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rts/chart1.xml" ContentType="application/vnd.openxmlformats-officedocument.drawingml.chart+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charts/chart2.xml" ContentType="application/vnd.openxmlformats-officedocument.drawingml.chart+xml"/>
  <Override PartName="/ppt/notesSlides/notesSlide22.xml" ContentType="application/vnd.openxmlformats-officedocument.presentationml.notesSlide+xml"/>
  <Override PartName="/ppt/charts/chart3.xml" ContentType="application/vnd.openxmlformats-officedocument.drawingml.chart+xml"/>
  <Override PartName="/ppt/notesSlides/notesSlide23.xml" ContentType="application/vnd.openxmlformats-officedocument.presentationml.notesSlide+xml"/>
  <Override PartName="/ppt/charts/chart4.xml" ContentType="application/vnd.openxmlformats-officedocument.drawingml.chart+xml"/>
  <Override PartName="/ppt/notesSlides/notesSlide24.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notesSlides/notesSlide25.xml" ContentType="application/vnd.openxmlformats-officedocument.presentationml.notesSlide+xml"/>
  <Override PartName="/ppt/charts/chart7.xml" ContentType="application/vnd.openxmlformats-officedocument.drawingml.chart+xml"/>
  <Override PartName="/ppt/drawings/drawing1.xml" ContentType="application/vnd.openxmlformats-officedocument.drawingml.chartshapes+xml"/>
  <Override PartName="/ppt/charts/chart8.xml" ContentType="application/vnd.openxmlformats-officedocument.drawingml.chart+xml"/>
  <Override PartName="/ppt/drawings/drawing2.xml" ContentType="application/vnd.openxmlformats-officedocument.drawingml.chartshapes+xml"/>
  <Override PartName="/ppt/notesSlides/notesSlide26.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13.xml" ContentType="application/vnd.openxmlformats-officedocument.drawingml.chart+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charts/chart14.xml" ContentType="application/vnd.openxmlformats-officedocument.drawingml.chart+xml"/>
  <Override PartName="/ppt/charts/chart15.xml" ContentType="application/vnd.openxmlformats-officedocument.drawingml.chart+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charts/chart16.xml" ContentType="application/vnd.openxmlformats-officedocument.drawingml.chart+xml"/>
  <Override PartName="/ppt/theme/themeOverride1.xml" ContentType="application/vnd.openxmlformats-officedocument.themeOverride+xml"/>
  <Override PartName="/ppt/charts/chart17.xml" ContentType="application/vnd.openxmlformats-officedocument.drawingml.chart+xml"/>
  <Override PartName="/ppt/theme/themeOverride2.xml" ContentType="application/vnd.openxmlformats-officedocument.themeOverride+xml"/>
  <Override PartName="/ppt/charts/chart18.xml" ContentType="application/vnd.openxmlformats-officedocument.drawingml.chart+xml"/>
  <Override PartName="/ppt/theme/themeOverride3.xml" ContentType="application/vnd.openxmlformats-officedocument.themeOverride+xml"/>
  <Override PartName="/ppt/notesSlides/notesSlide79.xml" ContentType="application/vnd.openxmlformats-officedocument.presentationml.notesSlide+xml"/>
  <Override PartName="/ppt/charts/chart19.xml" ContentType="application/vnd.openxmlformats-officedocument.drawingml.chart+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20.xml" ContentType="application/vnd.openxmlformats-officedocument.drawingml.chart+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handoutMasterIdLst>
    <p:handoutMasterId r:id="rId104"/>
  </p:handoutMasterIdLst>
  <p:sldIdLst>
    <p:sldId id="324" r:id="rId2"/>
    <p:sldId id="346" r:id="rId3"/>
    <p:sldId id="428" r:id="rId4"/>
    <p:sldId id="429" r:id="rId5"/>
    <p:sldId id="354" r:id="rId6"/>
    <p:sldId id="423" r:id="rId7"/>
    <p:sldId id="261" r:id="rId8"/>
    <p:sldId id="431" r:id="rId9"/>
    <p:sldId id="276" r:id="rId10"/>
    <p:sldId id="265" r:id="rId11"/>
    <p:sldId id="277" r:id="rId12"/>
    <p:sldId id="278" r:id="rId13"/>
    <p:sldId id="281" r:id="rId14"/>
    <p:sldId id="422" r:id="rId15"/>
    <p:sldId id="361" r:id="rId16"/>
    <p:sldId id="293" r:id="rId17"/>
    <p:sldId id="374" r:id="rId18"/>
    <p:sldId id="337" r:id="rId19"/>
    <p:sldId id="366" r:id="rId20"/>
    <p:sldId id="367" r:id="rId21"/>
    <p:sldId id="368" r:id="rId22"/>
    <p:sldId id="355" r:id="rId23"/>
    <p:sldId id="262" r:id="rId24"/>
    <p:sldId id="274" r:id="rId25"/>
    <p:sldId id="275" r:id="rId26"/>
    <p:sldId id="272" r:id="rId27"/>
    <p:sldId id="273" r:id="rId28"/>
    <p:sldId id="303" r:id="rId29"/>
    <p:sldId id="304" r:id="rId30"/>
    <p:sldId id="318" r:id="rId31"/>
    <p:sldId id="319" r:id="rId32"/>
    <p:sldId id="305" r:id="rId33"/>
    <p:sldId id="356" r:id="rId34"/>
    <p:sldId id="326" r:id="rId35"/>
    <p:sldId id="343" r:id="rId36"/>
    <p:sldId id="344" r:id="rId37"/>
    <p:sldId id="357" r:id="rId38"/>
    <p:sldId id="419" r:id="rId39"/>
    <p:sldId id="345" r:id="rId40"/>
    <p:sldId id="342" r:id="rId41"/>
    <p:sldId id="420" r:id="rId42"/>
    <p:sldId id="297" r:id="rId43"/>
    <p:sldId id="358" r:id="rId44"/>
    <p:sldId id="279" r:id="rId45"/>
    <p:sldId id="379" r:id="rId46"/>
    <p:sldId id="380" r:id="rId47"/>
    <p:sldId id="381" r:id="rId48"/>
    <p:sldId id="382" r:id="rId49"/>
    <p:sldId id="383" r:id="rId50"/>
    <p:sldId id="384" r:id="rId51"/>
    <p:sldId id="385" r:id="rId52"/>
    <p:sldId id="386" r:id="rId53"/>
    <p:sldId id="387" r:id="rId54"/>
    <p:sldId id="359" r:id="rId55"/>
    <p:sldId id="388" r:id="rId56"/>
    <p:sldId id="389" r:id="rId57"/>
    <p:sldId id="390" r:id="rId58"/>
    <p:sldId id="421" r:id="rId59"/>
    <p:sldId id="391" r:id="rId60"/>
    <p:sldId id="392" r:id="rId61"/>
    <p:sldId id="393" r:id="rId62"/>
    <p:sldId id="360" r:id="rId63"/>
    <p:sldId id="399" r:id="rId64"/>
    <p:sldId id="400" r:id="rId65"/>
    <p:sldId id="401" r:id="rId66"/>
    <p:sldId id="402" r:id="rId67"/>
    <p:sldId id="403" r:id="rId68"/>
    <p:sldId id="404" r:id="rId69"/>
    <p:sldId id="405" r:id="rId70"/>
    <p:sldId id="406" r:id="rId71"/>
    <p:sldId id="407" r:id="rId72"/>
    <p:sldId id="408" r:id="rId73"/>
    <p:sldId id="409" r:id="rId74"/>
    <p:sldId id="410" r:id="rId75"/>
    <p:sldId id="411" r:id="rId76"/>
    <p:sldId id="412" r:id="rId77"/>
    <p:sldId id="264" r:id="rId78"/>
    <p:sldId id="306" r:id="rId79"/>
    <p:sldId id="394" r:id="rId80"/>
    <p:sldId id="395" r:id="rId81"/>
    <p:sldId id="396" r:id="rId82"/>
    <p:sldId id="397" r:id="rId83"/>
    <p:sldId id="398" r:id="rId84"/>
    <p:sldId id="373" r:id="rId85"/>
    <p:sldId id="378" r:id="rId86"/>
    <p:sldId id="370" r:id="rId87"/>
    <p:sldId id="363" r:id="rId88"/>
    <p:sldId id="432" r:id="rId89"/>
    <p:sldId id="433" r:id="rId90"/>
    <p:sldId id="434" r:id="rId91"/>
    <p:sldId id="430" r:id="rId92"/>
    <p:sldId id="377" r:id="rId93"/>
    <p:sldId id="364" r:id="rId94"/>
    <p:sldId id="424" r:id="rId95"/>
    <p:sldId id="425" r:id="rId96"/>
    <p:sldId id="426" r:id="rId97"/>
    <p:sldId id="427" r:id="rId98"/>
    <p:sldId id="317" r:id="rId99"/>
    <p:sldId id="270" r:id="rId100"/>
    <p:sldId id="271" r:id="rId101"/>
    <p:sldId id="436" r:id="rId102"/>
  </p:sldIdLst>
  <p:sldSz cx="12190413" cy="6859588"/>
  <p:notesSz cx="6858000" cy="9144000"/>
  <p:defaultTextStyle>
    <a:defPPr>
      <a:defRPr lang="de-DE"/>
    </a:defPPr>
    <a:lvl1pPr marL="0" algn="l" defTabSz="914447" rtl="0" eaLnBrk="1" latinLnBrk="0" hangingPunct="1">
      <a:defRPr sz="1800" kern="1200">
        <a:solidFill>
          <a:schemeClr val="tx1"/>
        </a:solidFill>
        <a:latin typeface="+mn-lt"/>
        <a:ea typeface="+mn-ea"/>
        <a:cs typeface="+mn-cs"/>
      </a:defRPr>
    </a:lvl1pPr>
    <a:lvl2pPr marL="457224" algn="l" defTabSz="914447" rtl="0" eaLnBrk="1" latinLnBrk="0" hangingPunct="1">
      <a:defRPr sz="1800" kern="1200">
        <a:solidFill>
          <a:schemeClr val="tx1"/>
        </a:solidFill>
        <a:latin typeface="+mn-lt"/>
        <a:ea typeface="+mn-ea"/>
        <a:cs typeface="+mn-cs"/>
      </a:defRPr>
    </a:lvl2pPr>
    <a:lvl3pPr marL="914447" algn="l" defTabSz="914447" rtl="0" eaLnBrk="1" latinLnBrk="0" hangingPunct="1">
      <a:defRPr sz="1800" kern="1200">
        <a:solidFill>
          <a:schemeClr val="tx1"/>
        </a:solidFill>
        <a:latin typeface="+mn-lt"/>
        <a:ea typeface="+mn-ea"/>
        <a:cs typeface="+mn-cs"/>
      </a:defRPr>
    </a:lvl3pPr>
    <a:lvl4pPr marL="1371671" algn="l" defTabSz="914447" rtl="0" eaLnBrk="1" latinLnBrk="0" hangingPunct="1">
      <a:defRPr sz="1800" kern="1200">
        <a:solidFill>
          <a:schemeClr val="tx1"/>
        </a:solidFill>
        <a:latin typeface="+mn-lt"/>
        <a:ea typeface="+mn-ea"/>
        <a:cs typeface="+mn-cs"/>
      </a:defRPr>
    </a:lvl4pPr>
    <a:lvl5pPr marL="1828894" algn="l" defTabSz="914447" rtl="0" eaLnBrk="1" latinLnBrk="0" hangingPunct="1">
      <a:defRPr sz="1800" kern="1200">
        <a:solidFill>
          <a:schemeClr val="tx1"/>
        </a:solidFill>
        <a:latin typeface="+mn-lt"/>
        <a:ea typeface="+mn-ea"/>
        <a:cs typeface="+mn-cs"/>
      </a:defRPr>
    </a:lvl5pPr>
    <a:lvl6pPr marL="2286118" algn="l" defTabSz="914447" rtl="0" eaLnBrk="1" latinLnBrk="0" hangingPunct="1">
      <a:defRPr sz="1800" kern="1200">
        <a:solidFill>
          <a:schemeClr val="tx1"/>
        </a:solidFill>
        <a:latin typeface="+mn-lt"/>
        <a:ea typeface="+mn-ea"/>
        <a:cs typeface="+mn-cs"/>
      </a:defRPr>
    </a:lvl6pPr>
    <a:lvl7pPr marL="2743342" algn="l" defTabSz="914447" rtl="0" eaLnBrk="1" latinLnBrk="0" hangingPunct="1">
      <a:defRPr sz="1800" kern="1200">
        <a:solidFill>
          <a:schemeClr val="tx1"/>
        </a:solidFill>
        <a:latin typeface="+mn-lt"/>
        <a:ea typeface="+mn-ea"/>
        <a:cs typeface="+mn-cs"/>
      </a:defRPr>
    </a:lvl7pPr>
    <a:lvl8pPr marL="3200565" algn="l" defTabSz="914447" rtl="0" eaLnBrk="1" latinLnBrk="0" hangingPunct="1">
      <a:defRPr sz="1800" kern="1200">
        <a:solidFill>
          <a:schemeClr val="tx1"/>
        </a:solidFill>
        <a:latin typeface="+mn-lt"/>
        <a:ea typeface="+mn-ea"/>
        <a:cs typeface="+mn-cs"/>
      </a:defRPr>
    </a:lvl8pPr>
    <a:lvl9pPr marL="3657789" algn="l" defTabSz="914447"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scale Chartpool" id="{23F2E033-B8E1-4885-83DF-8F15C92F42B5}">
          <p14:sldIdLst>
            <p14:sldId id="324"/>
            <p14:sldId id="346"/>
            <p14:sldId id="428"/>
            <p14:sldId id="429"/>
          </p14:sldIdLst>
        </p14:section>
        <p14:section name="Title slides" id="{D550891F-B1C7-4C21-98E4-5D7B11EFCE1E}">
          <p14:sldIdLst>
            <p14:sldId id="354"/>
            <p14:sldId id="423"/>
            <p14:sldId id="261"/>
          </p14:sldIdLst>
        </p14:section>
        <p14:section name="Text slides" id="{5803D23F-0B5E-43A7-8672-7059A1638C0E}">
          <p14:sldIdLst>
            <p14:sldId id="431"/>
            <p14:sldId id="276"/>
            <p14:sldId id="265"/>
            <p14:sldId id="277"/>
            <p14:sldId id="278"/>
            <p14:sldId id="281"/>
            <p14:sldId id="422"/>
          </p14:sldIdLst>
        </p14:section>
        <p14:section name="Image slides" id="{241893EA-16C3-4B2E-858D-25076BD31675}">
          <p14:sldIdLst>
            <p14:sldId id="361"/>
            <p14:sldId id="293"/>
            <p14:sldId id="374"/>
            <p14:sldId id="337"/>
            <p14:sldId id="366"/>
            <p14:sldId id="367"/>
            <p14:sldId id="368"/>
          </p14:sldIdLst>
        </p14:section>
        <p14:section name="Charts" id="{9235428E-0F96-4C6D-94D0-069EDC1275D9}">
          <p14:sldIdLst>
            <p14:sldId id="355"/>
            <p14:sldId id="262"/>
            <p14:sldId id="274"/>
            <p14:sldId id="275"/>
            <p14:sldId id="272"/>
            <p14:sldId id="273"/>
            <p14:sldId id="303"/>
            <p14:sldId id="304"/>
            <p14:sldId id="318"/>
            <p14:sldId id="319"/>
            <p14:sldId id="305"/>
          </p14:sldIdLst>
        </p14:section>
        <p14:section name="Tables" id="{F9D5B9D4-3742-4D63-BAC3-4F0D8D76A572}">
          <p14:sldIdLst>
            <p14:sldId id="356"/>
            <p14:sldId id="326"/>
            <p14:sldId id="343"/>
            <p14:sldId id="344"/>
          </p14:sldIdLst>
        </p14:section>
        <p14:section name="Process graphics" id="{D9706E13-11F0-4769-83D3-CF75BF3C5879}">
          <p14:sldIdLst>
            <p14:sldId id="357"/>
            <p14:sldId id="419"/>
            <p14:sldId id="345"/>
            <p14:sldId id="342"/>
            <p14:sldId id="420"/>
            <p14:sldId id="297"/>
          </p14:sldIdLst>
        </p14:section>
        <p14:section name="Organization graphics" id="{9002D408-19F5-491E-8AB6-A43B6928D16B}">
          <p14:sldIdLst>
            <p14:sldId id="358"/>
            <p14:sldId id="279"/>
            <p14:sldId id="379"/>
            <p14:sldId id="380"/>
            <p14:sldId id="381"/>
            <p14:sldId id="382"/>
            <p14:sldId id="383"/>
            <p14:sldId id="384"/>
            <p14:sldId id="385"/>
            <p14:sldId id="386"/>
            <p14:sldId id="387"/>
          </p14:sldIdLst>
        </p14:section>
        <p14:section name="Timelines / Timetables" id="{F245E848-94E9-4FF5-BCC2-2BCB12F127C6}">
          <p14:sldIdLst>
            <p14:sldId id="359"/>
            <p14:sldId id="388"/>
            <p14:sldId id="389"/>
            <p14:sldId id="390"/>
            <p14:sldId id="421"/>
            <p14:sldId id="391"/>
            <p14:sldId id="392"/>
            <p14:sldId id="393"/>
          </p14:sldIdLst>
        </p14:section>
        <p14:section name="Project slides" id="{F44A8190-897C-4B20-9E24-10AD8F57824F}">
          <p14:sldIdLst>
            <p14:sldId id="360"/>
            <p14:sldId id="399"/>
            <p14:sldId id="400"/>
            <p14:sldId id="401"/>
            <p14:sldId id="402"/>
            <p14:sldId id="403"/>
            <p14:sldId id="404"/>
            <p14:sldId id="405"/>
            <p14:sldId id="406"/>
            <p14:sldId id="407"/>
            <p14:sldId id="408"/>
            <p14:sldId id="409"/>
            <p14:sldId id="410"/>
            <p14:sldId id="411"/>
            <p14:sldId id="412"/>
            <p14:sldId id="264"/>
            <p14:sldId id="306"/>
            <p14:sldId id="394"/>
            <p14:sldId id="395"/>
            <p14:sldId id="396"/>
            <p14:sldId id="397"/>
            <p14:sldId id="398"/>
            <p14:sldId id="373"/>
            <p14:sldId id="378"/>
            <p14:sldId id="370"/>
          </p14:sldIdLst>
        </p14:section>
        <p14:section name="Maps" id="{6B831521-38A1-4160-A037-D4879C9E48BD}">
          <p14:sldIdLst>
            <p14:sldId id="363"/>
            <p14:sldId id="432"/>
            <p14:sldId id="433"/>
            <p14:sldId id="434"/>
            <p14:sldId id="430"/>
            <p14:sldId id="377"/>
          </p14:sldIdLst>
        </p14:section>
        <p14:section name="Icons and mobile devices" id="{F3771220-22B0-4AC3-939A-35459FD03C55}">
          <p14:sldIdLst>
            <p14:sldId id="364"/>
            <p14:sldId id="424"/>
            <p14:sldId id="425"/>
            <p14:sldId id="426"/>
            <p14:sldId id="427"/>
            <p14:sldId id="317"/>
            <p14:sldId id="270"/>
            <p14:sldId id="271"/>
            <p14:sldId id="436"/>
          </p14:sldIdLst>
        </p14:section>
      </p14:sectionLst>
    </p:ext>
    <p:ext uri="{EFAFB233-063F-42B5-8137-9DF3F51BA10A}">
      <p15:sldGuideLst xmlns:p15="http://schemas.microsoft.com/office/powerpoint/2012/main">
        <p15:guide id="1" orient="horz" pos="868" userDrawn="1">
          <p15:clr>
            <a:srgbClr val="A4A3A4"/>
          </p15:clr>
        </p15:guide>
        <p15:guide id="2" orient="horz" pos="3930">
          <p15:clr>
            <a:srgbClr val="A4A3A4"/>
          </p15:clr>
        </p15:guide>
        <p15:guide id="3" pos="389">
          <p15:clr>
            <a:srgbClr val="A4A3A4"/>
          </p15:clr>
        </p15:guide>
        <p15:guide id="4" pos="7291">
          <p15:clr>
            <a:srgbClr val="A4A3A4"/>
          </p15:clr>
        </p15:guide>
      </p15:sldGuideLst>
    </p:ext>
    <p:ext uri="{2D200454-40CA-4A62-9FC3-DE9A4176ACB9}">
      <p15:notesGuideLst xmlns:p15="http://schemas.microsoft.com/office/powerpoint/2012/main">
        <p15:guide id="1" orient="horz" pos="2761">
          <p15:clr>
            <a:srgbClr val="A4A3A4"/>
          </p15:clr>
        </p15:guide>
        <p15:guide id="2" orient="horz" pos="5330">
          <p15:clr>
            <a:srgbClr val="A4A3A4"/>
          </p15:clr>
        </p15:guide>
        <p15:guide id="3" pos="234">
          <p15:clr>
            <a:srgbClr val="A4A3A4"/>
          </p15:clr>
        </p15:guide>
        <p15:guide id="4" pos="4054">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5FF90"/>
    <a:srgbClr val="FF2442"/>
    <a:srgbClr val="042E63"/>
    <a:srgbClr val="D9ECF8"/>
    <a:srgbClr val="AED8EF"/>
    <a:srgbClr val="B3E900"/>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879" autoAdjust="0"/>
    <p:restoredTop sz="94598" autoAdjust="0"/>
  </p:normalViewPr>
  <p:slideViewPr>
    <p:cSldViewPr snapToGrid="0" snapToObjects="1" showGuides="1">
      <p:cViewPr>
        <p:scale>
          <a:sx n="90" d="100"/>
          <a:sy n="90" d="100"/>
        </p:scale>
        <p:origin x="788" y="292"/>
      </p:cViewPr>
      <p:guideLst>
        <p:guide orient="horz" pos="868"/>
        <p:guide orient="horz" pos="3930"/>
        <p:guide pos="389"/>
        <p:guide pos="7291"/>
      </p:guideLst>
    </p:cSldViewPr>
  </p:slideViewPr>
  <p:outlineViewPr>
    <p:cViewPr>
      <p:scale>
        <a:sx n="33" d="100"/>
        <a:sy n="33" d="100"/>
      </p:scale>
      <p:origin x="0" y="-12034"/>
    </p:cViewPr>
  </p:outlineViewPr>
  <p:notesTextViewPr>
    <p:cViewPr>
      <p:scale>
        <a:sx n="150" d="100"/>
        <a:sy n="150" d="100"/>
      </p:scale>
      <p:origin x="0" y="0"/>
    </p:cViewPr>
  </p:notesTextViewPr>
  <p:sorterViewPr>
    <p:cViewPr>
      <p:scale>
        <a:sx n="100" d="100"/>
        <a:sy n="100" d="100"/>
      </p:scale>
      <p:origin x="0" y="0"/>
    </p:cViewPr>
  </p:sorterViewPr>
  <p:notesViewPr>
    <p:cSldViewPr snapToGrid="0" snapToObjects="1" showGuides="1">
      <p:cViewPr>
        <p:scale>
          <a:sx n="100" d="100"/>
          <a:sy n="100" d="100"/>
        </p:scale>
        <p:origin x="-3468" y="648"/>
      </p:cViewPr>
      <p:guideLst>
        <p:guide orient="horz" pos="2761"/>
        <p:guide orient="horz" pos="5330"/>
        <p:guide pos="234"/>
        <p:guide pos="4054"/>
      </p:guideLst>
    </p:cSldViewPr>
  </p:notesViewPr>
  <p:gridSpacing cx="36004" cy="36004"/>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notesMaster" Target="notesMasters/notesMaster1.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handoutMaster" Target="handoutMasters/handout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2" Type="http://schemas.openxmlformats.org/officeDocument/2006/relationships/package" Target="../embeddings/Microsoft_Excel_Worksheet15.xlsx"/><Relationship Id="rId1" Type="http://schemas.openxmlformats.org/officeDocument/2006/relationships/themeOverride" Target="../theme/themeOverride1.xml"/></Relationships>
</file>

<file path=ppt/charts/_rels/chart17.xml.rels><?xml version="1.0" encoding="UTF-8" standalone="yes"?>
<Relationships xmlns="http://schemas.openxmlformats.org/package/2006/relationships"><Relationship Id="rId2" Type="http://schemas.openxmlformats.org/officeDocument/2006/relationships/package" Target="../embeddings/Microsoft_Excel_Worksheet16.xlsx"/><Relationship Id="rId1" Type="http://schemas.openxmlformats.org/officeDocument/2006/relationships/themeOverride" Target="../theme/themeOverride2.xml"/></Relationships>
</file>

<file path=ppt/charts/_rels/chart18.xml.rels><?xml version="1.0" encoding="UTF-8" standalone="yes"?>
<Relationships xmlns="http://schemas.openxmlformats.org/package/2006/relationships"><Relationship Id="rId2" Type="http://schemas.openxmlformats.org/officeDocument/2006/relationships/package" Target="../embeddings/Microsoft_Excel_Worksheet17.xlsx"/><Relationship Id="rId1" Type="http://schemas.openxmlformats.org/officeDocument/2006/relationships/themeOverride" Target="../theme/themeOverride3.xml"/></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674136713989258"/>
          <c:y val="8.2206610035764627E-2"/>
          <c:w val="0.46322589728140223"/>
          <c:h val="0.79151892021667836"/>
        </c:manualLayout>
      </c:layout>
      <c:doughnutChart>
        <c:varyColors val="1"/>
        <c:ser>
          <c:idx val="0"/>
          <c:order val="0"/>
          <c:tx>
            <c:strRef>
              <c:f>Tabelle1!$B$1</c:f>
              <c:strCache>
                <c:ptCount val="1"/>
                <c:pt idx="0">
                  <c:v>Datenreihe 1</c:v>
                </c:pt>
              </c:strCache>
            </c:strRef>
          </c:tx>
          <c:spPr>
            <a:ln>
              <a:noFill/>
            </a:ln>
          </c:spPr>
          <c:dPt>
            <c:idx val="0"/>
            <c:bubble3D val="0"/>
            <c:spPr>
              <a:solidFill>
                <a:schemeClr val="bg2"/>
              </a:solidFill>
              <a:ln>
                <a:noFill/>
              </a:ln>
            </c:spPr>
            <c:extLst>
              <c:ext xmlns:c16="http://schemas.microsoft.com/office/drawing/2014/chart" uri="{C3380CC4-5D6E-409C-BE32-E72D297353CC}">
                <c16:uniqueId val="{00000001-4F4F-46CE-A284-26AE1757B55A}"/>
              </c:ext>
            </c:extLst>
          </c:dPt>
          <c:dPt>
            <c:idx val="1"/>
            <c:bubble3D val="0"/>
            <c:spPr>
              <a:solidFill>
                <a:schemeClr val="tx2"/>
              </a:solidFill>
              <a:ln>
                <a:noFill/>
              </a:ln>
            </c:spPr>
            <c:extLst>
              <c:ext xmlns:c16="http://schemas.microsoft.com/office/drawing/2014/chart" uri="{C3380CC4-5D6E-409C-BE32-E72D297353CC}">
                <c16:uniqueId val="{00000000-F8E6-402C-A879-096A4D714EDB}"/>
              </c:ext>
            </c:extLst>
          </c:dPt>
          <c:dPt>
            <c:idx val="2"/>
            <c:bubble3D val="0"/>
            <c:spPr>
              <a:solidFill>
                <a:schemeClr val="accent1"/>
              </a:solidFill>
              <a:ln>
                <a:noFill/>
              </a:ln>
            </c:spPr>
            <c:extLst>
              <c:ext xmlns:c16="http://schemas.microsoft.com/office/drawing/2014/chart" uri="{C3380CC4-5D6E-409C-BE32-E72D297353CC}">
                <c16:uniqueId val="{00000001-F8E6-402C-A879-096A4D714EDB}"/>
              </c:ext>
            </c:extLst>
          </c:dPt>
          <c:dPt>
            <c:idx val="3"/>
            <c:bubble3D val="0"/>
            <c:spPr>
              <a:solidFill>
                <a:schemeClr val="accent4"/>
              </a:solidFill>
              <a:ln>
                <a:noFill/>
              </a:ln>
            </c:spPr>
            <c:extLst>
              <c:ext xmlns:c16="http://schemas.microsoft.com/office/drawing/2014/chart" uri="{C3380CC4-5D6E-409C-BE32-E72D297353CC}">
                <c16:uniqueId val="{00000002-F8E6-402C-A879-096A4D714EDB}"/>
              </c:ext>
            </c:extLst>
          </c:dPt>
          <c:dPt>
            <c:idx val="4"/>
            <c:bubble3D val="0"/>
            <c:spPr>
              <a:solidFill>
                <a:schemeClr val="accent5"/>
              </a:solidFill>
              <a:ln>
                <a:noFill/>
              </a:ln>
            </c:spPr>
            <c:extLst>
              <c:ext xmlns:c16="http://schemas.microsoft.com/office/drawing/2014/chart" uri="{C3380CC4-5D6E-409C-BE32-E72D297353CC}">
                <c16:uniqueId val="{00000003-F8E6-402C-A879-096A4D714EDB}"/>
              </c:ext>
            </c:extLst>
          </c:dPt>
          <c:dPt>
            <c:idx val="5"/>
            <c:bubble3D val="0"/>
            <c:spPr>
              <a:solidFill>
                <a:schemeClr val="accent2"/>
              </a:solidFill>
              <a:ln>
                <a:noFill/>
              </a:ln>
            </c:spPr>
            <c:extLst>
              <c:ext xmlns:c16="http://schemas.microsoft.com/office/drawing/2014/chart" uri="{C3380CC4-5D6E-409C-BE32-E72D297353CC}">
                <c16:uniqueId val="{00000004-F8E6-402C-A879-096A4D714EDB}"/>
              </c:ext>
            </c:extLst>
          </c:dPt>
          <c:dLbls>
            <c:dLbl>
              <c:idx val="0"/>
              <c:tx>
                <c:rich>
                  <a:bodyPr wrap="square" lIns="38100" tIns="19050" rIns="38100" bIns="19050" anchor="ctr">
                    <a:spAutoFit/>
                  </a:bodyPr>
                  <a:lstStyle/>
                  <a:p>
                    <a:pPr>
                      <a:defRPr sz="1200" b="0">
                        <a:solidFill>
                          <a:schemeClr val="tx2"/>
                        </a:solidFill>
                        <a:latin typeface="+mj-lt"/>
                      </a:defRPr>
                    </a:pPr>
                    <a:fld id="{4CC2AB4C-CFF6-4A54-A083-6CAF9B6E54E4}" type="VALUE">
                      <a:rPr lang="en-US" altLang="zh-CN">
                        <a:latin typeface="Arial" panose="020B0604020202020204" pitchFamily="34" charset="0"/>
                        <a:cs typeface="Arial" panose="020B0604020202020204" pitchFamily="34" charset="0"/>
                      </a:rPr>
                      <a:pPr>
                        <a:defRPr sz="1200" b="0">
                          <a:solidFill>
                            <a:schemeClr val="tx2"/>
                          </a:solidFill>
                          <a:latin typeface="+mj-lt"/>
                        </a:defRPr>
                      </a:pPr>
                      <a:t>[值]</a:t>
                    </a:fld>
                    <a:endParaRPr lang="zh-CN" altLang="en-US"/>
                  </a:p>
                </c:rich>
              </c:tx>
              <c:spPr>
                <a:noFill/>
                <a:ln>
                  <a:noFill/>
                </a:ln>
                <a:effectLst/>
              </c:sp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4F4F-46CE-A284-26AE1757B55A}"/>
                </c:ext>
              </c:extLst>
            </c:dLbl>
            <c:dLbl>
              <c:idx val="3"/>
              <c:tx>
                <c:rich>
                  <a:bodyPr wrap="square" lIns="38100" tIns="19050" rIns="38100" bIns="19050" anchor="ctr">
                    <a:spAutoFit/>
                  </a:bodyPr>
                  <a:lstStyle/>
                  <a:p>
                    <a:pPr>
                      <a:defRPr sz="1200" b="0">
                        <a:solidFill>
                          <a:schemeClr val="tx1"/>
                        </a:solidFill>
                        <a:latin typeface="+mj-lt"/>
                      </a:defRPr>
                    </a:pPr>
                    <a:fld id="{1A22CC1D-CF35-4B76-A626-EB2B489731E8}" type="VALUE">
                      <a:rPr lang="en-US" altLang="zh-CN">
                        <a:latin typeface="Arial" panose="020B0604020202020204" pitchFamily="34" charset="0"/>
                        <a:cs typeface="Arial" panose="020B0604020202020204" pitchFamily="34" charset="0"/>
                      </a:rPr>
                      <a:pPr>
                        <a:defRPr sz="1200" b="0">
                          <a:solidFill>
                            <a:schemeClr val="tx1"/>
                          </a:solidFill>
                          <a:latin typeface="+mj-lt"/>
                        </a:defRPr>
                      </a:pPr>
                      <a:t>[值]</a:t>
                    </a:fld>
                    <a:endParaRPr lang="zh-CN" altLang="en-US"/>
                  </a:p>
                </c:rich>
              </c:tx>
              <c:spPr>
                <a:noFill/>
                <a:ln>
                  <a:noFill/>
                </a:ln>
                <a:effectLst/>
              </c:sp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F8E6-402C-A879-096A4D714EDB}"/>
                </c:ext>
              </c:extLst>
            </c:dLbl>
            <c:dLbl>
              <c:idx val="5"/>
              <c:tx>
                <c:rich>
                  <a:bodyPr wrap="square" lIns="38100" tIns="19050" rIns="38100" bIns="19050" anchor="ctr">
                    <a:spAutoFit/>
                  </a:bodyPr>
                  <a:lstStyle/>
                  <a:p>
                    <a:pPr>
                      <a:defRPr sz="1200" b="0">
                        <a:solidFill>
                          <a:schemeClr val="tx1"/>
                        </a:solidFill>
                        <a:latin typeface="+mj-lt"/>
                      </a:defRPr>
                    </a:pPr>
                    <a:fld id="{E3550ED8-B284-47BA-B392-5BDD65BD33AA}" type="VALUE">
                      <a:rPr lang="en-US" altLang="zh-CN">
                        <a:latin typeface="Arial" panose="020B0604020202020204" pitchFamily="34" charset="0"/>
                        <a:cs typeface="Arial" panose="020B0604020202020204" pitchFamily="34" charset="0"/>
                      </a:rPr>
                      <a:pPr>
                        <a:defRPr sz="1200" b="0">
                          <a:solidFill>
                            <a:schemeClr val="tx1"/>
                          </a:solidFill>
                          <a:latin typeface="+mj-lt"/>
                        </a:defRPr>
                      </a:pPr>
                      <a:t>[值]</a:t>
                    </a:fld>
                    <a:endParaRPr lang="zh-CN" altLang="en-US"/>
                  </a:p>
                </c:rich>
              </c:tx>
              <c:spPr>
                <a:noFill/>
                <a:ln>
                  <a:noFill/>
                </a:ln>
                <a:effectLst/>
              </c:sp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F8E6-402C-A879-096A4D714EDB}"/>
                </c:ext>
              </c:extLst>
            </c:dLbl>
            <c:spPr>
              <a:noFill/>
              <a:ln>
                <a:noFill/>
              </a:ln>
              <a:effectLst/>
            </c:spPr>
            <c:txPr>
              <a:bodyPr wrap="square" lIns="38100" tIns="19050" rIns="38100" bIns="19050" anchor="ctr">
                <a:spAutoFit/>
              </a:bodyPr>
              <a:lstStyle/>
              <a:p>
                <a:pPr>
                  <a:defRPr sz="1200" b="0">
                    <a:solidFill>
                      <a:schemeClr val="bg1"/>
                    </a:solidFill>
                    <a:latin typeface="+mj-lt"/>
                  </a:defRPr>
                </a:pPr>
                <a:endParaRPr lang="zh-CN"/>
              </a:p>
            </c:txPr>
            <c:showLegendKey val="0"/>
            <c:showVal val="1"/>
            <c:showCatName val="0"/>
            <c:showSerName val="0"/>
            <c:showPercent val="0"/>
            <c:showBubbleSize val="0"/>
            <c:showLeaderLines val="1"/>
            <c:extLst>
              <c:ext xmlns:c15="http://schemas.microsoft.com/office/drawing/2012/chart" uri="{CE6537A1-D6FC-4f65-9D91-7224C49458BB}"/>
            </c:extLst>
          </c:dLbls>
          <c:cat>
            <c:strRef>
              <c:f>Tabelle1!$A$2:$A$7</c:f>
              <c:strCache>
                <c:ptCount val="6"/>
                <c:pt idx="0">
                  <c:v>Example 1</c:v>
                </c:pt>
                <c:pt idx="1">
                  <c:v>Example 2</c:v>
                </c:pt>
                <c:pt idx="2">
                  <c:v>Example 3</c:v>
                </c:pt>
                <c:pt idx="3">
                  <c:v>Example 4</c:v>
                </c:pt>
                <c:pt idx="4">
                  <c:v>Example 5</c:v>
                </c:pt>
                <c:pt idx="5">
                  <c:v>Example 6</c:v>
                </c:pt>
              </c:strCache>
            </c:strRef>
          </c:cat>
          <c:val>
            <c:numRef>
              <c:f>Tabelle1!$B$2:$B$7</c:f>
              <c:numCache>
                <c:formatCode>General</c:formatCode>
                <c:ptCount val="6"/>
                <c:pt idx="0">
                  <c:v>3.5</c:v>
                </c:pt>
                <c:pt idx="1">
                  <c:v>4.5</c:v>
                </c:pt>
                <c:pt idx="2">
                  <c:v>3.5</c:v>
                </c:pt>
                <c:pt idx="3">
                  <c:v>3</c:v>
                </c:pt>
                <c:pt idx="4">
                  <c:v>3.5</c:v>
                </c:pt>
                <c:pt idx="5">
                  <c:v>4</c:v>
                </c:pt>
              </c:numCache>
            </c:numRef>
          </c:val>
          <c:extLst>
            <c:ext xmlns:c16="http://schemas.microsoft.com/office/drawing/2014/chart" uri="{C3380CC4-5D6E-409C-BE32-E72D297353CC}">
              <c16:uniqueId val="{00000005-F8E6-402C-A879-096A4D714EDB}"/>
            </c:ext>
          </c:extLst>
        </c:ser>
        <c:dLbls>
          <c:showLegendKey val="0"/>
          <c:showVal val="0"/>
          <c:showCatName val="0"/>
          <c:showSerName val="0"/>
          <c:showPercent val="0"/>
          <c:showBubbleSize val="0"/>
          <c:showLeaderLines val="1"/>
        </c:dLbls>
        <c:firstSliceAng val="0"/>
        <c:holeSize val="65"/>
      </c:doughnutChart>
    </c:plotArea>
    <c:legend>
      <c:legendPos val="l"/>
      <c:layout>
        <c:manualLayout>
          <c:xMode val="edge"/>
          <c:yMode val="edge"/>
          <c:x val="0.82050927067605195"/>
          <c:y val="0.32572076345260043"/>
          <c:w val="0.17762750875007033"/>
          <c:h val="0.34855823444128231"/>
        </c:manualLayout>
      </c:layout>
      <c:overlay val="0"/>
      <c:txPr>
        <a:bodyPr/>
        <a:lstStyle/>
        <a:p>
          <a:pPr>
            <a:defRPr sz="1000">
              <a:solidFill>
                <a:schemeClr val="bg1"/>
              </a:solidFill>
            </a:defRPr>
          </a:pPr>
          <a:endParaRPr lang="zh-CN"/>
        </a:p>
      </c:txPr>
    </c:legend>
    <c:plotVisOnly val="1"/>
    <c:dispBlanksAs val="gap"/>
    <c:showDLblsOverMax val="0"/>
  </c:chart>
  <c:txPr>
    <a:bodyPr/>
    <a:lstStyle/>
    <a:p>
      <a:pPr>
        <a:defRPr sz="1400">
          <a:latin typeface="+mn-lt"/>
        </a:defRPr>
      </a:pPr>
      <a:endParaRPr lang="zh-CN"/>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606930483820203"/>
          <c:y val="0.14346590874436591"/>
          <c:w val="0.47854350671959833"/>
          <c:h val="0.77724671712705162"/>
        </c:manualLayout>
      </c:layout>
      <c:barChart>
        <c:barDir val="bar"/>
        <c:grouping val="clustered"/>
        <c:varyColors val="0"/>
        <c:ser>
          <c:idx val="0"/>
          <c:order val="0"/>
          <c:tx>
            <c:strRef>
              <c:f>Tabelle1!$B$1</c:f>
              <c:strCache>
                <c:ptCount val="1"/>
                <c:pt idx="0">
                  <c:v>Datenreihe 1</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Tabelle1!$A$2:$A$16</c:f>
              <c:strCache>
                <c:ptCount val="15"/>
                <c:pt idx="0">
                  <c:v>Kategorie 1</c:v>
                </c:pt>
                <c:pt idx="1">
                  <c:v>Kategorie 2</c:v>
                </c:pt>
                <c:pt idx="2">
                  <c:v>Kategorie 3</c:v>
                </c:pt>
                <c:pt idx="3">
                  <c:v>Kategorie 4</c:v>
                </c:pt>
                <c:pt idx="4">
                  <c:v>Kategorie 5</c:v>
                </c:pt>
                <c:pt idx="5">
                  <c:v>Kategorie 6</c:v>
                </c:pt>
                <c:pt idx="6">
                  <c:v>Kategorie 7</c:v>
                </c:pt>
                <c:pt idx="7">
                  <c:v>Kategorie 8</c:v>
                </c:pt>
                <c:pt idx="8">
                  <c:v>Kategorie 9</c:v>
                </c:pt>
                <c:pt idx="9">
                  <c:v>Kategorie 10</c:v>
                </c:pt>
                <c:pt idx="10">
                  <c:v>Kategorie 11</c:v>
                </c:pt>
                <c:pt idx="11">
                  <c:v>Kategorie 12</c:v>
                </c:pt>
                <c:pt idx="12">
                  <c:v>Kategorie 13</c:v>
                </c:pt>
                <c:pt idx="13">
                  <c:v>Kategorie 14</c:v>
                </c:pt>
                <c:pt idx="14">
                  <c:v>Kategorie 15</c:v>
                </c:pt>
              </c:strCache>
            </c:strRef>
          </c:cat>
          <c:val>
            <c:numRef>
              <c:f>Tabelle1!$B$2:$B$16</c:f>
              <c:numCache>
                <c:formatCode>0%</c:formatCode>
                <c:ptCount val="15"/>
                <c:pt idx="0">
                  <c:v>0.26</c:v>
                </c:pt>
                <c:pt idx="1">
                  <c:v>0.18</c:v>
                </c:pt>
                <c:pt idx="2">
                  <c:v>0.26</c:v>
                </c:pt>
                <c:pt idx="3">
                  <c:v>0.06</c:v>
                </c:pt>
                <c:pt idx="4">
                  <c:v>0.06</c:v>
                </c:pt>
                <c:pt idx="5">
                  <c:v>0.05</c:v>
                </c:pt>
                <c:pt idx="6">
                  <c:v>0.56999999999999995</c:v>
                </c:pt>
                <c:pt idx="7">
                  <c:v>0.48</c:v>
                </c:pt>
                <c:pt idx="8">
                  <c:v>0.53</c:v>
                </c:pt>
                <c:pt idx="9">
                  <c:v>0.2</c:v>
                </c:pt>
                <c:pt idx="10">
                  <c:v>0.11</c:v>
                </c:pt>
                <c:pt idx="11">
                  <c:v>0.14000000000000001</c:v>
                </c:pt>
                <c:pt idx="12">
                  <c:v>0.1</c:v>
                </c:pt>
                <c:pt idx="13">
                  <c:v>0.05</c:v>
                </c:pt>
                <c:pt idx="14">
                  <c:v>0.1</c:v>
                </c:pt>
              </c:numCache>
            </c:numRef>
          </c:val>
          <c:extLst>
            <c:ext xmlns:c16="http://schemas.microsoft.com/office/drawing/2014/chart" uri="{C3380CC4-5D6E-409C-BE32-E72D297353CC}">
              <c16:uniqueId val="{00000000-D1D6-4DF7-92E9-77B090024372}"/>
            </c:ext>
          </c:extLst>
        </c:ser>
        <c:dLbls>
          <c:showLegendKey val="0"/>
          <c:showVal val="0"/>
          <c:showCatName val="0"/>
          <c:showSerName val="0"/>
          <c:showPercent val="0"/>
          <c:showBubbleSize val="0"/>
        </c:dLbls>
        <c:gapWidth val="150"/>
        <c:axId val="188619776"/>
        <c:axId val="188633856"/>
      </c:barChart>
      <c:catAx>
        <c:axId val="188619776"/>
        <c:scaling>
          <c:orientation val="minMax"/>
        </c:scaling>
        <c:delete val="1"/>
        <c:axPos val="l"/>
        <c:numFmt formatCode="General" sourceLinked="0"/>
        <c:majorTickMark val="out"/>
        <c:minorTickMark val="none"/>
        <c:tickLblPos val="nextTo"/>
        <c:crossAx val="188633856"/>
        <c:crosses val="autoZero"/>
        <c:auto val="1"/>
        <c:lblAlgn val="ctr"/>
        <c:lblOffset val="100"/>
        <c:noMultiLvlLbl val="0"/>
      </c:catAx>
      <c:valAx>
        <c:axId val="188633856"/>
        <c:scaling>
          <c:orientation val="minMax"/>
        </c:scaling>
        <c:delete val="0"/>
        <c:axPos val="b"/>
        <c:numFmt formatCode="0%" sourceLinked="1"/>
        <c:majorTickMark val="out"/>
        <c:minorTickMark val="none"/>
        <c:tickLblPos val="nextTo"/>
        <c:crossAx val="188619776"/>
        <c:crosses val="autoZero"/>
        <c:crossBetween val="between"/>
      </c:valAx>
    </c:plotArea>
    <c:plotVisOnly val="1"/>
    <c:dispBlanksAs val="gap"/>
    <c:showDLblsOverMax val="0"/>
  </c:chart>
  <c:txPr>
    <a:bodyPr/>
    <a:lstStyle/>
    <a:p>
      <a:pPr>
        <a:defRPr sz="1000">
          <a:solidFill>
            <a:schemeClr val="bg1"/>
          </a:solidFill>
        </a:defRPr>
      </a:pPr>
      <a:endParaRPr lang="zh-CN"/>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606930483820203"/>
          <c:y val="0.14346590874436591"/>
          <c:w val="0.47854350671959833"/>
          <c:h val="0.77724671712705162"/>
        </c:manualLayout>
      </c:layout>
      <c:barChart>
        <c:barDir val="bar"/>
        <c:grouping val="clustered"/>
        <c:varyColors val="0"/>
        <c:ser>
          <c:idx val="0"/>
          <c:order val="0"/>
          <c:tx>
            <c:strRef>
              <c:f>Tabelle1!$B$1</c:f>
              <c:strCache>
                <c:ptCount val="1"/>
                <c:pt idx="0">
                  <c:v>Datenreihe 1</c:v>
                </c:pt>
              </c:strCache>
            </c:strRef>
          </c:tx>
          <c:invertIfNegative val="0"/>
          <c:dLbls>
            <c:spPr>
              <a:noFill/>
              <a:ln>
                <a:noFill/>
              </a:ln>
              <a:effectLst/>
            </c:spPr>
            <c:txPr>
              <a:bodyPr wrap="square" lIns="38100" tIns="19050" rIns="38100" bIns="19050" anchor="ctr">
                <a:spAutoFit/>
              </a:bodyPr>
              <a:lstStyle/>
              <a:p>
                <a:pPr>
                  <a:defRPr>
                    <a:solidFill>
                      <a:schemeClr val="bg1"/>
                    </a:solidFill>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Tabelle1!$A$2:$A$16</c:f>
              <c:strCache>
                <c:ptCount val="15"/>
                <c:pt idx="0">
                  <c:v>Kategorie 1</c:v>
                </c:pt>
                <c:pt idx="1">
                  <c:v>Kategorie 2</c:v>
                </c:pt>
                <c:pt idx="2">
                  <c:v>Kategorie 3</c:v>
                </c:pt>
                <c:pt idx="3">
                  <c:v>Kategorie 4</c:v>
                </c:pt>
                <c:pt idx="4">
                  <c:v>Kategorie 5</c:v>
                </c:pt>
                <c:pt idx="5">
                  <c:v>Kategorie 6</c:v>
                </c:pt>
                <c:pt idx="6">
                  <c:v>Kategorie 7</c:v>
                </c:pt>
                <c:pt idx="7">
                  <c:v>Kategorie 8</c:v>
                </c:pt>
                <c:pt idx="8">
                  <c:v>Kategorie 9</c:v>
                </c:pt>
                <c:pt idx="9">
                  <c:v>Kategorie 10</c:v>
                </c:pt>
                <c:pt idx="10">
                  <c:v>Kategorie 11</c:v>
                </c:pt>
                <c:pt idx="11">
                  <c:v>Kategorie 12</c:v>
                </c:pt>
                <c:pt idx="12">
                  <c:v>Kategorie 13</c:v>
                </c:pt>
                <c:pt idx="13">
                  <c:v>Kategorie 14</c:v>
                </c:pt>
                <c:pt idx="14">
                  <c:v>Kategorie 15</c:v>
                </c:pt>
              </c:strCache>
            </c:strRef>
          </c:cat>
          <c:val>
            <c:numRef>
              <c:f>Tabelle1!$B$2:$B$16</c:f>
              <c:numCache>
                <c:formatCode>0%</c:formatCode>
                <c:ptCount val="15"/>
                <c:pt idx="0">
                  <c:v>0.02</c:v>
                </c:pt>
                <c:pt idx="1">
                  <c:v>0.03</c:v>
                </c:pt>
                <c:pt idx="2">
                  <c:v>0.03</c:v>
                </c:pt>
                <c:pt idx="3">
                  <c:v>0.01</c:v>
                </c:pt>
                <c:pt idx="4">
                  <c:v>0.02</c:v>
                </c:pt>
                <c:pt idx="5">
                  <c:v>0.01</c:v>
                </c:pt>
                <c:pt idx="6">
                  <c:v>0.05</c:v>
                </c:pt>
                <c:pt idx="7">
                  <c:v>0.09</c:v>
                </c:pt>
                <c:pt idx="8">
                  <c:v>0.06</c:v>
                </c:pt>
                <c:pt idx="9">
                  <c:v>0.03</c:v>
                </c:pt>
                <c:pt idx="10">
                  <c:v>0.03</c:v>
                </c:pt>
                <c:pt idx="11">
                  <c:v>0.03</c:v>
                </c:pt>
                <c:pt idx="12">
                  <c:v>0.01</c:v>
                </c:pt>
                <c:pt idx="13">
                  <c:v>0.02</c:v>
                </c:pt>
                <c:pt idx="14">
                  <c:v>0.02</c:v>
                </c:pt>
              </c:numCache>
            </c:numRef>
          </c:val>
          <c:extLst>
            <c:ext xmlns:c16="http://schemas.microsoft.com/office/drawing/2014/chart" uri="{C3380CC4-5D6E-409C-BE32-E72D297353CC}">
              <c16:uniqueId val="{00000000-C11B-477F-AABF-EB062930F941}"/>
            </c:ext>
          </c:extLst>
        </c:ser>
        <c:dLbls>
          <c:showLegendKey val="0"/>
          <c:showVal val="0"/>
          <c:showCatName val="0"/>
          <c:showSerName val="0"/>
          <c:showPercent val="0"/>
          <c:showBubbleSize val="0"/>
        </c:dLbls>
        <c:gapWidth val="150"/>
        <c:axId val="188621184"/>
        <c:axId val="188622720"/>
      </c:barChart>
      <c:catAx>
        <c:axId val="188621184"/>
        <c:scaling>
          <c:orientation val="minMax"/>
        </c:scaling>
        <c:delete val="1"/>
        <c:axPos val="l"/>
        <c:numFmt formatCode="General" sourceLinked="0"/>
        <c:majorTickMark val="out"/>
        <c:minorTickMark val="none"/>
        <c:tickLblPos val="nextTo"/>
        <c:crossAx val="188622720"/>
        <c:crosses val="autoZero"/>
        <c:auto val="1"/>
        <c:lblAlgn val="ctr"/>
        <c:lblOffset val="100"/>
        <c:noMultiLvlLbl val="0"/>
      </c:catAx>
      <c:valAx>
        <c:axId val="188622720"/>
        <c:scaling>
          <c:orientation val="minMax"/>
          <c:max val="1"/>
        </c:scaling>
        <c:delete val="0"/>
        <c:axPos val="b"/>
        <c:numFmt formatCode="0%" sourceLinked="1"/>
        <c:majorTickMark val="out"/>
        <c:minorTickMark val="none"/>
        <c:tickLblPos val="nextTo"/>
        <c:txPr>
          <a:bodyPr/>
          <a:lstStyle/>
          <a:p>
            <a:pPr>
              <a:defRPr>
                <a:solidFill>
                  <a:schemeClr val="bg1"/>
                </a:solidFill>
              </a:defRPr>
            </a:pPr>
            <a:endParaRPr lang="zh-CN"/>
          </a:p>
        </c:txPr>
        <c:crossAx val="188621184"/>
        <c:crosses val="autoZero"/>
        <c:crossBetween val="between"/>
      </c:valAx>
    </c:plotArea>
    <c:plotVisOnly val="1"/>
    <c:dispBlanksAs val="gap"/>
    <c:showDLblsOverMax val="0"/>
  </c:chart>
  <c:txPr>
    <a:bodyPr/>
    <a:lstStyle/>
    <a:p>
      <a:pPr>
        <a:defRPr sz="1000">
          <a:solidFill>
            <a:schemeClr val="tx1"/>
          </a:solidFill>
        </a:defRPr>
      </a:pPr>
      <a:endParaRPr lang="zh-CN"/>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606930483820203"/>
          <c:y val="0.14346590874436591"/>
          <c:w val="0.47854350671959833"/>
          <c:h val="0.77724671712705162"/>
        </c:manualLayout>
      </c:layout>
      <c:barChart>
        <c:barDir val="bar"/>
        <c:grouping val="clustered"/>
        <c:varyColors val="0"/>
        <c:ser>
          <c:idx val="0"/>
          <c:order val="0"/>
          <c:tx>
            <c:strRef>
              <c:f>Tabelle1!$B$1</c:f>
              <c:strCache>
                <c:ptCount val="1"/>
                <c:pt idx="0">
                  <c:v>Datenreihe 1</c:v>
                </c:pt>
              </c:strCache>
            </c:strRef>
          </c:tx>
          <c:invertIfNegative val="0"/>
          <c:dLbls>
            <c:spPr>
              <a:noFill/>
              <a:ln>
                <a:noFill/>
              </a:ln>
              <a:effectLst/>
            </c:spPr>
            <c:txPr>
              <a:bodyPr wrap="square" lIns="38100" tIns="19050" rIns="38100" bIns="19050" anchor="ctr">
                <a:spAutoFit/>
              </a:bodyPr>
              <a:lstStyle/>
              <a:p>
                <a:pPr>
                  <a:defRPr>
                    <a:solidFill>
                      <a:schemeClr val="bg1"/>
                    </a:solidFill>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Tabelle1!$A$2:$A$16</c:f>
              <c:strCache>
                <c:ptCount val="15"/>
                <c:pt idx="0">
                  <c:v>Kategorie 1</c:v>
                </c:pt>
                <c:pt idx="1">
                  <c:v>Kategorie 2</c:v>
                </c:pt>
                <c:pt idx="2">
                  <c:v>Kategorie 3</c:v>
                </c:pt>
                <c:pt idx="3">
                  <c:v>Kategorie 4</c:v>
                </c:pt>
                <c:pt idx="4">
                  <c:v>Kategorie 5</c:v>
                </c:pt>
                <c:pt idx="5">
                  <c:v>Kategorie 6</c:v>
                </c:pt>
                <c:pt idx="6">
                  <c:v>Kategorie 7</c:v>
                </c:pt>
                <c:pt idx="7">
                  <c:v>Kategorie 8</c:v>
                </c:pt>
                <c:pt idx="8">
                  <c:v>Kategorie 9</c:v>
                </c:pt>
                <c:pt idx="9">
                  <c:v>Kategorie 10</c:v>
                </c:pt>
                <c:pt idx="10">
                  <c:v>Kategorie 11</c:v>
                </c:pt>
                <c:pt idx="11">
                  <c:v>Kategorie 12</c:v>
                </c:pt>
                <c:pt idx="12">
                  <c:v>Kategorie 13</c:v>
                </c:pt>
                <c:pt idx="13">
                  <c:v>Kategorie 14</c:v>
                </c:pt>
                <c:pt idx="14">
                  <c:v>Kategorie 15</c:v>
                </c:pt>
              </c:strCache>
            </c:strRef>
          </c:cat>
          <c:val>
            <c:numRef>
              <c:f>Tabelle1!$B$2:$B$16</c:f>
              <c:numCache>
                <c:formatCode>0%</c:formatCode>
                <c:ptCount val="15"/>
                <c:pt idx="0">
                  <c:v>0.65</c:v>
                </c:pt>
                <c:pt idx="1">
                  <c:v>0.6</c:v>
                </c:pt>
                <c:pt idx="2">
                  <c:v>0.66</c:v>
                </c:pt>
                <c:pt idx="3">
                  <c:v>0.11</c:v>
                </c:pt>
                <c:pt idx="4">
                  <c:v>0.1</c:v>
                </c:pt>
                <c:pt idx="5">
                  <c:v>0.1</c:v>
                </c:pt>
                <c:pt idx="6">
                  <c:v>0.78</c:v>
                </c:pt>
                <c:pt idx="7">
                  <c:v>0.77</c:v>
                </c:pt>
                <c:pt idx="8">
                  <c:v>0.76</c:v>
                </c:pt>
                <c:pt idx="9">
                  <c:v>0.48</c:v>
                </c:pt>
                <c:pt idx="10">
                  <c:v>0.32</c:v>
                </c:pt>
                <c:pt idx="11">
                  <c:v>0.42</c:v>
                </c:pt>
                <c:pt idx="12">
                  <c:v>0.24</c:v>
                </c:pt>
                <c:pt idx="13">
                  <c:v>0.12</c:v>
                </c:pt>
                <c:pt idx="14">
                  <c:v>0.23</c:v>
                </c:pt>
              </c:numCache>
            </c:numRef>
          </c:val>
          <c:extLst>
            <c:ext xmlns:c16="http://schemas.microsoft.com/office/drawing/2014/chart" uri="{C3380CC4-5D6E-409C-BE32-E72D297353CC}">
              <c16:uniqueId val="{00000000-7055-48AE-9D5B-9940B94D067D}"/>
            </c:ext>
          </c:extLst>
        </c:ser>
        <c:dLbls>
          <c:showLegendKey val="0"/>
          <c:showVal val="0"/>
          <c:showCatName val="0"/>
          <c:showSerName val="0"/>
          <c:showPercent val="0"/>
          <c:showBubbleSize val="0"/>
        </c:dLbls>
        <c:gapWidth val="150"/>
        <c:axId val="190432768"/>
        <c:axId val="190434304"/>
      </c:barChart>
      <c:catAx>
        <c:axId val="190432768"/>
        <c:scaling>
          <c:orientation val="minMax"/>
        </c:scaling>
        <c:delete val="1"/>
        <c:axPos val="l"/>
        <c:numFmt formatCode="General" sourceLinked="0"/>
        <c:majorTickMark val="out"/>
        <c:minorTickMark val="none"/>
        <c:tickLblPos val="nextTo"/>
        <c:crossAx val="190434304"/>
        <c:crosses val="autoZero"/>
        <c:auto val="1"/>
        <c:lblAlgn val="ctr"/>
        <c:lblOffset val="100"/>
        <c:noMultiLvlLbl val="0"/>
      </c:catAx>
      <c:valAx>
        <c:axId val="190434304"/>
        <c:scaling>
          <c:orientation val="minMax"/>
        </c:scaling>
        <c:delete val="0"/>
        <c:axPos val="b"/>
        <c:numFmt formatCode="0%" sourceLinked="1"/>
        <c:majorTickMark val="out"/>
        <c:minorTickMark val="none"/>
        <c:tickLblPos val="nextTo"/>
        <c:txPr>
          <a:bodyPr/>
          <a:lstStyle/>
          <a:p>
            <a:pPr>
              <a:defRPr>
                <a:solidFill>
                  <a:schemeClr val="bg1"/>
                </a:solidFill>
              </a:defRPr>
            </a:pPr>
            <a:endParaRPr lang="zh-CN"/>
          </a:p>
        </c:txPr>
        <c:crossAx val="190432768"/>
        <c:crosses val="autoZero"/>
        <c:crossBetween val="between"/>
      </c:valAx>
    </c:plotArea>
    <c:plotVisOnly val="1"/>
    <c:dispBlanksAs val="gap"/>
    <c:showDLblsOverMax val="0"/>
  </c:chart>
  <c:txPr>
    <a:bodyPr/>
    <a:lstStyle/>
    <a:p>
      <a:pPr>
        <a:defRPr sz="1000">
          <a:solidFill>
            <a:schemeClr val="tx1"/>
          </a:solidFill>
        </a:defRPr>
      </a:pPr>
      <a:endParaRPr lang="zh-CN"/>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59382766838445E-2"/>
          <c:y val="4.0602450853450732E-2"/>
          <c:w val="0.94014079268983708"/>
          <c:h val="0.72841864934217915"/>
        </c:manualLayout>
      </c:layout>
      <c:lineChart>
        <c:grouping val="standard"/>
        <c:varyColors val="0"/>
        <c:ser>
          <c:idx val="0"/>
          <c:order val="0"/>
          <c:tx>
            <c:strRef>
              <c:f>Tabelle1!$B$1</c:f>
              <c:strCache>
                <c:ptCount val="1"/>
                <c:pt idx="0">
                  <c:v>Datenreihe 1</c:v>
                </c:pt>
              </c:strCache>
            </c:strRef>
          </c:tx>
          <c:spPr>
            <a:ln w="19050">
              <a:solidFill>
                <a:schemeClr val="bg1"/>
              </a:solidFill>
            </a:ln>
          </c:spPr>
          <c:marker>
            <c:symbol val="diamond"/>
            <c:size val="7"/>
            <c:spPr>
              <a:solidFill>
                <a:schemeClr val="bg1"/>
              </a:solidFill>
              <a:ln>
                <a:solidFill>
                  <a:schemeClr val="bg1"/>
                </a:solidFill>
              </a:ln>
            </c:spPr>
          </c:marker>
          <c:cat>
            <c:strRef>
              <c:f>Tabelle1!$A$2:$A$13</c:f>
              <c:strCache>
                <c:ptCount val="12"/>
                <c:pt idx="0">
                  <c:v>Placeholder 1</c:v>
                </c:pt>
                <c:pt idx="1">
                  <c:v>Placeholder 2</c:v>
                </c:pt>
                <c:pt idx="2">
                  <c:v>Placeholder 3</c:v>
                </c:pt>
                <c:pt idx="3">
                  <c:v>Placeholder 4</c:v>
                </c:pt>
                <c:pt idx="4">
                  <c:v>Placeholder 5</c:v>
                </c:pt>
                <c:pt idx="5">
                  <c:v>Placeholder 6</c:v>
                </c:pt>
                <c:pt idx="6">
                  <c:v>Placeholder 7</c:v>
                </c:pt>
                <c:pt idx="7">
                  <c:v>Placeholder 8</c:v>
                </c:pt>
                <c:pt idx="8">
                  <c:v>Placeholder 9</c:v>
                </c:pt>
                <c:pt idx="9">
                  <c:v>Placeholder 10</c:v>
                </c:pt>
                <c:pt idx="10">
                  <c:v>Placeholder 11</c:v>
                </c:pt>
                <c:pt idx="11">
                  <c:v>Placeholder 12</c:v>
                </c:pt>
              </c:strCache>
            </c:strRef>
          </c:cat>
          <c:val>
            <c:numRef>
              <c:f>Tabelle1!$B$2:$B$13</c:f>
              <c:numCache>
                <c:formatCode>General</c:formatCode>
                <c:ptCount val="12"/>
                <c:pt idx="0">
                  <c:v>1</c:v>
                </c:pt>
                <c:pt idx="1">
                  <c:v>0.9</c:v>
                </c:pt>
                <c:pt idx="2">
                  <c:v>0.9</c:v>
                </c:pt>
                <c:pt idx="3">
                  <c:v>0.8</c:v>
                </c:pt>
                <c:pt idx="4">
                  <c:v>0.85</c:v>
                </c:pt>
                <c:pt idx="5">
                  <c:v>0.9</c:v>
                </c:pt>
                <c:pt idx="6">
                  <c:v>0.95</c:v>
                </c:pt>
                <c:pt idx="7">
                  <c:v>0.8</c:v>
                </c:pt>
                <c:pt idx="8">
                  <c:v>0.9</c:v>
                </c:pt>
                <c:pt idx="9">
                  <c:v>0.75</c:v>
                </c:pt>
                <c:pt idx="10">
                  <c:v>0.9</c:v>
                </c:pt>
                <c:pt idx="11">
                  <c:v>1</c:v>
                </c:pt>
              </c:numCache>
            </c:numRef>
          </c:val>
          <c:smooth val="0"/>
          <c:extLst>
            <c:ext xmlns:c16="http://schemas.microsoft.com/office/drawing/2014/chart" uri="{C3380CC4-5D6E-409C-BE32-E72D297353CC}">
              <c16:uniqueId val="{00000000-2D66-40F8-BF2E-26F79409E675}"/>
            </c:ext>
          </c:extLst>
        </c:ser>
        <c:ser>
          <c:idx val="1"/>
          <c:order val="1"/>
          <c:tx>
            <c:strRef>
              <c:f>Tabelle1!$C$1</c:f>
              <c:strCache>
                <c:ptCount val="1"/>
                <c:pt idx="0">
                  <c:v>Datenreihe 2</c:v>
                </c:pt>
              </c:strCache>
            </c:strRef>
          </c:tx>
          <c:spPr>
            <a:ln w="19050">
              <a:solidFill>
                <a:schemeClr val="bg2"/>
              </a:solidFill>
            </a:ln>
          </c:spPr>
          <c:marker>
            <c:symbol val="diamond"/>
            <c:size val="7"/>
            <c:spPr>
              <a:solidFill>
                <a:schemeClr val="bg2"/>
              </a:solidFill>
              <a:ln>
                <a:noFill/>
              </a:ln>
            </c:spPr>
          </c:marker>
          <c:cat>
            <c:strRef>
              <c:f>Tabelle1!$A$2:$A$13</c:f>
              <c:strCache>
                <c:ptCount val="12"/>
                <c:pt idx="0">
                  <c:v>Placeholder 1</c:v>
                </c:pt>
                <c:pt idx="1">
                  <c:v>Placeholder 2</c:v>
                </c:pt>
                <c:pt idx="2">
                  <c:v>Placeholder 3</c:v>
                </c:pt>
                <c:pt idx="3">
                  <c:v>Placeholder 4</c:v>
                </c:pt>
                <c:pt idx="4">
                  <c:v>Placeholder 5</c:v>
                </c:pt>
                <c:pt idx="5">
                  <c:v>Placeholder 6</c:v>
                </c:pt>
                <c:pt idx="6">
                  <c:v>Placeholder 7</c:v>
                </c:pt>
                <c:pt idx="7">
                  <c:v>Placeholder 8</c:v>
                </c:pt>
                <c:pt idx="8">
                  <c:v>Placeholder 9</c:v>
                </c:pt>
                <c:pt idx="9">
                  <c:v>Placeholder 10</c:v>
                </c:pt>
                <c:pt idx="10">
                  <c:v>Placeholder 11</c:v>
                </c:pt>
                <c:pt idx="11">
                  <c:v>Placeholder 12</c:v>
                </c:pt>
              </c:strCache>
            </c:strRef>
          </c:cat>
          <c:val>
            <c:numRef>
              <c:f>Tabelle1!$C$2:$C$13</c:f>
              <c:numCache>
                <c:formatCode>General</c:formatCode>
                <c:ptCount val="12"/>
                <c:pt idx="0">
                  <c:v>0.7</c:v>
                </c:pt>
                <c:pt idx="1">
                  <c:v>0.95</c:v>
                </c:pt>
                <c:pt idx="2">
                  <c:v>0.9</c:v>
                </c:pt>
                <c:pt idx="3">
                  <c:v>0.9</c:v>
                </c:pt>
                <c:pt idx="4">
                  <c:v>0.8</c:v>
                </c:pt>
                <c:pt idx="5">
                  <c:v>0.95</c:v>
                </c:pt>
                <c:pt idx="6">
                  <c:v>0.98</c:v>
                </c:pt>
                <c:pt idx="7">
                  <c:v>1</c:v>
                </c:pt>
                <c:pt idx="8">
                  <c:v>1</c:v>
                </c:pt>
                <c:pt idx="9">
                  <c:v>0.8</c:v>
                </c:pt>
                <c:pt idx="10">
                  <c:v>0.9</c:v>
                </c:pt>
                <c:pt idx="11">
                  <c:v>0.65</c:v>
                </c:pt>
              </c:numCache>
            </c:numRef>
          </c:val>
          <c:smooth val="0"/>
          <c:extLst>
            <c:ext xmlns:c16="http://schemas.microsoft.com/office/drawing/2014/chart" uri="{C3380CC4-5D6E-409C-BE32-E72D297353CC}">
              <c16:uniqueId val="{00000001-2D66-40F8-BF2E-26F79409E675}"/>
            </c:ext>
          </c:extLst>
        </c:ser>
        <c:dLbls>
          <c:showLegendKey val="0"/>
          <c:showVal val="0"/>
          <c:showCatName val="0"/>
          <c:showSerName val="0"/>
          <c:showPercent val="0"/>
          <c:showBubbleSize val="0"/>
        </c:dLbls>
        <c:marker val="1"/>
        <c:smooth val="0"/>
        <c:axId val="204030336"/>
        <c:axId val="204033408"/>
      </c:lineChart>
      <c:catAx>
        <c:axId val="204030336"/>
        <c:scaling>
          <c:orientation val="minMax"/>
        </c:scaling>
        <c:delete val="0"/>
        <c:axPos val="b"/>
        <c:numFmt formatCode="General" sourceLinked="0"/>
        <c:majorTickMark val="none"/>
        <c:minorTickMark val="none"/>
        <c:tickLblPos val="nextTo"/>
        <c:spPr>
          <a:ln w="9525">
            <a:solidFill>
              <a:schemeClr val="bg1"/>
            </a:solidFill>
          </a:ln>
        </c:spPr>
        <c:txPr>
          <a:bodyPr rot="-5400000" vert="horz"/>
          <a:lstStyle/>
          <a:p>
            <a:pPr>
              <a:defRPr sz="1000" b="0" i="0">
                <a:solidFill>
                  <a:schemeClr val="bg1"/>
                </a:solidFill>
              </a:defRPr>
            </a:pPr>
            <a:endParaRPr lang="zh-CN"/>
          </a:p>
        </c:txPr>
        <c:crossAx val="204033408"/>
        <c:crosses val="autoZero"/>
        <c:auto val="1"/>
        <c:lblAlgn val="ctr"/>
        <c:lblOffset val="100"/>
        <c:noMultiLvlLbl val="1"/>
      </c:catAx>
      <c:valAx>
        <c:axId val="204033408"/>
        <c:scaling>
          <c:orientation val="minMax"/>
        </c:scaling>
        <c:delete val="0"/>
        <c:axPos val="l"/>
        <c:majorGridlines>
          <c:spPr>
            <a:ln w="3175">
              <a:solidFill>
                <a:schemeClr val="bg1"/>
              </a:solidFill>
              <a:prstDash val="solid"/>
            </a:ln>
          </c:spPr>
        </c:majorGridlines>
        <c:numFmt formatCode="General" sourceLinked="1"/>
        <c:majorTickMark val="none"/>
        <c:minorTickMark val="none"/>
        <c:tickLblPos val="nextTo"/>
        <c:spPr>
          <a:ln w="9525">
            <a:noFill/>
          </a:ln>
        </c:spPr>
        <c:txPr>
          <a:bodyPr/>
          <a:lstStyle/>
          <a:p>
            <a:pPr>
              <a:defRPr sz="1000" b="0">
                <a:solidFill>
                  <a:schemeClr val="bg1"/>
                </a:solidFill>
              </a:defRPr>
            </a:pPr>
            <a:endParaRPr lang="zh-CN"/>
          </a:p>
        </c:txPr>
        <c:crossAx val="204030336"/>
        <c:crosses val="autoZero"/>
        <c:crossBetween val="between"/>
      </c:valAx>
    </c:plotArea>
    <c:plotVisOnly val="1"/>
    <c:dispBlanksAs val="gap"/>
    <c:showDLblsOverMax val="0"/>
  </c:chart>
  <c:txPr>
    <a:bodyPr/>
    <a:lstStyle/>
    <a:p>
      <a:pPr>
        <a:defRPr sz="1800"/>
      </a:pPr>
      <a:endParaRPr lang="zh-CN"/>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6997373335767582"/>
          <c:y val="9.4101140583233546E-4"/>
          <c:w val="0.80892526808902931"/>
          <c:h val="0.79592107127705736"/>
        </c:manualLayout>
      </c:layout>
      <c:barChart>
        <c:barDir val="bar"/>
        <c:grouping val="clustered"/>
        <c:varyColors val="0"/>
        <c:ser>
          <c:idx val="0"/>
          <c:order val="0"/>
          <c:tx>
            <c:strRef>
              <c:f>Tabelle1!$B$1</c:f>
              <c:strCache>
                <c:ptCount val="1"/>
                <c:pt idx="0">
                  <c:v>Example 1</c:v>
                </c:pt>
              </c:strCache>
            </c:strRef>
          </c:tx>
          <c:spPr>
            <a:solidFill>
              <a:schemeClr val="accent1"/>
            </a:solidFill>
          </c:spPr>
          <c:invertIfNegative val="0"/>
          <c:dLbls>
            <c:spPr>
              <a:noFill/>
              <a:ln>
                <a:noFill/>
              </a:ln>
              <a:effectLst/>
            </c:spPr>
            <c:txPr>
              <a:bodyPr wrap="square" lIns="38100" tIns="19050" rIns="38100" bIns="19050" anchor="ctr">
                <a:spAutoFit/>
              </a:bodyPr>
              <a:lstStyle/>
              <a:p>
                <a:pPr>
                  <a:defRPr sz="1200">
                    <a:solidFill>
                      <a:schemeClr val="bg1"/>
                    </a:solidFill>
                    <a:latin typeface="+mj-lt"/>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Tabelle1!$A$2:$A$5</c:f>
              <c:strCache>
                <c:ptCount val="4"/>
                <c:pt idx="0">
                  <c:v>Placeholder 1</c:v>
                </c:pt>
                <c:pt idx="1">
                  <c:v>Placeholder 2</c:v>
                </c:pt>
                <c:pt idx="2">
                  <c:v>Placeholder 3</c:v>
                </c:pt>
                <c:pt idx="3">
                  <c:v>Placeholder 4</c:v>
                </c:pt>
              </c:strCache>
            </c:strRef>
          </c:cat>
          <c:val>
            <c:numRef>
              <c:f>Tabelle1!$B$2:$B$5</c:f>
              <c:numCache>
                <c:formatCode>General</c:formatCode>
                <c:ptCount val="4"/>
                <c:pt idx="0">
                  <c:v>4.3</c:v>
                </c:pt>
                <c:pt idx="1">
                  <c:v>2</c:v>
                </c:pt>
                <c:pt idx="2">
                  <c:v>3</c:v>
                </c:pt>
                <c:pt idx="3">
                  <c:v>5</c:v>
                </c:pt>
              </c:numCache>
            </c:numRef>
          </c:val>
          <c:extLst>
            <c:ext xmlns:c16="http://schemas.microsoft.com/office/drawing/2014/chart" uri="{C3380CC4-5D6E-409C-BE32-E72D297353CC}">
              <c16:uniqueId val="{00000000-E3D8-438D-9891-B70731422E4C}"/>
            </c:ext>
          </c:extLst>
        </c:ser>
        <c:ser>
          <c:idx val="1"/>
          <c:order val="1"/>
          <c:tx>
            <c:strRef>
              <c:f>Tabelle1!$C$1</c:f>
              <c:strCache>
                <c:ptCount val="1"/>
                <c:pt idx="0">
                  <c:v>Example 2</c:v>
                </c:pt>
              </c:strCache>
            </c:strRef>
          </c:tx>
          <c:spPr>
            <a:solidFill>
              <a:schemeClr val="bg2"/>
            </a:solidFill>
          </c:spPr>
          <c:invertIfNegative val="0"/>
          <c:dLbls>
            <c:spPr>
              <a:noFill/>
              <a:ln>
                <a:noFill/>
              </a:ln>
              <a:effectLst/>
            </c:spPr>
            <c:txPr>
              <a:bodyPr/>
              <a:lstStyle/>
              <a:p>
                <a:pPr>
                  <a:defRPr sz="1200">
                    <a:solidFill>
                      <a:schemeClr val="bg1"/>
                    </a:solidFill>
                    <a:latin typeface="+mj-lt"/>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Tabelle1!$A$2:$A$5</c:f>
              <c:strCache>
                <c:ptCount val="4"/>
                <c:pt idx="0">
                  <c:v>Placeholder 1</c:v>
                </c:pt>
                <c:pt idx="1">
                  <c:v>Placeholder 2</c:v>
                </c:pt>
                <c:pt idx="2">
                  <c:v>Placeholder 3</c:v>
                </c:pt>
                <c:pt idx="3">
                  <c:v>Placeholder 4</c:v>
                </c:pt>
              </c:strCache>
            </c:strRef>
          </c:cat>
          <c:val>
            <c:numRef>
              <c:f>Tabelle1!$C$2:$C$5</c:f>
              <c:numCache>
                <c:formatCode>General</c:formatCode>
                <c:ptCount val="4"/>
                <c:pt idx="0">
                  <c:v>2.4</c:v>
                </c:pt>
                <c:pt idx="1">
                  <c:v>5</c:v>
                </c:pt>
                <c:pt idx="2">
                  <c:v>4</c:v>
                </c:pt>
                <c:pt idx="3">
                  <c:v>4</c:v>
                </c:pt>
              </c:numCache>
            </c:numRef>
          </c:val>
          <c:extLst>
            <c:ext xmlns:c16="http://schemas.microsoft.com/office/drawing/2014/chart" uri="{C3380CC4-5D6E-409C-BE32-E72D297353CC}">
              <c16:uniqueId val="{00000001-E3D8-438D-9891-B70731422E4C}"/>
            </c:ext>
          </c:extLst>
        </c:ser>
        <c:dLbls>
          <c:dLblPos val="outEnd"/>
          <c:showLegendKey val="0"/>
          <c:showVal val="1"/>
          <c:showCatName val="0"/>
          <c:showSerName val="0"/>
          <c:showPercent val="0"/>
          <c:showBubbleSize val="0"/>
        </c:dLbls>
        <c:gapWidth val="96"/>
        <c:axId val="205276672"/>
        <c:axId val="205291520"/>
      </c:barChart>
      <c:catAx>
        <c:axId val="205276672"/>
        <c:scaling>
          <c:orientation val="minMax"/>
        </c:scaling>
        <c:delete val="0"/>
        <c:axPos val="l"/>
        <c:numFmt formatCode="General" sourceLinked="1"/>
        <c:majorTickMark val="none"/>
        <c:minorTickMark val="none"/>
        <c:tickLblPos val="nextTo"/>
        <c:spPr>
          <a:ln w="6350">
            <a:solidFill>
              <a:schemeClr val="bg1"/>
            </a:solidFill>
          </a:ln>
        </c:spPr>
        <c:txPr>
          <a:bodyPr/>
          <a:lstStyle/>
          <a:p>
            <a:pPr>
              <a:defRPr sz="1000">
                <a:solidFill>
                  <a:schemeClr val="bg1"/>
                </a:solidFill>
                <a:latin typeface="+mn-lt"/>
              </a:defRPr>
            </a:pPr>
            <a:endParaRPr lang="zh-CN"/>
          </a:p>
        </c:txPr>
        <c:crossAx val="205291520"/>
        <c:crosses val="autoZero"/>
        <c:auto val="1"/>
        <c:lblAlgn val="ctr"/>
        <c:lblOffset val="100"/>
        <c:noMultiLvlLbl val="0"/>
      </c:catAx>
      <c:valAx>
        <c:axId val="205291520"/>
        <c:scaling>
          <c:orientation val="minMax"/>
        </c:scaling>
        <c:delete val="1"/>
        <c:axPos val="b"/>
        <c:numFmt formatCode="General" sourceLinked="1"/>
        <c:majorTickMark val="out"/>
        <c:minorTickMark val="none"/>
        <c:tickLblPos val="nextTo"/>
        <c:crossAx val="205276672"/>
        <c:crosses val="autoZero"/>
        <c:crossBetween val="between"/>
      </c:valAx>
    </c:plotArea>
    <c:legend>
      <c:legendPos val="t"/>
      <c:layout>
        <c:manualLayout>
          <c:xMode val="edge"/>
          <c:yMode val="edge"/>
          <c:x val="0.23162585697943397"/>
          <c:y val="0.85662855530885029"/>
          <c:w val="0.55081446852145921"/>
          <c:h val="8.8380761250651321E-2"/>
        </c:manualLayout>
      </c:layout>
      <c:overlay val="0"/>
      <c:txPr>
        <a:bodyPr/>
        <a:lstStyle/>
        <a:p>
          <a:pPr>
            <a:defRPr sz="1050">
              <a:solidFill>
                <a:schemeClr val="bg1"/>
              </a:solidFill>
              <a:latin typeface="+mn-lt"/>
            </a:defRPr>
          </a:pPr>
          <a:endParaRPr lang="zh-CN"/>
        </a:p>
      </c:txPr>
    </c:legend>
    <c:plotVisOnly val="1"/>
    <c:dispBlanksAs val="gap"/>
    <c:showDLblsOverMax val="0"/>
  </c:chart>
  <c:txPr>
    <a:bodyPr/>
    <a:lstStyle/>
    <a:p>
      <a:pPr>
        <a:defRPr sz="1100">
          <a:solidFill>
            <a:schemeClr val="tx1"/>
          </a:solidFill>
          <a:latin typeface="Arial" panose="020B0604020202020204" pitchFamily="34" charset="0"/>
          <a:cs typeface="Arial" panose="020B0604020202020204" pitchFamily="34" charset="0"/>
        </a:defRPr>
      </a:pPr>
      <a:endParaRPr lang="zh-CN"/>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6997373335767582"/>
          <c:y val="9.4101140583233546E-4"/>
          <c:w val="0.80892526808902931"/>
          <c:h val="0.79592107127705736"/>
        </c:manualLayout>
      </c:layout>
      <c:barChart>
        <c:barDir val="bar"/>
        <c:grouping val="clustered"/>
        <c:varyColors val="0"/>
        <c:ser>
          <c:idx val="0"/>
          <c:order val="0"/>
          <c:tx>
            <c:strRef>
              <c:f>Tabelle1!$B$1</c:f>
              <c:strCache>
                <c:ptCount val="1"/>
                <c:pt idx="0">
                  <c:v>Example 1</c:v>
                </c:pt>
              </c:strCache>
            </c:strRef>
          </c:tx>
          <c:spPr>
            <a:solidFill>
              <a:schemeClr val="accent1"/>
            </a:solidFill>
          </c:spPr>
          <c:invertIfNegative val="0"/>
          <c:dLbls>
            <c:spPr>
              <a:noFill/>
              <a:ln>
                <a:noFill/>
              </a:ln>
              <a:effectLst/>
            </c:spPr>
            <c:txPr>
              <a:bodyPr wrap="square" lIns="38100" tIns="19050" rIns="38100" bIns="19050" anchor="ctr">
                <a:spAutoFit/>
              </a:bodyPr>
              <a:lstStyle/>
              <a:p>
                <a:pPr>
                  <a:defRPr sz="1200">
                    <a:solidFill>
                      <a:schemeClr val="bg1"/>
                    </a:solidFill>
                    <a:latin typeface="+mj-lt"/>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Tabelle1!$A$2:$A$5</c:f>
              <c:strCache>
                <c:ptCount val="4"/>
                <c:pt idx="0">
                  <c:v>Placeholder 1</c:v>
                </c:pt>
                <c:pt idx="1">
                  <c:v>Placeholder 2</c:v>
                </c:pt>
                <c:pt idx="2">
                  <c:v>Placeholder 3</c:v>
                </c:pt>
                <c:pt idx="3">
                  <c:v>Placeholder 4</c:v>
                </c:pt>
              </c:strCache>
            </c:strRef>
          </c:cat>
          <c:val>
            <c:numRef>
              <c:f>Tabelle1!$B$2:$B$5</c:f>
              <c:numCache>
                <c:formatCode>General</c:formatCode>
                <c:ptCount val="4"/>
                <c:pt idx="0">
                  <c:v>4.3</c:v>
                </c:pt>
                <c:pt idx="1">
                  <c:v>2</c:v>
                </c:pt>
                <c:pt idx="2">
                  <c:v>3</c:v>
                </c:pt>
                <c:pt idx="3">
                  <c:v>5</c:v>
                </c:pt>
              </c:numCache>
            </c:numRef>
          </c:val>
          <c:extLst>
            <c:ext xmlns:c16="http://schemas.microsoft.com/office/drawing/2014/chart" uri="{C3380CC4-5D6E-409C-BE32-E72D297353CC}">
              <c16:uniqueId val="{00000000-47AD-49CA-BA11-D70CEFE34F0E}"/>
            </c:ext>
          </c:extLst>
        </c:ser>
        <c:ser>
          <c:idx val="1"/>
          <c:order val="1"/>
          <c:tx>
            <c:strRef>
              <c:f>Tabelle1!$C$1</c:f>
              <c:strCache>
                <c:ptCount val="1"/>
                <c:pt idx="0">
                  <c:v>Example 2</c:v>
                </c:pt>
              </c:strCache>
            </c:strRef>
          </c:tx>
          <c:spPr>
            <a:solidFill>
              <a:schemeClr val="bg2"/>
            </a:solidFill>
          </c:spPr>
          <c:invertIfNegative val="0"/>
          <c:dLbls>
            <c:spPr>
              <a:noFill/>
              <a:ln>
                <a:noFill/>
              </a:ln>
              <a:effectLst/>
            </c:spPr>
            <c:txPr>
              <a:bodyPr/>
              <a:lstStyle/>
              <a:p>
                <a:pPr>
                  <a:defRPr sz="1200">
                    <a:solidFill>
                      <a:schemeClr val="bg1"/>
                    </a:solidFill>
                    <a:latin typeface="+mj-lt"/>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Tabelle1!$A$2:$A$5</c:f>
              <c:strCache>
                <c:ptCount val="4"/>
                <c:pt idx="0">
                  <c:v>Placeholder 1</c:v>
                </c:pt>
                <c:pt idx="1">
                  <c:v>Placeholder 2</c:v>
                </c:pt>
                <c:pt idx="2">
                  <c:v>Placeholder 3</c:v>
                </c:pt>
                <c:pt idx="3">
                  <c:v>Placeholder 4</c:v>
                </c:pt>
              </c:strCache>
            </c:strRef>
          </c:cat>
          <c:val>
            <c:numRef>
              <c:f>Tabelle1!$C$2:$C$5</c:f>
              <c:numCache>
                <c:formatCode>General</c:formatCode>
                <c:ptCount val="4"/>
                <c:pt idx="0">
                  <c:v>2.4</c:v>
                </c:pt>
                <c:pt idx="1">
                  <c:v>5</c:v>
                </c:pt>
                <c:pt idx="2">
                  <c:v>4</c:v>
                </c:pt>
                <c:pt idx="3">
                  <c:v>4</c:v>
                </c:pt>
              </c:numCache>
            </c:numRef>
          </c:val>
          <c:extLst>
            <c:ext xmlns:c16="http://schemas.microsoft.com/office/drawing/2014/chart" uri="{C3380CC4-5D6E-409C-BE32-E72D297353CC}">
              <c16:uniqueId val="{00000001-47AD-49CA-BA11-D70CEFE34F0E}"/>
            </c:ext>
          </c:extLst>
        </c:ser>
        <c:dLbls>
          <c:dLblPos val="outEnd"/>
          <c:showLegendKey val="0"/>
          <c:showVal val="1"/>
          <c:showCatName val="0"/>
          <c:showSerName val="0"/>
          <c:showPercent val="0"/>
          <c:showBubbleSize val="0"/>
        </c:dLbls>
        <c:gapWidth val="96"/>
        <c:axId val="221810688"/>
        <c:axId val="221812224"/>
      </c:barChart>
      <c:catAx>
        <c:axId val="221810688"/>
        <c:scaling>
          <c:orientation val="minMax"/>
        </c:scaling>
        <c:delete val="0"/>
        <c:axPos val="l"/>
        <c:numFmt formatCode="General" sourceLinked="1"/>
        <c:majorTickMark val="none"/>
        <c:minorTickMark val="none"/>
        <c:tickLblPos val="nextTo"/>
        <c:spPr>
          <a:ln w="6350">
            <a:solidFill>
              <a:schemeClr val="bg1"/>
            </a:solidFill>
          </a:ln>
        </c:spPr>
        <c:txPr>
          <a:bodyPr/>
          <a:lstStyle/>
          <a:p>
            <a:pPr>
              <a:defRPr sz="1000">
                <a:solidFill>
                  <a:schemeClr val="bg1"/>
                </a:solidFill>
                <a:latin typeface="+mn-lt"/>
              </a:defRPr>
            </a:pPr>
            <a:endParaRPr lang="zh-CN"/>
          </a:p>
        </c:txPr>
        <c:crossAx val="221812224"/>
        <c:crosses val="autoZero"/>
        <c:auto val="1"/>
        <c:lblAlgn val="ctr"/>
        <c:lblOffset val="100"/>
        <c:noMultiLvlLbl val="0"/>
      </c:catAx>
      <c:valAx>
        <c:axId val="221812224"/>
        <c:scaling>
          <c:orientation val="minMax"/>
        </c:scaling>
        <c:delete val="1"/>
        <c:axPos val="b"/>
        <c:numFmt formatCode="General" sourceLinked="1"/>
        <c:majorTickMark val="out"/>
        <c:minorTickMark val="none"/>
        <c:tickLblPos val="nextTo"/>
        <c:crossAx val="221810688"/>
        <c:crosses val="autoZero"/>
        <c:crossBetween val="between"/>
      </c:valAx>
    </c:plotArea>
    <c:legend>
      <c:legendPos val="t"/>
      <c:layout>
        <c:manualLayout>
          <c:xMode val="edge"/>
          <c:yMode val="edge"/>
          <c:x val="0.23162585697943397"/>
          <c:y val="0.85662855530885029"/>
          <c:w val="0.55081446852145921"/>
          <c:h val="8.8380761250651321E-2"/>
        </c:manualLayout>
      </c:layout>
      <c:overlay val="0"/>
      <c:txPr>
        <a:bodyPr/>
        <a:lstStyle/>
        <a:p>
          <a:pPr>
            <a:defRPr sz="1050">
              <a:solidFill>
                <a:schemeClr val="bg1"/>
              </a:solidFill>
              <a:latin typeface="+mn-lt"/>
            </a:defRPr>
          </a:pPr>
          <a:endParaRPr lang="zh-CN"/>
        </a:p>
      </c:txPr>
    </c:legend>
    <c:plotVisOnly val="1"/>
    <c:dispBlanksAs val="gap"/>
    <c:showDLblsOverMax val="0"/>
  </c:chart>
  <c:txPr>
    <a:bodyPr/>
    <a:lstStyle/>
    <a:p>
      <a:pPr>
        <a:defRPr sz="1100">
          <a:solidFill>
            <a:schemeClr val="tx1"/>
          </a:solidFill>
          <a:latin typeface="Arial" panose="020B0604020202020204" pitchFamily="34" charset="0"/>
          <a:cs typeface="Arial" panose="020B0604020202020204" pitchFamily="34" charset="0"/>
        </a:defRPr>
      </a:pPr>
      <a:endParaRPr lang="zh-CN"/>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6849101621883565E-2"/>
          <c:y val="0.1492219816546933"/>
          <c:w val="0.79044684793752884"/>
          <c:h val="0.78915121749648132"/>
        </c:manualLayout>
      </c:layout>
      <c:doughnutChart>
        <c:varyColors val="1"/>
        <c:ser>
          <c:idx val="0"/>
          <c:order val="0"/>
          <c:tx>
            <c:strRef>
              <c:f>Tabelle1!$B$1</c:f>
              <c:strCache>
                <c:ptCount val="1"/>
                <c:pt idx="0">
                  <c:v>Lorem</c:v>
                </c:pt>
              </c:strCache>
            </c:strRef>
          </c:tx>
          <c:spPr>
            <a:solidFill>
              <a:schemeClr val="accent1"/>
            </a:solidFill>
            <a:ln>
              <a:noFill/>
            </a:ln>
          </c:spPr>
          <c:dPt>
            <c:idx val="0"/>
            <c:bubble3D val="0"/>
            <c:spPr>
              <a:solidFill>
                <a:srgbClr val="B3E900"/>
              </a:solidFill>
              <a:ln>
                <a:noFill/>
              </a:ln>
            </c:spPr>
            <c:extLst>
              <c:ext xmlns:c16="http://schemas.microsoft.com/office/drawing/2014/chart" uri="{C3380CC4-5D6E-409C-BE32-E72D297353CC}">
                <c16:uniqueId val="{00000001-AACD-4571-A976-DAABC900B42F}"/>
              </c:ext>
            </c:extLst>
          </c:dPt>
          <c:dPt>
            <c:idx val="1"/>
            <c:bubble3D val="0"/>
            <c:spPr>
              <a:solidFill>
                <a:srgbClr val="009CDA"/>
              </a:solidFill>
              <a:ln>
                <a:noFill/>
              </a:ln>
            </c:spPr>
            <c:extLst>
              <c:ext xmlns:c16="http://schemas.microsoft.com/office/drawing/2014/chart" uri="{C3380CC4-5D6E-409C-BE32-E72D297353CC}">
                <c16:uniqueId val="{00000003-AACD-4571-A976-DAABC900B42F}"/>
              </c:ext>
            </c:extLst>
          </c:dPt>
          <c:dPt>
            <c:idx val="2"/>
            <c:bubble3D val="0"/>
            <c:spPr>
              <a:solidFill>
                <a:srgbClr val="FFFFFF"/>
              </a:solidFill>
              <a:ln>
                <a:noFill/>
              </a:ln>
            </c:spPr>
            <c:extLst>
              <c:ext xmlns:c16="http://schemas.microsoft.com/office/drawing/2014/chart" uri="{C3380CC4-5D6E-409C-BE32-E72D297353CC}">
                <c16:uniqueId val="{00000005-AACD-4571-A976-DAABC900B42F}"/>
              </c:ext>
            </c:extLst>
          </c:dPt>
          <c:cat>
            <c:strRef>
              <c:f>Tabelle1!$A$2:$A$4</c:f>
              <c:strCache>
                <c:ptCount val="3"/>
                <c:pt idx="0">
                  <c:v>Ipsum</c:v>
                </c:pt>
                <c:pt idx="1">
                  <c:v>Dolor</c:v>
                </c:pt>
                <c:pt idx="2">
                  <c:v>Sit met</c:v>
                </c:pt>
              </c:strCache>
            </c:strRef>
          </c:cat>
          <c:val>
            <c:numRef>
              <c:f>Tabelle1!$B$2:$B$4</c:f>
              <c:numCache>
                <c:formatCode>0%</c:formatCode>
                <c:ptCount val="3"/>
                <c:pt idx="0">
                  <c:v>0.63</c:v>
                </c:pt>
                <c:pt idx="1">
                  <c:v>0.24</c:v>
                </c:pt>
                <c:pt idx="2">
                  <c:v>0.13</c:v>
                </c:pt>
              </c:numCache>
            </c:numRef>
          </c:val>
          <c:extLst>
            <c:ext xmlns:c16="http://schemas.microsoft.com/office/drawing/2014/chart" uri="{C3380CC4-5D6E-409C-BE32-E72D297353CC}">
              <c16:uniqueId val="{00000006-AACD-4571-A976-DAABC900B42F}"/>
            </c:ext>
          </c:extLst>
        </c:ser>
        <c:dLbls>
          <c:showLegendKey val="0"/>
          <c:showVal val="0"/>
          <c:showCatName val="0"/>
          <c:showSerName val="0"/>
          <c:showPercent val="0"/>
          <c:showBubbleSize val="0"/>
          <c:showLeaderLines val="1"/>
        </c:dLbls>
        <c:firstSliceAng val="0"/>
        <c:holeSize val="60"/>
      </c:doughnutChart>
    </c:plotArea>
    <c:plotVisOnly val="1"/>
    <c:dispBlanksAs val="gap"/>
    <c:showDLblsOverMax val="0"/>
  </c:chart>
  <c:txPr>
    <a:bodyPr/>
    <a:lstStyle/>
    <a:p>
      <a:pPr>
        <a:defRPr sz="1200"/>
      </a:pPr>
      <a:endParaRPr lang="zh-CN"/>
    </a:p>
  </c:txPr>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6849101621883565E-2"/>
          <c:y val="0.1492219816546933"/>
          <c:w val="0.79044684793752884"/>
          <c:h val="0.78915121749648132"/>
        </c:manualLayout>
      </c:layout>
      <c:doughnutChart>
        <c:varyColors val="1"/>
        <c:ser>
          <c:idx val="0"/>
          <c:order val="0"/>
          <c:tx>
            <c:strRef>
              <c:f>Tabelle1!$B$1</c:f>
              <c:strCache>
                <c:ptCount val="1"/>
                <c:pt idx="0">
                  <c:v>Lorem</c:v>
                </c:pt>
              </c:strCache>
            </c:strRef>
          </c:tx>
          <c:spPr>
            <a:solidFill>
              <a:schemeClr val="accent1"/>
            </a:solidFill>
            <a:ln>
              <a:noFill/>
            </a:ln>
          </c:spPr>
          <c:dPt>
            <c:idx val="0"/>
            <c:bubble3D val="0"/>
            <c:spPr>
              <a:solidFill>
                <a:srgbClr val="B3E900"/>
              </a:solidFill>
              <a:ln>
                <a:noFill/>
              </a:ln>
            </c:spPr>
            <c:extLst>
              <c:ext xmlns:c16="http://schemas.microsoft.com/office/drawing/2014/chart" uri="{C3380CC4-5D6E-409C-BE32-E72D297353CC}">
                <c16:uniqueId val="{00000001-B72A-4A07-B393-45451B2C771D}"/>
              </c:ext>
            </c:extLst>
          </c:dPt>
          <c:dPt>
            <c:idx val="1"/>
            <c:bubble3D val="0"/>
            <c:spPr>
              <a:solidFill>
                <a:srgbClr val="009CDA"/>
              </a:solidFill>
              <a:ln>
                <a:noFill/>
              </a:ln>
            </c:spPr>
            <c:extLst>
              <c:ext xmlns:c16="http://schemas.microsoft.com/office/drawing/2014/chart" uri="{C3380CC4-5D6E-409C-BE32-E72D297353CC}">
                <c16:uniqueId val="{00000003-B72A-4A07-B393-45451B2C771D}"/>
              </c:ext>
            </c:extLst>
          </c:dPt>
          <c:dPt>
            <c:idx val="2"/>
            <c:bubble3D val="0"/>
            <c:spPr>
              <a:solidFill>
                <a:srgbClr val="FFFFFF"/>
              </a:solidFill>
              <a:ln>
                <a:noFill/>
              </a:ln>
            </c:spPr>
            <c:extLst>
              <c:ext xmlns:c16="http://schemas.microsoft.com/office/drawing/2014/chart" uri="{C3380CC4-5D6E-409C-BE32-E72D297353CC}">
                <c16:uniqueId val="{00000005-B72A-4A07-B393-45451B2C771D}"/>
              </c:ext>
            </c:extLst>
          </c:dPt>
          <c:cat>
            <c:strRef>
              <c:f>Tabelle1!$A$2:$A$4</c:f>
              <c:strCache>
                <c:ptCount val="3"/>
                <c:pt idx="0">
                  <c:v>Ipsum</c:v>
                </c:pt>
                <c:pt idx="1">
                  <c:v>Dolor</c:v>
                </c:pt>
                <c:pt idx="2">
                  <c:v>Sit met</c:v>
                </c:pt>
              </c:strCache>
            </c:strRef>
          </c:cat>
          <c:val>
            <c:numRef>
              <c:f>Tabelle1!$B$2:$B$4</c:f>
              <c:numCache>
                <c:formatCode>0%</c:formatCode>
                <c:ptCount val="3"/>
                <c:pt idx="0">
                  <c:v>0.63</c:v>
                </c:pt>
                <c:pt idx="1">
                  <c:v>0.24</c:v>
                </c:pt>
                <c:pt idx="2">
                  <c:v>0.13</c:v>
                </c:pt>
              </c:numCache>
            </c:numRef>
          </c:val>
          <c:extLst>
            <c:ext xmlns:c16="http://schemas.microsoft.com/office/drawing/2014/chart" uri="{C3380CC4-5D6E-409C-BE32-E72D297353CC}">
              <c16:uniqueId val="{00000006-B72A-4A07-B393-45451B2C771D}"/>
            </c:ext>
          </c:extLst>
        </c:ser>
        <c:dLbls>
          <c:showLegendKey val="0"/>
          <c:showVal val="0"/>
          <c:showCatName val="0"/>
          <c:showSerName val="0"/>
          <c:showPercent val="0"/>
          <c:showBubbleSize val="0"/>
          <c:showLeaderLines val="1"/>
        </c:dLbls>
        <c:firstSliceAng val="0"/>
        <c:holeSize val="60"/>
      </c:doughnutChart>
    </c:plotArea>
    <c:plotVisOnly val="1"/>
    <c:dispBlanksAs val="gap"/>
    <c:showDLblsOverMax val="0"/>
  </c:chart>
  <c:txPr>
    <a:bodyPr/>
    <a:lstStyle/>
    <a:p>
      <a:pPr>
        <a:defRPr sz="1200"/>
      </a:pPr>
      <a:endParaRPr lang="zh-CN"/>
    </a:p>
  </c:txPr>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6849101621883565E-2"/>
          <c:y val="0.1492219816546933"/>
          <c:w val="0.79044684793752884"/>
          <c:h val="0.78915121749648132"/>
        </c:manualLayout>
      </c:layout>
      <c:doughnutChart>
        <c:varyColors val="1"/>
        <c:ser>
          <c:idx val="0"/>
          <c:order val="0"/>
          <c:tx>
            <c:strRef>
              <c:f>Tabelle1!$B$1</c:f>
              <c:strCache>
                <c:ptCount val="1"/>
                <c:pt idx="0">
                  <c:v>Lorem</c:v>
                </c:pt>
              </c:strCache>
            </c:strRef>
          </c:tx>
          <c:spPr>
            <a:solidFill>
              <a:schemeClr val="accent1"/>
            </a:solidFill>
            <a:ln>
              <a:noFill/>
            </a:ln>
          </c:spPr>
          <c:dPt>
            <c:idx val="0"/>
            <c:bubble3D val="0"/>
            <c:spPr>
              <a:solidFill>
                <a:srgbClr val="B3E900"/>
              </a:solidFill>
              <a:ln>
                <a:noFill/>
              </a:ln>
            </c:spPr>
            <c:extLst>
              <c:ext xmlns:c16="http://schemas.microsoft.com/office/drawing/2014/chart" uri="{C3380CC4-5D6E-409C-BE32-E72D297353CC}">
                <c16:uniqueId val="{00000001-CF15-4FE0-A600-FF71F07DCF51}"/>
              </c:ext>
            </c:extLst>
          </c:dPt>
          <c:dPt>
            <c:idx val="1"/>
            <c:bubble3D val="0"/>
            <c:spPr>
              <a:solidFill>
                <a:srgbClr val="009CDA"/>
              </a:solidFill>
              <a:ln>
                <a:noFill/>
              </a:ln>
            </c:spPr>
            <c:extLst>
              <c:ext xmlns:c16="http://schemas.microsoft.com/office/drawing/2014/chart" uri="{C3380CC4-5D6E-409C-BE32-E72D297353CC}">
                <c16:uniqueId val="{00000003-CF15-4FE0-A600-FF71F07DCF51}"/>
              </c:ext>
            </c:extLst>
          </c:dPt>
          <c:dPt>
            <c:idx val="2"/>
            <c:bubble3D val="0"/>
            <c:spPr>
              <a:solidFill>
                <a:srgbClr val="FFFFFF"/>
              </a:solidFill>
              <a:ln>
                <a:noFill/>
              </a:ln>
            </c:spPr>
            <c:extLst>
              <c:ext xmlns:c16="http://schemas.microsoft.com/office/drawing/2014/chart" uri="{C3380CC4-5D6E-409C-BE32-E72D297353CC}">
                <c16:uniqueId val="{00000005-CF15-4FE0-A600-FF71F07DCF51}"/>
              </c:ext>
            </c:extLst>
          </c:dPt>
          <c:cat>
            <c:strRef>
              <c:f>Tabelle1!$A$2:$A$4</c:f>
              <c:strCache>
                <c:ptCount val="3"/>
                <c:pt idx="0">
                  <c:v>Ipsum</c:v>
                </c:pt>
                <c:pt idx="1">
                  <c:v>Dolor</c:v>
                </c:pt>
                <c:pt idx="2">
                  <c:v>Sit met</c:v>
                </c:pt>
              </c:strCache>
            </c:strRef>
          </c:cat>
          <c:val>
            <c:numRef>
              <c:f>Tabelle1!$B$2:$B$4</c:f>
              <c:numCache>
                <c:formatCode>0%</c:formatCode>
                <c:ptCount val="3"/>
                <c:pt idx="0">
                  <c:v>0.63</c:v>
                </c:pt>
                <c:pt idx="1">
                  <c:v>0.24</c:v>
                </c:pt>
                <c:pt idx="2">
                  <c:v>0.13</c:v>
                </c:pt>
              </c:numCache>
            </c:numRef>
          </c:val>
          <c:extLst>
            <c:ext xmlns:c16="http://schemas.microsoft.com/office/drawing/2014/chart" uri="{C3380CC4-5D6E-409C-BE32-E72D297353CC}">
              <c16:uniqueId val="{00000006-CF15-4FE0-A600-FF71F07DCF51}"/>
            </c:ext>
          </c:extLst>
        </c:ser>
        <c:dLbls>
          <c:showLegendKey val="0"/>
          <c:showVal val="0"/>
          <c:showCatName val="0"/>
          <c:showSerName val="0"/>
          <c:showPercent val="0"/>
          <c:showBubbleSize val="0"/>
          <c:showLeaderLines val="1"/>
        </c:dLbls>
        <c:firstSliceAng val="0"/>
        <c:holeSize val="60"/>
      </c:doughnutChart>
    </c:plotArea>
    <c:plotVisOnly val="1"/>
    <c:dispBlanksAs val="gap"/>
    <c:showDLblsOverMax val="0"/>
  </c:chart>
  <c:txPr>
    <a:bodyPr/>
    <a:lstStyle/>
    <a:p>
      <a:pPr>
        <a:defRPr sz="1200"/>
      </a:pPr>
      <a:endParaRPr lang="zh-CN"/>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366084565442484E-2"/>
          <c:y val="0.22399777567412785"/>
          <c:w val="0.97306468178139671"/>
          <c:h val="0.66680014865294313"/>
        </c:manualLayout>
      </c:layout>
      <c:barChart>
        <c:barDir val="col"/>
        <c:grouping val="clustered"/>
        <c:varyColors val="0"/>
        <c:ser>
          <c:idx val="0"/>
          <c:order val="0"/>
          <c:tx>
            <c:strRef>
              <c:f>Tabelle1!$B$1</c:f>
              <c:strCache>
                <c:ptCount val="1"/>
                <c:pt idx="0">
                  <c:v>Example 1</c:v>
                </c:pt>
              </c:strCache>
            </c:strRef>
          </c:tx>
          <c:spPr>
            <a:ln>
              <a:noFill/>
            </a:ln>
          </c:spPr>
          <c:invertIfNegative val="0"/>
          <c:dPt>
            <c:idx val="1"/>
            <c:invertIfNegative val="0"/>
            <c:bubble3D val="0"/>
            <c:spPr>
              <a:solidFill>
                <a:schemeClr val="accent2"/>
              </a:solidFill>
              <a:ln>
                <a:noFill/>
              </a:ln>
            </c:spPr>
            <c:extLst>
              <c:ext xmlns:c16="http://schemas.microsoft.com/office/drawing/2014/chart" uri="{C3380CC4-5D6E-409C-BE32-E72D297353CC}">
                <c16:uniqueId val="{00000000-E46A-47AB-BA8B-4DAB9E6361CD}"/>
              </c:ext>
            </c:extLst>
          </c:dPt>
          <c:dPt>
            <c:idx val="2"/>
            <c:invertIfNegative val="0"/>
            <c:bubble3D val="0"/>
            <c:spPr>
              <a:solidFill>
                <a:schemeClr val="accent3"/>
              </a:solidFill>
              <a:ln>
                <a:noFill/>
              </a:ln>
            </c:spPr>
            <c:extLst>
              <c:ext xmlns:c16="http://schemas.microsoft.com/office/drawing/2014/chart" uri="{C3380CC4-5D6E-409C-BE32-E72D297353CC}">
                <c16:uniqueId val="{00000001-E46A-47AB-BA8B-4DAB9E6361CD}"/>
              </c:ext>
            </c:extLst>
          </c:dPt>
          <c:dPt>
            <c:idx val="3"/>
            <c:invertIfNegative val="0"/>
            <c:bubble3D val="0"/>
            <c:spPr>
              <a:solidFill>
                <a:schemeClr val="accent4"/>
              </a:solidFill>
              <a:ln>
                <a:noFill/>
              </a:ln>
            </c:spPr>
            <c:extLst>
              <c:ext xmlns:c16="http://schemas.microsoft.com/office/drawing/2014/chart" uri="{C3380CC4-5D6E-409C-BE32-E72D297353CC}">
                <c16:uniqueId val="{00000002-E46A-47AB-BA8B-4DAB9E6361CD}"/>
              </c:ext>
            </c:extLst>
          </c:dPt>
          <c:dPt>
            <c:idx val="4"/>
            <c:invertIfNegative val="0"/>
            <c:bubble3D val="0"/>
            <c:spPr>
              <a:solidFill>
                <a:schemeClr val="accent5"/>
              </a:solidFill>
              <a:ln>
                <a:noFill/>
              </a:ln>
            </c:spPr>
            <c:extLst>
              <c:ext xmlns:c16="http://schemas.microsoft.com/office/drawing/2014/chart" uri="{C3380CC4-5D6E-409C-BE32-E72D297353CC}">
                <c16:uniqueId val="{00000003-E46A-47AB-BA8B-4DAB9E6361CD}"/>
              </c:ext>
            </c:extLst>
          </c:dPt>
          <c:dPt>
            <c:idx val="5"/>
            <c:invertIfNegative val="0"/>
            <c:bubble3D val="0"/>
            <c:spPr>
              <a:solidFill>
                <a:schemeClr val="accent6"/>
              </a:solidFill>
              <a:ln>
                <a:noFill/>
              </a:ln>
            </c:spPr>
            <c:extLst>
              <c:ext xmlns:c16="http://schemas.microsoft.com/office/drawing/2014/chart" uri="{C3380CC4-5D6E-409C-BE32-E72D297353CC}">
                <c16:uniqueId val="{00000004-E46A-47AB-BA8B-4DAB9E6361CD}"/>
              </c:ext>
            </c:extLst>
          </c:dPt>
          <c:dPt>
            <c:idx val="6"/>
            <c:invertIfNegative val="0"/>
            <c:bubble3D val="0"/>
            <c:spPr>
              <a:solidFill>
                <a:schemeClr val="accent1">
                  <a:lumMod val="75000"/>
                </a:schemeClr>
              </a:solidFill>
              <a:ln>
                <a:noFill/>
              </a:ln>
            </c:spPr>
            <c:extLst>
              <c:ext xmlns:c16="http://schemas.microsoft.com/office/drawing/2014/chart" uri="{C3380CC4-5D6E-409C-BE32-E72D297353CC}">
                <c16:uniqueId val="{0000000B-99AF-497A-80E2-112F97C87A1D}"/>
              </c:ext>
            </c:extLst>
          </c:dPt>
          <c:dPt>
            <c:idx val="7"/>
            <c:invertIfNegative val="0"/>
            <c:bubble3D val="0"/>
            <c:spPr>
              <a:solidFill>
                <a:srgbClr val="183654"/>
              </a:solidFill>
              <a:ln>
                <a:noFill/>
              </a:ln>
            </c:spPr>
            <c:extLst>
              <c:ext xmlns:c16="http://schemas.microsoft.com/office/drawing/2014/chart" uri="{C3380CC4-5D6E-409C-BE32-E72D297353CC}">
                <c16:uniqueId val="{0000000D-99AF-497A-80E2-112F97C87A1D}"/>
              </c:ext>
            </c:extLst>
          </c:dPt>
          <c:dPt>
            <c:idx val="8"/>
            <c:invertIfNegative val="0"/>
            <c:bubble3D val="0"/>
            <c:spPr>
              <a:solidFill>
                <a:schemeClr val="accent3">
                  <a:lumMod val="60000"/>
                  <a:lumOff val="40000"/>
                </a:schemeClr>
              </a:solidFill>
              <a:ln>
                <a:noFill/>
              </a:ln>
            </c:spPr>
            <c:extLst>
              <c:ext xmlns:c16="http://schemas.microsoft.com/office/drawing/2014/chart" uri="{C3380CC4-5D6E-409C-BE32-E72D297353CC}">
                <c16:uniqueId val="{0000000F-99AF-497A-80E2-112F97C87A1D}"/>
              </c:ext>
            </c:extLst>
          </c:dPt>
          <c:dPt>
            <c:idx val="9"/>
            <c:invertIfNegative val="0"/>
            <c:bubble3D val="0"/>
            <c:spPr>
              <a:solidFill>
                <a:schemeClr val="accent4">
                  <a:lumMod val="75000"/>
                </a:schemeClr>
              </a:solidFill>
              <a:ln>
                <a:noFill/>
              </a:ln>
            </c:spPr>
            <c:extLst>
              <c:ext xmlns:c16="http://schemas.microsoft.com/office/drawing/2014/chart" uri="{C3380CC4-5D6E-409C-BE32-E72D297353CC}">
                <c16:uniqueId val="{00000011-99AF-497A-80E2-112F97C87A1D}"/>
              </c:ext>
            </c:extLst>
          </c:dPt>
          <c:dPt>
            <c:idx val="10"/>
            <c:invertIfNegative val="0"/>
            <c:bubble3D val="0"/>
            <c:spPr>
              <a:solidFill>
                <a:schemeClr val="accent5">
                  <a:lumMod val="75000"/>
                </a:schemeClr>
              </a:solidFill>
              <a:ln>
                <a:noFill/>
              </a:ln>
            </c:spPr>
            <c:extLst>
              <c:ext xmlns:c16="http://schemas.microsoft.com/office/drawing/2014/chart" uri="{C3380CC4-5D6E-409C-BE32-E72D297353CC}">
                <c16:uniqueId val="{00000013-99AF-497A-80E2-112F97C87A1D}"/>
              </c:ext>
            </c:extLst>
          </c:dPt>
          <c:dPt>
            <c:idx val="11"/>
            <c:invertIfNegative val="0"/>
            <c:bubble3D val="0"/>
            <c:spPr>
              <a:solidFill>
                <a:schemeClr val="accent6">
                  <a:lumMod val="90000"/>
                </a:schemeClr>
              </a:solidFill>
              <a:ln>
                <a:noFill/>
              </a:ln>
            </c:spPr>
            <c:extLst>
              <c:ext xmlns:c16="http://schemas.microsoft.com/office/drawing/2014/chart" uri="{C3380CC4-5D6E-409C-BE32-E72D297353CC}">
                <c16:uniqueId val="{00000015-99AF-497A-80E2-112F97C87A1D}"/>
              </c:ext>
            </c:extLst>
          </c:dPt>
          <c:cat>
            <c:strRef>
              <c:f>Tabelle1!$A$2:$A$13</c:f>
              <c:strCache>
                <c:ptCount val="12"/>
                <c:pt idx="0">
                  <c:v>P1</c:v>
                </c:pt>
                <c:pt idx="1">
                  <c:v>P2</c:v>
                </c:pt>
                <c:pt idx="2">
                  <c:v>P3</c:v>
                </c:pt>
                <c:pt idx="3">
                  <c:v>P4</c:v>
                </c:pt>
                <c:pt idx="4">
                  <c:v>P5</c:v>
                </c:pt>
                <c:pt idx="5">
                  <c:v>P6</c:v>
                </c:pt>
                <c:pt idx="6">
                  <c:v>P7</c:v>
                </c:pt>
                <c:pt idx="7">
                  <c:v>P8</c:v>
                </c:pt>
                <c:pt idx="8">
                  <c:v>P9</c:v>
                </c:pt>
                <c:pt idx="9">
                  <c:v>P10</c:v>
                </c:pt>
                <c:pt idx="10">
                  <c:v>P11</c:v>
                </c:pt>
                <c:pt idx="11">
                  <c:v>P12</c:v>
                </c:pt>
              </c:strCache>
            </c:strRef>
          </c:cat>
          <c:val>
            <c:numRef>
              <c:f>Tabelle1!$B$2:$B$13</c:f>
              <c:numCache>
                <c:formatCode>General</c:formatCode>
                <c:ptCount val="12"/>
                <c:pt idx="0">
                  <c:v>2.4</c:v>
                </c:pt>
                <c:pt idx="1">
                  <c:v>2.5</c:v>
                </c:pt>
                <c:pt idx="2">
                  <c:v>1.8</c:v>
                </c:pt>
                <c:pt idx="3">
                  <c:v>2.8</c:v>
                </c:pt>
                <c:pt idx="4">
                  <c:v>3.5</c:v>
                </c:pt>
                <c:pt idx="5">
                  <c:v>4.5</c:v>
                </c:pt>
                <c:pt idx="6">
                  <c:v>5</c:v>
                </c:pt>
                <c:pt idx="7">
                  <c:v>4.5</c:v>
                </c:pt>
                <c:pt idx="8">
                  <c:v>4.3</c:v>
                </c:pt>
                <c:pt idx="9">
                  <c:v>4.8</c:v>
                </c:pt>
                <c:pt idx="10">
                  <c:v>3</c:v>
                </c:pt>
                <c:pt idx="11">
                  <c:v>4.5999999999999996</c:v>
                </c:pt>
              </c:numCache>
            </c:numRef>
          </c:val>
          <c:extLst>
            <c:ext xmlns:c16="http://schemas.microsoft.com/office/drawing/2014/chart" uri="{C3380CC4-5D6E-409C-BE32-E72D297353CC}">
              <c16:uniqueId val="{00000005-E46A-47AB-BA8B-4DAB9E6361CD}"/>
            </c:ext>
          </c:extLst>
        </c:ser>
        <c:dLbls>
          <c:showLegendKey val="0"/>
          <c:showVal val="0"/>
          <c:showCatName val="0"/>
          <c:showSerName val="0"/>
          <c:showPercent val="0"/>
          <c:showBubbleSize val="0"/>
        </c:dLbls>
        <c:gapWidth val="200"/>
        <c:overlap val="-20"/>
        <c:axId val="275174144"/>
        <c:axId val="275175680"/>
      </c:barChart>
      <c:lineChart>
        <c:grouping val="standard"/>
        <c:varyColors val="0"/>
        <c:ser>
          <c:idx val="1"/>
          <c:order val="1"/>
          <c:tx>
            <c:strRef>
              <c:f>Tabelle1!$C$1</c:f>
              <c:strCache>
                <c:ptCount val="1"/>
                <c:pt idx="0">
                  <c:v>Example 2</c:v>
                </c:pt>
              </c:strCache>
            </c:strRef>
          </c:tx>
          <c:spPr>
            <a:ln>
              <a:solidFill>
                <a:schemeClr val="bg2"/>
              </a:solidFill>
            </a:ln>
          </c:spPr>
          <c:marker>
            <c:symbol val="none"/>
          </c:marker>
          <c:cat>
            <c:strRef>
              <c:f>Tabelle1!$A$2:$A$13</c:f>
              <c:strCache>
                <c:ptCount val="12"/>
                <c:pt idx="0">
                  <c:v>P1</c:v>
                </c:pt>
                <c:pt idx="1">
                  <c:v>P2</c:v>
                </c:pt>
                <c:pt idx="2">
                  <c:v>P3</c:v>
                </c:pt>
                <c:pt idx="3">
                  <c:v>P4</c:v>
                </c:pt>
                <c:pt idx="4">
                  <c:v>P5</c:v>
                </c:pt>
                <c:pt idx="5">
                  <c:v>P6</c:v>
                </c:pt>
                <c:pt idx="6">
                  <c:v>P7</c:v>
                </c:pt>
                <c:pt idx="7">
                  <c:v>P8</c:v>
                </c:pt>
                <c:pt idx="8">
                  <c:v>P9</c:v>
                </c:pt>
                <c:pt idx="9">
                  <c:v>P10</c:v>
                </c:pt>
                <c:pt idx="10">
                  <c:v>P11</c:v>
                </c:pt>
                <c:pt idx="11">
                  <c:v>P12</c:v>
                </c:pt>
              </c:strCache>
            </c:strRef>
          </c:cat>
          <c:val>
            <c:numRef>
              <c:f>Tabelle1!$C$2:$C$13</c:f>
              <c:numCache>
                <c:formatCode>General</c:formatCode>
                <c:ptCount val="12"/>
                <c:pt idx="0">
                  <c:v>4.8</c:v>
                </c:pt>
                <c:pt idx="1">
                  <c:v>4.4000000000000004</c:v>
                </c:pt>
                <c:pt idx="2">
                  <c:v>3.5</c:v>
                </c:pt>
                <c:pt idx="3">
                  <c:v>4.5</c:v>
                </c:pt>
                <c:pt idx="4">
                  <c:v>4.5999999999999996</c:v>
                </c:pt>
                <c:pt idx="5">
                  <c:v>5.6</c:v>
                </c:pt>
                <c:pt idx="6">
                  <c:v>6</c:v>
                </c:pt>
                <c:pt idx="7">
                  <c:v>5.3</c:v>
                </c:pt>
                <c:pt idx="8">
                  <c:v>5</c:v>
                </c:pt>
                <c:pt idx="9">
                  <c:v>6</c:v>
                </c:pt>
                <c:pt idx="10">
                  <c:v>4</c:v>
                </c:pt>
                <c:pt idx="11">
                  <c:v>5.5</c:v>
                </c:pt>
              </c:numCache>
            </c:numRef>
          </c:val>
          <c:smooth val="0"/>
          <c:extLst>
            <c:ext xmlns:c16="http://schemas.microsoft.com/office/drawing/2014/chart" uri="{C3380CC4-5D6E-409C-BE32-E72D297353CC}">
              <c16:uniqueId val="{00000006-E46A-47AB-BA8B-4DAB9E6361CD}"/>
            </c:ext>
          </c:extLst>
        </c:ser>
        <c:dLbls>
          <c:showLegendKey val="0"/>
          <c:showVal val="0"/>
          <c:showCatName val="0"/>
          <c:showSerName val="0"/>
          <c:showPercent val="0"/>
          <c:showBubbleSize val="0"/>
        </c:dLbls>
        <c:marker val="1"/>
        <c:smooth val="0"/>
        <c:axId val="275174144"/>
        <c:axId val="275175680"/>
      </c:lineChart>
      <c:catAx>
        <c:axId val="275174144"/>
        <c:scaling>
          <c:orientation val="minMax"/>
        </c:scaling>
        <c:delete val="0"/>
        <c:axPos val="b"/>
        <c:numFmt formatCode="General" sourceLinked="0"/>
        <c:majorTickMark val="none"/>
        <c:minorTickMark val="none"/>
        <c:tickLblPos val="nextTo"/>
        <c:spPr>
          <a:ln w="6350">
            <a:solidFill>
              <a:schemeClr val="bg1"/>
            </a:solidFill>
          </a:ln>
        </c:spPr>
        <c:txPr>
          <a:bodyPr/>
          <a:lstStyle/>
          <a:p>
            <a:pPr>
              <a:defRPr sz="1200">
                <a:solidFill>
                  <a:schemeClr val="bg1"/>
                </a:solidFill>
              </a:defRPr>
            </a:pPr>
            <a:endParaRPr lang="zh-CN"/>
          </a:p>
        </c:txPr>
        <c:crossAx val="275175680"/>
        <c:crosses val="autoZero"/>
        <c:auto val="1"/>
        <c:lblAlgn val="ctr"/>
        <c:lblOffset val="100"/>
        <c:noMultiLvlLbl val="0"/>
      </c:catAx>
      <c:valAx>
        <c:axId val="275175680"/>
        <c:scaling>
          <c:orientation val="minMax"/>
        </c:scaling>
        <c:delete val="0"/>
        <c:axPos val="l"/>
        <c:majorGridlines>
          <c:spPr>
            <a:ln w="6350">
              <a:solidFill>
                <a:schemeClr val="bg1"/>
              </a:solidFill>
            </a:ln>
          </c:spPr>
        </c:majorGridlines>
        <c:numFmt formatCode="General" sourceLinked="1"/>
        <c:majorTickMark val="none"/>
        <c:minorTickMark val="none"/>
        <c:tickLblPos val="nextTo"/>
        <c:spPr>
          <a:ln w="6350">
            <a:noFill/>
          </a:ln>
        </c:spPr>
        <c:txPr>
          <a:bodyPr/>
          <a:lstStyle/>
          <a:p>
            <a:pPr>
              <a:defRPr sz="1200">
                <a:solidFill>
                  <a:schemeClr val="bg1"/>
                </a:solidFill>
              </a:defRPr>
            </a:pPr>
            <a:endParaRPr lang="zh-CN"/>
          </a:p>
        </c:txPr>
        <c:crossAx val="275174144"/>
        <c:crosses val="autoZero"/>
        <c:crossBetween val="between"/>
      </c:valAx>
    </c:plotArea>
    <c:legend>
      <c:legendPos val="r"/>
      <c:layout>
        <c:manualLayout>
          <c:xMode val="edge"/>
          <c:yMode val="edge"/>
          <c:x val="0.61586391956562225"/>
          <c:y val="4.4243201664680661E-2"/>
          <c:w val="0.37760281287459346"/>
          <c:h val="0.10300500649154321"/>
        </c:manualLayout>
      </c:layout>
      <c:overlay val="0"/>
      <c:txPr>
        <a:bodyPr/>
        <a:lstStyle/>
        <a:p>
          <a:pPr>
            <a:defRPr sz="1000">
              <a:solidFill>
                <a:schemeClr val="bg1"/>
              </a:solidFill>
            </a:defRPr>
          </a:pPr>
          <a:endParaRPr lang="zh-CN"/>
        </a:p>
      </c:txPr>
    </c:legend>
    <c:plotVisOnly val="1"/>
    <c:dispBlanksAs val="gap"/>
    <c:showDLblsOverMax val="0"/>
  </c:chart>
  <c:txPr>
    <a:bodyPr/>
    <a:lstStyle/>
    <a:p>
      <a:pPr>
        <a:defRPr sz="1400">
          <a:latin typeface="+mn-lt"/>
        </a:defRPr>
      </a:pPr>
      <a:endParaRPr lang="zh-CN"/>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067653961036516E-2"/>
          <c:y val="0.16287044270833334"/>
          <c:w val="0.9679323460389635"/>
          <c:h val="0.71112225331135059"/>
        </c:manualLayout>
      </c:layout>
      <c:barChart>
        <c:barDir val="col"/>
        <c:grouping val="stacked"/>
        <c:varyColors val="0"/>
        <c:ser>
          <c:idx val="0"/>
          <c:order val="0"/>
          <c:tx>
            <c:strRef>
              <c:f>Tabelle1!$B$1</c:f>
              <c:strCache>
                <c:ptCount val="1"/>
                <c:pt idx="0">
                  <c:v>Example 1</c:v>
                </c:pt>
              </c:strCache>
            </c:strRef>
          </c:tx>
          <c:spPr>
            <a:solidFill>
              <a:schemeClr val="tx2"/>
            </a:solidFill>
            <a:ln>
              <a:noFill/>
            </a:ln>
            <a:effectLst/>
          </c:spPr>
          <c:invertIfNegative val="0"/>
          <c:dLbls>
            <c:spPr>
              <a:noFill/>
              <a:ln>
                <a:noFill/>
              </a:ln>
              <a:effectLst/>
            </c:spPr>
            <c:txPr>
              <a:bodyPr rot="0" vert="horz"/>
              <a:lstStyle/>
              <a:p>
                <a:pPr>
                  <a:defRPr>
                    <a:latin typeface="+mj-lt"/>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Tabelle1!$A$2:$A$10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Tabelle1!$B$2:$B$10</c:f>
              <c:numCache>
                <c:formatCode>General</c:formatCode>
                <c:ptCount val="9"/>
                <c:pt idx="0">
                  <c:v>3</c:v>
                </c:pt>
                <c:pt idx="1">
                  <c:v>4</c:v>
                </c:pt>
                <c:pt idx="2">
                  <c:v>5.5</c:v>
                </c:pt>
                <c:pt idx="3">
                  <c:v>9</c:v>
                </c:pt>
                <c:pt idx="4">
                  <c:v>8</c:v>
                </c:pt>
                <c:pt idx="5">
                  <c:v>7.5</c:v>
                </c:pt>
                <c:pt idx="6">
                  <c:v>-4</c:v>
                </c:pt>
                <c:pt idx="7">
                  <c:v>11</c:v>
                </c:pt>
                <c:pt idx="8">
                  <c:v>12</c:v>
                </c:pt>
              </c:numCache>
            </c:numRef>
          </c:val>
          <c:extLst>
            <c:ext xmlns:c16="http://schemas.microsoft.com/office/drawing/2014/chart" uri="{C3380CC4-5D6E-409C-BE32-E72D297353CC}">
              <c16:uniqueId val="{00000000-68EF-4066-B75C-E71428329EBC}"/>
            </c:ext>
          </c:extLst>
        </c:ser>
        <c:ser>
          <c:idx val="1"/>
          <c:order val="1"/>
          <c:tx>
            <c:strRef>
              <c:f>Tabelle1!$C$1</c:f>
              <c:strCache>
                <c:ptCount val="1"/>
                <c:pt idx="0">
                  <c:v>Example 2</c:v>
                </c:pt>
              </c:strCache>
            </c:strRef>
          </c:tx>
          <c:spPr>
            <a:solidFill>
              <a:schemeClr val="bg2"/>
            </a:solidFill>
            <a:ln>
              <a:noFill/>
            </a:ln>
            <a:effectLst/>
          </c:spPr>
          <c:invertIfNegative val="0"/>
          <c:dLbls>
            <c:spPr>
              <a:noFill/>
              <a:ln>
                <a:noFill/>
              </a:ln>
              <a:effectLst/>
            </c:spPr>
            <c:txPr>
              <a:bodyPr rot="0" vert="horz"/>
              <a:lstStyle/>
              <a:p>
                <a:pPr>
                  <a:defRPr>
                    <a:latin typeface="+mj-lt"/>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Tabelle1!$A$2:$A$10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Tabelle1!$C$2:$C$10</c:f>
              <c:numCache>
                <c:formatCode>General</c:formatCode>
                <c:ptCount val="9"/>
                <c:pt idx="0">
                  <c:v>3</c:v>
                </c:pt>
                <c:pt idx="1">
                  <c:v>4</c:v>
                </c:pt>
                <c:pt idx="2">
                  <c:v>5.5</c:v>
                </c:pt>
                <c:pt idx="3">
                  <c:v>9</c:v>
                </c:pt>
                <c:pt idx="4">
                  <c:v>8</c:v>
                </c:pt>
                <c:pt idx="5">
                  <c:v>7.5</c:v>
                </c:pt>
                <c:pt idx="6">
                  <c:v>-4</c:v>
                </c:pt>
                <c:pt idx="7">
                  <c:v>11</c:v>
                </c:pt>
                <c:pt idx="8">
                  <c:v>12</c:v>
                </c:pt>
              </c:numCache>
            </c:numRef>
          </c:val>
          <c:extLst>
            <c:ext xmlns:c16="http://schemas.microsoft.com/office/drawing/2014/chart" uri="{C3380CC4-5D6E-409C-BE32-E72D297353CC}">
              <c16:uniqueId val="{00000001-68EF-4066-B75C-E71428329EBC}"/>
            </c:ext>
          </c:extLst>
        </c:ser>
        <c:dLbls>
          <c:showLegendKey val="0"/>
          <c:showVal val="0"/>
          <c:showCatName val="0"/>
          <c:showSerName val="0"/>
          <c:showPercent val="0"/>
          <c:showBubbleSize val="0"/>
        </c:dLbls>
        <c:gapWidth val="120"/>
        <c:overlap val="100"/>
        <c:axId val="105701376"/>
        <c:axId val="105702912"/>
      </c:barChart>
      <c:lineChart>
        <c:grouping val="standard"/>
        <c:varyColors val="0"/>
        <c:ser>
          <c:idx val="2"/>
          <c:order val="2"/>
          <c:tx>
            <c:strRef>
              <c:f>Tabelle1!$D$1</c:f>
              <c:strCache>
                <c:ptCount val="1"/>
                <c:pt idx="0">
                  <c:v>Summe</c:v>
                </c:pt>
              </c:strCache>
            </c:strRef>
          </c:tx>
          <c:spPr>
            <a:ln>
              <a:noFill/>
            </a:ln>
          </c:spPr>
          <c:marker>
            <c:symbol val="none"/>
          </c:marker>
          <c:dLbls>
            <c:dLbl>
              <c:idx val="6"/>
              <c:layout>
                <c:manualLayout>
                  <c:x val="-3.171582419355741E-2"/>
                  <c:y val="3.3341579861111109E-2"/>
                </c:manualLayout>
              </c:layout>
              <c:tx>
                <c:rich>
                  <a:bodyPr/>
                  <a:lstStyle/>
                  <a:p>
                    <a:fld id="{0F4A3D11-BCB5-4102-8BCF-18129AD4998D}" type="VALUE">
                      <a:rPr lang="en-US" altLang="zh-CN">
                        <a:latin typeface="Arial" panose="020B0604020202020204" pitchFamily="34" charset="0"/>
                        <a:cs typeface="Arial" panose="020B0604020202020204" pitchFamily="34" charset="0"/>
                      </a:rPr>
                      <a:pPr/>
                      <a:t>[值]</a:t>
                    </a:fld>
                    <a:endParaRPr lang="zh-CN" altLang="en-US"/>
                  </a:p>
                </c:rich>
              </c:tx>
              <c:dLblPos val="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68EF-4066-B75C-E71428329EBC}"/>
                </c:ext>
              </c:extLst>
            </c:dLbl>
            <c:spPr>
              <a:noFill/>
              <a:ln>
                <a:noFill/>
              </a:ln>
              <a:effectLst/>
            </c:spPr>
            <c:txPr>
              <a:bodyPr/>
              <a:lstStyle/>
              <a:p>
                <a:pPr>
                  <a:defRPr b="0">
                    <a:solidFill>
                      <a:schemeClr val="bg1"/>
                    </a:solidFill>
                    <a:latin typeface="+mj-lt"/>
                  </a:defRPr>
                </a:pPr>
                <a:endParaRPr lang="zh-CN"/>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Tabelle1!$A$2:$A$10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Tabelle1!$D$2:$D$10</c:f>
              <c:numCache>
                <c:formatCode>General</c:formatCode>
                <c:ptCount val="9"/>
                <c:pt idx="0">
                  <c:v>6</c:v>
                </c:pt>
                <c:pt idx="1">
                  <c:v>8</c:v>
                </c:pt>
                <c:pt idx="2">
                  <c:v>11</c:v>
                </c:pt>
                <c:pt idx="3">
                  <c:v>18</c:v>
                </c:pt>
                <c:pt idx="4">
                  <c:v>16</c:v>
                </c:pt>
                <c:pt idx="5">
                  <c:v>15</c:v>
                </c:pt>
                <c:pt idx="6">
                  <c:v>-8</c:v>
                </c:pt>
                <c:pt idx="7">
                  <c:v>22</c:v>
                </c:pt>
                <c:pt idx="8">
                  <c:v>24</c:v>
                </c:pt>
              </c:numCache>
            </c:numRef>
          </c:val>
          <c:smooth val="0"/>
          <c:extLst>
            <c:ext xmlns:c16="http://schemas.microsoft.com/office/drawing/2014/chart" uri="{C3380CC4-5D6E-409C-BE32-E72D297353CC}">
              <c16:uniqueId val="{00000003-68EF-4066-B75C-E71428329EBC}"/>
            </c:ext>
          </c:extLst>
        </c:ser>
        <c:dLbls>
          <c:showLegendKey val="0"/>
          <c:showVal val="0"/>
          <c:showCatName val="0"/>
          <c:showSerName val="0"/>
          <c:showPercent val="0"/>
          <c:showBubbleSize val="0"/>
        </c:dLbls>
        <c:marker val="1"/>
        <c:smooth val="0"/>
        <c:axId val="105701376"/>
        <c:axId val="105702912"/>
      </c:lineChart>
      <c:catAx>
        <c:axId val="105701376"/>
        <c:scaling>
          <c:orientation val="minMax"/>
        </c:scaling>
        <c:delete val="0"/>
        <c:axPos val="b"/>
        <c:numFmt formatCode="General" sourceLinked="1"/>
        <c:majorTickMark val="none"/>
        <c:minorTickMark val="none"/>
        <c:tickLblPos val="low"/>
        <c:spPr>
          <a:noFill/>
          <a:ln w="9525" cap="flat" cmpd="sng" algn="ctr">
            <a:solidFill>
              <a:schemeClr val="tx1"/>
            </a:solidFill>
            <a:round/>
          </a:ln>
          <a:effectLst/>
        </c:spPr>
        <c:txPr>
          <a:bodyPr rot="-60000000" vert="horz"/>
          <a:lstStyle/>
          <a:p>
            <a:pPr>
              <a:defRPr/>
            </a:pPr>
            <a:endParaRPr lang="zh-CN"/>
          </a:p>
        </c:txPr>
        <c:crossAx val="105702912"/>
        <c:crosses val="autoZero"/>
        <c:auto val="1"/>
        <c:lblAlgn val="ctr"/>
        <c:lblOffset val="100"/>
        <c:noMultiLvlLbl val="0"/>
      </c:catAx>
      <c:valAx>
        <c:axId val="105702912"/>
        <c:scaling>
          <c:orientation val="minMax"/>
        </c:scaling>
        <c:delete val="0"/>
        <c:axPos val="l"/>
        <c:majorGridlines>
          <c:spPr>
            <a:ln w="9525" cap="flat" cmpd="sng" algn="ctr">
              <a:solidFill>
                <a:schemeClr val="bg1"/>
              </a:solidFill>
              <a:round/>
            </a:ln>
            <a:effectLst/>
          </c:spPr>
        </c:majorGridlines>
        <c:numFmt formatCode="General" sourceLinked="1"/>
        <c:majorTickMark val="none"/>
        <c:minorTickMark val="none"/>
        <c:tickLblPos val="nextTo"/>
        <c:spPr>
          <a:noFill/>
          <a:ln>
            <a:noFill/>
          </a:ln>
          <a:effectLst/>
        </c:spPr>
        <c:txPr>
          <a:bodyPr rot="-60000000" vert="horz"/>
          <a:lstStyle/>
          <a:p>
            <a:pPr rtl="0">
              <a:defRPr>
                <a:solidFill>
                  <a:schemeClr val="bg1"/>
                </a:solidFill>
              </a:defRPr>
            </a:pPr>
            <a:endParaRPr lang="zh-CN"/>
          </a:p>
        </c:txPr>
        <c:crossAx val="105701376"/>
        <c:crosses val="autoZero"/>
        <c:crossBetween val="between"/>
      </c:valAx>
      <c:spPr>
        <a:noFill/>
        <a:ln>
          <a:noFill/>
        </a:ln>
        <a:effectLst/>
      </c:spPr>
    </c:plotArea>
    <c:legend>
      <c:legendPos val="tr"/>
      <c:legendEntry>
        <c:idx val="2"/>
        <c:delete val="1"/>
      </c:legendEntry>
      <c:overlay val="0"/>
      <c:spPr>
        <a:noFill/>
        <a:ln>
          <a:noFill/>
        </a:ln>
        <a:effectLst/>
      </c:spPr>
      <c:txPr>
        <a:bodyPr rot="0" vert="horz"/>
        <a:lstStyle/>
        <a:p>
          <a:pPr>
            <a:defRPr sz="1000">
              <a:solidFill>
                <a:schemeClr val="bg1"/>
              </a:solidFill>
            </a:defRPr>
          </a:pPr>
          <a:endParaRPr lang="zh-CN"/>
        </a:p>
      </c:txPr>
    </c:legend>
    <c:plotVisOnly val="1"/>
    <c:dispBlanksAs val="gap"/>
    <c:showDLblsOverMax val="0"/>
  </c:chart>
  <c:spPr>
    <a:noFill/>
    <a:ln>
      <a:noFill/>
    </a:ln>
    <a:effectLst/>
  </c:spPr>
  <c:txPr>
    <a:bodyPr/>
    <a:lstStyle/>
    <a:p>
      <a:pPr>
        <a:defRPr sz="1200">
          <a:solidFill>
            <a:schemeClr val="bg1"/>
          </a:solidFill>
        </a:defRPr>
      </a:pPr>
      <a:endParaRPr lang="zh-CN"/>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516281740800059E-2"/>
          <c:y val="0.23310278014582819"/>
          <c:w val="0.96248371825919998"/>
          <c:h val="0.64196822409340448"/>
        </c:manualLayout>
      </c:layout>
      <c:barChart>
        <c:barDir val="col"/>
        <c:grouping val="clustered"/>
        <c:varyColors val="0"/>
        <c:ser>
          <c:idx val="0"/>
          <c:order val="0"/>
          <c:tx>
            <c:strRef>
              <c:f>Tabelle1!$B$1</c:f>
              <c:strCache>
                <c:ptCount val="1"/>
                <c:pt idx="0">
                  <c:v>Example 1</c:v>
                </c:pt>
              </c:strCache>
            </c:strRef>
          </c:tx>
          <c:spPr>
            <a:solidFill>
              <a:schemeClr val="bg2"/>
            </a:solidFill>
            <a:ln>
              <a:noFill/>
            </a:ln>
          </c:spPr>
          <c:invertIfNegative val="0"/>
          <c:dPt>
            <c:idx val="1"/>
            <c:invertIfNegative val="0"/>
            <c:bubble3D val="0"/>
            <c:extLst>
              <c:ext xmlns:c16="http://schemas.microsoft.com/office/drawing/2014/chart" uri="{C3380CC4-5D6E-409C-BE32-E72D297353CC}">
                <c16:uniqueId val="{00000000-E46A-47AB-BA8B-4DAB9E6361CD}"/>
              </c:ext>
            </c:extLst>
          </c:dPt>
          <c:dPt>
            <c:idx val="2"/>
            <c:invertIfNegative val="0"/>
            <c:bubble3D val="0"/>
            <c:extLst>
              <c:ext xmlns:c16="http://schemas.microsoft.com/office/drawing/2014/chart" uri="{C3380CC4-5D6E-409C-BE32-E72D297353CC}">
                <c16:uniqueId val="{00000001-E46A-47AB-BA8B-4DAB9E6361CD}"/>
              </c:ext>
            </c:extLst>
          </c:dPt>
          <c:dPt>
            <c:idx val="3"/>
            <c:invertIfNegative val="0"/>
            <c:bubble3D val="0"/>
            <c:extLst>
              <c:ext xmlns:c16="http://schemas.microsoft.com/office/drawing/2014/chart" uri="{C3380CC4-5D6E-409C-BE32-E72D297353CC}">
                <c16:uniqueId val="{00000002-E46A-47AB-BA8B-4DAB9E6361CD}"/>
              </c:ext>
            </c:extLst>
          </c:dPt>
          <c:dPt>
            <c:idx val="4"/>
            <c:invertIfNegative val="0"/>
            <c:bubble3D val="0"/>
            <c:extLst>
              <c:ext xmlns:c16="http://schemas.microsoft.com/office/drawing/2014/chart" uri="{C3380CC4-5D6E-409C-BE32-E72D297353CC}">
                <c16:uniqueId val="{00000003-E46A-47AB-BA8B-4DAB9E6361CD}"/>
              </c:ext>
            </c:extLst>
          </c:dPt>
          <c:dPt>
            <c:idx val="5"/>
            <c:invertIfNegative val="0"/>
            <c:bubble3D val="0"/>
            <c:extLst>
              <c:ext xmlns:c16="http://schemas.microsoft.com/office/drawing/2014/chart" uri="{C3380CC4-5D6E-409C-BE32-E72D297353CC}">
                <c16:uniqueId val="{00000004-E46A-47AB-BA8B-4DAB9E6361CD}"/>
              </c:ext>
            </c:extLst>
          </c:dPt>
          <c:dLbls>
            <c:spPr>
              <a:noFill/>
              <a:ln>
                <a:noFill/>
              </a:ln>
              <a:effectLst/>
            </c:spPr>
            <c:txPr>
              <a:bodyPr wrap="square" lIns="38100" tIns="19050" rIns="38100" bIns="19050" anchor="ctr">
                <a:spAutoFit/>
              </a:bodyPr>
              <a:lstStyle/>
              <a:p>
                <a:pPr>
                  <a:defRPr sz="1000" b="0">
                    <a:solidFill>
                      <a:schemeClr val="tx2"/>
                    </a:solidFill>
                    <a:latin typeface="+mj-lt"/>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Tabelle1!$A$2:$A$5</c:f>
              <c:numCache>
                <c:formatCode>General</c:formatCode>
                <c:ptCount val="4"/>
                <c:pt idx="0">
                  <c:v>2016</c:v>
                </c:pt>
                <c:pt idx="1">
                  <c:v>2017</c:v>
                </c:pt>
                <c:pt idx="2">
                  <c:v>2018</c:v>
                </c:pt>
                <c:pt idx="3">
                  <c:v>2019</c:v>
                </c:pt>
              </c:numCache>
            </c:numRef>
          </c:cat>
          <c:val>
            <c:numRef>
              <c:f>Tabelle1!$B$2:$B$5</c:f>
              <c:numCache>
                <c:formatCode>General</c:formatCode>
                <c:ptCount val="4"/>
                <c:pt idx="0">
                  <c:v>1.8</c:v>
                </c:pt>
                <c:pt idx="1">
                  <c:v>2.1</c:v>
                </c:pt>
                <c:pt idx="2">
                  <c:v>1.8</c:v>
                </c:pt>
                <c:pt idx="3">
                  <c:v>2.4</c:v>
                </c:pt>
              </c:numCache>
            </c:numRef>
          </c:val>
          <c:extLst>
            <c:ext xmlns:c16="http://schemas.microsoft.com/office/drawing/2014/chart" uri="{C3380CC4-5D6E-409C-BE32-E72D297353CC}">
              <c16:uniqueId val="{00000005-E46A-47AB-BA8B-4DAB9E6361CD}"/>
            </c:ext>
          </c:extLst>
        </c:ser>
        <c:ser>
          <c:idx val="1"/>
          <c:order val="1"/>
          <c:tx>
            <c:strRef>
              <c:f>Tabelle1!$C$1</c:f>
              <c:strCache>
                <c:ptCount val="1"/>
                <c:pt idx="0">
                  <c:v>Example 2</c:v>
                </c:pt>
              </c:strCache>
            </c:strRef>
          </c:tx>
          <c:spPr>
            <a:solidFill>
              <a:schemeClr val="bg1"/>
            </a:solidFill>
            <a:ln>
              <a:noFill/>
            </a:ln>
          </c:spPr>
          <c:invertIfNegative val="0"/>
          <c:dLbls>
            <c:spPr>
              <a:noFill/>
              <a:ln>
                <a:noFill/>
              </a:ln>
              <a:effectLst/>
            </c:spPr>
            <c:txPr>
              <a:bodyPr wrap="square" lIns="38100" tIns="19050" rIns="38100" bIns="19050" anchor="ctr">
                <a:spAutoFit/>
              </a:bodyPr>
              <a:lstStyle/>
              <a:p>
                <a:pPr>
                  <a:defRPr sz="1000" b="0">
                    <a:solidFill>
                      <a:schemeClr val="tx2"/>
                    </a:solidFill>
                    <a:latin typeface="+mj-lt"/>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Tabelle1!$A$2:$A$5</c:f>
              <c:numCache>
                <c:formatCode>General</c:formatCode>
                <c:ptCount val="4"/>
                <c:pt idx="0">
                  <c:v>2016</c:v>
                </c:pt>
                <c:pt idx="1">
                  <c:v>2017</c:v>
                </c:pt>
                <c:pt idx="2">
                  <c:v>2018</c:v>
                </c:pt>
                <c:pt idx="3">
                  <c:v>2019</c:v>
                </c:pt>
              </c:numCache>
            </c:numRef>
          </c:cat>
          <c:val>
            <c:numRef>
              <c:f>Tabelle1!$C$2:$C$5</c:f>
              <c:numCache>
                <c:formatCode>General</c:formatCode>
                <c:ptCount val="4"/>
                <c:pt idx="0">
                  <c:v>4.8</c:v>
                </c:pt>
                <c:pt idx="1">
                  <c:v>2.5</c:v>
                </c:pt>
                <c:pt idx="2">
                  <c:v>3.5</c:v>
                </c:pt>
                <c:pt idx="3">
                  <c:v>2.6</c:v>
                </c:pt>
              </c:numCache>
            </c:numRef>
          </c:val>
          <c:extLst>
            <c:ext xmlns:c16="http://schemas.microsoft.com/office/drawing/2014/chart" uri="{C3380CC4-5D6E-409C-BE32-E72D297353CC}">
              <c16:uniqueId val="{00000006-E46A-47AB-BA8B-4DAB9E6361CD}"/>
            </c:ext>
          </c:extLst>
        </c:ser>
        <c:ser>
          <c:idx val="2"/>
          <c:order val="2"/>
          <c:tx>
            <c:strRef>
              <c:f>Tabelle1!$D$1</c:f>
              <c:strCache>
                <c:ptCount val="1"/>
                <c:pt idx="0">
                  <c:v>Example 3</c:v>
                </c:pt>
              </c:strCache>
            </c:strRef>
          </c:tx>
          <c:spPr>
            <a:solidFill>
              <a:schemeClr val="accent1"/>
            </a:solidFill>
            <a:ln cap="rnd">
              <a:noFill/>
              <a:round/>
            </a:ln>
          </c:spPr>
          <c:invertIfNegative val="0"/>
          <c:dLbls>
            <c:spPr>
              <a:noFill/>
              <a:ln>
                <a:noFill/>
              </a:ln>
              <a:effectLst/>
            </c:spPr>
            <c:txPr>
              <a:bodyPr wrap="square" lIns="38100" tIns="19050" rIns="38100" bIns="19050" anchor="ctr">
                <a:spAutoFit/>
              </a:bodyPr>
              <a:lstStyle/>
              <a:p>
                <a:pPr>
                  <a:defRPr sz="1000" b="0">
                    <a:solidFill>
                      <a:schemeClr val="tx2"/>
                    </a:solidFill>
                    <a:latin typeface="+mj-lt"/>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Tabelle1!$A$2:$A$5</c:f>
              <c:numCache>
                <c:formatCode>General</c:formatCode>
                <c:ptCount val="4"/>
                <c:pt idx="0">
                  <c:v>2016</c:v>
                </c:pt>
                <c:pt idx="1">
                  <c:v>2017</c:v>
                </c:pt>
                <c:pt idx="2">
                  <c:v>2018</c:v>
                </c:pt>
                <c:pt idx="3">
                  <c:v>2019</c:v>
                </c:pt>
              </c:numCache>
            </c:numRef>
          </c:cat>
          <c:val>
            <c:numRef>
              <c:f>Tabelle1!$D$2:$D$5</c:f>
              <c:numCache>
                <c:formatCode>General</c:formatCode>
                <c:ptCount val="4"/>
                <c:pt idx="0">
                  <c:v>3</c:v>
                </c:pt>
                <c:pt idx="1">
                  <c:v>3.6</c:v>
                </c:pt>
                <c:pt idx="2">
                  <c:v>4.4000000000000004</c:v>
                </c:pt>
                <c:pt idx="3">
                  <c:v>3</c:v>
                </c:pt>
              </c:numCache>
            </c:numRef>
          </c:val>
          <c:extLst>
            <c:ext xmlns:c16="http://schemas.microsoft.com/office/drawing/2014/chart" uri="{C3380CC4-5D6E-409C-BE32-E72D297353CC}">
              <c16:uniqueId val="{00000007-E46A-47AB-BA8B-4DAB9E6361CD}"/>
            </c:ext>
          </c:extLst>
        </c:ser>
        <c:dLbls>
          <c:dLblPos val="ctr"/>
          <c:showLegendKey val="0"/>
          <c:showVal val="1"/>
          <c:showCatName val="0"/>
          <c:showSerName val="0"/>
          <c:showPercent val="0"/>
          <c:showBubbleSize val="0"/>
        </c:dLbls>
        <c:gapWidth val="250"/>
        <c:overlap val="-20"/>
        <c:axId val="375614848"/>
        <c:axId val="406586496"/>
      </c:barChart>
      <c:catAx>
        <c:axId val="375614848"/>
        <c:scaling>
          <c:orientation val="minMax"/>
        </c:scaling>
        <c:delete val="0"/>
        <c:axPos val="b"/>
        <c:numFmt formatCode="General" sourceLinked="0"/>
        <c:majorTickMark val="none"/>
        <c:minorTickMark val="none"/>
        <c:tickLblPos val="nextTo"/>
        <c:spPr>
          <a:ln w="6350">
            <a:solidFill>
              <a:schemeClr val="bg1"/>
            </a:solidFill>
          </a:ln>
        </c:spPr>
        <c:txPr>
          <a:bodyPr/>
          <a:lstStyle/>
          <a:p>
            <a:pPr>
              <a:defRPr sz="1000">
                <a:solidFill>
                  <a:schemeClr val="bg1"/>
                </a:solidFill>
              </a:defRPr>
            </a:pPr>
            <a:endParaRPr lang="zh-CN"/>
          </a:p>
        </c:txPr>
        <c:crossAx val="406586496"/>
        <c:crosses val="autoZero"/>
        <c:auto val="1"/>
        <c:lblAlgn val="ctr"/>
        <c:lblOffset val="100"/>
        <c:noMultiLvlLbl val="0"/>
      </c:catAx>
      <c:valAx>
        <c:axId val="406586496"/>
        <c:scaling>
          <c:orientation val="minMax"/>
        </c:scaling>
        <c:delete val="0"/>
        <c:axPos val="l"/>
        <c:majorGridlines>
          <c:spPr>
            <a:ln w="6350">
              <a:solidFill>
                <a:schemeClr val="bg1"/>
              </a:solidFill>
            </a:ln>
          </c:spPr>
        </c:majorGridlines>
        <c:numFmt formatCode="General" sourceLinked="1"/>
        <c:majorTickMark val="none"/>
        <c:minorTickMark val="none"/>
        <c:tickLblPos val="nextTo"/>
        <c:spPr>
          <a:ln w="6350">
            <a:noFill/>
          </a:ln>
        </c:spPr>
        <c:txPr>
          <a:bodyPr/>
          <a:lstStyle/>
          <a:p>
            <a:pPr>
              <a:defRPr sz="1200">
                <a:solidFill>
                  <a:schemeClr val="bg1"/>
                </a:solidFill>
              </a:defRPr>
            </a:pPr>
            <a:endParaRPr lang="zh-CN"/>
          </a:p>
        </c:txPr>
        <c:crossAx val="375614848"/>
        <c:crosses val="autoZero"/>
        <c:crossBetween val="between"/>
      </c:valAx>
    </c:plotArea>
    <c:plotVisOnly val="1"/>
    <c:dispBlanksAs val="gap"/>
    <c:showDLblsOverMax val="0"/>
  </c:chart>
  <c:txPr>
    <a:bodyPr/>
    <a:lstStyle/>
    <a:p>
      <a:pPr>
        <a:defRPr sz="1400">
          <a:latin typeface="+mn-lt"/>
        </a:defRPr>
      </a:pPr>
      <a:endParaRPr lang="zh-CN"/>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516281740800059E-2"/>
          <c:y val="0.23878308014285174"/>
          <c:w val="0.96248371825919998"/>
          <c:h val="0.66436615133813226"/>
        </c:manualLayout>
      </c:layout>
      <c:barChart>
        <c:barDir val="col"/>
        <c:grouping val="clustered"/>
        <c:varyColors val="0"/>
        <c:ser>
          <c:idx val="0"/>
          <c:order val="0"/>
          <c:tx>
            <c:strRef>
              <c:f>Tabelle1!$B$1</c:f>
              <c:strCache>
                <c:ptCount val="1"/>
                <c:pt idx="0">
                  <c:v>Example 1</c:v>
                </c:pt>
              </c:strCache>
            </c:strRef>
          </c:tx>
          <c:spPr>
            <a:solidFill>
              <a:schemeClr val="bg2"/>
            </a:solidFill>
            <a:ln>
              <a:noFill/>
            </a:ln>
          </c:spPr>
          <c:invertIfNegative val="0"/>
          <c:dPt>
            <c:idx val="1"/>
            <c:invertIfNegative val="0"/>
            <c:bubble3D val="0"/>
            <c:extLst>
              <c:ext xmlns:c16="http://schemas.microsoft.com/office/drawing/2014/chart" uri="{C3380CC4-5D6E-409C-BE32-E72D297353CC}">
                <c16:uniqueId val="{00000000-E46A-47AB-BA8B-4DAB9E6361CD}"/>
              </c:ext>
            </c:extLst>
          </c:dPt>
          <c:dPt>
            <c:idx val="2"/>
            <c:invertIfNegative val="0"/>
            <c:bubble3D val="0"/>
            <c:extLst>
              <c:ext xmlns:c16="http://schemas.microsoft.com/office/drawing/2014/chart" uri="{C3380CC4-5D6E-409C-BE32-E72D297353CC}">
                <c16:uniqueId val="{00000001-E46A-47AB-BA8B-4DAB9E6361CD}"/>
              </c:ext>
            </c:extLst>
          </c:dPt>
          <c:dPt>
            <c:idx val="3"/>
            <c:invertIfNegative val="0"/>
            <c:bubble3D val="0"/>
            <c:extLst>
              <c:ext xmlns:c16="http://schemas.microsoft.com/office/drawing/2014/chart" uri="{C3380CC4-5D6E-409C-BE32-E72D297353CC}">
                <c16:uniqueId val="{00000002-E46A-47AB-BA8B-4DAB9E6361CD}"/>
              </c:ext>
            </c:extLst>
          </c:dPt>
          <c:dPt>
            <c:idx val="4"/>
            <c:invertIfNegative val="0"/>
            <c:bubble3D val="0"/>
            <c:extLst>
              <c:ext xmlns:c16="http://schemas.microsoft.com/office/drawing/2014/chart" uri="{C3380CC4-5D6E-409C-BE32-E72D297353CC}">
                <c16:uniqueId val="{00000003-E46A-47AB-BA8B-4DAB9E6361CD}"/>
              </c:ext>
            </c:extLst>
          </c:dPt>
          <c:dPt>
            <c:idx val="5"/>
            <c:invertIfNegative val="0"/>
            <c:bubble3D val="0"/>
            <c:extLst>
              <c:ext xmlns:c16="http://schemas.microsoft.com/office/drawing/2014/chart" uri="{C3380CC4-5D6E-409C-BE32-E72D297353CC}">
                <c16:uniqueId val="{00000004-E46A-47AB-BA8B-4DAB9E6361CD}"/>
              </c:ext>
            </c:extLst>
          </c:dPt>
          <c:dLbls>
            <c:spPr>
              <a:noFill/>
              <a:ln>
                <a:noFill/>
              </a:ln>
              <a:effectLst/>
            </c:spPr>
            <c:txPr>
              <a:bodyPr wrap="square" lIns="38100" tIns="19050" rIns="38100" bIns="19050" anchor="ctr">
                <a:spAutoFit/>
              </a:bodyPr>
              <a:lstStyle/>
              <a:p>
                <a:pPr>
                  <a:defRPr sz="1200" b="0">
                    <a:solidFill>
                      <a:schemeClr val="tx2"/>
                    </a:solidFill>
                    <a:latin typeface="+mj-lt"/>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Tabelle1!$A$2:$A$7</c:f>
              <c:strCache>
                <c:ptCount val="6"/>
                <c:pt idx="0">
                  <c:v>Placeholder 1</c:v>
                </c:pt>
                <c:pt idx="1">
                  <c:v>Placeholder 2</c:v>
                </c:pt>
                <c:pt idx="2">
                  <c:v>Placeholder 3</c:v>
                </c:pt>
                <c:pt idx="3">
                  <c:v>Placeholder 4</c:v>
                </c:pt>
                <c:pt idx="4">
                  <c:v>Placeholder 5</c:v>
                </c:pt>
                <c:pt idx="5">
                  <c:v>Placeholder 6</c:v>
                </c:pt>
              </c:strCache>
            </c:strRef>
          </c:cat>
          <c:val>
            <c:numRef>
              <c:f>Tabelle1!$B$2:$B$7</c:f>
              <c:numCache>
                <c:formatCode>General</c:formatCode>
                <c:ptCount val="6"/>
                <c:pt idx="0">
                  <c:v>1.8</c:v>
                </c:pt>
                <c:pt idx="1">
                  <c:v>2.1</c:v>
                </c:pt>
                <c:pt idx="2">
                  <c:v>1.8</c:v>
                </c:pt>
                <c:pt idx="3">
                  <c:v>2.4</c:v>
                </c:pt>
                <c:pt idx="4">
                  <c:v>3.5</c:v>
                </c:pt>
                <c:pt idx="5">
                  <c:v>4.5</c:v>
                </c:pt>
              </c:numCache>
            </c:numRef>
          </c:val>
          <c:extLst>
            <c:ext xmlns:c16="http://schemas.microsoft.com/office/drawing/2014/chart" uri="{C3380CC4-5D6E-409C-BE32-E72D297353CC}">
              <c16:uniqueId val="{00000005-E46A-47AB-BA8B-4DAB9E6361CD}"/>
            </c:ext>
          </c:extLst>
        </c:ser>
        <c:ser>
          <c:idx val="1"/>
          <c:order val="1"/>
          <c:tx>
            <c:strRef>
              <c:f>Tabelle1!$C$1</c:f>
              <c:strCache>
                <c:ptCount val="1"/>
                <c:pt idx="0">
                  <c:v>Example 2</c:v>
                </c:pt>
              </c:strCache>
            </c:strRef>
          </c:tx>
          <c:spPr>
            <a:solidFill>
              <a:schemeClr val="tx2"/>
            </a:solidFill>
            <a:ln>
              <a:noFill/>
            </a:ln>
          </c:spPr>
          <c:invertIfNegative val="0"/>
          <c:dLbls>
            <c:spPr>
              <a:noFill/>
              <a:ln>
                <a:noFill/>
              </a:ln>
              <a:effectLst/>
            </c:spPr>
            <c:txPr>
              <a:bodyPr wrap="square" lIns="38100" tIns="19050" rIns="38100" bIns="19050" anchor="ctr">
                <a:spAutoFit/>
              </a:bodyPr>
              <a:lstStyle/>
              <a:p>
                <a:pPr>
                  <a:defRPr sz="1200" b="0">
                    <a:solidFill>
                      <a:schemeClr val="bg1"/>
                    </a:solidFill>
                    <a:latin typeface="+mj-lt"/>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Tabelle1!$A$2:$A$7</c:f>
              <c:strCache>
                <c:ptCount val="6"/>
                <c:pt idx="0">
                  <c:v>Placeholder 1</c:v>
                </c:pt>
                <c:pt idx="1">
                  <c:v>Placeholder 2</c:v>
                </c:pt>
                <c:pt idx="2">
                  <c:v>Placeholder 3</c:v>
                </c:pt>
                <c:pt idx="3">
                  <c:v>Placeholder 4</c:v>
                </c:pt>
                <c:pt idx="4">
                  <c:v>Placeholder 5</c:v>
                </c:pt>
                <c:pt idx="5">
                  <c:v>Placeholder 6</c:v>
                </c:pt>
              </c:strCache>
            </c:strRef>
          </c:cat>
          <c:val>
            <c:numRef>
              <c:f>Tabelle1!$C$2:$C$7</c:f>
              <c:numCache>
                <c:formatCode>General</c:formatCode>
                <c:ptCount val="6"/>
                <c:pt idx="0">
                  <c:v>4.8</c:v>
                </c:pt>
                <c:pt idx="1">
                  <c:v>2.5</c:v>
                </c:pt>
                <c:pt idx="2">
                  <c:v>3.5</c:v>
                </c:pt>
                <c:pt idx="3">
                  <c:v>2.6</c:v>
                </c:pt>
                <c:pt idx="4">
                  <c:v>4.5999999999999996</c:v>
                </c:pt>
                <c:pt idx="5">
                  <c:v>5.6</c:v>
                </c:pt>
              </c:numCache>
            </c:numRef>
          </c:val>
          <c:extLst>
            <c:ext xmlns:c16="http://schemas.microsoft.com/office/drawing/2014/chart" uri="{C3380CC4-5D6E-409C-BE32-E72D297353CC}">
              <c16:uniqueId val="{00000006-E46A-47AB-BA8B-4DAB9E6361CD}"/>
            </c:ext>
          </c:extLst>
        </c:ser>
        <c:ser>
          <c:idx val="2"/>
          <c:order val="2"/>
          <c:tx>
            <c:strRef>
              <c:f>Tabelle1!$D$1</c:f>
              <c:strCache>
                <c:ptCount val="1"/>
                <c:pt idx="0">
                  <c:v>Example 3</c:v>
                </c:pt>
              </c:strCache>
            </c:strRef>
          </c:tx>
          <c:spPr>
            <a:solidFill>
              <a:schemeClr val="accent1"/>
            </a:solidFill>
            <a:ln cap="rnd">
              <a:noFill/>
              <a:round/>
            </a:ln>
          </c:spPr>
          <c:invertIfNegative val="0"/>
          <c:dLbls>
            <c:spPr>
              <a:noFill/>
              <a:ln>
                <a:noFill/>
              </a:ln>
              <a:effectLst/>
            </c:spPr>
            <c:txPr>
              <a:bodyPr wrap="square" lIns="38100" tIns="19050" rIns="38100" bIns="19050" anchor="ctr">
                <a:spAutoFit/>
              </a:bodyPr>
              <a:lstStyle/>
              <a:p>
                <a:pPr>
                  <a:defRPr sz="1200" b="0">
                    <a:solidFill>
                      <a:schemeClr val="bg1"/>
                    </a:solidFill>
                    <a:latin typeface="+mj-lt"/>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Tabelle1!$A$2:$A$7</c:f>
              <c:strCache>
                <c:ptCount val="6"/>
                <c:pt idx="0">
                  <c:v>Placeholder 1</c:v>
                </c:pt>
                <c:pt idx="1">
                  <c:v>Placeholder 2</c:v>
                </c:pt>
                <c:pt idx="2">
                  <c:v>Placeholder 3</c:v>
                </c:pt>
                <c:pt idx="3">
                  <c:v>Placeholder 4</c:v>
                </c:pt>
                <c:pt idx="4">
                  <c:v>Placeholder 5</c:v>
                </c:pt>
                <c:pt idx="5">
                  <c:v>Placeholder 6</c:v>
                </c:pt>
              </c:strCache>
            </c:strRef>
          </c:cat>
          <c:val>
            <c:numRef>
              <c:f>Tabelle1!$D$2:$D$7</c:f>
              <c:numCache>
                <c:formatCode>General</c:formatCode>
                <c:ptCount val="6"/>
                <c:pt idx="0">
                  <c:v>3</c:v>
                </c:pt>
                <c:pt idx="1">
                  <c:v>3.6</c:v>
                </c:pt>
                <c:pt idx="2">
                  <c:v>4.4000000000000004</c:v>
                </c:pt>
                <c:pt idx="3">
                  <c:v>3</c:v>
                </c:pt>
                <c:pt idx="4">
                  <c:v>4</c:v>
                </c:pt>
                <c:pt idx="5">
                  <c:v>3.1</c:v>
                </c:pt>
              </c:numCache>
            </c:numRef>
          </c:val>
          <c:extLst>
            <c:ext xmlns:c16="http://schemas.microsoft.com/office/drawing/2014/chart" uri="{C3380CC4-5D6E-409C-BE32-E72D297353CC}">
              <c16:uniqueId val="{00000007-E46A-47AB-BA8B-4DAB9E6361CD}"/>
            </c:ext>
          </c:extLst>
        </c:ser>
        <c:dLbls>
          <c:dLblPos val="ctr"/>
          <c:showLegendKey val="0"/>
          <c:showVal val="1"/>
          <c:showCatName val="0"/>
          <c:showSerName val="0"/>
          <c:showPercent val="0"/>
          <c:showBubbleSize val="0"/>
        </c:dLbls>
        <c:gapWidth val="250"/>
        <c:overlap val="-20"/>
        <c:axId val="138432896"/>
        <c:axId val="138434432"/>
      </c:barChart>
      <c:catAx>
        <c:axId val="138432896"/>
        <c:scaling>
          <c:orientation val="minMax"/>
        </c:scaling>
        <c:delete val="0"/>
        <c:axPos val="b"/>
        <c:numFmt formatCode="General" sourceLinked="0"/>
        <c:majorTickMark val="none"/>
        <c:minorTickMark val="none"/>
        <c:tickLblPos val="nextTo"/>
        <c:spPr>
          <a:ln w="6350">
            <a:solidFill>
              <a:schemeClr val="bg1"/>
            </a:solidFill>
          </a:ln>
        </c:spPr>
        <c:txPr>
          <a:bodyPr/>
          <a:lstStyle/>
          <a:p>
            <a:pPr>
              <a:defRPr sz="1200">
                <a:solidFill>
                  <a:schemeClr val="bg1"/>
                </a:solidFill>
              </a:defRPr>
            </a:pPr>
            <a:endParaRPr lang="zh-CN"/>
          </a:p>
        </c:txPr>
        <c:crossAx val="138434432"/>
        <c:crosses val="autoZero"/>
        <c:auto val="1"/>
        <c:lblAlgn val="ctr"/>
        <c:lblOffset val="100"/>
        <c:noMultiLvlLbl val="0"/>
      </c:catAx>
      <c:valAx>
        <c:axId val="138434432"/>
        <c:scaling>
          <c:orientation val="minMax"/>
        </c:scaling>
        <c:delete val="0"/>
        <c:axPos val="l"/>
        <c:majorGridlines>
          <c:spPr>
            <a:ln w="6350">
              <a:solidFill>
                <a:schemeClr val="bg1"/>
              </a:solidFill>
            </a:ln>
          </c:spPr>
        </c:majorGridlines>
        <c:numFmt formatCode="General" sourceLinked="1"/>
        <c:majorTickMark val="none"/>
        <c:minorTickMark val="none"/>
        <c:tickLblPos val="nextTo"/>
        <c:spPr>
          <a:ln w="6350">
            <a:noFill/>
          </a:ln>
        </c:spPr>
        <c:txPr>
          <a:bodyPr/>
          <a:lstStyle/>
          <a:p>
            <a:pPr>
              <a:defRPr sz="1200">
                <a:solidFill>
                  <a:schemeClr val="bg1"/>
                </a:solidFill>
              </a:defRPr>
            </a:pPr>
            <a:endParaRPr lang="zh-CN"/>
          </a:p>
        </c:txPr>
        <c:crossAx val="138432896"/>
        <c:crosses val="autoZero"/>
        <c:crossBetween val="between"/>
      </c:valAx>
    </c:plotArea>
    <c:legend>
      <c:legendPos val="r"/>
      <c:layout>
        <c:manualLayout>
          <c:xMode val="edge"/>
          <c:yMode val="edge"/>
          <c:x val="0.89415044852137704"/>
          <c:y val="1.6955647433081887E-2"/>
          <c:w val="8.9933310317526161E-2"/>
          <c:h val="0.16772891200669982"/>
        </c:manualLayout>
      </c:layout>
      <c:overlay val="0"/>
      <c:txPr>
        <a:bodyPr/>
        <a:lstStyle/>
        <a:p>
          <a:pPr>
            <a:defRPr sz="1000">
              <a:solidFill>
                <a:schemeClr val="bg1"/>
              </a:solidFill>
            </a:defRPr>
          </a:pPr>
          <a:endParaRPr lang="zh-CN"/>
        </a:p>
      </c:txPr>
    </c:legend>
    <c:plotVisOnly val="1"/>
    <c:dispBlanksAs val="gap"/>
    <c:showDLblsOverMax val="0"/>
  </c:chart>
  <c:txPr>
    <a:bodyPr/>
    <a:lstStyle/>
    <a:p>
      <a:pPr>
        <a:defRPr sz="1400">
          <a:latin typeface="+mn-lt"/>
        </a:defRPr>
      </a:pPr>
      <a:endParaRPr lang="zh-CN"/>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366084565442484E-2"/>
          <c:y val="0.22399777567412785"/>
          <c:w val="0.97306468178139671"/>
          <c:h val="0.66680014865294313"/>
        </c:manualLayout>
      </c:layout>
      <c:barChart>
        <c:barDir val="col"/>
        <c:grouping val="clustered"/>
        <c:varyColors val="0"/>
        <c:ser>
          <c:idx val="0"/>
          <c:order val="0"/>
          <c:tx>
            <c:strRef>
              <c:f>Tabelle1!$B$1</c:f>
              <c:strCache>
                <c:ptCount val="1"/>
                <c:pt idx="0">
                  <c:v>Example 1</c:v>
                </c:pt>
              </c:strCache>
            </c:strRef>
          </c:tx>
          <c:spPr>
            <a:ln>
              <a:noFill/>
            </a:ln>
          </c:spPr>
          <c:invertIfNegative val="0"/>
          <c:dPt>
            <c:idx val="1"/>
            <c:invertIfNegative val="0"/>
            <c:bubble3D val="0"/>
            <c:spPr>
              <a:solidFill>
                <a:schemeClr val="accent2"/>
              </a:solidFill>
              <a:ln>
                <a:noFill/>
              </a:ln>
            </c:spPr>
            <c:extLst>
              <c:ext xmlns:c16="http://schemas.microsoft.com/office/drawing/2014/chart" uri="{C3380CC4-5D6E-409C-BE32-E72D297353CC}">
                <c16:uniqueId val="{00000000-E46A-47AB-BA8B-4DAB9E6361CD}"/>
              </c:ext>
            </c:extLst>
          </c:dPt>
          <c:dPt>
            <c:idx val="2"/>
            <c:invertIfNegative val="0"/>
            <c:bubble3D val="0"/>
            <c:spPr>
              <a:solidFill>
                <a:schemeClr val="accent3"/>
              </a:solidFill>
              <a:ln>
                <a:noFill/>
              </a:ln>
            </c:spPr>
            <c:extLst>
              <c:ext xmlns:c16="http://schemas.microsoft.com/office/drawing/2014/chart" uri="{C3380CC4-5D6E-409C-BE32-E72D297353CC}">
                <c16:uniqueId val="{00000001-E46A-47AB-BA8B-4DAB9E6361CD}"/>
              </c:ext>
            </c:extLst>
          </c:dPt>
          <c:dPt>
            <c:idx val="3"/>
            <c:invertIfNegative val="0"/>
            <c:bubble3D val="0"/>
            <c:spPr>
              <a:solidFill>
                <a:schemeClr val="accent4"/>
              </a:solidFill>
              <a:ln>
                <a:noFill/>
              </a:ln>
            </c:spPr>
            <c:extLst>
              <c:ext xmlns:c16="http://schemas.microsoft.com/office/drawing/2014/chart" uri="{C3380CC4-5D6E-409C-BE32-E72D297353CC}">
                <c16:uniqueId val="{00000002-E46A-47AB-BA8B-4DAB9E6361CD}"/>
              </c:ext>
            </c:extLst>
          </c:dPt>
          <c:dPt>
            <c:idx val="4"/>
            <c:invertIfNegative val="0"/>
            <c:bubble3D val="0"/>
            <c:spPr>
              <a:solidFill>
                <a:schemeClr val="accent5"/>
              </a:solidFill>
              <a:ln>
                <a:noFill/>
              </a:ln>
            </c:spPr>
            <c:extLst>
              <c:ext xmlns:c16="http://schemas.microsoft.com/office/drawing/2014/chart" uri="{C3380CC4-5D6E-409C-BE32-E72D297353CC}">
                <c16:uniqueId val="{00000003-E46A-47AB-BA8B-4DAB9E6361CD}"/>
              </c:ext>
            </c:extLst>
          </c:dPt>
          <c:dPt>
            <c:idx val="5"/>
            <c:invertIfNegative val="0"/>
            <c:bubble3D val="0"/>
            <c:spPr>
              <a:solidFill>
                <a:schemeClr val="accent6"/>
              </a:solidFill>
              <a:ln>
                <a:noFill/>
              </a:ln>
            </c:spPr>
            <c:extLst>
              <c:ext xmlns:c16="http://schemas.microsoft.com/office/drawing/2014/chart" uri="{C3380CC4-5D6E-409C-BE32-E72D297353CC}">
                <c16:uniqueId val="{00000004-E46A-47AB-BA8B-4DAB9E6361CD}"/>
              </c:ext>
            </c:extLst>
          </c:dPt>
          <c:dPt>
            <c:idx val="6"/>
            <c:invertIfNegative val="0"/>
            <c:bubble3D val="0"/>
            <c:spPr>
              <a:solidFill>
                <a:schemeClr val="accent1">
                  <a:lumMod val="75000"/>
                </a:schemeClr>
              </a:solidFill>
              <a:ln>
                <a:noFill/>
              </a:ln>
            </c:spPr>
            <c:extLst>
              <c:ext xmlns:c16="http://schemas.microsoft.com/office/drawing/2014/chart" uri="{C3380CC4-5D6E-409C-BE32-E72D297353CC}">
                <c16:uniqueId val="{0000000B-ED34-448D-9465-E57EA036B7E4}"/>
              </c:ext>
            </c:extLst>
          </c:dPt>
          <c:dPt>
            <c:idx val="7"/>
            <c:invertIfNegative val="0"/>
            <c:bubble3D val="0"/>
            <c:spPr>
              <a:solidFill>
                <a:srgbClr val="183654"/>
              </a:solidFill>
              <a:ln>
                <a:noFill/>
              </a:ln>
            </c:spPr>
            <c:extLst>
              <c:ext xmlns:c16="http://schemas.microsoft.com/office/drawing/2014/chart" uri="{C3380CC4-5D6E-409C-BE32-E72D297353CC}">
                <c16:uniqueId val="{0000000D-ED34-448D-9465-E57EA036B7E4}"/>
              </c:ext>
            </c:extLst>
          </c:dPt>
          <c:dPt>
            <c:idx val="8"/>
            <c:invertIfNegative val="0"/>
            <c:bubble3D val="0"/>
            <c:spPr>
              <a:solidFill>
                <a:schemeClr val="accent3">
                  <a:lumMod val="60000"/>
                  <a:lumOff val="40000"/>
                </a:schemeClr>
              </a:solidFill>
              <a:ln>
                <a:noFill/>
              </a:ln>
            </c:spPr>
            <c:extLst>
              <c:ext xmlns:c16="http://schemas.microsoft.com/office/drawing/2014/chart" uri="{C3380CC4-5D6E-409C-BE32-E72D297353CC}">
                <c16:uniqueId val="{0000000F-ED34-448D-9465-E57EA036B7E4}"/>
              </c:ext>
            </c:extLst>
          </c:dPt>
          <c:dPt>
            <c:idx val="9"/>
            <c:invertIfNegative val="0"/>
            <c:bubble3D val="0"/>
            <c:spPr>
              <a:solidFill>
                <a:schemeClr val="accent4">
                  <a:lumMod val="75000"/>
                </a:schemeClr>
              </a:solidFill>
              <a:ln>
                <a:noFill/>
              </a:ln>
            </c:spPr>
            <c:extLst>
              <c:ext xmlns:c16="http://schemas.microsoft.com/office/drawing/2014/chart" uri="{C3380CC4-5D6E-409C-BE32-E72D297353CC}">
                <c16:uniqueId val="{00000011-ED34-448D-9465-E57EA036B7E4}"/>
              </c:ext>
            </c:extLst>
          </c:dPt>
          <c:dPt>
            <c:idx val="10"/>
            <c:invertIfNegative val="0"/>
            <c:bubble3D val="0"/>
            <c:spPr>
              <a:solidFill>
                <a:schemeClr val="accent5">
                  <a:lumMod val="75000"/>
                </a:schemeClr>
              </a:solidFill>
              <a:ln>
                <a:noFill/>
              </a:ln>
            </c:spPr>
            <c:extLst>
              <c:ext xmlns:c16="http://schemas.microsoft.com/office/drawing/2014/chart" uri="{C3380CC4-5D6E-409C-BE32-E72D297353CC}">
                <c16:uniqueId val="{00000013-ED34-448D-9465-E57EA036B7E4}"/>
              </c:ext>
            </c:extLst>
          </c:dPt>
          <c:dPt>
            <c:idx val="11"/>
            <c:invertIfNegative val="0"/>
            <c:bubble3D val="0"/>
            <c:spPr>
              <a:solidFill>
                <a:schemeClr val="accent6">
                  <a:lumMod val="90000"/>
                </a:schemeClr>
              </a:solidFill>
              <a:ln>
                <a:noFill/>
              </a:ln>
            </c:spPr>
            <c:extLst>
              <c:ext xmlns:c16="http://schemas.microsoft.com/office/drawing/2014/chart" uri="{C3380CC4-5D6E-409C-BE32-E72D297353CC}">
                <c16:uniqueId val="{00000015-ED34-448D-9465-E57EA036B7E4}"/>
              </c:ext>
            </c:extLst>
          </c:dPt>
          <c:cat>
            <c:strRef>
              <c:f>Tabelle1!$A$2:$A$13</c:f>
              <c:strCache>
                <c:ptCount val="12"/>
                <c:pt idx="0">
                  <c:v>Placeholder 1</c:v>
                </c:pt>
                <c:pt idx="1">
                  <c:v>Placeholder 2</c:v>
                </c:pt>
                <c:pt idx="2">
                  <c:v>Placeholder 3</c:v>
                </c:pt>
                <c:pt idx="3">
                  <c:v>Placeholder 4</c:v>
                </c:pt>
                <c:pt idx="4">
                  <c:v>Placeholder 5</c:v>
                </c:pt>
                <c:pt idx="5">
                  <c:v>Placeholder 6</c:v>
                </c:pt>
                <c:pt idx="6">
                  <c:v>Placeholder 7</c:v>
                </c:pt>
                <c:pt idx="7">
                  <c:v>Placeholder 8</c:v>
                </c:pt>
                <c:pt idx="8">
                  <c:v>Placeholder 9</c:v>
                </c:pt>
                <c:pt idx="9">
                  <c:v>Placeholder 10</c:v>
                </c:pt>
                <c:pt idx="10">
                  <c:v>Placeholder 11</c:v>
                </c:pt>
                <c:pt idx="11">
                  <c:v>Placeholder 12</c:v>
                </c:pt>
              </c:strCache>
            </c:strRef>
          </c:cat>
          <c:val>
            <c:numRef>
              <c:f>Tabelle1!$B$2:$B$13</c:f>
              <c:numCache>
                <c:formatCode>General</c:formatCode>
                <c:ptCount val="12"/>
                <c:pt idx="0">
                  <c:v>2.4</c:v>
                </c:pt>
                <c:pt idx="1">
                  <c:v>2.5</c:v>
                </c:pt>
                <c:pt idx="2">
                  <c:v>1.8</c:v>
                </c:pt>
                <c:pt idx="3">
                  <c:v>2.8</c:v>
                </c:pt>
                <c:pt idx="4">
                  <c:v>3.5</c:v>
                </c:pt>
                <c:pt idx="5">
                  <c:v>4.5</c:v>
                </c:pt>
                <c:pt idx="6">
                  <c:v>5</c:v>
                </c:pt>
                <c:pt idx="7">
                  <c:v>4.5</c:v>
                </c:pt>
                <c:pt idx="8">
                  <c:v>4.3</c:v>
                </c:pt>
                <c:pt idx="9">
                  <c:v>4.8</c:v>
                </c:pt>
                <c:pt idx="10">
                  <c:v>3</c:v>
                </c:pt>
                <c:pt idx="11">
                  <c:v>4.5999999999999996</c:v>
                </c:pt>
              </c:numCache>
            </c:numRef>
          </c:val>
          <c:extLst>
            <c:ext xmlns:c16="http://schemas.microsoft.com/office/drawing/2014/chart" uri="{C3380CC4-5D6E-409C-BE32-E72D297353CC}">
              <c16:uniqueId val="{00000005-E46A-47AB-BA8B-4DAB9E6361CD}"/>
            </c:ext>
          </c:extLst>
        </c:ser>
        <c:dLbls>
          <c:showLegendKey val="0"/>
          <c:showVal val="0"/>
          <c:showCatName val="0"/>
          <c:showSerName val="0"/>
          <c:showPercent val="0"/>
          <c:showBubbleSize val="0"/>
        </c:dLbls>
        <c:gapWidth val="200"/>
        <c:overlap val="-20"/>
        <c:axId val="137904512"/>
        <c:axId val="137906048"/>
      </c:barChart>
      <c:lineChart>
        <c:grouping val="standard"/>
        <c:varyColors val="0"/>
        <c:ser>
          <c:idx val="1"/>
          <c:order val="1"/>
          <c:tx>
            <c:strRef>
              <c:f>Tabelle1!$C$1</c:f>
              <c:strCache>
                <c:ptCount val="1"/>
                <c:pt idx="0">
                  <c:v>Example 2</c:v>
                </c:pt>
              </c:strCache>
            </c:strRef>
          </c:tx>
          <c:spPr>
            <a:ln>
              <a:solidFill>
                <a:schemeClr val="bg2"/>
              </a:solidFill>
            </a:ln>
          </c:spPr>
          <c:marker>
            <c:symbol val="none"/>
          </c:marker>
          <c:cat>
            <c:strRef>
              <c:f>Tabelle1!$A$2:$A$13</c:f>
              <c:strCache>
                <c:ptCount val="12"/>
                <c:pt idx="0">
                  <c:v>Placeholder 1</c:v>
                </c:pt>
                <c:pt idx="1">
                  <c:v>Placeholder 2</c:v>
                </c:pt>
                <c:pt idx="2">
                  <c:v>Placeholder 3</c:v>
                </c:pt>
                <c:pt idx="3">
                  <c:v>Placeholder 4</c:v>
                </c:pt>
                <c:pt idx="4">
                  <c:v>Placeholder 5</c:v>
                </c:pt>
                <c:pt idx="5">
                  <c:v>Placeholder 6</c:v>
                </c:pt>
                <c:pt idx="6">
                  <c:v>Placeholder 7</c:v>
                </c:pt>
                <c:pt idx="7">
                  <c:v>Placeholder 8</c:v>
                </c:pt>
                <c:pt idx="8">
                  <c:v>Placeholder 9</c:v>
                </c:pt>
                <c:pt idx="9">
                  <c:v>Placeholder 10</c:v>
                </c:pt>
                <c:pt idx="10">
                  <c:v>Placeholder 11</c:v>
                </c:pt>
                <c:pt idx="11">
                  <c:v>Placeholder 12</c:v>
                </c:pt>
              </c:strCache>
            </c:strRef>
          </c:cat>
          <c:val>
            <c:numRef>
              <c:f>Tabelle1!$C$2:$C$13</c:f>
              <c:numCache>
                <c:formatCode>General</c:formatCode>
                <c:ptCount val="12"/>
                <c:pt idx="0">
                  <c:v>4.8</c:v>
                </c:pt>
                <c:pt idx="1">
                  <c:v>4.4000000000000004</c:v>
                </c:pt>
                <c:pt idx="2">
                  <c:v>3.5</c:v>
                </c:pt>
                <c:pt idx="3">
                  <c:v>4.5</c:v>
                </c:pt>
                <c:pt idx="4">
                  <c:v>4.5999999999999996</c:v>
                </c:pt>
                <c:pt idx="5">
                  <c:v>5.6</c:v>
                </c:pt>
                <c:pt idx="6">
                  <c:v>6</c:v>
                </c:pt>
                <c:pt idx="7">
                  <c:v>5.3</c:v>
                </c:pt>
                <c:pt idx="8">
                  <c:v>5</c:v>
                </c:pt>
                <c:pt idx="9">
                  <c:v>6</c:v>
                </c:pt>
                <c:pt idx="10">
                  <c:v>4</c:v>
                </c:pt>
                <c:pt idx="11">
                  <c:v>5.5</c:v>
                </c:pt>
              </c:numCache>
            </c:numRef>
          </c:val>
          <c:smooth val="0"/>
          <c:extLst>
            <c:ext xmlns:c16="http://schemas.microsoft.com/office/drawing/2014/chart" uri="{C3380CC4-5D6E-409C-BE32-E72D297353CC}">
              <c16:uniqueId val="{00000006-E46A-47AB-BA8B-4DAB9E6361CD}"/>
            </c:ext>
          </c:extLst>
        </c:ser>
        <c:dLbls>
          <c:showLegendKey val="0"/>
          <c:showVal val="0"/>
          <c:showCatName val="0"/>
          <c:showSerName val="0"/>
          <c:showPercent val="0"/>
          <c:showBubbleSize val="0"/>
        </c:dLbls>
        <c:marker val="1"/>
        <c:smooth val="0"/>
        <c:axId val="137904512"/>
        <c:axId val="137906048"/>
      </c:lineChart>
      <c:catAx>
        <c:axId val="137904512"/>
        <c:scaling>
          <c:orientation val="minMax"/>
        </c:scaling>
        <c:delete val="0"/>
        <c:axPos val="b"/>
        <c:numFmt formatCode="General" sourceLinked="0"/>
        <c:majorTickMark val="none"/>
        <c:minorTickMark val="none"/>
        <c:tickLblPos val="nextTo"/>
        <c:spPr>
          <a:ln w="6350">
            <a:solidFill>
              <a:schemeClr val="bg1"/>
            </a:solidFill>
          </a:ln>
        </c:spPr>
        <c:txPr>
          <a:bodyPr/>
          <a:lstStyle/>
          <a:p>
            <a:pPr>
              <a:defRPr sz="1200">
                <a:solidFill>
                  <a:schemeClr val="bg1"/>
                </a:solidFill>
              </a:defRPr>
            </a:pPr>
            <a:endParaRPr lang="zh-CN"/>
          </a:p>
        </c:txPr>
        <c:crossAx val="137906048"/>
        <c:crosses val="autoZero"/>
        <c:auto val="1"/>
        <c:lblAlgn val="ctr"/>
        <c:lblOffset val="100"/>
        <c:noMultiLvlLbl val="0"/>
      </c:catAx>
      <c:valAx>
        <c:axId val="137906048"/>
        <c:scaling>
          <c:orientation val="minMax"/>
        </c:scaling>
        <c:delete val="0"/>
        <c:axPos val="l"/>
        <c:majorGridlines>
          <c:spPr>
            <a:ln w="6350">
              <a:solidFill>
                <a:schemeClr val="bg1"/>
              </a:solidFill>
            </a:ln>
          </c:spPr>
        </c:majorGridlines>
        <c:numFmt formatCode="General" sourceLinked="1"/>
        <c:majorTickMark val="none"/>
        <c:minorTickMark val="none"/>
        <c:tickLblPos val="nextTo"/>
        <c:spPr>
          <a:ln w="6350">
            <a:noFill/>
          </a:ln>
        </c:spPr>
        <c:txPr>
          <a:bodyPr/>
          <a:lstStyle/>
          <a:p>
            <a:pPr>
              <a:defRPr sz="1200">
                <a:solidFill>
                  <a:schemeClr val="bg1"/>
                </a:solidFill>
              </a:defRPr>
            </a:pPr>
            <a:endParaRPr lang="zh-CN"/>
          </a:p>
        </c:txPr>
        <c:crossAx val="137904512"/>
        <c:crosses val="autoZero"/>
        <c:crossBetween val="between"/>
      </c:valAx>
    </c:plotArea>
    <c:legend>
      <c:legendPos val="r"/>
      <c:layout>
        <c:manualLayout>
          <c:xMode val="edge"/>
          <c:yMode val="edge"/>
          <c:x val="0.86447234840894571"/>
          <c:y val="4.4243201664680661E-2"/>
          <c:w val="0.12899438753460393"/>
          <c:h val="0.10300500649154321"/>
        </c:manualLayout>
      </c:layout>
      <c:overlay val="0"/>
      <c:txPr>
        <a:bodyPr/>
        <a:lstStyle/>
        <a:p>
          <a:pPr>
            <a:defRPr sz="1000">
              <a:solidFill>
                <a:schemeClr val="bg1"/>
              </a:solidFill>
            </a:defRPr>
          </a:pPr>
          <a:endParaRPr lang="zh-CN"/>
        </a:p>
      </c:txPr>
    </c:legend>
    <c:plotVisOnly val="1"/>
    <c:dispBlanksAs val="gap"/>
    <c:showDLblsOverMax val="0"/>
  </c:chart>
  <c:txPr>
    <a:bodyPr/>
    <a:lstStyle/>
    <a:p>
      <a:pPr>
        <a:defRPr sz="1400">
          <a:latin typeface="+mn-lt"/>
        </a:defRPr>
      </a:pPr>
      <a:endParaRPr lang="zh-CN"/>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674136713989258"/>
          <c:y val="8.2206610035764627E-2"/>
          <c:w val="0.46322589728140223"/>
          <c:h val="0.79151892021667836"/>
        </c:manualLayout>
      </c:layout>
      <c:doughnutChart>
        <c:varyColors val="1"/>
        <c:ser>
          <c:idx val="0"/>
          <c:order val="0"/>
          <c:tx>
            <c:strRef>
              <c:f>Tabelle1!$B$1</c:f>
              <c:strCache>
                <c:ptCount val="1"/>
                <c:pt idx="0">
                  <c:v>Datenreihe 1</c:v>
                </c:pt>
              </c:strCache>
            </c:strRef>
          </c:tx>
          <c:spPr>
            <a:ln>
              <a:noFill/>
            </a:ln>
          </c:spPr>
          <c:dPt>
            <c:idx val="0"/>
            <c:bubble3D val="0"/>
            <c:spPr>
              <a:solidFill>
                <a:schemeClr val="bg2"/>
              </a:solidFill>
              <a:ln>
                <a:noFill/>
              </a:ln>
            </c:spPr>
            <c:extLst>
              <c:ext xmlns:c16="http://schemas.microsoft.com/office/drawing/2014/chart" uri="{C3380CC4-5D6E-409C-BE32-E72D297353CC}">
                <c16:uniqueId val="{00000001-4F4F-46CE-A284-26AE1757B55A}"/>
              </c:ext>
            </c:extLst>
          </c:dPt>
          <c:dPt>
            <c:idx val="1"/>
            <c:bubble3D val="0"/>
            <c:spPr>
              <a:solidFill>
                <a:schemeClr val="tx2"/>
              </a:solidFill>
              <a:ln>
                <a:noFill/>
              </a:ln>
            </c:spPr>
            <c:extLst>
              <c:ext xmlns:c16="http://schemas.microsoft.com/office/drawing/2014/chart" uri="{C3380CC4-5D6E-409C-BE32-E72D297353CC}">
                <c16:uniqueId val="{00000000-F8E6-402C-A879-096A4D714EDB}"/>
              </c:ext>
            </c:extLst>
          </c:dPt>
          <c:dPt>
            <c:idx val="2"/>
            <c:bubble3D val="0"/>
            <c:spPr>
              <a:solidFill>
                <a:schemeClr val="accent1"/>
              </a:solidFill>
              <a:ln>
                <a:noFill/>
              </a:ln>
            </c:spPr>
            <c:extLst>
              <c:ext xmlns:c16="http://schemas.microsoft.com/office/drawing/2014/chart" uri="{C3380CC4-5D6E-409C-BE32-E72D297353CC}">
                <c16:uniqueId val="{00000001-F8E6-402C-A879-096A4D714EDB}"/>
              </c:ext>
            </c:extLst>
          </c:dPt>
          <c:dPt>
            <c:idx val="3"/>
            <c:bubble3D val="0"/>
            <c:spPr>
              <a:solidFill>
                <a:schemeClr val="accent4"/>
              </a:solidFill>
              <a:ln>
                <a:noFill/>
              </a:ln>
            </c:spPr>
            <c:extLst>
              <c:ext xmlns:c16="http://schemas.microsoft.com/office/drawing/2014/chart" uri="{C3380CC4-5D6E-409C-BE32-E72D297353CC}">
                <c16:uniqueId val="{00000002-F8E6-402C-A879-096A4D714EDB}"/>
              </c:ext>
            </c:extLst>
          </c:dPt>
          <c:dPt>
            <c:idx val="4"/>
            <c:bubble3D val="0"/>
            <c:spPr>
              <a:solidFill>
                <a:schemeClr val="accent5"/>
              </a:solidFill>
              <a:ln>
                <a:noFill/>
              </a:ln>
            </c:spPr>
            <c:extLst>
              <c:ext xmlns:c16="http://schemas.microsoft.com/office/drawing/2014/chart" uri="{C3380CC4-5D6E-409C-BE32-E72D297353CC}">
                <c16:uniqueId val="{00000003-F8E6-402C-A879-096A4D714EDB}"/>
              </c:ext>
            </c:extLst>
          </c:dPt>
          <c:dPt>
            <c:idx val="5"/>
            <c:bubble3D val="0"/>
            <c:spPr>
              <a:solidFill>
                <a:schemeClr val="accent2"/>
              </a:solidFill>
              <a:ln>
                <a:noFill/>
              </a:ln>
            </c:spPr>
            <c:extLst>
              <c:ext xmlns:c16="http://schemas.microsoft.com/office/drawing/2014/chart" uri="{C3380CC4-5D6E-409C-BE32-E72D297353CC}">
                <c16:uniqueId val="{00000004-F8E6-402C-A879-096A4D714EDB}"/>
              </c:ext>
            </c:extLst>
          </c:dPt>
          <c:dLbls>
            <c:dLbl>
              <c:idx val="0"/>
              <c:tx>
                <c:rich>
                  <a:bodyPr wrap="square" lIns="38100" tIns="19050" rIns="38100" bIns="19050" anchor="ctr">
                    <a:spAutoFit/>
                  </a:bodyPr>
                  <a:lstStyle/>
                  <a:p>
                    <a:pPr>
                      <a:defRPr sz="1200" b="0">
                        <a:solidFill>
                          <a:schemeClr val="tx2"/>
                        </a:solidFill>
                        <a:latin typeface="+mj-lt"/>
                      </a:defRPr>
                    </a:pPr>
                    <a:fld id="{D6FE8577-CD5A-432A-82D2-53C6D769E562}" type="VALUE">
                      <a:rPr lang="en-US" altLang="zh-CN">
                        <a:latin typeface="Arial" panose="020B0604020202020204" pitchFamily="34" charset="0"/>
                        <a:cs typeface="Arial" panose="020B0604020202020204" pitchFamily="34" charset="0"/>
                      </a:rPr>
                      <a:pPr>
                        <a:defRPr sz="1200" b="0">
                          <a:solidFill>
                            <a:schemeClr val="tx2"/>
                          </a:solidFill>
                          <a:latin typeface="+mj-lt"/>
                        </a:defRPr>
                      </a:pPr>
                      <a:t>[值]</a:t>
                    </a:fld>
                    <a:endParaRPr lang="zh-CN" altLang="en-US"/>
                  </a:p>
                </c:rich>
              </c:tx>
              <c:spPr>
                <a:noFill/>
                <a:ln>
                  <a:noFill/>
                </a:ln>
                <a:effectLst/>
              </c:sp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4F4F-46CE-A284-26AE1757B55A}"/>
                </c:ext>
              </c:extLst>
            </c:dLbl>
            <c:dLbl>
              <c:idx val="3"/>
              <c:tx>
                <c:rich>
                  <a:bodyPr wrap="square" lIns="38100" tIns="19050" rIns="38100" bIns="19050" anchor="ctr">
                    <a:spAutoFit/>
                  </a:bodyPr>
                  <a:lstStyle/>
                  <a:p>
                    <a:pPr>
                      <a:defRPr sz="1200" b="0">
                        <a:solidFill>
                          <a:schemeClr val="tx1"/>
                        </a:solidFill>
                        <a:latin typeface="+mj-lt"/>
                      </a:defRPr>
                    </a:pPr>
                    <a:fld id="{A0631C86-F3A6-4DD5-8EDD-32C3A6783CD2}" type="VALUE">
                      <a:rPr lang="en-US" altLang="zh-CN">
                        <a:latin typeface="Arial" panose="020B0604020202020204" pitchFamily="34" charset="0"/>
                        <a:cs typeface="Arial" panose="020B0604020202020204" pitchFamily="34" charset="0"/>
                      </a:rPr>
                      <a:pPr>
                        <a:defRPr sz="1200" b="0">
                          <a:solidFill>
                            <a:schemeClr val="tx1"/>
                          </a:solidFill>
                          <a:latin typeface="+mj-lt"/>
                        </a:defRPr>
                      </a:pPr>
                      <a:t>[值]</a:t>
                    </a:fld>
                    <a:endParaRPr lang="zh-CN" altLang="en-US"/>
                  </a:p>
                </c:rich>
              </c:tx>
              <c:spPr>
                <a:noFill/>
                <a:ln>
                  <a:noFill/>
                </a:ln>
                <a:effectLst/>
              </c:sp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F8E6-402C-A879-096A4D714EDB}"/>
                </c:ext>
              </c:extLst>
            </c:dLbl>
            <c:dLbl>
              <c:idx val="5"/>
              <c:tx>
                <c:rich>
                  <a:bodyPr wrap="square" lIns="38100" tIns="19050" rIns="38100" bIns="19050" anchor="ctr">
                    <a:spAutoFit/>
                  </a:bodyPr>
                  <a:lstStyle/>
                  <a:p>
                    <a:pPr>
                      <a:defRPr sz="1200" b="0">
                        <a:solidFill>
                          <a:schemeClr val="tx1"/>
                        </a:solidFill>
                        <a:latin typeface="+mj-lt"/>
                      </a:defRPr>
                    </a:pPr>
                    <a:fld id="{05FFBD26-8773-4C26-B059-E5C697AF6A54}" type="VALUE">
                      <a:rPr lang="en-US" altLang="zh-CN">
                        <a:latin typeface="Arial" panose="020B0604020202020204" pitchFamily="34" charset="0"/>
                        <a:cs typeface="Arial" panose="020B0604020202020204" pitchFamily="34" charset="0"/>
                      </a:rPr>
                      <a:pPr>
                        <a:defRPr sz="1200" b="0">
                          <a:solidFill>
                            <a:schemeClr val="tx1"/>
                          </a:solidFill>
                          <a:latin typeface="+mj-lt"/>
                        </a:defRPr>
                      </a:pPr>
                      <a:t>[值]</a:t>
                    </a:fld>
                    <a:endParaRPr lang="zh-CN" altLang="en-US"/>
                  </a:p>
                </c:rich>
              </c:tx>
              <c:spPr>
                <a:noFill/>
                <a:ln>
                  <a:noFill/>
                </a:ln>
                <a:effectLst/>
              </c:sp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F8E6-402C-A879-096A4D714EDB}"/>
                </c:ext>
              </c:extLst>
            </c:dLbl>
            <c:spPr>
              <a:noFill/>
              <a:ln>
                <a:noFill/>
              </a:ln>
              <a:effectLst/>
            </c:spPr>
            <c:txPr>
              <a:bodyPr wrap="square" lIns="38100" tIns="19050" rIns="38100" bIns="19050" anchor="ctr">
                <a:spAutoFit/>
              </a:bodyPr>
              <a:lstStyle/>
              <a:p>
                <a:pPr>
                  <a:defRPr sz="1200" b="0">
                    <a:solidFill>
                      <a:schemeClr val="bg1"/>
                    </a:solidFill>
                    <a:latin typeface="+mj-lt"/>
                  </a:defRPr>
                </a:pPr>
                <a:endParaRPr lang="zh-CN"/>
              </a:p>
            </c:txPr>
            <c:showLegendKey val="0"/>
            <c:showVal val="1"/>
            <c:showCatName val="0"/>
            <c:showSerName val="0"/>
            <c:showPercent val="0"/>
            <c:showBubbleSize val="0"/>
            <c:showLeaderLines val="1"/>
            <c:extLst>
              <c:ext xmlns:c15="http://schemas.microsoft.com/office/drawing/2012/chart" uri="{CE6537A1-D6FC-4f65-9D91-7224C49458BB}"/>
            </c:extLst>
          </c:dLbls>
          <c:cat>
            <c:strRef>
              <c:f>Tabelle1!$A$2:$A$7</c:f>
              <c:strCache>
                <c:ptCount val="6"/>
                <c:pt idx="0">
                  <c:v>Example 1</c:v>
                </c:pt>
                <c:pt idx="1">
                  <c:v>Example 2</c:v>
                </c:pt>
                <c:pt idx="2">
                  <c:v>Example 3</c:v>
                </c:pt>
                <c:pt idx="3">
                  <c:v>Example 4</c:v>
                </c:pt>
                <c:pt idx="4">
                  <c:v>Example 5</c:v>
                </c:pt>
                <c:pt idx="5">
                  <c:v>Example 6</c:v>
                </c:pt>
              </c:strCache>
            </c:strRef>
          </c:cat>
          <c:val>
            <c:numRef>
              <c:f>Tabelle1!$B$2:$B$7</c:f>
              <c:numCache>
                <c:formatCode>General</c:formatCode>
                <c:ptCount val="6"/>
                <c:pt idx="0">
                  <c:v>3.5</c:v>
                </c:pt>
                <c:pt idx="1">
                  <c:v>4.5</c:v>
                </c:pt>
                <c:pt idx="2">
                  <c:v>3.5</c:v>
                </c:pt>
                <c:pt idx="3">
                  <c:v>3</c:v>
                </c:pt>
                <c:pt idx="4">
                  <c:v>3.5</c:v>
                </c:pt>
                <c:pt idx="5">
                  <c:v>4</c:v>
                </c:pt>
              </c:numCache>
            </c:numRef>
          </c:val>
          <c:extLst>
            <c:ext xmlns:c16="http://schemas.microsoft.com/office/drawing/2014/chart" uri="{C3380CC4-5D6E-409C-BE32-E72D297353CC}">
              <c16:uniqueId val="{00000005-F8E6-402C-A879-096A4D714EDB}"/>
            </c:ext>
          </c:extLst>
        </c:ser>
        <c:dLbls>
          <c:showLegendKey val="0"/>
          <c:showVal val="0"/>
          <c:showCatName val="0"/>
          <c:showSerName val="0"/>
          <c:showPercent val="0"/>
          <c:showBubbleSize val="0"/>
          <c:showLeaderLines val="1"/>
        </c:dLbls>
        <c:firstSliceAng val="0"/>
        <c:holeSize val="65"/>
      </c:doughnutChart>
    </c:plotArea>
    <c:legend>
      <c:legendPos val="l"/>
      <c:layout>
        <c:manualLayout>
          <c:xMode val="edge"/>
          <c:yMode val="edge"/>
          <c:x val="1.0988963446554268E-2"/>
          <c:y val="0.32572076345260043"/>
          <c:w val="0.11535671588626278"/>
          <c:h val="0.34855823444128231"/>
        </c:manualLayout>
      </c:layout>
      <c:overlay val="0"/>
      <c:txPr>
        <a:bodyPr/>
        <a:lstStyle/>
        <a:p>
          <a:pPr>
            <a:defRPr sz="1000">
              <a:solidFill>
                <a:schemeClr val="bg1"/>
              </a:solidFill>
            </a:defRPr>
          </a:pPr>
          <a:endParaRPr lang="zh-CN"/>
        </a:p>
      </c:txPr>
    </c:legend>
    <c:plotVisOnly val="1"/>
    <c:dispBlanksAs val="gap"/>
    <c:showDLblsOverMax val="0"/>
  </c:chart>
  <c:txPr>
    <a:bodyPr/>
    <a:lstStyle/>
    <a:p>
      <a:pPr>
        <a:defRPr sz="1400">
          <a:latin typeface="+mn-lt"/>
        </a:defRPr>
      </a:pPr>
      <a:endParaRPr lang="zh-CN"/>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8851140234714706"/>
          <c:y val="2.5898924483804254E-2"/>
          <c:w val="0.3191205995318509"/>
          <c:h val="0.89082219497328752"/>
        </c:manualLayout>
      </c:layout>
      <c:barChart>
        <c:barDir val="col"/>
        <c:grouping val="stacked"/>
        <c:varyColors val="0"/>
        <c:ser>
          <c:idx val="0"/>
          <c:order val="0"/>
          <c:tx>
            <c:strRef>
              <c:f>Tabelle1!$B$1</c:f>
              <c:strCache>
                <c:ptCount val="1"/>
                <c:pt idx="0">
                  <c:v>Example  1</c:v>
                </c:pt>
              </c:strCache>
            </c:strRef>
          </c:tx>
          <c:spPr>
            <a:solidFill>
              <a:schemeClr val="bg2"/>
            </a:solidFill>
            <a:ln>
              <a:noFill/>
            </a:ln>
          </c:spPr>
          <c:invertIfNegative val="0"/>
          <c:dLbls>
            <c:dLbl>
              <c:idx val="0"/>
              <c:layout>
                <c:manualLayout>
                  <c:x val="0"/>
                  <c:y val="-3.0308996640951752E-3"/>
                </c:manualLayout>
              </c:layout>
              <c:tx>
                <c:rich>
                  <a:bodyPr/>
                  <a:lstStyle/>
                  <a:p>
                    <a:fld id="{A94E6C52-A943-4248-BD9E-2DFEE5669E43}" type="VALUE">
                      <a:rPr lang="en-US" altLang="zh-CN">
                        <a:latin typeface="Arial" panose="020B0604020202020204" pitchFamily="34" charset="0"/>
                        <a:cs typeface="Arial" panose="020B0604020202020204" pitchFamily="34" charset="0"/>
                      </a:rPr>
                      <a:pPr/>
                      <a:t>[值]</a:t>
                    </a:fld>
                    <a:endParaRPr lang="zh-CN" alt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775E-48D6-BB3B-2DACC86E783E}"/>
                </c:ext>
              </c:extLst>
            </c:dLbl>
            <c:spPr>
              <a:noFill/>
              <a:ln>
                <a:noFill/>
              </a:ln>
              <a:effectLst/>
            </c:spPr>
            <c:txPr>
              <a:bodyPr wrap="square" lIns="38100" tIns="19050" rIns="38100" bIns="19050" anchor="ctr">
                <a:spAutoFit/>
              </a:bodyPr>
              <a:lstStyle/>
              <a:p>
                <a:pPr>
                  <a:defRPr sz="1200" b="0">
                    <a:solidFill>
                      <a:schemeClr val="tx2"/>
                    </a:solidFill>
                    <a:latin typeface="+mj-lt"/>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Tabelle1!$A$2</c:f>
              <c:strCache>
                <c:ptCount val="1"/>
                <c:pt idx="0">
                  <c:v>Kategorie 1</c:v>
                </c:pt>
              </c:strCache>
            </c:strRef>
          </c:cat>
          <c:val>
            <c:numRef>
              <c:f>Tabelle1!$B$2</c:f>
              <c:numCache>
                <c:formatCode>General</c:formatCode>
                <c:ptCount val="1"/>
                <c:pt idx="0">
                  <c:v>1</c:v>
                </c:pt>
              </c:numCache>
            </c:numRef>
          </c:val>
          <c:extLst>
            <c:ext xmlns:c16="http://schemas.microsoft.com/office/drawing/2014/chart" uri="{C3380CC4-5D6E-409C-BE32-E72D297353CC}">
              <c16:uniqueId val="{00000005-E46A-47AB-BA8B-4DAB9E6361CD}"/>
            </c:ext>
          </c:extLst>
        </c:ser>
        <c:ser>
          <c:idx val="1"/>
          <c:order val="1"/>
          <c:tx>
            <c:strRef>
              <c:f>Tabelle1!$C$1</c:f>
              <c:strCache>
                <c:ptCount val="1"/>
                <c:pt idx="0">
                  <c:v>Example 2</c:v>
                </c:pt>
              </c:strCache>
            </c:strRef>
          </c:tx>
          <c:spPr>
            <a:solidFill>
              <a:schemeClr val="tx2"/>
            </a:solidFill>
            <a:ln>
              <a:noFill/>
            </a:ln>
          </c:spPr>
          <c:invertIfNegative val="0"/>
          <c:dLbls>
            <c:spPr>
              <a:noFill/>
              <a:ln>
                <a:noFill/>
              </a:ln>
              <a:effectLst/>
            </c:spPr>
            <c:txPr>
              <a:bodyPr wrap="square" lIns="38100" tIns="19050" rIns="38100" bIns="19050" anchor="ctr">
                <a:spAutoFit/>
              </a:bodyPr>
              <a:lstStyle/>
              <a:p>
                <a:pPr>
                  <a:defRPr sz="1200" b="0">
                    <a:solidFill>
                      <a:schemeClr val="bg1"/>
                    </a:solidFill>
                    <a:latin typeface="+mj-lt"/>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Tabelle1!$A$2</c:f>
              <c:strCache>
                <c:ptCount val="1"/>
                <c:pt idx="0">
                  <c:v>Kategorie 1</c:v>
                </c:pt>
              </c:strCache>
            </c:strRef>
          </c:cat>
          <c:val>
            <c:numRef>
              <c:f>Tabelle1!$C$2</c:f>
              <c:numCache>
                <c:formatCode>General</c:formatCode>
                <c:ptCount val="1"/>
                <c:pt idx="0">
                  <c:v>2</c:v>
                </c:pt>
              </c:numCache>
            </c:numRef>
          </c:val>
          <c:extLst>
            <c:ext xmlns:c16="http://schemas.microsoft.com/office/drawing/2014/chart" uri="{C3380CC4-5D6E-409C-BE32-E72D297353CC}">
              <c16:uniqueId val="{00000006-E46A-47AB-BA8B-4DAB9E6361CD}"/>
            </c:ext>
          </c:extLst>
        </c:ser>
        <c:ser>
          <c:idx val="2"/>
          <c:order val="2"/>
          <c:tx>
            <c:strRef>
              <c:f>Tabelle1!$D$1</c:f>
              <c:strCache>
                <c:ptCount val="1"/>
                <c:pt idx="0">
                  <c:v>Example 3</c:v>
                </c:pt>
              </c:strCache>
            </c:strRef>
          </c:tx>
          <c:spPr>
            <a:solidFill>
              <a:schemeClr val="accent1"/>
            </a:solidFill>
            <a:ln cap="rnd">
              <a:noFill/>
              <a:round/>
            </a:ln>
          </c:spPr>
          <c:invertIfNegative val="0"/>
          <c:dLbls>
            <c:spPr>
              <a:noFill/>
              <a:ln>
                <a:noFill/>
              </a:ln>
              <a:effectLst/>
            </c:spPr>
            <c:txPr>
              <a:bodyPr wrap="square" lIns="38100" tIns="19050" rIns="38100" bIns="19050" anchor="ctr">
                <a:spAutoFit/>
              </a:bodyPr>
              <a:lstStyle/>
              <a:p>
                <a:pPr>
                  <a:defRPr sz="1200" b="0">
                    <a:solidFill>
                      <a:schemeClr val="bg1"/>
                    </a:solidFill>
                    <a:latin typeface="+mj-lt"/>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Tabelle1!$A$2</c:f>
              <c:strCache>
                <c:ptCount val="1"/>
                <c:pt idx="0">
                  <c:v>Kategorie 1</c:v>
                </c:pt>
              </c:strCache>
            </c:strRef>
          </c:cat>
          <c:val>
            <c:numRef>
              <c:f>Tabelle1!$D$2</c:f>
              <c:numCache>
                <c:formatCode>General</c:formatCode>
                <c:ptCount val="1"/>
                <c:pt idx="0">
                  <c:v>3</c:v>
                </c:pt>
              </c:numCache>
            </c:numRef>
          </c:val>
          <c:extLst>
            <c:ext xmlns:c16="http://schemas.microsoft.com/office/drawing/2014/chart" uri="{C3380CC4-5D6E-409C-BE32-E72D297353CC}">
              <c16:uniqueId val="{00000007-E46A-47AB-BA8B-4DAB9E6361CD}"/>
            </c:ext>
          </c:extLst>
        </c:ser>
        <c:ser>
          <c:idx val="3"/>
          <c:order val="3"/>
          <c:tx>
            <c:strRef>
              <c:f>Tabelle1!$E$1</c:f>
              <c:strCache>
                <c:ptCount val="1"/>
                <c:pt idx="0">
                  <c:v>Example 4</c:v>
                </c:pt>
              </c:strCache>
            </c:strRef>
          </c:tx>
          <c:spPr>
            <a:solidFill>
              <a:schemeClr val="accent4"/>
            </a:solidFill>
          </c:spPr>
          <c:invertIfNegative val="0"/>
          <c:dLbls>
            <c:spPr>
              <a:noFill/>
              <a:ln>
                <a:noFill/>
              </a:ln>
              <a:effectLst/>
            </c:spPr>
            <c:txPr>
              <a:bodyPr wrap="square" lIns="38100" tIns="19050" rIns="38100" bIns="19050" anchor="ctr">
                <a:spAutoFit/>
              </a:bodyPr>
              <a:lstStyle/>
              <a:p>
                <a:pPr>
                  <a:defRPr sz="1200" b="0">
                    <a:solidFill>
                      <a:schemeClr val="tx1"/>
                    </a:solidFill>
                    <a:latin typeface="+mj-lt"/>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Tabelle1!$A$2</c:f>
              <c:strCache>
                <c:ptCount val="1"/>
                <c:pt idx="0">
                  <c:v>Kategorie 1</c:v>
                </c:pt>
              </c:strCache>
            </c:strRef>
          </c:cat>
          <c:val>
            <c:numRef>
              <c:f>Tabelle1!$E$2</c:f>
              <c:numCache>
                <c:formatCode>General</c:formatCode>
                <c:ptCount val="1"/>
                <c:pt idx="0">
                  <c:v>4.5999999999999996</c:v>
                </c:pt>
              </c:numCache>
            </c:numRef>
          </c:val>
          <c:extLst>
            <c:ext xmlns:c16="http://schemas.microsoft.com/office/drawing/2014/chart" uri="{C3380CC4-5D6E-409C-BE32-E72D297353CC}">
              <c16:uniqueId val="{00000008-E46A-47AB-BA8B-4DAB9E6361CD}"/>
            </c:ext>
          </c:extLst>
        </c:ser>
        <c:ser>
          <c:idx val="4"/>
          <c:order val="4"/>
          <c:tx>
            <c:strRef>
              <c:f>Tabelle1!$F$1</c:f>
              <c:strCache>
                <c:ptCount val="1"/>
                <c:pt idx="0">
                  <c:v>Example 5</c:v>
                </c:pt>
              </c:strCache>
            </c:strRef>
          </c:tx>
          <c:spPr>
            <a:solidFill>
              <a:schemeClr val="accent5"/>
            </a:solidFill>
          </c:spPr>
          <c:invertIfNegative val="0"/>
          <c:dLbls>
            <c:spPr>
              <a:noFill/>
              <a:ln>
                <a:noFill/>
              </a:ln>
              <a:effectLst/>
            </c:spPr>
            <c:txPr>
              <a:bodyPr wrap="square" lIns="38100" tIns="19050" rIns="38100" bIns="19050" anchor="ctr">
                <a:spAutoFit/>
              </a:bodyPr>
              <a:lstStyle/>
              <a:p>
                <a:pPr>
                  <a:defRPr sz="1200" b="0">
                    <a:solidFill>
                      <a:schemeClr val="bg1"/>
                    </a:solidFill>
                    <a:latin typeface="+mj-lt"/>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Tabelle1!$A$2</c:f>
              <c:strCache>
                <c:ptCount val="1"/>
                <c:pt idx="0">
                  <c:v>Kategorie 1</c:v>
                </c:pt>
              </c:strCache>
            </c:strRef>
          </c:cat>
          <c:val>
            <c:numRef>
              <c:f>Tabelle1!$F$2</c:f>
              <c:numCache>
                <c:formatCode>General</c:formatCode>
                <c:ptCount val="1"/>
                <c:pt idx="0">
                  <c:v>6.1</c:v>
                </c:pt>
              </c:numCache>
            </c:numRef>
          </c:val>
          <c:extLst>
            <c:ext xmlns:c16="http://schemas.microsoft.com/office/drawing/2014/chart" uri="{C3380CC4-5D6E-409C-BE32-E72D297353CC}">
              <c16:uniqueId val="{00000009-E46A-47AB-BA8B-4DAB9E6361CD}"/>
            </c:ext>
          </c:extLst>
        </c:ser>
        <c:ser>
          <c:idx val="5"/>
          <c:order val="5"/>
          <c:tx>
            <c:strRef>
              <c:f>Tabelle1!$G$1</c:f>
              <c:strCache>
                <c:ptCount val="1"/>
                <c:pt idx="0">
                  <c:v>Example 6</c:v>
                </c:pt>
              </c:strCache>
            </c:strRef>
          </c:tx>
          <c:spPr>
            <a:solidFill>
              <a:schemeClr val="accent2"/>
            </a:solidFill>
          </c:spPr>
          <c:invertIfNegative val="0"/>
          <c:dLbls>
            <c:spPr>
              <a:noFill/>
              <a:ln>
                <a:noFill/>
              </a:ln>
              <a:effectLst/>
            </c:spPr>
            <c:txPr>
              <a:bodyPr/>
              <a:lstStyle/>
              <a:p>
                <a:pPr>
                  <a:defRPr sz="1200" b="0">
                    <a:latin typeface="+mj-lt"/>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Tabelle1!$A$2</c:f>
              <c:strCache>
                <c:ptCount val="1"/>
                <c:pt idx="0">
                  <c:v>Kategorie 1</c:v>
                </c:pt>
              </c:strCache>
            </c:strRef>
          </c:cat>
          <c:val>
            <c:numRef>
              <c:f>Tabelle1!$G$2</c:f>
              <c:numCache>
                <c:formatCode>General</c:formatCode>
                <c:ptCount val="1"/>
                <c:pt idx="0">
                  <c:v>7.6</c:v>
                </c:pt>
              </c:numCache>
            </c:numRef>
          </c:val>
          <c:extLst>
            <c:ext xmlns:c16="http://schemas.microsoft.com/office/drawing/2014/chart" uri="{C3380CC4-5D6E-409C-BE32-E72D297353CC}">
              <c16:uniqueId val="{0000000A-E46A-47AB-BA8B-4DAB9E6361CD}"/>
            </c:ext>
          </c:extLst>
        </c:ser>
        <c:dLbls>
          <c:dLblPos val="ctr"/>
          <c:showLegendKey val="0"/>
          <c:showVal val="1"/>
          <c:showCatName val="0"/>
          <c:showSerName val="0"/>
          <c:showPercent val="0"/>
          <c:showBubbleSize val="0"/>
        </c:dLbls>
        <c:gapWidth val="150"/>
        <c:overlap val="100"/>
        <c:axId val="137885952"/>
        <c:axId val="138481664"/>
      </c:barChart>
      <c:catAx>
        <c:axId val="137885952"/>
        <c:scaling>
          <c:orientation val="minMax"/>
        </c:scaling>
        <c:delete val="0"/>
        <c:axPos val="b"/>
        <c:numFmt formatCode="General" sourceLinked="0"/>
        <c:majorTickMark val="none"/>
        <c:minorTickMark val="none"/>
        <c:tickLblPos val="nextTo"/>
        <c:spPr>
          <a:ln w="6350">
            <a:solidFill>
              <a:schemeClr val="bg1"/>
            </a:solidFill>
          </a:ln>
        </c:spPr>
        <c:crossAx val="138481664"/>
        <c:crosses val="autoZero"/>
        <c:auto val="1"/>
        <c:lblAlgn val="ctr"/>
        <c:lblOffset val="100"/>
        <c:noMultiLvlLbl val="0"/>
      </c:catAx>
      <c:valAx>
        <c:axId val="138481664"/>
        <c:scaling>
          <c:orientation val="minMax"/>
        </c:scaling>
        <c:delete val="0"/>
        <c:axPos val="l"/>
        <c:majorGridlines>
          <c:spPr>
            <a:ln w="6350">
              <a:solidFill>
                <a:schemeClr val="bg1"/>
              </a:solidFill>
            </a:ln>
          </c:spPr>
        </c:majorGridlines>
        <c:numFmt formatCode="General" sourceLinked="1"/>
        <c:majorTickMark val="out"/>
        <c:minorTickMark val="none"/>
        <c:tickLblPos val="nextTo"/>
        <c:spPr>
          <a:ln w="6350">
            <a:noFill/>
          </a:ln>
        </c:spPr>
        <c:txPr>
          <a:bodyPr/>
          <a:lstStyle/>
          <a:p>
            <a:pPr>
              <a:defRPr sz="1200">
                <a:solidFill>
                  <a:schemeClr val="bg1"/>
                </a:solidFill>
              </a:defRPr>
            </a:pPr>
            <a:endParaRPr lang="zh-CN"/>
          </a:p>
        </c:txPr>
        <c:crossAx val="137885952"/>
        <c:crosses val="autoZero"/>
        <c:crossBetween val="between"/>
      </c:valAx>
    </c:plotArea>
    <c:legend>
      <c:legendPos val="r"/>
      <c:overlay val="0"/>
      <c:txPr>
        <a:bodyPr/>
        <a:lstStyle/>
        <a:p>
          <a:pPr>
            <a:defRPr sz="1000">
              <a:solidFill>
                <a:schemeClr val="bg1"/>
              </a:solidFill>
            </a:defRPr>
          </a:pPr>
          <a:endParaRPr lang="zh-CN"/>
        </a:p>
      </c:txPr>
    </c:legend>
    <c:plotVisOnly val="1"/>
    <c:dispBlanksAs val="gap"/>
    <c:showDLblsOverMax val="0"/>
  </c:chart>
  <c:txPr>
    <a:bodyPr/>
    <a:lstStyle/>
    <a:p>
      <a:pPr>
        <a:defRPr sz="1400">
          <a:latin typeface="+mn-lt"/>
        </a:defRPr>
      </a:pPr>
      <a:endParaRPr lang="zh-CN"/>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3390336596605931E-2"/>
          <c:w val="0.96413168178466102"/>
          <c:h val="0.94133444566333624"/>
        </c:manualLayout>
      </c:layout>
      <c:doughnutChart>
        <c:varyColors val="1"/>
        <c:ser>
          <c:idx val="0"/>
          <c:order val="0"/>
          <c:tx>
            <c:strRef>
              <c:f>Tabelle1!$B$1</c:f>
              <c:strCache>
                <c:ptCount val="1"/>
                <c:pt idx="0">
                  <c:v>Datenreihe 1</c:v>
                </c:pt>
              </c:strCache>
            </c:strRef>
          </c:tx>
          <c:spPr>
            <a:solidFill>
              <a:schemeClr val="bg2"/>
            </a:solidFill>
            <a:ln>
              <a:noFill/>
            </a:ln>
          </c:spPr>
          <c:dPt>
            <c:idx val="0"/>
            <c:bubble3D val="0"/>
            <c:extLst>
              <c:ext xmlns:c16="http://schemas.microsoft.com/office/drawing/2014/chart" uri="{C3380CC4-5D6E-409C-BE32-E72D297353CC}">
                <c16:uniqueId val="{00000001-4F4F-46CE-A284-26AE1757B55A}"/>
              </c:ext>
            </c:extLst>
          </c:dPt>
          <c:dPt>
            <c:idx val="1"/>
            <c:bubble3D val="0"/>
            <c:spPr>
              <a:solidFill>
                <a:schemeClr val="tx2"/>
              </a:solidFill>
              <a:ln>
                <a:noFill/>
              </a:ln>
            </c:spPr>
            <c:extLst>
              <c:ext xmlns:c16="http://schemas.microsoft.com/office/drawing/2014/chart" uri="{C3380CC4-5D6E-409C-BE32-E72D297353CC}">
                <c16:uniqueId val="{00000000-F8E6-402C-A879-096A4D714EDB}"/>
              </c:ext>
            </c:extLst>
          </c:dPt>
          <c:dPt>
            <c:idx val="2"/>
            <c:bubble3D val="0"/>
            <c:spPr>
              <a:solidFill>
                <a:schemeClr val="accent1"/>
              </a:solidFill>
              <a:ln>
                <a:noFill/>
              </a:ln>
            </c:spPr>
            <c:extLst>
              <c:ext xmlns:c16="http://schemas.microsoft.com/office/drawing/2014/chart" uri="{C3380CC4-5D6E-409C-BE32-E72D297353CC}">
                <c16:uniqueId val="{00000001-F8E6-402C-A879-096A4D714EDB}"/>
              </c:ext>
            </c:extLst>
          </c:dPt>
          <c:dPt>
            <c:idx val="3"/>
            <c:bubble3D val="0"/>
            <c:spPr>
              <a:solidFill>
                <a:schemeClr val="accent4"/>
              </a:solidFill>
              <a:ln>
                <a:noFill/>
              </a:ln>
            </c:spPr>
            <c:extLst>
              <c:ext xmlns:c16="http://schemas.microsoft.com/office/drawing/2014/chart" uri="{C3380CC4-5D6E-409C-BE32-E72D297353CC}">
                <c16:uniqueId val="{00000002-F8E6-402C-A879-096A4D714EDB}"/>
              </c:ext>
            </c:extLst>
          </c:dPt>
          <c:dLbls>
            <c:dLbl>
              <c:idx val="0"/>
              <c:tx>
                <c:rich>
                  <a:bodyPr wrap="square" lIns="38100" tIns="19050" rIns="38100" bIns="19050" anchor="ctr">
                    <a:spAutoFit/>
                  </a:bodyPr>
                  <a:lstStyle/>
                  <a:p>
                    <a:pPr>
                      <a:defRPr sz="1200" b="1">
                        <a:solidFill>
                          <a:schemeClr val="tx2"/>
                        </a:solidFill>
                      </a:defRPr>
                    </a:pPr>
                    <a:fld id="{43919F66-2116-497A-94A2-933F59854E6A}" type="PERCENTAGE">
                      <a:rPr lang="en-US" altLang="zh-CN">
                        <a:latin typeface="Arial" panose="020B0604020202020204" pitchFamily="34" charset="0"/>
                        <a:cs typeface="Arial" panose="020B0604020202020204" pitchFamily="34" charset="0"/>
                      </a:rPr>
                      <a:pPr>
                        <a:defRPr sz="1200" b="1">
                          <a:solidFill>
                            <a:schemeClr val="tx2"/>
                          </a:solidFill>
                        </a:defRPr>
                      </a:pPr>
                      <a:t>[百分比]</a:t>
                    </a:fld>
                    <a:endParaRPr lang="zh-CN" altLang="en-US"/>
                  </a:p>
                </c:rich>
              </c:tx>
              <c:spPr>
                <a:noFill/>
                <a:ln>
                  <a:noFill/>
                </a:ln>
                <a:effectLst/>
              </c:spPr>
              <c:showLegendKey val="0"/>
              <c:showVal val="0"/>
              <c:showCatName val="0"/>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4F4F-46CE-A284-26AE1757B55A}"/>
                </c:ext>
              </c:extLst>
            </c:dLbl>
            <c:dLbl>
              <c:idx val="3"/>
              <c:tx>
                <c:rich>
                  <a:bodyPr wrap="square" lIns="38100" tIns="19050" rIns="38100" bIns="19050" anchor="ctr">
                    <a:spAutoFit/>
                  </a:bodyPr>
                  <a:lstStyle/>
                  <a:p>
                    <a:pPr>
                      <a:defRPr sz="1200" b="1">
                        <a:solidFill>
                          <a:schemeClr val="tx2"/>
                        </a:solidFill>
                      </a:defRPr>
                    </a:pPr>
                    <a:fld id="{8CFF4F89-66F4-4B86-9167-0792F3A79A26}" type="PERCENTAGE">
                      <a:rPr lang="en-US" altLang="zh-CN">
                        <a:latin typeface="Arial" panose="020B0604020202020204" pitchFamily="34" charset="0"/>
                        <a:cs typeface="Arial" panose="020B0604020202020204" pitchFamily="34" charset="0"/>
                      </a:rPr>
                      <a:pPr>
                        <a:defRPr sz="1200" b="1">
                          <a:solidFill>
                            <a:schemeClr val="tx2"/>
                          </a:solidFill>
                        </a:defRPr>
                      </a:pPr>
                      <a:t>[百分比]</a:t>
                    </a:fld>
                    <a:endParaRPr lang="zh-CN" altLang="en-US"/>
                  </a:p>
                </c:rich>
              </c:tx>
              <c:spPr>
                <a:noFill/>
                <a:ln>
                  <a:noFill/>
                </a:ln>
                <a:effectLst/>
              </c:spPr>
              <c:showLegendKey val="0"/>
              <c:showVal val="0"/>
              <c:showCatName val="0"/>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F8E6-402C-A879-096A4D714EDB}"/>
                </c:ext>
              </c:extLst>
            </c:dLbl>
            <c:spPr>
              <a:noFill/>
              <a:ln>
                <a:noFill/>
              </a:ln>
              <a:effectLst/>
            </c:spPr>
            <c:txPr>
              <a:bodyPr wrap="square" lIns="38100" tIns="19050" rIns="38100" bIns="19050" anchor="ctr">
                <a:spAutoFit/>
              </a:bodyPr>
              <a:lstStyle/>
              <a:p>
                <a:pPr>
                  <a:defRPr sz="1200" b="1">
                    <a:solidFill>
                      <a:schemeClr val="bg1"/>
                    </a:solidFill>
                  </a:defRPr>
                </a:pPr>
                <a:endParaRPr lang="zh-CN"/>
              </a:p>
            </c:txPr>
            <c:showLegendKey val="0"/>
            <c:showVal val="0"/>
            <c:showCatName val="0"/>
            <c:showSerName val="0"/>
            <c:showPercent val="1"/>
            <c:showBubbleSize val="0"/>
            <c:showLeaderLines val="1"/>
            <c:extLst>
              <c:ext xmlns:c15="http://schemas.microsoft.com/office/drawing/2012/chart" uri="{CE6537A1-D6FC-4f65-9D91-7224C49458BB}"/>
            </c:extLst>
          </c:dLbls>
          <c:cat>
            <c:strRef>
              <c:f>Tabelle1!$A$2:$A$5</c:f>
              <c:strCache>
                <c:ptCount val="4"/>
                <c:pt idx="0">
                  <c:v>Kategorie 1</c:v>
                </c:pt>
                <c:pt idx="1">
                  <c:v>Kategorie 2</c:v>
                </c:pt>
                <c:pt idx="2">
                  <c:v>Kategorie 3</c:v>
                </c:pt>
                <c:pt idx="3">
                  <c:v>Kategorie 4</c:v>
                </c:pt>
              </c:strCache>
            </c:strRef>
          </c:cat>
          <c:val>
            <c:numRef>
              <c:f>Tabelle1!$B$2:$B$5</c:f>
              <c:numCache>
                <c:formatCode>General</c:formatCode>
                <c:ptCount val="4"/>
                <c:pt idx="0">
                  <c:v>34</c:v>
                </c:pt>
                <c:pt idx="1">
                  <c:v>42</c:v>
                </c:pt>
                <c:pt idx="2">
                  <c:v>12</c:v>
                </c:pt>
                <c:pt idx="3">
                  <c:v>22</c:v>
                </c:pt>
              </c:numCache>
            </c:numRef>
          </c:val>
          <c:extLst>
            <c:ext xmlns:c16="http://schemas.microsoft.com/office/drawing/2014/chart" uri="{C3380CC4-5D6E-409C-BE32-E72D297353CC}">
              <c16:uniqueId val="{00000005-F8E6-402C-A879-096A4D714EDB}"/>
            </c:ext>
          </c:extLst>
        </c:ser>
        <c:dLbls>
          <c:showLegendKey val="0"/>
          <c:showVal val="0"/>
          <c:showCatName val="0"/>
          <c:showSerName val="0"/>
          <c:showPercent val="0"/>
          <c:showBubbleSize val="0"/>
          <c:showLeaderLines val="1"/>
        </c:dLbls>
        <c:firstSliceAng val="32"/>
        <c:holeSize val="55"/>
      </c:doughnutChart>
    </c:plotArea>
    <c:plotVisOnly val="1"/>
    <c:dispBlanksAs val="gap"/>
    <c:showDLblsOverMax val="0"/>
  </c:chart>
  <c:txPr>
    <a:bodyPr/>
    <a:lstStyle/>
    <a:p>
      <a:pPr>
        <a:defRPr sz="1400">
          <a:latin typeface="+mn-lt"/>
        </a:defRPr>
      </a:pPr>
      <a:endParaRPr lang="zh-CN"/>
    </a:p>
  </c:txPr>
  <c:externalData r:id="rId1">
    <c:autoUpdate val="0"/>
  </c:externalData>
  <c:userShapes r:id="rId2"/>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674136713989258"/>
          <c:y val="8.2206610035764627E-2"/>
          <c:w val="0.46322589728140223"/>
          <c:h val="0.79151892021667836"/>
        </c:manualLayout>
      </c:layout>
      <c:doughnutChart>
        <c:varyColors val="1"/>
        <c:ser>
          <c:idx val="0"/>
          <c:order val="0"/>
          <c:tx>
            <c:strRef>
              <c:f>Tabelle1!$B$1</c:f>
              <c:strCache>
                <c:ptCount val="1"/>
                <c:pt idx="0">
                  <c:v>Datenreihe 1</c:v>
                </c:pt>
              </c:strCache>
            </c:strRef>
          </c:tx>
          <c:spPr>
            <a:ln>
              <a:noFill/>
            </a:ln>
          </c:spPr>
          <c:dPt>
            <c:idx val="0"/>
            <c:bubble3D val="0"/>
            <c:spPr>
              <a:solidFill>
                <a:schemeClr val="bg2"/>
              </a:solidFill>
              <a:ln>
                <a:noFill/>
              </a:ln>
            </c:spPr>
            <c:extLst>
              <c:ext xmlns:c16="http://schemas.microsoft.com/office/drawing/2014/chart" uri="{C3380CC4-5D6E-409C-BE32-E72D297353CC}">
                <c16:uniqueId val="{00000001-4F4F-46CE-A284-26AE1757B55A}"/>
              </c:ext>
            </c:extLst>
          </c:dPt>
          <c:dPt>
            <c:idx val="1"/>
            <c:bubble3D val="0"/>
            <c:spPr>
              <a:solidFill>
                <a:schemeClr val="tx2"/>
              </a:solidFill>
              <a:ln>
                <a:noFill/>
              </a:ln>
            </c:spPr>
            <c:extLst>
              <c:ext xmlns:c16="http://schemas.microsoft.com/office/drawing/2014/chart" uri="{C3380CC4-5D6E-409C-BE32-E72D297353CC}">
                <c16:uniqueId val="{00000000-F8E6-402C-A879-096A4D714EDB}"/>
              </c:ext>
            </c:extLst>
          </c:dPt>
          <c:dPt>
            <c:idx val="2"/>
            <c:bubble3D val="0"/>
            <c:spPr>
              <a:solidFill>
                <a:schemeClr val="accent1"/>
              </a:solidFill>
              <a:ln>
                <a:noFill/>
              </a:ln>
            </c:spPr>
            <c:extLst>
              <c:ext xmlns:c16="http://schemas.microsoft.com/office/drawing/2014/chart" uri="{C3380CC4-5D6E-409C-BE32-E72D297353CC}">
                <c16:uniqueId val="{00000001-F8E6-402C-A879-096A4D714EDB}"/>
              </c:ext>
            </c:extLst>
          </c:dPt>
          <c:dPt>
            <c:idx val="3"/>
            <c:bubble3D val="0"/>
            <c:spPr>
              <a:solidFill>
                <a:schemeClr val="accent4"/>
              </a:solidFill>
              <a:ln>
                <a:noFill/>
              </a:ln>
            </c:spPr>
            <c:extLst>
              <c:ext xmlns:c16="http://schemas.microsoft.com/office/drawing/2014/chart" uri="{C3380CC4-5D6E-409C-BE32-E72D297353CC}">
                <c16:uniqueId val="{00000002-F8E6-402C-A879-096A4D714EDB}"/>
              </c:ext>
            </c:extLst>
          </c:dPt>
          <c:dPt>
            <c:idx val="4"/>
            <c:bubble3D val="0"/>
            <c:spPr>
              <a:solidFill>
                <a:schemeClr val="accent5"/>
              </a:solidFill>
              <a:ln>
                <a:noFill/>
              </a:ln>
            </c:spPr>
            <c:extLst>
              <c:ext xmlns:c16="http://schemas.microsoft.com/office/drawing/2014/chart" uri="{C3380CC4-5D6E-409C-BE32-E72D297353CC}">
                <c16:uniqueId val="{00000003-F8E6-402C-A879-096A4D714EDB}"/>
              </c:ext>
            </c:extLst>
          </c:dPt>
          <c:dPt>
            <c:idx val="5"/>
            <c:bubble3D val="0"/>
            <c:spPr>
              <a:solidFill>
                <a:schemeClr val="accent2"/>
              </a:solidFill>
              <a:ln>
                <a:noFill/>
              </a:ln>
            </c:spPr>
            <c:extLst>
              <c:ext xmlns:c16="http://schemas.microsoft.com/office/drawing/2014/chart" uri="{C3380CC4-5D6E-409C-BE32-E72D297353CC}">
                <c16:uniqueId val="{00000004-F8E6-402C-A879-096A4D714EDB}"/>
              </c:ext>
            </c:extLst>
          </c:dPt>
          <c:dLbls>
            <c:dLbl>
              <c:idx val="1"/>
              <c:tx>
                <c:rich>
                  <a:bodyPr wrap="square" lIns="38100" tIns="19050" rIns="38100" bIns="19050" anchor="ctr">
                    <a:spAutoFit/>
                  </a:bodyPr>
                  <a:lstStyle/>
                  <a:p>
                    <a:pPr>
                      <a:defRPr sz="1200" b="1">
                        <a:solidFill>
                          <a:schemeClr val="bg1"/>
                        </a:solidFill>
                      </a:defRPr>
                    </a:pPr>
                    <a:fld id="{184F69C7-4783-4241-B41C-EC965F00F094}" type="PERCENTAGE">
                      <a:rPr lang="en-US" altLang="zh-CN">
                        <a:latin typeface="Arial" panose="020B0604020202020204" pitchFamily="34" charset="0"/>
                        <a:cs typeface="Arial" panose="020B0604020202020204" pitchFamily="34" charset="0"/>
                      </a:rPr>
                      <a:pPr>
                        <a:defRPr sz="1200" b="1">
                          <a:solidFill>
                            <a:schemeClr val="bg1"/>
                          </a:solidFill>
                        </a:defRPr>
                      </a:pPr>
                      <a:t>[百分比]</a:t>
                    </a:fld>
                    <a:endParaRPr lang="zh-CN" altLang="en-US"/>
                  </a:p>
                </c:rich>
              </c:tx>
              <c:spPr>
                <a:noFill/>
                <a:ln>
                  <a:noFill/>
                </a:ln>
                <a:effectLst/>
              </c:spPr>
              <c:showLegendKey val="0"/>
              <c:showVal val="0"/>
              <c:showCatName val="0"/>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F8E6-402C-A879-096A4D714EDB}"/>
                </c:ext>
              </c:extLst>
            </c:dLbl>
            <c:dLbl>
              <c:idx val="2"/>
              <c:tx>
                <c:rich>
                  <a:bodyPr wrap="square" lIns="38100" tIns="19050" rIns="38100" bIns="19050" anchor="ctr">
                    <a:spAutoFit/>
                  </a:bodyPr>
                  <a:lstStyle/>
                  <a:p>
                    <a:pPr>
                      <a:defRPr sz="1200" b="1">
                        <a:solidFill>
                          <a:schemeClr val="bg1"/>
                        </a:solidFill>
                      </a:defRPr>
                    </a:pPr>
                    <a:fld id="{F45EDFD0-1E88-4F74-9864-57AF3996C580}" type="PERCENTAGE">
                      <a:rPr lang="en-US" altLang="zh-CN">
                        <a:latin typeface="Arial" panose="020B0604020202020204" pitchFamily="34" charset="0"/>
                        <a:cs typeface="Arial" panose="020B0604020202020204" pitchFamily="34" charset="0"/>
                      </a:rPr>
                      <a:pPr>
                        <a:defRPr sz="1200" b="1">
                          <a:solidFill>
                            <a:schemeClr val="bg1"/>
                          </a:solidFill>
                        </a:defRPr>
                      </a:pPr>
                      <a:t>[百分比]</a:t>
                    </a:fld>
                    <a:endParaRPr lang="zh-CN" altLang="en-US"/>
                  </a:p>
                </c:rich>
              </c:tx>
              <c:spPr>
                <a:noFill/>
                <a:ln>
                  <a:noFill/>
                </a:ln>
                <a:effectLst/>
              </c:spPr>
              <c:showLegendKey val="0"/>
              <c:showVal val="0"/>
              <c:showCatName val="0"/>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F8E6-402C-A879-096A4D714EDB}"/>
                </c:ext>
              </c:extLst>
            </c:dLbl>
            <c:spPr>
              <a:noFill/>
              <a:ln>
                <a:noFill/>
              </a:ln>
              <a:effectLst/>
            </c:spPr>
            <c:txPr>
              <a:bodyPr wrap="square" lIns="38100" tIns="19050" rIns="38100" bIns="19050" anchor="ctr">
                <a:spAutoFit/>
              </a:bodyPr>
              <a:lstStyle/>
              <a:p>
                <a:pPr>
                  <a:defRPr sz="1200" b="1">
                    <a:solidFill>
                      <a:schemeClr val="tx2"/>
                    </a:solidFill>
                  </a:defRPr>
                </a:pPr>
                <a:endParaRPr lang="zh-CN"/>
              </a:p>
            </c:txPr>
            <c:showLegendKey val="0"/>
            <c:showVal val="0"/>
            <c:showCatName val="0"/>
            <c:showSerName val="0"/>
            <c:showPercent val="1"/>
            <c:showBubbleSize val="0"/>
            <c:showLeaderLines val="1"/>
            <c:extLst>
              <c:ext xmlns:c15="http://schemas.microsoft.com/office/drawing/2012/chart" uri="{CE6537A1-D6FC-4f65-9D91-7224C49458BB}"/>
            </c:extLst>
          </c:dLbls>
          <c:cat>
            <c:strRef>
              <c:f>Tabelle1!$A$2:$A$7</c:f>
              <c:strCache>
                <c:ptCount val="6"/>
                <c:pt idx="0">
                  <c:v>Example 1</c:v>
                </c:pt>
                <c:pt idx="1">
                  <c:v>Example 2</c:v>
                </c:pt>
                <c:pt idx="2">
                  <c:v>Example 3</c:v>
                </c:pt>
                <c:pt idx="3">
                  <c:v>Example 4</c:v>
                </c:pt>
                <c:pt idx="4">
                  <c:v>Example 5</c:v>
                </c:pt>
                <c:pt idx="5">
                  <c:v>Example 6</c:v>
                </c:pt>
              </c:strCache>
            </c:strRef>
          </c:cat>
          <c:val>
            <c:numRef>
              <c:f>Tabelle1!$B$2:$B$7</c:f>
              <c:numCache>
                <c:formatCode>General</c:formatCode>
                <c:ptCount val="6"/>
                <c:pt idx="0">
                  <c:v>20</c:v>
                </c:pt>
                <c:pt idx="1">
                  <c:v>20</c:v>
                </c:pt>
                <c:pt idx="2">
                  <c:v>15</c:v>
                </c:pt>
                <c:pt idx="3">
                  <c:v>15</c:v>
                </c:pt>
                <c:pt idx="4">
                  <c:v>19</c:v>
                </c:pt>
                <c:pt idx="5">
                  <c:v>11</c:v>
                </c:pt>
              </c:numCache>
            </c:numRef>
          </c:val>
          <c:extLst>
            <c:ext xmlns:c16="http://schemas.microsoft.com/office/drawing/2014/chart" uri="{C3380CC4-5D6E-409C-BE32-E72D297353CC}">
              <c16:uniqueId val="{00000005-F8E6-402C-A879-096A4D714EDB}"/>
            </c:ext>
          </c:extLst>
        </c:ser>
        <c:dLbls>
          <c:showLegendKey val="0"/>
          <c:showVal val="0"/>
          <c:showCatName val="0"/>
          <c:showSerName val="0"/>
          <c:showPercent val="0"/>
          <c:showBubbleSize val="0"/>
          <c:showLeaderLines val="1"/>
        </c:dLbls>
        <c:firstSliceAng val="0"/>
        <c:holeSize val="65"/>
      </c:doughnutChart>
    </c:plotArea>
    <c:legend>
      <c:legendPos val="r"/>
      <c:overlay val="0"/>
      <c:txPr>
        <a:bodyPr/>
        <a:lstStyle/>
        <a:p>
          <a:pPr>
            <a:defRPr sz="1000">
              <a:solidFill>
                <a:schemeClr val="bg1"/>
              </a:solidFill>
            </a:defRPr>
          </a:pPr>
          <a:endParaRPr lang="zh-CN"/>
        </a:p>
      </c:txPr>
    </c:legend>
    <c:plotVisOnly val="1"/>
    <c:dispBlanksAs val="gap"/>
    <c:showDLblsOverMax val="0"/>
  </c:chart>
  <c:txPr>
    <a:bodyPr/>
    <a:lstStyle/>
    <a:p>
      <a:pPr>
        <a:defRPr sz="1400">
          <a:latin typeface="+mn-lt"/>
        </a:defRPr>
      </a:pPr>
      <a:endParaRPr lang="zh-CN"/>
    </a:p>
  </c:txPr>
  <c:externalData r:id="rId1">
    <c:autoUpdate val="0"/>
  </c:externalData>
  <c:userShapes r:id="rId2"/>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5191481146493191E-2"/>
          <c:y val="0.14346590874436591"/>
          <c:w val="0.97480851885350683"/>
          <c:h val="0.77724671712705162"/>
        </c:manualLayout>
      </c:layout>
      <c:barChart>
        <c:barDir val="bar"/>
        <c:grouping val="clustered"/>
        <c:varyColors val="0"/>
        <c:ser>
          <c:idx val="0"/>
          <c:order val="0"/>
          <c:tx>
            <c:strRef>
              <c:f>Tabelle1!$B$1</c:f>
              <c:strCache>
                <c:ptCount val="1"/>
                <c:pt idx="0">
                  <c:v>Datenreihe 1</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Tabelle1!$A$2:$A$16</c:f>
              <c:strCache>
                <c:ptCount val="15"/>
                <c:pt idx="0">
                  <c:v>Example 1</c:v>
                </c:pt>
                <c:pt idx="1">
                  <c:v>Example 2</c:v>
                </c:pt>
                <c:pt idx="2">
                  <c:v>Example 3</c:v>
                </c:pt>
                <c:pt idx="3">
                  <c:v>Example 4</c:v>
                </c:pt>
                <c:pt idx="4">
                  <c:v>Example 5</c:v>
                </c:pt>
                <c:pt idx="5">
                  <c:v>Example 6</c:v>
                </c:pt>
                <c:pt idx="6">
                  <c:v>Example 7</c:v>
                </c:pt>
                <c:pt idx="7">
                  <c:v>Example 8</c:v>
                </c:pt>
                <c:pt idx="8">
                  <c:v>Example 9</c:v>
                </c:pt>
                <c:pt idx="9">
                  <c:v>Example 10</c:v>
                </c:pt>
                <c:pt idx="10">
                  <c:v>Example 11</c:v>
                </c:pt>
                <c:pt idx="11">
                  <c:v>Example 12</c:v>
                </c:pt>
                <c:pt idx="12">
                  <c:v>Example 13</c:v>
                </c:pt>
                <c:pt idx="13">
                  <c:v>Example 14</c:v>
                </c:pt>
                <c:pt idx="14">
                  <c:v>Example 15</c:v>
                </c:pt>
              </c:strCache>
            </c:strRef>
          </c:cat>
          <c:val>
            <c:numRef>
              <c:f>Tabelle1!$B$2:$B$16</c:f>
              <c:numCache>
                <c:formatCode>0%</c:formatCode>
                <c:ptCount val="15"/>
                <c:pt idx="0">
                  <c:v>0.89</c:v>
                </c:pt>
                <c:pt idx="1">
                  <c:v>0.82</c:v>
                </c:pt>
                <c:pt idx="2">
                  <c:v>0.9</c:v>
                </c:pt>
                <c:pt idx="3">
                  <c:v>0.16</c:v>
                </c:pt>
                <c:pt idx="4">
                  <c:v>0.14000000000000001</c:v>
                </c:pt>
                <c:pt idx="5">
                  <c:v>0.15</c:v>
                </c:pt>
                <c:pt idx="6">
                  <c:v>0.89</c:v>
                </c:pt>
                <c:pt idx="7">
                  <c:v>0.88</c:v>
                </c:pt>
                <c:pt idx="8">
                  <c:v>0.9</c:v>
                </c:pt>
                <c:pt idx="9">
                  <c:v>0.73</c:v>
                </c:pt>
                <c:pt idx="10">
                  <c:v>0.47</c:v>
                </c:pt>
                <c:pt idx="11">
                  <c:v>0.69</c:v>
                </c:pt>
                <c:pt idx="12">
                  <c:v>0.39</c:v>
                </c:pt>
                <c:pt idx="13">
                  <c:v>0.22</c:v>
                </c:pt>
                <c:pt idx="14">
                  <c:v>0.41</c:v>
                </c:pt>
              </c:numCache>
            </c:numRef>
          </c:val>
          <c:extLst>
            <c:ext xmlns:c16="http://schemas.microsoft.com/office/drawing/2014/chart" uri="{C3380CC4-5D6E-409C-BE32-E72D297353CC}">
              <c16:uniqueId val="{00000000-546A-42FC-AD06-479183E48EBC}"/>
            </c:ext>
          </c:extLst>
        </c:ser>
        <c:dLbls>
          <c:showLegendKey val="0"/>
          <c:showVal val="0"/>
          <c:showCatName val="0"/>
          <c:showSerName val="0"/>
          <c:showPercent val="0"/>
          <c:showBubbleSize val="0"/>
        </c:dLbls>
        <c:gapWidth val="150"/>
        <c:axId val="140383744"/>
        <c:axId val="179395968"/>
      </c:barChart>
      <c:catAx>
        <c:axId val="140383744"/>
        <c:scaling>
          <c:orientation val="minMax"/>
        </c:scaling>
        <c:delete val="1"/>
        <c:axPos val="l"/>
        <c:numFmt formatCode="General" sourceLinked="0"/>
        <c:majorTickMark val="out"/>
        <c:minorTickMark val="none"/>
        <c:tickLblPos val="nextTo"/>
        <c:crossAx val="179395968"/>
        <c:crosses val="autoZero"/>
        <c:auto val="1"/>
        <c:lblAlgn val="ctr"/>
        <c:lblOffset val="100"/>
        <c:noMultiLvlLbl val="0"/>
      </c:catAx>
      <c:valAx>
        <c:axId val="179395968"/>
        <c:scaling>
          <c:orientation val="minMax"/>
        </c:scaling>
        <c:delete val="0"/>
        <c:axPos val="b"/>
        <c:numFmt formatCode="0%" sourceLinked="1"/>
        <c:majorTickMark val="out"/>
        <c:minorTickMark val="none"/>
        <c:tickLblPos val="nextTo"/>
        <c:crossAx val="140383744"/>
        <c:crosses val="autoZero"/>
        <c:crossBetween val="between"/>
      </c:valAx>
    </c:plotArea>
    <c:plotVisOnly val="1"/>
    <c:dispBlanksAs val="gap"/>
    <c:showDLblsOverMax val="0"/>
  </c:chart>
  <c:txPr>
    <a:bodyPr/>
    <a:lstStyle/>
    <a:p>
      <a:pPr>
        <a:defRPr sz="1000">
          <a:solidFill>
            <a:schemeClr val="bg1"/>
          </a:solidFill>
        </a:defRPr>
      </a:pPr>
      <a:endParaRPr lang="zh-CN"/>
    </a:p>
  </c:txPr>
  <c:externalData r:id="rId1">
    <c:autoUpdate val="0"/>
  </c:externalData>
</c:chartSpace>
</file>

<file path=ppt/drawings/drawing1.xml><?xml version="1.0" encoding="utf-8"?>
<c:userShapes xmlns:c="http://schemas.openxmlformats.org/drawingml/2006/chart">
  <cdr:relSizeAnchor xmlns:cdr="http://schemas.openxmlformats.org/drawingml/2006/chartDrawing">
    <cdr:from>
      <cdr:x>0.18714</cdr:x>
      <cdr:y>0.22848</cdr:y>
    </cdr:from>
    <cdr:to>
      <cdr:x>0.77741</cdr:x>
      <cdr:y>0.77938</cdr:y>
    </cdr:to>
    <cdr:sp macro="" textlink="">
      <cdr:nvSpPr>
        <cdr:cNvPr id="2" name="Ellipse 1"/>
        <cdr:cNvSpPr/>
      </cdr:nvSpPr>
      <cdr:spPr bwMode="gray">
        <a:xfrm xmlns:a="http://schemas.openxmlformats.org/drawingml/2006/main">
          <a:off x="478609" y="626080"/>
          <a:ext cx="1509560" cy="1509572"/>
        </a:xfrm>
        <a:prstGeom xmlns:a="http://schemas.openxmlformats.org/drawingml/2006/main" prst="ellipse">
          <a:avLst/>
        </a:prstGeom>
        <a:solidFill xmlns:a="http://schemas.openxmlformats.org/drawingml/2006/main">
          <a:schemeClr val="bg1">
            <a:alpha val="40000"/>
          </a:schemeClr>
        </a:solidFill>
        <a:ln xmlns:a="http://schemas.openxmlformats.org/drawingml/2006/main" w="9525" cap="rnd">
          <a:noFill/>
          <a:prstDash val="sysDot"/>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ctr"/>
        <a:lstStyle xmlns:a="http://schemas.openxmlformats.org/drawingml/2006/main">
          <a:defPPr>
            <a:defRPr lang="de-DE"/>
          </a:defPPr>
          <a:lvl1pPr marL="0" algn="l" defTabSz="1088776" rtl="0" eaLnBrk="1" latinLnBrk="0" hangingPunct="1">
            <a:defRPr sz="2100" kern="1200">
              <a:solidFill>
                <a:schemeClr val="lt1"/>
              </a:solidFill>
              <a:latin typeface="+mn-lt"/>
              <a:ea typeface="+mn-ea"/>
              <a:cs typeface="+mn-cs"/>
            </a:defRPr>
          </a:lvl1pPr>
          <a:lvl2pPr marL="544388" algn="l" defTabSz="1088776" rtl="0" eaLnBrk="1" latinLnBrk="0" hangingPunct="1">
            <a:defRPr sz="2100" kern="1200">
              <a:solidFill>
                <a:schemeClr val="lt1"/>
              </a:solidFill>
              <a:latin typeface="+mn-lt"/>
              <a:ea typeface="+mn-ea"/>
              <a:cs typeface="+mn-cs"/>
            </a:defRPr>
          </a:lvl2pPr>
          <a:lvl3pPr marL="1088776" algn="l" defTabSz="1088776" rtl="0" eaLnBrk="1" latinLnBrk="0" hangingPunct="1">
            <a:defRPr sz="2100" kern="1200">
              <a:solidFill>
                <a:schemeClr val="lt1"/>
              </a:solidFill>
              <a:latin typeface="+mn-lt"/>
              <a:ea typeface="+mn-ea"/>
              <a:cs typeface="+mn-cs"/>
            </a:defRPr>
          </a:lvl3pPr>
          <a:lvl4pPr marL="1633164" algn="l" defTabSz="1088776" rtl="0" eaLnBrk="1" latinLnBrk="0" hangingPunct="1">
            <a:defRPr sz="2100" kern="1200">
              <a:solidFill>
                <a:schemeClr val="lt1"/>
              </a:solidFill>
              <a:latin typeface="+mn-lt"/>
              <a:ea typeface="+mn-ea"/>
              <a:cs typeface="+mn-cs"/>
            </a:defRPr>
          </a:lvl4pPr>
          <a:lvl5pPr marL="2177552" algn="l" defTabSz="1088776" rtl="0" eaLnBrk="1" latinLnBrk="0" hangingPunct="1">
            <a:defRPr sz="2100" kern="1200">
              <a:solidFill>
                <a:schemeClr val="lt1"/>
              </a:solidFill>
              <a:latin typeface="+mn-lt"/>
              <a:ea typeface="+mn-ea"/>
              <a:cs typeface="+mn-cs"/>
            </a:defRPr>
          </a:lvl5pPr>
          <a:lvl6pPr marL="2721940" algn="l" defTabSz="1088776" rtl="0" eaLnBrk="1" latinLnBrk="0" hangingPunct="1">
            <a:defRPr sz="2100" kern="1200">
              <a:solidFill>
                <a:schemeClr val="lt1"/>
              </a:solidFill>
              <a:latin typeface="+mn-lt"/>
              <a:ea typeface="+mn-ea"/>
              <a:cs typeface="+mn-cs"/>
            </a:defRPr>
          </a:lvl6pPr>
          <a:lvl7pPr marL="3266328" algn="l" defTabSz="1088776" rtl="0" eaLnBrk="1" latinLnBrk="0" hangingPunct="1">
            <a:defRPr sz="2100" kern="1200">
              <a:solidFill>
                <a:schemeClr val="lt1"/>
              </a:solidFill>
              <a:latin typeface="+mn-lt"/>
              <a:ea typeface="+mn-ea"/>
              <a:cs typeface="+mn-cs"/>
            </a:defRPr>
          </a:lvl7pPr>
          <a:lvl8pPr marL="3810716" algn="l" defTabSz="1088776" rtl="0" eaLnBrk="1" latinLnBrk="0" hangingPunct="1">
            <a:defRPr sz="2100" kern="1200">
              <a:solidFill>
                <a:schemeClr val="lt1"/>
              </a:solidFill>
              <a:latin typeface="+mn-lt"/>
              <a:ea typeface="+mn-ea"/>
              <a:cs typeface="+mn-cs"/>
            </a:defRPr>
          </a:lvl8pPr>
          <a:lvl9pPr marL="4355104" algn="l" defTabSz="1088776" rtl="0" eaLnBrk="1" latinLnBrk="0" hangingPunct="1">
            <a:defRPr sz="2100" kern="1200">
              <a:solidFill>
                <a:schemeClr val="lt1"/>
              </a:solidFill>
              <a:latin typeface="+mn-lt"/>
              <a:ea typeface="+mn-ea"/>
              <a:cs typeface="+mn-cs"/>
            </a:defRPr>
          </a:lvl9pPr>
        </a:lstStyle>
        <a:p xmlns:a="http://schemas.openxmlformats.org/drawingml/2006/main">
          <a:pPr algn="ctr"/>
          <a:endParaRPr lang="de-DE" dirty="0">
            <a:solidFill>
              <a:srgbClr val="45423E"/>
            </a:solidFill>
            <a:latin typeface="Arial" panose="020B0604020202020204" pitchFamily="34" charset="0"/>
            <a:cs typeface="Arial" panose="020B0604020202020204" pitchFamily="34" charset="0"/>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0.37727</cdr:x>
      <cdr:y>0.20081</cdr:y>
    </cdr:from>
    <cdr:to>
      <cdr:x>0.70242</cdr:x>
      <cdr:y>0.7564</cdr:y>
    </cdr:to>
    <cdr:sp macro="" textlink="">
      <cdr:nvSpPr>
        <cdr:cNvPr id="2" name="Ellipse 1"/>
        <cdr:cNvSpPr/>
      </cdr:nvSpPr>
      <cdr:spPr bwMode="gray">
        <a:xfrm xmlns:a="http://schemas.openxmlformats.org/drawingml/2006/main">
          <a:off x="2701188" y="841439"/>
          <a:ext cx="2327982" cy="2328000"/>
        </a:xfrm>
        <a:prstGeom xmlns:a="http://schemas.openxmlformats.org/drawingml/2006/main" prst="ellipse">
          <a:avLst/>
        </a:prstGeom>
        <a:solidFill xmlns:a="http://schemas.openxmlformats.org/drawingml/2006/main">
          <a:schemeClr val="bg1">
            <a:alpha val="40000"/>
          </a:schemeClr>
        </a:solidFill>
        <a:ln xmlns:a="http://schemas.openxmlformats.org/drawingml/2006/main" w="9525" cap="rnd">
          <a:noFill/>
          <a:prstDash val="sysDot"/>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ctr"/>
        <a:lstStyle xmlns:a="http://schemas.openxmlformats.org/drawingml/2006/main">
          <a:defPPr>
            <a:defRPr lang="de-DE"/>
          </a:defPPr>
          <a:lvl1pPr marL="0" algn="l" defTabSz="1088776" rtl="0" eaLnBrk="1" latinLnBrk="0" hangingPunct="1">
            <a:defRPr sz="2100" kern="1200">
              <a:solidFill>
                <a:schemeClr val="lt1"/>
              </a:solidFill>
              <a:latin typeface="+mn-lt"/>
              <a:ea typeface="+mn-ea"/>
              <a:cs typeface="+mn-cs"/>
            </a:defRPr>
          </a:lvl1pPr>
          <a:lvl2pPr marL="544388" algn="l" defTabSz="1088776" rtl="0" eaLnBrk="1" latinLnBrk="0" hangingPunct="1">
            <a:defRPr sz="2100" kern="1200">
              <a:solidFill>
                <a:schemeClr val="lt1"/>
              </a:solidFill>
              <a:latin typeface="+mn-lt"/>
              <a:ea typeface="+mn-ea"/>
              <a:cs typeface="+mn-cs"/>
            </a:defRPr>
          </a:lvl2pPr>
          <a:lvl3pPr marL="1088776" algn="l" defTabSz="1088776" rtl="0" eaLnBrk="1" latinLnBrk="0" hangingPunct="1">
            <a:defRPr sz="2100" kern="1200">
              <a:solidFill>
                <a:schemeClr val="lt1"/>
              </a:solidFill>
              <a:latin typeface="+mn-lt"/>
              <a:ea typeface="+mn-ea"/>
              <a:cs typeface="+mn-cs"/>
            </a:defRPr>
          </a:lvl3pPr>
          <a:lvl4pPr marL="1633164" algn="l" defTabSz="1088776" rtl="0" eaLnBrk="1" latinLnBrk="0" hangingPunct="1">
            <a:defRPr sz="2100" kern="1200">
              <a:solidFill>
                <a:schemeClr val="lt1"/>
              </a:solidFill>
              <a:latin typeface="+mn-lt"/>
              <a:ea typeface="+mn-ea"/>
              <a:cs typeface="+mn-cs"/>
            </a:defRPr>
          </a:lvl4pPr>
          <a:lvl5pPr marL="2177552" algn="l" defTabSz="1088776" rtl="0" eaLnBrk="1" latinLnBrk="0" hangingPunct="1">
            <a:defRPr sz="2100" kern="1200">
              <a:solidFill>
                <a:schemeClr val="lt1"/>
              </a:solidFill>
              <a:latin typeface="+mn-lt"/>
              <a:ea typeface="+mn-ea"/>
              <a:cs typeface="+mn-cs"/>
            </a:defRPr>
          </a:lvl5pPr>
          <a:lvl6pPr marL="2721940" algn="l" defTabSz="1088776" rtl="0" eaLnBrk="1" latinLnBrk="0" hangingPunct="1">
            <a:defRPr sz="2100" kern="1200">
              <a:solidFill>
                <a:schemeClr val="lt1"/>
              </a:solidFill>
              <a:latin typeface="+mn-lt"/>
              <a:ea typeface="+mn-ea"/>
              <a:cs typeface="+mn-cs"/>
            </a:defRPr>
          </a:lvl6pPr>
          <a:lvl7pPr marL="3266328" algn="l" defTabSz="1088776" rtl="0" eaLnBrk="1" latinLnBrk="0" hangingPunct="1">
            <a:defRPr sz="2100" kern="1200">
              <a:solidFill>
                <a:schemeClr val="lt1"/>
              </a:solidFill>
              <a:latin typeface="+mn-lt"/>
              <a:ea typeface="+mn-ea"/>
              <a:cs typeface="+mn-cs"/>
            </a:defRPr>
          </a:lvl7pPr>
          <a:lvl8pPr marL="3810716" algn="l" defTabSz="1088776" rtl="0" eaLnBrk="1" latinLnBrk="0" hangingPunct="1">
            <a:defRPr sz="2100" kern="1200">
              <a:solidFill>
                <a:schemeClr val="lt1"/>
              </a:solidFill>
              <a:latin typeface="+mn-lt"/>
              <a:ea typeface="+mn-ea"/>
              <a:cs typeface="+mn-cs"/>
            </a:defRPr>
          </a:lvl8pPr>
          <a:lvl9pPr marL="4355104" algn="l" defTabSz="1088776" rtl="0" eaLnBrk="1" latinLnBrk="0" hangingPunct="1">
            <a:defRPr sz="2100" kern="1200">
              <a:solidFill>
                <a:schemeClr val="lt1"/>
              </a:solidFill>
              <a:latin typeface="+mn-lt"/>
              <a:ea typeface="+mn-ea"/>
              <a:cs typeface="+mn-cs"/>
            </a:defRPr>
          </a:lvl9pPr>
        </a:lstStyle>
        <a:p xmlns:a="http://schemas.openxmlformats.org/drawingml/2006/main">
          <a:pPr algn="ctr"/>
          <a:endParaRPr lang="de-DE" dirty="0">
            <a:solidFill>
              <a:srgbClr val="45423E"/>
            </a:solidFill>
            <a:latin typeface="Arial" panose="020B0604020202020204" pitchFamily="34" charset="0"/>
            <a:cs typeface="Arial" panose="020B0604020202020204" pitchFamily="34" charset="0"/>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bwMode="gray">
          <a:xfrm>
            <a:off x="0" y="0"/>
            <a:ext cx="2971800" cy="457200"/>
          </a:xfrm>
          <a:prstGeom prst="rect">
            <a:avLst/>
          </a:prstGeom>
        </p:spPr>
        <p:txBody>
          <a:bodyPr vert="horz" lIns="91440" tIns="45720" rIns="91440" bIns="45720" rtlCol="0"/>
          <a:lstStyle>
            <a:lvl1pPr algn="l">
              <a:defRPr sz="1200"/>
            </a:lvl1pPr>
          </a:lstStyle>
          <a:p>
            <a:endParaRPr lang="de-DE" dirty="0">
              <a:latin typeface="Arial" panose="020B0604020202020204" pitchFamily="34" charset="0"/>
              <a:cs typeface="Arial" panose="020B0604020202020204" pitchFamily="34" charset="0"/>
            </a:endParaRPr>
          </a:p>
        </p:txBody>
      </p:sp>
      <p:sp>
        <p:nvSpPr>
          <p:cNvPr id="3" name="Datumsplatzhalter 2"/>
          <p:cNvSpPr>
            <a:spLocks noGrp="1"/>
          </p:cNvSpPr>
          <p:nvPr>
            <p:ph type="dt" sz="quarter" idx="1"/>
          </p:nvPr>
        </p:nvSpPr>
        <p:spPr bwMode="gray">
          <a:xfrm>
            <a:off x="3884613" y="0"/>
            <a:ext cx="2971800" cy="457200"/>
          </a:xfrm>
          <a:prstGeom prst="rect">
            <a:avLst/>
          </a:prstGeom>
        </p:spPr>
        <p:txBody>
          <a:bodyPr vert="horz" lIns="91440" tIns="45720" rIns="91440" bIns="45720" rtlCol="0"/>
          <a:lstStyle>
            <a:lvl1pPr algn="r">
              <a:defRPr sz="1200"/>
            </a:lvl1pPr>
          </a:lstStyle>
          <a:p>
            <a:fld id="{EC72CCD9-6F01-4011-B571-3957A6F7E709}" type="datetimeFigureOut">
              <a:rPr lang="de-DE" smtClean="0">
                <a:latin typeface="Arial" panose="020B0604020202020204" pitchFamily="34" charset="0"/>
                <a:cs typeface="Arial" panose="020B0604020202020204" pitchFamily="34" charset="0"/>
              </a:rPr>
              <a:t>25.11.2023</a:t>
            </a:fld>
            <a:endParaRPr lang="de-DE" dirty="0">
              <a:latin typeface="Arial" panose="020B0604020202020204" pitchFamily="34" charset="0"/>
              <a:cs typeface="Arial" panose="020B0604020202020204" pitchFamily="34" charset="0"/>
            </a:endParaRPr>
          </a:p>
        </p:txBody>
      </p:sp>
      <p:sp>
        <p:nvSpPr>
          <p:cNvPr id="4" name="Fußzeilenplatzhalter 3"/>
          <p:cNvSpPr>
            <a:spLocks noGrp="1"/>
          </p:cNvSpPr>
          <p:nvPr>
            <p:ph type="ftr" sz="quarter" idx="2"/>
          </p:nvPr>
        </p:nvSpPr>
        <p:spPr bwMode="gray">
          <a:xfrm>
            <a:off x="0" y="8685213"/>
            <a:ext cx="2971800" cy="457200"/>
          </a:xfrm>
          <a:prstGeom prst="rect">
            <a:avLst/>
          </a:prstGeom>
        </p:spPr>
        <p:txBody>
          <a:bodyPr vert="horz" lIns="91440" tIns="45720" rIns="91440" bIns="45720" rtlCol="0" anchor="b"/>
          <a:lstStyle>
            <a:lvl1pPr algn="l">
              <a:defRPr sz="1200"/>
            </a:lvl1pPr>
          </a:lstStyle>
          <a:p>
            <a:endParaRPr lang="de-DE" dirty="0">
              <a:latin typeface="Arial" panose="020B0604020202020204" pitchFamily="34" charset="0"/>
              <a:cs typeface="Arial" panose="020B0604020202020204" pitchFamily="34" charset="0"/>
            </a:endParaRPr>
          </a:p>
        </p:txBody>
      </p:sp>
      <p:sp>
        <p:nvSpPr>
          <p:cNvPr id="5" name="Foliennummernplatzhalter 4"/>
          <p:cNvSpPr>
            <a:spLocks noGrp="1"/>
          </p:cNvSpPr>
          <p:nvPr>
            <p:ph type="sldNum" sz="quarter" idx="3"/>
          </p:nvPr>
        </p:nvSpPr>
        <p:spPr bwMode="gray">
          <a:xfrm>
            <a:off x="3884613" y="8685213"/>
            <a:ext cx="2971800" cy="457200"/>
          </a:xfrm>
          <a:prstGeom prst="rect">
            <a:avLst/>
          </a:prstGeom>
        </p:spPr>
        <p:txBody>
          <a:bodyPr vert="horz" lIns="91440" tIns="45720" rIns="91440" bIns="45720" rtlCol="0" anchor="b"/>
          <a:lstStyle>
            <a:lvl1pPr algn="r">
              <a:defRPr sz="1200"/>
            </a:lvl1pPr>
          </a:lstStyle>
          <a:p>
            <a:fld id="{65CC8460-34F5-425F-A0B5-7C13CBA5C2E3}" type="slidenum">
              <a:rPr lang="de-DE" smtClean="0">
                <a:latin typeface="Arial" panose="020B0604020202020204" pitchFamily="34" charset="0"/>
                <a:cs typeface="Arial" panose="020B0604020202020204" pitchFamily="34" charset="0"/>
              </a:rPr>
              <a:t>‹#›</a:t>
            </a:fld>
            <a:endParaRPr lang="de-DE"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6126592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bwMode="gray">
          <a:xfrm>
            <a:off x="0" y="0"/>
            <a:ext cx="2971800" cy="457200"/>
          </a:xfrm>
          <a:prstGeom prst="rect">
            <a:avLst/>
          </a:prstGeom>
        </p:spPr>
        <p:txBody>
          <a:bodyPr vert="horz" lIns="91440" tIns="45720" rIns="91440" bIns="45720" rtlCol="0"/>
          <a:lstStyle>
            <a:lvl1pPr algn="l">
              <a:defRPr sz="1200">
                <a:latin typeface="Arial" panose="020B0604020202020204" pitchFamily="34" charset="0"/>
                <a:cs typeface="Arial" panose="020B0604020202020204" pitchFamily="34" charset="0"/>
              </a:defRPr>
            </a:lvl1pPr>
          </a:lstStyle>
          <a:p>
            <a:endParaRPr lang="de-DE" dirty="0"/>
          </a:p>
        </p:txBody>
      </p:sp>
      <p:sp>
        <p:nvSpPr>
          <p:cNvPr id="3" name="Datumsplatzhalter 2"/>
          <p:cNvSpPr>
            <a:spLocks noGrp="1"/>
          </p:cNvSpPr>
          <p:nvPr>
            <p:ph type="dt" idx="1"/>
          </p:nvPr>
        </p:nvSpPr>
        <p:spPr bwMode="gray">
          <a:xfrm>
            <a:off x="3884613" y="0"/>
            <a:ext cx="2971800" cy="457200"/>
          </a:xfrm>
          <a:prstGeom prst="rect">
            <a:avLst/>
          </a:prstGeom>
        </p:spPr>
        <p:txBody>
          <a:bodyPr vert="horz" lIns="91440" tIns="45720" rIns="91440" bIns="45720" rtlCol="0"/>
          <a:lstStyle>
            <a:lvl1pPr algn="r">
              <a:defRPr sz="1200">
                <a:latin typeface="Arial" panose="020B0604020202020204" pitchFamily="34" charset="0"/>
                <a:cs typeface="Arial" panose="020B0604020202020204" pitchFamily="34" charset="0"/>
              </a:defRPr>
            </a:lvl1pPr>
          </a:lstStyle>
          <a:p>
            <a:fld id="{4C19A70C-7D1D-4F95-AA0A-6D0338EE8089}" type="datetimeFigureOut">
              <a:rPr lang="de-DE" smtClean="0"/>
              <a:pPr/>
              <a:t>25.11.2023</a:t>
            </a:fld>
            <a:endParaRPr lang="de-DE" dirty="0"/>
          </a:p>
        </p:txBody>
      </p:sp>
      <p:sp>
        <p:nvSpPr>
          <p:cNvPr id="4" name="Folienbildplatzhalter 3"/>
          <p:cNvSpPr>
            <a:spLocks noGrp="1" noRot="1" noChangeAspect="1"/>
          </p:cNvSpPr>
          <p:nvPr>
            <p:ph type="sldImg" idx="2"/>
          </p:nvPr>
        </p:nvSpPr>
        <p:spPr bwMode="gray">
          <a:xfrm>
            <a:off x="-252413" y="685800"/>
            <a:ext cx="6092826" cy="3429000"/>
          </a:xfrm>
          <a:prstGeom prst="rect">
            <a:avLst/>
          </a:prstGeom>
          <a:noFill/>
          <a:ln w="12700">
            <a:solidFill>
              <a:schemeClr val="accent4"/>
            </a:solidFill>
          </a:ln>
        </p:spPr>
        <p:txBody>
          <a:bodyPr vert="horz" lIns="91440" tIns="45720" rIns="91440" bIns="45720" rtlCol="0" anchor="ctr"/>
          <a:lstStyle/>
          <a:p>
            <a:endParaRPr lang="de-DE" dirty="0"/>
          </a:p>
        </p:txBody>
      </p:sp>
      <p:sp>
        <p:nvSpPr>
          <p:cNvPr id="5" name="Notizenplatzhalter 4"/>
          <p:cNvSpPr>
            <a:spLocks noGrp="1"/>
          </p:cNvSpPr>
          <p:nvPr>
            <p:ph type="body" sz="quarter" idx="3"/>
          </p:nvPr>
        </p:nvSpPr>
        <p:spPr bwMode="gray">
          <a:xfrm>
            <a:off x="369711" y="4343400"/>
            <a:ext cx="6064956" cy="4114800"/>
          </a:xfrm>
          <a:prstGeom prst="rect">
            <a:avLst/>
          </a:prstGeom>
        </p:spPr>
        <p:txBody>
          <a:bodyPr vert="horz" lIns="0" tIns="0" rIns="0" bIns="0" rtlCol="0"/>
          <a:lstStyle/>
          <a:p>
            <a:pPr lvl="0"/>
            <a:r>
              <a:rPr lang="de-DE" dirty="0"/>
              <a:t>Textmasterformat bearbeiten</a:t>
            </a:r>
          </a:p>
          <a:p>
            <a:pPr lvl="1"/>
            <a:r>
              <a:rPr lang="de-DE" dirty="0"/>
              <a:t>Zweite Ebene</a:t>
            </a:r>
          </a:p>
          <a:p>
            <a:pPr lvl="2"/>
            <a:r>
              <a:rPr lang="de-DE" dirty="0"/>
              <a:t>Dritte Ebene</a:t>
            </a:r>
          </a:p>
          <a:p>
            <a:pPr lvl="3"/>
            <a:r>
              <a:rPr lang="de-DE" dirty="0"/>
              <a:t>Vierte Ebene</a:t>
            </a:r>
          </a:p>
          <a:p>
            <a:pPr lvl="4"/>
            <a:r>
              <a:rPr lang="de-DE" dirty="0"/>
              <a:t>Fünfte Ebene</a:t>
            </a:r>
          </a:p>
        </p:txBody>
      </p:sp>
      <p:sp>
        <p:nvSpPr>
          <p:cNvPr id="6" name="Fußzeilenplatzhalter 5"/>
          <p:cNvSpPr>
            <a:spLocks noGrp="1"/>
          </p:cNvSpPr>
          <p:nvPr>
            <p:ph type="ftr" sz="quarter" idx="4"/>
          </p:nvPr>
        </p:nvSpPr>
        <p:spPr bwMode="gray">
          <a:xfrm>
            <a:off x="0" y="8685213"/>
            <a:ext cx="2971800" cy="457200"/>
          </a:xfrm>
          <a:prstGeom prst="rect">
            <a:avLst/>
          </a:prstGeom>
        </p:spPr>
        <p:txBody>
          <a:bodyPr vert="horz" lIns="91440" tIns="45720" rIns="91440" bIns="45720" rtlCol="0" anchor="b"/>
          <a:lstStyle>
            <a:lvl1pPr algn="l">
              <a:defRPr sz="1200">
                <a:latin typeface="Arial" panose="020B0604020202020204" pitchFamily="34" charset="0"/>
                <a:cs typeface="Arial" panose="020B0604020202020204" pitchFamily="34" charset="0"/>
              </a:defRPr>
            </a:lvl1pPr>
          </a:lstStyle>
          <a:p>
            <a:endParaRPr lang="de-DE" dirty="0"/>
          </a:p>
        </p:txBody>
      </p:sp>
      <p:sp>
        <p:nvSpPr>
          <p:cNvPr id="7" name="Foliennummernplatzhalter 6"/>
          <p:cNvSpPr>
            <a:spLocks noGrp="1"/>
          </p:cNvSpPr>
          <p:nvPr>
            <p:ph type="sldNum" sz="quarter" idx="5"/>
          </p:nvPr>
        </p:nvSpPr>
        <p:spPr bwMode="gray">
          <a:xfrm>
            <a:off x="3884613" y="8685213"/>
            <a:ext cx="2971800" cy="457200"/>
          </a:xfrm>
          <a:prstGeom prst="rect">
            <a:avLst/>
          </a:prstGeom>
        </p:spPr>
        <p:txBody>
          <a:bodyPr vert="horz" lIns="91440" tIns="45720" rIns="91440" bIns="45720" rtlCol="0" anchor="b"/>
          <a:lstStyle>
            <a:lvl1pPr algn="r">
              <a:defRPr sz="1200">
                <a:latin typeface="Arial" panose="020B0604020202020204" pitchFamily="34" charset="0"/>
                <a:cs typeface="Arial" panose="020B0604020202020204" pitchFamily="34" charset="0"/>
              </a:defRPr>
            </a:lvl1pPr>
          </a:lstStyle>
          <a:p>
            <a:fld id="{7372ADED-F3CA-41CF-9877-309ADD1D7348}" type="slidenum">
              <a:rPr lang="de-DE" smtClean="0"/>
              <a:pPr/>
              <a:t>‹#›</a:t>
            </a:fld>
            <a:endParaRPr lang="de-DE" dirty="0"/>
          </a:p>
        </p:txBody>
      </p:sp>
    </p:spTree>
    <p:extLst>
      <p:ext uri="{BB962C8B-B14F-4D97-AF65-F5344CB8AC3E}">
        <p14:creationId xmlns:p14="http://schemas.microsoft.com/office/powerpoint/2010/main" val="4020116570"/>
      </p:ext>
    </p:extLst>
  </p:cSld>
  <p:clrMap bg1="lt1" tx1="dk1" bg2="lt2" tx2="dk2" accent1="accent1" accent2="accent2" accent3="accent3" accent4="accent4" accent5="accent5" accent6="accent6" hlink="hlink" folHlink="folHlink"/>
  <p:notesStyle>
    <a:lvl1pPr marL="0" indent="0" algn="l" defTabSz="801654" rtl="0" eaLnBrk="1" latinLnBrk="0" hangingPunct="1">
      <a:defRPr sz="1100" kern="1200">
        <a:solidFill>
          <a:schemeClr val="tx1"/>
        </a:solidFill>
        <a:latin typeface="Arial" panose="020B0604020202020204" pitchFamily="34" charset="0"/>
        <a:ea typeface="+mn-ea"/>
        <a:cs typeface="Arial" panose="020B0604020202020204" pitchFamily="34" charset="0"/>
      </a:defRPr>
    </a:lvl1pPr>
    <a:lvl2pPr marL="157806" indent="-157806" algn="l" defTabSz="801654" rtl="0" eaLnBrk="1" latinLnBrk="0" hangingPunct="1">
      <a:buClr>
        <a:schemeClr val="bg2"/>
      </a:buClr>
      <a:buFont typeface="Symbol" panose="05050102010706020507" pitchFamily="18" charset="2"/>
      <a:buChar char="-"/>
      <a:defRPr sz="1100" kern="1200">
        <a:solidFill>
          <a:schemeClr val="tx1"/>
        </a:solidFill>
        <a:latin typeface="Arial" panose="020B0604020202020204" pitchFamily="34" charset="0"/>
        <a:ea typeface="+mn-ea"/>
        <a:cs typeface="Arial" panose="020B0604020202020204" pitchFamily="34" charset="0"/>
      </a:defRPr>
    </a:lvl2pPr>
    <a:lvl3pPr marL="315612" indent="-157806" algn="l" defTabSz="801654" rtl="0" eaLnBrk="1" latinLnBrk="0" hangingPunct="1">
      <a:buClr>
        <a:schemeClr val="bg2"/>
      </a:buClr>
      <a:buFont typeface="Symbol" panose="05050102010706020507" pitchFamily="18" charset="2"/>
      <a:buChar char="-"/>
      <a:defRPr sz="900" kern="1200">
        <a:solidFill>
          <a:schemeClr val="tx1"/>
        </a:solidFill>
        <a:latin typeface="Arial" panose="020B0604020202020204" pitchFamily="34" charset="0"/>
        <a:ea typeface="+mn-ea"/>
        <a:cs typeface="Arial" panose="020B0604020202020204" pitchFamily="34" charset="0"/>
      </a:defRPr>
    </a:lvl3pPr>
    <a:lvl4pPr marL="473418" indent="-157806" algn="l" defTabSz="801654" rtl="0" eaLnBrk="1" latinLnBrk="0" hangingPunct="1">
      <a:buClr>
        <a:schemeClr val="bg2"/>
      </a:buClr>
      <a:buFont typeface="Symbol" panose="05050102010706020507" pitchFamily="18" charset="2"/>
      <a:buChar char="-"/>
      <a:defRPr sz="900" kern="1200">
        <a:solidFill>
          <a:schemeClr val="tx1"/>
        </a:solidFill>
        <a:latin typeface="Arial" panose="020B0604020202020204" pitchFamily="34" charset="0"/>
        <a:ea typeface="+mn-ea"/>
        <a:cs typeface="Arial" panose="020B0604020202020204" pitchFamily="34" charset="0"/>
      </a:defRPr>
    </a:lvl4pPr>
    <a:lvl5pPr marL="631224" indent="-157806" algn="l" defTabSz="801654" rtl="0" eaLnBrk="1" latinLnBrk="0" hangingPunct="1">
      <a:buClr>
        <a:schemeClr val="bg2"/>
      </a:buClr>
      <a:buFont typeface="Symbol" panose="05050102010706020507" pitchFamily="18" charset="2"/>
      <a:buChar char="-"/>
      <a:defRPr sz="900" kern="1200">
        <a:solidFill>
          <a:schemeClr val="tx1"/>
        </a:solidFill>
        <a:latin typeface="Arial" panose="020B0604020202020204" pitchFamily="34" charset="0"/>
        <a:ea typeface="+mn-ea"/>
        <a:cs typeface="Arial" panose="020B0604020202020204" pitchFamily="34" charset="0"/>
      </a:defRPr>
    </a:lvl5pPr>
    <a:lvl6pPr marL="631224" indent="-157806" algn="l" defTabSz="801654" rtl="0" eaLnBrk="1" latinLnBrk="0" hangingPunct="1">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801654" rtl="0" eaLnBrk="1" latinLnBrk="0" hangingPunct="1">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801654" rtl="0" eaLnBrk="1" latinLnBrk="0" hangingPunct="1">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801654" rtl="0" eaLnBrk="1" latinLnBrk="0" hangingPunct="1">
      <a:buClr>
        <a:schemeClr val="bg2"/>
      </a:buClr>
      <a:buFont typeface="Symbol" panose="05050102010706020507" pitchFamily="18" charset="2"/>
      <a:buChar char="-"/>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1</a:t>
            </a:fld>
            <a:endParaRPr lang="en-US" dirty="0"/>
          </a:p>
        </p:txBody>
      </p:sp>
    </p:spTree>
    <p:extLst>
      <p:ext uri="{BB962C8B-B14F-4D97-AF65-F5344CB8AC3E}">
        <p14:creationId xmlns:p14="http://schemas.microsoft.com/office/powerpoint/2010/main" val="7184777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11</a:t>
            </a:fld>
            <a:endParaRPr lang="en-US" dirty="0"/>
          </a:p>
        </p:txBody>
      </p:sp>
    </p:spTree>
    <p:extLst>
      <p:ext uri="{BB962C8B-B14F-4D97-AF65-F5344CB8AC3E}">
        <p14:creationId xmlns:p14="http://schemas.microsoft.com/office/powerpoint/2010/main" val="324951531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12</a:t>
            </a:fld>
            <a:endParaRPr lang="en-US" dirty="0"/>
          </a:p>
        </p:txBody>
      </p:sp>
    </p:spTree>
    <p:extLst>
      <p:ext uri="{BB962C8B-B14F-4D97-AF65-F5344CB8AC3E}">
        <p14:creationId xmlns:p14="http://schemas.microsoft.com/office/powerpoint/2010/main" val="38828031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13</a:t>
            </a:fld>
            <a:endParaRPr lang="en-US" dirty="0"/>
          </a:p>
        </p:txBody>
      </p:sp>
    </p:spTree>
    <p:extLst>
      <p:ext uri="{BB962C8B-B14F-4D97-AF65-F5344CB8AC3E}">
        <p14:creationId xmlns:p14="http://schemas.microsoft.com/office/powerpoint/2010/main" val="256635686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15</a:t>
            </a:fld>
            <a:endParaRPr lang="en-US" dirty="0"/>
          </a:p>
        </p:txBody>
      </p:sp>
    </p:spTree>
    <p:extLst>
      <p:ext uri="{BB962C8B-B14F-4D97-AF65-F5344CB8AC3E}">
        <p14:creationId xmlns:p14="http://schemas.microsoft.com/office/powerpoint/2010/main" val="5464813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16</a:t>
            </a:fld>
            <a:endParaRPr lang="en-US" dirty="0"/>
          </a:p>
        </p:txBody>
      </p:sp>
    </p:spTree>
    <p:extLst>
      <p:ext uri="{BB962C8B-B14F-4D97-AF65-F5344CB8AC3E}">
        <p14:creationId xmlns:p14="http://schemas.microsoft.com/office/powerpoint/2010/main" val="78828569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17</a:t>
            </a:fld>
            <a:endParaRPr lang="en-US" dirty="0"/>
          </a:p>
        </p:txBody>
      </p:sp>
    </p:spTree>
    <p:extLst>
      <p:ext uri="{BB962C8B-B14F-4D97-AF65-F5344CB8AC3E}">
        <p14:creationId xmlns:p14="http://schemas.microsoft.com/office/powerpoint/2010/main" val="294097251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18</a:t>
            </a:fld>
            <a:endParaRPr lang="en-US" dirty="0"/>
          </a:p>
        </p:txBody>
      </p:sp>
    </p:spTree>
    <p:extLst>
      <p:ext uri="{BB962C8B-B14F-4D97-AF65-F5344CB8AC3E}">
        <p14:creationId xmlns:p14="http://schemas.microsoft.com/office/powerpoint/2010/main" val="52811901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19</a:t>
            </a:fld>
            <a:endParaRPr lang="en-US" dirty="0"/>
          </a:p>
        </p:txBody>
      </p:sp>
    </p:spTree>
    <p:extLst>
      <p:ext uri="{BB962C8B-B14F-4D97-AF65-F5344CB8AC3E}">
        <p14:creationId xmlns:p14="http://schemas.microsoft.com/office/powerpoint/2010/main" val="48310750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20</a:t>
            </a:fld>
            <a:endParaRPr lang="en-US" dirty="0"/>
          </a:p>
        </p:txBody>
      </p:sp>
    </p:spTree>
    <p:extLst>
      <p:ext uri="{BB962C8B-B14F-4D97-AF65-F5344CB8AC3E}">
        <p14:creationId xmlns:p14="http://schemas.microsoft.com/office/powerpoint/2010/main" val="203900415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21</a:t>
            </a:fld>
            <a:endParaRPr lang="en-US" dirty="0"/>
          </a:p>
        </p:txBody>
      </p:sp>
    </p:spTree>
    <p:extLst>
      <p:ext uri="{BB962C8B-B14F-4D97-AF65-F5344CB8AC3E}">
        <p14:creationId xmlns:p14="http://schemas.microsoft.com/office/powerpoint/2010/main" val="190970632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2</a:t>
            </a:fld>
            <a:endParaRPr lang="en-US" dirty="0"/>
          </a:p>
        </p:txBody>
      </p:sp>
    </p:spTree>
    <p:extLst>
      <p:ext uri="{BB962C8B-B14F-4D97-AF65-F5344CB8AC3E}">
        <p14:creationId xmlns:p14="http://schemas.microsoft.com/office/powerpoint/2010/main" val="26042949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22</a:t>
            </a:fld>
            <a:endParaRPr lang="en-US" dirty="0"/>
          </a:p>
        </p:txBody>
      </p:sp>
    </p:spTree>
    <p:extLst>
      <p:ext uri="{BB962C8B-B14F-4D97-AF65-F5344CB8AC3E}">
        <p14:creationId xmlns:p14="http://schemas.microsoft.com/office/powerpoint/2010/main" val="328136285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23</a:t>
            </a:fld>
            <a:endParaRPr lang="en-US" dirty="0"/>
          </a:p>
        </p:txBody>
      </p:sp>
    </p:spTree>
    <p:extLst>
      <p:ext uri="{BB962C8B-B14F-4D97-AF65-F5344CB8AC3E}">
        <p14:creationId xmlns:p14="http://schemas.microsoft.com/office/powerpoint/2010/main" val="286276030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24</a:t>
            </a:fld>
            <a:endParaRPr lang="en-US" dirty="0"/>
          </a:p>
        </p:txBody>
      </p:sp>
    </p:spTree>
    <p:extLst>
      <p:ext uri="{BB962C8B-B14F-4D97-AF65-F5344CB8AC3E}">
        <p14:creationId xmlns:p14="http://schemas.microsoft.com/office/powerpoint/2010/main" val="409247222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25</a:t>
            </a:fld>
            <a:endParaRPr lang="en-US" dirty="0"/>
          </a:p>
        </p:txBody>
      </p:sp>
    </p:spTree>
    <p:extLst>
      <p:ext uri="{BB962C8B-B14F-4D97-AF65-F5344CB8AC3E}">
        <p14:creationId xmlns:p14="http://schemas.microsoft.com/office/powerpoint/2010/main" val="9140338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26</a:t>
            </a:fld>
            <a:endParaRPr lang="en-US" dirty="0"/>
          </a:p>
        </p:txBody>
      </p:sp>
    </p:spTree>
    <p:extLst>
      <p:ext uri="{BB962C8B-B14F-4D97-AF65-F5344CB8AC3E}">
        <p14:creationId xmlns:p14="http://schemas.microsoft.com/office/powerpoint/2010/main" val="141729814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27</a:t>
            </a:fld>
            <a:endParaRPr lang="en-US" dirty="0"/>
          </a:p>
        </p:txBody>
      </p:sp>
    </p:spTree>
    <p:extLst>
      <p:ext uri="{BB962C8B-B14F-4D97-AF65-F5344CB8AC3E}">
        <p14:creationId xmlns:p14="http://schemas.microsoft.com/office/powerpoint/2010/main" val="27477936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28</a:t>
            </a:fld>
            <a:endParaRPr lang="en-US" dirty="0"/>
          </a:p>
        </p:txBody>
      </p:sp>
    </p:spTree>
    <p:extLst>
      <p:ext uri="{BB962C8B-B14F-4D97-AF65-F5344CB8AC3E}">
        <p14:creationId xmlns:p14="http://schemas.microsoft.com/office/powerpoint/2010/main" val="2366983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29</a:t>
            </a:fld>
            <a:endParaRPr lang="en-US" dirty="0"/>
          </a:p>
        </p:txBody>
      </p:sp>
    </p:spTree>
    <p:extLst>
      <p:ext uri="{BB962C8B-B14F-4D97-AF65-F5344CB8AC3E}">
        <p14:creationId xmlns:p14="http://schemas.microsoft.com/office/powerpoint/2010/main" val="39452709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30</a:t>
            </a:fld>
            <a:endParaRPr lang="en-US" dirty="0"/>
          </a:p>
        </p:txBody>
      </p:sp>
    </p:spTree>
    <p:extLst>
      <p:ext uri="{BB962C8B-B14F-4D97-AF65-F5344CB8AC3E}">
        <p14:creationId xmlns:p14="http://schemas.microsoft.com/office/powerpoint/2010/main" val="234422961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31</a:t>
            </a:fld>
            <a:endParaRPr lang="en-US" dirty="0"/>
          </a:p>
        </p:txBody>
      </p:sp>
    </p:spTree>
    <p:extLst>
      <p:ext uri="{BB962C8B-B14F-4D97-AF65-F5344CB8AC3E}">
        <p14:creationId xmlns:p14="http://schemas.microsoft.com/office/powerpoint/2010/main" val="170613818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3</a:t>
            </a:fld>
            <a:endParaRPr lang="en-US" dirty="0"/>
          </a:p>
        </p:txBody>
      </p:sp>
    </p:spTree>
    <p:extLst>
      <p:ext uri="{BB962C8B-B14F-4D97-AF65-F5344CB8AC3E}">
        <p14:creationId xmlns:p14="http://schemas.microsoft.com/office/powerpoint/2010/main" val="23082249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32</a:t>
            </a:fld>
            <a:endParaRPr lang="en-US" dirty="0"/>
          </a:p>
        </p:txBody>
      </p:sp>
    </p:spTree>
    <p:extLst>
      <p:ext uri="{BB962C8B-B14F-4D97-AF65-F5344CB8AC3E}">
        <p14:creationId xmlns:p14="http://schemas.microsoft.com/office/powerpoint/2010/main" val="356344957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33</a:t>
            </a:fld>
            <a:endParaRPr lang="en-US" dirty="0"/>
          </a:p>
        </p:txBody>
      </p:sp>
    </p:spTree>
    <p:extLst>
      <p:ext uri="{BB962C8B-B14F-4D97-AF65-F5344CB8AC3E}">
        <p14:creationId xmlns:p14="http://schemas.microsoft.com/office/powerpoint/2010/main" val="293299076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34</a:t>
            </a:fld>
            <a:endParaRPr lang="en-US" dirty="0"/>
          </a:p>
        </p:txBody>
      </p:sp>
    </p:spTree>
    <p:extLst>
      <p:ext uri="{BB962C8B-B14F-4D97-AF65-F5344CB8AC3E}">
        <p14:creationId xmlns:p14="http://schemas.microsoft.com/office/powerpoint/2010/main" val="130802111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35</a:t>
            </a:fld>
            <a:endParaRPr lang="en-US" dirty="0"/>
          </a:p>
        </p:txBody>
      </p:sp>
    </p:spTree>
    <p:extLst>
      <p:ext uri="{BB962C8B-B14F-4D97-AF65-F5344CB8AC3E}">
        <p14:creationId xmlns:p14="http://schemas.microsoft.com/office/powerpoint/2010/main" val="194425963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36</a:t>
            </a:fld>
            <a:endParaRPr lang="en-US" dirty="0"/>
          </a:p>
        </p:txBody>
      </p:sp>
    </p:spTree>
    <p:extLst>
      <p:ext uri="{BB962C8B-B14F-4D97-AF65-F5344CB8AC3E}">
        <p14:creationId xmlns:p14="http://schemas.microsoft.com/office/powerpoint/2010/main" val="39461253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37</a:t>
            </a:fld>
            <a:endParaRPr lang="en-US" dirty="0"/>
          </a:p>
        </p:txBody>
      </p:sp>
    </p:spTree>
    <p:extLst>
      <p:ext uri="{BB962C8B-B14F-4D97-AF65-F5344CB8AC3E}">
        <p14:creationId xmlns:p14="http://schemas.microsoft.com/office/powerpoint/2010/main" val="325019003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39</a:t>
            </a:fld>
            <a:endParaRPr lang="en-US" dirty="0"/>
          </a:p>
        </p:txBody>
      </p:sp>
    </p:spTree>
    <p:extLst>
      <p:ext uri="{BB962C8B-B14F-4D97-AF65-F5344CB8AC3E}">
        <p14:creationId xmlns:p14="http://schemas.microsoft.com/office/powerpoint/2010/main" val="64288085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40</a:t>
            </a:fld>
            <a:endParaRPr lang="en-US" dirty="0"/>
          </a:p>
        </p:txBody>
      </p:sp>
    </p:spTree>
    <p:extLst>
      <p:ext uri="{BB962C8B-B14F-4D97-AF65-F5344CB8AC3E}">
        <p14:creationId xmlns:p14="http://schemas.microsoft.com/office/powerpoint/2010/main" val="279352066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42</a:t>
            </a:fld>
            <a:endParaRPr lang="en-US" dirty="0"/>
          </a:p>
        </p:txBody>
      </p:sp>
    </p:spTree>
    <p:extLst>
      <p:ext uri="{BB962C8B-B14F-4D97-AF65-F5344CB8AC3E}">
        <p14:creationId xmlns:p14="http://schemas.microsoft.com/office/powerpoint/2010/main" val="155416837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43</a:t>
            </a:fld>
            <a:endParaRPr lang="en-US" dirty="0"/>
          </a:p>
        </p:txBody>
      </p:sp>
    </p:spTree>
    <p:extLst>
      <p:ext uri="{BB962C8B-B14F-4D97-AF65-F5344CB8AC3E}">
        <p14:creationId xmlns:p14="http://schemas.microsoft.com/office/powerpoint/2010/main" val="318094450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4</a:t>
            </a:fld>
            <a:endParaRPr lang="en-US" dirty="0"/>
          </a:p>
        </p:txBody>
      </p:sp>
    </p:spTree>
    <p:extLst>
      <p:ext uri="{BB962C8B-B14F-4D97-AF65-F5344CB8AC3E}">
        <p14:creationId xmlns:p14="http://schemas.microsoft.com/office/powerpoint/2010/main" val="23082249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44</a:t>
            </a:fld>
            <a:endParaRPr lang="en-US" dirty="0"/>
          </a:p>
        </p:txBody>
      </p:sp>
    </p:spTree>
    <p:extLst>
      <p:ext uri="{BB962C8B-B14F-4D97-AF65-F5344CB8AC3E}">
        <p14:creationId xmlns:p14="http://schemas.microsoft.com/office/powerpoint/2010/main" val="176708495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45</a:t>
            </a:fld>
            <a:endParaRPr lang="en-US" dirty="0"/>
          </a:p>
        </p:txBody>
      </p:sp>
    </p:spTree>
    <p:extLst>
      <p:ext uri="{BB962C8B-B14F-4D97-AF65-F5344CB8AC3E}">
        <p14:creationId xmlns:p14="http://schemas.microsoft.com/office/powerpoint/2010/main" val="407820445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46</a:t>
            </a:fld>
            <a:endParaRPr lang="en-US" dirty="0"/>
          </a:p>
        </p:txBody>
      </p:sp>
    </p:spTree>
    <p:extLst>
      <p:ext uri="{BB962C8B-B14F-4D97-AF65-F5344CB8AC3E}">
        <p14:creationId xmlns:p14="http://schemas.microsoft.com/office/powerpoint/2010/main" val="94869006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47</a:t>
            </a:fld>
            <a:endParaRPr lang="en-US" dirty="0"/>
          </a:p>
        </p:txBody>
      </p:sp>
    </p:spTree>
    <p:extLst>
      <p:ext uri="{BB962C8B-B14F-4D97-AF65-F5344CB8AC3E}">
        <p14:creationId xmlns:p14="http://schemas.microsoft.com/office/powerpoint/2010/main" val="350555145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48</a:t>
            </a:fld>
            <a:endParaRPr lang="en-US" dirty="0"/>
          </a:p>
        </p:txBody>
      </p:sp>
    </p:spTree>
    <p:extLst>
      <p:ext uri="{BB962C8B-B14F-4D97-AF65-F5344CB8AC3E}">
        <p14:creationId xmlns:p14="http://schemas.microsoft.com/office/powerpoint/2010/main" val="195116390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49</a:t>
            </a:fld>
            <a:endParaRPr lang="en-US" dirty="0"/>
          </a:p>
        </p:txBody>
      </p:sp>
    </p:spTree>
    <p:extLst>
      <p:ext uri="{BB962C8B-B14F-4D97-AF65-F5344CB8AC3E}">
        <p14:creationId xmlns:p14="http://schemas.microsoft.com/office/powerpoint/2010/main" val="145681526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50</a:t>
            </a:fld>
            <a:endParaRPr lang="en-US" dirty="0"/>
          </a:p>
        </p:txBody>
      </p:sp>
    </p:spTree>
    <p:extLst>
      <p:ext uri="{BB962C8B-B14F-4D97-AF65-F5344CB8AC3E}">
        <p14:creationId xmlns:p14="http://schemas.microsoft.com/office/powerpoint/2010/main" val="419864956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51</a:t>
            </a:fld>
            <a:endParaRPr lang="en-US" dirty="0"/>
          </a:p>
        </p:txBody>
      </p:sp>
    </p:spTree>
    <p:extLst>
      <p:ext uri="{BB962C8B-B14F-4D97-AF65-F5344CB8AC3E}">
        <p14:creationId xmlns:p14="http://schemas.microsoft.com/office/powerpoint/2010/main" val="67199200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52</a:t>
            </a:fld>
            <a:endParaRPr lang="en-US" dirty="0"/>
          </a:p>
        </p:txBody>
      </p:sp>
    </p:spTree>
    <p:extLst>
      <p:ext uri="{BB962C8B-B14F-4D97-AF65-F5344CB8AC3E}">
        <p14:creationId xmlns:p14="http://schemas.microsoft.com/office/powerpoint/2010/main" val="44273550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53</a:t>
            </a:fld>
            <a:endParaRPr lang="en-US" dirty="0"/>
          </a:p>
        </p:txBody>
      </p:sp>
    </p:spTree>
    <p:extLst>
      <p:ext uri="{BB962C8B-B14F-4D97-AF65-F5344CB8AC3E}">
        <p14:creationId xmlns:p14="http://schemas.microsoft.com/office/powerpoint/2010/main" val="1990904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5</a:t>
            </a:fld>
            <a:endParaRPr lang="en-US" dirty="0"/>
          </a:p>
        </p:txBody>
      </p:sp>
    </p:spTree>
    <p:extLst>
      <p:ext uri="{BB962C8B-B14F-4D97-AF65-F5344CB8AC3E}">
        <p14:creationId xmlns:p14="http://schemas.microsoft.com/office/powerpoint/2010/main" val="279141663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54</a:t>
            </a:fld>
            <a:endParaRPr lang="en-US" dirty="0"/>
          </a:p>
        </p:txBody>
      </p:sp>
    </p:spTree>
    <p:extLst>
      <p:ext uri="{BB962C8B-B14F-4D97-AF65-F5344CB8AC3E}">
        <p14:creationId xmlns:p14="http://schemas.microsoft.com/office/powerpoint/2010/main" val="375317157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55</a:t>
            </a:fld>
            <a:endParaRPr lang="en-US" dirty="0"/>
          </a:p>
        </p:txBody>
      </p:sp>
    </p:spTree>
    <p:extLst>
      <p:ext uri="{BB962C8B-B14F-4D97-AF65-F5344CB8AC3E}">
        <p14:creationId xmlns:p14="http://schemas.microsoft.com/office/powerpoint/2010/main" val="147604359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56</a:t>
            </a:fld>
            <a:endParaRPr lang="en-US" dirty="0"/>
          </a:p>
        </p:txBody>
      </p:sp>
    </p:spTree>
    <p:extLst>
      <p:ext uri="{BB962C8B-B14F-4D97-AF65-F5344CB8AC3E}">
        <p14:creationId xmlns:p14="http://schemas.microsoft.com/office/powerpoint/2010/main" val="397582292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57</a:t>
            </a:fld>
            <a:endParaRPr lang="en-US" dirty="0"/>
          </a:p>
        </p:txBody>
      </p:sp>
    </p:spTree>
    <p:extLst>
      <p:ext uri="{BB962C8B-B14F-4D97-AF65-F5344CB8AC3E}">
        <p14:creationId xmlns:p14="http://schemas.microsoft.com/office/powerpoint/2010/main" val="313055769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59</a:t>
            </a:fld>
            <a:endParaRPr lang="en-US" dirty="0"/>
          </a:p>
        </p:txBody>
      </p:sp>
    </p:spTree>
    <p:extLst>
      <p:ext uri="{BB962C8B-B14F-4D97-AF65-F5344CB8AC3E}">
        <p14:creationId xmlns:p14="http://schemas.microsoft.com/office/powerpoint/2010/main" val="131661199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60</a:t>
            </a:fld>
            <a:endParaRPr lang="en-US" dirty="0"/>
          </a:p>
        </p:txBody>
      </p:sp>
    </p:spTree>
    <p:extLst>
      <p:ext uri="{BB962C8B-B14F-4D97-AF65-F5344CB8AC3E}">
        <p14:creationId xmlns:p14="http://schemas.microsoft.com/office/powerpoint/2010/main" val="48732823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61</a:t>
            </a:fld>
            <a:endParaRPr lang="en-US" dirty="0"/>
          </a:p>
        </p:txBody>
      </p:sp>
    </p:spTree>
    <p:extLst>
      <p:ext uri="{BB962C8B-B14F-4D97-AF65-F5344CB8AC3E}">
        <p14:creationId xmlns:p14="http://schemas.microsoft.com/office/powerpoint/2010/main" val="217215170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62</a:t>
            </a:fld>
            <a:endParaRPr lang="en-US" dirty="0"/>
          </a:p>
        </p:txBody>
      </p:sp>
    </p:spTree>
    <p:extLst>
      <p:ext uri="{BB962C8B-B14F-4D97-AF65-F5344CB8AC3E}">
        <p14:creationId xmlns:p14="http://schemas.microsoft.com/office/powerpoint/2010/main" val="85600723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63</a:t>
            </a:fld>
            <a:endParaRPr lang="en-US" dirty="0"/>
          </a:p>
        </p:txBody>
      </p:sp>
    </p:spTree>
    <p:extLst>
      <p:ext uri="{BB962C8B-B14F-4D97-AF65-F5344CB8AC3E}">
        <p14:creationId xmlns:p14="http://schemas.microsoft.com/office/powerpoint/2010/main" val="154243241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64</a:t>
            </a:fld>
            <a:endParaRPr lang="en-US" dirty="0"/>
          </a:p>
        </p:txBody>
      </p:sp>
    </p:spTree>
    <p:extLst>
      <p:ext uri="{BB962C8B-B14F-4D97-AF65-F5344CB8AC3E}">
        <p14:creationId xmlns:p14="http://schemas.microsoft.com/office/powerpoint/2010/main" val="391893160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7</a:t>
            </a:fld>
            <a:endParaRPr lang="en-US" dirty="0"/>
          </a:p>
        </p:txBody>
      </p:sp>
    </p:spTree>
    <p:extLst>
      <p:ext uri="{BB962C8B-B14F-4D97-AF65-F5344CB8AC3E}">
        <p14:creationId xmlns:p14="http://schemas.microsoft.com/office/powerpoint/2010/main" val="352369832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65</a:t>
            </a:fld>
            <a:endParaRPr lang="en-US" dirty="0"/>
          </a:p>
        </p:txBody>
      </p:sp>
    </p:spTree>
    <p:extLst>
      <p:ext uri="{BB962C8B-B14F-4D97-AF65-F5344CB8AC3E}">
        <p14:creationId xmlns:p14="http://schemas.microsoft.com/office/powerpoint/2010/main" val="97679300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66</a:t>
            </a:fld>
            <a:endParaRPr lang="en-US" dirty="0"/>
          </a:p>
        </p:txBody>
      </p:sp>
    </p:spTree>
    <p:extLst>
      <p:ext uri="{BB962C8B-B14F-4D97-AF65-F5344CB8AC3E}">
        <p14:creationId xmlns:p14="http://schemas.microsoft.com/office/powerpoint/2010/main" val="201824876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67</a:t>
            </a:fld>
            <a:endParaRPr lang="en-US" dirty="0"/>
          </a:p>
        </p:txBody>
      </p:sp>
    </p:spTree>
    <p:extLst>
      <p:ext uri="{BB962C8B-B14F-4D97-AF65-F5344CB8AC3E}">
        <p14:creationId xmlns:p14="http://schemas.microsoft.com/office/powerpoint/2010/main" val="1221693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68</a:t>
            </a:fld>
            <a:endParaRPr lang="en-US" dirty="0"/>
          </a:p>
        </p:txBody>
      </p:sp>
    </p:spTree>
    <p:extLst>
      <p:ext uri="{BB962C8B-B14F-4D97-AF65-F5344CB8AC3E}">
        <p14:creationId xmlns:p14="http://schemas.microsoft.com/office/powerpoint/2010/main" val="393152945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69</a:t>
            </a:fld>
            <a:endParaRPr lang="en-US" dirty="0"/>
          </a:p>
        </p:txBody>
      </p:sp>
    </p:spTree>
    <p:extLst>
      <p:ext uri="{BB962C8B-B14F-4D97-AF65-F5344CB8AC3E}">
        <p14:creationId xmlns:p14="http://schemas.microsoft.com/office/powerpoint/2010/main" val="44063609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70</a:t>
            </a:fld>
            <a:endParaRPr lang="en-US" dirty="0"/>
          </a:p>
        </p:txBody>
      </p:sp>
    </p:spTree>
    <p:extLst>
      <p:ext uri="{BB962C8B-B14F-4D97-AF65-F5344CB8AC3E}">
        <p14:creationId xmlns:p14="http://schemas.microsoft.com/office/powerpoint/2010/main" val="48688308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71</a:t>
            </a:fld>
            <a:endParaRPr lang="en-US" dirty="0"/>
          </a:p>
        </p:txBody>
      </p:sp>
    </p:spTree>
    <p:extLst>
      <p:ext uri="{BB962C8B-B14F-4D97-AF65-F5344CB8AC3E}">
        <p14:creationId xmlns:p14="http://schemas.microsoft.com/office/powerpoint/2010/main" val="11213828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72</a:t>
            </a:fld>
            <a:endParaRPr lang="en-US" dirty="0"/>
          </a:p>
        </p:txBody>
      </p:sp>
    </p:spTree>
    <p:extLst>
      <p:ext uri="{BB962C8B-B14F-4D97-AF65-F5344CB8AC3E}">
        <p14:creationId xmlns:p14="http://schemas.microsoft.com/office/powerpoint/2010/main" val="393808897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73</a:t>
            </a:fld>
            <a:endParaRPr lang="en-US" dirty="0"/>
          </a:p>
        </p:txBody>
      </p:sp>
    </p:spTree>
    <p:extLst>
      <p:ext uri="{BB962C8B-B14F-4D97-AF65-F5344CB8AC3E}">
        <p14:creationId xmlns:p14="http://schemas.microsoft.com/office/powerpoint/2010/main" val="370251728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74</a:t>
            </a:fld>
            <a:endParaRPr lang="en-US" dirty="0"/>
          </a:p>
        </p:txBody>
      </p:sp>
    </p:spTree>
    <p:extLst>
      <p:ext uri="{BB962C8B-B14F-4D97-AF65-F5344CB8AC3E}">
        <p14:creationId xmlns:p14="http://schemas.microsoft.com/office/powerpoint/2010/main" val="30511517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8</a:t>
            </a:fld>
            <a:endParaRPr lang="en-US" dirty="0"/>
          </a:p>
        </p:txBody>
      </p:sp>
    </p:spTree>
    <p:extLst>
      <p:ext uri="{BB962C8B-B14F-4D97-AF65-F5344CB8AC3E}">
        <p14:creationId xmlns:p14="http://schemas.microsoft.com/office/powerpoint/2010/main" val="389440049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75</a:t>
            </a:fld>
            <a:endParaRPr lang="en-US" dirty="0"/>
          </a:p>
        </p:txBody>
      </p:sp>
    </p:spTree>
    <p:extLst>
      <p:ext uri="{BB962C8B-B14F-4D97-AF65-F5344CB8AC3E}">
        <p14:creationId xmlns:p14="http://schemas.microsoft.com/office/powerpoint/2010/main" val="428518238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76</a:t>
            </a:fld>
            <a:endParaRPr lang="en-US" dirty="0"/>
          </a:p>
        </p:txBody>
      </p:sp>
    </p:spTree>
    <p:extLst>
      <p:ext uri="{BB962C8B-B14F-4D97-AF65-F5344CB8AC3E}">
        <p14:creationId xmlns:p14="http://schemas.microsoft.com/office/powerpoint/2010/main" val="154896021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77</a:t>
            </a:fld>
            <a:endParaRPr lang="en-US" dirty="0"/>
          </a:p>
        </p:txBody>
      </p:sp>
    </p:spTree>
    <p:extLst>
      <p:ext uri="{BB962C8B-B14F-4D97-AF65-F5344CB8AC3E}">
        <p14:creationId xmlns:p14="http://schemas.microsoft.com/office/powerpoint/2010/main" val="223470788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78</a:t>
            </a:fld>
            <a:endParaRPr lang="en-US" dirty="0"/>
          </a:p>
        </p:txBody>
      </p:sp>
    </p:spTree>
    <p:extLst>
      <p:ext uri="{BB962C8B-B14F-4D97-AF65-F5344CB8AC3E}">
        <p14:creationId xmlns:p14="http://schemas.microsoft.com/office/powerpoint/2010/main" val="12888259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79</a:t>
            </a:fld>
            <a:endParaRPr lang="en-US" dirty="0"/>
          </a:p>
        </p:txBody>
      </p:sp>
    </p:spTree>
    <p:extLst>
      <p:ext uri="{BB962C8B-B14F-4D97-AF65-F5344CB8AC3E}">
        <p14:creationId xmlns:p14="http://schemas.microsoft.com/office/powerpoint/2010/main" val="17525272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80</a:t>
            </a:fld>
            <a:endParaRPr lang="en-US" dirty="0"/>
          </a:p>
        </p:txBody>
      </p:sp>
    </p:spTree>
    <p:extLst>
      <p:ext uri="{BB962C8B-B14F-4D97-AF65-F5344CB8AC3E}">
        <p14:creationId xmlns:p14="http://schemas.microsoft.com/office/powerpoint/2010/main" val="92175615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81</a:t>
            </a:fld>
            <a:endParaRPr lang="en-US" dirty="0"/>
          </a:p>
        </p:txBody>
      </p:sp>
    </p:spTree>
    <p:extLst>
      <p:ext uri="{BB962C8B-B14F-4D97-AF65-F5344CB8AC3E}">
        <p14:creationId xmlns:p14="http://schemas.microsoft.com/office/powerpoint/2010/main" val="334344756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82</a:t>
            </a:fld>
            <a:endParaRPr lang="en-US" dirty="0"/>
          </a:p>
        </p:txBody>
      </p:sp>
    </p:spTree>
    <p:extLst>
      <p:ext uri="{BB962C8B-B14F-4D97-AF65-F5344CB8AC3E}">
        <p14:creationId xmlns:p14="http://schemas.microsoft.com/office/powerpoint/2010/main" val="376489288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83</a:t>
            </a:fld>
            <a:endParaRPr lang="en-US" dirty="0"/>
          </a:p>
        </p:txBody>
      </p:sp>
    </p:spTree>
    <p:extLst>
      <p:ext uri="{BB962C8B-B14F-4D97-AF65-F5344CB8AC3E}">
        <p14:creationId xmlns:p14="http://schemas.microsoft.com/office/powerpoint/2010/main" val="428154275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84</a:t>
            </a:fld>
            <a:endParaRPr lang="en-US" dirty="0"/>
          </a:p>
        </p:txBody>
      </p:sp>
    </p:spTree>
    <p:extLst>
      <p:ext uri="{BB962C8B-B14F-4D97-AF65-F5344CB8AC3E}">
        <p14:creationId xmlns:p14="http://schemas.microsoft.com/office/powerpoint/2010/main" val="55789095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9</a:t>
            </a:fld>
            <a:endParaRPr lang="en-US" dirty="0"/>
          </a:p>
        </p:txBody>
      </p:sp>
    </p:spTree>
    <p:extLst>
      <p:ext uri="{BB962C8B-B14F-4D97-AF65-F5344CB8AC3E}">
        <p14:creationId xmlns:p14="http://schemas.microsoft.com/office/powerpoint/2010/main" val="8824112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85</a:t>
            </a:fld>
            <a:endParaRPr lang="en-US" dirty="0"/>
          </a:p>
        </p:txBody>
      </p:sp>
    </p:spTree>
    <p:extLst>
      <p:ext uri="{BB962C8B-B14F-4D97-AF65-F5344CB8AC3E}">
        <p14:creationId xmlns:p14="http://schemas.microsoft.com/office/powerpoint/2010/main" val="400022269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86</a:t>
            </a:fld>
            <a:endParaRPr lang="en-US" dirty="0"/>
          </a:p>
        </p:txBody>
      </p:sp>
    </p:spTree>
    <p:extLst>
      <p:ext uri="{BB962C8B-B14F-4D97-AF65-F5344CB8AC3E}">
        <p14:creationId xmlns:p14="http://schemas.microsoft.com/office/powerpoint/2010/main" val="173118291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87</a:t>
            </a:fld>
            <a:endParaRPr lang="en-US" dirty="0"/>
          </a:p>
        </p:txBody>
      </p:sp>
    </p:spTree>
    <p:extLst>
      <p:ext uri="{BB962C8B-B14F-4D97-AF65-F5344CB8AC3E}">
        <p14:creationId xmlns:p14="http://schemas.microsoft.com/office/powerpoint/2010/main" val="368183668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88</a:t>
            </a:fld>
            <a:endParaRPr lang="en-US" dirty="0"/>
          </a:p>
        </p:txBody>
      </p:sp>
    </p:spTree>
    <p:extLst>
      <p:ext uri="{BB962C8B-B14F-4D97-AF65-F5344CB8AC3E}">
        <p14:creationId xmlns:p14="http://schemas.microsoft.com/office/powerpoint/2010/main" val="35341908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89</a:t>
            </a:fld>
            <a:endParaRPr lang="en-US" dirty="0"/>
          </a:p>
        </p:txBody>
      </p:sp>
    </p:spTree>
    <p:extLst>
      <p:ext uri="{BB962C8B-B14F-4D97-AF65-F5344CB8AC3E}">
        <p14:creationId xmlns:p14="http://schemas.microsoft.com/office/powerpoint/2010/main" val="200097965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90</a:t>
            </a:fld>
            <a:endParaRPr lang="en-US" dirty="0"/>
          </a:p>
        </p:txBody>
      </p:sp>
    </p:spTree>
    <p:extLst>
      <p:ext uri="{BB962C8B-B14F-4D97-AF65-F5344CB8AC3E}">
        <p14:creationId xmlns:p14="http://schemas.microsoft.com/office/powerpoint/2010/main" val="366092118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91</a:t>
            </a:fld>
            <a:endParaRPr lang="en-US" dirty="0"/>
          </a:p>
        </p:txBody>
      </p:sp>
    </p:spTree>
    <p:extLst>
      <p:ext uri="{BB962C8B-B14F-4D97-AF65-F5344CB8AC3E}">
        <p14:creationId xmlns:p14="http://schemas.microsoft.com/office/powerpoint/2010/main" val="35341908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92</a:t>
            </a:fld>
            <a:endParaRPr lang="en-US" dirty="0"/>
          </a:p>
        </p:txBody>
      </p:sp>
    </p:spTree>
    <p:extLst>
      <p:ext uri="{BB962C8B-B14F-4D97-AF65-F5344CB8AC3E}">
        <p14:creationId xmlns:p14="http://schemas.microsoft.com/office/powerpoint/2010/main" val="9609848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93</a:t>
            </a:fld>
            <a:endParaRPr lang="en-US" dirty="0"/>
          </a:p>
        </p:txBody>
      </p:sp>
    </p:spTree>
    <p:extLst>
      <p:ext uri="{BB962C8B-B14F-4D97-AF65-F5344CB8AC3E}">
        <p14:creationId xmlns:p14="http://schemas.microsoft.com/office/powerpoint/2010/main" val="231020728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94</a:t>
            </a:fld>
            <a:endParaRPr lang="en-US" dirty="0"/>
          </a:p>
        </p:txBody>
      </p:sp>
    </p:spTree>
    <p:extLst>
      <p:ext uri="{BB962C8B-B14F-4D97-AF65-F5344CB8AC3E}">
        <p14:creationId xmlns:p14="http://schemas.microsoft.com/office/powerpoint/2010/main" val="189973741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10</a:t>
            </a:fld>
            <a:endParaRPr lang="en-US" dirty="0"/>
          </a:p>
        </p:txBody>
      </p:sp>
    </p:spTree>
    <p:extLst>
      <p:ext uri="{BB962C8B-B14F-4D97-AF65-F5344CB8AC3E}">
        <p14:creationId xmlns:p14="http://schemas.microsoft.com/office/powerpoint/2010/main" val="170009002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95</a:t>
            </a:fld>
            <a:endParaRPr lang="en-US" dirty="0"/>
          </a:p>
        </p:txBody>
      </p:sp>
    </p:spTree>
    <p:extLst>
      <p:ext uri="{BB962C8B-B14F-4D97-AF65-F5344CB8AC3E}">
        <p14:creationId xmlns:p14="http://schemas.microsoft.com/office/powerpoint/2010/main" val="189973741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96</a:t>
            </a:fld>
            <a:endParaRPr lang="en-US" dirty="0"/>
          </a:p>
        </p:txBody>
      </p:sp>
    </p:spTree>
    <p:extLst>
      <p:ext uri="{BB962C8B-B14F-4D97-AF65-F5344CB8AC3E}">
        <p14:creationId xmlns:p14="http://schemas.microsoft.com/office/powerpoint/2010/main" val="27582590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97</a:t>
            </a:fld>
            <a:endParaRPr lang="en-US" dirty="0"/>
          </a:p>
        </p:txBody>
      </p:sp>
    </p:spTree>
    <p:extLst>
      <p:ext uri="{BB962C8B-B14F-4D97-AF65-F5344CB8AC3E}">
        <p14:creationId xmlns:p14="http://schemas.microsoft.com/office/powerpoint/2010/main" val="27582590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98</a:t>
            </a:fld>
            <a:endParaRPr lang="en-US" dirty="0"/>
          </a:p>
        </p:txBody>
      </p:sp>
    </p:spTree>
    <p:extLst>
      <p:ext uri="{BB962C8B-B14F-4D97-AF65-F5344CB8AC3E}">
        <p14:creationId xmlns:p14="http://schemas.microsoft.com/office/powerpoint/2010/main" val="216294338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99</a:t>
            </a:fld>
            <a:endParaRPr lang="en-US" dirty="0"/>
          </a:p>
        </p:txBody>
      </p:sp>
    </p:spTree>
    <p:extLst>
      <p:ext uri="{BB962C8B-B14F-4D97-AF65-F5344CB8AC3E}">
        <p14:creationId xmlns:p14="http://schemas.microsoft.com/office/powerpoint/2010/main" val="41924455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fld id="{7372ADED-F3CA-41CF-9877-309ADD1D7348}" type="slidenum">
              <a:rPr lang="en-US" smtClean="0"/>
              <a:t>100</a:t>
            </a:fld>
            <a:endParaRPr lang="en-US" dirty="0"/>
          </a:p>
        </p:txBody>
      </p:sp>
    </p:spTree>
    <p:extLst>
      <p:ext uri="{BB962C8B-B14F-4D97-AF65-F5344CB8AC3E}">
        <p14:creationId xmlns:p14="http://schemas.microsoft.com/office/powerpoint/2010/main" val="400437501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10" name="Textplatzhalter 9"/>
          <p:cNvSpPr>
            <a:spLocks noGrp="1"/>
          </p:cNvSpPr>
          <p:nvPr>
            <p:ph type="body" sz="quarter" idx="15"/>
          </p:nvPr>
        </p:nvSpPr>
        <p:spPr bwMode="gray">
          <a:xfrm>
            <a:off x="593235" y="1373766"/>
            <a:ext cx="10978143" cy="4863496"/>
          </a:xfrm>
        </p:spPr>
        <p:txBody>
          <a:bodyPr/>
          <a:lstStyle/>
          <a:p>
            <a:pPr lvl="0"/>
            <a:r>
              <a:rPr lang="en-US" dirty="0" err="1"/>
              <a:t>Textmasterformat</a:t>
            </a:r>
            <a:r>
              <a:rPr lang="en-US" dirty="0"/>
              <a:t> </a:t>
            </a:r>
            <a:r>
              <a:rPr lang="en-US" dirty="0" err="1"/>
              <a:t>bearbeiten</a:t>
            </a:r>
            <a:endParaRPr lang="en-US" dirty="0"/>
          </a:p>
          <a:p>
            <a:pPr lvl="1"/>
            <a:r>
              <a:rPr lang="en-US" dirty="0" err="1"/>
              <a:t>Zweite</a:t>
            </a:r>
            <a:r>
              <a:rPr lang="en-US" dirty="0"/>
              <a:t> </a:t>
            </a:r>
            <a:r>
              <a:rPr lang="en-US" dirty="0" err="1"/>
              <a:t>Ebene</a:t>
            </a:r>
            <a:endParaRPr lang="en-US" dirty="0"/>
          </a:p>
          <a:p>
            <a:pPr lvl="2"/>
            <a:r>
              <a:rPr lang="en-US" dirty="0" err="1"/>
              <a:t>Dritte</a:t>
            </a:r>
            <a:r>
              <a:rPr lang="en-US" dirty="0"/>
              <a:t> </a:t>
            </a:r>
            <a:r>
              <a:rPr lang="en-US" dirty="0" err="1"/>
              <a:t>Ebene</a:t>
            </a:r>
            <a:endParaRPr lang="en-US" dirty="0"/>
          </a:p>
          <a:p>
            <a:pPr lvl="3"/>
            <a:r>
              <a:rPr lang="en-US" dirty="0" err="1"/>
              <a:t>Vierte</a:t>
            </a:r>
            <a:r>
              <a:rPr lang="en-US" dirty="0"/>
              <a:t> </a:t>
            </a:r>
            <a:r>
              <a:rPr lang="en-US" dirty="0" err="1"/>
              <a:t>Ebene</a:t>
            </a:r>
            <a:endParaRPr lang="en-US" dirty="0"/>
          </a:p>
          <a:p>
            <a:pPr lvl="4"/>
            <a:r>
              <a:rPr lang="en-US" dirty="0" err="1"/>
              <a:t>Fünfte</a:t>
            </a:r>
            <a:r>
              <a:rPr lang="en-US" dirty="0"/>
              <a:t> </a:t>
            </a:r>
            <a:r>
              <a:rPr lang="en-US" dirty="0" err="1"/>
              <a:t>Ebene</a:t>
            </a:r>
            <a:endParaRPr lang="en-US" dirty="0"/>
          </a:p>
        </p:txBody>
      </p:sp>
      <p:sp>
        <p:nvSpPr>
          <p:cNvPr id="2" name="Titel 1"/>
          <p:cNvSpPr>
            <a:spLocks noGrp="1"/>
          </p:cNvSpPr>
          <p:nvPr>
            <p:ph type="title"/>
          </p:nvPr>
        </p:nvSpPr>
        <p:spPr bwMode="gray"/>
        <p:txBody>
          <a:bodyPr/>
          <a:lstStyle>
            <a:lvl1pPr>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4" name="Datumsplatzhalter 3"/>
          <p:cNvSpPr>
            <a:spLocks noGrp="1"/>
          </p:cNvSpPr>
          <p:nvPr>
            <p:ph type="dt" sz="half" idx="10"/>
          </p:nvPr>
        </p:nvSpPr>
        <p:spPr bwMode="gray"/>
        <p:txBody>
          <a:bodyPr/>
          <a:lstStyle/>
          <a:p>
            <a:fld id="{B2C59806-4CAC-4D94-BB21-74AAC4F9EF7B}" type="datetimeFigureOut">
              <a:rPr lang="en-US" smtClean="0"/>
              <a:t>11/25/2023</a:t>
            </a:fld>
            <a:endParaRPr lang="en-US" dirty="0"/>
          </a:p>
        </p:txBody>
      </p:sp>
      <p:sp>
        <p:nvSpPr>
          <p:cNvPr id="5" name="Fußzeilenplatzhalter 4"/>
          <p:cNvSpPr>
            <a:spLocks noGrp="1"/>
          </p:cNvSpPr>
          <p:nvPr>
            <p:ph type="ftr" sz="quarter" idx="11"/>
          </p:nvPr>
        </p:nvSpPr>
        <p:spPr bwMode="gray"/>
        <p:txBody>
          <a:bodyPr/>
          <a:lstStyle/>
          <a:p>
            <a:endParaRPr lang="en-US" dirty="0"/>
          </a:p>
        </p:txBody>
      </p:sp>
      <p:sp>
        <p:nvSpPr>
          <p:cNvPr id="6" name="Foliennummernplatzhalter 5"/>
          <p:cNvSpPr>
            <a:spLocks noGrp="1"/>
          </p:cNvSpPr>
          <p:nvPr>
            <p:ph type="sldNum" sz="quarter" idx="12"/>
          </p:nvPr>
        </p:nvSpPr>
        <p:spPr bwMode="gray"/>
        <p:txBody>
          <a:bodyPr/>
          <a:lstStyle/>
          <a:p>
            <a:fld id="{F7EA2169-A20E-4E6F-9507-EA717A9D0CEC}" type="slidenum">
              <a:rPr lang="en-US" smtClean="0"/>
              <a:t>‹#›</a:t>
            </a:fld>
            <a:endParaRPr lang="en-US" dirty="0"/>
          </a:p>
        </p:txBody>
      </p:sp>
      <p:sp>
        <p:nvSpPr>
          <p:cNvPr id="8" name="Untertitel 2"/>
          <p:cNvSpPr>
            <a:spLocks noGrp="1"/>
          </p:cNvSpPr>
          <p:nvPr>
            <p:ph type="subTitle" idx="14"/>
          </p:nvPr>
        </p:nvSpPr>
        <p:spPr bwMode="gray">
          <a:xfrm>
            <a:off x="599941" y="908740"/>
            <a:ext cx="10971438" cy="315551"/>
          </a:xfrm>
        </p:spPr>
        <p:txBody>
          <a:bodyPr/>
          <a:lstStyle>
            <a:lvl1pPr marL="0" indent="0" algn="l">
              <a:buNone/>
              <a:defRPr sz="1100">
                <a:solidFill>
                  <a:schemeClr val="bg1"/>
                </a:solidFill>
              </a:defRPr>
            </a:lvl1pPr>
            <a:lvl2pPr marL="0" indent="0" algn="l">
              <a:buNone/>
              <a:defRPr sz="1100">
                <a:solidFill>
                  <a:schemeClr val="bg1"/>
                </a:solidFill>
              </a:defRPr>
            </a:lvl2pPr>
            <a:lvl3pPr marL="0" indent="0" algn="l">
              <a:buNone/>
              <a:defRPr sz="1100">
                <a:solidFill>
                  <a:schemeClr val="bg1"/>
                </a:solidFill>
              </a:defRPr>
            </a:lvl3pPr>
            <a:lvl4pPr marL="1392" indent="0" algn="l">
              <a:buNone/>
              <a:defRPr sz="1100">
                <a:solidFill>
                  <a:schemeClr val="bg1"/>
                </a:solidFill>
              </a:defRPr>
            </a:lvl4pPr>
            <a:lvl5pPr marL="0" indent="0" algn="l">
              <a:buNone/>
              <a:defRPr sz="1100">
                <a:solidFill>
                  <a:schemeClr val="bg1"/>
                </a:solidFill>
              </a:defRPr>
            </a:lvl5pPr>
            <a:lvl6pPr marL="0" indent="0" algn="l">
              <a:buNone/>
              <a:defRPr sz="1100">
                <a:solidFill>
                  <a:schemeClr val="bg1"/>
                </a:solidFill>
              </a:defRPr>
            </a:lvl6pPr>
            <a:lvl7pPr marL="0" indent="0" algn="l">
              <a:buNone/>
              <a:defRPr sz="1100">
                <a:solidFill>
                  <a:schemeClr val="bg1"/>
                </a:solidFill>
              </a:defRPr>
            </a:lvl7pPr>
            <a:lvl8pPr marL="1392" indent="0" algn="l">
              <a:buNone/>
              <a:defRPr sz="1100">
                <a:solidFill>
                  <a:schemeClr val="bg1"/>
                </a:solidFill>
              </a:defRPr>
            </a:lvl8pPr>
            <a:lvl9pPr marL="0" indent="0" algn="l">
              <a:buNone/>
              <a:defRPr sz="1100">
                <a:solidFill>
                  <a:schemeClr val="bg1"/>
                </a:solidFill>
              </a:defRPr>
            </a:lvl9pPr>
          </a:lstStyle>
          <a:p>
            <a:pPr lvl="0"/>
            <a:r>
              <a:rPr lang="en-US" dirty="0" err="1"/>
              <a:t>Formatvorlage</a:t>
            </a:r>
            <a:r>
              <a:rPr lang="en-US" dirty="0"/>
              <a:t> des </a:t>
            </a:r>
            <a:r>
              <a:rPr lang="en-US" dirty="0" err="1"/>
              <a:t>Untertitelmasters</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Tree>
    <p:extLst>
      <p:ext uri="{BB962C8B-B14F-4D97-AF65-F5344CB8AC3E}">
        <p14:creationId xmlns:p14="http://schemas.microsoft.com/office/powerpoint/2010/main" val="508979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inscale">
    <p:spTree>
      <p:nvGrpSpPr>
        <p:cNvPr id="1" name=""/>
        <p:cNvGrpSpPr/>
        <p:nvPr/>
      </p:nvGrpSpPr>
      <p:grpSpPr>
        <a:xfrm>
          <a:off x="0" y="0"/>
          <a:ext cx="0" cy="0"/>
          <a:chOff x="0" y="0"/>
          <a:chExt cx="0" cy="0"/>
        </a:xfrm>
      </p:grpSpPr>
      <p:pic>
        <p:nvPicPr>
          <p:cNvPr id="29" name="Grafik 28"/>
          <p:cNvPicPr>
            <a:picLocks noChangeAspect="1"/>
          </p:cNvPicPr>
          <p:nvPr userDrawn="1"/>
        </p:nvPicPr>
        <p:blipFill rotWithShape="1">
          <a:blip r:embed="rId2">
            <a:extLst>
              <a:ext uri="{28A0092B-C50C-407E-A947-70E740481C1C}">
                <a14:useLocalDpi xmlns:a14="http://schemas.microsoft.com/office/drawing/2010/main" val="0"/>
              </a:ext>
            </a:extLst>
          </a:blip>
          <a:srcRect t="299" b="9749"/>
          <a:stretch/>
        </p:blipFill>
        <p:spPr bwMode="gray">
          <a:xfrm>
            <a:off x="0" y="7952"/>
            <a:ext cx="12190413" cy="6851636"/>
          </a:xfrm>
          <a:prstGeom prst="rect">
            <a:avLst/>
          </a:prstGeom>
        </p:spPr>
      </p:pic>
      <p:sp>
        <p:nvSpPr>
          <p:cNvPr id="8" name="Rechteck 7"/>
          <p:cNvSpPr/>
          <p:nvPr userDrawn="1"/>
        </p:nvSpPr>
        <p:spPr bwMode="gray">
          <a:xfrm>
            <a:off x="2" y="0"/>
            <a:ext cx="12190412" cy="37570"/>
          </a:xfrm>
          <a:prstGeom prst="rect">
            <a:avLst/>
          </a:prstGeom>
          <a:solidFill>
            <a:srgbClr val="B3E900"/>
          </a:solidFill>
        </p:spPr>
        <p:txBody>
          <a:bodyPr lIns="94684" tIns="94684" rIns="94684" bIns="94684" rtlCol="0" anchor="ctr">
            <a:noAutofit/>
          </a:bodyPr>
          <a:lstStyle/>
          <a:p>
            <a:pPr algn="ctr"/>
            <a:endParaRPr lang="en-US" sz="900" b="0" dirty="0">
              <a:latin typeface="Open Sans" pitchFamily="34" charset="0"/>
              <a:ea typeface="Open Sans" pitchFamily="34" charset="0"/>
              <a:cs typeface="Open Sans" pitchFamily="34" charset="0"/>
            </a:endParaRPr>
          </a:p>
        </p:txBody>
      </p:sp>
      <p:grpSp>
        <p:nvGrpSpPr>
          <p:cNvPr id="115" name="Gruppieren 114"/>
          <p:cNvGrpSpPr/>
          <p:nvPr userDrawn="1"/>
        </p:nvGrpSpPr>
        <p:grpSpPr bwMode="gray">
          <a:xfrm>
            <a:off x="3955197" y="2749433"/>
            <a:ext cx="4280018" cy="749751"/>
            <a:chOff x="2579208" y="1783940"/>
            <a:chExt cx="2359781" cy="413375"/>
          </a:xfrm>
          <a:solidFill>
            <a:schemeClr val="bg1"/>
          </a:solidFill>
        </p:grpSpPr>
        <p:sp>
          <p:nvSpPr>
            <p:cNvPr id="116" name="Freeform 57"/>
            <p:cNvSpPr>
              <a:spLocks/>
            </p:cNvSpPr>
            <p:nvPr/>
          </p:nvSpPr>
          <p:spPr bwMode="gray">
            <a:xfrm>
              <a:off x="4834996" y="1783940"/>
              <a:ext cx="103993" cy="106594"/>
            </a:xfrm>
            <a:custGeom>
              <a:avLst/>
              <a:gdLst>
                <a:gd name="T0" fmla="*/ 49 w 51"/>
                <a:gd name="T1" fmla="*/ 26 h 52"/>
                <a:gd name="T2" fmla="*/ 47 w 51"/>
                <a:gd name="T3" fmla="*/ 26 h 52"/>
                <a:gd name="T4" fmla="*/ 25 w 51"/>
                <a:gd name="T5" fmla="*/ 47 h 52"/>
                <a:gd name="T6" fmla="*/ 4 w 51"/>
                <a:gd name="T7" fmla="*/ 26 h 52"/>
                <a:gd name="T8" fmla="*/ 25 w 51"/>
                <a:gd name="T9" fmla="*/ 4 h 52"/>
                <a:gd name="T10" fmla="*/ 47 w 51"/>
                <a:gd name="T11" fmla="*/ 26 h 52"/>
                <a:gd name="T12" fmla="*/ 49 w 51"/>
                <a:gd name="T13" fmla="*/ 26 h 52"/>
                <a:gd name="T14" fmla="*/ 51 w 51"/>
                <a:gd name="T15" fmla="*/ 26 h 52"/>
                <a:gd name="T16" fmla="*/ 25 w 51"/>
                <a:gd name="T17" fmla="*/ 0 h 52"/>
                <a:gd name="T18" fmla="*/ 0 w 51"/>
                <a:gd name="T19" fmla="*/ 26 h 52"/>
                <a:gd name="T20" fmla="*/ 25 w 51"/>
                <a:gd name="T21" fmla="*/ 52 h 52"/>
                <a:gd name="T22" fmla="*/ 51 w 51"/>
                <a:gd name="T23" fmla="*/ 26 h 52"/>
                <a:gd name="T24" fmla="*/ 49 w 51"/>
                <a:gd name="T25"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2">
                  <a:moveTo>
                    <a:pt x="49" y="26"/>
                  </a:moveTo>
                  <a:cubicBezTo>
                    <a:pt x="47" y="26"/>
                    <a:pt x="47" y="26"/>
                    <a:pt x="47" y="26"/>
                  </a:cubicBezTo>
                  <a:cubicBezTo>
                    <a:pt x="47" y="38"/>
                    <a:pt x="37" y="47"/>
                    <a:pt x="25" y="47"/>
                  </a:cubicBezTo>
                  <a:cubicBezTo>
                    <a:pt x="14" y="47"/>
                    <a:pt x="4" y="38"/>
                    <a:pt x="4" y="26"/>
                  </a:cubicBezTo>
                  <a:cubicBezTo>
                    <a:pt x="4" y="14"/>
                    <a:pt x="14" y="4"/>
                    <a:pt x="25" y="4"/>
                  </a:cubicBezTo>
                  <a:cubicBezTo>
                    <a:pt x="37" y="4"/>
                    <a:pt x="47" y="14"/>
                    <a:pt x="47" y="26"/>
                  </a:cubicBezTo>
                  <a:cubicBezTo>
                    <a:pt x="49" y="26"/>
                    <a:pt x="49" y="26"/>
                    <a:pt x="49" y="26"/>
                  </a:cubicBezTo>
                  <a:cubicBezTo>
                    <a:pt x="51" y="26"/>
                    <a:pt x="51" y="26"/>
                    <a:pt x="51" y="26"/>
                  </a:cubicBezTo>
                  <a:cubicBezTo>
                    <a:pt x="51" y="12"/>
                    <a:pt x="40" y="0"/>
                    <a:pt x="25" y="0"/>
                  </a:cubicBezTo>
                  <a:cubicBezTo>
                    <a:pt x="11" y="0"/>
                    <a:pt x="0" y="12"/>
                    <a:pt x="0" y="26"/>
                  </a:cubicBezTo>
                  <a:cubicBezTo>
                    <a:pt x="0" y="40"/>
                    <a:pt x="11" y="52"/>
                    <a:pt x="25" y="52"/>
                  </a:cubicBezTo>
                  <a:cubicBezTo>
                    <a:pt x="40" y="52"/>
                    <a:pt x="51" y="40"/>
                    <a:pt x="51" y="26"/>
                  </a:cubicBezTo>
                  <a:cubicBezTo>
                    <a:pt x="49" y="26"/>
                    <a:pt x="49" y="26"/>
                    <a:pt x="49" y="26"/>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rtl="0"/>
              <a:endParaRPr lang="en-US" dirty="0">
                <a:solidFill>
                  <a:schemeClr val="bg1"/>
                </a:solidFill>
                <a:latin typeface="Open Sans" panose="020B0606030504020204" pitchFamily="34" charset="0"/>
                <a:cs typeface="Arial" panose="020B0604020202020204" pitchFamily="34" charset="0"/>
              </a:endParaRPr>
            </a:p>
          </p:txBody>
        </p:sp>
        <p:sp>
          <p:nvSpPr>
            <p:cNvPr id="117" name="Freeform 58"/>
            <p:cNvSpPr>
              <a:spLocks noEditPoints="1"/>
            </p:cNvSpPr>
            <p:nvPr/>
          </p:nvSpPr>
          <p:spPr bwMode="gray">
            <a:xfrm>
              <a:off x="4865327" y="1812539"/>
              <a:ext cx="45064" cy="49397"/>
            </a:xfrm>
            <a:custGeom>
              <a:avLst/>
              <a:gdLst>
                <a:gd name="T0" fmla="*/ 0 w 22"/>
                <a:gd name="T1" fmla="*/ 0 h 24"/>
                <a:gd name="T2" fmla="*/ 2 w 22"/>
                <a:gd name="T3" fmla="*/ 0 h 24"/>
                <a:gd name="T4" fmla="*/ 12 w 22"/>
                <a:gd name="T5" fmla="*/ 0 h 24"/>
                <a:gd name="T6" fmla="*/ 19 w 22"/>
                <a:gd name="T7" fmla="*/ 2 h 24"/>
                <a:gd name="T8" fmla="*/ 21 w 22"/>
                <a:gd name="T9" fmla="*/ 6 h 24"/>
                <a:gd name="T10" fmla="*/ 19 w 22"/>
                <a:gd name="T11" fmla="*/ 11 h 24"/>
                <a:gd name="T12" fmla="*/ 16 w 22"/>
                <a:gd name="T13" fmla="*/ 12 h 24"/>
                <a:gd name="T14" fmla="*/ 19 w 22"/>
                <a:gd name="T15" fmla="*/ 13 h 24"/>
                <a:gd name="T16" fmla="*/ 20 w 22"/>
                <a:gd name="T17" fmla="*/ 17 h 24"/>
                <a:gd name="T18" fmla="*/ 21 w 22"/>
                <a:gd name="T19" fmla="*/ 20 h 24"/>
                <a:gd name="T20" fmla="*/ 21 w 22"/>
                <a:gd name="T21" fmla="*/ 21 h 24"/>
                <a:gd name="T22" fmla="*/ 22 w 22"/>
                <a:gd name="T23" fmla="*/ 23 h 24"/>
                <a:gd name="T24" fmla="*/ 22 w 22"/>
                <a:gd name="T25" fmla="*/ 24 h 24"/>
                <a:gd name="T26" fmla="*/ 20 w 22"/>
                <a:gd name="T27" fmla="*/ 24 h 24"/>
                <a:gd name="T28" fmla="*/ 18 w 22"/>
                <a:gd name="T29" fmla="*/ 24 h 24"/>
                <a:gd name="T30" fmla="*/ 17 w 22"/>
                <a:gd name="T31" fmla="*/ 22 h 24"/>
                <a:gd name="T32" fmla="*/ 16 w 22"/>
                <a:gd name="T33" fmla="*/ 18 h 24"/>
                <a:gd name="T34" fmla="*/ 16 w 22"/>
                <a:gd name="T35" fmla="*/ 17 h 24"/>
                <a:gd name="T36" fmla="*/ 15 w 22"/>
                <a:gd name="T37" fmla="*/ 14 h 24"/>
                <a:gd name="T38" fmla="*/ 11 w 22"/>
                <a:gd name="T39" fmla="*/ 13 h 24"/>
                <a:gd name="T40" fmla="*/ 4 w 22"/>
                <a:gd name="T41" fmla="*/ 13 h 24"/>
                <a:gd name="T42" fmla="*/ 4 w 22"/>
                <a:gd name="T43" fmla="*/ 24 h 24"/>
                <a:gd name="T44" fmla="*/ 2 w 22"/>
                <a:gd name="T45" fmla="*/ 24 h 24"/>
                <a:gd name="T46" fmla="*/ 0 w 22"/>
                <a:gd name="T47" fmla="*/ 24 h 24"/>
                <a:gd name="T48" fmla="*/ 0 w 22"/>
                <a:gd name="T49" fmla="*/ 0 h 24"/>
                <a:gd name="T50" fmla="*/ 4 w 22"/>
                <a:gd name="T51" fmla="*/ 11 h 24"/>
                <a:gd name="T52" fmla="*/ 11 w 22"/>
                <a:gd name="T53" fmla="*/ 11 h 24"/>
                <a:gd name="T54" fmla="*/ 16 w 22"/>
                <a:gd name="T55" fmla="*/ 10 h 24"/>
                <a:gd name="T56" fmla="*/ 17 w 22"/>
                <a:gd name="T57" fmla="*/ 7 h 24"/>
                <a:gd name="T58" fmla="*/ 16 w 22"/>
                <a:gd name="T59" fmla="*/ 4 h 24"/>
                <a:gd name="T60" fmla="*/ 10 w 22"/>
                <a:gd name="T61" fmla="*/ 3 h 24"/>
                <a:gd name="T62" fmla="*/ 4 w 22"/>
                <a:gd name="T63" fmla="*/ 3 h 24"/>
                <a:gd name="T64" fmla="*/ 4 w 22"/>
                <a:gd name="T65"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24">
                  <a:moveTo>
                    <a:pt x="0" y="0"/>
                  </a:moveTo>
                  <a:cubicBezTo>
                    <a:pt x="2" y="0"/>
                    <a:pt x="2" y="0"/>
                    <a:pt x="2" y="0"/>
                  </a:cubicBezTo>
                  <a:cubicBezTo>
                    <a:pt x="12" y="0"/>
                    <a:pt x="12" y="0"/>
                    <a:pt x="12" y="0"/>
                  </a:cubicBezTo>
                  <a:cubicBezTo>
                    <a:pt x="15" y="0"/>
                    <a:pt x="17" y="1"/>
                    <a:pt x="19" y="2"/>
                  </a:cubicBezTo>
                  <a:cubicBezTo>
                    <a:pt x="21" y="3"/>
                    <a:pt x="21" y="4"/>
                    <a:pt x="21" y="6"/>
                  </a:cubicBezTo>
                  <a:cubicBezTo>
                    <a:pt x="21" y="8"/>
                    <a:pt x="21" y="10"/>
                    <a:pt x="19" y="11"/>
                  </a:cubicBezTo>
                  <a:cubicBezTo>
                    <a:pt x="18" y="11"/>
                    <a:pt x="17" y="12"/>
                    <a:pt x="16" y="12"/>
                  </a:cubicBezTo>
                  <a:cubicBezTo>
                    <a:pt x="17" y="12"/>
                    <a:pt x="18" y="13"/>
                    <a:pt x="19" y="13"/>
                  </a:cubicBezTo>
                  <a:cubicBezTo>
                    <a:pt x="19" y="14"/>
                    <a:pt x="20" y="15"/>
                    <a:pt x="20" y="17"/>
                  </a:cubicBezTo>
                  <a:cubicBezTo>
                    <a:pt x="21" y="18"/>
                    <a:pt x="21" y="19"/>
                    <a:pt x="21" y="20"/>
                  </a:cubicBezTo>
                  <a:cubicBezTo>
                    <a:pt x="21" y="21"/>
                    <a:pt x="21" y="21"/>
                    <a:pt x="21" y="21"/>
                  </a:cubicBezTo>
                  <a:cubicBezTo>
                    <a:pt x="22" y="23"/>
                    <a:pt x="22" y="23"/>
                    <a:pt x="22" y="23"/>
                  </a:cubicBezTo>
                  <a:cubicBezTo>
                    <a:pt x="22" y="24"/>
                    <a:pt x="22" y="24"/>
                    <a:pt x="22" y="24"/>
                  </a:cubicBezTo>
                  <a:cubicBezTo>
                    <a:pt x="20" y="24"/>
                    <a:pt x="20" y="24"/>
                    <a:pt x="20" y="24"/>
                  </a:cubicBezTo>
                  <a:cubicBezTo>
                    <a:pt x="18" y="24"/>
                    <a:pt x="18" y="24"/>
                    <a:pt x="18" y="24"/>
                  </a:cubicBezTo>
                  <a:cubicBezTo>
                    <a:pt x="17" y="22"/>
                    <a:pt x="17" y="22"/>
                    <a:pt x="17" y="22"/>
                  </a:cubicBezTo>
                  <a:cubicBezTo>
                    <a:pt x="17" y="21"/>
                    <a:pt x="17" y="20"/>
                    <a:pt x="16" y="18"/>
                  </a:cubicBezTo>
                  <a:cubicBezTo>
                    <a:pt x="16" y="17"/>
                    <a:pt x="16" y="17"/>
                    <a:pt x="16" y="17"/>
                  </a:cubicBezTo>
                  <a:cubicBezTo>
                    <a:pt x="16" y="16"/>
                    <a:pt x="16" y="15"/>
                    <a:pt x="15" y="14"/>
                  </a:cubicBezTo>
                  <a:cubicBezTo>
                    <a:pt x="14" y="14"/>
                    <a:pt x="13" y="13"/>
                    <a:pt x="11" y="13"/>
                  </a:cubicBezTo>
                  <a:cubicBezTo>
                    <a:pt x="4" y="13"/>
                    <a:pt x="4" y="13"/>
                    <a:pt x="4" y="13"/>
                  </a:cubicBezTo>
                  <a:cubicBezTo>
                    <a:pt x="4" y="24"/>
                    <a:pt x="4" y="24"/>
                    <a:pt x="4" y="24"/>
                  </a:cubicBezTo>
                  <a:cubicBezTo>
                    <a:pt x="2" y="24"/>
                    <a:pt x="2" y="24"/>
                    <a:pt x="2" y="24"/>
                  </a:cubicBezTo>
                  <a:cubicBezTo>
                    <a:pt x="0" y="24"/>
                    <a:pt x="0" y="24"/>
                    <a:pt x="0" y="24"/>
                  </a:cubicBezTo>
                  <a:lnTo>
                    <a:pt x="0" y="0"/>
                  </a:lnTo>
                  <a:close/>
                  <a:moveTo>
                    <a:pt x="4" y="11"/>
                  </a:moveTo>
                  <a:cubicBezTo>
                    <a:pt x="11" y="11"/>
                    <a:pt x="11" y="11"/>
                    <a:pt x="11" y="11"/>
                  </a:cubicBezTo>
                  <a:cubicBezTo>
                    <a:pt x="13" y="11"/>
                    <a:pt x="15" y="10"/>
                    <a:pt x="16" y="10"/>
                  </a:cubicBezTo>
                  <a:cubicBezTo>
                    <a:pt x="17" y="9"/>
                    <a:pt x="17" y="8"/>
                    <a:pt x="17" y="7"/>
                  </a:cubicBezTo>
                  <a:cubicBezTo>
                    <a:pt x="17" y="5"/>
                    <a:pt x="17" y="4"/>
                    <a:pt x="16" y="4"/>
                  </a:cubicBezTo>
                  <a:cubicBezTo>
                    <a:pt x="15" y="3"/>
                    <a:pt x="13" y="3"/>
                    <a:pt x="10" y="3"/>
                  </a:cubicBezTo>
                  <a:cubicBezTo>
                    <a:pt x="4" y="3"/>
                    <a:pt x="4" y="3"/>
                    <a:pt x="4" y="3"/>
                  </a:cubicBezTo>
                  <a:lnTo>
                    <a:pt x="4" y="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rtl="0"/>
              <a:endParaRPr lang="en-US" dirty="0">
                <a:solidFill>
                  <a:schemeClr val="bg1"/>
                </a:solidFill>
                <a:latin typeface="Open Sans" panose="020B0606030504020204" pitchFamily="34" charset="0"/>
                <a:cs typeface="Arial" panose="020B0604020202020204" pitchFamily="34" charset="0"/>
              </a:endParaRPr>
            </a:p>
          </p:txBody>
        </p:sp>
        <p:sp>
          <p:nvSpPr>
            <p:cNvPr id="118" name="Rectangle 59"/>
            <p:cNvSpPr>
              <a:spLocks noChangeArrowheads="1"/>
            </p:cNvSpPr>
            <p:nvPr/>
          </p:nvSpPr>
          <p:spPr bwMode="gray">
            <a:xfrm>
              <a:off x="2579208" y="1868002"/>
              <a:ext cx="60663" cy="32498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rtl="0"/>
              <a:endParaRPr lang="en-US" dirty="0">
                <a:solidFill>
                  <a:schemeClr val="bg1"/>
                </a:solidFill>
                <a:latin typeface="Open Sans" panose="020B0606030504020204" pitchFamily="34" charset="0"/>
                <a:cs typeface="Arial" panose="020B0604020202020204" pitchFamily="34" charset="0"/>
              </a:endParaRPr>
            </a:p>
          </p:txBody>
        </p:sp>
        <p:sp>
          <p:nvSpPr>
            <p:cNvPr id="119" name="Freeform 60"/>
            <p:cNvSpPr>
              <a:spLocks/>
            </p:cNvSpPr>
            <p:nvPr/>
          </p:nvSpPr>
          <p:spPr bwMode="gray">
            <a:xfrm>
              <a:off x="3100908" y="1872335"/>
              <a:ext cx="389108" cy="320647"/>
            </a:xfrm>
            <a:custGeom>
              <a:avLst/>
              <a:gdLst>
                <a:gd name="T0" fmla="*/ 2 w 190"/>
                <a:gd name="T1" fmla="*/ 157 h 157"/>
                <a:gd name="T2" fmla="*/ 2 w 190"/>
                <a:gd name="T3" fmla="*/ 132 h 157"/>
                <a:gd name="T4" fmla="*/ 130 w 190"/>
                <a:gd name="T5" fmla="*/ 132 h 157"/>
                <a:gd name="T6" fmla="*/ 149 w 190"/>
                <a:gd name="T7" fmla="*/ 125 h 157"/>
                <a:gd name="T8" fmla="*/ 157 w 190"/>
                <a:gd name="T9" fmla="*/ 109 h 157"/>
                <a:gd name="T10" fmla="*/ 149 w 190"/>
                <a:gd name="T11" fmla="*/ 93 h 157"/>
                <a:gd name="T12" fmla="*/ 130 w 190"/>
                <a:gd name="T13" fmla="*/ 87 h 157"/>
                <a:gd name="T14" fmla="*/ 52 w 190"/>
                <a:gd name="T15" fmla="*/ 87 h 157"/>
                <a:gd name="T16" fmla="*/ 7 w 190"/>
                <a:gd name="T17" fmla="*/ 65 h 157"/>
                <a:gd name="T18" fmla="*/ 0 w 190"/>
                <a:gd name="T19" fmla="*/ 43 h 157"/>
                <a:gd name="T20" fmla="*/ 15 w 190"/>
                <a:gd name="T21" fmla="*/ 13 h 157"/>
                <a:gd name="T22" fmla="*/ 52 w 190"/>
                <a:gd name="T23" fmla="*/ 0 h 157"/>
                <a:gd name="T24" fmla="*/ 182 w 190"/>
                <a:gd name="T25" fmla="*/ 0 h 157"/>
                <a:gd name="T26" fmla="*/ 182 w 190"/>
                <a:gd name="T27" fmla="*/ 26 h 157"/>
                <a:gd name="T28" fmla="*/ 53 w 190"/>
                <a:gd name="T29" fmla="*/ 26 h 157"/>
                <a:gd name="T30" fmla="*/ 37 w 190"/>
                <a:gd name="T31" fmla="*/ 31 h 157"/>
                <a:gd name="T32" fmla="*/ 31 w 190"/>
                <a:gd name="T33" fmla="*/ 44 h 157"/>
                <a:gd name="T34" fmla="*/ 37 w 190"/>
                <a:gd name="T35" fmla="*/ 57 h 157"/>
                <a:gd name="T36" fmla="*/ 53 w 190"/>
                <a:gd name="T37" fmla="*/ 62 h 157"/>
                <a:gd name="T38" fmla="*/ 132 w 190"/>
                <a:gd name="T39" fmla="*/ 62 h 157"/>
                <a:gd name="T40" fmla="*/ 182 w 190"/>
                <a:gd name="T41" fmla="*/ 86 h 157"/>
                <a:gd name="T42" fmla="*/ 190 w 190"/>
                <a:gd name="T43" fmla="*/ 109 h 157"/>
                <a:gd name="T44" fmla="*/ 172 w 190"/>
                <a:gd name="T45" fmla="*/ 144 h 157"/>
                <a:gd name="T46" fmla="*/ 130 w 190"/>
                <a:gd name="T47" fmla="*/ 157 h 157"/>
                <a:gd name="T48" fmla="*/ 2 w 190"/>
                <a:gd name="T4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0" h="157">
                  <a:moveTo>
                    <a:pt x="2" y="157"/>
                  </a:moveTo>
                  <a:cubicBezTo>
                    <a:pt x="2" y="132"/>
                    <a:pt x="2" y="132"/>
                    <a:pt x="2" y="132"/>
                  </a:cubicBezTo>
                  <a:cubicBezTo>
                    <a:pt x="130" y="132"/>
                    <a:pt x="130" y="132"/>
                    <a:pt x="130" y="132"/>
                  </a:cubicBezTo>
                  <a:cubicBezTo>
                    <a:pt x="137" y="132"/>
                    <a:pt x="144" y="129"/>
                    <a:pt x="149" y="125"/>
                  </a:cubicBezTo>
                  <a:cubicBezTo>
                    <a:pt x="155" y="121"/>
                    <a:pt x="157" y="115"/>
                    <a:pt x="157" y="109"/>
                  </a:cubicBezTo>
                  <a:cubicBezTo>
                    <a:pt x="157" y="103"/>
                    <a:pt x="155" y="97"/>
                    <a:pt x="149" y="93"/>
                  </a:cubicBezTo>
                  <a:cubicBezTo>
                    <a:pt x="144" y="89"/>
                    <a:pt x="138" y="87"/>
                    <a:pt x="130" y="87"/>
                  </a:cubicBezTo>
                  <a:cubicBezTo>
                    <a:pt x="52" y="87"/>
                    <a:pt x="52" y="87"/>
                    <a:pt x="52" y="87"/>
                  </a:cubicBezTo>
                  <a:cubicBezTo>
                    <a:pt x="32" y="87"/>
                    <a:pt x="17" y="80"/>
                    <a:pt x="7" y="65"/>
                  </a:cubicBezTo>
                  <a:cubicBezTo>
                    <a:pt x="2" y="59"/>
                    <a:pt x="0" y="51"/>
                    <a:pt x="0" y="43"/>
                  </a:cubicBezTo>
                  <a:cubicBezTo>
                    <a:pt x="0" y="32"/>
                    <a:pt x="5" y="21"/>
                    <a:pt x="15" y="13"/>
                  </a:cubicBezTo>
                  <a:cubicBezTo>
                    <a:pt x="25" y="4"/>
                    <a:pt x="37" y="0"/>
                    <a:pt x="52" y="0"/>
                  </a:cubicBezTo>
                  <a:cubicBezTo>
                    <a:pt x="182" y="0"/>
                    <a:pt x="182" y="0"/>
                    <a:pt x="182" y="0"/>
                  </a:cubicBezTo>
                  <a:cubicBezTo>
                    <a:pt x="182" y="26"/>
                    <a:pt x="182" y="26"/>
                    <a:pt x="182" y="26"/>
                  </a:cubicBezTo>
                  <a:cubicBezTo>
                    <a:pt x="53" y="26"/>
                    <a:pt x="53" y="26"/>
                    <a:pt x="53" y="26"/>
                  </a:cubicBezTo>
                  <a:cubicBezTo>
                    <a:pt x="47" y="26"/>
                    <a:pt x="42" y="27"/>
                    <a:pt x="37" y="31"/>
                  </a:cubicBezTo>
                  <a:cubicBezTo>
                    <a:pt x="33" y="34"/>
                    <a:pt x="31" y="39"/>
                    <a:pt x="31" y="44"/>
                  </a:cubicBezTo>
                  <a:cubicBezTo>
                    <a:pt x="31" y="49"/>
                    <a:pt x="33" y="53"/>
                    <a:pt x="37" y="57"/>
                  </a:cubicBezTo>
                  <a:cubicBezTo>
                    <a:pt x="42" y="60"/>
                    <a:pt x="47" y="62"/>
                    <a:pt x="53" y="62"/>
                  </a:cubicBezTo>
                  <a:cubicBezTo>
                    <a:pt x="132" y="62"/>
                    <a:pt x="132" y="62"/>
                    <a:pt x="132" y="62"/>
                  </a:cubicBezTo>
                  <a:cubicBezTo>
                    <a:pt x="155" y="62"/>
                    <a:pt x="171" y="70"/>
                    <a:pt x="182" y="86"/>
                  </a:cubicBezTo>
                  <a:cubicBezTo>
                    <a:pt x="187" y="93"/>
                    <a:pt x="190" y="101"/>
                    <a:pt x="190" y="109"/>
                  </a:cubicBezTo>
                  <a:cubicBezTo>
                    <a:pt x="190" y="123"/>
                    <a:pt x="184" y="135"/>
                    <a:pt x="172" y="144"/>
                  </a:cubicBezTo>
                  <a:cubicBezTo>
                    <a:pt x="161" y="152"/>
                    <a:pt x="147" y="157"/>
                    <a:pt x="130" y="157"/>
                  </a:cubicBezTo>
                  <a:lnTo>
                    <a:pt x="2" y="1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rtl="0"/>
              <a:endParaRPr lang="en-US" dirty="0">
                <a:solidFill>
                  <a:schemeClr val="bg1"/>
                </a:solidFill>
                <a:latin typeface="Open Sans" panose="020B0606030504020204" pitchFamily="34" charset="0"/>
                <a:cs typeface="Arial" panose="020B0604020202020204" pitchFamily="34" charset="0"/>
              </a:endParaRPr>
            </a:p>
          </p:txBody>
        </p:sp>
        <p:sp>
          <p:nvSpPr>
            <p:cNvPr id="120" name="Freeform 61"/>
            <p:cNvSpPr>
              <a:spLocks/>
            </p:cNvSpPr>
            <p:nvPr/>
          </p:nvSpPr>
          <p:spPr bwMode="gray">
            <a:xfrm>
              <a:off x="3512548" y="1868002"/>
              <a:ext cx="370043" cy="329313"/>
            </a:xfrm>
            <a:custGeom>
              <a:avLst/>
              <a:gdLst>
                <a:gd name="T0" fmla="*/ 154 w 181"/>
                <a:gd name="T1" fmla="*/ 46 h 161"/>
                <a:gd name="T2" fmla="*/ 98 w 181"/>
                <a:gd name="T3" fmla="*/ 23 h 161"/>
                <a:gd name="T4" fmla="*/ 50 w 181"/>
                <a:gd name="T5" fmla="*/ 40 h 161"/>
                <a:gd name="T6" fmla="*/ 30 w 181"/>
                <a:gd name="T7" fmla="*/ 81 h 161"/>
                <a:gd name="T8" fmla="*/ 50 w 181"/>
                <a:gd name="T9" fmla="*/ 120 h 161"/>
                <a:gd name="T10" fmla="*/ 98 w 181"/>
                <a:gd name="T11" fmla="*/ 137 h 161"/>
                <a:gd name="T12" fmla="*/ 136 w 181"/>
                <a:gd name="T13" fmla="*/ 128 h 161"/>
                <a:gd name="T14" fmla="*/ 160 w 181"/>
                <a:gd name="T15" fmla="*/ 102 h 161"/>
                <a:gd name="T16" fmla="*/ 181 w 181"/>
                <a:gd name="T17" fmla="*/ 118 h 161"/>
                <a:gd name="T18" fmla="*/ 102 w 181"/>
                <a:gd name="T19" fmla="*/ 161 h 161"/>
                <a:gd name="T20" fmla="*/ 30 w 181"/>
                <a:gd name="T21" fmla="*/ 139 h 161"/>
                <a:gd name="T22" fmla="*/ 0 w 181"/>
                <a:gd name="T23" fmla="*/ 81 h 161"/>
                <a:gd name="T24" fmla="*/ 29 w 181"/>
                <a:gd name="T25" fmla="*/ 23 h 161"/>
                <a:gd name="T26" fmla="*/ 99 w 181"/>
                <a:gd name="T27" fmla="*/ 0 h 161"/>
                <a:gd name="T28" fmla="*/ 178 w 181"/>
                <a:gd name="T29" fmla="*/ 33 h 161"/>
                <a:gd name="T30" fmla="*/ 154 w 181"/>
                <a:gd name="T31" fmla="*/ 4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1">
                  <a:moveTo>
                    <a:pt x="154" y="46"/>
                  </a:moveTo>
                  <a:cubicBezTo>
                    <a:pt x="137" y="31"/>
                    <a:pt x="118" y="23"/>
                    <a:pt x="98" y="23"/>
                  </a:cubicBezTo>
                  <a:cubicBezTo>
                    <a:pt x="79" y="23"/>
                    <a:pt x="63" y="29"/>
                    <a:pt x="50" y="40"/>
                  </a:cubicBezTo>
                  <a:cubicBezTo>
                    <a:pt x="36" y="52"/>
                    <a:pt x="30" y="65"/>
                    <a:pt x="30" y="81"/>
                  </a:cubicBezTo>
                  <a:cubicBezTo>
                    <a:pt x="30" y="96"/>
                    <a:pt x="36" y="109"/>
                    <a:pt x="50" y="120"/>
                  </a:cubicBezTo>
                  <a:cubicBezTo>
                    <a:pt x="63" y="132"/>
                    <a:pt x="79" y="137"/>
                    <a:pt x="98" y="137"/>
                  </a:cubicBezTo>
                  <a:cubicBezTo>
                    <a:pt x="112" y="137"/>
                    <a:pt x="125" y="134"/>
                    <a:pt x="136" y="128"/>
                  </a:cubicBezTo>
                  <a:cubicBezTo>
                    <a:pt x="148" y="121"/>
                    <a:pt x="156" y="113"/>
                    <a:pt x="160" y="102"/>
                  </a:cubicBezTo>
                  <a:cubicBezTo>
                    <a:pt x="181" y="118"/>
                    <a:pt x="181" y="118"/>
                    <a:pt x="181" y="118"/>
                  </a:cubicBezTo>
                  <a:cubicBezTo>
                    <a:pt x="163" y="146"/>
                    <a:pt x="136" y="161"/>
                    <a:pt x="102" y="161"/>
                  </a:cubicBezTo>
                  <a:cubicBezTo>
                    <a:pt x="73" y="161"/>
                    <a:pt x="49" y="153"/>
                    <a:pt x="30" y="139"/>
                  </a:cubicBezTo>
                  <a:cubicBezTo>
                    <a:pt x="10" y="124"/>
                    <a:pt x="0" y="104"/>
                    <a:pt x="0" y="81"/>
                  </a:cubicBezTo>
                  <a:cubicBezTo>
                    <a:pt x="0" y="58"/>
                    <a:pt x="10" y="39"/>
                    <a:pt x="29" y="23"/>
                  </a:cubicBezTo>
                  <a:cubicBezTo>
                    <a:pt x="48" y="8"/>
                    <a:pt x="71" y="0"/>
                    <a:pt x="99" y="0"/>
                  </a:cubicBezTo>
                  <a:cubicBezTo>
                    <a:pt x="133" y="0"/>
                    <a:pt x="159" y="11"/>
                    <a:pt x="178" y="33"/>
                  </a:cubicBezTo>
                  <a:lnTo>
                    <a:pt x="154" y="4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rtl="0"/>
              <a:endParaRPr lang="en-US" dirty="0">
                <a:solidFill>
                  <a:schemeClr val="bg1"/>
                </a:solidFill>
                <a:latin typeface="Open Sans" panose="020B0606030504020204" pitchFamily="34" charset="0"/>
                <a:cs typeface="Arial" panose="020B0604020202020204" pitchFamily="34" charset="0"/>
              </a:endParaRPr>
            </a:p>
          </p:txBody>
        </p:sp>
        <p:sp>
          <p:nvSpPr>
            <p:cNvPr id="121" name="Rectangle 62"/>
            <p:cNvSpPr>
              <a:spLocks noChangeArrowheads="1"/>
            </p:cNvSpPr>
            <p:nvPr/>
          </p:nvSpPr>
          <p:spPr bwMode="gray">
            <a:xfrm>
              <a:off x="4322829" y="1788273"/>
              <a:ext cx="63263" cy="404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rtl="0"/>
              <a:endParaRPr lang="en-US" dirty="0">
                <a:solidFill>
                  <a:schemeClr val="bg1"/>
                </a:solidFill>
                <a:latin typeface="Open Sans" panose="020B0606030504020204" pitchFamily="34" charset="0"/>
                <a:cs typeface="Arial" panose="020B0604020202020204" pitchFamily="34" charset="0"/>
              </a:endParaRPr>
            </a:p>
          </p:txBody>
        </p:sp>
        <p:sp>
          <p:nvSpPr>
            <p:cNvPr id="122" name="Freeform 63"/>
            <p:cNvSpPr>
              <a:spLocks/>
            </p:cNvSpPr>
            <p:nvPr/>
          </p:nvSpPr>
          <p:spPr bwMode="gray">
            <a:xfrm>
              <a:off x="4437221" y="1868002"/>
              <a:ext cx="415973" cy="329313"/>
            </a:xfrm>
            <a:custGeom>
              <a:avLst/>
              <a:gdLst>
                <a:gd name="T0" fmla="*/ 170 w 203"/>
                <a:gd name="T1" fmla="*/ 68 h 161"/>
                <a:gd name="T2" fmla="*/ 102 w 203"/>
                <a:gd name="T3" fmla="*/ 23 h 161"/>
                <a:gd name="T4" fmla="*/ 51 w 203"/>
                <a:gd name="T5" fmla="*/ 40 h 161"/>
                <a:gd name="T6" fmla="*/ 30 w 203"/>
                <a:gd name="T7" fmla="*/ 81 h 161"/>
                <a:gd name="T8" fmla="*/ 50 w 203"/>
                <a:gd name="T9" fmla="*/ 121 h 161"/>
                <a:gd name="T10" fmla="*/ 98 w 203"/>
                <a:gd name="T11" fmla="*/ 137 h 161"/>
                <a:gd name="T12" fmla="*/ 143 w 203"/>
                <a:gd name="T13" fmla="*/ 130 h 161"/>
                <a:gd name="T14" fmla="*/ 176 w 203"/>
                <a:gd name="T15" fmla="*/ 105 h 161"/>
                <a:gd name="T16" fmla="*/ 196 w 203"/>
                <a:gd name="T17" fmla="*/ 122 h 161"/>
                <a:gd name="T18" fmla="*/ 156 w 203"/>
                <a:gd name="T19" fmla="*/ 151 h 161"/>
                <a:gd name="T20" fmla="*/ 102 w 203"/>
                <a:gd name="T21" fmla="*/ 161 h 161"/>
                <a:gd name="T22" fmla="*/ 30 w 203"/>
                <a:gd name="T23" fmla="*/ 138 h 161"/>
                <a:gd name="T24" fmla="*/ 0 w 203"/>
                <a:gd name="T25" fmla="*/ 81 h 161"/>
                <a:gd name="T26" fmla="*/ 30 w 203"/>
                <a:gd name="T27" fmla="*/ 23 h 161"/>
                <a:gd name="T28" fmla="*/ 102 w 203"/>
                <a:gd name="T29" fmla="*/ 0 h 161"/>
                <a:gd name="T30" fmla="*/ 172 w 203"/>
                <a:gd name="T31" fmla="*/ 17 h 161"/>
                <a:gd name="T32" fmla="*/ 203 w 203"/>
                <a:gd name="T33" fmla="*/ 78 h 161"/>
                <a:gd name="T34" fmla="*/ 202 w 203"/>
                <a:gd name="T35" fmla="*/ 89 h 161"/>
                <a:gd name="T36" fmla="*/ 68 w 203"/>
                <a:gd name="T37" fmla="*/ 89 h 161"/>
                <a:gd name="T38" fmla="*/ 68 w 203"/>
                <a:gd name="T39" fmla="*/ 68 h 161"/>
                <a:gd name="T40" fmla="*/ 169 w 203"/>
                <a:gd name="T41" fmla="*/ 68 h 161"/>
                <a:gd name="T42" fmla="*/ 170 w 203"/>
                <a:gd name="T43" fmla="*/ 6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3" h="161">
                  <a:moveTo>
                    <a:pt x="170" y="68"/>
                  </a:moveTo>
                  <a:cubicBezTo>
                    <a:pt x="164" y="38"/>
                    <a:pt x="141" y="23"/>
                    <a:pt x="102" y="23"/>
                  </a:cubicBezTo>
                  <a:cubicBezTo>
                    <a:pt x="82" y="23"/>
                    <a:pt x="65" y="29"/>
                    <a:pt x="51" y="40"/>
                  </a:cubicBezTo>
                  <a:cubicBezTo>
                    <a:pt x="36" y="51"/>
                    <a:pt x="29" y="65"/>
                    <a:pt x="30" y="81"/>
                  </a:cubicBezTo>
                  <a:cubicBezTo>
                    <a:pt x="30" y="96"/>
                    <a:pt x="37" y="110"/>
                    <a:pt x="50" y="121"/>
                  </a:cubicBezTo>
                  <a:cubicBezTo>
                    <a:pt x="63" y="132"/>
                    <a:pt x="79" y="137"/>
                    <a:pt x="98" y="137"/>
                  </a:cubicBezTo>
                  <a:cubicBezTo>
                    <a:pt x="114" y="137"/>
                    <a:pt x="129" y="135"/>
                    <a:pt x="143" y="130"/>
                  </a:cubicBezTo>
                  <a:cubicBezTo>
                    <a:pt x="160" y="124"/>
                    <a:pt x="171" y="116"/>
                    <a:pt x="176" y="105"/>
                  </a:cubicBezTo>
                  <a:cubicBezTo>
                    <a:pt x="196" y="122"/>
                    <a:pt x="196" y="122"/>
                    <a:pt x="196" y="122"/>
                  </a:cubicBezTo>
                  <a:cubicBezTo>
                    <a:pt x="187" y="134"/>
                    <a:pt x="174" y="144"/>
                    <a:pt x="156" y="151"/>
                  </a:cubicBezTo>
                  <a:cubicBezTo>
                    <a:pt x="140" y="157"/>
                    <a:pt x="122" y="161"/>
                    <a:pt x="102" y="161"/>
                  </a:cubicBezTo>
                  <a:cubicBezTo>
                    <a:pt x="74" y="161"/>
                    <a:pt x="50" y="153"/>
                    <a:pt x="30" y="138"/>
                  </a:cubicBezTo>
                  <a:cubicBezTo>
                    <a:pt x="10" y="122"/>
                    <a:pt x="0" y="103"/>
                    <a:pt x="0" y="81"/>
                  </a:cubicBezTo>
                  <a:cubicBezTo>
                    <a:pt x="0" y="58"/>
                    <a:pt x="10" y="39"/>
                    <a:pt x="30" y="23"/>
                  </a:cubicBezTo>
                  <a:cubicBezTo>
                    <a:pt x="50" y="8"/>
                    <a:pt x="74" y="0"/>
                    <a:pt x="102" y="0"/>
                  </a:cubicBezTo>
                  <a:cubicBezTo>
                    <a:pt x="132" y="0"/>
                    <a:pt x="155" y="6"/>
                    <a:pt x="172" y="17"/>
                  </a:cubicBezTo>
                  <a:cubicBezTo>
                    <a:pt x="192" y="30"/>
                    <a:pt x="203" y="50"/>
                    <a:pt x="203" y="78"/>
                  </a:cubicBezTo>
                  <a:cubicBezTo>
                    <a:pt x="203" y="81"/>
                    <a:pt x="202" y="85"/>
                    <a:pt x="202" y="89"/>
                  </a:cubicBezTo>
                  <a:cubicBezTo>
                    <a:pt x="68" y="89"/>
                    <a:pt x="68" y="89"/>
                    <a:pt x="68" y="89"/>
                  </a:cubicBezTo>
                  <a:cubicBezTo>
                    <a:pt x="68" y="68"/>
                    <a:pt x="68" y="68"/>
                    <a:pt x="68" y="68"/>
                  </a:cubicBezTo>
                  <a:cubicBezTo>
                    <a:pt x="169" y="68"/>
                    <a:pt x="169" y="68"/>
                    <a:pt x="169" y="68"/>
                  </a:cubicBezTo>
                  <a:lnTo>
                    <a:pt x="170"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rtl="0"/>
              <a:endParaRPr lang="en-US" dirty="0">
                <a:solidFill>
                  <a:schemeClr val="bg1"/>
                </a:solidFill>
                <a:latin typeface="Open Sans" panose="020B0606030504020204" pitchFamily="34" charset="0"/>
                <a:cs typeface="Arial" panose="020B0604020202020204" pitchFamily="34" charset="0"/>
              </a:endParaRPr>
            </a:p>
          </p:txBody>
        </p:sp>
        <p:sp>
          <p:nvSpPr>
            <p:cNvPr id="123" name="Freeform 64"/>
            <p:cNvSpPr>
              <a:spLocks/>
            </p:cNvSpPr>
            <p:nvPr/>
          </p:nvSpPr>
          <p:spPr bwMode="gray">
            <a:xfrm>
              <a:off x="3911189" y="1872335"/>
              <a:ext cx="350111" cy="323247"/>
            </a:xfrm>
            <a:custGeom>
              <a:avLst/>
              <a:gdLst>
                <a:gd name="T0" fmla="*/ 96 w 171"/>
                <a:gd name="T1" fmla="*/ 0 h 158"/>
                <a:gd name="T2" fmla="*/ 46 w 171"/>
                <a:gd name="T3" fmla="*/ 11 h 158"/>
                <a:gd name="T4" fmla="*/ 11 w 171"/>
                <a:gd name="T5" fmla="*/ 42 h 158"/>
                <a:gd name="T6" fmla="*/ 0 w 171"/>
                <a:gd name="T7" fmla="*/ 78 h 158"/>
                <a:gd name="T8" fmla="*/ 29 w 171"/>
                <a:gd name="T9" fmla="*/ 135 h 158"/>
                <a:gd name="T10" fmla="*/ 98 w 171"/>
                <a:gd name="T11" fmla="*/ 158 h 158"/>
                <a:gd name="T12" fmla="*/ 111 w 171"/>
                <a:gd name="T13" fmla="*/ 156 h 158"/>
                <a:gd name="T14" fmla="*/ 111 w 171"/>
                <a:gd name="T15" fmla="*/ 133 h 158"/>
                <a:gd name="T16" fmla="*/ 99 w 171"/>
                <a:gd name="T17" fmla="*/ 134 h 158"/>
                <a:gd name="T18" fmla="*/ 51 w 171"/>
                <a:gd name="T19" fmla="*/ 118 h 158"/>
                <a:gd name="T20" fmla="*/ 31 w 171"/>
                <a:gd name="T21" fmla="*/ 78 h 158"/>
                <a:gd name="T22" fmla="*/ 52 w 171"/>
                <a:gd name="T23" fmla="*/ 39 h 158"/>
                <a:gd name="T24" fmla="*/ 100 w 171"/>
                <a:gd name="T25" fmla="*/ 23 h 158"/>
                <a:gd name="T26" fmla="*/ 142 w 171"/>
                <a:gd name="T27" fmla="*/ 23 h 158"/>
                <a:gd name="T28" fmla="*/ 142 w 171"/>
                <a:gd name="T29" fmla="*/ 157 h 158"/>
                <a:gd name="T30" fmla="*/ 171 w 171"/>
                <a:gd name="T31" fmla="*/ 157 h 158"/>
                <a:gd name="T32" fmla="*/ 171 w 171"/>
                <a:gd name="T33" fmla="*/ 0 h 158"/>
                <a:gd name="T34" fmla="*/ 96 w 171"/>
                <a:gd name="T3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158">
                  <a:moveTo>
                    <a:pt x="96" y="0"/>
                  </a:moveTo>
                  <a:cubicBezTo>
                    <a:pt x="78" y="0"/>
                    <a:pt x="61" y="4"/>
                    <a:pt x="46" y="11"/>
                  </a:cubicBezTo>
                  <a:cubicBezTo>
                    <a:pt x="31" y="18"/>
                    <a:pt x="19" y="29"/>
                    <a:pt x="11" y="42"/>
                  </a:cubicBezTo>
                  <a:cubicBezTo>
                    <a:pt x="4" y="54"/>
                    <a:pt x="0" y="66"/>
                    <a:pt x="0" y="78"/>
                  </a:cubicBezTo>
                  <a:cubicBezTo>
                    <a:pt x="0" y="101"/>
                    <a:pt x="10" y="119"/>
                    <a:pt x="29" y="135"/>
                  </a:cubicBezTo>
                  <a:cubicBezTo>
                    <a:pt x="48" y="150"/>
                    <a:pt x="71" y="158"/>
                    <a:pt x="98" y="158"/>
                  </a:cubicBezTo>
                  <a:cubicBezTo>
                    <a:pt x="102" y="158"/>
                    <a:pt x="107" y="157"/>
                    <a:pt x="111" y="156"/>
                  </a:cubicBezTo>
                  <a:cubicBezTo>
                    <a:pt x="111" y="133"/>
                    <a:pt x="111" y="133"/>
                    <a:pt x="111" y="133"/>
                  </a:cubicBezTo>
                  <a:cubicBezTo>
                    <a:pt x="108" y="134"/>
                    <a:pt x="104" y="134"/>
                    <a:pt x="99" y="134"/>
                  </a:cubicBezTo>
                  <a:cubicBezTo>
                    <a:pt x="81" y="134"/>
                    <a:pt x="64" y="129"/>
                    <a:pt x="51" y="118"/>
                  </a:cubicBezTo>
                  <a:cubicBezTo>
                    <a:pt x="38" y="107"/>
                    <a:pt x="31" y="94"/>
                    <a:pt x="31" y="78"/>
                  </a:cubicBezTo>
                  <a:cubicBezTo>
                    <a:pt x="31" y="63"/>
                    <a:pt x="38" y="49"/>
                    <a:pt x="52" y="39"/>
                  </a:cubicBezTo>
                  <a:cubicBezTo>
                    <a:pt x="65" y="28"/>
                    <a:pt x="81" y="23"/>
                    <a:pt x="100" y="23"/>
                  </a:cubicBezTo>
                  <a:cubicBezTo>
                    <a:pt x="142" y="23"/>
                    <a:pt x="142" y="23"/>
                    <a:pt x="142" y="23"/>
                  </a:cubicBezTo>
                  <a:cubicBezTo>
                    <a:pt x="142" y="157"/>
                    <a:pt x="142" y="157"/>
                    <a:pt x="142" y="157"/>
                  </a:cubicBezTo>
                  <a:cubicBezTo>
                    <a:pt x="171" y="157"/>
                    <a:pt x="171" y="157"/>
                    <a:pt x="171" y="157"/>
                  </a:cubicBezTo>
                  <a:cubicBezTo>
                    <a:pt x="171" y="0"/>
                    <a:pt x="171" y="0"/>
                    <a:pt x="171" y="0"/>
                  </a:cubicBezTo>
                  <a:lnTo>
                    <a:pt x="9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rtl="0"/>
              <a:endParaRPr lang="en-US" dirty="0">
                <a:solidFill>
                  <a:schemeClr val="bg1"/>
                </a:solidFill>
                <a:latin typeface="Open Sans" panose="020B0606030504020204" pitchFamily="34" charset="0"/>
                <a:cs typeface="Arial" panose="020B0604020202020204" pitchFamily="34" charset="0"/>
              </a:endParaRPr>
            </a:p>
          </p:txBody>
        </p:sp>
        <p:sp>
          <p:nvSpPr>
            <p:cNvPr id="124" name="Freeform 65"/>
            <p:cNvSpPr>
              <a:spLocks/>
            </p:cNvSpPr>
            <p:nvPr/>
          </p:nvSpPr>
          <p:spPr bwMode="gray">
            <a:xfrm>
              <a:off x="2705733" y="1868002"/>
              <a:ext cx="341445" cy="324980"/>
            </a:xfrm>
            <a:custGeom>
              <a:avLst/>
              <a:gdLst>
                <a:gd name="T0" fmla="*/ 167 w 167"/>
                <a:gd name="T1" fmla="*/ 69 h 159"/>
                <a:gd name="T2" fmla="*/ 167 w 167"/>
                <a:gd name="T3" fmla="*/ 159 h 159"/>
                <a:gd name="T4" fmla="*/ 137 w 167"/>
                <a:gd name="T5" fmla="*/ 159 h 159"/>
                <a:gd name="T6" fmla="*/ 137 w 167"/>
                <a:gd name="T7" fmla="*/ 70 h 159"/>
                <a:gd name="T8" fmla="*/ 122 w 167"/>
                <a:gd name="T9" fmla="*/ 37 h 159"/>
                <a:gd name="T10" fmla="*/ 84 w 167"/>
                <a:gd name="T11" fmla="*/ 24 h 159"/>
                <a:gd name="T12" fmla="*/ 30 w 167"/>
                <a:gd name="T13" fmla="*/ 24 h 159"/>
                <a:gd name="T14" fmla="*/ 30 w 167"/>
                <a:gd name="T15" fmla="*/ 70 h 159"/>
                <a:gd name="T16" fmla="*/ 30 w 167"/>
                <a:gd name="T17" fmla="*/ 159 h 159"/>
                <a:gd name="T18" fmla="*/ 0 w 167"/>
                <a:gd name="T19" fmla="*/ 159 h 159"/>
                <a:gd name="T20" fmla="*/ 0 w 167"/>
                <a:gd name="T21" fmla="*/ 0 h 159"/>
                <a:gd name="T22" fmla="*/ 86 w 167"/>
                <a:gd name="T23" fmla="*/ 0 h 159"/>
                <a:gd name="T24" fmla="*/ 143 w 167"/>
                <a:gd name="T25" fmla="*/ 20 h 159"/>
                <a:gd name="T26" fmla="*/ 167 w 167"/>
                <a:gd name="T27" fmla="*/ 6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7" h="159">
                  <a:moveTo>
                    <a:pt x="167" y="69"/>
                  </a:moveTo>
                  <a:cubicBezTo>
                    <a:pt x="167" y="159"/>
                    <a:pt x="167" y="159"/>
                    <a:pt x="167" y="159"/>
                  </a:cubicBezTo>
                  <a:cubicBezTo>
                    <a:pt x="137" y="159"/>
                    <a:pt x="137" y="159"/>
                    <a:pt x="137" y="159"/>
                  </a:cubicBezTo>
                  <a:cubicBezTo>
                    <a:pt x="137" y="70"/>
                    <a:pt x="137" y="70"/>
                    <a:pt x="137" y="70"/>
                  </a:cubicBezTo>
                  <a:cubicBezTo>
                    <a:pt x="137" y="57"/>
                    <a:pt x="132" y="46"/>
                    <a:pt x="122" y="37"/>
                  </a:cubicBezTo>
                  <a:cubicBezTo>
                    <a:pt x="112" y="28"/>
                    <a:pt x="99" y="24"/>
                    <a:pt x="84" y="24"/>
                  </a:cubicBezTo>
                  <a:cubicBezTo>
                    <a:pt x="68" y="24"/>
                    <a:pt x="30" y="24"/>
                    <a:pt x="30" y="24"/>
                  </a:cubicBezTo>
                  <a:cubicBezTo>
                    <a:pt x="30" y="24"/>
                    <a:pt x="30" y="57"/>
                    <a:pt x="30" y="70"/>
                  </a:cubicBezTo>
                  <a:cubicBezTo>
                    <a:pt x="30" y="159"/>
                    <a:pt x="30" y="159"/>
                    <a:pt x="30" y="159"/>
                  </a:cubicBezTo>
                  <a:cubicBezTo>
                    <a:pt x="0" y="159"/>
                    <a:pt x="0" y="159"/>
                    <a:pt x="0" y="159"/>
                  </a:cubicBezTo>
                  <a:cubicBezTo>
                    <a:pt x="0" y="0"/>
                    <a:pt x="0" y="0"/>
                    <a:pt x="0" y="0"/>
                  </a:cubicBezTo>
                  <a:cubicBezTo>
                    <a:pt x="0" y="0"/>
                    <a:pt x="75" y="0"/>
                    <a:pt x="86" y="0"/>
                  </a:cubicBezTo>
                  <a:cubicBezTo>
                    <a:pt x="109" y="0"/>
                    <a:pt x="128" y="7"/>
                    <a:pt x="143" y="20"/>
                  </a:cubicBezTo>
                  <a:cubicBezTo>
                    <a:pt x="159" y="34"/>
                    <a:pt x="167" y="50"/>
                    <a:pt x="167" y="6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rtl="0"/>
              <a:endParaRPr lang="en-US" dirty="0">
                <a:solidFill>
                  <a:schemeClr val="bg1"/>
                </a:solidFill>
                <a:latin typeface="Open Sans" panose="020B0606030504020204" pitchFamily="34" charset="0"/>
                <a:cs typeface="Arial" panose="020B0604020202020204" pitchFamily="34" charset="0"/>
              </a:endParaRPr>
            </a:p>
          </p:txBody>
        </p:sp>
      </p:grpSp>
      <p:grpSp>
        <p:nvGrpSpPr>
          <p:cNvPr id="125" name="Gruppieren 124"/>
          <p:cNvGrpSpPr/>
          <p:nvPr userDrawn="1"/>
        </p:nvGrpSpPr>
        <p:grpSpPr bwMode="gray">
          <a:xfrm>
            <a:off x="5417638" y="3791563"/>
            <a:ext cx="1089545" cy="138499"/>
            <a:chOff x="4669132" y="4147176"/>
            <a:chExt cx="1089545" cy="138499"/>
          </a:xfrm>
        </p:grpSpPr>
        <p:sp>
          <p:nvSpPr>
            <p:cNvPr id="126" name="Rectangle 67"/>
            <p:cNvSpPr>
              <a:spLocks noChangeArrowheads="1"/>
            </p:cNvSpPr>
            <p:nvPr userDrawn="1"/>
          </p:nvSpPr>
          <p:spPr bwMode="gray">
            <a:xfrm>
              <a:off x="4669132" y="4147176"/>
              <a:ext cx="323597" cy="138499"/>
            </a:xfrm>
            <a:prstGeom prst="rect">
              <a:avLst/>
            </a:prstGeom>
            <a:noFill/>
            <a:ln>
              <a:noFill/>
            </a:ln>
          </p:spPr>
          <p:txBody>
            <a:bodyPr vert="horz" wrap="square" lIns="0" tIns="0" rIns="0" bIns="0" numCol="1" anchor="t" anchorCtr="0" compatLnSpc="1">
              <a:prstTxWarp prst="textNoShape">
                <a:avLst/>
              </a:prstTxWarp>
              <a:spAutoFit/>
            </a:bodyPr>
            <a:lstStyle>
              <a:lvl1pPr>
                <a:spcBef>
                  <a:spcPct val="0"/>
                </a:spcBef>
                <a:defRPr>
                  <a:solidFill>
                    <a:schemeClr val="tx1"/>
                  </a:solidFill>
                  <a:latin typeface="Arial" pitchFamily="34" charset="0"/>
                  <a:cs typeface="Arial" pitchFamily="34" charset="0"/>
                </a:defRPr>
              </a:lvl1pPr>
              <a:lvl2pPr>
                <a:spcBef>
                  <a:spcPct val="0"/>
                </a:spcBef>
                <a:defRPr>
                  <a:solidFill>
                    <a:schemeClr val="tx1"/>
                  </a:solidFill>
                  <a:latin typeface="Arial" pitchFamily="34" charset="0"/>
                  <a:cs typeface="Arial" pitchFamily="34" charset="0"/>
                </a:defRPr>
              </a:lvl2pPr>
              <a:lvl3pPr>
                <a:spcBef>
                  <a:spcPct val="0"/>
                </a:spcBef>
                <a:defRPr>
                  <a:solidFill>
                    <a:schemeClr val="tx1"/>
                  </a:solidFill>
                  <a:latin typeface="Arial" pitchFamily="34" charset="0"/>
                  <a:cs typeface="Arial" pitchFamily="34" charset="0"/>
                </a:defRPr>
              </a:lvl3pPr>
              <a:lvl4pPr>
                <a:spcBef>
                  <a:spcPct val="0"/>
                </a:spcBef>
                <a:defRPr>
                  <a:solidFill>
                    <a:schemeClr val="tx1"/>
                  </a:solidFill>
                  <a:latin typeface="Arial" pitchFamily="34" charset="0"/>
                  <a:cs typeface="Arial" pitchFamily="34" charset="0"/>
                </a:defRPr>
              </a:lvl4pPr>
              <a:lvl5pPr>
                <a:spcBef>
                  <a:spcPct val="0"/>
                </a:spcBef>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defTabSz="914400" rtl="0" eaLnBrk="1" fontAlgn="base" latinLnBrk="0" hangingPunct="1">
                <a:lnSpc>
                  <a:spcPct val="100000"/>
                </a:lnSpc>
                <a:spcBef>
                  <a:spcPct val="0"/>
                </a:spcBef>
                <a:spcAft>
                  <a:spcPct val="0"/>
                </a:spcAft>
                <a:buClrTx/>
                <a:buSzTx/>
                <a:buFontTx/>
                <a:buNone/>
                <a:tabLst/>
              </a:pPr>
              <a:r>
                <a:rPr lang="en-US" altLang="de-DE" sz="900" b="0" spc="50" dirty="0">
                  <a:solidFill>
                    <a:schemeClr val="bg1"/>
                  </a:solidFill>
                  <a:latin typeface="Open Sans" panose="020B0606030504020204" pitchFamily="34" charset="0"/>
                  <a:ea typeface="Open Sans" panose="020B0606030504020204" pitchFamily="34" charset="0"/>
                  <a:cs typeface="Open Sans" panose="020B0606030504020204" pitchFamily="34" charset="0"/>
                </a:rPr>
                <a:t>by</a:t>
              </a:r>
              <a:endParaRPr kumimoji="0" lang="en-US" altLang="de-DE" sz="900" b="0" i="0" u="none" strike="noStrike" cap="none" spc="50" normalizeH="0" baseline="0" dirty="0">
                <a:ln>
                  <a:noFill/>
                </a:ln>
                <a:solidFill>
                  <a:schemeClr val="bg1"/>
                </a:solidFill>
                <a:effectLst/>
                <a:latin typeface="Open Sans" panose="020B0606030504020204" pitchFamily="34" charset="0"/>
                <a:ea typeface="Open Sans" panose="020B0606030504020204" pitchFamily="34" charset="0"/>
                <a:cs typeface="Open Sans" panose="020B0606030504020204" pitchFamily="34" charset="0"/>
              </a:endParaRPr>
            </a:p>
          </p:txBody>
        </p:sp>
        <p:grpSp>
          <p:nvGrpSpPr>
            <p:cNvPr id="127" name="Gruppieren 126"/>
            <p:cNvGrpSpPr/>
            <p:nvPr userDrawn="1"/>
          </p:nvGrpSpPr>
          <p:grpSpPr bwMode="gray">
            <a:xfrm>
              <a:off x="4913481" y="4161546"/>
              <a:ext cx="845196" cy="119088"/>
              <a:chOff x="3132138" y="3565525"/>
              <a:chExt cx="4056062" cy="571500"/>
            </a:xfrm>
            <a:solidFill>
              <a:schemeClr val="bg1"/>
            </a:solidFill>
          </p:grpSpPr>
          <p:sp>
            <p:nvSpPr>
              <p:cNvPr id="128" name="Freeform 5"/>
              <p:cNvSpPr>
                <a:spLocks/>
              </p:cNvSpPr>
              <p:nvPr userDrawn="1"/>
            </p:nvSpPr>
            <p:spPr bwMode="gray">
              <a:xfrm>
                <a:off x="3132138" y="3573463"/>
                <a:ext cx="360362" cy="558800"/>
              </a:xfrm>
              <a:custGeom>
                <a:avLst/>
                <a:gdLst>
                  <a:gd name="T0" fmla="*/ 0 w 227"/>
                  <a:gd name="T1" fmla="*/ 0 h 352"/>
                  <a:gd name="T2" fmla="*/ 71 w 227"/>
                  <a:gd name="T3" fmla="*/ 0 h 352"/>
                  <a:gd name="T4" fmla="*/ 71 w 227"/>
                  <a:gd name="T5" fmla="*/ 287 h 352"/>
                  <a:gd name="T6" fmla="*/ 227 w 227"/>
                  <a:gd name="T7" fmla="*/ 287 h 352"/>
                  <a:gd name="T8" fmla="*/ 227 w 227"/>
                  <a:gd name="T9" fmla="*/ 352 h 352"/>
                  <a:gd name="T10" fmla="*/ 0 w 227"/>
                  <a:gd name="T11" fmla="*/ 352 h 352"/>
                  <a:gd name="T12" fmla="*/ 0 w 227"/>
                  <a:gd name="T13" fmla="*/ 0 h 352"/>
                </a:gdLst>
                <a:ahLst/>
                <a:cxnLst>
                  <a:cxn ang="0">
                    <a:pos x="T0" y="T1"/>
                  </a:cxn>
                  <a:cxn ang="0">
                    <a:pos x="T2" y="T3"/>
                  </a:cxn>
                  <a:cxn ang="0">
                    <a:pos x="T4" y="T5"/>
                  </a:cxn>
                  <a:cxn ang="0">
                    <a:pos x="T6" y="T7"/>
                  </a:cxn>
                  <a:cxn ang="0">
                    <a:pos x="T8" y="T9"/>
                  </a:cxn>
                  <a:cxn ang="0">
                    <a:pos x="T10" y="T11"/>
                  </a:cxn>
                  <a:cxn ang="0">
                    <a:pos x="T12" y="T13"/>
                  </a:cxn>
                </a:cxnLst>
                <a:rect l="0" t="0" r="r" b="b"/>
                <a:pathLst>
                  <a:path w="227" h="352">
                    <a:moveTo>
                      <a:pt x="0" y="0"/>
                    </a:moveTo>
                    <a:lnTo>
                      <a:pt x="71" y="0"/>
                    </a:lnTo>
                    <a:lnTo>
                      <a:pt x="71" y="287"/>
                    </a:lnTo>
                    <a:lnTo>
                      <a:pt x="227" y="287"/>
                    </a:lnTo>
                    <a:lnTo>
                      <a:pt x="227" y="352"/>
                    </a:lnTo>
                    <a:lnTo>
                      <a:pt x="0" y="35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latin typeface="Open Sans" panose="020B0606030504020204" pitchFamily="34" charset="0"/>
                  <a:cs typeface="Arial" panose="020B0604020202020204" pitchFamily="34" charset="0"/>
                </a:endParaRPr>
              </a:p>
            </p:txBody>
          </p:sp>
          <p:sp>
            <p:nvSpPr>
              <p:cNvPr id="129" name="Freeform 6"/>
              <p:cNvSpPr>
                <a:spLocks/>
              </p:cNvSpPr>
              <p:nvPr userDrawn="1"/>
            </p:nvSpPr>
            <p:spPr bwMode="gray">
              <a:xfrm>
                <a:off x="3673475" y="3573463"/>
                <a:ext cx="371475" cy="558800"/>
              </a:xfrm>
              <a:custGeom>
                <a:avLst/>
                <a:gdLst>
                  <a:gd name="T0" fmla="*/ 0 w 234"/>
                  <a:gd name="T1" fmla="*/ 0 h 352"/>
                  <a:gd name="T2" fmla="*/ 227 w 234"/>
                  <a:gd name="T3" fmla="*/ 0 h 352"/>
                  <a:gd name="T4" fmla="*/ 227 w 234"/>
                  <a:gd name="T5" fmla="*/ 63 h 352"/>
                  <a:gd name="T6" fmla="*/ 71 w 234"/>
                  <a:gd name="T7" fmla="*/ 63 h 352"/>
                  <a:gd name="T8" fmla="*/ 71 w 234"/>
                  <a:gd name="T9" fmla="*/ 176 h 352"/>
                  <a:gd name="T10" fmla="*/ 208 w 234"/>
                  <a:gd name="T11" fmla="*/ 176 h 352"/>
                  <a:gd name="T12" fmla="*/ 208 w 234"/>
                  <a:gd name="T13" fmla="*/ 236 h 352"/>
                  <a:gd name="T14" fmla="*/ 71 w 234"/>
                  <a:gd name="T15" fmla="*/ 236 h 352"/>
                  <a:gd name="T16" fmla="*/ 71 w 234"/>
                  <a:gd name="T17" fmla="*/ 287 h 352"/>
                  <a:gd name="T18" fmla="*/ 234 w 234"/>
                  <a:gd name="T19" fmla="*/ 287 h 352"/>
                  <a:gd name="T20" fmla="*/ 234 w 234"/>
                  <a:gd name="T21" fmla="*/ 352 h 352"/>
                  <a:gd name="T22" fmla="*/ 0 w 234"/>
                  <a:gd name="T23" fmla="*/ 352 h 352"/>
                  <a:gd name="T24" fmla="*/ 0 w 234"/>
                  <a:gd name="T25"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352">
                    <a:moveTo>
                      <a:pt x="0" y="0"/>
                    </a:moveTo>
                    <a:lnTo>
                      <a:pt x="227" y="0"/>
                    </a:lnTo>
                    <a:lnTo>
                      <a:pt x="227" y="63"/>
                    </a:lnTo>
                    <a:lnTo>
                      <a:pt x="71" y="63"/>
                    </a:lnTo>
                    <a:lnTo>
                      <a:pt x="71" y="176"/>
                    </a:lnTo>
                    <a:lnTo>
                      <a:pt x="208" y="176"/>
                    </a:lnTo>
                    <a:lnTo>
                      <a:pt x="208" y="236"/>
                    </a:lnTo>
                    <a:lnTo>
                      <a:pt x="71" y="236"/>
                    </a:lnTo>
                    <a:lnTo>
                      <a:pt x="71" y="287"/>
                    </a:lnTo>
                    <a:lnTo>
                      <a:pt x="234" y="287"/>
                    </a:lnTo>
                    <a:lnTo>
                      <a:pt x="234" y="352"/>
                    </a:lnTo>
                    <a:lnTo>
                      <a:pt x="0" y="35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latin typeface="Open Sans" panose="020B0606030504020204" pitchFamily="34" charset="0"/>
                  <a:cs typeface="Arial" panose="020B0604020202020204" pitchFamily="34" charset="0"/>
                </a:endParaRPr>
              </a:p>
            </p:txBody>
          </p:sp>
          <p:sp>
            <p:nvSpPr>
              <p:cNvPr id="130" name="Freeform 7"/>
              <p:cNvSpPr>
                <a:spLocks noEditPoints="1"/>
              </p:cNvSpPr>
              <p:nvPr userDrawn="1"/>
            </p:nvSpPr>
            <p:spPr bwMode="gray">
              <a:xfrm>
                <a:off x="4237038" y="3573463"/>
                <a:ext cx="406400" cy="558800"/>
              </a:xfrm>
              <a:custGeom>
                <a:avLst/>
                <a:gdLst>
                  <a:gd name="T0" fmla="*/ 0 w 108"/>
                  <a:gd name="T1" fmla="*/ 0 h 146"/>
                  <a:gd name="T2" fmla="*/ 57 w 108"/>
                  <a:gd name="T3" fmla="*/ 0 h 146"/>
                  <a:gd name="T4" fmla="*/ 99 w 108"/>
                  <a:gd name="T5" fmla="*/ 38 h 146"/>
                  <a:gd name="T6" fmla="*/ 78 w 108"/>
                  <a:gd name="T7" fmla="*/ 64 h 146"/>
                  <a:gd name="T8" fmla="*/ 108 w 108"/>
                  <a:gd name="T9" fmla="*/ 101 h 146"/>
                  <a:gd name="T10" fmla="*/ 59 w 108"/>
                  <a:gd name="T11" fmla="*/ 146 h 146"/>
                  <a:gd name="T12" fmla="*/ 0 w 108"/>
                  <a:gd name="T13" fmla="*/ 146 h 146"/>
                  <a:gd name="T14" fmla="*/ 0 w 108"/>
                  <a:gd name="T15" fmla="*/ 0 h 146"/>
                  <a:gd name="T16" fmla="*/ 53 w 108"/>
                  <a:gd name="T17" fmla="*/ 54 h 146"/>
                  <a:gd name="T18" fmla="*/ 69 w 108"/>
                  <a:gd name="T19" fmla="*/ 40 h 146"/>
                  <a:gd name="T20" fmla="*/ 55 w 108"/>
                  <a:gd name="T21" fmla="*/ 26 h 146"/>
                  <a:gd name="T22" fmla="*/ 30 w 108"/>
                  <a:gd name="T23" fmla="*/ 26 h 146"/>
                  <a:gd name="T24" fmla="*/ 30 w 108"/>
                  <a:gd name="T25" fmla="*/ 54 h 146"/>
                  <a:gd name="T26" fmla="*/ 53 w 108"/>
                  <a:gd name="T27" fmla="*/ 54 h 146"/>
                  <a:gd name="T28" fmla="*/ 58 w 108"/>
                  <a:gd name="T29" fmla="*/ 119 h 146"/>
                  <a:gd name="T30" fmla="*/ 78 w 108"/>
                  <a:gd name="T31" fmla="*/ 99 h 146"/>
                  <a:gd name="T32" fmla="*/ 56 w 108"/>
                  <a:gd name="T33" fmla="*/ 79 h 146"/>
                  <a:gd name="T34" fmla="*/ 30 w 108"/>
                  <a:gd name="T35" fmla="*/ 79 h 146"/>
                  <a:gd name="T36" fmla="*/ 30 w 108"/>
                  <a:gd name="T37" fmla="*/ 119 h 146"/>
                  <a:gd name="T38" fmla="*/ 58 w 108"/>
                  <a:gd name="T39" fmla="*/ 11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8" h="146">
                    <a:moveTo>
                      <a:pt x="0" y="0"/>
                    </a:moveTo>
                    <a:cubicBezTo>
                      <a:pt x="57" y="0"/>
                      <a:pt x="57" y="0"/>
                      <a:pt x="57" y="0"/>
                    </a:cubicBezTo>
                    <a:cubicBezTo>
                      <a:pt x="84" y="0"/>
                      <a:pt x="99" y="17"/>
                      <a:pt x="99" y="38"/>
                    </a:cubicBezTo>
                    <a:cubicBezTo>
                      <a:pt x="99" y="51"/>
                      <a:pt x="91" y="60"/>
                      <a:pt x="78" y="64"/>
                    </a:cubicBezTo>
                    <a:cubicBezTo>
                      <a:pt x="98" y="69"/>
                      <a:pt x="108" y="82"/>
                      <a:pt x="108" y="101"/>
                    </a:cubicBezTo>
                    <a:cubicBezTo>
                      <a:pt x="108" y="127"/>
                      <a:pt x="90" y="146"/>
                      <a:pt x="59" y="146"/>
                    </a:cubicBezTo>
                    <a:cubicBezTo>
                      <a:pt x="0" y="146"/>
                      <a:pt x="0" y="146"/>
                      <a:pt x="0" y="146"/>
                    </a:cubicBezTo>
                    <a:lnTo>
                      <a:pt x="0" y="0"/>
                    </a:lnTo>
                    <a:close/>
                    <a:moveTo>
                      <a:pt x="53" y="54"/>
                    </a:moveTo>
                    <a:cubicBezTo>
                      <a:pt x="63" y="54"/>
                      <a:pt x="69" y="48"/>
                      <a:pt x="69" y="40"/>
                    </a:cubicBezTo>
                    <a:cubicBezTo>
                      <a:pt x="69" y="32"/>
                      <a:pt x="64" y="26"/>
                      <a:pt x="55" y="26"/>
                    </a:cubicBezTo>
                    <a:cubicBezTo>
                      <a:pt x="30" y="26"/>
                      <a:pt x="30" y="26"/>
                      <a:pt x="30" y="26"/>
                    </a:cubicBezTo>
                    <a:cubicBezTo>
                      <a:pt x="30" y="54"/>
                      <a:pt x="30" y="54"/>
                      <a:pt x="30" y="54"/>
                    </a:cubicBezTo>
                    <a:lnTo>
                      <a:pt x="53" y="54"/>
                    </a:lnTo>
                    <a:close/>
                    <a:moveTo>
                      <a:pt x="58" y="119"/>
                    </a:moveTo>
                    <a:cubicBezTo>
                      <a:pt x="70" y="119"/>
                      <a:pt x="78" y="111"/>
                      <a:pt x="78" y="99"/>
                    </a:cubicBezTo>
                    <a:cubicBezTo>
                      <a:pt x="78" y="87"/>
                      <a:pt x="70" y="79"/>
                      <a:pt x="56" y="79"/>
                    </a:cubicBezTo>
                    <a:cubicBezTo>
                      <a:pt x="30" y="79"/>
                      <a:pt x="30" y="79"/>
                      <a:pt x="30" y="79"/>
                    </a:cubicBezTo>
                    <a:cubicBezTo>
                      <a:pt x="30" y="119"/>
                      <a:pt x="30" y="119"/>
                      <a:pt x="30" y="119"/>
                    </a:cubicBezTo>
                    <a:lnTo>
                      <a:pt x="58"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latin typeface="Open Sans" panose="020B0606030504020204" pitchFamily="34" charset="0"/>
                  <a:cs typeface="Arial" panose="020B0604020202020204" pitchFamily="34" charset="0"/>
                </a:endParaRPr>
              </a:p>
            </p:txBody>
          </p:sp>
          <p:sp>
            <p:nvSpPr>
              <p:cNvPr id="131" name="Freeform 8"/>
              <p:cNvSpPr>
                <a:spLocks/>
              </p:cNvSpPr>
              <p:nvPr userDrawn="1"/>
            </p:nvSpPr>
            <p:spPr bwMode="gray">
              <a:xfrm>
                <a:off x="4816475" y="3573463"/>
                <a:ext cx="376237" cy="558800"/>
              </a:xfrm>
              <a:custGeom>
                <a:avLst/>
                <a:gdLst>
                  <a:gd name="T0" fmla="*/ 0 w 237"/>
                  <a:gd name="T1" fmla="*/ 0 h 352"/>
                  <a:gd name="T2" fmla="*/ 229 w 237"/>
                  <a:gd name="T3" fmla="*/ 0 h 352"/>
                  <a:gd name="T4" fmla="*/ 229 w 237"/>
                  <a:gd name="T5" fmla="*/ 63 h 352"/>
                  <a:gd name="T6" fmla="*/ 71 w 237"/>
                  <a:gd name="T7" fmla="*/ 63 h 352"/>
                  <a:gd name="T8" fmla="*/ 71 w 237"/>
                  <a:gd name="T9" fmla="*/ 176 h 352"/>
                  <a:gd name="T10" fmla="*/ 211 w 237"/>
                  <a:gd name="T11" fmla="*/ 176 h 352"/>
                  <a:gd name="T12" fmla="*/ 211 w 237"/>
                  <a:gd name="T13" fmla="*/ 236 h 352"/>
                  <a:gd name="T14" fmla="*/ 71 w 237"/>
                  <a:gd name="T15" fmla="*/ 236 h 352"/>
                  <a:gd name="T16" fmla="*/ 71 w 237"/>
                  <a:gd name="T17" fmla="*/ 287 h 352"/>
                  <a:gd name="T18" fmla="*/ 237 w 237"/>
                  <a:gd name="T19" fmla="*/ 287 h 352"/>
                  <a:gd name="T20" fmla="*/ 237 w 237"/>
                  <a:gd name="T21" fmla="*/ 352 h 352"/>
                  <a:gd name="T22" fmla="*/ 0 w 237"/>
                  <a:gd name="T23" fmla="*/ 352 h 352"/>
                  <a:gd name="T24" fmla="*/ 0 w 237"/>
                  <a:gd name="T25"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7" h="352">
                    <a:moveTo>
                      <a:pt x="0" y="0"/>
                    </a:moveTo>
                    <a:lnTo>
                      <a:pt x="229" y="0"/>
                    </a:lnTo>
                    <a:lnTo>
                      <a:pt x="229" y="63"/>
                    </a:lnTo>
                    <a:lnTo>
                      <a:pt x="71" y="63"/>
                    </a:lnTo>
                    <a:lnTo>
                      <a:pt x="71" y="176"/>
                    </a:lnTo>
                    <a:lnTo>
                      <a:pt x="211" y="176"/>
                    </a:lnTo>
                    <a:lnTo>
                      <a:pt x="211" y="236"/>
                    </a:lnTo>
                    <a:lnTo>
                      <a:pt x="71" y="236"/>
                    </a:lnTo>
                    <a:lnTo>
                      <a:pt x="71" y="287"/>
                    </a:lnTo>
                    <a:lnTo>
                      <a:pt x="237" y="287"/>
                    </a:lnTo>
                    <a:lnTo>
                      <a:pt x="237" y="352"/>
                    </a:lnTo>
                    <a:lnTo>
                      <a:pt x="0" y="35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latin typeface="Open Sans" panose="020B0606030504020204" pitchFamily="34" charset="0"/>
                  <a:cs typeface="Arial" panose="020B0604020202020204" pitchFamily="34" charset="0"/>
                </a:endParaRPr>
              </a:p>
            </p:txBody>
          </p:sp>
          <p:sp>
            <p:nvSpPr>
              <p:cNvPr id="132" name="Freeform 9"/>
              <p:cNvSpPr>
                <a:spLocks/>
              </p:cNvSpPr>
              <p:nvPr userDrawn="1"/>
            </p:nvSpPr>
            <p:spPr bwMode="gray">
              <a:xfrm>
                <a:off x="5380038" y="3565525"/>
                <a:ext cx="557212" cy="566738"/>
              </a:xfrm>
              <a:custGeom>
                <a:avLst/>
                <a:gdLst>
                  <a:gd name="T0" fmla="*/ 0 w 148"/>
                  <a:gd name="T1" fmla="*/ 0 h 148"/>
                  <a:gd name="T2" fmla="*/ 3 w 148"/>
                  <a:gd name="T3" fmla="*/ 0 h 148"/>
                  <a:gd name="T4" fmla="*/ 75 w 148"/>
                  <a:gd name="T5" fmla="*/ 79 h 148"/>
                  <a:gd name="T6" fmla="*/ 146 w 148"/>
                  <a:gd name="T7" fmla="*/ 0 h 148"/>
                  <a:gd name="T8" fmla="*/ 148 w 148"/>
                  <a:gd name="T9" fmla="*/ 0 h 148"/>
                  <a:gd name="T10" fmla="*/ 148 w 148"/>
                  <a:gd name="T11" fmla="*/ 148 h 148"/>
                  <a:gd name="T12" fmla="*/ 119 w 148"/>
                  <a:gd name="T13" fmla="*/ 148 h 148"/>
                  <a:gd name="T14" fmla="*/ 119 w 148"/>
                  <a:gd name="T15" fmla="*/ 93 h 148"/>
                  <a:gd name="T16" fmla="*/ 120 w 148"/>
                  <a:gd name="T17" fmla="*/ 67 h 148"/>
                  <a:gd name="T18" fmla="*/ 105 w 148"/>
                  <a:gd name="T19" fmla="*/ 88 h 148"/>
                  <a:gd name="T20" fmla="*/ 76 w 148"/>
                  <a:gd name="T21" fmla="*/ 121 h 148"/>
                  <a:gd name="T22" fmla="*/ 73 w 148"/>
                  <a:gd name="T23" fmla="*/ 121 h 148"/>
                  <a:gd name="T24" fmla="*/ 44 w 148"/>
                  <a:gd name="T25" fmla="*/ 88 h 148"/>
                  <a:gd name="T26" fmla="*/ 28 w 148"/>
                  <a:gd name="T27" fmla="*/ 67 h 148"/>
                  <a:gd name="T28" fmla="*/ 29 w 148"/>
                  <a:gd name="T29" fmla="*/ 93 h 148"/>
                  <a:gd name="T30" fmla="*/ 29 w 148"/>
                  <a:gd name="T31" fmla="*/ 148 h 148"/>
                  <a:gd name="T32" fmla="*/ 0 w 148"/>
                  <a:gd name="T33" fmla="*/ 148 h 148"/>
                  <a:gd name="T34" fmla="*/ 0 w 148"/>
                  <a:gd name="T35"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0" y="0"/>
                    </a:moveTo>
                    <a:cubicBezTo>
                      <a:pt x="3" y="0"/>
                      <a:pt x="3" y="0"/>
                      <a:pt x="3" y="0"/>
                    </a:cubicBezTo>
                    <a:cubicBezTo>
                      <a:pt x="75" y="79"/>
                      <a:pt x="75" y="79"/>
                      <a:pt x="75" y="79"/>
                    </a:cubicBezTo>
                    <a:cubicBezTo>
                      <a:pt x="146" y="0"/>
                      <a:pt x="146" y="0"/>
                      <a:pt x="146" y="0"/>
                    </a:cubicBezTo>
                    <a:cubicBezTo>
                      <a:pt x="148" y="0"/>
                      <a:pt x="148" y="0"/>
                      <a:pt x="148" y="0"/>
                    </a:cubicBezTo>
                    <a:cubicBezTo>
                      <a:pt x="148" y="148"/>
                      <a:pt x="148" y="148"/>
                      <a:pt x="148" y="148"/>
                    </a:cubicBezTo>
                    <a:cubicBezTo>
                      <a:pt x="119" y="148"/>
                      <a:pt x="119" y="148"/>
                      <a:pt x="119" y="148"/>
                    </a:cubicBezTo>
                    <a:cubicBezTo>
                      <a:pt x="119" y="93"/>
                      <a:pt x="119" y="93"/>
                      <a:pt x="119" y="93"/>
                    </a:cubicBezTo>
                    <a:cubicBezTo>
                      <a:pt x="119" y="83"/>
                      <a:pt x="120" y="67"/>
                      <a:pt x="120" y="67"/>
                    </a:cubicBezTo>
                    <a:cubicBezTo>
                      <a:pt x="120" y="67"/>
                      <a:pt x="112" y="80"/>
                      <a:pt x="105" y="88"/>
                    </a:cubicBezTo>
                    <a:cubicBezTo>
                      <a:pt x="76" y="121"/>
                      <a:pt x="76" y="121"/>
                      <a:pt x="76" y="121"/>
                    </a:cubicBezTo>
                    <a:cubicBezTo>
                      <a:pt x="73" y="121"/>
                      <a:pt x="73" y="121"/>
                      <a:pt x="73" y="121"/>
                    </a:cubicBezTo>
                    <a:cubicBezTo>
                      <a:pt x="44" y="88"/>
                      <a:pt x="44" y="88"/>
                      <a:pt x="44" y="88"/>
                    </a:cubicBezTo>
                    <a:cubicBezTo>
                      <a:pt x="37" y="80"/>
                      <a:pt x="28" y="67"/>
                      <a:pt x="28" y="67"/>
                    </a:cubicBezTo>
                    <a:cubicBezTo>
                      <a:pt x="28" y="67"/>
                      <a:pt x="29" y="83"/>
                      <a:pt x="29" y="93"/>
                    </a:cubicBezTo>
                    <a:cubicBezTo>
                      <a:pt x="29" y="148"/>
                      <a:pt x="29" y="148"/>
                      <a:pt x="29" y="148"/>
                    </a:cubicBezTo>
                    <a:cubicBezTo>
                      <a:pt x="0" y="148"/>
                      <a:pt x="0" y="148"/>
                      <a:pt x="0" y="148"/>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latin typeface="Open Sans" panose="020B0606030504020204" pitchFamily="34" charset="0"/>
                  <a:cs typeface="Arial" panose="020B0604020202020204" pitchFamily="34" charset="0"/>
                </a:endParaRPr>
              </a:p>
            </p:txBody>
          </p:sp>
          <p:sp>
            <p:nvSpPr>
              <p:cNvPr id="133" name="Freeform 10"/>
              <p:cNvSpPr>
                <a:spLocks noEditPoints="1"/>
              </p:cNvSpPr>
              <p:nvPr userDrawn="1"/>
            </p:nvSpPr>
            <p:spPr bwMode="gray">
              <a:xfrm>
                <a:off x="6075363" y="3565525"/>
                <a:ext cx="504825" cy="566738"/>
              </a:xfrm>
              <a:custGeom>
                <a:avLst/>
                <a:gdLst>
                  <a:gd name="T0" fmla="*/ 64 w 134"/>
                  <a:gd name="T1" fmla="*/ 0 h 148"/>
                  <a:gd name="T2" fmla="*/ 67 w 134"/>
                  <a:gd name="T3" fmla="*/ 0 h 148"/>
                  <a:gd name="T4" fmla="*/ 134 w 134"/>
                  <a:gd name="T5" fmla="*/ 148 h 148"/>
                  <a:gd name="T6" fmla="*/ 102 w 134"/>
                  <a:gd name="T7" fmla="*/ 148 h 148"/>
                  <a:gd name="T8" fmla="*/ 95 w 134"/>
                  <a:gd name="T9" fmla="*/ 131 h 148"/>
                  <a:gd name="T10" fmla="*/ 36 w 134"/>
                  <a:gd name="T11" fmla="*/ 131 h 148"/>
                  <a:gd name="T12" fmla="*/ 29 w 134"/>
                  <a:gd name="T13" fmla="*/ 148 h 148"/>
                  <a:gd name="T14" fmla="*/ 0 w 134"/>
                  <a:gd name="T15" fmla="*/ 148 h 148"/>
                  <a:gd name="T16" fmla="*/ 64 w 134"/>
                  <a:gd name="T17" fmla="*/ 0 h 148"/>
                  <a:gd name="T18" fmla="*/ 85 w 134"/>
                  <a:gd name="T19" fmla="*/ 106 h 148"/>
                  <a:gd name="T20" fmla="*/ 74 w 134"/>
                  <a:gd name="T21" fmla="*/ 81 h 148"/>
                  <a:gd name="T22" fmla="*/ 65 w 134"/>
                  <a:gd name="T23" fmla="*/ 55 h 148"/>
                  <a:gd name="T24" fmla="*/ 57 w 134"/>
                  <a:gd name="T25" fmla="*/ 81 h 148"/>
                  <a:gd name="T26" fmla="*/ 46 w 134"/>
                  <a:gd name="T27" fmla="*/ 106 h 148"/>
                  <a:gd name="T28" fmla="*/ 85 w 134"/>
                  <a:gd name="T29" fmla="*/ 10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148">
                    <a:moveTo>
                      <a:pt x="64" y="0"/>
                    </a:moveTo>
                    <a:cubicBezTo>
                      <a:pt x="67" y="0"/>
                      <a:pt x="67" y="0"/>
                      <a:pt x="67" y="0"/>
                    </a:cubicBezTo>
                    <a:cubicBezTo>
                      <a:pt x="134" y="148"/>
                      <a:pt x="134" y="148"/>
                      <a:pt x="134" y="148"/>
                    </a:cubicBezTo>
                    <a:cubicBezTo>
                      <a:pt x="102" y="148"/>
                      <a:pt x="102" y="148"/>
                      <a:pt x="102" y="148"/>
                    </a:cubicBezTo>
                    <a:cubicBezTo>
                      <a:pt x="95" y="131"/>
                      <a:pt x="95" y="131"/>
                      <a:pt x="95" y="131"/>
                    </a:cubicBezTo>
                    <a:cubicBezTo>
                      <a:pt x="36" y="131"/>
                      <a:pt x="36" y="131"/>
                      <a:pt x="36" y="131"/>
                    </a:cubicBezTo>
                    <a:cubicBezTo>
                      <a:pt x="29" y="148"/>
                      <a:pt x="29" y="148"/>
                      <a:pt x="29" y="148"/>
                    </a:cubicBezTo>
                    <a:cubicBezTo>
                      <a:pt x="0" y="148"/>
                      <a:pt x="0" y="148"/>
                      <a:pt x="0" y="148"/>
                    </a:cubicBezTo>
                    <a:lnTo>
                      <a:pt x="64" y="0"/>
                    </a:lnTo>
                    <a:close/>
                    <a:moveTo>
                      <a:pt x="85" y="106"/>
                    </a:moveTo>
                    <a:cubicBezTo>
                      <a:pt x="74" y="81"/>
                      <a:pt x="74" y="81"/>
                      <a:pt x="74" y="81"/>
                    </a:cubicBezTo>
                    <a:cubicBezTo>
                      <a:pt x="70" y="71"/>
                      <a:pt x="65" y="55"/>
                      <a:pt x="65" y="55"/>
                    </a:cubicBezTo>
                    <a:cubicBezTo>
                      <a:pt x="65" y="55"/>
                      <a:pt x="61" y="71"/>
                      <a:pt x="57" y="81"/>
                    </a:cubicBezTo>
                    <a:cubicBezTo>
                      <a:pt x="46" y="106"/>
                      <a:pt x="46" y="106"/>
                      <a:pt x="46" y="106"/>
                    </a:cubicBezTo>
                    <a:lnTo>
                      <a:pt x="85"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latin typeface="Open Sans" panose="020B0606030504020204" pitchFamily="34" charset="0"/>
                  <a:cs typeface="Arial" panose="020B0604020202020204" pitchFamily="34" charset="0"/>
                </a:endParaRPr>
              </a:p>
            </p:txBody>
          </p:sp>
          <p:sp>
            <p:nvSpPr>
              <p:cNvPr id="134" name="Freeform 11"/>
              <p:cNvSpPr>
                <a:spLocks/>
              </p:cNvSpPr>
              <p:nvPr userDrawn="1"/>
            </p:nvSpPr>
            <p:spPr bwMode="gray">
              <a:xfrm>
                <a:off x="6737350" y="3565525"/>
                <a:ext cx="450850" cy="571500"/>
              </a:xfrm>
              <a:custGeom>
                <a:avLst/>
                <a:gdLst>
                  <a:gd name="T0" fmla="*/ 44 w 120"/>
                  <a:gd name="T1" fmla="*/ 80 h 149"/>
                  <a:gd name="T2" fmla="*/ 26 w 120"/>
                  <a:gd name="T3" fmla="*/ 60 h 149"/>
                  <a:gd name="T4" fmla="*/ 28 w 120"/>
                  <a:gd name="T5" fmla="*/ 87 h 149"/>
                  <a:gd name="T6" fmla="*/ 28 w 120"/>
                  <a:gd name="T7" fmla="*/ 148 h 149"/>
                  <a:gd name="T8" fmla="*/ 0 w 120"/>
                  <a:gd name="T9" fmla="*/ 148 h 149"/>
                  <a:gd name="T10" fmla="*/ 0 w 120"/>
                  <a:gd name="T11" fmla="*/ 0 h 149"/>
                  <a:gd name="T12" fmla="*/ 3 w 120"/>
                  <a:gd name="T13" fmla="*/ 0 h 149"/>
                  <a:gd name="T14" fmla="*/ 77 w 120"/>
                  <a:gd name="T15" fmla="*/ 70 h 149"/>
                  <a:gd name="T16" fmla="*/ 94 w 120"/>
                  <a:gd name="T17" fmla="*/ 90 h 149"/>
                  <a:gd name="T18" fmla="*/ 92 w 120"/>
                  <a:gd name="T19" fmla="*/ 63 h 149"/>
                  <a:gd name="T20" fmla="*/ 92 w 120"/>
                  <a:gd name="T21" fmla="*/ 2 h 149"/>
                  <a:gd name="T22" fmla="*/ 120 w 120"/>
                  <a:gd name="T23" fmla="*/ 2 h 149"/>
                  <a:gd name="T24" fmla="*/ 120 w 120"/>
                  <a:gd name="T25" fmla="*/ 149 h 149"/>
                  <a:gd name="T26" fmla="*/ 117 w 120"/>
                  <a:gd name="T27" fmla="*/ 149 h 149"/>
                  <a:gd name="T28" fmla="*/ 44 w 120"/>
                  <a:gd name="T29" fmla="*/ 8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49">
                    <a:moveTo>
                      <a:pt x="44" y="80"/>
                    </a:moveTo>
                    <a:cubicBezTo>
                      <a:pt x="36" y="73"/>
                      <a:pt x="26" y="60"/>
                      <a:pt x="26" y="60"/>
                    </a:cubicBezTo>
                    <a:cubicBezTo>
                      <a:pt x="26" y="60"/>
                      <a:pt x="28" y="76"/>
                      <a:pt x="28" y="87"/>
                    </a:cubicBezTo>
                    <a:cubicBezTo>
                      <a:pt x="28" y="148"/>
                      <a:pt x="28" y="148"/>
                      <a:pt x="28" y="148"/>
                    </a:cubicBezTo>
                    <a:cubicBezTo>
                      <a:pt x="0" y="148"/>
                      <a:pt x="0" y="148"/>
                      <a:pt x="0" y="148"/>
                    </a:cubicBezTo>
                    <a:cubicBezTo>
                      <a:pt x="0" y="0"/>
                      <a:pt x="0" y="0"/>
                      <a:pt x="0" y="0"/>
                    </a:cubicBezTo>
                    <a:cubicBezTo>
                      <a:pt x="3" y="0"/>
                      <a:pt x="3" y="0"/>
                      <a:pt x="3" y="0"/>
                    </a:cubicBezTo>
                    <a:cubicBezTo>
                      <a:pt x="77" y="70"/>
                      <a:pt x="77" y="70"/>
                      <a:pt x="77" y="70"/>
                    </a:cubicBezTo>
                    <a:cubicBezTo>
                      <a:pt x="84" y="76"/>
                      <a:pt x="94" y="90"/>
                      <a:pt x="94" y="90"/>
                    </a:cubicBezTo>
                    <a:cubicBezTo>
                      <a:pt x="94" y="90"/>
                      <a:pt x="92" y="73"/>
                      <a:pt x="92" y="63"/>
                    </a:cubicBezTo>
                    <a:cubicBezTo>
                      <a:pt x="92" y="2"/>
                      <a:pt x="92" y="2"/>
                      <a:pt x="92" y="2"/>
                    </a:cubicBezTo>
                    <a:cubicBezTo>
                      <a:pt x="120" y="2"/>
                      <a:pt x="120" y="2"/>
                      <a:pt x="120" y="2"/>
                    </a:cubicBezTo>
                    <a:cubicBezTo>
                      <a:pt x="120" y="149"/>
                      <a:pt x="120" y="149"/>
                      <a:pt x="120" y="149"/>
                    </a:cubicBezTo>
                    <a:cubicBezTo>
                      <a:pt x="117" y="149"/>
                      <a:pt x="117" y="149"/>
                      <a:pt x="117" y="149"/>
                    </a:cubicBezTo>
                    <a:lnTo>
                      <a:pt x="44"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US" dirty="0">
                  <a:latin typeface="Open Sans" panose="020B0606030504020204" pitchFamily="34" charset="0"/>
                  <a:cs typeface="Arial" panose="020B0604020202020204" pitchFamily="34" charset="0"/>
                </a:endParaRPr>
              </a:p>
            </p:txBody>
          </p:sp>
        </p:grpSp>
      </p:grpSp>
    </p:spTree>
    <p:extLst>
      <p:ext uri="{BB962C8B-B14F-4D97-AF65-F5344CB8AC3E}">
        <p14:creationId xmlns:p14="http://schemas.microsoft.com/office/powerpoint/2010/main" val="21319265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userDrawn="1">
  <p:cSld name="2_inscale">
    <p:spTree>
      <p:nvGrpSpPr>
        <p:cNvPr id="1" name=""/>
        <p:cNvGrpSpPr/>
        <p:nvPr/>
      </p:nvGrpSpPr>
      <p:grpSpPr>
        <a:xfrm>
          <a:off x="0" y="0"/>
          <a:ext cx="0" cy="0"/>
          <a:chOff x="0" y="0"/>
          <a:chExt cx="0" cy="0"/>
        </a:xfrm>
      </p:grpSpPr>
      <p:pic>
        <p:nvPicPr>
          <p:cNvPr id="29" name="Grafik 28"/>
          <p:cNvPicPr>
            <a:picLocks noChangeAspect="1"/>
          </p:cNvPicPr>
          <p:nvPr userDrawn="1"/>
        </p:nvPicPr>
        <p:blipFill rotWithShape="1">
          <a:blip r:embed="rId2">
            <a:extLst>
              <a:ext uri="{28A0092B-C50C-407E-A947-70E740481C1C}">
                <a14:useLocalDpi xmlns:a14="http://schemas.microsoft.com/office/drawing/2010/main" val="0"/>
              </a:ext>
            </a:extLst>
          </a:blip>
          <a:srcRect t="299" b="9749"/>
          <a:stretch/>
        </p:blipFill>
        <p:spPr bwMode="gray">
          <a:xfrm>
            <a:off x="0" y="7952"/>
            <a:ext cx="12190413" cy="6851636"/>
          </a:xfrm>
          <a:prstGeom prst="rect">
            <a:avLst/>
          </a:prstGeom>
        </p:spPr>
      </p:pic>
      <p:sp>
        <p:nvSpPr>
          <p:cNvPr id="8" name="Rechteck 7"/>
          <p:cNvSpPr/>
          <p:nvPr userDrawn="1"/>
        </p:nvSpPr>
        <p:spPr bwMode="gray">
          <a:xfrm>
            <a:off x="2" y="0"/>
            <a:ext cx="12190412" cy="37570"/>
          </a:xfrm>
          <a:prstGeom prst="rect">
            <a:avLst/>
          </a:prstGeom>
          <a:solidFill>
            <a:srgbClr val="B3E900"/>
          </a:solidFill>
        </p:spPr>
        <p:txBody>
          <a:bodyPr lIns="94684" tIns="94684" rIns="94684" bIns="94684" rtlCol="0" anchor="ctr">
            <a:noAutofit/>
          </a:bodyPr>
          <a:lstStyle/>
          <a:p>
            <a:pPr algn="ctr"/>
            <a:endParaRPr lang="en-US" sz="900" b="0" dirty="0">
              <a:latin typeface="Open Sans" pitchFamily="34" charset="0"/>
              <a:ea typeface="Open Sans" pitchFamily="34" charset="0"/>
              <a:cs typeface="Open Sans" pitchFamily="34" charset="0"/>
            </a:endParaRPr>
          </a:p>
        </p:txBody>
      </p:sp>
    </p:spTree>
    <p:extLst>
      <p:ext uri="{BB962C8B-B14F-4D97-AF65-F5344CB8AC3E}">
        <p14:creationId xmlns:p14="http://schemas.microsoft.com/office/powerpoint/2010/main" val="3580043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image" Target="../media/image1.png"/><Relationship Id="rId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pic>
        <p:nvPicPr>
          <p:cNvPr id="38" name="Grafik 37"/>
          <p:cNvPicPr>
            <a:picLocks noChangeAspect="1"/>
          </p:cNvPicPr>
          <p:nvPr/>
        </p:nvPicPr>
        <p:blipFill rotWithShape="1">
          <a:blip r:embed="rId5">
            <a:extLst>
              <a:ext uri="{28A0092B-C50C-407E-A947-70E740481C1C}">
                <a14:useLocalDpi xmlns:a14="http://schemas.microsoft.com/office/drawing/2010/main" val="0"/>
              </a:ext>
            </a:extLst>
          </a:blip>
          <a:srcRect t="299" b="9749"/>
          <a:stretch/>
        </p:blipFill>
        <p:spPr bwMode="gray">
          <a:xfrm>
            <a:off x="0" y="7952"/>
            <a:ext cx="12190413" cy="6851636"/>
          </a:xfrm>
          <a:prstGeom prst="rect">
            <a:avLst/>
          </a:prstGeom>
        </p:spPr>
      </p:pic>
      <p:sp>
        <p:nvSpPr>
          <p:cNvPr id="39" name="Rechteck 38"/>
          <p:cNvSpPr/>
          <p:nvPr/>
        </p:nvSpPr>
        <p:spPr bwMode="gray">
          <a:xfrm>
            <a:off x="2" y="0"/>
            <a:ext cx="12190412" cy="37570"/>
          </a:xfrm>
          <a:prstGeom prst="rect">
            <a:avLst/>
          </a:prstGeom>
          <a:solidFill>
            <a:srgbClr val="B3E900"/>
          </a:solidFill>
        </p:spPr>
        <p:txBody>
          <a:bodyPr lIns="94684" tIns="94684" rIns="94684" bIns="94684" rtlCol="0" anchor="ctr">
            <a:noAutofit/>
          </a:bodyPr>
          <a:lstStyle/>
          <a:p>
            <a:pPr algn="ctr"/>
            <a:endParaRPr lang="de-DE" sz="900" b="0" dirty="0">
              <a:latin typeface="Open Sans" pitchFamily="34" charset="0"/>
              <a:ea typeface="Open Sans" pitchFamily="34" charset="0"/>
              <a:cs typeface="Open Sans" pitchFamily="34" charset="0"/>
            </a:endParaRPr>
          </a:p>
        </p:txBody>
      </p:sp>
      <p:sp>
        <p:nvSpPr>
          <p:cNvPr id="2" name="Titelplatzhalter 1"/>
          <p:cNvSpPr>
            <a:spLocks noGrp="1"/>
          </p:cNvSpPr>
          <p:nvPr>
            <p:ph type="title"/>
          </p:nvPr>
        </p:nvSpPr>
        <p:spPr bwMode="gray">
          <a:xfrm>
            <a:off x="590520" y="599187"/>
            <a:ext cx="10982247" cy="653185"/>
          </a:xfrm>
          <a:prstGeom prst="rect">
            <a:avLst/>
          </a:prstGeom>
        </p:spPr>
        <p:txBody>
          <a:bodyPr vert="horz" lIns="0" tIns="0" rIns="0" bIns="0" rtlCol="0" anchor="t">
            <a:noAutofit/>
          </a:bodyPr>
          <a:lstStyle/>
          <a:p>
            <a:r>
              <a:rPr lang="de-DE" dirty="0"/>
              <a:t>Titelmasterformat durch Klicken bearbeiten</a:t>
            </a:r>
          </a:p>
        </p:txBody>
      </p:sp>
      <p:sp>
        <p:nvSpPr>
          <p:cNvPr id="3" name="Textplatzhalter 2"/>
          <p:cNvSpPr>
            <a:spLocks noGrp="1"/>
          </p:cNvSpPr>
          <p:nvPr>
            <p:ph type="body" idx="1"/>
          </p:nvPr>
        </p:nvSpPr>
        <p:spPr bwMode="gray">
          <a:xfrm>
            <a:off x="593235" y="1373766"/>
            <a:ext cx="10978143" cy="4863281"/>
          </a:xfrm>
          <a:prstGeom prst="rect">
            <a:avLst/>
          </a:prstGeom>
        </p:spPr>
        <p:txBody>
          <a:bodyPr vert="horz" lIns="0" tIns="0" rIns="0" bIns="0" rtlCol="0">
            <a:noAutofit/>
          </a:bodyPr>
          <a:lstStyle/>
          <a:p>
            <a:pPr lvl="0"/>
            <a:r>
              <a:rPr lang="de-DE" dirty="0"/>
              <a:t>Textmasterformat bearbeiten</a:t>
            </a:r>
          </a:p>
          <a:p>
            <a:pPr lvl="1"/>
            <a:r>
              <a:rPr lang="de-DE" dirty="0"/>
              <a:t>Zweite Ebene</a:t>
            </a:r>
          </a:p>
          <a:p>
            <a:pPr lvl="2"/>
            <a:r>
              <a:rPr lang="de-DE" dirty="0"/>
              <a:t>Dritte Ebene</a:t>
            </a:r>
          </a:p>
          <a:p>
            <a:pPr lvl="3"/>
            <a:r>
              <a:rPr lang="de-DE" dirty="0"/>
              <a:t>Vierte Ebene</a:t>
            </a:r>
          </a:p>
          <a:p>
            <a:pPr lvl="4"/>
            <a:r>
              <a:rPr lang="de-DE" dirty="0"/>
              <a:t>Fünfte Ebene</a:t>
            </a:r>
          </a:p>
        </p:txBody>
      </p:sp>
      <p:sp>
        <p:nvSpPr>
          <p:cNvPr id="4" name="Datumsplatzhalter 3"/>
          <p:cNvSpPr>
            <a:spLocks noGrp="1"/>
          </p:cNvSpPr>
          <p:nvPr>
            <p:ph type="dt" sz="half" idx="2"/>
          </p:nvPr>
        </p:nvSpPr>
        <p:spPr bwMode="gray">
          <a:xfrm>
            <a:off x="10677187" y="6419293"/>
            <a:ext cx="560823" cy="125626"/>
          </a:xfrm>
          <a:prstGeom prst="rect">
            <a:avLst/>
          </a:prstGeom>
        </p:spPr>
        <p:txBody>
          <a:bodyPr vert="horz" lIns="0" tIns="0" rIns="0" bIns="0" rtlCol="0" anchor="ctr">
            <a:noAutofit/>
          </a:bodyPr>
          <a:lstStyle>
            <a:lvl1pPr algn="l">
              <a:defRPr sz="700">
                <a:solidFill>
                  <a:schemeClr val="bg1"/>
                </a:solidFill>
                <a:latin typeface="Arial" panose="020B0604020202020204" pitchFamily="34" charset="0"/>
                <a:cs typeface="Arial" panose="020B0604020202020204" pitchFamily="34" charset="0"/>
              </a:defRPr>
            </a:lvl1pPr>
            <a:lvl2pPr marL="0" indent="0">
              <a:defRPr sz="700">
                <a:solidFill>
                  <a:schemeClr val="bg1"/>
                </a:solidFill>
              </a:defRPr>
            </a:lvl2pPr>
            <a:lvl3pPr marL="0" indent="0" algn="l">
              <a:defRPr sz="700">
                <a:solidFill>
                  <a:schemeClr val="bg1"/>
                </a:solidFill>
              </a:defRPr>
            </a:lvl3pPr>
            <a:lvl4pPr marL="0" indent="0">
              <a:defRPr sz="700">
                <a:solidFill>
                  <a:schemeClr val="bg1"/>
                </a:solidFill>
              </a:defRPr>
            </a:lvl4pPr>
            <a:lvl5pPr marL="0" indent="0">
              <a:defRPr sz="700">
                <a:solidFill>
                  <a:schemeClr val="bg1"/>
                </a:solidFill>
              </a:defRPr>
            </a:lvl5pPr>
            <a:lvl6pPr marL="0" indent="0">
              <a:defRPr sz="700">
                <a:solidFill>
                  <a:schemeClr val="bg1"/>
                </a:solidFill>
              </a:defRPr>
            </a:lvl6pPr>
            <a:lvl7pPr marL="0" indent="0">
              <a:defRPr sz="700">
                <a:solidFill>
                  <a:schemeClr val="bg1"/>
                </a:solidFill>
              </a:defRPr>
            </a:lvl7pPr>
            <a:lvl8pPr marL="0" indent="0">
              <a:defRPr sz="700">
                <a:solidFill>
                  <a:schemeClr val="bg1"/>
                </a:solidFill>
              </a:defRPr>
            </a:lvl8pPr>
            <a:lvl9pPr marL="0" indent="0">
              <a:defRPr sz="700">
                <a:solidFill>
                  <a:schemeClr val="bg1"/>
                </a:solidFill>
              </a:defRPr>
            </a:lvl9pPr>
          </a:lstStyle>
          <a:p>
            <a:fld id="{B2C59806-4CAC-4D94-BB21-74AAC4F9EF7B}" type="datetimeFigureOut">
              <a:rPr lang="de-DE" smtClean="0"/>
              <a:pPr/>
              <a:t>25.11.2023</a:t>
            </a:fld>
            <a:endParaRPr lang="de-DE" dirty="0"/>
          </a:p>
        </p:txBody>
      </p:sp>
      <p:sp>
        <p:nvSpPr>
          <p:cNvPr id="5" name="Fußzeilenplatzhalter 4"/>
          <p:cNvSpPr>
            <a:spLocks noGrp="1"/>
          </p:cNvSpPr>
          <p:nvPr>
            <p:ph type="ftr" sz="quarter" idx="3"/>
          </p:nvPr>
        </p:nvSpPr>
        <p:spPr bwMode="gray">
          <a:xfrm>
            <a:off x="4063737" y="6419293"/>
            <a:ext cx="6547757" cy="125626"/>
          </a:xfrm>
          <a:prstGeom prst="rect">
            <a:avLst/>
          </a:prstGeom>
        </p:spPr>
        <p:txBody>
          <a:bodyPr vert="horz" lIns="0" tIns="0" rIns="0" bIns="0" rtlCol="0" anchor="ctr">
            <a:noAutofit/>
          </a:bodyPr>
          <a:lstStyle>
            <a:lvl1pPr algn="l">
              <a:defRPr sz="700">
                <a:solidFill>
                  <a:schemeClr val="bg1"/>
                </a:solidFill>
                <a:latin typeface="Arial" panose="020B0604020202020204" pitchFamily="34" charset="0"/>
                <a:cs typeface="Arial" panose="020B0604020202020204" pitchFamily="34" charset="0"/>
              </a:defRPr>
            </a:lvl1pPr>
            <a:lvl2pPr marL="0" indent="0">
              <a:defRPr sz="700">
                <a:solidFill>
                  <a:schemeClr val="bg1"/>
                </a:solidFill>
              </a:defRPr>
            </a:lvl2pPr>
            <a:lvl3pPr marL="1392" indent="0">
              <a:defRPr sz="700">
                <a:solidFill>
                  <a:schemeClr val="bg1"/>
                </a:solidFill>
              </a:defRPr>
            </a:lvl3pPr>
            <a:lvl4pPr marL="1392" indent="0">
              <a:defRPr sz="700">
                <a:solidFill>
                  <a:schemeClr val="bg1"/>
                </a:solidFill>
              </a:defRPr>
            </a:lvl4pPr>
            <a:lvl5pPr marL="0" indent="0">
              <a:defRPr sz="700">
                <a:solidFill>
                  <a:schemeClr val="bg1"/>
                </a:solidFill>
              </a:defRPr>
            </a:lvl5pPr>
            <a:lvl6pPr marL="0" indent="0">
              <a:defRPr sz="700">
                <a:solidFill>
                  <a:schemeClr val="bg1"/>
                </a:solidFill>
              </a:defRPr>
            </a:lvl6pPr>
            <a:lvl7pPr marL="0" indent="0">
              <a:defRPr sz="700">
                <a:solidFill>
                  <a:schemeClr val="bg1"/>
                </a:solidFill>
              </a:defRPr>
            </a:lvl7pPr>
            <a:lvl8pPr marL="0" indent="0">
              <a:defRPr sz="700">
                <a:solidFill>
                  <a:schemeClr val="bg1"/>
                </a:solidFill>
              </a:defRPr>
            </a:lvl8pPr>
            <a:lvl9pPr marL="0" indent="0">
              <a:defRPr sz="700">
                <a:solidFill>
                  <a:schemeClr val="bg1"/>
                </a:solidFill>
              </a:defRPr>
            </a:lvl9pPr>
          </a:lstStyle>
          <a:p>
            <a:endParaRPr lang="de-DE" dirty="0"/>
          </a:p>
        </p:txBody>
      </p:sp>
      <p:sp>
        <p:nvSpPr>
          <p:cNvPr id="6" name="Foliennummernplatzhalter 5"/>
          <p:cNvSpPr>
            <a:spLocks noGrp="1"/>
          </p:cNvSpPr>
          <p:nvPr>
            <p:ph type="sldNum" sz="quarter" idx="4"/>
          </p:nvPr>
        </p:nvSpPr>
        <p:spPr bwMode="gray">
          <a:xfrm>
            <a:off x="11303641" y="6419293"/>
            <a:ext cx="277252" cy="125626"/>
          </a:xfrm>
          <a:prstGeom prst="rect">
            <a:avLst/>
          </a:prstGeom>
        </p:spPr>
        <p:txBody>
          <a:bodyPr vert="horz" lIns="0" tIns="0" rIns="0" bIns="0" rtlCol="0" anchor="ctr">
            <a:noAutofit/>
          </a:bodyPr>
          <a:lstStyle>
            <a:lvl1pPr algn="r">
              <a:defRPr sz="700">
                <a:solidFill>
                  <a:schemeClr val="bg1"/>
                </a:solidFill>
                <a:latin typeface="Arial" panose="020B0604020202020204" pitchFamily="34" charset="0"/>
                <a:cs typeface="Arial" panose="020B0604020202020204" pitchFamily="34" charset="0"/>
              </a:defRPr>
            </a:lvl1pPr>
            <a:lvl2pPr marL="0" indent="0" algn="r">
              <a:defRPr sz="700">
                <a:solidFill>
                  <a:schemeClr val="bg1"/>
                </a:solidFill>
              </a:defRPr>
            </a:lvl2pPr>
            <a:lvl3pPr marL="0" indent="0" algn="r">
              <a:defRPr sz="700">
                <a:solidFill>
                  <a:schemeClr val="bg1"/>
                </a:solidFill>
              </a:defRPr>
            </a:lvl3pPr>
            <a:lvl4pPr marL="0" indent="0" algn="r">
              <a:defRPr sz="700">
                <a:solidFill>
                  <a:schemeClr val="bg1"/>
                </a:solidFill>
              </a:defRPr>
            </a:lvl4pPr>
            <a:lvl5pPr marL="0" indent="0" algn="r">
              <a:defRPr sz="700">
                <a:solidFill>
                  <a:schemeClr val="bg1"/>
                </a:solidFill>
              </a:defRPr>
            </a:lvl5pPr>
            <a:lvl6pPr marL="0" indent="0" algn="r">
              <a:defRPr sz="700">
                <a:solidFill>
                  <a:schemeClr val="bg1"/>
                </a:solidFill>
              </a:defRPr>
            </a:lvl6pPr>
            <a:lvl7pPr marL="0" indent="0" algn="r">
              <a:defRPr sz="700">
                <a:solidFill>
                  <a:schemeClr val="bg1"/>
                </a:solidFill>
              </a:defRPr>
            </a:lvl7pPr>
            <a:lvl8pPr marL="0" indent="0" algn="r">
              <a:defRPr sz="700">
                <a:solidFill>
                  <a:schemeClr val="bg1"/>
                </a:solidFill>
              </a:defRPr>
            </a:lvl8pPr>
            <a:lvl9pPr marL="0" indent="0" algn="r">
              <a:defRPr sz="700">
                <a:solidFill>
                  <a:schemeClr val="bg1"/>
                </a:solidFill>
              </a:defRPr>
            </a:lvl9pPr>
          </a:lstStyle>
          <a:p>
            <a:fld id="{F7EA2169-A20E-4E6F-9507-EA717A9D0CEC}" type="slidenum">
              <a:rPr lang="de-DE" smtClean="0"/>
              <a:pPr/>
              <a:t>‹#›</a:t>
            </a:fld>
            <a:endParaRPr lang="de-DE" dirty="0"/>
          </a:p>
        </p:txBody>
      </p:sp>
      <p:sp>
        <p:nvSpPr>
          <p:cNvPr id="7" name="Rechteck 6"/>
          <p:cNvSpPr/>
          <p:nvPr/>
        </p:nvSpPr>
        <p:spPr bwMode="gray">
          <a:xfrm>
            <a:off x="1" y="0"/>
            <a:ext cx="12192922" cy="34804"/>
          </a:xfrm>
          <a:prstGeom prst="rect">
            <a:avLst/>
          </a:prstGeom>
          <a:solidFill>
            <a:srgbClr val="B3E900"/>
          </a:solidFill>
        </p:spPr>
        <p:txBody>
          <a:bodyPr lIns="94684" tIns="94684" rIns="94684" bIns="94684" rtlCol="0" anchor="ctr">
            <a:noAutofit/>
          </a:bodyPr>
          <a:lstStyle/>
          <a:p>
            <a:pPr algn="ctr"/>
            <a:endParaRPr lang="de-DE" sz="900" b="0" dirty="0">
              <a:latin typeface="Open Sans" pitchFamily="34" charset="0"/>
              <a:ea typeface="Open Sans" pitchFamily="34" charset="0"/>
              <a:cs typeface="Open Sans" pitchFamily="34" charset="0"/>
            </a:endParaRPr>
          </a:p>
        </p:txBody>
      </p:sp>
      <p:grpSp>
        <p:nvGrpSpPr>
          <p:cNvPr id="40" name="Gruppieren 39"/>
          <p:cNvGrpSpPr/>
          <p:nvPr/>
        </p:nvGrpSpPr>
        <p:grpSpPr>
          <a:xfrm>
            <a:off x="617314" y="6379323"/>
            <a:ext cx="1648370" cy="159175"/>
            <a:chOff x="463126" y="6515330"/>
            <a:chExt cx="1648370" cy="159175"/>
          </a:xfrm>
          <a:solidFill>
            <a:schemeClr val="bg1"/>
          </a:solidFill>
        </p:grpSpPr>
        <p:grpSp>
          <p:nvGrpSpPr>
            <p:cNvPr id="41" name="Gruppieren 40"/>
            <p:cNvGrpSpPr>
              <a:grpSpLocks noChangeAspect="1"/>
            </p:cNvGrpSpPr>
            <p:nvPr userDrawn="1"/>
          </p:nvGrpSpPr>
          <p:grpSpPr bwMode="gray">
            <a:xfrm>
              <a:off x="463126" y="6515330"/>
              <a:ext cx="790294" cy="138440"/>
              <a:chOff x="2579208" y="1783940"/>
              <a:chExt cx="2359781" cy="413375"/>
            </a:xfrm>
            <a:grpFill/>
          </p:grpSpPr>
          <p:sp>
            <p:nvSpPr>
              <p:cNvPr id="51" name="Freeform 57"/>
              <p:cNvSpPr>
                <a:spLocks/>
              </p:cNvSpPr>
              <p:nvPr/>
            </p:nvSpPr>
            <p:spPr bwMode="gray">
              <a:xfrm>
                <a:off x="4834996" y="1783940"/>
                <a:ext cx="103993" cy="106594"/>
              </a:xfrm>
              <a:custGeom>
                <a:avLst/>
                <a:gdLst>
                  <a:gd name="T0" fmla="*/ 49 w 51"/>
                  <a:gd name="T1" fmla="*/ 26 h 52"/>
                  <a:gd name="T2" fmla="*/ 47 w 51"/>
                  <a:gd name="T3" fmla="*/ 26 h 52"/>
                  <a:gd name="T4" fmla="*/ 25 w 51"/>
                  <a:gd name="T5" fmla="*/ 47 h 52"/>
                  <a:gd name="T6" fmla="*/ 4 w 51"/>
                  <a:gd name="T7" fmla="*/ 26 h 52"/>
                  <a:gd name="T8" fmla="*/ 25 w 51"/>
                  <a:gd name="T9" fmla="*/ 4 h 52"/>
                  <a:gd name="T10" fmla="*/ 47 w 51"/>
                  <a:gd name="T11" fmla="*/ 26 h 52"/>
                  <a:gd name="T12" fmla="*/ 49 w 51"/>
                  <a:gd name="T13" fmla="*/ 26 h 52"/>
                  <a:gd name="T14" fmla="*/ 51 w 51"/>
                  <a:gd name="T15" fmla="*/ 26 h 52"/>
                  <a:gd name="T16" fmla="*/ 25 w 51"/>
                  <a:gd name="T17" fmla="*/ 0 h 52"/>
                  <a:gd name="T18" fmla="*/ 0 w 51"/>
                  <a:gd name="T19" fmla="*/ 26 h 52"/>
                  <a:gd name="T20" fmla="*/ 25 w 51"/>
                  <a:gd name="T21" fmla="*/ 52 h 52"/>
                  <a:gd name="T22" fmla="*/ 51 w 51"/>
                  <a:gd name="T23" fmla="*/ 26 h 52"/>
                  <a:gd name="T24" fmla="*/ 49 w 51"/>
                  <a:gd name="T25"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2">
                    <a:moveTo>
                      <a:pt x="49" y="26"/>
                    </a:moveTo>
                    <a:cubicBezTo>
                      <a:pt x="47" y="26"/>
                      <a:pt x="47" y="26"/>
                      <a:pt x="47" y="26"/>
                    </a:cubicBezTo>
                    <a:cubicBezTo>
                      <a:pt x="47" y="38"/>
                      <a:pt x="37" y="47"/>
                      <a:pt x="25" y="47"/>
                    </a:cubicBezTo>
                    <a:cubicBezTo>
                      <a:pt x="14" y="47"/>
                      <a:pt x="4" y="38"/>
                      <a:pt x="4" y="26"/>
                    </a:cubicBezTo>
                    <a:cubicBezTo>
                      <a:pt x="4" y="14"/>
                      <a:pt x="14" y="4"/>
                      <a:pt x="25" y="4"/>
                    </a:cubicBezTo>
                    <a:cubicBezTo>
                      <a:pt x="37" y="4"/>
                      <a:pt x="47" y="14"/>
                      <a:pt x="47" y="26"/>
                    </a:cubicBezTo>
                    <a:cubicBezTo>
                      <a:pt x="49" y="26"/>
                      <a:pt x="49" y="26"/>
                      <a:pt x="49" y="26"/>
                    </a:cubicBezTo>
                    <a:cubicBezTo>
                      <a:pt x="51" y="26"/>
                      <a:pt x="51" y="26"/>
                      <a:pt x="51" y="26"/>
                    </a:cubicBezTo>
                    <a:cubicBezTo>
                      <a:pt x="51" y="12"/>
                      <a:pt x="40" y="0"/>
                      <a:pt x="25" y="0"/>
                    </a:cubicBezTo>
                    <a:cubicBezTo>
                      <a:pt x="11" y="0"/>
                      <a:pt x="0" y="12"/>
                      <a:pt x="0" y="26"/>
                    </a:cubicBezTo>
                    <a:cubicBezTo>
                      <a:pt x="0" y="40"/>
                      <a:pt x="11" y="52"/>
                      <a:pt x="25" y="52"/>
                    </a:cubicBezTo>
                    <a:cubicBezTo>
                      <a:pt x="40" y="52"/>
                      <a:pt x="51" y="40"/>
                      <a:pt x="51" y="26"/>
                    </a:cubicBezTo>
                    <a:cubicBezTo>
                      <a:pt x="49" y="26"/>
                      <a:pt x="49" y="26"/>
                      <a:pt x="49" y="26"/>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de-DE" dirty="0">
                  <a:latin typeface="Open Sans" panose="020B0606030504020204" pitchFamily="34" charset="0"/>
                  <a:cs typeface="Arial" panose="020B0604020202020204" pitchFamily="34" charset="0"/>
                </a:endParaRPr>
              </a:p>
            </p:txBody>
          </p:sp>
          <p:sp>
            <p:nvSpPr>
              <p:cNvPr id="52" name="Freeform 58"/>
              <p:cNvSpPr>
                <a:spLocks noEditPoints="1"/>
              </p:cNvSpPr>
              <p:nvPr/>
            </p:nvSpPr>
            <p:spPr bwMode="gray">
              <a:xfrm>
                <a:off x="4865327" y="1812539"/>
                <a:ext cx="45064" cy="49397"/>
              </a:xfrm>
              <a:custGeom>
                <a:avLst/>
                <a:gdLst>
                  <a:gd name="T0" fmla="*/ 0 w 22"/>
                  <a:gd name="T1" fmla="*/ 0 h 24"/>
                  <a:gd name="T2" fmla="*/ 2 w 22"/>
                  <a:gd name="T3" fmla="*/ 0 h 24"/>
                  <a:gd name="T4" fmla="*/ 12 w 22"/>
                  <a:gd name="T5" fmla="*/ 0 h 24"/>
                  <a:gd name="T6" fmla="*/ 19 w 22"/>
                  <a:gd name="T7" fmla="*/ 2 h 24"/>
                  <a:gd name="T8" fmla="*/ 21 w 22"/>
                  <a:gd name="T9" fmla="*/ 6 h 24"/>
                  <a:gd name="T10" fmla="*/ 19 w 22"/>
                  <a:gd name="T11" fmla="*/ 11 h 24"/>
                  <a:gd name="T12" fmla="*/ 16 w 22"/>
                  <a:gd name="T13" fmla="*/ 12 h 24"/>
                  <a:gd name="T14" fmla="*/ 19 w 22"/>
                  <a:gd name="T15" fmla="*/ 13 h 24"/>
                  <a:gd name="T16" fmla="*/ 20 w 22"/>
                  <a:gd name="T17" fmla="*/ 17 h 24"/>
                  <a:gd name="T18" fmla="*/ 21 w 22"/>
                  <a:gd name="T19" fmla="*/ 20 h 24"/>
                  <a:gd name="T20" fmla="*/ 21 w 22"/>
                  <a:gd name="T21" fmla="*/ 21 h 24"/>
                  <a:gd name="T22" fmla="*/ 22 w 22"/>
                  <a:gd name="T23" fmla="*/ 23 h 24"/>
                  <a:gd name="T24" fmla="*/ 22 w 22"/>
                  <a:gd name="T25" fmla="*/ 24 h 24"/>
                  <a:gd name="T26" fmla="*/ 20 w 22"/>
                  <a:gd name="T27" fmla="*/ 24 h 24"/>
                  <a:gd name="T28" fmla="*/ 18 w 22"/>
                  <a:gd name="T29" fmla="*/ 24 h 24"/>
                  <a:gd name="T30" fmla="*/ 17 w 22"/>
                  <a:gd name="T31" fmla="*/ 22 h 24"/>
                  <a:gd name="T32" fmla="*/ 16 w 22"/>
                  <a:gd name="T33" fmla="*/ 18 h 24"/>
                  <a:gd name="T34" fmla="*/ 16 w 22"/>
                  <a:gd name="T35" fmla="*/ 17 h 24"/>
                  <a:gd name="T36" fmla="*/ 15 w 22"/>
                  <a:gd name="T37" fmla="*/ 14 h 24"/>
                  <a:gd name="T38" fmla="*/ 11 w 22"/>
                  <a:gd name="T39" fmla="*/ 13 h 24"/>
                  <a:gd name="T40" fmla="*/ 4 w 22"/>
                  <a:gd name="T41" fmla="*/ 13 h 24"/>
                  <a:gd name="T42" fmla="*/ 4 w 22"/>
                  <a:gd name="T43" fmla="*/ 24 h 24"/>
                  <a:gd name="T44" fmla="*/ 2 w 22"/>
                  <a:gd name="T45" fmla="*/ 24 h 24"/>
                  <a:gd name="T46" fmla="*/ 0 w 22"/>
                  <a:gd name="T47" fmla="*/ 24 h 24"/>
                  <a:gd name="T48" fmla="*/ 0 w 22"/>
                  <a:gd name="T49" fmla="*/ 0 h 24"/>
                  <a:gd name="T50" fmla="*/ 4 w 22"/>
                  <a:gd name="T51" fmla="*/ 11 h 24"/>
                  <a:gd name="T52" fmla="*/ 11 w 22"/>
                  <a:gd name="T53" fmla="*/ 11 h 24"/>
                  <a:gd name="T54" fmla="*/ 16 w 22"/>
                  <a:gd name="T55" fmla="*/ 10 h 24"/>
                  <a:gd name="T56" fmla="*/ 17 w 22"/>
                  <a:gd name="T57" fmla="*/ 7 h 24"/>
                  <a:gd name="T58" fmla="*/ 16 w 22"/>
                  <a:gd name="T59" fmla="*/ 4 h 24"/>
                  <a:gd name="T60" fmla="*/ 10 w 22"/>
                  <a:gd name="T61" fmla="*/ 3 h 24"/>
                  <a:gd name="T62" fmla="*/ 4 w 22"/>
                  <a:gd name="T63" fmla="*/ 3 h 24"/>
                  <a:gd name="T64" fmla="*/ 4 w 22"/>
                  <a:gd name="T65"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24">
                    <a:moveTo>
                      <a:pt x="0" y="0"/>
                    </a:moveTo>
                    <a:cubicBezTo>
                      <a:pt x="2" y="0"/>
                      <a:pt x="2" y="0"/>
                      <a:pt x="2" y="0"/>
                    </a:cubicBezTo>
                    <a:cubicBezTo>
                      <a:pt x="12" y="0"/>
                      <a:pt x="12" y="0"/>
                      <a:pt x="12" y="0"/>
                    </a:cubicBezTo>
                    <a:cubicBezTo>
                      <a:pt x="15" y="0"/>
                      <a:pt x="17" y="1"/>
                      <a:pt x="19" y="2"/>
                    </a:cubicBezTo>
                    <a:cubicBezTo>
                      <a:pt x="21" y="3"/>
                      <a:pt x="21" y="4"/>
                      <a:pt x="21" y="6"/>
                    </a:cubicBezTo>
                    <a:cubicBezTo>
                      <a:pt x="21" y="8"/>
                      <a:pt x="21" y="10"/>
                      <a:pt x="19" y="11"/>
                    </a:cubicBezTo>
                    <a:cubicBezTo>
                      <a:pt x="18" y="11"/>
                      <a:pt x="17" y="12"/>
                      <a:pt x="16" y="12"/>
                    </a:cubicBezTo>
                    <a:cubicBezTo>
                      <a:pt x="17" y="12"/>
                      <a:pt x="18" y="13"/>
                      <a:pt x="19" y="13"/>
                    </a:cubicBezTo>
                    <a:cubicBezTo>
                      <a:pt x="19" y="14"/>
                      <a:pt x="20" y="15"/>
                      <a:pt x="20" y="17"/>
                    </a:cubicBezTo>
                    <a:cubicBezTo>
                      <a:pt x="21" y="18"/>
                      <a:pt x="21" y="19"/>
                      <a:pt x="21" y="20"/>
                    </a:cubicBezTo>
                    <a:cubicBezTo>
                      <a:pt x="21" y="21"/>
                      <a:pt x="21" y="21"/>
                      <a:pt x="21" y="21"/>
                    </a:cubicBezTo>
                    <a:cubicBezTo>
                      <a:pt x="22" y="23"/>
                      <a:pt x="22" y="23"/>
                      <a:pt x="22" y="23"/>
                    </a:cubicBezTo>
                    <a:cubicBezTo>
                      <a:pt x="22" y="24"/>
                      <a:pt x="22" y="24"/>
                      <a:pt x="22" y="24"/>
                    </a:cubicBezTo>
                    <a:cubicBezTo>
                      <a:pt x="20" y="24"/>
                      <a:pt x="20" y="24"/>
                      <a:pt x="20" y="24"/>
                    </a:cubicBezTo>
                    <a:cubicBezTo>
                      <a:pt x="18" y="24"/>
                      <a:pt x="18" y="24"/>
                      <a:pt x="18" y="24"/>
                    </a:cubicBezTo>
                    <a:cubicBezTo>
                      <a:pt x="17" y="22"/>
                      <a:pt x="17" y="22"/>
                      <a:pt x="17" y="22"/>
                    </a:cubicBezTo>
                    <a:cubicBezTo>
                      <a:pt x="17" y="21"/>
                      <a:pt x="17" y="20"/>
                      <a:pt x="16" y="18"/>
                    </a:cubicBezTo>
                    <a:cubicBezTo>
                      <a:pt x="16" y="17"/>
                      <a:pt x="16" y="17"/>
                      <a:pt x="16" y="17"/>
                    </a:cubicBezTo>
                    <a:cubicBezTo>
                      <a:pt x="16" y="16"/>
                      <a:pt x="16" y="15"/>
                      <a:pt x="15" y="14"/>
                    </a:cubicBezTo>
                    <a:cubicBezTo>
                      <a:pt x="14" y="14"/>
                      <a:pt x="13" y="13"/>
                      <a:pt x="11" y="13"/>
                    </a:cubicBezTo>
                    <a:cubicBezTo>
                      <a:pt x="4" y="13"/>
                      <a:pt x="4" y="13"/>
                      <a:pt x="4" y="13"/>
                    </a:cubicBezTo>
                    <a:cubicBezTo>
                      <a:pt x="4" y="24"/>
                      <a:pt x="4" y="24"/>
                      <a:pt x="4" y="24"/>
                    </a:cubicBezTo>
                    <a:cubicBezTo>
                      <a:pt x="2" y="24"/>
                      <a:pt x="2" y="24"/>
                      <a:pt x="2" y="24"/>
                    </a:cubicBezTo>
                    <a:cubicBezTo>
                      <a:pt x="0" y="24"/>
                      <a:pt x="0" y="24"/>
                      <a:pt x="0" y="24"/>
                    </a:cubicBezTo>
                    <a:lnTo>
                      <a:pt x="0" y="0"/>
                    </a:lnTo>
                    <a:close/>
                    <a:moveTo>
                      <a:pt x="4" y="11"/>
                    </a:moveTo>
                    <a:cubicBezTo>
                      <a:pt x="11" y="11"/>
                      <a:pt x="11" y="11"/>
                      <a:pt x="11" y="11"/>
                    </a:cubicBezTo>
                    <a:cubicBezTo>
                      <a:pt x="13" y="11"/>
                      <a:pt x="15" y="10"/>
                      <a:pt x="16" y="10"/>
                    </a:cubicBezTo>
                    <a:cubicBezTo>
                      <a:pt x="17" y="9"/>
                      <a:pt x="17" y="8"/>
                      <a:pt x="17" y="7"/>
                    </a:cubicBezTo>
                    <a:cubicBezTo>
                      <a:pt x="17" y="5"/>
                      <a:pt x="17" y="4"/>
                      <a:pt x="16" y="4"/>
                    </a:cubicBezTo>
                    <a:cubicBezTo>
                      <a:pt x="15" y="3"/>
                      <a:pt x="13" y="3"/>
                      <a:pt x="10" y="3"/>
                    </a:cubicBezTo>
                    <a:cubicBezTo>
                      <a:pt x="4" y="3"/>
                      <a:pt x="4" y="3"/>
                      <a:pt x="4" y="3"/>
                    </a:cubicBezTo>
                    <a:lnTo>
                      <a:pt x="4" y="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de-DE" dirty="0">
                  <a:latin typeface="Open Sans" panose="020B0606030504020204" pitchFamily="34" charset="0"/>
                  <a:cs typeface="Arial" panose="020B0604020202020204" pitchFamily="34" charset="0"/>
                </a:endParaRPr>
              </a:p>
            </p:txBody>
          </p:sp>
          <p:sp>
            <p:nvSpPr>
              <p:cNvPr id="53" name="Rectangle 59"/>
              <p:cNvSpPr>
                <a:spLocks noChangeArrowheads="1"/>
              </p:cNvSpPr>
              <p:nvPr/>
            </p:nvSpPr>
            <p:spPr bwMode="gray">
              <a:xfrm>
                <a:off x="2579208" y="1868002"/>
                <a:ext cx="60663" cy="32498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de-DE" dirty="0">
                  <a:latin typeface="Open Sans" panose="020B0606030504020204" pitchFamily="34" charset="0"/>
                  <a:cs typeface="Arial" panose="020B0604020202020204" pitchFamily="34" charset="0"/>
                </a:endParaRPr>
              </a:p>
            </p:txBody>
          </p:sp>
          <p:sp>
            <p:nvSpPr>
              <p:cNvPr id="54" name="Freeform 60"/>
              <p:cNvSpPr>
                <a:spLocks/>
              </p:cNvSpPr>
              <p:nvPr/>
            </p:nvSpPr>
            <p:spPr bwMode="gray">
              <a:xfrm>
                <a:off x="3100908" y="1872335"/>
                <a:ext cx="389108" cy="320647"/>
              </a:xfrm>
              <a:custGeom>
                <a:avLst/>
                <a:gdLst>
                  <a:gd name="T0" fmla="*/ 2 w 190"/>
                  <a:gd name="T1" fmla="*/ 157 h 157"/>
                  <a:gd name="T2" fmla="*/ 2 w 190"/>
                  <a:gd name="T3" fmla="*/ 132 h 157"/>
                  <a:gd name="T4" fmla="*/ 130 w 190"/>
                  <a:gd name="T5" fmla="*/ 132 h 157"/>
                  <a:gd name="T6" fmla="*/ 149 w 190"/>
                  <a:gd name="T7" fmla="*/ 125 h 157"/>
                  <a:gd name="T8" fmla="*/ 157 w 190"/>
                  <a:gd name="T9" fmla="*/ 109 h 157"/>
                  <a:gd name="T10" fmla="*/ 149 w 190"/>
                  <a:gd name="T11" fmla="*/ 93 h 157"/>
                  <a:gd name="T12" fmla="*/ 130 w 190"/>
                  <a:gd name="T13" fmla="*/ 87 h 157"/>
                  <a:gd name="T14" fmla="*/ 52 w 190"/>
                  <a:gd name="T15" fmla="*/ 87 h 157"/>
                  <a:gd name="T16" fmla="*/ 7 w 190"/>
                  <a:gd name="T17" fmla="*/ 65 h 157"/>
                  <a:gd name="T18" fmla="*/ 0 w 190"/>
                  <a:gd name="T19" fmla="*/ 43 h 157"/>
                  <a:gd name="T20" fmla="*/ 15 w 190"/>
                  <a:gd name="T21" fmla="*/ 13 h 157"/>
                  <a:gd name="T22" fmla="*/ 52 w 190"/>
                  <a:gd name="T23" fmla="*/ 0 h 157"/>
                  <a:gd name="T24" fmla="*/ 182 w 190"/>
                  <a:gd name="T25" fmla="*/ 0 h 157"/>
                  <a:gd name="T26" fmla="*/ 182 w 190"/>
                  <a:gd name="T27" fmla="*/ 26 h 157"/>
                  <a:gd name="T28" fmla="*/ 53 w 190"/>
                  <a:gd name="T29" fmla="*/ 26 h 157"/>
                  <a:gd name="T30" fmla="*/ 37 w 190"/>
                  <a:gd name="T31" fmla="*/ 31 h 157"/>
                  <a:gd name="T32" fmla="*/ 31 w 190"/>
                  <a:gd name="T33" fmla="*/ 44 h 157"/>
                  <a:gd name="T34" fmla="*/ 37 w 190"/>
                  <a:gd name="T35" fmla="*/ 57 h 157"/>
                  <a:gd name="T36" fmla="*/ 53 w 190"/>
                  <a:gd name="T37" fmla="*/ 62 h 157"/>
                  <a:gd name="T38" fmla="*/ 132 w 190"/>
                  <a:gd name="T39" fmla="*/ 62 h 157"/>
                  <a:gd name="T40" fmla="*/ 182 w 190"/>
                  <a:gd name="T41" fmla="*/ 86 h 157"/>
                  <a:gd name="T42" fmla="*/ 190 w 190"/>
                  <a:gd name="T43" fmla="*/ 109 h 157"/>
                  <a:gd name="T44" fmla="*/ 172 w 190"/>
                  <a:gd name="T45" fmla="*/ 144 h 157"/>
                  <a:gd name="T46" fmla="*/ 130 w 190"/>
                  <a:gd name="T47" fmla="*/ 157 h 157"/>
                  <a:gd name="T48" fmla="*/ 2 w 190"/>
                  <a:gd name="T4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0" h="157">
                    <a:moveTo>
                      <a:pt x="2" y="157"/>
                    </a:moveTo>
                    <a:cubicBezTo>
                      <a:pt x="2" y="132"/>
                      <a:pt x="2" y="132"/>
                      <a:pt x="2" y="132"/>
                    </a:cubicBezTo>
                    <a:cubicBezTo>
                      <a:pt x="130" y="132"/>
                      <a:pt x="130" y="132"/>
                      <a:pt x="130" y="132"/>
                    </a:cubicBezTo>
                    <a:cubicBezTo>
                      <a:pt x="137" y="132"/>
                      <a:pt x="144" y="129"/>
                      <a:pt x="149" y="125"/>
                    </a:cubicBezTo>
                    <a:cubicBezTo>
                      <a:pt x="155" y="121"/>
                      <a:pt x="157" y="115"/>
                      <a:pt x="157" y="109"/>
                    </a:cubicBezTo>
                    <a:cubicBezTo>
                      <a:pt x="157" y="103"/>
                      <a:pt x="155" y="97"/>
                      <a:pt x="149" y="93"/>
                    </a:cubicBezTo>
                    <a:cubicBezTo>
                      <a:pt x="144" y="89"/>
                      <a:pt x="138" y="87"/>
                      <a:pt x="130" y="87"/>
                    </a:cubicBezTo>
                    <a:cubicBezTo>
                      <a:pt x="52" y="87"/>
                      <a:pt x="52" y="87"/>
                      <a:pt x="52" y="87"/>
                    </a:cubicBezTo>
                    <a:cubicBezTo>
                      <a:pt x="32" y="87"/>
                      <a:pt x="17" y="80"/>
                      <a:pt x="7" y="65"/>
                    </a:cubicBezTo>
                    <a:cubicBezTo>
                      <a:pt x="2" y="59"/>
                      <a:pt x="0" y="51"/>
                      <a:pt x="0" y="43"/>
                    </a:cubicBezTo>
                    <a:cubicBezTo>
                      <a:pt x="0" y="32"/>
                      <a:pt x="5" y="21"/>
                      <a:pt x="15" y="13"/>
                    </a:cubicBezTo>
                    <a:cubicBezTo>
                      <a:pt x="25" y="4"/>
                      <a:pt x="37" y="0"/>
                      <a:pt x="52" y="0"/>
                    </a:cubicBezTo>
                    <a:cubicBezTo>
                      <a:pt x="182" y="0"/>
                      <a:pt x="182" y="0"/>
                      <a:pt x="182" y="0"/>
                    </a:cubicBezTo>
                    <a:cubicBezTo>
                      <a:pt x="182" y="26"/>
                      <a:pt x="182" y="26"/>
                      <a:pt x="182" y="26"/>
                    </a:cubicBezTo>
                    <a:cubicBezTo>
                      <a:pt x="53" y="26"/>
                      <a:pt x="53" y="26"/>
                      <a:pt x="53" y="26"/>
                    </a:cubicBezTo>
                    <a:cubicBezTo>
                      <a:pt x="47" y="26"/>
                      <a:pt x="42" y="27"/>
                      <a:pt x="37" y="31"/>
                    </a:cubicBezTo>
                    <a:cubicBezTo>
                      <a:pt x="33" y="34"/>
                      <a:pt x="31" y="39"/>
                      <a:pt x="31" y="44"/>
                    </a:cubicBezTo>
                    <a:cubicBezTo>
                      <a:pt x="31" y="49"/>
                      <a:pt x="33" y="53"/>
                      <a:pt x="37" y="57"/>
                    </a:cubicBezTo>
                    <a:cubicBezTo>
                      <a:pt x="42" y="60"/>
                      <a:pt x="47" y="62"/>
                      <a:pt x="53" y="62"/>
                    </a:cubicBezTo>
                    <a:cubicBezTo>
                      <a:pt x="132" y="62"/>
                      <a:pt x="132" y="62"/>
                      <a:pt x="132" y="62"/>
                    </a:cubicBezTo>
                    <a:cubicBezTo>
                      <a:pt x="155" y="62"/>
                      <a:pt x="171" y="70"/>
                      <a:pt x="182" y="86"/>
                    </a:cubicBezTo>
                    <a:cubicBezTo>
                      <a:pt x="187" y="93"/>
                      <a:pt x="190" y="101"/>
                      <a:pt x="190" y="109"/>
                    </a:cubicBezTo>
                    <a:cubicBezTo>
                      <a:pt x="190" y="123"/>
                      <a:pt x="184" y="135"/>
                      <a:pt x="172" y="144"/>
                    </a:cubicBezTo>
                    <a:cubicBezTo>
                      <a:pt x="161" y="152"/>
                      <a:pt x="147" y="157"/>
                      <a:pt x="130" y="157"/>
                    </a:cubicBezTo>
                    <a:lnTo>
                      <a:pt x="2" y="1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de-DE" dirty="0">
                  <a:latin typeface="Open Sans" panose="020B0606030504020204" pitchFamily="34" charset="0"/>
                  <a:cs typeface="Arial" panose="020B0604020202020204" pitchFamily="34" charset="0"/>
                </a:endParaRPr>
              </a:p>
            </p:txBody>
          </p:sp>
          <p:sp>
            <p:nvSpPr>
              <p:cNvPr id="55" name="Freeform 61"/>
              <p:cNvSpPr>
                <a:spLocks/>
              </p:cNvSpPr>
              <p:nvPr/>
            </p:nvSpPr>
            <p:spPr bwMode="gray">
              <a:xfrm>
                <a:off x="3512548" y="1868002"/>
                <a:ext cx="370043" cy="329313"/>
              </a:xfrm>
              <a:custGeom>
                <a:avLst/>
                <a:gdLst>
                  <a:gd name="T0" fmla="*/ 154 w 181"/>
                  <a:gd name="T1" fmla="*/ 46 h 161"/>
                  <a:gd name="T2" fmla="*/ 98 w 181"/>
                  <a:gd name="T3" fmla="*/ 23 h 161"/>
                  <a:gd name="T4" fmla="*/ 50 w 181"/>
                  <a:gd name="T5" fmla="*/ 40 h 161"/>
                  <a:gd name="T6" fmla="*/ 30 w 181"/>
                  <a:gd name="T7" fmla="*/ 81 h 161"/>
                  <a:gd name="T8" fmla="*/ 50 w 181"/>
                  <a:gd name="T9" fmla="*/ 120 h 161"/>
                  <a:gd name="T10" fmla="*/ 98 w 181"/>
                  <a:gd name="T11" fmla="*/ 137 h 161"/>
                  <a:gd name="T12" fmla="*/ 136 w 181"/>
                  <a:gd name="T13" fmla="*/ 128 h 161"/>
                  <a:gd name="T14" fmla="*/ 160 w 181"/>
                  <a:gd name="T15" fmla="*/ 102 h 161"/>
                  <a:gd name="T16" fmla="*/ 181 w 181"/>
                  <a:gd name="T17" fmla="*/ 118 h 161"/>
                  <a:gd name="T18" fmla="*/ 102 w 181"/>
                  <a:gd name="T19" fmla="*/ 161 h 161"/>
                  <a:gd name="T20" fmla="*/ 30 w 181"/>
                  <a:gd name="T21" fmla="*/ 139 h 161"/>
                  <a:gd name="T22" fmla="*/ 0 w 181"/>
                  <a:gd name="T23" fmla="*/ 81 h 161"/>
                  <a:gd name="T24" fmla="*/ 29 w 181"/>
                  <a:gd name="T25" fmla="*/ 23 h 161"/>
                  <a:gd name="T26" fmla="*/ 99 w 181"/>
                  <a:gd name="T27" fmla="*/ 0 h 161"/>
                  <a:gd name="T28" fmla="*/ 178 w 181"/>
                  <a:gd name="T29" fmla="*/ 33 h 161"/>
                  <a:gd name="T30" fmla="*/ 154 w 181"/>
                  <a:gd name="T31" fmla="*/ 4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1">
                    <a:moveTo>
                      <a:pt x="154" y="46"/>
                    </a:moveTo>
                    <a:cubicBezTo>
                      <a:pt x="137" y="31"/>
                      <a:pt x="118" y="23"/>
                      <a:pt x="98" y="23"/>
                    </a:cubicBezTo>
                    <a:cubicBezTo>
                      <a:pt x="79" y="23"/>
                      <a:pt x="63" y="29"/>
                      <a:pt x="50" y="40"/>
                    </a:cubicBezTo>
                    <a:cubicBezTo>
                      <a:pt x="36" y="52"/>
                      <a:pt x="30" y="65"/>
                      <a:pt x="30" y="81"/>
                    </a:cubicBezTo>
                    <a:cubicBezTo>
                      <a:pt x="30" y="96"/>
                      <a:pt x="36" y="109"/>
                      <a:pt x="50" y="120"/>
                    </a:cubicBezTo>
                    <a:cubicBezTo>
                      <a:pt x="63" y="132"/>
                      <a:pt x="79" y="137"/>
                      <a:pt x="98" y="137"/>
                    </a:cubicBezTo>
                    <a:cubicBezTo>
                      <a:pt x="112" y="137"/>
                      <a:pt x="125" y="134"/>
                      <a:pt x="136" y="128"/>
                    </a:cubicBezTo>
                    <a:cubicBezTo>
                      <a:pt x="148" y="121"/>
                      <a:pt x="156" y="113"/>
                      <a:pt x="160" y="102"/>
                    </a:cubicBezTo>
                    <a:cubicBezTo>
                      <a:pt x="181" y="118"/>
                      <a:pt x="181" y="118"/>
                      <a:pt x="181" y="118"/>
                    </a:cubicBezTo>
                    <a:cubicBezTo>
                      <a:pt x="163" y="146"/>
                      <a:pt x="136" y="161"/>
                      <a:pt x="102" y="161"/>
                    </a:cubicBezTo>
                    <a:cubicBezTo>
                      <a:pt x="73" y="161"/>
                      <a:pt x="49" y="153"/>
                      <a:pt x="30" y="139"/>
                    </a:cubicBezTo>
                    <a:cubicBezTo>
                      <a:pt x="10" y="124"/>
                      <a:pt x="0" y="104"/>
                      <a:pt x="0" y="81"/>
                    </a:cubicBezTo>
                    <a:cubicBezTo>
                      <a:pt x="0" y="58"/>
                      <a:pt x="10" y="39"/>
                      <a:pt x="29" y="23"/>
                    </a:cubicBezTo>
                    <a:cubicBezTo>
                      <a:pt x="48" y="8"/>
                      <a:pt x="71" y="0"/>
                      <a:pt x="99" y="0"/>
                    </a:cubicBezTo>
                    <a:cubicBezTo>
                      <a:pt x="133" y="0"/>
                      <a:pt x="159" y="11"/>
                      <a:pt x="178" y="33"/>
                    </a:cubicBezTo>
                    <a:lnTo>
                      <a:pt x="154" y="4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de-DE" dirty="0">
                  <a:latin typeface="Open Sans" panose="020B0606030504020204" pitchFamily="34" charset="0"/>
                  <a:cs typeface="Arial" panose="020B0604020202020204" pitchFamily="34" charset="0"/>
                </a:endParaRPr>
              </a:p>
            </p:txBody>
          </p:sp>
          <p:sp>
            <p:nvSpPr>
              <p:cNvPr id="56" name="Rectangle 62"/>
              <p:cNvSpPr>
                <a:spLocks noChangeArrowheads="1"/>
              </p:cNvSpPr>
              <p:nvPr/>
            </p:nvSpPr>
            <p:spPr bwMode="gray">
              <a:xfrm>
                <a:off x="4322829" y="1788273"/>
                <a:ext cx="63263" cy="404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de-DE" dirty="0">
                  <a:latin typeface="Open Sans" panose="020B0606030504020204" pitchFamily="34" charset="0"/>
                  <a:cs typeface="Arial" panose="020B0604020202020204" pitchFamily="34" charset="0"/>
                </a:endParaRPr>
              </a:p>
            </p:txBody>
          </p:sp>
          <p:sp>
            <p:nvSpPr>
              <p:cNvPr id="66" name="Freeform 63"/>
              <p:cNvSpPr>
                <a:spLocks/>
              </p:cNvSpPr>
              <p:nvPr/>
            </p:nvSpPr>
            <p:spPr bwMode="gray">
              <a:xfrm>
                <a:off x="4437221" y="1868002"/>
                <a:ext cx="415973" cy="329313"/>
              </a:xfrm>
              <a:custGeom>
                <a:avLst/>
                <a:gdLst>
                  <a:gd name="T0" fmla="*/ 170 w 203"/>
                  <a:gd name="T1" fmla="*/ 68 h 161"/>
                  <a:gd name="T2" fmla="*/ 102 w 203"/>
                  <a:gd name="T3" fmla="*/ 23 h 161"/>
                  <a:gd name="T4" fmla="*/ 51 w 203"/>
                  <a:gd name="T5" fmla="*/ 40 h 161"/>
                  <a:gd name="T6" fmla="*/ 30 w 203"/>
                  <a:gd name="T7" fmla="*/ 81 h 161"/>
                  <a:gd name="T8" fmla="*/ 50 w 203"/>
                  <a:gd name="T9" fmla="*/ 121 h 161"/>
                  <a:gd name="T10" fmla="*/ 98 w 203"/>
                  <a:gd name="T11" fmla="*/ 137 h 161"/>
                  <a:gd name="T12" fmla="*/ 143 w 203"/>
                  <a:gd name="T13" fmla="*/ 130 h 161"/>
                  <a:gd name="T14" fmla="*/ 176 w 203"/>
                  <a:gd name="T15" fmla="*/ 105 h 161"/>
                  <a:gd name="T16" fmla="*/ 196 w 203"/>
                  <a:gd name="T17" fmla="*/ 122 h 161"/>
                  <a:gd name="T18" fmla="*/ 156 w 203"/>
                  <a:gd name="T19" fmla="*/ 151 h 161"/>
                  <a:gd name="T20" fmla="*/ 102 w 203"/>
                  <a:gd name="T21" fmla="*/ 161 h 161"/>
                  <a:gd name="T22" fmla="*/ 30 w 203"/>
                  <a:gd name="T23" fmla="*/ 138 h 161"/>
                  <a:gd name="T24" fmla="*/ 0 w 203"/>
                  <a:gd name="T25" fmla="*/ 81 h 161"/>
                  <a:gd name="T26" fmla="*/ 30 w 203"/>
                  <a:gd name="T27" fmla="*/ 23 h 161"/>
                  <a:gd name="T28" fmla="*/ 102 w 203"/>
                  <a:gd name="T29" fmla="*/ 0 h 161"/>
                  <a:gd name="T30" fmla="*/ 172 w 203"/>
                  <a:gd name="T31" fmla="*/ 17 h 161"/>
                  <a:gd name="T32" fmla="*/ 203 w 203"/>
                  <a:gd name="T33" fmla="*/ 78 h 161"/>
                  <a:gd name="T34" fmla="*/ 202 w 203"/>
                  <a:gd name="T35" fmla="*/ 89 h 161"/>
                  <a:gd name="T36" fmla="*/ 68 w 203"/>
                  <a:gd name="T37" fmla="*/ 89 h 161"/>
                  <a:gd name="T38" fmla="*/ 68 w 203"/>
                  <a:gd name="T39" fmla="*/ 68 h 161"/>
                  <a:gd name="T40" fmla="*/ 169 w 203"/>
                  <a:gd name="T41" fmla="*/ 68 h 161"/>
                  <a:gd name="T42" fmla="*/ 170 w 203"/>
                  <a:gd name="T43" fmla="*/ 6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3" h="161">
                    <a:moveTo>
                      <a:pt x="170" y="68"/>
                    </a:moveTo>
                    <a:cubicBezTo>
                      <a:pt x="164" y="38"/>
                      <a:pt x="141" y="23"/>
                      <a:pt x="102" y="23"/>
                    </a:cubicBezTo>
                    <a:cubicBezTo>
                      <a:pt x="82" y="23"/>
                      <a:pt x="65" y="29"/>
                      <a:pt x="51" y="40"/>
                    </a:cubicBezTo>
                    <a:cubicBezTo>
                      <a:pt x="36" y="51"/>
                      <a:pt x="29" y="65"/>
                      <a:pt x="30" y="81"/>
                    </a:cubicBezTo>
                    <a:cubicBezTo>
                      <a:pt x="30" y="96"/>
                      <a:pt x="37" y="110"/>
                      <a:pt x="50" y="121"/>
                    </a:cubicBezTo>
                    <a:cubicBezTo>
                      <a:pt x="63" y="132"/>
                      <a:pt x="79" y="137"/>
                      <a:pt x="98" y="137"/>
                    </a:cubicBezTo>
                    <a:cubicBezTo>
                      <a:pt x="114" y="137"/>
                      <a:pt x="129" y="135"/>
                      <a:pt x="143" y="130"/>
                    </a:cubicBezTo>
                    <a:cubicBezTo>
                      <a:pt x="160" y="124"/>
                      <a:pt x="171" y="116"/>
                      <a:pt x="176" y="105"/>
                    </a:cubicBezTo>
                    <a:cubicBezTo>
                      <a:pt x="196" y="122"/>
                      <a:pt x="196" y="122"/>
                      <a:pt x="196" y="122"/>
                    </a:cubicBezTo>
                    <a:cubicBezTo>
                      <a:pt x="187" y="134"/>
                      <a:pt x="174" y="144"/>
                      <a:pt x="156" y="151"/>
                    </a:cubicBezTo>
                    <a:cubicBezTo>
                      <a:pt x="140" y="157"/>
                      <a:pt x="122" y="161"/>
                      <a:pt x="102" y="161"/>
                    </a:cubicBezTo>
                    <a:cubicBezTo>
                      <a:pt x="74" y="161"/>
                      <a:pt x="50" y="153"/>
                      <a:pt x="30" y="138"/>
                    </a:cubicBezTo>
                    <a:cubicBezTo>
                      <a:pt x="10" y="122"/>
                      <a:pt x="0" y="103"/>
                      <a:pt x="0" y="81"/>
                    </a:cubicBezTo>
                    <a:cubicBezTo>
                      <a:pt x="0" y="58"/>
                      <a:pt x="10" y="39"/>
                      <a:pt x="30" y="23"/>
                    </a:cubicBezTo>
                    <a:cubicBezTo>
                      <a:pt x="50" y="8"/>
                      <a:pt x="74" y="0"/>
                      <a:pt x="102" y="0"/>
                    </a:cubicBezTo>
                    <a:cubicBezTo>
                      <a:pt x="132" y="0"/>
                      <a:pt x="155" y="6"/>
                      <a:pt x="172" y="17"/>
                    </a:cubicBezTo>
                    <a:cubicBezTo>
                      <a:pt x="192" y="30"/>
                      <a:pt x="203" y="50"/>
                      <a:pt x="203" y="78"/>
                    </a:cubicBezTo>
                    <a:cubicBezTo>
                      <a:pt x="203" y="81"/>
                      <a:pt x="202" y="85"/>
                      <a:pt x="202" y="89"/>
                    </a:cubicBezTo>
                    <a:cubicBezTo>
                      <a:pt x="68" y="89"/>
                      <a:pt x="68" y="89"/>
                      <a:pt x="68" y="89"/>
                    </a:cubicBezTo>
                    <a:cubicBezTo>
                      <a:pt x="68" y="68"/>
                      <a:pt x="68" y="68"/>
                      <a:pt x="68" y="68"/>
                    </a:cubicBezTo>
                    <a:cubicBezTo>
                      <a:pt x="169" y="68"/>
                      <a:pt x="169" y="68"/>
                      <a:pt x="169" y="68"/>
                    </a:cubicBezTo>
                    <a:lnTo>
                      <a:pt x="170"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de-DE" dirty="0">
                  <a:latin typeface="Open Sans" panose="020B0606030504020204" pitchFamily="34" charset="0"/>
                  <a:cs typeface="Arial" panose="020B0604020202020204" pitchFamily="34" charset="0"/>
                </a:endParaRPr>
              </a:p>
            </p:txBody>
          </p:sp>
          <p:sp>
            <p:nvSpPr>
              <p:cNvPr id="67" name="Freeform 64"/>
              <p:cNvSpPr>
                <a:spLocks/>
              </p:cNvSpPr>
              <p:nvPr/>
            </p:nvSpPr>
            <p:spPr bwMode="gray">
              <a:xfrm>
                <a:off x="3911189" y="1872335"/>
                <a:ext cx="350111" cy="323247"/>
              </a:xfrm>
              <a:custGeom>
                <a:avLst/>
                <a:gdLst>
                  <a:gd name="T0" fmla="*/ 96 w 171"/>
                  <a:gd name="T1" fmla="*/ 0 h 158"/>
                  <a:gd name="T2" fmla="*/ 46 w 171"/>
                  <a:gd name="T3" fmla="*/ 11 h 158"/>
                  <a:gd name="T4" fmla="*/ 11 w 171"/>
                  <a:gd name="T5" fmla="*/ 42 h 158"/>
                  <a:gd name="T6" fmla="*/ 0 w 171"/>
                  <a:gd name="T7" fmla="*/ 78 h 158"/>
                  <a:gd name="T8" fmla="*/ 29 w 171"/>
                  <a:gd name="T9" fmla="*/ 135 h 158"/>
                  <a:gd name="T10" fmla="*/ 98 w 171"/>
                  <a:gd name="T11" fmla="*/ 158 h 158"/>
                  <a:gd name="T12" fmla="*/ 111 w 171"/>
                  <a:gd name="T13" fmla="*/ 156 h 158"/>
                  <a:gd name="T14" fmla="*/ 111 w 171"/>
                  <a:gd name="T15" fmla="*/ 133 h 158"/>
                  <a:gd name="T16" fmla="*/ 99 w 171"/>
                  <a:gd name="T17" fmla="*/ 134 h 158"/>
                  <a:gd name="T18" fmla="*/ 51 w 171"/>
                  <a:gd name="T19" fmla="*/ 118 h 158"/>
                  <a:gd name="T20" fmla="*/ 31 w 171"/>
                  <a:gd name="T21" fmla="*/ 78 h 158"/>
                  <a:gd name="T22" fmla="*/ 52 w 171"/>
                  <a:gd name="T23" fmla="*/ 39 h 158"/>
                  <a:gd name="T24" fmla="*/ 100 w 171"/>
                  <a:gd name="T25" fmla="*/ 23 h 158"/>
                  <a:gd name="T26" fmla="*/ 142 w 171"/>
                  <a:gd name="T27" fmla="*/ 23 h 158"/>
                  <a:gd name="T28" fmla="*/ 142 w 171"/>
                  <a:gd name="T29" fmla="*/ 157 h 158"/>
                  <a:gd name="T30" fmla="*/ 171 w 171"/>
                  <a:gd name="T31" fmla="*/ 157 h 158"/>
                  <a:gd name="T32" fmla="*/ 171 w 171"/>
                  <a:gd name="T33" fmla="*/ 0 h 158"/>
                  <a:gd name="T34" fmla="*/ 96 w 171"/>
                  <a:gd name="T3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158">
                    <a:moveTo>
                      <a:pt x="96" y="0"/>
                    </a:moveTo>
                    <a:cubicBezTo>
                      <a:pt x="78" y="0"/>
                      <a:pt x="61" y="4"/>
                      <a:pt x="46" y="11"/>
                    </a:cubicBezTo>
                    <a:cubicBezTo>
                      <a:pt x="31" y="18"/>
                      <a:pt x="19" y="29"/>
                      <a:pt x="11" y="42"/>
                    </a:cubicBezTo>
                    <a:cubicBezTo>
                      <a:pt x="4" y="54"/>
                      <a:pt x="0" y="66"/>
                      <a:pt x="0" y="78"/>
                    </a:cubicBezTo>
                    <a:cubicBezTo>
                      <a:pt x="0" y="101"/>
                      <a:pt x="10" y="119"/>
                      <a:pt x="29" y="135"/>
                    </a:cubicBezTo>
                    <a:cubicBezTo>
                      <a:pt x="48" y="150"/>
                      <a:pt x="71" y="158"/>
                      <a:pt x="98" y="158"/>
                    </a:cubicBezTo>
                    <a:cubicBezTo>
                      <a:pt x="102" y="158"/>
                      <a:pt x="107" y="157"/>
                      <a:pt x="111" y="156"/>
                    </a:cubicBezTo>
                    <a:cubicBezTo>
                      <a:pt x="111" y="133"/>
                      <a:pt x="111" y="133"/>
                      <a:pt x="111" y="133"/>
                    </a:cubicBezTo>
                    <a:cubicBezTo>
                      <a:pt x="108" y="134"/>
                      <a:pt x="104" y="134"/>
                      <a:pt x="99" y="134"/>
                    </a:cubicBezTo>
                    <a:cubicBezTo>
                      <a:pt x="81" y="134"/>
                      <a:pt x="64" y="129"/>
                      <a:pt x="51" y="118"/>
                    </a:cubicBezTo>
                    <a:cubicBezTo>
                      <a:pt x="38" y="107"/>
                      <a:pt x="31" y="94"/>
                      <a:pt x="31" y="78"/>
                    </a:cubicBezTo>
                    <a:cubicBezTo>
                      <a:pt x="31" y="63"/>
                      <a:pt x="38" y="49"/>
                      <a:pt x="52" y="39"/>
                    </a:cubicBezTo>
                    <a:cubicBezTo>
                      <a:pt x="65" y="28"/>
                      <a:pt x="81" y="23"/>
                      <a:pt x="100" y="23"/>
                    </a:cubicBezTo>
                    <a:cubicBezTo>
                      <a:pt x="142" y="23"/>
                      <a:pt x="142" y="23"/>
                      <a:pt x="142" y="23"/>
                    </a:cubicBezTo>
                    <a:cubicBezTo>
                      <a:pt x="142" y="157"/>
                      <a:pt x="142" y="157"/>
                      <a:pt x="142" y="157"/>
                    </a:cubicBezTo>
                    <a:cubicBezTo>
                      <a:pt x="171" y="157"/>
                      <a:pt x="171" y="157"/>
                      <a:pt x="171" y="157"/>
                    </a:cubicBezTo>
                    <a:cubicBezTo>
                      <a:pt x="171" y="0"/>
                      <a:pt x="171" y="0"/>
                      <a:pt x="171" y="0"/>
                    </a:cubicBezTo>
                    <a:lnTo>
                      <a:pt x="9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de-DE" dirty="0">
                  <a:latin typeface="Open Sans" panose="020B0606030504020204" pitchFamily="34" charset="0"/>
                  <a:cs typeface="Arial" panose="020B0604020202020204" pitchFamily="34" charset="0"/>
                </a:endParaRPr>
              </a:p>
            </p:txBody>
          </p:sp>
          <p:sp>
            <p:nvSpPr>
              <p:cNvPr id="68" name="Freeform 65"/>
              <p:cNvSpPr>
                <a:spLocks/>
              </p:cNvSpPr>
              <p:nvPr/>
            </p:nvSpPr>
            <p:spPr bwMode="gray">
              <a:xfrm>
                <a:off x="2705733" y="1868002"/>
                <a:ext cx="341445" cy="324980"/>
              </a:xfrm>
              <a:custGeom>
                <a:avLst/>
                <a:gdLst>
                  <a:gd name="T0" fmla="*/ 167 w 167"/>
                  <a:gd name="T1" fmla="*/ 69 h 159"/>
                  <a:gd name="T2" fmla="*/ 167 w 167"/>
                  <a:gd name="T3" fmla="*/ 159 h 159"/>
                  <a:gd name="T4" fmla="*/ 137 w 167"/>
                  <a:gd name="T5" fmla="*/ 159 h 159"/>
                  <a:gd name="T6" fmla="*/ 137 w 167"/>
                  <a:gd name="T7" fmla="*/ 70 h 159"/>
                  <a:gd name="T8" fmla="*/ 122 w 167"/>
                  <a:gd name="T9" fmla="*/ 37 h 159"/>
                  <a:gd name="T10" fmla="*/ 84 w 167"/>
                  <a:gd name="T11" fmla="*/ 24 h 159"/>
                  <a:gd name="T12" fmla="*/ 30 w 167"/>
                  <a:gd name="T13" fmla="*/ 24 h 159"/>
                  <a:gd name="T14" fmla="*/ 30 w 167"/>
                  <a:gd name="T15" fmla="*/ 70 h 159"/>
                  <a:gd name="T16" fmla="*/ 30 w 167"/>
                  <a:gd name="T17" fmla="*/ 159 h 159"/>
                  <a:gd name="T18" fmla="*/ 0 w 167"/>
                  <a:gd name="T19" fmla="*/ 159 h 159"/>
                  <a:gd name="T20" fmla="*/ 0 w 167"/>
                  <a:gd name="T21" fmla="*/ 0 h 159"/>
                  <a:gd name="T22" fmla="*/ 86 w 167"/>
                  <a:gd name="T23" fmla="*/ 0 h 159"/>
                  <a:gd name="T24" fmla="*/ 143 w 167"/>
                  <a:gd name="T25" fmla="*/ 20 h 159"/>
                  <a:gd name="T26" fmla="*/ 167 w 167"/>
                  <a:gd name="T27" fmla="*/ 6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7" h="159">
                    <a:moveTo>
                      <a:pt x="167" y="69"/>
                    </a:moveTo>
                    <a:cubicBezTo>
                      <a:pt x="167" y="159"/>
                      <a:pt x="167" y="159"/>
                      <a:pt x="167" y="159"/>
                    </a:cubicBezTo>
                    <a:cubicBezTo>
                      <a:pt x="137" y="159"/>
                      <a:pt x="137" y="159"/>
                      <a:pt x="137" y="159"/>
                    </a:cubicBezTo>
                    <a:cubicBezTo>
                      <a:pt x="137" y="70"/>
                      <a:pt x="137" y="70"/>
                      <a:pt x="137" y="70"/>
                    </a:cubicBezTo>
                    <a:cubicBezTo>
                      <a:pt x="137" y="57"/>
                      <a:pt x="132" y="46"/>
                      <a:pt x="122" y="37"/>
                    </a:cubicBezTo>
                    <a:cubicBezTo>
                      <a:pt x="112" y="28"/>
                      <a:pt x="99" y="24"/>
                      <a:pt x="84" y="24"/>
                    </a:cubicBezTo>
                    <a:cubicBezTo>
                      <a:pt x="68" y="24"/>
                      <a:pt x="30" y="24"/>
                      <a:pt x="30" y="24"/>
                    </a:cubicBezTo>
                    <a:cubicBezTo>
                      <a:pt x="30" y="24"/>
                      <a:pt x="30" y="57"/>
                      <a:pt x="30" y="70"/>
                    </a:cubicBezTo>
                    <a:cubicBezTo>
                      <a:pt x="30" y="159"/>
                      <a:pt x="30" y="159"/>
                      <a:pt x="30" y="159"/>
                    </a:cubicBezTo>
                    <a:cubicBezTo>
                      <a:pt x="0" y="159"/>
                      <a:pt x="0" y="159"/>
                      <a:pt x="0" y="159"/>
                    </a:cubicBezTo>
                    <a:cubicBezTo>
                      <a:pt x="0" y="0"/>
                      <a:pt x="0" y="0"/>
                      <a:pt x="0" y="0"/>
                    </a:cubicBezTo>
                    <a:cubicBezTo>
                      <a:pt x="0" y="0"/>
                      <a:pt x="75" y="0"/>
                      <a:pt x="86" y="0"/>
                    </a:cubicBezTo>
                    <a:cubicBezTo>
                      <a:pt x="109" y="0"/>
                      <a:pt x="128" y="7"/>
                      <a:pt x="143" y="20"/>
                    </a:cubicBezTo>
                    <a:cubicBezTo>
                      <a:pt x="159" y="34"/>
                      <a:pt x="167" y="50"/>
                      <a:pt x="167" y="6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de-DE" dirty="0">
                  <a:latin typeface="Open Sans" panose="020B0606030504020204" pitchFamily="34" charset="0"/>
                  <a:cs typeface="Arial" panose="020B0604020202020204" pitchFamily="34" charset="0"/>
                </a:endParaRPr>
              </a:p>
            </p:txBody>
          </p:sp>
        </p:grpSp>
        <p:sp>
          <p:nvSpPr>
            <p:cNvPr id="42" name="Rectangle 67"/>
            <p:cNvSpPr>
              <a:spLocks noChangeArrowheads="1"/>
            </p:cNvSpPr>
            <p:nvPr userDrawn="1"/>
          </p:nvSpPr>
          <p:spPr bwMode="gray">
            <a:xfrm>
              <a:off x="1317325" y="6566783"/>
              <a:ext cx="299769" cy="107722"/>
            </a:xfrm>
            <a:prstGeom prst="rect">
              <a:avLst/>
            </a:prstGeom>
            <a:noFill/>
            <a:ln>
              <a:noFill/>
            </a:ln>
          </p:spPr>
          <p:txBody>
            <a:bodyPr vert="horz" wrap="square" lIns="0" tIns="0" rIns="0" bIns="0" numCol="1" anchor="t" anchorCtr="0" compatLnSpc="1">
              <a:prstTxWarp prst="textNoShape">
                <a:avLst/>
              </a:prstTxWarp>
              <a:spAutoFit/>
            </a:bodyPr>
            <a:lstStyle>
              <a:lvl1pPr>
                <a:spcBef>
                  <a:spcPct val="0"/>
                </a:spcBef>
                <a:defRPr>
                  <a:solidFill>
                    <a:schemeClr val="tx1"/>
                  </a:solidFill>
                  <a:latin typeface="Arial" pitchFamily="34" charset="0"/>
                  <a:cs typeface="Arial" pitchFamily="34" charset="0"/>
                </a:defRPr>
              </a:lvl1pPr>
              <a:lvl2pPr>
                <a:spcBef>
                  <a:spcPct val="0"/>
                </a:spcBef>
                <a:defRPr>
                  <a:solidFill>
                    <a:schemeClr val="tx1"/>
                  </a:solidFill>
                  <a:latin typeface="Arial" pitchFamily="34" charset="0"/>
                  <a:cs typeface="Arial" pitchFamily="34" charset="0"/>
                </a:defRPr>
              </a:lvl2pPr>
              <a:lvl3pPr>
                <a:spcBef>
                  <a:spcPct val="0"/>
                </a:spcBef>
                <a:defRPr>
                  <a:solidFill>
                    <a:schemeClr val="tx1"/>
                  </a:solidFill>
                  <a:latin typeface="Arial" pitchFamily="34" charset="0"/>
                  <a:cs typeface="Arial" pitchFamily="34" charset="0"/>
                </a:defRPr>
              </a:lvl3pPr>
              <a:lvl4pPr>
                <a:spcBef>
                  <a:spcPct val="0"/>
                </a:spcBef>
                <a:defRPr>
                  <a:solidFill>
                    <a:schemeClr val="tx1"/>
                  </a:solidFill>
                  <a:latin typeface="Arial" pitchFamily="34" charset="0"/>
                  <a:cs typeface="Arial" pitchFamily="34" charset="0"/>
                </a:defRPr>
              </a:lvl4pPr>
              <a:lvl5pPr>
                <a:spcBef>
                  <a:spcPct val="0"/>
                </a:spcBef>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defTabSz="914400" rtl="0" eaLnBrk="1" fontAlgn="base" latinLnBrk="0" hangingPunct="1">
                <a:lnSpc>
                  <a:spcPct val="100000"/>
                </a:lnSpc>
                <a:spcBef>
                  <a:spcPct val="0"/>
                </a:spcBef>
                <a:spcAft>
                  <a:spcPct val="0"/>
                </a:spcAft>
                <a:buClrTx/>
                <a:buSzTx/>
                <a:buFontTx/>
                <a:buNone/>
                <a:tabLst/>
              </a:pPr>
              <a:r>
                <a:rPr lang="de-DE" altLang="de-DE" sz="700" b="0" spc="50" dirty="0" err="1">
                  <a:solidFill>
                    <a:schemeClr val="bg1"/>
                  </a:solidFill>
                  <a:latin typeface="Open Sans" panose="020B0606030504020204" pitchFamily="34" charset="0"/>
                  <a:ea typeface="Open Sans" panose="020B0606030504020204" pitchFamily="34" charset="0"/>
                  <a:cs typeface="Open Sans" panose="020B0606030504020204" pitchFamily="34" charset="0"/>
                </a:rPr>
                <a:t>by</a:t>
              </a:r>
              <a:endParaRPr kumimoji="0" lang="de-DE" altLang="de-DE" sz="700" b="0" i="0" u="none" strike="noStrike" cap="none" spc="50" normalizeH="0" baseline="0" dirty="0">
                <a:ln>
                  <a:noFill/>
                </a:ln>
                <a:solidFill>
                  <a:schemeClr val="bg1"/>
                </a:solidFill>
                <a:effectLst/>
                <a:latin typeface="Open Sans" panose="020B0606030504020204" pitchFamily="34" charset="0"/>
                <a:ea typeface="Open Sans" panose="020B0606030504020204" pitchFamily="34" charset="0"/>
                <a:cs typeface="Open Sans" panose="020B0606030504020204" pitchFamily="34" charset="0"/>
              </a:endParaRPr>
            </a:p>
          </p:txBody>
        </p:sp>
        <p:grpSp>
          <p:nvGrpSpPr>
            <p:cNvPr id="43" name="Gruppieren 42"/>
            <p:cNvGrpSpPr/>
            <p:nvPr userDrawn="1"/>
          </p:nvGrpSpPr>
          <p:grpSpPr bwMode="gray">
            <a:xfrm>
              <a:off x="1507962" y="6564899"/>
              <a:ext cx="603534" cy="85038"/>
              <a:chOff x="3132138" y="3565525"/>
              <a:chExt cx="4056062" cy="571500"/>
            </a:xfrm>
            <a:grpFill/>
          </p:grpSpPr>
          <p:sp>
            <p:nvSpPr>
              <p:cNvPr id="44" name="Freeform 5"/>
              <p:cNvSpPr>
                <a:spLocks/>
              </p:cNvSpPr>
              <p:nvPr userDrawn="1"/>
            </p:nvSpPr>
            <p:spPr bwMode="gray">
              <a:xfrm>
                <a:off x="3132138" y="3573463"/>
                <a:ext cx="360362" cy="558800"/>
              </a:xfrm>
              <a:custGeom>
                <a:avLst/>
                <a:gdLst>
                  <a:gd name="T0" fmla="*/ 0 w 227"/>
                  <a:gd name="T1" fmla="*/ 0 h 352"/>
                  <a:gd name="T2" fmla="*/ 71 w 227"/>
                  <a:gd name="T3" fmla="*/ 0 h 352"/>
                  <a:gd name="T4" fmla="*/ 71 w 227"/>
                  <a:gd name="T5" fmla="*/ 287 h 352"/>
                  <a:gd name="T6" fmla="*/ 227 w 227"/>
                  <a:gd name="T7" fmla="*/ 287 h 352"/>
                  <a:gd name="T8" fmla="*/ 227 w 227"/>
                  <a:gd name="T9" fmla="*/ 352 h 352"/>
                  <a:gd name="T10" fmla="*/ 0 w 227"/>
                  <a:gd name="T11" fmla="*/ 352 h 352"/>
                  <a:gd name="T12" fmla="*/ 0 w 227"/>
                  <a:gd name="T13" fmla="*/ 0 h 352"/>
                </a:gdLst>
                <a:ahLst/>
                <a:cxnLst>
                  <a:cxn ang="0">
                    <a:pos x="T0" y="T1"/>
                  </a:cxn>
                  <a:cxn ang="0">
                    <a:pos x="T2" y="T3"/>
                  </a:cxn>
                  <a:cxn ang="0">
                    <a:pos x="T4" y="T5"/>
                  </a:cxn>
                  <a:cxn ang="0">
                    <a:pos x="T6" y="T7"/>
                  </a:cxn>
                  <a:cxn ang="0">
                    <a:pos x="T8" y="T9"/>
                  </a:cxn>
                  <a:cxn ang="0">
                    <a:pos x="T10" y="T11"/>
                  </a:cxn>
                  <a:cxn ang="0">
                    <a:pos x="T12" y="T13"/>
                  </a:cxn>
                </a:cxnLst>
                <a:rect l="0" t="0" r="r" b="b"/>
                <a:pathLst>
                  <a:path w="227" h="352">
                    <a:moveTo>
                      <a:pt x="0" y="0"/>
                    </a:moveTo>
                    <a:lnTo>
                      <a:pt x="71" y="0"/>
                    </a:lnTo>
                    <a:lnTo>
                      <a:pt x="71" y="287"/>
                    </a:lnTo>
                    <a:lnTo>
                      <a:pt x="227" y="287"/>
                    </a:lnTo>
                    <a:lnTo>
                      <a:pt x="227" y="352"/>
                    </a:lnTo>
                    <a:lnTo>
                      <a:pt x="0" y="35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Open Sans" panose="020B0606030504020204" pitchFamily="34" charset="0"/>
                  <a:cs typeface="Arial" panose="020B0604020202020204" pitchFamily="34" charset="0"/>
                </a:endParaRPr>
              </a:p>
            </p:txBody>
          </p:sp>
          <p:sp>
            <p:nvSpPr>
              <p:cNvPr id="45" name="Freeform 6"/>
              <p:cNvSpPr>
                <a:spLocks/>
              </p:cNvSpPr>
              <p:nvPr userDrawn="1"/>
            </p:nvSpPr>
            <p:spPr bwMode="gray">
              <a:xfrm>
                <a:off x="3673475" y="3573463"/>
                <a:ext cx="371475" cy="558800"/>
              </a:xfrm>
              <a:custGeom>
                <a:avLst/>
                <a:gdLst>
                  <a:gd name="T0" fmla="*/ 0 w 234"/>
                  <a:gd name="T1" fmla="*/ 0 h 352"/>
                  <a:gd name="T2" fmla="*/ 227 w 234"/>
                  <a:gd name="T3" fmla="*/ 0 h 352"/>
                  <a:gd name="T4" fmla="*/ 227 w 234"/>
                  <a:gd name="T5" fmla="*/ 63 h 352"/>
                  <a:gd name="T6" fmla="*/ 71 w 234"/>
                  <a:gd name="T7" fmla="*/ 63 h 352"/>
                  <a:gd name="T8" fmla="*/ 71 w 234"/>
                  <a:gd name="T9" fmla="*/ 176 h 352"/>
                  <a:gd name="T10" fmla="*/ 208 w 234"/>
                  <a:gd name="T11" fmla="*/ 176 h 352"/>
                  <a:gd name="T12" fmla="*/ 208 w 234"/>
                  <a:gd name="T13" fmla="*/ 236 h 352"/>
                  <a:gd name="T14" fmla="*/ 71 w 234"/>
                  <a:gd name="T15" fmla="*/ 236 h 352"/>
                  <a:gd name="T16" fmla="*/ 71 w 234"/>
                  <a:gd name="T17" fmla="*/ 287 h 352"/>
                  <a:gd name="T18" fmla="*/ 234 w 234"/>
                  <a:gd name="T19" fmla="*/ 287 h 352"/>
                  <a:gd name="T20" fmla="*/ 234 w 234"/>
                  <a:gd name="T21" fmla="*/ 352 h 352"/>
                  <a:gd name="T22" fmla="*/ 0 w 234"/>
                  <a:gd name="T23" fmla="*/ 352 h 352"/>
                  <a:gd name="T24" fmla="*/ 0 w 234"/>
                  <a:gd name="T25"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352">
                    <a:moveTo>
                      <a:pt x="0" y="0"/>
                    </a:moveTo>
                    <a:lnTo>
                      <a:pt x="227" y="0"/>
                    </a:lnTo>
                    <a:lnTo>
                      <a:pt x="227" y="63"/>
                    </a:lnTo>
                    <a:lnTo>
                      <a:pt x="71" y="63"/>
                    </a:lnTo>
                    <a:lnTo>
                      <a:pt x="71" y="176"/>
                    </a:lnTo>
                    <a:lnTo>
                      <a:pt x="208" y="176"/>
                    </a:lnTo>
                    <a:lnTo>
                      <a:pt x="208" y="236"/>
                    </a:lnTo>
                    <a:lnTo>
                      <a:pt x="71" y="236"/>
                    </a:lnTo>
                    <a:lnTo>
                      <a:pt x="71" y="287"/>
                    </a:lnTo>
                    <a:lnTo>
                      <a:pt x="234" y="287"/>
                    </a:lnTo>
                    <a:lnTo>
                      <a:pt x="234" y="352"/>
                    </a:lnTo>
                    <a:lnTo>
                      <a:pt x="0" y="35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Open Sans" panose="020B0606030504020204" pitchFamily="34" charset="0"/>
                  <a:cs typeface="Arial" panose="020B0604020202020204" pitchFamily="34" charset="0"/>
                </a:endParaRPr>
              </a:p>
            </p:txBody>
          </p:sp>
          <p:sp>
            <p:nvSpPr>
              <p:cNvPr id="46" name="Freeform 7"/>
              <p:cNvSpPr>
                <a:spLocks noEditPoints="1"/>
              </p:cNvSpPr>
              <p:nvPr userDrawn="1"/>
            </p:nvSpPr>
            <p:spPr bwMode="gray">
              <a:xfrm>
                <a:off x="4237038" y="3573463"/>
                <a:ext cx="406400" cy="558800"/>
              </a:xfrm>
              <a:custGeom>
                <a:avLst/>
                <a:gdLst>
                  <a:gd name="T0" fmla="*/ 0 w 108"/>
                  <a:gd name="T1" fmla="*/ 0 h 146"/>
                  <a:gd name="T2" fmla="*/ 57 w 108"/>
                  <a:gd name="T3" fmla="*/ 0 h 146"/>
                  <a:gd name="T4" fmla="*/ 99 w 108"/>
                  <a:gd name="T5" fmla="*/ 38 h 146"/>
                  <a:gd name="T6" fmla="*/ 78 w 108"/>
                  <a:gd name="T7" fmla="*/ 64 h 146"/>
                  <a:gd name="T8" fmla="*/ 108 w 108"/>
                  <a:gd name="T9" fmla="*/ 101 h 146"/>
                  <a:gd name="T10" fmla="*/ 59 w 108"/>
                  <a:gd name="T11" fmla="*/ 146 h 146"/>
                  <a:gd name="T12" fmla="*/ 0 w 108"/>
                  <a:gd name="T13" fmla="*/ 146 h 146"/>
                  <a:gd name="T14" fmla="*/ 0 w 108"/>
                  <a:gd name="T15" fmla="*/ 0 h 146"/>
                  <a:gd name="T16" fmla="*/ 53 w 108"/>
                  <a:gd name="T17" fmla="*/ 54 h 146"/>
                  <a:gd name="T18" fmla="*/ 69 w 108"/>
                  <a:gd name="T19" fmla="*/ 40 h 146"/>
                  <a:gd name="T20" fmla="*/ 55 w 108"/>
                  <a:gd name="T21" fmla="*/ 26 h 146"/>
                  <a:gd name="T22" fmla="*/ 30 w 108"/>
                  <a:gd name="T23" fmla="*/ 26 h 146"/>
                  <a:gd name="T24" fmla="*/ 30 w 108"/>
                  <a:gd name="T25" fmla="*/ 54 h 146"/>
                  <a:gd name="T26" fmla="*/ 53 w 108"/>
                  <a:gd name="T27" fmla="*/ 54 h 146"/>
                  <a:gd name="T28" fmla="*/ 58 w 108"/>
                  <a:gd name="T29" fmla="*/ 119 h 146"/>
                  <a:gd name="T30" fmla="*/ 78 w 108"/>
                  <a:gd name="T31" fmla="*/ 99 h 146"/>
                  <a:gd name="T32" fmla="*/ 56 w 108"/>
                  <a:gd name="T33" fmla="*/ 79 h 146"/>
                  <a:gd name="T34" fmla="*/ 30 w 108"/>
                  <a:gd name="T35" fmla="*/ 79 h 146"/>
                  <a:gd name="T36" fmla="*/ 30 w 108"/>
                  <a:gd name="T37" fmla="*/ 119 h 146"/>
                  <a:gd name="T38" fmla="*/ 58 w 108"/>
                  <a:gd name="T39" fmla="*/ 11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8" h="146">
                    <a:moveTo>
                      <a:pt x="0" y="0"/>
                    </a:moveTo>
                    <a:cubicBezTo>
                      <a:pt x="57" y="0"/>
                      <a:pt x="57" y="0"/>
                      <a:pt x="57" y="0"/>
                    </a:cubicBezTo>
                    <a:cubicBezTo>
                      <a:pt x="84" y="0"/>
                      <a:pt x="99" y="17"/>
                      <a:pt x="99" y="38"/>
                    </a:cubicBezTo>
                    <a:cubicBezTo>
                      <a:pt x="99" y="51"/>
                      <a:pt x="91" y="60"/>
                      <a:pt x="78" y="64"/>
                    </a:cubicBezTo>
                    <a:cubicBezTo>
                      <a:pt x="98" y="69"/>
                      <a:pt x="108" y="82"/>
                      <a:pt x="108" y="101"/>
                    </a:cubicBezTo>
                    <a:cubicBezTo>
                      <a:pt x="108" y="127"/>
                      <a:pt x="90" y="146"/>
                      <a:pt x="59" y="146"/>
                    </a:cubicBezTo>
                    <a:cubicBezTo>
                      <a:pt x="0" y="146"/>
                      <a:pt x="0" y="146"/>
                      <a:pt x="0" y="146"/>
                    </a:cubicBezTo>
                    <a:lnTo>
                      <a:pt x="0" y="0"/>
                    </a:lnTo>
                    <a:close/>
                    <a:moveTo>
                      <a:pt x="53" y="54"/>
                    </a:moveTo>
                    <a:cubicBezTo>
                      <a:pt x="63" y="54"/>
                      <a:pt x="69" y="48"/>
                      <a:pt x="69" y="40"/>
                    </a:cubicBezTo>
                    <a:cubicBezTo>
                      <a:pt x="69" y="32"/>
                      <a:pt x="64" y="26"/>
                      <a:pt x="55" y="26"/>
                    </a:cubicBezTo>
                    <a:cubicBezTo>
                      <a:pt x="30" y="26"/>
                      <a:pt x="30" y="26"/>
                      <a:pt x="30" y="26"/>
                    </a:cubicBezTo>
                    <a:cubicBezTo>
                      <a:pt x="30" y="54"/>
                      <a:pt x="30" y="54"/>
                      <a:pt x="30" y="54"/>
                    </a:cubicBezTo>
                    <a:lnTo>
                      <a:pt x="53" y="54"/>
                    </a:lnTo>
                    <a:close/>
                    <a:moveTo>
                      <a:pt x="58" y="119"/>
                    </a:moveTo>
                    <a:cubicBezTo>
                      <a:pt x="70" y="119"/>
                      <a:pt x="78" y="111"/>
                      <a:pt x="78" y="99"/>
                    </a:cubicBezTo>
                    <a:cubicBezTo>
                      <a:pt x="78" y="87"/>
                      <a:pt x="70" y="79"/>
                      <a:pt x="56" y="79"/>
                    </a:cubicBezTo>
                    <a:cubicBezTo>
                      <a:pt x="30" y="79"/>
                      <a:pt x="30" y="79"/>
                      <a:pt x="30" y="79"/>
                    </a:cubicBezTo>
                    <a:cubicBezTo>
                      <a:pt x="30" y="119"/>
                      <a:pt x="30" y="119"/>
                      <a:pt x="30" y="119"/>
                    </a:cubicBezTo>
                    <a:lnTo>
                      <a:pt x="58"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Open Sans" panose="020B0606030504020204" pitchFamily="34" charset="0"/>
                  <a:cs typeface="Arial" panose="020B0604020202020204" pitchFamily="34" charset="0"/>
                </a:endParaRPr>
              </a:p>
            </p:txBody>
          </p:sp>
          <p:sp>
            <p:nvSpPr>
              <p:cNvPr id="47" name="Freeform 8"/>
              <p:cNvSpPr>
                <a:spLocks/>
              </p:cNvSpPr>
              <p:nvPr userDrawn="1"/>
            </p:nvSpPr>
            <p:spPr bwMode="gray">
              <a:xfrm>
                <a:off x="4816475" y="3573463"/>
                <a:ext cx="376237" cy="558800"/>
              </a:xfrm>
              <a:custGeom>
                <a:avLst/>
                <a:gdLst>
                  <a:gd name="T0" fmla="*/ 0 w 237"/>
                  <a:gd name="T1" fmla="*/ 0 h 352"/>
                  <a:gd name="T2" fmla="*/ 229 w 237"/>
                  <a:gd name="T3" fmla="*/ 0 h 352"/>
                  <a:gd name="T4" fmla="*/ 229 w 237"/>
                  <a:gd name="T5" fmla="*/ 63 h 352"/>
                  <a:gd name="T6" fmla="*/ 71 w 237"/>
                  <a:gd name="T7" fmla="*/ 63 h 352"/>
                  <a:gd name="T8" fmla="*/ 71 w 237"/>
                  <a:gd name="T9" fmla="*/ 176 h 352"/>
                  <a:gd name="T10" fmla="*/ 211 w 237"/>
                  <a:gd name="T11" fmla="*/ 176 h 352"/>
                  <a:gd name="T12" fmla="*/ 211 w 237"/>
                  <a:gd name="T13" fmla="*/ 236 h 352"/>
                  <a:gd name="T14" fmla="*/ 71 w 237"/>
                  <a:gd name="T15" fmla="*/ 236 h 352"/>
                  <a:gd name="T16" fmla="*/ 71 w 237"/>
                  <a:gd name="T17" fmla="*/ 287 h 352"/>
                  <a:gd name="T18" fmla="*/ 237 w 237"/>
                  <a:gd name="T19" fmla="*/ 287 h 352"/>
                  <a:gd name="T20" fmla="*/ 237 w 237"/>
                  <a:gd name="T21" fmla="*/ 352 h 352"/>
                  <a:gd name="T22" fmla="*/ 0 w 237"/>
                  <a:gd name="T23" fmla="*/ 352 h 352"/>
                  <a:gd name="T24" fmla="*/ 0 w 237"/>
                  <a:gd name="T25"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7" h="352">
                    <a:moveTo>
                      <a:pt x="0" y="0"/>
                    </a:moveTo>
                    <a:lnTo>
                      <a:pt x="229" y="0"/>
                    </a:lnTo>
                    <a:lnTo>
                      <a:pt x="229" y="63"/>
                    </a:lnTo>
                    <a:lnTo>
                      <a:pt x="71" y="63"/>
                    </a:lnTo>
                    <a:lnTo>
                      <a:pt x="71" y="176"/>
                    </a:lnTo>
                    <a:lnTo>
                      <a:pt x="211" y="176"/>
                    </a:lnTo>
                    <a:lnTo>
                      <a:pt x="211" y="236"/>
                    </a:lnTo>
                    <a:lnTo>
                      <a:pt x="71" y="236"/>
                    </a:lnTo>
                    <a:lnTo>
                      <a:pt x="71" y="287"/>
                    </a:lnTo>
                    <a:lnTo>
                      <a:pt x="237" y="287"/>
                    </a:lnTo>
                    <a:lnTo>
                      <a:pt x="237" y="352"/>
                    </a:lnTo>
                    <a:lnTo>
                      <a:pt x="0" y="35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Open Sans" panose="020B0606030504020204" pitchFamily="34" charset="0"/>
                  <a:cs typeface="Arial" panose="020B0604020202020204" pitchFamily="34" charset="0"/>
                </a:endParaRPr>
              </a:p>
            </p:txBody>
          </p:sp>
          <p:sp>
            <p:nvSpPr>
              <p:cNvPr id="48" name="Freeform 9"/>
              <p:cNvSpPr>
                <a:spLocks/>
              </p:cNvSpPr>
              <p:nvPr userDrawn="1"/>
            </p:nvSpPr>
            <p:spPr bwMode="gray">
              <a:xfrm>
                <a:off x="5380038" y="3565525"/>
                <a:ext cx="557212" cy="566738"/>
              </a:xfrm>
              <a:custGeom>
                <a:avLst/>
                <a:gdLst>
                  <a:gd name="T0" fmla="*/ 0 w 148"/>
                  <a:gd name="T1" fmla="*/ 0 h 148"/>
                  <a:gd name="T2" fmla="*/ 3 w 148"/>
                  <a:gd name="T3" fmla="*/ 0 h 148"/>
                  <a:gd name="T4" fmla="*/ 75 w 148"/>
                  <a:gd name="T5" fmla="*/ 79 h 148"/>
                  <a:gd name="T6" fmla="*/ 146 w 148"/>
                  <a:gd name="T7" fmla="*/ 0 h 148"/>
                  <a:gd name="T8" fmla="*/ 148 w 148"/>
                  <a:gd name="T9" fmla="*/ 0 h 148"/>
                  <a:gd name="T10" fmla="*/ 148 w 148"/>
                  <a:gd name="T11" fmla="*/ 148 h 148"/>
                  <a:gd name="T12" fmla="*/ 119 w 148"/>
                  <a:gd name="T13" fmla="*/ 148 h 148"/>
                  <a:gd name="T14" fmla="*/ 119 w 148"/>
                  <a:gd name="T15" fmla="*/ 93 h 148"/>
                  <a:gd name="T16" fmla="*/ 120 w 148"/>
                  <a:gd name="T17" fmla="*/ 67 h 148"/>
                  <a:gd name="T18" fmla="*/ 105 w 148"/>
                  <a:gd name="T19" fmla="*/ 88 h 148"/>
                  <a:gd name="T20" fmla="*/ 76 w 148"/>
                  <a:gd name="T21" fmla="*/ 121 h 148"/>
                  <a:gd name="T22" fmla="*/ 73 w 148"/>
                  <a:gd name="T23" fmla="*/ 121 h 148"/>
                  <a:gd name="T24" fmla="*/ 44 w 148"/>
                  <a:gd name="T25" fmla="*/ 88 h 148"/>
                  <a:gd name="T26" fmla="*/ 28 w 148"/>
                  <a:gd name="T27" fmla="*/ 67 h 148"/>
                  <a:gd name="T28" fmla="*/ 29 w 148"/>
                  <a:gd name="T29" fmla="*/ 93 h 148"/>
                  <a:gd name="T30" fmla="*/ 29 w 148"/>
                  <a:gd name="T31" fmla="*/ 148 h 148"/>
                  <a:gd name="T32" fmla="*/ 0 w 148"/>
                  <a:gd name="T33" fmla="*/ 148 h 148"/>
                  <a:gd name="T34" fmla="*/ 0 w 148"/>
                  <a:gd name="T35"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0" y="0"/>
                    </a:moveTo>
                    <a:cubicBezTo>
                      <a:pt x="3" y="0"/>
                      <a:pt x="3" y="0"/>
                      <a:pt x="3" y="0"/>
                    </a:cubicBezTo>
                    <a:cubicBezTo>
                      <a:pt x="75" y="79"/>
                      <a:pt x="75" y="79"/>
                      <a:pt x="75" y="79"/>
                    </a:cubicBezTo>
                    <a:cubicBezTo>
                      <a:pt x="146" y="0"/>
                      <a:pt x="146" y="0"/>
                      <a:pt x="146" y="0"/>
                    </a:cubicBezTo>
                    <a:cubicBezTo>
                      <a:pt x="148" y="0"/>
                      <a:pt x="148" y="0"/>
                      <a:pt x="148" y="0"/>
                    </a:cubicBezTo>
                    <a:cubicBezTo>
                      <a:pt x="148" y="148"/>
                      <a:pt x="148" y="148"/>
                      <a:pt x="148" y="148"/>
                    </a:cubicBezTo>
                    <a:cubicBezTo>
                      <a:pt x="119" y="148"/>
                      <a:pt x="119" y="148"/>
                      <a:pt x="119" y="148"/>
                    </a:cubicBezTo>
                    <a:cubicBezTo>
                      <a:pt x="119" y="93"/>
                      <a:pt x="119" y="93"/>
                      <a:pt x="119" y="93"/>
                    </a:cubicBezTo>
                    <a:cubicBezTo>
                      <a:pt x="119" y="83"/>
                      <a:pt x="120" y="67"/>
                      <a:pt x="120" y="67"/>
                    </a:cubicBezTo>
                    <a:cubicBezTo>
                      <a:pt x="120" y="67"/>
                      <a:pt x="112" y="80"/>
                      <a:pt x="105" y="88"/>
                    </a:cubicBezTo>
                    <a:cubicBezTo>
                      <a:pt x="76" y="121"/>
                      <a:pt x="76" y="121"/>
                      <a:pt x="76" y="121"/>
                    </a:cubicBezTo>
                    <a:cubicBezTo>
                      <a:pt x="73" y="121"/>
                      <a:pt x="73" y="121"/>
                      <a:pt x="73" y="121"/>
                    </a:cubicBezTo>
                    <a:cubicBezTo>
                      <a:pt x="44" y="88"/>
                      <a:pt x="44" y="88"/>
                      <a:pt x="44" y="88"/>
                    </a:cubicBezTo>
                    <a:cubicBezTo>
                      <a:pt x="37" y="80"/>
                      <a:pt x="28" y="67"/>
                      <a:pt x="28" y="67"/>
                    </a:cubicBezTo>
                    <a:cubicBezTo>
                      <a:pt x="28" y="67"/>
                      <a:pt x="29" y="83"/>
                      <a:pt x="29" y="93"/>
                    </a:cubicBezTo>
                    <a:cubicBezTo>
                      <a:pt x="29" y="148"/>
                      <a:pt x="29" y="148"/>
                      <a:pt x="29" y="148"/>
                    </a:cubicBezTo>
                    <a:cubicBezTo>
                      <a:pt x="0" y="148"/>
                      <a:pt x="0" y="148"/>
                      <a:pt x="0" y="148"/>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Open Sans" panose="020B0606030504020204" pitchFamily="34" charset="0"/>
                  <a:cs typeface="Arial" panose="020B0604020202020204" pitchFamily="34" charset="0"/>
                </a:endParaRPr>
              </a:p>
            </p:txBody>
          </p:sp>
          <p:sp>
            <p:nvSpPr>
              <p:cNvPr id="49" name="Freeform 10"/>
              <p:cNvSpPr>
                <a:spLocks noEditPoints="1"/>
              </p:cNvSpPr>
              <p:nvPr userDrawn="1"/>
            </p:nvSpPr>
            <p:spPr bwMode="gray">
              <a:xfrm>
                <a:off x="6075363" y="3565525"/>
                <a:ext cx="504825" cy="566738"/>
              </a:xfrm>
              <a:custGeom>
                <a:avLst/>
                <a:gdLst>
                  <a:gd name="T0" fmla="*/ 64 w 134"/>
                  <a:gd name="T1" fmla="*/ 0 h 148"/>
                  <a:gd name="T2" fmla="*/ 67 w 134"/>
                  <a:gd name="T3" fmla="*/ 0 h 148"/>
                  <a:gd name="T4" fmla="*/ 134 w 134"/>
                  <a:gd name="T5" fmla="*/ 148 h 148"/>
                  <a:gd name="T6" fmla="*/ 102 w 134"/>
                  <a:gd name="T7" fmla="*/ 148 h 148"/>
                  <a:gd name="T8" fmla="*/ 95 w 134"/>
                  <a:gd name="T9" fmla="*/ 131 h 148"/>
                  <a:gd name="T10" fmla="*/ 36 w 134"/>
                  <a:gd name="T11" fmla="*/ 131 h 148"/>
                  <a:gd name="T12" fmla="*/ 29 w 134"/>
                  <a:gd name="T13" fmla="*/ 148 h 148"/>
                  <a:gd name="T14" fmla="*/ 0 w 134"/>
                  <a:gd name="T15" fmla="*/ 148 h 148"/>
                  <a:gd name="T16" fmla="*/ 64 w 134"/>
                  <a:gd name="T17" fmla="*/ 0 h 148"/>
                  <a:gd name="T18" fmla="*/ 85 w 134"/>
                  <a:gd name="T19" fmla="*/ 106 h 148"/>
                  <a:gd name="T20" fmla="*/ 74 w 134"/>
                  <a:gd name="T21" fmla="*/ 81 h 148"/>
                  <a:gd name="T22" fmla="*/ 65 w 134"/>
                  <a:gd name="T23" fmla="*/ 55 h 148"/>
                  <a:gd name="T24" fmla="*/ 57 w 134"/>
                  <a:gd name="T25" fmla="*/ 81 h 148"/>
                  <a:gd name="T26" fmla="*/ 46 w 134"/>
                  <a:gd name="T27" fmla="*/ 106 h 148"/>
                  <a:gd name="T28" fmla="*/ 85 w 134"/>
                  <a:gd name="T29" fmla="*/ 10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148">
                    <a:moveTo>
                      <a:pt x="64" y="0"/>
                    </a:moveTo>
                    <a:cubicBezTo>
                      <a:pt x="67" y="0"/>
                      <a:pt x="67" y="0"/>
                      <a:pt x="67" y="0"/>
                    </a:cubicBezTo>
                    <a:cubicBezTo>
                      <a:pt x="134" y="148"/>
                      <a:pt x="134" y="148"/>
                      <a:pt x="134" y="148"/>
                    </a:cubicBezTo>
                    <a:cubicBezTo>
                      <a:pt x="102" y="148"/>
                      <a:pt x="102" y="148"/>
                      <a:pt x="102" y="148"/>
                    </a:cubicBezTo>
                    <a:cubicBezTo>
                      <a:pt x="95" y="131"/>
                      <a:pt x="95" y="131"/>
                      <a:pt x="95" y="131"/>
                    </a:cubicBezTo>
                    <a:cubicBezTo>
                      <a:pt x="36" y="131"/>
                      <a:pt x="36" y="131"/>
                      <a:pt x="36" y="131"/>
                    </a:cubicBezTo>
                    <a:cubicBezTo>
                      <a:pt x="29" y="148"/>
                      <a:pt x="29" y="148"/>
                      <a:pt x="29" y="148"/>
                    </a:cubicBezTo>
                    <a:cubicBezTo>
                      <a:pt x="0" y="148"/>
                      <a:pt x="0" y="148"/>
                      <a:pt x="0" y="148"/>
                    </a:cubicBezTo>
                    <a:lnTo>
                      <a:pt x="64" y="0"/>
                    </a:lnTo>
                    <a:close/>
                    <a:moveTo>
                      <a:pt x="85" y="106"/>
                    </a:moveTo>
                    <a:cubicBezTo>
                      <a:pt x="74" y="81"/>
                      <a:pt x="74" y="81"/>
                      <a:pt x="74" y="81"/>
                    </a:cubicBezTo>
                    <a:cubicBezTo>
                      <a:pt x="70" y="71"/>
                      <a:pt x="65" y="55"/>
                      <a:pt x="65" y="55"/>
                    </a:cubicBezTo>
                    <a:cubicBezTo>
                      <a:pt x="65" y="55"/>
                      <a:pt x="61" y="71"/>
                      <a:pt x="57" y="81"/>
                    </a:cubicBezTo>
                    <a:cubicBezTo>
                      <a:pt x="46" y="106"/>
                      <a:pt x="46" y="106"/>
                      <a:pt x="46" y="106"/>
                    </a:cubicBezTo>
                    <a:lnTo>
                      <a:pt x="85"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Open Sans" panose="020B0606030504020204" pitchFamily="34" charset="0"/>
                  <a:cs typeface="Arial" panose="020B0604020202020204" pitchFamily="34" charset="0"/>
                </a:endParaRPr>
              </a:p>
            </p:txBody>
          </p:sp>
          <p:sp>
            <p:nvSpPr>
              <p:cNvPr id="50" name="Freeform 11"/>
              <p:cNvSpPr>
                <a:spLocks/>
              </p:cNvSpPr>
              <p:nvPr userDrawn="1"/>
            </p:nvSpPr>
            <p:spPr bwMode="gray">
              <a:xfrm>
                <a:off x="6737350" y="3565525"/>
                <a:ext cx="450850" cy="571500"/>
              </a:xfrm>
              <a:custGeom>
                <a:avLst/>
                <a:gdLst>
                  <a:gd name="T0" fmla="*/ 44 w 120"/>
                  <a:gd name="T1" fmla="*/ 80 h 149"/>
                  <a:gd name="T2" fmla="*/ 26 w 120"/>
                  <a:gd name="T3" fmla="*/ 60 h 149"/>
                  <a:gd name="T4" fmla="*/ 28 w 120"/>
                  <a:gd name="T5" fmla="*/ 87 h 149"/>
                  <a:gd name="T6" fmla="*/ 28 w 120"/>
                  <a:gd name="T7" fmla="*/ 148 h 149"/>
                  <a:gd name="T8" fmla="*/ 0 w 120"/>
                  <a:gd name="T9" fmla="*/ 148 h 149"/>
                  <a:gd name="T10" fmla="*/ 0 w 120"/>
                  <a:gd name="T11" fmla="*/ 0 h 149"/>
                  <a:gd name="T12" fmla="*/ 3 w 120"/>
                  <a:gd name="T13" fmla="*/ 0 h 149"/>
                  <a:gd name="T14" fmla="*/ 77 w 120"/>
                  <a:gd name="T15" fmla="*/ 70 h 149"/>
                  <a:gd name="T16" fmla="*/ 94 w 120"/>
                  <a:gd name="T17" fmla="*/ 90 h 149"/>
                  <a:gd name="T18" fmla="*/ 92 w 120"/>
                  <a:gd name="T19" fmla="*/ 63 h 149"/>
                  <a:gd name="T20" fmla="*/ 92 w 120"/>
                  <a:gd name="T21" fmla="*/ 2 h 149"/>
                  <a:gd name="T22" fmla="*/ 120 w 120"/>
                  <a:gd name="T23" fmla="*/ 2 h 149"/>
                  <a:gd name="T24" fmla="*/ 120 w 120"/>
                  <a:gd name="T25" fmla="*/ 149 h 149"/>
                  <a:gd name="T26" fmla="*/ 117 w 120"/>
                  <a:gd name="T27" fmla="*/ 149 h 149"/>
                  <a:gd name="T28" fmla="*/ 44 w 120"/>
                  <a:gd name="T29" fmla="*/ 8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49">
                    <a:moveTo>
                      <a:pt x="44" y="80"/>
                    </a:moveTo>
                    <a:cubicBezTo>
                      <a:pt x="36" y="73"/>
                      <a:pt x="26" y="60"/>
                      <a:pt x="26" y="60"/>
                    </a:cubicBezTo>
                    <a:cubicBezTo>
                      <a:pt x="26" y="60"/>
                      <a:pt x="28" y="76"/>
                      <a:pt x="28" y="87"/>
                    </a:cubicBezTo>
                    <a:cubicBezTo>
                      <a:pt x="28" y="148"/>
                      <a:pt x="28" y="148"/>
                      <a:pt x="28" y="148"/>
                    </a:cubicBezTo>
                    <a:cubicBezTo>
                      <a:pt x="0" y="148"/>
                      <a:pt x="0" y="148"/>
                      <a:pt x="0" y="148"/>
                    </a:cubicBezTo>
                    <a:cubicBezTo>
                      <a:pt x="0" y="0"/>
                      <a:pt x="0" y="0"/>
                      <a:pt x="0" y="0"/>
                    </a:cubicBezTo>
                    <a:cubicBezTo>
                      <a:pt x="3" y="0"/>
                      <a:pt x="3" y="0"/>
                      <a:pt x="3" y="0"/>
                    </a:cubicBezTo>
                    <a:cubicBezTo>
                      <a:pt x="77" y="70"/>
                      <a:pt x="77" y="70"/>
                      <a:pt x="77" y="70"/>
                    </a:cubicBezTo>
                    <a:cubicBezTo>
                      <a:pt x="84" y="76"/>
                      <a:pt x="94" y="90"/>
                      <a:pt x="94" y="90"/>
                    </a:cubicBezTo>
                    <a:cubicBezTo>
                      <a:pt x="94" y="90"/>
                      <a:pt x="92" y="73"/>
                      <a:pt x="92" y="63"/>
                    </a:cubicBezTo>
                    <a:cubicBezTo>
                      <a:pt x="92" y="2"/>
                      <a:pt x="92" y="2"/>
                      <a:pt x="92" y="2"/>
                    </a:cubicBezTo>
                    <a:cubicBezTo>
                      <a:pt x="120" y="2"/>
                      <a:pt x="120" y="2"/>
                      <a:pt x="120" y="2"/>
                    </a:cubicBezTo>
                    <a:cubicBezTo>
                      <a:pt x="120" y="149"/>
                      <a:pt x="120" y="149"/>
                      <a:pt x="120" y="149"/>
                    </a:cubicBezTo>
                    <a:cubicBezTo>
                      <a:pt x="117" y="149"/>
                      <a:pt x="117" y="149"/>
                      <a:pt x="117" y="149"/>
                    </a:cubicBezTo>
                    <a:lnTo>
                      <a:pt x="44"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Open Sans" panose="020B0606030504020204" pitchFamily="34" charset="0"/>
                  <a:cs typeface="Arial" panose="020B0604020202020204" pitchFamily="34" charset="0"/>
                </a:endParaRPr>
              </a:p>
            </p:txBody>
          </p:sp>
        </p:grpSp>
      </p:grpSp>
    </p:spTree>
    <p:extLst>
      <p:ext uri="{BB962C8B-B14F-4D97-AF65-F5344CB8AC3E}">
        <p14:creationId xmlns:p14="http://schemas.microsoft.com/office/powerpoint/2010/main" val="4128842853"/>
      </p:ext>
    </p:extLst>
  </p:cSld>
  <p:clrMap bg1="lt1" tx1="dk1" bg2="lt2" tx2="dk2" accent1="accent1" accent2="accent2" accent3="accent3" accent4="accent4" accent5="accent5" accent6="accent6" hlink="hlink" folHlink="folHlink"/>
  <p:sldLayoutIdLst>
    <p:sldLayoutId id="2147483650" r:id="rId1"/>
    <p:sldLayoutId id="2147483652" r:id="rId2"/>
    <p:sldLayoutId id="2147483653" r:id="rId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47" rtl="0" eaLnBrk="1" latinLnBrk="0" hangingPunct="1">
        <a:lnSpc>
          <a:spcPct val="80000"/>
        </a:lnSpc>
        <a:spcBef>
          <a:spcPct val="0"/>
        </a:spcBef>
        <a:buNone/>
        <a:defRPr sz="1800" kern="1200" cap="all" baseline="0">
          <a:solidFill>
            <a:schemeClr val="bg1"/>
          </a:solidFill>
          <a:latin typeface="Arial" panose="020B0604020202020204" pitchFamily="34" charset="0"/>
          <a:ea typeface="+mj-ea"/>
          <a:cs typeface="+mj-cs"/>
        </a:defRPr>
      </a:lvl1pPr>
    </p:titleStyle>
    <p:bodyStyle>
      <a:lvl1pPr marL="0" indent="0" algn="l" defTabSz="914447" rtl="0" eaLnBrk="1" latinLnBrk="0" hangingPunct="1">
        <a:spcBef>
          <a:spcPts val="526"/>
        </a:spcBef>
        <a:buFont typeface="Arial" panose="020B0604020202020204" pitchFamily="34" charset="0"/>
        <a:buNone/>
        <a:defRPr sz="1200" kern="1200">
          <a:solidFill>
            <a:schemeClr val="bg1"/>
          </a:solidFill>
          <a:latin typeface="Arial" panose="020B0604020202020204" pitchFamily="34" charset="0"/>
          <a:ea typeface="+mn-ea"/>
          <a:cs typeface="Arial" panose="020B0604020202020204" pitchFamily="34" charset="0"/>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bg1"/>
          </a:solidFill>
          <a:latin typeface="Arial" panose="020B0604020202020204" pitchFamily="34" charset="0"/>
          <a:ea typeface="+mn-ea"/>
          <a:cs typeface="Arial" panose="020B0604020202020204" pitchFamily="34" charset="0"/>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bg1"/>
          </a:solidFill>
          <a:latin typeface="Arial" panose="020B0604020202020204" pitchFamily="34" charset="0"/>
          <a:ea typeface="+mn-ea"/>
          <a:cs typeface="Arial" panose="020B0604020202020204" pitchFamily="34" charset="0"/>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Arial" panose="020B0604020202020204" pitchFamily="34" charset="0"/>
          <a:ea typeface="+mn-ea"/>
          <a:cs typeface="Arial" panose="020B0604020202020204" pitchFamily="34" charset="0"/>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Arial" panose="020B0604020202020204" pitchFamily="34" charset="0"/>
          <a:ea typeface="+mn-ea"/>
          <a:cs typeface="Arial" panose="020B0604020202020204" pitchFamily="34" charset="0"/>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9pPr>
    </p:bodyStyle>
    <p:otherStyle>
      <a:defPPr>
        <a:defRPr lang="de-DE"/>
      </a:defPPr>
      <a:lvl1pPr marL="0" algn="l" defTabSz="914447" rtl="0" eaLnBrk="1" latinLnBrk="0" hangingPunct="1">
        <a:defRPr sz="1800" kern="1200">
          <a:solidFill>
            <a:schemeClr val="tx1"/>
          </a:solidFill>
          <a:latin typeface="+mn-lt"/>
          <a:ea typeface="+mn-ea"/>
          <a:cs typeface="+mn-cs"/>
        </a:defRPr>
      </a:lvl1pPr>
      <a:lvl2pPr marL="457224" algn="l" defTabSz="914447" rtl="0" eaLnBrk="1" latinLnBrk="0" hangingPunct="1">
        <a:defRPr sz="1800" kern="1200">
          <a:solidFill>
            <a:schemeClr val="tx1"/>
          </a:solidFill>
          <a:latin typeface="+mn-lt"/>
          <a:ea typeface="+mn-ea"/>
          <a:cs typeface="+mn-cs"/>
        </a:defRPr>
      </a:lvl2pPr>
      <a:lvl3pPr marL="914447" algn="l" defTabSz="914447" rtl="0" eaLnBrk="1" latinLnBrk="0" hangingPunct="1">
        <a:defRPr sz="1800" kern="1200">
          <a:solidFill>
            <a:schemeClr val="tx1"/>
          </a:solidFill>
          <a:latin typeface="+mn-lt"/>
          <a:ea typeface="+mn-ea"/>
          <a:cs typeface="+mn-cs"/>
        </a:defRPr>
      </a:lvl3pPr>
      <a:lvl4pPr marL="1371671" algn="l" defTabSz="914447" rtl="0" eaLnBrk="1" latinLnBrk="0" hangingPunct="1">
        <a:defRPr sz="1800" kern="1200">
          <a:solidFill>
            <a:schemeClr val="tx1"/>
          </a:solidFill>
          <a:latin typeface="+mn-lt"/>
          <a:ea typeface="+mn-ea"/>
          <a:cs typeface="+mn-cs"/>
        </a:defRPr>
      </a:lvl4pPr>
      <a:lvl5pPr marL="1828894" algn="l" defTabSz="914447" rtl="0" eaLnBrk="1" latinLnBrk="0" hangingPunct="1">
        <a:defRPr sz="1800" kern="1200">
          <a:solidFill>
            <a:schemeClr val="tx1"/>
          </a:solidFill>
          <a:latin typeface="+mn-lt"/>
          <a:ea typeface="+mn-ea"/>
          <a:cs typeface="+mn-cs"/>
        </a:defRPr>
      </a:lvl5pPr>
      <a:lvl6pPr marL="2286118" algn="l" defTabSz="914447" rtl="0" eaLnBrk="1" latinLnBrk="0" hangingPunct="1">
        <a:defRPr sz="1800" kern="1200">
          <a:solidFill>
            <a:schemeClr val="tx1"/>
          </a:solidFill>
          <a:latin typeface="+mn-lt"/>
          <a:ea typeface="+mn-ea"/>
          <a:cs typeface="+mn-cs"/>
        </a:defRPr>
      </a:lvl6pPr>
      <a:lvl7pPr marL="2743342" algn="l" defTabSz="914447" rtl="0" eaLnBrk="1" latinLnBrk="0" hangingPunct="1">
        <a:defRPr sz="1800" kern="1200">
          <a:solidFill>
            <a:schemeClr val="tx1"/>
          </a:solidFill>
          <a:latin typeface="+mn-lt"/>
          <a:ea typeface="+mn-ea"/>
          <a:cs typeface="+mn-cs"/>
        </a:defRPr>
      </a:lvl7pPr>
      <a:lvl8pPr marL="3200565" algn="l" defTabSz="914447" rtl="0" eaLnBrk="1" latinLnBrk="0" hangingPunct="1">
        <a:defRPr sz="1800" kern="1200">
          <a:solidFill>
            <a:schemeClr val="tx1"/>
          </a:solidFill>
          <a:latin typeface="+mn-lt"/>
          <a:ea typeface="+mn-ea"/>
          <a:cs typeface="+mn-cs"/>
        </a:defRPr>
      </a:lvl8pPr>
      <a:lvl9pPr marL="3657789" algn="l" defTabSz="914447"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9.xml"/><Relationship Id="rId1" Type="http://schemas.openxmlformats.org/officeDocument/2006/relationships/slideLayout" Target="../slideLayouts/slideLayout1.xml"/><Relationship Id="rId4" Type="http://schemas.openxmlformats.org/officeDocument/2006/relationships/image" Target="../media/image5.jpeg"/></Relationships>
</file>

<file path=ppt/slides/_rels/slide10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95.xml"/><Relationship Id="rId1" Type="http://schemas.openxmlformats.org/officeDocument/2006/relationships/slideLayout" Target="../slideLayouts/slideLayout1.xml"/><Relationship Id="rId5" Type="http://schemas.openxmlformats.org/officeDocument/2006/relationships/image" Target="../media/image21.png"/><Relationship Id="rId4" Type="http://schemas.openxmlformats.org/officeDocument/2006/relationships/image" Target="../media/image20.png"/></Relationships>
</file>

<file path=ppt/slides/_rels/slide101.xml.rels><?xml version="1.0" encoding="UTF-8" standalone="yes"?>
<Relationships xmlns="http://schemas.openxmlformats.org/package/2006/relationships"><Relationship Id="rId13" Type="http://schemas.openxmlformats.org/officeDocument/2006/relationships/image" Target="../media/image33.png"/><Relationship Id="rId18" Type="http://schemas.openxmlformats.org/officeDocument/2006/relationships/image" Target="../media/image38.png"/><Relationship Id="rId26" Type="http://schemas.openxmlformats.org/officeDocument/2006/relationships/image" Target="../media/image46.png"/><Relationship Id="rId3" Type="http://schemas.openxmlformats.org/officeDocument/2006/relationships/image" Target="../media/image23.png"/><Relationship Id="rId21" Type="http://schemas.openxmlformats.org/officeDocument/2006/relationships/image" Target="../media/image41.png"/><Relationship Id="rId34" Type="http://schemas.openxmlformats.org/officeDocument/2006/relationships/image" Target="../media/image54.png"/><Relationship Id="rId7" Type="http://schemas.openxmlformats.org/officeDocument/2006/relationships/image" Target="../media/image27.png"/><Relationship Id="rId12" Type="http://schemas.openxmlformats.org/officeDocument/2006/relationships/image" Target="../media/image32.png"/><Relationship Id="rId17" Type="http://schemas.openxmlformats.org/officeDocument/2006/relationships/image" Target="../media/image37.png"/><Relationship Id="rId25" Type="http://schemas.openxmlformats.org/officeDocument/2006/relationships/image" Target="../media/image45.png"/><Relationship Id="rId33" Type="http://schemas.openxmlformats.org/officeDocument/2006/relationships/image" Target="../media/image53.png"/><Relationship Id="rId2" Type="http://schemas.openxmlformats.org/officeDocument/2006/relationships/image" Target="../media/image22.png"/><Relationship Id="rId16" Type="http://schemas.openxmlformats.org/officeDocument/2006/relationships/image" Target="../media/image36.png"/><Relationship Id="rId20" Type="http://schemas.openxmlformats.org/officeDocument/2006/relationships/image" Target="../media/image40.png"/><Relationship Id="rId29" Type="http://schemas.openxmlformats.org/officeDocument/2006/relationships/image" Target="../media/image49.png"/><Relationship Id="rId1" Type="http://schemas.openxmlformats.org/officeDocument/2006/relationships/slideLayout" Target="../slideLayouts/slideLayout1.xml"/><Relationship Id="rId6" Type="http://schemas.openxmlformats.org/officeDocument/2006/relationships/image" Target="../media/image26.png"/><Relationship Id="rId11" Type="http://schemas.openxmlformats.org/officeDocument/2006/relationships/image" Target="../media/image31.png"/><Relationship Id="rId24" Type="http://schemas.openxmlformats.org/officeDocument/2006/relationships/image" Target="../media/image44.png"/><Relationship Id="rId32" Type="http://schemas.openxmlformats.org/officeDocument/2006/relationships/image" Target="../media/image52.png"/><Relationship Id="rId5" Type="http://schemas.openxmlformats.org/officeDocument/2006/relationships/image" Target="../media/image25.png"/><Relationship Id="rId15" Type="http://schemas.openxmlformats.org/officeDocument/2006/relationships/image" Target="../media/image35.png"/><Relationship Id="rId23" Type="http://schemas.openxmlformats.org/officeDocument/2006/relationships/image" Target="../media/image43.png"/><Relationship Id="rId28" Type="http://schemas.openxmlformats.org/officeDocument/2006/relationships/image" Target="../media/image48.png"/><Relationship Id="rId36" Type="http://schemas.openxmlformats.org/officeDocument/2006/relationships/image" Target="../media/image56.png"/><Relationship Id="rId10" Type="http://schemas.openxmlformats.org/officeDocument/2006/relationships/image" Target="../media/image30.png"/><Relationship Id="rId19" Type="http://schemas.openxmlformats.org/officeDocument/2006/relationships/image" Target="../media/image39.png"/><Relationship Id="rId31" Type="http://schemas.openxmlformats.org/officeDocument/2006/relationships/image" Target="../media/image51.png"/><Relationship Id="rId4" Type="http://schemas.openxmlformats.org/officeDocument/2006/relationships/image" Target="../media/image24.png"/><Relationship Id="rId9" Type="http://schemas.openxmlformats.org/officeDocument/2006/relationships/image" Target="../media/image29.png"/><Relationship Id="rId14" Type="http://schemas.openxmlformats.org/officeDocument/2006/relationships/image" Target="../media/image34.png"/><Relationship Id="rId22" Type="http://schemas.openxmlformats.org/officeDocument/2006/relationships/image" Target="../media/image42.png"/><Relationship Id="rId27" Type="http://schemas.openxmlformats.org/officeDocument/2006/relationships/image" Target="../media/image47.png"/><Relationship Id="rId30" Type="http://schemas.openxmlformats.org/officeDocument/2006/relationships/image" Target="../media/image50.png"/><Relationship Id="rId35" Type="http://schemas.openxmlformats.org/officeDocument/2006/relationships/image" Target="../media/image55.png"/><Relationship Id="rId8" Type="http://schemas.openxmlformats.org/officeDocument/2006/relationships/image" Target="../media/image28.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7.xml"/><Relationship Id="rId1" Type="http://schemas.openxmlformats.org/officeDocument/2006/relationships/slideLayout" Target="../slideLayouts/slideLayout1.xml"/><Relationship Id="rId4" Type="http://schemas.openxmlformats.org/officeDocument/2006/relationships/chart" Target="../charts/chart1.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24.xml"/><Relationship Id="rId1" Type="http://schemas.openxmlformats.org/officeDocument/2006/relationships/slideLayout" Target="../slideLayouts/slideLayout1.xml"/><Relationship Id="rId4" Type="http://schemas.openxmlformats.org/officeDocument/2006/relationships/chart" Target="../charts/chart6.xml"/></Relationships>
</file>

<file path=ppt/slides/_rels/slide27.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25.xml"/><Relationship Id="rId1" Type="http://schemas.openxmlformats.org/officeDocument/2006/relationships/slideLayout" Target="../slideLayouts/slideLayout1.xml"/><Relationship Id="rId4" Type="http://schemas.openxmlformats.org/officeDocument/2006/relationships/chart" Target="../charts/chart8.xml"/></Relationships>
</file>

<file path=ppt/slides/_rels/slide28.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26.xml"/><Relationship Id="rId1" Type="http://schemas.openxmlformats.org/officeDocument/2006/relationships/slideLayout" Target="../slideLayouts/slideLayout1.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chart" Target="../charts/chart1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30.xml"/><Relationship Id="rId1" Type="http://schemas.openxmlformats.org/officeDocument/2006/relationships/slideLayout" Target="../slideLayouts/slideLayout1.xml"/><Relationship Id="rId4" Type="http://schemas.openxmlformats.org/officeDocument/2006/relationships/chart" Target="../charts/chart1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slideLayout" Target="../slideLayouts/slideLayout1.xml"/><Relationship Id="rId3" Type="http://schemas.openxmlformats.org/officeDocument/2006/relationships/tags" Target="../tags/tag3.xml"/><Relationship Id="rId7" Type="http://schemas.openxmlformats.org/officeDocument/2006/relationships/tags" Target="../tags/tag7.xml"/><Relationship Id="rId12" Type="http://schemas.openxmlformats.org/officeDocument/2006/relationships/tags" Target="../tags/tag12.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tags" Target="../tags/tag11.xml"/><Relationship Id="rId5" Type="http://schemas.openxmlformats.org/officeDocument/2006/relationships/tags" Target="../tags/tag5.xml"/><Relationship Id="rId10" Type="http://schemas.openxmlformats.org/officeDocument/2006/relationships/tags" Target="../tags/tag10.xml"/><Relationship Id="rId4" Type="http://schemas.openxmlformats.org/officeDocument/2006/relationships/tags" Target="../tags/tag4.xml"/><Relationship Id="rId9" Type="http://schemas.openxmlformats.org/officeDocument/2006/relationships/tags" Target="../tags/tag9.xml"/><Relationship Id="rId14" Type="http://schemas.openxmlformats.org/officeDocument/2006/relationships/notesSlide" Target="../notesSlides/notesSlide58.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78.xml"/><Relationship Id="rId1" Type="http://schemas.openxmlformats.org/officeDocument/2006/relationships/slideLayout" Target="../slideLayouts/slideLayout1.xml"/><Relationship Id="rId5" Type="http://schemas.openxmlformats.org/officeDocument/2006/relationships/chart" Target="../charts/chart18.xml"/><Relationship Id="rId4" Type="http://schemas.openxmlformats.org/officeDocument/2006/relationships/chart" Target="../charts/chart17.xml"/></Relationships>
</file>

<file path=ppt/slides/_rels/slide84.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79.xml"/><Relationship Id="rId1" Type="http://schemas.openxmlformats.org/officeDocument/2006/relationships/slideLayout" Target="../slideLayouts/slideLayout1.xml"/><Relationship Id="rId4" Type="http://schemas.openxmlformats.org/officeDocument/2006/relationships/chart" Target="../charts/chart19.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notesSlide" Target="../notesSlides/notesSlide87.xml"/><Relationship Id="rId1" Type="http://schemas.openxmlformats.org/officeDocument/2006/relationships/slideLayout" Target="../slideLayouts/slideLayout1.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94.xml"/><Relationship Id="rId1" Type="http://schemas.openxmlformats.org/officeDocument/2006/relationships/slideLayout" Target="../slideLayouts/slideLayout1.xml"/><Relationship Id="rId5" Type="http://schemas.openxmlformats.org/officeDocument/2006/relationships/image" Target="../media/image18.png"/><Relationship Id="rId4" Type="http://schemas.openxmlformats.org/officeDocument/2006/relationships/image" Target="../media/image1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6AF354D8-94C8-1F92-6FCC-946B672C4B23}"/>
              </a:ext>
            </a:extLst>
          </p:cNvPr>
          <p:cNvPicPr>
            <a:picLocks noChangeAspect="1"/>
          </p:cNvPicPr>
          <p:nvPr/>
        </p:nvPicPr>
        <p:blipFill>
          <a:blip r:embed="rId3" cstate="print">
            <a:extLst>
              <a:ext uri="{BEBA8EAE-BF5A-486C-A8C5-ECC9F3942E4B}">
                <a14:imgProps xmlns:a14="http://schemas.microsoft.com/office/drawing/2010/main">
                  <a14:imgLayer r:embed="rId4">
                    <a14:imgEffect>
                      <a14:saturation sat="75000"/>
                    </a14:imgEffect>
                  </a14:imgLayer>
                </a14:imgProps>
              </a:ext>
              <a:ext uri="{28A0092B-C50C-407E-A947-70E740481C1C}">
                <a14:useLocalDpi xmlns:a14="http://schemas.microsoft.com/office/drawing/2010/main" val="0"/>
              </a:ext>
            </a:extLst>
          </a:blip>
          <a:stretch>
            <a:fillRect/>
          </a:stretch>
        </p:blipFill>
        <p:spPr>
          <a:xfrm>
            <a:off x="8971811" y="610083"/>
            <a:ext cx="2768520" cy="4224338"/>
          </a:xfrm>
          <a:prstGeom prst="rect">
            <a:avLst/>
          </a:prstGeom>
        </p:spPr>
      </p:pic>
      <p:sp>
        <p:nvSpPr>
          <p:cNvPr id="6" name="矩形 5">
            <a:extLst>
              <a:ext uri="{FF2B5EF4-FFF2-40B4-BE49-F238E27FC236}">
                <a16:creationId xmlns:a16="http://schemas.microsoft.com/office/drawing/2014/main" id="{0EFEBE4D-E296-DC8E-B029-A1737446D030}"/>
              </a:ext>
            </a:extLst>
          </p:cNvPr>
          <p:cNvSpPr/>
          <p:nvPr/>
        </p:nvSpPr>
        <p:spPr bwMode="gray">
          <a:xfrm>
            <a:off x="8971810" y="5146160"/>
            <a:ext cx="36000" cy="1345138"/>
          </a:xfrm>
          <a:prstGeom prst="rect">
            <a:avLst/>
          </a:prstGeom>
          <a:solidFill>
            <a:srgbClr val="E5FF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dirty="0" err="1"/>
          </a:p>
        </p:txBody>
      </p:sp>
      <p:sp>
        <p:nvSpPr>
          <p:cNvPr id="5" name="文本框 4">
            <a:extLst>
              <a:ext uri="{FF2B5EF4-FFF2-40B4-BE49-F238E27FC236}">
                <a16:creationId xmlns:a16="http://schemas.microsoft.com/office/drawing/2014/main" id="{83ED4822-1092-91FF-AA88-F7CA2BDA3BF9}"/>
              </a:ext>
            </a:extLst>
          </p:cNvPr>
          <p:cNvSpPr txBox="1"/>
          <p:nvPr/>
        </p:nvSpPr>
        <p:spPr bwMode="gray">
          <a:xfrm>
            <a:off x="9133161" y="5127651"/>
            <a:ext cx="2768520" cy="755650"/>
          </a:xfrm>
          <a:prstGeom prst="rect">
            <a:avLst/>
          </a:prstGeom>
          <a:noFill/>
        </p:spPr>
        <p:txBody>
          <a:bodyPr wrap="square" lIns="0" tIns="0" rIns="0" bIns="0" rtlCol="0">
            <a:noAutofit/>
          </a:bodyPr>
          <a:lstStyle/>
          <a:p>
            <a:r>
              <a:rPr lang="zh-CN" altLang="en-US" sz="2400" dirty="0">
                <a:solidFill>
                  <a:schemeClr val="bg1"/>
                </a:solidFill>
                <a:latin typeface="微软雅黑" panose="020B0503020204020204" pitchFamily="34" charset="-122"/>
                <a:ea typeface="微软雅黑" panose="020B0503020204020204" pitchFamily="34" charset="-122"/>
              </a:rPr>
              <a:t>更多</a:t>
            </a:r>
            <a:endParaRPr lang="en-US" altLang="zh-CN" sz="2400" dirty="0">
              <a:solidFill>
                <a:schemeClr val="bg1"/>
              </a:solidFill>
              <a:latin typeface="微软雅黑" panose="020B0503020204020204" pitchFamily="34" charset="-122"/>
              <a:ea typeface="微软雅黑" panose="020B0503020204020204" pitchFamily="34" charset="-122"/>
            </a:endParaRPr>
          </a:p>
          <a:p>
            <a:r>
              <a:rPr lang="zh-CN" altLang="en-US" sz="2800" b="1" dirty="0">
                <a:solidFill>
                  <a:schemeClr val="accent6">
                    <a:lumMod val="40000"/>
                    <a:lumOff val="60000"/>
                  </a:schemeClr>
                </a:solidFill>
                <a:latin typeface="微软雅黑" panose="020B0503020204020204" pitchFamily="34" charset="-122"/>
                <a:ea typeface="微软雅黑" panose="020B0503020204020204" pitchFamily="34" charset="-122"/>
              </a:rPr>
              <a:t>有趣有料的知识</a:t>
            </a:r>
            <a:endParaRPr lang="en-US" altLang="zh-CN" sz="2800" b="1" dirty="0">
              <a:solidFill>
                <a:schemeClr val="accent6">
                  <a:lumMod val="40000"/>
                  <a:lumOff val="60000"/>
                </a:schemeClr>
              </a:solidFill>
              <a:latin typeface="微软雅黑" panose="020B0503020204020204" pitchFamily="34" charset="-122"/>
              <a:ea typeface="微软雅黑" panose="020B0503020204020204" pitchFamily="34" charset="-122"/>
            </a:endParaRPr>
          </a:p>
          <a:p>
            <a:r>
              <a:rPr lang="zh-CN" altLang="en-US" sz="1500" dirty="0">
                <a:solidFill>
                  <a:schemeClr val="bg1"/>
                </a:solidFill>
                <a:latin typeface="微软雅黑" panose="020B0503020204020204" pitchFamily="34" charset="-122"/>
                <a:ea typeface="微软雅黑" panose="020B0503020204020204" pitchFamily="34" charset="-122"/>
              </a:rPr>
              <a:t>可扫描二维码关注我的小红书</a:t>
            </a:r>
          </a:p>
        </p:txBody>
      </p:sp>
      <p:sp>
        <p:nvSpPr>
          <p:cNvPr id="8" name="文本框 7">
            <a:extLst>
              <a:ext uri="{FF2B5EF4-FFF2-40B4-BE49-F238E27FC236}">
                <a16:creationId xmlns:a16="http://schemas.microsoft.com/office/drawing/2014/main" id="{0021B9DF-D0EA-EF08-902D-CB4054F662D3}"/>
              </a:ext>
            </a:extLst>
          </p:cNvPr>
          <p:cNvSpPr txBox="1"/>
          <p:nvPr/>
        </p:nvSpPr>
        <p:spPr bwMode="gray">
          <a:xfrm>
            <a:off x="9060371" y="6169477"/>
            <a:ext cx="2869233" cy="369332"/>
          </a:xfrm>
          <a:prstGeom prst="rect">
            <a:avLst/>
          </a:prstGeom>
          <a:noFill/>
        </p:spPr>
        <p:txBody>
          <a:bodyPr wrap="square">
            <a:spAutoFit/>
          </a:bodyPr>
          <a:lstStyle/>
          <a:p>
            <a:r>
              <a:rPr lang="zh-CN" altLang="en-US" sz="900" dirty="0">
                <a:solidFill>
                  <a:srgbClr val="E5FF90"/>
                </a:solidFill>
              </a:rPr>
              <a:t>THERE IS MORE INTERESTING AND INFORMATIVE KNOWLEDGE HERE</a:t>
            </a:r>
          </a:p>
        </p:txBody>
      </p:sp>
      <p:sp>
        <p:nvSpPr>
          <p:cNvPr id="16" name="Freeform 22">
            <a:extLst>
              <a:ext uri="{FF2B5EF4-FFF2-40B4-BE49-F238E27FC236}">
                <a16:creationId xmlns:a16="http://schemas.microsoft.com/office/drawing/2014/main" id="{172E4BA3-E575-FAD3-F613-31AB491CBEB1}"/>
              </a:ext>
            </a:extLst>
          </p:cNvPr>
          <p:cNvSpPr>
            <a:spLocks/>
          </p:cNvSpPr>
          <p:nvPr/>
        </p:nvSpPr>
        <p:spPr bwMode="gray">
          <a:xfrm rot="20855226">
            <a:off x="10156343" y="4763320"/>
            <a:ext cx="880958" cy="381936"/>
          </a:xfrm>
          <a:custGeom>
            <a:avLst/>
            <a:gdLst>
              <a:gd name="T0" fmla="*/ 532 w 542"/>
              <a:gd name="T1" fmla="*/ 4 h 221"/>
              <a:gd name="T2" fmla="*/ 531 w 542"/>
              <a:gd name="T3" fmla="*/ 4 h 221"/>
              <a:gd name="T4" fmla="*/ 531 w 542"/>
              <a:gd name="T5" fmla="*/ 4 h 221"/>
              <a:gd name="T6" fmla="*/ 530 w 542"/>
              <a:gd name="T7" fmla="*/ 4 h 221"/>
              <a:gd name="T8" fmla="*/ 520 w 542"/>
              <a:gd name="T9" fmla="*/ 3 h 221"/>
              <a:gd name="T10" fmla="*/ 520 w 542"/>
              <a:gd name="T11" fmla="*/ 3 h 221"/>
              <a:gd name="T12" fmla="*/ 514 w 542"/>
              <a:gd name="T13" fmla="*/ 4 h 221"/>
              <a:gd name="T14" fmla="*/ 474 w 542"/>
              <a:gd name="T15" fmla="*/ 13 h 221"/>
              <a:gd name="T16" fmla="*/ 404 w 542"/>
              <a:gd name="T17" fmla="*/ 35 h 221"/>
              <a:gd name="T18" fmla="*/ 362 w 542"/>
              <a:gd name="T19" fmla="*/ 59 h 221"/>
              <a:gd name="T20" fmla="*/ 411 w 542"/>
              <a:gd name="T21" fmla="*/ 55 h 221"/>
              <a:gd name="T22" fmla="*/ 480 w 542"/>
              <a:gd name="T23" fmla="*/ 34 h 221"/>
              <a:gd name="T24" fmla="*/ 482 w 542"/>
              <a:gd name="T25" fmla="*/ 34 h 221"/>
              <a:gd name="T26" fmla="*/ 450 w 542"/>
              <a:gd name="T27" fmla="*/ 57 h 221"/>
              <a:gd name="T28" fmla="*/ 354 w 542"/>
              <a:gd name="T29" fmla="*/ 117 h 221"/>
              <a:gd name="T30" fmla="*/ 272 w 542"/>
              <a:gd name="T31" fmla="*/ 153 h 221"/>
              <a:gd name="T32" fmla="*/ 187 w 542"/>
              <a:gd name="T33" fmla="*/ 178 h 221"/>
              <a:gd name="T34" fmla="*/ 75 w 542"/>
              <a:gd name="T35" fmla="*/ 197 h 221"/>
              <a:gd name="T36" fmla="*/ 0 w 542"/>
              <a:gd name="T37" fmla="*/ 212 h 221"/>
              <a:gd name="T38" fmla="*/ 77 w 542"/>
              <a:gd name="T39" fmla="*/ 219 h 221"/>
              <a:gd name="T40" fmla="*/ 192 w 542"/>
              <a:gd name="T41" fmla="*/ 199 h 221"/>
              <a:gd name="T42" fmla="*/ 280 w 542"/>
              <a:gd name="T43" fmla="*/ 173 h 221"/>
              <a:gd name="T44" fmla="*/ 364 w 542"/>
              <a:gd name="T45" fmla="*/ 137 h 221"/>
              <a:gd name="T46" fmla="*/ 464 w 542"/>
              <a:gd name="T47" fmla="*/ 74 h 221"/>
              <a:gd name="T48" fmla="*/ 480 w 542"/>
              <a:gd name="T49" fmla="*/ 60 h 221"/>
              <a:gd name="T50" fmla="*/ 442 w 542"/>
              <a:gd name="T51" fmla="*/ 116 h 221"/>
              <a:gd name="T52" fmla="*/ 427 w 542"/>
              <a:gd name="T53" fmla="*/ 163 h 221"/>
              <a:gd name="T54" fmla="*/ 461 w 542"/>
              <a:gd name="T55" fmla="*/ 128 h 221"/>
              <a:gd name="T56" fmla="*/ 535 w 542"/>
              <a:gd name="T57" fmla="*/ 24 h 221"/>
              <a:gd name="T58" fmla="*/ 536 w 542"/>
              <a:gd name="T59" fmla="*/ 24 h 221"/>
              <a:gd name="T60" fmla="*/ 536 w 542"/>
              <a:gd name="T61" fmla="*/ 23 h 221"/>
              <a:gd name="T62" fmla="*/ 537 w 542"/>
              <a:gd name="T63" fmla="*/ 22 h 221"/>
              <a:gd name="T64" fmla="*/ 537 w 542"/>
              <a:gd name="T65" fmla="*/ 22 h 221"/>
              <a:gd name="T66" fmla="*/ 537 w 542"/>
              <a:gd name="T67" fmla="*/ 22 h 221"/>
              <a:gd name="T68" fmla="*/ 537 w 542"/>
              <a:gd name="T69" fmla="*/ 22 h 221"/>
              <a:gd name="T70" fmla="*/ 532 w 542"/>
              <a:gd name="T71" fmla="*/ 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2" h="221">
                <a:moveTo>
                  <a:pt x="532" y="4"/>
                </a:moveTo>
                <a:cubicBezTo>
                  <a:pt x="531" y="4"/>
                  <a:pt x="531" y="4"/>
                  <a:pt x="531" y="4"/>
                </a:cubicBezTo>
                <a:cubicBezTo>
                  <a:pt x="531" y="4"/>
                  <a:pt x="531" y="4"/>
                  <a:pt x="531" y="4"/>
                </a:cubicBezTo>
                <a:cubicBezTo>
                  <a:pt x="530" y="4"/>
                  <a:pt x="530" y="4"/>
                  <a:pt x="530" y="4"/>
                </a:cubicBezTo>
                <a:cubicBezTo>
                  <a:pt x="527" y="3"/>
                  <a:pt x="524" y="3"/>
                  <a:pt x="520" y="3"/>
                </a:cubicBezTo>
                <a:cubicBezTo>
                  <a:pt x="520" y="2"/>
                  <a:pt x="520" y="2"/>
                  <a:pt x="520" y="3"/>
                </a:cubicBezTo>
                <a:cubicBezTo>
                  <a:pt x="518" y="3"/>
                  <a:pt x="516" y="4"/>
                  <a:pt x="514" y="4"/>
                </a:cubicBezTo>
                <a:cubicBezTo>
                  <a:pt x="502" y="5"/>
                  <a:pt x="488" y="9"/>
                  <a:pt x="474" y="13"/>
                </a:cubicBezTo>
                <a:cubicBezTo>
                  <a:pt x="445" y="21"/>
                  <a:pt x="414" y="31"/>
                  <a:pt x="404" y="35"/>
                </a:cubicBezTo>
                <a:cubicBezTo>
                  <a:pt x="385" y="41"/>
                  <a:pt x="376" y="48"/>
                  <a:pt x="362" y="59"/>
                </a:cubicBezTo>
                <a:cubicBezTo>
                  <a:pt x="380" y="62"/>
                  <a:pt x="392" y="61"/>
                  <a:pt x="411" y="55"/>
                </a:cubicBezTo>
                <a:cubicBezTo>
                  <a:pt x="421" y="52"/>
                  <a:pt x="452" y="42"/>
                  <a:pt x="480" y="34"/>
                </a:cubicBezTo>
                <a:cubicBezTo>
                  <a:pt x="480" y="34"/>
                  <a:pt x="481" y="34"/>
                  <a:pt x="482" y="34"/>
                </a:cubicBezTo>
                <a:cubicBezTo>
                  <a:pt x="472" y="40"/>
                  <a:pt x="462" y="48"/>
                  <a:pt x="450" y="57"/>
                </a:cubicBezTo>
                <a:cubicBezTo>
                  <a:pt x="437" y="68"/>
                  <a:pt x="396" y="97"/>
                  <a:pt x="354" y="117"/>
                </a:cubicBezTo>
                <a:cubicBezTo>
                  <a:pt x="313" y="138"/>
                  <a:pt x="272" y="152"/>
                  <a:pt x="272" y="153"/>
                </a:cubicBezTo>
                <a:cubicBezTo>
                  <a:pt x="272" y="152"/>
                  <a:pt x="233" y="167"/>
                  <a:pt x="187" y="178"/>
                </a:cubicBezTo>
                <a:cubicBezTo>
                  <a:pt x="142" y="189"/>
                  <a:pt x="91" y="195"/>
                  <a:pt x="75" y="197"/>
                </a:cubicBezTo>
                <a:cubicBezTo>
                  <a:pt x="43" y="200"/>
                  <a:pt x="26" y="204"/>
                  <a:pt x="0" y="212"/>
                </a:cubicBezTo>
                <a:cubicBezTo>
                  <a:pt x="26" y="218"/>
                  <a:pt x="45" y="221"/>
                  <a:pt x="77" y="219"/>
                </a:cubicBezTo>
                <a:cubicBezTo>
                  <a:pt x="94" y="217"/>
                  <a:pt x="146" y="211"/>
                  <a:pt x="192" y="199"/>
                </a:cubicBezTo>
                <a:cubicBezTo>
                  <a:pt x="239" y="188"/>
                  <a:pt x="280" y="173"/>
                  <a:pt x="280" y="173"/>
                </a:cubicBezTo>
                <a:cubicBezTo>
                  <a:pt x="280" y="173"/>
                  <a:pt x="321" y="159"/>
                  <a:pt x="364" y="137"/>
                </a:cubicBezTo>
                <a:cubicBezTo>
                  <a:pt x="407" y="116"/>
                  <a:pt x="450" y="85"/>
                  <a:pt x="464" y="74"/>
                </a:cubicBezTo>
                <a:cubicBezTo>
                  <a:pt x="470" y="69"/>
                  <a:pt x="475" y="64"/>
                  <a:pt x="480" y="60"/>
                </a:cubicBezTo>
                <a:cubicBezTo>
                  <a:pt x="464" y="83"/>
                  <a:pt x="447" y="107"/>
                  <a:pt x="442" y="116"/>
                </a:cubicBezTo>
                <a:cubicBezTo>
                  <a:pt x="432" y="133"/>
                  <a:pt x="429" y="145"/>
                  <a:pt x="427" y="163"/>
                </a:cubicBezTo>
                <a:cubicBezTo>
                  <a:pt x="441" y="151"/>
                  <a:pt x="450" y="144"/>
                  <a:pt x="461" y="128"/>
                </a:cubicBezTo>
                <a:cubicBezTo>
                  <a:pt x="471" y="109"/>
                  <a:pt x="533" y="21"/>
                  <a:pt x="535" y="24"/>
                </a:cubicBezTo>
                <a:cubicBezTo>
                  <a:pt x="535" y="24"/>
                  <a:pt x="535" y="24"/>
                  <a:pt x="536" y="24"/>
                </a:cubicBezTo>
                <a:cubicBezTo>
                  <a:pt x="536" y="23"/>
                  <a:pt x="536" y="23"/>
                  <a:pt x="536" y="23"/>
                </a:cubicBezTo>
                <a:cubicBezTo>
                  <a:pt x="537" y="22"/>
                  <a:pt x="537" y="22"/>
                  <a:pt x="537" y="22"/>
                </a:cubicBezTo>
                <a:cubicBezTo>
                  <a:pt x="537" y="22"/>
                  <a:pt x="537" y="22"/>
                  <a:pt x="537" y="22"/>
                </a:cubicBezTo>
                <a:cubicBezTo>
                  <a:pt x="537" y="22"/>
                  <a:pt x="537" y="22"/>
                  <a:pt x="537" y="22"/>
                </a:cubicBezTo>
                <a:cubicBezTo>
                  <a:pt x="537" y="22"/>
                  <a:pt x="537" y="22"/>
                  <a:pt x="537" y="22"/>
                </a:cubicBezTo>
                <a:cubicBezTo>
                  <a:pt x="542" y="39"/>
                  <a:pt x="530" y="0"/>
                  <a:pt x="532" y="4"/>
                </a:cubicBezTo>
                <a:close/>
              </a:path>
            </a:pathLst>
          </a:custGeom>
          <a:solidFill>
            <a:schemeClr val="bg2"/>
          </a:solidFill>
          <a:ln>
            <a:noFill/>
          </a:ln>
          <a:effectLst>
            <a:outerShdw blurRad="50800" dist="38100" dir="2700000" algn="tl" rotWithShape="0">
              <a:prstClr val="black">
                <a:alpha val="40000"/>
              </a:prstClr>
            </a:outerShdw>
          </a:effectLst>
        </p:spPr>
        <p:txBody>
          <a:bodyPr vert="horz" wrap="square" lIns="121866" tIns="60933" rIns="121866" bIns="60933"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rgbClr val="595959"/>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596742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Bildplatzhalter 14"/>
          <p:cNvPicPr>
            <a:picLocks noChangeAspect="1"/>
          </p:cNvPicPr>
          <p:nvPr/>
        </p:nvPicPr>
        <p:blipFill rotWithShape="1">
          <a:blip r:embed="rId3" cstate="screen">
            <a:extLst>
              <a:ext uri="{28A0092B-C50C-407E-A947-70E740481C1C}">
                <a14:useLocalDpi xmlns:a14="http://schemas.microsoft.com/office/drawing/2010/main"/>
              </a:ext>
            </a:extLst>
          </a:blip>
          <a:srcRect r="7600"/>
          <a:stretch/>
        </p:blipFill>
        <p:spPr bwMode="gray">
          <a:xfrm>
            <a:off x="617538" y="1703392"/>
            <a:ext cx="3436591" cy="2123999"/>
          </a:xfrm>
          <a:prstGeom prst="rect">
            <a:avLst/>
          </a:prstGeom>
        </p:spPr>
      </p:pic>
      <p:sp>
        <p:nvSpPr>
          <p:cNvPr id="8" name="Textplatzhalter 4"/>
          <p:cNvSpPr txBox="1">
            <a:spLocks/>
          </p:cNvSpPr>
          <p:nvPr/>
        </p:nvSpPr>
        <p:spPr bwMode="gray">
          <a:xfrm>
            <a:off x="8137059" y="1703389"/>
            <a:ext cx="3437404" cy="2124000"/>
          </a:xfrm>
          <a:prstGeom prst="rect">
            <a:avLst/>
          </a:prstGeom>
          <a:solidFill>
            <a:schemeClr val="tx2"/>
          </a:solidFill>
        </p:spPr>
        <p:txBody>
          <a:bodyPr lIns="180000" tIns="143964" rIns="180000" bIns="72000"/>
          <a:lstStyle>
            <a:lvl1pPr marL="0" indent="0" algn="l" defTabSz="914400" rtl="0" eaLnBrk="1" latinLnBrk="0" hangingPunct="1">
              <a:lnSpc>
                <a:spcPct val="100000"/>
              </a:lnSpc>
              <a:spcBef>
                <a:spcPts val="0"/>
              </a:spcBef>
              <a:spcAft>
                <a:spcPts val="0"/>
              </a:spcAft>
              <a:buFont typeface="Arial" panose="020B0604020202020204" pitchFamily="34" charset="0"/>
              <a:buNone/>
              <a:defRPr sz="4400" b="0" kern="1200" cap="all" spc="0" baseline="0">
                <a:solidFill>
                  <a:schemeClr val="bg1"/>
                </a:solidFill>
                <a:latin typeface="+mn-lt"/>
                <a:ea typeface="+mn-ea"/>
                <a:cs typeface="+mn-cs"/>
              </a:defRPr>
            </a:lvl1pPr>
            <a:lvl2pPr marL="0" indent="0" algn="l" defTabSz="914400" rtl="0" eaLnBrk="1" latinLnBrk="0" hangingPunct="1">
              <a:lnSpc>
                <a:spcPct val="100000"/>
              </a:lnSpc>
              <a:spcBef>
                <a:spcPts val="0"/>
              </a:spcBef>
              <a:spcAft>
                <a:spcPts val="0"/>
              </a:spcAft>
              <a:buFont typeface="Arial" panose="020B0604020202020204" pitchFamily="34" charset="0"/>
              <a:buNone/>
              <a:defRPr sz="1800" kern="1200" spc="0" baseline="0">
                <a:solidFill>
                  <a:schemeClr val="bg1"/>
                </a:solidFill>
                <a:latin typeface="+mn-lt"/>
                <a:ea typeface="+mn-ea"/>
                <a:cs typeface="+mn-cs"/>
              </a:defRPr>
            </a:lvl2pPr>
            <a:lvl3pPr marL="0" indent="0" algn="l" defTabSz="914400" rtl="0" eaLnBrk="1" latinLnBrk="0" hangingPunct="1">
              <a:lnSpc>
                <a:spcPct val="120000"/>
              </a:lnSpc>
              <a:spcBef>
                <a:spcPts val="0"/>
              </a:spcBef>
              <a:spcAft>
                <a:spcPts val="0"/>
              </a:spcAft>
              <a:buClrTx/>
              <a:buSzPct val="100000"/>
              <a:buFont typeface="Arial" panose="020B0604020202020204" pitchFamily="34" charset="0"/>
              <a:buNone/>
              <a:defRPr sz="1200" kern="1200" spc="0" baseline="0">
                <a:solidFill>
                  <a:schemeClr val="bg1"/>
                </a:solidFill>
                <a:latin typeface="+mn-lt"/>
                <a:ea typeface="+mn-ea"/>
                <a:cs typeface="+mn-cs"/>
              </a:defRPr>
            </a:lvl3pPr>
            <a:lvl4pPr marL="18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200" kern="1200" spc="0" baseline="0">
                <a:solidFill>
                  <a:schemeClr val="bg1"/>
                </a:solidFill>
                <a:latin typeface="+mn-lt"/>
                <a:ea typeface="+mn-ea"/>
                <a:cs typeface="+mn-cs"/>
              </a:defRPr>
            </a:lvl4pPr>
            <a:lvl5pPr marL="36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200" kern="1200" spc="0" baseline="0">
                <a:solidFill>
                  <a:schemeClr val="bg1"/>
                </a:solidFill>
                <a:latin typeface="+mn-lt"/>
                <a:ea typeface="+mn-ea"/>
                <a:cs typeface="+mn-cs"/>
              </a:defRPr>
            </a:lvl5pPr>
            <a:lvl6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6pPr>
            <a:lvl7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7pPr>
            <a:lvl8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8pPr>
            <a:lvl9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9pPr>
          </a:lstStyle>
          <a:p>
            <a:r>
              <a:rPr lang="en-US" sz="3200" dirty="0">
                <a:latin typeface="Arial" panose="020B0604020202020204" pitchFamily="34" charset="0"/>
                <a:cs typeface="Arial" panose="020B0604020202020204" pitchFamily="34" charset="0"/>
              </a:rPr>
              <a:t>Placeholder</a:t>
            </a:r>
            <a:endParaRPr lang="en-US" sz="3400" dirty="0">
              <a:latin typeface="Arial" panose="020B0604020202020204" pitchFamily="34" charset="0"/>
              <a:cs typeface="Arial" panose="020B0604020202020204" pitchFamily="34" charset="0"/>
            </a:endParaRPr>
          </a:p>
          <a:p>
            <a:pPr lvl="1">
              <a:spcAft>
                <a:spcPts val="400"/>
              </a:spcAft>
            </a:pPr>
            <a:r>
              <a:rPr lang="en-US" dirty="0">
                <a:latin typeface="Arial" panose="020B0604020202020204" pitchFamily="34" charset="0"/>
                <a:cs typeface="Arial" panose="020B0604020202020204" pitchFamily="34" charset="0"/>
              </a:rPr>
              <a:t>Placeholder</a:t>
            </a:r>
          </a:p>
          <a:p>
            <a:pPr lvl="2"/>
            <a:r>
              <a:rPr lang="en-US" dirty="0">
                <a:latin typeface="Arial" panose="020B0604020202020204" pitchFamily="34" charset="0"/>
                <a:cs typeface="Arial" panose="020B0604020202020204" pitchFamily="34" charset="0"/>
              </a:rPr>
              <a:t>The text that you insert will retain the same style and format as the placeholder text. </a:t>
            </a:r>
          </a:p>
          <a:p>
            <a:pPr lvl="3">
              <a:buFont typeface="Symbol" panose="05050102010706020507" pitchFamily="18" charset="2"/>
              <a:buChar char="-"/>
            </a:pPr>
            <a:r>
              <a:rPr lang="en-US" dirty="0">
                <a:latin typeface="Arial" panose="020B0604020202020204" pitchFamily="34" charset="0"/>
                <a:cs typeface="Arial" panose="020B0604020202020204" pitchFamily="34" charset="0"/>
              </a:rPr>
              <a:t>This is a placeholder text.</a:t>
            </a:r>
          </a:p>
        </p:txBody>
      </p:sp>
      <p:sp>
        <p:nvSpPr>
          <p:cNvPr id="9" name="Textplatzhalter 4"/>
          <p:cNvSpPr txBox="1">
            <a:spLocks/>
          </p:cNvSpPr>
          <p:nvPr/>
        </p:nvSpPr>
        <p:spPr bwMode="gray">
          <a:xfrm>
            <a:off x="8136463" y="3970039"/>
            <a:ext cx="3438000" cy="2124000"/>
          </a:xfrm>
          <a:prstGeom prst="rect">
            <a:avLst/>
          </a:prstGeom>
          <a:solidFill>
            <a:schemeClr val="bg2"/>
          </a:solidFill>
        </p:spPr>
        <p:txBody>
          <a:bodyPr lIns="180000" tIns="143964" rIns="180000" bIns="72000"/>
          <a:lstStyle>
            <a:lvl1pPr marL="0" indent="0" algn="l" defTabSz="914400" rtl="0" eaLnBrk="1" latinLnBrk="0" hangingPunct="1">
              <a:lnSpc>
                <a:spcPct val="100000"/>
              </a:lnSpc>
              <a:spcBef>
                <a:spcPts val="0"/>
              </a:spcBef>
              <a:spcAft>
                <a:spcPts val="0"/>
              </a:spcAft>
              <a:buFont typeface="Arial" panose="020B0604020202020204" pitchFamily="34" charset="0"/>
              <a:buNone/>
              <a:defRPr sz="4400" b="0" kern="1200" cap="all" spc="0" baseline="0">
                <a:solidFill>
                  <a:schemeClr val="bg1"/>
                </a:solidFill>
                <a:latin typeface="+mn-lt"/>
                <a:ea typeface="+mn-ea"/>
                <a:cs typeface="+mn-cs"/>
              </a:defRPr>
            </a:lvl1pPr>
            <a:lvl2pPr marL="0" indent="0" algn="l" defTabSz="914400" rtl="0" eaLnBrk="1" latinLnBrk="0" hangingPunct="1">
              <a:lnSpc>
                <a:spcPct val="100000"/>
              </a:lnSpc>
              <a:spcBef>
                <a:spcPts val="0"/>
              </a:spcBef>
              <a:spcAft>
                <a:spcPts val="0"/>
              </a:spcAft>
              <a:buFont typeface="Arial" panose="020B0604020202020204" pitchFamily="34" charset="0"/>
              <a:buNone/>
              <a:defRPr sz="1800" kern="1200" spc="0" baseline="0">
                <a:solidFill>
                  <a:schemeClr val="bg1"/>
                </a:solidFill>
                <a:latin typeface="+mn-lt"/>
                <a:ea typeface="+mn-ea"/>
                <a:cs typeface="+mn-cs"/>
              </a:defRPr>
            </a:lvl2pPr>
            <a:lvl3pPr marL="0" indent="0" algn="l" defTabSz="914400" rtl="0" eaLnBrk="1" latinLnBrk="0" hangingPunct="1">
              <a:lnSpc>
                <a:spcPct val="120000"/>
              </a:lnSpc>
              <a:spcBef>
                <a:spcPts val="0"/>
              </a:spcBef>
              <a:spcAft>
                <a:spcPts val="0"/>
              </a:spcAft>
              <a:buClrTx/>
              <a:buSzPct val="100000"/>
              <a:buFont typeface="Arial" panose="020B0604020202020204" pitchFamily="34" charset="0"/>
              <a:buNone/>
              <a:defRPr sz="1200" kern="1200" spc="0" baseline="0">
                <a:solidFill>
                  <a:schemeClr val="bg1"/>
                </a:solidFill>
                <a:latin typeface="+mn-lt"/>
                <a:ea typeface="+mn-ea"/>
                <a:cs typeface="+mn-cs"/>
              </a:defRPr>
            </a:lvl3pPr>
            <a:lvl4pPr marL="18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200" kern="1200" spc="0" baseline="0">
                <a:solidFill>
                  <a:schemeClr val="bg1"/>
                </a:solidFill>
                <a:latin typeface="+mn-lt"/>
                <a:ea typeface="+mn-ea"/>
                <a:cs typeface="+mn-cs"/>
              </a:defRPr>
            </a:lvl4pPr>
            <a:lvl5pPr marL="36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200" kern="1200" spc="0" baseline="0">
                <a:solidFill>
                  <a:schemeClr val="bg1"/>
                </a:solidFill>
                <a:latin typeface="+mn-lt"/>
                <a:ea typeface="+mn-ea"/>
                <a:cs typeface="+mn-cs"/>
              </a:defRPr>
            </a:lvl5pPr>
            <a:lvl6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6pPr>
            <a:lvl7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7pPr>
            <a:lvl8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8pPr>
            <a:lvl9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9pPr>
          </a:lstStyle>
          <a:p>
            <a:r>
              <a:rPr lang="en-US" sz="3200" dirty="0">
                <a:solidFill>
                  <a:schemeClr val="tx1"/>
                </a:solidFill>
                <a:latin typeface="Arial" panose="020B0604020202020204" pitchFamily="34" charset="0"/>
                <a:cs typeface="Arial" panose="020B0604020202020204" pitchFamily="34" charset="0"/>
              </a:rPr>
              <a:t>Placeholder</a:t>
            </a:r>
            <a:endParaRPr lang="en-US" cap="none" dirty="0">
              <a:solidFill>
                <a:schemeClr val="tx1"/>
              </a:solidFill>
              <a:latin typeface="Arial" panose="020B0604020202020204" pitchFamily="34" charset="0"/>
              <a:cs typeface="Arial" panose="020B0604020202020204" pitchFamily="34" charset="0"/>
            </a:endParaRPr>
          </a:p>
          <a:p>
            <a:pPr lvl="1">
              <a:spcAft>
                <a:spcPts val="400"/>
              </a:spcAft>
            </a:pPr>
            <a:r>
              <a:rPr lang="en-US" dirty="0">
                <a:solidFill>
                  <a:schemeClr val="tx1"/>
                </a:solidFill>
                <a:latin typeface="Arial" panose="020B0604020202020204" pitchFamily="34" charset="0"/>
                <a:cs typeface="Arial" panose="020B0604020202020204" pitchFamily="34" charset="0"/>
              </a:rPr>
              <a:t>Placeholder</a:t>
            </a:r>
          </a:p>
          <a:p>
            <a:pPr lvl="2"/>
            <a:r>
              <a:rPr lang="en-US" dirty="0">
                <a:solidFill>
                  <a:schemeClr val="tx1"/>
                </a:solidFill>
                <a:latin typeface="Arial" panose="020B0604020202020204" pitchFamily="34" charset="0"/>
                <a:cs typeface="Arial" panose="020B0604020202020204" pitchFamily="34" charset="0"/>
              </a:rPr>
              <a:t>The text that you insert will retain the same style and format as the placeholder text. </a:t>
            </a:r>
          </a:p>
          <a:p>
            <a:pPr lvl="3">
              <a:buFont typeface="Symbol" panose="05050102010706020507" pitchFamily="18" charset="2"/>
              <a:buChar char="-"/>
            </a:pPr>
            <a:r>
              <a:rPr lang="en-US" dirty="0">
                <a:solidFill>
                  <a:schemeClr val="tx1"/>
                </a:solidFill>
                <a:latin typeface="Arial" panose="020B0604020202020204" pitchFamily="34" charset="0"/>
                <a:cs typeface="Arial" panose="020B0604020202020204" pitchFamily="34" charset="0"/>
              </a:rPr>
              <a:t>This is a placeholder text.</a:t>
            </a:r>
          </a:p>
        </p:txBody>
      </p:sp>
      <p:sp>
        <p:nvSpPr>
          <p:cNvPr id="2" name="Titel 1"/>
          <p:cNvSpPr>
            <a:spLocks noGrp="1"/>
          </p:cNvSpPr>
          <p:nvPr>
            <p:ph type="title"/>
          </p:nvPr>
        </p:nvSpPr>
        <p:spPr bwMode="gray"/>
        <p:txBody>
          <a:bodyPr/>
          <a:lstStyle/>
          <a:p>
            <a:r>
              <a:rPr lang="en-US" dirty="0"/>
              <a:t>Title, Image and five Contents</a:t>
            </a:r>
          </a:p>
        </p:txBody>
      </p:sp>
      <p:sp>
        <p:nvSpPr>
          <p:cNvPr id="12" name="Untertitel 11"/>
          <p:cNvSpPr>
            <a:spLocks noGrp="1"/>
          </p:cNvSpPr>
          <p:nvPr>
            <p:ph type="subTitle" idx="14"/>
          </p:nvPr>
        </p:nvSpPr>
        <p:spPr bwMode="gray"/>
        <p:txBody>
          <a:bodyPr/>
          <a:lstStyle/>
          <a:p>
            <a:endParaRPr lang="en-US" dirty="0"/>
          </a:p>
        </p:txBody>
      </p:sp>
      <p:sp>
        <p:nvSpPr>
          <p:cNvPr id="5" name="Textplatzhalter 4"/>
          <p:cNvSpPr txBox="1">
            <a:spLocks/>
          </p:cNvSpPr>
          <p:nvPr/>
        </p:nvSpPr>
        <p:spPr bwMode="gray">
          <a:xfrm>
            <a:off x="616129" y="3970039"/>
            <a:ext cx="3438000" cy="2124000"/>
          </a:xfrm>
          <a:prstGeom prst="rect">
            <a:avLst/>
          </a:prstGeom>
          <a:solidFill>
            <a:schemeClr val="accent1"/>
          </a:solidFill>
        </p:spPr>
        <p:txBody>
          <a:bodyPr lIns="180000" tIns="143964" rIns="180000" bIns="72000"/>
          <a:lstStyle>
            <a:lvl1pPr marL="0" indent="0" algn="l" defTabSz="914400" rtl="0" eaLnBrk="1" latinLnBrk="0" hangingPunct="1">
              <a:lnSpc>
                <a:spcPct val="100000"/>
              </a:lnSpc>
              <a:spcBef>
                <a:spcPts val="0"/>
              </a:spcBef>
              <a:spcAft>
                <a:spcPts val="0"/>
              </a:spcAft>
              <a:buFont typeface="Arial" panose="020B0604020202020204" pitchFamily="34" charset="0"/>
              <a:buNone/>
              <a:defRPr sz="4400" b="0" kern="1200" cap="all" spc="0" baseline="0">
                <a:solidFill>
                  <a:schemeClr val="bg1"/>
                </a:solidFill>
                <a:latin typeface="+mn-lt"/>
                <a:ea typeface="+mn-ea"/>
                <a:cs typeface="+mn-cs"/>
              </a:defRPr>
            </a:lvl1pPr>
            <a:lvl2pPr marL="0" indent="0" algn="l" defTabSz="914400" rtl="0" eaLnBrk="1" latinLnBrk="0" hangingPunct="1">
              <a:lnSpc>
                <a:spcPct val="100000"/>
              </a:lnSpc>
              <a:spcBef>
                <a:spcPts val="0"/>
              </a:spcBef>
              <a:spcAft>
                <a:spcPts val="0"/>
              </a:spcAft>
              <a:buFont typeface="Arial" panose="020B0604020202020204" pitchFamily="34" charset="0"/>
              <a:buNone/>
              <a:defRPr sz="1800" kern="1200" spc="0" baseline="0">
                <a:solidFill>
                  <a:schemeClr val="bg1"/>
                </a:solidFill>
                <a:latin typeface="+mn-lt"/>
                <a:ea typeface="+mn-ea"/>
                <a:cs typeface="+mn-cs"/>
              </a:defRPr>
            </a:lvl2pPr>
            <a:lvl3pPr marL="0" indent="0" algn="l" defTabSz="914400" rtl="0" eaLnBrk="1" latinLnBrk="0" hangingPunct="1">
              <a:lnSpc>
                <a:spcPct val="120000"/>
              </a:lnSpc>
              <a:spcBef>
                <a:spcPts val="0"/>
              </a:spcBef>
              <a:spcAft>
                <a:spcPts val="0"/>
              </a:spcAft>
              <a:buClrTx/>
              <a:buSzPct val="100000"/>
              <a:buFont typeface="Arial" panose="020B0604020202020204" pitchFamily="34" charset="0"/>
              <a:buNone/>
              <a:defRPr sz="1200" kern="1200" spc="0" baseline="0">
                <a:solidFill>
                  <a:schemeClr val="bg1"/>
                </a:solidFill>
                <a:latin typeface="+mn-lt"/>
                <a:ea typeface="+mn-ea"/>
                <a:cs typeface="+mn-cs"/>
              </a:defRPr>
            </a:lvl3pPr>
            <a:lvl4pPr marL="18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200" kern="1200" spc="0" baseline="0">
                <a:solidFill>
                  <a:schemeClr val="bg1"/>
                </a:solidFill>
                <a:latin typeface="+mn-lt"/>
                <a:ea typeface="+mn-ea"/>
                <a:cs typeface="+mn-cs"/>
              </a:defRPr>
            </a:lvl4pPr>
            <a:lvl5pPr marL="36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200" kern="1200" spc="0" baseline="0">
                <a:solidFill>
                  <a:schemeClr val="bg1"/>
                </a:solidFill>
                <a:latin typeface="+mn-lt"/>
                <a:ea typeface="+mn-ea"/>
                <a:cs typeface="+mn-cs"/>
              </a:defRPr>
            </a:lvl5pPr>
            <a:lvl6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6pPr>
            <a:lvl7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7pPr>
            <a:lvl8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8pPr>
            <a:lvl9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9pPr>
          </a:lstStyle>
          <a:p>
            <a:r>
              <a:rPr lang="en-US" sz="3200" dirty="0">
                <a:latin typeface="Arial" panose="020B0604020202020204" pitchFamily="34" charset="0"/>
                <a:cs typeface="Arial" panose="020B0604020202020204" pitchFamily="34" charset="0"/>
              </a:rPr>
              <a:t>Placeholder</a:t>
            </a:r>
            <a:endParaRPr lang="en-US" sz="3400" dirty="0">
              <a:latin typeface="Arial" panose="020B0604020202020204" pitchFamily="34" charset="0"/>
              <a:cs typeface="Arial" panose="020B0604020202020204" pitchFamily="34" charset="0"/>
            </a:endParaRPr>
          </a:p>
          <a:p>
            <a:pPr lvl="1">
              <a:spcAft>
                <a:spcPts val="400"/>
              </a:spcAft>
            </a:pPr>
            <a:r>
              <a:rPr lang="en-US" dirty="0">
                <a:latin typeface="Arial" panose="020B0604020202020204" pitchFamily="34" charset="0"/>
                <a:cs typeface="Arial" panose="020B0604020202020204" pitchFamily="34" charset="0"/>
              </a:rPr>
              <a:t>Placeholder</a:t>
            </a:r>
          </a:p>
          <a:p>
            <a:pPr lvl="2"/>
            <a:r>
              <a:rPr lang="en-US" dirty="0">
                <a:latin typeface="Arial" panose="020B0604020202020204" pitchFamily="34" charset="0"/>
                <a:cs typeface="Arial" panose="020B0604020202020204" pitchFamily="34" charset="0"/>
              </a:rPr>
              <a:t>The text that you insert will retain the same style and format as the placeholder text. </a:t>
            </a:r>
          </a:p>
          <a:p>
            <a:pPr lvl="3">
              <a:buFont typeface="Symbol" panose="05050102010706020507" pitchFamily="18" charset="2"/>
              <a:buChar char="-"/>
            </a:pPr>
            <a:r>
              <a:rPr lang="en-US" dirty="0">
                <a:latin typeface="Arial" panose="020B0604020202020204" pitchFamily="34" charset="0"/>
                <a:cs typeface="Arial" panose="020B0604020202020204" pitchFamily="34" charset="0"/>
              </a:rPr>
              <a:t>This is a placeholder text.</a:t>
            </a:r>
          </a:p>
        </p:txBody>
      </p:sp>
      <p:sp>
        <p:nvSpPr>
          <p:cNvPr id="7" name="Textplatzhalter 4"/>
          <p:cNvSpPr txBox="1">
            <a:spLocks/>
          </p:cNvSpPr>
          <p:nvPr/>
        </p:nvSpPr>
        <p:spPr bwMode="gray">
          <a:xfrm>
            <a:off x="4376594" y="3970039"/>
            <a:ext cx="3438000" cy="2124000"/>
          </a:xfrm>
          <a:prstGeom prst="rect">
            <a:avLst/>
          </a:prstGeom>
          <a:solidFill>
            <a:schemeClr val="accent4"/>
          </a:solidFill>
        </p:spPr>
        <p:txBody>
          <a:bodyPr lIns="180000" tIns="143964" rIns="180000" bIns="72000"/>
          <a:lstStyle>
            <a:lvl1pPr marL="0" indent="0" algn="l" defTabSz="914400" rtl="0" eaLnBrk="1" latinLnBrk="0" hangingPunct="1">
              <a:lnSpc>
                <a:spcPct val="100000"/>
              </a:lnSpc>
              <a:spcBef>
                <a:spcPts val="0"/>
              </a:spcBef>
              <a:spcAft>
                <a:spcPts val="0"/>
              </a:spcAft>
              <a:buFont typeface="Arial" panose="020B0604020202020204" pitchFamily="34" charset="0"/>
              <a:buNone/>
              <a:defRPr sz="4400" b="0" kern="1200" cap="all" spc="0" baseline="0">
                <a:solidFill>
                  <a:schemeClr val="bg1"/>
                </a:solidFill>
                <a:latin typeface="+mn-lt"/>
                <a:ea typeface="+mn-ea"/>
                <a:cs typeface="+mn-cs"/>
              </a:defRPr>
            </a:lvl1pPr>
            <a:lvl2pPr marL="0" indent="0" algn="l" defTabSz="914400" rtl="0" eaLnBrk="1" latinLnBrk="0" hangingPunct="1">
              <a:lnSpc>
                <a:spcPct val="100000"/>
              </a:lnSpc>
              <a:spcBef>
                <a:spcPts val="0"/>
              </a:spcBef>
              <a:spcAft>
                <a:spcPts val="0"/>
              </a:spcAft>
              <a:buFont typeface="Arial" panose="020B0604020202020204" pitchFamily="34" charset="0"/>
              <a:buNone/>
              <a:defRPr sz="1800" kern="1200" spc="0" baseline="0">
                <a:solidFill>
                  <a:schemeClr val="bg1"/>
                </a:solidFill>
                <a:latin typeface="+mn-lt"/>
                <a:ea typeface="+mn-ea"/>
                <a:cs typeface="+mn-cs"/>
              </a:defRPr>
            </a:lvl2pPr>
            <a:lvl3pPr marL="0" indent="0" algn="l" defTabSz="914400" rtl="0" eaLnBrk="1" latinLnBrk="0" hangingPunct="1">
              <a:lnSpc>
                <a:spcPct val="120000"/>
              </a:lnSpc>
              <a:spcBef>
                <a:spcPts val="0"/>
              </a:spcBef>
              <a:spcAft>
                <a:spcPts val="0"/>
              </a:spcAft>
              <a:buClrTx/>
              <a:buSzPct val="100000"/>
              <a:buFont typeface="Arial" panose="020B0604020202020204" pitchFamily="34" charset="0"/>
              <a:buNone/>
              <a:defRPr sz="1200" kern="1200" spc="0" baseline="0">
                <a:solidFill>
                  <a:schemeClr val="bg1"/>
                </a:solidFill>
                <a:latin typeface="+mn-lt"/>
                <a:ea typeface="+mn-ea"/>
                <a:cs typeface="+mn-cs"/>
              </a:defRPr>
            </a:lvl3pPr>
            <a:lvl4pPr marL="18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200" kern="1200" spc="0" baseline="0">
                <a:solidFill>
                  <a:schemeClr val="bg1"/>
                </a:solidFill>
                <a:latin typeface="+mn-lt"/>
                <a:ea typeface="+mn-ea"/>
                <a:cs typeface="+mn-cs"/>
              </a:defRPr>
            </a:lvl4pPr>
            <a:lvl5pPr marL="36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200" kern="1200" spc="0" baseline="0">
                <a:solidFill>
                  <a:schemeClr val="bg1"/>
                </a:solidFill>
                <a:latin typeface="+mn-lt"/>
                <a:ea typeface="+mn-ea"/>
                <a:cs typeface="+mn-cs"/>
              </a:defRPr>
            </a:lvl5pPr>
            <a:lvl6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6pPr>
            <a:lvl7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7pPr>
            <a:lvl8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8pPr>
            <a:lvl9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9pPr>
          </a:lstStyle>
          <a:p>
            <a:r>
              <a:rPr lang="en-US" sz="3200" dirty="0">
                <a:latin typeface="Arial" panose="020B0604020202020204" pitchFamily="34" charset="0"/>
                <a:cs typeface="Arial" panose="020B0604020202020204" pitchFamily="34" charset="0"/>
              </a:rPr>
              <a:t>Placeholder</a:t>
            </a:r>
            <a:endParaRPr lang="en-US" sz="3400" dirty="0">
              <a:latin typeface="Arial" panose="020B0604020202020204" pitchFamily="34" charset="0"/>
              <a:cs typeface="Arial" panose="020B0604020202020204" pitchFamily="34" charset="0"/>
            </a:endParaRPr>
          </a:p>
          <a:p>
            <a:pPr lvl="1">
              <a:spcAft>
                <a:spcPts val="400"/>
              </a:spcAft>
            </a:pPr>
            <a:r>
              <a:rPr lang="en-US" dirty="0">
                <a:latin typeface="Arial" panose="020B0604020202020204" pitchFamily="34" charset="0"/>
                <a:cs typeface="Arial" panose="020B0604020202020204" pitchFamily="34" charset="0"/>
              </a:rPr>
              <a:t>Placeholder</a:t>
            </a:r>
          </a:p>
          <a:p>
            <a:pPr lvl="2"/>
            <a:r>
              <a:rPr lang="en-US" dirty="0">
                <a:latin typeface="Arial" panose="020B0604020202020204" pitchFamily="34" charset="0"/>
                <a:cs typeface="Arial" panose="020B0604020202020204" pitchFamily="34" charset="0"/>
              </a:rPr>
              <a:t>The text that you insert will retain the same style and format as the placeholder text. </a:t>
            </a:r>
          </a:p>
          <a:p>
            <a:pPr lvl="3">
              <a:buFont typeface="Symbol" panose="05050102010706020507" pitchFamily="18" charset="2"/>
              <a:buChar char="-"/>
            </a:pPr>
            <a:r>
              <a:rPr lang="en-US" dirty="0">
                <a:latin typeface="Arial" panose="020B0604020202020204" pitchFamily="34" charset="0"/>
                <a:cs typeface="Arial" panose="020B0604020202020204" pitchFamily="34" charset="0"/>
              </a:rPr>
              <a:t>This is a placeholder text.</a:t>
            </a:r>
          </a:p>
        </p:txBody>
      </p:sp>
      <p:sp>
        <p:nvSpPr>
          <p:cNvPr id="10" name="Textplatzhalter 4"/>
          <p:cNvSpPr txBox="1">
            <a:spLocks/>
          </p:cNvSpPr>
          <p:nvPr/>
        </p:nvSpPr>
        <p:spPr bwMode="gray">
          <a:xfrm>
            <a:off x="4376594" y="1703389"/>
            <a:ext cx="3438000" cy="2124000"/>
          </a:xfrm>
          <a:prstGeom prst="rect">
            <a:avLst/>
          </a:prstGeom>
          <a:solidFill>
            <a:schemeClr val="accent2"/>
          </a:solidFill>
        </p:spPr>
        <p:txBody>
          <a:bodyPr lIns="180000" tIns="143964" rIns="180000" bIns="72000"/>
          <a:lstStyle>
            <a:lvl1pPr marL="0" indent="0" algn="l" defTabSz="914400" rtl="0" eaLnBrk="1" latinLnBrk="0" hangingPunct="1">
              <a:lnSpc>
                <a:spcPct val="100000"/>
              </a:lnSpc>
              <a:spcBef>
                <a:spcPts val="0"/>
              </a:spcBef>
              <a:spcAft>
                <a:spcPts val="0"/>
              </a:spcAft>
              <a:buFont typeface="Arial" panose="020B0604020202020204" pitchFamily="34" charset="0"/>
              <a:buNone/>
              <a:defRPr sz="4400" b="0" kern="1200" cap="all" spc="0" baseline="0">
                <a:solidFill>
                  <a:schemeClr val="bg1"/>
                </a:solidFill>
                <a:latin typeface="+mn-lt"/>
                <a:ea typeface="+mn-ea"/>
                <a:cs typeface="+mn-cs"/>
              </a:defRPr>
            </a:lvl1pPr>
            <a:lvl2pPr marL="0" indent="0" algn="l" defTabSz="914400" rtl="0" eaLnBrk="1" latinLnBrk="0" hangingPunct="1">
              <a:lnSpc>
                <a:spcPct val="100000"/>
              </a:lnSpc>
              <a:spcBef>
                <a:spcPts val="0"/>
              </a:spcBef>
              <a:spcAft>
                <a:spcPts val="0"/>
              </a:spcAft>
              <a:buFont typeface="Arial" panose="020B0604020202020204" pitchFamily="34" charset="0"/>
              <a:buNone/>
              <a:defRPr sz="1800" kern="1200" spc="0" baseline="0">
                <a:solidFill>
                  <a:schemeClr val="bg1"/>
                </a:solidFill>
                <a:latin typeface="+mn-lt"/>
                <a:ea typeface="+mn-ea"/>
                <a:cs typeface="+mn-cs"/>
              </a:defRPr>
            </a:lvl2pPr>
            <a:lvl3pPr marL="0" indent="0" algn="l" defTabSz="914400" rtl="0" eaLnBrk="1" latinLnBrk="0" hangingPunct="1">
              <a:lnSpc>
                <a:spcPct val="120000"/>
              </a:lnSpc>
              <a:spcBef>
                <a:spcPts val="0"/>
              </a:spcBef>
              <a:spcAft>
                <a:spcPts val="0"/>
              </a:spcAft>
              <a:buClrTx/>
              <a:buSzPct val="100000"/>
              <a:buFont typeface="Arial" panose="020B0604020202020204" pitchFamily="34" charset="0"/>
              <a:buNone/>
              <a:defRPr sz="1200" kern="1200" spc="0" baseline="0">
                <a:solidFill>
                  <a:schemeClr val="bg1"/>
                </a:solidFill>
                <a:latin typeface="+mn-lt"/>
                <a:ea typeface="+mn-ea"/>
                <a:cs typeface="+mn-cs"/>
              </a:defRPr>
            </a:lvl3pPr>
            <a:lvl4pPr marL="18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200" kern="1200" spc="0" baseline="0">
                <a:solidFill>
                  <a:schemeClr val="bg1"/>
                </a:solidFill>
                <a:latin typeface="+mn-lt"/>
                <a:ea typeface="+mn-ea"/>
                <a:cs typeface="+mn-cs"/>
              </a:defRPr>
            </a:lvl4pPr>
            <a:lvl5pPr marL="36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200" kern="1200" spc="0" baseline="0">
                <a:solidFill>
                  <a:schemeClr val="bg1"/>
                </a:solidFill>
                <a:latin typeface="+mn-lt"/>
                <a:ea typeface="+mn-ea"/>
                <a:cs typeface="+mn-cs"/>
              </a:defRPr>
            </a:lvl5pPr>
            <a:lvl6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6pPr>
            <a:lvl7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7pPr>
            <a:lvl8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8pPr>
            <a:lvl9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9pPr>
          </a:lstStyle>
          <a:p>
            <a:r>
              <a:rPr lang="en-US" sz="3200" dirty="0">
                <a:solidFill>
                  <a:schemeClr val="tx1"/>
                </a:solidFill>
                <a:latin typeface="Arial" panose="020B0604020202020204" pitchFamily="34" charset="0"/>
                <a:cs typeface="Arial" panose="020B0604020202020204" pitchFamily="34" charset="0"/>
              </a:rPr>
              <a:t>Placeholder</a:t>
            </a:r>
            <a:endParaRPr lang="en-US" sz="3400" dirty="0">
              <a:solidFill>
                <a:schemeClr val="tx1"/>
              </a:solidFill>
              <a:latin typeface="Arial" panose="020B0604020202020204" pitchFamily="34" charset="0"/>
              <a:cs typeface="Arial" panose="020B0604020202020204" pitchFamily="34" charset="0"/>
            </a:endParaRPr>
          </a:p>
          <a:p>
            <a:pPr lvl="1">
              <a:spcAft>
                <a:spcPts val="400"/>
              </a:spcAft>
            </a:pPr>
            <a:r>
              <a:rPr lang="en-US" dirty="0">
                <a:solidFill>
                  <a:schemeClr val="tx1"/>
                </a:solidFill>
                <a:latin typeface="Arial" panose="020B0604020202020204" pitchFamily="34" charset="0"/>
                <a:cs typeface="Arial" panose="020B0604020202020204" pitchFamily="34" charset="0"/>
              </a:rPr>
              <a:t>Placeholder</a:t>
            </a:r>
          </a:p>
          <a:p>
            <a:pPr lvl="2"/>
            <a:r>
              <a:rPr lang="en-US" dirty="0">
                <a:solidFill>
                  <a:schemeClr val="tx1"/>
                </a:solidFill>
                <a:latin typeface="Arial" panose="020B0604020202020204" pitchFamily="34" charset="0"/>
                <a:cs typeface="Arial" panose="020B0604020202020204" pitchFamily="34" charset="0"/>
              </a:rPr>
              <a:t>The text that you insert will retain the same style and format as the placeholder text. </a:t>
            </a:r>
          </a:p>
          <a:p>
            <a:pPr lvl="3">
              <a:buFont typeface="Symbol" panose="05050102010706020507" pitchFamily="18" charset="2"/>
              <a:buChar char="-"/>
            </a:pPr>
            <a:r>
              <a:rPr lang="en-US" dirty="0">
                <a:solidFill>
                  <a:schemeClr val="tx1"/>
                </a:solidFill>
                <a:latin typeface="Arial" panose="020B0604020202020204" pitchFamily="34" charset="0"/>
                <a:cs typeface="Arial" panose="020B0604020202020204" pitchFamily="34" charset="0"/>
              </a:rPr>
              <a:t>This is a placeholder text.</a:t>
            </a:r>
          </a:p>
        </p:txBody>
      </p:sp>
      <p:pic>
        <p:nvPicPr>
          <p:cNvPr id="3" name="Grafik 2"/>
          <p:cNvPicPr>
            <a:picLocks noChangeAspect="1"/>
          </p:cNvPicPr>
          <p:nvPr/>
        </p:nvPicPr>
        <p:blipFill rotWithShape="1">
          <a:blip r:embed="rId4" cstate="print">
            <a:extLst>
              <a:ext uri="{28A0092B-C50C-407E-A947-70E740481C1C}">
                <a14:useLocalDpi xmlns:a14="http://schemas.microsoft.com/office/drawing/2010/main" val="0"/>
              </a:ext>
            </a:extLst>
          </a:blip>
          <a:srcRect l="6299" t="1" r="4684" b="4166"/>
          <a:stretch/>
        </p:blipFill>
        <p:spPr bwMode="gray">
          <a:xfrm>
            <a:off x="617538" y="1703392"/>
            <a:ext cx="3436591" cy="2123997"/>
          </a:xfrm>
          <a:prstGeom prst="rect">
            <a:avLst/>
          </a:prstGeom>
        </p:spPr>
      </p:pic>
    </p:spTree>
    <p:extLst>
      <p:ext uri="{BB962C8B-B14F-4D97-AF65-F5344CB8AC3E}">
        <p14:creationId xmlns:p14="http://schemas.microsoft.com/office/powerpoint/2010/main" val="39561735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Technical Devices II</a:t>
            </a:r>
          </a:p>
        </p:txBody>
      </p:sp>
      <p:sp>
        <p:nvSpPr>
          <p:cNvPr id="3" name="Untertitel 2"/>
          <p:cNvSpPr>
            <a:spLocks noGrp="1"/>
          </p:cNvSpPr>
          <p:nvPr>
            <p:ph type="subTitle" idx="14"/>
          </p:nvPr>
        </p:nvSpPr>
        <p:spPr bwMode="gray"/>
        <p:txBody>
          <a:bodyPr/>
          <a:lstStyle/>
          <a:p>
            <a:endParaRPr lang="en-US" dirty="0"/>
          </a:p>
        </p:txBody>
      </p:sp>
      <p:grpSp>
        <p:nvGrpSpPr>
          <p:cNvPr id="13" name="Gruppieren 12"/>
          <p:cNvGrpSpPr/>
          <p:nvPr/>
        </p:nvGrpSpPr>
        <p:grpSpPr bwMode="gray">
          <a:xfrm>
            <a:off x="6094413" y="2615695"/>
            <a:ext cx="3665277" cy="2256181"/>
            <a:chOff x="6189909" y="2615695"/>
            <a:chExt cx="3665277" cy="2256181"/>
          </a:xfrm>
        </p:grpSpPr>
        <p:pic>
          <p:nvPicPr>
            <p:cNvPr id="7" name="Grafik 6"/>
            <p:cNvPicPr>
              <a:picLocks noChangeAspect="1"/>
            </p:cNvPicPr>
            <p:nvPr/>
          </p:nvPicPr>
          <p:blipFill>
            <a:blip r:embed="rId3">
              <a:extLst>
                <a:ext uri="{28A0092B-C50C-407E-A947-70E740481C1C}">
                  <a14:useLocalDpi xmlns:a14="http://schemas.microsoft.com/office/drawing/2010/main"/>
                </a:ext>
              </a:extLst>
            </a:blip>
            <a:stretch>
              <a:fillRect/>
            </a:stretch>
          </p:blipFill>
          <p:spPr bwMode="gray">
            <a:xfrm>
              <a:off x="6189909" y="2615695"/>
              <a:ext cx="3665277" cy="2256181"/>
            </a:xfrm>
            <a:prstGeom prst="rect">
              <a:avLst/>
            </a:prstGeom>
          </p:spPr>
        </p:pic>
        <p:sp>
          <p:nvSpPr>
            <p:cNvPr id="9" name="Rechteck 8"/>
            <p:cNvSpPr/>
            <p:nvPr/>
          </p:nvSpPr>
          <p:spPr bwMode="gray">
            <a:xfrm>
              <a:off x="6428453" y="2846685"/>
              <a:ext cx="3193051" cy="17967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600" dirty="0" err="1">
                <a:latin typeface="Arial" panose="020B0604020202020204" pitchFamily="34" charset="0"/>
                <a:cs typeface="Arial" panose="020B0604020202020204" pitchFamily="34" charset="0"/>
              </a:endParaRPr>
            </a:p>
          </p:txBody>
        </p:sp>
      </p:grpSp>
      <p:grpSp>
        <p:nvGrpSpPr>
          <p:cNvPr id="11" name="Gruppieren 10"/>
          <p:cNvGrpSpPr/>
          <p:nvPr/>
        </p:nvGrpSpPr>
        <p:grpSpPr bwMode="gray">
          <a:xfrm>
            <a:off x="10221246" y="2615695"/>
            <a:ext cx="1350133" cy="2386416"/>
            <a:chOff x="10295428" y="2615695"/>
            <a:chExt cx="1350133" cy="2386416"/>
          </a:xfrm>
        </p:grpSpPr>
        <p:pic>
          <p:nvPicPr>
            <p:cNvPr id="5" name="Grafik 4"/>
            <p:cNvPicPr>
              <a:picLocks noChangeAspect="1"/>
            </p:cNvPicPr>
            <p:nvPr/>
          </p:nvPicPr>
          <p:blipFill>
            <a:blip r:embed="rId4">
              <a:extLst>
                <a:ext uri="{28A0092B-C50C-407E-A947-70E740481C1C}">
                  <a14:useLocalDpi xmlns:a14="http://schemas.microsoft.com/office/drawing/2010/main"/>
                </a:ext>
              </a:extLst>
            </a:blip>
            <a:stretch>
              <a:fillRect/>
            </a:stretch>
          </p:blipFill>
          <p:spPr bwMode="gray">
            <a:xfrm>
              <a:off x="10295428" y="2615695"/>
              <a:ext cx="1350133" cy="2386416"/>
            </a:xfrm>
            <a:prstGeom prst="rect">
              <a:avLst/>
            </a:prstGeom>
          </p:spPr>
        </p:pic>
        <p:sp>
          <p:nvSpPr>
            <p:cNvPr id="10" name="Rechteck 9"/>
            <p:cNvSpPr/>
            <p:nvPr/>
          </p:nvSpPr>
          <p:spPr bwMode="gray">
            <a:xfrm>
              <a:off x="10397893" y="2846697"/>
              <a:ext cx="1139803" cy="18253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600" dirty="0">
                <a:latin typeface="Arial" panose="020B0604020202020204" pitchFamily="34" charset="0"/>
                <a:cs typeface="Arial" panose="020B0604020202020204" pitchFamily="34" charset="0"/>
              </a:endParaRPr>
            </a:p>
          </p:txBody>
        </p:sp>
      </p:grpSp>
      <p:grpSp>
        <p:nvGrpSpPr>
          <p:cNvPr id="4" name="Gruppieren 3"/>
          <p:cNvGrpSpPr/>
          <p:nvPr/>
        </p:nvGrpSpPr>
        <p:grpSpPr bwMode="gray">
          <a:xfrm>
            <a:off x="617538" y="2191220"/>
            <a:ext cx="4911321" cy="2680656"/>
            <a:chOff x="949409" y="2537071"/>
            <a:chExt cx="4911321" cy="2680656"/>
          </a:xfrm>
        </p:grpSpPr>
        <p:sp>
          <p:nvSpPr>
            <p:cNvPr id="8" name="Rechteck 7"/>
            <p:cNvSpPr/>
            <p:nvPr/>
          </p:nvSpPr>
          <p:spPr bwMode="gray">
            <a:xfrm>
              <a:off x="1410966" y="2702499"/>
              <a:ext cx="3960931" cy="223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600" dirty="0" err="1">
                <a:latin typeface="Arial" panose="020B0604020202020204" pitchFamily="34" charset="0"/>
                <a:cs typeface="Arial" panose="020B0604020202020204" pitchFamily="34" charset="0"/>
              </a:endParaRPr>
            </a:p>
          </p:txBody>
        </p:sp>
        <p:pic>
          <p:nvPicPr>
            <p:cNvPr id="16" name="Grafik 1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bwMode="gray">
            <a:xfrm>
              <a:off x="949409" y="2537071"/>
              <a:ext cx="4911321" cy="2680656"/>
            </a:xfrm>
            <a:prstGeom prst="rect">
              <a:avLst/>
            </a:prstGeom>
          </p:spPr>
        </p:pic>
      </p:grpSp>
    </p:spTree>
    <p:extLst>
      <p:ext uri="{BB962C8B-B14F-4D97-AF65-F5344CB8AC3E}">
        <p14:creationId xmlns:p14="http://schemas.microsoft.com/office/powerpoint/2010/main" val="18037682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US" spc="-113" dirty="0">
                <a:cs typeface="Arial" panose="020B0604020202020204" pitchFamily="34" charset="0"/>
              </a:rPr>
              <a:t>EXCERPT </a:t>
            </a:r>
            <a:r>
              <a:rPr lang="en-US" spc="-33" dirty="0">
                <a:cs typeface="Arial" panose="020B0604020202020204" pitchFamily="34" charset="0"/>
              </a:rPr>
              <a:t>FROM OUR </a:t>
            </a:r>
            <a:r>
              <a:rPr lang="en-US" spc="-93" dirty="0">
                <a:cs typeface="Arial" panose="020B0604020202020204" pitchFamily="34" charset="0"/>
              </a:rPr>
              <a:t>CLIENT </a:t>
            </a:r>
            <a:r>
              <a:rPr lang="en-US" spc="-519" dirty="0">
                <a:cs typeface="Arial" panose="020B0604020202020204" pitchFamily="34" charset="0"/>
              </a:rPr>
              <a:t> </a:t>
            </a:r>
            <a:r>
              <a:rPr lang="en-US" spc="-107" dirty="0">
                <a:cs typeface="Arial" panose="020B0604020202020204" pitchFamily="34" charset="0"/>
              </a:rPr>
              <a:t>LIST</a:t>
            </a:r>
            <a:endParaRPr lang="de-DE" dirty="0"/>
          </a:p>
        </p:txBody>
      </p:sp>
      <p:sp>
        <p:nvSpPr>
          <p:cNvPr id="3" name="Untertitel 2"/>
          <p:cNvSpPr>
            <a:spLocks noGrp="1"/>
          </p:cNvSpPr>
          <p:nvPr>
            <p:ph type="subTitle" idx="14"/>
          </p:nvPr>
        </p:nvSpPr>
        <p:spPr/>
        <p:txBody>
          <a:bodyPr/>
          <a:lstStyle/>
          <a:p>
            <a:r>
              <a:rPr lang="en-US" dirty="0">
                <a:solidFill>
                  <a:schemeClr val="bg2"/>
                </a:solidFill>
              </a:rPr>
              <a:t>…for more clients, visit our website www.inscale.de</a:t>
            </a:r>
            <a:endParaRPr lang="de-DE" dirty="0">
              <a:solidFill>
                <a:schemeClr val="bg2"/>
              </a:solidFill>
            </a:endParaRPr>
          </a:p>
        </p:txBody>
      </p:sp>
      <p:sp>
        <p:nvSpPr>
          <p:cNvPr id="64" name="object 3"/>
          <p:cNvSpPr/>
          <p:nvPr/>
        </p:nvSpPr>
        <p:spPr>
          <a:xfrm>
            <a:off x="10252573" y="3621789"/>
            <a:ext cx="919574" cy="440501"/>
          </a:xfrm>
          <a:prstGeom prst="rect">
            <a:avLst/>
          </a:prstGeom>
          <a:blipFill>
            <a:blip r:embed="rId2" cstate="print"/>
            <a:stretch>
              <a:fillRect/>
            </a:stretch>
          </a:blipFill>
        </p:spPr>
        <p:txBody>
          <a:bodyPr wrap="square" lIns="0" tIns="0" rIns="0" bIns="0" rtlCol="0"/>
          <a:lstStyle/>
          <a:p>
            <a:endParaRPr sz="2398"/>
          </a:p>
        </p:txBody>
      </p:sp>
      <p:sp>
        <p:nvSpPr>
          <p:cNvPr id="65" name="object 4"/>
          <p:cNvSpPr/>
          <p:nvPr/>
        </p:nvSpPr>
        <p:spPr>
          <a:xfrm>
            <a:off x="5638465" y="3686748"/>
            <a:ext cx="933782" cy="336973"/>
          </a:xfrm>
          <a:prstGeom prst="rect">
            <a:avLst/>
          </a:prstGeom>
          <a:blipFill>
            <a:blip r:embed="rId3" cstate="print"/>
            <a:stretch>
              <a:fillRect/>
            </a:stretch>
          </a:blipFill>
        </p:spPr>
        <p:txBody>
          <a:bodyPr wrap="square" lIns="0" tIns="0" rIns="0" bIns="0" rtlCol="0"/>
          <a:lstStyle/>
          <a:p>
            <a:endParaRPr sz="2398"/>
          </a:p>
        </p:txBody>
      </p:sp>
      <p:sp>
        <p:nvSpPr>
          <p:cNvPr id="66" name="object 5"/>
          <p:cNvSpPr/>
          <p:nvPr/>
        </p:nvSpPr>
        <p:spPr>
          <a:xfrm>
            <a:off x="8772729" y="3646148"/>
            <a:ext cx="822136" cy="365392"/>
          </a:xfrm>
          <a:prstGeom prst="rect">
            <a:avLst/>
          </a:prstGeom>
          <a:blipFill>
            <a:blip r:embed="rId4" cstate="print"/>
            <a:stretch>
              <a:fillRect/>
            </a:stretch>
          </a:blipFill>
        </p:spPr>
        <p:txBody>
          <a:bodyPr wrap="square" lIns="0" tIns="0" rIns="0" bIns="0" rtlCol="0"/>
          <a:lstStyle/>
          <a:p>
            <a:endParaRPr sz="2398"/>
          </a:p>
        </p:txBody>
      </p:sp>
      <p:sp>
        <p:nvSpPr>
          <p:cNvPr id="67" name="object 6"/>
          <p:cNvSpPr/>
          <p:nvPr/>
        </p:nvSpPr>
        <p:spPr>
          <a:xfrm>
            <a:off x="7067559" y="2834162"/>
            <a:ext cx="1150990" cy="127888"/>
          </a:xfrm>
          <a:prstGeom prst="rect">
            <a:avLst/>
          </a:prstGeom>
          <a:blipFill>
            <a:blip r:embed="rId5" cstate="print"/>
            <a:stretch>
              <a:fillRect/>
            </a:stretch>
          </a:blipFill>
        </p:spPr>
        <p:txBody>
          <a:bodyPr wrap="square" lIns="0" tIns="0" rIns="0" bIns="0" rtlCol="0"/>
          <a:lstStyle/>
          <a:p>
            <a:endParaRPr sz="2398"/>
          </a:p>
        </p:txBody>
      </p:sp>
      <p:sp>
        <p:nvSpPr>
          <p:cNvPr id="68" name="object 7"/>
          <p:cNvSpPr/>
          <p:nvPr/>
        </p:nvSpPr>
        <p:spPr>
          <a:xfrm>
            <a:off x="1028414" y="4549482"/>
            <a:ext cx="893184" cy="527791"/>
          </a:xfrm>
          <a:prstGeom prst="rect">
            <a:avLst/>
          </a:prstGeom>
          <a:blipFill>
            <a:blip r:embed="rId6" cstate="print"/>
            <a:stretch>
              <a:fillRect/>
            </a:stretch>
          </a:blipFill>
        </p:spPr>
        <p:txBody>
          <a:bodyPr wrap="square" lIns="0" tIns="0" rIns="0" bIns="0" rtlCol="0"/>
          <a:lstStyle/>
          <a:p>
            <a:endParaRPr sz="2398"/>
          </a:p>
        </p:txBody>
      </p:sp>
      <p:sp>
        <p:nvSpPr>
          <p:cNvPr id="69" name="object 8"/>
          <p:cNvSpPr/>
          <p:nvPr/>
        </p:nvSpPr>
        <p:spPr>
          <a:xfrm>
            <a:off x="1062925" y="5531985"/>
            <a:ext cx="852585" cy="371483"/>
          </a:xfrm>
          <a:prstGeom prst="rect">
            <a:avLst/>
          </a:prstGeom>
          <a:blipFill>
            <a:blip r:embed="rId7" cstate="print"/>
            <a:stretch>
              <a:fillRect/>
            </a:stretch>
          </a:blipFill>
        </p:spPr>
        <p:txBody>
          <a:bodyPr wrap="square" lIns="0" tIns="0" rIns="0" bIns="0" rtlCol="0"/>
          <a:lstStyle/>
          <a:p>
            <a:endParaRPr sz="2398"/>
          </a:p>
        </p:txBody>
      </p:sp>
      <p:sp>
        <p:nvSpPr>
          <p:cNvPr id="70" name="object 9"/>
          <p:cNvSpPr/>
          <p:nvPr/>
        </p:nvSpPr>
        <p:spPr>
          <a:xfrm>
            <a:off x="5668912" y="2732664"/>
            <a:ext cx="941903" cy="330884"/>
          </a:xfrm>
          <a:prstGeom prst="rect">
            <a:avLst/>
          </a:prstGeom>
          <a:blipFill>
            <a:blip r:embed="rId8" cstate="print"/>
            <a:stretch>
              <a:fillRect/>
            </a:stretch>
          </a:blipFill>
        </p:spPr>
        <p:txBody>
          <a:bodyPr wrap="square" lIns="0" tIns="0" rIns="0" bIns="0" rtlCol="0"/>
          <a:lstStyle/>
          <a:p>
            <a:endParaRPr sz="2398"/>
          </a:p>
        </p:txBody>
      </p:sp>
      <p:sp>
        <p:nvSpPr>
          <p:cNvPr id="71" name="object 10"/>
          <p:cNvSpPr/>
          <p:nvPr/>
        </p:nvSpPr>
        <p:spPr>
          <a:xfrm>
            <a:off x="2469688" y="4681430"/>
            <a:ext cx="1150990" cy="209086"/>
          </a:xfrm>
          <a:prstGeom prst="rect">
            <a:avLst/>
          </a:prstGeom>
          <a:blipFill>
            <a:blip r:embed="rId9" cstate="print"/>
            <a:stretch>
              <a:fillRect/>
            </a:stretch>
          </a:blipFill>
        </p:spPr>
        <p:txBody>
          <a:bodyPr wrap="square" lIns="0" tIns="0" rIns="0" bIns="0" rtlCol="0"/>
          <a:lstStyle/>
          <a:p>
            <a:endParaRPr sz="2398"/>
          </a:p>
        </p:txBody>
      </p:sp>
      <p:sp>
        <p:nvSpPr>
          <p:cNvPr id="72" name="object 11"/>
          <p:cNvSpPr/>
          <p:nvPr/>
        </p:nvSpPr>
        <p:spPr>
          <a:xfrm>
            <a:off x="6925461" y="3700957"/>
            <a:ext cx="1435183" cy="282165"/>
          </a:xfrm>
          <a:prstGeom prst="rect">
            <a:avLst/>
          </a:prstGeom>
          <a:blipFill>
            <a:blip r:embed="rId10" cstate="print"/>
            <a:stretch>
              <a:fillRect/>
            </a:stretch>
          </a:blipFill>
        </p:spPr>
        <p:txBody>
          <a:bodyPr wrap="square" lIns="0" tIns="0" rIns="0" bIns="0" rtlCol="0"/>
          <a:lstStyle/>
          <a:p>
            <a:endParaRPr sz="2398"/>
          </a:p>
        </p:txBody>
      </p:sp>
      <p:sp>
        <p:nvSpPr>
          <p:cNvPr id="73" name="object 12"/>
          <p:cNvSpPr/>
          <p:nvPr/>
        </p:nvSpPr>
        <p:spPr>
          <a:xfrm>
            <a:off x="4262147" y="3562920"/>
            <a:ext cx="637409" cy="529819"/>
          </a:xfrm>
          <a:prstGeom prst="rect">
            <a:avLst/>
          </a:prstGeom>
          <a:blipFill>
            <a:blip r:embed="rId11" cstate="print"/>
            <a:stretch>
              <a:fillRect/>
            </a:stretch>
          </a:blipFill>
        </p:spPr>
        <p:txBody>
          <a:bodyPr wrap="square" lIns="0" tIns="0" rIns="0" bIns="0" rtlCol="0"/>
          <a:lstStyle/>
          <a:p>
            <a:endParaRPr sz="2398"/>
          </a:p>
        </p:txBody>
      </p:sp>
      <p:sp>
        <p:nvSpPr>
          <p:cNvPr id="74" name="object 13"/>
          <p:cNvSpPr/>
          <p:nvPr/>
        </p:nvSpPr>
        <p:spPr>
          <a:xfrm>
            <a:off x="2625996" y="1857750"/>
            <a:ext cx="838375" cy="198935"/>
          </a:xfrm>
          <a:prstGeom prst="rect">
            <a:avLst/>
          </a:prstGeom>
          <a:blipFill>
            <a:blip r:embed="rId12" cstate="print"/>
            <a:stretch>
              <a:fillRect/>
            </a:stretch>
          </a:blipFill>
        </p:spPr>
        <p:txBody>
          <a:bodyPr wrap="square" lIns="0" tIns="0" rIns="0" bIns="0" rtlCol="0"/>
          <a:lstStyle/>
          <a:p>
            <a:endParaRPr sz="2398"/>
          </a:p>
        </p:txBody>
      </p:sp>
      <p:sp>
        <p:nvSpPr>
          <p:cNvPr id="75" name="object 14"/>
          <p:cNvSpPr/>
          <p:nvPr/>
        </p:nvSpPr>
        <p:spPr>
          <a:xfrm>
            <a:off x="7095978" y="1796851"/>
            <a:ext cx="1148960" cy="320733"/>
          </a:xfrm>
          <a:prstGeom prst="rect">
            <a:avLst/>
          </a:prstGeom>
          <a:blipFill>
            <a:blip r:embed="rId13" cstate="print"/>
            <a:stretch>
              <a:fillRect/>
            </a:stretch>
          </a:blipFill>
        </p:spPr>
        <p:txBody>
          <a:bodyPr wrap="square" lIns="0" tIns="0" rIns="0" bIns="0" rtlCol="0"/>
          <a:lstStyle/>
          <a:p>
            <a:endParaRPr sz="2398"/>
          </a:p>
        </p:txBody>
      </p:sp>
      <p:sp>
        <p:nvSpPr>
          <p:cNvPr id="76" name="object 15"/>
          <p:cNvSpPr/>
          <p:nvPr/>
        </p:nvSpPr>
        <p:spPr>
          <a:xfrm>
            <a:off x="1032475" y="3711107"/>
            <a:ext cx="883034" cy="235475"/>
          </a:xfrm>
          <a:prstGeom prst="rect">
            <a:avLst/>
          </a:prstGeom>
          <a:blipFill>
            <a:blip r:embed="rId14" cstate="print"/>
            <a:stretch>
              <a:fillRect/>
            </a:stretch>
          </a:blipFill>
        </p:spPr>
        <p:txBody>
          <a:bodyPr wrap="square" lIns="0" tIns="0" rIns="0" bIns="0" rtlCol="0"/>
          <a:lstStyle/>
          <a:p>
            <a:endParaRPr sz="2398"/>
          </a:p>
        </p:txBody>
      </p:sp>
      <p:sp>
        <p:nvSpPr>
          <p:cNvPr id="77" name="object 16"/>
          <p:cNvSpPr/>
          <p:nvPr/>
        </p:nvSpPr>
        <p:spPr>
          <a:xfrm>
            <a:off x="1020296" y="2793563"/>
            <a:ext cx="909423" cy="211115"/>
          </a:xfrm>
          <a:prstGeom prst="rect">
            <a:avLst/>
          </a:prstGeom>
          <a:blipFill>
            <a:blip r:embed="rId15" cstate="print"/>
            <a:stretch>
              <a:fillRect/>
            </a:stretch>
          </a:blipFill>
        </p:spPr>
        <p:txBody>
          <a:bodyPr wrap="square" lIns="0" tIns="0" rIns="0" bIns="0" rtlCol="0"/>
          <a:lstStyle/>
          <a:p>
            <a:endParaRPr sz="2398"/>
          </a:p>
        </p:txBody>
      </p:sp>
      <p:sp>
        <p:nvSpPr>
          <p:cNvPr id="78" name="object 17"/>
          <p:cNvSpPr/>
          <p:nvPr/>
        </p:nvSpPr>
        <p:spPr>
          <a:xfrm>
            <a:off x="4256057" y="4620531"/>
            <a:ext cx="647559" cy="330884"/>
          </a:xfrm>
          <a:prstGeom prst="rect">
            <a:avLst/>
          </a:prstGeom>
          <a:blipFill>
            <a:blip r:embed="rId16" cstate="print"/>
            <a:stretch>
              <a:fillRect/>
            </a:stretch>
          </a:blipFill>
        </p:spPr>
        <p:txBody>
          <a:bodyPr wrap="square" lIns="0" tIns="0" rIns="0" bIns="0" rtlCol="0"/>
          <a:lstStyle/>
          <a:p>
            <a:endParaRPr sz="2398"/>
          </a:p>
        </p:txBody>
      </p:sp>
      <p:sp>
        <p:nvSpPr>
          <p:cNvPr id="79" name="object 18"/>
          <p:cNvSpPr/>
          <p:nvPr/>
        </p:nvSpPr>
        <p:spPr>
          <a:xfrm>
            <a:off x="4115991" y="2793563"/>
            <a:ext cx="927694" cy="221266"/>
          </a:xfrm>
          <a:prstGeom prst="rect">
            <a:avLst/>
          </a:prstGeom>
          <a:blipFill>
            <a:blip r:embed="rId17" cstate="print"/>
            <a:stretch>
              <a:fillRect/>
            </a:stretch>
          </a:blipFill>
        </p:spPr>
        <p:txBody>
          <a:bodyPr wrap="square" lIns="0" tIns="0" rIns="0" bIns="0" rtlCol="0"/>
          <a:lstStyle/>
          <a:p>
            <a:endParaRPr sz="2398"/>
          </a:p>
        </p:txBody>
      </p:sp>
      <p:sp>
        <p:nvSpPr>
          <p:cNvPr id="80" name="object 19"/>
          <p:cNvSpPr/>
          <p:nvPr/>
        </p:nvSpPr>
        <p:spPr>
          <a:xfrm>
            <a:off x="2496080" y="3562919"/>
            <a:ext cx="1055581" cy="460802"/>
          </a:xfrm>
          <a:prstGeom prst="rect">
            <a:avLst/>
          </a:prstGeom>
          <a:blipFill>
            <a:blip r:embed="rId18" cstate="print"/>
            <a:stretch>
              <a:fillRect/>
            </a:stretch>
          </a:blipFill>
        </p:spPr>
        <p:txBody>
          <a:bodyPr wrap="square" lIns="0" tIns="0" rIns="0" bIns="0" rtlCol="0"/>
          <a:lstStyle/>
          <a:p>
            <a:endParaRPr sz="2398"/>
          </a:p>
        </p:txBody>
      </p:sp>
      <p:sp>
        <p:nvSpPr>
          <p:cNvPr id="81" name="object 20"/>
          <p:cNvSpPr/>
          <p:nvPr/>
        </p:nvSpPr>
        <p:spPr>
          <a:xfrm>
            <a:off x="10350012" y="1788731"/>
            <a:ext cx="789655" cy="312614"/>
          </a:xfrm>
          <a:prstGeom prst="rect">
            <a:avLst/>
          </a:prstGeom>
          <a:blipFill>
            <a:blip r:embed="rId19" cstate="print"/>
            <a:stretch>
              <a:fillRect/>
            </a:stretch>
          </a:blipFill>
        </p:spPr>
        <p:txBody>
          <a:bodyPr wrap="square" lIns="0" tIns="0" rIns="0" bIns="0" rtlCol="0"/>
          <a:lstStyle/>
          <a:p>
            <a:endParaRPr sz="2398"/>
          </a:p>
        </p:txBody>
      </p:sp>
      <p:sp>
        <p:nvSpPr>
          <p:cNvPr id="82" name="object 21"/>
          <p:cNvSpPr/>
          <p:nvPr/>
        </p:nvSpPr>
        <p:spPr>
          <a:xfrm>
            <a:off x="2721404" y="2708305"/>
            <a:ext cx="647559" cy="377572"/>
          </a:xfrm>
          <a:prstGeom prst="rect">
            <a:avLst/>
          </a:prstGeom>
          <a:blipFill>
            <a:blip r:embed="rId20" cstate="print"/>
            <a:stretch>
              <a:fillRect/>
            </a:stretch>
          </a:blipFill>
        </p:spPr>
        <p:txBody>
          <a:bodyPr wrap="square" lIns="0" tIns="0" rIns="0" bIns="0" rtlCol="0"/>
          <a:lstStyle/>
          <a:p>
            <a:endParaRPr sz="2398"/>
          </a:p>
        </p:txBody>
      </p:sp>
      <p:sp>
        <p:nvSpPr>
          <p:cNvPr id="83" name="object 22"/>
          <p:cNvSpPr/>
          <p:nvPr/>
        </p:nvSpPr>
        <p:spPr>
          <a:xfrm>
            <a:off x="796998" y="2391630"/>
            <a:ext cx="1373609" cy="0"/>
          </a:xfrm>
          <a:custGeom>
            <a:avLst/>
            <a:gdLst/>
            <a:ahLst/>
            <a:cxnLst/>
            <a:rect l="l" t="t" r="r" b="b"/>
            <a:pathLst>
              <a:path w="1031240">
                <a:moveTo>
                  <a:pt x="0" y="0"/>
                </a:moveTo>
                <a:lnTo>
                  <a:pt x="1030859" y="0"/>
                </a:lnTo>
              </a:path>
            </a:pathLst>
          </a:custGeom>
          <a:ln w="6096">
            <a:solidFill>
              <a:srgbClr val="FFFFFF"/>
            </a:solidFill>
          </a:ln>
        </p:spPr>
        <p:txBody>
          <a:bodyPr wrap="square" lIns="0" tIns="0" rIns="0" bIns="0" rtlCol="0"/>
          <a:lstStyle/>
          <a:p>
            <a:endParaRPr sz="2398"/>
          </a:p>
        </p:txBody>
      </p:sp>
      <p:sp>
        <p:nvSpPr>
          <p:cNvPr id="84" name="object 23"/>
          <p:cNvSpPr/>
          <p:nvPr/>
        </p:nvSpPr>
        <p:spPr>
          <a:xfrm>
            <a:off x="2333681" y="2391630"/>
            <a:ext cx="1373609" cy="0"/>
          </a:xfrm>
          <a:custGeom>
            <a:avLst/>
            <a:gdLst/>
            <a:ahLst/>
            <a:cxnLst/>
            <a:rect l="l" t="t" r="r" b="b"/>
            <a:pathLst>
              <a:path w="1031239">
                <a:moveTo>
                  <a:pt x="0" y="0"/>
                </a:moveTo>
                <a:lnTo>
                  <a:pt x="1030859" y="0"/>
                </a:lnTo>
              </a:path>
            </a:pathLst>
          </a:custGeom>
          <a:ln w="6096">
            <a:solidFill>
              <a:srgbClr val="FFFFFF"/>
            </a:solidFill>
          </a:ln>
        </p:spPr>
        <p:txBody>
          <a:bodyPr wrap="square" lIns="0" tIns="0" rIns="0" bIns="0" rtlCol="0"/>
          <a:lstStyle/>
          <a:p>
            <a:endParaRPr sz="2398"/>
          </a:p>
        </p:txBody>
      </p:sp>
      <p:sp>
        <p:nvSpPr>
          <p:cNvPr id="85" name="object 24"/>
          <p:cNvSpPr/>
          <p:nvPr/>
        </p:nvSpPr>
        <p:spPr>
          <a:xfrm>
            <a:off x="3870364" y="2391630"/>
            <a:ext cx="1373609" cy="0"/>
          </a:xfrm>
          <a:custGeom>
            <a:avLst/>
            <a:gdLst/>
            <a:ahLst/>
            <a:cxnLst/>
            <a:rect l="l" t="t" r="r" b="b"/>
            <a:pathLst>
              <a:path w="1031239">
                <a:moveTo>
                  <a:pt x="0" y="0"/>
                </a:moveTo>
                <a:lnTo>
                  <a:pt x="1030858" y="0"/>
                </a:lnTo>
              </a:path>
            </a:pathLst>
          </a:custGeom>
          <a:ln w="6096">
            <a:solidFill>
              <a:srgbClr val="FFFFFF"/>
            </a:solidFill>
          </a:ln>
        </p:spPr>
        <p:txBody>
          <a:bodyPr wrap="square" lIns="0" tIns="0" rIns="0" bIns="0" rtlCol="0"/>
          <a:lstStyle/>
          <a:p>
            <a:endParaRPr sz="2398"/>
          </a:p>
        </p:txBody>
      </p:sp>
      <p:sp>
        <p:nvSpPr>
          <p:cNvPr id="86" name="object 25"/>
          <p:cNvSpPr/>
          <p:nvPr/>
        </p:nvSpPr>
        <p:spPr>
          <a:xfrm>
            <a:off x="5409078" y="2391630"/>
            <a:ext cx="1373609" cy="0"/>
          </a:xfrm>
          <a:custGeom>
            <a:avLst/>
            <a:gdLst/>
            <a:ahLst/>
            <a:cxnLst/>
            <a:rect l="l" t="t" r="r" b="b"/>
            <a:pathLst>
              <a:path w="1031239">
                <a:moveTo>
                  <a:pt x="0" y="0"/>
                </a:moveTo>
                <a:lnTo>
                  <a:pt x="1030859" y="0"/>
                </a:lnTo>
              </a:path>
            </a:pathLst>
          </a:custGeom>
          <a:ln w="6096">
            <a:solidFill>
              <a:srgbClr val="FFFFFF"/>
            </a:solidFill>
          </a:ln>
        </p:spPr>
        <p:txBody>
          <a:bodyPr wrap="square" lIns="0" tIns="0" rIns="0" bIns="0" rtlCol="0"/>
          <a:lstStyle/>
          <a:p>
            <a:endParaRPr sz="2398"/>
          </a:p>
        </p:txBody>
      </p:sp>
      <p:sp>
        <p:nvSpPr>
          <p:cNvPr id="87" name="object 26"/>
          <p:cNvSpPr/>
          <p:nvPr/>
        </p:nvSpPr>
        <p:spPr>
          <a:xfrm>
            <a:off x="6945760" y="2391630"/>
            <a:ext cx="1373609" cy="0"/>
          </a:xfrm>
          <a:custGeom>
            <a:avLst/>
            <a:gdLst/>
            <a:ahLst/>
            <a:cxnLst/>
            <a:rect l="l" t="t" r="r" b="b"/>
            <a:pathLst>
              <a:path w="1031239">
                <a:moveTo>
                  <a:pt x="0" y="0"/>
                </a:moveTo>
                <a:lnTo>
                  <a:pt x="1030859" y="0"/>
                </a:lnTo>
              </a:path>
            </a:pathLst>
          </a:custGeom>
          <a:ln w="6096">
            <a:solidFill>
              <a:srgbClr val="FFFFFF"/>
            </a:solidFill>
          </a:ln>
        </p:spPr>
        <p:txBody>
          <a:bodyPr wrap="square" lIns="0" tIns="0" rIns="0" bIns="0" rtlCol="0"/>
          <a:lstStyle/>
          <a:p>
            <a:endParaRPr sz="2398"/>
          </a:p>
        </p:txBody>
      </p:sp>
      <p:sp>
        <p:nvSpPr>
          <p:cNvPr id="88" name="object 27"/>
          <p:cNvSpPr/>
          <p:nvPr/>
        </p:nvSpPr>
        <p:spPr>
          <a:xfrm>
            <a:off x="8484473" y="2391630"/>
            <a:ext cx="1373609" cy="0"/>
          </a:xfrm>
          <a:custGeom>
            <a:avLst/>
            <a:gdLst/>
            <a:ahLst/>
            <a:cxnLst/>
            <a:rect l="l" t="t" r="r" b="b"/>
            <a:pathLst>
              <a:path w="1031240">
                <a:moveTo>
                  <a:pt x="0" y="0"/>
                </a:moveTo>
                <a:lnTo>
                  <a:pt x="1030858" y="0"/>
                </a:lnTo>
              </a:path>
            </a:pathLst>
          </a:custGeom>
          <a:ln w="6096">
            <a:solidFill>
              <a:srgbClr val="FFFFFF"/>
            </a:solidFill>
          </a:ln>
        </p:spPr>
        <p:txBody>
          <a:bodyPr wrap="square" lIns="0" tIns="0" rIns="0" bIns="0" rtlCol="0"/>
          <a:lstStyle/>
          <a:p>
            <a:endParaRPr sz="2398"/>
          </a:p>
        </p:txBody>
      </p:sp>
      <p:sp>
        <p:nvSpPr>
          <p:cNvPr id="89" name="object 28"/>
          <p:cNvSpPr/>
          <p:nvPr/>
        </p:nvSpPr>
        <p:spPr>
          <a:xfrm>
            <a:off x="10021157" y="2391630"/>
            <a:ext cx="1373609" cy="0"/>
          </a:xfrm>
          <a:custGeom>
            <a:avLst/>
            <a:gdLst/>
            <a:ahLst/>
            <a:cxnLst/>
            <a:rect l="l" t="t" r="r" b="b"/>
            <a:pathLst>
              <a:path w="1031240">
                <a:moveTo>
                  <a:pt x="0" y="0"/>
                </a:moveTo>
                <a:lnTo>
                  <a:pt x="1030858" y="0"/>
                </a:lnTo>
              </a:path>
            </a:pathLst>
          </a:custGeom>
          <a:ln w="6096">
            <a:solidFill>
              <a:srgbClr val="FFFFFF"/>
            </a:solidFill>
          </a:ln>
        </p:spPr>
        <p:txBody>
          <a:bodyPr wrap="square" lIns="0" tIns="0" rIns="0" bIns="0" rtlCol="0"/>
          <a:lstStyle/>
          <a:p>
            <a:endParaRPr sz="2398"/>
          </a:p>
        </p:txBody>
      </p:sp>
      <p:sp>
        <p:nvSpPr>
          <p:cNvPr id="90" name="object 29"/>
          <p:cNvSpPr/>
          <p:nvPr/>
        </p:nvSpPr>
        <p:spPr>
          <a:xfrm>
            <a:off x="796998" y="3343683"/>
            <a:ext cx="1373609" cy="0"/>
          </a:xfrm>
          <a:custGeom>
            <a:avLst/>
            <a:gdLst/>
            <a:ahLst/>
            <a:cxnLst/>
            <a:rect l="l" t="t" r="r" b="b"/>
            <a:pathLst>
              <a:path w="1031240">
                <a:moveTo>
                  <a:pt x="0" y="0"/>
                </a:moveTo>
                <a:lnTo>
                  <a:pt x="1030859" y="0"/>
                </a:lnTo>
              </a:path>
            </a:pathLst>
          </a:custGeom>
          <a:ln w="6096">
            <a:solidFill>
              <a:srgbClr val="FFFFFF"/>
            </a:solidFill>
          </a:ln>
        </p:spPr>
        <p:txBody>
          <a:bodyPr wrap="square" lIns="0" tIns="0" rIns="0" bIns="0" rtlCol="0"/>
          <a:lstStyle/>
          <a:p>
            <a:endParaRPr sz="2398"/>
          </a:p>
        </p:txBody>
      </p:sp>
      <p:sp>
        <p:nvSpPr>
          <p:cNvPr id="91" name="object 30"/>
          <p:cNvSpPr/>
          <p:nvPr/>
        </p:nvSpPr>
        <p:spPr>
          <a:xfrm>
            <a:off x="2333681" y="3343683"/>
            <a:ext cx="1373609" cy="0"/>
          </a:xfrm>
          <a:custGeom>
            <a:avLst/>
            <a:gdLst/>
            <a:ahLst/>
            <a:cxnLst/>
            <a:rect l="l" t="t" r="r" b="b"/>
            <a:pathLst>
              <a:path w="1031239">
                <a:moveTo>
                  <a:pt x="0" y="0"/>
                </a:moveTo>
                <a:lnTo>
                  <a:pt x="1030859" y="0"/>
                </a:lnTo>
              </a:path>
            </a:pathLst>
          </a:custGeom>
          <a:ln w="6096">
            <a:solidFill>
              <a:srgbClr val="FFFFFF"/>
            </a:solidFill>
          </a:ln>
        </p:spPr>
        <p:txBody>
          <a:bodyPr wrap="square" lIns="0" tIns="0" rIns="0" bIns="0" rtlCol="0"/>
          <a:lstStyle/>
          <a:p>
            <a:endParaRPr sz="2398"/>
          </a:p>
        </p:txBody>
      </p:sp>
      <p:sp>
        <p:nvSpPr>
          <p:cNvPr id="92" name="object 31"/>
          <p:cNvSpPr/>
          <p:nvPr/>
        </p:nvSpPr>
        <p:spPr>
          <a:xfrm>
            <a:off x="3870364" y="3343683"/>
            <a:ext cx="1373609" cy="0"/>
          </a:xfrm>
          <a:custGeom>
            <a:avLst/>
            <a:gdLst/>
            <a:ahLst/>
            <a:cxnLst/>
            <a:rect l="l" t="t" r="r" b="b"/>
            <a:pathLst>
              <a:path w="1031239">
                <a:moveTo>
                  <a:pt x="0" y="0"/>
                </a:moveTo>
                <a:lnTo>
                  <a:pt x="1030858" y="0"/>
                </a:lnTo>
              </a:path>
            </a:pathLst>
          </a:custGeom>
          <a:ln w="6096">
            <a:solidFill>
              <a:srgbClr val="FFFFFF"/>
            </a:solidFill>
          </a:ln>
        </p:spPr>
        <p:txBody>
          <a:bodyPr wrap="square" lIns="0" tIns="0" rIns="0" bIns="0" rtlCol="0"/>
          <a:lstStyle/>
          <a:p>
            <a:endParaRPr sz="2398"/>
          </a:p>
        </p:txBody>
      </p:sp>
      <p:sp>
        <p:nvSpPr>
          <p:cNvPr id="93" name="object 32"/>
          <p:cNvSpPr/>
          <p:nvPr/>
        </p:nvSpPr>
        <p:spPr>
          <a:xfrm>
            <a:off x="5409078" y="3343683"/>
            <a:ext cx="1373609" cy="0"/>
          </a:xfrm>
          <a:custGeom>
            <a:avLst/>
            <a:gdLst/>
            <a:ahLst/>
            <a:cxnLst/>
            <a:rect l="l" t="t" r="r" b="b"/>
            <a:pathLst>
              <a:path w="1031239">
                <a:moveTo>
                  <a:pt x="0" y="0"/>
                </a:moveTo>
                <a:lnTo>
                  <a:pt x="1030859" y="0"/>
                </a:lnTo>
              </a:path>
            </a:pathLst>
          </a:custGeom>
          <a:ln w="6096">
            <a:solidFill>
              <a:srgbClr val="FFFFFF"/>
            </a:solidFill>
          </a:ln>
        </p:spPr>
        <p:txBody>
          <a:bodyPr wrap="square" lIns="0" tIns="0" rIns="0" bIns="0" rtlCol="0"/>
          <a:lstStyle/>
          <a:p>
            <a:endParaRPr sz="2398"/>
          </a:p>
        </p:txBody>
      </p:sp>
      <p:sp>
        <p:nvSpPr>
          <p:cNvPr id="94" name="object 33"/>
          <p:cNvSpPr/>
          <p:nvPr/>
        </p:nvSpPr>
        <p:spPr>
          <a:xfrm>
            <a:off x="6945760" y="3343683"/>
            <a:ext cx="1373609" cy="0"/>
          </a:xfrm>
          <a:custGeom>
            <a:avLst/>
            <a:gdLst/>
            <a:ahLst/>
            <a:cxnLst/>
            <a:rect l="l" t="t" r="r" b="b"/>
            <a:pathLst>
              <a:path w="1031239">
                <a:moveTo>
                  <a:pt x="0" y="0"/>
                </a:moveTo>
                <a:lnTo>
                  <a:pt x="1030859" y="0"/>
                </a:lnTo>
              </a:path>
            </a:pathLst>
          </a:custGeom>
          <a:ln w="6096">
            <a:solidFill>
              <a:srgbClr val="FFFFFF"/>
            </a:solidFill>
          </a:ln>
        </p:spPr>
        <p:txBody>
          <a:bodyPr wrap="square" lIns="0" tIns="0" rIns="0" bIns="0" rtlCol="0"/>
          <a:lstStyle/>
          <a:p>
            <a:endParaRPr sz="2398"/>
          </a:p>
        </p:txBody>
      </p:sp>
      <p:sp>
        <p:nvSpPr>
          <p:cNvPr id="95" name="object 34"/>
          <p:cNvSpPr/>
          <p:nvPr/>
        </p:nvSpPr>
        <p:spPr>
          <a:xfrm>
            <a:off x="8484473" y="3343683"/>
            <a:ext cx="1373609" cy="0"/>
          </a:xfrm>
          <a:custGeom>
            <a:avLst/>
            <a:gdLst/>
            <a:ahLst/>
            <a:cxnLst/>
            <a:rect l="l" t="t" r="r" b="b"/>
            <a:pathLst>
              <a:path w="1031240">
                <a:moveTo>
                  <a:pt x="0" y="0"/>
                </a:moveTo>
                <a:lnTo>
                  <a:pt x="1030858" y="0"/>
                </a:lnTo>
              </a:path>
            </a:pathLst>
          </a:custGeom>
          <a:ln w="6096">
            <a:solidFill>
              <a:srgbClr val="FFFFFF"/>
            </a:solidFill>
          </a:ln>
        </p:spPr>
        <p:txBody>
          <a:bodyPr wrap="square" lIns="0" tIns="0" rIns="0" bIns="0" rtlCol="0"/>
          <a:lstStyle/>
          <a:p>
            <a:endParaRPr sz="2398"/>
          </a:p>
        </p:txBody>
      </p:sp>
      <p:sp>
        <p:nvSpPr>
          <p:cNvPr id="96" name="object 35"/>
          <p:cNvSpPr/>
          <p:nvPr/>
        </p:nvSpPr>
        <p:spPr>
          <a:xfrm>
            <a:off x="10021157" y="3343683"/>
            <a:ext cx="1373609" cy="0"/>
          </a:xfrm>
          <a:custGeom>
            <a:avLst/>
            <a:gdLst/>
            <a:ahLst/>
            <a:cxnLst/>
            <a:rect l="l" t="t" r="r" b="b"/>
            <a:pathLst>
              <a:path w="1031240">
                <a:moveTo>
                  <a:pt x="0" y="0"/>
                </a:moveTo>
                <a:lnTo>
                  <a:pt x="1030858" y="0"/>
                </a:lnTo>
              </a:path>
            </a:pathLst>
          </a:custGeom>
          <a:ln w="6096">
            <a:solidFill>
              <a:srgbClr val="FFFFFF"/>
            </a:solidFill>
          </a:ln>
        </p:spPr>
        <p:txBody>
          <a:bodyPr wrap="square" lIns="0" tIns="0" rIns="0" bIns="0" rtlCol="0"/>
          <a:lstStyle/>
          <a:p>
            <a:endParaRPr sz="2398"/>
          </a:p>
        </p:txBody>
      </p:sp>
      <p:sp>
        <p:nvSpPr>
          <p:cNvPr id="97" name="object 36"/>
          <p:cNvSpPr/>
          <p:nvPr/>
        </p:nvSpPr>
        <p:spPr>
          <a:xfrm>
            <a:off x="796998" y="4295736"/>
            <a:ext cx="1373609" cy="0"/>
          </a:xfrm>
          <a:custGeom>
            <a:avLst/>
            <a:gdLst/>
            <a:ahLst/>
            <a:cxnLst/>
            <a:rect l="l" t="t" r="r" b="b"/>
            <a:pathLst>
              <a:path w="1031240">
                <a:moveTo>
                  <a:pt x="0" y="0"/>
                </a:moveTo>
                <a:lnTo>
                  <a:pt x="1030859" y="0"/>
                </a:lnTo>
              </a:path>
            </a:pathLst>
          </a:custGeom>
          <a:ln w="6096">
            <a:solidFill>
              <a:srgbClr val="FFFFFF"/>
            </a:solidFill>
          </a:ln>
        </p:spPr>
        <p:txBody>
          <a:bodyPr wrap="square" lIns="0" tIns="0" rIns="0" bIns="0" rtlCol="0"/>
          <a:lstStyle/>
          <a:p>
            <a:endParaRPr sz="2398"/>
          </a:p>
        </p:txBody>
      </p:sp>
      <p:sp>
        <p:nvSpPr>
          <p:cNvPr id="98" name="object 37"/>
          <p:cNvSpPr/>
          <p:nvPr/>
        </p:nvSpPr>
        <p:spPr>
          <a:xfrm>
            <a:off x="2333681" y="4295736"/>
            <a:ext cx="1373609" cy="0"/>
          </a:xfrm>
          <a:custGeom>
            <a:avLst/>
            <a:gdLst/>
            <a:ahLst/>
            <a:cxnLst/>
            <a:rect l="l" t="t" r="r" b="b"/>
            <a:pathLst>
              <a:path w="1031239">
                <a:moveTo>
                  <a:pt x="0" y="0"/>
                </a:moveTo>
                <a:lnTo>
                  <a:pt x="1030859" y="0"/>
                </a:lnTo>
              </a:path>
            </a:pathLst>
          </a:custGeom>
          <a:ln w="6096">
            <a:solidFill>
              <a:srgbClr val="FFFFFF"/>
            </a:solidFill>
          </a:ln>
        </p:spPr>
        <p:txBody>
          <a:bodyPr wrap="square" lIns="0" tIns="0" rIns="0" bIns="0" rtlCol="0"/>
          <a:lstStyle/>
          <a:p>
            <a:endParaRPr sz="2398"/>
          </a:p>
        </p:txBody>
      </p:sp>
      <p:sp>
        <p:nvSpPr>
          <p:cNvPr id="99" name="object 38"/>
          <p:cNvSpPr/>
          <p:nvPr/>
        </p:nvSpPr>
        <p:spPr>
          <a:xfrm>
            <a:off x="3870364" y="4295736"/>
            <a:ext cx="1373609" cy="0"/>
          </a:xfrm>
          <a:custGeom>
            <a:avLst/>
            <a:gdLst/>
            <a:ahLst/>
            <a:cxnLst/>
            <a:rect l="l" t="t" r="r" b="b"/>
            <a:pathLst>
              <a:path w="1031239">
                <a:moveTo>
                  <a:pt x="0" y="0"/>
                </a:moveTo>
                <a:lnTo>
                  <a:pt x="1030858" y="0"/>
                </a:lnTo>
              </a:path>
            </a:pathLst>
          </a:custGeom>
          <a:ln w="6096">
            <a:solidFill>
              <a:srgbClr val="FFFFFF"/>
            </a:solidFill>
          </a:ln>
        </p:spPr>
        <p:txBody>
          <a:bodyPr wrap="square" lIns="0" tIns="0" rIns="0" bIns="0" rtlCol="0"/>
          <a:lstStyle/>
          <a:p>
            <a:endParaRPr sz="2398"/>
          </a:p>
        </p:txBody>
      </p:sp>
      <p:sp>
        <p:nvSpPr>
          <p:cNvPr id="100" name="object 39"/>
          <p:cNvSpPr/>
          <p:nvPr/>
        </p:nvSpPr>
        <p:spPr>
          <a:xfrm>
            <a:off x="5409078" y="4295736"/>
            <a:ext cx="1373609" cy="0"/>
          </a:xfrm>
          <a:custGeom>
            <a:avLst/>
            <a:gdLst/>
            <a:ahLst/>
            <a:cxnLst/>
            <a:rect l="l" t="t" r="r" b="b"/>
            <a:pathLst>
              <a:path w="1031239">
                <a:moveTo>
                  <a:pt x="0" y="0"/>
                </a:moveTo>
                <a:lnTo>
                  <a:pt x="1030859" y="0"/>
                </a:lnTo>
              </a:path>
            </a:pathLst>
          </a:custGeom>
          <a:ln w="6096">
            <a:solidFill>
              <a:srgbClr val="FFFFFF"/>
            </a:solidFill>
          </a:ln>
        </p:spPr>
        <p:txBody>
          <a:bodyPr wrap="square" lIns="0" tIns="0" rIns="0" bIns="0" rtlCol="0"/>
          <a:lstStyle/>
          <a:p>
            <a:endParaRPr sz="2398"/>
          </a:p>
        </p:txBody>
      </p:sp>
      <p:sp>
        <p:nvSpPr>
          <p:cNvPr id="101" name="object 40"/>
          <p:cNvSpPr/>
          <p:nvPr/>
        </p:nvSpPr>
        <p:spPr>
          <a:xfrm>
            <a:off x="6945760" y="4295736"/>
            <a:ext cx="1373609" cy="0"/>
          </a:xfrm>
          <a:custGeom>
            <a:avLst/>
            <a:gdLst/>
            <a:ahLst/>
            <a:cxnLst/>
            <a:rect l="l" t="t" r="r" b="b"/>
            <a:pathLst>
              <a:path w="1031239">
                <a:moveTo>
                  <a:pt x="0" y="0"/>
                </a:moveTo>
                <a:lnTo>
                  <a:pt x="1030859" y="0"/>
                </a:lnTo>
              </a:path>
            </a:pathLst>
          </a:custGeom>
          <a:ln w="6096">
            <a:solidFill>
              <a:srgbClr val="FFFFFF"/>
            </a:solidFill>
          </a:ln>
        </p:spPr>
        <p:txBody>
          <a:bodyPr wrap="square" lIns="0" tIns="0" rIns="0" bIns="0" rtlCol="0"/>
          <a:lstStyle/>
          <a:p>
            <a:endParaRPr sz="2398"/>
          </a:p>
        </p:txBody>
      </p:sp>
      <p:sp>
        <p:nvSpPr>
          <p:cNvPr id="102" name="object 41"/>
          <p:cNvSpPr/>
          <p:nvPr/>
        </p:nvSpPr>
        <p:spPr>
          <a:xfrm>
            <a:off x="8484473" y="4295736"/>
            <a:ext cx="1373609" cy="0"/>
          </a:xfrm>
          <a:custGeom>
            <a:avLst/>
            <a:gdLst/>
            <a:ahLst/>
            <a:cxnLst/>
            <a:rect l="l" t="t" r="r" b="b"/>
            <a:pathLst>
              <a:path w="1031240">
                <a:moveTo>
                  <a:pt x="0" y="0"/>
                </a:moveTo>
                <a:lnTo>
                  <a:pt x="1030858" y="0"/>
                </a:lnTo>
              </a:path>
            </a:pathLst>
          </a:custGeom>
          <a:ln w="6096">
            <a:solidFill>
              <a:srgbClr val="FFFFFF"/>
            </a:solidFill>
          </a:ln>
        </p:spPr>
        <p:txBody>
          <a:bodyPr wrap="square" lIns="0" tIns="0" rIns="0" bIns="0" rtlCol="0"/>
          <a:lstStyle/>
          <a:p>
            <a:endParaRPr sz="2398"/>
          </a:p>
        </p:txBody>
      </p:sp>
      <p:sp>
        <p:nvSpPr>
          <p:cNvPr id="103" name="object 42"/>
          <p:cNvSpPr/>
          <p:nvPr/>
        </p:nvSpPr>
        <p:spPr>
          <a:xfrm>
            <a:off x="10021157" y="4295736"/>
            <a:ext cx="1373609" cy="0"/>
          </a:xfrm>
          <a:custGeom>
            <a:avLst/>
            <a:gdLst/>
            <a:ahLst/>
            <a:cxnLst/>
            <a:rect l="l" t="t" r="r" b="b"/>
            <a:pathLst>
              <a:path w="1031240">
                <a:moveTo>
                  <a:pt x="0" y="0"/>
                </a:moveTo>
                <a:lnTo>
                  <a:pt x="1030858" y="0"/>
                </a:lnTo>
              </a:path>
            </a:pathLst>
          </a:custGeom>
          <a:ln w="6096">
            <a:solidFill>
              <a:srgbClr val="FFFFFF"/>
            </a:solidFill>
          </a:ln>
        </p:spPr>
        <p:txBody>
          <a:bodyPr wrap="square" lIns="0" tIns="0" rIns="0" bIns="0" rtlCol="0"/>
          <a:lstStyle/>
          <a:p>
            <a:endParaRPr sz="2398"/>
          </a:p>
        </p:txBody>
      </p:sp>
      <p:sp>
        <p:nvSpPr>
          <p:cNvPr id="104" name="object 43"/>
          <p:cNvSpPr/>
          <p:nvPr/>
        </p:nvSpPr>
        <p:spPr>
          <a:xfrm>
            <a:off x="796998" y="5247789"/>
            <a:ext cx="1373609" cy="0"/>
          </a:xfrm>
          <a:custGeom>
            <a:avLst/>
            <a:gdLst/>
            <a:ahLst/>
            <a:cxnLst/>
            <a:rect l="l" t="t" r="r" b="b"/>
            <a:pathLst>
              <a:path w="1031240">
                <a:moveTo>
                  <a:pt x="0" y="0"/>
                </a:moveTo>
                <a:lnTo>
                  <a:pt x="1030859" y="0"/>
                </a:lnTo>
              </a:path>
            </a:pathLst>
          </a:custGeom>
          <a:ln w="6096">
            <a:solidFill>
              <a:srgbClr val="FFFFFF"/>
            </a:solidFill>
          </a:ln>
        </p:spPr>
        <p:txBody>
          <a:bodyPr wrap="square" lIns="0" tIns="0" rIns="0" bIns="0" rtlCol="0"/>
          <a:lstStyle/>
          <a:p>
            <a:endParaRPr sz="2398"/>
          </a:p>
        </p:txBody>
      </p:sp>
      <p:sp>
        <p:nvSpPr>
          <p:cNvPr id="105" name="object 44"/>
          <p:cNvSpPr/>
          <p:nvPr/>
        </p:nvSpPr>
        <p:spPr>
          <a:xfrm>
            <a:off x="2333681" y="5247789"/>
            <a:ext cx="1373609" cy="0"/>
          </a:xfrm>
          <a:custGeom>
            <a:avLst/>
            <a:gdLst/>
            <a:ahLst/>
            <a:cxnLst/>
            <a:rect l="l" t="t" r="r" b="b"/>
            <a:pathLst>
              <a:path w="1031239">
                <a:moveTo>
                  <a:pt x="0" y="0"/>
                </a:moveTo>
                <a:lnTo>
                  <a:pt x="1030859" y="0"/>
                </a:lnTo>
              </a:path>
            </a:pathLst>
          </a:custGeom>
          <a:ln w="6096">
            <a:solidFill>
              <a:srgbClr val="FFFFFF"/>
            </a:solidFill>
          </a:ln>
        </p:spPr>
        <p:txBody>
          <a:bodyPr wrap="square" lIns="0" tIns="0" rIns="0" bIns="0" rtlCol="0"/>
          <a:lstStyle/>
          <a:p>
            <a:endParaRPr sz="2398"/>
          </a:p>
        </p:txBody>
      </p:sp>
      <p:sp>
        <p:nvSpPr>
          <p:cNvPr id="106" name="object 45"/>
          <p:cNvSpPr/>
          <p:nvPr/>
        </p:nvSpPr>
        <p:spPr>
          <a:xfrm>
            <a:off x="3870364" y="5247789"/>
            <a:ext cx="1373609" cy="0"/>
          </a:xfrm>
          <a:custGeom>
            <a:avLst/>
            <a:gdLst/>
            <a:ahLst/>
            <a:cxnLst/>
            <a:rect l="l" t="t" r="r" b="b"/>
            <a:pathLst>
              <a:path w="1031239">
                <a:moveTo>
                  <a:pt x="0" y="0"/>
                </a:moveTo>
                <a:lnTo>
                  <a:pt x="1030858" y="0"/>
                </a:lnTo>
              </a:path>
            </a:pathLst>
          </a:custGeom>
          <a:ln w="6096">
            <a:solidFill>
              <a:srgbClr val="FFFFFF"/>
            </a:solidFill>
          </a:ln>
        </p:spPr>
        <p:txBody>
          <a:bodyPr wrap="square" lIns="0" tIns="0" rIns="0" bIns="0" rtlCol="0"/>
          <a:lstStyle/>
          <a:p>
            <a:endParaRPr sz="2398"/>
          </a:p>
        </p:txBody>
      </p:sp>
      <p:sp>
        <p:nvSpPr>
          <p:cNvPr id="107" name="object 46"/>
          <p:cNvSpPr/>
          <p:nvPr/>
        </p:nvSpPr>
        <p:spPr>
          <a:xfrm>
            <a:off x="5409078" y="5247789"/>
            <a:ext cx="1373609" cy="0"/>
          </a:xfrm>
          <a:custGeom>
            <a:avLst/>
            <a:gdLst/>
            <a:ahLst/>
            <a:cxnLst/>
            <a:rect l="l" t="t" r="r" b="b"/>
            <a:pathLst>
              <a:path w="1031239">
                <a:moveTo>
                  <a:pt x="0" y="0"/>
                </a:moveTo>
                <a:lnTo>
                  <a:pt x="1030859" y="0"/>
                </a:lnTo>
              </a:path>
            </a:pathLst>
          </a:custGeom>
          <a:ln w="6096">
            <a:solidFill>
              <a:srgbClr val="FFFFFF"/>
            </a:solidFill>
          </a:ln>
        </p:spPr>
        <p:txBody>
          <a:bodyPr wrap="square" lIns="0" tIns="0" rIns="0" bIns="0" rtlCol="0"/>
          <a:lstStyle/>
          <a:p>
            <a:endParaRPr sz="2398"/>
          </a:p>
        </p:txBody>
      </p:sp>
      <p:sp>
        <p:nvSpPr>
          <p:cNvPr id="108" name="object 47"/>
          <p:cNvSpPr/>
          <p:nvPr/>
        </p:nvSpPr>
        <p:spPr>
          <a:xfrm>
            <a:off x="6945760" y="5247789"/>
            <a:ext cx="1373609" cy="0"/>
          </a:xfrm>
          <a:custGeom>
            <a:avLst/>
            <a:gdLst/>
            <a:ahLst/>
            <a:cxnLst/>
            <a:rect l="l" t="t" r="r" b="b"/>
            <a:pathLst>
              <a:path w="1031239">
                <a:moveTo>
                  <a:pt x="0" y="0"/>
                </a:moveTo>
                <a:lnTo>
                  <a:pt x="1030859" y="0"/>
                </a:lnTo>
              </a:path>
            </a:pathLst>
          </a:custGeom>
          <a:ln w="6096">
            <a:solidFill>
              <a:srgbClr val="FFFFFF"/>
            </a:solidFill>
          </a:ln>
        </p:spPr>
        <p:txBody>
          <a:bodyPr wrap="square" lIns="0" tIns="0" rIns="0" bIns="0" rtlCol="0"/>
          <a:lstStyle/>
          <a:p>
            <a:endParaRPr sz="2398"/>
          </a:p>
        </p:txBody>
      </p:sp>
      <p:sp>
        <p:nvSpPr>
          <p:cNvPr id="109" name="object 48"/>
          <p:cNvSpPr/>
          <p:nvPr/>
        </p:nvSpPr>
        <p:spPr>
          <a:xfrm>
            <a:off x="8484473" y="5247789"/>
            <a:ext cx="1373609" cy="0"/>
          </a:xfrm>
          <a:custGeom>
            <a:avLst/>
            <a:gdLst/>
            <a:ahLst/>
            <a:cxnLst/>
            <a:rect l="l" t="t" r="r" b="b"/>
            <a:pathLst>
              <a:path w="1031240">
                <a:moveTo>
                  <a:pt x="0" y="0"/>
                </a:moveTo>
                <a:lnTo>
                  <a:pt x="1030858" y="0"/>
                </a:lnTo>
              </a:path>
            </a:pathLst>
          </a:custGeom>
          <a:ln w="6096">
            <a:solidFill>
              <a:srgbClr val="FFFFFF"/>
            </a:solidFill>
          </a:ln>
        </p:spPr>
        <p:txBody>
          <a:bodyPr wrap="square" lIns="0" tIns="0" rIns="0" bIns="0" rtlCol="0"/>
          <a:lstStyle/>
          <a:p>
            <a:endParaRPr sz="2398"/>
          </a:p>
        </p:txBody>
      </p:sp>
      <p:sp>
        <p:nvSpPr>
          <p:cNvPr id="110" name="object 49"/>
          <p:cNvSpPr/>
          <p:nvPr/>
        </p:nvSpPr>
        <p:spPr>
          <a:xfrm>
            <a:off x="10021157" y="5247789"/>
            <a:ext cx="1373609" cy="0"/>
          </a:xfrm>
          <a:custGeom>
            <a:avLst/>
            <a:gdLst/>
            <a:ahLst/>
            <a:cxnLst/>
            <a:rect l="l" t="t" r="r" b="b"/>
            <a:pathLst>
              <a:path w="1031240">
                <a:moveTo>
                  <a:pt x="0" y="0"/>
                </a:moveTo>
                <a:lnTo>
                  <a:pt x="1030858" y="0"/>
                </a:lnTo>
              </a:path>
            </a:pathLst>
          </a:custGeom>
          <a:ln w="6096">
            <a:solidFill>
              <a:srgbClr val="FFFFFF"/>
            </a:solidFill>
          </a:ln>
        </p:spPr>
        <p:txBody>
          <a:bodyPr wrap="square" lIns="0" tIns="0" rIns="0" bIns="0" rtlCol="0"/>
          <a:lstStyle/>
          <a:p>
            <a:endParaRPr sz="2398"/>
          </a:p>
        </p:txBody>
      </p:sp>
      <p:sp>
        <p:nvSpPr>
          <p:cNvPr id="111" name="object 50"/>
          <p:cNvSpPr/>
          <p:nvPr/>
        </p:nvSpPr>
        <p:spPr>
          <a:xfrm>
            <a:off x="5865821" y="4616471"/>
            <a:ext cx="479070" cy="339003"/>
          </a:xfrm>
          <a:prstGeom prst="rect">
            <a:avLst/>
          </a:prstGeom>
          <a:blipFill>
            <a:blip r:embed="rId21" cstate="print"/>
            <a:stretch>
              <a:fillRect/>
            </a:stretch>
          </a:blipFill>
        </p:spPr>
        <p:txBody>
          <a:bodyPr wrap="square" lIns="0" tIns="0" rIns="0" bIns="0" rtlCol="0"/>
          <a:lstStyle/>
          <a:p>
            <a:endParaRPr sz="2398"/>
          </a:p>
        </p:txBody>
      </p:sp>
      <p:sp>
        <p:nvSpPr>
          <p:cNvPr id="112" name="object 51"/>
          <p:cNvSpPr/>
          <p:nvPr/>
        </p:nvSpPr>
        <p:spPr>
          <a:xfrm>
            <a:off x="10157164" y="4659100"/>
            <a:ext cx="1110389" cy="253746"/>
          </a:xfrm>
          <a:prstGeom prst="rect">
            <a:avLst/>
          </a:prstGeom>
          <a:blipFill>
            <a:blip r:embed="rId22" cstate="print"/>
            <a:stretch>
              <a:fillRect/>
            </a:stretch>
          </a:blipFill>
        </p:spPr>
        <p:txBody>
          <a:bodyPr wrap="square" lIns="0" tIns="0" rIns="0" bIns="0" rtlCol="0"/>
          <a:lstStyle/>
          <a:p>
            <a:endParaRPr sz="2398"/>
          </a:p>
        </p:txBody>
      </p:sp>
      <p:sp>
        <p:nvSpPr>
          <p:cNvPr id="113" name="object 52"/>
          <p:cNvSpPr/>
          <p:nvPr/>
        </p:nvSpPr>
        <p:spPr>
          <a:xfrm>
            <a:off x="8693559" y="4683460"/>
            <a:ext cx="982503" cy="205026"/>
          </a:xfrm>
          <a:prstGeom prst="rect">
            <a:avLst/>
          </a:prstGeom>
          <a:blipFill>
            <a:blip r:embed="rId23" cstate="print"/>
            <a:stretch>
              <a:fillRect/>
            </a:stretch>
          </a:blipFill>
        </p:spPr>
        <p:txBody>
          <a:bodyPr wrap="square" lIns="0" tIns="0" rIns="0" bIns="0" rtlCol="0"/>
          <a:lstStyle/>
          <a:p>
            <a:endParaRPr sz="2398"/>
          </a:p>
        </p:txBody>
      </p:sp>
      <p:sp>
        <p:nvSpPr>
          <p:cNvPr id="114" name="object 53"/>
          <p:cNvSpPr/>
          <p:nvPr/>
        </p:nvSpPr>
        <p:spPr>
          <a:xfrm>
            <a:off x="10350011" y="5554315"/>
            <a:ext cx="822136" cy="363362"/>
          </a:xfrm>
          <a:prstGeom prst="rect">
            <a:avLst/>
          </a:prstGeom>
          <a:blipFill>
            <a:blip r:embed="rId24" cstate="print"/>
            <a:stretch>
              <a:fillRect/>
            </a:stretch>
          </a:blipFill>
        </p:spPr>
        <p:txBody>
          <a:bodyPr wrap="square" lIns="0" tIns="0" rIns="0" bIns="0" rtlCol="0"/>
          <a:lstStyle/>
          <a:p>
            <a:endParaRPr sz="2398"/>
          </a:p>
        </p:txBody>
      </p:sp>
      <p:sp>
        <p:nvSpPr>
          <p:cNvPr id="115" name="object 54"/>
          <p:cNvSpPr/>
          <p:nvPr/>
        </p:nvSpPr>
        <p:spPr>
          <a:xfrm>
            <a:off x="4138321" y="5625363"/>
            <a:ext cx="883033" cy="211116"/>
          </a:xfrm>
          <a:prstGeom prst="rect">
            <a:avLst/>
          </a:prstGeom>
          <a:blipFill>
            <a:blip r:embed="rId25" cstate="print"/>
            <a:stretch>
              <a:fillRect/>
            </a:stretch>
          </a:blipFill>
        </p:spPr>
        <p:txBody>
          <a:bodyPr wrap="square" lIns="0" tIns="0" rIns="0" bIns="0" rtlCol="0"/>
          <a:lstStyle/>
          <a:p>
            <a:endParaRPr sz="2398"/>
          </a:p>
        </p:txBody>
      </p:sp>
      <p:sp>
        <p:nvSpPr>
          <p:cNvPr id="116" name="object 55"/>
          <p:cNvSpPr/>
          <p:nvPr/>
        </p:nvSpPr>
        <p:spPr>
          <a:xfrm>
            <a:off x="2571187" y="5582734"/>
            <a:ext cx="876945" cy="269985"/>
          </a:xfrm>
          <a:prstGeom prst="rect">
            <a:avLst/>
          </a:prstGeom>
          <a:blipFill>
            <a:blip r:embed="rId26" cstate="print"/>
            <a:stretch>
              <a:fillRect/>
            </a:stretch>
          </a:blipFill>
        </p:spPr>
        <p:txBody>
          <a:bodyPr wrap="square" lIns="0" tIns="0" rIns="0" bIns="0" rtlCol="0"/>
          <a:lstStyle/>
          <a:p>
            <a:endParaRPr sz="2398"/>
          </a:p>
        </p:txBody>
      </p:sp>
      <p:sp>
        <p:nvSpPr>
          <p:cNvPr id="117" name="object 56"/>
          <p:cNvSpPr/>
          <p:nvPr/>
        </p:nvSpPr>
        <p:spPr>
          <a:xfrm>
            <a:off x="7037109" y="4677370"/>
            <a:ext cx="1211887" cy="217206"/>
          </a:xfrm>
          <a:prstGeom prst="rect">
            <a:avLst/>
          </a:prstGeom>
          <a:blipFill>
            <a:blip r:embed="rId27" cstate="print"/>
            <a:stretch>
              <a:fillRect/>
            </a:stretch>
          </a:blipFill>
        </p:spPr>
        <p:txBody>
          <a:bodyPr wrap="square" lIns="0" tIns="0" rIns="0" bIns="0" rtlCol="0"/>
          <a:lstStyle/>
          <a:p>
            <a:endParaRPr sz="2398"/>
          </a:p>
        </p:txBody>
      </p:sp>
      <p:sp>
        <p:nvSpPr>
          <p:cNvPr id="118" name="object 57"/>
          <p:cNvSpPr/>
          <p:nvPr/>
        </p:nvSpPr>
        <p:spPr>
          <a:xfrm>
            <a:off x="8827539" y="5588824"/>
            <a:ext cx="753115" cy="314644"/>
          </a:xfrm>
          <a:prstGeom prst="rect">
            <a:avLst/>
          </a:prstGeom>
          <a:blipFill>
            <a:blip r:embed="rId28" cstate="print"/>
            <a:stretch>
              <a:fillRect/>
            </a:stretch>
          </a:blipFill>
        </p:spPr>
        <p:txBody>
          <a:bodyPr wrap="square" lIns="0" tIns="0" rIns="0" bIns="0" rtlCol="0"/>
          <a:lstStyle/>
          <a:p>
            <a:endParaRPr sz="2398"/>
          </a:p>
        </p:txBody>
      </p:sp>
      <p:sp>
        <p:nvSpPr>
          <p:cNvPr id="119" name="object 58"/>
          <p:cNvSpPr/>
          <p:nvPr/>
        </p:nvSpPr>
        <p:spPr>
          <a:xfrm>
            <a:off x="5727782" y="5548224"/>
            <a:ext cx="753115" cy="336974"/>
          </a:xfrm>
          <a:prstGeom prst="rect">
            <a:avLst/>
          </a:prstGeom>
          <a:blipFill>
            <a:blip r:embed="rId29" cstate="print"/>
            <a:stretch>
              <a:fillRect/>
            </a:stretch>
          </a:blipFill>
        </p:spPr>
        <p:txBody>
          <a:bodyPr wrap="square" lIns="0" tIns="0" rIns="0" bIns="0" rtlCol="0"/>
          <a:lstStyle/>
          <a:p>
            <a:endParaRPr sz="2398"/>
          </a:p>
        </p:txBody>
      </p:sp>
      <p:sp>
        <p:nvSpPr>
          <p:cNvPr id="120" name="object 59"/>
          <p:cNvSpPr/>
          <p:nvPr/>
        </p:nvSpPr>
        <p:spPr>
          <a:xfrm>
            <a:off x="7284765" y="5519805"/>
            <a:ext cx="716577" cy="395843"/>
          </a:xfrm>
          <a:prstGeom prst="rect">
            <a:avLst/>
          </a:prstGeom>
          <a:blipFill>
            <a:blip r:embed="rId30" cstate="print"/>
            <a:stretch>
              <a:fillRect/>
            </a:stretch>
          </a:blipFill>
        </p:spPr>
        <p:txBody>
          <a:bodyPr wrap="square" lIns="0" tIns="0" rIns="0" bIns="0" rtlCol="0"/>
          <a:lstStyle/>
          <a:p>
            <a:endParaRPr sz="2398"/>
          </a:p>
        </p:txBody>
      </p:sp>
      <p:sp>
        <p:nvSpPr>
          <p:cNvPr id="121" name="object 60"/>
          <p:cNvSpPr/>
          <p:nvPr/>
        </p:nvSpPr>
        <p:spPr>
          <a:xfrm>
            <a:off x="10376401" y="2750934"/>
            <a:ext cx="657707" cy="322763"/>
          </a:xfrm>
          <a:prstGeom prst="rect">
            <a:avLst/>
          </a:prstGeom>
          <a:blipFill>
            <a:blip r:embed="rId31" cstate="print"/>
            <a:stretch>
              <a:fillRect/>
            </a:stretch>
          </a:blipFill>
        </p:spPr>
        <p:txBody>
          <a:bodyPr wrap="square" lIns="0" tIns="0" rIns="0" bIns="0" rtlCol="0"/>
          <a:lstStyle/>
          <a:p>
            <a:endParaRPr sz="2398"/>
          </a:p>
        </p:txBody>
      </p:sp>
      <p:sp>
        <p:nvSpPr>
          <p:cNvPr id="122" name="object 61"/>
          <p:cNvSpPr/>
          <p:nvPr/>
        </p:nvSpPr>
        <p:spPr>
          <a:xfrm>
            <a:off x="5520726" y="1857749"/>
            <a:ext cx="1148960" cy="233446"/>
          </a:xfrm>
          <a:prstGeom prst="rect">
            <a:avLst/>
          </a:prstGeom>
          <a:blipFill>
            <a:blip r:embed="rId32" cstate="print"/>
            <a:stretch>
              <a:fillRect/>
            </a:stretch>
          </a:blipFill>
        </p:spPr>
        <p:txBody>
          <a:bodyPr wrap="square" lIns="0" tIns="0" rIns="0" bIns="0" rtlCol="0"/>
          <a:lstStyle/>
          <a:p>
            <a:endParaRPr sz="2398"/>
          </a:p>
        </p:txBody>
      </p:sp>
      <p:sp>
        <p:nvSpPr>
          <p:cNvPr id="123" name="object 62"/>
          <p:cNvSpPr/>
          <p:nvPr/>
        </p:nvSpPr>
        <p:spPr>
          <a:xfrm>
            <a:off x="1292311" y="1770461"/>
            <a:ext cx="334943" cy="336974"/>
          </a:xfrm>
          <a:prstGeom prst="rect">
            <a:avLst/>
          </a:prstGeom>
          <a:blipFill>
            <a:blip r:embed="rId33" cstate="print"/>
            <a:stretch>
              <a:fillRect/>
            </a:stretch>
          </a:blipFill>
        </p:spPr>
        <p:txBody>
          <a:bodyPr wrap="square" lIns="0" tIns="0" rIns="0" bIns="0" rtlCol="0"/>
          <a:lstStyle/>
          <a:p>
            <a:endParaRPr sz="2398"/>
          </a:p>
        </p:txBody>
      </p:sp>
      <p:sp>
        <p:nvSpPr>
          <p:cNvPr id="124" name="object 63"/>
          <p:cNvSpPr/>
          <p:nvPr/>
        </p:nvSpPr>
        <p:spPr>
          <a:xfrm>
            <a:off x="8847837" y="2714395"/>
            <a:ext cx="700336" cy="365392"/>
          </a:xfrm>
          <a:prstGeom prst="rect">
            <a:avLst/>
          </a:prstGeom>
          <a:blipFill>
            <a:blip r:embed="rId34" cstate="print"/>
            <a:stretch>
              <a:fillRect/>
            </a:stretch>
          </a:blipFill>
        </p:spPr>
        <p:txBody>
          <a:bodyPr wrap="square" lIns="0" tIns="0" rIns="0" bIns="0" rtlCol="0"/>
          <a:lstStyle/>
          <a:p>
            <a:endParaRPr sz="2398"/>
          </a:p>
        </p:txBody>
      </p:sp>
      <p:sp>
        <p:nvSpPr>
          <p:cNvPr id="125" name="object 64"/>
          <p:cNvSpPr/>
          <p:nvPr/>
        </p:nvSpPr>
        <p:spPr>
          <a:xfrm>
            <a:off x="4158620" y="1825270"/>
            <a:ext cx="830255" cy="274044"/>
          </a:xfrm>
          <a:prstGeom prst="rect">
            <a:avLst/>
          </a:prstGeom>
          <a:blipFill>
            <a:blip r:embed="rId35" cstate="print"/>
            <a:stretch>
              <a:fillRect/>
            </a:stretch>
          </a:blipFill>
        </p:spPr>
        <p:txBody>
          <a:bodyPr wrap="square" lIns="0" tIns="0" rIns="0" bIns="0" rtlCol="0"/>
          <a:lstStyle/>
          <a:p>
            <a:endParaRPr sz="2398"/>
          </a:p>
        </p:txBody>
      </p:sp>
      <p:sp>
        <p:nvSpPr>
          <p:cNvPr id="126" name="object 65"/>
          <p:cNvSpPr/>
          <p:nvPr/>
        </p:nvSpPr>
        <p:spPr>
          <a:xfrm>
            <a:off x="8914826" y="1670993"/>
            <a:ext cx="505460" cy="501400"/>
          </a:xfrm>
          <a:prstGeom prst="rect">
            <a:avLst/>
          </a:prstGeom>
          <a:blipFill>
            <a:blip r:embed="rId36" cstate="print"/>
            <a:stretch>
              <a:fillRect/>
            </a:stretch>
          </a:blipFill>
        </p:spPr>
        <p:txBody>
          <a:bodyPr wrap="square" lIns="0" tIns="0" rIns="0" bIns="0" rtlCol="0"/>
          <a:lstStyle/>
          <a:p>
            <a:endParaRPr sz="2398"/>
          </a:p>
        </p:txBody>
      </p:sp>
    </p:spTree>
    <p:extLst>
      <p:ext uri="{BB962C8B-B14F-4D97-AF65-F5344CB8AC3E}">
        <p14:creationId xmlns:p14="http://schemas.microsoft.com/office/powerpoint/2010/main" val="28674608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Process </a:t>
            </a:r>
            <a:r>
              <a:rPr lang="en-US" dirty="0" err="1"/>
              <a:t>StEPS</a:t>
            </a:r>
            <a:endParaRPr lang="en-US" dirty="0"/>
          </a:p>
        </p:txBody>
      </p:sp>
      <p:sp>
        <p:nvSpPr>
          <p:cNvPr id="3" name="Untertitel 2"/>
          <p:cNvSpPr>
            <a:spLocks noGrp="1"/>
          </p:cNvSpPr>
          <p:nvPr>
            <p:ph type="subTitle" idx="14"/>
          </p:nvPr>
        </p:nvSpPr>
        <p:spPr bwMode="gray"/>
        <p:txBody>
          <a:bodyPr/>
          <a:lstStyle/>
          <a:p>
            <a:endParaRPr lang="en-US" dirty="0"/>
          </a:p>
        </p:txBody>
      </p:sp>
      <p:grpSp>
        <p:nvGrpSpPr>
          <p:cNvPr id="4" name="Gruppieren 3"/>
          <p:cNvGrpSpPr/>
          <p:nvPr/>
        </p:nvGrpSpPr>
        <p:grpSpPr bwMode="gray">
          <a:xfrm>
            <a:off x="555008" y="2084602"/>
            <a:ext cx="2052001" cy="3086890"/>
            <a:chOff x="662827" y="2084602"/>
            <a:chExt cx="2111650" cy="3090270"/>
          </a:xfrm>
        </p:grpSpPr>
        <p:sp>
          <p:nvSpPr>
            <p:cNvPr id="5" name="Textplatzhalter 7"/>
            <p:cNvSpPr txBox="1">
              <a:spLocks/>
            </p:cNvSpPr>
            <p:nvPr/>
          </p:nvSpPr>
          <p:spPr bwMode="gray">
            <a:xfrm>
              <a:off x="662827" y="4057650"/>
              <a:ext cx="2111650" cy="1117222"/>
            </a:xfrm>
            <a:prstGeom prst="rect">
              <a:avLst/>
            </a:prstGeom>
          </p:spPr>
          <p:txBody>
            <a:bodyPr lIns="0" tIns="0" rIns="0" bIns="0"/>
            <a:lstStyle>
              <a:lvl1pPr marL="0" indent="0" algn="l" defTabSz="914400" rtl="0" eaLnBrk="1" latinLnBrk="0" hangingPunct="1">
                <a:spcBef>
                  <a:spcPts val="0"/>
                </a:spcBef>
                <a:spcAft>
                  <a:spcPts val="600"/>
                </a:spcAft>
                <a:buFont typeface="Arial" panose="020B0604020202020204" pitchFamily="34" charset="0"/>
                <a:buNone/>
                <a:defRPr sz="1400" kern="1200" cap="none" baseline="0">
                  <a:solidFill>
                    <a:schemeClr val="tx1"/>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1400" kern="1200" cap="none">
                  <a:solidFill>
                    <a:schemeClr val="tx1"/>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1400" kern="1200" cap="none">
                  <a:solidFill>
                    <a:schemeClr val="tx1"/>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9pPr>
            </a:lstStyle>
            <a:p>
              <a:pPr algn="ctr"/>
              <a:r>
                <a:rPr lang="en-US"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a:t>
              </a:r>
              <a:br>
                <a:rPr lang="en-US" dirty="0">
                  <a:solidFill>
                    <a:schemeClr val="bg1"/>
                  </a:solidFill>
                  <a:latin typeface="Arial" panose="020B0604020202020204" pitchFamily="34" charset="0"/>
                  <a:cs typeface="Arial" panose="020B0604020202020204" pitchFamily="34" charset="0"/>
                </a:rPr>
              </a:br>
              <a:r>
                <a:rPr lang="en-US" dirty="0">
                  <a:solidFill>
                    <a:schemeClr val="bg1"/>
                  </a:solidFill>
                  <a:latin typeface="Arial" panose="020B0604020202020204" pitchFamily="34" charset="0"/>
                  <a:cs typeface="Arial" panose="020B0604020202020204" pitchFamily="34" charset="0"/>
                </a:rPr>
                <a:t>your own text. </a:t>
              </a:r>
            </a:p>
          </p:txBody>
        </p:sp>
        <p:sp>
          <p:nvSpPr>
            <p:cNvPr id="9" name="Textplatzhalter 10"/>
            <p:cNvSpPr txBox="1">
              <a:spLocks/>
            </p:cNvSpPr>
            <p:nvPr/>
          </p:nvSpPr>
          <p:spPr bwMode="gray">
            <a:xfrm>
              <a:off x="674652" y="2084602"/>
              <a:ext cx="2088000" cy="515724"/>
            </a:xfrm>
            <a:prstGeom prst="rect">
              <a:avLst/>
            </a:prstGeom>
          </p:spPr>
          <p:txBody>
            <a:bodyPr lIns="0" tIns="0" rIns="0" bIns="0"/>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pPr algn="ctr"/>
              <a:r>
                <a:rPr lang="en-US" sz="2000" dirty="0">
                  <a:latin typeface="Arial" panose="020B0604020202020204" pitchFamily="34" charset="0"/>
                  <a:cs typeface="Arial" panose="020B0604020202020204" pitchFamily="34" charset="0"/>
                </a:rPr>
                <a:t>Placeholder</a:t>
              </a:r>
              <a:endParaRPr lang="en-US" dirty="0">
                <a:latin typeface="Arial" panose="020B0604020202020204" pitchFamily="34" charset="0"/>
                <a:cs typeface="Arial" panose="020B0604020202020204" pitchFamily="34" charset="0"/>
              </a:endParaRPr>
            </a:p>
          </p:txBody>
        </p:sp>
        <p:sp>
          <p:nvSpPr>
            <p:cNvPr id="13" name="Textplatzhalter 12"/>
            <p:cNvSpPr txBox="1">
              <a:spLocks/>
            </p:cNvSpPr>
            <p:nvPr/>
          </p:nvSpPr>
          <p:spPr bwMode="gray">
            <a:xfrm>
              <a:off x="939074" y="2842042"/>
              <a:ext cx="1559156" cy="973894"/>
            </a:xfrm>
            <a:prstGeom prst="rect">
              <a:avLst/>
            </a:prstGeom>
          </p:spPr>
          <p:txBody>
            <a:bodyPr lIns="91422" tIns="45718" rIns="91422" bIns="45718" anchor="ctr">
              <a:noAutofit/>
            </a:bodyPr>
            <a:lstStyle>
              <a:lvl1pPr marL="0" indent="0" algn="l" defTabSz="914400" rtl="0" eaLnBrk="1" latinLnBrk="0" hangingPunct="1">
                <a:spcBef>
                  <a:spcPts val="0"/>
                </a:spcBef>
                <a:spcAft>
                  <a:spcPts val="600"/>
                </a:spcAft>
                <a:buFont typeface="Arial" panose="020B0604020202020204" pitchFamily="34" charset="0"/>
                <a:buNone/>
                <a:defRPr sz="4800" kern="1200" cap="all" baseline="0">
                  <a:solidFill>
                    <a:schemeClr val="tx1"/>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4800" kern="1200">
                  <a:solidFill>
                    <a:schemeClr val="tx1"/>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4800" kern="1200">
                  <a:solidFill>
                    <a:schemeClr val="tx1"/>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9pPr>
            </a:lstStyle>
            <a:p>
              <a:pPr algn="ctr"/>
              <a:r>
                <a:rPr lang="en-US" dirty="0">
                  <a:solidFill>
                    <a:schemeClr val="bg2"/>
                  </a:solidFill>
                  <a:latin typeface="Arial" panose="020B0604020202020204" pitchFamily="34" charset="0"/>
                  <a:cs typeface="Arial" panose="020B0604020202020204" pitchFamily="34" charset="0"/>
                </a:rPr>
                <a:t>1</a:t>
              </a:r>
            </a:p>
          </p:txBody>
        </p:sp>
      </p:grpSp>
      <p:grpSp>
        <p:nvGrpSpPr>
          <p:cNvPr id="21" name="Gruppieren 20"/>
          <p:cNvGrpSpPr/>
          <p:nvPr/>
        </p:nvGrpSpPr>
        <p:grpSpPr bwMode="gray">
          <a:xfrm>
            <a:off x="3553395" y="2084602"/>
            <a:ext cx="2052001" cy="3086890"/>
            <a:chOff x="3537651" y="2084602"/>
            <a:chExt cx="2111650" cy="3090270"/>
          </a:xfrm>
        </p:grpSpPr>
        <p:sp>
          <p:nvSpPr>
            <p:cNvPr id="6" name="Textplatzhalter 7"/>
            <p:cNvSpPr txBox="1">
              <a:spLocks/>
            </p:cNvSpPr>
            <p:nvPr/>
          </p:nvSpPr>
          <p:spPr bwMode="gray">
            <a:xfrm>
              <a:off x="3537651" y="4057650"/>
              <a:ext cx="2111650" cy="1117222"/>
            </a:xfrm>
            <a:prstGeom prst="rect">
              <a:avLst/>
            </a:prstGeom>
          </p:spPr>
          <p:txBody>
            <a:bodyPr lIns="0" tIns="0" rIns="0" bIns="0"/>
            <a:lstStyle>
              <a:lvl1pPr marL="0" indent="0" algn="l" defTabSz="914400" rtl="0" eaLnBrk="1" latinLnBrk="0" hangingPunct="1">
                <a:spcBef>
                  <a:spcPts val="0"/>
                </a:spcBef>
                <a:spcAft>
                  <a:spcPts val="600"/>
                </a:spcAft>
                <a:buFont typeface="Arial" panose="020B0604020202020204" pitchFamily="34" charset="0"/>
                <a:buNone/>
                <a:defRPr sz="1400" kern="1200" cap="none" baseline="0">
                  <a:solidFill>
                    <a:schemeClr val="tx1"/>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1400" kern="1200" cap="none">
                  <a:solidFill>
                    <a:schemeClr val="tx1"/>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1400" kern="1200" cap="none">
                  <a:solidFill>
                    <a:schemeClr val="tx1"/>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9pPr>
            </a:lstStyle>
            <a:p>
              <a:pPr algn="ctr"/>
              <a:r>
                <a:rPr lang="en-US"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a:t>
              </a:r>
              <a:br>
                <a:rPr lang="en-US" dirty="0">
                  <a:solidFill>
                    <a:schemeClr val="bg1"/>
                  </a:solidFill>
                  <a:latin typeface="Arial" panose="020B0604020202020204" pitchFamily="34" charset="0"/>
                  <a:cs typeface="Arial" panose="020B0604020202020204" pitchFamily="34" charset="0"/>
                </a:rPr>
              </a:br>
              <a:r>
                <a:rPr lang="en-US" dirty="0">
                  <a:solidFill>
                    <a:schemeClr val="bg1"/>
                  </a:solidFill>
                  <a:latin typeface="Arial" panose="020B0604020202020204" pitchFamily="34" charset="0"/>
                  <a:cs typeface="Arial" panose="020B0604020202020204" pitchFamily="34" charset="0"/>
                </a:rPr>
                <a:t>your own text. </a:t>
              </a:r>
            </a:p>
          </p:txBody>
        </p:sp>
        <p:sp>
          <p:nvSpPr>
            <p:cNvPr id="10" name="Textplatzhalter 10"/>
            <p:cNvSpPr txBox="1">
              <a:spLocks/>
            </p:cNvSpPr>
            <p:nvPr/>
          </p:nvSpPr>
          <p:spPr bwMode="gray">
            <a:xfrm>
              <a:off x="3549475" y="2084602"/>
              <a:ext cx="2088000" cy="515724"/>
            </a:xfrm>
            <a:prstGeom prst="rect">
              <a:avLst/>
            </a:prstGeom>
          </p:spPr>
          <p:txBody>
            <a:bodyPr lIns="0" tIns="0" rIns="0" bIns="0"/>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pPr algn="ctr"/>
              <a:r>
                <a:rPr lang="en-US" sz="2000" dirty="0">
                  <a:latin typeface="Arial" panose="020B0604020202020204" pitchFamily="34" charset="0"/>
                  <a:cs typeface="Arial" panose="020B0604020202020204" pitchFamily="34" charset="0"/>
                </a:rPr>
                <a:t>Placeholder</a:t>
              </a:r>
              <a:endParaRPr lang="en-US" dirty="0">
                <a:latin typeface="Arial" panose="020B0604020202020204" pitchFamily="34" charset="0"/>
                <a:cs typeface="Arial" panose="020B0604020202020204" pitchFamily="34" charset="0"/>
              </a:endParaRPr>
            </a:p>
          </p:txBody>
        </p:sp>
        <p:sp>
          <p:nvSpPr>
            <p:cNvPr id="14" name="Textplatzhalter 12"/>
            <p:cNvSpPr txBox="1">
              <a:spLocks/>
            </p:cNvSpPr>
            <p:nvPr/>
          </p:nvSpPr>
          <p:spPr bwMode="gray">
            <a:xfrm>
              <a:off x="3813897" y="2842042"/>
              <a:ext cx="1559156" cy="973894"/>
            </a:xfrm>
            <a:prstGeom prst="rect">
              <a:avLst/>
            </a:prstGeom>
          </p:spPr>
          <p:txBody>
            <a:bodyPr lIns="91422" tIns="45718" rIns="91422" bIns="45718" anchor="ctr">
              <a:noAutofit/>
            </a:bodyPr>
            <a:lstStyle>
              <a:lvl1pPr marL="0" indent="0" algn="l" defTabSz="914400" rtl="0" eaLnBrk="1" latinLnBrk="0" hangingPunct="1">
                <a:spcBef>
                  <a:spcPts val="0"/>
                </a:spcBef>
                <a:spcAft>
                  <a:spcPts val="600"/>
                </a:spcAft>
                <a:buFont typeface="Arial" panose="020B0604020202020204" pitchFamily="34" charset="0"/>
                <a:buNone/>
                <a:defRPr sz="4800" kern="1200" cap="all" baseline="0">
                  <a:solidFill>
                    <a:schemeClr val="tx1"/>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4800" kern="1200">
                  <a:solidFill>
                    <a:schemeClr val="tx1"/>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4800" kern="1200">
                  <a:solidFill>
                    <a:schemeClr val="tx1"/>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9pPr>
            </a:lstStyle>
            <a:p>
              <a:pPr algn="ctr"/>
              <a:r>
                <a:rPr lang="en-US" dirty="0">
                  <a:solidFill>
                    <a:schemeClr val="bg2"/>
                  </a:solidFill>
                  <a:latin typeface="Arial" panose="020B0604020202020204" pitchFamily="34" charset="0"/>
                  <a:cs typeface="Arial" panose="020B0604020202020204" pitchFamily="34" charset="0"/>
                </a:rPr>
                <a:t>2</a:t>
              </a:r>
            </a:p>
          </p:txBody>
        </p:sp>
      </p:grpSp>
      <p:grpSp>
        <p:nvGrpSpPr>
          <p:cNvPr id="22" name="Gruppieren 21"/>
          <p:cNvGrpSpPr/>
          <p:nvPr/>
        </p:nvGrpSpPr>
        <p:grpSpPr bwMode="gray">
          <a:xfrm>
            <a:off x="6551782" y="2084602"/>
            <a:ext cx="2052001" cy="3086890"/>
            <a:chOff x="6478489" y="2084602"/>
            <a:chExt cx="2111650" cy="3090268"/>
          </a:xfrm>
        </p:grpSpPr>
        <p:sp>
          <p:nvSpPr>
            <p:cNvPr id="7" name="Textplatzhalter 7"/>
            <p:cNvSpPr txBox="1">
              <a:spLocks/>
            </p:cNvSpPr>
            <p:nvPr/>
          </p:nvSpPr>
          <p:spPr bwMode="gray">
            <a:xfrm>
              <a:off x="6478489" y="4057649"/>
              <a:ext cx="2111650" cy="1117221"/>
            </a:xfrm>
            <a:prstGeom prst="rect">
              <a:avLst/>
            </a:prstGeom>
          </p:spPr>
          <p:txBody>
            <a:bodyPr lIns="0" tIns="0" rIns="0" bIns="0"/>
            <a:lstStyle>
              <a:lvl1pPr marL="0" indent="0" algn="l" defTabSz="914400" rtl="0" eaLnBrk="1" latinLnBrk="0" hangingPunct="1">
                <a:spcBef>
                  <a:spcPts val="0"/>
                </a:spcBef>
                <a:spcAft>
                  <a:spcPts val="600"/>
                </a:spcAft>
                <a:buFont typeface="Arial" panose="020B0604020202020204" pitchFamily="34" charset="0"/>
                <a:buNone/>
                <a:defRPr sz="1400" kern="1200" cap="none" baseline="0">
                  <a:solidFill>
                    <a:schemeClr val="tx1"/>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1400" kern="1200" cap="none">
                  <a:solidFill>
                    <a:schemeClr val="tx1"/>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1400" kern="1200" cap="none">
                  <a:solidFill>
                    <a:schemeClr val="tx1"/>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9pPr>
            </a:lstStyle>
            <a:p>
              <a:pPr algn="ctr"/>
              <a:r>
                <a:rPr lang="en-US"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a:t>
              </a:r>
              <a:br>
                <a:rPr lang="en-US" dirty="0">
                  <a:solidFill>
                    <a:schemeClr val="bg1"/>
                  </a:solidFill>
                  <a:latin typeface="Arial" panose="020B0604020202020204" pitchFamily="34" charset="0"/>
                  <a:cs typeface="Arial" panose="020B0604020202020204" pitchFamily="34" charset="0"/>
                </a:rPr>
              </a:br>
              <a:r>
                <a:rPr lang="en-US" dirty="0">
                  <a:solidFill>
                    <a:schemeClr val="bg1"/>
                  </a:solidFill>
                  <a:latin typeface="Arial" panose="020B0604020202020204" pitchFamily="34" charset="0"/>
                  <a:cs typeface="Arial" panose="020B0604020202020204" pitchFamily="34" charset="0"/>
                </a:rPr>
                <a:t>your own text. </a:t>
              </a:r>
            </a:p>
          </p:txBody>
        </p:sp>
        <p:sp>
          <p:nvSpPr>
            <p:cNvPr id="11" name="Textplatzhalter 10"/>
            <p:cNvSpPr txBox="1">
              <a:spLocks/>
            </p:cNvSpPr>
            <p:nvPr/>
          </p:nvSpPr>
          <p:spPr bwMode="gray">
            <a:xfrm>
              <a:off x="6490313" y="2084602"/>
              <a:ext cx="2088000" cy="515724"/>
            </a:xfrm>
            <a:prstGeom prst="rect">
              <a:avLst/>
            </a:prstGeom>
          </p:spPr>
          <p:txBody>
            <a:bodyPr lIns="0" tIns="0" rIns="0" bIns="0"/>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pPr algn="ctr"/>
              <a:r>
                <a:rPr lang="en-US" sz="2000" dirty="0">
                  <a:latin typeface="Arial" panose="020B0604020202020204" pitchFamily="34" charset="0"/>
                  <a:cs typeface="Arial" panose="020B0604020202020204" pitchFamily="34" charset="0"/>
                </a:rPr>
                <a:t>Placeholder</a:t>
              </a:r>
              <a:endParaRPr lang="en-US" dirty="0">
                <a:latin typeface="Arial" panose="020B0604020202020204" pitchFamily="34" charset="0"/>
                <a:cs typeface="Arial" panose="020B0604020202020204" pitchFamily="34" charset="0"/>
              </a:endParaRPr>
            </a:p>
          </p:txBody>
        </p:sp>
        <p:sp>
          <p:nvSpPr>
            <p:cNvPr id="15" name="Textplatzhalter 12"/>
            <p:cNvSpPr txBox="1">
              <a:spLocks/>
            </p:cNvSpPr>
            <p:nvPr/>
          </p:nvSpPr>
          <p:spPr bwMode="gray">
            <a:xfrm>
              <a:off x="6754735" y="2842042"/>
              <a:ext cx="1559156" cy="973894"/>
            </a:xfrm>
            <a:prstGeom prst="rect">
              <a:avLst/>
            </a:prstGeom>
          </p:spPr>
          <p:txBody>
            <a:bodyPr lIns="91422" tIns="45718" rIns="91422" bIns="45718" anchor="ctr">
              <a:noAutofit/>
            </a:bodyPr>
            <a:lstStyle>
              <a:lvl1pPr marL="0" indent="0" algn="l" defTabSz="914400" rtl="0" eaLnBrk="1" latinLnBrk="0" hangingPunct="1">
                <a:spcBef>
                  <a:spcPts val="0"/>
                </a:spcBef>
                <a:spcAft>
                  <a:spcPts val="600"/>
                </a:spcAft>
                <a:buFont typeface="Arial" panose="020B0604020202020204" pitchFamily="34" charset="0"/>
                <a:buNone/>
                <a:defRPr sz="4800" kern="1200" cap="all" baseline="0">
                  <a:solidFill>
                    <a:schemeClr val="tx1"/>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4800" kern="1200">
                  <a:solidFill>
                    <a:schemeClr val="tx1"/>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4800" kern="1200">
                  <a:solidFill>
                    <a:schemeClr val="tx1"/>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9pPr>
            </a:lstStyle>
            <a:p>
              <a:pPr algn="ctr"/>
              <a:r>
                <a:rPr lang="en-US" dirty="0">
                  <a:solidFill>
                    <a:schemeClr val="bg2"/>
                  </a:solidFill>
                  <a:latin typeface="Arial" panose="020B0604020202020204" pitchFamily="34" charset="0"/>
                  <a:cs typeface="Arial" panose="020B0604020202020204" pitchFamily="34" charset="0"/>
                </a:rPr>
                <a:t>3</a:t>
              </a:r>
            </a:p>
          </p:txBody>
        </p:sp>
      </p:grpSp>
      <p:grpSp>
        <p:nvGrpSpPr>
          <p:cNvPr id="23" name="Gruppieren 22"/>
          <p:cNvGrpSpPr/>
          <p:nvPr/>
        </p:nvGrpSpPr>
        <p:grpSpPr bwMode="gray">
          <a:xfrm>
            <a:off x="9550170" y="2084602"/>
            <a:ext cx="2052001" cy="3086890"/>
            <a:chOff x="9419326" y="2084602"/>
            <a:chExt cx="2111651" cy="3090270"/>
          </a:xfrm>
        </p:grpSpPr>
        <p:sp>
          <p:nvSpPr>
            <p:cNvPr id="8" name="Textplatzhalter 7"/>
            <p:cNvSpPr txBox="1">
              <a:spLocks/>
            </p:cNvSpPr>
            <p:nvPr/>
          </p:nvSpPr>
          <p:spPr bwMode="gray">
            <a:xfrm>
              <a:off x="9419326" y="4057650"/>
              <a:ext cx="2111651" cy="1117222"/>
            </a:xfrm>
            <a:prstGeom prst="rect">
              <a:avLst/>
            </a:prstGeom>
          </p:spPr>
          <p:txBody>
            <a:bodyPr lIns="0" tIns="0" rIns="0" bIns="0"/>
            <a:lstStyle>
              <a:lvl1pPr marL="0" indent="0" algn="l" defTabSz="914400" rtl="0" eaLnBrk="1" latinLnBrk="0" hangingPunct="1">
                <a:spcBef>
                  <a:spcPts val="0"/>
                </a:spcBef>
                <a:spcAft>
                  <a:spcPts val="600"/>
                </a:spcAft>
                <a:buFont typeface="Arial" panose="020B0604020202020204" pitchFamily="34" charset="0"/>
                <a:buNone/>
                <a:defRPr sz="1400" kern="1200" cap="none" baseline="0">
                  <a:solidFill>
                    <a:schemeClr val="tx1"/>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1400" kern="1200" cap="none">
                  <a:solidFill>
                    <a:schemeClr val="tx1"/>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1400" kern="1200" cap="none">
                  <a:solidFill>
                    <a:schemeClr val="tx1"/>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9pPr>
            </a:lstStyle>
            <a:p>
              <a:pPr algn="ctr"/>
              <a:r>
                <a:rPr lang="en-US"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a:t>
              </a:r>
              <a:br>
                <a:rPr lang="en-US" dirty="0">
                  <a:solidFill>
                    <a:schemeClr val="bg1"/>
                  </a:solidFill>
                  <a:latin typeface="Arial" panose="020B0604020202020204" pitchFamily="34" charset="0"/>
                  <a:cs typeface="Arial" panose="020B0604020202020204" pitchFamily="34" charset="0"/>
                </a:rPr>
              </a:br>
              <a:r>
                <a:rPr lang="en-US" dirty="0">
                  <a:solidFill>
                    <a:schemeClr val="bg1"/>
                  </a:solidFill>
                  <a:latin typeface="Arial" panose="020B0604020202020204" pitchFamily="34" charset="0"/>
                  <a:cs typeface="Arial" panose="020B0604020202020204" pitchFamily="34" charset="0"/>
                </a:rPr>
                <a:t>your own text. </a:t>
              </a:r>
            </a:p>
          </p:txBody>
        </p:sp>
        <p:sp>
          <p:nvSpPr>
            <p:cNvPr id="12" name="Textplatzhalter 10"/>
            <p:cNvSpPr txBox="1">
              <a:spLocks/>
            </p:cNvSpPr>
            <p:nvPr/>
          </p:nvSpPr>
          <p:spPr bwMode="gray">
            <a:xfrm>
              <a:off x="9431151" y="2084602"/>
              <a:ext cx="2088000" cy="515724"/>
            </a:xfrm>
            <a:prstGeom prst="rect">
              <a:avLst/>
            </a:prstGeom>
          </p:spPr>
          <p:txBody>
            <a:bodyPr lIns="0" tIns="0" rIns="0" bIns="0"/>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pPr algn="ctr"/>
              <a:r>
                <a:rPr lang="en-US" sz="2000" dirty="0">
                  <a:latin typeface="Arial" panose="020B0604020202020204" pitchFamily="34" charset="0"/>
                  <a:cs typeface="Arial" panose="020B0604020202020204" pitchFamily="34" charset="0"/>
                </a:rPr>
                <a:t>Placeholder</a:t>
              </a:r>
              <a:endParaRPr lang="en-US" dirty="0">
                <a:latin typeface="Arial" panose="020B0604020202020204" pitchFamily="34" charset="0"/>
                <a:cs typeface="Arial" panose="020B0604020202020204" pitchFamily="34" charset="0"/>
              </a:endParaRPr>
            </a:p>
          </p:txBody>
        </p:sp>
        <p:sp>
          <p:nvSpPr>
            <p:cNvPr id="16" name="Textplatzhalter 12"/>
            <p:cNvSpPr txBox="1">
              <a:spLocks/>
            </p:cNvSpPr>
            <p:nvPr/>
          </p:nvSpPr>
          <p:spPr bwMode="gray">
            <a:xfrm>
              <a:off x="9695573" y="2842042"/>
              <a:ext cx="1559156" cy="973894"/>
            </a:xfrm>
            <a:prstGeom prst="rect">
              <a:avLst/>
            </a:prstGeom>
          </p:spPr>
          <p:txBody>
            <a:bodyPr lIns="91422" tIns="45718" rIns="91422" bIns="45718" anchor="ctr">
              <a:noAutofit/>
            </a:bodyPr>
            <a:lstStyle>
              <a:lvl1pPr marL="0" indent="0" algn="l" defTabSz="914400" rtl="0" eaLnBrk="1" latinLnBrk="0" hangingPunct="1">
                <a:spcBef>
                  <a:spcPts val="0"/>
                </a:spcBef>
                <a:spcAft>
                  <a:spcPts val="600"/>
                </a:spcAft>
                <a:buFont typeface="Arial" panose="020B0604020202020204" pitchFamily="34" charset="0"/>
                <a:buNone/>
                <a:defRPr sz="4800" kern="1200" cap="all" baseline="0">
                  <a:solidFill>
                    <a:schemeClr val="tx1"/>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4800" kern="1200">
                  <a:solidFill>
                    <a:schemeClr val="tx1"/>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4800" kern="1200">
                  <a:solidFill>
                    <a:schemeClr val="tx1"/>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4800" kern="1200">
                  <a:solidFill>
                    <a:schemeClr val="tx1"/>
                  </a:solidFill>
                  <a:latin typeface="+mn-lt"/>
                  <a:ea typeface="+mn-ea"/>
                  <a:cs typeface="+mn-cs"/>
                </a:defRPr>
              </a:lvl9pPr>
            </a:lstStyle>
            <a:p>
              <a:pPr algn="ctr"/>
              <a:r>
                <a:rPr lang="en-US" dirty="0">
                  <a:solidFill>
                    <a:schemeClr val="bg2"/>
                  </a:solidFill>
                  <a:latin typeface="Arial" panose="020B0604020202020204" pitchFamily="34" charset="0"/>
                  <a:cs typeface="Arial" panose="020B0604020202020204" pitchFamily="34" charset="0"/>
                </a:rPr>
                <a:t>4</a:t>
              </a:r>
            </a:p>
          </p:txBody>
        </p:sp>
      </p:grpSp>
      <p:grpSp>
        <p:nvGrpSpPr>
          <p:cNvPr id="27" name="Gruppieren 26"/>
          <p:cNvGrpSpPr/>
          <p:nvPr/>
        </p:nvGrpSpPr>
        <p:grpSpPr>
          <a:xfrm>
            <a:off x="5871203" y="4283083"/>
            <a:ext cx="361504" cy="660818"/>
            <a:chOff x="7639482" y="1832465"/>
            <a:chExt cx="229808" cy="420082"/>
          </a:xfrm>
        </p:grpSpPr>
        <p:sp>
          <p:nvSpPr>
            <p:cNvPr id="28"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29"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30" name="Gruppieren 29"/>
          <p:cNvGrpSpPr/>
          <p:nvPr/>
        </p:nvGrpSpPr>
        <p:grpSpPr>
          <a:xfrm>
            <a:off x="8869590" y="4283083"/>
            <a:ext cx="361504" cy="660818"/>
            <a:chOff x="7639482" y="1832465"/>
            <a:chExt cx="229808" cy="420082"/>
          </a:xfrm>
        </p:grpSpPr>
        <p:sp>
          <p:nvSpPr>
            <p:cNvPr id="31"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32"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33" name="Gruppieren 32"/>
          <p:cNvGrpSpPr/>
          <p:nvPr/>
        </p:nvGrpSpPr>
        <p:grpSpPr>
          <a:xfrm>
            <a:off x="2872816" y="4283083"/>
            <a:ext cx="361504" cy="660818"/>
            <a:chOff x="7639482" y="1832465"/>
            <a:chExt cx="229808" cy="420082"/>
          </a:xfrm>
        </p:grpSpPr>
        <p:sp>
          <p:nvSpPr>
            <p:cNvPr id="34"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35"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spTree>
    <p:extLst>
      <p:ext uri="{BB962C8B-B14F-4D97-AF65-F5344CB8AC3E}">
        <p14:creationId xmlns:p14="http://schemas.microsoft.com/office/powerpoint/2010/main" val="216310281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Three steps summary</a:t>
            </a:r>
          </a:p>
        </p:txBody>
      </p:sp>
      <p:sp>
        <p:nvSpPr>
          <p:cNvPr id="3" name="Untertitel 2"/>
          <p:cNvSpPr>
            <a:spLocks noGrp="1"/>
          </p:cNvSpPr>
          <p:nvPr>
            <p:ph type="subTitle" idx="14"/>
          </p:nvPr>
        </p:nvSpPr>
        <p:spPr bwMode="gray"/>
        <p:txBody>
          <a:bodyPr/>
          <a:lstStyle/>
          <a:p>
            <a:endParaRPr lang="en-US" dirty="0"/>
          </a:p>
        </p:txBody>
      </p:sp>
      <p:sp>
        <p:nvSpPr>
          <p:cNvPr id="5" name="Textplatzhalter 6"/>
          <p:cNvSpPr txBox="1">
            <a:spLocks/>
          </p:cNvSpPr>
          <p:nvPr/>
        </p:nvSpPr>
        <p:spPr bwMode="gray">
          <a:xfrm>
            <a:off x="6963686" y="1597476"/>
            <a:ext cx="4607694" cy="1008000"/>
          </a:xfrm>
          <a:prstGeom prst="rect">
            <a:avLst/>
          </a:prstGeom>
        </p:spPr>
        <p:txBody>
          <a:bodyPr lIns="0" tIns="35998" rIns="0" bIns="0" anchor="ctr"/>
          <a:lstStyle>
            <a:lvl1pPr marL="180000" indent="-180000" algn="l" defTabSz="914400" rtl="0" eaLnBrk="1" latinLnBrk="0" hangingPunct="1">
              <a:spcBef>
                <a:spcPts val="0"/>
              </a:spcBef>
              <a:spcAft>
                <a:spcPts val="600"/>
              </a:spcAft>
              <a:buClr>
                <a:schemeClr val="bg2"/>
              </a:buClr>
              <a:buFont typeface="Symbol" panose="05050102010706020507" pitchFamily="18" charset="2"/>
              <a:buChar char="-"/>
              <a:defRPr sz="1600" kern="1200" cap="none" baseline="0">
                <a:solidFill>
                  <a:schemeClr val="tx1"/>
                </a:solidFill>
                <a:latin typeface="+mn-lt"/>
                <a:ea typeface="+mn-ea"/>
                <a:cs typeface="+mn-cs"/>
              </a:defRPr>
            </a:lvl1pPr>
            <a:lvl2pPr marL="180000" indent="-180000" algn="l" defTabSz="914400" rtl="0" eaLnBrk="1" latinLnBrk="0" hangingPunct="1">
              <a:spcBef>
                <a:spcPts val="0"/>
              </a:spcBef>
              <a:spcAft>
                <a:spcPts val="600"/>
              </a:spcAft>
              <a:buClr>
                <a:schemeClr val="bg2"/>
              </a:buClr>
              <a:buFont typeface="Symbol" panose="05050102010706020507" pitchFamily="18" charset="2"/>
              <a:buChar char="-"/>
              <a:defRPr sz="1600" kern="1200" cap="none">
                <a:solidFill>
                  <a:schemeClr val="tx1"/>
                </a:solidFill>
                <a:latin typeface="+mn-lt"/>
                <a:ea typeface="+mn-ea"/>
                <a:cs typeface="+mn-cs"/>
              </a:defRPr>
            </a:lvl2pPr>
            <a:lvl3pPr marL="180000" indent="-180000" algn="l" defTabSz="914400" rtl="0" eaLnBrk="1" latinLnBrk="0" hangingPunct="1">
              <a:spcBef>
                <a:spcPts val="0"/>
              </a:spcBef>
              <a:spcAft>
                <a:spcPts val="600"/>
              </a:spcAft>
              <a:buClr>
                <a:schemeClr val="bg2"/>
              </a:buClr>
              <a:buFont typeface="Symbol" panose="05050102010706020507" pitchFamily="18" charset="2"/>
              <a:buChar char="-"/>
              <a:defRPr sz="1600" kern="1200">
                <a:solidFill>
                  <a:schemeClr val="tx1"/>
                </a:solidFill>
                <a:latin typeface="+mn-lt"/>
                <a:ea typeface="+mn-ea"/>
                <a:cs typeface="+mn-cs"/>
              </a:defRPr>
            </a:lvl3pPr>
            <a:lvl4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4pPr>
            <a:lvl5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5pPr>
            <a:lvl6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6pPr>
            <a:lvl7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7pPr>
            <a:lvl8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8pPr>
            <a:lvl9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9pPr>
          </a:lstStyle>
          <a:p>
            <a:pPr marL="216000" indent="-216000"/>
            <a:r>
              <a:rPr lang="en-US" sz="1400"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a:p>
            <a:pPr marL="216000" indent="-216000"/>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p:txBody>
      </p:sp>
      <p:sp>
        <p:nvSpPr>
          <p:cNvPr id="4" name="Rechteck 3"/>
          <p:cNvSpPr/>
          <p:nvPr/>
        </p:nvSpPr>
        <p:spPr bwMode="gray">
          <a:xfrm>
            <a:off x="-10160" y="1600195"/>
            <a:ext cx="1476000" cy="1002563"/>
          </a:xfrm>
          <a:prstGeom prst="rect">
            <a:avLst/>
          </a:prstGeom>
          <a:solidFill>
            <a:schemeClr val="bg1">
              <a:alpha val="3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algn="r"/>
            <a:r>
              <a:rPr lang="en-US" sz="5400" dirty="0">
                <a:solidFill>
                  <a:schemeClr val="bg1"/>
                </a:solidFill>
                <a:latin typeface="Arial" panose="020B0604020202020204" pitchFamily="34" charset="0"/>
                <a:cs typeface="Arial" panose="020B0604020202020204" pitchFamily="34" charset="0"/>
              </a:rPr>
              <a:t>1</a:t>
            </a:r>
          </a:p>
        </p:txBody>
      </p:sp>
      <p:sp>
        <p:nvSpPr>
          <p:cNvPr id="23" name="Textplatzhalter 7"/>
          <p:cNvSpPr txBox="1">
            <a:spLocks/>
          </p:cNvSpPr>
          <p:nvPr/>
        </p:nvSpPr>
        <p:spPr bwMode="gray">
          <a:xfrm>
            <a:off x="1825771" y="1600195"/>
            <a:ext cx="4212336" cy="1002563"/>
          </a:xfrm>
          <a:prstGeom prst="rect">
            <a:avLst/>
          </a:prstGeom>
        </p:spPr>
        <p:txBody>
          <a:bodyPr lIns="0" tIns="0" rIns="0" bIns="0" anchor="ctr"/>
          <a:lstStyle>
            <a:lvl1pPr marL="0" indent="0" algn="l" defTabSz="914400" rtl="0" eaLnBrk="1" latinLnBrk="0" hangingPunct="1">
              <a:spcBef>
                <a:spcPts val="0"/>
              </a:spcBef>
              <a:spcAft>
                <a:spcPts val="600"/>
              </a:spcAft>
              <a:buFont typeface="Arial" panose="020B0604020202020204" pitchFamily="34" charset="0"/>
              <a:buNone/>
              <a:defRPr sz="1400" kern="1200" cap="none" baseline="0">
                <a:solidFill>
                  <a:schemeClr val="tx1"/>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1400" kern="1200" cap="none">
                <a:solidFill>
                  <a:schemeClr val="tx1"/>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1400" kern="1200" cap="none">
                <a:solidFill>
                  <a:schemeClr val="tx1"/>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9pPr>
          </a:lstStyle>
          <a:p>
            <a:r>
              <a:rPr lang="en-US" cap="all" dirty="0">
                <a:solidFill>
                  <a:schemeClr val="bg2"/>
                </a:solidFill>
                <a:latin typeface="Arial" panose="020B0604020202020204" pitchFamily="34" charset="0"/>
                <a:cs typeface="Arial" panose="020B0604020202020204" pitchFamily="34" charset="0"/>
              </a:rPr>
              <a:t>Placeholder </a:t>
            </a:r>
          </a:p>
          <a:p>
            <a:r>
              <a:rPr lang="en-US" dirty="0">
                <a:solidFill>
                  <a:schemeClr val="bg1"/>
                </a:solidFill>
                <a:latin typeface="Arial" panose="020B0604020202020204" pitchFamily="34" charset="0"/>
                <a:cs typeface="Arial" panose="020B0604020202020204" pitchFamily="34" charset="0"/>
              </a:rPr>
              <a:t>For replacing the placeholder text you need to click on the placeholder text  and insert your own text. </a:t>
            </a:r>
          </a:p>
        </p:txBody>
      </p:sp>
      <p:sp>
        <p:nvSpPr>
          <p:cNvPr id="24" name="Textplatzhalter 6"/>
          <p:cNvSpPr txBox="1">
            <a:spLocks/>
          </p:cNvSpPr>
          <p:nvPr/>
        </p:nvSpPr>
        <p:spPr bwMode="gray">
          <a:xfrm>
            <a:off x="6963686" y="3173292"/>
            <a:ext cx="4607694" cy="1008000"/>
          </a:xfrm>
          <a:prstGeom prst="rect">
            <a:avLst/>
          </a:prstGeom>
        </p:spPr>
        <p:txBody>
          <a:bodyPr lIns="0" tIns="35998" rIns="0" bIns="0" anchor="ctr"/>
          <a:lstStyle>
            <a:lvl1pPr marL="180000" indent="-180000" algn="l" defTabSz="914400" rtl="0" eaLnBrk="1" latinLnBrk="0" hangingPunct="1">
              <a:spcBef>
                <a:spcPts val="0"/>
              </a:spcBef>
              <a:spcAft>
                <a:spcPts val="600"/>
              </a:spcAft>
              <a:buClr>
                <a:schemeClr val="bg2"/>
              </a:buClr>
              <a:buFont typeface="Symbol" panose="05050102010706020507" pitchFamily="18" charset="2"/>
              <a:buChar char="-"/>
              <a:defRPr sz="1600" kern="1200" cap="none" baseline="0">
                <a:solidFill>
                  <a:schemeClr val="tx1"/>
                </a:solidFill>
                <a:latin typeface="+mn-lt"/>
                <a:ea typeface="+mn-ea"/>
                <a:cs typeface="+mn-cs"/>
              </a:defRPr>
            </a:lvl1pPr>
            <a:lvl2pPr marL="180000" indent="-180000" algn="l" defTabSz="914400" rtl="0" eaLnBrk="1" latinLnBrk="0" hangingPunct="1">
              <a:spcBef>
                <a:spcPts val="0"/>
              </a:spcBef>
              <a:spcAft>
                <a:spcPts val="600"/>
              </a:spcAft>
              <a:buClr>
                <a:schemeClr val="bg2"/>
              </a:buClr>
              <a:buFont typeface="Symbol" panose="05050102010706020507" pitchFamily="18" charset="2"/>
              <a:buChar char="-"/>
              <a:defRPr sz="1600" kern="1200" cap="none">
                <a:solidFill>
                  <a:schemeClr val="tx1"/>
                </a:solidFill>
                <a:latin typeface="+mn-lt"/>
                <a:ea typeface="+mn-ea"/>
                <a:cs typeface="+mn-cs"/>
              </a:defRPr>
            </a:lvl2pPr>
            <a:lvl3pPr marL="180000" indent="-180000" algn="l" defTabSz="914400" rtl="0" eaLnBrk="1" latinLnBrk="0" hangingPunct="1">
              <a:spcBef>
                <a:spcPts val="0"/>
              </a:spcBef>
              <a:spcAft>
                <a:spcPts val="600"/>
              </a:spcAft>
              <a:buClr>
                <a:schemeClr val="bg2"/>
              </a:buClr>
              <a:buFont typeface="Symbol" panose="05050102010706020507" pitchFamily="18" charset="2"/>
              <a:buChar char="-"/>
              <a:defRPr sz="1600" kern="1200">
                <a:solidFill>
                  <a:schemeClr val="tx1"/>
                </a:solidFill>
                <a:latin typeface="+mn-lt"/>
                <a:ea typeface="+mn-ea"/>
                <a:cs typeface="+mn-cs"/>
              </a:defRPr>
            </a:lvl3pPr>
            <a:lvl4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4pPr>
            <a:lvl5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5pPr>
            <a:lvl6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6pPr>
            <a:lvl7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7pPr>
            <a:lvl8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8pPr>
            <a:lvl9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9pPr>
          </a:lstStyle>
          <a:p>
            <a:pPr marL="216000" indent="-216000"/>
            <a:r>
              <a:rPr lang="en-US" sz="1400"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a:p>
            <a:pPr marL="216000" indent="-216000"/>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p:txBody>
      </p:sp>
      <p:sp>
        <p:nvSpPr>
          <p:cNvPr id="26" name="Rechteck 25"/>
          <p:cNvSpPr/>
          <p:nvPr/>
        </p:nvSpPr>
        <p:spPr bwMode="gray">
          <a:xfrm>
            <a:off x="-10160" y="3176011"/>
            <a:ext cx="1476000" cy="1002563"/>
          </a:xfrm>
          <a:prstGeom prst="rect">
            <a:avLst/>
          </a:prstGeom>
          <a:solidFill>
            <a:schemeClr val="bg1">
              <a:alpha val="3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algn="r"/>
            <a:r>
              <a:rPr lang="en-US" sz="5400" dirty="0">
                <a:solidFill>
                  <a:schemeClr val="bg1"/>
                </a:solidFill>
                <a:latin typeface="Arial" panose="020B0604020202020204" pitchFamily="34" charset="0"/>
                <a:cs typeface="Arial" panose="020B0604020202020204" pitchFamily="34" charset="0"/>
              </a:rPr>
              <a:t>2</a:t>
            </a:r>
          </a:p>
        </p:txBody>
      </p:sp>
      <p:sp>
        <p:nvSpPr>
          <p:cNvPr id="27" name="Textplatzhalter 7"/>
          <p:cNvSpPr txBox="1">
            <a:spLocks/>
          </p:cNvSpPr>
          <p:nvPr/>
        </p:nvSpPr>
        <p:spPr bwMode="gray">
          <a:xfrm>
            <a:off x="1825771" y="3176011"/>
            <a:ext cx="4212336" cy="1002563"/>
          </a:xfrm>
          <a:prstGeom prst="rect">
            <a:avLst/>
          </a:prstGeom>
        </p:spPr>
        <p:txBody>
          <a:bodyPr lIns="0" tIns="0" rIns="0" bIns="0" anchor="ctr"/>
          <a:lstStyle>
            <a:lvl1pPr marL="0" indent="0" algn="l" defTabSz="914400" rtl="0" eaLnBrk="1" latinLnBrk="0" hangingPunct="1">
              <a:spcBef>
                <a:spcPts val="0"/>
              </a:spcBef>
              <a:spcAft>
                <a:spcPts val="600"/>
              </a:spcAft>
              <a:buFont typeface="Arial" panose="020B0604020202020204" pitchFamily="34" charset="0"/>
              <a:buNone/>
              <a:defRPr sz="1400" kern="1200" cap="none" baseline="0">
                <a:solidFill>
                  <a:schemeClr val="tx1"/>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1400" kern="1200" cap="none">
                <a:solidFill>
                  <a:schemeClr val="tx1"/>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1400" kern="1200" cap="none">
                <a:solidFill>
                  <a:schemeClr val="tx1"/>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9pPr>
          </a:lstStyle>
          <a:p>
            <a:r>
              <a:rPr lang="en-US" cap="all" dirty="0">
                <a:solidFill>
                  <a:schemeClr val="bg2"/>
                </a:solidFill>
                <a:latin typeface="Arial" panose="020B0604020202020204" pitchFamily="34" charset="0"/>
                <a:cs typeface="Arial" panose="020B0604020202020204" pitchFamily="34" charset="0"/>
              </a:rPr>
              <a:t>Placeholder </a:t>
            </a:r>
          </a:p>
          <a:p>
            <a:r>
              <a:rPr lang="en-US" dirty="0">
                <a:solidFill>
                  <a:schemeClr val="bg1"/>
                </a:solidFill>
                <a:latin typeface="Arial" panose="020B0604020202020204" pitchFamily="34" charset="0"/>
                <a:cs typeface="Arial" panose="020B0604020202020204" pitchFamily="34" charset="0"/>
              </a:rPr>
              <a:t>For replacing the placeholder text you need to click on the placeholder text  and insert your own text. </a:t>
            </a:r>
          </a:p>
        </p:txBody>
      </p:sp>
      <p:sp>
        <p:nvSpPr>
          <p:cNvPr id="30" name="Textplatzhalter 6"/>
          <p:cNvSpPr txBox="1">
            <a:spLocks/>
          </p:cNvSpPr>
          <p:nvPr/>
        </p:nvSpPr>
        <p:spPr bwMode="gray">
          <a:xfrm>
            <a:off x="6963686" y="4749108"/>
            <a:ext cx="4607694" cy="1008000"/>
          </a:xfrm>
          <a:prstGeom prst="rect">
            <a:avLst/>
          </a:prstGeom>
        </p:spPr>
        <p:txBody>
          <a:bodyPr lIns="0" tIns="35998" rIns="0" bIns="0" anchor="ctr"/>
          <a:lstStyle>
            <a:lvl1pPr marL="180000" indent="-180000" algn="l" defTabSz="914400" rtl="0" eaLnBrk="1" latinLnBrk="0" hangingPunct="1">
              <a:spcBef>
                <a:spcPts val="0"/>
              </a:spcBef>
              <a:spcAft>
                <a:spcPts val="600"/>
              </a:spcAft>
              <a:buClr>
                <a:schemeClr val="bg2"/>
              </a:buClr>
              <a:buFont typeface="Symbol" panose="05050102010706020507" pitchFamily="18" charset="2"/>
              <a:buChar char="-"/>
              <a:defRPr sz="1600" kern="1200" cap="none" baseline="0">
                <a:solidFill>
                  <a:schemeClr val="tx1"/>
                </a:solidFill>
                <a:latin typeface="+mn-lt"/>
                <a:ea typeface="+mn-ea"/>
                <a:cs typeface="+mn-cs"/>
              </a:defRPr>
            </a:lvl1pPr>
            <a:lvl2pPr marL="180000" indent="-180000" algn="l" defTabSz="914400" rtl="0" eaLnBrk="1" latinLnBrk="0" hangingPunct="1">
              <a:spcBef>
                <a:spcPts val="0"/>
              </a:spcBef>
              <a:spcAft>
                <a:spcPts val="600"/>
              </a:spcAft>
              <a:buClr>
                <a:schemeClr val="bg2"/>
              </a:buClr>
              <a:buFont typeface="Symbol" panose="05050102010706020507" pitchFamily="18" charset="2"/>
              <a:buChar char="-"/>
              <a:defRPr sz="1600" kern="1200" cap="none">
                <a:solidFill>
                  <a:schemeClr val="tx1"/>
                </a:solidFill>
                <a:latin typeface="+mn-lt"/>
                <a:ea typeface="+mn-ea"/>
                <a:cs typeface="+mn-cs"/>
              </a:defRPr>
            </a:lvl2pPr>
            <a:lvl3pPr marL="180000" indent="-180000" algn="l" defTabSz="914400" rtl="0" eaLnBrk="1" latinLnBrk="0" hangingPunct="1">
              <a:spcBef>
                <a:spcPts val="0"/>
              </a:spcBef>
              <a:spcAft>
                <a:spcPts val="600"/>
              </a:spcAft>
              <a:buClr>
                <a:schemeClr val="bg2"/>
              </a:buClr>
              <a:buFont typeface="Symbol" panose="05050102010706020507" pitchFamily="18" charset="2"/>
              <a:buChar char="-"/>
              <a:defRPr sz="1600" kern="1200">
                <a:solidFill>
                  <a:schemeClr val="tx1"/>
                </a:solidFill>
                <a:latin typeface="+mn-lt"/>
                <a:ea typeface="+mn-ea"/>
                <a:cs typeface="+mn-cs"/>
              </a:defRPr>
            </a:lvl3pPr>
            <a:lvl4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4pPr>
            <a:lvl5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5pPr>
            <a:lvl6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6pPr>
            <a:lvl7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7pPr>
            <a:lvl8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8pPr>
            <a:lvl9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9pPr>
          </a:lstStyle>
          <a:p>
            <a:pPr marL="216000" indent="-216000"/>
            <a:r>
              <a:rPr lang="en-US" sz="1400"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a:p>
            <a:pPr marL="216000" indent="-216000"/>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p:txBody>
      </p:sp>
      <p:sp>
        <p:nvSpPr>
          <p:cNvPr id="32" name="Rechteck 31"/>
          <p:cNvSpPr/>
          <p:nvPr/>
        </p:nvSpPr>
        <p:spPr bwMode="gray">
          <a:xfrm>
            <a:off x="-10160" y="4751827"/>
            <a:ext cx="1476000" cy="1002563"/>
          </a:xfrm>
          <a:prstGeom prst="rect">
            <a:avLst/>
          </a:prstGeom>
          <a:solidFill>
            <a:schemeClr val="bg1">
              <a:alpha val="3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algn="r"/>
            <a:r>
              <a:rPr lang="en-US" sz="5400" dirty="0">
                <a:solidFill>
                  <a:schemeClr val="bg1"/>
                </a:solidFill>
                <a:latin typeface="Arial" panose="020B0604020202020204" pitchFamily="34" charset="0"/>
                <a:cs typeface="Arial" panose="020B0604020202020204" pitchFamily="34" charset="0"/>
              </a:rPr>
              <a:t>3</a:t>
            </a:r>
          </a:p>
        </p:txBody>
      </p:sp>
      <p:sp>
        <p:nvSpPr>
          <p:cNvPr id="33" name="Textplatzhalter 7"/>
          <p:cNvSpPr txBox="1">
            <a:spLocks/>
          </p:cNvSpPr>
          <p:nvPr/>
        </p:nvSpPr>
        <p:spPr bwMode="gray">
          <a:xfrm>
            <a:off x="1825771" y="4751827"/>
            <a:ext cx="4212336" cy="1002563"/>
          </a:xfrm>
          <a:prstGeom prst="rect">
            <a:avLst/>
          </a:prstGeom>
        </p:spPr>
        <p:txBody>
          <a:bodyPr lIns="0" tIns="0" rIns="0" bIns="0" anchor="ctr"/>
          <a:lstStyle>
            <a:lvl1pPr marL="0" indent="0" algn="l" defTabSz="914400" rtl="0" eaLnBrk="1" latinLnBrk="0" hangingPunct="1">
              <a:spcBef>
                <a:spcPts val="0"/>
              </a:spcBef>
              <a:spcAft>
                <a:spcPts val="600"/>
              </a:spcAft>
              <a:buFont typeface="Arial" panose="020B0604020202020204" pitchFamily="34" charset="0"/>
              <a:buNone/>
              <a:defRPr sz="1400" kern="1200" cap="none" baseline="0">
                <a:solidFill>
                  <a:schemeClr val="tx1"/>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1400" kern="1200" cap="none">
                <a:solidFill>
                  <a:schemeClr val="tx1"/>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1400" kern="1200" cap="none">
                <a:solidFill>
                  <a:schemeClr val="tx1"/>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1400" kern="1200" cap="none">
                <a:solidFill>
                  <a:schemeClr val="tx1"/>
                </a:solidFill>
                <a:latin typeface="+mn-lt"/>
                <a:ea typeface="+mn-ea"/>
                <a:cs typeface="+mn-cs"/>
              </a:defRPr>
            </a:lvl9pPr>
          </a:lstStyle>
          <a:p>
            <a:r>
              <a:rPr lang="en-US" cap="all" dirty="0">
                <a:solidFill>
                  <a:schemeClr val="bg2"/>
                </a:solidFill>
                <a:latin typeface="Arial" panose="020B0604020202020204" pitchFamily="34" charset="0"/>
                <a:cs typeface="Arial" panose="020B0604020202020204" pitchFamily="34" charset="0"/>
              </a:rPr>
              <a:t>Placeholder </a:t>
            </a:r>
          </a:p>
          <a:p>
            <a:r>
              <a:rPr lang="en-US" dirty="0">
                <a:solidFill>
                  <a:schemeClr val="bg1"/>
                </a:solidFill>
                <a:latin typeface="Arial" panose="020B0604020202020204" pitchFamily="34" charset="0"/>
                <a:cs typeface="Arial" panose="020B0604020202020204" pitchFamily="34" charset="0"/>
              </a:rPr>
              <a:t>For replacing the placeholder text you need to click on the placeholder text  and insert your own text. </a:t>
            </a:r>
          </a:p>
        </p:txBody>
      </p:sp>
      <p:grpSp>
        <p:nvGrpSpPr>
          <p:cNvPr id="20" name="Gruppieren 19"/>
          <p:cNvGrpSpPr/>
          <p:nvPr/>
        </p:nvGrpSpPr>
        <p:grpSpPr>
          <a:xfrm>
            <a:off x="6290719" y="1771067"/>
            <a:ext cx="361504" cy="660818"/>
            <a:chOff x="7639482" y="1832465"/>
            <a:chExt cx="229808" cy="420082"/>
          </a:xfrm>
        </p:grpSpPr>
        <p:sp>
          <p:nvSpPr>
            <p:cNvPr id="21"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22"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34" name="Gruppieren 33"/>
          <p:cNvGrpSpPr/>
          <p:nvPr/>
        </p:nvGrpSpPr>
        <p:grpSpPr>
          <a:xfrm>
            <a:off x="6290719" y="3346883"/>
            <a:ext cx="361504" cy="660818"/>
            <a:chOff x="7639482" y="1832465"/>
            <a:chExt cx="229808" cy="420082"/>
          </a:xfrm>
        </p:grpSpPr>
        <p:sp>
          <p:nvSpPr>
            <p:cNvPr id="35"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36"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37" name="Gruppieren 36"/>
          <p:cNvGrpSpPr/>
          <p:nvPr/>
        </p:nvGrpSpPr>
        <p:grpSpPr>
          <a:xfrm>
            <a:off x="6290719" y="4922699"/>
            <a:ext cx="361504" cy="660818"/>
            <a:chOff x="7639482" y="1832465"/>
            <a:chExt cx="229808" cy="420082"/>
          </a:xfrm>
        </p:grpSpPr>
        <p:sp>
          <p:nvSpPr>
            <p:cNvPr id="38"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39"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spTree>
    <p:extLst>
      <p:ext uri="{BB962C8B-B14F-4D97-AF65-F5344CB8AC3E}">
        <p14:creationId xmlns:p14="http://schemas.microsoft.com/office/powerpoint/2010/main" val="356969282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List simple</a:t>
            </a:r>
          </a:p>
        </p:txBody>
      </p:sp>
      <p:sp>
        <p:nvSpPr>
          <p:cNvPr id="3" name="Untertitel 2"/>
          <p:cNvSpPr>
            <a:spLocks noGrp="1"/>
          </p:cNvSpPr>
          <p:nvPr>
            <p:ph type="subTitle" idx="14"/>
          </p:nvPr>
        </p:nvSpPr>
        <p:spPr bwMode="gray"/>
        <p:txBody>
          <a:bodyPr/>
          <a:lstStyle/>
          <a:p>
            <a:endParaRPr lang="en-US" dirty="0"/>
          </a:p>
        </p:txBody>
      </p:sp>
      <p:grpSp>
        <p:nvGrpSpPr>
          <p:cNvPr id="27" name="Gruppieren 26"/>
          <p:cNvGrpSpPr/>
          <p:nvPr/>
        </p:nvGrpSpPr>
        <p:grpSpPr bwMode="gray">
          <a:xfrm>
            <a:off x="586224" y="1231571"/>
            <a:ext cx="8728963" cy="1569660"/>
            <a:chOff x="628896" y="1566851"/>
            <a:chExt cx="8728963" cy="1569660"/>
          </a:xfrm>
        </p:grpSpPr>
        <p:sp>
          <p:nvSpPr>
            <p:cNvPr id="6" name="Textplatzhalter 6"/>
            <p:cNvSpPr txBox="1">
              <a:spLocks/>
            </p:cNvSpPr>
            <p:nvPr/>
          </p:nvSpPr>
          <p:spPr bwMode="gray">
            <a:xfrm>
              <a:off x="3666507" y="2049673"/>
              <a:ext cx="5691352" cy="800219"/>
            </a:xfrm>
            <a:prstGeom prst="rect">
              <a:avLst/>
            </a:prstGeom>
          </p:spPr>
          <p:txBody>
            <a:bodyPr lIns="0" tIns="0" rIns="0" bIns="0" anchor="b">
              <a:spAutoFit/>
            </a:bodyPr>
            <a:lstStyle>
              <a:lvl1pPr marL="0" indent="0" algn="l" defTabSz="914400" rtl="0" eaLnBrk="1" latinLnBrk="0" hangingPunct="1">
                <a:spcBef>
                  <a:spcPts val="0"/>
                </a:spcBef>
                <a:spcAft>
                  <a:spcPts val="0"/>
                </a:spcAft>
                <a:buFont typeface="Arial" panose="020B0604020202020204" pitchFamily="34" charset="0"/>
                <a:buNone/>
                <a:defRPr sz="2000" kern="1200" cap="all" baseline="0">
                  <a:solidFill>
                    <a:schemeClr val="bg2"/>
                  </a:solidFill>
                  <a:latin typeface="+mn-lt"/>
                  <a:ea typeface="+mn-ea"/>
                  <a:cs typeface="+mn-cs"/>
                </a:defRPr>
              </a:lvl1pPr>
              <a:lvl2pPr marL="0" indent="0" algn="l" defTabSz="914400" rtl="0" eaLnBrk="1" latinLnBrk="0" hangingPunct="1">
                <a:spcBef>
                  <a:spcPts val="0"/>
                </a:spcBef>
                <a:spcAft>
                  <a:spcPts val="0"/>
                </a:spcAft>
                <a:buFont typeface="Arial" panose="020B0604020202020204" pitchFamily="34" charset="0"/>
                <a:buNone/>
                <a:defRPr sz="1600" kern="1200">
                  <a:solidFill>
                    <a:schemeClr val="tx1"/>
                  </a:solidFill>
                  <a:latin typeface="+mn-lt"/>
                  <a:ea typeface="+mn-ea"/>
                  <a:cs typeface="+mn-cs"/>
                </a:defRPr>
              </a:lvl2pPr>
              <a:lvl3pPr marL="0" indent="0" algn="l" defTabSz="914400" rtl="0" eaLnBrk="1" latinLnBrk="0" hangingPunct="1">
                <a:spcBef>
                  <a:spcPts val="0"/>
                </a:spcBef>
                <a:spcAft>
                  <a:spcPts val="0"/>
                </a:spcAft>
                <a:buClr>
                  <a:schemeClr val="bg2"/>
                </a:buClr>
                <a:buFont typeface="Symbol" panose="05050102010706020507" pitchFamily="18" charset="2"/>
                <a:buNone/>
                <a:defRPr sz="1600" kern="1200">
                  <a:solidFill>
                    <a:schemeClr val="tx1"/>
                  </a:solidFill>
                  <a:latin typeface="+mn-lt"/>
                  <a:ea typeface="+mn-ea"/>
                  <a:cs typeface="+mn-cs"/>
                </a:defRPr>
              </a:lvl3pPr>
              <a:lvl4pPr marL="0" indent="0" algn="l" defTabSz="914400" rtl="0" eaLnBrk="1" latinLnBrk="0" hangingPunct="1">
                <a:spcBef>
                  <a:spcPts val="0"/>
                </a:spcBef>
                <a:spcAft>
                  <a:spcPts val="0"/>
                </a:spcAft>
                <a:buClr>
                  <a:schemeClr val="bg1">
                    <a:lumMod val="65000"/>
                  </a:schemeClr>
                </a:buClr>
                <a:buFont typeface="Symbol" panose="05050102010706020507" pitchFamily="18" charset="2"/>
                <a:buNone/>
                <a:defRPr sz="1600" kern="1200">
                  <a:solidFill>
                    <a:schemeClr val="tx1"/>
                  </a:solidFill>
                  <a:latin typeface="+mn-lt"/>
                  <a:ea typeface="+mn-ea"/>
                  <a:cs typeface="+mn-cs"/>
                </a:defRPr>
              </a:lvl4pPr>
              <a:lvl5pPr marL="0" indent="0" algn="l" defTabSz="914400" rtl="0" eaLnBrk="1" latinLnBrk="0" hangingPunct="1">
                <a:spcBef>
                  <a:spcPts val="0"/>
                </a:spcBef>
                <a:spcAft>
                  <a:spcPts val="0"/>
                </a:spcAft>
                <a:buClr>
                  <a:schemeClr val="bg1">
                    <a:lumMod val="65000"/>
                  </a:schemeClr>
                </a:buClr>
                <a:buFont typeface="Symbol" panose="05050102010706020507" pitchFamily="18" charset="2"/>
                <a:buNone/>
                <a:defRPr sz="1600" kern="1200">
                  <a:solidFill>
                    <a:schemeClr val="tx1"/>
                  </a:solidFill>
                  <a:latin typeface="+mn-lt"/>
                  <a:ea typeface="+mn-ea"/>
                  <a:cs typeface="+mn-cs"/>
                </a:defRPr>
              </a:lvl5pPr>
              <a:lvl6pPr marL="0" indent="0" algn="l" defTabSz="914400" rtl="0" eaLnBrk="1" latinLnBrk="0" hangingPunct="1">
                <a:spcBef>
                  <a:spcPts val="0"/>
                </a:spcBef>
                <a:spcAft>
                  <a:spcPts val="0"/>
                </a:spcAft>
                <a:buClr>
                  <a:schemeClr val="bg1">
                    <a:lumMod val="65000"/>
                  </a:schemeClr>
                </a:buClr>
                <a:buFont typeface="Symbol" panose="05050102010706020507" pitchFamily="18" charset="2"/>
                <a:buNone/>
                <a:defRPr sz="1600" kern="1200">
                  <a:solidFill>
                    <a:schemeClr val="tx1"/>
                  </a:solidFill>
                  <a:latin typeface="+mn-lt"/>
                  <a:ea typeface="+mn-ea"/>
                  <a:cs typeface="+mn-cs"/>
                </a:defRPr>
              </a:lvl6pPr>
              <a:lvl7pPr marL="0" indent="0" algn="l" defTabSz="914400" rtl="0" eaLnBrk="1" latinLnBrk="0" hangingPunct="1">
                <a:spcBef>
                  <a:spcPts val="0"/>
                </a:spcBef>
                <a:spcAft>
                  <a:spcPts val="0"/>
                </a:spcAft>
                <a:buClr>
                  <a:schemeClr val="bg1">
                    <a:lumMod val="65000"/>
                  </a:schemeClr>
                </a:buClr>
                <a:buFont typeface="Symbol" panose="05050102010706020507" pitchFamily="18" charset="2"/>
                <a:buNone/>
                <a:defRPr sz="1600" kern="1200">
                  <a:solidFill>
                    <a:schemeClr val="tx1"/>
                  </a:solidFill>
                  <a:latin typeface="+mn-lt"/>
                  <a:ea typeface="+mn-ea"/>
                  <a:cs typeface="+mn-cs"/>
                </a:defRPr>
              </a:lvl7pPr>
              <a:lvl8pPr marL="0" indent="0" algn="l" defTabSz="914400" rtl="0" eaLnBrk="1" latinLnBrk="0" hangingPunct="1">
                <a:spcBef>
                  <a:spcPts val="0"/>
                </a:spcBef>
                <a:spcAft>
                  <a:spcPts val="0"/>
                </a:spcAft>
                <a:buClr>
                  <a:schemeClr val="bg1">
                    <a:lumMod val="65000"/>
                  </a:schemeClr>
                </a:buClr>
                <a:buFont typeface="Symbol" panose="05050102010706020507" pitchFamily="18" charset="2"/>
                <a:buNone/>
                <a:defRPr sz="1600" kern="1200">
                  <a:solidFill>
                    <a:schemeClr val="tx1"/>
                  </a:solidFill>
                  <a:latin typeface="+mn-lt"/>
                  <a:ea typeface="+mn-ea"/>
                  <a:cs typeface="+mn-cs"/>
                </a:defRPr>
              </a:lvl8pPr>
              <a:lvl9pPr marL="0" indent="0" algn="l" defTabSz="914400" rtl="0" eaLnBrk="1" latinLnBrk="0" hangingPunct="1">
                <a:spcBef>
                  <a:spcPts val="0"/>
                </a:spcBef>
                <a:spcAft>
                  <a:spcPts val="0"/>
                </a:spcAft>
                <a:buClr>
                  <a:schemeClr val="bg1">
                    <a:lumMod val="65000"/>
                  </a:schemeClr>
                </a:buClr>
                <a:buFont typeface="Symbol" panose="05050102010706020507" pitchFamily="18" charset="2"/>
                <a:buNone/>
                <a:defRPr sz="1600" kern="1200">
                  <a:solidFill>
                    <a:schemeClr val="tx1"/>
                  </a:solidFill>
                  <a:latin typeface="+mn-lt"/>
                  <a:ea typeface="+mn-ea"/>
                  <a:cs typeface="+mn-cs"/>
                </a:defRPr>
              </a:lvl9pPr>
            </a:lstStyle>
            <a:p>
              <a:r>
                <a:rPr lang="en-US" dirty="0">
                  <a:latin typeface="Arial" panose="020B0604020202020204" pitchFamily="34" charset="0"/>
                  <a:cs typeface="Arial" panose="020B0604020202020204" pitchFamily="34" charset="0"/>
                </a:rPr>
                <a:t>This is a placeholder text</a:t>
              </a:r>
            </a:p>
            <a:p>
              <a:r>
                <a:rPr lang="en-US" sz="1600" cap="none" dirty="0">
                  <a:solidFill>
                    <a:schemeClr val="bg1"/>
                  </a:solidFill>
                  <a:latin typeface="Arial" panose="020B0604020202020204" pitchFamily="34" charset="0"/>
                  <a:cs typeface="Arial" panose="020B0604020202020204" pitchFamily="34" charset="0"/>
                </a:rPr>
                <a:t>For replacing the placeholder text you need to click </a:t>
              </a:r>
              <a:br>
                <a:rPr lang="en-US" sz="1600" cap="none" dirty="0">
                  <a:solidFill>
                    <a:schemeClr val="bg1"/>
                  </a:solidFill>
                  <a:latin typeface="Arial" panose="020B0604020202020204" pitchFamily="34" charset="0"/>
                  <a:cs typeface="Arial" panose="020B0604020202020204" pitchFamily="34" charset="0"/>
                </a:rPr>
              </a:br>
              <a:r>
                <a:rPr lang="en-US" sz="1600" cap="none" dirty="0">
                  <a:solidFill>
                    <a:schemeClr val="bg1"/>
                  </a:solidFill>
                  <a:latin typeface="Arial" panose="020B0604020202020204" pitchFamily="34" charset="0"/>
                  <a:cs typeface="Arial" panose="020B0604020202020204" pitchFamily="34" charset="0"/>
                </a:rPr>
                <a:t>on the placeholder text  and insert your own text.</a:t>
              </a:r>
              <a:endParaRPr lang="en-US" dirty="0">
                <a:solidFill>
                  <a:schemeClr val="bg1"/>
                </a:solidFill>
                <a:latin typeface="Arial" panose="020B0604020202020204" pitchFamily="34" charset="0"/>
                <a:cs typeface="Arial" panose="020B0604020202020204" pitchFamily="34" charset="0"/>
              </a:endParaRPr>
            </a:p>
          </p:txBody>
        </p:sp>
        <p:sp>
          <p:nvSpPr>
            <p:cNvPr id="7" name="Textplatzhalter 8"/>
            <p:cNvSpPr txBox="1">
              <a:spLocks/>
            </p:cNvSpPr>
            <p:nvPr/>
          </p:nvSpPr>
          <p:spPr bwMode="gray">
            <a:xfrm>
              <a:off x="628896" y="2502090"/>
              <a:ext cx="2094346" cy="369332"/>
            </a:xfrm>
            <a:prstGeom prst="rect">
              <a:avLst/>
            </a:prstGeom>
          </p:spPr>
          <p:txBody>
            <a:bodyPr wrap="square" lIns="0" tIns="0" rIns="0" bIns="0">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2000" dirty="0">
                  <a:latin typeface="Arial" panose="020B0604020202020204" pitchFamily="34" charset="0"/>
                  <a:cs typeface="Arial" panose="020B0604020202020204" pitchFamily="34" charset="0"/>
                </a:rPr>
                <a:t>Placeholder</a:t>
              </a:r>
              <a:r>
                <a:rPr lang="en-US" dirty="0">
                  <a:latin typeface="Arial" panose="020B0604020202020204" pitchFamily="34" charset="0"/>
                  <a:cs typeface="Arial" panose="020B0604020202020204" pitchFamily="34" charset="0"/>
                </a:rPr>
                <a:t> </a:t>
              </a:r>
            </a:p>
          </p:txBody>
        </p:sp>
        <p:sp>
          <p:nvSpPr>
            <p:cNvPr id="8" name="Textplatzhalter 8"/>
            <p:cNvSpPr txBox="1">
              <a:spLocks/>
            </p:cNvSpPr>
            <p:nvPr/>
          </p:nvSpPr>
          <p:spPr bwMode="gray">
            <a:xfrm>
              <a:off x="2645812" y="1566851"/>
              <a:ext cx="869149" cy="1569660"/>
            </a:xfrm>
            <a:prstGeom prst="rect">
              <a:avLst/>
            </a:prstGeom>
          </p:spPr>
          <p:txBody>
            <a:bodyPr wrap="none">
              <a:spAutoFit/>
            </a:bodyPr>
            <a:lstStyle>
              <a:lvl1pPr marL="0" indent="0" algn="l" defTabSz="914400" rtl="0" eaLnBrk="1" latinLnBrk="0" hangingPunct="1">
                <a:spcBef>
                  <a:spcPts val="0"/>
                </a:spcBef>
                <a:spcAft>
                  <a:spcPts val="600"/>
                </a:spcAft>
                <a:buFont typeface="Arial" panose="020B0604020202020204" pitchFamily="34" charset="0"/>
                <a:buNone/>
                <a:defRPr sz="96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dirty="0">
                  <a:latin typeface="Arial" panose="020B0604020202020204" pitchFamily="34" charset="0"/>
                  <a:cs typeface="Arial" panose="020B0604020202020204" pitchFamily="34" charset="0"/>
                </a:rPr>
                <a:t>1</a:t>
              </a:r>
            </a:p>
          </p:txBody>
        </p:sp>
      </p:grpSp>
      <p:grpSp>
        <p:nvGrpSpPr>
          <p:cNvPr id="28" name="Gruppieren 27"/>
          <p:cNvGrpSpPr/>
          <p:nvPr/>
        </p:nvGrpSpPr>
        <p:grpSpPr bwMode="gray">
          <a:xfrm>
            <a:off x="2256528" y="2993315"/>
            <a:ext cx="8728963" cy="1569660"/>
            <a:chOff x="628896" y="1566851"/>
            <a:chExt cx="8728963" cy="1569660"/>
          </a:xfrm>
        </p:grpSpPr>
        <p:sp>
          <p:nvSpPr>
            <p:cNvPr id="29" name="Textplatzhalter 6"/>
            <p:cNvSpPr txBox="1">
              <a:spLocks/>
            </p:cNvSpPr>
            <p:nvPr/>
          </p:nvSpPr>
          <p:spPr bwMode="gray">
            <a:xfrm>
              <a:off x="3666507" y="2049673"/>
              <a:ext cx="5691352" cy="800219"/>
            </a:xfrm>
            <a:prstGeom prst="rect">
              <a:avLst/>
            </a:prstGeom>
          </p:spPr>
          <p:txBody>
            <a:bodyPr lIns="0" tIns="0" rIns="0" bIns="0" anchor="b">
              <a:spAutoFit/>
            </a:bodyPr>
            <a:lstStyle>
              <a:lvl1pPr marL="0" indent="0" algn="l" defTabSz="914400" rtl="0" eaLnBrk="1" latinLnBrk="0" hangingPunct="1">
                <a:spcBef>
                  <a:spcPts val="0"/>
                </a:spcBef>
                <a:spcAft>
                  <a:spcPts val="0"/>
                </a:spcAft>
                <a:buFont typeface="Arial" panose="020B0604020202020204" pitchFamily="34" charset="0"/>
                <a:buNone/>
                <a:defRPr sz="2000" kern="1200" cap="all" baseline="0">
                  <a:solidFill>
                    <a:schemeClr val="bg2"/>
                  </a:solidFill>
                  <a:latin typeface="+mn-lt"/>
                  <a:ea typeface="+mn-ea"/>
                  <a:cs typeface="+mn-cs"/>
                </a:defRPr>
              </a:lvl1pPr>
              <a:lvl2pPr marL="0" indent="0" algn="l" defTabSz="914400" rtl="0" eaLnBrk="1" latinLnBrk="0" hangingPunct="1">
                <a:spcBef>
                  <a:spcPts val="0"/>
                </a:spcBef>
                <a:spcAft>
                  <a:spcPts val="0"/>
                </a:spcAft>
                <a:buFont typeface="Arial" panose="020B0604020202020204" pitchFamily="34" charset="0"/>
                <a:buNone/>
                <a:defRPr sz="1600" kern="1200">
                  <a:solidFill>
                    <a:schemeClr val="tx1"/>
                  </a:solidFill>
                  <a:latin typeface="+mn-lt"/>
                  <a:ea typeface="+mn-ea"/>
                  <a:cs typeface="+mn-cs"/>
                </a:defRPr>
              </a:lvl2pPr>
              <a:lvl3pPr marL="0" indent="0" algn="l" defTabSz="914400" rtl="0" eaLnBrk="1" latinLnBrk="0" hangingPunct="1">
                <a:spcBef>
                  <a:spcPts val="0"/>
                </a:spcBef>
                <a:spcAft>
                  <a:spcPts val="0"/>
                </a:spcAft>
                <a:buClr>
                  <a:schemeClr val="bg2"/>
                </a:buClr>
                <a:buFont typeface="Symbol" panose="05050102010706020507" pitchFamily="18" charset="2"/>
                <a:buNone/>
                <a:defRPr sz="1600" kern="1200">
                  <a:solidFill>
                    <a:schemeClr val="tx1"/>
                  </a:solidFill>
                  <a:latin typeface="+mn-lt"/>
                  <a:ea typeface="+mn-ea"/>
                  <a:cs typeface="+mn-cs"/>
                </a:defRPr>
              </a:lvl3pPr>
              <a:lvl4pPr marL="0" indent="0" algn="l" defTabSz="914400" rtl="0" eaLnBrk="1" latinLnBrk="0" hangingPunct="1">
                <a:spcBef>
                  <a:spcPts val="0"/>
                </a:spcBef>
                <a:spcAft>
                  <a:spcPts val="0"/>
                </a:spcAft>
                <a:buClr>
                  <a:schemeClr val="bg1">
                    <a:lumMod val="65000"/>
                  </a:schemeClr>
                </a:buClr>
                <a:buFont typeface="Symbol" panose="05050102010706020507" pitchFamily="18" charset="2"/>
                <a:buNone/>
                <a:defRPr sz="1600" kern="1200">
                  <a:solidFill>
                    <a:schemeClr val="tx1"/>
                  </a:solidFill>
                  <a:latin typeface="+mn-lt"/>
                  <a:ea typeface="+mn-ea"/>
                  <a:cs typeface="+mn-cs"/>
                </a:defRPr>
              </a:lvl4pPr>
              <a:lvl5pPr marL="0" indent="0" algn="l" defTabSz="914400" rtl="0" eaLnBrk="1" latinLnBrk="0" hangingPunct="1">
                <a:spcBef>
                  <a:spcPts val="0"/>
                </a:spcBef>
                <a:spcAft>
                  <a:spcPts val="0"/>
                </a:spcAft>
                <a:buClr>
                  <a:schemeClr val="bg1">
                    <a:lumMod val="65000"/>
                  </a:schemeClr>
                </a:buClr>
                <a:buFont typeface="Symbol" panose="05050102010706020507" pitchFamily="18" charset="2"/>
                <a:buNone/>
                <a:defRPr sz="1600" kern="1200">
                  <a:solidFill>
                    <a:schemeClr val="tx1"/>
                  </a:solidFill>
                  <a:latin typeface="+mn-lt"/>
                  <a:ea typeface="+mn-ea"/>
                  <a:cs typeface="+mn-cs"/>
                </a:defRPr>
              </a:lvl5pPr>
              <a:lvl6pPr marL="0" indent="0" algn="l" defTabSz="914400" rtl="0" eaLnBrk="1" latinLnBrk="0" hangingPunct="1">
                <a:spcBef>
                  <a:spcPts val="0"/>
                </a:spcBef>
                <a:spcAft>
                  <a:spcPts val="0"/>
                </a:spcAft>
                <a:buClr>
                  <a:schemeClr val="bg1">
                    <a:lumMod val="65000"/>
                  </a:schemeClr>
                </a:buClr>
                <a:buFont typeface="Symbol" panose="05050102010706020507" pitchFamily="18" charset="2"/>
                <a:buNone/>
                <a:defRPr sz="1600" kern="1200">
                  <a:solidFill>
                    <a:schemeClr val="tx1"/>
                  </a:solidFill>
                  <a:latin typeface="+mn-lt"/>
                  <a:ea typeface="+mn-ea"/>
                  <a:cs typeface="+mn-cs"/>
                </a:defRPr>
              </a:lvl6pPr>
              <a:lvl7pPr marL="0" indent="0" algn="l" defTabSz="914400" rtl="0" eaLnBrk="1" latinLnBrk="0" hangingPunct="1">
                <a:spcBef>
                  <a:spcPts val="0"/>
                </a:spcBef>
                <a:spcAft>
                  <a:spcPts val="0"/>
                </a:spcAft>
                <a:buClr>
                  <a:schemeClr val="bg1">
                    <a:lumMod val="65000"/>
                  </a:schemeClr>
                </a:buClr>
                <a:buFont typeface="Symbol" panose="05050102010706020507" pitchFamily="18" charset="2"/>
                <a:buNone/>
                <a:defRPr sz="1600" kern="1200">
                  <a:solidFill>
                    <a:schemeClr val="tx1"/>
                  </a:solidFill>
                  <a:latin typeface="+mn-lt"/>
                  <a:ea typeface="+mn-ea"/>
                  <a:cs typeface="+mn-cs"/>
                </a:defRPr>
              </a:lvl7pPr>
              <a:lvl8pPr marL="0" indent="0" algn="l" defTabSz="914400" rtl="0" eaLnBrk="1" latinLnBrk="0" hangingPunct="1">
                <a:spcBef>
                  <a:spcPts val="0"/>
                </a:spcBef>
                <a:spcAft>
                  <a:spcPts val="0"/>
                </a:spcAft>
                <a:buClr>
                  <a:schemeClr val="bg1">
                    <a:lumMod val="65000"/>
                  </a:schemeClr>
                </a:buClr>
                <a:buFont typeface="Symbol" panose="05050102010706020507" pitchFamily="18" charset="2"/>
                <a:buNone/>
                <a:defRPr sz="1600" kern="1200">
                  <a:solidFill>
                    <a:schemeClr val="tx1"/>
                  </a:solidFill>
                  <a:latin typeface="+mn-lt"/>
                  <a:ea typeface="+mn-ea"/>
                  <a:cs typeface="+mn-cs"/>
                </a:defRPr>
              </a:lvl8pPr>
              <a:lvl9pPr marL="0" indent="0" algn="l" defTabSz="914400" rtl="0" eaLnBrk="1" latinLnBrk="0" hangingPunct="1">
                <a:spcBef>
                  <a:spcPts val="0"/>
                </a:spcBef>
                <a:spcAft>
                  <a:spcPts val="0"/>
                </a:spcAft>
                <a:buClr>
                  <a:schemeClr val="bg1">
                    <a:lumMod val="65000"/>
                  </a:schemeClr>
                </a:buClr>
                <a:buFont typeface="Symbol" panose="05050102010706020507" pitchFamily="18" charset="2"/>
                <a:buNone/>
                <a:defRPr sz="16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This is a placeholder text</a:t>
              </a:r>
            </a:p>
            <a:p>
              <a:r>
                <a:rPr lang="en-US" sz="1600" cap="none" dirty="0">
                  <a:solidFill>
                    <a:schemeClr val="bg1"/>
                  </a:solidFill>
                  <a:latin typeface="Arial" panose="020B0604020202020204" pitchFamily="34" charset="0"/>
                  <a:cs typeface="Arial" panose="020B0604020202020204" pitchFamily="34" charset="0"/>
                </a:rPr>
                <a:t>For replacing the placeholder text you need to click </a:t>
              </a:r>
              <a:br>
                <a:rPr lang="en-US" sz="1600" cap="none" dirty="0">
                  <a:solidFill>
                    <a:schemeClr val="bg1"/>
                  </a:solidFill>
                  <a:latin typeface="Arial" panose="020B0604020202020204" pitchFamily="34" charset="0"/>
                  <a:cs typeface="Arial" panose="020B0604020202020204" pitchFamily="34" charset="0"/>
                </a:rPr>
              </a:br>
              <a:r>
                <a:rPr lang="en-US" sz="1600" cap="none" dirty="0">
                  <a:solidFill>
                    <a:schemeClr val="bg1"/>
                  </a:solidFill>
                  <a:latin typeface="Arial" panose="020B0604020202020204" pitchFamily="34" charset="0"/>
                  <a:cs typeface="Arial" panose="020B0604020202020204" pitchFamily="34" charset="0"/>
                </a:rPr>
                <a:t>on the placeholder text  and insert your own text.</a:t>
              </a:r>
              <a:endParaRPr lang="en-US" dirty="0">
                <a:solidFill>
                  <a:schemeClr val="bg1"/>
                </a:solidFill>
                <a:latin typeface="Arial" panose="020B0604020202020204" pitchFamily="34" charset="0"/>
                <a:cs typeface="Arial" panose="020B0604020202020204" pitchFamily="34" charset="0"/>
              </a:endParaRPr>
            </a:p>
          </p:txBody>
        </p:sp>
        <p:sp>
          <p:nvSpPr>
            <p:cNvPr id="30" name="Textplatzhalter 8"/>
            <p:cNvSpPr txBox="1">
              <a:spLocks/>
            </p:cNvSpPr>
            <p:nvPr/>
          </p:nvSpPr>
          <p:spPr bwMode="gray">
            <a:xfrm>
              <a:off x="628896" y="2502090"/>
              <a:ext cx="2094346" cy="369332"/>
            </a:xfrm>
            <a:prstGeom prst="rect">
              <a:avLst/>
            </a:prstGeom>
          </p:spPr>
          <p:txBody>
            <a:bodyPr wrap="square" lIns="0" tIns="0" rIns="0" bIns="0">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2000" dirty="0">
                  <a:solidFill>
                    <a:schemeClr val="bg1"/>
                  </a:solidFill>
                  <a:latin typeface="Arial" panose="020B0604020202020204" pitchFamily="34" charset="0"/>
                  <a:cs typeface="Arial" panose="020B0604020202020204" pitchFamily="34" charset="0"/>
                </a:rPr>
                <a:t>Placeholder</a:t>
              </a:r>
              <a:r>
                <a:rPr lang="en-US" dirty="0">
                  <a:solidFill>
                    <a:schemeClr val="bg1"/>
                  </a:solidFill>
                  <a:latin typeface="Arial" panose="020B0604020202020204" pitchFamily="34" charset="0"/>
                  <a:cs typeface="Arial" panose="020B0604020202020204" pitchFamily="34" charset="0"/>
                </a:rPr>
                <a:t> </a:t>
              </a:r>
            </a:p>
          </p:txBody>
        </p:sp>
        <p:sp>
          <p:nvSpPr>
            <p:cNvPr id="31" name="Textplatzhalter 8"/>
            <p:cNvSpPr txBox="1">
              <a:spLocks/>
            </p:cNvSpPr>
            <p:nvPr/>
          </p:nvSpPr>
          <p:spPr bwMode="gray">
            <a:xfrm>
              <a:off x="2645812" y="1566851"/>
              <a:ext cx="869149" cy="1569660"/>
            </a:xfrm>
            <a:prstGeom prst="rect">
              <a:avLst/>
            </a:prstGeom>
          </p:spPr>
          <p:txBody>
            <a:bodyPr wrap="none">
              <a:spAutoFit/>
            </a:bodyPr>
            <a:lstStyle>
              <a:lvl1pPr marL="0" indent="0" algn="l" defTabSz="914400" rtl="0" eaLnBrk="1" latinLnBrk="0" hangingPunct="1">
                <a:spcBef>
                  <a:spcPts val="0"/>
                </a:spcBef>
                <a:spcAft>
                  <a:spcPts val="600"/>
                </a:spcAft>
                <a:buFont typeface="Arial" panose="020B0604020202020204" pitchFamily="34" charset="0"/>
                <a:buNone/>
                <a:defRPr sz="96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2</a:t>
              </a:r>
            </a:p>
          </p:txBody>
        </p:sp>
      </p:grpSp>
      <p:grpSp>
        <p:nvGrpSpPr>
          <p:cNvPr id="32" name="Gruppieren 31"/>
          <p:cNvGrpSpPr/>
          <p:nvPr/>
        </p:nvGrpSpPr>
        <p:grpSpPr bwMode="gray">
          <a:xfrm>
            <a:off x="3926832" y="4755059"/>
            <a:ext cx="7647631" cy="1569660"/>
            <a:chOff x="628896" y="1566851"/>
            <a:chExt cx="7647631" cy="1569660"/>
          </a:xfrm>
        </p:grpSpPr>
        <p:sp>
          <p:nvSpPr>
            <p:cNvPr id="33" name="Textplatzhalter 6"/>
            <p:cNvSpPr txBox="1">
              <a:spLocks/>
            </p:cNvSpPr>
            <p:nvPr/>
          </p:nvSpPr>
          <p:spPr bwMode="gray">
            <a:xfrm>
              <a:off x="3666507" y="2049673"/>
              <a:ext cx="4610020" cy="800219"/>
            </a:xfrm>
            <a:prstGeom prst="rect">
              <a:avLst/>
            </a:prstGeom>
          </p:spPr>
          <p:txBody>
            <a:bodyPr wrap="square" lIns="0" tIns="0" rIns="0" bIns="0" anchor="b">
              <a:spAutoFit/>
            </a:bodyPr>
            <a:lstStyle>
              <a:lvl1pPr marL="0" indent="0" algn="l" defTabSz="914400" rtl="0" eaLnBrk="1" latinLnBrk="0" hangingPunct="1">
                <a:spcBef>
                  <a:spcPts val="0"/>
                </a:spcBef>
                <a:spcAft>
                  <a:spcPts val="0"/>
                </a:spcAft>
                <a:buFont typeface="Arial" panose="020B0604020202020204" pitchFamily="34" charset="0"/>
                <a:buNone/>
                <a:defRPr sz="2000" kern="1200" cap="all" baseline="0">
                  <a:solidFill>
                    <a:schemeClr val="bg2"/>
                  </a:solidFill>
                  <a:latin typeface="+mn-lt"/>
                  <a:ea typeface="+mn-ea"/>
                  <a:cs typeface="+mn-cs"/>
                </a:defRPr>
              </a:lvl1pPr>
              <a:lvl2pPr marL="0" indent="0" algn="l" defTabSz="914400" rtl="0" eaLnBrk="1" latinLnBrk="0" hangingPunct="1">
                <a:spcBef>
                  <a:spcPts val="0"/>
                </a:spcBef>
                <a:spcAft>
                  <a:spcPts val="0"/>
                </a:spcAft>
                <a:buFont typeface="Arial" panose="020B0604020202020204" pitchFamily="34" charset="0"/>
                <a:buNone/>
                <a:defRPr sz="1600" kern="1200">
                  <a:solidFill>
                    <a:schemeClr val="tx1"/>
                  </a:solidFill>
                  <a:latin typeface="+mn-lt"/>
                  <a:ea typeface="+mn-ea"/>
                  <a:cs typeface="+mn-cs"/>
                </a:defRPr>
              </a:lvl2pPr>
              <a:lvl3pPr marL="0" indent="0" algn="l" defTabSz="914400" rtl="0" eaLnBrk="1" latinLnBrk="0" hangingPunct="1">
                <a:spcBef>
                  <a:spcPts val="0"/>
                </a:spcBef>
                <a:spcAft>
                  <a:spcPts val="0"/>
                </a:spcAft>
                <a:buClr>
                  <a:schemeClr val="bg2"/>
                </a:buClr>
                <a:buFont typeface="Symbol" panose="05050102010706020507" pitchFamily="18" charset="2"/>
                <a:buNone/>
                <a:defRPr sz="1600" kern="1200">
                  <a:solidFill>
                    <a:schemeClr val="tx1"/>
                  </a:solidFill>
                  <a:latin typeface="+mn-lt"/>
                  <a:ea typeface="+mn-ea"/>
                  <a:cs typeface="+mn-cs"/>
                </a:defRPr>
              </a:lvl3pPr>
              <a:lvl4pPr marL="0" indent="0" algn="l" defTabSz="914400" rtl="0" eaLnBrk="1" latinLnBrk="0" hangingPunct="1">
                <a:spcBef>
                  <a:spcPts val="0"/>
                </a:spcBef>
                <a:spcAft>
                  <a:spcPts val="0"/>
                </a:spcAft>
                <a:buClr>
                  <a:schemeClr val="bg1">
                    <a:lumMod val="65000"/>
                  </a:schemeClr>
                </a:buClr>
                <a:buFont typeface="Symbol" panose="05050102010706020507" pitchFamily="18" charset="2"/>
                <a:buNone/>
                <a:defRPr sz="1600" kern="1200">
                  <a:solidFill>
                    <a:schemeClr val="tx1"/>
                  </a:solidFill>
                  <a:latin typeface="+mn-lt"/>
                  <a:ea typeface="+mn-ea"/>
                  <a:cs typeface="+mn-cs"/>
                </a:defRPr>
              </a:lvl4pPr>
              <a:lvl5pPr marL="0" indent="0" algn="l" defTabSz="914400" rtl="0" eaLnBrk="1" latinLnBrk="0" hangingPunct="1">
                <a:spcBef>
                  <a:spcPts val="0"/>
                </a:spcBef>
                <a:spcAft>
                  <a:spcPts val="0"/>
                </a:spcAft>
                <a:buClr>
                  <a:schemeClr val="bg1">
                    <a:lumMod val="65000"/>
                  </a:schemeClr>
                </a:buClr>
                <a:buFont typeface="Symbol" panose="05050102010706020507" pitchFamily="18" charset="2"/>
                <a:buNone/>
                <a:defRPr sz="1600" kern="1200">
                  <a:solidFill>
                    <a:schemeClr val="tx1"/>
                  </a:solidFill>
                  <a:latin typeface="+mn-lt"/>
                  <a:ea typeface="+mn-ea"/>
                  <a:cs typeface="+mn-cs"/>
                </a:defRPr>
              </a:lvl5pPr>
              <a:lvl6pPr marL="0" indent="0" algn="l" defTabSz="914400" rtl="0" eaLnBrk="1" latinLnBrk="0" hangingPunct="1">
                <a:spcBef>
                  <a:spcPts val="0"/>
                </a:spcBef>
                <a:spcAft>
                  <a:spcPts val="0"/>
                </a:spcAft>
                <a:buClr>
                  <a:schemeClr val="bg1">
                    <a:lumMod val="65000"/>
                  </a:schemeClr>
                </a:buClr>
                <a:buFont typeface="Symbol" panose="05050102010706020507" pitchFamily="18" charset="2"/>
                <a:buNone/>
                <a:defRPr sz="1600" kern="1200">
                  <a:solidFill>
                    <a:schemeClr val="tx1"/>
                  </a:solidFill>
                  <a:latin typeface="+mn-lt"/>
                  <a:ea typeface="+mn-ea"/>
                  <a:cs typeface="+mn-cs"/>
                </a:defRPr>
              </a:lvl6pPr>
              <a:lvl7pPr marL="0" indent="0" algn="l" defTabSz="914400" rtl="0" eaLnBrk="1" latinLnBrk="0" hangingPunct="1">
                <a:spcBef>
                  <a:spcPts val="0"/>
                </a:spcBef>
                <a:spcAft>
                  <a:spcPts val="0"/>
                </a:spcAft>
                <a:buClr>
                  <a:schemeClr val="bg1">
                    <a:lumMod val="65000"/>
                  </a:schemeClr>
                </a:buClr>
                <a:buFont typeface="Symbol" panose="05050102010706020507" pitchFamily="18" charset="2"/>
                <a:buNone/>
                <a:defRPr sz="1600" kern="1200">
                  <a:solidFill>
                    <a:schemeClr val="tx1"/>
                  </a:solidFill>
                  <a:latin typeface="+mn-lt"/>
                  <a:ea typeface="+mn-ea"/>
                  <a:cs typeface="+mn-cs"/>
                </a:defRPr>
              </a:lvl7pPr>
              <a:lvl8pPr marL="0" indent="0" algn="l" defTabSz="914400" rtl="0" eaLnBrk="1" latinLnBrk="0" hangingPunct="1">
                <a:spcBef>
                  <a:spcPts val="0"/>
                </a:spcBef>
                <a:spcAft>
                  <a:spcPts val="0"/>
                </a:spcAft>
                <a:buClr>
                  <a:schemeClr val="bg1">
                    <a:lumMod val="65000"/>
                  </a:schemeClr>
                </a:buClr>
                <a:buFont typeface="Symbol" panose="05050102010706020507" pitchFamily="18" charset="2"/>
                <a:buNone/>
                <a:defRPr sz="1600" kern="1200">
                  <a:solidFill>
                    <a:schemeClr val="tx1"/>
                  </a:solidFill>
                  <a:latin typeface="+mn-lt"/>
                  <a:ea typeface="+mn-ea"/>
                  <a:cs typeface="+mn-cs"/>
                </a:defRPr>
              </a:lvl8pPr>
              <a:lvl9pPr marL="0" indent="0" algn="l" defTabSz="914400" rtl="0" eaLnBrk="1" latinLnBrk="0" hangingPunct="1">
                <a:spcBef>
                  <a:spcPts val="0"/>
                </a:spcBef>
                <a:spcAft>
                  <a:spcPts val="0"/>
                </a:spcAft>
                <a:buClr>
                  <a:schemeClr val="bg1">
                    <a:lumMod val="65000"/>
                  </a:schemeClr>
                </a:buClr>
                <a:buFont typeface="Symbol" panose="05050102010706020507" pitchFamily="18" charset="2"/>
                <a:buNone/>
                <a:defRPr sz="1600" kern="1200">
                  <a:solidFill>
                    <a:schemeClr val="tx1"/>
                  </a:solidFill>
                  <a:latin typeface="+mn-lt"/>
                  <a:ea typeface="+mn-ea"/>
                  <a:cs typeface="+mn-cs"/>
                </a:defRPr>
              </a:lvl9pPr>
            </a:lstStyle>
            <a:p>
              <a:r>
                <a:rPr lang="en-US" dirty="0">
                  <a:solidFill>
                    <a:schemeClr val="accent1"/>
                  </a:solidFill>
                  <a:latin typeface="Arial" panose="020B0604020202020204" pitchFamily="34" charset="0"/>
                  <a:cs typeface="Arial" panose="020B0604020202020204" pitchFamily="34" charset="0"/>
                </a:rPr>
                <a:t>This is a placeholder text</a:t>
              </a:r>
            </a:p>
            <a:p>
              <a:r>
                <a:rPr lang="en-US" sz="1600" cap="none" dirty="0">
                  <a:solidFill>
                    <a:schemeClr val="bg1"/>
                  </a:solidFill>
                  <a:latin typeface="Arial" panose="020B0604020202020204" pitchFamily="34" charset="0"/>
                  <a:cs typeface="Arial" panose="020B0604020202020204" pitchFamily="34" charset="0"/>
                </a:rPr>
                <a:t>For replacing the placeholder text you need to click </a:t>
              </a:r>
              <a:br>
                <a:rPr lang="en-US" sz="1600" cap="none" dirty="0">
                  <a:solidFill>
                    <a:schemeClr val="bg1"/>
                  </a:solidFill>
                  <a:latin typeface="Arial" panose="020B0604020202020204" pitchFamily="34" charset="0"/>
                  <a:cs typeface="Arial" panose="020B0604020202020204" pitchFamily="34" charset="0"/>
                </a:rPr>
              </a:br>
              <a:r>
                <a:rPr lang="en-US" sz="1600" cap="none" dirty="0">
                  <a:solidFill>
                    <a:schemeClr val="bg1"/>
                  </a:solidFill>
                  <a:latin typeface="Arial" panose="020B0604020202020204" pitchFamily="34" charset="0"/>
                  <a:cs typeface="Arial" panose="020B0604020202020204" pitchFamily="34" charset="0"/>
                </a:rPr>
                <a:t>on the placeholder text  and insert your own text.</a:t>
              </a:r>
              <a:endParaRPr lang="en-US" dirty="0">
                <a:solidFill>
                  <a:schemeClr val="bg1"/>
                </a:solidFill>
                <a:latin typeface="Arial" panose="020B0604020202020204" pitchFamily="34" charset="0"/>
                <a:cs typeface="Arial" panose="020B0604020202020204" pitchFamily="34" charset="0"/>
              </a:endParaRPr>
            </a:p>
          </p:txBody>
        </p:sp>
        <p:sp>
          <p:nvSpPr>
            <p:cNvPr id="34" name="Textplatzhalter 8"/>
            <p:cNvSpPr txBox="1">
              <a:spLocks/>
            </p:cNvSpPr>
            <p:nvPr/>
          </p:nvSpPr>
          <p:spPr bwMode="gray">
            <a:xfrm>
              <a:off x="628896" y="2502090"/>
              <a:ext cx="2094346" cy="369332"/>
            </a:xfrm>
            <a:prstGeom prst="rect">
              <a:avLst/>
            </a:prstGeom>
          </p:spPr>
          <p:txBody>
            <a:bodyPr wrap="square" lIns="0" tIns="0" rIns="0" bIns="0">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2000" dirty="0">
                  <a:solidFill>
                    <a:schemeClr val="accent1"/>
                  </a:solidFill>
                  <a:latin typeface="Arial" panose="020B0604020202020204" pitchFamily="34" charset="0"/>
                  <a:cs typeface="Arial" panose="020B0604020202020204" pitchFamily="34" charset="0"/>
                </a:rPr>
                <a:t>Placeholder</a:t>
              </a:r>
              <a:r>
                <a:rPr lang="en-US" dirty="0">
                  <a:solidFill>
                    <a:schemeClr val="accent1"/>
                  </a:solidFill>
                  <a:latin typeface="Arial" panose="020B0604020202020204" pitchFamily="34" charset="0"/>
                  <a:cs typeface="Arial" panose="020B0604020202020204" pitchFamily="34" charset="0"/>
                </a:rPr>
                <a:t> </a:t>
              </a:r>
            </a:p>
          </p:txBody>
        </p:sp>
        <p:sp>
          <p:nvSpPr>
            <p:cNvPr id="35" name="Textplatzhalter 8"/>
            <p:cNvSpPr txBox="1">
              <a:spLocks/>
            </p:cNvSpPr>
            <p:nvPr/>
          </p:nvSpPr>
          <p:spPr bwMode="gray">
            <a:xfrm>
              <a:off x="2645812" y="1566851"/>
              <a:ext cx="869149" cy="1569660"/>
            </a:xfrm>
            <a:prstGeom prst="rect">
              <a:avLst/>
            </a:prstGeom>
          </p:spPr>
          <p:txBody>
            <a:bodyPr wrap="none">
              <a:spAutoFit/>
            </a:bodyPr>
            <a:lstStyle>
              <a:lvl1pPr marL="0" indent="0" algn="l" defTabSz="914400" rtl="0" eaLnBrk="1" latinLnBrk="0" hangingPunct="1">
                <a:spcBef>
                  <a:spcPts val="0"/>
                </a:spcBef>
                <a:spcAft>
                  <a:spcPts val="600"/>
                </a:spcAft>
                <a:buFont typeface="Arial" panose="020B0604020202020204" pitchFamily="34" charset="0"/>
                <a:buNone/>
                <a:defRPr sz="96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dirty="0">
                  <a:solidFill>
                    <a:schemeClr val="accent1"/>
                  </a:solidFill>
                  <a:latin typeface="Arial" panose="020B0604020202020204" pitchFamily="34" charset="0"/>
                  <a:cs typeface="Arial" panose="020B0604020202020204" pitchFamily="34" charset="0"/>
                </a:rPr>
                <a:t>3</a:t>
              </a:r>
            </a:p>
          </p:txBody>
        </p:sp>
      </p:grpSp>
    </p:spTree>
    <p:extLst>
      <p:ext uri="{BB962C8B-B14F-4D97-AF65-F5344CB8AC3E}">
        <p14:creationId xmlns:p14="http://schemas.microsoft.com/office/powerpoint/2010/main" val="26621310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de-DE" dirty="0"/>
              <a:t>Icon </a:t>
            </a:r>
            <a:r>
              <a:rPr lang="de-DE" dirty="0" err="1"/>
              <a:t>and</a:t>
            </a:r>
            <a:r>
              <a:rPr lang="de-DE" dirty="0"/>
              <a:t> </a:t>
            </a:r>
            <a:r>
              <a:rPr lang="de-DE" dirty="0" err="1"/>
              <a:t>text</a:t>
            </a:r>
            <a:endParaRPr lang="de-DE" dirty="0"/>
          </a:p>
        </p:txBody>
      </p:sp>
      <p:sp>
        <p:nvSpPr>
          <p:cNvPr id="3" name="Untertitel 2"/>
          <p:cNvSpPr>
            <a:spLocks noGrp="1"/>
          </p:cNvSpPr>
          <p:nvPr>
            <p:ph type="subTitle" idx="14"/>
          </p:nvPr>
        </p:nvSpPr>
        <p:spPr bwMode="gray"/>
        <p:txBody>
          <a:bodyPr/>
          <a:lstStyle/>
          <a:p>
            <a:endParaRPr lang="de-DE"/>
          </a:p>
        </p:txBody>
      </p:sp>
      <p:grpSp>
        <p:nvGrpSpPr>
          <p:cNvPr id="8" name="Gruppieren 7"/>
          <p:cNvGrpSpPr/>
          <p:nvPr/>
        </p:nvGrpSpPr>
        <p:grpSpPr bwMode="gray">
          <a:xfrm>
            <a:off x="2403830" y="2275130"/>
            <a:ext cx="9170634" cy="2921418"/>
            <a:chOff x="622702" y="2258395"/>
            <a:chExt cx="10951761" cy="2921418"/>
          </a:xfrm>
        </p:grpSpPr>
        <p:sp>
          <p:nvSpPr>
            <p:cNvPr id="67" name="Text Placeholder 6"/>
            <p:cNvSpPr txBox="1">
              <a:spLocks/>
            </p:cNvSpPr>
            <p:nvPr/>
          </p:nvSpPr>
          <p:spPr bwMode="gray">
            <a:xfrm>
              <a:off x="622702" y="2258395"/>
              <a:ext cx="10951761" cy="468000"/>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marL="0" lvl="1" indent="0" algn="r">
                <a:buClr>
                  <a:schemeClr val="bg2"/>
                </a:buClr>
                <a:buNone/>
              </a:pPr>
              <a:r>
                <a:rPr lang="en-US" sz="1400" dirty="0">
                  <a:solidFill>
                    <a:schemeClr val="bg1"/>
                  </a:solidFill>
                  <a:latin typeface="Arial" panose="020B0604020202020204" pitchFamily="34" charset="0"/>
                  <a:cs typeface="Arial" panose="020B0604020202020204" pitchFamily="34" charset="0"/>
                </a:rPr>
                <a:t>This is a placeholder text.</a:t>
              </a:r>
            </a:p>
          </p:txBody>
        </p:sp>
        <p:sp>
          <p:nvSpPr>
            <p:cNvPr id="68" name="Text Placeholder 6"/>
            <p:cNvSpPr txBox="1">
              <a:spLocks/>
            </p:cNvSpPr>
            <p:nvPr/>
          </p:nvSpPr>
          <p:spPr bwMode="gray">
            <a:xfrm>
              <a:off x="622702" y="2871750"/>
              <a:ext cx="10951761" cy="468000"/>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marL="0" lvl="1" indent="0" algn="r">
                <a:buClr>
                  <a:schemeClr val="bg2"/>
                </a:buClr>
                <a:buNone/>
              </a:pPr>
              <a:r>
                <a:rPr lang="en-US" sz="1400" dirty="0">
                  <a:solidFill>
                    <a:schemeClr val="bg1"/>
                  </a:solidFill>
                  <a:latin typeface="Arial" panose="020B0604020202020204" pitchFamily="34" charset="0"/>
                  <a:cs typeface="Arial" panose="020B0604020202020204" pitchFamily="34" charset="0"/>
                </a:rPr>
                <a:t>This is a placeholder text.</a:t>
              </a:r>
            </a:p>
          </p:txBody>
        </p:sp>
        <p:sp>
          <p:nvSpPr>
            <p:cNvPr id="69" name="Text Placeholder 6"/>
            <p:cNvSpPr txBox="1">
              <a:spLocks/>
            </p:cNvSpPr>
            <p:nvPr/>
          </p:nvSpPr>
          <p:spPr bwMode="gray">
            <a:xfrm>
              <a:off x="622702" y="3485105"/>
              <a:ext cx="10951761" cy="468000"/>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marL="0" lvl="1" indent="0" algn="r">
                <a:buClr>
                  <a:schemeClr val="bg2"/>
                </a:buClr>
                <a:buNone/>
              </a:pPr>
              <a:r>
                <a:rPr lang="en-US" sz="1400" dirty="0">
                  <a:solidFill>
                    <a:schemeClr val="bg1"/>
                  </a:solidFill>
                  <a:latin typeface="Arial" panose="020B0604020202020204" pitchFamily="34" charset="0"/>
                  <a:cs typeface="Arial" panose="020B0604020202020204" pitchFamily="34" charset="0"/>
                </a:rPr>
                <a:t>This is a placeholder text.</a:t>
              </a:r>
            </a:p>
          </p:txBody>
        </p:sp>
        <p:sp>
          <p:nvSpPr>
            <p:cNvPr id="70" name="Text Placeholder 6"/>
            <p:cNvSpPr txBox="1">
              <a:spLocks/>
            </p:cNvSpPr>
            <p:nvPr/>
          </p:nvSpPr>
          <p:spPr bwMode="gray">
            <a:xfrm>
              <a:off x="622702" y="4098460"/>
              <a:ext cx="10951761" cy="468000"/>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marL="0" lvl="1" indent="0" algn="r">
                <a:buClr>
                  <a:schemeClr val="bg2"/>
                </a:buClr>
                <a:buNone/>
              </a:pPr>
              <a:r>
                <a:rPr lang="en-US" sz="1400" dirty="0">
                  <a:solidFill>
                    <a:schemeClr val="bg1"/>
                  </a:solidFill>
                  <a:latin typeface="Arial" panose="020B0604020202020204" pitchFamily="34" charset="0"/>
                  <a:cs typeface="Arial" panose="020B0604020202020204" pitchFamily="34" charset="0"/>
                </a:rPr>
                <a:t>This is a placeholder text.</a:t>
              </a:r>
            </a:p>
          </p:txBody>
        </p:sp>
        <p:sp>
          <p:nvSpPr>
            <p:cNvPr id="71" name="Text Placeholder 6"/>
            <p:cNvSpPr txBox="1">
              <a:spLocks/>
            </p:cNvSpPr>
            <p:nvPr/>
          </p:nvSpPr>
          <p:spPr bwMode="gray">
            <a:xfrm>
              <a:off x="622702" y="4711813"/>
              <a:ext cx="10951761" cy="468000"/>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marL="0" lvl="1" indent="0" algn="r">
                <a:buClr>
                  <a:schemeClr val="bg2"/>
                </a:buClr>
                <a:buNone/>
              </a:pPr>
              <a:r>
                <a:rPr lang="en-US" sz="1400" dirty="0">
                  <a:solidFill>
                    <a:schemeClr val="bg1"/>
                  </a:solidFill>
                  <a:latin typeface="Arial" panose="020B0604020202020204" pitchFamily="34" charset="0"/>
                  <a:cs typeface="Arial" panose="020B0604020202020204" pitchFamily="34" charset="0"/>
                </a:rPr>
                <a:t>This is a placeholder text.</a:t>
              </a:r>
            </a:p>
          </p:txBody>
        </p:sp>
      </p:grpSp>
      <p:sp>
        <p:nvSpPr>
          <p:cNvPr id="72" name="Textplatzhalter 3"/>
          <p:cNvSpPr txBox="1">
            <a:spLocks/>
          </p:cNvSpPr>
          <p:nvPr/>
        </p:nvSpPr>
        <p:spPr bwMode="gray">
          <a:xfrm>
            <a:off x="622702" y="1322710"/>
            <a:ext cx="6160145" cy="342391"/>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bg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bg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bg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p:txBody>
      </p:sp>
      <p:sp>
        <p:nvSpPr>
          <p:cNvPr id="55" name="Ellipse 54"/>
          <p:cNvSpPr/>
          <p:nvPr/>
        </p:nvSpPr>
        <p:spPr bwMode="gray">
          <a:xfrm>
            <a:off x="606054" y="2085779"/>
            <a:ext cx="3300121" cy="3300121"/>
          </a:xfrm>
          <a:prstGeom prst="ellipse">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latin typeface="Arial" panose="020B0604020202020204" pitchFamily="34" charset="0"/>
              <a:cs typeface="Arial" panose="020B0604020202020204" pitchFamily="34" charset="0"/>
            </a:endParaRPr>
          </a:p>
        </p:txBody>
      </p:sp>
      <p:sp>
        <p:nvSpPr>
          <p:cNvPr id="4" name="Ellipse 3"/>
          <p:cNvSpPr/>
          <p:nvPr/>
        </p:nvSpPr>
        <p:spPr bwMode="gray">
          <a:xfrm>
            <a:off x="731583" y="2211309"/>
            <a:ext cx="3049063" cy="304906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latin typeface="Arial" panose="020B0604020202020204" pitchFamily="34" charset="0"/>
              <a:cs typeface="Arial" panose="020B0604020202020204" pitchFamily="34" charset="0"/>
            </a:endParaRPr>
          </a:p>
        </p:txBody>
      </p:sp>
      <p:grpSp>
        <p:nvGrpSpPr>
          <p:cNvPr id="56" name="Gruppieren 55"/>
          <p:cNvGrpSpPr/>
          <p:nvPr/>
        </p:nvGrpSpPr>
        <p:grpSpPr bwMode="gray">
          <a:xfrm>
            <a:off x="1637002" y="3278734"/>
            <a:ext cx="1238225" cy="914211"/>
            <a:chOff x="4146939" y="1814077"/>
            <a:chExt cx="369205" cy="272960"/>
          </a:xfrm>
          <a:solidFill>
            <a:schemeClr val="bg1"/>
          </a:solidFill>
        </p:grpSpPr>
        <p:sp>
          <p:nvSpPr>
            <p:cNvPr id="57" name="Freeform 144"/>
            <p:cNvSpPr>
              <a:spLocks/>
            </p:cNvSpPr>
            <p:nvPr/>
          </p:nvSpPr>
          <p:spPr bwMode="gray">
            <a:xfrm>
              <a:off x="4146939" y="1896123"/>
              <a:ext cx="219314" cy="190914"/>
            </a:xfrm>
            <a:custGeom>
              <a:avLst/>
              <a:gdLst>
                <a:gd name="T0" fmla="*/ 418 w 695"/>
                <a:gd name="T1" fmla="*/ 267 h 605"/>
                <a:gd name="T2" fmla="*/ 418 w 695"/>
                <a:gd name="T3" fmla="*/ 210 h 605"/>
                <a:gd name="T4" fmla="*/ 418 w 695"/>
                <a:gd name="T5" fmla="*/ 0 h 605"/>
                <a:gd name="T6" fmla="*/ 0 w 695"/>
                <a:gd name="T7" fmla="*/ 0 h 605"/>
                <a:gd name="T8" fmla="*/ 0 w 695"/>
                <a:gd name="T9" fmla="*/ 470 h 605"/>
                <a:gd name="T10" fmla="*/ 123 w 695"/>
                <a:gd name="T11" fmla="*/ 470 h 605"/>
                <a:gd name="T12" fmla="*/ 123 w 695"/>
                <a:gd name="T13" fmla="*/ 605 h 605"/>
                <a:gd name="T14" fmla="*/ 279 w 695"/>
                <a:gd name="T15" fmla="*/ 470 h 605"/>
                <a:gd name="T16" fmla="*/ 695 w 695"/>
                <a:gd name="T17" fmla="*/ 470 h 605"/>
                <a:gd name="T18" fmla="*/ 695 w 695"/>
                <a:gd name="T19" fmla="*/ 267 h 605"/>
                <a:gd name="T20" fmla="*/ 475 w 695"/>
                <a:gd name="T21" fmla="*/ 267 h 605"/>
                <a:gd name="T22" fmla="*/ 418 w 695"/>
                <a:gd name="T23" fmla="*/ 26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 h="605">
                  <a:moveTo>
                    <a:pt x="418" y="267"/>
                  </a:moveTo>
                  <a:lnTo>
                    <a:pt x="418" y="210"/>
                  </a:lnTo>
                  <a:lnTo>
                    <a:pt x="418" y="0"/>
                  </a:lnTo>
                  <a:lnTo>
                    <a:pt x="0" y="0"/>
                  </a:lnTo>
                  <a:lnTo>
                    <a:pt x="0" y="470"/>
                  </a:lnTo>
                  <a:lnTo>
                    <a:pt x="123" y="470"/>
                  </a:lnTo>
                  <a:lnTo>
                    <a:pt x="123" y="605"/>
                  </a:lnTo>
                  <a:lnTo>
                    <a:pt x="279" y="470"/>
                  </a:lnTo>
                  <a:lnTo>
                    <a:pt x="695" y="470"/>
                  </a:lnTo>
                  <a:lnTo>
                    <a:pt x="695" y="267"/>
                  </a:lnTo>
                  <a:lnTo>
                    <a:pt x="475" y="267"/>
                  </a:lnTo>
                  <a:lnTo>
                    <a:pt x="418" y="267"/>
                  </a:lnTo>
                  <a:close/>
                </a:path>
              </a:pathLst>
            </a:custGeom>
            <a:grpFill/>
            <a:ln>
              <a:noFill/>
            </a:ln>
          </p:spPr>
          <p:txBody>
            <a:bodyPr vert="horz" wrap="square" lIns="91440" tIns="45720" rIns="91440" bIns="45720"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chemeClr val="bg1"/>
                </a:solidFill>
                <a:latin typeface="Arial" panose="020B0604020202020204" pitchFamily="34" charset="0"/>
                <a:cs typeface="Arial" panose="020B0604020202020204" pitchFamily="34" charset="0"/>
              </a:endParaRPr>
            </a:p>
          </p:txBody>
        </p:sp>
        <p:sp>
          <p:nvSpPr>
            <p:cNvPr id="58" name="Freeform 145"/>
            <p:cNvSpPr>
              <a:spLocks/>
            </p:cNvSpPr>
            <p:nvPr/>
          </p:nvSpPr>
          <p:spPr bwMode="gray">
            <a:xfrm>
              <a:off x="4296830" y="1814077"/>
              <a:ext cx="219314" cy="190914"/>
            </a:xfrm>
            <a:custGeom>
              <a:avLst/>
              <a:gdLst>
                <a:gd name="T0" fmla="*/ 572 w 695"/>
                <a:gd name="T1" fmla="*/ 605 h 605"/>
                <a:gd name="T2" fmla="*/ 572 w 695"/>
                <a:gd name="T3" fmla="*/ 470 h 605"/>
                <a:gd name="T4" fmla="*/ 695 w 695"/>
                <a:gd name="T5" fmla="*/ 470 h 605"/>
                <a:gd name="T6" fmla="*/ 695 w 695"/>
                <a:gd name="T7" fmla="*/ 0 h 605"/>
                <a:gd name="T8" fmla="*/ 0 w 695"/>
                <a:gd name="T9" fmla="*/ 0 h 605"/>
                <a:gd name="T10" fmla="*/ 0 w 695"/>
                <a:gd name="T11" fmla="*/ 260 h 605"/>
                <a:gd name="T12" fmla="*/ 0 w 695"/>
                <a:gd name="T13" fmla="*/ 470 h 605"/>
                <a:gd name="T14" fmla="*/ 220 w 695"/>
                <a:gd name="T15" fmla="*/ 470 h 605"/>
                <a:gd name="T16" fmla="*/ 413 w 695"/>
                <a:gd name="T17" fmla="*/ 470 h 605"/>
                <a:gd name="T18" fmla="*/ 572 w 695"/>
                <a:gd name="T19"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5" h="605">
                  <a:moveTo>
                    <a:pt x="572" y="605"/>
                  </a:moveTo>
                  <a:lnTo>
                    <a:pt x="572" y="470"/>
                  </a:lnTo>
                  <a:lnTo>
                    <a:pt x="695" y="470"/>
                  </a:lnTo>
                  <a:lnTo>
                    <a:pt x="695" y="0"/>
                  </a:lnTo>
                  <a:lnTo>
                    <a:pt x="0" y="0"/>
                  </a:lnTo>
                  <a:lnTo>
                    <a:pt x="0" y="260"/>
                  </a:lnTo>
                  <a:lnTo>
                    <a:pt x="0" y="470"/>
                  </a:lnTo>
                  <a:lnTo>
                    <a:pt x="220" y="470"/>
                  </a:lnTo>
                  <a:lnTo>
                    <a:pt x="413" y="470"/>
                  </a:lnTo>
                  <a:lnTo>
                    <a:pt x="572" y="605"/>
                  </a:lnTo>
                  <a:close/>
                </a:path>
              </a:pathLst>
            </a:custGeom>
            <a:grpFill/>
            <a:ln>
              <a:noFill/>
            </a:ln>
          </p:spPr>
          <p:txBody>
            <a:bodyPr vert="horz" wrap="square" lIns="91440" tIns="45720" rIns="91440" bIns="45720"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chemeClr val="bg1"/>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25981345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bwMode="gray">
          <a:xfrm>
            <a:off x="615949" y="2779415"/>
            <a:ext cx="10958514" cy="1368767"/>
            <a:chOff x="2168224" y="2779415"/>
            <a:chExt cx="7853964" cy="1368767"/>
          </a:xfrm>
        </p:grpSpPr>
        <p:sp>
          <p:nvSpPr>
            <p:cNvPr id="4" name="Textfeld 4"/>
            <p:cNvSpPr txBox="1"/>
            <p:nvPr/>
          </p:nvSpPr>
          <p:spPr bwMode="gray">
            <a:xfrm>
              <a:off x="2168224" y="2783832"/>
              <a:ext cx="7853964" cy="1364350"/>
            </a:xfrm>
            <a:prstGeom prst="rect">
              <a:avLst/>
            </a:prstGeom>
            <a:noFill/>
          </p:spPr>
          <p:txBody>
            <a:bodyPr lIns="180000" tIns="72000" rIns="72000" bIns="72000" anchor="ctr"/>
            <a:lstStyle>
              <a:defPPr>
                <a:defRPr lang="de-DE"/>
              </a:defPPr>
              <a:lvl1pPr indent="0" defTabSz="1221456">
                <a:spcBef>
                  <a:spcPts val="300"/>
                </a:spcBef>
                <a:spcAft>
                  <a:spcPts val="300"/>
                </a:spcAft>
                <a:buClr>
                  <a:schemeClr val="accent2"/>
                </a:buClr>
                <a:buSzPct val="110000"/>
                <a:buFont typeface="Arial" pitchFamily="34" charset="0"/>
                <a:buNone/>
                <a:defRPr sz="1600" baseline="0">
                  <a:solidFill>
                    <a:schemeClr val="bg1"/>
                  </a:solidFill>
                </a:defRPr>
              </a:lvl1pPr>
              <a:lvl2pPr marL="3175" indent="0" defTabSz="1221456">
                <a:spcBef>
                  <a:spcPts val="200"/>
                </a:spcBef>
                <a:spcAft>
                  <a:spcPts val="300"/>
                </a:spcAft>
                <a:buClr>
                  <a:schemeClr val="accent1"/>
                </a:buClr>
                <a:buSzPct val="110000"/>
                <a:buFont typeface="Arial" pitchFamily="34" charset="0"/>
                <a:buNone/>
                <a:tabLst/>
                <a:defRPr sz="1600"/>
              </a:lvl2pPr>
              <a:lvl3pPr marL="3175" indent="0" defTabSz="1221456">
                <a:spcBef>
                  <a:spcPts val="200"/>
                </a:spcBef>
                <a:spcAft>
                  <a:spcPts val="300"/>
                </a:spcAft>
                <a:buClr>
                  <a:srgbClr val="6BC200"/>
                </a:buClr>
                <a:buSzPct val="110000"/>
                <a:buFont typeface="Arial" pitchFamily="34" charset="0"/>
                <a:buNone/>
                <a:tabLst/>
                <a:defRPr sz="1600"/>
              </a:lvl3pPr>
              <a:lvl4pPr marL="3175" indent="0" defTabSz="1221456">
                <a:spcBef>
                  <a:spcPts val="200"/>
                </a:spcBef>
                <a:spcAft>
                  <a:spcPts val="300"/>
                </a:spcAft>
                <a:buClr>
                  <a:schemeClr val="accent5"/>
                </a:buClr>
                <a:buSzPct val="110000"/>
                <a:buFont typeface="Arial" pitchFamily="34" charset="0"/>
                <a:buNone/>
                <a:tabLst/>
                <a:defRPr sz="1600"/>
              </a:lvl4pPr>
              <a:lvl5pPr marL="3175" indent="0" defTabSz="1221456">
                <a:spcBef>
                  <a:spcPts val="200"/>
                </a:spcBef>
                <a:spcAft>
                  <a:spcPts val="300"/>
                </a:spcAft>
                <a:buClr>
                  <a:schemeClr val="accent6"/>
                </a:buClr>
                <a:buSzPct val="110000"/>
                <a:buFont typeface="Arial" pitchFamily="34" charset="0"/>
                <a:buNone/>
                <a:tabLst/>
                <a:defRPr sz="1600"/>
              </a:lvl5pPr>
              <a:lvl6pPr marL="3175" indent="0" defTabSz="1221456">
                <a:spcBef>
                  <a:spcPts val="200"/>
                </a:spcBef>
                <a:spcAft>
                  <a:spcPts val="300"/>
                </a:spcAft>
                <a:buClr>
                  <a:schemeClr val="accent6"/>
                </a:buClr>
                <a:buSzPct val="110000"/>
                <a:buFont typeface="Arial" pitchFamily="34" charset="0"/>
                <a:buNone/>
                <a:tabLst/>
                <a:defRPr sz="1600"/>
              </a:lvl6pPr>
              <a:lvl7pPr marL="3175" indent="0" defTabSz="1221456">
                <a:spcBef>
                  <a:spcPts val="200"/>
                </a:spcBef>
                <a:spcAft>
                  <a:spcPts val="300"/>
                </a:spcAft>
                <a:buClr>
                  <a:schemeClr val="accent6"/>
                </a:buClr>
                <a:buSzPct val="110000"/>
                <a:buFont typeface="Arial" pitchFamily="34" charset="0"/>
                <a:buNone/>
                <a:tabLst/>
                <a:defRPr sz="1600"/>
              </a:lvl7pPr>
              <a:lvl8pPr marL="3175" indent="0" defTabSz="1221456">
                <a:spcBef>
                  <a:spcPts val="200"/>
                </a:spcBef>
                <a:spcAft>
                  <a:spcPts val="300"/>
                </a:spcAft>
                <a:buClr>
                  <a:schemeClr val="accent6"/>
                </a:buClr>
                <a:buSzPct val="110000"/>
                <a:buFont typeface="Arial" pitchFamily="34" charset="0"/>
                <a:buNone/>
                <a:tabLst/>
                <a:defRPr sz="1600"/>
              </a:lvl8pPr>
              <a:lvl9pPr marL="3175" indent="0" defTabSz="1221456">
                <a:spcBef>
                  <a:spcPts val="200"/>
                </a:spcBef>
                <a:spcAft>
                  <a:spcPts val="300"/>
                </a:spcAft>
                <a:buClr>
                  <a:schemeClr val="accent6"/>
                </a:buClr>
                <a:buSzPct val="110000"/>
                <a:buFont typeface="Arial" pitchFamily="34" charset="0"/>
                <a:buNone/>
                <a:tabLst/>
                <a:defRPr sz="1600"/>
              </a:lvl9pPr>
            </a:lstStyle>
            <a:p>
              <a:pPr algn="ctr"/>
              <a:r>
                <a:rPr lang="en-US" sz="6600" dirty="0">
                  <a:latin typeface="Arial" panose="020B0604020202020204" pitchFamily="34" charset="0"/>
                  <a:cs typeface="Arial" panose="020B0604020202020204" pitchFamily="34" charset="0"/>
                </a:rPr>
                <a:t>IMAGE SLIDES</a:t>
              </a:r>
            </a:p>
          </p:txBody>
        </p:sp>
        <p:grpSp>
          <p:nvGrpSpPr>
            <p:cNvPr id="6" name="Group 5"/>
            <p:cNvGrpSpPr/>
            <p:nvPr/>
          </p:nvGrpSpPr>
          <p:grpSpPr bwMode="gray">
            <a:xfrm>
              <a:off x="2168225" y="2779415"/>
              <a:ext cx="7853962" cy="1358020"/>
              <a:chOff x="5352821" y="2788468"/>
              <a:chExt cx="1484769" cy="1358020"/>
            </a:xfrm>
          </p:grpSpPr>
          <p:cxnSp>
            <p:nvCxnSpPr>
              <p:cNvPr id="7" name="Straight Connector 6"/>
              <p:cNvCxnSpPr/>
              <p:nvPr/>
            </p:nvCxnSpPr>
            <p:spPr bwMode="gray">
              <a:xfrm>
                <a:off x="5352821" y="4146488"/>
                <a:ext cx="1484769" cy="0"/>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bwMode="gray">
              <a:xfrm>
                <a:off x="5352821" y="2788468"/>
                <a:ext cx="1484769" cy="0"/>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41980175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Grafik 1"/>
          <p:cNvPicPr>
            <a:picLocks noChangeAspect="1"/>
          </p:cNvPicPr>
          <p:nvPr/>
        </p:nvPicPr>
        <p:blipFill rotWithShape="1">
          <a:blip r:embed="rId3" cstate="print">
            <a:extLst>
              <a:ext uri="{28A0092B-C50C-407E-A947-70E740481C1C}">
                <a14:useLocalDpi xmlns:a14="http://schemas.microsoft.com/office/drawing/2010/main" val="0"/>
              </a:ext>
            </a:extLst>
          </a:blip>
          <a:srcRect t="7797" b="7797"/>
          <a:stretch/>
        </p:blipFill>
        <p:spPr bwMode="gray">
          <a:xfrm>
            <a:off x="7" y="0"/>
            <a:ext cx="12190405" cy="6859588"/>
          </a:xfrm>
          <a:prstGeom prst="rect">
            <a:avLst/>
          </a:prstGeom>
        </p:spPr>
      </p:pic>
      <p:sp>
        <p:nvSpPr>
          <p:cNvPr id="7" name="Rechteck 6"/>
          <p:cNvSpPr/>
          <p:nvPr/>
        </p:nvSpPr>
        <p:spPr bwMode="gray">
          <a:xfrm>
            <a:off x="2" y="0"/>
            <a:ext cx="12190412" cy="37570"/>
          </a:xfrm>
          <a:prstGeom prst="rect">
            <a:avLst/>
          </a:prstGeom>
          <a:solidFill>
            <a:srgbClr val="B3E900"/>
          </a:solidFill>
        </p:spPr>
        <p:txBody>
          <a:bodyPr lIns="94684" tIns="94684" rIns="94684" bIns="94684" rtlCol="0" anchor="ctr">
            <a:noAutofit/>
          </a:bodyPr>
          <a:lstStyle/>
          <a:p>
            <a:pPr algn="ctr"/>
            <a:endParaRPr lang="en-US" sz="900" b="0" dirty="0">
              <a:latin typeface="Open Sans" pitchFamily="34" charset="0"/>
              <a:ea typeface="Open Sans" pitchFamily="34" charset="0"/>
              <a:cs typeface="Open Sans" pitchFamily="34" charset="0"/>
            </a:endParaRPr>
          </a:p>
        </p:txBody>
      </p:sp>
      <p:sp>
        <p:nvSpPr>
          <p:cNvPr id="10" name="Textplatzhalter 3"/>
          <p:cNvSpPr txBox="1">
            <a:spLocks/>
          </p:cNvSpPr>
          <p:nvPr/>
        </p:nvSpPr>
        <p:spPr bwMode="gray">
          <a:xfrm>
            <a:off x="617538" y="672726"/>
            <a:ext cx="5198046" cy="3388734"/>
          </a:xfrm>
          <a:prstGeom prst="rect">
            <a:avLst/>
          </a:prstGeom>
          <a:solidFill>
            <a:schemeClr val="tx1">
              <a:alpha val="90000"/>
            </a:schemeClr>
          </a:solidFill>
        </p:spPr>
        <p:txBody>
          <a:bodyPr vert="horz" lIns="144000" tIns="144000" rIns="144000" bIns="14400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a:p>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r>
              <a:rPr lang="en-US" sz="1400" dirty="0">
                <a:solidFill>
                  <a:schemeClr val="bg1"/>
                </a:solidFill>
                <a:latin typeface="Arial" panose="020B0604020202020204" pitchFamily="34" charset="0"/>
                <a:cs typeface="Arial" panose="020B0604020202020204" pitchFamily="34" charset="0"/>
              </a:rPr>
              <a:t>For replacing the placeholder text you need to click on the placeholder text and insert your own text.</a:t>
            </a:r>
          </a:p>
          <a:p>
            <a:pPr marL="180000" lvl="2" indent="-180000"/>
            <a:r>
              <a:rPr lang="en-US" sz="1400" dirty="0">
                <a:solidFill>
                  <a:schemeClr val="bg1"/>
                </a:solidFill>
                <a:latin typeface="Arial" panose="020B0604020202020204" pitchFamily="34" charset="0"/>
                <a:cs typeface="Arial" panose="020B0604020202020204" pitchFamily="34" charset="0"/>
              </a:rPr>
              <a:t>The text demonstrates how your own text will look </a:t>
            </a:r>
            <a:br>
              <a:rPr lang="en-US" sz="1400" dirty="0">
                <a:solidFill>
                  <a:schemeClr val="bg1"/>
                </a:solidFill>
                <a:latin typeface="Arial" panose="020B0604020202020204" pitchFamily="34" charset="0"/>
                <a:cs typeface="Arial" panose="020B0604020202020204" pitchFamily="34" charset="0"/>
              </a:rPr>
            </a:br>
            <a:r>
              <a:rPr lang="en-US" sz="1400" dirty="0">
                <a:solidFill>
                  <a:schemeClr val="bg1"/>
                </a:solidFill>
                <a:latin typeface="Arial" panose="020B0604020202020204" pitchFamily="34" charset="0"/>
                <a:cs typeface="Arial" panose="020B0604020202020204" pitchFamily="34" charset="0"/>
              </a:rPr>
              <a:t>when you replace the placeholder with your own text.</a:t>
            </a:r>
          </a:p>
          <a:p>
            <a:pPr marL="180000" lvl="2" indent="-180000"/>
            <a:r>
              <a:rPr lang="en-US" sz="1400" dirty="0">
                <a:solidFill>
                  <a:schemeClr val="bg1"/>
                </a:solidFill>
                <a:latin typeface="Arial" panose="020B0604020202020204" pitchFamily="34" charset="0"/>
                <a:cs typeface="Arial" panose="020B0604020202020204" pitchFamily="34" charset="0"/>
              </a:rPr>
              <a:t>This is a placeholder text.</a:t>
            </a:r>
          </a:p>
          <a:p>
            <a:pPr marL="180000" lvl="2" indent="-180000"/>
            <a:r>
              <a:rPr lang="en-US" sz="1400" dirty="0">
                <a:solidFill>
                  <a:schemeClr val="bg1"/>
                </a:solidFill>
                <a:latin typeface="Arial" panose="020B0604020202020204" pitchFamily="34" charset="0"/>
                <a:cs typeface="Arial" panose="020B0604020202020204" pitchFamily="34" charset="0"/>
              </a:rPr>
              <a:t>The text demonstrates how your own text will look </a:t>
            </a:r>
            <a:br>
              <a:rPr lang="en-US" sz="1400" dirty="0">
                <a:solidFill>
                  <a:schemeClr val="bg1"/>
                </a:solidFill>
                <a:latin typeface="Arial" panose="020B0604020202020204" pitchFamily="34" charset="0"/>
                <a:cs typeface="Arial" panose="020B0604020202020204" pitchFamily="34" charset="0"/>
              </a:rPr>
            </a:br>
            <a:r>
              <a:rPr lang="en-US" sz="1400" dirty="0">
                <a:solidFill>
                  <a:schemeClr val="bg1"/>
                </a:solidFill>
                <a:latin typeface="Arial" panose="020B0604020202020204" pitchFamily="34" charset="0"/>
                <a:cs typeface="Arial" panose="020B0604020202020204" pitchFamily="34" charset="0"/>
              </a:rPr>
              <a:t>when you replace the placeholder with your own text.</a:t>
            </a:r>
          </a:p>
          <a:p>
            <a:pPr marL="180000" lvl="2" indent="-180000"/>
            <a:r>
              <a:rPr lang="en-US" sz="1400" dirty="0">
                <a:solidFill>
                  <a:schemeClr val="bg1"/>
                </a:solidFill>
                <a:latin typeface="Arial" panose="020B0604020202020204" pitchFamily="34" charset="0"/>
                <a:cs typeface="Arial" panose="020B0604020202020204" pitchFamily="34" charset="0"/>
              </a:rPr>
              <a:t>This is a placeholder text.</a:t>
            </a:r>
          </a:p>
          <a:p>
            <a:pPr marL="180000" lvl="2" indent="-180000"/>
            <a:r>
              <a:rPr lang="en-US" sz="1400" dirty="0">
                <a:solidFill>
                  <a:schemeClr val="bg1"/>
                </a:solidFill>
                <a:latin typeface="Arial" panose="020B0604020202020204" pitchFamily="34" charset="0"/>
                <a:cs typeface="Arial" panose="020B0604020202020204" pitchFamily="34" charset="0"/>
              </a:rPr>
              <a:t>This is a placeholder text.</a:t>
            </a:r>
          </a:p>
          <a:p>
            <a:pPr marL="180000" lvl="2" indent="-180000"/>
            <a:endParaRPr lang="en-US" sz="140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296735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Image with description</a:t>
            </a:r>
          </a:p>
        </p:txBody>
      </p:sp>
      <p:graphicFrame>
        <p:nvGraphicFramePr>
          <p:cNvPr id="5" name="Tabelle 4"/>
          <p:cNvGraphicFramePr>
            <a:graphicFrameLocks noGrp="1"/>
          </p:cNvGraphicFramePr>
          <p:nvPr>
            <p:extLst>
              <p:ext uri="{D42A27DB-BD31-4B8C-83A1-F6EECF244321}">
                <p14:modId xmlns:p14="http://schemas.microsoft.com/office/powerpoint/2010/main" val="1000059772"/>
              </p:ext>
            </p:extLst>
          </p:nvPr>
        </p:nvGraphicFramePr>
        <p:xfrm>
          <a:off x="626991" y="1405526"/>
          <a:ext cx="2849633" cy="4475952"/>
        </p:xfrm>
        <a:graphic>
          <a:graphicData uri="http://schemas.openxmlformats.org/drawingml/2006/table">
            <a:tbl>
              <a:tblPr bandRow="1">
                <a:tableStyleId>{5C22544A-7EE6-4342-B048-85BDC9FD1C3A}</a:tableStyleId>
              </a:tblPr>
              <a:tblGrid>
                <a:gridCol w="2849633">
                  <a:extLst>
                    <a:ext uri="{9D8B030D-6E8A-4147-A177-3AD203B41FA5}">
                      <a16:colId xmlns:a16="http://schemas.microsoft.com/office/drawing/2014/main" val="20000"/>
                    </a:ext>
                  </a:extLst>
                </a:gridCol>
              </a:tblGrid>
              <a:tr h="413760">
                <a:tc>
                  <a:txBody>
                    <a:bodyPr/>
                    <a:lstStyle/>
                    <a:p>
                      <a:pPr>
                        <a:lnSpc>
                          <a:spcPct val="90000"/>
                        </a:lnSpc>
                      </a:pPr>
                      <a:r>
                        <a:rPr lang="de-DE" sz="1400" cap="all" baseline="0" dirty="0" err="1">
                          <a:solidFill>
                            <a:schemeClr val="bg2"/>
                          </a:solidFill>
                          <a:latin typeface="Arial" panose="020B0604020202020204" pitchFamily="34" charset="0"/>
                          <a:cs typeface="Arial" panose="020B0604020202020204" pitchFamily="34" charset="0"/>
                        </a:rPr>
                        <a:t>Placeholder</a:t>
                      </a:r>
                      <a:endParaRPr lang="de-DE" sz="1400" cap="all" baseline="0" dirty="0">
                        <a:solidFill>
                          <a:schemeClr val="bg2"/>
                        </a:solidFill>
                        <a:latin typeface="Arial" panose="020B0604020202020204" pitchFamily="34" charset="0"/>
                        <a:cs typeface="Arial" panose="020B0604020202020204" pitchFamily="34" charset="0"/>
                      </a:endParaRPr>
                    </a:p>
                  </a:txBody>
                  <a:tcPr marL="0" marR="0" marT="0" marB="48000" anchor="b">
                    <a:lnL w="12700" cmpd="sng">
                      <a:noFill/>
                    </a:lnL>
                    <a:lnR w="12700" cmpd="sng">
                      <a:noFill/>
                    </a:lnR>
                    <a:lnT w="12700" cmpd="sng">
                      <a:noFill/>
                    </a:lnT>
                    <a:lnB w="3175"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0"/>
                  </a:ext>
                </a:extLst>
              </a:tr>
              <a:tr h="4062192">
                <a:tc>
                  <a:txBody>
                    <a:bodyPr/>
                    <a:lstStyle/>
                    <a:p>
                      <a:pPr marL="228600" indent="-228600">
                        <a:lnSpc>
                          <a:spcPct val="110000"/>
                        </a:lnSpc>
                        <a:buFont typeface="Arial" pitchFamily="34" charset="0"/>
                        <a:buChar char="•"/>
                        <a:tabLst>
                          <a:tab pos="177800" algn="l"/>
                          <a:tab pos="2063750" algn="l"/>
                          <a:tab pos="2241550" algn="l"/>
                        </a:tabLst>
                      </a:pPr>
                      <a:r>
                        <a:rPr lang="de-DE" sz="1200" i="0" dirty="0" err="1">
                          <a:solidFill>
                            <a:schemeClr val="bg1"/>
                          </a:solidFill>
                          <a:latin typeface="Arial" panose="020B0604020202020204" pitchFamily="34" charset="0"/>
                          <a:cs typeface="Arial" panose="020B0604020202020204" pitchFamily="34" charset="0"/>
                        </a:rPr>
                        <a:t>Placeholder</a:t>
                      </a:r>
                      <a:endParaRPr lang="de-DE" sz="1200" i="0" dirty="0">
                        <a:solidFill>
                          <a:schemeClr val="bg1"/>
                        </a:solidFill>
                        <a:latin typeface="Arial" panose="020B0604020202020204" pitchFamily="34" charset="0"/>
                        <a:cs typeface="Arial" panose="020B0604020202020204" pitchFamily="34" charset="0"/>
                      </a:endParaRPr>
                    </a:p>
                    <a:p>
                      <a:pPr marL="228600" indent="-228600">
                        <a:lnSpc>
                          <a:spcPct val="110000"/>
                        </a:lnSpc>
                        <a:buFont typeface="Arial" pitchFamily="34" charset="0"/>
                        <a:buChar char="•"/>
                        <a:tabLst>
                          <a:tab pos="177800" algn="l"/>
                          <a:tab pos="2063750" algn="l"/>
                          <a:tab pos="2241550" algn="l"/>
                        </a:tabLst>
                      </a:pPr>
                      <a:r>
                        <a:rPr lang="de-DE" sz="1200" i="0" dirty="0" err="1">
                          <a:solidFill>
                            <a:schemeClr val="bg1"/>
                          </a:solidFill>
                          <a:latin typeface="Arial" panose="020B0604020202020204" pitchFamily="34" charset="0"/>
                          <a:cs typeface="Arial" panose="020B0604020202020204" pitchFamily="34" charset="0"/>
                        </a:rPr>
                        <a:t>Placeholder</a:t>
                      </a:r>
                      <a:endParaRPr lang="de-DE" sz="1200" i="0" dirty="0">
                        <a:solidFill>
                          <a:schemeClr val="bg1"/>
                        </a:solidFill>
                        <a:latin typeface="Arial" panose="020B0604020202020204" pitchFamily="34" charset="0"/>
                        <a:cs typeface="Arial" panose="020B0604020202020204" pitchFamily="34" charset="0"/>
                      </a:endParaRPr>
                    </a:p>
                    <a:p>
                      <a:pPr marL="228600" indent="-228600">
                        <a:lnSpc>
                          <a:spcPct val="110000"/>
                        </a:lnSpc>
                        <a:buFont typeface="Arial" pitchFamily="34" charset="0"/>
                        <a:buChar char="•"/>
                        <a:tabLst>
                          <a:tab pos="177800" algn="l"/>
                          <a:tab pos="2063750" algn="l"/>
                          <a:tab pos="2241550" algn="l"/>
                        </a:tabLst>
                      </a:pPr>
                      <a:endParaRPr lang="de-DE" sz="1200" i="0" dirty="0">
                        <a:solidFill>
                          <a:schemeClr val="bg1"/>
                        </a:solidFill>
                        <a:latin typeface="Arial" panose="020B0604020202020204" pitchFamily="34" charset="0"/>
                        <a:cs typeface="Arial" panose="020B0604020202020204" pitchFamily="34" charset="0"/>
                      </a:endParaRPr>
                    </a:p>
                    <a:p>
                      <a:pPr marL="228600" indent="-228600">
                        <a:lnSpc>
                          <a:spcPct val="110000"/>
                        </a:lnSpc>
                        <a:buFont typeface="+mj-lt"/>
                        <a:buAutoNum type="arabicPeriod"/>
                        <a:tabLst>
                          <a:tab pos="177800" algn="l"/>
                          <a:tab pos="2063750" algn="l"/>
                          <a:tab pos="2241550" algn="l"/>
                        </a:tabLst>
                      </a:pPr>
                      <a:r>
                        <a:rPr lang="en-US" sz="1200" i="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a:p>
                      <a:pPr marL="228600" indent="-228600">
                        <a:lnSpc>
                          <a:spcPct val="110000"/>
                        </a:lnSpc>
                        <a:buFont typeface="+mj-lt"/>
                        <a:buAutoNum type="arabicPeriod"/>
                        <a:tabLst>
                          <a:tab pos="177800" algn="l"/>
                          <a:tab pos="2063750" algn="l"/>
                          <a:tab pos="2241550" algn="l"/>
                        </a:tabLst>
                      </a:pPr>
                      <a:r>
                        <a:rPr lang="en-US" sz="1200" i="0" dirty="0">
                          <a:solidFill>
                            <a:schemeClr val="bg1"/>
                          </a:solidFill>
                          <a:latin typeface="Arial" panose="020B0604020202020204" pitchFamily="34" charset="0"/>
                          <a:cs typeface="Arial" panose="020B0604020202020204" pitchFamily="34" charset="0"/>
                        </a:rPr>
                        <a:t>This is a placeholder text.</a:t>
                      </a:r>
                    </a:p>
                    <a:p>
                      <a:pPr marL="228600" indent="-228600">
                        <a:lnSpc>
                          <a:spcPct val="110000"/>
                        </a:lnSpc>
                        <a:buFont typeface="+mj-lt"/>
                        <a:buAutoNum type="arabicPeriod"/>
                        <a:tabLst>
                          <a:tab pos="177800" algn="l"/>
                          <a:tab pos="2063750" algn="l"/>
                          <a:tab pos="2241550" algn="l"/>
                        </a:tabLst>
                      </a:pPr>
                      <a:r>
                        <a:rPr lang="en-US" sz="1200" i="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a:p>
                      <a:pPr marL="228600" indent="-228600">
                        <a:lnSpc>
                          <a:spcPct val="110000"/>
                        </a:lnSpc>
                        <a:buFont typeface="+mj-lt"/>
                        <a:buAutoNum type="arabicPeriod"/>
                        <a:tabLst>
                          <a:tab pos="177800" algn="l"/>
                          <a:tab pos="2063750" algn="l"/>
                          <a:tab pos="2241550" algn="l"/>
                        </a:tabLst>
                      </a:pPr>
                      <a:r>
                        <a:rPr lang="en-US" sz="1200" i="0" dirty="0">
                          <a:solidFill>
                            <a:schemeClr val="bg1"/>
                          </a:solidFill>
                          <a:latin typeface="Arial" panose="020B0604020202020204" pitchFamily="34" charset="0"/>
                          <a:cs typeface="Arial" panose="020B0604020202020204" pitchFamily="34" charset="0"/>
                        </a:rPr>
                        <a:t>This is a placeholder text.</a:t>
                      </a:r>
                    </a:p>
                    <a:p>
                      <a:pPr marL="228600" indent="-228600">
                        <a:lnSpc>
                          <a:spcPct val="110000"/>
                        </a:lnSpc>
                        <a:buFont typeface="+mj-lt"/>
                        <a:buAutoNum type="arabicPeriod"/>
                        <a:tabLst>
                          <a:tab pos="177800" algn="l"/>
                          <a:tab pos="2063750" algn="l"/>
                          <a:tab pos="2241550" algn="l"/>
                        </a:tabLst>
                      </a:pPr>
                      <a:r>
                        <a:rPr lang="en-US" sz="1200" i="0" dirty="0">
                          <a:solidFill>
                            <a:schemeClr val="bg1"/>
                          </a:solidFill>
                          <a:latin typeface="Arial" panose="020B0604020202020204" pitchFamily="34" charset="0"/>
                          <a:cs typeface="Arial" panose="020B0604020202020204" pitchFamily="34" charset="0"/>
                        </a:rPr>
                        <a:t>This is a placeholder text.</a:t>
                      </a:r>
                    </a:p>
                    <a:p>
                      <a:pPr marL="228600" indent="-228600">
                        <a:lnSpc>
                          <a:spcPct val="110000"/>
                        </a:lnSpc>
                        <a:buFont typeface="+mj-lt"/>
                        <a:buAutoNum type="arabicPeriod"/>
                        <a:tabLst>
                          <a:tab pos="177800" algn="l"/>
                          <a:tab pos="2063750" algn="l"/>
                          <a:tab pos="2241550" algn="l"/>
                        </a:tabLst>
                      </a:pPr>
                      <a:r>
                        <a:rPr lang="en-US" sz="1200" i="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a:p>
                      <a:pPr marL="228600" indent="-228600">
                        <a:lnSpc>
                          <a:spcPct val="110000"/>
                        </a:lnSpc>
                        <a:buFont typeface="+mj-lt"/>
                        <a:buAutoNum type="arabicPeriod"/>
                        <a:tabLst>
                          <a:tab pos="177800" algn="l"/>
                          <a:tab pos="2063750" algn="l"/>
                          <a:tab pos="2241550" algn="l"/>
                        </a:tabLst>
                      </a:pPr>
                      <a:r>
                        <a:rPr lang="en-US" sz="1200" i="0" dirty="0">
                          <a:solidFill>
                            <a:schemeClr val="bg1"/>
                          </a:solidFill>
                          <a:latin typeface="Arial" panose="020B0604020202020204" pitchFamily="34" charset="0"/>
                          <a:cs typeface="Arial" panose="020B0604020202020204" pitchFamily="34" charset="0"/>
                        </a:rPr>
                        <a:t>This is a placeholder text.</a:t>
                      </a:r>
                    </a:p>
                    <a:p>
                      <a:pPr marL="228600" marR="0" indent="-228600" algn="l" defTabSz="914447" rtl="0" eaLnBrk="1" fontAlgn="auto" latinLnBrk="0" hangingPunct="1">
                        <a:lnSpc>
                          <a:spcPct val="110000"/>
                        </a:lnSpc>
                        <a:spcBef>
                          <a:spcPts val="0"/>
                        </a:spcBef>
                        <a:spcAft>
                          <a:spcPts val="0"/>
                        </a:spcAft>
                        <a:buClrTx/>
                        <a:buSzTx/>
                        <a:buFont typeface="+mj-lt"/>
                        <a:buAutoNum type="arabicPeriod"/>
                        <a:tabLst>
                          <a:tab pos="177800" algn="l"/>
                          <a:tab pos="2063750" algn="l"/>
                          <a:tab pos="2241550" algn="l"/>
                        </a:tabLst>
                        <a:defRPr/>
                      </a:pPr>
                      <a:r>
                        <a:rPr lang="en-US" sz="1200" i="0" dirty="0">
                          <a:solidFill>
                            <a:schemeClr val="bg1"/>
                          </a:solidFill>
                          <a:latin typeface="Arial" panose="020B0604020202020204" pitchFamily="34" charset="0"/>
                          <a:cs typeface="Arial" panose="020B0604020202020204" pitchFamily="34" charset="0"/>
                        </a:rPr>
                        <a:t>This is a placeholder text.</a:t>
                      </a:r>
                      <a:endParaRPr lang="de-DE" sz="1200" i="0" dirty="0">
                        <a:solidFill>
                          <a:schemeClr val="bg1"/>
                        </a:solidFill>
                        <a:latin typeface="Arial" panose="020B0604020202020204" pitchFamily="34" charset="0"/>
                        <a:cs typeface="Arial" panose="020B0604020202020204" pitchFamily="34" charset="0"/>
                      </a:endParaRPr>
                    </a:p>
                    <a:p>
                      <a:pPr marL="228600" marR="0" indent="-228600" algn="l" defTabSz="914447" rtl="0" eaLnBrk="1" fontAlgn="auto" latinLnBrk="0" hangingPunct="1">
                        <a:lnSpc>
                          <a:spcPct val="110000"/>
                        </a:lnSpc>
                        <a:spcBef>
                          <a:spcPts val="0"/>
                        </a:spcBef>
                        <a:spcAft>
                          <a:spcPts val="0"/>
                        </a:spcAft>
                        <a:buClrTx/>
                        <a:buSzTx/>
                        <a:buFont typeface="+mj-lt"/>
                        <a:buAutoNum type="arabicPeriod"/>
                        <a:tabLst>
                          <a:tab pos="177800" algn="l"/>
                          <a:tab pos="2063750" algn="l"/>
                          <a:tab pos="2241550" algn="l"/>
                        </a:tabLst>
                        <a:defRPr/>
                      </a:pPr>
                      <a:r>
                        <a:rPr lang="en-US" sz="1200" i="0" dirty="0">
                          <a:solidFill>
                            <a:schemeClr val="bg1"/>
                          </a:solidFill>
                          <a:latin typeface="Arial" panose="020B0604020202020204" pitchFamily="34" charset="0"/>
                          <a:cs typeface="Arial" panose="020B0604020202020204" pitchFamily="34" charset="0"/>
                        </a:rPr>
                        <a:t>This is a placeholder text.</a:t>
                      </a:r>
                    </a:p>
                    <a:p>
                      <a:pPr marL="228600" marR="0" indent="-228600" algn="l" defTabSz="914447" rtl="0" eaLnBrk="1" fontAlgn="auto" latinLnBrk="0" hangingPunct="1">
                        <a:lnSpc>
                          <a:spcPct val="110000"/>
                        </a:lnSpc>
                        <a:spcBef>
                          <a:spcPts val="0"/>
                        </a:spcBef>
                        <a:spcAft>
                          <a:spcPts val="0"/>
                        </a:spcAft>
                        <a:buClrTx/>
                        <a:buSzTx/>
                        <a:buFont typeface="+mj-lt"/>
                        <a:buAutoNum type="arabicPeriod"/>
                        <a:tabLst>
                          <a:tab pos="177800" algn="l"/>
                          <a:tab pos="2063750" algn="l"/>
                          <a:tab pos="2241550" algn="l"/>
                        </a:tabLst>
                        <a:defRPr/>
                      </a:pPr>
                      <a:r>
                        <a:rPr lang="en-US" sz="1200" i="0" dirty="0">
                          <a:solidFill>
                            <a:schemeClr val="bg1"/>
                          </a:solidFill>
                          <a:latin typeface="Arial" panose="020B0604020202020204" pitchFamily="34" charset="0"/>
                          <a:cs typeface="Arial" panose="020B0604020202020204" pitchFamily="34" charset="0"/>
                        </a:rPr>
                        <a:t>This is a placeholder text.</a:t>
                      </a:r>
                    </a:p>
                  </a:txBody>
                  <a:tcPr marL="0" marR="0" marT="120000" marB="120000">
                    <a:lnL w="12700" cmpd="sng">
                      <a:noFill/>
                    </a:lnL>
                    <a:lnR w="12700" cmpd="sng">
                      <a:noFill/>
                    </a:lnR>
                    <a:lnT w="3175" cap="flat" cmpd="sng" algn="ctr">
                      <a:solidFill>
                        <a:schemeClr val="bg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6" name="Rechteck 5"/>
          <p:cNvSpPr/>
          <p:nvPr/>
        </p:nvSpPr>
        <p:spPr bwMode="gray">
          <a:xfrm>
            <a:off x="626994" y="2172545"/>
            <a:ext cx="134400" cy="134400"/>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21890" tIns="60945" rIns="121890" bIns="60945" rtlCol="0" anchor="ctr"/>
          <a:lstStyle/>
          <a:p>
            <a:pPr algn="ctr" defTabSz="1218870"/>
            <a:endParaRPr lang="en-US" dirty="0">
              <a:solidFill>
                <a:srgbClr val="FFFFFF"/>
              </a:solidFill>
              <a:latin typeface="Arial" panose="020B0604020202020204" pitchFamily="34" charset="0"/>
              <a:cs typeface="Arial" panose="020B0604020202020204" pitchFamily="34" charset="0"/>
            </a:endParaRPr>
          </a:p>
        </p:txBody>
      </p:sp>
      <p:sp>
        <p:nvSpPr>
          <p:cNvPr id="7" name="Rechteck 6"/>
          <p:cNvSpPr/>
          <p:nvPr/>
        </p:nvSpPr>
        <p:spPr bwMode="gray">
          <a:xfrm>
            <a:off x="626994" y="1970602"/>
            <a:ext cx="134400" cy="134400"/>
          </a:xfrm>
          <a:prstGeom prst="rect">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21890" tIns="60945" rIns="121890" bIns="60945" rtlCol="0" anchor="ctr"/>
          <a:lstStyle/>
          <a:p>
            <a:pPr algn="ctr" defTabSz="1218870"/>
            <a:endParaRPr lang="en-US" dirty="0">
              <a:solidFill>
                <a:srgbClr val="FFFFFF"/>
              </a:solidFill>
              <a:latin typeface="Arial" panose="020B0604020202020204" pitchFamily="34" charset="0"/>
              <a:cs typeface="Arial" panose="020B0604020202020204" pitchFamily="34" charset="0"/>
            </a:endParaRPr>
          </a:p>
        </p:txBody>
      </p:sp>
      <p:pic>
        <p:nvPicPr>
          <p:cNvPr id="4" name="Grafik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bwMode="gray">
          <a:xfrm>
            <a:off x="6450469" y="1844092"/>
            <a:ext cx="3998527" cy="4181485"/>
          </a:xfrm>
          <a:prstGeom prst="rect">
            <a:avLst/>
          </a:prstGeom>
        </p:spPr>
      </p:pic>
      <p:grpSp>
        <p:nvGrpSpPr>
          <p:cNvPr id="72" name="Gruppieren 71"/>
          <p:cNvGrpSpPr/>
          <p:nvPr/>
        </p:nvGrpSpPr>
        <p:grpSpPr bwMode="gray">
          <a:xfrm>
            <a:off x="5899373" y="3253576"/>
            <a:ext cx="1226777" cy="199708"/>
            <a:chOff x="5942911" y="3145278"/>
            <a:chExt cx="1012817" cy="164877"/>
          </a:xfrm>
        </p:grpSpPr>
        <p:sp>
          <p:nvSpPr>
            <p:cNvPr id="10" name="Rechteck 9"/>
            <p:cNvSpPr/>
            <p:nvPr/>
          </p:nvSpPr>
          <p:spPr bwMode="gray">
            <a:xfrm>
              <a:off x="6413989" y="3145278"/>
              <a:ext cx="164877" cy="164877"/>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218870"/>
              <a:r>
                <a:rPr lang="en-US" sz="1100" dirty="0">
                  <a:solidFill>
                    <a:schemeClr val="tx2"/>
                  </a:solidFill>
                  <a:latin typeface="Arial" panose="020B0604020202020204" pitchFamily="34" charset="0"/>
                  <a:cs typeface="Arial" panose="020B0604020202020204" pitchFamily="34" charset="0"/>
                </a:rPr>
                <a:t>8</a:t>
              </a:r>
            </a:p>
          </p:txBody>
        </p:sp>
        <p:sp>
          <p:nvSpPr>
            <p:cNvPr id="11" name="Rechteck 10"/>
            <p:cNvSpPr/>
            <p:nvPr/>
          </p:nvSpPr>
          <p:spPr bwMode="gray">
            <a:xfrm>
              <a:off x="5942911" y="3145278"/>
              <a:ext cx="164877" cy="164877"/>
            </a:xfrm>
            <a:prstGeom prst="rect">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70"/>
              <a:endParaRPr lang="en-US" dirty="0">
                <a:solidFill>
                  <a:schemeClr val="tx2"/>
                </a:solidFill>
                <a:latin typeface="Arial" panose="020B0604020202020204" pitchFamily="34" charset="0"/>
                <a:cs typeface="Arial" panose="020B0604020202020204" pitchFamily="34" charset="0"/>
              </a:endParaRPr>
            </a:p>
          </p:txBody>
        </p:sp>
        <p:sp>
          <p:nvSpPr>
            <p:cNvPr id="12" name="Rechteck 11"/>
            <p:cNvSpPr/>
            <p:nvPr/>
          </p:nvSpPr>
          <p:spPr bwMode="gray">
            <a:xfrm>
              <a:off x="6178450" y="3145278"/>
              <a:ext cx="164877" cy="164877"/>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70"/>
              <a:endParaRPr lang="en-US" dirty="0">
                <a:solidFill>
                  <a:schemeClr val="tx2"/>
                </a:solidFill>
                <a:latin typeface="Arial" panose="020B0604020202020204" pitchFamily="34" charset="0"/>
                <a:cs typeface="Arial" panose="020B0604020202020204" pitchFamily="34" charset="0"/>
              </a:endParaRPr>
            </a:p>
          </p:txBody>
        </p:sp>
        <p:cxnSp>
          <p:nvCxnSpPr>
            <p:cNvPr id="13" name="Gerade Verbindung mit Pfeil 12"/>
            <p:cNvCxnSpPr>
              <a:stCxn id="10" idx="3"/>
            </p:cNvCxnSpPr>
            <p:nvPr/>
          </p:nvCxnSpPr>
          <p:spPr bwMode="gray">
            <a:xfrm>
              <a:off x="6578866" y="3227716"/>
              <a:ext cx="376862" cy="0"/>
            </a:xfrm>
            <a:prstGeom prst="straightConnector1">
              <a:avLst/>
            </a:prstGeom>
            <a:noFill/>
            <a:ln w="6350" cap="flat" algn="ctr">
              <a:solidFill>
                <a:schemeClr val="bg1"/>
              </a:solidFill>
              <a:round/>
              <a:headEnd/>
              <a:tailEnd type="diamond" w="med" len="med"/>
            </a:ln>
          </p:spPr>
        </p:cxnSp>
      </p:grpSp>
      <p:grpSp>
        <p:nvGrpSpPr>
          <p:cNvPr id="64" name="Gruppieren 63"/>
          <p:cNvGrpSpPr/>
          <p:nvPr/>
        </p:nvGrpSpPr>
        <p:grpSpPr bwMode="gray">
          <a:xfrm>
            <a:off x="9512980" y="2996736"/>
            <a:ext cx="941480" cy="199708"/>
            <a:chOff x="8720544" y="3071287"/>
            <a:chExt cx="777278" cy="164877"/>
          </a:xfrm>
        </p:grpSpPr>
        <p:sp>
          <p:nvSpPr>
            <p:cNvPr id="17" name="Rechteck 16"/>
            <p:cNvSpPr/>
            <p:nvPr/>
          </p:nvSpPr>
          <p:spPr bwMode="gray">
            <a:xfrm>
              <a:off x="9097406" y="3071287"/>
              <a:ext cx="164877" cy="164877"/>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218870"/>
              <a:r>
                <a:rPr lang="en-US" sz="1100" dirty="0">
                  <a:solidFill>
                    <a:schemeClr val="tx2"/>
                  </a:solidFill>
                  <a:latin typeface="Arial" panose="020B0604020202020204" pitchFamily="34" charset="0"/>
                  <a:cs typeface="Arial" panose="020B0604020202020204" pitchFamily="34" charset="0"/>
                </a:rPr>
                <a:t>2</a:t>
              </a:r>
            </a:p>
          </p:txBody>
        </p:sp>
        <p:sp>
          <p:nvSpPr>
            <p:cNvPr id="18" name="Rechteck 17"/>
            <p:cNvSpPr/>
            <p:nvPr/>
          </p:nvSpPr>
          <p:spPr bwMode="gray">
            <a:xfrm>
              <a:off x="9332945" y="3071287"/>
              <a:ext cx="164877" cy="164877"/>
            </a:xfrm>
            <a:prstGeom prst="rect">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70"/>
              <a:endParaRPr lang="en-US" dirty="0">
                <a:solidFill>
                  <a:schemeClr val="tx2"/>
                </a:solidFill>
                <a:latin typeface="Arial" panose="020B0604020202020204" pitchFamily="34" charset="0"/>
                <a:cs typeface="Arial" panose="020B0604020202020204" pitchFamily="34" charset="0"/>
              </a:endParaRPr>
            </a:p>
          </p:txBody>
        </p:sp>
        <p:cxnSp>
          <p:nvCxnSpPr>
            <p:cNvPr id="19" name="Gerade Verbindung mit Pfeil 18"/>
            <p:cNvCxnSpPr>
              <a:stCxn id="17" idx="1"/>
            </p:cNvCxnSpPr>
            <p:nvPr/>
          </p:nvCxnSpPr>
          <p:spPr bwMode="gray">
            <a:xfrm flipH="1">
              <a:off x="8720544" y="3153726"/>
              <a:ext cx="376862" cy="0"/>
            </a:xfrm>
            <a:prstGeom prst="straightConnector1">
              <a:avLst/>
            </a:prstGeom>
            <a:noFill/>
            <a:ln w="6350" cap="flat" algn="ctr">
              <a:solidFill>
                <a:schemeClr val="bg1"/>
              </a:solidFill>
              <a:round/>
              <a:headEnd/>
              <a:tailEnd type="diamond" w="med" len="med"/>
            </a:ln>
          </p:spPr>
        </p:cxnSp>
      </p:grpSp>
      <p:sp>
        <p:nvSpPr>
          <p:cNvPr id="24" name="Rechteck 23"/>
          <p:cNvSpPr/>
          <p:nvPr/>
        </p:nvSpPr>
        <p:spPr bwMode="gray">
          <a:xfrm>
            <a:off x="5899730" y="2566094"/>
            <a:ext cx="199708" cy="199708"/>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218870"/>
            <a:r>
              <a:rPr lang="en-US" sz="1100" dirty="0">
                <a:solidFill>
                  <a:schemeClr val="tx2"/>
                </a:solidFill>
                <a:latin typeface="Arial" panose="020B0604020202020204" pitchFamily="34" charset="0"/>
                <a:cs typeface="Arial" panose="020B0604020202020204" pitchFamily="34" charset="0"/>
              </a:rPr>
              <a:t>9</a:t>
            </a:r>
          </a:p>
        </p:txBody>
      </p:sp>
      <p:sp>
        <p:nvSpPr>
          <p:cNvPr id="25" name="Rechteck 24"/>
          <p:cNvSpPr/>
          <p:nvPr/>
        </p:nvSpPr>
        <p:spPr bwMode="gray">
          <a:xfrm>
            <a:off x="5329135" y="2566094"/>
            <a:ext cx="199708" cy="199708"/>
          </a:xfrm>
          <a:prstGeom prst="rect">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70"/>
            <a:endParaRPr lang="en-US" dirty="0">
              <a:solidFill>
                <a:srgbClr val="FFFFFF"/>
              </a:solidFill>
              <a:latin typeface="Arial" panose="020B0604020202020204" pitchFamily="34" charset="0"/>
              <a:cs typeface="Arial" panose="020B0604020202020204" pitchFamily="34" charset="0"/>
            </a:endParaRPr>
          </a:p>
        </p:txBody>
      </p:sp>
      <p:sp>
        <p:nvSpPr>
          <p:cNvPr id="26" name="Rechteck 25"/>
          <p:cNvSpPr/>
          <p:nvPr/>
        </p:nvSpPr>
        <p:spPr bwMode="gray">
          <a:xfrm>
            <a:off x="5614432" y="2566094"/>
            <a:ext cx="199708" cy="199708"/>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70"/>
            <a:endParaRPr lang="en-US" dirty="0">
              <a:solidFill>
                <a:srgbClr val="FFFFFF"/>
              </a:solidFill>
              <a:latin typeface="Arial" panose="020B0604020202020204" pitchFamily="34" charset="0"/>
              <a:cs typeface="Arial" panose="020B0604020202020204" pitchFamily="34" charset="0"/>
            </a:endParaRPr>
          </a:p>
        </p:txBody>
      </p:sp>
      <p:cxnSp>
        <p:nvCxnSpPr>
          <p:cNvPr id="27" name="Gerade Verbindung mit Pfeil 26"/>
          <p:cNvCxnSpPr>
            <a:stCxn id="24" idx="3"/>
          </p:cNvCxnSpPr>
          <p:nvPr/>
        </p:nvCxnSpPr>
        <p:spPr bwMode="gray">
          <a:xfrm>
            <a:off x="6099439" y="2665948"/>
            <a:ext cx="627654" cy="0"/>
          </a:xfrm>
          <a:prstGeom prst="straightConnector1">
            <a:avLst/>
          </a:prstGeom>
          <a:noFill/>
          <a:ln w="6350" cap="flat" algn="ctr">
            <a:solidFill>
              <a:schemeClr val="bg1"/>
            </a:solidFill>
            <a:round/>
            <a:headEnd/>
            <a:tailEnd type="diamond" w="med" len="med"/>
          </a:ln>
        </p:spPr>
      </p:cxnSp>
      <p:grpSp>
        <p:nvGrpSpPr>
          <p:cNvPr id="71" name="Gruppieren 70"/>
          <p:cNvGrpSpPr/>
          <p:nvPr/>
        </p:nvGrpSpPr>
        <p:grpSpPr bwMode="gray">
          <a:xfrm>
            <a:off x="5887821" y="3825866"/>
            <a:ext cx="2196789" cy="199708"/>
            <a:chOff x="4208693" y="4365809"/>
            <a:chExt cx="1813650" cy="164877"/>
          </a:xfrm>
        </p:grpSpPr>
        <p:sp>
          <p:nvSpPr>
            <p:cNvPr id="28" name="Rechteck 27"/>
            <p:cNvSpPr/>
            <p:nvPr/>
          </p:nvSpPr>
          <p:spPr bwMode="gray">
            <a:xfrm>
              <a:off x="4444232" y="4365809"/>
              <a:ext cx="164877" cy="164877"/>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218870"/>
              <a:r>
                <a:rPr lang="en-US" sz="1100" dirty="0">
                  <a:solidFill>
                    <a:schemeClr val="tx2"/>
                  </a:solidFill>
                  <a:latin typeface="Arial" panose="020B0604020202020204" pitchFamily="34" charset="0"/>
                  <a:cs typeface="Arial" panose="020B0604020202020204" pitchFamily="34" charset="0"/>
                </a:rPr>
                <a:t>7</a:t>
              </a:r>
            </a:p>
          </p:txBody>
        </p:sp>
        <p:sp>
          <p:nvSpPr>
            <p:cNvPr id="29" name="Rechteck 28"/>
            <p:cNvSpPr/>
            <p:nvPr/>
          </p:nvSpPr>
          <p:spPr bwMode="gray">
            <a:xfrm>
              <a:off x="4208693" y="4365809"/>
              <a:ext cx="164877" cy="164877"/>
            </a:xfrm>
            <a:prstGeom prst="rect">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70"/>
              <a:endParaRPr lang="en-US" dirty="0">
                <a:solidFill>
                  <a:schemeClr val="tx2"/>
                </a:solidFill>
                <a:latin typeface="Arial" panose="020B0604020202020204" pitchFamily="34" charset="0"/>
                <a:cs typeface="Arial" panose="020B0604020202020204" pitchFamily="34" charset="0"/>
              </a:endParaRPr>
            </a:p>
          </p:txBody>
        </p:sp>
        <p:cxnSp>
          <p:nvCxnSpPr>
            <p:cNvPr id="30" name="Gerade Verbindung mit Pfeil 29"/>
            <p:cNvCxnSpPr>
              <a:stCxn id="28" idx="3"/>
            </p:cNvCxnSpPr>
            <p:nvPr/>
          </p:nvCxnSpPr>
          <p:spPr bwMode="gray">
            <a:xfrm>
              <a:off x="4609109" y="4448248"/>
              <a:ext cx="1413234" cy="0"/>
            </a:xfrm>
            <a:prstGeom prst="straightConnector1">
              <a:avLst/>
            </a:prstGeom>
            <a:noFill/>
            <a:ln w="6350" cap="flat" algn="ctr">
              <a:solidFill>
                <a:schemeClr val="bg1"/>
              </a:solidFill>
              <a:round/>
              <a:headEnd/>
              <a:tailEnd type="diamond" w="med" len="med"/>
            </a:ln>
          </p:spPr>
        </p:cxnSp>
      </p:grpSp>
      <p:grpSp>
        <p:nvGrpSpPr>
          <p:cNvPr id="70" name="Gruppieren 69"/>
          <p:cNvGrpSpPr/>
          <p:nvPr/>
        </p:nvGrpSpPr>
        <p:grpSpPr bwMode="gray">
          <a:xfrm>
            <a:off x="6237060" y="4764943"/>
            <a:ext cx="1169719" cy="199708"/>
            <a:chOff x="6723974" y="4611272"/>
            <a:chExt cx="965710" cy="164877"/>
          </a:xfrm>
        </p:grpSpPr>
        <p:sp>
          <p:nvSpPr>
            <p:cNvPr id="31" name="Rechteck 30"/>
            <p:cNvSpPr/>
            <p:nvPr/>
          </p:nvSpPr>
          <p:spPr bwMode="gray">
            <a:xfrm>
              <a:off x="7195052" y="4611272"/>
              <a:ext cx="164877" cy="164877"/>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218870"/>
              <a:r>
                <a:rPr lang="en-US" sz="1100" dirty="0">
                  <a:solidFill>
                    <a:schemeClr val="tx2"/>
                  </a:solidFill>
                  <a:latin typeface="Arial" panose="020B0604020202020204" pitchFamily="34" charset="0"/>
                  <a:cs typeface="Arial" panose="020B0604020202020204" pitchFamily="34" charset="0"/>
                </a:rPr>
                <a:t>6</a:t>
              </a:r>
            </a:p>
          </p:txBody>
        </p:sp>
        <p:sp>
          <p:nvSpPr>
            <p:cNvPr id="32" name="Rechteck 31"/>
            <p:cNvSpPr/>
            <p:nvPr/>
          </p:nvSpPr>
          <p:spPr bwMode="gray">
            <a:xfrm>
              <a:off x="6723974" y="4611272"/>
              <a:ext cx="164877" cy="164877"/>
            </a:xfrm>
            <a:prstGeom prst="rect">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70"/>
              <a:endParaRPr lang="en-US" dirty="0">
                <a:solidFill>
                  <a:schemeClr val="tx2"/>
                </a:solidFill>
                <a:latin typeface="Arial" panose="020B0604020202020204" pitchFamily="34" charset="0"/>
                <a:cs typeface="Arial" panose="020B0604020202020204" pitchFamily="34" charset="0"/>
              </a:endParaRPr>
            </a:p>
          </p:txBody>
        </p:sp>
        <p:sp>
          <p:nvSpPr>
            <p:cNvPr id="33" name="Rechteck 32"/>
            <p:cNvSpPr/>
            <p:nvPr/>
          </p:nvSpPr>
          <p:spPr bwMode="gray">
            <a:xfrm>
              <a:off x="6959513" y="4611272"/>
              <a:ext cx="164877" cy="164877"/>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70"/>
              <a:endParaRPr lang="en-US" dirty="0">
                <a:solidFill>
                  <a:schemeClr val="tx2"/>
                </a:solidFill>
                <a:latin typeface="Arial" panose="020B0604020202020204" pitchFamily="34" charset="0"/>
                <a:cs typeface="Arial" panose="020B0604020202020204" pitchFamily="34" charset="0"/>
              </a:endParaRPr>
            </a:p>
          </p:txBody>
        </p:sp>
        <p:cxnSp>
          <p:nvCxnSpPr>
            <p:cNvPr id="34" name="Gerade Verbindung mit Pfeil 33"/>
            <p:cNvCxnSpPr>
              <a:stCxn id="31" idx="3"/>
            </p:cNvCxnSpPr>
            <p:nvPr/>
          </p:nvCxnSpPr>
          <p:spPr bwMode="gray">
            <a:xfrm>
              <a:off x="7359929" y="4693711"/>
              <a:ext cx="329755" cy="0"/>
            </a:xfrm>
            <a:prstGeom prst="straightConnector1">
              <a:avLst/>
            </a:prstGeom>
            <a:noFill/>
            <a:ln w="6350" cap="flat" algn="ctr">
              <a:solidFill>
                <a:schemeClr val="bg1"/>
              </a:solidFill>
              <a:round/>
              <a:headEnd/>
              <a:tailEnd type="diamond" w="med" len="med"/>
            </a:ln>
          </p:spPr>
        </p:cxnSp>
      </p:grpSp>
      <p:grpSp>
        <p:nvGrpSpPr>
          <p:cNvPr id="61" name="Gruppieren 60"/>
          <p:cNvGrpSpPr/>
          <p:nvPr/>
        </p:nvGrpSpPr>
        <p:grpSpPr bwMode="gray">
          <a:xfrm>
            <a:off x="9342618" y="2174650"/>
            <a:ext cx="1394593" cy="199708"/>
            <a:chOff x="7726786" y="1861114"/>
            <a:chExt cx="1151364" cy="164877"/>
          </a:xfrm>
        </p:grpSpPr>
        <p:sp>
          <p:nvSpPr>
            <p:cNvPr id="35" name="Rechteck 34"/>
            <p:cNvSpPr/>
            <p:nvPr/>
          </p:nvSpPr>
          <p:spPr bwMode="gray">
            <a:xfrm>
              <a:off x="8242195" y="1861114"/>
              <a:ext cx="164877" cy="164877"/>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218870"/>
              <a:r>
                <a:rPr lang="en-US" sz="1100" dirty="0">
                  <a:solidFill>
                    <a:schemeClr val="tx2"/>
                  </a:solidFill>
                  <a:latin typeface="Arial" panose="020B0604020202020204" pitchFamily="34" charset="0"/>
                  <a:cs typeface="Arial" panose="020B0604020202020204" pitchFamily="34" charset="0"/>
                </a:rPr>
                <a:t>1</a:t>
              </a:r>
            </a:p>
          </p:txBody>
        </p:sp>
        <p:sp>
          <p:nvSpPr>
            <p:cNvPr id="36" name="Rechteck 35"/>
            <p:cNvSpPr/>
            <p:nvPr/>
          </p:nvSpPr>
          <p:spPr bwMode="gray">
            <a:xfrm>
              <a:off x="8713273" y="1861114"/>
              <a:ext cx="164877" cy="164877"/>
            </a:xfrm>
            <a:prstGeom prst="rect">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70"/>
              <a:endParaRPr lang="en-US" dirty="0">
                <a:solidFill>
                  <a:schemeClr val="tx2"/>
                </a:solidFill>
                <a:latin typeface="Arial" panose="020B0604020202020204" pitchFamily="34" charset="0"/>
                <a:cs typeface="Arial" panose="020B0604020202020204" pitchFamily="34" charset="0"/>
              </a:endParaRPr>
            </a:p>
          </p:txBody>
        </p:sp>
        <p:sp>
          <p:nvSpPr>
            <p:cNvPr id="37" name="Rechteck 36"/>
            <p:cNvSpPr/>
            <p:nvPr/>
          </p:nvSpPr>
          <p:spPr bwMode="gray">
            <a:xfrm>
              <a:off x="8477734" y="1861114"/>
              <a:ext cx="164877" cy="164877"/>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70"/>
              <a:endParaRPr lang="en-US" dirty="0">
                <a:solidFill>
                  <a:schemeClr val="tx2"/>
                </a:solidFill>
                <a:latin typeface="Arial" panose="020B0604020202020204" pitchFamily="34" charset="0"/>
                <a:cs typeface="Arial" panose="020B0604020202020204" pitchFamily="34" charset="0"/>
              </a:endParaRPr>
            </a:p>
          </p:txBody>
        </p:sp>
        <p:cxnSp>
          <p:nvCxnSpPr>
            <p:cNvPr id="38" name="Gerade Verbindung mit Pfeil 37"/>
            <p:cNvCxnSpPr>
              <a:stCxn id="35" idx="1"/>
            </p:cNvCxnSpPr>
            <p:nvPr/>
          </p:nvCxnSpPr>
          <p:spPr bwMode="gray">
            <a:xfrm flipH="1">
              <a:off x="7726786" y="1943553"/>
              <a:ext cx="515409" cy="0"/>
            </a:xfrm>
            <a:prstGeom prst="straightConnector1">
              <a:avLst/>
            </a:prstGeom>
            <a:noFill/>
            <a:ln w="6350" cap="flat" algn="ctr">
              <a:solidFill>
                <a:schemeClr val="bg1"/>
              </a:solidFill>
              <a:round/>
              <a:headEnd/>
              <a:tailEnd type="diamond" w="med" len="med"/>
            </a:ln>
          </p:spPr>
        </p:cxnSp>
      </p:grpSp>
      <p:grpSp>
        <p:nvGrpSpPr>
          <p:cNvPr id="63" name="Gruppieren 62"/>
          <p:cNvGrpSpPr/>
          <p:nvPr/>
        </p:nvGrpSpPr>
        <p:grpSpPr bwMode="gray">
          <a:xfrm>
            <a:off x="10069309" y="3316666"/>
            <a:ext cx="1516950" cy="440623"/>
            <a:chOff x="8886197" y="3349618"/>
            <a:chExt cx="1252381" cy="363775"/>
          </a:xfrm>
        </p:grpSpPr>
        <p:sp>
          <p:nvSpPr>
            <p:cNvPr id="40" name="Rechteck 39"/>
            <p:cNvSpPr/>
            <p:nvPr/>
          </p:nvSpPr>
          <p:spPr bwMode="gray">
            <a:xfrm>
              <a:off x="9738162" y="3349618"/>
              <a:ext cx="164877" cy="164877"/>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218870"/>
              <a:r>
                <a:rPr lang="en-US" sz="1100" dirty="0">
                  <a:solidFill>
                    <a:schemeClr val="tx2"/>
                  </a:solidFill>
                  <a:latin typeface="Arial" panose="020B0604020202020204" pitchFamily="34" charset="0"/>
                  <a:cs typeface="Arial" panose="020B0604020202020204" pitchFamily="34" charset="0"/>
                </a:rPr>
                <a:t>3</a:t>
              </a:r>
            </a:p>
          </p:txBody>
        </p:sp>
        <p:sp>
          <p:nvSpPr>
            <p:cNvPr id="41" name="Rechteck 40"/>
            <p:cNvSpPr/>
            <p:nvPr/>
          </p:nvSpPr>
          <p:spPr bwMode="gray">
            <a:xfrm>
              <a:off x="9973701" y="3349618"/>
              <a:ext cx="164877" cy="164877"/>
            </a:xfrm>
            <a:prstGeom prst="rect">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70"/>
              <a:endParaRPr lang="en-US" dirty="0">
                <a:solidFill>
                  <a:schemeClr val="tx2"/>
                </a:solidFill>
                <a:latin typeface="Arial" panose="020B0604020202020204" pitchFamily="34" charset="0"/>
                <a:cs typeface="Arial" panose="020B0604020202020204" pitchFamily="34" charset="0"/>
              </a:endParaRPr>
            </a:p>
          </p:txBody>
        </p:sp>
        <p:cxnSp>
          <p:nvCxnSpPr>
            <p:cNvPr id="42" name="Gerade Verbindung mit Pfeil 41"/>
            <p:cNvCxnSpPr/>
            <p:nvPr/>
          </p:nvCxnSpPr>
          <p:spPr bwMode="gray">
            <a:xfrm flipH="1">
              <a:off x="8886197" y="3432057"/>
              <a:ext cx="847940" cy="0"/>
            </a:xfrm>
            <a:prstGeom prst="straightConnector1">
              <a:avLst/>
            </a:prstGeom>
            <a:noFill/>
            <a:ln w="6350" cap="flat" algn="ctr">
              <a:solidFill>
                <a:schemeClr val="bg1"/>
              </a:solidFill>
              <a:round/>
              <a:headEnd/>
              <a:tailEnd type="none" w="sm" len="sm"/>
            </a:ln>
          </p:spPr>
        </p:cxnSp>
        <p:cxnSp>
          <p:nvCxnSpPr>
            <p:cNvPr id="43" name="Gerade Verbindung mit Pfeil 42"/>
            <p:cNvCxnSpPr/>
            <p:nvPr/>
          </p:nvCxnSpPr>
          <p:spPr bwMode="gray">
            <a:xfrm>
              <a:off x="8886534" y="3430746"/>
              <a:ext cx="0" cy="282647"/>
            </a:xfrm>
            <a:prstGeom prst="straightConnector1">
              <a:avLst/>
            </a:prstGeom>
            <a:noFill/>
            <a:ln w="6350" cap="flat" algn="ctr">
              <a:solidFill>
                <a:schemeClr val="bg1"/>
              </a:solidFill>
              <a:round/>
              <a:headEnd/>
              <a:tailEnd type="diamond" w="med" len="med"/>
            </a:ln>
          </p:spPr>
        </p:cxnSp>
      </p:grpSp>
      <p:grpSp>
        <p:nvGrpSpPr>
          <p:cNvPr id="67" name="Gruppieren 66"/>
          <p:cNvGrpSpPr/>
          <p:nvPr/>
        </p:nvGrpSpPr>
        <p:grpSpPr bwMode="gray">
          <a:xfrm>
            <a:off x="9993270" y="4070842"/>
            <a:ext cx="1338272" cy="199708"/>
            <a:chOff x="9363277" y="3834368"/>
            <a:chExt cx="1104866" cy="164877"/>
          </a:xfrm>
        </p:grpSpPr>
        <p:sp>
          <p:nvSpPr>
            <p:cNvPr id="44" name="Rechteck 43"/>
            <p:cNvSpPr/>
            <p:nvPr/>
          </p:nvSpPr>
          <p:spPr bwMode="gray">
            <a:xfrm>
              <a:off x="9832188" y="3834368"/>
              <a:ext cx="164877" cy="164877"/>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218870"/>
              <a:r>
                <a:rPr lang="en-US" sz="1100" dirty="0">
                  <a:solidFill>
                    <a:schemeClr val="tx2"/>
                  </a:solidFill>
                  <a:latin typeface="Arial" panose="020B0604020202020204" pitchFamily="34" charset="0"/>
                  <a:cs typeface="Arial" panose="020B0604020202020204" pitchFamily="34" charset="0"/>
                </a:rPr>
                <a:t>4</a:t>
              </a:r>
            </a:p>
          </p:txBody>
        </p:sp>
        <p:sp>
          <p:nvSpPr>
            <p:cNvPr id="45" name="Rechteck 44"/>
            <p:cNvSpPr/>
            <p:nvPr/>
          </p:nvSpPr>
          <p:spPr bwMode="gray">
            <a:xfrm>
              <a:off x="10303266" y="3834368"/>
              <a:ext cx="164877" cy="164877"/>
            </a:xfrm>
            <a:prstGeom prst="rect">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70"/>
              <a:endParaRPr lang="en-US" dirty="0">
                <a:solidFill>
                  <a:schemeClr val="tx2"/>
                </a:solidFill>
                <a:latin typeface="Arial" panose="020B0604020202020204" pitchFamily="34" charset="0"/>
                <a:cs typeface="Arial" panose="020B0604020202020204" pitchFamily="34" charset="0"/>
              </a:endParaRPr>
            </a:p>
          </p:txBody>
        </p:sp>
        <p:sp>
          <p:nvSpPr>
            <p:cNvPr id="46" name="Rechteck 45"/>
            <p:cNvSpPr/>
            <p:nvPr/>
          </p:nvSpPr>
          <p:spPr bwMode="gray">
            <a:xfrm>
              <a:off x="10067727" y="3834368"/>
              <a:ext cx="164877" cy="164877"/>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70"/>
              <a:endParaRPr lang="en-US" dirty="0">
                <a:solidFill>
                  <a:schemeClr val="tx2"/>
                </a:solidFill>
                <a:latin typeface="Arial" panose="020B0604020202020204" pitchFamily="34" charset="0"/>
                <a:cs typeface="Arial" panose="020B0604020202020204" pitchFamily="34" charset="0"/>
              </a:endParaRPr>
            </a:p>
          </p:txBody>
        </p:sp>
        <p:cxnSp>
          <p:nvCxnSpPr>
            <p:cNvPr id="47" name="Gerade Verbindung mit Pfeil 46"/>
            <p:cNvCxnSpPr/>
            <p:nvPr/>
          </p:nvCxnSpPr>
          <p:spPr bwMode="gray">
            <a:xfrm flipH="1">
              <a:off x="9363277" y="3924477"/>
              <a:ext cx="471078" cy="0"/>
            </a:xfrm>
            <a:prstGeom prst="straightConnector1">
              <a:avLst/>
            </a:prstGeom>
            <a:noFill/>
            <a:ln w="6350" cap="flat" algn="ctr">
              <a:solidFill>
                <a:schemeClr val="bg1"/>
              </a:solidFill>
              <a:round/>
              <a:headEnd/>
              <a:tailEnd type="diamond" w="med" len="med"/>
            </a:ln>
          </p:spPr>
        </p:cxnSp>
      </p:grpSp>
      <p:grpSp>
        <p:nvGrpSpPr>
          <p:cNvPr id="66" name="Gruppieren 65"/>
          <p:cNvGrpSpPr/>
          <p:nvPr/>
        </p:nvGrpSpPr>
        <p:grpSpPr bwMode="gray">
          <a:xfrm>
            <a:off x="8257141" y="1433153"/>
            <a:ext cx="485005" cy="640754"/>
            <a:chOff x="10415147" y="4309937"/>
            <a:chExt cx="400416" cy="529001"/>
          </a:xfrm>
        </p:grpSpPr>
        <p:sp>
          <p:nvSpPr>
            <p:cNvPr id="48" name="Rechteck 47"/>
            <p:cNvSpPr/>
            <p:nvPr/>
          </p:nvSpPr>
          <p:spPr bwMode="gray">
            <a:xfrm>
              <a:off x="10415147" y="4309937"/>
              <a:ext cx="164877" cy="164877"/>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218870"/>
              <a:r>
                <a:rPr lang="en-US" sz="1100" dirty="0">
                  <a:solidFill>
                    <a:schemeClr val="tx2"/>
                  </a:solidFill>
                  <a:latin typeface="Arial" panose="020B0604020202020204" pitchFamily="34" charset="0"/>
                  <a:cs typeface="Arial" panose="020B0604020202020204" pitchFamily="34" charset="0"/>
                </a:rPr>
                <a:t>10</a:t>
              </a:r>
            </a:p>
          </p:txBody>
        </p:sp>
        <p:sp>
          <p:nvSpPr>
            <p:cNvPr id="50" name="Rechteck 49"/>
            <p:cNvSpPr/>
            <p:nvPr/>
          </p:nvSpPr>
          <p:spPr bwMode="gray">
            <a:xfrm>
              <a:off x="10650686" y="4309937"/>
              <a:ext cx="164877" cy="164877"/>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70"/>
              <a:endParaRPr lang="en-US" dirty="0">
                <a:solidFill>
                  <a:schemeClr val="tx2"/>
                </a:solidFill>
                <a:latin typeface="Arial" panose="020B0604020202020204" pitchFamily="34" charset="0"/>
                <a:cs typeface="Arial" panose="020B0604020202020204" pitchFamily="34" charset="0"/>
              </a:endParaRPr>
            </a:p>
          </p:txBody>
        </p:sp>
        <p:cxnSp>
          <p:nvCxnSpPr>
            <p:cNvPr id="51" name="Gerade Verbindung mit Pfeil 50"/>
            <p:cNvCxnSpPr>
              <a:stCxn id="48" idx="2"/>
            </p:cNvCxnSpPr>
            <p:nvPr/>
          </p:nvCxnSpPr>
          <p:spPr bwMode="gray">
            <a:xfrm flipH="1">
              <a:off x="10497585" y="4474814"/>
              <a:ext cx="1" cy="364124"/>
            </a:xfrm>
            <a:prstGeom prst="straightConnector1">
              <a:avLst/>
            </a:prstGeom>
            <a:noFill/>
            <a:ln w="6350" cap="flat" algn="ctr">
              <a:solidFill>
                <a:schemeClr val="bg1"/>
              </a:solidFill>
              <a:round/>
              <a:headEnd/>
              <a:tailEnd type="diamond" w="med" len="med"/>
            </a:ln>
          </p:spPr>
        </p:cxnSp>
      </p:grpSp>
      <p:grpSp>
        <p:nvGrpSpPr>
          <p:cNvPr id="75" name="Gruppieren 74"/>
          <p:cNvGrpSpPr/>
          <p:nvPr/>
        </p:nvGrpSpPr>
        <p:grpSpPr bwMode="gray">
          <a:xfrm>
            <a:off x="8475586" y="3586111"/>
            <a:ext cx="770302" cy="2351860"/>
            <a:chOff x="8266422" y="3002582"/>
            <a:chExt cx="635955" cy="1941676"/>
          </a:xfrm>
        </p:grpSpPr>
        <p:sp>
          <p:nvSpPr>
            <p:cNvPr id="52" name="Rechteck 51"/>
            <p:cNvSpPr/>
            <p:nvPr/>
          </p:nvSpPr>
          <p:spPr bwMode="gray">
            <a:xfrm>
              <a:off x="8266422" y="4779381"/>
              <a:ext cx="164877" cy="164877"/>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218870"/>
              <a:r>
                <a:rPr lang="en-US" sz="1100" dirty="0">
                  <a:solidFill>
                    <a:schemeClr val="tx2"/>
                  </a:solidFill>
                  <a:latin typeface="Arial" panose="020B0604020202020204" pitchFamily="34" charset="0"/>
                  <a:cs typeface="Arial" panose="020B0604020202020204" pitchFamily="34" charset="0"/>
                </a:rPr>
                <a:t>5</a:t>
              </a:r>
            </a:p>
          </p:txBody>
        </p:sp>
        <p:sp>
          <p:nvSpPr>
            <p:cNvPr id="53" name="Rechteck 52"/>
            <p:cNvSpPr/>
            <p:nvPr/>
          </p:nvSpPr>
          <p:spPr bwMode="gray">
            <a:xfrm>
              <a:off x="8737500" y="4779381"/>
              <a:ext cx="164877" cy="164877"/>
            </a:xfrm>
            <a:prstGeom prst="rect">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70"/>
              <a:endParaRPr lang="en-US" dirty="0">
                <a:solidFill>
                  <a:schemeClr val="tx2"/>
                </a:solidFill>
                <a:latin typeface="Arial" panose="020B0604020202020204" pitchFamily="34" charset="0"/>
                <a:cs typeface="Arial" panose="020B0604020202020204" pitchFamily="34" charset="0"/>
              </a:endParaRPr>
            </a:p>
          </p:txBody>
        </p:sp>
        <p:sp>
          <p:nvSpPr>
            <p:cNvPr id="54" name="Rechteck 53"/>
            <p:cNvSpPr/>
            <p:nvPr/>
          </p:nvSpPr>
          <p:spPr bwMode="gray">
            <a:xfrm>
              <a:off x="8501961" y="4779381"/>
              <a:ext cx="164877" cy="164877"/>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70"/>
              <a:endParaRPr lang="en-US" dirty="0">
                <a:solidFill>
                  <a:schemeClr val="tx2"/>
                </a:solidFill>
                <a:latin typeface="Arial" panose="020B0604020202020204" pitchFamily="34" charset="0"/>
                <a:cs typeface="Arial" panose="020B0604020202020204" pitchFamily="34" charset="0"/>
              </a:endParaRPr>
            </a:p>
          </p:txBody>
        </p:sp>
        <p:cxnSp>
          <p:nvCxnSpPr>
            <p:cNvPr id="55" name="Gerade Verbindung mit Pfeil 54"/>
            <p:cNvCxnSpPr>
              <a:stCxn id="52" idx="0"/>
            </p:cNvCxnSpPr>
            <p:nvPr/>
          </p:nvCxnSpPr>
          <p:spPr bwMode="gray">
            <a:xfrm flipV="1">
              <a:off x="8348861" y="3002582"/>
              <a:ext cx="0" cy="1776799"/>
            </a:xfrm>
            <a:prstGeom prst="straightConnector1">
              <a:avLst/>
            </a:prstGeom>
            <a:noFill/>
            <a:ln w="6350" cap="flat" algn="ctr">
              <a:solidFill>
                <a:schemeClr val="bg1"/>
              </a:solidFill>
              <a:round/>
              <a:headEnd/>
              <a:tailEnd type="diamond" w="med" len="med"/>
            </a:ln>
          </p:spPr>
        </p:cxnSp>
      </p:grpSp>
    </p:spTree>
    <p:extLst>
      <p:ext uri="{BB962C8B-B14F-4D97-AF65-F5344CB8AC3E}">
        <p14:creationId xmlns:p14="http://schemas.microsoft.com/office/powerpoint/2010/main" val="375426439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Process complex with detail</a:t>
            </a:r>
          </a:p>
        </p:txBody>
      </p:sp>
      <p:sp>
        <p:nvSpPr>
          <p:cNvPr id="3" name="Untertitel 2"/>
          <p:cNvSpPr>
            <a:spLocks noGrp="1"/>
          </p:cNvSpPr>
          <p:nvPr>
            <p:ph type="subTitle" idx="14"/>
          </p:nvPr>
        </p:nvSpPr>
        <p:spPr bwMode="gray"/>
        <p:txBody>
          <a:bodyPr/>
          <a:lstStyle/>
          <a:p>
            <a:endParaRPr lang="en-US" dirty="0"/>
          </a:p>
        </p:txBody>
      </p:sp>
      <p:grpSp>
        <p:nvGrpSpPr>
          <p:cNvPr id="43" name="Gruppieren 42"/>
          <p:cNvGrpSpPr/>
          <p:nvPr/>
        </p:nvGrpSpPr>
        <p:grpSpPr bwMode="gray">
          <a:xfrm>
            <a:off x="2729436" y="1420815"/>
            <a:ext cx="0" cy="4818060"/>
            <a:chOff x="2761186" y="1398457"/>
            <a:chExt cx="0" cy="4653207"/>
          </a:xfrm>
        </p:grpSpPr>
        <p:cxnSp>
          <p:nvCxnSpPr>
            <p:cNvPr id="29" name="Gerade Verbindung 28"/>
            <p:cNvCxnSpPr/>
            <p:nvPr/>
          </p:nvCxnSpPr>
          <p:spPr bwMode="gray">
            <a:xfrm flipV="1">
              <a:off x="2761186" y="1398457"/>
              <a:ext cx="0" cy="2051326"/>
            </a:xfrm>
            <a:prstGeom prst="line">
              <a:avLst/>
            </a:prstGeom>
            <a:ln w="3175">
              <a:solidFill>
                <a:schemeClr val="bg2"/>
              </a:solidFill>
              <a:prstDash val="solid"/>
            </a:ln>
          </p:spPr>
          <p:style>
            <a:lnRef idx="1">
              <a:schemeClr val="accent1"/>
            </a:lnRef>
            <a:fillRef idx="0">
              <a:schemeClr val="accent1"/>
            </a:fillRef>
            <a:effectRef idx="0">
              <a:schemeClr val="accent1"/>
            </a:effectRef>
            <a:fontRef idx="minor">
              <a:schemeClr val="tx1"/>
            </a:fontRef>
          </p:style>
        </p:cxnSp>
        <p:cxnSp>
          <p:nvCxnSpPr>
            <p:cNvPr id="30" name="Gerade Verbindung 29"/>
            <p:cNvCxnSpPr/>
            <p:nvPr/>
          </p:nvCxnSpPr>
          <p:spPr bwMode="gray">
            <a:xfrm>
              <a:off x="2761186" y="3997199"/>
              <a:ext cx="0" cy="2054465"/>
            </a:xfrm>
            <a:prstGeom prst="line">
              <a:avLst/>
            </a:prstGeom>
            <a:ln w="3175">
              <a:solidFill>
                <a:schemeClr val="bg2"/>
              </a:solidFill>
              <a:prstDash val="solid"/>
            </a:ln>
          </p:spPr>
          <p:style>
            <a:lnRef idx="1">
              <a:schemeClr val="accent1"/>
            </a:lnRef>
            <a:fillRef idx="0">
              <a:schemeClr val="accent1"/>
            </a:fillRef>
            <a:effectRef idx="0">
              <a:schemeClr val="accent1"/>
            </a:effectRef>
            <a:fontRef idx="minor">
              <a:schemeClr val="tx1"/>
            </a:fontRef>
          </p:style>
        </p:cxnSp>
      </p:grpSp>
      <p:grpSp>
        <p:nvGrpSpPr>
          <p:cNvPr id="44" name="Gruppieren 43"/>
          <p:cNvGrpSpPr/>
          <p:nvPr/>
        </p:nvGrpSpPr>
        <p:grpSpPr bwMode="gray">
          <a:xfrm>
            <a:off x="520721" y="1399227"/>
            <a:ext cx="1912011" cy="4839648"/>
            <a:chOff x="317503" y="1441649"/>
            <a:chExt cx="2064697" cy="4699923"/>
          </a:xfrm>
        </p:grpSpPr>
        <p:grpSp>
          <p:nvGrpSpPr>
            <p:cNvPr id="6" name="Gruppieren 5"/>
            <p:cNvGrpSpPr/>
            <p:nvPr/>
          </p:nvGrpSpPr>
          <p:grpSpPr bwMode="gray">
            <a:xfrm>
              <a:off x="317503" y="1441649"/>
              <a:ext cx="2064697" cy="4699923"/>
              <a:chOff x="730659" y="1585345"/>
              <a:chExt cx="2414129" cy="5091144"/>
            </a:xfrm>
          </p:grpSpPr>
          <p:sp>
            <p:nvSpPr>
              <p:cNvPr id="8" name="Richtungspfeil 7"/>
              <p:cNvSpPr/>
              <p:nvPr/>
            </p:nvSpPr>
            <p:spPr bwMode="gray">
              <a:xfrm>
                <a:off x="1099356" y="1603262"/>
                <a:ext cx="2045432" cy="5073227"/>
              </a:xfrm>
              <a:prstGeom prst="homePlate">
                <a:avLst>
                  <a:gd name="adj" fmla="val 0"/>
                </a:avLst>
              </a:prstGeom>
              <a:solidFill>
                <a:schemeClr val="bg1"/>
              </a:solidFill>
            </p:spPr>
            <p:txBody>
              <a:bodyPr lIns="237744" tIns="201168" bIns="182880" anchor="t" anchorCtr="0"/>
              <a:lstStyle/>
              <a:p>
                <a:pPr defTabSz="914342" fontAlgn="base">
                  <a:spcBef>
                    <a:spcPct val="0"/>
                  </a:spcBef>
                  <a:spcAft>
                    <a:spcPts val="735"/>
                  </a:spcAft>
                </a:pPr>
                <a:endParaRPr lang="en-US" sz="1700" dirty="0">
                  <a:solidFill>
                    <a:srgbClr val="000000">
                      <a:lumMod val="65000"/>
                      <a:lumOff val="35000"/>
                    </a:srgbClr>
                  </a:solidFill>
                  <a:latin typeface="Arial" panose="020B0604020202020204" pitchFamily="34" charset="0"/>
                  <a:cs typeface="Arial" pitchFamily="34" charset="0"/>
                </a:endParaRPr>
              </a:p>
            </p:txBody>
          </p:sp>
          <p:sp>
            <p:nvSpPr>
              <p:cNvPr id="9" name="Rechteck 8"/>
              <p:cNvSpPr/>
              <p:nvPr/>
            </p:nvSpPr>
            <p:spPr bwMode="gray">
              <a:xfrm rot="16200000">
                <a:off x="-1521030" y="3837034"/>
                <a:ext cx="4891982" cy="388603"/>
              </a:xfrm>
              <a:prstGeom prst="rect">
                <a:avLst/>
              </a:prstGeom>
            </p:spPr>
            <p:txBody>
              <a:bodyPr wrap="square" rIns="0">
                <a:spAutoFit/>
              </a:bodyPr>
              <a:lstStyle/>
              <a:p>
                <a:pPr algn="r" defTabSz="914400" fontAlgn="base">
                  <a:spcBef>
                    <a:spcPct val="0"/>
                  </a:spcBef>
                  <a:spcAft>
                    <a:spcPts val="735"/>
                  </a:spcAft>
                </a:pPr>
                <a:r>
                  <a:rPr lang="en-US" sz="1400" dirty="0">
                    <a:solidFill>
                      <a:schemeClr val="bg1"/>
                    </a:solidFill>
                    <a:latin typeface="Arial" panose="020B0604020202020204" pitchFamily="34" charset="0"/>
                    <a:cs typeface="Arial" panose="020B0604020202020204" pitchFamily="34" charset="0"/>
                  </a:rPr>
                  <a:t>DONEC PEDE JUSTO</a:t>
                </a:r>
              </a:p>
            </p:txBody>
          </p:sp>
        </p:grpSp>
        <p:sp>
          <p:nvSpPr>
            <p:cNvPr id="12" name="Rectangle 189"/>
            <p:cNvSpPr>
              <a:spLocks noChangeArrowheads="1"/>
            </p:cNvSpPr>
            <p:nvPr/>
          </p:nvSpPr>
          <p:spPr bwMode="gray">
            <a:xfrm>
              <a:off x="751478" y="3740986"/>
              <a:ext cx="1509520" cy="602397"/>
            </a:xfrm>
            <a:prstGeom prst="rect">
              <a:avLst/>
            </a:prstGeom>
            <a:noFill/>
            <a:ln w="9525">
              <a:noFill/>
              <a:miter lim="800000"/>
              <a:headEnd/>
              <a:tailEnd/>
            </a:ln>
          </p:spPr>
          <p:txBody>
            <a:bodyPr wrap="square" lIns="0" tIns="0" rIns="0" bIns="0" anchor="ctr">
              <a:noAutofit/>
            </a:bodyPr>
            <a:lstStyle/>
            <a:p>
              <a:pPr defTabSz="736190" fontAlgn="base">
                <a:spcBef>
                  <a:spcPct val="0"/>
                </a:spcBef>
                <a:spcAft>
                  <a:spcPct val="0"/>
                </a:spcAft>
              </a:pPr>
              <a:r>
                <a:rPr lang="en-US" sz="1400" dirty="0">
                  <a:solidFill>
                    <a:schemeClr val="tx2"/>
                  </a:solidFill>
                  <a:latin typeface="Arial" panose="020B0604020202020204" pitchFamily="34" charset="0"/>
                  <a:cs typeface="Arial" panose="020B0604020202020204" pitchFamily="34" charset="0"/>
                </a:rPr>
                <a:t>Placeholder</a:t>
              </a:r>
            </a:p>
          </p:txBody>
        </p:sp>
        <p:sp>
          <p:nvSpPr>
            <p:cNvPr id="13" name="Rectangle 193"/>
            <p:cNvSpPr>
              <a:spLocks noChangeArrowheads="1"/>
            </p:cNvSpPr>
            <p:nvPr/>
          </p:nvSpPr>
          <p:spPr bwMode="gray">
            <a:xfrm>
              <a:off x="751478" y="4486369"/>
              <a:ext cx="1509520" cy="602397"/>
            </a:xfrm>
            <a:prstGeom prst="rect">
              <a:avLst/>
            </a:prstGeom>
            <a:noFill/>
            <a:ln w="9525">
              <a:noFill/>
              <a:miter lim="800000"/>
              <a:headEnd/>
              <a:tailEnd/>
            </a:ln>
          </p:spPr>
          <p:txBody>
            <a:bodyPr wrap="square" lIns="0" tIns="0" rIns="0" bIns="0" anchor="ctr">
              <a:noAutofit/>
            </a:bodyPr>
            <a:lstStyle/>
            <a:p>
              <a:pPr defTabSz="736190" fontAlgn="base">
                <a:spcBef>
                  <a:spcPct val="0"/>
                </a:spcBef>
                <a:spcAft>
                  <a:spcPct val="0"/>
                </a:spcAft>
              </a:pPr>
              <a:r>
                <a:rPr lang="en-US" sz="1400" dirty="0">
                  <a:solidFill>
                    <a:schemeClr val="tx2"/>
                  </a:solidFill>
                  <a:latin typeface="Arial" panose="020B0604020202020204" pitchFamily="34" charset="0"/>
                  <a:cs typeface="Arial" panose="020B0604020202020204" pitchFamily="34" charset="0"/>
                </a:rPr>
                <a:t>Placeholder</a:t>
              </a:r>
            </a:p>
          </p:txBody>
        </p:sp>
        <p:sp>
          <p:nvSpPr>
            <p:cNvPr id="14" name="Rectangle 193"/>
            <p:cNvSpPr>
              <a:spLocks noChangeArrowheads="1"/>
            </p:cNvSpPr>
            <p:nvPr/>
          </p:nvSpPr>
          <p:spPr bwMode="gray">
            <a:xfrm>
              <a:off x="751478" y="5231752"/>
              <a:ext cx="1509520" cy="602397"/>
            </a:xfrm>
            <a:prstGeom prst="rect">
              <a:avLst/>
            </a:prstGeom>
            <a:noFill/>
            <a:ln w="9525">
              <a:noFill/>
              <a:miter lim="800000"/>
              <a:headEnd/>
              <a:tailEnd/>
            </a:ln>
          </p:spPr>
          <p:txBody>
            <a:bodyPr wrap="square" lIns="0" tIns="0" rIns="0" bIns="0" anchor="ctr">
              <a:noAutofit/>
            </a:bodyPr>
            <a:lstStyle/>
            <a:p>
              <a:pPr defTabSz="736190" fontAlgn="base">
                <a:spcBef>
                  <a:spcPct val="0"/>
                </a:spcBef>
                <a:spcAft>
                  <a:spcPct val="0"/>
                </a:spcAft>
              </a:pPr>
              <a:r>
                <a:rPr lang="en-US" sz="1400" dirty="0">
                  <a:solidFill>
                    <a:schemeClr val="tx2"/>
                  </a:solidFill>
                  <a:latin typeface="Arial" panose="020B0604020202020204" pitchFamily="34" charset="0"/>
                  <a:cs typeface="Arial" panose="020B0604020202020204" pitchFamily="34" charset="0"/>
                </a:rPr>
                <a:t>Placeholder</a:t>
              </a:r>
            </a:p>
          </p:txBody>
        </p:sp>
        <p:sp>
          <p:nvSpPr>
            <p:cNvPr id="15" name="Rectangle 192"/>
            <p:cNvSpPr>
              <a:spLocks noChangeArrowheads="1"/>
            </p:cNvSpPr>
            <p:nvPr/>
          </p:nvSpPr>
          <p:spPr bwMode="gray">
            <a:xfrm>
              <a:off x="751478" y="2995601"/>
              <a:ext cx="1509520" cy="602397"/>
            </a:xfrm>
            <a:prstGeom prst="rect">
              <a:avLst/>
            </a:prstGeom>
            <a:noFill/>
            <a:ln w="9525">
              <a:noFill/>
              <a:miter lim="800000"/>
              <a:headEnd/>
              <a:tailEnd/>
            </a:ln>
          </p:spPr>
          <p:txBody>
            <a:bodyPr wrap="square" lIns="0" tIns="0" rIns="0" bIns="0" anchor="ctr">
              <a:noAutofit/>
            </a:bodyPr>
            <a:lstStyle/>
            <a:p>
              <a:pPr defTabSz="736190" fontAlgn="base">
                <a:spcBef>
                  <a:spcPct val="0"/>
                </a:spcBef>
                <a:spcAft>
                  <a:spcPct val="0"/>
                </a:spcAft>
              </a:pPr>
              <a:r>
                <a:rPr lang="en-US" sz="1400" dirty="0">
                  <a:solidFill>
                    <a:schemeClr val="tx2"/>
                  </a:solidFill>
                  <a:latin typeface="Arial" panose="020B0604020202020204" pitchFamily="34" charset="0"/>
                  <a:cs typeface="Arial" panose="020B0604020202020204" pitchFamily="34" charset="0"/>
                </a:rPr>
                <a:t>Placeholder</a:t>
              </a:r>
            </a:p>
          </p:txBody>
        </p:sp>
        <p:grpSp>
          <p:nvGrpSpPr>
            <p:cNvPr id="22" name="Gruppieren 21"/>
            <p:cNvGrpSpPr/>
            <p:nvPr/>
          </p:nvGrpSpPr>
          <p:grpSpPr bwMode="gray">
            <a:xfrm>
              <a:off x="751478" y="3669491"/>
              <a:ext cx="1509520" cy="1490770"/>
              <a:chOff x="1238081" y="4034576"/>
              <a:chExt cx="1764993" cy="1639090"/>
            </a:xfrm>
          </p:grpSpPr>
          <p:cxnSp>
            <p:nvCxnSpPr>
              <p:cNvPr id="23" name="Gerade Verbindung 22"/>
              <p:cNvCxnSpPr/>
              <p:nvPr/>
            </p:nvCxnSpPr>
            <p:spPr bwMode="gray">
              <a:xfrm>
                <a:off x="1238081" y="4034576"/>
                <a:ext cx="1764993" cy="0"/>
              </a:xfrm>
              <a:prstGeom prst="line">
                <a:avLst/>
              </a:prstGeom>
              <a:ln w="3175">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4" name="Gerade Verbindung 23"/>
              <p:cNvCxnSpPr/>
              <p:nvPr/>
            </p:nvCxnSpPr>
            <p:spPr bwMode="gray">
              <a:xfrm>
                <a:off x="1238081" y="4854121"/>
                <a:ext cx="1764993" cy="0"/>
              </a:xfrm>
              <a:prstGeom prst="line">
                <a:avLst/>
              </a:prstGeom>
              <a:ln w="3175">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5" name="Gerade Verbindung 24"/>
              <p:cNvCxnSpPr/>
              <p:nvPr/>
            </p:nvCxnSpPr>
            <p:spPr bwMode="gray">
              <a:xfrm>
                <a:off x="1238081" y="5673666"/>
                <a:ext cx="1764993" cy="0"/>
              </a:xfrm>
              <a:prstGeom prst="line">
                <a:avLst/>
              </a:prstGeom>
              <a:ln w="3175">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grpSp>
        <p:sp>
          <p:nvSpPr>
            <p:cNvPr id="32" name="Rechteck 31"/>
            <p:cNvSpPr/>
            <p:nvPr/>
          </p:nvSpPr>
          <p:spPr bwMode="gray">
            <a:xfrm>
              <a:off x="751874" y="1584061"/>
              <a:ext cx="1517917" cy="1430079"/>
            </a:xfrm>
            <a:prstGeom prst="rect">
              <a:avLst/>
            </a:prstGeom>
            <a:solidFill>
              <a:schemeClr val="accent4"/>
            </a:solidFill>
            <a:ln w="9525" cap="flat" cmpd="sng" algn="ctr">
              <a:no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algn="ctr" defTabSz="914400" fontAlgn="base">
                <a:spcBef>
                  <a:spcPct val="0"/>
                </a:spcBef>
                <a:spcAft>
                  <a:spcPct val="0"/>
                </a:spcAft>
              </a:pPr>
              <a:r>
                <a:rPr lang="en-US" sz="1200" dirty="0">
                  <a:solidFill>
                    <a:schemeClr val="bg1"/>
                  </a:solidFill>
                  <a:latin typeface="Arial" panose="020B0604020202020204" pitchFamily="34" charset="0"/>
                  <a:cs typeface="Arial" panose="020B0604020202020204" pitchFamily="34" charset="0"/>
                </a:rPr>
                <a:t>Image</a:t>
              </a:r>
            </a:p>
          </p:txBody>
        </p:sp>
      </p:grpSp>
      <p:grpSp>
        <p:nvGrpSpPr>
          <p:cNvPr id="42" name="Gruppieren 41"/>
          <p:cNvGrpSpPr/>
          <p:nvPr/>
        </p:nvGrpSpPr>
        <p:grpSpPr bwMode="gray">
          <a:xfrm>
            <a:off x="3284738" y="1420813"/>
            <a:ext cx="8286641" cy="4818062"/>
            <a:chOff x="3322263" y="1400187"/>
            <a:chExt cx="5569282" cy="4692053"/>
          </a:xfrm>
        </p:grpSpPr>
        <p:sp>
          <p:nvSpPr>
            <p:cNvPr id="10" name="Inhaltsplatzhalter 19"/>
            <p:cNvSpPr txBox="1">
              <a:spLocks/>
            </p:cNvSpPr>
            <p:nvPr/>
          </p:nvSpPr>
          <p:spPr bwMode="gray">
            <a:xfrm>
              <a:off x="3322263" y="3014140"/>
              <a:ext cx="5264842" cy="277134"/>
            </a:xfrm>
            <a:prstGeom prst="rect">
              <a:avLst/>
            </a:prstGeom>
          </p:spPr>
          <p:txBody>
            <a:bodyPr vert="horz" wrap="square" lIns="0" tIns="41985" rIns="0" bIns="33588" rtlCol="0" anchor="t">
              <a:spAutoFit/>
            </a:bodyPr>
            <a:lstStyle>
              <a:lvl1pPr marL="0" indent="0" algn="l" defTabSz="995690" rtl="0" eaLnBrk="1" latinLnBrk="0" hangingPunct="1">
                <a:spcBef>
                  <a:spcPts val="800"/>
                </a:spcBef>
                <a:spcAft>
                  <a:spcPts val="800"/>
                </a:spcAft>
                <a:buFont typeface="Arial" pitchFamily="34" charset="0"/>
                <a:buNone/>
                <a:defRPr sz="1800" b="0" kern="1200" baseline="0">
                  <a:solidFill>
                    <a:schemeClr val="accent1"/>
                  </a:solidFill>
                  <a:latin typeface="Arial" pitchFamily="34" charset="0"/>
                  <a:ea typeface="+mn-ea"/>
                  <a:cs typeface="Arial" pitchFamily="34" charset="0"/>
                </a:defRPr>
              </a:lvl1pPr>
              <a:lvl2pPr marL="225425" indent="-225425" algn="l" defTabSz="995690" rtl="0" eaLnBrk="1" latinLnBrk="0" hangingPunct="1">
                <a:spcBef>
                  <a:spcPts val="800"/>
                </a:spcBef>
                <a:spcAft>
                  <a:spcPts val="800"/>
                </a:spcAft>
                <a:buClr>
                  <a:schemeClr val="accent1"/>
                </a:buClr>
                <a:buFont typeface="Wingdings 3" pitchFamily="18" charset="2"/>
                <a:buChar char="}"/>
                <a:defRPr sz="1800" b="0" kern="1200">
                  <a:solidFill>
                    <a:schemeClr val="tx1">
                      <a:lumMod val="65000"/>
                      <a:lumOff val="35000"/>
                    </a:schemeClr>
                  </a:solidFill>
                  <a:latin typeface="Arial" pitchFamily="34" charset="0"/>
                  <a:ea typeface="+mn-ea"/>
                  <a:cs typeface="Arial" pitchFamily="34" charset="0"/>
                </a:defRPr>
              </a:lvl2pPr>
              <a:lvl3pPr marL="432000" indent="-226800" algn="l" defTabSz="995690" rtl="0" eaLnBrk="1" latinLnBrk="0" hangingPunct="1">
                <a:spcBef>
                  <a:spcPts val="600"/>
                </a:spcBef>
                <a:spcAft>
                  <a:spcPts val="600"/>
                </a:spcAft>
                <a:buClr>
                  <a:schemeClr val="accent1"/>
                </a:buClr>
                <a:buFont typeface="Wingdings 3" pitchFamily="18" charset="2"/>
                <a:buChar char="}"/>
                <a:defRPr sz="1600" b="0" kern="1200">
                  <a:solidFill>
                    <a:schemeClr val="tx1">
                      <a:lumMod val="65000"/>
                      <a:lumOff val="35000"/>
                    </a:schemeClr>
                  </a:solidFill>
                  <a:latin typeface="Arial" pitchFamily="34" charset="0"/>
                  <a:ea typeface="+mn-ea"/>
                  <a:cs typeface="Arial" pitchFamily="34" charset="0"/>
                </a:defRPr>
              </a:lvl3pPr>
              <a:lvl4pPr marL="662400" indent="-216000" algn="l" defTabSz="806450" rtl="0" eaLnBrk="1" latinLnBrk="0" hangingPunct="1">
                <a:spcBef>
                  <a:spcPts val="600"/>
                </a:spcBef>
                <a:spcAft>
                  <a:spcPts val="600"/>
                </a:spcAft>
                <a:buClr>
                  <a:schemeClr val="tx1">
                    <a:lumMod val="50000"/>
                    <a:lumOff val="50000"/>
                  </a:schemeClr>
                </a:buClr>
                <a:buFont typeface="Wingdings 3" pitchFamily="18" charset="2"/>
                <a:buChar char="}"/>
                <a:defRPr sz="1400" b="0" kern="1200">
                  <a:solidFill>
                    <a:schemeClr val="tx1">
                      <a:lumMod val="65000"/>
                      <a:lumOff val="35000"/>
                    </a:schemeClr>
                  </a:solidFill>
                  <a:latin typeface="Arial" pitchFamily="34" charset="0"/>
                  <a:ea typeface="+mn-ea"/>
                  <a:cs typeface="Arial" pitchFamily="34" charset="0"/>
                </a:defRPr>
              </a:lvl4pPr>
              <a:lvl5pPr marL="849600" indent="-187200" algn="l" defTabSz="995690" rtl="0" eaLnBrk="1" latinLnBrk="0" hangingPunct="1">
                <a:spcBef>
                  <a:spcPts val="600"/>
                </a:spcBef>
                <a:spcAft>
                  <a:spcPts val="600"/>
                </a:spcAft>
                <a:buClr>
                  <a:schemeClr val="tx1">
                    <a:lumMod val="50000"/>
                    <a:lumOff val="50000"/>
                  </a:schemeClr>
                </a:buClr>
                <a:buFont typeface="Wingdings 3" pitchFamily="18" charset="2"/>
                <a:buChar char="}"/>
                <a:defRPr sz="1200" b="0" kern="1200">
                  <a:solidFill>
                    <a:schemeClr val="tx1">
                      <a:lumMod val="65000"/>
                      <a:lumOff val="35000"/>
                    </a:schemeClr>
                  </a:solidFill>
                  <a:latin typeface="Arial" pitchFamily="34" charset="0"/>
                  <a:ea typeface="+mn-ea"/>
                  <a:cs typeface="Arial" pitchFamily="34" charset="0"/>
                </a:defRPr>
              </a:lvl5pPr>
              <a:lvl6pPr marL="849600" indent="-187200" algn="l" defTabSz="995690" rtl="0" eaLnBrk="1" latinLnBrk="0" hangingPunct="1">
                <a:spcBef>
                  <a:spcPts val="600"/>
                </a:spcBef>
                <a:spcAft>
                  <a:spcPts val="600"/>
                </a:spcAft>
                <a:buClr>
                  <a:schemeClr val="tx1">
                    <a:lumMod val="50000"/>
                    <a:lumOff val="50000"/>
                  </a:schemeClr>
                </a:buClr>
                <a:buFont typeface="Wingdings 3" pitchFamily="18" charset="2"/>
                <a:buChar char="}"/>
                <a:defRPr sz="1200" b="0" kern="1200" baseline="0">
                  <a:solidFill>
                    <a:schemeClr val="tx1">
                      <a:lumMod val="65000"/>
                      <a:lumOff val="35000"/>
                    </a:schemeClr>
                  </a:solidFill>
                  <a:latin typeface="Arial" pitchFamily="34" charset="0"/>
                  <a:ea typeface="+mn-ea"/>
                  <a:cs typeface="Arial" pitchFamily="34" charset="0"/>
                </a:defRPr>
              </a:lvl6pPr>
              <a:lvl7pPr marL="849600" indent="-187200" algn="l" defTabSz="995690" rtl="0" eaLnBrk="1" latinLnBrk="0" hangingPunct="1">
                <a:spcBef>
                  <a:spcPts val="600"/>
                </a:spcBef>
                <a:spcAft>
                  <a:spcPts val="600"/>
                </a:spcAft>
                <a:buClr>
                  <a:schemeClr val="tx1">
                    <a:lumMod val="50000"/>
                    <a:lumOff val="50000"/>
                  </a:schemeClr>
                </a:buClr>
                <a:buFont typeface="Wingdings 3" pitchFamily="18" charset="2"/>
                <a:buChar char="}"/>
                <a:defRPr sz="1200" b="0" kern="1200" baseline="0">
                  <a:solidFill>
                    <a:schemeClr val="tx1">
                      <a:lumMod val="65000"/>
                      <a:lumOff val="35000"/>
                    </a:schemeClr>
                  </a:solidFill>
                  <a:latin typeface="Arial" pitchFamily="34" charset="0"/>
                  <a:ea typeface="+mn-ea"/>
                  <a:cs typeface="Arial" pitchFamily="34" charset="0"/>
                </a:defRPr>
              </a:lvl7pPr>
              <a:lvl8pPr marL="849600" indent="-187200" algn="l" defTabSz="995690" rtl="0" eaLnBrk="1" latinLnBrk="0" hangingPunct="1">
                <a:spcBef>
                  <a:spcPts val="600"/>
                </a:spcBef>
                <a:spcAft>
                  <a:spcPts val="600"/>
                </a:spcAft>
                <a:buClr>
                  <a:schemeClr val="tx1">
                    <a:lumMod val="50000"/>
                    <a:lumOff val="50000"/>
                  </a:schemeClr>
                </a:buClr>
                <a:buFont typeface="Wingdings 3" pitchFamily="18" charset="2"/>
                <a:buChar char="}"/>
                <a:defRPr sz="1200" b="0" kern="1200">
                  <a:solidFill>
                    <a:schemeClr val="tx1">
                      <a:lumMod val="65000"/>
                      <a:lumOff val="35000"/>
                    </a:schemeClr>
                  </a:solidFill>
                  <a:latin typeface="Arial" pitchFamily="34" charset="0"/>
                  <a:ea typeface="+mn-ea"/>
                  <a:cs typeface="Arial" pitchFamily="34" charset="0"/>
                </a:defRPr>
              </a:lvl8pPr>
              <a:lvl9pPr marL="849600" indent="-187200" algn="l" defTabSz="995690" rtl="0" eaLnBrk="1" latinLnBrk="0" hangingPunct="1">
                <a:spcBef>
                  <a:spcPts val="600"/>
                </a:spcBef>
                <a:spcAft>
                  <a:spcPts val="600"/>
                </a:spcAft>
                <a:buClr>
                  <a:schemeClr val="tx1">
                    <a:lumMod val="50000"/>
                    <a:lumOff val="50000"/>
                  </a:schemeClr>
                </a:buClr>
                <a:buFont typeface="Wingdings 3" pitchFamily="18" charset="2"/>
                <a:buChar char="}"/>
                <a:defRPr sz="1200" b="0" kern="1200">
                  <a:solidFill>
                    <a:schemeClr val="tx1">
                      <a:lumMod val="65000"/>
                      <a:lumOff val="35000"/>
                    </a:schemeClr>
                  </a:solidFill>
                  <a:latin typeface="Arial" pitchFamily="34" charset="0"/>
                  <a:ea typeface="+mn-ea"/>
                  <a:cs typeface="Arial" pitchFamily="34" charset="0"/>
                </a:defRPr>
              </a:lvl9pPr>
            </a:lstStyle>
            <a:p>
              <a:pPr fontAlgn="base"/>
              <a:r>
                <a:rPr lang="en-US" sz="1300" cap="all" dirty="0">
                  <a:solidFill>
                    <a:schemeClr val="bg2"/>
                  </a:solidFill>
                </a:rPr>
                <a:t>Placeholder</a:t>
              </a:r>
            </a:p>
          </p:txBody>
        </p:sp>
        <p:sp>
          <p:nvSpPr>
            <p:cNvPr id="11" name="Inhaltsplatzhalter 7"/>
            <p:cNvSpPr txBox="1">
              <a:spLocks/>
            </p:cNvSpPr>
            <p:nvPr/>
          </p:nvSpPr>
          <p:spPr bwMode="gray">
            <a:xfrm>
              <a:off x="3322264" y="1515650"/>
              <a:ext cx="5264843" cy="277134"/>
            </a:xfrm>
            <a:prstGeom prst="rect">
              <a:avLst/>
            </a:prstGeom>
          </p:spPr>
          <p:txBody>
            <a:bodyPr vert="horz" wrap="square" lIns="0" tIns="41985" rIns="0" bIns="33588" rtlCol="0" anchor="t" anchorCtr="0">
              <a:spAutoFit/>
            </a:bodyPr>
            <a:lstStyle>
              <a:lvl1pPr marL="0" indent="0" algn="l" defTabSz="995690" rtl="0" eaLnBrk="1" latinLnBrk="0" hangingPunct="1">
                <a:spcBef>
                  <a:spcPts val="800"/>
                </a:spcBef>
                <a:spcAft>
                  <a:spcPts val="800"/>
                </a:spcAft>
                <a:buFont typeface="Arial" pitchFamily="34" charset="0"/>
                <a:buNone/>
                <a:defRPr sz="1800" b="0" kern="1200" baseline="0">
                  <a:solidFill>
                    <a:schemeClr val="accent1"/>
                  </a:solidFill>
                  <a:latin typeface="Arial" pitchFamily="34" charset="0"/>
                  <a:ea typeface="+mn-ea"/>
                  <a:cs typeface="Arial" pitchFamily="34" charset="0"/>
                </a:defRPr>
              </a:lvl1pPr>
              <a:lvl2pPr marL="225425" indent="-225425" algn="l" defTabSz="995690" rtl="0" eaLnBrk="1" latinLnBrk="0" hangingPunct="1">
                <a:spcBef>
                  <a:spcPts val="800"/>
                </a:spcBef>
                <a:spcAft>
                  <a:spcPts val="800"/>
                </a:spcAft>
                <a:buClr>
                  <a:schemeClr val="accent1"/>
                </a:buClr>
                <a:buFont typeface="Wingdings 3" pitchFamily="18" charset="2"/>
                <a:buChar char="}"/>
                <a:defRPr sz="1800" b="0" kern="1200">
                  <a:solidFill>
                    <a:schemeClr val="tx1">
                      <a:lumMod val="65000"/>
                      <a:lumOff val="35000"/>
                    </a:schemeClr>
                  </a:solidFill>
                  <a:latin typeface="Arial" pitchFamily="34" charset="0"/>
                  <a:ea typeface="+mn-ea"/>
                  <a:cs typeface="Arial" pitchFamily="34" charset="0"/>
                </a:defRPr>
              </a:lvl2pPr>
              <a:lvl3pPr marL="432000" indent="-226800" algn="l" defTabSz="995690" rtl="0" eaLnBrk="1" latinLnBrk="0" hangingPunct="1">
                <a:spcBef>
                  <a:spcPts val="600"/>
                </a:spcBef>
                <a:spcAft>
                  <a:spcPts val="600"/>
                </a:spcAft>
                <a:buClr>
                  <a:schemeClr val="accent1"/>
                </a:buClr>
                <a:buFont typeface="Wingdings 3" pitchFamily="18" charset="2"/>
                <a:buChar char="}"/>
                <a:defRPr sz="1600" b="0" kern="1200">
                  <a:solidFill>
                    <a:schemeClr val="tx1">
                      <a:lumMod val="65000"/>
                      <a:lumOff val="35000"/>
                    </a:schemeClr>
                  </a:solidFill>
                  <a:latin typeface="Arial" pitchFamily="34" charset="0"/>
                  <a:ea typeface="+mn-ea"/>
                  <a:cs typeface="Arial" pitchFamily="34" charset="0"/>
                </a:defRPr>
              </a:lvl3pPr>
              <a:lvl4pPr marL="662400" indent="-216000" algn="l" defTabSz="806450" rtl="0" eaLnBrk="1" latinLnBrk="0" hangingPunct="1">
                <a:spcBef>
                  <a:spcPts val="600"/>
                </a:spcBef>
                <a:spcAft>
                  <a:spcPts val="600"/>
                </a:spcAft>
                <a:buClr>
                  <a:schemeClr val="tx1">
                    <a:lumMod val="50000"/>
                    <a:lumOff val="50000"/>
                  </a:schemeClr>
                </a:buClr>
                <a:buFont typeface="Wingdings 3" pitchFamily="18" charset="2"/>
                <a:buChar char="}"/>
                <a:defRPr sz="1400" b="0" kern="1200">
                  <a:solidFill>
                    <a:schemeClr val="tx1">
                      <a:lumMod val="65000"/>
                      <a:lumOff val="35000"/>
                    </a:schemeClr>
                  </a:solidFill>
                  <a:latin typeface="Arial" pitchFamily="34" charset="0"/>
                  <a:ea typeface="+mn-ea"/>
                  <a:cs typeface="Arial" pitchFamily="34" charset="0"/>
                </a:defRPr>
              </a:lvl4pPr>
              <a:lvl5pPr marL="849600" indent="-187200" algn="l" defTabSz="995690" rtl="0" eaLnBrk="1" latinLnBrk="0" hangingPunct="1">
                <a:spcBef>
                  <a:spcPts val="600"/>
                </a:spcBef>
                <a:spcAft>
                  <a:spcPts val="600"/>
                </a:spcAft>
                <a:buClr>
                  <a:schemeClr val="tx1">
                    <a:lumMod val="50000"/>
                    <a:lumOff val="50000"/>
                  </a:schemeClr>
                </a:buClr>
                <a:buFont typeface="Wingdings 3" pitchFamily="18" charset="2"/>
                <a:buChar char="}"/>
                <a:defRPr sz="1200" b="0" kern="1200">
                  <a:solidFill>
                    <a:schemeClr val="tx1">
                      <a:lumMod val="65000"/>
                      <a:lumOff val="35000"/>
                    </a:schemeClr>
                  </a:solidFill>
                  <a:latin typeface="Arial" pitchFamily="34" charset="0"/>
                  <a:ea typeface="+mn-ea"/>
                  <a:cs typeface="Arial" pitchFamily="34" charset="0"/>
                </a:defRPr>
              </a:lvl5pPr>
              <a:lvl6pPr marL="849600" indent="-187200" algn="l" defTabSz="995690" rtl="0" eaLnBrk="1" latinLnBrk="0" hangingPunct="1">
                <a:spcBef>
                  <a:spcPts val="600"/>
                </a:spcBef>
                <a:spcAft>
                  <a:spcPts val="600"/>
                </a:spcAft>
                <a:buClr>
                  <a:schemeClr val="tx1">
                    <a:lumMod val="50000"/>
                    <a:lumOff val="50000"/>
                  </a:schemeClr>
                </a:buClr>
                <a:buFont typeface="Wingdings 3" pitchFamily="18" charset="2"/>
                <a:buChar char="}"/>
                <a:defRPr sz="1200" b="0" kern="1200" baseline="0">
                  <a:solidFill>
                    <a:schemeClr val="tx1">
                      <a:lumMod val="65000"/>
                      <a:lumOff val="35000"/>
                    </a:schemeClr>
                  </a:solidFill>
                  <a:latin typeface="Arial" pitchFamily="34" charset="0"/>
                  <a:ea typeface="+mn-ea"/>
                  <a:cs typeface="Arial" pitchFamily="34" charset="0"/>
                </a:defRPr>
              </a:lvl6pPr>
              <a:lvl7pPr marL="849600" indent="-187200" algn="l" defTabSz="995690" rtl="0" eaLnBrk="1" latinLnBrk="0" hangingPunct="1">
                <a:spcBef>
                  <a:spcPts val="600"/>
                </a:spcBef>
                <a:spcAft>
                  <a:spcPts val="600"/>
                </a:spcAft>
                <a:buClr>
                  <a:schemeClr val="tx1">
                    <a:lumMod val="50000"/>
                    <a:lumOff val="50000"/>
                  </a:schemeClr>
                </a:buClr>
                <a:buFont typeface="Wingdings 3" pitchFamily="18" charset="2"/>
                <a:buChar char="}"/>
                <a:defRPr sz="1200" b="0" kern="1200" baseline="0">
                  <a:solidFill>
                    <a:schemeClr val="tx1">
                      <a:lumMod val="65000"/>
                      <a:lumOff val="35000"/>
                    </a:schemeClr>
                  </a:solidFill>
                  <a:latin typeface="Arial" pitchFamily="34" charset="0"/>
                  <a:ea typeface="+mn-ea"/>
                  <a:cs typeface="Arial" pitchFamily="34" charset="0"/>
                </a:defRPr>
              </a:lvl7pPr>
              <a:lvl8pPr marL="849600" indent="-187200" algn="l" defTabSz="995690" rtl="0" eaLnBrk="1" latinLnBrk="0" hangingPunct="1">
                <a:spcBef>
                  <a:spcPts val="600"/>
                </a:spcBef>
                <a:spcAft>
                  <a:spcPts val="600"/>
                </a:spcAft>
                <a:buClr>
                  <a:schemeClr val="tx1">
                    <a:lumMod val="50000"/>
                    <a:lumOff val="50000"/>
                  </a:schemeClr>
                </a:buClr>
                <a:buFont typeface="Wingdings 3" pitchFamily="18" charset="2"/>
                <a:buChar char="}"/>
                <a:defRPr sz="1200" b="0" kern="1200">
                  <a:solidFill>
                    <a:schemeClr val="tx1">
                      <a:lumMod val="65000"/>
                      <a:lumOff val="35000"/>
                    </a:schemeClr>
                  </a:solidFill>
                  <a:latin typeface="Arial" pitchFamily="34" charset="0"/>
                  <a:ea typeface="+mn-ea"/>
                  <a:cs typeface="Arial" pitchFamily="34" charset="0"/>
                </a:defRPr>
              </a:lvl8pPr>
              <a:lvl9pPr marL="849600" indent="-187200" algn="l" defTabSz="995690" rtl="0" eaLnBrk="1" latinLnBrk="0" hangingPunct="1">
                <a:spcBef>
                  <a:spcPts val="600"/>
                </a:spcBef>
                <a:spcAft>
                  <a:spcPts val="600"/>
                </a:spcAft>
                <a:buClr>
                  <a:schemeClr val="tx1">
                    <a:lumMod val="50000"/>
                    <a:lumOff val="50000"/>
                  </a:schemeClr>
                </a:buClr>
                <a:buFont typeface="Wingdings 3" pitchFamily="18" charset="2"/>
                <a:buChar char="}"/>
                <a:defRPr sz="1200" b="0" kern="1200">
                  <a:solidFill>
                    <a:schemeClr val="tx1">
                      <a:lumMod val="65000"/>
                      <a:lumOff val="35000"/>
                    </a:schemeClr>
                  </a:solidFill>
                  <a:latin typeface="Arial" pitchFamily="34" charset="0"/>
                  <a:ea typeface="+mn-ea"/>
                  <a:cs typeface="Arial" pitchFamily="34" charset="0"/>
                </a:defRPr>
              </a:lvl9pPr>
            </a:lstStyle>
            <a:p>
              <a:pPr fontAlgn="base"/>
              <a:r>
                <a:rPr lang="en-US" sz="1300" cap="all" dirty="0">
                  <a:solidFill>
                    <a:schemeClr val="bg2"/>
                  </a:solidFill>
                </a:rPr>
                <a:t>Placeholder</a:t>
              </a:r>
            </a:p>
          </p:txBody>
        </p:sp>
        <p:sp>
          <p:nvSpPr>
            <p:cNvPr id="16" name="Inhaltsplatzhalter 18"/>
            <p:cNvSpPr txBox="1">
              <a:spLocks/>
            </p:cNvSpPr>
            <p:nvPr/>
          </p:nvSpPr>
          <p:spPr bwMode="gray">
            <a:xfrm>
              <a:off x="3322264" y="4510156"/>
              <a:ext cx="5264843" cy="277134"/>
            </a:xfrm>
            <a:prstGeom prst="rect">
              <a:avLst/>
            </a:prstGeom>
          </p:spPr>
          <p:txBody>
            <a:bodyPr vert="horz" wrap="square" lIns="0" tIns="41985" rIns="0" bIns="33588" rtlCol="0" anchor="t">
              <a:spAutoFit/>
            </a:bodyPr>
            <a:lstStyle>
              <a:lvl1pPr marL="0" indent="0" algn="l" defTabSz="995690" rtl="0" eaLnBrk="1" latinLnBrk="0" hangingPunct="1">
                <a:spcBef>
                  <a:spcPts val="800"/>
                </a:spcBef>
                <a:spcAft>
                  <a:spcPts val="800"/>
                </a:spcAft>
                <a:buFont typeface="Arial" pitchFamily="34" charset="0"/>
                <a:buNone/>
                <a:defRPr sz="1800" b="0" kern="1200" baseline="0">
                  <a:solidFill>
                    <a:schemeClr val="accent1"/>
                  </a:solidFill>
                  <a:latin typeface="Arial" pitchFamily="34" charset="0"/>
                  <a:ea typeface="+mn-ea"/>
                  <a:cs typeface="Arial" pitchFamily="34" charset="0"/>
                </a:defRPr>
              </a:lvl1pPr>
              <a:lvl2pPr marL="225425" indent="-225425" algn="l" defTabSz="995690" rtl="0" eaLnBrk="1" latinLnBrk="0" hangingPunct="1">
                <a:spcBef>
                  <a:spcPts val="800"/>
                </a:spcBef>
                <a:spcAft>
                  <a:spcPts val="800"/>
                </a:spcAft>
                <a:buClr>
                  <a:schemeClr val="accent1"/>
                </a:buClr>
                <a:buFont typeface="Wingdings 3" pitchFamily="18" charset="2"/>
                <a:buChar char="}"/>
                <a:defRPr sz="1800" b="0" kern="1200">
                  <a:solidFill>
                    <a:schemeClr val="tx1">
                      <a:lumMod val="65000"/>
                      <a:lumOff val="35000"/>
                    </a:schemeClr>
                  </a:solidFill>
                  <a:latin typeface="Arial" pitchFamily="34" charset="0"/>
                  <a:ea typeface="+mn-ea"/>
                  <a:cs typeface="Arial" pitchFamily="34" charset="0"/>
                </a:defRPr>
              </a:lvl2pPr>
              <a:lvl3pPr marL="432000" indent="-226800" algn="l" defTabSz="995690" rtl="0" eaLnBrk="1" latinLnBrk="0" hangingPunct="1">
                <a:spcBef>
                  <a:spcPts val="600"/>
                </a:spcBef>
                <a:spcAft>
                  <a:spcPts val="600"/>
                </a:spcAft>
                <a:buClr>
                  <a:schemeClr val="accent1"/>
                </a:buClr>
                <a:buFont typeface="Wingdings 3" pitchFamily="18" charset="2"/>
                <a:buChar char="}"/>
                <a:defRPr sz="1600" b="0" kern="1200">
                  <a:solidFill>
                    <a:schemeClr val="tx1">
                      <a:lumMod val="65000"/>
                      <a:lumOff val="35000"/>
                    </a:schemeClr>
                  </a:solidFill>
                  <a:latin typeface="Arial" pitchFamily="34" charset="0"/>
                  <a:ea typeface="+mn-ea"/>
                  <a:cs typeface="Arial" pitchFamily="34" charset="0"/>
                </a:defRPr>
              </a:lvl3pPr>
              <a:lvl4pPr marL="662400" indent="-216000" algn="l" defTabSz="806450" rtl="0" eaLnBrk="1" latinLnBrk="0" hangingPunct="1">
                <a:spcBef>
                  <a:spcPts val="600"/>
                </a:spcBef>
                <a:spcAft>
                  <a:spcPts val="600"/>
                </a:spcAft>
                <a:buClr>
                  <a:schemeClr val="tx1">
                    <a:lumMod val="50000"/>
                    <a:lumOff val="50000"/>
                  </a:schemeClr>
                </a:buClr>
                <a:buFont typeface="Wingdings 3" pitchFamily="18" charset="2"/>
                <a:buChar char="}"/>
                <a:defRPr sz="1400" b="0" kern="1200">
                  <a:solidFill>
                    <a:schemeClr val="tx1">
                      <a:lumMod val="65000"/>
                      <a:lumOff val="35000"/>
                    </a:schemeClr>
                  </a:solidFill>
                  <a:latin typeface="Arial" pitchFamily="34" charset="0"/>
                  <a:ea typeface="+mn-ea"/>
                  <a:cs typeface="Arial" pitchFamily="34" charset="0"/>
                </a:defRPr>
              </a:lvl4pPr>
              <a:lvl5pPr marL="849600" indent="-187200" algn="l" defTabSz="995690" rtl="0" eaLnBrk="1" latinLnBrk="0" hangingPunct="1">
                <a:spcBef>
                  <a:spcPts val="600"/>
                </a:spcBef>
                <a:spcAft>
                  <a:spcPts val="600"/>
                </a:spcAft>
                <a:buClr>
                  <a:schemeClr val="tx1">
                    <a:lumMod val="50000"/>
                    <a:lumOff val="50000"/>
                  </a:schemeClr>
                </a:buClr>
                <a:buFont typeface="Wingdings 3" pitchFamily="18" charset="2"/>
                <a:buChar char="}"/>
                <a:defRPr sz="1200" b="0" kern="1200">
                  <a:solidFill>
                    <a:schemeClr val="tx1">
                      <a:lumMod val="65000"/>
                      <a:lumOff val="35000"/>
                    </a:schemeClr>
                  </a:solidFill>
                  <a:latin typeface="Arial" pitchFamily="34" charset="0"/>
                  <a:ea typeface="+mn-ea"/>
                  <a:cs typeface="Arial" pitchFamily="34" charset="0"/>
                </a:defRPr>
              </a:lvl5pPr>
              <a:lvl6pPr marL="849600" indent="-187200" algn="l" defTabSz="995690" rtl="0" eaLnBrk="1" latinLnBrk="0" hangingPunct="1">
                <a:spcBef>
                  <a:spcPts val="600"/>
                </a:spcBef>
                <a:spcAft>
                  <a:spcPts val="600"/>
                </a:spcAft>
                <a:buClr>
                  <a:schemeClr val="tx1">
                    <a:lumMod val="50000"/>
                    <a:lumOff val="50000"/>
                  </a:schemeClr>
                </a:buClr>
                <a:buFont typeface="Wingdings 3" pitchFamily="18" charset="2"/>
                <a:buChar char="}"/>
                <a:defRPr sz="1200" b="0" kern="1200" baseline="0">
                  <a:solidFill>
                    <a:schemeClr val="tx1">
                      <a:lumMod val="65000"/>
                      <a:lumOff val="35000"/>
                    </a:schemeClr>
                  </a:solidFill>
                  <a:latin typeface="Arial" pitchFamily="34" charset="0"/>
                  <a:ea typeface="+mn-ea"/>
                  <a:cs typeface="Arial" pitchFamily="34" charset="0"/>
                </a:defRPr>
              </a:lvl6pPr>
              <a:lvl7pPr marL="849600" indent="-187200" algn="l" defTabSz="995690" rtl="0" eaLnBrk="1" latinLnBrk="0" hangingPunct="1">
                <a:spcBef>
                  <a:spcPts val="600"/>
                </a:spcBef>
                <a:spcAft>
                  <a:spcPts val="600"/>
                </a:spcAft>
                <a:buClr>
                  <a:schemeClr val="tx1">
                    <a:lumMod val="50000"/>
                    <a:lumOff val="50000"/>
                  </a:schemeClr>
                </a:buClr>
                <a:buFont typeface="Wingdings 3" pitchFamily="18" charset="2"/>
                <a:buChar char="}"/>
                <a:defRPr sz="1200" b="0" kern="1200" baseline="0">
                  <a:solidFill>
                    <a:schemeClr val="tx1">
                      <a:lumMod val="65000"/>
                      <a:lumOff val="35000"/>
                    </a:schemeClr>
                  </a:solidFill>
                  <a:latin typeface="Arial" pitchFamily="34" charset="0"/>
                  <a:ea typeface="+mn-ea"/>
                  <a:cs typeface="Arial" pitchFamily="34" charset="0"/>
                </a:defRPr>
              </a:lvl7pPr>
              <a:lvl8pPr marL="849600" indent="-187200" algn="l" defTabSz="995690" rtl="0" eaLnBrk="1" latinLnBrk="0" hangingPunct="1">
                <a:spcBef>
                  <a:spcPts val="600"/>
                </a:spcBef>
                <a:spcAft>
                  <a:spcPts val="600"/>
                </a:spcAft>
                <a:buClr>
                  <a:schemeClr val="tx1">
                    <a:lumMod val="50000"/>
                    <a:lumOff val="50000"/>
                  </a:schemeClr>
                </a:buClr>
                <a:buFont typeface="Wingdings 3" pitchFamily="18" charset="2"/>
                <a:buChar char="}"/>
                <a:defRPr sz="1200" b="0" kern="1200">
                  <a:solidFill>
                    <a:schemeClr val="tx1">
                      <a:lumMod val="65000"/>
                      <a:lumOff val="35000"/>
                    </a:schemeClr>
                  </a:solidFill>
                  <a:latin typeface="Arial" pitchFamily="34" charset="0"/>
                  <a:ea typeface="+mn-ea"/>
                  <a:cs typeface="Arial" pitchFamily="34" charset="0"/>
                </a:defRPr>
              </a:lvl8pPr>
              <a:lvl9pPr marL="849600" indent="-187200" algn="l" defTabSz="995690" rtl="0" eaLnBrk="1" latinLnBrk="0" hangingPunct="1">
                <a:spcBef>
                  <a:spcPts val="600"/>
                </a:spcBef>
                <a:spcAft>
                  <a:spcPts val="600"/>
                </a:spcAft>
                <a:buClr>
                  <a:schemeClr val="tx1">
                    <a:lumMod val="50000"/>
                    <a:lumOff val="50000"/>
                  </a:schemeClr>
                </a:buClr>
                <a:buFont typeface="Wingdings 3" pitchFamily="18" charset="2"/>
                <a:buChar char="}"/>
                <a:defRPr sz="1200" b="0" kern="1200">
                  <a:solidFill>
                    <a:schemeClr val="tx1">
                      <a:lumMod val="65000"/>
                      <a:lumOff val="35000"/>
                    </a:schemeClr>
                  </a:solidFill>
                  <a:latin typeface="Arial" pitchFamily="34" charset="0"/>
                  <a:ea typeface="+mn-ea"/>
                  <a:cs typeface="Arial" pitchFamily="34" charset="0"/>
                </a:defRPr>
              </a:lvl9pPr>
            </a:lstStyle>
            <a:p>
              <a:pPr fontAlgn="base"/>
              <a:r>
                <a:rPr lang="en-US" sz="1300" cap="all" dirty="0">
                  <a:solidFill>
                    <a:schemeClr val="bg2"/>
                  </a:solidFill>
                </a:rPr>
                <a:t>Placeholder</a:t>
              </a:r>
            </a:p>
          </p:txBody>
        </p:sp>
        <p:grpSp>
          <p:nvGrpSpPr>
            <p:cNvPr id="17" name="Gruppieren 16"/>
            <p:cNvGrpSpPr/>
            <p:nvPr/>
          </p:nvGrpSpPr>
          <p:grpSpPr bwMode="gray">
            <a:xfrm>
              <a:off x="3322263" y="1400187"/>
              <a:ext cx="5569282" cy="4692053"/>
              <a:chOff x="3598493" y="1396307"/>
              <a:chExt cx="5710773" cy="4679056"/>
            </a:xfrm>
          </p:grpSpPr>
          <p:cxnSp>
            <p:nvCxnSpPr>
              <p:cNvPr id="20" name="Gerade Verbindung 19"/>
              <p:cNvCxnSpPr/>
              <p:nvPr/>
            </p:nvCxnSpPr>
            <p:spPr bwMode="gray">
              <a:xfrm>
                <a:off x="3598493" y="1396307"/>
                <a:ext cx="5702590" cy="0"/>
              </a:xfrm>
              <a:prstGeom prst="line">
                <a:avLst/>
              </a:prstGeom>
              <a:ln w="3175">
                <a:solidFill>
                  <a:schemeClr val="bg2"/>
                </a:solidFill>
                <a:prstDash val="solid"/>
              </a:ln>
            </p:spPr>
            <p:style>
              <a:lnRef idx="1">
                <a:schemeClr val="accent1"/>
              </a:lnRef>
              <a:fillRef idx="0">
                <a:schemeClr val="accent1"/>
              </a:fillRef>
              <a:effectRef idx="0">
                <a:schemeClr val="accent1"/>
              </a:effectRef>
              <a:fontRef idx="minor">
                <a:schemeClr val="tx1"/>
              </a:fontRef>
            </p:style>
          </p:cxnSp>
          <p:cxnSp>
            <p:nvCxnSpPr>
              <p:cNvPr id="21" name="Gerade Verbindung 20"/>
              <p:cNvCxnSpPr/>
              <p:nvPr/>
            </p:nvCxnSpPr>
            <p:spPr bwMode="gray">
              <a:xfrm>
                <a:off x="3598493" y="6075363"/>
                <a:ext cx="5710773" cy="0"/>
              </a:xfrm>
              <a:prstGeom prst="line">
                <a:avLst/>
              </a:prstGeom>
              <a:ln w="3175">
                <a:solidFill>
                  <a:schemeClr val="bg2"/>
                </a:solidFill>
                <a:prstDash val="solid"/>
              </a:ln>
            </p:spPr>
            <p:style>
              <a:lnRef idx="1">
                <a:schemeClr val="accent1"/>
              </a:lnRef>
              <a:fillRef idx="0">
                <a:schemeClr val="accent1"/>
              </a:fillRef>
              <a:effectRef idx="0">
                <a:schemeClr val="accent1"/>
              </a:effectRef>
              <a:fontRef idx="minor">
                <a:schemeClr val="tx1"/>
              </a:fontRef>
            </p:style>
          </p:cxnSp>
        </p:grpSp>
        <p:sp>
          <p:nvSpPr>
            <p:cNvPr id="33" name="Rechteck 32"/>
            <p:cNvSpPr/>
            <p:nvPr/>
          </p:nvSpPr>
          <p:spPr bwMode="gray">
            <a:xfrm>
              <a:off x="3323088" y="1791433"/>
              <a:ext cx="1023685" cy="1061340"/>
            </a:xfrm>
            <a:prstGeom prst="rect">
              <a:avLst/>
            </a:prstGeom>
            <a:solidFill>
              <a:schemeClr val="accent4"/>
            </a:solidFill>
            <a:ln w="9525" cap="flat" cmpd="sng" algn="ctr">
              <a:no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algn="ctr" defTabSz="914400" fontAlgn="base">
                <a:spcBef>
                  <a:spcPct val="0"/>
                </a:spcBef>
                <a:spcAft>
                  <a:spcPct val="0"/>
                </a:spcAft>
              </a:pPr>
              <a:r>
                <a:rPr lang="en-US" sz="1200" dirty="0">
                  <a:solidFill>
                    <a:schemeClr val="bg1"/>
                  </a:solidFill>
                  <a:latin typeface="Arial" panose="020B0604020202020204" pitchFamily="34" charset="0"/>
                  <a:cs typeface="Arial" panose="020B0604020202020204" pitchFamily="34" charset="0"/>
                </a:rPr>
                <a:t>Image</a:t>
              </a:r>
            </a:p>
          </p:txBody>
        </p:sp>
        <p:sp>
          <p:nvSpPr>
            <p:cNvPr id="34" name="Rechteck 33"/>
            <p:cNvSpPr/>
            <p:nvPr/>
          </p:nvSpPr>
          <p:spPr bwMode="gray">
            <a:xfrm>
              <a:off x="3323088" y="3289923"/>
              <a:ext cx="1023685" cy="1061340"/>
            </a:xfrm>
            <a:prstGeom prst="rect">
              <a:avLst/>
            </a:prstGeom>
            <a:solidFill>
              <a:schemeClr val="accent4"/>
            </a:solidFill>
            <a:ln w="9525" cap="flat" cmpd="sng" algn="ctr">
              <a:no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algn="ctr" defTabSz="914400" fontAlgn="base">
                <a:spcBef>
                  <a:spcPct val="0"/>
                </a:spcBef>
                <a:spcAft>
                  <a:spcPct val="0"/>
                </a:spcAft>
              </a:pPr>
              <a:r>
                <a:rPr lang="en-US" sz="1200" dirty="0">
                  <a:solidFill>
                    <a:schemeClr val="bg1"/>
                  </a:solidFill>
                  <a:latin typeface="Arial" panose="020B0604020202020204" pitchFamily="34" charset="0"/>
                  <a:cs typeface="Arial" panose="020B0604020202020204" pitchFamily="34" charset="0"/>
                </a:rPr>
                <a:t>Image</a:t>
              </a:r>
            </a:p>
          </p:txBody>
        </p:sp>
        <p:sp>
          <p:nvSpPr>
            <p:cNvPr id="35" name="Rechteck 34"/>
            <p:cNvSpPr/>
            <p:nvPr/>
          </p:nvSpPr>
          <p:spPr bwMode="gray">
            <a:xfrm>
              <a:off x="3322264" y="4772809"/>
              <a:ext cx="1023685" cy="1061340"/>
            </a:xfrm>
            <a:prstGeom prst="rect">
              <a:avLst/>
            </a:prstGeom>
            <a:solidFill>
              <a:schemeClr val="accent4"/>
            </a:solidFill>
            <a:ln w="9525" cap="flat" cmpd="sng" algn="ctr">
              <a:no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algn="ctr" defTabSz="914400" fontAlgn="base">
                <a:spcBef>
                  <a:spcPct val="0"/>
                </a:spcBef>
                <a:spcAft>
                  <a:spcPct val="0"/>
                </a:spcAft>
              </a:pPr>
              <a:r>
                <a:rPr lang="en-US" sz="1200" dirty="0">
                  <a:solidFill>
                    <a:schemeClr val="bg1"/>
                  </a:solidFill>
                  <a:latin typeface="Arial" panose="020B0604020202020204" pitchFamily="34" charset="0"/>
                  <a:cs typeface="Arial" panose="020B0604020202020204" pitchFamily="34" charset="0"/>
                </a:rPr>
                <a:t>Image</a:t>
              </a:r>
            </a:p>
          </p:txBody>
        </p:sp>
        <p:sp>
          <p:nvSpPr>
            <p:cNvPr id="39" name="Text Placeholder 6"/>
            <p:cNvSpPr txBox="1">
              <a:spLocks/>
            </p:cNvSpPr>
            <p:nvPr/>
          </p:nvSpPr>
          <p:spPr bwMode="gray">
            <a:xfrm>
              <a:off x="4413594" y="1792783"/>
              <a:ext cx="4477951" cy="1059989"/>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40" name="Text Placeholder 6"/>
            <p:cNvSpPr txBox="1">
              <a:spLocks/>
            </p:cNvSpPr>
            <p:nvPr/>
          </p:nvSpPr>
          <p:spPr bwMode="gray">
            <a:xfrm>
              <a:off x="4413594" y="3291274"/>
              <a:ext cx="4477951" cy="1059989"/>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41" name="Text Placeholder 6"/>
            <p:cNvSpPr txBox="1">
              <a:spLocks/>
            </p:cNvSpPr>
            <p:nvPr/>
          </p:nvSpPr>
          <p:spPr bwMode="gray">
            <a:xfrm>
              <a:off x="4413594" y="4789765"/>
              <a:ext cx="4477951" cy="1059989"/>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grpSp>
      <p:grpSp>
        <p:nvGrpSpPr>
          <p:cNvPr id="36" name="Gruppieren 35"/>
          <p:cNvGrpSpPr/>
          <p:nvPr/>
        </p:nvGrpSpPr>
        <p:grpSpPr>
          <a:xfrm>
            <a:off x="2726459" y="3596368"/>
            <a:ext cx="255449" cy="466952"/>
            <a:chOff x="7639482" y="1832465"/>
            <a:chExt cx="229808" cy="420082"/>
          </a:xfrm>
        </p:grpSpPr>
        <p:sp>
          <p:nvSpPr>
            <p:cNvPr id="37"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38"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spTree>
    <p:extLst>
      <p:ext uri="{BB962C8B-B14F-4D97-AF65-F5344CB8AC3E}">
        <p14:creationId xmlns:p14="http://schemas.microsoft.com/office/powerpoint/2010/main" val="41349669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14617" b="9745"/>
          <a:stretch/>
        </p:blipFill>
        <p:spPr bwMode="gray">
          <a:xfrm>
            <a:off x="617538" y="1420813"/>
            <a:ext cx="4777422" cy="4818062"/>
          </a:xfrm>
          <a:prstGeom prst="rect">
            <a:avLst/>
          </a:prstGeom>
          <a:noFill/>
          <a:extLst>
            <a:ext uri="{909E8E84-426E-40DD-AFC4-6F175D3DCCD1}">
              <a14:hiddenFill xmlns:a14="http://schemas.microsoft.com/office/drawing/2010/main">
                <a:solidFill>
                  <a:srgbClr val="FFFFFF"/>
                </a:solidFill>
              </a14:hiddenFill>
            </a:ext>
          </a:extLst>
        </p:spPr>
      </p:pic>
      <p:sp>
        <p:nvSpPr>
          <p:cNvPr id="3" name="Titel 2"/>
          <p:cNvSpPr>
            <a:spLocks noGrp="1"/>
          </p:cNvSpPr>
          <p:nvPr>
            <p:ph type="title"/>
          </p:nvPr>
        </p:nvSpPr>
        <p:spPr bwMode="gray"/>
        <p:txBody>
          <a:bodyPr/>
          <a:lstStyle/>
          <a:p>
            <a:r>
              <a:rPr lang="en-US" dirty="0"/>
              <a:t>Image and chart</a:t>
            </a:r>
          </a:p>
        </p:txBody>
      </p:sp>
      <p:sp>
        <p:nvSpPr>
          <p:cNvPr id="4" name="Untertitel 3"/>
          <p:cNvSpPr>
            <a:spLocks noGrp="1"/>
          </p:cNvSpPr>
          <p:nvPr>
            <p:ph type="subTitle" idx="14"/>
          </p:nvPr>
        </p:nvSpPr>
        <p:spPr bwMode="gray"/>
        <p:txBody>
          <a:bodyPr/>
          <a:lstStyle/>
          <a:p>
            <a:endParaRPr lang="en-US" dirty="0"/>
          </a:p>
        </p:txBody>
      </p:sp>
      <p:graphicFrame>
        <p:nvGraphicFramePr>
          <p:cNvPr id="34" name="Diagramm 33"/>
          <p:cNvGraphicFramePr/>
          <p:nvPr>
            <p:extLst>
              <p:ext uri="{D42A27DB-BD31-4B8C-83A1-F6EECF244321}">
                <p14:modId xmlns:p14="http://schemas.microsoft.com/office/powerpoint/2010/main" val="3242669747"/>
              </p:ext>
            </p:extLst>
          </p:nvPr>
        </p:nvGraphicFramePr>
        <p:xfrm>
          <a:off x="4426873" y="1869769"/>
          <a:ext cx="6934230" cy="4190175"/>
        </p:xfrm>
        <a:graphic>
          <a:graphicData uri="http://schemas.openxmlformats.org/drawingml/2006/chart">
            <c:chart xmlns:c="http://schemas.openxmlformats.org/drawingml/2006/chart" xmlns:r="http://schemas.openxmlformats.org/officeDocument/2006/relationships" r:id="rId4"/>
          </a:graphicData>
        </a:graphic>
      </p:graphicFrame>
      <p:sp>
        <p:nvSpPr>
          <p:cNvPr id="35" name="Ellipse 34"/>
          <p:cNvSpPr/>
          <p:nvPr/>
        </p:nvSpPr>
        <p:spPr bwMode="gray">
          <a:xfrm>
            <a:off x="7028435" y="2720665"/>
            <a:ext cx="2254665" cy="2328019"/>
          </a:xfrm>
          <a:prstGeom prst="ellipse">
            <a:avLst/>
          </a:prstGeom>
          <a:solidFill>
            <a:schemeClr val="bg1">
              <a:alpha val="40000"/>
            </a:schemeClr>
          </a:solidFill>
          <a:ln w="9525" cap="rnd">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dirty="0">
              <a:solidFill>
                <a:srgbClr val="45423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8544904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Grafik 15"/>
          <p:cNvPicPr>
            <a:picLocks noChangeAspect="1"/>
          </p:cNvPicPr>
          <p:nvPr/>
        </p:nvPicPr>
        <p:blipFill rotWithShape="1">
          <a:blip r:embed="rId3">
            <a:extLst>
              <a:ext uri="{28A0092B-C50C-407E-A947-70E740481C1C}">
                <a14:useLocalDpi xmlns:a14="http://schemas.microsoft.com/office/drawing/2010/main" val="0"/>
              </a:ext>
            </a:extLst>
          </a:blip>
          <a:srcRect t="299" b="9749"/>
          <a:stretch/>
        </p:blipFill>
        <p:spPr bwMode="gray">
          <a:xfrm>
            <a:off x="0" y="7952"/>
            <a:ext cx="12190413" cy="6851636"/>
          </a:xfrm>
          <a:prstGeom prst="rect">
            <a:avLst/>
          </a:prstGeom>
        </p:spPr>
      </p:pic>
      <p:pic>
        <p:nvPicPr>
          <p:cNvPr id="17" name="Grafik 16"/>
          <p:cNvPicPr>
            <a:picLocks noChangeAspect="1"/>
          </p:cNvPicPr>
          <p:nvPr/>
        </p:nvPicPr>
        <p:blipFill>
          <a:blip r:embed="rId4">
            <a:extLst>
              <a:ext uri="{28A0092B-C50C-407E-A947-70E740481C1C}">
                <a14:useLocalDpi xmlns:a14="http://schemas.microsoft.com/office/drawing/2010/main" val="0"/>
              </a:ext>
            </a:extLst>
          </a:blip>
          <a:stretch>
            <a:fillRect/>
          </a:stretch>
        </p:blipFill>
        <p:spPr bwMode="gray">
          <a:xfrm>
            <a:off x="-4412" y="1"/>
            <a:ext cx="12194825" cy="6859588"/>
          </a:xfrm>
          <a:prstGeom prst="rect">
            <a:avLst/>
          </a:prstGeom>
        </p:spPr>
      </p:pic>
      <p:sp>
        <p:nvSpPr>
          <p:cNvPr id="3" name="Titel 2"/>
          <p:cNvSpPr>
            <a:spLocks noGrp="1"/>
          </p:cNvSpPr>
          <p:nvPr>
            <p:ph type="title"/>
          </p:nvPr>
        </p:nvSpPr>
        <p:spPr bwMode="gray">
          <a:xfrm>
            <a:off x="1600171" y="1252372"/>
            <a:ext cx="4019580" cy="653185"/>
          </a:xfrm>
        </p:spPr>
        <p:txBody>
          <a:bodyPr/>
          <a:lstStyle/>
          <a:p>
            <a:r>
              <a:rPr lang="en-US" sz="4000" dirty="0" err="1"/>
              <a:t>Chartpool</a:t>
            </a:r>
            <a:endParaRPr lang="en-US" dirty="0"/>
          </a:p>
        </p:txBody>
      </p:sp>
      <p:grpSp>
        <p:nvGrpSpPr>
          <p:cNvPr id="4" name="Gruppieren 3"/>
          <p:cNvGrpSpPr/>
          <p:nvPr/>
        </p:nvGrpSpPr>
        <p:grpSpPr bwMode="gray">
          <a:xfrm>
            <a:off x="1600171" y="758215"/>
            <a:ext cx="1599854" cy="280254"/>
            <a:chOff x="2579208" y="1783940"/>
            <a:chExt cx="2359781" cy="413375"/>
          </a:xfrm>
          <a:solidFill>
            <a:schemeClr val="bg1"/>
          </a:solidFill>
        </p:grpSpPr>
        <p:sp>
          <p:nvSpPr>
            <p:cNvPr id="5" name="Freeform 57"/>
            <p:cNvSpPr>
              <a:spLocks/>
            </p:cNvSpPr>
            <p:nvPr/>
          </p:nvSpPr>
          <p:spPr bwMode="gray">
            <a:xfrm>
              <a:off x="4834996" y="1783940"/>
              <a:ext cx="103993" cy="106594"/>
            </a:xfrm>
            <a:custGeom>
              <a:avLst/>
              <a:gdLst>
                <a:gd name="T0" fmla="*/ 49 w 51"/>
                <a:gd name="T1" fmla="*/ 26 h 52"/>
                <a:gd name="T2" fmla="*/ 47 w 51"/>
                <a:gd name="T3" fmla="*/ 26 h 52"/>
                <a:gd name="T4" fmla="*/ 25 w 51"/>
                <a:gd name="T5" fmla="*/ 47 h 52"/>
                <a:gd name="T6" fmla="*/ 4 w 51"/>
                <a:gd name="T7" fmla="*/ 26 h 52"/>
                <a:gd name="T8" fmla="*/ 25 w 51"/>
                <a:gd name="T9" fmla="*/ 4 h 52"/>
                <a:gd name="T10" fmla="*/ 47 w 51"/>
                <a:gd name="T11" fmla="*/ 26 h 52"/>
                <a:gd name="T12" fmla="*/ 49 w 51"/>
                <a:gd name="T13" fmla="*/ 26 h 52"/>
                <a:gd name="T14" fmla="*/ 51 w 51"/>
                <a:gd name="T15" fmla="*/ 26 h 52"/>
                <a:gd name="T16" fmla="*/ 25 w 51"/>
                <a:gd name="T17" fmla="*/ 0 h 52"/>
                <a:gd name="T18" fmla="*/ 0 w 51"/>
                <a:gd name="T19" fmla="*/ 26 h 52"/>
                <a:gd name="T20" fmla="*/ 25 w 51"/>
                <a:gd name="T21" fmla="*/ 52 h 52"/>
                <a:gd name="T22" fmla="*/ 51 w 51"/>
                <a:gd name="T23" fmla="*/ 26 h 52"/>
                <a:gd name="T24" fmla="*/ 49 w 51"/>
                <a:gd name="T25"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2">
                  <a:moveTo>
                    <a:pt x="49" y="26"/>
                  </a:moveTo>
                  <a:cubicBezTo>
                    <a:pt x="47" y="26"/>
                    <a:pt x="47" y="26"/>
                    <a:pt x="47" y="26"/>
                  </a:cubicBezTo>
                  <a:cubicBezTo>
                    <a:pt x="47" y="38"/>
                    <a:pt x="37" y="47"/>
                    <a:pt x="25" y="47"/>
                  </a:cubicBezTo>
                  <a:cubicBezTo>
                    <a:pt x="14" y="47"/>
                    <a:pt x="4" y="38"/>
                    <a:pt x="4" y="26"/>
                  </a:cubicBezTo>
                  <a:cubicBezTo>
                    <a:pt x="4" y="14"/>
                    <a:pt x="14" y="4"/>
                    <a:pt x="25" y="4"/>
                  </a:cubicBezTo>
                  <a:cubicBezTo>
                    <a:pt x="37" y="4"/>
                    <a:pt x="47" y="14"/>
                    <a:pt x="47" y="26"/>
                  </a:cubicBezTo>
                  <a:cubicBezTo>
                    <a:pt x="49" y="26"/>
                    <a:pt x="49" y="26"/>
                    <a:pt x="49" y="26"/>
                  </a:cubicBezTo>
                  <a:cubicBezTo>
                    <a:pt x="51" y="26"/>
                    <a:pt x="51" y="26"/>
                    <a:pt x="51" y="26"/>
                  </a:cubicBezTo>
                  <a:cubicBezTo>
                    <a:pt x="51" y="12"/>
                    <a:pt x="40" y="0"/>
                    <a:pt x="25" y="0"/>
                  </a:cubicBezTo>
                  <a:cubicBezTo>
                    <a:pt x="11" y="0"/>
                    <a:pt x="0" y="12"/>
                    <a:pt x="0" y="26"/>
                  </a:cubicBezTo>
                  <a:cubicBezTo>
                    <a:pt x="0" y="40"/>
                    <a:pt x="11" y="52"/>
                    <a:pt x="25" y="52"/>
                  </a:cubicBezTo>
                  <a:cubicBezTo>
                    <a:pt x="40" y="52"/>
                    <a:pt x="51" y="40"/>
                    <a:pt x="51" y="26"/>
                  </a:cubicBezTo>
                  <a:cubicBezTo>
                    <a:pt x="49" y="26"/>
                    <a:pt x="49" y="26"/>
                    <a:pt x="49" y="26"/>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rtl="0"/>
              <a:endParaRPr lang="en-US" dirty="0">
                <a:solidFill>
                  <a:schemeClr val="bg1"/>
                </a:solidFill>
                <a:latin typeface="Open Sans" panose="020B0606030504020204" pitchFamily="34" charset="0"/>
                <a:cs typeface="Arial" panose="020B0604020202020204" pitchFamily="34" charset="0"/>
              </a:endParaRPr>
            </a:p>
          </p:txBody>
        </p:sp>
        <p:sp>
          <p:nvSpPr>
            <p:cNvPr id="6" name="Freeform 58"/>
            <p:cNvSpPr>
              <a:spLocks noEditPoints="1"/>
            </p:cNvSpPr>
            <p:nvPr/>
          </p:nvSpPr>
          <p:spPr bwMode="gray">
            <a:xfrm>
              <a:off x="4865327" y="1812539"/>
              <a:ext cx="45064" cy="49397"/>
            </a:xfrm>
            <a:custGeom>
              <a:avLst/>
              <a:gdLst>
                <a:gd name="T0" fmla="*/ 0 w 22"/>
                <a:gd name="T1" fmla="*/ 0 h 24"/>
                <a:gd name="T2" fmla="*/ 2 w 22"/>
                <a:gd name="T3" fmla="*/ 0 h 24"/>
                <a:gd name="T4" fmla="*/ 12 w 22"/>
                <a:gd name="T5" fmla="*/ 0 h 24"/>
                <a:gd name="T6" fmla="*/ 19 w 22"/>
                <a:gd name="T7" fmla="*/ 2 h 24"/>
                <a:gd name="T8" fmla="*/ 21 w 22"/>
                <a:gd name="T9" fmla="*/ 6 h 24"/>
                <a:gd name="T10" fmla="*/ 19 w 22"/>
                <a:gd name="T11" fmla="*/ 11 h 24"/>
                <a:gd name="T12" fmla="*/ 16 w 22"/>
                <a:gd name="T13" fmla="*/ 12 h 24"/>
                <a:gd name="T14" fmla="*/ 19 w 22"/>
                <a:gd name="T15" fmla="*/ 13 h 24"/>
                <a:gd name="T16" fmla="*/ 20 w 22"/>
                <a:gd name="T17" fmla="*/ 17 h 24"/>
                <a:gd name="T18" fmla="*/ 21 w 22"/>
                <a:gd name="T19" fmla="*/ 20 h 24"/>
                <a:gd name="T20" fmla="*/ 21 w 22"/>
                <a:gd name="T21" fmla="*/ 21 h 24"/>
                <a:gd name="T22" fmla="*/ 22 w 22"/>
                <a:gd name="T23" fmla="*/ 23 h 24"/>
                <a:gd name="T24" fmla="*/ 22 w 22"/>
                <a:gd name="T25" fmla="*/ 24 h 24"/>
                <a:gd name="T26" fmla="*/ 20 w 22"/>
                <a:gd name="T27" fmla="*/ 24 h 24"/>
                <a:gd name="T28" fmla="*/ 18 w 22"/>
                <a:gd name="T29" fmla="*/ 24 h 24"/>
                <a:gd name="T30" fmla="*/ 17 w 22"/>
                <a:gd name="T31" fmla="*/ 22 h 24"/>
                <a:gd name="T32" fmla="*/ 16 w 22"/>
                <a:gd name="T33" fmla="*/ 18 h 24"/>
                <a:gd name="T34" fmla="*/ 16 w 22"/>
                <a:gd name="T35" fmla="*/ 17 h 24"/>
                <a:gd name="T36" fmla="*/ 15 w 22"/>
                <a:gd name="T37" fmla="*/ 14 h 24"/>
                <a:gd name="T38" fmla="*/ 11 w 22"/>
                <a:gd name="T39" fmla="*/ 13 h 24"/>
                <a:gd name="T40" fmla="*/ 4 w 22"/>
                <a:gd name="T41" fmla="*/ 13 h 24"/>
                <a:gd name="T42" fmla="*/ 4 w 22"/>
                <a:gd name="T43" fmla="*/ 24 h 24"/>
                <a:gd name="T44" fmla="*/ 2 w 22"/>
                <a:gd name="T45" fmla="*/ 24 h 24"/>
                <a:gd name="T46" fmla="*/ 0 w 22"/>
                <a:gd name="T47" fmla="*/ 24 h 24"/>
                <a:gd name="T48" fmla="*/ 0 w 22"/>
                <a:gd name="T49" fmla="*/ 0 h 24"/>
                <a:gd name="T50" fmla="*/ 4 w 22"/>
                <a:gd name="T51" fmla="*/ 11 h 24"/>
                <a:gd name="T52" fmla="*/ 11 w 22"/>
                <a:gd name="T53" fmla="*/ 11 h 24"/>
                <a:gd name="T54" fmla="*/ 16 w 22"/>
                <a:gd name="T55" fmla="*/ 10 h 24"/>
                <a:gd name="T56" fmla="*/ 17 w 22"/>
                <a:gd name="T57" fmla="*/ 7 h 24"/>
                <a:gd name="T58" fmla="*/ 16 w 22"/>
                <a:gd name="T59" fmla="*/ 4 h 24"/>
                <a:gd name="T60" fmla="*/ 10 w 22"/>
                <a:gd name="T61" fmla="*/ 3 h 24"/>
                <a:gd name="T62" fmla="*/ 4 w 22"/>
                <a:gd name="T63" fmla="*/ 3 h 24"/>
                <a:gd name="T64" fmla="*/ 4 w 22"/>
                <a:gd name="T65"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24">
                  <a:moveTo>
                    <a:pt x="0" y="0"/>
                  </a:moveTo>
                  <a:cubicBezTo>
                    <a:pt x="2" y="0"/>
                    <a:pt x="2" y="0"/>
                    <a:pt x="2" y="0"/>
                  </a:cubicBezTo>
                  <a:cubicBezTo>
                    <a:pt x="12" y="0"/>
                    <a:pt x="12" y="0"/>
                    <a:pt x="12" y="0"/>
                  </a:cubicBezTo>
                  <a:cubicBezTo>
                    <a:pt x="15" y="0"/>
                    <a:pt x="17" y="1"/>
                    <a:pt x="19" y="2"/>
                  </a:cubicBezTo>
                  <a:cubicBezTo>
                    <a:pt x="21" y="3"/>
                    <a:pt x="21" y="4"/>
                    <a:pt x="21" y="6"/>
                  </a:cubicBezTo>
                  <a:cubicBezTo>
                    <a:pt x="21" y="8"/>
                    <a:pt x="21" y="10"/>
                    <a:pt x="19" y="11"/>
                  </a:cubicBezTo>
                  <a:cubicBezTo>
                    <a:pt x="18" y="11"/>
                    <a:pt x="17" y="12"/>
                    <a:pt x="16" y="12"/>
                  </a:cubicBezTo>
                  <a:cubicBezTo>
                    <a:pt x="17" y="12"/>
                    <a:pt x="18" y="13"/>
                    <a:pt x="19" y="13"/>
                  </a:cubicBezTo>
                  <a:cubicBezTo>
                    <a:pt x="19" y="14"/>
                    <a:pt x="20" y="15"/>
                    <a:pt x="20" y="17"/>
                  </a:cubicBezTo>
                  <a:cubicBezTo>
                    <a:pt x="21" y="18"/>
                    <a:pt x="21" y="19"/>
                    <a:pt x="21" y="20"/>
                  </a:cubicBezTo>
                  <a:cubicBezTo>
                    <a:pt x="21" y="21"/>
                    <a:pt x="21" y="21"/>
                    <a:pt x="21" y="21"/>
                  </a:cubicBezTo>
                  <a:cubicBezTo>
                    <a:pt x="22" y="23"/>
                    <a:pt x="22" y="23"/>
                    <a:pt x="22" y="23"/>
                  </a:cubicBezTo>
                  <a:cubicBezTo>
                    <a:pt x="22" y="24"/>
                    <a:pt x="22" y="24"/>
                    <a:pt x="22" y="24"/>
                  </a:cubicBezTo>
                  <a:cubicBezTo>
                    <a:pt x="20" y="24"/>
                    <a:pt x="20" y="24"/>
                    <a:pt x="20" y="24"/>
                  </a:cubicBezTo>
                  <a:cubicBezTo>
                    <a:pt x="18" y="24"/>
                    <a:pt x="18" y="24"/>
                    <a:pt x="18" y="24"/>
                  </a:cubicBezTo>
                  <a:cubicBezTo>
                    <a:pt x="17" y="22"/>
                    <a:pt x="17" y="22"/>
                    <a:pt x="17" y="22"/>
                  </a:cubicBezTo>
                  <a:cubicBezTo>
                    <a:pt x="17" y="21"/>
                    <a:pt x="17" y="20"/>
                    <a:pt x="16" y="18"/>
                  </a:cubicBezTo>
                  <a:cubicBezTo>
                    <a:pt x="16" y="17"/>
                    <a:pt x="16" y="17"/>
                    <a:pt x="16" y="17"/>
                  </a:cubicBezTo>
                  <a:cubicBezTo>
                    <a:pt x="16" y="16"/>
                    <a:pt x="16" y="15"/>
                    <a:pt x="15" y="14"/>
                  </a:cubicBezTo>
                  <a:cubicBezTo>
                    <a:pt x="14" y="14"/>
                    <a:pt x="13" y="13"/>
                    <a:pt x="11" y="13"/>
                  </a:cubicBezTo>
                  <a:cubicBezTo>
                    <a:pt x="4" y="13"/>
                    <a:pt x="4" y="13"/>
                    <a:pt x="4" y="13"/>
                  </a:cubicBezTo>
                  <a:cubicBezTo>
                    <a:pt x="4" y="24"/>
                    <a:pt x="4" y="24"/>
                    <a:pt x="4" y="24"/>
                  </a:cubicBezTo>
                  <a:cubicBezTo>
                    <a:pt x="2" y="24"/>
                    <a:pt x="2" y="24"/>
                    <a:pt x="2" y="24"/>
                  </a:cubicBezTo>
                  <a:cubicBezTo>
                    <a:pt x="0" y="24"/>
                    <a:pt x="0" y="24"/>
                    <a:pt x="0" y="24"/>
                  </a:cubicBezTo>
                  <a:lnTo>
                    <a:pt x="0" y="0"/>
                  </a:lnTo>
                  <a:close/>
                  <a:moveTo>
                    <a:pt x="4" y="11"/>
                  </a:moveTo>
                  <a:cubicBezTo>
                    <a:pt x="11" y="11"/>
                    <a:pt x="11" y="11"/>
                    <a:pt x="11" y="11"/>
                  </a:cubicBezTo>
                  <a:cubicBezTo>
                    <a:pt x="13" y="11"/>
                    <a:pt x="15" y="10"/>
                    <a:pt x="16" y="10"/>
                  </a:cubicBezTo>
                  <a:cubicBezTo>
                    <a:pt x="17" y="9"/>
                    <a:pt x="17" y="8"/>
                    <a:pt x="17" y="7"/>
                  </a:cubicBezTo>
                  <a:cubicBezTo>
                    <a:pt x="17" y="5"/>
                    <a:pt x="17" y="4"/>
                    <a:pt x="16" y="4"/>
                  </a:cubicBezTo>
                  <a:cubicBezTo>
                    <a:pt x="15" y="3"/>
                    <a:pt x="13" y="3"/>
                    <a:pt x="10" y="3"/>
                  </a:cubicBezTo>
                  <a:cubicBezTo>
                    <a:pt x="4" y="3"/>
                    <a:pt x="4" y="3"/>
                    <a:pt x="4" y="3"/>
                  </a:cubicBezTo>
                  <a:lnTo>
                    <a:pt x="4" y="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rtl="0"/>
              <a:endParaRPr lang="en-US" dirty="0">
                <a:solidFill>
                  <a:schemeClr val="bg1"/>
                </a:solidFill>
                <a:latin typeface="Open Sans" panose="020B0606030504020204" pitchFamily="34" charset="0"/>
                <a:cs typeface="Arial" panose="020B0604020202020204" pitchFamily="34" charset="0"/>
              </a:endParaRPr>
            </a:p>
          </p:txBody>
        </p:sp>
        <p:sp>
          <p:nvSpPr>
            <p:cNvPr id="7" name="Rectangle 59"/>
            <p:cNvSpPr>
              <a:spLocks noChangeArrowheads="1"/>
            </p:cNvSpPr>
            <p:nvPr/>
          </p:nvSpPr>
          <p:spPr bwMode="gray">
            <a:xfrm>
              <a:off x="2579208" y="1868002"/>
              <a:ext cx="60663" cy="32498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rtl="0"/>
              <a:endParaRPr lang="en-US" dirty="0">
                <a:solidFill>
                  <a:schemeClr val="bg1"/>
                </a:solidFill>
                <a:latin typeface="Open Sans" panose="020B0606030504020204" pitchFamily="34" charset="0"/>
                <a:cs typeface="Arial" panose="020B0604020202020204" pitchFamily="34" charset="0"/>
              </a:endParaRPr>
            </a:p>
          </p:txBody>
        </p:sp>
        <p:sp>
          <p:nvSpPr>
            <p:cNvPr id="8" name="Freeform 60"/>
            <p:cNvSpPr>
              <a:spLocks/>
            </p:cNvSpPr>
            <p:nvPr/>
          </p:nvSpPr>
          <p:spPr bwMode="gray">
            <a:xfrm>
              <a:off x="3100908" y="1872335"/>
              <a:ext cx="389108" cy="320647"/>
            </a:xfrm>
            <a:custGeom>
              <a:avLst/>
              <a:gdLst>
                <a:gd name="T0" fmla="*/ 2 w 190"/>
                <a:gd name="T1" fmla="*/ 157 h 157"/>
                <a:gd name="T2" fmla="*/ 2 w 190"/>
                <a:gd name="T3" fmla="*/ 132 h 157"/>
                <a:gd name="T4" fmla="*/ 130 w 190"/>
                <a:gd name="T5" fmla="*/ 132 h 157"/>
                <a:gd name="T6" fmla="*/ 149 w 190"/>
                <a:gd name="T7" fmla="*/ 125 h 157"/>
                <a:gd name="T8" fmla="*/ 157 w 190"/>
                <a:gd name="T9" fmla="*/ 109 h 157"/>
                <a:gd name="T10" fmla="*/ 149 w 190"/>
                <a:gd name="T11" fmla="*/ 93 h 157"/>
                <a:gd name="T12" fmla="*/ 130 w 190"/>
                <a:gd name="T13" fmla="*/ 87 h 157"/>
                <a:gd name="T14" fmla="*/ 52 w 190"/>
                <a:gd name="T15" fmla="*/ 87 h 157"/>
                <a:gd name="T16" fmla="*/ 7 w 190"/>
                <a:gd name="T17" fmla="*/ 65 h 157"/>
                <a:gd name="T18" fmla="*/ 0 w 190"/>
                <a:gd name="T19" fmla="*/ 43 h 157"/>
                <a:gd name="T20" fmla="*/ 15 w 190"/>
                <a:gd name="T21" fmla="*/ 13 h 157"/>
                <a:gd name="T22" fmla="*/ 52 w 190"/>
                <a:gd name="T23" fmla="*/ 0 h 157"/>
                <a:gd name="T24" fmla="*/ 182 w 190"/>
                <a:gd name="T25" fmla="*/ 0 h 157"/>
                <a:gd name="T26" fmla="*/ 182 w 190"/>
                <a:gd name="T27" fmla="*/ 26 h 157"/>
                <a:gd name="T28" fmla="*/ 53 w 190"/>
                <a:gd name="T29" fmla="*/ 26 h 157"/>
                <a:gd name="T30" fmla="*/ 37 w 190"/>
                <a:gd name="T31" fmla="*/ 31 h 157"/>
                <a:gd name="T32" fmla="*/ 31 w 190"/>
                <a:gd name="T33" fmla="*/ 44 h 157"/>
                <a:gd name="T34" fmla="*/ 37 w 190"/>
                <a:gd name="T35" fmla="*/ 57 h 157"/>
                <a:gd name="T36" fmla="*/ 53 w 190"/>
                <a:gd name="T37" fmla="*/ 62 h 157"/>
                <a:gd name="T38" fmla="*/ 132 w 190"/>
                <a:gd name="T39" fmla="*/ 62 h 157"/>
                <a:gd name="T40" fmla="*/ 182 w 190"/>
                <a:gd name="T41" fmla="*/ 86 h 157"/>
                <a:gd name="T42" fmla="*/ 190 w 190"/>
                <a:gd name="T43" fmla="*/ 109 h 157"/>
                <a:gd name="T44" fmla="*/ 172 w 190"/>
                <a:gd name="T45" fmla="*/ 144 h 157"/>
                <a:gd name="T46" fmla="*/ 130 w 190"/>
                <a:gd name="T47" fmla="*/ 157 h 157"/>
                <a:gd name="T48" fmla="*/ 2 w 190"/>
                <a:gd name="T4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0" h="157">
                  <a:moveTo>
                    <a:pt x="2" y="157"/>
                  </a:moveTo>
                  <a:cubicBezTo>
                    <a:pt x="2" y="132"/>
                    <a:pt x="2" y="132"/>
                    <a:pt x="2" y="132"/>
                  </a:cubicBezTo>
                  <a:cubicBezTo>
                    <a:pt x="130" y="132"/>
                    <a:pt x="130" y="132"/>
                    <a:pt x="130" y="132"/>
                  </a:cubicBezTo>
                  <a:cubicBezTo>
                    <a:pt x="137" y="132"/>
                    <a:pt x="144" y="129"/>
                    <a:pt x="149" y="125"/>
                  </a:cubicBezTo>
                  <a:cubicBezTo>
                    <a:pt x="155" y="121"/>
                    <a:pt x="157" y="115"/>
                    <a:pt x="157" y="109"/>
                  </a:cubicBezTo>
                  <a:cubicBezTo>
                    <a:pt x="157" y="103"/>
                    <a:pt x="155" y="97"/>
                    <a:pt x="149" y="93"/>
                  </a:cubicBezTo>
                  <a:cubicBezTo>
                    <a:pt x="144" y="89"/>
                    <a:pt x="138" y="87"/>
                    <a:pt x="130" y="87"/>
                  </a:cubicBezTo>
                  <a:cubicBezTo>
                    <a:pt x="52" y="87"/>
                    <a:pt x="52" y="87"/>
                    <a:pt x="52" y="87"/>
                  </a:cubicBezTo>
                  <a:cubicBezTo>
                    <a:pt x="32" y="87"/>
                    <a:pt x="17" y="80"/>
                    <a:pt x="7" y="65"/>
                  </a:cubicBezTo>
                  <a:cubicBezTo>
                    <a:pt x="2" y="59"/>
                    <a:pt x="0" y="51"/>
                    <a:pt x="0" y="43"/>
                  </a:cubicBezTo>
                  <a:cubicBezTo>
                    <a:pt x="0" y="32"/>
                    <a:pt x="5" y="21"/>
                    <a:pt x="15" y="13"/>
                  </a:cubicBezTo>
                  <a:cubicBezTo>
                    <a:pt x="25" y="4"/>
                    <a:pt x="37" y="0"/>
                    <a:pt x="52" y="0"/>
                  </a:cubicBezTo>
                  <a:cubicBezTo>
                    <a:pt x="182" y="0"/>
                    <a:pt x="182" y="0"/>
                    <a:pt x="182" y="0"/>
                  </a:cubicBezTo>
                  <a:cubicBezTo>
                    <a:pt x="182" y="26"/>
                    <a:pt x="182" y="26"/>
                    <a:pt x="182" y="26"/>
                  </a:cubicBezTo>
                  <a:cubicBezTo>
                    <a:pt x="53" y="26"/>
                    <a:pt x="53" y="26"/>
                    <a:pt x="53" y="26"/>
                  </a:cubicBezTo>
                  <a:cubicBezTo>
                    <a:pt x="47" y="26"/>
                    <a:pt x="42" y="27"/>
                    <a:pt x="37" y="31"/>
                  </a:cubicBezTo>
                  <a:cubicBezTo>
                    <a:pt x="33" y="34"/>
                    <a:pt x="31" y="39"/>
                    <a:pt x="31" y="44"/>
                  </a:cubicBezTo>
                  <a:cubicBezTo>
                    <a:pt x="31" y="49"/>
                    <a:pt x="33" y="53"/>
                    <a:pt x="37" y="57"/>
                  </a:cubicBezTo>
                  <a:cubicBezTo>
                    <a:pt x="42" y="60"/>
                    <a:pt x="47" y="62"/>
                    <a:pt x="53" y="62"/>
                  </a:cubicBezTo>
                  <a:cubicBezTo>
                    <a:pt x="132" y="62"/>
                    <a:pt x="132" y="62"/>
                    <a:pt x="132" y="62"/>
                  </a:cubicBezTo>
                  <a:cubicBezTo>
                    <a:pt x="155" y="62"/>
                    <a:pt x="171" y="70"/>
                    <a:pt x="182" y="86"/>
                  </a:cubicBezTo>
                  <a:cubicBezTo>
                    <a:pt x="187" y="93"/>
                    <a:pt x="190" y="101"/>
                    <a:pt x="190" y="109"/>
                  </a:cubicBezTo>
                  <a:cubicBezTo>
                    <a:pt x="190" y="123"/>
                    <a:pt x="184" y="135"/>
                    <a:pt x="172" y="144"/>
                  </a:cubicBezTo>
                  <a:cubicBezTo>
                    <a:pt x="161" y="152"/>
                    <a:pt x="147" y="157"/>
                    <a:pt x="130" y="157"/>
                  </a:cubicBezTo>
                  <a:lnTo>
                    <a:pt x="2" y="1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rtl="0"/>
              <a:endParaRPr lang="en-US" dirty="0">
                <a:solidFill>
                  <a:schemeClr val="bg1"/>
                </a:solidFill>
                <a:latin typeface="Open Sans" panose="020B0606030504020204" pitchFamily="34" charset="0"/>
                <a:cs typeface="Arial" panose="020B0604020202020204" pitchFamily="34" charset="0"/>
              </a:endParaRPr>
            </a:p>
          </p:txBody>
        </p:sp>
        <p:sp>
          <p:nvSpPr>
            <p:cNvPr id="9" name="Freeform 61"/>
            <p:cNvSpPr>
              <a:spLocks/>
            </p:cNvSpPr>
            <p:nvPr/>
          </p:nvSpPr>
          <p:spPr bwMode="gray">
            <a:xfrm>
              <a:off x="3512548" y="1868002"/>
              <a:ext cx="370043" cy="329313"/>
            </a:xfrm>
            <a:custGeom>
              <a:avLst/>
              <a:gdLst>
                <a:gd name="T0" fmla="*/ 154 w 181"/>
                <a:gd name="T1" fmla="*/ 46 h 161"/>
                <a:gd name="T2" fmla="*/ 98 w 181"/>
                <a:gd name="T3" fmla="*/ 23 h 161"/>
                <a:gd name="T4" fmla="*/ 50 w 181"/>
                <a:gd name="T5" fmla="*/ 40 h 161"/>
                <a:gd name="T6" fmla="*/ 30 w 181"/>
                <a:gd name="T7" fmla="*/ 81 h 161"/>
                <a:gd name="T8" fmla="*/ 50 w 181"/>
                <a:gd name="T9" fmla="*/ 120 h 161"/>
                <a:gd name="T10" fmla="*/ 98 w 181"/>
                <a:gd name="T11" fmla="*/ 137 h 161"/>
                <a:gd name="T12" fmla="*/ 136 w 181"/>
                <a:gd name="T13" fmla="*/ 128 h 161"/>
                <a:gd name="T14" fmla="*/ 160 w 181"/>
                <a:gd name="T15" fmla="*/ 102 h 161"/>
                <a:gd name="T16" fmla="*/ 181 w 181"/>
                <a:gd name="T17" fmla="*/ 118 h 161"/>
                <a:gd name="T18" fmla="*/ 102 w 181"/>
                <a:gd name="T19" fmla="*/ 161 h 161"/>
                <a:gd name="T20" fmla="*/ 30 w 181"/>
                <a:gd name="T21" fmla="*/ 139 h 161"/>
                <a:gd name="T22" fmla="*/ 0 w 181"/>
                <a:gd name="T23" fmla="*/ 81 h 161"/>
                <a:gd name="T24" fmla="*/ 29 w 181"/>
                <a:gd name="T25" fmla="*/ 23 h 161"/>
                <a:gd name="T26" fmla="*/ 99 w 181"/>
                <a:gd name="T27" fmla="*/ 0 h 161"/>
                <a:gd name="T28" fmla="*/ 178 w 181"/>
                <a:gd name="T29" fmla="*/ 33 h 161"/>
                <a:gd name="T30" fmla="*/ 154 w 181"/>
                <a:gd name="T31" fmla="*/ 4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1">
                  <a:moveTo>
                    <a:pt x="154" y="46"/>
                  </a:moveTo>
                  <a:cubicBezTo>
                    <a:pt x="137" y="31"/>
                    <a:pt x="118" y="23"/>
                    <a:pt x="98" y="23"/>
                  </a:cubicBezTo>
                  <a:cubicBezTo>
                    <a:pt x="79" y="23"/>
                    <a:pt x="63" y="29"/>
                    <a:pt x="50" y="40"/>
                  </a:cubicBezTo>
                  <a:cubicBezTo>
                    <a:pt x="36" y="52"/>
                    <a:pt x="30" y="65"/>
                    <a:pt x="30" y="81"/>
                  </a:cubicBezTo>
                  <a:cubicBezTo>
                    <a:pt x="30" y="96"/>
                    <a:pt x="36" y="109"/>
                    <a:pt x="50" y="120"/>
                  </a:cubicBezTo>
                  <a:cubicBezTo>
                    <a:pt x="63" y="132"/>
                    <a:pt x="79" y="137"/>
                    <a:pt x="98" y="137"/>
                  </a:cubicBezTo>
                  <a:cubicBezTo>
                    <a:pt x="112" y="137"/>
                    <a:pt x="125" y="134"/>
                    <a:pt x="136" y="128"/>
                  </a:cubicBezTo>
                  <a:cubicBezTo>
                    <a:pt x="148" y="121"/>
                    <a:pt x="156" y="113"/>
                    <a:pt x="160" y="102"/>
                  </a:cubicBezTo>
                  <a:cubicBezTo>
                    <a:pt x="181" y="118"/>
                    <a:pt x="181" y="118"/>
                    <a:pt x="181" y="118"/>
                  </a:cubicBezTo>
                  <a:cubicBezTo>
                    <a:pt x="163" y="146"/>
                    <a:pt x="136" y="161"/>
                    <a:pt x="102" y="161"/>
                  </a:cubicBezTo>
                  <a:cubicBezTo>
                    <a:pt x="73" y="161"/>
                    <a:pt x="49" y="153"/>
                    <a:pt x="30" y="139"/>
                  </a:cubicBezTo>
                  <a:cubicBezTo>
                    <a:pt x="10" y="124"/>
                    <a:pt x="0" y="104"/>
                    <a:pt x="0" y="81"/>
                  </a:cubicBezTo>
                  <a:cubicBezTo>
                    <a:pt x="0" y="58"/>
                    <a:pt x="10" y="39"/>
                    <a:pt x="29" y="23"/>
                  </a:cubicBezTo>
                  <a:cubicBezTo>
                    <a:pt x="48" y="8"/>
                    <a:pt x="71" y="0"/>
                    <a:pt x="99" y="0"/>
                  </a:cubicBezTo>
                  <a:cubicBezTo>
                    <a:pt x="133" y="0"/>
                    <a:pt x="159" y="11"/>
                    <a:pt x="178" y="33"/>
                  </a:cubicBezTo>
                  <a:lnTo>
                    <a:pt x="154" y="4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rtl="0"/>
              <a:endParaRPr lang="en-US" dirty="0">
                <a:solidFill>
                  <a:schemeClr val="bg1"/>
                </a:solidFill>
                <a:latin typeface="Open Sans" panose="020B0606030504020204" pitchFamily="34" charset="0"/>
                <a:cs typeface="Arial" panose="020B0604020202020204" pitchFamily="34" charset="0"/>
              </a:endParaRPr>
            </a:p>
          </p:txBody>
        </p:sp>
        <p:sp>
          <p:nvSpPr>
            <p:cNvPr id="10" name="Rectangle 62"/>
            <p:cNvSpPr>
              <a:spLocks noChangeArrowheads="1"/>
            </p:cNvSpPr>
            <p:nvPr/>
          </p:nvSpPr>
          <p:spPr bwMode="gray">
            <a:xfrm>
              <a:off x="4322829" y="1788273"/>
              <a:ext cx="63263" cy="404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rtl="0"/>
              <a:endParaRPr lang="en-US" dirty="0">
                <a:solidFill>
                  <a:schemeClr val="bg1"/>
                </a:solidFill>
                <a:latin typeface="Open Sans" panose="020B0606030504020204" pitchFamily="34" charset="0"/>
                <a:cs typeface="Arial" panose="020B0604020202020204" pitchFamily="34" charset="0"/>
              </a:endParaRPr>
            </a:p>
          </p:txBody>
        </p:sp>
        <p:sp>
          <p:nvSpPr>
            <p:cNvPr id="11" name="Freeform 63"/>
            <p:cNvSpPr>
              <a:spLocks/>
            </p:cNvSpPr>
            <p:nvPr/>
          </p:nvSpPr>
          <p:spPr bwMode="gray">
            <a:xfrm>
              <a:off x="4437221" y="1868002"/>
              <a:ext cx="415973" cy="329313"/>
            </a:xfrm>
            <a:custGeom>
              <a:avLst/>
              <a:gdLst>
                <a:gd name="T0" fmla="*/ 170 w 203"/>
                <a:gd name="T1" fmla="*/ 68 h 161"/>
                <a:gd name="T2" fmla="*/ 102 w 203"/>
                <a:gd name="T3" fmla="*/ 23 h 161"/>
                <a:gd name="T4" fmla="*/ 51 w 203"/>
                <a:gd name="T5" fmla="*/ 40 h 161"/>
                <a:gd name="T6" fmla="*/ 30 w 203"/>
                <a:gd name="T7" fmla="*/ 81 h 161"/>
                <a:gd name="T8" fmla="*/ 50 w 203"/>
                <a:gd name="T9" fmla="*/ 121 h 161"/>
                <a:gd name="T10" fmla="*/ 98 w 203"/>
                <a:gd name="T11" fmla="*/ 137 h 161"/>
                <a:gd name="T12" fmla="*/ 143 w 203"/>
                <a:gd name="T13" fmla="*/ 130 h 161"/>
                <a:gd name="T14" fmla="*/ 176 w 203"/>
                <a:gd name="T15" fmla="*/ 105 h 161"/>
                <a:gd name="T16" fmla="*/ 196 w 203"/>
                <a:gd name="T17" fmla="*/ 122 h 161"/>
                <a:gd name="T18" fmla="*/ 156 w 203"/>
                <a:gd name="T19" fmla="*/ 151 h 161"/>
                <a:gd name="T20" fmla="*/ 102 w 203"/>
                <a:gd name="T21" fmla="*/ 161 h 161"/>
                <a:gd name="T22" fmla="*/ 30 w 203"/>
                <a:gd name="T23" fmla="*/ 138 h 161"/>
                <a:gd name="T24" fmla="*/ 0 w 203"/>
                <a:gd name="T25" fmla="*/ 81 h 161"/>
                <a:gd name="T26" fmla="*/ 30 w 203"/>
                <a:gd name="T27" fmla="*/ 23 h 161"/>
                <a:gd name="T28" fmla="*/ 102 w 203"/>
                <a:gd name="T29" fmla="*/ 0 h 161"/>
                <a:gd name="T30" fmla="*/ 172 w 203"/>
                <a:gd name="T31" fmla="*/ 17 h 161"/>
                <a:gd name="T32" fmla="*/ 203 w 203"/>
                <a:gd name="T33" fmla="*/ 78 h 161"/>
                <a:gd name="T34" fmla="*/ 202 w 203"/>
                <a:gd name="T35" fmla="*/ 89 h 161"/>
                <a:gd name="T36" fmla="*/ 68 w 203"/>
                <a:gd name="T37" fmla="*/ 89 h 161"/>
                <a:gd name="T38" fmla="*/ 68 w 203"/>
                <a:gd name="T39" fmla="*/ 68 h 161"/>
                <a:gd name="T40" fmla="*/ 169 w 203"/>
                <a:gd name="T41" fmla="*/ 68 h 161"/>
                <a:gd name="T42" fmla="*/ 170 w 203"/>
                <a:gd name="T43" fmla="*/ 6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3" h="161">
                  <a:moveTo>
                    <a:pt x="170" y="68"/>
                  </a:moveTo>
                  <a:cubicBezTo>
                    <a:pt x="164" y="38"/>
                    <a:pt x="141" y="23"/>
                    <a:pt x="102" y="23"/>
                  </a:cubicBezTo>
                  <a:cubicBezTo>
                    <a:pt x="82" y="23"/>
                    <a:pt x="65" y="29"/>
                    <a:pt x="51" y="40"/>
                  </a:cubicBezTo>
                  <a:cubicBezTo>
                    <a:pt x="36" y="51"/>
                    <a:pt x="29" y="65"/>
                    <a:pt x="30" y="81"/>
                  </a:cubicBezTo>
                  <a:cubicBezTo>
                    <a:pt x="30" y="96"/>
                    <a:pt x="37" y="110"/>
                    <a:pt x="50" y="121"/>
                  </a:cubicBezTo>
                  <a:cubicBezTo>
                    <a:pt x="63" y="132"/>
                    <a:pt x="79" y="137"/>
                    <a:pt x="98" y="137"/>
                  </a:cubicBezTo>
                  <a:cubicBezTo>
                    <a:pt x="114" y="137"/>
                    <a:pt x="129" y="135"/>
                    <a:pt x="143" y="130"/>
                  </a:cubicBezTo>
                  <a:cubicBezTo>
                    <a:pt x="160" y="124"/>
                    <a:pt x="171" y="116"/>
                    <a:pt x="176" y="105"/>
                  </a:cubicBezTo>
                  <a:cubicBezTo>
                    <a:pt x="196" y="122"/>
                    <a:pt x="196" y="122"/>
                    <a:pt x="196" y="122"/>
                  </a:cubicBezTo>
                  <a:cubicBezTo>
                    <a:pt x="187" y="134"/>
                    <a:pt x="174" y="144"/>
                    <a:pt x="156" y="151"/>
                  </a:cubicBezTo>
                  <a:cubicBezTo>
                    <a:pt x="140" y="157"/>
                    <a:pt x="122" y="161"/>
                    <a:pt x="102" y="161"/>
                  </a:cubicBezTo>
                  <a:cubicBezTo>
                    <a:pt x="74" y="161"/>
                    <a:pt x="50" y="153"/>
                    <a:pt x="30" y="138"/>
                  </a:cubicBezTo>
                  <a:cubicBezTo>
                    <a:pt x="10" y="122"/>
                    <a:pt x="0" y="103"/>
                    <a:pt x="0" y="81"/>
                  </a:cubicBezTo>
                  <a:cubicBezTo>
                    <a:pt x="0" y="58"/>
                    <a:pt x="10" y="39"/>
                    <a:pt x="30" y="23"/>
                  </a:cubicBezTo>
                  <a:cubicBezTo>
                    <a:pt x="50" y="8"/>
                    <a:pt x="74" y="0"/>
                    <a:pt x="102" y="0"/>
                  </a:cubicBezTo>
                  <a:cubicBezTo>
                    <a:pt x="132" y="0"/>
                    <a:pt x="155" y="6"/>
                    <a:pt x="172" y="17"/>
                  </a:cubicBezTo>
                  <a:cubicBezTo>
                    <a:pt x="192" y="30"/>
                    <a:pt x="203" y="50"/>
                    <a:pt x="203" y="78"/>
                  </a:cubicBezTo>
                  <a:cubicBezTo>
                    <a:pt x="203" y="81"/>
                    <a:pt x="202" y="85"/>
                    <a:pt x="202" y="89"/>
                  </a:cubicBezTo>
                  <a:cubicBezTo>
                    <a:pt x="68" y="89"/>
                    <a:pt x="68" y="89"/>
                    <a:pt x="68" y="89"/>
                  </a:cubicBezTo>
                  <a:cubicBezTo>
                    <a:pt x="68" y="68"/>
                    <a:pt x="68" y="68"/>
                    <a:pt x="68" y="68"/>
                  </a:cubicBezTo>
                  <a:cubicBezTo>
                    <a:pt x="169" y="68"/>
                    <a:pt x="169" y="68"/>
                    <a:pt x="169" y="68"/>
                  </a:cubicBezTo>
                  <a:lnTo>
                    <a:pt x="170"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rtl="0"/>
              <a:endParaRPr lang="en-US" dirty="0">
                <a:solidFill>
                  <a:schemeClr val="bg1"/>
                </a:solidFill>
                <a:latin typeface="Open Sans" panose="020B0606030504020204" pitchFamily="34" charset="0"/>
                <a:cs typeface="Arial" panose="020B0604020202020204" pitchFamily="34" charset="0"/>
              </a:endParaRPr>
            </a:p>
          </p:txBody>
        </p:sp>
        <p:sp>
          <p:nvSpPr>
            <p:cNvPr id="12" name="Freeform 64"/>
            <p:cNvSpPr>
              <a:spLocks/>
            </p:cNvSpPr>
            <p:nvPr/>
          </p:nvSpPr>
          <p:spPr bwMode="gray">
            <a:xfrm>
              <a:off x="3911189" y="1872335"/>
              <a:ext cx="350111" cy="323247"/>
            </a:xfrm>
            <a:custGeom>
              <a:avLst/>
              <a:gdLst>
                <a:gd name="T0" fmla="*/ 96 w 171"/>
                <a:gd name="T1" fmla="*/ 0 h 158"/>
                <a:gd name="T2" fmla="*/ 46 w 171"/>
                <a:gd name="T3" fmla="*/ 11 h 158"/>
                <a:gd name="T4" fmla="*/ 11 w 171"/>
                <a:gd name="T5" fmla="*/ 42 h 158"/>
                <a:gd name="T6" fmla="*/ 0 w 171"/>
                <a:gd name="T7" fmla="*/ 78 h 158"/>
                <a:gd name="T8" fmla="*/ 29 w 171"/>
                <a:gd name="T9" fmla="*/ 135 h 158"/>
                <a:gd name="T10" fmla="*/ 98 w 171"/>
                <a:gd name="T11" fmla="*/ 158 h 158"/>
                <a:gd name="T12" fmla="*/ 111 w 171"/>
                <a:gd name="T13" fmla="*/ 156 h 158"/>
                <a:gd name="T14" fmla="*/ 111 w 171"/>
                <a:gd name="T15" fmla="*/ 133 h 158"/>
                <a:gd name="T16" fmla="*/ 99 w 171"/>
                <a:gd name="T17" fmla="*/ 134 h 158"/>
                <a:gd name="T18" fmla="*/ 51 w 171"/>
                <a:gd name="T19" fmla="*/ 118 h 158"/>
                <a:gd name="T20" fmla="*/ 31 w 171"/>
                <a:gd name="T21" fmla="*/ 78 h 158"/>
                <a:gd name="T22" fmla="*/ 52 w 171"/>
                <a:gd name="T23" fmla="*/ 39 h 158"/>
                <a:gd name="T24" fmla="*/ 100 w 171"/>
                <a:gd name="T25" fmla="*/ 23 h 158"/>
                <a:gd name="T26" fmla="*/ 142 w 171"/>
                <a:gd name="T27" fmla="*/ 23 h 158"/>
                <a:gd name="T28" fmla="*/ 142 w 171"/>
                <a:gd name="T29" fmla="*/ 157 h 158"/>
                <a:gd name="T30" fmla="*/ 171 w 171"/>
                <a:gd name="T31" fmla="*/ 157 h 158"/>
                <a:gd name="T32" fmla="*/ 171 w 171"/>
                <a:gd name="T33" fmla="*/ 0 h 158"/>
                <a:gd name="T34" fmla="*/ 96 w 171"/>
                <a:gd name="T3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158">
                  <a:moveTo>
                    <a:pt x="96" y="0"/>
                  </a:moveTo>
                  <a:cubicBezTo>
                    <a:pt x="78" y="0"/>
                    <a:pt x="61" y="4"/>
                    <a:pt x="46" y="11"/>
                  </a:cubicBezTo>
                  <a:cubicBezTo>
                    <a:pt x="31" y="18"/>
                    <a:pt x="19" y="29"/>
                    <a:pt x="11" y="42"/>
                  </a:cubicBezTo>
                  <a:cubicBezTo>
                    <a:pt x="4" y="54"/>
                    <a:pt x="0" y="66"/>
                    <a:pt x="0" y="78"/>
                  </a:cubicBezTo>
                  <a:cubicBezTo>
                    <a:pt x="0" y="101"/>
                    <a:pt x="10" y="119"/>
                    <a:pt x="29" y="135"/>
                  </a:cubicBezTo>
                  <a:cubicBezTo>
                    <a:pt x="48" y="150"/>
                    <a:pt x="71" y="158"/>
                    <a:pt x="98" y="158"/>
                  </a:cubicBezTo>
                  <a:cubicBezTo>
                    <a:pt x="102" y="158"/>
                    <a:pt x="107" y="157"/>
                    <a:pt x="111" y="156"/>
                  </a:cubicBezTo>
                  <a:cubicBezTo>
                    <a:pt x="111" y="133"/>
                    <a:pt x="111" y="133"/>
                    <a:pt x="111" y="133"/>
                  </a:cubicBezTo>
                  <a:cubicBezTo>
                    <a:pt x="108" y="134"/>
                    <a:pt x="104" y="134"/>
                    <a:pt x="99" y="134"/>
                  </a:cubicBezTo>
                  <a:cubicBezTo>
                    <a:pt x="81" y="134"/>
                    <a:pt x="64" y="129"/>
                    <a:pt x="51" y="118"/>
                  </a:cubicBezTo>
                  <a:cubicBezTo>
                    <a:pt x="38" y="107"/>
                    <a:pt x="31" y="94"/>
                    <a:pt x="31" y="78"/>
                  </a:cubicBezTo>
                  <a:cubicBezTo>
                    <a:pt x="31" y="63"/>
                    <a:pt x="38" y="49"/>
                    <a:pt x="52" y="39"/>
                  </a:cubicBezTo>
                  <a:cubicBezTo>
                    <a:pt x="65" y="28"/>
                    <a:pt x="81" y="23"/>
                    <a:pt x="100" y="23"/>
                  </a:cubicBezTo>
                  <a:cubicBezTo>
                    <a:pt x="142" y="23"/>
                    <a:pt x="142" y="23"/>
                    <a:pt x="142" y="23"/>
                  </a:cubicBezTo>
                  <a:cubicBezTo>
                    <a:pt x="142" y="157"/>
                    <a:pt x="142" y="157"/>
                    <a:pt x="142" y="157"/>
                  </a:cubicBezTo>
                  <a:cubicBezTo>
                    <a:pt x="171" y="157"/>
                    <a:pt x="171" y="157"/>
                    <a:pt x="171" y="157"/>
                  </a:cubicBezTo>
                  <a:cubicBezTo>
                    <a:pt x="171" y="0"/>
                    <a:pt x="171" y="0"/>
                    <a:pt x="171" y="0"/>
                  </a:cubicBezTo>
                  <a:lnTo>
                    <a:pt x="9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rtl="0"/>
              <a:endParaRPr lang="en-US" dirty="0">
                <a:solidFill>
                  <a:schemeClr val="bg1"/>
                </a:solidFill>
                <a:latin typeface="Open Sans" panose="020B0606030504020204" pitchFamily="34" charset="0"/>
                <a:cs typeface="Arial" panose="020B0604020202020204" pitchFamily="34" charset="0"/>
              </a:endParaRPr>
            </a:p>
          </p:txBody>
        </p:sp>
        <p:sp>
          <p:nvSpPr>
            <p:cNvPr id="13" name="Freeform 65"/>
            <p:cNvSpPr>
              <a:spLocks/>
            </p:cNvSpPr>
            <p:nvPr/>
          </p:nvSpPr>
          <p:spPr bwMode="gray">
            <a:xfrm>
              <a:off x="2705733" y="1868002"/>
              <a:ext cx="341445" cy="324980"/>
            </a:xfrm>
            <a:custGeom>
              <a:avLst/>
              <a:gdLst>
                <a:gd name="T0" fmla="*/ 167 w 167"/>
                <a:gd name="T1" fmla="*/ 69 h 159"/>
                <a:gd name="T2" fmla="*/ 167 w 167"/>
                <a:gd name="T3" fmla="*/ 159 h 159"/>
                <a:gd name="T4" fmla="*/ 137 w 167"/>
                <a:gd name="T5" fmla="*/ 159 h 159"/>
                <a:gd name="T6" fmla="*/ 137 w 167"/>
                <a:gd name="T7" fmla="*/ 70 h 159"/>
                <a:gd name="T8" fmla="*/ 122 w 167"/>
                <a:gd name="T9" fmla="*/ 37 h 159"/>
                <a:gd name="T10" fmla="*/ 84 w 167"/>
                <a:gd name="T11" fmla="*/ 24 h 159"/>
                <a:gd name="T12" fmla="*/ 30 w 167"/>
                <a:gd name="T13" fmla="*/ 24 h 159"/>
                <a:gd name="T14" fmla="*/ 30 w 167"/>
                <a:gd name="T15" fmla="*/ 70 h 159"/>
                <a:gd name="T16" fmla="*/ 30 w 167"/>
                <a:gd name="T17" fmla="*/ 159 h 159"/>
                <a:gd name="T18" fmla="*/ 0 w 167"/>
                <a:gd name="T19" fmla="*/ 159 h 159"/>
                <a:gd name="T20" fmla="*/ 0 w 167"/>
                <a:gd name="T21" fmla="*/ 0 h 159"/>
                <a:gd name="T22" fmla="*/ 86 w 167"/>
                <a:gd name="T23" fmla="*/ 0 h 159"/>
                <a:gd name="T24" fmla="*/ 143 w 167"/>
                <a:gd name="T25" fmla="*/ 20 h 159"/>
                <a:gd name="T26" fmla="*/ 167 w 167"/>
                <a:gd name="T27" fmla="*/ 6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7" h="159">
                  <a:moveTo>
                    <a:pt x="167" y="69"/>
                  </a:moveTo>
                  <a:cubicBezTo>
                    <a:pt x="167" y="159"/>
                    <a:pt x="167" y="159"/>
                    <a:pt x="167" y="159"/>
                  </a:cubicBezTo>
                  <a:cubicBezTo>
                    <a:pt x="137" y="159"/>
                    <a:pt x="137" y="159"/>
                    <a:pt x="137" y="159"/>
                  </a:cubicBezTo>
                  <a:cubicBezTo>
                    <a:pt x="137" y="70"/>
                    <a:pt x="137" y="70"/>
                    <a:pt x="137" y="70"/>
                  </a:cubicBezTo>
                  <a:cubicBezTo>
                    <a:pt x="137" y="57"/>
                    <a:pt x="132" y="46"/>
                    <a:pt x="122" y="37"/>
                  </a:cubicBezTo>
                  <a:cubicBezTo>
                    <a:pt x="112" y="28"/>
                    <a:pt x="99" y="24"/>
                    <a:pt x="84" y="24"/>
                  </a:cubicBezTo>
                  <a:cubicBezTo>
                    <a:pt x="68" y="24"/>
                    <a:pt x="30" y="24"/>
                    <a:pt x="30" y="24"/>
                  </a:cubicBezTo>
                  <a:cubicBezTo>
                    <a:pt x="30" y="24"/>
                    <a:pt x="30" y="57"/>
                    <a:pt x="30" y="70"/>
                  </a:cubicBezTo>
                  <a:cubicBezTo>
                    <a:pt x="30" y="159"/>
                    <a:pt x="30" y="159"/>
                    <a:pt x="30" y="159"/>
                  </a:cubicBezTo>
                  <a:cubicBezTo>
                    <a:pt x="0" y="159"/>
                    <a:pt x="0" y="159"/>
                    <a:pt x="0" y="159"/>
                  </a:cubicBezTo>
                  <a:cubicBezTo>
                    <a:pt x="0" y="0"/>
                    <a:pt x="0" y="0"/>
                    <a:pt x="0" y="0"/>
                  </a:cubicBezTo>
                  <a:cubicBezTo>
                    <a:pt x="0" y="0"/>
                    <a:pt x="75" y="0"/>
                    <a:pt x="86" y="0"/>
                  </a:cubicBezTo>
                  <a:cubicBezTo>
                    <a:pt x="109" y="0"/>
                    <a:pt x="128" y="7"/>
                    <a:pt x="143" y="20"/>
                  </a:cubicBezTo>
                  <a:cubicBezTo>
                    <a:pt x="159" y="34"/>
                    <a:pt x="167" y="50"/>
                    <a:pt x="167" y="6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rtl="0"/>
              <a:endParaRPr lang="en-US" dirty="0">
                <a:solidFill>
                  <a:schemeClr val="bg1"/>
                </a:solidFill>
                <a:latin typeface="Open Sans" panose="020B0606030504020204" pitchFamily="34" charset="0"/>
                <a:cs typeface="Arial" panose="020B0604020202020204" pitchFamily="34" charset="0"/>
              </a:endParaRPr>
            </a:p>
          </p:txBody>
        </p:sp>
      </p:grpSp>
      <p:sp>
        <p:nvSpPr>
          <p:cNvPr id="14" name="Rechteck 13"/>
          <p:cNvSpPr/>
          <p:nvPr/>
        </p:nvSpPr>
        <p:spPr bwMode="gray">
          <a:xfrm>
            <a:off x="2" y="0"/>
            <a:ext cx="12190412" cy="37570"/>
          </a:xfrm>
          <a:prstGeom prst="rect">
            <a:avLst/>
          </a:prstGeom>
          <a:solidFill>
            <a:srgbClr val="B3E900"/>
          </a:solidFill>
        </p:spPr>
        <p:txBody>
          <a:bodyPr lIns="94684" tIns="94684" rIns="94684" bIns="94684" rtlCol="0" anchor="ctr">
            <a:noAutofit/>
          </a:bodyPr>
          <a:lstStyle/>
          <a:p>
            <a:pPr algn="ctr"/>
            <a:endParaRPr lang="en-US" sz="900" b="0" dirty="0">
              <a:latin typeface="Open Sans" pitchFamily="34" charset="0"/>
              <a:ea typeface="Open Sans" pitchFamily="34" charset="0"/>
              <a:cs typeface="Open Sans" pitchFamily="34" charset="0"/>
            </a:endParaRPr>
          </a:p>
        </p:txBody>
      </p:sp>
    </p:spTree>
    <p:extLst>
      <p:ext uri="{BB962C8B-B14F-4D97-AF65-F5344CB8AC3E}">
        <p14:creationId xmlns:p14="http://schemas.microsoft.com/office/powerpoint/2010/main" val="1505354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Grafik 11"/>
          <p:cNvPicPr>
            <a:picLocks noChangeAspect="1"/>
          </p:cNvPicPr>
          <p:nvPr/>
        </p:nvPicPr>
        <p:blipFill rotWithShape="1">
          <a:blip r:embed="rId3" cstate="print">
            <a:extLst>
              <a:ext uri="{28A0092B-C50C-407E-A947-70E740481C1C}">
                <a14:useLocalDpi xmlns:a14="http://schemas.microsoft.com/office/drawing/2010/main" val="0"/>
              </a:ext>
            </a:extLst>
          </a:blip>
          <a:srcRect t="11678" b="11678"/>
          <a:stretch/>
        </p:blipFill>
        <p:spPr bwMode="gray">
          <a:xfrm flipH="1">
            <a:off x="617538" y="1420813"/>
            <a:ext cx="10956926" cy="4818062"/>
          </a:xfrm>
          <a:prstGeom prst="rect">
            <a:avLst/>
          </a:prstGeom>
        </p:spPr>
      </p:pic>
      <p:sp>
        <p:nvSpPr>
          <p:cNvPr id="11" name="Rechteck 10"/>
          <p:cNvSpPr/>
          <p:nvPr/>
        </p:nvSpPr>
        <p:spPr bwMode="gray">
          <a:xfrm>
            <a:off x="617537" y="1420813"/>
            <a:ext cx="10953841" cy="4818062"/>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latin typeface="Arial" panose="020B0604020202020204" pitchFamily="34" charset="0"/>
              <a:cs typeface="Arial" panose="020B0604020202020204" pitchFamily="34" charset="0"/>
            </a:endParaRPr>
          </a:p>
        </p:txBody>
      </p:sp>
      <p:sp>
        <p:nvSpPr>
          <p:cNvPr id="3" name="Titel 2"/>
          <p:cNvSpPr>
            <a:spLocks noGrp="1"/>
          </p:cNvSpPr>
          <p:nvPr>
            <p:ph type="title"/>
          </p:nvPr>
        </p:nvSpPr>
        <p:spPr bwMode="gray"/>
        <p:txBody>
          <a:bodyPr/>
          <a:lstStyle/>
          <a:p>
            <a:r>
              <a:rPr lang="en-US" dirty="0"/>
              <a:t>Text and Image</a:t>
            </a:r>
          </a:p>
        </p:txBody>
      </p:sp>
      <p:sp>
        <p:nvSpPr>
          <p:cNvPr id="4" name="Untertitel 3"/>
          <p:cNvSpPr>
            <a:spLocks noGrp="1"/>
          </p:cNvSpPr>
          <p:nvPr>
            <p:ph type="subTitle" idx="14"/>
          </p:nvPr>
        </p:nvSpPr>
        <p:spPr bwMode="gray"/>
        <p:txBody>
          <a:bodyPr/>
          <a:lstStyle/>
          <a:p>
            <a:endParaRPr lang="en-US" dirty="0"/>
          </a:p>
        </p:txBody>
      </p:sp>
      <p:sp>
        <p:nvSpPr>
          <p:cNvPr id="10" name="Textplatzhalter 3"/>
          <p:cNvSpPr txBox="1">
            <a:spLocks/>
          </p:cNvSpPr>
          <p:nvPr/>
        </p:nvSpPr>
        <p:spPr bwMode="gray">
          <a:xfrm>
            <a:off x="6073458" y="2125606"/>
            <a:ext cx="5198046" cy="3388734"/>
          </a:xfrm>
          <a:prstGeom prst="rect">
            <a:avLst/>
          </a:prstGeom>
          <a:solidFill>
            <a:schemeClr val="bg1">
              <a:alpha val="80000"/>
            </a:schemeClr>
          </a:solidFill>
        </p:spPr>
        <p:txBody>
          <a:bodyPr vert="horz" lIns="144000" tIns="144000" rIns="144000" bIns="14400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600" cap="all" dirty="0">
                <a:solidFill>
                  <a:schemeClr val="accent1"/>
                </a:solidFill>
                <a:latin typeface="Arial" panose="020B0604020202020204" pitchFamily="34" charset="0"/>
                <a:cs typeface="Arial" panose="020B0604020202020204" pitchFamily="34" charset="0"/>
              </a:rPr>
              <a:t>Placeholder</a:t>
            </a:r>
            <a:endParaRPr lang="en-US" sz="1400" cap="all" dirty="0">
              <a:solidFill>
                <a:schemeClr val="accent1"/>
              </a:solidFill>
              <a:latin typeface="Arial" panose="020B0604020202020204" pitchFamily="34" charset="0"/>
              <a:cs typeface="Arial" panose="020B0604020202020204" pitchFamily="34" charset="0"/>
            </a:endParaRPr>
          </a:p>
          <a:p>
            <a:r>
              <a:rPr lang="en-US" sz="1400" dirty="0">
                <a:latin typeface="Arial" panose="020B0604020202020204" pitchFamily="34" charset="0"/>
                <a:cs typeface="Arial" panose="020B0604020202020204" pitchFamily="34" charset="0"/>
              </a:rPr>
              <a:t>The text demonstrates how your own text will look when you replace the placeholder with your own text. </a:t>
            </a:r>
          </a:p>
          <a:p>
            <a:r>
              <a:rPr lang="en-US" sz="1400" dirty="0">
                <a:latin typeface="Arial" panose="020B0604020202020204" pitchFamily="34" charset="0"/>
                <a:cs typeface="Arial" panose="020B0604020202020204" pitchFamily="34" charset="0"/>
              </a:rPr>
              <a:t>For replacing the placeholder text you need to click on the placeholder text and insert your own text.</a:t>
            </a:r>
          </a:p>
          <a:p>
            <a:pPr marL="180000" lvl="2" indent="-180000">
              <a:buClr>
                <a:schemeClr val="accent1"/>
              </a:buClr>
            </a:pPr>
            <a:r>
              <a:rPr lang="en-US" sz="1400" dirty="0">
                <a:latin typeface="Arial" panose="020B0604020202020204" pitchFamily="34" charset="0"/>
                <a:cs typeface="Arial" panose="020B0604020202020204" pitchFamily="34" charset="0"/>
              </a:rPr>
              <a:t>The text demonstrates how your own text will look </a:t>
            </a:r>
            <a:br>
              <a:rPr lang="en-US" sz="1400" dirty="0">
                <a:latin typeface="Arial" panose="020B0604020202020204" pitchFamily="34" charset="0"/>
                <a:cs typeface="Arial" panose="020B0604020202020204" pitchFamily="34" charset="0"/>
              </a:rPr>
            </a:br>
            <a:r>
              <a:rPr lang="en-US" sz="1400" dirty="0">
                <a:latin typeface="Arial" panose="020B0604020202020204" pitchFamily="34" charset="0"/>
                <a:cs typeface="Arial" panose="020B0604020202020204" pitchFamily="34" charset="0"/>
              </a:rPr>
              <a:t>when you replace the placeholder with your own text.</a:t>
            </a:r>
          </a:p>
          <a:p>
            <a:pPr marL="180000" lvl="2" indent="-180000">
              <a:buClr>
                <a:schemeClr val="accent1"/>
              </a:buClr>
            </a:pPr>
            <a:r>
              <a:rPr lang="en-US" sz="1400" dirty="0">
                <a:latin typeface="Arial" panose="020B0604020202020204" pitchFamily="34" charset="0"/>
                <a:cs typeface="Arial" panose="020B0604020202020204" pitchFamily="34" charset="0"/>
              </a:rPr>
              <a:t>This is a placeholder text.</a:t>
            </a:r>
          </a:p>
          <a:p>
            <a:pPr marL="180000" lvl="2" indent="-180000">
              <a:buClr>
                <a:schemeClr val="accent1"/>
              </a:buClr>
            </a:pPr>
            <a:r>
              <a:rPr lang="en-US" sz="1400" dirty="0">
                <a:latin typeface="Arial" panose="020B0604020202020204" pitchFamily="34" charset="0"/>
                <a:cs typeface="Arial" panose="020B0604020202020204" pitchFamily="34" charset="0"/>
              </a:rPr>
              <a:t>The text demonstrates how your own text will look </a:t>
            </a:r>
            <a:br>
              <a:rPr lang="en-US" sz="1400" dirty="0">
                <a:latin typeface="Arial" panose="020B0604020202020204" pitchFamily="34" charset="0"/>
                <a:cs typeface="Arial" panose="020B0604020202020204" pitchFamily="34" charset="0"/>
              </a:rPr>
            </a:br>
            <a:r>
              <a:rPr lang="en-US" sz="1400" dirty="0">
                <a:latin typeface="Arial" panose="020B0604020202020204" pitchFamily="34" charset="0"/>
                <a:cs typeface="Arial" panose="020B0604020202020204" pitchFamily="34" charset="0"/>
              </a:rPr>
              <a:t>when you replace the placeholder with your own text.</a:t>
            </a:r>
          </a:p>
          <a:p>
            <a:pPr marL="180000" lvl="2" indent="-180000">
              <a:buClr>
                <a:schemeClr val="accent1"/>
              </a:buClr>
            </a:pPr>
            <a:r>
              <a:rPr lang="en-US" sz="1400" dirty="0">
                <a:latin typeface="Arial" panose="020B0604020202020204" pitchFamily="34" charset="0"/>
                <a:cs typeface="Arial" panose="020B0604020202020204" pitchFamily="34" charset="0"/>
              </a:rPr>
              <a:t>This is a placeholder text.</a:t>
            </a:r>
          </a:p>
          <a:p>
            <a:pPr marL="180000" lvl="2" indent="-180000">
              <a:buClr>
                <a:schemeClr val="accent1"/>
              </a:buClr>
            </a:pPr>
            <a:r>
              <a:rPr lang="en-US" sz="1400" dirty="0">
                <a:latin typeface="Arial" panose="020B0604020202020204" pitchFamily="34" charset="0"/>
                <a:cs typeface="Arial" panose="020B0604020202020204" pitchFamily="34" charset="0"/>
              </a:rPr>
              <a:t>This is a placeholder text.</a:t>
            </a:r>
          </a:p>
          <a:p>
            <a:pPr marL="180000" lvl="2" indent="-180000"/>
            <a:endParaRPr lang="en-US" sz="140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1937662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Text and Image </a:t>
            </a:r>
          </a:p>
        </p:txBody>
      </p:sp>
      <p:sp>
        <p:nvSpPr>
          <p:cNvPr id="3" name="Untertitel 2"/>
          <p:cNvSpPr>
            <a:spLocks noGrp="1"/>
          </p:cNvSpPr>
          <p:nvPr>
            <p:ph type="subTitle" idx="14"/>
          </p:nvPr>
        </p:nvSpPr>
        <p:spPr bwMode="gray"/>
        <p:txBody>
          <a:bodyPr/>
          <a:lstStyle/>
          <a:p>
            <a:endParaRPr lang="en-US" dirty="0"/>
          </a:p>
        </p:txBody>
      </p:sp>
      <p:sp>
        <p:nvSpPr>
          <p:cNvPr id="19" name="Textplatzhalter 3"/>
          <p:cNvSpPr txBox="1">
            <a:spLocks/>
          </p:cNvSpPr>
          <p:nvPr/>
        </p:nvSpPr>
        <p:spPr bwMode="gray">
          <a:xfrm>
            <a:off x="6096000" y="1373766"/>
            <a:ext cx="5478461" cy="2329554"/>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a:p>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r>
              <a:rPr lang="en-US" sz="1400" dirty="0">
                <a:solidFill>
                  <a:schemeClr val="bg1"/>
                </a:solidFill>
                <a:latin typeface="Arial" panose="020B0604020202020204" pitchFamily="34" charset="0"/>
                <a:cs typeface="Arial" panose="020B0604020202020204" pitchFamily="34" charset="0"/>
              </a:rPr>
              <a:t>For replacing the placeholder text you need to click on the placeholder text and insert your own text.</a:t>
            </a:r>
          </a:p>
          <a:p>
            <a:pPr marL="180000" lvl="2" indent="-180000"/>
            <a:r>
              <a:rPr lang="en-US" sz="1400" dirty="0">
                <a:solidFill>
                  <a:schemeClr val="bg1"/>
                </a:solidFill>
                <a:latin typeface="Arial" panose="020B0604020202020204" pitchFamily="34" charset="0"/>
                <a:cs typeface="Arial" panose="020B0604020202020204" pitchFamily="34" charset="0"/>
              </a:rPr>
              <a:t>The text demonstrates how your own text will look </a:t>
            </a:r>
            <a:br>
              <a:rPr lang="en-US" sz="1400" dirty="0">
                <a:solidFill>
                  <a:schemeClr val="bg1"/>
                </a:solidFill>
                <a:latin typeface="Arial" panose="020B0604020202020204" pitchFamily="34" charset="0"/>
                <a:cs typeface="Arial" panose="020B0604020202020204" pitchFamily="34" charset="0"/>
              </a:rPr>
            </a:br>
            <a:r>
              <a:rPr lang="en-US" sz="1400" dirty="0">
                <a:solidFill>
                  <a:schemeClr val="bg1"/>
                </a:solidFill>
                <a:latin typeface="Arial" panose="020B0604020202020204" pitchFamily="34" charset="0"/>
                <a:cs typeface="Arial" panose="020B0604020202020204" pitchFamily="34" charset="0"/>
              </a:rPr>
              <a:t>when you replace the placeholder with your own text.</a:t>
            </a:r>
          </a:p>
          <a:p>
            <a:pPr marL="180000" lvl="2" indent="-180000"/>
            <a:r>
              <a:rPr lang="en-US" sz="1400" dirty="0">
                <a:solidFill>
                  <a:schemeClr val="bg1"/>
                </a:solidFill>
                <a:latin typeface="Arial" panose="020B0604020202020204" pitchFamily="34" charset="0"/>
                <a:cs typeface="Arial" panose="020B0604020202020204" pitchFamily="34" charset="0"/>
              </a:rPr>
              <a:t>This is a placeholder text.</a:t>
            </a:r>
          </a:p>
          <a:p>
            <a:pPr marL="180000" lvl="2" indent="-180000"/>
            <a:r>
              <a:rPr lang="en-US" sz="1400" dirty="0">
                <a:solidFill>
                  <a:schemeClr val="bg1"/>
                </a:solidFill>
                <a:latin typeface="Arial" panose="020B0604020202020204" pitchFamily="34" charset="0"/>
                <a:cs typeface="Arial" panose="020B0604020202020204" pitchFamily="34" charset="0"/>
              </a:rPr>
              <a:t>This is a placeholder text.</a:t>
            </a:r>
          </a:p>
          <a:p>
            <a:pPr marL="180000" lvl="2" indent="-180000"/>
            <a:endParaRPr lang="en-US" sz="1400" dirty="0">
              <a:solidFill>
                <a:schemeClr val="bg1"/>
              </a:solidFill>
              <a:latin typeface="Arial" panose="020B0604020202020204" pitchFamily="34" charset="0"/>
              <a:cs typeface="Arial" panose="020B0604020202020204" pitchFamily="34" charset="0"/>
            </a:endParaRPr>
          </a:p>
          <a:p>
            <a:pPr marL="180000" lvl="2" indent="-180000"/>
            <a:endParaRPr lang="en-US" sz="1400" dirty="0">
              <a:solidFill>
                <a:schemeClr val="bg1"/>
              </a:solidFill>
              <a:latin typeface="Arial" panose="020B0604020202020204" pitchFamily="34" charset="0"/>
              <a:cs typeface="Arial" panose="020B0604020202020204" pitchFamily="34" charset="0"/>
            </a:endParaRPr>
          </a:p>
        </p:txBody>
      </p:sp>
      <p:sp>
        <p:nvSpPr>
          <p:cNvPr id="20" name="Textplatzhalter 3"/>
          <p:cNvSpPr txBox="1">
            <a:spLocks/>
          </p:cNvSpPr>
          <p:nvPr/>
        </p:nvSpPr>
        <p:spPr bwMode="gray">
          <a:xfrm>
            <a:off x="6096000" y="3970281"/>
            <a:ext cx="5478461" cy="2329554"/>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a:p>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r>
              <a:rPr lang="en-US" sz="1400" dirty="0">
                <a:solidFill>
                  <a:schemeClr val="bg1"/>
                </a:solidFill>
                <a:latin typeface="Arial" panose="020B0604020202020204" pitchFamily="34" charset="0"/>
                <a:cs typeface="Arial" panose="020B0604020202020204" pitchFamily="34" charset="0"/>
              </a:rPr>
              <a:t>For replacing the placeholder text you need to click on the placeholder text and insert your own text.</a:t>
            </a:r>
          </a:p>
          <a:p>
            <a:pPr marL="180000" lvl="2" indent="-180000"/>
            <a:r>
              <a:rPr lang="en-US" sz="1400" dirty="0">
                <a:solidFill>
                  <a:schemeClr val="bg1"/>
                </a:solidFill>
                <a:latin typeface="Arial" panose="020B0604020202020204" pitchFamily="34" charset="0"/>
                <a:cs typeface="Arial" panose="020B0604020202020204" pitchFamily="34" charset="0"/>
              </a:rPr>
              <a:t>The text demonstrates how your own text will look </a:t>
            </a:r>
            <a:br>
              <a:rPr lang="en-US" sz="1400" dirty="0">
                <a:solidFill>
                  <a:schemeClr val="bg1"/>
                </a:solidFill>
                <a:latin typeface="Arial" panose="020B0604020202020204" pitchFamily="34" charset="0"/>
                <a:cs typeface="Arial" panose="020B0604020202020204" pitchFamily="34" charset="0"/>
              </a:rPr>
            </a:br>
            <a:r>
              <a:rPr lang="en-US" sz="1400" dirty="0">
                <a:solidFill>
                  <a:schemeClr val="bg1"/>
                </a:solidFill>
                <a:latin typeface="Arial" panose="020B0604020202020204" pitchFamily="34" charset="0"/>
                <a:cs typeface="Arial" panose="020B0604020202020204" pitchFamily="34" charset="0"/>
              </a:rPr>
              <a:t>when you replace the placeholder with your own text.</a:t>
            </a:r>
          </a:p>
          <a:p>
            <a:pPr marL="180000" lvl="2" indent="-180000"/>
            <a:r>
              <a:rPr lang="en-US" sz="1400" dirty="0">
                <a:solidFill>
                  <a:schemeClr val="bg1"/>
                </a:solidFill>
                <a:latin typeface="Arial" panose="020B0604020202020204" pitchFamily="34" charset="0"/>
                <a:cs typeface="Arial" panose="020B0604020202020204" pitchFamily="34" charset="0"/>
              </a:rPr>
              <a:t>This is a placeholder text.</a:t>
            </a:r>
          </a:p>
          <a:p>
            <a:pPr marL="180000" lvl="2" indent="-180000"/>
            <a:r>
              <a:rPr lang="en-US" sz="1400" dirty="0">
                <a:solidFill>
                  <a:schemeClr val="bg1"/>
                </a:solidFill>
                <a:latin typeface="Arial" panose="020B0604020202020204" pitchFamily="34" charset="0"/>
                <a:cs typeface="Arial" panose="020B0604020202020204" pitchFamily="34" charset="0"/>
              </a:rPr>
              <a:t>This is a placeholder text.</a:t>
            </a:r>
          </a:p>
          <a:p>
            <a:pPr marL="180000" lvl="2" indent="-180000"/>
            <a:endParaRPr lang="en-US" sz="1400" dirty="0">
              <a:solidFill>
                <a:schemeClr val="bg1"/>
              </a:solidFill>
              <a:latin typeface="Arial" panose="020B0604020202020204" pitchFamily="34" charset="0"/>
              <a:cs typeface="Arial" panose="020B0604020202020204" pitchFamily="34" charset="0"/>
            </a:endParaRPr>
          </a:p>
        </p:txBody>
      </p:sp>
      <p:pic>
        <p:nvPicPr>
          <p:cNvPr id="3077" name="Picture 5" descr="C:\Users\Dominic\Desktop\chartpool\934746_X.jp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631" b="34757"/>
          <a:stretch/>
        </p:blipFill>
        <p:spPr bwMode="gray">
          <a:xfrm>
            <a:off x="617538" y="1420813"/>
            <a:ext cx="5122862" cy="48180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6497970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bwMode="gray">
          <a:xfrm>
            <a:off x="615949" y="2779415"/>
            <a:ext cx="10958514" cy="1368767"/>
            <a:chOff x="2168224" y="2779415"/>
            <a:chExt cx="7853964" cy="1368767"/>
          </a:xfrm>
        </p:grpSpPr>
        <p:sp>
          <p:nvSpPr>
            <p:cNvPr id="4" name="Textfeld 4"/>
            <p:cNvSpPr txBox="1"/>
            <p:nvPr/>
          </p:nvSpPr>
          <p:spPr bwMode="gray">
            <a:xfrm>
              <a:off x="2168224" y="2783832"/>
              <a:ext cx="7853964" cy="1364350"/>
            </a:xfrm>
            <a:prstGeom prst="rect">
              <a:avLst/>
            </a:prstGeom>
            <a:noFill/>
          </p:spPr>
          <p:txBody>
            <a:bodyPr lIns="180000" tIns="72000" rIns="72000" bIns="72000" anchor="ctr"/>
            <a:lstStyle>
              <a:defPPr>
                <a:defRPr lang="de-DE"/>
              </a:defPPr>
              <a:lvl1pPr indent="0" defTabSz="1221456">
                <a:spcBef>
                  <a:spcPts val="300"/>
                </a:spcBef>
                <a:spcAft>
                  <a:spcPts val="300"/>
                </a:spcAft>
                <a:buClr>
                  <a:schemeClr val="accent2"/>
                </a:buClr>
                <a:buSzPct val="110000"/>
                <a:buFont typeface="Arial" pitchFamily="34" charset="0"/>
                <a:buNone/>
                <a:defRPr sz="1600" baseline="0">
                  <a:solidFill>
                    <a:schemeClr val="bg1"/>
                  </a:solidFill>
                </a:defRPr>
              </a:lvl1pPr>
              <a:lvl2pPr marL="3175" indent="0" defTabSz="1221456">
                <a:spcBef>
                  <a:spcPts val="200"/>
                </a:spcBef>
                <a:spcAft>
                  <a:spcPts val="300"/>
                </a:spcAft>
                <a:buClr>
                  <a:schemeClr val="accent1"/>
                </a:buClr>
                <a:buSzPct val="110000"/>
                <a:buFont typeface="Arial" pitchFamily="34" charset="0"/>
                <a:buNone/>
                <a:tabLst/>
                <a:defRPr sz="1600"/>
              </a:lvl2pPr>
              <a:lvl3pPr marL="3175" indent="0" defTabSz="1221456">
                <a:spcBef>
                  <a:spcPts val="200"/>
                </a:spcBef>
                <a:spcAft>
                  <a:spcPts val="300"/>
                </a:spcAft>
                <a:buClr>
                  <a:srgbClr val="6BC200"/>
                </a:buClr>
                <a:buSzPct val="110000"/>
                <a:buFont typeface="Arial" pitchFamily="34" charset="0"/>
                <a:buNone/>
                <a:tabLst/>
                <a:defRPr sz="1600"/>
              </a:lvl3pPr>
              <a:lvl4pPr marL="3175" indent="0" defTabSz="1221456">
                <a:spcBef>
                  <a:spcPts val="200"/>
                </a:spcBef>
                <a:spcAft>
                  <a:spcPts val="300"/>
                </a:spcAft>
                <a:buClr>
                  <a:schemeClr val="accent5"/>
                </a:buClr>
                <a:buSzPct val="110000"/>
                <a:buFont typeface="Arial" pitchFamily="34" charset="0"/>
                <a:buNone/>
                <a:tabLst/>
                <a:defRPr sz="1600"/>
              </a:lvl4pPr>
              <a:lvl5pPr marL="3175" indent="0" defTabSz="1221456">
                <a:spcBef>
                  <a:spcPts val="200"/>
                </a:spcBef>
                <a:spcAft>
                  <a:spcPts val="300"/>
                </a:spcAft>
                <a:buClr>
                  <a:schemeClr val="accent6"/>
                </a:buClr>
                <a:buSzPct val="110000"/>
                <a:buFont typeface="Arial" pitchFamily="34" charset="0"/>
                <a:buNone/>
                <a:tabLst/>
                <a:defRPr sz="1600"/>
              </a:lvl5pPr>
              <a:lvl6pPr marL="3175" indent="0" defTabSz="1221456">
                <a:spcBef>
                  <a:spcPts val="200"/>
                </a:spcBef>
                <a:spcAft>
                  <a:spcPts val="300"/>
                </a:spcAft>
                <a:buClr>
                  <a:schemeClr val="accent6"/>
                </a:buClr>
                <a:buSzPct val="110000"/>
                <a:buFont typeface="Arial" pitchFamily="34" charset="0"/>
                <a:buNone/>
                <a:tabLst/>
                <a:defRPr sz="1600"/>
              </a:lvl6pPr>
              <a:lvl7pPr marL="3175" indent="0" defTabSz="1221456">
                <a:spcBef>
                  <a:spcPts val="200"/>
                </a:spcBef>
                <a:spcAft>
                  <a:spcPts val="300"/>
                </a:spcAft>
                <a:buClr>
                  <a:schemeClr val="accent6"/>
                </a:buClr>
                <a:buSzPct val="110000"/>
                <a:buFont typeface="Arial" pitchFamily="34" charset="0"/>
                <a:buNone/>
                <a:tabLst/>
                <a:defRPr sz="1600"/>
              </a:lvl7pPr>
              <a:lvl8pPr marL="3175" indent="0" defTabSz="1221456">
                <a:spcBef>
                  <a:spcPts val="200"/>
                </a:spcBef>
                <a:spcAft>
                  <a:spcPts val="300"/>
                </a:spcAft>
                <a:buClr>
                  <a:schemeClr val="accent6"/>
                </a:buClr>
                <a:buSzPct val="110000"/>
                <a:buFont typeface="Arial" pitchFamily="34" charset="0"/>
                <a:buNone/>
                <a:tabLst/>
                <a:defRPr sz="1600"/>
              </a:lvl8pPr>
              <a:lvl9pPr marL="3175" indent="0" defTabSz="1221456">
                <a:spcBef>
                  <a:spcPts val="200"/>
                </a:spcBef>
                <a:spcAft>
                  <a:spcPts val="300"/>
                </a:spcAft>
                <a:buClr>
                  <a:schemeClr val="accent6"/>
                </a:buClr>
                <a:buSzPct val="110000"/>
                <a:buFont typeface="Arial" pitchFamily="34" charset="0"/>
                <a:buNone/>
                <a:tabLst/>
                <a:defRPr sz="1600"/>
              </a:lvl9pPr>
            </a:lstStyle>
            <a:p>
              <a:pPr algn="ctr"/>
              <a:r>
                <a:rPr lang="en-US" sz="6600" dirty="0">
                  <a:latin typeface="Arial" panose="020B0604020202020204" pitchFamily="34" charset="0"/>
                  <a:cs typeface="Arial" panose="020B0604020202020204" pitchFamily="34" charset="0"/>
                </a:rPr>
                <a:t>CHARTS</a:t>
              </a:r>
            </a:p>
          </p:txBody>
        </p:sp>
        <p:grpSp>
          <p:nvGrpSpPr>
            <p:cNvPr id="6" name="Group 5"/>
            <p:cNvGrpSpPr/>
            <p:nvPr/>
          </p:nvGrpSpPr>
          <p:grpSpPr bwMode="gray">
            <a:xfrm>
              <a:off x="2168225" y="2779415"/>
              <a:ext cx="7853962" cy="1358020"/>
              <a:chOff x="5352821" y="2788468"/>
              <a:chExt cx="1484769" cy="1358020"/>
            </a:xfrm>
          </p:grpSpPr>
          <p:cxnSp>
            <p:nvCxnSpPr>
              <p:cNvPr id="7" name="Straight Connector 6"/>
              <p:cNvCxnSpPr/>
              <p:nvPr/>
            </p:nvCxnSpPr>
            <p:spPr bwMode="gray">
              <a:xfrm>
                <a:off x="5352821" y="4146488"/>
                <a:ext cx="1484769" cy="0"/>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bwMode="gray">
              <a:xfrm>
                <a:off x="5352821" y="2788468"/>
                <a:ext cx="1484769" cy="0"/>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7855055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Bar chart in combination with text</a:t>
            </a:r>
          </a:p>
        </p:txBody>
      </p:sp>
      <p:sp>
        <p:nvSpPr>
          <p:cNvPr id="3" name="Untertitel 2"/>
          <p:cNvSpPr>
            <a:spLocks noGrp="1"/>
          </p:cNvSpPr>
          <p:nvPr>
            <p:ph type="subTitle" idx="14"/>
          </p:nvPr>
        </p:nvSpPr>
        <p:spPr bwMode="gray"/>
        <p:txBody>
          <a:bodyPr/>
          <a:lstStyle/>
          <a:p>
            <a:endParaRPr lang="en-US" dirty="0"/>
          </a:p>
        </p:txBody>
      </p:sp>
      <p:sp>
        <p:nvSpPr>
          <p:cNvPr id="4" name="Textplatzhalter 3"/>
          <p:cNvSpPr>
            <a:spLocks noGrp="1"/>
          </p:cNvSpPr>
          <p:nvPr>
            <p:ph type="body" sz="quarter" idx="15"/>
          </p:nvPr>
        </p:nvSpPr>
        <p:spPr bwMode="gray">
          <a:xfrm>
            <a:off x="593236" y="1373766"/>
            <a:ext cx="5501178" cy="4863496"/>
          </a:xfrm>
        </p:spPr>
        <p:txBody>
          <a:bodyPr/>
          <a:lstStyle/>
          <a:p>
            <a:r>
              <a:rPr lang="en-US" sz="1600" cap="all" dirty="0">
                <a:solidFill>
                  <a:schemeClr val="bg2"/>
                </a:solidFill>
              </a:rPr>
              <a:t>Placeholder</a:t>
            </a:r>
            <a:endParaRPr lang="en-US" sz="1400" cap="all" dirty="0">
              <a:solidFill>
                <a:schemeClr val="bg2"/>
              </a:solidFill>
            </a:endParaRPr>
          </a:p>
        </p:txBody>
      </p:sp>
      <p:sp>
        <p:nvSpPr>
          <p:cNvPr id="6" name="Textplatzhalter 3"/>
          <p:cNvSpPr txBox="1">
            <a:spLocks/>
          </p:cNvSpPr>
          <p:nvPr/>
        </p:nvSpPr>
        <p:spPr bwMode="gray">
          <a:xfrm>
            <a:off x="6376416" y="1373766"/>
            <a:ext cx="5198046" cy="4863496"/>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a:p>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r>
              <a:rPr lang="en-US" sz="1400" dirty="0">
                <a:solidFill>
                  <a:schemeClr val="bg1"/>
                </a:solidFill>
                <a:latin typeface="Arial" panose="020B0604020202020204" pitchFamily="34" charset="0"/>
                <a:cs typeface="Arial" panose="020B0604020202020204" pitchFamily="34" charset="0"/>
              </a:rPr>
              <a:t>For replacing the placeholder text you need to click on the placeholder text and insert your own text.</a:t>
            </a:r>
          </a:p>
          <a:p>
            <a:pPr marL="180000" lvl="2" indent="-180000"/>
            <a:r>
              <a:rPr lang="en-US" sz="1400" dirty="0">
                <a:solidFill>
                  <a:schemeClr val="bg1"/>
                </a:solidFill>
                <a:latin typeface="Arial" panose="020B0604020202020204" pitchFamily="34" charset="0"/>
                <a:cs typeface="Arial" panose="020B0604020202020204" pitchFamily="34" charset="0"/>
              </a:rPr>
              <a:t>The text demonstrates how your own text will look </a:t>
            </a:r>
            <a:br>
              <a:rPr lang="en-US" sz="1400" dirty="0">
                <a:solidFill>
                  <a:schemeClr val="bg1"/>
                </a:solidFill>
                <a:latin typeface="Arial" panose="020B0604020202020204" pitchFamily="34" charset="0"/>
                <a:cs typeface="Arial" panose="020B0604020202020204" pitchFamily="34" charset="0"/>
              </a:rPr>
            </a:br>
            <a:r>
              <a:rPr lang="en-US" sz="1400" dirty="0">
                <a:solidFill>
                  <a:schemeClr val="bg1"/>
                </a:solidFill>
                <a:latin typeface="Arial" panose="020B0604020202020204" pitchFamily="34" charset="0"/>
                <a:cs typeface="Arial" panose="020B0604020202020204" pitchFamily="34" charset="0"/>
              </a:rPr>
              <a:t>when you replace the placeholder with your own text.</a:t>
            </a:r>
          </a:p>
          <a:p>
            <a:pPr marL="180000" lvl="2" indent="-180000"/>
            <a:r>
              <a:rPr lang="en-US" sz="1400" dirty="0">
                <a:solidFill>
                  <a:schemeClr val="bg1"/>
                </a:solidFill>
                <a:latin typeface="Arial" panose="020B0604020202020204" pitchFamily="34" charset="0"/>
                <a:cs typeface="Arial" panose="020B0604020202020204" pitchFamily="34" charset="0"/>
              </a:rPr>
              <a:t>This is a placeholder text.</a:t>
            </a:r>
          </a:p>
          <a:p>
            <a:pPr marL="180000" lvl="2" indent="-180000"/>
            <a:r>
              <a:rPr lang="en-US" sz="1400" dirty="0">
                <a:solidFill>
                  <a:schemeClr val="bg1"/>
                </a:solidFill>
                <a:latin typeface="Arial" panose="020B0604020202020204" pitchFamily="34" charset="0"/>
                <a:cs typeface="Arial" panose="020B0604020202020204" pitchFamily="34" charset="0"/>
              </a:rPr>
              <a:t>The text demonstrates how your own text will look </a:t>
            </a:r>
            <a:br>
              <a:rPr lang="en-US" sz="1400" dirty="0">
                <a:solidFill>
                  <a:schemeClr val="bg1"/>
                </a:solidFill>
                <a:latin typeface="Arial" panose="020B0604020202020204" pitchFamily="34" charset="0"/>
                <a:cs typeface="Arial" panose="020B0604020202020204" pitchFamily="34" charset="0"/>
              </a:rPr>
            </a:br>
            <a:r>
              <a:rPr lang="en-US" sz="1400" dirty="0">
                <a:solidFill>
                  <a:schemeClr val="bg1"/>
                </a:solidFill>
                <a:latin typeface="Arial" panose="020B0604020202020204" pitchFamily="34" charset="0"/>
                <a:cs typeface="Arial" panose="020B0604020202020204" pitchFamily="34" charset="0"/>
              </a:rPr>
              <a:t>when you replace the placeholder with your own text.</a:t>
            </a:r>
          </a:p>
          <a:p>
            <a:pPr marL="180000" lvl="2" indent="-180000"/>
            <a:r>
              <a:rPr lang="en-US" sz="1400" dirty="0">
                <a:solidFill>
                  <a:schemeClr val="bg1"/>
                </a:solidFill>
                <a:latin typeface="Arial" panose="020B0604020202020204" pitchFamily="34" charset="0"/>
                <a:cs typeface="Arial" panose="020B0604020202020204" pitchFamily="34" charset="0"/>
              </a:rPr>
              <a:t>This is a placeholder text.</a:t>
            </a:r>
          </a:p>
          <a:p>
            <a:pPr marL="180000" lvl="2" indent="-180000"/>
            <a:r>
              <a:rPr lang="en-US" sz="1400" dirty="0">
                <a:solidFill>
                  <a:schemeClr val="bg1"/>
                </a:solidFill>
                <a:latin typeface="Arial" panose="020B0604020202020204" pitchFamily="34" charset="0"/>
                <a:cs typeface="Arial" panose="020B0604020202020204" pitchFamily="34" charset="0"/>
              </a:rPr>
              <a:t>This is a placeholder text.</a:t>
            </a:r>
          </a:p>
          <a:p>
            <a:pPr marL="180000" lvl="2" indent="-180000"/>
            <a:endParaRPr lang="en-US" sz="1400" dirty="0">
              <a:solidFill>
                <a:schemeClr val="bg1"/>
              </a:solidFill>
              <a:latin typeface="Arial" panose="020B0604020202020204" pitchFamily="34" charset="0"/>
              <a:cs typeface="Arial" panose="020B0604020202020204" pitchFamily="34" charset="0"/>
            </a:endParaRPr>
          </a:p>
        </p:txBody>
      </p:sp>
      <p:graphicFrame>
        <p:nvGraphicFramePr>
          <p:cNvPr id="7" name="Diagramm 6"/>
          <p:cNvGraphicFramePr/>
          <p:nvPr>
            <p:extLst>
              <p:ext uri="{D42A27DB-BD31-4B8C-83A1-F6EECF244321}">
                <p14:modId xmlns:p14="http://schemas.microsoft.com/office/powerpoint/2010/main" val="1846200239"/>
              </p:ext>
            </p:extLst>
          </p:nvPr>
        </p:nvGraphicFramePr>
        <p:xfrm>
          <a:off x="617537" y="1663700"/>
          <a:ext cx="5260153" cy="446351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4802616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Diagramm 6"/>
          <p:cNvGraphicFramePr/>
          <p:nvPr>
            <p:extLst>
              <p:ext uri="{D42A27DB-BD31-4B8C-83A1-F6EECF244321}">
                <p14:modId xmlns:p14="http://schemas.microsoft.com/office/powerpoint/2010/main" val="3185514936"/>
              </p:ext>
            </p:extLst>
          </p:nvPr>
        </p:nvGraphicFramePr>
        <p:xfrm>
          <a:off x="590520" y="1345096"/>
          <a:ext cx="10980859" cy="4783421"/>
        </p:xfrm>
        <a:graphic>
          <a:graphicData uri="http://schemas.openxmlformats.org/drawingml/2006/chart">
            <c:chart xmlns:c="http://schemas.openxmlformats.org/drawingml/2006/chart" xmlns:r="http://schemas.openxmlformats.org/officeDocument/2006/relationships" r:id="rId3"/>
          </a:graphicData>
        </a:graphic>
      </p:graphicFrame>
      <p:sp>
        <p:nvSpPr>
          <p:cNvPr id="2" name="Titel 1"/>
          <p:cNvSpPr>
            <a:spLocks noGrp="1"/>
          </p:cNvSpPr>
          <p:nvPr>
            <p:ph type="title"/>
          </p:nvPr>
        </p:nvSpPr>
        <p:spPr bwMode="gray"/>
        <p:txBody>
          <a:bodyPr/>
          <a:lstStyle/>
          <a:p>
            <a:r>
              <a:rPr lang="en-US" dirty="0"/>
              <a:t>Column chart</a:t>
            </a:r>
          </a:p>
        </p:txBody>
      </p:sp>
      <p:sp>
        <p:nvSpPr>
          <p:cNvPr id="3" name="Untertitel 2"/>
          <p:cNvSpPr>
            <a:spLocks noGrp="1"/>
          </p:cNvSpPr>
          <p:nvPr>
            <p:ph type="subTitle" idx="14"/>
          </p:nvPr>
        </p:nvSpPr>
        <p:spPr bwMode="gray"/>
        <p:txBody>
          <a:bodyPr/>
          <a:lstStyle/>
          <a:p>
            <a:endParaRPr lang="en-US" dirty="0"/>
          </a:p>
        </p:txBody>
      </p:sp>
      <p:grpSp>
        <p:nvGrpSpPr>
          <p:cNvPr id="28" name="Gruppieren 27"/>
          <p:cNvGrpSpPr/>
          <p:nvPr/>
        </p:nvGrpSpPr>
        <p:grpSpPr bwMode="gray">
          <a:xfrm>
            <a:off x="8399679" y="2286193"/>
            <a:ext cx="1536801" cy="616950"/>
            <a:chOff x="6776292" y="2291893"/>
            <a:chExt cx="1768186" cy="616950"/>
          </a:xfrm>
        </p:grpSpPr>
        <p:sp>
          <p:nvSpPr>
            <p:cNvPr id="5" name="Rechtwinkliges Dreieck 4"/>
            <p:cNvSpPr/>
            <p:nvPr/>
          </p:nvSpPr>
          <p:spPr bwMode="gray">
            <a:xfrm flipH="1">
              <a:off x="6776292" y="2291893"/>
              <a:ext cx="195621" cy="19752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700" dirty="0">
                <a:solidFill>
                  <a:prstClr val="white"/>
                </a:solidFill>
                <a:latin typeface="Arial" panose="020B0604020202020204" pitchFamily="34" charset="0"/>
                <a:cs typeface="Arial" panose="020B0604020202020204" pitchFamily="34" charset="0"/>
              </a:endParaRPr>
            </a:p>
          </p:txBody>
        </p:sp>
        <p:sp>
          <p:nvSpPr>
            <p:cNvPr id="7" name="Rechteck 28"/>
            <p:cNvSpPr/>
            <p:nvPr/>
          </p:nvSpPr>
          <p:spPr bwMode="gray">
            <a:xfrm>
              <a:off x="6971926" y="2291908"/>
              <a:ext cx="1572552" cy="616935"/>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07976" tIns="71988" rIns="107976" bIns="71988" rtlCol="0" anchor="ctr"/>
            <a:lstStyle/>
            <a:p>
              <a:r>
                <a:rPr lang="en-US" sz="1200" dirty="0">
                  <a:solidFill>
                    <a:schemeClr val="tx1"/>
                  </a:solidFill>
                  <a:latin typeface="Arial" panose="020B0604020202020204" pitchFamily="34" charset="0"/>
                  <a:cs typeface="Arial" panose="020B0604020202020204" pitchFamily="34" charset="0"/>
                </a:rPr>
                <a:t>This is a placeholder text.</a:t>
              </a:r>
            </a:p>
          </p:txBody>
        </p:sp>
      </p:grpSp>
      <p:grpSp>
        <p:nvGrpSpPr>
          <p:cNvPr id="30" name="Gruppieren 29"/>
          <p:cNvGrpSpPr/>
          <p:nvPr/>
        </p:nvGrpSpPr>
        <p:grpSpPr bwMode="gray">
          <a:xfrm>
            <a:off x="2233056" y="3251199"/>
            <a:ext cx="1767840" cy="769620"/>
            <a:chOff x="2233056" y="3299459"/>
            <a:chExt cx="1767840" cy="769620"/>
          </a:xfrm>
        </p:grpSpPr>
        <p:cxnSp>
          <p:nvCxnSpPr>
            <p:cNvPr id="15" name="Gerade Verbindung 14"/>
            <p:cNvCxnSpPr/>
            <p:nvPr/>
          </p:nvCxnSpPr>
          <p:spPr bwMode="gray">
            <a:xfrm>
              <a:off x="2233056" y="3299459"/>
              <a:ext cx="0" cy="76962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6" name="Gerade Verbindung 15"/>
            <p:cNvCxnSpPr/>
            <p:nvPr/>
          </p:nvCxnSpPr>
          <p:spPr bwMode="gray">
            <a:xfrm>
              <a:off x="4000896" y="3299459"/>
              <a:ext cx="0" cy="451486"/>
            </a:xfrm>
            <a:prstGeom prst="line">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bwMode="gray">
            <a:xfrm>
              <a:off x="2233056" y="3299460"/>
              <a:ext cx="1767840"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10" name="Rechteck 16"/>
          <p:cNvSpPr/>
          <p:nvPr/>
        </p:nvSpPr>
        <p:spPr bwMode="gray">
          <a:xfrm>
            <a:off x="2819571" y="3109271"/>
            <a:ext cx="594811" cy="2838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72000" rIns="108000" bIns="72000" numCol="1" spcCol="0" rtlCol="0" fromWordArt="0" anchor="ctr" anchorCtr="0" forceAA="0" compatLnSpc="1">
            <a:prstTxWarp prst="textNoShape">
              <a:avLst/>
            </a:prstTxWarp>
            <a:noAutofit/>
          </a:bodyPr>
          <a:lstStyle/>
          <a:p>
            <a:r>
              <a:rPr lang="en-US" sz="1200" dirty="0">
                <a:solidFill>
                  <a:schemeClr val="bg1"/>
                </a:solidFill>
                <a:latin typeface="Arial" panose="020B0604020202020204" pitchFamily="34" charset="0"/>
                <a:cs typeface="Arial" panose="020B0604020202020204" pitchFamily="34" charset="0"/>
              </a:rPr>
              <a:t>+0,6</a:t>
            </a:r>
          </a:p>
        </p:txBody>
      </p:sp>
    </p:spTree>
    <p:extLst>
      <p:ext uri="{BB962C8B-B14F-4D97-AF65-F5344CB8AC3E}">
        <p14:creationId xmlns:p14="http://schemas.microsoft.com/office/powerpoint/2010/main" val="4415768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combined chart</a:t>
            </a:r>
          </a:p>
        </p:txBody>
      </p:sp>
      <p:sp>
        <p:nvSpPr>
          <p:cNvPr id="3" name="Untertitel 2"/>
          <p:cNvSpPr>
            <a:spLocks noGrp="1"/>
          </p:cNvSpPr>
          <p:nvPr>
            <p:ph type="subTitle" idx="14"/>
          </p:nvPr>
        </p:nvSpPr>
        <p:spPr bwMode="gray"/>
        <p:txBody>
          <a:bodyPr/>
          <a:lstStyle/>
          <a:p>
            <a:endParaRPr lang="en-US" dirty="0"/>
          </a:p>
        </p:txBody>
      </p:sp>
      <p:graphicFrame>
        <p:nvGraphicFramePr>
          <p:cNvPr id="5" name="Diagramm 4"/>
          <p:cNvGraphicFramePr/>
          <p:nvPr>
            <p:extLst>
              <p:ext uri="{D42A27DB-BD31-4B8C-83A1-F6EECF244321}">
                <p14:modId xmlns:p14="http://schemas.microsoft.com/office/powerpoint/2010/main" val="1525133798"/>
              </p:ext>
            </p:extLst>
          </p:nvPr>
        </p:nvGraphicFramePr>
        <p:xfrm>
          <a:off x="617538" y="1420813"/>
          <a:ext cx="10953841" cy="475469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5278994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Doughnut chart with sections</a:t>
            </a:r>
          </a:p>
        </p:txBody>
      </p:sp>
      <p:sp>
        <p:nvSpPr>
          <p:cNvPr id="3" name="Untertitel 2"/>
          <p:cNvSpPr>
            <a:spLocks noGrp="1"/>
          </p:cNvSpPr>
          <p:nvPr>
            <p:ph type="subTitle" idx="14"/>
          </p:nvPr>
        </p:nvSpPr>
        <p:spPr bwMode="gray"/>
        <p:txBody>
          <a:bodyPr/>
          <a:lstStyle/>
          <a:p>
            <a:endParaRPr lang="en-US" dirty="0"/>
          </a:p>
        </p:txBody>
      </p:sp>
      <p:graphicFrame>
        <p:nvGraphicFramePr>
          <p:cNvPr id="5" name="Diagramm 4"/>
          <p:cNvGraphicFramePr/>
          <p:nvPr>
            <p:extLst>
              <p:ext uri="{D42A27DB-BD31-4B8C-83A1-F6EECF244321}">
                <p14:modId xmlns:p14="http://schemas.microsoft.com/office/powerpoint/2010/main" val="2709738530"/>
              </p:ext>
            </p:extLst>
          </p:nvPr>
        </p:nvGraphicFramePr>
        <p:xfrm>
          <a:off x="590521" y="1938349"/>
          <a:ext cx="6934230" cy="419017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Diagramm 5"/>
          <p:cNvGraphicFramePr/>
          <p:nvPr>
            <p:extLst>
              <p:ext uri="{D42A27DB-BD31-4B8C-83A1-F6EECF244321}">
                <p14:modId xmlns:p14="http://schemas.microsoft.com/office/powerpoint/2010/main" val="2721361998"/>
              </p:ext>
            </p:extLst>
          </p:nvPr>
        </p:nvGraphicFramePr>
        <p:xfrm>
          <a:off x="6947036" y="1938349"/>
          <a:ext cx="4624343" cy="4190175"/>
        </p:xfrm>
        <a:graphic>
          <a:graphicData uri="http://schemas.openxmlformats.org/drawingml/2006/chart">
            <c:chart xmlns:c="http://schemas.openxmlformats.org/drawingml/2006/chart" xmlns:r="http://schemas.openxmlformats.org/officeDocument/2006/relationships" r:id="rId4"/>
          </a:graphicData>
        </a:graphic>
      </p:graphicFrame>
      <p:sp>
        <p:nvSpPr>
          <p:cNvPr id="8" name="Ellipse 7"/>
          <p:cNvSpPr/>
          <p:nvPr/>
        </p:nvSpPr>
        <p:spPr bwMode="gray">
          <a:xfrm>
            <a:off x="3192083" y="2789245"/>
            <a:ext cx="2254665" cy="2328019"/>
          </a:xfrm>
          <a:prstGeom prst="ellipse">
            <a:avLst/>
          </a:prstGeom>
          <a:solidFill>
            <a:schemeClr val="bg1">
              <a:alpha val="40000"/>
            </a:schemeClr>
          </a:solidFill>
          <a:ln w="9525" cap="rnd">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dirty="0">
              <a:solidFill>
                <a:srgbClr val="45423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092190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Diagramm 5"/>
          <p:cNvGraphicFramePr/>
          <p:nvPr>
            <p:extLst>
              <p:ext uri="{D42A27DB-BD31-4B8C-83A1-F6EECF244321}">
                <p14:modId xmlns:p14="http://schemas.microsoft.com/office/powerpoint/2010/main" val="2920707879"/>
              </p:ext>
            </p:extLst>
          </p:nvPr>
        </p:nvGraphicFramePr>
        <p:xfrm>
          <a:off x="1389060" y="2434112"/>
          <a:ext cx="2557771" cy="2740195"/>
        </p:xfrm>
        <a:graphic>
          <a:graphicData uri="http://schemas.openxmlformats.org/drawingml/2006/chart">
            <c:chart xmlns:c="http://schemas.openxmlformats.org/drawingml/2006/chart" xmlns:r="http://schemas.openxmlformats.org/officeDocument/2006/relationships" r:id="rId3"/>
          </a:graphicData>
        </a:graphic>
      </p:graphicFrame>
      <p:sp>
        <p:nvSpPr>
          <p:cNvPr id="2" name="Titel 1"/>
          <p:cNvSpPr>
            <a:spLocks noGrp="1"/>
          </p:cNvSpPr>
          <p:nvPr>
            <p:ph type="title"/>
          </p:nvPr>
        </p:nvSpPr>
        <p:spPr bwMode="gray"/>
        <p:txBody>
          <a:bodyPr/>
          <a:lstStyle/>
          <a:p>
            <a:r>
              <a:rPr lang="en-US" dirty="0"/>
              <a:t>Doughnut chart with sections (in %)</a:t>
            </a:r>
          </a:p>
        </p:txBody>
      </p:sp>
      <p:sp>
        <p:nvSpPr>
          <p:cNvPr id="3" name="Untertitel 2"/>
          <p:cNvSpPr>
            <a:spLocks noGrp="1"/>
          </p:cNvSpPr>
          <p:nvPr>
            <p:ph type="subTitle" idx="14"/>
          </p:nvPr>
        </p:nvSpPr>
        <p:spPr bwMode="gray"/>
        <p:txBody>
          <a:bodyPr/>
          <a:lstStyle/>
          <a:p>
            <a:endParaRPr lang="en-US" dirty="0"/>
          </a:p>
        </p:txBody>
      </p:sp>
      <p:graphicFrame>
        <p:nvGraphicFramePr>
          <p:cNvPr id="5" name="Diagramm 4"/>
          <p:cNvGraphicFramePr/>
          <p:nvPr>
            <p:extLst>
              <p:ext uri="{D42A27DB-BD31-4B8C-83A1-F6EECF244321}">
                <p14:modId xmlns:p14="http://schemas.microsoft.com/office/powerpoint/2010/main" val="3481777392"/>
              </p:ext>
            </p:extLst>
          </p:nvPr>
        </p:nvGraphicFramePr>
        <p:xfrm>
          <a:off x="4413736" y="1938349"/>
          <a:ext cx="7160727" cy="4190175"/>
        </p:xfrm>
        <a:graphic>
          <a:graphicData uri="http://schemas.openxmlformats.org/drawingml/2006/chart">
            <c:chart xmlns:c="http://schemas.openxmlformats.org/drawingml/2006/chart" xmlns:r="http://schemas.openxmlformats.org/officeDocument/2006/relationships" r:id="rId4"/>
          </a:graphicData>
        </a:graphic>
      </p:graphicFrame>
      <p:sp>
        <p:nvSpPr>
          <p:cNvPr id="8" name="Halbbogen 7"/>
          <p:cNvSpPr/>
          <p:nvPr/>
        </p:nvSpPr>
        <p:spPr bwMode="gray">
          <a:xfrm flipH="1">
            <a:off x="1366192" y="2542613"/>
            <a:ext cx="2561335" cy="2561000"/>
          </a:xfrm>
          <a:prstGeom prst="blockArc">
            <a:avLst>
              <a:gd name="adj1" fmla="val 7618862"/>
              <a:gd name="adj2" fmla="val 14309444"/>
              <a:gd name="adj3" fmla="val 398"/>
            </a:avLst>
          </a:prstGeom>
          <a:noFill/>
          <a:ln w="31750" cap="flat" cmpd="sng">
            <a:solidFill>
              <a:schemeClr val="bg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ctr"/>
          <a:lstStyle/>
          <a:p>
            <a:pPr algn="ctr"/>
            <a:endParaRPr lang="en-US" sz="1600" dirty="0" err="1">
              <a:solidFill>
                <a:srgbClr val="4F4F4F"/>
              </a:solidFill>
              <a:latin typeface="Arial" panose="020B0604020202020204" pitchFamily="34" charset="0"/>
              <a:cs typeface="Arial" panose="020B0604020202020204" pitchFamily="34" charset="0"/>
            </a:endParaRPr>
          </a:p>
        </p:txBody>
      </p:sp>
      <p:grpSp>
        <p:nvGrpSpPr>
          <p:cNvPr id="12" name="Gruppieren 11"/>
          <p:cNvGrpSpPr/>
          <p:nvPr/>
        </p:nvGrpSpPr>
        <p:grpSpPr bwMode="gray">
          <a:xfrm>
            <a:off x="3365080" y="2363419"/>
            <a:ext cx="4212000" cy="3119020"/>
            <a:chOff x="3365080" y="2363419"/>
            <a:chExt cx="3995471" cy="3119020"/>
          </a:xfrm>
        </p:grpSpPr>
        <p:cxnSp>
          <p:nvCxnSpPr>
            <p:cNvPr id="9" name="Gerade Verbindung 11"/>
            <p:cNvCxnSpPr/>
            <p:nvPr/>
          </p:nvCxnSpPr>
          <p:spPr bwMode="gray">
            <a:xfrm flipV="1">
              <a:off x="3365080" y="2363419"/>
              <a:ext cx="3995471" cy="328886"/>
            </a:xfrm>
            <a:prstGeom prst="line">
              <a:avLst/>
            </a:prstGeom>
            <a:ln w="6350">
              <a:solidFill>
                <a:schemeClr val="bg2"/>
              </a:solidFill>
              <a:prstDash val="solid"/>
            </a:ln>
          </p:spPr>
          <p:style>
            <a:lnRef idx="1">
              <a:schemeClr val="accent1"/>
            </a:lnRef>
            <a:fillRef idx="0">
              <a:schemeClr val="accent1"/>
            </a:fillRef>
            <a:effectRef idx="0">
              <a:schemeClr val="accent1"/>
            </a:effectRef>
            <a:fontRef idx="minor">
              <a:schemeClr val="tx1"/>
            </a:fontRef>
          </p:style>
        </p:cxnSp>
        <p:cxnSp>
          <p:nvCxnSpPr>
            <p:cNvPr id="10" name="Gerade Verbindung 43"/>
            <p:cNvCxnSpPr/>
            <p:nvPr/>
          </p:nvCxnSpPr>
          <p:spPr bwMode="gray">
            <a:xfrm>
              <a:off x="3444989" y="4898365"/>
              <a:ext cx="3755742" cy="584074"/>
            </a:xfrm>
            <a:prstGeom prst="line">
              <a:avLst/>
            </a:prstGeom>
            <a:ln w="6350">
              <a:solidFill>
                <a:schemeClr val="bg2"/>
              </a:solidFill>
              <a:prstDash val="soli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73488949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elle 4"/>
          <p:cNvGraphicFramePr>
            <a:graphicFrameLocks noGrp="1"/>
          </p:cNvGraphicFramePr>
          <p:nvPr>
            <p:extLst>
              <p:ext uri="{D42A27DB-BD31-4B8C-83A1-F6EECF244321}">
                <p14:modId xmlns:p14="http://schemas.microsoft.com/office/powerpoint/2010/main" val="2684899190"/>
              </p:ext>
            </p:extLst>
          </p:nvPr>
        </p:nvGraphicFramePr>
        <p:xfrm>
          <a:off x="1505531" y="2546947"/>
          <a:ext cx="10068932" cy="2887875"/>
        </p:xfrm>
        <a:graphic>
          <a:graphicData uri="http://schemas.openxmlformats.org/drawingml/2006/table">
            <a:tbl>
              <a:tblPr firstRow="1" bandRow="1">
                <a:tableStyleId>{5C22544A-7EE6-4342-B048-85BDC9FD1C3A}</a:tableStyleId>
              </a:tblPr>
              <a:tblGrid>
                <a:gridCol w="2517233">
                  <a:extLst>
                    <a:ext uri="{9D8B030D-6E8A-4147-A177-3AD203B41FA5}">
                      <a16:colId xmlns:a16="http://schemas.microsoft.com/office/drawing/2014/main" val="20000"/>
                    </a:ext>
                  </a:extLst>
                </a:gridCol>
                <a:gridCol w="2517233">
                  <a:extLst>
                    <a:ext uri="{9D8B030D-6E8A-4147-A177-3AD203B41FA5}">
                      <a16:colId xmlns:a16="http://schemas.microsoft.com/office/drawing/2014/main" val="20001"/>
                    </a:ext>
                  </a:extLst>
                </a:gridCol>
                <a:gridCol w="2517233">
                  <a:extLst>
                    <a:ext uri="{9D8B030D-6E8A-4147-A177-3AD203B41FA5}">
                      <a16:colId xmlns:a16="http://schemas.microsoft.com/office/drawing/2014/main" val="20002"/>
                    </a:ext>
                  </a:extLst>
                </a:gridCol>
                <a:gridCol w="2517233">
                  <a:extLst>
                    <a:ext uri="{9D8B030D-6E8A-4147-A177-3AD203B41FA5}">
                      <a16:colId xmlns:a16="http://schemas.microsoft.com/office/drawing/2014/main" val="20003"/>
                    </a:ext>
                  </a:extLst>
                </a:gridCol>
              </a:tblGrid>
              <a:tr h="192525">
                <a:tc>
                  <a:txBody>
                    <a:bodyPr/>
                    <a:lstStyle/>
                    <a:p>
                      <a:pPr algn="r"/>
                      <a:r>
                        <a:rPr lang="de-DE" sz="1000" b="0" dirty="0">
                          <a:solidFill>
                            <a:schemeClr val="bg1"/>
                          </a:solidFill>
                          <a:latin typeface="Arial" panose="020B0604020202020204" pitchFamily="34" charset="0"/>
                          <a:cs typeface="Arial" panose="020B0604020202020204" pitchFamily="34" charset="0"/>
                        </a:rPr>
                        <a:t>57</a:t>
                      </a:r>
                    </a:p>
                  </a:txBody>
                  <a:tcPr marL="0" marR="39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42</a:t>
                      </a:r>
                    </a:p>
                  </a:txBody>
                  <a:tcPr marL="0" marR="9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28</a:t>
                      </a:r>
                    </a:p>
                  </a:txBody>
                  <a:tcPr marL="0" marR="1224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60</a:t>
                      </a:r>
                    </a:p>
                  </a:txBody>
                  <a:tcPr marL="0" marR="169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0"/>
                  </a:ext>
                </a:extLst>
              </a:tr>
              <a:tr h="192525">
                <a:tc>
                  <a:txBody>
                    <a:bodyPr/>
                    <a:lstStyle/>
                    <a:p>
                      <a:pPr algn="r"/>
                      <a:r>
                        <a:rPr lang="de-DE" sz="1000" b="0" dirty="0">
                          <a:solidFill>
                            <a:schemeClr val="bg1"/>
                          </a:solidFill>
                          <a:latin typeface="Arial" panose="020B0604020202020204" pitchFamily="34" charset="0"/>
                          <a:cs typeface="Arial" panose="020B0604020202020204" pitchFamily="34" charset="0"/>
                        </a:rPr>
                        <a:t>55</a:t>
                      </a:r>
                    </a:p>
                  </a:txBody>
                  <a:tcPr marL="0" marR="39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40</a:t>
                      </a:r>
                    </a:p>
                  </a:txBody>
                  <a:tcPr marL="0" marR="9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36</a:t>
                      </a:r>
                    </a:p>
                  </a:txBody>
                  <a:tcPr marL="0" marR="1224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100</a:t>
                      </a:r>
                    </a:p>
                  </a:txBody>
                  <a:tcPr marL="0" marR="169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1"/>
                  </a:ext>
                </a:extLst>
              </a:tr>
              <a:tr h="192525">
                <a:tc>
                  <a:txBody>
                    <a:bodyPr/>
                    <a:lstStyle/>
                    <a:p>
                      <a:pPr algn="r"/>
                      <a:r>
                        <a:rPr lang="de-DE" sz="1000" b="0" dirty="0">
                          <a:solidFill>
                            <a:schemeClr val="bg1"/>
                          </a:solidFill>
                          <a:latin typeface="Arial" panose="020B0604020202020204" pitchFamily="34" charset="0"/>
                          <a:cs typeface="Arial" panose="020B0604020202020204" pitchFamily="34" charset="0"/>
                        </a:rPr>
                        <a:t>60</a:t>
                      </a:r>
                    </a:p>
                  </a:txBody>
                  <a:tcPr marL="0" marR="39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43</a:t>
                      </a:r>
                    </a:p>
                  </a:txBody>
                  <a:tcPr marL="0" marR="9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17</a:t>
                      </a:r>
                    </a:p>
                  </a:txBody>
                  <a:tcPr marL="0" marR="1224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56</a:t>
                      </a:r>
                    </a:p>
                  </a:txBody>
                  <a:tcPr marL="0" marR="169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2"/>
                  </a:ext>
                </a:extLst>
              </a:tr>
              <a:tr h="192525">
                <a:tc>
                  <a:txBody>
                    <a:bodyPr/>
                    <a:lstStyle/>
                    <a:p>
                      <a:pPr algn="r"/>
                      <a:r>
                        <a:rPr lang="de-DE" sz="1000" b="0" dirty="0">
                          <a:solidFill>
                            <a:schemeClr val="bg1"/>
                          </a:solidFill>
                          <a:latin typeface="Arial" panose="020B0604020202020204" pitchFamily="34" charset="0"/>
                          <a:cs typeface="Arial" panose="020B0604020202020204" pitchFamily="34" charset="0"/>
                        </a:rPr>
                        <a:t>61</a:t>
                      </a:r>
                    </a:p>
                  </a:txBody>
                  <a:tcPr marL="0" marR="39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33</a:t>
                      </a:r>
                    </a:p>
                  </a:txBody>
                  <a:tcPr marL="0" marR="9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24</a:t>
                      </a:r>
                    </a:p>
                  </a:txBody>
                  <a:tcPr marL="0" marR="1224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75</a:t>
                      </a:r>
                    </a:p>
                  </a:txBody>
                  <a:tcPr marL="0" marR="169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3"/>
                  </a:ext>
                </a:extLst>
              </a:tr>
              <a:tr h="192525">
                <a:tc>
                  <a:txBody>
                    <a:bodyPr/>
                    <a:lstStyle/>
                    <a:p>
                      <a:pPr algn="r"/>
                      <a:r>
                        <a:rPr lang="de-DE" sz="1000" b="0" dirty="0">
                          <a:solidFill>
                            <a:schemeClr val="bg1"/>
                          </a:solidFill>
                          <a:latin typeface="Arial" panose="020B0604020202020204" pitchFamily="34" charset="0"/>
                          <a:cs typeface="Arial" panose="020B0604020202020204" pitchFamily="34" charset="0"/>
                        </a:rPr>
                        <a:t>68</a:t>
                      </a:r>
                    </a:p>
                  </a:txBody>
                  <a:tcPr marL="0" marR="39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34</a:t>
                      </a:r>
                    </a:p>
                  </a:txBody>
                  <a:tcPr marL="0" marR="9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41</a:t>
                      </a:r>
                    </a:p>
                  </a:txBody>
                  <a:tcPr marL="0" marR="1224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69</a:t>
                      </a:r>
                    </a:p>
                  </a:txBody>
                  <a:tcPr marL="0" marR="169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4"/>
                  </a:ext>
                </a:extLst>
              </a:tr>
              <a:tr h="192525">
                <a:tc>
                  <a:txBody>
                    <a:bodyPr/>
                    <a:lstStyle/>
                    <a:p>
                      <a:pPr algn="r"/>
                      <a:r>
                        <a:rPr lang="de-DE" sz="1000" b="0" dirty="0">
                          <a:solidFill>
                            <a:schemeClr val="bg1"/>
                          </a:solidFill>
                          <a:latin typeface="Arial" panose="020B0604020202020204" pitchFamily="34" charset="0"/>
                          <a:cs typeface="Arial" panose="020B0604020202020204" pitchFamily="34" charset="0"/>
                        </a:rPr>
                        <a:t>66</a:t>
                      </a:r>
                    </a:p>
                  </a:txBody>
                  <a:tcPr marL="0" marR="39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41</a:t>
                      </a:r>
                    </a:p>
                  </a:txBody>
                  <a:tcPr marL="0" marR="9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20</a:t>
                      </a:r>
                    </a:p>
                  </a:txBody>
                  <a:tcPr marL="0" marR="1224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3</a:t>
                      </a:r>
                    </a:p>
                  </a:txBody>
                  <a:tcPr marL="0" marR="169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5"/>
                  </a:ext>
                </a:extLst>
              </a:tr>
              <a:tr h="192525">
                <a:tc>
                  <a:txBody>
                    <a:bodyPr/>
                    <a:lstStyle/>
                    <a:p>
                      <a:pPr algn="r"/>
                      <a:r>
                        <a:rPr lang="de-DE" sz="1000" b="0" dirty="0">
                          <a:solidFill>
                            <a:schemeClr val="bg1"/>
                          </a:solidFill>
                          <a:latin typeface="Arial" panose="020B0604020202020204" pitchFamily="34" charset="0"/>
                          <a:cs typeface="Arial" panose="020B0604020202020204" pitchFamily="34" charset="0"/>
                        </a:rPr>
                        <a:t>80</a:t>
                      </a:r>
                    </a:p>
                  </a:txBody>
                  <a:tcPr marL="0" marR="39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69</a:t>
                      </a:r>
                    </a:p>
                  </a:txBody>
                  <a:tcPr marL="0" marR="9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39</a:t>
                      </a:r>
                    </a:p>
                  </a:txBody>
                  <a:tcPr marL="0" marR="1224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27</a:t>
                      </a:r>
                    </a:p>
                  </a:txBody>
                  <a:tcPr marL="0" marR="169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6"/>
                  </a:ext>
                </a:extLst>
              </a:tr>
              <a:tr h="192525">
                <a:tc>
                  <a:txBody>
                    <a:bodyPr/>
                    <a:lstStyle/>
                    <a:p>
                      <a:pPr algn="r"/>
                      <a:r>
                        <a:rPr lang="de-DE" sz="1000" b="0" dirty="0">
                          <a:solidFill>
                            <a:schemeClr val="bg1"/>
                          </a:solidFill>
                          <a:latin typeface="Arial" panose="020B0604020202020204" pitchFamily="34" charset="0"/>
                          <a:cs typeface="Arial" panose="020B0604020202020204" pitchFamily="34" charset="0"/>
                        </a:rPr>
                        <a:t>84</a:t>
                      </a:r>
                    </a:p>
                  </a:txBody>
                  <a:tcPr marL="0" marR="39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62</a:t>
                      </a:r>
                    </a:p>
                  </a:txBody>
                  <a:tcPr marL="0" marR="9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51</a:t>
                      </a:r>
                    </a:p>
                  </a:txBody>
                  <a:tcPr marL="0" marR="1224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36</a:t>
                      </a:r>
                    </a:p>
                  </a:txBody>
                  <a:tcPr marL="0" marR="169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7"/>
                  </a:ext>
                </a:extLst>
              </a:tr>
              <a:tr h="192525">
                <a:tc>
                  <a:txBody>
                    <a:bodyPr/>
                    <a:lstStyle/>
                    <a:p>
                      <a:pPr algn="r"/>
                      <a:r>
                        <a:rPr lang="de-DE" sz="1000" b="0" dirty="0">
                          <a:solidFill>
                            <a:schemeClr val="bg1"/>
                          </a:solidFill>
                          <a:latin typeface="Arial" panose="020B0604020202020204" pitchFamily="34" charset="0"/>
                          <a:cs typeface="Arial" panose="020B0604020202020204" pitchFamily="34" charset="0"/>
                        </a:rPr>
                        <a:t>82</a:t>
                      </a:r>
                    </a:p>
                  </a:txBody>
                  <a:tcPr marL="0" marR="39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73</a:t>
                      </a:r>
                    </a:p>
                  </a:txBody>
                  <a:tcPr marL="0" marR="9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38</a:t>
                      </a:r>
                    </a:p>
                  </a:txBody>
                  <a:tcPr marL="0" marR="1224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24</a:t>
                      </a:r>
                    </a:p>
                  </a:txBody>
                  <a:tcPr marL="0" marR="169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8"/>
                  </a:ext>
                </a:extLst>
              </a:tr>
              <a:tr h="192525">
                <a:tc>
                  <a:txBody>
                    <a:bodyPr/>
                    <a:lstStyle/>
                    <a:p>
                      <a:pPr algn="r"/>
                      <a:r>
                        <a:rPr lang="de-DE" sz="1000" b="0" dirty="0">
                          <a:solidFill>
                            <a:schemeClr val="bg1"/>
                          </a:solidFill>
                          <a:latin typeface="Arial" panose="020B0604020202020204" pitchFamily="34" charset="0"/>
                          <a:cs typeface="Arial" panose="020B0604020202020204" pitchFamily="34" charset="0"/>
                        </a:rPr>
                        <a:t>67</a:t>
                      </a:r>
                    </a:p>
                  </a:txBody>
                  <a:tcPr marL="0" marR="39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51</a:t>
                      </a:r>
                    </a:p>
                  </a:txBody>
                  <a:tcPr marL="0" marR="9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36</a:t>
                      </a:r>
                    </a:p>
                  </a:txBody>
                  <a:tcPr marL="0" marR="1224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63</a:t>
                      </a:r>
                    </a:p>
                  </a:txBody>
                  <a:tcPr marL="0" marR="169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9"/>
                  </a:ext>
                </a:extLst>
              </a:tr>
              <a:tr h="192525">
                <a:tc>
                  <a:txBody>
                    <a:bodyPr/>
                    <a:lstStyle/>
                    <a:p>
                      <a:pPr algn="r"/>
                      <a:r>
                        <a:rPr lang="de-DE" sz="1000" b="0" dirty="0">
                          <a:solidFill>
                            <a:schemeClr val="bg1"/>
                          </a:solidFill>
                          <a:latin typeface="Arial" panose="020B0604020202020204" pitchFamily="34" charset="0"/>
                          <a:cs typeface="Arial" panose="020B0604020202020204" pitchFamily="34" charset="0"/>
                        </a:rPr>
                        <a:t>70</a:t>
                      </a:r>
                    </a:p>
                  </a:txBody>
                  <a:tcPr marL="0" marR="39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61</a:t>
                      </a:r>
                    </a:p>
                  </a:txBody>
                  <a:tcPr marL="0" marR="9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47</a:t>
                      </a:r>
                    </a:p>
                  </a:txBody>
                  <a:tcPr marL="0" marR="1224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61</a:t>
                      </a:r>
                    </a:p>
                  </a:txBody>
                  <a:tcPr marL="0" marR="169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10"/>
                  </a:ext>
                </a:extLst>
              </a:tr>
              <a:tr h="192525">
                <a:tc>
                  <a:txBody>
                    <a:bodyPr/>
                    <a:lstStyle/>
                    <a:p>
                      <a:pPr algn="r"/>
                      <a:r>
                        <a:rPr lang="de-DE" sz="1000" b="0" dirty="0">
                          <a:solidFill>
                            <a:schemeClr val="bg1"/>
                          </a:solidFill>
                          <a:latin typeface="Arial" panose="020B0604020202020204" pitchFamily="34" charset="0"/>
                          <a:cs typeface="Arial" panose="020B0604020202020204" pitchFamily="34" charset="0"/>
                        </a:rPr>
                        <a:t>73</a:t>
                      </a:r>
                    </a:p>
                  </a:txBody>
                  <a:tcPr marL="0" marR="39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56</a:t>
                      </a:r>
                    </a:p>
                  </a:txBody>
                  <a:tcPr marL="0" marR="9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25</a:t>
                      </a:r>
                    </a:p>
                  </a:txBody>
                  <a:tcPr marL="0" marR="1224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64</a:t>
                      </a:r>
                    </a:p>
                  </a:txBody>
                  <a:tcPr marL="0" marR="169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11"/>
                  </a:ext>
                </a:extLst>
              </a:tr>
              <a:tr h="192525">
                <a:tc>
                  <a:txBody>
                    <a:bodyPr/>
                    <a:lstStyle/>
                    <a:p>
                      <a:pPr algn="r"/>
                      <a:r>
                        <a:rPr lang="de-DE" sz="1000" b="0" dirty="0">
                          <a:solidFill>
                            <a:schemeClr val="bg1"/>
                          </a:solidFill>
                          <a:latin typeface="Arial" panose="020B0604020202020204" pitchFamily="34" charset="0"/>
                          <a:cs typeface="Arial" panose="020B0604020202020204" pitchFamily="34" charset="0"/>
                        </a:rPr>
                        <a:t>73</a:t>
                      </a:r>
                    </a:p>
                  </a:txBody>
                  <a:tcPr marL="0" marR="39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39</a:t>
                      </a:r>
                    </a:p>
                  </a:txBody>
                  <a:tcPr marL="0" marR="9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37</a:t>
                      </a:r>
                    </a:p>
                  </a:txBody>
                  <a:tcPr marL="0" marR="1224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29</a:t>
                      </a:r>
                    </a:p>
                  </a:txBody>
                  <a:tcPr marL="0" marR="169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12"/>
                  </a:ext>
                </a:extLst>
              </a:tr>
              <a:tr h="192525">
                <a:tc>
                  <a:txBody>
                    <a:bodyPr/>
                    <a:lstStyle/>
                    <a:p>
                      <a:pPr algn="r"/>
                      <a:r>
                        <a:rPr lang="de-DE" sz="1000" b="0" dirty="0">
                          <a:solidFill>
                            <a:schemeClr val="bg1"/>
                          </a:solidFill>
                          <a:latin typeface="Arial" panose="020B0604020202020204" pitchFamily="34" charset="0"/>
                          <a:cs typeface="Arial" panose="020B0604020202020204" pitchFamily="34" charset="0"/>
                        </a:rPr>
                        <a:t>73</a:t>
                      </a:r>
                    </a:p>
                  </a:txBody>
                  <a:tcPr marL="0" marR="39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30</a:t>
                      </a:r>
                    </a:p>
                  </a:txBody>
                  <a:tcPr marL="0" marR="9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53</a:t>
                      </a:r>
                    </a:p>
                  </a:txBody>
                  <a:tcPr marL="0" marR="1224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30</a:t>
                      </a:r>
                    </a:p>
                  </a:txBody>
                  <a:tcPr marL="0" marR="169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13"/>
                  </a:ext>
                </a:extLst>
              </a:tr>
              <a:tr h="192525">
                <a:tc>
                  <a:txBody>
                    <a:bodyPr/>
                    <a:lstStyle/>
                    <a:p>
                      <a:pPr algn="r"/>
                      <a:r>
                        <a:rPr lang="de-DE" sz="1000" b="0" dirty="0">
                          <a:solidFill>
                            <a:schemeClr val="bg1"/>
                          </a:solidFill>
                          <a:latin typeface="Arial" panose="020B0604020202020204" pitchFamily="34" charset="0"/>
                          <a:cs typeface="Arial" panose="020B0604020202020204" pitchFamily="34" charset="0"/>
                        </a:rPr>
                        <a:t>73</a:t>
                      </a:r>
                    </a:p>
                  </a:txBody>
                  <a:tcPr marL="0" marR="39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40</a:t>
                      </a:r>
                    </a:p>
                  </a:txBody>
                  <a:tcPr marL="0" marR="9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38</a:t>
                      </a:r>
                    </a:p>
                  </a:txBody>
                  <a:tcPr marL="0" marR="1224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r>
                        <a:rPr lang="de-DE" sz="1000" b="0" dirty="0">
                          <a:solidFill>
                            <a:schemeClr val="bg1"/>
                          </a:solidFill>
                          <a:latin typeface="Arial" panose="020B0604020202020204" pitchFamily="34" charset="0"/>
                          <a:cs typeface="Arial" panose="020B0604020202020204" pitchFamily="34" charset="0"/>
                        </a:rPr>
                        <a:t>19</a:t>
                      </a:r>
                    </a:p>
                  </a:txBody>
                  <a:tcPr marL="0" marR="169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14"/>
                  </a:ext>
                </a:extLst>
              </a:tr>
            </a:tbl>
          </a:graphicData>
        </a:graphic>
      </p:graphicFrame>
      <p:graphicFrame>
        <p:nvGraphicFramePr>
          <p:cNvPr id="16" name="Diagramm 15"/>
          <p:cNvGraphicFramePr/>
          <p:nvPr>
            <p:extLst>
              <p:ext uri="{D42A27DB-BD31-4B8C-83A1-F6EECF244321}">
                <p14:modId xmlns:p14="http://schemas.microsoft.com/office/powerpoint/2010/main" val="936139236"/>
              </p:ext>
            </p:extLst>
          </p:nvPr>
        </p:nvGraphicFramePr>
        <p:xfrm>
          <a:off x="1347639" y="2016760"/>
          <a:ext cx="1872244" cy="37154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7" name="Diagramm 16"/>
          <p:cNvGraphicFramePr/>
          <p:nvPr>
            <p:extLst>
              <p:ext uri="{D42A27DB-BD31-4B8C-83A1-F6EECF244321}">
                <p14:modId xmlns:p14="http://schemas.microsoft.com/office/powerpoint/2010/main" val="1220997865"/>
              </p:ext>
            </p:extLst>
          </p:nvPr>
        </p:nvGraphicFramePr>
        <p:xfrm>
          <a:off x="5804931" y="2016760"/>
          <a:ext cx="1872244" cy="371543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8" name="Diagramm 17"/>
          <p:cNvGraphicFramePr/>
          <p:nvPr>
            <p:extLst>
              <p:ext uri="{D42A27DB-BD31-4B8C-83A1-F6EECF244321}">
                <p14:modId xmlns:p14="http://schemas.microsoft.com/office/powerpoint/2010/main" val="168580684"/>
              </p:ext>
            </p:extLst>
          </p:nvPr>
        </p:nvGraphicFramePr>
        <p:xfrm>
          <a:off x="8323907" y="2016760"/>
          <a:ext cx="1872244" cy="371543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 name="Diagramm 5"/>
          <p:cNvGraphicFramePr/>
          <p:nvPr>
            <p:extLst>
              <p:ext uri="{D42A27DB-BD31-4B8C-83A1-F6EECF244321}">
                <p14:modId xmlns:p14="http://schemas.microsoft.com/office/powerpoint/2010/main" val="1357018168"/>
              </p:ext>
            </p:extLst>
          </p:nvPr>
        </p:nvGraphicFramePr>
        <p:xfrm>
          <a:off x="3280627" y="2016760"/>
          <a:ext cx="1872244" cy="3715434"/>
        </p:xfrm>
        <a:graphic>
          <a:graphicData uri="http://schemas.openxmlformats.org/drawingml/2006/chart">
            <c:chart xmlns:c="http://schemas.openxmlformats.org/drawingml/2006/chart" xmlns:r="http://schemas.openxmlformats.org/officeDocument/2006/relationships" r:id="rId6"/>
          </a:graphicData>
        </a:graphic>
      </p:graphicFrame>
      <p:sp>
        <p:nvSpPr>
          <p:cNvPr id="20" name="Textplatzhalter 7"/>
          <p:cNvSpPr txBox="1">
            <a:spLocks/>
          </p:cNvSpPr>
          <p:nvPr/>
        </p:nvSpPr>
        <p:spPr bwMode="gray">
          <a:xfrm>
            <a:off x="1505531" y="2263553"/>
            <a:ext cx="933594" cy="209943"/>
          </a:xfrm>
          <a:prstGeom prst="rect">
            <a:avLst/>
          </a:prstGeom>
          <a:noFill/>
        </p:spPr>
        <p:txBody>
          <a:bodyPr vert="horz" lIns="0" tIns="0" rIns="0" bIns="0" rtlCol="0" anchor="b">
            <a:noAutofit/>
          </a:bodyPr>
          <a:lstStyle>
            <a:lvl1pPr marL="1588" indent="0" algn="l" defTabSz="914400" rtl="0" eaLnBrk="1" latinLnBrk="0" hangingPunct="1">
              <a:lnSpc>
                <a:spcPts val="2000"/>
              </a:lnSpc>
              <a:spcBef>
                <a:spcPts val="0"/>
              </a:spcBef>
              <a:spcAft>
                <a:spcPts val="0"/>
              </a:spcAft>
              <a:buFont typeface="Arial" panose="020B0604020202020204" pitchFamily="34" charset="0"/>
              <a:buNone/>
              <a:defRPr lang="de-DE" sz="1400" b="1" kern="1200" dirty="0">
                <a:solidFill>
                  <a:schemeClr val="bg1"/>
                </a:solidFill>
                <a:latin typeface="+mn-lt"/>
                <a:ea typeface="+mn-ea"/>
                <a:cs typeface="+mn-cs"/>
              </a:defRPr>
            </a:lvl1pPr>
            <a:lvl2pPr marL="1588" indent="0" algn="l" defTabSz="914400" rtl="0" eaLnBrk="1" latinLnBrk="0" hangingPunct="1">
              <a:lnSpc>
                <a:spcPts val="2000"/>
              </a:lnSpc>
              <a:spcBef>
                <a:spcPts val="0"/>
              </a:spcBef>
              <a:spcAft>
                <a:spcPts val="0"/>
              </a:spcAft>
              <a:buFont typeface="Arial" panose="020B0604020202020204" pitchFamily="34" charset="0"/>
              <a:buNone/>
              <a:defRPr lang="de-DE" sz="1400" b="1" kern="1200">
                <a:solidFill>
                  <a:schemeClr val="bg1"/>
                </a:solidFill>
                <a:latin typeface="+mn-lt"/>
                <a:ea typeface="+mn-ea"/>
                <a:cs typeface="+mn-cs"/>
              </a:defRPr>
            </a:lvl2pPr>
            <a:lvl3pPr marL="1588" indent="0" algn="l" defTabSz="914400" rtl="0" eaLnBrk="1" latinLnBrk="0" hangingPunct="1">
              <a:lnSpc>
                <a:spcPts val="2000"/>
              </a:lnSpc>
              <a:spcBef>
                <a:spcPts val="0"/>
              </a:spcBef>
              <a:spcAft>
                <a:spcPts val="0"/>
              </a:spcAft>
              <a:buClr>
                <a:schemeClr val="tx2"/>
              </a:buClr>
              <a:buSzPct val="100000"/>
              <a:buFont typeface="Arial" panose="020B0604020202020204" pitchFamily="34" charset="0"/>
              <a:buNone/>
              <a:defRPr lang="de-DE" sz="1400" b="1" kern="1200">
                <a:solidFill>
                  <a:schemeClr val="bg1"/>
                </a:solidFill>
                <a:latin typeface="+mn-lt"/>
                <a:ea typeface="+mn-ea"/>
                <a:cs typeface="+mn-cs"/>
              </a:defRPr>
            </a:lvl3pPr>
            <a:lvl4pPr marL="1588" indent="0" algn="l" defTabSz="914400" rtl="0" eaLnBrk="1" latinLnBrk="0" hangingPunct="1">
              <a:lnSpc>
                <a:spcPts val="2000"/>
              </a:lnSpc>
              <a:spcBef>
                <a:spcPts val="0"/>
              </a:spcBef>
              <a:spcAft>
                <a:spcPts val="0"/>
              </a:spcAft>
              <a:buClr>
                <a:schemeClr val="bg2"/>
              </a:buClr>
              <a:buSzPct val="100000"/>
              <a:buFont typeface="Arial" panose="020B0604020202020204" pitchFamily="34" charset="0"/>
              <a:buNone/>
              <a:defRPr lang="de-DE" sz="1400" b="1" kern="1200">
                <a:solidFill>
                  <a:schemeClr val="bg1"/>
                </a:solidFill>
                <a:latin typeface="+mn-lt"/>
                <a:ea typeface="+mn-ea"/>
                <a:cs typeface="+mn-cs"/>
              </a:defRPr>
            </a:lvl4pPr>
            <a:lvl5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a:solidFill>
                  <a:schemeClr val="bg1"/>
                </a:solidFill>
                <a:latin typeface="+mn-lt"/>
                <a:ea typeface="+mn-ea"/>
                <a:cs typeface="+mn-cs"/>
              </a:defRPr>
            </a:lvl5pPr>
            <a:lvl6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a:solidFill>
                  <a:schemeClr val="bg1"/>
                </a:solidFill>
                <a:latin typeface="+mn-lt"/>
                <a:ea typeface="+mn-ea"/>
                <a:cs typeface="+mn-cs"/>
              </a:defRPr>
            </a:lvl6pPr>
            <a:lvl7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7pPr>
            <a:lvl8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8pPr>
            <a:lvl9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9pPr>
          </a:lstStyle>
          <a:p>
            <a:pPr>
              <a:lnSpc>
                <a:spcPct val="100000"/>
              </a:lnSpc>
            </a:pPr>
            <a:r>
              <a:rPr lang="en-US" sz="1000" b="0" dirty="0">
                <a:latin typeface="Arial" panose="020B0604020202020204" pitchFamily="34" charset="0"/>
                <a:cs typeface="Arial" panose="020B0604020202020204" pitchFamily="34" charset="0"/>
              </a:rPr>
              <a:t>Placeholder*</a:t>
            </a:r>
          </a:p>
        </p:txBody>
      </p:sp>
      <p:grpSp>
        <p:nvGrpSpPr>
          <p:cNvPr id="122" name="Gruppieren 121"/>
          <p:cNvGrpSpPr/>
          <p:nvPr/>
        </p:nvGrpSpPr>
        <p:grpSpPr bwMode="gray">
          <a:xfrm>
            <a:off x="3357183" y="2563866"/>
            <a:ext cx="58425" cy="2850595"/>
            <a:chOff x="3357183" y="2665466"/>
            <a:chExt cx="58425" cy="2850595"/>
          </a:xfrm>
        </p:grpSpPr>
        <p:sp>
          <p:nvSpPr>
            <p:cNvPr id="27" name="Gleichschenkliges Dreieck 10"/>
            <p:cNvSpPr/>
            <p:nvPr/>
          </p:nvSpPr>
          <p:spPr bwMode="gray">
            <a:xfrm rot="5400000" flipH="1">
              <a:off x="3310881" y="5411334"/>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28" name="Gleichschenkliges Dreieck 10"/>
            <p:cNvSpPr/>
            <p:nvPr/>
          </p:nvSpPr>
          <p:spPr bwMode="gray">
            <a:xfrm rot="5400000" flipH="1">
              <a:off x="3310881" y="5218506"/>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29" name="Gleichschenkliges Dreieck 10"/>
            <p:cNvSpPr/>
            <p:nvPr/>
          </p:nvSpPr>
          <p:spPr bwMode="gray">
            <a:xfrm rot="5400000" flipH="1">
              <a:off x="3310881" y="5025680"/>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30" name="Gleichschenkliges Dreieck 10"/>
            <p:cNvSpPr/>
            <p:nvPr/>
          </p:nvSpPr>
          <p:spPr bwMode="gray">
            <a:xfrm rot="5400000" flipH="1">
              <a:off x="3310881" y="4832854"/>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31" name="Gleichschenkliges Dreieck 10"/>
            <p:cNvSpPr/>
            <p:nvPr/>
          </p:nvSpPr>
          <p:spPr bwMode="gray">
            <a:xfrm rot="5400000" flipH="1">
              <a:off x="3310881" y="4640028"/>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32" name="Gleichschenkliges Dreieck 10"/>
            <p:cNvSpPr/>
            <p:nvPr/>
          </p:nvSpPr>
          <p:spPr bwMode="gray">
            <a:xfrm rot="5400000" flipH="1">
              <a:off x="3310881" y="4447202"/>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33" name="Gleichschenkliges Dreieck 10"/>
            <p:cNvSpPr/>
            <p:nvPr/>
          </p:nvSpPr>
          <p:spPr bwMode="gray">
            <a:xfrm rot="5400000" flipH="1">
              <a:off x="3310881" y="4254376"/>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34" name="Gleichschenkliges Dreieck 10"/>
            <p:cNvSpPr/>
            <p:nvPr/>
          </p:nvSpPr>
          <p:spPr bwMode="gray">
            <a:xfrm rot="5400000" flipH="1">
              <a:off x="3310881" y="4061550"/>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35" name="Gleichschenkliges Dreieck 10"/>
            <p:cNvSpPr/>
            <p:nvPr/>
          </p:nvSpPr>
          <p:spPr bwMode="gray">
            <a:xfrm rot="5400000" flipH="1">
              <a:off x="3310881" y="3675898"/>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36" name="Gleichschenkliges Dreieck 10"/>
            <p:cNvSpPr/>
            <p:nvPr/>
          </p:nvSpPr>
          <p:spPr bwMode="gray">
            <a:xfrm rot="5400000" flipH="1">
              <a:off x="3310881" y="3868724"/>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37" name="Gleichschenkliges Dreieck 10"/>
            <p:cNvSpPr/>
            <p:nvPr/>
          </p:nvSpPr>
          <p:spPr bwMode="gray">
            <a:xfrm rot="5400000" flipH="1">
              <a:off x="3310881" y="3483072"/>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38" name="Gleichschenkliges Dreieck 10"/>
            <p:cNvSpPr/>
            <p:nvPr/>
          </p:nvSpPr>
          <p:spPr bwMode="gray">
            <a:xfrm rot="5400000" flipH="1">
              <a:off x="3310881" y="3290246"/>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39" name="Gleichschenkliges Dreieck 10"/>
            <p:cNvSpPr/>
            <p:nvPr/>
          </p:nvSpPr>
          <p:spPr bwMode="gray">
            <a:xfrm rot="5400000" flipH="1">
              <a:off x="3310881" y="3097420"/>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40" name="Gleichschenkliges Dreieck 10"/>
            <p:cNvSpPr/>
            <p:nvPr/>
          </p:nvSpPr>
          <p:spPr bwMode="gray">
            <a:xfrm rot="5400000" flipH="1">
              <a:off x="3310881" y="2904594"/>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41" name="Gleichschenkliges Dreieck 10"/>
            <p:cNvSpPr/>
            <p:nvPr/>
          </p:nvSpPr>
          <p:spPr bwMode="gray">
            <a:xfrm rot="5400000" flipH="1">
              <a:off x="3310881" y="2711768"/>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grpSp>
      <p:sp>
        <p:nvSpPr>
          <p:cNvPr id="87" name="Textplatzhalter 7"/>
          <p:cNvSpPr txBox="1">
            <a:spLocks/>
          </p:cNvSpPr>
          <p:nvPr/>
        </p:nvSpPr>
        <p:spPr bwMode="gray">
          <a:xfrm>
            <a:off x="4020105" y="2263553"/>
            <a:ext cx="933594" cy="209943"/>
          </a:xfrm>
          <a:prstGeom prst="rect">
            <a:avLst/>
          </a:prstGeom>
          <a:noFill/>
        </p:spPr>
        <p:txBody>
          <a:bodyPr vert="horz" lIns="0" tIns="0" rIns="0" bIns="0" rtlCol="0" anchor="b">
            <a:noAutofit/>
          </a:bodyPr>
          <a:lstStyle>
            <a:lvl1pPr marL="1588" indent="0" algn="l" defTabSz="914400" rtl="0" eaLnBrk="1" latinLnBrk="0" hangingPunct="1">
              <a:lnSpc>
                <a:spcPts val="2000"/>
              </a:lnSpc>
              <a:spcBef>
                <a:spcPts val="0"/>
              </a:spcBef>
              <a:spcAft>
                <a:spcPts val="0"/>
              </a:spcAft>
              <a:buFont typeface="Arial" panose="020B0604020202020204" pitchFamily="34" charset="0"/>
              <a:buNone/>
              <a:defRPr lang="de-DE" sz="1400" b="1" kern="1200" dirty="0">
                <a:solidFill>
                  <a:schemeClr val="bg1"/>
                </a:solidFill>
                <a:latin typeface="+mn-lt"/>
                <a:ea typeface="+mn-ea"/>
                <a:cs typeface="+mn-cs"/>
              </a:defRPr>
            </a:lvl1pPr>
            <a:lvl2pPr marL="1588" indent="0" algn="l" defTabSz="914400" rtl="0" eaLnBrk="1" latinLnBrk="0" hangingPunct="1">
              <a:lnSpc>
                <a:spcPts val="2000"/>
              </a:lnSpc>
              <a:spcBef>
                <a:spcPts val="0"/>
              </a:spcBef>
              <a:spcAft>
                <a:spcPts val="0"/>
              </a:spcAft>
              <a:buFont typeface="Arial" panose="020B0604020202020204" pitchFamily="34" charset="0"/>
              <a:buNone/>
              <a:defRPr lang="de-DE" sz="1400" b="1" kern="1200">
                <a:solidFill>
                  <a:schemeClr val="bg1"/>
                </a:solidFill>
                <a:latin typeface="+mn-lt"/>
                <a:ea typeface="+mn-ea"/>
                <a:cs typeface="+mn-cs"/>
              </a:defRPr>
            </a:lvl2pPr>
            <a:lvl3pPr marL="1588" indent="0" algn="l" defTabSz="914400" rtl="0" eaLnBrk="1" latinLnBrk="0" hangingPunct="1">
              <a:lnSpc>
                <a:spcPts val="2000"/>
              </a:lnSpc>
              <a:spcBef>
                <a:spcPts val="0"/>
              </a:spcBef>
              <a:spcAft>
                <a:spcPts val="0"/>
              </a:spcAft>
              <a:buClr>
                <a:schemeClr val="tx2"/>
              </a:buClr>
              <a:buSzPct val="100000"/>
              <a:buFont typeface="Arial" panose="020B0604020202020204" pitchFamily="34" charset="0"/>
              <a:buNone/>
              <a:defRPr lang="de-DE" sz="1400" b="1" kern="1200">
                <a:solidFill>
                  <a:schemeClr val="bg1"/>
                </a:solidFill>
                <a:latin typeface="+mn-lt"/>
                <a:ea typeface="+mn-ea"/>
                <a:cs typeface="+mn-cs"/>
              </a:defRPr>
            </a:lvl3pPr>
            <a:lvl4pPr marL="1588" indent="0" algn="l" defTabSz="914400" rtl="0" eaLnBrk="1" latinLnBrk="0" hangingPunct="1">
              <a:lnSpc>
                <a:spcPts val="2000"/>
              </a:lnSpc>
              <a:spcBef>
                <a:spcPts val="0"/>
              </a:spcBef>
              <a:spcAft>
                <a:spcPts val="0"/>
              </a:spcAft>
              <a:buClr>
                <a:schemeClr val="bg2"/>
              </a:buClr>
              <a:buSzPct val="100000"/>
              <a:buFont typeface="Arial" panose="020B0604020202020204" pitchFamily="34" charset="0"/>
              <a:buNone/>
              <a:defRPr lang="de-DE" sz="1400" b="1" kern="1200">
                <a:solidFill>
                  <a:schemeClr val="bg1"/>
                </a:solidFill>
                <a:latin typeface="+mn-lt"/>
                <a:ea typeface="+mn-ea"/>
                <a:cs typeface="+mn-cs"/>
              </a:defRPr>
            </a:lvl4pPr>
            <a:lvl5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a:solidFill>
                  <a:schemeClr val="bg1"/>
                </a:solidFill>
                <a:latin typeface="+mn-lt"/>
                <a:ea typeface="+mn-ea"/>
                <a:cs typeface="+mn-cs"/>
              </a:defRPr>
            </a:lvl5pPr>
            <a:lvl6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a:solidFill>
                  <a:schemeClr val="bg1"/>
                </a:solidFill>
                <a:latin typeface="+mn-lt"/>
                <a:ea typeface="+mn-ea"/>
                <a:cs typeface="+mn-cs"/>
              </a:defRPr>
            </a:lvl6pPr>
            <a:lvl7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7pPr>
            <a:lvl8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8pPr>
            <a:lvl9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9pPr>
          </a:lstStyle>
          <a:p>
            <a:pPr>
              <a:lnSpc>
                <a:spcPct val="100000"/>
              </a:lnSpc>
            </a:pPr>
            <a:r>
              <a:rPr lang="en-US" sz="1000" b="0" dirty="0">
                <a:latin typeface="Arial" panose="020B0604020202020204" pitchFamily="34" charset="0"/>
                <a:cs typeface="Arial" panose="020B0604020202020204" pitchFamily="34" charset="0"/>
              </a:rPr>
              <a:t>Placeholder*</a:t>
            </a:r>
          </a:p>
        </p:txBody>
      </p:sp>
      <p:sp>
        <p:nvSpPr>
          <p:cNvPr id="88" name="Textplatzhalter 7"/>
          <p:cNvSpPr txBox="1">
            <a:spLocks/>
          </p:cNvSpPr>
          <p:nvPr/>
        </p:nvSpPr>
        <p:spPr bwMode="gray">
          <a:xfrm>
            <a:off x="6529479" y="2263553"/>
            <a:ext cx="933594" cy="209943"/>
          </a:xfrm>
          <a:prstGeom prst="rect">
            <a:avLst/>
          </a:prstGeom>
          <a:noFill/>
        </p:spPr>
        <p:txBody>
          <a:bodyPr vert="horz" lIns="0" tIns="0" rIns="0" bIns="0" rtlCol="0" anchor="b">
            <a:noAutofit/>
          </a:bodyPr>
          <a:lstStyle>
            <a:lvl1pPr marL="1588" indent="0" algn="l" defTabSz="914400" rtl="0" eaLnBrk="1" latinLnBrk="0" hangingPunct="1">
              <a:lnSpc>
                <a:spcPts val="2000"/>
              </a:lnSpc>
              <a:spcBef>
                <a:spcPts val="0"/>
              </a:spcBef>
              <a:spcAft>
                <a:spcPts val="0"/>
              </a:spcAft>
              <a:buFont typeface="Arial" panose="020B0604020202020204" pitchFamily="34" charset="0"/>
              <a:buNone/>
              <a:defRPr lang="de-DE" sz="1400" b="1" kern="1200" dirty="0">
                <a:solidFill>
                  <a:schemeClr val="bg1"/>
                </a:solidFill>
                <a:latin typeface="+mn-lt"/>
                <a:ea typeface="+mn-ea"/>
                <a:cs typeface="+mn-cs"/>
              </a:defRPr>
            </a:lvl1pPr>
            <a:lvl2pPr marL="1588" indent="0" algn="l" defTabSz="914400" rtl="0" eaLnBrk="1" latinLnBrk="0" hangingPunct="1">
              <a:lnSpc>
                <a:spcPts val="2000"/>
              </a:lnSpc>
              <a:spcBef>
                <a:spcPts val="0"/>
              </a:spcBef>
              <a:spcAft>
                <a:spcPts val="0"/>
              </a:spcAft>
              <a:buFont typeface="Arial" panose="020B0604020202020204" pitchFamily="34" charset="0"/>
              <a:buNone/>
              <a:defRPr lang="de-DE" sz="1400" b="1" kern="1200">
                <a:solidFill>
                  <a:schemeClr val="bg1"/>
                </a:solidFill>
                <a:latin typeface="+mn-lt"/>
                <a:ea typeface="+mn-ea"/>
                <a:cs typeface="+mn-cs"/>
              </a:defRPr>
            </a:lvl2pPr>
            <a:lvl3pPr marL="1588" indent="0" algn="l" defTabSz="914400" rtl="0" eaLnBrk="1" latinLnBrk="0" hangingPunct="1">
              <a:lnSpc>
                <a:spcPts val="2000"/>
              </a:lnSpc>
              <a:spcBef>
                <a:spcPts val="0"/>
              </a:spcBef>
              <a:spcAft>
                <a:spcPts val="0"/>
              </a:spcAft>
              <a:buClr>
                <a:schemeClr val="tx2"/>
              </a:buClr>
              <a:buSzPct val="100000"/>
              <a:buFont typeface="Arial" panose="020B0604020202020204" pitchFamily="34" charset="0"/>
              <a:buNone/>
              <a:defRPr lang="de-DE" sz="1400" b="1" kern="1200">
                <a:solidFill>
                  <a:schemeClr val="bg1"/>
                </a:solidFill>
                <a:latin typeface="+mn-lt"/>
                <a:ea typeface="+mn-ea"/>
                <a:cs typeface="+mn-cs"/>
              </a:defRPr>
            </a:lvl3pPr>
            <a:lvl4pPr marL="1588" indent="0" algn="l" defTabSz="914400" rtl="0" eaLnBrk="1" latinLnBrk="0" hangingPunct="1">
              <a:lnSpc>
                <a:spcPts val="2000"/>
              </a:lnSpc>
              <a:spcBef>
                <a:spcPts val="0"/>
              </a:spcBef>
              <a:spcAft>
                <a:spcPts val="0"/>
              </a:spcAft>
              <a:buClr>
                <a:schemeClr val="bg2"/>
              </a:buClr>
              <a:buSzPct val="100000"/>
              <a:buFont typeface="Arial" panose="020B0604020202020204" pitchFamily="34" charset="0"/>
              <a:buNone/>
              <a:defRPr lang="de-DE" sz="1400" b="1" kern="1200">
                <a:solidFill>
                  <a:schemeClr val="bg1"/>
                </a:solidFill>
                <a:latin typeface="+mn-lt"/>
                <a:ea typeface="+mn-ea"/>
                <a:cs typeface="+mn-cs"/>
              </a:defRPr>
            </a:lvl4pPr>
            <a:lvl5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a:solidFill>
                  <a:schemeClr val="bg1"/>
                </a:solidFill>
                <a:latin typeface="+mn-lt"/>
                <a:ea typeface="+mn-ea"/>
                <a:cs typeface="+mn-cs"/>
              </a:defRPr>
            </a:lvl5pPr>
            <a:lvl6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a:solidFill>
                  <a:schemeClr val="bg1"/>
                </a:solidFill>
                <a:latin typeface="+mn-lt"/>
                <a:ea typeface="+mn-ea"/>
                <a:cs typeface="+mn-cs"/>
              </a:defRPr>
            </a:lvl6pPr>
            <a:lvl7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7pPr>
            <a:lvl8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8pPr>
            <a:lvl9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9pPr>
          </a:lstStyle>
          <a:p>
            <a:pPr>
              <a:lnSpc>
                <a:spcPct val="100000"/>
              </a:lnSpc>
            </a:pPr>
            <a:r>
              <a:rPr lang="en-US" sz="1000" b="0" dirty="0">
                <a:latin typeface="Arial" panose="020B0604020202020204" pitchFamily="34" charset="0"/>
                <a:cs typeface="Arial" panose="020B0604020202020204" pitchFamily="34" charset="0"/>
              </a:rPr>
              <a:t>Placeholder*</a:t>
            </a:r>
          </a:p>
        </p:txBody>
      </p:sp>
      <p:sp>
        <p:nvSpPr>
          <p:cNvPr id="89" name="Textplatzhalter 7"/>
          <p:cNvSpPr txBox="1">
            <a:spLocks/>
          </p:cNvSpPr>
          <p:nvPr/>
        </p:nvSpPr>
        <p:spPr bwMode="gray">
          <a:xfrm>
            <a:off x="9040986" y="2263553"/>
            <a:ext cx="933594" cy="209943"/>
          </a:xfrm>
          <a:prstGeom prst="rect">
            <a:avLst/>
          </a:prstGeom>
          <a:noFill/>
        </p:spPr>
        <p:txBody>
          <a:bodyPr vert="horz" lIns="0" tIns="0" rIns="0" bIns="0" rtlCol="0" anchor="b">
            <a:noAutofit/>
          </a:bodyPr>
          <a:lstStyle>
            <a:lvl1pPr marL="1588" indent="0" algn="l" defTabSz="914400" rtl="0" eaLnBrk="1" latinLnBrk="0" hangingPunct="1">
              <a:lnSpc>
                <a:spcPts val="2000"/>
              </a:lnSpc>
              <a:spcBef>
                <a:spcPts val="0"/>
              </a:spcBef>
              <a:spcAft>
                <a:spcPts val="0"/>
              </a:spcAft>
              <a:buFont typeface="Arial" panose="020B0604020202020204" pitchFamily="34" charset="0"/>
              <a:buNone/>
              <a:defRPr lang="de-DE" sz="1400" b="1" kern="1200" dirty="0">
                <a:solidFill>
                  <a:schemeClr val="bg1"/>
                </a:solidFill>
                <a:latin typeface="+mn-lt"/>
                <a:ea typeface="+mn-ea"/>
                <a:cs typeface="+mn-cs"/>
              </a:defRPr>
            </a:lvl1pPr>
            <a:lvl2pPr marL="1588" indent="0" algn="l" defTabSz="914400" rtl="0" eaLnBrk="1" latinLnBrk="0" hangingPunct="1">
              <a:lnSpc>
                <a:spcPts val="2000"/>
              </a:lnSpc>
              <a:spcBef>
                <a:spcPts val="0"/>
              </a:spcBef>
              <a:spcAft>
                <a:spcPts val="0"/>
              </a:spcAft>
              <a:buFont typeface="Arial" panose="020B0604020202020204" pitchFamily="34" charset="0"/>
              <a:buNone/>
              <a:defRPr lang="de-DE" sz="1400" b="1" kern="1200">
                <a:solidFill>
                  <a:schemeClr val="bg1"/>
                </a:solidFill>
                <a:latin typeface="+mn-lt"/>
                <a:ea typeface="+mn-ea"/>
                <a:cs typeface="+mn-cs"/>
              </a:defRPr>
            </a:lvl2pPr>
            <a:lvl3pPr marL="1588" indent="0" algn="l" defTabSz="914400" rtl="0" eaLnBrk="1" latinLnBrk="0" hangingPunct="1">
              <a:lnSpc>
                <a:spcPts val="2000"/>
              </a:lnSpc>
              <a:spcBef>
                <a:spcPts val="0"/>
              </a:spcBef>
              <a:spcAft>
                <a:spcPts val="0"/>
              </a:spcAft>
              <a:buClr>
                <a:schemeClr val="tx2"/>
              </a:buClr>
              <a:buSzPct val="100000"/>
              <a:buFont typeface="Arial" panose="020B0604020202020204" pitchFamily="34" charset="0"/>
              <a:buNone/>
              <a:defRPr lang="de-DE" sz="1400" b="1" kern="1200">
                <a:solidFill>
                  <a:schemeClr val="bg1"/>
                </a:solidFill>
                <a:latin typeface="+mn-lt"/>
                <a:ea typeface="+mn-ea"/>
                <a:cs typeface="+mn-cs"/>
              </a:defRPr>
            </a:lvl3pPr>
            <a:lvl4pPr marL="1588" indent="0" algn="l" defTabSz="914400" rtl="0" eaLnBrk="1" latinLnBrk="0" hangingPunct="1">
              <a:lnSpc>
                <a:spcPts val="2000"/>
              </a:lnSpc>
              <a:spcBef>
                <a:spcPts val="0"/>
              </a:spcBef>
              <a:spcAft>
                <a:spcPts val="0"/>
              </a:spcAft>
              <a:buClr>
                <a:schemeClr val="bg2"/>
              </a:buClr>
              <a:buSzPct val="100000"/>
              <a:buFont typeface="Arial" panose="020B0604020202020204" pitchFamily="34" charset="0"/>
              <a:buNone/>
              <a:defRPr lang="de-DE" sz="1400" b="1" kern="1200">
                <a:solidFill>
                  <a:schemeClr val="bg1"/>
                </a:solidFill>
                <a:latin typeface="+mn-lt"/>
                <a:ea typeface="+mn-ea"/>
                <a:cs typeface="+mn-cs"/>
              </a:defRPr>
            </a:lvl4pPr>
            <a:lvl5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a:solidFill>
                  <a:schemeClr val="bg1"/>
                </a:solidFill>
                <a:latin typeface="+mn-lt"/>
                <a:ea typeface="+mn-ea"/>
                <a:cs typeface="+mn-cs"/>
              </a:defRPr>
            </a:lvl5pPr>
            <a:lvl6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a:solidFill>
                  <a:schemeClr val="bg1"/>
                </a:solidFill>
                <a:latin typeface="+mn-lt"/>
                <a:ea typeface="+mn-ea"/>
                <a:cs typeface="+mn-cs"/>
              </a:defRPr>
            </a:lvl6pPr>
            <a:lvl7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7pPr>
            <a:lvl8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8pPr>
            <a:lvl9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9pPr>
          </a:lstStyle>
          <a:p>
            <a:pPr>
              <a:lnSpc>
                <a:spcPct val="100000"/>
              </a:lnSpc>
            </a:pPr>
            <a:r>
              <a:rPr lang="en-US" sz="1000" b="0" dirty="0">
                <a:latin typeface="Arial" panose="020B0604020202020204" pitchFamily="34" charset="0"/>
                <a:cs typeface="Arial" panose="020B0604020202020204" pitchFamily="34" charset="0"/>
              </a:rPr>
              <a:t>Placeholder*</a:t>
            </a:r>
          </a:p>
        </p:txBody>
      </p:sp>
      <p:sp>
        <p:nvSpPr>
          <p:cNvPr id="90" name="Textplatzhalter 7"/>
          <p:cNvSpPr txBox="1">
            <a:spLocks/>
          </p:cNvSpPr>
          <p:nvPr/>
        </p:nvSpPr>
        <p:spPr bwMode="gray">
          <a:xfrm>
            <a:off x="621000" y="2263553"/>
            <a:ext cx="760457" cy="209943"/>
          </a:xfrm>
          <a:prstGeom prst="rect">
            <a:avLst/>
          </a:prstGeom>
          <a:noFill/>
        </p:spPr>
        <p:txBody>
          <a:bodyPr vert="horz" lIns="0" tIns="0" rIns="0" bIns="0" rtlCol="0" anchor="b">
            <a:noAutofit/>
          </a:bodyPr>
          <a:lstStyle>
            <a:lvl1pPr marL="1588" indent="0" algn="l" defTabSz="914400" rtl="0" eaLnBrk="1" latinLnBrk="0" hangingPunct="1">
              <a:lnSpc>
                <a:spcPts val="2000"/>
              </a:lnSpc>
              <a:spcBef>
                <a:spcPts val="0"/>
              </a:spcBef>
              <a:spcAft>
                <a:spcPts val="0"/>
              </a:spcAft>
              <a:buFont typeface="Arial" panose="020B0604020202020204" pitchFamily="34" charset="0"/>
              <a:buNone/>
              <a:defRPr lang="de-DE" sz="1400" b="1" kern="1200" dirty="0">
                <a:solidFill>
                  <a:schemeClr val="bg1"/>
                </a:solidFill>
                <a:latin typeface="+mn-lt"/>
                <a:ea typeface="+mn-ea"/>
                <a:cs typeface="+mn-cs"/>
              </a:defRPr>
            </a:lvl1pPr>
            <a:lvl2pPr marL="1588" indent="0" algn="l" defTabSz="914400" rtl="0" eaLnBrk="1" latinLnBrk="0" hangingPunct="1">
              <a:lnSpc>
                <a:spcPts val="2000"/>
              </a:lnSpc>
              <a:spcBef>
                <a:spcPts val="0"/>
              </a:spcBef>
              <a:spcAft>
                <a:spcPts val="0"/>
              </a:spcAft>
              <a:buFont typeface="Arial" panose="020B0604020202020204" pitchFamily="34" charset="0"/>
              <a:buNone/>
              <a:defRPr lang="de-DE" sz="1400" b="1" kern="1200">
                <a:solidFill>
                  <a:schemeClr val="bg1"/>
                </a:solidFill>
                <a:latin typeface="+mn-lt"/>
                <a:ea typeface="+mn-ea"/>
                <a:cs typeface="+mn-cs"/>
              </a:defRPr>
            </a:lvl2pPr>
            <a:lvl3pPr marL="1588" indent="0" algn="l" defTabSz="914400" rtl="0" eaLnBrk="1" latinLnBrk="0" hangingPunct="1">
              <a:lnSpc>
                <a:spcPts val="2000"/>
              </a:lnSpc>
              <a:spcBef>
                <a:spcPts val="0"/>
              </a:spcBef>
              <a:spcAft>
                <a:spcPts val="0"/>
              </a:spcAft>
              <a:buClr>
                <a:schemeClr val="tx2"/>
              </a:buClr>
              <a:buSzPct val="100000"/>
              <a:buFont typeface="Arial" panose="020B0604020202020204" pitchFamily="34" charset="0"/>
              <a:buNone/>
              <a:defRPr lang="de-DE" sz="1400" b="1" kern="1200">
                <a:solidFill>
                  <a:schemeClr val="bg1"/>
                </a:solidFill>
                <a:latin typeface="+mn-lt"/>
                <a:ea typeface="+mn-ea"/>
                <a:cs typeface="+mn-cs"/>
              </a:defRPr>
            </a:lvl3pPr>
            <a:lvl4pPr marL="1588" indent="0" algn="l" defTabSz="914400" rtl="0" eaLnBrk="1" latinLnBrk="0" hangingPunct="1">
              <a:lnSpc>
                <a:spcPts val="2000"/>
              </a:lnSpc>
              <a:spcBef>
                <a:spcPts val="0"/>
              </a:spcBef>
              <a:spcAft>
                <a:spcPts val="0"/>
              </a:spcAft>
              <a:buClr>
                <a:schemeClr val="bg2"/>
              </a:buClr>
              <a:buSzPct val="100000"/>
              <a:buFont typeface="Arial" panose="020B0604020202020204" pitchFamily="34" charset="0"/>
              <a:buNone/>
              <a:defRPr lang="de-DE" sz="1400" b="1" kern="1200">
                <a:solidFill>
                  <a:schemeClr val="bg1"/>
                </a:solidFill>
                <a:latin typeface="+mn-lt"/>
                <a:ea typeface="+mn-ea"/>
                <a:cs typeface="+mn-cs"/>
              </a:defRPr>
            </a:lvl4pPr>
            <a:lvl5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a:solidFill>
                  <a:schemeClr val="bg1"/>
                </a:solidFill>
                <a:latin typeface="+mn-lt"/>
                <a:ea typeface="+mn-ea"/>
                <a:cs typeface="+mn-cs"/>
              </a:defRPr>
            </a:lvl5pPr>
            <a:lvl6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a:solidFill>
                  <a:schemeClr val="bg1"/>
                </a:solidFill>
                <a:latin typeface="+mn-lt"/>
                <a:ea typeface="+mn-ea"/>
                <a:cs typeface="+mn-cs"/>
              </a:defRPr>
            </a:lvl6pPr>
            <a:lvl7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7pPr>
            <a:lvl8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8pPr>
            <a:lvl9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9pPr>
          </a:lstStyle>
          <a:p>
            <a:pPr>
              <a:lnSpc>
                <a:spcPct val="100000"/>
              </a:lnSpc>
            </a:pPr>
            <a:r>
              <a:rPr lang="en-US" sz="1000" dirty="0">
                <a:latin typeface="Arial" panose="020B0604020202020204" pitchFamily="34" charset="0"/>
                <a:cs typeface="Arial" panose="020B0604020202020204" pitchFamily="34" charset="0"/>
              </a:rPr>
              <a:t>In %</a:t>
            </a:r>
          </a:p>
        </p:txBody>
      </p:sp>
      <p:graphicFrame>
        <p:nvGraphicFramePr>
          <p:cNvPr id="105" name="Tabelle 104"/>
          <p:cNvGraphicFramePr>
            <a:graphicFrameLocks noGrp="1"/>
          </p:cNvGraphicFramePr>
          <p:nvPr>
            <p:extLst>
              <p:ext uri="{D42A27DB-BD31-4B8C-83A1-F6EECF244321}">
                <p14:modId xmlns:p14="http://schemas.microsoft.com/office/powerpoint/2010/main" val="2853959102"/>
              </p:ext>
            </p:extLst>
          </p:nvPr>
        </p:nvGraphicFramePr>
        <p:xfrm>
          <a:off x="621000" y="2546947"/>
          <a:ext cx="805887" cy="2887875"/>
        </p:xfrm>
        <a:graphic>
          <a:graphicData uri="http://schemas.openxmlformats.org/drawingml/2006/table">
            <a:tbl>
              <a:tblPr firstRow="1" bandRow="1">
                <a:tableStyleId>{5C22544A-7EE6-4342-B048-85BDC9FD1C3A}</a:tableStyleId>
              </a:tblPr>
              <a:tblGrid>
                <a:gridCol w="805887">
                  <a:extLst>
                    <a:ext uri="{9D8B030D-6E8A-4147-A177-3AD203B41FA5}">
                      <a16:colId xmlns:a16="http://schemas.microsoft.com/office/drawing/2014/main" val="20000"/>
                    </a:ext>
                  </a:extLst>
                </a:gridCol>
              </a:tblGrid>
              <a:tr h="192525">
                <a:tc>
                  <a:txBody>
                    <a:bodyPr/>
                    <a:lstStyle/>
                    <a:p>
                      <a:pPr algn="l"/>
                      <a:r>
                        <a:rPr lang="en-US" sz="1000" b="0" dirty="0">
                          <a:solidFill>
                            <a:schemeClr val="bg1"/>
                          </a:solidFill>
                          <a:latin typeface="Arial" panose="020B0604020202020204" pitchFamily="34" charset="0"/>
                          <a:cs typeface="Arial" panose="020B0604020202020204" pitchFamily="34" charset="0"/>
                        </a:rPr>
                        <a:t>Placeholder</a:t>
                      </a:r>
                    </a:p>
                  </a:txBody>
                  <a:tcPr marL="0" marR="0" marT="0" marB="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2525">
                <a:tc>
                  <a:txBody>
                    <a:bodyPr/>
                    <a:lstStyle/>
                    <a:p>
                      <a:pPr algn="l"/>
                      <a:r>
                        <a:rPr lang="en-US" sz="1000" b="0" dirty="0">
                          <a:solidFill>
                            <a:schemeClr val="bg1"/>
                          </a:solidFill>
                          <a:latin typeface="Arial" panose="020B0604020202020204" pitchFamily="34" charset="0"/>
                          <a:cs typeface="Arial" panose="020B0604020202020204" pitchFamily="34" charset="0"/>
                        </a:rPr>
                        <a:t>Placeholder</a:t>
                      </a:r>
                    </a:p>
                  </a:txBody>
                  <a:tcPr marL="0" marR="0" marT="0" marB="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2525">
                <a:tc>
                  <a:txBody>
                    <a:bodyPr/>
                    <a:lstStyle/>
                    <a:p>
                      <a:pPr algn="l"/>
                      <a:r>
                        <a:rPr lang="en-US" sz="1000" b="0" dirty="0">
                          <a:solidFill>
                            <a:schemeClr val="bg1"/>
                          </a:solidFill>
                          <a:latin typeface="Arial" panose="020B0604020202020204" pitchFamily="34" charset="0"/>
                          <a:cs typeface="Arial" panose="020B0604020202020204" pitchFamily="34" charset="0"/>
                        </a:rPr>
                        <a:t>Placeholder</a:t>
                      </a:r>
                    </a:p>
                  </a:txBody>
                  <a:tcPr marL="0" marR="0" marT="0" marB="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92525">
                <a:tc>
                  <a:txBody>
                    <a:bodyPr/>
                    <a:lstStyle/>
                    <a:p>
                      <a:pPr algn="l"/>
                      <a:r>
                        <a:rPr lang="en-US" sz="1000" b="0" dirty="0">
                          <a:solidFill>
                            <a:schemeClr val="bg1"/>
                          </a:solidFill>
                          <a:latin typeface="Arial" panose="020B0604020202020204" pitchFamily="34" charset="0"/>
                          <a:cs typeface="Arial" panose="020B0604020202020204" pitchFamily="34" charset="0"/>
                        </a:rPr>
                        <a:t>Placeholder</a:t>
                      </a:r>
                    </a:p>
                  </a:txBody>
                  <a:tcPr marL="0" marR="0" marT="0" marB="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2525">
                <a:tc>
                  <a:txBody>
                    <a:bodyPr/>
                    <a:lstStyle/>
                    <a:p>
                      <a:pPr algn="l"/>
                      <a:r>
                        <a:rPr lang="en-US" sz="1000" b="0" dirty="0">
                          <a:solidFill>
                            <a:schemeClr val="bg1"/>
                          </a:solidFill>
                          <a:latin typeface="Arial" panose="020B0604020202020204" pitchFamily="34" charset="0"/>
                          <a:cs typeface="Arial" panose="020B0604020202020204" pitchFamily="34" charset="0"/>
                        </a:rPr>
                        <a:t>Placeholder</a:t>
                      </a:r>
                    </a:p>
                  </a:txBody>
                  <a:tcPr marL="0" marR="0" marT="0" marB="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2525">
                <a:tc>
                  <a:txBody>
                    <a:bodyPr/>
                    <a:lstStyle/>
                    <a:p>
                      <a:pPr algn="l"/>
                      <a:r>
                        <a:rPr lang="en-US" sz="1000" b="0" dirty="0">
                          <a:solidFill>
                            <a:schemeClr val="bg1"/>
                          </a:solidFill>
                          <a:latin typeface="Arial" panose="020B0604020202020204" pitchFamily="34" charset="0"/>
                          <a:cs typeface="Arial" panose="020B0604020202020204" pitchFamily="34" charset="0"/>
                        </a:rPr>
                        <a:t>Placeholder</a:t>
                      </a:r>
                    </a:p>
                  </a:txBody>
                  <a:tcPr marL="0" marR="0" marT="0" marB="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92525">
                <a:tc>
                  <a:txBody>
                    <a:bodyPr/>
                    <a:lstStyle/>
                    <a:p>
                      <a:pPr algn="l"/>
                      <a:r>
                        <a:rPr lang="en-US" sz="1000" b="0" dirty="0">
                          <a:solidFill>
                            <a:schemeClr val="bg1"/>
                          </a:solidFill>
                          <a:latin typeface="Arial" panose="020B0604020202020204" pitchFamily="34" charset="0"/>
                          <a:cs typeface="Arial" panose="020B0604020202020204" pitchFamily="34" charset="0"/>
                        </a:rPr>
                        <a:t>Placeholder</a:t>
                      </a:r>
                    </a:p>
                  </a:txBody>
                  <a:tcPr marL="0" marR="0" marT="0" marB="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92525">
                <a:tc>
                  <a:txBody>
                    <a:bodyPr/>
                    <a:lstStyle/>
                    <a:p>
                      <a:pPr algn="l"/>
                      <a:r>
                        <a:rPr lang="en-US" sz="1000" b="0" dirty="0">
                          <a:solidFill>
                            <a:schemeClr val="bg1"/>
                          </a:solidFill>
                          <a:latin typeface="Arial" panose="020B0604020202020204" pitchFamily="34" charset="0"/>
                          <a:cs typeface="Arial" panose="020B0604020202020204" pitchFamily="34" charset="0"/>
                        </a:rPr>
                        <a:t>Placeholder</a:t>
                      </a:r>
                    </a:p>
                  </a:txBody>
                  <a:tcPr marL="0" marR="0" marT="0" marB="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2525">
                <a:tc>
                  <a:txBody>
                    <a:bodyPr/>
                    <a:lstStyle/>
                    <a:p>
                      <a:pPr algn="l"/>
                      <a:r>
                        <a:rPr lang="en-US" sz="1000" b="0" dirty="0">
                          <a:solidFill>
                            <a:schemeClr val="bg1"/>
                          </a:solidFill>
                          <a:latin typeface="Arial" panose="020B0604020202020204" pitchFamily="34" charset="0"/>
                          <a:cs typeface="Arial" panose="020B0604020202020204" pitchFamily="34" charset="0"/>
                        </a:rPr>
                        <a:t>Placeholder</a:t>
                      </a:r>
                    </a:p>
                  </a:txBody>
                  <a:tcPr marL="0" marR="0" marT="0" marB="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2525">
                <a:tc>
                  <a:txBody>
                    <a:bodyPr/>
                    <a:lstStyle/>
                    <a:p>
                      <a:pPr algn="l"/>
                      <a:r>
                        <a:rPr lang="en-US" sz="1000" b="0" dirty="0">
                          <a:solidFill>
                            <a:schemeClr val="bg1"/>
                          </a:solidFill>
                          <a:latin typeface="Arial" panose="020B0604020202020204" pitchFamily="34" charset="0"/>
                          <a:cs typeface="Arial" panose="020B0604020202020204" pitchFamily="34" charset="0"/>
                        </a:rPr>
                        <a:t>Placeholder</a:t>
                      </a:r>
                    </a:p>
                  </a:txBody>
                  <a:tcPr marL="0" marR="0" marT="0" marB="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92525">
                <a:tc>
                  <a:txBody>
                    <a:bodyPr/>
                    <a:lstStyle/>
                    <a:p>
                      <a:pPr algn="l"/>
                      <a:r>
                        <a:rPr lang="en-US" sz="1000" b="0" dirty="0">
                          <a:solidFill>
                            <a:schemeClr val="bg1"/>
                          </a:solidFill>
                          <a:latin typeface="Arial" panose="020B0604020202020204" pitchFamily="34" charset="0"/>
                          <a:cs typeface="Arial" panose="020B0604020202020204" pitchFamily="34" charset="0"/>
                        </a:rPr>
                        <a:t>Placeholder</a:t>
                      </a:r>
                    </a:p>
                  </a:txBody>
                  <a:tcPr marL="0" marR="0" marT="0" marB="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2525">
                <a:tc>
                  <a:txBody>
                    <a:bodyPr/>
                    <a:lstStyle/>
                    <a:p>
                      <a:pPr algn="l"/>
                      <a:r>
                        <a:rPr lang="en-US" sz="1000" b="0" dirty="0">
                          <a:solidFill>
                            <a:schemeClr val="bg1"/>
                          </a:solidFill>
                          <a:latin typeface="Arial" panose="020B0604020202020204" pitchFamily="34" charset="0"/>
                          <a:cs typeface="Arial" panose="020B0604020202020204" pitchFamily="34" charset="0"/>
                        </a:rPr>
                        <a:t>Placeholder</a:t>
                      </a:r>
                    </a:p>
                  </a:txBody>
                  <a:tcPr marL="0" marR="0" marT="0" marB="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2525">
                <a:tc>
                  <a:txBody>
                    <a:bodyPr/>
                    <a:lstStyle/>
                    <a:p>
                      <a:pPr algn="l"/>
                      <a:r>
                        <a:rPr lang="en-US" sz="1000" b="0" dirty="0">
                          <a:solidFill>
                            <a:schemeClr val="bg1"/>
                          </a:solidFill>
                          <a:latin typeface="Arial" panose="020B0604020202020204" pitchFamily="34" charset="0"/>
                          <a:cs typeface="Arial" panose="020B0604020202020204" pitchFamily="34" charset="0"/>
                        </a:rPr>
                        <a:t>Placeholder</a:t>
                      </a:r>
                    </a:p>
                  </a:txBody>
                  <a:tcPr marL="0" marR="0" marT="0" marB="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192525">
                <a:tc>
                  <a:txBody>
                    <a:bodyPr/>
                    <a:lstStyle/>
                    <a:p>
                      <a:pPr algn="l"/>
                      <a:r>
                        <a:rPr lang="en-US" sz="1000" b="0" dirty="0">
                          <a:solidFill>
                            <a:schemeClr val="bg1"/>
                          </a:solidFill>
                          <a:latin typeface="Arial" panose="020B0604020202020204" pitchFamily="34" charset="0"/>
                          <a:cs typeface="Arial" panose="020B0604020202020204" pitchFamily="34" charset="0"/>
                        </a:rPr>
                        <a:t>Placeholder</a:t>
                      </a:r>
                    </a:p>
                  </a:txBody>
                  <a:tcPr marL="0" marR="0" marT="0" marB="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192525">
                <a:tc>
                  <a:txBody>
                    <a:bodyPr/>
                    <a:lstStyle/>
                    <a:p>
                      <a:pPr algn="l"/>
                      <a:r>
                        <a:rPr lang="en-US" sz="1000" b="0" dirty="0">
                          <a:solidFill>
                            <a:schemeClr val="bg1"/>
                          </a:solidFill>
                          <a:latin typeface="Arial" panose="020B0604020202020204" pitchFamily="34" charset="0"/>
                          <a:cs typeface="Arial" panose="020B0604020202020204" pitchFamily="34" charset="0"/>
                        </a:rPr>
                        <a:t>Placeholder</a:t>
                      </a:r>
                    </a:p>
                  </a:txBody>
                  <a:tcPr marL="0" marR="0" marT="0" marB="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bl>
          </a:graphicData>
        </a:graphic>
      </p:graphicFrame>
      <p:sp>
        <p:nvSpPr>
          <p:cNvPr id="2" name="Titel 1"/>
          <p:cNvSpPr>
            <a:spLocks noGrp="1"/>
          </p:cNvSpPr>
          <p:nvPr>
            <p:ph type="title"/>
          </p:nvPr>
        </p:nvSpPr>
        <p:spPr bwMode="gray"/>
        <p:txBody>
          <a:bodyPr/>
          <a:lstStyle/>
          <a:p>
            <a:r>
              <a:rPr lang="en-US" dirty="0"/>
              <a:t>Performance Development</a:t>
            </a:r>
          </a:p>
        </p:txBody>
      </p:sp>
      <p:sp>
        <p:nvSpPr>
          <p:cNvPr id="3" name="Untertitel 2"/>
          <p:cNvSpPr>
            <a:spLocks noGrp="1"/>
          </p:cNvSpPr>
          <p:nvPr>
            <p:ph type="subTitle" idx="14"/>
          </p:nvPr>
        </p:nvSpPr>
        <p:spPr bwMode="gray"/>
        <p:txBody>
          <a:bodyPr/>
          <a:lstStyle/>
          <a:p>
            <a:endParaRPr lang="en-US" dirty="0"/>
          </a:p>
        </p:txBody>
      </p:sp>
      <p:sp>
        <p:nvSpPr>
          <p:cNvPr id="7" name="Textplatzhalter 7"/>
          <p:cNvSpPr txBox="1">
            <a:spLocks/>
          </p:cNvSpPr>
          <p:nvPr/>
        </p:nvSpPr>
        <p:spPr bwMode="gray">
          <a:xfrm>
            <a:off x="1484327" y="1476079"/>
            <a:ext cx="1584000" cy="467999"/>
          </a:xfrm>
          <a:prstGeom prst="rect">
            <a:avLst/>
          </a:prstGeom>
          <a:noFill/>
        </p:spPr>
        <p:txBody>
          <a:bodyPr vert="horz" lIns="107976" tIns="71988" rIns="107976" bIns="71988" rtlCol="0" anchor="ctr">
            <a:noAutofit/>
          </a:bodyPr>
          <a:lstStyle>
            <a:lvl1pPr marL="1588" indent="0" algn="l" defTabSz="914400" rtl="0" eaLnBrk="1" latinLnBrk="0" hangingPunct="1">
              <a:lnSpc>
                <a:spcPts val="2000"/>
              </a:lnSpc>
              <a:spcBef>
                <a:spcPts val="0"/>
              </a:spcBef>
              <a:spcAft>
                <a:spcPts val="0"/>
              </a:spcAft>
              <a:buFont typeface="Arial" panose="020B0604020202020204" pitchFamily="34" charset="0"/>
              <a:buNone/>
              <a:defRPr lang="de-DE" sz="1400" b="1" kern="1200" dirty="0">
                <a:solidFill>
                  <a:schemeClr val="bg1"/>
                </a:solidFill>
                <a:latin typeface="+mn-lt"/>
                <a:ea typeface="+mn-ea"/>
                <a:cs typeface="+mn-cs"/>
              </a:defRPr>
            </a:lvl1pPr>
            <a:lvl2pPr marL="1588" indent="0" algn="l" defTabSz="914400" rtl="0" eaLnBrk="1" latinLnBrk="0" hangingPunct="1">
              <a:lnSpc>
                <a:spcPts val="2000"/>
              </a:lnSpc>
              <a:spcBef>
                <a:spcPts val="0"/>
              </a:spcBef>
              <a:spcAft>
                <a:spcPts val="0"/>
              </a:spcAft>
              <a:buFont typeface="Arial" panose="020B0604020202020204" pitchFamily="34" charset="0"/>
              <a:buNone/>
              <a:defRPr lang="de-DE" sz="1400" b="1" kern="1200">
                <a:solidFill>
                  <a:schemeClr val="bg1"/>
                </a:solidFill>
                <a:latin typeface="+mn-lt"/>
                <a:ea typeface="+mn-ea"/>
                <a:cs typeface="+mn-cs"/>
              </a:defRPr>
            </a:lvl2pPr>
            <a:lvl3pPr marL="1588" indent="0" algn="l" defTabSz="914400" rtl="0" eaLnBrk="1" latinLnBrk="0" hangingPunct="1">
              <a:lnSpc>
                <a:spcPts val="2000"/>
              </a:lnSpc>
              <a:spcBef>
                <a:spcPts val="0"/>
              </a:spcBef>
              <a:spcAft>
                <a:spcPts val="0"/>
              </a:spcAft>
              <a:buClr>
                <a:schemeClr val="tx2"/>
              </a:buClr>
              <a:buSzPct val="100000"/>
              <a:buFont typeface="Arial" panose="020B0604020202020204" pitchFamily="34" charset="0"/>
              <a:buNone/>
              <a:defRPr lang="de-DE" sz="1400" b="1" kern="1200">
                <a:solidFill>
                  <a:schemeClr val="bg1"/>
                </a:solidFill>
                <a:latin typeface="+mn-lt"/>
                <a:ea typeface="+mn-ea"/>
                <a:cs typeface="+mn-cs"/>
              </a:defRPr>
            </a:lvl3pPr>
            <a:lvl4pPr marL="1588" indent="0" algn="l" defTabSz="914400" rtl="0" eaLnBrk="1" latinLnBrk="0" hangingPunct="1">
              <a:lnSpc>
                <a:spcPts val="2000"/>
              </a:lnSpc>
              <a:spcBef>
                <a:spcPts val="0"/>
              </a:spcBef>
              <a:spcAft>
                <a:spcPts val="0"/>
              </a:spcAft>
              <a:buClr>
                <a:schemeClr val="bg2"/>
              </a:buClr>
              <a:buSzPct val="100000"/>
              <a:buFont typeface="Arial" panose="020B0604020202020204" pitchFamily="34" charset="0"/>
              <a:buNone/>
              <a:defRPr lang="de-DE" sz="1400" b="1" kern="1200">
                <a:solidFill>
                  <a:schemeClr val="bg1"/>
                </a:solidFill>
                <a:latin typeface="+mn-lt"/>
                <a:ea typeface="+mn-ea"/>
                <a:cs typeface="+mn-cs"/>
              </a:defRPr>
            </a:lvl4pPr>
            <a:lvl5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a:solidFill>
                  <a:schemeClr val="bg1"/>
                </a:solidFill>
                <a:latin typeface="+mn-lt"/>
                <a:ea typeface="+mn-ea"/>
                <a:cs typeface="+mn-cs"/>
              </a:defRPr>
            </a:lvl5pPr>
            <a:lvl6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a:solidFill>
                  <a:schemeClr val="bg1"/>
                </a:solidFill>
                <a:latin typeface="+mn-lt"/>
                <a:ea typeface="+mn-ea"/>
                <a:cs typeface="+mn-cs"/>
              </a:defRPr>
            </a:lvl6pPr>
            <a:lvl7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7pPr>
            <a:lvl8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8pPr>
            <a:lvl9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9pPr>
          </a:lstStyle>
          <a:p>
            <a:pPr>
              <a:lnSpc>
                <a:spcPct val="100000"/>
              </a:lnSpc>
            </a:pPr>
            <a:r>
              <a:rPr lang="en-US" b="0" cap="all" dirty="0">
                <a:solidFill>
                  <a:srgbClr val="B3E900"/>
                </a:solidFill>
                <a:latin typeface="Arial" panose="020B0604020202020204" pitchFamily="34" charset="0"/>
                <a:cs typeface="Arial" panose="020B0604020202020204" pitchFamily="34" charset="0"/>
              </a:rPr>
              <a:t>Placeholder</a:t>
            </a:r>
            <a:endParaRPr lang="en-US" sz="1600" dirty="0">
              <a:solidFill>
                <a:schemeClr val="bg2"/>
              </a:solidFill>
              <a:latin typeface="Arial" panose="020B0604020202020204" pitchFamily="34" charset="0"/>
              <a:cs typeface="Arial" panose="020B0604020202020204" pitchFamily="34" charset="0"/>
            </a:endParaRPr>
          </a:p>
        </p:txBody>
      </p:sp>
      <p:sp>
        <p:nvSpPr>
          <p:cNvPr id="19" name="Rechteck 9"/>
          <p:cNvSpPr/>
          <p:nvPr/>
        </p:nvSpPr>
        <p:spPr bwMode="gray">
          <a:xfrm>
            <a:off x="590520" y="5905232"/>
            <a:ext cx="1896647" cy="33364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r>
              <a:rPr lang="en-US" sz="1000" dirty="0">
                <a:solidFill>
                  <a:schemeClr val="bg1"/>
                </a:solidFill>
                <a:latin typeface="Arial" panose="020B0604020202020204" pitchFamily="34" charset="0"/>
                <a:cs typeface="Arial" panose="020B0604020202020204" pitchFamily="34" charset="0"/>
              </a:rPr>
              <a:t>Base: xxx;  n= 		</a:t>
            </a:r>
            <a:br>
              <a:rPr lang="en-US" sz="1000" dirty="0">
                <a:solidFill>
                  <a:schemeClr val="bg1"/>
                </a:solidFill>
                <a:latin typeface="Arial" panose="020B0604020202020204" pitchFamily="34" charset="0"/>
                <a:cs typeface="Arial" panose="020B0604020202020204" pitchFamily="34" charset="0"/>
              </a:rPr>
            </a:br>
            <a:r>
              <a:rPr lang="en-US" sz="1000" dirty="0">
                <a:solidFill>
                  <a:schemeClr val="bg1"/>
                </a:solidFill>
                <a:latin typeface="Arial" panose="020B0604020202020204" pitchFamily="34" charset="0"/>
                <a:cs typeface="Arial" panose="020B0604020202020204" pitchFamily="34" charset="0"/>
              </a:rPr>
              <a:t>Q: […]</a:t>
            </a:r>
          </a:p>
        </p:txBody>
      </p:sp>
      <p:sp>
        <p:nvSpPr>
          <p:cNvPr id="91" name="Textplatzhalter 7"/>
          <p:cNvSpPr txBox="1">
            <a:spLocks/>
          </p:cNvSpPr>
          <p:nvPr/>
        </p:nvSpPr>
        <p:spPr bwMode="gray">
          <a:xfrm>
            <a:off x="8400579" y="6028944"/>
            <a:ext cx="3173884" cy="209943"/>
          </a:xfrm>
          <a:prstGeom prst="rect">
            <a:avLst/>
          </a:prstGeom>
          <a:noFill/>
        </p:spPr>
        <p:txBody>
          <a:bodyPr vert="horz" lIns="0" tIns="0" rIns="0" bIns="0" rtlCol="0" anchor="b">
            <a:noAutofit/>
          </a:bodyPr>
          <a:lstStyle>
            <a:lvl1pPr marL="1588" indent="0" algn="l" defTabSz="914400" rtl="0" eaLnBrk="1" latinLnBrk="0" hangingPunct="1">
              <a:lnSpc>
                <a:spcPts val="2000"/>
              </a:lnSpc>
              <a:spcBef>
                <a:spcPts val="0"/>
              </a:spcBef>
              <a:spcAft>
                <a:spcPts val="0"/>
              </a:spcAft>
              <a:buFont typeface="Arial" panose="020B0604020202020204" pitchFamily="34" charset="0"/>
              <a:buNone/>
              <a:defRPr lang="de-DE" sz="1400" b="1" kern="1200" dirty="0">
                <a:solidFill>
                  <a:schemeClr val="bg1"/>
                </a:solidFill>
                <a:latin typeface="+mn-lt"/>
                <a:ea typeface="+mn-ea"/>
                <a:cs typeface="+mn-cs"/>
              </a:defRPr>
            </a:lvl1pPr>
            <a:lvl2pPr marL="1588" indent="0" algn="l" defTabSz="914400" rtl="0" eaLnBrk="1" latinLnBrk="0" hangingPunct="1">
              <a:lnSpc>
                <a:spcPts val="2000"/>
              </a:lnSpc>
              <a:spcBef>
                <a:spcPts val="0"/>
              </a:spcBef>
              <a:spcAft>
                <a:spcPts val="0"/>
              </a:spcAft>
              <a:buFont typeface="Arial" panose="020B0604020202020204" pitchFamily="34" charset="0"/>
              <a:buNone/>
              <a:defRPr lang="de-DE" sz="1400" b="1" kern="1200">
                <a:solidFill>
                  <a:schemeClr val="bg1"/>
                </a:solidFill>
                <a:latin typeface="+mn-lt"/>
                <a:ea typeface="+mn-ea"/>
                <a:cs typeface="+mn-cs"/>
              </a:defRPr>
            </a:lvl2pPr>
            <a:lvl3pPr marL="1588" indent="0" algn="l" defTabSz="914400" rtl="0" eaLnBrk="1" latinLnBrk="0" hangingPunct="1">
              <a:lnSpc>
                <a:spcPts val="2000"/>
              </a:lnSpc>
              <a:spcBef>
                <a:spcPts val="0"/>
              </a:spcBef>
              <a:spcAft>
                <a:spcPts val="0"/>
              </a:spcAft>
              <a:buClr>
                <a:schemeClr val="tx2"/>
              </a:buClr>
              <a:buSzPct val="100000"/>
              <a:buFont typeface="Arial" panose="020B0604020202020204" pitchFamily="34" charset="0"/>
              <a:buNone/>
              <a:defRPr lang="de-DE" sz="1400" b="1" kern="1200">
                <a:solidFill>
                  <a:schemeClr val="bg1"/>
                </a:solidFill>
                <a:latin typeface="+mn-lt"/>
                <a:ea typeface="+mn-ea"/>
                <a:cs typeface="+mn-cs"/>
              </a:defRPr>
            </a:lvl3pPr>
            <a:lvl4pPr marL="1588" indent="0" algn="l" defTabSz="914400" rtl="0" eaLnBrk="1" latinLnBrk="0" hangingPunct="1">
              <a:lnSpc>
                <a:spcPts val="2000"/>
              </a:lnSpc>
              <a:spcBef>
                <a:spcPts val="0"/>
              </a:spcBef>
              <a:spcAft>
                <a:spcPts val="0"/>
              </a:spcAft>
              <a:buClr>
                <a:schemeClr val="bg2"/>
              </a:buClr>
              <a:buSzPct val="100000"/>
              <a:buFont typeface="Arial" panose="020B0604020202020204" pitchFamily="34" charset="0"/>
              <a:buNone/>
              <a:defRPr lang="de-DE" sz="1400" b="1" kern="1200">
                <a:solidFill>
                  <a:schemeClr val="bg1"/>
                </a:solidFill>
                <a:latin typeface="+mn-lt"/>
                <a:ea typeface="+mn-ea"/>
                <a:cs typeface="+mn-cs"/>
              </a:defRPr>
            </a:lvl4pPr>
            <a:lvl5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a:solidFill>
                  <a:schemeClr val="bg1"/>
                </a:solidFill>
                <a:latin typeface="+mn-lt"/>
                <a:ea typeface="+mn-ea"/>
                <a:cs typeface="+mn-cs"/>
              </a:defRPr>
            </a:lvl5pPr>
            <a:lvl6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a:solidFill>
                  <a:schemeClr val="bg1"/>
                </a:solidFill>
                <a:latin typeface="+mn-lt"/>
                <a:ea typeface="+mn-ea"/>
                <a:cs typeface="+mn-cs"/>
              </a:defRPr>
            </a:lvl6pPr>
            <a:lvl7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7pPr>
            <a:lvl8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8pPr>
            <a:lvl9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9pPr>
          </a:lstStyle>
          <a:p>
            <a:pPr algn="r">
              <a:lnSpc>
                <a:spcPct val="100000"/>
              </a:lnSpc>
            </a:pPr>
            <a:r>
              <a:rPr lang="en-US" sz="800" b="0" dirty="0">
                <a:latin typeface="Arial" panose="020B0604020202020204" pitchFamily="34" charset="0"/>
                <a:cs typeface="Arial" panose="020B0604020202020204" pitchFamily="34" charset="0"/>
              </a:rPr>
              <a:t>* </a:t>
            </a:r>
            <a:r>
              <a:rPr lang="en-US" sz="800" b="0" dirty="0" err="1">
                <a:latin typeface="Arial" panose="020B0604020202020204" pitchFamily="34" charset="0"/>
                <a:cs typeface="Arial" panose="020B0604020202020204" pitchFamily="34" charset="0"/>
              </a:rPr>
              <a:t>Placholder</a:t>
            </a:r>
            <a:endParaRPr lang="en-US" sz="800" b="0" dirty="0">
              <a:latin typeface="Arial" panose="020B0604020202020204" pitchFamily="34" charset="0"/>
              <a:cs typeface="Arial" panose="020B0604020202020204" pitchFamily="34" charset="0"/>
            </a:endParaRPr>
          </a:p>
        </p:txBody>
      </p:sp>
      <p:sp>
        <p:nvSpPr>
          <p:cNvPr id="94" name="Textplatzhalter 7"/>
          <p:cNvSpPr txBox="1">
            <a:spLocks/>
          </p:cNvSpPr>
          <p:nvPr/>
        </p:nvSpPr>
        <p:spPr bwMode="gray">
          <a:xfrm>
            <a:off x="3583292" y="1476079"/>
            <a:ext cx="1584000" cy="467999"/>
          </a:xfrm>
          <a:prstGeom prst="rect">
            <a:avLst/>
          </a:prstGeom>
          <a:noFill/>
        </p:spPr>
        <p:txBody>
          <a:bodyPr vert="horz" lIns="107976" tIns="71988" rIns="107976" bIns="71988" rtlCol="0" anchor="ctr">
            <a:noAutofit/>
          </a:bodyPr>
          <a:lstStyle>
            <a:lvl1pPr marL="1588" indent="0" algn="l" defTabSz="914400" rtl="0" eaLnBrk="1" latinLnBrk="0" hangingPunct="1">
              <a:lnSpc>
                <a:spcPts val="2000"/>
              </a:lnSpc>
              <a:spcBef>
                <a:spcPts val="0"/>
              </a:spcBef>
              <a:spcAft>
                <a:spcPts val="0"/>
              </a:spcAft>
              <a:buFont typeface="Arial" panose="020B0604020202020204" pitchFamily="34" charset="0"/>
              <a:buNone/>
              <a:defRPr lang="de-DE" sz="1400" b="1" kern="1200" dirty="0">
                <a:solidFill>
                  <a:schemeClr val="bg1"/>
                </a:solidFill>
                <a:latin typeface="+mn-lt"/>
                <a:ea typeface="+mn-ea"/>
                <a:cs typeface="+mn-cs"/>
              </a:defRPr>
            </a:lvl1pPr>
            <a:lvl2pPr marL="1588" indent="0" algn="l" defTabSz="914400" rtl="0" eaLnBrk="1" latinLnBrk="0" hangingPunct="1">
              <a:lnSpc>
                <a:spcPts val="2000"/>
              </a:lnSpc>
              <a:spcBef>
                <a:spcPts val="0"/>
              </a:spcBef>
              <a:spcAft>
                <a:spcPts val="0"/>
              </a:spcAft>
              <a:buFont typeface="Arial" panose="020B0604020202020204" pitchFamily="34" charset="0"/>
              <a:buNone/>
              <a:defRPr lang="de-DE" sz="1400" b="1" kern="1200">
                <a:solidFill>
                  <a:schemeClr val="bg1"/>
                </a:solidFill>
                <a:latin typeface="+mn-lt"/>
                <a:ea typeface="+mn-ea"/>
                <a:cs typeface="+mn-cs"/>
              </a:defRPr>
            </a:lvl2pPr>
            <a:lvl3pPr marL="1588" indent="0" algn="l" defTabSz="914400" rtl="0" eaLnBrk="1" latinLnBrk="0" hangingPunct="1">
              <a:lnSpc>
                <a:spcPts val="2000"/>
              </a:lnSpc>
              <a:spcBef>
                <a:spcPts val="0"/>
              </a:spcBef>
              <a:spcAft>
                <a:spcPts val="0"/>
              </a:spcAft>
              <a:buClr>
                <a:schemeClr val="tx2"/>
              </a:buClr>
              <a:buSzPct val="100000"/>
              <a:buFont typeface="Arial" panose="020B0604020202020204" pitchFamily="34" charset="0"/>
              <a:buNone/>
              <a:defRPr lang="de-DE" sz="1400" b="1" kern="1200">
                <a:solidFill>
                  <a:schemeClr val="bg1"/>
                </a:solidFill>
                <a:latin typeface="+mn-lt"/>
                <a:ea typeface="+mn-ea"/>
                <a:cs typeface="+mn-cs"/>
              </a:defRPr>
            </a:lvl3pPr>
            <a:lvl4pPr marL="1588" indent="0" algn="l" defTabSz="914400" rtl="0" eaLnBrk="1" latinLnBrk="0" hangingPunct="1">
              <a:lnSpc>
                <a:spcPts val="2000"/>
              </a:lnSpc>
              <a:spcBef>
                <a:spcPts val="0"/>
              </a:spcBef>
              <a:spcAft>
                <a:spcPts val="0"/>
              </a:spcAft>
              <a:buClr>
                <a:schemeClr val="bg2"/>
              </a:buClr>
              <a:buSzPct val="100000"/>
              <a:buFont typeface="Arial" panose="020B0604020202020204" pitchFamily="34" charset="0"/>
              <a:buNone/>
              <a:defRPr lang="de-DE" sz="1400" b="1" kern="1200">
                <a:solidFill>
                  <a:schemeClr val="bg1"/>
                </a:solidFill>
                <a:latin typeface="+mn-lt"/>
                <a:ea typeface="+mn-ea"/>
                <a:cs typeface="+mn-cs"/>
              </a:defRPr>
            </a:lvl4pPr>
            <a:lvl5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a:solidFill>
                  <a:schemeClr val="bg1"/>
                </a:solidFill>
                <a:latin typeface="+mn-lt"/>
                <a:ea typeface="+mn-ea"/>
                <a:cs typeface="+mn-cs"/>
              </a:defRPr>
            </a:lvl5pPr>
            <a:lvl6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a:solidFill>
                  <a:schemeClr val="bg1"/>
                </a:solidFill>
                <a:latin typeface="+mn-lt"/>
                <a:ea typeface="+mn-ea"/>
                <a:cs typeface="+mn-cs"/>
              </a:defRPr>
            </a:lvl6pPr>
            <a:lvl7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7pPr>
            <a:lvl8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8pPr>
            <a:lvl9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9pPr>
          </a:lstStyle>
          <a:p>
            <a:pPr>
              <a:lnSpc>
                <a:spcPct val="100000"/>
              </a:lnSpc>
            </a:pPr>
            <a:r>
              <a:rPr lang="en-US" b="0" cap="all" dirty="0">
                <a:solidFill>
                  <a:srgbClr val="B3E900"/>
                </a:solidFill>
                <a:latin typeface="Arial" panose="020B0604020202020204" pitchFamily="34" charset="0"/>
                <a:cs typeface="Arial" panose="020B0604020202020204" pitchFamily="34" charset="0"/>
              </a:rPr>
              <a:t>Placeholder</a:t>
            </a:r>
            <a:endParaRPr lang="en-US" sz="1600" dirty="0">
              <a:solidFill>
                <a:schemeClr val="bg2"/>
              </a:solidFill>
              <a:latin typeface="Arial" panose="020B0604020202020204" pitchFamily="34" charset="0"/>
              <a:cs typeface="Arial" panose="020B0604020202020204" pitchFamily="34" charset="0"/>
            </a:endParaRPr>
          </a:p>
        </p:txBody>
      </p:sp>
      <p:sp>
        <p:nvSpPr>
          <p:cNvPr id="95" name="Textplatzhalter 7"/>
          <p:cNvSpPr txBox="1">
            <a:spLocks/>
          </p:cNvSpPr>
          <p:nvPr/>
        </p:nvSpPr>
        <p:spPr bwMode="gray">
          <a:xfrm>
            <a:off x="5682257" y="1476079"/>
            <a:ext cx="1584000" cy="467999"/>
          </a:xfrm>
          <a:prstGeom prst="rect">
            <a:avLst/>
          </a:prstGeom>
          <a:noFill/>
        </p:spPr>
        <p:txBody>
          <a:bodyPr vert="horz" lIns="107976" tIns="71988" rIns="107976" bIns="71988" rtlCol="0" anchor="ctr">
            <a:noAutofit/>
          </a:bodyPr>
          <a:lstStyle>
            <a:lvl1pPr marL="1588" indent="0" algn="l" defTabSz="914400" rtl="0" eaLnBrk="1" latinLnBrk="0" hangingPunct="1">
              <a:lnSpc>
                <a:spcPts val="2000"/>
              </a:lnSpc>
              <a:spcBef>
                <a:spcPts val="0"/>
              </a:spcBef>
              <a:spcAft>
                <a:spcPts val="0"/>
              </a:spcAft>
              <a:buFont typeface="Arial" panose="020B0604020202020204" pitchFamily="34" charset="0"/>
              <a:buNone/>
              <a:defRPr lang="de-DE" sz="1400" b="1" kern="1200" dirty="0">
                <a:solidFill>
                  <a:schemeClr val="bg1"/>
                </a:solidFill>
                <a:latin typeface="+mn-lt"/>
                <a:ea typeface="+mn-ea"/>
                <a:cs typeface="+mn-cs"/>
              </a:defRPr>
            </a:lvl1pPr>
            <a:lvl2pPr marL="1588" indent="0" algn="l" defTabSz="914400" rtl="0" eaLnBrk="1" latinLnBrk="0" hangingPunct="1">
              <a:lnSpc>
                <a:spcPts val="2000"/>
              </a:lnSpc>
              <a:spcBef>
                <a:spcPts val="0"/>
              </a:spcBef>
              <a:spcAft>
                <a:spcPts val="0"/>
              </a:spcAft>
              <a:buFont typeface="Arial" panose="020B0604020202020204" pitchFamily="34" charset="0"/>
              <a:buNone/>
              <a:defRPr lang="de-DE" sz="1400" b="1" kern="1200">
                <a:solidFill>
                  <a:schemeClr val="bg1"/>
                </a:solidFill>
                <a:latin typeface="+mn-lt"/>
                <a:ea typeface="+mn-ea"/>
                <a:cs typeface="+mn-cs"/>
              </a:defRPr>
            </a:lvl2pPr>
            <a:lvl3pPr marL="1588" indent="0" algn="l" defTabSz="914400" rtl="0" eaLnBrk="1" latinLnBrk="0" hangingPunct="1">
              <a:lnSpc>
                <a:spcPts val="2000"/>
              </a:lnSpc>
              <a:spcBef>
                <a:spcPts val="0"/>
              </a:spcBef>
              <a:spcAft>
                <a:spcPts val="0"/>
              </a:spcAft>
              <a:buClr>
                <a:schemeClr val="tx2"/>
              </a:buClr>
              <a:buSzPct val="100000"/>
              <a:buFont typeface="Arial" panose="020B0604020202020204" pitchFamily="34" charset="0"/>
              <a:buNone/>
              <a:defRPr lang="de-DE" sz="1400" b="1" kern="1200">
                <a:solidFill>
                  <a:schemeClr val="bg1"/>
                </a:solidFill>
                <a:latin typeface="+mn-lt"/>
                <a:ea typeface="+mn-ea"/>
                <a:cs typeface="+mn-cs"/>
              </a:defRPr>
            </a:lvl3pPr>
            <a:lvl4pPr marL="1588" indent="0" algn="l" defTabSz="914400" rtl="0" eaLnBrk="1" latinLnBrk="0" hangingPunct="1">
              <a:lnSpc>
                <a:spcPts val="2000"/>
              </a:lnSpc>
              <a:spcBef>
                <a:spcPts val="0"/>
              </a:spcBef>
              <a:spcAft>
                <a:spcPts val="0"/>
              </a:spcAft>
              <a:buClr>
                <a:schemeClr val="bg2"/>
              </a:buClr>
              <a:buSzPct val="100000"/>
              <a:buFont typeface="Arial" panose="020B0604020202020204" pitchFamily="34" charset="0"/>
              <a:buNone/>
              <a:defRPr lang="de-DE" sz="1400" b="1" kern="1200">
                <a:solidFill>
                  <a:schemeClr val="bg1"/>
                </a:solidFill>
                <a:latin typeface="+mn-lt"/>
                <a:ea typeface="+mn-ea"/>
                <a:cs typeface="+mn-cs"/>
              </a:defRPr>
            </a:lvl4pPr>
            <a:lvl5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a:solidFill>
                  <a:schemeClr val="bg1"/>
                </a:solidFill>
                <a:latin typeface="+mn-lt"/>
                <a:ea typeface="+mn-ea"/>
                <a:cs typeface="+mn-cs"/>
              </a:defRPr>
            </a:lvl5pPr>
            <a:lvl6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a:solidFill>
                  <a:schemeClr val="bg1"/>
                </a:solidFill>
                <a:latin typeface="+mn-lt"/>
                <a:ea typeface="+mn-ea"/>
                <a:cs typeface="+mn-cs"/>
              </a:defRPr>
            </a:lvl6pPr>
            <a:lvl7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7pPr>
            <a:lvl8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8pPr>
            <a:lvl9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9pPr>
          </a:lstStyle>
          <a:p>
            <a:pPr>
              <a:lnSpc>
                <a:spcPct val="100000"/>
              </a:lnSpc>
            </a:pPr>
            <a:r>
              <a:rPr lang="en-US" b="0" cap="all" dirty="0">
                <a:solidFill>
                  <a:srgbClr val="B3E900"/>
                </a:solidFill>
                <a:latin typeface="Arial" panose="020B0604020202020204" pitchFamily="34" charset="0"/>
                <a:cs typeface="Arial" panose="020B0604020202020204" pitchFamily="34" charset="0"/>
              </a:rPr>
              <a:t>Placeholder</a:t>
            </a:r>
            <a:endParaRPr lang="en-US" sz="1600" dirty="0">
              <a:solidFill>
                <a:schemeClr val="bg2"/>
              </a:solidFill>
              <a:latin typeface="Arial" panose="020B0604020202020204" pitchFamily="34" charset="0"/>
              <a:cs typeface="Arial" panose="020B0604020202020204" pitchFamily="34" charset="0"/>
            </a:endParaRPr>
          </a:p>
        </p:txBody>
      </p:sp>
      <p:sp>
        <p:nvSpPr>
          <p:cNvPr id="96" name="Textplatzhalter 7"/>
          <p:cNvSpPr txBox="1">
            <a:spLocks/>
          </p:cNvSpPr>
          <p:nvPr/>
        </p:nvSpPr>
        <p:spPr bwMode="gray">
          <a:xfrm>
            <a:off x="7781222" y="1476079"/>
            <a:ext cx="1584000" cy="467999"/>
          </a:xfrm>
          <a:prstGeom prst="rect">
            <a:avLst/>
          </a:prstGeom>
          <a:noFill/>
        </p:spPr>
        <p:txBody>
          <a:bodyPr vert="horz" lIns="107976" tIns="71988" rIns="107976" bIns="71988" rtlCol="0" anchor="ctr">
            <a:noAutofit/>
          </a:bodyPr>
          <a:lstStyle>
            <a:lvl1pPr marL="1588" indent="0" algn="l" defTabSz="914400" rtl="0" eaLnBrk="1" latinLnBrk="0" hangingPunct="1">
              <a:lnSpc>
                <a:spcPts val="2000"/>
              </a:lnSpc>
              <a:spcBef>
                <a:spcPts val="0"/>
              </a:spcBef>
              <a:spcAft>
                <a:spcPts val="0"/>
              </a:spcAft>
              <a:buFont typeface="Arial" panose="020B0604020202020204" pitchFamily="34" charset="0"/>
              <a:buNone/>
              <a:defRPr lang="de-DE" sz="1400" b="1" kern="1200" dirty="0">
                <a:solidFill>
                  <a:schemeClr val="bg1"/>
                </a:solidFill>
                <a:latin typeface="+mn-lt"/>
                <a:ea typeface="+mn-ea"/>
                <a:cs typeface="+mn-cs"/>
              </a:defRPr>
            </a:lvl1pPr>
            <a:lvl2pPr marL="1588" indent="0" algn="l" defTabSz="914400" rtl="0" eaLnBrk="1" latinLnBrk="0" hangingPunct="1">
              <a:lnSpc>
                <a:spcPts val="2000"/>
              </a:lnSpc>
              <a:spcBef>
                <a:spcPts val="0"/>
              </a:spcBef>
              <a:spcAft>
                <a:spcPts val="0"/>
              </a:spcAft>
              <a:buFont typeface="Arial" panose="020B0604020202020204" pitchFamily="34" charset="0"/>
              <a:buNone/>
              <a:defRPr lang="de-DE" sz="1400" b="1" kern="1200">
                <a:solidFill>
                  <a:schemeClr val="bg1"/>
                </a:solidFill>
                <a:latin typeface="+mn-lt"/>
                <a:ea typeface="+mn-ea"/>
                <a:cs typeface="+mn-cs"/>
              </a:defRPr>
            </a:lvl2pPr>
            <a:lvl3pPr marL="1588" indent="0" algn="l" defTabSz="914400" rtl="0" eaLnBrk="1" latinLnBrk="0" hangingPunct="1">
              <a:lnSpc>
                <a:spcPts val="2000"/>
              </a:lnSpc>
              <a:spcBef>
                <a:spcPts val="0"/>
              </a:spcBef>
              <a:spcAft>
                <a:spcPts val="0"/>
              </a:spcAft>
              <a:buClr>
                <a:schemeClr val="tx2"/>
              </a:buClr>
              <a:buSzPct val="100000"/>
              <a:buFont typeface="Arial" panose="020B0604020202020204" pitchFamily="34" charset="0"/>
              <a:buNone/>
              <a:defRPr lang="de-DE" sz="1400" b="1" kern="1200">
                <a:solidFill>
                  <a:schemeClr val="bg1"/>
                </a:solidFill>
                <a:latin typeface="+mn-lt"/>
                <a:ea typeface="+mn-ea"/>
                <a:cs typeface="+mn-cs"/>
              </a:defRPr>
            </a:lvl3pPr>
            <a:lvl4pPr marL="1588" indent="0" algn="l" defTabSz="914400" rtl="0" eaLnBrk="1" latinLnBrk="0" hangingPunct="1">
              <a:lnSpc>
                <a:spcPts val="2000"/>
              </a:lnSpc>
              <a:spcBef>
                <a:spcPts val="0"/>
              </a:spcBef>
              <a:spcAft>
                <a:spcPts val="0"/>
              </a:spcAft>
              <a:buClr>
                <a:schemeClr val="bg2"/>
              </a:buClr>
              <a:buSzPct val="100000"/>
              <a:buFont typeface="Arial" panose="020B0604020202020204" pitchFamily="34" charset="0"/>
              <a:buNone/>
              <a:defRPr lang="de-DE" sz="1400" b="1" kern="1200">
                <a:solidFill>
                  <a:schemeClr val="bg1"/>
                </a:solidFill>
                <a:latin typeface="+mn-lt"/>
                <a:ea typeface="+mn-ea"/>
                <a:cs typeface="+mn-cs"/>
              </a:defRPr>
            </a:lvl4pPr>
            <a:lvl5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a:solidFill>
                  <a:schemeClr val="bg1"/>
                </a:solidFill>
                <a:latin typeface="+mn-lt"/>
                <a:ea typeface="+mn-ea"/>
                <a:cs typeface="+mn-cs"/>
              </a:defRPr>
            </a:lvl5pPr>
            <a:lvl6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a:solidFill>
                  <a:schemeClr val="bg1"/>
                </a:solidFill>
                <a:latin typeface="+mn-lt"/>
                <a:ea typeface="+mn-ea"/>
                <a:cs typeface="+mn-cs"/>
              </a:defRPr>
            </a:lvl6pPr>
            <a:lvl7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7pPr>
            <a:lvl8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8pPr>
            <a:lvl9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9pPr>
          </a:lstStyle>
          <a:p>
            <a:pPr>
              <a:lnSpc>
                <a:spcPct val="100000"/>
              </a:lnSpc>
            </a:pPr>
            <a:r>
              <a:rPr lang="en-US" b="0" cap="all" dirty="0">
                <a:solidFill>
                  <a:srgbClr val="B3E900"/>
                </a:solidFill>
                <a:latin typeface="Arial" panose="020B0604020202020204" pitchFamily="34" charset="0"/>
                <a:cs typeface="Arial" panose="020B0604020202020204" pitchFamily="34" charset="0"/>
              </a:rPr>
              <a:t>Placeholder</a:t>
            </a:r>
            <a:endParaRPr lang="en-US" sz="1600" dirty="0">
              <a:solidFill>
                <a:schemeClr val="bg2"/>
              </a:solidFill>
              <a:latin typeface="Arial" panose="020B0604020202020204" pitchFamily="34" charset="0"/>
              <a:cs typeface="Arial" panose="020B0604020202020204" pitchFamily="34" charset="0"/>
            </a:endParaRPr>
          </a:p>
        </p:txBody>
      </p:sp>
      <p:sp>
        <p:nvSpPr>
          <p:cNvPr id="97" name="Textplatzhalter 7"/>
          <p:cNvSpPr txBox="1">
            <a:spLocks/>
          </p:cNvSpPr>
          <p:nvPr/>
        </p:nvSpPr>
        <p:spPr bwMode="gray">
          <a:xfrm>
            <a:off x="9880189" y="1476079"/>
            <a:ext cx="1584000" cy="467999"/>
          </a:xfrm>
          <a:prstGeom prst="rect">
            <a:avLst/>
          </a:prstGeom>
          <a:noFill/>
        </p:spPr>
        <p:txBody>
          <a:bodyPr vert="horz" lIns="107976" tIns="71988" rIns="107976" bIns="71988" rtlCol="0" anchor="ctr">
            <a:noAutofit/>
          </a:bodyPr>
          <a:lstStyle>
            <a:lvl1pPr marL="1588" indent="0" algn="l" defTabSz="914400" rtl="0" eaLnBrk="1" latinLnBrk="0" hangingPunct="1">
              <a:lnSpc>
                <a:spcPts val="2000"/>
              </a:lnSpc>
              <a:spcBef>
                <a:spcPts val="0"/>
              </a:spcBef>
              <a:spcAft>
                <a:spcPts val="0"/>
              </a:spcAft>
              <a:buFont typeface="Arial" panose="020B0604020202020204" pitchFamily="34" charset="0"/>
              <a:buNone/>
              <a:defRPr lang="de-DE" sz="1400" b="1" kern="1200" dirty="0">
                <a:solidFill>
                  <a:schemeClr val="bg1"/>
                </a:solidFill>
                <a:latin typeface="+mn-lt"/>
                <a:ea typeface="+mn-ea"/>
                <a:cs typeface="+mn-cs"/>
              </a:defRPr>
            </a:lvl1pPr>
            <a:lvl2pPr marL="1588" indent="0" algn="l" defTabSz="914400" rtl="0" eaLnBrk="1" latinLnBrk="0" hangingPunct="1">
              <a:lnSpc>
                <a:spcPts val="2000"/>
              </a:lnSpc>
              <a:spcBef>
                <a:spcPts val="0"/>
              </a:spcBef>
              <a:spcAft>
                <a:spcPts val="0"/>
              </a:spcAft>
              <a:buFont typeface="Arial" panose="020B0604020202020204" pitchFamily="34" charset="0"/>
              <a:buNone/>
              <a:defRPr lang="de-DE" sz="1400" b="1" kern="1200">
                <a:solidFill>
                  <a:schemeClr val="bg1"/>
                </a:solidFill>
                <a:latin typeface="+mn-lt"/>
                <a:ea typeface="+mn-ea"/>
                <a:cs typeface="+mn-cs"/>
              </a:defRPr>
            </a:lvl2pPr>
            <a:lvl3pPr marL="1588" indent="0" algn="l" defTabSz="914400" rtl="0" eaLnBrk="1" latinLnBrk="0" hangingPunct="1">
              <a:lnSpc>
                <a:spcPts val="2000"/>
              </a:lnSpc>
              <a:spcBef>
                <a:spcPts val="0"/>
              </a:spcBef>
              <a:spcAft>
                <a:spcPts val="0"/>
              </a:spcAft>
              <a:buClr>
                <a:schemeClr val="tx2"/>
              </a:buClr>
              <a:buSzPct val="100000"/>
              <a:buFont typeface="Arial" panose="020B0604020202020204" pitchFamily="34" charset="0"/>
              <a:buNone/>
              <a:defRPr lang="de-DE" sz="1400" b="1" kern="1200">
                <a:solidFill>
                  <a:schemeClr val="bg1"/>
                </a:solidFill>
                <a:latin typeface="+mn-lt"/>
                <a:ea typeface="+mn-ea"/>
                <a:cs typeface="+mn-cs"/>
              </a:defRPr>
            </a:lvl3pPr>
            <a:lvl4pPr marL="1588" indent="0" algn="l" defTabSz="914400" rtl="0" eaLnBrk="1" latinLnBrk="0" hangingPunct="1">
              <a:lnSpc>
                <a:spcPts val="2000"/>
              </a:lnSpc>
              <a:spcBef>
                <a:spcPts val="0"/>
              </a:spcBef>
              <a:spcAft>
                <a:spcPts val="0"/>
              </a:spcAft>
              <a:buClr>
                <a:schemeClr val="bg2"/>
              </a:buClr>
              <a:buSzPct val="100000"/>
              <a:buFont typeface="Arial" panose="020B0604020202020204" pitchFamily="34" charset="0"/>
              <a:buNone/>
              <a:defRPr lang="de-DE" sz="1400" b="1" kern="1200">
                <a:solidFill>
                  <a:schemeClr val="bg1"/>
                </a:solidFill>
                <a:latin typeface="+mn-lt"/>
                <a:ea typeface="+mn-ea"/>
                <a:cs typeface="+mn-cs"/>
              </a:defRPr>
            </a:lvl4pPr>
            <a:lvl5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a:solidFill>
                  <a:schemeClr val="bg1"/>
                </a:solidFill>
                <a:latin typeface="+mn-lt"/>
                <a:ea typeface="+mn-ea"/>
                <a:cs typeface="+mn-cs"/>
              </a:defRPr>
            </a:lvl5pPr>
            <a:lvl6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a:solidFill>
                  <a:schemeClr val="bg1"/>
                </a:solidFill>
                <a:latin typeface="+mn-lt"/>
                <a:ea typeface="+mn-ea"/>
                <a:cs typeface="+mn-cs"/>
              </a:defRPr>
            </a:lvl6pPr>
            <a:lvl7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7pPr>
            <a:lvl8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8pPr>
            <a:lvl9pPr marL="1588" indent="0" algn="l" defTabSz="914400" rtl="0" eaLnBrk="1" latinLnBrk="0" hangingPunct="1">
              <a:lnSpc>
                <a:spcPts val="2000"/>
              </a:lnSpc>
              <a:spcBef>
                <a:spcPts val="0"/>
              </a:spcBef>
              <a:spcAft>
                <a:spcPts val="0"/>
              </a:spcAft>
              <a:buSzPct val="100000"/>
              <a:buFont typeface="Arial" panose="020B0604020202020204" pitchFamily="34" charset="0"/>
              <a:buNone/>
              <a:defRPr lang="de-DE" sz="1400" b="1" kern="1200" baseline="0">
                <a:solidFill>
                  <a:schemeClr val="bg1"/>
                </a:solidFill>
                <a:latin typeface="+mn-lt"/>
                <a:ea typeface="+mn-ea"/>
                <a:cs typeface="+mn-cs"/>
              </a:defRPr>
            </a:lvl9pPr>
          </a:lstStyle>
          <a:p>
            <a:pPr>
              <a:lnSpc>
                <a:spcPct val="100000"/>
              </a:lnSpc>
            </a:pPr>
            <a:r>
              <a:rPr lang="en-US" b="0" cap="all" dirty="0">
                <a:solidFill>
                  <a:srgbClr val="B3E900"/>
                </a:solidFill>
                <a:latin typeface="Arial" panose="020B0604020202020204" pitchFamily="34" charset="0"/>
                <a:cs typeface="Arial" panose="020B0604020202020204" pitchFamily="34" charset="0"/>
              </a:rPr>
              <a:t>Placeholder</a:t>
            </a:r>
            <a:endParaRPr lang="en-US" sz="1600" dirty="0">
              <a:solidFill>
                <a:schemeClr val="bg2"/>
              </a:solidFill>
              <a:latin typeface="Arial" panose="020B0604020202020204" pitchFamily="34" charset="0"/>
              <a:cs typeface="Arial" panose="020B0604020202020204" pitchFamily="34" charset="0"/>
            </a:endParaRPr>
          </a:p>
        </p:txBody>
      </p:sp>
      <p:grpSp>
        <p:nvGrpSpPr>
          <p:cNvPr id="121" name="Gruppieren 120"/>
          <p:cNvGrpSpPr/>
          <p:nvPr/>
        </p:nvGrpSpPr>
        <p:grpSpPr bwMode="gray">
          <a:xfrm>
            <a:off x="5286466" y="2563866"/>
            <a:ext cx="58425" cy="2850595"/>
            <a:chOff x="5286466" y="2665466"/>
            <a:chExt cx="58425" cy="2850595"/>
          </a:xfrm>
        </p:grpSpPr>
        <p:sp>
          <p:nvSpPr>
            <p:cNvPr id="106" name="Gleichschenkliges Dreieck 10"/>
            <p:cNvSpPr/>
            <p:nvPr/>
          </p:nvSpPr>
          <p:spPr bwMode="gray">
            <a:xfrm rot="5400000" flipH="1">
              <a:off x="5240164" y="5411334"/>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07" name="Gleichschenkliges Dreieck 10"/>
            <p:cNvSpPr/>
            <p:nvPr/>
          </p:nvSpPr>
          <p:spPr bwMode="gray">
            <a:xfrm rot="5400000" flipH="1">
              <a:off x="5240164" y="5218506"/>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08" name="Gleichschenkliges Dreieck 10"/>
            <p:cNvSpPr/>
            <p:nvPr/>
          </p:nvSpPr>
          <p:spPr bwMode="gray">
            <a:xfrm rot="5400000" flipH="1">
              <a:off x="5240164" y="5025680"/>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09" name="Gleichschenkliges Dreieck 10"/>
            <p:cNvSpPr/>
            <p:nvPr/>
          </p:nvSpPr>
          <p:spPr bwMode="gray">
            <a:xfrm rot="5400000" flipH="1">
              <a:off x="5240164" y="4832854"/>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10" name="Gleichschenkliges Dreieck 10"/>
            <p:cNvSpPr/>
            <p:nvPr/>
          </p:nvSpPr>
          <p:spPr bwMode="gray">
            <a:xfrm rot="5400000" flipH="1">
              <a:off x="5240164" y="4640028"/>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11" name="Gleichschenkliges Dreieck 10"/>
            <p:cNvSpPr/>
            <p:nvPr/>
          </p:nvSpPr>
          <p:spPr bwMode="gray">
            <a:xfrm rot="5400000" flipH="1">
              <a:off x="5240164" y="4447202"/>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12" name="Gleichschenkliges Dreieck 10"/>
            <p:cNvSpPr/>
            <p:nvPr/>
          </p:nvSpPr>
          <p:spPr bwMode="gray">
            <a:xfrm rot="5400000" flipH="1">
              <a:off x="5240164" y="4254376"/>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13" name="Gleichschenkliges Dreieck 10"/>
            <p:cNvSpPr/>
            <p:nvPr/>
          </p:nvSpPr>
          <p:spPr bwMode="gray">
            <a:xfrm rot="5400000" flipH="1">
              <a:off x="5240164" y="4061550"/>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14" name="Gleichschenkliges Dreieck 10"/>
            <p:cNvSpPr/>
            <p:nvPr/>
          </p:nvSpPr>
          <p:spPr bwMode="gray">
            <a:xfrm rot="5400000" flipH="1">
              <a:off x="5240164" y="3675898"/>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15" name="Gleichschenkliges Dreieck 10"/>
            <p:cNvSpPr/>
            <p:nvPr/>
          </p:nvSpPr>
          <p:spPr bwMode="gray">
            <a:xfrm rot="5400000" flipH="1">
              <a:off x="5240164" y="3868724"/>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16" name="Gleichschenkliges Dreieck 10"/>
            <p:cNvSpPr/>
            <p:nvPr/>
          </p:nvSpPr>
          <p:spPr bwMode="gray">
            <a:xfrm rot="5400000" flipH="1">
              <a:off x="5240164" y="3483072"/>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17" name="Gleichschenkliges Dreieck 10"/>
            <p:cNvSpPr/>
            <p:nvPr/>
          </p:nvSpPr>
          <p:spPr bwMode="gray">
            <a:xfrm rot="5400000" flipH="1">
              <a:off x="5240164" y="3290246"/>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18" name="Gleichschenkliges Dreieck 10"/>
            <p:cNvSpPr/>
            <p:nvPr/>
          </p:nvSpPr>
          <p:spPr bwMode="gray">
            <a:xfrm rot="5400000" flipH="1">
              <a:off x="5240164" y="3097420"/>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19" name="Gleichschenkliges Dreieck 10"/>
            <p:cNvSpPr/>
            <p:nvPr/>
          </p:nvSpPr>
          <p:spPr bwMode="gray">
            <a:xfrm rot="5400000" flipH="1">
              <a:off x="5240164" y="2904594"/>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20" name="Gleichschenkliges Dreieck 10"/>
            <p:cNvSpPr/>
            <p:nvPr/>
          </p:nvSpPr>
          <p:spPr bwMode="gray">
            <a:xfrm rot="5400000" flipH="1">
              <a:off x="5240164" y="2711768"/>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grpSp>
      <p:grpSp>
        <p:nvGrpSpPr>
          <p:cNvPr id="123" name="Gruppieren 122"/>
          <p:cNvGrpSpPr/>
          <p:nvPr/>
        </p:nvGrpSpPr>
        <p:grpSpPr bwMode="gray">
          <a:xfrm>
            <a:off x="7570355" y="2563866"/>
            <a:ext cx="58425" cy="2850595"/>
            <a:chOff x="5286466" y="2665466"/>
            <a:chExt cx="58425" cy="2850595"/>
          </a:xfrm>
        </p:grpSpPr>
        <p:sp>
          <p:nvSpPr>
            <p:cNvPr id="124" name="Gleichschenkliges Dreieck 10"/>
            <p:cNvSpPr/>
            <p:nvPr/>
          </p:nvSpPr>
          <p:spPr bwMode="gray">
            <a:xfrm rot="5400000" flipH="1">
              <a:off x="5240164" y="5411334"/>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25" name="Gleichschenkliges Dreieck 10"/>
            <p:cNvSpPr/>
            <p:nvPr/>
          </p:nvSpPr>
          <p:spPr bwMode="gray">
            <a:xfrm rot="5400000" flipH="1">
              <a:off x="5240164" y="5218506"/>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26" name="Gleichschenkliges Dreieck 10"/>
            <p:cNvSpPr/>
            <p:nvPr/>
          </p:nvSpPr>
          <p:spPr bwMode="gray">
            <a:xfrm rot="5400000" flipH="1">
              <a:off x="5240164" y="5025680"/>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27" name="Gleichschenkliges Dreieck 10"/>
            <p:cNvSpPr/>
            <p:nvPr/>
          </p:nvSpPr>
          <p:spPr bwMode="gray">
            <a:xfrm rot="5400000" flipH="1">
              <a:off x="5240164" y="4832854"/>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28" name="Gleichschenkliges Dreieck 10"/>
            <p:cNvSpPr/>
            <p:nvPr/>
          </p:nvSpPr>
          <p:spPr bwMode="gray">
            <a:xfrm rot="5400000" flipH="1">
              <a:off x="5240164" y="4640028"/>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29" name="Gleichschenkliges Dreieck 10"/>
            <p:cNvSpPr/>
            <p:nvPr/>
          </p:nvSpPr>
          <p:spPr bwMode="gray">
            <a:xfrm rot="5400000" flipH="1">
              <a:off x="5240164" y="4447202"/>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30" name="Gleichschenkliges Dreieck 10"/>
            <p:cNvSpPr/>
            <p:nvPr/>
          </p:nvSpPr>
          <p:spPr bwMode="gray">
            <a:xfrm rot="5400000" flipH="1">
              <a:off x="5240164" y="4254376"/>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31" name="Gleichschenkliges Dreieck 10"/>
            <p:cNvSpPr/>
            <p:nvPr/>
          </p:nvSpPr>
          <p:spPr bwMode="gray">
            <a:xfrm rot="5400000" flipH="1">
              <a:off x="5240164" y="4061550"/>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32" name="Gleichschenkliges Dreieck 10"/>
            <p:cNvSpPr/>
            <p:nvPr/>
          </p:nvSpPr>
          <p:spPr bwMode="gray">
            <a:xfrm rot="5400000" flipH="1">
              <a:off x="5240164" y="3675898"/>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33" name="Gleichschenkliges Dreieck 10"/>
            <p:cNvSpPr/>
            <p:nvPr/>
          </p:nvSpPr>
          <p:spPr bwMode="gray">
            <a:xfrm rot="5400000" flipH="1">
              <a:off x="5240164" y="3868724"/>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34" name="Gleichschenkliges Dreieck 10"/>
            <p:cNvSpPr/>
            <p:nvPr/>
          </p:nvSpPr>
          <p:spPr bwMode="gray">
            <a:xfrm rot="5400000" flipH="1">
              <a:off x="5240164" y="3483072"/>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35" name="Gleichschenkliges Dreieck 10"/>
            <p:cNvSpPr/>
            <p:nvPr/>
          </p:nvSpPr>
          <p:spPr bwMode="gray">
            <a:xfrm rot="5400000" flipH="1">
              <a:off x="5240164" y="3290246"/>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36" name="Gleichschenkliges Dreieck 10"/>
            <p:cNvSpPr/>
            <p:nvPr/>
          </p:nvSpPr>
          <p:spPr bwMode="gray">
            <a:xfrm rot="5400000" flipH="1">
              <a:off x="5240164" y="3097420"/>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37" name="Gleichschenkliges Dreieck 10"/>
            <p:cNvSpPr/>
            <p:nvPr/>
          </p:nvSpPr>
          <p:spPr bwMode="gray">
            <a:xfrm rot="5400000" flipH="1">
              <a:off x="5240164" y="2904594"/>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38" name="Gleichschenkliges Dreieck 10"/>
            <p:cNvSpPr/>
            <p:nvPr/>
          </p:nvSpPr>
          <p:spPr bwMode="gray">
            <a:xfrm rot="5400000" flipH="1">
              <a:off x="5240164" y="2711768"/>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grpSp>
      <p:grpSp>
        <p:nvGrpSpPr>
          <p:cNvPr id="139" name="Gruppieren 138"/>
          <p:cNvGrpSpPr/>
          <p:nvPr/>
        </p:nvGrpSpPr>
        <p:grpSpPr bwMode="gray">
          <a:xfrm>
            <a:off x="9580667" y="2563866"/>
            <a:ext cx="58425" cy="2850595"/>
            <a:chOff x="5286466" y="2665466"/>
            <a:chExt cx="58425" cy="2850595"/>
          </a:xfrm>
        </p:grpSpPr>
        <p:sp>
          <p:nvSpPr>
            <p:cNvPr id="140" name="Gleichschenkliges Dreieck 10"/>
            <p:cNvSpPr/>
            <p:nvPr/>
          </p:nvSpPr>
          <p:spPr bwMode="gray">
            <a:xfrm rot="5400000" flipH="1">
              <a:off x="5240164" y="5411334"/>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41" name="Gleichschenkliges Dreieck 10"/>
            <p:cNvSpPr/>
            <p:nvPr/>
          </p:nvSpPr>
          <p:spPr bwMode="gray">
            <a:xfrm rot="5400000" flipH="1">
              <a:off x="5240164" y="5218506"/>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42" name="Gleichschenkliges Dreieck 10"/>
            <p:cNvSpPr/>
            <p:nvPr/>
          </p:nvSpPr>
          <p:spPr bwMode="gray">
            <a:xfrm rot="5400000" flipH="1">
              <a:off x="5240164" y="5025680"/>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43" name="Gleichschenkliges Dreieck 10"/>
            <p:cNvSpPr/>
            <p:nvPr/>
          </p:nvSpPr>
          <p:spPr bwMode="gray">
            <a:xfrm rot="5400000" flipH="1">
              <a:off x="5240164" y="4832854"/>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44" name="Gleichschenkliges Dreieck 10"/>
            <p:cNvSpPr/>
            <p:nvPr/>
          </p:nvSpPr>
          <p:spPr bwMode="gray">
            <a:xfrm rot="5400000" flipH="1">
              <a:off x="5240164" y="4640028"/>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45" name="Gleichschenkliges Dreieck 10"/>
            <p:cNvSpPr/>
            <p:nvPr/>
          </p:nvSpPr>
          <p:spPr bwMode="gray">
            <a:xfrm rot="5400000" flipH="1">
              <a:off x="5240164" y="4447202"/>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46" name="Gleichschenkliges Dreieck 10"/>
            <p:cNvSpPr/>
            <p:nvPr/>
          </p:nvSpPr>
          <p:spPr bwMode="gray">
            <a:xfrm rot="5400000" flipH="1">
              <a:off x="5240164" y="4254376"/>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47" name="Gleichschenkliges Dreieck 10"/>
            <p:cNvSpPr/>
            <p:nvPr/>
          </p:nvSpPr>
          <p:spPr bwMode="gray">
            <a:xfrm rot="5400000" flipH="1">
              <a:off x="5240164" y="4061550"/>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48" name="Gleichschenkliges Dreieck 10"/>
            <p:cNvSpPr/>
            <p:nvPr/>
          </p:nvSpPr>
          <p:spPr bwMode="gray">
            <a:xfrm rot="5400000" flipH="1">
              <a:off x="5240164" y="3675898"/>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49" name="Gleichschenkliges Dreieck 10"/>
            <p:cNvSpPr/>
            <p:nvPr/>
          </p:nvSpPr>
          <p:spPr bwMode="gray">
            <a:xfrm rot="5400000" flipH="1">
              <a:off x="5240164" y="3868724"/>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50" name="Gleichschenkliges Dreieck 10"/>
            <p:cNvSpPr/>
            <p:nvPr/>
          </p:nvSpPr>
          <p:spPr bwMode="gray">
            <a:xfrm rot="5400000" flipH="1">
              <a:off x="5240164" y="3483072"/>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51" name="Gleichschenkliges Dreieck 10"/>
            <p:cNvSpPr/>
            <p:nvPr/>
          </p:nvSpPr>
          <p:spPr bwMode="gray">
            <a:xfrm rot="5400000" flipH="1">
              <a:off x="5240164" y="3290246"/>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52" name="Gleichschenkliges Dreieck 10"/>
            <p:cNvSpPr/>
            <p:nvPr/>
          </p:nvSpPr>
          <p:spPr bwMode="gray">
            <a:xfrm rot="5400000" flipH="1">
              <a:off x="5240164" y="3097420"/>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53" name="Gleichschenkliges Dreieck 10"/>
            <p:cNvSpPr/>
            <p:nvPr/>
          </p:nvSpPr>
          <p:spPr bwMode="gray">
            <a:xfrm rot="5400000" flipH="1">
              <a:off x="5240164" y="2904594"/>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sp>
          <p:nvSpPr>
            <p:cNvPr id="154" name="Gleichschenkliges Dreieck 10"/>
            <p:cNvSpPr/>
            <p:nvPr/>
          </p:nvSpPr>
          <p:spPr bwMode="gray">
            <a:xfrm rot="5400000" flipH="1">
              <a:off x="5240164" y="2711768"/>
              <a:ext cx="151029" cy="5842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000" dirty="0" err="1">
                <a:solidFill>
                  <a:prstClr val="white"/>
                </a:solidFill>
                <a:latin typeface="Arial" panose="020B0604020202020204" pitchFamily="34" charset="0"/>
                <a:cs typeface="Arial" panose="020B0604020202020204" pitchFamily="34" charset="0"/>
              </a:endParaRPr>
            </a:p>
          </p:txBody>
        </p:sp>
      </p:grpSp>
      <p:grpSp>
        <p:nvGrpSpPr>
          <p:cNvPr id="92" name="Gruppieren 91"/>
          <p:cNvGrpSpPr/>
          <p:nvPr/>
        </p:nvGrpSpPr>
        <p:grpSpPr>
          <a:xfrm>
            <a:off x="3234541" y="1543242"/>
            <a:ext cx="182537" cy="333673"/>
            <a:chOff x="7639482" y="1832465"/>
            <a:chExt cx="229808" cy="420082"/>
          </a:xfrm>
          <a:solidFill>
            <a:schemeClr val="bg1"/>
          </a:solidFill>
        </p:grpSpPr>
        <p:sp>
          <p:nvSpPr>
            <p:cNvPr id="101" name="Freeform 59"/>
            <p:cNvSpPr>
              <a:spLocks/>
            </p:cNvSpPr>
            <p:nvPr/>
          </p:nvSpPr>
          <p:spPr bwMode="gray">
            <a:xfrm>
              <a:off x="7639482"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102" name="Freeform 59"/>
            <p:cNvSpPr>
              <a:spLocks/>
            </p:cNvSpPr>
            <p:nvPr/>
          </p:nvSpPr>
          <p:spPr bwMode="gray">
            <a:xfrm>
              <a:off x="7732521"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103" name="Gruppieren 102"/>
          <p:cNvGrpSpPr/>
          <p:nvPr/>
        </p:nvGrpSpPr>
        <p:grpSpPr>
          <a:xfrm>
            <a:off x="5333506" y="1543242"/>
            <a:ext cx="182537" cy="333673"/>
            <a:chOff x="7639482" y="1832465"/>
            <a:chExt cx="229808" cy="420082"/>
          </a:xfrm>
          <a:solidFill>
            <a:schemeClr val="bg1"/>
          </a:solidFill>
        </p:grpSpPr>
        <p:sp>
          <p:nvSpPr>
            <p:cNvPr id="104" name="Freeform 59"/>
            <p:cNvSpPr>
              <a:spLocks/>
            </p:cNvSpPr>
            <p:nvPr/>
          </p:nvSpPr>
          <p:spPr bwMode="gray">
            <a:xfrm>
              <a:off x="7639482"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155" name="Freeform 59"/>
            <p:cNvSpPr>
              <a:spLocks/>
            </p:cNvSpPr>
            <p:nvPr/>
          </p:nvSpPr>
          <p:spPr bwMode="gray">
            <a:xfrm>
              <a:off x="7732521"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156" name="Gruppieren 155"/>
          <p:cNvGrpSpPr/>
          <p:nvPr/>
        </p:nvGrpSpPr>
        <p:grpSpPr>
          <a:xfrm>
            <a:off x="7432471" y="1543242"/>
            <a:ext cx="182537" cy="333673"/>
            <a:chOff x="7639482" y="1832465"/>
            <a:chExt cx="229808" cy="420082"/>
          </a:xfrm>
          <a:solidFill>
            <a:schemeClr val="bg1"/>
          </a:solidFill>
        </p:grpSpPr>
        <p:sp>
          <p:nvSpPr>
            <p:cNvPr id="157" name="Freeform 59"/>
            <p:cNvSpPr>
              <a:spLocks/>
            </p:cNvSpPr>
            <p:nvPr/>
          </p:nvSpPr>
          <p:spPr bwMode="gray">
            <a:xfrm>
              <a:off x="7639482"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158" name="Freeform 59"/>
            <p:cNvSpPr>
              <a:spLocks/>
            </p:cNvSpPr>
            <p:nvPr/>
          </p:nvSpPr>
          <p:spPr bwMode="gray">
            <a:xfrm>
              <a:off x="7732521"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159" name="Gruppieren 158"/>
          <p:cNvGrpSpPr/>
          <p:nvPr/>
        </p:nvGrpSpPr>
        <p:grpSpPr>
          <a:xfrm>
            <a:off x="9531436" y="1543242"/>
            <a:ext cx="182537" cy="333673"/>
            <a:chOff x="7639482" y="1832465"/>
            <a:chExt cx="229808" cy="420082"/>
          </a:xfrm>
          <a:solidFill>
            <a:schemeClr val="bg1"/>
          </a:solidFill>
        </p:grpSpPr>
        <p:sp>
          <p:nvSpPr>
            <p:cNvPr id="160" name="Freeform 59"/>
            <p:cNvSpPr>
              <a:spLocks/>
            </p:cNvSpPr>
            <p:nvPr/>
          </p:nvSpPr>
          <p:spPr bwMode="gray">
            <a:xfrm>
              <a:off x="7639482"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161" name="Freeform 59"/>
            <p:cNvSpPr>
              <a:spLocks/>
            </p:cNvSpPr>
            <p:nvPr/>
          </p:nvSpPr>
          <p:spPr bwMode="gray">
            <a:xfrm>
              <a:off x="7732521"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spTree>
    <p:extLst>
      <p:ext uri="{BB962C8B-B14F-4D97-AF65-F5344CB8AC3E}">
        <p14:creationId xmlns:p14="http://schemas.microsoft.com/office/powerpoint/2010/main" val="39564738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Performance Development</a:t>
            </a:r>
          </a:p>
        </p:txBody>
      </p:sp>
      <p:sp>
        <p:nvSpPr>
          <p:cNvPr id="3" name="Untertitel 2"/>
          <p:cNvSpPr>
            <a:spLocks noGrp="1"/>
          </p:cNvSpPr>
          <p:nvPr>
            <p:ph type="subTitle" idx="14"/>
          </p:nvPr>
        </p:nvSpPr>
        <p:spPr bwMode="gray"/>
        <p:txBody>
          <a:bodyPr/>
          <a:lstStyle/>
          <a:p>
            <a:endParaRPr lang="en-US" dirty="0"/>
          </a:p>
        </p:txBody>
      </p:sp>
      <p:graphicFrame>
        <p:nvGraphicFramePr>
          <p:cNvPr id="5" name="Picture Placeholder 6"/>
          <p:cNvGraphicFramePr>
            <a:graphicFrameLocks/>
          </p:cNvGraphicFramePr>
          <p:nvPr>
            <p:extLst>
              <p:ext uri="{D42A27DB-BD31-4B8C-83A1-F6EECF244321}">
                <p14:modId xmlns:p14="http://schemas.microsoft.com/office/powerpoint/2010/main" val="3482122855"/>
              </p:ext>
            </p:extLst>
          </p:nvPr>
        </p:nvGraphicFramePr>
        <p:xfrm>
          <a:off x="617539" y="1420809"/>
          <a:ext cx="10953838" cy="4743770"/>
        </p:xfrm>
        <a:graphic>
          <a:graphicData uri="http://schemas.openxmlformats.org/drawingml/2006/table">
            <a:tbl>
              <a:tblPr firstRow="1" bandRow="1">
                <a:tableStyleId>{5C22544A-7EE6-4342-B048-85BDC9FD1C3A}</a:tableStyleId>
              </a:tblPr>
              <a:tblGrid>
                <a:gridCol w="468608">
                  <a:extLst>
                    <a:ext uri="{9D8B030D-6E8A-4147-A177-3AD203B41FA5}">
                      <a16:colId xmlns:a16="http://schemas.microsoft.com/office/drawing/2014/main" val="20000"/>
                    </a:ext>
                  </a:extLst>
                </a:gridCol>
                <a:gridCol w="2579073">
                  <a:extLst>
                    <a:ext uri="{9D8B030D-6E8A-4147-A177-3AD203B41FA5}">
                      <a16:colId xmlns:a16="http://schemas.microsoft.com/office/drawing/2014/main" val="20001"/>
                    </a:ext>
                  </a:extLst>
                </a:gridCol>
                <a:gridCol w="1129451">
                  <a:extLst>
                    <a:ext uri="{9D8B030D-6E8A-4147-A177-3AD203B41FA5}">
                      <a16:colId xmlns:a16="http://schemas.microsoft.com/office/drawing/2014/main" val="20002"/>
                    </a:ext>
                  </a:extLst>
                </a:gridCol>
                <a:gridCol w="1129451">
                  <a:extLst>
                    <a:ext uri="{9D8B030D-6E8A-4147-A177-3AD203B41FA5}">
                      <a16:colId xmlns:a16="http://schemas.microsoft.com/office/drawing/2014/main" val="20003"/>
                    </a:ext>
                  </a:extLst>
                </a:gridCol>
                <a:gridCol w="1129451">
                  <a:extLst>
                    <a:ext uri="{9D8B030D-6E8A-4147-A177-3AD203B41FA5}">
                      <a16:colId xmlns:a16="http://schemas.microsoft.com/office/drawing/2014/main" val="20004"/>
                    </a:ext>
                  </a:extLst>
                </a:gridCol>
                <a:gridCol w="1129451">
                  <a:extLst>
                    <a:ext uri="{9D8B030D-6E8A-4147-A177-3AD203B41FA5}">
                      <a16:colId xmlns:a16="http://schemas.microsoft.com/office/drawing/2014/main" val="20005"/>
                    </a:ext>
                  </a:extLst>
                </a:gridCol>
                <a:gridCol w="1129451">
                  <a:extLst>
                    <a:ext uri="{9D8B030D-6E8A-4147-A177-3AD203B41FA5}">
                      <a16:colId xmlns:a16="http://schemas.microsoft.com/office/drawing/2014/main" val="20006"/>
                    </a:ext>
                  </a:extLst>
                </a:gridCol>
                <a:gridCol w="1129451">
                  <a:extLst>
                    <a:ext uri="{9D8B030D-6E8A-4147-A177-3AD203B41FA5}">
                      <a16:colId xmlns:a16="http://schemas.microsoft.com/office/drawing/2014/main" val="20007"/>
                    </a:ext>
                  </a:extLst>
                </a:gridCol>
                <a:gridCol w="1129451">
                  <a:extLst>
                    <a:ext uri="{9D8B030D-6E8A-4147-A177-3AD203B41FA5}">
                      <a16:colId xmlns:a16="http://schemas.microsoft.com/office/drawing/2014/main" val="20008"/>
                    </a:ext>
                  </a:extLst>
                </a:gridCol>
              </a:tblGrid>
              <a:tr h="272620">
                <a:tc rowSpan="2">
                  <a:txBody>
                    <a:bodyPr/>
                    <a:lstStyle/>
                    <a:p>
                      <a:endParaRPr lang="en-US" sz="1100" dirty="0">
                        <a:solidFill>
                          <a:schemeClr val="bg1"/>
                        </a:solidFill>
                        <a:latin typeface="Arial" panose="020B0604020202020204" pitchFamily="34" charset="0"/>
                        <a:cs typeface="Arial" panose="020B0604020202020204" pitchFamily="34" charset="0"/>
                      </a:endParaRPr>
                    </a:p>
                  </a:txBody>
                  <a:tcPr marL="108015" marR="108015" marT="36000" marB="36000">
                    <a:lnL w="3175"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endParaRPr lang="en-US" sz="1100" dirty="0">
                        <a:solidFill>
                          <a:schemeClr val="bg1"/>
                        </a:solidFill>
                        <a:latin typeface="Arial" panose="020B0604020202020204" pitchFamily="34" charset="0"/>
                        <a:cs typeface="Arial" panose="020B0604020202020204" pitchFamily="34" charset="0"/>
                      </a:endParaRPr>
                    </a:p>
                  </a:txBody>
                  <a:tcPr marL="108015" marR="108015" marT="36000" marB="36000">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r>
                        <a:rPr lang="de-DE" sz="900" b="0" cap="all" baseline="0" dirty="0" err="1">
                          <a:solidFill>
                            <a:schemeClr val="bg2"/>
                          </a:solidFill>
                          <a:latin typeface="Arial" panose="020B0604020202020204" pitchFamily="34" charset="0"/>
                          <a:cs typeface="Arial" panose="020B0604020202020204" pitchFamily="34" charset="0"/>
                        </a:rPr>
                        <a:t>Placeholder</a:t>
                      </a:r>
                      <a:endParaRPr lang="de-DE" sz="1050" b="0" cap="all" baseline="0" dirty="0">
                        <a:solidFill>
                          <a:schemeClr val="bg2"/>
                        </a:solidFill>
                        <a:latin typeface="Arial" panose="020B0604020202020204" pitchFamily="34" charset="0"/>
                        <a:cs typeface="Arial" panose="020B0604020202020204" pitchFamily="34" charset="0"/>
                      </a:endParaRPr>
                    </a:p>
                  </a:txBody>
                  <a:tcPr marL="108015" marR="108015" marT="36000" marB="36000">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r>
                        <a:rPr lang="de-DE" sz="900" b="0" cap="all" baseline="0" dirty="0" err="1">
                          <a:solidFill>
                            <a:schemeClr val="bg2"/>
                          </a:solidFill>
                          <a:latin typeface="Arial" panose="020B0604020202020204" pitchFamily="34" charset="0"/>
                          <a:cs typeface="Arial" panose="020B0604020202020204" pitchFamily="34" charset="0"/>
                        </a:rPr>
                        <a:t>Placeholder</a:t>
                      </a:r>
                      <a:endParaRPr lang="de-DE" sz="1050" b="0" cap="all" baseline="0" dirty="0">
                        <a:solidFill>
                          <a:schemeClr val="bg2"/>
                        </a:solidFill>
                        <a:latin typeface="Arial" panose="020B0604020202020204" pitchFamily="34" charset="0"/>
                        <a:cs typeface="Arial" panose="020B0604020202020204" pitchFamily="34" charset="0"/>
                      </a:endParaRPr>
                    </a:p>
                  </a:txBody>
                  <a:tcPr marL="108015" marR="108015" marT="36000" marB="36000">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r>
                        <a:rPr lang="de-DE" sz="900" b="0" cap="all" baseline="0" dirty="0" err="1">
                          <a:solidFill>
                            <a:schemeClr val="bg2"/>
                          </a:solidFill>
                          <a:latin typeface="Arial" panose="020B0604020202020204" pitchFamily="34" charset="0"/>
                          <a:cs typeface="Arial" panose="020B0604020202020204" pitchFamily="34" charset="0"/>
                        </a:rPr>
                        <a:t>Placeholder</a:t>
                      </a:r>
                      <a:endParaRPr lang="de-DE" sz="1050" b="0" cap="all" baseline="0" dirty="0">
                        <a:solidFill>
                          <a:schemeClr val="bg2"/>
                        </a:solidFill>
                        <a:latin typeface="Arial" panose="020B0604020202020204" pitchFamily="34" charset="0"/>
                        <a:cs typeface="Arial" panose="020B0604020202020204" pitchFamily="34" charset="0"/>
                      </a:endParaRPr>
                    </a:p>
                  </a:txBody>
                  <a:tcPr marL="108015" marR="108015" marT="36000" marB="36000">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r>
                        <a:rPr lang="de-DE" sz="900" b="0" cap="all" baseline="0" dirty="0" err="1">
                          <a:solidFill>
                            <a:schemeClr val="bg2"/>
                          </a:solidFill>
                          <a:latin typeface="Arial" panose="020B0604020202020204" pitchFamily="34" charset="0"/>
                          <a:cs typeface="Arial" panose="020B0604020202020204" pitchFamily="34" charset="0"/>
                        </a:rPr>
                        <a:t>Placeholder</a:t>
                      </a:r>
                      <a:endParaRPr lang="de-DE" sz="1050" b="0" cap="all" baseline="0" dirty="0">
                        <a:solidFill>
                          <a:schemeClr val="bg2"/>
                        </a:solidFill>
                        <a:latin typeface="Arial" panose="020B0604020202020204" pitchFamily="34" charset="0"/>
                        <a:cs typeface="Arial" panose="020B0604020202020204" pitchFamily="34" charset="0"/>
                      </a:endParaRPr>
                    </a:p>
                  </a:txBody>
                  <a:tcPr marL="108015" marR="108015" marT="36000" marB="36000">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r>
                        <a:rPr lang="de-DE" sz="900" b="0" cap="all" baseline="0" dirty="0" err="1">
                          <a:solidFill>
                            <a:schemeClr val="bg2"/>
                          </a:solidFill>
                          <a:latin typeface="Arial" panose="020B0604020202020204" pitchFamily="34" charset="0"/>
                          <a:cs typeface="Arial" panose="020B0604020202020204" pitchFamily="34" charset="0"/>
                        </a:rPr>
                        <a:t>Placeholder</a:t>
                      </a:r>
                      <a:endParaRPr lang="de-DE" sz="1050" b="0" cap="all" baseline="0" dirty="0">
                        <a:solidFill>
                          <a:schemeClr val="bg2"/>
                        </a:solidFill>
                        <a:latin typeface="Arial" panose="020B0604020202020204" pitchFamily="34" charset="0"/>
                        <a:cs typeface="Arial" panose="020B0604020202020204" pitchFamily="34" charset="0"/>
                      </a:endParaRPr>
                    </a:p>
                  </a:txBody>
                  <a:tcPr marL="108015" marR="108015" marT="36000" marB="36000">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r>
                        <a:rPr lang="de-DE" sz="900" b="0" cap="all" baseline="0" dirty="0" err="1">
                          <a:solidFill>
                            <a:schemeClr val="bg2"/>
                          </a:solidFill>
                          <a:latin typeface="Arial" panose="020B0604020202020204" pitchFamily="34" charset="0"/>
                          <a:cs typeface="Arial" panose="020B0604020202020204" pitchFamily="34" charset="0"/>
                        </a:rPr>
                        <a:t>Placeholder</a:t>
                      </a:r>
                      <a:endParaRPr lang="de-DE" sz="1050" b="0" cap="all" baseline="0" dirty="0">
                        <a:solidFill>
                          <a:schemeClr val="bg2"/>
                        </a:solidFill>
                        <a:latin typeface="Arial" panose="020B0604020202020204" pitchFamily="34" charset="0"/>
                        <a:cs typeface="Arial" panose="020B0604020202020204" pitchFamily="34" charset="0"/>
                      </a:endParaRPr>
                    </a:p>
                  </a:txBody>
                  <a:tcPr marL="108015" marR="108015" marT="36000" marB="36000">
                    <a:lnL w="381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de-DE" sz="1400" dirty="0">
                        <a:solidFill>
                          <a:schemeClr val="bg1"/>
                        </a:solidFill>
                      </a:endParaRPr>
                    </a:p>
                  </a:txBody>
                  <a:tcPr marL="108000" marR="108000" marT="108000" marB="108000">
                    <a:lnL w="762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76200" cap="flat" cmpd="sng" algn="ctr">
                      <a:noFill/>
                      <a:prstDash val="solid"/>
                      <a:round/>
                      <a:headEnd type="none" w="med" len="med"/>
                      <a:tailEnd type="none" w="med" len="med"/>
                    </a:lnT>
                    <a:lnB w="76200" cap="flat" cmpd="sng" algn="ctr">
                      <a:solidFill>
                        <a:schemeClr val="bg1"/>
                      </a:solidFill>
                      <a:prstDash val="solid"/>
                      <a:round/>
                      <a:headEnd type="none" w="med" len="med"/>
                      <a:tailEnd type="none" w="med" len="med"/>
                    </a:lnB>
                    <a:gradFill>
                      <a:gsLst>
                        <a:gs pos="0">
                          <a:schemeClr val="bg2"/>
                        </a:gs>
                        <a:gs pos="50000">
                          <a:srgbClr val="005086"/>
                        </a:gs>
                        <a:gs pos="100000">
                          <a:schemeClr val="bg2"/>
                        </a:gs>
                      </a:gsLst>
                      <a:lin ang="0" scaled="1"/>
                    </a:gradFill>
                  </a:tcPr>
                </a:tc>
                <a:extLst>
                  <a:ext uri="{0D108BD9-81ED-4DB2-BD59-A6C34878D82A}">
                    <a16:rowId xmlns:a16="http://schemas.microsoft.com/office/drawing/2014/main" val="10000"/>
                  </a:ext>
                </a:extLst>
              </a:tr>
              <a:tr h="272620">
                <a:tc vMerge="1">
                  <a:txBody>
                    <a:bodyPr/>
                    <a:lstStyle/>
                    <a:p>
                      <a:endParaRPr lang="de-DE"/>
                    </a:p>
                  </a:txBody>
                  <a:tcPr/>
                </a:tc>
                <a:tc vMerge="1">
                  <a:txBody>
                    <a:bodyPr/>
                    <a:lstStyle/>
                    <a:p>
                      <a:endParaRPr lang="de-DE"/>
                    </a:p>
                  </a:txBody>
                  <a:tcPr/>
                </a:tc>
                <a:tc vMerge="1">
                  <a:txBody>
                    <a:bodyPr/>
                    <a:lstStyle/>
                    <a:p>
                      <a:endParaRPr lang="de-DE"/>
                    </a:p>
                  </a:txBody>
                  <a:tcPr/>
                </a:tc>
                <a:tc vMerge="1">
                  <a:txBody>
                    <a:bodyPr/>
                    <a:lstStyle/>
                    <a:p>
                      <a:endParaRPr lang="de-DE"/>
                    </a:p>
                  </a:txBody>
                  <a:tcPr/>
                </a:tc>
                <a:tc vMerge="1">
                  <a:txBody>
                    <a:bodyPr/>
                    <a:lstStyle/>
                    <a:p>
                      <a:endParaRPr lang="de-DE"/>
                    </a:p>
                  </a:txBody>
                  <a:tcPr/>
                </a:tc>
                <a:tc vMerge="1">
                  <a:txBody>
                    <a:bodyPr/>
                    <a:lstStyle/>
                    <a:p>
                      <a:endParaRPr lang="de-DE"/>
                    </a:p>
                  </a:txBody>
                  <a:tcPr/>
                </a:tc>
                <a:tc vMerge="1">
                  <a:txBody>
                    <a:bodyPr/>
                    <a:lstStyle/>
                    <a:p>
                      <a:endParaRPr lang="de-DE"/>
                    </a:p>
                  </a:txBody>
                  <a:tcPr/>
                </a:tc>
                <a:tc>
                  <a:txBody>
                    <a:bodyPr/>
                    <a:lstStyle/>
                    <a:p>
                      <a:r>
                        <a:rPr lang="de-DE" sz="1100" dirty="0" err="1">
                          <a:solidFill>
                            <a:schemeClr val="bg1"/>
                          </a:solidFill>
                          <a:latin typeface="Arial" panose="020B0604020202020204" pitchFamily="34" charset="0"/>
                          <a:cs typeface="Arial" panose="020B0604020202020204" pitchFamily="34" charset="0"/>
                        </a:rPr>
                        <a:t>Placeholder</a:t>
                      </a:r>
                      <a:endParaRPr lang="de-DE" sz="1100" dirty="0">
                        <a:solidFill>
                          <a:schemeClr val="bg1"/>
                        </a:solidFill>
                        <a:latin typeface="Arial" panose="020B0604020202020204" pitchFamily="34" charset="0"/>
                        <a:cs typeface="Arial" panose="020B0604020202020204" pitchFamily="34" charset="0"/>
                      </a:endParaRPr>
                    </a:p>
                  </a:txBody>
                  <a:tcPr marL="108015" marR="108015" marT="36000" marB="36000">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de-DE" sz="1100" dirty="0" err="1">
                          <a:solidFill>
                            <a:schemeClr val="bg1"/>
                          </a:solidFill>
                          <a:latin typeface="Arial" panose="020B0604020202020204" pitchFamily="34" charset="0"/>
                          <a:cs typeface="Arial" panose="020B0604020202020204" pitchFamily="34" charset="0"/>
                        </a:rPr>
                        <a:t>Placeholder</a:t>
                      </a:r>
                      <a:endParaRPr lang="de-DE" sz="1100" dirty="0">
                        <a:solidFill>
                          <a:schemeClr val="bg1"/>
                        </a:solidFill>
                        <a:latin typeface="Arial" panose="020B0604020202020204" pitchFamily="34" charset="0"/>
                        <a:cs typeface="Arial" panose="020B0604020202020204" pitchFamily="34" charset="0"/>
                      </a:endParaRPr>
                    </a:p>
                  </a:txBody>
                  <a:tcPr marL="108015" marR="108015" marT="36000" marB="36000">
                    <a:lnL w="381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79902">
                <a:tc rowSpan="3">
                  <a:txBody>
                    <a:bodyPr/>
                    <a:lstStyle/>
                    <a:p>
                      <a:pPr algn="ctr"/>
                      <a:r>
                        <a:rPr lang="de-DE" sz="1100" dirty="0" err="1">
                          <a:solidFill>
                            <a:schemeClr val="bg1"/>
                          </a:solidFill>
                          <a:latin typeface="Arial" panose="020B0604020202020204" pitchFamily="34" charset="0"/>
                          <a:cs typeface="Arial" panose="020B0604020202020204" pitchFamily="34" charset="0"/>
                        </a:rPr>
                        <a:t>Placeholder</a:t>
                      </a:r>
                      <a:endParaRPr lang="de-DE" sz="1100" dirty="0">
                        <a:solidFill>
                          <a:schemeClr val="bg1"/>
                        </a:solidFill>
                        <a:latin typeface="Arial" panose="020B0604020202020204" pitchFamily="34" charset="0"/>
                        <a:cs typeface="Arial" panose="020B0604020202020204" pitchFamily="34" charset="0"/>
                      </a:endParaRPr>
                    </a:p>
                  </a:txBody>
                  <a:tcPr marL="108015" marR="108015" marT="28800" marB="28800" vert="vert270" anchor="ctr">
                    <a:lnL w="3175"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100" dirty="0">
                          <a:solidFill>
                            <a:schemeClr val="bg1"/>
                          </a:solidFill>
                          <a:latin typeface="Arial" panose="020B0604020202020204" pitchFamily="34" charset="0"/>
                          <a:cs typeface="Arial" panose="020B0604020202020204" pitchFamily="34" charset="0"/>
                        </a:rPr>
                        <a:t>This is a placeholder text</a:t>
                      </a: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bg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79902">
                <a:tc vMerge="1">
                  <a:txBody>
                    <a:bodyPr/>
                    <a:lstStyle/>
                    <a:p>
                      <a:endParaRPr lang="de-DE" sz="1200" dirty="0">
                        <a:solidFill>
                          <a:schemeClr val="tx1"/>
                        </a:solidFill>
                      </a:endParaRPr>
                    </a:p>
                  </a:txBody>
                  <a:tcPr marL="108000" marR="108000" marT="28800" marB="28800"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95000"/>
                      </a:schemeClr>
                    </a:solidFill>
                  </a:tcPr>
                </a:tc>
                <a:tc>
                  <a:txBody>
                    <a:bodyPr/>
                    <a:lstStyle/>
                    <a:p>
                      <a:r>
                        <a:rPr lang="de-DE" sz="1100" dirty="0" err="1">
                          <a:solidFill>
                            <a:schemeClr val="bg1"/>
                          </a:solidFill>
                          <a:latin typeface="Arial" panose="020B0604020202020204" pitchFamily="34" charset="0"/>
                          <a:cs typeface="Arial" panose="020B0604020202020204" pitchFamily="34" charset="0"/>
                        </a:rPr>
                        <a:t>Placeholder</a:t>
                      </a:r>
                      <a:endParaRPr lang="de-DE" sz="1100" dirty="0">
                        <a:solidFill>
                          <a:schemeClr val="bg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bg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79902">
                <a:tc vMerge="1">
                  <a:txBody>
                    <a:bodyPr/>
                    <a:lstStyle/>
                    <a:p>
                      <a:endParaRPr lang="de-DE" sz="1200" dirty="0">
                        <a:solidFill>
                          <a:schemeClr val="tx1"/>
                        </a:solidFill>
                      </a:endParaRPr>
                    </a:p>
                  </a:txBody>
                  <a:tcPr marL="108000" marR="108000" marT="28800" marB="28800"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95000"/>
                      </a:schemeClr>
                    </a:solidFill>
                  </a:tcPr>
                </a:tc>
                <a:tc>
                  <a:txBody>
                    <a:bodyPr/>
                    <a:lstStyle/>
                    <a:p>
                      <a:r>
                        <a:rPr lang="en-US" sz="1100" dirty="0">
                          <a:solidFill>
                            <a:schemeClr val="bg1"/>
                          </a:solidFill>
                          <a:latin typeface="Arial" panose="020B0604020202020204" pitchFamily="34" charset="0"/>
                          <a:cs typeface="Arial" panose="020B0604020202020204" pitchFamily="34" charset="0"/>
                        </a:rPr>
                        <a:t>Placeholder</a:t>
                      </a: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bg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79902">
                <a:tc rowSpan="3">
                  <a:txBody>
                    <a:bodyPr/>
                    <a:lstStyle/>
                    <a:p>
                      <a:pPr algn="ctr"/>
                      <a:endParaRPr lang="de-DE" sz="1100" dirty="0">
                        <a:solidFill>
                          <a:schemeClr val="bg1"/>
                        </a:solidFill>
                        <a:latin typeface="Arial" panose="020B0604020202020204" pitchFamily="34" charset="0"/>
                        <a:cs typeface="Arial" panose="020B0604020202020204" pitchFamily="34" charset="0"/>
                      </a:endParaRPr>
                    </a:p>
                  </a:txBody>
                  <a:tcPr marL="108015" marR="108015" marT="28800" marB="28800" vert="vert270" anchor="ctr">
                    <a:lnL w="3175"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100" dirty="0">
                          <a:solidFill>
                            <a:schemeClr val="bg1"/>
                          </a:solidFill>
                          <a:latin typeface="Arial" panose="020B0604020202020204" pitchFamily="34" charset="0"/>
                          <a:cs typeface="Arial" panose="020B0604020202020204" pitchFamily="34" charset="0"/>
                        </a:rPr>
                        <a:t>This is a placeholder text</a:t>
                      </a:r>
                      <a:endParaRPr lang="de-DE" sz="1100" dirty="0">
                        <a:solidFill>
                          <a:schemeClr val="bg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bg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79902">
                <a:tc vMerge="1">
                  <a:txBody>
                    <a:bodyPr/>
                    <a:lstStyle/>
                    <a:p>
                      <a:endParaRPr lang="de-DE" sz="1200" dirty="0">
                        <a:solidFill>
                          <a:schemeClr val="tx1"/>
                        </a:solidFill>
                      </a:endParaRPr>
                    </a:p>
                  </a:txBody>
                  <a:tcPr marL="108000" marR="108000" marT="28800" marB="28800"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95000"/>
                      </a:schemeClr>
                    </a:solidFill>
                  </a:tcPr>
                </a:tc>
                <a:tc>
                  <a:txBody>
                    <a:bodyPr/>
                    <a:lstStyle/>
                    <a:p>
                      <a:r>
                        <a:rPr lang="en-US" sz="1100" dirty="0">
                          <a:solidFill>
                            <a:schemeClr val="bg1"/>
                          </a:solidFill>
                          <a:latin typeface="Arial" panose="020B0604020202020204" pitchFamily="34" charset="0"/>
                          <a:cs typeface="Arial" panose="020B0604020202020204" pitchFamily="34" charset="0"/>
                        </a:rPr>
                        <a:t>Placeholder</a:t>
                      </a: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bg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79902">
                <a:tc vMerge="1">
                  <a:txBody>
                    <a:bodyPr/>
                    <a:lstStyle/>
                    <a:p>
                      <a:endParaRPr lang="de-DE" sz="1200" dirty="0">
                        <a:solidFill>
                          <a:schemeClr val="tx1"/>
                        </a:solidFill>
                      </a:endParaRPr>
                    </a:p>
                  </a:txBody>
                  <a:tcPr marL="108000" marR="108000" marT="28800" marB="28800"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95000"/>
                      </a:schemeClr>
                    </a:solidFill>
                  </a:tcPr>
                </a:tc>
                <a:tc>
                  <a:txBody>
                    <a:bodyPr/>
                    <a:lstStyle/>
                    <a:p>
                      <a:r>
                        <a:rPr lang="en-US" sz="1100" dirty="0">
                          <a:solidFill>
                            <a:schemeClr val="bg1"/>
                          </a:solidFill>
                          <a:latin typeface="Arial" panose="020B0604020202020204" pitchFamily="34" charset="0"/>
                          <a:cs typeface="Arial" panose="020B0604020202020204" pitchFamily="34" charset="0"/>
                        </a:rPr>
                        <a:t>This is a placeholder text</a:t>
                      </a: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bg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79902">
                <a:tc rowSpan="3">
                  <a:txBody>
                    <a:bodyPr/>
                    <a:lstStyle/>
                    <a:p>
                      <a:pPr algn="ctr"/>
                      <a:endParaRPr lang="de-DE" sz="1100" dirty="0">
                        <a:solidFill>
                          <a:schemeClr val="bg1"/>
                        </a:solidFill>
                        <a:latin typeface="Arial" panose="020B0604020202020204" pitchFamily="34" charset="0"/>
                        <a:cs typeface="Arial" panose="020B0604020202020204" pitchFamily="34" charset="0"/>
                      </a:endParaRPr>
                    </a:p>
                  </a:txBody>
                  <a:tcPr marL="108015" marR="108015" marT="28800" marB="28800" vert="vert270" anchor="ctr">
                    <a:lnL w="3175"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100" kern="1200" dirty="0">
                          <a:solidFill>
                            <a:schemeClr val="bg1"/>
                          </a:solidFill>
                          <a:latin typeface="Arial" panose="020B0604020202020204" pitchFamily="34" charset="0"/>
                          <a:ea typeface="+mn-ea"/>
                          <a:cs typeface="Arial" panose="020B0604020202020204" pitchFamily="34" charset="0"/>
                        </a:rPr>
                        <a:t>This is a placeholder text</a:t>
                      </a: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bg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79902">
                <a:tc vMerge="1">
                  <a:txBody>
                    <a:bodyPr/>
                    <a:lstStyle/>
                    <a:p>
                      <a:endParaRPr lang="de-DE" sz="1200" dirty="0">
                        <a:solidFill>
                          <a:schemeClr val="tx1"/>
                        </a:solidFill>
                      </a:endParaRPr>
                    </a:p>
                  </a:txBody>
                  <a:tcPr marL="108000" marR="108000" marT="28800" marB="28800"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95000"/>
                      </a:schemeClr>
                    </a:solidFill>
                  </a:tcPr>
                </a:tc>
                <a:tc>
                  <a:txBody>
                    <a:bodyPr/>
                    <a:lstStyle/>
                    <a:p>
                      <a:r>
                        <a:rPr lang="en-US" sz="1100" dirty="0">
                          <a:solidFill>
                            <a:schemeClr val="bg1"/>
                          </a:solidFill>
                          <a:latin typeface="Arial" panose="020B0604020202020204" pitchFamily="34" charset="0"/>
                          <a:cs typeface="Arial" panose="020B0604020202020204" pitchFamily="34" charset="0"/>
                        </a:rPr>
                        <a:t>This is a placeholder text</a:t>
                      </a: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bg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79902">
                <a:tc vMerge="1">
                  <a:txBody>
                    <a:bodyPr/>
                    <a:lstStyle/>
                    <a:p>
                      <a:endParaRPr lang="de-DE" sz="1200" dirty="0">
                        <a:solidFill>
                          <a:schemeClr val="tx1"/>
                        </a:solidFill>
                      </a:endParaRPr>
                    </a:p>
                  </a:txBody>
                  <a:tcPr marL="108000" marR="108000" marT="28800" marB="28800"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95000"/>
                      </a:schemeClr>
                    </a:solidFill>
                  </a:tcPr>
                </a:tc>
                <a:tc>
                  <a:txBody>
                    <a:bodyPr/>
                    <a:lstStyle/>
                    <a:p>
                      <a:r>
                        <a:rPr lang="en-US" sz="1100" kern="1200" dirty="0">
                          <a:solidFill>
                            <a:schemeClr val="bg1"/>
                          </a:solidFill>
                          <a:latin typeface="Arial" panose="020B0604020202020204" pitchFamily="34" charset="0"/>
                          <a:ea typeface="+mn-ea"/>
                          <a:cs typeface="Arial" panose="020B0604020202020204" pitchFamily="34" charset="0"/>
                        </a:rPr>
                        <a:t>Placeholder</a:t>
                      </a: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bg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79902">
                <a:tc rowSpan="2">
                  <a:txBody>
                    <a:bodyPr/>
                    <a:lstStyle/>
                    <a:p>
                      <a:pPr algn="ctr"/>
                      <a:endParaRPr lang="de-DE" sz="1100" dirty="0">
                        <a:solidFill>
                          <a:schemeClr val="bg1"/>
                        </a:solidFill>
                        <a:latin typeface="Arial" panose="020B0604020202020204" pitchFamily="34" charset="0"/>
                        <a:cs typeface="Arial" panose="020B0604020202020204" pitchFamily="34" charset="0"/>
                      </a:endParaRPr>
                    </a:p>
                  </a:txBody>
                  <a:tcPr marL="108015" marR="108015" marT="28800" marB="28800" vert="vert270" anchor="ctr">
                    <a:lnL w="3175"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100" dirty="0">
                          <a:solidFill>
                            <a:schemeClr val="bg1"/>
                          </a:solidFill>
                          <a:latin typeface="Arial" panose="020B0604020202020204" pitchFamily="34" charset="0"/>
                          <a:cs typeface="Arial" panose="020B0604020202020204" pitchFamily="34" charset="0"/>
                        </a:rPr>
                        <a:t>This is a placeholder text</a:t>
                      </a: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bg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79902">
                <a:tc vMerge="1">
                  <a:txBody>
                    <a:bodyPr/>
                    <a:lstStyle/>
                    <a:p>
                      <a:endParaRPr lang="de-DE" sz="1200" dirty="0">
                        <a:solidFill>
                          <a:schemeClr val="tx1"/>
                        </a:solidFill>
                      </a:endParaRPr>
                    </a:p>
                  </a:txBody>
                  <a:tcPr marL="108000" marR="108000" marT="28800" marB="28800"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95000"/>
                      </a:schemeClr>
                    </a:solidFill>
                  </a:tcPr>
                </a:tc>
                <a:tc>
                  <a:txBody>
                    <a:bodyPr/>
                    <a:lstStyle/>
                    <a:p>
                      <a:r>
                        <a:rPr lang="en-US" sz="1100" dirty="0">
                          <a:solidFill>
                            <a:schemeClr val="bg1"/>
                          </a:solidFill>
                          <a:latin typeface="Arial" panose="020B0604020202020204" pitchFamily="34" charset="0"/>
                          <a:cs typeface="Arial" panose="020B0604020202020204" pitchFamily="34" charset="0"/>
                        </a:rPr>
                        <a:t>This is a placeholder text</a:t>
                      </a: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bg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79902">
                <a:tc rowSpan="4">
                  <a:txBody>
                    <a:bodyPr/>
                    <a:lstStyle/>
                    <a:p>
                      <a:pPr algn="ctr"/>
                      <a:r>
                        <a:rPr lang="de-DE" sz="1100" dirty="0" err="1">
                          <a:solidFill>
                            <a:schemeClr val="bg1"/>
                          </a:solidFill>
                          <a:latin typeface="Arial" panose="020B0604020202020204" pitchFamily="34" charset="0"/>
                          <a:cs typeface="Arial" panose="020B0604020202020204" pitchFamily="34" charset="0"/>
                        </a:rPr>
                        <a:t>Placeholder</a:t>
                      </a:r>
                      <a:endParaRPr lang="de-DE" sz="1100" dirty="0">
                        <a:solidFill>
                          <a:schemeClr val="bg1"/>
                        </a:solidFill>
                        <a:latin typeface="Arial" panose="020B0604020202020204" pitchFamily="34" charset="0"/>
                        <a:cs typeface="Arial" panose="020B0604020202020204" pitchFamily="34" charset="0"/>
                      </a:endParaRPr>
                    </a:p>
                  </a:txBody>
                  <a:tcPr marL="108015" marR="108015" marT="28800" marB="28800" vert="vert270" anchor="ctr">
                    <a:lnL w="3175"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100" dirty="0">
                          <a:solidFill>
                            <a:schemeClr val="bg1"/>
                          </a:solidFill>
                          <a:latin typeface="Arial" panose="020B0604020202020204" pitchFamily="34" charset="0"/>
                          <a:cs typeface="Arial" panose="020B0604020202020204" pitchFamily="34" charset="0"/>
                        </a:rPr>
                        <a:t>Placeholder</a:t>
                      </a: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bg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279902">
                <a:tc vMerge="1">
                  <a:txBody>
                    <a:bodyPr/>
                    <a:lstStyle/>
                    <a:p>
                      <a:endParaRPr lang="de-DE" sz="1200" dirty="0">
                        <a:solidFill>
                          <a:schemeClr val="tx1"/>
                        </a:solidFill>
                      </a:endParaRPr>
                    </a:p>
                  </a:txBody>
                  <a:tcPr marL="108000" marR="108000" marT="28800" marB="28800"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95000"/>
                      </a:schemeClr>
                    </a:solidFill>
                  </a:tcPr>
                </a:tc>
                <a:tc>
                  <a:txBody>
                    <a:bodyPr/>
                    <a:lstStyle/>
                    <a:p>
                      <a:r>
                        <a:rPr lang="en-US" sz="1100" dirty="0">
                          <a:solidFill>
                            <a:schemeClr val="bg1"/>
                          </a:solidFill>
                          <a:latin typeface="Arial" panose="020B0604020202020204" pitchFamily="34" charset="0"/>
                          <a:cs typeface="Arial" panose="020B0604020202020204" pitchFamily="34" charset="0"/>
                        </a:rPr>
                        <a:t>Placeholder</a:t>
                      </a: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bg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79902">
                <a:tc vMerge="1">
                  <a:txBody>
                    <a:bodyPr/>
                    <a:lstStyle/>
                    <a:p>
                      <a:endParaRPr lang="de-DE" sz="1200" dirty="0">
                        <a:solidFill>
                          <a:schemeClr val="tx1"/>
                        </a:solidFill>
                      </a:endParaRPr>
                    </a:p>
                  </a:txBody>
                  <a:tcPr marL="108000" marR="108000" marT="28800" marB="28800"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95000"/>
                      </a:schemeClr>
                    </a:solidFill>
                  </a:tcPr>
                </a:tc>
                <a:tc>
                  <a:txBody>
                    <a:bodyPr/>
                    <a:lstStyle/>
                    <a:p>
                      <a:r>
                        <a:rPr lang="en-US" sz="1100" dirty="0">
                          <a:solidFill>
                            <a:schemeClr val="bg1"/>
                          </a:solidFill>
                          <a:latin typeface="Arial" panose="020B0604020202020204" pitchFamily="34" charset="0"/>
                          <a:cs typeface="Arial" panose="020B0604020202020204" pitchFamily="34" charset="0"/>
                        </a:rPr>
                        <a:t>This is a placeholder text</a:t>
                      </a: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bg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279902">
                <a:tc vMerge="1">
                  <a:txBody>
                    <a:bodyPr/>
                    <a:lstStyle/>
                    <a:p>
                      <a:endParaRPr lang="de-DE" sz="1200" dirty="0">
                        <a:solidFill>
                          <a:schemeClr val="tx1"/>
                        </a:solidFill>
                      </a:endParaRPr>
                    </a:p>
                  </a:txBody>
                  <a:tcPr marL="108000" marR="108000" marT="28800" marB="28800"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r>
                        <a:rPr lang="en-US" sz="1100" dirty="0">
                          <a:solidFill>
                            <a:schemeClr val="bg1"/>
                          </a:solidFill>
                          <a:latin typeface="Arial" panose="020B0604020202020204" pitchFamily="34" charset="0"/>
                          <a:cs typeface="Arial" panose="020B0604020202020204" pitchFamily="34" charset="0"/>
                        </a:rPr>
                        <a:t>Placeholder</a:t>
                      </a: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bg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1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tx1"/>
                        </a:solidFill>
                        <a:latin typeface="Arial" panose="020B0604020202020204" pitchFamily="34" charset="0"/>
                        <a:cs typeface="Arial" panose="020B0604020202020204" pitchFamily="34" charset="0"/>
                      </a:endParaRPr>
                    </a:p>
                  </a:txBody>
                  <a:tcPr marL="108015" marR="108015" marT="28800" marB="28800" anchor="ctr">
                    <a:lnL w="381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bl>
          </a:graphicData>
        </a:graphic>
      </p:graphicFrame>
      <p:grpSp>
        <p:nvGrpSpPr>
          <p:cNvPr id="486" name="Gruppieren 485"/>
          <p:cNvGrpSpPr/>
          <p:nvPr/>
        </p:nvGrpSpPr>
        <p:grpSpPr bwMode="gray">
          <a:xfrm>
            <a:off x="10250353" y="2031747"/>
            <a:ext cx="82409" cy="4076112"/>
            <a:chOff x="10316393" y="2031747"/>
            <a:chExt cx="82409" cy="4076112"/>
          </a:xfrm>
        </p:grpSpPr>
        <p:sp>
          <p:nvSpPr>
            <p:cNvPr id="7" name="Rechteck 26"/>
            <p:cNvSpPr>
              <a:spLocks noChangeArrowheads="1"/>
            </p:cNvSpPr>
            <p:nvPr/>
          </p:nvSpPr>
          <p:spPr bwMode="gray">
            <a:xfrm>
              <a:off x="10316393" y="5945975"/>
              <a:ext cx="78423" cy="161884"/>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8" name="Rechteck 26"/>
            <p:cNvSpPr>
              <a:spLocks noChangeArrowheads="1"/>
            </p:cNvSpPr>
            <p:nvPr/>
          </p:nvSpPr>
          <p:spPr bwMode="gray">
            <a:xfrm>
              <a:off x="10316393" y="2031747"/>
              <a:ext cx="78423" cy="161885"/>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6" name="Rechteck 26"/>
            <p:cNvSpPr>
              <a:spLocks noChangeArrowheads="1"/>
            </p:cNvSpPr>
            <p:nvPr/>
          </p:nvSpPr>
          <p:spPr bwMode="gray">
            <a:xfrm>
              <a:off x="10316393" y="2311296"/>
              <a:ext cx="78423" cy="161885"/>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7" name="Rechteck 26"/>
            <p:cNvSpPr>
              <a:spLocks noChangeArrowheads="1"/>
            </p:cNvSpPr>
            <p:nvPr/>
          </p:nvSpPr>
          <p:spPr bwMode="gray">
            <a:xfrm>
              <a:off x="10316393" y="2590845"/>
              <a:ext cx="78423" cy="161885"/>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9" name="Rechteck 26"/>
            <p:cNvSpPr>
              <a:spLocks noChangeArrowheads="1"/>
            </p:cNvSpPr>
            <p:nvPr/>
          </p:nvSpPr>
          <p:spPr bwMode="gray">
            <a:xfrm>
              <a:off x="10316393" y="2870394"/>
              <a:ext cx="78423" cy="161885"/>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0" name="Rechteck 26"/>
            <p:cNvSpPr>
              <a:spLocks noChangeArrowheads="1"/>
            </p:cNvSpPr>
            <p:nvPr/>
          </p:nvSpPr>
          <p:spPr bwMode="gray">
            <a:xfrm>
              <a:off x="10316393" y="3149943"/>
              <a:ext cx="78423" cy="161884"/>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2" name="Rechteck 26"/>
            <p:cNvSpPr>
              <a:spLocks noChangeArrowheads="1"/>
            </p:cNvSpPr>
            <p:nvPr/>
          </p:nvSpPr>
          <p:spPr bwMode="gray">
            <a:xfrm>
              <a:off x="10316393" y="3429491"/>
              <a:ext cx="78423" cy="161884"/>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2" tIns="45718" rIns="91422" bIns="45718"/>
            <a:lstStyle/>
            <a:p>
              <a:endParaRPr lang="en-US" altLang="de-DE" dirty="0">
                <a:solidFill>
                  <a:srgbClr val="000000"/>
                </a:solidFill>
                <a:latin typeface="Arial" panose="020B0604020202020204" pitchFamily="34" charset="0"/>
                <a:ea typeface="ヒラギノ角ゴ ProN W3" pitchFamily="-107" charset="-128"/>
                <a:cs typeface="Arial" panose="020B0604020202020204" pitchFamily="34" charset="0"/>
              </a:endParaRPr>
            </a:p>
          </p:txBody>
        </p:sp>
        <p:sp>
          <p:nvSpPr>
            <p:cNvPr id="6" name="Rechteck 26"/>
            <p:cNvSpPr>
              <a:spLocks noChangeArrowheads="1"/>
            </p:cNvSpPr>
            <p:nvPr/>
          </p:nvSpPr>
          <p:spPr bwMode="gray">
            <a:xfrm>
              <a:off x="10316393" y="3709039"/>
              <a:ext cx="78423" cy="161884"/>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8" name="Rechteck 26"/>
            <p:cNvSpPr>
              <a:spLocks noChangeArrowheads="1"/>
            </p:cNvSpPr>
            <p:nvPr/>
          </p:nvSpPr>
          <p:spPr bwMode="gray">
            <a:xfrm>
              <a:off x="10320379" y="3988587"/>
              <a:ext cx="78423" cy="161884"/>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1" name="Rechteck 26"/>
            <p:cNvSpPr>
              <a:spLocks noChangeArrowheads="1"/>
            </p:cNvSpPr>
            <p:nvPr/>
          </p:nvSpPr>
          <p:spPr bwMode="gray">
            <a:xfrm>
              <a:off x="10320379" y="4268135"/>
              <a:ext cx="78423" cy="161884"/>
            </a:xfrm>
            <a:prstGeom prst="rect">
              <a:avLst/>
            </a:prstGeom>
            <a:solidFill>
              <a:schemeClr val="bg2"/>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3" name="Rechteck 26"/>
            <p:cNvSpPr>
              <a:spLocks noChangeArrowheads="1"/>
            </p:cNvSpPr>
            <p:nvPr/>
          </p:nvSpPr>
          <p:spPr bwMode="gray">
            <a:xfrm>
              <a:off x="10316393" y="4547683"/>
              <a:ext cx="78423" cy="162157"/>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4" name="Rechteck 26"/>
            <p:cNvSpPr>
              <a:spLocks noChangeArrowheads="1"/>
            </p:cNvSpPr>
            <p:nvPr/>
          </p:nvSpPr>
          <p:spPr bwMode="gray">
            <a:xfrm>
              <a:off x="10316393" y="4827504"/>
              <a:ext cx="78423" cy="162157"/>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5" name="Rechteck 26"/>
            <p:cNvSpPr>
              <a:spLocks noChangeArrowheads="1"/>
            </p:cNvSpPr>
            <p:nvPr/>
          </p:nvSpPr>
          <p:spPr bwMode="gray">
            <a:xfrm>
              <a:off x="10316393" y="5107325"/>
              <a:ext cx="78423" cy="161884"/>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9" name="Rechteck 26"/>
            <p:cNvSpPr>
              <a:spLocks noChangeArrowheads="1"/>
            </p:cNvSpPr>
            <p:nvPr/>
          </p:nvSpPr>
          <p:spPr bwMode="gray">
            <a:xfrm>
              <a:off x="10316393" y="5386873"/>
              <a:ext cx="78423" cy="161884"/>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0" name="Rechteck 26"/>
            <p:cNvSpPr>
              <a:spLocks noChangeArrowheads="1"/>
            </p:cNvSpPr>
            <p:nvPr/>
          </p:nvSpPr>
          <p:spPr bwMode="gray">
            <a:xfrm>
              <a:off x="10316393" y="5666421"/>
              <a:ext cx="78423" cy="161884"/>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grpSp>
      <p:grpSp>
        <p:nvGrpSpPr>
          <p:cNvPr id="485" name="Gruppieren 484"/>
          <p:cNvGrpSpPr/>
          <p:nvPr/>
        </p:nvGrpSpPr>
        <p:grpSpPr bwMode="gray">
          <a:xfrm>
            <a:off x="11321122" y="2031747"/>
            <a:ext cx="82410" cy="4076112"/>
            <a:chOff x="11336362" y="2031747"/>
            <a:chExt cx="82410" cy="4076112"/>
          </a:xfrm>
        </p:grpSpPr>
        <p:sp>
          <p:nvSpPr>
            <p:cNvPr id="22" name="Rechteck 26"/>
            <p:cNvSpPr>
              <a:spLocks noChangeArrowheads="1"/>
            </p:cNvSpPr>
            <p:nvPr/>
          </p:nvSpPr>
          <p:spPr bwMode="gray">
            <a:xfrm>
              <a:off x="11336362" y="5945975"/>
              <a:ext cx="78423" cy="161884"/>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3" name="Rechteck 26"/>
            <p:cNvSpPr>
              <a:spLocks noChangeArrowheads="1"/>
            </p:cNvSpPr>
            <p:nvPr/>
          </p:nvSpPr>
          <p:spPr bwMode="gray">
            <a:xfrm>
              <a:off x="11336363" y="2031747"/>
              <a:ext cx="78423" cy="161885"/>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1" name="Rechteck 26"/>
            <p:cNvSpPr>
              <a:spLocks noChangeArrowheads="1"/>
            </p:cNvSpPr>
            <p:nvPr/>
          </p:nvSpPr>
          <p:spPr bwMode="gray">
            <a:xfrm>
              <a:off x="11336363" y="2311296"/>
              <a:ext cx="78423" cy="161885"/>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2" name="Rechteck 26"/>
            <p:cNvSpPr>
              <a:spLocks noChangeArrowheads="1"/>
            </p:cNvSpPr>
            <p:nvPr/>
          </p:nvSpPr>
          <p:spPr bwMode="gray">
            <a:xfrm>
              <a:off x="11336363" y="2590845"/>
              <a:ext cx="78423" cy="16188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2" tIns="45718" rIns="91422" bIns="45718"/>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24" name="Rechteck 26"/>
            <p:cNvSpPr>
              <a:spLocks noChangeArrowheads="1"/>
            </p:cNvSpPr>
            <p:nvPr/>
          </p:nvSpPr>
          <p:spPr bwMode="gray">
            <a:xfrm>
              <a:off x="11336362" y="2870394"/>
              <a:ext cx="78423" cy="161885"/>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5" name="Rechteck 26"/>
            <p:cNvSpPr>
              <a:spLocks noChangeArrowheads="1"/>
            </p:cNvSpPr>
            <p:nvPr/>
          </p:nvSpPr>
          <p:spPr bwMode="gray">
            <a:xfrm>
              <a:off x="11336362" y="3149943"/>
              <a:ext cx="78423" cy="161884"/>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7" name="Rechteck 26"/>
            <p:cNvSpPr>
              <a:spLocks noChangeArrowheads="1"/>
            </p:cNvSpPr>
            <p:nvPr/>
          </p:nvSpPr>
          <p:spPr bwMode="gray">
            <a:xfrm>
              <a:off x="11336362" y="3429491"/>
              <a:ext cx="78423" cy="161884"/>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1" name="Rechteck 26"/>
            <p:cNvSpPr>
              <a:spLocks noChangeArrowheads="1"/>
            </p:cNvSpPr>
            <p:nvPr/>
          </p:nvSpPr>
          <p:spPr bwMode="gray">
            <a:xfrm>
              <a:off x="11336362" y="3709039"/>
              <a:ext cx="78423" cy="161884"/>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2" tIns="45718" rIns="91422" bIns="45718"/>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33" name="Rechteck 26"/>
            <p:cNvSpPr>
              <a:spLocks noChangeArrowheads="1"/>
            </p:cNvSpPr>
            <p:nvPr/>
          </p:nvSpPr>
          <p:spPr bwMode="gray">
            <a:xfrm>
              <a:off x="11340349" y="3988587"/>
              <a:ext cx="78423" cy="161884"/>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6" name="Rechteck 26"/>
            <p:cNvSpPr>
              <a:spLocks noChangeArrowheads="1"/>
            </p:cNvSpPr>
            <p:nvPr/>
          </p:nvSpPr>
          <p:spPr bwMode="gray">
            <a:xfrm>
              <a:off x="11340349" y="4268135"/>
              <a:ext cx="78423" cy="161884"/>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8" name="Rechteck 26"/>
            <p:cNvSpPr>
              <a:spLocks noChangeArrowheads="1"/>
            </p:cNvSpPr>
            <p:nvPr/>
          </p:nvSpPr>
          <p:spPr bwMode="gray">
            <a:xfrm>
              <a:off x="11336362" y="4547683"/>
              <a:ext cx="78423" cy="162157"/>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9" name="Rechteck 26"/>
            <p:cNvSpPr>
              <a:spLocks noChangeArrowheads="1"/>
            </p:cNvSpPr>
            <p:nvPr/>
          </p:nvSpPr>
          <p:spPr bwMode="gray">
            <a:xfrm>
              <a:off x="11336362" y="4827504"/>
              <a:ext cx="78423" cy="162157"/>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0" name="Rechteck 26"/>
            <p:cNvSpPr>
              <a:spLocks noChangeArrowheads="1"/>
            </p:cNvSpPr>
            <p:nvPr/>
          </p:nvSpPr>
          <p:spPr bwMode="gray">
            <a:xfrm>
              <a:off x="11336362" y="5107325"/>
              <a:ext cx="78423" cy="161884"/>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4" name="Rechteck 26"/>
            <p:cNvSpPr>
              <a:spLocks noChangeArrowheads="1"/>
            </p:cNvSpPr>
            <p:nvPr/>
          </p:nvSpPr>
          <p:spPr bwMode="gray">
            <a:xfrm>
              <a:off x="11336362" y="5386873"/>
              <a:ext cx="78423" cy="161884"/>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5" name="Rechteck 26"/>
            <p:cNvSpPr>
              <a:spLocks noChangeArrowheads="1"/>
            </p:cNvSpPr>
            <p:nvPr/>
          </p:nvSpPr>
          <p:spPr bwMode="gray">
            <a:xfrm>
              <a:off x="11336362" y="5666421"/>
              <a:ext cx="78423" cy="161884"/>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grpSp>
      <p:grpSp>
        <p:nvGrpSpPr>
          <p:cNvPr id="489" name="Gruppieren 488"/>
          <p:cNvGrpSpPr/>
          <p:nvPr/>
        </p:nvGrpSpPr>
        <p:grpSpPr bwMode="gray">
          <a:xfrm>
            <a:off x="6343887" y="2031745"/>
            <a:ext cx="615084" cy="4076114"/>
            <a:chOff x="6763029" y="2031745"/>
            <a:chExt cx="615084" cy="4076114"/>
          </a:xfrm>
        </p:grpSpPr>
        <p:sp>
          <p:nvSpPr>
            <p:cNvPr id="43" name="Rechteck 26"/>
            <p:cNvSpPr>
              <a:spLocks noChangeArrowheads="1"/>
            </p:cNvSpPr>
            <p:nvPr/>
          </p:nvSpPr>
          <p:spPr bwMode="gray">
            <a:xfrm>
              <a:off x="7299690" y="5960953"/>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37" name="Rechteck 1"/>
            <p:cNvSpPr>
              <a:spLocks noChangeArrowheads="1"/>
            </p:cNvSpPr>
            <p:nvPr/>
          </p:nvSpPr>
          <p:spPr bwMode="gray">
            <a:xfrm>
              <a:off x="6763029" y="5960953"/>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8" name="Rechteck 20"/>
            <p:cNvSpPr>
              <a:spLocks noChangeArrowheads="1"/>
            </p:cNvSpPr>
            <p:nvPr/>
          </p:nvSpPr>
          <p:spPr bwMode="gray">
            <a:xfrm>
              <a:off x="6851588" y="5960953"/>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9" name="Rechteck 22"/>
            <p:cNvSpPr>
              <a:spLocks noChangeArrowheads="1"/>
            </p:cNvSpPr>
            <p:nvPr/>
          </p:nvSpPr>
          <p:spPr bwMode="gray">
            <a:xfrm>
              <a:off x="6941475" y="5960953"/>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0" name="Rechteck 23"/>
            <p:cNvSpPr>
              <a:spLocks noChangeArrowheads="1"/>
            </p:cNvSpPr>
            <p:nvPr/>
          </p:nvSpPr>
          <p:spPr bwMode="gray">
            <a:xfrm>
              <a:off x="7031361" y="5960953"/>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1" name="Rechteck 24"/>
            <p:cNvSpPr>
              <a:spLocks noChangeArrowheads="1"/>
            </p:cNvSpPr>
            <p:nvPr/>
          </p:nvSpPr>
          <p:spPr bwMode="gray">
            <a:xfrm>
              <a:off x="7119920" y="5960953"/>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2" name="Rechteck 25"/>
            <p:cNvSpPr>
              <a:spLocks noChangeArrowheads="1"/>
            </p:cNvSpPr>
            <p:nvPr/>
          </p:nvSpPr>
          <p:spPr bwMode="gray">
            <a:xfrm>
              <a:off x="7209807" y="5960953"/>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73" name="Rechteck 26"/>
            <p:cNvSpPr>
              <a:spLocks noChangeArrowheads="1"/>
            </p:cNvSpPr>
            <p:nvPr/>
          </p:nvSpPr>
          <p:spPr bwMode="gray">
            <a:xfrm>
              <a:off x="7299690" y="2031745"/>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70" name="Rechteck 23"/>
            <p:cNvSpPr>
              <a:spLocks noChangeArrowheads="1"/>
            </p:cNvSpPr>
            <p:nvPr/>
          </p:nvSpPr>
          <p:spPr bwMode="gray">
            <a:xfrm>
              <a:off x="7031361" y="2031745"/>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71" name="Rechteck 24"/>
            <p:cNvSpPr>
              <a:spLocks noChangeArrowheads="1"/>
            </p:cNvSpPr>
            <p:nvPr/>
          </p:nvSpPr>
          <p:spPr bwMode="gray">
            <a:xfrm>
              <a:off x="7119920" y="2031745"/>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72" name="Rechteck 25"/>
            <p:cNvSpPr>
              <a:spLocks noChangeArrowheads="1"/>
            </p:cNvSpPr>
            <p:nvPr/>
          </p:nvSpPr>
          <p:spPr bwMode="gray">
            <a:xfrm>
              <a:off x="7209807" y="2031745"/>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93" name="Rechteck 26"/>
            <p:cNvSpPr>
              <a:spLocks noChangeArrowheads="1"/>
            </p:cNvSpPr>
            <p:nvPr/>
          </p:nvSpPr>
          <p:spPr bwMode="gray">
            <a:xfrm>
              <a:off x="7299690" y="2313208"/>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90" name="Rechteck 23"/>
            <p:cNvSpPr>
              <a:spLocks noChangeArrowheads="1"/>
            </p:cNvSpPr>
            <p:nvPr/>
          </p:nvSpPr>
          <p:spPr bwMode="gray">
            <a:xfrm>
              <a:off x="7031361" y="2313208"/>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91" name="Rechteck 24"/>
            <p:cNvSpPr>
              <a:spLocks noChangeArrowheads="1"/>
            </p:cNvSpPr>
            <p:nvPr/>
          </p:nvSpPr>
          <p:spPr bwMode="gray">
            <a:xfrm>
              <a:off x="7119920" y="2313208"/>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92" name="Rechteck 25"/>
            <p:cNvSpPr>
              <a:spLocks noChangeArrowheads="1"/>
            </p:cNvSpPr>
            <p:nvPr/>
          </p:nvSpPr>
          <p:spPr bwMode="gray">
            <a:xfrm>
              <a:off x="7209807" y="2313208"/>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13" name="Rechteck 26"/>
            <p:cNvSpPr>
              <a:spLocks noChangeArrowheads="1"/>
            </p:cNvSpPr>
            <p:nvPr/>
          </p:nvSpPr>
          <p:spPr bwMode="gray">
            <a:xfrm>
              <a:off x="7299690" y="2594671"/>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110" name="Rechteck 23"/>
            <p:cNvSpPr>
              <a:spLocks noChangeArrowheads="1"/>
            </p:cNvSpPr>
            <p:nvPr/>
          </p:nvSpPr>
          <p:spPr bwMode="gray">
            <a:xfrm>
              <a:off x="7031361" y="2594671"/>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11" name="Rechteck 24"/>
            <p:cNvSpPr>
              <a:spLocks noChangeArrowheads="1"/>
            </p:cNvSpPr>
            <p:nvPr/>
          </p:nvSpPr>
          <p:spPr bwMode="gray">
            <a:xfrm>
              <a:off x="7119920" y="2594671"/>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12" name="Rechteck 25"/>
            <p:cNvSpPr>
              <a:spLocks noChangeArrowheads="1"/>
            </p:cNvSpPr>
            <p:nvPr/>
          </p:nvSpPr>
          <p:spPr bwMode="gray">
            <a:xfrm>
              <a:off x="7209807" y="2594671"/>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33" name="Rechteck 26"/>
            <p:cNvSpPr>
              <a:spLocks noChangeArrowheads="1"/>
            </p:cNvSpPr>
            <p:nvPr/>
          </p:nvSpPr>
          <p:spPr bwMode="gray">
            <a:xfrm>
              <a:off x="7299690" y="2876134"/>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130" name="Rechteck 23"/>
            <p:cNvSpPr>
              <a:spLocks noChangeArrowheads="1"/>
            </p:cNvSpPr>
            <p:nvPr/>
          </p:nvSpPr>
          <p:spPr bwMode="gray">
            <a:xfrm>
              <a:off x="7031361" y="2876134"/>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31" name="Rechteck 24"/>
            <p:cNvSpPr>
              <a:spLocks noChangeArrowheads="1"/>
            </p:cNvSpPr>
            <p:nvPr/>
          </p:nvSpPr>
          <p:spPr bwMode="gray">
            <a:xfrm>
              <a:off x="7119920" y="2876134"/>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32" name="Rechteck 25"/>
            <p:cNvSpPr>
              <a:spLocks noChangeArrowheads="1"/>
            </p:cNvSpPr>
            <p:nvPr/>
          </p:nvSpPr>
          <p:spPr bwMode="gray">
            <a:xfrm>
              <a:off x="7209807" y="2876134"/>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52" name="Rechteck 26"/>
            <p:cNvSpPr>
              <a:spLocks noChangeArrowheads="1"/>
            </p:cNvSpPr>
            <p:nvPr/>
          </p:nvSpPr>
          <p:spPr bwMode="gray">
            <a:xfrm>
              <a:off x="7299690" y="3157598"/>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149" name="Rechteck 23"/>
            <p:cNvSpPr>
              <a:spLocks noChangeArrowheads="1"/>
            </p:cNvSpPr>
            <p:nvPr/>
          </p:nvSpPr>
          <p:spPr bwMode="gray">
            <a:xfrm>
              <a:off x="7031361" y="3157598"/>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50" name="Rechteck 24"/>
            <p:cNvSpPr>
              <a:spLocks noChangeArrowheads="1"/>
            </p:cNvSpPr>
            <p:nvPr/>
          </p:nvSpPr>
          <p:spPr bwMode="gray">
            <a:xfrm>
              <a:off x="7119920" y="3157598"/>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51" name="Rechteck 25"/>
            <p:cNvSpPr>
              <a:spLocks noChangeArrowheads="1"/>
            </p:cNvSpPr>
            <p:nvPr/>
          </p:nvSpPr>
          <p:spPr bwMode="gray">
            <a:xfrm>
              <a:off x="7209807" y="3157598"/>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74" name="Rechteck 26"/>
            <p:cNvSpPr>
              <a:spLocks noChangeArrowheads="1"/>
            </p:cNvSpPr>
            <p:nvPr/>
          </p:nvSpPr>
          <p:spPr bwMode="gray">
            <a:xfrm>
              <a:off x="7299690" y="3439061"/>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168" name="Rechteck 1"/>
            <p:cNvSpPr>
              <a:spLocks noChangeArrowheads="1"/>
            </p:cNvSpPr>
            <p:nvPr/>
          </p:nvSpPr>
          <p:spPr bwMode="gray">
            <a:xfrm>
              <a:off x="6763029" y="3439061"/>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69" name="Rechteck 20"/>
            <p:cNvSpPr>
              <a:spLocks noChangeArrowheads="1"/>
            </p:cNvSpPr>
            <p:nvPr/>
          </p:nvSpPr>
          <p:spPr bwMode="gray">
            <a:xfrm>
              <a:off x="6851588" y="3439061"/>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70" name="Rechteck 22"/>
            <p:cNvSpPr>
              <a:spLocks noChangeArrowheads="1"/>
            </p:cNvSpPr>
            <p:nvPr/>
          </p:nvSpPr>
          <p:spPr bwMode="gray">
            <a:xfrm>
              <a:off x="6941475" y="3439061"/>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71" name="Rechteck 23"/>
            <p:cNvSpPr>
              <a:spLocks noChangeArrowheads="1"/>
            </p:cNvSpPr>
            <p:nvPr/>
          </p:nvSpPr>
          <p:spPr bwMode="gray">
            <a:xfrm>
              <a:off x="7031361" y="3439061"/>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72" name="Rechteck 24"/>
            <p:cNvSpPr>
              <a:spLocks noChangeArrowheads="1"/>
            </p:cNvSpPr>
            <p:nvPr/>
          </p:nvSpPr>
          <p:spPr bwMode="gray">
            <a:xfrm>
              <a:off x="7119920" y="3439061"/>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73" name="Rechteck 25"/>
            <p:cNvSpPr>
              <a:spLocks noChangeArrowheads="1"/>
            </p:cNvSpPr>
            <p:nvPr/>
          </p:nvSpPr>
          <p:spPr bwMode="gray">
            <a:xfrm>
              <a:off x="7209807" y="3439061"/>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06" name="Rechteck 26"/>
            <p:cNvSpPr>
              <a:spLocks noChangeArrowheads="1"/>
            </p:cNvSpPr>
            <p:nvPr/>
          </p:nvSpPr>
          <p:spPr bwMode="gray">
            <a:xfrm>
              <a:off x="7299690" y="3711658"/>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200" name="Rechteck 1"/>
            <p:cNvSpPr>
              <a:spLocks noChangeArrowheads="1"/>
            </p:cNvSpPr>
            <p:nvPr/>
          </p:nvSpPr>
          <p:spPr bwMode="gray">
            <a:xfrm>
              <a:off x="6763029" y="3711658"/>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01" name="Rechteck 20"/>
            <p:cNvSpPr>
              <a:spLocks noChangeArrowheads="1"/>
            </p:cNvSpPr>
            <p:nvPr/>
          </p:nvSpPr>
          <p:spPr bwMode="gray">
            <a:xfrm>
              <a:off x="6851588" y="3711658"/>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02" name="Rechteck 22"/>
            <p:cNvSpPr>
              <a:spLocks noChangeArrowheads="1"/>
            </p:cNvSpPr>
            <p:nvPr/>
          </p:nvSpPr>
          <p:spPr bwMode="gray">
            <a:xfrm>
              <a:off x="6941475" y="3711658"/>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03" name="Rechteck 23"/>
            <p:cNvSpPr>
              <a:spLocks noChangeArrowheads="1"/>
            </p:cNvSpPr>
            <p:nvPr/>
          </p:nvSpPr>
          <p:spPr bwMode="gray">
            <a:xfrm>
              <a:off x="7031361" y="3711658"/>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04" name="Rechteck 24"/>
            <p:cNvSpPr>
              <a:spLocks noChangeArrowheads="1"/>
            </p:cNvSpPr>
            <p:nvPr/>
          </p:nvSpPr>
          <p:spPr bwMode="gray">
            <a:xfrm>
              <a:off x="7119920" y="3711658"/>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05" name="Rechteck 25"/>
            <p:cNvSpPr>
              <a:spLocks noChangeArrowheads="1"/>
            </p:cNvSpPr>
            <p:nvPr/>
          </p:nvSpPr>
          <p:spPr bwMode="gray">
            <a:xfrm>
              <a:off x="7209807" y="3711658"/>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38" name="Rechteck 26"/>
            <p:cNvSpPr>
              <a:spLocks noChangeArrowheads="1"/>
            </p:cNvSpPr>
            <p:nvPr/>
          </p:nvSpPr>
          <p:spPr bwMode="gray">
            <a:xfrm>
              <a:off x="7299690" y="3993120"/>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232" name="Rechteck 1"/>
            <p:cNvSpPr>
              <a:spLocks noChangeArrowheads="1"/>
            </p:cNvSpPr>
            <p:nvPr/>
          </p:nvSpPr>
          <p:spPr bwMode="gray">
            <a:xfrm>
              <a:off x="6763029" y="3993120"/>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33" name="Rechteck 20"/>
            <p:cNvSpPr>
              <a:spLocks noChangeArrowheads="1"/>
            </p:cNvSpPr>
            <p:nvPr/>
          </p:nvSpPr>
          <p:spPr bwMode="gray">
            <a:xfrm>
              <a:off x="6851588" y="3993120"/>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34" name="Rechteck 22"/>
            <p:cNvSpPr>
              <a:spLocks noChangeArrowheads="1"/>
            </p:cNvSpPr>
            <p:nvPr/>
          </p:nvSpPr>
          <p:spPr bwMode="gray">
            <a:xfrm>
              <a:off x="6941475" y="3993120"/>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35" name="Rechteck 23"/>
            <p:cNvSpPr>
              <a:spLocks noChangeArrowheads="1"/>
            </p:cNvSpPr>
            <p:nvPr/>
          </p:nvSpPr>
          <p:spPr bwMode="gray">
            <a:xfrm>
              <a:off x="7031361" y="3993120"/>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36" name="Rechteck 24"/>
            <p:cNvSpPr>
              <a:spLocks noChangeArrowheads="1"/>
            </p:cNvSpPr>
            <p:nvPr/>
          </p:nvSpPr>
          <p:spPr bwMode="gray">
            <a:xfrm>
              <a:off x="7119920" y="3993120"/>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37" name="Rechteck 25"/>
            <p:cNvSpPr>
              <a:spLocks noChangeArrowheads="1"/>
            </p:cNvSpPr>
            <p:nvPr/>
          </p:nvSpPr>
          <p:spPr bwMode="gray">
            <a:xfrm>
              <a:off x="7209807" y="3993120"/>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70" name="Rechteck 26"/>
            <p:cNvSpPr>
              <a:spLocks noChangeArrowheads="1"/>
            </p:cNvSpPr>
            <p:nvPr/>
          </p:nvSpPr>
          <p:spPr bwMode="gray">
            <a:xfrm>
              <a:off x="7299690" y="4274582"/>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264" name="Rechteck 1"/>
            <p:cNvSpPr>
              <a:spLocks noChangeArrowheads="1"/>
            </p:cNvSpPr>
            <p:nvPr/>
          </p:nvSpPr>
          <p:spPr bwMode="gray">
            <a:xfrm>
              <a:off x="6763029" y="4274582"/>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65" name="Rechteck 20"/>
            <p:cNvSpPr>
              <a:spLocks noChangeArrowheads="1"/>
            </p:cNvSpPr>
            <p:nvPr/>
          </p:nvSpPr>
          <p:spPr bwMode="gray">
            <a:xfrm>
              <a:off x="6851588" y="4274582"/>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66" name="Rechteck 22"/>
            <p:cNvSpPr>
              <a:spLocks noChangeArrowheads="1"/>
            </p:cNvSpPr>
            <p:nvPr/>
          </p:nvSpPr>
          <p:spPr bwMode="gray">
            <a:xfrm>
              <a:off x="6941475" y="4274582"/>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67" name="Rechteck 23"/>
            <p:cNvSpPr>
              <a:spLocks noChangeArrowheads="1"/>
            </p:cNvSpPr>
            <p:nvPr/>
          </p:nvSpPr>
          <p:spPr bwMode="gray">
            <a:xfrm>
              <a:off x="7031361" y="4274582"/>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68" name="Rechteck 24"/>
            <p:cNvSpPr>
              <a:spLocks noChangeArrowheads="1"/>
            </p:cNvSpPr>
            <p:nvPr/>
          </p:nvSpPr>
          <p:spPr bwMode="gray">
            <a:xfrm>
              <a:off x="7119920" y="4274582"/>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69" name="Rechteck 25"/>
            <p:cNvSpPr>
              <a:spLocks noChangeArrowheads="1"/>
            </p:cNvSpPr>
            <p:nvPr/>
          </p:nvSpPr>
          <p:spPr bwMode="gray">
            <a:xfrm>
              <a:off x="7209807" y="4274582"/>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99" name="Rechteck 26"/>
            <p:cNvSpPr>
              <a:spLocks noChangeArrowheads="1"/>
            </p:cNvSpPr>
            <p:nvPr/>
          </p:nvSpPr>
          <p:spPr bwMode="gray">
            <a:xfrm>
              <a:off x="7299690" y="4556045"/>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296" name="Rechteck 23"/>
            <p:cNvSpPr>
              <a:spLocks noChangeArrowheads="1"/>
            </p:cNvSpPr>
            <p:nvPr/>
          </p:nvSpPr>
          <p:spPr bwMode="gray">
            <a:xfrm>
              <a:off x="7031361" y="4556045"/>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97" name="Rechteck 24"/>
            <p:cNvSpPr>
              <a:spLocks noChangeArrowheads="1"/>
            </p:cNvSpPr>
            <p:nvPr/>
          </p:nvSpPr>
          <p:spPr bwMode="gray">
            <a:xfrm>
              <a:off x="7119920" y="4556045"/>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98" name="Rechteck 25"/>
            <p:cNvSpPr>
              <a:spLocks noChangeArrowheads="1"/>
            </p:cNvSpPr>
            <p:nvPr/>
          </p:nvSpPr>
          <p:spPr bwMode="gray">
            <a:xfrm>
              <a:off x="7209807" y="4556045"/>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17" name="Rechteck 26"/>
            <p:cNvSpPr>
              <a:spLocks noChangeArrowheads="1"/>
            </p:cNvSpPr>
            <p:nvPr/>
          </p:nvSpPr>
          <p:spPr bwMode="gray">
            <a:xfrm>
              <a:off x="7299690" y="4836302"/>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314" name="Rechteck 23"/>
            <p:cNvSpPr>
              <a:spLocks noChangeArrowheads="1"/>
            </p:cNvSpPr>
            <p:nvPr/>
          </p:nvSpPr>
          <p:spPr bwMode="gray">
            <a:xfrm>
              <a:off x="7031361" y="4836302"/>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15" name="Rechteck 24"/>
            <p:cNvSpPr>
              <a:spLocks noChangeArrowheads="1"/>
            </p:cNvSpPr>
            <p:nvPr/>
          </p:nvSpPr>
          <p:spPr bwMode="gray">
            <a:xfrm>
              <a:off x="7119920" y="4836302"/>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16" name="Rechteck 25"/>
            <p:cNvSpPr>
              <a:spLocks noChangeArrowheads="1"/>
            </p:cNvSpPr>
            <p:nvPr/>
          </p:nvSpPr>
          <p:spPr bwMode="gray">
            <a:xfrm>
              <a:off x="7209807" y="4836302"/>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38" name="Rechteck 26"/>
            <p:cNvSpPr>
              <a:spLocks noChangeArrowheads="1"/>
            </p:cNvSpPr>
            <p:nvPr/>
          </p:nvSpPr>
          <p:spPr bwMode="gray">
            <a:xfrm>
              <a:off x="7299690" y="5116562"/>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332" name="Rechteck 1"/>
            <p:cNvSpPr>
              <a:spLocks noChangeArrowheads="1"/>
            </p:cNvSpPr>
            <p:nvPr/>
          </p:nvSpPr>
          <p:spPr bwMode="gray">
            <a:xfrm>
              <a:off x="6763029" y="5116562"/>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33" name="Rechteck 20"/>
            <p:cNvSpPr>
              <a:spLocks noChangeArrowheads="1"/>
            </p:cNvSpPr>
            <p:nvPr/>
          </p:nvSpPr>
          <p:spPr bwMode="gray">
            <a:xfrm>
              <a:off x="6851588" y="5116562"/>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34" name="Rechteck 22"/>
            <p:cNvSpPr>
              <a:spLocks noChangeArrowheads="1"/>
            </p:cNvSpPr>
            <p:nvPr/>
          </p:nvSpPr>
          <p:spPr bwMode="gray">
            <a:xfrm>
              <a:off x="6941475" y="5116562"/>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35" name="Rechteck 23"/>
            <p:cNvSpPr>
              <a:spLocks noChangeArrowheads="1"/>
            </p:cNvSpPr>
            <p:nvPr/>
          </p:nvSpPr>
          <p:spPr bwMode="gray">
            <a:xfrm>
              <a:off x="7031361" y="5116562"/>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36" name="Rechteck 24"/>
            <p:cNvSpPr>
              <a:spLocks noChangeArrowheads="1"/>
            </p:cNvSpPr>
            <p:nvPr/>
          </p:nvSpPr>
          <p:spPr bwMode="gray">
            <a:xfrm>
              <a:off x="7119920" y="5116562"/>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37" name="Rechteck 25"/>
            <p:cNvSpPr>
              <a:spLocks noChangeArrowheads="1"/>
            </p:cNvSpPr>
            <p:nvPr/>
          </p:nvSpPr>
          <p:spPr bwMode="gray">
            <a:xfrm>
              <a:off x="7209807" y="5116562"/>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71" name="Rechteck 26"/>
            <p:cNvSpPr>
              <a:spLocks noChangeArrowheads="1"/>
            </p:cNvSpPr>
            <p:nvPr/>
          </p:nvSpPr>
          <p:spPr bwMode="gray">
            <a:xfrm>
              <a:off x="7299690" y="5398023"/>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365" name="Rechteck 1"/>
            <p:cNvSpPr>
              <a:spLocks noChangeArrowheads="1"/>
            </p:cNvSpPr>
            <p:nvPr/>
          </p:nvSpPr>
          <p:spPr bwMode="gray">
            <a:xfrm>
              <a:off x="6763029" y="5398023"/>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66" name="Rechteck 20"/>
            <p:cNvSpPr>
              <a:spLocks noChangeArrowheads="1"/>
            </p:cNvSpPr>
            <p:nvPr/>
          </p:nvSpPr>
          <p:spPr bwMode="gray">
            <a:xfrm>
              <a:off x="6851588" y="5398023"/>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67" name="Rechteck 22"/>
            <p:cNvSpPr>
              <a:spLocks noChangeArrowheads="1"/>
            </p:cNvSpPr>
            <p:nvPr/>
          </p:nvSpPr>
          <p:spPr bwMode="gray">
            <a:xfrm>
              <a:off x="6941475" y="5398023"/>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68" name="Rechteck 23"/>
            <p:cNvSpPr>
              <a:spLocks noChangeArrowheads="1"/>
            </p:cNvSpPr>
            <p:nvPr/>
          </p:nvSpPr>
          <p:spPr bwMode="gray">
            <a:xfrm>
              <a:off x="7031361" y="5398023"/>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69" name="Rechteck 24"/>
            <p:cNvSpPr>
              <a:spLocks noChangeArrowheads="1"/>
            </p:cNvSpPr>
            <p:nvPr/>
          </p:nvSpPr>
          <p:spPr bwMode="gray">
            <a:xfrm>
              <a:off x="7119920" y="5398023"/>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70" name="Rechteck 25"/>
            <p:cNvSpPr>
              <a:spLocks noChangeArrowheads="1"/>
            </p:cNvSpPr>
            <p:nvPr/>
          </p:nvSpPr>
          <p:spPr bwMode="gray">
            <a:xfrm>
              <a:off x="7209807" y="5398023"/>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98" name="Rechteck 1"/>
            <p:cNvSpPr>
              <a:spLocks noChangeArrowheads="1"/>
            </p:cNvSpPr>
            <p:nvPr/>
          </p:nvSpPr>
          <p:spPr bwMode="gray">
            <a:xfrm>
              <a:off x="6763029" y="5679486"/>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99" name="Rechteck 20"/>
            <p:cNvSpPr>
              <a:spLocks noChangeArrowheads="1"/>
            </p:cNvSpPr>
            <p:nvPr/>
          </p:nvSpPr>
          <p:spPr bwMode="gray">
            <a:xfrm>
              <a:off x="6851588" y="5679486"/>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00" name="Rechteck 22"/>
            <p:cNvSpPr>
              <a:spLocks noChangeArrowheads="1"/>
            </p:cNvSpPr>
            <p:nvPr/>
          </p:nvSpPr>
          <p:spPr bwMode="gray">
            <a:xfrm>
              <a:off x="6941475" y="5679486"/>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04" name="Rechteck 26"/>
            <p:cNvSpPr>
              <a:spLocks noChangeArrowheads="1"/>
            </p:cNvSpPr>
            <p:nvPr/>
          </p:nvSpPr>
          <p:spPr bwMode="gray">
            <a:xfrm>
              <a:off x="7299690" y="5679486"/>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401" name="Rechteck 23"/>
            <p:cNvSpPr>
              <a:spLocks noChangeArrowheads="1"/>
            </p:cNvSpPr>
            <p:nvPr/>
          </p:nvSpPr>
          <p:spPr bwMode="gray">
            <a:xfrm>
              <a:off x="7031361" y="5679486"/>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02" name="Rechteck 24"/>
            <p:cNvSpPr>
              <a:spLocks noChangeArrowheads="1"/>
            </p:cNvSpPr>
            <p:nvPr/>
          </p:nvSpPr>
          <p:spPr bwMode="gray">
            <a:xfrm>
              <a:off x="7119920" y="5679486"/>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03" name="Rechteck 25"/>
            <p:cNvSpPr>
              <a:spLocks noChangeArrowheads="1"/>
            </p:cNvSpPr>
            <p:nvPr/>
          </p:nvSpPr>
          <p:spPr bwMode="gray">
            <a:xfrm>
              <a:off x="7209807" y="5679486"/>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grpSp>
      <p:grpSp>
        <p:nvGrpSpPr>
          <p:cNvPr id="491" name="Gruppieren 490"/>
          <p:cNvGrpSpPr/>
          <p:nvPr/>
        </p:nvGrpSpPr>
        <p:grpSpPr bwMode="gray">
          <a:xfrm>
            <a:off x="4339548" y="2031745"/>
            <a:ext cx="346752" cy="4076114"/>
            <a:chOff x="5017913" y="2031745"/>
            <a:chExt cx="346752" cy="4076114"/>
          </a:xfrm>
        </p:grpSpPr>
        <p:sp>
          <p:nvSpPr>
            <p:cNvPr id="47" name="Rechteck 26"/>
            <p:cNvSpPr>
              <a:spLocks noChangeArrowheads="1"/>
            </p:cNvSpPr>
            <p:nvPr/>
          </p:nvSpPr>
          <p:spPr bwMode="gray">
            <a:xfrm>
              <a:off x="5286242" y="5960953"/>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46" name="Rechteck 25"/>
            <p:cNvSpPr>
              <a:spLocks noChangeArrowheads="1"/>
            </p:cNvSpPr>
            <p:nvPr/>
          </p:nvSpPr>
          <p:spPr bwMode="gray">
            <a:xfrm>
              <a:off x="5196358" y="5960953"/>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77" name="Rechteck 26"/>
            <p:cNvSpPr>
              <a:spLocks noChangeArrowheads="1"/>
            </p:cNvSpPr>
            <p:nvPr/>
          </p:nvSpPr>
          <p:spPr bwMode="gray">
            <a:xfrm>
              <a:off x="5286242" y="2031745"/>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74" name="Rechteck 23"/>
            <p:cNvSpPr>
              <a:spLocks noChangeArrowheads="1"/>
            </p:cNvSpPr>
            <p:nvPr/>
          </p:nvSpPr>
          <p:spPr bwMode="gray">
            <a:xfrm>
              <a:off x="5017913" y="2031745"/>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75" name="Rechteck 24"/>
            <p:cNvSpPr>
              <a:spLocks noChangeArrowheads="1"/>
            </p:cNvSpPr>
            <p:nvPr/>
          </p:nvSpPr>
          <p:spPr bwMode="gray">
            <a:xfrm>
              <a:off x="5106472" y="2031745"/>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76" name="Rechteck 25"/>
            <p:cNvSpPr>
              <a:spLocks noChangeArrowheads="1"/>
            </p:cNvSpPr>
            <p:nvPr/>
          </p:nvSpPr>
          <p:spPr bwMode="gray">
            <a:xfrm>
              <a:off x="5196358" y="2031745"/>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97" name="Rechteck 26"/>
            <p:cNvSpPr>
              <a:spLocks noChangeArrowheads="1"/>
            </p:cNvSpPr>
            <p:nvPr/>
          </p:nvSpPr>
          <p:spPr bwMode="gray">
            <a:xfrm>
              <a:off x="5286242" y="2313208"/>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94" name="Rechteck 23"/>
            <p:cNvSpPr>
              <a:spLocks noChangeArrowheads="1"/>
            </p:cNvSpPr>
            <p:nvPr/>
          </p:nvSpPr>
          <p:spPr bwMode="gray">
            <a:xfrm>
              <a:off x="5017913" y="2313208"/>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95" name="Rechteck 24"/>
            <p:cNvSpPr>
              <a:spLocks noChangeArrowheads="1"/>
            </p:cNvSpPr>
            <p:nvPr/>
          </p:nvSpPr>
          <p:spPr bwMode="gray">
            <a:xfrm>
              <a:off x="5106472" y="2313208"/>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96" name="Rechteck 25"/>
            <p:cNvSpPr>
              <a:spLocks noChangeArrowheads="1"/>
            </p:cNvSpPr>
            <p:nvPr/>
          </p:nvSpPr>
          <p:spPr bwMode="gray">
            <a:xfrm>
              <a:off x="5196358" y="2313208"/>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17" name="Rechteck 26"/>
            <p:cNvSpPr>
              <a:spLocks noChangeArrowheads="1"/>
            </p:cNvSpPr>
            <p:nvPr/>
          </p:nvSpPr>
          <p:spPr bwMode="gray">
            <a:xfrm>
              <a:off x="5286242" y="2594671"/>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114" name="Rechteck 23"/>
            <p:cNvSpPr>
              <a:spLocks noChangeArrowheads="1"/>
            </p:cNvSpPr>
            <p:nvPr/>
          </p:nvSpPr>
          <p:spPr bwMode="gray">
            <a:xfrm>
              <a:off x="5017913" y="2594671"/>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15" name="Rechteck 24"/>
            <p:cNvSpPr>
              <a:spLocks noChangeArrowheads="1"/>
            </p:cNvSpPr>
            <p:nvPr/>
          </p:nvSpPr>
          <p:spPr bwMode="gray">
            <a:xfrm>
              <a:off x="5106472" y="2594671"/>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16" name="Rechteck 25"/>
            <p:cNvSpPr>
              <a:spLocks noChangeArrowheads="1"/>
            </p:cNvSpPr>
            <p:nvPr/>
          </p:nvSpPr>
          <p:spPr bwMode="gray">
            <a:xfrm>
              <a:off x="5196358" y="2594671"/>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35" name="Rechteck 26"/>
            <p:cNvSpPr>
              <a:spLocks noChangeArrowheads="1"/>
            </p:cNvSpPr>
            <p:nvPr/>
          </p:nvSpPr>
          <p:spPr bwMode="gray">
            <a:xfrm>
              <a:off x="5286242" y="2876134"/>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134" name="Rechteck 25"/>
            <p:cNvSpPr>
              <a:spLocks noChangeArrowheads="1"/>
            </p:cNvSpPr>
            <p:nvPr/>
          </p:nvSpPr>
          <p:spPr bwMode="gray">
            <a:xfrm>
              <a:off x="5196358" y="2876134"/>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54" name="Rechteck 26"/>
            <p:cNvSpPr>
              <a:spLocks noChangeArrowheads="1"/>
            </p:cNvSpPr>
            <p:nvPr/>
          </p:nvSpPr>
          <p:spPr bwMode="gray">
            <a:xfrm>
              <a:off x="5286242" y="3157598"/>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153" name="Rechteck 25"/>
            <p:cNvSpPr>
              <a:spLocks noChangeArrowheads="1"/>
            </p:cNvSpPr>
            <p:nvPr/>
          </p:nvSpPr>
          <p:spPr bwMode="gray">
            <a:xfrm>
              <a:off x="5196358" y="3157598"/>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77" name="Rechteck 26"/>
            <p:cNvSpPr>
              <a:spLocks noChangeArrowheads="1"/>
            </p:cNvSpPr>
            <p:nvPr/>
          </p:nvSpPr>
          <p:spPr bwMode="gray">
            <a:xfrm>
              <a:off x="5286242" y="3439061"/>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176" name="Rechteck 25"/>
            <p:cNvSpPr>
              <a:spLocks noChangeArrowheads="1"/>
            </p:cNvSpPr>
            <p:nvPr/>
          </p:nvSpPr>
          <p:spPr bwMode="gray">
            <a:xfrm>
              <a:off x="5196358" y="3439061"/>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09" name="Rechteck 26"/>
            <p:cNvSpPr>
              <a:spLocks noChangeArrowheads="1"/>
            </p:cNvSpPr>
            <p:nvPr/>
          </p:nvSpPr>
          <p:spPr bwMode="gray">
            <a:xfrm>
              <a:off x="5286242" y="3711658"/>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208" name="Rechteck 25"/>
            <p:cNvSpPr>
              <a:spLocks noChangeArrowheads="1"/>
            </p:cNvSpPr>
            <p:nvPr/>
          </p:nvSpPr>
          <p:spPr bwMode="gray">
            <a:xfrm>
              <a:off x="5196358" y="3711658"/>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41" name="Rechteck 26"/>
            <p:cNvSpPr>
              <a:spLocks noChangeArrowheads="1"/>
            </p:cNvSpPr>
            <p:nvPr/>
          </p:nvSpPr>
          <p:spPr bwMode="gray">
            <a:xfrm>
              <a:off x="5286242" y="3993120"/>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240" name="Rechteck 25"/>
            <p:cNvSpPr>
              <a:spLocks noChangeArrowheads="1"/>
            </p:cNvSpPr>
            <p:nvPr/>
          </p:nvSpPr>
          <p:spPr bwMode="gray">
            <a:xfrm>
              <a:off x="5196358" y="3993120"/>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73" name="Rechteck 26"/>
            <p:cNvSpPr>
              <a:spLocks noChangeArrowheads="1"/>
            </p:cNvSpPr>
            <p:nvPr/>
          </p:nvSpPr>
          <p:spPr bwMode="gray">
            <a:xfrm>
              <a:off x="5286242" y="4274582"/>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272" name="Rechteck 25"/>
            <p:cNvSpPr>
              <a:spLocks noChangeArrowheads="1"/>
            </p:cNvSpPr>
            <p:nvPr/>
          </p:nvSpPr>
          <p:spPr bwMode="gray">
            <a:xfrm>
              <a:off x="5196358" y="4274582"/>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01" name="Rechteck 26"/>
            <p:cNvSpPr>
              <a:spLocks noChangeArrowheads="1"/>
            </p:cNvSpPr>
            <p:nvPr/>
          </p:nvSpPr>
          <p:spPr bwMode="gray">
            <a:xfrm>
              <a:off x="5286242" y="4556045"/>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300" name="Rechteck 25"/>
            <p:cNvSpPr>
              <a:spLocks noChangeArrowheads="1"/>
            </p:cNvSpPr>
            <p:nvPr/>
          </p:nvSpPr>
          <p:spPr bwMode="gray">
            <a:xfrm>
              <a:off x="5196358" y="4556045"/>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19" name="Rechteck 26"/>
            <p:cNvSpPr>
              <a:spLocks noChangeArrowheads="1"/>
            </p:cNvSpPr>
            <p:nvPr/>
          </p:nvSpPr>
          <p:spPr bwMode="gray">
            <a:xfrm>
              <a:off x="5286242" y="4836302"/>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318" name="Rechteck 25"/>
            <p:cNvSpPr>
              <a:spLocks noChangeArrowheads="1"/>
            </p:cNvSpPr>
            <p:nvPr/>
          </p:nvSpPr>
          <p:spPr bwMode="gray">
            <a:xfrm>
              <a:off x="5196358" y="4836302"/>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42" name="Rechteck 26"/>
            <p:cNvSpPr>
              <a:spLocks noChangeArrowheads="1"/>
            </p:cNvSpPr>
            <p:nvPr/>
          </p:nvSpPr>
          <p:spPr bwMode="gray">
            <a:xfrm>
              <a:off x="5286242" y="5116562"/>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341" name="Rechteck 25"/>
            <p:cNvSpPr>
              <a:spLocks noChangeArrowheads="1"/>
            </p:cNvSpPr>
            <p:nvPr/>
          </p:nvSpPr>
          <p:spPr bwMode="gray">
            <a:xfrm>
              <a:off x="5196358" y="5116562"/>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75" name="Rechteck 26"/>
            <p:cNvSpPr>
              <a:spLocks noChangeArrowheads="1"/>
            </p:cNvSpPr>
            <p:nvPr/>
          </p:nvSpPr>
          <p:spPr bwMode="gray">
            <a:xfrm>
              <a:off x="5286242" y="5398023"/>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374" name="Rechteck 25"/>
            <p:cNvSpPr>
              <a:spLocks noChangeArrowheads="1"/>
            </p:cNvSpPr>
            <p:nvPr/>
          </p:nvSpPr>
          <p:spPr bwMode="gray">
            <a:xfrm>
              <a:off x="5196358" y="5398023"/>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08" name="Rechteck 26"/>
            <p:cNvSpPr>
              <a:spLocks noChangeArrowheads="1"/>
            </p:cNvSpPr>
            <p:nvPr/>
          </p:nvSpPr>
          <p:spPr bwMode="gray">
            <a:xfrm>
              <a:off x="5286242" y="5679486"/>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407" name="Rechteck 25"/>
            <p:cNvSpPr>
              <a:spLocks noChangeArrowheads="1"/>
            </p:cNvSpPr>
            <p:nvPr/>
          </p:nvSpPr>
          <p:spPr bwMode="gray">
            <a:xfrm>
              <a:off x="5196358" y="5679486"/>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grpSp>
      <p:grpSp>
        <p:nvGrpSpPr>
          <p:cNvPr id="490" name="Gruppieren 489"/>
          <p:cNvGrpSpPr/>
          <p:nvPr/>
        </p:nvGrpSpPr>
        <p:grpSpPr bwMode="gray">
          <a:xfrm>
            <a:off x="5467308" y="2031745"/>
            <a:ext cx="346752" cy="4076114"/>
            <a:chOff x="6025605" y="2031745"/>
            <a:chExt cx="346752" cy="4076114"/>
          </a:xfrm>
        </p:grpSpPr>
        <p:sp>
          <p:nvSpPr>
            <p:cNvPr id="51" name="Rechteck 26"/>
            <p:cNvSpPr>
              <a:spLocks noChangeArrowheads="1"/>
            </p:cNvSpPr>
            <p:nvPr/>
          </p:nvSpPr>
          <p:spPr bwMode="gray">
            <a:xfrm>
              <a:off x="6293934" y="5960953"/>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48" name="Rechteck 23"/>
            <p:cNvSpPr>
              <a:spLocks noChangeArrowheads="1"/>
            </p:cNvSpPr>
            <p:nvPr/>
          </p:nvSpPr>
          <p:spPr bwMode="gray">
            <a:xfrm>
              <a:off x="6025605" y="5960953"/>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9" name="Rechteck 24"/>
            <p:cNvSpPr>
              <a:spLocks noChangeArrowheads="1"/>
            </p:cNvSpPr>
            <p:nvPr/>
          </p:nvSpPr>
          <p:spPr bwMode="gray">
            <a:xfrm>
              <a:off x="6114164" y="5960953"/>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50" name="Rechteck 25"/>
            <p:cNvSpPr>
              <a:spLocks noChangeArrowheads="1"/>
            </p:cNvSpPr>
            <p:nvPr/>
          </p:nvSpPr>
          <p:spPr bwMode="gray">
            <a:xfrm>
              <a:off x="6204051" y="5960953"/>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81" name="Rechteck 26"/>
            <p:cNvSpPr>
              <a:spLocks noChangeArrowheads="1"/>
            </p:cNvSpPr>
            <p:nvPr/>
          </p:nvSpPr>
          <p:spPr bwMode="gray">
            <a:xfrm>
              <a:off x="6293934" y="2031745"/>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78" name="Rechteck 23"/>
            <p:cNvSpPr>
              <a:spLocks noChangeArrowheads="1"/>
            </p:cNvSpPr>
            <p:nvPr/>
          </p:nvSpPr>
          <p:spPr bwMode="gray">
            <a:xfrm>
              <a:off x="6025605" y="2031745"/>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79" name="Rechteck 24"/>
            <p:cNvSpPr>
              <a:spLocks noChangeArrowheads="1"/>
            </p:cNvSpPr>
            <p:nvPr/>
          </p:nvSpPr>
          <p:spPr bwMode="gray">
            <a:xfrm>
              <a:off x="6114164" y="2031745"/>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80" name="Rechteck 25"/>
            <p:cNvSpPr>
              <a:spLocks noChangeArrowheads="1"/>
            </p:cNvSpPr>
            <p:nvPr/>
          </p:nvSpPr>
          <p:spPr bwMode="gray">
            <a:xfrm>
              <a:off x="6204051" y="2031745"/>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01" name="Rechteck 26"/>
            <p:cNvSpPr>
              <a:spLocks noChangeArrowheads="1"/>
            </p:cNvSpPr>
            <p:nvPr/>
          </p:nvSpPr>
          <p:spPr bwMode="gray">
            <a:xfrm>
              <a:off x="6293934" y="2313208"/>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98" name="Rechteck 23"/>
            <p:cNvSpPr>
              <a:spLocks noChangeArrowheads="1"/>
            </p:cNvSpPr>
            <p:nvPr/>
          </p:nvSpPr>
          <p:spPr bwMode="gray">
            <a:xfrm>
              <a:off x="6025605" y="2313208"/>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99" name="Rechteck 24"/>
            <p:cNvSpPr>
              <a:spLocks noChangeArrowheads="1"/>
            </p:cNvSpPr>
            <p:nvPr/>
          </p:nvSpPr>
          <p:spPr bwMode="gray">
            <a:xfrm>
              <a:off x="6114164" y="2313208"/>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00" name="Rechteck 25"/>
            <p:cNvSpPr>
              <a:spLocks noChangeArrowheads="1"/>
            </p:cNvSpPr>
            <p:nvPr/>
          </p:nvSpPr>
          <p:spPr bwMode="gray">
            <a:xfrm>
              <a:off x="6204051" y="2313208"/>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21" name="Rechteck 26"/>
            <p:cNvSpPr>
              <a:spLocks noChangeArrowheads="1"/>
            </p:cNvSpPr>
            <p:nvPr/>
          </p:nvSpPr>
          <p:spPr bwMode="gray">
            <a:xfrm>
              <a:off x="6293934" y="2594671"/>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118" name="Rechteck 23"/>
            <p:cNvSpPr>
              <a:spLocks noChangeArrowheads="1"/>
            </p:cNvSpPr>
            <p:nvPr/>
          </p:nvSpPr>
          <p:spPr bwMode="gray">
            <a:xfrm>
              <a:off x="6025605" y="2594671"/>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19" name="Rechteck 24"/>
            <p:cNvSpPr>
              <a:spLocks noChangeArrowheads="1"/>
            </p:cNvSpPr>
            <p:nvPr/>
          </p:nvSpPr>
          <p:spPr bwMode="gray">
            <a:xfrm>
              <a:off x="6114164" y="2594671"/>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20" name="Rechteck 25"/>
            <p:cNvSpPr>
              <a:spLocks noChangeArrowheads="1"/>
            </p:cNvSpPr>
            <p:nvPr/>
          </p:nvSpPr>
          <p:spPr bwMode="gray">
            <a:xfrm>
              <a:off x="6204051" y="2594671"/>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37" name="Rechteck 26"/>
            <p:cNvSpPr>
              <a:spLocks noChangeArrowheads="1"/>
            </p:cNvSpPr>
            <p:nvPr/>
          </p:nvSpPr>
          <p:spPr bwMode="gray">
            <a:xfrm>
              <a:off x="6293934" y="2876134"/>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136" name="Rechteck 25"/>
            <p:cNvSpPr>
              <a:spLocks noChangeArrowheads="1"/>
            </p:cNvSpPr>
            <p:nvPr/>
          </p:nvSpPr>
          <p:spPr bwMode="gray">
            <a:xfrm>
              <a:off x="6204051" y="2876134"/>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56" name="Rechteck 26"/>
            <p:cNvSpPr>
              <a:spLocks noChangeArrowheads="1"/>
            </p:cNvSpPr>
            <p:nvPr/>
          </p:nvSpPr>
          <p:spPr bwMode="gray">
            <a:xfrm>
              <a:off x="6293934" y="3157598"/>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155" name="Rechteck 25"/>
            <p:cNvSpPr>
              <a:spLocks noChangeArrowheads="1"/>
            </p:cNvSpPr>
            <p:nvPr/>
          </p:nvSpPr>
          <p:spPr bwMode="gray">
            <a:xfrm>
              <a:off x="6204051" y="3157598"/>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81" name="Rechteck 26"/>
            <p:cNvSpPr>
              <a:spLocks noChangeArrowheads="1"/>
            </p:cNvSpPr>
            <p:nvPr/>
          </p:nvSpPr>
          <p:spPr bwMode="gray">
            <a:xfrm>
              <a:off x="6293934" y="3439061"/>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178" name="Rechteck 23"/>
            <p:cNvSpPr>
              <a:spLocks noChangeArrowheads="1"/>
            </p:cNvSpPr>
            <p:nvPr/>
          </p:nvSpPr>
          <p:spPr bwMode="gray">
            <a:xfrm>
              <a:off x="6025605" y="3439061"/>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79" name="Rechteck 24"/>
            <p:cNvSpPr>
              <a:spLocks noChangeArrowheads="1"/>
            </p:cNvSpPr>
            <p:nvPr/>
          </p:nvSpPr>
          <p:spPr bwMode="gray">
            <a:xfrm>
              <a:off x="6114164" y="3439061"/>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80" name="Rechteck 25"/>
            <p:cNvSpPr>
              <a:spLocks noChangeArrowheads="1"/>
            </p:cNvSpPr>
            <p:nvPr/>
          </p:nvSpPr>
          <p:spPr bwMode="gray">
            <a:xfrm>
              <a:off x="6204051" y="3439061"/>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13" name="Rechteck 26"/>
            <p:cNvSpPr>
              <a:spLocks noChangeArrowheads="1"/>
            </p:cNvSpPr>
            <p:nvPr/>
          </p:nvSpPr>
          <p:spPr bwMode="gray">
            <a:xfrm>
              <a:off x="6293934" y="3711658"/>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210" name="Rechteck 23"/>
            <p:cNvSpPr>
              <a:spLocks noChangeArrowheads="1"/>
            </p:cNvSpPr>
            <p:nvPr/>
          </p:nvSpPr>
          <p:spPr bwMode="gray">
            <a:xfrm>
              <a:off x="6025605" y="3711658"/>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11" name="Rechteck 24"/>
            <p:cNvSpPr>
              <a:spLocks noChangeArrowheads="1"/>
            </p:cNvSpPr>
            <p:nvPr/>
          </p:nvSpPr>
          <p:spPr bwMode="gray">
            <a:xfrm>
              <a:off x="6114164" y="3711658"/>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12" name="Rechteck 25"/>
            <p:cNvSpPr>
              <a:spLocks noChangeArrowheads="1"/>
            </p:cNvSpPr>
            <p:nvPr/>
          </p:nvSpPr>
          <p:spPr bwMode="gray">
            <a:xfrm>
              <a:off x="6204051" y="3711658"/>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45" name="Rechteck 26"/>
            <p:cNvSpPr>
              <a:spLocks noChangeArrowheads="1"/>
            </p:cNvSpPr>
            <p:nvPr/>
          </p:nvSpPr>
          <p:spPr bwMode="gray">
            <a:xfrm>
              <a:off x="6293934" y="3993120"/>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242" name="Rechteck 23"/>
            <p:cNvSpPr>
              <a:spLocks noChangeArrowheads="1"/>
            </p:cNvSpPr>
            <p:nvPr/>
          </p:nvSpPr>
          <p:spPr bwMode="gray">
            <a:xfrm>
              <a:off x="6025605" y="3993120"/>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43" name="Rechteck 24"/>
            <p:cNvSpPr>
              <a:spLocks noChangeArrowheads="1"/>
            </p:cNvSpPr>
            <p:nvPr/>
          </p:nvSpPr>
          <p:spPr bwMode="gray">
            <a:xfrm>
              <a:off x="6114164" y="3993120"/>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44" name="Rechteck 25"/>
            <p:cNvSpPr>
              <a:spLocks noChangeArrowheads="1"/>
            </p:cNvSpPr>
            <p:nvPr/>
          </p:nvSpPr>
          <p:spPr bwMode="gray">
            <a:xfrm>
              <a:off x="6204051" y="3993120"/>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77" name="Rechteck 26"/>
            <p:cNvSpPr>
              <a:spLocks noChangeArrowheads="1"/>
            </p:cNvSpPr>
            <p:nvPr/>
          </p:nvSpPr>
          <p:spPr bwMode="gray">
            <a:xfrm>
              <a:off x="6293934" y="4274582"/>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274" name="Rechteck 23"/>
            <p:cNvSpPr>
              <a:spLocks noChangeArrowheads="1"/>
            </p:cNvSpPr>
            <p:nvPr/>
          </p:nvSpPr>
          <p:spPr bwMode="gray">
            <a:xfrm>
              <a:off x="6025605" y="4274582"/>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75" name="Rechteck 24"/>
            <p:cNvSpPr>
              <a:spLocks noChangeArrowheads="1"/>
            </p:cNvSpPr>
            <p:nvPr/>
          </p:nvSpPr>
          <p:spPr bwMode="gray">
            <a:xfrm>
              <a:off x="6114164" y="4274582"/>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76" name="Rechteck 25"/>
            <p:cNvSpPr>
              <a:spLocks noChangeArrowheads="1"/>
            </p:cNvSpPr>
            <p:nvPr/>
          </p:nvSpPr>
          <p:spPr bwMode="gray">
            <a:xfrm>
              <a:off x="6204051" y="4274582"/>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03" name="Rechteck 26"/>
            <p:cNvSpPr>
              <a:spLocks noChangeArrowheads="1"/>
            </p:cNvSpPr>
            <p:nvPr/>
          </p:nvSpPr>
          <p:spPr bwMode="gray">
            <a:xfrm>
              <a:off x="6293934" y="4556045"/>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302" name="Rechteck 25"/>
            <p:cNvSpPr>
              <a:spLocks noChangeArrowheads="1"/>
            </p:cNvSpPr>
            <p:nvPr/>
          </p:nvSpPr>
          <p:spPr bwMode="gray">
            <a:xfrm>
              <a:off x="6204051" y="4556045"/>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21" name="Rechteck 26"/>
            <p:cNvSpPr>
              <a:spLocks noChangeArrowheads="1"/>
            </p:cNvSpPr>
            <p:nvPr/>
          </p:nvSpPr>
          <p:spPr bwMode="gray">
            <a:xfrm>
              <a:off x="6293934" y="4836302"/>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320" name="Rechteck 25"/>
            <p:cNvSpPr>
              <a:spLocks noChangeArrowheads="1"/>
            </p:cNvSpPr>
            <p:nvPr/>
          </p:nvSpPr>
          <p:spPr bwMode="gray">
            <a:xfrm>
              <a:off x="6204051" y="4836302"/>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46" name="Rechteck 26"/>
            <p:cNvSpPr>
              <a:spLocks noChangeArrowheads="1"/>
            </p:cNvSpPr>
            <p:nvPr/>
          </p:nvSpPr>
          <p:spPr bwMode="gray">
            <a:xfrm>
              <a:off x="6293934" y="5116562"/>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343" name="Rechteck 23"/>
            <p:cNvSpPr>
              <a:spLocks noChangeArrowheads="1"/>
            </p:cNvSpPr>
            <p:nvPr/>
          </p:nvSpPr>
          <p:spPr bwMode="gray">
            <a:xfrm>
              <a:off x="6025605" y="5116562"/>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44" name="Rechteck 24"/>
            <p:cNvSpPr>
              <a:spLocks noChangeArrowheads="1"/>
            </p:cNvSpPr>
            <p:nvPr/>
          </p:nvSpPr>
          <p:spPr bwMode="gray">
            <a:xfrm>
              <a:off x="6114164" y="5116562"/>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45" name="Rechteck 25"/>
            <p:cNvSpPr>
              <a:spLocks noChangeArrowheads="1"/>
            </p:cNvSpPr>
            <p:nvPr/>
          </p:nvSpPr>
          <p:spPr bwMode="gray">
            <a:xfrm>
              <a:off x="6204051" y="5116562"/>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79" name="Rechteck 26"/>
            <p:cNvSpPr>
              <a:spLocks noChangeArrowheads="1"/>
            </p:cNvSpPr>
            <p:nvPr/>
          </p:nvSpPr>
          <p:spPr bwMode="gray">
            <a:xfrm>
              <a:off x="6293934" y="5398023"/>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376" name="Rechteck 23"/>
            <p:cNvSpPr>
              <a:spLocks noChangeArrowheads="1"/>
            </p:cNvSpPr>
            <p:nvPr/>
          </p:nvSpPr>
          <p:spPr bwMode="gray">
            <a:xfrm>
              <a:off x="6025605" y="5398023"/>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77" name="Rechteck 24"/>
            <p:cNvSpPr>
              <a:spLocks noChangeArrowheads="1"/>
            </p:cNvSpPr>
            <p:nvPr/>
          </p:nvSpPr>
          <p:spPr bwMode="gray">
            <a:xfrm>
              <a:off x="6114164" y="5398023"/>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78" name="Rechteck 25"/>
            <p:cNvSpPr>
              <a:spLocks noChangeArrowheads="1"/>
            </p:cNvSpPr>
            <p:nvPr/>
          </p:nvSpPr>
          <p:spPr bwMode="gray">
            <a:xfrm>
              <a:off x="6204051" y="5398023"/>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12" name="Rechteck 26"/>
            <p:cNvSpPr>
              <a:spLocks noChangeArrowheads="1"/>
            </p:cNvSpPr>
            <p:nvPr/>
          </p:nvSpPr>
          <p:spPr bwMode="gray">
            <a:xfrm>
              <a:off x="6293934" y="5679486"/>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409" name="Rechteck 23"/>
            <p:cNvSpPr>
              <a:spLocks noChangeArrowheads="1"/>
            </p:cNvSpPr>
            <p:nvPr/>
          </p:nvSpPr>
          <p:spPr bwMode="gray">
            <a:xfrm>
              <a:off x="6025605" y="5679486"/>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10" name="Rechteck 24"/>
            <p:cNvSpPr>
              <a:spLocks noChangeArrowheads="1"/>
            </p:cNvSpPr>
            <p:nvPr/>
          </p:nvSpPr>
          <p:spPr bwMode="gray">
            <a:xfrm>
              <a:off x="6114164" y="5679486"/>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11" name="Rechteck 25"/>
            <p:cNvSpPr>
              <a:spLocks noChangeArrowheads="1"/>
            </p:cNvSpPr>
            <p:nvPr/>
          </p:nvSpPr>
          <p:spPr bwMode="gray">
            <a:xfrm>
              <a:off x="6204051" y="5679486"/>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grpSp>
      <p:grpSp>
        <p:nvGrpSpPr>
          <p:cNvPr id="488" name="Gruppieren 487"/>
          <p:cNvGrpSpPr/>
          <p:nvPr/>
        </p:nvGrpSpPr>
        <p:grpSpPr bwMode="gray">
          <a:xfrm>
            <a:off x="7453700" y="2031745"/>
            <a:ext cx="615084" cy="4076114"/>
            <a:chOff x="7786799" y="2031745"/>
            <a:chExt cx="615084" cy="4076114"/>
          </a:xfrm>
        </p:grpSpPr>
        <p:sp>
          <p:nvSpPr>
            <p:cNvPr id="58" name="Rechteck 26"/>
            <p:cNvSpPr>
              <a:spLocks noChangeArrowheads="1"/>
            </p:cNvSpPr>
            <p:nvPr/>
          </p:nvSpPr>
          <p:spPr bwMode="gray">
            <a:xfrm>
              <a:off x="8323460" y="5960953"/>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52" name="Rechteck 1"/>
            <p:cNvSpPr>
              <a:spLocks noChangeArrowheads="1"/>
            </p:cNvSpPr>
            <p:nvPr/>
          </p:nvSpPr>
          <p:spPr bwMode="gray">
            <a:xfrm>
              <a:off x="7786799" y="5960953"/>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53" name="Rechteck 20"/>
            <p:cNvSpPr>
              <a:spLocks noChangeArrowheads="1"/>
            </p:cNvSpPr>
            <p:nvPr/>
          </p:nvSpPr>
          <p:spPr bwMode="gray">
            <a:xfrm>
              <a:off x="7875357" y="5960953"/>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54" name="Rechteck 22"/>
            <p:cNvSpPr>
              <a:spLocks noChangeArrowheads="1"/>
            </p:cNvSpPr>
            <p:nvPr/>
          </p:nvSpPr>
          <p:spPr bwMode="gray">
            <a:xfrm>
              <a:off x="7965244" y="5960953"/>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55" name="Rechteck 23"/>
            <p:cNvSpPr>
              <a:spLocks noChangeArrowheads="1"/>
            </p:cNvSpPr>
            <p:nvPr/>
          </p:nvSpPr>
          <p:spPr bwMode="gray">
            <a:xfrm>
              <a:off x="8055131" y="5960953"/>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56" name="Rechteck 24"/>
            <p:cNvSpPr>
              <a:spLocks noChangeArrowheads="1"/>
            </p:cNvSpPr>
            <p:nvPr/>
          </p:nvSpPr>
          <p:spPr bwMode="gray">
            <a:xfrm>
              <a:off x="8143689" y="5960953"/>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57" name="Rechteck 25"/>
            <p:cNvSpPr>
              <a:spLocks noChangeArrowheads="1"/>
            </p:cNvSpPr>
            <p:nvPr/>
          </p:nvSpPr>
          <p:spPr bwMode="gray">
            <a:xfrm>
              <a:off x="8233576" y="5960953"/>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85" name="Rechteck 26"/>
            <p:cNvSpPr>
              <a:spLocks noChangeArrowheads="1"/>
            </p:cNvSpPr>
            <p:nvPr/>
          </p:nvSpPr>
          <p:spPr bwMode="gray">
            <a:xfrm>
              <a:off x="8323460" y="2031745"/>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82" name="Rechteck 23"/>
            <p:cNvSpPr>
              <a:spLocks noChangeArrowheads="1"/>
            </p:cNvSpPr>
            <p:nvPr/>
          </p:nvSpPr>
          <p:spPr bwMode="gray">
            <a:xfrm>
              <a:off x="8055131" y="2031745"/>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83" name="Rechteck 24"/>
            <p:cNvSpPr>
              <a:spLocks noChangeArrowheads="1"/>
            </p:cNvSpPr>
            <p:nvPr/>
          </p:nvSpPr>
          <p:spPr bwMode="gray">
            <a:xfrm>
              <a:off x="8143689" y="2031745"/>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84" name="Rechteck 25"/>
            <p:cNvSpPr>
              <a:spLocks noChangeArrowheads="1"/>
            </p:cNvSpPr>
            <p:nvPr/>
          </p:nvSpPr>
          <p:spPr bwMode="gray">
            <a:xfrm>
              <a:off x="8233576" y="2031745"/>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05" name="Rechteck 26"/>
            <p:cNvSpPr>
              <a:spLocks noChangeArrowheads="1"/>
            </p:cNvSpPr>
            <p:nvPr/>
          </p:nvSpPr>
          <p:spPr bwMode="gray">
            <a:xfrm>
              <a:off x="8323460" y="2313208"/>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102" name="Rechteck 23"/>
            <p:cNvSpPr>
              <a:spLocks noChangeArrowheads="1"/>
            </p:cNvSpPr>
            <p:nvPr/>
          </p:nvSpPr>
          <p:spPr bwMode="gray">
            <a:xfrm>
              <a:off x="8055131" y="2313208"/>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03" name="Rechteck 24"/>
            <p:cNvSpPr>
              <a:spLocks noChangeArrowheads="1"/>
            </p:cNvSpPr>
            <p:nvPr/>
          </p:nvSpPr>
          <p:spPr bwMode="gray">
            <a:xfrm>
              <a:off x="8143689" y="2313208"/>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04" name="Rechteck 25"/>
            <p:cNvSpPr>
              <a:spLocks noChangeArrowheads="1"/>
            </p:cNvSpPr>
            <p:nvPr/>
          </p:nvSpPr>
          <p:spPr bwMode="gray">
            <a:xfrm>
              <a:off x="8233576" y="2313208"/>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25" name="Rechteck 26"/>
            <p:cNvSpPr>
              <a:spLocks noChangeArrowheads="1"/>
            </p:cNvSpPr>
            <p:nvPr/>
          </p:nvSpPr>
          <p:spPr bwMode="gray">
            <a:xfrm>
              <a:off x="8323460" y="2594671"/>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122" name="Rechteck 23"/>
            <p:cNvSpPr>
              <a:spLocks noChangeArrowheads="1"/>
            </p:cNvSpPr>
            <p:nvPr/>
          </p:nvSpPr>
          <p:spPr bwMode="gray">
            <a:xfrm>
              <a:off x="8055131" y="2594671"/>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23" name="Rechteck 24"/>
            <p:cNvSpPr>
              <a:spLocks noChangeArrowheads="1"/>
            </p:cNvSpPr>
            <p:nvPr/>
          </p:nvSpPr>
          <p:spPr bwMode="gray">
            <a:xfrm>
              <a:off x="8143689" y="2594671"/>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24" name="Rechteck 25"/>
            <p:cNvSpPr>
              <a:spLocks noChangeArrowheads="1"/>
            </p:cNvSpPr>
            <p:nvPr/>
          </p:nvSpPr>
          <p:spPr bwMode="gray">
            <a:xfrm>
              <a:off x="8233576" y="2594671"/>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41" name="Rechteck 26"/>
            <p:cNvSpPr>
              <a:spLocks noChangeArrowheads="1"/>
            </p:cNvSpPr>
            <p:nvPr/>
          </p:nvSpPr>
          <p:spPr bwMode="gray">
            <a:xfrm>
              <a:off x="8323460" y="2876134"/>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138" name="Rechteck 23"/>
            <p:cNvSpPr>
              <a:spLocks noChangeArrowheads="1"/>
            </p:cNvSpPr>
            <p:nvPr/>
          </p:nvSpPr>
          <p:spPr bwMode="gray">
            <a:xfrm>
              <a:off x="8055131" y="2876134"/>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39" name="Rechteck 24"/>
            <p:cNvSpPr>
              <a:spLocks noChangeArrowheads="1"/>
            </p:cNvSpPr>
            <p:nvPr/>
          </p:nvSpPr>
          <p:spPr bwMode="gray">
            <a:xfrm>
              <a:off x="8143689" y="2876134"/>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40" name="Rechteck 25"/>
            <p:cNvSpPr>
              <a:spLocks noChangeArrowheads="1"/>
            </p:cNvSpPr>
            <p:nvPr/>
          </p:nvSpPr>
          <p:spPr bwMode="gray">
            <a:xfrm>
              <a:off x="8233576" y="2876134"/>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60" name="Rechteck 26"/>
            <p:cNvSpPr>
              <a:spLocks noChangeArrowheads="1"/>
            </p:cNvSpPr>
            <p:nvPr/>
          </p:nvSpPr>
          <p:spPr bwMode="gray">
            <a:xfrm>
              <a:off x="8323460" y="3157598"/>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157" name="Rechteck 23"/>
            <p:cNvSpPr>
              <a:spLocks noChangeArrowheads="1"/>
            </p:cNvSpPr>
            <p:nvPr/>
          </p:nvSpPr>
          <p:spPr bwMode="gray">
            <a:xfrm>
              <a:off x="8055131" y="3157598"/>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58" name="Rechteck 24"/>
            <p:cNvSpPr>
              <a:spLocks noChangeArrowheads="1"/>
            </p:cNvSpPr>
            <p:nvPr/>
          </p:nvSpPr>
          <p:spPr bwMode="gray">
            <a:xfrm>
              <a:off x="8143689" y="3157598"/>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59" name="Rechteck 25"/>
            <p:cNvSpPr>
              <a:spLocks noChangeArrowheads="1"/>
            </p:cNvSpPr>
            <p:nvPr/>
          </p:nvSpPr>
          <p:spPr bwMode="gray">
            <a:xfrm>
              <a:off x="8233576" y="3157598"/>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88" name="Rechteck 26"/>
            <p:cNvSpPr>
              <a:spLocks noChangeArrowheads="1"/>
            </p:cNvSpPr>
            <p:nvPr/>
          </p:nvSpPr>
          <p:spPr bwMode="gray">
            <a:xfrm>
              <a:off x="8323460" y="3439061"/>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182" name="Rechteck 1"/>
            <p:cNvSpPr>
              <a:spLocks noChangeArrowheads="1"/>
            </p:cNvSpPr>
            <p:nvPr/>
          </p:nvSpPr>
          <p:spPr bwMode="gray">
            <a:xfrm>
              <a:off x="7786799" y="3439061"/>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83" name="Rechteck 20"/>
            <p:cNvSpPr>
              <a:spLocks noChangeArrowheads="1"/>
            </p:cNvSpPr>
            <p:nvPr/>
          </p:nvSpPr>
          <p:spPr bwMode="gray">
            <a:xfrm>
              <a:off x="7875357" y="3439061"/>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84" name="Rechteck 22"/>
            <p:cNvSpPr>
              <a:spLocks noChangeArrowheads="1"/>
            </p:cNvSpPr>
            <p:nvPr/>
          </p:nvSpPr>
          <p:spPr bwMode="gray">
            <a:xfrm>
              <a:off x="7965244" y="3439061"/>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85" name="Rechteck 23"/>
            <p:cNvSpPr>
              <a:spLocks noChangeArrowheads="1"/>
            </p:cNvSpPr>
            <p:nvPr/>
          </p:nvSpPr>
          <p:spPr bwMode="gray">
            <a:xfrm>
              <a:off x="8055131" y="3439061"/>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86" name="Rechteck 24"/>
            <p:cNvSpPr>
              <a:spLocks noChangeArrowheads="1"/>
            </p:cNvSpPr>
            <p:nvPr/>
          </p:nvSpPr>
          <p:spPr bwMode="gray">
            <a:xfrm>
              <a:off x="8143689" y="3439061"/>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87" name="Rechteck 25"/>
            <p:cNvSpPr>
              <a:spLocks noChangeArrowheads="1"/>
            </p:cNvSpPr>
            <p:nvPr/>
          </p:nvSpPr>
          <p:spPr bwMode="gray">
            <a:xfrm>
              <a:off x="8233576" y="3439061"/>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20" name="Rechteck 26"/>
            <p:cNvSpPr>
              <a:spLocks noChangeArrowheads="1"/>
            </p:cNvSpPr>
            <p:nvPr/>
          </p:nvSpPr>
          <p:spPr bwMode="gray">
            <a:xfrm>
              <a:off x="8323460" y="3711658"/>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214" name="Rechteck 1"/>
            <p:cNvSpPr>
              <a:spLocks noChangeArrowheads="1"/>
            </p:cNvSpPr>
            <p:nvPr/>
          </p:nvSpPr>
          <p:spPr bwMode="gray">
            <a:xfrm>
              <a:off x="7786799" y="3711658"/>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15" name="Rechteck 20"/>
            <p:cNvSpPr>
              <a:spLocks noChangeArrowheads="1"/>
            </p:cNvSpPr>
            <p:nvPr/>
          </p:nvSpPr>
          <p:spPr bwMode="gray">
            <a:xfrm>
              <a:off x="7875357" y="3711658"/>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16" name="Rechteck 22"/>
            <p:cNvSpPr>
              <a:spLocks noChangeArrowheads="1"/>
            </p:cNvSpPr>
            <p:nvPr/>
          </p:nvSpPr>
          <p:spPr bwMode="gray">
            <a:xfrm>
              <a:off x="7965244" y="3711658"/>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17" name="Rechteck 23"/>
            <p:cNvSpPr>
              <a:spLocks noChangeArrowheads="1"/>
            </p:cNvSpPr>
            <p:nvPr/>
          </p:nvSpPr>
          <p:spPr bwMode="gray">
            <a:xfrm>
              <a:off x="8055131" y="3711658"/>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18" name="Rechteck 24"/>
            <p:cNvSpPr>
              <a:spLocks noChangeArrowheads="1"/>
            </p:cNvSpPr>
            <p:nvPr/>
          </p:nvSpPr>
          <p:spPr bwMode="gray">
            <a:xfrm>
              <a:off x="8143689" y="3711658"/>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19" name="Rechteck 25"/>
            <p:cNvSpPr>
              <a:spLocks noChangeArrowheads="1"/>
            </p:cNvSpPr>
            <p:nvPr/>
          </p:nvSpPr>
          <p:spPr bwMode="gray">
            <a:xfrm>
              <a:off x="8233576" y="3711658"/>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52" name="Rechteck 26"/>
            <p:cNvSpPr>
              <a:spLocks noChangeArrowheads="1"/>
            </p:cNvSpPr>
            <p:nvPr/>
          </p:nvSpPr>
          <p:spPr bwMode="gray">
            <a:xfrm>
              <a:off x="8323460" y="3993120"/>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246" name="Rechteck 1"/>
            <p:cNvSpPr>
              <a:spLocks noChangeArrowheads="1"/>
            </p:cNvSpPr>
            <p:nvPr/>
          </p:nvSpPr>
          <p:spPr bwMode="gray">
            <a:xfrm>
              <a:off x="7786799" y="3993120"/>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47" name="Rechteck 20"/>
            <p:cNvSpPr>
              <a:spLocks noChangeArrowheads="1"/>
            </p:cNvSpPr>
            <p:nvPr/>
          </p:nvSpPr>
          <p:spPr bwMode="gray">
            <a:xfrm>
              <a:off x="7875357" y="3993120"/>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48" name="Rechteck 22"/>
            <p:cNvSpPr>
              <a:spLocks noChangeArrowheads="1"/>
            </p:cNvSpPr>
            <p:nvPr/>
          </p:nvSpPr>
          <p:spPr bwMode="gray">
            <a:xfrm>
              <a:off x="7965244" y="3993120"/>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49" name="Rechteck 23"/>
            <p:cNvSpPr>
              <a:spLocks noChangeArrowheads="1"/>
            </p:cNvSpPr>
            <p:nvPr/>
          </p:nvSpPr>
          <p:spPr bwMode="gray">
            <a:xfrm>
              <a:off x="8055131" y="3993120"/>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50" name="Rechteck 24"/>
            <p:cNvSpPr>
              <a:spLocks noChangeArrowheads="1"/>
            </p:cNvSpPr>
            <p:nvPr/>
          </p:nvSpPr>
          <p:spPr bwMode="gray">
            <a:xfrm>
              <a:off x="8143689" y="3993120"/>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51" name="Rechteck 25"/>
            <p:cNvSpPr>
              <a:spLocks noChangeArrowheads="1"/>
            </p:cNvSpPr>
            <p:nvPr/>
          </p:nvSpPr>
          <p:spPr bwMode="gray">
            <a:xfrm>
              <a:off x="8233576" y="3993120"/>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84" name="Rechteck 26"/>
            <p:cNvSpPr>
              <a:spLocks noChangeArrowheads="1"/>
            </p:cNvSpPr>
            <p:nvPr/>
          </p:nvSpPr>
          <p:spPr bwMode="gray">
            <a:xfrm>
              <a:off x="8323460" y="4274582"/>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278" name="Rechteck 1"/>
            <p:cNvSpPr>
              <a:spLocks noChangeArrowheads="1"/>
            </p:cNvSpPr>
            <p:nvPr/>
          </p:nvSpPr>
          <p:spPr bwMode="gray">
            <a:xfrm>
              <a:off x="7786799" y="4274582"/>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79" name="Rechteck 20"/>
            <p:cNvSpPr>
              <a:spLocks noChangeArrowheads="1"/>
            </p:cNvSpPr>
            <p:nvPr/>
          </p:nvSpPr>
          <p:spPr bwMode="gray">
            <a:xfrm>
              <a:off x="7875357" y="4274582"/>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80" name="Rechteck 22"/>
            <p:cNvSpPr>
              <a:spLocks noChangeArrowheads="1"/>
            </p:cNvSpPr>
            <p:nvPr/>
          </p:nvSpPr>
          <p:spPr bwMode="gray">
            <a:xfrm>
              <a:off x="7965244" y="4274582"/>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81" name="Rechteck 23"/>
            <p:cNvSpPr>
              <a:spLocks noChangeArrowheads="1"/>
            </p:cNvSpPr>
            <p:nvPr/>
          </p:nvSpPr>
          <p:spPr bwMode="gray">
            <a:xfrm>
              <a:off x="8055131" y="4274582"/>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82" name="Rechteck 24"/>
            <p:cNvSpPr>
              <a:spLocks noChangeArrowheads="1"/>
            </p:cNvSpPr>
            <p:nvPr/>
          </p:nvSpPr>
          <p:spPr bwMode="gray">
            <a:xfrm>
              <a:off x="8143689" y="4274582"/>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83" name="Rechteck 25"/>
            <p:cNvSpPr>
              <a:spLocks noChangeArrowheads="1"/>
            </p:cNvSpPr>
            <p:nvPr/>
          </p:nvSpPr>
          <p:spPr bwMode="gray">
            <a:xfrm>
              <a:off x="8233576" y="4274582"/>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07" name="Rechteck 26"/>
            <p:cNvSpPr>
              <a:spLocks noChangeArrowheads="1"/>
            </p:cNvSpPr>
            <p:nvPr/>
          </p:nvSpPr>
          <p:spPr bwMode="gray">
            <a:xfrm>
              <a:off x="8323460" y="4556045"/>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304" name="Rechteck 23"/>
            <p:cNvSpPr>
              <a:spLocks noChangeArrowheads="1"/>
            </p:cNvSpPr>
            <p:nvPr/>
          </p:nvSpPr>
          <p:spPr bwMode="gray">
            <a:xfrm>
              <a:off x="8055131" y="4556045"/>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05" name="Rechteck 24"/>
            <p:cNvSpPr>
              <a:spLocks noChangeArrowheads="1"/>
            </p:cNvSpPr>
            <p:nvPr/>
          </p:nvSpPr>
          <p:spPr bwMode="gray">
            <a:xfrm>
              <a:off x="8143689" y="4556045"/>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06" name="Rechteck 25"/>
            <p:cNvSpPr>
              <a:spLocks noChangeArrowheads="1"/>
            </p:cNvSpPr>
            <p:nvPr/>
          </p:nvSpPr>
          <p:spPr bwMode="gray">
            <a:xfrm>
              <a:off x="8233576" y="4556045"/>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25" name="Rechteck 26"/>
            <p:cNvSpPr>
              <a:spLocks noChangeArrowheads="1"/>
            </p:cNvSpPr>
            <p:nvPr/>
          </p:nvSpPr>
          <p:spPr bwMode="gray">
            <a:xfrm>
              <a:off x="8323460" y="4836302"/>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322" name="Rechteck 23"/>
            <p:cNvSpPr>
              <a:spLocks noChangeArrowheads="1"/>
            </p:cNvSpPr>
            <p:nvPr/>
          </p:nvSpPr>
          <p:spPr bwMode="gray">
            <a:xfrm>
              <a:off x="8055131" y="4836302"/>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23" name="Rechteck 24"/>
            <p:cNvSpPr>
              <a:spLocks noChangeArrowheads="1"/>
            </p:cNvSpPr>
            <p:nvPr/>
          </p:nvSpPr>
          <p:spPr bwMode="gray">
            <a:xfrm>
              <a:off x="8143689" y="4836302"/>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24" name="Rechteck 25"/>
            <p:cNvSpPr>
              <a:spLocks noChangeArrowheads="1"/>
            </p:cNvSpPr>
            <p:nvPr/>
          </p:nvSpPr>
          <p:spPr bwMode="gray">
            <a:xfrm>
              <a:off x="8233576" y="4836302"/>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53" name="Rechteck 26"/>
            <p:cNvSpPr>
              <a:spLocks noChangeArrowheads="1"/>
            </p:cNvSpPr>
            <p:nvPr/>
          </p:nvSpPr>
          <p:spPr bwMode="gray">
            <a:xfrm>
              <a:off x="8323460" y="5116562"/>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347" name="Rechteck 1"/>
            <p:cNvSpPr>
              <a:spLocks noChangeArrowheads="1"/>
            </p:cNvSpPr>
            <p:nvPr/>
          </p:nvSpPr>
          <p:spPr bwMode="gray">
            <a:xfrm>
              <a:off x="7786799" y="5116562"/>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48" name="Rechteck 20"/>
            <p:cNvSpPr>
              <a:spLocks noChangeArrowheads="1"/>
            </p:cNvSpPr>
            <p:nvPr/>
          </p:nvSpPr>
          <p:spPr bwMode="gray">
            <a:xfrm>
              <a:off x="7875357" y="5116562"/>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49" name="Rechteck 22"/>
            <p:cNvSpPr>
              <a:spLocks noChangeArrowheads="1"/>
            </p:cNvSpPr>
            <p:nvPr/>
          </p:nvSpPr>
          <p:spPr bwMode="gray">
            <a:xfrm>
              <a:off x="7965244" y="5116562"/>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50" name="Rechteck 23"/>
            <p:cNvSpPr>
              <a:spLocks noChangeArrowheads="1"/>
            </p:cNvSpPr>
            <p:nvPr/>
          </p:nvSpPr>
          <p:spPr bwMode="gray">
            <a:xfrm>
              <a:off x="8055131" y="5116562"/>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51" name="Rechteck 24"/>
            <p:cNvSpPr>
              <a:spLocks noChangeArrowheads="1"/>
            </p:cNvSpPr>
            <p:nvPr/>
          </p:nvSpPr>
          <p:spPr bwMode="gray">
            <a:xfrm>
              <a:off x="8143689" y="5116562"/>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52" name="Rechteck 25"/>
            <p:cNvSpPr>
              <a:spLocks noChangeArrowheads="1"/>
            </p:cNvSpPr>
            <p:nvPr/>
          </p:nvSpPr>
          <p:spPr bwMode="gray">
            <a:xfrm>
              <a:off x="8233576" y="5116562"/>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86" name="Rechteck 26"/>
            <p:cNvSpPr>
              <a:spLocks noChangeArrowheads="1"/>
            </p:cNvSpPr>
            <p:nvPr/>
          </p:nvSpPr>
          <p:spPr bwMode="gray">
            <a:xfrm>
              <a:off x="8323460" y="5398023"/>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380" name="Rechteck 1"/>
            <p:cNvSpPr>
              <a:spLocks noChangeArrowheads="1"/>
            </p:cNvSpPr>
            <p:nvPr/>
          </p:nvSpPr>
          <p:spPr bwMode="gray">
            <a:xfrm>
              <a:off x="7786799" y="5398023"/>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81" name="Rechteck 20"/>
            <p:cNvSpPr>
              <a:spLocks noChangeArrowheads="1"/>
            </p:cNvSpPr>
            <p:nvPr/>
          </p:nvSpPr>
          <p:spPr bwMode="gray">
            <a:xfrm>
              <a:off x="7875357" y="5398023"/>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82" name="Rechteck 22"/>
            <p:cNvSpPr>
              <a:spLocks noChangeArrowheads="1"/>
            </p:cNvSpPr>
            <p:nvPr/>
          </p:nvSpPr>
          <p:spPr bwMode="gray">
            <a:xfrm>
              <a:off x="7965244" y="5398023"/>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83" name="Rechteck 23"/>
            <p:cNvSpPr>
              <a:spLocks noChangeArrowheads="1"/>
            </p:cNvSpPr>
            <p:nvPr/>
          </p:nvSpPr>
          <p:spPr bwMode="gray">
            <a:xfrm>
              <a:off x="8055131" y="5398023"/>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84" name="Rechteck 24"/>
            <p:cNvSpPr>
              <a:spLocks noChangeArrowheads="1"/>
            </p:cNvSpPr>
            <p:nvPr/>
          </p:nvSpPr>
          <p:spPr bwMode="gray">
            <a:xfrm>
              <a:off x="8143689" y="5398023"/>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85" name="Rechteck 25"/>
            <p:cNvSpPr>
              <a:spLocks noChangeArrowheads="1"/>
            </p:cNvSpPr>
            <p:nvPr/>
          </p:nvSpPr>
          <p:spPr bwMode="gray">
            <a:xfrm>
              <a:off x="8233576" y="5398023"/>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13" name="Rechteck 1"/>
            <p:cNvSpPr>
              <a:spLocks noChangeArrowheads="1"/>
            </p:cNvSpPr>
            <p:nvPr/>
          </p:nvSpPr>
          <p:spPr bwMode="gray">
            <a:xfrm>
              <a:off x="7786799" y="5679486"/>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14" name="Rechteck 20"/>
            <p:cNvSpPr>
              <a:spLocks noChangeArrowheads="1"/>
            </p:cNvSpPr>
            <p:nvPr/>
          </p:nvSpPr>
          <p:spPr bwMode="gray">
            <a:xfrm>
              <a:off x="7875357" y="5679486"/>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15" name="Rechteck 22"/>
            <p:cNvSpPr>
              <a:spLocks noChangeArrowheads="1"/>
            </p:cNvSpPr>
            <p:nvPr/>
          </p:nvSpPr>
          <p:spPr bwMode="gray">
            <a:xfrm>
              <a:off x="7965244" y="5679486"/>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19" name="Rechteck 26"/>
            <p:cNvSpPr>
              <a:spLocks noChangeArrowheads="1"/>
            </p:cNvSpPr>
            <p:nvPr/>
          </p:nvSpPr>
          <p:spPr bwMode="gray">
            <a:xfrm>
              <a:off x="8323460" y="5679486"/>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416" name="Rechteck 23"/>
            <p:cNvSpPr>
              <a:spLocks noChangeArrowheads="1"/>
            </p:cNvSpPr>
            <p:nvPr/>
          </p:nvSpPr>
          <p:spPr bwMode="gray">
            <a:xfrm>
              <a:off x="8055131" y="5679486"/>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17" name="Rechteck 24"/>
            <p:cNvSpPr>
              <a:spLocks noChangeArrowheads="1"/>
            </p:cNvSpPr>
            <p:nvPr/>
          </p:nvSpPr>
          <p:spPr bwMode="gray">
            <a:xfrm>
              <a:off x="8143689" y="5679486"/>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18" name="Rechteck 25"/>
            <p:cNvSpPr>
              <a:spLocks noChangeArrowheads="1"/>
            </p:cNvSpPr>
            <p:nvPr/>
          </p:nvSpPr>
          <p:spPr bwMode="gray">
            <a:xfrm>
              <a:off x="8233576" y="5679486"/>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grpSp>
      <p:grpSp>
        <p:nvGrpSpPr>
          <p:cNvPr id="487" name="Gruppieren 486"/>
          <p:cNvGrpSpPr/>
          <p:nvPr/>
        </p:nvGrpSpPr>
        <p:grpSpPr bwMode="gray">
          <a:xfrm>
            <a:off x="8579984" y="2031745"/>
            <a:ext cx="615084" cy="4076114"/>
            <a:chOff x="8777792" y="2031745"/>
            <a:chExt cx="615084" cy="4076114"/>
          </a:xfrm>
        </p:grpSpPr>
        <p:sp>
          <p:nvSpPr>
            <p:cNvPr id="67" name="Rechteck 26"/>
            <p:cNvSpPr>
              <a:spLocks noChangeArrowheads="1"/>
            </p:cNvSpPr>
            <p:nvPr/>
          </p:nvSpPr>
          <p:spPr bwMode="gray">
            <a:xfrm>
              <a:off x="9314453" y="5960953"/>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61" name="Rechteck 1"/>
            <p:cNvSpPr>
              <a:spLocks noChangeArrowheads="1"/>
            </p:cNvSpPr>
            <p:nvPr/>
          </p:nvSpPr>
          <p:spPr bwMode="gray">
            <a:xfrm>
              <a:off x="8777792" y="5960953"/>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62" name="Rechteck 20"/>
            <p:cNvSpPr>
              <a:spLocks noChangeArrowheads="1"/>
            </p:cNvSpPr>
            <p:nvPr/>
          </p:nvSpPr>
          <p:spPr bwMode="gray">
            <a:xfrm>
              <a:off x="8866350" y="5960953"/>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63" name="Rechteck 22"/>
            <p:cNvSpPr>
              <a:spLocks noChangeArrowheads="1"/>
            </p:cNvSpPr>
            <p:nvPr/>
          </p:nvSpPr>
          <p:spPr bwMode="gray">
            <a:xfrm>
              <a:off x="8956237" y="5960953"/>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64" name="Rechteck 23"/>
            <p:cNvSpPr>
              <a:spLocks noChangeArrowheads="1"/>
            </p:cNvSpPr>
            <p:nvPr/>
          </p:nvSpPr>
          <p:spPr bwMode="gray">
            <a:xfrm>
              <a:off x="9046124" y="5960953"/>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65" name="Rechteck 24"/>
            <p:cNvSpPr>
              <a:spLocks noChangeArrowheads="1"/>
            </p:cNvSpPr>
            <p:nvPr/>
          </p:nvSpPr>
          <p:spPr bwMode="gray">
            <a:xfrm>
              <a:off x="9134682" y="5960953"/>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66" name="Rechteck 25"/>
            <p:cNvSpPr>
              <a:spLocks noChangeArrowheads="1"/>
            </p:cNvSpPr>
            <p:nvPr/>
          </p:nvSpPr>
          <p:spPr bwMode="gray">
            <a:xfrm>
              <a:off x="9224569" y="5960953"/>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89" name="Rechteck 26"/>
            <p:cNvSpPr>
              <a:spLocks noChangeArrowheads="1"/>
            </p:cNvSpPr>
            <p:nvPr/>
          </p:nvSpPr>
          <p:spPr bwMode="gray">
            <a:xfrm>
              <a:off x="9314453" y="2031745"/>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86" name="Rechteck 23"/>
            <p:cNvSpPr>
              <a:spLocks noChangeArrowheads="1"/>
            </p:cNvSpPr>
            <p:nvPr/>
          </p:nvSpPr>
          <p:spPr bwMode="gray">
            <a:xfrm>
              <a:off x="9046124" y="2031745"/>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87" name="Rechteck 24"/>
            <p:cNvSpPr>
              <a:spLocks noChangeArrowheads="1"/>
            </p:cNvSpPr>
            <p:nvPr/>
          </p:nvSpPr>
          <p:spPr bwMode="gray">
            <a:xfrm>
              <a:off x="9134682" y="2031745"/>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88" name="Rechteck 25"/>
            <p:cNvSpPr>
              <a:spLocks noChangeArrowheads="1"/>
            </p:cNvSpPr>
            <p:nvPr/>
          </p:nvSpPr>
          <p:spPr bwMode="gray">
            <a:xfrm>
              <a:off x="9224569" y="2031745"/>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09" name="Rechteck 26"/>
            <p:cNvSpPr>
              <a:spLocks noChangeArrowheads="1"/>
            </p:cNvSpPr>
            <p:nvPr/>
          </p:nvSpPr>
          <p:spPr bwMode="gray">
            <a:xfrm>
              <a:off x="9314453" y="2313208"/>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106" name="Rechteck 23"/>
            <p:cNvSpPr>
              <a:spLocks noChangeArrowheads="1"/>
            </p:cNvSpPr>
            <p:nvPr/>
          </p:nvSpPr>
          <p:spPr bwMode="gray">
            <a:xfrm>
              <a:off x="9046124" y="2313208"/>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07" name="Rechteck 24"/>
            <p:cNvSpPr>
              <a:spLocks noChangeArrowheads="1"/>
            </p:cNvSpPr>
            <p:nvPr/>
          </p:nvSpPr>
          <p:spPr bwMode="gray">
            <a:xfrm>
              <a:off x="9134682" y="2313208"/>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08" name="Rechteck 25"/>
            <p:cNvSpPr>
              <a:spLocks noChangeArrowheads="1"/>
            </p:cNvSpPr>
            <p:nvPr/>
          </p:nvSpPr>
          <p:spPr bwMode="gray">
            <a:xfrm>
              <a:off x="9224569" y="2313208"/>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29" name="Rechteck 26"/>
            <p:cNvSpPr>
              <a:spLocks noChangeArrowheads="1"/>
            </p:cNvSpPr>
            <p:nvPr/>
          </p:nvSpPr>
          <p:spPr bwMode="gray">
            <a:xfrm>
              <a:off x="9314453" y="2594671"/>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126" name="Rechteck 23"/>
            <p:cNvSpPr>
              <a:spLocks noChangeArrowheads="1"/>
            </p:cNvSpPr>
            <p:nvPr/>
          </p:nvSpPr>
          <p:spPr bwMode="gray">
            <a:xfrm>
              <a:off x="9046124" y="2594671"/>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27" name="Rechteck 24"/>
            <p:cNvSpPr>
              <a:spLocks noChangeArrowheads="1"/>
            </p:cNvSpPr>
            <p:nvPr/>
          </p:nvSpPr>
          <p:spPr bwMode="gray">
            <a:xfrm>
              <a:off x="9134682" y="2594671"/>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28" name="Rechteck 25"/>
            <p:cNvSpPr>
              <a:spLocks noChangeArrowheads="1"/>
            </p:cNvSpPr>
            <p:nvPr/>
          </p:nvSpPr>
          <p:spPr bwMode="gray">
            <a:xfrm>
              <a:off x="9224569" y="2594671"/>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48" name="Rechteck 26"/>
            <p:cNvSpPr>
              <a:spLocks noChangeArrowheads="1"/>
            </p:cNvSpPr>
            <p:nvPr/>
          </p:nvSpPr>
          <p:spPr bwMode="gray">
            <a:xfrm>
              <a:off x="9314453" y="2876134"/>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142" name="Rechteck 1"/>
            <p:cNvSpPr>
              <a:spLocks noChangeArrowheads="1"/>
            </p:cNvSpPr>
            <p:nvPr/>
          </p:nvSpPr>
          <p:spPr bwMode="gray">
            <a:xfrm>
              <a:off x="8777792" y="2876134"/>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43" name="Rechteck 20"/>
            <p:cNvSpPr>
              <a:spLocks noChangeArrowheads="1"/>
            </p:cNvSpPr>
            <p:nvPr/>
          </p:nvSpPr>
          <p:spPr bwMode="gray">
            <a:xfrm>
              <a:off x="8866350" y="2876134"/>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44" name="Rechteck 22"/>
            <p:cNvSpPr>
              <a:spLocks noChangeArrowheads="1"/>
            </p:cNvSpPr>
            <p:nvPr/>
          </p:nvSpPr>
          <p:spPr bwMode="gray">
            <a:xfrm>
              <a:off x="8956237" y="2876134"/>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45" name="Rechteck 23"/>
            <p:cNvSpPr>
              <a:spLocks noChangeArrowheads="1"/>
            </p:cNvSpPr>
            <p:nvPr/>
          </p:nvSpPr>
          <p:spPr bwMode="gray">
            <a:xfrm>
              <a:off x="9046124" y="2876134"/>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46" name="Rechteck 24"/>
            <p:cNvSpPr>
              <a:spLocks noChangeArrowheads="1"/>
            </p:cNvSpPr>
            <p:nvPr/>
          </p:nvSpPr>
          <p:spPr bwMode="gray">
            <a:xfrm>
              <a:off x="9134682" y="2876134"/>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47" name="Rechteck 25"/>
            <p:cNvSpPr>
              <a:spLocks noChangeArrowheads="1"/>
            </p:cNvSpPr>
            <p:nvPr/>
          </p:nvSpPr>
          <p:spPr bwMode="gray">
            <a:xfrm>
              <a:off x="9224569" y="2876134"/>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67" name="Rechteck 26"/>
            <p:cNvSpPr>
              <a:spLocks noChangeArrowheads="1"/>
            </p:cNvSpPr>
            <p:nvPr/>
          </p:nvSpPr>
          <p:spPr bwMode="gray">
            <a:xfrm>
              <a:off x="9314453" y="3157598"/>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161" name="Rechteck 1"/>
            <p:cNvSpPr>
              <a:spLocks noChangeArrowheads="1"/>
            </p:cNvSpPr>
            <p:nvPr/>
          </p:nvSpPr>
          <p:spPr bwMode="gray">
            <a:xfrm>
              <a:off x="8777792" y="3157598"/>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62" name="Rechteck 20"/>
            <p:cNvSpPr>
              <a:spLocks noChangeArrowheads="1"/>
            </p:cNvSpPr>
            <p:nvPr/>
          </p:nvSpPr>
          <p:spPr bwMode="gray">
            <a:xfrm>
              <a:off x="8866350" y="3157598"/>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63" name="Rechteck 22"/>
            <p:cNvSpPr>
              <a:spLocks noChangeArrowheads="1"/>
            </p:cNvSpPr>
            <p:nvPr/>
          </p:nvSpPr>
          <p:spPr bwMode="gray">
            <a:xfrm>
              <a:off x="8956237" y="3157598"/>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64" name="Rechteck 23"/>
            <p:cNvSpPr>
              <a:spLocks noChangeArrowheads="1"/>
            </p:cNvSpPr>
            <p:nvPr/>
          </p:nvSpPr>
          <p:spPr bwMode="gray">
            <a:xfrm>
              <a:off x="9046124" y="3157598"/>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65" name="Rechteck 24"/>
            <p:cNvSpPr>
              <a:spLocks noChangeArrowheads="1"/>
            </p:cNvSpPr>
            <p:nvPr/>
          </p:nvSpPr>
          <p:spPr bwMode="gray">
            <a:xfrm>
              <a:off x="9134682" y="3157598"/>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66" name="Rechteck 25"/>
            <p:cNvSpPr>
              <a:spLocks noChangeArrowheads="1"/>
            </p:cNvSpPr>
            <p:nvPr/>
          </p:nvSpPr>
          <p:spPr bwMode="gray">
            <a:xfrm>
              <a:off x="9224569" y="3157598"/>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97" name="Rechteck 26"/>
            <p:cNvSpPr>
              <a:spLocks noChangeArrowheads="1"/>
            </p:cNvSpPr>
            <p:nvPr/>
          </p:nvSpPr>
          <p:spPr bwMode="gray">
            <a:xfrm>
              <a:off x="9314453" y="3439061"/>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191" name="Rechteck 1"/>
            <p:cNvSpPr>
              <a:spLocks noChangeArrowheads="1"/>
            </p:cNvSpPr>
            <p:nvPr/>
          </p:nvSpPr>
          <p:spPr bwMode="gray">
            <a:xfrm>
              <a:off x="8777792" y="3439061"/>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92" name="Rechteck 20"/>
            <p:cNvSpPr>
              <a:spLocks noChangeArrowheads="1"/>
            </p:cNvSpPr>
            <p:nvPr/>
          </p:nvSpPr>
          <p:spPr bwMode="gray">
            <a:xfrm>
              <a:off x="8866350" y="3439061"/>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93" name="Rechteck 22"/>
            <p:cNvSpPr>
              <a:spLocks noChangeArrowheads="1"/>
            </p:cNvSpPr>
            <p:nvPr/>
          </p:nvSpPr>
          <p:spPr bwMode="gray">
            <a:xfrm>
              <a:off x="8956237" y="3439061"/>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94" name="Rechteck 23"/>
            <p:cNvSpPr>
              <a:spLocks noChangeArrowheads="1"/>
            </p:cNvSpPr>
            <p:nvPr/>
          </p:nvSpPr>
          <p:spPr bwMode="gray">
            <a:xfrm>
              <a:off x="9046124" y="3439061"/>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95" name="Rechteck 24"/>
            <p:cNvSpPr>
              <a:spLocks noChangeArrowheads="1"/>
            </p:cNvSpPr>
            <p:nvPr/>
          </p:nvSpPr>
          <p:spPr bwMode="gray">
            <a:xfrm>
              <a:off x="9134682" y="3439061"/>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196" name="Rechteck 25"/>
            <p:cNvSpPr>
              <a:spLocks noChangeArrowheads="1"/>
            </p:cNvSpPr>
            <p:nvPr/>
          </p:nvSpPr>
          <p:spPr bwMode="gray">
            <a:xfrm>
              <a:off x="9224569" y="3439061"/>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29" name="Rechteck 26"/>
            <p:cNvSpPr>
              <a:spLocks noChangeArrowheads="1"/>
            </p:cNvSpPr>
            <p:nvPr/>
          </p:nvSpPr>
          <p:spPr bwMode="gray">
            <a:xfrm>
              <a:off x="9314453" y="3711658"/>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223" name="Rechteck 1"/>
            <p:cNvSpPr>
              <a:spLocks noChangeArrowheads="1"/>
            </p:cNvSpPr>
            <p:nvPr/>
          </p:nvSpPr>
          <p:spPr bwMode="gray">
            <a:xfrm>
              <a:off x="8777792" y="3711658"/>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24" name="Rechteck 20"/>
            <p:cNvSpPr>
              <a:spLocks noChangeArrowheads="1"/>
            </p:cNvSpPr>
            <p:nvPr/>
          </p:nvSpPr>
          <p:spPr bwMode="gray">
            <a:xfrm>
              <a:off x="8866350" y="3711658"/>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25" name="Rechteck 22"/>
            <p:cNvSpPr>
              <a:spLocks noChangeArrowheads="1"/>
            </p:cNvSpPr>
            <p:nvPr/>
          </p:nvSpPr>
          <p:spPr bwMode="gray">
            <a:xfrm>
              <a:off x="8956237" y="3711658"/>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26" name="Rechteck 23"/>
            <p:cNvSpPr>
              <a:spLocks noChangeArrowheads="1"/>
            </p:cNvSpPr>
            <p:nvPr/>
          </p:nvSpPr>
          <p:spPr bwMode="gray">
            <a:xfrm>
              <a:off x="9046124" y="3711658"/>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27" name="Rechteck 24"/>
            <p:cNvSpPr>
              <a:spLocks noChangeArrowheads="1"/>
            </p:cNvSpPr>
            <p:nvPr/>
          </p:nvSpPr>
          <p:spPr bwMode="gray">
            <a:xfrm>
              <a:off x="9134682" y="3711658"/>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28" name="Rechteck 25"/>
            <p:cNvSpPr>
              <a:spLocks noChangeArrowheads="1"/>
            </p:cNvSpPr>
            <p:nvPr/>
          </p:nvSpPr>
          <p:spPr bwMode="gray">
            <a:xfrm>
              <a:off x="9224569" y="3711658"/>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61" name="Rechteck 26"/>
            <p:cNvSpPr>
              <a:spLocks noChangeArrowheads="1"/>
            </p:cNvSpPr>
            <p:nvPr/>
          </p:nvSpPr>
          <p:spPr bwMode="gray">
            <a:xfrm>
              <a:off x="9314453" y="3993120"/>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255" name="Rechteck 1"/>
            <p:cNvSpPr>
              <a:spLocks noChangeArrowheads="1"/>
            </p:cNvSpPr>
            <p:nvPr/>
          </p:nvSpPr>
          <p:spPr bwMode="gray">
            <a:xfrm>
              <a:off x="8777792" y="3993120"/>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56" name="Rechteck 20"/>
            <p:cNvSpPr>
              <a:spLocks noChangeArrowheads="1"/>
            </p:cNvSpPr>
            <p:nvPr/>
          </p:nvSpPr>
          <p:spPr bwMode="gray">
            <a:xfrm>
              <a:off x="8866350" y="3993120"/>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57" name="Rechteck 22"/>
            <p:cNvSpPr>
              <a:spLocks noChangeArrowheads="1"/>
            </p:cNvSpPr>
            <p:nvPr/>
          </p:nvSpPr>
          <p:spPr bwMode="gray">
            <a:xfrm>
              <a:off x="8956237" y="3993120"/>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58" name="Rechteck 23"/>
            <p:cNvSpPr>
              <a:spLocks noChangeArrowheads="1"/>
            </p:cNvSpPr>
            <p:nvPr/>
          </p:nvSpPr>
          <p:spPr bwMode="gray">
            <a:xfrm>
              <a:off x="9046124" y="3993120"/>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59" name="Rechteck 24"/>
            <p:cNvSpPr>
              <a:spLocks noChangeArrowheads="1"/>
            </p:cNvSpPr>
            <p:nvPr/>
          </p:nvSpPr>
          <p:spPr bwMode="gray">
            <a:xfrm>
              <a:off x="9134682" y="3993120"/>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60" name="Rechteck 25"/>
            <p:cNvSpPr>
              <a:spLocks noChangeArrowheads="1"/>
            </p:cNvSpPr>
            <p:nvPr/>
          </p:nvSpPr>
          <p:spPr bwMode="gray">
            <a:xfrm>
              <a:off x="9224569" y="3993120"/>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93" name="Rechteck 26"/>
            <p:cNvSpPr>
              <a:spLocks noChangeArrowheads="1"/>
            </p:cNvSpPr>
            <p:nvPr/>
          </p:nvSpPr>
          <p:spPr bwMode="gray">
            <a:xfrm>
              <a:off x="9314453" y="4274582"/>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287" name="Rechteck 1"/>
            <p:cNvSpPr>
              <a:spLocks noChangeArrowheads="1"/>
            </p:cNvSpPr>
            <p:nvPr/>
          </p:nvSpPr>
          <p:spPr bwMode="gray">
            <a:xfrm>
              <a:off x="8777792" y="4274582"/>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88" name="Rechteck 20"/>
            <p:cNvSpPr>
              <a:spLocks noChangeArrowheads="1"/>
            </p:cNvSpPr>
            <p:nvPr/>
          </p:nvSpPr>
          <p:spPr bwMode="gray">
            <a:xfrm>
              <a:off x="8866350" y="4274582"/>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89" name="Rechteck 22"/>
            <p:cNvSpPr>
              <a:spLocks noChangeArrowheads="1"/>
            </p:cNvSpPr>
            <p:nvPr/>
          </p:nvSpPr>
          <p:spPr bwMode="gray">
            <a:xfrm>
              <a:off x="8956237" y="4274582"/>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90" name="Rechteck 23"/>
            <p:cNvSpPr>
              <a:spLocks noChangeArrowheads="1"/>
            </p:cNvSpPr>
            <p:nvPr/>
          </p:nvSpPr>
          <p:spPr bwMode="gray">
            <a:xfrm>
              <a:off x="9046124" y="4274582"/>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91" name="Rechteck 24"/>
            <p:cNvSpPr>
              <a:spLocks noChangeArrowheads="1"/>
            </p:cNvSpPr>
            <p:nvPr/>
          </p:nvSpPr>
          <p:spPr bwMode="gray">
            <a:xfrm>
              <a:off x="9134682" y="4274582"/>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292" name="Rechteck 25"/>
            <p:cNvSpPr>
              <a:spLocks noChangeArrowheads="1"/>
            </p:cNvSpPr>
            <p:nvPr/>
          </p:nvSpPr>
          <p:spPr bwMode="gray">
            <a:xfrm>
              <a:off x="9224569" y="4274582"/>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13" name="Rechteck 26"/>
            <p:cNvSpPr>
              <a:spLocks noChangeArrowheads="1"/>
            </p:cNvSpPr>
            <p:nvPr/>
          </p:nvSpPr>
          <p:spPr bwMode="gray">
            <a:xfrm>
              <a:off x="9314453" y="4556045"/>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308" name="Rechteck 20"/>
            <p:cNvSpPr>
              <a:spLocks noChangeArrowheads="1"/>
            </p:cNvSpPr>
            <p:nvPr/>
          </p:nvSpPr>
          <p:spPr bwMode="gray">
            <a:xfrm>
              <a:off x="8866350" y="4556045"/>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09" name="Rechteck 22"/>
            <p:cNvSpPr>
              <a:spLocks noChangeArrowheads="1"/>
            </p:cNvSpPr>
            <p:nvPr/>
          </p:nvSpPr>
          <p:spPr bwMode="gray">
            <a:xfrm>
              <a:off x="8956237" y="4556045"/>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10" name="Rechteck 23"/>
            <p:cNvSpPr>
              <a:spLocks noChangeArrowheads="1"/>
            </p:cNvSpPr>
            <p:nvPr/>
          </p:nvSpPr>
          <p:spPr bwMode="gray">
            <a:xfrm>
              <a:off x="9046124" y="4556045"/>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11" name="Rechteck 24"/>
            <p:cNvSpPr>
              <a:spLocks noChangeArrowheads="1"/>
            </p:cNvSpPr>
            <p:nvPr/>
          </p:nvSpPr>
          <p:spPr bwMode="gray">
            <a:xfrm>
              <a:off x="9134682" y="4556045"/>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12" name="Rechteck 25"/>
            <p:cNvSpPr>
              <a:spLocks noChangeArrowheads="1"/>
            </p:cNvSpPr>
            <p:nvPr/>
          </p:nvSpPr>
          <p:spPr bwMode="gray">
            <a:xfrm>
              <a:off x="9224569" y="4556045"/>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31" name="Rechteck 26"/>
            <p:cNvSpPr>
              <a:spLocks noChangeArrowheads="1"/>
            </p:cNvSpPr>
            <p:nvPr/>
          </p:nvSpPr>
          <p:spPr bwMode="gray">
            <a:xfrm>
              <a:off x="9314453" y="4836302"/>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326" name="Rechteck 20"/>
            <p:cNvSpPr>
              <a:spLocks noChangeArrowheads="1"/>
            </p:cNvSpPr>
            <p:nvPr/>
          </p:nvSpPr>
          <p:spPr bwMode="gray">
            <a:xfrm>
              <a:off x="8866350" y="4836302"/>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27" name="Rechteck 22"/>
            <p:cNvSpPr>
              <a:spLocks noChangeArrowheads="1"/>
            </p:cNvSpPr>
            <p:nvPr/>
          </p:nvSpPr>
          <p:spPr bwMode="gray">
            <a:xfrm>
              <a:off x="8956237" y="4836302"/>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28" name="Rechteck 23"/>
            <p:cNvSpPr>
              <a:spLocks noChangeArrowheads="1"/>
            </p:cNvSpPr>
            <p:nvPr/>
          </p:nvSpPr>
          <p:spPr bwMode="gray">
            <a:xfrm>
              <a:off x="9046124" y="4836302"/>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29" name="Rechteck 24"/>
            <p:cNvSpPr>
              <a:spLocks noChangeArrowheads="1"/>
            </p:cNvSpPr>
            <p:nvPr/>
          </p:nvSpPr>
          <p:spPr bwMode="gray">
            <a:xfrm>
              <a:off x="9134682" y="4836302"/>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30" name="Rechteck 25"/>
            <p:cNvSpPr>
              <a:spLocks noChangeArrowheads="1"/>
            </p:cNvSpPr>
            <p:nvPr/>
          </p:nvSpPr>
          <p:spPr bwMode="gray">
            <a:xfrm>
              <a:off x="9224569" y="4836302"/>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62" name="Rechteck 26"/>
            <p:cNvSpPr>
              <a:spLocks noChangeArrowheads="1"/>
            </p:cNvSpPr>
            <p:nvPr/>
          </p:nvSpPr>
          <p:spPr bwMode="gray">
            <a:xfrm>
              <a:off x="9314453" y="5116562"/>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356" name="Rechteck 1"/>
            <p:cNvSpPr>
              <a:spLocks noChangeArrowheads="1"/>
            </p:cNvSpPr>
            <p:nvPr/>
          </p:nvSpPr>
          <p:spPr bwMode="gray">
            <a:xfrm>
              <a:off x="8777792" y="5116562"/>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57" name="Rechteck 20"/>
            <p:cNvSpPr>
              <a:spLocks noChangeArrowheads="1"/>
            </p:cNvSpPr>
            <p:nvPr/>
          </p:nvSpPr>
          <p:spPr bwMode="gray">
            <a:xfrm>
              <a:off x="8866350" y="5116562"/>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58" name="Rechteck 22"/>
            <p:cNvSpPr>
              <a:spLocks noChangeArrowheads="1"/>
            </p:cNvSpPr>
            <p:nvPr/>
          </p:nvSpPr>
          <p:spPr bwMode="gray">
            <a:xfrm>
              <a:off x="8956237" y="5116562"/>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59" name="Rechteck 23"/>
            <p:cNvSpPr>
              <a:spLocks noChangeArrowheads="1"/>
            </p:cNvSpPr>
            <p:nvPr/>
          </p:nvSpPr>
          <p:spPr bwMode="gray">
            <a:xfrm>
              <a:off x="9046124" y="5116562"/>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60" name="Rechteck 24"/>
            <p:cNvSpPr>
              <a:spLocks noChangeArrowheads="1"/>
            </p:cNvSpPr>
            <p:nvPr/>
          </p:nvSpPr>
          <p:spPr bwMode="gray">
            <a:xfrm>
              <a:off x="9134682" y="5116562"/>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61" name="Rechteck 25"/>
            <p:cNvSpPr>
              <a:spLocks noChangeArrowheads="1"/>
            </p:cNvSpPr>
            <p:nvPr/>
          </p:nvSpPr>
          <p:spPr bwMode="gray">
            <a:xfrm>
              <a:off x="9224569" y="5116562"/>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95" name="Rechteck 26"/>
            <p:cNvSpPr>
              <a:spLocks noChangeArrowheads="1"/>
            </p:cNvSpPr>
            <p:nvPr/>
          </p:nvSpPr>
          <p:spPr bwMode="gray">
            <a:xfrm>
              <a:off x="9314453" y="5398023"/>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sp>
          <p:nvSpPr>
            <p:cNvPr id="389" name="Rechteck 1"/>
            <p:cNvSpPr>
              <a:spLocks noChangeArrowheads="1"/>
            </p:cNvSpPr>
            <p:nvPr/>
          </p:nvSpPr>
          <p:spPr bwMode="gray">
            <a:xfrm>
              <a:off x="8777792" y="5398023"/>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90" name="Rechteck 20"/>
            <p:cNvSpPr>
              <a:spLocks noChangeArrowheads="1"/>
            </p:cNvSpPr>
            <p:nvPr/>
          </p:nvSpPr>
          <p:spPr bwMode="gray">
            <a:xfrm>
              <a:off x="8866350" y="5398023"/>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91" name="Rechteck 22"/>
            <p:cNvSpPr>
              <a:spLocks noChangeArrowheads="1"/>
            </p:cNvSpPr>
            <p:nvPr/>
          </p:nvSpPr>
          <p:spPr bwMode="gray">
            <a:xfrm>
              <a:off x="8956237" y="5398023"/>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92" name="Rechteck 23"/>
            <p:cNvSpPr>
              <a:spLocks noChangeArrowheads="1"/>
            </p:cNvSpPr>
            <p:nvPr/>
          </p:nvSpPr>
          <p:spPr bwMode="gray">
            <a:xfrm>
              <a:off x="9046124" y="5398023"/>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93" name="Rechteck 24"/>
            <p:cNvSpPr>
              <a:spLocks noChangeArrowheads="1"/>
            </p:cNvSpPr>
            <p:nvPr/>
          </p:nvSpPr>
          <p:spPr bwMode="gray">
            <a:xfrm>
              <a:off x="9134682" y="5398023"/>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394" name="Rechteck 25"/>
            <p:cNvSpPr>
              <a:spLocks noChangeArrowheads="1"/>
            </p:cNvSpPr>
            <p:nvPr/>
          </p:nvSpPr>
          <p:spPr bwMode="gray">
            <a:xfrm>
              <a:off x="9224569" y="5398023"/>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22" name="Rechteck 1"/>
            <p:cNvSpPr>
              <a:spLocks noChangeArrowheads="1"/>
            </p:cNvSpPr>
            <p:nvPr/>
          </p:nvSpPr>
          <p:spPr bwMode="gray">
            <a:xfrm>
              <a:off x="8777792" y="5679486"/>
              <a:ext cx="78423" cy="146906"/>
            </a:xfrm>
            <a:prstGeom prst="rect">
              <a:avLst/>
            </a:prstGeom>
            <a:solidFill>
              <a:schemeClr val="accent5"/>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23" name="Rechteck 20"/>
            <p:cNvSpPr>
              <a:spLocks noChangeArrowheads="1"/>
            </p:cNvSpPr>
            <p:nvPr/>
          </p:nvSpPr>
          <p:spPr bwMode="gray">
            <a:xfrm>
              <a:off x="8866350" y="5679486"/>
              <a:ext cx="79751" cy="146906"/>
            </a:xfrm>
            <a:prstGeom prst="rect">
              <a:avLst/>
            </a:prstGeom>
            <a:solidFill>
              <a:schemeClr val="accent4"/>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24" name="Rechteck 22"/>
            <p:cNvSpPr>
              <a:spLocks noChangeArrowheads="1"/>
            </p:cNvSpPr>
            <p:nvPr/>
          </p:nvSpPr>
          <p:spPr bwMode="gray">
            <a:xfrm>
              <a:off x="8956237" y="5679486"/>
              <a:ext cx="79751" cy="146906"/>
            </a:xfrm>
            <a:prstGeom prst="rect">
              <a:avLst/>
            </a:prstGeom>
            <a:solidFill>
              <a:schemeClr val="accent4">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25" name="Rechteck 23"/>
            <p:cNvSpPr>
              <a:spLocks noChangeArrowheads="1"/>
            </p:cNvSpPr>
            <p:nvPr/>
          </p:nvSpPr>
          <p:spPr bwMode="gray">
            <a:xfrm>
              <a:off x="9046124" y="5679486"/>
              <a:ext cx="78423" cy="146906"/>
            </a:xfrm>
            <a:prstGeom prst="rect">
              <a:avLst/>
            </a:prstGeom>
            <a:solidFill>
              <a:schemeClr val="bg1"/>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26" name="Rechteck 24"/>
            <p:cNvSpPr>
              <a:spLocks noChangeArrowheads="1"/>
            </p:cNvSpPr>
            <p:nvPr/>
          </p:nvSpPr>
          <p:spPr bwMode="gray">
            <a:xfrm>
              <a:off x="9134682" y="5679486"/>
              <a:ext cx="79751" cy="146906"/>
            </a:xfrm>
            <a:prstGeom prst="rect">
              <a:avLst/>
            </a:prstGeom>
            <a:solidFill>
              <a:schemeClr val="bg2">
                <a:lumMod val="20000"/>
                <a:lumOff val="8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27" name="Rechteck 25"/>
            <p:cNvSpPr>
              <a:spLocks noChangeArrowheads="1"/>
            </p:cNvSpPr>
            <p:nvPr/>
          </p:nvSpPr>
          <p:spPr bwMode="gray">
            <a:xfrm>
              <a:off x="9224569" y="5679486"/>
              <a:ext cx="79751" cy="146906"/>
            </a:xfrm>
            <a:prstGeom prst="rect">
              <a:avLst/>
            </a:prstGeom>
            <a:solidFill>
              <a:schemeClr val="bg2">
                <a:lumMod val="40000"/>
                <a:lumOff val="60000"/>
              </a:schemeClr>
            </a:solidFill>
            <a:ln>
              <a:noFill/>
            </a:ln>
          </p:spPr>
          <p:txBody>
            <a:bodyPr lIns="91422" tIns="45718" rIns="91422" bIns="45718"/>
            <a:lstStyle/>
            <a:p>
              <a:endParaRPr lang="en-US" altLang="de-DE" sz="1900" dirty="0">
                <a:solidFill>
                  <a:srgbClr val="000000"/>
                </a:solidFill>
                <a:latin typeface="Arial" charset="0"/>
                <a:ea typeface="ヒラギノ角ゴ ProN W3" pitchFamily="-107" charset="-128"/>
                <a:cs typeface="Arial" panose="020B0604020202020204" pitchFamily="34" charset="0"/>
              </a:endParaRPr>
            </a:p>
          </p:txBody>
        </p:sp>
        <p:sp>
          <p:nvSpPr>
            <p:cNvPr id="428" name="Rechteck 26"/>
            <p:cNvSpPr>
              <a:spLocks noChangeArrowheads="1"/>
            </p:cNvSpPr>
            <p:nvPr/>
          </p:nvSpPr>
          <p:spPr bwMode="gray">
            <a:xfrm>
              <a:off x="9314453" y="5679486"/>
              <a:ext cx="78423" cy="14690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rgbClr val="000000"/>
                  </a:solidFill>
                  <a:latin typeface="Arial" charset="0"/>
                  <a:ea typeface="ヒラギノ角ゴ ProN W3" pitchFamily="-107" charset="-128"/>
                  <a:sym typeface="Arial" charset="0"/>
                </a:defRPr>
              </a:lvl1pPr>
              <a:lvl2pPr marL="742950" indent="-285750" eaLnBrk="0" hangingPunct="0">
                <a:defRPr sz="2400">
                  <a:solidFill>
                    <a:srgbClr val="000000"/>
                  </a:solidFill>
                  <a:latin typeface="Arial" charset="0"/>
                  <a:ea typeface="ヒラギノ角ゴ ProN W3" pitchFamily="-107" charset="-128"/>
                  <a:sym typeface="Arial" charset="0"/>
                </a:defRPr>
              </a:lvl2pPr>
              <a:lvl3pPr marL="1143000" indent="-228600" eaLnBrk="0" hangingPunct="0">
                <a:defRPr sz="2400">
                  <a:solidFill>
                    <a:srgbClr val="000000"/>
                  </a:solidFill>
                  <a:latin typeface="Arial" charset="0"/>
                  <a:ea typeface="ヒラギノ角ゴ ProN W3" pitchFamily="-107" charset="-128"/>
                  <a:sym typeface="Arial" charset="0"/>
                </a:defRPr>
              </a:lvl3pPr>
              <a:lvl4pPr marL="1600200" indent="-228600" eaLnBrk="0" hangingPunct="0">
                <a:defRPr sz="2400">
                  <a:solidFill>
                    <a:srgbClr val="000000"/>
                  </a:solidFill>
                  <a:latin typeface="Arial" charset="0"/>
                  <a:ea typeface="ヒラギノ角ゴ ProN W3" pitchFamily="-107" charset="-128"/>
                  <a:sym typeface="Arial" charset="0"/>
                </a:defRPr>
              </a:lvl4pPr>
              <a:lvl5pPr marL="2057400" indent="-228600" eaLnBrk="0" hangingPunct="0">
                <a:defRPr sz="2400">
                  <a:solidFill>
                    <a:srgbClr val="000000"/>
                  </a:solidFill>
                  <a:latin typeface="Arial" charset="0"/>
                  <a:ea typeface="ヒラギノ角ゴ ProN W3" pitchFamily="-107" charset="-128"/>
                  <a:sym typeface="Arial" charset="0"/>
                </a:defRPr>
              </a:lvl5pPr>
              <a:lvl6pPr marL="25146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6pPr>
              <a:lvl7pPr marL="29718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7pPr>
              <a:lvl8pPr marL="34290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8pPr>
              <a:lvl9pPr marL="3886200" indent="-228600" eaLnBrk="0" fontAlgn="base" hangingPunct="0">
                <a:spcBef>
                  <a:spcPct val="0"/>
                </a:spcBef>
                <a:spcAft>
                  <a:spcPct val="0"/>
                </a:spcAft>
                <a:defRPr sz="2400">
                  <a:solidFill>
                    <a:srgbClr val="000000"/>
                  </a:solidFill>
                  <a:latin typeface="Arial" charset="0"/>
                  <a:ea typeface="ヒラギノ角ゴ ProN W3" pitchFamily="-107" charset="-128"/>
                  <a:sym typeface="Arial" charset="0"/>
                </a:defRPr>
              </a:lvl9pPr>
            </a:lstStyle>
            <a:p>
              <a:pPr eaLnBrk="1" hangingPunct="1"/>
              <a:endParaRPr lang="en-US" altLang="de-DE" sz="1900" dirty="0">
                <a:cs typeface="Arial" panose="020B0604020202020204" pitchFamily="34" charset="0"/>
              </a:endParaRPr>
            </a:p>
          </p:txBody>
        </p:sp>
      </p:grpSp>
    </p:spTree>
    <p:extLst>
      <p:ext uri="{BB962C8B-B14F-4D97-AF65-F5344CB8AC3E}">
        <p14:creationId xmlns:p14="http://schemas.microsoft.com/office/powerpoint/2010/main" val="334435483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bwMode="gray"/>
        <p:txBody>
          <a:bodyPr/>
          <a:lstStyle/>
          <a:p>
            <a:r>
              <a:rPr lang="en-US" sz="4000" dirty="0"/>
              <a:t>Agenda</a:t>
            </a:r>
            <a:endParaRPr lang="en-US" dirty="0"/>
          </a:p>
        </p:txBody>
      </p:sp>
      <p:sp>
        <p:nvSpPr>
          <p:cNvPr id="5" name="Text Placeholder 6"/>
          <p:cNvSpPr txBox="1">
            <a:spLocks/>
          </p:cNvSpPr>
          <p:nvPr/>
        </p:nvSpPr>
        <p:spPr bwMode="gray">
          <a:xfrm>
            <a:off x="1481538" y="1420813"/>
            <a:ext cx="3816000" cy="864000"/>
          </a:xfrm>
          <a:prstGeom prst="rect">
            <a:avLst/>
          </a:prstGeom>
          <a:solidFill>
            <a:schemeClr val="bg1">
              <a:alpha val="41000"/>
            </a:schemeClr>
          </a:solidFill>
        </p:spPr>
        <p:txBody>
          <a:bodyPr lIns="180000" tIns="72000" rIns="72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6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6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6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6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Title slides</a:t>
            </a:r>
          </a:p>
        </p:txBody>
      </p:sp>
      <p:sp>
        <p:nvSpPr>
          <p:cNvPr id="6" name="Text Placeholder 6"/>
          <p:cNvSpPr txBox="1">
            <a:spLocks/>
          </p:cNvSpPr>
          <p:nvPr/>
        </p:nvSpPr>
        <p:spPr bwMode="gray">
          <a:xfrm>
            <a:off x="1481538" y="2409532"/>
            <a:ext cx="3816000" cy="864000"/>
          </a:xfrm>
          <a:prstGeom prst="rect">
            <a:avLst/>
          </a:prstGeom>
          <a:solidFill>
            <a:schemeClr val="bg1">
              <a:alpha val="41000"/>
            </a:schemeClr>
          </a:solidFill>
        </p:spPr>
        <p:txBody>
          <a:bodyPr lIns="180000" tIns="72000" rIns="72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6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6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6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6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Text slides</a:t>
            </a:r>
          </a:p>
        </p:txBody>
      </p:sp>
      <p:sp>
        <p:nvSpPr>
          <p:cNvPr id="7" name="Text Placeholder 6"/>
          <p:cNvSpPr txBox="1">
            <a:spLocks/>
          </p:cNvSpPr>
          <p:nvPr/>
        </p:nvSpPr>
        <p:spPr bwMode="gray">
          <a:xfrm>
            <a:off x="1481538" y="3398251"/>
            <a:ext cx="3816000" cy="864000"/>
          </a:xfrm>
          <a:prstGeom prst="rect">
            <a:avLst/>
          </a:prstGeom>
          <a:solidFill>
            <a:schemeClr val="bg1">
              <a:alpha val="41000"/>
            </a:schemeClr>
          </a:solidFill>
        </p:spPr>
        <p:txBody>
          <a:bodyPr lIns="180000" tIns="72000" rIns="72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6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6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6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6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Image slides</a:t>
            </a:r>
          </a:p>
        </p:txBody>
      </p:sp>
      <p:sp>
        <p:nvSpPr>
          <p:cNvPr id="8" name="Text Placeholder 6"/>
          <p:cNvSpPr txBox="1">
            <a:spLocks/>
          </p:cNvSpPr>
          <p:nvPr/>
        </p:nvSpPr>
        <p:spPr bwMode="gray">
          <a:xfrm>
            <a:off x="1481538" y="4386971"/>
            <a:ext cx="3816000" cy="864000"/>
          </a:xfrm>
          <a:prstGeom prst="rect">
            <a:avLst/>
          </a:prstGeom>
          <a:solidFill>
            <a:schemeClr val="bg1">
              <a:alpha val="41000"/>
            </a:schemeClr>
          </a:solidFill>
        </p:spPr>
        <p:txBody>
          <a:bodyPr lIns="180000" tIns="72000" rIns="72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6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6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6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6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Diagrams</a:t>
            </a:r>
          </a:p>
        </p:txBody>
      </p:sp>
      <p:sp>
        <p:nvSpPr>
          <p:cNvPr id="9" name="Text Placeholder 6"/>
          <p:cNvSpPr txBox="1">
            <a:spLocks/>
          </p:cNvSpPr>
          <p:nvPr/>
        </p:nvSpPr>
        <p:spPr bwMode="gray">
          <a:xfrm>
            <a:off x="6593539" y="1420813"/>
            <a:ext cx="3816000" cy="864000"/>
          </a:xfrm>
          <a:prstGeom prst="rect">
            <a:avLst/>
          </a:prstGeom>
          <a:solidFill>
            <a:schemeClr val="bg1">
              <a:alpha val="41000"/>
            </a:schemeClr>
          </a:solidFill>
        </p:spPr>
        <p:txBody>
          <a:bodyPr lIns="180000" tIns="72000" rIns="72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6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6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6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6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9pPr>
          </a:lstStyle>
          <a:p>
            <a:r>
              <a:rPr lang="en-US" dirty="0" err="1">
                <a:solidFill>
                  <a:schemeClr val="bg1"/>
                </a:solidFill>
                <a:latin typeface="Arial" panose="020B0604020202020204" pitchFamily="34" charset="0"/>
                <a:cs typeface="Arial" panose="020B0604020202020204" pitchFamily="34" charset="0"/>
              </a:rPr>
              <a:t>Prozessgrafiken</a:t>
            </a:r>
            <a:endParaRPr lang="en-US" dirty="0">
              <a:solidFill>
                <a:schemeClr val="bg1"/>
              </a:solidFill>
              <a:latin typeface="Arial" panose="020B0604020202020204" pitchFamily="34" charset="0"/>
              <a:cs typeface="Arial" panose="020B0604020202020204" pitchFamily="34" charset="0"/>
            </a:endParaRPr>
          </a:p>
        </p:txBody>
      </p:sp>
      <p:sp>
        <p:nvSpPr>
          <p:cNvPr id="10" name="Text Placeholder 6"/>
          <p:cNvSpPr txBox="1">
            <a:spLocks/>
          </p:cNvSpPr>
          <p:nvPr/>
        </p:nvSpPr>
        <p:spPr bwMode="gray">
          <a:xfrm>
            <a:off x="6593539" y="2409532"/>
            <a:ext cx="3816000" cy="864000"/>
          </a:xfrm>
          <a:prstGeom prst="rect">
            <a:avLst/>
          </a:prstGeom>
          <a:solidFill>
            <a:schemeClr val="bg1">
              <a:alpha val="41000"/>
            </a:schemeClr>
          </a:solidFill>
        </p:spPr>
        <p:txBody>
          <a:bodyPr lIns="180000" tIns="72000" rIns="72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6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6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6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6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9pPr>
          </a:lstStyle>
          <a:p>
            <a:r>
              <a:rPr lang="en-US" dirty="0" err="1">
                <a:solidFill>
                  <a:schemeClr val="bg1"/>
                </a:solidFill>
                <a:latin typeface="Arial" panose="020B0604020202020204" pitchFamily="34" charset="0"/>
                <a:cs typeface="Arial" panose="020B0604020202020204" pitchFamily="34" charset="0"/>
              </a:rPr>
              <a:t>Organisationsgrafiken</a:t>
            </a:r>
            <a:endParaRPr lang="en-US" dirty="0">
              <a:solidFill>
                <a:schemeClr val="bg1"/>
              </a:solidFill>
              <a:latin typeface="Arial" panose="020B0604020202020204" pitchFamily="34" charset="0"/>
              <a:cs typeface="Arial" panose="020B0604020202020204" pitchFamily="34" charset="0"/>
            </a:endParaRPr>
          </a:p>
        </p:txBody>
      </p:sp>
      <p:sp>
        <p:nvSpPr>
          <p:cNvPr id="11" name="Text Placeholder 6"/>
          <p:cNvSpPr txBox="1">
            <a:spLocks/>
          </p:cNvSpPr>
          <p:nvPr/>
        </p:nvSpPr>
        <p:spPr bwMode="gray">
          <a:xfrm>
            <a:off x="6593539" y="3398251"/>
            <a:ext cx="3816000" cy="864000"/>
          </a:xfrm>
          <a:prstGeom prst="rect">
            <a:avLst/>
          </a:prstGeom>
          <a:solidFill>
            <a:schemeClr val="bg1">
              <a:alpha val="41000"/>
            </a:schemeClr>
          </a:solidFill>
        </p:spPr>
        <p:txBody>
          <a:bodyPr lIns="180000" tIns="72000" rIns="72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6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6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6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6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9pPr>
          </a:lstStyle>
          <a:p>
            <a:r>
              <a:rPr lang="en-US" dirty="0" err="1">
                <a:solidFill>
                  <a:schemeClr val="bg1"/>
                </a:solidFill>
                <a:latin typeface="Arial" panose="020B0604020202020204" pitchFamily="34" charset="0"/>
                <a:cs typeface="Arial" panose="020B0604020202020204" pitchFamily="34" charset="0"/>
              </a:rPr>
              <a:t>Projektfolien</a:t>
            </a:r>
            <a:endParaRPr lang="en-US" dirty="0">
              <a:solidFill>
                <a:schemeClr val="bg1"/>
              </a:solidFill>
              <a:latin typeface="Arial" panose="020B0604020202020204" pitchFamily="34" charset="0"/>
              <a:cs typeface="Arial" panose="020B0604020202020204" pitchFamily="34" charset="0"/>
            </a:endParaRPr>
          </a:p>
        </p:txBody>
      </p:sp>
      <p:sp>
        <p:nvSpPr>
          <p:cNvPr id="12" name="Text Placeholder 6"/>
          <p:cNvSpPr txBox="1">
            <a:spLocks/>
          </p:cNvSpPr>
          <p:nvPr/>
        </p:nvSpPr>
        <p:spPr bwMode="gray">
          <a:xfrm>
            <a:off x="6593539" y="4386971"/>
            <a:ext cx="3816000" cy="864000"/>
          </a:xfrm>
          <a:prstGeom prst="rect">
            <a:avLst/>
          </a:prstGeom>
          <a:solidFill>
            <a:schemeClr val="bg1">
              <a:alpha val="41000"/>
            </a:schemeClr>
          </a:solidFill>
        </p:spPr>
        <p:txBody>
          <a:bodyPr lIns="180000" tIns="72000" rIns="72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6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6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6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6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Maps</a:t>
            </a:r>
          </a:p>
        </p:txBody>
      </p:sp>
      <p:sp>
        <p:nvSpPr>
          <p:cNvPr id="13" name="Text Placeholder 8"/>
          <p:cNvSpPr txBox="1">
            <a:spLocks/>
          </p:cNvSpPr>
          <p:nvPr/>
        </p:nvSpPr>
        <p:spPr bwMode="gray">
          <a:xfrm>
            <a:off x="617538" y="1420813"/>
            <a:ext cx="864000" cy="863186"/>
          </a:xfrm>
          <a:prstGeom prst="rect">
            <a:avLst/>
          </a:prstGeom>
          <a:solidFill>
            <a:schemeClr val="bg2"/>
          </a:solidFill>
        </p:spPr>
        <p:txBody>
          <a:bodyPr lIns="72000" tIns="72000" rIns="72000" bIns="72000" anchor="ctr"/>
          <a:lstStyle>
            <a:lvl1pPr marL="0" indent="0" algn="ctr" defTabSz="1221456" rtl="0" eaLnBrk="1" latinLnBrk="0" hangingPunct="1">
              <a:spcBef>
                <a:spcPts val="300"/>
              </a:spcBef>
              <a:spcAft>
                <a:spcPts val="600"/>
              </a:spcAft>
              <a:buClr>
                <a:schemeClr val="accent2"/>
              </a:buClr>
              <a:buSzPct val="110000"/>
              <a:buFont typeface="Arial" pitchFamily="34" charset="0"/>
              <a:buNone/>
              <a:defRPr sz="4400" b="1" kern="1200" baseline="0">
                <a:solidFill>
                  <a:schemeClr val="tx1"/>
                </a:solidFill>
                <a:latin typeface="+mn-lt"/>
                <a:ea typeface="+mn-ea"/>
                <a:cs typeface="+mn-cs"/>
              </a:defRPr>
            </a:lvl1pPr>
            <a:lvl2pPr marL="0" indent="0" algn="ctr" defTabSz="1221456" rtl="0" eaLnBrk="1" latinLnBrk="0" hangingPunct="1">
              <a:spcBef>
                <a:spcPts val="300"/>
              </a:spcBef>
              <a:spcAft>
                <a:spcPts val="600"/>
              </a:spcAft>
              <a:buClr>
                <a:schemeClr val="accent1"/>
              </a:buClr>
              <a:buSzPct val="110000"/>
              <a:buFont typeface="Arial" pitchFamily="34" charset="0"/>
              <a:buNone/>
              <a:defRPr sz="4400" b="1" kern="1200">
                <a:solidFill>
                  <a:schemeClr val="tx1"/>
                </a:solidFill>
                <a:latin typeface="+mn-lt"/>
                <a:ea typeface="+mn-ea"/>
                <a:cs typeface="+mn-cs"/>
              </a:defRPr>
            </a:lvl2pPr>
            <a:lvl3pPr marL="0" indent="0" algn="ctr" defTabSz="1221456" rtl="0" eaLnBrk="1" latinLnBrk="0" hangingPunct="1">
              <a:spcBef>
                <a:spcPts val="300"/>
              </a:spcBef>
              <a:spcAft>
                <a:spcPts val="600"/>
              </a:spcAft>
              <a:buClr>
                <a:srgbClr val="6BC200"/>
              </a:buClr>
              <a:buSzPct val="110000"/>
              <a:buFont typeface="Arial" pitchFamily="34" charset="0"/>
              <a:buNone/>
              <a:defRPr sz="4400" b="1" kern="1200">
                <a:solidFill>
                  <a:schemeClr val="tx1"/>
                </a:solidFill>
                <a:latin typeface="+mn-lt"/>
                <a:ea typeface="+mn-ea"/>
                <a:cs typeface="+mn-cs"/>
              </a:defRPr>
            </a:lvl3pPr>
            <a:lvl4pPr marL="0" indent="0" algn="ctr" defTabSz="1221456" rtl="0" eaLnBrk="1" latinLnBrk="0" hangingPunct="1">
              <a:spcBef>
                <a:spcPts val="300"/>
              </a:spcBef>
              <a:spcAft>
                <a:spcPts val="600"/>
              </a:spcAft>
              <a:buClr>
                <a:schemeClr val="accent5"/>
              </a:buClr>
              <a:buSzPct val="110000"/>
              <a:buFont typeface="Arial" pitchFamily="34" charset="0"/>
              <a:buNone/>
              <a:defRPr sz="4400" b="1" kern="1200">
                <a:solidFill>
                  <a:schemeClr val="tx1"/>
                </a:solidFill>
                <a:latin typeface="+mn-lt"/>
                <a:ea typeface="+mn-ea"/>
                <a:cs typeface="+mn-cs"/>
              </a:defRPr>
            </a:lvl4pPr>
            <a:lvl5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5pPr>
            <a:lvl6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6pPr>
            <a:lvl7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7pPr>
            <a:lvl8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8pPr>
            <a:lvl9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01</a:t>
            </a:r>
          </a:p>
        </p:txBody>
      </p:sp>
      <p:sp>
        <p:nvSpPr>
          <p:cNvPr id="14" name="Text Placeholder 8"/>
          <p:cNvSpPr txBox="1">
            <a:spLocks/>
          </p:cNvSpPr>
          <p:nvPr/>
        </p:nvSpPr>
        <p:spPr bwMode="gray">
          <a:xfrm>
            <a:off x="617538" y="2409532"/>
            <a:ext cx="864000" cy="863186"/>
          </a:xfrm>
          <a:prstGeom prst="rect">
            <a:avLst/>
          </a:prstGeom>
          <a:solidFill>
            <a:schemeClr val="bg2"/>
          </a:solidFill>
        </p:spPr>
        <p:txBody>
          <a:bodyPr lIns="72000" tIns="72000" rIns="72000" bIns="72000" anchor="ctr"/>
          <a:lstStyle>
            <a:lvl1pPr marL="0" indent="0" algn="ctr" defTabSz="1221456" rtl="0" eaLnBrk="1" latinLnBrk="0" hangingPunct="1">
              <a:spcBef>
                <a:spcPts val="300"/>
              </a:spcBef>
              <a:spcAft>
                <a:spcPts val="600"/>
              </a:spcAft>
              <a:buClr>
                <a:schemeClr val="accent2"/>
              </a:buClr>
              <a:buSzPct val="110000"/>
              <a:buFont typeface="Arial" pitchFamily="34" charset="0"/>
              <a:buNone/>
              <a:defRPr sz="4400" b="1" kern="1200" baseline="0">
                <a:solidFill>
                  <a:schemeClr val="tx1"/>
                </a:solidFill>
                <a:latin typeface="+mn-lt"/>
                <a:ea typeface="+mn-ea"/>
                <a:cs typeface="+mn-cs"/>
              </a:defRPr>
            </a:lvl1pPr>
            <a:lvl2pPr marL="0" indent="0" algn="ctr" defTabSz="1221456" rtl="0" eaLnBrk="1" latinLnBrk="0" hangingPunct="1">
              <a:spcBef>
                <a:spcPts val="300"/>
              </a:spcBef>
              <a:spcAft>
                <a:spcPts val="600"/>
              </a:spcAft>
              <a:buClr>
                <a:schemeClr val="accent1"/>
              </a:buClr>
              <a:buSzPct val="110000"/>
              <a:buFont typeface="Arial" pitchFamily="34" charset="0"/>
              <a:buNone/>
              <a:defRPr sz="4400" b="1" kern="1200">
                <a:solidFill>
                  <a:schemeClr val="tx1"/>
                </a:solidFill>
                <a:latin typeface="+mn-lt"/>
                <a:ea typeface="+mn-ea"/>
                <a:cs typeface="+mn-cs"/>
              </a:defRPr>
            </a:lvl2pPr>
            <a:lvl3pPr marL="0" indent="0" algn="ctr" defTabSz="1221456" rtl="0" eaLnBrk="1" latinLnBrk="0" hangingPunct="1">
              <a:spcBef>
                <a:spcPts val="300"/>
              </a:spcBef>
              <a:spcAft>
                <a:spcPts val="600"/>
              </a:spcAft>
              <a:buClr>
                <a:srgbClr val="6BC200"/>
              </a:buClr>
              <a:buSzPct val="110000"/>
              <a:buFont typeface="Arial" pitchFamily="34" charset="0"/>
              <a:buNone/>
              <a:defRPr sz="4400" b="1" kern="1200">
                <a:solidFill>
                  <a:schemeClr val="tx1"/>
                </a:solidFill>
                <a:latin typeface="+mn-lt"/>
                <a:ea typeface="+mn-ea"/>
                <a:cs typeface="+mn-cs"/>
              </a:defRPr>
            </a:lvl3pPr>
            <a:lvl4pPr marL="0" indent="0" algn="ctr" defTabSz="1221456" rtl="0" eaLnBrk="1" latinLnBrk="0" hangingPunct="1">
              <a:spcBef>
                <a:spcPts val="300"/>
              </a:spcBef>
              <a:spcAft>
                <a:spcPts val="600"/>
              </a:spcAft>
              <a:buClr>
                <a:schemeClr val="accent5"/>
              </a:buClr>
              <a:buSzPct val="110000"/>
              <a:buFont typeface="Arial" pitchFamily="34" charset="0"/>
              <a:buNone/>
              <a:defRPr sz="4400" b="1" kern="1200">
                <a:solidFill>
                  <a:schemeClr val="tx1"/>
                </a:solidFill>
                <a:latin typeface="+mn-lt"/>
                <a:ea typeface="+mn-ea"/>
                <a:cs typeface="+mn-cs"/>
              </a:defRPr>
            </a:lvl4pPr>
            <a:lvl5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5pPr>
            <a:lvl6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6pPr>
            <a:lvl7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7pPr>
            <a:lvl8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8pPr>
            <a:lvl9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02</a:t>
            </a:r>
          </a:p>
        </p:txBody>
      </p:sp>
      <p:sp>
        <p:nvSpPr>
          <p:cNvPr id="15" name="Text Placeholder 8"/>
          <p:cNvSpPr txBox="1">
            <a:spLocks/>
          </p:cNvSpPr>
          <p:nvPr/>
        </p:nvSpPr>
        <p:spPr bwMode="gray">
          <a:xfrm>
            <a:off x="617538" y="3398251"/>
            <a:ext cx="864000" cy="863186"/>
          </a:xfrm>
          <a:prstGeom prst="rect">
            <a:avLst/>
          </a:prstGeom>
          <a:solidFill>
            <a:schemeClr val="bg2"/>
          </a:solidFill>
        </p:spPr>
        <p:txBody>
          <a:bodyPr lIns="72000" tIns="72000" rIns="72000" bIns="72000" anchor="ctr"/>
          <a:lstStyle>
            <a:lvl1pPr marL="0" indent="0" algn="ctr" defTabSz="1221456" rtl="0" eaLnBrk="1" latinLnBrk="0" hangingPunct="1">
              <a:spcBef>
                <a:spcPts val="300"/>
              </a:spcBef>
              <a:spcAft>
                <a:spcPts val="600"/>
              </a:spcAft>
              <a:buClr>
                <a:schemeClr val="accent2"/>
              </a:buClr>
              <a:buSzPct val="110000"/>
              <a:buFont typeface="Arial" pitchFamily="34" charset="0"/>
              <a:buNone/>
              <a:defRPr sz="4400" b="1" kern="1200" baseline="0">
                <a:solidFill>
                  <a:schemeClr val="tx1"/>
                </a:solidFill>
                <a:latin typeface="+mn-lt"/>
                <a:ea typeface="+mn-ea"/>
                <a:cs typeface="+mn-cs"/>
              </a:defRPr>
            </a:lvl1pPr>
            <a:lvl2pPr marL="0" indent="0" algn="ctr" defTabSz="1221456" rtl="0" eaLnBrk="1" latinLnBrk="0" hangingPunct="1">
              <a:spcBef>
                <a:spcPts val="300"/>
              </a:spcBef>
              <a:spcAft>
                <a:spcPts val="600"/>
              </a:spcAft>
              <a:buClr>
                <a:schemeClr val="accent1"/>
              </a:buClr>
              <a:buSzPct val="110000"/>
              <a:buFont typeface="Arial" pitchFamily="34" charset="0"/>
              <a:buNone/>
              <a:defRPr sz="4400" b="1" kern="1200">
                <a:solidFill>
                  <a:schemeClr val="tx1"/>
                </a:solidFill>
                <a:latin typeface="+mn-lt"/>
                <a:ea typeface="+mn-ea"/>
                <a:cs typeface="+mn-cs"/>
              </a:defRPr>
            </a:lvl2pPr>
            <a:lvl3pPr marL="0" indent="0" algn="ctr" defTabSz="1221456" rtl="0" eaLnBrk="1" latinLnBrk="0" hangingPunct="1">
              <a:spcBef>
                <a:spcPts val="300"/>
              </a:spcBef>
              <a:spcAft>
                <a:spcPts val="600"/>
              </a:spcAft>
              <a:buClr>
                <a:srgbClr val="6BC200"/>
              </a:buClr>
              <a:buSzPct val="110000"/>
              <a:buFont typeface="Arial" pitchFamily="34" charset="0"/>
              <a:buNone/>
              <a:defRPr sz="4400" b="1" kern="1200">
                <a:solidFill>
                  <a:schemeClr val="tx1"/>
                </a:solidFill>
                <a:latin typeface="+mn-lt"/>
                <a:ea typeface="+mn-ea"/>
                <a:cs typeface="+mn-cs"/>
              </a:defRPr>
            </a:lvl3pPr>
            <a:lvl4pPr marL="0" indent="0" algn="ctr" defTabSz="1221456" rtl="0" eaLnBrk="1" latinLnBrk="0" hangingPunct="1">
              <a:spcBef>
                <a:spcPts val="300"/>
              </a:spcBef>
              <a:spcAft>
                <a:spcPts val="600"/>
              </a:spcAft>
              <a:buClr>
                <a:schemeClr val="accent5"/>
              </a:buClr>
              <a:buSzPct val="110000"/>
              <a:buFont typeface="Arial" pitchFamily="34" charset="0"/>
              <a:buNone/>
              <a:defRPr sz="4400" b="1" kern="1200">
                <a:solidFill>
                  <a:schemeClr val="tx1"/>
                </a:solidFill>
                <a:latin typeface="+mn-lt"/>
                <a:ea typeface="+mn-ea"/>
                <a:cs typeface="+mn-cs"/>
              </a:defRPr>
            </a:lvl4pPr>
            <a:lvl5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5pPr>
            <a:lvl6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6pPr>
            <a:lvl7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7pPr>
            <a:lvl8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8pPr>
            <a:lvl9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03</a:t>
            </a:r>
          </a:p>
        </p:txBody>
      </p:sp>
      <p:sp>
        <p:nvSpPr>
          <p:cNvPr id="16" name="Text Placeholder 8"/>
          <p:cNvSpPr txBox="1">
            <a:spLocks/>
          </p:cNvSpPr>
          <p:nvPr/>
        </p:nvSpPr>
        <p:spPr bwMode="gray">
          <a:xfrm>
            <a:off x="617538" y="4386971"/>
            <a:ext cx="864000" cy="863186"/>
          </a:xfrm>
          <a:prstGeom prst="rect">
            <a:avLst/>
          </a:prstGeom>
          <a:solidFill>
            <a:schemeClr val="bg2"/>
          </a:solidFill>
        </p:spPr>
        <p:txBody>
          <a:bodyPr lIns="72000" tIns="72000" rIns="72000" bIns="72000" anchor="ctr"/>
          <a:lstStyle>
            <a:lvl1pPr marL="0" indent="0" algn="ctr" defTabSz="1221456" rtl="0" eaLnBrk="1" latinLnBrk="0" hangingPunct="1">
              <a:spcBef>
                <a:spcPts val="300"/>
              </a:spcBef>
              <a:spcAft>
                <a:spcPts val="600"/>
              </a:spcAft>
              <a:buClr>
                <a:schemeClr val="accent2"/>
              </a:buClr>
              <a:buSzPct val="110000"/>
              <a:buFont typeface="Arial" pitchFamily="34" charset="0"/>
              <a:buNone/>
              <a:defRPr sz="4400" b="1" kern="1200" baseline="0">
                <a:solidFill>
                  <a:schemeClr val="tx1"/>
                </a:solidFill>
                <a:latin typeface="+mn-lt"/>
                <a:ea typeface="+mn-ea"/>
                <a:cs typeface="+mn-cs"/>
              </a:defRPr>
            </a:lvl1pPr>
            <a:lvl2pPr marL="0" indent="0" algn="ctr" defTabSz="1221456" rtl="0" eaLnBrk="1" latinLnBrk="0" hangingPunct="1">
              <a:spcBef>
                <a:spcPts val="300"/>
              </a:spcBef>
              <a:spcAft>
                <a:spcPts val="600"/>
              </a:spcAft>
              <a:buClr>
                <a:schemeClr val="accent1"/>
              </a:buClr>
              <a:buSzPct val="110000"/>
              <a:buFont typeface="Arial" pitchFamily="34" charset="0"/>
              <a:buNone/>
              <a:defRPr sz="4400" b="1" kern="1200">
                <a:solidFill>
                  <a:schemeClr val="tx1"/>
                </a:solidFill>
                <a:latin typeface="+mn-lt"/>
                <a:ea typeface="+mn-ea"/>
                <a:cs typeface="+mn-cs"/>
              </a:defRPr>
            </a:lvl2pPr>
            <a:lvl3pPr marL="0" indent="0" algn="ctr" defTabSz="1221456" rtl="0" eaLnBrk="1" latinLnBrk="0" hangingPunct="1">
              <a:spcBef>
                <a:spcPts val="300"/>
              </a:spcBef>
              <a:spcAft>
                <a:spcPts val="600"/>
              </a:spcAft>
              <a:buClr>
                <a:srgbClr val="6BC200"/>
              </a:buClr>
              <a:buSzPct val="110000"/>
              <a:buFont typeface="Arial" pitchFamily="34" charset="0"/>
              <a:buNone/>
              <a:defRPr sz="4400" b="1" kern="1200">
                <a:solidFill>
                  <a:schemeClr val="tx1"/>
                </a:solidFill>
                <a:latin typeface="+mn-lt"/>
                <a:ea typeface="+mn-ea"/>
                <a:cs typeface="+mn-cs"/>
              </a:defRPr>
            </a:lvl3pPr>
            <a:lvl4pPr marL="0" indent="0" algn="ctr" defTabSz="1221456" rtl="0" eaLnBrk="1" latinLnBrk="0" hangingPunct="1">
              <a:spcBef>
                <a:spcPts val="300"/>
              </a:spcBef>
              <a:spcAft>
                <a:spcPts val="600"/>
              </a:spcAft>
              <a:buClr>
                <a:schemeClr val="accent5"/>
              </a:buClr>
              <a:buSzPct val="110000"/>
              <a:buFont typeface="Arial" pitchFamily="34" charset="0"/>
              <a:buNone/>
              <a:defRPr sz="4400" b="1" kern="1200">
                <a:solidFill>
                  <a:schemeClr val="tx1"/>
                </a:solidFill>
                <a:latin typeface="+mn-lt"/>
                <a:ea typeface="+mn-ea"/>
                <a:cs typeface="+mn-cs"/>
              </a:defRPr>
            </a:lvl4pPr>
            <a:lvl5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5pPr>
            <a:lvl6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6pPr>
            <a:lvl7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7pPr>
            <a:lvl8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8pPr>
            <a:lvl9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04</a:t>
            </a:r>
          </a:p>
        </p:txBody>
      </p:sp>
      <p:sp>
        <p:nvSpPr>
          <p:cNvPr id="17" name="Text Placeholder 8"/>
          <p:cNvSpPr txBox="1">
            <a:spLocks/>
          </p:cNvSpPr>
          <p:nvPr/>
        </p:nvSpPr>
        <p:spPr bwMode="gray">
          <a:xfrm>
            <a:off x="5729538" y="1420813"/>
            <a:ext cx="864000" cy="863186"/>
          </a:xfrm>
          <a:prstGeom prst="rect">
            <a:avLst/>
          </a:prstGeom>
          <a:solidFill>
            <a:schemeClr val="bg2"/>
          </a:solidFill>
        </p:spPr>
        <p:txBody>
          <a:bodyPr lIns="72000" tIns="72000" rIns="72000" bIns="72000" anchor="ctr"/>
          <a:lstStyle>
            <a:lvl1pPr marL="0" indent="0" algn="ctr" defTabSz="1221456" rtl="0" eaLnBrk="1" latinLnBrk="0" hangingPunct="1">
              <a:spcBef>
                <a:spcPts val="300"/>
              </a:spcBef>
              <a:spcAft>
                <a:spcPts val="600"/>
              </a:spcAft>
              <a:buClr>
                <a:schemeClr val="accent2"/>
              </a:buClr>
              <a:buSzPct val="110000"/>
              <a:buFont typeface="Arial" pitchFamily="34" charset="0"/>
              <a:buNone/>
              <a:defRPr sz="4400" b="1" kern="1200" baseline="0">
                <a:solidFill>
                  <a:schemeClr val="tx1"/>
                </a:solidFill>
                <a:latin typeface="+mn-lt"/>
                <a:ea typeface="+mn-ea"/>
                <a:cs typeface="+mn-cs"/>
              </a:defRPr>
            </a:lvl1pPr>
            <a:lvl2pPr marL="0" indent="0" algn="ctr" defTabSz="1221456" rtl="0" eaLnBrk="1" latinLnBrk="0" hangingPunct="1">
              <a:spcBef>
                <a:spcPts val="300"/>
              </a:spcBef>
              <a:spcAft>
                <a:spcPts val="600"/>
              </a:spcAft>
              <a:buClr>
                <a:schemeClr val="accent1"/>
              </a:buClr>
              <a:buSzPct val="110000"/>
              <a:buFont typeface="Arial" pitchFamily="34" charset="0"/>
              <a:buNone/>
              <a:defRPr sz="4400" b="1" kern="1200">
                <a:solidFill>
                  <a:schemeClr val="tx1"/>
                </a:solidFill>
                <a:latin typeface="+mn-lt"/>
                <a:ea typeface="+mn-ea"/>
                <a:cs typeface="+mn-cs"/>
              </a:defRPr>
            </a:lvl2pPr>
            <a:lvl3pPr marL="0" indent="0" algn="ctr" defTabSz="1221456" rtl="0" eaLnBrk="1" latinLnBrk="0" hangingPunct="1">
              <a:spcBef>
                <a:spcPts val="300"/>
              </a:spcBef>
              <a:spcAft>
                <a:spcPts val="600"/>
              </a:spcAft>
              <a:buClr>
                <a:srgbClr val="6BC200"/>
              </a:buClr>
              <a:buSzPct val="110000"/>
              <a:buFont typeface="Arial" pitchFamily="34" charset="0"/>
              <a:buNone/>
              <a:defRPr sz="4400" b="1" kern="1200">
                <a:solidFill>
                  <a:schemeClr val="tx1"/>
                </a:solidFill>
                <a:latin typeface="+mn-lt"/>
                <a:ea typeface="+mn-ea"/>
                <a:cs typeface="+mn-cs"/>
              </a:defRPr>
            </a:lvl3pPr>
            <a:lvl4pPr marL="0" indent="0" algn="ctr" defTabSz="1221456" rtl="0" eaLnBrk="1" latinLnBrk="0" hangingPunct="1">
              <a:spcBef>
                <a:spcPts val="300"/>
              </a:spcBef>
              <a:spcAft>
                <a:spcPts val="600"/>
              </a:spcAft>
              <a:buClr>
                <a:schemeClr val="accent5"/>
              </a:buClr>
              <a:buSzPct val="110000"/>
              <a:buFont typeface="Arial" pitchFamily="34" charset="0"/>
              <a:buNone/>
              <a:defRPr sz="4400" b="1" kern="1200">
                <a:solidFill>
                  <a:schemeClr val="tx1"/>
                </a:solidFill>
                <a:latin typeface="+mn-lt"/>
                <a:ea typeface="+mn-ea"/>
                <a:cs typeface="+mn-cs"/>
              </a:defRPr>
            </a:lvl4pPr>
            <a:lvl5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5pPr>
            <a:lvl6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6pPr>
            <a:lvl7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7pPr>
            <a:lvl8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8pPr>
            <a:lvl9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06</a:t>
            </a:r>
          </a:p>
        </p:txBody>
      </p:sp>
      <p:sp>
        <p:nvSpPr>
          <p:cNvPr id="18" name="Text Placeholder 8"/>
          <p:cNvSpPr txBox="1">
            <a:spLocks/>
          </p:cNvSpPr>
          <p:nvPr/>
        </p:nvSpPr>
        <p:spPr bwMode="gray">
          <a:xfrm>
            <a:off x="5729538" y="2409532"/>
            <a:ext cx="864000" cy="863186"/>
          </a:xfrm>
          <a:prstGeom prst="rect">
            <a:avLst/>
          </a:prstGeom>
          <a:solidFill>
            <a:schemeClr val="bg2"/>
          </a:solidFill>
        </p:spPr>
        <p:txBody>
          <a:bodyPr lIns="72000" tIns="72000" rIns="72000" bIns="72000" anchor="ctr"/>
          <a:lstStyle>
            <a:lvl1pPr marL="0" indent="0" algn="ctr" defTabSz="1221456" rtl="0" eaLnBrk="1" latinLnBrk="0" hangingPunct="1">
              <a:spcBef>
                <a:spcPts val="300"/>
              </a:spcBef>
              <a:spcAft>
                <a:spcPts val="600"/>
              </a:spcAft>
              <a:buClr>
                <a:schemeClr val="accent2"/>
              </a:buClr>
              <a:buSzPct val="110000"/>
              <a:buFont typeface="Arial" pitchFamily="34" charset="0"/>
              <a:buNone/>
              <a:defRPr sz="4400" b="1" kern="1200" baseline="0">
                <a:solidFill>
                  <a:schemeClr val="tx1"/>
                </a:solidFill>
                <a:latin typeface="+mn-lt"/>
                <a:ea typeface="+mn-ea"/>
                <a:cs typeface="+mn-cs"/>
              </a:defRPr>
            </a:lvl1pPr>
            <a:lvl2pPr marL="0" indent="0" algn="ctr" defTabSz="1221456" rtl="0" eaLnBrk="1" latinLnBrk="0" hangingPunct="1">
              <a:spcBef>
                <a:spcPts val="300"/>
              </a:spcBef>
              <a:spcAft>
                <a:spcPts val="600"/>
              </a:spcAft>
              <a:buClr>
                <a:schemeClr val="accent1"/>
              </a:buClr>
              <a:buSzPct val="110000"/>
              <a:buFont typeface="Arial" pitchFamily="34" charset="0"/>
              <a:buNone/>
              <a:defRPr sz="4400" b="1" kern="1200">
                <a:solidFill>
                  <a:schemeClr val="tx1"/>
                </a:solidFill>
                <a:latin typeface="+mn-lt"/>
                <a:ea typeface="+mn-ea"/>
                <a:cs typeface="+mn-cs"/>
              </a:defRPr>
            </a:lvl2pPr>
            <a:lvl3pPr marL="0" indent="0" algn="ctr" defTabSz="1221456" rtl="0" eaLnBrk="1" latinLnBrk="0" hangingPunct="1">
              <a:spcBef>
                <a:spcPts val="300"/>
              </a:spcBef>
              <a:spcAft>
                <a:spcPts val="600"/>
              </a:spcAft>
              <a:buClr>
                <a:srgbClr val="6BC200"/>
              </a:buClr>
              <a:buSzPct val="110000"/>
              <a:buFont typeface="Arial" pitchFamily="34" charset="0"/>
              <a:buNone/>
              <a:defRPr sz="4400" b="1" kern="1200">
                <a:solidFill>
                  <a:schemeClr val="tx1"/>
                </a:solidFill>
                <a:latin typeface="+mn-lt"/>
                <a:ea typeface="+mn-ea"/>
                <a:cs typeface="+mn-cs"/>
              </a:defRPr>
            </a:lvl3pPr>
            <a:lvl4pPr marL="0" indent="0" algn="ctr" defTabSz="1221456" rtl="0" eaLnBrk="1" latinLnBrk="0" hangingPunct="1">
              <a:spcBef>
                <a:spcPts val="300"/>
              </a:spcBef>
              <a:spcAft>
                <a:spcPts val="600"/>
              </a:spcAft>
              <a:buClr>
                <a:schemeClr val="accent5"/>
              </a:buClr>
              <a:buSzPct val="110000"/>
              <a:buFont typeface="Arial" pitchFamily="34" charset="0"/>
              <a:buNone/>
              <a:defRPr sz="4400" b="1" kern="1200">
                <a:solidFill>
                  <a:schemeClr val="tx1"/>
                </a:solidFill>
                <a:latin typeface="+mn-lt"/>
                <a:ea typeface="+mn-ea"/>
                <a:cs typeface="+mn-cs"/>
              </a:defRPr>
            </a:lvl4pPr>
            <a:lvl5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5pPr>
            <a:lvl6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6pPr>
            <a:lvl7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7pPr>
            <a:lvl8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8pPr>
            <a:lvl9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07</a:t>
            </a:r>
          </a:p>
        </p:txBody>
      </p:sp>
      <p:sp>
        <p:nvSpPr>
          <p:cNvPr id="19" name="Text Placeholder 8"/>
          <p:cNvSpPr txBox="1">
            <a:spLocks/>
          </p:cNvSpPr>
          <p:nvPr/>
        </p:nvSpPr>
        <p:spPr bwMode="gray">
          <a:xfrm>
            <a:off x="5729538" y="3398251"/>
            <a:ext cx="864000" cy="863186"/>
          </a:xfrm>
          <a:prstGeom prst="rect">
            <a:avLst/>
          </a:prstGeom>
          <a:solidFill>
            <a:schemeClr val="bg2"/>
          </a:solidFill>
        </p:spPr>
        <p:txBody>
          <a:bodyPr lIns="72000" tIns="72000" rIns="72000" bIns="72000" anchor="ctr"/>
          <a:lstStyle>
            <a:lvl1pPr marL="0" indent="0" algn="ctr" defTabSz="1221456" rtl="0" eaLnBrk="1" latinLnBrk="0" hangingPunct="1">
              <a:spcBef>
                <a:spcPts val="300"/>
              </a:spcBef>
              <a:spcAft>
                <a:spcPts val="600"/>
              </a:spcAft>
              <a:buClr>
                <a:schemeClr val="accent2"/>
              </a:buClr>
              <a:buSzPct val="110000"/>
              <a:buFont typeface="Arial" pitchFamily="34" charset="0"/>
              <a:buNone/>
              <a:defRPr sz="4400" b="1" kern="1200" baseline="0">
                <a:solidFill>
                  <a:schemeClr val="tx1"/>
                </a:solidFill>
                <a:latin typeface="+mn-lt"/>
                <a:ea typeface="+mn-ea"/>
                <a:cs typeface="+mn-cs"/>
              </a:defRPr>
            </a:lvl1pPr>
            <a:lvl2pPr marL="0" indent="0" algn="ctr" defTabSz="1221456" rtl="0" eaLnBrk="1" latinLnBrk="0" hangingPunct="1">
              <a:spcBef>
                <a:spcPts val="300"/>
              </a:spcBef>
              <a:spcAft>
                <a:spcPts val="600"/>
              </a:spcAft>
              <a:buClr>
                <a:schemeClr val="accent1"/>
              </a:buClr>
              <a:buSzPct val="110000"/>
              <a:buFont typeface="Arial" pitchFamily="34" charset="0"/>
              <a:buNone/>
              <a:defRPr sz="4400" b="1" kern="1200">
                <a:solidFill>
                  <a:schemeClr val="tx1"/>
                </a:solidFill>
                <a:latin typeface="+mn-lt"/>
                <a:ea typeface="+mn-ea"/>
                <a:cs typeface="+mn-cs"/>
              </a:defRPr>
            </a:lvl2pPr>
            <a:lvl3pPr marL="0" indent="0" algn="ctr" defTabSz="1221456" rtl="0" eaLnBrk="1" latinLnBrk="0" hangingPunct="1">
              <a:spcBef>
                <a:spcPts val="300"/>
              </a:spcBef>
              <a:spcAft>
                <a:spcPts val="600"/>
              </a:spcAft>
              <a:buClr>
                <a:srgbClr val="6BC200"/>
              </a:buClr>
              <a:buSzPct val="110000"/>
              <a:buFont typeface="Arial" pitchFamily="34" charset="0"/>
              <a:buNone/>
              <a:defRPr sz="4400" b="1" kern="1200">
                <a:solidFill>
                  <a:schemeClr val="tx1"/>
                </a:solidFill>
                <a:latin typeface="+mn-lt"/>
                <a:ea typeface="+mn-ea"/>
                <a:cs typeface="+mn-cs"/>
              </a:defRPr>
            </a:lvl3pPr>
            <a:lvl4pPr marL="0" indent="0" algn="ctr" defTabSz="1221456" rtl="0" eaLnBrk="1" latinLnBrk="0" hangingPunct="1">
              <a:spcBef>
                <a:spcPts val="300"/>
              </a:spcBef>
              <a:spcAft>
                <a:spcPts val="600"/>
              </a:spcAft>
              <a:buClr>
                <a:schemeClr val="accent5"/>
              </a:buClr>
              <a:buSzPct val="110000"/>
              <a:buFont typeface="Arial" pitchFamily="34" charset="0"/>
              <a:buNone/>
              <a:defRPr sz="4400" b="1" kern="1200">
                <a:solidFill>
                  <a:schemeClr val="tx1"/>
                </a:solidFill>
                <a:latin typeface="+mn-lt"/>
                <a:ea typeface="+mn-ea"/>
                <a:cs typeface="+mn-cs"/>
              </a:defRPr>
            </a:lvl4pPr>
            <a:lvl5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5pPr>
            <a:lvl6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6pPr>
            <a:lvl7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7pPr>
            <a:lvl8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8pPr>
            <a:lvl9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08</a:t>
            </a:r>
          </a:p>
        </p:txBody>
      </p:sp>
      <p:sp>
        <p:nvSpPr>
          <p:cNvPr id="20" name="Text Placeholder 8"/>
          <p:cNvSpPr txBox="1">
            <a:spLocks/>
          </p:cNvSpPr>
          <p:nvPr/>
        </p:nvSpPr>
        <p:spPr bwMode="gray">
          <a:xfrm>
            <a:off x="5729538" y="4386971"/>
            <a:ext cx="864000" cy="863186"/>
          </a:xfrm>
          <a:prstGeom prst="rect">
            <a:avLst/>
          </a:prstGeom>
          <a:solidFill>
            <a:schemeClr val="bg2"/>
          </a:solidFill>
        </p:spPr>
        <p:txBody>
          <a:bodyPr lIns="72000" tIns="72000" rIns="72000" bIns="72000" anchor="ctr"/>
          <a:lstStyle>
            <a:lvl1pPr marL="0" indent="0" algn="ctr" defTabSz="1221456" rtl="0" eaLnBrk="1" latinLnBrk="0" hangingPunct="1">
              <a:spcBef>
                <a:spcPts val="300"/>
              </a:spcBef>
              <a:spcAft>
                <a:spcPts val="600"/>
              </a:spcAft>
              <a:buClr>
                <a:schemeClr val="accent2"/>
              </a:buClr>
              <a:buSzPct val="110000"/>
              <a:buFont typeface="Arial" pitchFamily="34" charset="0"/>
              <a:buNone/>
              <a:defRPr sz="4400" b="1" kern="1200" baseline="0">
                <a:solidFill>
                  <a:schemeClr val="tx1"/>
                </a:solidFill>
                <a:latin typeface="+mn-lt"/>
                <a:ea typeface="+mn-ea"/>
                <a:cs typeface="+mn-cs"/>
              </a:defRPr>
            </a:lvl1pPr>
            <a:lvl2pPr marL="0" indent="0" algn="ctr" defTabSz="1221456" rtl="0" eaLnBrk="1" latinLnBrk="0" hangingPunct="1">
              <a:spcBef>
                <a:spcPts val="300"/>
              </a:spcBef>
              <a:spcAft>
                <a:spcPts val="600"/>
              </a:spcAft>
              <a:buClr>
                <a:schemeClr val="accent1"/>
              </a:buClr>
              <a:buSzPct val="110000"/>
              <a:buFont typeface="Arial" pitchFamily="34" charset="0"/>
              <a:buNone/>
              <a:defRPr sz="4400" b="1" kern="1200">
                <a:solidFill>
                  <a:schemeClr val="tx1"/>
                </a:solidFill>
                <a:latin typeface="+mn-lt"/>
                <a:ea typeface="+mn-ea"/>
                <a:cs typeface="+mn-cs"/>
              </a:defRPr>
            </a:lvl2pPr>
            <a:lvl3pPr marL="0" indent="0" algn="ctr" defTabSz="1221456" rtl="0" eaLnBrk="1" latinLnBrk="0" hangingPunct="1">
              <a:spcBef>
                <a:spcPts val="300"/>
              </a:spcBef>
              <a:spcAft>
                <a:spcPts val="600"/>
              </a:spcAft>
              <a:buClr>
                <a:srgbClr val="6BC200"/>
              </a:buClr>
              <a:buSzPct val="110000"/>
              <a:buFont typeface="Arial" pitchFamily="34" charset="0"/>
              <a:buNone/>
              <a:defRPr sz="4400" b="1" kern="1200">
                <a:solidFill>
                  <a:schemeClr val="tx1"/>
                </a:solidFill>
                <a:latin typeface="+mn-lt"/>
                <a:ea typeface="+mn-ea"/>
                <a:cs typeface="+mn-cs"/>
              </a:defRPr>
            </a:lvl3pPr>
            <a:lvl4pPr marL="0" indent="0" algn="ctr" defTabSz="1221456" rtl="0" eaLnBrk="1" latinLnBrk="0" hangingPunct="1">
              <a:spcBef>
                <a:spcPts val="300"/>
              </a:spcBef>
              <a:spcAft>
                <a:spcPts val="600"/>
              </a:spcAft>
              <a:buClr>
                <a:schemeClr val="accent5"/>
              </a:buClr>
              <a:buSzPct val="110000"/>
              <a:buFont typeface="Arial" pitchFamily="34" charset="0"/>
              <a:buNone/>
              <a:defRPr sz="4400" b="1" kern="1200">
                <a:solidFill>
                  <a:schemeClr val="tx1"/>
                </a:solidFill>
                <a:latin typeface="+mn-lt"/>
                <a:ea typeface="+mn-ea"/>
                <a:cs typeface="+mn-cs"/>
              </a:defRPr>
            </a:lvl4pPr>
            <a:lvl5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5pPr>
            <a:lvl6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6pPr>
            <a:lvl7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7pPr>
            <a:lvl8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8pPr>
            <a:lvl9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09</a:t>
            </a:r>
          </a:p>
        </p:txBody>
      </p:sp>
      <p:sp>
        <p:nvSpPr>
          <p:cNvPr id="22" name="Text Placeholder 6"/>
          <p:cNvSpPr txBox="1">
            <a:spLocks/>
          </p:cNvSpPr>
          <p:nvPr/>
        </p:nvSpPr>
        <p:spPr bwMode="gray">
          <a:xfrm>
            <a:off x="1481538" y="5375688"/>
            <a:ext cx="3816000" cy="864000"/>
          </a:xfrm>
          <a:prstGeom prst="rect">
            <a:avLst/>
          </a:prstGeom>
          <a:solidFill>
            <a:schemeClr val="bg1">
              <a:alpha val="41000"/>
            </a:schemeClr>
          </a:solidFill>
        </p:spPr>
        <p:txBody>
          <a:bodyPr lIns="180000" tIns="72000" rIns="72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6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6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6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6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Tables and Timetables</a:t>
            </a:r>
          </a:p>
        </p:txBody>
      </p:sp>
      <p:sp>
        <p:nvSpPr>
          <p:cNvPr id="23" name="Text Placeholder 6"/>
          <p:cNvSpPr txBox="1">
            <a:spLocks/>
          </p:cNvSpPr>
          <p:nvPr/>
        </p:nvSpPr>
        <p:spPr bwMode="gray">
          <a:xfrm>
            <a:off x="6593539" y="5375689"/>
            <a:ext cx="3816000" cy="864000"/>
          </a:xfrm>
          <a:prstGeom prst="rect">
            <a:avLst/>
          </a:prstGeom>
          <a:solidFill>
            <a:schemeClr val="bg1">
              <a:alpha val="41000"/>
            </a:schemeClr>
          </a:solidFill>
        </p:spPr>
        <p:txBody>
          <a:bodyPr lIns="180000" tIns="72000" rIns="72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6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6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6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6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Icons &amp; Mobile Devices</a:t>
            </a:r>
          </a:p>
        </p:txBody>
      </p:sp>
      <p:sp>
        <p:nvSpPr>
          <p:cNvPr id="24" name="Text Placeholder 8"/>
          <p:cNvSpPr txBox="1">
            <a:spLocks/>
          </p:cNvSpPr>
          <p:nvPr/>
        </p:nvSpPr>
        <p:spPr bwMode="gray">
          <a:xfrm>
            <a:off x="617538" y="5375689"/>
            <a:ext cx="864000" cy="863186"/>
          </a:xfrm>
          <a:prstGeom prst="rect">
            <a:avLst/>
          </a:prstGeom>
          <a:solidFill>
            <a:schemeClr val="bg2"/>
          </a:solidFill>
        </p:spPr>
        <p:txBody>
          <a:bodyPr lIns="72000" tIns="72000" rIns="72000" bIns="72000" anchor="ctr"/>
          <a:lstStyle>
            <a:lvl1pPr marL="0" indent="0" algn="ctr" defTabSz="1221456" rtl="0" eaLnBrk="1" latinLnBrk="0" hangingPunct="1">
              <a:spcBef>
                <a:spcPts val="300"/>
              </a:spcBef>
              <a:spcAft>
                <a:spcPts val="600"/>
              </a:spcAft>
              <a:buClr>
                <a:schemeClr val="accent2"/>
              </a:buClr>
              <a:buSzPct val="110000"/>
              <a:buFont typeface="Arial" pitchFamily="34" charset="0"/>
              <a:buNone/>
              <a:defRPr sz="4400" b="1" kern="1200" baseline="0">
                <a:solidFill>
                  <a:schemeClr val="tx1"/>
                </a:solidFill>
                <a:latin typeface="+mn-lt"/>
                <a:ea typeface="+mn-ea"/>
                <a:cs typeface="+mn-cs"/>
              </a:defRPr>
            </a:lvl1pPr>
            <a:lvl2pPr marL="0" indent="0" algn="ctr" defTabSz="1221456" rtl="0" eaLnBrk="1" latinLnBrk="0" hangingPunct="1">
              <a:spcBef>
                <a:spcPts val="300"/>
              </a:spcBef>
              <a:spcAft>
                <a:spcPts val="600"/>
              </a:spcAft>
              <a:buClr>
                <a:schemeClr val="accent1"/>
              </a:buClr>
              <a:buSzPct val="110000"/>
              <a:buFont typeface="Arial" pitchFamily="34" charset="0"/>
              <a:buNone/>
              <a:defRPr sz="4400" b="1" kern="1200">
                <a:solidFill>
                  <a:schemeClr val="tx1"/>
                </a:solidFill>
                <a:latin typeface="+mn-lt"/>
                <a:ea typeface="+mn-ea"/>
                <a:cs typeface="+mn-cs"/>
              </a:defRPr>
            </a:lvl2pPr>
            <a:lvl3pPr marL="0" indent="0" algn="ctr" defTabSz="1221456" rtl="0" eaLnBrk="1" latinLnBrk="0" hangingPunct="1">
              <a:spcBef>
                <a:spcPts val="300"/>
              </a:spcBef>
              <a:spcAft>
                <a:spcPts val="600"/>
              </a:spcAft>
              <a:buClr>
                <a:srgbClr val="6BC200"/>
              </a:buClr>
              <a:buSzPct val="110000"/>
              <a:buFont typeface="Arial" pitchFamily="34" charset="0"/>
              <a:buNone/>
              <a:defRPr sz="4400" b="1" kern="1200">
                <a:solidFill>
                  <a:schemeClr val="tx1"/>
                </a:solidFill>
                <a:latin typeface="+mn-lt"/>
                <a:ea typeface="+mn-ea"/>
                <a:cs typeface="+mn-cs"/>
              </a:defRPr>
            </a:lvl3pPr>
            <a:lvl4pPr marL="0" indent="0" algn="ctr" defTabSz="1221456" rtl="0" eaLnBrk="1" latinLnBrk="0" hangingPunct="1">
              <a:spcBef>
                <a:spcPts val="300"/>
              </a:spcBef>
              <a:spcAft>
                <a:spcPts val="600"/>
              </a:spcAft>
              <a:buClr>
                <a:schemeClr val="accent5"/>
              </a:buClr>
              <a:buSzPct val="110000"/>
              <a:buFont typeface="Arial" pitchFamily="34" charset="0"/>
              <a:buNone/>
              <a:defRPr sz="4400" b="1" kern="1200">
                <a:solidFill>
                  <a:schemeClr val="tx1"/>
                </a:solidFill>
                <a:latin typeface="+mn-lt"/>
                <a:ea typeface="+mn-ea"/>
                <a:cs typeface="+mn-cs"/>
              </a:defRPr>
            </a:lvl4pPr>
            <a:lvl5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5pPr>
            <a:lvl6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6pPr>
            <a:lvl7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7pPr>
            <a:lvl8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8pPr>
            <a:lvl9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05</a:t>
            </a:r>
          </a:p>
        </p:txBody>
      </p:sp>
      <p:sp>
        <p:nvSpPr>
          <p:cNvPr id="25" name="Text Placeholder 8"/>
          <p:cNvSpPr txBox="1">
            <a:spLocks/>
          </p:cNvSpPr>
          <p:nvPr/>
        </p:nvSpPr>
        <p:spPr bwMode="gray">
          <a:xfrm>
            <a:off x="5729538" y="5375689"/>
            <a:ext cx="864000" cy="863186"/>
          </a:xfrm>
          <a:prstGeom prst="rect">
            <a:avLst/>
          </a:prstGeom>
          <a:solidFill>
            <a:schemeClr val="bg2"/>
          </a:solidFill>
        </p:spPr>
        <p:txBody>
          <a:bodyPr lIns="72000" tIns="72000" rIns="72000" bIns="72000" anchor="ctr"/>
          <a:lstStyle>
            <a:lvl1pPr marL="0" indent="0" algn="ctr" defTabSz="1221456" rtl="0" eaLnBrk="1" latinLnBrk="0" hangingPunct="1">
              <a:spcBef>
                <a:spcPts val="300"/>
              </a:spcBef>
              <a:spcAft>
                <a:spcPts val="600"/>
              </a:spcAft>
              <a:buClr>
                <a:schemeClr val="accent2"/>
              </a:buClr>
              <a:buSzPct val="110000"/>
              <a:buFont typeface="Arial" pitchFamily="34" charset="0"/>
              <a:buNone/>
              <a:defRPr sz="4400" b="1" kern="1200" baseline="0">
                <a:solidFill>
                  <a:schemeClr val="tx1"/>
                </a:solidFill>
                <a:latin typeface="+mn-lt"/>
                <a:ea typeface="+mn-ea"/>
                <a:cs typeface="+mn-cs"/>
              </a:defRPr>
            </a:lvl1pPr>
            <a:lvl2pPr marL="0" indent="0" algn="ctr" defTabSz="1221456" rtl="0" eaLnBrk="1" latinLnBrk="0" hangingPunct="1">
              <a:spcBef>
                <a:spcPts val="300"/>
              </a:spcBef>
              <a:spcAft>
                <a:spcPts val="600"/>
              </a:spcAft>
              <a:buClr>
                <a:schemeClr val="accent1"/>
              </a:buClr>
              <a:buSzPct val="110000"/>
              <a:buFont typeface="Arial" pitchFamily="34" charset="0"/>
              <a:buNone/>
              <a:defRPr sz="4400" b="1" kern="1200">
                <a:solidFill>
                  <a:schemeClr val="tx1"/>
                </a:solidFill>
                <a:latin typeface="+mn-lt"/>
                <a:ea typeface="+mn-ea"/>
                <a:cs typeface="+mn-cs"/>
              </a:defRPr>
            </a:lvl2pPr>
            <a:lvl3pPr marL="0" indent="0" algn="ctr" defTabSz="1221456" rtl="0" eaLnBrk="1" latinLnBrk="0" hangingPunct="1">
              <a:spcBef>
                <a:spcPts val="300"/>
              </a:spcBef>
              <a:spcAft>
                <a:spcPts val="600"/>
              </a:spcAft>
              <a:buClr>
                <a:srgbClr val="6BC200"/>
              </a:buClr>
              <a:buSzPct val="110000"/>
              <a:buFont typeface="Arial" pitchFamily="34" charset="0"/>
              <a:buNone/>
              <a:defRPr sz="4400" b="1" kern="1200">
                <a:solidFill>
                  <a:schemeClr val="tx1"/>
                </a:solidFill>
                <a:latin typeface="+mn-lt"/>
                <a:ea typeface="+mn-ea"/>
                <a:cs typeface="+mn-cs"/>
              </a:defRPr>
            </a:lvl3pPr>
            <a:lvl4pPr marL="0" indent="0" algn="ctr" defTabSz="1221456" rtl="0" eaLnBrk="1" latinLnBrk="0" hangingPunct="1">
              <a:spcBef>
                <a:spcPts val="300"/>
              </a:spcBef>
              <a:spcAft>
                <a:spcPts val="600"/>
              </a:spcAft>
              <a:buClr>
                <a:schemeClr val="accent5"/>
              </a:buClr>
              <a:buSzPct val="110000"/>
              <a:buFont typeface="Arial" pitchFamily="34" charset="0"/>
              <a:buNone/>
              <a:defRPr sz="4400" b="1" kern="1200">
                <a:solidFill>
                  <a:schemeClr val="tx1"/>
                </a:solidFill>
                <a:latin typeface="+mn-lt"/>
                <a:ea typeface="+mn-ea"/>
                <a:cs typeface="+mn-cs"/>
              </a:defRPr>
            </a:lvl4pPr>
            <a:lvl5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5pPr>
            <a:lvl6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6pPr>
            <a:lvl7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7pPr>
            <a:lvl8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8pPr>
            <a:lvl9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10</a:t>
            </a:r>
          </a:p>
        </p:txBody>
      </p:sp>
    </p:spTree>
    <p:extLst>
      <p:ext uri="{BB962C8B-B14F-4D97-AF65-F5344CB8AC3E}">
        <p14:creationId xmlns:p14="http://schemas.microsoft.com/office/powerpoint/2010/main" val="182802047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performance index</a:t>
            </a:r>
          </a:p>
        </p:txBody>
      </p:sp>
      <p:sp>
        <p:nvSpPr>
          <p:cNvPr id="3" name="Untertitel 2"/>
          <p:cNvSpPr>
            <a:spLocks noGrp="1"/>
          </p:cNvSpPr>
          <p:nvPr>
            <p:ph type="subTitle" idx="14"/>
          </p:nvPr>
        </p:nvSpPr>
        <p:spPr bwMode="gray"/>
        <p:txBody>
          <a:bodyPr/>
          <a:lstStyle/>
          <a:p>
            <a:endParaRPr lang="en-US" dirty="0"/>
          </a:p>
        </p:txBody>
      </p:sp>
      <p:graphicFrame>
        <p:nvGraphicFramePr>
          <p:cNvPr id="11" name="Diagramm 10"/>
          <p:cNvGraphicFramePr/>
          <p:nvPr>
            <p:extLst>
              <p:ext uri="{D42A27DB-BD31-4B8C-83A1-F6EECF244321}">
                <p14:modId xmlns:p14="http://schemas.microsoft.com/office/powerpoint/2010/main" val="3873137929"/>
              </p:ext>
            </p:extLst>
          </p:nvPr>
        </p:nvGraphicFramePr>
        <p:xfrm>
          <a:off x="523461" y="1658095"/>
          <a:ext cx="7288696" cy="4587572"/>
        </p:xfrm>
        <a:graphic>
          <a:graphicData uri="http://schemas.openxmlformats.org/drawingml/2006/chart">
            <c:chart xmlns:c="http://schemas.openxmlformats.org/drawingml/2006/chart" xmlns:r="http://schemas.openxmlformats.org/officeDocument/2006/relationships" r:id="rId3"/>
          </a:graphicData>
        </a:graphic>
      </p:graphicFrame>
      <p:sp>
        <p:nvSpPr>
          <p:cNvPr id="166" name="Textplatzhalter 3"/>
          <p:cNvSpPr>
            <a:spLocks noGrp="1"/>
          </p:cNvSpPr>
          <p:nvPr>
            <p:ph type="body" sz="quarter" idx="15"/>
          </p:nvPr>
        </p:nvSpPr>
        <p:spPr bwMode="gray">
          <a:xfrm>
            <a:off x="593236" y="1373766"/>
            <a:ext cx="1891547" cy="342391"/>
          </a:xfrm>
        </p:spPr>
        <p:txBody>
          <a:bodyPr/>
          <a:lstStyle/>
          <a:p>
            <a:r>
              <a:rPr lang="en-US" sz="1600" cap="all" dirty="0">
                <a:solidFill>
                  <a:schemeClr val="bg2"/>
                </a:solidFill>
              </a:rPr>
              <a:t>Placeholder</a:t>
            </a:r>
            <a:endParaRPr lang="en-US" sz="1400" cap="all" dirty="0">
              <a:solidFill>
                <a:schemeClr val="bg2"/>
              </a:solidFill>
            </a:endParaRPr>
          </a:p>
        </p:txBody>
      </p:sp>
      <p:sp>
        <p:nvSpPr>
          <p:cNvPr id="167" name="Textplatzhalter 3"/>
          <p:cNvSpPr txBox="1">
            <a:spLocks/>
          </p:cNvSpPr>
          <p:nvPr/>
        </p:nvSpPr>
        <p:spPr bwMode="gray">
          <a:xfrm>
            <a:off x="8154330" y="1373766"/>
            <a:ext cx="1891547" cy="342391"/>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bg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bg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bg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p:txBody>
      </p:sp>
      <p:cxnSp>
        <p:nvCxnSpPr>
          <p:cNvPr id="171" name="Gerade Verbindung 170"/>
          <p:cNvCxnSpPr/>
          <p:nvPr/>
        </p:nvCxnSpPr>
        <p:spPr bwMode="gray">
          <a:xfrm>
            <a:off x="8169570" y="1634655"/>
            <a:ext cx="340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74" name="Textplatzhalter 3"/>
          <p:cNvSpPr txBox="1">
            <a:spLocks/>
          </p:cNvSpPr>
          <p:nvPr/>
        </p:nvSpPr>
        <p:spPr bwMode="gray">
          <a:xfrm>
            <a:off x="8154330" y="4153542"/>
            <a:ext cx="1891547" cy="342391"/>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bg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bg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bg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p:txBody>
      </p:sp>
      <p:cxnSp>
        <p:nvCxnSpPr>
          <p:cNvPr id="175" name="Gerade Verbindung 174"/>
          <p:cNvCxnSpPr/>
          <p:nvPr/>
        </p:nvCxnSpPr>
        <p:spPr bwMode="gray">
          <a:xfrm>
            <a:off x="8169570" y="4414431"/>
            <a:ext cx="340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54" name="Gruppieren 153"/>
          <p:cNvGrpSpPr/>
          <p:nvPr/>
        </p:nvGrpSpPr>
        <p:grpSpPr bwMode="gray">
          <a:xfrm>
            <a:off x="9081402" y="1887367"/>
            <a:ext cx="1557396" cy="1503407"/>
            <a:chOff x="9081402" y="1887367"/>
            <a:chExt cx="1557396" cy="1503407"/>
          </a:xfrm>
        </p:grpSpPr>
        <p:sp>
          <p:nvSpPr>
            <p:cNvPr id="155" name="Ellipse 154"/>
            <p:cNvSpPr/>
            <p:nvPr/>
          </p:nvSpPr>
          <p:spPr bwMode="gray">
            <a:xfrm>
              <a:off x="9100103" y="1907480"/>
              <a:ext cx="1459376" cy="1458450"/>
            </a:xfrm>
            <a:prstGeom prst="ellipse">
              <a:avLst/>
            </a:prstGeom>
            <a:solidFill>
              <a:schemeClr val="bg2"/>
            </a:solidFill>
            <a:ln w="12700">
              <a:noFill/>
              <a:round/>
              <a:headEnd/>
              <a:tailEnd/>
            </a:ln>
          </p:spPr>
          <p:txBody>
            <a:bodyPr rtlCol="0" anchor="ctr"/>
            <a:lstStyle/>
            <a:p>
              <a:pPr algn="ctr" defTabSz="609507"/>
              <a:endParaRPr lang="en-US" sz="1600" dirty="0">
                <a:solidFill>
                  <a:srgbClr val="4D4E5C"/>
                </a:solidFill>
                <a:latin typeface="Arial" panose="020B0604020202020204" pitchFamily="34" charset="0"/>
                <a:cs typeface="Arial" panose="020B0604020202020204" pitchFamily="34" charset="0"/>
              </a:endParaRPr>
            </a:p>
          </p:txBody>
        </p:sp>
        <p:grpSp>
          <p:nvGrpSpPr>
            <p:cNvPr id="156" name="Gruppieren 155"/>
            <p:cNvGrpSpPr/>
            <p:nvPr/>
          </p:nvGrpSpPr>
          <p:grpSpPr bwMode="gray">
            <a:xfrm>
              <a:off x="9274664" y="2079948"/>
              <a:ext cx="1108326" cy="1035514"/>
              <a:chOff x="9274664" y="2079948"/>
              <a:chExt cx="1108326" cy="1035514"/>
            </a:xfrm>
          </p:grpSpPr>
          <p:sp>
            <p:nvSpPr>
              <p:cNvPr id="252" name="Freeform 6"/>
              <p:cNvSpPr>
                <a:spLocks/>
              </p:cNvSpPr>
              <p:nvPr/>
            </p:nvSpPr>
            <p:spPr bwMode="gray">
              <a:xfrm>
                <a:off x="9828235" y="2079948"/>
                <a:ext cx="9463" cy="118209"/>
              </a:xfrm>
              <a:custGeom>
                <a:avLst/>
                <a:gdLst/>
                <a:ahLst/>
                <a:cxnLst>
                  <a:cxn ang="0">
                    <a:pos x="1" y="74"/>
                  </a:cxn>
                  <a:cxn ang="0">
                    <a:pos x="6" y="74"/>
                  </a:cxn>
                  <a:cxn ang="0">
                    <a:pos x="6" y="0"/>
                  </a:cxn>
                  <a:cxn ang="0">
                    <a:pos x="1" y="0"/>
                  </a:cxn>
                  <a:cxn ang="0">
                    <a:pos x="0" y="0"/>
                  </a:cxn>
                  <a:cxn ang="0">
                    <a:pos x="0" y="74"/>
                  </a:cxn>
                  <a:cxn ang="0">
                    <a:pos x="1" y="74"/>
                  </a:cxn>
                </a:cxnLst>
                <a:rect l="0" t="0" r="r" b="b"/>
                <a:pathLst>
                  <a:path w="6" h="74">
                    <a:moveTo>
                      <a:pt x="1" y="74"/>
                    </a:moveTo>
                    <a:cubicBezTo>
                      <a:pt x="3" y="74"/>
                      <a:pt x="4" y="74"/>
                      <a:pt x="6" y="74"/>
                    </a:cubicBezTo>
                    <a:cubicBezTo>
                      <a:pt x="6" y="0"/>
                      <a:pt x="6" y="0"/>
                      <a:pt x="6" y="0"/>
                    </a:cubicBezTo>
                    <a:cubicBezTo>
                      <a:pt x="4" y="0"/>
                      <a:pt x="3" y="0"/>
                      <a:pt x="1" y="0"/>
                    </a:cubicBezTo>
                    <a:cubicBezTo>
                      <a:pt x="1" y="0"/>
                      <a:pt x="0" y="0"/>
                      <a:pt x="0" y="0"/>
                    </a:cubicBezTo>
                    <a:cubicBezTo>
                      <a:pt x="0" y="74"/>
                      <a:pt x="0" y="74"/>
                      <a:pt x="0" y="74"/>
                    </a:cubicBezTo>
                    <a:cubicBezTo>
                      <a:pt x="0" y="74"/>
                      <a:pt x="1" y="74"/>
                      <a:pt x="1" y="7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53" name="Freeform 7"/>
              <p:cNvSpPr>
                <a:spLocks/>
              </p:cNvSpPr>
              <p:nvPr/>
            </p:nvSpPr>
            <p:spPr bwMode="gray">
              <a:xfrm>
                <a:off x="9770276" y="2081130"/>
                <a:ext cx="22474" cy="120574"/>
              </a:xfrm>
              <a:custGeom>
                <a:avLst/>
                <a:gdLst/>
                <a:ahLst/>
                <a:cxnLst>
                  <a:cxn ang="0">
                    <a:pos x="14" y="74"/>
                  </a:cxn>
                  <a:cxn ang="0">
                    <a:pos x="6" y="0"/>
                  </a:cxn>
                  <a:cxn ang="0">
                    <a:pos x="0" y="1"/>
                  </a:cxn>
                  <a:cxn ang="0">
                    <a:pos x="8" y="75"/>
                  </a:cxn>
                  <a:cxn ang="0">
                    <a:pos x="14" y="74"/>
                  </a:cxn>
                </a:cxnLst>
                <a:rect l="0" t="0" r="r" b="b"/>
                <a:pathLst>
                  <a:path w="14" h="75">
                    <a:moveTo>
                      <a:pt x="14" y="74"/>
                    </a:moveTo>
                    <a:cubicBezTo>
                      <a:pt x="6" y="0"/>
                      <a:pt x="6" y="0"/>
                      <a:pt x="6" y="0"/>
                    </a:cubicBezTo>
                    <a:cubicBezTo>
                      <a:pt x="4" y="0"/>
                      <a:pt x="2" y="1"/>
                      <a:pt x="0" y="1"/>
                    </a:cubicBezTo>
                    <a:cubicBezTo>
                      <a:pt x="8" y="75"/>
                      <a:pt x="8" y="75"/>
                      <a:pt x="8" y="75"/>
                    </a:cubicBezTo>
                    <a:cubicBezTo>
                      <a:pt x="10" y="74"/>
                      <a:pt x="12" y="74"/>
                      <a:pt x="14" y="7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54" name="Freeform 8"/>
              <p:cNvSpPr>
                <a:spLocks/>
              </p:cNvSpPr>
              <p:nvPr/>
            </p:nvSpPr>
            <p:spPr bwMode="gray">
              <a:xfrm>
                <a:off x="9713499" y="2089404"/>
                <a:ext cx="34303" cy="118209"/>
              </a:xfrm>
              <a:custGeom>
                <a:avLst/>
                <a:gdLst/>
                <a:ahLst/>
                <a:cxnLst>
                  <a:cxn ang="0">
                    <a:pos x="21" y="73"/>
                  </a:cxn>
                  <a:cxn ang="0">
                    <a:pos x="6" y="0"/>
                  </a:cxn>
                  <a:cxn ang="0">
                    <a:pos x="0" y="2"/>
                  </a:cxn>
                  <a:cxn ang="0">
                    <a:pos x="15" y="74"/>
                  </a:cxn>
                  <a:cxn ang="0">
                    <a:pos x="21" y="73"/>
                  </a:cxn>
                </a:cxnLst>
                <a:rect l="0" t="0" r="r" b="b"/>
                <a:pathLst>
                  <a:path w="21" h="74">
                    <a:moveTo>
                      <a:pt x="21" y="73"/>
                    </a:moveTo>
                    <a:cubicBezTo>
                      <a:pt x="6" y="0"/>
                      <a:pt x="6" y="0"/>
                      <a:pt x="6" y="0"/>
                    </a:cubicBezTo>
                    <a:cubicBezTo>
                      <a:pt x="4" y="1"/>
                      <a:pt x="2" y="1"/>
                      <a:pt x="0" y="2"/>
                    </a:cubicBezTo>
                    <a:cubicBezTo>
                      <a:pt x="15" y="74"/>
                      <a:pt x="15" y="74"/>
                      <a:pt x="15" y="74"/>
                    </a:cubicBezTo>
                    <a:cubicBezTo>
                      <a:pt x="17" y="74"/>
                      <a:pt x="19" y="73"/>
                      <a:pt x="21" y="7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55" name="Freeform 9"/>
              <p:cNvSpPr>
                <a:spLocks/>
              </p:cNvSpPr>
              <p:nvPr/>
            </p:nvSpPr>
            <p:spPr bwMode="gray">
              <a:xfrm>
                <a:off x="9657906" y="2103589"/>
                <a:ext cx="44948" cy="115845"/>
              </a:xfrm>
              <a:custGeom>
                <a:avLst/>
                <a:gdLst/>
                <a:ahLst/>
                <a:cxnLst>
                  <a:cxn ang="0">
                    <a:pos x="28" y="70"/>
                  </a:cxn>
                  <a:cxn ang="0">
                    <a:pos x="6" y="0"/>
                  </a:cxn>
                  <a:cxn ang="0">
                    <a:pos x="0" y="2"/>
                  </a:cxn>
                  <a:cxn ang="0">
                    <a:pos x="23" y="72"/>
                  </a:cxn>
                  <a:cxn ang="0">
                    <a:pos x="28" y="70"/>
                  </a:cxn>
                </a:cxnLst>
                <a:rect l="0" t="0" r="r" b="b"/>
                <a:pathLst>
                  <a:path w="28" h="72">
                    <a:moveTo>
                      <a:pt x="28" y="70"/>
                    </a:moveTo>
                    <a:cubicBezTo>
                      <a:pt x="6" y="0"/>
                      <a:pt x="6" y="0"/>
                      <a:pt x="6" y="0"/>
                    </a:cubicBezTo>
                    <a:cubicBezTo>
                      <a:pt x="4" y="1"/>
                      <a:pt x="2" y="1"/>
                      <a:pt x="0" y="2"/>
                    </a:cubicBezTo>
                    <a:cubicBezTo>
                      <a:pt x="23" y="72"/>
                      <a:pt x="23" y="72"/>
                      <a:pt x="23" y="72"/>
                    </a:cubicBezTo>
                    <a:cubicBezTo>
                      <a:pt x="25" y="72"/>
                      <a:pt x="26" y="71"/>
                      <a:pt x="28" y="7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56" name="Freeform 10"/>
              <p:cNvSpPr>
                <a:spLocks/>
              </p:cNvSpPr>
              <p:nvPr/>
            </p:nvSpPr>
            <p:spPr bwMode="gray">
              <a:xfrm>
                <a:off x="9602312" y="2122503"/>
                <a:ext cx="57960" cy="112299"/>
              </a:xfrm>
              <a:custGeom>
                <a:avLst/>
                <a:gdLst/>
                <a:ahLst/>
                <a:cxnLst>
                  <a:cxn ang="0">
                    <a:pos x="36" y="68"/>
                  </a:cxn>
                  <a:cxn ang="0">
                    <a:pos x="6" y="0"/>
                  </a:cxn>
                  <a:cxn ang="0">
                    <a:pos x="0" y="3"/>
                  </a:cxn>
                  <a:cxn ang="0">
                    <a:pos x="30" y="70"/>
                  </a:cxn>
                  <a:cxn ang="0">
                    <a:pos x="36" y="68"/>
                  </a:cxn>
                </a:cxnLst>
                <a:rect l="0" t="0" r="r" b="b"/>
                <a:pathLst>
                  <a:path w="36" h="70">
                    <a:moveTo>
                      <a:pt x="36" y="68"/>
                    </a:moveTo>
                    <a:cubicBezTo>
                      <a:pt x="6" y="0"/>
                      <a:pt x="6" y="0"/>
                      <a:pt x="6" y="0"/>
                    </a:cubicBezTo>
                    <a:cubicBezTo>
                      <a:pt x="4" y="1"/>
                      <a:pt x="2" y="2"/>
                      <a:pt x="0" y="3"/>
                    </a:cubicBezTo>
                    <a:cubicBezTo>
                      <a:pt x="30" y="70"/>
                      <a:pt x="30" y="70"/>
                      <a:pt x="30" y="70"/>
                    </a:cubicBezTo>
                    <a:cubicBezTo>
                      <a:pt x="32" y="69"/>
                      <a:pt x="34" y="69"/>
                      <a:pt x="36" y="6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57" name="Freeform 11"/>
              <p:cNvSpPr>
                <a:spLocks/>
              </p:cNvSpPr>
              <p:nvPr/>
            </p:nvSpPr>
            <p:spPr bwMode="gray">
              <a:xfrm>
                <a:off x="10045879" y="3006709"/>
                <a:ext cx="67423" cy="105206"/>
              </a:xfrm>
              <a:custGeom>
                <a:avLst/>
                <a:gdLst/>
                <a:ahLst/>
                <a:cxnLst>
                  <a:cxn ang="0">
                    <a:pos x="0" y="2"/>
                  </a:cxn>
                  <a:cxn ang="0">
                    <a:pos x="37" y="66"/>
                  </a:cxn>
                  <a:cxn ang="0">
                    <a:pos x="42" y="63"/>
                  </a:cxn>
                  <a:cxn ang="0">
                    <a:pos x="6" y="0"/>
                  </a:cxn>
                  <a:cxn ang="0">
                    <a:pos x="0" y="2"/>
                  </a:cxn>
                </a:cxnLst>
                <a:rect l="0" t="0" r="r" b="b"/>
                <a:pathLst>
                  <a:path w="42" h="66">
                    <a:moveTo>
                      <a:pt x="0" y="2"/>
                    </a:moveTo>
                    <a:cubicBezTo>
                      <a:pt x="37" y="66"/>
                      <a:pt x="37" y="66"/>
                      <a:pt x="37" y="66"/>
                    </a:cubicBezTo>
                    <a:cubicBezTo>
                      <a:pt x="39" y="65"/>
                      <a:pt x="40" y="64"/>
                      <a:pt x="42" y="63"/>
                    </a:cubicBezTo>
                    <a:cubicBezTo>
                      <a:pt x="6" y="0"/>
                      <a:pt x="6" y="0"/>
                      <a:pt x="6" y="0"/>
                    </a:cubicBezTo>
                    <a:cubicBezTo>
                      <a:pt x="4" y="1"/>
                      <a:pt x="2" y="2"/>
                      <a:pt x="0" y="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58" name="Freeform 12"/>
              <p:cNvSpPr>
                <a:spLocks/>
              </p:cNvSpPr>
              <p:nvPr/>
            </p:nvSpPr>
            <p:spPr bwMode="gray">
              <a:xfrm>
                <a:off x="9551450" y="2148509"/>
                <a:ext cx="67423" cy="107570"/>
              </a:xfrm>
              <a:custGeom>
                <a:avLst/>
                <a:gdLst/>
                <a:ahLst/>
                <a:cxnLst>
                  <a:cxn ang="0">
                    <a:pos x="42" y="64"/>
                  </a:cxn>
                  <a:cxn ang="0">
                    <a:pos x="5" y="0"/>
                  </a:cxn>
                  <a:cxn ang="0">
                    <a:pos x="0" y="3"/>
                  </a:cxn>
                  <a:cxn ang="0">
                    <a:pos x="37" y="67"/>
                  </a:cxn>
                  <a:cxn ang="0">
                    <a:pos x="42" y="64"/>
                  </a:cxn>
                </a:cxnLst>
                <a:rect l="0" t="0" r="r" b="b"/>
                <a:pathLst>
                  <a:path w="42" h="67">
                    <a:moveTo>
                      <a:pt x="42" y="64"/>
                    </a:moveTo>
                    <a:cubicBezTo>
                      <a:pt x="5" y="0"/>
                      <a:pt x="5" y="0"/>
                      <a:pt x="5" y="0"/>
                    </a:cubicBezTo>
                    <a:cubicBezTo>
                      <a:pt x="3" y="1"/>
                      <a:pt x="2" y="2"/>
                      <a:pt x="0" y="3"/>
                    </a:cubicBezTo>
                    <a:cubicBezTo>
                      <a:pt x="37" y="67"/>
                      <a:pt x="37" y="67"/>
                      <a:pt x="37" y="67"/>
                    </a:cubicBezTo>
                    <a:cubicBezTo>
                      <a:pt x="38" y="66"/>
                      <a:pt x="40" y="65"/>
                      <a:pt x="42" y="6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59" name="Freeform 13"/>
              <p:cNvSpPr>
                <a:spLocks/>
              </p:cNvSpPr>
              <p:nvPr/>
            </p:nvSpPr>
            <p:spPr bwMode="gray">
              <a:xfrm>
                <a:off x="10084912" y="2980703"/>
                <a:ext cx="76885" cy="99296"/>
              </a:xfrm>
              <a:custGeom>
                <a:avLst/>
                <a:gdLst/>
                <a:ahLst/>
                <a:cxnLst>
                  <a:cxn ang="0">
                    <a:pos x="0" y="3"/>
                  </a:cxn>
                  <a:cxn ang="0">
                    <a:pos x="43" y="62"/>
                  </a:cxn>
                  <a:cxn ang="0">
                    <a:pos x="48" y="59"/>
                  </a:cxn>
                  <a:cxn ang="0">
                    <a:pos x="5" y="0"/>
                  </a:cxn>
                  <a:cxn ang="0">
                    <a:pos x="0" y="3"/>
                  </a:cxn>
                </a:cxnLst>
                <a:rect l="0" t="0" r="r" b="b"/>
                <a:pathLst>
                  <a:path w="48" h="62">
                    <a:moveTo>
                      <a:pt x="0" y="3"/>
                    </a:moveTo>
                    <a:cubicBezTo>
                      <a:pt x="43" y="62"/>
                      <a:pt x="43" y="62"/>
                      <a:pt x="43" y="62"/>
                    </a:cubicBezTo>
                    <a:cubicBezTo>
                      <a:pt x="45" y="61"/>
                      <a:pt x="47" y="60"/>
                      <a:pt x="48" y="59"/>
                    </a:cubicBezTo>
                    <a:cubicBezTo>
                      <a:pt x="5" y="0"/>
                      <a:pt x="5" y="0"/>
                      <a:pt x="5" y="0"/>
                    </a:cubicBezTo>
                    <a:cubicBezTo>
                      <a:pt x="4" y="1"/>
                      <a:pt x="2" y="2"/>
                      <a:pt x="0"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60" name="Freeform 14"/>
              <p:cNvSpPr>
                <a:spLocks/>
              </p:cNvSpPr>
              <p:nvPr/>
            </p:nvSpPr>
            <p:spPr bwMode="gray">
              <a:xfrm>
                <a:off x="9502953" y="2180426"/>
                <a:ext cx="75702" cy="99296"/>
              </a:xfrm>
              <a:custGeom>
                <a:avLst/>
                <a:gdLst/>
                <a:ahLst/>
                <a:cxnLst>
                  <a:cxn ang="0">
                    <a:pos x="47" y="59"/>
                  </a:cxn>
                  <a:cxn ang="0">
                    <a:pos x="5" y="0"/>
                  </a:cxn>
                  <a:cxn ang="0">
                    <a:pos x="0" y="3"/>
                  </a:cxn>
                  <a:cxn ang="0">
                    <a:pos x="43" y="62"/>
                  </a:cxn>
                  <a:cxn ang="0">
                    <a:pos x="47" y="59"/>
                  </a:cxn>
                </a:cxnLst>
                <a:rect l="0" t="0" r="r" b="b"/>
                <a:pathLst>
                  <a:path w="47" h="62">
                    <a:moveTo>
                      <a:pt x="47" y="59"/>
                    </a:moveTo>
                    <a:cubicBezTo>
                      <a:pt x="5" y="0"/>
                      <a:pt x="5" y="0"/>
                      <a:pt x="5" y="0"/>
                    </a:cubicBezTo>
                    <a:cubicBezTo>
                      <a:pt x="3" y="1"/>
                      <a:pt x="1" y="2"/>
                      <a:pt x="0" y="3"/>
                    </a:cubicBezTo>
                    <a:cubicBezTo>
                      <a:pt x="43" y="62"/>
                      <a:pt x="43" y="62"/>
                      <a:pt x="43" y="62"/>
                    </a:cubicBezTo>
                    <a:cubicBezTo>
                      <a:pt x="44" y="61"/>
                      <a:pt x="46" y="60"/>
                      <a:pt x="47" y="5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61" name="Freeform 15"/>
              <p:cNvSpPr>
                <a:spLocks/>
              </p:cNvSpPr>
              <p:nvPr/>
            </p:nvSpPr>
            <p:spPr bwMode="gray">
              <a:xfrm>
                <a:off x="10121581" y="2952333"/>
                <a:ext cx="85165" cy="92203"/>
              </a:xfrm>
              <a:custGeom>
                <a:avLst/>
                <a:gdLst/>
                <a:ahLst/>
                <a:cxnLst>
                  <a:cxn ang="0">
                    <a:pos x="0" y="4"/>
                  </a:cxn>
                  <a:cxn ang="0">
                    <a:pos x="48" y="58"/>
                  </a:cxn>
                  <a:cxn ang="0">
                    <a:pos x="53" y="54"/>
                  </a:cxn>
                  <a:cxn ang="0">
                    <a:pos x="4" y="0"/>
                  </a:cxn>
                  <a:cxn ang="0">
                    <a:pos x="0" y="4"/>
                  </a:cxn>
                </a:cxnLst>
                <a:rect l="0" t="0" r="r" b="b"/>
                <a:pathLst>
                  <a:path w="53" h="58">
                    <a:moveTo>
                      <a:pt x="0" y="4"/>
                    </a:moveTo>
                    <a:cubicBezTo>
                      <a:pt x="48" y="58"/>
                      <a:pt x="48" y="58"/>
                      <a:pt x="48" y="58"/>
                    </a:cubicBezTo>
                    <a:cubicBezTo>
                      <a:pt x="50" y="56"/>
                      <a:pt x="51" y="55"/>
                      <a:pt x="53" y="54"/>
                    </a:cubicBezTo>
                    <a:cubicBezTo>
                      <a:pt x="4" y="0"/>
                      <a:pt x="4" y="0"/>
                      <a:pt x="4" y="0"/>
                    </a:cubicBezTo>
                    <a:cubicBezTo>
                      <a:pt x="3" y="1"/>
                      <a:pt x="1" y="3"/>
                      <a:pt x="0" y="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62" name="Freeform 16"/>
              <p:cNvSpPr>
                <a:spLocks/>
              </p:cNvSpPr>
              <p:nvPr/>
            </p:nvSpPr>
            <p:spPr bwMode="gray">
              <a:xfrm>
                <a:off x="9458005" y="2215888"/>
                <a:ext cx="85165" cy="93385"/>
              </a:xfrm>
              <a:custGeom>
                <a:avLst/>
                <a:gdLst/>
                <a:ahLst/>
                <a:cxnLst>
                  <a:cxn ang="0">
                    <a:pos x="53" y="54"/>
                  </a:cxn>
                  <a:cxn ang="0">
                    <a:pos x="4" y="0"/>
                  </a:cxn>
                  <a:cxn ang="0">
                    <a:pos x="0" y="4"/>
                  </a:cxn>
                  <a:cxn ang="0">
                    <a:pos x="48" y="58"/>
                  </a:cxn>
                  <a:cxn ang="0">
                    <a:pos x="53" y="54"/>
                  </a:cxn>
                </a:cxnLst>
                <a:rect l="0" t="0" r="r" b="b"/>
                <a:pathLst>
                  <a:path w="53" h="58">
                    <a:moveTo>
                      <a:pt x="53" y="54"/>
                    </a:moveTo>
                    <a:cubicBezTo>
                      <a:pt x="4" y="0"/>
                      <a:pt x="4" y="0"/>
                      <a:pt x="4" y="0"/>
                    </a:cubicBezTo>
                    <a:cubicBezTo>
                      <a:pt x="3" y="1"/>
                      <a:pt x="1" y="3"/>
                      <a:pt x="0" y="4"/>
                    </a:cubicBezTo>
                    <a:cubicBezTo>
                      <a:pt x="48" y="58"/>
                      <a:pt x="48" y="58"/>
                      <a:pt x="48" y="58"/>
                    </a:cubicBezTo>
                    <a:cubicBezTo>
                      <a:pt x="50" y="56"/>
                      <a:pt x="51" y="55"/>
                      <a:pt x="53" y="5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63" name="Freeform 17"/>
              <p:cNvSpPr>
                <a:spLocks/>
              </p:cNvSpPr>
              <p:nvPr/>
            </p:nvSpPr>
            <p:spPr bwMode="gray">
              <a:xfrm>
                <a:off x="10153517" y="2920417"/>
                <a:ext cx="93445" cy="82747"/>
              </a:xfrm>
              <a:custGeom>
                <a:avLst/>
                <a:gdLst/>
                <a:ahLst/>
                <a:cxnLst>
                  <a:cxn ang="0">
                    <a:pos x="0" y="4"/>
                  </a:cxn>
                  <a:cxn ang="0">
                    <a:pos x="54" y="52"/>
                  </a:cxn>
                  <a:cxn ang="0">
                    <a:pos x="58" y="48"/>
                  </a:cxn>
                  <a:cxn ang="0">
                    <a:pos x="4" y="0"/>
                  </a:cxn>
                  <a:cxn ang="0">
                    <a:pos x="0" y="4"/>
                  </a:cxn>
                </a:cxnLst>
                <a:rect l="0" t="0" r="r" b="b"/>
                <a:pathLst>
                  <a:path w="58" h="52">
                    <a:moveTo>
                      <a:pt x="0" y="4"/>
                    </a:moveTo>
                    <a:cubicBezTo>
                      <a:pt x="54" y="52"/>
                      <a:pt x="54" y="52"/>
                      <a:pt x="54" y="52"/>
                    </a:cubicBezTo>
                    <a:cubicBezTo>
                      <a:pt x="55" y="51"/>
                      <a:pt x="56" y="49"/>
                      <a:pt x="58" y="48"/>
                    </a:cubicBezTo>
                    <a:cubicBezTo>
                      <a:pt x="4" y="0"/>
                      <a:pt x="4" y="0"/>
                      <a:pt x="4" y="0"/>
                    </a:cubicBezTo>
                    <a:cubicBezTo>
                      <a:pt x="3" y="1"/>
                      <a:pt x="2" y="3"/>
                      <a:pt x="0" y="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64" name="Freeform 18"/>
              <p:cNvSpPr>
                <a:spLocks/>
              </p:cNvSpPr>
              <p:nvPr/>
            </p:nvSpPr>
            <p:spPr bwMode="gray">
              <a:xfrm>
                <a:off x="9416605" y="2256080"/>
                <a:ext cx="93445" cy="85111"/>
              </a:xfrm>
              <a:custGeom>
                <a:avLst/>
                <a:gdLst/>
                <a:ahLst/>
                <a:cxnLst>
                  <a:cxn ang="0">
                    <a:pos x="58" y="48"/>
                  </a:cxn>
                  <a:cxn ang="0">
                    <a:pos x="4" y="0"/>
                  </a:cxn>
                  <a:cxn ang="0">
                    <a:pos x="0" y="5"/>
                  </a:cxn>
                  <a:cxn ang="0">
                    <a:pos x="53" y="53"/>
                  </a:cxn>
                  <a:cxn ang="0">
                    <a:pos x="58" y="48"/>
                  </a:cxn>
                </a:cxnLst>
                <a:rect l="0" t="0" r="r" b="b"/>
                <a:pathLst>
                  <a:path w="58" h="53">
                    <a:moveTo>
                      <a:pt x="58" y="48"/>
                    </a:moveTo>
                    <a:cubicBezTo>
                      <a:pt x="4" y="0"/>
                      <a:pt x="4" y="0"/>
                      <a:pt x="4" y="0"/>
                    </a:cubicBezTo>
                    <a:cubicBezTo>
                      <a:pt x="3" y="2"/>
                      <a:pt x="1" y="3"/>
                      <a:pt x="0" y="5"/>
                    </a:cubicBezTo>
                    <a:cubicBezTo>
                      <a:pt x="53" y="53"/>
                      <a:pt x="53" y="53"/>
                      <a:pt x="53" y="53"/>
                    </a:cubicBezTo>
                    <a:cubicBezTo>
                      <a:pt x="55" y="51"/>
                      <a:pt x="56" y="50"/>
                      <a:pt x="58" y="4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65" name="Freeform 19"/>
              <p:cNvSpPr>
                <a:spLocks/>
              </p:cNvSpPr>
              <p:nvPr/>
            </p:nvSpPr>
            <p:spPr bwMode="gray">
              <a:xfrm>
                <a:off x="9379937" y="2300999"/>
                <a:ext cx="99359" cy="75654"/>
              </a:xfrm>
              <a:custGeom>
                <a:avLst/>
                <a:gdLst/>
                <a:ahLst/>
                <a:cxnLst>
                  <a:cxn ang="0">
                    <a:pos x="62" y="42"/>
                  </a:cxn>
                  <a:cxn ang="0">
                    <a:pos x="4" y="0"/>
                  </a:cxn>
                  <a:cxn ang="0">
                    <a:pos x="0" y="5"/>
                  </a:cxn>
                  <a:cxn ang="0">
                    <a:pos x="58" y="47"/>
                  </a:cxn>
                  <a:cxn ang="0">
                    <a:pos x="62" y="42"/>
                  </a:cxn>
                </a:cxnLst>
                <a:rect l="0" t="0" r="r" b="b"/>
                <a:pathLst>
                  <a:path w="62" h="47">
                    <a:moveTo>
                      <a:pt x="62" y="42"/>
                    </a:moveTo>
                    <a:cubicBezTo>
                      <a:pt x="4" y="0"/>
                      <a:pt x="4" y="0"/>
                      <a:pt x="4" y="0"/>
                    </a:cubicBezTo>
                    <a:cubicBezTo>
                      <a:pt x="3" y="1"/>
                      <a:pt x="1" y="3"/>
                      <a:pt x="0" y="5"/>
                    </a:cubicBezTo>
                    <a:cubicBezTo>
                      <a:pt x="58" y="47"/>
                      <a:pt x="58" y="47"/>
                      <a:pt x="58" y="47"/>
                    </a:cubicBezTo>
                    <a:cubicBezTo>
                      <a:pt x="59" y="45"/>
                      <a:pt x="61" y="44"/>
                      <a:pt x="62" y="4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66" name="Freeform 20"/>
              <p:cNvSpPr>
                <a:spLocks/>
              </p:cNvSpPr>
              <p:nvPr/>
            </p:nvSpPr>
            <p:spPr bwMode="gray">
              <a:xfrm>
                <a:off x="10184271" y="2882590"/>
                <a:ext cx="98176" cy="75654"/>
              </a:xfrm>
              <a:custGeom>
                <a:avLst/>
                <a:gdLst/>
                <a:ahLst/>
                <a:cxnLst>
                  <a:cxn ang="0">
                    <a:pos x="0" y="5"/>
                  </a:cxn>
                  <a:cxn ang="0">
                    <a:pos x="58" y="47"/>
                  </a:cxn>
                  <a:cxn ang="0">
                    <a:pos x="61" y="42"/>
                  </a:cxn>
                  <a:cxn ang="0">
                    <a:pos x="3" y="0"/>
                  </a:cxn>
                  <a:cxn ang="0">
                    <a:pos x="0" y="5"/>
                  </a:cxn>
                </a:cxnLst>
                <a:rect l="0" t="0" r="r" b="b"/>
                <a:pathLst>
                  <a:path w="61" h="47">
                    <a:moveTo>
                      <a:pt x="0" y="5"/>
                    </a:moveTo>
                    <a:cubicBezTo>
                      <a:pt x="58" y="47"/>
                      <a:pt x="58" y="47"/>
                      <a:pt x="58" y="47"/>
                    </a:cubicBezTo>
                    <a:cubicBezTo>
                      <a:pt x="59" y="46"/>
                      <a:pt x="60" y="44"/>
                      <a:pt x="61" y="42"/>
                    </a:cubicBezTo>
                    <a:cubicBezTo>
                      <a:pt x="3" y="0"/>
                      <a:pt x="3" y="0"/>
                      <a:pt x="3" y="0"/>
                    </a:cubicBezTo>
                    <a:cubicBezTo>
                      <a:pt x="2" y="2"/>
                      <a:pt x="1" y="4"/>
                      <a:pt x="0" y="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67" name="Freeform 21"/>
              <p:cNvSpPr>
                <a:spLocks/>
              </p:cNvSpPr>
              <p:nvPr/>
            </p:nvSpPr>
            <p:spPr bwMode="gray">
              <a:xfrm>
                <a:off x="10210294" y="2844763"/>
                <a:ext cx="102908" cy="65015"/>
              </a:xfrm>
              <a:custGeom>
                <a:avLst/>
                <a:gdLst/>
                <a:ahLst/>
                <a:cxnLst>
                  <a:cxn ang="0">
                    <a:pos x="0" y="6"/>
                  </a:cxn>
                  <a:cxn ang="0">
                    <a:pos x="61" y="41"/>
                  </a:cxn>
                  <a:cxn ang="0">
                    <a:pos x="64" y="36"/>
                  </a:cxn>
                  <a:cxn ang="0">
                    <a:pos x="3" y="0"/>
                  </a:cxn>
                  <a:cxn ang="0">
                    <a:pos x="0" y="6"/>
                  </a:cxn>
                </a:cxnLst>
                <a:rect l="0" t="0" r="r" b="b"/>
                <a:pathLst>
                  <a:path w="64" h="41">
                    <a:moveTo>
                      <a:pt x="0" y="6"/>
                    </a:moveTo>
                    <a:cubicBezTo>
                      <a:pt x="61" y="41"/>
                      <a:pt x="61" y="41"/>
                      <a:pt x="61" y="41"/>
                    </a:cubicBezTo>
                    <a:cubicBezTo>
                      <a:pt x="62" y="39"/>
                      <a:pt x="63" y="38"/>
                      <a:pt x="64" y="36"/>
                    </a:cubicBezTo>
                    <a:cubicBezTo>
                      <a:pt x="3" y="0"/>
                      <a:pt x="3" y="0"/>
                      <a:pt x="3" y="0"/>
                    </a:cubicBezTo>
                    <a:cubicBezTo>
                      <a:pt x="2" y="2"/>
                      <a:pt x="1" y="4"/>
                      <a:pt x="0" y="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68" name="Freeform 22"/>
              <p:cNvSpPr>
                <a:spLocks/>
              </p:cNvSpPr>
              <p:nvPr/>
            </p:nvSpPr>
            <p:spPr bwMode="gray">
              <a:xfrm>
                <a:off x="9349183" y="2349465"/>
                <a:ext cx="102908" cy="65015"/>
              </a:xfrm>
              <a:custGeom>
                <a:avLst/>
                <a:gdLst/>
                <a:ahLst/>
                <a:cxnLst>
                  <a:cxn ang="0">
                    <a:pos x="64" y="36"/>
                  </a:cxn>
                  <a:cxn ang="0">
                    <a:pos x="3" y="0"/>
                  </a:cxn>
                  <a:cxn ang="0">
                    <a:pos x="0" y="5"/>
                  </a:cxn>
                  <a:cxn ang="0">
                    <a:pos x="61" y="41"/>
                  </a:cxn>
                  <a:cxn ang="0">
                    <a:pos x="64" y="36"/>
                  </a:cxn>
                </a:cxnLst>
                <a:rect l="0" t="0" r="r" b="b"/>
                <a:pathLst>
                  <a:path w="64" h="41">
                    <a:moveTo>
                      <a:pt x="64" y="36"/>
                    </a:moveTo>
                    <a:cubicBezTo>
                      <a:pt x="3" y="0"/>
                      <a:pt x="3" y="0"/>
                      <a:pt x="3" y="0"/>
                    </a:cubicBezTo>
                    <a:cubicBezTo>
                      <a:pt x="2" y="2"/>
                      <a:pt x="1" y="3"/>
                      <a:pt x="0" y="5"/>
                    </a:cubicBezTo>
                    <a:cubicBezTo>
                      <a:pt x="61" y="41"/>
                      <a:pt x="61" y="41"/>
                      <a:pt x="61" y="41"/>
                    </a:cubicBezTo>
                    <a:cubicBezTo>
                      <a:pt x="62" y="39"/>
                      <a:pt x="63" y="37"/>
                      <a:pt x="64" y="3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69" name="Freeform 23"/>
              <p:cNvSpPr>
                <a:spLocks/>
              </p:cNvSpPr>
              <p:nvPr/>
            </p:nvSpPr>
            <p:spPr bwMode="gray">
              <a:xfrm>
                <a:off x="9321978" y="2400295"/>
                <a:ext cx="107639" cy="54376"/>
              </a:xfrm>
              <a:custGeom>
                <a:avLst/>
                <a:gdLst/>
                <a:ahLst/>
                <a:cxnLst>
                  <a:cxn ang="0">
                    <a:pos x="67" y="29"/>
                  </a:cxn>
                  <a:cxn ang="0">
                    <a:pos x="3" y="0"/>
                  </a:cxn>
                  <a:cxn ang="0">
                    <a:pos x="0" y="6"/>
                  </a:cxn>
                  <a:cxn ang="0">
                    <a:pos x="65" y="34"/>
                  </a:cxn>
                  <a:cxn ang="0">
                    <a:pos x="67" y="29"/>
                  </a:cxn>
                </a:cxnLst>
                <a:rect l="0" t="0" r="r" b="b"/>
                <a:pathLst>
                  <a:path w="67" h="34">
                    <a:moveTo>
                      <a:pt x="67" y="29"/>
                    </a:moveTo>
                    <a:cubicBezTo>
                      <a:pt x="3" y="0"/>
                      <a:pt x="3" y="0"/>
                      <a:pt x="3" y="0"/>
                    </a:cubicBezTo>
                    <a:cubicBezTo>
                      <a:pt x="2" y="2"/>
                      <a:pt x="1" y="4"/>
                      <a:pt x="0" y="6"/>
                    </a:cubicBezTo>
                    <a:cubicBezTo>
                      <a:pt x="65" y="34"/>
                      <a:pt x="65" y="34"/>
                      <a:pt x="65" y="34"/>
                    </a:cubicBezTo>
                    <a:cubicBezTo>
                      <a:pt x="66" y="32"/>
                      <a:pt x="66" y="31"/>
                      <a:pt x="67" y="2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70" name="Freeform 24"/>
              <p:cNvSpPr>
                <a:spLocks/>
              </p:cNvSpPr>
              <p:nvPr/>
            </p:nvSpPr>
            <p:spPr bwMode="gray">
              <a:xfrm>
                <a:off x="10230403" y="2804572"/>
                <a:ext cx="107639" cy="54376"/>
              </a:xfrm>
              <a:custGeom>
                <a:avLst/>
                <a:gdLst/>
                <a:ahLst/>
                <a:cxnLst>
                  <a:cxn ang="0">
                    <a:pos x="0" y="5"/>
                  </a:cxn>
                  <a:cxn ang="0">
                    <a:pos x="65" y="34"/>
                  </a:cxn>
                  <a:cxn ang="0">
                    <a:pos x="67" y="29"/>
                  </a:cxn>
                  <a:cxn ang="0">
                    <a:pos x="3" y="0"/>
                  </a:cxn>
                  <a:cxn ang="0">
                    <a:pos x="0" y="5"/>
                  </a:cxn>
                </a:cxnLst>
                <a:rect l="0" t="0" r="r" b="b"/>
                <a:pathLst>
                  <a:path w="67" h="34">
                    <a:moveTo>
                      <a:pt x="0" y="5"/>
                    </a:moveTo>
                    <a:cubicBezTo>
                      <a:pt x="65" y="34"/>
                      <a:pt x="65" y="34"/>
                      <a:pt x="65" y="34"/>
                    </a:cubicBezTo>
                    <a:cubicBezTo>
                      <a:pt x="65" y="32"/>
                      <a:pt x="66" y="31"/>
                      <a:pt x="67" y="29"/>
                    </a:cubicBezTo>
                    <a:cubicBezTo>
                      <a:pt x="3" y="0"/>
                      <a:pt x="3" y="0"/>
                      <a:pt x="3" y="0"/>
                    </a:cubicBezTo>
                    <a:cubicBezTo>
                      <a:pt x="2" y="2"/>
                      <a:pt x="1" y="4"/>
                      <a:pt x="0" y="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71" name="Freeform 25"/>
              <p:cNvSpPr>
                <a:spLocks/>
              </p:cNvSpPr>
              <p:nvPr/>
            </p:nvSpPr>
            <p:spPr bwMode="gray">
              <a:xfrm>
                <a:off x="9300687" y="2454672"/>
                <a:ext cx="111187" cy="43737"/>
              </a:xfrm>
              <a:custGeom>
                <a:avLst/>
                <a:gdLst/>
                <a:ahLst/>
                <a:cxnLst>
                  <a:cxn ang="0">
                    <a:pos x="69" y="22"/>
                  </a:cxn>
                  <a:cxn ang="0">
                    <a:pos x="2" y="0"/>
                  </a:cxn>
                  <a:cxn ang="0">
                    <a:pos x="0" y="5"/>
                  </a:cxn>
                  <a:cxn ang="0">
                    <a:pos x="67" y="27"/>
                  </a:cxn>
                  <a:cxn ang="0">
                    <a:pos x="69" y="22"/>
                  </a:cxn>
                </a:cxnLst>
                <a:rect l="0" t="0" r="r" b="b"/>
                <a:pathLst>
                  <a:path w="69" h="27">
                    <a:moveTo>
                      <a:pt x="69" y="22"/>
                    </a:moveTo>
                    <a:cubicBezTo>
                      <a:pt x="2" y="0"/>
                      <a:pt x="2" y="0"/>
                      <a:pt x="2" y="0"/>
                    </a:cubicBezTo>
                    <a:cubicBezTo>
                      <a:pt x="2" y="2"/>
                      <a:pt x="1" y="4"/>
                      <a:pt x="0" y="5"/>
                    </a:cubicBezTo>
                    <a:cubicBezTo>
                      <a:pt x="67" y="27"/>
                      <a:pt x="67" y="27"/>
                      <a:pt x="67" y="27"/>
                    </a:cubicBezTo>
                    <a:cubicBezTo>
                      <a:pt x="68" y="25"/>
                      <a:pt x="69" y="23"/>
                      <a:pt x="69" y="2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72" name="Freeform 26"/>
              <p:cNvSpPr>
                <a:spLocks/>
              </p:cNvSpPr>
              <p:nvPr/>
            </p:nvSpPr>
            <p:spPr bwMode="gray">
              <a:xfrm>
                <a:off x="10248145" y="2760834"/>
                <a:ext cx="111187" cy="44920"/>
              </a:xfrm>
              <a:custGeom>
                <a:avLst/>
                <a:gdLst/>
                <a:ahLst/>
                <a:cxnLst>
                  <a:cxn ang="0">
                    <a:pos x="0" y="6"/>
                  </a:cxn>
                  <a:cxn ang="0">
                    <a:pos x="67" y="28"/>
                  </a:cxn>
                  <a:cxn ang="0">
                    <a:pos x="69" y="22"/>
                  </a:cxn>
                  <a:cxn ang="0">
                    <a:pos x="2" y="0"/>
                  </a:cxn>
                  <a:cxn ang="0">
                    <a:pos x="0" y="6"/>
                  </a:cxn>
                </a:cxnLst>
                <a:rect l="0" t="0" r="r" b="b"/>
                <a:pathLst>
                  <a:path w="69" h="28">
                    <a:moveTo>
                      <a:pt x="0" y="6"/>
                    </a:moveTo>
                    <a:cubicBezTo>
                      <a:pt x="67" y="28"/>
                      <a:pt x="67" y="28"/>
                      <a:pt x="67" y="28"/>
                    </a:cubicBezTo>
                    <a:cubicBezTo>
                      <a:pt x="67" y="26"/>
                      <a:pt x="68" y="24"/>
                      <a:pt x="69" y="22"/>
                    </a:cubicBezTo>
                    <a:cubicBezTo>
                      <a:pt x="2" y="0"/>
                      <a:pt x="2" y="0"/>
                      <a:pt x="2" y="0"/>
                    </a:cubicBezTo>
                    <a:cubicBezTo>
                      <a:pt x="1" y="2"/>
                      <a:pt x="0" y="4"/>
                      <a:pt x="0" y="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73" name="Freeform 27"/>
              <p:cNvSpPr>
                <a:spLocks/>
              </p:cNvSpPr>
              <p:nvPr/>
            </p:nvSpPr>
            <p:spPr bwMode="gray">
              <a:xfrm>
                <a:off x="10259973" y="2718278"/>
                <a:ext cx="112371" cy="31916"/>
              </a:xfrm>
              <a:custGeom>
                <a:avLst/>
                <a:gdLst/>
                <a:ahLst/>
                <a:cxnLst>
                  <a:cxn ang="0">
                    <a:pos x="0" y="6"/>
                  </a:cxn>
                  <a:cxn ang="0">
                    <a:pos x="69" y="20"/>
                  </a:cxn>
                  <a:cxn ang="0">
                    <a:pos x="70" y="14"/>
                  </a:cxn>
                  <a:cxn ang="0">
                    <a:pos x="2" y="0"/>
                  </a:cxn>
                  <a:cxn ang="0">
                    <a:pos x="0" y="6"/>
                  </a:cxn>
                </a:cxnLst>
                <a:rect l="0" t="0" r="r" b="b"/>
                <a:pathLst>
                  <a:path w="70" h="20">
                    <a:moveTo>
                      <a:pt x="0" y="6"/>
                    </a:moveTo>
                    <a:cubicBezTo>
                      <a:pt x="69" y="20"/>
                      <a:pt x="69" y="20"/>
                      <a:pt x="69" y="20"/>
                    </a:cubicBezTo>
                    <a:cubicBezTo>
                      <a:pt x="69" y="18"/>
                      <a:pt x="70" y="16"/>
                      <a:pt x="70" y="14"/>
                    </a:cubicBezTo>
                    <a:cubicBezTo>
                      <a:pt x="2" y="0"/>
                      <a:pt x="2" y="0"/>
                      <a:pt x="2" y="0"/>
                    </a:cubicBezTo>
                    <a:cubicBezTo>
                      <a:pt x="1" y="2"/>
                      <a:pt x="1" y="4"/>
                      <a:pt x="0" y="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74" name="Freeform 28"/>
              <p:cNvSpPr>
                <a:spLocks/>
              </p:cNvSpPr>
              <p:nvPr/>
            </p:nvSpPr>
            <p:spPr bwMode="gray">
              <a:xfrm>
                <a:off x="9286492" y="2511412"/>
                <a:ext cx="112371" cy="31916"/>
              </a:xfrm>
              <a:custGeom>
                <a:avLst/>
                <a:gdLst/>
                <a:ahLst/>
                <a:cxnLst>
                  <a:cxn ang="0">
                    <a:pos x="70" y="14"/>
                  </a:cxn>
                  <a:cxn ang="0">
                    <a:pos x="1" y="0"/>
                  </a:cxn>
                  <a:cxn ang="0">
                    <a:pos x="0" y="6"/>
                  </a:cxn>
                  <a:cxn ang="0">
                    <a:pos x="69" y="20"/>
                  </a:cxn>
                  <a:cxn ang="0">
                    <a:pos x="70" y="14"/>
                  </a:cxn>
                </a:cxnLst>
                <a:rect l="0" t="0" r="r" b="b"/>
                <a:pathLst>
                  <a:path w="70" h="20">
                    <a:moveTo>
                      <a:pt x="70" y="14"/>
                    </a:moveTo>
                    <a:cubicBezTo>
                      <a:pt x="1" y="0"/>
                      <a:pt x="1" y="0"/>
                      <a:pt x="1" y="0"/>
                    </a:cubicBezTo>
                    <a:cubicBezTo>
                      <a:pt x="1" y="2"/>
                      <a:pt x="0" y="4"/>
                      <a:pt x="0" y="6"/>
                    </a:cubicBezTo>
                    <a:cubicBezTo>
                      <a:pt x="69" y="20"/>
                      <a:pt x="69" y="20"/>
                      <a:pt x="69" y="20"/>
                    </a:cubicBezTo>
                    <a:cubicBezTo>
                      <a:pt x="69" y="18"/>
                      <a:pt x="70" y="16"/>
                      <a:pt x="70" y="1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75" name="Freeform 29"/>
              <p:cNvSpPr>
                <a:spLocks/>
              </p:cNvSpPr>
              <p:nvPr/>
            </p:nvSpPr>
            <p:spPr bwMode="gray">
              <a:xfrm>
                <a:off x="9278212" y="2568153"/>
                <a:ext cx="112371" cy="21278"/>
              </a:xfrm>
              <a:custGeom>
                <a:avLst/>
                <a:gdLst/>
                <a:ahLst/>
                <a:cxnLst>
                  <a:cxn ang="0">
                    <a:pos x="70" y="7"/>
                  </a:cxn>
                  <a:cxn ang="0">
                    <a:pos x="0" y="0"/>
                  </a:cxn>
                  <a:cxn ang="0">
                    <a:pos x="0" y="6"/>
                  </a:cxn>
                  <a:cxn ang="0">
                    <a:pos x="69" y="13"/>
                  </a:cxn>
                  <a:cxn ang="0">
                    <a:pos x="70" y="7"/>
                  </a:cxn>
                </a:cxnLst>
                <a:rect l="0" t="0" r="r" b="b"/>
                <a:pathLst>
                  <a:path w="70" h="13">
                    <a:moveTo>
                      <a:pt x="70" y="7"/>
                    </a:moveTo>
                    <a:cubicBezTo>
                      <a:pt x="0" y="0"/>
                      <a:pt x="0" y="0"/>
                      <a:pt x="0" y="0"/>
                    </a:cubicBezTo>
                    <a:cubicBezTo>
                      <a:pt x="0" y="2"/>
                      <a:pt x="0" y="4"/>
                      <a:pt x="0" y="6"/>
                    </a:cubicBezTo>
                    <a:cubicBezTo>
                      <a:pt x="69" y="13"/>
                      <a:pt x="69" y="13"/>
                      <a:pt x="69" y="13"/>
                    </a:cubicBezTo>
                    <a:cubicBezTo>
                      <a:pt x="69" y="11"/>
                      <a:pt x="70" y="9"/>
                      <a:pt x="70" y="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76" name="Freeform 30"/>
              <p:cNvSpPr>
                <a:spLocks/>
              </p:cNvSpPr>
              <p:nvPr/>
            </p:nvSpPr>
            <p:spPr bwMode="gray">
              <a:xfrm>
                <a:off x="10268254" y="2670994"/>
                <a:ext cx="112371" cy="22459"/>
              </a:xfrm>
              <a:custGeom>
                <a:avLst/>
                <a:gdLst/>
                <a:ahLst/>
                <a:cxnLst>
                  <a:cxn ang="0">
                    <a:pos x="0" y="6"/>
                  </a:cxn>
                  <a:cxn ang="0">
                    <a:pos x="70" y="14"/>
                  </a:cxn>
                  <a:cxn ang="0">
                    <a:pos x="70" y="8"/>
                  </a:cxn>
                  <a:cxn ang="0">
                    <a:pos x="1" y="0"/>
                  </a:cxn>
                  <a:cxn ang="0">
                    <a:pos x="0" y="6"/>
                  </a:cxn>
                </a:cxnLst>
                <a:rect l="0" t="0" r="r" b="b"/>
                <a:pathLst>
                  <a:path w="70" h="14">
                    <a:moveTo>
                      <a:pt x="0" y="6"/>
                    </a:moveTo>
                    <a:cubicBezTo>
                      <a:pt x="70" y="14"/>
                      <a:pt x="70" y="14"/>
                      <a:pt x="70" y="14"/>
                    </a:cubicBezTo>
                    <a:cubicBezTo>
                      <a:pt x="70" y="12"/>
                      <a:pt x="70" y="10"/>
                      <a:pt x="70" y="8"/>
                    </a:cubicBezTo>
                    <a:cubicBezTo>
                      <a:pt x="1" y="0"/>
                      <a:pt x="1" y="0"/>
                      <a:pt x="1" y="0"/>
                    </a:cubicBezTo>
                    <a:cubicBezTo>
                      <a:pt x="1" y="2"/>
                      <a:pt x="0" y="4"/>
                      <a:pt x="0" y="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77" name="Freeform 31"/>
              <p:cNvSpPr>
                <a:spLocks/>
              </p:cNvSpPr>
              <p:nvPr/>
            </p:nvSpPr>
            <p:spPr bwMode="gray">
              <a:xfrm>
                <a:off x="9274664" y="2626075"/>
                <a:ext cx="112371" cy="9457"/>
              </a:xfrm>
              <a:custGeom>
                <a:avLst/>
                <a:gdLst/>
                <a:ahLst/>
                <a:cxnLst>
                  <a:cxn ang="0">
                    <a:pos x="70" y="4"/>
                  </a:cxn>
                  <a:cxn ang="0">
                    <a:pos x="70" y="0"/>
                  </a:cxn>
                  <a:cxn ang="0">
                    <a:pos x="0" y="0"/>
                  </a:cxn>
                  <a:cxn ang="0">
                    <a:pos x="0" y="4"/>
                  </a:cxn>
                  <a:cxn ang="0">
                    <a:pos x="0" y="6"/>
                  </a:cxn>
                  <a:cxn ang="0">
                    <a:pos x="70" y="6"/>
                  </a:cxn>
                  <a:cxn ang="0">
                    <a:pos x="70" y="4"/>
                  </a:cxn>
                </a:cxnLst>
                <a:rect l="0" t="0" r="r" b="b"/>
                <a:pathLst>
                  <a:path w="70" h="6">
                    <a:moveTo>
                      <a:pt x="70" y="4"/>
                    </a:moveTo>
                    <a:cubicBezTo>
                      <a:pt x="70" y="3"/>
                      <a:pt x="70" y="1"/>
                      <a:pt x="70" y="0"/>
                    </a:cubicBezTo>
                    <a:cubicBezTo>
                      <a:pt x="0" y="0"/>
                      <a:pt x="0" y="0"/>
                      <a:pt x="0" y="0"/>
                    </a:cubicBezTo>
                    <a:cubicBezTo>
                      <a:pt x="0" y="1"/>
                      <a:pt x="0" y="3"/>
                      <a:pt x="0" y="4"/>
                    </a:cubicBezTo>
                    <a:cubicBezTo>
                      <a:pt x="0" y="5"/>
                      <a:pt x="0" y="5"/>
                      <a:pt x="0" y="6"/>
                    </a:cubicBezTo>
                    <a:cubicBezTo>
                      <a:pt x="70" y="6"/>
                      <a:pt x="70" y="6"/>
                      <a:pt x="70" y="6"/>
                    </a:cubicBezTo>
                    <a:cubicBezTo>
                      <a:pt x="70" y="5"/>
                      <a:pt x="70" y="5"/>
                      <a:pt x="70" y="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78" name="Freeform 32"/>
              <p:cNvSpPr>
                <a:spLocks/>
              </p:cNvSpPr>
              <p:nvPr/>
            </p:nvSpPr>
            <p:spPr bwMode="gray">
              <a:xfrm>
                <a:off x="10270619" y="2626075"/>
                <a:ext cx="112371" cy="9457"/>
              </a:xfrm>
              <a:custGeom>
                <a:avLst/>
                <a:gdLst/>
                <a:ahLst/>
                <a:cxnLst>
                  <a:cxn ang="0">
                    <a:pos x="70" y="0"/>
                  </a:cxn>
                  <a:cxn ang="0">
                    <a:pos x="0" y="0"/>
                  </a:cxn>
                  <a:cxn ang="0">
                    <a:pos x="0" y="4"/>
                  </a:cxn>
                  <a:cxn ang="0">
                    <a:pos x="0" y="6"/>
                  </a:cxn>
                  <a:cxn ang="0">
                    <a:pos x="70" y="6"/>
                  </a:cxn>
                  <a:cxn ang="0">
                    <a:pos x="70" y="4"/>
                  </a:cxn>
                  <a:cxn ang="0">
                    <a:pos x="70" y="0"/>
                  </a:cxn>
                </a:cxnLst>
                <a:rect l="0" t="0" r="r" b="b"/>
                <a:pathLst>
                  <a:path w="70" h="6">
                    <a:moveTo>
                      <a:pt x="70" y="0"/>
                    </a:moveTo>
                    <a:cubicBezTo>
                      <a:pt x="0" y="0"/>
                      <a:pt x="0" y="0"/>
                      <a:pt x="0" y="0"/>
                    </a:cubicBezTo>
                    <a:cubicBezTo>
                      <a:pt x="0" y="1"/>
                      <a:pt x="0" y="3"/>
                      <a:pt x="0" y="4"/>
                    </a:cubicBezTo>
                    <a:cubicBezTo>
                      <a:pt x="0" y="5"/>
                      <a:pt x="0" y="5"/>
                      <a:pt x="0" y="6"/>
                    </a:cubicBezTo>
                    <a:cubicBezTo>
                      <a:pt x="70" y="6"/>
                      <a:pt x="70" y="6"/>
                      <a:pt x="70" y="6"/>
                    </a:cubicBezTo>
                    <a:cubicBezTo>
                      <a:pt x="70" y="5"/>
                      <a:pt x="70" y="5"/>
                      <a:pt x="70" y="4"/>
                    </a:cubicBezTo>
                    <a:cubicBezTo>
                      <a:pt x="70" y="3"/>
                      <a:pt x="70" y="1"/>
                      <a:pt x="70"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79" name="Freeform 33"/>
              <p:cNvSpPr>
                <a:spLocks/>
              </p:cNvSpPr>
              <p:nvPr/>
            </p:nvSpPr>
            <p:spPr bwMode="gray">
              <a:xfrm>
                <a:off x="9277030" y="2673359"/>
                <a:ext cx="113553" cy="20095"/>
              </a:xfrm>
              <a:custGeom>
                <a:avLst/>
                <a:gdLst/>
                <a:ahLst/>
                <a:cxnLst>
                  <a:cxn ang="0">
                    <a:pos x="70" y="0"/>
                  </a:cxn>
                  <a:cxn ang="0">
                    <a:pos x="0" y="7"/>
                  </a:cxn>
                  <a:cxn ang="0">
                    <a:pos x="1" y="13"/>
                  </a:cxn>
                  <a:cxn ang="0">
                    <a:pos x="71" y="6"/>
                  </a:cxn>
                  <a:cxn ang="0">
                    <a:pos x="70" y="0"/>
                  </a:cxn>
                </a:cxnLst>
                <a:rect l="0" t="0" r="r" b="b"/>
                <a:pathLst>
                  <a:path w="71" h="13">
                    <a:moveTo>
                      <a:pt x="70" y="0"/>
                    </a:moveTo>
                    <a:cubicBezTo>
                      <a:pt x="0" y="7"/>
                      <a:pt x="0" y="7"/>
                      <a:pt x="0" y="7"/>
                    </a:cubicBezTo>
                    <a:cubicBezTo>
                      <a:pt x="1" y="9"/>
                      <a:pt x="1" y="11"/>
                      <a:pt x="1" y="13"/>
                    </a:cubicBezTo>
                    <a:cubicBezTo>
                      <a:pt x="71" y="6"/>
                      <a:pt x="71" y="6"/>
                      <a:pt x="71" y="6"/>
                    </a:cubicBezTo>
                    <a:cubicBezTo>
                      <a:pt x="70" y="4"/>
                      <a:pt x="70" y="2"/>
                      <a:pt x="70"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80" name="Freeform 34"/>
              <p:cNvSpPr>
                <a:spLocks/>
              </p:cNvSpPr>
              <p:nvPr/>
            </p:nvSpPr>
            <p:spPr bwMode="gray">
              <a:xfrm>
                <a:off x="10268254" y="2568153"/>
                <a:ext cx="112371" cy="21278"/>
              </a:xfrm>
              <a:custGeom>
                <a:avLst/>
                <a:gdLst/>
                <a:ahLst/>
                <a:cxnLst>
                  <a:cxn ang="0">
                    <a:pos x="1" y="13"/>
                  </a:cxn>
                  <a:cxn ang="0">
                    <a:pos x="70" y="6"/>
                  </a:cxn>
                  <a:cxn ang="0">
                    <a:pos x="70" y="0"/>
                  </a:cxn>
                  <a:cxn ang="0">
                    <a:pos x="0" y="7"/>
                  </a:cxn>
                  <a:cxn ang="0">
                    <a:pos x="1" y="13"/>
                  </a:cxn>
                </a:cxnLst>
                <a:rect l="0" t="0" r="r" b="b"/>
                <a:pathLst>
                  <a:path w="70" h="13">
                    <a:moveTo>
                      <a:pt x="1" y="13"/>
                    </a:moveTo>
                    <a:cubicBezTo>
                      <a:pt x="70" y="6"/>
                      <a:pt x="70" y="6"/>
                      <a:pt x="70" y="6"/>
                    </a:cubicBezTo>
                    <a:cubicBezTo>
                      <a:pt x="70" y="4"/>
                      <a:pt x="70" y="2"/>
                      <a:pt x="70" y="0"/>
                    </a:cubicBezTo>
                    <a:cubicBezTo>
                      <a:pt x="0" y="7"/>
                      <a:pt x="0" y="7"/>
                      <a:pt x="0" y="7"/>
                    </a:cubicBezTo>
                    <a:cubicBezTo>
                      <a:pt x="0" y="9"/>
                      <a:pt x="0" y="11"/>
                      <a:pt x="1" y="1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81" name="Freeform 35"/>
              <p:cNvSpPr>
                <a:spLocks/>
              </p:cNvSpPr>
              <p:nvPr/>
            </p:nvSpPr>
            <p:spPr bwMode="gray">
              <a:xfrm>
                <a:off x="9286492" y="2719461"/>
                <a:ext cx="112371" cy="31916"/>
              </a:xfrm>
              <a:custGeom>
                <a:avLst/>
                <a:gdLst/>
                <a:ahLst/>
                <a:cxnLst>
                  <a:cxn ang="0">
                    <a:pos x="68" y="0"/>
                  </a:cxn>
                  <a:cxn ang="0">
                    <a:pos x="0" y="14"/>
                  </a:cxn>
                  <a:cxn ang="0">
                    <a:pos x="1" y="20"/>
                  </a:cxn>
                  <a:cxn ang="0">
                    <a:pos x="70" y="5"/>
                  </a:cxn>
                  <a:cxn ang="0">
                    <a:pos x="68" y="0"/>
                  </a:cxn>
                </a:cxnLst>
                <a:rect l="0" t="0" r="r" b="b"/>
                <a:pathLst>
                  <a:path w="70" h="20">
                    <a:moveTo>
                      <a:pt x="68" y="0"/>
                    </a:moveTo>
                    <a:cubicBezTo>
                      <a:pt x="0" y="14"/>
                      <a:pt x="0" y="14"/>
                      <a:pt x="0" y="14"/>
                    </a:cubicBezTo>
                    <a:cubicBezTo>
                      <a:pt x="0" y="16"/>
                      <a:pt x="0" y="18"/>
                      <a:pt x="1" y="20"/>
                    </a:cubicBezTo>
                    <a:cubicBezTo>
                      <a:pt x="70" y="5"/>
                      <a:pt x="70" y="5"/>
                      <a:pt x="70" y="5"/>
                    </a:cubicBezTo>
                    <a:cubicBezTo>
                      <a:pt x="69" y="4"/>
                      <a:pt x="69" y="2"/>
                      <a:pt x="68"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82" name="Freeform 36"/>
              <p:cNvSpPr>
                <a:spLocks/>
              </p:cNvSpPr>
              <p:nvPr/>
            </p:nvSpPr>
            <p:spPr bwMode="gray">
              <a:xfrm>
                <a:off x="10259973" y="2512594"/>
                <a:ext cx="112371" cy="31916"/>
              </a:xfrm>
              <a:custGeom>
                <a:avLst/>
                <a:gdLst/>
                <a:ahLst/>
                <a:cxnLst>
                  <a:cxn ang="0">
                    <a:pos x="1" y="20"/>
                  </a:cxn>
                  <a:cxn ang="0">
                    <a:pos x="70" y="6"/>
                  </a:cxn>
                  <a:cxn ang="0">
                    <a:pos x="69" y="0"/>
                  </a:cxn>
                  <a:cxn ang="0">
                    <a:pos x="0" y="14"/>
                  </a:cxn>
                  <a:cxn ang="0">
                    <a:pos x="1" y="20"/>
                  </a:cxn>
                </a:cxnLst>
                <a:rect l="0" t="0" r="r" b="b"/>
                <a:pathLst>
                  <a:path w="70" h="20">
                    <a:moveTo>
                      <a:pt x="1" y="20"/>
                    </a:moveTo>
                    <a:cubicBezTo>
                      <a:pt x="70" y="6"/>
                      <a:pt x="70" y="6"/>
                      <a:pt x="70" y="6"/>
                    </a:cubicBezTo>
                    <a:cubicBezTo>
                      <a:pt x="70" y="4"/>
                      <a:pt x="69" y="2"/>
                      <a:pt x="69" y="0"/>
                    </a:cubicBezTo>
                    <a:cubicBezTo>
                      <a:pt x="0" y="14"/>
                      <a:pt x="0" y="14"/>
                      <a:pt x="0" y="14"/>
                    </a:cubicBezTo>
                    <a:cubicBezTo>
                      <a:pt x="0" y="16"/>
                      <a:pt x="1" y="18"/>
                      <a:pt x="1"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83" name="Freeform 37"/>
              <p:cNvSpPr>
                <a:spLocks/>
              </p:cNvSpPr>
              <p:nvPr/>
            </p:nvSpPr>
            <p:spPr bwMode="gray">
              <a:xfrm>
                <a:off x="10246962" y="2455853"/>
                <a:ext cx="111187" cy="44920"/>
              </a:xfrm>
              <a:custGeom>
                <a:avLst/>
                <a:gdLst/>
                <a:ahLst/>
                <a:cxnLst>
                  <a:cxn ang="0">
                    <a:pos x="2" y="28"/>
                  </a:cxn>
                  <a:cxn ang="0">
                    <a:pos x="69" y="6"/>
                  </a:cxn>
                  <a:cxn ang="0">
                    <a:pos x="67" y="0"/>
                  </a:cxn>
                  <a:cxn ang="0">
                    <a:pos x="0" y="22"/>
                  </a:cxn>
                  <a:cxn ang="0">
                    <a:pos x="2" y="28"/>
                  </a:cxn>
                </a:cxnLst>
                <a:rect l="0" t="0" r="r" b="b"/>
                <a:pathLst>
                  <a:path w="69" h="28">
                    <a:moveTo>
                      <a:pt x="2" y="28"/>
                    </a:moveTo>
                    <a:cubicBezTo>
                      <a:pt x="69" y="6"/>
                      <a:pt x="69" y="6"/>
                      <a:pt x="69" y="6"/>
                    </a:cubicBezTo>
                    <a:cubicBezTo>
                      <a:pt x="68" y="4"/>
                      <a:pt x="68" y="2"/>
                      <a:pt x="67" y="0"/>
                    </a:cubicBezTo>
                    <a:cubicBezTo>
                      <a:pt x="0" y="22"/>
                      <a:pt x="0" y="22"/>
                      <a:pt x="0" y="22"/>
                    </a:cubicBezTo>
                    <a:cubicBezTo>
                      <a:pt x="1" y="24"/>
                      <a:pt x="1" y="26"/>
                      <a:pt x="2" y="2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84" name="Freeform 38"/>
              <p:cNvSpPr>
                <a:spLocks/>
              </p:cNvSpPr>
              <p:nvPr/>
            </p:nvSpPr>
            <p:spPr bwMode="gray">
              <a:xfrm>
                <a:off x="9300687" y="2764380"/>
                <a:ext cx="111187" cy="43737"/>
              </a:xfrm>
              <a:custGeom>
                <a:avLst/>
                <a:gdLst/>
                <a:ahLst/>
                <a:cxnLst>
                  <a:cxn ang="0">
                    <a:pos x="67" y="0"/>
                  </a:cxn>
                  <a:cxn ang="0">
                    <a:pos x="0" y="21"/>
                  </a:cxn>
                  <a:cxn ang="0">
                    <a:pos x="2" y="27"/>
                  </a:cxn>
                  <a:cxn ang="0">
                    <a:pos x="69" y="5"/>
                  </a:cxn>
                  <a:cxn ang="0">
                    <a:pos x="67" y="0"/>
                  </a:cxn>
                </a:cxnLst>
                <a:rect l="0" t="0" r="r" b="b"/>
                <a:pathLst>
                  <a:path w="69" h="27">
                    <a:moveTo>
                      <a:pt x="67" y="0"/>
                    </a:moveTo>
                    <a:cubicBezTo>
                      <a:pt x="0" y="21"/>
                      <a:pt x="0" y="21"/>
                      <a:pt x="0" y="21"/>
                    </a:cubicBezTo>
                    <a:cubicBezTo>
                      <a:pt x="0" y="23"/>
                      <a:pt x="1" y="25"/>
                      <a:pt x="2" y="27"/>
                    </a:cubicBezTo>
                    <a:cubicBezTo>
                      <a:pt x="69" y="5"/>
                      <a:pt x="69" y="5"/>
                      <a:pt x="69" y="5"/>
                    </a:cubicBezTo>
                    <a:cubicBezTo>
                      <a:pt x="68" y="3"/>
                      <a:pt x="67" y="2"/>
                      <a:pt x="67"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85" name="Freeform 39"/>
              <p:cNvSpPr>
                <a:spLocks/>
              </p:cNvSpPr>
              <p:nvPr/>
            </p:nvSpPr>
            <p:spPr bwMode="gray">
              <a:xfrm>
                <a:off x="10229219" y="2403841"/>
                <a:ext cx="107639" cy="54376"/>
              </a:xfrm>
              <a:custGeom>
                <a:avLst/>
                <a:gdLst/>
                <a:ahLst/>
                <a:cxnLst>
                  <a:cxn ang="0">
                    <a:pos x="3" y="34"/>
                  </a:cxn>
                  <a:cxn ang="0">
                    <a:pos x="67" y="5"/>
                  </a:cxn>
                  <a:cxn ang="0">
                    <a:pos x="65" y="0"/>
                  </a:cxn>
                  <a:cxn ang="0">
                    <a:pos x="0" y="29"/>
                  </a:cxn>
                  <a:cxn ang="0">
                    <a:pos x="3" y="34"/>
                  </a:cxn>
                </a:cxnLst>
                <a:rect l="0" t="0" r="r" b="b"/>
                <a:pathLst>
                  <a:path w="67" h="34">
                    <a:moveTo>
                      <a:pt x="3" y="34"/>
                    </a:moveTo>
                    <a:cubicBezTo>
                      <a:pt x="67" y="5"/>
                      <a:pt x="67" y="5"/>
                      <a:pt x="67" y="5"/>
                    </a:cubicBezTo>
                    <a:cubicBezTo>
                      <a:pt x="66" y="3"/>
                      <a:pt x="66" y="2"/>
                      <a:pt x="65" y="0"/>
                    </a:cubicBezTo>
                    <a:cubicBezTo>
                      <a:pt x="0" y="29"/>
                      <a:pt x="0" y="29"/>
                      <a:pt x="0" y="29"/>
                    </a:cubicBezTo>
                    <a:cubicBezTo>
                      <a:pt x="1" y="30"/>
                      <a:pt x="2" y="32"/>
                      <a:pt x="3" y="3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86" name="Freeform 40"/>
              <p:cNvSpPr>
                <a:spLocks/>
              </p:cNvSpPr>
              <p:nvPr/>
            </p:nvSpPr>
            <p:spPr bwMode="gray">
              <a:xfrm>
                <a:off x="9319612" y="2808117"/>
                <a:ext cx="107639" cy="54376"/>
              </a:xfrm>
              <a:custGeom>
                <a:avLst/>
                <a:gdLst/>
                <a:ahLst/>
                <a:cxnLst>
                  <a:cxn ang="0">
                    <a:pos x="65" y="0"/>
                  </a:cxn>
                  <a:cxn ang="0">
                    <a:pos x="0" y="29"/>
                  </a:cxn>
                  <a:cxn ang="0">
                    <a:pos x="3" y="34"/>
                  </a:cxn>
                  <a:cxn ang="0">
                    <a:pos x="67" y="5"/>
                  </a:cxn>
                  <a:cxn ang="0">
                    <a:pos x="65" y="0"/>
                  </a:cxn>
                </a:cxnLst>
                <a:rect l="0" t="0" r="r" b="b"/>
                <a:pathLst>
                  <a:path w="67" h="34">
                    <a:moveTo>
                      <a:pt x="65" y="0"/>
                    </a:moveTo>
                    <a:cubicBezTo>
                      <a:pt x="0" y="29"/>
                      <a:pt x="0" y="29"/>
                      <a:pt x="0" y="29"/>
                    </a:cubicBezTo>
                    <a:cubicBezTo>
                      <a:pt x="1" y="30"/>
                      <a:pt x="2" y="32"/>
                      <a:pt x="3" y="34"/>
                    </a:cubicBezTo>
                    <a:cubicBezTo>
                      <a:pt x="67" y="5"/>
                      <a:pt x="67" y="5"/>
                      <a:pt x="67" y="5"/>
                    </a:cubicBezTo>
                    <a:cubicBezTo>
                      <a:pt x="67" y="3"/>
                      <a:pt x="66" y="2"/>
                      <a:pt x="65"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87" name="Freeform 41"/>
              <p:cNvSpPr>
                <a:spLocks/>
              </p:cNvSpPr>
              <p:nvPr/>
            </p:nvSpPr>
            <p:spPr bwMode="gray">
              <a:xfrm>
                <a:off x="10207928" y="2351829"/>
                <a:ext cx="102908" cy="66197"/>
              </a:xfrm>
              <a:custGeom>
                <a:avLst/>
                <a:gdLst/>
                <a:ahLst/>
                <a:cxnLst>
                  <a:cxn ang="0">
                    <a:pos x="3" y="41"/>
                  </a:cxn>
                  <a:cxn ang="0">
                    <a:pos x="64" y="5"/>
                  </a:cxn>
                  <a:cxn ang="0">
                    <a:pos x="61" y="0"/>
                  </a:cxn>
                  <a:cxn ang="0">
                    <a:pos x="0" y="36"/>
                  </a:cxn>
                  <a:cxn ang="0">
                    <a:pos x="3" y="41"/>
                  </a:cxn>
                </a:cxnLst>
                <a:rect l="0" t="0" r="r" b="b"/>
                <a:pathLst>
                  <a:path w="64" h="41">
                    <a:moveTo>
                      <a:pt x="3" y="41"/>
                    </a:moveTo>
                    <a:cubicBezTo>
                      <a:pt x="64" y="5"/>
                      <a:pt x="64" y="5"/>
                      <a:pt x="64" y="5"/>
                    </a:cubicBezTo>
                    <a:cubicBezTo>
                      <a:pt x="63" y="4"/>
                      <a:pt x="62" y="2"/>
                      <a:pt x="61" y="0"/>
                    </a:cubicBezTo>
                    <a:cubicBezTo>
                      <a:pt x="0" y="36"/>
                      <a:pt x="0" y="36"/>
                      <a:pt x="0" y="36"/>
                    </a:cubicBezTo>
                    <a:cubicBezTo>
                      <a:pt x="1" y="37"/>
                      <a:pt x="2" y="39"/>
                      <a:pt x="3"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88" name="Freeform 42"/>
              <p:cNvSpPr>
                <a:spLocks/>
              </p:cNvSpPr>
              <p:nvPr/>
            </p:nvSpPr>
            <p:spPr bwMode="gray">
              <a:xfrm>
                <a:off x="9346817" y="2849491"/>
                <a:ext cx="102908" cy="63833"/>
              </a:xfrm>
              <a:custGeom>
                <a:avLst/>
                <a:gdLst/>
                <a:ahLst/>
                <a:cxnLst>
                  <a:cxn ang="0">
                    <a:pos x="61" y="0"/>
                  </a:cxn>
                  <a:cxn ang="0">
                    <a:pos x="0" y="35"/>
                  </a:cxn>
                  <a:cxn ang="0">
                    <a:pos x="3" y="40"/>
                  </a:cxn>
                  <a:cxn ang="0">
                    <a:pos x="64" y="5"/>
                  </a:cxn>
                  <a:cxn ang="0">
                    <a:pos x="61" y="0"/>
                  </a:cxn>
                </a:cxnLst>
                <a:rect l="0" t="0" r="r" b="b"/>
                <a:pathLst>
                  <a:path w="64" h="40">
                    <a:moveTo>
                      <a:pt x="61" y="0"/>
                    </a:moveTo>
                    <a:cubicBezTo>
                      <a:pt x="0" y="35"/>
                      <a:pt x="0" y="35"/>
                      <a:pt x="0" y="35"/>
                    </a:cubicBezTo>
                    <a:cubicBezTo>
                      <a:pt x="1" y="37"/>
                      <a:pt x="2" y="39"/>
                      <a:pt x="3" y="40"/>
                    </a:cubicBezTo>
                    <a:cubicBezTo>
                      <a:pt x="64" y="5"/>
                      <a:pt x="64" y="5"/>
                      <a:pt x="64" y="5"/>
                    </a:cubicBezTo>
                    <a:cubicBezTo>
                      <a:pt x="63" y="3"/>
                      <a:pt x="62" y="1"/>
                      <a:pt x="61"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89" name="Freeform 43"/>
              <p:cNvSpPr>
                <a:spLocks/>
              </p:cNvSpPr>
              <p:nvPr/>
            </p:nvSpPr>
            <p:spPr bwMode="gray">
              <a:xfrm>
                <a:off x="10183089" y="2304545"/>
                <a:ext cx="96993" cy="74472"/>
              </a:xfrm>
              <a:custGeom>
                <a:avLst/>
                <a:gdLst/>
                <a:ahLst/>
                <a:cxnLst>
                  <a:cxn ang="0">
                    <a:pos x="3" y="47"/>
                  </a:cxn>
                  <a:cxn ang="0">
                    <a:pos x="61" y="5"/>
                  </a:cxn>
                  <a:cxn ang="0">
                    <a:pos x="58" y="0"/>
                  </a:cxn>
                  <a:cxn ang="0">
                    <a:pos x="0" y="42"/>
                  </a:cxn>
                  <a:cxn ang="0">
                    <a:pos x="3" y="47"/>
                  </a:cxn>
                </a:cxnLst>
                <a:rect l="0" t="0" r="r" b="b"/>
                <a:pathLst>
                  <a:path w="61" h="47">
                    <a:moveTo>
                      <a:pt x="3" y="47"/>
                    </a:moveTo>
                    <a:cubicBezTo>
                      <a:pt x="61" y="5"/>
                      <a:pt x="61" y="5"/>
                      <a:pt x="61" y="5"/>
                    </a:cubicBezTo>
                    <a:cubicBezTo>
                      <a:pt x="60" y="3"/>
                      <a:pt x="59" y="2"/>
                      <a:pt x="58" y="0"/>
                    </a:cubicBezTo>
                    <a:cubicBezTo>
                      <a:pt x="0" y="42"/>
                      <a:pt x="0" y="42"/>
                      <a:pt x="0" y="42"/>
                    </a:cubicBezTo>
                    <a:cubicBezTo>
                      <a:pt x="1" y="44"/>
                      <a:pt x="2" y="45"/>
                      <a:pt x="3"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90" name="Freeform 44"/>
              <p:cNvSpPr>
                <a:spLocks/>
              </p:cNvSpPr>
              <p:nvPr/>
            </p:nvSpPr>
            <p:spPr bwMode="gray">
              <a:xfrm>
                <a:off x="9377571" y="2887318"/>
                <a:ext cx="99359" cy="75654"/>
              </a:xfrm>
              <a:custGeom>
                <a:avLst/>
                <a:gdLst/>
                <a:ahLst/>
                <a:cxnLst>
                  <a:cxn ang="0">
                    <a:pos x="58" y="0"/>
                  </a:cxn>
                  <a:cxn ang="0">
                    <a:pos x="0" y="42"/>
                  </a:cxn>
                  <a:cxn ang="0">
                    <a:pos x="4" y="47"/>
                  </a:cxn>
                  <a:cxn ang="0">
                    <a:pos x="62" y="5"/>
                  </a:cxn>
                  <a:cxn ang="0">
                    <a:pos x="58" y="0"/>
                  </a:cxn>
                </a:cxnLst>
                <a:rect l="0" t="0" r="r" b="b"/>
                <a:pathLst>
                  <a:path w="62" h="47">
                    <a:moveTo>
                      <a:pt x="58" y="0"/>
                    </a:moveTo>
                    <a:cubicBezTo>
                      <a:pt x="0" y="42"/>
                      <a:pt x="0" y="42"/>
                      <a:pt x="0" y="42"/>
                    </a:cubicBezTo>
                    <a:cubicBezTo>
                      <a:pt x="1" y="43"/>
                      <a:pt x="3" y="45"/>
                      <a:pt x="4" y="47"/>
                    </a:cubicBezTo>
                    <a:cubicBezTo>
                      <a:pt x="62" y="5"/>
                      <a:pt x="62" y="5"/>
                      <a:pt x="62" y="5"/>
                    </a:cubicBezTo>
                    <a:cubicBezTo>
                      <a:pt x="60" y="3"/>
                      <a:pt x="59" y="1"/>
                      <a:pt x="58"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91" name="Freeform 45"/>
              <p:cNvSpPr>
                <a:spLocks/>
              </p:cNvSpPr>
              <p:nvPr/>
            </p:nvSpPr>
            <p:spPr bwMode="gray">
              <a:xfrm>
                <a:off x="10152335" y="2259626"/>
                <a:ext cx="93445" cy="83928"/>
              </a:xfrm>
              <a:custGeom>
                <a:avLst/>
                <a:gdLst/>
                <a:ahLst/>
                <a:cxnLst>
                  <a:cxn ang="0">
                    <a:pos x="4" y="53"/>
                  </a:cxn>
                  <a:cxn ang="0">
                    <a:pos x="58" y="5"/>
                  </a:cxn>
                  <a:cxn ang="0">
                    <a:pos x="54" y="0"/>
                  </a:cxn>
                  <a:cxn ang="0">
                    <a:pos x="0" y="49"/>
                  </a:cxn>
                  <a:cxn ang="0">
                    <a:pos x="4" y="53"/>
                  </a:cxn>
                </a:cxnLst>
                <a:rect l="0" t="0" r="r" b="b"/>
                <a:pathLst>
                  <a:path w="58" h="53">
                    <a:moveTo>
                      <a:pt x="4" y="53"/>
                    </a:moveTo>
                    <a:cubicBezTo>
                      <a:pt x="58" y="5"/>
                      <a:pt x="58" y="5"/>
                      <a:pt x="58" y="5"/>
                    </a:cubicBezTo>
                    <a:cubicBezTo>
                      <a:pt x="56" y="3"/>
                      <a:pt x="55" y="2"/>
                      <a:pt x="54" y="0"/>
                    </a:cubicBezTo>
                    <a:cubicBezTo>
                      <a:pt x="0" y="49"/>
                      <a:pt x="0" y="49"/>
                      <a:pt x="0" y="49"/>
                    </a:cubicBezTo>
                    <a:cubicBezTo>
                      <a:pt x="2" y="50"/>
                      <a:pt x="3" y="52"/>
                      <a:pt x="4" y="5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92" name="Freeform 46"/>
              <p:cNvSpPr>
                <a:spLocks/>
              </p:cNvSpPr>
              <p:nvPr/>
            </p:nvSpPr>
            <p:spPr bwMode="gray">
              <a:xfrm>
                <a:off x="9414240" y="2922781"/>
                <a:ext cx="93445" cy="85111"/>
              </a:xfrm>
              <a:custGeom>
                <a:avLst/>
                <a:gdLst/>
                <a:ahLst/>
                <a:cxnLst>
                  <a:cxn ang="0">
                    <a:pos x="53" y="0"/>
                  </a:cxn>
                  <a:cxn ang="0">
                    <a:pos x="0" y="48"/>
                  </a:cxn>
                  <a:cxn ang="0">
                    <a:pos x="4" y="53"/>
                  </a:cxn>
                  <a:cxn ang="0">
                    <a:pos x="58" y="4"/>
                  </a:cxn>
                  <a:cxn ang="0">
                    <a:pos x="53" y="0"/>
                  </a:cxn>
                </a:cxnLst>
                <a:rect l="0" t="0" r="r" b="b"/>
                <a:pathLst>
                  <a:path w="58" h="53">
                    <a:moveTo>
                      <a:pt x="53" y="0"/>
                    </a:moveTo>
                    <a:cubicBezTo>
                      <a:pt x="0" y="48"/>
                      <a:pt x="0" y="48"/>
                      <a:pt x="0" y="48"/>
                    </a:cubicBezTo>
                    <a:cubicBezTo>
                      <a:pt x="1" y="50"/>
                      <a:pt x="3" y="51"/>
                      <a:pt x="4" y="53"/>
                    </a:cubicBezTo>
                    <a:cubicBezTo>
                      <a:pt x="58" y="4"/>
                      <a:pt x="58" y="4"/>
                      <a:pt x="58" y="4"/>
                    </a:cubicBezTo>
                    <a:cubicBezTo>
                      <a:pt x="56" y="3"/>
                      <a:pt x="55" y="2"/>
                      <a:pt x="53"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93" name="Freeform 47"/>
              <p:cNvSpPr>
                <a:spLocks/>
              </p:cNvSpPr>
              <p:nvPr/>
            </p:nvSpPr>
            <p:spPr bwMode="gray">
              <a:xfrm>
                <a:off x="10120398" y="2219434"/>
                <a:ext cx="85165" cy="92203"/>
              </a:xfrm>
              <a:custGeom>
                <a:avLst/>
                <a:gdLst/>
                <a:ahLst/>
                <a:cxnLst>
                  <a:cxn ang="0">
                    <a:pos x="4" y="58"/>
                  </a:cxn>
                  <a:cxn ang="0">
                    <a:pos x="53" y="4"/>
                  </a:cxn>
                  <a:cxn ang="0">
                    <a:pos x="48" y="0"/>
                  </a:cxn>
                  <a:cxn ang="0">
                    <a:pos x="0" y="54"/>
                  </a:cxn>
                  <a:cxn ang="0">
                    <a:pos x="4" y="58"/>
                  </a:cxn>
                </a:cxnLst>
                <a:rect l="0" t="0" r="r" b="b"/>
                <a:pathLst>
                  <a:path w="53" h="58">
                    <a:moveTo>
                      <a:pt x="4" y="58"/>
                    </a:moveTo>
                    <a:cubicBezTo>
                      <a:pt x="53" y="4"/>
                      <a:pt x="53" y="4"/>
                      <a:pt x="53" y="4"/>
                    </a:cubicBezTo>
                    <a:cubicBezTo>
                      <a:pt x="51" y="3"/>
                      <a:pt x="50" y="2"/>
                      <a:pt x="48" y="0"/>
                    </a:cubicBezTo>
                    <a:cubicBezTo>
                      <a:pt x="0" y="54"/>
                      <a:pt x="0" y="54"/>
                      <a:pt x="0" y="54"/>
                    </a:cubicBezTo>
                    <a:cubicBezTo>
                      <a:pt x="1" y="55"/>
                      <a:pt x="3" y="57"/>
                      <a:pt x="4" y="5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94" name="Freeform 48"/>
              <p:cNvSpPr>
                <a:spLocks/>
              </p:cNvSpPr>
              <p:nvPr/>
            </p:nvSpPr>
            <p:spPr bwMode="gray">
              <a:xfrm>
                <a:off x="9456822" y="2954697"/>
                <a:ext cx="85165" cy="93385"/>
              </a:xfrm>
              <a:custGeom>
                <a:avLst/>
                <a:gdLst/>
                <a:ahLst/>
                <a:cxnLst>
                  <a:cxn ang="0">
                    <a:pos x="48" y="0"/>
                  </a:cxn>
                  <a:cxn ang="0">
                    <a:pos x="0" y="54"/>
                  </a:cxn>
                  <a:cxn ang="0">
                    <a:pos x="4" y="58"/>
                  </a:cxn>
                  <a:cxn ang="0">
                    <a:pos x="53" y="4"/>
                  </a:cxn>
                  <a:cxn ang="0">
                    <a:pos x="48" y="0"/>
                  </a:cxn>
                </a:cxnLst>
                <a:rect l="0" t="0" r="r" b="b"/>
                <a:pathLst>
                  <a:path w="53" h="58">
                    <a:moveTo>
                      <a:pt x="48" y="0"/>
                    </a:moveTo>
                    <a:cubicBezTo>
                      <a:pt x="0" y="54"/>
                      <a:pt x="0" y="54"/>
                      <a:pt x="0" y="54"/>
                    </a:cubicBezTo>
                    <a:cubicBezTo>
                      <a:pt x="1" y="55"/>
                      <a:pt x="3" y="57"/>
                      <a:pt x="4" y="58"/>
                    </a:cubicBezTo>
                    <a:cubicBezTo>
                      <a:pt x="53" y="4"/>
                      <a:pt x="53" y="4"/>
                      <a:pt x="53" y="4"/>
                    </a:cubicBezTo>
                    <a:cubicBezTo>
                      <a:pt x="51" y="3"/>
                      <a:pt x="49" y="2"/>
                      <a:pt x="48"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95" name="Freeform 49"/>
              <p:cNvSpPr>
                <a:spLocks/>
              </p:cNvSpPr>
              <p:nvPr/>
            </p:nvSpPr>
            <p:spPr bwMode="gray">
              <a:xfrm>
                <a:off x="9501770" y="2984250"/>
                <a:ext cx="75702" cy="100478"/>
              </a:xfrm>
              <a:custGeom>
                <a:avLst/>
                <a:gdLst/>
                <a:ahLst/>
                <a:cxnLst>
                  <a:cxn ang="0">
                    <a:pos x="42" y="0"/>
                  </a:cxn>
                  <a:cxn ang="0">
                    <a:pos x="0" y="59"/>
                  </a:cxn>
                  <a:cxn ang="0">
                    <a:pos x="5" y="63"/>
                  </a:cxn>
                  <a:cxn ang="0">
                    <a:pos x="47" y="4"/>
                  </a:cxn>
                  <a:cxn ang="0">
                    <a:pos x="42" y="0"/>
                  </a:cxn>
                </a:cxnLst>
                <a:rect l="0" t="0" r="r" b="b"/>
                <a:pathLst>
                  <a:path w="47" h="63">
                    <a:moveTo>
                      <a:pt x="42" y="0"/>
                    </a:moveTo>
                    <a:cubicBezTo>
                      <a:pt x="0" y="59"/>
                      <a:pt x="0" y="59"/>
                      <a:pt x="0" y="59"/>
                    </a:cubicBezTo>
                    <a:cubicBezTo>
                      <a:pt x="1" y="60"/>
                      <a:pt x="3" y="61"/>
                      <a:pt x="5" y="63"/>
                    </a:cubicBezTo>
                    <a:cubicBezTo>
                      <a:pt x="47" y="4"/>
                      <a:pt x="47" y="4"/>
                      <a:pt x="47" y="4"/>
                    </a:cubicBezTo>
                    <a:cubicBezTo>
                      <a:pt x="46" y="2"/>
                      <a:pt x="44" y="1"/>
                      <a:pt x="42"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96" name="Freeform 50"/>
              <p:cNvSpPr>
                <a:spLocks/>
              </p:cNvSpPr>
              <p:nvPr/>
            </p:nvSpPr>
            <p:spPr bwMode="gray">
              <a:xfrm>
                <a:off x="10082547" y="2183972"/>
                <a:ext cx="78068" cy="99296"/>
              </a:xfrm>
              <a:custGeom>
                <a:avLst/>
                <a:gdLst/>
                <a:ahLst/>
                <a:cxnLst>
                  <a:cxn ang="0">
                    <a:pos x="5" y="62"/>
                  </a:cxn>
                  <a:cxn ang="0">
                    <a:pos x="48" y="3"/>
                  </a:cxn>
                  <a:cxn ang="0">
                    <a:pos x="43" y="0"/>
                  </a:cxn>
                  <a:cxn ang="0">
                    <a:pos x="0" y="59"/>
                  </a:cxn>
                  <a:cxn ang="0">
                    <a:pos x="5" y="62"/>
                  </a:cxn>
                </a:cxnLst>
                <a:rect l="0" t="0" r="r" b="b"/>
                <a:pathLst>
                  <a:path w="48" h="62">
                    <a:moveTo>
                      <a:pt x="5" y="62"/>
                    </a:moveTo>
                    <a:cubicBezTo>
                      <a:pt x="48" y="3"/>
                      <a:pt x="48" y="3"/>
                      <a:pt x="48" y="3"/>
                    </a:cubicBezTo>
                    <a:cubicBezTo>
                      <a:pt x="47" y="2"/>
                      <a:pt x="45" y="1"/>
                      <a:pt x="43" y="0"/>
                    </a:cubicBezTo>
                    <a:cubicBezTo>
                      <a:pt x="0" y="59"/>
                      <a:pt x="0" y="59"/>
                      <a:pt x="0" y="59"/>
                    </a:cubicBezTo>
                    <a:cubicBezTo>
                      <a:pt x="2" y="60"/>
                      <a:pt x="4" y="61"/>
                      <a:pt x="5" y="6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97" name="Freeform 51"/>
              <p:cNvSpPr>
                <a:spLocks/>
              </p:cNvSpPr>
              <p:nvPr/>
            </p:nvSpPr>
            <p:spPr bwMode="gray">
              <a:xfrm>
                <a:off x="10044696" y="2152055"/>
                <a:ext cx="67423" cy="107570"/>
              </a:xfrm>
              <a:custGeom>
                <a:avLst/>
                <a:gdLst/>
                <a:ahLst/>
                <a:cxnLst>
                  <a:cxn ang="0">
                    <a:pos x="6" y="67"/>
                  </a:cxn>
                  <a:cxn ang="0">
                    <a:pos x="42" y="3"/>
                  </a:cxn>
                  <a:cxn ang="0">
                    <a:pos x="37" y="0"/>
                  </a:cxn>
                  <a:cxn ang="0">
                    <a:pos x="0" y="64"/>
                  </a:cxn>
                  <a:cxn ang="0">
                    <a:pos x="6" y="67"/>
                  </a:cxn>
                </a:cxnLst>
                <a:rect l="0" t="0" r="r" b="b"/>
                <a:pathLst>
                  <a:path w="42" h="67">
                    <a:moveTo>
                      <a:pt x="6" y="67"/>
                    </a:moveTo>
                    <a:cubicBezTo>
                      <a:pt x="42" y="3"/>
                      <a:pt x="42" y="3"/>
                      <a:pt x="42" y="3"/>
                    </a:cubicBezTo>
                    <a:cubicBezTo>
                      <a:pt x="41" y="2"/>
                      <a:pt x="39" y="1"/>
                      <a:pt x="37" y="0"/>
                    </a:cubicBezTo>
                    <a:cubicBezTo>
                      <a:pt x="0" y="64"/>
                      <a:pt x="0" y="64"/>
                      <a:pt x="0" y="64"/>
                    </a:cubicBezTo>
                    <a:cubicBezTo>
                      <a:pt x="2" y="65"/>
                      <a:pt x="4" y="66"/>
                      <a:pt x="6" y="6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98" name="Freeform 52"/>
              <p:cNvSpPr>
                <a:spLocks/>
              </p:cNvSpPr>
              <p:nvPr/>
            </p:nvSpPr>
            <p:spPr bwMode="gray">
              <a:xfrm>
                <a:off x="9550266" y="3009073"/>
                <a:ext cx="67423" cy="106389"/>
              </a:xfrm>
              <a:custGeom>
                <a:avLst/>
                <a:gdLst/>
                <a:ahLst/>
                <a:cxnLst>
                  <a:cxn ang="0">
                    <a:pos x="37" y="0"/>
                  </a:cxn>
                  <a:cxn ang="0">
                    <a:pos x="0" y="63"/>
                  </a:cxn>
                  <a:cxn ang="0">
                    <a:pos x="5" y="66"/>
                  </a:cxn>
                  <a:cxn ang="0">
                    <a:pos x="42" y="3"/>
                  </a:cxn>
                  <a:cxn ang="0">
                    <a:pos x="37" y="0"/>
                  </a:cxn>
                </a:cxnLst>
                <a:rect l="0" t="0" r="r" b="b"/>
                <a:pathLst>
                  <a:path w="42" h="66">
                    <a:moveTo>
                      <a:pt x="37" y="0"/>
                    </a:moveTo>
                    <a:cubicBezTo>
                      <a:pt x="0" y="63"/>
                      <a:pt x="0" y="63"/>
                      <a:pt x="0" y="63"/>
                    </a:cubicBezTo>
                    <a:cubicBezTo>
                      <a:pt x="2" y="64"/>
                      <a:pt x="4" y="65"/>
                      <a:pt x="5" y="66"/>
                    </a:cubicBezTo>
                    <a:cubicBezTo>
                      <a:pt x="42" y="3"/>
                      <a:pt x="42" y="3"/>
                      <a:pt x="42" y="3"/>
                    </a:cubicBezTo>
                    <a:cubicBezTo>
                      <a:pt x="40" y="2"/>
                      <a:pt x="38" y="1"/>
                      <a:pt x="37"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99" name="Freeform 53"/>
              <p:cNvSpPr>
                <a:spLocks/>
              </p:cNvSpPr>
              <p:nvPr/>
            </p:nvSpPr>
            <p:spPr bwMode="gray">
              <a:xfrm>
                <a:off x="10004479" y="2126049"/>
                <a:ext cx="57960" cy="112299"/>
              </a:xfrm>
              <a:custGeom>
                <a:avLst/>
                <a:gdLst/>
                <a:ahLst/>
                <a:cxnLst>
                  <a:cxn ang="0">
                    <a:pos x="6" y="70"/>
                  </a:cxn>
                  <a:cxn ang="0">
                    <a:pos x="36" y="3"/>
                  </a:cxn>
                  <a:cxn ang="0">
                    <a:pos x="30" y="0"/>
                  </a:cxn>
                  <a:cxn ang="0">
                    <a:pos x="0" y="67"/>
                  </a:cxn>
                  <a:cxn ang="0">
                    <a:pos x="6" y="70"/>
                  </a:cxn>
                </a:cxnLst>
                <a:rect l="0" t="0" r="r" b="b"/>
                <a:pathLst>
                  <a:path w="36" h="70">
                    <a:moveTo>
                      <a:pt x="6" y="70"/>
                    </a:moveTo>
                    <a:cubicBezTo>
                      <a:pt x="36" y="3"/>
                      <a:pt x="36" y="3"/>
                      <a:pt x="36" y="3"/>
                    </a:cubicBezTo>
                    <a:cubicBezTo>
                      <a:pt x="34" y="2"/>
                      <a:pt x="32" y="1"/>
                      <a:pt x="30" y="0"/>
                    </a:cubicBezTo>
                    <a:cubicBezTo>
                      <a:pt x="0" y="67"/>
                      <a:pt x="0" y="67"/>
                      <a:pt x="0" y="67"/>
                    </a:cubicBezTo>
                    <a:cubicBezTo>
                      <a:pt x="2" y="68"/>
                      <a:pt x="4" y="69"/>
                      <a:pt x="6" y="7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00" name="Freeform 54"/>
              <p:cNvSpPr>
                <a:spLocks/>
              </p:cNvSpPr>
              <p:nvPr/>
            </p:nvSpPr>
            <p:spPr bwMode="gray">
              <a:xfrm>
                <a:off x="9963080" y="2104772"/>
                <a:ext cx="44948" cy="117027"/>
              </a:xfrm>
              <a:custGeom>
                <a:avLst/>
                <a:gdLst/>
                <a:ahLst/>
                <a:cxnLst>
                  <a:cxn ang="0">
                    <a:pos x="5" y="73"/>
                  </a:cxn>
                  <a:cxn ang="0">
                    <a:pos x="28" y="2"/>
                  </a:cxn>
                  <a:cxn ang="0">
                    <a:pos x="22" y="0"/>
                  </a:cxn>
                  <a:cxn ang="0">
                    <a:pos x="0" y="71"/>
                  </a:cxn>
                  <a:cxn ang="0">
                    <a:pos x="5" y="73"/>
                  </a:cxn>
                </a:cxnLst>
                <a:rect l="0" t="0" r="r" b="b"/>
                <a:pathLst>
                  <a:path w="28" h="73">
                    <a:moveTo>
                      <a:pt x="5" y="73"/>
                    </a:moveTo>
                    <a:cubicBezTo>
                      <a:pt x="28" y="2"/>
                      <a:pt x="28" y="2"/>
                      <a:pt x="28" y="2"/>
                    </a:cubicBezTo>
                    <a:cubicBezTo>
                      <a:pt x="26" y="2"/>
                      <a:pt x="24" y="1"/>
                      <a:pt x="22" y="0"/>
                    </a:cubicBezTo>
                    <a:cubicBezTo>
                      <a:pt x="0" y="71"/>
                      <a:pt x="0" y="71"/>
                      <a:pt x="0" y="71"/>
                    </a:cubicBezTo>
                    <a:cubicBezTo>
                      <a:pt x="2" y="71"/>
                      <a:pt x="3" y="72"/>
                      <a:pt x="5" y="7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01" name="Freeform 55"/>
              <p:cNvSpPr>
                <a:spLocks/>
              </p:cNvSpPr>
              <p:nvPr/>
            </p:nvSpPr>
            <p:spPr bwMode="gray">
              <a:xfrm>
                <a:off x="9918132" y="2090586"/>
                <a:ext cx="34303" cy="118209"/>
              </a:xfrm>
              <a:custGeom>
                <a:avLst/>
                <a:gdLst/>
                <a:ahLst/>
                <a:cxnLst>
                  <a:cxn ang="0">
                    <a:pos x="6" y="74"/>
                  </a:cxn>
                  <a:cxn ang="0">
                    <a:pos x="22" y="2"/>
                  </a:cxn>
                  <a:cxn ang="0">
                    <a:pos x="16" y="0"/>
                  </a:cxn>
                  <a:cxn ang="0">
                    <a:pos x="0" y="73"/>
                  </a:cxn>
                  <a:cxn ang="0">
                    <a:pos x="6" y="74"/>
                  </a:cxn>
                </a:cxnLst>
                <a:rect l="0" t="0" r="r" b="b"/>
                <a:pathLst>
                  <a:path w="22" h="74">
                    <a:moveTo>
                      <a:pt x="6" y="74"/>
                    </a:moveTo>
                    <a:cubicBezTo>
                      <a:pt x="22" y="2"/>
                      <a:pt x="22" y="2"/>
                      <a:pt x="22" y="2"/>
                    </a:cubicBezTo>
                    <a:cubicBezTo>
                      <a:pt x="20" y="1"/>
                      <a:pt x="18" y="1"/>
                      <a:pt x="16" y="0"/>
                    </a:cubicBezTo>
                    <a:cubicBezTo>
                      <a:pt x="0" y="73"/>
                      <a:pt x="0" y="73"/>
                      <a:pt x="0" y="73"/>
                    </a:cubicBezTo>
                    <a:cubicBezTo>
                      <a:pt x="2" y="73"/>
                      <a:pt x="4" y="74"/>
                      <a:pt x="6" y="7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02" name="Freeform 56"/>
              <p:cNvSpPr>
                <a:spLocks/>
              </p:cNvSpPr>
              <p:nvPr/>
            </p:nvSpPr>
            <p:spPr bwMode="gray">
              <a:xfrm>
                <a:off x="9873183" y="2082311"/>
                <a:ext cx="22474" cy="119391"/>
              </a:xfrm>
              <a:custGeom>
                <a:avLst/>
                <a:gdLst/>
                <a:ahLst/>
                <a:cxnLst>
                  <a:cxn ang="0">
                    <a:pos x="6" y="74"/>
                  </a:cxn>
                  <a:cxn ang="0">
                    <a:pos x="14" y="0"/>
                  </a:cxn>
                  <a:cxn ang="0">
                    <a:pos x="8" y="0"/>
                  </a:cxn>
                  <a:cxn ang="0">
                    <a:pos x="0" y="74"/>
                  </a:cxn>
                  <a:cxn ang="0">
                    <a:pos x="6" y="74"/>
                  </a:cxn>
                </a:cxnLst>
                <a:rect l="0" t="0" r="r" b="b"/>
                <a:pathLst>
                  <a:path w="14" h="74">
                    <a:moveTo>
                      <a:pt x="6" y="74"/>
                    </a:moveTo>
                    <a:cubicBezTo>
                      <a:pt x="14" y="0"/>
                      <a:pt x="14" y="0"/>
                      <a:pt x="14" y="0"/>
                    </a:cubicBezTo>
                    <a:cubicBezTo>
                      <a:pt x="12" y="0"/>
                      <a:pt x="10" y="0"/>
                      <a:pt x="8" y="0"/>
                    </a:cubicBezTo>
                    <a:cubicBezTo>
                      <a:pt x="0" y="74"/>
                      <a:pt x="0" y="74"/>
                      <a:pt x="0" y="74"/>
                    </a:cubicBezTo>
                    <a:cubicBezTo>
                      <a:pt x="2" y="74"/>
                      <a:pt x="4" y="74"/>
                      <a:pt x="6" y="7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grpSp>
        <p:grpSp>
          <p:nvGrpSpPr>
            <p:cNvPr id="157" name="Gruppieren 156"/>
            <p:cNvGrpSpPr/>
            <p:nvPr/>
          </p:nvGrpSpPr>
          <p:grpSpPr bwMode="gray">
            <a:xfrm>
              <a:off x="9402411" y="2206432"/>
              <a:ext cx="850466" cy="792003"/>
              <a:chOff x="9402411" y="2206432"/>
              <a:chExt cx="850466" cy="792003"/>
            </a:xfrm>
            <a:solidFill>
              <a:schemeClr val="bg1"/>
            </a:solidFill>
          </p:grpSpPr>
          <p:sp>
            <p:nvSpPr>
              <p:cNvPr id="165" name="Freeform 57"/>
              <p:cNvSpPr>
                <a:spLocks/>
              </p:cNvSpPr>
              <p:nvPr/>
            </p:nvSpPr>
            <p:spPr bwMode="gray">
              <a:xfrm>
                <a:off x="9622420" y="2206432"/>
                <a:ext cx="203449" cy="294341"/>
              </a:xfrm>
              <a:custGeom>
                <a:avLst/>
                <a:gdLst/>
                <a:ahLst/>
                <a:cxnLst>
                  <a:cxn ang="0">
                    <a:pos x="91" y="182"/>
                  </a:cxn>
                  <a:cxn ang="0">
                    <a:pos x="96" y="180"/>
                  </a:cxn>
                  <a:cxn ang="0">
                    <a:pos x="100" y="179"/>
                  </a:cxn>
                  <a:cxn ang="0">
                    <a:pos x="105" y="177"/>
                  </a:cxn>
                  <a:cxn ang="0">
                    <a:pos x="109" y="176"/>
                  </a:cxn>
                  <a:cxn ang="0">
                    <a:pos x="115" y="175"/>
                  </a:cxn>
                  <a:cxn ang="0">
                    <a:pos x="118" y="175"/>
                  </a:cxn>
                  <a:cxn ang="0">
                    <a:pos x="124" y="174"/>
                  </a:cxn>
                  <a:cxn ang="0">
                    <a:pos x="127" y="174"/>
                  </a:cxn>
                  <a:cxn ang="0">
                    <a:pos x="127" y="0"/>
                  </a:cxn>
                  <a:cxn ang="0">
                    <a:pos x="0" y="33"/>
                  </a:cxn>
                  <a:cxn ang="0">
                    <a:pos x="87" y="184"/>
                  </a:cxn>
                  <a:cxn ang="0">
                    <a:pos x="91" y="182"/>
                  </a:cxn>
                </a:cxnLst>
                <a:rect l="0" t="0" r="r" b="b"/>
                <a:pathLst>
                  <a:path w="127" h="184">
                    <a:moveTo>
                      <a:pt x="91" y="182"/>
                    </a:moveTo>
                    <a:cubicBezTo>
                      <a:pt x="92" y="182"/>
                      <a:pt x="94" y="181"/>
                      <a:pt x="96" y="180"/>
                    </a:cubicBezTo>
                    <a:cubicBezTo>
                      <a:pt x="97" y="180"/>
                      <a:pt x="98" y="179"/>
                      <a:pt x="100" y="179"/>
                    </a:cubicBezTo>
                    <a:cubicBezTo>
                      <a:pt x="101" y="178"/>
                      <a:pt x="103" y="178"/>
                      <a:pt x="105" y="177"/>
                    </a:cubicBezTo>
                    <a:cubicBezTo>
                      <a:pt x="106" y="177"/>
                      <a:pt x="108" y="177"/>
                      <a:pt x="109" y="176"/>
                    </a:cubicBezTo>
                    <a:cubicBezTo>
                      <a:pt x="111" y="176"/>
                      <a:pt x="113" y="176"/>
                      <a:pt x="115" y="175"/>
                    </a:cubicBezTo>
                    <a:cubicBezTo>
                      <a:pt x="116" y="175"/>
                      <a:pt x="117" y="175"/>
                      <a:pt x="118" y="175"/>
                    </a:cubicBezTo>
                    <a:cubicBezTo>
                      <a:pt x="120" y="175"/>
                      <a:pt x="122" y="175"/>
                      <a:pt x="124" y="174"/>
                    </a:cubicBezTo>
                    <a:cubicBezTo>
                      <a:pt x="125" y="174"/>
                      <a:pt x="126" y="174"/>
                      <a:pt x="127" y="174"/>
                    </a:cubicBezTo>
                    <a:cubicBezTo>
                      <a:pt x="127" y="0"/>
                      <a:pt x="127" y="0"/>
                      <a:pt x="127" y="0"/>
                    </a:cubicBezTo>
                    <a:cubicBezTo>
                      <a:pt x="81" y="0"/>
                      <a:pt x="38" y="12"/>
                      <a:pt x="0" y="33"/>
                    </a:cubicBezTo>
                    <a:cubicBezTo>
                      <a:pt x="87" y="184"/>
                      <a:pt x="87" y="184"/>
                      <a:pt x="87" y="184"/>
                    </a:cubicBezTo>
                    <a:cubicBezTo>
                      <a:pt x="88" y="183"/>
                      <a:pt x="90" y="183"/>
                      <a:pt x="91" y="182"/>
                    </a:cubicBezTo>
                    <a:close/>
                  </a:path>
                </a:pathLst>
              </a:custGeom>
              <a:solidFill>
                <a:schemeClr val="accent1"/>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178" name="Freeform 58"/>
              <p:cNvSpPr>
                <a:spLocks/>
              </p:cNvSpPr>
              <p:nvPr/>
            </p:nvSpPr>
            <p:spPr bwMode="gray">
              <a:xfrm>
                <a:off x="9907486" y="2706457"/>
                <a:ext cx="288614" cy="288431"/>
              </a:xfrm>
              <a:custGeom>
                <a:avLst/>
                <a:gdLst/>
                <a:ahLst/>
                <a:cxnLst>
                  <a:cxn ang="0">
                    <a:pos x="27" y="3"/>
                  </a:cxn>
                  <a:cxn ang="0">
                    <a:pos x="23" y="8"/>
                  </a:cxn>
                  <a:cxn ang="0">
                    <a:pos x="21" y="10"/>
                  </a:cxn>
                  <a:cxn ang="0">
                    <a:pos x="17" y="15"/>
                  </a:cxn>
                  <a:cxn ang="0">
                    <a:pos x="15" y="17"/>
                  </a:cxn>
                  <a:cxn ang="0">
                    <a:pos x="11" y="21"/>
                  </a:cxn>
                  <a:cxn ang="0">
                    <a:pos x="8" y="24"/>
                  </a:cxn>
                  <a:cxn ang="0">
                    <a:pos x="3" y="27"/>
                  </a:cxn>
                  <a:cxn ang="0">
                    <a:pos x="0" y="29"/>
                  </a:cxn>
                  <a:cxn ang="0">
                    <a:pos x="87" y="180"/>
                  </a:cxn>
                  <a:cxn ang="0">
                    <a:pos x="179" y="87"/>
                  </a:cxn>
                  <a:cxn ang="0">
                    <a:pos x="28" y="0"/>
                  </a:cxn>
                  <a:cxn ang="0">
                    <a:pos x="27" y="3"/>
                  </a:cxn>
                </a:cxnLst>
                <a:rect l="0" t="0" r="r" b="b"/>
                <a:pathLst>
                  <a:path w="179" h="180">
                    <a:moveTo>
                      <a:pt x="27" y="3"/>
                    </a:moveTo>
                    <a:cubicBezTo>
                      <a:pt x="26" y="4"/>
                      <a:pt x="24" y="6"/>
                      <a:pt x="23" y="8"/>
                    </a:cubicBezTo>
                    <a:cubicBezTo>
                      <a:pt x="23" y="8"/>
                      <a:pt x="22" y="9"/>
                      <a:pt x="21" y="10"/>
                    </a:cubicBezTo>
                    <a:cubicBezTo>
                      <a:pt x="20" y="12"/>
                      <a:pt x="19" y="13"/>
                      <a:pt x="17" y="15"/>
                    </a:cubicBezTo>
                    <a:cubicBezTo>
                      <a:pt x="17" y="16"/>
                      <a:pt x="16" y="16"/>
                      <a:pt x="15" y="17"/>
                    </a:cubicBezTo>
                    <a:cubicBezTo>
                      <a:pt x="14" y="19"/>
                      <a:pt x="12" y="20"/>
                      <a:pt x="11" y="21"/>
                    </a:cubicBezTo>
                    <a:cubicBezTo>
                      <a:pt x="10" y="22"/>
                      <a:pt x="9" y="23"/>
                      <a:pt x="8" y="24"/>
                    </a:cubicBezTo>
                    <a:cubicBezTo>
                      <a:pt x="6" y="25"/>
                      <a:pt x="5" y="26"/>
                      <a:pt x="3" y="27"/>
                    </a:cubicBezTo>
                    <a:cubicBezTo>
                      <a:pt x="2" y="28"/>
                      <a:pt x="1" y="29"/>
                      <a:pt x="0" y="29"/>
                    </a:cubicBezTo>
                    <a:cubicBezTo>
                      <a:pt x="87" y="180"/>
                      <a:pt x="87" y="180"/>
                      <a:pt x="87" y="180"/>
                    </a:cubicBezTo>
                    <a:cubicBezTo>
                      <a:pt x="125" y="157"/>
                      <a:pt x="157" y="125"/>
                      <a:pt x="179" y="87"/>
                    </a:cubicBezTo>
                    <a:cubicBezTo>
                      <a:pt x="28" y="0"/>
                      <a:pt x="28" y="0"/>
                      <a:pt x="28" y="0"/>
                    </a:cubicBezTo>
                    <a:cubicBezTo>
                      <a:pt x="28" y="1"/>
                      <a:pt x="27" y="2"/>
                      <a:pt x="27" y="3"/>
                    </a:cubicBezTo>
                    <a:close/>
                  </a:path>
                </a:pathLst>
              </a:custGeom>
              <a:solidFill>
                <a:schemeClr val="tx2">
                  <a:lumMod val="90000"/>
                  <a:lumOff val="10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179" name="Freeform 59"/>
              <p:cNvSpPr>
                <a:spLocks/>
              </p:cNvSpPr>
              <p:nvPr/>
            </p:nvSpPr>
            <p:spPr bwMode="gray">
              <a:xfrm>
                <a:off x="9462736" y="2264354"/>
                <a:ext cx="290980" cy="288431"/>
              </a:xfrm>
              <a:custGeom>
                <a:avLst/>
                <a:gdLst/>
                <a:ahLst/>
                <a:cxnLst>
                  <a:cxn ang="0">
                    <a:pos x="153" y="176"/>
                  </a:cxn>
                  <a:cxn ang="0">
                    <a:pos x="157" y="172"/>
                  </a:cxn>
                  <a:cxn ang="0">
                    <a:pos x="159" y="169"/>
                  </a:cxn>
                  <a:cxn ang="0">
                    <a:pos x="163" y="165"/>
                  </a:cxn>
                  <a:cxn ang="0">
                    <a:pos x="166" y="162"/>
                  </a:cxn>
                  <a:cxn ang="0">
                    <a:pos x="170" y="158"/>
                  </a:cxn>
                  <a:cxn ang="0">
                    <a:pos x="173" y="156"/>
                  </a:cxn>
                  <a:cxn ang="0">
                    <a:pos x="178" y="153"/>
                  </a:cxn>
                  <a:cxn ang="0">
                    <a:pos x="181" y="151"/>
                  </a:cxn>
                  <a:cxn ang="0">
                    <a:pos x="94" y="0"/>
                  </a:cxn>
                  <a:cxn ang="0">
                    <a:pos x="0" y="92"/>
                  </a:cxn>
                  <a:cxn ang="0">
                    <a:pos x="151" y="180"/>
                  </a:cxn>
                  <a:cxn ang="0">
                    <a:pos x="153" y="176"/>
                  </a:cxn>
                </a:cxnLst>
                <a:rect l="0" t="0" r="r" b="b"/>
                <a:pathLst>
                  <a:path w="181" h="180">
                    <a:moveTo>
                      <a:pt x="153" y="176"/>
                    </a:moveTo>
                    <a:cubicBezTo>
                      <a:pt x="154" y="175"/>
                      <a:pt x="155" y="173"/>
                      <a:pt x="157" y="172"/>
                    </a:cubicBezTo>
                    <a:cubicBezTo>
                      <a:pt x="157" y="171"/>
                      <a:pt x="158" y="170"/>
                      <a:pt x="159" y="169"/>
                    </a:cubicBezTo>
                    <a:cubicBezTo>
                      <a:pt x="160" y="167"/>
                      <a:pt x="162" y="166"/>
                      <a:pt x="163" y="165"/>
                    </a:cubicBezTo>
                    <a:cubicBezTo>
                      <a:pt x="164" y="164"/>
                      <a:pt x="165" y="163"/>
                      <a:pt x="166" y="162"/>
                    </a:cubicBezTo>
                    <a:cubicBezTo>
                      <a:pt x="167" y="161"/>
                      <a:pt x="169" y="159"/>
                      <a:pt x="170" y="158"/>
                    </a:cubicBezTo>
                    <a:cubicBezTo>
                      <a:pt x="171" y="157"/>
                      <a:pt x="172" y="157"/>
                      <a:pt x="173" y="156"/>
                    </a:cubicBezTo>
                    <a:cubicBezTo>
                      <a:pt x="175" y="155"/>
                      <a:pt x="176" y="154"/>
                      <a:pt x="178" y="153"/>
                    </a:cubicBezTo>
                    <a:cubicBezTo>
                      <a:pt x="179" y="152"/>
                      <a:pt x="180" y="151"/>
                      <a:pt x="181" y="151"/>
                    </a:cubicBezTo>
                    <a:cubicBezTo>
                      <a:pt x="94" y="0"/>
                      <a:pt x="94" y="0"/>
                      <a:pt x="94" y="0"/>
                    </a:cubicBezTo>
                    <a:cubicBezTo>
                      <a:pt x="56" y="22"/>
                      <a:pt x="23" y="54"/>
                      <a:pt x="0" y="92"/>
                    </a:cubicBezTo>
                    <a:cubicBezTo>
                      <a:pt x="151" y="180"/>
                      <a:pt x="151" y="180"/>
                      <a:pt x="151" y="180"/>
                    </a:cubicBezTo>
                    <a:cubicBezTo>
                      <a:pt x="152" y="179"/>
                      <a:pt x="152" y="177"/>
                      <a:pt x="153" y="176"/>
                    </a:cubicBezTo>
                    <a:close/>
                  </a:path>
                </a:pathLst>
              </a:custGeom>
              <a:solidFill>
                <a:schemeClr val="accent1">
                  <a:lumMod val="40000"/>
                  <a:lumOff val="60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180" name="Freeform 60"/>
              <p:cNvSpPr>
                <a:spLocks/>
              </p:cNvSpPr>
              <p:nvPr/>
            </p:nvSpPr>
            <p:spPr bwMode="gray">
              <a:xfrm>
                <a:off x="9958348" y="2634350"/>
                <a:ext cx="294529" cy="202138"/>
              </a:xfrm>
              <a:custGeom>
                <a:avLst/>
                <a:gdLst/>
                <a:ahLst/>
                <a:cxnLst>
                  <a:cxn ang="0">
                    <a:pos x="10" y="0"/>
                  </a:cxn>
                  <a:cxn ang="0">
                    <a:pos x="10" y="4"/>
                  </a:cxn>
                  <a:cxn ang="0">
                    <a:pos x="9" y="10"/>
                  </a:cxn>
                  <a:cxn ang="0">
                    <a:pos x="9" y="13"/>
                  </a:cxn>
                  <a:cxn ang="0">
                    <a:pos x="8" y="19"/>
                  </a:cxn>
                  <a:cxn ang="0">
                    <a:pos x="7" y="22"/>
                  </a:cxn>
                  <a:cxn ang="0">
                    <a:pos x="5" y="28"/>
                  </a:cxn>
                  <a:cxn ang="0">
                    <a:pos x="4" y="31"/>
                  </a:cxn>
                  <a:cxn ang="0">
                    <a:pos x="2" y="36"/>
                  </a:cxn>
                  <a:cxn ang="0">
                    <a:pos x="0" y="39"/>
                  </a:cxn>
                  <a:cxn ang="0">
                    <a:pos x="151" y="126"/>
                  </a:cxn>
                  <a:cxn ang="0">
                    <a:pos x="184" y="0"/>
                  </a:cxn>
                  <a:cxn ang="0">
                    <a:pos x="10" y="0"/>
                  </a:cxn>
                </a:cxnLst>
                <a:rect l="0" t="0" r="r" b="b"/>
                <a:pathLst>
                  <a:path w="184" h="126">
                    <a:moveTo>
                      <a:pt x="10" y="0"/>
                    </a:moveTo>
                    <a:cubicBezTo>
                      <a:pt x="10" y="1"/>
                      <a:pt x="10" y="3"/>
                      <a:pt x="10" y="4"/>
                    </a:cubicBezTo>
                    <a:cubicBezTo>
                      <a:pt x="10" y="6"/>
                      <a:pt x="10" y="8"/>
                      <a:pt x="9" y="10"/>
                    </a:cubicBezTo>
                    <a:cubicBezTo>
                      <a:pt x="9" y="11"/>
                      <a:pt x="9" y="12"/>
                      <a:pt x="9" y="13"/>
                    </a:cubicBezTo>
                    <a:cubicBezTo>
                      <a:pt x="9" y="15"/>
                      <a:pt x="8" y="17"/>
                      <a:pt x="8" y="19"/>
                    </a:cubicBezTo>
                    <a:cubicBezTo>
                      <a:pt x="8" y="20"/>
                      <a:pt x="7" y="21"/>
                      <a:pt x="7" y="22"/>
                    </a:cubicBezTo>
                    <a:cubicBezTo>
                      <a:pt x="6" y="24"/>
                      <a:pt x="6" y="26"/>
                      <a:pt x="5" y="28"/>
                    </a:cubicBezTo>
                    <a:cubicBezTo>
                      <a:pt x="5" y="29"/>
                      <a:pt x="5" y="30"/>
                      <a:pt x="4" y="31"/>
                    </a:cubicBezTo>
                    <a:cubicBezTo>
                      <a:pt x="3" y="33"/>
                      <a:pt x="3" y="35"/>
                      <a:pt x="2" y="36"/>
                    </a:cubicBezTo>
                    <a:cubicBezTo>
                      <a:pt x="1" y="37"/>
                      <a:pt x="1" y="38"/>
                      <a:pt x="0" y="39"/>
                    </a:cubicBezTo>
                    <a:cubicBezTo>
                      <a:pt x="151" y="126"/>
                      <a:pt x="151" y="126"/>
                      <a:pt x="151" y="126"/>
                    </a:cubicBezTo>
                    <a:cubicBezTo>
                      <a:pt x="172" y="89"/>
                      <a:pt x="184" y="46"/>
                      <a:pt x="184" y="0"/>
                    </a:cubicBezTo>
                    <a:lnTo>
                      <a:pt x="10" y="0"/>
                    </a:lnTo>
                    <a:close/>
                  </a:path>
                </a:pathLst>
              </a:custGeom>
              <a:solidFill>
                <a:schemeClr val="tx2">
                  <a:lumMod val="90000"/>
                  <a:lumOff val="10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46" name="Freeform 61"/>
              <p:cNvSpPr>
                <a:spLocks/>
              </p:cNvSpPr>
              <p:nvPr/>
            </p:nvSpPr>
            <p:spPr bwMode="gray">
              <a:xfrm>
                <a:off x="9402411" y="2421573"/>
                <a:ext cx="298077" cy="203320"/>
              </a:xfrm>
              <a:custGeom>
                <a:avLst/>
                <a:gdLst/>
                <a:ahLst/>
                <a:cxnLst>
                  <a:cxn ang="0">
                    <a:pos x="174" y="124"/>
                  </a:cxn>
                  <a:cxn ang="0">
                    <a:pos x="175" y="118"/>
                  </a:cxn>
                  <a:cxn ang="0">
                    <a:pos x="176" y="114"/>
                  </a:cxn>
                  <a:cxn ang="0">
                    <a:pos x="177" y="108"/>
                  </a:cxn>
                  <a:cxn ang="0">
                    <a:pos x="178" y="104"/>
                  </a:cxn>
                  <a:cxn ang="0">
                    <a:pos x="180" y="99"/>
                  </a:cxn>
                  <a:cxn ang="0">
                    <a:pos x="181" y="95"/>
                  </a:cxn>
                  <a:cxn ang="0">
                    <a:pos x="184" y="90"/>
                  </a:cxn>
                  <a:cxn ang="0">
                    <a:pos x="186" y="87"/>
                  </a:cxn>
                  <a:cxn ang="0">
                    <a:pos x="35" y="0"/>
                  </a:cxn>
                  <a:cxn ang="0">
                    <a:pos x="0" y="127"/>
                  </a:cxn>
                  <a:cxn ang="0">
                    <a:pos x="174" y="127"/>
                  </a:cxn>
                  <a:cxn ang="0">
                    <a:pos x="174" y="124"/>
                  </a:cxn>
                </a:cxnLst>
                <a:rect l="0" t="0" r="r" b="b"/>
                <a:pathLst>
                  <a:path w="186" h="127">
                    <a:moveTo>
                      <a:pt x="174" y="124"/>
                    </a:moveTo>
                    <a:cubicBezTo>
                      <a:pt x="175" y="122"/>
                      <a:pt x="175" y="120"/>
                      <a:pt x="175" y="118"/>
                    </a:cubicBezTo>
                    <a:cubicBezTo>
                      <a:pt x="175" y="116"/>
                      <a:pt x="175" y="115"/>
                      <a:pt x="176" y="114"/>
                    </a:cubicBezTo>
                    <a:cubicBezTo>
                      <a:pt x="176" y="112"/>
                      <a:pt x="177" y="110"/>
                      <a:pt x="177" y="108"/>
                    </a:cubicBezTo>
                    <a:cubicBezTo>
                      <a:pt x="177" y="107"/>
                      <a:pt x="178" y="106"/>
                      <a:pt x="178" y="104"/>
                    </a:cubicBezTo>
                    <a:cubicBezTo>
                      <a:pt x="179" y="103"/>
                      <a:pt x="179" y="101"/>
                      <a:pt x="180" y="99"/>
                    </a:cubicBezTo>
                    <a:cubicBezTo>
                      <a:pt x="180" y="98"/>
                      <a:pt x="181" y="96"/>
                      <a:pt x="181" y="95"/>
                    </a:cubicBezTo>
                    <a:cubicBezTo>
                      <a:pt x="182" y="93"/>
                      <a:pt x="183" y="92"/>
                      <a:pt x="184" y="90"/>
                    </a:cubicBezTo>
                    <a:cubicBezTo>
                      <a:pt x="185" y="89"/>
                      <a:pt x="185" y="88"/>
                      <a:pt x="186" y="87"/>
                    </a:cubicBezTo>
                    <a:cubicBezTo>
                      <a:pt x="35" y="0"/>
                      <a:pt x="35" y="0"/>
                      <a:pt x="35" y="0"/>
                    </a:cubicBezTo>
                    <a:cubicBezTo>
                      <a:pt x="13" y="37"/>
                      <a:pt x="1" y="81"/>
                      <a:pt x="0" y="127"/>
                    </a:cubicBezTo>
                    <a:cubicBezTo>
                      <a:pt x="174" y="127"/>
                      <a:pt x="174" y="127"/>
                      <a:pt x="174" y="127"/>
                    </a:cubicBezTo>
                    <a:cubicBezTo>
                      <a:pt x="174" y="126"/>
                      <a:pt x="174" y="125"/>
                      <a:pt x="174" y="124"/>
                    </a:cubicBezTo>
                    <a:close/>
                  </a:path>
                </a:pathLst>
              </a:custGeom>
              <a:solidFill>
                <a:schemeClr val="accent1">
                  <a:lumMod val="40000"/>
                  <a:lumOff val="60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47" name="Freeform 62"/>
              <p:cNvSpPr>
                <a:spLocks/>
              </p:cNvSpPr>
              <p:nvPr/>
            </p:nvSpPr>
            <p:spPr bwMode="gray">
              <a:xfrm>
                <a:off x="9955983" y="2423937"/>
                <a:ext cx="296894" cy="200956"/>
              </a:xfrm>
              <a:custGeom>
                <a:avLst/>
                <a:gdLst/>
                <a:ahLst/>
                <a:cxnLst>
                  <a:cxn ang="0">
                    <a:pos x="2" y="90"/>
                  </a:cxn>
                  <a:cxn ang="0">
                    <a:pos x="4" y="95"/>
                  </a:cxn>
                  <a:cxn ang="0">
                    <a:pos x="6" y="98"/>
                  </a:cxn>
                  <a:cxn ang="0">
                    <a:pos x="7" y="104"/>
                  </a:cxn>
                  <a:cxn ang="0">
                    <a:pos x="8" y="107"/>
                  </a:cxn>
                  <a:cxn ang="0">
                    <a:pos x="10" y="113"/>
                  </a:cxn>
                  <a:cxn ang="0">
                    <a:pos x="10" y="116"/>
                  </a:cxn>
                  <a:cxn ang="0">
                    <a:pos x="11" y="122"/>
                  </a:cxn>
                  <a:cxn ang="0">
                    <a:pos x="11" y="125"/>
                  </a:cxn>
                  <a:cxn ang="0">
                    <a:pos x="185" y="125"/>
                  </a:cxn>
                  <a:cxn ang="0">
                    <a:pos x="151" y="0"/>
                  </a:cxn>
                  <a:cxn ang="0">
                    <a:pos x="0" y="87"/>
                  </a:cxn>
                  <a:cxn ang="0">
                    <a:pos x="2" y="90"/>
                  </a:cxn>
                </a:cxnLst>
                <a:rect l="0" t="0" r="r" b="b"/>
                <a:pathLst>
                  <a:path w="185" h="125">
                    <a:moveTo>
                      <a:pt x="2" y="90"/>
                    </a:moveTo>
                    <a:cubicBezTo>
                      <a:pt x="3" y="91"/>
                      <a:pt x="4" y="93"/>
                      <a:pt x="4" y="95"/>
                    </a:cubicBezTo>
                    <a:cubicBezTo>
                      <a:pt x="5" y="96"/>
                      <a:pt x="5" y="97"/>
                      <a:pt x="6" y="98"/>
                    </a:cubicBezTo>
                    <a:cubicBezTo>
                      <a:pt x="6" y="100"/>
                      <a:pt x="7" y="102"/>
                      <a:pt x="7" y="104"/>
                    </a:cubicBezTo>
                    <a:cubicBezTo>
                      <a:pt x="8" y="105"/>
                      <a:pt x="8" y="106"/>
                      <a:pt x="8" y="107"/>
                    </a:cubicBezTo>
                    <a:cubicBezTo>
                      <a:pt x="9" y="109"/>
                      <a:pt x="9" y="111"/>
                      <a:pt x="10" y="113"/>
                    </a:cubicBezTo>
                    <a:cubicBezTo>
                      <a:pt x="10" y="114"/>
                      <a:pt x="10" y="115"/>
                      <a:pt x="10" y="116"/>
                    </a:cubicBezTo>
                    <a:cubicBezTo>
                      <a:pt x="10" y="118"/>
                      <a:pt x="11" y="120"/>
                      <a:pt x="11" y="122"/>
                    </a:cubicBezTo>
                    <a:cubicBezTo>
                      <a:pt x="11" y="123"/>
                      <a:pt x="11" y="124"/>
                      <a:pt x="11" y="125"/>
                    </a:cubicBezTo>
                    <a:cubicBezTo>
                      <a:pt x="185" y="125"/>
                      <a:pt x="185" y="125"/>
                      <a:pt x="185" y="125"/>
                    </a:cubicBezTo>
                    <a:cubicBezTo>
                      <a:pt x="184" y="80"/>
                      <a:pt x="172" y="37"/>
                      <a:pt x="151" y="0"/>
                    </a:cubicBezTo>
                    <a:cubicBezTo>
                      <a:pt x="0" y="87"/>
                      <a:pt x="0" y="87"/>
                      <a:pt x="0" y="87"/>
                    </a:cubicBezTo>
                    <a:cubicBezTo>
                      <a:pt x="1" y="88"/>
                      <a:pt x="1" y="89"/>
                      <a:pt x="2" y="90"/>
                    </a:cubicBezTo>
                    <a:close/>
                  </a:path>
                </a:pathLst>
              </a:custGeom>
              <a:solidFill>
                <a:schemeClr val="accent1">
                  <a:lumMod val="75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48" name="Freeform 63"/>
              <p:cNvSpPr>
                <a:spLocks/>
              </p:cNvSpPr>
              <p:nvPr/>
            </p:nvSpPr>
            <p:spPr bwMode="gray">
              <a:xfrm>
                <a:off x="9402411" y="2634350"/>
                <a:ext cx="296894" cy="206866"/>
              </a:xfrm>
              <a:custGeom>
                <a:avLst/>
                <a:gdLst/>
                <a:ahLst/>
                <a:cxnLst>
                  <a:cxn ang="0">
                    <a:pos x="183" y="38"/>
                  </a:cxn>
                  <a:cxn ang="0">
                    <a:pos x="181" y="33"/>
                  </a:cxn>
                  <a:cxn ang="0">
                    <a:pos x="179" y="29"/>
                  </a:cxn>
                  <a:cxn ang="0">
                    <a:pos x="177" y="23"/>
                  </a:cxn>
                  <a:cxn ang="0">
                    <a:pos x="177" y="20"/>
                  </a:cxn>
                  <a:cxn ang="0">
                    <a:pos x="175" y="14"/>
                  </a:cxn>
                  <a:cxn ang="0">
                    <a:pos x="175" y="10"/>
                  </a:cxn>
                  <a:cxn ang="0">
                    <a:pos x="174" y="4"/>
                  </a:cxn>
                  <a:cxn ang="0">
                    <a:pos x="174" y="0"/>
                  </a:cxn>
                  <a:cxn ang="0">
                    <a:pos x="0" y="0"/>
                  </a:cxn>
                  <a:cxn ang="0">
                    <a:pos x="34" y="129"/>
                  </a:cxn>
                  <a:cxn ang="0">
                    <a:pos x="185" y="42"/>
                  </a:cxn>
                  <a:cxn ang="0">
                    <a:pos x="183" y="38"/>
                  </a:cxn>
                </a:cxnLst>
                <a:rect l="0" t="0" r="r" b="b"/>
                <a:pathLst>
                  <a:path w="185" h="129">
                    <a:moveTo>
                      <a:pt x="183" y="38"/>
                    </a:moveTo>
                    <a:cubicBezTo>
                      <a:pt x="182" y="36"/>
                      <a:pt x="181" y="35"/>
                      <a:pt x="181" y="33"/>
                    </a:cubicBezTo>
                    <a:cubicBezTo>
                      <a:pt x="180" y="32"/>
                      <a:pt x="180" y="30"/>
                      <a:pt x="179" y="29"/>
                    </a:cubicBezTo>
                    <a:cubicBezTo>
                      <a:pt x="179" y="27"/>
                      <a:pt x="178" y="25"/>
                      <a:pt x="177" y="23"/>
                    </a:cubicBezTo>
                    <a:cubicBezTo>
                      <a:pt x="177" y="22"/>
                      <a:pt x="177" y="21"/>
                      <a:pt x="177" y="20"/>
                    </a:cubicBezTo>
                    <a:cubicBezTo>
                      <a:pt x="176" y="18"/>
                      <a:pt x="176" y="16"/>
                      <a:pt x="175" y="14"/>
                    </a:cubicBezTo>
                    <a:cubicBezTo>
                      <a:pt x="175" y="13"/>
                      <a:pt x="175" y="11"/>
                      <a:pt x="175" y="10"/>
                    </a:cubicBezTo>
                    <a:cubicBezTo>
                      <a:pt x="174" y="8"/>
                      <a:pt x="174" y="6"/>
                      <a:pt x="174" y="4"/>
                    </a:cubicBezTo>
                    <a:cubicBezTo>
                      <a:pt x="174" y="3"/>
                      <a:pt x="174" y="2"/>
                      <a:pt x="174" y="0"/>
                    </a:cubicBezTo>
                    <a:cubicBezTo>
                      <a:pt x="0" y="0"/>
                      <a:pt x="0" y="0"/>
                      <a:pt x="0" y="0"/>
                    </a:cubicBezTo>
                    <a:cubicBezTo>
                      <a:pt x="0" y="47"/>
                      <a:pt x="13" y="91"/>
                      <a:pt x="34" y="129"/>
                    </a:cubicBezTo>
                    <a:cubicBezTo>
                      <a:pt x="185" y="42"/>
                      <a:pt x="185" y="42"/>
                      <a:pt x="185" y="42"/>
                    </a:cubicBezTo>
                    <a:cubicBezTo>
                      <a:pt x="184" y="40"/>
                      <a:pt x="184" y="39"/>
                      <a:pt x="183" y="38"/>
                    </a:cubicBezTo>
                    <a:close/>
                  </a:path>
                </a:pathLst>
              </a:custGeom>
              <a:solidFill>
                <a:schemeClr val="accent3"/>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49" name="Freeform 64"/>
              <p:cNvSpPr>
                <a:spLocks/>
              </p:cNvSpPr>
              <p:nvPr/>
            </p:nvSpPr>
            <p:spPr bwMode="gray">
              <a:xfrm>
                <a:off x="9906303" y="2266718"/>
                <a:ext cx="287432" cy="289613"/>
              </a:xfrm>
              <a:custGeom>
                <a:avLst/>
                <a:gdLst/>
                <a:ahLst/>
                <a:cxnLst>
                  <a:cxn ang="0">
                    <a:pos x="3" y="153"/>
                  </a:cxn>
                  <a:cxn ang="0">
                    <a:pos x="8" y="156"/>
                  </a:cxn>
                  <a:cxn ang="0">
                    <a:pos x="10" y="158"/>
                  </a:cxn>
                  <a:cxn ang="0">
                    <a:pos x="15" y="163"/>
                  </a:cxn>
                  <a:cxn ang="0">
                    <a:pos x="17" y="165"/>
                  </a:cxn>
                  <a:cxn ang="0">
                    <a:pos x="21" y="169"/>
                  </a:cxn>
                  <a:cxn ang="0">
                    <a:pos x="23" y="172"/>
                  </a:cxn>
                  <a:cxn ang="0">
                    <a:pos x="27" y="177"/>
                  </a:cxn>
                  <a:cxn ang="0">
                    <a:pos x="28" y="180"/>
                  </a:cxn>
                  <a:cxn ang="0">
                    <a:pos x="179" y="93"/>
                  </a:cxn>
                  <a:cxn ang="0">
                    <a:pos x="88" y="0"/>
                  </a:cxn>
                  <a:cxn ang="0">
                    <a:pos x="0" y="151"/>
                  </a:cxn>
                  <a:cxn ang="0">
                    <a:pos x="3" y="153"/>
                  </a:cxn>
                </a:cxnLst>
                <a:rect l="0" t="0" r="r" b="b"/>
                <a:pathLst>
                  <a:path w="179" h="180">
                    <a:moveTo>
                      <a:pt x="3" y="153"/>
                    </a:moveTo>
                    <a:cubicBezTo>
                      <a:pt x="5" y="154"/>
                      <a:pt x="6" y="155"/>
                      <a:pt x="8" y="156"/>
                    </a:cubicBezTo>
                    <a:cubicBezTo>
                      <a:pt x="9" y="157"/>
                      <a:pt x="10" y="158"/>
                      <a:pt x="10" y="158"/>
                    </a:cubicBezTo>
                    <a:cubicBezTo>
                      <a:pt x="12" y="160"/>
                      <a:pt x="13" y="161"/>
                      <a:pt x="15" y="163"/>
                    </a:cubicBezTo>
                    <a:cubicBezTo>
                      <a:pt x="16" y="163"/>
                      <a:pt x="16" y="164"/>
                      <a:pt x="17" y="165"/>
                    </a:cubicBezTo>
                    <a:cubicBezTo>
                      <a:pt x="19" y="166"/>
                      <a:pt x="20" y="168"/>
                      <a:pt x="21" y="169"/>
                    </a:cubicBezTo>
                    <a:cubicBezTo>
                      <a:pt x="22" y="170"/>
                      <a:pt x="23" y="171"/>
                      <a:pt x="23" y="172"/>
                    </a:cubicBezTo>
                    <a:cubicBezTo>
                      <a:pt x="24" y="174"/>
                      <a:pt x="26" y="175"/>
                      <a:pt x="27" y="177"/>
                    </a:cubicBezTo>
                    <a:cubicBezTo>
                      <a:pt x="27" y="178"/>
                      <a:pt x="28" y="179"/>
                      <a:pt x="28" y="180"/>
                    </a:cubicBezTo>
                    <a:cubicBezTo>
                      <a:pt x="179" y="93"/>
                      <a:pt x="179" y="93"/>
                      <a:pt x="179" y="93"/>
                    </a:cubicBezTo>
                    <a:cubicBezTo>
                      <a:pt x="157" y="55"/>
                      <a:pt x="125" y="23"/>
                      <a:pt x="88" y="0"/>
                    </a:cubicBezTo>
                    <a:cubicBezTo>
                      <a:pt x="0" y="151"/>
                      <a:pt x="0" y="151"/>
                      <a:pt x="0" y="151"/>
                    </a:cubicBezTo>
                    <a:cubicBezTo>
                      <a:pt x="1" y="152"/>
                      <a:pt x="2" y="152"/>
                      <a:pt x="3" y="153"/>
                    </a:cubicBezTo>
                    <a:close/>
                  </a:path>
                </a:pathLst>
              </a:custGeom>
              <a:solidFill>
                <a:schemeClr val="accent1">
                  <a:lumMod val="75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50" name="Freeform 65"/>
              <p:cNvSpPr>
                <a:spLocks/>
              </p:cNvSpPr>
              <p:nvPr/>
            </p:nvSpPr>
            <p:spPr bwMode="gray">
              <a:xfrm>
                <a:off x="9461553" y="2710004"/>
                <a:ext cx="290980" cy="288431"/>
              </a:xfrm>
              <a:custGeom>
                <a:avLst/>
                <a:gdLst/>
                <a:ahLst/>
                <a:cxnLst>
                  <a:cxn ang="0">
                    <a:pos x="178" y="28"/>
                  </a:cxn>
                  <a:cxn ang="0">
                    <a:pos x="173" y="24"/>
                  </a:cxn>
                  <a:cxn ang="0">
                    <a:pos x="170" y="22"/>
                  </a:cxn>
                  <a:cxn ang="0">
                    <a:pos x="166" y="18"/>
                  </a:cxn>
                  <a:cxn ang="0">
                    <a:pos x="163" y="15"/>
                  </a:cxn>
                  <a:cxn ang="0">
                    <a:pos x="159" y="11"/>
                  </a:cxn>
                  <a:cxn ang="0">
                    <a:pos x="157" y="8"/>
                  </a:cxn>
                  <a:cxn ang="0">
                    <a:pos x="153" y="3"/>
                  </a:cxn>
                  <a:cxn ang="0">
                    <a:pos x="151" y="0"/>
                  </a:cxn>
                  <a:cxn ang="0">
                    <a:pos x="0" y="87"/>
                  </a:cxn>
                  <a:cxn ang="0">
                    <a:pos x="94" y="180"/>
                  </a:cxn>
                  <a:cxn ang="0">
                    <a:pos x="181" y="30"/>
                  </a:cxn>
                  <a:cxn ang="0">
                    <a:pos x="178" y="28"/>
                  </a:cxn>
                </a:cxnLst>
                <a:rect l="0" t="0" r="r" b="b"/>
                <a:pathLst>
                  <a:path w="181" h="180">
                    <a:moveTo>
                      <a:pt x="178" y="28"/>
                    </a:moveTo>
                    <a:cubicBezTo>
                      <a:pt x="176" y="26"/>
                      <a:pt x="175" y="25"/>
                      <a:pt x="173" y="24"/>
                    </a:cubicBezTo>
                    <a:cubicBezTo>
                      <a:pt x="172" y="23"/>
                      <a:pt x="171" y="23"/>
                      <a:pt x="170" y="22"/>
                    </a:cubicBezTo>
                    <a:cubicBezTo>
                      <a:pt x="169" y="20"/>
                      <a:pt x="167" y="19"/>
                      <a:pt x="166" y="18"/>
                    </a:cubicBezTo>
                    <a:cubicBezTo>
                      <a:pt x="165" y="17"/>
                      <a:pt x="164" y="16"/>
                      <a:pt x="163" y="15"/>
                    </a:cubicBezTo>
                    <a:cubicBezTo>
                      <a:pt x="162" y="14"/>
                      <a:pt x="160" y="12"/>
                      <a:pt x="159" y="11"/>
                    </a:cubicBezTo>
                    <a:cubicBezTo>
                      <a:pt x="158" y="10"/>
                      <a:pt x="157" y="9"/>
                      <a:pt x="157" y="8"/>
                    </a:cubicBezTo>
                    <a:cubicBezTo>
                      <a:pt x="155" y="6"/>
                      <a:pt x="154" y="5"/>
                      <a:pt x="153" y="3"/>
                    </a:cubicBezTo>
                    <a:cubicBezTo>
                      <a:pt x="152" y="2"/>
                      <a:pt x="152" y="1"/>
                      <a:pt x="151" y="0"/>
                    </a:cubicBezTo>
                    <a:cubicBezTo>
                      <a:pt x="0" y="87"/>
                      <a:pt x="0" y="87"/>
                      <a:pt x="0" y="87"/>
                    </a:cubicBezTo>
                    <a:cubicBezTo>
                      <a:pt x="23" y="125"/>
                      <a:pt x="56" y="158"/>
                      <a:pt x="94" y="180"/>
                    </a:cubicBezTo>
                    <a:cubicBezTo>
                      <a:pt x="181" y="30"/>
                      <a:pt x="181" y="30"/>
                      <a:pt x="181" y="30"/>
                    </a:cubicBezTo>
                    <a:cubicBezTo>
                      <a:pt x="180" y="29"/>
                      <a:pt x="179" y="28"/>
                      <a:pt x="178" y="28"/>
                    </a:cubicBezTo>
                    <a:close/>
                  </a:path>
                </a:pathLst>
              </a:custGeom>
              <a:solidFill>
                <a:schemeClr val="accent3"/>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51" name="Freeform 66"/>
              <p:cNvSpPr>
                <a:spLocks/>
              </p:cNvSpPr>
              <p:nvPr/>
            </p:nvSpPr>
            <p:spPr bwMode="gray">
              <a:xfrm>
                <a:off x="9835332" y="2206432"/>
                <a:ext cx="202267" cy="297888"/>
              </a:xfrm>
              <a:custGeom>
                <a:avLst/>
                <a:gdLst/>
                <a:ahLst/>
                <a:cxnLst>
                  <a:cxn ang="0">
                    <a:pos x="4" y="175"/>
                  </a:cxn>
                  <a:cxn ang="0">
                    <a:pos x="10" y="176"/>
                  </a:cxn>
                  <a:cxn ang="0">
                    <a:pos x="13" y="176"/>
                  </a:cxn>
                  <a:cxn ang="0">
                    <a:pos x="19" y="178"/>
                  </a:cxn>
                  <a:cxn ang="0">
                    <a:pos x="22" y="178"/>
                  </a:cxn>
                  <a:cxn ang="0">
                    <a:pos x="28" y="180"/>
                  </a:cxn>
                  <a:cxn ang="0">
                    <a:pos x="31" y="182"/>
                  </a:cxn>
                  <a:cxn ang="0">
                    <a:pos x="36" y="184"/>
                  </a:cxn>
                  <a:cxn ang="0">
                    <a:pos x="39" y="186"/>
                  </a:cxn>
                  <a:cxn ang="0">
                    <a:pos x="126" y="35"/>
                  </a:cxn>
                  <a:cxn ang="0">
                    <a:pos x="0" y="0"/>
                  </a:cxn>
                  <a:cxn ang="0">
                    <a:pos x="0" y="175"/>
                  </a:cxn>
                  <a:cxn ang="0">
                    <a:pos x="4" y="175"/>
                  </a:cxn>
                </a:cxnLst>
                <a:rect l="0" t="0" r="r" b="b"/>
                <a:pathLst>
                  <a:path w="126" h="186">
                    <a:moveTo>
                      <a:pt x="4" y="175"/>
                    </a:moveTo>
                    <a:cubicBezTo>
                      <a:pt x="6" y="175"/>
                      <a:pt x="8" y="175"/>
                      <a:pt x="10" y="176"/>
                    </a:cubicBezTo>
                    <a:cubicBezTo>
                      <a:pt x="11" y="176"/>
                      <a:pt x="12" y="176"/>
                      <a:pt x="13" y="176"/>
                    </a:cubicBezTo>
                    <a:cubicBezTo>
                      <a:pt x="15" y="177"/>
                      <a:pt x="17" y="177"/>
                      <a:pt x="19" y="178"/>
                    </a:cubicBezTo>
                    <a:cubicBezTo>
                      <a:pt x="20" y="178"/>
                      <a:pt x="21" y="178"/>
                      <a:pt x="22" y="178"/>
                    </a:cubicBezTo>
                    <a:cubicBezTo>
                      <a:pt x="24" y="179"/>
                      <a:pt x="26" y="180"/>
                      <a:pt x="28" y="180"/>
                    </a:cubicBezTo>
                    <a:cubicBezTo>
                      <a:pt x="29" y="181"/>
                      <a:pt x="30" y="181"/>
                      <a:pt x="31" y="182"/>
                    </a:cubicBezTo>
                    <a:cubicBezTo>
                      <a:pt x="33" y="183"/>
                      <a:pt x="35" y="183"/>
                      <a:pt x="36" y="184"/>
                    </a:cubicBezTo>
                    <a:cubicBezTo>
                      <a:pt x="37" y="185"/>
                      <a:pt x="38" y="185"/>
                      <a:pt x="39" y="186"/>
                    </a:cubicBezTo>
                    <a:cubicBezTo>
                      <a:pt x="126" y="35"/>
                      <a:pt x="126" y="35"/>
                      <a:pt x="126" y="35"/>
                    </a:cubicBezTo>
                    <a:cubicBezTo>
                      <a:pt x="89" y="14"/>
                      <a:pt x="46" y="1"/>
                      <a:pt x="0" y="0"/>
                    </a:cubicBezTo>
                    <a:cubicBezTo>
                      <a:pt x="0" y="175"/>
                      <a:pt x="0" y="175"/>
                      <a:pt x="0" y="175"/>
                    </a:cubicBezTo>
                    <a:cubicBezTo>
                      <a:pt x="2" y="175"/>
                      <a:pt x="3" y="175"/>
                      <a:pt x="4" y="175"/>
                    </a:cubicBezTo>
                    <a:close/>
                  </a:path>
                </a:pathLst>
              </a:custGeom>
              <a:solidFill>
                <a:schemeClr val="accent1"/>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grpSp>
        <p:sp>
          <p:nvSpPr>
            <p:cNvPr id="158" name="Bogen 157"/>
            <p:cNvSpPr/>
            <p:nvPr/>
          </p:nvSpPr>
          <p:spPr bwMode="gray">
            <a:xfrm>
              <a:off x="9248291" y="2056368"/>
              <a:ext cx="1161074" cy="1160337"/>
            </a:xfrm>
            <a:prstGeom prst="arc">
              <a:avLst>
                <a:gd name="adj1" fmla="val 7154099"/>
                <a:gd name="adj2" fmla="val 3596764"/>
              </a:avLst>
            </a:prstGeom>
            <a:ln w="12700">
              <a:solidFill>
                <a:srgbClr val="FFFFFF"/>
              </a:solidFill>
            </a:ln>
            <a:effectLst/>
            <a:scene3d>
              <a:camera prst="orthographicFront"/>
              <a:lightRig rig="balanced" dir="t"/>
            </a:scene3d>
            <a:sp3d/>
          </p:spPr>
          <p:style>
            <a:lnRef idx="1">
              <a:schemeClr val="accent1"/>
            </a:lnRef>
            <a:fillRef idx="0">
              <a:schemeClr val="accent1"/>
            </a:fillRef>
            <a:effectRef idx="0">
              <a:schemeClr val="accent1"/>
            </a:effectRef>
            <a:fontRef idx="minor">
              <a:schemeClr val="tx1"/>
            </a:fontRef>
          </p:style>
          <p:txBody>
            <a:bodyPr rtlCol="0" anchor="ctr"/>
            <a:lstStyle/>
            <a:p>
              <a:pPr algn="ctr" defTabSz="609507"/>
              <a:endParaRPr lang="en-US" sz="1600" dirty="0">
                <a:solidFill>
                  <a:srgbClr val="4D4E5C"/>
                </a:solidFill>
                <a:latin typeface="Arial" panose="020B0604020202020204" pitchFamily="34" charset="0"/>
                <a:cs typeface="Arial" panose="020B0604020202020204" pitchFamily="34" charset="0"/>
              </a:endParaRPr>
            </a:p>
          </p:txBody>
        </p:sp>
        <p:sp>
          <p:nvSpPr>
            <p:cNvPr id="159" name="Rad 158"/>
            <p:cNvSpPr/>
            <p:nvPr/>
          </p:nvSpPr>
          <p:spPr bwMode="gray">
            <a:xfrm>
              <a:off x="9081402" y="1887367"/>
              <a:ext cx="1504364" cy="1503407"/>
            </a:xfrm>
            <a:prstGeom prst="donut">
              <a:avLst>
                <a:gd name="adj" fmla="val 7291"/>
              </a:avLst>
            </a:prstGeom>
            <a:noFill/>
            <a:ln w="12700">
              <a:noFill/>
              <a:round/>
              <a:headEnd/>
              <a:tailEnd/>
            </a:ln>
            <a:effectLst/>
          </p:spPr>
          <p:txBody>
            <a:bodyPr rtlCol="0" anchor="ctr"/>
            <a:lstStyle/>
            <a:p>
              <a:pPr algn="ctr" defTabSz="609507"/>
              <a:endParaRPr lang="en-US" sz="1600" dirty="0">
                <a:solidFill>
                  <a:srgbClr val="4D4E5C"/>
                </a:solidFill>
                <a:latin typeface="Arial" panose="020B0604020202020204" pitchFamily="34" charset="0"/>
                <a:cs typeface="Arial" panose="020B0604020202020204" pitchFamily="34" charset="0"/>
              </a:endParaRPr>
            </a:p>
          </p:txBody>
        </p:sp>
        <p:grpSp>
          <p:nvGrpSpPr>
            <p:cNvPr id="160" name="vbaPointer Zeiger links" descr="ValuePointer.55/ValuePointer.AngleStart.-60/AngleStart.AngleEnd.240/AngleEnd.ValueStart.0/ValueStart.ValueEnd.240/ValueEnd.Step.1/Step."/>
            <p:cNvGrpSpPr/>
            <p:nvPr/>
          </p:nvGrpSpPr>
          <p:grpSpPr bwMode="gray">
            <a:xfrm rot="540000">
              <a:off x="9176189" y="2593842"/>
              <a:ext cx="1462609" cy="129403"/>
              <a:chOff x="3292873" y="3573202"/>
              <a:chExt cx="2551122" cy="306891"/>
            </a:xfrm>
            <a:effectLst/>
          </p:grpSpPr>
          <p:sp>
            <p:nvSpPr>
              <p:cNvPr id="163" name="Freeform 41"/>
              <p:cNvSpPr>
                <a:spLocks/>
              </p:cNvSpPr>
              <p:nvPr/>
            </p:nvSpPr>
            <p:spPr bwMode="gray">
              <a:xfrm>
                <a:off x="3292873" y="3573202"/>
                <a:ext cx="1127452" cy="306891"/>
              </a:xfrm>
              <a:custGeom>
                <a:avLst/>
                <a:gdLst/>
                <a:ahLst/>
                <a:cxnLst>
                  <a:cxn ang="0">
                    <a:pos x="477" y="49"/>
                  </a:cxn>
                  <a:cxn ang="0">
                    <a:pos x="13" y="56"/>
                  </a:cxn>
                  <a:cxn ang="0">
                    <a:pos x="0" y="69"/>
                  </a:cxn>
                  <a:cxn ang="0">
                    <a:pos x="13" y="82"/>
                  </a:cxn>
                  <a:cxn ang="0">
                    <a:pos x="477" y="90"/>
                  </a:cxn>
                  <a:cxn ang="0">
                    <a:pos x="509" y="114"/>
                  </a:cxn>
                  <a:cxn ang="0">
                    <a:pos x="509" y="24"/>
                  </a:cxn>
                  <a:cxn ang="0">
                    <a:pos x="477" y="49"/>
                  </a:cxn>
                </a:cxnLst>
                <a:rect l="0" t="0" r="r" b="b"/>
                <a:pathLst>
                  <a:path w="510" h="139">
                    <a:moveTo>
                      <a:pt x="477" y="49"/>
                    </a:moveTo>
                    <a:cubicBezTo>
                      <a:pt x="13" y="56"/>
                      <a:pt x="13" y="56"/>
                      <a:pt x="13" y="56"/>
                    </a:cubicBezTo>
                    <a:cubicBezTo>
                      <a:pt x="6" y="56"/>
                      <a:pt x="0" y="62"/>
                      <a:pt x="0" y="69"/>
                    </a:cubicBezTo>
                    <a:cubicBezTo>
                      <a:pt x="0" y="77"/>
                      <a:pt x="6" y="82"/>
                      <a:pt x="13" y="82"/>
                    </a:cubicBezTo>
                    <a:cubicBezTo>
                      <a:pt x="477" y="90"/>
                      <a:pt x="477" y="90"/>
                      <a:pt x="477" y="90"/>
                    </a:cubicBezTo>
                    <a:cubicBezTo>
                      <a:pt x="477" y="90"/>
                      <a:pt x="509" y="90"/>
                      <a:pt x="509" y="114"/>
                    </a:cubicBezTo>
                    <a:cubicBezTo>
                      <a:pt x="509" y="139"/>
                      <a:pt x="510" y="0"/>
                      <a:pt x="509" y="24"/>
                    </a:cubicBezTo>
                    <a:cubicBezTo>
                      <a:pt x="509" y="49"/>
                      <a:pt x="477" y="49"/>
                      <a:pt x="477" y="49"/>
                    </a:cubicBezTo>
                    <a:close/>
                  </a:path>
                </a:pathLst>
              </a:custGeom>
              <a:solidFill>
                <a:schemeClr val="tx1"/>
              </a:solidFill>
              <a:ln w="19050">
                <a:solidFill>
                  <a:schemeClr val="tx1"/>
                </a:solidFill>
                <a:round/>
                <a:headEnd/>
                <a:tailEnd/>
              </a:ln>
              <a:effectLst/>
              <a:scene3d>
                <a:camera prst="orthographicFront"/>
                <a:lightRig rig="soft" dir="t"/>
              </a:scene3d>
              <a:sp3d/>
            </p:spPr>
            <p:txBody>
              <a:bodyPr rtlCol="0" anchor="ctr"/>
              <a:lstStyle/>
              <a:p>
                <a:pPr algn="ctr" defTabSz="609507"/>
                <a:endParaRPr lang="en-US" sz="1600" dirty="0">
                  <a:solidFill>
                    <a:srgbClr val="4D4E5C"/>
                  </a:solidFill>
                  <a:latin typeface="Arial" panose="020B0604020202020204" pitchFamily="34" charset="0"/>
                  <a:cs typeface="Arial" panose="020B0604020202020204" pitchFamily="34" charset="0"/>
                </a:endParaRPr>
              </a:p>
            </p:txBody>
          </p:sp>
          <p:sp>
            <p:nvSpPr>
              <p:cNvPr id="164" name="Freeform 41"/>
              <p:cNvSpPr>
                <a:spLocks/>
              </p:cNvSpPr>
              <p:nvPr/>
            </p:nvSpPr>
            <p:spPr bwMode="gray">
              <a:xfrm flipH="1">
                <a:off x="4716543" y="3573203"/>
                <a:ext cx="1127452" cy="306890"/>
              </a:xfrm>
              <a:custGeom>
                <a:avLst/>
                <a:gdLst/>
                <a:ahLst/>
                <a:cxnLst>
                  <a:cxn ang="0">
                    <a:pos x="477" y="49"/>
                  </a:cxn>
                  <a:cxn ang="0">
                    <a:pos x="13" y="56"/>
                  </a:cxn>
                  <a:cxn ang="0">
                    <a:pos x="0" y="69"/>
                  </a:cxn>
                  <a:cxn ang="0">
                    <a:pos x="13" y="82"/>
                  </a:cxn>
                  <a:cxn ang="0">
                    <a:pos x="477" y="90"/>
                  </a:cxn>
                  <a:cxn ang="0">
                    <a:pos x="509" y="114"/>
                  </a:cxn>
                  <a:cxn ang="0">
                    <a:pos x="509" y="24"/>
                  </a:cxn>
                  <a:cxn ang="0">
                    <a:pos x="477" y="49"/>
                  </a:cxn>
                </a:cxnLst>
                <a:rect l="0" t="0" r="r" b="b"/>
                <a:pathLst>
                  <a:path w="510" h="139">
                    <a:moveTo>
                      <a:pt x="477" y="49"/>
                    </a:moveTo>
                    <a:cubicBezTo>
                      <a:pt x="13" y="56"/>
                      <a:pt x="13" y="56"/>
                      <a:pt x="13" y="56"/>
                    </a:cubicBezTo>
                    <a:cubicBezTo>
                      <a:pt x="6" y="56"/>
                      <a:pt x="0" y="62"/>
                      <a:pt x="0" y="69"/>
                    </a:cubicBezTo>
                    <a:cubicBezTo>
                      <a:pt x="0" y="77"/>
                      <a:pt x="6" y="82"/>
                      <a:pt x="13" y="82"/>
                    </a:cubicBezTo>
                    <a:cubicBezTo>
                      <a:pt x="477" y="90"/>
                      <a:pt x="477" y="90"/>
                      <a:pt x="477" y="90"/>
                    </a:cubicBezTo>
                    <a:cubicBezTo>
                      <a:pt x="477" y="90"/>
                      <a:pt x="509" y="90"/>
                      <a:pt x="509" y="114"/>
                    </a:cubicBezTo>
                    <a:cubicBezTo>
                      <a:pt x="509" y="139"/>
                      <a:pt x="510" y="0"/>
                      <a:pt x="509" y="24"/>
                    </a:cubicBezTo>
                    <a:cubicBezTo>
                      <a:pt x="509" y="49"/>
                      <a:pt x="477" y="49"/>
                      <a:pt x="477" y="49"/>
                    </a:cubicBezTo>
                    <a:close/>
                  </a:path>
                </a:pathLst>
              </a:custGeom>
              <a:noFill/>
              <a:ln w="19050">
                <a:noFill/>
                <a:round/>
                <a:headEnd/>
                <a:tailEnd/>
              </a:ln>
              <a:scene3d>
                <a:camera prst="orthographicFront"/>
                <a:lightRig rig="soft" dir="t"/>
              </a:scene3d>
              <a:sp3d/>
            </p:spPr>
            <p:txBody>
              <a:bodyPr rtlCol="0" anchor="ctr"/>
              <a:lstStyle/>
              <a:p>
                <a:pPr algn="ctr" defTabSz="609507"/>
                <a:endParaRPr lang="en-US" sz="1600" dirty="0">
                  <a:solidFill>
                    <a:srgbClr val="4D4E5C"/>
                  </a:solidFill>
                  <a:latin typeface="Arial" panose="020B0604020202020204" pitchFamily="34" charset="0"/>
                  <a:cs typeface="Arial" panose="020B0604020202020204" pitchFamily="34" charset="0"/>
                </a:endParaRPr>
              </a:p>
            </p:txBody>
          </p:sp>
        </p:grpSp>
        <p:sp>
          <p:nvSpPr>
            <p:cNvPr id="161" name="Ellipse 160"/>
            <p:cNvSpPr/>
            <p:nvPr/>
          </p:nvSpPr>
          <p:spPr bwMode="gray">
            <a:xfrm>
              <a:off x="9687605" y="2491999"/>
              <a:ext cx="278644" cy="278465"/>
            </a:xfrm>
            <a:prstGeom prst="ellipse">
              <a:avLst/>
            </a:prstGeom>
            <a:solidFill>
              <a:schemeClr val="tx1"/>
            </a:solidFill>
            <a:ln w="12700">
              <a:solidFill>
                <a:schemeClr val="tx1"/>
              </a:solidFill>
              <a:round/>
              <a:headEnd/>
              <a:tailEnd/>
            </a:ln>
            <a:effectLst/>
          </p:spPr>
          <p:txBody>
            <a:bodyPr rtlCol="0" anchor="ctr"/>
            <a:lstStyle/>
            <a:p>
              <a:pPr algn="ct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162" name="Textfeld 161"/>
            <p:cNvSpPr txBox="1"/>
            <p:nvPr/>
          </p:nvSpPr>
          <p:spPr bwMode="gray">
            <a:xfrm>
              <a:off x="9614291" y="2917909"/>
              <a:ext cx="470001" cy="338554"/>
            </a:xfrm>
            <a:prstGeom prst="rect">
              <a:avLst/>
            </a:prstGeom>
            <a:noFill/>
            <a:effectLst/>
          </p:spPr>
          <p:txBody>
            <a:bodyPr wrap="none" rtlCol="0">
              <a:spAutoFit/>
            </a:bodyPr>
            <a:lstStyle/>
            <a:p>
              <a:pPr algn="ctr" defTabSz="609507"/>
              <a:r>
                <a:rPr lang="en-US" sz="1600" dirty="0">
                  <a:solidFill>
                    <a:srgbClr val="FFFFFF"/>
                  </a:solidFill>
                  <a:latin typeface="Arial" panose="020B0604020202020204" pitchFamily="34" charset="0"/>
                  <a:cs typeface="Arial" panose="020B0604020202020204" pitchFamily="34" charset="0"/>
                </a:rPr>
                <a:t>0.9</a:t>
              </a:r>
            </a:p>
          </p:txBody>
        </p:sp>
      </p:grpSp>
      <p:grpSp>
        <p:nvGrpSpPr>
          <p:cNvPr id="303" name="Gruppieren 302"/>
          <p:cNvGrpSpPr/>
          <p:nvPr/>
        </p:nvGrpSpPr>
        <p:grpSpPr bwMode="gray">
          <a:xfrm>
            <a:off x="9081402" y="4640092"/>
            <a:ext cx="1557396" cy="1503407"/>
            <a:chOff x="9081402" y="1887367"/>
            <a:chExt cx="1557396" cy="1503407"/>
          </a:xfrm>
        </p:grpSpPr>
        <p:sp>
          <p:nvSpPr>
            <p:cNvPr id="304" name="Ellipse 303"/>
            <p:cNvSpPr/>
            <p:nvPr/>
          </p:nvSpPr>
          <p:spPr bwMode="gray">
            <a:xfrm>
              <a:off x="9100103" y="1907480"/>
              <a:ext cx="1459376" cy="1458450"/>
            </a:xfrm>
            <a:prstGeom prst="ellipse">
              <a:avLst/>
            </a:prstGeom>
            <a:solidFill>
              <a:schemeClr val="bg2"/>
            </a:solidFill>
            <a:ln w="12700">
              <a:noFill/>
              <a:round/>
              <a:headEnd/>
              <a:tailEnd/>
            </a:ln>
          </p:spPr>
          <p:txBody>
            <a:bodyPr rtlCol="0" anchor="ctr"/>
            <a:lstStyle/>
            <a:p>
              <a:pPr algn="ctr" defTabSz="609507"/>
              <a:endParaRPr lang="en-US" sz="1600" dirty="0">
                <a:solidFill>
                  <a:srgbClr val="4D4E5C"/>
                </a:solidFill>
                <a:latin typeface="Arial" panose="020B0604020202020204" pitchFamily="34" charset="0"/>
                <a:cs typeface="Arial" panose="020B0604020202020204" pitchFamily="34" charset="0"/>
              </a:endParaRPr>
            </a:p>
          </p:txBody>
        </p:sp>
        <p:grpSp>
          <p:nvGrpSpPr>
            <p:cNvPr id="305" name="Gruppieren 304"/>
            <p:cNvGrpSpPr/>
            <p:nvPr/>
          </p:nvGrpSpPr>
          <p:grpSpPr bwMode="gray">
            <a:xfrm>
              <a:off x="9274664" y="2079948"/>
              <a:ext cx="1108326" cy="1035514"/>
              <a:chOff x="9274664" y="2079948"/>
              <a:chExt cx="1108326" cy="1035514"/>
            </a:xfrm>
          </p:grpSpPr>
          <p:sp>
            <p:nvSpPr>
              <p:cNvPr id="324" name="Freeform 6"/>
              <p:cNvSpPr>
                <a:spLocks/>
              </p:cNvSpPr>
              <p:nvPr/>
            </p:nvSpPr>
            <p:spPr bwMode="gray">
              <a:xfrm>
                <a:off x="9828235" y="2079948"/>
                <a:ext cx="9463" cy="118209"/>
              </a:xfrm>
              <a:custGeom>
                <a:avLst/>
                <a:gdLst/>
                <a:ahLst/>
                <a:cxnLst>
                  <a:cxn ang="0">
                    <a:pos x="1" y="74"/>
                  </a:cxn>
                  <a:cxn ang="0">
                    <a:pos x="6" y="74"/>
                  </a:cxn>
                  <a:cxn ang="0">
                    <a:pos x="6" y="0"/>
                  </a:cxn>
                  <a:cxn ang="0">
                    <a:pos x="1" y="0"/>
                  </a:cxn>
                  <a:cxn ang="0">
                    <a:pos x="0" y="0"/>
                  </a:cxn>
                  <a:cxn ang="0">
                    <a:pos x="0" y="74"/>
                  </a:cxn>
                  <a:cxn ang="0">
                    <a:pos x="1" y="74"/>
                  </a:cxn>
                </a:cxnLst>
                <a:rect l="0" t="0" r="r" b="b"/>
                <a:pathLst>
                  <a:path w="6" h="74">
                    <a:moveTo>
                      <a:pt x="1" y="74"/>
                    </a:moveTo>
                    <a:cubicBezTo>
                      <a:pt x="3" y="74"/>
                      <a:pt x="4" y="74"/>
                      <a:pt x="6" y="74"/>
                    </a:cubicBezTo>
                    <a:cubicBezTo>
                      <a:pt x="6" y="0"/>
                      <a:pt x="6" y="0"/>
                      <a:pt x="6" y="0"/>
                    </a:cubicBezTo>
                    <a:cubicBezTo>
                      <a:pt x="4" y="0"/>
                      <a:pt x="3" y="0"/>
                      <a:pt x="1" y="0"/>
                    </a:cubicBezTo>
                    <a:cubicBezTo>
                      <a:pt x="1" y="0"/>
                      <a:pt x="0" y="0"/>
                      <a:pt x="0" y="0"/>
                    </a:cubicBezTo>
                    <a:cubicBezTo>
                      <a:pt x="0" y="74"/>
                      <a:pt x="0" y="74"/>
                      <a:pt x="0" y="74"/>
                    </a:cubicBezTo>
                    <a:cubicBezTo>
                      <a:pt x="0" y="74"/>
                      <a:pt x="1" y="74"/>
                      <a:pt x="1" y="7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25" name="Freeform 7"/>
              <p:cNvSpPr>
                <a:spLocks/>
              </p:cNvSpPr>
              <p:nvPr/>
            </p:nvSpPr>
            <p:spPr bwMode="gray">
              <a:xfrm>
                <a:off x="9770276" y="2081130"/>
                <a:ext cx="22474" cy="120574"/>
              </a:xfrm>
              <a:custGeom>
                <a:avLst/>
                <a:gdLst/>
                <a:ahLst/>
                <a:cxnLst>
                  <a:cxn ang="0">
                    <a:pos x="14" y="74"/>
                  </a:cxn>
                  <a:cxn ang="0">
                    <a:pos x="6" y="0"/>
                  </a:cxn>
                  <a:cxn ang="0">
                    <a:pos x="0" y="1"/>
                  </a:cxn>
                  <a:cxn ang="0">
                    <a:pos x="8" y="75"/>
                  </a:cxn>
                  <a:cxn ang="0">
                    <a:pos x="14" y="74"/>
                  </a:cxn>
                </a:cxnLst>
                <a:rect l="0" t="0" r="r" b="b"/>
                <a:pathLst>
                  <a:path w="14" h="75">
                    <a:moveTo>
                      <a:pt x="14" y="74"/>
                    </a:moveTo>
                    <a:cubicBezTo>
                      <a:pt x="6" y="0"/>
                      <a:pt x="6" y="0"/>
                      <a:pt x="6" y="0"/>
                    </a:cubicBezTo>
                    <a:cubicBezTo>
                      <a:pt x="4" y="0"/>
                      <a:pt x="2" y="1"/>
                      <a:pt x="0" y="1"/>
                    </a:cubicBezTo>
                    <a:cubicBezTo>
                      <a:pt x="8" y="75"/>
                      <a:pt x="8" y="75"/>
                      <a:pt x="8" y="75"/>
                    </a:cubicBezTo>
                    <a:cubicBezTo>
                      <a:pt x="10" y="74"/>
                      <a:pt x="12" y="74"/>
                      <a:pt x="14" y="7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26" name="Freeform 8"/>
              <p:cNvSpPr>
                <a:spLocks/>
              </p:cNvSpPr>
              <p:nvPr/>
            </p:nvSpPr>
            <p:spPr bwMode="gray">
              <a:xfrm>
                <a:off x="9713499" y="2089404"/>
                <a:ext cx="34303" cy="118209"/>
              </a:xfrm>
              <a:custGeom>
                <a:avLst/>
                <a:gdLst/>
                <a:ahLst/>
                <a:cxnLst>
                  <a:cxn ang="0">
                    <a:pos x="21" y="73"/>
                  </a:cxn>
                  <a:cxn ang="0">
                    <a:pos x="6" y="0"/>
                  </a:cxn>
                  <a:cxn ang="0">
                    <a:pos x="0" y="2"/>
                  </a:cxn>
                  <a:cxn ang="0">
                    <a:pos x="15" y="74"/>
                  </a:cxn>
                  <a:cxn ang="0">
                    <a:pos x="21" y="73"/>
                  </a:cxn>
                </a:cxnLst>
                <a:rect l="0" t="0" r="r" b="b"/>
                <a:pathLst>
                  <a:path w="21" h="74">
                    <a:moveTo>
                      <a:pt x="21" y="73"/>
                    </a:moveTo>
                    <a:cubicBezTo>
                      <a:pt x="6" y="0"/>
                      <a:pt x="6" y="0"/>
                      <a:pt x="6" y="0"/>
                    </a:cubicBezTo>
                    <a:cubicBezTo>
                      <a:pt x="4" y="1"/>
                      <a:pt x="2" y="1"/>
                      <a:pt x="0" y="2"/>
                    </a:cubicBezTo>
                    <a:cubicBezTo>
                      <a:pt x="15" y="74"/>
                      <a:pt x="15" y="74"/>
                      <a:pt x="15" y="74"/>
                    </a:cubicBezTo>
                    <a:cubicBezTo>
                      <a:pt x="17" y="74"/>
                      <a:pt x="19" y="73"/>
                      <a:pt x="21" y="7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27" name="Freeform 9"/>
              <p:cNvSpPr>
                <a:spLocks/>
              </p:cNvSpPr>
              <p:nvPr/>
            </p:nvSpPr>
            <p:spPr bwMode="gray">
              <a:xfrm>
                <a:off x="9657906" y="2103589"/>
                <a:ext cx="44948" cy="115845"/>
              </a:xfrm>
              <a:custGeom>
                <a:avLst/>
                <a:gdLst/>
                <a:ahLst/>
                <a:cxnLst>
                  <a:cxn ang="0">
                    <a:pos x="28" y="70"/>
                  </a:cxn>
                  <a:cxn ang="0">
                    <a:pos x="6" y="0"/>
                  </a:cxn>
                  <a:cxn ang="0">
                    <a:pos x="0" y="2"/>
                  </a:cxn>
                  <a:cxn ang="0">
                    <a:pos x="23" y="72"/>
                  </a:cxn>
                  <a:cxn ang="0">
                    <a:pos x="28" y="70"/>
                  </a:cxn>
                </a:cxnLst>
                <a:rect l="0" t="0" r="r" b="b"/>
                <a:pathLst>
                  <a:path w="28" h="72">
                    <a:moveTo>
                      <a:pt x="28" y="70"/>
                    </a:moveTo>
                    <a:cubicBezTo>
                      <a:pt x="6" y="0"/>
                      <a:pt x="6" y="0"/>
                      <a:pt x="6" y="0"/>
                    </a:cubicBezTo>
                    <a:cubicBezTo>
                      <a:pt x="4" y="1"/>
                      <a:pt x="2" y="1"/>
                      <a:pt x="0" y="2"/>
                    </a:cubicBezTo>
                    <a:cubicBezTo>
                      <a:pt x="23" y="72"/>
                      <a:pt x="23" y="72"/>
                      <a:pt x="23" y="72"/>
                    </a:cubicBezTo>
                    <a:cubicBezTo>
                      <a:pt x="25" y="72"/>
                      <a:pt x="26" y="71"/>
                      <a:pt x="28" y="7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28" name="Freeform 10"/>
              <p:cNvSpPr>
                <a:spLocks/>
              </p:cNvSpPr>
              <p:nvPr/>
            </p:nvSpPr>
            <p:spPr bwMode="gray">
              <a:xfrm>
                <a:off x="9602312" y="2122503"/>
                <a:ext cx="57960" cy="112299"/>
              </a:xfrm>
              <a:custGeom>
                <a:avLst/>
                <a:gdLst/>
                <a:ahLst/>
                <a:cxnLst>
                  <a:cxn ang="0">
                    <a:pos x="36" y="68"/>
                  </a:cxn>
                  <a:cxn ang="0">
                    <a:pos x="6" y="0"/>
                  </a:cxn>
                  <a:cxn ang="0">
                    <a:pos x="0" y="3"/>
                  </a:cxn>
                  <a:cxn ang="0">
                    <a:pos x="30" y="70"/>
                  </a:cxn>
                  <a:cxn ang="0">
                    <a:pos x="36" y="68"/>
                  </a:cxn>
                </a:cxnLst>
                <a:rect l="0" t="0" r="r" b="b"/>
                <a:pathLst>
                  <a:path w="36" h="70">
                    <a:moveTo>
                      <a:pt x="36" y="68"/>
                    </a:moveTo>
                    <a:cubicBezTo>
                      <a:pt x="6" y="0"/>
                      <a:pt x="6" y="0"/>
                      <a:pt x="6" y="0"/>
                    </a:cubicBezTo>
                    <a:cubicBezTo>
                      <a:pt x="4" y="1"/>
                      <a:pt x="2" y="2"/>
                      <a:pt x="0" y="3"/>
                    </a:cubicBezTo>
                    <a:cubicBezTo>
                      <a:pt x="30" y="70"/>
                      <a:pt x="30" y="70"/>
                      <a:pt x="30" y="70"/>
                    </a:cubicBezTo>
                    <a:cubicBezTo>
                      <a:pt x="32" y="69"/>
                      <a:pt x="34" y="69"/>
                      <a:pt x="36" y="6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29" name="Freeform 11"/>
              <p:cNvSpPr>
                <a:spLocks/>
              </p:cNvSpPr>
              <p:nvPr/>
            </p:nvSpPr>
            <p:spPr bwMode="gray">
              <a:xfrm>
                <a:off x="10045879" y="3006709"/>
                <a:ext cx="67423" cy="105206"/>
              </a:xfrm>
              <a:custGeom>
                <a:avLst/>
                <a:gdLst/>
                <a:ahLst/>
                <a:cxnLst>
                  <a:cxn ang="0">
                    <a:pos x="0" y="2"/>
                  </a:cxn>
                  <a:cxn ang="0">
                    <a:pos x="37" y="66"/>
                  </a:cxn>
                  <a:cxn ang="0">
                    <a:pos x="42" y="63"/>
                  </a:cxn>
                  <a:cxn ang="0">
                    <a:pos x="6" y="0"/>
                  </a:cxn>
                  <a:cxn ang="0">
                    <a:pos x="0" y="2"/>
                  </a:cxn>
                </a:cxnLst>
                <a:rect l="0" t="0" r="r" b="b"/>
                <a:pathLst>
                  <a:path w="42" h="66">
                    <a:moveTo>
                      <a:pt x="0" y="2"/>
                    </a:moveTo>
                    <a:cubicBezTo>
                      <a:pt x="37" y="66"/>
                      <a:pt x="37" y="66"/>
                      <a:pt x="37" y="66"/>
                    </a:cubicBezTo>
                    <a:cubicBezTo>
                      <a:pt x="39" y="65"/>
                      <a:pt x="40" y="64"/>
                      <a:pt x="42" y="63"/>
                    </a:cubicBezTo>
                    <a:cubicBezTo>
                      <a:pt x="6" y="0"/>
                      <a:pt x="6" y="0"/>
                      <a:pt x="6" y="0"/>
                    </a:cubicBezTo>
                    <a:cubicBezTo>
                      <a:pt x="4" y="1"/>
                      <a:pt x="2" y="2"/>
                      <a:pt x="0" y="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30" name="Freeform 12"/>
              <p:cNvSpPr>
                <a:spLocks/>
              </p:cNvSpPr>
              <p:nvPr/>
            </p:nvSpPr>
            <p:spPr bwMode="gray">
              <a:xfrm>
                <a:off x="9551450" y="2148509"/>
                <a:ext cx="67423" cy="107570"/>
              </a:xfrm>
              <a:custGeom>
                <a:avLst/>
                <a:gdLst/>
                <a:ahLst/>
                <a:cxnLst>
                  <a:cxn ang="0">
                    <a:pos x="42" y="64"/>
                  </a:cxn>
                  <a:cxn ang="0">
                    <a:pos x="5" y="0"/>
                  </a:cxn>
                  <a:cxn ang="0">
                    <a:pos x="0" y="3"/>
                  </a:cxn>
                  <a:cxn ang="0">
                    <a:pos x="37" y="67"/>
                  </a:cxn>
                  <a:cxn ang="0">
                    <a:pos x="42" y="64"/>
                  </a:cxn>
                </a:cxnLst>
                <a:rect l="0" t="0" r="r" b="b"/>
                <a:pathLst>
                  <a:path w="42" h="67">
                    <a:moveTo>
                      <a:pt x="42" y="64"/>
                    </a:moveTo>
                    <a:cubicBezTo>
                      <a:pt x="5" y="0"/>
                      <a:pt x="5" y="0"/>
                      <a:pt x="5" y="0"/>
                    </a:cubicBezTo>
                    <a:cubicBezTo>
                      <a:pt x="3" y="1"/>
                      <a:pt x="2" y="2"/>
                      <a:pt x="0" y="3"/>
                    </a:cubicBezTo>
                    <a:cubicBezTo>
                      <a:pt x="37" y="67"/>
                      <a:pt x="37" y="67"/>
                      <a:pt x="37" y="67"/>
                    </a:cubicBezTo>
                    <a:cubicBezTo>
                      <a:pt x="38" y="66"/>
                      <a:pt x="40" y="65"/>
                      <a:pt x="42" y="6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31" name="Freeform 13"/>
              <p:cNvSpPr>
                <a:spLocks/>
              </p:cNvSpPr>
              <p:nvPr/>
            </p:nvSpPr>
            <p:spPr bwMode="gray">
              <a:xfrm>
                <a:off x="10084912" y="2980703"/>
                <a:ext cx="76885" cy="99296"/>
              </a:xfrm>
              <a:custGeom>
                <a:avLst/>
                <a:gdLst/>
                <a:ahLst/>
                <a:cxnLst>
                  <a:cxn ang="0">
                    <a:pos x="0" y="3"/>
                  </a:cxn>
                  <a:cxn ang="0">
                    <a:pos x="43" y="62"/>
                  </a:cxn>
                  <a:cxn ang="0">
                    <a:pos x="48" y="59"/>
                  </a:cxn>
                  <a:cxn ang="0">
                    <a:pos x="5" y="0"/>
                  </a:cxn>
                  <a:cxn ang="0">
                    <a:pos x="0" y="3"/>
                  </a:cxn>
                </a:cxnLst>
                <a:rect l="0" t="0" r="r" b="b"/>
                <a:pathLst>
                  <a:path w="48" h="62">
                    <a:moveTo>
                      <a:pt x="0" y="3"/>
                    </a:moveTo>
                    <a:cubicBezTo>
                      <a:pt x="43" y="62"/>
                      <a:pt x="43" y="62"/>
                      <a:pt x="43" y="62"/>
                    </a:cubicBezTo>
                    <a:cubicBezTo>
                      <a:pt x="45" y="61"/>
                      <a:pt x="47" y="60"/>
                      <a:pt x="48" y="59"/>
                    </a:cubicBezTo>
                    <a:cubicBezTo>
                      <a:pt x="5" y="0"/>
                      <a:pt x="5" y="0"/>
                      <a:pt x="5" y="0"/>
                    </a:cubicBezTo>
                    <a:cubicBezTo>
                      <a:pt x="4" y="1"/>
                      <a:pt x="2" y="2"/>
                      <a:pt x="0"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32" name="Freeform 14"/>
              <p:cNvSpPr>
                <a:spLocks/>
              </p:cNvSpPr>
              <p:nvPr/>
            </p:nvSpPr>
            <p:spPr bwMode="gray">
              <a:xfrm>
                <a:off x="9502953" y="2180426"/>
                <a:ext cx="75702" cy="99296"/>
              </a:xfrm>
              <a:custGeom>
                <a:avLst/>
                <a:gdLst/>
                <a:ahLst/>
                <a:cxnLst>
                  <a:cxn ang="0">
                    <a:pos x="47" y="59"/>
                  </a:cxn>
                  <a:cxn ang="0">
                    <a:pos x="5" y="0"/>
                  </a:cxn>
                  <a:cxn ang="0">
                    <a:pos x="0" y="3"/>
                  </a:cxn>
                  <a:cxn ang="0">
                    <a:pos x="43" y="62"/>
                  </a:cxn>
                  <a:cxn ang="0">
                    <a:pos x="47" y="59"/>
                  </a:cxn>
                </a:cxnLst>
                <a:rect l="0" t="0" r="r" b="b"/>
                <a:pathLst>
                  <a:path w="47" h="62">
                    <a:moveTo>
                      <a:pt x="47" y="59"/>
                    </a:moveTo>
                    <a:cubicBezTo>
                      <a:pt x="5" y="0"/>
                      <a:pt x="5" y="0"/>
                      <a:pt x="5" y="0"/>
                    </a:cubicBezTo>
                    <a:cubicBezTo>
                      <a:pt x="3" y="1"/>
                      <a:pt x="1" y="2"/>
                      <a:pt x="0" y="3"/>
                    </a:cubicBezTo>
                    <a:cubicBezTo>
                      <a:pt x="43" y="62"/>
                      <a:pt x="43" y="62"/>
                      <a:pt x="43" y="62"/>
                    </a:cubicBezTo>
                    <a:cubicBezTo>
                      <a:pt x="44" y="61"/>
                      <a:pt x="46" y="60"/>
                      <a:pt x="47" y="5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33" name="Freeform 15"/>
              <p:cNvSpPr>
                <a:spLocks/>
              </p:cNvSpPr>
              <p:nvPr/>
            </p:nvSpPr>
            <p:spPr bwMode="gray">
              <a:xfrm>
                <a:off x="10121581" y="2952333"/>
                <a:ext cx="85165" cy="92203"/>
              </a:xfrm>
              <a:custGeom>
                <a:avLst/>
                <a:gdLst/>
                <a:ahLst/>
                <a:cxnLst>
                  <a:cxn ang="0">
                    <a:pos x="0" y="4"/>
                  </a:cxn>
                  <a:cxn ang="0">
                    <a:pos x="48" y="58"/>
                  </a:cxn>
                  <a:cxn ang="0">
                    <a:pos x="53" y="54"/>
                  </a:cxn>
                  <a:cxn ang="0">
                    <a:pos x="4" y="0"/>
                  </a:cxn>
                  <a:cxn ang="0">
                    <a:pos x="0" y="4"/>
                  </a:cxn>
                </a:cxnLst>
                <a:rect l="0" t="0" r="r" b="b"/>
                <a:pathLst>
                  <a:path w="53" h="58">
                    <a:moveTo>
                      <a:pt x="0" y="4"/>
                    </a:moveTo>
                    <a:cubicBezTo>
                      <a:pt x="48" y="58"/>
                      <a:pt x="48" y="58"/>
                      <a:pt x="48" y="58"/>
                    </a:cubicBezTo>
                    <a:cubicBezTo>
                      <a:pt x="50" y="56"/>
                      <a:pt x="51" y="55"/>
                      <a:pt x="53" y="54"/>
                    </a:cubicBezTo>
                    <a:cubicBezTo>
                      <a:pt x="4" y="0"/>
                      <a:pt x="4" y="0"/>
                      <a:pt x="4" y="0"/>
                    </a:cubicBezTo>
                    <a:cubicBezTo>
                      <a:pt x="3" y="1"/>
                      <a:pt x="1" y="3"/>
                      <a:pt x="0" y="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34" name="Freeform 16"/>
              <p:cNvSpPr>
                <a:spLocks/>
              </p:cNvSpPr>
              <p:nvPr/>
            </p:nvSpPr>
            <p:spPr bwMode="gray">
              <a:xfrm>
                <a:off x="9458005" y="2215888"/>
                <a:ext cx="85165" cy="93385"/>
              </a:xfrm>
              <a:custGeom>
                <a:avLst/>
                <a:gdLst/>
                <a:ahLst/>
                <a:cxnLst>
                  <a:cxn ang="0">
                    <a:pos x="53" y="54"/>
                  </a:cxn>
                  <a:cxn ang="0">
                    <a:pos x="4" y="0"/>
                  </a:cxn>
                  <a:cxn ang="0">
                    <a:pos x="0" y="4"/>
                  </a:cxn>
                  <a:cxn ang="0">
                    <a:pos x="48" y="58"/>
                  </a:cxn>
                  <a:cxn ang="0">
                    <a:pos x="53" y="54"/>
                  </a:cxn>
                </a:cxnLst>
                <a:rect l="0" t="0" r="r" b="b"/>
                <a:pathLst>
                  <a:path w="53" h="58">
                    <a:moveTo>
                      <a:pt x="53" y="54"/>
                    </a:moveTo>
                    <a:cubicBezTo>
                      <a:pt x="4" y="0"/>
                      <a:pt x="4" y="0"/>
                      <a:pt x="4" y="0"/>
                    </a:cubicBezTo>
                    <a:cubicBezTo>
                      <a:pt x="3" y="1"/>
                      <a:pt x="1" y="3"/>
                      <a:pt x="0" y="4"/>
                    </a:cubicBezTo>
                    <a:cubicBezTo>
                      <a:pt x="48" y="58"/>
                      <a:pt x="48" y="58"/>
                      <a:pt x="48" y="58"/>
                    </a:cubicBezTo>
                    <a:cubicBezTo>
                      <a:pt x="50" y="56"/>
                      <a:pt x="51" y="55"/>
                      <a:pt x="53" y="5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35" name="Freeform 17"/>
              <p:cNvSpPr>
                <a:spLocks/>
              </p:cNvSpPr>
              <p:nvPr/>
            </p:nvSpPr>
            <p:spPr bwMode="gray">
              <a:xfrm>
                <a:off x="10153517" y="2920417"/>
                <a:ext cx="93445" cy="82747"/>
              </a:xfrm>
              <a:custGeom>
                <a:avLst/>
                <a:gdLst/>
                <a:ahLst/>
                <a:cxnLst>
                  <a:cxn ang="0">
                    <a:pos x="0" y="4"/>
                  </a:cxn>
                  <a:cxn ang="0">
                    <a:pos x="54" y="52"/>
                  </a:cxn>
                  <a:cxn ang="0">
                    <a:pos x="58" y="48"/>
                  </a:cxn>
                  <a:cxn ang="0">
                    <a:pos x="4" y="0"/>
                  </a:cxn>
                  <a:cxn ang="0">
                    <a:pos x="0" y="4"/>
                  </a:cxn>
                </a:cxnLst>
                <a:rect l="0" t="0" r="r" b="b"/>
                <a:pathLst>
                  <a:path w="58" h="52">
                    <a:moveTo>
                      <a:pt x="0" y="4"/>
                    </a:moveTo>
                    <a:cubicBezTo>
                      <a:pt x="54" y="52"/>
                      <a:pt x="54" y="52"/>
                      <a:pt x="54" y="52"/>
                    </a:cubicBezTo>
                    <a:cubicBezTo>
                      <a:pt x="55" y="51"/>
                      <a:pt x="56" y="49"/>
                      <a:pt x="58" y="48"/>
                    </a:cubicBezTo>
                    <a:cubicBezTo>
                      <a:pt x="4" y="0"/>
                      <a:pt x="4" y="0"/>
                      <a:pt x="4" y="0"/>
                    </a:cubicBezTo>
                    <a:cubicBezTo>
                      <a:pt x="3" y="1"/>
                      <a:pt x="2" y="3"/>
                      <a:pt x="0" y="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36" name="Freeform 18"/>
              <p:cNvSpPr>
                <a:spLocks/>
              </p:cNvSpPr>
              <p:nvPr/>
            </p:nvSpPr>
            <p:spPr bwMode="gray">
              <a:xfrm>
                <a:off x="9416605" y="2256080"/>
                <a:ext cx="93445" cy="85111"/>
              </a:xfrm>
              <a:custGeom>
                <a:avLst/>
                <a:gdLst/>
                <a:ahLst/>
                <a:cxnLst>
                  <a:cxn ang="0">
                    <a:pos x="58" y="48"/>
                  </a:cxn>
                  <a:cxn ang="0">
                    <a:pos x="4" y="0"/>
                  </a:cxn>
                  <a:cxn ang="0">
                    <a:pos x="0" y="5"/>
                  </a:cxn>
                  <a:cxn ang="0">
                    <a:pos x="53" y="53"/>
                  </a:cxn>
                  <a:cxn ang="0">
                    <a:pos x="58" y="48"/>
                  </a:cxn>
                </a:cxnLst>
                <a:rect l="0" t="0" r="r" b="b"/>
                <a:pathLst>
                  <a:path w="58" h="53">
                    <a:moveTo>
                      <a:pt x="58" y="48"/>
                    </a:moveTo>
                    <a:cubicBezTo>
                      <a:pt x="4" y="0"/>
                      <a:pt x="4" y="0"/>
                      <a:pt x="4" y="0"/>
                    </a:cubicBezTo>
                    <a:cubicBezTo>
                      <a:pt x="3" y="2"/>
                      <a:pt x="1" y="3"/>
                      <a:pt x="0" y="5"/>
                    </a:cubicBezTo>
                    <a:cubicBezTo>
                      <a:pt x="53" y="53"/>
                      <a:pt x="53" y="53"/>
                      <a:pt x="53" y="53"/>
                    </a:cubicBezTo>
                    <a:cubicBezTo>
                      <a:pt x="55" y="51"/>
                      <a:pt x="56" y="50"/>
                      <a:pt x="58" y="4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37" name="Freeform 19"/>
              <p:cNvSpPr>
                <a:spLocks/>
              </p:cNvSpPr>
              <p:nvPr/>
            </p:nvSpPr>
            <p:spPr bwMode="gray">
              <a:xfrm>
                <a:off x="9379937" y="2300999"/>
                <a:ext cx="99359" cy="75654"/>
              </a:xfrm>
              <a:custGeom>
                <a:avLst/>
                <a:gdLst/>
                <a:ahLst/>
                <a:cxnLst>
                  <a:cxn ang="0">
                    <a:pos x="62" y="42"/>
                  </a:cxn>
                  <a:cxn ang="0">
                    <a:pos x="4" y="0"/>
                  </a:cxn>
                  <a:cxn ang="0">
                    <a:pos x="0" y="5"/>
                  </a:cxn>
                  <a:cxn ang="0">
                    <a:pos x="58" y="47"/>
                  </a:cxn>
                  <a:cxn ang="0">
                    <a:pos x="62" y="42"/>
                  </a:cxn>
                </a:cxnLst>
                <a:rect l="0" t="0" r="r" b="b"/>
                <a:pathLst>
                  <a:path w="62" h="47">
                    <a:moveTo>
                      <a:pt x="62" y="42"/>
                    </a:moveTo>
                    <a:cubicBezTo>
                      <a:pt x="4" y="0"/>
                      <a:pt x="4" y="0"/>
                      <a:pt x="4" y="0"/>
                    </a:cubicBezTo>
                    <a:cubicBezTo>
                      <a:pt x="3" y="1"/>
                      <a:pt x="1" y="3"/>
                      <a:pt x="0" y="5"/>
                    </a:cubicBezTo>
                    <a:cubicBezTo>
                      <a:pt x="58" y="47"/>
                      <a:pt x="58" y="47"/>
                      <a:pt x="58" y="47"/>
                    </a:cubicBezTo>
                    <a:cubicBezTo>
                      <a:pt x="59" y="45"/>
                      <a:pt x="61" y="44"/>
                      <a:pt x="62" y="4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38" name="Freeform 20"/>
              <p:cNvSpPr>
                <a:spLocks/>
              </p:cNvSpPr>
              <p:nvPr/>
            </p:nvSpPr>
            <p:spPr bwMode="gray">
              <a:xfrm>
                <a:off x="10184271" y="2882590"/>
                <a:ext cx="98176" cy="75654"/>
              </a:xfrm>
              <a:custGeom>
                <a:avLst/>
                <a:gdLst/>
                <a:ahLst/>
                <a:cxnLst>
                  <a:cxn ang="0">
                    <a:pos x="0" y="5"/>
                  </a:cxn>
                  <a:cxn ang="0">
                    <a:pos x="58" y="47"/>
                  </a:cxn>
                  <a:cxn ang="0">
                    <a:pos x="61" y="42"/>
                  </a:cxn>
                  <a:cxn ang="0">
                    <a:pos x="3" y="0"/>
                  </a:cxn>
                  <a:cxn ang="0">
                    <a:pos x="0" y="5"/>
                  </a:cxn>
                </a:cxnLst>
                <a:rect l="0" t="0" r="r" b="b"/>
                <a:pathLst>
                  <a:path w="61" h="47">
                    <a:moveTo>
                      <a:pt x="0" y="5"/>
                    </a:moveTo>
                    <a:cubicBezTo>
                      <a:pt x="58" y="47"/>
                      <a:pt x="58" y="47"/>
                      <a:pt x="58" y="47"/>
                    </a:cubicBezTo>
                    <a:cubicBezTo>
                      <a:pt x="59" y="46"/>
                      <a:pt x="60" y="44"/>
                      <a:pt x="61" y="42"/>
                    </a:cubicBezTo>
                    <a:cubicBezTo>
                      <a:pt x="3" y="0"/>
                      <a:pt x="3" y="0"/>
                      <a:pt x="3" y="0"/>
                    </a:cubicBezTo>
                    <a:cubicBezTo>
                      <a:pt x="2" y="2"/>
                      <a:pt x="1" y="4"/>
                      <a:pt x="0" y="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39" name="Freeform 21"/>
              <p:cNvSpPr>
                <a:spLocks/>
              </p:cNvSpPr>
              <p:nvPr/>
            </p:nvSpPr>
            <p:spPr bwMode="gray">
              <a:xfrm>
                <a:off x="10210294" y="2844763"/>
                <a:ext cx="102908" cy="65015"/>
              </a:xfrm>
              <a:custGeom>
                <a:avLst/>
                <a:gdLst/>
                <a:ahLst/>
                <a:cxnLst>
                  <a:cxn ang="0">
                    <a:pos x="0" y="6"/>
                  </a:cxn>
                  <a:cxn ang="0">
                    <a:pos x="61" y="41"/>
                  </a:cxn>
                  <a:cxn ang="0">
                    <a:pos x="64" y="36"/>
                  </a:cxn>
                  <a:cxn ang="0">
                    <a:pos x="3" y="0"/>
                  </a:cxn>
                  <a:cxn ang="0">
                    <a:pos x="0" y="6"/>
                  </a:cxn>
                </a:cxnLst>
                <a:rect l="0" t="0" r="r" b="b"/>
                <a:pathLst>
                  <a:path w="64" h="41">
                    <a:moveTo>
                      <a:pt x="0" y="6"/>
                    </a:moveTo>
                    <a:cubicBezTo>
                      <a:pt x="61" y="41"/>
                      <a:pt x="61" y="41"/>
                      <a:pt x="61" y="41"/>
                    </a:cubicBezTo>
                    <a:cubicBezTo>
                      <a:pt x="62" y="39"/>
                      <a:pt x="63" y="38"/>
                      <a:pt x="64" y="36"/>
                    </a:cubicBezTo>
                    <a:cubicBezTo>
                      <a:pt x="3" y="0"/>
                      <a:pt x="3" y="0"/>
                      <a:pt x="3" y="0"/>
                    </a:cubicBezTo>
                    <a:cubicBezTo>
                      <a:pt x="2" y="2"/>
                      <a:pt x="1" y="4"/>
                      <a:pt x="0" y="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40" name="Freeform 22"/>
              <p:cNvSpPr>
                <a:spLocks/>
              </p:cNvSpPr>
              <p:nvPr/>
            </p:nvSpPr>
            <p:spPr bwMode="gray">
              <a:xfrm>
                <a:off x="9349183" y="2349465"/>
                <a:ext cx="102908" cy="65015"/>
              </a:xfrm>
              <a:custGeom>
                <a:avLst/>
                <a:gdLst/>
                <a:ahLst/>
                <a:cxnLst>
                  <a:cxn ang="0">
                    <a:pos x="64" y="36"/>
                  </a:cxn>
                  <a:cxn ang="0">
                    <a:pos x="3" y="0"/>
                  </a:cxn>
                  <a:cxn ang="0">
                    <a:pos x="0" y="5"/>
                  </a:cxn>
                  <a:cxn ang="0">
                    <a:pos x="61" y="41"/>
                  </a:cxn>
                  <a:cxn ang="0">
                    <a:pos x="64" y="36"/>
                  </a:cxn>
                </a:cxnLst>
                <a:rect l="0" t="0" r="r" b="b"/>
                <a:pathLst>
                  <a:path w="64" h="41">
                    <a:moveTo>
                      <a:pt x="64" y="36"/>
                    </a:moveTo>
                    <a:cubicBezTo>
                      <a:pt x="3" y="0"/>
                      <a:pt x="3" y="0"/>
                      <a:pt x="3" y="0"/>
                    </a:cubicBezTo>
                    <a:cubicBezTo>
                      <a:pt x="2" y="2"/>
                      <a:pt x="1" y="3"/>
                      <a:pt x="0" y="5"/>
                    </a:cubicBezTo>
                    <a:cubicBezTo>
                      <a:pt x="61" y="41"/>
                      <a:pt x="61" y="41"/>
                      <a:pt x="61" y="41"/>
                    </a:cubicBezTo>
                    <a:cubicBezTo>
                      <a:pt x="62" y="39"/>
                      <a:pt x="63" y="37"/>
                      <a:pt x="64" y="3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41" name="Freeform 23"/>
              <p:cNvSpPr>
                <a:spLocks/>
              </p:cNvSpPr>
              <p:nvPr/>
            </p:nvSpPr>
            <p:spPr bwMode="gray">
              <a:xfrm>
                <a:off x="9321978" y="2400295"/>
                <a:ext cx="107639" cy="54376"/>
              </a:xfrm>
              <a:custGeom>
                <a:avLst/>
                <a:gdLst/>
                <a:ahLst/>
                <a:cxnLst>
                  <a:cxn ang="0">
                    <a:pos x="67" y="29"/>
                  </a:cxn>
                  <a:cxn ang="0">
                    <a:pos x="3" y="0"/>
                  </a:cxn>
                  <a:cxn ang="0">
                    <a:pos x="0" y="6"/>
                  </a:cxn>
                  <a:cxn ang="0">
                    <a:pos x="65" y="34"/>
                  </a:cxn>
                  <a:cxn ang="0">
                    <a:pos x="67" y="29"/>
                  </a:cxn>
                </a:cxnLst>
                <a:rect l="0" t="0" r="r" b="b"/>
                <a:pathLst>
                  <a:path w="67" h="34">
                    <a:moveTo>
                      <a:pt x="67" y="29"/>
                    </a:moveTo>
                    <a:cubicBezTo>
                      <a:pt x="3" y="0"/>
                      <a:pt x="3" y="0"/>
                      <a:pt x="3" y="0"/>
                    </a:cubicBezTo>
                    <a:cubicBezTo>
                      <a:pt x="2" y="2"/>
                      <a:pt x="1" y="4"/>
                      <a:pt x="0" y="6"/>
                    </a:cubicBezTo>
                    <a:cubicBezTo>
                      <a:pt x="65" y="34"/>
                      <a:pt x="65" y="34"/>
                      <a:pt x="65" y="34"/>
                    </a:cubicBezTo>
                    <a:cubicBezTo>
                      <a:pt x="66" y="32"/>
                      <a:pt x="66" y="31"/>
                      <a:pt x="67" y="2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42" name="Freeform 24"/>
              <p:cNvSpPr>
                <a:spLocks/>
              </p:cNvSpPr>
              <p:nvPr/>
            </p:nvSpPr>
            <p:spPr bwMode="gray">
              <a:xfrm>
                <a:off x="10230403" y="2804572"/>
                <a:ext cx="107639" cy="54376"/>
              </a:xfrm>
              <a:custGeom>
                <a:avLst/>
                <a:gdLst/>
                <a:ahLst/>
                <a:cxnLst>
                  <a:cxn ang="0">
                    <a:pos x="0" y="5"/>
                  </a:cxn>
                  <a:cxn ang="0">
                    <a:pos x="65" y="34"/>
                  </a:cxn>
                  <a:cxn ang="0">
                    <a:pos x="67" y="29"/>
                  </a:cxn>
                  <a:cxn ang="0">
                    <a:pos x="3" y="0"/>
                  </a:cxn>
                  <a:cxn ang="0">
                    <a:pos x="0" y="5"/>
                  </a:cxn>
                </a:cxnLst>
                <a:rect l="0" t="0" r="r" b="b"/>
                <a:pathLst>
                  <a:path w="67" h="34">
                    <a:moveTo>
                      <a:pt x="0" y="5"/>
                    </a:moveTo>
                    <a:cubicBezTo>
                      <a:pt x="65" y="34"/>
                      <a:pt x="65" y="34"/>
                      <a:pt x="65" y="34"/>
                    </a:cubicBezTo>
                    <a:cubicBezTo>
                      <a:pt x="65" y="32"/>
                      <a:pt x="66" y="31"/>
                      <a:pt x="67" y="29"/>
                    </a:cubicBezTo>
                    <a:cubicBezTo>
                      <a:pt x="3" y="0"/>
                      <a:pt x="3" y="0"/>
                      <a:pt x="3" y="0"/>
                    </a:cubicBezTo>
                    <a:cubicBezTo>
                      <a:pt x="2" y="2"/>
                      <a:pt x="1" y="4"/>
                      <a:pt x="0" y="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43" name="Freeform 25"/>
              <p:cNvSpPr>
                <a:spLocks/>
              </p:cNvSpPr>
              <p:nvPr/>
            </p:nvSpPr>
            <p:spPr bwMode="gray">
              <a:xfrm>
                <a:off x="9300687" y="2454672"/>
                <a:ext cx="111187" cy="43737"/>
              </a:xfrm>
              <a:custGeom>
                <a:avLst/>
                <a:gdLst/>
                <a:ahLst/>
                <a:cxnLst>
                  <a:cxn ang="0">
                    <a:pos x="69" y="22"/>
                  </a:cxn>
                  <a:cxn ang="0">
                    <a:pos x="2" y="0"/>
                  </a:cxn>
                  <a:cxn ang="0">
                    <a:pos x="0" y="5"/>
                  </a:cxn>
                  <a:cxn ang="0">
                    <a:pos x="67" y="27"/>
                  </a:cxn>
                  <a:cxn ang="0">
                    <a:pos x="69" y="22"/>
                  </a:cxn>
                </a:cxnLst>
                <a:rect l="0" t="0" r="r" b="b"/>
                <a:pathLst>
                  <a:path w="69" h="27">
                    <a:moveTo>
                      <a:pt x="69" y="22"/>
                    </a:moveTo>
                    <a:cubicBezTo>
                      <a:pt x="2" y="0"/>
                      <a:pt x="2" y="0"/>
                      <a:pt x="2" y="0"/>
                    </a:cubicBezTo>
                    <a:cubicBezTo>
                      <a:pt x="2" y="2"/>
                      <a:pt x="1" y="4"/>
                      <a:pt x="0" y="5"/>
                    </a:cubicBezTo>
                    <a:cubicBezTo>
                      <a:pt x="67" y="27"/>
                      <a:pt x="67" y="27"/>
                      <a:pt x="67" y="27"/>
                    </a:cubicBezTo>
                    <a:cubicBezTo>
                      <a:pt x="68" y="25"/>
                      <a:pt x="69" y="23"/>
                      <a:pt x="69" y="2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44" name="Freeform 26"/>
              <p:cNvSpPr>
                <a:spLocks/>
              </p:cNvSpPr>
              <p:nvPr/>
            </p:nvSpPr>
            <p:spPr bwMode="gray">
              <a:xfrm>
                <a:off x="10248145" y="2760834"/>
                <a:ext cx="111187" cy="44920"/>
              </a:xfrm>
              <a:custGeom>
                <a:avLst/>
                <a:gdLst/>
                <a:ahLst/>
                <a:cxnLst>
                  <a:cxn ang="0">
                    <a:pos x="0" y="6"/>
                  </a:cxn>
                  <a:cxn ang="0">
                    <a:pos x="67" y="28"/>
                  </a:cxn>
                  <a:cxn ang="0">
                    <a:pos x="69" y="22"/>
                  </a:cxn>
                  <a:cxn ang="0">
                    <a:pos x="2" y="0"/>
                  </a:cxn>
                  <a:cxn ang="0">
                    <a:pos x="0" y="6"/>
                  </a:cxn>
                </a:cxnLst>
                <a:rect l="0" t="0" r="r" b="b"/>
                <a:pathLst>
                  <a:path w="69" h="28">
                    <a:moveTo>
                      <a:pt x="0" y="6"/>
                    </a:moveTo>
                    <a:cubicBezTo>
                      <a:pt x="67" y="28"/>
                      <a:pt x="67" y="28"/>
                      <a:pt x="67" y="28"/>
                    </a:cubicBezTo>
                    <a:cubicBezTo>
                      <a:pt x="67" y="26"/>
                      <a:pt x="68" y="24"/>
                      <a:pt x="69" y="22"/>
                    </a:cubicBezTo>
                    <a:cubicBezTo>
                      <a:pt x="2" y="0"/>
                      <a:pt x="2" y="0"/>
                      <a:pt x="2" y="0"/>
                    </a:cubicBezTo>
                    <a:cubicBezTo>
                      <a:pt x="1" y="2"/>
                      <a:pt x="0" y="4"/>
                      <a:pt x="0" y="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45" name="Freeform 27"/>
              <p:cNvSpPr>
                <a:spLocks/>
              </p:cNvSpPr>
              <p:nvPr/>
            </p:nvSpPr>
            <p:spPr bwMode="gray">
              <a:xfrm>
                <a:off x="10259973" y="2718278"/>
                <a:ext cx="112371" cy="31916"/>
              </a:xfrm>
              <a:custGeom>
                <a:avLst/>
                <a:gdLst/>
                <a:ahLst/>
                <a:cxnLst>
                  <a:cxn ang="0">
                    <a:pos x="0" y="6"/>
                  </a:cxn>
                  <a:cxn ang="0">
                    <a:pos x="69" y="20"/>
                  </a:cxn>
                  <a:cxn ang="0">
                    <a:pos x="70" y="14"/>
                  </a:cxn>
                  <a:cxn ang="0">
                    <a:pos x="2" y="0"/>
                  </a:cxn>
                  <a:cxn ang="0">
                    <a:pos x="0" y="6"/>
                  </a:cxn>
                </a:cxnLst>
                <a:rect l="0" t="0" r="r" b="b"/>
                <a:pathLst>
                  <a:path w="70" h="20">
                    <a:moveTo>
                      <a:pt x="0" y="6"/>
                    </a:moveTo>
                    <a:cubicBezTo>
                      <a:pt x="69" y="20"/>
                      <a:pt x="69" y="20"/>
                      <a:pt x="69" y="20"/>
                    </a:cubicBezTo>
                    <a:cubicBezTo>
                      <a:pt x="69" y="18"/>
                      <a:pt x="70" y="16"/>
                      <a:pt x="70" y="14"/>
                    </a:cubicBezTo>
                    <a:cubicBezTo>
                      <a:pt x="2" y="0"/>
                      <a:pt x="2" y="0"/>
                      <a:pt x="2" y="0"/>
                    </a:cubicBezTo>
                    <a:cubicBezTo>
                      <a:pt x="1" y="2"/>
                      <a:pt x="1" y="4"/>
                      <a:pt x="0" y="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46" name="Freeform 28"/>
              <p:cNvSpPr>
                <a:spLocks/>
              </p:cNvSpPr>
              <p:nvPr/>
            </p:nvSpPr>
            <p:spPr bwMode="gray">
              <a:xfrm>
                <a:off x="9286492" y="2511412"/>
                <a:ext cx="112371" cy="31916"/>
              </a:xfrm>
              <a:custGeom>
                <a:avLst/>
                <a:gdLst/>
                <a:ahLst/>
                <a:cxnLst>
                  <a:cxn ang="0">
                    <a:pos x="70" y="14"/>
                  </a:cxn>
                  <a:cxn ang="0">
                    <a:pos x="1" y="0"/>
                  </a:cxn>
                  <a:cxn ang="0">
                    <a:pos x="0" y="6"/>
                  </a:cxn>
                  <a:cxn ang="0">
                    <a:pos x="69" y="20"/>
                  </a:cxn>
                  <a:cxn ang="0">
                    <a:pos x="70" y="14"/>
                  </a:cxn>
                </a:cxnLst>
                <a:rect l="0" t="0" r="r" b="b"/>
                <a:pathLst>
                  <a:path w="70" h="20">
                    <a:moveTo>
                      <a:pt x="70" y="14"/>
                    </a:moveTo>
                    <a:cubicBezTo>
                      <a:pt x="1" y="0"/>
                      <a:pt x="1" y="0"/>
                      <a:pt x="1" y="0"/>
                    </a:cubicBezTo>
                    <a:cubicBezTo>
                      <a:pt x="1" y="2"/>
                      <a:pt x="0" y="4"/>
                      <a:pt x="0" y="6"/>
                    </a:cubicBezTo>
                    <a:cubicBezTo>
                      <a:pt x="69" y="20"/>
                      <a:pt x="69" y="20"/>
                      <a:pt x="69" y="20"/>
                    </a:cubicBezTo>
                    <a:cubicBezTo>
                      <a:pt x="69" y="18"/>
                      <a:pt x="70" y="16"/>
                      <a:pt x="70" y="1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47" name="Freeform 29"/>
              <p:cNvSpPr>
                <a:spLocks/>
              </p:cNvSpPr>
              <p:nvPr/>
            </p:nvSpPr>
            <p:spPr bwMode="gray">
              <a:xfrm>
                <a:off x="9278212" y="2568153"/>
                <a:ext cx="112371" cy="21278"/>
              </a:xfrm>
              <a:custGeom>
                <a:avLst/>
                <a:gdLst/>
                <a:ahLst/>
                <a:cxnLst>
                  <a:cxn ang="0">
                    <a:pos x="70" y="7"/>
                  </a:cxn>
                  <a:cxn ang="0">
                    <a:pos x="0" y="0"/>
                  </a:cxn>
                  <a:cxn ang="0">
                    <a:pos x="0" y="6"/>
                  </a:cxn>
                  <a:cxn ang="0">
                    <a:pos x="69" y="13"/>
                  </a:cxn>
                  <a:cxn ang="0">
                    <a:pos x="70" y="7"/>
                  </a:cxn>
                </a:cxnLst>
                <a:rect l="0" t="0" r="r" b="b"/>
                <a:pathLst>
                  <a:path w="70" h="13">
                    <a:moveTo>
                      <a:pt x="70" y="7"/>
                    </a:moveTo>
                    <a:cubicBezTo>
                      <a:pt x="0" y="0"/>
                      <a:pt x="0" y="0"/>
                      <a:pt x="0" y="0"/>
                    </a:cubicBezTo>
                    <a:cubicBezTo>
                      <a:pt x="0" y="2"/>
                      <a:pt x="0" y="4"/>
                      <a:pt x="0" y="6"/>
                    </a:cubicBezTo>
                    <a:cubicBezTo>
                      <a:pt x="69" y="13"/>
                      <a:pt x="69" y="13"/>
                      <a:pt x="69" y="13"/>
                    </a:cubicBezTo>
                    <a:cubicBezTo>
                      <a:pt x="69" y="11"/>
                      <a:pt x="70" y="9"/>
                      <a:pt x="70" y="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48" name="Freeform 30"/>
              <p:cNvSpPr>
                <a:spLocks/>
              </p:cNvSpPr>
              <p:nvPr/>
            </p:nvSpPr>
            <p:spPr bwMode="gray">
              <a:xfrm>
                <a:off x="10268254" y="2670994"/>
                <a:ext cx="112371" cy="22459"/>
              </a:xfrm>
              <a:custGeom>
                <a:avLst/>
                <a:gdLst/>
                <a:ahLst/>
                <a:cxnLst>
                  <a:cxn ang="0">
                    <a:pos x="0" y="6"/>
                  </a:cxn>
                  <a:cxn ang="0">
                    <a:pos x="70" y="14"/>
                  </a:cxn>
                  <a:cxn ang="0">
                    <a:pos x="70" y="8"/>
                  </a:cxn>
                  <a:cxn ang="0">
                    <a:pos x="1" y="0"/>
                  </a:cxn>
                  <a:cxn ang="0">
                    <a:pos x="0" y="6"/>
                  </a:cxn>
                </a:cxnLst>
                <a:rect l="0" t="0" r="r" b="b"/>
                <a:pathLst>
                  <a:path w="70" h="14">
                    <a:moveTo>
                      <a:pt x="0" y="6"/>
                    </a:moveTo>
                    <a:cubicBezTo>
                      <a:pt x="70" y="14"/>
                      <a:pt x="70" y="14"/>
                      <a:pt x="70" y="14"/>
                    </a:cubicBezTo>
                    <a:cubicBezTo>
                      <a:pt x="70" y="12"/>
                      <a:pt x="70" y="10"/>
                      <a:pt x="70" y="8"/>
                    </a:cubicBezTo>
                    <a:cubicBezTo>
                      <a:pt x="1" y="0"/>
                      <a:pt x="1" y="0"/>
                      <a:pt x="1" y="0"/>
                    </a:cubicBezTo>
                    <a:cubicBezTo>
                      <a:pt x="1" y="2"/>
                      <a:pt x="0" y="4"/>
                      <a:pt x="0" y="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49" name="Freeform 31"/>
              <p:cNvSpPr>
                <a:spLocks/>
              </p:cNvSpPr>
              <p:nvPr/>
            </p:nvSpPr>
            <p:spPr bwMode="gray">
              <a:xfrm>
                <a:off x="9274664" y="2626075"/>
                <a:ext cx="112371" cy="9457"/>
              </a:xfrm>
              <a:custGeom>
                <a:avLst/>
                <a:gdLst/>
                <a:ahLst/>
                <a:cxnLst>
                  <a:cxn ang="0">
                    <a:pos x="70" y="4"/>
                  </a:cxn>
                  <a:cxn ang="0">
                    <a:pos x="70" y="0"/>
                  </a:cxn>
                  <a:cxn ang="0">
                    <a:pos x="0" y="0"/>
                  </a:cxn>
                  <a:cxn ang="0">
                    <a:pos x="0" y="4"/>
                  </a:cxn>
                  <a:cxn ang="0">
                    <a:pos x="0" y="6"/>
                  </a:cxn>
                  <a:cxn ang="0">
                    <a:pos x="70" y="6"/>
                  </a:cxn>
                  <a:cxn ang="0">
                    <a:pos x="70" y="4"/>
                  </a:cxn>
                </a:cxnLst>
                <a:rect l="0" t="0" r="r" b="b"/>
                <a:pathLst>
                  <a:path w="70" h="6">
                    <a:moveTo>
                      <a:pt x="70" y="4"/>
                    </a:moveTo>
                    <a:cubicBezTo>
                      <a:pt x="70" y="3"/>
                      <a:pt x="70" y="1"/>
                      <a:pt x="70" y="0"/>
                    </a:cubicBezTo>
                    <a:cubicBezTo>
                      <a:pt x="0" y="0"/>
                      <a:pt x="0" y="0"/>
                      <a:pt x="0" y="0"/>
                    </a:cubicBezTo>
                    <a:cubicBezTo>
                      <a:pt x="0" y="1"/>
                      <a:pt x="0" y="3"/>
                      <a:pt x="0" y="4"/>
                    </a:cubicBezTo>
                    <a:cubicBezTo>
                      <a:pt x="0" y="5"/>
                      <a:pt x="0" y="5"/>
                      <a:pt x="0" y="6"/>
                    </a:cubicBezTo>
                    <a:cubicBezTo>
                      <a:pt x="70" y="6"/>
                      <a:pt x="70" y="6"/>
                      <a:pt x="70" y="6"/>
                    </a:cubicBezTo>
                    <a:cubicBezTo>
                      <a:pt x="70" y="5"/>
                      <a:pt x="70" y="5"/>
                      <a:pt x="70" y="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50" name="Freeform 32"/>
              <p:cNvSpPr>
                <a:spLocks/>
              </p:cNvSpPr>
              <p:nvPr/>
            </p:nvSpPr>
            <p:spPr bwMode="gray">
              <a:xfrm>
                <a:off x="10270619" y="2626075"/>
                <a:ext cx="112371" cy="9457"/>
              </a:xfrm>
              <a:custGeom>
                <a:avLst/>
                <a:gdLst/>
                <a:ahLst/>
                <a:cxnLst>
                  <a:cxn ang="0">
                    <a:pos x="70" y="0"/>
                  </a:cxn>
                  <a:cxn ang="0">
                    <a:pos x="0" y="0"/>
                  </a:cxn>
                  <a:cxn ang="0">
                    <a:pos x="0" y="4"/>
                  </a:cxn>
                  <a:cxn ang="0">
                    <a:pos x="0" y="6"/>
                  </a:cxn>
                  <a:cxn ang="0">
                    <a:pos x="70" y="6"/>
                  </a:cxn>
                  <a:cxn ang="0">
                    <a:pos x="70" y="4"/>
                  </a:cxn>
                  <a:cxn ang="0">
                    <a:pos x="70" y="0"/>
                  </a:cxn>
                </a:cxnLst>
                <a:rect l="0" t="0" r="r" b="b"/>
                <a:pathLst>
                  <a:path w="70" h="6">
                    <a:moveTo>
                      <a:pt x="70" y="0"/>
                    </a:moveTo>
                    <a:cubicBezTo>
                      <a:pt x="0" y="0"/>
                      <a:pt x="0" y="0"/>
                      <a:pt x="0" y="0"/>
                    </a:cubicBezTo>
                    <a:cubicBezTo>
                      <a:pt x="0" y="1"/>
                      <a:pt x="0" y="3"/>
                      <a:pt x="0" y="4"/>
                    </a:cubicBezTo>
                    <a:cubicBezTo>
                      <a:pt x="0" y="5"/>
                      <a:pt x="0" y="5"/>
                      <a:pt x="0" y="6"/>
                    </a:cubicBezTo>
                    <a:cubicBezTo>
                      <a:pt x="70" y="6"/>
                      <a:pt x="70" y="6"/>
                      <a:pt x="70" y="6"/>
                    </a:cubicBezTo>
                    <a:cubicBezTo>
                      <a:pt x="70" y="5"/>
                      <a:pt x="70" y="5"/>
                      <a:pt x="70" y="4"/>
                    </a:cubicBezTo>
                    <a:cubicBezTo>
                      <a:pt x="70" y="3"/>
                      <a:pt x="70" y="1"/>
                      <a:pt x="70"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51" name="Freeform 33"/>
              <p:cNvSpPr>
                <a:spLocks/>
              </p:cNvSpPr>
              <p:nvPr/>
            </p:nvSpPr>
            <p:spPr bwMode="gray">
              <a:xfrm>
                <a:off x="9277030" y="2673359"/>
                <a:ext cx="113553" cy="20095"/>
              </a:xfrm>
              <a:custGeom>
                <a:avLst/>
                <a:gdLst/>
                <a:ahLst/>
                <a:cxnLst>
                  <a:cxn ang="0">
                    <a:pos x="70" y="0"/>
                  </a:cxn>
                  <a:cxn ang="0">
                    <a:pos x="0" y="7"/>
                  </a:cxn>
                  <a:cxn ang="0">
                    <a:pos x="1" y="13"/>
                  </a:cxn>
                  <a:cxn ang="0">
                    <a:pos x="71" y="6"/>
                  </a:cxn>
                  <a:cxn ang="0">
                    <a:pos x="70" y="0"/>
                  </a:cxn>
                </a:cxnLst>
                <a:rect l="0" t="0" r="r" b="b"/>
                <a:pathLst>
                  <a:path w="71" h="13">
                    <a:moveTo>
                      <a:pt x="70" y="0"/>
                    </a:moveTo>
                    <a:cubicBezTo>
                      <a:pt x="0" y="7"/>
                      <a:pt x="0" y="7"/>
                      <a:pt x="0" y="7"/>
                    </a:cubicBezTo>
                    <a:cubicBezTo>
                      <a:pt x="1" y="9"/>
                      <a:pt x="1" y="11"/>
                      <a:pt x="1" y="13"/>
                    </a:cubicBezTo>
                    <a:cubicBezTo>
                      <a:pt x="71" y="6"/>
                      <a:pt x="71" y="6"/>
                      <a:pt x="71" y="6"/>
                    </a:cubicBezTo>
                    <a:cubicBezTo>
                      <a:pt x="70" y="4"/>
                      <a:pt x="70" y="2"/>
                      <a:pt x="70"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52" name="Freeform 34"/>
              <p:cNvSpPr>
                <a:spLocks/>
              </p:cNvSpPr>
              <p:nvPr/>
            </p:nvSpPr>
            <p:spPr bwMode="gray">
              <a:xfrm>
                <a:off x="10268254" y="2568153"/>
                <a:ext cx="112371" cy="21278"/>
              </a:xfrm>
              <a:custGeom>
                <a:avLst/>
                <a:gdLst/>
                <a:ahLst/>
                <a:cxnLst>
                  <a:cxn ang="0">
                    <a:pos x="1" y="13"/>
                  </a:cxn>
                  <a:cxn ang="0">
                    <a:pos x="70" y="6"/>
                  </a:cxn>
                  <a:cxn ang="0">
                    <a:pos x="70" y="0"/>
                  </a:cxn>
                  <a:cxn ang="0">
                    <a:pos x="0" y="7"/>
                  </a:cxn>
                  <a:cxn ang="0">
                    <a:pos x="1" y="13"/>
                  </a:cxn>
                </a:cxnLst>
                <a:rect l="0" t="0" r="r" b="b"/>
                <a:pathLst>
                  <a:path w="70" h="13">
                    <a:moveTo>
                      <a:pt x="1" y="13"/>
                    </a:moveTo>
                    <a:cubicBezTo>
                      <a:pt x="70" y="6"/>
                      <a:pt x="70" y="6"/>
                      <a:pt x="70" y="6"/>
                    </a:cubicBezTo>
                    <a:cubicBezTo>
                      <a:pt x="70" y="4"/>
                      <a:pt x="70" y="2"/>
                      <a:pt x="70" y="0"/>
                    </a:cubicBezTo>
                    <a:cubicBezTo>
                      <a:pt x="0" y="7"/>
                      <a:pt x="0" y="7"/>
                      <a:pt x="0" y="7"/>
                    </a:cubicBezTo>
                    <a:cubicBezTo>
                      <a:pt x="0" y="9"/>
                      <a:pt x="0" y="11"/>
                      <a:pt x="1" y="1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53" name="Freeform 35"/>
              <p:cNvSpPr>
                <a:spLocks/>
              </p:cNvSpPr>
              <p:nvPr/>
            </p:nvSpPr>
            <p:spPr bwMode="gray">
              <a:xfrm>
                <a:off x="9286492" y="2719461"/>
                <a:ext cx="112371" cy="31916"/>
              </a:xfrm>
              <a:custGeom>
                <a:avLst/>
                <a:gdLst/>
                <a:ahLst/>
                <a:cxnLst>
                  <a:cxn ang="0">
                    <a:pos x="68" y="0"/>
                  </a:cxn>
                  <a:cxn ang="0">
                    <a:pos x="0" y="14"/>
                  </a:cxn>
                  <a:cxn ang="0">
                    <a:pos x="1" y="20"/>
                  </a:cxn>
                  <a:cxn ang="0">
                    <a:pos x="70" y="5"/>
                  </a:cxn>
                  <a:cxn ang="0">
                    <a:pos x="68" y="0"/>
                  </a:cxn>
                </a:cxnLst>
                <a:rect l="0" t="0" r="r" b="b"/>
                <a:pathLst>
                  <a:path w="70" h="20">
                    <a:moveTo>
                      <a:pt x="68" y="0"/>
                    </a:moveTo>
                    <a:cubicBezTo>
                      <a:pt x="0" y="14"/>
                      <a:pt x="0" y="14"/>
                      <a:pt x="0" y="14"/>
                    </a:cubicBezTo>
                    <a:cubicBezTo>
                      <a:pt x="0" y="16"/>
                      <a:pt x="0" y="18"/>
                      <a:pt x="1" y="20"/>
                    </a:cubicBezTo>
                    <a:cubicBezTo>
                      <a:pt x="70" y="5"/>
                      <a:pt x="70" y="5"/>
                      <a:pt x="70" y="5"/>
                    </a:cubicBezTo>
                    <a:cubicBezTo>
                      <a:pt x="69" y="4"/>
                      <a:pt x="69" y="2"/>
                      <a:pt x="68"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54" name="Freeform 36"/>
              <p:cNvSpPr>
                <a:spLocks/>
              </p:cNvSpPr>
              <p:nvPr/>
            </p:nvSpPr>
            <p:spPr bwMode="gray">
              <a:xfrm>
                <a:off x="10259973" y="2512594"/>
                <a:ext cx="112371" cy="31916"/>
              </a:xfrm>
              <a:custGeom>
                <a:avLst/>
                <a:gdLst/>
                <a:ahLst/>
                <a:cxnLst>
                  <a:cxn ang="0">
                    <a:pos x="1" y="20"/>
                  </a:cxn>
                  <a:cxn ang="0">
                    <a:pos x="70" y="6"/>
                  </a:cxn>
                  <a:cxn ang="0">
                    <a:pos x="69" y="0"/>
                  </a:cxn>
                  <a:cxn ang="0">
                    <a:pos x="0" y="14"/>
                  </a:cxn>
                  <a:cxn ang="0">
                    <a:pos x="1" y="20"/>
                  </a:cxn>
                </a:cxnLst>
                <a:rect l="0" t="0" r="r" b="b"/>
                <a:pathLst>
                  <a:path w="70" h="20">
                    <a:moveTo>
                      <a:pt x="1" y="20"/>
                    </a:moveTo>
                    <a:cubicBezTo>
                      <a:pt x="70" y="6"/>
                      <a:pt x="70" y="6"/>
                      <a:pt x="70" y="6"/>
                    </a:cubicBezTo>
                    <a:cubicBezTo>
                      <a:pt x="70" y="4"/>
                      <a:pt x="69" y="2"/>
                      <a:pt x="69" y="0"/>
                    </a:cubicBezTo>
                    <a:cubicBezTo>
                      <a:pt x="0" y="14"/>
                      <a:pt x="0" y="14"/>
                      <a:pt x="0" y="14"/>
                    </a:cubicBezTo>
                    <a:cubicBezTo>
                      <a:pt x="0" y="16"/>
                      <a:pt x="1" y="18"/>
                      <a:pt x="1"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55" name="Freeform 37"/>
              <p:cNvSpPr>
                <a:spLocks/>
              </p:cNvSpPr>
              <p:nvPr/>
            </p:nvSpPr>
            <p:spPr bwMode="gray">
              <a:xfrm>
                <a:off x="10246962" y="2455853"/>
                <a:ext cx="111187" cy="44920"/>
              </a:xfrm>
              <a:custGeom>
                <a:avLst/>
                <a:gdLst/>
                <a:ahLst/>
                <a:cxnLst>
                  <a:cxn ang="0">
                    <a:pos x="2" y="28"/>
                  </a:cxn>
                  <a:cxn ang="0">
                    <a:pos x="69" y="6"/>
                  </a:cxn>
                  <a:cxn ang="0">
                    <a:pos x="67" y="0"/>
                  </a:cxn>
                  <a:cxn ang="0">
                    <a:pos x="0" y="22"/>
                  </a:cxn>
                  <a:cxn ang="0">
                    <a:pos x="2" y="28"/>
                  </a:cxn>
                </a:cxnLst>
                <a:rect l="0" t="0" r="r" b="b"/>
                <a:pathLst>
                  <a:path w="69" h="28">
                    <a:moveTo>
                      <a:pt x="2" y="28"/>
                    </a:moveTo>
                    <a:cubicBezTo>
                      <a:pt x="69" y="6"/>
                      <a:pt x="69" y="6"/>
                      <a:pt x="69" y="6"/>
                    </a:cubicBezTo>
                    <a:cubicBezTo>
                      <a:pt x="68" y="4"/>
                      <a:pt x="68" y="2"/>
                      <a:pt x="67" y="0"/>
                    </a:cubicBezTo>
                    <a:cubicBezTo>
                      <a:pt x="0" y="22"/>
                      <a:pt x="0" y="22"/>
                      <a:pt x="0" y="22"/>
                    </a:cubicBezTo>
                    <a:cubicBezTo>
                      <a:pt x="1" y="24"/>
                      <a:pt x="1" y="26"/>
                      <a:pt x="2" y="2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56" name="Freeform 38"/>
              <p:cNvSpPr>
                <a:spLocks/>
              </p:cNvSpPr>
              <p:nvPr/>
            </p:nvSpPr>
            <p:spPr bwMode="gray">
              <a:xfrm>
                <a:off x="9300687" y="2764380"/>
                <a:ext cx="111187" cy="43737"/>
              </a:xfrm>
              <a:custGeom>
                <a:avLst/>
                <a:gdLst/>
                <a:ahLst/>
                <a:cxnLst>
                  <a:cxn ang="0">
                    <a:pos x="67" y="0"/>
                  </a:cxn>
                  <a:cxn ang="0">
                    <a:pos x="0" y="21"/>
                  </a:cxn>
                  <a:cxn ang="0">
                    <a:pos x="2" y="27"/>
                  </a:cxn>
                  <a:cxn ang="0">
                    <a:pos x="69" y="5"/>
                  </a:cxn>
                  <a:cxn ang="0">
                    <a:pos x="67" y="0"/>
                  </a:cxn>
                </a:cxnLst>
                <a:rect l="0" t="0" r="r" b="b"/>
                <a:pathLst>
                  <a:path w="69" h="27">
                    <a:moveTo>
                      <a:pt x="67" y="0"/>
                    </a:moveTo>
                    <a:cubicBezTo>
                      <a:pt x="0" y="21"/>
                      <a:pt x="0" y="21"/>
                      <a:pt x="0" y="21"/>
                    </a:cubicBezTo>
                    <a:cubicBezTo>
                      <a:pt x="0" y="23"/>
                      <a:pt x="1" y="25"/>
                      <a:pt x="2" y="27"/>
                    </a:cubicBezTo>
                    <a:cubicBezTo>
                      <a:pt x="69" y="5"/>
                      <a:pt x="69" y="5"/>
                      <a:pt x="69" y="5"/>
                    </a:cubicBezTo>
                    <a:cubicBezTo>
                      <a:pt x="68" y="3"/>
                      <a:pt x="67" y="2"/>
                      <a:pt x="67"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57" name="Freeform 39"/>
              <p:cNvSpPr>
                <a:spLocks/>
              </p:cNvSpPr>
              <p:nvPr/>
            </p:nvSpPr>
            <p:spPr bwMode="gray">
              <a:xfrm>
                <a:off x="10229219" y="2403841"/>
                <a:ext cx="107639" cy="54376"/>
              </a:xfrm>
              <a:custGeom>
                <a:avLst/>
                <a:gdLst/>
                <a:ahLst/>
                <a:cxnLst>
                  <a:cxn ang="0">
                    <a:pos x="3" y="34"/>
                  </a:cxn>
                  <a:cxn ang="0">
                    <a:pos x="67" y="5"/>
                  </a:cxn>
                  <a:cxn ang="0">
                    <a:pos x="65" y="0"/>
                  </a:cxn>
                  <a:cxn ang="0">
                    <a:pos x="0" y="29"/>
                  </a:cxn>
                  <a:cxn ang="0">
                    <a:pos x="3" y="34"/>
                  </a:cxn>
                </a:cxnLst>
                <a:rect l="0" t="0" r="r" b="b"/>
                <a:pathLst>
                  <a:path w="67" h="34">
                    <a:moveTo>
                      <a:pt x="3" y="34"/>
                    </a:moveTo>
                    <a:cubicBezTo>
                      <a:pt x="67" y="5"/>
                      <a:pt x="67" y="5"/>
                      <a:pt x="67" y="5"/>
                    </a:cubicBezTo>
                    <a:cubicBezTo>
                      <a:pt x="66" y="3"/>
                      <a:pt x="66" y="2"/>
                      <a:pt x="65" y="0"/>
                    </a:cubicBezTo>
                    <a:cubicBezTo>
                      <a:pt x="0" y="29"/>
                      <a:pt x="0" y="29"/>
                      <a:pt x="0" y="29"/>
                    </a:cubicBezTo>
                    <a:cubicBezTo>
                      <a:pt x="1" y="30"/>
                      <a:pt x="2" y="32"/>
                      <a:pt x="3" y="3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58" name="Freeform 40"/>
              <p:cNvSpPr>
                <a:spLocks/>
              </p:cNvSpPr>
              <p:nvPr/>
            </p:nvSpPr>
            <p:spPr bwMode="gray">
              <a:xfrm>
                <a:off x="9319612" y="2808117"/>
                <a:ext cx="107639" cy="54376"/>
              </a:xfrm>
              <a:custGeom>
                <a:avLst/>
                <a:gdLst/>
                <a:ahLst/>
                <a:cxnLst>
                  <a:cxn ang="0">
                    <a:pos x="65" y="0"/>
                  </a:cxn>
                  <a:cxn ang="0">
                    <a:pos x="0" y="29"/>
                  </a:cxn>
                  <a:cxn ang="0">
                    <a:pos x="3" y="34"/>
                  </a:cxn>
                  <a:cxn ang="0">
                    <a:pos x="67" y="5"/>
                  </a:cxn>
                  <a:cxn ang="0">
                    <a:pos x="65" y="0"/>
                  </a:cxn>
                </a:cxnLst>
                <a:rect l="0" t="0" r="r" b="b"/>
                <a:pathLst>
                  <a:path w="67" h="34">
                    <a:moveTo>
                      <a:pt x="65" y="0"/>
                    </a:moveTo>
                    <a:cubicBezTo>
                      <a:pt x="0" y="29"/>
                      <a:pt x="0" y="29"/>
                      <a:pt x="0" y="29"/>
                    </a:cubicBezTo>
                    <a:cubicBezTo>
                      <a:pt x="1" y="30"/>
                      <a:pt x="2" y="32"/>
                      <a:pt x="3" y="34"/>
                    </a:cubicBezTo>
                    <a:cubicBezTo>
                      <a:pt x="67" y="5"/>
                      <a:pt x="67" y="5"/>
                      <a:pt x="67" y="5"/>
                    </a:cubicBezTo>
                    <a:cubicBezTo>
                      <a:pt x="67" y="3"/>
                      <a:pt x="66" y="2"/>
                      <a:pt x="65"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59" name="Freeform 41"/>
              <p:cNvSpPr>
                <a:spLocks/>
              </p:cNvSpPr>
              <p:nvPr/>
            </p:nvSpPr>
            <p:spPr bwMode="gray">
              <a:xfrm>
                <a:off x="10207928" y="2351829"/>
                <a:ext cx="102908" cy="66197"/>
              </a:xfrm>
              <a:custGeom>
                <a:avLst/>
                <a:gdLst/>
                <a:ahLst/>
                <a:cxnLst>
                  <a:cxn ang="0">
                    <a:pos x="3" y="41"/>
                  </a:cxn>
                  <a:cxn ang="0">
                    <a:pos x="64" y="5"/>
                  </a:cxn>
                  <a:cxn ang="0">
                    <a:pos x="61" y="0"/>
                  </a:cxn>
                  <a:cxn ang="0">
                    <a:pos x="0" y="36"/>
                  </a:cxn>
                  <a:cxn ang="0">
                    <a:pos x="3" y="41"/>
                  </a:cxn>
                </a:cxnLst>
                <a:rect l="0" t="0" r="r" b="b"/>
                <a:pathLst>
                  <a:path w="64" h="41">
                    <a:moveTo>
                      <a:pt x="3" y="41"/>
                    </a:moveTo>
                    <a:cubicBezTo>
                      <a:pt x="64" y="5"/>
                      <a:pt x="64" y="5"/>
                      <a:pt x="64" y="5"/>
                    </a:cubicBezTo>
                    <a:cubicBezTo>
                      <a:pt x="63" y="4"/>
                      <a:pt x="62" y="2"/>
                      <a:pt x="61" y="0"/>
                    </a:cubicBezTo>
                    <a:cubicBezTo>
                      <a:pt x="0" y="36"/>
                      <a:pt x="0" y="36"/>
                      <a:pt x="0" y="36"/>
                    </a:cubicBezTo>
                    <a:cubicBezTo>
                      <a:pt x="1" y="37"/>
                      <a:pt x="2" y="39"/>
                      <a:pt x="3"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60" name="Freeform 42"/>
              <p:cNvSpPr>
                <a:spLocks/>
              </p:cNvSpPr>
              <p:nvPr/>
            </p:nvSpPr>
            <p:spPr bwMode="gray">
              <a:xfrm>
                <a:off x="9346817" y="2849491"/>
                <a:ext cx="102908" cy="63833"/>
              </a:xfrm>
              <a:custGeom>
                <a:avLst/>
                <a:gdLst/>
                <a:ahLst/>
                <a:cxnLst>
                  <a:cxn ang="0">
                    <a:pos x="61" y="0"/>
                  </a:cxn>
                  <a:cxn ang="0">
                    <a:pos x="0" y="35"/>
                  </a:cxn>
                  <a:cxn ang="0">
                    <a:pos x="3" y="40"/>
                  </a:cxn>
                  <a:cxn ang="0">
                    <a:pos x="64" y="5"/>
                  </a:cxn>
                  <a:cxn ang="0">
                    <a:pos x="61" y="0"/>
                  </a:cxn>
                </a:cxnLst>
                <a:rect l="0" t="0" r="r" b="b"/>
                <a:pathLst>
                  <a:path w="64" h="40">
                    <a:moveTo>
                      <a:pt x="61" y="0"/>
                    </a:moveTo>
                    <a:cubicBezTo>
                      <a:pt x="0" y="35"/>
                      <a:pt x="0" y="35"/>
                      <a:pt x="0" y="35"/>
                    </a:cubicBezTo>
                    <a:cubicBezTo>
                      <a:pt x="1" y="37"/>
                      <a:pt x="2" y="39"/>
                      <a:pt x="3" y="40"/>
                    </a:cubicBezTo>
                    <a:cubicBezTo>
                      <a:pt x="64" y="5"/>
                      <a:pt x="64" y="5"/>
                      <a:pt x="64" y="5"/>
                    </a:cubicBezTo>
                    <a:cubicBezTo>
                      <a:pt x="63" y="3"/>
                      <a:pt x="62" y="1"/>
                      <a:pt x="61"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61" name="Freeform 43"/>
              <p:cNvSpPr>
                <a:spLocks/>
              </p:cNvSpPr>
              <p:nvPr/>
            </p:nvSpPr>
            <p:spPr bwMode="gray">
              <a:xfrm>
                <a:off x="10183089" y="2304545"/>
                <a:ext cx="96993" cy="74472"/>
              </a:xfrm>
              <a:custGeom>
                <a:avLst/>
                <a:gdLst/>
                <a:ahLst/>
                <a:cxnLst>
                  <a:cxn ang="0">
                    <a:pos x="3" y="47"/>
                  </a:cxn>
                  <a:cxn ang="0">
                    <a:pos x="61" y="5"/>
                  </a:cxn>
                  <a:cxn ang="0">
                    <a:pos x="58" y="0"/>
                  </a:cxn>
                  <a:cxn ang="0">
                    <a:pos x="0" y="42"/>
                  </a:cxn>
                  <a:cxn ang="0">
                    <a:pos x="3" y="47"/>
                  </a:cxn>
                </a:cxnLst>
                <a:rect l="0" t="0" r="r" b="b"/>
                <a:pathLst>
                  <a:path w="61" h="47">
                    <a:moveTo>
                      <a:pt x="3" y="47"/>
                    </a:moveTo>
                    <a:cubicBezTo>
                      <a:pt x="61" y="5"/>
                      <a:pt x="61" y="5"/>
                      <a:pt x="61" y="5"/>
                    </a:cubicBezTo>
                    <a:cubicBezTo>
                      <a:pt x="60" y="3"/>
                      <a:pt x="59" y="2"/>
                      <a:pt x="58" y="0"/>
                    </a:cubicBezTo>
                    <a:cubicBezTo>
                      <a:pt x="0" y="42"/>
                      <a:pt x="0" y="42"/>
                      <a:pt x="0" y="42"/>
                    </a:cubicBezTo>
                    <a:cubicBezTo>
                      <a:pt x="1" y="44"/>
                      <a:pt x="2" y="45"/>
                      <a:pt x="3"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62" name="Freeform 44"/>
              <p:cNvSpPr>
                <a:spLocks/>
              </p:cNvSpPr>
              <p:nvPr/>
            </p:nvSpPr>
            <p:spPr bwMode="gray">
              <a:xfrm>
                <a:off x="9377571" y="2887318"/>
                <a:ext cx="99359" cy="75654"/>
              </a:xfrm>
              <a:custGeom>
                <a:avLst/>
                <a:gdLst/>
                <a:ahLst/>
                <a:cxnLst>
                  <a:cxn ang="0">
                    <a:pos x="58" y="0"/>
                  </a:cxn>
                  <a:cxn ang="0">
                    <a:pos x="0" y="42"/>
                  </a:cxn>
                  <a:cxn ang="0">
                    <a:pos x="4" y="47"/>
                  </a:cxn>
                  <a:cxn ang="0">
                    <a:pos x="62" y="5"/>
                  </a:cxn>
                  <a:cxn ang="0">
                    <a:pos x="58" y="0"/>
                  </a:cxn>
                </a:cxnLst>
                <a:rect l="0" t="0" r="r" b="b"/>
                <a:pathLst>
                  <a:path w="62" h="47">
                    <a:moveTo>
                      <a:pt x="58" y="0"/>
                    </a:moveTo>
                    <a:cubicBezTo>
                      <a:pt x="0" y="42"/>
                      <a:pt x="0" y="42"/>
                      <a:pt x="0" y="42"/>
                    </a:cubicBezTo>
                    <a:cubicBezTo>
                      <a:pt x="1" y="43"/>
                      <a:pt x="3" y="45"/>
                      <a:pt x="4" y="47"/>
                    </a:cubicBezTo>
                    <a:cubicBezTo>
                      <a:pt x="62" y="5"/>
                      <a:pt x="62" y="5"/>
                      <a:pt x="62" y="5"/>
                    </a:cubicBezTo>
                    <a:cubicBezTo>
                      <a:pt x="60" y="3"/>
                      <a:pt x="59" y="1"/>
                      <a:pt x="58"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63" name="Freeform 45"/>
              <p:cNvSpPr>
                <a:spLocks/>
              </p:cNvSpPr>
              <p:nvPr/>
            </p:nvSpPr>
            <p:spPr bwMode="gray">
              <a:xfrm>
                <a:off x="10152335" y="2259626"/>
                <a:ext cx="93445" cy="83928"/>
              </a:xfrm>
              <a:custGeom>
                <a:avLst/>
                <a:gdLst/>
                <a:ahLst/>
                <a:cxnLst>
                  <a:cxn ang="0">
                    <a:pos x="4" y="53"/>
                  </a:cxn>
                  <a:cxn ang="0">
                    <a:pos x="58" y="5"/>
                  </a:cxn>
                  <a:cxn ang="0">
                    <a:pos x="54" y="0"/>
                  </a:cxn>
                  <a:cxn ang="0">
                    <a:pos x="0" y="49"/>
                  </a:cxn>
                  <a:cxn ang="0">
                    <a:pos x="4" y="53"/>
                  </a:cxn>
                </a:cxnLst>
                <a:rect l="0" t="0" r="r" b="b"/>
                <a:pathLst>
                  <a:path w="58" h="53">
                    <a:moveTo>
                      <a:pt x="4" y="53"/>
                    </a:moveTo>
                    <a:cubicBezTo>
                      <a:pt x="58" y="5"/>
                      <a:pt x="58" y="5"/>
                      <a:pt x="58" y="5"/>
                    </a:cubicBezTo>
                    <a:cubicBezTo>
                      <a:pt x="56" y="3"/>
                      <a:pt x="55" y="2"/>
                      <a:pt x="54" y="0"/>
                    </a:cubicBezTo>
                    <a:cubicBezTo>
                      <a:pt x="0" y="49"/>
                      <a:pt x="0" y="49"/>
                      <a:pt x="0" y="49"/>
                    </a:cubicBezTo>
                    <a:cubicBezTo>
                      <a:pt x="2" y="50"/>
                      <a:pt x="3" y="52"/>
                      <a:pt x="4" y="5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64" name="Freeform 46"/>
              <p:cNvSpPr>
                <a:spLocks/>
              </p:cNvSpPr>
              <p:nvPr/>
            </p:nvSpPr>
            <p:spPr bwMode="gray">
              <a:xfrm>
                <a:off x="9414240" y="2922781"/>
                <a:ext cx="93445" cy="85111"/>
              </a:xfrm>
              <a:custGeom>
                <a:avLst/>
                <a:gdLst/>
                <a:ahLst/>
                <a:cxnLst>
                  <a:cxn ang="0">
                    <a:pos x="53" y="0"/>
                  </a:cxn>
                  <a:cxn ang="0">
                    <a:pos x="0" y="48"/>
                  </a:cxn>
                  <a:cxn ang="0">
                    <a:pos x="4" y="53"/>
                  </a:cxn>
                  <a:cxn ang="0">
                    <a:pos x="58" y="4"/>
                  </a:cxn>
                  <a:cxn ang="0">
                    <a:pos x="53" y="0"/>
                  </a:cxn>
                </a:cxnLst>
                <a:rect l="0" t="0" r="r" b="b"/>
                <a:pathLst>
                  <a:path w="58" h="53">
                    <a:moveTo>
                      <a:pt x="53" y="0"/>
                    </a:moveTo>
                    <a:cubicBezTo>
                      <a:pt x="0" y="48"/>
                      <a:pt x="0" y="48"/>
                      <a:pt x="0" y="48"/>
                    </a:cubicBezTo>
                    <a:cubicBezTo>
                      <a:pt x="1" y="50"/>
                      <a:pt x="3" y="51"/>
                      <a:pt x="4" y="53"/>
                    </a:cubicBezTo>
                    <a:cubicBezTo>
                      <a:pt x="58" y="4"/>
                      <a:pt x="58" y="4"/>
                      <a:pt x="58" y="4"/>
                    </a:cubicBezTo>
                    <a:cubicBezTo>
                      <a:pt x="56" y="3"/>
                      <a:pt x="55" y="2"/>
                      <a:pt x="53"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65" name="Freeform 47"/>
              <p:cNvSpPr>
                <a:spLocks/>
              </p:cNvSpPr>
              <p:nvPr/>
            </p:nvSpPr>
            <p:spPr bwMode="gray">
              <a:xfrm>
                <a:off x="10120398" y="2219434"/>
                <a:ext cx="85165" cy="92203"/>
              </a:xfrm>
              <a:custGeom>
                <a:avLst/>
                <a:gdLst/>
                <a:ahLst/>
                <a:cxnLst>
                  <a:cxn ang="0">
                    <a:pos x="4" y="58"/>
                  </a:cxn>
                  <a:cxn ang="0">
                    <a:pos x="53" y="4"/>
                  </a:cxn>
                  <a:cxn ang="0">
                    <a:pos x="48" y="0"/>
                  </a:cxn>
                  <a:cxn ang="0">
                    <a:pos x="0" y="54"/>
                  </a:cxn>
                  <a:cxn ang="0">
                    <a:pos x="4" y="58"/>
                  </a:cxn>
                </a:cxnLst>
                <a:rect l="0" t="0" r="r" b="b"/>
                <a:pathLst>
                  <a:path w="53" h="58">
                    <a:moveTo>
                      <a:pt x="4" y="58"/>
                    </a:moveTo>
                    <a:cubicBezTo>
                      <a:pt x="53" y="4"/>
                      <a:pt x="53" y="4"/>
                      <a:pt x="53" y="4"/>
                    </a:cubicBezTo>
                    <a:cubicBezTo>
                      <a:pt x="51" y="3"/>
                      <a:pt x="50" y="2"/>
                      <a:pt x="48" y="0"/>
                    </a:cubicBezTo>
                    <a:cubicBezTo>
                      <a:pt x="0" y="54"/>
                      <a:pt x="0" y="54"/>
                      <a:pt x="0" y="54"/>
                    </a:cubicBezTo>
                    <a:cubicBezTo>
                      <a:pt x="1" y="55"/>
                      <a:pt x="3" y="57"/>
                      <a:pt x="4" y="5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66" name="Freeform 48"/>
              <p:cNvSpPr>
                <a:spLocks/>
              </p:cNvSpPr>
              <p:nvPr/>
            </p:nvSpPr>
            <p:spPr bwMode="gray">
              <a:xfrm>
                <a:off x="9456822" y="2954697"/>
                <a:ext cx="85165" cy="93385"/>
              </a:xfrm>
              <a:custGeom>
                <a:avLst/>
                <a:gdLst/>
                <a:ahLst/>
                <a:cxnLst>
                  <a:cxn ang="0">
                    <a:pos x="48" y="0"/>
                  </a:cxn>
                  <a:cxn ang="0">
                    <a:pos x="0" y="54"/>
                  </a:cxn>
                  <a:cxn ang="0">
                    <a:pos x="4" y="58"/>
                  </a:cxn>
                  <a:cxn ang="0">
                    <a:pos x="53" y="4"/>
                  </a:cxn>
                  <a:cxn ang="0">
                    <a:pos x="48" y="0"/>
                  </a:cxn>
                </a:cxnLst>
                <a:rect l="0" t="0" r="r" b="b"/>
                <a:pathLst>
                  <a:path w="53" h="58">
                    <a:moveTo>
                      <a:pt x="48" y="0"/>
                    </a:moveTo>
                    <a:cubicBezTo>
                      <a:pt x="0" y="54"/>
                      <a:pt x="0" y="54"/>
                      <a:pt x="0" y="54"/>
                    </a:cubicBezTo>
                    <a:cubicBezTo>
                      <a:pt x="1" y="55"/>
                      <a:pt x="3" y="57"/>
                      <a:pt x="4" y="58"/>
                    </a:cubicBezTo>
                    <a:cubicBezTo>
                      <a:pt x="53" y="4"/>
                      <a:pt x="53" y="4"/>
                      <a:pt x="53" y="4"/>
                    </a:cubicBezTo>
                    <a:cubicBezTo>
                      <a:pt x="51" y="3"/>
                      <a:pt x="49" y="2"/>
                      <a:pt x="48"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67" name="Freeform 49"/>
              <p:cNvSpPr>
                <a:spLocks/>
              </p:cNvSpPr>
              <p:nvPr/>
            </p:nvSpPr>
            <p:spPr bwMode="gray">
              <a:xfrm>
                <a:off x="9501770" y="2984250"/>
                <a:ext cx="75702" cy="100478"/>
              </a:xfrm>
              <a:custGeom>
                <a:avLst/>
                <a:gdLst/>
                <a:ahLst/>
                <a:cxnLst>
                  <a:cxn ang="0">
                    <a:pos x="42" y="0"/>
                  </a:cxn>
                  <a:cxn ang="0">
                    <a:pos x="0" y="59"/>
                  </a:cxn>
                  <a:cxn ang="0">
                    <a:pos x="5" y="63"/>
                  </a:cxn>
                  <a:cxn ang="0">
                    <a:pos x="47" y="4"/>
                  </a:cxn>
                  <a:cxn ang="0">
                    <a:pos x="42" y="0"/>
                  </a:cxn>
                </a:cxnLst>
                <a:rect l="0" t="0" r="r" b="b"/>
                <a:pathLst>
                  <a:path w="47" h="63">
                    <a:moveTo>
                      <a:pt x="42" y="0"/>
                    </a:moveTo>
                    <a:cubicBezTo>
                      <a:pt x="0" y="59"/>
                      <a:pt x="0" y="59"/>
                      <a:pt x="0" y="59"/>
                    </a:cubicBezTo>
                    <a:cubicBezTo>
                      <a:pt x="1" y="60"/>
                      <a:pt x="3" y="61"/>
                      <a:pt x="5" y="63"/>
                    </a:cubicBezTo>
                    <a:cubicBezTo>
                      <a:pt x="47" y="4"/>
                      <a:pt x="47" y="4"/>
                      <a:pt x="47" y="4"/>
                    </a:cubicBezTo>
                    <a:cubicBezTo>
                      <a:pt x="46" y="2"/>
                      <a:pt x="44" y="1"/>
                      <a:pt x="42"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68" name="Freeform 50"/>
              <p:cNvSpPr>
                <a:spLocks/>
              </p:cNvSpPr>
              <p:nvPr/>
            </p:nvSpPr>
            <p:spPr bwMode="gray">
              <a:xfrm>
                <a:off x="10082547" y="2183972"/>
                <a:ext cx="78068" cy="99296"/>
              </a:xfrm>
              <a:custGeom>
                <a:avLst/>
                <a:gdLst/>
                <a:ahLst/>
                <a:cxnLst>
                  <a:cxn ang="0">
                    <a:pos x="5" y="62"/>
                  </a:cxn>
                  <a:cxn ang="0">
                    <a:pos x="48" y="3"/>
                  </a:cxn>
                  <a:cxn ang="0">
                    <a:pos x="43" y="0"/>
                  </a:cxn>
                  <a:cxn ang="0">
                    <a:pos x="0" y="59"/>
                  </a:cxn>
                  <a:cxn ang="0">
                    <a:pos x="5" y="62"/>
                  </a:cxn>
                </a:cxnLst>
                <a:rect l="0" t="0" r="r" b="b"/>
                <a:pathLst>
                  <a:path w="48" h="62">
                    <a:moveTo>
                      <a:pt x="5" y="62"/>
                    </a:moveTo>
                    <a:cubicBezTo>
                      <a:pt x="48" y="3"/>
                      <a:pt x="48" y="3"/>
                      <a:pt x="48" y="3"/>
                    </a:cubicBezTo>
                    <a:cubicBezTo>
                      <a:pt x="47" y="2"/>
                      <a:pt x="45" y="1"/>
                      <a:pt x="43" y="0"/>
                    </a:cubicBezTo>
                    <a:cubicBezTo>
                      <a:pt x="0" y="59"/>
                      <a:pt x="0" y="59"/>
                      <a:pt x="0" y="59"/>
                    </a:cubicBezTo>
                    <a:cubicBezTo>
                      <a:pt x="2" y="60"/>
                      <a:pt x="4" y="61"/>
                      <a:pt x="5" y="6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69" name="Freeform 51"/>
              <p:cNvSpPr>
                <a:spLocks/>
              </p:cNvSpPr>
              <p:nvPr/>
            </p:nvSpPr>
            <p:spPr bwMode="gray">
              <a:xfrm>
                <a:off x="10044696" y="2152055"/>
                <a:ext cx="67423" cy="107570"/>
              </a:xfrm>
              <a:custGeom>
                <a:avLst/>
                <a:gdLst/>
                <a:ahLst/>
                <a:cxnLst>
                  <a:cxn ang="0">
                    <a:pos x="6" y="67"/>
                  </a:cxn>
                  <a:cxn ang="0">
                    <a:pos x="42" y="3"/>
                  </a:cxn>
                  <a:cxn ang="0">
                    <a:pos x="37" y="0"/>
                  </a:cxn>
                  <a:cxn ang="0">
                    <a:pos x="0" y="64"/>
                  </a:cxn>
                  <a:cxn ang="0">
                    <a:pos x="6" y="67"/>
                  </a:cxn>
                </a:cxnLst>
                <a:rect l="0" t="0" r="r" b="b"/>
                <a:pathLst>
                  <a:path w="42" h="67">
                    <a:moveTo>
                      <a:pt x="6" y="67"/>
                    </a:moveTo>
                    <a:cubicBezTo>
                      <a:pt x="42" y="3"/>
                      <a:pt x="42" y="3"/>
                      <a:pt x="42" y="3"/>
                    </a:cubicBezTo>
                    <a:cubicBezTo>
                      <a:pt x="41" y="2"/>
                      <a:pt x="39" y="1"/>
                      <a:pt x="37" y="0"/>
                    </a:cubicBezTo>
                    <a:cubicBezTo>
                      <a:pt x="0" y="64"/>
                      <a:pt x="0" y="64"/>
                      <a:pt x="0" y="64"/>
                    </a:cubicBezTo>
                    <a:cubicBezTo>
                      <a:pt x="2" y="65"/>
                      <a:pt x="4" y="66"/>
                      <a:pt x="6" y="6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70" name="Freeform 52"/>
              <p:cNvSpPr>
                <a:spLocks/>
              </p:cNvSpPr>
              <p:nvPr/>
            </p:nvSpPr>
            <p:spPr bwMode="gray">
              <a:xfrm>
                <a:off x="9550266" y="3009073"/>
                <a:ext cx="67423" cy="106389"/>
              </a:xfrm>
              <a:custGeom>
                <a:avLst/>
                <a:gdLst/>
                <a:ahLst/>
                <a:cxnLst>
                  <a:cxn ang="0">
                    <a:pos x="37" y="0"/>
                  </a:cxn>
                  <a:cxn ang="0">
                    <a:pos x="0" y="63"/>
                  </a:cxn>
                  <a:cxn ang="0">
                    <a:pos x="5" y="66"/>
                  </a:cxn>
                  <a:cxn ang="0">
                    <a:pos x="42" y="3"/>
                  </a:cxn>
                  <a:cxn ang="0">
                    <a:pos x="37" y="0"/>
                  </a:cxn>
                </a:cxnLst>
                <a:rect l="0" t="0" r="r" b="b"/>
                <a:pathLst>
                  <a:path w="42" h="66">
                    <a:moveTo>
                      <a:pt x="37" y="0"/>
                    </a:moveTo>
                    <a:cubicBezTo>
                      <a:pt x="0" y="63"/>
                      <a:pt x="0" y="63"/>
                      <a:pt x="0" y="63"/>
                    </a:cubicBezTo>
                    <a:cubicBezTo>
                      <a:pt x="2" y="64"/>
                      <a:pt x="4" y="65"/>
                      <a:pt x="5" y="66"/>
                    </a:cubicBezTo>
                    <a:cubicBezTo>
                      <a:pt x="42" y="3"/>
                      <a:pt x="42" y="3"/>
                      <a:pt x="42" y="3"/>
                    </a:cubicBezTo>
                    <a:cubicBezTo>
                      <a:pt x="40" y="2"/>
                      <a:pt x="38" y="1"/>
                      <a:pt x="37"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71" name="Freeform 53"/>
              <p:cNvSpPr>
                <a:spLocks/>
              </p:cNvSpPr>
              <p:nvPr/>
            </p:nvSpPr>
            <p:spPr bwMode="gray">
              <a:xfrm>
                <a:off x="10004479" y="2126049"/>
                <a:ext cx="57960" cy="112299"/>
              </a:xfrm>
              <a:custGeom>
                <a:avLst/>
                <a:gdLst/>
                <a:ahLst/>
                <a:cxnLst>
                  <a:cxn ang="0">
                    <a:pos x="6" y="70"/>
                  </a:cxn>
                  <a:cxn ang="0">
                    <a:pos x="36" y="3"/>
                  </a:cxn>
                  <a:cxn ang="0">
                    <a:pos x="30" y="0"/>
                  </a:cxn>
                  <a:cxn ang="0">
                    <a:pos x="0" y="67"/>
                  </a:cxn>
                  <a:cxn ang="0">
                    <a:pos x="6" y="70"/>
                  </a:cxn>
                </a:cxnLst>
                <a:rect l="0" t="0" r="r" b="b"/>
                <a:pathLst>
                  <a:path w="36" h="70">
                    <a:moveTo>
                      <a:pt x="6" y="70"/>
                    </a:moveTo>
                    <a:cubicBezTo>
                      <a:pt x="36" y="3"/>
                      <a:pt x="36" y="3"/>
                      <a:pt x="36" y="3"/>
                    </a:cubicBezTo>
                    <a:cubicBezTo>
                      <a:pt x="34" y="2"/>
                      <a:pt x="32" y="1"/>
                      <a:pt x="30" y="0"/>
                    </a:cubicBezTo>
                    <a:cubicBezTo>
                      <a:pt x="0" y="67"/>
                      <a:pt x="0" y="67"/>
                      <a:pt x="0" y="67"/>
                    </a:cubicBezTo>
                    <a:cubicBezTo>
                      <a:pt x="2" y="68"/>
                      <a:pt x="4" y="69"/>
                      <a:pt x="6" y="7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72" name="Freeform 54"/>
              <p:cNvSpPr>
                <a:spLocks/>
              </p:cNvSpPr>
              <p:nvPr/>
            </p:nvSpPr>
            <p:spPr bwMode="gray">
              <a:xfrm>
                <a:off x="9963080" y="2104772"/>
                <a:ext cx="44948" cy="117027"/>
              </a:xfrm>
              <a:custGeom>
                <a:avLst/>
                <a:gdLst/>
                <a:ahLst/>
                <a:cxnLst>
                  <a:cxn ang="0">
                    <a:pos x="5" y="73"/>
                  </a:cxn>
                  <a:cxn ang="0">
                    <a:pos x="28" y="2"/>
                  </a:cxn>
                  <a:cxn ang="0">
                    <a:pos x="22" y="0"/>
                  </a:cxn>
                  <a:cxn ang="0">
                    <a:pos x="0" y="71"/>
                  </a:cxn>
                  <a:cxn ang="0">
                    <a:pos x="5" y="73"/>
                  </a:cxn>
                </a:cxnLst>
                <a:rect l="0" t="0" r="r" b="b"/>
                <a:pathLst>
                  <a:path w="28" h="73">
                    <a:moveTo>
                      <a:pt x="5" y="73"/>
                    </a:moveTo>
                    <a:cubicBezTo>
                      <a:pt x="28" y="2"/>
                      <a:pt x="28" y="2"/>
                      <a:pt x="28" y="2"/>
                    </a:cubicBezTo>
                    <a:cubicBezTo>
                      <a:pt x="26" y="2"/>
                      <a:pt x="24" y="1"/>
                      <a:pt x="22" y="0"/>
                    </a:cubicBezTo>
                    <a:cubicBezTo>
                      <a:pt x="0" y="71"/>
                      <a:pt x="0" y="71"/>
                      <a:pt x="0" y="71"/>
                    </a:cubicBezTo>
                    <a:cubicBezTo>
                      <a:pt x="2" y="71"/>
                      <a:pt x="3" y="72"/>
                      <a:pt x="5" y="7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73" name="Freeform 55"/>
              <p:cNvSpPr>
                <a:spLocks/>
              </p:cNvSpPr>
              <p:nvPr/>
            </p:nvSpPr>
            <p:spPr bwMode="gray">
              <a:xfrm>
                <a:off x="9918132" y="2090586"/>
                <a:ext cx="34303" cy="118209"/>
              </a:xfrm>
              <a:custGeom>
                <a:avLst/>
                <a:gdLst/>
                <a:ahLst/>
                <a:cxnLst>
                  <a:cxn ang="0">
                    <a:pos x="6" y="74"/>
                  </a:cxn>
                  <a:cxn ang="0">
                    <a:pos x="22" y="2"/>
                  </a:cxn>
                  <a:cxn ang="0">
                    <a:pos x="16" y="0"/>
                  </a:cxn>
                  <a:cxn ang="0">
                    <a:pos x="0" y="73"/>
                  </a:cxn>
                  <a:cxn ang="0">
                    <a:pos x="6" y="74"/>
                  </a:cxn>
                </a:cxnLst>
                <a:rect l="0" t="0" r="r" b="b"/>
                <a:pathLst>
                  <a:path w="22" h="74">
                    <a:moveTo>
                      <a:pt x="6" y="74"/>
                    </a:moveTo>
                    <a:cubicBezTo>
                      <a:pt x="22" y="2"/>
                      <a:pt x="22" y="2"/>
                      <a:pt x="22" y="2"/>
                    </a:cubicBezTo>
                    <a:cubicBezTo>
                      <a:pt x="20" y="1"/>
                      <a:pt x="18" y="1"/>
                      <a:pt x="16" y="0"/>
                    </a:cubicBezTo>
                    <a:cubicBezTo>
                      <a:pt x="0" y="73"/>
                      <a:pt x="0" y="73"/>
                      <a:pt x="0" y="73"/>
                    </a:cubicBezTo>
                    <a:cubicBezTo>
                      <a:pt x="2" y="73"/>
                      <a:pt x="4" y="74"/>
                      <a:pt x="6" y="7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74" name="Freeform 56"/>
              <p:cNvSpPr>
                <a:spLocks/>
              </p:cNvSpPr>
              <p:nvPr/>
            </p:nvSpPr>
            <p:spPr bwMode="gray">
              <a:xfrm>
                <a:off x="9873183" y="2082311"/>
                <a:ext cx="22474" cy="119391"/>
              </a:xfrm>
              <a:custGeom>
                <a:avLst/>
                <a:gdLst/>
                <a:ahLst/>
                <a:cxnLst>
                  <a:cxn ang="0">
                    <a:pos x="6" y="74"/>
                  </a:cxn>
                  <a:cxn ang="0">
                    <a:pos x="14" y="0"/>
                  </a:cxn>
                  <a:cxn ang="0">
                    <a:pos x="8" y="0"/>
                  </a:cxn>
                  <a:cxn ang="0">
                    <a:pos x="0" y="74"/>
                  </a:cxn>
                  <a:cxn ang="0">
                    <a:pos x="6" y="74"/>
                  </a:cxn>
                </a:cxnLst>
                <a:rect l="0" t="0" r="r" b="b"/>
                <a:pathLst>
                  <a:path w="14" h="74">
                    <a:moveTo>
                      <a:pt x="6" y="74"/>
                    </a:moveTo>
                    <a:cubicBezTo>
                      <a:pt x="14" y="0"/>
                      <a:pt x="14" y="0"/>
                      <a:pt x="14" y="0"/>
                    </a:cubicBezTo>
                    <a:cubicBezTo>
                      <a:pt x="12" y="0"/>
                      <a:pt x="10" y="0"/>
                      <a:pt x="8" y="0"/>
                    </a:cubicBezTo>
                    <a:cubicBezTo>
                      <a:pt x="0" y="74"/>
                      <a:pt x="0" y="74"/>
                      <a:pt x="0" y="74"/>
                    </a:cubicBezTo>
                    <a:cubicBezTo>
                      <a:pt x="2" y="74"/>
                      <a:pt x="4" y="74"/>
                      <a:pt x="6" y="7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grpSp>
        <p:grpSp>
          <p:nvGrpSpPr>
            <p:cNvPr id="306" name="Gruppieren 305"/>
            <p:cNvGrpSpPr/>
            <p:nvPr/>
          </p:nvGrpSpPr>
          <p:grpSpPr bwMode="gray">
            <a:xfrm>
              <a:off x="9402411" y="2206432"/>
              <a:ext cx="850466" cy="792003"/>
              <a:chOff x="9402411" y="2206432"/>
              <a:chExt cx="850466" cy="792003"/>
            </a:xfrm>
            <a:solidFill>
              <a:schemeClr val="bg1"/>
            </a:solidFill>
          </p:grpSpPr>
          <p:sp>
            <p:nvSpPr>
              <p:cNvPr id="314" name="Freeform 57"/>
              <p:cNvSpPr>
                <a:spLocks/>
              </p:cNvSpPr>
              <p:nvPr/>
            </p:nvSpPr>
            <p:spPr bwMode="gray">
              <a:xfrm>
                <a:off x="9622420" y="2206432"/>
                <a:ext cx="203449" cy="294341"/>
              </a:xfrm>
              <a:custGeom>
                <a:avLst/>
                <a:gdLst/>
                <a:ahLst/>
                <a:cxnLst>
                  <a:cxn ang="0">
                    <a:pos x="91" y="182"/>
                  </a:cxn>
                  <a:cxn ang="0">
                    <a:pos x="96" y="180"/>
                  </a:cxn>
                  <a:cxn ang="0">
                    <a:pos x="100" y="179"/>
                  </a:cxn>
                  <a:cxn ang="0">
                    <a:pos x="105" y="177"/>
                  </a:cxn>
                  <a:cxn ang="0">
                    <a:pos x="109" y="176"/>
                  </a:cxn>
                  <a:cxn ang="0">
                    <a:pos x="115" y="175"/>
                  </a:cxn>
                  <a:cxn ang="0">
                    <a:pos x="118" y="175"/>
                  </a:cxn>
                  <a:cxn ang="0">
                    <a:pos x="124" y="174"/>
                  </a:cxn>
                  <a:cxn ang="0">
                    <a:pos x="127" y="174"/>
                  </a:cxn>
                  <a:cxn ang="0">
                    <a:pos x="127" y="0"/>
                  </a:cxn>
                  <a:cxn ang="0">
                    <a:pos x="0" y="33"/>
                  </a:cxn>
                  <a:cxn ang="0">
                    <a:pos x="87" y="184"/>
                  </a:cxn>
                  <a:cxn ang="0">
                    <a:pos x="91" y="182"/>
                  </a:cxn>
                </a:cxnLst>
                <a:rect l="0" t="0" r="r" b="b"/>
                <a:pathLst>
                  <a:path w="127" h="184">
                    <a:moveTo>
                      <a:pt x="91" y="182"/>
                    </a:moveTo>
                    <a:cubicBezTo>
                      <a:pt x="92" y="182"/>
                      <a:pt x="94" y="181"/>
                      <a:pt x="96" y="180"/>
                    </a:cubicBezTo>
                    <a:cubicBezTo>
                      <a:pt x="97" y="180"/>
                      <a:pt x="98" y="179"/>
                      <a:pt x="100" y="179"/>
                    </a:cubicBezTo>
                    <a:cubicBezTo>
                      <a:pt x="101" y="178"/>
                      <a:pt x="103" y="178"/>
                      <a:pt x="105" y="177"/>
                    </a:cubicBezTo>
                    <a:cubicBezTo>
                      <a:pt x="106" y="177"/>
                      <a:pt x="108" y="177"/>
                      <a:pt x="109" y="176"/>
                    </a:cubicBezTo>
                    <a:cubicBezTo>
                      <a:pt x="111" y="176"/>
                      <a:pt x="113" y="176"/>
                      <a:pt x="115" y="175"/>
                    </a:cubicBezTo>
                    <a:cubicBezTo>
                      <a:pt x="116" y="175"/>
                      <a:pt x="117" y="175"/>
                      <a:pt x="118" y="175"/>
                    </a:cubicBezTo>
                    <a:cubicBezTo>
                      <a:pt x="120" y="175"/>
                      <a:pt x="122" y="175"/>
                      <a:pt x="124" y="174"/>
                    </a:cubicBezTo>
                    <a:cubicBezTo>
                      <a:pt x="125" y="174"/>
                      <a:pt x="126" y="174"/>
                      <a:pt x="127" y="174"/>
                    </a:cubicBezTo>
                    <a:cubicBezTo>
                      <a:pt x="127" y="0"/>
                      <a:pt x="127" y="0"/>
                      <a:pt x="127" y="0"/>
                    </a:cubicBezTo>
                    <a:cubicBezTo>
                      <a:pt x="81" y="0"/>
                      <a:pt x="38" y="12"/>
                      <a:pt x="0" y="33"/>
                    </a:cubicBezTo>
                    <a:cubicBezTo>
                      <a:pt x="87" y="184"/>
                      <a:pt x="87" y="184"/>
                      <a:pt x="87" y="184"/>
                    </a:cubicBezTo>
                    <a:cubicBezTo>
                      <a:pt x="88" y="183"/>
                      <a:pt x="90" y="183"/>
                      <a:pt x="91" y="182"/>
                    </a:cubicBezTo>
                    <a:close/>
                  </a:path>
                </a:pathLst>
              </a:custGeom>
              <a:solidFill>
                <a:schemeClr val="accent1"/>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15" name="Freeform 58"/>
              <p:cNvSpPr>
                <a:spLocks/>
              </p:cNvSpPr>
              <p:nvPr/>
            </p:nvSpPr>
            <p:spPr bwMode="gray">
              <a:xfrm>
                <a:off x="9907486" y="2706457"/>
                <a:ext cx="288614" cy="288431"/>
              </a:xfrm>
              <a:custGeom>
                <a:avLst/>
                <a:gdLst/>
                <a:ahLst/>
                <a:cxnLst>
                  <a:cxn ang="0">
                    <a:pos x="27" y="3"/>
                  </a:cxn>
                  <a:cxn ang="0">
                    <a:pos x="23" y="8"/>
                  </a:cxn>
                  <a:cxn ang="0">
                    <a:pos x="21" y="10"/>
                  </a:cxn>
                  <a:cxn ang="0">
                    <a:pos x="17" y="15"/>
                  </a:cxn>
                  <a:cxn ang="0">
                    <a:pos x="15" y="17"/>
                  </a:cxn>
                  <a:cxn ang="0">
                    <a:pos x="11" y="21"/>
                  </a:cxn>
                  <a:cxn ang="0">
                    <a:pos x="8" y="24"/>
                  </a:cxn>
                  <a:cxn ang="0">
                    <a:pos x="3" y="27"/>
                  </a:cxn>
                  <a:cxn ang="0">
                    <a:pos x="0" y="29"/>
                  </a:cxn>
                  <a:cxn ang="0">
                    <a:pos x="87" y="180"/>
                  </a:cxn>
                  <a:cxn ang="0">
                    <a:pos x="179" y="87"/>
                  </a:cxn>
                  <a:cxn ang="0">
                    <a:pos x="28" y="0"/>
                  </a:cxn>
                  <a:cxn ang="0">
                    <a:pos x="27" y="3"/>
                  </a:cxn>
                </a:cxnLst>
                <a:rect l="0" t="0" r="r" b="b"/>
                <a:pathLst>
                  <a:path w="179" h="180">
                    <a:moveTo>
                      <a:pt x="27" y="3"/>
                    </a:moveTo>
                    <a:cubicBezTo>
                      <a:pt x="26" y="4"/>
                      <a:pt x="24" y="6"/>
                      <a:pt x="23" y="8"/>
                    </a:cubicBezTo>
                    <a:cubicBezTo>
                      <a:pt x="23" y="8"/>
                      <a:pt x="22" y="9"/>
                      <a:pt x="21" y="10"/>
                    </a:cubicBezTo>
                    <a:cubicBezTo>
                      <a:pt x="20" y="12"/>
                      <a:pt x="19" y="13"/>
                      <a:pt x="17" y="15"/>
                    </a:cubicBezTo>
                    <a:cubicBezTo>
                      <a:pt x="17" y="16"/>
                      <a:pt x="16" y="16"/>
                      <a:pt x="15" y="17"/>
                    </a:cubicBezTo>
                    <a:cubicBezTo>
                      <a:pt x="14" y="19"/>
                      <a:pt x="12" y="20"/>
                      <a:pt x="11" y="21"/>
                    </a:cubicBezTo>
                    <a:cubicBezTo>
                      <a:pt x="10" y="22"/>
                      <a:pt x="9" y="23"/>
                      <a:pt x="8" y="24"/>
                    </a:cubicBezTo>
                    <a:cubicBezTo>
                      <a:pt x="6" y="25"/>
                      <a:pt x="5" y="26"/>
                      <a:pt x="3" y="27"/>
                    </a:cubicBezTo>
                    <a:cubicBezTo>
                      <a:pt x="2" y="28"/>
                      <a:pt x="1" y="29"/>
                      <a:pt x="0" y="29"/>
                    </a:cubicBezTo>
                    <a:cubicBezTo>
                      <a:pt x="87" y="180"/>
                      <a:pt x="87" y="180"/>
                      <a:pt x="87" y="180"/>
                    </a:cubicBezTo>
                    <a:cubicBezTo>
                      <a:pt x="125" y="157"/>
                      <a:pt x="157" y="125"/>
                      <a:pt x="179" y="87"/>
                    </a:cubicBezTo>
                    <a:cubicBezTo>
                      <a:pt x="28" y="0"/>
                      <a:pt x="28" y="0"/>
                      <a:pt x="28" y="0"/>
                    </a:cubicBezTo>
                    <a:cubicBezTo>
                      <a:pt x="28" y="1"/>
                      <a:pt x="27" y="2"/>
                      <a:pt x="27" y="3"/>
                    </a:cubicBezTo>
                    <a:close/>
                  </a:path>
                </a:pathLst>
              </a:custGeom>
              <a:solidFill>
                <a:schemeClr val="tx2">
                  <a:lumMod val="90000"/>
                  <a:lumOff val="10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16" name="Freeform 59"/>
              <p:cNvSpPr>
                <a:spLocks/>
              </p:cNvSpPr>
              <p:nvPr/>
            </p:nvSpPr>
            <p:spPr bwMode="gray">
              <a:xfrm>
                <a:off x="9462736" y="2264354"/>
                <a:ext cx="290980" cy="288431"/>
              </a:xfrm>
              <a:custGeom>
                <a:avLst/>
                <a:gdLst/>
                <a:ahLst/>
                <a:cxnLst>
                  <a:cxn ang="0">
                    <a:pos x="153" y="176"/>
                  </a:cxn>
                  <a:cxn ang="0">
                    <a:pos x="157" y="172"/>
                  </a:cxn>
                  <a:cxn ang="0">
                    <a:pos x="159" y="169"/>
                  </a:cxn>
                  <a:cxn ang="0">
                    <a:pos x="163" y="165"/>
                  </a:cxn>
                  <a:cxn ang="0">
                    <a:pos x="166" y="162"/>
                  </a:cxn>
                  <a:cxn ang="0">
                    <a:pos x="170" y="158"/>
                  </a:cxn>
                  <a:cxn ang="0">
                    <a:pos x="173" y="156"/>
                  </a:cxn>
                  <a:cxn ang="0">
                    <a:pos x="178" y="153"/>
                  </a:cxn>
                  <a:cxn ang="0">
                    <a:pos x="181" y="151"/>
                  </a:cxn>
                  <a:cxn ang="0">
                    <a:pos x="94" y="0"/>
                  </a:cxn>
                  <a:cxn ang="0">
                    <a:pos x="0" y="92"/>
                  </a:cxn>
                  <a:cxn ang="0">
                    <a:pos x="151" y="180"/>
                  </a:cxn>
                  <a:cxn ang="0">
                    <a:pos x="153" y="176"/>
                  </a:cxn>
                </a:cxnLst>
                <a:rect l="0" t="0" r="r" b="b"/>
                <a:pathLst>
                  <a:path w="181" h="180">
                    <a:moveTo>
                      <a:pt x="153" y="176"/>
                    </a:moveTo>
                    <a:cubicBezTo>
                      <a:pt x="154" y="175"/>
                      <a:pt x="155" y="173"/>
                      <a:pt x="157" y="172"/>
                    </a:cubicBezTo>
                    <a:cubicBezTo>
                      <a:pt x="157" y="171"/>
                      <a:pt x="158" y="170"/>
                      <a:pt x="159" y="169"/>
                    </a:cubicBezTo>
                    <a:cubicBezTo>
                      <a:pt x="160" y="167"/>
                      <a:pt x="162" y="166"/>
                      <a:pt x="163" y="165"/>
                    </a:cubicBezTo>
                    <a:cubicBezTo>
                      <a:pt x="164" y="164"/>
                      <a:pt x="165" y="163"/>
                      <a:pt x="166" y="162"/>
                    </a:cubicBezTo>
                    <a:cubicBezTo>
                      <a:pt x="167" y="161"/>
                      <a:pt x="169" y="159"/>
                      <a:pt x="170" y="158"/>
                    </a:cubicBezTo>
                    <a:cubicBezTo>
                      <a:pt x="171" y="157"/>
                      <a:pt x="172" y="157"/>
                      <a:pt x="173" y="156"/>
                    </a:cubicBezTo>
                    <a:cubicBezTo>
                      <a:pt x="175" y="155"/>
                      <a:pt x="176" y="154"/>
                      <a:pt x="178" y="153"/>
                    </a:cubicBezTo>
                    <a:cubicBezTo>
                      <a:pt x="179" y="152"/>
                      <a:pt x="180" y="151"/>
                      <a:pt x="181" y="151"/>
                    </a:cubicBezTo>
                    <a:cubicBezTo>
                      <a:pt x="94" y="0"/>
                      <a:pt x="94" y="0"/>
                      <a:pt x="94" y="0"/>
                    </a:cubicBezTo>
                    <a:cubicBezTo>
                      <a:pt x="56" y="22"/>
                      <a:pt x="23" y="54"/>
                      <a:pt x="0" y="92"/>
                    </a:cubicBezTo>
                    <a:cubicBezTo>
                      <a:pt x="151" y="180"/>
                      <a:pt x="151" y="180"/>
                      <a:pt x="151" y="180"/>
                    </a:cubicBezTo>
                    <a:cubicBezTo>
                      <a:pt x="152" y="179"/>
                      <a:pt x="152" y="177"/>
                      <a:pt x="153" y="176"/>
                    </a:cubicBezTo>
                    <a:close/>
                  </a:path>
                </a:pathLst>
              </a:custGeom>
              <a:solidFill>
                <a:schemeClr val="accent1">
                  <a:lumMod val="40000"/>
                  <a:lumOff val="60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17" name="Freeform 60"/>
              <p:cNvSpPr>
                <a:spLocks/>
              </p:cNvSpPr>
              <p:nvPr/>
            </p:nvSpPr>
            <p:spPr bwMode="gray">
              <a:xfrm>
                <a:off x="9958348" y="2634350"/>
                <a:ext cx="294529" cy="202138"/>
              </a:xfrm>
              <a:custGeom>
                <a:avLst/>
                <a:gdLst/>
                <a:ahLst/>
                <a:cxnLst>
                  <a:cxn ang="0">
                    <a:pos x="10" y="0"/>
                  </a:cxn>
                  <a:cxn ang="0">
                    <a:pos x="10" y="4"/>
                  </a:cxn>
                  <a:cxn ang="0">
                    <a:pos x="9" y="10"/>
                  </a:cxn>
                  <a:cxn ang="0">
                    <a:pos x="9" y="13"/>
                  </a:cxn>
                  <a:cxn ang="0">
                    <a:pos x="8" y="19"/>
                  </a:cxn>
                  <a:cxn ang="0">
                    <a:pos x="7" y="22"/>
                  </a:cxn>
                  <a:cxn ang="0">
                    <a:pos x="5" y="28"/>
                  </a:cxn>
                  <a:cxn ang="0">
                    <a:pos x="4" y="31"/>
                  </a:cxn>
                  <a:cxn ang="0">
                    <a:pos x="2" y="36"/>
                  </a:cxn>
                  <a:cxn ang="0">
                    <a:pos x="0" y="39"/>
                  </a:cxn>
                  <a:cxn ang="0">
                    <a:pos x="151" y="126"/>
                  </a:cxn>
                  <a:cxn ang="0">
                    <a:pos x="184" y="0"/>
                  </a:cxn>
                  <a:cxn ang="0">
                    <a:pos x="10" y="0"/>
                  </a:cxn>
                </a:cxnLst>
                <a:rect l="0" t="0" r="r" b="b"/>
                <a:pathLst>
                  <a:path w="184" h="126">
                    <a:moveTo>
                      <a:pt x="10" y="0"/>
                    </a:moveTo>
                    <a:cubicBezTo>
                      <a:pt x="10" y="1"/>
                      <a:pt x="10" y="3"/>
                      <a:pt x="10" y="4"/>
                    </a:cubicBezTo>
                    <a:cubicBezTo>
                      <a:pt x="10" y="6"/>
                      <a:pt x="10" y="8"/>
                      <a:pt x="9" y="10"/>
                    </a:cubicBezTo>
                    <a:cubicBezTo>
                      <a:pt x="9" y="11"/>
                      <a:pt x="9" y="12"/>
                      <a:pt x="9" y="13"/>
                    </a:cubicBezTo>
                    <a:cubicBezTo>
                      <a:pt x="9" y="15"/>
                      <a:pt x="8" y="17"/>
                      <a:pt x="8" y="19"/>
                    </a:cubicBezTo>
                    <a:cubicBezTo>
                      <a:pt x="8" y="20"/>
                      <a:pt x="7" y="21"/>
                      <a:pt x="7" y="22"/>
                    </a:cubicBezTo>
                    <a:cubicBezTo>
                      <a:pt x="6" y="24"/>
                      <a:pt x="6" y="26"/>
                      <a:pt x="5" y="28"/>
                    </a:cubicBezTo>
                    <a:cubicBezTo>
                      <a:pt x="5" y="29"/>
                      <a:pt x="5" y="30"/>
                      <a:pt x="4" y="31"/>
                    </a:cubicBezTo>
                    <a:cubicBezTo>
                      <a:pt x="3" y="33"/>
                      <a:pt x="3" y="35"/>
                      <a:pt x="2" y="36"/>
                    </a:cubicBezTo>
                    <a:cubicBezTo>
                      <a:pt x="1" y="37"/>
                      <a:pt x="1" y="38"/>
                      <a:pt x="0" y="39"/>
                    </a:cubicBezTo>
                    <a:cubicBezTo>
                      <a:pt x="151" y="126"/>
                      <a:pt x="151" y="126"/>
                      <a:pt x="151" y="126"/>
                    </a:cubicBezTo>
                    <a:cubicBezTo>
                      <a:pt x="172" y="89"/>
                      <a:pt x="184" y="46"/>
                      <a:pt x="184" y="0"/>
                    </a:cubicBezTo>
                    <a:lnTo>
                      <a:pt x="10" y="0"/>
                    </a:lnTo>
                    <a:close/>
                  </a:path>
                </a:pathLst>
              </a:custGeom>
              <a:solidFill>
                <a:schemeClr val="tx2">
                  <a:lumMod val="90000"/>
                  <a:lumOff val="10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18" name="Freeform 61"/>
              <p:cNvSpPr>
                <a:spLocks/>
              </p:cNvSpPr>
              <p:nvPr/>
            </p:nvSpPr>
            <p:spPr bwMode="gray">
              <a:xfrm>
                <a:off x="9402411" y="2421573"/>
                <a:ext cx="298077" cy="203320"/>
              </a:xfrm>
              <a:custGeom>
                <a:avLst/>
                <a:gdLst/>
                <a:ahLst/>
                <a:cxnLst>
                  <a:cxn ang="0">
                    <a:pos x="174" y="124"/>
                  </a:cxn>
                  <a:cxn ang="0">
                    <a:pos x="175" y="118"/>
                  </a:cxn>
                  <a:cxn ang="0">
                    <a:pos x="176" y="114"/>
                  </a:cxn>
                  <a:cxn ang="0">
                    <a:pos x="177" y="108"/>
                  </a:cxn>
                  <a:cxn ang="0">
                    <a:pos x="178" y="104"/>
                  </a:cxn>
                  <a:cxn ang="0">
                    <a:pos x="180" y="99"/>
                  </a:cxn>
                  <a:cxn ang="0">
                    <a:pos x="181" y="95"/>
                  </a:cxn>
                  <a:cxn ang="0">
                    <a:pos x="184" y="90"/>
                  </a:cxn>
                  <a:cxn ang="0">
                    <a:pos x="186" y="87"/>
                  </a:cxn>
                  <a:cxn ang="0">
                    <a:pos x="35" y="0"/>
                  </a:cxn>
                  <a:cxn ang="0">
                    <a:pos x="0" y="127"/>
                  </a:cxn>
                  <a:cxn ang="0">
                    <a:pos x="174" y="127"/>
                  </a:cxn>
                  <a:cxn ang="0">
                    <a:pos x="174" y="124"/>
                  </a:cxn>
                </a:cxnLst>
                <a:rect l="0" t="0" r="r" b="b"/>
                <a:pathLst>
                  <a:path w="186" h="127">
                    <a:moveTo>
                      <a:pt x="174" y="124"/>
                    </a:moveTo>
                    <a:cubicBezTo>
                      <a:pt x="175" y="122"/>
                      <a:pt x="175" y="120"/>
                      <a:pt x="175" y="118"/>
                    </a:cubicBezTo>
                    <a:cubicBezTo>
                      <a:pt x="175" y="116"/>
                      <a:pt x="175" y="115"/>
                      <a:pt x="176" y="114"/>
                    </a:cubicBezTo>
                    <a:cubicBezTo>
                      <a:pt x="176" y="112"/>
                      <a:pt x="177" y="110"/>
                      <a:pt x="177" y="108"/>
                    </a:cubicBezTo>
                    <a:cubicBezTo>
                      <a:pt x="177" y="107"/>
                      <a:pt x="178" y="106"/>
                      <a:pt x="178" y="104"/>
                    </a:cubicBezTo>
                    <a:cubicBezTo>
                      <a:pt x="179" y="103"/>
                      <a:pt x="179" y="101"/>
                      <a:pt x="180" y="99"/>
                    </a:cubicBezTo>
                    <a:cubicBezTo>
                      <a:pt x="180" y="98"/>
                      <a:pt x="181" y="96"/>
                      <a:pt x="181" y="95"/>
                    </a:cubicBezTo>
                    <a:cubicBezTo>
                      <a:pt x="182" y="93"/>
                      <a:pt x="183" y="92"/>
                      <a:pt x="184" y="90"/>
                    </a:cubicBezTo>
                    <a:cubicBezTo>
                      <a:pt x="185" y="89"/>
                      <a:pt x="185" y="88"/>
                      <a:pt x="186" y="87"/>
                    </a:cubicBezTo>
                    <a:cubicBezTo>
                      <a:pt x="35" y="0"/>
                      <a:pt x="35" y="0"/>
                      <a:pt x="35" y="0"/>
                    </a:cubicBezTo>
                    <a:cubicBezTo>
                      <a:pt x="13" y="37"/>
                      <a:pt x="1" y="81"/>
                      <a:pt x="0" y="127"/>
                    </a:cubicBezTo>
                    <a:cubicBezTo>
                      <a:pt x="174" y="127"/>
                      <a:pt x="174" y="127"/>
                      <a:pt x="174" y="127"/>
                    </a:cubicBezTo>
                    <a:cubicBezTo>
                      <a:pt x="174" y="126"/>
                      <a:pt x="174" y="125"/>
                      <a:pt x="174" y="124"/>
                    </a:cubicBezTo>
                    <a:close/>
                  </a:path>
                </a:pathLst>
              </a:custGeom>
              <a:solidFill>
                <a:schemeClr val="accent1">
                  <a:lumMod val="40000"/>
                  <a:lumOff val="60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19" name="Freeform 62"/>
              <p:cNvSpPr>
                <a:spLocks/>
              </p:cNvSpPr>
              <p:nvPr/>
            </p:nvSpPr>
            <p:spPr bwMode="gray">
              <a:xfrm>
                <a:off x="9955983" y="2423937"/>
                <a:ext cx="296894" cy="200956"/>
              </a:xfrm>
              <a:custGeom>
                <a:avLst/>
                <a:gdLst/>
                <a:ahLst/>
                <a:cxnLst>
                  <a:cxn ang="0">
                    <a:pos x="2" y="90"/>
                  </a:cxn>
                  <a:cxn ang="0">
                    <a:pos x="4" y="95"/>
                  </a:cxn>
                  <a:cxn ang="0">
                    <a:pos x="6" y="98"/>
                  </a:cxn>
                  <a:cxn ang="0">
                    <a:pos x="7" y="104"/>
                  </a:cxn>
                  <a:cxn ang="0">
                    <a:pos x="8" y="107"/>
                  </a:cxn>
                  <a:cxn ang="0">
                    <a:pos x="10" y="113"/>
                  </a:cxn>
                  <a:cxn ang="0">
                    <a:pos x="10" y="116"/>
                  </a:cxn>
                  <a:cxn ang="0">
                    <a:pos x="11" y="122"/>
                  </a:cxn>
                  <a:cxn ang="0">
                    <a:pos x="11" y="125"/>
                  </a:cxn>
                  <a:cxn ang="0">
                    <a:pos x="185" y="125"/>
                  </a:cxn>
                  <a:cxn ang="0">
                    <a:pos x="151" y="0"/>
                  </a:cxn>
                  <a:cxn ang="0">
                    <a:pos x="0" y="87"/>
                  </a:cxn>
                  <a:cxn ang="0">
                    <a:pos x="2" y="90"/>
                  </a:cxn>
                </a:cxnLst>
                <a:rect l="0" t="0" r="r" b="b"/>
                <a:pathLst>
                  <a:path w="185" h="125">
                    <a:moveTo>
                      <a:pt x="2" y="90"/>
                    </a:moveTo>
                    <a:cubicBezTo>
                      <a:pt x="3" y="91"/>
                      <a:pt x="4" y="93"/>
                      <a:pt x="4" y="95"/>
                    </a:cubicBezTo>
                    <a:cubicBezTo>
                      <a:pt x="5" y="96"/>
                      <a:pt x="5" y="97"/>
                      <a:pt x="6" y="98"/>
                    </a:cubicBezTo>
                    <a:cubicBezTo>
                      <a:pt x="6" y="100"/>
                      <a:pt x="7" y="102"/>
                      <a:pt x="7" y="104"/>
                    </a:cubicBezTo>
                    <a:cubicBezTo>
                      <a:pt x="8" y="105"/>
                      <a:pt x="8" y="106"/>
                      <a:pt x="8" y="107"/>
                    </a:cubicBezTo>
                    <a:cubicBezTo>
                      <a:pt x="9" y="109"/>
                      <a:pt x="9" y="111"/>
                      <a:pt x="10" y="113"/>
                    </a:cubicBezTo>
                    <a:cubicBezTo>
                      <a:pt x="10" y="114"/>
                      <a:pt x="10" y="115"/>
                      <a:pt x="10" y="116"/>
                    </a:cubicBezTo>
                    <a:cubicBezTo>
                      <a:pt x="10" y="118"/>
                      <a:pt x="11" y="120"/>
                      <a:pt x="11" y="122"/>
                    </a:cubicBezTo>
                    <a:cubicBezTo>
                      <a:pt x="11" y="123"/>
                      <a:pt x="11" y="124"/>
                      <a:pt x="11" y="125"/>
                    </a:cubicBezTo>
                    <a:cubicBezTo>
                      <a:pt x="185" y="125"/>
                      <a:pt x="185" y="125"/>
                      <a:pt x="185" y="125"/>
                    </a:cubicBezTo>
                    <a:cubicBezTo>
                      <a:pt x="184" y="80"/>
                      <a:pt x="172" y="37"/>
                      <a:pt x="151" y="0"/>
                    </a:cubicBezTo>
                    <a:cubicBezTo>
                      <a:pt x="0" y="87"/>
                      <a:pt x="0" y="87"/>
                      <a:pt x="0" y="87"/>
                    </a:cubicBezTo>
                    <a:cubicBezTo>
                      <a:pt x="1" y="88"/>
                      <a:pt x="1" y="89"/>
                      <a:pt x="2" y="90"/>
                    </a:cubicBezTo>
                    <a:close/>
                  </a:path>
                </a:pathLst>
              </a:custGeom>
              <a:solidFill>
                <a:schemeClr val="accent1">
                  <a:lumMod val="75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20" name="Freeform 63"/>
              <p:cNvSpPr>
                <a:spLocks/>
              </p:cNvSpPr>
              <p:nvPr/>
            </p:nvSpPr>
            <p:spPr bwMode="gray">
              <a:xfrm>
                <a:off x="9402411" y="2634350"/>
                <a:ext cx="296894" cy="206866"/>
              </a:xfrm>
              <a:custGeom>
                <a:avLst/>
                <a:gdLst/>
                <a:ahLst/>
                <a:cxnLst>
                  <a:cxn ang="0">
                    <a:pos x="183" y="38"/>
                  </a:cxn>
                  <a:cxn ang="0">
                    <a:pos x="181" y="33"/>
                  </a:cxn>
                  <a:cxn ang="0">
                    <a:pos x="179" y="29"/>
                  </a:cxn>
                  <a:cxn ang="0">
                    <a:pos x="177" y="23"/>
                  </a:cxn>
                  <a:cxn ang="0">
                    <a:pos x="177" y="20"/>
                  </a:cxn>
                  <a:cxn ang="0">
                    <a:pos x="175" y="14"/>
                  </a:cxn>
                  <a:cxn ang="0">
                    <a:pos x="175" y="10"/>
                  </a:cxn>
                  <a:cxn ang="0">
                    <a:pos x="174" y="4"/>
                  </a:cxn>
                  <a:cxn ang="0">
                    <a:pos x="174" y="0"/>
                  </a:cxn>
                  <a:cxn ang="0">
                    <a:pos x="0" y="0"/>
                  </a:cxn>
                  <a:cxn ang="0">
                    <a:pos x="34" y="129"/>
                  </a:cxn>
                  <a:cxn ang="0">
                    <a:pos x="185" y="42"/>
                  </a:cxn>
                  <a:cxn ang="0">
                    <a:pos x="183" y="38"/>
                  </a:cxn>
                </a:cxnLst>
                <a:rect l="0" t="0" r="r" b="b"/>
                <a:pathLst>
                  <a:path w="185" h="129">
                    <a:moveTo>
                      <a:pt x="183" y="38"/>
                    </a:moveTo>
                    <a:cubicBezTo>
                      <a:pt x="182" y="36"/>
                      <a:pt x="181" y="35"/>
                      <a:pt x="181" y="33"/>
                    </a:cubicBezTo>
                    <a:cubicBezTo>
                      <a:pt x="180" y="32"/>
                      <a:pt x="180" y="30"/>
                      <a:pt x="179" y="29"/>
                    </a:cubicBezTo>
                    <a:cubicBezTo>
                      <a:pt x="179" y="27"/>
                      <a:pt x="178" y="25"/>
                      <a:pt x="177" y="23"/>
                    </a:cubicBezTo>
                    <a:cubicBezTo>
                      <a:pt x="177" y="22"/>
                      <a:pt x="177" y="21"/>
                      <a:pt x="177" y="20"/>
                    </a:cubicBezTo>
                    <a:cubicBezTo>
                      <a:pt x="176" y="18"/>
                      <a:pt x="176" y="16"/>
                      <a:pt x="175" y="14"/>
                    </a:cubicBezTo>
                    <a:cubicBezTo>
                      <a:pt x="175" y="13"/>
                      <a:pt x="175" y="11"/>
                      <a:pt x="175" y="10"/>
                    </a:cubicBezTo>
                    <a:cubicBezTo>
                      <a:pt x="174" y="8"/>
                      <a:pt x="174" y="6"/>
                      <a:pt x="174" y="4"/>
                    </a:cubicBezTo>
                    <a:cubicBezTo>
                      <a:pt x="174" y="3"/>
                      <a:pt x="174" y="2"/>
                      <a:pt x="174" y="0"/>
                    </a:cubicBezTo>
                    <a:cubicBezTo>
                      <a:pt x="0" y="0"/>
                      <a:pt x="0" y="0"/>
                      <a:pt x="0" y="0"/>
                    </a:cubicBezTo>
                    <a:cubicBezTo>
                      <a:pt x="0" y="47"/>
                      <a:pt x="13" y="91"/>
                      <a:pt x="34" y="129"/>
                    </a:cubicBezTo>
                    <a:cubicBezTo>
                      <a:pt x="185" y="42"/>
                      <a:pt x="185" y="42"/>
                      <a:pt x="185" y="42"/>
                    </a:cubicBezTo>
                    <a:cubicBezTo>
                      <a:pt x="184" y="40"/>
                      <a:pt x="184" y="39"/>
                      <a:pt x="183" y="38"/>
                    </a:cubicBezTo>
                    <a:close/>
                  </a:path>
                </a:pathLst>
              </a:custGeom>
              <a:solidFill>
                <a:schemeClr val="accent3"/>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21" name="Freeform 64"/>
              <p:cNvSpPr>
                <a:spLocks/>
              </p:cNvSpPr>
              <p:nvPr/>
            </p:nvSpPr>
            <p:spPr bwMode="gray">
              <a:xfrm>
                <a:off x="9906303" y="2266718"/>
                <a:ext cx="287432" cy="289613"/>
              </a:xfrm>
              <a:custGeom>
                <a:avLst/>
                <a:gdLst/>
                <a:ahLst/>
                <a:cxnLst>
                  <a:cxn ang="0">
                    <a:pos x="3" y="153"/>
                  </a:cxn>
                  <a:cxn ang="0">
                    <a:pos x="8" y="156"/>
                  </a:cxn>
                  <a:cxn ang="0">
                    <a:pos x="10" y="158"/>
                  </a:cxn>
                  <a:cxn ang="0">
                    <a:pos x="15" y="163"/>
                  </a:cxn>
                  <a:cxn ang="0">
                    <a:pos x="17" y="165"/>
                  </a:cxn>
                  <a:cxn ang="0">
                    <a:pos x="21" y="169"/>
                  </a:cxn>
                  <a:cxn ang="0">
                    <a:pos x="23" y="172"/>
                  </a:cxn>
                  <a:cxn ang="0">
                    <a:pos x="27" y="177"/>
                  </a:cxn>
                  <a:cxn ang="0">
                    <a:pos x="28" y="180"/>
                  </a:cxn>
                  <a:cxn ang="0">
                    <a:pos x="179" y="93"/>
                  </a:cxn>
                  <a:cxn ang="0">
                    <a:pos x="88" y="0"/>
                  </a:cxn>
                  <a:cxn ang="0">
                    <a:pos x="0" y="151"/>
                  </a:cxn>
                  <a:cxn ang="0">
                    <a:pos x="3" y="153"/>
                  </a:cxn>
                </a:cxnLst>
                <a:rect l="0" t="0" r="r" b="b"/>
                <a:pathLst>
                  <a:path w="179" h="180">
                    <a:moveTo>
                      <a:pt x="3" y="153"/>
                    </a:moveTo>
                    <a:cubicBezTo>
                      <a:pt x="5" y="154"/>
                      <a:pt x="6" y="155"/>
                      <a:pt x="8" y="156"/>
                    </a:cubicBezTo>
                    <a:cubicBezTo>
                      <a:pt x="9" y="157"/>
                      <a:pt x="10" y="158"/>
                      <a:pt x="10" y="158"/>
                    </a:cubicBezTo>
                    <a:cubicBezTo>
                      <a:pt x="12" y="160"/>
                      <a:pt x="13" y="161"/>
                      <a:pt x="15" y="163"/>
                    </a:cubicBezTo>
                    <a:cubicBezTo>
                      <a:pt x="16" y="163"/>
                      <a:pt x="16" y="164"/>
                      <a:pt x="17" y="165"/>
                    </a:cubicBezTo>
                    <a:cubicBezTo>
                      <a:pt x="19" y="166"/>
                      <a:pt x="20" y="168"/>
                      <a:pt x="21" y="169"/>
                    </a:cubicBezTo>
                    <a:cubicBezTo>
                      <a:pt x="22" y="170"/>
                      <a:pt x="23" y="171"/>
                      <a:pt x="23" y="172"/>
                    </a:cubicBezTo>
                    <a:cubicBezTo>
                      <a:pt x="24" y="174"/>
                      <a:pt x="26" y="175"/>
                      <a:pt x="27" y="177"/>
                    </a:cubicBezTo>
                    <a:cubicBezTo>
                      <a:pt x="27" y="178"/>
                      <a:pt x="28" y="179"/>
                      <a:pt x="28" y="180"/>
                    </a:cubicBezTo>
                    <a:cubicBezTo>
                      <a:pt x="179" y="93"/>
                      <a:pt x="179" y="93"/>
                      <a:pt x="179" y="93"/>
                    </a:cubicBezTo>
                    <a:cubicBezTo>
                      <a:pt x="157" y="55"/>
                      <a:pt x="125" y="23"/>
                      <a:pt x="88" y="0"/>
                    </a:cubicBezTo>
                    <a:cubicBezTo>
                      <a:pt x="0" y="151"/>
                      <a:pt x="0" y="151"/>
                      <a:pt x="0" y="151"/>
                    </a:cubicBezTo>
                    <a:cubicBezTo>
                      <a:pt x="1" y="152"/>
                      <a:pt x="2" y="152"/>
                      <a:pt x="3" y="153"/>
                    </a:cubicBezTo>
                    <a:close/>
                  </a:path>
                </a:pathLst>
              </a:custGeom>
              <a:solidFill>
                <a:schemeClr val="accent1">
                  <a:lumMod val="75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22" name="Freeform 65"/>
              <p:cNvSpPr>
                <a:spLocks/>
              </p:cNvSpPr>
              <p:nvPr/>
            </p:nvSpPr>
            <p:spPr bwMode="gray">
              <a:xfrm>
                <a:off x="9461553" y="2710004"/>
                <a:ext cx="290980" cy="288431"/>
              </a:xfrm>
              <a:custGeom>
                <a:avLst/>
                <a:gdLst/>
                <a:ahLst/>
                <a:cxnLst>
                  <a:cxn ang="0">
                    <a:pos x="178" y="28"/>
                  </a:cxn>
                  <a:cxn ang="0">
                    <a:pos x="173" y="24"/>
                  </a:cxn>
                  <a:cxn ang="0">
                    <a:pos x="170" y="22"/>
                  </a:cxn>
                  <a:cxn ang="0">
                    <a:pos x="166" y="18"/>
                  </a:cxn>
                  <a:cxn ang="0">
                    <a:pos x="163" y="15"/>
                  </a:cxn>
                  <a:cxn ang="0">
                    <a:pos x="159" y="11"/>
                  </a:cxn>
                  <a:cxn ang="0">
                    <a:pos x="157" y="8"/>
                  </a:cxn>
                  <a:cxn ang="0">
                    <a:pos x="153" y="3"/>
                  </a:cxn>
                  <a:cxn ang="0">
                    <a:pos x="151" y="0"/>
                  </a:cxn>
                  <a:cxn ang="0">
                    <a:pos x="0" y="87"/>
                  </a:cxn>
                  <a:cxn ang="0">
                    <a:pos x="94" y="180"/>
                  </a:cxn>
                  <a:cxn ang="0">
                    <a:pos x="181" y="30"/>
                  </a:cxn>
                  <a:cxn ang="0">
                    <a:pos x="178" y="28"/>
                  </a:cxn>
                </a:cxnLst>
                <a:rect l="0" t="0" r="r" b="b"/>
                <a:pathLst>
                  <a:path w="181" h="180">
                    <a:moveTo>
                      <a:pt x="178" y="28"/>
                    </a:moveTo>
                    <a:cubicBezTo>
                      <a:pt x="176" y="26"/>
                      <a:pt x="175" y="25"/>
                      <a:pt x="173" y="24"/>
                    </a:cubicBezTo>
                    <a:cubicBezTo>
                      <a:pt x="172" y="23"/>
                      <a:pt x="171" y="23"/>
                      <a:pt x="170" y="22"/>
                    </a:cubicBezTo>
                    <a:cubicBezTo>
                      <a:pt x="169" y="20"/>
                      <a:pt x="167" y="19"/>
                      <a:pt x="166" y="18"/>
                    </a:cubicBezTo>
                    <a:cubicBezTo>
                      <a:pt x="165" y="17"/>
                      <a:pt x="164" y="16"/>
                      <a:pt x="163" y="15"/>
                    </a:cubicBezTo>
                    <a:cubicBezTo>
                      <a:pt x="162" y="14"/>
                      <a:pt x="160" y="12"/>
                      <a:pt x="159" y="11"/>
                    </a:cubicBezTo>
                    <a:cubicBezTo>
                      <a:pt x="158" y="10"/>
                      <a:pt x="157" y="9"/>
                      <a:pt x="157" y="8"/>
                    </a:cubicBezTo>
                    <a:cubicBezTo>
                      <a:pt x="155" y="6"/>
                      <a:pt x="154" y="5"/>
                      <a:pt x="153" y="3"/>
                    </a:cubicBezTo>
                    <a:cubicBezTo>
                      <a:pt x="152" y="2"/>
                      <a:pt x="152" y="1"/>
                      <a:pt x="151" y="0"/>
                    </a:cubicBezTo>
                    <a:cubicBezTo>
                      <a:pt x="0" y="87"/>
                      <a:pt x="0" y="87"/>
                      <a:pt x="0" y="87"/>
                    </a:cubicBezTo>
                    <a:cubicBezTo>
                      <a:pt x="23" y="125"/>
                      <a:pt x="56" y="158"/>
                      <a:pt x="94" y="180"/>
                    </a:cubicBezTo>
                    <a:cubicBezTo>
                      <a:pt x="181" y="30"/>
                      <a:pt x="181" y="30"/>
                      <a:pt x="181" y="30"/>
                    </a:cubicBezTo>
                    <a:cubicBezTo>
                      <a:pt x="180" y="29"/>
                      <a:pt x="179" y="28"/>
                      <a:pt x="178" y="28"/>
                    </a:cubicBezTo>
                    <a:close/>
                  </a:path>
                </a:pathLst>
              </a:custGeom>
              <a:solidFill>
                <a:schemeClr val="accent3"/>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23" name="Freeform 66"/>
              <p:cNvSpPr>
                <a:spLocks/>
              </p:cNvSpPr>
              <p:nvPr/>
            </p:nvSpPr>
            <p:spPr bwMode="gray">
              <a:xfrm>
                <a:off x="9835332" y="2206432"/>
                <a:ext cx="202267" cy="297888"/>
              </a:xfrm>
              <a:custGeom>
                <a:avLst/>
                <a:gdLst/>
                <a:ahLst/>
                <a:cxnLst>
                  <a:cxn ang="0">
                    <a:pos x="4" y="175"/>
                  </a:cxn>
                  <a:cxn ang="0">
                    <a:pos x="10" y="176"/>
                  </a:cxn>
                  <a:cxn ang="0">
                    <a:pos x="13" y="176"/>
                  </a:cxn>
                  <a:cxn ang="0">
                    <a:pos x="19" y="178"/>
                  </a:cxn>
                  <a:cxn ang="0">
                    <a:pos x="22" y="178"/>
                  </a:cxn>
                  <a:cxn ang="0">
                    <a:pos x="28" y="180"/>
                  </a:cxn>
                  <a:cxn ang="0">
                    <a:pos x="31" y="182"/>
                  </a:cxn>
                  <a:cxn ang="0">
                    <a:pos x="36" y="184"/>
                  </a:cxn>
                  <a:cxn ang="0">
                    <a:pos x="39" y="186"/>
                  </a:cxn>
                  <a:cxn ang="0">
                    <a:pos x="126" y="35"/>
                  </a:cxn>
                  <a:cxn ang="0">
                    <a:pos x="0" y="0"/>
                  </a:cxn>
                  <a:cxn ang="0">
                    <a:pos x="0" y="175"/>
                  </a:cxn>
                  <a:cxn ang="0">
                    <a:pos x="4" y="175"/>
                  </a:cxn>
                </a:cxnLst>
                <a:rect l="0" t="0" r="r" b="b"/>
                <a:pathLst>
                  <a:path w="126" h="186">
                    <a:moveTo>
                      <a:pt x="4" y="175"/>
                    </a:moveTo>
                    <a:cubicBezTo>
                      <a:pt x="6" y="175"/>
                      <a:pt x="8" y="175"/>
                      <a:pt x="10" y="176"/>
                    </a:cubicBezTo>
                    <a:cubicBezTo>
                      <a:pt x="11" y="176"/>
                      <a:pt x="12" y="176"/>
                      <a:pt x="13" y="176"/>
                    </a:cubicBezTo>
                    <a:cubicBezTo>
                      <a:pt x="15" y="177"/>
                      <a:pt x="17" y="177"/>
                      <a:pt x="19" y="178"/>
                    </a:cubicBezTo>
                    <a:cubicBezTo>
                      <a:pt x="20" y="178"/>
                      <a:pt x="21" y="178"/>
                      <a:pt x="22" y="178"/>
                    </a:cubicBezTo>
                    <a:cubicBezTo>
                      <a:pt x="24" y="179"/>
                      <a:pt x="26" y="180"/>
                      <a:pt x="28" y="180"/>
                    </a:cubicBezTo>
                    <a:cubicBezTo>
                      <a:pt x="29" y="181"/>
                      <a:pt x="30" y="181"/>
                      <a:pt x="31" y="182"/>
                    </a:cubicBezTo>
                    <a:cubicBezTo>
                      <a:pt x="33" y="183"/>
                      <a:pt x="35" y="183"/>
                      <a:pt x="36" y="184"/>
                    </a:cubicBezTo>
                    <a:cubicBezTo>
                      <a:pt x="37" y="185"/>
                      <a:pt x="38" y="185"/>
                      <a:pt x="39" y="186"/>
                    </a:cubicBezTo>
                    <a:cubicBezTo>
                      <a:pt x="126" y="35"/>
                      <a:pt x="126" y="35"/>
                      <a:pt x="126" y="35"/>
                    </a:cubicBezTo>
                    <a:cubicBezTo>
                      <a:pt x="89" y="14"/>
                      <a:pt x="46" y="1"/>
                      <a:pt x="0" y="0"/>
                    </a:cubicBezTo>
                    <a:cubicBezTo>
                      <a:pt x="0" y="175"/>
                      <a:pt x="0" y="175"/>
                      <a:pt x="0" y="175"/>
                    </a:cubicBezTo>
                    <a:cubicBezTo>
                      <a:pt x="2" y="175"/>
                      <a:pt x="3" y="175"/>
                      <a:pt x="4" y="175"/>
                    </a:cubicBezTo>
                    <a:close/>
                  </a:path>
                </a:pathLst>
              </a:custGeom>
              <a:solidFill>
                <a:schemeClr val="accent1"/>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grpSp>
        <p:sp>
          <p:nvSpPr>
            <p:cNvPr id="307" name="Bogen 306"/>
            <p:cNvSpPr/>
            <p:nvPr/>
          </p:nvSpPr>
          <p:spPr bwMode="gray">
            <a:xfrm>
              <a:off x="9248291" y="2056368"/>
              <a:ext cx="1161074" cy="1160337"/>
            </a:xfrm>
            <a:prstGeom prst="arc">
              <a:avLst>
                <a:gd name="adj1" fmla="val 7154099"/>
                <a:gd name="adj2" fmla="val 3596764"/>
              </a:avLst>
            </a:prstGeom>
            <a:ln w="12700">
              <a:solidFill>
                <a:srgbClr val="FFFFFF"/>
              </a:solidFill>
            </a:ln>
            <a:effectLst/>
            <a:scene3d>
              <a:camera prst="orthographicFront"/>
              <a:lightRig rig="balanced" dir="t"/>
            </a:scene3d>
            <a:sp3d/>
          </p:spPr>
          <p:style>
            <a:lnRef idx="1">
              <a:schemeClr val="accent1"/>
            </a:lnRef>
            <a:fillRef idx="0">
              <a:schemeClr val="accent1"/>
            </a:fillRef>
            <a:effectRef idx="0">
              <a:schemeClr val="accent1"/>
            </a:effectRef>
            <a:fontRef idx="minor">
              <a:schemeClr val="tx1"/>
            </a:fontRef>
          </p:style>
          <p:txBody>
            <a:bodyPr rtlCol="0" anchor="ctr"/>
            <a:lstStyle/>
            <a:p>
              <a:pPr algn="ctr" defTabSz="609507"/>
              <a:endParaRPr lang="en-US" sz="1600" dirty="0">
                <a:solidFill>
                  <a:srgbClr val="4D4E5C"/>
                </a:solidFill>
                <a:latin typeface="Arial" panose="020B0604020202020204" pitchFamily="34" charset="0"/>
                <a:cs typeface="Arial" panose="020B0604020202020204" pitchFamily="34" charset="0"/>
              </a:endParaRPr>
            </a:p>
          </p:txBody>
        </p:sp>
        <p:sp>
          <p:nvSpPr>
            <p:cNvPr id="308" name="Rad 307"/>
            <p:cNvSpPr/>
            <p:nvPr/>
          </p:nvSpPr>
          <p:spPr bwMode="gray">
            <a:xfrm>
              <a:off x="9081402" y="1887367"/>
              <a:ext cx="1504364" cy="1503407"/>
            </a:xfrm>
            <a:prstGeom prst="donut">
              <a:avLst>
                <a:gd name="adj" fmla="val 7291"/>
              </a:avLst>
            </a:prstGeom>
            <a:noFill/>
            <a:ln w="12700">
              <a:noFill/>
              <a:round/>
              <a:headEnd/>
              <a:tailEnd/>
            </a:ln>
            <a:effectLst/>
          </p:spPr>
          <p:txBody>
            <a:bodyPr rtlCol="0" anchor="ctr"/>
            <a:lstStyle/>
            <a:p>
              <a:pPr algn="ctr" defTabSz="609507"/>
              <a:endParaRPr lang="en-US" sz="1600" dirty="0">
                <a:solidFill>
                  <a:srgbClr val="4D4E5C"/>
                </a:solidFill>
                <a:latin typeface="Arial" panose="020B0604020202020204" pitchFamily="34" charset="0"/>
                <a:cs typeface="Arial" panose="020B0604020202020204" pitchFamily="34" charset="0"/>
              </a:endParaRPr>
            </a:p>
          </p:txBody>
        </p:sp>
        <p:grpSp>
          <p:nvGrpSpPr>
            <p:cNvPr id="309" name="vbaPointer Zeiger links" descr="ValuePointer.55/ValuePointer.AngleStart.-60/AngleStart.AngleEnd.240/AngleEnd.ValueStart.0/ValueStart.ValueEnd.240/ValueEnd.Step.1/Step."/>
            <p:cNvGrpSpPr/>
            <p:nvPr/>
          </p:nvGrpSpPr>
          <p:grpSpPr bwMode="gray">
            <a:xfrm rot="540000">
              <a:off x="9176189" y="2593842"/>
              <a:ext cx="1462609" cy="129403"/>
              <a:chOff x="3292873" y="3573202"/>
              <a:chExt cx="2551122" cy="306891"/>
            </a:xfrm>
            <a:effectLst/>
          </p:grpSpPr>
          <p:sp>
            <p:nvSpPr>
              <p:cNvPr id="312" name="Freeform 41"/>
              <p:cNvSpPr>
                <a:spLocks/>
              </p:cNvSpPr>
              <p:nvPr/>
            </p:nvSpPr>
            <p:spPr bwMode="gray">
              <a:xfrm>
                <a:off x="3292873" y="3573202"/>
                <a:ext cx="1127452" cy="306891"/>
              </a:xfrm>
              <a:custGeom>
                <a:avLst/>
                <a:gdLst/>
                <a:ahLst/>
                <a:cxnLst>
                  <a:cxn ang="0">
                    <a:pos x="477" y="49"/>
                  </a:cxn>
                  <a:cxn ang="0">
                    <a:pos x="13" y="56"/>
                  </a:cxn>
                  <a:cxn ang="0">
                    <a:pos x="0" y="69"/>
                  </a:cxn>
                  <a:cxn ang="0">
                    <a:pos x="13" y="82"/>
                  </a:cxn>
                  <a:cxn ang="0">
                    <a:pos x="477" y="90"/>
                  </a:cxn>
                  <a:cxn ang="0">
                    <a:pos x="509" y="114"/>
                  </a:cxn>
                  <a:cxn ang="0">
                    <a:pos x="509" y="24"/>
                  </a:cxn>
                  <a:cxn ang="0">
                    <a:pos x="477" y="49"/>
                  </a:cxn>
                </a:cxnLst>
                <a:rect l="0" t="0" r="r" b="b"/>
                <a:pathLst>
                  <a:path w="510" h="139">
                    <a:moveTo>
                      <a:pt x="477" y="49"/>
                    </a:moveTo>
                    <a:cubicBezTo>
                      <a:pt x="13" y="56"/>
                      <a:pt x="13" y="56"/>
                      <a:pt x="13" y="56"/>
                    </a:cubicBezTo>
                    <a:cubicBezTo>
                      <a:pt x="6" y="56"/>
                      <a:pt x="0" y="62"/>
                      <a:pt x="0" y="69"/>
                    </a:cubicBezTo>
                    <a:cubicBezTo>
                      <a:pt x="0" y="77"/>
                      <a:pt x="6" y="82"/>
                      <a:pt x="13" y="82"/>
                    </a:cubicBezTo>
                    <a:cubicBezTo>
                      <a:pt x="477" y="90"/>
                      <a:pt x="477" y="90"/>
                      <a:pt x="477" y="90"/>
                    </a:cubicBezTo>
                    <a:cubicBezTo>
                      <a:pt x="477" y="90"/>
                      <a:pt x="509" y="90"/>
                      <a:pt x="509" y="114"/>
                    </a:cubicBezTo>
                    <a:cubicBezTo>
                      <a:pt x="509" y="139"/>
                      <a:pt x="510" y="0"/>
                      <a:pt x="509" y="24"/>
                    </a:cubicBezTo>
                    <a:cubicBezTo>
                      <a:pt x="509" y="49"/>
                      <a:pt x="477" y="49"/>
                      <a:pt x="477" y="49"/>
                    </a:cubicBezTo>
                    <a:close/>
                  </a:path>
                </a:pathLst>
              </a:custGeom>
              <a:solidFill>
                <a:schemeClr val="tx1"/>
              </a:solidFill>
              <a:ln w="19050">
                <a:solidFill>
                  <a:schemeClr val="tx1"/>
                </a:solidFill>
                <a:round/>
                <a:headEnd/>
                <a:tailEnd/>
              </a:ln>
              <a:effectLst/>
              <a:scene3d>
                <a:camera prst="orthographicFront"/>
                <a:lightRig rig="soft" dir="t"/>
              </a:scene3d>
              <a:sp3d/>
            </p:spPr>
            <p:txBody>
              <a:bodyPr rtlCol="0" anchor="ctr"/>
              <a:lstStyle/>
              <a:p>
                <a:pPr algn="ctr" defTabSz="609507"/>
                <a:endParaRPr lang="en-US" sz="1600" dirty="0">
                  <a:solidFill>
                    <a:srgbClr val="4D4E5C"/>
                  </a:solidFill>
                  <a:latin typeface="Arial" panose="020B0604020202020204" pitchFamily="34" charset="0"/>
                  <a:cs typeface="Arial" panose="020B0604020202020204" pitchFamily="34" charset="0"/>
                </a:endParaRPr>
              </a:p>
            </p:txBody>
          </p:sp>
          <p:sp>
            <p:nvSpPr>
              <p:cNvPr id="313" name="Freeform 41"/>
              <p:cNvSpPr>
                <a:spLocks/>
              </p:cNvSpPr>
              <p:nvPr/>
            </p:nvSpPr>
            <p:spPr bwMode="gray">
              <a:xfrm flipH="1">
                <a:off x="4716543" y="3573203"/>
                <a:ext cx="1127452" cy="306890"/>
              </a:xfrm>
              <a:custGeom>
                <a:avLst/>
                <a:gdLst/>
                <a:ahLst/>
                <a:cxnLst>
                  <a:cxn ang="0">
                    <a:pos x="477" y="49"/>
                  </a:cxn>
                  <a:cxn ang="0">
                    <a:pos x="13" y="56"/>
                  </a:cxn>
                  <a:cxn ang="0">
                    <a:pos x="0" y="69"/>
                  </a:cxn>
                  <a:cxn ang="0">
                    <a:pos x="13" y="82"/>
                  </a:cxn>
                  <a:cxn ang="0">
                    <a:pos x="477" y="90"/>
                  </a:cxn>
                  <a:cxn ang="0">
                    <a:pos x="509" y="114"/>
                  </a:cxn>
                  <a:cxn ang="0">
                    <a:pos x="509" y="24"/>
                  </a:cxn>
                  <a:cxn ang="0">
                    <a:pos x="477" y="49"/>
                  </a:cxn>
                </a:cxnLst>
                <a:rect l="0" t="0" r="r" b="b"/>
                <a:pathLst>
                  <a:path w="510" h="139">
                    <a:moveTo>
                      <a:pt x="477" y="49"/>
                    </a:moveTo>
                    <a:cubicBezTo>
                      <a:pt x="13" y="56"/>
                      <a:pt x="13" y="56"/>
                      <a:pt x="13" y="56"/>
                    </a:cubicBezTo>
                    <a:cubicBezTo>
                      <a:pt x="6" y="56"/>
                      <a:pt x="0" y="62"/>
                      <a:pt x="0" y="69"/>
                    </a:cubicBezTo>
                    <a:cubicBezTo>
                      <a:pt x="0" y="77"/>
                      <a:pt x="6" y="82"/>
                      <a:pt x="13" y="82"/>
                    </a:cubicBezTo>
                    <a:cubicBezTo>
                      <a:pt x="477" y="90"/>
                      <a:pt x="477" y="90"/>
                      <a:pt x="477" y="90"/>
                    </a:cubicBezTo>
                    <a:cubicBezTo>
                      <a:pt x="477" y="90"/>
                      <a:pt x="509" y="90"/>
                      <a:pt x="509" y="114"/>
                    </a:cubicBezTo>
                    <a:cubicBezTo>
                      <a:pt x="509" y="139"/>
                      <a:pt x="510" y="0"/>
                      <a:pt x="509" y="24"/>
                    </a:cubicBezTo>
                    <a:cubicBezTo>
                      <a:pt x="509" y="49"/>
                      <a:pt x="477" y="49"/>
                      <a:pt x="477" y="49"/>
                    </a:cubicBezTo>
                    <a:close/>
                  </a:path>
                </a:pathLst>
              </a:custGeom>
              <a:noFill/>
              <a:ln w="19050">
                <a:noFill/>
                <a:round/>
                <a:headEnd/>
                <a:tailEnd/>
              </a:ln>
              <a:scene3d>
                <a:camera prst="orthographicFront"/>
                <a:lightRig rig="soft" dir="t"/>
              </a:scene3d>
              <a:sp3d/>
            </p:spPr>
            <p:txBody>
              <a:bodyPr rtlCol="0" anchor="ctr"/>
              <a:lstStyle/>
              <a:p>
                <a:pPr algn="ctr" defTabSz="609507"/>
                <a:endParaRPr lang="en-US" sz="1600" dirty="0">
                  <a:solidFill>
                    <a:srgbClr val="4D4E5C"/>
                  </a:solidFill>
                  <a:latin typeface="Arial" panose="020B0604020202020204" pitchFamily="34" charset="0"/>
                  <a:cs typeface="Arial" panose="020B0604020202020204" pitchFamily="34" charset="0"/>
                </a:endParaRPr>
              </a:p>
            </p:txBody>
          </p:sp>
        </p:grpSp>
        <p:sp>
          <p:nvSpPr>
            <p:cNvPr id="310" name="Ellipse 309"/>
            <p:cNvSpPr/>
            <p:nvPr/>
          </p:nvSpPr>
          <p:spPr bwMode="gray">
            <a:xfrm>
              <a:off x="9687605" y="2491999"/>
              <a:ext cx="278644" cy="278465"/>
            </a:xfrm>
            <a:prstGeom prst="ellipse">
              <a:avLst/>
            </a:prstGeom>
            <a:solidFill>
              <a:schemeClr val="tx1"/>
            </a:solidFill>
            <a:ln w="12700">
              <a:solidFill>
                <a:schemeClr val="tx1"/>
              </a:solidFill>
              <a:round/>
              <a:headEnd/>
              <a:tailEnd/>
            </a:ln>
            <a:effectLst/>
          </p:spPr>
          <p:txBody>
            <a:bodyPr rtlCol="0" anchor="ctr"/>
            <a:lstStyle/>
            <a:p>
              <a:pPr algn="ct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11" name="Textfeld 310"/>
            <p:cNvSpPr txBox="1"/>
            <p:nvPr/>
          </p:nvSpPr>
          <p:spPr bwMode="gray">
            <a:xfrm>
              <a:off x="9614291" y="2917909"/>
              <a:ext cx="470001" cy="338554"/>
            </a:xfrm>
            <a:prstGeom prst="rect">
              <a:avLst/>
            </a:prstGeom>
            <a:noFill/>
            <a:effectLst/>
          </p:spPr>
          <p:txBody>
            <a:bodyPr wrap="none" rtlCol="0">
              <a:spAutoFit/>
            </a:bodyPr>
            <a:lstStyle/>
            <a:p>
              <a:pPr algn="ctr" defTabSz="609507"/>
              <a:r>
                <a:rPr lang="en-US" sz="1600" dirty="0">
                  <a:solidFill>
                    <a:srgbClr val="FFFFFF"/>
                  </a:solidFill>
                  <a:latin typeface="Arial" panose="020B0604020202020204" pitchFamily="34" charset="0"/>
                  <a:cs typeface="Arial" panose="020B0604020202020204" pitchFamily="34" charset="0"/>
                </a:rPr>
                <a:t>0.9</a:t>
              </a:r>
            </a:p>
          </p:txBody>
        </p:sp>
      </p:grpSp>
    </p:spTree>
    <p:extLst>
      <p:ext uri="{BB962C8B-B14F-4D97-AF65-F5344CB8AC3E}">
        <p14:creationId xmlns:p14="http://schemas.microsoft.com/office/powerpoint/2010/main" val="327382570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performance index</a:t>
            </a:r>
          </a:p>
        </p:txBody>
      </p:sp>
      <p:sp>
        <p:nvSpPr>
          <p:cNvPr id="3" name="Untertitel 2"/>
          <p:cNvSpPr>
            <a:spLocks noGrp="1"/>
          </p:cNvSpPr>
          <p:nvPr>
            <p:ph type="subTitle" idx="14"/>
          </p:nvPr>
        </p:nvSpPr>
        <p:spPr bwMode="gray"/>
        <p:txBody>
          <a:bodyPr/>
          <a:lstStyle/>
          <a:p>
            <a:endParaRPr lang="en-US" dirty="0"/>
          </a:p>
        </p:txBody>
      </p:sp>
      <p:grpSp>
        <p:nvGrpSpPr>
          <p:cNvPr id="14" name="Group 5"/>
          <p:cNvGrpSpPr/>
          <p:nvPr/>
        </p:nvGrpSpPr>
        <p:grpSpPr bwMode="gray">
          <a:xfrm>
            <a:off x="536317" y="1993335"/>
            <a:ext cx="7171159" cy="4577245"/>
            <a:chOff x="402235" y="1495000"/>
            <a:chExt cx="5378369" cy="3432934"/>
          </a:xfrm>
        </p:grpSpPr>
        <p:sp>
          <p:nvSpPr>
            <p:cNvPr id="15" name="Runde Klammer rechts 14"/>
            <p:cNvSpPr/>
            <p:nvPr/>
          </p:nvSpPr>
          <p:spPr bwMode="gray">
            <a:xfrm>
              <a:off x="5225205" y="2595706"/>
              <a:ext cx="180299" cy="141669"/>
            </a:xfrm>
            <a:prstGeom prst="rightBracket">
              <a:avLst>
                <a:gd name="adj" fmla="val 0"/>
              </a:avLst>
            </a:prstGeom>
            <a:ln w="1905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09507"/>
              <a:endParaRPr lang="en-US" sz="2400" dirty="0">
                <a:solidFill>
                  <a:srgbClr val="4D4E5C"/>
                </a:solidFill>
                <a:latin typeface="Arial" panose="020B0604020202020204" pitchFamily="34" charset="0"/>
                <a:cs typeface="Arial" panose="020B0604020202020204" pitchFamily="34" charset="0"/>
              </a:endParaRPr>
            </a:p>
          </p:txBody>
        </p:sp>
        <p:sp>
          <p:nvSpPr>
            <p:cNvPr id="16" name="Runde Klammer rechts 15"/>
            <p:cNvSpPr/>
            <p:nvPr/>
          </p:nvSpPr>
          <p:spPr bwMode="gray">
            <a:xfrm>
              <a:off x="5225205" y="1937993"/>
              <a:ext cx="180299" cy="657713"/>
            </a:xfrm>
            <a:prstGeom prst="rightBracket">
              <a:avLst>
                <a:gd name="adj" fmla="val 0"/>
              </a:avLst>
            </a:prstGeom>
            <a:ln w="1905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09507"/>
              <a:endParaRPr lang="en-US" sz="2400" dirty="0">
                <a:solidFill>
                  <a:srgbClr val="4D4E5C"/>
                </a:solidFill>
                <a:latin typeface="Arial" panose="020B0604020202020204" pitchFamily="34" charset="0"/>
                <a:cs typeface="Arial" panose="020B0604020202020204" pitchFamily="34" charset="0"/>
              </a:endParaRPr>
            </a:p>
          </p:txBody>
        </p:sp>
        <p:sp>
          <p:nvSpPr>
            <p:cNvPr id="17" name="Rechteck 16"/>
            <p:cNvSpPr/>
            <p:nvPr/>
          </p:nvSpPr>
          <p:spPr bwMode="gray">
            <a:xfrm>
              <a:off x="716173" y="1893826"/>
              <a:ext cx="4509032" cy="2775444"/>
            </a:xfrm>
            <a:prstGeom prst="rect">
              <a:avLst/>
            </a:prstGeom>
            <a:noFill/>
            <a:ln w="12700">
              <a:noFill/>
              <a:round/>
              <a:headEnd/>
              <a:tailEnd/>
            </a:ln>
            <a:effectLst/>
          </p:spPr>
          <p:txBody>
            <a:bodyPr rtlCol="0" anchor="ctr"/>
            <a:lstStyle/>
            <a:p>
              <a:pPr algn="ctr" defTabSz="609507"/>
              <a:endParaRPr lang="en-US" sz="2400" dirty="0">
                <a:solidFill>
                  <a:srgbClr val="4D4E5C"/>
                </a:solidFill>
                <a:latin typeface="Arial" panose="020B0604020202020204" pitchFamily="34" charset="0"/>
                <a:cs typeface="Arial" panose="020B0604020202020204" pitchFamily="34" charset="0"/>
              </a:endParaRPr>
            </a:p>
          </p:txBody>
        </p:sp>
        <p:cxnSp>
          <p:nvCxnSpPr>
            <p:cNvPr id="18" name="Gerade Verbindung 17"/>
            <p:cNvCxnSpPr/>
            <p:nvPr/>
          </p:nvCxnSpPr>
          <p:spPr bwMode="gray">
            <a:xfrm>
              <a:off x="2447915" y="1893826"/>
              <a:ext cx="0" cy="2772668"/>
            </a:xfrm>
            <a:prstGeom prst="line">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sp>
          <p:nvSpPr>
            <p:cNvPr id="19" name="Textfeld 18"/>
            <p:cNvSpPr txBox="1"/>
            <p:nvPr/>
          </p:nvSpPr>
          <p:spPr bwMode="gray">
            <a:xfrm>
              <a:off x="2717252" y="4674018"/>
              <a:ext cx="506389" cy="253916"/>
            </a:xfrm>
            <a:prstGeom prst="rect">
              <a:avLst/>
            </a:prstGeom>
            <a:noFill/>
          </p:spPr>
          <p:txBody>
            <a:bodyPr wrap="none" rtlCol="0">
              <a:spAutoFit/>
            </a:bodyPr>
            <a:lstStyle/>
            <a:p>
              <a:pPr defTabSz="609507"/>
              <a:r>
                <a:rPr lang="en-US" sz="1600" cap="all" dirty="0">
                  <a:latin typeface="Arial" panose="020B0604020202020204" pitchFamily="34" charset="0"/>
                  <a:cs typeface="Arial" panose="020B0604020202020204" pitchFamily="34" charset="0"/>
                </a:rPr>
                <a:t>Time</a:t>
              </a:r>
            </a:p>
          </p:txBody>
        </p:sp>
        <p:sp>
          <p:nvSpPr>
            <p:cNvPr id="20" name="Textfeld 19"/>
            <p:cNvSpPr txBox="1"/>
            <p:nvPr/>
          </p:nvSpPr>
          <p:spPr bwMode="gray">
            <a:xfrm rot="16200000">
              <a:off x="258325" y="2705231"/>
              <a:ext cx="495569" cy="207749"/>
            </a:xfrm>
            <a:prstGeom prst="rect">
              <a:avLst/>
            </a:prstGeom>
            <a:noFill/>
          </p:spPr>
          <p:txBody>
            <a:bodyPr wrap="none" rtlCol="0">
              <a:spAutoFit/>
            </a:bodyPr>
            <a:lstStyle/>
            <a:p>
              <a:pPr defTabSz="609507"/>
              <a:r>
                <a:rPr lang="en-US" sz="1200" dirty="0">
                  <a:solidFill>
                    <a:schemeClr val="bg1"/>
                  </a:solidFill>
                  <a:latin typeface="Arial" panose="020B0604020202020204" pitchFamily="34" charset="0"/>
                  <a:cs typeface="Arial" panose="020B0604020202020204" pitchFamily="34" charset="0"/>
                </a:rPr>
                <a:t>Dollars</a:t>
              </a:r>
            </a:p>
          </p:txBody>
        </p:sp>
        <p:sp>
          <p:nvSpPr>
            <p:cNvPr id="21" name="Textfeld 20"/>
            <p:cNvSpPr txBox="1"/>
            <p:nvPr/>
          </p:nvSpPr>
          <p:spPr bwMode="gray">
            <a:xfrm>
              <a:off x="1953891" y="1495000"/>
              <a:ext cx="995706" cy="207749"/>
            </a:xfrm>
            <a:prstGeom prst="rect">
              <a:avLst/>
            </a:prstGeom>
            <a:noFill/>
          </p:spPr>
          <p:txBody>
            <a:bodyPr wrap="none" rtlCol="0">
              <a:spAutoFit/>
            </a:bodyPr>
            <a:lstStyle/>
            <a:p>
              <a:pPr algn="ctr" defTabSz="609507"/>
              <a:r>
                <a:rPr lang="en-US" sz="1200" cap="all" dirty="0">
                  <a:solidFill>
                    <a:schemeClr val="bg2"/>
                  </a:solidFill>
                  <a:latin typeface="Arial" panose="020B0604020202020204" pitchFamily="34" charset="0"/>
                  <a:cs typeface="Arial" panose="020B0604020202020204" pitchFamily="34" charset="0"/>
                </a:rPr>
                <a:t>Placeholder</a:t>
              </a:r>
            </a:p>
          </p:txBody>
        </p:sp>
        <p:sp>
          <p:nvSpPr>
            <p:cNvPr id="22" name="Rechteck 21"/>
            <p:cNvSpPr/>
            <p:nvPr/>
          </p:nvSpPr>
          <p:spPr bwMode="gray">
            <a:xfrm>
              <a:off x="4483157" y="1893826"/>
              <a:ext cx="742048" cy="2772668"/>
            </a:xfrm>
            <a:prstGeom prst="rect">
              <a:avLst/>
            </a:prstGeom>
            <a:solidFill>
              <a:schemeClr val="bg1">
                <a:alpha val="40000"/>
              </a:schemeClr>
            </a:solidFill>
            <a:ln w="12700">
              <a:noFill/>
              <a:round/>
              <a:headEnd/>
              <a:tailEnd/>
            </a:ln>
          </p:spPr>
          <p:txBody>
            <a:bodyPr rtlCol="0" anchor="ctr"/>
            <a:lstStyle/>
            <a:p>
              <a:pPr algn="ctr" defTabSz="609507"/>
              <a:endParaRPr lang="en-US" sz="2400" dirty="0">
                <a:solidFill>
                  <a:srgbClr val="4D4E5C"/>
                </a:solidFill>
                <a:latin typeface="Arial" panose="020B0604020202020204" pitchFamily="34" charset="0"/>
                <a:cs typeface="Arial" panose="020B0604020202020204" pitchFamily="34" charset="0"/>
              </a:endParaRPr>
            </a:p>
          </p:txBody>
        </p:sp>
        <p:sp>
          <p:nvSpPr>
            <p:cNvPr id="23" name="Textfeld 22"/>
            <p:cNvSpPr txBox="1"/>
            <p:nvPr/>
          </p:nvSpPr>
          <p:spPr bwMode="gray">
            <a:xfrm>
              <a:off x="4401601" y="3368497"/>
              <a:ext cx="891491" cy="190437"/>
            </a:xfrm>
            <a:prstGeom prst="rect">
              <a:avLst/>
            </a:prstGeom>
            <a:noFill/>
          </p:spPr>
          <p:txBody>
            <a:bodyPr wrap="square" rtlCol="0">
              <a:spAutoFit/>
            </a:bodyPr>
            <a:lstStyle/>
            <a:p>
              <a:pPr algn="ctr" defTabSz="609507"/>
              <a:r>
                <a:rPr lang="en-US" sz="1050" cap="all" dirty="0">
                  <a:solidFill>
                    <a:schemeClr val="bg2"/>
                  </a:solidFill>
                  <a:latin typeface="Arial" panose="020B0604020202020204" pitchFamily="34" charset="0"/>
                  <a:cs typeface="Arial" panose="020B0604020202020204" pitchFamily="34" charset="0"/>
                </a:rPr>
                <a:t>Placeholder</a:t>
              </a:r>
              <a:endParaRPr lang="en-US" sz="1100" cap="all" dirty="0">
                <a:solidFill>
                  <a:schemeClr val="bg2"/>
                </a:solidFill>
                <a:latin typeface="Arial" panose="020B0604020202020204" pitchFamily="34" charset="0"/>
                <a:cs typeface="Arial" panose="020B0604020202020204" pitchFamily="34" charset="0"/>
              </a:endParaRPr>
            </a:p>
          </p:txBody>
        </p:sp>
        <p:cxnSp>
          <p:nvCxnSpPr>
            <p:cNvPr id="24" name="Gerade Verbindung mit Pfeil 23"/>
            <p:cNvCxnSpPr/>
            <p:nvPr/>
          </p:nvCxnSpPr>
          <p:spPr bwMode="gray">
            <a:xfrm>
              <a:off x="4484518" y="3320830"/>
              <a:ext cx="739556" cy="0"/>
            </a:xfrm>
            <a:prstGeom prst="straightConnector1">
              <a:avLst/>
            </a:prstGeom>
            <a:ln w="6350">
              <a:solidFill>
                <a:schemeClr val="bg2"/>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5" name="Gerade Verbindung 24"/>
            <p:cNvCxnSpPr/>
            <p:nvPr/>
          </p:nvCxnSpPr>
          <p:spPr bwMode="gray">
            <a:xfrm>
              <a:off x="716173" y="2590658"/>
              <a:ext cx="4505196" cy="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6" name="Gerade Verbindung 25"/>
            <p:cNvCxnSpPr/>
            <p:nvPr/>
          </p:nvCxnSpPr>
          <p:spPr bwMode="gray">
            <a:xfrm>
              <a:off x="716173" y="2737375"/>
              <a:ext cx="4505196" cy="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sp>
          <p:nvSpPr>
            <p:cNvPr id="27" name="Freihandform 26"/>
            <p:cNvSpPr/>
            <p:nvPr/>
          </p:nvSpPr>
          <p:spPr bwMode="gray">
            <a:xfrm>
              <a:off x="2482729" y="1936783"/>
              <a:ext cx="2738640" cy="1109030"/>
            </a:xfrm>
            <a:custGeom>
              <a:avLst/>
              <a:gdLst>
                <a:gd name="connsiteX0" fmla="*/ 0 w 4908550"/>
                <a:gd name="connsiteY0" fmla="*/ 3473450 h 3473450"/>
                <a:gd name="connsiteX1" fmla="*/ 330200 w 4908550"/>
                <a:gd name="connsiteY1" fmla="*/ 3314700 h 3473450"/>
                <a:gd name="connsiteX2" fmla="*/ 590550 w 4908550"/>
                <a:gd name="connsiteY2" fmla="*/ 2933700 h 3473450"/>
                <a:gd name="connsiteX3" fmla="*/ 1041400 w 4908550"/>
                <a:gd name="connsiteY3" fmla="*/ 2241550 h 3473450"/>
                <a:gd name="connsiteX4" fmla="*/ 1714500 w 4908550"/>
                <a:gd name="connsiteY4" fmla="*/ 1593850 h 3473450"/>
                <a:gd name="connsiteX5" fmla="*/ 2286000 w 4908550"/>
                <a:gd name="connsiteY5" fmla="*/ 1123950 h 3473450"/>
                <a:gd name="connsiteX6" fmla="*/ 3149600 w 4908550"/>
                <a:gd name="connsiteY6" fmla="*/ 577850 h 3473450"/>
                <a:gd name="connsiteX7" fmla="*/ 3892550 w 4908550"/>
                <a:gd name="connsiteY7" fmla="*/ 254000 h 3473450"/>
                <a:gd name="connsiteX8" fmla="*/ 4502150 w 4908550"/>
                <a:gd name="connsiteY8" fmla="*/ 44450 h 3473450"/>
                <a:gd name="connsiteX9" fmla="*/ 4908550 w 4908550"/>
                <a:gd name="connsiteY9" fmla="*/ 0 h 3473450"/>
                <a:gd name="connsiteX0" fmla="*/ 0 w 4908550"/>
                <a:gd name="connsiteY0" fmla="*/ 3473450 h 3473450"/>
                <a:gd name="connsiteX1" fmla="*/ 330200 w 4908550"/>
                <a:gd name="connsiteY1" fmla="*/ 3314700 h 3473450"/>
                <a:gd name="connsiteX2" fmla="*/ 590550 w 4908550"/>
                <a:gd name="connsiteY2" fmla="*/ 2933700 h 3473450"/>
                <a:gd name="connsiteX3" fmla="*/ 1041400 w 4908550"/>
                <a:gd name="connsiteY3" fmla="*/ 2241550 h 3473450"/>
                <a:gd name="connsiteX4" fmla="*/ 1911350 w 4908550"/>
                <a:gd name="connsiteY4" fmla="*/ 1421606 h 3473450"/>
                <a:gd name="connsiteX5" fmla="*/ 2286000 w 4908550"/>
                <a:gd name="connsiteY5" fmla="*/ 1123950 h 3473450"/>
                <a:gd name="connsiteX6" fmla="*/ 3149600 w 4908550"/>
                <a:gd name="connsiteY6" fmla="*/ 577850 h 3473450"/>
                <a:gd name="connsiteX7" fmla="*/ 3892550 w 4908550"/>
                <a:gd name="connsiteY7" fmla="*/ 254000 h 3473450"/>
                <a:gd name="connsiteX8" fmla="*/ 4502150 w 4908550"/>
                <a:gd name="connsiteY8" fmla="*/ 44450 h 3473450"/>
                <a:gd name="connsiteX9" fmla="*/ 4908550 w 4908550"/>
                <a:gd name="connsiteY9" fmla="*/ 0 h 3473450"/>
                <a:gd name="connsiteX0" fmla="*/ 0 w 4908550"/>
                <a:gd name="connsiteY0" fmla="*/ 3473450 h 3473450"/>
                <a:gd name="connsiteX1" fmla="*/ 330200 w 4908550"/>
                <a:gd name="connsiteY1" fmla="*/ 3314700 h 3473450"/>
                <a:gd name="connsiteX2" fmla="*/ 590550 w 4908550"/>
                <a:gd name="connsiteY2" fmla="*/ 2933700 h 3473450"/>
                <a:gd name="connsiteX3" fmla="*/ 1041400 w 4908550"/>
                <a:gd name="connsiteY3" fmla="*/ 2241550 h 3473450"/>
                <a:gd name="connsiteX4" fmla="*/ 1911350 w 4908550"/>
                <a:gd name="connsiteY4" fmla="*/ 1421606 h 3473450"/>
                <a:gd name="connsiteX5" fmla="*/ 2286000 w 4908550"/>
                <a:gd name="connsiteY5" fmla="*/ 1123950 h 3473450"/>
                <a:gd name="connsiteX6" fmla="*/ 3149600 w 4908550"/>
                <a:gd name="connsiteY6" fmla="*/ 577850 h 3473450"/>
                <a:gd name="connsiteX7" fmla="*/ 3892550 w 4908550"/>
                <a:gd name="connsiteY7" fmla="*/ 254000 h 3473450"/>
                <a:gd name="connsiteX8" fmla="*/ 4502150 w 4908550"/>
                <a:gd name="connsiteY8" fmla="*/ 44450 h 3473450"/>
                <a:gd name="connsiteX9" fmla="*/ 4908550 w 4908550"/>
                <a:gd name="connsiteY9" fmla="*/ 0 h 3473450"/>
                <a:gd name="connsiteX0" fmla="*/ 0 w 4908550"/>
                <a:gd name="connsiteY0" fmla="*/ 3473450 h 3473450"/>
                <a:gd name="connsiteX1" fmla="*/ 330200 w 4908550"/>
                <a:gd name="connsiteY1" fmla="*/ 3314700 h 3473450"/>
                <a:gd name="connsiteX2" fmla="*/ 590550 w 4908550"/>
                <a:gd name="connsiteY2" fmla="*/ 2933700 h 3473450"/>
                <a:gd name="connsiteX3" fmla="*/ 1911350 w 4908550"/>
                <a:gd name="connsiteY3" fmla="*/ 1421606 h 3473450"/>
                <a:gd name="connsiteX4" fmla="*/ 2286000 w 4908550"/>
                <a:gd name="connsiteY4" fmla="*/ 1123950 h 3473450"/>
                <a:gd name="connsiteX5" fmla="*/ 3149600 w 4908550"/>
                <a:gd name="connsiteY5" fmla="*/ 577850 h 3473450"/>
                <a:gd name="connsiteX6" fmla="*/ 3892550 w 4908550"/>
                <a:gd name="connsiteY6" fmla="*/ 254000 h 3473450"/>
                <a:gd name="connsiteX7" fmla="*/ 4502150 w 4908550"/>
                <a:gd name="connsiteY7" fmla="*/ 44450 h 3473450"/>
                <a:gd name="connsiteX8" fmla="*/ 4908550 w 4908550"/>
                <a:gd name="connsiteY8" fmla="*/ 0 h 3473450"/>
                <a:gd name="connsiteX0" fmla="*/ 0 w 4908550"/>
                <a:gd name="connsiteY0" fmla="*/ 3473450 h 3656674"/>
                <a:gd name="connsiteX1" fmla="*/ 330200 w 4908550"/>
                <a:gd name="connsiteY1" fmla="*/ 3314700 h 3656674"/>
                <a:gd name="connsiteX2" fmla="*/ 1911350 w 4908550"/>
                <a:gd name="connsiteY2" fmla="*/ 1421606 h 3656674"/>
                <a:gd name="connsiteX3" fmla="*/ 2286000 w 4908550"/>
                <a:gd name="connsiteY3" fmla="*/ 1123950 h 3656674"/>
                <a:gd name="connsiteX4" fmla="*/ 3149600 w 4908550"/>
                <a:gd name="connsiteY4" fmla="*/ 577850 h 3656674"/>
                <a:gd name="connsiteX5" fmla="*/ 3892550 w 4908550"/>
                <a:gd name="connsiteY5" fmla="*/ 254000 h 3656674"/>
                <a:gd name="connsiteX6" fmla="*/ 4502150 w 4908550"/>
                <a:gd name="connsiteY6" fmla="*/ 44450 h 3656674"/>
                <a:gd name="connsiteX7" fmla="*/ 4908550 w 4908550"/>
                <a:gd name="connsiteY7" fmla="*/ 0 h 3656674"/>
                <a:gd name="connsiteX0" fmla="*/ 0 w 4908550"/>
                <a:gd name="connsiteY0" fmla="*/ 3473450 h 3473450"/>
                <a:gd name="connsiteX1" fmla="*/ 1911350 w 4908550"/>
                <a:gd name="connsiteY1" fmla="*/ 1421606 h 3473450"/>
                <a:gd name="connsiteX2" fmla="*/ 2286000 w 4908550"/>
                <a:gd name="connsiteY2" fmla="*/ 1123950 h 3473450"/>
                <a:gd name="connsiteX3" fmla="*/ 3149600 w 4908550"/>
                <a:gd name="connsiteY3" fmla="*/ 577850 h 3473450"/>
                <a:gd name="connsiteX4" fmla="*/ 3892550 w 4908550"/>
                <a:gd name="connsiteY4" fmla="*/ 254000 h 3473450"/>
                <a:gd name="connsiteX5" fmla="*/ 4502150 w 4908550"/>
                <a:gd name="connsiteY5" fmla="*/ 44450 h 3473450"/>
                <a:gd name="connsiteX6" fmla="*/ 4908550 w 4908550"/>
                <a:gd name="connsiteY6" fmla="*/ 0 h 3473450"/>
                <a:gd name="connsiteX0" fmla="*/ 0 w 2997200"/>
                <a:gd name="connsiteY0" fmla="*/ 1421606 h 1421606"/>
                <a:gd name="connsiteX1" fmla="*/ 374650 w 2997200"/>
                <a:gd name="connsiteY1" fmla="*/ 1123950 h 1421606"/>
                <a:gd name="connsiteX2" fmla="*/ 1238250 w 2997200"/>
                <a:gd name="connsiteY2" fmla="*/ 577850 h 1421606"/>
                <a:gd name="connsiteX3" fmla="*/ 1981200 w 2997200"/>
                <a:gd name="connsiteY3" fmla="*/ 254000 h 1421606"/>
                <a:gd name="connsiteX4" fmla="*/ 2590800 w 2997200"/>
                <a:gd name="connsiteY4" fmla="*/ 44450 h 1421606"/>
                <a:gd name="connsiteX5" fmla="*/ 2997200 w 2997200"/>
                <a:gd name="connsiteY5" fmla="*/ 0 h 1421606"/>
                <a:gd name="connsiteX0" fmla="*/ 0 w 2997200"/>
                <a:gd name="connsiteY0" fmla="*/ 1421606 h 1421606"/>
                <a:gd name="connsiteX1" fmla="*/ 374650 w 2997200"/>
                <a:gd name="connsiteY1" fmla="*/ 1123950 h 1421606"/>
                <a:gd name="connsiteX2" fmla="*/ 1238250 w 2997200"/>
                <a:gd name="connsiteY2" fmla="*/ 577850 h 1421606"/>
                <a:gd name="connsiteX3" fmla="*/ 1981200 w 2997200"/>
                <a:gd name="connsiteY3" fmla="*/ 254000 h 1421606"/>
                <a:gd name="connsiteX4" fmla="*/ 2590800 w 2997200"/>
                <a:gd name="connsiteY4" fmla="*/ 44450 h 1421606"/>
                <a:gd name="connsiteX5" fmla="*/ 2997200 w 2997200"/>
                <a:gd name="connsiteY5" fmla="*/ 0 h 1421606"/>
                <a:gd name="connsiteX0" fmla="*/ 0 w 2997200"/>
                <a:gd name="connsiteY0" fmla="*/ 1421606 h 1421606"/>
                <a:gd name="connsiteX1" fmla="*/ 374650 w 2997200"/>
                <a:gd name="connsiteY1" fmla="*/ 1123950 h 1421606"/>
                <a:gd name="connsiteX2" fmla="*/ 1238250 w 2997200"/>
                <a:gd name="connsiteY2" fmla="*/ 577850 h 1421606"/>
                <a:gd name="connsiteX3" fmla="*/ 1981200 w 2997200"/>
                <a:gd name="connsiteY3" fmla="*/ 254000 h 1421606"/>
                <a:gd name="connsiteX4" fmla="*/ 2590800 w 2997200"/>
                <a:gd name="connsiteY4" fmla="*/ 44450 h 1421606"/>
                <a:gd name="connsiteX5" fmla="*/ 2997200 w 2997200"/>
                <a:gd name="connsiteY5" fmla="*/ 0 h 1421606"/>
                <a:gd name="connsiteX0" fmla="*/ 0 w 2997200"/>
                <a:gd name="connsiteY0" fmla="*/ 1421606 h 1421606"/>
                <a:gd name="connsiteX1" fmla="*/ 374650 w 2997200"/>
                <a:gd name="connsiteY1" fmla="*/ 1123950 h 1421606"/>
                <a:gd name="connsiteX2" fmla="*/ 1238250 w 2997200"/>
                <a:gd name="connsiteY2" fmla="*/ 577850 h 1421606"/>
                <a:gd name="connsiteX3" fmla="*/ 1981200 w 2997200"/>
                <a:gd name="connsiteY3" fmla="*/ 254000 h 1421606"/>
                <a:gd name="connsiteX4" fmla="*/ 2590800 w 2997200"/>
                <a:gd name="connsiteY4" fmla="*/ 44450 h 1421606"/>
                <a:gd name="connsiteX5" fmla="*/ 2997200 w 2997200"/>
                <a:gd name="connsiteY5" fmla="*/ 0 h 1421606"/>
                <a:gd name="connsiteX0" fmla="*/ 0 w 2997200"/>
                <a:gd name="connsiteY0" fmla="*/ 1421606 h 1421606"/>
                <a:gd name="connsiteX1" fmla="*/ 374650 w 2997200"/>
                <a:gd name="connsiteY1" fmla="*/ 1123950 h 1421606"/>
                <a:gd name="connsiteX2" fmla="*/ 1238250 w 2997200"/>
                <a:gd name="connsiteY2" fmla="*/ 577850 h 1421606"/>
                <a:gd name="connsiteX3" fmla="*/ 1981200 w 2997200"/>
                <a:gd name="connsiteY3" fmla="*/ 254000 h 1421606"/>
                <a:gd name="connsiteX4" fmla="*/ 2590800 w 2997200"/>
                <a:gd name="connsiteY4" fmla="*/ 44450 h 1421606"/>
                <a:gd name="connsiteX5" fmla="*/ 2997200 w 2997200"/>
                <a:gd name="connsiteY5" fmla="*/ 0 h 1421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7200" h="1421606">
                  <a:moveTo>
                    <a:pt x="0" y="1421606"/>
                  </a:moveTo>
                  <a:cubicBezTo>
                    <a:pt x="71438" y="1363027"/>
                    <a:pt x="168275" y="1264576"/>
                    <a:pt x="374650" y="1123950"/>
                  </a:cubicBezTo>
                  <a:cubicBezTo>
                    <a:pt x="581025" y="983324"/>
                    <a:pt x="970492" y="722842"/>
                    <a:pt x="1238250" y="577850"/>
                  </a:cubicBezTo>
                  <a:cubicBezTo>
                    <a:pt x="1506008" y="432858"/>
                    <a:pt x="1755775" y="342900"/>
                    <a:pt x="1981200" y="254000"/>
                  </a:cubicBezTo>
                  <a:cubicBezTo>
                    <a:pt x="2206625" y="165100"/>
                    <a:pt x="2421467" y="86783"/>
                    <a:pt x="2590800" y="44450"/>
                  </a:cubicBezTo>
                  <a:cubicBezTo>
                    <a:pt x="2760133" y="2117"/>
                    <a:pt x="2878666" y="1058"/>
                    <a:pt x="2997200" y="0"/>
                  </a:cubicBezTo>
                </a:path>
              </a:pathLst>
            </a:custGeom>
            <a:ln w="12700">
              <a:solidFill>
                <a:schemeClr val="accent4"/>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defTabSz="609507"/>
              <a:endParaRPr lang="en-US" sz="2400" dirty="0">
                <a:solidFill>
                  <a:srgbClr val="4D4E5C"/>
                </a:solidFill>
                <a:latin typeface="Arial" panose="020B0604020202020204" pitchFamily="34" charset="0"/>
                <a:cs typeface="Arial" panose="020B0604020202020204" pitchFamily="34" charset="0"/>
              </a:endParaRPr>
            </a:p>
          </p:txBody>
        </p:sp>
        <p:sp>
          <p:nvSpPr>
            <p:cNvPr id="28" name="Freihandform 27"/>
            <p:cNvSpPr/>
            <p:nvPr/>
          </p:nvSpPr>
          <p:spPr bwMode="gray">
            <a:xfrm>
              <a:off x="716173" y="3045813"/>
              <a:ext cx="1766556" cy="1600694"/>
            </a:xfrm>
            <a:custGeom>
              <a:avLst/>
              <a:gdLst>
                <a:gd name="connsiteX0" fmla="*/ 0 w 4908550"/>
                <a:gd name="connsiteY0" fmla="*/ 3473450 h 3473450"/>
                <a:gd name="connsiteX1" fmla="*/ 330200 w 4908550"/>
                <a:gd name="connsiteY1" fmla="*/ 3314700 h 3473450"/>
                <a:gd name="connsiteX2" fmla="*/ 590550 w 4908550"/>
                <a:gd name="connsiteY2" fmla="*/ 2933700 h 3473450"/>
                <a:gd name="connsiteX3" fmla="*/ 1041400 w 4908550"/>
                <a:gd name="connsiteY3" fmla="*/ 2241550 h 3473450"/>
                <a:gd name="connsiteX4" fmla="*/ 1714500 w 4908550"/>
                <a:gd name="connsiteY4" fmla="*/ 1593850 h 3473450"/>
                <a:gd name="connsiteX5" fmla="*/ 2286000 w 4908550"/>
                <a:gd name="connsiteY5" fmla="*/ 1123950 h 3473450"/>
                <a:gd name="connsiteX6" fmla="*/ 3149600 w 4908550"/>
                <a:gd name="connsiteY6" fmla="*/ 577850 h 3473450"/>
                <a:gd name="connsiteX7" fmla="*/ 3892550 w 4908550"/>
                <a:gd name="connsiteY7" fmla="*/ 254000 h 3473450"/>
                <a:gd name="connsiteX8" fmla="*/ 4502150 w 4908550"/>
                <a:gd name="connsiteY8" fmla="*/ 44450 h 3473450"/>
                <a:gd name="connsiteX9" fmla="*/ 4908550 w 4908550"/>
                <a:gd name="connsiteY9" fmla="*/ 0 h 3473450"/>
                <a:gd name="connsiteX0" fmla="*/ 0 w 4908550"/>
                <a:gd name="connsiteY0" fmla="*/ 3473450 h 3473450"/>
                <a:gd name="connsiteX1" fmla="*/ 330200 w 4908550"/>
                <a:gd name="connsiteY1" fmla="*/ 3314700 h 3473450"/>
                <a:gd name="connsiteX2" fmla="*/ 590550 w 4908550"/>
                <a:gd name="connsiteY2" fmla="*/ 2933700 h 3473450"/>
                <a:gd name="connsiteX3" fmla="*/ 1041400 w 4908550"/>
                <a:gd name="connsiteY3" fmla="*/ 2241550 h 3473450"/>
                <a:gd name="connsiteX4" fmla="*/ 1714500 w 4908550"/>
                <a:gd name="connsiteY4" fmla="*/ 1593850 h 3473450"/>
                <a:gd name="connsiteX5" fmla="*/ 1873250 w 4908550"/>
                <a:gd name="connsiteY5" fmla="*/ 1475293 h 3473450"/>
                <a:gd name="connsiteX6" fmla="*/ 3149600 w 4908550"/>
                <a:gd name="connsiteY6" fmla="*/ 577850 h 3473450"/>
                <a:gd name="connsiteX7" fmla="*/ 3892550 w 4908550"/>
                <a:gd name="connsiteY7" fmla="*/ 254000 h 3473450"/>
                <a:gd name="connsiteX8" fmla="*/ 4502150 w 4908550"/>
                <a:gd name="connsiteY8" fmla="*/ 44450 h 3473450"/>
                <a:gd name="connsiteX9" fmla="*/ 4908550 w 4908550"/>
                <a:gd name="connsiteY9" fmla="*/ 0 h 3473450"/>
                <a:gd name="connsiteX0" fmla="*/ 0 w 4908550"/>
                <a:gd name="connsiteY0" fmla="*/ 3473450 h 3473450"/>
                <a:gd name="connsiteX1" fmla="*/ 330200 w 4908550"/>
                <a:gd name="connsiteY1" fmla="*/ 3314700 h 3473450"/>
                <a:gd name="connsiteX2" fmla="*/ 590550 w 4908550"/>
                <a:gd name="connsiteY2" fmla="*/ 2933700 h 3473450"/>
                <a:gd name="connsiteX3" fmla="*/ 1041400 w 4908550"/>
                <a:gd name="connsiteY3" fmla="*/ 2241550 h 3473450"/>
                <a:gd name="connsiteX4" fmla="*/ 1714500 w 4908550"/>
                <a:gd name="connsiteY4" fmla="*/ 1593850 h 3473450"/>
                <a:gd name="connsiteX5" fmla="*/ 1873250 w 4908550"/>
                <a:gd name="connsiteY5" fmla="*/ 1475293 h 3473450"/>
                <a:gd name="connsiteX6" fmla="*/ 3149600 w 4908550"/>
                <a:gd name="connsiteY6" fmla="*/ 577850 h 3473450"/>
                <a:gd name="connsiteX7" fmla="*/ 3892550 w 4908550"/>
                <a:gd name="connsiteY7" fmla="*/ 254000 h 3473450"/>
                <a:gd name="connsiteX8" fmla="*/ 4502150 w 4908550"/>
                <a:gd name="connsiteY8" fmla="*/ 44450 h 3473450"/>
                <a:gd name="connsiteX9" fmla="*/ 4908550 w 4908550"/>
                <a:gd name="connsiteY9" fmla="*/ 0 h 3473450"/>
                <a:gd name="connsiteX0" fmla="*/ 0 w 4908550"/>
                <a:gd name="connsiteY0" fmla="*/ 3473450 h 3473450"/>
                <a:gd name="connsiteX1" fmla="*/ 330200 w 4908550"/>
                <a:gd name="connsiteY1" fmla="*/ 3314700 h 3473450"/>
                <a:gd name="connsiteX2" fmla="*/ 590550 w 4908550"/>
                <a:gd name="connsiteY2" fmla="*/ 2933700 h 3473450"/>
                <a:gd name="connsiteX3" fmla="*/ 1041400 w 4908550"/>
                <a:gd name="connsiteY3" fmla="*/ 2241550 h 3473450"/>
                <a:gd name="connsiteX4" fmla="*/ 1714500 w 4908550"/>
                <a:gd name="connsiteY4" fmla="*/ 1593850 h 3473450"/>
                <a:gd name="connsiteX5" fmla="*/ 1873250 w 4908550"/>
                <a:gd name="connsiteY5" fmla="*/ 1435894 h 3473450"/>
                <a:gd name="connsiteX6" fmla="*/ 3149600 w 4908550"/>
                <a:gd name="connsiteY6" fmla="*/ 577850 h 3473450"/>
                <a:gd name="connsiteX7" fmla="*/ 3892550 w 4908550"/>
                <a:gd name="connsiteY7" fmla="*/ 254000 h 3473450"/>
                <a:gd name="connsiteX8" fmla="*/ 4502150 w 4908550"/>
                <a:gd name="connsiteY8" fmla="*/ 44450 h 3473450"/>
                <a:gd name="connsiteX9" fmla="*/ 4908550 w 4908550"/>
                <a:gd name="connsiteY9" fmla="*/ 0 h 3473450"/>
                <a:gd name="connsiteX0" fmla="*/ 0 w 4908550"/>
                <a:gd name="connsiteY0" fmla="*/ 3473450 h 3473450"/>
                <a:gd name="connsiteX1" fmla="*/ 330200 w 4908550"/>
                <a:gd name="connsiteY1" fmla="*/ 3314700 h 3473450"/>
                <a:gd name="connsiteX2" fmla="*/ 590550 w 4908550"/>
                <a:gd name="connsiteY2" fmla="*/ 2933700 h 3473450"/>
                <a:gd name="connsiteX3" fmla="*/ 1041400 w 4908550"/>
                <a:gd name="connsiteY3" fmla="*/ 2241550 h 3473450"/>
                <a:gd name="connsiteX4" fmla="*/ 1714500 w 4908550"/>
                <a:gd name="connsiteY4" fmla="*/ 1593850 h 3473450"/>
                <a:gd name="connsiteX5" fmla="*/ 1873250 w 4908550"/>
                <a:gd name="connsiteY5" fmla="*/ 1435894 h 3473450"/>
                <a:gd name="connsiteX6" fmla="*/ 3149600 w 4908550"/>
                <a:gd name="connsiteY6" fmla="*/ 577850 h 3473450"/>
                <a:gd name="connsiteX7" fmla="*/ 3892550 w 4908550"/>
                <a:gd name="connsiteY7" fmla="*/ 254000 h 3473450"/>
                <a:gd name="connsiteX8" fmla="*/ 4502150 w 4908550"/>
                <a:gd name="connsiteY8" fmla="*/ 44450 h 3473450"/>
                <a:gd name="connsiteX9" fmla="*/ 4908550 w 4908550"/>
                <a:gd name="connsiteY9" fmla="*/ 0 h 3473450"/>
                <a:gd name="connsiteX0" fmla="*/ 0 w 4908550"/>
                <a:gd name="connsiteY0" fmla="*/ 3473450 h 3473450"/>
                <a:gd name="connsiteX1" fmla="*/ 330200 w 4908550"/>
                <a:gd name="connsiteY1" fmla="*/ 3314700 h 3473450"/>
                <a:gd name="connsiteX2" fmla="*/ 590550 w 4908550"/>
                <a:gd name="connsiteY2" fmla="*/ 2933700 h 3473450"/>
                <a:gd name="connsiteX3" fmla="*/ 1041400 w 4908550"/>
                <a:gd name="connsiteY3" fmla="*/ 2241550 h 3473450"/>
                <a:gd name="connsiteX4" fmla="*/ 1714500 w 4908550"/>
                <a:gd name="connsiteY4" fmla="*/ 1593850 h 3473450"/>
                <a:gd name="connsiteX5" fmla="*/ 1999456 w 4908550"/>
                <a:gd name="connsiteY5" fmla="*/ 1475293 h 3473450"/>
                <a:gd name="connsiteX6" fmla="*/ 3149600 w 4908550"/>
                <a:gd name="connsiteY6" fmla="*/ 577850 h 3473450"/>
                <a:gd name="connsiteX7" fmla="*/ 3892550 w 4908550"/>
                <a:gd name="connsiteY7" fmla="*/ 254000 h 3473450"/>
                <a:gd name="connsiteX8" fmla="*/ 4502150 w 4908550"/>
                <a:gd name="connsiteY8" fmla="*/ 44450 h 3473450"/>
                <a:gd name="connsiteX9" fmla="*/ 4908550 w 4908550"/>
                <a:gd name="connsiteY9" fmla="*/ 0 h 3473450"/>
                <a:gd name="connsiteX0" fmla="*/ 0 w 4908550"/>
                <a:gd name="connsiteY0" fmla="*/ 3473450 h 3473450"/>
                <a:gd name="connsiteX1" fmla="*/ 330200 w 4908550"/>
                <a:gd name="connsiteY1" fmla="*/ 3314700 h 3473450"/>
                <a:gd name="connsiteX2" fmla="*/ 590550 w 4908550"/>
                <a:gd name="connsiteY2" fmla="*/ 2933700 h 3473450"/>
                <a:gd name="connsiteX3" fmla="*/ 1041400 w 4908550"/>
                <a:gd name="connsiteY3" fmla="*/ 2241550 h 3473450"/>
                <a:gd name="connsiteX4" fmla="*/ 1714500 w 4908550"/>
                <a:gd name="connsiteY4" fmla="*/ 1593850 h 3473450"/>
                <a:gd name="connsiteX5" fmla="*/ 1911350 w 4908550"/>
                <a:gd name="connsiteY5" fmla="*/ 1421606 h 3473450"/>
                <a:gd name="connsiteX6" fmla="*/ 3149600 w 4908550"/>
                <a:gd name="connsiteY6" fmla="*/ 577850 h 3473450"/>
                <a:gd name="connsiteX7" fmla="*/ 3892550 w 4908550"/>
                <a:gd name="connsiteY7" fmla="*/ 254000 h 3473450"/>
                <a:gd name="connsiteX8" fmla="*/ 4502150 w 4908550"/>
                <a:gd name="connsiteY8" fmla="*/ 44450 h 3473450"/>
                <a:gd name="connsiteX9" fmla="*/ 4908550 w 4908550"/>
                <a:gd name="connsiteY9" fmla="*/ 0 h 3473450"/>
                <a:gd name="connsiteX0" fmla="*/ 0 w 4908550"/>
                <a:gd name="connsiteY0" fmla="*/ 3473450 h 3473450"/>
                <a:gd name="connsiteX1" fmla="*/ 330200 w 4908550"/>
                <a:gd name="connsiteY1" fmla="*/ 3314700 h 3473450"/>
                <a:gd name="connsiteX2" fmla="*/ 590550 w 4908550"/>
                <a:gd name="connsiteY2" fmla="*/ 2933700 h 3473450"/>
                <a:gd name="connsiteX3" fmla="*/ 1041400 w 4908550"/>
                <a:gd name="connsiteY3" fmla="*/ 2241550 h 3473450"/>
                <a:gd name="connsiteX4" fmla="*/ 1714500 w 4908550"/>
                <a:gd name="connsiteY4" fmla="*/ 1593850 h 3473450"/>
                <a:gd name="connsiteX5" fmla="*/ 1911350 w 4908550"/>
                <a:gd name="connsiteY5" fmla="*/ 1421606 h 3473450"/>
                <a:gd name="connsiteX6" fmla="*/ 3892550 w 4908550"/>
                <a:gd name="connsiteY6" fmla="*/ 254000 h 3473450"/>
                <a:gd name="connsiteX7" fmla="*/ 4502150 w 4908550"/>
                <a:gd name="connsiteY7" fmla="*/ 44450 h 3473450"/>
                <a:gd name="connsiteX8" fmla="*/ 4908550 w 4908550"/>
                <a:gd name="connsiteY8" fmla="*/ 0 h 3473450"/>
                <a:gd name="connsiteX0" fmla="*/ 0 w 4908550"/>
                <a:gd name="connsiteY0" fmla="*/ 3473450 h 3473450"/>
                <a:gd name="connsiteX1" fmla="*/ 330200 w 4908550"/>
                <a:gd name="connsiteY1" fmla="*/ 3314700 h 3473450"/>
                <a:gd name="connsiteX2" fmla="*/ 590550 w 4908550"/>
                <a:gd name="connsiteY2" fmla="*/ 2933700 h 3473450"/>
                <a:gd name="connsiteX3" fmla="*/ 1041400 w 4908550"/>
                <a:gd name="connsiteY3" fmla="*/ 2241550 h 3473450"/>
                <a:gd name="connsiteX4" fmla="*/ 1714500 w 4908550"/>
                <a:gd name="connsiteY4" fmla="*/ 1593850 h 3473450"/>
                <a:gd name="connsiteX5" fmla="*/ 1911350 w 4908550"/>
                <a:gd name="connsiteY5" fmla="*/ 1421606 h 3473450"/>
                <a:gd name="connsiteX6" fmla="*/ 4502150 w 4908550"/>
                <a:gd name="connsiteY6" fmla="*/ 44450 h 3473450"/>
                <a:gd name="connsiteX7" fmla="*/ 4908550 w 4908550"/>
                <a:gd name="connsiteY7" fmla="*/ 0 h 3473450"/>
                <a:gd name="connsiteX0" fmla="*/ 0 w 4908550"/>
                <a:gd name="connsiteY0" fmla="*/ 3473450 h 3473450"/>
                <a:gd name="connsiteX1" fmla="*/ 330200 w 4908550"/>
                <a:gd name="connsiteY1" fmla="*/ 3314700 h 3473450"/>
                <a:gd name="connsiteX2" fmla="*/ 590550 w 4908550"/>
                <a:gd name="connsiteY2" fmla="*/ 2933700 h 3473450"/>
                <a:gd name="connsiteX3" fmla="*/ 1041400 w 4908550"/>
                <a:gd name="connsiteY3" fmla="*/ 2241550 h 3473450"/>
                <a:gd name="connsiteX4" fmla="*/ 1714500 w 4908550"/>
                <a:gd name="connsiteY4" fmla="*/ 1593850 h 3473450"/>
                <a:gd name="connsiteX5" fmla="*/ 1911350 w 4908550"/>
                <a:gd name="connsiteY5" fmla="*/ 1421606 h 3473450"/>
                <a:gd name="connsiteX6" fmla="*/ 4908550 w 4908550"/>
                <a:gd name="connsiteY6" fmla="*/ 0 h 3473450"/>
                <a:gd name="connsiteX0" fmla="*/ 0 w 1911350"/>
                <a:gd name="connsiteY0" fmla="*/ 2051844 h 2051844"/>
                <a:gd name="connsiteX1" fmla="*/ 330200 w 1911350"/>
                <a:gd name="connsiteY1" fmla="*/ 1893094 h 2051844"/>
                <a:gd name="connsiteX2" fmla="*/ 590550 w 1911350"/>
                <a:gd name="connsiteY2" fmla="*/ 1512094 h 2051844"/>
                <a:gd name="connsiteX3" fmla="*/ 1041400 w 1911350"/>
                <a:gd name="connsiteY3" fmla="*/ 819944 h 2051844"/>
                <a:gd name="connsiteX4" fmla="*/ 1714500 w 1911350"/>
                <a:gd name="connsiteY4" fmla="*/ 172244 h 2051844"/>
                <a:gd name="connsiteX5" fmla="*/ 1911350 w 1911350"/>
                <a:gd name="connsiteY5" fmla="*/ 0 h 2051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1350" h="2051844">
                  <a:moveTo>
                    <a:pt x="0" y="2051844"/>
                  </a:moveTo>
                  <a:cubicBezTo>
                    <a:pt x="115887" y="2017448"/>
                    <a:pt x="231775" y="1983052"/>
                    <a:pt x="330200" y="1893094"/>
                  </a:cubicBezTo>
                  <a:cubicBezTo>
                    <a:pt x="428625" y="1803136"/>
                    <a:pt x="472017" y="1690952"/>
                    <a:pt x="590550" y="1512094"/>
                  </a:cubicBezTo>
                  <a:cubicBezTo>
                    <a:pt x="709083" y="1333236"/>
                    <a:pt x="854075" y="1043252"/>
                    <a:pt x="1041400" y="819944"/>
                  </a:cubicBezTo>
                  <a:cubicBezTo>
                    <a:pt x="1228725" y="596636"/>
                    <a:pt x="1569508" y="308901"/>
                    <a:pt x="1714500" y="172244"/>
                  </a:cubicBezTo>
                  <a:cubicBezTo>
                    <a:pt x="1859492" y="35587"/>
                    <a:pt x="1881717" y="26244"/>
                    <a:pt x="1911350" y="0"/>
                  </a:cubicBezTo>
                </a:path>
              </a:pathLst>
            </a:custGeom>
            <a:ln w="127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09507"/>
              <a:endParaRPr lang="en-US" sz="2400" dirty="0">
                <a:solidFill>
                  <a:srgbClr val="4D4E5C"/>
                </a:solidFill>
                <a:latin typeface="Arial" panose="020B0604020202020204" pitchFamily="34" charset="0"/>
                <a:cs typeface="Arial" panose="020B0604020202020204" pitchFamily="34" charset="0"/>
              </a:endParaRPr>
            </a:p>
          </p:txBody>
        </p:sp>
        <p:sp>
          <p:nvSpPr>
            <p:cNvPr id="29" name="Freihandform 28"/>
            <p:cNvSpPr/>
            <p:nvPr/>
          </p:nvSpPr>
          <p:spPr bwMode="gray">
            <a:xfrm>
              <a:off x="716173" y="3699283"/>
              <a:ext cx="1772358" cy="942270"/>
            </a:xfrm>
            <a:custGeom>
              <a:avLst/>
              <a:gdLst>
                <a:gd name="connsiteX0" fmla="*/ 0 w 4895850"/>
                <a:gd name="connsiteY0" fmla="*/ 2628900 h 2628900"/>
                <a:gd name="connsiteX1" fmla="*/ 285750 w 4895850"/>
                <a:gd name="connsiteY1" fmla="*/ 2571750 h 2628900"/>
                <a:gd name="connsiteX2" fmla="*/ 565150 w 4895850"/>
                <a:gd name="connsiteY2" fmla="*/ 2457450 h 2628900"/>
                <a:gd name="connsiteX3" fmla="*/ 958850 w 4895850"/>
                <a:gd name="connsiteY3" fmla="*/ 2146300 h 2628900"/>
                <a:gd name="connsiteX4" fmla="*/ 1327150 w 4895850"/>
                <a:gd name="connsiteY4" fmla="*/ 1822450 h 2628900"/>
                <a:gd name="connsiteX5" fmla="*/ 1790700 w 4895850"/>
                <a:gd name="connsiteY5" fmla="*/ 1504950 h 2628900"/>
                <a:gd name="connsiteX6" fmla="*/ 2470150 w 4895850"/>
                <a:gd name="connsiteY6" fmla="*/ 1073150 h 2628900"/>
                <a:gd name="connsiteX7" fmla="*/ 3321050 w 4895850"/>
                <a:gd name="connsiteY7" fmla="*/ 520700 h 2628900"/>
                <a:gd name="connsiteX8" fmla="*/ 4191000 w 4895850"/>
                <a:gd name="connsiteY8" fmla="*/ 177800 h 2628900"/>
                <a:gd name="connsiteX9" fmla="*/ 4584700 w 4895850"/>
                <a:gd name="connsiteY9" fmla="*/ 31750 h 2628900"/>
                <a:gd name="connsiteX10" fmla="*/ 4895850 w 4895850"/>
                <a:gd name="connsiteY10" fmla="*/ 0 h 2628900"/>
                <a:gd name="connsiteX0" fmla="*/ 0 w 4895850"/>
                <a:gd name="connsiteY0" fmla="*/ 2628900 h 2628900"/>
                <a:gd name="connsiteX1" fmla="*/ 285750 w 4895850"/>
                <a:gd name="connsiteY1" fmla="*/ 2571750 h 2628900"/>
                <a:gd name="connsiteX2" fmla="*/ 565150 w 4895850"/>
                <a:gd name="connsiteY2" fmla="*/ 2457450 h 2628900"/>
                <a:gd name="connsiteX3" fmla="*/ 958850 w 4895850"/>
                <a:gd name="connsiteY3" fmla="*/ 2146300 h 2628900"/>
                <a:gd name="connsiteX4" fmla="*/ 1327150 w 4895850"/>
                <a:gd name="connsiteY4" fmla="*/ 1822450 h 2628900"/>
                <a:gd name="connsiteX5" fmla="*/ 1917700 w 4895850"/>
                <a:gd name="connsiteY5" fmla="*/ 1421054 h 2628900"/>
                <a:gd name="connsiteX6" fmla="*/ 2470150 w 4895850"/>
                <a:gd name="connsiteY6" fmla="*/ 1073150 h 2628900"/>
                <a:gd name="connsiteX7" fmla="*/ 3321050 w 4895850"/>
                <a:gd name="connsiteY7" fmla="*/ 520700 h 2628900"/>
                <a:gd name="connsiteX8" fmla="*/ 4191000 w 4895850"/>
                <a:gd name="connsiteY8" fmla="*/ 177800 h 2628900"/>
                <a:gd name="connsiteX9" fmla="*/ 4584700 w 4895850"/>
                <a:gd name="connsiteY9" fmla="*/ 31750 h 2628900"/>
                <a:gd name="connsiteX10" fmla="*/ 4895850 w 4895850"/>
                <a:gd name="connsiteY10" fmla="*/ 0 h 2628900"/>
                <a:gd name="connsiteX0" fmla="*/ 0 w 4895850"/>
                <a:gd name="connsiteY0" fmla="*/ 2628900 h 2628900"/>
                <a:gd name="connsiteX1" fmla="*/ 285750 w 4895850"/>
                <a:gd name="connsiteY1" fmla="*/ 2571750 h 2628900"/>
                <a:gd name="connsiteX2" fmla="*/ 565150 w 4895850"/>
                <a:gd name="connsiteY2" fmla="*/ 2457450 h 2628900"/>
                <a:gd name="connsiteX3" fmla="*/ 958850 w 4895850"/>
                <a:gd name="connsiteY3" fmla="*/ 2146300 h 2628900"/>
                <a:gd name="connsiteX4" fmla="*/ 1327150 w 4895850"/>
                <a:gd name="connsiteY4" fmla="*/ 1822450 h 2628900"/>
                <a:gd name="connsiteX5" fmla="*/ 1917700 w 4895850"/>
                <a:gd name="connsiteY5" fmla="*/ 1421054 h 2628900"/>
                <a:gd name="connsiteX6" fmla="*/ 3321050 w 4895850"/>
                <a:gd name="connsiteY6" fmla="*/ 520700 h 2628900"/>
                <a:gd name="connsiteX7" fmla="*/ 4191000 w 4895850"/>
                <a:gd name="connsiteY7" fmla="*/ 177800 h 2628900"/>
                <a:gd name="connsiteX8" fmla="*/ 4584700 w 4895850"/>
                <a:gd name="connsiteY8" fmla="*/ 31750 h 2628900"/>
                <a:gd name="connsiteX9" fmla="*/ 4895850 w 4895850"/>
                <a:gd name="connsiteY9" fmla="*/ 0 h 2628900"/>
                <a:gd name="connsiteX0" fmla="*/ 0 w 4895850"/>
                <a:gd name="connsiteY0" fmla="*/ 2682651 h 2682651"/>
                <a:gd name="connsiteX1" fmla="*/ 285750 w 4895850"/>
                <a:gd name="connsiteY1" fmla="*/ 2625501 h 2682651"/>
                <a:gd name="connsiteX2" fmla="*/ 565150 w 4895850"/>
                <a:gd name="connsiteY2" fmla="*/ 2511201 h 2682651"/>
                <a:gd name="connsiteX3" fmla="*/ 958850 w 4895850"/>
                <a:gd name="connsiteY3" fmla="*/ 2200051 h 2682651"/>
                <a:gd name="connsiteX4" fmla="*/ 1327150 w 4895850"/>
                <a:gd name="connsiteY4" fmla="*/ 1876201 h 2682651"/>
                <a:gd name="connsiteX5" fmla="*/ 1917700 w 4895850"/>
                <a:gd name="connsiteY5" fmla="*/ 1474805 h 2682651"/>
                <a:gd name="connsiteX6" fmla="*/ 4191000 w 4895850"/>
                <a:gd name="connsiteY6" fmla="*/ 231551 h 2682651"/>
                <a:gd name="connsiteX7" fmla="*/ 4584700 w 4895850"/>
                <a:gd name="connsiteY7" fmla="*/ 85501 h 2682651"/>
                <a:gd name="connsiteX8" fmla="*/ 4895850 w 4895850"/>
                <a:gd name="connsiteY8" fmla="*/ 53751 h 2682651"/>
                <a:gd name="connsiteX0" fmla="*/ 0 w 4895850"/>
                <a:gd name="connsiteY0" fmla="*/ 2628900 h 2628900"/>
                <a:gd name="connsiteX1" fmla="*/ 285750 w 4895850"/>
                <a:gd name="connsiteY1" fmla="*/ 2571750 h 2628900"/>
                <a:gd name="connsiteX2" fmla="*/ 565150 w 4895850"/>
                <a:gd name="connsiteY2" fmla="*/ 2457450 h 2628900"/>
                <a:gd name="connsiteX3" fmla="*/ 958850 w 4895850"/>
                <a:gd name="connsiteY3" fmla="*/ 2146300 h 2628900"/>
                <a:gd name="connsiteX4" fmla="*/ 1327150 w 4895850"/>
                <a:gd name="connsiteY4" fmla="*/ 1822450 h 2628900"/>
                <a:gd name="connsiteX5" fmla="*/ 1917700 w 4895850"/>
                <a:gd name="connsiteY5" fmla="*/ 1421054 h 2628900"/>
                <a:gd name="connsiteX6" fmla="*/ 4584700 w 4895850"/>
                <a:gd name="connsiteY6" fmla="*/ 31750 h 2628900"/>
                <a:gd name="connsiteX7" fmla="*/ 4895850 w 4895850"/>
                <a:gd name="connsiteY7" fmla="*/ 0 h 2628900"/>
                <a:gd name="connsiteX0" fmla="*/ 0 w 4895850"/>
                <a:gd name="connsiteY0" fmla="*/ 2628900 h 2628900"/>
                <a:gd name="connsiteX1" fmla="*/ 285750 w 4895850"/>
                <a:gd name="connsiteY1" fmla="*/ 2571750 h 2628900"/>
                <a:gd name="connsiteX2" fmla="*/ 565150 w 4895850"/>
                <a:gd name="connsiteY2" fmla="*/ 2457450 h 2628900"/>
                <a:gd name="connsiteX3" fmla="*/ 958850 w 4895850"/>
                <a:gd name="connsiteY3" fmla="*/ 2146300 h 2628900"/>
                <a:gd name="connsiteX4" fmla="*/ 1327150 w 4895850"/>
                <a:gd name="connsiteY4" fmla="*/ 1822450 h 2628900"/>
                <a:gd name="connsiteX5" fmla="*/ 1917700 w 4895850"/>
                <a:gd name="connsiteY5" fmla="*/ 1421054 h 2628900"/>
                <a:gd name="connsiteX6" fmla="*/ 4895850 w 4895850"/>
                <a:gd name="connsiteY6" fmla="*/ 0 h 2628900"/>
                <a:gd name="connsiteX0" fmla="*/ 0 w 1917700"/>
                <a:gd name="connsiteY0" fmla="*/ 1207846 h 1207846"/>
                <a:gd name="connsiteX1" fmla="*/ 285750 w 1917700"/>
                <a:gd name="connsiteY1" fmla="*/ 1150696 h 1207846"/>
                <a:gd name="connsiteX2" fmla="*/ 565150 w 1917700"/>
                <a:gd name="connsiteY2" fmla="*/ 1036396 h 1207846"/>
                <a:gd name="connsiteX3" fmla="*/ 958850 w 1917700"/>
                <a:gd name="connsiteY3" fmla="*/ 725246 h 1207846"/>
                <a:gd name="connsiteX4" fmla="*/ 1327150 w 1917700"/>
                <a:gd name="connsiteY4" fmla="*/ 401396 h 1207846"/>
                <a:gd name="connsiteX5" fmla="*/ 1917700 w 1917700"/>
                <a:gd name="connsiteY5" fmla="*/ 0 h 1207846"/>
                <a:gd name="connsiteX0" fmla="*/ 0 w 1917700"/>
                <a:gd name="connsiteY0" fmla="*/ 1207846 h 1207846"/>
                <a:gd name="connsiteX1" fmla="*/ 285750 w 1917700"/>
                <a:gd name="connsiteY1" fmla="*/ 1150696 h 1207846"/>
                <a:gd name="connsiteX2" fmla="*/ 565150 w 1917700"/>
                <a:gd name="connsiteY2" fmla="*/ 1036396 h 1207846"/>
                <a:gd name="connsiteX3" fmla="*/ 958850 w 1917700"/>
                <a:gd name="connsiteY3" fmla="*/ 725246 h 1207846"/>
                <a:gd name="connsiteX4" fmla="*/ 1327150 w 1917700"/>
                <a:gd name="connsiteY4" fmla="*/ 401396 h 1207846"/>
                <a:gd name="connsiteX5" fmla="*/ 1917700 w 1917700"/>
                <a:gd name="connsiteY5" fmla="*/ 0 h 1207846"/>
                <a:gd name="connsiteX0" fmla="*/ 0 w 1917700"/>
                <a:gd name="connsiteY0" fmla="*/ 1207846 h 1207846"/>
                <a:gd name="connsiteX1" fmla="*/ 285750 w 1917700"/>
                <a:gd name="connsiteY1" fmla="*/ 1150696 h 1207846"/>
                <a:gd name="connsiteX2" fmla="*/ 565150 w 1917700"/>
                <a:gd name="connsiteY2" fmla="*/ 1036396 h 1207846"/>
                <a:gd name="connsiteX3" fmla="*/ 958850 w 1917700"/>
                <a:gd name="connsiteY3" fmla="*/ 725246 h 1207846"/>
                <a:gd name="connsiteX4" fmla="*/ 1327150 w 1917700"/>
                <a:gd name="connsiteY4" fmla="*/ 401396 h 1207846"/>
                <a:gd name="connsiteX5" fmla="*/ 1917700 w 1917700"/>
                <a:gd name="connsiteY5" fmla="*/ 0 h 120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7700" h="1207846">
                  <a:moveTo>
                    <a:pt x="0" y="1207846"/>
                  </a:moveTo>
                  <a:cubicBezTo>
                    <a:pt x="95779" y="1193558"/>
                    <a:pt x="191558" y="1179271"/>
                    <a:pt x="285750" y="1150696"/>
                  </a:cubicBezTo>
                  <a:cubicBezTo>
                    <a:pt x="379942" y="1122121"/>
                    <a:pt x="452967" y="1107304"/>
                    <a:pt x="565150" y="1036396"/>
                  </a:cubicBezTo>
                  <a:cubicBezTo>
                    <a:pt x="677333" y="965488"/>
                    <a:pt x="831850" y="831079"/>
                    <a:pt x="958850" y="725246"/>
                  </a:cubicBezTo>
                  <a:cubicBezTo>
                    <a:pt x="1085850" y="619413"/>
                    <a:pt x="1167342" y="522270"/>
                    <a:pt x="1327150" y="401396"/>
                  </a:cubicBezTo>
                  <a:cubicBezTo>
                    <a:pt x="1486958" y="280522"/>
                    <a:pt x="1589617" y="194573"/>
                    <a:pt x="1917700" y="0"/>
                  </a:cubicBezTo>
                </a:path>
              </a:pathLst>
            </a:custGeom>
            <a:noFill/>
            <a:ln w="1270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defTabSz="609507"/>
              <a:endParaRPr lang="en-US" sz="2400" dirty="0">
                <a:solidFill>
                  <a:srgbClr val="4D4E5C"/>
                </a:solidFill>
                <a:latin typeface="Arial" panose="020B0604020202020204" pitchFamily="34" charset="0"/>
                <a:cs typeface="Arial" panose="020B0604020202020204" pitchFamily="34" charset="0"/>
              </a:endParaRPr>
            </a:p>
          </p:txBody>
        </p:sp>
        <p:sp>
          <p:nvSpPr>
            <p:cNvPr id="30" name="Freihandform 29"/>
            <p:cNvSpPr/>
            <p:nvPr/>
          </p:nvSpPr>
          <p:spPr bwMode="gray">
            <a:xfrm>
              <a:off x="2488531" y="2590684"/>
              <a:ext cx="2721234" cy="1108599"/>
            </a:xfrm>
            <a:custGeom>
              <a:avLst/>
              <a:gdLst>
                <a:gd name="connsiteX0" fmla="*/ 0 w 4895850"/>
                <a:gd name="connsiteY0" fmla="*/ 2628900 h 2628900"/>
                <a:gd name="connsiteX1" fmla="*/ 285750 w 4895850"/>
                <a:gd name="connsiteY1" fmla="*/ 2571750 h 2628900"/>
                <a:gd name="connsiteX2" fmla="*/ 565150 w 4895850"/>
                <a:gd name="connsiteY2" fmla="*/ 2457450 h 2628900"/>
                <a:gd name="connsiteX3" fmla="*/ 958850 w 4895850"/>
                <a:gd name="connsiteY3" fmla="*/ 2146300 h 2628900"/>
                <a:gd name="connsiteX4" fmla="*/ 1327150 w 4895850"/>
                <a:gd name="connsiteY4" fmla="*/ 1822450 h 2628900"/>
                <a:gd name="connsiteX5" fmla="*/ 1790700 w 4895850"/>
                <a:gd name="connsiteY5" fmla="*/ 1504950 h 2628900"/>
                <a:gd name="connsiteX6" fmla="*/ 2470150 w 4895850"/>
                <a:gd name="connsiteY6" fmla="*/ 1073150 h 2628900"/>
                <a:gd name="connsiteX7" fmla="*/ 3321050 w 4895850"/>
                <a:gd name="connsiteY7" fmla="*/ 520700 h 2628900"/>
                <a:gd name="connsiteX8" fmla="*/ 4191000 w 4895850"/>
                <a:gd name="connsiteY8" fmla="*/ 177800 h 2628900"/>
                <a:gd name="connsiteX9" fmla="*/ 4584700 w 4895850"/>
                <a:gd name="connsiteY9" fmla="*/ 31750 h 2628900"/>
                <a:gd name="connsiteX10" fmla="*/ 4895850 w 4895850"/>
                <a:gd name="connsiteY10" fmla="*/ 0 h 2628900"/>
                <a:gd name="connsiteX0" fmla="*/ 0 w 4895850"/>
                <a:gd name="connsiteY0" fmla="*/ 2628900 h 2628900"/>
                <a:gd name="connsiteX1" fmla="*/ 285750 w 4895850"/>
                <a:gd name="connsiteY1" fmla="*/ 2571750 h 2628900"/>
                <a:gd name="connsiteX2" fmla="*/ 565150 w 4895850"/>
                <a:gd name="connsiteY2" fmla="*/ 2457450 h 2628900"/>
                <a:gd name="connsiteX3" fmla="*/ 958850 w 4895850"/>
                <a:gd name="connsiteY3" fmla="*/ 2146300 h 2628900"/>
                <a:gd name="connsiteX4" fmla="*/ 1327150 w 4895850"/>
                <a:gd name="connsiteY4" fmla="*/ 1822450 h 2628900"/>
                <a:gd name="connsiteX5" fmla="*/ 1917700 w 4895850"/>
                <a:gd name="connsiteY5" fmla="*/ 1421054 h 2628900"/>
                <a:gd name="connsiteX6" fmla="*/ 2470150 w 4895850"/>
                <a:gd name="connsiteY6" fmla="*/ 1073150 h 2628900"/>
                <a:gd name="connsiteX7" fmla="*/ 3321050 w 4895850"/>
                <a:gd name="connsiteY7" fmla="*/ 520700 h 2628900"/>
                <a:gd name="connsiteX8" fmla="*/ 4191000 w 4895850"/>
                <a:gd name="connsiteY8" fmla="*/ 177800 h 2628900"/>
                <a:gd name="connsiteX9" fmla="*/ 4584700 w 4895850"/>
                <a:gd name="connsiteY9" fmla="*/ 31750 h 2628900"/>
                <a:gd name="connsiteX10" fmla="*/ 4895850 w 4895850"/>
                <a:gd name="connsiteY10" fmla="*/ 0 h 2628900"/>
                <a:gd name="connsiteX0" fmla="*/ 0 w 4895850"/>
                <a:gd name="connsiteY0" fmla="*/ 2628900 h 2628900"/>
                <a:gd name="connsiteX1" fmla="*/ 285750 w 4895850"/>
                <a:gd name="connsiteY1" fmla="*/ 2571750 h 2628900"/>
                <a:gd name="connsiteX2" fmla="*/ 565150 w 4895850"/>
                <a:gd name="connsiteY2" fmla="*/ 2457450 h 2628900"/>
                <a:gd name="connsiteX3" fmla="*/ 958850 w 4895850"/>
                <a:gd name="connsiteY3" fmla="*/ 2146300 h 2628900"/>
                <a:gd name="connsiteX4" fmla="*/ 1917700 w 4895850"/>
                <a:gd name="connsiteY4" fmla="*/ 1421054 h 2628900"/>
                <a:gd name="connsiteX5" fmla="*/ 2470150 w 4895850"/>
                <a:gd name="connsiteY5" fmla="*/ 1073150 h 2628900"/>
                <a:gd name="connsiteX6" fmla="*/ 3321050 w 4895850"/>
                <a:gd name="connsiteY6" fmla="*/ 520700 h 2628900"/>
                <a:gd name="connsiteX7" fmla="*/ 4191000 w 4895850"/>
                <a:gd name="connsiteY7" fmla="*/ 177800 h 2628900"/>
                <a:gd name="connsiteX8" fmla="*/ 4584700 w 4895850"/>
                <a:gd name="connsiteY8" fmla="*/ 31750 h 2628900"/>
                <a:gd name="connsiteX9" fmla="*/ 4895850 w 4895850"/>
                <a:gd name="connsiteY9" fmla="*/ 0 h 2628900"/>
                <a:gd name="connsiteX0" fmla="*/ 0 w 4895850"/>
                <a:gd name="connsiteY0" fmla="*/ 2628900 h 2649233"/>
                <a:gd name="connsiteX1" fmla="*/ 285750 w 4895850"/>
                <a:gd name="connsiteY1" fmla="*/ 2571750 h 2649233"/>
                <a:gd name="connsiteX2" fmla="*/ 565150 w 4895850"/>
                <a:gd name="connsiteY2" fmla="*/ 2457450 h 2649233"/>
                <a:gd name="connsiteX3" fmla="*/ 1917700 w 4895850"/>
                <a:gd name="connsiteY3" fmla="*/ 1421054 h 2649233"/>
                <a:gd name="connsiteX4" fmla="*/ 2470150 w 4895850"/>
                <a:gd name="connsiteY4" fmla="*/ 1073150 h 2649233"/>
                <a:gd name="connsiteX5" fmla="*/ 3321050 w 4895850"/>
                <a:gd name="connsiteY5" fmla="*/ 520700 h 2649233"/>
                <a:gd name="connsiteX6" fmla="*/ 4191000 w 4895850"/>
                <a:gd name="connsiteY6" fmla="*/ 177800 h 2649233"/>
                <a:gd name="connsiteX7" fmla="*/ 4584700 w 4895850"/>
                <a:gd name="connsiteY7" fmla="*/ 31750 h 2649233"/>
                <a:gd name="connsiteX8" fmla="*/ 4895850 w 4895850"/>
                <a:gd name="connsiteY8" fmla="*/ 0 h 2649233"/>
                <a:gd name="connsiteX0" fmla="*/ 33867 w 4929717"/>
                <a:gd name="connsiteY0" fmla="*/ 2628900 h 2773058"/>
                <a:gd name="connsiteX1" fmla="*/ 319617 w 4929717"/>
                <a:gd name="connsiteY1" fmla="*/ 2571750 h 2773058"/>
                <a:gd name="connsiteX2" fmla="*/ 1951567 w 4929717"/>
                <a:gd name="connsiteY2" fmla="*/ 1421054 h 2773058"/>
                <a:gd name="connsiteX3" fmla="*/ 2504017 w 4929717"/>
                <a:gd name="connsiteY3" fmla="*/ 1073150 h 2773058"/>
                <a:gd name="connsiteX4" fmla="*/ 3354917 w 4929717"/>
                <a:gd name="connsiteY4" fmla="*/ 520700 h 2773058"/>
                <a:gd name="connsiteX5" fmla="*/ 4224867 w 4929717"/>
                <a:gd name="connsiteY5" fmla="*/ 177800 h 2773058"/>
                <a:gd name="connsiteX6" fmla="*/ 4618567 w 4929717"/>
                <a:gd name="connsiteY6" fmla="*/ 31750 h 2773058"/>
                <a:gd name="connsiteX7" fmla="*/ 4929717 w 4929717"/>
                <a:gd name="connsiteY7" fmla="*/ 0 h 2773058"/>
                <a:gd name="connsiteX0" fmla="*/ 0 w 4895850"/>
                <a:gd name="connsiteY0" fmla="*/ 2628900 h 2628900"/>
                <a:gd name="connsiteX1" fmla="*/ 1917700 w 4895850"/>
                <a:gd name="connsiteY1" fmla="*/ 1421054 h 2628900"/>
                <a:gd name="connsiteX2" fmla="*/ 2470150 w 4895850"/>
                <a:gd name="connsiteY2" fmla="*/ 1073150 h 2628900"/>
                <a:gd name="connsiteX3" fmla="*/ 3321050 w 4895850"/>
                <a:gd name="connsiteY3" fmla="*/ 520700 h 2628900"/>
                <a:gd name="connsiteX4" fmla="*/ 4191000 w 4895850"/>
                <a:gd name="connsiteY4" fmla="*/ 177800 h 2628900"/>
                <a:gd name="connsiteX5" fmla="*/ 4584700 w 4895850"/>
                <a:gd name="connsiteY5" fmla="*/ 31750 h 2628900"/>
                <a:gd name="connsiteX6" fmla="*/ 4895850 w 4895850"/>
                <a:gd name="connsiteY6" fmla="*/ 0 h 2628900"/>
                <a:gd name="connsiteX0" fmla="*/ 0 w 2978150"/>
                <a:gd name="connsiteY0" fmla="*/ 1421054 h 1421054"/>
                <a:gd name="connsiteX1" fmla="*/ 552450 w 2978150"/>
                <a:gd name="connsiteY1" fmla="*/ 1073150 h 1421054"/>
                <a:gd name="connsiteX2" fmla="*/ 1403350 w 2978150"/>
                <a:gd name="connsiteY2" fmla="*/ 520700 h 1421054"/>
                <a:gd name="connsiteX3" fmla="*/ 2273300 w 2978150"/>
                <a:gd name="connsiteY3" fmla="*/ 177800 h 1421054"/>
                <a:gd name="connsiteX4" fmla="*/ 2667000 w 2978150"/>
                <a:gd name="connsiteY4" fmla="*/ 31750 h 1421054"/>
                <a:gd name="connsiteX5" fmla="*/ 2978150 w 2978150"/>
                <a:gd name="connsiteY5" fmla="*/ 0 h 1421054"/>
                <a:gd name="connsiteX0" fmla="*/ 0 w 2978150"/>
                <a:gd name="connsiteY0" fmla="*/ 1421054 h 1421054"/>
                <a:gd name="connsiteX1" fmla="*/ 549275 w 2978150"/>
                <a:gd name="connsiteY1" fmla="*/ 1044575 h 1421054"/>
                <a:gd name="connsiteX2" fmla="*/ 1403350 w 2978150"/>
                <a:gd name="connsiteY2" fmla="*/ 520700 h 1421054"/>
                <a:gd name="connsiteX3" fmla="*/ 2273300 w 2978150"/>
                <a:gd name="connsiteY3" fmla="*/ 177800 h 1421054"/>
                <a:gd name="connsiteX4" fmla="*/ 2667000 w 2978150"/>
                <a:gd name="connsiteY4" fmla="*/ 31750 h 1421054"/>
                <a:gd name="connsiteX5" fmla="*/ 2978150 w 2978150"/>
                <a:gd name="connsiteY5" fmla="*/ 0 h 14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150" h="1421054">
                  <a:moveTo>
                    <a:pt x="0" y="1421054"/>
                  </a:moveTo>
                  <a:cubicBezTo>
                    <a:pt x="190500" y="1296171"/>
                    <a:pt x="549275" y="1044575"/>
                    <a:pt x="549275" y="1044575"/>
                  </a:cubicBezTo>
                  <a:cubicBezTo>
                    <a:pt x="804333" y="880533"/>
                    <a:pt x="1116013" y="665162"/>
                    <a:pt x="1403350" y="520700"/>
                  </a:cubicBezTo>
                  <a:cubicBezTo>
                    <a:pt x="1690687" y="376238"/>
                    <a:pt x="2062692" y="259292"/>
                    <a:pt x="2273300" y="177800"/>
                  </a:cubicBezTo>
                  <a:cubicBezTo>
                    <a:pt x="2483908" y="96308"/>
                    <a:pt x="2549525" y="61383"/>
                    <a:pt x="2667000" y="31750"/>
                  </a:cubicBezTo>
                  <a:cubicBezTo>
                    <a:pt x="2784475" y="2117"/>
                    <a:pt x="2881312" y="1058"/>
                    <a:pt x="2978150" y="0"/>
                  </a:cubicBezTo>
                </a:path>
              </a:pathLst>
            </a:custGeom>
            <a:noFill/>
            <a:ln w="12700">
              <a:solidFill>
                <a:schemeClr val="accent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defTabSz="609507"/>
              <a:endParaRPr lang="en-US" sz="2400" dirty="0">
                <a:solidFill>
                  <a:srgbClr val="4D4E5C"/>
                </a:solidFill>
                <a:latin typeface="Arial" panose="020B0604020202020204" pitchFamily="34" charset="0"/>
                <a:cs typeface="Arial" panose="020B0604020202020204" pitchFamily="34" charset="0"/>
              </a:endParaRPr>
            </a:p>
          </p:txBody>
        </p:sp>
        <p:sp>
          <p:nvSpPr>
            <p:cNvPr id="31" name="Freihandform 30"/>
            <p:cNvSpPr/>
            <p:nvPr/>
          </p:nvSpPr>
          <p:spPr bwMode="gray">
            <a:xfrm>
              <a:off x="716173" y="2737375"/>
              <a:ext cx="3924976" cy="1904178"/>
            </a:xfrm>
            <a:custGeom>
              <a:avLst/>
              <a:gdLst>
                <a:gd name="connsiteX0" fmla="*/ 0 w 4273550"/>
                <a:gd name="connsiteY0" fmla="*/ 2463800 h 2463800"/>
                <a:gd name="connsiteX1" fmla="*/ 342900 w 4273550"/>
                <a:gd name="connsiteY1" fmla="*/ 2374900 h 2463800"/>
                <a:gd name="connsiteX2" fmla="*/ 742950 w 4273550"/>
                <a:gd name="connsiteY2" fmla="*/ 2076450 h 2463800"/>
                <a:gd name="connsiteX3" fmla="*/ 1314450 w 4273550"/>
                <a:gd name="connsiteY3" fmla="*/ 1454150 h 2463800"/>
                <a:gd name="connsiteX4" fmla="*/ 1885950 w 4273550"/>
                <a:gd name="connsiteY4" fmla="*/ 1022350 h 2463800"/>
                <a:gd name="connsiteX5" fmla="*/ 2368550 w 4273550"/>
                <a:gd name="connsiteY5" fmla="*/ 698500 h 2463800"/>
                <a:gd name="connsiteX6" fmla="*/ 2895600 w 4273550"/>
                <a:gd name="connsiteY6" fmla="*/ 393700 h 2463800"/>
                <a:gd name="connsiteX7" fmla="*/ 3454400 w 4273550"/>
                <a:gd name="connsiteY7" fmla="*/ 196850 h 2463800"/>
                <a:gd name="connsiteX8" fmla="*/ 4273550 w 4273550"/>
                <a:gd name="connsiteY8" fmla="*/ 0 h 246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3550" h="2463800">
                  <a:moveTo>
                    <a:pt x="0" y="2463800"/>
                  </a:moveTo>
                  <a:cubicBezTo>
                    <a:pt x="109537" y="2451629"/>
                    <a:pt x="219075" y="2439458"/>
                    <a:pt x="342900" y="2374900"/>
                  </a:cubicBezTo>
                  <a:cubicBezTo>
                    <a:pt x="466725" y="2310342"/>
                    <a:pt x="581025" y="2229908"/>
                    <a:pt x="742950" y="2076450"/>
                  </a:cubicBezTo>
                  <a:cubicBezTo>
                    <a:pt x="904875" y="1922992"/>
                    <a:pt x="1123950" y="1629833"/>
                    <a:pt x="1314450" y="1454150"/>
                  </a:cubicBezTo>
                  <a:cubicBezTo>
                    <a:pt x="1504950" y="1278467"/>
                    <a:pt x="1710267" y="1148292"/>
                    <a:pt x="1885950" y="1022350"/>
                  </a:cubicBezTo>
                  <a:cubicBezTo>
                    <a:pt x="2061633" y="896408"/>
                    <a:pt x="2200275" y="803275"/>
                    <a:pt x="2368550" y="698500"/>
                  </a:cubicBezTo>
                  <a:cubicBezTo>
                    <a:pt x="2536825" y="593725"/>
                    <a:pt x="2714625" y="477308"/>
                    <a:pt x="2895600" y="393700"/>
                  </a:cubicBezTo>
                  <a:cubicBezTo>
                    <a:pt x="3076575" y="310092"/>
                    <a:pt x="3224742" y="262467"/>
                    <a:pt x="3454400" y="196850"/>
                  </a:cubicBezTo>
                  <a:cubicBezTo>
                    <a:pt x="3684058" y="131233"/>
                    <a:pt x="3978804" y="65616"/>
                    <a:pt x="4273550" y="0"/>
                  </a:cubicBezTo>
                </a:path>
              </a:pathLst>
            </a:custGeom>
            <a:ln w="127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09507"/>
              <a:endParaRPr lang="en-US" sz="2400" dirty="0">
                <a:solidFill>
                  <a:srgbClr val="4D4E5C"/>
                </a:solidFill>
                <a:latin typeface="Arial" panose="020B0604020202020204" pitchFamily="34" charset="0"/>
                <a:cs typeface="Arial" panose="020B0604020202020204" pitchFamily="34" charset="0"/>
              </a:endParaRPr>
            </a:p>
          </p:txBody>
        </p:sp>
        <p:sp>
          <p:nvSpPr>
            <p:cNvPr id="32" name="Textfeld 31"/>
            <p:cNvSpPr txBox="1"/>
            <p:nvPr/>
          </p:nvSpPr>
          <p:spPr bwMode="gray">
            <a:xfrm>
              <a:off x="4727134" y="1495000"/>
              <a:ext cx="995706" cy="207749"/>
            </a:xfrm>
            <a:prstGeom prst="rect">
              <a:avLst/>
            </a:prstGeom>
            <a:noFill/>
          </p:spPr>
          <p:txBody>
            <a:bodyPr wrap="none" rtlCol="0">
              <a:spAutoFit/>
            </a:bodyPr>
            <a:lstStyle/>
            <a:p>
              <a:pPr algn="ctr" defTabSz="609507"/>
              <a:r>
                <a:rPr lang="en-US" sz="1200" cap="all" dirty="0">
                  <a:solidFill>
                    <a:schemeClr val="bg2"/>
                  </a:solidFill>
                  <a:latin typeface="Arial" panose="020B0604020202020204" pitchFamily="34" charset="0"/>
                  <a:cs typeface="Arial" panose="020B0604020202020204" pitchFamily="34" charset="0"/>
                </a:rPr>
                <a:t>Placeholder</a:t>
              </a:r>
            </a:p>
          </p:txBody>
        </p:sp>
        <p:sp>
          <p:nvSpPr>
            <p:cNvPr id="33" name="Textfeld 32"/>
            <p:cNvSpPr txBox="1"/>
            <p:nvPr/>
          </p:nvSpPr>
          <p:spPr bwMode="gray">
            <a:xfrm rot="16200000">
              <a:off x="5295374" y="2165267"/>
              <a:ext cx="624209" cy="346249"/>
            </a:xfrm>
            <a:prstGeom prst="rect">
              <a:avLst/>
            </a:prstGeom>
            <a:noFill/>
          </p:spPr>
          <p:txBody>
            <a:bodyPr wrap="none" rtlCol="0">
              <a:spAutoFit/>
            </a:bodyPr>
            <a:lstStyle/>
            <a:p>
              <a:pPr defTabSz="609507"/>
              <a:r>
                <a:rPr lang="en-US" sz="1200" dirty="0">
                  <a:solidFill>
                    <a:schemeClr val="bg1"/>
                  </a:solidFill>
                  <a:latin typeface="Arial" panose="020B0604020202020204" pitchFamily="34" charset="0"/>
                  <a:cs typeface="Arial" panose="020B0604020202020204" pitchFamily="34" charset="0"/>
                </a:rPr>
                <a:t>Projected</a:t>
              </a:r>
              <a:br>
                <a:rPr lang="en-US" sz="1200" dirty="0">
                  <a:solidFill>
                    <a:schemeClr val="bg1"/>
                  </a:solidFill>
                  <a:latin typeface="Arial" panose="020B0604020202020204" pitchFamily="34" charset="0"/>
                  <a:cs typeface="Arial" panose="020B0604020202020204" pitchFamily="34" charset="0"/>
                </a:rPr>
              </a:br>
              <a:r>
                <a:rPr lang="en-US" sz="1200" dirty="0">
                  <a:solidFill>
                    <a:schemeClr val="bg1"/>
                  </a:solidFill>
                  <a:latin typeface="Arial" panose="020B0604020202020204" pitchFamily="34" charset="0"/>
                  <a:cs typeface="Arial" panose="020B0604020202020204" pitchFamily="34" charset="0"/>
                </a:rPr>
                <a:t>Overrun</a:t>
              </a:r>
            </a:p>
          </p:txBody>
        </p:sp>
        <p:sp>
          <p:nvSpPr>
            <p:cNvPr id="34" name="Textfeld 33"/>
            <p:cNvSpPr txBox="1"/>
            <p:nvPr/>
          </p:nvSpPr>
          <p:spPr bwMode="gray">
            <a:xfrm rot="16200000">
              <a:off x="5241875" y="2864794"/>
              <a:ext cx="731210" cy="346249"/>
            </a:xfrm>
            <a:prstGeom prst="rect">
              <a:avLst/>
            </a:prstGeom>
            <a:noFill/>
          </p:spPr>
          <p:txBody>
            <a:bodyPr wrap="none" rtlCol="0">
              <a:spAutoFit/>
            </a:bodyPr>
            <a:lstStyle/>
            <a:p>
              <a:pPr algn="r" defTabSz="609507"/>
              <a:r>
                <a:rPr lang="en-US" sz="1200" dirty="0">
                  <a:solidFill>
                    <a:schemeClr val="bg1"/>
                  </a:solidFill>
                  <a:latin typeface="Arial" panose="020B0604020202020204" pitchFamily="34" charset="0"/>
                  <a:cs typeface="Arial" panose="020B0604020202020204" pitchFamily="34" charset="0"/>
                </a:rPr>
                <a:t>Budget at</a:t>
              </a:r>
              <a:br>
                <a:rPr lang="en-US" sz="1200" dirty="0">
                  <a:solidFill>
                    <a:schemeClr val="bg1"/>
                  </a:solidFill>
                  <a:latin typeface="Arial" panose="020B0604020202020204" pitchFamily="34" charset="0"/>
                  <a:cs typeface="Arial" panose="020B0604020202020204" pitchFamily="34" charset="0"/>
                </a:rPr>
              </a:br>
              <a:r>
                <a:rPr lang="en-US" sz="1200" dirty="0">
                  <a:solidFill>
                    <a:schemeClr val="bg1"/>
                  </a:solidFill>
                  <a:latin typeface="Arial" panose="020B0604020202020204" pitchFamily="34" charset="0"/>
                  <a:cs typeface="Arial" panose="020B0604020202020204" pitchFamily="34" charset="0"/>
                </a:rPr>
                <a:t>Completion</a:t>
              </a:r>
            </a:p>
          </p:txBody>
        </p:sp>
        <p:sp>
          <p:nvSpPr>
            <p:cNvPr id="35" name="Textfeld 34"/>
            <p:cNvSpPr txBox="1"/>
            <p:nvPr/>
          </p:nvSpPr>
          <p:spPr bwMode="gray">
            <a:xfrm>
              <a:off x="735067" y="2343651"/>
              <a:ext cx="1165656" cy="207749"/>
            </a:xfrm>
            <a:prstGeom prst="rect">
              <a:avLst/>
            </a:prstGeom>
            <a:noFill/>
          </p:spPr>
          <p:txBody>
            <a:bodyPr wrap="none" rtlCol="0">
              <a:spAutoFit/>
            </a:bodyPr>
            <a:lstStyle/>
            <a:p>
              <a:pPr algn="ctr" defTabSz="609507"/>
              <a:r>
                <a:rPr lang="en-US" sz="1200" dirty="0">
                  <a:solidFill>
                    <a:schemeClr val="bg1"/>
                  </a:solidFill>
                  <a:latin typeface="Arial" panose="020B0604020202020204" pitchFamily="34" charset="0"/>
                  <a:cs typeface="Arial" panose="020B0604020202020204" pitchFamily="34" charset="0"/>
                </a:rPr>
                <a:t>Total Budgeted Cost</a:t>
              </a:r>
            </a:p>
          </p:txBody>
        </p:sp>
        <p:sp>
          <p:nvSpPr>
            <p:cNvPr id="36" name="Textfeld 35"/>
            <p:cNvSpPr txBox="1"/>
            <p:nvPr/>
          </p:nvSpPr>
          <p:spPr bwMode="gray">
            <a:xfrm>
              <a:off x="1714369" y="3088956"/>
              <a:ext cx="516007" cy="207749"/>
            </a:xfrm>
            <a:prstGeom prst="rect">
              <a:avLst/>
            </a:prstGeom>
            <a:noFill/>
          </p:spPr>
          <p:txBody>
            <a:bodyPr wrap="none" rtlCol="0">
              <a:spAutoFit/>
            </a:bodyPr>
            <a:lstStyle/>
            <a:p>
              <a:pPr algn="r" defTabSz="609507"/>
              <a:r>
                <a:rPr lang="en-US" sz="1200" dirty="0">
                  <a:solidFill>
                    <a:schemeClr val="bg1"/>
                  </a:solidFill>
                  <a:latin typeface="Arial" panose="020B0604020202020204" pitchFamily="34" charset="0"/>
                  <a:cs typeface="Arial" panose="020B0604020202020204" pitchFamily="34" charset="0"/>
                </a:rPr>
                <a:t>Actuals</a:t>
              </a:r>
            </a:p>
          </p:txBody>
        </p:sp>
        <p:sp>
          <p:nvSpPr>
            <p:cNvPr id="37" name="Textfeld 36"/>
            <p:cNvSpPr txBox="1"/>
            <p:nvPr/>
          </p:nvSpPr>
          <p:spPr bwMode="gray">
            <a:xfrm>
              <a:off x="2072156" y="3364799"/>
              <a:ext cx="368130" cy="207749"/>
            </a:xfrm>
            <a:prstGeom prst="rect">
              <a:avLst/>
            </a:prstGeom>
            <a:noFill/>
          </p:spPr>
          <p:txBody>
            <a:bodyPr wrap="none" rtlCol="0">
              <a:spAutoFit/>
            </a:bodyPr>
            <a:lstStyle/>
            <a:p>
              <a:pPr algn="r" defTabSz="609507"/>
              <a:r>
                <a:rPr lang="en-US" sz="1200" dirty="0">
                  <a:solidFill>
                    <a:schemeClr val="bg1"/>
                  </a:solidFill>
                  <a:latin typeface="Arial" panose="020B0604020202020204" pitchFamily="34" charset="0"/>
                  <a:cs typeface="Arial" panose="020B0604020202020204" pitchFamily="34" charset="0"/>
                </a:rPr>
                <a:t>Plan</a:t>
              </a:r>
            </a:p>
          </p:txBody>
        </p:sp>
        <p:sp>
          <p:nvSpPr>
            <p:cNvPr id="38" name="Textfeld 37"/>
            <p:cNvSpPr txBox="1"/>
            <p:nvPr/>
          </p:nvSpPr>
          <p:spPr bwMode="gray">
            <a:xfrm>
              <a:off x="2448804" y="3682078"/>
              <a:ext cx="826044" cy="207749"/>
            </a:xfrm>
            <a:prstGeom prst="rect">
              <a:avLst/>
            </a:prstGeom>
            <a:noFill/>
          </p:spPr>
          <p:txBody>
            <a:bodyPr wrap="none" rtlCol="0">
              <a:spAutoFit/>
            </a:bodyPr>
            <a:lstStyle/>
            <a:p>
              <a:pPr defTabSz="609507"/>
              <a:r>
                <a:rPr lang="en-US" sz="1200" dirty="0">
                  <a:solidFill>
                    <a:schemeClr val="bg1"/>
                  </a:solidFill>
                  <a:latin typeface="Arial" panose="020B0604020202020204" pitchFamily="34" charset="0"/>
                  <a:cs typeface="Arial" panose="020B0604020202020204" pitchFamily="34" charset="0"/>
                </a:rPr>
                <a:t>Earned Value</a:t>
              </a:r>
            </a:p>
          </p:txBody>
        </p:sp>
      </p:grpSp>
      <p:sp>
        <p:nvSpPr>
          <p:cNvPr id="190" name="Textplatzhalter 3"/>
          <p:cNvSpPr>
            <a:spLocks noGrp="1"/>
          </p:cNvSpPr>
          <p:nvPr>
            <p:ph type="body" sz="quarter" idx="15"/>
          </p:nvPr>
        </p:nvSpPr>
        <p:spPr bwMode="gray">
          <a:xfrm>
            <a:off x="593236" y="1373766"/>
            <a:ext cx="1891547" cy="342391"/>
          </a:xfrm>
        </p:spPr>
        <p:txBody>
          <a:bodyPr/>
          <a:lstStyle/>
          <a:p>
            <a:r>
              <a:rPr lang="en-US" sz="1600" cap="all" dirty="0">
                <a:solidFill>
                  <a:schemeClr val="bg2"/>
                </a:solidFill>
              </a:rPr>
              <a:t>Placeholder</a:t>
            </a:r>
            <a:endParaRPr lang="en-US" sz="1400" cap="all" dirty="0">
              <a:solidFill>
                <a:schemeClr val="bg2"/>
              </a:solidFill>
            </a:endParaRPr>
          </a:p>
        </p:txBody>
      </p:sp>
      <p:sp>
        <p:nvSpPr>
          <p:cNvPr id="191" name="Textplatzhalter 3"/>
          <p:cNvSpPr txBox="1">
            <a:spLocks/>
          </p:cNvSpPr>
          <p:nvPr/>
        </p:nvSpPr>
        <p:spPr bwMode="gray">
          <a:xfrm>
            <a:off x="8154330" y="1373766"/>
            <a:ext cx="1891547" cy="342391"/>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bg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bg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bg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p:txBody>
      </p:sp>
      <p:cxnSp>
        <p:nvCxnSpPr>
          <p:cNvPr id="192" name="Gerade Verbindung 191"/>
          <p:cNvCxnSpPr/>
          <p:nvPr/>
        </p:nvCxnSpPr>
        <p:spPr bwMode="gray">
          <a:xfrm>
            <a:off x="8169570" y="1634655"/>
            <a:ext cx="340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93" name="Textplatzhalter 3"/>
          <p:cNvSpPr txBox="1">
            <a:spLocks/>
          </p:cNvSpPr>
          <p:nvPr/>
        </p:nvSpPr>
        <p:spPr bwMode="gray">
          <a:xfrm>
            <a:off x="8154330" y="4153542"/>
            <a:ext cx="1891547" cy="342391"/>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bg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bg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bg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p:txBody>
      </p:sp>
      <p:cxnSp>
        <p:nvCxnSpPr>
          <p:cNvPr id="194" name="Gerade Verbindung 193"/>
          <p:cNvCxnSpPr/>
          <p:nvPr/>
        </p:nvCxnSpPr>
        <p:spPr bwMode="gray">
          <a:xfrm>
            <a:off x="8169570" y="4414431"/>
            <a:ext cx="340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83" name="Gruppieren 182"/>
          <p:cNvGrpSpPr/>
          <p:nvPr/>
        </p:nvGrpSpPr>
        <p:grpSpPr bwMode="gray">
          <a:xfrm>
            <a:off x="9081402" y="1887367"/>
            <a:ext cx="1557396" cy="1503407"/>
            <a:chOff x="9081402" y="1887367"/>
            <a:chExt cx="1557396" cy="1503407"/>
          </a:xfrm>
        </p:grpSpPr>
        <p:sp>
          <p:nvSpPr>
            <p:cNvPr id="184" name="Ellipse 183"/>
            <p:cNvSpPr/>
            <p:nvPr/>
          </p:nvSpPr>
          <p:spPr bwMode="gray">
            <a:xfrm>
              <a:off x="9100103" y="1907480"/>
              <a:ext cx="1459376" cy="1458450"/>
            </a:xfrm>
            <a:prstGeom prst="ellipse">
              <a:avLst/>
            </a:prstGeom>
            <a:solidFill>
              <a:schemeClr val="bg2"/>
            </a:solidFill>
            <a:ln w="12700">
              <a:noFill/>
              <a:round/>
              <a:headEnd/>
              <a:tailEnd/>
            </a:ln>
          </p:spPr>
          <p:txBody>
            <a:bodyPr rtlCol="0" anchor="ctr"/>
            <a:lstStyle/>
            <a:p>
              <a:pPr algn="ctr" defTabSz="609507"/>
              <a:endParaRPr lang="en-US" sz="1600" dirty="0">
                <a:solidFill>
                  <a:srgbClr val="4D4E5C"/>
                </a:solidFill>
                <a:latin typeface="Arial" panose="020B0604020202020204" pitchFamily="34" charset="0"/>
                <a:cs typeface="Arial" panose="020B0604020202020204" pitchFamily="34" charset="0"/>
              </a:endParaRPr>
            </a:p>
          </p:txBody>
        </p:sp>
        <p:grpSp>
          <p:nvGrpSpPr>
            <p:cNvPr id="185" name="Gruppieren 184"/>
            <p:cNvGrpSpPr/>
            <p:nvPr/>
          </p:nvGrpSpPr>
          <p:grpSpPr bwMode="gray">
            <a:xfrm>
              <a:off x="9274664" y="2079948"/>
              <a:ext cx="1108326" cy="1035514"/>
              <a:chOff x="9274664" y="2079948"/>
              <a:chExt cx="1108326" cy="1035514"/>
            </a:xfrm>
          </p:grpSpPr>
          <p:sp>
            <p:nvSpPr>
              <p:cNvPr id="209" name="Freeform 6"/>
              <p:cNvSpPr>
                <a:spLocks/>
              </p:cNvSpPr>
              <p:nvPr/>
            </p:nvSpPr>
            <p:spPr bwMode="gray">
              <a:xfrm>
                <a:off x="9828235" y="2079948"/>
                <a:ext cx="9463" cy="118209"/>
              </a:xfrm>
              <a:custGeom>
                <a:avLst/>
                <a:gdLst/>
                <a:ahLst/>
                <a:cxnLst>
                  <a:cxn ang="0">
                    <a:pos x="1" y="74"/>
                  </a:cxn>
                  <a:cxn ang="0">
                    <a:pos x="6" y="74"/>
                  </a:cxn>
                  <a:cxn ang="0">
                    <a:pos x="6" y="0"/>
                  </a:cxn>
                  <a:cxn ang="0">
                    <a:pos x="1" y="0"/>
                  </a:cxn>
                  <a:cxn ang="0">
                    <a:pos x="0" y="0"/>
                  </a:cxn>
                  <a:cxn ang="0">
                    <a:pos x="0" y="74"/>
                  </a:cxn>
                  <a:cxn ang="0">
                    <a:pos x="1" y="74"/>
                  </a:cxn>
                </a:cxnLst>
                <a:rect l="0" t="0" r="r" b="b"/>
                <a:pathLst>
                  <a:path w="6" h="74">
                    <a:moveTo>
                      <a:pt x="1" y="74"/>
                    </a:moveTo>
                    <a:cubicBezTo>
                      <a:pt x="3" y="74"/>
                      <a:pt x="4" y="74"/>
                      <a:pt x="6" y="74"/>
                    </a:cubicBezTo>
                    <a:cubicBezTo>
                      <a:pt x="6" y="0"/>
                      <a:pt x="6" y="0"/>
                      <a:pt x="6" y="0"/>
                    </a:cubicBezTo>
                    <a:cubicBezTo>
                      <a:pt x="4" y="0"/>
                      <a:pt x="3" y="0"/>
                      <a:pt x="1" y="0"/>
                    </a:cubicBezTo>
                    <a:cubicBezTo>
                      <a:pt x="1" y="0"/>
                      <a:pt x="0" y="0"/>
                      <a:pt x="0" y="0"/>
                    </a:cubicBezTo>
                    <a:cubicBezTo>
                      <a:pt x="0" y="74"/>
                      <a:pt x="0" y="74"/>
                      <a:pt x="0" y="74"/>
                    </a:cubicBezTo>
                    <a:cubicBezTo>
                      <a:pt x="0" y="74"/>
                      <a:pt x="1" y="74"/>
                      <a:pt x="1" y="7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10" name="Freeform 7"/>
              <p:cNvSpPr>
                <a:spLocks/>
              </p:cNvSpPr>
              <p:nvPr/>
            </p:nvSpPr>
            <p:spPr bwMode="gray">
              <a:xfrm>
                <a:off x="9770276" y="2081130"/>
                <a:ext cx="22474" cy="120574"/>
              </a:xfrm>
              <a:custGeom>
                <a:avLst/>
                <a:gdLst/>
                <a:ahLst/>
                <a:cxnLst>
                  <a:cxn ang="0">
                    <a:pos x="14" y="74"/>
                  </a:cxn>
                  <a:cxn ang="0">
                    <a:pos x="6" y="0"/>
                  </a:cxn>
                  <a:cxn ang="0">
                    <a:pos x="0" y="1"/>
                  </a:cxn>
                  <a:cxn ang="0">
                    <a:pos x="8" y="75"/>
                  </a:cxn>
                  <a:cxn ang="0">
                    <a:pos x="14" y="74"/>
                  </a:cxn>
                </a:cxnLst>
                <a:rect l="0" t="0" r="r" b="b"/>
                <a:pathLst>
                  <a:path w="14" h="75">
                    <a:moveTo>
                      <a:pt x="14" y="74"/>
                    </a:moveTo>
                    <a:cubicBezTo>
                      <a:pt x="6" y="0"/>
                      <a:pt x="6" y="0"/>
                      <a:pt x="6" y="0"/>
                    </a:cubicBezTo>
                    <a:cubicBezTo>
                      <a:pt x="4" y="0"/>
                      <a:pt x="2" y="1"/>
                      <a:pt x="0" y="1"/>
                    </a:cubicBezTo>
                    <a:cubicBezTo>
                      <a:pt x="8" y="75"/>
                      <a:pt x="8" y="75"/>
                      <a:pt x="8" y="75"/>
                    </a:cubicBezTo>
                    <a:cubicBezTo>
                      <a:pt x="10" y="74"/>
                      <a:pt x="12" y="74"/>
                      <a:pt x="14" y="7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11" name="Freeform 8"/>
              <p:cNvSpPr>
                <a:spLocks/>
              </p:cNvSpPr>
              <p:nvPr/>
            </p:nvSpPr>
            <p:spPr bwMode="gray">
              <a:xfrm>
                <a:off x="9713499" y="2089404"/>
                <a:ext cx="34303" cy="118209"/>
              </a:xfrm>
              <a:custGeom>
                <a:avLst/>
                <a:gdLst/>
                <a:ahLst/>
                <a:cxnLst>
                  <a:cxn ang="0">
                    <a:pos x="21" y="73"/>
                  </a:cxn>
                  <a:cxn ang="0">
                    <a:pos x="6" y="0"/>
                  </a:cxn>
                  <a:cxn ang="0">
                    <a:pos x="0" y="2"/>
                  </a:cxn>
                  <a:cxn ang="0">
                    <a:pos x="15" y="74"/>
                  </a:cxn>
                  <a:cxn ang="0">
                    <a:pos x="21" y="73"/>
                  </a:cxn>
                </a:cxnLst>
                <a:rect l="0" t="0" r="r" b="b"/>
                <a:pathLst>
                  <a:path w="21" h="74">
                    <a:moveTo>
                      <a:pt x="21" y="73"/>
                    </a:moveTo>
                    <a:cubicBezTo>
                      <a:pt x="6" y="0"/>
                      <a:pt x="6" y="0"/>
                      <a:pt x="6" y="0"/>
                    </a:cubicBezTo>
                    <a:cubicBezTo>
                      <a:pt x="4" y="1"/>
                      <a:pt x="2" y="1"/>
                      <a:pt x="0" y="2"/>
                    </a:cubicBezTo>
                    <a:cubicBezTo>
                      <a:pt x="15" y="74"/>
                      <a:pt x="15" y="74"/>
                      <a:pt x="15" y="74"/>
                    </a:cubicBezTo>
                    <a:cubicBezTo>
                      <a:pt x="17" y="74"/>
                      <a:pt x="19" y="73"/>
                      <a:pt x="21" y="7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12" name="Freeform 9"/>
              <p:cNvSpPr>
                <a:spLocks/>
              </p:cNvSpPr>
              <p:nvPr/>
            </p:nvSpPr>
            <p:spPr bwMode="gray">
              <a:xfrm>
                <a:off x="9657906" y="2103589"/>
                <a:ext cx="44948" cy="115845"/>
              </a:xfrm>
              <a:custGeom>
                <a:avLst/>
                <a:gdLst/>
                <a:ahLst/>
                <a:cxnLst>
                  <a:cxn ang="0">
                    <a:pos x="28" y="70"/>
                  </a:cxn>
                  <a:cxn ang="0">
                    <a:pos x="6" y="0"/>
                  </a:cxn>
                  <a:cxn ang="0">
                    <a:pos x="0" y="2"/>
                  </a:cxn>
                  <a:cxn ang="0">
                    <a:pos x="23" y="72"/>
                  </a:cxn>
                  <a:cxn ang="0">
                    <a:pos x="28" y="70"/>
                  </a:cxn>
                </a:cxnLst>
                <a:rect l="0" t="0" r="r" b="b"/>
                <a:pathLst>
                  <a:path w="28" h="72">
                    <a:moveTo>
                      <a:pt x="28" y="70"/>
                    </a:moveTo>
                    <a:cubicBezTo>
                      <a:pt x="6" y="0"/>
                      <a:pt x="6" y="0"/>
                      <a:pt x="6" y="0"/>
                    </a:cubicBezTo>
                    <a:cubicBezTo>
                      <a:pt x="4" y="1"/>
                      <a:pt x="2" y="1"/>
                      <a:pt x="0" y="2"/>
                    </a:cubicBezTo>
                    <a:cubicBezTo>
                      <a:pt x="23" y="72"/>
                      <a:pt x="23" y="72"/>
                      <a:pt x="23" y="72"/>
                    </a:cubicBezTo>
                    <a:cubicBezTo>
                      <a:pt x="25" y="72"/>
                      <a:pt x="26" y="71"/>
                      <a:pt x="28" y="7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13" name="Freeform 10"/>
              <p:cNvSpPr>
                <a:spLocks/>
              </p:cNvSpPr>
              <p:nvPr/>
            </p:nvSpPr>
            <p:spPr bwMode="gray">
              <a:xfrm>
                <a:off x="9602312" y="2122503"/>
                <a:ext cx="57960" cy="112299"/>
              </a:xfrm>
              <a:custGeom>
                <a:avLst/>
                <a:gdLst/>
                <a:ahLst/>
                <a:cxnLst>
                  <a:cxn ang="0">
                    <a:pos x="36" y="68"/>
                  </a:cxn>
                  <a:cxn ang="0">
                    <a:pos x="6" y="0"/>
                  </a:cxn>
                  <a:cxn ang="0">
                    <a:pos x="0" y="3"/>
                  </a:cxn>
                  <a:cxn ang="0">
                    <a:pos x="30" y="70"/>
                  </a:cxn>
                  <a:cxn ang="0">
                    <a:pos x="36" y="68"/>
                  </a:cxn>
                </a:cxnLst>
                <a:rect l="0" t="0" r="r" b="b"/>
                <a:pathLst>
                  <a:path w="36" h="70">
                    <a:moveTo>
                      <a:pt x="36" y="68"/>
                    </a:moveTo>
                    <a:cubicBezTo>
                      <a:pt x="6" y="0"/>
                      <a:pt x="6" y="0"/>
                      <a:pt x="6" y="0"/>
                    </a:cubicBezTo>
                    <a:cubicBezTo>
                      <a:pt x="4" y="1"/>
                      <a:pt x="2" y="2"/>
                      <a:pt x="0" y="3"/>
                    </a:cubicBezTo>
                    <a:cubicBezTo>
                      <a:pt x="30" y="70"/>
                      <a:pt x="30" y="70"/>
                      <a:pt x="30" y="70"/>
                    </a:cubicBezTo>
                    <a:cubicBezTo>
                      <a:pt x="32" y="69"/>
                      <a:pt x="34" y="69"/>
                      <a:pt x="36" y="6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14" name="Freeform 11"/>
              <p:cNvSpPr>
                <a:spLocks/>
              </p:cNvSpPr>
              <p:nvPr/>
            </p:nvSpPr>
            <p:spPr bwMode="gray">
              <a:xfrm>
                <a:off x="10045879" y="3006709"/>
                <a:ext cx="67423" cy="105206"/>
              </a:xfrm>
              <a:custGeom>
                <a:avLst/>
                <a:gdLst/>
                <a:ahLst/>
                <a:cxnLst>
                  <a:cxn ang="0">
                    <a:pos x="0" y="2"/>
                  </a:cxn>
                  <a:cxn ang="0">
                    <a:pos x="37" y="66"/>
                  </a:cxn>
                  <a:cxn ang="0">
                    <a:pos x="42" y="63"/>
                  </a:cxn>
                  <a:cxn ang="0">
                    <a:pos x="6" y="0"/>
                  </a:cxn>
                  <a:cxn ang="0">
                    <a:pos x="0" y="2"/>
                  </a:cxn>
                </a:cxnLst>
                <a:rect l="0" t="0" r="r" b="b"/>
                <a:pathLst>
                  <a:path w="42" h="66">
                    <a:moveTo>
                      <a:pt x="0" y="2"/>
                    </a:moveTo>
                    <a:cubicBezTo>
                      <a:pt x="37" y="66"/>
                      <a:pt x="37" y="66"/>
                      <a:pt x="37" y="66"/>
                    </a:cubicBezTo>
                    <a:cubicBezTo>
                      <a:pt x="39" y="65"/>
                      <a:pt x="40" y="64"/>
                      <a:pt x="42" y="63"/>
                    </a:cubicBezTo>
                    <a:cubicBezTo>
                      <a:pt x="6" y="0"/>
                      <a:pt x="6" y="0"/>
                      <a:pt x="6" y="0"/>
                    </a:cubicBezTo>
                    <a:cubicBezTo>
                      <a:pt x="4" y="1"/>
                      <a:pt x="2" y="2"/>
                      <a:pt x="0" y="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15" name="Freeform 12"/>
              <p:cNvSpPr>
                <a:spLocks/>
              </p:cNvSpPr>
              <p:nvPr/>
            </p:nvSpPr>
            <p:spPr bwMode="gray">
              <a:xfrm>
                <a:off x="9551450" y="2148509"/>
                <a:ext cx="67423" cy="107570"/>
              </a:xfrm>
              <a:custGeom>
                <a:avLst/>
                <a:gdLst/>
                <a:ahLst/>
                <a:cxnLst>
                  <a:cxn ang="0">
                    <a:pos x="42" y="64"/>
                  </a:cxn>
                  <a:cxn ang="0">
                    <a:pos x="5" y="0"/>
                  </a:cxn>
                  <a:cxn ang="0">
                    <a:pos x="0" y="3"/>
                  </a:cxn>
                  <a:cxn ang="0">
                    <a:pos x="37" y="67"/>
                  </a:cxn>
                  <a:cxn ang="0">
                    <a:pos x="42" y="64"/>
                  </a:cxn>
                </a:cxnLst>
                <a:rect l="0" t="0" r="r" b="b"/>
                <a:pathLst>
                  <a:path w="42" h="67">
                    <a:moveTo>
                      <a:pt x="42" y="64"/>
                    </a:moveTo>
                    <a:cubicBezTo>
                      <a:pt x="5" y="0"/>
                      <a:pt x="5" y="0"/>
                      <a:pt x="5" y="0"/>
                    </a:cubicBezTo>
                    <a:cubicBezTo>
                      <a:pt x="3" y="1"/>
                      <a:pt x="2" y="2"/>
                      <a:pt x="0" y="3"/>
                    </a:cubicBezTo>
                    <a:cubicBezTo>
                      <a:pt x="37" y="67"/>
                      <a:pt x="37" y="67"/>
                      <a:pt x="37" y="67"/>
                    </a:cubicBezTo>
                    <a:cubicBezTo>
                      <a:pt x="38" y="66"/>
                      <a:pt x="40" y="65"/>
                      <a:pt x="42" y="6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16" name="Freeform 13"/>
              <p:cNvSpPr>
                <a:spLocks/>
              </p:cNvSpPr>
              <p:nvPr/>
            </p:nvSpPr>
            <p:spPr bwMode="gray">
              <a:xfrm>
                <a:off x="10084912" y="2980703"/>
                <a:ext cx="76885" cy="99296"/>
              </a:xfrm>
              <a:custGeom>
                <a:avLst/>
                <a:gdLst/>
                <a:ahLst/>
                <a:cxnLst>
                  <a:cxn ang="0">
                    <a:pos x="0" y="3"/>
                  </a:cxn>
                  <a:cxn ang="0">
                    <a:pos x="43" y="62"/>
                  </a:cxn>
                  <a:cxn ang="0">
                    <a:pos x="48" y="59"/>
                  </a:cxn>
                  <a:cxn ang="0">
                    <a:pos x="5" y="0"/>
                  </a:cxn>
                  <a:cxn ang="0">
                    <a:pos x="0" y="3"/>
                  </a:cxn>
                </a:cxnLst>
                <a:rect l="0" t="0" r="r" b="b"/>
                <a:pathLst>
                  <a:path w="48" h="62">
                    <a:moveTo>
                      <a:pt x="0" y="3"/>
                    </a:moveTo>
                    <a:cubicBezTo>
                      <a:pt x="43" y="62"/>
                      <a:pt x="43" y="62"/>
                      <a:pt x="43" y="62"/>
                    </a:cubicBezTo>
                    <a:cubicBezTo>
                      <a:pt x="45" y="61"/>
                      <a:pt x="47" y="60"/>
                      <a:pt x="48" y="59"/>
                    </a:cubicBezTo>
                    <a:cubicBezTo>
                      <a:pt x="5" y="0"/>
                      <a:pt x="5" y="0"/>
                      <a:pt x="5" y="0"/>
                    </a:cubicBezTo>
                    <a:cubicBezTo>
                      <a:pt x="4" y="1"/>
                      <a:pt x="2" y="2"/>
                      <a:pt x="0"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17" name="Freeform 14"/>
              <p:cNvSpPr>
                <a:spLocks/>
              </p:cNvSpPr>
              <p:nvPr/>
            </p:nvSpPr>
            <p:spPr bwMode="gray">
              <a:xfrm>
                <a:off x="9502953" y="2180426"/>
                <a:ext cx="75702" cy="99296"/>
              </a:xfrm>
              <a:custGeom>
                <a:avLst/>
                <a:gdLst/>
                <a:ahLst/>
                <a:cxnLst>
                  <a:cxn ang="0">
                    <a:pos x="47" y="59"/>
                  </a:cxn>
                  <a:cxn ang="0">
                    <a:pos x="5" y="0"/>
                  </a:cxn>
                  <a:cxn ang="0">
                    <a:pos x="0" y="3"/>
                  </a:cxn>
                  <a:cxn ang="0">
                    <a:pos x="43" y="62"/>
                  </a:cxn>
                  <a:cxn ang="0">
                    <a:pos x="47" y="59"/>
                  </a:cxn>
                </a:cxnLst>
                <a:rect l="0" t="0" r="r" b="b"/>
                <a:pathLst>
                  <a:path w="47" h="62">
                    <a:moveTo>
                      <a:pt x="47" y="59"/>
                    </a:moveTo>
                    <a:cubicBezTo>
                      <a:pt x="5" y="0"/>
                      <a:pt x="5" y="0"/>
                      <a:pt x="5" y="0"/>
                    </a:cubicBezTo>
                    <a:cubicBezTo>
                      <a:pt x="3" y="1"/>
                      <a:pt x="1" y="2"/>
                      <a:pt x="0" y="3"/>
                    </a:cubicBezTo>
                    <a:cubicBezTo>
                      <a:pt x="43" y="62"/>
                      <a:pt x="43" y="62"/>
                      <a:pt x="43" y="62"/>
                    </a:cubicBezTo>
                    <a:cubicBezTo>
                      <a:pt x="44" y="61"/>
                      <a:pt x="46" y="60"/>
                      <a:pt x="47" y="5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18" name="Freeform 15"/>
              <p:cNvSpPr>
                <a:spLocks/>
              </p:cNvSpPr>
              <p:nvPr/>
            </p:nvSpPr>
            <p:spPr bwMode="gray">
              <a:xfrm>
                <a:off x="10121581" y="2952333"/>
                <a:ext cx="85165" cy="92203"/>
              </a:xfrm>
              <a:custGeom>
                <a:avLst/>
                <a:gdLst/>
                <a:ahLst/>
                <a:cxnLst>
                  <a:cxn ang="0">
                    <a:pos x="0" y="4"/>
                  </a:cxn>
                  <a:cxn ang="0">
                    <a:pos x="48" y="58"/>
                  </a:cxn>
                  <a:cxn ang="0">
                    <a:pos x="53" y="54"/>
                  </a:cxn>
                  <a:cxn ang="0">
                    <a:pos x="4" y="0"/>
                  </a:cxn>
                  <a:cxn ang="0">
                    <a:pos x="0" y="4"/>
                  </a:cxn>
                </a:cxnLst>
                <a:rect l="0" t="0" r="r" b="b"/>
                <a:pathLst>
                  <a:path w="53" h="58">
                    <a:moveTo>
                      <a:pt x="0" y="4"/>
                    </a:moveTo>
                    <a:cubicBezTo>
                      <a:pt x="48" y="58"/>
                      <a:pt x="48" y="58"/>
                      <a:pt x="48" y="58"/>
                    </a:cubicBezTo>
                    <a:cubicBezTo>
                      <a:pt x="50" y="56"/>
                      <a:pt x="51" y="55"/>
                      <a:pt x="53" y="54"/>
                    </a:cubicBezTo>
                    <a:cubicBezTo>
                      <a:pt x="4" y="0"/>
                      <a:pt x="4" y="0"/>
                      <a:pt x="4" y="0"/>
                    </a:cubicBezTo>
                    <a:cubicBezTo>
                      <a:pt x="3" y="1"/>
                      <a:pt x="1" y="3"/>
                      <a:pt x="0" y="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19" name="Freeform 16"/>
              <p:cNvSpPr>
                <a:spLocks/>
              </p:cNvSpPr>
              <p:nvPr/>
            </p:nvSpPr>
            <p:spPr bwMode="gray">
              <a:xfrm>
                <a:off x="9458005" y="2215888"/>
                <a:ext cx="85165" cy="93385"/>
              </a:xfrm>
              <a:custGeom>
                <a:avLst/>
                <a:gdLst/>
                <a:ahLst/>
                <a:cxnLst>
                  <a:cxn ang="0">
                    <a:pos x="53" y="54"/>
                  </a:cxn>
                  <a:cxn ang="0">
                    <a:pos x="4" y="0"/>
                  </a:cxn>
                  <a:cxn ang="0">
                    <a:pos x="0" y="4"/>
                  </a:cxn>
                  <a:cxn ang="0">
                    <a:pos x="48" y="58"/>
                  </a:cxn>
                  <a:cxn ang="0">
                    <a:pos x="53" y="54"/>
                  </a:cxn>
                </a:cxnLst>
                <a:rect l="0" t="0" r="r" b="b"/>
                <a:pathLst>
                  <a:path w="53" h="58">
                    <a:moveTo>
                      <a:pt x="53" y="54"/>
                    </a:moveTo>
                    <a:cubicBezTo>
                      <a:pt x="4" y="0"/>
                      <a:pt x="4" y="0"/>
                      <a:pt x="4" y="0"/>
                    </a:cubicBezTo>
                    <a:cubicBezTo>
                      <a:pt x="3" y="1"/>
                      <a:pt x="1" y="3"/>
                      <a:pt x="0" y="4"/>
                    </a:cubicBezTo>
                    <a:cubicBezTo>
                      <a:pt x="48" y="58"/>
                      <a:pt x="48" y="58"/>
                      <a:pt x="48" y="58"/>
                    </a:cubicBezTo>
                    <a:cubicBezTo>
                      <a:pt x="50" y="56"/>
                      <a:pt x="51" y="55"/>
                      <a:pt x="53" y="5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20" name="Freeform 17"/>
              <p:cNvSpPr>
                <a:spLocks/>
              </p:cNvSpPr>
              <p:nvPr/>
            </p:nvSpPr>
            <p:spPr bwMode="gray">
              <a:xfrm>
                <a:off x="10153517" y="2920417"/>
                <a:ext cx="93445" cy="82747"/>
              </a:xfrm>
              <a:custGeom>
                <a:avLst/>
                <a:gdLst/>
                <a:ahLst/>
                <a:cxnLst>
                  <a:cxn ang="0">
                    <a:pos x="0" y="4"/>
                  </a:cxn>
                  <a:cxn ang="0">
                    <a:pos x="54" y="52"/>
                  </a:cxn>
                  <a:cxn ang="0">
                    <a:pos x="58" y="48"/>
                  </a:cxn>
                  <a:cxn ang="0">
                    <a:pos x="4" y="0"/>
                  </a:cxn>
                  <a:cxn ang="0">
                    <a:pos x="0" y="4"/>
                  </a:cxn>
                </a:cxnLst>
                <a:rect l="0" t="0" r="r" b="b"/>
                <a:pathLst>
                  <a:path w="58" h="52">
                    <a:moveTo>
                      <a:pt x="0" y="4"/>
                    </a:moveTo>
                    <a:cubicBezTo>
                      <a:pt x="54" y="52"/>
                      <a:pt x="54" y="52"/>
                      <a:pt x="54" y="52"/>
                    </a:cubicBezTo>
                    <a:cubicBezTo>
                      <a:pt x="55" y="51"/>
                      <a:pt x="56" y="49"/>
                      <a:pt x="58" y="48"/>
                    </a:cubicBezTo>
                    <a:cubicBezTo>
                      <a:pt x="4" y="0"/>
                      <a:pt x="4" y="0"/>
                      <a:pt x="4" y="0"/>
                    </a:cubicBezTo>
                    <a:cubicBezTo>
                      <a:pt x="3" y="1"/>
                      <a:pt x="2" y="3"/>
                      <a:pt x="0" y="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21" name="Freeform 18"/>
              <p:cNvSpPr>
                <a:spLocks/>
              </p:cNvSpPr>
              <p:nvPr/>
            </p:nvSpPr>
            <p:spPr bwMode="gray">
              <a:xfrm>
                <a:off x="9416605" y="2256080"/>
                <a:ext cx="93445" cy="85111"/>
              </a:xfrm>
              <a:custGeom>
                <a:avLst/>
                <a:gdLst/>
                <a:ahLst/>
                <a:cxnLst>
                  <a:cxn ang="0">
                    <a:pos x="58" y="48"/>
                  </a:cxn>
                  <a:cxn ang="0">
                    <a:pos x="4" y="0"/>
                  </a:cxn>
                  <a:cxn ang="0">
                    <a:pos x="0" y="5"/>
                  </a:cxn>
                  <a:cxn ang="0">
                    <a:pos x="53" y="53"/>
                  </a:cxn>
                  <a:cxn ang="0">
                    <a:pos x="58" y="48"/>
                  </a:cxn>
                </a:cxnLst>
                <a:rect l="0" t="0" r="r" b="b"/>
                <a:pathLst>
                  <a:path w="58" h="53">
                    <a:moveTo>
                      <a:pt x="58" y="48"/>
                    </a:moveTo>
                    <a:cubicBezTo>
                      <a:pt x="4" y="0"/>
                      <a:pt x="4" y="0"/>
                      <a:pt x="4" y="0"/>
                    </a:cubicBezTo>
                    <a:cubicBezTo>
                      <a:pt x="3" y="2"/>
                      <a:pt x="1" y="3"/>
                      <a:pt x="0" y="5"/>
                    </a:cubicBezTo>
                    <a:cubicBezTo>
                      <a:pt x="53" y="53"/>
                      <a:pt x="53" y="53"/>
                      <a:pt x="53" y="53"/>
                    </a:cubicBezTo>
                    <a:cubicBezTo>
                      <a:pt x="55" y="51"/>
                      <a:pt x="56" y="50"/>
                      <a:pt x="58" y="4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22" name="Freeform 19"/>
              <p:cNvSpPr>
                <a:spLocks/>
              </p:cNvSpPr>
              <p:nvPr/>
            </p:nvSpPr>
            <p:spPr bwMode="gray">
              <a:xfrm>
                <a:off x="9379937" y="2300999"/>
                <a:ext cx="99359" cy="75654"/>
              </a:xfrm>
              <a:custGeom>
                <a:avLst/>
                <a:gdLst/>
                <a:ahLst/>
                <a:cxnLst>
                  <a:cxn ang="0">
                    <a:pos x="62" y="42"/>
                  </a:cxn>
                  <a:cxn ang="0">
                    <a:pos x="4" y="0"/>
                  </a:cxn>
                  <a:cxn ang="0">
                    <a:pos x="0" y="5"/>
                  </a:cxn>
                  <a:cxn ang="0">
                    <a:pos x="58" y="47"/>
                  </a:cxn>
                  <a:cxn ang="0">
                    <a:pos x="62" y="42"/>
                  </a:cxn>
                </a:cxnLst>
                <a:rect l="0" t="0" r="r" b="b"/>
                <a:pathLst>
                  <a:path w="62" h="47">
                    <a:moveTo>
                      <a:pt x="62" y="42"/>
                    </a:moveTo>
                    <a:cubicBezTo>
                      <a:pt x="4" y="0"/>
                      <a:pt x="4" y="0"/>
                      <a:pt x="4" y="0"/>
                    </a:cubicBezTo>
                    <a:cubicBezTo>
                      <a:pt x="3" y="1"/>
                      <a:pt x="1" y="3"/>
                      <a:pt x="0" y="5"/>
                    </a:cubicBezTo>
                    <a:cubicBezTo>
                      <a:pt x="58" y="47"/>
                      <a:pt x="58" y="47"/>
                      <a:pt x="58" y="47"/>
                    </a:cubicBezTo>
                    <a:cubicBezTo>
                      <a:pt x="59" y="45"/>
                      <a:pt x="61" y="44"/>
                      <a:pt x="62" y="4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23" name="Freeform 20"/>
              <p:cNvSpPr>
                <a:spLocks/>
              </p:cNvSpPr>
              <p:nvPr/>
            </p:nvSpPr>
            <p:spPr bwMode="gray">
              <a:xfrm>
                <a:off x="10184271" y="2882590"/>
                <a:ext cx="98176" cy="75654"/>
              </a:xfrm>
              <a:custGeom>
                <a:avLst/>
                <a:gdLst/>
                <a:ahLst/>
                <a:cxnLst>
                  <a:cxn ang="0">
                    <a:pos x="0" y="5"/>
                  </a:cxn>
                  <a:cxn ang="0">
                    <a:pos x="58" y="47"/>
                  </a:cxn>
                  <a:cxn ang="0">
                    <a:pos x="61" y="42"/>
                  </a:cxn>
                  <a:cxn ang="0">
                    <a:pos x="3" y="0"/>
                  </a:cxn>
                  <a:cxn ang="0">
                    <a:pos x="0" y="5"/>
                  </a:cxn>
                </a:cxnLst>
                <a:rect l="0" t="0" r="r" b="b"/>
                <a:pathLst>
                  <a:path w="61" h="47">
                    <a:moveTo>
                      <a:pt x="0" y="5"/>
                    </a:moveTo>
                    <a:cubicBezTo>
                      <a:pt x="58" y="47"/>
                      <a:pt x="58" y="47"/>
                      <a:pt x="58" y="47"/>
                    </a:cubicBezTo>
                    <a:cubicBezTo>
                      <a:pt x="59" y="46"/>
                      <a:pt x="60" y="44"/>
                      <a:pt x="61" y="42"/>
                    </a:cubicBezTo>
                    <a:cubicBezTo>
                      <a:pt x="3" y="0"/>
                      <a:pt x="3" y="0"/>
                      <a:pt x="3" y="0"/>
                    </a:cubicBezTo>
                    <a:cubicBezTo>
                      <a:pt x="2" y="2"/>
                      <a:pt x="1" y="4"/>
                      <a:pt x="0" y="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24" name="Freeform 21"/>
              <p:cNvSpPr>
                <a:spLocks/>
              </p:cNvSpPr>
              <p:nvPr/>
            </p:nvSpPr>
            <p:spPr bwMode="gray">
              <a:xfrm>
                <a:off x="10210294" y="2844763"/>
                <a:ext cx="102908" cy="65015"/>
              </a:xfrm>
              <a:custGeom>
                <a:avLst/>
                <a:gdLst/>
                <a:ahLst/>
                <a:cxnLst>
                  <a:cxn ang="0">
                    <a:pos x="0" y="6"/>
                  </a:cxn>
                  <a:cxn ang="0">
                    <a:pos x="61" y="41"/>
                  </a:cxn>
                  <a:cxn ang="0">
                    <a:pos x="64" y="36"/>
                  </a:cxn>
                  <a:cxn ang="0">
                    <a:pos x="3" y="0"/>
                  </a:cxn>
                  <a:cxn ang="0">
                    <a:pos x="0" y="6"/>
                  </a:cxn>
                </a:cxnLst>
                <a:rect l="0" t="0" r="r" b="b"/>
                <a:pathLst>
                  <a:path w="64" h="41">
                    <a:moveTo>
                      <a:pt x="0" y="6"/>
                    </a:moveTo>
                    <a:cubicBezTo>
                      <a:pt x="61" y="41"/>
                      <a:pt x="61" y="41"/>
                      <a:pt x="61" y="41"/>
                    </a:cubicBezTo>
                    <a:cubicBezTo>
                      <a:pt x="62" y="39"/>
                      <a:pt x="63" y="38"/>
                      <a:pt x="64" y="36"/>
                    </a:cubicBezTo>
                    <a:cubicBezTo>
                      <a:pt x="3" y="0"/>
                      <a:pt x="3" y="0"/>
                      <a:pt x="3" y="0"/>
                    </a:cubicBezTo>
                    <a:cubicBezTo>
                      <a:pt x="2" y="2"/>
                      <a:pt x="1" y="4"/>
                      <a:pt x="0" y="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25" name="Freeform 22"/>
              <p:cNvSpPr>
                <a:spLocks/>
              </p:cNvSpPr>
              <p:nvPr/>
            </p:nvSpPr>
            <p:spPr bwMode="gray">
              <a:xfrm>
                <a:off x="9349183" y="2349465"/>
                <a:ext cx="102908" cy="65015"/>
              </a:xfrm>
              <a:custGeom>
                <a:avLst/>
                <a:gdLst/>
                <a:ahLst/>
                <a:cxnLst>
                  <a:cxn ang="0">
                    <a:pos x="64" y="36"/>
                  </a:cxn>
                  <a:cxn ang="0">
                    <a:pos x="3" y="0"/>
                  </a:cxn>
                  <a:cxn ang="0">
                    <a:pos x="0" y="5"/>
                  </a:cxn>
                  <a:cxn ang="0">
                    <a:pos x="61" y="41"/>
                  </a:cxn>
                  <a:cxn ang="0">
                    <a:pos x="64" y="36"/>
                  </a:cxn>
                </a:cxnLst>
                <a:rect l="0" t="0" r="r" b="b"/>
                <a:pathLst>
                  <a:path w="64" h="41">
                    <a:moveTo>
                      <a:pt x="64" y="36"/>
                    </a:moveTo>
                    <a:cubicBezTo>
                      <a:pt x="3" y="0"/>
                      <a:pt x="3" y="0"/>
                      <a:pt x="3" y="0"/>
                    </a:cubicBezTo>
                    <a:cubicBezTo>
                      <a:pt x="2" y="2"/>
                      <a:pt x="1" y="3"/>
                      <a:pt x="0" y="5"/>
                    </a:cubicBezTo>
                    <a:cubicBezTo>
                      <a:pt x="61" y="41"/>
                      <a:pt x="61" y="41"/>
                      <a:pt x="61" y="41"/>
                    </a:cubicBezTo>
                    <a:cubicBezTo>
                      <a:pt x="62" y="39"/>
                      <a:pt x="63" y="37"/>
                      <a:pt x="64" y="3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26" name="Freeform 23"/>
              <p:cNvSpPr>
                <a:spLocks/>
              </p:cNvSpPr>
              <p:nvPr/>
            </p:nvSpPr>
            <p:spPr bwMode="gray">
              <a:xfrm>
                <a:off x="9321978" y="2400295"/>
                <a:ext cx="107639" cy="54376"/>
              </a:xfrm>
              <a:custGeom>
                <a:avLst/>
                <a:gdLst/>
                <a:ahLst/>
                <a:cxnLst>
                  <a:cxn ang="0">
                    <a:pos x="67" y="29"/>
                  </a:cxn>
                  <a:cxn ang="0">
                    <a:pos x="3" y="0"/>
                  </a:cxn>
                  <a:cxn ang="0">
                    <a:pos x="0" y="6"/>
                  </a:cxn>
                  <a:cxn ang="0">
                    <a:pos x="65" y="34"/>
                  </a:cxn>
                  <a:cxn ang="0">
                    <a:pos x="67" y="29"/>
                  </a:cxn>
                </a:cxnLst>
                <a:rect l="0" t="0" r="r" b="b"/>
                <a:pathLst>
                  <a:path w="67" h="34">
                    <a:moveTo>
                      <a:pt x="67" y="29"/>
                    </a:moveTo>
                    <a:cubicBezTo>
                      <a:pt x="3" y="0"/>
                      <a:pt x="3" y="0"/>
                      <a:pt x="3" y="0"/>
                    </a:cubicBezTo>
                    <a:cubicBezTo>
                      <a:pt x="2" y="2"/>
                      <a:pt x="1" y="4"/>
                      <a:pt x="0" y="6"/>
                    </a:cubicBezTo>
                    <a:cubicBezTo>
                      <a:pt x="65" y="34"/>
                      <a:pt x="65" y="34"/>
                      <a:pt x="65" y="34"/>
                    </a:cubicBezTo>
                    <a:cubicBezTo>
                      <a:pt x="66" y="32"/>
                      <a:pt x="66" y="31"/>
                      <a:pt x="67" y="2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27" name="Freeform 24"/>
              <p:cNvSpPr>
                <a:spLocks/>
              </p:cNvSpPr>
              <p:nvPr/>
            </p:nvSpPr>
            <p:spPr bwMode="gray">
              <a:xfrm>
                <a:off x="10230403" y="2804572"/>
                <a:ext cx="107639" cy="54376"/>
              </a:xfrm>
              <a:custGeom>
                <a:avLst/>
                <a:gdLst/>
                <a:ahLst/>
                <a:cxnLst>
                  <a:cxn ang="0">
                    <a:pos x="0" y="5"/>
                  </a:cxn>
                  <a:cxn ang="0">
                    <a:pos x="65" y="34"/>
                  </a:cxn>
                  <a:cxn ang="0">
                    <a:pos x="67" y="29"/>
                  </a:cxn>
                  <a:cxn ang="0">
                    <a:pos x="3" y="0"/>
                  </a:cxn>
                  <a:cxn ang="0">
                    <a:pos x="0" y="5"/>
                  </a:cxn>
                </a:cxnLst>
                <a:rect l="0" t="0" r="r" b="b"/>
                <a:pathLst>
                  <a:path w="67" h="34">
                    <a:moveTo>
                      <a:pt x="0" y="5"/>
                    </a:moveTo>
                    <a:cubicBezTo>
                      <a:pt x="65" y="34"/>
                      <a:pt x="65" y="34"/>
                      <a:pt x="65" y="34"/>
                    </a:cubicBezTo>
                    <a:cubicBezTo>
                      <a:pt x="65" y="32"/>
                      <a:pt x="66" y="31"/>
                      <a:pt x="67" y="29"/>
                    </a:cubicBezTo>
                    <a:cubicBezTo>
                      <a:pt x="3" y="0"/>
                      <a:pt x="3" y="0"/>
                      <a:pt x="3" y="0"/>
                    </a:cubicBezTo>
                    <a:cubicBezTo>
                      <a:pt x="2" y="2"/>
                      <a:pt x="1" y="4"/>
                      <a:pt x="0" y="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28" name="Freeform 25"/>
              <p:cNvSpPr>
                <a:spLocks/>
              </p:cNvSpPr>
              <p:nvPr/>
            </p:nvSpPr>
            <p:spPr bwMode="gray">
              <a:xfrm>
                <a:off x="9300687" y="2454672"/>
                <a:ext cx="111187" cy="43737"/>
              </a:xfrm>
              <a:custGeom>
                <a:avLst/>
                <a:gdLst/>
                <a:ahLst/>
                <a:cxnLst>
                  <a:cxn ang="0">
                    <a:pos x="69" y="22"/>
                  </a:cxn>
                  <a:cxn ang="0">
                    <a:pos x="2" y="0"/>
                  </a:cxn>
                  <a:cxn ang="0">
                    <a:pos x="0" y="5"/>
                  </a:cxn>
                  <a:cxn ang="0">
                    <a:pos x="67" y="27"/>
                  </a:cxn>
                  <a:cxn ang="0">
                    <a:pos x="69" y="22"/>
                  </a:cxn>
                </a:cxnLst>
                <a:rect l="0" t="0" r="r" b="b"/>
                <a:pathLst>
                  <a:path w="69" h="27">
                    <a:moveTo>
                      <a:pt x="69" y="22"/>
                    </a:moveTo>
                    <a:cubicBezTo>
                      <a:pt x="2" y="0"/>
                      <a:pt x="2" y="0"/>
                      <a:pt x="2" y="0"/>
                    </a:cubicBezTo>
                    <a:cubicBezTo>
                      <a:pt x="2" y="2"/>
                      <a:pt x="1" y="4"/>
                      <a:pt x="0" y="5"/>
                    </a:cubicBezTo>
                    <a:cubicBezTo>
                      <a:pt x="67" y="27"/>
                      <a:pt x="67" y="27"/>
                      <a:pt x="67" y="27"/>
                    </a:cubicBezTo>
                    <a:cubicBezTo>
                      <a:pt x="68" y="25"/>
                      <a:pt x="69" y="23"/>
                      <a:pt x="69" y="2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29" name="Freeform 26"/>
              <p:cNvSpPr>
                <a:spLocks/>
              </p:cNvSpPr>
              <p:nvPr/>
            </p:nvSpPr>
            <p:spPr bwMode="gray">
              <a:xfrm>
                <a:off x="10248145" y="2760834"/>
                <a:ext cx="111187" cy="44920"/>
              </a:xfrm>
              <a:custGeom>
                <a:avLst/>
                <a:gdLst/>
                <a:ahLst/>
                <a:cxnLst>
                  <a:cxn ang="0">
                    <a:pos x="0" y="6"/>
                  </a:cxn>
                  <a:cxn ang="0">
                    <a:pos x="67" y="28"/>
                  </a:cxn>
                  <a:cxn ang="0">
                    <a:pos x="69" y="22"/>
                  </a:cxn>
                  <a:cxn ang="0">
                    <a:pos x="2" y="0"/>
                  </a:cxn>
                  <a:cxn ang="0">
                    <a:pos x="0" y="6"/>
                  </a:cxn>
                </a:cxnLst>
                <a:rect l="0" t="0" r="r" b="b"/>
                <a:pathLst>
                  <a:path w="69" h="28">
                    <a:moveTo>
                      <a:pt x="0" y="6"/>
                    </a:moveTo>
                    <a:cubicBezTo>
                      <a:pt x="67" y="28"/>
                      <a:pt x="67" y="28"/>
                      <a:pt x="67" y="28"/>
                    </a:cubicBezTo>
                    <a:cubicBezTo>
                      <a:pt x="67" y="26"/>
                      <a:pt x="68" y="24"/>
                      <a:pt x="69" y="22"/>
                    </a:cubicBezTo>
                    <a:cubicBezTo>
                      <a:pt x="2" y="0"/>
                      <a:pt x="2" y="0"/>
                      <a:pt x="2" y="0"/>
                    </a:cubicBezTo>
                    <a:cubicBezTo>
                      <a:pt x="1" y="2"/>
                      <a:pt x="0" y="4"/>
                      <a:pt x="0" y="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30" name="Freeform 27"/>
              <p:cNvSpPr>
                <a:spLocks/>
              </p:cNvSpPr>
              <p:nvPr/>
            </p:nvSpPr>
            <p:spPr bwMode="gray">
              <a:xfrm>
                <a:off x="10259973" y="2718278"/>
                <a:ext cx="112371" cy="31916"/>
              </a:xfrm>
              <a:custGeom>
                <a:avLst/>
                <a:gdLst/>
                <a:ahLst/>
                <a:cxnLst>
                  <a:cxn ang="0">
                    <a:pos x="0" y="6"/>
                  </a:cxn>
                  <a:cxn ang="0">
                    <a:pos x="69" y="20"/>
                  </a:cxn>
                  <a:cxn ang="0">
                    <a:pos x="70" y="14"/>
                  </a:cxn>
                  <a:cxn ang="0">
                    <a:pos x="2" y="0"/>
                  </a:cxn>
                  <a:cxn ang="0">
                    <a:pos x="0" y="6"/>
                  </a:cxn>
                </a:cxnLst>
                <a:rect l="0" t="0" r="r" b="b"/>
                <a:pathLst>
                  <a:path w="70" h="20">
                    <a:moveTo>
                      <a:pt x="0" y="6"/>
                    </a:moveTo>
                    <a:cubicBezTo>
                      <a:pt x="69" y="20"/>
                      <a:pt x="69" y="20"/>
                      <a:pt x="69" y="20"/>
                    </a:cubicBezTo>
                    <a:cubicBezTo>
                      <a:pt x="69" y="18"/>
                      <a:pt x="70" y="16"/>
                      <a:pt x="70" y="14"/>
                    </a:cubicBezTo>
                    <a:cubicBezTo>
                      <a:pt x="2" y="0"/>
                      <a:pt x="2" y="0"/>
                      <a:pt x="2" y="0"/>
                    </a:cubicBezTo>
                    <a:cubicBezTo>
                      <a:pt x="1" y="2"/>
                      <a:pt x="1" y="4"/>
                      <a:pt x="0" y="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31" name="Freeform 28"/>
              <p:cNvSpPr>
                <a:spLocks/>
              </p:cNvSpPr>
              <p:nvPr/>
            </p:nvSpPr>
            <p:spPr bwMode="gray">
              <a:xfrm>
                <a:off x="9286492" y="2511412"/>
                <a:ext cx="112371" cy="31916"/>
              </a:xfrm>
              <a:custGeom>
                <a:avLst/>
                <a:gdLst/>
                <a:ahLst/>
                <a:cxnLst>
                  <a:cxn ang="0">
                    <a:pos x="70" y="14"/>
                  </a:cxn>
                  <a:cxn ang="0">
                    <a:pos x="1" y="0"/>
                  </a:cxn>
                  <a:cxn ang="0">
                    <a:pos x="0" y="6"/>
                  </a:cxn>
                  <a:cxn ang="0">
                    <a:pos x="69" y="20"/>
                  </a:cxn>
                  <a:cxn ang="0">
                    <a:pos x="70" y="14"/>
                  </a:cxn>
                </a:cxnLst>
                <a:rect l="0" t="0" r="r" b="b"/>
                <a:pathLst>
                  <a:path w="70" h="20">
                    <a:moveTo>
                      <a:pt x="70" y="14"/>
                    </a:moveTo>
                    <a:cubicBezTo>
                      <a:pt x="1" y="0"/>
                      <a:pt x="1" y="0"/>
                      <a:pt x="1" y="0"/>
                    </a:cubicBezTo>
                    <a:cubicBezTo>
                      <a:pt x="1" y="2"/>
                      <a:pt x="0" y="4"/>
                      <a:pt x="0" y="6"/>
                    </a:cubicBezTo>
                    <a:cubicBezTo>
                      <a:pt x="69" y="20"/>
                      <a:pt x="69" y="20"/>
                      <a:pt x="69" y="20"/>
                    </a:cubicBezTo>
                    <a:cubicBezTo>
                      <a:pt x="69" y="18"/>
                      <a:pt x="70" y="16"/>
                      <a:pt x="70" y="1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32" name="Freeform 29"/>
              <p:cNvSpPr>
                <a:spLocks/>
              </p:cNvSpPr>
              <p:nvPr/>
            </p:nvSpPr>
            <p:spPr bwMode="gray">
              <a:xfrm>
                <a:off x="9278212" y="2568153"/>
                <a:ext cx="112371" cy="21278"/>
              </a:xfrm>
              <a:custGeom>
                <a:avLst/>
                <a:gdLst/>
                <a:ahLst/>
                <a:cxnLst>
                  <a:cxn ang="0">
                    <a:pos x="70" y="7"/>
                  </a:cxn>
                  <a:cxn ang="0">
                    <a:pos x="0" y="0"/>
                  </a:cxn>
                  <a:cxn ang="0">
                    <a:pos x="0" y="6"/>
                  </a:cxn>
                  <a:cxn ang="0">
                    <a:pos x="69" y="13"/>
                  </a:cxn>
                  <a:cxn ang="0">
                    <a:pos x="70" y="7"/>
                  </a:cxn>
                </a:cxnLst>
                <a:rect l="0" t="0" r="r" b="b"/>
                <a:pathLst>
                  <a:path w="70" h="13">
                    <a:moveTo>
                      <a:pt x="70" y="7"/>
                    </a:moveTo>
                    <a:cubicBezTo>
                      <a:pt x="0" y="0"/>
                      <a:pt x="0" y="0"/>
                      <a:pt x="0" y="0"/>
                    </a:cubicBezTo>
                    <a:cubicBezTo>
                      <a:pt x="0" y="2"/>
                      <a:pt x="0" y="4"/>
                      <a:pt x="0" y="6"/>
                    </a:cubicBezTo>
                    <a:cubicBezTo>
                      <a:pt x="69" y="13"/>
                      <a:pt x="69" y="13"/>
                      <a:pt x="69" y="13"/>
                    </a:cubicBezTo>
                    <a:cubicBezTo>
                      <a:pt x="69" y="11"/>
                      <a:pt x="70" y="9"/>
                      <a:pt x="70" y="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33" name="Freeform 30"/>
              <p:cNvSpPr>
                <a:spLocks/>
              </p:cNvSpPr>
              <p:nvPr/>
            </p:nvSpPr>
            <p:spPr bwMode="gray">
              <a:xfrm>
                <a:off x="10268254" y="2670994"/>
                <a:ext cx="112371" cy="22459"/>
              </a:xfrm>
              <a:custGeom>
                <a:avLst/>
                <a:gdLst/>
                <a:ahLst/>
                <a:cxnLst>
                  <a:cxn ang="0">
                    <a:pos x="0" y="6"/>
                  </a:cxn>
                  <a:cxn ang="0">
                    <a:pos x="70" y="14"/>
                  </a:cxn>
                  <a:cxn ang="0">
                    <a:pos x="70" y="8"/>
                  </a:cxn>
                  <a:cxn ang="0">
                    <a:pos x="1" y="0"/>
                  </a:cxn>
                  <a:cxn ang="0">
                    <a:pos x="0" y="6"/>
                  </a:cxn>
                </a:cxnLst>
                <a:rect l="0" t="0" r="r" b="b"/>
                <a:pathLst>
                  <a:path w="70" h="14">
                    <a:moveTo>
                      <a:pt x="0" y="6"/>
                    </a:moveTo>
                    <a:cubicBezTo>
                      <a:pt x="70" y="14"/>
                      <a:pt x="70" y="14"/>
                      <a:pt x="70" y="14"/>
                    </a:cubicBezTo>
                    <a:cubicBezTo>
                      <a:pt x="70" y="12"/>
                      <a:pt x="70" y="10"/>
                      <a:pt x="70" y="8"/>
                    </a:cubicBezTo>
                    <a:cubicBezTo>
                      <a:pt x="1" y="0"/>
                      <a:pt x="1" y="0"/>
                      <a:pt x="1" y="0"/>
                    </a:cubicBezTo>
                    <a:cubicBezTo>
                      <a:pt x="1" y="2"/>
                      <a:pt x="0" y="4"/>
                      <a:pt x="0" y="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34" name="Freeform 31"/>
              <p:cNvSpPr>
                <a:spLocks/>
              </p:cNvSpPr>
              <p:nvPr/>
            </p:nvSpPr>
            <p:spPr bwMode="gray">
              <a:xfrm>
                <a:off x="9274664" y="2626075"/>
                <a:ext cx="112371" cy="9457"/>
              </a:xfrm>
              <a:custGeom>
                <a:avLst/>
                <a:gdLst/>
                <a:ahLst/>
                <a:cxnLst>
                  <a:cxn ang="0">
                    <a:pos x="70" y="4"/>
                  </a:cxn>
                  <a:cxn ang="0">
                    <a:pos x="70" y="0"/>
                  </a:cxn>
                  <a:cxn ang="0">
                    <a:pos x="0" y="0"/>
                  </a:cxn>
                  <a:cxn ang="0">
                    <a:pos x="0" y="4"/>
                  </a:cxn>
                  <a:cxn ang="0">
                    <a:pos x="0" y="6"/>
                  </a:cxn>
                  <a:cxn ang="0">
                    <a:pos x="70" y="6"/>
                  </a:cxn>
                  <a:cxn ang="0">
                    <a:pos x="70" y="4"/>
                  </a:cxn>
                </a:cxnLst>
                <a:rect l="0" t="0" r="r" b="b"/>
                <a:pathLst>
                  <a:path w="70" h="6">
                    <a:moveTo>
                      <a:pt x="70" y="4"/>
                    </a:moveTo>
                    <a:cubicBezTo>
                      <a:pt x="70" y="3"/>
                      <a:pt x="70" y="1"/>
                      <a:pt x="70" y="0"/>
                    </a:cubicBezTo>
                    <a:cubicBezTo>
                      <a:pt x="0" y="0"/>
                      <a:pt x="0" y="0"/>
                      <a:pt x="0" y="0"/>
                    </a:cubicBezTo>
                    <a:cubicBezTo>
                      <a:pt x="0" y="1"/>
                      <a:pt x="0" y="3"/>
                      <a:pt x="0" y="4"/>
                    </a:cubicBezTo>
                    <a:cubicBezTo>
                      <a:pt x="0" y="5"/>
                      <a:pt x="0" y="5"/>
                      <a:pt x="0" y="6"/>
                    </a:cubicBezTo>
                    <a:cubicBezTo>
                      <a:pt x="70" y="6"/>
                      <a:pt x="70" y="6"/>
                      <a:pt x="70" y="6"/>
                    </a:cubicBezTo>
                    <a:cubicBezTo>
                      <a:pt x="70" y="5"/>
                      <a:pt x="70" y="5"/>
                      <a:pt x="70" y="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35" name="Freeform 32"/>
              <p:cNvSpPr>
                <a:spLocks/>
              </p:cNvSpPr>
              <p:nvPr/>
            </p:nvSpPr>
            <p:spPr bwMode="gray">
              <a:xfrm>
                <a:off x="10270619" y="2626075"/>
                <a:ext cx="112371" cy="9457"/>
              </a:xfrm>
              <a:custGeom>
                <a:avLst/>
                <a:gdLst/>
                <a:ahLst/>
                <a:cxnLst>
                  <a:cxn ang="0">
                    <a:pos x="70" y="0"/>
                  </a:cxn>
                  <a:cxn ang="0">
                    <a:pos x="0" y="0"/>
                  </a:cxn>
                  <a:cxn ang="0">
                    <a:pos x="0" y="4"/>
                  </a:cxn>
                  <a:cxn ang="0">
                    <a:pos x="0" y="6"/>
                  </a:cxn>
                  <a:cxn ang="0">
                    <a:pos x="70" y="6"/>
                  </a:cxn>
                  <a:cxn ang="0">
                    <a:pos x="70" y="4"/>
                  </a:cxn>
                  <a:cxn ang="0">
                    <a:pos x="70" y="0"/>
                  </a:cxn>
                </a:cxnLst>
                <a:rect l="0" t="0" r="r" b="b"/>
                <a:pathLst>
                  <a:path w="70" h="6">
                    <a:moveTo>
                      <a:pt x="70" y="0"/>
                    </a:moveTo>
                    <a:cubicBezTo>
                      <a:pt x="0" y="0"/>
                      <a:pt x="0" y="0"/>
                      <a:pt x="0" y="0"/>
                    </a:cubicBezTo>
                    <a:cubicBezTo>
                      <a:pt x="0" y="1"/>
                      <a:pt x="0" y="3"/>
                      <a:pt x="0" y="4"/>
                    </a:cubicBezTo>
                    <a:cubicBezTo>
                      <a:pt x="0" y="5"/>
                      <a:pt x="0" y="5"/>
                      <a:pt x="0" y="6"/>
                    </a:cubicBezTo>
                    <a:cubicBezTo>
                      <a:pt x="70" y="6"/>
                      <a:pt x="70" y="6"/>
                      <a:pt x="70" y="6"/>
                    </a:cubicBezTo>
                    <a:cubicBezTo>
                      <a:pt x="70" y="5"/>
                      <a:pt x="70" y="5"/>
                      <a:pt x="70" y="4"/>
                    </a:cubicBezTo>
                    <a:cubicBezTo>
                      <a:pt x="70" y="3"/>
                      <a:pt x="70" y="1"/>
                      <a:pt x="70"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36" name="Freeform 33"/>
              <p:cNvSpPr>
                <a:spLocks/>
              </p:cNvSpPr>
              <p:nvPr/>
            </p:nvSpPr>
            <p:spPr bwMode="gray">
              <a:xfrm>
                <a:off x="9277030" y="2673359"/>
                <a:ext cx="113553" cy="20095"/>
              </a:xfrm>
              <a:custGeom>
                <a:avLst/>
                <a:gdLst/>
                <a:ahLst/>
                <a:cxnLst>
                  <a:cxn ang="0">
                    <a:pos x="70" y="0"/>
                  </a:cxn>
                  <a:cxn ang="0">
                    <a:pos x="0" y="7"/>
                  </a:cxn>
                  <a:cxn ang="0">
                    <a:pos x="1" y="13"/>
                  </a:cxn>
                  <a:cxn ang="0">
                    <a:pos x="71" y="6"/>
                  </a:cxn>
                  <a:cxn ang="0">
                    <a:pos x="70" y="0"/>
                  </a:cxn>
                </a:cxnLst>
                <a:rect l="0" t="0" r="r" b="b"/>
                <a:pathLst>
                  <a:path w="71" h="13">
                    <a:moveTo>
                      <a:pt x="70" y="0"/>
                    </a:moveTo>
                    <a:cubicBezTo>
                      <a:pt x="0" y="7"/>
                      <a:pt x="0" y="7"/>
                      <a:pt x="0" y="7"/>
                    </a:cubicBezTo>
                    <a:cubicBezTo>
                      <a:pt x="1" y="9"/>
                      <a:pt x="1" y="11"/>
                      <a:pt x="1" y="13"/>
                    </a:cubicBezTo>
                    <a:cubicBezTo>
                      <a:pt x="71" y="6"/>
                      <a:pt x="71" y="6"/>
                      <a:pt x="71" y="6"/>
                    </a:cubicBezTo>
                    <a:cubicBezTo>
                      <a:pt x="70" y="4"/>
                      <a:pt x="70" y="2"/>
                      <a:pt x="70"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37" name="Freeform 34"/>
              <p:cNvSpPr>
                <a:spLocks/>
              </p:cNvSpPr>
              <p:nvPr/>
            </p:nvSpPr>
            <p:spPr bwMode="gray">
              <a:xfrm>
                <a:off x="10268254" y="2568153"/>
                <a:ext cx="112371" cy="21278"/>
              </a:xfrm>
              <a:custGeom>
                <a:avLst/>
                <a:gdLst/>
                <a:ahLst/>
                <a:cxnLst>
                  <a:cxn ang="0">
                    <a:pos x="1" y="13"/>
                  </a:cxn>
                  <a:cxn ang="0">
                    <a:pos x="70" y="6"/>
                  </a:cxn>
                  <a:cxn ang="0">
                    <a:pos x="70" y="0"/>
                  </a:cxn>
                  <a:cxn ang="0">
                    <a:pos x="0" y="7"/>
                  </a:cxn>
                  <a:cxn ang="0">
                    <a:pos x="1" y="13"/>
                  </a:cxn>
                </a:cxnLst>
                <a:rect l="0" t="0" r="r" b="b"/>
                <a:pathLst>
                  <a:path w="70" h="13">
                    <a:moveTo>
                      <a:pt x="1" y="13"/>
                    </a:moveTo>
                    <a:cubicBezTo>
                      <a:pt x="70" y="6"/>
                      <a:pt x="70" y="6"/>
                      <a:pt x="70" y="6"/>
                    </a:cubicBezTo>
                    <a:cubicBezTo>
                      <a:pt x="70" y="4"/>
                      <a:pt x="70" y="2"/>
                      <a:pt x="70" y="0"/>
                    </a:cubicBezTo>
                    <a:cubicBezTo>
                      <a:pt x="0" y="7"/>
                      <a:pt x="0" y="7"/>
                      <a:pt x="0" y="7"/>
                    </a:cubicBezTo>
                    <a:cubicBezTo>
                      <a:pt x="0" y="9"/>
                      <a:pt x="0" y="11"/>
                      <a:pt x="1" y="1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38" name="Freeform 35"/>
              <p:cNvSpPr>
                <a:spLocks/>
              </p:cNvSpPr>
              <p:nvPr/>
            </p:nvSpPr>
            <p:spPr bwMode="gray">
              <a:xfrm>
                <a:off x="9286492" y="2719461"/>
                <a:ext cx="112371" cy="31916"/>
              </a:xfrm>
              <a:custGeom>
                <a:avLst/>
                <a:gdLst/>
                <a:ahLst/>
                <a:cxnLst>
                  <a:cxn ang="0">
                    <a:pos x="68" y="0"/>
                  </a:cxn>
                  <a:cxn ang="0">
                    <a:pos x="0" y="14"/>
                  </a:cxn>
                  <a:cxn ang="0">
                    <a:pos x="1" y="20"/>
                  </a:cxn>
                  <a:cxn ang="0">
                    <a:pos x="70" y="5"/>
                  </a:cxn>
                  <a:cxn ang="0">
                    <a:pos x="68" y="0"/>
                  </a:cxn>
                </a:cxnLst>
                <a:rect l="0" t="0" r="r" b="b"/>
                <a:pathLst>
                  <a:path w="70" h="20">
                    <a:moveTo>
                      <a:pt x="68" y="0"/>
                    </a:moveTo>
                    <a:cubicBezTo>
                      <a:pt x="0" y="14"/>
                      <a:pt x="0" y="14"/>
                      <a:pt x="0" y="14"/>
                    </a:cubicBezTo>
                    <a:cubicBezTo>
                      <a:pt x="0" y="16"/>
                      <a:pt x="0" y="18"/>
                      <a:pt x="1" y="20"/>
                    </a:cubicBezTo>
                    <a:cubicBezTo>
                      <a:pt x="70" y="5"/>
                      <a:pt x="70" y="5"/>
                      <a:pt x="70" y="5"/>
                    </a:cubicBezTo>
                    <a:cubicBezTo>
                      <a:pt x="69" y="4"/>
                      <a:pt x="69" y="2"/>
                      <a:pt x="68"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39" name="Freeform 36"/>
              <p:cNvSpPr>
                <a:spLocks/>
              </p:cNvSpPr>
              <p:nvPr/>
            </p:nvSpPr>
            <p:spPr bwMode="gray">
              <a:xfrm>
                <a:off x="10259973" y="2512594"/>
                <a:ext cx="112371" cy="31916"/>
              </a:xfrm>
              <a:custGeom>
                <a:avLst/>
                <a:gdLst/>
                <a:ahLst/>
                <a:cxnLst>
                  <a:cxn ang="0">
                    <a:pos x="1" y="20"/>
                  </a:cxn>
                  <a:cxn ang="0">
                    <a:pos x="70" y="6"/>
                  </a:cxn>
                  <a:cxn ang="0">
                    <a:pos x="69" y="0"/>
                  </a:cxn>
                  <a:cxn ang="0">
                    <a:pos x="0" y="14"/>
                  </a:cxn>
                  <a:cxn ang="0">
                    <a:pos x="1" y="20"/>
                  </a:cxn>
                </a:cxnLst>
                <a:rect l="0" t="0" r="r" b="b"/>
                <a:pathLst>
                  <a:path w="70" h="20">
                    <a:moveTo>
                      <a:pt x="1" y="20"/>
                    </a:moveTo>
                    <a:cubicBezTo>
                      <a:pt x="70" y="6"/>
                      <a:pt x="70" y="6"/>
                      <a:pt x="70" y="6"/>
                    </a:cubicBezTo>
                    <a:cubicBezTo>
                      <a:pt x="70" y="4"/>
                      <a:pt x="69" y="2"/>
                      <a:pt x="69" y="0"/>
                    </a:cubicBezTo>
                    <a:cubicBezTo>
                      <a:pt x="0" y="14"/>
                      <a:pt x="0" y="14"/>
                      <a:pt x="0" y="14"/>
                    </a:cubicBezTo>
                    <a:cubicBezTo>
                      <a:pt x="0" y="16"/>
                      <a:pt x="1" y="18"/>
                      <a:pt x="1"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40" name="Freeform 37"/>
              <p:cNvSpPr>
                <a:spLocks/>
              </p:cNvSpPr>
              <p:nvPr/>
            </p:nvSpPr>
            <p:spPr bwMode="gray">
              <a:xfrm>
                <a:off x="10246962" y="2455853"/>
                <a:ext cx="111187" cy="44920"/>
              </a:xfrm>
              <a:custGeom>
                <a:avLst/>
                <a:gdLst/>
                <a:ahLst/>
                <a:cxnLst>
                  <a:cxn ang="0">
                    <a:pos x="2" y="28"/>
                  </a:cxn>
                  <a:cxn ang="0">
                    <a:pos x="69" y="6"/>
                  </a:cxn>
                  <a:cxn ang="0">
                    <a:pos x="67" y="0"/>
                  </a:cxn>
                  <a:cxn ang="0">
                    <a:pos x="0" y="22"/>
                  </a:cxn>
                  <a:cxn ang="0">
                    <a:pos x="2" y="28"/>
                  </a:cxn>
                </a:cxnLst>
                <a:rect l="0" t="0" r="r" b="b"/>
                <a:pathLst>
                  <a:path w="69" h="28">
                    <a:moveTo>
                      <a:pt x="2" y="28"/>
                    </a:moveTo>
                    <a:cubicBezTo>
                      <a:pt x="69" y="6"/>
                      <a:pt x="69" y="6"/>
                      <a:pt x="69" y="6"/>
                    </a:cubicBezTo>
                    <a:cubicBezTo>
                      <a:pt x="68" y="4"/>
                      <a:pt x="68" y="2"/>
                      <a:pt x="67" y="0"/>
                    </a:cubicBezTo>
                    <a:cubicBezTo>
                      <a:pt x="0" y="22"/>
                      <a:pt x="0" y="22"/>
                      <a:pt x="0" y="22"/>
                    </a:cubicBezTo>
                    <a:cubicBezTo>
                      <a:pt x="1" y="24"/>
                      <a:pt x="1" y="26"/>
                      <a:pt x="2" y="2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41" name="Freeform 38"/>
              <p:cNvSpPr>
                <a:spLocks/>
              </p:cNvSpPr>
              <p:nvPr/>
            </p:nvSpPr>
            <p:spPr bwMode="gray">
              <a:xfrm>
                <a:off x="9300687" y="2764380"/>
                <a:ext cx="111187" cy="43737"/>
              </a:xfrm>
              <a:custGeom>
                <a:avLst/>
                <a:gdLst/>
                <a:ahLst/>
                <a:cxnLst>
                  <a:cxn ang="0">
                    <a:pos x="67" y="0"/>
                  </a:cxn>
                  <a:cxn ang="0">
                    <a:pos x="0" y="21"/>
                  </a:cxn>
                  <a:cxn ang="0">
                    <a:pos x="2" y="27"/>
                  </a:cxn>
                  <a:cxn ang="0">
                    <a:pos x="69" y="5"/>
                  </a:cxn>
                  <a:cxn ang="0">
                    <a:pos x="67" y="0"/>
                  </a:cxn>
                </a:cxnLst>
                <a:rect l="0" t="0" r="r" b="b"/>
                <a:pathLst>
                  <a:path w="69" h="27">
                    <a:moveTo>
                      <a:pt x="67" y="0"/>
                    </a:moveTo>
                    <a:cubicBezTo>
                      <a:pt x="0" y="21"/>
                      <a:pt x="0" y="21"/>
                      <a:pt x="0" y="21"/>
                    </a:cubicBezTo>
                    <a:cubicBezTo>
                      <a:pt x="0" y="23"/>
                      <a:pt x="1" y="25"/>
                      <a:pt x="2" y="27"/>
                    </a:cubicBezTo>
                    <a:cubicBezTo>
                      <a:pt x="69" y="5"/>
                      <a:pt x="69" y="5"/>
                      <a:pt x="69" y="5"/>
                    </a:cubicBezTo>
                    <a:cubicBezTo>
                      <a:pt x="68" y="3"/>
                      <a:pt x="67" y="2"/>
                      <a:pt x="67"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42" name="Freeform 39"/>
              <p:cNvSpPr>
                <a:spLocks/>
              </p:cNvSpPr>
              <p:nvPr/>
            </p:nvSpPr>
            <p:spPr bwMode="gray">
              <a:xfrm>
                <a:off x="10229219" y="2403841"/>
                <a:ext cx="107639" cy="54376"/>
              </a:xfrm>
              <a:custGeom>
                <a:avLst/>
                <a:gdLst/>
                <a:ahLst/>
                <a:cxnLst>
                  <a:cxn ang="0">
                    <a:pos x="3" y="34"/>
                  </a:cxn>
                  <a:cxn ang="0">
                    <a:pos x="67" y="5"/>
                  </a:cxn>
                  <a:cxn ang="0">
                    <a:pos x="65" y="0"/>
                  </a:cxn>
                  <a:cxn ang="0">
                    <a:pos x="0" y="29"/>
                  </a:cxn>
                  <a:cxn ang="0">
                    <a:pos x="3" y="34"/>
                  </a:cxn>
                </a:cxnLst>
                <a:rect l="0" t="0" r="r" b="b"/>
                <a:pathLst>
                  <a:path w="67" h="34">
                    <a:moveTo>
                      <a:pt x="3" y="34"/>
                    </a:moveTo>
                    <a:cubicBezTo>
                      <a:pt x="67" y="5"/>
                      <a:pt x="67" y="5"/>
                      <a:pt x="67" y="5"/>
                    </a:cubicBezTo>
                    <a:cubicBezTo>
                      <a:pt x="66" y="3"/>
                      <a:pt x="66" y="2"/>
                      <a:pt x="65" y="0"/>
                    </a:cubicBezTo>
                    <a:cubicBezTo>
                      <a:pt x="0" y="29"/>
                      <a:pt x="0" y="29"/>
                      <a:pt x="0" y="29"/>
                    </a:cubicBezTo>
                    <a:cubicBezTo>
                      <a:pt x="1" y="30"/>
                      <a:pt x="2" y="32"/>
                      <a:pt x="3" y="3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43" name="Freeform 40"/>
              <p:cNvSpPr>
                <a:spLocks/>
              </p:cNvSpPr>
              <p:nvPr/>
            </p:nvSpPr>
            <p:spPr bwMode="gray">
              <a:xfrm>
                <a:off x="9319612" y="2808117"/>
                <a:ext cx="107639" cy="54376"/>
              </a:xfrm>
              <a:custGeom>
                <a:avLst/>
                <a:gdLst/>
                <a:ahLst/>
                <a:cxnLst>
                  <a:cxn ang="0">
                    <a:pos x="65" y="0"/>
                  </a:cxn>
                  <a:cxn ang="0">
                    <a:pos x="0" y="29"/>
                  </a:cxn>
                  <a:cxn ang="0">
                    <a:pos x="3" y="34"/>
                  </a:cxn>
                  <a:cxn ang="0">
                    <a:pos x="67" y="5"/>
                  </a:cxn>
                  <a:cxn ang="0">
                    <a:pos x="65" y="0"/>
                  </a:cxn>
                </a:cxnLst>
                <a:rect l="0" t="0" r="r" b="b"/>
                <a:pathLst>
                  <a:path w="67" h="34">
                    <a:moveTo>
                      <a:pt x="65" y="0"/>
                    </a:moveTo>
                    <a:cubicBezTo>
                      <a:pt x="0" y="29"/>
                      <a:pt x="0" y="29"/>
                      <a:pt x="0" y="29"/>
                    </a:cubicBezTo>
                    <a:cubicBezTo>
                      <a:pt x="1" y="30"/>
                      <a:pt x="2" y="32"/>
                      <a:pt x="3" y="34"/>
                    </a:cubicBezTo>
                    <a:cubicBezTo>
                      <a:pt x="67" y="5"/>
                      <a:pt x="67" y="5"/>
                      <a:pt x="67" y="5"/>
                    </a:cubicBezTo>
                    <a:cubicBezTo>
                      <a:pt x="67" y="3"/>
                      <a:pt x="66" y="2"/>
                      <a:pt x="65"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44" name="Freeform 41"/>
              <p:cNvSpPr>
                <a:spLocks/>
              </p:cNvSpPr>
              <p:nvPr/>
            </p:nvSpPr>
            <p:spPr bwMode="gray">
              <a:xfrm>
                <a:off x="10207928" y="2351829"/>
                <a:ext cx="102908" cy="66197"/>
              </a:xfrm>
              <a:custGeom>
                <a:avLst/>
                <a:gdLst/>
                <a:ahLst/>
                <a:cxnLst>
                  <a:cxn ang="0">
                    <a:pos x="3" y="41"/>
                  </a:cxn>
                  <a:cxn ang="0">
                    <a:pos x="64" y="5"/>
                  </a:cxn>
                  <a:cxn ang="0">
                    <a:pos x="61" y="0"/>
                  </a:cxn>
                  <a:cxn ang="0">
                    <a:pos x="0" y="36"/>
                  </a:cxn>
                  <a:cxn ang="0">
                    <a:pos x="3" y="41"/>
                  </a:cxn>
                </a:cxnLst>
                <a:rect l="0" t="0" r="r" b="b"/>
                <a:pathLst>
                  <a:path w="64" h="41">
                    <a:moveTo>
                      <a:pt x="3" y="41"/>
                    </a:moveTo>
                    <a:cubicBezTo>
                      <a:pt x="64" y="5"/>
                      <a:pt x="64" y="5"/>
                      <a:pt x="64" y="5"/>
                    </a:cubicBezTo>
                    <a:cubicBezTo>
                      <a:pt x="63" y="4"/>
                      <a:pt x="62" y="2"/>
                      <a:pt x="61" y="0"/>
                    </a:cubicBezTo>
                    <a:cubicBezTo>
                      <a:pt x="0" y="36"/>
                      <a:pt x="0" y="36"/>
                      <a:pt x="0" y="36"/>
                    </a:cubicBezTo>
                    <a:cubicBezTo>
                      <a:pt x="1" y="37"/>
                      <a:pt x="2" y="39"/>
                      <a:pt x="3"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45" name="Freeform 42"/>
              <p:cNvSpPr>
                <a:spLocks/>
              </p:cNvSpPr>
              <p:nvPr/>
            </p:nvSpPr>
            <p:spPr bwMode="gray">
              <a:xfrm>
                <a:off x="9346817" y="2849491"/>
                <a:ext cx="102908" cy="63833"/>
              </a:xfrm>
              <a:custGeom>
                <a:avLst/>
                <a:gdLst/>
                <a:ahLst/>
                <a:cxnLst>
                  <a:cxn ang="0">
                    <a:pos x="61" y="0"/>
                  </a:cxn>
                  <a:cxn ang="0">
                    <a:pos x="0" y="35"/>
                  </a:cxn>
                  <a:cxn ang="0">
                    <a:pos x="3" y="40"/>
                  </a:cxn>
                  <a:cxn ang="0">
                    <a:pos x="64" y="5"/>
                  </a:cxn>
                  <a:cxn ang="0">
                    <a:pos x="61" y="0"/>
                  </a:cxn>
                </a:cxnLst>
                <a:rect l="0" t="0" r="r" b="b"/>
                <a:pathLst>
                  <a:path w="64" h="40">
                    <a:moveTo>
                      <a:pt x="61" y="0"/>
                    </a:moveTo>
                    <a:cubicBezTo>
                      <a:pt x="0" y="35"/>
                      <a:pt x="0" y="35"/>
                      <a:pt x="0" y="35"/>
                    </a:cubicBezTo>
                    <a:cubicBezTo>
                      <a:pt x="1" y="37"/>
                      <a:pt x="2" y="39"/>
                      <a:pt x="3" y="40"/>
                    </a:cubicBezTo>
                    <a:cubicBezTo>
                      <a:pt x="64" y="5"/>
                      <a:pt x="64" y="5"/>
                      <a:pt x="64" y="5"/>
                    </a:cubicBezTo>
                    <a:cubicBezTo>
                      <a:pt x="63" y="3"/>
                      <a:pt x="62" y="1"/>
                      <a:pt x="61"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46" name="Freeform 43"/>
              <p:cNvSpPr>
                <a:spLocks/>
              </p:cNvSpPr>
              <p:nvPr/>
            </p:nvSpPr>
            <p:spPr bwMode="gray">
              <a:xfrm>
                <a:off x="10183089" y="2304545"/>
                <a:ext cx="96993" cy="74472"/>
              </a:xfrm>
              <a:custGeom>
                <a:avLst/>
                <a:gdLst/>
                <a:ahLst/>
                <a:cxnLst>
                  <a:cxn ang="0">
                    <a:pos x="3" y="47"/>
                  </a:cxn>
                  <a:cxn ang="0">
                    <a:pos x="61" y="5"/>
                  </a:cxn>
                  <a:cxn ang="0">
                    <a:pos x="58" y="0"/>
                  </a:cxn>
                  <a:cxn ang="0">
                    <a:pos x="0" y="42"/>
                  </a:cxn>
                  <a:cxn ang="0">
                    <a:pos x="3" y="47"/>
                  </a:cxn>
                </a:cxnLst>
                <a:rect l="0" t="0" r="r" b="b"/>
                <a:pathLst>
                  <a:path w="61" h="47">
                    <a:moveTo>
                      <a:pt x="3" y="47"/>
                    </a:moveTo>
                    <a:cubicBezTo>
                      <a:pt x="61" y="5"/>
                      <a:pt x="61" y="5"/>
                      <a:pt x="61" y="5"/>
                    </a:cubicBezTo>
                    <a:cubicBezTo>
                      <a:pt x="60" y="3"/>
                      <a:pt x="59" y="2"/>
                      <a:pt x="58" y="0"/>
                    </a:cubicBezTo>
                    <a:cubicBezTo>
                      <a:pt x="0" y="42"/>
                      <a:pt x="0" y="42"/>
                      <a:pt x="0" y="42"/>
                    </a:cubicBezTo>
                    <a:cubicBezTo>
                      <a:pt x="1" y="44"/>
                      <a:pt x="2" y="45"/>
                      <a:pt x="3"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47" name="Freeform 44"/>
              <p:cNvSpPr>
                <a:spLocks/>
              </p:cNvSpPr>
              <p:nvPr/>
            </p:nvSpPr>
            <p:spPr bwMode="gray">
              <a:xfrm>
                <a:off x="9377571" y="2887318"/>
                <a:ext cx="99359" cy="75654"/>
              </a:xfrm>
              <a:custGeom>
                <a:avLst/>
                <a:gdLst/>
                <a:ahLst/>
                <a:cxnLst>
                  <a:cxn ang="0">
                    <a:pos x="58" y="0"/>
                  </a:cxn>
                  <a:cxn ang="0">
                    <a:pos x="0" y="42"/>
                  </a:cxn>
                  <a:cxn ang="0">
                    <a:pos x="4" y="47"/>
                  </a:cxn>
                  <a:cxn ang="0">
                    <a:pos x="62" y="5"/>
                  </a:cxn>
                  <a:cxn ang="0">
                    <a:pos x="58" y="0"/>
                  </a:cxn>
                </a:cxnLst>
                <a:rect l="0" t="0" r="r" b="b"/>
                <a:pathLst>
                  <a:path w="62" h="47">
                    <a:moveTo>
                      <a:pt x="58" y="0"/>
                    </a:moveTo>
                    <a:cubicBezTo>
                      <a:pt x="0" y="42"/>
                      <a:pt x="0" y="42"/>
                      <a:pt x="0" y="42"/>
                    </a:cubicBezTo>
                    <a:cubicBezTo>
                      <a:pt x="1" y="43"/>
                      <a:pt x="3" y="45"/>
                      <a:pt x="4" y="47"/>
                    </a:cubicBezTo>
                    <a:cubicBezTo>
                      <a:pt x="62" y="5"/>
                      <a:pt x="62" y="5"/>
                      <a:pt x="62" y="5"/>
                    </a:cubicBezTo>
                    <a:cubicBezTo>
                      <a:pt x="60" y="3"/>
                      <a:pt x="59" y="1"/>
                      <a:pt x="58"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48" name="Freeform 45"/>
              <p:cNvSpPr>
                <a:spLocks/>
              </p:cNvSpPr>
              <p:nvPr/>
            </p:nvSpPr>
            <p:spPr bwMode="gray">
              <a:xfrm>
                <a:off x="10152335" y="2259626"/>
                <a:ext cx="93445" cy="83928"/>
              </a:xfrm>
              <a:custGeom>
                <a:avLst/>
                <a:gdLst/>
                <a:ahLst/>
                <a:cxnLst>
                  <a:cxn ang="0">
                    <a:pos x="4" y="53"/>
                  </a:cxn>
                  <a:cxn ang="0">
                    <a:pos x="58" y="5"/>
                  </a:cxn>
                  <a:cxn ang="0">
                    <a:pos x="54" y="0"/>
                  </a:cxn>
                  <a:cxn ang="0">
                    <a:pos x="0" y="49"/>
                  </a:cxn>
                  <a:cxn ang="0">
                    <a:pos x="4" y="53"/>
                  </a:cxn>
                </a:cxnLst>
                <a:rect l="0" t="0" r="r" b="b"/>
                <a:pathLst>
                  <a:path w="58" h="53">
                    <a:moveTo>
                      <a:pt x="4" y="53"/>
                    </a:moveTo>
                    <a:cubicBezTo>
                      <a:pt x="58" y="5"/>
                      <a:pt x="58" y="5"/>
                      <a:pt x="58" y="5"/>
                    </a:cubicBezTo>
                    <a:cubicBezTo>
                      <a:pt x="56" y="3"/>
                      <a:pt x="55" y="2"/>
                      <a:pt x="54" y="0"/>
                    </a:cubicBezTo>
                    <a:cubicBezTo>
                      <a:pt x="0" y="49"/>
                      <a:pt x="0" y="49"/>
                      <a:pt x="0" y="49"/>
                    </a:cubicBezTo>
                    <a:cubicBezTo>
                      <a:pt x="2" y="50"/>
                      <a:pt x="3" y="52"/>
                      <a:pt x="4" y="5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49" name="Freeform 46"/>
              <p:cNvSpPr>
                <a:spLocks/>
              </p:cNvSpPr>
              <p:nvPr/>
            </p:nvSpPr>
            <p:spPr bwMode="gray">
              <a:xfrm>
                <a:off x="9414240" y="2922781"/>
                <a:ext cx="93445" cy="85111"/>
              </a:xfrm>
              <a:custGeom>
                <a:avLst/>
                <a:gdLst/>
                <a:ahLst/>
                <a:cxnLst>
                  <a:cxn ang="0">
                    <a:pos x="53" y="0"/>
                  </a:cxn>
                  <a:cxn ang="0">
                    <a:pos x="0" y="48"/>
                  </a:cxn>
                  <a:cxn ang="0">
                    <a:pos x="4" y="53"/>
                  </a:cxn>
                  <a:cxn ang="0">
                    <a:pos x="58" y="4"/>
                  </a:cxn>
                  <a:cxn ang="0">
                    <a:pos x="53" y="0"/>
                  </a:cxn>
                </a:cxnLst>
                <a:rect l="0" t="0" r="r" b="b"/>
                <a:pathLst>
                  <a:path w="58" h="53">
                    <a:moveTo>
                      <a:pt x="53" y="0"/>
                    </a:moveTo>
                    <a:cubicBezTo>
                      <a:pt x="0" y="48"/>
                      <a:pt x="0" y="48"/>
                      <a:pt x="0" y="48"/>
                    </a:cubicBezTo>
                    <a:cubicBezTo>
                      <a:pt x="1" y="50"/>
                      <a:pt x="3" y="51"/>
                      <a:pt x="4" y="53"/>
                    </a:cubicBezTo>
                    <a:cubicBezTo>
                      <a:pt x="58" y="4"/>
                      <a:pt x="58" y="4"/>
                      <a:pt x="58" y="4"/>
                    </a:cubicBezTo>
                    <a:cubicBezTo>
                      <a:pt x="56" y="3"/>
                      <a:pt x="55" y="2"/>
                      <a:pt x="53"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50" name="Freeform 47"/>
              <p:cNvSpPr>
                <a:spLocks/>
              </p:cNvSpPr>
              <p:nvPr/>
            </p:nvSpPr>
            <p:spPr bwMode="gray">
              <a:xfrm>
                <a:off x="10120398" y="2219434"/>
                <a:ext cx="85165" cy="92203"/>
              </a:xfrm>
              <a:custGeom>
                <a:avLst/>
                <a:gdLst/>
                <a:ahLst/>
                <a:cxnLst>
                  <a:cxn ang="0">
                    <a:pos x="4" y="58"/>
                  </a:cxn>
                  <a:cxn ang="0">
                    <a:pos x="53" y="4"/>
                  </a:cxn>
                  <a:cxn ang="0">
                    <a:pos x="48" y="0"/>
                  </a:cxn>
                  <a:cxn ang="0">
                    <a:pos x="0" y="54"/>
                  </a:cxn>
                  <a:cxn ang="0">
                    <a:pos x="4" y="58"/>
                  </a:cxn>
                </a:cxnLst>
                <a:rect l="0" t="0" r="r" b="b"/>
                <a:pathLst>
                  <a:path w="53" h="58">
                    <a:moveTo>
                      <a:pt x="4" y="58"/>
                    </a:moveTo>
                    <a:cubicBezTo>
                      <a:pt x="53" y="4"/>
                      <a:pt x="53" y="4"/>
                      <a:pt x="53" y="4"/>
                    </a:cubicBezTo>
                    <a:cubicBezTo>
                      <a:pt x="51" y="3"/>
                      <a:pt x="50" y="2"/>
                      <a:pt x="48" y="0"/>
                    </a:cubicBezTo>
                    <a:cubicBezTo>
                      <a:pt x="0" y="54"/>
                      <a:pt x="0" y="54"/>
                      <a:pt x="0" y="54"/>
                    </a:cubicBezTo>
                    <a:cubicBezTo>
                      <a:pt x="1" y="55"/>
                      <a:pt x="3" y="57"/>
                      <a:pt x="4" y="5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51" name="Freeform 48"/>
              <p:cNvSpPr>
                <a:spLocks/>
              </p:cNvSpPr>
              <p:nvPr/>
            </p:nvSpPr>
            <p:spPr bwMode="gray">
              <a:xfrm>
                <a:off x="9456822" y="2954697"/>
                <a:ext cx="85165" cy="93385"/>
              </a:xfrm>
              <a:custGeom>
                <a:avLst/>
                <a:gdLst/>
                <a:ahLst/>
                <a:cxnLst>
                  <a:cxn ang="0">
                    <a:pos x="48" y="0"/>
                  </a:cxn>
                  <a:cxn ang="0">
                    <a:pos x="0" y="54"/>
                  </a:cxn>
                  <a:cxn ang="0">
                    <a:pos x="4" y="58"/>
                  </a:cxn>
                  <a:cxn ang="0">
                    <a:pos x="53" y="4"/>
                  </a:cxn>
                  <a:cxn ang="0">
                    <a:pos x="48" y="0"/>
                  </a:cxn>
                </a:cxnLst>
                <a:rect l="0" t="0" r="r" b="b"/>
                <a:pathLst>
                  <a:path w="53" h="58">
                    <a:moveTo>
                      <a:pt x="48" y="0"/>
                    </a:moveTo>
                    <a:cubicBezTo>
                      <a:pt x="0" y="54"/>
                      <a:pt x="0" y="54"/>
                      <a:pt x="0" y="54"/>
                    </a:cubicBezTo>
                    <a:cubicBezTo>
                      <a:pt x="1" y="55"/>
                      <a:pt x="3" y="57"/>
                      <a:pt x="4" y="58"/>
                    </a:cubicBezTo>
                    <a:cubicBezTo>
                      <a:pt x="53" y="4"/>
                      <a:pt x="53" y="4"/>
                      <a:pt x="53" y="4"/>
                    </a:cubicBezTo>
                    <a:cubicBezTo>
                      <a:pt x="51" y="3"/>
                      <a:pt x="49" y="2"/>
                      <a:pt x="48"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52" name="Freeform 49"/>
              <p:cNvSpPr>
                <a:spLocks/>
              </p:cNvSpPr>
              <p:nvPr/>
            </p:nvSpPr>
            <p:spPr bwMode="gray">
              <a:xfrm>
                <a:off x="9501770" y="2984250"/>
                <a:ext cx="75702" cy="100478"/>
              </a:xfrm>
              <a:custGeom>
                <a:avLst/>
                <a:gdLst/>
                <a:ahLst/>
                <a:cxnLst>
                  <a:cxn ang="0">
                    <a:pos x="42" y="0"/>
                  </a:cxn>
                  <a:cxn ang="0">
                    <a:pos x="0" y="59"/>
                  </a:cxn>
                  <a:cxn ang="0">
                    <a:pos x="5" y="63"/>
                  </a:cxn>
                  <a:cxn ang="0">
                    <a:pos x="47" y="4"/>
                  </a:cxn>
                  <a:cxn ang="0">
                    <a:pos x="42" y="0"/>
                  </a:cxn>
                </a:cxnLst>
                <a:rect l="0" t="0" r="r" b="b"/>
                <a:pathLst>
                  <a:path w="47" h="63">
                    <a:moveTo>
                      <a:pt x="42" y="0"/>
                    </a:moveTo>
                    <a:cubicBezTo>
                      <a:pt x="0" y="59"/>
                      <a:pt x="0" y="59"/>
                      <a:pt x="0" y="59"/>
                    </a:cubicBezTo>
                    <a:cubicBezTo>
                      <a:pt x="1" y="60"/>
                      <a:pt x="3" y="61"/>
                      <a:pt x="5" y="63"/>
                    </a:cubicBezTo>
                    <a:cubicBezTo>
                      <a:pt x="47" y="4"/>
                      <a:pt x="47" y="4"/>
                      <a:pt x="47" y="4"/>
                    </a:cubicBezTo>
                    <a:cubicBezTo>
                      <a:pt x="46" y="2"/>
                      <a:pt x="44" y="1"/>
                      <a:pt x="42"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53" name="Freeform 50"/>
              <p:cNvSpPr>
                <a:spLocks/>
              </p:cNvSpPr>
              <p:nvPr/>
            </p:nvSpPr>
            <p:spPr bwMode="gray">
              <a:xfrm>
                <a:off x="10082547" y="2183972"/>
                <a:ext cx="78068" cy="99296"/>
              </a:xfrm>
              <a:custGeom>
                <a:avLst/>
                <a:gdLst/>
                <a:ahLst/>
                <a:cxnLst>
                  <a:cxn ang="0">
                    <a:pos x="5" y="62"/>
                  </a:cxn>
                  <a:cxn ang="0">
                    <a:pos x="48" y="3"/>
                  </a:cxn>
                  <a:cxn ang="0">
                    <a:pos x="43" y="0"/>
                  </a:cxn>
                  <a:cxn ang="0">
                    <a:pos x="0" y="59"/>
                  </a:cxn>
                  <a:cxn ang="0">
                    <a:pos x="5" y="62"/>
                  </a:cxn>
                </a:cxnLst>
                <a:rect l="0" t="0" r="r" b="b"/>
                <a:pathLst>
                  <a:path w="48" h="62">
                    <a:moveTo>
                      <a:pt x="5" y="62"/>
                    </a:moveTo>
                    <a:cubicBezTo>
                      <a:pt x="48" y="3"/>
                      <a:pt x="48" y="3"/>
                      <a:pt x="48" y="3"/>
                    </a:cubicBezTo>
                    <a:cubicBezTo>
                      <a:pt x="47" y="2"/>
                      <a:pt x="45" y="1"/>
                      <a:pt x="43" y="0"/>
                    </a:cubicBezTo>
                    <a:cubicBezTo>
                      <a:pt x="0" y="59"/>
                      <a:pt x="0" y="59"/>
                      <a:pt x="0" y="59"/>
                    </a:cubicBezTo>
                    <a:cubicBezTo>
                      <a:pt x="2" y="60"/>
                      <a:pt x="4" y="61"/>
                      <a:pt x="5" y="6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54" name="Freeform 51"/>
              <p:cNvSpPr>
                <a:spLocks/>
              </p:cNvSpPr>
              <p:nvPr/>
            </p:nvSpPr>
            <p:spPr bwMode="gray">
              <a:xfrm>
                <a:off x="10044696" y="2152055"/>
                <a:ext cx="67423" cy="107570"/>
              </a:xfrm>
              <a:custGeom>
                <a:avLst/>
                <a:gdLst/>
                <a:ahLst/>
                <a:cxnLst>
                  <a:cxn ang="0">
                    <a:pos x="6" y="67"/>
                  </a:cxn>
                  <a:cxn ang="0">
                    <a:pos x="42" y="3"/>
                  </a:cxn>
                  <a:cxn ang="0">
                    <a:pos x="37" y="0"/>
                  </a:cxn>
                  <a:cxn ang="0">
                    <a:pos x="0" y="64"/>
                  </a:cxn>
                  <a:cxn ang="0">
                    <a:pos x="6" y="67"/>
                  </a:cxn>
                </a:cxnLst>
                <a:rect l="0" t="0" r="r" b="b"/>
                <a:pathLst>
                  <a:path w="42" h="67">
                    <a:moveTo>
                      <a:pt x="6" y="67"/>
                    </a:moveTo>
                    <a:cubicBezTo>
                      <a:pt x="42" y="3"/>
                      <a:pt x="42" y="3"/>
                      <a:pt x="42" y="3"/>
                    </a:cubicBezTo>
                    <a:cubicBezTo>
                      <a:pt x="41" y="2"/>
                      <a:pt x="39" y="1"/>
                      <a:pt x="37" y="0"/>
                    </a:cubicBezTo>
                    <a:cubicBezTo>
                      <a:pt x="0" y="64"/>
                      <a:pt x="0" y="64"/>
                      <a:pt x="0" y="64"/>
                    </a:cubicBezTo>
                    <a:cubicBezTo>
                      <a:pt x="2" y="65"/>
                      <a:pt x="4" y="66"/>
                      <a:pt x="6" y="6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55" name="Freeform 52"/>
              <p:cNvSpPr>
                <a:spLocks/>
              </p:cNvSpPr>
              <p:nvPr/>
            </p:nvSpPr>
            <p:spPr bwMode="gray">
              <a:xfrm>
                <a:off x="9550266" y="3009073"/>
                <a:ext cx="67423" cy="106389"/>
              </a:xfrm>
              <a:custGeom>
                <a:avLst/>
                <a:gdLst/>
                <a:ahLst/>
                <a:cxnLst>
                  <a:cxn ang="0">
                    <a:pos x="37" y="0"/>
                  </a:cxn>
                  <a:cxn ang="0">
                    <a:pos x="0" y="63"/>
                  </a:cxn>
                  <a:cxn ang="0">
                    <a:pos x="5" y="66"/>
                  </a:cxn>
                  <a:cxn ang="0">
                    <a:pos x="42" y="3"/>
                  </a:cxn>
                  <a:cxn ang="0">
                    <a:pos x="37" y="0"/>
                  </a:cxn>
                </a:cxnLst>
                <a:rect l="0" t="0" r="r" b="b"/>
                <a:pathLst>
                  <a:path w="42" h="66">
                    <a:moveTo>
                      <a:pt x="37" y="0"/>
                    </a:moveTo>
                    <a:cubicBezTo>
                      <a:pt x="0" y="63"/>
                      <a:pt x="0" y="63"/>
                      <a:pt x="0" y="63"/>
                    </a:cubicBezTo>
                    <a:cubicBezTo>
                      <a:pt x="2" y="64"/>
                      <a:pt x="4" y="65"/>
                      <a:pt x="5" y="66"/>
                    </a:cubicBezTo>
                    <a:cubicBezTo>
                      <a:pt x="42" y="3"/>
                      <a:pt x="42" y="3"/>
                      <a:pt x="42" y="3"/>
                    </a:cubicBezTo>
                    <a:cubicBezTo>
                      <a:pt x="40" y="2"/>
                      <a:pt x="38" y="1"/>
                      <a:pt x="37"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56" name="Freeform 53"/>
              <p:cNvSpPr>
                <a:spLocks/>
              </p:cNvSpPr>
              <p:nvPr/>
            </p:nvSpPr>
            <p:spPr bwMode="gray">
              <a:xfrm>
                <a:off x="10004479" y="2126049"/>
                <a:ext cx="57960" cy="112299"/>
              </a:xfrm>
              <a:custGeom>
                <a:avLst/>
                <a:gdLst/>
                <a:ahLst/>
                <a:cxnLst>
                  <a:cxn ang="0">
                    <a:pos x="6" y="70"/>
                  </a:cxn>
                  <a:cxn ang="0">
                    <a:pos x="36" y="3"/>
                  </a:cxn>
                  <a:cxn ang="0">
                    <a:pos x="30" y="0"/>
                  </a:cxn>
                  <a:cxn ang="0">
                    <a:pos x="0" y="67"/>
                  </a:cxn>
                  <a:cxn ang="0">
                    <a:pos x="6" y="70"/>
                  </a:cxn>
                </a:cxnLst>
                <a:rect l="0" t="0" r="r" b="b"/>
                <a:pathLst>
                  <a:path w="36" h="70">
                    <a:moveTo>
                      <a:pt x="6" y="70"/>
                    </a:moveTo>
                    <a:cubicBezTo>
                      <a:pt x="36" y="3"/>
                      <a:pt x="36" y="3"/>
                      <a:pt x="36" y="3"/>
                    </a:cubicBezTo>
                    <a:cubicBezTo>
                      <a:pt x="34" y="2"/>
                      <a:pt x="32" y="1"/>
                      <a:pt x="30" y="0"/>
                    </a:cubicBezTo>
                    <a:cubicBezTo>
                      <a:pt x="0" y="67"/>
                      <a:pt x="0" y="67"/>
                      <a:pt x="0" y="67"/>
                    </a:cubicBezTo>
                    <a:cubicBezTo>
                      <a:pt x="2" y="68"/>
                      <a:pt x="4" y="69"/>
                      <a:pt x="6" y="7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57" name="Freeform 54"/>
              <p:cNvSpPr>
                <a:spLocks/>
              </p:cNvSpPr>
              <p:nvPr/>
            </p:nvSpPr>
            <p:spPr bwMode="gray">
              <a:xfrm>
                <a:off x="9963080" y="2104772"/>
                <a:ext cx="44948" cy="117027"/>
              </a:xfrm>
              <a:custGeom>
                <a:avLst/>
                <a:gdLst/>
                <a:ahLst/>
                <a:cxnLst>
                  <a:cxn ang="0">
                    <a:pos x="5" y="73"/>
                  </a:cxn>
                  <a:cxn ang="0">
                    <a:pos x="28" y="2"/>
                  </a:cxn>
                  <a:cxn ang="0">
                    <a:pos x="22" y="0"/>
                  </a:cxn>
                  <a:cxn ang="0">
                    <a:pos x="0" y="71"/>
                  </a:cxn>
                  <a:cxn ang="0">
                    <a:pos x="5" y="73"/>
                  </a:cxn>
                </a:cxnLst>
                <a:rect l="0" t="0" r="r" b="b"/>
                <a:pathLst>
                  <a:path w="28" h="73">
                    <a:moveTo>
                      <a:pt x="5" y="73"/>
                    </a:moveTo>
                    <a:cubicBezTo>
                      <a:pt x="28" y="2"/>
                      <a:pt x="28" y="2"/>
                      <a:pt x="28" y="2"/>
                    </a:cubicBezTo>
                    <a:cubicBezTo>
                      <a:pt x="26" y="2"/>
                      <a:pt x="24" y="1"/>
                      <a:pt x="22" y="0"/>
                    </a:cubicBezTo>
                    <a:cubicBezTo>
                      <a:pt x="0" y="71"/>
                      <a:pt x="0" y="71"/>
                      <a:pt x="0" y="71"/>
                    </a:cubicBezTo>
                    <a:cubicBezTo>
                      <a:pt x="2" y="71"/>
                      <a:pt x="3" y="72"/>
                      <a:pt x="5" y="7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58" name="Freeform 55"/>
              <p:cNvSpPr>
                <a:spLocks/>
              </p:cNvSpPr>
              <p:nvPr/>
            </p:nvSpPr>
            <p:spPr bwMode="gray">
              <a:xfrm>
                <a:off x="9918132" y="2090586"/>
                <a:ext cx="34303" cy="118209"/>
              </a:xfrm>
              <a:custGeom>
                <a:avLst/>
                <a:gdLst/>
                <a:ahLst/>
                <a:cxnLst>
                  <a:cxn ang="0">
                    <a:pos x="6" y="74"/>
                  </a:cxn>
                  <a:cxn ang="0">
                    <a:pos x="22" y="2"/>
                  </a:cxn>
                  <a:cxn ang="0">
                    <a:pos x="16" y="0"/>
                  </a:cxn>
                  <a:cxn ang="0">
                    <a:pos x="0" y="73"/>
                  </a:cxn>
                  <a:cxn ang="0">
                    <a:pos x="6" y="74"/>
                  </a:cxn>
                </a:cxnLst>
                <a:rect l="0" t="0" r="r" b="b"/>
                <a:pathLst>
                  <a:path w="22" h="74">
                    <a:moveTo>
                      <a:pt x="6" y="74"/>
                    </a:moveTo>
                    <a:cubicBezTo>
                      <a:pt x="22" y="2"/>
                      <a:pt x="22" y="2"/>
                      <a:pt x="22" y="2"/>
                    </a:cubicBezTo>
                    <a:cubicBezTo>
                      <a:pt x="20" y="1"/>
                      <a:pt x="18" y="1"/>
                      <a:pt x="16" y="0"/>
                    </a:cubicBezTo>
                    <a:cubicBezTo>
                      <a:pt x="0" y="73"/>
                      <a:pt x="0" y="73"/>
                      <a:pt x="0" y="73"/>
                    </a:cubicBezTo>
                    <a:cubicBezTo>
                      <a:pt x="2" y="73"/>
                      <a:pt x="4" y="74"/>
                      <a:pt x="6" y="7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59" name="Freeform 56"/>
              <p:cNvSpPr>
                <a:spLocks/>
              </p:cNvSpPr>
              <p:nvPr/>
            </p:nvSpPr>
            <p:spPr bwMode="gray">
              <a:xfrm>
                <a:off x="9873183" y="2082311"/>
                <a:ext cx="22474" cy="119391"/>
              </a:xfrm>
              <a:custGeom>
                <a:avLst/>
                <a:gdLst/>
                <a:ahLst/>
                <a:cxnLst>
                  <a:cxn ang="0">
                    <a:pos x="6" y="74"/>
                  </a:cxn>
                  <a:cxn ang="0">
                    <a:pos x="14" y="0"/>
                  </a:cxn>
                  <a:cxn ang="0">
                    <a:pos x="8" y="0"/>
                  </a:cxn>
                  <a:cxn ang="0">
                    <a:pos x="0" y="74"/>
                  </a:cxn>
                  <a:cxn ang="0">
                    <a:pos x="6" y="74"/>
                  </a:cxn>
                </a:cxnLst>
                <a:rect l="0" t="0" r="r" b="b"/>
                <a:pathLst>
                  <a:path w="14" h="74">
                    <a:moveTo>
                      <a:pt x="6" y="74"/>
                    </a:moveTo>
                    <a:cubicBezTo>
                      <a:pt x="14" y="0"/>
                      <a:pt x="14" y="0"/>
                      <a:pt x="14" y="0"/>
                    </a:cubicBezTo>
                    <a:cubicBezTo>
                      <a:pt x="12" y="0"/>
                      <a:pt x="10" y="0"/>
                      <a:pt x="8" y="0"/>
                    </a:cubicBezTo>
                    <a:cubicBezTo>
                      <a:pt x="0" y="74"/>
                      <a:pt x="0" y="74"/>
                      <a:pt x="0" y="74"/>
                    </a:cubicBezTo>
                    <a:cubicBezTo>
                      <a:pt x="2" y="74"/>
                      <a:pt x="4" y="74"/>
                      <a:pt x="6" y="7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grpSp>
        <p:grpSp>
          <p:nvGrpSpPr>
            <p:cNvPr id="186" name="Gruppieren 185"/>
            <p:cNvGrpSpPr/>
            <p:nvPr/>
          </p:nvGrpSpPr>
          <p:grpSpPr bwMode="gray">
            <a:xfrm>
              <a:off x="9402411" y="2206432"/>
              <a:ext cx="850466" cy="792003"/>
              <a:chOff x="9402411" y="2206432"/>
              <a:chExt cx="850466" cy="792003"/>
            </a:xfrm>
            <a:solidFill>
              <a:schemeClr val="bg1"/>
            </a:solidFill>
          </p:grpSpPr>
          <p:sp>
            <p:nvSpPr>
              <p:cNvPr id="199" name="Freeform 57"/>
              <p:cNvSpPr>
                <a:spLocks/>
              </p:cNvSpPr>
              <p:nvPr/>
            </p:nvSpPr>
            <p:spPr bwMode="gray">
              <a:xfrm>
                <a:off x="9622420" y="2206432"/>
                <a:ext cx="203449" cy="294341"/>
              </a:xfrm>
              <a:custGeom>
                <a:avLst/>
                <a:gdLst/>
                <a:ahLst/>
                <a:cxnLst>
                  <a:cxn ang="0">
                    <a:pos x="91" y="182"/>
                  </a:cxn>
                  <a:cxn ang="0">
                    <a:pos x="96" y="180"/>
                  </a:cxn>
                  <a:cxn ang="0">
                    <a:pos x="100" y="179"/>
                  </a:cxn>
                  <a:cxn ang="0">
                    <a:pos x="105" y="177"/>
                  </a:cxn>
                  <a:cxn ang="0">
                    <a:pos x="109" y="176"/>
                  </a:cxn>
                  <a:cxn ang="0">
                    <a:pos x="115" y="175"/>
                  </a:cxn>
                  <a:cxn ang="0">
                    <a:pos x="118" y="175"/>
                  </a:cxn>
                  <a:cxn ang="0">
                    <a:pos x="124" y="174"/>
                  </a:cxn>
                  <a:cxn ang="0">
                    <a:pos x="127" y="174"/>
                  </a:cxn>
                  <a:cxn ang="0">
                    <a:pos x="127" y="0"/>
                  </a:cxn>
                  <a:cxn ang="0">
                    <a:pos x="0" y="33"/>
                  </a:cxn>
                  <a:cxn ang="0">
                    <a:pos x="87" y="184"/>
                  </a:cxn>
                  <a:cxn ang="0">
                    <a:pos x="91" y="182"/>
                  </a:cxn>
                </a:cxnLst>
                <a:rect l="0" t="0" r="r" b="b"/>
                <a:pathLst>
                  <a:path w="127" h="184">
                    <a:moveTo>
                      <a:pt x="91" y="182"/>
                    </a:moveTo>
                    <a:cubicBezTo>
                      <a:pt x="92" y="182"/>
                      <a:pt x="94" y="181"/>
                      <a:pt x="96" y="180"/>
                    </a:cubicBezTo>
                    <a:cubicBezTo>
                      <a:pt x="97" y="180"/>
                      <a:pt x="98" y="179"/>
                      <a:pt x="100" y="179"/>
                    </a:cubicBezTo>
                    <a:cubicBezTo>
                      <a:pt x="101" y="178"/>
                      <a:pt x="103" y="178"/>
                      <a:pt x="105" y="177"/>
                    </a:cubicBezTo>
                    <a:cubicBezTo>
                      <a:pt x="106" y="177"/>
                      <a:pt x="108" y="177"/>
                      <a:pt x="109" y="176"/>
                    </a:cubicBezTo>
                    <a:cubicBezTo>
                      <a:pt x="111" y="176"/>
                      <a:pt x="113" y="176"/>
                      <a:pt x="115" y="175"/>
                    </a:cubicBezTo>
                    <a:cubicBezTo>
                      <a:pt x="116" y="175"/>
                      <a:pt x="117" y="175"/>
                      <a:pt x="118" y="175"/>
                    </a:cubicBezTo>
                    <a:cubicBezTo>
                      <a:pt x="120" y="175"/>
                      <a:pt x="122" y="175"/>
                      <a:pt x="124" y="174"/>
                    </a:cubicBezTo>
                    <a:cubicBezTo>
                      <a:pt x="125" y="174"/>
                      <a:pt x="126" y="174"/>
                      <a:pt x="127" y="174"/>
                    </a:cubicBezTo>
                    <a:cubicBezTo>
                      <a:pt x="127" y="0"/>
                      <a:pt x="127" y="0"/>
                      <a:pt x="127" y="0"/>
                    </a:cubicBezTo>
                    <a:cubicBezTo>
                      <a:pt x="81" y="0"/>
                      <a:pt x="38" y="12"/>
                      <a:pt x="0" y="33"/>
                    </a:cubicBezTo>
                    <a:cubicBezTo>
                      <a:pt x="87" y="184"/>
                      <a:pt x="87" y="184"/>
                      <a:pt x="87" y="184"/>
                    </a:cubicBezTo>
                    <a:cubicBezTo>
                      <a:pt x="88" y="183"/>
                      <a:pt x="90" y="183"/>
                      <a:pt x="91" y="182"/>
                    </a:cubicBezTo>
                    <a:close/>
                  </a:path>
                </a:pathLst>
              </a:custGeom>
              <a:solidFill>
                <a:schemeClr val="accent1"/>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00" name="Freeform 58"/>
              <p:cNvSpPr>
                <a:spLocks/>
              </p:cNvSpPr>
              <p:nvPr/>
            </p:nvSpPr>
            <p:spPr bwMode="gray">
              <a:xfrm>
                <a:off x="9907486" y="2706457"/>
                <a:ext cx="288614" cy="288431"/>
              </a:xfrm>
              <a:custGeom>
                <a:avLst/>
                <a:gdLst/>
                <a:ahLst/>
                <a:cxnLst>
                  <a:cxn ang="0">
                    <a:pos x="27" y="3"/>
                  </a:cxn>
                  <a:cxn ang="0">
                    <a:pos x="23" y="8"/>
                  </a:cxn>
                  <a:cxn ang="0">
                    <a:pos x="21" y="10"/>
                  </a:cxn>
                  <a:cxn ang="0">
                    <a:pos x="17" y="15"/>
                  </a:cxn>
                  <a:cxn ang="0">
                    <a:pos x="15" y="17"/>
                  </a:cxn>
                  <a:cxn ang="0">
                    <a:pos x="11" y="21"/>
                  </a:cxn>
                  <a:cxn ang="0">
                    <a:pos x="8" y="24"/>
                  </a:cxn>
                  <a:cxn ang="0">
                    <a:pos x="3" y="27"/>
                  </a:cxn>
                  <a:cxn ang="0">
                    <a:pos x="0" y="29"/>
                  </a:cxn>
                  <a:cxn ang="0">
                    <a:pos x="87" y="180"/>
                  </a:cxn>
                  <a:cxn ang="0">
                    <a:pos x="179" y="87"/>
                  </a:cxn>
                  <a:cxn ang="0">
                    <a:pos x="28" y="0"/>
                  </a:cxn>
                  <a:cxn ang="0">
                    <a:pos x="27" y="3"/>
                  </a:cxn>
                </a:cxnLst>
                <a:rect l="0" t="0" r="r" b="b"/>
                <a:pathLst>
                  <a:path w="179" h="180">
                    <a:moveTo>
                      <a:pt x="27" y="3"/>
                    </a:moveTo>
                    <a:cubicBezTo>
                      <a:pt x="26" y="4"/>
                      <a:pt x="24" y="6"/>
                      <a:pt x="23" y="8"/>
                    </a:cubicBezTo>
                    <a:cubicBezTo>
                      <a:pt x="23" y="8"/>
                      <a:pt x="22" y="9"/>
                      <a:pt x="21" y="10"/>
                    </a:cubicBezTo>
                    <a:cubicBezTo>
                      <a:pt x="20" y="12"/>
                      <a:pt x="19" y="13"/>
                      <a:pt x="17" y="15"/>
                    </a:cubicBezTo>
                    <a:cubicBezTo>
                      <a:pt x="17" y="16"/>
                      <a:pt x="16" y="16"/>
                      <a:pt x="15" y="17"/>
                    </a:cubicBezTo>
                    <a:cubicBezTo>
                      <a:pt x="14" y="19"/>
                      <a:pt x="12" y="20"/>
                      <a:pt x="11" y="21"/>
                    </a:cubicBezTo>
                    <a:cubicBezTo>
                      <a:pt x="10" y="22"/>
                      <a:pt x="9" y="23"/>
                      <a:pt x="8" y="24"/>
                    </a:cubicBezTo>
                    <a:cubicBezTo>
                      <a:pt x="6" y="25"/>
                      <a:pt x="5" y="26"/>
                      <a:pt x="3" y="27"/>
                    </a:cubicBezTo>
                    <a:cubicBezTo>
                      <a:pt x="2" y="28"/>
                      <a:pt x="1" y="29"/>
                      <a:pt x="0" y="29"/>
                    </a:cubicBezTo>
                    <a:cubicBezTo>
                      <a:pt x="87" y="180"/>
                      <a:pt x="87" y="180"/>
                      <a:pt x="87" y="180"/>
                    </a:cubicBezTo>
                    <a:cubicBezTo>
                      <a:pt x="125" y="157"/>
                      <a:pt x="157" y="125"/>
                      <a:pt x="179" y="87"/>
                    </a:cubicBezTo>
                    <a:cubicBezTo>
                      <a:pt x="28" y="0"/>
                      <a:pt x="28" y="0"/>
                      <a:pt x="28" y="0"/>
                    </a:cubicBezTo>
                    <a:cubicBezTo>
                      <a:pt x="28" y="1"/>
                      <a:pt x="27" y="2"/>
                      <a:pt x="27" y="3"/>
                    </a:cubicBezTo>
                    <a:close/>
                  </a:path>
                </a:pathLst>
              </a:custGeom>
              <a:solidFill>
                <a:schemeClr val="tx2">
                  <a:lumMod val="90000"/>
                  <a:lumOff val="10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01" name="Freeform 59"/>
              <p:cNvSpPr>
                <a:spLocks/>
              </p:cNvSpPr>
              <p:nvPr/>
            </p:nvSpPr>
            <p:spPr bwMode="gray">
              <a:xfrm>
                <a:off x="9462736" y="2264354"/>
                <a:ext cx="290980" cy="288431"/>
              </a:xfrm>
              <a:custGeom>
                <a:avLst/>
                <a:gdLst/>
                <a:ahLst/>
                <a:cxnLst>
                  <a:cxn ang="0">
                    <a:pos x="153" y="176"/>
                  </a:cxn>
                  <a:cxn ang="0">
                    <a:pos x="157" y="172"/>
                  </a:cxn>
                  <a:cxn ang="0">
                    <a:pos x="159" y="169"/>
                  </a:cxn>
                  <a:cxn ang="0">
                    <a:pos x="163" y="165"/>
                  </a:cxn>
                  <a:cxn ang="0">
                    <a:pos x="166" y="162"/>
                  </a:cxn>
                  <a:cxn ang="0">
                    <a:pos x="170" y="158"/>
                  </a:cxn>
                  <a:cxn ang="0">
                    <a:pos x="173" y="156"/>
                  </a:cxn>
                  <a:cxn ang="0">
                    <a:pos x="178" y="153"/>
                  </a:cxn>
                  <a:cxn ang="0">
                    <a:pos x="181" y="151"/>
                  </a:cxn>
                  <a:cxn ang="0">
                    <a:pos x="94" y="0"/>
                  </a:cxn>
                  <a:cxn ang="0">
                    <a:pos x="0" y="92"/>
                  </a:cxn>
                  <a:cxn ang="0">
                    <a:pos x="151" y="180"/>
                  </a:cxn>
                  <a:cxn ang="0">
                    <a:pos x="153" y="176"/>
                  </a:cxn>
                </a:cxnLst>
                <a:rect l="0" t="0" r="r" b="b"/>
                <a:pathLst>
                  <a:path w="181" h="180">
                    <a:moveTo>
                      <a:pt x="153" y="176"/>
                    </a:moveTo>
                    <a:cubicBezTo>
                      <a:pt x="154" y="175"/>
                      <a:pt x="155" y="173"/>
                      <a:pt x="157" y="172"/>
                    </a:cubicBezTo>
                    <a:cubicBezTo>
                      <a:pt x="157" y="171"/>
                      <a:pt x="158" y="170"/>
                      <a:pt x="159" y="169"/>
                    </a:cubicBezTo>
                    <a:cubicBezTo>
                      <a:pt x="160" y="167"/>
                      <a:pt x="162" y="166"/>
                      <a:pt x="163" y="165"/>
                    </a:cubicBezTo>
                    <a:cubicBezTo>
                      <a:pt x="164" y="164"/>
                      <a:pt x="165" y="163"/>
                      <a:pt x="166" y="162"/>
                    </a:cubicBezTo>
                    <a:cubicBezTo>
                      <a:pt x="167" y="161"/>
                      <a:pt x="169" y="159"/>
                      <a:pt x="170" y="158"/>
                    </a:cubicBezTo>
                    <a:cubicBezTo>
                      <a:pt x="171" y="157"/>
                      <a:pt x="172" y="157"/>
                      <a:pt x="173" y="156"/>
                    </a:cubicBezTo>
                    <a:cubicBezTo>
                      <a:pt x="175" y="155"/>
                      <a:pt x="176" y="154"/>
                      <a:pt x="178" y="153"/>
                    </a:cubicBezTo>
                    <a:cubicBezTo>
                      <a:pt x="179" y="152"/>
                      <a:pt x="180" y="151"/>
                      <a:pt x="181" y="151"/>
                    </a:cubicBezTo>
                    <a:cubicBezTo>
                      <a:pt x="94" y="0"/>
                      <a:pt x="94" y="0"/>
                      <a:pt x="94" y="0"/>
                    </a:cubicBezTo>
                    <a:cubicBezTo>
                      <a:pt x="56" y="22"/>
                      <a:pt x="23" y="54"/>
                      <a:pt x="0" y="92"/>
                    </a:cubicBezTo>
                    <a:cubicBezTo>
                      <a:pt x="151" y="180"/>
                      <a:pt x="151" y="180"/>
                      <a:pt x="151" y="180"/>
                    </a:cubicBezTo>
                    <a:cubicBezTo>
                      <a:pt x="152" y="179"/>
                      <a:pt x="152" y="177"/>
                      <a:pt x="153" y="176"/>
                    </a:cubicBezTo>
                    <a:close/>
                  </a:path>
                </a:pathLst>
              </a:custGeom>
              <a:solidFill>
                <a:schemeClr val="accent1">
                  <a:lumMod val="40000"/>
                  <a:lumOff val="60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02" name="Freeform 60"/>
              <p:cNvSpPr>
                <a:spLocks/>
              </p:cNvSpPr>
              <p:nvPr/>
            </p:nvSpPr>
            <p:spPr bwMode="gray">
              <a:xfrm>
                <a:off x="9958348" y="2634350"/>
                <a:ext cx="294529" cy="202138"/>
              </a:xfrm>
              <a:custGeom>
                <a:avLst/>
                <a:gdLst/>
                <a:ahLst/>
                <a:cxnLst>
                  <a:cxn ang="0">
                    <a:pos x="10" y="0"/>
                  </a:cxn>
                  <a:cxn ang="0">
                    <a:pos x="10" y="4"/>
                  </a:cxn>
                  <a:cxn ang="0">
                    <a:pos x="9" y="10"/>
                  </a:cxn>
                  <a:cxn ang="0">
                    <a:pos x="9" y="13"/>
                  </a:cxn>
                  <a:cxn ang="0">
                    <a:pos x="8" y="19"/>
                  </a:cxn>
                  <a:cxn ang="0">
                    <a:pos x="7" y="22"/>
                  </a:cxn>
                  <a:cxn ang="0">
                    <a:pos x="5" y="28"/>
                  </a:cxn>
                  <a:cxn ang="0">
                    <a:pos x="4" y="31"/>
                  </a:cxn>
                  <a:cxn ang="0">
                    <a:pos x="2" y="36"/>
                  </a:cxn>
                  <a:cxn ang="0">
                    <a:pos x="0" y="39"/>
                  </a:cxn>
                  <a:cxn ang="0">
                    <a:pos x="151" y="126"/>
                  </a:cxn>
                  <a:cxn ang="0">
                    <a:pos x="184" y="0"/>
                  </a:cxn>
                  <a:cxn ang="0">
                    <a:pos x="10" y="0"/>
                  </a:cxn>
                </a:cxnLst>
                <a:rect l="0" t="0" r="r" b="b"/>
                <a:pathLst>
                  <a:path w="184" h="126">
                    <a:moveTo>
                      <a:pt x="10" y="0"/>
                    </a:moveTo>
                    <a:cubicBezTo>
                      <a:pt x="10" y="1"/>
                      <a:pt x="10" y="3"/>
                      <a:pt x="10" y="4"/>
                    </a:cubicBezTo>
                    <a:cubicBezTo>
                      <a:pt x="10" y="6"/>
                      <a:pt x="10" y="8"/>
                      <a:pt x="9" y="10"/>
                    </a:cubicBezTo>
                    <a:cubicBezTo>
                      <a:pt x="9" y="11"/>
                      <a:pt x="9" y="12"/>
                      <a:pt x="9" y="13"/>
                    </a:cubicBezTo>
                    <a:cubicBezTo>
                      <a:pt x="9" y="15"/>
                      <a:pt x="8" y="17"/>
                      <a:pt x="8" y="19"/>
                    </a:cubicBezTo>
                    <a:cubicBezTo>
                      <a:pt x="8" y="20"/>
                      <a:pt x="7" y="21"/>
                      <a:pt x="7" y="22"/>
                    </a:cubicBezTo>
                    <a:cubicBezTo>
                      <a:pt x="6" y="24"/>
                      <a:pt x="6" y="26"/>
                      <a:pt x="5" y="28"/>
                    </a:cubicBezTo>
                    <a:cubicBezTo>
                      <a:pt x="5" y="29"/>
                      <a:pt x="5" y="30"/>
                      <a:pt x="4" y="31"/>
                    </a:cubicBezTo>
                    <a:cubicBezTo>
                      <a:pt x="3" y="33"/>
                      <a:pt x="3" y="35"/>
                      <a:pt x="2" y="36"/>
                    </a:cubicBezTo>
                    <a:cubicBezTo>
                      <a:pt x="1" y="37"/>
                      <a:pt x="1" y="38"/>
                      <a:pt x="0" y="39"/>
                    </a:cubicBezTo>
                    <a:cubicBezTo>
                      <a:pt x="151" y="126"/>
                      <a:pt x="151" y="126"/>
                      <a:pt x="151" y="126"/>
                    </a:cubicBezTo>
                    <a:cubicBezTo>
                      <a:pt x="172" y="89"/>
                      <a:pt x="184" y="46"/>
                      <a:pt x="184" y="0"/>
                    </a:cubicBezTo>
                    <a:lnTo>
                      <a:pt x="10" y="0"/>
                    </a:lnTo>
                    <a:close/>
                  </a:path>
                </a:pathLst>
              </a:custGeom>
              <a:solidFill>
                <a:schemeClr val="tx2">
                  <a:lumMod val="90000"/>
                  <a:lumOff val="10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03" name="Freeform 61"/>
              <p:cNvSpPr>
                <a:spLocks/>
              </p:cNvSpPr>
              <p:nvPr/>
            </p:nvSpPr>
            <p:spPr bwMode="gray">
              <a:xfrm>
                <a:off x="9402411" y="2421573"/>
                <a:ext cx="298077" cy="203320"/>
              </a:xfrm>
              <a:custGeom>
                <a:avLst/>
                <a:gdLst/>
                <a:ahLst/>
                <a:cxnLst>
                  <a:cxn ang="0">
                    <a:pos x="174" y="124"/>
                  </a:cxn>
                  <a:cxn ang="0">
                    <a:pos x="175" y="118"/>
                  </a:cxn>
                  <a:cxn ang="0">
                    <a:pos x="176" y="114"/>
                  </a:cxn>
                  <a:cxn ang="0">
                    <a:pos x="177" y="108"/>
                  </a:cxn>
                  <a:cxn ang="0">
                    <a:pos x="178" y="104"/>
                  </a:cxn>
                  <a:cxn ang="0">
                    <a:pos x="180" y="99"/>
                  </a:cxn>
                  <a:cxn ang="0">
                    <a:pos x="181" y="95"/>
                  </a:cxn>
                  <a:cxn ang="0">
                    <a:pos x="184" y="90"/>
                  </a:cxn>
                  <a:cxn ang="0">
                    <a:pos x="186" y="87"/>
                  </a:cxn>
                  <a:cxn ang="0">
                    <a:pos x="35" y="0"/>
                  </a:cxn>
                  <a:cxn ang="0">
                    <a:pos x="0" y="127"/>
                  </a:cxn>
                  <a:cxn ang="0">
                    <a:pos x="174" y="127"/>
                  </a:cxn>
                  <a:cxn ang="0">
                    <a:pos x="174" y="124"/>
                  </a:cxn>
                </a:cxnLst>
                <a:rect l="0" t="0" r="r" b="b"/>
                <a:pathLst>
                  <a:path w="186" h="127">
                    <a:moveTo>
                      <a:pt x="174" y="124"/>
                    </a:moveTo>
                    <a:cubicBezTo>
                      <a:pt x="175" y="122"/>
                      <a:pt x="175" y="120"/>
                      <a:pt x="175" y="118"/>
                    </a:cubicBezTo>
                    <a:cubicBezTo>
                      <a:pt x="175" y="116"/>
                      <a:pt x="175" y="115"/>
                      <a:pt x="176" y="114"/>
                    </a:cubicBezTo>
                    <a:cubicBezTo>
                      <a:pt x="176" y="112"/>
                      <a:pt x="177" y="110"/>
                      <a:pt x="177" y="108"/>
                    </a:cubicBezTo>
                    <a:cubicBezTo>
                      <a:pt x="177" y="107"/>
                      <a:pt x="178" y="106"/>
                      <a:pt x="178" y="104"/>
                    </a:cubicBezTo>
                    <a:cubicBezTo>
                      <a:pt x="179" y="103"/>
                      <a:pt x="179" y="101"/>
                      <a:pt x="180" y="99"/>
                    </a:cubicBezTo>
                    <a:cubicBezTo>
                      <a:pt x="180" y="98"/>
                      <a:pt x="181" y="96"/>
                      <a:pt x="181" y="95"/>
                    </a:cubicBezTo>
                    <a:cubicBezTo>
                      <a:pt x="182" y="93"/>
                      <a:pt x="183" y="92"/>
                      <a:pt x="184" y="90"/>
                    </a:cubicBezTo>
                    <a:cubicBezTo>
                      <a:pt x="185" y="89"/>
                      <a:pt x="185" y="88"/>
                      <a:pt x="186" y="87"/>
                    </a:cubicBezTo>
                    <a:cubicBezTo>
                      <a:pt x="35" y="0"/>
                      <a:pt x="35" y="0"/>
                      <a:pt x="35" y="0"/>
                    </a:cubicBezTo>
                    <a:cubicBezTo>
                      <a:pt x="13" y="37"/>
                      <a:pt x="1" y="81"/>
                      <a:pt x="0" y="127"/>
                    </a:cubicBezTo>
                    <a:cubicBezTo>
                      <a:pt x="174" y="127"/>
                      <a:pt x="174" y="127"/>
                      <a:pt x="174" y="127"/>
                    </a:cubicBezTo>
                    <a:cubicBezTo>
                      <a:pt x="174" y="126"/>
                      <a:pt x="174" y="125"/>
                      <a:pt x="174" y="124"/>
                    </a:cubicBezTo>
                    <a:close/>
                  </a:path>
                </a:pathLst>
              </a:custGeom>
              <a:solidFill>
                <a:schemeClr val="accent1">
                  <a:lumMod val="40000"/>
                  <a:lumOff val="60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04" name="Freeform 62"/>
              <p:cNvSpPr>
                <a:spLocks/>
              </p:cNvSpPr>
              <p:nvPr/>
            </p:nvSpPr>
            <p:spPr bwMode="gray">
              <a:xfrm>
                <a:off x="9955983" y="2423937"/>
                <a:ext cx="296894" cy="200956"/>
              </a:xfrm>
              <a:custGeom>
                <a:avLst/>
                <a:gdLst/>
                <a:ahLst/>
                <a:cxnLst>
                  <a:cxn ang="0">
                    <a:pos x="2" y="90"/>
                  </a:cxn>
                  <a:cxn ang="0">
                    <a:pos x="4" y="95"/>
                  </a:cxn>
                  <a:cxn ang="0">
                    <a:pos x="6" y="98"/>
                  </a:cxn>
                  <a:cxn ang="0">
                    <a:pos x="7" y="104"/>
                  </a:cxn>
                  <a:cxn ang="0">
                    <a:pos x="8" y="107"/>
                  </a:cxn>
                  <a:cxn ang="0">
                    <a:pos x="10" y="113"/>
                  </a:cxn>
                  <a:cxn ang="0">
                    <a:pos x="10" y="116"/>
                  </a:cxn>
                  <a:cxn ang="0">
                    <a:pos x="11" y="122"/>
                  </a:cxn>
                  <a:cxn ang="0">
                    <a:pos x="11" y="125"/>
                  </a:cxn>
                  <a:cxn ang="0">
                    <a:pos x="185" y="125"/>
                  </a:cxn>
                  <a:cxn ang="0">
                    <a:pos x="151" y="0"/>
                  </a:cxn>
                  <a:cxn ang="0">
                    <a:pos x="0" y="87"/>
                  </a:cxn>
                  <a:cxn ang="0">
                    <a:pos x="2" y="90"/>
                  </a:cxn>
                </a:cxnLst>
                <a:rect l="0" t="0" r="r" b="b"/>
                <a:pathLst>
                  <a:path w="185" h="125">
                    <a:moveTo>
                      <a:pt x="2" y="90"/>
                    </a:moveTo>
                    <a:cubicBezTo>
                      <a:pt x="3" y="91"/>
                      <a:pt x="4" y="93"/>
                      <a:pt x="4" y="95"/>
                    </a:cubicBezTo>
                    <a:cubicBezTo>
                      <a:pt x="5" y="96"/>
                      <a:pt x="5" y="97"/>
                      <a:pt x="6" y="98"/>
                    </a:cubicBezTo>
                    <a:cubicBezTo>
                      <a:pt x="6" y="100"/>
                      <a:pt x="7" y="102"/>
                      <a:pt x="7" y="104"/>
                    </a:cubicBezTo>
                    <a:cubicBezTo>
                      <a:pt x="8" y="105"/>
                      <a:pt x="8" y="106"/>
                      <a:pt x="8" y="107"/>
                    </a:cubicBezTo>
                    <a:cubicBezTo>
                      <a:pt x="9" y="109"/>
                      <a:pt x="9" y="111"/>
                      <a:pt x="10" y="113"/>
                    </a:cubicBezTo>
                    <a:cubicBezTo>
                      <a:pt x="10" y="114"/>
                      <a:pt x="10" y="115"/>
                      <a:pt x="10" y="116"/>
                    </a:cubicBezTo>
                    <a:cubicBezTo>
                      <a:pt x="10" y="118"/>
                      <a:pt x="11" y="120"/>
                      <a:pt x="11" y="122"/>
                    </a:cubicBezTo>
                    <a:cubicBezTo>
                      <a:pt x="11" y="123"/>
                      <a:pt x="11" y="124"/>
                      <a:pt x="11" y="125"/>
                    </a:cubicBezTo>
                    <a:cubicBezTo>
                      <a:pt x="185" y="125"/>
                      <a:pt x="185" y="125"/>
                      <a:pt x="185" y="125"/>
                    </a:cubicBezTo>
                    <a:cubicBezTo>
                      <a:pt x="184" y="80"/>
                      <a:pt x="172" y="37"/>
                      <a:pt x="151" y="0"/>
                    </a:cubicBezTo>
                    <a:cubicBezTo>
                      <a:pt x="0" y="87"/>
                      <a:pt x="0" y="87"/>
                      <a:pt x="0" y="87"/>
                    </a:cubicBezTo>
                    <a:cubicBezTo>
                      <a:pt x="1" y="88"/>
                      <a:pt x="1" y="89"/>
                      <a:pt x="2" y="90"/>
                    </a:cubicBezTo>
                    <a:close/>
                  </a:path>
                </a:pathLst>
              </a:custGeom>
              <a:solidFill>
                <a:schemeClr val="accent1">
                  <a:lumMod val="75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05" name="Freeform 63"/>
              <p:cNvSpPr>
                <a:spLocks/>
              </p:cNvSpPr>
              <p:nvPr/>
            </p:nvSpPr>
            <p:spPr bwMode="gray">
              <a:xfrm>
                <a:off x="9402411" y="2634350"/>
                <a:ext cx="296894" cy="206866"/>
              </a:xfrm>
              <a:custGeom>
                <a:avLst/>
                <a:gdLst/>
                <a:ahLst/>
                <a:cxnLst>
                  <a:cxn ang="0">
                    <a:pos x="183" y="38"/>
                  </a:cxn>
                  <a:cxn ang="0">
                    <a:pos x="181" y="33"/>
                  </a:cxn>
                  <a:cxn ang="0">
                    <a:pos x="179" y="29"/>
                  </a:cxn>
                  <a:cxn ang="0">
                    <a:pos x="177" y="23"/>
                  </a:cxn>
                  <a:cxn ang="0">
                    <a:pos x="177" y="20"/>
                  </a:cxn>
                  <a:cxn ang="0">
                    <a:pos x="175" y="14"/>
                  </a:cxn>
                  <a:cxn ang="0">
                    <a:pos x="175" y="10"/>
                  </a:cxn>
                  <a:cxn ang="0">
                    <a:pos x="174" y="4"/>
                  </a:cxn>
                  <a:cxn ang="0">
                    <a:pos x="174" y="0"/>
                  </a:cxn>
                  <a:cxn ang="0">
                    <a:pos x="0" y="0"/>
                  </a:cxn>
                  <a:cxn ang="0">
                    <a:pos x="34" y="129"/>
                  </a:cxn>
                  <a:cxn ang="0">
                    <a:pos x="185" y="42"/>
                  </a:cxn>
                  <a:cxn ang="0">
                    <a:pos x="183" y="38"/>
                  </a:cxn>
                </a:cxnLst>
                <a:rect l="0" t="0" r="r" b="b"/>
                <a:pathLst>
                  <a:path w="185" h="129">
                    <a:moveTo>
                      <a:pt x="183" y="38"/>
                    </a:moveTo>
                    <a:cubicBezTo>
                      <a:pt x="182" y="36"/>
                      <a:pt x="181" y="35"/>
                      <a:pt x="181" y="33"/>
                    </a:cubicBezTo>
                    <a:cubicBezTo>
                      <a:pt x="180" y="32"/>
                      <a:pt x="180" y="30"/>
                      <a:pt x="179" y="29"/>
                    </a:cubicBezTo>
                    <a:cubicBezTo>
                      <a:pt x="179" y="27"/>
                      <a:pt x="178" y="25"/>
                      <a:pt x="177" y="23"/>
                    </a:cubicBezTo>
                    <a:cubicBezTo>
                      <a:pt x="177" y="22"/>
                      <a:pt x="177" y="21"/>
                      <a:pt x="177" y="20"/>
                    </a:cubicBezTo>
                    <a:cubicBezTo>
                      <a:pt x="176" y="18"/>
                      <a:pt x="176" y="16"/>
                      <a:pt x="175" y="14"/>
                    </a:cubicBezTo>
                    <a:cubicBezTo>
                      <a:pt x="175" y="13"/>
                      <a:pt x="175" y="11"/>
                      <a:pt x="175" y="10"/>
                    </a:cubicBezTo>
                    <a:cubicBezTo>
                      <a:pt x="174" y="8"/>
                      <a:pt x="174" y="6"/>
                      <a:pt x="174" y="4"/>
                    </a:cubicBezTo>
                    <a:cubicBezTo>
                      <a:pt x="174" y="3"/>
                      <a:pt x="174" y="2"/>
                      <a:pt x="174" y="0"/>
                    </a:cubicBezTo>
                    <a:cubicBezTo>
                      <a:pt x="0" y="0"/>
                      <a:pt x="0" y="0"/>
                      <a:pt x="0" y="0"/>
                    </a:cubicBezTo>
                    <a:cubicBezTo>
                      <a:pt x="0" y="47"/>
                      <a:pt x="13" y="91"/>
                      <a:pt x="34" y="129"/>
                    </a:cubicBezTo>
                    <a:cubicBezTo>
                      <a:pt x="185" y="42"/>
                      <a:pt x="185" y="42"/>
                      <a:pt x="185" y="42"/>
                    </a:cubicBezTo>
                    <a:cubicBezTo>
                      <a:pt x="184" y="40"/>
                      <a:pt x="184" y="39"/>
                      <a:pt x="183" y="38"/>
                    </a:cubicBezTo>
                    <a:close/>
                  </a:path>
                </a:pathLst>
              </a:custGeom>
              <a:solidFill>
                <a:schemeClr val="accent3"/>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06" name="Freeform 64"/>
              <p:cNvSpPr>
                <a:spLocks/>
              </p:cNvSpPr>
              <p:nvPr/>
            </p:nvSpPr>
            <p:spPr bwMode="gray">
              <a:xfrm>
                <a:off x="9906303" y="2266718"/>
                <a:ext cx="287432" cy="289613"/>
              </a:xfrm>
              <a:custGeom>
                <a:avLst/>
                <a:gdLst/>
                <a:ahLst/>
                <a:cxnLst>
                  <a:cxn ang="0">
                    <a:pos x="3" y="153"/>
                  </a:cxn>
                  <a:cxn ang="0">
                    <a:pos x="8" y="156"/>
                  </a:cxn>
                  <a:cxn ang="0">
                    <a:pos x="10" y="158"/>
                  </a:cxn>
                  <a:cxn ang="0">
                    <a:pos x="15" y="163"/>
                  </a:cxn>
                  <a:cxn ang="0">
                    <a:pos x="17" y="165"/>
                  </a:cxn>
                  <a:cxn ang="0">
                    <a:pos x="21" y="169"/>
                  </a:cxn>
                  <a:cxn ang="0">
                    <a:pos x="23" y="172"/>
                  </a:cxn>
                  <a:cxn ang="0">
                    <a:pos x="27" y="177"/>
                  </a:cxn>
                  <a:cxn ang="0">
                    <a:pos x="28" y="180"/>
                  </a:cxn>
                  <a:cxn ang="0">
                    <a:pos x="179" y="93"/>
                  </a:cxn>
                  <a:cxn ang="0">
                    <a:pos x="88" y="0"/>
                  </a:cxn>
                  <a:cxn ang="0">
                    <a:pos x="0" y="151"/>
                  </a:cxn>
                  <a:cxn ang="0">
                    <a:pos x="3" y="153"/>
                  </a:cxn>
                </a:cxnLst>
                <a:rect l="0" t="0" r="r" b="b"/>
                <a:pathLst>
                  <a:path w="179" h="180">
                    <a:moveTo>
                      <a:pt x="3" y="153"/>
                    </a:moveTo>
                    <a:cubicBezTo>
                      <a:pt x="5" y="154"/>
                      <a:pt x="6" y="155"/>
                      <a:pt x="8" y="156"/>
                    </a:cubicBezTo>
                    <a:cubicBezTo>
                      <a:pt x="9" y="157"/>
                      <a:pt x="10" y="158"/>
                      <a:pt x="10" y="158"/>
                    </a:cubicBezTo>
                    <a:cubicBezTo>
                      <a:pt x="12" y="160"/>
                      <a:pt x="13" y="161"/>
                      <a:pt x="15" y="163"/>
                    </a:cubicBezTo>
                    <a:cubicBezTo>
                      <a:pt x="16" y="163"/>
                      <a:pt x="16" y="164"/>
                      <a:pt x="17" y="165"/>
                    </a:cubicBezTo>
                    <a:cubicBezTo>
                      <a:pt x="19" y="166"/>
                      <a:pt x="20" y="168"/>
                      <a:pt x="21" y="169"/>
                    </a:cubicBezTo>
                    <a:cubicBezTo>
                      <a:pt x="22" y="170"/>
                      <a:pt x="23" y="171"/>
                      <a:pt x="23" y="172"/>
                    </a:cubicBezTo>
                    <a:cubicBezTo>
                      <a:pt x="24" y="174"/>
                      <a:pt x="26" y="175"/>
                      <a:pt x="27" y="177"/>
                    </a:cubicBezTo>
                    <a:cubicBezTo>
                      <a:pt x="27" y="178"/>
                      <a:pt x="28" y="179"/>
                      <a:pt x="28" y="180"/>
                    </a:cubicBezTo>
                    <a:cubicBezTo>
                      <a:pt x="179" y="93"/>
                      <a:pt x="179" y="93"/>
                      <a:pt x="179" y="93"/>
                    </a:cubicBezTo>
                    <a:cubicBezTo>
                      <a:pt x="157" y="55"/>
                      <a:pt x="125" y="23"/>
                      <a:pt x="88" y="0"/>
                    </a:cubicBezTo>
                    <a:cubicBezTo>
                      <a:pt x="0" y="151"/>
                      <a:pt x="0" y="151"/>
                      <a:pt x="0" y="151"/>
                    </a:cubicBezTo>
                    <a:cubicBezTo>
                      <a:pt x="1" y="152"/>
                      <a:pt x="2" y="152"/>
                      <a:pt x="3" y="153"/>
                    </a:cubicBezTo>
                    <a:close/>
                  </a:path>
                </a:pathLst>
              </a:custGeom>
              <a:solidFill>
                <a:schemeClr val="accent1">
                  <a:lumMod val="75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07" name="Freeform 65"/>
              <p:cNvSpPr>
                <a:spLocks/>
              </p:cNvSpPr>
              <p:nvPr/>
            </p:nvSpPr>
            <p:spPr bwMode="gray">
              <a:xfrm>
                <a:off x="9461553" y="2710004"/>
                <a:ext cx="290980" cy="288431"/>
              </a:xfrm>
              <a:custGeom>
                <a:avLst/>
                <a:gdLst/>
                <a:ahLst/>
                <a:cxnLst>
                  <a:cxn ang="0">
                    <a:pos x="178" y="28"/>
                  </a:cxn>
                  <a:cxn ang="0">
                    <a:pos x="173" y="24"/>
                  </a:cxn>
                  <a:cxn ang="0">
                    <a:pos x="170" y="22"/>
                  </a:cxn>
                  <a:cxn ang="0">
                    <a:pos x="166" y="18"/>
                  </a:cxn>
                  <a:cxn ang="0">
                    <a:pos x="163" y="15"/>
                  </a:cxn>
                  <a:cxn ang="0">
                    <a:pos x="159" y="11"/>
                  </a:cxn>
                  <a:cxn ang="0">
                    <a:pos x="157" y="8"/>
                  </a:cxn>
                  <a:cxn ang="0">
                    <a:pos x="153" y="3"/>
                  </a:cxn>
                  <a:cxn ang="0">
                    <a:pos x="151" y="0"/>
                  </a:cxn>
                  <a:cxn ang="0">
                    <a:pos x="0" y="87"/>
                  </a:cxn>
                  <a:cxn ang="0">
                    <a:pos x="94" y="180"/>
                  </a:cxn>
                  <a:cxn ang="0">
                    <a:pos x="181" y="30"/>
                  </a:cxn>
                  <a:cxn ang="0">
                    <a:pos x="178" y="28"/>
                  </a:cxn>
                </a:cxnLst>
                <a:rect l="0" t="0" r="r" b="b"/>
                <a:pathLst>
                  <a:path w="181" h="180">
                    <a:moveTo>
                      <a:pt x="178" y="28"/>
                    </a:moveTo>
                    <a:cubicBezTo>
                      <a:pt x="176" y="26"/>
                      <a:pt x="175" y="25"/>
                      <a:pt x="173" y="24"/>
                    </a:cubicBezTo>
                    <a:cubicBezTo>
                      <a:pt x="172" y="23"/>
                      <a:pt x="171" y="23"/>
                      <a:pt x="170" y="22"/>
                    </a:cubicBezTo>
                    <a:cubicBezTo>
                      <a:pt x="169" y="20"/>
                      <a:pt x="167" y="19"/>
                      <a:pt x="166" y="18"/>
                    </a:cubicBezTo>
                    <a:cubicBezTo>
                      <a:pt x="165" y="17"/>
                      <a:pt x="164" y="16"/>
                      <a:pt x="163" y="15"/>
                    </a:cubicBezTo>
                    <a:cubicBezTo>
                      <a:pt x="162" y="14"/>
                      <a:pt x="160" y="12"/>
                      <a:pt x="159" y="11"/>
                    </a:cubicBezTo>
                    <a:cubicBezTo>
                      <a:pt x="158" y="10"/>
                      <a:pt x="157" y="9"/>
                      <a:pt x="157" y="8"/>
                    </a:cubicBezTo>
                    <a:cubicBezTo>
                      <a:pt x="155" y="6"/>
                      <a:pt x="154" y="5"/>
                      <a:pt x="153" y="3"/>
                    </a:cubicBezTo>
                    <a:cubicBezTo>
                      <a:pt x="152" y="2"/>
                      <a:pt x="152" y="1"/>
                      <a:pt x="151" y="0"/>
                    </a:cubicBezTo>
                    <a:cubicBezTo>
                      <a:pt x="0" y="87"/>
                      <a:pt x="0" y="87"/>
                      <a:pt x="0" y="87"/>
                    </a:cubicBezTo>
                    <a:cubicBezTo>
                      <a:pt x="23" y="125"/>
                      <a:pt x="56" y="158"/>
                      <a:pt x="94" y="180"/>
                    </a:cubicBezTo>
                    <a:cubicBezTo>
                      <a:pt x="181" y="30"/>
                      <a:pt x="181" y="30"/>
                      <a:pt x="181" y="30"/>
                    </a:cubicBezTo>
                    <a:cubicBezTo>
                      <a:pt x="180" y="29"/>
                      <a:pt x="179" y="28"/>
                      <a:pt x="178" y="28"/>
                    </a:cubicBezTo>
                    <a:close/>
                  </a:path>
                </a:pathLst>
              </a:custGeom>
              <a:solidFill>
                <a:schemeClr val="accent3"/>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08" name="Freeform 66"/>
              <p:cNvSpPr>
                <a:spLocks/>
              </p:cNvSpPr>
              <p:nvPr/>
            </p:nvSpPr>
            <p:spPr bwMode="gray">
              <a:xfrm>
                <a:off x="9835332" y="2206432"/>
                <a:ext cx="202267" cy="297888"/>
              </a:xfrm>
              <a:custGeom>
                <a:avLst/>
                <a:gdLst/>
                <a:ahLst/>
                <a:cxnLst>
                  <a:cxn ang="0">
                    <a:pos x="4" y="175"/>
                  </a:cxn>
                  <a:cxn ang="0">
                    <a:pos x="10" y="176"/>
                  </a:cxn>
                  <a:cxn ang="0">
                    <a:pos x="13" y="176"/>
                  </a:cxn>
                  <a:cxn ang="0">
                    <a:pos x="19" y="178"/>
                  </a:cxn>
                  <a:cxn ang="0">
                    <a:pos x="22" y="178"/>
                  </a:cxn>
                  <a:cxn ang="0">
                    <a:pos x="28" y="180"/>
                  </a:cxn>
                  <a:cxn ang="0">
                    <a:pos x="31" y="182"/>
                  </a:cxn>
                  <a:cxn ang="0">
                    <a:pos x="36" y="184"/>
                  </a:cxn>
                  <a:cxn ang="0">
                    <a:pos x="39" y="186"/>
                  </a:cxn>
                  <a:cxn ang="0">
                    <a:pos x="126" y="35"/>
                  </a:cxn>
                  <a:cxn ang="0">
                    <a:pos x="0" y="0"/>
                  </a:cxn>
                  <a:cxn ang="0">
                    <a:pos x="0" y="175"/>
                  </a:cxn>
                  <a:cxn ang="0">
                    <a:pos x="4" y="175"/>
                  </a:cxn>
                </a:cxnLst>
                <a:rect l="0" t="0" r="r" b="b"/>
                <a:pathLst>
                  <a:path w="126" h="186">
                    <a:moveTo>
                      <a:pt x="4" y="175"/>
                    </a:moveTo>
                    <a:cubicBezTo>
                      <a:pt x="6" y="175"/>
                      <a:pt x="8" y="175"/>
                      <a:pt x="10" y="176"/>
                    </a:cubicBezTo>
                    <a:cubicBezTo>
                      <a:pt x="11" y="176"/>
                      <a:pt x="12" y="176"/>
                      <a:pt x="13" y="176"/>
                    </a:cubicBezTo>
                    <a:cubicBezTo>
                      <a:pt x="15" y="177"/>
                      <a:pt x="17" y="177"/>
                      <a:pt x="19" y="178"/>
                    </a:cubicBezTo>
                    <a:cubicBezTo>
                      <a:pt x="20" y="178"/>
                      <a:pt x="21" y="178"/>
                      <a:pt x="22" y="178"/>
                    </a:cubicBezTo>
                    <a:cubicBezTo>
                      <a:pt x="24" y="179"/>
                      <a:pt x="26" y="180"/>
                      <a:pt x="28" y="180"/>
                    </a:cubicBezTo>
                    <a:cubicBezTo>
                      <a:pt x="29" y="181"/>
                      <a:pt x="30" y="181"/>
                      <a:pt x="31" y="182"/>
                    </a:cubicBezTo>
                    <a:cubicBezTo>
                      <a:pt x="33" y="183"/>
                      <a:pt x="35" y="183"/>
                      <a:pt x="36" y="184"/>
                    </a:cubicBezTo>
                    <a:cubicBezTo>
                      <a:pt x="37" y="185"/>
                      <a:pt x="38" y="185"/>
                      <a:pt x="39" y="186"/>
                    </a:cubicBezTo>
                    <a:cubicBezTo>
                      <a:pt x="126" y="35"/>
                      <a:pt x="126" y="35"/>
                      <a:pt x="126" y="35"/>
                    </a:cubicBezTo>
                    <a:cubicBezTo>
                      <a:pt x="89" y="14"/>
                      <a:pt x="46" y="1"/>
                      <a:pt x="0" y="0"/>
                    </a:cubicBezTo>
                    <a:cubicBezTo>
                      <a:pt x="0" y="175"/>
                      <a:pt x="0" y="175"/>
                      <a:pt x="0" y="175"/>
                    </a:cubicBezTo>
                    <a:cubicBezTo>
                      <a:pt x="2" y="175"/>
                      <a:pt x="3" y="175"/>
                      <a:pt x="4" y="175"/>
                    </a:cubicBezTo>
                    <a:close/>
                  </a:path>
                </a:pathLst>
              </a:custGeom>
              <a:solidFill>
                <a:schemeClr val="accent1"/>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grpSp>
        <p:sp>
          <p:nvSpPr>
            <p:cNvPr id="187" name="Bogen 186"/>
            <p:cNvSpPr/>
            <p:nvPr/>
          </p:nvSpPr>
          <p:spPr bwMode="gray">
            <a:xfrm>
              <a:off x="9248291" y="2056368"/>
              <a:ext cx="1161074" cy="1160337"/>
            </a:xfrm>
            <a:prstGeom prst="arc">
              <a:avLst>
                <a:gd name="adj1" fmla="val 7154099"/>
                <a:gd name="adj2" fmla="val 3596764"/>
              </a:avLst>
            </a:prstGeom>
            <a:ln w="12700">
              <a:solidFill>
                <a:srgbClr val="FFFFFF"/>
              </a:solidFill>
            </a:ln>
            <a:effectLst/>
            <a:scene3d>
              <a:camera prst="orthographicFront"/>
              <a:lightRig rig="balanced" dir="t"/>
            </a:scene3d>
            <a:sp3d/>
          </p:spPr>
          <p:style>
            <a:lnRef idx="1">
              <a:schemeClr val="accent1"/>
            </a:lnRef>
            <a:fillRef idx="0">
              <a:schemeClr val="accent1"/>
            </a:fillRef>
            <a:effectRef idx="0">
              <a:schemeClr val="accent1"/>
            </a:effectRef>
            <a:fontRef idx="minor">
              <a:schemeClr val="tx1"/>
            </a:fontRef>
          </p:style>
          <p:txBody>
            <a:bodyPr rtlCol="0" anchor="ctr"/>
            <a:lstStyle/>
            <a:p>
              <a:pPr algn="ctr" defTabSz="609507"/>
              <a:endParaRPr lang="en-US" sz="1600" dirty="0">
                <a:solidFill>
                  <a:srgbClr val="4D4E5C"/>
                </a:solidFill>
                <a:latin typeface="Arial" panose="020B0604020202020204" pitchFamily="34" charset="0"/>
                <a:cs typeface="Arial" panose="020B0604020202020204" pitchFamily="34" charset="0"/>
              </a:endParaRPr>
            </a:p>
          </p:txBody>
        </p:sp>
        <p:sp>
          <p:nvSpPr>
            <p:cNvPr id="188" name="Rad 187"/>
            <p:cNvSpPr/>
            <p:nvPr/>
          </p:nvSpPr>
          <p:spPr bwMode="gray">
            <a:xfrm>
              <a:off x="9081402" y="1887367"/>
              <a:ext cx="1504364" cy="1503407"/>
            </a:xfrm>
            <a:prstGeom prst="donut">
              <a:avLst>
                <a:gd name="adj" fmla="val 7291"/>
              </a:avLst>
            </a:prstGeom>
            <a:noFill/>
            <a:ln w="12700">
              <a:noFill/>
              <a:round/>
              <a:headEnd/>
              <a:tailEnd/>
            </a:ln>
            <a:effectLst/>
          </p:spPr>
          <p:txBody>
            <a:bodyPr rtlCol="0" anchor="ctr"/>
            <a:lstStyle/>
            <a:p>
              <a:pPr algn="ctr" defTabSz="609507"/>
              <a:endParaRPr lang="en-US" sz="1600" dirty="0">
                <a:solidFill>
                  <a:srgbClr val="4D4E5C"/>
                </a:solidFill>
                <a:latin typeface="Arial" panose="020B0604020202020204" pitchFamily="34" charset="0"/>
                <a:cs typeface="Arial" panose="020B0604020202020204" pitchFamily="34" charset="0"/>
              </a:endParaRPr>
            </a:p>
          </p:txBody>
        </p:sp>
        <p:grpSp>
          <p:nvGrpSpPr>
            <p:cNvPr id="189" name="vbaPointer Zeiger links" descr="ValuePointer.55/ValuePointer.AngleStart.-60/AngleStart.AngleEnd.240/AngleEnd.ValueStart.0/ValueStart.ValueEnd.240/ValueEnd.Step.1/Step."/>
            <p:cNvGrpSpPr/>
            <p:nvPr/>
          </p:nvGrpSpPr>
          <p:grpSpPr bwMode="gray">
            <a:xfrm rot="540000">
              <a:off x="9176189" y="2593842"/>
              <a:ext cx="1462609" cy="129403"/>
              <a:chOff x="3292873" y="3573202"/>
              <a:chExt cx="2551122" cy="306891"/>
            </a:xfrm>
            <a:effectLst/>
          </p:grpSpPr>
          <p:sp>
            <p:nvSpPr>
              <p:cNvPr id="197" name="Freeform 41"/>
              <p:cNvSpPr>
                <a:spLocks/>
              </p:cNvSpPr>
              <p:nvPr/>
            </p:nvSpPr>
            <p:spPr bwMode="gray">
              <a:xfrm>
                <a:off x="3292873" y="3573202"/>
                <a:ext cx="1127452" cy="306891"/>
              </a:xfrm>
              <a:custGeom>
                <a:avLst/>
                <a:gdLst/>
                <a:ahLst/>
                <a:cxnLst>
                  <a:cxn ang="0">
                    <a:pos x="477" y="49"/>
                  </a:cxn>
                  <a:cxn ang="0">
                    <a:pos x="13" y="56"/>
                  </a:cxn>
                  <a:cxn ang="0">
                    <a:pos x="0" y="69"/>
                  </a:cxn>
                  <a:cxn ang="0">
                    <a:pos x="13" y="82"/>
                  </a:cxn>
                  <a:cxn ang="0">
                    <a:pos x="477" y="90"/>
                  </a:cxn>
                  <a:cxn ang="0">
                    <a:pos x="509" y="114"/>
                  </a:cxn>
                  <a:cxn ang="0">
                    <a:pos x="509" y="24"/>
                  </a:cxn>
                  <a:cxn ang="0">
                    <a:pos x="477" y="49"/>
                  </a:cxn>
                </a:cxnLst>
                <a:rect l="0" t="0" r="r" b="b"/>
                <a:pathLst>
                  <a:path w="510" h="139">
                    <a:moveTo>
                      <a:pt x="477" y="49"/>
                    </a:moveTo>
                    <a:cubicBezTo>
                      <a:pt x="13" y="56"/>
                      <a:pt x="13" y="56"/>
                      <a:pt x="13" y="56"/>
                    </a:cubicBezTo>
                    <a:cubicBezTo>
                      <a:pt x="6" y="56"/>
                      <a:pt x="0" y="62"/>
                      <a:pt x="0" y="69"/>
                    </a:cubicBezTo>
                    <a:cubicBezTo>
                      <a:pt x="0" y="77"/>
                      <a:pt x="6" y="82"/>
                      <a:pt x="13" y="82"/>
                    </a:cubicBezTo>
                    <a:cubicBezTo>
                      <a:pt x="477" y="90"/>
                      <a:pt x="477" y="90"/>
                      <a:pt x="477" y="90"/>
                    </a:cubicBezTo>
                    <a:cubicBezTo>
                      <a:pt x="477" y="90"/>
                      <a:pt x="509" y="90"/>
                      <a:pt x="509" y="114"/>
                    </a:cubicBezTo>
                    <a:cubicBezTo>
                      <a:pt x="509" y="139"/>
                      <a:pt x="510" y="0"/>
                      <a:pt x="509" y="24"/>
                    </a:cubicBezTo>
                    <a:cubicBezTo>
                      <a:pt x="509" y="49"/>
                      <a:pt x="477" y="49"/>
                      <a:pt x="477" y="49"/>
                    </a:cubicBezTo>
                    <a:close/>
                  </a:path>
                </a:pathLst>
              </a:custGeom>
              <a:solidFill>
                <a:schemeClr val="tx1"/>
              </a:solidFill>
              <a:ln w="19050">
                <a:solidFill>
                  <a:schemeClr val="tx1"/>
                </a:solidFill>
                <a:round/>
                <a:headEnd/>
                <a:tailEnd/>
              </a:ln>
              <a:effectLst/>
              <a:scene3d>
                <a:camera prst="orthographicFront"/>
                <a:lightRig rig="soft" dir="t"/>
              </a:scene3d>
              <a:sp3d/>
            </p:spPr>
            <p:txBody>
              <a:bodyPr rtlCol="0" anchor="ctr"/>
              <a:lstStyle/>
              <a:p>
                <a:pPr algn="ctr" defTabSz="609507"/>
                <a:endParaRPr lang="en-US" sz="1600" dirty="0">
                  <a:solidFill>
                    <a:srgbClr val="4D4E5C"/>
                  </a:solidFill>
                  <a:latin typeface="Arial" panose="020B0604020202020204" pitchFamily="34" charset="0"/>
                  <a:cs typeface="Arial" panose="020B0604020202020204" pitchFamily="34" charset="0"/>
                </a:endParaRPr>
              </a:p>
            </p:txBody>
          </p:sp>
          <p:sp>
            <p:nvSpPr>
              <p:cNvPr id="198" name="Freeform 41"/>
              <p:cNvSpPr>
                <a:spLocks/>
              </p:cNvSpPr>
              <p:nvPr/>
            </p:nvSpPr>
            <p:spPr bwMode="gray">
              <a:xfrm flipH="1">
                <a:off x="4716543" y="3573203"/>
                <a:ext cx="1127452" cy="306890"/>
              </a:xfrm>
              <a:custGeom>
                <a:avLst/>
                <a:gdLst/>
                <a:ahLst/>
                <a:cxnLst>
                  <a:cxn ang="0">
                    <a:pos x="477" y="49"/>
                  </a:cxn>
                  <a:cxn ang="0">
                    <a:pos x="13" y="56"/>
                  </a:cxn>
                  <a:cxn ang="0">
                    <a:pos x="0" y="69"/>
                  </a:cxn>
                  <a:cxn ang="0">
                    <a:pos x="13" y="82"/>
                  </a:cxn>
                  <a:cxn ang="0">
                    <a:pos x="477" y="90"/>
                  </a:cxn>
                  <a:cxn ang="0">
                    <a:pos x="509" y="114"/>
                  </a:cxn>
                  <a:cxn ang="0">
                    <a:pos x="509" y="24"/>
                  </a:cxn>
                  <a:cxn ang="0">
                    <a:pos x="477" y="49"/>
                  </a:cxn>
                </a:cxnLst>
                <a:rect l="0" t="0" r="r" b="b"/>
                <a:pathLst>
                  <a:path w="510" h="139">
                    <a:moveTo>
                      <a:pt x="477" y="49"/>
                    </a:moveTo>
                    <a:cubicBezTo>
                      <a:pt x="13" y="56"/>
                      <a:pt x="13" y="56"/>
                      <a:pt x="13" y="56"/>
                    </a:cubicBezTo>
                    <a:cubicBezTo>
                      <a:pt x="6" y="56"/>
                      <a:pt x="0" y="62"/>
                      <a:pt x="0" y="69"/>
                    </a:cubicBezTo>
                    <a:cubicBezTo>
                      <a:pt x="0" y="77"/>
                      <a:pt x="6" y="82"/>
                      <a:pt x="13" y="82"/>
                    </a:cubicBezTo>
                    <a:cubicBezTo>
                      <a:pt x="477" y="90"/>
                      <a:pt x="477" y="90"/>
                      <a:pt x="477" y="90"/>
                    </a:cubicBezTo>
                    <a:cubicBezTo>
                      <a:pt x="477" y="90"/>
                      <a:pt x="509" y="90"/>
                      <a:pt x="509" y="114"/>
                    </a:cubicBezTo>
                    <a:cubicBezTo>
                      <a:pt x="509" y="139"/>
                      <a:pt x="510" y="0"/>
                      <a:pt x="509" y="24"/>
                    </a:cubicBezTo>
                    <a:cubicBezTo>
                      <a:pt x="509" y="49"/>
                      <a:pt x="477" y="49"/>
                      <a:pt x="477" y="49"/>
                    </a:cubicBezTo>
                    <a:close/>
                  </a:path>
                </a:pathLst>
              </a:custGeom>
              <a:noFill/>
              <a:ln w="19050">
                <a:noFill/>
                <a:round/>
                <a:headEnd/>
                <a:tailEnd/>
              </a:ln>
              <a:scene3d>
                <a:camera prst="orthographicFront"/>
                <a:lightRig rig="soft" dir="t"/>
              </a:scene3d>
              <a:sp3d/>
            </p:spPr>
            <p:txBody>
              <a:bodyPr rtlCol="0" anchor="ctr"/>
              <a:lstStyle/>
              <a:p>
                <a:pPr algn="ctr" defTabSz="609507"/>
                <a:endParaRPr lang="en-US" sz="1600" dirty="0">
                  <a:solidFill>
                    <a:srgbClr val="4D4E5C"/>
                  </a:solidFill>
                  <a:latin typeface="Arial" panose="020B0604020202020204" pitchFamily="34" charset="0"/>
                  <a:cs typeface="Arial" panose="020B0604020202020204" pitchFamily="34" charset="0"/>
                </a:endParaRPr>
              </a:p>
            </p:txBody>
          </p:sp>
        </p:grpSp>
        <p:sp>
          <p:nvSpPr>
            <p:cNvPr id="195" name="Ellipse 194"/>
            <p:cNvSpPr/>
            <p:nvPr/>
          </p:nvSpPr>
          <p:spPr bwMode="gray">
            <a:xfrm>
              <a:off x="9687605" y="2491999"/>
              <a:ext cx="278644" cy="278465"/>
            </a:xfrm>
            <a:prstGeom prst="ellipse">
              <a:avLst/>
            </a:prstGeom>
            <a:solidFill>
              <a:schemeClr val="tx1"/>
            </a:solidFill>
            <a:ln w="12700">
              <a:solidFill>
                <a:schemeClr val="tx1"/>
              </a:solidFill>
              <a:round/>
              <a:headEnd/>
              <a:tailEnd/>
            </a:ln>
            <a:effectLst/>
          </p:spPr>
          <p:txBody>
            <a:bodyPr rtlCol="0" anchor="ctr"/>
            <a:lstStyle/>
            <a:p>
              <a:pPr algn="ct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196" name="Textfeld 195"/>
            <p:cNvSpPr txBox="1"/>
            <p:nvPr/>
          </p:nvSpPr>
          <p:spPr bwMode="gray">
            <a:xfrm>
              <a:off x="9614291" y="2917909"/>
              <a:ext cx="470001" cy="338554"/>
            </a:xfrm>
            <a:prstGeom prst="rect">
              <a:avLst/>
            </a:prstGeom>
            <a:noFill/>
            <a:effectLst/>
          </p:spPr>
          <p:txBody>
            <a:bodyPr wrap="none" rtlCol="0">
              <a:spAutoFit/>
            </a:bodyPr>
            <a:lstStyle/>
            <a:p>
              <a:pPr algn="ctr" defTabSz="609507"/>
              <a:r>
                <a:rPr lang="en-US" sz="1600" dirty="0">
                  <a:solidFill>
                    <a:srgbClr val="FFFFFF"/>
                  </a:solidFill>
                  <a:latin typeface="Arial" panose="020B0604020202020204" pitchFamily="34" charset="0"/>
                  <a:cs typeface="Arial" panose="020B0604020202020204" pitchFamily="34" charset="0"/>
                </a:rPr>
                <a:t>0.9</a:t>
              </a:r>
            </a:p>
          </p:txBody>
        </p:sp>
      </p:grpSp>
      <p:grpSp>
        <p:nvGrpSpPr>
          <p:cNvPr id="260" name="Gruppieren 259"/>
          <p:cNvGrpSpPr/>
          <p:nvPr/>
        </p:nvGrpSpPr>
        <p:grpSpPr bwMode="gray">
          <a:xfrm>
            <a:off x="9081402" y="4640092"/>
            <a:ext cx="1557396" cy="1503407"/>
            <a:chOff x="9081402" y="1887367"/>
            <a:chExt cx="1557396" cy="1503407"/>
          </a:xfrm>
        </p:grpSpPr>
        <p:sp>
          <p:nvSpPr>
            <p:cNvPr id="261" name="Ellipse 260"/>
            <p:cNvSpPr/>
            <p:nvPr/>
          </p:nvSpPr>
          <p:spPr bwMode="gray">
            <a:xfrm>
              <a:off x="9100103" y="1907480"/>
              <a:ext cx="1459376" cy="1458450"/>
            </a:xfrm>
            <a:prstGeom prst="ellipse">
              <a:avLst/>
            </a:prstGeom>
            <a:solidFill>
              <a:schemeClr val="bg2"/>
            </a:solidFill>
            <a:ln w="12700">
              <a:noFill/>
              <a:round/>
              <a:headEnd/>
              <a:tailEnd/>
            </a:ln>
          </p:spPr>
          <p:txBody>
            <a:bodyPr rtlCol="0" anchor="ctr"/>
            <a:lstStyle/>
            <a:p>
              <a:pPr algn="ctr" defTabSz="609507"/>
              <a:endParaRPr lang="en-US" sz="1600" dirty="0">
                <a:solidFill>
                  <a:srgbClr val="4D4E5C"/>
                </a:solidFill>
                <a:latin typeface="Arial" panose="020B0604020202020204" pitchFamily="34" charset="0"/>
                <a:cs typeface="Arial" panose="020B0604020202020204" pitchFamily="34" charset="0"/>
              </a:endParaRPr>
            </a:p>
          </p:txBody>
        </p:sp>
        <p:grpSp>
          <p:nvGrpSpPr>
            <p:cNvPr id="262" name="Gruppieren 261"/>
            <p:cNvGrpSpPr/>
            <p:nvPr/>
          </p:nvGrpSpPr>
          <p:grpSpPr bwMode="gray">
            <a:xfrm>
              <a:off x="9274664" y="2079948"/>
              <a:ext cx="1108326" cy="1035514"/>
              <a:chOff x="9274664" y="2079948"/>
              <a:chExt cx="1108326" cy="1035514"/>
            </a:xfrm>
          </p:grpSpPr>
          <p:sp>
            <p:nvSpPr>
              <p:cNvPr id="281" name="Freeform 6"/>
              <p:cNvSpPr>
                <a:spLocks/>
              </p:cNvSpPr>
              <p:nvPr/>
            </p:nvSpPr>
            <p:spPr bwMode="gray">
              <a:xfrm>
                <a:off x="9828235" y="2079948"/>
                <a:ext cx="9463" cy="118209"/>
              </a:xfrm>
              <a:custGeom>
                <a:avLst/>
                <a:gdLst/>
                <a:ahLst/>
                <a:cxnLst>
                  <a:cxn ang="0">
                    <a:pos x="1" y="74"/>
                  </a:cxn>
                  <a:cxn ang="0">
                    <a:pos x="6" y="74"/>
                  </a:cxn>
                  <a:cxn ang="0">
                    <a:pos x="6" y="0"/>
                  </a:cxn>
                  <a:cxn ang="0">
                    <a:pos x="1" y="0"/>
                  </a:cxn>
                  <a:cxn ang="0">
                    <a:pos x="0" y="0"/>
                  </a:cxn>
                  <a:cxn ang="0">
                    <a:pos x="0" y="74"/>
                  </a:cxn>
                  <a:cxn ang="0">
                    <a:pos x="1" y="74"/>
                  </a:cxn>
                </a:cxnLst>
                <a:rect l="0" t="0" r="r" b="b"/>
                <a:pathLst>
                  <a:path w="6" h="74">
                    <a:moveTo>
                      <a:pt x="1" y="74"/>
                    </a:moveTo>
                    <a:cubicBezTo>
                      <a:pt x="3" y="74"/>
                      <a:pt x="4" y="74"/>
                      <a:pt x="6" y="74"/>
                    </a:cubicBezTo>
                    <a:cubicBezTo>
                      <a:pt x="6" y="0"/>
                      <a:pt x="6" y="0"/>
                      <a:pt x="6" y="0"/>
                    </a:cubicBezTo>
                    <a:cubicBezTo>
                      <a:pt x="4" y="0"/>
                      <a:pt x="3" y="0"/>
                      <a:pt x="1" y="0"/>
                    </a:cubicBezTo>
                    <a:cubicBezTo>
                      <a:pt x="1" y="0"/>
                      <a:pt x="0" y="0"/>
                      <a:pt x="0" y="0"/>
                    </a:cubicBezTo>
                    <a:cubicBezTo>
                      <a:pt x="0" y="74"/>
                      <a:pt x="0" y="74"/>
                      <a:pt x="0" y="74"/>
                    </a:cubicBezTo>
                    <a:cubicBezTo>
                      <a:pt x="0" y="74"/>
                      <a:pt x="1" y="74"/>
                      <a:pt x="1" y="7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82" name="Freeform 7"/>
              <p:cNvSpPr>
                <a:spLocks/>
              </p:cNvSpPr>
              <p:nvPr/>
            </p:nvSpPr>
            <p:spPr bwMode="gray">
              <a:xfrm>
                <a:off x="9770276" y="2081130"/>
                <a:ext cx="22474" cy="120574"/>
              </a:xfrm>
              <a:custGeom>
                <a:avLst/>
                <a:gdLst/>
                <a:ahLst/>
                <a:cxnLst>
                  <a:cxn ang="0">
                    <a:pos x="14" y="74"/>
                  </a:cxn>
                  <a:cxn ang="0">
                    <a:pos x="6" y="0"/>
                  </a:cxn>
                  <a:cxn ang="0">
                    <a:pos x="0" y="1"/>
                  </a:cxn>
                  <a:cxn ang="0">
                    <a:pos x="8" y="75"/>
                  </a:cxn>
                  <a:cxn ang="0">
                    <a:pos x="14" y="74"/>
                  </a:cxn>
                </a:cxnLst>
                <a:rect l="0" t="0" r="r" b="b"/>
                <a:pathLst>
                  <a:path w="14" h="75">
                    <a:moveTo>
                      <a:pt x="14" y="74"/>
                    </a:moveTo>
                    <a:cubicBezTo>
                      <a:pt x="6" y="0"/>
                      <a:pt x="6" y="0"/>
                      <a:pt x="6" y="0"/>
                    </a:cubicBezTo>
                    <a:cubicBezTo>
                      <a:pt x="4" y="0"/>
                      <a:pt x="2" y="1"/>
                      <a:pt x="0" y="1"/>
                    </a:cubicBezTo>
                    <a:cubicBezTo>
                      <a:pt x="8" y="75"/>
                      <a:pt x="8" y="75"/>
                      <a:pt x="8" y="75"/>
                    </a:cubicBezTo>
                    <a:cubicBezTo>
                      <a:pt x="10" y="74"/>
                      <a:pt x="12" y="74"/>
                      <a:pt x="14" y="7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83" name="Freeform 8"/>
              <p:cNvSpPr>
                <a:spLocks/>
              </p:cNvSpPr>
              <p:nvPr/>
            </p:nvSpPr>
            <p:spPr bwMode="gray">
              <a:xfrm>
                <a:off x="9713499" y="2089404"/>
                <a:ext cx="34303" cy="118209"/>
              </a:xfrm>
              <a:custGeom>
                <a:avLst/>
                <a:gdLst/>
                <a:ahLst/>
                <a:cxnLst>
                  <a:cxn ang="0">
                    <a:pos x="21" y="73"/>
                  </a:cxn>
                  <a:cxn ang="0">
                    <a:pos x="6" y="0"/>
                  </a:cxn>
                  <a:cxn ang="0">
                    <a:pos x="0" y="2"/>
                  </a:cxn>
                  <a:cxn ang="0">
                    <a:pos x="15" y="74"/>
                  </a:cxn>
                  <a:cxn ang="0">
                    <a:pos x="21" y="73"/>
                  </a:cxn>
                </a:cxnLst>
                <a:rect l="0" t="0" r="r" b="b"/>
                <a:pathLst>
                  <a:path w="21" h="74">
                    <a:moveTo>
                      <a:pt x="21" y="73"/>
                    </a:moveTo>
                    <a:cubicBezTo>
                      <a:pt x="6" y="0"/>
                      <a:pt x="6" y="0"/>
                      <a:pt x="6" y="0"/>
                    </a:cubicBezTo>
                    <a:cubicBezTo>
                      <a:pt x="4" y="1"/>
                      <a:pt x="2" y="1"/>
                      <a:pt x="0" y="2"/>
                    </a:cubicBezTo>
                    <a:cubicBezTo>
                      <a:pt x="15" y="74"/>
                      <a:pt x="15" y="74"/>
                      <a:pt x="15" y="74"/>
                    </a:cubicBezTo>
                    <a:cubicBezTo>
                      <a:pt x="17" y="74"/>
                      <a:pt x="19" y="73"/>
                      <a:pt x="21" y="7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84" name="Freeform 9"/>
              <p:cNvSpPr>
                <a:spLocks/>
              </p:cNvSpPr>
              <p:nvPr/>
            </p:nvSpPr>
            <p:spPr bwMode="gray">
              <a:xfrm>
                <a:off x="9657906" y="2103589"/>
                <a:ext cx="44948" cy="115845"/>
              </a:xfrm>
              <a:custGeom>
                <a:avLst/>
                <a:gdLst/>
                <a:ahLst/>
                <a:cxnLst>
                  <a:cxn ang="0">
                    <a:pos x="28" y="70"/>
                  </a:cxn>
                  <a:cxn ang="0">
                    <a:pos x="6" y="0"/>
                  </a:cxn>
                  <a:cxn ang="0">
                    <a:pos x="0" y="2"/>
                  </a:cxn>
                  <a:cxn ang="0">
                    <a:pos x="23" y="72"/>
                  </a:cxn>
                  <a:cxn ang="0">
                    <a:pos x="28" y="70"/>
                  </a:cxn>
                </a:cxnLst>
                <a:rect l="0" t="0" r="r" b="b"/>
                <a:pathLst>
                  <a:path w="28" h="72">
                    <a:moveTo>
                      <a:pt x="28" y="70"/>
                    </a:moveTo>
                    <a:cubicBezTo>
                      <a:pt x="6" y="0"/>
                      <a:pt x="6" y="0"/>
                      <a:pt x="6" y="0"/>
                    </a:cubicBezTo>
                    <a:cubicBezTo>
                      <a:pt x="4" y="1"/>
                      <a:pt x="2" y="1"/>
                      <a:pt x="0" y="2"/>
                    </a:cubicBezTo>
                    <a:cubicBezTo>
                      <a:pt x="23" y="72"/>
                      <a:pt x="23" y="72"/>
                      <a:pt x="23" y="72"/>
                    </a:cubicBezTo>
                    <a:cubicBezTo>
                      <a:pt x="25" y="72"/>
                      <a:pt x="26" y="71"/>
                      <a:pt x="28" y="7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85" name="Freeform 10"/>
              <p:cNvSpPr>
                <a:spLocks/>
              </p:cNvSpPr>
              <p:nvPr/>
            </p:nvSpPr>
            <p:spPr bwMode="gray">
              <a:xfrm>
                <a:off x="9602312" y="2122503"/>
                <a:ext cx="57960" cy="112299"/>
              </a:xfrm>
              <a:custGeom>
                <a:avLst/>
                <a:gdLst/>
                <a:ahLst/>
                <a:cxnLst>
                  <a:cxn ang="0">
                    <a:pos x="36" y="68"/>
                  </a:cxn>
                  <a:cxn ang="0">
                    <a:pos x="6" y="0"/>
                  </a:cxn>
                  <a:cxn ang="0">
                    <a:pos x="0" y="3"/>
                  </a:cxn>
                  <a:cxn ang="0">
                    <a:pos x="30" y="70"/>
                  </a:cxn>
                  <a:cxn ang="0">
                    <a:pos x="36" y="68"/>
                  </a:cxn>
                </a:cxnLst>
                <a:rect l="0" t="0" r="r" b="b"/>
                <a:pathLst>
                  <a:path w="36" h="70">
                    <a:moveTo>
                      <a:pt x="36" y="68"/>
                    </a:moveTo>
                    <a:cubicBezTo>
                      <a:pt x="6" y="0"/>
                      <a:pt x="6" y="0"/>
                      <a:pt x="6" y="0"/>
                    </a:cubicBezTo>
                    <a:cubicBezTo>
                      <a:pt x="4" y="1"/>
                      <a:pt x="2" y="2"/>
                      <a:pt x="0" y="3"/>
                    </a:cubicBezTo>
                    <a:cubicBezTo>
                      <a:pt x="30" y="70"/>
                      <a:pt x="30" y="70"/>
                      <a:pt x="30" y="70"/>
                    </a:cubicBezTo>
                    <a:cubicBezTo>
                      <a:pt x="32" y="69"/>
                      <a:pt x="34" y="69"/>
                      <a:pt x="36" y="6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86" name="Freeform 11"/>
              <p:cNvSpPr>
                <a:spLocks/>
              </p:cNvSpPr>
              <p:nvPr/>
            </p:nvSpPr>
            <p:spPr bwMode="gray">
              <a:xfrm>
                <a:off x="10045879" y="3006709"/>
                <a:ext cx="67423" cy="105206"/>
              </a:xfrm>
              <a:custGeom>
                <a:avLst/>
                <a:gdLst/>
                <a:ahLst/>
                <a:cxnLst>
                  <a:cxn ang="0">
                    <a:pos x="0" y="2"/>
                  </a:cxn>
                  <a:cxn ang="0">
                    <a:pos x="37" y="66"/>
                  </a:cxn>
                  <a:cxn ang="0">
                    <a:pos x="42" y="63"/>
                  </a:cxn>
                  <a:cxn ang="0">
                    <a:pos x="6" y="0"/>
                  </a:cxn>
                  <a:cxn ang="0">
                    <a:pos x="0" y="2"/>
                  </a:cxn>
                </a:cxnLst>
                <a:rect l="0" t="0" r="r" b="b"/>
                <a:pathLst>
                  <a:path w="42" h="66">
                    <a:moveTo>
                      <a:pt x="0" y="2"/>
                    </a:moveTo>
                    <a:cubicBezTo>
                      <a:pt x="37" y="66"/>
                      <a:pt x="37" y="66"/>
                      <a:pt x="37" y="66"/>
                    </a:cubicBezTo>
                    <a:cubicBezTo>
                      <a:pt x="39" y="65"/>
                      <a:pt x="40" y="64"/>
                      <a:pt x="42" y="63"/>
                    </a:cubicBezTo>
                    <a:cubicBezTo>
                      <a:pt x="6" y="0"/>
                      <a:pt x="6" y="0"/>
                      <a:pt x="6" y="0"/>
                    </a:cubicBezTo>
                    <a:cubicBezTo>
                      <a:pt x="4" y="1"/>
                      <a:pt x="2" y="2"/>
                      <a:pt x="0" y="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87" name="Freeform 12"/>
              <p:cNvSpPr>
                <a:spLocks/>
              </p:cNvSpPr>
              <p:nvPr/>
            </p:nvSpPr>
            <p:spPr bwMode="gray">
              <a:xfrm>
                <a:off x="9551450" y="2148509"/>
                <a:ext cx="67423" cy="107570"/>
              </a:xfrm>
              <a:custGeom>
                <a:avLst/>
                <a:gdLst/>
                <a:ahLst/>
                <a:cxnLst>
                  <a:cxn ang="0">
                    <a:pos x="42" y="64"/>
                  </a:cxn>
                  <a:cxn ang="0">
                    <a:pos x="5" y="0"/>
                  </a:cxn>
                  <a:cxn ang="0">
                    <a:pos x="0" y="3"/>
                  </a:cxn>
                  <a:cxn ang="0">
                    <a:pos x="37" y="67"/>
                  </a:cxn>
                  <a:cxn ang="0">
                    <a:pos x="42" y="64"/>
                  </a:cxn>
                </a:cxnLst>
                <a:rect l="0" t="0" r="r" b="b"/>
                <a:pathLst>
                  <a:path w="42" h="67">
                    <a:moveTo>
                      <a:pt x="42" y="64"/>
                    </a:moveTo>
                    <a:cubicBezTo>
                      <a:pt x="5" y="0"/>
                      <a:pt x="5" y="0"/>
                      <a:pt x="5" y="0"/>
                    </a:cubicBezTo>
                    <a:cubicBezTo>
                      <a:pt x="3" y="1"/>
                      <a:pt x="2" y="2"/>
                      <a:pt x="0" y="3"/>
                    </a:cubicBezTo>
                    <a:cubicBezTo>
                      <a:pt x="37" y="67"/>
                      <a:pt x="37" y="67"/>
                      <a:pt x="37" y="67"/>
                    </a:cubicBezTo>
                    <a:cubicBezTo>
                      <a:pt x="38" y="66"/>
                      <a:pt x="40" y="65"/>
                      <a:pt x="42" y="6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88" name="Freeform 13"/>
              <p:cNvSpPr>
                <a:spLocks/>
              </p:cNvSpPr>
              <p:nvPr/>
            </p:nvSpPr>
            <p:spPr bwMode="gray">
              <a:xfrm>
                <a:off x="10084912" y="2980703"/>
                <a:ext cx="76885" cy="99296"/>
              </a:xfrm>
              <a:custGeom>
                <a:avLst/>
                <a:gdLst/>
                <a:ahLst/>
                <a:cxnLst>
                  <a:cxn ang="0">
                    <a:pos x="0" y="3"/>
                  </a:cxn>
                  <a:cxn ang="0">
                    <a:pos x="43" y="62"/>
                  </a:cxn>
                  <a:cxn ang="0">
                    <a:pos x="48" y="59"/>
                  </a:cxn>
                  <a:cxn ang="0">
                    <a:pos x="5" y="0"/>
                  </a:cxn>
                  <a:cxn ang="0">
                    <a:pos x="0" y="3"/>
                  </a:cxn>
                </a:cxnLst>
                <a:rect l="0" t="0" r="r" b="b"/>
                <a:pathLst>
                  <a:path w="48" h="62">
                    <a:moveTo>
                      <a:pt x="0" y="3"/>
                    </a:moveTo>
                    <a:cubicBezTo>
                      <a:pt x="43" y="62"/>
                      <a:pt x="43" y="62"/>
                      <a:pt x="43" y="62"/>
                    </a:cubicBezTo>
                    <a:cubicBezTo>
                      <a:pt x="45" y="61"/>
                      <a:pt x="47" y="60"/>
                      <a:pt x="48" y="59"/>
                    </a:cubicBezTo>
                    <a:cubicBezTo>
                      <a:pt x="5" y="0"/>
                      <a:pt x="5" y="0"/>
                      <a:pt x="5" y="0"/>
                    </a:cubicBezTo>
                    <a:cubicBezTo>
                      <a:pt x="4" y="1"/>
                      <a:pt x="2" y="2"/>
                      <a:pt x="0"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89" name="Freeform 14"/>
              <p:cNvSpPr>
                <a:spLocks/>
              </p:cNvSpPr>
              <p:nvPr/>
            </p:nvSpPr>
            <p:spPr bwMode="gray">
              <a:xfrm>
                <a:off x="9502953" y="2180426"/>
                <a:ext cx="75702" cy="99296"/>
              </a:xfrm>
              <a:custGeom>
                <a:avLst/>
                <a:gdLst/>
                <a:ahLst/>
                <a:cxnLst>
                  <a:cxn ang="0">
                    <a:pos x="47" y="59"/>
                  </a:cxn>
                  <a:cxn ang="0">
                    <a:pos x="5" y="0"/>
                  </a:cxn>
                  <a:cxn ang="0">
                    <a:pos x="0" y="3"/>
                  </a:cxn>
                  <a:cxn ang="0">
                    <a:pos x="43" y="62"/>
                  </a:cxn>
                  <a:cxn ang="0">
                    <a:pos x="47" y="59"/>
                  </a:cxn>
                </a:cxnLst>
                <a:rect l="0" t="0" r="r" b="b"/>
                <a:pathLst>
                  <a:path w="47" h="62">
                    <a:moveTo>
                      <a:pt x="47" y="59"/>
                    </a:moveTo>
                    <a:cubicBezTo>
                      <a:pt x="5" y="0"/>
                      <a:pt x="5" y="0"/>
                      <a:pt x="5" y="0"/>
                    </a:cubicBezTo>
                    <a:cubicBezTo>
                      <a:pt x="3" y="1"/>
                      <a:pt x="1" y="2"/>
                      <a:pt x="0" y="3"/>
                    </a:cubicBezTo>
                    <a:cubicBezTo>
                      <a:pt x="43" y="62"/>
                      <a:pt x="43" y="62"/>
                      <a:pt x="43" y="62"/>
                    </a:cubicBezTo>
                    <a:cubicBezTo>
                      <a:pt x="44" y="61"/>
                      <a:pt x="46" y="60"/>
                      <a:pt x="47" y="5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90" name="Freeform 15"/>
              <p:cNvSpPr>
                <a:spLocks/>
              </p:cNvSpPr>
              <p:nvPr/>
            </p:nvSpPr>
            <p:spPr bwMode="gray">
              <a:xfrm>
                <a:off x="10121581" y="2952333"/>
                <a:ext cx="85165" cy="92203"/>
              </a:xfrm>
              <a:custGeom>
                <a:avLst/>
                <a:gdLst/>
                <a:ahLst/>
                <a:cxnLst>
                  <a:cxn ang="0">
                    <a:pos x="0" y="4"/>
                  </a:cxn>
                  <a:cxn ang="0">
                    <a:pos x="48" y="58"/>
                  </a:cxn>
                  <a:cxn ang="0">
                    <a:pos x="53" y="54"/>
                  </a:cxn>
                  <a:cxn ang="0">
                    <a:pos x="4" y="0"/>
                  </a:cxn>
                  <a:cxn ang="0">
                    <a:pos x="0" y="4"/>
                  </a:cxn>
                </a:cxnLst>
                <a:rect l="0" t="0" r="r" b="b"/>
                <a:pathLst>
                  <a:path w="53" h="58">
                    <a:moveTo>
                      <a:pt x="0" y="4"/>
                    </a:moveTo>
                    <a:cubicBezTo>
                      <a:pt x="48" y="58"/>
                      <a:pt x="48" y="58"/>
                      <a:pt x="48" y="58"/>
                    </a:cubicBezTo>
                    <a:cubicBezTo>
                      <a:pt x="50" y="56"/>
                      <a:pt x="51" y="55"/>
                      <a:pt x="53" y="54"/>
                    </a:cubicBezTo>
                    <a:cubicBezTo>
                      <a:pt x="4" y="0"/>
                      <a:pt x="4" y="0"/>
                      <a:pt x="4" y="0"/>
                    </a:cubicBezTo>
                    <a:cubicBezTo>
                      <a:pt x="3" y="1"/>
                      <a:pt x="1" y="3"/>
                      <a:pt x="0" y="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91" name="Freeform 16"/>
              <p:cNvSpPr>
                <a:spLocks/>
              </p:cNvSpPr>
              <p:nvPr/>
            </p:nvSpPr>
            <p:spPr bwMode="gray">
              <a:xfrm>
                <a:off x="9458005" y="2215888"/>
                <a:ext cx="85165" cy="93385"/>
              </a:xfrm>
              <a:custGeom>
                <a:avLst/>
                <a:gdLst/>
                <a:ahLst/>
                <a:cxnLst>
                  <a:cxn ang="0">
                    <a:pos x="53" y="54"/>
                  </a:cxn>
                  <a:cxn ang="0">
                    <a:pos x="4" y="0"/>
                  </a:cxn>
                  <a:cxn ang="0">
                    <a:pos x="0" y="4"/>
                  </a:cxn>
                  <a:cxn ang="0">
                    <a:pos x="48" y="58"/>
                  </a:cxn>
                  <a:cxn ang="0">
                    <a:pos x="53" y="54"/>
                  </a:cxn>
                </a:cxnLst>
                <a:rect l="0" t="0" r="r" b="b"/>
                <a:pathLst>
                  <a:path w="53" h="58">
                    <a:moveTo>
                      <a:pt x="53" y="54"/>
                    </a:moveTo>
                    <a:cubicBezTo>
                      <a:pt x="4" y="0"/>
                      <a:pt x="4" y="0"/>
                      <a:pt x="4" y="0"/>
                    </a:cubicBezTo>
                    <a:cubicBezTo>
                      <a:pt x="3" y="1"/>
                      <a:pt x="1" y="3"/>
                      <a:pt x="0" y="4"/>
                    </a:cubicBezTo>
                    <a:cubicBezTo>
                      <a:pt x="48" y="58"/>
                      <a:pt x="48" y="58"/>
                      <a:pt x="48" y="58"/>
                    </a:cubicBezTo>
                    <a:cubicBezTo>
                      <a:pt x="50" y="56"/>
                      <a:pt x="51" y="55"/>
                      <a:pt x="53" y="5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92" name="Freeform 17"/>
              <p:cNvSpPr>
                <a:spLocks/>
              </p:cNvSpPr>
              <p:nvPr/>
            </p:nvSpPr>
            <p:spPr bwMode="gray">
              <a:xfrm>
                <a:off x="10153517" y="2920417"/>
                <a:ext cx="93445" cy="82747"/>
              </a:xfrm>
              <a:custGeom>
                <a:avLst/>
                <a:gdLst/>
                <a:ahLst/>
                <a:cxnLst>
                  <a:cxn ang="0">
                    <a:pos x="0" y="4"/>
                  </a:cxn>
                  <a:cxn ang="0">
                    <a:pos x="54" y="52"/>
                  </a:cxn>
                  <a:cxn ang="0">
                    <a:pos x="58" y="48"/>
                  </a:cxn>
                  <a:cxn ang="0">
                    <a:pos x="4" y="0"/>
                  </a:cxn>
                  <a:cxn ang="0">
                    <a:pos x="0" y="4"/>
                  </a:cxn>
                </a:cxnLst>
                <a:rect l="0" t="0" r="r" b="b"/>
                <a:pathLst>
                  <a:path w="58" h="52">
                    <a:moveTo>
                      <a:pt x="0" y="4"/>
                    </a:moveTo>
                    <a:cubicBezTo>
                      <a:pt x="54" y="52"/>
                      <a:pt x="54" y="52"/>
                      <a:pt x="54" y="52"/>
                    </a:cubicBezTo>
                    <a:cubicBezTo>
                      <a:pt x="55" y="51"/>
                      <a:pt x="56" y="49"/>
                      <a:pt x="58" y="48"/>
                    </a:cubicBezTo>
                    <a:cubicBezTo>
                      <a:pt x="4" y="0"/>
                      <a:pt x="4" y="0"/>
                      <a:pt x="4" y="0"/>
                    </a:cubicBezTo>
                    <a:cubicBezTo>
                      <a:pt x="3" y="1"/>
                      <a:pt x="2" y="3"/>
                      <a:pt x="0" y="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93" name="Freeform 18"/>
              <p:cNvSpPr>
                <a:spLocks/>
              </p:cNvSpPr>
              <p:nvPr/>
            </p:nvSpPr>
            <p:spPr bwMode="gray">
              <a:xfrm>
                <a:off x="9416605" y="2256080"/>
                <a:ext cx="93445" cy="85111"/>
              </a:xfrm>
              <a:custGeom>
                <a:avLst/>
                <a:gdLst/>
                <a:ahLst/>
                <a:cxnLst>
                  <a:cxn ang="0">
                    <a:pos x="58" y="48"/>
                  </a:cxn>
                  <a:cxn ang="0">
                    <a:pos x="4" y="0"/>
                  </a:cxn>
                  <a:cxn ang="0">
                    <a:pos x="0" y="5"/>
                  </a:cxn>
                  <a:cxn ang="0">
                    <a:pos x="53" y="53"/>
                  </a:cxn>
                  <a:cxn ang="0">
                    <a:pos x="58" y="48"/>
                  </a:cxn>
                </a:cxnLst>
                <a:rect l="0" t="0" r="r" b="b"/>
                <a:pathLst>
                  <a:path w="58" h="53">
                    <a:moveTo>
                      <a:pt x="58" y="48"/>
                    </a:moveTo>
                    <a:cubicBezTo>
                      <a:pt x="4" y="0"/>
                      <a:pt x="4" y="0"/>
                      <a:pt x="4" y="0"/>
                    </a:cubicBezTo>
                    <a:cubicBezTo>
                      <a:pt x="3" y="2"/>
                      <a:pt x="1" y="3"/>
                      <a:pt x="0" y="5"/>
                    </a:cubicBezTo>
                    <a:cubicBezTo>
                      <a:pt x="53" y="53"/>
                      <a:pt x="53" y="53"/>
                      <a:pt x="53" y="53"/>
                    </a:cubicBezTo>
                    <a:cubicBezTo>
                      <a:pt x="55" y="51"/>
                      <a:pt x="56" y="50"/>
                      <a:pt x="58" y="4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94" name="Freeform 19"/>
              <p:cNvSpPr>
                <a:spLocks/>
              </p:cNvSpPr>
              <p:nvPr/>
            </p:nvSpPr>
            <p:spPr bwMode="gray">
              <a:xfrm>
                <a:off x="9379937" y="2300999"/>
                <a:ext cx="99359" cy="75654"/>
              </a:xfrm>
              <a:custGeom>
                <a:avLst/>
                <a:gdLst/>
                <a:ahLst/>
                <a:cxnLst>
                  <a:cxn ang="0">
                    <a:pos x="62" y="42"/>
                  </a:cxn>
                  <a:cxn ang="0">
                    <a:pos x="4" y="0"/>
                  </a:cxn>
                  <a:cxn ang="0">
                    <a:pos x="0" y="5"/>
                  </a:cxn>
                  <a:cxn ang="0">
                    <a:pos x="58" y="47"/>
                  </a:cxn>
                  <a:cxn ang="0">
                    <a:pos x="62" y="42"/>
                  </a:cxn>
                </a:cxnLst>
                <a:rect l="0" t="0" r="r" b="b"/>
                <a:pathLst>
                  <a:path w="62" h="47">
                    <a:moveTo>
                      <a:pt x="62" y="42"/>
                    </a:moveTo>
                    <a:cubicBezTo>
                      <a:pt x="4" y="0"/>
                      <a:pt x="4" y="0"/>
                      <a:pt x="4" y="0"/>
                    </a:cubicBezTo>
                    <a:cubicBezTo>
                      <a:pt x="3" y="1"/>
                      <a:pt x="1" y="3"/>
                      <a:pt x="0" y="5"/>
                    </a:cubicBezTo>
                    <a:cubicBezTo>
                      <a:pt x="58" y="47"/>
                      <a:pt x="58" y="47"/>
                      <a:pt x="58" y="47"/>
                    </a:cubicBezTo>
                    <a:cubicBezTo>
                      <a:pt x="59" y="45"/>
                      <a:pt x="61" y="44"/>
                      <a:pt x="62" y="4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95" name="Freeform 20"/>
              <p:cNvSpPr>
                <a:spLocks/>
              </p:cNvSpPr>
              <p:nvPr/>
            </p:nvSpPr>
            <p:spPr bwMode="gray">
              <a:xfrm>
                <a:off x="10184271" y="2882590"/>
                <a:ext cx="98176" cy="75654"/>
              </a:xfrm>
              <a:custGeom>
                <a:avLst/>
                <a:gdLst/>
                <a:ahLst/>
                <a:cxnLst>
                  <a:cxn ang="0">
                    <a:pos x="0" y="5"/>
                  </a:cxn>
                  <a:cxn ang="0">
                    <a:pos x="58" y="47"/>
                  </a:cxn>
                  <a:cxn ang="0">
                    <a:pos x="61" y="42"/>
                  </a:cxn>
                  <a:cxn ang="0">
                    <a:pos x="3" y="0"/>
                  </a:cxn>
                  <a:cxn ang="0">
                    <a:pos x="0" y="5"/>
                  </a:cxn>
                </a:cxnLst>
                <a:rect l="0" t="0" r="r" b="b"/>
                <a:pathLst>
                  <a:path w="61" h="47">
                    <a:moveTo>
                      <a:pt x="0" y="5"/>
                    </a:moveTo>
                    <a:cubicBezTo>
                      <a:pt x="58" y="47"/>
                      <a:pt x="58" y="47"/>
                      <a:pt x="58" y="47"/>
                    </a:cubicBezTo>
                    <a:cubicBezTo>
                      <a:pt x="59" y="46"/>
                      <a:pt x="60" y="44"/>
                      <a:pt x="61" y="42"/>
                    </a:cubicBezTo>
                    <a:cubicBezTo>
                      <a:pt x="3" y="0"/>
                      <a:pt x="3" y="0"/>
                      <a:pt x="3" y="0"/>
                    </a:cubicBezTo>
                    <a:cubicBezTo>
                      <a:pt x="2" y="2"/>
                      <a:pt x="1" y="4"/>
                      <a:pt x="0" y="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96" name="Freeform 21"/>
              <p:cNvSpPr>
                <a:spLocks/>
              </p:cNvSpPr>
              <p:nvPr/>
            </p:nvSpPr>
            <p:spPr bwMode="gray">
              <a:xfrm>
                <a:off x="10210294" y="2844763"/>
                <a:ext cx="102908" cy="65015"/>
              </a:xfrm>
              <a:custGeom>
                <a:avLst/>
                <a:gdLst/>
                <a:ahLst/>
                <a:cxnLst>
                  <a:cxn ang="0">
                    <a:pos x="0" y="6"/>
                  </a:cxn>
                  <a:cxn ang="0">
                    <a:pos x="61" y="41"/>
                  </a:cxn>
                  <a:cxn ang="0">
                    <a:pos x="64" y="36"/>
                  </a:cxn>
                  <a:cxn ang="0">
                    <a:pos x="3" y="0"/>
                  </a:cxn>
                  <a:cxn ang="0">
                    <a:pos x="0" y="6"/>
                  </a:cxn>
                </a:cxnLst>
                <a:rect l="0" t="0" r="r" b="b"/>
                <a:pathLst>
                  <a:path w="64" h="41">
                    <a:moveTo>
                      <a:pt x="0" y="6"/>
                    </a:moveTo>
                    <a:cubicBezTo>
                      <a:pt x="61" y="41"/>
                      <a:pt x="61" y="41"/>
                      <a:pt x="61" y="41"/>
                    </a:cubicBezTo>
                    <a:cubicBezTo>
                      <a:pt x="62" y="39"/>
                      <a:pt x="63" y="38"/>
                      <a:pt x="64" y="36"/>
                    </a:cubicBezTo>
                    <a:cubicBezTo>
                      <a:pt x="3" y="0"/>
                      <a:pt x="3" y="0"/>
                      <a:pt x="3" y="0"/>
                    </a:cubicBezTo>
                    <a:cubicBezTo>
                      <a:pt x="2" y="2"/>
                      <a:pt x="1" y="4"/>
                      <a:pt x="0" y="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97" name="Freeform 22"/>
              <p:cNvSpPr>
                <a:spLocks/>
              </p:cNvSpPr>
              <p:nvPr/>
            </p:nvSpPr>
            <p:spPr bwMode="gray">
              <a:xfrm>
                <a:off x="9349183" y="2349465"/>
                <a:ext cx="102908" cy="65015"/>
              </a:xfrm>
              <a:custGeom>
                <a:avLst/>
                <a:gdLst/>
                <a:ahLst/>
                <a:cxnLst>
                  <a:cxn ang="0">
                    <a:pos x="64" y="36"/>
                  </a:cxn>
                  <a:cxn ang="0">
                    <a:pos x="3" y="0"/>
                  </a:cxn>
                  <a:cxn ang="0">
                    <a:pos x="0" y="5"/>
                  </a:cxn>
                  <a:cxn ang="0">
                    <a:pos x="61" y="41"/>
                  </a:cxn>
                  <a:cxn ang="0">
                    <a:pos x="64" y="36"/>
                  </a:cxn>
                </a:cxnLst>
                <a:rect l="0" t="0" r="r" b="b"/>
                <a:pathLst>
                  <a:path w="64" h="41">
                    <a:moveTo>
                      <a:pt x="64" y="36"/>
                    </a:moveTo>
                    <a:cubicBezTo>
                      <a:pt x="3" y="0"/>
                      <a:pt x="3" y="0"/>
                      <a:pt x="3" y="0"/>
                    </a:cubicBezTo>
                    <a:cubicBezTo>
                      <a:pt x="2" y="2"/>
                      <a:pt x="1" y="3"/>
                      <a:pt x="0" y="5"/>
                    </a:cubicBezTo>
                    <a:cubicBezTo>
                      <a:pt x="61" y="41"/>
                      <a:pt x="61" y="41"/>
                      <a:pt x="61" y="41"/>
                    </a:cubicBezTo>
                    <a:cubicBezTo>
                      <a:pt x="62" y="39"/>
                      <a:pt x="63" y="37"/>
                      <a:pt x="64" y="3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98" name="Freeform 23"/>
              <p:cNvSpPr>
                <a:spLocks/>
              </p:cNvSpPr>
              <p:nvPr/>
            </p:nvSpPr>
            <p:spPr bwMode="gray">
              <a:xfrm>
                <a:off x="9321978" y="2400295"/>
                <a:ext cx="107639" cy="54376"/>
              </a:xfrm>
              <a:custGeom>
                <a:avLst/>
                <a:gdLst/>
                <a:ahLst/>
                <a:cxnLst>
                  <a:cxn ang="0">
                    <a:pos x="67" y="29"/>
                  </a:cxn>
                  <a:cxn ang="0">
                    <a:pos x="3" y="0"/>
                  </a:cxn>
                  <a:cxn ang="0">
                    <a:pos x="0" y="6"/>
                  </a:cxn>
                  <a:cxn ang="0">
                    <a:pos x="65" y="34"/>
                  </a:cxn>
                  <a:cxn ang="0">
                    <a:pos x="67" y="29"/>
                  </a:cxn>
                </a:cxnLst>
                <a:rect l="0" t="0" r="r" b="b"/>
                <a:pathLst>
                  <a:path w="67" h="34">
                    <a:moveTo>
                      <a:pt x="67" y="29"/>
                    </a:moveTo>
                    <a:cubicBezTo>
                      <a:pt x="3" y="0"/>
                      <a:pt x="3" y="0"/>
                      <a:pt x="3" y="0"/>
                    </a:cubicBezTo>
                    <a:cubicBezTo>
                      <a:pt x="2" y="2"/>
                      <a:pt x="1" y="4"/>
                      <a:pt x="0" y="6"/>
                    </a:cubicBezTo>
                    <a:cubicBezTo>
                      <a:pt x="65" y="34"/>
                      <a:pt x="65" y="34"/>
                      <a:pt x="65" y="34"/>
                    </a:cubicBezTo>
                    <a:cubicBezTo>
                      <a:pt x="66" y="32"/>
                      <a:pt x="66" y="31"/>
                      <a:pt x="67" y="2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99" name="Freeform 24"/>
              <p:cNvSpPr>
                <a:spLocks/>
              </p:cNvSpPr>
              <p:nvPr/>
            </p:nvSpPr>
            <p:spPr bwMode="gray">
              <a:xfrm>
                <a:off x="10230403" y="2804572"/>
                <a:ext cx="107639" cy="54376"/>
              </a:xfrm>
              <a:custGeom>
                <a:avLst/>
                <a:gdLst/>
                <a:ahLst/>
                <a:cxnLst>
                  <a:cxn ang="0">
                    <a:pos x="0" y="5"/>
                  </a:cxn>
                  <a:cxn ang="0">
                    <a:pos x="65" y="34"/>
                  </a:cxn>
                  <a:cxn ang="0">
                    <a:pos x="67" y="29"/>
                  </a:cxn>
                  <a:cxn ang="0">
                    <a:pos x="3" y="0"/>
                  </a:cxn>
                  <a:cxn ang="0">
                    <a:pos x="0" y="5"/>
                  </a:cxn>
                </a:cxnLst>
                <a:rect l="0" t="0" r="r" b="b"/>
                <a:pathLst>
                  <a:path w="67" h="34">
                    <a:moveTo>
                      <a:pt x="0" y="5"/>
                    </a:moveTo>
                    <a:cubicBezTo>
                      <a:pt x="65" y="34"/>
                      <a:pt x="65" y="34"/>
                      <a:pt x="65" y="34"/>
                    </a:cubicBezTo>
                    <a:cubicBezTo>
                      <a:pt x="65" y="32"/>
                      <a:pt x="66" y="31"/>
                      <a:pt x="67" y="29"/>
                    </a:cubicBezTo>
                    <a:cubicBezTo>
                      <a:pt x="3" y="0"/>
                      <a:pt x="3" y="0"/>
                      <a:pt x="3" y="0"/>
                    </a:cubicBezTo>
                    <a:cubicBezTo>
                      <a:pt x="2" y="2"/>
                      <a:pt x="1" y="4"/>
                      <a:pt x="0" y="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00" name="Freeform 25"/>
              <p:cNvSpPr>
                <a:spLocks/>
              </p:cNvSpPr>
              <p:nvPr/>
            </p:nvSpPr>
            <p:spPr bwMode="gray">
              <a:xfrm>
                <a:off x="9300687" y="2454672"/>
                <a:ext cx="111187" cy="43737"/>
              </a:xfrm>
              <a:custGeom>
                <a:avLst/>
                <a:gdLst/>
                <a:ahLst/>
                <a:cxnLst>
                  <a:cxn ang="0">
                    <a:pos x="69" y="22"/>
                  </a:cxn>
                  <a:cxn ang="0">
                    <a:pos x="2" y="0"/>
                  </a:cxn>
                  <a:cxn ang="0">
                    <a:pos x="0" y="5"/>
                  </a:cxn>
                  <a:cxn ang="0">
                    <a:pos x="67" y="27"/>
                  </a:cxn>
                  <a:cxn ang="0">
                    <a:pos x="69" y="22"/>
                  </a:cxn>
                </a:cxnLst>
                <a:rect l="0" t="0" r="r" b="b"/>
                <a:pathLst>
                  <a:path w="69" h="27">
                    <a:moveTo>
                      <a:pt x="69" y="22"/>
                    </a:moveTo>
                    <a:cubicBezTo>
                      <a:pt x="2" y="0"/>
                      <a:pt x="2" y="0"/>
                      <a:pt x="2" y="0"/>
                    </a:cubicBezTo>
                    <a:cubicBezTo>
                      <a:pt x="2" y="2"/>
                      <a:pt x="1" y="4"/>
                      <a:pt x="0" y="5"/>
                    </a:cubicBezTo>
                    <a:cubicBezTo>
                      <a:pt x="67" y="27"/>
                      <a:pt x="67" y="27"/>
                      <a:pt x="67" y="27"/>
                    </a:cubicBezTo>
                    <a:cubicBezTo>
                      <a:pt x="68" y="25"/>
                      <a:pt x="69" y="23"/>
                      <a:pt x="69" y="2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01" name="Freeform 26"/>
              <p:cNvSpPr>
                <a:spLocks/>
              </p:cNvSpPr>
              <p:nvPr/>
            </p:nvSpPr>
            <p:spPr bwMode="gray">
              <a:xfrm>
                <a:off x="10248145" y="2760834"/>
                <a:ext cx="111187" cy="44920"/>
              </a:xfrm>
              <a:custGeom>
                <a:avLst/>
                <a:gdLst/>
                <a:ahLst/>
                <a:cxnLst>
                  <a:cxn ang="0">
                    <a:pos x="0" y="6"/>
                  </a:cxn>
                  <a:cxn ang="0">
                    <a:pos x="67" y="28"/>
                  </a:cxn>
                  <a:cxn ang="0">
                    <a:pos x="69" y="22"/>
                  </a:cxn>
                  <a:cxn ang="0">
                    <a:pos x="2" y="0"/>
                  </a:cxn>
                  <a:cxn ang="0">
                    <a:pos x="0" y="6"/>
                  </a:cxn>
                </a:cxnLst>
                <a:rect l="0" t="0" r="r" b="b"/>
                <a:pathLst>
                  <a:path w="69" h="28">
                    <a:moveTo>
                      <a:pt x="0" y="6"/>
                    </a:moveTo>
                    <a:cubicBezTo>
                      <a:pt x="67" y="28"/>
                      <a:pt x="67" y="28"/>
                      <a:pt x="67" y="28"/>
                    </a:cubicBezTo>
                    <a:cubicBezTo>
                      <a:pt x="67" y="26"/>
                      <a:pt x="68" y="24"/>
                      <a:pt x="69" y="22"/>
                    </a:cubicBezTo>
                    <a:cubicBezTo>
                      <a:pt x="2" y="0"/>
                      <a:pt x="2" y="0"/>
                      <a:pt x="2" y="0"/>
                    </a:cubicBezTo>
                    <a:cubicBezTo>
                      <a:pt x="1" y="2"/>
                      <a:pt x="0" y="4"/>
                      <a:pt x="0" y="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02" name="Freeform 27"/>
              <p:cNvSpPr>
                <a:spLocks/>
              </p:cNvSpPr>
              <p:nvPr/>
            </p:nvSpPr>
            <p:spPr bwMode="gray">
              <a:xfrm>
                <a:off x="10259973" y="2718278"/>
                <a:ext cx="112371" cy="31916"/>
              </a:xfrm>
              <a:custGeom>
                <a:avLst/>
                <a:gdLst/>
                <a:ahLst/>
                <a:cxnLst>
                  <a:cxn ang="0">
                    <a:pos x="0" y="6"/>
                  </a:cxn>
                  <a:cxn ang="0">
                    <a:pos x="69" y="20"/>
                  </a:cxn>
                  <a:cxn ang="0">
                    <a:pos x="70" y="14"/>
                  </a:cxn>
                  <a:cxn ang="0">
                    <a:pos x="2" y="0"/>
                  </a:cxn>
                  <a:cxn ang="0">
                    <a:pos x="0" y="6"/>
                  </a:cxn>
                </a:cxnLst>
                <a:rect l="0" t="0" r="r" b="b"/>
                <a:pathLst>
                  <a:path w="70" h="20">
                    <a:moveTo>
                      <a:pt x="0" y="6"/>
                    </a:moveTo>
                    <a:cubicBezTo>
                      <a:pt x="69" y="20"/>
                      <a:pt x="69" y="20"/>
                      <a:pt x="69" y="20"/>
                    </a:cubicBezTo>
                    <a:cubicBezTo>
                      <a:pt x="69" y="18"/>
                      <a:pt x="70" y="16"/>
                      <a:pt x="70" y="14"/>
                    </a:cubicBezTo>
                    <a:cubicBezTo>
                      <a:pt x="2" y="0"/>
                      <a:pt x="2" y="0"/>
                      <a:pt x="2" y="0"/>
                    </a:cubicBezTo>
                    <a:cubicBezTo>
                      <a:pt x="1" y="2"/>
                      <a:pt x="1" y="4"/>
                      <a:pt x="0" y="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03" name="Freeform 28"/>
              <p:cNvSpPr>
                <a:spLocks/>
              </p:cNvSpPr>
              <p:nvPr/>
            </p:nvSpPr>
            <p:spPr bwMode="gray">
              <a:xfrm>
                <a:off x="9286492" y="2511412"/>
                <a:ext cx="112371" cy="31916"/>
              </a:xfrm>
              <a:custGeom>
                <a:avLst/>
                <a:gdLst/>
                <a:ahLst/>
                <a:cxnLst>
                  <a:cxn ang="0">
                    <a:pos x="70" y="14"/>
                  </a:cxn>
                  <a:cxn ang="0">
                    <a:pos x="1" y="0"/>
                  </a:cxn>
                  <a:cxn ang="0">
                    <a:pos x="0" y="6"/>
                  </a:cxn>
                  <a:cxn ang="0">
                    <a:pos x="69" y="20"/>
                  </a:cxn>
                  <a:cxn ang="0">
                    <a:pos x="70" y="14"/>
                  </a:cxn>
                </a:cxnLst>
                <a:rect l="0" t="0" r="r" b="b"/>
                <a:pathLst>
                  <a:path w="70" h="20">
                    <a:moveTo>
                      <a:pt x="70" y="14"/>
                    </a:moveTo>
                    <a:cubicBezTo>
                      <a:pt x="1" y="0"/>
                      <a:pt x="1" y="0"/>
                      <a:pt x="1" y="0"/>
                    </a:cubicBezTo>
                    <a:cubicBezTo>
                      <a:pt x="1" y="2"/>
                      <a:pt x="0" y="4"/>
                      <a:pt x="0" y="6"/>
                    </a:cubicBezTo>
                    <a:cubicBezTo>
                      <a:pt x="69" y="20"/>
                      <a:pt x="69" y="20"/>
                      <a:pt x="69" y="20"/>
                    </a:cubicBezTo>
                    <a:cubicBezTo>
                      <a:pt x="69" y="18"/>
                      <a:pt x="70" y="16"/>
                      <a:pt x="70" y="1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04" name="Freeform 29"/>
              <p:cNvSpPr>
                <a:spLocks/>
              </p:cNvSpPr>
              <p:nvPr/>
            </p:nvSpPr>
            <p:spPr bwMode="gray">
              <a:xfrm>
                <a:off x="9278212" y="2568153"/>
                <a:ext cx="112371" cy="21278"/>
              </a:xfrm>
              <a:custGeom>
                <a:avLst/>
                <a:gdLst/>
                <a:ahLst/>
                <a:cxnLst>
                  <a:cxn ang="0">
                    <a:pos x="70" y="7"/>
                  </a:cxn>
                  <a:cxn ang="0">
                    <a:pos x="0" y="0"/>
                  </a:cxn>
                  <a:cxn ang="0">
                    <a:pos x="0" y="6"/>
                  </a:cxn>
                  <a:cxn ang="0">
                    <a:pos x="69" y="13"/>
                  </a:cxn>
                  <a:cxn ang="0">
                    <a:pos x="70" y="7"/>
                  </a:cxn>
                </a:cxnLst>
                <a:rect l="0" t="0" r="r" b="b"/>
                <a:pathLst>
                  <a:path w="70" h="13">
                    <a:moveTo>
                      <a:pt x="70" y="7"/>
                    </a:moveTo>
                    <a:cubicBezTo>
                      <a:pt x="0" y="0"/>
                      <a:pt x="0" y="0"/>
                      <a:pt x="0" y="0"/>
                    </a:cubicBezTo>
                    <a:cubicBezTo>
                      <a:pt x="0" y="2"/>
                      <a:pt x="0" y="4"/>
                      <a:pt x="0" y="6"/>
                    </a:cubicBezTo>
                    <a:cubicBezTo>
                      <a:pt x="69" y="13"/>
                      <a:pt x="69" y="13"/>
                      <a:pt x="69" y="13"/>
                    </a:cubicBezTo>
                    <a:cubicBezTo>
                      <a:pt x="69" y="11"/>
                      <a:pt x="70" y="9"/>
                      <a:pt x="70" y="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05" name="Freeform 30"/>
              <p:cNvSpPr>
                <a:spLocks/>
              </p:cNvSpPr>
              <p:nvPr/>
            </p:nvSpPr>
            <p:spPr bwMode="gray">
              <a:xfrm>
                <a:off x="10268254" y="2670994"/>
                <a:ext cx="112371" cy="22459"/>
              </a:xfrm>
              <a:custGeom>
                <a:avLst/>
                <a:gdLst/>
                <a:ahLst/>
                <a:cxnLst>
                  <a:cxn ang="0">
                    <a:pos x="0" y="6"/>
                  </a:cxn>
                  <a:cxn ang="0">
                    <a:pos x="70" y="14"/>
                  </a:cxn>
                  <a:cxn ang="0">
                    <a:pos x="70" y="8"/>
                  </a:cxn>
                  <a:cxn ang="0">
                    <a:pos x="1" y="0"/>
                  </a:cxn>
                  <a:cxn ang="0">
                    <a:pos x="0" y="6"/>
                  </a:cxn>
                </a:cxnLst>
                <a:rect l="0" t="0" r="r" b="b"/>
                <a:pathLst>
                  <a:path w="70" h="14">
                    <a:moveTo>
                      <a:pt x="0" y="6"/>
                    </a:moveTo>
                    <a:cubicBezTo>
                      <a:pt x="70" y="14"/>
                      <a:pt x="70" y="14"/>
                      <a:pt x="70" y="14"/>
                    </a:cubicBezTo>
                    <a:cubicBezTo>
                      <a:pt x="70" y="12"/>
                      <a:pt x="70" y="10"/>
                      <a:pt x="70" y="8"/>
                    </a:cubicBezTo>
                    <a:cubicBezTo>
                      <a:pt x="1" y="0"/>
                      <a:pt x="1" y="0"/>
                      <a:pt x="1" y="0"/>
                    </a:cubicBezTo>
                    <a:cubicBezTo>
                      <a:pt x="1" y="2"/>
                      <a:pt x="0" y="4"/>
                      <a:pt x="0" y="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06" name="Freeform 31"/>
              <p:cNvSpPr>
                <a:spLocks/>
              </p:cNvSpPr>
              <p:nvPr/>
            </p:nvSpPr>
            <p:spPr bwMode="gray">
              <a:xfrm>
                <a:off x="9274664" y="2626075"/>
                <a:ext cx="112371" cy="9457"/>
              </a:xfrm>
              <a:custGeom>
                <a:avLst/>
                <a:gdLst/>
                <a:ahLst/>
                <a:cxnLst>
                  <a:cxn ang="0">
                    <a:pos x="70" y="4"/>
                  </a:cxn>
                  <a:cxn ang="0">
                    <a:pos x="70" y="0"/>
                  </a:cxn>
                  <a:cxn ang="0">
                    <a:pos x="0" y="0"/>
                  </a:cxn>
                  <a:cxn ang="0">
                    <a:pos x="0" y="4"/>
                  </a:cxn>
                  <a:cxn ang="0">
                    <a:pos x="0" y="6"/>
                  </a:cxn>
                  <a:cxn ang="0">
                    <a:pos x="70" y="6"/>
                  </a:cxn>
                  <a:cxn ang="0">
                    <a:pos x="70" y="4"/>
                  </a:cxn>
                </a:cxnLst>
                <a:rect l="0" t="0" r="r" b="b"/>
                <a:pathLst>
                  <a:path w="70" h="6">
                    <a:moveTo>
                      <a:pt x="70" y="4"/>
                    </a:moveTo>
                    <a:cubicBezTo>
                      <a:pt x="70" y="3"/>
                      <a:pt x="70" y="1"/>
                      <a:pt x="70" y="0"/>
                    </a:cubicBezTo>
                    <a:cubicBezTo>
                      <a:pt x="0" y="0"/>
                      <a:pt x="0" y="0"/>
                      <a:pt x="0" y="0"/>
                    </a:cubicBezTo>
                    <a:cubicBezTo>
                      <a:pt x="0" y="1"/>
                      <a:pt x="0" y="3"/>
                      <a:pt x="0" y="4"/>
                    </a:cubicBezTo>
                    <a:cubicBezTo>
                      <a:pt x="0" y="5"/>
                      <a:pt x="0" y="5"/>
                      <a:pt x="0" y="6"/>
                    </a:cubicBezTo>
                    <a:cubicBezTo>
                      <a:pt x="70" y="6"/>
                      <a:pt x="70" y="6"/>
                      <a:pt x="70" y="6"/>
                    </a:cubicBezTo>
                    <a:cubicBezTo>
                      <a:pt x="70" y="5"/>
                      <a:pt x="70" y="5"/>
                      <a:pt x="70" y="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07" name="Freeform 32"/>
              <p:cNvSpPr>
                <a:spLocks/>
              </p:cNvSpPr>
              <p:nvPr/>
            </p:nvSpPr>
            <p:spPr bwMode="gray">
              <a:xfrm>
                <a:off x="10270619" y="2626075"/>
                <a:ext cx="112371" cy="9457"/>
              </a:xfrm>
              <a:custGeom>
                <a:avLst/>
                <a:gdLst/>
                <a:ahLst/>
                <a:cxnLst>
                  <a:cxn ang="0">
                    <a:pos x="70" y="0"/>
                  </a:cxn>
                  <a:cxn ang="0">
                    <a:pos x="0" y="0"/>
                  </a:cxn>
                  <a:cxn ang="0">
                    <a:pos x="0" y="4"/>
                  </a:cxn>
                  <a:cxn ang="0">
                    <a:pos x="0" y="6"/>
                  </a:cxn>
                  <a:cxn ang="0">
                    <a:pos x="70" y="6"/>
                  </a:cxn>
                  <a:cxn ang="0">
                    <a:pos x="70" y="4"/>
                  </a:cxn>
                  <a:cxn ang="0">
                    <a:pos x="70" y="0"/>
                  </a:cxn>
                </a:cxnLst>
                <a:rect l="0" t="0" r="r" b="b"/>
                <a:pathLst>
                  <a:path w="70" h="6">
                    <a:moveTo>
                      <a:pt x="70" y="0"/>
                    </a:moveTo>
                    <a:cubicBezTo>
                      <a:pt x="0" y="0"/>
                      <a:pt x="0" y="0"/>
                      <a:pt x="0" y="0"/>
                    </a:cubicBezTo>
                    <a:cubicBezTo>
                      <a:pt x="0" y="1"/>
                      <a:pt x="0" y="3"/>
                      <a:pt x="0" y="4"/>
                    </a:cubicBezTo>
                    <a:cubicBezTo>
                      <a:pt x="0" y="5"/>
                      <a:pt x="0" y="5"/>
                      <a:pt x="0" y="6"/>
                    </a:cubicBezTo>
                    <a:cubicBezTo>
                      <a:pt x="70" y="6"/>
                      <a:pt x="70" y="6"/>
                      <a:pt x="70" y="6"/>
                    </a:cubicBezTo>
                    <a:cubicBezTo>
                      <a:pt x="70" y="5"/>
                      <a:pt x="70" y="5"/>
                      <a:pt x="70" y="4"/>
                    </a:cubicBezTo>
                    <a:cubicBezTo>
                      <a:pt x="70" y="3"/>
                      <a:pt x="70" y="1"/>
                      <a:pt x="70"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08" name="Freeform 33"/>
              <p:cNvSpPr>
                <a:spLocks/>
              </p:cNvSpPr>
              <p:nvPr/>
            </p:nvSpPr>
            <p:spPr bwMode="gray">
              <a:xfrm>
                <a:off x="9277030" y="2673359"/>
                <a:ext cx="113553" cy="20095"/>
              </a:xfrm>
              <a:custGeom>
                <a:avLst/>
                <a:gdLst/>
                <a:ahLst/>
                <a:cxnLst>
                  <a:cxn ang="0">
                    <a:pos x="70" y="0"/>
                  </a:cxn>
                  <a:cxn ang="0">
                    <a:pos x="0" y="7"/>
                  </a:cxn>
                  <a:cxn ang="0">
                    <a:pos x="1" y="13"/>
                  </a:cxn>
                  <a:cxn ang="0">
                    <a:pos x="71" y="6"/>
                  </a:cxn>
                  <a:cxn ang="0">
                    <a:pos x="70" y="0"/>
                  </a:cxn>
                </a:cxnLst>
                <a:rect l="0" t="0" r="r" b="b"/>
                <a:pathLst>
                  <a:path w="71" h="13">
                    <a:moveTo>
                      <a:pt x="70" y="0"/>
                    </a:moveTo>
                    <a:cubicBezTo>
                      <a:pt x="0" y="7"/>
                      <a:pt x="0" y="7"/>
                      <a:pt x="0" y="7"/>
                    </a:cubicBezTo>
                    <a:cubicBezTo>
                      <a:pt x="1" y="9"/>
                      <a:pt x="1" y="11"/>
                      <a:pt x="1" y="13"/>
                    </a:cubicBezTo>
                    <a:cubicBezTo>
                      <a:pt x="71" y="6"/>
                      <a:pt x="71" y="6"/>
                      <a:pt x="71" y="6"/>
                    </a:cubicBezTo>
                    <a:cubicBezTo>
                      <a:pt x="70" y="4"/>
                      <a:pt x="70" y="2"/>
                      <a:pt x="70"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09" name="Freeform 34"/>
              <p:cNvSpPr>
                <a:spLocks/>
              </p:cNvSpPr>
              <p:nvPr/>
            </p:nvSpPr>
            <p:spPr bwMode="gray">
              <a:xfrm>
                <a:off x="10268254" y="2568153"/>
                <a:ext cx="112371" cy="21278"/>
              </a:xfrm>
              <a:custGeom>
                <a:avLst/>
                <a:gdLst/>
                <a:ahLst/>
                <a:cxnLst>
                  <a:cxn ang="0">
                    <a:pos x="1" y="13"/>
                  </a:cxn>
                  <a:cxn ang="0">
                    <a:pos x="70" y="6"/>
                  </a:cxn>
                  <a:cxn ang="0">
                    <a:pos x="70" y="0"/>
                  </a:cxn>
                  <a:cxn ang="0">
                    <a:pos x="0" y="7"/>
                  </a:cxn>
                  <a:cxn ang="0">
                    <a:pos x="1" y="13"/>
                  </a:cxn>
                </a:cxnLst>
                <a:rect l="0" t="0" r="r" b="b"/>
                <a:pathLst>
                  <a:path w="70" h="13">
                    <a:moveTo>
                      <a:pt x="1" y="13"/>
                    </a:moveTo>
                    <a:cubicBezTo>
                      <a:pt x="70" y="6"/>
                      <a:pt x="70" y="6"/>
                      <a:pt x="70" y="6"/>
                    </a:cubicBezTo>
                    <a:cubicBezTo>
                      <a:pt x="70" y="4"/>
                      <a:pt x="70" y="2"/>
                      <a:pt x="70" y="0"/>
                    </a:cubicBezTo>
                    <a:cubicBezTo>
                      <a:pt x="0" y="7"/>
                      <a:pt x="0" y="7"/>
                      <a:pt x="0" y="7"/>
                    </a:cubicBezTo>
                    <a:cubicBezTo>
                      <a:pt x="0" y="9"/>
                      <a:pt x="0" y="11"/>
                      <a:pt x="1" y="1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10" name="Freeform 35"/>
              <p:cNvSpPr>
                <a:spLocks/>
              </p:cNvSpPr>
              <p:nvPr/>
            </p:nvSpPr>
            <p:spPr bwMode="gray">
              <a:xfrm>
                <a:off x="9286492" y="2719461"/>
                <a:ext cx="112371" cy="31916"/>
              </a:xfrm>
              <a:custGeom>
                <a:avLst/>
                <a:gdLst/>
                <a:ahLst/>
                <a:cxnLst>
                  <a:cxn ang="0">
                    <a:pos x="68" y="0"/>
                  </a:cxn>
                  <a:cxn ang="0">
                    <a:pos x="0" y="14"/>
                  </a:cxn>
                  <a:cxn ang="0">
                    <a:pos x="1" y="20"/>
                  </a:cxn>
                  <a:cxn ang="0">
                    <a:pos x="70" y="5"/>
                  </a:cxn>
                  <a:cxn ang="0">
                    <a:pos x="68" y="0"/>
                  </a:cxn>
                </a:cxnLst>
                <a:rect l="0" t="0" r="r" b="b"/>
                <a:pathLst>
                  <a:path w="70" h="20">
                    <a:moveTo>
                      <a:pt x="68" y="0"/>
                    </a:moveTo>
                    <a:cubicBezTo>
                      <a:pt x="0" y="14"/>
                      <a:pt x="0" y="14"/>
                      <a:pt x="0" y="14"/>
                    </a:cubicBezTo>
                    <a:cubicBezTo>
                      <a:pt x="0" y="16"/>
                      <a:pt x="0" y="18"/>
                      <a:pt x="1" y="20"/>
                    </a:cubicBezTo>
                    <a:cubicBezTo>
                      <a:pt x="70" y="5"/>
                      <a:pt x="70" y="5"/>
                      <a:pt x="70" y="5"/>
                    </a:cubicBezTo>
                    <a:cubicBezTo>
                      <a:pt x="69" y="4"/>
                      <a:pt x="69" y="2"/>
                      <a:pt x="68"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11" name="Freeform 36"/>
              <p:cNvSpPr>
                <a:spLocks/>
              </p:cNvSpPr>
              <p:nvPr/>
            </p:nvSpPr>
            <p:spPr bwMode="gray">
              <a:xfrm>
                <a:off x="10259973" y="2512594"/>
                <a:ext cx="112371" cy="31916"/>
              </a:xfrm>
              <a:custGeom>
                <a:avLst/>
                <a:gdLst/>
                <a:ahLst/>
                <a:cxnLst>
                  <a:cxn ang="0">
                    <a:pos x="1" y="20"/>
                  </a:cxn>
                  <a:cxn ang="0">
                    <a:pos x="70" y="6"/>
                  </a:cxn>
                  <a:cxn ang="0">
                    <a:pos x="69" y="0"/>
                  </a:cxn>
                  <a:cxn ang="0">
                    <a:pos x="0" y="14"/>
                  </a:cxn>
                  <a:cxn ang="0">
                    <a:pos x="1" y="20"/>
                  </a:cxn>
                </a:cxnLst>
                <a:rect l="0" t="0" r="r" b="b"/>
                <a:pathLst>
                  <a:path w="70" h="20">
                    <a:moveTo>
                      <a:pt x="1" y="20"/>
                    </a:moveTo>
                    <a:cubicBezTo>
                      <a:pt x="70" y="6"/>
                      <a:pt x="70" y="6"/>
                      <a:pt x="70" y="6"/>
                    </a:cubicBezTo>
                    <a:cubicBezTo>
                      <a:pt x="70" y="4"/>
                      <a:pt x="69" y="2"/>
                      <a:pt x="69" y="0"/>
                    </a:cubicBezTo>
                    <a:cubicBezTo>
                      <a:pt x="0" y="14"/>
                      <a:pt x="0" y="14"/>
                      <a:pt x="0" y="14"/>
                    </a:cubicBezTo>
                    <a:cubicBezTo>
                      <a:pt x="0" y="16"/>
                      <a:pt x="1" y="18"/>
                      <a:pt x="1"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12" name="Freeform 37"/>
              <p:cNvSpPr>
                <a:spLocks/>
              </p:cNvSpPr>
              <p:nvPr/>
            </p:nvSpPr>
            <p:spPr bwMode="gray">
              <a:xfrm>
                <a:off x="10246962" y="2455853"/>
                <a:ext cx="111187" cy="44920"/>
              </a:xfrm>
              <a:custGeom>
                <a:avLst/>
                <a:gdLst/>
                <a:ahLst/>
                <a:cxnLst>
                  <a:cxn ang="0">
                    <a:pos x="2" y="28"/>
                  </a:cxn>
                  <a:cxn ang="0">
                    <a:pos x="69" y="6"/>
                  </a:cxn>
                  <a:cxn ang="0">
                    <a:pos x="67" y="0"/>
                  </a:cxn>
                  <a:cxn ang="0">
                    <a:pos x="0" y="22"/>
                  </a:cxn>
                  <a:cxn ang="0">
                    <a:pos x="2" y="28"/>
                  </a:cxn>
                </a:cxnLst>
                <a:rect l="0" t="0" r="r" b="b"/>
                <a:pathLst>
                  <a:path w="69" h="28">
                    <a:moveTo>
                      <a:pt x="2" y="28"/>
                    </a:moveTo>
                    <a:cubicBezTo>
                      <a:pt x="69" y="6"/>
                      <a:pt x="69" y="6"/>
                      <a:pt x="69" y="6"/>
                    </a:cubicBezTo>
                    <a:cubicBezTo>
                      <a:pt x="68" y="4"/>
                      <a:pt x="68" y="2"/>
                      <a:pt x="67" y="0"/>
                    </a:cubicBezTo>
                    <a:cubicBezTo>
                      <a:pt x="0" y="22"/>
                      <a:pt x="0" y="22"/>
                      <a:pt x="0" y="22"/>
                    </a:cubicBezTo>
                    <a:cubicBezTo>
                      <a:pt x="1" y="24"/>
                      <a:pt x="1" y="26"/>
                      <a:pt x="2" y="2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13" name="Freeform 38"/>
              <p:cNvSpPr>
                <a:spLocks/>
              </p:cNvSpPr>
              <p:nvPr/>
            </p:nvSpPr>
            <p:spPr bwMode="gray">
              <a:xfrm>
                <a:off x="9300687" y="2764380"/>
                <a:ext cx="111187" cy="43737"/>
              </a:xfrm>
              <a:custGeom>
                <a:avLst/>
                <a:gdLst/>
                <a:ahLst/>
                <a:cxnLst>
                  <a:cxn ang="0">
                    <a:pos x="67" y="0"/>
                  </a:cxn>
                  <a:cxn ang="0">
                    <a:pos x="0" y="21"/>
                  </a:cxn>
                  <a:cxn ang="0">
                    <a:pos x="2" y="27"/>
                  </a:cxn>
                  <a:cxn ang="0">
                    <a:pos x="69" y="5"/>
                  </a:cxn>
                  <a:cxn ang="0">
                    <a:pos x="67" y="0"/>
                  </a:cxn>
                </a:cxnLst>
                <a:rect l="0" t="0" r="r" b="b"/>
                <a:pathLst>
                  <a:path w="69" h="27">
                    <a:moveTo>
                      <a:pt x="67" y="0"/>
                    </a:moveTo>
                    <a:cubicBezTo>
                      <a:pt x="0" y="21"/>
                      <a:pt x="0" y="21"/>
                      <a:pt x="0" y="21"/>
                    </a:cubicBezTo>
                    <a:cubicBezTo>
                      <a:pt x="0" y="23"/>
                      <a:pt x="1" y="25"/>
                      <a:pt x="2" y="27"/>
                    </a:cubicBezTo>
                    <a:cubicBezTo>
                      <a:pt x="69" y="5"/>
                      <a:pt x="69" y="5"/>
                      <a:pt x="69" y="5"/>
                    </a:cubicBezTo>
                    <a:cubicBezTo>
                      <a:pt x="68" y="3"/>
                      <a:pt x="67" y="2"/>
                      <a:pt x="67"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14" name="Freeform 39"/>
              <p:cNvSpPr>
                <a:spLocks/>
              </p:cNvSpPr>
              <p:nvPr/>
            </p:nvSpPr>
            <p:spPr bwMode="gray">
              <a:xfrm>
                <a:off x="10229219" y="2403841"/>
                <a:ext cx="107639" cy="54376"/>
              </a:xfrm>
              <a:custGeom>
                <a:avLst/>
                <a:gdLst/>
                <a:ahLst/>
                <a:cxnLst>
                  <a:cxn ang="0">
                    <a:pos x="3" y="34"/>
                  </a:cxn>
                  <a:cxn ang="0">
                    <a:pos x="67" y="5"/>
                  </a:cxn>
                  <a:cxn ang="0">
                    <a:pos x="65" y="0"/>
                  </a:cxn>
                  <a:cxn ang="0">
                    <a:pos x="0" y="29"/>
                  </a:cxn>
                  <a:cxn ang="0">
                    <a:pos x="3" y="34"/>
                  </a:cxn>
                </a:cxnLst>
                <a:rect l="0" t="0" r="r" b="b"/>
                <a:pathLst>
                  <a:path w="67" h="34">
                    <a:moveTo>
                      <a:pt x="3" y="34"/>
                    </a:moveTo>
                    <a:cubicBezTo>
                      <a:pt x="67" y="5"/>
                      <a:pt x="67" y="5"/>
                      <a:pt x="67" y="5"/>
                    </a:cubicBezTo>
                    <a:cubicBezTo>
                      <a:pt x="66" y="3"/>
                      <a:pt x="66" y="2"/>
                      <a:pt x="65" y="0"/>
                    </a:cubicBezTo>
                    <a:cubicBezTo>
                      <a:pt x="0" y="29"/>
                      <a:pt x="0" y="29"/>
                      <a:pt x="0" y="29"/>
                    </a:cubicBezTo>
                    <a:cubicBezTo>
                      <a:pt x="1" y="30"/>
                      <a:pt x="2" y="32"/>
                      <a:pt x="3" y="3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15" name="Freeform 40"/>
              <p:cNvSpPr>
                <a:spLocks/>
              </p:cNvSpPr>
              <p:nvPr/>
            </p:nvSpPr>
            <p:spPr bwMode="gray">
              <a:xfrm>
                <a:off x="9319612" y="2808117"/>
                <a:ext cx="107639" cy="54376"/>
              </a:xfrm>
              <a:custGeom>
                <a:avLst/>
                <a:gdLst/>
                <a:ahLst/>
                <a:cxnLst>
                  <a:cxn ang="0">
                    <a:pos x="65" y="0"/>
                  </a:cxn>
                  <a:cxn ang="0">
                    <a:pos x="0" y="29"/>
                  </a:cxn>
                  <a:cxn ang="0">
                    <a:pos x="3" y="34"/>
                  </a:cxn>
                  <a:cxn ang="0">
                    <a:pos x="67" y="5"/>
                  </a:cxn>
                  <a:cxn ang="0">
                    <a:pos x="65" y="0"/>
                  </a:cxn>
                </a:cxnLst>
                <a:rect l="0" t="0" r="r" b="b"/>
                <a:pathLst>
                  <a:path w="67" h="34">
                    <a:moveTo>
                      <a:pt x="65" y="0"/>
                    </a:moveTo>
                    <a:cubicBezTo>
                      <a:pt x="0" y="29"/>
                      <a:pt x="0" y="29"/>
                      <a:pt x="0" y="29"/>
                    </a:cubicBezTo>
                    <a:cubicBezTo>
                      <a:pt x="1" y="30"/>
                      <a:pt x="2" y="32"/>
                      <a:pt x="3" y="34"/>
                    </a:cubicBezTo>
                    <a:cubicBezTo>
                      <a:pt x="67" y="5"/>
                      <a:pt x="67" y="5"/>
                      <a:pt x="67" y="5"/>
                    </a:cubicBezTo>
                    <a:cubicBezTo>
                      <a:pt x="67" y="3"/>
                      <a:pt x="66" y="2"/>
                      <a:pt x="65"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16" name="Freeform 41"/>
              <p:cNvSpPr>
                <a:spLocks/>
              </p:cNvSpPr>
              <p:nvPr/>
            </p:nvSpPr>
            <p:spPr bwMode="gray">
              <a:xfrm>
                <a:off x="10207928" y="2351829"/>
                <a:ext cx="102908" cy="66197"/>
              </a:xfrm>
              <a:custGeom>
                <a:avLst/>
                <a:gdLst/>
                <a:ahLst/>
                <a:cxnLst>
                  <a:cxn ang="0">
                    <a:pos x="3" y="41"/>
                  </a:cxn>
                  <a:cxn ang="0">
                    <a:pos x="64" y="5"/>
                  </a:cxn>
                  <a:cxn ang="0">
                    <a:pos x="61" y="0"/>
                  </a:cxn>
                  <a:cxn ang="0">
                    <a:pos x="0" y="36"/>
                  </a:cxn>
                  <a:cxn ang="0">
                    <a:pos x="3" y="41"/>
                  </a:cxn>
                </a:cxnLst>
                <a:rect l="0" t="0" r="r" b="b"/>
                <a:pathLst>
                  <a:path w="64" h="41">
                    <a:moveTo>
                      <a:pt x="3" y="41"/>
                    </a:moveTo>
                    <a:cubicBezTo>
                      <a:pt x="64" y="5"/>
                      <a:pt x="64" y="5"/>
                      <a:pt x="64" y="5"/>
                    </a:cubicBezTo>
                    <a:cubicBezTo>
                      <a:pt x="63" y="4"/>
                      <a:pt x="62" y="2"/>
                      <a:pt x="61" y="0"/>
                    </a:cubicBezTo>
                    <a:cubicBezTo>
                      <a:pt x="0" y="36"/>
                      <a:pt x="0" y="36"/>
                      <a:pt x="0" y="36"/>
                    </a:cubicBezTo>
                    <a:cubicBezTo>
                      <a:pt x="1" y="37"/>
                      <a:pt x="2" y="39"/>
                      <a:pt x="3"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17" name="Freeform 42"/>
              <p:cNvSpPr>
                <a:spLocks/>
              </p:cNvSpPr>
              <p:nvPr/>
            </p:nvSpPr>
            <p:spPr bwMode="gray">
              <a:xfrm>
                <a:off x="9346817" y="2849491"/>
                <a:ext cx="102908" cy="63833"/>
              </a:xfrm>
              <a:custGeom>
                <a:avLst/>
                <a:gdLst/>
                <a:ahLst/>
                <a:cxnLst>
                  <a:cxn ang="0">
                    <a:pos x="61" y="0"/>
                  </a:cxn>
                  <a:cxn ang="0">
                    <a:pos x="0" y="35"/>
                  </a:cxn>
                  <a:cxn ang="0">
                    <a:pos x="3" y="40"/>
                  </a:cxn>
                  <a:cxn ang="0">
                    <a:pos x="64" y="5"/>
                  </a:cxn>
                  <a:cxn ang="0">
                    <a:pos x="61" y="0"/>
                  </a:cxn>
                </a:cxnLst>
                <a:rect l="0" t="0" r="r" b="b"/>
                <a:pathLst>
                  <a:path w="64" h="40">
                    <a:moveTo>
                      <a:pt x="61" y="0"/>
                    </a:moveTo>
                    <a:cubicBezTo>
                      <a:pt x="0" y="35"/>
                      <a:pt x="0" y="35"/>
                      <a:pt x="0" y="35"/>
                    </a:cubicBezTo>
                    <a:cubicBezTo>
                      <a:pt x="1" y="37"/>
                      <a:pt x="2" y="39"/>
                      <a:pt x="3" y="40"/>
                    </a:cubicBezTo>
                    <a:cubicBezTo>
                      <a:pt x="64" y="5"/>
                      <a:pt x="64" y="5"/>
                      <a:pt x="64" y="5"/>
                    </a:cubicBezTo>
                    <a:cubicBezTo>
                      <a:pt x="63" y="3"/>
                      <a:pt x="62" y="1"/>
                      <a:pt x="61"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18" name="Freeform 43"/>
              <p:cNvSpPr>
                <a:spLocks/>
              </p:cNvSpPr>
              <p:nvPr/>
            </p:nvSpPr>
            <p:spPr bwMode="gray">
              <a:xfrm>
                <a:off x="10183089" y="2304545"/>
                <a:ext cx="96993" cy="74472"/>
              </a:xfrm>
              <a:custGeom>
                <a:avLst/>
                <a:gdLst/>
                <a:ahLst/>
                <a:cxnLst>
                  <a:cxn ang="0">
                    <a:pos x="3" y="47"/>
                  </a:cxn>
                  <a:cxn ang="0">
                    <a:pos x="61" y="5"/>
                  </a:cxn>
                  <a:cxn ang="0">
                    <a:pos x="58" y="0"/>
                  </a:cxn>
                  <a:cxn ang="0">
                    <a:pos x="0" y="42"/>
                  </a:cxn>
                  <a:cxn ang="0">
                    <a:pos x="3" y="47"/>
                  </a:cxn>
                </a:cxnLst>
                <a:rect l="0" t="0" r="r" b="b"/>
                <a:pathLst>
                  <a:path w="61" h="47">
                    <a:moveTo>
                      <a:pt x="3" y="47"/>
                    </a:moveTo>
                    <a:cubicBezTo>
                      <a:pt x="61" y="5"/>
                      <a:pt x="61" y="5"/>
                      <a:pt x="61" y="5"/>
                    </a:cubicBezTo>
                    <a:cubicBezTo>
                      <a:pt x="60" y="3"/>
                      <a:pt x="59" y="2"/>
                      <a:pt x="58" y="0"/>
                    </a:cubicBezTo>
                    <a:cubicBezTo>
                      <a:pt x="0" y="42"/>
                      <a:pt x="0" y="42"/>
                      <a:pt x="0" y="42"/>
                    </a:cubicBezTo>
                    <a:cubicBezTo>
                      <a:pt x="1" y="44"/>
                      <a:pt x="2" y="45"/>
                      <a:pt x="3"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19" name="Freeform 44"/>
              <p:cNvSpPr>
                <a:spLocks/>
              </p:cNvSpPr>
              <p:nvPr/>
            </p:nvSpPr>
            <p:spPr bwMode="gray">
              <a:xfrm>
                <a:off x="9377571" y="2887318"/>
                <a:ext cx="99359" cy="75654"/>
              </a:xfrm>
              <a:custGeom>
                <a:avLst/>
                <a:gdLst/>
                <a:ahLst/>
                <a:cxnLst>
                  <a:cxn ang="0">
                    <a:pos x="58" y="0"/>
                  </a:cxn>
                  <a:cxn ang="0">
                    <a:pos x="0" y="42"/>
                  </a:cxn>
                  <a:cxn ang="0">
                    <a:pos x="4" y="47"/>
                  </a:cxn>
                  <a:cxn ang="0">
                    <a:pos x="62" y="5"/>
                  </a:cxn>
                  <a:cxn ang="0">
                    <a:pos x="58" y="0"/>
                  </a:cxn>
                </a:cxnLst>
                <a:rect l="0" t="0" r="r" b="b"/>
                <a:pathLst>
                  <a:path w="62" h="47">
                    <a:moveTo>
                      <a:pt x="58" y="0"/>
                    </a:moveTo>
                    <a:cubicBezTo>
                      <a:pt x="0" y="42"/>
                      <a:pt x="0" y="42"/>
                      <a:pt x="0" y="42"/>
                    </a:cubicBezTo>
                    <a:cubicBezTo>
                      <a:pt x="1" y="43"/>
                      <a:pt x="3" y="45"/>
                      <a:pt x="4" y="47"/>
                    </a:cubicBezTo>
                    <a:cubicBezTo>
                      <a:pt x="62" y="5"/>
                      <a:pt x="62" y="5"/>
                      <a:pt x="62" y="5"/>
                    </a:cubicBezTo>
                    <a:cubicBezTo>
                      <a:pt x="60" y="3"/>
                      <a:pt x="59" y="1"/>
                      <a:pt x="58"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20" name="Freeform 45"/>
              <p:cNvSpPr>
                <a:spLocks/>
              </p:cNvSpPr>
              <p:nvPr/>
            </p:nvSpPr>
            <p:spPr bwMode="gray">
              <a:xfrm>
                <a:off x="10152335" y="2259626"/>
                <a:ext cx="93445" cy="83928"/>
              </a:xfrm>
              <a:custGeom>
                <a:avLst/>
                <a:gdLst/>
                <a:ahLst/>
                <a:cxnLst>
                  <a:cxn ang="0">
                    <a:pos x="4" y="53"/>
                  </a:cxn>
                  <a:cxn ang="0">
                    <a:pos x="58" y="5"/>
                  </a:cxn>
                  <a:cxn ang="0">
                    <a:pos x="54" y="0"/>
                  </a:cxn>
                  <a:cxn ang="0">
                    <a:pos x="0" y="49"/>
                  </a:cxn>
                  <a:cxn ang="0">
                    <a:pos x="4" y="53"/>
                  </a:cxn>
                </a:cxnLst>
                <a:rect l="0" t="0" r="r" b="b"/>
                <a:pathLst>
                  <a:path w="58" h="53">
                    <a:moveTo>
                      <a:pt x="4" y="53"/>
                    </a:moveTo>
                    <a:cubicBezTo>
                      <a:pt x="58" y="5"/>
                      <a:pt x="58" y="5"/>
                      <a:pt x="58" y="5"/>
                    </a:cubicBezTo>
                    <a:cubicBezTo>
                      <a:pt x="56" y="3"/>
                      <a:pt x="55" y="2"/>
                      <a:pt x="54" y="0"/>
                    </a:cubicBezTo>
                    <a:cubicBezTo>
                      <a:pt x="0" y="49"/>
                      <a:pt x="0" y="49"/>
                      <a:pt x="0" y="49"/>
                    </a:cubicBezTo>
                    <a:cubicBezTo>
                      <a:pt x="2" y="50"/>
                      <a:pt x="3" y="52"/>
                      <a:pt x="4" y="5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21" name="Freeform 46"/>
              <p:cNvSpPr>
                <a:spLocks/>
              </p:cNvSpPr>
              <p:nvPr/>
            </p:nvSpPr>
            <p:spPr bwMode="gray">
              <a:xfrm>
                <a:off x="9414240" y="2922781"/>
                <a:ext cx="93445" cy="85111"/>
              </a:xfrm>
              <a:custGeom>
                <a:avLst/>
                <a:gdLst/>
                <a:ahLst/>
                <a:cxnLst>
                  <a:cxn ang="0">
                    <a:pos x="53" y="0"/>
                  </a:cxn>
                  <a:cxn ang="0">
                    <a:pos x="0" y="48"/>
                  </a:cxn>
                  <a:cxn ang="0">
                    <a:pos x="4" y="53"/>
                  </a:cxn>
                  <a:cxn ang="0">
                    <a:pos x="58" y="4"/>
                  </a:cxn>
                  <a:cxn ang="0">
                    <a:pos x="53" y="0"/>
                  </a:cxn>
                </a:cxnLst>
                <a:rect l="0" t="0" r="r" b="b"/>
                <a:pathLst>
                  <a:path w="58" h="53">
                    <a:moveTo>
                      <a:pt x="53" y="0"/>
                    </a:moveTo>
                    <a:cubicBezTo>
                      <a:pt x="0" y="48"/>
                      <a:pt x="0" y="48"/>
                      <a:pt x="0" y="48"/>
                    </a:cubicBezTo>
                    <a:cubicBezTo>
                      <a:pt x="1" y="50"/>
                      <a:pt x="3" y="51"/>
                      <a:pt x="4" y="53"/>
                    </a:cubicBezTo>
                    <a:cubicBezTo>
                      <a:pt x="58" y="4"/>
                      <a:pt x="58" y="4"/>
                      <a:pt x="58" y="4"/>
                    </a:cubicBezTo>
                    <a:cubicBezTo>
                      <a:pt x="56" y="3"/>
                      <a:pt x="55" y="2"/>
                      <a:pt x="53"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22" name="Freeform 47"/>
              <p:cNvSpPr>
                <a:spLocks/>
              </p:cNvSpPr>
              <p:nvPr/>
            </p:nvSpPr>
            <p:spPr bwMode="gray">
              <a:xfrm>
                <a:off x="10120398" y="2219434"/>
                <a:ext cx="85165" cy="92203"/>
              </a:xfrm>
              <a:custGeom>
                <a:avLst/>
                <a:gdLst/>
                <a:ahLst/>
                <a:cxnLst>
                  <a:cxn ang="0">
                    <a:pos x="4" y="58"/>
                  </a:cxn>
                  <a:cxn ang="0">
                    <a:pos x="53" y="4"/>
                  </a:cxn>
                  <a:cxn ang="0">
                    <a:pos x="48" y="0"/>
                  </a:cxn>
                  <a:cxn ang="0">
                    <a:pos x="0" y="54"/>
                  </a:cxn>
                  <a:cxn ang="0">
                    <a:pos x="4" y="58"/>
                  </a:cxn>
                </a:cxnLst>
                <a:rect l="0" t="0" r="r" b="b"/>
                <a:pathLst>
                  <a:path w="53" h="58">
                    <a:moveTo>
                      <a:pt x="4" y="58"/>
                    </a:moveTo>
                    <a:cubicBezTo>
                      <a:pt x="53" y="4"/>
                      <a:pt x="53" y="4"/>
                      <a:pt x="53" y="4"/>
                    </a:cubicBezTo>
                    <a:cubicBezTo>
                      <a:pt x="51" y="3"/>
                      <a:pt x="50" y="2"/>
                      <a:pt x="48" y="0"/>
                    </a:cubicBezTo>
                    <a:cubicBezTo>
                      <a:pt x="0" y="54"/>
                      <a:pt x="0" y="54"/>
                      <a:pt x="0" y="54"/>
                    </a:cubicBezTo>
                    <a:cubicBezTo>
                      <a:pt x="1" y="55"/>
                      <a:pt x="3" y="57"/>
                      <a:pt x="4" y="5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23" name="Freeform 48"/>
              <p:cNvSpPr>
                <a:spLocks/>
              </p:cNvSpPr>
              <p:nvPr/>
            </p:nvSpPr>
            <p:spPr bwMode="gray">
              <a:xfrm>
                <a:off x="9456822" y="2954697"/>
                <a:ext cx="85165" cy="93385"/>
              </a:xfrm>
              <a:custGeom>
                <a:avLst/>
                <a:gdLst/>
                <a:ahLst/>
                <a:cxnLst>
                  <a:cxn ang="0">
                    <a:pos x="48" y="0"/>
                  </a:cxn>
                  <a:cxn ang="0">
                    <a:pos x="0" y="54"/>
                  </a:cxn>
                  <a:cxn ang="0">
                    <a:pos x="4" y="58"/>
                  </a:cxn>
                  <a:cxn ang="0">
                    <a:pos x="53" y="4"/>
                  </a:cxn>
                  <a:cxn ang="0">
                    <a:pos x="48" y="0"/>
                  </a:cxn>
                </a:cxnLst>
                <a:rect l="0" t="0" r="r" b="b"/>
                <a:pathLst>
                  <a:path w="53" h="58">
                    <a:moveTo>
                      <a:pt x="48" y="0"/>
                    </a:moveTo>
                    <a:cubicBezTo>
                      <a:pt x="0" y="54"/>
                      <a:pt x="0" y="54"/>
                      <a:pt x="0" y="54"/>
                    </a:cubicBezTo>
                    <a:cubicBezTo>
                      <a:pt x="1" y="55"/>
                      <a:pt x="3" y="57"/>
                      <a:pt x="4" y="58"/>
                    </a:cubicBezTo>
                    <a:cubicBezTo>
                      <a:pt x="53" y="4"/>
                      <a:pt x="53" y="4"/>
                      <a:pt x="53" y="4"/>
                    </a:cubicBezTo>
                    <a:cubicBezTo>
                      <a:pt x="51" y="3"/>
                      <a:pt x="49" y="2"/>
                      <a:pt x="48"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24" name="Freeform 49"/>
              <p:cNvSpPr>
                <a:spLocks/>
              </p:cNvSpPr>
              <p:nvPr/>
            </p:nvSpPr>
            <p:spPr bwMode="gray">
              <a:xfrm>
                <a:off x="9501770" y="2984250"/>
                <a:ext cx="75702" cy="100478"/>
              </a:xfrm>
              <a:custGeom>
                <a:avLst/>
                <a:gdLst/>
                <a:ahLst/>
                <a:cxnLst>
                  <a:cxn ang="0">
                    <a:pos x="42" y="0"/>
                  </a:cxn>
                  <a:cxn ang="0">
                    <a:pos x="0" y="59"/>
                  </a:cxn>
                  <a:cxn ang="0">
                    <a:pos x="5" y="63"/>
                  </a:cxn>
                  <a:cxn ang="0">
                    <a:pos x="47" y="4"/>
                  </a:cxn>
                  <a:cxn ang="0">
                    <a:pos x="42" y="0"/>
                  </a:cxn>
                </a:cxnLst>
                <a:rect l="0" t="0" r="r" b="b"/>
                <a:pathLst>
                  <a:path w="47" h="63">
                    <a:moveTo>
                      <a:pt x="42" y="0"/>
                    </a:moveTo>
                    <a:cubicBezTo>
                      <a:pt x="0" y="59"/>
                      <a:pt x="0" y="59"/>
                      <a:pt x="0" y="59"/>
                    </a:cubicBezTo>
                    <a:cubicBezTo>
                      <a:pt x="1" y="60"/>
                      <a:pt x="3" y="61"/>
                      <a:pt x="5" y="63"/>
                    </a:cubicBezTo>
                    <a:cubicBezTo>
                      <a:pt x="47" y="4"/>
                      <a:pt x="47" y="4"/>
                      <a:pt x="47" y="4"/>
                    </a:cubicBezTo>
                    <a:cubicBezTo>
                      <a:pt x="46" y="2"/>
                      <a:pt x="44" y="1"/>
                      <a:pt x="42"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25" name="Freeform 50"/>
              <p:cNvSpPr>
                <a:spLocks/>
              </p:cNvSpPr>
              <p:nvPr/>
            </p:nvSpPr>
            <p:spPr bwMode="gray">
              <a:xfrm>
                <a:off x="10082547" y="2183972"/>
                <a:ext cx="78068" cy="99296"/>
              </a:xfrm>
              <a:custGeom>
                <a:avLst/>
                <a:gdLst/>
                <a:ahLst/>
                <a:cxnLst>
                  <a:cxn ang="0">
                    <a:pos x="5" y="62"/>
                  </a:cxn>
                  <a:cxn ang="0">
                    <a:pos x="48" y="3"/>
                  </a:cxn>
                  <a:cxn ang="0">
                    <a:pos x="43" y="0"/>
                  </a:cxn>
                  <a:cxn ang="0">
                    <a:pos x="0" y="59"/>
                  </a:cxn>
                  <a:cxn ang="0">
                    <a:pos x="5" y="62"/>
                  </a:cxn>
                </a:cxnLst>
                <a:rect l="0" t="0" r="r" b="b"/>
                <a:pathLst>
                  <a:path w="48" h="62">
                    <a:moveTo>
                      <a:pt x="5" y="62"/>
                    </a:moveTo>
                    <a:cubicBezTo>
                      <a:pt x="48" y="3"/>
                      <a:pt x="48" y="3"/>
                      <a:pt x="48" y="3"/>
                    </a:cubicBezTo>
                    <a:cubicBezTo>
                      <a:pt x="47" y="2"/>
                      <a:pt x="45" y="1"/>
                      <a:pt x="43" y="0"/>
                    </a:cubicBezTo>
                    <a:cubicBezTo>
                      <a:pt x="0" y="59"/>
                      <a:pt x="0" y="59"/>
                      <a:pt x="0" y="59"/>
                    </a:cubicBezTo>
                    <a:cubicBezTo>
                      <a:pt x="2" y="60"/>
                      <a:pt x="4" y="61"/>
                      <a:pt x="5" y="6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26" name="Freeform 51"/>
              <p:cNvSpPr>
                <a:spLocks/>
              </p:cNvSpPr>
              <p:nvPr/>
            </p:nvSpPr>
            <p:spPr bwMode="gray">
              <a:xfrm>
                <a:off x="10044696" y="2152055"/>
                <a:ext cx="67423" cy="107570"/>
              </a:xfrm>
              <a:custGeom>
                <a:avLst/>
                <a:gdLst/>
                <a:ahLst/>
                <a:cxnLst>
                  <a:cxn ang="0">
                    <a:pos x="6" y="67"/>
                  </a:cxn>
                  <a:cxn ang="0">
                    <a:pos x="42" y="3"/>
                  </a:cxn>
                  <a:cxn ang="0">
                    <a:pos x="37" y="0"/>
                  </a:cxn>
                  <a:cxn ang="0">
                    <a:pos x="0" y="64"/>
                  </a:cxn>
                  <a:cxn ang="0">
                    <a:pos x="6" y="67"/>
                  </a:cxn>
                </a:cxnLst>
                <a:rect l="0" t="0" r="r" b="b"/>
                <a:pathLst>
                  <a:path w="42" h="67">
                    <a:moveTo>
                      <a:pt x="6" y="67"/>
                    </a:moveTo>
                    <a:cubicBezTo>
                      <a:pt x="42" y="3"/>
                      <a:pt x="42" y="3"/>
                      <a:pt x="42" y="3"/>
                    </a:cubicBezTo>
                    <a:cubicBezTo>
                      <a:pt x="41" y="2"/>
                      <a:pt x="39" y="1"/>
                      <a:pt x="37" y="0"/>
                    </a:cubicBezTo>
                    <a:cubicBezTo>
                      <a:pt x="0" y="64"/>
                      <a:pt x="0" y="64"/>
                      <a:pt x="0" y="64"/>
                    </a:cubicBezTo>
                    <a:cubicBezTo>
                      <a:pt x="2" y="65"/>
                      <a:pt x="4" y="66"/>
                      <a:pt x="6" y="6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27" name="Freeform 52"/>
              <p:cNvSpPr>
                <a:spLocks/>
              </p:cNvSpPr>
              <p:nvPr/>
            </p:nvSpPr>
            <p:spPr bwMode="gray">
              <a:xfrm>
                <a:off x="9550266" y="3009073"/>
                <a:ext cx="67423" cy="106389"/>
              </a:xfrm>
              <a:custGeom>
                <a:avLst/>
                <a:gdLst/>
                <a:ahLst/>
                <a:cxnLst>
                  <a:cxn ang="0">
                    <a:pos x="37" y="0"/>
                  </a:cxn>
                  <a:cxn ang="0">
                    <a:pos x="0" y="63"/>
                  </a:cxn>
                  <a:cxn ang="0">
                    <a:pos x="5" y="66"/>
                  </a:cxn>
                  <a:cxn ang="0">
                    <a:pos x="42" y="3"/>
                  </a:cxn>
                  <a:cxn ang="0">
                    <a:pos x="37" y="0"/>
                  </a:cxn>
                </a:cxnLst>
                <a:rect l="0" t="0" r="r" b="b"/>
                <a:pathLst>
                  <a:path w="42" h="66">
                    <a:moveTo>
                      <a:pt x="37" y="0"/>
                    </a:moveTo>
                    <a:cubicBezTo>
                      <a:pt x="0" y="63"/>
                      <a:pt x="0" y="63"/>
                      <a:pt x="0" y="63"/>
                    </a:cubicBezTo>
                    <a:cubicBezTo>
                      <a:pt x="2" y="64"/>
                      <a:pt x="4" y="65"/>
                      <a:pt x="5" y="66"/>
                    </a:cubicBezTo>
                    <a:cubicBezTo>
                      <a:pt x="42" y="3"/>
                      <a:pt x="42" y="3"/>
                      <a:pt x="42" y="3"/>
                    </a:cubicBezTo>
                    <a:cubicBezTo>
                      <a:pt x="40" y="2"/>
                      <a:pt x="38" y="1"/>
                      <a:pt x="37"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28" name="Freeform 53"/>
              <p:cNvSpPr>
                <a:spLocks/>
              </p:cNvSpPr>
              <p:nvPr/>
            </p:nvSpPr>
            <p:spPr bwMode="gray">
              <a:xfrm>
                <a:off x="10004479" y="2126049"/>
                <a:ext cx="57960" cy="112299"/>
              </a:xfrm>
              <a:custGeom>
                <a:avLst/>
                <a:gdLst/>
                <a:ahLst/>
                <a:cxnLst>
                  <a:cxn ang="0">
                    <a:pos x="6" y="70"/>
                  </a:cxn>
                  <a:cxn ang="0">
                    <a:pos x="36" y="3"/>
                  </a:cxn>
                  <a:cxn ang="0">
                    <a:pos x="30" y="0"/>
                  </a:cxn>
                  <a:cxn ang="0">
                    <a:pos x="0" y="67"/>
                  </a:cxn>
                  <a:cxn ang="0">
                    <a:pos x="6" y="70"/>
                  </a:cxn>
                </a:cxnLst>
                <a:rect l="0" t="0" r="r" b="b"/>
                <a:pathLst>
                  <a:path w="36" h="70">
                    <a:moveTo>
                      <a:pt x="6" y="70"/>
                    </a:moveTo>
                    <a:cubicBezTo>
                      <a:pt x="36" y="3"/>
                      <a:pt x="36" y="3"/>
                      <a:pt x="36" y="3"/>
                    </a:cubicBezTo>
                    <a:cubicBezTo>
                      <a:pt x="34" y="2"/>
                      <a:pt x="32" y="1"/>
                      <a:pt x="30" y="0"/>
                    </a:cubicBezTo>
                    <a:cubicBezTo>
                      <a:pt x="0" y="67"/>
                      <a:pt x="0" y="67"/>
                      <a:pt x="0" y="67"/>
                    </a:cubicBezTo>
                    <a:cubicBezTo>
                      <a:pt x="2" y="68"/>
                      <a:pt x="4" y="69"/>
                      <a:pt x="6" y="7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29" name="Freeform 54"/>
              <p:cNvSpPr>
                <a:spLocks/>
              </p:cNvSpPr>
              <p:nvPr/>
            </p:nvSpPr>
            <p:spPr bwMode="gray">
              <a:xfrm>
                <a:off x="9963080" y="2104772"/>
                <a:ext cx="44948" cy="117027"/>
              </a:xfrm>
              <a:custGeom>
                <a:avLst/>
                <a:gdLst/>
                <a:ahLst/>
                <a:cxnLst>
                  <a:cxn ang="0">
                    <a:pos x="5" y="73"/>
                  </a:cxn>
                  <a:cxn ang="0">
                    <a:pos x="28" y="2"/>
                  </a:cxn>
                  <a:cxn ang="0">
                    <a:pos x="22" y="0"/>
                  </a:cxn>
                  <a:cxn ang="0">
                    <a:pos x="0" y="71"/>
                  </a:cxn>
                  <a:cxn ang="0">
                    <a:pos x="5" y="73"/>
                  </a:cxn>
                </a:cxnLst>
                <a:rect l="0" t="0" r="r" b="b"/>
                <a:pathLst>
                  <a:path w="28" h="73">
                    <a:moveTo>
                      <a:pt x="5" y="73"/>
                    </a:moveTo>
                    <a:cubicBezTo>
                      <a:pt x="28" y="2"/>
                      <a:pt x="28" y="2"/>
                      <a:pt x="28" y="2"/>
                    </a:cubicBezTo>
                    <a:cubicBezTo>
                      <a:pt x="26" y="2"/>
                      <a:pt x="24" y="1"/>
                      <a:pt x="22" y="0"/>
                    </a:cubicBezTo>
                    <a:cubicBezTo>
                      <a:pt x="0" y="71"/>
                      <a:pt x="0" y="71"/>
                      <a:pt x="0" y="71"/>
                    </a:cubicBezTo>
                    <a:cubicBezTo>
                      <a:pt x="2" y="71"/>
                      <a:pt x="3" y="72"/>
                      <a:pt x="5" y="7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30" name="Freeform 55"/>
              <p:cNvSpPr>
                <a:spLocks/>
              </p:cNvSpPr>
              <p:nvPr/>
            </p:nvSpPr>
            <p:spPr bwMode="gray">
              <a:xfrm>
                <a:off x="9918132" y="2090586"/>
                <a:ext cx="34303" cy="118209"/>
              </a:xfrm>
              <a:custGeom>
                <a:avLst/>
                <a:gdLst/>
                <a:ahLst/>
                <a:cxnLst>
                  <a:cxn ang="0">
                    <a:pos x="6" y="74"/>
                  </a:cxn>
                  <a:cxn ang="0">
                    <a:pos x="22" y="2"/>
                  </a:cxn>
                  <a:cxn ang="0">
                    <a:pos x="16" y="0"/>
                  </a:cxn>
                  <a:cxn ang="0">
                    <a:pos x="0" y="73"/>
                  </a:cxn>
                  <a:cxn ang="0">
                    <a:pos x="6" y="74"/>
                  </a:cxn>
                </a:cxnLst>
                <a:rect l="0" t="0" r="r" b="b"/>
                <a:pathLst>
                  <a:path w="22" h="74">
                    <a:moveTo>
                      <a:pt x="6" y="74"/>
                    </a:moveTo>
                    <a:cubicBezTo>
                      <a:pt x="22" y="2"/>
                      <a:pt x="22" y="2"/>
                      <a:pt x="22" y="2"/>
                    </a:cubicBezTo>
                    <a:cubicBezTo>
                      <a:pt x="20" y="1"/>
                      <a:pt x="18" y="1"/>
                      <a:pt x="16" y="0"/>
                    </a:cubicBezTo>
                    <a:cubicBezTo>
                      <a:pt x="0" y="73"/>
                      <a:pt x="0" y="73"/>
                      <a:pt x="0" y="73"/>
                    </a:cubicBezTo>
                    <a:cubicBezTo>
                      <a:pt x="2" y="73"/>
                      <a:pt x="4" y="74"/>
                      <a:pt x="6" y="7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331" name="Freeform 56"/>
              <p:cNvSpPr>
                <a:spLocks/>
              </p:cNvSpPr>
              <p:nvPr/>
            </p:nvSpPr>
            <p:spPr bwMode="gray">
              <a:xfrm>
                <a:off x="9873183" y="2082311"/>
                <a:ext cx="22474" cy="119391"/>
              </a:xfrm>
              <a:custGeom>
                <a:avLst/>
                <a:gdLst/>
                <a:ahLst/>
                <a:cxnLst>
                  <a:cxn ang="0">
                    <a:pos x="6" y="74"/>
                  </a:cxn>
                  <a:cxn ang="0">
                    <a:pos x="14" y="0"/>
                  </a:cxn>
                  <a:cxn ang="0">
                    <a:pos x="8" y="0"/>
                  </a:cxn>
                  <a:cxn ang="0">
                    <a:pos x="0" y="74"/>
                  </a:cxn>
                  <a:cxn ang="0">
                    <a:pos x="6" y="74"/>
                  </a:cxn>
                </a:cxnLst>
                <a:rect l="0" t="0" r="r" b="b"/>
                <a:pathLst>
                  <a:path w="14" h="74">
                    <a:moveTo>
                      <a:pt x="6" y="74"/>
                    </a:moveTo>
                    <a:cubicBezTo>
                      <a:pt x="14" y="0"/>
                      <a:pt x="14" y="0"/>
                      <a:pt x="14" y="0"/>
                    </a:cubicBezTo>
                    <a:cubicBezTo>
                      <a:pt x="12" y="0"/>
                      <a:pt x="10" y="0"/>
                      <a:pt x="8" y="0"/>
                    </a:cubicBezTo>
                    <a:cubicBezTo>
                      <a:pt x="0" y="74"/>
                      <a:pt x="0" y="74"/>
                      <a:pt x="0" y="74"/>
                    </a:cubicBezTo>
                    <a:cubicBezTo>
                      <a:pt x="2" y="74"/>
                      <a:pt x="4" y="74"/>
                      <a:pt x="6" y="7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grpSp>
        <p:grpSp>
          <p:nvGrpSpPr>
            <p:cNvPr id="263" name="Gruppieren 262"/>
            <p:cNvGrpSpPr/>
            <p:nvPr/>
          </p:nvGrpSpPr>
          <p:grpSpPr bwMode="gray">
            <a:xfrm>
              <a:off x="9402411" y="2206432"/>
              <a:ext cx="850466" cy="792003"/>
              <a:chOff x="9402411" y="2206432"/>
              <a:chExt cx="850466" cy="792003"/>
            </a:xfrm>
            <a:solidFill>
              <a:schemeClr val="bg1"/>
            </a:solidFill>
          </p:grpSpPr>
          <p:sp>
            <p:nvSpPr>
              <p:cNvPr id="271" name="Freeform 57"/>
              <p:cNvSpPr>
                <a:spLocks/>
              </p:cNvSpPr>
              <p:nvPr/>
            </p:nvSpPr>
            <p:spPr bwMode="gray">
              <a:xfrm>
                <a:off x="9622420" y="2206432"/>
                <a:ext cx="203449" cy="294341"/>
              </a:xfrm>
              <a:custGeom>
                <a:avLst/>
                <a:gdLst/>
                <a:ahLst/>
                <a:cxnLst>
                  <a:cxn ang="0">
                    <a:pos x="91" y="182"/>
                  </a:cxn>
                  <a:cxn ang="0">
                    <a:pos x="96" y="180"/>
                  </a:cxn>
                  <a:cxn ang="0">
                    <a:pos x="100" y="179"/>
                  </a:cxn>
                  <a:cxn ang="0">
                    <a:pos x="105" y="177"/>
                  </a:cxn>
                  <a:cxn ang="0">
                    <a:pos x="109" y="176"/>
                  </a:cxn>
                  <a:cxn ang="0">
                    <a:pos x="115" y="175"/>
                  </a:cxn>
                  <a:cxn ang="0">
                    <a:pos x="118" y="175"/>
                  </a:cxn>
                  <a:cxn ang="0">
                    <a:pos x="124" y="174"/>
                  </a:cxn>
                  <a:cxn ang="0">
                    <a:pos x="127" y="174"/>
                  </a:cxn>
                  <a:cxn ang="0">
                    <a:pos x="127" y="0"/>
                  </a:cxn>
                  <a:cxn ang="0">
                    <a:pos x="0" y="33"/>
                  </a:cxn>
                  <a:cxn ang="0">
                    <a:pos x="87" y="184"/>
                  </a:cxn>
                  <a:cxn ang="0">
                    <a:pos x="91" y="182"/>
                  </a:cxn>
                </a:cxnLst>
                <a:rect l="0" t="0" r="r" b="b"/>
                <a:pathLst>
                  <a:path w="127" h="184">
                    <a:moveTo>
                      <a:pt x="91" y="182"/>
                    </a:moveTo>
                    <a:cubicBezTo>
                      <a:pt x="92" y="182"/>
                      <a:pt x="94" y="181"/>
                      <a:pt x="96" y="180"/>
                    </a:cubicBezTo>
                    <a:cubicBezTo>
                      <a:pt x="97" y="180"/>
                      <a:pt x="98" y="179"/>
                      <a:pt x="100" y="179"/>
                    </a:cubicBezTo>
                    <a:cubicBezTo>
                      <a:pt x="101" y="178"/>
                      <a:pt x="103" y="178"/>
                      <a:pt x="105" y="177"/>
                    </a:cubicBezTo>
                    <a:cubicBezTo>
                      <a:pt x="106" y="177"/>
                      <a:pt x="108" y="177"/>
                      <a:pt x="109" y="176"/>
                    </a:cubicBezTo>
                    <a:cubicBezTo>
                      <a:pt x="111" y="176"/>
                      <a:pt x="113" y="176"/>
                      <a:pt x="115" y="175"/>
                    </a:cubicBezTo>
                    <a:cubicBezTo>
                      <a:pt x="116" y="175"/>
                      <a:pt x="117" y="175"/>
                      <a:pt x="118" y="175"/>
                    </a:cubicBezTo>
                    <a:cubicBezTo>
                      <a:pt x="120" y="175"/>
                      <a:pt x="122" y="175"/>
                      <a:pt x="124" y="174"/>
                    </a:cubicBezTo>
                    <a:cubicBezTo>
                      <a:pt x="125" y="174"/>
                      <a:pt x="126" y="174"/>
                      <a:pt x="127" y="174"/>
                    </a:cubicBezTo>
                    <a:cubicBezTo>
                      <a:pt x="127" y="0"/>
                      <a:pt x="127" y="0"/>
                      <a:pt x="127" y="0"/>
                    </a:cubicBezTo>
                    <a:cubicBezTo>
                      <a:pt x="81" y="0"/>
                      <a:pt x="38" y="12"/>
                      <a:pt x="0" y="33"/>
                    </a:cubicBezTo>
                    <a:cubicBezTo>
                      <a:pt x="87" y="184"/>
                      <a:pt x="87" y="184"/>
                      <a:pt x="87" y="184"/>
                    </a:cubicBezTo>
                    <a:cubicBezTo>
                      <a:pt x="88" y="183"/>
                      <a:pt x="90" y="183"/>
                      <a:pt x="91" y="182"/>
                    </a:cubicBezTo>
                    <a:close/>
                  </a:path>
                </a:pathLst>
              </a:custGeom>
              <a:solidFill>
                <a:schemeClr val="accent1"/>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72" name="Freeform 58"/>
              <p:cNvSpPr>
                <a:spLocks/>
              </p:cNvSpPr>
              <p:nvPr/>
            </p:nvSpPr>
            <p:spPr bwMode="gray">
              <a:xfrm>
                <a:off x="9907486" y="2706457"/>
                <a:ext cx="288614" cy="288431"/>
              </a:xfrm>
              <a:custGeom>
                <a:avLst/>
                <a:gdLst/>
                <a:ahLst/>
                <a:cxnLst>
                  <a:cxn ang="0">
                    <a:pos x="27" y="3"/>
                  </a:cxn>
                  <a:cxn ang="0">
                    <a:pos x="23" y="8"/>
                  </a:cxn>
                  <a:cxn ang="0">
                    <a:pos x="21" y="10"/>
                  </a:cxn>
                  <a:cxn ang="0">
                    <a:pos x="17" y="15"/>
                  </a:cxn>
                  <a:cxn ang="0">
                    <a:pos x="15" y="17"/>
                  </a:cxn>
                  <a:cxn ang="0">
                    <a:pos x="11" y="21"/>
                  </a:cxn>
                  <a:cxn ang="0">
                    <a:pos x="8" y="24"/>
                  </a:cxn>
                  <a:cxn ang="0">
                    <a:pos x="3" y="27"/>
                  </a:cxn>
                  <a:cxn ang="0">
                    <a:pos x="0" y="29"/>
                  </a:cxn>
                  <a:cxn ang="0">
                    <a:pos x="87" y="180"/>
                  </a:cxn>
                  <a:cxn ang="0">
                    <a:pos x="179" y="87"/>
                  </a:cxn>
                  <a:cxn ang="0">
                    <a:pos x="28" y="0"/>
                  </a:cxn>
                  <a:cxn ang="0">
                    <a:pos x="27" y="3"/>
                  </a:cxn>
                </a:cxnLst>
                <a:rect l="0" t="0" r="r" b="b"/>
                <a:pathLst>
                  <a:path w="179" h="180">
                    <a:moveTo>
                      <a:pt x="27" y="3"/>
                    </a:moveTo>
                    <a:cubicBezTo>
                      <a:pt x="26" y="4"/>
                      <a:pt x="24" y="6"/>
                      <a:pt x="23" y="8"/>
                    </a:cubicBezTo>
                    <a:cubicBezTo>
                      <a:pt x="23" y="8"/>
                      <a:pt x="22" y="9"/>
                      <a:pt x="21" y="10"/>
                    </a:cubicBezTo>
                    <a:cubicBezTo>
                      <a:pt x="20" y="12"/>
                      <a:pt x="19" y="13"/>
                      <a:pt x="17" y="15"/>
                    </a:cubicBezTo>
                    <a:cubicBezTo>
                      <a:pt x="17" y="16"/>
                      <a:pt x="16" y="16"/>
                      <a:pt x="15" y="17"/>
                    </a:cubicBezTo>
                    <a:cubicBezTo>
                      <a:pt x="14" y="19"/>
                      <a:pt x="12" y="20"/>
                      <a:pt x="11" y="21"/>
                    </a:cubicBezTo>
                    <a:cubicBezTo>
                      <a:pt x="10" y="22"/>
                      <a:pt x="9" y="23"/>
                      <a:pt x="8" y="24"/>
                    </a:cubicBezTo>
                    <a:cubicBezTo>
                      <a:pt x="6" y="25"/>
                      <a:pt x="5" y="26"/>
                      <a:pt x="3" y="27"/>
                    </a:cubicBezTo>
                    <a:cubicBezTo>
                      <a:pt x="2" y="28"/>
                      <a:pt x="1" y="29"/>
                      <a:pt x="0" y="29"/>
                    </a:cubicBezTo>
                    <a:cubicBezTo>
                      <a:pt x="87" y="180"/>
                      <a:pt x="87" y="180"/>
                      <a:pt x="87" y="180"/>
                    </a:cubicBezTo>
                    <a:cubicBezTo>
                      <a:pt x="125" y="157"/>
                      <a:pt x="157" y="125"/>
                      <a:pt x="179" y="87"/>
                    </a:cubicBezTo>
                    <a:cubicBezTo>
                      <a:pt x="28" y="0"/>
                      <a:pt x="28" y="0"/>
                      <a:pt x="28" y="0"/>
                    </a:cubicBezTo>
                    <a:cubicBezTo>
                      <a:pt x="28" y="1"/>
                      <a:pt x="27" y="2"/>
                      <a:pt x="27" y="3"/>
                    </a:cubicBezTo>
                    <a:close/>
                  </a:path>
                </a:pathLst>
              </a:custGeom>
              <a:solidFill>
                <a:schemeClr val="tx2">
                  <a:lumMod val="90000"/>
                  <a:lumOff val="10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73" name="Freeform 59"/>
              <p:cNvSpPr>
                <a:spLocks/>
              </p:cNvSpPr>
              <p:nvPr/>
            </p:nvSpPr>
            <p:spPr bwMode="gray">
              <a:xfrm>
                <a:off x="9462736" y="2264354"/>
                <a:ext cx="290980" cy="288431"/>
              </a:xfrm>
              <a:custGeom>
                <a:avLst/>
                <a:gdLst/>
                <a:ahLst/>
                <a:cxnLst>
                  <a:cxn ang="0">
                    <a:pos x="153" y="176"/>
                  </a:cxn>
                  <a:cxn ang="0">
                    <a:pos x="157" y="172"/>
                  </a:cxn>
                  <a:cxn ang="0">
                    <a:pos x="159" y="169"/>
                  </a:cxn>
                  <a:cxn ang="0">
                    <a:pos x="163" y="165"/>
                  </a:cxn>
                  <a:cxn ang="0">
                    <a:pos x="166" y="162"/>
                  </a:cxn>
                  <a:cxn ang="0">
                    <a:pos x="170" y="158"/>
                  </a:cxn>
                  <a:cxn ang="0">
                    <a:pos x="173" y="156"/>
                  </a:cxn>
                  <a:cxn ang="0">
                    <a:pos x="178" y="153"/>
                  </a:cxn>
                  <a:cxn ang="0">
                    <a:pos x="181" y="151"/>
                  </a:cxn>
                  <a:cxn ang="0">
                    <a:pos x="94" y="0"/>
                  </a:cxn>
                  <a:cxn ang="0">
                    <a:pos x="0" y="92"/>
                  </a:cxn>
                  <a:cxn ang="0">
                    <a:pos x="151" y="180"/>
                  </a:cxn>
                  <a:cxn ang="0">
                    <a:pos x="153" y="176"/>
                  </a:cxn>
                </a:cxnLst>
                <a:rect l="0" t="0" r="r" b="b"/>
                <a:pathLst>
                  <a:path w="181" h="180">
                    <a:moveTo>
                      <a:pt x="153" y="176"/>
                    </a:moveTo>
                    <a:cubicBezTo>
                      <a:pt x="154" y="175"/>
                      <a:pt x="155" y="173"/>
                      <a:pt x="157" y="172"/>
                    </a:cubicBezTo>
                    <a:cubicBezTo>
                      <a:pt x="157" y="171"/>
                      <a:pt x="158" y="170"/>
                      <a:pt x="159" y="169"/>
                    </a:cubicBezTo>
                    <a:cubicBezTo>
                      <a:pt x="160" y="167"/>
                      <a:pt x="162" y="166"/>
                      <a:pt x="163" y="165"/>
                    </a:cubicBezTo>
                    <a:cubicBezTo>
                      <a:pt x="164" y="164"/>
                      <a:pt x="165" y="163"/>
                      <a:pt x="166" y="162"/>
                    </a:cubicBezTo>
                    <a:cubicBezTo>
                      <a:pt x="167" y="161"/>
                      <a:pt x="169" y="159"/>
                      <a:pt x="170" y="158"/>
                    </a:cubicBezTo>
                    <a:cubicBezTo>
                      <a:pt x="171" y="157"/>
                      <a:pt x="172" y="157"/>
                      <a:pt x="173" y="156"/>
                    </a:cubicBezTo>
                    <a:cubicBezTo>
                      <a:pt x="175" y="155"/>
                      <a:pt x="176" y="154"/>
                      <a:pt x="178" y="153"/>
                    </a:cubicBezTo>
                    <a:cubicBezTo>
                      <a:pt x="179" y="152"/>
                      <a:pt x="180" y="151"/>
                      <a:pt x="181" y="151"/>
                    </a:cubicBezTo>
                    <a:cubicBezTo>
                      <a:pt x="94" y="0"/>
                      <a:pt x="94" y="0"/>
                      <a:pt x="94" y="0"/>
                    </a:cubicBezTo>
                    <a:cubicBezTo>
                      <a:pt x="56" y="22"/>
                      <a:pt x="23" y="54"/>
                      <a:pt x="0" y="92"/>
                    </a:cubicBezTo>
                    <a:cubicBezTo>
                      <a:pt x="151" y="180"/>
                      <a:pt x="151" y="180"/>
                      <a:pt x="151" y="180"/>
                    </a:cubicBezTo>
                    <a:cubicBezTo>
                      <a:pt x="152" y="179"/>
                      <a:pt x="152" y="177"/>
                      <a:pt x="153" y="176"/>
                    </a:cubicBezTo>
                    <a:close/>
                  </a:path>
                </a:pathLst>
              </a:custGeom>
              <a:solidFill>
                <a:schemeClr val="accent1">
                  <a:lumMod val="40000"/>
                  <a:lumOff val="60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74" name="Freeform 60"/>
              <p:cNvSpPr>
                <a:spLocks/>
              </p:cNvSpPr>
              <p:nvPr/>
            </p:nvSpPr>
            <p:spPr bwMode="gray">
              <a:xfrm>
                <a:off x="9958348" y="2634350"/>
                <a:ext cx="294529" cy="202138"/>
              </a:xfrm>
              <a:custGeom>
                <a:avLst/>
                <a:gdLst/>
                <a:ahLst/>
                <a:cxnLst>
                  <a:cxn ang="0">
                    <a:pos x="10" y="0"/>
                  </a:cxn>
                  <a:cxn ang="0">
                    <a:pos x="10" y="4"/>
                  </a:cxn>
                  <a:cxn ang="0">
                    <a:pos x="9" y="10"/>
                  </a:cxn>
                  <a:cxn ang="0">
                    <a:pos x="9" y="13"/>
                  </a:cxn>
                  <a:cxn ang="0">
                    <a:pos x="8" y="19"/>
                  </a:cxn>
                  <a:cxn ang="0">
                    <a:pos x="7" y="22"/>
                  </a:cxn>
                  <a:cxn ang="0">
                    <a:pos x="5" y="28"/>
                  </a:cxn>
                  <a:cxn ang="0">
                    <a:pos x="4" y="31"/>
                  </a:cxn>
                  <a:cxn ang="0">
                    <a:pos x="2" y="36"/>
                  </a:cxn>
                  <a:cxn ang="0">
                    <a:pos x="0" y="39"/>
                  </a:cxn>
                  <a:cxn ang="0">
                    <a:pos x="151" y="126"/>
                  </a:cxn>
                  <a:cxn ang="0">
                    <a:pos x="184" y="0"/>
                  </a:cxn>
                  <a:cxn ang="0">
                    <a:pos x="10" y="0"/>
                  </a:cxn>
                </a:cxnLst>
                <a:rect l="0" t="0" r="r" b="b"/>
                <a:pathLst>
                  <a:path w="184" h="126">
                    <a:moveTo>
                      <a:pt x="10" y="0"/>
                    </a:moveTo>
                    <a:cubicBezTo>
                      <a:pt x="10" y="1"/>
                      <a:pt x="10" y="3"/>
                      <a:pt x="10" y="4"/>
                    </a:cubicBezTo>
                    <a:cubicBezTo>
                      <a:pt x="10" y="6"/>
                      <a:pt x="10" y="8"/>
                      <a:pt x="9" y="10"/>
                    </a:cubicBezTo>
                    <a:cubicBezTo>
                      <a:pt x="9" y="11"/>
                      <a:pt x="9" y="12"/>
                      <a:pt x="9" y="13"/>
                    </a:cubicBezTo>
                    <a:cubicBezTo>
                      <a:pt x="9" y="15"/>
                      <a:pt x="8" y="17"/>
                      <a:pt x="8" y="19"/>
                    </a:cubicBezTo>
                    <a:cubicBezTo>
                      <a:pt x="8" y="20"/>
                      <a:pt x="7" y="21"/>
                      <a:pt x="7" y="22"/>
                    </a:cubicBezTo>
                    <a:cubicBezTo>
                      <a:pt x="6" y="24"/>
                      <a:pt x="6" y="26"/>
                      <a:pt x="5" y="28"/>
                    </a:cubicBezTo>
                    <a:cubicBezTo>
                      <a:pt x="5" y="29"/>
                      <a:pt x="5" y="30"/>
                      <a:pt x="4" y="31"/>
                    </a:cubicBezTo>
                    <a:cubicBezTo>
                      <a:pt x="3" y="33"/>
                      <a:pt x="3" y="35"/>
                      <a:pt x="2" y="36"/>
                    </a:cubicBezTo>
                    <a:cubicBezTo>
                      <a:pt x="1" y="37"/>
                      <a:pt x="1" y="38"/>
                      <a:pt x="0" y="39"/>
                    </a:cubicBezTo>
                    <a:cubicBezTo>
                      <a:pt x="151" y="126"/>
                      <a:pt x="151" y="126"/>
                      <a:pt x="151" y="126"/>
                    </a:cubicBezTo>
                    <a:cubicBezTo>
                      <a:pt x="172" y="89"/>
                      <a:pt x="184" y="46"/>
                      <a:pt x="184" y="0"/>
                    </a:cubicBezTo>
                    <a:lnTo>
                      <a:pt x="10" y="0"/>
                    </a:lnTo>
                    <a:close/>
                  </a:path>
                </a:pathLst>
              </a:custGeom>
              <a:solidFill>
                <a:schemeClr val="tx2">
                  <a:lumMod val="90000"/>
                  <a:lumOff val="10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75" name="Freeform 61"/>
              <p:cNvSpPr>
                <a:spLocks/>
              </p:cNvSpPr>
              <p:nvPr/>
            </p:nvSpPr>
            <p:spPr bwMode="gray">
              <a:xfrm>
                <a:off x="9402411" y="2421573"/>
                <a:ext cx="298077" cy="203320"/>
              </a:xfrm>
              <a:custGeom>
                <a:avLst/>
                <a:gdLst/>
                <a:ahLst/>
                <a:cxnLst>
                  <a:cxn ang="0">
                    <a:pos x="174" y="124"/>
                  </a:cxn>
                  <a:cxn ang="0">
                    <a:pos x="175" y="118"/>
                  </a:cxn>
                  <a:cxn ang="0">
                    <a:pos x="176" y="114"/>
                  </a:cxn>
                  <a:cxn ang="0">
                    <a:pos x="177" y="108"/>
                  </a:cxn>
                  <a:cxn ang="0">
                    <a:pos x="178" y="104"/>
                  </a:cxn>
                  <a:cxn ang="0">
                    <a:pos x="180" y="99"/>
                  </a:cxn>
                  <a:cxn ang="0">
                    <a:pos x="181" y="95"/>
                  </a:cxn>
                  <a:cxn ang="0">
                    <a:pos x="184" y="90"/>
                  </a:cxn>
                  <a:cxn ang="0">
                    <a:pos x="186" y="87"/>
                  </a:cxn>
                  <a:cxn ang="0">
                    <a:pos x="35" y="0"/>
                  </a:cxn>
                  <a:cxn ang="0">
                    <a:pos x="0" y="127"/>
                  </a:cxn>
                  <a:cxn ang="0">
                    <a:pos x="174" y="127"/>
                  </a:cxn>
                  <a:cxn ang="0">
                    <a:pos x="174" y="124"/>
                  </a:cxn>
                </a:cxnLst>
                <a:rect l="0" t="0" r="r" b="b"/>
                <a:pathLst>
                  <a:path w="186" h="127">
                    <a:moveTo>
                      <a:pt x="174" y="124"/>
                    </a:moveTo>
                    <a:cubicBezTo>
                      <a:pt x="175" y="122"/>
                      <a:pt x="175" y="120"/>
                      <a:pt x="175" y="118"/>
                    </a:cubicBezTo>
                    <a:cubicBezTo>
                      <a:pt x="175" y="116"/>
                      <a:pt x="175" y="115"/>
                      <a:pt x="176" y="114"/>
                    </a:cubicBezTo>
                    <a:cubicBezTo>
                      <a:pt x="176" y="112"/>
                      <a:pt x="177" y="110"/>
                      <a:pt x="177" y="108"/>
                    </a:cubicBezTo>
                    <a:cubicBezTo>
                      <a:pt x="177" y="107"/>
                      <a:pt x="178" y="106"/>
                      <a:pt x="178" y="104"/>
                    </a:cubicBezTo>
                    <a:cubicBezTo>
                      <a:pt x="179" y="103"/>
                      <a:pt x="179" y="101"/>
                      <a:pt x="180" y="99"/>
                    </a:cubicBezTo>
                    <a:cubicBezTo>
                      <a:pt x="180" y="98"/>
                      <a:pt x="181" y="96"/>
                      <a:pt x="181" y="95"/>
                    </a:cubicBezTo>
                    <a:cubicBezTo>
                      <a:pt x="182" y="93"/>
                      <a:pt x="183" y="92"/>
                      <a:pt x="184" y="90"/>
                    </a:cubicBezTo>
                    <a:cubicBezTo>
                      <a:pt x="185" y="89"/>
                      <a:pt x="185" y="88"/>
                      <a:pt x="186" y="87"/>
                    </a:cubicBezTo>
                    <a:cubicBezTo>
                      <a:pt x="35" y="0"/>
                      <a:pt x="35" y="0"/>
                      <a:pt x="35" y="0"/>
                    </a:cubicBezTo>
                    <a:cubicBezTo>
                      <a:pt x="13" y="37"/>
                      <a:pt x="1" y="81"/>
                      <a:pt x="0" y="127"/>
                    </a:cubicBezTo>
                    <a:cubicBezTo>
                      <a:pt x="174" y="127"/>
                      <a:pt x="174" y="127"/>
                      <a:pt x="174" y="127"/>
                    </a:cubicBezTo>
                    <a:cubicBezTo>
                      <a:pt x="174" y="126"/>
                      <a:pt x="174" y="125"/>
                      <a:pt x="174" y="124"/>
                    </a:cubicBezTo>
                    <a:close/>
                  </a:path>
                </a:pathLst>
              </a:custGeom>
              <a:solidFill>
                <a:schemeClr val="accent1">
                  <a:lumMod val="40000"/>
                  <a:lumOff val="60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76" name="Freeform 62"/>
              <p:cNvSpPr>
                <a:spLocks/>
              </p:cNvSpPr>
              <p:nvPr/>
            </p:nvSpPr>
            <p:spPr bwMode="gray">
              <a:xfrm>
                <a:off x="9955983" y="2423937"/>
                <a:ext cx="296894" cy="200956"/>
              </a:xfrm>
              <a:custGeom>
                <a:avLst/>
                <a:gdLst/>
                <a:ahLst/>
                <a:cxnLst>
                  <a:cxn ang="0">
                    <a:pos x="2" y="90"/>
                  </a:cxn>
                  <a:cxn ang="0">
                    <a:pos x="4" y="95"/>
                  </a:cxn>
                  <a:cxn ang="0">
                    <a:pos x="6" y="98"/>
                  </a:cxn>
                  <a:cxn ang="0">
                    <a:pos x="7" y="104"/>
                  </a:cxn>
                  <a:cxn ang="0">
                    <a:pos x="8" y="107"/>
                  </a:cxn>
                  <a:cxn ang="0">
                    <a:pos x="10" y="113"/>
                  </a:cxn>
                  <a:cxn ang="0">
                    <a:pos x="10" y="116"/>
                  </a:cxn>
                  <a:cxn ang="0">
                    <a:pos x="11" y="122"/>
                  </a:cxn>
                  <a:cxn ang="0">
                    <a:pos x="11" y="125"/>
                  </a:cxn>
                  <a:cxn ang="0">
                    <a:pos x="185" y="125"/>
                  </a:cxn>
                  <a:cxn ang="0">
                    <a:pos x="151" y="0"/>
                  </a:cxn>
                  <a:cxn ang="0">
                    <a:pos x="0" y="87"/>
                  </a:cxn>
                  <a:cxn ang="0">
                    <a:pos x="2" y="90"/>
                  </a:cxn>
                </a:cxnLst>
                <a:rect l="0" t="0" r="r" b="b"/>
                <a:pathLst>
                  <a:path w="185" h="125">
                    <a:moveTo>
                      <a:pt x="2" y="90"/>
                    </a:moveTo>
                    <a:cubicBezTo>
                      <a:pt x="3" y="91"/>
                      <a:pt x="4" y="93"/>
                      <a:pt x="4" y="95"/>
                    </a:cubicBezTo>
                    <a:cubicBezTo>
                      <a:pt x="5" y="96"/>
                      <a:pt x="5" y="97"/>
                      <a:pt x="6" y="98"/>
                    </a:cubicBezTo>
                    <a:cubicBezTo>
                      <a:pt x="6" y="100"/>
                      <a:pt x="7" y="102"/>
                      <a:pt x="7" y="104"/>
                    </a:cubicBezTo>
                    <a:cubicBezTo>
                      <a:pt x="8" y="105"/>
                      <a:pt x="8" y="106"/>
                      <a:pt x="8" y="107"/>
                    </a:cubicBezTo>
                    <a:cubicBezTo>
                      <a:pt x="9" y="109"/>
                      <a:pt x="9" y="111"/>
                      <a:pt x="10" y="113"/>
                    </a:cubicBezTo>
                    <a:cubicBezTo>
                      <a:pt x="10" y="114"/>
                      <a:pt x="10" y="115"/>
                      <a:pt x="10" y="116"/>
                    </a:cubicBezTo>
                    <a:cubicBezTo>
                      <a:pt x="10" y="118"/>
                      <a:pt x="11" y="120"/>
                      <a:pt x="11" y="122"/>
                    </a:cubicBezTo>
                    <a:cubicBezTo>
                      <a:pt x="11" y="123"/>
                      <a:pt x="11" y="124"/>
                      <a:pt x="11" y="125"/>
                    </a:cubicBezTo>
                    <a:cubicBezTo>
                      <a:pt x="185" y="125"/>
                      <a:pt x="185" y="125"/>
                      <a:pt x="185" y="125"/>
                    </a:cubicBezTo>
                    <a:cubicBezTo>
                      <a:pt x="184" y="80"/>
                      <a:pt x="172" y="37"/>
                      <a:pt x="151" y="0"/>
                    </a:cubicBezTo>
                    <a:cubicBezTo>
                      <a:pt x="0" y="87"/>
                      <a:pt x="0" y="87"/>
                      <a:pt x="0" y="87"/>
                    </a:cubicBezTo>
                    <a:cubicBezTo>
                      <a:pt x="1" y="88"/>
                      <a:pt x="1" y="89"/>
                      <a:pt x="2" y="90"/>
                    </a:cubicBezTo>
                    <a:close/>
                  </a:path>
                </a:pathLst>
              </a:custGeom>
              <a:solidFill>
                <a:schemeClr val="accent1">
                  <a:lumMod val="75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77" name="Freeform 63"/>
              <p:cNvSpPr>
                <a:spLocks/>
              </p:cNvSpPr>
              <p:nvPr/>
            </p:nvSpPr>
            <p:spPr bwMode="gray">
              <a:xfrm>
                <a:off x="9402411" y="2634350"/>
                <a:ext cx="296894" cy="206866"/>
              </a:xfrm>
              <a:custGeom>
                <a:avLst/>
                <a:gdLst/>
                <a:ahLst/>
                <a:cxnLst>
                  <a:cxn ang="0">
                    <a:pos x="183" y="38"/>
                  </a:cxn>
                  <a:cxn ang="0">
                    <a:pos x="181" y="33"/>
                  </a:cxn>
                  <a:cxn ang="0">
                    <a:pos x="179" y="29"/>
                  </a:cxn>
                  <a:cxn ang="0">
                    <a:pos x="177" y="23"/>
                  </a:cxn>
                  <a:cxn ang="0">
                    <a:pos x="177" y="20"/>
                  </a:cxn>
                  <a:cxn ang="0">
                    <a:pos x="175" y="14"/>
                  </a:cxn>
                  <a:cxn ang="0">
                    <a:pos x="175" y="10"/>
                  </a:cxn>
                  <a:cxn ang="0">
                    <a:pos x="174" y="4"/>
                  </a:cxn>
                  <a:cxn ang="0">
                    <a:pos x="174" y="0"/>
                  </a:cxn>
                  <a:cxn ang="0">
                    <a:pos x="0" y="0"/>
                  </a:cxn>
                  <a:cxn ang="0">
                    <a:pos x="34" y="129"/>
                  </a:cxn>
                  <a:cxn ang="0">
                    <a:pos x="185" y="42"/>
                  </a:cxn>
                  <a:cxn ang="0">
                    <a:pos x="183" y="38"/>
                  </a:cxn>
                </a:cxnLst>
                <a:rect l="0" t="0" r="r" b="b"/>
                <a:pathLst>
                  <a:path w="185" h="129">
                    <a:moveTo>
                      <a:pt x="183" y="38"/>
                    </a:moveTo>
                    <a:cubicBezTo>
                      <a:pt x="182" y="36"/>
                      <a:pt x="181" y="35"/>
                      <a:pt x="181" y="33"/>
                    </a:cubicBezTo>
                    <a:cubicBezTo>
                      <a:pt x="180" y="32"/>
                      <a:pt x="180" y="30"/>
                      <a:pt x="179" y="29"/>
                    </a:cubicBezTo>
                    <a:cubicBezTo>
                      <a:pt x="179" y="27"/>
                      <a:pt x="178" y="25"/>
                      <a:pt x="177" y="23"/>
                    </a:cubicBezTo>
                    <a:cubicBezTo>
                      <a:pt x="177" y="22"/>
                      <a:pt x="177" y="21"/>
                      <a:pt x="177" y="20"/>
                    </a:cubicBezTo>
                    <a:cubicBezTo>
                      <a:pt x="176" y="18"/>
                      <a:pt x="176" y="16"/>
                      <a:pt x="175" y="14"/>
                    </a:cubicBezTo>
                    <a:cubicBezTo>
                      <a:pt x="175" y="13"/>
                      <a:pt x="175" y="11"/>
                      <a:pt x="175" y="10"/>
                    </a:cubicBezTo>
                    <a:cubicBezTo>
                      <a:pt x="174" y="8"/>
                      <a:pt x="174" y="6"/>
                      <a:pt x="174" y="4"/>
                    </a:cubicBezTo>
                    <a:cubicBezTo>
                      <a:pt x="174" y="3"/>
                      <a:pt x="174" y="2"/>
                      <a:pt x="174" y="0"/>
                    </a:cubicBezTo>
                    <a:cubicBezTo>
                      <a:pt x="0" y="0"/>
                      <a:pt x="0" y="0"/>
                      <a:pt x="0" y="0"/>
                    </a:cubicBezTo>
                    <a:cubicBezTo>
                      <a:pt x="0" y="47"/>
                      <a:pt x="13" y="91"/>
                      <a:pt x="34" y="129"/>
                    </a:cubicBezTo>
                    <a:cubicBezTo>
                      <a:pt x="185" y="42"/>
                      <a:pt x="185" y="42"/>
                      <a:pt x="185" y="42"/>
                    </a:cubicBezTo>
                    <a:cubicBezTo>
                      <a:pt x="184" y="40"/>
                      <a:pt x="184" y="39"/>
                      <a:pt x="183" y="38"/>
                    </a:cubicBezTo>
                    <a:close/>
                  </a:path>
                </a:pathLst>
              </a:custGeom>
              <a:solidFill>
                <a:schemeClr val="accent3"/>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78" name="Freeform 64"/>
              <p:cNvSpPr>
                <a:spLocks/>
              </p:cNvSpPr>
              <p:nvPr/>
            </p:nvSpPr>
            <p:spPr bwMode="gray">
              <a:xfrm>
                <a:off x="9906303" y="2266718"/>
                <a:ext cx="287432" cy="289613"/>
              </a:xfrm>
              <a:custGeom>
                <a:avLst/>
                <a:gdLst/>
                <a:ahLst/>
                <a:cxnLst>
                  <a:cxn ang="0">
                    <a:pos x="3" y="153"/>
                  </a:cxn>
                  <a:cxn ang="0">
                    <a:pos x="8" y="156"/>
                  </a:cxn>
                  <a:cxn ang="0">
                    <a:pos x="10" y="158"/>
                  </a:cxn>
                  <a:cxn ang="0">
                    <a:pos x="15" y="163"/>
                  </a:cxn>
                  <a:cxn ang="0">
                    <a:pos x="17" y="165"/>
                  </a:cxn>
                  <a:cxn ang="0">
                    <a:pos x="21" y="169"/>
                  </a:cxn>
                  <a:cxn ang="0">
                    <a:pos x="23" y="172"/>
                  </a:cxn>
                  <a:cxn ang="0">
                    <a:pos x="27" y="177"/>
                  </a:cxn>
                  <a:cxn ang="0">
                    <a:pos x="28" y="180"/>
                  </a:cxn>
                  <a:cxn ang="0">
                    <a:pos x="179" y="93"/>
                  </a:cxn>
                  <a:cxn ang="0">
                    <a:pos x="88" y="0"/>
                  </a:cxn>
                  <a:cxn ang="0">
                    <a:pos x="0" y="151"/>
                  </a:cxn>
                  <a:cxn ang="0">
                    <a:pos x="3" y="153"/>
                  </a:cxn>
                </a:cxnLst>
                <a:rect l="0" t="0" r="r" b="b"/>
                <a:pathLst>
                  <a:path w="179" h="180">
                    <a:moveTo>
                      <a:pt x="3" y="153"/>
                    </a:moveTo>
                    <a:cubicBezTo>
                      <a:pt x="5" y="154"/>
                      <a:pt x="6" y="155"/>
                      <a:pt x="8" y="156"/>
                    </a:cubicBezTo>
                    <a:cubicBezTo>
                      <a:pt x="9" y="157"/>
                      <a:pt x="10" y="158"/>
                      <a:pt x="10" y="158"/>
                    </a:cubicBezTo>
                    <a:cubicBezTo>
                      <a:pt x="12" y="160"/>
                      <a:pt x="13" y="161"/>
                      <a:pt x="15" y="163"/>
                    </a:cubicBezTo>
                    <a:cubicBezTo>
                      <a:pt x="16" y="163"/>
                      <a:pt x="16" y="164"/>
                      <a:pt x="17" y="165"/>
                    </a:cubicBezTo>
                    <a:cubicBezTo>
                      <a:pt x="19" y="166"/>
                      <a:pt x="20" y="168"/>
                      <a:pt x="21" y="169"/>
                    </a:cubicBezTo>
                    <a:cubicBezTo>
                      <a:pt x="22" y="170"/>
                      <a:pt x="23" y="171"/>
                      <a:pt x="23" y="172"/>
                    </a:cubicBezTo>
                    <a:cubicBezTo>
                      <a:pt x="24" y="174"/>
                      <a:pt x="26" y="175"/>
                      <a:pt x="27" y="177"/>
                    </a:cubicBezTo>
                    <a:cubicBezTo>
                      <a:pt x="27" y="178"/>
                      <a:pt x="28" y="179"/>
                      <a:pt x="28" y="180"/>
                    </a:cubicBezTo>
                    <a:cubicBezTo>
                      <a:pt x="179" y="93"/>
                      <a:pt x="179" y="93"/>
                      <a:pt x="179" y="93"/>
                    </a:cubicBezTo>
                    <a:cubicBezTo>
                      <a:pt x="157" y="55"/>
                      <a:pt x="125" y="23"/>
                      <a:pt x="88" y="0"/>
                    </a:cubicBezTo>
                    <a:cubicBezTo>
                      <a:pt x="0" y="151"/>
                      <a:pt x="0" y="151"/>
                      <a:pt x="0" y="151"/>
                    </a:cubicBezTo>
                    <a:cubicBezTo>
                      <a:pt x="1" y="152"/>
                      <a:pt x="2" y="152"/>
                      <a:pt x="3" y="153"/>
                    </a:cubicBezTo>
                    <a:close/>
                  </a:path>
                </a:pathLst>
              </a:custGeom>
              <a:solidFill>
                <a:schemeClr val="accent1">
                  <a:lumMod val="75000"/>
                </a:schemeClr>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79" name="Freeform 65"/>
              <p:cNvSpPr>
                <a:spLocks/>
              </p:cNvSpPr>
              <p:nvPr/>
            </p:nvSpPr>
            <p:spPr bwMode="gray">
              <a:xfrm>
                <a:off x="9461553" y="2710004"/>
                <a:ext cx="290980" cy="288431"/>
              </a:xfrm>
              <a:custGeom>
                <a:avLst/>
                <a:gdLst/>
                <a:ahLst/>
                <a:cxnLst>
                  <a:cxn ang="0">
                    <a:pos x="178" y="28"/>
                  </a:cxn>
                  <a:cxn ang="0">
                    <a:pos x="173" y="24"/>
                  </a:cxn>
                  <a:cxn ang="0">
                    <a:pos x="170" y="22"/>
                  </a:cxn>
                  <a:cxn ang="0">
                    <a:pos x="166" y="18"/>
                  </a:cxn>
                  <a:cxn ang="0">
                    <a:pos x="163" y="15"/>
                  </a:cxn>
                  <a:cxn ang="0">
                    <a:pos x="159" y="11"/>
                  </a:cxn>
                  <a:cxn ang="0">
                    <a:pos x="157" y="8"/>
                  </a:cxn>
                  <a:cxn ang="0">
                    <a:pos x="153" y="3"/>
                  </a:cxn>
                  <a:cxn ang="0">
                    <a:pos x="151" y="0"/>
                  </a:cxn>
                  <a:cxn ang="0">
                    <a:pos x="0" y="87"/>
                  </a:cxn>
                  <a:cxn ang="0">
                    <a:pos x="94" y="180"/>
                  </a:cxn>
                  <a:cxn ang="0">
                    <a:pos x="181" y="30"/>
                  </a:cxn>
                  <a:cxn ang="0">
                    <a:pos x="178" y="28"/>
                  </a:cxn>
                </a:cxnLst>
                <a:rect l="0" t="0" r="r" b="b"/>
                <a:pathLst>
                  <a:path w="181" h="180">
                    <a:moveTo>
                      <a:pt x="178" y="28"/>
                    </a:moveTo>
                    <a:cubicBezTo>
                      <a:pt x="176" y="26"/>
                      <a:pt x="175" y="25"/>
                      <a:pt x="173" y="24"/>
                    </a:cubicBezTo>
                    <a:cubicBezTo>
                      <a:pt x="172" y="23"/>
                      <a:pt x="171" y="23"/>
                      <a:pt x="170" y="22"/>
                    </a:cubicBezTo>
                    <a:cubicBezTo>
                      <a:pt x="169" y="20"/>
                      <a:pt x="167" y="19"/>
                      <a:pt x="166" y="18"/>
                    </a:cubicBezTo>
                    <a:cubicBezTo>
                      <a:pt x="165" y="17"/>
                      <a:pt x="164" y="16"/>
                      <a:pt x="163" y="15"/>
                    </a:cubicBezTo>
                    <a:cubicBezTo>
                      <a:pt x="162" y="14"/>
                      <a:pt x="160" y="12"/>
                      <a:pt x="159" y="11"/>
                    </a:cubicBezTo>
                    <a:cubicBezTo>
                      <a:pt x="158" y="10"/>
                      <a:pt x="157" y="9"/>
                      <a:pt x="157" y="8"/>
                    </a:cubicBezTo>
                    <a:cubicBezTo>
                      <a:pt x="155" y="6"/>
                      <a:pt x="154" y="5"/>
                      <a:pt x="153" y="3"/>
                    </a:cubicBezTo>
                    <a:cubicBezTo>
                      <a:pt x="152" y="2"/>
                      <a:pt x="152" y="1"/>
                      <a:pt x="151" y="0"/>
                    </a:cubicBezTo>
                    <a:cubicBezTo>
                      <a:pt x="0" y="87"/>
                      <a:pt x="0" y="87"/>
                      <a:pt x="0" y="87"/>
                    </a:cubicBezTo>
                    <a:cubicBezTo>
                      <a:pt x="23" y="125"/>
                      <a:pt x="56" y="158"/>
                      <a:pt x="94" y="180"/>
                    </a:cubicBezTo>
                    <a:cubicBezTo>
                      <a:pt x="181" y="30"/>
                      <a:pt x="181" y="30"/>
                      <a:pt x="181" y="30"/>
                    </a:cubicBezTo>
                    <a:cubicBezTo>
                      <a:pt x="180" y="29"/>
                      <a:pt x="179" y="28"/>
                      <a:pt x="178" y="28"/>
                    </a:cubicBezTo>
                    <a:close/>
                  </a:path>
                </a:pathLst>
              </a:custGeom>
              <a:solidFill>
                <a:schemeClr val="accent3"/>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80" name="Freeform 66"/>
              <p:cNvSpPr>
                <a:spLocks/>
              </p:cNvSpPr>
              <p:nvPr/>
            </p:nvSpPr>
            <p:spPr bwMode="gray">
              <a:xfrm>
                <a:off x="9835332" y="2206432"/>
                <a:ext cx="202267" cy="297888"/>
              </a:xfrm>
              <a:custGeom>
                <a:avLst/>
                <a:gdLst/>
                <a:ahLst/>
                <a:cxnLst>
                  <a:cxn ang="0">
                    <a:pos x="4" y="175"/>
                  </a:cxn>
                  <a:cxn ang="0">
                    <a:pos x="10" y="176"/>
                  </a:cxn>
                  <a:cxn ang="0">
                    <a:pos x="13" y="176"/>
                  </a:cxn>
                  <a:cxn ang="0">
                    <a:pos x="19" y="178"/>
                  </a:cxn>
                  <a:cxn ang="0">
                    <a:pos x="22" y="178"/>
                  </a:cxn>
                  <a:cxn ang="0">
                    <a:pos x="28" y="180"/>
                  </a:cxn>
                  <a:cxn ang="0">
                    <a:pos x="31" y="182"/>
                  </a:cxn>
                  <a:cxn ang="0">
                    <a:pos x="36" y="184"/>
                  </a:cxn>
                  <a:cxn ang="0">
                    <a:pos x="39" y="186"/>
                  </a:cxn>
                  <a:cxn ang="0">
                    <a:pos x="126" y="35"/>
                  </a:cxn>
                  <a:cxn ang="0">
                    <a:pos x="0" y="0"/>
                  </a:cxn>
                  <a:cxn ang="0">
                    <a:pos x="0" y="175"/>
                  </a:cxn>
                  <a:cxn ang="0">
                    <a:pos x="4" y="175"/>
                  </a:cxn>
                </a:cxnLst>
                <a:rect l="0" t="0" r="r" b="b"/>
                <a:pathLst>
                  <a:path w="126" h="186">
                    <a:moveTo>
                      <a:pt x="4" y="175"/>
                    </a:moveTo>
                    <a:cubicBezTo>
                      <a:pt x="6" y="175"/>
                      <a:pt x="8" y="175"/>
                      <a:pt x="10" y="176"/>
                    </a:cubicBezTo>
                    <a:cubicBezTo>
                      <a:pt x="11" y="176"/>
                      <a:pt x="12" y="176"/>
                      <a:pt x="13" y="176"/>
                    </a:cubicBezTo>
                    <a:cubicBezTo>
                      <a:pt x="15" y="177"/>
                      <a:pt x="17" y="177"/>
                      <a:pt x="19" y="178"/>
                    </a:cubicBezTo>
                    <a:cubicBezTo>
                      <a:pt x="20" y="178"/>
                      <a:pt x="21" y="178"/>
                      <a:pt x="22" y="178"/>
                    </a:cubicBezTo>
                    <a:cubicBezTo>
                      <a:pt x="24" y="179"/>
                      <a:pt x="26" y="180"/>
                      <a:pt x="28" y="180"/>
                    </a:cubicBezTo>
                    <a:cubicBezTo>
                      <a:pt x="29" y="181"/>
                      <a:pt x="30" y="181"/>
                      <a:pt x="31" y="182"/>
                    </a:cubicBezTo>
                    <a:cubicBezTo>
                      <a:pt x="33" y="183"/>
                      <a:pt x="35" y="183"/>
                      <a:pt x="36" y="184"/>
                    </a:cubicBezTo>
                    <a:cubicBezTo>
                      <a:pt x="37" y="185"/>
                      <a:pt x="38" y="185"/>
                      <a:pt x="39" y="186"/>
                    </a:cubicBezTo>
                    <a:cubicBezTo>
                      <a:pt x="126" y="35"/>
                      <a:pt x="126" y="35"/>
                      <a:pt x="126" y="35"/>
                    </a:cubicBezTo>
                    <a:cubicBezTo>
                      <a:pt x="89" y="14"/>
                      <a:pt x="46" y="1"/>
                      <a:pt x="0" y="0"/>
                    </a:cubicBezTo>
                    <a:cubicBezTo>
                      <a:pt x="0" y="175"/>
                      <a:pt x="0" y="175"/>
                      <a:pt x="0" y="175"/>
                    </a:cubicBezTo>
                    <a:cubicBezTo>
                      <a:pt x="2" y="175"/>
                      <a:pt x="3" y="175"/>
                      <a:pt x="4" y="175"/>
                    </a:cubicBezTo>
                    <a:close/>
                  </a:path>
                </a:pathLst>
              </a:custGeom>
              <a:solidFill>
                <a:schemeClr val="accent1"/>
              </a:solidFill>
              <a:ln w="9525">
                <a:noFill/>
                <a:round/>
                <a:headEnd/>
                <a:tailEnd/>
              </a:ln>
              <a:effectLst/>
            </p:spPr>
            <p:txBody>
              <a:bodyPr vert="horz" wrap="square" lIns="91440" tIns="45720" rIns="91440" bIns="45720" numCol="1" anchor="t" anchorCtr="0" compatLnSpc="1">
                <a:prstTxWarp prst="textNoShape">
                  <a:avLst/>
                </a:prstTxWarp>
              </a:bodyPr>
              <a:lstStyle/>
              <a:p>
                <a:pPr defTabSz="609507"/>
                <a:endParaRPr lang="en-US" sz="2100" dirty="0">
                  <a:solidFill>
                    <a:srgbClr val="4D4E5C"/>
                  </a:solidFill>
                  <a:latin typeface="Arial" panose="020B0604020202020204" pitchFamily="34" charset="0"/>
                  <a:cs typeface="Arial" panose="020B0604020202020204" pitchFamily="34" charset="0"/>
                </a:endParaRPr>
              </a:p>
            </p:txBody>
          </p:sp>
        </p:grpSp>
        <p:sp>
          <p:nvSpPr>
            <p:cNvPr id="264" name="Bogen 263"/>
            <p:cNvSpPr/>
            <p:nvPr/>
          </p:nvSpPr>
          <p:spPr bwMode="gray">
            <a:xfrm>
              <a:off x="9248291" y="2056368"/>
              <a:ext cx="1161074" cy="1160337"/>
            </a:xfrm>
            <a:prstGeom prst="arc">
              <a:avLst>
                <a:gd name="adj1" fmla="val 7154099"/>
                <a:gd name="adj2" fmla="val 3596764"/>
              </a:avLst>
            </a:prstGeom>
            <a:ln w="12700">
              <a:solidFill>
                <a:srgbClr val="FFFFFF"/>
              </a:solidFill>
            </a:ln>
            <a:effectLst/>
            <a:scene3d>
              <a:camera prst="orthographicFront"/>
              <a:lightRig rig="balanced" dir="t"/>
            </a:scene3d>
            <a:sp3d/>
          </p:spPr>
          <p:style>
            <a:lnRef idx="1">
              <a:schemeClr val="accent1"/>
            </a:lnRef>
            <a:fillRef idx="0">
              <a:schemeClr val="accent1"/>
            </a:fillRef>
            <a:effectRef idx="0">
              <a:schemeClr val="accent1"/>
            </a:effectRef>
            <a:fontRef idx="minor">
              <a:schemeClr val="tx1"/>
            </a:fontRef>
          </p:style>
          <p:txBody>
            <a:bodyPr rtlCol="0" anchor="ctr"/>
            <a:lstStyle/>
            <a:p>
              <a:pPr algn="ctr" defTabSz="609507"/>
              <a:endParaRPr lang="en-US" sz="1600" dirty="0">
                <a:solidFill>
                  <a:srgbClr val="4D4E5C"/>
                </a:solidFill>
                <a:latin typeface="Arial" panose="020B0604020202020204" pitchFamily="34" charset="0"/>
                <a:cs typeface="Arial" panose="020B0604020202020204" pitchFamily="34" charset="0"/>
              </a:endParaRPr>
            </a:p>
          </p:txBody>
        </p:sp>
        <p:sp>
          <p:nvSpPr>
            <p:cNvPr id="265" name="Rad 264"/>
            <p:cNvSpPr/>
            <p:nvPr/>
          </p:nvSpPr>
          <p:spPr bwMode="gray">
            <a:xfrm>
              <a:off x="9081402" y="1887367"/>
              <a:ext cx="1504364" cy="1503407"/>
            </a:xfrm>
            <a:prstGeom prst="donut">
              <a:avLst>
                <a:gd name="adj" fmla="val 7291"/>
              </a:avLst>
            </a:prstGeom>
            <a:noFill/>
            <a:ln w="12700">
              <a:noFill/>
              <a:round/>
              <a:headEnd/>
              <a:tailEnd/>
            </a:ln>
            <a:effectLst/>
          </p:spPr>
          <p:txBody>
            <a:bodyPr rtlCol="0" anchor="ctr"/>
            <a:lstStyle/>
            <a:p>
              <a:pPr algn="ctr" defTabSz="609507"/>
              <a:endParaRPr lang="en-US" sz="1600" dirty="0">
                <a:solidFill>
                  <a:srgbClr val="4D4E5C"/>
                </a:solidFill>
                <a:latin typeface="Arial" panose="020B0604020202020204" pitchFamily="34" charset="0"/>
                <a:cs typeface="Arial" panose="020B0604020202020204" pitchFamily="34" charset="0"/>
              </a:endParaRPr>
            </a:p>
          </p:txBody>
        </p:sp>
        <p:grpSp>
          <p:nvGrpSpPr>
            <p:cNvPr id="266" name="vbaPointer Zeiger links" descr="ValuePointer.55/ValuePointer.AngleStart.-60/AngleStart.AngleEnd.240/AngleEnd.ValueStart.0/ValueStart.ValueEnd.240/ValueEnd.Step.1/Step."/>
            <p:cNvGrpSpPr/>
            <p:nvPr/>
          </p:nvGrpSpPr>
          <p:grpSpPr bwMode="gray">
            <a:xfrm rot="540000">
              <a:off x="9176189" y="2593842"/>
              <a:ext cx="1462609" cy="129403"/>
              <a:chOff x="3292873" y="3573202"/>
              <a:chExt cx="2551122" cy="306891"/>
            </a:xfrm>
            <a:effectLst/>
          </p:grpSpPr>
          <p:sp>
            <p:nvSpPr>
              <p:cNvPr id="269" name="Freeform 41"/>
              <p:cNvSpPr>
                <a:spLocks/>
              </p:cNvSpPr>
              <p:nvPr/>
            </p:nvSpPr>
            <p:spPr bwMode="gray">
              <a:xfrm>
                <a:off x="3292873" y="3573202"/>
                <a:ext cx="1127452" cy="306891"/>
              </a:xfrm>
              <a:custGeom>
                <a:avLst/>
                <a:gdLst/>
                <a:ahLst/>
                <a:cxnLst>
                  <a:cxn ang="0">
                    <a:pos x="477" y="49"/>
                  </a:cxn>
                  <a:cxn ang="0">
                    <a:pos x="13" y="56"/>
                  </a:cxn>
                  <a:cxn ang="0">
                    <a:pos x="0" y="69"/>
                  </a:cxn>
                  <a:cxn ang="0">
                    <a:pos x="13" y="82"/>
                  </a:cxn>
                  <a:cxn ang="0">
                    <a:pos x="477" y="90"/>
                  </a:cxn>
                  <a:cxn ang="0">
                    <a:pos x="509" y="114"/>
                  </a:cxn>
                  <a:cxn ang="0">
                    <a:pos x="509" y="24"/>
                  </a:cxn>
                  <a:cxn ang="0">
                    <a:pos x="477" y="49"/>
                  </a:cxn>
                </a:cxnLst>
                <a:rect l="0" t="0" r="r" b="b"/>
                <a:pathLst>
                  <a:path w="510" h="139">
                    <a:moveTo>
                      <a:pt x="477" y="49"/>
                    </a:moveTo>
                    <a:cubicBezTo>
                      <a:pt x="13" y="56"/>
                      <a:pt x="13" y="56"/>
                      <a:pt x="13" y="56"/>
                    </a:cubicBezTo>
                    <a:cubicBezTo>
                      <a:pt x="6" y="56"/>
                      <a:pt x="0" y="62"/>
                      <a:pt x="0" y="69"/>
                    </a:cubicBezTo>
                    <a:cubicBezTo>
                      <a:pt x="0" y="77"/>
                      <a:pt x="6" y="82"/>
                      <a:pt x="13" y="82"/>
                    </a:cubicBezTo>
                    <a:cubicBezTo>
                      <a:pt x="477" y="90"/>
                      <a:pt x="477" y="90"/>
                      <a:pt x="477" y="90"/>
                    </a:cubicBezTo>
                    <a:cubicBezTo>
                      <a:pt x="477" y="90"/>
                      <a:pt x="509" y="90"/>
                      <a:pt x="509" y="114"/>
                    </a:cubicBezTo>
                    <a:cubicBezTo>
                      <a:pt x="509" y="139"/>
                      <a:pt x="510" y="0"/>
                      <a:pt x="509" y="24"/>
                    </a:cubicBezTo>
                    <a:cubicBezTo>
                      <a:pt x="509" y="49"/>
                      <a:pt x="477" y="49"/>
                      <a:pt x="477" y="49"/>
                    </a:cubicBezTo>
                    <a:close/>
                  </a:path>
                </a:pathLst>
              </a:custGeom>
              <a:solidFill>
                <a:schemeClr val="tx1"/>
              </a:solidFill>
              <a:ln w="19050">
                <a:solidFill>
                  <a:schemeClr val="tx1"/>
                </a:solidFill>
                <a:round/>
                <a:headEnd/>
                <a:tailEnd/>
              </a:ln>
              <a:effectLst/>
              <a:scene3d>
                <a:camera prst="orthographicFront"/>
                <a:lightRig rig="soft" dir="t"/>
              </a:scene3d>
              <a:sp3d/>
            </p:spPr>
            <p:txBody>
              <a:bodyPr rtlCol="0" anchor="ctr"/>
              <a:lstStyle/>
              <a:p>
                <a:pPr algn="ctr" defTabSz="609507"/>
                <a:endParaRPr lang="en-US" sz="1600" dirty="0">
                  <a:solidFill>
                    <a:srgbClr val="4D4E5C"/>
                  </a:solidFill>
                  <a:latin typeface="Arial" panose="020B0604020202020204" pitchFamily="34" charset="0"/>
                  <a:cs typeface="Arial" panose="020B0604020202020204" pitchFamily="34" charset="0"/>
                </a:endParaRPr>
              </a:p>
            </p:txBody>
          </p:sp>
          <p:sp>
            <p:nvSpPr>
              <p:cNvPr id="270" name="Freeform 41"/>
              <p:cNvSpPr>
                <a:spLocks/>
              </p:cNvSpPr>
              <p:nvPr/>
            </p:nvSpPr>
            <p:spPr bwMode="gray">
              <a:xfrm flipH="1">
                <a:off x="4716543" y="3573203"/>
                <a:ext cx="1127452" cy="306890"/>
              </a:xfrm>
              <a:custGeom>
                <a:avLst/>
                <a:gdLst/>
                <a:ahLst/>
                <a:cxnLst>
                  <a:cxn ang="0">
                    <a:pos x="477" y="49"/>
                  </a:cxn>
                  <a:cxn ang="0">
                    <a:pos x="13" y="56"/>
                  </a:cxn>
                  <a:cxn ang="0">
                    <a:pos x="0" y="69"/>
                  </a:cxn>
                  <a:cxn ang="0">
                    <a:pos x="13" y="82"/>
                  </a:cxn>
                  <a:cxn ang="0">
                    <a:pos x="477" y="90"/>
                  </a:cxn>
                  <a:cxn ang="0">
                    <a:pos x="509" y="114"/>
                  </a:cxn>
                  <a:cxn ang="0">
                    <a:pos x="509" y="24"/>
                  </a:cxn>
                  <a:cxn ang="0">
                    <a:pos x="477" y="49"/>
                  </a:cxn>
                </a:cxnLst>
                <a:rect l="0" t="0" r="r" b="b"/>
                <a:pathLst>
                  <a:path w="510" h="139">
                    <a:moveTo>
                      <a:pt x="477" y="49"/>
                    </a:moveTo>
                    <a:cubicBezTo>
                      <a:pt x="13" y="56"/>
                      <a:pt x="13" y="56"/>
                      <a:pt x="13" y="56"/>
                    </a:cubicBezTo>
                    <a:cubicBezTo>
                      <a:pt x="6" y="56"/>
                      <a:pt x="0" y="62"/>
                      <a:pt x="0" y="69"/>
                    </a:cubicBezTo>
                    <a:cubicBezTo>
                      <a:pt x="0" y="77"/>
                      <a:pt x="6" y="82"/>
                      <a:pt x="13" y="82"/>
                    </a:cubicBezTo>
                    <a:cubicBezTo>
                      <a:pt x="477" y="90"/>
                      <a:pt x="477" y="90"/>
                      <a:pt x="477" y="90"/>
                    </a:cubicBezTo>
                    <a:cubicBezTo>
                      <a:pt x="477" y="90"/>
                      <a:pt x="509" y="90"/>
                      <a:pt x="509" y="114"/>
                    </a:cubicBezTo>
                    <a:cubicBezTo>
                      <a:pt x="509" y="139"/>
                      <a:pt x="510" y="0"/>
                      <a:pt x="509" y="24"/>
                    </a:cubicBezTo>
                    <a:cubicBezTo>
                      <a:pt x="509" y="49"/>
                      <a:pt x="477" y="49"/>
                      <a:pt x="477" y="49"/>
                    </a:cubicBezTo>
                    <a:close/>
                  </a:path>
                </a:pathLst>
              </a:custGeom>
              <a:noFill/>
              <a:ln w="19050">
                <a:noFill/>
                <a:round/>
                <a:headEnd/>
                <a:tailEnd/>
              </a:ln>
              <a:scene3d>
                <a:camera prst="orthographicFront"/>
                <a:lightRig rig="soft" dir="t"/>
              </a:scene3d>
              <a:sp3d/>
            </p:spPr>
            <p:txBody>
              <a:bodyPr rtlCol="0" anchor="ctr"/>
              <a:lstStyle/>
              <a:p>
                <a:pPr algn="ctr" defTabSz="609507"/>
                <a:endParaRPr lang="en-US" sz="1600" dirty="0">
                  <a:solidFill>
                    <a:srgbClr val="4D4E5C"/>
                  </a:solidFill>
                  <a:latin typeface="Arial" panose="020B0604020202020204" pitchFamily="34" charset="0"/>
                  <a:cs typeface="Arial" panose="020B0604020202020204" pitchFamily="34" charset="0"/>
                </a:endParaRPr>
              </a:p>
            </p:txBody>
          </p:sp>
        </p:grpSp>
        <p:sp>
          <p:nvSpPr>
            <p:cNvPr id="267" name="Ellipse 266"/>
            <p:cNvSpPr/>
            <p:nvPr/>
          </p:nvSpPr>
          <p:spPr bwMode="gray">
            <a:xfrm>
              <a:off x="9687605" y="2491999"/>
              <a:ext cx="278644" cy="278465"/>
            </a:xfrm>
            <a:prstGeom prst="ellipse">
              <a:avLst/>
            </a:prstGeom>
            <a:solidFill>
              <a:schemeClr val="tx1"/>
            </a:solidFill>
            <a:ln w="12700">
              <a:solidFill>
                <a:schemeClr val="tx1"/>
              </a:solidFill>
              <a:round/>
              <a:headEnd/>
              <a:tailEnd/>
            </a:ln>
            <a:effectLst/>
          </p:spPr>
          <p:txBody>
            <a:bodyPr rtlCol="0" anchor="ctr"/>
            <a:lstStyle/>
            <a:p>
              <a:pPr algn="ctr" defTabSz="609507"/>
              <a:endParaRPr lang="en-US" sz="2100" dirty="0">
                <a:solidFill>
                  <a:srgbClr val="4D4E5C"/>
                </a:solidFill>
                <a:latin typeface="Arial" panose="020B0604020202020204" pitchFamily="34" charset="0"/>
                <a:cs typeface="Arial" panose="020B0604020202020204" pitchFamily="34" charset="0"/>
              </a:endParaRPr>
            </a:p>
          </p:txBody>
        </p:sp>
        <p:sp>
          <p:nvSpPr>
            <p:cNvPr id="268" name="Textfeld 267"/>
            <p:cNvSpPr txBox="1"/>
            <p:nvPr/>
          </p:nvSpPr>
          <p:spPr bwMode="gray">
            <a:xfrm>
              <a:off x="9614291" y="2917909"/>
              <a:ext cx="470001" cy="338554"/>
            </a:xfrm>
            <a:prstGeom prst="rect">
              <a:avLst/>
            </a:prstGeom>
            <a:noFill/>
            <a:effectLst/>
          </p:spPr>
          <p:txBody>
            <a:bodyPr wrap="none" rtlCol="0">
              <a:spAutoFit/>
            </a:bodyPr>
            <a:lstStyle/>
            <a:p>
              <a:pPr algn="ctr" defTabSz="609507"/>
              <a:r>
                <a:rPr lang="en-US" sz="1600" dirty="0">
                  <a:solidFill>
                    <a:srgbClr val="FFFFFF"/>
                  </a:solidFill>
                  <a:latin typeface="Arial" panose="020B0604020202020204" pitchFamily="34" charset="0"/>
                  <a:cs typeface="Arial" panose="020B0604020202020204" pitchFamily="34" charset="0"/>
                </a:rPr>
                <a:t>0.9</a:t>
              </a:r>
            </a:p>
          </p:txBody>
        </p:sp>
      </p:grpSp>
    </p:spTree>
    <p:extLst>
      <p:ext uri="{BB962C8B-B14F-4D97-AF65-F5344CB8AC3E}">
        <p14:creationId xmlns:p14="http://schemas.microsoft.com/office/powerpoint/2010/main" val="8032465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2 Bar charts and Text</a:t>
            </a:r>
          </a:p>
        </p:txBody>
      </p:sp>
      <p:sp>
        <p:nvSpPr>
          <p:cNvPr id="12" name="Untertitel 11"/>
          <p:cNvSpPr>
            <a:spLocks noGrp="1"/>
          </p:cNvSpPr>
          <p:nvPr>
            <p:ph type="subTitle" idx="14"/>
          </p:nvPr>
        </p:nvSpPr>
        <p:spPr bwMode="gray"/>
        <p:txBody>
          <a:bodyPr/>
          <a:lstStyle/>
          <a:p>
            <a:endParaRPr lang="en-US" dirty="0"/>
          </a:p>
        </p:txBody>
      </p:sp>
      <p:graphicFrame>
        <p:nvGraphicFramePr>
          <p:cNvPr id="6" name="Diagramm 5"/>
          <p:cNvGraphicFramePr/>
          <p:nvPr>
            <p:extLst>
              <p:ext uri="{D42A27DB-BD31-4B8C-83A1-F6EECF244321}">
                <p14:modId xmlns:p14="http://schemas.microsoft.com/office/powerpoint/2010/main" val="3786101310"/>
              </p:ext>
            </p:extLst>
          </p:nvPr>
        </p:nvGraphicFramePr>
        <p:xfrm>
          <a:off x="617538" y="1755914"/>
          <a:ext cx="5417137" cy="1895060"/>
        </p:xfrm>
        <a:graphic>
          <a:graphicData uri="http://schemas.openxmlformats.org/drawingml/2006/chart">
            <c:chart xmlns:c="http://schemas.openxmlformats.org/drawingml/2006/chart" xmlns:r="http://schemas.openxmlformats.org/officeDocument/2006/relationships" r:id="rId3"/>
          </a:graphicData>
        </a:graphic>
      </p:graphicFrame>
      <p:cxnSp>
        <p:nvCxnSpPr>
          <p:cNvPr id="10" name="Gerade Verbindung 9"/>
          <p:cNvCxnSpPr/>
          <p:nvPr/>
        </p:nvCxnSpPr>
        <p:spPr bwMode="gray">
          <a:xfrm>
            <a:off x="6095999" y="1420813"/>
            <a:ext cx="0" cy="4795048"/>
          </a:xfrm>
          <a:prstGeom prst="line">
            <a:avLst/>
          </a:prstGeom>
          <a:ln w="9525">
            <a:solidFill>
              <a:schemeClr val="bg1"/>
            </a:solidFill>
            <a:miter lim="800000"/>
          </a:ln>
        </p:spPr>
        <p:style>
          <a:lnRef idx="1">
            <a:schemeClr val="accent1"/>
          </a:lnRef>
          <a:fillRef idx="0">
            <a:schemeClr val="accent1"/>
          </a:fillRef>
          <a:effectRef idx="0">
            <a:schemeClr val="accent1"/>
          </a:effectRef>
          <a:fontRef idx="minor">
            <a:schemeClr val="tx1"/>
          </a:fontRef>
        </p:style>
      </p:cxnSp>
      <p:sp>
        <p:nvSpPr>
          <p:cNvPr id="14" name="Textplatzhalter 3"/>
          <p:cNvSpPr txBox="1">
            <a:spLocks/>
          </p:cNvSpPr>
          <p:nvPr/>
        </p:nvSpPr>
        <p:spPr bwMode="gray">
          <a:xfrm>
            <a:off x="6376416" y="1373766"/>
            <a:ext cx="5198046" cy="4863496"/>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a:p>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r>
              <a:rPr lang="en-US" sz="1400" dirty="0">
                <a:solidFill>
                  <a:schemeClr val="bg1"/>
                </a:solidFill>
                <a:latin typeface="Arial" panose="020B0604020202020204" pitchFamily="34" charset="0"/>
                <a:cs typeface="Arial" panose="020B0604020202020204" pitchFamily="34" charset="0"/>
              </a:rPr>
              <a:t>For replacing the placeholder text you need to click on the placeholder text and insert your own text.</a:t>
            </a:r>
          </a:p>
          <a:p>
            <a:pPr marL="180000" lvl="2" indent="-180000"/>
            <a:r>
              <a:rPr lang="en-US" sz="1400" dirty="0">
                <a:solidFill>
                  <a:schemeClr val="bg1"/>
                </a:solidFill>
                <a:latin typeface="Arial" panose="020B0604020202020204" pitchFamily="34" charset="0"/>
                <a:cs typeface="Arial" panose="020B0604020202020204" pitchFamily="34" charset="0"/>
              </a:rPr>
              <a:t>The text demonstrates how your own text will look </a:t>
            </a:r>
            <a:br>
              <a:rPr lang="en-US" sz="1400" dirty="0">
                <a:solidFill>
                  <a:schemeClr val="bg1"/>
                </a:solidFill>
                <a:latin typeface="Arial" panose="020B0604020202020204" pitchFamily="34" charset="0"/>
                <a:cs typeface="Arial" panose="020B0604020202020204" pitchFamily="34" charset="0"/>
              </a:rPr>
            </a:br>
            <a:r>
              <a:rPr lang="en-US" sz="1400" dirty="0">
                <a:solidFill>
                  <a:schemeClr val="bg1"/>
                </a:solidFill>
                <a:latin typeface="Arial" panose="020B0604020202020204" pitchFamily="34" charset="0"/>
                <a:cs typeface="Arial" panose="020B0604020202020204" pitchFamily="34" charset="0"/>
              </a:rPr>
              <a:t>when you replace the placeholder with your own text.</a:t>
            </a:r>
          </a:p>
          <a:p>
            <a:pPr marL="180000" lvl="2" indent="-180000"/>
            <a:r>
              <a:rPr lang="en-US" sz="1400" dirty="0">
                <a:solidFill>
                  <a:schemeClr val="bg1"/>
                </a:solidFill>
                <a:latin typeface="Arial" panose="020B0604020202020204" pitchFamily="34" charset="0"/>
                <a:cs typeface="Arial" panose="020B0604020202020204" pitchFamily="34" charset="0"/>
              </a:rPr>
              <a:t>This is a placeholder text.</a:t>
            </a:r>
          </a:p>
          <a:p>
            <a:pPr marL="180000" lvl="2" indent="-180000"/>
            <a:r>
              <a:rPr lang="en-US" sz="1400" dirty="0">
                <a:solidFill>
                  <a:schemeClr val="bg1"/>
                </a:solidFill>
                <a:latin typeface="Arial" panose="020B0604020202020204" pitchFamily="34" charset="0"/>
                <a:cs typeface="Arial" panose="020B0604020202020204" pitchFamily="34" charset="0"/>
              </a:rPr>
              <a:t>The text demonstrates how your own text will look </a:t>
            </a:r>
            <a:br>
              <a:rPr lang="en-US" sz="1400" dirty="0">
                <a:solidFill>
                  <a:schemeClr val="bg1"/>
                </a:solidFill>
                <a:latin typeface="Arial" panose="020B0604020202020204" pitchFamily="34" charset="0"/>
                <a:cs typeface="Arial" panose="020B0604020202020204" pitchFamily="34" charset="0"/>
              </a:rPr>
            </a:br>
            <a:r>
              <a:rPr lang="en-US" sz="1400" dirty="0">
                <a:solidFill>
                  <a:schemeClr val="bg1"/>
                </a:solidFill>
                <a:latin typeface="Arial" panose="020B0604020202020204" pitchFamily="34" charset="0"/>
                <a:cs typeface="Arial" panose="020B0604020202020204" pitchFamily="34" charset="0"/>
              </a:rPr>
              <a:t>when you replace the placeholder with your own text.</a:t>
            </a:r>
          </a:p>
          <a:p>
            <a:pPr marL="180000" lvl="2" indent="-180000"/>
            <a:r>
              <a:rPr lang="en-US" sz="1400" dirty="0">
                <a:solidFill>
                  <a:schemeClr val="bg1"/>
                </a:solidFill>
                <a:latin typeface="Arial" panose="020B0604020202020204" pitchFamily="34" charset="0"/>
                <a:cs typeface="Arial" panose="020B0604020202020204" pitchFamily="34" charset="0"/>
              </a:rPr>
              <a:t>This is a placeholder text.</a:t>
            </a:r>
          </a:p>
          <a:p>
            <a:pPr marL="180000" lvl="2" indent="-180000"/>
            <a:r>
              <a:rPr lang="en-US" sz="1400" dirty="0">
                <a:solidFill>
                  <a:schemeClr val="bg1"/>
                </a:solidFill>
                <a:latin typeface="Arial" panose="020B0604020202020204" pitchFamily="34" charset="0"/>
                <a:cs typeface="Arial" panose="020B0604020202020204" pitchFamily="34" charset="0"/>
              </a:rPr>
              <a:t>This is a placeholder text.</a:t>
            </a:r>
          </a:p>
          <a:p>
            <a:pPr marL="180000" lvl="2" indent="-180000"/>
            <a:endParaRPr lang="en-US" sz="1400" dirty="0">
              <a:solidFill>
                <a:schemeClr val="bg1"/>
              </a:solidFill>
              <a:latin typeface="Arial" panose="020B0604020202020204" pitchFamily="34" charset="0"/>
              <a:cs typeface="Arial" panose="020B0604020202020204" pitchFamily="34" charset="0"/>
            </a:endParaRPr>
          </a:p>
        </p:txBody>
      </p:sp>
      <p:sp>
        <p:nvSpPr>
          <p:cNvPr id="15" name="Textplatzhalter 3"/>
          <p:cNvSpPr txBox="1">
            <a:spLocks/>
          </p:cNvSpPr>
          <p:nvPr/>
        </p:nvSpPr>
        <p:spPr bwMode="gray">
          <a:xfrm>
            <a:off x="599941" y="1373766"/>
            <a:ext cx="5198046" cy="302634"/>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p:txBody>
      </p:sp>
      <p:graphicFrame>
        <p:nvGraphicFramePr>
          <p:cNvPr id="20" name="Diagramm 19"/>
          <p:cNvGraphicFramePr/>
          <p:nvPr>
            <p:extLst>
              <p:ext uri="{D42A27DB-BD31-4B8C-83A1-F6EECF244321}">
                <p14:modId xmlns:p14="http://schemas.microsoft.com/office/powerpoint/2010/main" val="4120336903"/>
              </p:ext>
            </p:extLst>
          </p:nvPr>
        </p:nvGraphicFramePr>
        <p:xfrm>
          <a:off x="617538" y="4432854"/>
          <a:ext cx="5417137" cy="1895060"/>
        </p:xfrm>
        <a:graphic>
          <a:graphicData uri="http://schemas.openxmlformats.org/drawingml/2006/chart">
            <c:chart xmlns:c="http://schemas.openxmlformats.org/drawingml/2006/chart" xmlns:r="http://schemas.openxmlformats.org/officeDocument/2006/relationships" r:id="rId4"/>
          </a:graphicData>
        </a:graphic>
      </p:graphicFrame>
      <p:sp>
        <p:nvSpPr>
          <p:cNvPr id="21" name="Textplatzhalter 3"/>
          <p:cNvSpPr txBox="1">
            <a:spLocks/>
          </p:cNvSpPr>
          <p:nvPr/>
        </p:nvSpPr>
        <p:spPr bwMode="gray">
          <a:xfrm>
            <a:off x="599941" y="4050706"/>
            <a:ext cx="5198046" cy="302634"/>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410001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bwMode="gray">
          <a:xfrm>
            <a:off x="615949" y="2779415"/>
            <a:ext cx="10958514" cy="1368767"/>
            <a:chOff x="2168224" y="2779415"/>
            <a:chExt cx="7853964" cy="1368767"/>
          </a:xfrm>
        </p:grpSpPr>
        <p:sp>
          <p:nvSpPr>
            <p:cNvPr id="4" name="Textfeld 4"/>
            <p:cNvSpPr txBox="1"/>
            <p:nvPr/>
          </p:nvSpPr>
          <p:spPr bwMode="gray">
            <a:xfrm>
              <a:off x="2168224" y="2783832"/>
              <a:ext cx="7853964" cy="1364350"/>
            </a:xfrm>
            <a:prstGeom prst="rect">
              <a:avLst/>
            </a:prstGeom>
            <a:noFill/>
          </p:spPr>
          <p:txBody>
            <a:bodyPr lIns="180000" tIns="72000" rIns="72000" bIns="72000" anchor="ctr"/>
            <a:lstStyle>
              <a:defPPr>
                <a:defRPr lang="de-DE"/>
              </a:defPPr>
              <a:lvl1pPr indent="0" defTabSz="1221456">
                <a:spcBef>
                  <a:spcPts val="300"/>
                </a:spcBef>
                <a:spcAft>
                  <a:spcPts val="300"/>
                </a:spcAft>
                <a:buClr>
                  <a:schemeClr val="accent2"/>
                </a:buClr>
                <a:buSzPct val="110000"/>
                <a:buFont typeface="Arial" pitchFamily="34" charset="0"/>
                <a:buNone/>
                <a:defRPr sz="1600" baseline="0">
                  <a:solidFill>
                    <a:schemeClr val="bg1"/>
                  </a:solidFill>
                </a:defRPr>
              </a:lvl1pPr>
              <a:lvl2pPr marL="3175" indent="0" defTabSz="1221456">
                <a:spcBef>
                  <a:spcPts val="200"/>
                </a:spcBef>
                <a:spcAft>
                  <a:spcPts val="300"/>
                </a:spcAft>
                <a:buClr>
                  <a:schemeClr val="accent1"/>
                </a:buClr>
                <a:buSzPct val="110000"/>
                <a:buFont typeface="Arial" pitchFamily="34" charset="0"/>
                <a:buNone/>
                <a:tabLst/>
                <a:defRPr sz="1600"/>
              </a:lvl2pPr>
              <a:lvl3pPr marL="3175" indent="0" defTabSz="1221456">
                <a:spcBef>
                  <a:spcPts val="200"/>
                </a:spcBef>
                <a:spcAft>
                  <a:spcPts val="300"/>
                </a:spcAft>
                <a:buClr>
                  <a:srgbClr val="6BC200"/>
                </a:buClr>
                <a:buSzPct val="110000"/>
                <a:buFont typeface="Arial" pitchFamily="34" charset="0"/>
                <a:buNone/>
                <a:tabLst/>
                <a:defRPr sz="1600"/>
              </a:lvl3pPr>
              <a:lvl4pPr marL="3175" indent="0" defTabSz="1221456">
                <a:spcBef>
                  <a:spcPts val="200"/>
                </a:spcBef>
                <a:spcAft>
                  <a:spcPts val="300"/>
                </a:spcAft>
                <a:buClr>
                  <a:schemeClr val="accent5"/>
                </a:buClr>
                <a:buSzPct val="110000"/>
                <a:buFont typeface="Arial" pitchFamily="34" charset="0"/>
                <a:buNone/>
                <a:tabLst/>
                <a:defRPr sz="1600"/>
              </a:lvl4pPr>
              <a:lvl5pPr marL="3175" indent="0" defTabSz="1221456">
                <a:spcBef>
                  <a:spcPts val="200"/>
                </a:spcBef>
                <a:spcAft>
                  <a:spcPts val="300"/>
                </a:spcAft>
                <a:buClr>
                  <a:schemeClr val="accent6"/>
                </a:buClr>
                <a:buSzPct val="110000"/>
                <a:buFont typeface="Arial" pitchFamily="34" charset="0"/>
                <a:buNone/>
                <a:tabLst/>
                <a:defRPr sz="1600"/>
              </a:lvl5pPr>
              <a:lvl6pPr marL="3175" indent="0" defTabSz="1221456">
                <a:spcBef>
                  <a:spcPts val="200"/>
                </a:spcBef>
                <a:spcAft>
                  <a:spcPts val="300"/>
                </a:spcAft>
                <a:buClr>
                  <a:schemeClr val="accent6"/>
                </a:buClr>
                <a:buSzPct val="110000"/>
                <a:buFont typeface="Arial" pitchFamily="34" charset="0"/>
                <a:buNone/>
                <a:tabLst/>
                <a:defRPr sz="1600"/>
              </a:lvl6pPr>
              <a:lvl7pPr marL="3175" indent="0" defTabSz="1221456">
                <a:spcBef>
                  <a:spcPts val="200"/>
                </a:spcBef>
                <a:spcAft>
                  <a:spcPts val="300"/>
                </a:spcAft>
                <a:buClr>
                  <a:schemeClr val="accent6"/>
                </a:buClr>
                <a:buSzPct val="110000"/>
                <a:buFont typeface="Arial" pitchFamily="34" charset="0"/>
                <a:buNone/>
                <a:tabLst/>
                <a:defRPr sz="1600"/>
              </a:lvl7pPr>
              <a:lvl8pPr marL="3175" indent="0" defTabSz="1221456">
                <a:spcBef>
                  <a:spcPts val="200"/>
                </a:spcBef>
                <a:spcAft>
                  <a:spcPts val="300"/>
                </a:spcAft>
                <a:buClr>
                  <a:schemeClr val="accent6"/>
                </a:buClr>
                <a:buSzPct val="110000"/>
                <a:buFont typeface="Arial" pitchFamily="34" charset="0"/>
                <a:buNone/>
                <a:tabLst/>
                <a:defRPr sz="1600"/>
              </a:lvl8pPr>
              <a:lvl9pPr marL="3175" indent="0" defTabSz="1221456">
                <a:spcBef>
                  <a:spcPts val="200"/>
                </a:spcBef>
                <a:spcAft>
                  <a:spcPts val="300"/>
                </a:spcAft>
                <a:buClr>
                  <a:schemeClr val="accent6"/>
                </a:buClr>
                <a:buSzPct val="110000"/>
                <a:buFont typeface="Arial" pitchFamily="34" charset="0"/>
                <a:buNone/>
                <a:tabLst/>
                <a:defRPr sz="1600"/>
              </a:lvl9pPr>
            </a:lstStyle>
            <a:p>
              <a:pPr algn="ctr"/>
              <a:r>
                <a:rPr lang="en-US" sz="6600" dirty="0">
                  <a:latin typeface="Arial" panose="020B0604020202020204" pitchFamily="34" charset="0"/>
                  <a:cs typeface="Arial" panose="020B0604020202020204" pitchFamily="34" charset="0"/>
                </a:rPr>
                <a:t>TABLES</a:t>
              </a:r>
            </a:p>
          </p:txBody>
        </p:sp>
        <p:grpSp>
          <p:nvGrpSpPr>
            <p:cNvPr id="6" name="Group 5"/>
            <p:cNvGrpSpPr/>
            <p:nvPr/>
          </p:nvGrpSpPr>
          <p:grpSpPr bwMode="gray">
            <a:xfrm>
              <a:off x="2168225" y="2779415"/>
              <a:ext cx="7853962" cy="1358020"/>
              <a:chOff x="5352821" y="2788468"/>
              <a:chExt cx="1484769" cy="1358020"/>
            </a:xfrm>
          </p:grpSpPr>
          <p:cxnSp>
            <p:nvCxnSpPr>
              <p:cNvPr id="7" name="Straight Connector 6"/>
              <p:cNvCxnSpPr/>
              <p:nvPr/>
            </p:nvCxnSpPr>
            <p:spPr bwMode="gray">
              <a:xfrm>
                <a:off x="5352821" y="4146488"/>
                <a:ext cx="1484769" cy="0"/>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bwMode="gray">
              <a:xfrm>
                <a:off x="5352821" y="2788468"/>
                <a:ext cx="1484769" cy="0"/>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414171271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Example of a table</a:t>
            </a:r>
          </a:p>
        </p:txBody>
      </p:sp>
      <p:sp>
        <p:nvSpPr>
          <p:cNvPr id="3" name="Untertitel 2"/>
          <p:cNvSpPr>
            <a:spLocks noGrp="1"/>
          </p:cNvSpPr>
          <p:nvPr>
            <p:ph type="subTitle" idx="14"/>
          </p:nvPr>
        </p:nvSpPr>
        <p:spPr bwMode="gray"/>
        <p:txBody>
          <a:bodyPr/>
          <a:lstStyle/>
          <a:p>
            <a:endParaRPr lang="en-US" dirty="0"/>
          </a:p>
        </p:txBody>
      </p:sp>
      <p:graphicFrame>
        <p:nvGraphicFramePr>
          <p:cNvPr id="5" name="Group 337"/>
          <p:cNvGraphicFramePr>
            <a:graphicFrameLocks noGrp="1"/>
          </p:cNvGraphicFramePr>
          <p:nvPr>
            <p:extLst>
              <p:ext uri="{D42A27DB-BD31-4B8C-83A1-F6EECF244321}">
                <p14:modId xmlns:p14="http://schemas.microsoft.com/office/powerpoint/2010/main" val="4061373246"/>
              </p:ext>
            </p:extLst>
          </p:nvPr>
        </p:nvGraphicFramePr>
        <p:xfrm>
          <a:off x="617537" y="1420815"/>
          <a:ext cx="10953844" cy="4818059"/>
        </p:xfrm>
        <a:graphic>
          <a:graphicData uri="http://schemas.openxmlformats.org/drawingml/2006/table">
            <a:tbl>
              <a:tblPr/>
              <a:tblGrid>
                <a:gridCol w="2320972">
                  <a:extLst>
                    <a:ext uri="{9D8B030D-6E8A-4147-A177-3AD203B41FA5}">
                      <a16:colId xmlns:a16="http://schemas.microsoft.com/office/drawing/2014/main" val="20000"/>
                    </a:ext>
                  </a:extLst>
                </a:gridCol>
                <a:gridCol w="1438812">
                  <a:extLst>
                    <a:ext uri="{9D8B030D-6E8A-4147-A177-3AD203B41FA5}">
                      <a16:colId xmlns:a16="http://schemas.microsoft.com/office/drawing/2014/main" val="20001"/>
                    </a:ext>
                  </a:extLst>
                </a:gridCol>
                <a:gridCol w="1438812">
                  <a:extLst>
                    <a:ext uri="{9D8B030D-6E8A-4147-A177-3AD203B41FA5}">
                      <a16:colId xmlns:a16="http://schemas.microsoft.com/office/drawing/2014/main" val="20002"/>
                    </a:ext>
                  </a:extLst>
                </a:gridCol>
                <a:gridCol w="1438812">
                  <a:extLst>
                    <a:ext uri="{9D8B030D-6E8A-4147-A177-3AD203B41FA5}">
                      <a16:colId xmlns:a16="http://schemas.microsoft.com/office/drawing/2014/main" val="20003"/>
                    </a:ext>
                  </a:extLst>
                </a:gridCol>
                <a:gridCol w="1438812">
                  <a:extLst>
                    <a:ext uri="{9D8B030D-6E8A-4147-A177-3AD203B41FA5}">
                      <a16:colId xmlns:a16="http://schemas.microsoft.com/office/drawing/2014/main" val="20004"/>
                    </a:ext>
                  </a:extLst>
                </a:gridCol>
                <a:gridCol w="1438812">
                  <a:extLst>
                    <a:ext uri="{9D8B030D-6E8A-4147-A177-3AD203B41FA5}">
                      <a16:colId xmlns:a16="http://schemas.microsoft.com/office/drawing/2014/main" val="20005"/>
                    </a:ext>
                  </a:extLst>
                </a:gridCol>
                <a:gridCol w="1438812">
                  <a:extLst>
                    <a:ext uri="{9D8B030D-6E8A-4147-A177-3AD203B41FA5}">
                      <a16:colId xmlns:a16="http://schemas.microsoft.com/office/drawing/2014/main" val="20006"/>
                    </a:ext>
                  </a:extLst>
                </a:gridCol>
              </a:tblGrid>
              <a:tr h="567414">
                <a:tc>
                  <a:txBody>
                    <a:bodyPr/>
                    <a:lstStyle/>
                    <a:p>
                      <a:pPr marL="0" marR="0" lvl="0" indent="0" algn="l" defTabSz="914400" rtl="0" eaLnBrk="0" fontAlgn="base" latinLnBrk="0" hangingPunct="0">
                        <a:lnSpc>
                          <a:spcPct val="100000"/>
                        </a:lnSpc>
                        <a:spcBef>
                          <a:spcPct val="0"/>
                        </a:spcBef>
                        <a:spcAft>
                          <a:spcPct val="0"/>
                        </a:spcAft>
                        <a:buClr>
                          <a:schemeClr val="bg2"/>
                        </a:buClr>
                        <a:buSzTx/>
                        <a:buFont typeface="Wingdings" pitchFamily="2" charset="2"/>
                        <a:buNone/>
                        <a:tabLst/>
                        <a:defRPr/>
                      </a:pPr>
                      <a:r>
                        <a:rPr lang="en-GB" sz="1200" b="0" cap="all" baseline="0" dirty="0">
                          <a:solidFill>
                            <a:schemeClr val="bg2"/>
                          </a:solidFill>
                          <a:latin typeface="Arial" panose="020B0604020202020204" pitchFamily="34" charset="0"/>
                          <a:cs typeface="Arial" panose="020B0604020202020204" pitchFamily="34" charset="0"/>
                        </a:rPr>
                        <a:t>Title</a:t>
                      </a:r>
                      <a:endParaRPr lang="en-GB" sz="1400" b="0" cap="all" baseline="0" dirty="0">
                        <a:solidFill>
                          <a:schemeClr val="bg2"/>
                        </a:solidFill>
                        <a:latin typeface="Arial" panose="020B0604020202020204" pitchFamily="34" charset="0"/>
                        <a:cs typeface="Arial" panose="020B0604020202020204" pitchFamily="34" charset="0"/>
                      </a:endParaRPr>
                    </a:p>
                  </a:txBody>
                  <a:tcPr marL="53986" marR="67482" marT="36000" marB="54000" anchor="b" horzOverflow="overflow">
                    <a:lnL w="762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sz="1200" b="0" i="0" u="none" strike="noStrike" cap="all" normalizeH="0" baseline="0" noProof="0" dirty="0">
                          <a:ln>
                            <a:noFill/>
                          </a:ln>
                          <a:solidFill>
                            <a:schemeClr val="bg2"/>
                          </a:solidFill>
                          <a:effectLst/>
                          <a:latin typeface="Arial" panose="020B0604020202020204" pitchFamily="34" charset="0"/>
                          <a:cs typeface="Arial" panose="020B0604020202020204" pitchFamily="34" charset="0"/>
                        </a:rPr>
                        <a:t>Placeholder</a:t>
                      </a:r>
                      <a:endParaRPr kumimoji="0" lang="en-GB" sz="1400" b="0" i="0" u="none" strike="noStrike" cap="all" normalizeH="0" baseline="0" noProof="0" dirty="0">
                        <a:ln>
                          <a:noFill/>
                        </a:ln>
                        <a:solidFill>
                          <a:schemeClr val="bg2"/>
                        </a:solidFill>
                        <a:effectLst/>
                        <a:latin typeface="Arial" panose="020B0604020202020204" pitchFamily="34" charset="0"/>
                        <a:cs typeface="Arial" panose="020B0604020202020204" pitchFamily="34" charset="0"/>
                      </a:endParaRPr>
                    </a:p>
                  </a:txBody>
                  <a:tcPr marL="53986" marR="68400" marT="0" marB="68400"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GB" sz="1200" b="0" i="0" u="none" strike="noStrike" cap="all" normalizeH="0" baseline="0" noProof="0" dirty="0">
                          <a:ln>
                            <a:noFill/>
                          </a:ln>
                          <a:solidFill>
                            <a:schemeClr val="bg2"/>
                          </a:solidFill>
                          <a:effectLst/>
                          <a:latin typeface="Arial" panose="020B0604020202020204" pitchFamily="34" charset="0"/>
                          <a:cs typeface="Arial" panose="020B0604020202020204" pitchFamily="34" charset="0"/>
                        </a:rPr>
                        <a:t>Placeholder</a:t>
                      </a:r>
                      <a:endParaRPr kumimoji="0" lang="en-GB" sz="1400" b="0" i="0" u="none" strike="noStrike" cap="all" normalizeH="0" baseline="0" noProof="0" dirty="0">
                        <a:ln>
                          <a:noFill/>
                        </a:ln>
                        <a:solidFill>
                          <a:schemeClr val="bg2"/>
                        </a:solidFill>
                        <a:effectLst/>
                        <a:latin typeface="Arial" panose="020B0604020202020204" pitchFamily="34" charset="0"/>
                        <a:cs typeface="Arial" panose="020B0604020202020204" pitchFamily="34" charset="0"/>
                      </a:endParaRPr>
                    </a:p>
                  </a:txBody>
                  <a:tcPr marL="53986" marR="68400" marT="0" marB="68400"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GB" sz="1200" b="0" i="0" u="none" strike="noStrike" cap="all" normalizeH="0" baseline="0" noProof="0" dirty="0">
                          <a:ln>
                            <a:noFill/>
                          </a:ln>
                          <a:solidFill>
                            <a:schemeClr val="bg2"/>
                          </a:solidFill>
                          <a:effectLst/>
                          <a:latin typeface="Arial" panose="020B0604020202020204" pitchFamily="34" charset="0"/>
                          <a:cs typeface="Arial" panose="020B0604020202020204" pitchFamily="34" charset="0"/>
                        </a:rPr>
                        <a:t>Placeholder</a:t>
                      </a:r>
                      <a:endParaRPr kumimoji="0" lang="en-GB" sz="1400" b="0" i="0" u="none" strike="noStrike" cap="all" normalizeH="0" baseline="0" noProof="0" dirty="0">
                        <a:ln>
                          <a:noFill/>
                        </a:ln>
                        <a:solidFill>
                          <a:schemeClr val="bg2"/>
                        </a:solidFill>
                        <a:effectLst/>
                        <a:latin typeface="Arial" panose="020B0604020202020204" pitchFamily="34" charset="0"/>
                        <a:cs typeface="Arial" panose="020B0604020202020204" pitchFamily="34" charset="0"/>
                      </a:endParaRPr>
                    </a:p>
                  </a:txBody>
                  <a:tcPr marL="53986" marR="68400" marT="0" marB="68400"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GB" sz="1200" b="0" i="0" u="none" strike="noStrike" cap="all" normalizeH="0" baseline="0" noProof="0" dirty="0">
                          <a:ln>
                            <a:noFill/>
                          </a:ln>
                          <a:solidFill>
                            <a:schemeClr val="bg2"/>
                          </a:solidFill>
                          <a:effectLst/>
                          <a:latin typeface="Arial" panose="020B0604020202020204" pitchFamily="34" charset="0"/>
                          <a:cs typeface="Arial" panose="020B0604020202020204" pitchFamily="34" charset="0"/>
                        </a:rPr>
                        <a:t>Placeholder</a:t>
                      </a:r>
                      <a:endParaRPr kumimoji="0" lang="en-GB" sz="1400" b="0" i="0" u="none" strike="noStrike" cap="all" normalizeH="0" baseline="0" noProof="0" dirty="0">
                        <a:ln>
                          <a:noFill/>
                        </a:ln>
                        <a:solidFill>
                          <a:schemeClr val="bg2"/>
                        </a:solidFill>
                        <a:effectLst/>
                        <a:latin typeface="Arial" panose="020B0604020202020204" pitchFamily="34" charset="0"/>
                        <a:cs typeface="Arial" panose="020B0604020202020204" pitchFamily="34" charset="0"/>
                      </a:endParaRPr>
                    </a:p>
                  </a:txBody>
                  <a:tcPr marL="53986" marR="68400" marT="0" marB="68400"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GB" sz="1200" b="0" i="0" u="none" strike="noStrike" cap="all" normalizeH="0" baseline="0" noProof="0" dirty="0">
                          <a:ln>
                            <a:noFill/>
                          </a:ln>
                          <a:solidFill>
                            <a:schemeClr val="bg2"/>
                          </a:solidFill>
                          <a:effectLst/>
                          <a:latin typeface="Arial" panose="020B0604020202020204" pitchFamily="34" charset="0"/>
                          <a:cs typeface="Arial" panose="020B0604020202020204" pitchFamily="34" charset="0"/>
                        </a:rPr>
                        <a:t>Placeholder</a:t>
                      </a:r>
                      <a:endParaRPr kumimoji="0" lang="en-GB" sz="1400" b="0" i="0" u="none" strike="noStrike" cap="all" normalizeH="0" baseline="0" noProof="0" dirty="0">
                        <a:ln>
                          <a:noFill/>
                        </a:ln>
                        <a:solidFill>
                          <a:schemeClr val="bg2"/>
                        </a:solidFill>
                        <a:effectLst/>
                        <a:latin typeface="Arial" panose="020B0604020202020204" pitchFamily="34" charset="0"/>
                        <a:cs typeface="Arial" panose="020B0604020202020204" pitchFamily="34" charset="0"/>
                      </a:endParaRPr>
                    </a:p>
                  </a:txBody>
                  <a:tcPr marL="53986" marR="68400" marT="0" marB="68400"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GB" sz="1200" b="0" i="0" u="none" strike="noStrike" cap="all" normalizeH="0" baseline="0" noProof="0" dirty="0">
                          <a:ln>
                            <a:noFill/>
                          </a:ln>
                          <a:solidFill>
                            <a:schemeClr val="bg2"/>
                          </a:solidFill>
                          <a:effectLst/>
                          <a:latin typeface="Arial" panose="020B0604020202020204" pitchFamily="34" charset="0"/>
                          <a:cs typeface="Arial" panose="020B0604020202020204" pitchFamily="34" charset="0"/>
                        </a:rPr>
                        <a:t>Placeholder</a:t>
                      </a:r>
                      <a:endParaRPr kumimoji="0" lang="en-GB" sz="1400" b="0" i="0" u="none" strike="noStrike" cap="all" normalizeH="0" baseline="0" noProof="0" dirty="0">
                        <a:ln>
                          <a:noFill/>
                        </a:ln>
                        <a:solidFill>
                          <a:schemeClr val="bg2"/>
                        </a:solidFill>
                        <a:effectLst/>
                        <a:latin typeface="Arial" panose="020B0604020202020204" pitchFamily="34" charset="0"/>
                        <a:cs typeface="Arial" panose="020B0604020202020204" pitchFamily="34" charset="0"/>
                      </a:endParaRPr>
                    </a:p>
                  </a:txBody>
                  <a:tcPr marL="53986" marR="68400" marT="0" marB="68400" anchor="b" horzOverflow="overflow">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49621">
                <a:tc>
                  <a:txBody>
                    <a:bodyPr/>
                    <a:lstStyle/>
                    <a:p>
                      <a:pPr marL="0" marR="0" lvl="0" indent="0" algn="l" defTabSz="914400" rtl="0" eaLnBrk="0" fontAlgn="base" latinLnBrk="0" hangingPunct="0">
                        <a:lnSpc>
                          <a:spcPct val="100000"/>
                        </a:lnSpc>
                        <a:spcBef>
                          <a:spcPct val="0"/>
                        </a:spcBef>
                        <a:spcAft>
                          <a:spcPct val="0"/>
                        </a:spcAft>
                        <a:buClr>
                          <a:schemeClr val="bg2"/>
                        </a:buClr>
                        <a:buSzTx/>
                        <a:buFont typeface="Wingdings" pitchFamily="2" charset="2"/>
                        <a:buNone/>
                        <a:tabLst/>
                      </a:pPr>
                      <a:endParaRPr kumimoji="0" lang="en-GB" sz="8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0" marR="67482" marT="0" marB="0" anchor="ctr" horzOverflow="overflow">
                    <a:lnL w="762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sz="8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 million</a:t>
                      </a:r>
                    </a:p>
                  </a:txBody>
                  <a:tcPr marL="0"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
                          <a:srgbClr val="7787B5"/>
                        </a:buClr>
                        <a:buSzTx/>
                        <a:buFont typeface="Wingdings" pitchFamily="2" charset="2"/>
                        <a:buNone/>
                        <a:tabLst/>
                        <a:defRPr/>
                      </a:pPr>
                      <a:r>
                        <a:rPr kumimoji="0" lang="en-GB" sz="800" b="0"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 million</a:t>
                      </a:r>
                    </a:p>
                  </a:txBody>
                  <a:tcPr marL="0"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
                          <a:srgbClr val="7787B5"/>
                        </a:buClr>
                        <a:buSzTx/>
                        <a:buFont typeface="Wingdings" pitchFamily="2" charset="2"/>
                        <a:buNone/>
                        <a:tabLst/>
                        <a:defRPr/>
                      </a:pPr>
                      <a:r>
                        <a:rPr kumimoji="0" lang="en-GB" sz="800" b="0"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 million</a:t>
                      </a:r>
                    </a:p>
                  </a:txBody>
                  <a:tcPr marL="0"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
                          <a:srgbClr val="7787B5"/>
                        </a:buClr>
                        <a:buSzTx/>
                        <a:buFont typeface="Wingdings" pitchFamily="2" charset="2"/>
                        <a:buNone/>
                        <a:tabLst/>
                        <a:defRPr/>
                      </a:pPr>
                      <a:r>
                        <a:rPr kumimoji="0" lang="en-GB" sz="800" b="0"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 million</a:t>
                      </a:r>
                    </a:p>
                  </a:txBody>
                  <a:tcPr marL="0"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
                          <a:srgbClr val="7787B5"/>
                        </a:buClr>
                        <a:buSzTx/>
                        <a:buFont typeface="Wingdings" pitchFamily="2" charset="2"/>
                        <a:buNone/>
                        <a:tabLst/>
                        <a:defRPr/>
                      </a:pPr>
                      <a:r>
                        <a:rPr kumimoji="0" lang="en-GB" sz="800" b="0"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 million</a:t>
                      </a:r>
                    </a:p>
                  </a:txBody>
                  <a:tcPr marL="0"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
                          <a:srgbClr val="7787B5"/>
                        </a:buClr>
                        <a:buSzTx/>
                        <a:buFont typeface="Wingdings" pitchFamily="2" charset="2"/>
                        <a:buNone/>
                        <a:tabLst/>
                        <a:defRPr/>
                      </a:pPr>
                      <a:r>
                        <a:rPr kumimoji="0" lang="en-GB" sz="800" b="0"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 million</a:t>
                      </a:r>
                    </a:p>
                  </a:txBody>
                  <a:tcPr marL="0" marR="67482" marT="0" marB="0" anchor="ctr" horzOverflow="overflow">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89222">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Placeholder</a:t>
                      </a:r>
                    </a:p>
                  </a:txBody>
                  <a:tcPr marL="53986" marR="67482" marT="0" marB="0" anchor="ctr" horzOverflow="overflow">
                    <a:lnL w="762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90000"/>
                        </a:lnSpc>
                        <a:spcBef>
                          <a:spcPct val="0"/>
                        </a:spcBef>
                        <a:spcAft>
                          <a:spcPct val="0"/>
                        </a:spcAft>
                        <a:buClrTx/>
                        <a:buSzTx/>
                        <a:buFontTx/>
                        <a:buNone/>
                        <a:tabLst/>
                      </a:pPr>
                      <a:r>
                        <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90000"/>
                        </a:lnSpc>
                        <a:spcBef>
                          <a:spcPct val="0"/>
                        </a:spcBef>
                        <a:spcAft>
                          <a:spcPct val="0"/>
                        </a:spcAft>
                        <a:buClrTx/>
                        <a:buSzTx/>
                        <a:buFontTx/>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90000"/>
                        </a:lnSpc>
                        <a:spcBef>
                          <a:spcPct val="0"/>
                        </a:spcBef>
                        <a:spcAft>
                          <a:spcPct val="0"/>
                        </a:spcAft>
                        <a:buClrTx/>
                        <a:buSzTx/>
                        <a:buFontTx/>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90000"/>
                        </a:lnSpc>
                        <a:spcBef>
                          <a:spcPct val="0"/>
                        </a:spcBef>
                        <a:spcAft>
                          <a:spcPct val="0"/>
                        </a:spcAft>
                        <a:buClrTx/>
                        <a:buSzTx/>
                        <a:buFontTx/>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90000"/>
                        </a:lnSpc>
                        <a:spcBef>
                          <a:spcPct val="0"/>
                        </a:spcBef>
                        <a:spcAft>
                          <a:spcPct val="0"/>
                        </a:spcAft>
                        <a:buClrTx/>
                        <a:buSzTx/>
                        <a:buFontTx/>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extLst>
                  <a:ext uri="{0D108BD9-81ED-4DB2-BD59-A6C34878D82A}">
                    <a16:rowId xmlns:a16="http://schemas.microsoft.com/office/drawing/2014/main" val="10002"/>
                  </a:ext>
                </a:extLst>
              </a:tr>
              <a:tr h="289222">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Placeholder</a:t>
                      </a:r>
                    </a:p>
                  </a:txBody>
                  <a:tcPr marL="53986" marR="67482" marT="0" marB="0" anchor="ctr" horzOverflow="overflow">
                    <a:lnL w="762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p>
                  </a:txBody>
                  <a:tcPr marL="53986" marR="67482" marT="0" marB="0" anchor="ctr" horzOverflow="overflow">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89222">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Placeholder</a:t>
                      </a:r>
                    </a:p>
                  </a:txBody>
                  <a:tcPr marL="53986" marR="67482" marT="0" marB="0" anchor="ctr" horzOverflow="overflow">
                    <a:lnL w="762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p>
                  </a:txBody>
                  <a:tcPr marL="53986" marR="67482" marT="0" marB="0" anchor="ctr" horzOverflow="overflow">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extLst>
                  <a:ext uri="{0D108BD9-81ED-4DB2-BD59-A6C34878D82A}">
                    <a16:rowId xmlns:a16="http://schemas.microsoft.com/office/drawing/2014/main" val="10004"/>
                  </a:ext>
                </a:extLst>
              </a:tr>
              <a:tr h="289222">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Placeholder</a:t>
                      </a:r>
                    </a:p>
                  </a:txBody>
                  <a:tcPr marL="53986" marR="67482" marT="0" marB="0" anchor="ctr" horzOverflow="overflow">
                    <a:lnL w="762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p>
                  </a:txBody>
                  <a:tcPr marL="53986" marR="67482" marT="0" marB="0" anchor="ctr" horzOverflow="overflow">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89222">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Placeholder</a:t>
                      </a:r>
                    </a:p>
                  </a:txBody>
                  <a:tcPr marL="53986" marR="67482" marT="0" marB="0" anchor="ctr" horzOverflow="overflow">
                    <a:lnL w="762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p>
                  </a:txBody>
                  <a:tcPr marL="53986" marR="67482" marT="0" marB="0" anchor="ctr" horzOverflow="overflow">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extLst>
                  <a:ext uri="{0D108BD9-81ED-4DB2-BD59-A6C34878D82A}">
                    <a16:rowId xmlns:a16="http://schemas.microsoft.com/office/drawing/2014/main" val="10006"/>
                  </a:ext>
                </a:extLst>
              </a:tr>
              <a:tr h="289222">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Placeholder</a:t>
                      </a:r>
                    </a:p>
                  </a:txBody>
                  <a:tcPr marL="53986" marR="67482" marT="0" marB="0" anchor="ctr" horzOverflow="overflow">
                    <a:lnL w="762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p>
                  </a:txBody>
                  <a:tcPr marL="53986" marR="67482" marT="0" marB="0" anchor="ctr" horzOverflow="overflow">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89222">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Placeholder</a:t>
                      </a:r>
                    </a:p>
                  </a:txBody>
                  <a:tcPr marL="53986" marR="67482" marT="0" marB="0" anchor="ctr" horzOverflow="overflow">
                    <a:lnL w="762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extLst>
                  <a:ext uri="{0D108BD9-81ED-4DB2-BD59-A6C34878D82A}">
                    <a16:rowId xmlns:a16="http://schemas.microsoft.com/office/drawing/2014/main" val="10008"/>
                  </a:ext>
                </a:extLst>
              </a:tr>
              <a:tr h="289222">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Placeholder</a:t>
                      </a:r>
                    </a:p>
                  </a:txBody>
                  <a:tcPr marL="53986" marR="67482" marT="0" marB="0" anchor="ctr" horzOverflow="overflow">
                    <a:lnL w="762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89222">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Placeholder</a:t>
                      </a:r>
                    </a:p>
                  </a:txBody>
                  <a:tcPr marL="53986" marR="67482" marT="0" marB="0" anchor="ctr" horzOverflow="overflow">
                    <a:lnL w="762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90000"/>
                        </a:lnSpc>
                        <a:spcBef>
                          <a:spcPct val="0"/>
                        </a:spcBef>
                        <a:spcAft>
                          <a:spcPct val="0"/>
                        </a:spcAft>
                        <a:buClrTx/>
                        <a:buSzTx/>
                        <a:buFontTx/>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extLst>
                  <a:ext uri="{0D108BD9-81ED-4DB2-BD59-A6C34878D82A}">
                    <a16:rowId xmlns:a16="http://schemas.microsoft.com/office/drawing/2014/main" val="10010"/>
                  </a:ext>
                </a:extLst>
              </a:tr>
              <a:tr h="289222">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Placeholder</a:t>
                      </a:r>
                    </a:p>
                  </a:txBody>
                  <a:tcPr marL="53986" marR="67482" marT="0" marB="0" anchor="ctr" horzOverflow="overflow">
                    <a:lnL w="762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89222">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Placeholder</a:t>
                      </a:r>
                    </a:p>
                  </a:txBody>
                  <a:tcPr marL="53986" marR="67482" marT="0" marB="0" anchor="ctr" horzOverflow="overflow">
                    <a:lnL w="762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90000"/>
                        </a:lnSpc>
                        <a:spcBef>
                          <a:spcPct val="0"/>
                        </a:spcBef>
                        <a:spcAft>
                          <a:spcPct val="0"/>
                        </a:spcAft>
                        <a:buClrTx/>
                        <a:buSzTx/>
                        <a:buFontTx/>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solidFill>
                      <a:schemeClr val="bg1">
                        <a:alpha val="25000"/>
                      </a:schemeClr>
                    </a:solidFill>
                  </a:tcPr>
                </a:tc>
                <a:extLst>
                  <a:ext uri="{0D108BD9-81ED-4DB2-BD59-A6C34878D82A}">
                    <a16:rowId xmlns:a16="http://schemas.microsoft.com/office/drawing/2014/main" val="10012"/>
                  </a:ext>
                </a:extLst>
              </a:tr>
              <a:tr h="289222">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Placeholder</a:t>
                      </a:r>
                    </a:p>
                  </a:txBody>
                  <a:tcPr marL="53986" marR="67482" marT="0" marB="0" anchor="ctr" horzOverflow="overflow">
                    <a:lnL w="762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90000"/>
                        </a:lnSpc>
                        <a:spcBef>
                          <a:spcPct val="0"/>
                        </a:spcBef>
                        <a:spcAft>
                          <a:spcPct val="0"/>
                        </a:spcAft>
                        <a:buClrTx/>
                        <a:buSzTx/>
                        <a:buFontTx/>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3175" cap="flat" cmpd="sng" algn="ctr">
                      <a:solidFill>
                        <a:schemeClr val="tx2"/>
                      </a:solidFill>
                      <a:prstDash val="dash"/>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289222">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Placeholder</a:t>
                      </a:r>
                    </a:p>
                  </a:txBody>
                  <a:tcPr marL="53986" marR="67482" marT="0" marB="0" anchor="ctr" horzOverflow="overflow">
                    <a:lnL w="762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90000"/>
                        </a:lnSpc>
                        <a:spcBef>
                          <a:spcPct val="0"/>
                        </a:spcBef>
                        <a:spcAft>
                          <a:spcPct val="0"/>
                        </a:spcAft>
                        <a:buClrTx/>
                        <a:buSzTx/>
                        <a:buFontTx/>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90000"/>
                        </a:lnSpc>
                        <a:spcBef>
                          <a:spcPct val="0"/>
                        </a:spcBef>
                        <a:spcAft>
                          <a:spcPct val="0"/>
                        </a:spcAft>
                        <a:buClrTx/>
                        <a:buSzTx/>
                        <a:buFontTx/>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r>
                        <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p>
                  </a:txBody>
                  <a:tcPr marL="53986" marR="67482"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r>
                        <a:rPr kumimoji="0" lang="en-GB" altLang="de-DE"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XXX</a:t>
                      </a:r>
                      <a:endParaRPr kumimoji="0" lang="en-GB" sz="10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2"/>
                      </a:solidFill>
                      <a:prstDash val="dash"/>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alpha val="25000"/>
                      </a:schemeClr>
                    </a:solidFill>
                  </a:tcPr>
                </a:tc>
                <a:extLst>
                  <a:ext uri="{0D108BD9-81ED-4DB2-BD59-A6C34878D82A}">
                    <a16:rowId xmlns:a16="http://schemas.microsoft.com/office/drawing/2014/main" val="10014"/>
                  </a:ext>
                </a:extLst>
              </a:tr>
              <a:tr h="341138">
                <a:tc gridSpan="4">
                  <a:txBody>
                    <a:bodyPr/>
                    <a:lstStyle/>
                    <a:p>
                      <a:pPr marL="0" marR="0" lvl="0" indent="0" algn="l" defTabSz="914400" rtl="0" eaLnBrk="0" fontAlgn="base" latinLnBrk="0" hangingPunct="0">
                        <a:lnSpc>
                          <a:spcPct val="100000"/>
                        </a:lnSpc>
                        <a:spcBef>
                          <a:spcPct val="0"/>
                        </a:spcBef>
                        <a:spcAft>
                          <a:spcPct val="0"/>
                        </a:spcAft>
                        <a:buClr>
                          <a:schemeClr val="bg2"/>
                        </a:buClr>
                        <a:buSzTx/>
                        <a:buFont typeface="Wingdings" pitchFamily="2" charset="2"/>
                        <a:buNone/>
                        <a:tabLst/>
                        <a:defRPr/>
                      </a:pPr>
                      <a:r>
                        <a:rPr lang="en-GB" altLang="de-DE" sz="1000" noProof="0" dirty="0">
                          <a:solidFill>
                            <a:schemeClr val="bg2"/>
                          </a:solidFill>
                          <a:latin typeface="Arial" panose="020B0604020202020204" pitchFamily="34" charset="0"/>
                          <a:cs typeface="Arial" charset="0"/>
                        </a:rPr>
                        <a:t>* Sample</a:t>
                      </a:r>
                      <a:r>
                        <a:rPr lang="en-GB" altLang="de-DE" sz="1000" baseline="0" noProof="0" dirty="0">
                          <a:solidFill>
                            <a:schemeClr val="bg2"/>
                          </a:solidFill>
                          <a:latin typeface="Arial" panose="020B0604020202020204" pitchFamily="34" charset="0"/>
                          <a:cs typeface="Arial" charset="0"/>
                        </a:rPr>
                        <a:t>  footnote</a:t>
                      </a:r>
                      <a:endParaRPr lang="en-GB" sz="1000" noProof="0" dirty="0">
                        <a:solidFill>
                          <a:schemeClr val="bg2"/>
                        </a:solidFill>
                        <a:latin typeface="Arial" panose="020B0604020202020204" pitchFamily="34" charset="0"/>
                        <a:cs typeface="Arial" charset="0"/>
                      </a:endParaRPr>
                    </a:p>
                  </a:txBody>
                  <a:tcPr marL="0" marR="0" marT="0" marB="0" anchor="ctr" horzOverflow="overflow">
                    <a:lnL w="762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pPr marL="0" marR="0" lvl="0" indent="0" algn="r" defTabSz="914400" rtl="0" eaLnBrk="0" fontAlgn="base" latinLnBrk="0" hangingPunct="0">
                        <a:lnSpc>
                          <a:spcPct val="90000"/>
                        </a:lnSpc>
                        <a:spcBef>
                          <a:spcPct val="0"/>
                        </a:spcBef>
                        <a:spcAft>
                          <a:spcPct val="0"/>
                        </a:spcAft>
                        <a:buClrTx/>
                        <a:buSzTx/>
                        <a:buFontTx/>
                        <a:buNone/>
                        <a:tabLst/>
                      </a:pPr>
                      <a:endParaRPr kumimoji="0" lang="de-DE" sz="1000" b="0" i="0" u="none" strike="noStrike" cap="none" normalizeH="0" baseline="0" dirty="0">
                        <a:ln>
                          <a:noFill/>
                        </a:ln>
                        <a:solidFill>
                          <a:schemeClr val="accent4"/>
                        </a:solidFill>
                        <a:effectLst/>
                        <a:latin typeface="Arial" charset="0"/>
                      </a:endParaRPr>
                    </a:p>
                  </a:txBody>
                  <a:tcPr marL="72000" marR="90000" marT="0" marB="0"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accent4"/>
                      </a:solidFill>
                      <a:prstDash val="dot"/>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hMerge="1">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endParaRPr kumimoji="0" lang="de-DE" sz="1000" b="0" i="0" u="none" strike="noStrike" cap="none" normalizeH="0" baseline="0" dirty="0">
                        <a:ln>
                          <a:noFill/>
                        </a:ln>
                        <a:solidFill>
                          <a:schemeClr val="accent4"/>
                        </a:solidFill>
                        <a:effectLst/>
                        <a:latin typeface="Arial" charset="0"/>
                      </a:endParaRPr>
                    </a:p>
                  </a:txBody>
                  <a:tcPr marL="72000" marR="90000" marT="0" marB="0"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accent4"/>
                      </a:solidFill>
                      <a:prstDash val="dot"/>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C9E3FF"/>
                    </a:solidFill>
                  </a:tcPr>
                </a:tc>
                <a:tc hMerge="1">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endParaRPr kumimoji="0" lang="de-DE" sz="1000" b="0" i="0" u="none" strike="noStrike" cap="none" normalizeH="0" baseline="0" dirty="0">
                        <a:ln>
                          <a:noFill/>
                        </a:ln>
                        <a:solidFill>
                          <a:schemeClr val="accent4"/>
                        </a:solidFill>
                        <a:effectLst/>
                        <a:latin typeface="Arial" charset="0"/>
                      </a:endParaRPr>
                    </a:p>
                  </a:txBody>
                  <a:tcPr marL="72000" marR="90000" marT="0" marB="0"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accent4"/>
                      </a:solidFill>
                      <a:prstDash val="dot"/>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gridSpan="3">
                  <a:txBody>
                    <a:bodyPr/>
                    <a:lstStyle/>
                    <a:p>
                      <a:pPr marL="0" marR="0" lvl="0" indent="0" algn="r" defTabSz="914400" rtl="0" eaLnBrk="0" fontAlgn="base" latinLnBrk="0" hangingPunct="0">
                        <a:lnSpc>
                          <a:spcPct val="90000"/>
                        </a:lnSpc>
                        <a:spcBef>
                          <a:spcPct val="0"/>
                        </a:spcBef>
                        <a:spcAft>
                          <a:spcPct val="0"/>
                        </a:spcAft>
                        <a:buClrTx/>
                        <a:buSzTx/>
                        <a:buFontTx/>
                        <a:buNone/>
                        <a:tabLst/>
                        <a:defRPr/>
                      </a:pPr>
                      <a:r>
                        <a:rPr lang="en-GB" altLang="de-DE" sz="1000" noProof="0" dirty="0">
                          <a:solidFill>
                            <a:schemeClr val="bg2"/>
                          </a:solidFill>
                          <a:latin typeface="Arial" panose="020B0604020202020204" pitchFamily="34" charset="0"/>
                          <a:cs typeface="Arial" charset="0"/>
                        </a:rPr>
                        <a:t>Sample footnote</a:t>
                      </a:r>
                    </a:p>
                  </a:txBody>
                  <a:tcPr marL="0" marR="0" marT="0" marB="0" anchor="ctr" horzOverflow="overflow">
                    <a:lnL w="12700" cap="flat" cmpd="sng" algn="ctr">
                      <a:noFill/>
                      <a:prstDash val="solid"/>
                      <a:round/>
                      <a:headEnd type="none" w="med" len="med"/>
                      <a:tailEnd type="none" w="med" len="med"/>
                    </a:lnL>
                    <a:lnR w="762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endParaRPr kumimoji="0" lang="de-DE" sz="1000" b="0" i="0" u="none" strike="noStrike" cap="none" normalizeH="0" baseline="0" dirty="0">
                        <a:ln>
                          <a:noFill/>
                        </a:ln>
                        <a:solidFill>
                          <a:schemeClr val="accent4"/>
                        </a:solidFill>
                        <a:effectLst/>
                        <a:latin typeface="Arial" charset="0"/>
                      </a:endParaRPr>
                    </a:p>
                  </a:txBody>
                  <a:tcPr marL="72000" marR="90000" marT="0" marB="0"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accent4"/>
                      </a:solidFill>
                      <a:prstDash val="dot"/>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C9E3FF"/>
                    </a:solidFill>
                  </a:tcPr>
                </a:tc>
                <a:tc hMerge="1">
                  <a:txBody>
                    <a:bodyPr/>
                    <a:lstStyle/>
                    <a:p>
                      <a:pPr marL="0" marR="0" lvl="0" indent="0" algn="r" defTabSz="914400" rtl="0" eaLnBrk="1" fontAlgn="base" latinLnBrk="0" hangingPunct="1">
                        <a:lnSpc>
                          <a:spcPct val="90000"/>
                        </a:lnSpc>
                        <a:spcBef>
                          <a:spcPct val="0"/>
                        </a:spcBef>
                        <a:spcAft>
                          <a:spcPct val="0"/>
                        </a:spcAft>
                        <a:buClr>
                          <a:srgbClr val="99CC00"/>
                        </a:buClr>
                        <a:buSzPct val="120000"/>
                        <a:buFont typeface="Wingdings" pitchFamily="2" charset="2"/>
                        <a:buNone/>
                        <a:tabLst/>
                      </a:pPr>
                      <a:endParaRPr kumimoji="0" lang="de-DE" sz="1000" b="0" i="0" u="none" strike="noStrike" cap="none" normalizeH="0" baseline="0" dirty="0">
                        <a:ln>
                          <a:noFill/>
                        </a:ln>
                        <a:solidFill>
                          <a:schemeClr val="accent4"/>
                        </a:solidFill>
                        <a:effectLst/>
                        <a:latin typeface="Arial" charset="0"/>
                      </a:endParaRPr>
                    </a:p>
                  </a:txBody>
                  <a:tcPr marL="72000" marR="90000" marT="0" marB="0"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accent4"/>
                      </a:solidFill>
                      <a:prstDash val="dot"/>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5"/>
                  </a:ext>
                </a:extLst>
              </a:tr>
            </a:tbl>
          </a:graphicData>
        </a:graphic>
      </p:graphicFrame>
    </p:spTree>
    <p:extLst>
      <p:ext uri="{BB962C8B-B14F-4D97-AF65-F5344CB8AC3E}">
        <p14:creationId xmlns:p14="http://schemas.microsoft.com/office/powerpoint/2010/main" val="14827848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bwMode="gray"/>
        <p:txBody>
          <a:bodyPr/>
          <a:lstStyle/>
          <a:p>
            <a:r>
              <a:rPr lang="en-US" dirty="0"/>
              <a:t>Project Chronologies (1 year)</a:t>
            </a:r>
          </a:p>
        </p:txBody>
      </p:sp>
      <p:sp>
        <p:nvSpPr>
          <p:cNvPr id="4" name="Untertitel 3"/>
          <p:cNvSpPr>
            <a:spLocks noGrp="1"/>
          </p:cNvSpPr>
          <p:nvPr>
            <p:ph type="subTitle" idx="14"/>
          </p:nvPr>
        </p:nvSpPr>
        <p:spPr bwMode="gray"/>
        <p:txBody>
          <a:bodyPr/>
          <a:lstStyle/>
          <a:p>
            <a:endParaRPr lang="en-US" dirty="0"/>
          </a:p>
        </p:txBody>
      </p:sp>
      <p:graphicFrame>
        <p:nvGraphicFramePr>
          <p:cNvPr id="5" name="Tabelle 4"/>
          <p:cNvGraphicFramePr>
            <a:graphicFrameLocks noGrp="1"/>
          </p:cNvGraphicFramePr>
          <p:nvPr>
            <p:extLst>
              <p:ext uri="{D42A27DB-BD31-4B8C-83A1-F6EECF244321}">
                <p14:modId xmlns:p14="http://schemas.microsoft.com/office/powerpoint/2010/main" val="3109300651"/>
              </p:ext>
            </p:extLst>
          </p:nvPr>
        </p:nvGraphicFramePr>
        <p:xfrm>
          <a:off x="617537" y="1407305"/>
          <a:ext cx="10953838" cy="4241750"/>
        </p:xfrm>
        <a:graphic>
          <a:graphicData uri="http://schemas.openxmlformats.org/drawingml/2006/table">
            <a:tbl>
              <a:tblPr firstRow="1" bandRow="1">
                <a:tableStyleId>{9D7B26C5-4107-4FEC-AEDC-1716B250A1EF}</a:tableStyleId>
              </a:tblPr>
              <a:tblGrid>
                <a:gridCol w="1712722">
                  <a:extLst>
                    <a:ext uri="{9D8B030D-6E8A-4147-A177-3AD203B41FA5}">
                      <a16:colId xmlns:a16="http://schemas.microsoft.com/office/drawing/2014/main" val="20000"/>
                    </a:ext>
                  </a:extLst>
                </a:gridCol>
                <a:gridCol w="770093">
                  <a:extLst>
                    <a:ext uri="{9D8B030D-6E8A-4147-A177-3AD203B41FA5}">
                      <a16:colId xmlns:a16="http://schemas.microsoft.com/office/drawing/2014/main" val="20001"/>
                    </a:ext>
                  </a:extLst>
                </a:gridCol>
                <a:gridCol w="770093">
                  <a:extLst>
                    <a:ext uri="{9D8B030D-6E8A-4147-A177-3AD203B41FA5}">
                      <a16:colId xmlns:a16="http://schemas.microsoft.com/office/drawing/2014/main" val="20002"/>
                    </a:ext>
                  </a:extLst>
                </a:gridCol>
                <a:gridCol w="770093">
                  <a:extLst>
                    <a:ext uri="{9D8B030D-6E8A-4147-A177-3AD203B41FA5}">
                      <a16:colId xmlns:a16="http://schemas.microsoft.com/office/drawing/2014/main" val="20003"/>
                    </a:ext>
                  </a:extLst>
                </a:gridCol>
                <a:gridCol w="770093">
                  <a:extLst>
                    <a:ext uri="{9D8B030D-6E8A-4147-A177-3AD203B41FA5}">
                      <a16:colId xmlns:a16="http://schemas.microsoft.com/office/drawing/2014/main" val="20004"/>
                    </a:ext>
                  </a:extLst>
                </a:gridCol>
                <a:gridCol w="770093">
                  <a:extLst>
                    <a:ext uri="{9D8B030D-6E8A-4147-A177-3AD203B41FA5}">
                      <a16:colId xmlns:a16="http://schemas.microsoft.com/office/drawing/2014/main" val="20005"/>
                    </a:ext>
                  </a:extLst>
                </a:gridCol>
                <a:gridCol w="770093">
                  <a:extLst>
                    <a:ext uri="{9D8B030D-6E8A-4147-A177-3AD203B41FA5}">
                      <a16:colId xmlns:a16="http://schemas.microsoft.com/office/drawing/2014/main" val="20006"/>
                    </a:ext>
                  </a:extLst>
                </a:gridCol>
                <a:gridCol w="770093">
                  <a:extLst>
                    <a:ext uri="{9D8B030D-6E8A-4147-A177-3AD203B41FA5}">
                      <a16:colId xmlns:a16="http://schemas.microsoft.com/office/drawing/2014/main" val="20007"/>
                    </a:ext>
                  </a:extLst>
                </a:gridCol>
                <a:gridCol w="770093">
                  <a:extLst>
                    <a:ext uri="{9D8B030D-6E8A-4147-A177-3AD203B41FA5}">
                      <a16:colId xmlns:a16="http://schemas.microsoft.com/office/drawing/2014/main" val="20008"/>
                    </a:ext>
                  </a:extLst>
                </a:gridCol>
                <a:gridCol w="770093">
                  <a:extLst>
                    <a:ext uri="{9D8B030D-6E8A-4147-A177-3AD203B41FA5}">
                      <a16:colId xmlns:a16="http://schemas.microsoft.com/office/drawing/2014/main" val="20009"/>
                    </a:ext>
                  </a:extLst>
                </a:gridCol>
                <a:gridCol w="770093">
                  <a:extLst>
                    <a:ext uri="{9D8B030D-6E8A-4147-A177-3AD203B41FA5}">
                      <a16:colId xmlns:a16="http://schemas.microsoft.com/office/drawing/2014/main" val="20010"/>
                    </a:ext>
                  </a:extLst>
                </a:gridCol>
                <a:gridCol w="770093">
                  <a:extLst>
                    <a:ext uri="{9D8B030D-6E8A-4147-A177-3AD203B41FA5}">
                      <a16:colId xmlns:a16="http://schemas.microsoft.com/office/drawing/2014/main" val="20011"/>
                    </a:ext>
                  </a:extLst>
                </a:gridCol>
                <a:gridCol w="770093">
                  <a:extLst>
                    <a:ext uri="{9D8B030D-6E8A-4147-A177-3AD203B41FA5}">
                      <a16:colId xmlns:a16="http://schemas.microsoft.com/office/drawing/2014/main" val="20012"/>
                    </a:ext>
                  </a:extLst>
                </a:gridCol>
              </a:tblGrid>
              <a:tr h="559550">
                <a:tc>
                  <a:txBody>
                    <a:bodyPr/>
                    <a:lstStyle/>
                    <a:p>
                      <a:pPr algn="l"/>
                      <a:endParaRPr lang="en-GB" sz="1400" b="0" cap="all" baseline="0" noProof="0" dirty="0">
                        <a:solidFill>
                          <a:schemeClr val="bg2"/>
                        </a:solidFill>
                        <a:latin typeface="Arial" panose="020B0604020202020204" pitchFamily="34" charset="0"/>
                        <a:cs typeface="Arial" panose="020B0604020202020204" pitchFamily="34" charset="0"/>
                      </a:endParaRPr>
                    </a:p>
                  </a:txBody>
                  <a:tcPr marL="84421" marR="0" marT="0" marB="45847" anchor="b">
                    <a:lnT w="317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tcPr>
                </a:tc>
                <a:tc>
                  <a:txBody>
                    <a:bodyPr/>
                    <a:lstStyle/>
                    <a:p>
                      <a:pPr algn="ctr"/>
                      <a:r>
                        <a:rPr lang="en-GB" sz="1400" b="0" cap="all" baseline="0" noProof="0" dirty="0">
                          <a:solidFill>
                            <a:schemeClr val="bg2"/>
                          </a:solidFill>
                          <a:latin typeface="Arial" panose="020B0604020202020204" pitchFamily="34" charset="0"/>
                          <a:cs typeface="Arial" panose="020B0604020202020204" pitchFamily="34" charset="0"/>
                        </a:rPr>
                        <a:t>Jan</a:t>
                      </a:r>
                    </a:p>
                  </a:txBody>
                  <a:tcPr marL="84421" marR="0" marT="0" marB="45847" anchor="b">
                    <a:lnT w="317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tcPr>
                </a:tc>
                <a:tc>
                  <a:txBody>
                    <a:bodyPr/>
                    <a:lstStyle/>
                    <a:p>
                      <a:pPr algn="ctr"/>
                      <a:r>
                        <a:rPr lang="en-GB" sz="1400" b="0" cap="all" baseline="0" noProof="0" dirty="0">
                          <a:solidFill>
                            <a:schemeClr val="bg2"/>
                          </a:solidFill>
                          <a:latin typeface="Arial" panose="020B0604020202020204" pitchFamily="34" charset="0"/>
                          <a:cs typeface="Arial" panose="020B0604020202020204" pitchFamily="34" charset="0"/>
                        </a:rPr>
                        <a:t>Feb</a:t>
                      </a:r>
                    </a:p>
                  </a:txBody>
                  <a:tcPr marL="84421" marR="0" marT="0" marB="45847" anchor="b">
                    <a:lnT w="317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tcPr>
                </a:tc>
                <a:tc>
                  <a:txBody>
                    <a:bodyPr/>
                    <a:lstStyle/>
                    <a:p>
                      <a:pPr algn="ctr"/>
                      <a:r>
                        <a:rPr lang="en-GB" sz="1400" b="0" cap="all" baseline="0" noProof="0" dirty="0">
                          <a:solidFill>
                            <a:schemeClr val="bg2"/>
                          </a:solidFill>
                          <a:latin typeface="Arial" panose="020B0604020202020204" pitchFamily="34" charset="0"/>
                          <a:cs typeface="Arial" panose="020B0604020202020204" pitchFamily="34" charset="0"/>
                        </a:rPr>
                        <a:t>Mar</a:t>
                      </a:r>
                    </a:p>
                  </a:txBody>
                  <a:tcPr marL="84421" marR="0" marT="0" marB="45847" anchor="b">
                    <a:lnT w="317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tcPr>
                </a:tc>
                <a:tc>
                  <a:txBody>
                    <a:bodyPr/>
                    <a:lstStyle/>
                    <a:p>
                      <a:pPr algn="ctr"/>
                      <a:r>
                        <a:rPr lang="en-GB" sz="1400" b="0" cap="all" baseline="0" noProof="0" dirty="0">
                          <a:solidFill>
                            <a:schemeClr val="bg2"/>
                          </a:solidFill>
                          <a:latin typeface="Arial" panose="020B0604020202020204" pitchFamily="34" charset="0"/>
                          <a:cs typeface="Arial" panose="020B0604020202020204" pitchFamily="34" charset="0"/>
                        </a:rPr>
                        <a:t>Apr</a:t>
                      </a:r>
                    </a:p>
                  </a:txBody>
                  <a:tcPr marL="84421" marR="0" marT="0" marB="45847" anchor="b">
                    <a:lnT w="317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tcPr>
                </a:tc>
                <a:tc>
                  <a:txBody>
                    <a:bodyPr/>
                    <a:lstStyle/>
                    <a:p>
                      <a:pPr algn="ctr"/>
                      <a:r>
                        <a:rPr lang="en-GB" sz="1400" b="0" cap="all" baseline="0" noProof="0" dirty="0">
                          <a:solidFill>
                            <a:schemeClr val="bg2"/>
                          </a:solidFill>
                          <a:latin typeface="Arial" panose="020B0604020202020204" pitchFamily="34" charset="0"/>
                          <a:cs typeface="Arial" panose="020B0604020202020204" pitchFamily="34" charset="0"/>
                        </a:rPr>
                        <a:t>May</a:t>
                      </a:r>
                    </a:p>
                  </a:txBody>
                  <a:tcPr marL="84421" marR="0" marT="0" marB="45847" anchor="b">
                    <a:lnT w="317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tcPr>
                </a:tc>
                <a:tc>
                  <a:txBody>
                    <a:bodyPr/>
                    <a:lstStyle/>
                    <a:p>
                      <a:pPr algn="ctr"/>
                      <a:r>
                        <a:rPr lang="en-GB" sz="1400" b="0" cap="all" baseline="0" noProof="0" dirty="0">
                          <a:solidFill>
                            <a:schemeClr val="bg2"/>
                          </a:solidFill>
                          <a:latin typeface="Arial" panose="020B0604020202020204" pitchFamily="34" charset="0"/>
                          <a:cs typeface="Arial" panose="020B0604020202020204" pitchFamily="34" charset="0"/>
                        </a:rPr>
                        <a:t>June</a:t>
                      </a:r>
                    </a:p>
                  </a:txBody>
                  <a:tcPr marL="84421" marR="0" marT="0" marB="45847" anchor="b">
                    <a:lnT w="317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tcPr>
                </a:tc>
                <a:tc>
                  <a:txBody>
                    <a:bodyPr/>
                    <a:lstStyle/>
                    <a:p>
                      <a:pPr algn="ctr"/>
                      <a:r>
                        <a:rPr lang="en-GB" sz="1400" b="0" cap="all" baseline="0" noProof="0" dirty="0">
                          <a:solidFill>
                            <a:schemeClr val="bg2"/>
                          </a:solidFill>
                          <a:latin typeface="Arial" panose="020B0604020202020204" pitchFamily="34" charset="0"/>
                          <a:cs typeface="Arial" panose="020B0604020202020204" pitchFamily="34" charset="0"/>
                        </a:rPr>
                        <a:t>July</a:t>
                      </a:r>
                    </a:p>
                  </a:txBody>
                  <a:tcPr marL="84421" marR="0" marT="0" marB="45847" anchor="b">
                    <a:lnT w="317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tcPr>
                </a:tc>
                <a:tc>
                  <a:txBody>
                    <a:bodyPr/>
                    <a:lstStyle/>
                    <a:p>
                      <a:pPr algn="ctr"/>
                      <a:r>
                        <a:rPr lang="en-GB" sz="1400" b="0" cap="all" baseline="0" noProof="0" dirty="0">
                          <a:solidFill>
                            <a:schemeClr val="bg2"/>
                          </a:solidFill>
                          <a:latin typeface="Arial" panose="020B0604020202020204" pitchFamily="34" charset="0"/>
                          <a:cs typeface="Arial" panose="020B0604020202020204" pitchFamily="34" charset="0"/>
                        </a:rPr>
                        <a:t>Aug</a:t>
                      </a:r>
                    </a:p>
                  </a:txBody>
                  <a:tcPr marL="84421" marR="0" marT="0" marB="45847" anchor="b">
                    <a:lnT w="317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tcPr>
                </a:tc>
                <a:tc>
                  <a:txBody>
                    <a:bodyPr/>
                    <a:lstStyle/>
                    <a:p>
                      <a:pPr algn="ctr"/>
                      <a:r>
                        <a:rPr lang="en-GB" sz="1400" b="0" cap="all" baseline="0" noProof="0" dirty="0">
                          <a:solidFill>
                            <a:schemeClr val="bg2"/>
                          </a:solidFill>
                          <a:latin typeface="Arial" panose="020B0604020202020204" pitchFamily="34" charset="0"/>
                          <a:cs typeface="Arial" panose="020B0604020202020204" pitchFamily="34" charset="0"/>
                        </a:rPr>
                        <a:t>Sep</a:t>
                      </a:r>
                    </a:p>
                  </a:txBody>
                  <a:tcPr marL="84421" marR="0" marT="0" marB="45847" anchor="b">
                    <a:lnT w="317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tcPr>
                </a:tc>
                <a:tc>
                  <a:txBody>
                    <a:bodyPr/>
                    <a:lstStyle/>
                    <a:p>
                      <a:pPr algn="ctr"/>
                      <a:r>
                        <a:rPr lang="en-GB" sz="1400" b="0" cap="all" baseline="0" noProof="0" dirty="0">
                          <a:solidFill>
                            <a:schemeClr val="bg2"/>
                          </a:solidFill>
                          <a:latin typeface="Arial" panose="020B0604020202020204" pitchFamily="34" charset="0"/>
                          <a:cs typeface="Arial" panose="020B0604020202020204" pitchFamily="34" charset="0"/>
                        </a:rPr>
                        <a:t>Oct</a:t>
                      </a:r>
                    </a:p>
                  </a:txBody>
                  <a:tcPr marL="84421" marR="0" marT="0" marB="45847" anchor="b">
                    <a:lnT w="317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tcPr>
                </a:tc>
                <a:tc>
                  <a:txBody>
                    <a:bodyPr/>
                    <a:lstStyle/>
                    <a:p>
                      <a:pPr algn="ctr"/>
                      <a:r>
                        <a:rPr lang="en-GB" sz="1400" b="0" cap="all" baseline="0" noProof="0" dirty="0">
                          <a:solidFill>
                            <a:schemeClr val="bg2"/>
                          </a:solidFill>
                          <a:latin typeface="Arial" panose="020B0604020202020204" pitchFamily="34" charset="0"/>
                          <a:cs typeface="Arial" panose="020B0604020202020204" pitchFamily="34" charset="0"/>
                        </a:rPr>
                        <a:t>Nov</a:t>
                      </a:r>
                    </a:p>
                  </a:txBody>
                  <a:tcPr marL="84421" marR="0" marT="0" marB="45847" anchor="b">
                    <a:lnT w="317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tcPr>
                </a:tc>
                <a:tc>
                  <a:txBody>
                    <a:bodyPr/>
                    <a:lstStyle/>
                    <a:p>
                      <a:pPr algn="ctr"/>
                      <a:r>
                        <a:rPr lang="en-GB" sz="1400" b="0" cap="all" baseline="0" noProof="0" dirty="0">
                          <a:solidFill>
                            <a:schemeClr val="bg2"/>
                          </a:solidFill>
                          <a:latin typeface="Arial" panose="020B0604020202020204" pitchFamily="34" charset="0"/>
                          <a:cs typeface="Arial" panose="020B0604020202020204" pitchFamily="34" charset="0"/>
                        </a:rPr>
                        <a:t>Dec</a:t>
                      </a:r>
                    </a:p>
                  </a:txBody>
                  <a:tcPr marL="84421" marR="0" marT="0" marB="45847" anchor="b">
                    <a:lnT w="317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0"/>
                  </a:ext>
                </a:extLst>
              </a:tr>
              <a:tr h="368220">
                <a:tc>
                  <a:txBody>
                    <a:bodyPr/>
                    <a:lstStyle/>
                    <a:p>
                      <a:pPr algn="l"/>
                      <a:r>
                        <a:rPr lang="en-GB" sz="1200" noProof="0" dirty="0">
                          <a:solidFill>
                            <a:schemeClr val="bg1"/>
                          </a:solidFill>
                          <a:latin typeface="Arial" panose="020B0604020202020204" pitchFamily="34" charset="0"/>
                          <a:cs typeface="Arial" panose="020B0604020202020204" pitchFamily="34" charset="0"/>
                        </a:rPr>
                        <a:t>Placeholder</a:t>
                      </a:r>
                    </a:p>
                  </a:txBody>
                  <a:tcPr marL="84421" marR="0" marT="0" marB="45847" anchor="b">
                    <a:lnT w="6350" cap="flat" cmpd="sng" algn="ctr">
                      <a:solidFill>
                        <a:schemeClr val="bg1"/>
                      </a:solidFill>
                      <a:prstDash val="solid"/>
                      <a:round/>
                      <a:headEnd type="none" w="med" len="med"/>
                      <a:tailEnd type="none" w="med" len="med"/>
                    </a:lnT>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T w="6350" cap="flat" cmpd="sng" algn="ctr">
                      <a:solidFill>
                        <a:schemeClr val="bg1"/>
                      </a:solidFill>
                      <a:prstDash val="solid"/>
                      <a:round/>
                      <a:headEnd type="none" w="med" len="med"/>
                      <a:tailEnd type="none" w="med" len="med"/>
                    </a:lnT>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T w="6350" cap="flat" cmpd="sng" algn="ctr">
                      <a:solidFill>
                        <a:schemeClr val="bg1"/>
                      </a:solidFill>
                      <a:prstDash val="solid"/>
                      <a:round/>
                      <a:headEnd type="none" w="med" len="med"/>
                      <a:tailEnd type="none" w="med" len="med"/>
                    </a:lnT>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T w="6350" cap="flat" cmpd="sng" algn="ctr">
                      <a:solidFill>
                        <a:schemeClr val="bg1"/>
                      </a:solidFill>
                      <a:prstDash val="solid"/>
                      <a:round/>
                      <a:headEnd type="none" w="med" len="med"/>
                      <a:tailEnd type="none" w="med" len="med"/>
                    </a:lnT>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T w="6350" cap="flat" cmpd="sng" algn="ctr">
                      <a:solidFill>
                        <a:schemeClr val="bg1"/>
                      </a:solidFill>
                      <a:prstDash val="solid"/>
                      <a:round/>
                      <a:headEnd type="none" w="med" len="med"/>
                      <a:tailEnd type="none" w="med" len="med"/>
                    </a:lnT>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T w="6350" cap="flat" cmpd="sng" algn="ctr">
                      <a:solidFill>
                        <a:schemeClr val="bg1"/>
                      </a:solidFill>
                      <a:prstDash val="solid"/>
                      <a:round/>
                      <a:headEnd type="none" w="med" len="med"/>
                      <a:tailEnd type="none" w="med" len="med"/>
                    </a:lnT>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T w="6350" cap="flat" cmpd="sng" algn="ctr">
                      <a:solidFill>
                        <a:schemeClr val="bg1"/>
                      </a:solidFill>
                      <a:prstDash val="solid"/>
                      <a:round/>
                      <a:headEnd type="none" w="med" len="med"/>
                      <a:tailEnd type="none" w="med" len="med"/>
                    </a:lnT>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T w="6350" cap="flat" cmpd="sng" algn="ctr">
                      <a:solidFill>
                        <a:schemeClr val="bg1"/>
                      </a:solidFill>
                      <a:prstDash val="solid"/>
                      <a:round/>
                      <a:headEnd type="none" w="med" len="med"/>
                      <a:tailEnd type="none" w="med" len="med"/>
                    </a:lnT>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T w="6350" cap="flat" cmpd="sng" algn="ctr">
                      <a:solidFill>
                        <a:schemeClr val="bg1"/>
                      </a:solidFill>
                      <a:prstDash val="solid"/>
                      <a:round/>
                      <a:headEnd type="none" w="med" len="med"/>
                      <a:tailEnd type="none" w="med" len="med"/>
                    </a:lnT>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T w="6350" cap="flat" cmpd="sng" algn="ctr">
                      <a:solidFill>
                        <a:schemeClr val="bg1"/>
                      </a:solidFill>
                      <a:prstDash val="solid"/>
                      <a:round/>
                      <a:headEnd type="none" w="med" len="med"/>
                      <a:tailEnd type="none" w="med" len="med"/>
                    </a:lnT>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T w="6350" cap="flat" cmpd="sng" algn="ctr">
                      <a:solidFill>
                        <a:schemeClr val="bg1"/>
                      </a:solidFill>
                      <a:prstDash val="solid"/>
                      <a:round/>
                      <a:headEnd type="none" w="med" len="med"/>
                      <a:tailEnd type="none" w="med" len="med"/>
                    </a:lnT>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T w="6350" cap="flat" cmpd="sng" algn="ctr">
                      <a:solidFill>
                        <a:schemeClr val="bg1"/>
                      </a:solidFill>
                      <a:prstDash val="solid"/>
                      <a:round/>
                      <a:headEnd type="none" w="med" len="med"/>
                      <a:tailEnd type="none" w="med" len="med"/>
                    </a:lnT>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T w="6350" cap="flat" cmpd="sng" algn="ctr">
                      <a:solidFill>
                        <a:schemeClr val="bg1"/>
                      </a:solidFill>
                      <a:prstDash val="solid"/>
                      <a:round/>
                      <a:headEnd type="none" w="med" len="med"/>
                      <a:tailEnd type="none" w="med" len="med"/>
                    </a:lnT>
                    <a:solidFill>
                      <a:schemeClr val="bg1">
                        <a:alpha val="25000"/>
                      </a:schemeClr>
                    </a:solidFill>
                  </a:tcPr>
                </a:tc>
                <a:extLst>
                  <a:ext uri="{0D108BD9-81ED-4DB2-BD59-A6C34878D82A}">
                    <a16:rowId xmlns:a16="http://schemas.microsoft.com/office/drawing/2014/main" val="10001"/>
                  </a:ext>
                </a:extLst>
              </a:tr>
              <a:tr h="368220">
                <a:tc>
                  <a:txBody>
                    <a:bodyPr/>
                    <a:lstStyle/>
                    <a:p>
                      <a:pPr algn="l"/>
                      <a:r>
                        <a:rPr lang="en-GB" sz="1200" noProof="0" dirty="0">
                          <a:solidFill>
                            <a:schemeClr val="bg1"/>
                          </a:solidFill>
                          <a:latin typeface="Arial" panose="020B0604020202020204" pitchFamily="34" charset="0"/>
                          <a:cs typeface="Arial" panose="020B0604020202020204" pitchFamily="34" charset="0"/>
                        </a:rPr>
                        <a:t>Placeholder</a:t>
                      </a:r>
                    </a:p>
                  </a:txBody>
                  <a:tcPr marL="84421" marR="0" marT="0" marB="45847"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extLst>
                  <a:ext uri="{0D108BD9-81ED-4DB2-BD59-A6C34878D82A}">
                    <a16:rowId xmlns:a16="http://schemas.microsoft.com/office/drawing/2014/main" val="10002"/>
                  </a:ext>
                </a:extLst>
              </a:tr>
              <a:tr h="368220">
                <a:tc>
                  <a:txBody>
                    <a:bodyPr/>
                    <a:lstStyle/>
                    <a:p>
                      <a:pPr algn="l"/>
                      <a:r>
                        <a:rPr lang="en-GB" sz="1200" noProof="0" dirty="0">
                          <a:solidFill>
                            <a:schemeClr val="bg1"/>
                          </a:solidFill>
                          <a:latin typeface="Arial" panose="020B0604020202020204" pitchFamily="34" charset="0"/>
                          <a:cs typeface="Arial" panose="020B0604020202020204" pitchFamily="34" charset="0"/>
                        </a:rPr>
                        <a:t>Placeholder</a:t>
                      </a:r>
                    </a:p>
                  </a:txBody>
                  <a:tcPr marL="84421" marR="0" marT="0" marB="45847"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extLst>
                  <a:ext uri="{0D108BD9-81ED-4DB2-BD59-A6C34878D82A}">
                    <a16:rowId xmlns:a16="http://schemas.microsoft.com/office/drawing/2014/main" val="10003"/>
                  </a:ext>
                </a:extLst>
              </a:tr>
              <a:tr h="368220">
                <a:tc>
                  <a:txBody>
                    <a:bodyPr/>
                    <a:lstStyle/>
                    <a:p>
                      <a:pPr algn="l"/>
                      <a:r>
                        <a:rPr lang="en-GB" sz="1200" noProof="0" dirty="0">
                          <a:solidFill>
                            <a:schemeClr val="bg1"/>
                          </a:solidFill>
                          <a:latin typeface="Arial" panose="020B0604020202020204" pitchFamily="34" charset="0"/>
                          <a:cs typeface="Arial" panose="020B0604020202020204" pitchFamily="34" charset="0"/>
                        </a:rPr>
                        <a:t>Placeholder</a:t>
                      </a:r>
                    </a:p>
                  </a:txBody>
                  <a:tcPr marL="84421" marR="0" marT="0" marB="45847"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extLst>
                  <a:ext uri="{0D108BD9-81ED-4DB2-BD59-A6C34878D82A}">
                    <a16:rowId xmlns:a16="http://schemas.microsoft.com/office/drawing/2014/main" val="10004"/>
                  </a:ext>
                </a:extLst>
              </a:tr>
              <a:tr h="368220">
                <a:tc>
                  <a:txBody>
                    <a:bodyPr/>
                    <a:lstStyle/>
                    <a:p>
                      <a:pPr algn="l"/>
                      <a:r>
                        <a:rPr lang="en-GB" sz="1200" noProof="0" dirty="0">
                          <a:solidFill>
                            <a:schemeClr val="bg1"/>
                          </a:solidFill>
                          <a:latin typeface="Arial" panose="020B0604020202020204" pitchFamily="34" charset="0"/>
                          <a:cs typeface="Arial" panose="020B0604020202020204" pitchFamily="34" charset="0"/>
                        </a:rPr>
                        <a:t>Placeholder</a:t>
                      </a:r>
                    </a:p>
                  </a:txBody>
                  <a:tcPr marL="84421" marR="0" marT="0" marB="45847"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extLst>
                  <a:ext uri="{0D108BD9-81ED-4DB2-BD59-A6C34878D82A}">
                    <a16:rowId xmlns:a16="http://schemas.microsoft.com/office/drawing/2014/main" val="10005"/>
                  </a:ext>
                </a:extLst>
              </a:tr>
              <a:tr h="368220">
                <a:tc>
                  <a:txBody>
                    <a:bodyPr/>
                    <a:lstStyle/>
                    <a:p>
                      <a:pPr algn="l"/>
                      <a:r>
                        <a:rPr lang="en-GB" sz="1200" noProof="0" dirty="0">
                          <a:solidFill>
                            <a:schemeClr val="bg1"/>
                          </a:solidFill>
                          <a:latin typeface="Arial" panose="020B0604020202020204" pitchFamily="34" charset="0"/>
                          <a:cs typeface="Arial" panose="020B0604020202020204" pitchFamily="34" charset="0"/>
                        </a:rPr>
                        <a:t>Placeholder</a:t>
                      </a:r>
                    </a:p>
                  </a:txBody>
                  <a:tcPr marL="84421" marR="0" marT="0" marB="45847"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extLst>
                  <a:ext uri="{0D108BD9-81ED-4DB2-BD59-A6C34878D82A}">
                    <a16:rowId xmlns:a16="http://schemas.microsoft.com/office/drawing/2014/main" val="10006"/>
                  </a:ext>
                </a:extLst>
              </a:tr>
              <a:tr h="368220">
                <a:tc>
                  <a:txBody>
                    <a:bodyPr/>
                    <a:lstStyle/>
                    <a:p>
                      <a:pPr algn="l"/>
                      <a:r>
                        <a:rPr lang="en-GB" sz="1200" noProof="0" dirty="0">
                          <a:solidFill>
                            <a:schemeClr val="bg1"/>
                          </a:solidFill>
                          <a:latin typeface="Arial" panose="020B0604020202020204" pitchFamily="34" charset="0"/>
                          <a:cs typeface="Arial" panose="020B0604020202020204" pitchFamily="34" charset="0"/>
                        </a:rPr>
                        <a:t>Placeholder</a:t>
                      </a:r>
                    </a:p>
                  </a:txBody>
                  <a:tcPr marL="84421" marR="0" marT="0" marB="45847"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extLst>
                  <a:ext uri="{0D108BD9-81ED-4DB2-BD59-A6C34878D82A}">
                    <a16:rowId xmlns:a16="http://schemas.microsoft.com/office/drawing/2014/main" val="10007"/>
                  </a:ext>
                </a:extLst>
              </a:tr>
              <a:tr h="368220">
                <a:tc>
                  <a:txBody>
                    <a:bodyPr/>
                    <a:lstStyle/>
                    <a:p>
                      <a:pPr algn="l"/>
                      <a:r>
                        <a:rPr lang="en-GB" sz="1200" noProof="0" dirty="0">
                          <a:solidFill>
                            <a:schemeClr val="bg1"/>
                          </a:solidFill>
                          <a:latin typeface="Arial" panose="020B0604020202020204" pitchFamily="34" charset="0"/>
                          <a:cs typeface="Arial" panose="020B0604020202020204" pitchFamily="34" charset="0"/>
                        </a:rPr>
                        <a:t>Placeholder</a:t>
                      </a:r>
                    </a:p>
                  </a:txBody>
                  <a:tcPr marL="84421" marR="0" marT="0" marB="45847"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tc>
                <a:extLst>
                  <a:ext uri="{0D108BD9-81ED-4DB2-BD59-A6C34878D82A}">
                    <a16:rowId xmlns:a16="http://schemas.microsoft.com/office/drawing/2014/main" val="10008"/>
                  </a:ext>
                </a:extLst>
              </a:tr>
              <a:tr h="368220">
                <a:tc>
                  <a:txBody>
                    <a:bodyPr/>
                    <a:lstStyle/>
                    <a:p>
                      <a:pPr algn="l"/>
                      <a:r>
                        <a:rPr lang="en-GB" sz="1200" noProof="0" dirty="0">
                          <a:solidFill>
                            <a:schemeClr val="bg1"/>
                          </a:solidFill>
                          <a:latin typeface="Arial" panose="020B0604020202020204" pitchFamily="34" charset="0"/>
                          <a:cs typeface="Arial" panose="020B0604020202020204" pitchFamily="34" charset="0"/>
                        </a:rPr>
                        <a:t>Placeholder</a:t>
                      </a:r>
                    </a:p>
                  </a:txBody>
                  <a:tcPr marL="84421" marR="0" marT="0" marB="45847"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solidFill>
                      <a:schemeClr val="bg1">
                        <a:alpha val="25000"/>
                      </a:schemeClr>
                    </a:solidFill>
                  </a:tcPr>
                </a:tc>
                <a:extLst>
                  <a:ext uri="{0D108BD9-81ED-4DB2-BD59-A6C34878D82A}">
                    <a16:rowId xmlns:a16="http://schemas.microsoft.com/office/drawing/2014/main" val="10009"/>
                  </a:ext>
                </a:extLst>
              </a:tr>
              <a:tr h="368220">
                <a:tc>
                  <a:txBody>
                    <a:bodyPr/>
                    <a:lstStyle/>
                    <a:p>
                      <a:pPr algn="l"/>
                      <a:r>
                        <a:rPr lang="en-GB" sz="1200" noProof="0" dirty="0">
                          <a:solidFill>
                            <a:schemeClr val="bg1"/>
                          </a:solidFill>
                          <a:latin typeface="Arial" panose="020B0604020202020204" pitchFamily="34" charset="0"/>
                          <a:cs typeface="Arial" panose="020B0604020202020204" pitchFamily="34" charset="0"/>
                        </a:rPr>
                        <a:t>Placeholder</a:t>
                      </a:r>
                    </a:p>
                  </a:txBody>
                  <a:tcPr marL="84421" marR="0" marT="0" marB="45847" anchor="b">
                    <a:lnB w="6350" cap="flat" cmpd="sng" algn="ctr">
                      <a:solidFill>
                        <a:schemeClr val="bg1"/>
                      </a:solidFill>
                      <a:prstDash val="solid"/>
                      <a:round/>
                      <a:headEnd type="none" w="med" len="med"/>
                      <a:tailEnd type="none" w="med" len="med"/>
                    </a:lnB>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B w="6350" cap="flat" cmpd="sng" algn="ctr">
                      <a:solidFill>
                        <a:schemeClr val="bg1"/>
                      </a:solidFill>
                      <a:prstDash val="solid"/>
                      <a:round/>
                      <a:headEnd type="none" w="med" len="med"/>
                      <a:tailEnd type="none" w="med" len="med"/>
                    </a:lnB>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B w="6350" cap="flat" cmpd="sng" algn="ctr">
                      <a:solidFill>
                        <a:schemeClr val="bg1"/>
                      </a:solidFill>
                      <a:prstDash val="solid"/>
                      <a:round/>
                      <a:headEnd type="none" w="med" len="med"/>
                      <a:tailEnd type="none" w="med" len="med"/>
                    </a:lnB>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B w="6350" cap="flat" cmpd="sng" algn="ctr">
                      <a:solidFill>
                        <a:schemeClr val="bg1"/>
                      </a:solidFill>
                      <a:prstDash val="solid"/>
                      <a:round/>
                      <a:headEnd type="none" w="med" len="med"/>
                      <a:tailEnd type="none" w="med" len="med"/>
                    </a:lnB>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B w="6350" cap="flat" cmpd="sng" algn="ctr">
                      <a:solidFill>
                        <a:schemeClr val="bg1"/>
                      </a:solidFill>
                      <a:prstDash val="solid"/>
                      <a:round/>
                      <a:headEnd type="none" w="med" len="med"/>
                      <a:tailEnd type="none" w="med" len="med"/>
                    </a:lnB>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B w="6350" cap="flat" cmpd="sng" algn="ctr">
                      <a:solidFill>
                        <a:schemeClr val="bg1"/>
                      </a:solidFill>
                      <a:prstDash val="solid"/>
                      <a:round/>
                      <a:headEnd type="none" w="med" len="med"/>
                      <a:tailEnd type="none" w="med" len="med"/>
                    </a:lnB>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B w="6350" cap="flat" cmpd="sng" algn="ctr">
                      <a:solidFill>
                        <a:schemeClr val="bg1"/>
                      </a:solidFill>
                      <a:prstDash val="solid"/>
                      <a:round/>
                      <a:headEnd type="none" w="med" len="med"/>
                      <a:tailEnd type="none" w="med" len="med"/>
                    </a:lnB>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B w="6350" cap="flat" cmpd="sng" algn="ctr">
                      <a:solidFill>
                        <a:schemeClr val="bg1"/>
                      </a:solidFill>
                      <a:prstDash val="solid"/>
                      <a:round/>
                      <a:headEnd type="none" w="med" len="med"/>
                      <a:tailEnd type="none" w="med" len="med"/>
                    </a:lnB>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B w="6350" cap="flat" cmpd="sng" algn="ctr">
                      <a:solidFill>
                        <a:schemeClr val="bg1"/>
                      </a:solidFill>
                      <a:prstDash val="solid"/>
                      <a:round/>
                      <a:headEnd type="none" w="med" len="med"/>
                      <a:tailEnd type="none" w="med" len="med"/>
                    </a:lnB>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B w="6350" cap="flat" cmpd="sng" algn="ctr">
                      <a:solidFill>
                        <a:schemeClr val="bg1"/>
                      </a:solidFill>
                      <a:prstDash val="solid"/>
                      <a:round/>
                      <a:headEnd type="none" w="med" len="med"/>
                      <a:tailEnd type="none" w="med" len="med"/>
                    </a:lnB>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B w="6350" cap="flat" cmpd="sng" algn="ctr">
                      <a:solidFill>
                        <a:schemeClr val="bg1"/>
                      </a:solidFill>
                      <a:prstDash val="solid"/>
                      <a:round/>
                      <a:headEnd type="none" w="med" len="med"/>
                      <a:tailEnd type="none" w="med" len="med"/>
                    </a:lnB>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B w="6350" cap="flat" cmpd="sng" algn="ctr">
                      <a:solidFill>
                        <a:schemeClr val="bg1"/>
                      </a:solidFill>
                      <a:prstDash val="solid"/>
                      <a:round/>
                      <a:headEnd type="none" w="med" len="med"/>
                      <a:tailEnd type="none" w="med" len="med"/>
                    </a:lnB>
                  </a:tcPr>
                </a:tc>
                <a:tc>
                  <a:txBody>
                    <a:bodyPr/>
                    <a:lstStyle/>
                    <a:p>
                      <a:pPr algn="ctr"/>
                      <a:endParaRPr lang="en-GB" sz="1600" noProof="0" dirty="0">
                        <a:ln w="3175">
                          <a:noFill/>
                        </a:ln>
                        <a:solidFill>
                          <a:schemeClr val="bg1"/>
                        </a:solidFill>
                        <a:latin typeface="Arial" panose="020B0604020202020204" pitchFamily="34" charset="0"/>
                        <a:cs typeface="Arial" panose="020B0604020202020204" pitchFamily="34" charset="0"/>
                      </a:endParaRPr>
                    </a:p>
                  </a:txBody>
                  <a:tcPr marL="66473" marR="0" marT="0" marB="36100" anchor="b">
                    <a:lnB w="63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cxnSp>
        <p:nvCxnSpPr>
          <p:cNvPr id="6" name="Gerade Verbindung 70"/>
          <p:cNvCxnSpPr/>
          <p:nvPr/>
        </p:nvCxnSpPr>
        <p:spPr bwMode="gray">
          <a:xfrm>
            <a:off x="6152977" y="3262341"/>
            <a:ext cx="691688" cy="0"/>
          </a:xfrm>
          <a:prstGeom prst="line">
            <a:avLst/>
          </a:prstGeom>
          <a:ln w="28575">
            <a:solidFill>
              <a:schemeClr val="accent6"/>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cxnSp>
        <p:nvCxnSpPr>
          <p:cNvPr id="7" name="Gerade Verbindung 70"/>
          <p:cNvCxnSpPr/>
          <p:nvPr/>
        </p:nvCxnSpPr>
        <p:spPr bwMode="gray">
          <a:xfrm>
            <a:off x="3401949" y="2893163"/>
            <a:ext cx="2642479" cy="1169"/>
          </a:xfrm>
          <a:prstGeom prst="line">
            <a:avLst/>
          </a:prstGeom>
          <a:ln w="19050">
            <a:solidFill>
              <a:schemeClr val="accent4"/>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cxnSp>
        <p:nvCxnSpPr>
          <p:cNvPr id="8" name="Gerade Verbindung 70"/>
          <p:cNvCxnSpPr/>
          <p:nvPr/>
        </p:nvCxnSpPr>
        <p:spPr bwMode="gray">
          <a:xfrm>
            <a:off x="3401949" y="2523987"/>
            <a:ext cx="2642479" cy="1169"/>
          </a:xfrm>
          <a:prstGeom prst="line">
            <a:avLst/>
          </a:prstGeom>
          <a:ln w="19050">
            <a:solidFill>
              <a:srgbClr val="21C0FF"/>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cxnSp>
        <p:nvCxnSpPr>
          <p:cNvPr id="9" name="Gerade Verbindung 70"/>
          <p:cNvCxnSpPr/>
          <p:nvPr/>
        </p:nvCxnSpPr>
        <p:spPr bwMode="gray">
          <a:xfrm>
            <a:off x="3401949" y="2154808"/>
            <a:ext cx="2642479" cy="1169"/>
          </a:xfrm>
          <a:prstGeom prst="line">
            <a:avLst/>
          </a:prstGeom>
          <a:ln w="19050">
            <a:solidFill>
              <a:schemeClr val="bg2"/>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cxnSp>
        <p:nvCxnSpPr>
          <p:cNvPr id="10" name="Gerade Verbindung 70"/>
          <p:cNvCxnSpPr/>
          <p:nvPr/>
        </p:nvCxnSpPr>
        <p:spPr bwMode="gray">
          <a:xfrm flipV="1">
            <a:off x="3401949" y="3630350"/>
            <a:ext cx="3442717" cy="3030"/>
          </a:xfrm>
          <a:prstGeom prst="line">
            <a:avLst/>
          </a:prstGeom>
          <a:ln w="19050">
            <a:solidFill>
              <a:schemeClr val="bg2"/>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cxnSp>
        <p:nvCxnSpPr>
          <p:cNvPr id="11" name="Gerade Verbindung 70"/>
          <p:cNvCxnSpPr/>
          <p:nvPr/>
        </p:nvCxnSpPr>
        <p:spPr bwMode="gray">
          <a:xfrm>
            <a:off x="7083601" y="5105413"/>
            <a:ext cx="347345" cy="0"/>
          </a:xfrm>
          <a:prstGeom prst="line">
            <a:avLst/>
          </a:prstGeom>
          <a:ln w="19050">
            <a:solidFill>
              <a:srgbClr val="21C0FF"/>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cxnSp>
        <p:nvCxnSpPr>
          <p:cNvPr id="12" name="Gerade Verbindung 70"/>
          <p:cNvCxnSpPr/>
          <p:nvPr/>
        </p:nvCxnSpPr>
        <p:spPr bwMode="gray">
          <a:xfrm>
            <a:off x="7083599" y="4001388"/>
            <a:ext cx="200806" cy="0"/>
          </a:xfrm>
          <a:prstGeom prst="line">
            <a:avLst/>
          </a:prstGeom>
          <a:ln w="19050">
            <a:solidFill>
              <a:schemeClr val="accent4"/>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cxnSp>
        <p:nvCxnSpPr>
          <p:cNvPr id="13" name="Gerade Verbindung 70"/>
          <p:cNvCxnSpPr/>
          <p:nvPr/>
        </p:nvCxnSpPr>
        <p:spPr bwMode="gray">
          <a:xfrm flipV="1">
            <a:off x="7083600" y="4369397"/>
            <a:ext cx="828151" cy="0"/>
          </a:xfrm>
          <a:prstGeom prst="line">
            <a:avLst/>
          </a:prstGeom>
          <a:ln w="19050">
            <a:solidFill>
              <a:srgbClr val="21C0FF"/>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cxnSp>
        <p:nvCxnSpPr>
          <p:cNvPr id="14" name="Gerade Verbindung 70"/>
          <p:cNvCxnSpPr/>
          <p:nvPr/>
        </p:nvCxnSpPr>
        <p:spPr bwMode="gray">
          <a:xfrm flipV="1">
            <a:off x="7485896" y="4737405"/>
            <a:ext cx="828151" cy="0"/>
          </a:xfrm>
          <a:prstGeom prst="line">
            <a:avLst/>
          </a:prstGeom>
          <a:ln w="19050">
            <a:solidFill>
              <a:schemeClr val="bg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5" name="Gerade Verbindung 70"/>
          <p:cNvCxnSpPr/>
          <p:nvPr/>
        </p:nvCxnSpPr>
        <p:spPr bwMode="gray">
          <a:xfrm>
            <a:off x="7948328" y="5473422"/>
            <a:ext cx="347345" cy="0"/>
          </a:xfrm>
          <a:prstGeom prst="line">
            <a:avLst/>
          </a:prstGeom>
          <a:ln w="19050">
            <a:solidFill>
              <a:schemeClr val="accent4"/>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16" name="Rectangle 394"/>
          <p:cNvSpPr>
            <a:spLocks noChangeArrowheads="1"/>
          </p:cNvSpPr>
          <p:nvPr/>
        </p:nvSpPr>
        <p:spPr bwMode="gray">
          <a:xfrm>
            <a:off x="625790" y="5930510"/>
            <a:ext cx="118800" cy="119202"/>
          </a:xfrm>
          <a:prstGeom prst="ellipse">
            <a:avLst/>
          </a:prstGeom>
          <a:solidFill>
            <a:srgbClr val="21C0FF"/>
          </a:solidFill>
          <a:ln w="12700">
            <a:noFill/>
            <a:miter lim="800000"/>
            <a:headEnd/>
            <a:tailEnd/>
          </a:ln>
          <a:effectLst/>
        </p:spPr>
        <p:txBody>
          <a:bodyPr vert="horz" wrap="none" lIns="91440" tIns="45720" rIns="91440" bIns="45720" numCol="1" anchor="ctr" anchorCtr="0" compatLnSpc="1">
            <a:prstTxWarp prst="textNoShape">
              <a:avLst/>
            </a:prstTxWarp>
          </a:bodyPr>
          <a:lstStyle/>
          <a:p>
            <a:pPr algn="ctr" defTabSz="914400" fontAlgn="base">
              <a:spcBef>
                <a:spcPct val="0"/>
              </a:spcBef>
              <a:spcAft>
                <a:spcPct val="0"/>
              </a:spcAft>
            </a:pPr>
            <a:endParaRPr lang="en-US" sz="1200" dirty="0">
              <a:solidFill>
                <a:schemeClr val="bg1"/>
              </a:solidFill>
              <a:latin typeface="Arial" panose="020B0604020202020204" pitchFamily="34" charset="0"/>
              <a:cs typeface="Arial" pitchFamily="34" charset="0"/>
            </a:endParaRPr>
          </a:p>
        </p:txBody>
      </p:sp>
      <p:sp>
        <p:nvSpPr>
          <p:cNvPr id="18" name="Text Box 403"/>
          <p:cNvSpPr txBox="1">
            <a:spLocks noChangeArrowheads="1"/>
          </p:cNvSpPr>
          <p:nvPr/>
        </p:nvSpPr>
        <p:spPr bwMode="gray">
          <a:xfrm>
            <a:off x="821225" y="5849020"/>
            <a:ext cx="723004" cy="277768"/>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p>
            <a:pPr defTabSz="914400" fontAlgn="base">
              <a:spcBef>
                <a:spcPct val="0"/>
              </a:spcBef>
              <a:spcAft>
                <a:spcPct val="0"/>
              </a:spcAft>
            </a:pPr>
            <a:r>
              <a:rPr lang="en-US" sz="1200" dirty="0">
                <a:solidFill>
                  <a:schemeClr val="bg1"/>
                </a:solidFill>
                <a:latin typeface="Arial" panose="020B0604020202020204" pitchFamily="34" charset="0"/>
                <a:cs typeface="Arial" panose="020B0604020202020204" pitchFamily="34" charset="0"/>
              </a:rPr>
              <a:t>Text</a:t>
            </a:r>
          </a:p>
        </p:txBody>
      </p:sp>
      <p:sp>
        <p:nvSpPr>
          <p:cNvPr id="20" name="Rectangle 394"/>
          <p:cNvSpPr>
            <a:spLocks noChangeArrowheads="1"/>
          </p:cNvSpPr>
          <p:nvPr/>
        </p:nvSpPr>
        <p:spPr bwMode="gray">
          <a:xfrm>
            <a:off x="1883970" y="5930510"/>
            <a:ext cx="118800" cy="119202"/>
          </a:xfrm>
          <a:prstGeom prst="ellipse">
            <a:avLst/>
          </a:prstGeom>
          <a:solidFill>
            <a:schemeClr val="accent6"/>
          </a:solidFill>
          <a:ln w="12700">
            <a:noFill/>
            <a:miter lim="800000"/>
            <a:headEnd/>
            <a:tailEnd/>
          </a:ln>
          <a:effectLst/>
        </p:spPr>
        <p:txBody>
          <a:bodyPr vert="horz" wrap="none" lIns="91440" tIns="45720" rIns="91440" bIns="45720" numCol="1" anchor="ctr" anchorCtr="0" compatLnSpc="1">
            <a:prstTxWarp prst="textNoShape">
              <a:avLst/>
            </a:prstTxWarp>
          </a:bodyPr>
          <a:lstStyle/>
          <a:p>
            <a:pPr algn="ctr" defTabSz="914400" fontAlgn="base">
              <a:spcBef>
                <a:spcPct val="0"/>
              </a:spcBef>
              <a:spcAft>
                <a:spcPct val="0"/>
              </a:spcAft>
            </a:pPr>
            <a:endParaRPr lang="en-US" sz="1200" dirty="0">
              <a:solidFill>
                <a:schemeClr val="bg1"/>
              </a:solidFill>
              <a:latin typeface="Arial" panose="020B0604020202020204" pitchFamily="34" charset="0"/>
              <a:cs typeface="Arial" pitchFamily="34" charset="0"/>
            </a:endParaRPr>
          </a:p>
        </p:txBody>
      </p:sp>
      <p:sp>
        <p:nvSpPr>
          <p:cNvPr id="22" name="Text Box 403"/>
          <p:cNvSpPr txBox="1">
            <a:spLocks noChangeArrowheads="1"/>
          </p:cNvSpPr>
          <p:nvPr/>
        </p:nvSpPr>
        <p:spPr bwMode="gray">
          <a:xfrm>
            <a:off x="2079407" y="5849020"/>
            <a:ext cx="723004" cy="277768"/>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p>
            <a:pPr defTabSz="914400" fontAlgn="base">
              <a:spcBef>
                <a:spcPct val="0"/>
              </a:spcBef>
              <a:spcAft>
                <a:spcPct val="0"/>
              </a:spcAft>
            </a:pPr>
            <a:r>
              <a:rPr lang="en-US" sz="1200" dirty="0">
                <a:solidFill>
                  <a:schemeClr val="bg1"/>
                </a:solidFill>
                <a:latin typeface="Arial" panose="020B0604020202020204" pitchFamily="34" charset="0"/>
                <a:cs typeface="Arial" panose="020B0604020202020204" pitchFamily="34" charset="0"/>
              </a:rPr>
              <a:t>Text</a:t>
            </a:r>
          </a:p>
        </p:txBody>
      </p:sp>
      <p:sp>
        <p:nvSpPr>
          <p:cNvPr id="24" name="Rectangle 394"/>
          <p:cNvSpPr>
            <a:spLocks noChangeArrowheads="1"/>
          </p:cNvSpPr>
          <p:nvPr/>
        </p:nvSpPr>
        <p:spPr bwMode="gray">
          <a:xfrm>
            <a:off x="3173179" y="5930510"/>
            <a:ext cx="118800" cy="119202"/>
          </a:xfrm>
          <a:prstGeom prst="ellipse">
            <a:avLst/>
          </a:prstGeom>
          <a:solidFill>
            <a:schemeClr val="accent4"/>
          </a:solidFill>
          <a:ln w="12700">
            <a:noFill/>
            <a:miter lim="800000"/>
            <a:headEnd/>
            <a:tailEnd/>
          </a:ln>
          <a:effectLst/>
        </p:spPr>
        <p:txBody>
          <a:bodyPr vert="horz" wrap="none" lIns="91440" tIns="45720" rIns="91440" bIns="45720" numCol="1" anchor="ctr" anchorCtr="0" compatLnSpc="1">
            <a:prstTxWarp prst="textNoShape">
              <a:avLst/>
            </a:prstTxWarp>
          </a:bodyPr>
          <a:lstStyle/>
          <a:p>
            <a:pPr algn="ctr" defTabSz="914400" fontAlgn="base">
              <a:spcBef>
                <a:spcPct val="0"/>
              </a:spcBef>
              <a:spcAft>
                <a:spcPct val="0"/>
              </a:spcAft>
            </a:pPr>
            <a:endParaRPr lang="en-US" sz="1200" dirty="0">
              <a:solidFill>
                <a:schemeClr val="bg1"/>
              </a:solidFill>
              <a:latin typeface="Arial" panose="020B0604020202020204" pitchFamily="34" charset="0"/>
              <a:cs typeface="Arial" pitchFamily="34" charset="0"/>
            </a:endParaRPr>
          </a:p>
        </p:txBody>
      </p:sp>
      <p:sp>
        <p:nvSpPr>
          <p:cNvPr id="26" name="Text Box 403"/>
          <p:cNvSpPr txBox="1">
            <a:spLocks noChangeArrowheads="1"/>
          </p:cNvSpPr>
          <p:nvPr/>
        </p:nvSpPr>
        <p:spPr bwMode="gray">
          <a:xfrm>
            <a:off x="3368614" y="5849020"/>
            <a:ext cx="723004" cy="277768"/>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p>
            <a:pPr defTabSz="914400" fontAlgn="base">
              <a:spcBef>
                <a:spcPct val="0"/>
              </a:spcBef>
              <a:spcAft>
                <a:spcPct val="0"/>
              </a:spcAft>
            </a:pPr>
            <a:r>
              <a:rPr lang="en-US" sz="1200" dirty="0">
                <a:solidFill>
                  <a:schemeClr val="bg1"/>
                </a:solidFill>
                <a:latin typeface="Arial" panose="020B0604020202020204" pitchFamily="34" charset="0"/>
                <a:cs typeface="Arial" panose="020B0604020202020204" pitchFamily="34" charset="0"/>
              </a:rPr>
              <a:t>Text</a:t>
            </a:r>
          </a:p>
        </p:txBody>
      </p:sp>
      <p:sp>
        <p:nvSpPr>
          <p:cNvPr id="33" name="Rectangle 400"/>
          <p:cNvSpPr>
            <a:spLocks noChangeArrowheads="1"/>
          </p:cNvSpPr>
          <p:nvPr/>
        </p:nvSpPr>
        <p:spPr bwMode="gray">
          <a:xfrm>
            <a:off x="6110415" y="6034918"/>
            <a:ext cx="973184" cy="270625"/>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bodyPr>
          <a:lstStyle/>
          <a:p>
            <a:pPr algn="ctr" defTabSz="914400" fontAlgn="base">
              <a:spcBef>
                <a:spcPct val="0"/>
              </a:spcBef>
              <a:spcAft>
                <a:spcPct val="0"/>
              </a:spcAft>
            </a:pPr>
            <a:r>
              <a:rPr lang="en-US" sz="1400" cap="all" dirty="0">
                <a:solidFill>
                  <a:schemeClr val="bg1"/>
                </a:solidFill>
                <a:latin typeface="Arial" panose="020B0604020202020204" pitchFamily="34" charset="0"/>
                <a:cs typeface="Arial" panose="020B0604020202020204" pitchFamily="34" charset="0"/>
              </a:rPr>
              <a:t>Milestone </a:t>
            </a:r>
            <a:r>
              <a:rPr lang="en-US" sz="1400" cap="all" noProof="1">
                <a:solidFill>
                  <a:schemeClr val="bg1"/>
                </a:solidFill>
                <a:latin typeface="Arial" panose="020B0604020202020204" pitchFamily="34" charset="0"/>
                <a:cs typeface="Arial" panose="020B0604020202020204" pitchFamily="34" charset="0"/>
              </a:rPr>
              <a:t>1</a:t>
            </a:r>
            <a:endParaRPr lang="en-US" sz="2000" cap="all" dirty="0">
              <a:solidFill>
                <a:schemeClr val="bg1"/>
              </a:solidFill>
              <a:latin typeface="Arial" panose="020B0604020202020204" pitchFamily="34" charset="0"/>
              <a:cs typeface="Arial" pitchFamily="34" charset="0"/>
            </a:endParaRPr>
          </a:p>
        </p:txBody>
      </p:sp>
      <p:sp>
        <p:nvSpPr>
          <p:cNvPr id="34" name="Line 416"/>
          <p:cNvSpPr>
            <a:spLocks noChangeShapeType="1"/>
          </p:cNvSpPr>
          <p:nvPr/>
        </p:nvSpPr>
        <p:spPr bwMode="gray">
          <a:xfrm flipH="1" flipV="1">
            <a:off x="6597007" y="1967601"/>
            <a:ext cx="0" cy="3925649"/>
          </a:xfrm>
          <a:prstGeom prst="line">
            <a:avLst/>
          </a:prstGeom>
          <a:noFill/>
          <a:ln w="15875" cap="rnd">
            <a:solidFill>
              <a:schemeClr val="bg1"/>
            </a:solidFill>
            <a:prstDash val="sysDot"/>
            <a:round/>
            <a:headEnd/>
            <a:tailEnd/>
          </a:ln>
          <a:effectLst/>
        </p:spPr>
        <p:txBody>
          <a:bodyPr vert="horz" wrap="none" lIns="91440" tIns="45720" rIns="91440" bIns="45720" numCol="1" anchor="ctr" anchorCtr="0" compatLnSpc="1">
            <a:prstTxWarp prst="textNoShape">
              <a:avLst/>
            </a:prstTxWarp>
          </a:bodyPr>
          <a:lstStyle/>
          <a:p>
            <a:pPr defTabSz="914400" fontAlgn="base">
              <a:spcBef>
                <a:spcPct val="0"/>
              </a:spcBef>
              <a:spcAft>
                <a:spcPct val="0"/>
              </a:spcAft>
            </a:pPr>
            <a:endParaRPr lang="en-US" sz="1800" dirty="0">
              <a:solidFill>
                <a:srgbClr val="000000"/>
              </a:solidFill>
              <a:latin typeface="Arial" panose="020B0604020202020204" pitchFamily="34" charset="0"/>
              <a:cs typeface="Arial" panose="020B0604020202020204" pitchFamily="34" charset="0"/>
            </a:endParaRPr>
          </a:p>
        </p:txBody>
      </p:sp>
      <p:sp>
        <p:nvSpPr>
          <p:cNvPr id="40" name="Rectangle 400"/>
          <p:cNvSpPr>
            <a:spLocks noChangeArrowheads="1"/>
          </p:cNvSpPr>
          <p:nvPr/>
        </p:nvSpPr>
        <p:spPr bwMode="gray">
          <a:xfrm>
            <a:off x="7514848" y="6034918"/>
            <a:ext cx="973184" cy="270625"/>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bodyPr>
          <a:lstStyle/>
          <a:p>
            <a:pPr algn="ctr" defTabSz="914400" fontAlgn="base">
              <a:spcBef>
                <a:spcPct val="0"/>
              </a:spcBef>
              <a:spcAft>
                <a:spcPct val="0"/>
              </a:spcAft>
            </a:pPr>
            <a:r>
              <a:rPr lang="en-US" sz="1400" cap="all" dirty="0">
                <a:solidFill>
                  <a:schemeClr val="bg1"/>
                </a:solidFill>
                <a:latin typeface="Arial" panose="020B0604020202020204" pitchFamily="34" charset="0"/>
                <a:cs typeface="Arial" panose="020B0604020202020204" pitchFamily="34" charset="0"/>
              </a:rPr>
              <a:t>Milestone </a:t>
            </a:r>
            <a:r>
              <a:rPr lang="en-US" sz="1400" cap="all" noProof="1">
                <a:solidFill>
                  <a:schemeClr val="bg1"/>
                </a:solidFill>
                <a:latin typeface="Arial" panose="020B0604020202020204" pitchFamily="34" charset="0"/>
                <a:cs typeface="Arial" panose="020B0604020202020204" pitchFamily="34" charset="0"/>
              </a:rPr>
              <a:t>2</a:t>
            </a:r>
            <a:endParaRPr lang="en-US" sz="2000" cap="all" dirty="0">
              <a:solidFill>
                <a:schemeClr val="bg1"/>
              </a:solidFill>
              <a:latin typeface="Arial" panose="020B0604020202020204" pitchFamily="34" charset="0"/>
              <a:cs typeface="Arial" pitchFamily="34" charset="0"/>
            </a:endParaRPr>
          </a:p>
        </p:txBody>
      </p:sp>
      <p:sp>
        <p:nvSpPr>
          <p:cNvPr id="41" name="Line 416"/>
          <p:cNvSpPr>
            <a:spLocks noChangeShapeType="1"/>
          </p:cNvSpPr>
          <p:nvPr/>
        </p:nvSpPr>
        <p:spPr bwMode="gray">
          <a:xfrm flipH="1" flipV="1">
            <a:off x="8001440" y="1967601"/>
            <a:ext cx="0" cy="3925649"/>
          </a:xfrm>
          <a:prstGeom prst="line">
            <a:avLst/>
          </a:prstGeom>
          <a:noFill/>
          <a:ln w="15875" cap="rnd">
            <a:solidFill>
              <a:schemeClr val="bg1"/>
            </a:solidFill>
            <a:prstDash val="sysDot"/>
            <a:round/>
            <a:headEnd/>
            <a:tailEnd/>
          </a:ln>
          <a:effectLst/>
        </p:spPr>
        <p:txBody>
          <a:bodyPr vert="horz" wrap="none" lIns="91440" tIns="45720" rIns="91440" bIns="45720" numCol="1" anchor="ctr" anchorCtr="0" compatLnSpc="1">
            <a:prstTxWarp prst="textNoShape">
              <a:avLst/>
            </a:prstTxWarp>
          </a:bodyPr>
          <a:lstStyle/>
          <a:p>
            <a:pPr defTabSz="914400" fontAlgn="base">
              <a:spcBef>
                <a:spcPct val="0"/>
              </a:spcBef>
              <a:spcAft>
                <a:spcPct val="0"/>
              </a:spcAft>
            </a:pPr>
            <a:endParaRPr lang="en-US" sz="18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1890710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bwMode="gray"/>
        <p:txBody>
          <a:bodyPr/>
          <a:lstStyle/>
          <a:p>
            <a:r>
              <a:rPr lang="en-US" dirty="0"/>
              <a:t>Marketing Process Template</a:t>
            </a:r>
          </a:p>
        </p:txBody>
      </p:sp>
      <p:sp>
        <p:nvSpPr>
          <p:cNvPr id="4" name="Untertitel 3"/>
          <p:cNvSpPr>
            <a:spLocks noGrp="1"/>
          </p:cNvSpPr>
          <p:nvPr>
            <p:ph type="subTitle" idx="14"/>
          </p:nvPr>
        </p:nvSpPr>
        <p:spPr bwMode="gray"/>
        <p:txBody>
          <a:bodyPr/>
          <a:lstStyle/>
          <a:p>
            <a:r>
              <a:rPr lang="en-US" dirty="0"/>
              <a:t>Timetable</a:t>
            </a:r>
          </a:p>
        </p:txBody>
      </p:sp>
      <p:graphicFrame>
        <p:nvGraphicFramePr>
          <p:cNvPr id="5" name="Tabelle 4"/>
          <p:cNvGraphicFramePr>
            <a:graphicFrameLocks noGrp="1"/>
          </p:cNvGraphicFramePr>
          <p:nvPr>
            <p:extLst>
              <p:ext uri="{D42A27DB-BD31-4B8C-83A1-F6EECF244321}">
                <p14:modId xmlns:p14="http://schemas.microsoft.com/office/powerpoint/2010/main" val="2305259308"/>
              </p:ext>
            </p:extLst>
          </p:nvPr>
        </p:nvGraphicFramePr>
        <p:xfrm>
          <a:off x="617529" y="1420822"/>
          <a:ext cx="10953845" cy="4818063"/>
        </p:xfrm>
        <a:graphic>
          <a:graphicData uri="http://schemas.openxmlformats.org/drawingml/2006/table">
            <a:tbl>
              <a:tblPr firstRow="1" bandRow="1">
                <a:tableStyleId>{5C22544A-7EE6-4342-B048-85BDC9FD1C3A}</a:tableStyleId>
              </a:tblPr>
              <a:tblGrid>
                <a:gridCol w="2350679">
                  <a:extLst>
                    <a:ext uri="{9D8B030D-6E8A-4147-A177-3AD203B41FA5}">
                      <a16:colId xmlns:a16="http://schemas.microsoft.com/office/drawing/2014/main" val="20000"/>
                    </a:ext>
                  </a:extLst>
                </a:gridCol>
                <a:gridCol w="220594">
                  <a:extLst>
                    <a:ext uri="{9D8B030D-6E8A-4147-A177-3AD203B41FA5}">
                      <a16:colId xmlns:a16="http://schemas.microsoft.com/office/drawing/2014/main" val="20001"/>
                    </a:ext>
                  </a:extLst>
                </a:gridCol>
                <a:gridCol w="220594">
                  <a:extLst>
                    <a:ext uri="{9D8B030D-6E8A-4147-A177-3AD203B41FA5}">
                      <a16:colId xmlns:a16="http://schemas.microsoft.com/office/drawing/2014/main" val="20002"/>
                    </a:ext>
                  </a:extLst>
                </a:gridCol>
                <a:gridCol w="220594">
                  <a:extLst>
                    <a:ext uri="{9D8B030D-6E8A-4147-A177-3AD203B41FA5}">
                      <a16:colId xmlns:a16="http://schemas.microsoft.com/office/drawing/2014/main" val="20003"/>
                    </a:ext>
                  </a:extLst>
                </a:gridCol>
                <a:gridCol w="220594">
                  <a:extLst>
                    <a:ext uri="{9D8B030D-6E8A-4147-A177-3AD203B41FA5}">
                      <a16:colId xmlns:a16="http://schemas.microsoft.com/office/drawing/2014/main" val="20004"/>
                    </a:ext>
                  </a:extLst>
                </a:gridCol>
                <a:gridCol w="220594">
                  <a:extLst>
                    <a:ext uri="{9D8B030D-6E8A-4147-A177-3AD203B41FA5}">
                      <a16:colId xmlns:a16="http://schemas.microsoft.com/office/drawing/2014/main" val="20005"/>
                    </a:ext>
                  </a:extLst>
                </a:gridCol>
                <a:gridCol w="220594">
                  <a:extLst>
                    <a:ext uri="{9D8B030D-6E8A-4147-A177-3AD203B41FA5}">
                      <a16:colId xmlns:a16="http://schemas.microsoft.com/office/drawing/2014/main" val="20006"/>
                    </a:ext>
                  </a:extLst>
                </a:gridCol>
                <a:gridCol w="220594">
                  <a:extLst>
                    <a:ext uri="{9D8B030D-6E8A-4147-A177-3AD203B41FA5}">
                      <a16:colId xmlns:a16="http://schemas.microsoft.com/office/drawing/2014/main" val="20007"/>
                    </a:ext>
                  </a:extLst>
                </a:gridCol>
                <a:gridCol w="220594">
                  <a:extLst>
                    <a:ext uri="{9D8B030D-6E8A-4147-A177-3AD203B41FA5}">
                      <a16:colId xmlns:a16="http://schemas.microsoft.com/office/drawing/2014/main" val="20008"/>
                    </a:ext>
                  </a:extLst>
                </a:gridCol>
                <a:gridCol w="220594">
                  <a:extLst>
                    <a:ext uri="{9D8B030D-6E8A-4147-A177-3AD203B41FA5}">
                      <a16:colId xmlns:a16="http://schemas.microsoft.com/office/drawing/2014/main" val="20009"/>
                    </a:ext>
                  </a:extLst>
                </a:gridCol>
                <a:gridCol w="220594">
                  <a:extLst>
                    <a:ext uri="{9D8B030D-6E8A-4147-A177-3AD203B41FA5}">
                      <a16:colId xmlns:a16="http://schemas.microsoft.com/office/drawing/2014/main" val="20010"/>
                    </a:ext>
                  </a:extLst>
                </a:gridCol>
                <a:gridCol w="220594">
                  <a:extLst>
                    <a:ext uri="{9D8B030D-6E8A-4147-A177-3AD203B41FA5}">
                      <a16:colId xmlns:a16="http://schemas.microsoft.com/office/drawing/2014/main" val="20011"/>
                    </a:ext>
                  </a:extLst>
                </a:gridCol>
                <a:gridCol w="220594">
                  <a:extLst>
                    <a:ext uri="{9D8B030D-6E8A-4147-A177-3AD203B41FA5}">
                      <a16:colId xmlns:a16="http://schemas.microsoft.com/office/drawing/2014/main" val="20012"/>
                    </a:ext>
                  </a:extLst>
                </a:gridCol>
                <a:gridCol w="220594">
                  <a:extLst>
                    <a:ext uri="{9D8B030D-6E8A-4147-A177-3AD203B41FA5}">
                      <a16:colId xmlns:a16="http://schemas.microsoft.com/office/drawing/2014/main" val="20013"/>
                    </a:ext>
                  </a:extLst>
                </a:gridCol>
                <a:gridCol w="220594">
                  <a:extLst>
                    <a:ext uri="{9D8B030D-6E8A-4147-A177-3AD203B41FA5}">
                      <a16:colId xmlns:a16="http://schemas.microsoft.com/office/drawing/2014/main" val="20014"/>
                    </a:ext>
                  </a:extLst>
                </a:gridCol>
                <a:gridCol w="220594">
                  <a:extLst>
                    <a:ext uri="{9D8B030D-6E8A-4147-A177-3AD203B41FA5}">
                      <a16:colId xmlns:a16="http://schemas.microsoft.com/office/drawing/2014/main" val="20015"/>
                    </a:ext>
                  </a:extLst>
                </a:gridCol>
                <a:gridCol w="220594">
                  <a:extLst>
                    <a:ext uri="{9D8B030D-6E8A-4147-A177-3AD203B41FA5}">
                      <a16:colId xmlns:a16="http://schemas.microsoft.com/office/drawing/2014/main" val="20016"/>
                    </a:ext>
                  </a:extLst>
                </a:gridCol>
                <a:gridCol w="220594">
                  <a:extLst>
                    <a:ext uri="{9D8B030D-6E8A-4147-A177-3AD203B41FA5}">
                      <a16:colId xmlns:a16="http://schemas.microsoft.com/office/drawing/2014/main" val="20017"/>
                    </a:ext>
                  </a:extLst>
                </a:gridCol>
                <a:gridCol w="220594">
                  <a:extLst>
                    <a:ext uri="{9D8B030D-6E8A-4147-A177-3AD203B41FA5}">
                      <a16:colId xmlns:a16="http://schemas.microsoft.com/office/drawing/2014/main" val="20018"/>
                    </a:ext>
                  </a:extLst>
                </a:gridCol>
                <a:gridCol w="220594">
                  <a:extLst>
                    <a:ext uri="{9D8B030D-6E8A-4147-A177-3AD203B41FA5}">
                      <a16:colId xmlns:a16="http://schemas.microsoft.com/office/drawing/2014/main" val="20019"/>
                    </a:ext>
                  </a:extLst>
                </a:gridCol>
                <a:gridCol w="220594">
                  <a:extLst>
                    <a:ext uri="{9D8B030D-6E8A-4147-A177-3AD203B41FA5}">
                      <a16:colId xmlns:a16="http://schemas.microsoft.com/office/drawing/2014/main" val="20020"/>
                    </a:ext>
                  </a:extLst>
                </a:gridCol>
                <a:gridCol w="220594">
                  <a:extLst>
                    <a:ext uri="{9D8B030D-6E8A-4147-A177-3AD203B41FA5}">
                      <a16:colId xmlns:a16="http://schemas.microsoft.com/office/drawing/2014/main" val="20021"/>
                    </a:ext>
                  </a:extLst>
                </a:gridCol>
                <a:gridCol w="220594">
                  <a:extLst>
                    <a:ext uri="{9D8B030D-6E8A-4147-A177-3AD203B41FA5}">
                      <a16:colId xmlns:a16="http://schemas.microsoft.com/office/drawing/2014/main" val="20022"/>
                    </a:ext>
                  </a:extLst>
                </a:gridCol>
                <a:gridCol w="220594">
                  <a:extLst>
                    <a:ext uri="{9D8B030D-6E8A-4147-A177-3AD203B41FA5}">
                      <a16:colId xmlns:a16="http://schemas.microsoft.com/office/drawing/2014/main" val="20023"/>
                    </a:ext>
                  </a:extLst>
                </a:gridCol>
                <a:gridCol w="220594">
                  <a:extLst>
                    <a:ext uri="{9D8B030D-6E8A-4147-A177-3AD203B41FA5}">
                      <a16:colId xmlns:a16="http://schemas.microsoft.com/office/drawing/2014/main" val="20024"/>
                    </a:ext>
                  </a:extLst>
                </a:gridCol>
                <a:gridCol w="220594">
                  <a:extLst>
                    <a:ext uri="{9D8B030D-6E8A-4147-A177-3AD203B41FA5}">
                      <a16:colId xmlns:a16="http://schemas.microsoft.com/office/drawing/2014/main" val="20025"/>
                    </a:ext>
                  </a:extLst>
                </a:gridCol>
                <a:gridCol w="220594">
                  <a:extLst>
                    <a:ext uri="{9D8B030D-6E8A-4147-A177-3AD203B41FA5}">
                      <a16:colId xmlns:a16="http://schemas.microsoft.com/office/drawing/2014/main" val="20026"/>
                    </a:ext>
                  </a:extLst>
                </a:gridCol>
                <a:gridCol w="220594">
                  <a:extLst>
                    <a:ext uri="{9D8B030D-6E8A-4147-A177-3AD203B41FA5}">
                      <a16:colId xmlns:a16="http://schemas.microsoft.com/office/drawing/2014/main" val="20027"/>
                    </a:ext>
                  </a:extLst>
                </a:gridCol>
                <a:gridCol w="220594">
                  <a:extLst>
                    <a:ext uri="{9D8B030D-6E8A-4147-A177-3AD203B41FA5}">
                      <a16:colId xmlns:a16="http://schemas.microsoft.com/office/drawing/2014/main" val="20028"/>
                    </a:ext>
                  </a:extLst>
                </a:gridCol>
                <a:gridCol w="220594">
                  <a:extLst>
                    <a:ext uri="{9D8B030D-6E8A-4147-A177-3AD203B41FA5}">
                      <a16:colId xmlns:a16="http://schemas.microsoft.com/office/drawing/2014/main" val="20029"/>
                    </a:ext>
                  </a:extLst>
                </a:gridCol>
                <a:gridCol w="220594">
                  <a:extLst>
                    <a:ext uri="{9D8B030D-6E8A-4147-A177-3AD203B41FA5}">
                      <a16:colId xmlns:a16="http://schemas.microsoft.com/office/drawing/2014/main" val="20030"/>
                    </a:ext>
                  </a:extLst>
                </a:gridCol>
                <a:gridCol w="220594">
                  <a:extLst>
                    <a:ext uri="{9D8B030D-6E8A-4147-A177-3AD203B41FA5}">
                      <a16:colId xmlns:a16="http://schemas.microsoft.com/office/drawing/2014/main" val="20031"/>
                    </a:ext>
                  </a:extLst>
                </a:gridCol>
                <a:gridCol w="220594">
                  <a:extLst>
                    <a:ext uri="{9D8B030D-6E8A-4147-A177-3AD203B41FA5}">
                      <a16:colId xmlns:a16="http://schemas.microsoft.com/office/drawing/2014/main" val="20032"/>
                    </a:ext>
                  </a:extLst>
                </a:gridCol>
                <a:gridCol w="220594">
                  <a:extLst>
                    <a:ext uri="{9D8B030D-6E8A-4147-A177-3AD203B41FA5}">
                      <a16:colId xmlns:a16="http://schemas.microsoft.com/office/drawing/2014/main" val="20033"/>
                    </a:ext>
                  </a:extLst>
                </a:gridCol>
                <a:gridCol w="220594">
                  <a:extLst>
                    <a:ext uri="{9D8B030D-6E8A-4147-A177-3AD203B41FA5}">
                      <a16:colId xmlns:a16="http://schemas.microsoft.com/office/drawing/2014/main" val="20034"/>
                    </a:ext>
                  </a:extLst>
                </a:gridCol>
                <a:gridCol w="220594">
                  <a:extLst>
                    <a:ext uri="{9D8B030D-6E8A-4147-A177-3AD203B41FA5}">
                      <a16:colId xmlns:a16="http://schemas.microsoft.com/office/drawing/2014/main" val="20035"/>
                    </a:ext>
                  </a:extLst>
                </a:gridCol>
                <a:gridCol w="220594">
                  <a:extLst>
                    <a:ext uri="{9D8B030D-6E8A-4147-A177-3AD203B41FA5}">
                      <a16:colId xmlns:a16="http://schemas.microsoft.com/office/drawing/2014/main" val="20036"/>
                    </a:ext>
                  </a:extLst>
                </a:gridCol>
                <a:gridCol w="220594">
                  <a:extLst>
                    <a:ext uri="{9D8B030D-6E8A-4147-A177-3AD203B41FA5}">
                      <a16:colId xmlns:a16="http://schemas.microsoft.com/office/drawing/2014/main" val="20037"/>
                    </a:ext>
                  </a:extLst>
                </a:gridCol>
                <a:gridCol w="220594">
                  <a:extLst>
                    <a:ext uri="{9D8B030D-6E8A-4147-A177-3AD203B41FA5}">
                      <a16:colId xmlns:a16="http://schemas.microsoft.com/office/drawing/2014/main" val="20038"/>
                    </a:ext>
                  </a:extLst>
                </a:gridCol>
                <a:gridCol w="220594">
                  <a:extLst>
                    <a:ext uri="{9D8B030D-6E8A-4147-A177-3AD203B41FA5}">
                      <a16:colId xmlns:a16="http://schemas.microsoft.com/office/drawing/2014/main" val="20039"/>
                    </a:ext>
                  </a:extLst>
                </a:gridCol>
              </a:tblGrid>
              <a:tr h="209481">
                <a:tc>
                  <a:txBody>
                    <a:bodyPr/>
                    <a:lstStyle/>
                    <a:p>
                      <a:r>
                        <a:rPr lang="de-DE" sz="800" b="0" cap="all" baseline="0" dirty="0" err="1">
                          <a:solidFill>
                            <a:schemeClr val="bg2"/>
                          </a:solidFill>
                          <a:latin typeface="Arial" panose="020B0604020202020204" pitchFamily="34" charset="0"/>
                          <a:cs typeface="Arial" panose="020B0604020202020204" pitchFamily="34" charset="0"/>
                        </a:rPr>
                        <a:t>Placeholder</a:t>
                      </a:r>
                      <a:endParaRPr lang="de-DE" sz="800" b="0" cap="all" baseline="0" dirty="0">
                        <a:solidFill>
                          <a:schemeClr val="bg2"/>
                        </a:solidFill>
                        <a:latin typeface="Arial" panose="020B0604020202020204" pitchFamily="34" charset="0"/>
                        <a:cs typeface="Arial" panose="020B0604020202020204" pitchFamily="34" charset="0"/>
                      </a:endParaRPr>
                    </a:p>
                  </a:txBody>
                  <a:tcPr marL="33242" marR="0" marT="0" marB="0" anchor="ctr">
                    <a:lnL w="3175"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gridSpan="4">
                  <a:txBody>
                    <a:bodyPr/>
                    <a:lstStyle/>
                    <a:p>
                      <a:pPr algn="ctr"/>
                      <a:r>
                        <a:rPr lang="de-DE" sz="800" b="0" cap="all" baseline="0" dirty="0" err="1">
                          <a:solidFill>
                            <a:schemeClr val="bg2"/>
                          </a:solidFill>
                          <a:latin typeface="Arial" panose="020B0604020202020204" pitchFamily="34" charset="0"/>
                          <a:cs typeface="Arial" panose="020B0604020202020204" pitchFamily="34" charset="0"/>
                        </a:rPr>
                        <a:t>January</a:t>
                      </a:r>
                      <a:r>
                        <a:rPr lang="de-DE" sz="800" b="0" cap="all" baseline="0" dirty="0">
                          <a:solidFill>
                            <a:schemeClr val="bg2"/>
                          </a:solidFill>
                          <a:latin typeface="Arial" panose="020B0604020202020204" pitchFamily="34" charset="0"/>
                          <a:cs typeface="Arial" panose="020B0604020202020204" pitchFamily="34" charset="0"/>
                        </a:rPr>
                        <a:t> 2016</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algn="ctr"/>
                      <a:endParaRPr lang="de-DE" sz="800" dirty="0"/>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tcPr>
                </a:tc>
                <a:tc hMerge="1">
                  <a:txBody>
                    <a:bodyPr/>
                    <a:lstStyle/>
                    <a:p>
                      <a:pPr algn="ctr"/>
                      <a:endParaRPr lang="de-DE" sz="800" dirty="0"/>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tcPr>
                </a:tc>
                <a:tc hMerge="1">
                  <a:txBody>
                    <a:bodyPr/>
                    <a:lstStyle/>
                    <a:p>
                      <a:pPr algn="ctr"/>
                      <a:endParaRPr lang="de-DE" sz="800" dirty="0"/>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tcPr>
                </a:tc>
                <a:tc gridSpan="5">
                  <a:txBody>
                    <a:bodyPr/>
                    <a:lstStyle/>
                    <a:p>
                      <a:pPr algn="ctr"/>
                      <a:r>
                        <a:rPr lang="de-DE" sz="800" b="0" cap="all" baseline="0" dirty="0" err="1">
                          <a:solidFill>
                            <a:schemeClr val="bg2"/>
                          </a:solidFill>
                          <a:latin typeface="Arial" panose="020B0604020202020204" pitchFamily="34" charset="0"/>
                          <a:cs typeface="Arial" panose="020B0604020202020204" pitchFamily="34" charset="0"/>
                        </a:rPr>
                        <a:t>February</a:t>
                      </a:r>
                      <a:r>
                        <a:rPr lang="de-DE" sz="800" b="0" cap="all" baseline="0" dirty="0">
                          <a:solidFill>
                            <a:schemeClr val="bg2"/>
                          </a:solidFill>
                          <a:latin typeface="Arial" panose="020B0604020202020204" pitchFamily="34" charset="0"/>
                          <a:cs typeface="Arial" panose="020B0604020202020204" pitchFamily="34" charset="0"/>
                        </a:rPr>
                        <a:t> 2016</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gridSpan="4">
                  <a:txBody>
                    <a:bodyPr/>
                    <a:lstStyle/>
                    <a:p>
                      <a:pPr algn="ctr"/>
                      <a:r>
                        <a:rPr lang="de-DE" sz="800" b="0" cap="all" baseline="0" dirty="0">
                          <a:solidFill>
                            <a:schemeClr val="bg2"/>
                          </a:solidFill>
                          <a:latin typeface="Arial" panose="020B0604020202020204" pitchFamily="34" charset="0"/>
                          <a:cs typeface="Arial" panose="020B0604020202020204" pitchFamily="34" charset="0"/>
                        </a:rPr>
                        <a:t>March 2016</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gridSpan="4">
                  <a:txBody>
                    <a:bodyPr/>
                    <a:lstStyle/>
                    <a:p>
                      <a:pPr algn="ctr"/>
                      <a:r>
                        <a:rPr lang="de-DE" sz="800" b="0" cap="all" baseline="0" dirty="0">
                          <a:solidFill>
                            <a:schemeClr val="bg2"/>
                          </a:solidFill>
                          <a:latin typeface="Arial" panose="020B0604020202020204" pitchFamily="34" charset="0"/>
                          <a:cs typeface="Arial" panose="020B0604020202020204" pitchFamily="34" charset="0"/>
                        </a:rPr>
                        <a:t>April 2016</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gridSpan="5">
                  <a:txBody>
                    <a:bodyPr/>
                    <a:lstStyle/>
                    <a:p>
                      <a:pPr algn="ctr"/>
                      <a:r>
                        <a:rPr lang="de-DE" sz="800" b="0" cap="all" baseline="0" dirty="0">
                          <a:solidFill>
                            <a:schemeClr val="bg2"/>
                          </a:solidFill>
                          <a:latin typeface="Arial" panose="020B0604020202020204" pitchFamily="34" charset="0"/>
                          <a:cs typeface="Arial" panose="020B0604020202020204" pitchFamily="34" charset="0"/>
                        </a:rPr>
                        <a:t>May 2016</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gridSpan="4">
                  <a:txBody>
                    <a:bodyPr/>
                    <a:lstStyle/>
                    <a:p>
                      <a:pPr algn="ctr"/>
                      <a:r>
                        <a:rPr lang="de-DE" sz="800" b="0" cap="all" baseline="0" dirty="0">
                          <a:solidFill>
                            <a:schemeClr val="bg2"/>
                          </a:solidFill>
                          <a:latin typeface="Arial" panose="020B0604020202020204" pitchFamily="34" charset="0"/>
                          <a:cs typeface="Arial" panose="020B0604020202020204" pitchFamily="34" charset="0"/>
                        </a:rPr>
                        <a:t>June 2016</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gridSpan="4">
                  <a:txBody>
                    <a:bodyPr/>
                    <a:lstStyle/>
                    <a:p>
                      <a:pPr algn="ctr"/>
                      <a:r>
                        <a:rPr lang="de-DE" sz="800" b="0" cap="all" baseline="0" dirty="0" err="1">
                          <a:solidFill>
                            <a:schemeClr val="bg2"/>
                          </a:solidFill>
                          <a:latin typeface="Arial" panose="020B0604020202020204" pitchFamily="34" charset="0"/>
                          <a:cs typeface="Arial" panose="020B0604020202020204" pitchFamily="34" charset="0"/>
                        </a:rPr>
                        <a:t>July</a:t>
                      </a:r>
                      <a:r>
                        <a:rPr lang="de-DE" sz="800" b="0" cap="all" baseline="0" dirty="0">
                          <a:solidFill>
                            <a:schemeClr val="bg2"/>
                          </a:solidFill>
                          <a:latin typeface="Arial" panose="020B0604020202020204" pitchFamily="34" charset="0"/>
                          <a:cs typeface="Arial" panose="020B0604020202020204" pitchFamily="34" charset="0"/>
                        </a:rPr>
                        <a:t> 2016</a:t>
                      </a:r>
                    </a:p>
                  </a:txBody>
                  <a:tcPr marL="0" marR="0" marT="0" marB="0" anchor="ctr">
                    <a:lnL w="6350" cap="flat" cmpd="sng" algn="ctr">
                      <a:noFill/>
                      <a:prstDash val="solid"/>
                      <a:round/>
                      <a:headEnd type="none" w="med" len="med"/>
                      <a:tailEnd type="none" w="med" len="med"/>
                    </a:lnL>
                    <a:lnR w="31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gridSpan="5">
                  <a:txBody>
                    <a:bodyPr/>
                    <a:lstStyle/>
                    <a:p>
                      <a:pPr algn="ctr"/>
                      <a:r>
                        <a:rPr lang="de-DE" sz="800" b="0" cap="all" baseline="0" dirty="0">
                          <a:solidFill>
                            <a:schemeClr val="bg2"/>
                          </a:solidFill>
                          <a:latin typeface="Arial" panose="020B0604020202020204" pitchFamily="34" charset="0"/>
                          <a:cs typeface="Arial" panose="020B0604020202020204" pitchFamily="34" charset="0"/>
                        </a:rPr>
                        <a:t>August 2016</a:t>
                      </a:r>
                    </a:p>
                  </a:txBody>
                  <a:tcPr marL="0" marR="0" marT="0" marB="0" anchor="ctr">
                    <a:lnL w="3175" cap="flat" cmpd="sng" algn="ctr">
                      <a:solidFill>
                        <a:schemeClr val="accent3"/>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de-DE" sz="900" dirty="0"/>
                    </a:p>
                  </a:txBody>
                  <a:tcPr marL="0" marR="0" marT="0" marB="0" anchor="ctr">
                    <a:lnL w="3175" cap="flat" cmpd="sng" algn="ctr">
                      <a:solidFill>
                        <a:schemeClr val="accent3"/>
                      </a:solidFill>
                      <a:prstDash val="solid"/>
                      <a:round/>
                      <a:headEnd type="none" w="med" len="med"/>
                      <a:tailEnd type="none" w="med" len="med"/>
                    </a:lnL>
                    <a:lnR w="3175"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gridSpan="4">
                  <a:txBody>
                    <a:bodyPr/>
                    <a:lstStyle/>
                    <a:p>
                      <a:pPr algn="ctr"/>
                      <a:r>
                        <a:rPr lang="de-DE" sz="800" b="0" cap="all" spc="-20" baseline="0" dirty="0">
                          <a:solidFill>
                            <a:schemeClr val="bg2"/>
                          </a:solidFill>
                          <a:latin typeface="Arial" panose="020B0604020202020204" pitchFamily="34" charset="0"/>
                          <a:cs typeface="Arial" panose="020B0604020202020204" pitchFamily="34" charset="0"/>
                        </a:rPr>
                        <a:t>September 2016</a:t>
                      </a:r>
                    </a:p>
                  </a:txBody>
                  <a:tcPr marL="0" marR="0" marT="0" marB="0" anchor="ctr">
                    <a:lnL w="6350" cap="flat" cmpd="sng" algn="ctr">
                      <a:solidFill>
                        <a:schemeClr val="bg1"/>
                      </a:solidFill>
                      <a:prstDash val="solid"/>
                      <a:round/>
                      <a:headEnd type="none" w="med" len="med"/>
                      <a:tailEnd type="none" w="med" len="med"/>
                    </a:lnL>
                    <a:lnR w="3175"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209481">
                <a:tc>
                  <a:txBody>
                    <a:bodyPr/>
                    <a:lstStyle/>
                    <a:p>
                      <a:pPr algn="r"/>
                      <a:r>
                        <a:rPr lang="de-DE" sz="700" dirty="0" err="1">
                          <a:solidFill>
                            <a:schemeClr val="bg1"/>
                          </a:solidFill>
                          <a:latin typeface="Arial" panose="020B0604020202020204" pitchFamily="34" charset="0"/>
                          <a:cs typeface="Arial" panose="020B0604020202020204" pitchFamily="34" charset="0"/>
                        </a:rPr>
                        <a:t>week</a:t>
                      </a:r>
                      <a:endParaRPr lang="de-DE" sz="800" dirty="0">
                        <a:solidFill>
                          <a:schemeClr val="bg1"/>
                        </a:solidFill>
                        <a:latin typeface="Arial" panose="020B0604020202020204" pitchFamily="34" charset="0"/>
                        <a:cs typeface="Arial" panose="020B0604020202020204" pitchFamily="34" charset="0"/>
                      </a:endParaRPr>
                    </a:p>
                  </a:txBody>
                  <a:tcPr marL="0" marR="66484" marT="0" marB="0" anchor="ctr">
                    <a:lnL w="3175"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700" dirty="0">
                          <a:solidFill>
                            <a:schemeClr val="bg1"/>
                          </a:solidFill>
                          <a:latin typeface="Arial" panose="020B0604020202020204" pitchFamily="34" charset="0"/>
                          <a:cs typeface="Arial" panose="020B0604020202020204" pitchFamily="34" charset="0"/>
                        </a:rPr>
                        <a:t>1</a:t>
                      </a: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r>
                        <a:rPr lang="de-DE" sz="700" dirty="0">
                          <a:solidFill>
                            <a:schemeClr val="bg1"/>
                          </a:solidFill>
                          <a:latin typeface="Arial" panose="020B0604020202020204" pitchFamily="34" charset="0"/>
                          <a:cs typeface="Arial" panose="020B0604020202020204" pitchFamily="34" charset="0"/>
                        </a:rPr>
                        <a:t>2</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700" dirty="0">
                          <a:solidFill>
                            <a:schemeClr val="bg1"/>
                          </a:solidFill>
                          <a:latin typeface="Arial" panose="020B0604020202020204" pitchFamily="34" charset="0"/>
                          <a:cs typeface="Arial" panose="020B0604020202020204" pitchFamily="34" charset="0"/>
                        </a:rPr>
                        <a:t>3</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r>
                        <a:rPr lang="de-DE" sz="700" dirty="0">
                          <a:solidFill>
                            <a:schemeClr val="bg1"/>
                          </a:solidFill>
                          <a:latin typeface="Arial" panose="020B0604020202020204" pitchFamily="34" charset="0"/>
                          <a:cs typeface="Arial" panose="020B0604020202020204" pitchFamily="34" charset="0"/>
                        </a:rPr>
                        <a:t>4</a:t>
                      </a: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700" dirty="0">
                          <a:solidFill>
                            <a:schemeClr val="bg1"/>
                          </a:solidFill>
                          <a:latin typeface="Arial" panose="020B0604020202020204" pitchFamily="34" charset="0"/>
                          <a:cs typeface="Arial" panose="020B0604020202020204" pitchFamily="34" charset="0"/>
                        </a:rPr>
                        <a:t>5</a:t>
                      </a: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r>
                        <a:rPr lang="de-DE" sz="700" dirty="0">
                          <a:solidFill>
                            <a:schemeClr val="bg1"/>
                          </a:solidFill>
                          <a:latin typeface="Arial" panose="020B0604020202020204" pitchFamily="34" charset="0"/>
                          <a:cs typeface="Arial" panose="020B0604020202020204" pitchFamily="34" charset="0"/>
                        </a:rPr>
                        <a:t>6</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700" dirty="0">
                          <a:solidFill>
                            <a:schemeClr val="bg1"/>
                          </a:solidFill>
                          <a:latin typeface="Arial" panose="020B0604020202020204" pitchFamily="34" charset="0"/>
                          <a:cs typeface="Arial" panose="020B0604020202020204" pitchFamily="34" charset="0"/>
                        </a:rPr>
                        <a:t>7</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r>
                        <a:rPr lang="de-DE" sz="700" dirty="0">
                          <a:solidFill>
                            <a:schemeClr val="bg1"/>
                          </a:solidFill>
                          <a:latin typeface="Arial" panose="020B0604020202020204" pitchFamily="34" charset="0"/>
                          <a:cs typeface="Arial" panose="020B0604020202020204" pitchFamily="34" charset="0"/>
                        </a:rPr>
                        <a:t>8</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700" dirty="0">
                          <a:solidFill>
                            <a:schemeClr val="bg1"/>
                          </a:solidFill>
                          <a:latin typeface="Arial" panose="020B0604020202020204" pitchFamily="34" charset="0"/>
                          <a:cs typeface="Arial" panose="020B0604020202020204" pitchFamily="34" charset="0"/>
                        </a:rPr>
                        <a:t>9</a:t>
                      </a: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r>
                        <a:rPr lang="de-DE" sz="700" dirty="0">
                          <a:solidFill>
                            <a:schemeClr val="bg1"/>
                          </a:solidFill>
                          <a:latin typeface="Arial" panose="020B0604020202020204" pitchFamily="34" charset="0"/>
                          <a:cs typeface="Arial" panose="020B0604020202020204" pitchFamily="34" charset="0"/>
                        </a:rPr>
                        <a:t>10</a:t>
                      </a:r>
                    </a:p>
                  </a:txBody>
                  <a:tcPr marL="0" marR="0" marT="0" marB="0" anchor="ctr">
                    <a:lnL w="6350" cap="flat" cmpd="sng" algn="ctr">
                      <a:solidFill>
                        <a:schemeClr val="bg1"/>
                      </a:solidFill>
                      <a:prstDash val="solid"/>
                      <a:round/>
                      <a:headEnd type="none" w="med" len="med"/>
                      <a:tailEnd type="none" w="med" len="med"/>
                    </a:lnL>
                    <a:lnR w="3175" cap="flat" cmpd="sng" algn="ctr">
                      <a:solidFill>
                        <a:schemeClr val="accent3"/>
                      </a:solid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700" dirty="0">
                          <a:solidFill>
                            <a:schemeClr val="bg1"/>
                          </a:solidFill>
                          <a:latin typeface="Arial" panose="020B0604020202020204" pitchFamily="34" charset="0"/>
                          <a:cs typeface="Arial" panose="020B0604020202020204" pitchFamily="34" charset="0"/>
                        </a:rPr>
                        <a:t>11</a:t>
                      </a:r>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r>
                        <a:rPr lang="de-DE" sz="700" dirty="0">
                          <a:solidFill>
                            <a:schemeClr val="bg1"/>
                          </a:solidFill>
                          <a:latin typeface="Arial" panose="020B0604020202020204" pitchFamily="34" charset="0"/>
                          <a:cs typeface="Arial" panose="020B0604020202020204" pitchFamily="34" charset="0"/>
                        </a:rPr>
                        <a:t>12</a:t>
                      </a:r>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700" dirty="0">
                          <a:solidFill>
                            <a:schemeClr val="bg1"/>
                          </a:solidFill>
                          <a:latin typeface="Arial" panose="020B0604020202020204" pitchFamily="34" charset="0"/>
                          <a:cs typeface="Arial" panose="020B0604020202020204" pitchFamily="34" charset="0"/>
                        </a:rPr>
                        <a:t>13</a:t>
                      </a:r>
                    </a:p>
                  </a:txBody>
                  <a:tcPr marL="0" marR="0" marT="0" marB="0" anchor="ctr">
                    <a:lnL w="3175" cap="flat" cmpd="sng" algn="ctr">
                      <a:solidFill>
                        <a:schemeClr val="accent3"/>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r>
                        <a:rPr lang="de-DE" sz="700" dirty="0">
                          <a:solidFill>
                            <a:schemeClr val="bg1"/>
                          </a:solidFill>
                          <a:latin typeface="Arial" panose="020B0604020202020204" pitchFamily="34" charset="0"/>
                          <a:cs typeface="Arial" panose="020B0604020202020204" pitchFamily="34" charset="0"/>
                        </a:rPr>
                        <a:t>14</a:t>
                      </a: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700" dirty="0">
                          <a:solidFill>
                            <a:schemeClr val="bg1"/>
                          </a:solidFill>
                          <a:latin typeface="Arial" panose="020B0604020202020204" pitchFamily="34" charset="0"/>
                          <a:cs typeface="Arial" panose="020B0604020202020204" pitchFamily="34" charset="0"/>
                        </a:rPr>
                        <a:t>15</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r>
                        <a:rPr lang="de-DE" sz="700" dirty="0">
                          <a:solidFill>
                            <a:schemeClr val="bg1"/>
                          </a:solidFill>
                          <a:latin typeface="Arial" panose="020B0604020202020204" pitchFamily="34" charset="0"/>
                          <a:cs typeface="Arial" panose="020B0604020202020204" pitchFamily="34" charset="0"/>
                        </a:rPr>
                        <a:t>16</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700" dirty="0">
                          <a:solidFill>
                            <a:schemeClr val="bg1"/>
                          </a:solidFill>
                          <a:latin typeface="Arial" panose="020B0604020202020204" pitchFamily="34" charset="0"/>
                          <a:cs typeface="Arial" panose="020B0604020202020204" pitchFamily="34" charset="0"/>
                        </a:rPr>
                        <a:t>17</a:t>
                      </a: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r>
                        <a:rPr lang="de-DE" sz="700" dirty="0">
                          <a:solidFill>
                            <a:schemeClr val="bg1"/>
                          </a:solidFill>
                          <a:latin typeface="Arial" panose="020B0604020202020204" pitchFamily="34" charset="0"/>
                          <a:cs typeface="Arial" panose="020B0604020202020204" pitchFamily="34" charset="0"/>
                        </a:rPr>
                        <a:t>18</a:t>
                      </a: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700" dirty="0">
                          <a:solidFill>
                            <a:schemeClr val="bg1"/>
                          </a:solidFill>
                          <a:latin typeface="Arial" panose="020B0604020202020204" pitchFamily="34" charset="0"/>
                          <a:cs typeface="Arial" panose="020B0604020202020204" pitchFamily="34" charset="0"/>
                        </a:rPr>
                        <a:t>19</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r>
                        <a:rPr lang="de-DE" sz="700" dirty="0">
                          <a:solidFill>
                            <a:schemeClr val="bg1"/>
                          </a:solidFill>
                          <a:latin typeface="Arial" panose="020B0604020202020204" pitchFamily="34" charset="0"/>
                          <a:cs typeface="Arial" panose="020B0604020202020204" pitchFamily="34" charset="0"/>
                        </a:rPr>
                        <a:t>20</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700" dirty="0">
                          <a:solidFill>
                            <a:schemeClr val="bg1"/>
                          </a:solidFill>
                          <a:latin typeface="Arial" panose="020B0604020202020204" pitchFamily="34" charset="0"/>
                          <a:cs typeface="Arial" panose="020B0604020202020204" pitchFamily="34" charset="0"/>
                        </a:rPr>
                        <a:t>21</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r>
                        <a:rPr lang="de-DE" sz="700" dirty="0">
                          <a:solidFill>
                            <a:schemeClr val="bg1"/>
                          </a:solidFill>
                          <a:latin typeface="Arial" panose="020B0604020202020204" pitchFamily="34" charset="0"/>
                          <a:cs typeface="Arial" panose="020B0604020202020204" pitchFamily="34" charset="0"/>
                        </a:rPr>
                        <a:t>22</a:t>
                      </a: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700" dirty="0">
                          <a:solidFill>
                            <a:schemeClr val="bg1"/>
                          </a:solidFill>
                          <a:latin typeface="Arial" panose="020B0604020202020204" pitchFamily="34" charset="0"/>
                          <a:cs typeface="Arial" panose="020B0604020202020204" pitchFamily="34" charset="0"/>
                        </a:rPr>
                        <a:t>23</a:t>
                      </a: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r>
                        <a:rPr lang="de-DE" sz="700" dirty="0">
                          <a:solidFill>
                            <a:schemeClr val="bg1"/>
                          </a:solidFill>
                          <a:latin typeface="Arial" panose="020B0604020202020204" pitchFamily="34" charset="0"/>
                          <a:cs typeface="Arial" panose="020B0604020202020204" pitchFamily="34" charset="0"/>
                        </a:rPr>
                        <a:t>24</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700" dirty="0">
                          <a:solidFill>
                            <a:schemeClr val="bg1"/>
                          </a:solidFill>
                          <a:latin typeface="Arial" panose="020B0604020202020204" pitchFamily="34" charset="0"/>
                          <a:cs typeface="Arial" panose="020B0604020202020204" pitchFamily="34" charset="0"/>
                        </a:rPr>
                        <a:t>25</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r>
                        <a:rPr lang="de-DE" sz="700" dirty="0">
                          <a:solidFill>
                            <a:schemeClr val="bg1"/>
                          </a:solidFill>
                          <a:latin typeface="Arial" panose="020B0604020202020204" pitchFamily="34" charset="0"/>
                          <a:cs typeface="Arial" panose="020B0604020202020204" pitchFamily="34" charset="0"/>
                        </a:rPr>
                        <a:t>26</a:t>
                      </a: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700" dirty="0">
                          <a:solidFill>
                            <a:schemeClr val="bg1"/>
                          </a:solidFill>
                          <a:latin typeface="Arial" panose="020B0604020202020204" pitchFamily="34" charset="0"/>
                          <a:cs typeface="Arial" panose="020B0604020202020204" pitchFamily="34" charset="0"/>
                        </a:rPr>
                        <a:t>27</a:t>
                      </a: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r>
                        <a:rPr lang="de-DE" sz="700" dirty="0">
                          <a:solidFill>
                            <a:schemeClr val="bg1"/>
                          </a:solidFill>
                          <a:latin typeface="Arial" panose="020B0604020202020204" pitchFamily="34" charset="0"/>
                          <a:cs typeface="Arial" panose="020B0604020202020204" pitchFamily="34" charset="0"/>
                        </a:rPr>
                        <a:t>28</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700" dirty="0">
                          <a:solidFill>
                            <a:schemeClr val="bg1"/>
                          </a:solidFill>
                          <a:latin typeface="Arial" panose="020B0604020202020204" pitchFamily="34" charset="0"/>
                          <a:cs typeface="Arial" panose="020B0604020202020204" pitchFamily="34" charset="0"/>
                        </a:rPr>
                        <a:t>29</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r>
                        <a:rPr lang="de-DE" sz="700" dirty="0">
                          <a:solidFill>
                            <a:schemeClr val="bg1"/>
                          </a:solidFill>
                          <a:latin typeface="Arial" panose="020B0604020202020204" pitchFamily="34" charset="0"/>
                          <a:cs typeface="Arial" panose="020B0604020202020204" pitchFamily="34" charset="0"/>
                        </a:rPr>
                        <a:t>30</a:t>
                      </a: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700" dirty="0">
                          <a:solidFill>
                            <a:schemeClr val="bg1"/>
                          </a:solidFill>
                          <a:latin typeface="Arial" panose="020B0604020202020204" pitchFamily="34" charset="0"/>
                          <a:cs typeface="Arial" panose="020B0604020202020204" pitchFamily="34" charset="0"/>
                        </a:rPr>
                        <a:t>31</a:t>
                      </a: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r>
                        <a:rPr lang="de-DE" sz="700" dirty="0">
                          <a:solidFill>
                            <a:schemeClr val="bg1"/>
                          </a:solidFill>
                          <a:latin typeface="Arial" panose="020B0604020202020204" pitchFamily="34" charset="0"/>
                          <a:cs typeface="Arial" panose="020B0604020202020204" pitchFamily="34" charset="0"/>
                        </a:rPr>
                        <a:t>32</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700" dirty="0">
                          <a:solidFill>
                            <a:schemeClr val="bg1"/>
                          </a:solidFill>
                          <a:latin typeface="Arial" panose="020B0604020202020204" pitchFamily="34" charset="0"/>
                          <a:cs typeface="Arial" panose="020B0604020202020204" pitchFamily="34" charset="0"/>
                        </a:rPr>
                        <a:t>33</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r>
                        <a:rPr lang="de-DE" sz="700" dirty="0">
                          <a:solidFill>
                            <a:schemeClr val="bg1"/>
                          </a:solidFill>
                          <a:latin typeface="Arial" panose="020B0604020202020204" pitchFamily="34" charset="0"/>
                          <a:cs typeface="Arial" panose="020B0604020202020204" pitchFamily="34" charset="0"/>
                        </a:rPr>
                        <a:t>34</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700" dirty="0">
                          <a:solidFill>
                            <a:schemeClr val="bg1"/>
                          </a:solidFill>
                          <a:latin typeface="Arial" panose="020B0604020202020204" pitchFamily="34" charset="0"/>
                          <a:cs typeface="Arial" panose="020B0604020202020204" pitchFamily="34" charset="0"/>
                        </a:rPr>
                        <a:t>35</a:t>
                      </a: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r>
                        <a:rPr lang="de-DE" sz="700" dirty="0">
                          <a:solidFill>
                            <a:schemeClr val="bg1"/>
                          </a:solidFill>
                          <a:latin typeface="Arial" panose="020B0604020202020204" pitchFamily="34" charset="0"/>
                          <a:cs typeface="Arial" panose="020B0604020202020204" pitchFamily="34" charset="0"/>
                        </a:rPr>
                        <a:t>36</a:t>
                      </a: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700" dirty="0">
                          <a:solidFill>
                            <a:schemeClr val="bg1"/>
                          </a:solidFill>
                          <a:latin typeface="Arial" panose="020B0604020202020204" pitchFamily="34" charset="0"/>
                          <a:cs typeface="Arial" panose="020B0604020202020204" pitchFamily="34" charset="0"/>
                        </a:rPr>
                        <a:t>37</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r>
                        <a:rPr lang="de-DE" sz="700" dirty="0">
                          <a:solidFill>
                            <a:schemeClr val="bg1"/>
                          </a:solidFill>
                          <a:latin typeface="Arial" panose="020B0604020202020204" pitchFamily="34" charset="0"/>
                          <a:cs typeface="Arial" panose="020B0604020202020204" pitchFamily="34" charset="0"/>
                        </a:rPr>
                        <a:t>38</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700" dirty="0">
                          <a:solidFill>
                            <a:schemeClr val="bg1"/>
                          </a:solidFill>
                          <a:latin typeface="Arial" panose="020B0604020202020204" pitchFamily="34" charset="0"/>
                          <a:cs typeface="Arial" panose="020B0604020202020204" pitchFamily="34" charset="0"/>
                        </a:rPr>
                        <a:t>39</a:t>
                      </a:r>
                    </a:p>
                  </a:txBody>
                  <a:tcPr marL="0" marR="0"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12700" cmpd="sng">
                      <a:noFill/>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extLst>
                  <a:ext uri="{0D108BD9-81ED-4DB2-BD59-A6C34878D82A}">
                    <a16:rowId xmlns:a16="http://schemas.microsoft.com/office/drawing/2014/main" val="10001"/>
                  </a:ext>
                </a:extLst>
              </a:tr>
              <a:tr h="209481">
                <a:tc gridSpan="40">
                  <a:txBody>
                    <a:bodyPr/>
                    <a:lstStyle/>
                    <a:p>
                      <a:r>
                        <a:rPr lang="de-DE" sz="900" b="0" cap="all" baseline="0" dirty="0">
                          <a:solidFill>
                            <a:srgbClr val="21C0FF"/>
                          </a:solidFill>
                          <a:latin typeface="Arial" panose="020B0604020202020204" pitchFamily="34" charset="0"/>
                          <a:cs typeface="Arial" panose="020B0604020202020204" pitchFamily="34" charset="0"/>
                        </a:rPr>
                        <a:t>Phase 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81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09481">
                <a:tc>
                  <a:txBody>
                    <a:bodyPr/>
                    <a:lstStyle/>
                    <a:p>
                      <a:r>
                        <a:rPr lang="de-DE" sz="800" b="0" dirty="0" err="1">
                          <a:solidFill>
                            <a:schemeClr val="bg1"/>
                          </a:solidFill>
                          <a:latin typeface="Arial" panose="020B0604020202020204" pitchFamily="34" charset="0"/>
                          <a:cs typeface="Arial" panose="020B0604020202020204" pitchFamily="34" charset="0"/>
                        </a:rPr>
                        <a:t>Placeholder</a:t>
                      </a:r>
                      <a:endParaRPr lang="de-DE" sz="700" b="0" dirty="0">
                        <a:solidFill>
                          <a:schemeClr val="bg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extLst>
                  <a:ext uri="{0D108BD9-81ED-4DB2-BD59-A6C34878D82A}">
                    <a16:rowId xmlns:a16="http://schemas.microsoft.com/office/drawing/2014/main" val="10003"/>
                  </a:ext>
                </a:extLst>
              </a:tr>
              <a:tr h="209481">
                <a:tc>
                  <a:txBody>
                    <a:bodyPr/>
                    <a:lstStyle/>
                    <a:p>
                      <a:r>
                        <a:rPr lang="de-DE" sz="800" b="0" dirty="0" err="1">
                          <a:solidFill>
                            <a:schemeClr val="bg1"/>
                          </a:solidFill>
                          <a:latin typeface="Arial" panose="020B0604020202020204" pitchFamily="34" charset="0"/>
                          <a:cs typeface="Arial" panose="020B0604020202020204" pitchFamily="34" charset="0"/>
                        </a:rPr>
                        <a:t>Placeholder</a:t>
                      </a:r>
                      <a:endParaRPr lang="de-DE" sz="700" b="0" dirty="0">
                        <a:solidFill>
                          <a:schemeClr val="bg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extLst>
                  <a:ext uri="{0D108BD9-81ED-4DB2-BD59-A6C34878D82A}">
                    <a16:rowId xmlns:a16="http://schemas.microsoft.com/office/drawing/2014/main" val="10004"/>
                  </a:ext>
                </a:extLst>
              </a:tr>
              <a:tr h="209481">
                <a:tc>
                  <a:txBody>
                    <a:bodyPr/>
                    <a:lstStyle/>
                    <a:p>
                      <a:r>
                        <a:rPr lang="de-DE" sz="800" b="0" dirty="0" err="1">
                          <a:solidFill>
                            <a:schemeClr val="bg1"/>
                          </a:solidFill>
                          <a:latin typeface="Arial" panose="020B0604020202020204" pitchFamily="34" charset="0"/>
                          <a:cs typeface="Arial" panose="020B0604020202020204" pitchFamily="34" charset="0"/>
                        </a:rPr>
                        <a:t>Placeholder</a:t>
                      </a:r>
                      <a:endParaRPr lang="de-DE" sz="700" b="0" dirty="0">
                        <a:solidFill>
                          <a:schemeClr val="bg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3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extLst>
                  <a:ext uri="{0D108BD9-81ED-4DB2-BD59-A6C34878D82A}">
                    <a16:rowId xmlns:a16="http://schemas.microsoft.com/office/drawing/2014/main" val="10005"/>
                  </a:ext>
                </a:extLst>
              </a:tr>
              <a:tr h="209481">
                <a:tc gridSpan="40">
                  <a:txBody>
                    <a:bodyPr/>
                    <a:lstStyle/>
                    <a:p>
                      <a:r>
                        <a:rPr lang="de-DE" sz="900" b="0" kern="1200" cap="all" baseline="0" dirty="0">
                          <a:solidFill>
                            <a:srgbClr val="21C0FF"/>
                          </a:solidFill>
                          <a:latin typeface="Arial" panose="020B0604020202020204" pitchFamily="34" charset="0"/>
                          <a:ea typeface="+mn-ea"/>
                          <a:cs typeface="Arial" panose="020B0604020202020204" pitchFamily="34" charset="0"/>
                        </a:rPr>
                        <a:t>Phase 2 </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09481">
                <a:tc>
                  <a:txBody>
                    <a:bodyPr/>
                    <a:lstStyle/>
                    <a:p>
                      <a:r>
                        <a:rPr lang="de-DE" sz="800" b="0" dirty="0" err="1">
                          <a:solidFill>
                            <a:schemeClr val="bg1"/>
                          </a:solidFill>
                          <a:latin typeface="Arial" panose="020B0604020202020204" pitchFamily="34" charset="0"/>
                          <a:cs typeface="Arial" panose="020B0604020202020204" pitchFamily="34" charset="0"/>
                        </a:rPr>
                        <a:t>Placeholder</a:t>
                      </a:r>
                      <a:endParaRPr lang="de-DE" sz="700" b="0" dirty="0">
                        <a:solidFill>
                          <a:schemeClr val="bg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3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extLst>
                  <a:ext uri="{0D108BD9-81ED-4DB2-BD59-A6C34878D82A}">
                    <a16:rowId xmlns:a16="http://schemas.microsoft.com/office/drawing/2014/main" val="10007"/>
                  </a:ext>
                </a:extLst>
              </a:tr>
              <a:tr h="209481">
                <a:tc>
                  <a:txBody>
                    <a:bodyPr/>
                    <a:lstStyle/>
                    <a:p>
                      <a:r>
                        <a:rPr lang="de-DE" sz="800" b="0" dirty="0" err="1">
                          <a:solidFill>
                            <a:schemeClr val="bg1"/>
                          </a:solidFill>
                          <a:latin typeface="Arial" panose="020B0604020202020204" pitchFamily="34" charset="0"/>
                          <a:cs typeface="Arial" panose="020B0604020202020204" pitchFamily="34" charset="0"/>
                        </a:rPr>
                        <a:t>Placeholder</a:t>
                      </a:r>
                      <a:endParaRPr lang="de-DE" sz="700" b="0" dirty="0">
                        <a:solidFill>
                          <a:schemeClr val="bg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extLst>
                  <a:ext uri="{0D108BD9-81ED-4DB2-BD59-A6C34878D82A}">
                    <a16:rowId xmlns:a16="http://schemas.microsoft.com/office/drawing/2014/main" val="10008"/>
                  </a:ext>
                </a:extLst>
              </a:tr>
              <a:tr h="209481">
                <a:tc>
                  <a:txBody>
                    <a:bodyPr/>
                    <a:lstStyle/>
                    <a:p>
                      <a:r>
                        <a:rPr lang="de-DE" sz="800" b="0" dirty="0" err="1">
                          <a:solidFill>
                            <a:schemeClr val="bg1"/>
                          </a:solidFill>
                          <a:latin typeface="Arial" panose="020B0604020202020204" pitchFamily="34" charset="0"/>
                          <a:cs typeface="Arial" panose="020B0604020202020204" pitchFamily="34" charset="0"/>
                        </a:rPr>
                        <a:t>Placeholder</a:t>
                      </a:r>
                      <a:endParaRPr lang="de-DE" sz="700" b="0" dirty="0">
                        <a:solidFill>
                          <a:schemeClr val="bg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3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extLst>
                  <a:ext uri="{0D108BD9-81ED-4DB2-BD59-A6C34878D82A}">
                    <a16:rowId xmlns:a16="http://schemas.microsoft.com/office/drawing/2014/main" val="10009"/>
                  </a:ext>
                </a:extLst>
              </a:tr>
              <a:tr h="209481">
                <a:tc gridSpan="40">
                  <a:txBody>
                    <a:bodyPr/>
                    <a:lstStyle/>
                    <a:p>
                      <a:r>
                        <a:rPr lang="de-DE" sz="900" b="0" kern="1200" cap="all" baseline="0" dirty="0">
                          <a:solidFill>
                            <a:srgbClr val="21C0FF"/>
                          </a:solidFill>
                          <a:latin typeface="Arial" panose="020B0604020202020204" pitchFamily="34" charset="0"/>
                          <a:ea typeface="+mn-ea"/>
                          <a:cs typeface="Arial" panose="020B0604020202020204" pitchFamily="34" charset="0"/>
                        </a:rPr>
                        <a:t>Phase 3</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09481">
                <a:tc>
                  <a:txBody>
                    <a:bodyPr/>
                    <a:lstStyle/>
                    <a:p>
                      <a:r>
                        <a:rPr lang="de-DE" sz="800" b="0" dirty="0" err="1">
                          <a:solidFill>
                            <a:schemeClr val="bg1"/>
                          </a:solidFill>
                          <a:latin typeface="Arial" panose="020B0604020202020204" pitchFamily="34" charset="0"/>
                          <a:cs typeface="Arial" panose="020B0604020202020204" pitchFamily="34" charset="0"/>
                        </a:rPr>
                        <a:t>Placeholder</a:t>
                      </a:r>
                      <a:endParaRPr lang="de-DE" sz="700" b="0" dirty="0">
                        <a:solidFill>
                          <a:schemeClr val="bg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extLst>
                  <a:ext uri="{0D108BD9-81ED-4DB2-BD59-A6C34878D82A}">
                    <a16:rowId xmlns:a16="http://schemas.microsoft.com/office/drawing/2014/main" val="10011"/>
                  </a:ext>
                </a:extLst>
              </a:tr>
              <a:tr h="209481">
                <a:tc>
                  <a:txBody>
                    <a:bodyPr/>
                    <a:lstStyle/>
                    <a:p>
                      <a:r>
                        <a:rPr lang="de-DE" sz="800" b="0" dirty="0" err="1">
                          <a:solidFill>
                            <a:schemeClr val="bg1"/>
                          </a:solidFill>
                          <a:latin typeface="Arial" panose="020B0604020202020204" pitchFamily="34" charset="0"/>
                          <a:cs typeface="Arial" panose="020B0604020202020204" pitchFamily="34" charset="0"/>
                        </a:rPr>
                        <a:t>Placeholder</a:t>
                      </a:r>
                      <a:endParaRPr lang="de-DE" sz="700" b="0" dirty="0">
                        <a:solidFill>
                          <a:schemeClr val="bg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extLst>
                  <a:ext uri="{0D108BD9-81ED-4DB2-BD59-A6C34878D82A}">
                    <a16:rowId xmlns:a16="http://schemas.microsoft.com/office/drawing/2014/main" val="10012"/>
                  </a:ext>
                </a:extLst>
              </a:tr>
              <a:tr h="209481">
                <a:tc>
                  <a:txBody>
                    <a:bodyPr/>
                    <a:lstStyle/>
                    <a:p>
                      <a:r>
                        <a:rPr lang="de-DE" sz="800" b="0" dirty="0" err="1">
                          <a:solidFill>
                            <a:schemeClr val="bg1"/>
                          </a:solidFill>
                          <a:latin typeface="Arial" panose="020B0604020202020204" pitchFamily="34" charset="0"/>
                          <a:cs typeface="Arial" panose="020B0604020202020204" pitchFamily="34" charset="0"/>
                        </a:rPr>
                        <a:t>Placeholder</a:t>
                      </a:r>
                      <a:endParaRPr lang="de-DE" sz="700" b="0" dirty="0">
                        <a:solidFill>
                          <a:schemeClr val="bg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extLst>
                  <a:ext uri="{0D108BD9-81ED-4DB2-BD59-A6C34878D82A}">
                    <a16:rowId xmlns:a16="http://schemas.microsoft.com/office/drawing/2014/main" val="10013"/>
                  </a:ext>
                </a:extLst>
              </a:tr>
              <a:tr h="209481">
                <a:tc>
                  <a:txBody>
                    <a:bodyPr/>
                    <a:lstStyle/>
                    <a:p>
                      <a:r>
                        <a:rPr lang="de-DE" sz="800" b="0" dirty="0" err="1">
                          <a:solidFill>
                            <a:schemeClr val="bg1"/>
                          </a:solidFill>
                          <a:latin typeface="Arial" panose="020B0604020202020204" pitchFamily="34" charset="0"/>
                          <a:cs typeface="Arial" panose="020B0604020202020204" pitchFamily="34" charset="0"/>
                        </a:rPr>
                        <a:t>Placeholder</a:t>
                      </a:r>
                      <a:endParaRPr lang="de-DE" sz="700" b="0" dirty="0">
                        <a:solidFill>
                          <a:schemeClr val="bg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extLst>
                  <a:ext uri="{0D108BD9-81ED-4DB2-BD59-A6C34878D82A}">
                    <a16:rowId xmlns:a16="http://schemas.microsoft.com/office/drawing/2014/main" val="10014"/>
                  </a:ext>
                </a:extLst>
              </a:tr>
              <a:tr h="209481">
                <a:tc gridSpan="40">
                  <a:txBody>
                    <a:bodyPr/>
                    <a:lstStyle/>
                    <a:p>
                      <a:r>
                        <a:rPr lang="de-DE" sz="900" b="0" kern="1200" cap="all" baseline="0" dirty="0">
                          <a:solidFill>
                            <a:srgbClr val="21C0FF"/>
                          </a:solidFill>
                          <a:latin typeface="Arial" panose="020B0604020202020204" pitchFamily="34" charset="0"/>
                          <a:ea typeface="+mn-ea"/>
                          <a:cs typeface="Arial" panose="020B0604020202020204" pitchFamily="34" charset="0"/>
                        </a:rPr>
                        <a:t>Phase 4</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209481">
                <a:tc>
                  <a:txBody>
                    <a:bodyPr/>
                    <a:lstStyle/>
                    <a:p>
                      <a:r>
                        <a:rPr lang="de-DE" sz="800" b="0" dirty="0" err="1">
                          <a:solidFill>
                            <a:schemeClr val="bg1"/>
                          </a:solidFill>
                          <a:latin typeface="Arial" panose="020B0604020202020204" pitchFamily="34" charset="0"/>
                          <a:cs typeface="Arial" panose="020B0604020202020204" pitchFamily="34" charset="0"/>
                        </a:rPr>
                        <a:t>Placeholder</a:t>
                      </a:r>
                      <a:endParaRPr lang="de-DE" sz="700" b="0" dirty="0">
                        <a:solidFill>
                          <a:schemeClr val="bg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extLst>
                  <a:ext uri="{0D108BD9-81ED-4DB2-BD59-A6C34878D82A}">
                    <a16:rowId xmlns:a16="http://schemas.microsoft.com/office/drawing/2014/main" val="10016"/>
                  </a:ext>
                </a:extLst>
              </a:tr>
              <a:tr h="209481">
                <a:tc>
                  <a:txBody>
                    <a:bodyPr/>
                    <a:lstStyle/>
                    <a:p>
                      <a:r>
                        <a:rPr lang="de-DE" sz="800" b="0" dirty="0" err="1">
                          <a:solidFill>
                            <a:schemeClr val="bg1"/>
                          </a:solidFill>
                          <a:latin typeface="Arial" panose="020B0604020202020204" pitchFamily="34" charset="0"/>
                          <a:cs typeface="Arial" panose="020B0604020202020204" pitchFamily="34" charset="0"/>
                        </a:rPr>
                        <a:t>Placeholder</a:t>
                      </a:r>
                      <a:endParaRPr lang="de-DE" sz="700" b="0" dirty="0">
                        <a:solidFill>
                          <a:schemeClr val="bg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extLst>
                  <a:ext uri="{0D108BD9-81ED-4DB2-BD59-A6C34878D82A}">
                    <a16:rowId xmlns:a16="http://schemas.microsoft.com/office/drawing/2014/main" val="10017"/>
                  </a:ext>
                </a:extLst>
              </a:tr>
              <a:tr h="209481">
                <a:tc>
                  <a:txBody>
                    <a:bodyPr/>
                    <a:lstStyle/>
                    <a:p>
                      <a:r>
                        <a:rPr lang="de-DE" sz="800" b="0" dirty="0" err="1">
                          <a:solidFill>
                            <a:schemeClr val="bg1"/>
                          </a:solidFill>
                          <a:latin typeface="Arial" panose="020B0604020202020204" pitchFamily="34" charset="0"/>
                          <a:cs typeface="Arial" panose="020B0604020202020204" pitchFamily="34" charset="0"/>
                        </a:rPr>
                        <a:t>Placeholder</a:t>
                      </a:r>
                      <a:endParaRPr lang="de-DE" sz="700" b="0" dirty="0">
                        <a:solidFill>
                          <a:schemeClr val="bg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extLst>
                  <a:ext uri="{0D108BD9-81ED-4DB2-BD59-A6C34878D82A}">
                    <a16:rowId xmlns:a16="http://schemas.microsoft.com/office/drawing/2014/main" val="10018"/>
                  </a:ext>
                </a:extLst>
              </a:tr>
              <a:tr h="209481">
                <a:tc gridSpan="40">
                  <a:txBody>
                    <a:bodyPr/>
                    <a:lstStyle/>
                    <a:p>
                      <a:r>
                        <a:rPr lang="de-DE" sz="900" b="0" kern="1200" cap="all" baseline="0" dirty="0">
                          <a:solidFill>
                            <a:srgbClr val="21C0FF"/>
                          </a:solidFill>
                          <a:latin typeface="Arial" panose="020B0604020202020204" pitchFamily="34" charset="0"/>
                          <a:ea typeface="+mn-ea"/>
                          <a:cs typeface="Arial" panose="020B0604020202020204" pitchFamily="34" charset="0"/>
                        </a:rPr>
                        <a:t>Phase 5</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de-DE" sz="700" dirty="0"/>
                    </a:p>
                  </a:txBody>
                  <a:tcPr marL="0" marR="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9"/>
                  </a:ext>
                </a:extLst>
              </a:tr>
              <a:tr h="209481">
                <a:tc>
                  <a:txBody>
                    <a:bodyPr/>
                    <a:lstStyle/>
                    <a:p>
                      <a:r>
                        <a:rPr lang="de-DE" sz="800" b="0" dirty="0" err="1">
                          <a:solidFill>
                            <a:schemeClr val="bg1"/>
                          </a:solidFill>
                          <a:latin typeface="Arial" panose="020B0604020202020204" pitchFamily="34" charset="0"/>
                          <a:cs typeface="Arial" panose="020B0604020202020204" pitchFamily="34" charset="0"/>
                        </a:rPr>
                        <a:t>Placeholder</a:t>
                      </a:r>
                      <a:endParaRPr lang="de-DE" sz="700" b="0" dirty="0">
                        <a:solidFill>
                          <a:schemeClr val="bg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extLst>
                  <a:ext uri="{0D108BD9-81ED-4DB2-BD59-A6C34878D82A}">
                    <a16:rowId xmlns:a16="http://schemas.microsoft.com/office/drawing/2014/main" val="10020"/>
                  </a:ext>
                </a:extLst>
              </a:tr>
              <a:tr h="209481">
                <a:tc>
                  <a:txBody>
                    <a:bodyPr/>
                    <a:lstStyle/>
                    <a:p>
                      <a:r>
                        <a:rPr lang="de-DE" sz="800" b="0" dirty="0" err="1">
                          <a:solidFill>
                            <a:schemeClr val="bg1"/>
                          </a:solidFill>
                          <a:latin typeface="Arial" panose="020B0604020202020204" pitchFamily="34" charset="0"/>
                          <a:cs typeface="Arial" panose="020B0604020202020204" pitchFamily="34" charset="0"/>
                        </a:rPr>
                        <a:t>Placeholder</a:t>
                      </a:r>
                      <a:endParaRPr lang="de-DE" sz="700" b="0" dirty="0">
                        <a:solidFill>
                          <a:schemeClr val="bg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extLst>
                  <a:ext uri="{0D108BD9-81ED-4DB2-BD59-A6C34878D82A}">
                    <a16:rowId xmlns:a16="http://schemas.microsoft.com/office/drawing/2014/main" val="10021"/>
                  </a:ext>
                </a:extLst>
              </a:tr>
              <a:tr h="209481">
                <a:tc>
                  <a:txBody>
                    <a:bodyPr/>
                    <a:lstStyle/>
                    <a:p>
                      <a:r>
                        <a:rPr lang="de-DE" sz="800" b="0" dirty="0" err="1">
                          <a:solidFill>
                            <a:schemeClr val="bg1"/>
                          </a:solidFill>
                          <a:latin typeface="Arial" panose="020B0604020202020204" pitchFamily="34" charset="0"/>
                          <a:cs typeface="Arial" panose="020B0604020202020204" pitchFamily="34" charset="0"/>
                        </a:rPr>
                        <a:t>Placeholder</a:t>
                      </a:r>
                      <a:endParaRPr lang="de-DE" sz="700" b="0" dirty="0">
                        <a:solidFill>
                          <a:schemeClr val="bg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15000"/>
                      </a:schemeClr>
                    </a:solidFill>
                  </a:tcPr>
                </a:tc>
                <a:tc>
                  <a:txBody>
                    <a:bodyPr/>
                    <a:lstStyle/>
                    <a:p>
                      <a:pPr algn="ctr"/>
                      <a:endParaRPr lang="de-DE" sz="700" dirty="0">
                        <a:latin typeface="Arial" panose="020B0604020202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5000"/>
                      </a:schemeClr>
                    </a:solidFill>
                  </a:tcP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34524915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bwMode="gray">
          <a:xfrm>
            <a:off x="615949" y="2779415"/>
            <a:ext cx="10958514" cy="1368767"/>
            <a:chOff x="2168224" y="2779415"/>
            <a:chExt cx="7853964" cy="1368767"/>
          </a:xfrm>
        </p:grpSpPr>
        <p:sp>
          <p:nvSpPr>
            <p:cNvPr id="4" name="Textfeld 4"/>
            <p:cNvSpPr txBox="1"/>
            <p:nvPr/>
          </p:nvSpPr>
          <p:spPr bwMode="gray">
            <a:xfrm>
              <a:off x="2168224" y="2783832"/>
              <a:ext cx="7853964" cy="1364350"/>
            </a:xfrm>
            <a:prstGeom prst="rect">
              <a:avLst/>
            </a:prstGeom>
            <a:noFill/>
          </p:spPr>
          <p:txBody>
            <a:bodyPr lIns="180000" tIns="72000" rIns="72000" bIns="72000" anchor="ctr"/>
            <a:lstStyle>
              <a:defPPr>
                <a:defRPr lang="de-DE"/>
              </a:defPPr>
              <a:lvl1pPr indent="0" defTabSz="1221456">
                <a:spcBef>
                  <a:spcPts val="300"/>
                </a:spcBef>
                <a:spcAft>
                  <a:spcPts val="300"/>
                </a:spcAft>
                <a:buClr>
                  <a:schemeClr val="accent2"/>
                </a:buClr>
                <a:buSzPct val="110000"/>
                <a:buFont typeface="Arial" pitchFamily="34" charset="0"/>
                <a:buNone/>
                <a:defRPr sz="1600" baseline="0">
                  <a:solidFill>
                    <a:schemeClr val="bg1"/>
                  </a:solidFill>
                </a:defRPr>
              </a:lvl1pPr>
              <a:lvl2pPr marL="3175" indent="0" defTabSz="1221456">
                <a:spcBef>
                  <a:spcPts val="200"/>
                </a:spcBef>
                <a:spcAft>
                  <a:spcPts val="300"/>
                </a:spcAft>
                <a:buClr>
                  <a:schemeClr val="accent1"/>
                </a:buClr>
                <a:buSzPct val="110000"/>
                <a:buFont typeface="Arial" pitchFamily="34" charset="0"/>
                <a:buNone/>
                <a:tabLst/>
                <a:defRPr sz="1600"/>
              </a:lvl2pPr>
              <a:lvl3pPr marL="3175" indent="0" defTabSz="1221456">
                <a:spcBef>
                  <a:spcPts val="200"/>
                </a:spcBef>
                <a:spcAft>
                  <a:spcPts val="300"/>
                </a:spcAft>
                <a:buClr>
                  <a:srgbClr val="6BC200"/>
                </a:buClr>
                <a:buSzPct val="110000"/>
                <a:buFont typeface="Arial" pitchFamily="34" charset="0"/>
                <a:buNone/>
                <a:tabLst/>
                <a:defRPr sz="1600"/>
              </a:lvl3pPr>
              <a:lvl4pPr marL="3175" indent="0" defTabSz="1221456">
                <a:spcBef>
                  <a:spcPts val="200"/>
                </a:spcBef>
                <a:spcAft>
                  <a:spcPts val="300"/>
                </a:spcAft>
                <a:buClr>
                  <a:schemeClr val="accent5"/>
                </a:buClr>
                <a:buSzPct val="110000"/>
                <a:buFont typeface="Arial" pitchFamily="34" charset="0"/>
                <a:buNone/>
                <a:tabLst/>
                <a:defRPr sz="1600"/>
              </a:lvl4pPr>
              <a:lvl5pPr marL="3175" indent="0" defTabSz="1221456">
                <a:spcBef>
                  <a:spcPts val="200"/>
                </a:spcBef>
                <a:spcAft>
                  <a:spcPts val="300"/>
                </a:spcAft>
                <a:buClr>
                  <a:schemeClr val="accent6"/>
                </a:buClr>
                <a:buSzPct val="110000"/>
                <a:buFont typeface="Arial" pitchFamily="34" charset="0"/>
                <a:buNone/>
                <a:tabLst/>
                <a:defRPr sz="1600"/>
              </a:lvl5pPr>
              <a:lvl6pPr marL="3175" indent="0" defTabSz="1221456">
                <a:spcBef>
                  <a:spcPts val="200"/>
                </a:spcBef>
                <a:spcAft>
                  <a:spcPts val="300"/>
                </a:spcAft>
                <a:buClr>
                  <a:schemeClr val="accent6"/>
                </a:buClr>
                <a:buSzPct val="110000"/>
                <a:buFont typeface="Arial" pitchFamily="34" charset="0"/>
                <a:buNone/>
                <a:tabLst/>
                <a:defRPr sz="1600"/>
              </a:lvl6pPr>
              <a:lvl7pPr marL="3175" indent="0" defTabSz="1221456">
                <a:spcBef>
                  <a:spcPts val="200"/>
                </a:spcBef>
                <a:spcAft>
                  <a:spcPts val="300"/>
                </a:spcAft>
                <a:buClr>
                  <a:schemeClr val="accent6"/>
                </a:buClr>
                <a:buSzPct val="110000"/>
                <a:buFont typeface="Arial" pitchFamily="34" charset="0"/>
                <a:buNone/>
                <a:tabLst/>
                <a:defRPr sz="1600"/>
              </a:lvl7pPr>
              <a:lvl8pPr marL="3175" indent="0" defTabSz="1221456">
                <a:spcBef>
                  <a:spcPts val="200"/>
                </a:spcBef>
                <a:spcAft>
                  <a:spcPts val="300"/>
                </a:spcAft>
                <a:buClr>
                  <a:schemeClr val="accent6"/>
                </a:buClr>
                <a:buSzPct val="110000"/>
                <a:buFont typeface="Arial" pitchFamily="34" charset="0"/>
                <a:buNone/>
                <a:tabLst/>
                <a:defRPr sz="1600"/>
              </a:lvl8pPr>
              <a:lvl9pPr marL="3175" indent="0" defTabSz="1221456">
                <a:spcBef>
                  <a:spcPts val="200"/>
                </a:spcBef>
                <a:spcAft>
                  <a:spcPts val="300"/>
                </a:spcAft>
                <a:buClr>
                  <a:schemeClr val="accent6"/>
                </a:buClr>
                <a:buSzPct val="110000"/>
                <a:buFont typeface="Arial" pitchFamily="34" charset="0"/>
                <a:buNone/>
                <a:tabLst/>
                <a:defRPr sz="1600"/>
              </a:lvl9pPr>
            </a:lstStyle>
            <a:p>
              <a:pPr algn="ctr"/>
              <a:r>
                <a:rPr lang="en-US" sz="6600" dirty="0">
                  <a:latin typeface="Arial" panose="020B0604020202020204" pitchFamily="34" charset="0"/>
                  <a:cs typeface="Arial" panose="020B0604020202020204" pitchFamily="34" charset="0"/>
                </a:rPr>
                <a:t>PROCESS GRAPHICS</a:t>
              </a:r>
            </a:p>
          </p:txBody>
        </p:sp>
        <p:grpSp>
          <p:nvGrpSpPr>
            <p:cNvPr id="6" name="Group 5"/>
            <p:cNvGrpSpPr/>
            <p:nvPr/>
          </p:nvGrpSpPr>
          <p:grpSpPr bwMode="gray">
            <a:xfrm>
              <a:off x="2168225" y="2779415"/>
              <a:ext cx="7853962" cy="1358020"/>
              <a:chOff x="5352821" y="2788468"/>
              <a:chExt cx="1484769" cy="1358020"/>
            </a:xfrm>
          </p:grpSpPr>
          <p:cxnSp>
            <p:nvCxnSpPr>
              <p:cNvPr id="7" name="Straight Connector 6"/>
              <p:cNvCxnSpPr/>
              <p:nvPr/>
            </p:nvCxnSpPr>
            <p:spPr bwMode="gray">
              <a:xfrm>
                <a:off x="5352821" y="4146488"/>
                <a:ext cx="1484769" cy="0"/>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bwMode="gray">
              <a:xfrm>
                <a:off x="5352821" y="2788468"/>
                <a:ext cx="1484769" cy="0"/>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3719997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de-DE" dirty="0" err="1"/>
              <a:t>Steps</a:t>
            </a:r>
            <a:r>
              <a:rPr lang="de-DE" dirty="0"/>
              <a:t> </a:t>
            </a:r>
            <a:r>
              <a:rPr lang="de-DE" dirty="0" err="1"/>
              <a:t>of</a:t>
            </a:r>
            <a:r>
              <a:rPr lang="de-DE" dirty="0"/>
              <a:t> </a:t>
            </a:r>
            <a:r>
              <a:rPr lang="de-DE" dirty="0" err="1"/>
              <a:t>development</a:t>
            </a:r>
            <a:endParaRPr lang="de-DE" dirty="0"/>
          </a:p>
        </p:txBody>
      </p:sp>
      <p:sp>
        <p:nvSpPr>
          <p:cNvPr id="3" name="Untertitel 2"/>
          <p:cNvSpPr>
            <a:spLocks noGrp="1"/>
          </p:cNvSpPr>
          <p:nvPr>
            <p:ph type="subTitle" idx="14"/>
          </p:nvPr>
        </p:nvSpPr>
        <p:spPr bwMode="gray"/>
        <p:txBody>
          <a:bodyPr/>
          <a:lstStyle/>
          <a:p>
            <a:endParaRPr lang="de-DE"/>
          </a:p>
        </p:txBody>
      </p:sp>
      <p:grpSp>
        <p:nvGrpSpPr>
          <p:cNvPr id="31" name="Gruppieren 30"/>
          <p:cNvGrpSpPr/>
          <p:nvPr/>
        </p:nvGrpSpPr>
        <p:grpSpPr bwMode="gray">
          <a:xfrm>
            <a:off x="617538" y="1322710"/>
            <a:ext cx="10956925" cy="1161719"/>
            <a:chOff x="617538" y="1322710"/>
            <a:chExt cx="10956925" cy="1161719"/>
          </a:xfrm>
        </p:grpSpPr>
        <p:sp>
          <p:nvSpPr>
            <p:cNvPr id="15" name="Text Placeholder 6"/>
            <p:cNvSpPr txBox="1">
              <a:spLocks/>
            </p:cNvSpPr>
            <p:nvPr/>
          </p:nvSpPr>
          <p:spPr bwMode="gray">
            <a:xfrm>
              <a:off x="622702" y="1600584"/>
              <a:ext cx="10951761" cy="883845"/>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endParaRPr lang="en-US" dirty="0">
                <a:solidFill>
                  <a:schemeClr val="bg1"/>
                </a:solidFill>
                <a:latin typeface="Arial" panose="020B0604020202020204" pitchFamily="34" charset="0"/>
                <a:cs typeface="Arial" panose="020B0604020202020204" pitchFamily="34" charset="0"/>
              </a:endParaRPr>
            </a:p>
          </p:txBody>
        </p:sp>
        <p:sp>
          <p:nvSpPr>
            <p:cNvPr id="5" name="Textplatzhalter 3"/>
            <p:cNvSpPr txBox="1">
              <a:spLocks/>
            </p:cNvSpPr>
            <p:nvPr/>
          </p:nvSpPr>
          <p:spPr bwMode="gray">
            <a:xfrm>
              <a:off x="719456" y="1740698"/>
              <a:ext cx="2574308" cy="631406"/>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p:txBody>
        </p:sp>
        <p:sp>
          <p:nvSpPr>
            <p:cNvPr id="6" name="Textplatzhalter 3"/>
            <p:cNvSpPr txBox="1">
              <a:spLocks/>
            </p:cNvSpPr>
            <p:nvPr/>
          </p:nvSpPr>
          <p:spPr bwMode="gray">
            <a:xfrm>
              <a:off x="719455" y="1322710"/>
              <a:ext cx="6063392" cy="342391"/>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bg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bg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bg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p:txBody>
        </p:sp>
        <p:sp>
          <p:nvSpPr>
            <p:cNvPr id="13" name="Textplatzhalter 3"/>
            <p:cNvSpPr txBox="1">
              <a:spLocks/>
            </p:cNvSpPr>
            <p:nvPr/>
          </p:nvSpPr>
          <p:spPr bwMode="gray">
            <a:xfrm>
              <a:off x="8214360" y="1740697"/>
              <a:ext cx="3360103" cy="499249"/>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marL="180000" lvl="2" indent="-180000"/>
              <a:r>
                <a:rPr lang="en-US" sz="1200" dirty="0">
                  <a:solidFill>
                    <a:schemeClr val="bg1"/>
                  </a:solidFill>
                  <a:latin typeface="Arial" panose="020B0604020202020204" pitchFamily="34" charset="0"/>
                  <a:cs typeface="Arial" panose="020B0604020202020204" pitchFamily="34" charset="0"/>
                </a:rPr>
                <a:t>This is a placeholder text.</a:t>
              </a:r>
            </a:p>
            <a:p>
              <a:pPr marL="180000" lvl="2" indent="-180000"/>
              <a:r>
                <a:rPr lang="en-US" sz="1200"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14" name="Textplatzhalter 3"/>
            <p:cNvSpPr txBox="1">
              <a:spLocks/>
            </p:cNvSpPr>
            <p:nvPr/>
          </p:nvSpPr>
          <p:spPr bwMode="gray">
            <a:xfrm>
              <a:off x="3652564" y="1740698"/>
              <a:ext cx="2574308" cy="631406"/>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For replacing the placeholder text you need to click on the placeholder text and insert your own text.</a:t>
              </a:r>
            </a:p>
          </p:txBody>
        </p:sp>
        <p:grpSp>
          <p:nvGrpSpPr>
            <p:cNvPr id="18" name="Gruppieren 17"/>
            <p:cNvGrpSpPr/>
            <p:nvPr/>
          </p:nvGrpSpPr>
          <p:grpSpPr bwMode="gray">
            <a:xfrm>
              <a:off x="7639482" y="1832465"/>
              <a:ext cx="229808" cy="420082"/>
              <a:chOff x="7623591" y="1545445"/>
              <a:chExt cx="258797" cy="473074"/>
            </a:xfrm>
          </p:grpSpPr>
          <p:sp>
            <p:nvSpPr>
              <p:cNvPr id="16" name="Freeform 59"/>
              <p:cNvSpPr>
                <a:spLocks/>
              </p:cNvSpPr>
              <p:nvPr/>
            </p:nvSpPr>
            <p:spPr bwMode="gray">
              <a:xfrm>
                <a:off x="7623591" y="1545445"/>
                <a:ext cx="154022" cy="473074"/>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17" name="Freeform 59"/>
              <p:cNvSpPr>
                <a:spLocks/>
              </p:cNvSpPr>
              <p:nvPr/>
            </p:nvSpPr>
            <p:spPr bwMode="gray">
              <a:xfrm>
                <a:off x="7728366" y="1545445"/>
                <a:ext cx="154022" cy="473074"/>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cxnSp>
          <p:nvCxnSpPr>
            <p:cNvPr id="21" name="Gerade Verbindung 20"/>
            <p:cNvCxnSpPr/>
            <p:nvPr/>
          </p:nvCxnSpPr>
          <p:spPr bwMode="gray">
            <a:xfrm>
              <a:off x="617538" y="1600584"/>
              <a:ext cx="1095384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nvGrpSpPr>
            <p:cNvPr id="30" name="Gruppieren 29"/>
            <p:cNvGrpSpPr/>
            <p:nvPr/>
          </p:nvGrpSpPr>
          <p:grpSpPr bwMode="gray">
            <a:xfrm>
              <a:off x="6593723" y="1835338"/>
              <a:ext cx="634417" cy="414337"/>
              <a:chOff x="4395788" y="3367088"/>
              <a:chExt cx="634417" cy="414337"/>
            </a:xfrm>
          </p:grpSpPr>
          <p:sp>
            <p:nvSpPr>
              <p:cNvPr id="24" name="Rechteck 23"/>
              <p:cNvSpPr/>
              <p:nvPr/>
            </p:nvSpPr>
            <p:spPr bwMode="gray">
              <a:xfrm>
                <a:off x="4395788" y="3367088"/>
                <a:ext cx="180975" cy="1809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latin typeface="Arial" panose="020B0604020202020204" pitchFamily="34" charset="0"/>
                  <a:cs typeface="Arial" panose="020B0604020202020204" pitchFamily="34" charset="0"/>
                </a:endParaRPr>
              </a:p>
            </p:txBody>
          </p:sp>
          <p:sp>
            <p:nvSpPr>
              <p:cNvPr id="25" name="Rechteck 24"/>
              <p:cNvSpPr/>
              <p:nvPr/>
            </p:nvSpPr>
            <p:spPr bwMode="gray">
              <a:xfrm>
                <a:off x="4622509" y="3367088"/>
                <a:ext cx="180975" cy="1809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latin typeface="Arial" panose="020B0604020202020204" pitchFamily="34" charset="0"/>
                  <a:cs typeface="Arial" panose="020B0604020202020204" pitchFamily="34" charset="0"/>
                </a:endParaRPr>
              </a:p>
            </p:txBody>
          </p:sp>
          <p:sp>
            <p:nvSpPr>
              <p:cNvPr id="26" name="Rechteck 25"/>
              <p:cNvSpPr/>
              <p:nvPr/>
            </p:nvSpPr>
            <p:spPr bwMode="gray">
              <a:xfrm>
                <a:off x="4849230" y="3367088"/>
                <a:ext cx="180975" cy="1809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latin typeface="Arial" panose="020B0604020202020204" pitchFamily="34" charset="0"/>
                  <a:cs typeface="Arial" panose="020B0604020202020204" pitchFamily="34" charset="0"/>
                </a:endParaRPr>
              </a:p>
            </p:txBody>
          </p:sp>
          <p:sp>
            <p:nvSpPr>
              <p:cNvPr id="27" name="Rechteck 26"/>
              <p:cNvSpPr/>
              <p:nvPr/>
            </p:nvSpPr>
            <p:spPr bwMode="gray">
              <a:xfrm>
                <a:off x="4395788" y="3600450"/>
                <a:ext cx="180975" cy="1809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latin typeface="Arial" panose="020B0604020202020204" pitchFamily="34" charset="0"/>
                  <a:cs typeface="Arial" panose="020B0604020202020204" pitchFamily="34" charset="0"/>
                </a:endParaRPr>
              </a:p>
            </p:txBody>
          </p:sp>
          <p:sp>
            <p:nvSpPr>
              <p:cNvPr id="28" name="Rechteck 27"/>
              <p:cNvSpPr/>
              <p:nvPr/>
            </p:nvSpPr>
            <p:spPr bwMode="gray">
              <a:xfrm>
                <a:off x="4622509" y="3600450"/>
                <a:ext cx="180975" cy="180975"/>
              </a:xfrm>
              <a:prstGeom prst="rect">
                <a:avLst/>
              </a:prstGeom>
              <a:solidFill>
                <a:schemeClr val="bg1">
                  <a:alpha val="40000"/>
                </a:schemeClr>
              </a:solidFill>
            </p:spPr>
            <p:txBody>
              <a:bodyPr lIns="108000" tIns="72000" rIns="108000" bIns="72000" anchor="ctr"/>
              <a:lstStyle/>
              <a:p>
                <a:pPr defTabSz="1221456">
                  <a:spcBef>
                    <a:spcPts val="300"/>
                  </a:spcBef>
                  <a:spcAft>
                    <a:spcPts val="300"/>
                  </a:spcAft>
                  <a:buClr>
                    <a:schemeClr val="accent2"/>
                  </a:buClr>
                  <a:buSzPct val="110000"/>
                  <a:buFont typeface="Arial" pitchFamily="34" charset="0"/>
                  <a:buNone/>
                </a:pPr>
                <a:endParaRPr lang="de-DE" sz="1400" dirty="0" err="1">
                  <a:solidFill>
                    <a:schemeClr val="tx1"/>
                  </a:solidFill>
                  <a:latin typeface="Arial" panose="020B0604020202020204" pitchFamily="34" charset="0"/>
                  <a:cs typeface="Arial" panose="020B0604020202020204" pitchFamily="34" charset="0"/>
                </a:endParaRPr>
              </a:p>
            </p:txBody>
          </p:sp>
          <p:sp>
            <p:nvSpPr>
              <p:cNvPr id="29" name="Rechteck 28"/>
              <p:cNvSpPr/>
              <p:nvPr/>
            </p:nvSpPr>
            <p:spPr bwMode="gray">
              <a:xfrm>
                <a:off x="4849230" y="3600450"/>
                <a:ext cx="180975" cy="180975"/>
              </a:xfrm>
              <a:prstGeom prst="rect">
                <a:avLst/>
              </a:prstGeom>
              <a:solidFill>
                <a:schemeClr val="bg1">
                  <a:alpha val="40000"/>
                </a:schemeClr>
              </a:solidFill>
            </p:spPr>
            <p:txBody>
              <a:bodyPr lIns="108000" tIns="72000" rIns="108000" bIns="72000" anchor="ctr"/>
              <a:lstStyle/>
              <a:p>
                <a:pPr defTabSz="1221456">
                  <a:spcBef>
                    <a:spcPts val="300"/>
                  </a:spcBef>
                  <a:spcAft>
                    <a:spcPts val="300"/>
                  </a:spcAft>
                  <a:buClr>
                    <a:schemeClr val="accent2"/>
                  </a:buClr>
                  <a:buSzPct val="110000"/>
                  <a:buFont typeface="Arial" pitchFamily="34" charset="0"/>
                  <a:buNone/>
                </a:pPr>
                <a:endParaRPr lang="de-DE" sz="1400" dirty="0" err="1">
                  <a:solidFill>
                    <a:schemeClr val="tx1"/>
                  </a:solidFill>
                  <a:latin typeface="Arial" panose="020B0604020202020204" pitchFamily="34" charset="0"/>
                  <a:cs typeface="Arial" panose="020B0604020202020204" pitchFamily="34" charset="0"/>
                </a:endParaRPr>
              </a:p>
            </p:txBody>
          </p:sp>
        </p:grpSp>
      </p:grpSp>
      <p:grpSp>
        <p:nvGrpSpPr>
          <p:cNvPr id="32" name="Gruppieren 31"/>
          <p:cNvGrpSpPr/>
          <p:nvPr/>
        </p:nvGrpSpPr>
        <p:grpSpPr bwMode="gray">
          <a:xfrm>
            <a:off x="617538" y="3019207"/>
            <a:ext cx="10956925" cy="1161719"/>
            <a:chOff x="617538" y="1322710"/>
            <a:chExt cx="10956925" cy="1161719"/>
          </a:xfrm>
        </p:grpSpPr>
        <p:sp>
          <p:nvSpPr>
            <p:cNvPr id="33" name="Text Placeholder 6"/>
            <p:cNvSpPr txBox="1">
              <a:spLocks/>
            </p:cNvSpPr>
            <p:nvPr/>
          </p:nvSpPr>
          <p:spPr bwMode="gray">
            <a:xfrm>
              <a:off x="622702" y="1600584"/>
              <a:ext cx="10951761" cy="883845"/>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endParaRPr lang="en-US" dirty="0">
                <a:solidFill>
                  <a:schemeClr val="bg1"/>
                </a:solidFill>
                <a:latin typeface="Arial" panose="020B0604020202020204" pitchFamily="34" charset="0"/>
                <a:cs typeface="Arial" panose="020B0604020202020204" pitchFamily="34" charset="0"/>
              </a:endParaRPr>
            </a:p>
          </p:txBody>
        </p:sp>
        <p:sp>
          <p:nvSpPr>
            <p:cNvPr id="34" name="Textplatzhalter 3"/>
            <p:cNvSpPr txBox="1">
              <a:spLocks/>
            </p:cNvSpPr>
            <p:nvPr/>
          </p:nvSpPr>
          <p:spPr bwMode="gray">
            <a:xfrm>
              <a:off x="719456" y="1740698"/>
              <a:ext cx="2574308" cy="631406"/>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p:txBody>
        </p:sp>
        <p:sp>
          <p:nvSpPr>
            <p:cNvPr id="35" name="Textplatzhalter 3"/>
            <p:cNvSpPr txBox="1">
              <a:spLocks/>
            </p:cNvSpPr>
            <p:nvPr/>
          </p:nvSpPr>
          <p:spPr bwMode="gray">
            <a:xfrm>
              <a:off x="719455" y="1322710"/>
              <a:ext cx="6063392" cy="342391"/>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bg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bg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bg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p:txBody>
        </p:sp>
        <p:sp>
          <p:nvSpPr>
            <p:cNvPr id="36" name="Textplatzhalter 3"/>
            <p:cNvSpPr txBox="1">
              <a:spLocks/>
            </p:cNvSpPr>
            <p:nvPr/>
          </p:nvSpPr>
          <p:spPr bwMode="gray">
            <a:xfrm>
              <a:off x="8214360" y="1740697"/>
              <a:ext cx="3360103" cy="499249"/>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marL="180000" lvl="2" indent="-180000"/>
              <a:r>
                <a:rPr lang="en-US" sz="1200" dirty="0">
                  <a:solidFill>
                    <a:schemeClr val="bg1"/>
                  </a:solidFill>
                  <a:latin typeface="Arial" panose="020B0604020202020204" pitchFamily="34" charset="0"/>
                  <a:cs typeface="Arial" panose="020B0604020202020204" pitchFamily="34" charset="0"/>
                </a:rPr>
                <a:t>This is a placeholder text.</a:t>
              </a:r>
            </a:p>
            <a:p>
              <a:pPr marL="180000" lvl="2" indent="-180000"/>
              <a:r>
                <a:rPr lang="en-US" sz="1200"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37" name="Textplatzhalter 3"/>
            <p:cNvSpPr txBox="1">
              <a:spLocks/>
            </p:cNvSpPr>
            <p:nvPr/>
          </p:nvSpPr>
          <p:spPr bwMode="gray">
            <a:xfrm>
              <a:off x="3652564" y="1740698"/>
              <a:ext cx="2574308" cy="631406"/>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For replacing the placeholder text you need to click on the placeholder text and insert your own text.</a:t>
              </a:r>
            </a:p>
          </p:txBody>
        </p:sp>
        <p:grpSp>
          <p:nvGrpSpPr>
            <p:cNvPr id="38" name="Gruppieren 37"/>
            <p:cNvGrpSpPr/>
            <p:nvPr/>
          </p:nvGrpSpPr>
          <p:grpSpPr bwMode="gray">
            <a:xfrm>
              <a:off x="7639482" y="1832465"/>
              <a:ext cx="229808" cy="420082"/>
              <a:chOff x="7623591" y="1545445"/>
              <a:chExt cx="258797" cy="473074"/>
            </a:xfrm>
          </p:grpSpPr>
          <p:sp>
            <p:nvSpPr>
              <p:cNvPr id="47" name="Freeform 59"/>
              <p:cNvSpPr>
                <a:spLocks/>
              </p:cNvSpPr>
              <p:nvPr/>
            </p:nvSpPr>
            <p:spPr bwMode="gray">
              <a:xfrm>
                <a:off x="7623591" y="1545445"/>
                <a:ext cx="154022" cy="473074"/>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48" name="Freeform 59"/>
              <p:cNvSpPr>
                <a:spLocks/>
              </p:cNvSpPr>
              <p:nvPr/>
            </p:nvSpPr>
            <p:spPr bwMode="gray">
              <a:xfrm>
                <a:off x="7728366" y="1545445"/>
                <a:ext cx="154022" cy="473074"/>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cxnSp>
          <p:nvCxnSpPr>
            <p:cNvPr id="39" name="Gerade Verbindung 38"/>
            <p:cNvCxnSpPr/>
            <p:nvPr/>
          </p:nvCxnSpPr>
          <p:spPr bwMode="gray">
            <a:xfrm>
              <a:off x="617538" y="1600584"/>
              <a:ext cx="1095384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nvGrpSpPr>
            <p:cNvPr id="40" name="Gruppieren 39"/>
            <p:cNvGrpSpPr/>
            <p:nvPr/>
          </p:nvGrpSpPr>
          <p:grpSpPr bwMode="gray">
            <a:xfrm>
              <a:off x="6593723" y="1835338"/>
              <a:ext cx="634417" cy="414337"/>
              <a:chOff x="4395788" y="3367088"/>
              <a:chExt cx="634417" cy="414337"/>
            </a:xfrm>
          </p:grpSpPr>
          <p:sp>
            <p:nvSpPr>
              <p:cNvPr id="41" name="Rechteck 40"/>
              <p:cNvSpPr/>
              <p:nvPr/>
            </p:nvSpPr>
            <p:spPr bwMode="gray">
              <a:xfrm>
                <a:off x="4395788" y="3367088"/>
                <a:ext cx="180975" cy="1809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latin typeface="Arial" panose="020B0604020202020204" pitchFamily="34" charset="0"/>
                  <a:cs typeface="Arial" panose="020B0604020202020204" pitchFamily="34" charset="0"/>
                </a:endParaRPr>
              </a:p>
            </p:txBody>
          </p:sp>
          <p:sp>
            <p:nvSpPr>
              <p:cNvPr id="42" name="Rechteck 41"/>
              <p:cNvSpPr/>
              <p:nvPr/>
            </p:nvSpPr>
            <p:spPr bwMode="gray">
              <a:xfrm>
                <a:off x="4622509" y="3367088"/>
                <a:ext cx="180975" cy="180975"/>
              </a:xfrm>
              <a:prstGeom prst="rect">
                <a:avLst/>
              </a:prstGeom>
              <a:solidFill>
                <a:schemeClr val="bg1">
                  <a:alpha val="40000"/>
                </a:schemeClr>
              </a:solidFill>
            </p:spPr>
            <p:txBody>
              <a:bodyPr lIns="108000" tIns="72000" rIns="108000" bIns="72000" anchor="ctr"/>
              <a:lstStyle/>
              <a:p>
                <a:pPr defTabSz="1221456">
                  <a:spcBef>
                    <a:spcPts val="300"/>
                  </a:spcBef>
                  <a:spcAft>
                    <a:spcPts val="300"/>
                  </a:spcAft>
                  <a:buClr>
                    <a:schemeClr val="accent2"/>
                  </a:buClr>
                  <a:buSzPct val="110000"/>
                  <a:buFont typeface="Arial" pitchFamily="34" charset="0"/>
                  <a:buNone/>
                </a:pPr>
                <a:endParaRPr lang="de-DE" sz="1400" dirty="0" err="1">
                  <a:solidFill>
                    <a:schemeClr val="tx1"/>
                  </a:solidFill>
                  <a:latin typeface="Arial" panose="020B0604020202020204" pitchFamily="34" charset="0"/>
                  <a:cs typeface="Arial" panose="020B0604020202020204" pitchFamily="34" charset="0"/>
                </a:endParaRPr>
              </a:p>
            </p:txBody>
          </p:sp>
          <p:sp>
            <p:nvSpPr>
              <p:cNvPr id="43" name="Rechteck 42"/>
              <p:cNvSpPr/>
              <p:nvPr/>
            </p:nvSpPr>
            <p:spPr bwMode="gray">
              <a:xfrm>
                <a:off x="4849230" y="3367088"/>
                <a:ext cx="180975" cy="180975"/>
              </a:xfrm>
              <a:prstGeom prst="rect">
                <a:avLst/>
              </a:prstGeom>
              <a:solidFill>
                <a:schemeClr val="bg1">
                  <a:alpha val="40000"/>
                </a:schemeClr>
              </a:solidFill>
            </p:spPr>
            <p:txBody>
              <a:bodyPr lIns="108000" tIns="72000" rIns="108000" bIns="72000" anchor="ctr"/>
              <a:lstStyle/>
              <a:p>
                <a:pPr defTabSz="1221456">
                  <a:spcBef>
                    <a:spcPts val="300"/>
                  </a:spcBef>
                  <a:spcAft>
                    <a:spcPts val="300"/>
                  </a:spcAft>
                  <a:buClr>
                    <a:schemeClr val="accent2"/>
                  </a:buClr>
                  <a:buSzPct val="110000"/>
                  <a:buFont typeface="Arial" pitchFamily="34" charset="0"/>
                  <a:buNone/>
                </a:pPr>
                <a:endParaRPr lang="de-DE" sz="1400" dirty="0" err="1">
                  <a:solidFill>
                    <a:schemeClr val="tx1"/>
                  </a:solidFill>
                  <a:latin typeface="Arial" panose="020B0604020202020204" pitchFamily="34" charset="0"/>
                  <a:cs typeface="Arial" panose="020B0604020202020204" pitchFamily="34" charset="0"/>
                </a:endParaRPr>
              </a:p>
            </p:txBody>
          </p:sp>
          <p:sp>
            <p:nvSpPr>
              <p:cNvPr id="44" name="Rechteck 43"/>
              <p:cNvSpPr/>
              <p:nvPr/>
            </p:nvSpPr>
            <p:spPr bwMode="gray">
              <a:xfrm>
                <a:off x="4395788" y="3600450"/>
                <a:ext cx="180975" cy="180975"/>
              </a:xfrm>
              <a:prstGeom prst="rect">
                <a:avLst/>
              </a:prstGeom>
              <a:solidFill>
                <a:schemeClr val="bg1">
                  <a:alpha val="40000"/>
                </a:schemeClr>
              </a:solidFill>
            </p:spPr>
            <p:txBody>
              <a:bodyPr lIns="108000" tIns="72000" rIns="108000" bIns="72000" anchor="ctr"/>
              <a:lstStyle/>
              <a:p>
                <a:pPr defTabSz="1221456">
                  <a:spcBef>
                    <a:spcPts val="300"/>
                  </a:spcBef>
                  <a:spcAft>
                    <a:spcPts val="300"/>
                  </a:spcAft>
                  <a:buClr>
                    <a:schemeClr val="accent2"/>
                  </a:buClr>
                  <a:buSzPct val="110000"/>
                  <a:buFont typeface="Arial" pitchFamily="34" charset="0"/>
                  <a:buNone/>
                </a:pPr>
                <a:endParaRPr lang="de-DE" sz="1400" dirty="0" err="1">
                  <a:solidFill>
                    <a:schemeClr val="tx1"/>
                  </a:solidFill>
                  <a:latin typeface="Arial" panose="020B0604020202020204" pitchFamily="34" charset="0"/>
                  <a:cs typeface="Arial" panose="020B0604020202020204" pitchFamily="34" charset="0"/>
                </a:endParaRPr>
              </a:p>
            </p:txBody>
          </p:sp>
          <p:sp>
            <p:nvSpPr>
              <p:cNvPr id="45" name="Rechteck 44"/>
              <p:cNvSpPr/>
              <p:nvPr/>
            </p:nvSpPr>
            <p:spPr bwMode="gray">
              <a:xfrm>
                <a:off x="4622509" y="3600450"/>
                <a:ext cx="180975" cy="180975"/>
              </a:xfrm>
              <a:prstGeom prst="rect">
                <a:avLst/>
              </a:prstGeom>
              <a:solidFill>
                <a:schemeClr val="bg1">
                  <a:alpha val="40000"/>
                </a:schemeClr>
              </a:solidFill>
            </p:spPr>
            <p:txBody>
              <a:bodyPr lIns="108000" tIns="72000" rIns="108000" bIns="72000" anchor="ctr"/>
              <a:lstStyle/>
              <a:p>
                <a:pPr defTabSz="1221456">
                  <a:spcBef>
                    <a:spcPts val="300"/>
                  </a:spcBef>
                  <a:spcAft>
                    <a:spcPts val="300"/>
                  </a:spcAft>
                  <a:buClr>
                    <a:schemeClr val="accent2"/>
                  </a:buClr>
                  <a:buSzPct val="110000"/>
                  <a:buFont typeface="Arial" pitchFamily="34" charset="0"/>
                  <a:buNone/>
                </a:pPr>
                <a:endParaRPr lang="de-DE" sz="1400" dirty="0" err="1">
                  <a:solidFill>
                    <a:schemeClr val="tx1"/>
                  </a:solidFill>
                  <a:latin typeface="Arial" panose="020B0604020202020204" pitchFamily="34" charset="0"/>
                  <a:cs typeface="Arial" panose="020B0604020202020204" pitchFamily="34" charset="0"/>
                </a:endParaRPr>
              </a:p>
            </p:txBody>
          </p:sp>
          <p:sp>
            <p:nvSpPr>
              <p:cNvPr id="46" name="Rechteck 45"/>
              <p:cNvSpPr/>
              <p:nvPr/>
            </p:nvSpPr>
            <p:spPr bwMode="gray">
              <a:xfrm>
                <a:off x="4849230" y="3600450"/>
                <a:ext cx="180975" cy="180975"/>
              </a:xfrm>
              <a:prstGeom prst="rect">
                <a:avLst/>
              </a:prstGeom>
              <a:solidFill>
                <a:schemeClr val="bg1">
                  <a:alpha val="40000"/>
                </a:schemeClr>
              </a:solidFill>
            </p:spPr>
            <p:txBody>
              <a:bodyPr lIns="108000" tIns="72000" rIns="108000" bIns="72000" anchor="ctr"/>
              <a:lstStyle/>
              <a:p>
                <a:pPr defTabSz="1221456">
                  <a:spcBef>
                    <a:spcPts val="300"/>
                  </a:spcBef>
                  <a:spcAft>
                    <a:spcPts val="300"/>
                  </a:spcAft>
                  <a:buClr>
                    <a:schemeClr val="accent2"/>
                  </a:buClr>
                  <a:buSzPct val="110000"/>
                  <a:buFont typeface="Arial" pitchFamily="34" charset="0"/>
                  <a:buNone/>
                </a:pPr>
                <a:endParaRPr lang="de-DE" sz="1400" dirty="0" err="1">
                  <a:solidFill>
                    <a:schemeClr val="tx1"/>
                  </a:solidFill>
                  <a:latin typeface="Arial" panose="020B0604020202020204" pitchFamily="34" charset="0"/>
                  <a:cs typeface="Arial" panose="020B0604020202020204" pitchFamily="34" charset="0"/>
                </a:endParaRPr>
              </a:p>
            </p:txBody>
          </p:sp>
        </p:grpSp>
      </p:grpSp>
      <p:grpSp>
        <p:nvGrpSpPr>
          <p:cNvPr id="49" name="Gruppieren 48"/>
          <p:cNvGrpSpPr/>
          <p:nvPr/>
        </p:nvGrpSpPr>
        <p:grpSpPr bwMode="gray">
          <a:xfrm>
            <a:off x="617538" y="4715703"/>
            <a:ext cx="10956925" cy="1161719"/>
            <a:chOff x="617538" y="1322710"/>
            <a:chExt cx="10956925" cy="1161719"/>
          </a:xfrm>
        </p:grpSpPr>
        <p:sp>
          <p:nvSpPr>
            <p:cNvPr id="50" name="Text Placeholder 6"/>
            <p:cNvSpPr txBox="1">
              <a:spLocks/>
            </p:cNvSpPr>
            <p:nvPr/>
          </p:nvSpPr>
          <p:spPr bwMode="gray">
            <a:xfrm>
              <a:off x="622702" y="1600584"/>
              <a:ext cx="10951761" cy="883845"/>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endParaRPr lang="en-US" dirty="0">
                <a:solidFill>
                  <a:schemeClr val="bg1"/>
                </a:solidFill>
                <a:latin typeface="Arial" panose="020B0604020202020204" pitchFamily="34" charset="0"/>
                <a:cs typeface="Arial" panose="020B0604020202020204" pitchFamily="34" charset="0"/>
              </a:endParaRPr>
            </a:p>
          </p:txBody>
        </p:sp>
        <p:sp>
          <p:nvSpPr>
            <p:cNvPr id="51" name="Textplatzhalter 3"/>
            <p:cNvSpPr txBox="1">
              <a:spLocks/>
            </p:cNvSpPr>
            <p:nvPr/>
          </p:nvSpPr>
          <p:spPr bwMode="gray">
            <a:xfrm>
              <a:off x="719456" y="1740698"/>
              <a:ext cx="2574308" cy="631406"/>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p:txBody>
        </p:sp>
        <p:sp>
          <p:nvSpPr>
            <p:cNvPr id="52" name="Textplatzhalter 3"/>
            <p:cNvSpPr txBox="1">
              <a:spLocks/>
            </p:cNvSpPr>
            <p:nvPr/>
          </p:nvSpPr>
          <p:spPr bwMode="gray">
            <a:xfrm>
              <a:off x="719455" y="1322710"/>
              <a:ext cx="6063392" cy="342391"/>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bg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bg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bg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p:txBody>
        </p:sp>
        <p:sp>
          <p:nvSpPr>
            <p:cNvPr id="53" name="Textplatzhalter 3"/>
            <p:cNvSpPr txBox="1">
              <a:spLocks/>
            </p:cNvSpPr>
            <p:nvPr/>
          </p:nvSpPr>
          <p:spPr bwMode="gray">
            <a:xfrm>
              <a:off x="8214360" y="1740697"/>
              <a:ext cx="3360103" cy="499249"/>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marL="180000" lvl="2" indent="-180000"/>
              <a:r>
                <a:rPr lang="en-US" sz="1200" dirty="0">
                  <a:solidFill>
                    <a:schemeClr val="bg1"/>
                  </a:solidFill>
                  <a:latin typeface="Arial" panose="020B0604020202020204" pitchFamily="34" charset="0"/>
                  <a:cs typeface="Arial" panose="020B0604020202020204" pitchFamily="34" charset="0"/>
                </a:rPr>
                <a:t>This is a placeholder text.</a:t>
              </a:r>
            </a:p>
            <a:p>
              <a:pPr marL="180000" lvl="2" indent="-180000"/>
              <a:r>
                <a:rPr lang="en-US" sz="1200"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54" name="Textplatzhalter 3"/>
            <p:cNvSpPr txBox="1">
              <a:spLocks/>
            </p:cNvSpPr>
            <p:nvPr/>
          </p:nvSpPr>
          <p:spPr bwMode="gray">
            <a:xfrm>
              <a:off x="3652564" y="1740698"/>
              <a:ext cx="2574308" cy="631406"/>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For replacing the placeholder text you need to click on the placeholder text and insert your own text.</a:t>
              </a:r>
            </a:p>
          </p:txBody>
        </p:sp>
        <p:grpSp>
          <p:nvGrpSpPr>
            <p:cNvPr id="55" name="Gruppieren 54"/>
            <p:cNvGrpSpPr/>
            <p:nvPr/>
          </p:nvGrpSpPr>
          <p:grpSpPr bwMode="gray">
            <a:xfrm>
              <a:off x="7639482" y="1832465"/>
              <a:ext cx="229808" cy="420082"/>
              <a:chOff x="7623591" y="1545445"/>
              <a:chExt cx="258797" cy="473074"/>
            </a:xfrm>
          </p:grpSpPr>
          <p:sp>
            <p:nvSpPr>
              <p:cNvPr id="64" name="Freeform 59"/>
              <p:cNvSpPr>
                <a:spLocks/>
              </p:cNvSpPr>
              <p:nvPr/>
            </p:nvSpPr>
            <p:spPr bwMode="gray">
              <a:xfrm>
                <a:off x="7623591" y="1545445"/>
                <a:ext cx="154022" cy="473074"/>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65" name="Freeform 59"/>
              <p:cNvSpPr>
                <a:spLocks/>
              </p:cNvSpPr>
              <p:nvPr/>
            </p:nvSpPr>
            <p:spPr bwMode="gray">
              <a:xfrm>
                <a:off x="7728366" y="1545445"/>
                <a:ext cx="154022" cy="473074"/>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cxnSp>
          <p:nvCxnSpPr>
            <p:cNvPr id="56" name="Gerade Verbindung 55"/>
            <p:cNvCxnSpPr/>
            <p:nvPr/>
          </p:nvCxnSpPr>
          <p:spPr bwMode="gray">
            <a:xfrm>
              <a:off x="617538" y="1600584"/>
              <a:ext cx="1095384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7" name="Gruppieren 56"/>
            <p:cNvGrpSpPr/>
            <p:nvPr/>
          </p:nvGrpSpPr>
          <p:grpSpPr bwMode="gray">
            <a:xfrm>
              <a:off x="6593723" y="1835338"/>
              <a:ext cx="634417" cy="414337"/>
              <a:chOff x="4395788" y="3367088"/>
              <a:chExt cx="634417" cy="414337"/>
            </a:xfrm>
          </p:grpSpPr>
          <p:sp>
            <p:nvSpPr>
              <p:cNvPr id="58" name="Rechteck 57"/>
              <p:cNvSpPr/>
              <p:nvPr/>
            </p:nvSpPr>
            <p:spPr bwMode="gray">
              <a:xfrm>
                <a:off x="4395788" y="3367088"/>
                <a:ext cx="180975" cy="1809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latin typeface="Arial" panose="020B0604020202020204" pitchFamily="34" charset="0"/>
                  <a:cs typeface="Arial" panose="020B0604020202020204" pitchFamily="34" charset="0"/>
                </a:endParaRPr>
              </a:p>
            </p:txBody>
          </p:sp>
          <p:sp>
            <p:nvSpPr>
              <p:cNvPr id="59" name="Rechteck 58"/>
              <p:cNvSpPr/>
              <p:nvPr/>
            </p:nvSpPr>
            <p:spPr bwMode="gray">
              <a:xfrm>
                <a:off x="4622509" y="3367088"/>
                <a:ext cx="180975" cy="1809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latin typeface="Arial" panose="020B0604020202020204" pitchFamily="34" charset="0"/>
                  <a:cs typeface="Arial" panose="020B0604020202020204" pitchFamily="34" charset="0"/>
                </a:endParaRPr>
              </a:p>
            </p:txBody>
          </p:sp>
          <p:sp>
            <p:nvSpPr>
              <p:cNvPr id="60" name="Rechteck 59"/>
              <p:cNvSpPr/>
              <p:nvPr/>
            </p:nvSpPr>
            <p:spPr bwMode="gray">
              <a:xfrm>
                <a:off x="4849230" y="3367088"/>
                <a:ext cx="180975" cy="1809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latin typeface="Arial" panose="020B0604020202020204" pitchFamily="34" charset="0"/>
                  <a:cs typeface="Arial" panose="020B0604020202020204" pitchFamily="34" charset="0"/>
                </a:endParaRPr>
              </a:p>
            </p:txBody>
          </p:sp>
          <p:sp>
            <p:nvSpPr>
              <p:cNvPr id="61" name="Rechteck 60"/>
              <p:cNvSpPr/>
              <p:nvPr/>
            </p:nvSpPr>
            <p:spPr bwMode="gray">
              <a:xfrm>
                <a:off x="4395788" y="3600450"/>
                <a:ext cx="180975" cy="1809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latin typeface="Arial" panose="020B0604020202020204" pitchFamily="34" charset="0"/>
                  <a:cs typeface="Arial" panose="020B0604020202020204" pitchFamily="34" charset="0"/>
                </a:endParaRPr>
              </a:p>
            </p:txBody>
          </p:sp>
          <p:sp>
            <p:nvSpPr>
              <p:cNvPr id="62" name="Rechteck 61"/>
              <p:cNvSpPr/>
              <p:nvPr/>
            </p:nvSpPr>
            <p:spPr bwMode="gray">
              <a:xfrm>
                <a:off x="4622509" y="3600450"/>
                <a:ext cx="180975" cy="1809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solidFill>
                    <a:schemeClr val="lt1"/>
                  </a:solidFill>
                  <a:latin typeface="Arial" panose="020B0604020202020204" pitchFamily="34" charset="0"/>
                  <a:cs typeface="Arial" panose="020B0604020202020204" pitchFamily="34" charset="0"/>
                </a:endParaRPr>
              </a:p>
            </p:txBody>
          </p:sp>
          <p:sp>
            <p:nvSpPr>
              <p:cNvPr id="63" name="Rechteck 62"/>
              <p:cNvSpPr/>
              <p:nvPr/>
            </p:nvSpPr>
            <p:spPr bwMode="gray">
              <a:xfrm>
                <a:off x="4849230" y="3600450"/>
                <a:ext cx="180975" cy="180975"/>
              </a:xfrm>
              <a:prstGeom prst="rect">
                <a:avLst/>
              </a:prstGeom>
              <a:solidFill>
                <a:schemeClr val="bg1">
                  <a:alpha val="40000"/>
                </a:schemeClr>
              </a:solidFill>
            </p:spPr>
            <p:txBody>
              <a:bodyPr lIns="108000" tIns="72000" rIns="108000" bIns="72000" anchor="ctr"/>
              <a:lstStyle/>
              <a:p>
                <a:pPr defTabSz="1221456">
                  <a:spcBef>
                    <a:spcPts val="300"/>
                  </a:spcBef>
                  <a:spcAft>
                    <a:spcPts val="300"/>
                  </a:spcAft>
                  <a:buClr>
                    <a:schemeClr val="accent2"/>
                  </a:buClr>
                  <a:buSzPct val="110000"/>
                  <a:buFont typeface="Arial" pitchFamily="34" charset="0"/>
                  <a:buNone/>
                </a:pPr>
                <a:endParaRPr lang="de-DE" sz="1400" dirty="0" err="1">
                  <a:solidFill>
                    <a:schemeClr val="tx1"/>
                  </a:solidFill>
                  <a:latin typeface="Arial" panose="020B0604020202020204" pitchFamily="34" charset="0"/>
                  <a:cs typeface="Arial" panose="020B0604020202020204" pitchFamily="34" charset="0"/>
                </a:endParaRPr>
              </a:p>
            </p:txBody>
          </p:sp>
        </p:grpSp>
      </p:grpSp>
    </p:spTree>
    <p:extLst>
      <p:ext uri="{BB962C8B-B14F-4D97-AF65-F5344CB8AC3E}">
        <p14:creationId xmlns:p14="http://schemas.microsoft.com/office/powerpoint/2010/main" val="199761326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bwMode="gray"/>
        <p:txBody>
          <a:bodyPr/>
          <a:lstStyle/>
          <a:p>
            <a:r>
              <a:rPr lang="en-US" dirty="0"/>
              <a:t>Process chart</a:t>
            </a:r>
          </a:p>
        </p:txBody>
      </p:sp>
      <p:sp>
        <p:nvSpPr>
          <p:cNvPr id="4" name="Untertitel 3"/>
          <p:cNvSpPr>
            <a:spLocks noGrp="1"/>
          </p:cNvSpPr>
          <p:nvPr>
            <p:ph type="subTitle" idx="14"/>
          </p:nvPr>
        </p:nvSpPr>
        <p:spPr bwMode="gray"/>
        <p:txBody>
          <a:bodyPr/>
          <a:lstStyle/>
          <a:p>
            <a:endParaRPr lang="en-US" dirty="0"/>
          </a:p>
        </p:txBody>
      </p:sp>
      <p:grpSp>
        <p:nvGrpSpPr>
          <p:cNvPr id="23" name="Gruppieren 22"/>
          <p:cNvGrpSpPr/>
          <p:nvPr/>
        </p:nvGrpSpPr>
        <p:grpSpPr bwMode="gray">
          <a:xfrm>
            <a:off x="617538" y="1374643"/>
            <a:ext cx="10953841" cy="4896000"/>
            <a:chOff x="402377" y="1581948"/>
            <a:chExt cx="8405661" cy="4631528"/>
          </a:xfrm>
        </p:grpSpPr>
        <p:sp>
          <p:nvSpPr>
            <p:cNvPr id="5" name="Text Placeholder 17"/>
            <p:cNvSpPr txBox="1">
              <a:spLocks/>
            </p:cNvSpPr>
            <p:nvPr/>
          </p:nvSpPr>
          <p:spPr bwMode="gray">
            <a:xfrm>
              <a:off x="3145839" y="3447611"/>
              <a:ext cx="1547006" cy="900000"/>
            </a:xfrm>
            <a:prstGeom prst="chevron">
              <a:avLst>
                <a:gd name="adj" fmla="val 37645"/>
              </a:avLst>
            </a:prstGeom>
            <a:solidFill>
              <a:schemeClr val="accent1"/>
            </a:solidFill>
            <a:ln w="50800">
              <a:noFill/>
            </a:ln>
          </p:spPr>
          <p:txBody>
            <a:bodyPr lIns="108000" tIns="72000" rIns="108000" bIns="72000" anchor="ctr"/>
            <a:lstStyle>
              <a:lvl1pPr marL="0" indent="0" algn="ctr" defTabSz="1221456" rtl="0" eaLnBrk="1" latinLnBrk="0" hangingPunct="1">
                <a:spcBef>
                  <a:spcPts val="0"/>
                </a:spcBef>
                <a:spcAft>
                  <a:spcPts val="0"/>
                </a:spcAft>
                <a:buClr>
                  <a:schemeClr val="accent2"/>
                </a:buClr>
                <a:buSzPct val="110000"/>
                <a:buFont typeface="Arial" panose="020B0604020202020204" pitchFamily="34" charset="0"/>
                <a:buNone/>
                <a:defRPr sz="1200" b="0" kern="1200" baseline="0">
                  <a:solidFill>
                    <a:schemeClr val="bg1"/>
                  </a:solidFill>
                  <a:latin typeface="+mn-lt"/>
                  <a:ea typeface="+mn-ea"/>
                  <a:cs typeface="+mn-cs"/>
                </a:defRPr>
              </a:lvl1pPr>
              <a:lvl2pPr marL="0" indent="0" algn="ctr" defTabSz="1221456" rtl="0" eaLnBrk="1" latinLnBrk="0" hangingPunct="1">
                <a:spcBef>
                  <a:spcPts val="0"/>
                </a:spcBef>
                <a:spcAft>
                  <a:spcPts val="0"/>
                </a:spcAft>
                <a:buClr>
                  <a:schemeClr val="accent1"/>
                </a:buClr>
                <a:buSzPct val="110000"/>
                <a:buFont typeface="Arial" pitchFamily="34" charset="0"/>
                <a:buNone/>
                <a:defRPr sz="1200" b="0" kern="1200">
                  <a:solidFill>
                    <a:schemeClr val="bg1"/>
                  </a:solidFill>
                  <a:latin typeface="+mn-lt"/>
                  <a:ea typeface="+mn-ea"/>
                  <a:cs typeface="+mn-cs"/>
                </a:defRPr>
              </a:lvl2pPr>
              <a:lvl3pPr marL="0" indent="0" algn="ctr" defTabSz="1221456" rtl="0" eaLnBrk="1" latinLnBrk="0" hangingPunct="1">
                <a:spcBef>
                  <a:spcPts val="0"/>
                </a:spcBef>
                <a:spcAft>
                  <a:spcPts val="0"/>
                </a:spcAft>
                <a:buClr>
                  <a:srgbClr val="6BC200"/>
                </a:buClr>
                <a:buSzPct val="110000"/>
                <a:buFont typeface="Arial" pitchFamily="34" charset="0"/>
                <a:buNone/>
                <a:defRPr sz="1200" b="0" kern="1200">
                  <a:solidFill>
                    <a:schemeClr val="bg1"/>
                  </a:solidFill>
                  <a:latin typeface="+mn-lt"/>
                  <a:ea typeface="+mn-ea"/>
                  <a:cs typeface="+mn-cs"/>
                </a:defRPr>
              </a:lvl3pPr>
              <a:lvl4pPr marL="0" indent="0" algn="ctr" defTabSz="1221456" rtl="0" eaLnBrk="1" latinLnBrk="0" hangingPunct="1">
                <a:spcBef>
                  <a:spcPts val="0"/>
                </a:spcBef>
                <a:spcAft>
                  <a:spcPts val="0"/>
                </a:spcAft>
                <a:buClr>
                  <a:schemeClr val="accent5"/>
                </a:buClr>
                <a:buSzPct val="110000"/>
                <a:buFont typeface="Arial" pitchFamily="34" charset="0"/>
                <a:buNone/>
                <a:defRPr sz="1200" b="0" kern="1200">
                  <a:solidFill>
                    <a:schemeClr val="bg1"/>
                  </a:solidFill>
                  <a:latin typeface="+mn-lt"/>
                  <a:ea typeface="+mn-ea"/>
                  <a:cs typeface="+mn-cs"/>
                </a:defRPr>
              </a:lvl4pPr>
              <a:lvl5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5pPr>
              <a:lvl6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6pPr>
              <a:lvl7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7pPr>
              <a:lvl8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8pPr>
              <a:lvl9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9pPr>
            </a:lstStyle>
            <a:p>
              <a:r>
                <a:rPr lang="en-US" sz="1400" dirty="0">
                  <a:latin typeface="Arial" panose="020B0604020202020204" pitchFamily="34" charset="0"/>
                  <a:cs typeface="Arial" panose="020B0604020202020204" pitchFamily="34" charset="0"/>
                </a:rPr>
                <a:t>Placeholder </a:t>
              </a:r>
              <a:br>
                <a:rPr lang="en-US" sz="1400" dirty="0">
                  <a:latin typeface="Arial" panose="020B0604020202020204" pitchFamily="34" charset="0"/>
                  <a:cs typeface="Arial" panose="020B0604020202020204" pitchFamily="34" charset="0"/>
                </a:rPr>
              </a:br>
              <a:r>
                <a:rPr lang="en-US" sz="1400" dirty="0">
                  <a:latin typeface="Arial" panose="020B0604020202020204" pitchFamily="34" charset="0"/>
                  <a:cs typeface="Arial" panose="020B0604020202020204" pitchFamily="34" charset="0"/>
                </a:rPr>
                <a:t>text</a:t>
              </a:r>
            </a:p>
          </p:txBody>
        </p:sp>
        <p:sp>
          <p:nvSpPr>
            <p:cNvPr id="6" name="Text Placeholder 17"/>
            <p:cNvSpPr txBox="1">
              <a:spLocks/>
            </p:cNvSpPr>
            <p:nvPr/>
          </p:nvSpPr>
          <p:spPr bwMode="gray">
            <a:xfrm>
              <a:off x="1774107" y="3447611"/>
              <a:ext cx="1547006" cy="900000"/>
            </a:xfrm>
            <a:prstGeom prst="chevron">
              <a:avLst>
                <a:gd name="adj" fmla="val 37645"/>
              </a:avLst>
            </a:prstGeom>
            <a:solidFill>
              <a:schemeClr val="accent6"/>
            </a:solidFill>
            <a:ln w="50800">
              <a:noFill/>
            </a:ln>
          </p:spPr>
          <p:txBody>
            <a:bodyPr lIns="108000" tIns="72000" rIns="108000" bIns="72000" anchor="ctr"/>
            <a:lstStyle>
              <a:lvl1pPr marL="0" indent="0" algn="ctr" defTabSz="1221456" rtl="0" eaLnBrk="1" latinLnBrk="0" hangingPunct="1">
                <a:spcBef>
                  <a:spcPts val="0"/>
                </a:spcBef>
                <a:spcAft>
                  <a:spcPts val="0"/>
                </a:spcAft>
                <a:buClr>
                  <a:schemeClr val="accent2"/>
                </a:buClr>
                <a:buSzPct val="110000"/>
                <a:buFont typeface="Arial" panose="020B0604020202020204" pitchFamily="34" charset="0"/>
                <a:buNone/>
                <a:defRPr sz="1200" b="0" kern="1200" baseline="0">
                  <a:solidFill>
                    <a:schemeClr val="bg1"/>
                  </a:solidFill>
                  <a:latin typeface="+mn-lt"/>
                  <a:ea typeface="+mn-ea"/>
                  <a:cs typeface="+mn-cs"/>
                </a:defRPr>
              </a:lvl1pPr>
              <a:lvl2pPr marL="0" indent="0" algn="ctr" defTabSz="1221456" rtl="0" eaLnBrk="1" latinLnBrk="0" hangingPunct="1">
                <a:spcBef>
                  <a:spcPts val="0"/>
                </a:spcBef>
                <a:spcAft>
                  <a:spcPts val="0"/>
                </a:spcAft>
                <a:buClr>
                  <a:schemeClr val="accent1"/>
                </a:buClr>
                <a:buSzPct val="110000"/>
                <a:buFont typeface="Arial" pitchFamily="34" charset="0"/>
                <a:buNone/>
                <a:defRPr sz="1200" b="0" kern="1200">
                  <a:solidFill>
                    <a:schemeClr val="bg1"/>
                  </a:solidFill>
                  <a:latin typeface="+mn-lt"/>
                  <a:ea typeface="+mn-ea"/>
                  <a:cs typeface="+mn-cs"/>
                </a:defRPr>
              </a:lvl2pPr>
              <a:lvl3pPr marL="0" indent="0" algn="ctr" defTabSz="1221456" rtl="0" eaLnBrk="1" latinLnBrk="0" hangingPunct="1">
                <a:spcBef>
                  <a:spcPts val="0"/>
                </a:spcBef>
                <a:spcAft>
                  <a:spcPts val="0"/>
                </a:spcAft>
                <a:buClr>
                  <a:srgbClr val="6BC200"/>
                </a:buClr>
                <a:buSzPct val="110000"/>
                <a:buFont typeface="Arial" pitchFamily="34" charset="0"/>
                <a:buNone/>
                <a:defRPr sz="1200" b="0" kern="1200">
                  <a:solidFill>
                    <a:schemeClr val="bg1"/>
                  </a:solidFill>
                  <a:latin typeface="+mn-lt"/>
                  <a:ea typeface="+mn-ea"/>
                  <a:cs typeface="+mn-cs"/>
                </a:defRPr>
              </a:lvl3pPr>
              <a:lvl4pPr marL="0" indent="0" algn="ctr" defTabSz="1221456" rtl="0" eaLnBrk="1" latinLnBrk="0" hangingPunct="1">
                <a:spcBef>
                  <a:spcPts val="0"/>
                </a:spcBef>
                <a:spcAft>
                  <a:spcPts val="0"/>
                </a:spcAft>
                <a:buClr>
                  <a:schemeClr val="accent5"/>
                </a:buClr>
                <a:buSzPct val="110000"/>
                <a:buFont typeface="Arial" pitchFamily="34" charset="0"/>
                <a:buNone/>
                <a:defRPr sz="1200" b="0" kern="1200">
                  <a:solidFill>
                    <a:schemeClr val="bg1"/>
                  </a:solidFill>
                  <a:latin typeface="+mn-lt"/>
                  <a:ea typeface="+mn-ea"/>
                  <a:cs typeface="+mn-cs"/>
                </a:defRPr>
              </a:lvl4pPr>
              <a:lvl5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5pPr>
              <a:lvl6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6pPr>
              <a:lvl7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7pPr>
              <a:lvl8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8pPr>
              <a:lvl9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9pPr>
            </a:lstStyle>
            <a:p>
              <a:r>
                <a:rPr lang="en-US" sz="1400" dirty="0">
                  <a:solidFill>
                    <a:schemeClr val="tx1"/>
                  </a:solidFill>
                  <a:latin typeface="Arial" panose="020B0604020202020204" pitchFamily="34" charset="0"/>
                  <a:cs typeface="Arial" panose="020B0604020202020204" pitchFamily="34" charset="0"/>
                </a:rPr>
                <a:t>Placeholder </a:t>
              </a:r>
              <a:br>
                <a:rPr lang="en-US" sz="1400" dirty="0">
                  <a:solidFill>
                    <a:schemeClr val="tx1"/>
                  </a:solidFill>
                  <a:latin typeface="Arial" panose="020B0604020202020204" pitchFamily="34" charset="0"/>
                  <a:cs typeface="Arial" panose="020B0604020202020204" pitchFamily="34" charset="0"/>
                </a:rPr>
              </a:br>
              <a:r>
                <a:rPr lang="en-US" sz="1400" dirty="0">
                  <a:solidFill>
                    <a:schemeClr val="tx1"/>
                  </a:solidFill>
                  <a:latin typeface="Arial" panose="020B0604020202020204" pitchFamily="34" charset="0"/>
                  <a:cs typeface="Arial" panose="020B0604020202020204" pitchFamily="34" charset="0"/>
                </a:rPr>
                <a:t>text</a:t>
              </a:r>
            </a:p>
          </p:txBody>
        </p:sp>
        <p:sp>
          <p:nvSpPr>
            <p:cNvPr id="7" name="Text Placeholder 17"/>
            <p:cNvSpPr txBox="1">
              <a:spLocks/>
            </p:cNvSpPr>
            <p:nvPr/>
          </p:nvSpPr>
          <p:spPr bwMode="gray">
            <a:xfrm>
              <a:off x="402377" y="3447611"/>
              <a:ext cx="1547006" cy="900000"/>
            </a:xfrm>
            <a:prstGeom prst="homePlate">
              <a:avLst>
                <a:gd name="adj" fmla="val 38539"/>
              </a:avLst>
            </a:prstGeom>
            <a:solidFill>
              <a:schemeClr val="accent6"/>
            </a:solidFill>
            <a:ln w="50800">
              <a:noFill/>
            </a:ln>
          </p:spPr>
          <p:txBody>
            <a:bodyPr lIns="108000" tIns="72000" rIns="108000" bIns="72000" anchor="ctr"/>
            <a:lstStyle>
              <a:lvl1pPr marL="0" indent="0" algn="ctr" defTabSz="1221456" rtl="0" eaLnBrk="1" latinLnBrk="0" hangingPunct="1">
                <a:spcBef>
                  <a:spcPts val="0"/>
                </a:spcBef>
                <a:spcAft>
                  <a:spcPts val="0"/>
                </a:spcAft>
                <a:buClr>
                  <a:schemeClr val="accent2"/>
                </a:buClr>
                <a:buSzPct val="110000"/>
                <a:buFont typeface="Arial" panose="020B0604020202020204" pitchFamily="34" charset="0"/>
                <a:buNone/>
                <a:defRPr sz="1200" b="0" kern="1200" baseline="0">
                  <a:solidFill>
                    <a:schemeClr val="bg1"/>
                  </a:solidFill>
                  <a:latin typeface="+mn-lt"/>
                  <a:ea typeface="+mn-ea"/>
                  <a:cs typeface="+mn-cs"/>
                </a:defRPr>
              </a:lvl1pPr>
              <a:lvl2pPr marL="0" indent="0" algn="ctr" defTabSz="1221456" rtl="0" eaLnBrk="1" latinLnBrk="0" hangingPunct="1">
                <a:spcBef>
                  <a:spcPts val="0"/>
                </a:spcBef>
                <a:spcAft>
                  <a:spcPts val="0"/>
                </a:spcAft>
                <a:buClr>
                  <a:schemeClr val="accent1"/>
                </a:buClr>
                <a:buSzPct val="110000"/>
                <a:buFont typeface="Arial" pitchFamily="34" charset="0"/>
                <a:buNone/>
                <a:defRPr sz="1200" b="0" kern="1200">
                  <a:solidFill>
                    <a:schemeClr val="bg1"/>
                  </a:solidFill>
                  <a:latin typeface="+mn-lt"/>
                  <a:ea typeface="+mn-ea"/>
                  <a:cs typeface="+mn-cs"/>
                </a:defRPr>
              </a:lvl2pPr>
              <a:lvl3pPr marL="0" indent="0" algn="ctr" defTabSz="1221456" rtl="0" eaLnBrk="1" latinLnBrk="0" hangingPunct="1">
                <a:spcBef>
                  <a:spcPts val="0"/>
                </a:spcBef>
                <a:spcAft>
                  <a:spcPts val="0"/>
                </a:spcAft>
                <a:buClr>
                  <a:srgbClr val="6BC200"/>
                </a:buClr>
                <a:buSzPct val="110000"/>
                <a:buFont typeface="Arial" pitchFamily="34" charset="0"/>
                <a:buNone/>
                <a:defRPr sz="1200" b="0" kern="1200">
                  <a:solidFill>
                    <a:schemeClr val="bg1"/>
                  </a:solidFill>
                  <a:latin typeface="+mn-lt"/>
                  <a:ea typeface="+mn-ea"/>
                  <a:cs typeface="+mn-cs"/>
                </a:defRPr>
              </a:lvl3pPr>
              <a:lvl4pPr marL="0" indent="0" algn="ctr" defTabSz="1221456" rtl="0" eaLnBrk="1" latinLnBrk="0" hangingPunct="1">
                <a:spcBef>
                  <a:spcPts val="0"/>
                </a:spcBef>
                <a:spcAft>
                  <a:spcPts val="0"/>
                </a:spcAft>
                <a:buClr>
                  <a:schemeClr val="accent5"/>
                </a:buClr>
                <a:buSzPct val="110000"/>
                <a:buFont typeface="Arial" pitchFamily="34" charset="0"/>
                <a:buNone/>
                <a:defRPr sz="1200" b="0" kern="1200">
                  <a:solidFill>
                    <a:schemeClr val="bg1"/>
                  </a:solidFill>
                  <a:latin typeface="+mn-lt"/>
                  <a:ea typeface="+mn-ea"/>
                  <a:cs typeface="+mn-cs"/>
                </a:defRPr>
              </a:lvl4pPr>
              <a:lvl5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5pPr>
              <a:lvl6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6pPr>
              <a:lvl7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7pPr>
              <a:lvl8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8pPr>
              <a:lvl9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9pPr>
            </a:lstStyle>
            <a:p>
              <a:r>
                <a:rPr lang="en-US" sz="1400" dirty="0">
                  <a:solidFill>
                    <a:schemeClr val="tx1"/>
                  </a:solidFill>
                  <a:latin typeface="Arial" panose="020B0604020202020204" pitchFamily="34" charset="0"/>
                  <a:cs typeface="Arial" panose="020B0604020202020204" pitchFamily="34" charset="0"/>
                </a:rPr>
                <a:t>Placeholder </a:t>
              </a:r>
              <a:br>
                <a:rPr lang="en-US" sz="1400" dirty="0">
                  <a:solidFill>
                    <a:schemeClr val="tx1"/>
                  </a:solidFill>
                  <a:latin typeface="Arial" panose="020B0604020202020204" pitchFamily="34" charset="0"/>
                  <a:cs typeface="Arial" panose="020B0604020202020204" pitchFamily="34" charset="0"/>
                </a:rPr>
              </a:br>
              <a:r>
                <a:rPr lang="en-US" sz="1400" dirty="0">
                  <a:solidFill>
                    <a:schemeClr val="tx1"/>
                  </a:solidFill>
                  <a:latin typeface="Arial" panose="020B0604020202020204" pitchFamily="34" charset="0"/>
                  <a:cs typeface="Arial" panose="020B0604020202020204" pitchFamily="34" charset="0"/>
                </a:rPr>
                <a:t>text</a:t>
              </a:r>
            </a:p>
          </p:txBody>
        </p:sp>
        <p:sp>
          <p:nvSpPr>
            <p:cNvPr id="8" name="Text Placeholder 17"/>
            <p:cNvSpPr txBox="1">
              <a:spLocks/>
            </p:cNvSpPr>
            <p:nvPr/>
          </p:nvSpPr>
          <p:spPr bwMode="gray">
            <a:xfrm>
              <a:off x="5889301" y="3447611"/>
              <a:ext cx="1547006" cy="900000"/>
            </a:xfrm>
            <a:prstGeom prst="chevron">
              <a:avLst>
                <a:gd name="adj" fmla="val 37645"/>
              </a:avLst>
            </a:prstGeom>
            <a:solidFill>
              <a:schemeClr val="bg1"/>
            </a:solidFill>
            <a:ln w="50800">
              <a:noFill/>
            </a:ln>
          </p:spPr>
          <p:txBody>
            <a:bodyPr lIns="108000" tIns="72000" rIns="108000" bIns="72000" anchor="ctr"/>
            <a:lstStyle>
              <a:lvl1pPr marL="0" indent="0" algn="ctr" defTabSz="1221456" rtl="0" eaLnBrk="1" latinLnBrk="0" hangingPunct="1">
                <a:spcBef>
                  <a:spcPts val="0"/>
                </a:spcBef>
                <a:spcAft>
                  <a:spcPts val="0"/>
                </a:spcAft>
                <a:buClr>
                  <a:schemeClr val="accent2"/>
                </a:buClr>
                <a:buSzPct val="110000"/>
                <a:buFont typeface="Arial" panose="020B0604020202020204" pitchFamily="34" charset="0"/>
                <a:buNone/>
                <a:defRPr sz="1200" b="0" kern="1200" baseline="0">
                  <a:solidFill>
                    <a:schemeClr val="bg1"/>
                  </a:solidFill>
                  <a:latin typeface="+mn-lt"/>
                  <a:ea typeface="+mn-ea"/>
                  <a:cs typeface="+mn-cs"/>
                </a:defRPr>
              </a:lvl1pPr>
              <a:lvl2pPr marL="0" indent="0" algn="ctr" defTabSz="1221456" rtl="0" eaLnBrk="1" latinLnBrk="0" hangingPunct="1">
                <a:spcBef>
                  <a:spcPts val="0"/>
                </a:spcBef>
                <a:spcAft>
                  <a:spcPts val="0"/>
                </a:spcAft>
                <a:buClr>
                  <a:schemeClr val="accent1"/>
                </a:buClr>
                <a:buSzPct val="110000"/>
                <a:buFont typeface="Arial" pitchFamily="34" charset="0"/>
                <a:buNone/>
                <a:defRPr sz="1200" b="0" kern="1200">
                  <a:solidFill>
                    <a:schemeClr val="bg1"/>
                  </a:solidFill>
                  <a:latin typeface="+mn-lt"/>
                  <a:ea typeface="+mn-ea"/>
                  <a:cs typeface="+mn-cs"/>
                </a:defRPr>
              </a:lvl2pPr>
              <a:lvl3pPr marL="0" indent="0" algn="ctr" defTabSz="1221456" rtl="0" eaLnBrk="1" latinLnBrk="0" hangingPunct="1">
                <a:spcBef>
                  <a:spcPts val="0"/>
                </a:spcBef>
                <a:spcAft>
                  <a:spcPts val="0"/>
                </a:spcAft>
                <a:buClr>
                  <a:srgbClr val="6BC200"/>
                </a:buClr>
                <a:buSzPct val="110000"/>
                <a:buFont typeface="Arial" pitchFamily="34" charset="0"/>
                <a:buNone/>
                <a:defRPr sz="1200" b="0" kern="1200">
                  <a:solidFill>
                    <a:schemeClr val="bg1"/>
                  </a:solidFill>
                  <a:latin typeface="+mn-lt"/>
                  <a:ea typeface="+mn-ea"/>
                  <a:cs typeface="+mn-cs"/>
                </a:defRPr>
              </a:lvl3pPr>
              <a:lvl4pPr marL="0" indent="0" algn="ctr" defTabSz="1221456" rtl="0" eaLnBrk="1" latinLnBrk="0" hangingPunct="1">
                <a:spcBef>
                  <a:spcPts val="0"/>
                </a:spcBef>
                <a:spcAft>
                  <a:spcPts val="0"/>
                </a:spcAft>
                <a:buClr>
                  <a:schemeClr val="accent5"/>
                </a:buClr>
                <a:buSzPct val="110000"/>
                <a:buFont typeface="Arial" pitchFamily="34" charset="0"/>
                <a:buNone/>
                <a:defRPr sz="1200" b="0" kern="1200">
                  <a:solidFill>
                    <a:schemeClr val="bg1"/>
                  </a:solidFill>
                  <a:latin typeface="+mn-lt"/>
                  <a:ea typeface="+mn-ea"/>
                  <a:cs typeface="+mn-cs"/>
                </a:defRPr>
              </a:lvl4pPr>
              <a:lvl5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5pPr>
              <a:lvl6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6pPr>
              <a:lvl7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7pPr>
              <a:lvl8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8pPr>
              <a:lvl9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9pPr>
            </a:lstStyle>
            <a:p>
              <a:r>
                <a:rPr lang="en-US" sz="1400" dirty="0">
                  <a:solidFill>
                    <a:schemeClr val="tx1"/>
                  </a:solidFill>
                  <a:latin typeface="Arial" panose="020B0604020202020204" pitchFamily="34" charset="0"/>
                  <a:cs typeface="Arial" panose="020B0604020202020204" pitchFamily="34" charset="0"/>
                </a:rPr>
                <a:t>Placeholder </a:t>
              </a:r>
              <a:br>
                <a:rPr lang="en-US" sz="1400" dirty="0">
                  <a:solidFill>
                    <a:schemeClr val="tx1"/>
                  </a:solidFill>
                  <a:latin typeface="Arial" panose="020B0604020202020204" pitchFamily="34" charset="0"/>
                  <a:cs typeface="Arial" panose="020B0604020202020204" pitchFamily="34" charset="0"/>
                </a:rPr>
              </a:br>
              <a:r>
                <a:rPr lang="en-US" sz="1400" dirty="0">
                  <a:solidFill>
                    <a:schemeClr val="tx1"/>
                  </a:solidFill>
                  <a:latin typeface="Arial" panose="020B0604020202020204" pitchFamily="34" charset="0"/>
                  <a:cs typeface="Arial" panose="020B0604020202020204" pitchFamily="34" charset="0"/>
                </a:rPr>
                <a:t>text</a:t>
              </a:r>
            </a:p>
          </p:txBody>
        </p:sp>
        <p:sp>
          <p:nvSpPr>
            <p:cNvPr id="9" name="Text Placeholder 17"/>
            <p:cNvSpPr txBox="1">
              <a:spLocks/>
            </p:cNvSpPr>
            <p:nvPr/>
          </p:nvSpPr>
          <p:spPr bwMode="gray">
            <a:xfrm>
              <a:off x="4517570" y="3447611"/>
              <a:ext cx="1547006" cy="900000"/>
            </a:xfrm>
            <a:prstGeom prst="chevron">
              <a:avLst>
                <a:gd name="adj" fmla="val 37645"/>
              </a:avLst>
            </a:prstGeom>
            <a:solidFill>
              <a:schemeClr val="accent1"/>
            </a:solidFill>
            <a:ln w="50800">
              <a:noFill/>
            </a:ln>
          </p:spPr>
          <p:txBody>
            <a:bodyPr lIns="108000" tIns="72000" rIns="108000" bIns="72000" anchor="ctr"/>
            <a:lstStyle>
              <a:lvl1pPr marL="0" indent="0" algn="ctr" defTabSz="1221456" rtl="0" eaLnBrk="1" latinLnBrk="0" hangingPunct="1">
                <a:spcBef>
                  <a:spcPts val="0"/>
                </a:spcBef>
                <a:spcAft>
                  <a:spcPts val="0"/>
                </a:spcAft>
                <a:buClr>
                  <a:schemeClr val="accent2"/>
                </a:buClr>
                <a:buSzPct val="110000"/>
                <a:buFont typeface="Arial" panose="020B0604020202020204" pitchFamily="34" charset="0"/>
                <a:buNone/>
                <a:defRPr sz="1200" b="0" kern="1200" baseline="0">
                  <a:solidFill>
                    <a:schemeClr val="bg1"/>
                  </a:solidFill>
                  <a:latin typeface="+mn-lt"/>
                  <a:ea typeface="+mn-ea"/>
                  <a:cs typeface="+mn-cs"/>
                </a:defRPr>
              </a:lvl1pPr>
              <a:lvl2pPr marL="0" indent="0" algn="ctr" defTabSz="1221456" rtl="0" eaLnBrk="1" latinLnBrk="0" hangingPunct="1">
                <a:spcBef>
                  <a:spcPts val="0"/>
                </a:spcBef>
                <a:spcAft>
                  <a:spcPts val="0"/>
                </a:spcAft>
                <a:buClr>
                  <a:schemeClr val="accent1"/>
                </a:buClr>
                <a:buSzPct val="110000"/>
                <a:buFont typeface="Arial" pitchFamily="34" charset="0"/>
                <a:buNone/>
                <a:defRPr sz="1200" b="0" kern="1200">
                  <a:solidFill>
                    <a:schemeClr val="bg1"/>
                  </a:solidFill>
                  <a:latin typeface="+mn-lt"/>
                  <a:ea typeface="+mn-ea"/>
                  <a:cs typeface="+mn-cs"/>
                </a:defRPr>
              </a:lvl2pPr>
              <a:lvl3pPr marL="0" indent="0" algn="ctr" defTabSz="1221456" rtl="0" eaLnBrk="1" latinLnBrk="0" hangingPunct="1">
                <a:spcBef>
                  <a:spcPts val="0"/>
                </a:spcBef>
                <a:spcAft>
                  <a:spcPts val="0"/>
                </a:spcAft>
                <a:buClr>
                  <a:srgbClr val="6BC200"/>
                </a:buClr>
                <a:buSzPct val="110000"/>
                <a:buFont typeface="Arial" pitchFamily="34" charset="0"/>
                <a:buNone/>
                <a:defRPr sz="1200" b="0" kern="1200">
                  <a:solidFill>
                    <a:schemeClr val="bg1"/>
                  </a:solidFill>
                  <a:latin typeface="+mn-lt"/>
                  <a:ea typeface="+mn-ea"/>
                  <a:cs typeface="+mn-cs"/>
                </a:defRPr>
              </a:lvl3pPr>
              <a:lvl4pPr marL="0" indent="0" algn="ctr" defTabSz="1221456" rtl="0" eaLnBrk="1" latinLnBrk="0" hangingPunct="1">
                <a:spcBef>
                  <a:spcPts val="0"/>
                </a:spcBef>
                <a:spcAft>
                  <a:spcPts val="0"/>
                </a:spcAft>
                <a:buClr>
                  <a:schemeClr val="accent5"/>
                </a:buClr>
                <a:buSzPct val="110000"/>
                <a:buFont typeface="Arial" pitchFamily="34" charset="0"/>
                <a:buNone/>
                <a:defRPr sz="1200" b="0" kern="1200">
                  <a:solidFill>
                    <a:schemeClr val="bg1"/>
                  </a:solidFill>
                  <a:latin typeface="+mn-lt"/>
                  <a:ea typeface="+mn-ea"/>
                  <a:cs typeface="+mn-cs"/>
                </a:defRPr>
              </a:lvl4pPr>
              <a:lvl5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5pPr>
              <a:lvl6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6pPr>
              <a:lvl7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7pPr>
              <a:lvl8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8pPr>
              <a:lvl9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9pPr>
            </a:lstStyle>
            <a:p>
              <a:r>
                <a:rPr lang="en-US" sz="1400" dirty="0">
                  <a:latin typeface="Arial" panose="020B0604020202020204" pitchFamily="34" charset="0"/>
                  <a:cs typeface="Arial" panose="020B0604020202020204" pitchFamily="34" charset="0"/>
                </a:rPr>
                <a:t>Placeholder </a:t>
              </a:r>
              <a:br>
                <a:rPr lang="en-US" sz="1400" dirty="0">
                  <a:latin typeface="Arial" panose="020B0604020202020204" pitchFamily="34" charset="0"/>
                  <a:cs typeface="Arial" panose="020B0604020202020204" pitchFamily="34" charset="0"/>
                </a:rPr>
              </a:br>
              <a:r>
                <a:rPr lang="en-US" sz="1400" dirty="0">
                  <a:latin typeface="Arial" panose="020B0604020202020204" pitchFamily="34" charset="0"/>
                  <a:cs typeface="Arial" panose="020B0604020202020204" pitchFamily="34" charset="0"/>
                </a:rPr>
                <a:t>text</a:t>
              </a:r>
            </a:p>
          </p:txBody>
        </p:sp>
        <p:sp>
          <p:nvSpPr>
            <p:cNvPr id="10" name="Line 19"/>
            <p:cNvSpPr>
              <a:spLocks noChangeShapeType="1"/>
            </p:cNvSpPr>
            <p:nvPr/>
          </p:nvSpPr>
          <p:spPr bwMode="gray">
            <a:xfrm flipV="1">
              <a:off x="3170252" y="1627190"/>
              <a:ext cx="0" cy="1786221"/>
            </a:xfrm>
            <a:prstGeom prst="line">
              <a:avLst/>
            </a:prstGeom>
            <a:noFill/>
            <a:ln w="9525">
              <a:solidFill>
                <a:schemeClr val="bg1"/>
              </a:solid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1" name="Line 20"/>
            <p:cNvSpPr>
              <a:spLocks noChangeShapeType="1"/>
            </p:cNvSpPr>
            <p:nvPr/>
          </p:nvSpPr>
          <p:spPr bwMode="gray">
            <a:xfrm flipV="1">
              <a:off x="402377" y="1627190"/>
              <a:ext cx="0" cy="1786221"/>
            </a:xfrm>
            <a:prstGeom prst="line">
              <a:avLst/>
            </a:prstGeom>
            <a:noFill/>
            <a:ln w="9525">
              <a:solidFill>
                <a:schemeClr val="bg1"/>
              </a:solid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2" name="Line 15"/>
            <p:cNvSpPr>
              <a:spLocks noChangeShapeType="1"/>
            </p:cNvSpPr>
            <p:nvPr/>
          </p:nvSpPr>
          <p:spPr bwMode="gray">
            <a:xfrm flipV="1">
              <a:off x="1776115" y="4381807"/>
              <a:ext cx="0" cy="1793568"/>
            </a:xfrm>
            <a:prstGeom prst="line">
              <a:avLst/>
            </a:prstGeom>
            <a:noFill/>
            <a:ln w="9525">
              <a:solidFill>
                <a:schemeClr val="bg1"/>
              </a:solid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3" name="Text Placeholder 6"/>
            <p:cNvSpPr txBox="1">
              <a:spLocks/>
            </p:cNvSpPr>
            <p:nvPr/>
          </p:nvSpPr>
          <p:spPr bwMode="gray">
            <a:xfrm>
              <a:off x="402380" y="1581948"/>
              <a:ext cx="2541099" cy="1321112"/>
            </a:xfrm>
            <a:prstGeom prst="rect">
              <a:avLst/>
            </a:prstGeom>
          </p:spPr>
          <p:txBody>
            <a:bodyPr lIns="108000" tIns="0" rIns="108000" bIns="0"/>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180000" indent="-180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360000" indent="-180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540000" indent="-180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This is a placeholder text. All phrases can be replaced with your own text.</a:t>
              </a:r>
            </a:p>
          </p:txBody>
        </p:sp>
        <p:sp>
          <p:nvSpPr>
            <p:cNvPr id="14" name="Text Placeholder 6"/>
            <p:cNvSpPr txBox="1">
              <a:spLocks/>
            </p:cNvSpPr>
            <p:nvPr/>
          </p:nvSpPr>
          <p:spPr bwMode="gray">
            <a:xfrm>
              <a:off x="3170254" y="1581948"/>
              <a:ext cx="2541099" cy="1321112"/>
            </a:xfrm>
            <a:prstGeom prst="rect">
              <a:avLst/>
            </a:prstGeom>
          </p:spPr>
          <p:txBody>
            <a:bodyPr lIns="108000" tIns="0" rIns="108000" bIns="0"/>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180000" indent="-180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360000" indent="-180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540000" indent="-180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This is a placeholder text. All phrases can be replaced with your own text.</a:t>
              </a:r>
            </a:p>
          </p:txBody>
        </p:sp>
        <p:sp>
          <p:nvSpPr>
            <p:cNvPr id="15" name="Text Placeholder 6"/>
            <p:cNvSpPr txBox="1">
              <a:spLocks/>
            </p:cNvSpPr>
            <p:nvPr/>
          </p:nvSpPr>
          <p:spPr bwMode="gray">
            <a:xfrm>
              <a:off x="1776116" y="4892364"/>
              <a:ext cx="2541099" cy="1321112"/>
            </a:xfrm>
            <a:prstGeom prst="rect">
              <a:avLst/>
            </a:prstGeom>
          </p:spPr>
          <p:txBody>
            <a:bodyPr lIns="108000" tIns="0" rIns="108000" bIns="0" anchor="b"/>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180000" indent="-180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360000" indent="-180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540000" indent="-180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This is a placeholder text. All phrases can be replaced with your own text.</a:t>
              </a:r>
            </a:p>
          </p:txBody>
        </p:sp>
        <p:sp>
          <p:nvSpPr>
            <p:cNvPr id="16" name="Line 15"/>
            <p:cNvSpPr>
              <a:spLocks noChangeShapeType="1"/>
            </p:cNvSpPr>
            <p:nvPr/>
          </p:nvSpPr>
          <p:spPr bwMode="gray">
            <a:xfrm flipV="1">
              <a:off x="4512373" y="4381807"/>
              <a:ext cx="0" cy="1793568"/>
            </a:xfrm>
            <a:prstGeom prst="line">
              <a:avLst/>
            </a:prstGeom>
            <a:noFill/>
            <a:ln w="9525">
              <a:solidFill>
                <a:schemeClr val="bg1"/>
              </a:solid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7" name="Text Placeholder 6"/>
            <p:cNvSpPr txBox="1">
              <a:spLocks/>
            </p:cNvSpPr>
            <p:nvPr/>
          </p:nvSpPr>
          <p:spPr bwMode="gray">
            <a:xfrm>
              <a:off x="4512374" y="4892364"/>
              <a:ext cx="2541099" cy="1321112"/>
            </a:xfrm>
            <a:prstGeom prst="rect">
              <a:avLst/>
            </a:prstGeom>
          </p:spPr>
          <p:txBody>
            <a:bodyPr lIns="108000" tIns="0" rIns="108000" bIns="0" anchor="b"/>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180000" indent="-180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360000" indent="-180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540000" indent="-180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This is a placeholder text. All phrases can be replaced with your own text.</a:t>
              </a:r>
            </a:p>
          </p:txBody>
        </p:sp>
        <p:sp>
          <p:nvSpPr>
            <p:cNvPr id="18" name="Line 19"/>
            <p:cNvSpPr>
              <a:spLocks noChangeShapeType="1"/>
            </p:cNvSpPr>
            <p:nvPr/>
          </p:nvSpPr>
          <p:spPr bwMode="gray">
            <a:xfrm flipV="1">
              <a:off x="5889625" y="1627190"/>
              <a:ext cx="0" cy="1786221"/>
            </a:xfrm>
            <a:prstGeom prst="line">
              <a:avLst/>
            </a:prstGeom>
            <a:noFill/>
            <a:ln w="9525">
              <a:solidFill>
                <a:schemeClr val="bg1"/>
              </a:solid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9" name="Text Placeholder 17"/>
            <p:cNvSpPr txBox="1">
              <a:spLocks/>
            </p:cNvSpPr>
            <p:nvPr/>
          </p:nvSpPr>
          <p:spPr bwMode="gray">
            <a:xfrm>
              <a:off x="7261032" y="3447611"/>
              <a:ext cx="1547006" cy="900000"/>
            </a:xfrm>
            <a:prstGeom prst="chevron">
              <a:avLst>
                <a:gd name="adj" fmla="val 37645"/>
              </a:avLst>
            </a:prstGeom>
            <a:solidFill>
              <a:schemeClr val="bg1"/>
            </a:solidFill>
            <a:ln w="50800">
              <a:noFill/>
            </a:ln>
          </p:spPr>
          <p:txBody>
            <a:bodyPr lIns="108000" tIns="72000" rIns="108000" bIns="72000" anchor="ctr"/>
            <a:lstStyle>
              <a:lvl1pPr marL="0" indent="0" algn="ctr" defTabSz="1221456" rtl="0" eaLnBrk="1" latinLnBrk="0" hangingPunct="1">
                <a:spcBef>
                  <a:spcPts val="0"/>
                </a:spcBef>
                <a:spcAft>
                  <a:spcPts val="0"/>
                </a:spcAft>
                <a:buClr>
                  <a:schemeClr val="accent2"/>
                </a:buClr>
                <a:buSzPct val="110000"/>
                <a:buFont typeface="Arial" panose="020B0604020202020204" pitchFamily="34" charset="0"/>
                <a:buNone/>
                <a:defRPr sz="1200" b="0" kern="1200" baseline="0">
                  <a:solidFill>
                    <a:schemeClr val="bg1"/>
                  </a:solidFill>
                  <a:latin typeface="+mn-lt"/>
                  <a:ea typeface="+mn-ea"/>
                  <a:cs typeface="+mn-cs"/>
                </a:defRPr>
              </a:lvl1pPr>
              <a:lvl2pPr marL="0" indent="0" algn="ctr" defTabSz="1221456" rtl="0" eaLnBrk="1" latinLnBrk="0" hangingPunct="1">
                <a:spcBef>
                  <a:spcPts val="0"/>
                </a:spcBef>
                <a:spcAft>
                  <a:spcPts val="0"/>
                </a:spcAft>
                <a:buClr>
                  <a:schemeClr val="accent1"/>
                </a:buClr>
                <a:buSzPct val="110000"/>
                <a:buFont typeface="Arial" pitchFamily="34" charset="0"/>
                <a:buNone/>
                <a:defRPr sz="1200" b="0" kern="1200">
                  <a:solidFill>
                    <a:schemeClr val="bg1"/>
                  </a:solidFill>
                  <a:latin typeface="+mn-lt"/>
                  <a:ea typeface="+mn-ea"/>
                  <a:cs typeface="+mn-cs"/>
                </a:defRPr>
              </a:lvl2pPr>
              <a:lvl3pPr marL="0" indent="0" algn="ctr" defTabSz="1221456" rtl="0" eaLnBrk="1" latinLnBrk="0" hangingPunct="1">
                <a:spcBef>
                  <a:spcPts val="0"/>
                </a:spcBef>
                <a:spcAft>
                  <a:spcPts val="0"/>
                </a:spcAft>
                <a:buClr>
                  <a:srgbClr val="6BC200"/>
                </a:buClr>
                <a:buSzPct val="110000"/>
                <a:buFont typeface="Arial" pitchFamily="34" charset="0"/>
                <a:buNone/>
                <a:defRPr sz="1200" b="0" kern="1200">
                  <a:solidFill>
                    <a:schemeClr val="bg1"/>
                  </a:solidFill>
                  <a:latin typeface="+mn-lt"/>
                  <a:ea typeface="+mn-ea"/>
                  <a:cs typeface="+mn-cs"/>
                </a:defRPr>
              </a:lvl3pPr>
              <a:lvl4pPr marL="0" indent="0" algn="ctr" defTabSz="1221456" rtl="0" eaLnBrk="1" latinLnBrk="0" hangingPunct="1">
                <a:spcBef>
                  <a:spcPts val="0"/>
                </a:spcBef>
                <a:spcAft>
                  <a:spcPts val="0"/>
                </a:spcAft>
                <a:buClr>
                  <a:schemeClr val="accent5"/>
                </a:buClr>
                <a:buSzPct val="110000"/>
                <a:buFont typeface="Arial" pitchFamily="34" charset="0"/>
                <a:buNone/>
                <a:defRPr sz="1200" b="0" kern="1200">
                  <a:solidFill>
                    <a:schemeClr val="bg1"/>
                  </a:solidFill>
                  <a:latin typeface="+mn-lt"/>
                  <a:ea typeface="+mn-ea"/>
                  <a:cs typeface="+mn-cs"/>
                </a:defRPr>
              </a:lvl4pPr>
              <a:lvl5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5pPr>
              <a:lvl6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6pPr>
              <a:lvl7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7pPr>
              <a:lvl8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8pPr>
              <a:lvl9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9pPr>
            </a:lstStyle>
            <a:p>
              <a:r>
                <a:rPr lang="en-US" sz="1400" dirty="0">
                  <a:solidFill>
                    <a:schemeClr val="tx1"/>
                  </a:solidFill>
                  <a:latin typeface="Arial" panose="020B0604020202020204" pitchFamily="34" charset="0"/>
                  <a:cs typeface="Arial" panose="020B0604020202020204" pitchFamily="34" charset="0"/>
                </a:rPr>
                <a:t>Placeholder </a:t>
              </a:r>
              <a:br>
                <a:rPr lang="en-US" sz="1400" dirty="0">
                  <a:solidFill>
                    <a:schemeClr val="tx1"/>
                  </a:solidFill>
                  <a:latin typeface="Arial" panose="020B0604020202020204" pitchFamily="34" charset="0"/>
                  <a:cs typeface="Arial" panose="020B0604020202020204" pitchFamily="34" charset="0"/>
                </a:rPr>
              </a:br>
              <a:r>
                <a:rPr lang="en-US" sz="1400" dirty="0">
                  <a:solidFill>
                    <a:schemeClr val="tx1"/>
                  </a:solidFill>
                  <a:latin typeface="Arial" panose="020B0604020202020204" pitchFamily="34" charset="0"/>
                  <a:cs typeface="Arial" panose="020B0604020202020204" pitchFamily="34" charset="0"/>
                </a:rPr>
                <a:t>text</a:t>
              </a:r>
            </a:p>
          </p:txBody>
        </p:sp>
        <p:sp>
          <p:nvSpPr>
            <p:cNvPr id="20" name="Text Placeholder 6"/>
            <p:cNvSpPr txBox="1">
              <a:spLocks/>
            </p:cNvSpPr>
            <p:nvPr/>
          </p:nvSpPr>
          <p:spPr bwMode="gray">
            <a:xfrm>
              <a:off x="5889627" y="1581948"/>
              <a:ext cx="2541099" cy="1321112"/>
            </a:xfrm>
            <a:prstGeom prst="rect">
              <a:avLst/>
            </a:prstGeom>
          </p:spPr>
          <p:txBody>
            <a:bodyPr lIns="108000" tIns="0" rIns="108000" bIns="0"/>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180000" indent="-180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360000" indent="-180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540000" indent="-180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This is a placeholder text. All phrases can be replaced with your own text.</a:t>
              </a:r>
            </a:p>
          </p:txBody>
        </p:sp>
        <p:sp>
          <p:nvSpPr>
            <p:cNvPr id="21" name="Line 15"/>
            <p:cNvSpPr>
              <a:spLocks noChangeShapeType="1"/>
            </p:cNvSpPr>
            <p:nvPr/>
          </p:nvSpPr>
          <p:spPr bwMode="gray">
            <a:xfrm flipV="1">
              <a:off x="7255572" y="4381807"/>
              <a:ext cx="0" cy="1793568"/>
            </a:xfrm>
            <a:prstGeom prst="line">
              <a:avLst/>
            </a:prstGeom>
            <a:noFill/>
            <a:ln w="9525">
              <a:solidFill>
                <a:schemeClr val="bg1"/>
              </a:solid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2" name="Text Placeholder 6"/>
            <p:cNvSpPr txBox="1">
              <a:spLocks/>
            </p:cNvSpPr>
            <p:nvPr/>
          </p:nvSpPr>
          <p:spPr bwMode="gray">
            <a:xfrm>
              <a:off x="7255575" y="4892364"/>
              <a:ext cx="1524891" cy="1321112"/>
            </a:xfrm>
            <a:prstGeom prst="rect">
              <a:avLst/>
            </a:prstGeom>
          </p:spPr>
          <p:txBody>
            <a:bodyPr lIns="108000" tIns="0" rIns="108000" bIns="0" anchor="b"/>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180000" indent="-180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360000" indent="-180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540000" indent="-180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720000" indent="-180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This is a placeholder text. All phrases can be replaced with your own text.</a:t>
              </a:r>
            </a:p>
          </p:txBody>
        </p:sp>
      </p:grpSp>
    </p:spTree>
    <p:extLst>
      <p:ext uri="{BB962C8B-B14F-4D97-AF65-F5344CB8AC3E}">
        <p14:creationId xmlns:p14="http://schemas.microsoft.com/office/powerpoint/2010/main" val="3870126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bwMode="gray"/>
        <p:txBody>
          <a:bodyPr/>
          <a:lstStyle/>
          <a:p>
            <a:r>
              <a:rPr lang="en-US" sz="4000" dirty="0"/>
              <a:t>Agenda</a:t>
            </a:r>
            <a:endParaRPr lang="en-US" dirty="0"/>
          </a:p>
        </p:txBody>
      </p:sp>
      <p:sp>
        <p:nvSpPr>
          <p:cNvPr id="5" name="Text Placeholder 6"/>
          <p:cNvSpPr txBox="1">
            <a:spLocks/>
          </p:cNvSpPr>
          <p:nvPr/>
        </p:nvSpPr>
        <p:spPr bwMode="gray">
          <a:xfrm>
            <a:off x="1481538" y="1420813"/>
            <a:ext cx="3816000" cy="864000"/>
          </a:xfrm>
          <a:prstGeom prst="rect">
            <a:avLst/>
          </a:prstGeom>
          <a:noFill/>
        </p:spPr>
        <p:txBody>
          <a:bodyPr lIns="180000" tIns="72000" rIns="72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6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6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6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6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9pPr>
          </a:lstStyle>
          <a:p>
            <a:r>
              <a:rPr lang="en-US" sz="1800" dirty="0">
                <a:solidFill>
                  <a:schemeClr val="bg1"/>
                </a:solidFill>
                <a:latin typeface="Arial" panose="020B0604020202020204" pitchFamily="34" charset="0"/>
                <a:cs typeface="Arial" panose="020B0604020202020204" pitchFamily="34" charset="0"/>
              </a:rPr>
              <a:t>Title slides</a:t>
            </a:r>
          </a:p>
        </p:txBody>
      </p:sp>
      <p:sp>
        <p:nvSpPr>
          <p:cNvPr id="6" name="Text Placeholder 6"/>
          <p:cNvSpPr txBox="1">
            <a:spLocks/>
          </p:cNvSpPr>
          <p:nvPr/>
        </p:nvSpPr>
        <p:spPr bwMode="gray">
          <a:xfrm>
            <a:off x="1481538" y="2409532"/>
            <a:ext cx="3816000" cy="864000"/>
          </a:xfrm>
          <a:prstGeom prst="rect">
            <a:avLst/>
          </a:prstGeom>
          <a:noFill/>
        </p:spPr>
        <p:txBody>
          <a:bodyPr lIns="180000" tIns="72000" rIns="72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6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6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6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6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9pPr>
          </a:lstStyle>
          <a:p>
            <a:r>
              <a:rPr lang="en-US" sz="1800" dirty="0">
                <a:solidFill>
                  <a:schemeClr val="bg1"/>
                </a:solidFill>
                <a:latin typeface="Arial" panose="020B0604020202020204" pitchFamily="34" charset="0"/>
                <a:cs typeface="Arial" panose="020B0604020202020204" pitchFamily="34" charset="0"/>
              </a:rPr>
              <a:t>Text slides</a:t>
            </a:r>
          </a:p>
        </p:txBody>
      </p:sp>
      <p:sp>
        <p:nvSpPr>
          <p:cNvPr id="7" name="Text Placeholder 6"/>
          <p:cNvSpPr txBox="1">
            <a:spLocks/>
          </p:cNvSpPr>
          <p:nvPr/>
        </p:nvSpPr>
        <p:spPr bwMode="gray">
          <a:xfrm>
            <a:off x="1481538" y="3398251"/>
            <a:ext cx="3816000" cy="864000"/>
          </a:xfrm>
          <a:prstGeom prst="rect">
            <a:avLst/>
          </a:prstGeom>
          <a:noFill/>
        </p:spPr>
        <p:txBody>
          <a:bodyPr lIns="180000" tIns="72000" rIns="72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6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6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6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6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9pPr>
          </a:lstStyle>
          <a:p>
            <a:r>
              <a:rPr lang="en-US" sz="1800" dirty="0">
                <a:solidFill>
                  <a:schemeClr val="bg1"/>
                </a:solidFill>
                <a:latin typeface="Arial" panose="020B0604020202020204" pitchFamily="34" charset="0"/>
                <a:cs typeface="Arial" panose="020B0604020202020204" pitchFamily="34" charset="0"/>
              </a:rPr>
              <a:t>Image slides</a:t>
            </a:r>
          </a:p>
        </p:txBody>
      </p:sp>
      <p:sp>
        <p:nvSpPr>
          <p:cNvPr id="8" name="Text Placeholder 6"/>
          <p:cNvSpPr txBox="1">
            <a:spLocks/>
          </p:cNvSpPr>
          <p:nvPr/>
        </p:nvSpPr>
        <p:spPr bwMode="gray">
          <a:xfrm>
            <a:off x="1481538" y="4386971"/>
            <a:ext cx="3816000" cy="864000"/>
          </a:xfrm>
          <a:prstGeom prst="rect">
            <a:avLst/>
          </a:prstGeom>
          <a:noFill/>
        </p:spPr>
        <p:txBody>
          <a:bodyPr lIns="180000" tIns="72000" rIns="72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6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6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6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6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9pPr>
          </a:lstStyle>
          <a:p>
            <a:r>
              <a:rPr lang="en-US" sz="1800" dirty="0">
                <a:solidFill>
                  <a:schemeClr val="bg1"/>
                </a:solidFill>
                <a:latin typeface="Arial" panose="020B0604020202020204" pitchFamily="34" charset="0"/>
                <a:cs typeface="Arial" panose="020B0604020202020204" pitchFamily="34" charset="0"/>
              </a:rPr>
              <a:t>Diagrams</a:t>
            </a:r>
          </a:p>
        </p:txBody>
      </p:sp>
      <p:sp>
        <p:nvSpPr>
          <p:cNvPr id="9" name="Text Placeholder 6"/>
          <p:cNvSpPr txBox="1">
            <a:spLocks/>
          </p:cNvSpPr>
          <p:nvPr/>
        </p:nvSpPr>
        <p:spPr bwMode="gray">
          <a:xfrm>
            <a:off x="6593539" y="1420813"/>
            <a:ext cx="3816000" cy="864000"/>
          </a:xfrm>
          <a:prstGeom prst="rect">
            <a:avLst/>
          </a:prstGeom>
          <a:noFill/>
        </p:spPr>
        <p:txBody>
          <a:bodyPr lIns="180000" tIns="72000" rIns="72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6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6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6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6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9pPr>
          </a:lstStyle>
          <a:p>
            <a:r>
              <a:rPr lang="en-US" sz="1800" dirty="0" err="1">
                <a:solidFill>
                  <a:schemeClr val="bg1"/>
                </a:solidFill>
                <a:latin typeface="Arial" panose="020B0604020202020204" pitchFamily="34" charset="0"/>
                <a:cs typeface="Arial" panose="020B0604020202020204" pitchFamily="34" charset="0"/>
              </a:rPr>
              <a:t>Prozessgrafiken</a:t>
            </a:r>
            <a:endParaRPr lang="en-US" sz="1800" dirty="0">
              <a:solidFill>
                <a:schemeClr val="bg1"/>
              </a:solidFill>
              <a:latin typeface="Arial" panose="020B0604020202020204" pitchFamily="34" charset="0"/>
              <a:cs typeface="Arial" panose="020B0604020202020204" pitchFamily="34" charset="0"/>
            </a:endParaRPr>
          </a:p>
        </p:txBody>
      </p:sp>
      <p:sp>
        <p:nvSpPr>
          <p:cNvPr id="10" name="Text Placeholder 6"/>
          <p:cNvSpPr txBox="1">
            <a:spLocks/>
          </p:cNvSpPr>
          <p:nvPr/>
        </p:nvSpPr>
        <p:spPr bwMode="gray">
          <a:xfrm>
            <a:off x="6593539" y="2409532"/>
            <a:ext cx="3816000" cy="864000"/>
          </a:xfrm>
          <a:prstGeom prst="rect">
            <a:avLst/>
          </a:prstGeom>
          <a:noFill/>
        </p:spPr>
        <p:txBody>
          <a:bodyPr lIns="180000" tIns="72000" rIns="72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6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6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6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6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9pPr>
          </a:lstStyle>
          <a:p>
            <a:r>
              <a:rPr lang="en-US" sz="1800" dirty="0" err="1">
                <a:solidFill>
                  <a:schemeClr val="bg1"/>
                </a:solidFill>
                <a:latin typeface="Arial" panose="020B0604020202020204" pitchFamily="34" charset="0"/>
                <a:cs typeface="Arial" panose="020B0604020202020204" pitchFamily="34" charset="0"/>
              </a:rPr>
              <a:t>Organisationsgrafiken</a:t>
            </a:r>
            <a:endParaRPr lang="en-US" sz="1800" dirty="0">
              <a:solidFill>
                <a:schemeClr val="bg1"/>
              </a:solidFill>
              <a:latin typeface="Arial" panose="020B0604020202020204" pitchFamily="34" charset="0"/>
              <a:cs typeface="Arial" panose="020B0604020202020204" pitchFamily="34" charset="0"/>
            </a:endParaRPr>
          </a:p>
        </p:txBody>
      </p:sp>
      <p:sp>
        <p:nvSpPr>
          <p:cNvPr id="11" name="Text Placeholder 6"/>
          <p:cNvSpPr txBox="1">
            <a:spLocks/>
          </p:cNvSpPr>
          <p:nvPr/>
        </p:nvSpPr>
        <p:spPr bwMode="gray">
          <a:xfrm>
            <a:off x="6593539" y="3398251"/>
            <a:ext cx="3816000" cy="864000"/>
          </a:xfrm>
          <a:prstGeom prst="rect">
            <a:avLst/>
          </a:prstGeom>
          <a:noFill/>
        </p:spPr>
        <p:txBody>
          <a:bodyPr lIns="180000" tIns="72000" rIns="72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6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6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6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6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9pPr>
          </a:lstStyle>
          <a:p>
            <a:r>
              <a:rPr lang="en-US" sz="1800" dirty="0" err="1">
                <a:solidFill>
                  <a:schemeClr val="bg1"/>
                </a:solidFill>
                <a:latin typeface="Arial" panose="020B0604020202020204" pitchFamily="34" charset="0"/>
                <a:cs typeface="Arial" panose="020B0604020202020204" pitchFamily="34" charset="0"/>
              </a:rPr>
              <a:t>Projektfolien</a:t>
            </a:r>
            <a:endParaRPr lang="en-US" sz="1800" dirty="0">
              <a:solidFill>
                <a:schemeClr val="bg1"/>
              </a:solidFill>
              <a:latin typeface="Arial" panose="020B0604020202020204" pitchFamily="34" charset="0"/>
              <a:cs typeface="Arial" panose="020B0604020202020204" pitchFamily="34" charset="0"/>
            </a:endParaRPr>
          </a:p>
        </p:txBody>
      </p:sp>
      <p:sp>
        <p:nvSpPr>
          <p:cNvPr id="12" name="Text Placeholder 6"/>
          <p:cNvSpPr txBox="1">
            <a:spLocks/>
          </p:cNvSpPr>
          <p:nvPr/>
        </p:nvSpPr>
        <p:spPr bwMode="gray">
          <a:xfrm>
            <a:off x="6593539" y="4386971"/>
            <a:ext cx="3816000" cy="864000"/>
          </a:xfrm>
          <a:prstGeom prst="rect">
            <a:avLst/>
          </a:prstGeom>
          <a:noFill/>
        </p:spPr>
        <p:txBody>
          <a:bodyPr lIns="180000" tIns="72000" rIns="72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6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6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6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6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9pPr>
          </a:lstStyle>
          <a:p>
            <a:r>
              <a:rPr lang="en-US" sz="1800" dirty="0">
                <a:solidFill>
                  <a:schemeClr val="bg1"/>
                </a:solidFill>
                <a:latin typeface="Arial" panose="020B0604020202020204" pitchFamily="34" charset="0"/>
                <a:cs typeface="Arial" panose="020B0604020202020204" pitchFamily="34" charset="0"/>
              </a:rPr>
              <a:t>Maps</a:t>
            </a:r>
          </a:p>
        </p:txBody>
      </p:sp>
      <p:sp>
        <p:nvSpPr>
          <p:cNvPr id="13" name="Text Placeholder 8"/>
          <p:cNvSpPr txBox="1">
            <a:spLocks/>
          </p:cNvSpPr>
          <p:nvPr/>
        </p:nvSpPr>
        <p:spPr bwMode="gray">
          <a:xfrm>
            <a:off x="617538" y="1420813"/>
            <a:ext cx="864000" cy="863186"/>
          </a:xfrm>
          <a:prstGeom prst="rect">
            <a:avLst/>
          </a:prstGeom>
          <a:noFill/>
        </p:spPr>
        <p:txBody>
          <a:bodyPr lIns="72000" tIns="72000" rIns="72000" bIns="72000" anchor="ctr"/>
          <a:lstStyle>
            <a:lvl1pPr marL="0" indent="0" algn="ctr" defTabSz="1221456" rtl="0" eaLnBrk="1" latinLnBrk="0" hangingPunct="1">
              <a:spcBef>
                <a:spcPts val="300"/>
              </a:spcBef>
              <a:spcAft>
                <a:spcPts val="600"/>
              </a:spcAft>
              <a:buClr>
                <a:schemeClr val="accent2"/>
              </a:buClr>
              <a:buSzPct val="110000"/>
              <a:buFont typeface="Arial" pitchFamily="34" charset="0"/>
              <a:buNone/>
              <a:defRPr sz="4400" b="1" kern="1200" baseline="0">
                <a:solidFill>
                  <a:schemeClr val="tx1"/>
                </a:solidFill>
                <a:latin typeface="+mn-lt"/>
                <a:ea typeface="+mn-ea"/>
                <a:cs typeface="+mn-cs"/>
              </a:defRPr>
            </a:lvl1pPr>
            <a:lvl2pPr marL="0" indent="0" algn="ctr" defTabSz="1221456" rtl="0" eaLnBrk="1" latinLnBrk="0" hangingPunct="1">
              <a:spcBef>
                <a:spcPts val="300"/>
              </a:spcBef>
              <a:spcAft>
                <a:spcPts val="600"/>
              </a:spcAft>
              <a:buClr>
                <a:schemeClr val="accent1"/>
              </a:buClr>
              <a:buSzPct val="110000"/>
              <a:buFont typeface="Arial" pitchFamily="34" charset="0"/>
              <a:buNone/>
              <a:defRPr sz="4400" b="1" kern="1200">
                <a:solidFill>
                  <a:schemeClr val="tx1"/>
                </a:solidFill>
                <a:latin typeface="+mn-lt"/>
                <a:ea typeface="+mn-ea"/>
                <a:cs typeface="+mn-cs"/>
              </a:defRPr>
            </a:lvl2pPr>
            <a:lvl3pPr marL="0" indent="0" algn="ctr" defTabSz="1221456" rtl="0" eaLnBrk="1" latinLnBrk="0" hangingPunct="1">
              <a:spcBef>
                <a:spcPts val="300"/>
              </a:spcBef>
              <a:spcAft>
                <a:spcPts val="600"/>
              </a:spcAft>
              <a:buClr>
                <a:srgbClr val="6BC200"/>
              </a:buClr>
              <a:buSzPct val="110000"/>
              <a:buFont typeface="Arial" pitchFamily="34" charset="0"/>
              <a:buNone/>
              <a:defRPr sz="4400" b="1" kern="1200">
                <a:solidFill>
                  <a:schemeClr val="tx1"/>
                </a:solidFill>
                <a:latin typeface="+mn-lt"/>
                <a:ea typeface="+mn-ea"/>
                <a:cs typeface="+mn-cs"/>
              </a:defRPr>
            </a:lvl3pPr>
            <a:lvl4pPr marL="0" indent="0" algn="ctr" defTabSz="1221456" rtl="0" eaLnBrk="1" latinLnBrk="0" hangingPunct="1">
              <a:spcBef>
                <a:spcPts val="300"/>
              </a:spcBef>
              <a:spcAft>
                <a:spcPts val="600"/>
              </a:spcAft>
              <a:buClr>
                <a:schemeClr val="accent5"/>
              </a:buClr>
              <a:buSzPct val="110000"/>
              <a:buFont typeface="Arial" pitchFamily="34" charset="0"/>
              <a:buNone/>
              <a:defRPr sz="4400" b="1" kern="1200">
                <a:solidFill>
                  <a:schemeClr val="tx1"/>
                </a:solidFill>
                <a:latin typeface="+mn-lt"/>
                <a:ea typeface="+mn-ea"/>
                <a:cs typeface="+mn-cs"/>
              </a:defRPr>
            </a:lvl4pPr>
            <a:lvl5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5pPr>
            <a:lvl6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6pPr>
            <a:lvl7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7pPr>
            <a:lvl8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8pPr>
            <a:lvl9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9pPr>
          </a:lstStyle>
          <a:p>
            <a:r>
              <a:rPr lang="en-US" b="0" dirty="0">
                <a:solidFill>
                  <a:schemeClr val="bg1"/>
                </a:solidFill>
                <a:latin typeface="Arial" panose="020B0604020202020204" pitchFamily="34" charset="0"/>
                <a:cs typeface="Arial" panose="020B0604020202020204" pitchFamily="34" charset="0"/>
              </a:rPr>
              <a:t>01</a:t>
            </a:r>
          </a:p>
        </p:txBody>
      </p:sp>
      <p:sp>
        <p:nvSpPr>
          <p:cNvPr id="14" name="Text Placeholder 8"/>
          <p:cNvSpPr txBox="1">
            <a:spLocks/>
          </p:cNvSpPr>
          <p:nvPr/>
        </p:nvSpPr>
        <p:spPr bwMode="gray">
          <a:xfrm>
            <a:off x="617538" y="2409532"/>
            <a:ext cx="864000" cy="863186"/>
          </a:xfrm>
          <a:prstGeom prst="rect">
            <a:avLst/>
          </a:prstGeom>
          <a:noFill/>
        </p:spPr>
        <p:txBody>
          <a:bodyPr lIns="72000" tIns="72000" rIns="72000" bIns="72000" anchor="ctr"/>
          <a:lstStyle>
            <a:lvl1pPr marL="0" indent="0" algn="ctr" defTabSz="1221456" rtl="0" eaLnBrk="1" latinLnBrk="0" hangingPunct="1">
              <a:spcBef>
                <a:spcPts val="300"/>
              </a:spcBef>
              <a:spcAft>
                <a:spcPts val="600"/>
              </a:spcAft>
              <a:buClr>
                <a:schemeClr val="accent2"/>
              </a:buClr>
              <a:buSzPct val="110000"/>
              <a:buFont typeface="Arial" pitchFamily="34" charset="0"/>
              <a:buNone/>
              <a:defRPr sz="4400" b="1" kern="1200" baseline="0">
                <a:solidFill>
                  <a:schemeClr val="tx1"/>
                </a:solidFill>
                <a:latin typeface="+mn-lt"/>
                <a:ea typeface="+mn-ea"/>
                <a:cs typeface="+mn-cs"/>
              </a:defRPr>
            </a:lvl1pPr>
            <a:lvl2pPr marL="0" indent="0" algn="ctr" defTabSz="1221456" rtl="0" eaLnBrk="1" latinLnBrk="0" hangingPunct="1">
              <a:spcBef>
                <a:spcPts val="300"/>
              </a:spcBef>
              <a:spcAft>
                <a:spcPts val="600"/>
              </a:spcAft>
              <a:buClr>
                <a:schemeClr val="accent1"/>
              </a:buClr>
              <a:buSzPct val="110000"/>
              <a:buFont typeface="Arial" pitchFamily="34" charset="0"/>
              <a:buNone/>
              <a:defRPr sz="4400" b="1" kern="1200">
                <a:solidFill>
                  <a:schemeClr val="tx1"/>
                </a:solidFill>
                <a:latin typeface="+mn-lt"/>
                <a:ea typeface="+mn-ea"/>
                <a:cs typeface="+mn-cs"/>
              </a:defRPr>
            </a:lvl2pPr>
            <a:lvl3pPr marL="0" indent="0" algn="ctr" defTabSz="1221456" rtl="0" eaLnBrk="1" latinLnBrk="0" hangingPunct="1">
              <a:spcBef>
                <a:spcPts val="300"/>
              </a:spcBef>
              <a:spcAft>
                <a:spcPts val="600"/>
              </a:spcAft>
              <a:buClr>
                <a:srgbClr val="6BC200"/>
              </a:buClr>
              <a:buSzPct val="110000"/>
              <a:buFont typeface="Arial" pitchFamily="34" charset="0"/>
              <a:buNone/>
              <a:defRPr sz="4400" b="1" kern="1200">
                <a:solidFill>
                  <a:schemeClr val="tx1"/>
                </a:solidFill>
                <a:latin typeface="+mn-lt"/>
                <a:ea typeface="+mn-ea"/>
                <a:cs typeface="+mn-cs"/>
              </a:defRPr>
            </a:lvl3pPr>
            <a:lvl4pPr marL="0" indent="0" algn="ctr" defTabSz="1221456" rtl="0" eaLnBrk="1" latinLnBrk="0" hangingPunct="1">
              <a:spcBef>
                <a:spcPts val="300"/>
              </a:spcBef>
              <a:spcAft>
                <a:spcPts val="600"/>
              </a:spcAft>
              <a:buClr>
                <a:schemeClr val="accent5"/>
              </a:buClr>
              <a:buSzPct val="110000"/>
              <a:buFont typeface="Arial" pitchFamily="34" charset="0"/>
              <a:buNone/>
              <a:defRPr sz="4400" b="1" kern="1200">
                <a:solidFill>
                  <a:schemeClr val="tx1"/>
                </a:solidFill>
                <a:latin typeface="+mn-lt"/>
                <a:ea typeface="+mn-ea"/>
                <a:cs typeface="+mn-cs"/>
              </a:defRPr>
            </a:lvl4pPr>
            <a:lvl5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5pPr>
            <a:lvl6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6pPr>
            <a:lvl7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7pPr>
            <a:lvl8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8pPr>
            <a:lvl9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9pPr>
          </a:lstStyle>
          <a:p>
            <a:r>
              <a:rPr lang="en-US" b="0" dirty="0">
                <a:solidFill>
                  <a:schemeClr val="bg1"/>
                </a:solidFill>
                <a:latin typeface="Arial" panose="020B0604020202020204" pitchFamily="34" charset="0"/>
                <a:cs typeface="Arial" panose="020B0604020202020204" pitchFamily="34" charset="0"/>
              </a:rPr>
              <a:t>02</a:t>
            </a:r>
          </a:p>
        </p:txBody>
      </p:sp>
      <p:sp>
        <p:nvSpPr>
          <p:cNvPr id="15" name="Text Placeholder 8"/>
          <p:cNvSpPr txBox="1">
            <a:spLocks/>
          </p:cNvSpPr>
          <p:nvPr/>
        </p:nvSpPr>
        <p:spPr bwMode="gray">
          <a:xfrm>
            <a:off x="617538" y="3398251"/>
            <a:ext cx="864000" cy="863186"/>
          </a:xfrm>
          <a:prstGeom prst="rect">
            <a:avLst/>
          </a:prstGeom>
          <a:noFill/>
        </p:spPr>
        <p:txBody>
          <a:bodyPr lIns="72000" tIns="72000" rIns="72000" bIns="72000" anchor="ctr"/>
          <a:lstStyle>
            <a:lvl1pPr marL="0" indent="0" algn="ctr" defTabSz="1221456" rtl="0" eaLnBrk="1" latinLnBrk="0" hangingPunct="1">
              <a:spcBef>
                <a:spcPts val="300"/>
              </a:spcBef>
              <a:spcAft>
                <a:spcPts val="600"/>
              </a:spcAft>
              <a:buClr>
                <a:schemeClr val="accent2"/>
              </a:buClr>
              <a:buSzPct val="110000"/>
              <a:buFont typeface="Arial" pitchFamily="34" charset="0"/>
              <a:buNone/>
              <a:defRPr sz="4400" b="1" kern="1200" baseline="0">
                <a:solidFill>
                  <a:schemeClr val="tx1"/>
                </a:solidFill>
                <a:latin typeface="+mn-lt"/>
                <a:ea typeface="+mn-ea"/>
                <a:cs typeface="+mn-cs"/>
              </a:defRPr>
            </a:lvl1pPr>
            <a:lvl2pPr marL="0" indent="0" algn="ctr" defTabSz="1221456" rtl="0" eaLnBrk="1" latinLnBrk="0" hangingPunct="1">
              <a:spcBef>
                <a:spcPts val="300"/>
              </a:spcBef>
              <a:spcAft>
                <a:spcPts val="600"/>
              </a:spcAft>
              <a:buClr>
                <a:schemeClr val="accent1"/>
              </a:buClr>
              <a:buSzPct val="110000"/>
              <a:buFont typeface="Arial" pitchFamily="34" charset="0"/>
              <a:buNone/>
              <a:defRPr sz="4400" b="1" kern="1200">
                <a:solidFill>
                  <a:schemeClr val="tx1"/>
                </a:solidFill>
                <a:latin typeface="+mn-lt"/>
                <a:ea typeface="+mn-ea"/>
                <a:cs typeface="+mn-cs"/>
              </a:defRPr>
            </a:lvl2pPr>
            <a:lvl3pPr marL="0" indent="0" algn="ctr" defTabSz="1221456" rtl="0" eaLnBrk="1" latinLnBrk="0" hangingPunct="1">
              <a:spcBef>
                <a:spcPts val="300"/>
              </a:spcBef>
              <a:spcAft>
                <a:spcPts val="600"/>
              </a:spcAft>
              <a:buClr>
                <a:srgbClr val="6BC200"/>
              </a:buClr>
              <a:buSzPct val="110000"/>
              <a:buFont typeface="Arial" pitchFamily="34" charset="0"/>
              <a:buNone/>
              <a:defRPr sz="4400" b="1" kern="1200">
                <a:solidFill>
                  <a:schemeClr val="tx1"/>
                </a:solidFill>
                <a:latin typeface="+mn-lt"/>
                <a:ea typeface="+mn-ea"/>
                <a:cs typeface="+mn-cs"/>
              </a:defRPr>
            </a:lvl3pPr>
            <a:lvl4pPr marL="0" indent="0" algn="ctr" defTabSz="1221456" rtl="0" eaLnBrk="1" latinLnBrk="0" hangingPunct="1">
              <a:spcBef>
                <a:spcPts val="300"/>
              </a:spcBef>
              <a:spcAft>
                <a:spcPts val="600"/>
              </a:spcAft>
              <a:buClr>
                <a:schemeClr val="accent5"/>
              </a:buClr>
              <a:buSzPct val="110000"/>
              <a:buFont typeface="Arial" pitchFamily="34" charset="0"/>
              <a:buNone/>
              <a:defRPr sz="4400" b="1" kern="1200">
                <a:solidFill>
                  <a:schemeClr val="tx1"/>
                </a:solidFill>
                <a:latin typeface="+mn-lt"/>
                <a:ea typeface="+mn-ea"/>
                <a:cs typeface="+mn-cs"/>
              </a:defRPr>
            </a:lvl4pPr>
            <a:lvl5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5pPr>
            <a:lvl6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6pPr>
            <a:lvl7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7pPr>
            <a:lvl8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8pPr>
            <a:lvl9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9pPr>
          </a:lstStyle>
          <a:p>
            <a:r>
              <a:rPr lang="en-US" b="0" dirty="0">
                <a:solidFill>
                  <a:schemeClr val="bg1"/>
                </a:solidFill>
                <a:latin typeface="Arial" panose="020B0604020202020204" pitchFamily="34" charset="0"/>
                <a:cs typeface="Arial" panose="020B0604020202020204" pitchFamily="34" charset="0"/>
              </a:rPr>
              <a:t>03</a:t>
            </a:r>
          </a:p>
        </p:txBody>
      </p:sp>
      <p:sp>
        <p:nvSpPr>
          <p:cNvPr id="16" name="Text Placeholder 8"/>
          <p:cNvSpPr txBox="1">
            <a:spLocks/>
          </p:cNvSpPr>
          <p:nvPr/>
        </p:nvSpPr>
        <p:spPr bwMode="gray">
          <a:xfrm>
            <a:off x="617538" y="4386971"/>
            <a:ext cx="864000" cy="863186"/>
          </a:xfrm>
          <a:prstGeom prst="rect">
            <a:avLst/>
          </a:prstGeom>
          <a:noFill/>
        </p:spPr>
        <p:txBody>
          <a:bodyPr lIns="72000" tIns="72000" rIns="72000" bIns="72000" anchor="ctr"/>
          <a:lstStyle>
            <a:lvl1pPr marL="0" indent="0" algn="ctr" defTabSz="1221456" rtl="0" eaLnBrk="1" latinLnBrk="0" hangingPunct="1">
              <a:spcBef>
                <a:spcPts val="300"/>
              </a:spcBef>
              <a:spcAft>
                <a:spcPts val="600"/>
              </a:spcAft>
              <a:buClr>
                <a:schemeClr val="accent2"/>
              </a:buClr>
              <a:buSzPct val="110000"/>
              <a:buFont typeface="Arial" pitchFamily="34" charset="0"/>
              <a:buNone/>
              <a:defRPr sz="4400" b="1" kern="1200" baseline="0">
                <a:solidFill>
                  <a:schemeClr val="tx1"/>
                </a:solidFill>
                <a:latin typeface="+mn-lt"/>
                <a:ea typeface="+mn-ea"/>
                <a:cs typeface="+mn-cs"/>
              </a:defRPr>
            </a:lvl1pPr>
            <a:lvl2pPr marL="0" indent="0" algn="ctr" defTabSz="1221456" rtl="0" eaLnBrk="1" latinLnBrk="0" hangingPunct="1">
              <a:spcBef>
                <a:spcPts val="300"/>
              </a:spcBef>
              <a:spcAft>
                <a:spcPts val="600"/>
              </a:spcAft>
              <a:buClr>
                <a:schemeClr val="accent1"/>
              </a:buClr>
              <a:buSzPct val="110000"/>
              <a:buFont typeface="Arial" pitchFamily="34" charset="0"/>
              <a:buNone/>
              <a:defRPr sz="4400" b="1" kern="1200">
                <a:solidFill>
                  <a:schemeClr val="tx1"/>
                </a:solidFill>
                <a:latin typeface="+mn-lt"/>
                <a:ea typeface="+mn-ea"/>
                <a:cs typeface="+mn-cs"/>
              </a:defRPr>
            </a:lvl2pPr>
            <a:lvl3pPr marL="0" indent="0" algn="ctr" defTabSz="1221456" rtl="0" eaLnBrk="1" latinLnBrk="0" hangingPunct="1">
              <a:spcBef>
                <a:spcPts val="300"/>
              </a:spcBef>
              <a:spcAft>
                <a:spcPts val="600"/>
              </a:spcAft>
              <a:buClr>
                <a:srgbClr val="6BC200"/>
              </a:buClr>
              <a:buSzPct val="110000"/>
              <a:buFont typeface="Arial" pitchFamily="34" charset="0"/>
              <a:buNone/>
              <a:defRPr sz="4400" b="1" kern="1200">
                <a:solidFill>
                  <a:schemeClr val="tx1"/>
                </a:solidFill>
                <a:latin typeface="+mn-lt"/>
                <a:ea typeface="+mn-ea"/>
                <a:cs typeface="+mn-cs"/>
              </a:defRPr>
            </a:lvl3pPr>
            <a:lvl4pPr marL="0" indent="0" algn="ctr" defTabSz="1221456" rtl="0" eaLnBrk="1" latinLnBrk="0" hangingPunct="1">
              <a:spcBef>
                <a:spcPts val="300"/>
              </a:spcBef>
              <a:spcAft>
                <a:spcPts val="600"/>
              </a:spcAft>
              <a:buClr>
                <a:schemeClr val="accent5"/>
              </a:buClr>
              <a:buSzPct val="110000"/>
              <a:buFont typeface="Arial" pitchFamily="34" charset="0"/>
              <a:buNone/>
              <a:defRPr sz="4400" b="1" kern="1200">
                <a:solidFill>
                  <a:schemeClr val="tx1"/>
                </a:solidFill>
                <a:latin typeface="+mn-lt"/>
                <a:ea typeface="+mn-ea"/>
                <a:cs typeface="+mn-cs"/>
              </a:defRPr>
            </a:lvl4pPr>
            <a:lvl5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5pPr>
            <a:lvl6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6pPr>
            <a:lvl7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7pPr>
            <a:lvl8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8pPr>
            <a:lvl9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9pPr>
          </a:lstStyle>
          <a:p>
            <a:r>
              <a:rPr lang="en-US" b="0" dirty="0">
                <a:solidFill>
                  <a:schemeClr val="bg1"/>
                </a:solidFill>
                <a:latin typeface="Arial" panose="020B0604020202020204" pitchFamily="34" charset="0"/>
                <a:cs typeface="Arial" panose="020B0604020202020204" pitchFamily="34" charset="0"/>
              </a:rPr>
              <a:t>04</a:t>
            </a:r>
          </a:p>
        </p:txBody>
      </p:sp>
      <p:sp>
        <p:nvSpPr>
          <p:cNvPr id="17" name="Text Placeholder 8"/>
          <p:cNvSpPr txBox="1">
            <a:spLocks/>
          </p:cNvSpPr>
          <p:nvPr/>
        </p:nvSpPr>
        <p:spPr bwMode="gray">
          <a:xfrm>
            <a:off x="5729538" y="1420813"/>
            <a:ext cx="864000" cy="863186"/>
          </a:xfrm>
          <a:prstGeom prst="rect">
            <a:avLst/>
          </a:prstGeom>
          <a:noFill/>
        </p:spPr>
        <p:txBody>
          <a:bodyPr lIns="72000" tIns="72000" rIns="72000" bIns="72000" anchor="ctr"/>
          <a:lstStyle>
            <a:lvl1pPr marL="0" indent="0" algn="ctr" defTabSz="1221456" rtl="0" eaLnBrk="1" latinLnBrk="0" hangingPunct="1">
              <a:spcBef>
                <a:spcPts val="300"/>
              </a:spcBef>
              <a:spcAft>
                <a:spcPts val="600"/>
              </a:spcAft>
              <a:buClr>
                <a:schemeClr val="accent2"/>
              </a:buClr>
              <a:buSzPct val="110000"/>
              <a:buFont typeface="Arial" pitchFamily="34" charset="0"/>
              <a:buNone/>
              <a:defRPr sz="4400" b="1" kern="1200" baseline="0">
                <a:solidFill>
                  <a:schemeClr val="tx1"/>
                </a:solidFill>
                <a:latin typeface="+mn-lt"/>
                <a:ea typeface="+mn-ea"/>
                <a:cs typeface="+mn-cs"/>
              </a:defRPr>
            </a:lvl1pPr>
            <a:lvl2pPr marL="0" indent="0" algn="ctr" defTabSz="1221456" rtl="0" eaLnBrk="1" latinLnBrk="0" hangingPunct="1">
              <a:spcBef>
                <a:spcPts val="300"/>
              </a:spcBef>
              <a:spcAft>
                <a:spcPts val="600"/>
              </a:spcAft>
              <a:buClr>
                <a:schemeClr val="accent1"/>
              </a:buClr>
              <a:buSzPct val="110000"/>
              <a:buFont typeface="Arial" pitchFamily="34" charset="0"/>
              <a:buNone/>
              <a:defRPr sz="4400" b="1" kern="1200">
                <a:solidFill>
                  <a:schemeClr val="tx1"/>
                </a:solidFill>
                <a:latin typeface="+mn-lt"/>
                <a:ea typeface="+mn-ea"/>
                <a:cs typeface="+mn-cs"/>
              </a:defRPr>
            </a:lvl2pPr>
            <a:lvl3pPr marL="0" indent="0" algn="ctr" defTabSz="1221456" rtl="0" eaLnBrk="1" latinLnBrk="0" hangingPunct="1">
              <a:spcBef>
                <a:spcPts val="300"/>
              </a:spcBef>
              <a:spcAft>
                <a:spcPts val="600"/>
              </a:spcAft>
              <a:buClr>
                <a:srgbClr val="6BC200"/>
              </a:buClr>
              <a:buSzPct val="110000"/>
              <a:buFont typeface="Arial" pitchFamily="34" charset="0"/>
              <a:buNone/>
              <a:defRPr sz="4400" b="1" kern="1200">
                <a:solidFill>
                  <a:schemeClr val="tx1"/>
                </a:solidFill>
                <a:latin typeface="+mn-lt"/>
                <a:ea typeface="+mn-ea"/>
                <a:cs typeface="+mn-cs"/>
              </a:defRPr>
            </a:lvl3pPr>
            <a:lvl4pPr marL="0" indent="0" algn="ctr" defTabSz="1221456" rtl="0" eaLnBrk="1" latinLnBrk="0" hangingPunct="1">
              <a:spcBef>
                <a:spcPts val="300"/>
              </a:spcBef>
              <a:spcAft>
                <a:spcPts val="600"/>
              </a:spcAft>
              <a:buClr>
                <a:schemeClr val="accent5"/>
              </a:buClr>
              <a:buSzPct val="110000"/>
              <a:buFont typeface="Arial" pitchFamily="34" charset="0"/>
              <a:buNone/>
              <a:defRPr sz="4400" b="1" kern="1200">
                <a:solidFill>
                  <a:schemeClr val="tx1"/>
                </a:solidFill>
                <a:latin typeface="+mn-lt"/>
                <a:ea typeface="+mn-ea"/>
                <a:cs typeface="+mn-cs"/>
              </a:defRPr>
            </a:lvl4pPr>
            <a:lvl5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5pPr>
            <a:lvl6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6pPr>
            <a:lvl7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7pPr>
            <a:lvl8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8pPr>
            <a:lvl9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9pPr>
          </a:lstStyle>
          <a:p>
            <a:r>
              <a:rPr lang="en-US" b="0" dirty="0">
                <a:solidFill>
                  <a:schemeClr val="bg1"/>
                </a:solidFill>
                <a:latin typeface="Arial" panose="020B0604020202020204" pitchFamily="34" charset="0"/>
                <a:cs typeface="Arial" panose="020B0604020202020204" pitchFamily="34" charset="0"/>
              </a:rPr>
              <a:t>06</a:t>
            </a:r>
          </a:p>
        </p:txBody>
      </p:sp>
      <p:sp>
        <p:nvSpPr>
          <p:cNvPr id="18" name="Text Placeholder 8"/>
          <p:cNvSpPr txBox="1">
            <a:spLocks/>
          </p:cNvSpPr>
          <p:nvPr/>
        </p:nvSpPr>
        <p:spPr bwMode="gray">
          <a:xfrm>
            <a:off x="5729538" y="2409532"/>
            <a:ext cx="864000" cy="863186"/>
          </a:xfrm>
          <a:prstGeom prst="rect">
            <a:avLst/>
          </a:prstGeom>
          <a:noFill/>
        </p:spPr>
        <p:txBody>
          <a:bodyPr lIns="72000" tIns="72000" rIns="72000" bIns="72000" anchor="ctr"/>
          <a:lstStyle>
            <a:lvl1pPr marL="0" indent="0" algn="ctr" defTabSz="1221456" rtl="0" eaLnBrk="1" latinLnBrk="0" hangingPunct="1">
              <a:spcBef>
                <a:spcPts val="300"/>
              </a:spcBef>
              <a:spcAft>
                <a:spcPts val="600"/>
              </a:spcAft>
              <a:buClr>
                <a:schemeClr val="accent2"/>
              </a:buClr>
              <a:buSzPct val="110000"/>
              <a:buFont typeface="Arial" pitchFamily="34" charset="0"/>
              <a:buNone/>
              <a:defRPr sz="4400" b="1" kern="1200" baseline="0">
                <a:solidFill>
                  <a:schemeClr val="tx1"/>
                </a:solidFill>
                <a:latin typeface="+mn-lt"/>
                <a:ea typeface="+mn-ea"/>
                <a:cs typeface="+mn-cs"/>
              </a:defRPr>
            </a:lvl1pPr>
            <a:lvl2pPr marL="0" indent="0" algn="ctr" defTabSz="1221456" rtl="0" eaLnBrk="1" latinLnBrk="0" hangingPunct="1">
              <a:spcBef>
                <a:spcPts val="300"/>
              </a:spcBef>
              <a:spcAft>
                <a:spcPts val="600"/>
              </a:spcAft>
              <a:buClr>
                <a:schemeClr val="accent1"/>
              </a:buClr>
              <a:buSzPct val="110000"/>
              <a:buFont typeface="Arial" pitchFamily="34" charset="0"/>
              <a:buNone/>
              <a:defRPr sz="4400" b="1" kern="1200">
                <a:solidFill>
                  <a:schemeClr val="tx1"/>
                </a:solidFill>
                <a:latin typeface="+mn-lt"/>
                <a:ea typeface="+mn-ea"/>
                <a:cs typeface="+mn-cs"/>
              </a:defRPr>
            </a:lvl2pPr>
            <a:lvl3pPr marL="0" indent="0" algn="ctr" defTabSz="1221456" rtl="0" eaLnBrk="1" latinLnBrk="0" hangingPunct="1">
              <a:spcBef>
                <a:spcPts val="300"/>
              </a:spcBef>
              <a:spcAft>
                <a:spcPts val="600"/>
              </a:spcAft>
              <a:buClr>
                <a:srgbClr val="6BC200"/>
              </a:buClr>
              <a:buSzPct val="110000"/>
              <a:buFont typeface="Arial" pitchFamily="34" charset="0"/>
              <a:buNone/>
              <a:defRPr sz="4400" b="1" kern="1200">
                <a:solidFill>
                  <a:schemeClr val="tx1"/>
                </a:solidFill>
                <a:latin typeface="+mn-lt"/>
                <a:ea typeface="+mn-ea"/>
                <a:cs typeface="+mn-cs"/>
              </a:defRPr>
            </a:lvl3pPr>
            <a:lvl4pPr marL="0" indent="0" algn="ctr" defTabSz="1221456" rtl="0" eaLnBrk="1" latinLnBrk="0" hangingPunct="1">
              <a:spcBef>
                <a:spcPts val="300"/>
              </a:spcBef>
              <a:spcAft>
                <a:spcPts val="600"/>
              </a:spcAft>
              <a:buClr>
                <a:schemeClr val="accent5"/>
              </a:buClr>
              <a:buSzPct val="110000"/>
              <a:buFont typeface="Arial" pitchFamily="34" charset="0"/>
              <a:buNone/>
              <a:defRPr sz="4400" b="1" kern="1200">
                <a:solidFill>
                  <a:schemeClr val="tx1"/>
                </a:solidFill>
                <a:latin typeface="+mn-lt"/>
                <a:ea typeface="+mn-ea"/>
                <a:cs typeface="+mn-cs"/>
              </a:defRPr>
            </a:lvl4pPr>
            <a:lvl5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5pPr>
            <a:lvl6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6pPr>
            <a:lvl7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7pPr>
            <a:lvl8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8pPr>
            <a:lvl9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9pPr>
          </a:lstStyle>
          <a:p>
            <a:r>
              <a:rPr lang="en-US" b="0" dirty="0">
                <a:solidFill>
                  <a:schemeClr val="bg1"/>
                </a:solidFill>
                <a:latin typeface="Arial" panose="020B0604020202020204" pitchFamily="34" charset="0"/>
                <a:cs typeface="Arial" panose="020B0604020202020204" pitchFamily="34" charset="0"/>
              </a:rPr>
              <a:t>07</a:t>
            </a:r>
          </a:p>
        </p:txBody>
      </p:sp>
      <p:sp>
        <p:nvSpPr>
          <p:cNvPr id="19" name="Text Placeholder 8"/>
          <p:cNvSpPr txBox="1">
            <a:spLocks/>
          </p:cNvSpPr>
          <p:nvPr/>
        </p:nvSpPr>
        <p:spPr bwMode="gray">
          <a:xfrm>
            <a:off x="5729538" y="3398251"/>
            <a:ext cx="864000" cy="863186"/>
          </a:xfrm>
          <a:prstGeom prst="rect">
            <a:avLst/>
          </a:prstGeom>
          <a:noFill/>
        </p:spPr>
        <p:txBody>
          <a:bodyPr lIns="72000" tIns="72000" rIns="72000" bIns="72000" anchor="ctr"/>
          <a:lstStyle>
            <a:lvl1pPr marL="0" indent="0" algn="ctr" defTabSz="1221456" rtl="0" eaLnBrk="1" latinLnBrk="0" hangingPunct="1">
              <a:spcBef>
                <a:spcPts val="300"/>
              </a:spcBef>
              <a:spcAft>
                <a:spcPts val="600"/>
              </a:spcAft>
              <a:buClr>
                <a:schemeClr val="accent2"/>
              </a:buClr>
              <a:buSzPct val="110000"/>
              <a:buFont typeface="Arial" pitchFamily="34" charset="0"/>
              <a:buNone/>
              <a:defRPr sz="4400" b="1" kern="1200" baseline="0">
                <a:solidFill>
                  <a:schemeClr val="tx1"/>
                </a:solidFill>
                <a:latin typeface="+mn-lt"/>
                <a:ea typeface="+mn-ea"/>
                <a:cs typeface="+mn-cs"/>
              </a:defRPr>
            </a:lvl1pPr>
            <a:lvl2pPr marL="0" indent="0" algn="ctr" defTabSz="1221456" rtl="0" eaLnBrk="1" latinLnBrk="0" hangingPunct="1">
              <a:spcBef>
                <a:spcPts val="300"/>
              </a:spcBef>
              <a:spcAft>
                <a:spcPts val="600"/>
              </a:spcAft>
              <a:buClr>
                <a:schemeClr val="accent1"/>
              </a:buClr>
              <a:buSzPct val="110000"/>
              <a:buFont typeface="Arial" pitchFamily="34" charset="0"/>
              <a:buNone/>
              <a:defRPr sz="4400" b="1" kern="1200">
                <a:solidFill>
                  <a:schemeClr val="tx1"/>
                </a:solidFill>
                <a:latin typeface="+mn-lt"/>
                <a:ea typeface="+mn-ea"/>
                <a:cs typeface="+mn-cs"/>
              </a:defRPr>
            </a:lvl2pPr>
            <a:lvl3pPr marL="0" indent="0" algn="ctr" defTabSz="1221456" rtl="0" eaLnBrk="1" latinLnBrk="0" hangingPunct="1">
              <a:spcBef>
                <a:spcPts val="300"/>
              </a:spcBef>
              <a:spcAft>
                <a:spcPts val="600"/>
              </a:spcAft>
              <a:buClr>
                <a:srgbClr val="6BC200"/>
              </a:buClr>
              <a:buSzPct val="110000"/>
              <a:buFont typeface="Arial" pitchFamily="34" charset="0"/>
              <a:buNone/>
              <a:defRPr sz="4400" b="1" kern="1200">
                <a:solidFill>
                  <a:schemeClr val="tx1"/>
                </a:solidFill>
                <a:latin typeface="+mn-lt"/>
                <a:ea typeface="+mn-ea"/>
                <a:cs typeface="+mn-cs"/>
              </a:defRPr>
            </a:lvl3pPr>
            <a:lvl4pPr marL="0" indent="0" algn="ctr" defTabSz="1221456" rtl="0" eaLnBrk="1" latinLnBrk="0" hangingPunct="1">
              <a:spcBef>
                <a:spcPts val="300"/>
              </a:spcBef>
              <a:spcAft>
                <a:spcPts val="600"/>
              </a:spcAft>
              <a:buClr>
                <a:schemeClr val="accent5"/>
              </a:buClr>
              <a:buSzPct val="110000"/>
              <a:buFont typeface="Arial" pitchFamily="34" charset="0"/>
              <a:buNone/>
              <a:defRPr sz="4400" b="1" kern="1200">
                <a:solidFill>
                  <a:schemeClr val="tx1"/>
                </a:solidFill>
                <a:latin typeface="+mn-lt"/>
                <a:ea typeface="+mn-ea"/>
                <a:cs typeface="+mn-cs"/>
              </a:defRPr>
            </a:lvl4pPr>
            <a:lvl5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5pPr>
            <a:lvl6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6pPr>
            <a:lvl7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7pPr>
            <a:lvl8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8pPr>
            <a:lvl9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9pPr>
          </a:lstStyle>
          <a:p>
            <a:r>
              <a:rPr lang="en-US" b="0" dirty="0">
                <a:solidFill>
                  <a:schemeClr val="bg1"/>
                </a:solidFill>
                <a:latin typeface="Arial" panose="020B0604020202020204" pitchFamily="34" charset="0"/>
                <a:cs typeface="Arial" panose="020B0604020202020204" pitchFamily="34" charset="0"/>
              </a:rPr>
              <a:t>08</a:t>
            </a:r>
          </a:p>
        </p:txBody>
      </p:sp>
      <p:sp>
        <p:nvSpPr>
          <p:cNvPr id="20" name="Text Placeholder 8"/>
          <p:cNvSpPr txBox="1">
            <a:spLocks/>
          </p:cNvSpPr>
          <p:nvPr/>
        </p:nvSpPr>
        <p:spPr bwMode="gray">
          <a:xfrm>
            <a:off x="5729538" y="4386971"/>
            <a:ext cx="864000" cy="863186"/>
          </a:xfrm>
          <a:prstGeom prst="rect">
            <a:avLst/>
          </a:prstGeom>
          <a:noFill/>
        </p:spPr>
        <p:txBody>
          <a:bodyPr lIns="72000" tIns="72000" rIns="72000" bIns="72000" anchor="ctr"/>
          <a:lstStyle>
            <a:lvl1pPr marL="0" indent="0" algn="ctr" defTabSz="1221456" rtl="0" eaLnBrk="1" latinLnBrk="0" hangingPunct="1">
              <a:spcBef>
                <a:spcPts val="300"/>
              </a:spcBef>
              <a:spcAft>
                <a:spcPts val="600"/>
              </a:spcAft>
              <a:buClr>
                <a:schemeClr val="accent2"/>
              </a:buClr>
              <a:buSzPct val="110000"/>
              <a:buFont typeface="Arial" pitchFamily="34" charset="0"/>
              <a:buNone/>
              <a:defRPr sz="4400" b="1" kern="1200" baseline="0">
                <a:solidFill>
                  <a:schemeClr val="tx1"/>
                </a:solidFill>
                <a:latin typeface="+mn-lt"/>
                <a:ea typeface="+mn-ea"/>
                <a:cs typeface="+mn-cs"/>
              </a:defRPr>
            </a:lvl1pPr>
            <a:lvl2pPr marL="0" indent="0" algn="ctr" defTabSz="1221456" rtl="0" eaLnBrk="1" latinLnBrk="0" hangingPunct="1">
              <a:spcBef>
                <a:spcPts val="300"/>
              </a:spcBef>
              <a:spcAft>
                <a:spcPts val="600"/>
              </a:spcAft>
              <a:buClr>
                <a:schemeClr val="accent1"/>
              </a:buClr>
              <a:buSzPct val="110000"/>
              <a:buFont typeface="Arial" pitchFamily="34" charset="0"/>
              <a:buNone/>
              <a:defRPr sz="4400" b="1" kern="1200">
                <a:solidFill>
                  <a:schemeClr val="tx1"/>
                </a:solidFill>
                <a:latin typeface="+mn-lt"/>
                <a:ea typeface="+mn-ea"/>
                <a:cs typeface="+mn-cs"/>
              </a:defRPr>
            </a:lvl2pPr>
            <a:lvl3pPr marL="0" indent="0" algn="ctr" defTabSz="1221456" rtl="0" eaLnBrk="1" latinLnBrk="0" hangingPunct="1">
              <a:spcBef>
                <a:spcPts val="300"/>
              </a:spcBef>
              <a:spcAft>
                <a:spcPts val="600"/>
              </a:spcAft>
              <a:buClr>
                <a:srgbClr val="6BC200"/>
              </a:buClr>
              <a:buSzPct val="110000"/>
              <a:buFont typeface="Arial" pitchFamily="34" charset="0"/>
              <a:buNone/>
              <a:defRPr sz="4400" b="1" kern="1200">
                <a:solidFill>
                  <a:schemeClr val="tx1"/>
                </a:solidFill>
                <a:latin typeface="+mn-lt"/>
                <a:ea typeface="+mn-ea"/>
                <a:cs typeface="+mn-cs"/>
              </a:defRPr>
            </a:lvl3pPr>
            <a:lvl4pPr marL="0" indent="0" algn="ctr" defTabSz="1221456" rtl="0" eaLnBrk="1" latinLnBrk="0" hangingPunct="1">
              <a:spcBef>
                <a:spcPts val="300"/>
              </a:spcBef>
              <a:spcAft>
                <a:spcPts val="600"/>
              </a:spcAft>
              <a:buClr>
                <a:schemeClr val="accent5"/>
              </a:buClr>
              <a:buSzPct val="110000"/>
              <a:buFont typeface="Arial" pitchFamily="34" charset="0"/>
              <a:buNone/>
              <a:defRPr sz="4400" b="1" kern="1200">
                <a:solidFill>
                  <a:schemeClr val="tx1"/>
                </a:solidFill>
                <a:latin typeface="+mn-lt"/>
                <a:ea typeface="+mn-ea"/>
                <a:cs typeface="+mn-cs"/>
              </a:defRPr>
            </a:lvl4pPr>
            <a:lvl5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5pPr>
            <a:lvl6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6pPr>
            <a:lvl7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7pPr>
            <a:lvl8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8pPr>
            <a:lvl9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9pPr>
          </a:lstStyle>
          <a:p>
            <a:r>
              <a:rPr lang="en-US" b="0" dirty="0">
                <a:solidFill>
                  <a:schemeClr val="bg1"/>
                </a:solidFill>
                <a:latin typeface="Arial" panose="020B0604020202020204" pitchFamily="34" charset="0"/>
                <a:cs typeface="Arial" panose="020B0604020202020204" pitchFamily="34" charset="0"/>
              </a:rPr>
              <a:t>09</a:t>
            </a:r>
          </a:p>
        </p:txBody>
      </p:sp>
      <p:sp>
        <p:nvSpPr>
          <p:cNvPr id="22" name="Text Placeholder 6"/>
          <p:cNvSpPr txBox="1">
            <a:spLocks/>
          </p:cNvSpPr>
          <p:nvPr/>
        </p:nvSpPr>
        <p:spPr bwMode="gray">
          <a:xfrm>
            <a:off x="1481538" y="5375688"/>
            <a:ext cx="3816000" cy="864000"/>
          </a:xfrm>
          <a:prstGeom prst="rect">
            <a:avLst/>
          </a:prstGeom>
          <a:noFill/>
        </p:spPr>
        <p:txBody>
          <a:bodyPr lIns="180000" tIns="72000" rIns="72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6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6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6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6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9pPr>
          </a:lstStyle>
          <a:p>
            <a:r>
              <a:rPr lang="en-US" sz="1800" dirty="0">
                <a:solidFill>
                  <a:schemeClr val="bg1"/>
                </a:solidFill>
                <a:latin typeface="Arial" panose="020B0604020202020204" pitchFamily="34" charset="0"/>
                <a:cs typeface="Arial" panose="020B0604020202020204" pitchFamily="34" charset="0"/>
              </a:rPr>
              <a:t>Tables and Timetables</a:t>
            </a:r>
          </a:p>
        </p:txBody>
      </p:sp>
      <p:sp>
        <p:nvSpPr>
          <p:cNvPr id="23" name="Text Placeholder 6"/>
          <p:cNvSpPr txBox="1">
            <a:spLocks/>
          </p:cNvSpPr>
          <p:nvPr/>
        </p:nvSpPr>
        <p:spPr bwMode="gray">
          <a:xfrm>
            <a:off x="6593539" y="5375689"/>
            <a:ext cx="3816000" cy="864000"/>
          </a:xfrm>
          <a:prstGeom prst="rect">
            <a:avLst/>
          </a:prstGeom>
          <a:noFill/>
        </p:spPr>
        <p:txBody>
          <a:bodyPr lIns="180000" tIns="72000" rIns="72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6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6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6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6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600" kern="1200">
                <a:solidFill>
                  <a:schemeClr val="tx1"/>
                </a:solidFill>
                <a:latin typeface="+mn-lt"/>
                <a:ea typeface="+mn-ea"/>
                <a:cs typeface="+mn-cs"/>
              </a:defRPr>
            </a:lvl9pPr>
          </a:lstStyle>
          <a:p>
            <a:r>
              <a:rPr lang="en-US" sz="1800" dirty="0">
                <a:solidFill>
                  <a:schemeClr val="bg1"/>
                </a:solidFill>
                <a:latin typeface="Arial" panose="020B0604020202020204" pitchFamily="34" charset="0"/>
                <a:cs typeface="Arial" panose="020B0604020202020204" pitchFamily="34" charset="0"/>
              </a:rPr>
              <a:t>Icons &amp; Mobile Devices</a:t>
            </a:r>
          </a:p>
        </p:txBody>
      </p:sp>
      <p:sp>
        <p:nvSpPr>
          <p:cNvPr id="24" name="Text Placeholder 8"/>
          <p:cNvSpPr txBox="1">
            <a:spLocks/>
          </p:cNvSpPr>
          <p:nvPr/>
        </p:nvSpPr>
        <p:spPr bwMode="gray">
          <a:xfrm>
            <a:off x="617538" y="5375689"/>
            <a:ext cx="864000" cy="863186"/>
          </a:xfrm>
          <a:prstGeom prst="rect">
            <a:avLst/>
          </a:prstGeom>
          <a:noFill/>
        </p:spPr>
        <p:txBody>
          <a:bodyPr lIns="72000" tIns="72000" rIns="72000" bIns="72000" anchor="ctr"/>
          <a:lstStyle>
            <a:lvl1pPr marL="0" indent="0" algn="ctr" defTabSz="1221456" rtl="0" eaLnBrk="1" latinLnBrk="0" hangingPunct="1">
              <a:spcBef>
                <a:spcPts val="300"/>
              </a:spcBef>
              <a:spcAft>
                <a:spcPts val="600"/>
              </a:spcAft>
              <a:buClr>
                <a:schemeClr val="accent2"/>
              </a:buClr>
              <a:buSzPct val="110000"/>
              <a:buFont typeface="Arial" pitchFamily="34" charset="0"/>
              <a:buNone/>
              <a:defRPr sz="4400" b="1" kern="1200" baseline="0">
                <a:solidFill>
                  <a:schemeClr val="tx1"/>
                </a:solidFill>
                <a:latin typeface="+mn-lt"/>
                <a:ea typeface="+mn-ea"/>
                <a:cs typeface="+mn-cs"/>
              </a:defRPr>
            </a:lvl1pPr>
            <a:lvl2pPr marL="0" indent="0" algn="ctr" defTabSz="1221456" rtl="0" eaLnBrk="1" latinLnBrk="0" hangingPunct="1">
              <a:spcBef>
                <a:spcPts val="300"/>
              </a:spcBef>
              <a:spcAft>
                <a:spcPts val="600"/>
              </a:spcAft>
              <a:buClr>
                <a:schemeClr val="accent1"/>
              </a:buClr>
              <a:buSzPct val="110000"/>
              <a:buFont typeface="Arial" pitchFamily="34" charset="0"/>
              <a:buNone/>
              <a:defRPr sz="4400" b="1" kern="1200">
                <a:solidFill>
                  <a:schemeClr val="tx1"/>
                </a:solidFill>
                <a:latin typeface="+mn-lt"/>
                <a:ea typeface="+mn-ea"/>
                <a:cs typeface="+mn-cs"/>
              </a:defRPr>
            </a:lvl2pPr>
            <a:lvl3pPr marL="0" indent="0" algn="ctr" defTabSz="1221456" rtl="0" eaLnBrk="1" latinLnBrk="0" hangingPunct="1">
              <a:spcBef>
                <a:spcPts val="300"/>
              </a:spcBef>
              <a:spcAft>
                <a:spcPts val="600"/>
              </a:spcAft>
              <a:buClr>
                <a:srgbClr val="6BC200"/>
              </a:buClr>
              <a:buSzPct val="110000"/>
              <a:buFont typeface="Arial" pitchFamily="34" charset="0"/>
              <a:buNone/>
              <a:defRPr sz="4400" b="1" kern="1200">
                <a:solidFill>
                  <a:schemeClr val="tx1"/>
                </a:solidFill>
                <a:latin typeface="+mn-lt"/>
                <a:ea typeface="+mn-ea"/>
                <a:cs typeface="+mn-cs"/>
              </a:defRPr>
            </a:lvl3pPr>
            <a:lvl4pPr marL="0" indent="0" algn="ctr" defTabSz="1221456" rtl="0" eaLnBrk="1" latinLnBrk="0" hangingPunct="1">
              <a:spcBef>
                <a:spcPts val="300"/>
              </a:spcBef>
              <a:spcAft>
                <a:spcPts val="600"/>
              </a:spcAft>
              <a:buClr>
                <a:schemeClr val="accent5"/>
              </a:buClr>
              <a:buSzPct val="110000"/>
              <a:buFont typeface="Arial" pitchFamily="34" charset="0"/>
              <a:buNone/>
              <a:defRPr sz="4400" b="1" kern="1200">
                <a:solidFill>
                  <a:schemeClr val="tx1"/>
                </a:solidFill>
                <a:latin typeface="+mn-lt"/>
                <a:ea typeface="+mn-ea"/>
                <a:cs typeface="+mn-cs"/>
              </a:defRPr>
            </a:lvl4pPr>
            <a:lvl5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5pPr>
            <a:lvl6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6pPr>
            <a:lvl7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7pPr>
            <a:lvl8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8pPr>
            <a:lvl9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9pPr>
          </a:lstStyle>
          <a:p>
            <a:r>
              <a:rPr lang="en-US" b="0" dirty="0">
                <a:solidFill>
                  <a:schemeClr val="bg1"/>
                </a:solidFill>
                <a:latin typeface="Arial" panose="020B0604020202020204" pitchFamily="34" charset="0"/>
                <a:cs typeface="Arial" panose="020B0604020202020204" pitchFamily="34" charset="0"/>
              </a:rPr>
              <a:t>05</a:t>
            </a:r>
          </a:p>
        </p:txBody>
      </p:sp>
      <p:sp>
        <p:nvSpPr>
          <p:cNvPr id="25" name="Text Placeholder 8"/>
          <p:cNvSpPr txBox="1">
            <a:spLocks/>
          </p:cNvSpPr>
          <p:nvPr/>
        </p:nvSpPr>
        <p:spPr bwMode="gray">
          <a:xfrm>
            <a:off x="5729538" y="5375689"/>
            <a:ext cx="864000" cy="863186"/>
          </a:xfrm>
          <a:prstGeom prst="rect">
            <a:avLst/>
          </a:prstGeom>
          <a:noFill/>
        </p:spPr>
        <p:txBody>
          <a:bodyPr lIns="72000" tIns="72000" rIns="72000" bIns="72000" anchor="ctr"/>
          <a:lstStyle>
            <a:lvl1pPr marL="0" indent="0" algn="ctr" defTabSz="1221456" rtl="0" eaLnBrk="1" latinLnBrk="0" hangingPunct="1">
              <a:spcBef>
                <a:spcPts val="300"/>
              </a:spcBef>
              <a:spcAft>
                <a:spcPts val="600"/>
              </a:spcAft>
              <a:buClr>
                <a:schemeClr val="accent2"/>
              </a:buClr>
              <a:buSzPct val="110000"/>
              <a:buFont typeface="Arial" pitchFamily="34" charset="0"/>
              <a:buNone/>
              <a:defRPr sz="4400" b="1" kern="1200" baseline="0">
                <a:solidFill>
                  <a:schemeClr val="tx1"/>
                </a:solidFill>
                <a:latin typeface="+mn-lt"/>
                <a:ea typeface="+mn-ea"/>
                <a:cs typeface="+mn-cs"/>
              </a:defRPr>
            </a:lvl1pPr>
            <a:lvl2pPr marL="0" indent="0" algn="ctr" defTabSz="1221456" rtl="0" eaLnBrk="1" latinLnBrk="0" hangingPunct="1">
              <a:spcBef>
                <a:spcPts val="300"/>
              </a:spcBef>
              <a:spcAft>
                <a:spcPts val="600"/>
              </a:spcAft>
              <a:buClr>
                <a:schemeClr val="accent1"/>
              </a:buClr>
              <a:buSzPct val="110000"/>
              <a:buFont typeface="Arial" pitchFamily="34" charset="0"/>
              <a:buNone/>
              <a:defRPr sz="4400" b="1" kern="1200">
                <a:solidFill>
                  <a:schemeClr val="tx1"/>
                </a:solidFill>
                <a:latin typeface="+mn-lt"/>
                <a:ea typeface="+mn-ea"/>
                <a:cs typeface="+mn-cs"/>
              </a:defRPr>
            </a:lvl2pPr>
            <a:lvl3pPr marL="0" indent="0" algn="ctr" defTabSz="1221456" rtl="0" eaLnBrk="1" latinLnBrk="0" hangingPunct="1">
              <a:spcBef>
                <a:spcPts val="300"/>
              </a:spcBef>
              <a:spcAft>
                <a:spcPts val="600"/>
              </a:spcAft>
              <a:buClr>
                <a:srgbClr val="6BC200"/>
              </a:buClr>
              <a:buSzPct val="110000"/>
              <a:buFont typeface="Arial" pitchFamily="34" charset="0"/>
              <a:buNone/>
              <a:defRPr sz="4400" b="1" kern="1200">
                <a:solidFill>
                  <a:schemeClr val="tx1"/>
                </a:solidFill>
                <a:latin typeface="+mn-lt"/>
                <a:ea typeface="+mn-ea"/>
                <a:cs typeface="+mn-cs"/>
              </a:defRPr>
            </a:lvl3pPr>
            <a:lvl4pPr marL="0" indent="0" algn="ctr" defTabSz="1221456" rtl="0" eaLnBrk="1" latinLnBrk="0" hangingPunct="1">
              <a:spcBef>
                <a:spcPts val="300"/>
              </a:spcBef>
              <a:spcAft>
                <a:spcPts val="600"/>
              </a:spcAft>
              <a:buClr>
                <a:schemeClr val="accent5"/>
              </a:buClr>
              <a:buSzPct val="110000"/>
              <a:buFont typeface="Arial" pitchFamily="34" charset="0"/>
              <a:buNone/>
              <a:defRPr sz="4400" b="1" kern="1200">
                <a:solidFill>
                  <a:schemeClr val="tx1"/>
                </a:solidFill>
                <a:latin typeface="+mn-lt"/>
                <a:ea typeface="+mn-ea"/>
                <a:cs typeface="+mn-cs"/>
              </a:defRPr>
            </a:lvl4pPr>
            <a:lvl5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5pPr>
            <a:lvl6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6pPr>
            <a:lvl7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7pPr>
            <a:lvl8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8pPr>
            <a:lvl9pPr marL="0" indent="0" algn="ctr" defTabSz="1221456" rtl="0" eaLnBrk="1" latinLnBrk="0" hangingPunct="1">
              <a:spcBef>
                <a:spcPts val="300"/>
              </a:spcBef>
              <a:spcAft>
                <a:spcPts val="600"/>
              </a:spcAft>
              <a:buClr>
                <a:schemeClr val="accent6"/>
              </a:buClr>
              <a:buSzPct val="110000"/>
              <a:buFont typeface="Arial" pitchFamily="34" charset="0"/>
              <a:buNone/>
              <a:defRPr sz="4400" b="1" kern="1200">
                <a:solidFill>
                  <a:schemeClr val="tx1"/>
                </a:solidFill>
                <a:latin typeface="+mn-lt"/>
                <a:ea typeface="+mn-ea"/>
                <a:cs typeface="+mn-cs"/>
              </a:defRPr>
            </a:lvl9pPr>
          </a:lstStyle>
          <a:p>
            <a:r>
              <a:rPr lang="en-US" b="0" dirty="0">
                <a:solidFill>
                  <a:schemeClr val="bg1"/>
                </a:solidFill>
                <a:latin typeface="Arial" panose="020B0604020202020204" pitchFamily="34" charset="0"/>
                <a:cs typeface="Arial" panose="020B0604020202020204" pitchFamily="34" charset="0"/>
              </a:rPr>
              <a:t>10</a:t>
            </a:r>
          </a:p>
        </p:txBody>
      </p:sp>
      <p:cxnSp>
        <p:nvCxnSpPr>
          <p:cNvPr id="4" name="Gerade Verbindung 3"/>
          <p:cNvCxnSpPr/>
          <p:nvPr/>
        </p:nvCxnSpPr>
        <p:spPr bwMode="gray">
          <a:xfrm>
            <a:off x="6611018" y="1636406"/>
            <a:ext cx="0" cy="43200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6" name="Gerade Verbindung 25"/>
          <p:cNvCxnSpPr/>
          <p:nvPr/>
        </p:nvCxnSpPr>
        <p:spPr bwMode="gray">
          <a:xfrm>
            <a:off x="6611018" y="2625125"/>
            <a:ext cx="0" cy="43200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7" name="Gerade Verbindung 26"/>
          <p:cNvCxnSpPr/>
          <p:nvPr/>
        </p:nvCxnSpPr>
        <p:spPr bwMode="gray">
          <a:xfrm>
            <a:off x="6611018" y="3613844"/>
            <a:ext cx="0" cy="43200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8" name="Gerade Verbindung 27"/>
          <p:cNvCxnSpPr/>
          <p:nvPr/>
        </p:nvCxnSpPr>
        <p:spPr bwMode="gray">
          <a:xfrm>
            <a:off x="6611018" y="4602563"/>
            <a:ext cx="0" cy="43200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9" name="Gerade Verbindung 28"/>
          <p:cNvCxnSpPr/>
          <p:nvPr/>
        </p:nvCxnSpPr>
        <p:spPr bwMode="gray">
          <a:xfrm>
            <a:off x="6611018" y="5591282"/>
            <a:ext cx="0" cy="43200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0" name="Gerade Verbindung 29"/>
          <p:cNvCxnSpPr/>
          <p:nvPr/>
        </p:nvCxnSpPr>
        <p:spPr bwMode="gray">
          <a:xfrm>
            <a:off x="1491063" y="1636406"/>
            <a:ext cx="0" cy="43200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 name="Gerade Verbindung 30"/>
          <p:cNvCxnSpPr/>
          <p:nvPr/>
        </p:nvCxnSpPr>
        <p:spPr bwMode="gray">
          <a:xfrm>
            <a:off x="1491063" y="2625125"/>
            <a:ext cx="0" cy="43200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 name="Gerade Verbindung 31"/>
          <p:cNvCxnSpPr/>
          <p:nvPr/>
        </p:nvCxnSpPr>
        <p:spPr bwMode="gray">
          <a:xfrm>
            <a:off x="1491063" y="3613844"/>
            <a:ext cx="0" cy="43200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 name="Gerade Verbindung 32"/>
          <p:cNvCxnSpPr/>
          <p:nvPr/>
        </p:nvCxnSpPr>
        <p:spPr bwMode="gray">
          <a:xfrm>
            <a:off x="1491063" y="4602563"/>
            <a:ext cx="0" cy="43200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 name="Gerade Verbindung 33"/>
          <p:cNvCxnSpPr/>
          <p:nvPr/>
        </p:nvCxnSpPr>
        <p:spPr bwMode="gray">
          <a:xfrm>
            <a:off x="1491063" y="5591282"/>
            <a:ext cx="0" cy="43200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2245946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bwMode="gray"/>
        <p:txBody>
          <a:bodyPr/>
          <a:lstStyle/>
          <a:p>
            <a:r>
              <a:rPr lang="en-US" dirty="0"/>
              <a:t>Internal Analysis – The Value Chain</a:t>
            </a:r>
          </a:p>
        </p:txBody>
      </p:sp>
      <p:sp>
        <p:nvSpPr>
          <p:cNvPr id="4" name="Untertitel 3"/>
          <p:cNvSpPr>
            <a:spLocks noGrp="1"/>
          </p:cNvSpPr>
          <p:nvPr>
            <p:ph type="subTitle" idx="14"/>
          </p:nvPr>
        </p:nvSpPr>
        <p:spPr bwMode="gray"/>
        <p:txBody>
          <a:bodyPr/>
          <a:lstStyle/>
          <a:p>
            <a:endParaRPr lang="en-US" dirty="0"/>
          </a:p>
        </p:txBody>
      </p:sp>
      <p:sp>
        <p:nvSpPr>
          <p:cNvPr id="6" name="Rechteck 39"/>
          <p:cNvSpPr/>
          <p:nvPr/>
        </p:nvSpPr>
        <p:spPr bwMode="gray">
          <a:xfrm>
            <a:off x="860326" y="5968549"/>
            <a:ext cx="8016460" cy="403639"/>
          </a:xfrm>
          <a:prstGeom prst="rect">
            <a:avLst/>
          </a:prstGeom>
        </p:spPr>
        <p:txBody>
          <a:bodyPr wrap="square" lIns="94793" tIns="31598" rIns="94793" bIns="31598" anchor="ctr">
            <a:noAutofit/>
          </a:bodyPr>
          <a:lstStyle/>
          <a:p>
            <a:pPr defTabSz="915006"/>
            <a:r>
              <a:rPr lang="en-US" sz="1400" cap="all" noProof="1">
                <a:solidFill>
                  <a:schemeClr val="bg2"/>
                </a:solidFill>
                <a:latin typeface="Arial" panose="020B0604020202020204" pitchFamily="34" charset="0"/>
                <a:cs typeface="Arial" charset="0"/>
              </a:rPr>
              <a:t>Main activities</a:t>
            </a:r>
          </a:p>
        </p:txBody>
      </p:sp>
      <p:grpSp>
        <p:nvGrpSpPr>
          <p:cNvPr id="21" name="Gruppieren 20"/>
          <p:cNvGrpSpPr/>
          <p:nvPr/>
        </p:nvGrpSpPr>
        <p:grpSpPr bwMode="gray">
          <a:xfrm>
            <a:off x="428615" y="1144599"/>
            <a:ext cx="11142756" cy="4852976"/>
            <a:chOff x="626203" y="1159427"/>
            <a:chExt cx="10242337" cy="4620691"/>
          </a:xfrm>
        </p:grpSpPr>
        <p:sp>
          <p:nvSpPr>
            <p:cNvPr id="5" name="Rechteck 38"/>
            <p:cNvSpPr/>
            <p:nvPr/>
          </p:nvSpPr>
          <p:spPr bwMode="gray">
            <a:xfrm rot="16200000">
              <a:off x="-243754" y="2029384"/>
              <a:ext cx="2191466" cy="451552"/>
            </a:xfrm>
            <a:prstGeom prst="rect">
              <a:avLst/>
            </a:prstGeom>
          </p:spPr>
          <p:txBody>
            <a:bodyPr wrap="square" lIns="0" tIns="31598" rIns="0" bIns="31598" anchor="ctr">
              <a:noAutofit/>
            </a:bodyPr>
            <a:lstStyle/>
            <a:p>
              <a:pPr algn="ctr" defTabSz="915006"/>
              <a:r>
                <a:rPr lang="en-US" sz="1400" cap="all" noProof="1">
                  <a:solidFill>
                    <a:schemeClr val="bg2"/>
                  </a:solidFill>
                  <a:latin typeface="Arial" panose="020B0604020202020204" pitchFamily="34" charset="0"/>
                  <a:cs typeface="Arial" charset="0"/>
                </a:rPr>
                <a:t>Support activities</a:t>
              </a:r>
            </a:p>
          </p:txBody>
        </p:sp>
        <p:sp>
          <p:nvSpPr>
            <p:cNvPr id="7" name="Freeform 8"/>
            <p:cNvSpPr>
              <a:spLocks/>
            </p:cNvSpPr>
            <p:nvPr/>
          </p:nvSpPr>
          <p:spPr bwMode="gray">
            <a:xfrm>
              <a:off x="1126010" y="1420813"/>
              <a:ext cx="8877057" cy="461359"/>
            </a:xfrm>
            <a:custGeom>
              <a:avLst/>
              <a:gdLst/>
              <a:ahLst/>
              <a:cxnLst>
                <a:cxn ang="0">
                  <a:pos x="5407" y="0"/>
                </a:cxn>
                <a:cxn ang="0">
                  <a:pos x="0" y="0"/>
                </a:cxn>
                <a:cxn ang="0">
                  <a:pos x="0" y="475"/>
                </a:cxn>
                <a:cxn ang="0">
                  <a:pos x="5695" y="475"/>
                </a:cxn>
                <a:cxn ang="0">
                  <a:pos x="5407" y="0"/>
                </a:cxn>
              </a:cxnLst>
              <a:rect l="0" t="0" r="r" b="b"/>
              <a:pathLst>
                <a:path w="5695" h="475">
                  <a:moveTo>
                    <a:pt x="5407" y="0"/>
                  </a:moveTo>
                  <a:lnTo>
                    <a:pt x="0" y="0"/>
                  </a:lnTo>
                  <a:lnTo>
                    <a:pt x="0" y="475"/>
                  </a:lnTo>
                  <a:lnTo>
                    <a:pt x="5695" y="475"/>
                  </a:lnTo>
                  <a:lnTo>
                    <a:pt x="5407" y="0"/>
                  </a:lnTo>
                  <a:close/>
                </a:path>
              </a:pathLst>
            </a:custGeom>
            <a:solidFill>
              <a:schemeClr val="bg1">
                <a:alpha val="25000"/>
              </a:schemeClr>
            </a:solidFill>
            <a:ln w="3175">
              <a:noFill/>
              <a:miter lim="800000"/>
              <a:headEnd/>
              <a:tailEnd/>
            </a:ln>
            <a:effectLst/>
          </p:spPr>
          <p:txBody>
            <a:bodyPr lIns="94793" tIns="63195" rIns="94793" bIns="63195" anchor="ctr" anchorCtr="0"/>
            <a:lstStyle/>
            <a:p>
              <a:pPr defTabSz="915006">
                <a:lnSpc>
                  <a:spcPct val="95000"/>
                </a:lnSpc>
                <a:spcAft>
                  <a:spcPts val="702"/>
                </a:spcAft>
                <a:buClr>
                  <a:srgbClr val="969696"/>
                </a:buClr>
                <a:defRPr/>
              </a:pPr>
              <a:r>
                <a:rPr lang="en-US" sz="1400" noProof="1">
                  <a:solidFill>
                    <a:schemeClr val="bg1"/>
                  </a:solidFill>
                  <a:latin typeface="Arial" panose="020B0604020202020204" pitchFamily="34" charset="0"/>
                  <a:cs typeface="Arial" charset="0"/>
                </a:rPr>
                <a:t>Infrastructure management: Placeholder text</a:t>
              </a:r>
            </a:p>
          </p:txBody>
        </p:sp>
        <p:sp>
          <p:nvSpPr>
            <p:cNvPr id="8" name="Freeform 11"/>
            <p:cNvSpPr>
              <a:spLocks/>
            </p:cNvSpPr>
            <p:nvPr/>
          </p:nvSpPr>
          <p:spPr bwMode="gray">
            <a:xfrm>
              <a:off x="1126010" y="1993477"/>
              <a:ext cx="9070757" cy="461359"/>
            </a:xfrm>
            <a:custGeom>
              <a:avLst/>
              <a:gdLst/>
              <a:ahLst/>
              <a:cxnLst>
                <a:cxn ang="0">
                  <a:pos x="5695" y="0"/>
                </a:cxn>
                <a:cxn ang="0">
                  <a:pos x="0" y="0"/>
                </a:cxn>
                <a:cxn ang="0">
                  <a:pos x="0" y="472"/>
                </a:cxn>
                <a:cxn ang="0">
                  <a:pos x="5984" y="472"/>
                </a:cxn>
                <a:cxn ang="0">
                  <a:pos x="5695" y="0"/>
                </a:cxn>
              </a:cxnLst>
              <a:rect l="0" t="0" r="r" b="b"/>
              <a:pathLst>
                <a:path w="5984" h="472">
                  <a:moveTo>
                    <a:pt x="5695" y="0"/>
                  </a:moveTo>
                  <a:lnTo>
                    <a:pt x="0" y="0"/>
                  </a:lnTo>
                  <a:lnTo>
                    <a:pt x="0" y="472"/>
                  </a:lnTo>
                  <a:lnTo>
                    <a:pt x="5984" y="472"/>
                  </a:lnTo>
                  <a:lnTo>
                    <a:pt x="5695" y="0"/>
                  </a:lnTo>
                  <a:close/>
                </a:path>
              </a:pathLst>
            </a:custGeom>
            <a:solidFill>
              <a:schemeClr val="bg1">
                <a:alpha val="25000"/>
              </a:schemeClr>
            </a:solidFill>
            <a:ln w="3175">
              <a:noFill/>
              <a:miter lim="800000"/>
              <a:headEnd/>
              <a:tailEnd/>
            </a:ln>
            <a:effectLst/>
          </p:spPr>
          <p:txBody>
            <a:bodyPr lIns="94793" tIns="63195" rIns="94793" bIns="63195" anchor="ctr" anchorCtr="0"/>
            <a:lstStyle/>
            <a:p>
              <a:pPr defTabSz="915006">
                <a:lnSpc>
                  <a:spcPct val="95000"/>
                </a:lnSpc>
                <a:spcAft>
                  <a:spcPts val="702"/>
                </a:spcAft>
                <a:buClr>
                  <a:srgbClr val="969696"/>
                </a:buClr>
                <a:defRPr/>
              </a:pPr>
              <a:r>
                <a:rPr lang="en-US" sz="1400" noProof="1">
                  <a:solidFill>
                    <a:schemeClr val="bg1"/>
                  </a:solidFill>
                  <a:latin typeface="Arial" panose="020B0604020202020204" pitchFamily="34" charset="0"/>
                  <a:cs typeface="Arial" charset="0"/>
                </a:rPr>
                <a:t>Personal management: Placeholder text</a:t>
              </a:r>
            </a:p>
          </p:txBody>
        </p:sp>
        <p:sp>
          <p:nvSpPr>
            <p:cNvPr id="9" name="Freeform 10"/>
            <p:cNvSpPr>
              <a:spLocks/>
            </p:cNvSpPr>
            <p:nvPr/>
          </p:nvSpPr>
          <p:spPr bwMode="gray">
            <a:xfrm>
              <a:off x="1126008" y="2566139"/>
              <a:ext cx="9418048" cy="461359"/>
            </a:xfrm>
            <a:custGeom>
              <a:avLst/>
              <a:gdLst/>
              <a:ahLst/>
              <a:cxnLst>
                <a:cxn ang="0">
                  <a:pos x="0" y="0"/>
                </a:cxn>
                <a:cxn ang="0">
                  <a:pos x="0" y="475"/>
                </a:cxn>
                <a:cxn ang="0">
                  <a:pos x="6272" y="475"/>
                </a:cxn>
                <a:cxn ang="0">
                  <a:pos x="5984" y="0"/>
                </a:cxn>
                <a:cxn ang="0">
                  <a:pos x="0" y="0"/>
                </a:cxn>
              </a:cxnLst>
              <a:rect l="0" t="0" r="r" b="b"/>
              <a:pathLst>
                <a:path w="6272" h="475">
                  <a:moveTo>
                    <a:pt x="0" y="0"/>
                  </a:moveTo>
                  <a:lnTo>
                    <a:pt x="0" y="475"/>
                  </a:lnTo>
                  <a:lnTo>
                    <a:pt x="6272" y="475"/>
                  </a:lnTo>
                  <a:lnTo>
                    <a:pt x="5984" y="0"/>
                  </a:lnTo>
                  <a:lnTo>
                    <a:pt x="0" y="0"/>
                  </a:lnTo>
                  <a:close/>
                </a:path>
              </a:pathLst>
            </a:custGeom>
            <a:solidFill>
              <a:schemeClr val="bg1">
                <a:alpha val="25000"/>
              </a:schemeClr>
            </a:solidFill>
            <a:ln w="3175">
              <a:noFill/>
              <a:miter lim="800000"/>
              <a:headEnd/>
              <a:tailEnd/>
            </a:ln>
            <a:effectLst/>
          </p:spPr>
          <p:txBody>
            <a:bodyPr lIns="94793" tIns="63195" rIns="94793" bIns="63195" anchor="ctr" anchorCtr="0"/>
            <a:lstStyle/>
            <a:p>
              <a:pPr defTabSz="915006">
                <a:lnSpc>
                  <a:spcPct val="95000"/>
                </a:lnSpc>
                <a:spcAft>
                  <a:spcPts val="702"/>
                </a:spcAft>
                <a:buClr>
                  <a:srgbClr val="969696"/>
                </a:buClr>
                <a:defRPr/>
              </a:pPr>
              <a:r>
                <a:rPr lang="en-US" sz="1400" noProof="1">
                  <a:solidFill>
                    <a:schemeClr val="bg1"/>
                  </a:solidFill>
                  <a:latin typeface="Arial" panose="020B0604020202020204" pitchFamily="34" charset="0"/>
                  <a:cs typeface="Arial" charset="0"/>
                </a:rPr>
                <a:t>Technology development: Placeholder text</a:t>
              </a:r>
            </a:p>
          </p:txBody>
        </p:sp>
        <p:sp>
          <p:nvSpPr>
            <p:cNvPr id="10" name="Freeform 9"/>
            <p:cNvSpPr>
              <a:spLocks/>
            </p:cNvSpPr>
            <p:nvPr/>
          </p:nvSpPr>
          <p:spPr bwMode="gray">
            <a:xfrm>
              <a:off x="1126010" y="3138803"/>
              <a:ext cx="9624849" cy="461359"/>
            </a:xfrm>
            <a:custGeom>
              <a:avLst/>
              <a:gdLst/>
              <a:ahLst/>
              <a:cxnLst>
                <a:cxn ang="0">
                  <a:pos x="0" y="473"/>
                </a:cxn>
                <a:cxn ang="0">
                  <a:pos x="6560" y="473"/>
                </a:cxn>
                <a:cxn ang="0">
                  <a:pos x="6272" y="0"/>
                </a:cxn>
                <a:cxn ang="0">
                  <a:pos x="0" y="0"/>
                </a:cxn>
                <a:cxn ang="0">
                  <a:pos x="0" y="473"/>
                </a:cxn>
              </a:cxnLst>
              <a:rect l="0" t="0" r="r" b="b"/>
              <a:pathLst>
                <a:path w="6560" h="473">
                  <a:moveTo>
                    <a:pt x="0" y="473"/>
                  </a:moveTo>
                  <a:lnTo>
                    <a:pt x="6560" y="473"/>
                  </a:lnTo>
                  <a:lnTo>
                    <a:pt x="6272" y="0"/>
                  </a:lnTo>
                  <a:lnTo>
                    <a:pt x="0" y="0"/>
                  </a:lnTo>
                  <a:lnTo>
                    <a:pt x="0" y="473"/>
                  </a:lnTo>
                  <a:close/>
                </a:path>
              </a:pathLst>
            </a:custGeom>
            <a:solidFill>
              <a:schemeClr val="bg1">
                <a:alpha val="25000"/>
              </a:schemeClr>
            </a:solidFill>
            <a:ln w="3175">
              <a:noFill/>
              <a:miter lim="800000"/>
              <a:headEnd/>
              <a:tailEnd/>
            </a:ln>
            <a:effectLst/>
          </p:spPr>
          <p:txBody>
            <a:bodyPr lIns="94793" tIns="63195" rIns="94793" bIns="63195" anchor="ctr" anchorCtr="0"/>
            <a:lstStyle/>
            <a:p>
              <a:pPr defTabSz="915006">
                <a:lnSpc>
                  <a:spcPct val="95000"/>
                </a:lnSpc>
                <a:spcAft>
                  <a:spcPts val="702"/>
                </a:spcAft>
                <a:buClr>
                  <a:srgbClr val="969696"/>
                </a:buClr>
                <a:defRPr/>
              </a:pPr>
              <a:r>
                <a:rPr lang="en-US" sz="1400" noProof="1">
                  <a:solidFill>
                    <a:schemeClr val="bg1"/>
                  </a:solidFill>
                  <a:latin typeface="Arial" panose="020B0604020202020204" pitchFamily="34" charset="0"/>
                  <a:cs typeface="Arial" charset="0"/>
                </a:rPr>
                <a:t>Procurement: Placeholder text</a:t>
              </a:r>
            </a:p>
          </p:txBody>
        </p:sp>
        <p:grpSp>
          <p:nvGrpSpPr>
            <p:cNvPr id="20" name="Gruppieren 19"/>
            <p:cNvGrpSpPr/>
            <p:nvPr/>
          </p:nvGrpSpPr>
          <p:grpSpPr bwMode="gray">
            <a:xfrm>
              <a:off x="1126014" y="3601041"/>
              <a:ext cx="9425128" cy="2179077"/>
              <a:chOff x="1126014" y="3601041"/>
              <a:chExt cx="9040636" cy="2179077"/>
            </a:xfrm>
          </p:grpSpPr>
          <p:sp>
            <p:nvSpPr>
              <p:cNvPr id="11" name="Textplatzhalter 27"/>
              <p:cNvSpPr txBox="1">
                <a:spLocks/>
              </p:cNvSpPr>
              <p:nvPr/>
            </p:nvSpPr>
            <p:spPr bwMode="gray">
              <a:xfrm>
                <a:off x="1126014" y="3601041"/>
                <a:ext cx="1680412" cy="2179077"/>
              </a:xfrm>
              <a:prstGeom prst="rect">
                <a:avLst/>
              </a:prstGeom>
              <a:ln w="6350">
                <a:solidFill>
                  <a:schemeClr val="bg1">
                    <a:alpha val="25000"/>
                  </a:schemeClr>
                </a:solidFill>
              </a:ln>
            </p:spPr>
            <p:txBody>
              <a:bodyPr vert="horz" lIns="96310" tIns="64207" rIns="96310" bIns="64207" rtlCol="0">
                <a:noAutofit/>
              </a:bodyPr>
              <a:lstStyle>
                <a:lvl1pPr marL="0" indent="0" algn="l" defTabSz="914400" rtl="0" eaLnBrk="1" latinLnBrk="0" hangingPunct="1">
                  <a:lnSpc>
                    <a:spcPts val="2160"/>
                  </a:lnSpc>
                  <a:spcBef>
                    <a:spcPts val="0"/>
                  </a:spcBef>
                  <a:buFont typeface="Arial" panose="020B0604020202020204" pitchFamily="34" charset="0"/>
                  <a:buNone/>
                  <a:defRPr sz="1800" kern="1200" baseline="0">
                    <a:solidFill>
                      <a:schemeClr val="accent3"/>
                    </a:solidFill>
                    <a:latin typeface="Arial" panose="020B0604020202020204" pitchFamily="34" charset="0"/>
                    <a:ea typeface="+mn-ea"/>
                    <a:cs typeface="Arial" panose="020B0604020202020204" pitchFamily="34" charset="0"/>
                  </a:defRPr>
                </a:lvl1pPr>
                <a:lvl2pPr marL="177800" indent="-177800"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2pPr>
                <a:lvl3pPr marL="358775"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3pPr>
                <a:lvl4pPr marL="717550"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4pPr>
                <a:lvl5pPr marL="896938"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5pPr>
                <a:lvl6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6pPr>
                <a:lvl7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7pPr>
                <a:lvl8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8pPr>
                <a:lvl9pPr marL="896938" indent="-179388" algn="l" defTabSz="914400" rtl="0" eaLnBrk="1" latinLnBrk="0" hangingPunct="1">
                  <a:lnSpc>
                    <a:spcPts val="2160"/>
                  </a:lnSpc>
                  <a:spcBef>
                    <a:spcPts val="0"/>
                  </a:spcBef>
                  <a:buFont typeface="Arial" panose="020B0604020202020204" pitchFamily="34" charset="0"/>
                  <a:buChar char="‒"/>
                  <a:defRPr sz="1400" kern="1200">
                    <a:solidFill>
                      <a:schemeClr val="accent3"/>
                    </a:solidFill>
                    <a:latin typeface="+mn-lt"/>
                    <a:ea typeface="+mn-ea"/>
                    <a:cs typeface="+mn-cs"/>
                  </a:defRPr>
                </a:lvl9pPr>
              </a:lstStyle>
              <a:p>
                <a:pPr marL="0" lvl="1" indent="0">
                  <a:lnSpc>
                    <a:spcPct val="100000"/>
                  </a:lnSpc>
                  <a:spcBef>
                    <a:spcPts val="600"/>
                  </a:spcBef>
                  <a:spcAft>
                    <a:spcPts val="300"/>
                  </a:spcAft>
                  <a:buNone/>
                </a:pPr>
                <a:r>
                  <a:rPr lang="en-US" dirty="0">
                    <a:solidFill>
                      <a:schemeClr val="bg1"/>
                    </a:solidFill>
                  </a:rPr>
                  <a:t>Input logistics</a:t>
                </a:r>
              </a:p>
              <a:p>
                <a:pPr lvl="1">
                  <a:lnSpc>
                    <a:spcPct val="100000"/>
                  </a:lnSpc>
                  <a:spcBef>
                    <a:spcPts val="600"/>
                  </a:spcBef>
                  <a:buClr>
                    <a:schemeClr val="bg2"/>
                  </a:buClr>
                </a:pPr>
                <a:r>
                  <a:rPr lang="en-US" dirty="0">
                    <a:solidFill>
                      <a:schemeClr val="bg1"/>
                    </a:solidFill>
                  </a:rPr>
                  <a:t>Placeholder</a:t>
                </a:r>
              </a:p>
              <a:p>
                <a:pPr lvl="1">
                  <a:lnSpc>
                    <a:spcPct val="100000"/>
                  </a:lnSpc>
                  <a:spcBef>
                    <a:spcPts val="600"/>
                  </a:spcBef>
                  <a:buClr>
                    <a:schemeClr val="bg2"/>
                  </a:buClr>
                </a:pPr>
                <a:r>
                  <a:rPr lang="en-US" dirty="0">
                    <a:solidFill>
                      <a:schemeClr val="bg1"/>
                    </a:solidFill>
                  </a:rPr>
                  <a:t>Placeholder </a:t>
                </a:r>
              </a:p>
            </p:txBody>
          </p:sp>
          <p:sp>
            <p:nvSpPr>
              <p:cNvPr id="12" name="Textplatzhalter 27"/>
              <p:cNvSpPr txBox="1">
                <a:spLocks/>
              </p:cNvSpPr>
              <p:nvPr/>
            </p:nvSpPr>
            <p:spPr bwMode="gray">
              <a:xfrm>
                <a:off x="2806426" y="3601041"/>
                <a:ext cx="1680412" cy="2179077"/>
              </a:xfrm>
              <a:prstGeom prst="rect">
                <a:avLst/>
              </a:prstGeom>
              <a:ln w="6350">
                <a:solidFill>
                  <a:schemeClr val="bg1">
                    <a:alpha val="25000"/>
                  </a:schemeClr>
                </a:solidFill>
              </a:ln>
            </p:spPr>
            <p:txBody>
              <a:bodyPr vert="horz" lIns="96310" tIns="64207" rIns="96310" bIns="64207" rtlCol="0">
                <a:noAutofit/>
              </a:bodyPr>
              <a:lstStyle>
                <a:lvl1pPr marL="0" indent="0" algn="l" defTabSz="914400" rtl="0" eaLnBrk="1" latinLnBrk="0" hangingPunct="1">
                  <a:lnSpc>
                    <a:spcPts val="2160"/>
                  </a:lnSpc>
                  <a:spcBef>
                    <a:spcPts val="0"/>
                  </a:spcBef>
                  <a:buFont typeface="Arial" panose="020B0604020202020204" pitchFamily="34" charset="0"/>
                  <a:buNone/>
                  <a:defRPr sz="1800" kern="1200" baseline="0">
                    <a:solidFill>
                      <a:schemeClr val="accent3"/>
                    </a:solidFill>
                    <a:latin typeface="Arial" panose="020B0604020202020204" pitchFamily="34" charset="0"/>
                    <a:ea typeface="+mn-ea"/>
                    <a:cs typeface="Arial" panose="020B0604020202020204" pitchFamily="34" charset="0"/>
                  </a:defRPr>
                </a:lvl1pPr>
                <a:lvl2pPr marL="177800" indent="-177800"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2pPr>
                <a:lvl3pPr marL="358775"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3pPr>
                <a:lvl4pPr marL="717550"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4pPr>
                <a:lvl5pPr marL="896938"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5pPr>
                <a:lvl6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6pPr>
                <a:lvl7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7pPr>
                <a:lvl8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8pPr>
                <a:lvl9pPr marL="896938" indent="-179388" algn="l" defTabSz="914400" rtl="0" eaLnBrk="1" latinLnBrk="0" hangingPunct="1">
                  <a:lnSpc>
                    <a:spcPts val="2160"/>
                  </a:lnSpc>
                  <a:spcBef>
                    <a:spcPts val="0"/>
                  </a:spcBef>
                  <a:buFont typeface="Arial" panose="020B0604020202020204" pitchFamily="34" charset="0"/>
                  <a:buChar char="‒"/>
                  <a:defRPr sz="1400" kern="1200">
                    <a:solidFill>
                      <a:schemeClr val="accent3"/>
                    </a:solidFill>
                    <a:latin typeface="+mn-lt"/>
                    <a:ea typeface="+mn-ea"/>
                    <a:cs typeface="+mn-cs"/>
                  </a:defRPr>
                </a:lvl9pPr>
              </a:lstStyle>
              <a:p>
                <a:pPr marL="0" lvl="1" indent="0">
                  <a:lnSpc>
                    <a:spcPct val="100000"/>
                  </a:lnSpc>
                  <a:spcBef>
                    <a:spcPts val="600"/>
                  </a:spcBef>
                  <a:spcAft>
                    <a:spcPts val="300"/>
                  </a:spcAft>
                  <a:buNone/>
                </a:pPr>
                <a:r>
                  <a:rPr lang="en-US" dirty="0">
                    <a:solidFill>
                      <a:schemeClr val="bg1"/>
                    </a:solidFill>
                  </a:rPr>
                  <a:t>Operation</a:t>
                </a:r>
              </a:p>
              <a:p>
                <a:pPr lvl="1">
                  <a:lnSpc>
                    <a:spcPct val="100000"/>
                  </a:lnSpc>
                  <a:spcBef>
                    <a:spcPts val="600"/>
                  </a:spcBef>
                  <a:buClr>
                    <a:schemeClr val="bg2"/>
                  </a:buClr>
                </a:pPr>
                <a:r>
                  <a:rPr lang="en-US" dirty="0">
                    <a:solidFill>
                      <a:schemeClr val="bg1"/>
                    </a:solidFill>
                  </a:rPr>
                  <a:t>Placeholder</a:t>
                </a:r>
              </a:p>
              <a:p>
                <a:pPr lvl="1">
                  <a:lnSpc>
                    <a:spcPct val="100000"/>
                  </a:lnSpc>
                  <a:spcBef>
                    <a:spcPts val="600"/>
                  </a:spcBef>
                  <a:buClr>
                    <a:schemeClr val="bg2"/>
                  </a:buClr>
                </a:pPr>
                <a:r>
                  <a:rPr lang="en-US" dirty="0">
                    <a:solidFill>
                      <a:schemeClr val="bg1"/>
                    </a:solidFill>
                  </a:rPr>
                  <a:t>Placeholder </a:t>
                </a:r>
              </a:p>
            </p:txBody>
          </p:sp>
          <p:sp>
            <p:nvSpPr>
              <p:cNvPr id="13" name="Textplatzhalter 27"/>
              <p:cNvSpPr txBox="1">
                <a:spLocks/>
              </p:cNvSpPr>
              <p:nvPr/>
            </p:nvSpPr>
            <p:spPr bwMode="gray">
              <a:xfrm>
                <a:off x="4486838" y="3601041"/>
                <a:ext cx="1681842" cy="2179077"/>
              </a:xfrm>
              <a:prstGeom prst="rect">
                <a:avLst/>
              </a:prstGeom>
              <a:ln w="6350">
                <a:solidFill>
                  <a:schemeClr val="bg1">
                    <a:alpha val="25000"/>
                  </a:schemeClr>
                </a:solidFill>
              </a:ln>
            </p:spPr>
            <p:txBody>
              <a:bodyPr vert="horz" lIns="96310" tIns="64207" rIns="96310" bIns="64207" rtlCol="0">
                <a:noAutofit/>
              </a:bodyPr>
              <a:lstStyle>
                <a:lvl1pPr marL="0" indent="0" algn="l" defTabSz="914400" rtl="0" eaLnBrk="1" latinLnBrk="0" hangingPunct="1">
                  <a:lnSpc>
                    <a:spcPts val="2160"/>
                  </a:lnSpc>
                  <a:spcBef>
                    <a:spcPts val="0"/>
                  </a:spcBef>
                  <a:buFont typeface="Arial" panose="020B0604020202020204" pitchFamily="34" charset="0"/>
                  <a:buNone/>
                  <a:defRPr sz="1800" kern="1200" baseline="0">
                    <a:solidFill>
                      <a:schemeClr val="accent3"/>
                    </a:solidFill>
                    <a:latin typeface="Arial" panose="020B0604020202020204" pitchFamily="34" charset="0"/>
                    <a:ea typeface="+mn-ea"/>
                    <a:cs typeface="Arial" panose="020B0604020202020204" pitchFamily="34" charset="0"/>
                  </a:defRPr>
                </a:lvl1pPr>
                <a:lvl2pPr marL="177800" indent="-177800"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2pPr>
                <a:lvl3pPr marL="358775"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3pPr>
                <a:lvl4pPr marL="717550"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4pPr>
                <a:lvl5pPr marL="896938"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5pPr>
                <a:lvl6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6pPr>
                <a:lvl7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7pPr>
                <a:lvl8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8pPr>
                <a:lvl9pPr marL="896938" indent="-179388" algn="l" defTabSz="914400" rtl="0" eaLnBrk="1" latinLnBrk="0" hangingPunct="1">
                  <a:lnSpc>
                    <a:spcPts val="2160"/>
                  </a:lnSpc>
                  <a:spcBef>
                    <a:spcPts val="0"/>
                  </a:spcBef>
                  <a:buFont typeface="Arial" panose="020B0604020202020204" pitchFamily="34" charset="0"/>
                  <a:buChar char="‒"/>
                  <a:defRPr sz="1400" kern="1200">
                    <a:solidFill>
                      <a:schemeClr val="accent3"/>
                    </a:solidFill>
                    <a:latin typeface="+mn-lt"/>
                    <a:ea typeface="+mn-ea"/>
                    <a:cs typeface="+mn-cs"/>
                  </a:defRPr>
                </a:lvl9pPr>
              </a:lstStyle>
              <a:p>
                <a:pPr marL="0" lvl="1" indent="0">
                  <a:lnSpc>
                    <a:spcPct val="100000"/>
                  </a:lnSpc>
                  <a:spcBef>
                    <a:spcPts val="600"/>
                  </a:spcBef>
                  <a:spcAft>
                    <a:spcPts val="300"/>
                  </a:spcAft>
                  <a:buNone/>
                </a:pPr>
                <a:r>
                  <a:rPr lang="en-US" dirty="0">
                    <a:solidFill>
                      <a:schemeClr val="bg1"/>
                    </a:solidFill>
                  </a:rPr>
                  <a:t>Output logistics</a:t>
                </a:r>
              </a:p>
              <a:p>
                <a:pPr lvl="1">
                  <a:lnSpc>
                    <a:spcPct val="100000"/>
                  </a:lnSpc>
                  <a:spcBef>
                    <a:spcPts val="600"/>
                  </a:spcBef>
                  <a:buClr>
                    <a:schemeClr val="bg2"/>
                  </a:buClr>
                </a:pPr>
                <a:r>
                  <a:rPr lang="en-US" dirty="0">
                    <a:solidFill>
                      <a:schemeClr val="bg1"/>
                    </a:solidFill>
                  </a:rPr>
                  <a:t>Placeholder</a:t>
                </a:r>
              </a:p>
              <a:p>
                <a:pPr lvl="1">
                  <a:lnSpc>
                    <a:spcPct val="100000"/>
                  </a:lnSpc>
                  <a:spcBef>
                    <a:spcPts val="600"/>
                  </a:spcBef>
                  <a:buClr>
                    <a:schemeClr val="bg2"/>
                  </a:buClr>
                </a:pPr>
                <a:r>
                  <a:rPr lang="en-US" dirty="0">
                    <a:solidFill>
                      <a:schemeClr val="bg1"/>
                    </a:solidFill>
                  </a:rPr>
                  <a:t>Placeholder </a:t>
                </a:r>
              </a:p>
            </p:txBody>
          </p:sp>
          <p:sp>
            <p:nvSpPr>
              <p:cNvPr id="14" name="Textplatzhalter 27"/>
              <p:cNvSpPr txBox="1">
                <a:spLocks/>
              </p:cNvSpPr>
              <p:nvPr/>
            </p:nvSpPr>
            <p:spPr bwMode="gray">
              <a:xfrm>
                <a:off x="6168680" y="3601041"/>
                <a:ext cx="1680412" cy="2179077"/>
              </a:xfrm>
              <a:prstGeom prst="rect">
                <a:avLst/>
              </a:prstGeom>
              <a:ln w="6350">
                <a:solidFill>
                  <a:schemeClr val="bg1">
                    <a:alpha val="25000"/>
                  </a:schemeClr>
                </a:solidFill>
              </a:ln>
            </p:spPr>
            <p:txBody>
              <a:bodyPr vert="horz" lIns="96310" tIns="64207" rIns="96310" bIns="64207" rtlCol="0">
                <a:noAutofit/>
              </a:bodyPr>
              <a:lstStyle>
                <a:lvl1pPr marL="0" indent="0" algn="l" defTabSz="914400" rtl="0" eaLnBrk="1" latinLnBrk="0" hangingPunct="1">
                  <a:lnSpc>
                    <a:spcPts val="2160"/>
                  </a:lnSpc>
                  <a:spcBef>
                    <a:spcPts val="0"/>
                  </a:spcBef>
                  <a:buFont typeface="Arial" panose="020B0604020202020204" pitchFamily="34" charset="0"/>
                  <a:buNone/>
                  <a:defRPr sz="1800" kern="1200" baseline="0">
                    <a:solidFill>
                      <a:schemeClr val="accent3"/>
                    </a:solidFill>
                    <a:latin typeface="Arial" panose="020B0604020202020204" pitchFamily="34" charset="0"/>
                    <a:ea typeface="+mn-ea"/>
                    <a:cs typeface="Arial" panose="020B0604020202020204" pitchFamily="34" charset="0"/>
                  </a:defRPr>
                </a:lvl1pPr>
                <a:lvl2pPr marL="177800" indent="-177800"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2pPr>
                <a:lvl3pPr marL="358775"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3pPr>
                <a:lvl4pPr marL="717550"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4pPr>
                <a:lvl5pPr marL="896938"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5pPr>
                <a:lvl6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6pPr>
                <a:lvl7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7pPr>
                <a:lvl8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8pPr>
                <a:lvl9pPr marL="896938" indent="-179388" algn="l" defTabSz="914400" rtl="0" eaLnBrk="1" latinLnBrk="0" hangingPunct="1">
                  <a:lnSpc>
                    <a:spcPts val="2160"/>
                  </a:lnSpc>
                  <a:spcBef>
                    <a:spcPts val="0"/>
                  </a:spcBef>
                  <a:buFont typeface="Arial" panose="020B0604020202020204" pitchFamily="34" charset="0"/>
                  <a:buChar char="‒"/>
                  <a:defRPr sz="1400" kern="1200">
                    <a:solidFill>
                      <a:schemeClr val="accent3"/>
                    </a:solidFill>
                    <a:latin typeface="+mn-lt"/>
                    <a:ea typeface="+mn-ea"/>
                    <a:cs typeface="+mn-cs"/>
                  </a:defRPr>
                </a:lvl9pPr>
              </a:lstStyle>
              <a:p>
                <a:pPr marL="0" lvl="1" indent="0">
                  <a:lnSpc>
                    <a:spcPct val="100000"/>
                  </a:lnSpc>
                  <a:spcBef>
                    <a:spcPts val="600"/>
                  </a:spcBef>
                  <a:spcAft>
                    <a:spcPts val="300"/>
                  </a:spcAft>
                  <a:buNone/>
                </a:pPr>
                <a:r>
                  <a:rPr lang="en-US" dirty="0">
                    <a:solidFill>
                      <a:schemeClr val="bg1"/>
                    </a:solidFill>
                  </a:rPr>
                  <a:t>Marketing &amp; sales</a:t>
                </a:r>
              </a:p>
              <a:p>
                <a:pPr lvl="1">
                  <a:lnSpc>
                    <a:spcPct val="100000"/>
                  </a:lnSpc>
                  <a:spcBef>
                    <a:spcPts val="600"/>
                  </a:spcBef>
                  <a:buClr>
                    <a:schemeClr val="bg2"/>
                  </a:buClr>
                </a:pPr>
                <a:r>
                  <a:rPr lang="en-US" dirty="0">
                    <a:solidFill>
                      <a:schemeClr val="bg1"/>
                    </a:solidFill>
                  </a:rPr>
                  <a:t>Placeholder</a:t>
                </a:r>
              </a:p>
              <a:p>
                <a:pPr lvl="1">
                  <a:lnSpc>
                    <a:spcPct val="100000"/>
                  </a:lnSpc>
                  <a:spcBef>
                    <a:spcPts val="600"/>
                  </a:spcBef>
                  <a:buClr>
                    <a:schemeClr val="bg2"/>
                  </a:buClr>
                </a:pPr>
                <a:r>
                  <a:rPr lang="en-US" dirty="0">
                    <a:solidFill>
                      <a:schemeClr val="bg1"/>
                    </a:solidFill>
                  </a:rPr>
                  <a:t>Placeholder </a:t>
                </a:r>
              </a:p>
            </p:txBody>
          </p:sp>
          <p:sp>
            <p:nvSpPr>
              <p:cNvPr id="15" name="Textplatzhalter 27"/>
              <p:cNvSpPr txBox="1">
                <a:spLocks/>
              </p:cNvSpPr>
              <p:nvPr/>
            </p:nvSpPr>
            <p:spPr bwMode="gray">
              <a:xfrm>
                <a:off x="7849090" y="3601041"/>
                <a:ext cx="2317560" cy="2179077"/>
              </a:xfrm>
              <a:custGeom>
                <a:avLst/>
                <a:gdLst>
                  <a:gd name="connsiteX0" fmla="*/ 0 w 1606301"/>
                  <a:gd name="connsiteY0" fmla="*/ 0 h 1943488"/>
                  <a:gd name="connsiteX1" fmla="*/ 1606301 w 1606301"/>
                  <a:gd name="connsiteY1" fmla="*/ 0 h 1943488"/>
                  <a:gd name="connsiteX2" fmla="*/ 1606301 w 1606301"/>
                  <a:gd name="connsiteY2" fmla="*/ 1943488 h 1943488"/>
                  <a:gd name="connsiteX3" fmla="*/ 0 w 1606301"/>
                  <a:gd name="connsiteY3" fmla="*/ 1943488 h 1943488"/>
                  <a:gd name="connsiteX4" fmla="*/ 0 w 1606301"/>
                  <a:gd name="connsiteY4" fmla="*/ 0 h 1943488"/>
                  <a:gd name="connsiteX0" fmla="*/ 0 w 2663576"/>
                  <a:gd name="connsiteY0" fmla="*/ 0 h 1943488"/>
                  <a:gd name="connsiteX1" fmla="*/ 2663576 w 2663576"/>
                  <a:gd name="connsiteY1" fmla="*/ 9525 h 1943488"/>
                  <a:gd name="connsiteX2" fmla="*/ 1606301 w 2663576"/>
                  <a:gd name="connsiteY2" fmla="*/ 1943488 h 1943488"/>
                  <a:gd name="connsiteX3" fmla="*/ 0 w 2663576"/>
                  <a:gd name="connsiteY3" fmla="*/ 1943488 h 1943488"/>
                  <a:gd name="connsiteX4" fmla="*/ 0 w 2663576"/>
                  <a:gd name="connsiteY4" fmla="*/ 0 h 1943488"/>
                  <a:gd name="connsiteX0" fmla="*/ 0 w 2657226"/>
                  <a:gd name="connsiteY0" fmla="*/ 0 h 1943488"/>
                  <a:gd name="connsiteX1" fmla="*/ 2657226 w 2657226"/>
                  <a:gd name="connsiteY1" fmla="*/ 3175 h 1943488"/>
                  <a:gd name="connsiteX2" fmla="*/ 1606301 w 2657226"/>
                  <a:gd name="connsiteY2" fmla="*/ 1943488 h 1943488"/>
                  <a:gd name="connsiteX3" fmla="*/ 0 w 2657226"/>
                  <a:gd name="connsiteY3" fmla="*/ 1943488 h 1943488"/>
                  <a:gd name="connsiteX4" fmla="*/ 0 w 2657226"/>
                  <a:gd name="connsiteY4" fmla="*/ 0 h 1943488"/>
                  <a:gd name="connsiteX0" fmla="*/ 0 w 2663576"/>
                  <a:gd name="connsiteY0" fmla="*/ 0 h 1943488"/>
                  <a:gd name="connsiteX1" fmla="*/ 2663576 w 2663576"/>
                  <a:gd name="connsiteY1" fmla="*/ 6350 h 1943488"/>
                  <a:gd name="connsiteX2" fmla="*/ 1606301 w 2663576"/>
                  <a:gd name="connsiteY2" fmla="*/ 1943488 h 1943488"/>
                  <a:gd name="connsiteX3" fmla="*/ 0 w 2663576"/>
                  <a:gd name="connsiteY3" fmla="*/ 1943488 h 1943488"/>
                  <a:gd name="connsiteX4" fmla="*/ 0 w 2663576"/>
                  <a:gd name="connsiteY4" fmla="*/ 0 h 1943488"/>
                  <a:gd name="connsiteX0" fmla="*/ 0 w 2650876"/>
                  <a:gd name="connsiteY0" fmla="*/ 0 h 1943488"/>
                  <a:gd name="connsiteX1" fmla="*/ 2650876 w 2650876"/>
                  <a:gd name="connsiteY1" fmla="*/ 6350 h 1943488"/>
                  <a:gd name="connsiteX2" fmla="*/ 1606301 w 2650876"/>
                  <a:gd name="connsiteY2" fmla="*/ 1943488 h 1943488"/>
                  <a:gd name="connsiteX3" fmla="*/ 0 w 2650876"/>
                  <a:gd name="connsiteY3" fmla="*/ 1943488 h 1943488"/>
                  <a:gd name="connsiteX4" fmla="*/ 0 w 2650876"/>
                  <a:gd name="connsiteY4" fmla="*/ 0 h 1943488"/>
                  <a:gd name="connsiteX0" fmla="*/ 0 w 2650876"/>
                  <a:gd name="connsiteY0" fmla="*/ 0 h 1943488"/>
                  <a:gd name="connsiteX1" fmla="*/ 2650876 w 2650876"/>
                  <a:gd name="connsiteY1" fmla="*/ 0 h 1943488"/>
                  <a:gd name="connsiteX2" fmla="*/ 1606301 w 2650876"/>
                  <a:gd name="connsiteY2" fmla="*/ 1943488 h 1943488"/>
                  <a:gd name="connsiteX3" fmla="*/ 0 w 2650876"/>
                  <a:gd name="connsiteY3" fmla="*/ 1943488 h 1943488"/>
                  <a:gd name="connsiteX4" fmla="*/ 0 w 2650876"/>
                  <a:gd name="connsiteY4" fmla="*/ 0 h 1943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876" h="1943488">
                    <a:moveTo>
                      <a:pt x="0" y="0"/>
                    </a:moveTo>
                    <a:lnTo>
                      <a:pt x="2650876" y="0"/>
                    </a:lnTo>
                    <a:lnTo>
                      <a:pt x="1606301" y="1943488"/>
                    </a:lnTo>
                    <a:lnTo>
                      <a:pt x="0" y="1943488"/>
                    </a:lnTo>
                    <a:lnTo>
                      <a:pt x="0" y="0"/>
                    </a:lnTo>
                    <a:close/>
                  </a:path>
                </a:pathLst>
              </a:custGeom>
              <a:ln w="6350">
                <a:solidFill>
                  <a:schemeClr val="bg1">
                    <a:alpha val="25000"/>
                  </a:schemeClr>
                </a:solidFill>
              </a:ln>
            </p:spPr>
            <p:txBody>
              <a:bodyPr vert="horz" lIns="96310" tIns="64207" rIns="96310" bIns="64207" rtlCol="0">
                <a:noAutofit/>
              </a:bodyPr>
              <a:lstStyle>
                <a:lvl1pPr marL="0" indent="0" algn="l" defTabSz="914400" rtl="0" eaLnBrk="1" latinLnBrk="0" hangingPunct="1">
                  <a:lnSpc>
                    <a:spcPts val="2160"/>
                  </a:lnSpc>
                  <a:spcBef>
                    <a:spcPts val="0"/>
                  </a:spcBef>
                  <a:buFont typeface="Arial" panose="020B0604020202020204" pitchFamily="34" charset="0"/>
                  <a:buNone/>
                  <a:defRPr sz="1800" kern="1200" baseline="0">
                    <a:solidFill>
                      <a:schemeClr val="accent3"/>
                    </a:solidFill>
                    <a:latin typeface="Arial" panose="020B0604020202020204" pitchFamily="34" charset="0"/>
                    <a:ea typeface="+mn-ea"/>
                    <a:cs typeface="Arial" panose="020B0604020202020204" pitchFamily="34" charset="0"/>
                  </a:defRPr>
                </a:lvl1pPr>
                <a:lvl2pPr marL="177800" indent="-177800"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2pPr>
                <a:lvl3pPr marL="358775"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3pPr>
                <a:lvl4pPr marL="717550"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4pPr>
                <a:lvl5pPr marL="896938"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5pPr>
                <a:lvl6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6pPr>
                <a:lvl7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7pPr>
                <a:lvl8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8pPr>
                <a:lvl9pPr marL="896938" indent="-179388" algn="l" defTabSz="914400" rtl="0" eaLnBrk="1" latinLnBrk="0" hangingPunct="1">
                  <a:lnSpc>
                    <a:spcPts val="2160"/>
                  </a:lnSpc>
                  <a:spcBef>
                    <a:spcPts val="0"/>
                  </a:spcBef>
                  <a:buFont typeface="Arial" panose="020B0604020202020204" pitchFamily="34" charset="0"/>
                  <a:buChar char="‒"/>
                  <a:defRPr sz="1400" kern="1200">
                    <a:solidFill>
                      <a:schemeClr val="accent3"/>
                    </a:solidFill>
                    <a:latin typeface="+mn-lt"/>
                    <a:ea typeface="+mn-ea"/>
                    <a:cs typeface="+mn-cs"/>
                  </a:defRPr>
                </a:lvl9pPr>
              </a:lstStyle>
              <a:p>
                <a:pPr marL="0" lvl="1" indent="0">
                  <a:lnSpc>
                    <a:spcPct val="100000"/>
                  </a:lnSpc>
                  <a:spcBef>
                    <a:spcPts val="600"/>
                  </a:spcBef>
                  <a:spcAft>
                    <a:spcPts val="300"/>
                  </a:spcAft>
                  <a:buNone/>
                </a:pPr>
                <a:r>
                  <a:rPr lang="en-US" dirty="0">
                    <a:solidFill>
                      <a:schemeClr val="bg1"/>
                    </a:solidFill>
                  </a:rPr>
                  <a:t>Service</a:t>
                </a:r>
              </a:p>
              <a:p>
                <a:pPr lvl="1">
                  <a:lnSpc>
                    <a:spcPct val="100000"/>
                  </a:lnSpc>
                  <a:spcBef>
                    <a:spcPts val="600"/>
                  </a:spcBef>
                  <a:buClr>
                    <a:schemeClr val="bg2"/>
                  </a:buClr>
                </a:pPr>
                <a:r>
                  <a:rPr lang="en-US" dirty="0">
                    <a:solidFill>
                      <a:schemeClr val="bg1"/>
                    </a:solidFill>
                  </a:rPr>
                  <a:t>Placeholder</a:t>
                </a:r>
              </a:p>
              <a:p>
                <a:pPr lvl="1">
                  <a:lnSpc>
                    <a:spcPct val="100000"/>
                  </a:lnSpc>
                  <a:spcBef>
                    <a:spcPts val="600"/>
                  </a:spcBef>
                  <a:buClr>
                    <a:schemeClr val="bg2"/>
                  </a:buClr>
                </a:pPr>
                <a:r>
                  <a:rPr lang="en-US" dirty="0">
                    <a:solidFill>
                      <a:schemeClr val="bg1"/>
                    </a:solidFill>
                  </a:rPr>
                  <a:t>Placeholder </a:t>
                </a:r>
              </a:p>
            </p:txBody>
          </p:sp>
        </p:grpSp>
        <p:sp>
          <p:nvSpPr>
            <p:cNvPr id="16" name="Freeform 7"/>
            <p:cNvSpPr>
              <a:spLocks/>
            </p:cNvSpPr>
            <p:nvPr/>
          </p:nvSpPr>
          <p:spPr bwMode="gray">
            <a:xfrm>
              <a:off x="9525000" y="1420814"/>
              <a:ext cx="1343540" cy="4359302"/>
            </a:xfrm>
            <a:custGeom>
              <a:avLst/>
              <a:gdLst/>
              <a:ahLst/>
              <a:cxnLst>
                <a:cxn ang="0">
                  <a:pos x="1706" y="1895"/>
                </a:cxn>
                <a:cxn ang="0">
                  <a:pos x="551" y="0"/>
                </a:cxn>
                <a:cxn ang="0">
                  <a:pos x="0" y="0"/>
                </a:cxn>
                <a:cxn ang="0">
                  <a:pos x="1153" y="1895"/>
                </a:cxn>
                <a:cxn ang="0">
                  <a:pos x="0" y="3789"/>
                </a:cxn>
                <a:cxn ang="0">
                  <a:pos x="551" y="3789"/>
                </a:cxn>
                <a:cxn ang="0">
                  <a:pos x="1706" y="1895"/>
                </a:cxn>
              </a:cxnLst>
              <a:rect l="0" t="0" r="r" b="b"/>
              <a:pathLst>
                <a:path w="1706" h="3789">
                  <a:moveTo>
                    <a:pt x="1706" y="1895"/>
                  </a:moveTo>
                  <a:lnTo>
                    <a:pt x="551" y="0"/>
                  </a:lnTo>
                  <a:lnTo>
                    <a:pt x="0" y="0"/>
                  </a:lnTo>
                  <a:lnTo>
                    <a:pt x="1153" y="1895"/>
                  </a:lnTo>
                  <a:lnTo>
                    <a:pt x="0" y="3789"/>
                  </a:lnTo>
                  <a:lnTo>
                    <a:pt x="551" y="3789"/>
                  </a:lnTo>
                  <a:lnTo>
                    <a:pt x="1706" y="1895"/>
                  </a:lnTo>
                  <a:close/>
                </a:path>
              </a:pathLst>
            </a:custGeom>
            <a:solidFill>
              <a:schemeClr val="bg2"/>
            </a:solidFill>
            <a:ln w="3175">
              <a:noFill/>
              <a:miter lim="800000"/>
              <a:headEnd/>
              <a:tailEnd/>
            </a:ln>
            <a:effectLst/>
          </p:spPr>
          <p:txBody>
            <a:bodyPr lIns="0" tIns="0" rIns="0" bIns="0" anchor="ctr" anchorCtr="0"/>
            <a:lstStyle/>
            <a:p>
              <a:pPr algn="ctr" defTabSz="703653" eaLnBrk="0" hangingPunct="0">
                <a:lnSpc>
                  <a:spcPct val="95000"/>
                </a:lnSpc>
                <a:spcAft>
                  <a:spcPts val="702"/>
                </a:spcAft>
                <a:buClr>
                  <a:srgbClr val="969696"/>
                </a:buClr>
                <a:defRPr/>
              </a:pPr>
              <a:endParaRPr lang="en-US" sz="1200" noProof="1">
                <a:solidFill>
                  <a:schemeClr val="bg1"/>
                </a:solidFill>
                <a:latin typeface="Arial" panose="020B0604020202020204" pitchFamily="34" charset="0"/>
                <a:cs typeface="Arial" charset="0"/>
              </a:endParaRPr>
            </a:p>
          </p:txBody>
        </p:sp>
        <p:sp>
          <p:nvSpPr>
            <p:cNvPr id="17" name="Rechteck 36"/>
            <p:cNvSpPr/>
            <p:nvPr/>
          </p:nvSpPr>
          <p:spPr bwMode="gray">
            <a:xfrm rot="4031274">
              <a:off x="9926134" y="2434985"/>
              <a:ext cx="701941" cy="254615"/>
            </a:xfrm>
            <a:prstGeom prst="rect">
              <a:avLst/>
            </a:prstGeom>
          </p:spPr>
          <p:txBody>
            <a:bodyPr wrap="none" lIns="0" tIns="0" rIns="31598" bIns="0">
              <a:spAutoFit/>
            </a:bodyPr>
            <a:lstStyle/>
            <a:p>
              <a:pPr algn="ctr" defTabSz="915006"/>
              <a:r>
                <a:rPr lang="en-US" sz="1800" noProof="1">
                  <a:latin typeface="Arial" panose="020B0604020202020204" pitchFamily="34" charset="0"/>
                  <a:cs typeface="Arial" charset="0"/>
                </a:rPr>
                <a:t>Margin</a:t>
              </a:r>
              <a:endParaRPr lang="en-US" sz="1800" noProof="1">
                <a:latin typeface="Arial" panose="020B0604020202020204" pitchFamily="34" charset="0"/>
                <a:cs typeface="Arial" panose="020B0604020202020204" pitchFamily="34" charset="0"/>
              </a:endParaRPr>
            </a:p>
          </p:txBody>
        </p:sp>
        <p:sp>
          <p:nvSpPr>
            <p:cNvPr id="18" name="Rechteck 37"/>
            <p:cNvSpPr/>
            <p:nvPr/>
          </p:nvSpPr>
          <p:spPr bwMode="gray">
            <a:xfrm rot="17554943">
              <a:off x="9845796" y="4508178"/>
              <a:ext cx="701941" cy="254615"/>
            </a:xfrm>
            <a:prstGeom prst="rect">
              <a:avLst/>
            </a:prstGeom>
          </p:spPr>
          <p:txBody>
            <a:bodyPr wrap="none" lIns="0" tIns="0" rIns="31598" bIns="0">
              <a:spAutoFit/>
            </a:bodyPr>
            <a:lstStyle/>
            <a:p>
              <a:pPr algn="ctr" defTabSz="915006"/>
              <a:r>
                <a:rPr lang="en-US" sz="1800" noProof="1">
                  <a:latin typeface="Arial" panose="020B0604020202020204" pitchFamily="34" charset="0"/>
                  <a:cs typeface="Arial" charset="0"/>
                </a:rPr>
                <a:t>Margin</a:t>
              </a:r>
              <a:endParaRPr lang="en-US" sz="1800" noProof="1">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410938007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de-DE" dirty="0" err="1"/>
              <a:t>phase</a:t>
            </a:r>
            <a:r>
              <a:rPr lang="de-DE" dirty="0"/>
              <a:t> </a:t>
            </a:r>
            <a:r>
              <a:rPr lang="de-DE" dirty="0" err="1"/>
              <a:t>review</a:t>
            </a:r>
            <a:r>
              <a:rPr lang="de-DE" dirty="0"/>
              <a:t> </a:t>
            </a:r>
            <a:r>
              <a:rPr lang="de-DE" dirty="0" err="1"/>
              <a:t>process</a:t>
            </a:r>
            <a:endParaRPr lang="de-DE" dirty="0"/>
          </a:p>
        </p:txBody>
      </p:sp>
      <p:sp>
        <p:nvSpPr>
          <p:cNvPr id="3" name="Untertitel 2"/>
          <p:cNvSpPr>
            <a:spLocks noGrp="1"/>
          </p:cNvSpPr>
          <p:nvPr>
            <p:ph type="subTitle" idx="14"/>
          </p:nvPr>
        </p:nvSpPr>
        <p:spPr bwMode="gray"/>
        <p:txBody>
          <a:bodyPr/>
          <a:lstStyle/>
          <a:p>
            <a:endParaRPr lang="de-DE"/>
          </a:p>
        </p:txBody>
      </p:sp>
      <p:grpSp>
        <p:nvGrpSpPr>
          <p:cNvPr id="16" name="Gruppieren 15"/>
          <p:cNvGrpSpPr/>
          <p:nvPr/>
        </p:nvGrpSpPr>
        <p:grpSpPr bwMode="gray">
          <a:xfrm>
            <a:off x="617538" y="2434114"/>
            <a:ext cx="10937205" cy="2665431"/>
            <a:chOff x="877056" y="2225615"/>
            <a:chExt cx="10436300" cy="2543360"/>
          </a:xfrm>
        </p:grpSpPr>
        <p:sp>
          <p:nvSpPr>
            <p:cNvPr id="23" name="Oval 6"/>
            <p:cNvSpPr>
              <a:spLocks noChangeArrowheads="1"/>
            </p:cNvSpPr>
            <p:nvPr/>
          </p:nvSpPr>
          <p:spPr bwMode="gray">
            <a:xfrm>
              <a:off x="877056" y="2225615"/>
              <a:ext cx="1336378" cy="2543360"/>
            </a:xfrm>
            <a:prstGeom prst="ellipse">
              <a:avLst/>
            </a:prstGeom>
            <a:solidFill>
              <a:schemeClr val="bg1">
                <a:alpha val="74000"/>
              </a:schemeClr>
            </a:solidFill>
            <a:ln w="3175" cap="flat" cmpd="sng" algn="ctr">
              <a:noFill/>
              <a:prstDash val="solid"/>
              <a:headEnd/>
              <a:tailEnd/>
            </a:ln>
            <a:effectLst/>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57200"/>
              <a:endParaRPr lang="en-GB" kern="0" dirty="0">
                <a:solidFill>
                  <a:srgbClr val="4D4E5C">
                    <a:lumMod val="75000"/>
                    <a:lumOff val="25000"/>
                  </a:srgbClr>
                </a:solidFill>
                <a:latin typeface="Arial" pitchFamily="34" charset="0"/>
                <a:ea typeface="Open Sans" panose="020B0606030504020204" pitchFamily="34" charset="0"/>
                <a:cs typeface="Arial" pitchFamily="34" charset="0"/>
              </a:endParaRPr>
            </a:p>
          </p:txBody>
        </p:sp>
        <p:sp>
          <p:nvSpPr>
            <p:cNvPr id="22" name="Oval 7"/>
            <p:cNvSpPr>
              <a:spLocks noChangeArrowheads="1"/>
            </p:cNvSpPr>
            <p:nvPr/>
          </p:nvSpPr>
          <p:spPr bwMode="gray">
            <a:xfrm>
              <a:off x="1542392" y="2251129"/>
              <a:ext cx="9770963" cy="2517846"/>
            </a:xfrm>
            <a:custGeom>
              <a:avLst/>
              <a:gdLst/>
              <a:ahLst/>
              <a:cxnLst/>
              <a:rect l="l" t="t" r="r" b="b"/>
              <a:pathLst>
                <a:path w="7955384" h="2565998">
                  <a:moveTo>
                    <a:pt x="0" y="2565719"/>
                  </a:moveTo>
                  <a:lnTo>
                    <a:pt x="775" y="2565812"/>
                  </a:lnTo>
                  <a:lnTo>
                    <a:pt x="0" y="2565998"/>
                  </a:lnTo>
                  <a:close/>
                  <a:moveTo>
                    <a:pt x="111061" y="0"/>
                  </a:moveTo>
                  <a:cubicBezTo>
                    <a:pt x="773359" y="152323"/>
                    <a:pt x="4292339" y="921527"/>
                    <a:pt x="7808347" y="921527"/>
                  </a:cubicBezTo>
                  <a:lnTo>
                    <a:pt x="7808347" y="921993"/>
                  </a:lnTo>
                  <a:cubicBezTo>
                    <a:pt x="7808604" y="921809"/>
                    <a:pt x="7808863" y="921807"/>
                    <a:pt x="7809122" y="921807"/>
                  </a:cubicBezTo>
                  <a:cubicBezTo>
                    <a:pt x="7889900" y="921807"/>
                    <a:pt x="7955384" y="1077698"/>
                    <a:pt x="7955384" y="1269999"/>
                  </a:cubicBezTo>
                  <a:cubicBezTo>
                    <a:pt x="7955384" y="1462300"/>
                    <a:pt x="7889900" y="1618191"/>
                    <a:pt x="7809122" y="1618191"/>
                  </a:cubicBezTo>
                  <a:lnTo>
                    <a:pt x="7808347" y="1618005"/>
                  </a:lnTo>
                  <a:cubicBezTo>
                    <a:pt x="7808347" y="1618160"/>
                    <a:pt x="7808347" y="1618315"/>
                    <a:pt x="7808347" y="1618470"/>
                  </a:cubicBezTo>
                  <a:cubicBezTo>
                    <a:pt x="4292339" y="1618470"/>
                    <a:pt x="773359" y="2387673"/>
                    <a:pt x="111061" y="2539996"/>
                  </a:cubicBezTo>
                  <a:cubicBezTo>
                    <a:pt x="359438" y="2420028"/>
                    <a:pt x="546353" y="1897012"/>
                    <a:pt x="546353" y="1269998"/>
                  </a:cubicBezTo>
                  <a:cubicBezTo>
                    <a:pt x="546353" y="642984"/>
                    <a:pt x="359438" y="119968"/>
                    <a:pt x="111061" y="0"/>
                  </a:cubicBezTo>
                  <a:close/>
                </a:path>
              </a:pathLst>
            </a:custGeom>
            <a:solidFill>
              <a:srgbClr val="AAABB8">
                <a:lumMod val="40000"/>
                <a:lumOff val="60000"/>
                <a:alpha val="65000"/>
              </a:srgbClr>
            </a:solidFill>
            <a:ln w="3175" cap="flat" cmpd="sng" algn="ctr">
              <a:noFill/>
              <a:prstDash val="solid"/>
              <a:headEnd/>
              <a:tailEnd/>
            </a:ln>
            <a:effectLst/>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57200"/>
              <a:endParaRPr lang="en-GB" kern="0" dirty="0">
                <a:solidFill>
                  <a:srgbClr val="4D4E5C">
                    <a:lumMod val="75000"/>
                    <a:lumOff val="25000"/>
                  </a:srgbClr>
                </a:solidFill>
                <a:latin typeface="Arial" pitchFamily="34" charset="0"/>
                <a:ea typeface="Open Sans" panose="020B0606030504020204" pitchFamily="34" charset="0"/>
                <a:cs typeface="Arial" pitchFamily="34" charset="0"/>
              </a:endParaRPr>
            </a:p>
          </p:txBody>
        </p:sp>
        <p:sp>
          <p:nvSpPr>
            <p:cNvPr id="24" name="Oval 7"/>
            <p:cNvSpPr>
              <a:spLocks noChangeArrowheads="1"/>
            </p:cNvSpPr>
            <p:nvPr/>
          </p:nvSpPr>
          <p:spPr bwMode="gray">
            <a:xfrm>
              <a:off x="1618537" y="2243044"/>
              <a:ext cx="9694819" cy="2517314"/>
            </a:xfrm>
            <a:custGeom>
              <a:avLst/>
              <a:gdLst>
                <a:gd name="connsiteX0" fmla="*/ 0 w 7955384"/>
                <a:gd name="connsiteY0" fmla="*/ 2673292 h 2673571"/>
                <a:gd name="connsiteX1" fmla="*/ 775 w 7955384"/>
                <a:gd name="connsiteY1" fmla="*/ 2673385 h 2673571"/>
                <a:gd name="connsiteX2" fmla="*/ 0 w 7955384"/>
                <a:gd name="connsiteY2" fmla="*/ 2673571 h 2673571"/>
                <a:gd name="connsiteX3" fmla="*/ 0 w 7955384"/>
                <a:gd name="connsiteY3" fmla="*/ 2673292 h 2673571"/>
                <a:gd name="connsiteX4" fmla="*/ 111061 w 7955384"/>
                <a:gd name="connsiteY4" fmla="*/ 107573 h 2673571"/>
                <a:gd name="connsiteX5" fmla="*/ 7808347 w 7955384"/>
                <a:gd name="connsiteY5" fmla="*/ 1029100 h 2673571"/>
                <a:gd name="connsiteX6" fmla="*/ 7808347 w 7955384"/>
                <a:gd name="connsiteY6" fmla="*/ 1029566 h 2673571"/>
                <a:gd name="connsiteX7" fmla="*/ 7809122 w 7955384"/>
                <a:gd name="connsiteY7" fmla="*/ 1029380 h 2673571"/>
                <a:gd name="connsiteX8" fmla="*/ 7955384 w 7955384"/>
                <a:gd name="connsiteY8" fmla="*/ 1377572 h 2673571"/>
                <a:gd name="connsiteX9" fmla="*/ 7809122 w 7955384"/>
                <a:gd name="connsiteY9" fmla="*/ 1725764 h 2673571"/>
                <a:gd name="connsiteX10" fmla="*/ 7808347 w 7955384"/>
                <a:gd name="connsiteY10" fmla="*/ 1725578 h 2673571"/>
                <a:gd name="connsiteX11" fmla="*/ 7808347 w 7955384"/>
                <a:gd name="connsiteY11" fmla="*/ 1726043 h 2673571"/>
                <a:gd name="connsiteX12" fmla="*/ 111061 w 7955384"/>
                <a:gd name="connsiteY12" fmla="*/ 2647569 h 2673571"/>
                <a:gd name="connsiteX13" fmla="*/ 546353 w 7955384"/>
                <a:gd name="connsiteY13" fmla="*/ 1377571 h 2673571"/>
                <a:gd name="connsiteX14" fmla="*/ 441270 w 7955384"/>
                <a:gd name="connsiteY14" fmla="*/ 569373 h 2673571"/>
                <a:gd name="connsiteX15" fmla="*/ 111061 w 7955384"/>
                <a:gd name="connsiteY15" fmla="*/ 107573 h 2673571"/>
                <a:gd name="connsiteX0" fmla="*/ 353338 w 8308722"/>
                <a:gd name="connsiteY0" fmla="*/ 2673292 h 2673571"/>
                <a:gd name="connsiteX1" fmla="*/ 354113 w 8308722"/>
                <a:gd name="connsiteY1" fmla="*/ 2673385 h 2673571"/>
                <a:gd name="connsiteX2" fmla="*/ 353338 w 8308722"/>
                <a:gd name="connsiteY2" fmla="*/ 2673571 h 2673571"/>
                <a:gd name="connsiteX3" fmla="*/ 353338 w 8308722"/>
                <a:gd name="connsiteY3" fmla="*/ 2673292 h 2673571"/>
                <a:gd name="connsiteX4" fmla="*/ 464399 w 8308722"/>
                <a:gd name="connsiteY4" fmla="*/ 107573 h 2673571"/>
                <a:gd name="connsiteX5" fmla="*/ 8161685 w 8308722"/>
                <a:gd name="connsiteY5" fmla="*/ 1029100 h 2673571"/>
                <a:gd name="connsiteX6" fmla="*/ 8161685 w 8308722"/>
                <a:gd name="connsiteY6" fmla="*/ 1029566 h 2673571"/>
                <a:gd name="connsiteX7" fmla="*/ 8162460 w 8308722"/>
                <a:gd name="connsiteY7" fmla="*/ 1029380 h 2673571"/>
                <a:gd name="connsiteX8" fmla="*/ 8308722 w 8308722"/>
                <a:gd name="connsiteY8" fmla="*/ 1377572 h 2673571"/>
                <a:gd name="connsiteX9" fmla="*/ 8162460 w 8308722"/>
                <a:gd name="connsiteY9" fmla="*/ 1725764 h 2673571"/>
                <a:gd name="connsiteX10" fmla="*/ 8161685 w 8308722"/>
                <a:gd name="connsiteY10" fmla="*/ 1725578 h 2673571"/>
                <a:gd name="connsiteX11" fmla="*/ 8161685 w 8308722"/>
                <a:gd name="connsiteY11" fmla="*/ 1726043 h 2673571"/>
                <a:gd name="connsiteX12" fmla="*/ 464399 w 8308722"/>
                <a:gd name="connsiteY12" fmla="*/ 2647569 h 2673571"/>
                <a:gd name="connsiteX13" fmla="*/ 868097 w 8308722"/>
                <a:gd name="connsiteY13" fmla="*/ 1797694 h 2673571"/>
                <a:gd name="connsiteX14" fmla="*/ 899691 w 8308722"/>
                <a:gd name="connsiteY14" fmla="*/ 1377571 h 2673571"/>
                <a:gd name="connsiteX15" fmla="*/ 794608 w 8308722"/>
                <a:gd name="connsiteY15" fmla="*/ 569373 h 2673571"/>
                <a:gd name="connsiteX16" fmla="*/ 464399 w 8308722"/>
                <a:gd name="connsiteY16" fmla="*/ 107573 h 2673571"/>
                <a:gd name="connsiteX0" fmla="*/ 899691 w 8308722"/>
                <a:gd name="connsiteY0" fmla="*/ 1377571 h 2673571"/>
                <a:gd name="connsiteX1" fmla="*/ 794608 w 8308722"/>
                <a:gd name="connsiteY1" fmla="*/ 569373 h 2673571"/>
                <a:gd name="connsiteX2" fmla="*/ 464399 w 8308722"/>
                <a:gd name="connsiteY2" fmla="*/ 107573 h 2673571"/>
                <a:gd name="connsiteX3" fmla="*/ 354113 w 8308722"/>
                <a:gd name="connsiteY3" fmla="*/ 2673385 h 2673571"/>
                <a:gd name="connsiteX4" fmla="*/ 353338 w 8308722"/>
                <a:gd name="connsiteY4" fmla="*/ 2673571 h 2673571"/>
                <a:gd name="connsiteX5" fmla="*/ 353338 w 8308722"/>
                <a:gd name="connsiteY5" fmla="*/ 2673292 h 2673571"/>
                <a:gd name="connsiteX6" fmla="*/ 464399 w 8308722"/>
                <a:gd name="connsiteY6" fmla="*/ 107573 h 2673571"/>
                <a:gd name="connsiteX7" fmla="*/ 8161685 w 8308722"/>
                <a:gd name="connsiteY7" fmla="*/ 1029100 h 2673571"/>
                <a:gd name="connsiteX8" fmla="*/ 8161685 w 8308722"/>
                <a:gd name="connsiteY8" fmla="*/ 1029566 h 2673571"/>
                <a:gd name="connsiteX9" fmla="*/ 8162460 w 8308722"/>
                <a:gd name="connsiteY9" fmla="*/ 1029380 h 2673571"/>
                <a:gd name="connsiteX10" fmla="*/ 8308722 w 8308722"/>
                <a:gd name="connsiteY10" fmla="*/ 1377572 h 2673571"/>
                <a:gd name="connsiteX11" fmla="*/ 8162460 w 8308722"/>
                <a:gd name="connsiteY11" fmla="*/ 1725764 h 2673571"/>
                <a:gd name="connsiteX12" fmla="*/ 8161685 w 8308722"/>
                <a:gd name="connsiteY12" fmla="*/ 1725578 h 2673571"/>
                <a:gd name="connsiteX13" fmla="*/ 8161685 w 8308722"/>
                <a:gd name="connsiteY13" fmla="*/ 1726043 h 2673571"/>
                <a:gd name="connsiteX14" fmla="*/ 464399 w 8308722"/>
                <a:gd name="connsiteY14" fmla="*/ 2647569 h 2673571"/>
                <a:gd name="connsiteX15" fmla="*/ 868097 w 8308722"/>
                <a:gd name="connsiteY15" fmla="*/ 1797694 h 2673571"/>
                <a:gd name="connsiteX16" fmla="*/ 1000476 w 8308722"/>
                <a:gd name="connsiteY16" fmla="*/ 1478356 h 2673571"/>
                <a:gd name="connsiteX0" fmla="*/ 899691 w 8308722"/>
                <a:gd name="connsiteY0" fmla="*/ 1377571 h 2673571"/>
                <a:gd name="connsiteX1" fmla="*/ 794608 w 8308722"/>
                <a:gd name="connsiteY1" fmla="*/ 569373 h 2673571"/>
                <a:gd name="connsiteX2" fmla="*/ 464399 w 8308722"/>
                <a:gd name="connsiteY2" fmla="*/ 107573 h 2673571"/>
                <a:gd name="connsiteX3" fmla="*/ 354113 w 8308722"/>
                <a:gd name="connsiteY3" fmla="*/ 2673385 h 2673571"/>
                <a:gd name="connsiteX4" fmla="*/ 353338 w 8308722"/>
                <a:gd name="connsiteY4" fmla="*/ 2673571 h 2673571"/>
                <a:gd name="connsiteX5" fmla="*/ 353338 w 8308722"/>
                <a:gd name="connsiteY5" fmla="*/ 2673292 h 2673571"/>
                <a:gd name="connsiteX6" fmla="*/ 899691 w 8308722"/>
                <a:gd name="connsiteY6" fmla="*/ 1377571 h 2673571"/>
                <a:gd name="connsiteX7" fmla="*/ 464399 w 8308722"/>
                <a:gd name="connsiteY7" fmla="*/ 107573 h 2673571"/>
                <a:gd name="connsiteX8" fmla="*/ 8161685 w 8308722"/>
                <a:gd name="connsiteY8" fmla="*/ 1029100 h 2673571"/>
                <a:gd name="connsiteX9" fmla="*/ 8161685 w 8308722"/>
                <a:gd name="connsiteY9" fmla="*/ 1029566 h 2673571"/>
                <a:gd name="connsiteX10" fmla="*/ 8162460 w 8308722"/>
                <a:gd name="connsiteY10" fmla="*/ 1029380 h 2673571"/>
                <a:gd name="connsiteX11" fmla="*/ 8308722 w 8308722"/>
                <a:gd name="connsiteY11" fmla="*/ 1377572 h 2673571"/>
                <a:gd name="connsiteX12" fmla="*/ 8162460 w 8308722"/>
                <a:gd name="connsiteY12" fmla="*/ 1725764 h 2673571"/>
                <a:gd name="connsiteX13" fmla="*/ 8161685 w 8308722"/>
                <a:gd name="connsiteY13" fmla="*/ 1725578 h 2673571"/>
                <a:gd name="connsiteX14" fmla="*/ 8161685 w 8308722"/>
                <a:gd name="connsiteY14" fmla="*/ 1726043 h 2673571"/>
                <a:gd name="connsiteX15" fmla="*/ 464399 w 8308722"/>
                <a:gd name="connsiteY15" fmla="*/ 2647569 h 2673571"/>
                <a:gd name="connsiteX16" fmla="*/ 868097 w 8308722"/>
                <a:gd name="connsiteY16" fmla="*/ 1797694 h 2673571"/>
                <a:gd name="connsiteX0" fmla="*/ 546353 w 7955384"/>
                <a:gd name="connsiteY0" fmla="*/ 1377571 h 2673571"/>
                <a:gd name="connsiteX1" fmla="*/ 441270 w 7955384"/>
                <a:gd name="connsiteY1" fmla="*/ 569373 h 2673571"/>
                <a:gd name="connsiteX2" fmla="*/ 111061 w 7955384"/>
                <a:gd name="connsiteY2" fmla="*/ 107573 h 2673571"/>
                <a:gd name="connsiteX3" fmla="*/ 775 w 7955384"/>
                <a:gd name="connsiteY3" fmla="*/ 2673385 h 2673571"/>
                <a:gd name="connsiteX4" fmla="*/ 0 w 7955384"/>
                <a:gd name="connsiteY4" fmla="*/ 2673571 h 2673571"/>
                <a:gd name="connsiteX5" fmla="*/ 0 w 7955384"/>
                <a:gd name="connsiteY5" fmla="*/ 2673292 h 2673571"/>
                <a:gd name="connsiteX6" fmla="*/ 546353 w 7955384"/>
                <a:gd name="connsiteY6" fmla="*/ 1377571 h 2673571"/>
                <a:gd name="connsiteX7" fmla="*/ 111061 w 7955384"/>
                <a:gd name="connsiteY7" fmla="*/ 107573 h 2673571"/>
                <a:gd name="connsiteX8" fmla="*/ 7808347 w 7955384"/>
                <a:gd name="connsiteY8" fmla="*/ 1029100 h 2673571"/>
                <a:gd name="connsiteX9" fmla="*/ 7808347 w 7955384"/>
                <a:gd name="connsiteY9" fmla="*/ 1029566 h 2673571"/>
                <a:gd name="connsiteX10" fmla="*/ 7809122 w 7955384"/>
                <a:gd name="connsiteY10" fmla="*/ 1029380 h 2673571"/>
                <a:gd name="connsiteX11" fmla="*/ 7955384 w 7955384"/>
                <a:gd name="connsiteY11" fmla="*/ 1377572 h 2673571"/>
                <a:gd name="connsiteX12" fmla="*/ 7809122 w 7955384"/>
                <a:gd name="connsiteY12" fmla="*/ 1725764 h 2673571"/>
                <a:gd name="connsiteX13" fmla="*/ 7808347 w 7955384"/>
                <a:gd name="connsiteY13" fmla="*/ 1725578 h 2673571"/>
                <a:gd name="connsiteX14" fmla="*/ 7808347 w 7955384"/>
                <a:gd name="connsiteY14" fmla="*/ 1726043 h 2673571"/>
                <a:gd name="connsiteX15" fmla="*/ 111061 w 7955384"/>
                <a:gd name="connsiteY15" fmla="*/ 2647569 h 2673571"/>
                <a:gd name="connsiteX0" fmla="*/ 0 w 7955384"/>
                <a:gd name="connsiteY0" fmla="*/ 2673292 h 2673571"/>
                <a:gd name="connsiteX1" fmla="*/ 441270 w 7955384"/>
                <a:gd name="connsiteY1" fmla="*/ 569373 h 2673571"/>
                <a:gd name="connsiteX2" fmla="*/ 111061 w 7955384"/>
                <a:gd name="connsiteY2" fmla="*/ 107573 h 2673571"/>
                <a:gd name="connsiteX3" fmla="*/ 775 w 7955384"/>
                <a:gd name="connsiteY3" fmla="*/ 2673385 h 2673571"/>
                <a:gd name="connsiteX4" fmla="*/ 0 w 7955384"/>
                <a:gd name="connsiteY4" fmla="*/ 2673571 h 2673571"/>
                <a:gd name="connsiteX5" fmla="*/ 0 w 7955384"/>
                <a:gd name="connsiteY5" fmla="*/ 2673292 h 2673571"/>
                <a:gd name="connsiteX6" fmla="*/ 111061 w 7955384"/>
                <a:gd name="connsiteY6" fmla="*/ 107573 h 2673571"/>
                <a:gd name="connsiteX7" fmla="*/ 7808347 w 7955384"/>
                <a:gd name="connsiteY7" fmla="*/ 1029100 h 2673571"/>
                <a:gd name="connsiteX8" fmla="*/ 7808347 w 7955384"/>
                <a:gd name="connsiteY8" fmla="*/ 1029566 h 2673571"/>
                <a:gd name="connsiteX9" fmla="*/ 7809122 w 7955384"/>
                <a:gd name="connsiteY9" fmla="*/ 1029380 h 2673571"/>
                <a:gd name="connsiteX10" fmla="*/ 7955384 w 7955384"/>
                <a:gd name="connsiteY10" fmla="*/ 1377572 h 2673571"/>
                <a:gd name="connsiteX11" fmla="*/ 7809122 w 7955384"/>
                <a:gd name="connsiteY11" fmla="*/ 1725764 h 2673571"/>
                <a:gd name="connsiteX12" fmla="*/ 7808347 w 7955384"/>
                <a:gd name="connsiteY12" fmla="*/ 1725578 h 2673571"/>
                <a:gd name="connsiteX13" fmla="*/ 7808347 w 7955384"/>
                <a:gd name="connsiteY13" fmla="*/ 1726043 h 2673571"/>
                <a:gd name="connsiteX14" fmla="*/ 111061 w 7955384"/>
                <a:gd name="connsiteY14" fmla="*/ 2647569 h 2673571"/>
                <a:gd name="connsiteX0" fmla="*/ 0 w 7955384"/>
                <a:gd name="connsiteY0" fmla="*/ 2565719 h 2565998"/>
                <a:gd name="connsiteX1" fmla="*/ 111061 w 7955384"/>
                <a:gd name="connsiteY1" fmla="*/ 0 h 2565998"/>
                <a:gd name="connsiteX2" fmla="*/ 775 w 7955384"/>
                <a:gd name="connsiteY2" fmla="*/ 2565812 h 2565998"/>
                <a:gd name="connsiteX3" fmla="*/ 0 w 7955384"/>
                <a:gd name="connsiteY3" fmla="*/ 2565998 h 2565998"/>
                <a:gd name="connsiteX4" fmla="*/ 0 w 7955384"/>
                <a:gd name="connsiteY4" fmla="*/ 2565719 h 2565998"/>
                <a:gd name="connsiteX5" fmla="*/ 111061 w 7955384"/>
                <a:gd name="connsiteY5" fmla="*/ 0 h 2565998"/>
                <a:gd name="connsiteX6" fmla="*/ 7808347 w 7955384"/>
                <a:gd name="connsiteY6" fmla="*/ 921527 h 2565998"/>
                <a:gd name="connsiteX7" fmla="*/ 7808347 w 7955384"/>
                <a:gd name="connsiteY7" fmla="*/ 921993 h 2565998"/>
                <a:gd name="connsiteX8" fmla="*/ 7809122 w 7955384"/>
                <a:gd name="connsiteY8" fmla="*/ 921807 h 2565998"/>
                <a:gd name="connsiteX9" fmla="*/ 7955384 w 7955384"/>
                <a:gd name="connsiteY9" fmla="*/ 1269999 h 2565998"/>
                <a:gd name="connsiteX10" fmla="*/ 7809122 w 7955384"/>
                <a:gd name="connsiteY10" fmla="*/ 1618191 h 2565998"/>
                <a:gd name="connsiteX11" fmla="*/ 7808347 w 7955384"/>
                <a:gd name="connsiteY11" fmla="*/ 1618005 h 2565998"/>
                <a:gd name="connsiteX12" fmla="*/ 7808347 w 7955384"/>
                <a:gd name="connsiteY12" fmla="*/ 1618470 h 2565998"/>
                <a:gd name="connsiteX13" fmla="*/ 111061 w 7955384"/>
                <a:gd name="connsiteY13" fmla="*/ 2539996 h 2565998"/>
                <a:gd name="connsiteX0" fmla="*/ 0 w 7955384"/>
                <a:gd name="connsiteY0" fmla="*/ 2565998 h 2565998"/>
                <a:gd name="connsiteX1" fmla="*/ 111061 w 7955384"/>
                <a:gd name="connsiteY1" fmla="*/ 0 h 2565998"/>
                <a:gd name="connsiteX2" fmla="*/ 775 w 7955384"/>
                <a:gd name="connsiteY2" fmla="*/ 2565812 h 2565998"/>
                <a:gd name="connsiteX3" fmla="*/ 0 w 7955384"/>
                <a:gd name="connsiteY3" fmla="*/ 2565998 h 2565998"/>
                <a:gd name="connsiteX4" fmla="*/ 111061 w 7955384"/>
                <a:gd name="connsiteY4" fmla="*/ 0 h 2565998"/>
                <a:gd name="connsiteX5" fmla="*/ 7808347 w 7955384"/>
                <a:gd name="connsiteY5" fmla="*/ 921527 h 2565998"/>
                <a:gd name="connsiteX6" fmla="*/ 7808347 w 7955384"/>
                <a:gd name="connsiteY6" fmla="*/ 921993 h 2565998"/>
                <a:gd name="connsiteX7" fmla="*/ 7809122 w 7955384"/>
                <a:gd name="connsiteY7" fmla="*/ 921807 h 2565998"/>
                <a:gd name="connsiteX8" fmla="*/ 7955384 w 7955384"/>
                <a:gd name="connsiteY8" fmla="*/ 1269999 h 2565998"/>
                <a:gd name="connsiteX9" fmla="*/ 7809122 w 7955384"/>
                <a:gd name="connsiteY9" fmla="*/ 1618191 h 2565998"/>
                <a:gd name="connsiteX10" fmla="*/ 7808347 w 7955384"/>
                <a:gd name="connsiteY10" fmla="*/ 1618005 h 2565998"/>
                <a:gd name="connsiteX11" fmla="*/ 7808347 w 7955384"/>
                <a:gd name="connsiteY11" fmla="*/ 1618470 h 2565998"/>
                <a:gd name="connsiteX12" fmla="*/ 111061 w 7955384"/>
                <a:gd name="connsiteY12" fmla="*/ 2539996 h 2565998"/>
                <a:gd name="connsiteX0" fmla="*/ 26 w 7954635"/>
                <a:gd name="connsiteY0" fmla="*/ 2565812 h 2565812"/>
                <a:gd name="connsiteX1" fmla="*/ 110312 w 7954635"/>
                <a:gd name="connsiteY1" fmla="*/ 0 h 2565812"/>
                <a:gd name="connsiteX2" fmla="*/ 26 w 7954635"/>
                <a:gd name="connsiteY2" fmla="*/ 2565812 h 2565812"/>
                <a:gd name="connsiteX3" fmla="*/ 110312 w 7954635"/>
                <a:gd name="connsiteY3" fmla="*/ 0 h 2565812"/>
                <a:gd name="connsiteX4" fmla="*/ 7807598 w 7954635"/>
                <a:gd name="connsiteY4" fmla="*/ 921527 h 2565812"/>
                <a:gd name="connsiteX5" fmla="*/ 7807598 w 7954635"/>
                <a:gd name="connsiteY5" fmla="*/ 921993 h 2565812"/>
                <a:gd name="connsiteX6" fmla="*/ 7808373 w 7954635"/>
                <a:gd name="connsiteY6" fmla="*/ 921807 h 2565812"/>
                <a:gd name="connsiteX7" fmla="*/ 7954635 w 7954635"/>
                <a:gd name="connsiteY7" fmla="*/ 1269999 h 2565812"/>
                <a:gd name="connsiteX8" fmla="*/ 7808373 w 7954635"/>
                <a:gd name="connsiteY8" fmla="*/ 1618191 h 2565812"/>
                <a:gd name="connsiteX9" fmla="*/ 7807598 w 7954635"/>
                <a:gd name="connsiteY9" fmla="*/ 1618005 h 2565812"/>
                <a:gd name="connsiteX10" fmla="*/ 7807598 w 7954635"/>
                <a:gd name="connsiteY10" fmla="*/ 1618470 h 2565812"/>
                <a:gd name="connsiteX11" fmla="*/ 110312 w 7954635"/>
                <a:gd name="connsiteY11" fmla="*/ 2539996 h 2565812"/>
                <a:gd name="connsiteX0" fmla="*/ 0 w 7844323"/>
                <a:gd name="connsiteY0" fmla="*/ 0 h 2539996"/>
                <a:gd name="connsiteX1" fmla="*/ 7697286 w 7844323"/>
                <a:gd name="connsiteY1" fmla="*/ 921527 h 2539996"/>
                <a:gd name="connsiteX2" fmla="*/ 7697286 w 7844323"/>
                <a:gd name="connsiteY2" fmla="*/ 921993 h 2539996"/>
                <a:gd name="connsiteX3" fmla="*/ 7698061 w 7844323"/>
                <a:gd name="connsiteY3" fmla="*/ 921807 h 2539996"/>
                <a:gd name="connsiteX4" fmla="*/ 7844323 w 7844323"/>
                <a:gd name="connsiteY4" fmla="*/ 1269999 h 2539996"/>
                <a:gd name="connsiteX5" fmla="*/ 7698061 w 7844323"/>
                <a:gd name="connsiteY5" fmla="*/ 1618191 h 2539996"/>
                <a:gd name="connsiteX6" fmla="*/ 7697286 w 7844323"/>
                <a:gd name="connsiteY6" fmla="*/ 1618005 h 2539996"/>
                <a:gd name="connsiteX7" fmla="*/ 7697286 w 7844323"/>
                <a:gd name="connsiteY7" fmla="*/ 1618470 h 2539996"/>
                <a:gd name="connsiteX8" fmla="*/ 0 w 7844323"/>
                <a:gd name="connsiteY8" fmla="*/ 2539996 h 253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44323" h="2539996">
                  <a:moveTo>
                    <a:pt x="0" y="0"/>
                  </a:moveTo>
                  <a:cubicBezTo>
                    <a:pt x="662298" y="152323"/>
                    <a:pt x="4181278" y="921527"/>
                    <a:pt x="7697286" y="921527"/>
                  </a:cubicBezTo>
                  <a:lnTo>
                    <a:pt x="7697286" y="921993"/>
                  </a:lnTo>
                  <a:cubicBezTo>
                    <a:pt x="7697543" y="921809"/>
                    <a:pt x="7697802" y="921807"/>
                    <a:pt x="7698061" y="921807"/>
                  </a:cubicBezTo>
                  <a:cubicBezTo>
                    <a:pt x="7778839" y="921807"/>
                    <a:pt x="7844323" y="1077698"/>
                    <a:pt x="7844323" y="1269999"/>
                  </a:cubicBezTo>
                  <a:cubicBezTo>
                    <a:pt x="7844323" y="1462300"/>
                    <a:pt x="7778839" y="1618191"/>
                    <a:pt x="7698061" y="1618191"/>
                  </a:cubicBezTo>
                  <a:lnTo>
                    <a:pt x="7697286" y="1618005"/>
                  </a:lnTo>
                  <a:lnTo>
                    <a:pt x="7697286" y="1618470"/>
                  </a:lnTo>
                  <a:cubicBezTo>
                    <a:pt x="4181278" y="1618470"/>
                    <a:pt x="662298" y="2387673"/>
                    <a:pt x="0" y="2539996"/>
                  </a:cubicBezTo>
                </a:path>
              </a:pathLst>
            </a:custGeom>
            <a:noFill/>
            <a:ln w="6350">
              <a:noFill/>
              <a:prstDash val="sysDot"/>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dirty="0">
                <a:ln>
                  <a:noFill/>
                </a:ln>
                <a:solidFill>
                  <a:srgbClr val="4D4E5C"/>
                </a:solidFill>
                <a:effectLst/>
                <a:uLnTx/>
                <a:uFillTx/>
                <a:latin typeface="Arial"/>
                <a:cs typeface="Arial" panose="020B0604020202020204" pitchFamily="34" charset="0"/>
              </a:endParaRPr>
            </a:p>
          </p:txBody>
        </p:sp>
        <p:sp>
          <p:nvSpPr>
            <p:cNvPr id="25" name="Ellipse 24"/>
            <p:cNvSpPr/>
            <p:nvPr/>
          </p:nvSpPr>
          <p:spPr bwMode="gray">
            <a:xfrm>
              <a:off x="1300474" y="2689901"/>
              <a:ext cx="318063" cy="318062"/>
            </a:xfrm>
            <a:prstGeom prst="ellipse">
              <a:avLst/>
            </a:prstGeom>
            <a:solidFill>
              <a:schemeClr val="accent1"/>
            </a:solidFill>
            <a:ln w="12700">
              <a:noFill/>
              <a:round/>
              <a:headEnd/>
              <a:tailEnd/>
            </a:ln>
            <a:effectLst/>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57200"/>
              <a:endParaRPr lang="en-GB" sz="1600" dirty="0">
                <a:solidFill>
                  <a:srgbClr val="4D4E5C"/>
                </a:solidFill>
                <a:latin typeface="Arial"/>
                <a:cs typeface="Arial" panose="020B0604020202020204" pitchFamily="34" charset="0"/>
              </a:endParaRPr>
            </a:p>
          </p:txBody>
        </p:sp>
        <p:sp>
          <p:nvSpPr>
            <p:cNvPr id="26" name="Ellipse 25"/>
            <p:cNvSpPr/>
            <p:nvPr/>
          </p:nvSpPr>
          <p:spPr bwMode="gray">
            <a:xfrm>
              <a:off x="1594074" y="3148268"/>
              <a:ext cx="318063" cy="318062"/>
            </a:xfrm>
            <a:prstGeom prst="ellipse">
              <a:avLst/>
            </a:prstGeom>
            <a:solidFill>
              <a:schemeClr val="accent1"/>
            </a:solidFill>
            <a:ln w="12700">
              <a:noFill/>
              <a:round/>
              <a:headEnd/>
              <a:tailEnd/>
            </a:ln>
            <a:effectLst/>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57200"/>
              <a:endParaRPr lang="en-GB" sz="1600" dirty="0">
                <a:solidFill>
                  <a:srgbClr val="4D4E5C"/>
                </a:solidFill>
                <a:latin typeface="Arial"/>
                <a:cs typeface="Arial" panose="020B0604020202020204" pitchFamily="34" charset="0"/>
              </a:endParaRPr>
            </a:p>
          </p:txBody>
        </p:sp>
        <p:sp>
          <p:nvSpPr>
            <p:cNvPr id="27" name="Ellipse 26"/>
            <p:cNvSpPr/>
            <p:nvPr/>
          </p:nvSpPr>
          <p:spPr bwMode="gray">
            <a:xfrm>
              <a:off x="1659291" y="3863419"/>
              <a:ext cx="318063" cy="318062"/>
            </a:xfrm>
            <a:prstGeom prst="ellipse">
              <a:avLst/>
            </a:prstGeom>
            <a:solidFill>
              <a:schemeClr val="accent1"/>
            </a:solidFill>
            <a:ln w="12700">
              <a:noFill/>
              <a:round/>
              <a:headEnd/>
              <a:tailEnd/>
            </a:ln>
            <a:effectLst/>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57200"/>
              <a:endParaRPr lang="en-GB" sz="1600" dirty="0">
                <a:solidFill>
                  <a:srgbClr val="4D4E5C"/>
                </a:solidFill>
                <a:latin typeface="Arial"/>
                <a:cs typeface="Arial" panose="020B0604020202020204" pitchFamily="34" charset="0"/>
              </a:endParaRPr>
            </a:p>
          </p:txBody>
        </p:sp>
        <p:sp>
          <p:nvSpPr>
            <p:cNvPr id="28" name="Ellipse 27"/>
            <p:cNvSpPr/>
            <p:nvPr/>
          </p:nvSpPr>
          <p:spPr bwMode="gray">
            <a:xfrm>
              <a:off x="1068740" y="3336340"/>
              <a:ext cx="318063" cy="318062"/>
            </a:xfrm>
            <a:prstGeom prst="ellipse">
              <a:avLst/>
            </a:prstGeom>
            <a:solidFill>
              <a:schemeClr val="accent1"/>
            </a:solidFill>
            <a:ln w="12700">
              <a:noFill/>
              <a:round/>
              <a:headEnd/>
              <a:tailEnd/>
            </a:ln>
            <a:effectLst/>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57200"/>
              <a:endParaRPr lang="en-GB" sz="1600" dirty="0">
                <a:solidFill>
                  <a:srgbClr val="4D4E5C"/>
                </a:solidFill>
                <a:latin typeface="Arial"/>
                <a:cs typeface="Arial" panose="020B0604020202020204" pitchFamily="34" charset="0"/>
              </a:endParaRPr>
            </a:p>
          </p:txBody>
        </p:sp>
        <p:sp>
          <p:nvSpPr>
            <p:cNvPr id="29" name="Ellipse 28"/>
            <p:cNvSpPr/>
            <p:nvPr/>
          </p:nvSpPr>
          <p:spPr bwMode="gray">
            <a:xfrm>
              <a:off x="1158010" y="3958543"/>
              <a:ext cx="318063" cy="318062"/>
            </a:xfrm>
            <a:prstGeom prst="ellipse">
              <a:avLst/>
            </a:prstGeom>
            <a:solidFill>
              <a:schemeClr val="accent1"/>
            </a:solidFill>
            <a:ln w="12700">
              <a:noFill/>
              <a:round/>
              <a:headEnd/>
              <a:tailEnd/>
            </a:ln>
            <a:effectLst/>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57200"/>
              <a:endParaRPr lang="en-GB" sz="1600" dirty="0">
                <a:solidFill>
                  <a:srgbClr val="4D4E5C"/>
                </a:solidFill>
                <a:latin typeface="Arial"/>
                <a:cs typeface="Arial" panose="020B0604020202020204" pitchFamily="34" charset="0"/>
              </a:endParaRPr>
            </a:p>
          </p:txBody>
        </p:sp>
        <p:sp>
          <p:nvSpPr>
            <p:cNvPr id="30" name="Ellipse 29"/>
            <p:cNvSpPr/>
            <p:nvPr/>
          </p:nvSpPr>
          <p:spPr bwMode="gray">
            <a:xfrm>
              <a:off x="2463847" y="3325287"/>
              <a:ext cx="332918" cy="332916"/>
            </a:xfrm>
            <a:prstGeom prst="ellipse">
              <a:avLst/>
            </a:prstGeom>
            <a:solidFill>
              <a:schemeClr val="bg2"/>
            </a:solidFill>
            <a:ln w="12700">
              <a:noFill/>
              <a:round/>
              <a:headEnd/>
              <a:tailEnd/>
            </a:ln>
            <a:effectLst/>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57200"/>
              <a:endParaRPr lang="en-GB" sz="1600" dirty="0">
                <a:solidFill>
                  <a:srgbClr val="4D4E5C"/>
                </a:solidFill>
                <a:latin typeface="Arial"/>
                <a:cs typeface="Arial" panose="020B0604020202020204" pitchFamily="34" charset="0"/>
              </a:endParaRPr>
            </a:p>
          </p:txBody>
        </p:sp>
        <p:sp>
          <p:nvSpPr>
            <p:cNvPr id="31" name="Ellipse 30"/>
            <p:cNvSpPr/>
            <p:nvPr/>
          </p:nvSpPr>
          <p:spPr bwMode="gray">
            <a:xfrm>
              <a:off x="2306183" y="2645286"/>
              <a:ext cx="332918" cy="332916"/>
            </a:xfrm>
            <a:prstGeom prst="ellipse">
              <a:avLst/>
            </a:prstGeom>
            <a:solidFill>
              <a:schemeClr val="bg2"/>
            </a:solidFill>
            <a:ln w="12700">
              <a:noFill/>
              <a:round/>
              <a:headEnd/>
              <a:tailEnd/>
            </a:ln>
            <a:effectLst/>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57200"/>
              <a:endParaRPr lang="en-GB" sz="1600" dirty="0">
                <a:solidFill>
                  <a:srgbClr val="4D4E5C"/>
                </a:solidFill>
                <a:latin typeface="Arial"/>
                <a:cs typeface="Arial" panose="020B0604020202020204" pitchFamily="34" charset="0"/>
              </a:endParaRPr>
            </a:p>
          </p:txBody>
        </p:sp>
        <p:sp>
          <p:nvSpPr>
            <p:cNvPr id="32" name="Ellipse 31"/>
            <p:cNvSpPr/>
            <p:nvPr/>
          </p:nvSpPr>
          <p:spPr bwMode="gray">
            <a:xfrm>
              <a:off x="2347553" y="4044439"/>
              <a:ext cx="332918" cy="332916"/>
            </a:xfrm>
            <a:prstGeom prst="ellipse">
              <a:avLst/>
            </a:prstGeom>
            <a:solidFill>
              <a:schemeClr val="bg2"/>
            </a:solidFill>
            <a:ln w="12700">
              <a:noFill/>
              <a:round/>
              <a:headEnd/>
              <a:tailEnd/>
            </a:ln>
            <a:effectLst/>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57200"/>
              <a:endParaRPr lang="en-GB" sz="1600" dirty="0">
                <a:solidFill>
                  <a:srgbClr val="4D4E5C"/>
                </a:solidFill>
                <a:latin typeface="Arial"/>
                <a:cs typeface="Arial" panose="020B0604020202020204" pitchFamily="34" charset="0"/>
              </a:endParaRPr>
            </a:p>
          </p:txBody>
        </p:sp>
        <p:sp>
          <p:nvSpPr>
            <p:cNvPr id="33" name="Ellipse 32"/>
            <p:cNvSpPr/>
            <p:nvPr/>
          </p:nvSpPr>
          <p:spPr bwMode="gray">
            <a:xfrm>
              <a:off x="10547109" y="3343594"/>
              <a:ext cx="332918" cy="332916"/>
            </a:xfrm>
            <a:prstGeom prst="ellipse">
              <a:avLst/>
            </a:prstGeom>
            <a:solidFill>
              <a:schemeClr val="tx2"/>
            </a:solidFill>
            <a:ln w="12700">
              <a:noFill/>
              <a:round/>
              <a:headEnd/>
              <a:tailEnd/>
            </a:ln>
            <a:effectLst/>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57200"/>
              <a:endParaRPr lang="en-GB" sz="1600" dirty="0">
                <a:solidFill>
                  <a:srgbClr val="4D4E5C"/>
                </a:solidFill>
                <a:latin typeface="Arial"/>
                <a:cs typeface="Arial" panose="020B0604020202020204" pitchFamily="34" charset="0"/>
              </a:endParaRPr>
            </a:p>
          </p:txBody>
        </p:sp>
        <p:sp>
          <p:nvSpPr>
            <p:cNvPr id="34" name="Ellipse 33"/>
            <p:cNvSpPr/>
            <p:nvPr/>
          </p:nvSpPr>
          <p:spPr bwMode="gray">
            <a:xfrm>
              <a:off x="9119040" y="3343594"/>
              <a:ext cx="332918" cy="332916"/>
            </a:xfrm>
            <a:prstGeom prst="ellipse">
              <a:avLst/>
            </a:prstGeom>
            <a:solidFill>
              <a:schemeClr val="bg2"/>
            </a:solidFill>
            <a:ln w="12700">
              <a:noFill/>
              <a:round/>
              <a:headEnd/>
              <a:tailEnd/>
            </a:ln>
            <a:effectLst/>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57200"/>
              <a:endParaRPr lang="en-GB" sz="1600" dirty="0">
                <a:solidFill>
                  <a:srgbClr val="4D4E5C"/>
                </a:solidFill>
                <a:latin typeface="Arial"/>
                <a:cs typeface="Arial" panose="020B0604020202020204" pitchFamily="34" charset="0"/>
              </a:endParaRPr>
            </a:p>
          </p:txBody>
        </p:sp>
        <p:sp>
          <p:nvSpPr>
            <p:cNvPr id="35" name="Ellipse 34"/>
            <p:cNvSpPr/>
            <p:nvPr/>
          </p:nvSpPr>
          <p:spPr bwMode="gray">
            <a:xfrm>
              <a:off x="7662749" y="3343594"/>
              <a:ext cx="332918" cy="332916"/>
            </a:xfrm>
            <a:prstGeom prst="ellipse">
              <a:avLst/>
            </a:prstGeom>
            <a:solidFill>
              <a:schemeClr val="bg2"/>
            </a:solidFill>
            <a:ln w="12700">
              <a:noFill/>
              <a:round/>
              <a:headEnd/>
              <a:tailEnd/>
            </a:ln>
            <a:effectLst/>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57200"/>
              <a:endParaRPr lang="en-GB" sz="1600" dirty="0">
                <a:solidFill>
                  <a:srgbClr val="4D4E5C"/>
                </a:solidFill>
                <a:latin typeface="Arial"/>
                <a:cs typeface="Arial" panose="020B0604020202020204" pitchFamily="34" charset="0"/>
              </a:endParaRPr>
            </a:p>
          </p:txBody>
        </p:sp>
        <p:sp>
          <p:nvSpPr>
            <p:cNvPr id="36" name="Ellipse 35"/>
            <p:cNvSpPr/>
            <p:nvPr/>
          </p:nvSpPr>
          <p:spPr bwMode="gray">
            <a:xfrm>
              <a:off x="6239115" y="3540449"/>
              <a:ext cx="332918" cy="332916"/>
            </a:xfrm>
            <a:prstGeom prst="ellipse">
              <a:avLst/>
            </a:prstGeom>
            <a:solidFill>
              <a:schemeClr val="bg2"/>
            </a:solidFill>
            <a:ln w="12700">
              <a:noFill/>
              <a:round/>
              <a:headEnd/>
              <a:tailEnd/>
            </a:ln>
            <a:effectLst/>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57200"/>
              <a:endParaRPr lang="en-GB" sz="1600" dirty="0">
                <a:solidFill>
                  <a:srgbClr val="4D4E5C"/>
                </a:solidFill>
                <a:latin typeface="Arial"/>
                <a:cs typeface="Arial" panose="020B0604020202020204" pitchFamily="34" charset="0"/>
              </a:endParaRPr>
            </a:p>
          </p:txBody>
        </p:sp>
        <p:sp>
          <p:nvSpPr>
            <p:cNvPr id="37" name="Ellipse 36"/>
            <p:cNvSpPr/>
            <p:nvPr/>
          </p:nvSpPr>
          <p:spPr bwMode="gray">
            <a:xfrm>
              <a:off x="5810364" y="3198008"/>
              <a:ext cx="332918" cy="332916"/>
            </a:xfrm>
            <a:prstGeom prst="ellipse">
              <a:avLst/>
            </a:prstGeom>
            <a:solidFill>
              <a:schemeClr val="bg2"/>
            </a:solidFill>
            <a:ln w="12700">
              <a:noFill/>
              <a:round/>
              <a:headEnd/>
              <a:tailEnd/>
            </a:ln>
            <a:effectLst/>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57200"/>
              <a:endParaRPr lang="en-GB" sz="1600" dirty="0">
                <a:solidFill>
                  <a:srgbClr val="4D4E5C"/>
                </a:solidFill>
                <a:latin typeface="Arial"/>
                <a:cs typeface="Arial" panose="020B0604020202020204" pitchFamily="34" charset="0"/>
              </a:endParaRPr>
            </a:p>
          </p:txBody>
        </p:sp>
        <p:sp>
          <p:nvSpPr>
            <p:cNvPr id="38" name="Ellipse 37"/>
            <p:cNvSpPr/>
            <p:nvPr/>
          </p:nvSpPr>
          <p:spPr bwMode="gray">
            <a:xfrm>
              <a:off x="4085485" y="3238249"/>
              <a:ext cx="332918" cy="332916"/>
            </a:xfrm>
            <a:prstGeom prst="ellipse">
              <a:avLst/>
            </a:prstGeom>
            <a:solidFill>
              <a:schemeClr val="bg2"/>
            </a:solidFill>
            <a:ln w="12700">
              <a:noFill/>
              <a:round/>
              <a:headEnd/>
              <a:tailEnd/>
            </a:ln>
            <a:effectLst/>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57200"/>
              <a:endParaRPr lang="en-GB" sz="1600" dirty="0">
                <a:solidFill>
                  <a:srgbClr val="4D4E5C"/>
                </a:solidFill>
                <a:latin typeface="Arial"/>
                <a:cs typeface="Arial" panose="020B0604020202020204" pitchFamily="34" charset="0"/>
              </a:endParaRPr>
            </a:p>
          </p:txBody>
        </p:sp>
        <p:sp>
          <p:nvSpPr>
            <p:cNvPr id="39" name="Ellipse 38"/>
            <p:cNvSpPr/>
            <p:nvPr/>
          </p:nvSpPr>
          <p:spPr bwMode="gray">
            <a:xfrm>
              <a:off x="4519728" y="2950101"/>
              <a:ext cx="332918" cy="332916"/>
            </a:xfrm>
            <a:prstGeom prst="ellipse">
              <a:avLst/>
            </a:prstGeom>
            <a:solidFill>
              <a:schemeClr val="bg2"/>
            </a:solidFill>
            <a:ln w="12700">
              <a:noFill/>
              <a:round/>
              <a:headEnd/>
              <a:tailEnd/>
            </a:ln>
            <a:effectLst/>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57200"/>
              <a:endParaRPr lang="en-GB" sz="1600" dirty="0">
                <a:solidFill>
                  <a:srgbClr val="4D4E5C"/>
                </a:solidFill>
                <a:latin typeface="Arial"/>
                <a:cs typeface="Arial" panose="020B0604020202020204" pitchFamily="34" charset="0"/>
              </a:endParaRPr>
            </a:p>
          </p:txBody>
        </p:sp>
        <p:sp>
          <p:nvSpPr>
            <p:cNvPr id="40" name="Ellipse 39"/>
            <p:cNvSpPr/>
            <p:nvPr/>
          </p:nvSpPr>
          <p:spPr bwMode="gray">
            <a:xfrm>
              <a:off x="4519728" y="3609370"/>
              <a:ext cx="332918" cy="332916"/>
            </a:xfrm>
            <a:prstGeom prst="ellipse">
              <a:avLst/>
            </a:prstGeom>
            <a:solidFill>
              <a:schemeClr val="bg2"/>
            </a:solidFill>
            <a:ln w="12700">
              <a:noFill/>
              <a:round/>
              <a:headEnd/>
              <a:tailEnd/>
            </a:ln>
            <a:effectLst/>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57200"/>
              <a:endParaRPr lang="en-GB" sz="1600" dirty="0">
                <a:solidFill>
                  <a:srgbClr val="4D4E5C"/>
                </a:solidFill>
                <a:latin typeface="Arial"/>
                <a:cs typeface="Arial" panose="020B0604020202020204" pitchFamily="34" charset="0"/>
              </a:endParaRPr>
            </a:p>
          </p:txBody>
        </p:sp>
        <p:sp>
          <p:nvSpPr>
            <p:cNvPr id="41" name="Ellipse 40"/>
            <p:cNvSpPr/>
            <p:nvPr/>
          </p:nvSpPr>
          <p:spPr bwMode="gray">
            <a:xfrm>
              <a:off x="4043668" y="3838331"/>
              <a:ext cx="332918" cy="332916"/>
            </a:xfrm>
            <a:prstGeom prst="ellipse">
              <a:avLst/>
            </a:prstGeom>
            <a:solidFill>
              <a:schemeClr val="bg2"/>
            </a:solidFill>
            <a:ln w="12700">
              <a:noFill/>
              <a:round/>
              <a:headEnd/>
              <a:tailEnd/>
            </a:ln>
            <a:effectLst/>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57200"/>
              <a:endParaRPr lang="en-GB" sz="1600" dirty="0">
                <a:solidFill>
                  <a:srgbClr val="4D4E5C"/>
                </a:solidFill>
                <a:latin typeface="Arial"/>
                <a:cs typeface="Arial" panose="020B0604020202020204" pitchFamily="34" charset="0"/>
              </a:endParaRPr>
            </a:p>
          </p:txBody>
        </p:sp>
        <p:sp>
          <p:nvSpPr>
            <p:cNvPr id="17" name="Oval 6"/>
            <p:cNvSpPr>
              <a:spLocks noChangeArrowheads="1"/>
            </p:cNvSpPr>
            <p:nvPr/>
          </p:nvSpPr>
          <p:spPr bwMode="gray">
            <a:xfrm>
              <a:off x="2982260" y="2557643"/>
              <a:ext cx="987759" cy="1879877"/>
            </a:xfrm>
            <a:prstGeom prst="ellipse">
              <a:avLst/>
            </a:prstGeom>
            <a:solidFill>
              <a:schemeClr val="bg1">
                <a:alpha val="40000"/>
              </a:schemeClr>
            </a:solidFill>
            <a:ln w="3175" cap="flat" cmpd="sng" algn="ctr">
              <a:noFill/>
              <a:prstDash val="solid"/>
              <a:headEnd/>
              <a:tailEnd/>
            </a:ln>
            <a:effectLst/>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57200"/>
              <a:endParaRPr lang="en-GB" kern="0" dirty="0">
                <a:solidFill>
                  <a:srgbClr val="4D4E5C">
                    <a:lumMod val="75000"/>
                    <a:lumOff val="25000"/>
                  </a:srgbClr>
                </a:solidFill>
                <a:latin typeface="Arial" pitchFamily="34" charset="0"/>
                <a:ea typeface="Open Sans" panose="020B0606030504020204" pitchFamily="34" charset="0"/>
                <a:cs typeface="Arial" pitchFamily="34" charset="0"/>
              </a:endParaRPr>
            </a:p>
          </p:txBody>
        </p:sp>
        <p:sp>
          <p:nvSpPr>
            <p:cNvPr id="18" name="Oval 6"/>
            <p:cNvSpPr>
              <a:spLocks noChangeArrowheads="1"/>
            </p:cNvSpPr>
            <p:nvPr/>
          </p:nvSpPr>
          <p:spPr bwMode="gray">
            <a:xfrm>
              <a:off x="4890718" y="2794635"/>
              <a:ext cx="740560" cy="1409414"/>
            </a:xfrm>
            <a:prstGeom prst="ellipse">
              <a:avLst/>
            </a:prstGeom>
            <a:solidFill>
              <a:schemeClr val="bg1">
                <a:alpha val="40000"/>
              </a:schemeClr>
            </a:solidFill>
            <a:ln w="3175" cap="flat" cmpd="sng" algn="ctr">
              <a:noFill/>
              <a:prstDash val="solid"/>
              <a:headEnd/>
              <a:tailEnd/>
            </a:ln>
            <a:effectLst/>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57200"/>
              <a:endParaRPr lang="en-GB" kern="0" dirty="0">
                <a:solidFill>
                  <a:srgbClr val="4D4E5C">
                    <a:lumMod val="75000"/>
                    <a:lumOff val="25000"/>
                  </a:srgbClr>
                </a:solidFill>
                <a:latin typeface="Arial" pitchFamily="34" charset="0"/>
                <a:ea typeface="Open Sans" panose="020B0606030504020204" pitchFamily="34" charset="0"/>
                <a:cs typeface="Arial" pitchFamily="34" charset="0"/>
              </a:endParaRPr>
            </a:p>
          </p:txBody>
        </p:sp>
        <p:sp>
          <p:nvSpPr>
            <p:cNvPr id="19" name="Oval 6"/>
            <p:cNvSpPr>
              <a:spLocks noChangeArrowheads="1"/>
            </p:cNvSpPr>
            <p:nvPr/>
          </p:nvSpPr>
          <p:spPr bwMode="gray">
            <a:xfrm>
              <a:off x="6730332" y="2962275"/>
              <a:ext cx="542347" cy="1074134"/>
            </a:xfrm>
            <a:prstGeom prst="ellipse">
              <a:avLst/>
            </a:prstGeom>
            <a:solidFill>
              <a:schemeClr val="bg1">
                <a:alpha val="40000"/>
              </a:schemeClr>
            </a:solidFill>
            <a:ln w="3175" cap="flat" cmpd="sng" algn="ctr">
              <a:noFill/>
              <a:prstDash val="solid"/>
              <a:headEnd/>
              <a:tailEnd/>
            </a:ln>
            <a:effectLst/>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57200"/>
              <a:endParaRPr lang="en-GB" kern="0" dirty="0">
                <a:solidFill>
                  <a:srgbClr val="4D4E5C">
                    <a:lumMod val="75000"/>
                    <a:lumOff val="25000"/>
                  </a:srgbClr>
                </a:solidFill>
                <a:latin typeface="Arial" pitchFamily="34" charset="0"/>
                <a:ea typeface="Open Sans" panose="020B0606030504020204" pitchFamily="34" charset="0"/>
                <a:cs typeface="Arial" pitchFamily="34" charset="0"/>
              </a:endParaRPr>
            </a:p>
          </p:txBody>
        </p:sp>
        <p:sp>
          <p:nvSpPr>
            <p:cNvPr id="20" name="Oval 6"/>
            <p:cNvSpPr>
              <a:spLocks noChangeArrowheads="1"/>
            </p:cNvSpPr>
            <p:nvPr/>
          </p:nvSpPr>
          <p:spPr bwMode="gray">
            <a:xfrm>
              <a:off x="8318934" y="3059191"/>
              <a:ext cx="454561" cy="865109"/>
            </a:xfrm>
            <a:prstGeom prst="ellipse">
              <a:avLst/>
            </a:prstGeom>
            <a:solidFill>
              <a:schemeClr val="bg1">
                <a:alpha val="40000"/>
              </a:schemeClr>
            </a:solidFill>
            <a:ln w="3175" cap="flat" cmpd="sng" algn="ctr">
              <a:noFill/>
              <a:prstDash val="solid"/>
              <a:headEnd/>
              <a:tailEnd/>
            </a:ln>
            <a:effectLst/>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57200"/>
              <a:endParaRPr lang="en-GB" kern="0" dirty="0">
                <a:solidFill>
                  <a:srgbClr val="4D4E5C">
                    <a:lumMod val="75000"/>
                    <a:lumOff val="25000"/>
                  </a:srgbClr>
                </a:solidFill>
                <a:latin typeface="Arial" pitchFamily="34" charset="0"/>
                <a:ea typeface="Open Sans" panose="020B0606030504020204" pitchFamily="34" charset="0"/>
                <a:cs typeface="Arial" pitchFamily="34" charset="0"/>
              </a:endParaRPr>
            </a:p>
          </p:txBody>
        </p:sp>
        <p:sp>
          <p:nvSpPr>
            <p:cNvPr id="21" name="Oval 6"/>
            <p:cNvSpPr>
              <a:spLocks noChangeArrowheads="1"/>
            </p:cNvSpPr>
            <p:nvPr/>
          </p:nvSpPr>
          <p:spPr bwMode="gray">
            <a:xfrm>
              <a:off x="9801761" y="3139440"/>
              <a:ext cx="380407" cy="723979"/>
            </a:xfrm>
            <a:prstGeom prst="ellipse">
              <a:avLst/>
            </a:prstGeom>
            <a:solidFill>
              <a:schemeClr val="bg1">
                <a:alpha val="40000"/>
              </a:schemeClr>
            </a:solidFill>
            <a:ln w="3175" cap="flat" cmpd="sng" algn="ctr">
              <a:noFill/>
              <a:prstDash val="solid"/>
              <a:headEnd/>
              <a:tailEnd/>
            </a:ln>
            <a:effectLst/>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57200"/>
              <a:endParaRPr lang="en-GB" kern="0" dirty="0">
                <a:solidFill>
                  <a:srgbClr val="4D4E5C">
                    <a:lumMod val="75000"/>
                    <a:lumOff val="25000"/>
                  </a:srgbClr>
                </a:solidFill>
                <a:latin typeface="Arial" pitchFamily="34" charset="0"/>
                <a:ea typeface="Open Sans" panose="020B0606030504020204" pitchFamily="34" charset="0"/>
                <a:cs typeface="Arial" pitchFamily="34" charset="0"/>
              </a:endParaRPr>
            </a:p>
          </p:txBody>
        </p:sp>
      </p:grpSp>
      <p:sp>
        <p:nvSpPr>
          <p:cNvPr id="43" name="Textplatzhalter 3"/>
          <p:cNvSpPr txBox="1">
            <a:spLocks/>
          </p:cNvSpPr>
          <p:nvPr/>
        </p:nvSpPr>
        <p:spPr bwMode="gray">
          <a:xfrm>
            <a:off x="617539" y="1320800"/>
            <a:ext cx="1533314" cy="828000"/>
          </a:xfrm>
          <a:prstGeom prst="rect">
            <a:avLst/>
          </a:prstGeom>
          <a:noFill/>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 </a:t>
            </a:r>
          </a:p>
          <a:p>
            <a:pPr marL="180000" lvl="2" indent="-180000"/>
            <a:r>
              <a:rPr lang="en-US" sz="1400" dirty="0">
                <a:solidFill>
                  <a:schemeClr val="bg1"/>
                </a:solidFill>
                <a:latin typeface="Arial" panose="020B0604020202020204" pitchFamily="34" charset="0"/>
                <a:cs typeface="Arial" panose="020B0604020202020204" pitchFamily="34" charset="0"/>
              </a:rPr>
              <a:t>Placeholder</a:t>
            </a:r>
          </a:p>
          <a:p>
            <a:pPr marL="180000" lvl="2" indent="-180000"/>
            <a:r>
              <a:rPr lang="en-US" sz="1400" dirty="0">
                <a:solidFill>
                  <a:schemeClr val="bg1"/>
                </a:solidFill>
                <a:latin typeface="Arial" panose="020B0604020202020204" pitchFamily="34" charset="0"/>
                <a:cs typeface="Arial" panose="020B0604020202020204" pitchFamily="34" charset="0"/>
              </a:rPr>
              <a:t>Placeholder</a:t>
            </a:r>
          </a:p>
        </p:txBody>
      </p:sp>
      <p:grpSp>
        <p:nvGrpSpPr>
          <p:cNvPr id="5" name="Gruppieren 4"/>
          <p:cNvGrpSpPr/>
          <p:nvPr/>
        </p:nvGrpSpPr>
        <p:grpSpPr bwMode="gray">
          <a:xfrm>
            <a:off x="2330720" y="1498125"/>
            <a:ext cx="229808" cy="420082"/>
            <a:chOff x="7639482" y="1832465"/>
            <a:chExt cx="229808" cy="420082"/>
          </a:xfrm>
        </p:grpSpPr>
        <p:sp>
          <p:nvSpPr>
            <p:cNvPr id="48"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49"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51" name="Gruppieren 50"/>
          <p:cNvGrpSpPr/>
          <p:nvPr/>
        </p:nvGrpSpPr>
        <p:grpSpPr bwMode="gray">
          <a:xfrm>
            <a:off x="4684404" y="1498125"/>
            <a:ext cx="229808" cy="420082"/>
            <a:chOff x="7639482" y="1832465"/>
            <a:chExt cx="229808" cy="420082"/>
          </a:xfrm>
        </p:grpSpPr>
        <p:sp>
          <p:nvSpPr>
            <p:cNvPr id="52"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53"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54" name="Gruppieren 53"/>
          <p:cNvGrpSpPr/>
          <p:nvPr/>
        </p:nvGrpSpPr>
        <p:grpSpPr bwMode="gray">
          <a:xfrm>
            <a:off x="9391771" y="1498125"/>
            <a:ext cx="229808" cy="420082"/>
            <a:chOff x="7639482" y="1832465"/>
            <a:chExt cx="229808" cy="420082"/>
          </a:xfrm>
        </p:grpSpPr>
        <p:sp>
          <p:nvSpPr>
            <p:cNvPr id="59"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60"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61" name="Gruppieren 60"/>
          <p:cNvGrpSpPr/>
          <p:nvPr/>
        </p:nvGrpSpPr>
        <p:grpSpPr bwMode="gray">
          <a:xfrm>
            <a:off x="7038087" y="1498125"/>
            <a:ext cx="229808" cy="420082"/>
            <a:chOff x="7639482" y="1832465"/>
            <a:chExt cx="229808" cy="420082"/>
          </a:xfrm>
        </p:grpSpPr>
        <p:sp>
          <p:nvSpPr>
            <p:cNvPr id="62"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63"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sp>
        <p:nvSpPr>
          <p:cNvPr id="75" name="Textplatzhalter 3"/>
          <p:cNvSpPr txBox="1">
            <a:spLocks/>
          </p:cNvSpPr>
          <p:nvPr/>
        </p:nvSpPr>
        <p:spPr bwMode="gray">
          <a:xfrm>
            <a:off x="9502364" y="4704369"/>
            <a:ext cx="1335130" cy="456029"/>
          </a:xfrm>
          <a:prstGeom prst="rect">
            <a:avLst/>
          </a:prstGeom>
          <a:noFill/>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lgn="ctr"/>
            <a:r>
              <a:rPr lang="en-US" sz="1400" dirty="0">
                <a:solidFill>
                  <a:schemeClr val="bg1"/>
                </a:solidFill>
                <a:latin typeface="Arial" panose="020B0604020202020204" pitchFamily="34" charset="0"/>
                <a:cs typeface="Arial" panose="020B0604020202020204" pitchFamily="34" charset="0"/>
              </a:rPr>
              <a:t>Placeholder </a:t>
            </a:r>
          </a:p>
        </p:txBody>
      </p:sp>
      <p:sp>
        <p:nvSpPr>
          <p:cNvPr id="76" name="Textplatzhalter 3"/>
          <p:cNvSpPr txBox="1">
            <a:spLocks/>
          </p:cNvSpPr>
          <p:nvPr/>
        </p:nvSpPr>
        <p:spPr bwMode="gray">
          <a:xfrm>
            <a:off x="2971223" y="1320800"/>
            <a:ext cx="1533314" cy="828000"/>
          </a:xfrm>
          <a:prstGeom prst="rect">
            <a:avLst/>
          </a:prstGeom>
          <a:noFill/>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 </a:t>
            </a:r>
          </a:p>
          <a:p>
            <a:pPr marL="180000" lvl="2" indent="-180000"/>
            <a:r>
              <a:rPr lang="en-US" sz="1400" dirty="0">
                <a:solidFill>
                  <a:schemeClr val="bg1"/>
                </a:solidFill>
                <a:latin typeface="Arial" panose="020B0604020202020204" pitchFamily="34" charset="0"/>
                <a:cs typeface="Arial" panose="020B0604020202020204" pitchFamily="34" charset="0"/>
              </a:rPr>
              <a:t>Placeholder</a:t>
            </a:r>
          </a:p>
          <a:p>
            <a:pPr marL="180000" lvl="2" indent="-180000"/>
            <a:r>
              <a:rPr lang="en-US" sz="1400" dirty="0">
                <a:solidFill>
                  <a:schemeClr val="bg1"/>
                </a:solidFill>
                <a:latin typeface="Arial" panose="020B0604020202020204" pitchFamily="34" charset="0"/>
                <a:cs typeface="Arial" panose="020B0604020202020204" pitchFamily="34" charset="0"/>
              </a:rPr>
              <a:t>Placeholder</a:t>
            </a:r>
          </a:p>
        </p:txBody>
      </p:sp>
      <p:sp>
        <p:nvSpPr>
          <p:cNvPr id="77" name="Textplatzhalter 3"/>
          <p:cNvSpPr txBox="1">
            <a:spLocks/>
          </p:cNvSpPr>
          <p:nvPr/>
        </p:nvSpPr>
        <p:spPr bwMode="gray">
          <a:xfrm>
            <a:off x="5324906" y="1320800"/>
            <a:ext cx="1533314" cy="828000"/>
          </a:xfrm>
          <a:prstGeom prst="rect">
            <a:avLst/>
          </a:prstGeom>
          <a:noFill/>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 </a:t>
            </a:r>
          </a:p>
          <a:p>
            <a:pPr marL="180000" lvl="2" indent="-180000"/>
            <a:r>
              <a:rPr lang="en-US" sz="1400" dirty="0">
                <a:solidFill>
                  <a:schemeClr val="bg1"/>
                </a:solidFill>
                <a:latin typeface="Arial" panose="020B0604020202020204" pitchFamily="34" charset="0"/>
                <a:cs typeface="Arial" panose="020B0604020202020204" pitchFamily="34" charset="0"/>
              </a:rPr>
              <a:t>Placeholder</a:t>
            </a:r>
          </a:p>
          <a:p>
            <a:pPr marL="180000" lvl="2" indent="-180000"/>
            <a:r>
              <a:rPr lang="en-US" sz="1400" dirty="0">
                <a:solidFill>
                  <a:schemeClr val="bg1"/>
                </a:solidFill>
                <a:latin typeface="Arial" panose="020B0604020202020204" pitchFamily="34" charset="0"/>
                <a:cs typeface="Arial" panose="020B0604020202020204" pitchFamily="34" charset="0"/>
              </a:rPr>
              <a:t>Placeholder</a:t>
            </a:r>
          </a:p>
        </p:txBody>
      </p:sp>
      <p:sp>
        <p:nvSpPr>
          <p:cNvPr id="78" name="Textplatzhalter 3"/>
          <p:cNvSpPr txBox="1">
            <a:spLocks/>
          </p:cNvSpPr>
          <p:nvPr/>
        </p:nvSpPr>
        <p:spPr bwMode="gray">
          <a:xfrm>
            <a:off x="7678590" y="1320800"/>
            <a:ext cx="1533314" cy="828000"/>
          </a:xfrm>
          <a:prstGeom prst="rect">
            <a:avLst/>
          </a:prstGeom>
          <a:noFill/>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 </a:t>
            </a:r>
          </a:p>
          <a:p>
            <a:pPr marL="180000" lvl="2" indent="-180000"/>
            <a:r>
              <a:rPr lang="en-US" sz="1400" dirty="0">
                <a:solidFill>
                  <a:schemeClr val="bg1"/>
                </a:solidFill>
                <a:latin typeface="Arial" panose="020B0604020202020204" pitchFamily="34" charset="0"/>
                <a:cs typeface="Arial" panose="020B0604020202020204" pitchFamily="34" charset="0"/>
              </a:rPr>
              <a:t>Placeholder</a:t>
            </a:r>
          </a:p>
          <a:p>
            <a:pPr marL="180000" lvl="2" indent="-180000"/>
            <a:r>
              <a:rPr lang="en-US" sz="1400" dirty="0">
                <a:solidFill>
                  <a:schemeClr val="bg1"/>
                </a:solidFill>
                <a:latin typeface="Arial" panose="020B0604020202020204" pitchFamily="34" charset="0"/>
                <a:cs typeface="Arial" panose="020B0604020202020204" pitchFamily="34" charset="0"/>
              </a:rPr>
              <a:t>Placeholder</a:t>
            </a:r>
          </a:p>
        </p:txBody>
      </p:sp>
      <p:sp>
        <p:nvSpPr>
          <p:cNvPr id="79" name="Textplatzhalter 3"/>
          <p:cNvSpPr txBox="1">
            <a:spLocks/>
          </p:cNvSpPr>
          <p:nvPr/>
        </p:nvSpPr>
        <p:spPr bwMode="gray">
          <a:xfrm>
            <a:off x="10032271" y="1320800"/>
            <a:ext cx="1533314" cy="828000"/>
          </a:xfrm>
          <a:prstGeom prst="rect">
            <a:avLst/>
          </a:prstGeom>
          <a:noFill/>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 </a:t>
            </a:r>
          </a:p>
          <a:p>
            <a:pPr marL="180000" lvl="2" indent="-180000"/>
            <a:r>
              <a:rPr lang="en-US" sz="1400" dirty="0">
                <a:solidFill>
                  <a:schemeClr val="bg1"/>
                </a:solidFill>
                <a:latin typeface="Arial" panose="020B0604020202020204" pitchFamily="34" charset="0"/>
                <a:cs typeface="Arial" panose="020B0604020202020204" pitchFamily="34" charset="0"/>
              </a:rPr>
              <a:t>Placeholder</a:t>
            </a:r>
          </a:p>
          <a:p>
            <a:pPr marL="180000" lvl="2" indent="-180000"/>
            <a:r>
              <a:rPr lang="en-US" sz="1400" dirty="0">
                <a:solidFill>
                  <a:schemeClr val="bg1"/>
                </a:solidFill>
                <a:latin typeface="Arial" panose="020B0604020202020204" pitchFamily="34" charset="0"/>
                <a:cs typeface="Arial" panose="020B0604020202020204" pitchFamily="34" charset="0"/>
              </a:rPr>
              <a:t>Placeholder</a:t>
            </a:r>
          </a:p>
        </p:txBody>
      </p:sp>
      <p:grpSp>
        <p:nvGrpSpPr>
          <p:cNvPr id="80" name="Gruppieren 79"/>
          <p:cNvGrpSpPr/>
          <p:nvPr/>
        </p:nvGrpSpPr>
        <p:grpSpPr bwMode="gray">
          <a:xfrm rot="16200000">
            <a:off x="10055025" y="4249839"/>
            <a:ext cx="229808" cy="420082"/>
            <a:chOff x="7639482" y="1832465"/>
            <a:chExt cx="229808" cy="420082"/>
          </a:xfrm>
        </p:grpSpPr>
        <p:sp>
          <p:nvSpPr>
            <p:cNvPr id="81"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82"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sp>
        <p:nvSpPr>
          <p:cNvPr id="95" name="Textplatzhalter 3"/>
          <p:cNvSpPr txBox="1">
            <a:spLocks/>
          </p:cNvSpPr>
          <p:nvPr/>
        </p:nvSpPr>
        <p:spPr bwMode="gray">
          <a:xfrm>
            <a:off x="7994843" y="4750089"/>
            <a:ext cx="1335130" cy="456029"/>
          </a:xfrm>
          <a:prstGeom prst="rect">
            <a:avLst/>
          </a:prstGeom>
          <a:noFill/>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lgn="ctr"/>
            <a:r>
              <a:rPr lang="en-US" sz="1400" dirty="0">
                <a:solidFill>
                  <a:schemeClr val="bg1"/>
                </a:solidFill>
                <a:latin typeface="Arial" panose="020B0604020202020204" pitchFamily="34" charset="0"/>
                <a:cs typeface="Arial" panose="020B0604020202020204" pitchFamily="34" charset="0"/>
              </a:rPr>
              <a:t>Placeholder </a:t>
            </a:r>
          </a:p>
        </p:txBody>
      </p:sp>
      <p:grpSp>
        <p:nvGrpSpPr>
          <p:cNvPr id="96" name="Gruppieren 95"/>
          <p:cNvGrpSpPr/>
          <p:nvPr/>
        </p:nvGrpSpPr>
        <p:grpSpPr bwMode="gray">
          <a:xfrm rot="16200000">
            <a:off x="8547504" y="4295559"/>
            <a:ext cx="229808" cy="420082"/>
            <a:chOff x="7639482" y="1832465"/>
            <a:chExt cx="229808" cy="420082"/>
          </a:xfrm>
        </p:grpSpPr>
        <p:sp>
          <p:nvSpPr>
            <p:cNvPr id="97"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98"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sp>
        <p:nvSpPr>
          <p:cNvPr id="99" name="Textplatzhalter 3"/>
          <p:cNvSpPr txBox="1">
            <a:spLocks/>
          </p:cNvSpPr>
          <p:nvPr/>
        </p:nvSpPr>
        <p:spPr bwMode="gray">
          <a:xfrm>
            <a:off x="6361778" y="4856769"/>
            <a:ext cx="1335130" cy="456029"/>
          </a:xfrm>
          <a:prstGeom prst="rect">
            <a:avLst/>
          </a:prstGeom>
          <a:noFill/>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lgn="ctr"/>
            <a:r>
              <a:rPr lang="en-US" sz="1400" dirty="0">
                <a:solidFill>
                  <a:schemeClr val="bg1"/>
                </a:solidFill>
                <a:latin typeface="Arial" panose="020B0604020202020204" pitchFamily="34" charset="0"/>
                <a:cs typeface="Arial" panose="020B0604020202020204" pitchFamily="34" charset="0"/>
              </a:rPr>
              <a:t>Placeholder </a:t>
            </a:r>
          </a:p>
        </p:txBody>
      </p:sp>
      <p:grpSp>
        <p:nvGrpSpPr>
          <p:cNvPr id="100" name="Gruppieren 99"/>
          <p:cNvGrpSpPr/>
          <p:nvPr/>
        </p:nvGrpSpPr>
        <p:grpSpPr bwMode="gray">
          <a:xfrm rot="16200000">
            <a:off x="6914439" y="4402239"/>
            <a:ext cx="229808" cy="420082"/>
            <a:chOff x="7639482" y="1832465"/>
            <a:chExt cx="229808" cy="420082"/>
          </a:xfrm>
        </p:grpSpPr>
        <p:sp>
          <p:nvSpPr>
            <p:cNvPr id="101"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102"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sp>
        <p:nvSpPr>
          <p:cNvPr id="103" name="Textplatzhalter 3"/>
          <p:cNvSpPr txBox="1">
            <a:spLocks/>
          </p:cNvSpPr>
          <p:nvPr/>
        </p:nvSpPr>
        <p:spPr bwMode="gray">
          <a:xfrm>
            <a:off x="4544328" y="5054889"/>
            <a:ext cx="1335130" cy="456029"/>
          </a:xfrm>
          <a:prstGeom prst="rect">
            <a:avLst/>
          </a:prstGeom>
          <a:noFill/>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lgn="ctr"/>
            <a:r>
              <a:rPr lang="en-US" sz="1400" dirty="0">
                <a:solidFill>
                  <a:schemeClr val="bg1"/>
                </a:solidFill>
                <a:latin typeface="Arial" panose="020B0604020202020204" pitchFamily="34" charset="0"/>
                <a:cs typeface="Arial" panose="020B0604020202020204" pitchFamily="34" charset="0"/>
              </a:rPr>
              <a:t>Placeholder </a:t>
            </a:r>
          </a:p>
        </p:txBody>
      </p:sp>
      <p:grpSp>
        <p:nvGrpSpPr>
          <p:cNvPr id="104" name="Gruppieren 103"/>
          <p:cNvGrpSpPr/>
          <p:nvPr/>
        </p:nvGrpSpPr>
        <p:grpSpPr bwMode="gray">
          <a:xfrm rot="16200000">
            <a:off x="5096989" y="4600359"/>
            <a:ext cx="229808" cy="420082"/>
            <a:chOff x="7639482" y="1832465"/>
            <a:chExt cx="229808" cy="420082"/>
          </a:xfrm>
        </p:grpSpPr>
        <p:sp>
          <p:nvSpPr>
            <p:cNvPr id="105"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106"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sp>
        <p:nvSpPr>
          <p:cNvPr id="107" name="Textplatzhalter 3"/>
          <p:cNvSpPr txBox="1">
            <a:spLocks/>
          </p:cNvSpPr>
          <p:nvPr/>
        </p:nvSpPr>
        <p:spPr bwMode="gray">
          <a:xfrm>
            <a:off x="2679221" y="5306349"/>
            <a:ext cx="1335130" cy="456029"/>
          </a:xfrm>
          <a:prstGeom prst="rect">
            <a:avLst/>
          </a:prstGeom>
          <a:noFill/>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lgn="ctr"/>
            <a:r>
              <a:rPr lang="en-US" sz="1400" dirty="0">
                <a:solidFill>
                  <a:schemeClr val="bg1"/>
                </a:solidFill>
                <a:latin typeface="Arial" panose="020B0604020202020204" pitchFamily="34" charset="0"/>
                <a:cs typeface="Arial" panose="020B0604020202020204" pitchFamily="34" charset="0"/>
              </a:rPr>
              <a:t>Placeholder </a:t>
            </a:r>
          </a:p>
        </p:txBody>
      </p:sp>
      <p:grpSp>
        <p:nvGrpSpPr>
          <p:cNvPr id="108" name="Gruppieren 107"/>
          <p:cNvGrpSpPr/>
          <p:nvPr/>
        </p:nvGrpSpPr>
        <p:grpSpPr bwMode="gray">
          <a:xfrm rot="16200000">
            <a:off x="3231882" y="4851819"/>
            <a:ext cx="229808" cy="420082"/>
            <a:chOff x="7639482" y="1832465"/>
            <a:chExt cx="229808" cy="420082"/>
          </a:xfrm>
        </p:grpSpPr>
        <p:sp>
          <p:nvSpPr>
            <p:cNvPr id="109"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110"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spTree>
    <p:extLst>
      <p:ext uri="{BB962C8B-B14F-4D97-AF65-F5344CB8AC3E}">
        <p14:creationId xmlns:p14="http://schemas.microsoft.com/office/powerpoint/2010/main" val="24783622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Strategy</a:t>
            </a:r>
          </a:p>
        </p:txBody>
      </p:sp>
      <p:sp>
        <p:nvSpPr>
          <p:cNvPr id="3" name="Untertitel 2"/>
          <p:cNvSpPr>
            <a:spLocks noGrp="1"/>
          </p:cNvSpPr>
          <p:nvPr>
            <p:ph type="subTitle" idx="14"/>
          </p:nvPr>
        </p:nvSpPr>
        <p:spPr bwMode="gray"/>
        <p:txBody>
          <a:bodyPr/>
          <a:lstStyle/>
          <a:p>
            <a:endParaRPr lang="en-US" dirty="0"/>
          </a:p>
        </p:txBody>
      </p:sp>
      <p:cxnSp>
        <p:nvCxnSpPr>
          <p:cNvPr id="5" name="Gerade Verbindung 23"/>
          <p:cNvCxnSpPr/>
          <p:nvPr/>
        </p:nvCxnSpPr>
        <p:spPr bwMode="gray">
          <a:xfrm flipH="1">
            <a:off x="609689" y="3960020"/>
            <a:ext cx="4788000" cy="0"/>
          </a:xfrm>
          <a:prstGeom prst="line">
            <a:avLst/>
          </a:prstGeom>
          <a:ln w="9525">
            <a:solidFill>
              <a:schemeClr val="bg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nvGrpSpPr>
          <p:cNvPr id="8" name="Gruppieren 12"/>
          <p:cNvGrpSpPr/>
          <p:nvPr/>
        </p:nvGrpSpPr>
        <p:grpSpPr bwMode="gray">
          <a:xfrm>
            <a:off x="5359857" y="3095512"/>
            <a:ext cx="1470699" cy="1468664"/>
            <a:chOff x="-11914188" y="2074863"/>
            <a:chExt cx="13930313" cy="13912851"/>
          </a:xfrm>
        </p:grpSpPr>
        <p:sp>
          <p:nvSpPr>
            <p:cNvPr id="9" name="Freeform 20"/>
            <p:cNvSpPr>
              <a:spLocks/>
            </p:cNvSpPr>
            <p:nvPr/>
          </p:nvSpPr>
          <p:spPr bwMode="gray">
            <a:xfrm>
              <a:off x="-11891963" y="8648701"/>
              <a:ext cx="7165975" cy="7339013"/>
            </a:xfrm>
            <a:custGeom>
              <a:avLst/>
              <a:gdLst>
                <a:gd name="T0" fmla="*/ 1899 w 1911"/>
                <a:gd name="T1" fmla="*/ 1361 h 1957"/>
                <a:gd name="T2" fmla="*/ 1219 w 1911"/>
                <a:gd name="T3" fmla="*/ 1191 h 1957"/>
                <a:gd name="T4" fmla="*/ 603 w 1911"/>
                <a:gd name="T5" fmla="*/ 260 h 1957"/>
                <a:gd name="T6" fmla="*/ 298 w 1911"/>
                <a:gd name="T7" fmla="*/ 0 h 1957"/>
                <a:gd name="T8" fmla="*/ 0 w 1911"/>
                <a:gd name="T9" fmla="*/ 266 h 1957"/>
                <a:gd name="T10" fmla="*/ 1848 w 1911"/>
                <a:gd name="T11" fmla="*/ 1957 h 1957"/>
                <a:gd name="T12" fmla="*/ 1911 w 1911"/>
                <a:gd name="T13" fmla="*/ 1957 h 1957"/>
                <a:gd name="T14" fmla="*/ 1638 w 1911"/>
                <a:gd name="T15" fmla="*/ 1653 h 1957"/>
                <a:gd name="T16" fmla="*/ 1899 w 1911"/>
                <a:gd name="T17" fmla="*/ 1361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1" h="1957">
                  <a:moveTo>
                    <a:pt x="1899" y="1361"/>
                  </a:moveTo>
                  <a:cubicBezTo>
                    <a:pt x="1670" y="1368"/>
                    <a:pt x="1435" y="1317"/>
                    <a:pt x="1219" y="1191"/>
                  </a:cubicBezTo>
                  <a:cubicBezTo>
                    <a:pt x="864" y="988"/>
                    <a:pt x="648" y="640"/>
                    <a:pt x="603" y="260"/>
                  </a:cubicBezTo>
                  <a:cubicBezTo>
                    <a:pt x="298" y="0"/>
                    <a:pt x="298" y="0"/>
                    <a:pt x="298" y="0"/>
                  </a:cubicBezTo>
                  <a:cubicBezTo>
                    <a:pt x="0" y="266"/>
                    <a:pt x="0" y="266"/>
                    <a:pt x="0" y="266"/>
                  </a:cubicBezTo>
                  <a:cubicBezTo>
                    <a:pt x="83" y="1209"/>
                    <a:pt x="876" y="1957"/>
                    <a:pt x="1848" y="1957"/>
                  </a:cubicBezTo>
                  <a:cubicBezTo>
                    <a:pt x="1873" y="1957"/>
                    <a:pt x="1892" y="1957"/>
                    <a:pt x="1911" y="1957"/>
                  </a:cubicBezTo>
                  <a:cubicBezTo>
                    <a:pt x="1638" y="1653"/>
                    <a:pt x="1638" y="1653"/>
                    <a:pt x="1638" y="1653"/>
                  </a:cubicBezTo>
                  <a:cubicBezTo>
                    <a:pt x="1899" y="1361"/>
                    <a:pt x="1899" y="1361"/>
                    <a:pt x="1899" y="136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panose="020B0604020202020204" pitchFamily="34" charset="0"/>
                <a:cs typeface="Arial" panose="020B0604020202020204" pitchFamily="34" charset="0"/>
              </a:endParaRPr>
            </a:p>
          </p:txBody>
        </p:sp>
        <p:sp>
          <p:nvSpPr>
            <p:cNvPr id="10" name="Freeform 21"/>
            <p:cNvSpPr>
              <a:spLocks/>
            </p:cNvSpPr>
            <p:nvPr/>
          </p:nvSpPr>
          <p:spPr bwMode="gray">
            <a:xfrm>
              <a:off x="-11914188" y="2116138"/>
              <a:ext cx="7356475" cy="7124700"/>
            </a:xfrm>
            <a:custGeom>
              <a:avLst/>
              <a:gdLst>
                <a:gd name="T0" fmla="*/ 597 w 1962"/>
                <a:gd name="T1" fmla="*/ 1882 h 1900"/>
                <a:gd name="T2" fmla="*/ 769 w 1962"/>
                <a:gd name="T3" fmla="*/ 1217 h 1900"/>
                <a:gd name="T4" fmla="*/ 1696 w 1962"/>
                <a:gd name="T5" fmla="*/ 602 h 1900"/>
                <a:gd name="T6" fmla="*/ 1962 w 1962"/>
                <a:gd name="T7" fmla="*/ 292 h 1900"/>
                <a:gd name="T8" fmla="*/ 1702 w 1962"/>
                <a:gd name="T9" fmla="*/ 0 h 1900"/>
                <a:gd name="T10" fmla="*/ 0 w 1962"/>
                <a:gd name="T11" fmla="*/ 1843 h 1900"/>
                <a:gd name="T12" fmla="*/ 0 w 1962"/>
                <a:gd name="T13" fmla="*/ 1900 h 1900"/>
                <a:gd name="T14" fmla="*/ 305 w 1962"/>
                <a:gd name="T15" fmla="*/ 1628 h 1900"/>
                <a:gd name="T16" fmla="*/ 597 w 1962"/>
                <a:gd name="T17" fmla="*/ 1882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2" h="1900">
                  <a:moveTo>
                    <a:pt x="597" y="1882"/>
                  </a:moveTo>
                  <a:cubicBezTo>
                    <a:pt x="591" y="1660"/>
                    <a:pt x="642" y="1425"/>
                    <a:pt x="769" y="1217"/>
                  </a:cubicBezTo>
                  <a:cubicBezTo>
                    <a:pt x="972" y="862"/>
                    <a:pt x="1321" y="646"/>
                    <a:pt x="1696" y="602"/>
                  </a:cubicBezTo>
                  <a:cubicBezTo>
                    <a:pt x="1962" y="292"/>
                    <a:pt x="1962" y="292"/>
                    <a:pt x="1962" y="292"/>
                  </a:cubicBezTo>
                  <a:cubicBezTo>
                    <a:pt x="1702" y="0"/>
                    <a:pt x="1702" y="0"/>
                    <a:pt x="1702" y="0"/>
                  </a:cubicBezTo>
                  <a:cubicBezTo>
                    <a:pt x="750" y="77"/>
                    <a:pt x="0" y="874"/>
                    <a:pt x="0" y="1843"/>
                  </a:cubicBezTo>
                  <a:cubicBezTo>
                    <a:pt x="0" y="1863"/>
                    <a:pt x="0" y="1882"/>
                    <a:pt x="0" y="1900"/>
                  </a:cubicBezTo>
                  <a:cubicBezTo>
                    <a:pt x="305" y="1628"/>
                    <a:pt x="305" y="1628"/>
                    <a:pt x="305" y="1628"/>
                  </a:cubicBezTo>
                  <a:cubicBezTo>
                    <a:pt x="597" y="1882"/>
                    <a:pt x="597" y="1882"/>
                    <a:pt x="597" y="1882"/>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panose="020B0604020202020204" pitchFamily="34" charset="0"/>
                <a:cs typeface="Arial" panose="020B0604020202020204" pitchFamily="34" charset="0"/>
              </a:endParaRPr>
            </a:p>
          </p:txBody>
        </p:sp>
        <p:sp>
          <p:nvSpPr>
            <p:cNvPr id="11" name="Freeform 22"/>
            <p:cNvSpPr>
              <a:spLocks/>
            </p:cNvSpPr>
            <p:nvPr/>
          </p:nvSpPr>
          <p:spPr bwMode="gray">
            <a:xfrm>
              <a:off x="-5319713" y="8840788"/>
              <a:ext cx="7335838" cy="7124700"/>
            </a:xfrm>
            <a:custGeom>
              <a:avLst/>
              <a:gdLst>
                <a:gd name="T0" fmla="*/ 1360 w 1956"/>
                <a:gd name="T1" fmla="*/ 0 h 1900"/>
                <a:gd name="T2" fmla="*/ 1188 w 1956"/>
                <a:gd name="T3" fmla="*/ 678 h 1900"/>
                <a:gd name="T4" fmla="*/ 267 w 1956"/>
                <a:gd name="T5" fmla="*/ 1298 h 1900"/>
                <a:gd name="T6" fmla="*/ 0 w 1956"/>
                <a:gd name="T7" fmla="*/ 1602 h 1900"/>
                <a:gd name="T8" fmla="*/ 267 w 1956"/>
                <a:gd name="T9" fmla="*/ 1900 h 1900"/>
                <a:gd name="T10" fmla="*/ 1956 w 1956"/>
                <a:gd name="T11" fmla="*/ 51 h 1900"/>
                <a:gd name="T12" fmla="*/ 1956 w 1956"/>
                <a:gd name="T13" fmla="*/ 0 h 1900"/>
                <a:gd name="T14" fmla="*/ 1658 w 1956"/>
                <a:gd name="T15" fmla="*/ 266 h 1900"/>
                <a:gd name="T16" fmla="*/ 1360 w 1956"/>
                <a:gd name="T17" fmla="*/ 0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6" h="1900">
                  <a:moveTo>
                    <a:pt x="1360" y="0"/>
                  </a:moveTo>
                  <a:cubicBezTo>
                    <a:pt x="1366" y="235"/>
                    <a:pt x="1315" y="469"/>
                    <a:pt x="1188" y="678"/>
                  </a:cubicBezTo>
                  <a:cubicBezTo>
                    <a:pt x="984" y="1033"/>
                    <a:pt x="642" y="1248"/>
                    <a:pt x="267" y="1298"/>
                  </a:cubicBezTo>
                  <a:cubicBezTo>
                    <a:pt x="0" y="1602"/>
                    <a:pt x="0" y="1602"/>
                    <a:pt x="0" y="1602"/>
                  </a:cubicBezTo>
                  <a:cubicBezTo>
                    <a:pt x="267" y="1900"/>
                    <a:pt x="267" y="1900"/>
                    <a:pt x="267" y="1900"/>
                  </a:cubicBezTo>
                  <a:cubicBezTo>
                    <a:pt x="1213" y="1818"/>
                    <a:pt x="1956" y="1020"/>
                    <a:pt x="1956" y="51"/>
                  </a:cubicBezTo>
                  <a:cubicBezTo>
                    <a:pt x="1956" y="38"/>
                    <a:pt x="1956" y="19"/>
                    <a:pt x="1956" y="0"/>
                  </a:cubicBezTo>
                  <a:cubicBezTo>
                    <a:pt x="1658" y="266"/>
                    <a:pt x="1658" y="266"/>
                    <a:pt x="1658" y="266"/>
                  </a:cubicBezTo>
                  <a:cubicBezTo>
                    <a:pt x="1360" y="0"/>
                    <a:pt x="1360" y="0"/>
                    <a:pt x="136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panose="020B0604020202020204" pitchFamily="34" charset="0"/>
                <a:cs typeface="Arial" panose="020B0604020202020204" pitchFamily="34" charset="0"/>
              </a:endParaRPr>
            </a:p>
          </p:txBody>
        </p:sp>
        <p:sp>
          <p:nvSpPr>
            <p:cNvPr id="12" name="Freeform 23"/>
            <p:cNvSpPr>
              <a:spLocks/>
            </p:cNvSpPr>
            <p:nvPr/>
          </p:nvSpPr>
          <p:spPr bwMode="gray">
            <a:xfrm>
              <a:off x="-5127625" y="2074863"/>
              <a:ext cx="7102475" cy="7339013"/>
            </a:xfrm>
            <a:custGeom>
              <a:avLst/>
              <a:gdLst>
                <a:gd name="T0" fmla="*/ 6 w 1894"/>
                <a:gd name="T1" fmla="*/ 602 h 1957"/>
                <a:gd name="T2" fmla="*/ 678 w 1894"/>
                <a:gd name="T3" fmla="*/ 766 h 1957"/>
                <a:gd name="T4" fmla="*/ 1292 w 1894"/>
                <a:gd name="T5" fmla="*/ 1684 h 1957"/>
                <a:gd name="T6" fmla="*/ 1603 w 1894"/>
                <a:gd name="T7" fmla="*/ 1957 h 1957"/>
                <a:gd name="T8" fmla="*/ 1894 w 1894"/>
                <a:gd name="T9" fmla="*/ 1697 h 1957"/>
                <a:gd name="T10" fmla="*/ 44 w 1894"/>
                <a:gd name="T11" fmla="*/ 0 h 1957"/>
                <a:gd name="T12" fmla="*/ 0 w 1894"/>
                <a:gd name="T13" fmla="*/ 6 h 1957"/>
                <a:gd name="T14" fmla="*/ 266 w 1894"/>
                <a:gd name="T15" fmla="*/ 304 h 1957"/>
                <a:gd name="T16" fmla="*/ 6 w 1894"/>
                <a:gd name="T17" fmla="*/ 602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4" h="1957">
                  <a:moveTo>
                    <a:pt x="6" y="602"/>
                  </a:moveTo>
                  <a:cubicBezTo>
                    <a:pt x="234" y="596"/>
                    <a:pt x="463" y="646"/>
                    <a:pt x="678" y="766"/>
                  </a:cubicBezTo>
                  <a:cubicBezTo>
                    <a:pt x="1027" y="969"/>
                    <a:pt x="1242" y="1318"/>
                    <a:pt x="1292" y="1684"/>
                  </a:cubicBezTo>
                  <a:cubicBezTo>
                    <a:pt x="1603" y="1957"/>
                    <a:pt x="1603" y="1957"/>
                    <a:pt x="1603" y="1957"/>
                  </a:cubicBezTo>
                  <a:cubicBezTo>
                    <a:pt x="1894" y="1697"/>
                    <a:pt x="1894" y="1697"/>
                    <a:pt x="1894" y="1697"/>
                  </a:cubicBezTo>
                  <a:cubicBezTo>
                    <a:pt x="1818" y="748"/>
                    <a:pt x="1020" y="0"/>
                    <a:pt x="44" y="0"/>
                  </a:cubicBezTo>
                  <a:cubicBezTo>
                    <a:pt x="32" y="0"/>
                    <a:pt x="12" y="6"/>
                    <a:pt x="0" y="6"/>
                  </a:cubicBezTo>
                  <a:cubicBezTo>
                    <a:pt x="266" y="304"/>
                    <a:pt x="266" y="304"/>
                    <a:pt x="266" y="304"/>
                  </a:cubicBezTo>
                  <a:cubicBezTo>
                    <a:pt x="6" y="602"/>
                    <a:pt x="6" y="602"/>
                    <a:pt x="6" y="602"/>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panose="020B0604020202020204" pitchFamily="34" charset="0"/>
                <a:cs typeface="Arial" panose="020B0604020202020204" pitchFamily="34" charset="0"/>
              </a:endParaRPr>
            </a:p>
          </p:txBody>
        </p:sp>
      </p:grpSp>
      <p:sp>
        <p:nvSpPr>
          <p:cNvPr id="15" name="Rechteck 16"/>
          <p:cNvSpPr/>
          <p:nvPr/>
        </p:nvSpPr>
        <p:spPr bwMode="gray">
          <a:xfrm>
            <a:off x="609689" y="3960020"/>
            <a:ext cx="323999" cy="2278855"/>
          </a:xfrm>
          <a:prstGeom prst="rect">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0" tIns="0" rIns="0" bIns="0" numCol="1" spcCol="0" rtlCol="0" fromWordArt="0" anchor="ctr" anchorCtr="0" forceAA="0" compatLnSpc="1">
            <a:prstTxWarp prst="textNoShape">
              <a:avLst/>
            </a:prstTxWarp>
            <a:noAutofit/>
          </a:bodyPr>
          <a:lstStyle/>
          <a:p>
            <a:pPr algn="ctr"/>
            <a:r>
              <a:rPr lang="en-US" sz="1400" cap="all" dirty="0">
                <a:solidFill>
                  <a:schemeClr val="tx1"/>
                </a:solidFill>
                <a:latin typeface="Arial" panose="020B0604020202020204" pitchFamily="34" charset="0"/>
                <a:cs typeface="Arial" panose="020B0604020202020204" pitchFamily="34" charset="0"/>
              </a:rPr>
              <a:t>placeholder text</a:t>
            </a:r>
          </a:p>
        </p:txBody>
      </p:sp>
      <p:sp>
        <p:nvSpPr>
          <p:cNvPr id="16" name="Rechteck 17"/>
          <p:cNvSpPr/>
          <p:nvPr/>
        </p:nvSpPr>
        <p:spPr bwMode="gray">
          <a:xfrm>
            <a:off x="609690" y="1420813"/>
            <a:ext cx="323999" cy="2278857"/>
          </a:xfrm>
          <a:prstGeom prst="rect">
            <a:avLst/>
          </a:prstGeom>
          <a:solidFill>
            <a:schemeClr val="bg2"/>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0" tIns="0" rIns="0" bIns="0" numCol="1" spcCol="0" rtlCol="0" fromWordArt="0" anchor="ctr" anchorCtr="0" forceAA="0" compatLnSpc="1">
            <a:prstTxWarp prst="textNoShape">
              <a:avLst/>
            </a:prstTxWarp>
            <a:noAutofit/>
          </a:bodyPr>
          <a:lstStyle/>
          <a:p>
            <a:pPr algn="ctr"/>
            <a:r>
              <a:rPr lang="en-US" sz="1400" cap="all" dirty="0">
                <a:solidFill>
                  <a:schemeClr val="bg1"/>
                </a:solidFill>
                <a:latin typeface="Arial" panose="020B0604020202020204" pitchFamily="34" charset="0"/>
                <a:cs typeface="Arial" panose="020B0604020202020204" pitchFamily="34" charset="0"/>
              </a:rPr>
              <a:t>placeholder text</a:t>
            </a:r>
          </a:p>
        </p:txBody>
      </p:sp>
      <p:cxnSp>
        <p:nvCxnSpPr>
          <p:cNvPr id="17" name="Gerade Verbindung 22"/>
          <p:cNvCxnSpPr/>
          <p:nvPr/>
        </p:nvCxnSpPr>
        <p:spPr bwMode="gray">
          <a:xfrm flipH="1">
            <a:off x="609690" y="3699670"/>
            <a:ext cx="4788000" cy="0"/>
          </a:xfrm>
          <a:prstGeom prst="line">
            <a:avLst/>
          </a:prstGeom>
          <a:ln w="9525">
            <a:solidFill>
              <a:schemeClr val="bg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 name="Gerade Verbindung 28"/>
          <p:cNvCxnSpPr/>
          <p:nvPr/>
        </p:nvCxnSpPr>
        <p:spPr bwMode="gray">
          <a:xfrm flipH="1">
            <a:off x="6680457" y="3699670"/>
            <a:ext cx="4896223" cy="0"/>
          </a:xfrm>
          <a:prstGeom prst="line">
            <a:avLst/>
          </a:prstGeom>
          <a:ln w="9525">
            <a:solidFill>
              <a:schemeClr val="accent4"/>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8" name="Gerade Verbindung 25"/>
          <p:cNvCxnSpPr/>
          <p:nvPr/>
        </p:nvCxnSpPr>
        <p:spPr bwMode="gray">
          <a:xfrm flipH="1">
            <a:off x="6675120" y="3960020"/>
            <a:ext cx="4896224" cy="0"/>
          </a:xfrm>
          <a:prstGeom prst="line">
            <a:avLst/>
          </a:prstGeom>
          <a:ln w="9525">
            <a:solidFill>
              <a:schemeClr val="accent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26" name="Rechteck 16"/>
          <p:cNvSpPr/>
          <p:nvPr/>
        </p:nvSpPr>
        <p:spPr bwMode="gray">
          <a:xfrm>
            <a:off x="11247174" y="3960020"/>
            <a:ext cx="323999" cy="2278855"/>
          </a:xfrm>
          <a:prstGeom prst="rect">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0" tIns="0" rIns="0" bIns="0" numCol="1" spcCol="0" rtlCol="0" fromWordArt="0" anchor="ctr" anchorCtr="0" forceAA="0" compatLnSpc="1">
            <a:prstTxWarp prst="textNoShape">
              <a:avLst/>
            </a:prstTxWarp>
            <a:noAutofit/>
          </a:bodyPr>
          <a:lstStyle/>
          <a:p>
            <a:pPr algn="ctr"/>
            <a:r>
              <a:rPr lang="en-US" sz="1400" cap="all" dirty="0">
                <a:solidFill>
                  <a:schemeClr val="bg1"/>
                </a:solidFill>
                <a:latin typeface="Arial" panose="020B0604020202020204" pitchFamily="34" charset="0"/>
                <a:cs typeface="Arial" panose="020B0604020202020204" pitchFamily="34" charset="0"/>
              </a:rPr>
              <a:t>placeholder text</a:t>
            </a:r>
          </a:p>
        </p:txBody>
      </p:sp>
      <p:sp>
        <p:nvSpPr>
          <p:cNvPr id="27" name="Rechteck 17"/>
          <p:cNvSpPr/>
          <p:nvPr/>
        </p:nvSpPr>
        <p:spPr bwMode="gray">
          <a:xfrm>
            <a:off x="11252681" y="1420813"/>
            <a:ext cx="323999" cy="2278857"/>
          </a:xfrm>
          <a:prstGeom prst="rect">
            <a:avLst/>
          </a:prstGeom>
          <a:solidFill>
            <a:schemeClr val="accent4"/>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0" tIns="0" rIns="0" bIns="0" numCol="1" spcCol="0" rtlCol="0" fromWordArt="0" anchor="ctr" anchorCtr="0" forceAA="0" compatLnSpc="1">
            <a:prstTxWarp prst="textNoShape">
              <a:avLst/>
            </a:prstTxWarp>
            <a:noAutofit/>
          </a:bodyPr>
          <a:lstStyle/>
          <a:p>
            <a:pPr algn="ctr"/>
            <a:r>
              <a:rPr lang="en-US" sz="1400" cap="all" dirty="0">
                <a:solidFill>
                  <a:schemeClr val="bg1"/>
                </a:solidFill>
                <a:latin typeface="Arial" panose="020B0604020202020204" pitchFamily="34" charset="0"/>
                <a:cs typeface="Arial" panose="020B0604020202020204" pitchFamily="34" charset="0"/>
              </a:rPr>
              <a:t>placeholder text</a:t>
            </a:r>
          </a:p>
        </p:txBody>
      </p:sp>
      <p:sp>
        <p:nvSpPr>
          <p:cNvPr id="31" name="Untertitel 30"/>
          <p:cNvSpPr>
            <a:spLocks noGrp="1"/>
          </p:cNvSpPr>
          <p:nvPr>
            <p:ph type="subTitle" idx="14"/>
          </p:nvPr>
        </p:nvSpPr>
        <p:spPr bwMode="gray"/>
        <p:txBody>
          <a:bodyPr/>
          <a:lstStyle/>
          <a:p>
            <a:endParaRPr lang="en-US" dirty="0"/>
          </a:p>
        </p:txBody>
      </p:sp>
      <p:sp>
        <p:nvSpPr>
          <p:cNvPr id="32" name="Textplatzhalter 3"/>
          <p:cNvSpPr txBox="1">
            <a:spLocks/>
          </p:cNvSpPr>
          <p:nvPr/>
        </p:nvSpPr>
        <p:spPr bwMode="gray">
          <a:xfrm>
            <a:off x="7136294" y="1420813"/>
            <a:ext cx="3969026" cy="2278857"/>
          </a:xfrm>
          <a:prstGeom prst="rect">
            <a:avLst/>
          </a:prstGeom>
        </p:spPr>
        <p:txBody>
          <a:bodyPr vert="horz" lIns="0" tIns="14400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600" cap="all" dirty="0">
                <a:solidFill>
                  <a:schemeClr val="accent4"/>
                </a:solidFill>
                <a:latin typeface="Arial" panose="020B0604020202020204" pitchFamily="34" charset="0"/>
                <a:cs typeface="Arial" panose="020B0604020202020204" pitchFamily="34" charset="0"/>
              </a:rPr>
              <a:t>Placeholder</a:t>
            </a:r>
            <a:endParaRPr lang="en-US" sz="1400" cap="all" dirty="0">
              <a:solidFill>
                <a:schemeClr val="accent4"/>
              </a:solidFill>
              <a:latin typeface="Arial" panose="020B0604020202020204" pitchFamily="34" charset="0"/>
              <a:cs typeface="Arial" panose="020B0604020202020204" pitchFamily="34" charset="0"/>
            </a:endParaRPr>
          </a:p>
          <a:p>
            <a:pPr marL="180000" lvl="2" indent="-180000">
              <a:buClr>
                <a:schemeClr val="accent4"/>
              </a:buClr>
            </a:pPr>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a:p>
            <a:pPr marL="180000" lvl="2" indent="-180000">
              <a:buClr>
                <a:schemeClr val="accent4"/>
              </a:buClr>
            </a:pPr>
            <a:r>
              <a:rPr lang="en-US" sz="1400" dirty="0">
                <a:solidFill>
                  <a:schemeClr val="bg1"/>
                </a:solidFill>
                <a:latin typeface="Arial" panose="020B0604020202020204" pitchFamily="34" charset="0"/>
                <a:cs typeface="Arial" panose="020B0604020202020204" pitchFamily="34" charset="0"/>
              </a:rPr>
              <a:t>This is a placeholder text.</a:t>
            </a:r>
          </a:p>
          <a:p>
            <a:pPr marL="180000" lvl="2" indent="-180000">
              <a:buClr>
                <a:schemeClr val="accent4"/>
              </a:buClr>
            </a:pPr>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p:txBody>
      </p:sp>
      <p:sp>
        <p:nvSpPr>
          <p:cNvPr id="33" name="Textplatzhalter 3"/>
          <p:cNvSpPr txBox="1">
            <a:spLocks/>
          </p:cNvSpPr>
          <p:nvPr/>
        </p:nvSpPr>
        <p:spPr bwMode="gray">
          <a:xfrm>
            <a:off x="7136294" y="3969474"/>
            <a:ext cx="3969026" cy="2269401"/>
          </a:xfrm>
          <a:prstGeom prst="rect">
            <a:avLst/>
          </a:prstGeom>
        </p:spPr>
        <p:txBody>
          <a:bodyPr vert="horz" lIns="0" tIns="14400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600" cap="all" dirty="0">
                <a:solidFill>
                  <a:schemeClr val="accent1"/>
                </a:solidFill>
                <a:latin typeface="Arial" panose="020B0604020202020204" pitchFamily="34" charset="0"/>
                <a:cs typeface="Arial" panose="020B0604020202020204" pitchFamily="34" charset="0"/>
              </a:rPr>
              <a:t>Placeholder</a:t>
            </a:r>
            <a:endParaRPr lang="en-US" sz="1400" cap="all" dirty="0">
              <a:solidFill>
                <a:schemeClr val="accent1"/>
              </a:solidFill>
              <a:latin typeface="Arial" panose="020B0604020202020204" pitchFamily="34" charset="0"/>
              <a:cs typeface="Arial" panose="020B0604020202020204" pitchFamily="34" charset="0"/>
            </a:endParaRPr>
          </a:p>
          <a:p>
            <a:pPr marL="180000" lvl="2" indent="-180000">
              <a:buClr>
                <a:schemeClr val="accent1"/>
              </a:buClr>
            </a:pPr>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a:p>
            <a:pPr marL="180000" lvl="2" indent="-180000">
              <a:buClr>
                <a:schemeClr val="accent1"/>
              </a:buClr>
            </a:pPr>
            <a:r>
              <a:rPr lang="en-US" sz="1400" dirty="0">
                <a:solidFill>
                  <a:schemeClr val="bg1"/>
                </a:solidFill>
                <a:latin typeface="Arial" panose="020B0604020202020204" pitchFamily="34" charset="0"/>
                <a:cs typeface="Arial" panose="020B0604020202020204" pitchFamily="34" charset="0"/>
              </a:rPr>
              <a:t>This is a placeholder text.</a:t>
            </a:r>
          </a:p>
          <a:p>
            <a:pPr marL="180000" lvl="2" indent="-180000">
              <a:buClr>
                <a:schemeClr val="accent1"/>
              </a:buClr>
            </a:pPr>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p:txBody>
      </p:sp>
      <p:sp>
        <p:nvSpPr>
          <p:cNvPr id="34" name="Textplatzhalter 3"/>
          <p:cNvSpPr txBox="1">
            <a:spLocks/>
          </p:cNvSpPr>
          <p:nvPr/>
        </p:nvSpPr>
        <p:spPr bwMode="gray">
          <a:xfrm>
            <a:off x="1146314" y="1420813"/>
            <a:ext cx="3969026" cy="2278857"/>
          </a:xfrm>
          <a:prstGeom prst="rect">
            <a:avLst/>
          </a:prstGeom>
        </p:spPr>
        <p:txBody>
          <a:bodyPr vert="horz" lIns="0" tIns="14400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a:p>
            <a:pPr marL="180000" lvl="2" indent="-180000"/>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a:p>
            <a:pPr marL="180000" lvl="2" indent="-180000"/>
            <a:r>
              <a:rPr lang="en-US" sz="1400" dirty="0">
                <a:solidFill>
                  <a:schemeClr val="bg1"/>
                </a:solidFill>
                <a:latin typeface="Arial" panose="020B0604020202020204" pitchFamily="34" charset="0"/>
                <a:cs typeface="Arial" panose="020B0604020202020204" pitchFamily="34" charset="0"/>
              </a:rPr>
              <a:t>This is a placeholder text.</a:t>
            </a:r>
          </a:p>
          <a:p>
            <a:pPr marL="180000" lvl="2" indent="-180000"/>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p:txBody>
      </p:sp>
      <p:sp>
        <p:nvSpPr>
          <p:cNvPr id="35" name="Textplatzhalter 3"/>
          <p:cNvSpPr txBox="1">
            <a:spLocks/>
          </p:cNvSpPr>
          <p:nvPr/>
        </p:nvSpPr>
        <p:spPr bwMode="gray">
          <a:xfrm>
            <a:off x="1146314" y="3969474"/>
            <a:ext cx="3969026" cy="2269401"/>
          </a:xfrm>
          <a:prstGeom prst="rect">
            <a:avLst/>
          </a:prstGeom>
        </p:spPr>
        <p:txBody>
          <a:bodyPr vert="horz" lIns="0" tIns="14400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600" cap="all" dirty="0">
                <a:solidFill>
                  <a:schemeClr val="bg1"/>
                </a:solidFill>
                <a:latin typeface="Arial" panose="020B0604020202020204" pitchFamily="34" charset="0"/>
                <a:cs typeface="Arial" panose="020B0604020202020204" pitchFamily="34" charset="0"/>
              </a:rPr>
              <a:t>Placeholder</a:t>
            </a:r>
            <a:endParaRPr lang="en-US" sz="1400" cap="all" dirty="0">
              <a:solidFill>
                <a:schemeClr val="bg1"/>
              </a:solidFill>
              <a:latin typeface="Arial" panose="020B0604020202020204" pitchFamily="34" charset="0"/>
              <a:cs typeface="Arial" panose="020B0604020202020204" pitchFamily="34" charset="0"/>
            </a:endParaRPr>
          </a:p>
          <a:p>
            <a:pPr marL="180000" lvl="2" indent="-180000">
              <a:buClr>
                <a:schemeClr val="bg1"/>
              </a:buClr>
            </a:pPr>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a:p>
            <a:pPr marL="180000" lvl="2" indent="-180000">
              <a:buClr>
                <a:schemeClr val="bg1"/>
              </a:buClr>
            </a:pPr>
            <a:r>
              <a:rPr lang="en-US" sz="1400" dirty="0">
                <a:solidFill>
                  <a:schemeClr val="bg1"/>
                </a:solidFill>
                <a:latin typeface="Arial" panose="020B0604020202020204" pitchFamily="34" charset="0"/>
                <a:cs typeface="Arial" panose="020B0604020202020204" pitchFamily="34" charset="0"/>
              </a:rPr>
              <a:t>This is a placeholder text.</a:t>
            </a:r>
          </a:p>
          <a:p>
            <a:pPr marL="180000" lvl="2" indent="-180000">
              <a:buClr>
                <a:schemeClr val="bg1"/>
              </a:buClr>
            </a:pPr>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p:txBody>
      </p:sp>
    </p:spTree>
    <p:extLst>
      <p:ext uri="{BB962C8B-B14F-4D97-AF65-F5344CB8AC3E}">
        <p14:creationId xmlns:p14="http://schemas.microsoft.com/office/powerpoint/2010/main" val="8477829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bwMode="gray">
          <a:xfrm>
            <a:off x="615949" y="2779415"/>
            <a:ext cx="10958514" cy="1368767"/>
            <a:chOff x="2168224" y="2779415"/>
            <a:chExt cx="7853964" cy="1368767"/>
          </a:xfrm>
        </p:grpSpPr>
        <p:sp>
          <p:nvSpPr>
            <p:cNvPr id="4" name="Textfeld 4"/>
            <p:cNvSpPr txBox="1"/>
            <p:nvPr/>
          </p:nvSpPr>
          <p:spPr bwMode="gray">
            <a:xfrm>
              <a:off x="2168224" y="2783832"/>
              <a:ext cx="7853964" cy="1364350"/>
            </a:xfrm>
            <a:prstGeom prst="rect">
              <a:avLst/>
            </a:prstGeom>
            <a:noFill/>
          </p:spPr>
          <p:txBody>
            <a:bodyPr lIns="180000" tIns="72000" rIns="72000" bIns="72000" anchor="ctr"/>
            <a:lstStyle>
              <a:defPPr>
                <a:defRPr lang="de-DE"/>
              </a:defPPr>
              <a:lvl1pPr indent="0" defTabSz="1221456">
                <a:spcBef>
                  <a:spcPts val="300"/>
                </a:spcBef>
                <a:spcAft>
                  <a:spcPts val="300"/>
                </a:spcAft>
                <a:buClr>
                  <a:schemeClr val="accent2"/>
                </a:buClr>
                <a:buSzPct val="110000"/>
                <a:buFont typeface="Arial" pitchFamily="34" charset="0"/>
                <a:buNone/>
                <a:defRPr sz="1600" baseline="0">
                  <a:solidFill>
                    <a:schemeClr val="bg1"/>
                  </a:solidFill>
                </a:defRPr>
              </a:lvl1pPr>
              <a:lvl2pPr marL="3175" indent="0" defTabSz="1221456">
                <a:spcBef>
                  <a:spcPts val="200"/>
                </a:spcBef>
                <a:spcAft>
                  <a:spcPts val="300"/>
                </a:spcAft>
                <a:buClr>
                  <a:schemeClr val="accent1"/>
                </a:buClr>
                <a:buSzPct val="110000"/>
                <a:buFont typeface="Arial" pitchFamily="34" charset="0"/>
                <a:buNone/>
                <a:tabLst/>
                <a:defRPr sz="1600"/>
              </a:lvl2pPr>
              <a:lvl3pPr marL="3175" indent="0" defTabSz="1221456">
                <a:spcBef>
                  <a:spcPts val="200"/>
                </a:spcBef>
                <a:spcAft>
                  <a:spcPts val="300"/>
                </a:spcAft>
                <a:buClr>
                  <a:srgbClr val="6BC200"/>
                </a:buClr>
                <a:buSzPct val="110000"/>
                <a:buFont typeface="Arial" pitchFamily="34" charset="0"/>
                <a:buNone/>
                <a:tabLst/>
                <a:defRPr sz="1600"/>
              </a:lvl3pPr>
              <a:lvl4pPr marL="3175" indent="0" defTabSz="1221456">
                <a:spcBef>
                  <a:spcPts val="200"/>
                </a:spcBef>
                <a:spcAft>
                  <a:spcPts val="300"/>
                </a:spcAft>
                <a:buClr>
                  <a:schemeClr val="accent5"/>
                </a:buClr>
                <a:buSzPct val="110000"/>
                <a:buFont typeface="Arial" pitchFamily="34" charset="0"/>
                <a:buNone/>
                <a:tabLst/>
                <a:defRPr sz="1600"/>
              </a:lvl4pPr>
              <a:lvl5pPr marL="3175" indent="0" defTabSz="1221456">
                <a:spcBef>
                  <a:spcPts val="200"/>
                </a:spcBef>
                <a:spcAft>
                  <a:spcPts val="300"/>
                </a:spcAft>
                <a:buClr>
                  <a:schemeClr val="accent6"/>
                </a:buClr>
                <a:buSzPct val="110000"/>
                <a:buFont typeface="Arial" pitchFamily="34" charset="0"/>
                <a:buNone/>
                <a:tabLst/>
                <a:defRPr sz="1600"/>
              </a:lvl5pPr>
              <a:lvl6pPr marL="3175" indent="0" defTabSz="1221456">
                <a:spcBef>
                  <a:spcPts val="200"/>
                </a:spcBef>
                <a:spcAft>
                  <a:spcPts val="300"/>
                </a:spcAft>
                <a:buClr>
                  <a:schemeClr val="accent6"/>
                </a:buClr>
                <a:buSzPct val="110000"/>
                <a:buFont typeface="Arial" pitchFamily="34" charset="0"/>
                <a:buNone/>
                <a:tabLst/>
                <a:defRPr sz="1600"/>
              </a:lvl6pPr>
              <a:lvl7pPr marL="3175" indent="0" defTabSz="1221456">
                <a:spcBef>
                  <a:spcPts val="200"/>
                </a:spcBef>
                <a:spcAft>
                  <a:spcPts val="300"/>
                </a:spcAft>
                <a:buClr>
                  <a:schemeClr val="accent6"/>
                </a:buClr>
                <a:buSzPct val="110000"/>
                <a:buFont typeface="Arial" pitchFamily="34" charset="0"/>
                <a:buNone/>
                <a:tabLst/>
                <a:defRPr sz="1600"/>
              </a:lvl7pPr>
              <a:lvl8pPr marL="3175" indent="0" defTabSz="1221456">
                <a:spcBef>
                  <a:spcPts val="200"/>
                </a:spcBef>
                <a:spcAft>
                  <a:spcPts val="300"/>
                </a:spcAft>
                <a:buClr>
                  <a:schemeClr val="accent6"/>
                </a:buClr>
                <a:buSzPct val="110000"/>
                <a:buFont typeface="Arial" pitchFamily="34" charset="0"/>
                <a:buNone/>
                <a:tabLst/>
                <a:defRPr sz="1600"/>
              </a:lvl8pPr>
              <a:lvl9pPr marL="3175" indent="0" defTabSz="1221456">
                <a:spcBef>
                  <a:spcPts val="200"/>
                </a:spcBef>
                <a:spcAft>
                  <a:spcPts val="300"/>
                </a:spcAft>
                <a:buClr>
                  <a:schemeClr val="accent6"/>
                </a:buClr>
                <a:buSzPct val="110000"/>
                <a:buFont typeface="Arial" pitchFamily="34" charset="0"/>
                <a:buNone/>
                <a:tabLst/>
                <a:defRPr sz="1600"/>
              </a:lvl9pPr>
            </a:lstStyle>
            <a:p>
              <a:pPr algn="ctr"/>
              <a:r>
                <a:rPr lang="en-US" sz="6000" dirty="0">
                  <a:latin typeface="Arial" panose="020B0604020202020204" pitchFamily="34" charset="0"/>
                  <a:cs typeface="Arial" panose="020B0604020202020204" pitchFamily="34" charset="0"/>
                </a:rPr>
                <a:t>ORGANIZATION</a:t>
              </a:r>
              <a:r>
                <a:rPr lang="en-US" sz="6600" dirty="0">
                  <a:latin typeface="Arial" panose="020B0604020202020204" pitchFamily="34" charset="0"/>
                  <a:cs typeface="Arial" panose="020B0604020202020204" pitchFamily="34" charset="0"/>
                </a:rPr>
                <a:t> GRAPHICS</a:t>
              </a:r>
            </a:p>
          </p:txBody>
        </p:sp>
        <p:grpSp>
          <p:nvGrpSpPr>
            <p:cNvPr id="6" name="Group 5"/>
            <p:cNvGrpSpPr/>
            <p:nvPr/>
          </p:nvGrpSpPr>
          <p:grpSpPr bwMode="gray">
            <a:xfrm>
              <a:off x="2168225" y="2779415"/>
              <a:ext cx="7853962" cy="1358020"/>
              <a:chOff x="5352821" y="2788468"/>
              <a:chExt cx="1484769" cy="1358020"/>
            </a:xfrm>
          </p:grpSpPr>
          <p:cxnSp>
            <p:nvCxnSpPr>
              <p:cNvPr id="7" name="Straight Connector 6"/>
              <p:cNvCxnSpPr/>
              <p:nvPr/>
            </p:nvCxnSpPr>
            <p:spPr bwMode="gray">
              <a:xfrm>
                <a:off x="5352821" y="4146488"/>
                <a:ext cx="1484769" cy="0"/>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bwMode="gray">
              <a:xfrm>
                <a:off x="5352821" y="2788468"/>
                <a:ext cx="1484769" cy="0"/>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55241275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hteck 17"/>
          <p:cNvSpPr/>
          <p:nvPr/>
        </p:nvSpPr>
        <p:spPr bwMode="gray">
          <a:xfrm rot="5400000">
            <a:off x="5777819" y="212542"/>
            <a:ext cx="468000" cy="3545279"/>
          </a:xfrm>
          <a:prstGeom prst="rect">
            <a:avLst/>
          </a:prstGeom>
          <a:solidFill>
            <a:schemeClr val="bg2"/>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0" tIns="0" rIns="0" bIns="0" numCol="1" spcCol="0" rtlCol="0" fromWordArt="0" anchor="ctr" anchorCtr="0" forceAA="0" compatLnSpc="1">
            <a:prstTxWarp prst="textNoShape">
              <a:avLst/>
            </a:prstTxWarp>
            <a:noAutofit/>
          </a:bodyPr>
          <a:lstStyle/>
          <a:p>
            <a:pPr algn="ctr"/>
            <a:r>
              <a:rPr lang="en-US" cap="all" dirty="0">
                <a:solidFill>
                  <a:schemeClr val="bg1"/>
                </a:solidFill>
                <a:latin typeface="Arial" panose="020B0604020202020204" pitchFamily="34" charset="0"/>
                <a:cs typeface="Arial" panose="020B0604020202020204" pitchFamily="34" charset="0"/>
              </a:rPr>
              <a:t>placeholder text</a:t>
            </a:r>
          </a:p>
        </p:txBody>
      </p:sp>
      <p:sp>
        <p:nvSpPr>
          <p:cNvPr id="34" name="Rechteck 17"/>
          <p:cNvSpPr/>
          <p:nvPr/>
        </p:nvSpPr>
        <p:spPr bwMode="gray">
          <a:xfrm rot="5400000">
            <a:off x="1811812" y="1640616"/>
            <a:ext cx="468000" cy="2501399"/>
          </a:xfrm>
          <a:prstGeom prst="rect">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0" tIns="0" rIns="0" bIns="0" numCol="1" spcCol="0" rtlCol="0" fromWordArt="0" anchor="ctr" anchorCtr="0" forceAA="0" compatLnSpc="1">
            <a:prstTxWarp prst="textNoShape">
              <a:avLst/>
            </a:prstTxWarp>
            <a:noAutofit/>
          </a:bodyPr>
          <a:lstStyle/>
          <a:p>
            <a:pPr algn="ctr"/>
            <a:r>
              <a:rPr lang="en-US" sz="1600" cap="all" dirty="0">
                <a:solidFill>
                  <a:schemeClr val="tx1"/>
                </a:solidFill>
                <a:latin typeface="Arial" panose="020B0604020202020204" pitchFamily="34" charset="0"/>
                <a:cs typeface="Arial" panose="020B0604020202020204" pitchFamily="34" charset="0"/>
              </a:rPr>
              <a:t>placeholder text</a:t>
            </a:r>
          </a:p>
        </p:txBody>
      </p:sp>
      <p:sp>
        <p:nvSpPr>
          <p:cNvPr id="35" name="Rechteck 17"/>
          <p:cNvSpPr/>
          <p:nvPr/>
        </p:nvSpPr>
        <p:spPr bwMode="gray">
          <a:xfrm rot="5400000">
            <a:off x="5861998" y="1640618"/>
            <a:ext cx="468000" cy="2501399"/>
          </a:xfrm>
          <a:prstGeom prst="rect">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0" tIns="0" rIns="0" bIns="0" numCol="1" spcCol="0" rtlCol="0" fromWordArt="0" anchor="ctr" anchorCtr="0" forceAA="0" compatLnSpc="1">
            <a:prstTxWarp prst="textNoShape">
              <a:avLst/>
            </a:prstTxWarp>
            <a:noAutofit/>
          </a:bodyPr>
          <a:lstStyle/>
          <a:p>
            <a:pPr algn="ctr"/>
            <a:r>
              <a:rPr lang="en-US" sz="1600" cap="all" dirty="0">
                <a:solidFill>
                  <a:schemeClr val="tx1"/>
                </a:solidFill>
                <a:latin typeface="Arial" panose="020B0604020202020204" pitchFamily="34" charset="0"/>
                <a:cs typeface="Arial" panose="020B0604020202020204" pitchFamily="34" charset="0"/>
              </a:rPr>
              <a:t>placeholder text</a:t>
            </a:r>
          </a:p>
        </p:txBody>
      </p:sp>
      <p:sp>
        <p:nvSpPr>
          <p:cNvPr id="36" name="Rechteck 17"/>
          <p:cNvSpPr/>
          <p:nvPr/>
        </p:nvSpPr>
        <p:spPr bwMode="gray">
          <a:xfrm rot="5400000">
            <a:off x="9905094" y="1640620"/>
            <a:ext cx="468000" cy="2501399"/>
          </a:xfrm>
          <a:prstGeom prst="rect">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0" tIns="0" rIns="0" bIns="0" numCol="1" spcCol="0" rtlCol="0" fromWordArt="0" anchor="ctr" anchorCtr="0" forceAA="0" compatLnSpc="1">
            <a:prstTxWarp prst="textNoShape">
              <a:avLst/>
            </a:prstTxWarp>
            <a:noAutofit/>
          </a:bodyPr>
          <a:lstStyle/>
          <a:p>
            <a:pPr algn="ctr"/>
            <a:r>
              <a:rPr lang="en-US" sz="1600" cap="all" dirty="0">
                <a:solidFill>
                  <a:schemeClr val="tx1"/>
                </a:solidFill>
                <a:latin typeface="Arial" panose="020B0604020202020204" pitchFamily="34" charset="0"/>
                <a:cs typeface="Arial" panose="020B0604020202020204" pitchFamily="34" charset="0"/>
              </a:rPr>
              <a:t>placeholder text</a:t>
            </a:r>
          </a:p>
        </p:txBody>
      </p:sp>
      <p:sp>
        <p:nvSpPr>
          <p:cNvPr id="2" name="Titel 1"/>
          <p:cNvSpPr>
            <a:spLocks noGrp="1"/>
          </p:cNvSpPr>
          <p:nvPr>
            <p:ph type="title"/>
          </p:nvPr>
        </p:nvSpPr>
        <p:spPr bwMode="gray"/>
        <p:txBody>
          <a:bodyPr/>
          <a:lstStyle/>
          <a:p>
            <a:r>
              <a:rPr lang="en-US" dirty="0"/>
              <a:t>Organization</a:t>
            </a:r>
          </a:p>
        </p:txBody>
      </p:sp>
      <p:sp>
        <p:nvSpPr>
          <p:cNvPr id="3" name="Untertitel 2"/>
          <p:cNvSpPr>
            <a:spLocks noGrp="1"/>
          </p:cNvSpPr>
          <p:nvPr>
            <p:ph type="subTitle" idx="14"/>
          </p:nvPr>
        </p:nvSpPr>
        <p:spPr bwMode="gray"/>
        <p:txBody>
          <a:bodyPr/>
          <a:lstStyle/>
          <a:p>
            <a:endParaRPr lang="en-US" dirty="0"/>
          </a:p>
        </p:txBody>
      </p:sp>
      <p:sp>
        <p:nvSpPr>
          <p:cNvPr id="9" name="Textplatzhalter 10"/>
          <p:cNvSpPr txBox="1">
            <a:spLocks/>
          </p:cNvSpPr>
          <p:nvPr/>
        </p:nvSpPr>
        <p:spPr bwMode="gray">
          <a:xfrm>
            <a:off x="643103" y="3929522"/>
            <a:ext cx="837476" cy="2037903"/>
          </a:xfrm>
          <a:prstGeom prst="rect">
            <a:avLst/>
          </a:prstGeom>
          <a:noFill/>
          <a:ln w="6350">
            <a:noFill/>
          </a:ln>
        </p:spPr>
        <p:txBody>
          <a:bodyPr lIns="91422" tIns="45718" rIns="91422" bIns="45718">
            <a:no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pPr algn="ctr"/>
            <a:r>
              <a:rPr lang="en-US" sz="1600" cap="none" dirty="0">
                <a:solidFill>
                  <a:schemeClr val="bg1"/>
                </a:solidFill>
                <a:latin typeface="Arial" panose="020B0604020202020204" pitchFamily="34" charset="0"/>
                <a:cs typeface="Arial" panose="020B0604020202020204" pitchFamily="34" charset="0"/>
              </a:rPr>
              <a:t>Text</a:t>
            </a:r>
          </a:p>
          <a:p>
            <a:pPr algn="ctr"/>
            <a:r>
              <a:rPr lang="en-US" sz="1600" cap="none" dirty="0">
                <a:solidFill>
                  <a:schemeClr val="bg1"/>
                </a:solidFill>
                <a:latin typeface="Arial" panose="020B0604020202020204" pitchFamily="34" charset="0"/>
                <a:cs typeface="Arial" panose="020B0604020202020204" pitchFamily="34" charset="0"/>
              </a:rPr>
              <a:t>Text</a:t>
            </a:r>
          </a:p>
          <a:p>
            <a:pPr algn="ctr"/>
            <a:r>
              <a:rPr lang="en-US" sz="1600" cap="none" dirty="0">
                <a:solidFill>
                  <a:schemeClr val="bg1"/>
                </a:solidFill>
                <a:latin typeface="Arial" panose="020B0604020202020204" pitchFamily="34" charset="0"/>
                <a:cs typeface="Arial" panose="020B0604020202020204" pitchFamily="34" charset="0"/>
              </a:rPr>
              <a:t>Text</a:t>
            </a:r>
          </a:p>
        </p:txBody>
      </p:sp>
      <p:sp>
        <p:nvSpPr>
          <p:cNvPr id="10" name="Textplatzhalter 10"/>
          <p:cNvSpPr txBox="1">
            <a:spLocks/>
          </p:cNvSpPr>
          <p:nvPr/>
        </p:nvSpPr>
        <p:spPr bwMode="gray">
          <a:xfrm>
            <a:off x="4693303" y="3929522"/>
            <a:ext cx="837476" cy="2037903"/>
          </a:xfrm>
          <a:prstGeom prst="rect">
            <a:avLst/>
          </a:prstGeom>
          <a:noFill/>
          <a:ln w="6350">
            <a:noFill/>
          </a:ln>
        </p:spPr>
        <p:txBody>
          <a:bodyPr lIns="91422" tIns="45718" rIns="91422" bIns="45718">
            <a:no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pPr algn="ctr"/>
            <a:r>
              <a:rPr lang="en-US" sz="1600" cap="none" dirty="0">
                <a:solidFill>
                  <a:schemeClr val="bg1"/>
                </a:solidFill>
                <a:latin typeface="Arial" panose="020B0604020202020204" pitchFamily="34" charset="0"/>
                <a:cs typeface="Arial" panose="020B0604020202020204" pitchFamily="34" charset="0"/>
              </a:rPr>
              <a:t>Text</a:t>
            </a:r>
          </a:p>
          <a:p>
            <a:pPr algn="ctr"/>
            <a:r>
              <a:rPr lang="en-US" sz="1600" cap="none" dirty="0">
                <a:solidFill>
                  <a:schemeClr val="bg1"/>
                </a:solidFill>
                <a:latin typeface="Arial" panose="020B0604020202020204" pitchFamily="34" charset="0"/>
                <a:cs typeface="Arial" panose="020B0604020202020204" pitchFamily="34" charset="0"/>
              </a:rPr>
              <a:t>Text</a:t>
            </a:r>
          </a:p>
          <a:p>
            <a:pPr algn="ctr"/>
            <a:r>
              <a:rPr lang="en-US" sz="1600" cap="none" dirty="0">
                <a:solidFill>
                  <a:schemeClr val="bg1"/>
                </a:solidFill>
                <a:latin typeface="Arial" panose="020B0604020202020204" pitchFamily="34" charset="0"/>
                <a:cs typeface="Arial" panose="020B0604020202020204" pitchFamily="34" charset="0"/>
              </a:rPr>
              <a:t>Text</a:t>
            </a:r>
          </a:p>
        </p:txBody>
      </p:sp>
      <p:sp>
        <p:nvSpPr>
          <p:cNvPr id="11" name="Textplatzhalter 10"/>
          <p:cNvSpPr txBox="1">
            <a:spLocks/>
          </p:cNvSpPr>
          <p:nvPr/>
        </p:nvSpPr>
        <p:spPr bwMode="gray">
          <a:xfrm>
            <a:off x="8736399" y="3929522"/>
            <a:ext cx="837476" cy="2037903"/>
          </a:xfrm>
          <a:prstGeom prst="rect">
            <a:avLst/>
          </a:prstGeom>
          <a:noFill/>
          <a:ln w="6350">
            <a:noFill/>
          </a:ln>
        </p:spPr>
        <p:txBody>
          <a:bodyPr lIns="91422" tIns="45718" rIns="91422" bIns="45718">
            <a:no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pPr algn="ctr"/>
            <a:r>
              <a:rPr lang="en-US" sz="1600" cap="none" dirty="0">
                <a:solidFill>
                  <a:schemeClr val="bg1"/>
                </a:solidFill>
                <a:latin typeface="Arial" panose="020B0604020202020204" pitchFamily="34" charset="0"/>
                <a:cs typeface="Arial" panose="020B0604020202020204" pitchFamily="34" charset="0"/>
              </a:rPr>
              <a:t>Text</a:t>
            </a:r>
          </a:p>
          <a:p>
            <a:pPr algn="ctr"/>
            <a:r>
              <a:rPr lang="en-US" sz="1600" cap="none" dirty="0">
                <a:solidFill>
                  <a:schemeClr val="bg1"/>
                </a:solidFill>
                <a:latin typeface="Arial" panose="020B0604020202020204" pitchFamily="34" charset="0"/>
                <a:cs typeface="Arial" panose="020B0604020202020204" pitchFamily="34" charset="0"/>
              </a:rPr>
              <a:t>Text</a:t>
            </a:r>
          </a:p>
          <a:p>
            <a:pPr algn="ctr"/>
            <a:r>
              <a:rPr lang="en-US" sz="1600" cap="none" dirty="0">
                <a:solidFill>
                  <a:schemeClr val="bg1"/>
                </a:solidFill>
                <a:latin typeface="Arial" panose="020B0604020202020204" pitchFamily="34" charset="0"/>
                <a:cs typeface="Arial" panose="020B0604020202020204" pitchFamily="34" charset="0"/>
              </a:rPr>
              <a:t>Text</a:t>
            </a:r>
          </a:p>
        </p:txBody>
      </p:sp>
      <p:cxnSp>
        <p:nvCxnSpPr>
          <p:cNvPr id="12" name="Gerader Verbinder 15"/>
          <p:cNvCxnSpPr/>
          <p:nvPr/>
        </p:nvCxnSpPr>
        <p:spPr bwMode="gray">
          <a:xfrm>
            <a:off x="6095999" y="2238093"/>
            <a:ext cx="0" cy="453183"/>
          </a:xfrm>
          <a:prstGeom prst="line">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Textplatzhalter 10"/>
          <p:cNvSpPr txBox="1">
            <a:spLocks/>
          </p:cNvSpPr>
          <p:nvPr/>
        </p:nvSpPr>
        <p:spPr bwMode="gray">
          <a:xfrm>
            <a:off x="1627063" y="3929522"/>
            <a:ext cx="837476" cy="2037903"/>
          </a:xfrm>
          <a:prstGeom prst="rect">
            <a:avLst/>
          </a:prstGeom>
          <a:noFill/>
          <a:ln w="6350">
            <a:noFill/>
          </a:ln>
        </p:spPr>
        <p:txBody>
          <a:bodyPr lIns="91422" tIns="45718" rIns="91422" bIns="45718">
            <a:no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pPr algn="ctr"/>
            <a:r>
              <a:rPr lang="en-US" sz="1600" cap="none" dirty="0">
                <a:solidFill>
                  <a:schemeClr val="bg1"/>
                </a:solidFill>
                <a:latin typeface="Arial" panose="020B0604020202020204" pitchFamily="34" charset="0"/>
                <a:cs typeface="Arial" panose="020B0604020202020204" pitchFamily="34" charset="0"/>
              </a:rPr>
              <a:t>Text</a:t>
            </a:r>
          </a:p>
          <a:p>
            <a:pPr algn="ctr"/>
            <a:r>
              <a:rPr lang="en-US" sz="1600" cap="none" dirty="0">
                <a:solidFill>
                  <a:schemeClr val="bg1"/>
                </a:solidFill>
                <a:latin typeface="Arial" panose="020B0604020202020204" pitchFamily="34" charset="0"/>
                <a:cs typeface="Arial" panose="020B0604020202020204" pitchFamily="34" charset="0"/>
              </a:rPr>
              <a:t>Text</a:t>
            </a:r>
          </a:p>
          <a:p>
            <a:pPr algn="ctr"/>
            <a:r>
              <a:rPr lang="en-US" sz="1600" cap="none" dirty="0">
                <a:solidFill>
                  <a:schemeClr val="bg1"/>
                </a:solidFill>
                <a:latin typeface="Arial" panose="020B0604020202020204" pitchFamily="34" charset="0"/>
                <a:cs typeface="Arial" panose="020B0604020202020204" pitchFamily="34" charset="0"/>
              </a:rPr>
              <a:t>Text</a:t>
            </a:r>
          </a:p>
        </p:txBody>
      </p:sp>
      <p:sp>
        <p:nvSpPr>
          <p:cNvPr id="16" name="Textplatzhalter 10"/>
          <p:cNvSpPr txBox="1">
            <a:spLocks/>
          </p:cNvSpPr>
          <p:nvPr/>
        </p:nvSpPr>
        <p:spPr bwMode="gray">
          <a:xfrm>
            <a:off x="5677263" y="3929522"/>
            <a:ext cx="837476" cy="2037903"/>
          </a:xfrm>
          <a:prstGeom prst="rect">
            <a:avLst/>
          </a:prstGeom>
          <a:noFill/>
          <a:ln w="6350">
            <a:noFill/>
          </a:ln>
        </p:spPr>
        <p:txBody>
          <a:bodyPr lIns="91422" tIns="45718" rIns="91422" bIns="45718">
            <a:no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pPr algn="ctr"/>
            <a:r>
              <a:rPr lang="en-US" sz="1600" cap="none" dirty="0">
                <a:solidFill>
                  <a:schemeClr val="bg1"/>
                </a:solidFill>
                <a:latin typeface="Arial" panose="020B0604020202020204" pitchFamily="34" charset="0"/>
                <a:cs typeface="Arial" panose="020B0604020202020204" pitchFamily="34" charset="0"/>
              </a:rPr>
              <a:t>Text</a:t>
            </a:r>
          </a:p>
          <a:p>
            <a:pPr algn="ctr"/>
            <a:r>
              <a:rPr lang="en-US" sz="1600" cap="none" dirty="0">
                <a:solidFill>
                  <a:schemeClr val="bg1"/>
                </a:solidFill>
                <a:latin typeface="Arial" panose="020B0604020202020204" pitchFamily="34" charset="0"/>
                <a:cs typeface="Arial" panose="020B0604020202020204" pitchFamily="34" charset="0"/>
              </a:rPr>
              <a:t>Text</a:t>
            </a:r>
          </a:p>
          <a:p>
            <a:pPr algn="ctr"/>
            <a:r>
              <a:rPr lang="en-US" sz="1600" cap="none" dirty="0">
                <a:solidFill>
                  <a:schemeClr val="bg1"/>
                </a:solidFill>
                <a:latin typeface="Arial" panose="020B0604020202020204" pitchFamily="34" charset="0"/>
                <a:cs typeface="Arial" panose="020B0604020202020204" pitchFamily="34" charset="0"/>
              </a:rPr>
              <a:t>Text</a:t>
            </a:r>
          </a:p>
        </p:txBody>
      </p:sp>
      <p:sp>
        <p:nvSpPr>
          <p:cNvPr id="17" name="Textplatzhalter 10"/>
          <p:cNvSpPr txBox="1">
            <a:spLocks/>
          </p:cNvSpPr>
          <p:nvPr/>
        </p:nvSpPr>
        <p:spPr bwMode="gray">
          <a:xfrm>
            <a:off x="9720359" y="3929522"/>
            <a:ext cx="837476" cy="2037903"/>
          </a:xfrm>
          <a:prstGeom prst="rect">
            <a:avLst/>
          </a:prstGeom>
          <a:noFill/>
          <a:ln w="6350">
            <a:noFill/>
          </a:ln>
        </p:spPr>
        <p:txBody>
          <a:bodyPr lIns="91422" tIns="45718" rIns="91422" bIns="45718">
            <a:no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pPr algn="ctr"/>
            <a:r>
              <a:rPr lang="en-US" sz="1600" cap="none" dirty="0">
                <a:solidFill>
                  <a:schemeClr val="bg1"/>
                </a:solidFill>
                <a:latin typeface="Arial" panose="020B0604020202020204" pitchFamily="34" charset="0"/>
                <a:cs typeface="Arial" panose="020B0604020202020204" pitchFamily="34" charset="0"/>
              </a:rPr>
              <a:t>Text</a:t>
            </a:r>
          </a:p>
          <a:p>
            <a:pPr algn="ctr"/>
            <a:r>
              <a:rPr lang="en-US" sz="1600" cap="none" dirty="0">
                <a:solidFill>
                  <a:schemeClr val="bg1"/>
                </a:solidFill>
                <a:latin typeface="Arial" panose="020B0604020202020204" pitchFamily="34" charset="0"/>
                <a:cs typeface="Arial" panose="020B0604020202020204" pitchFamily="34" charset="0"/>
              </a:rPr>
              <a:t>Text</a:t>
            </a:r>
          </a:p>
          <a:p>
            <a:pPr algn="ctr"/>
            <a:r>
              <a:rPr lang="en-US" sz="1600" cap="none" dirty="0">
                <a:solidFill>
                  <a:schemeClr val="bg1"/>
                </a:solidFill>
                <a:latin typeface="Arial" panose="020B0604020202020204" pitchFamily="34" charset="0"/>
                <a:cs typeface="Arial" panose="020B0604020202020204" pitchFamily="34" charset="0"/>
              </a:rPr>
              <a:t>Text</a:t>
            </a:r>
          </a:p>
        </p:txBody>
      </p:sp>
      <p:sp>
        <p:nvSpPr>
          <p:cNvPr id="18" name="Textplatzhalter 10"/>
          <p:cNvSpPr txBox="1">
            <a:spLocks/>
          </p:cNvSpPr>
          <p:nvPr/>
        </p:nvSpPr>
        <p:spPr bwMode="gray">
          <a:xfrm>
            <a:off x="2611023" y="3929522"/>
            <a:ext cx="837476" cy="2037903"/>
          </a:xfrm>
          <a:prstGeom prst="rect">
            <a:avLst/>
          </a:prstGeom>
          <a:noFill/>
          <a:ln w="6350">
            <a:noFill/>
          </a:ln>
        </p:spPr>
        <p:txBody>
          <a:bodyPr lIns="91422" tIns="45718" rIns="91422" bIns="45718">
            <a:no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pPr algn="ctr"/>
            <a:r>
              <a:rPr lang="en-US" sz="1600" cap="none" dirty="0">
                <a:solidFill>
                  <a:schemeClr val="bg1"/>
                </a:solidFill>
                <a:latin typeface="Arial" panose="020B0604020202020204" pitchFamily="34" charset="0"/>
                <a:cs typeface="Arial" panose="020B0604020202020204" pitchFamily="34" charset="0"/>
              </a:rPr>
              <a:t>Text</a:t>
            </a:r>
          </a:p>
          <a:p>
            <a:pPr algn="ctr"/>
            <a:r>
              <a:rPr lang="en-US" sz="1600" cap="none" dirty="0">
                <a:solidFill>
                  <a:schemeClr val="bg1"/>
                </a:solidFill>
                <a:latin typeface="Arial" panose="020B0604020202020204" pitchFamily="34" charset="0"/>
                <a:cs typeface="Arial" panose="020B0604020202020204" pitchFamily="34" charset="0"/>
              </a:rPr>
              <a:t>Text</a:t>
            </a:r>
          </a:p>
          <a:p>
            <a:pPr algn="ctr"/>
            <a:r>
              <a:rPr lang="en-US" sz="1600" cap="none" dirty="0">
                <a:solidFill>
                  <a:schemeClr val="bg1"/>
                </a:solidFill>
                <a:latin typeface="Arial" panose="020B0604020202020204" pitchFamily="34" charset="0"/>
                <a:cs typeface="Arial" panose="020B0604020202020204" pitchFamily="34" charset="0"/>
              </a:rPr>
              <a:t>Text</a:t>
            </a:r>
          </a:p>
        </p:txBody>
      </p:sp>
      <p:sp>
        <p:nvSpPr>
          <p:cNvPr id="19" name="Textplatzhalter 10"/>
          <p:cNvSpPr txBox="1">
            <a:spLocks/>
          </p:cNvSpPr>
          <p:nvPr/>
        </p:nvSpPr>
        <p:spPr bwMode="gray">
          <a:xfrm>
            <a:off x="6661227" y="3929522"/>
            <a:ext cx="837476" cy="2037903"/>
          </a:xfrm>
          <a:prstGeom prst="rect">
            <a:avLst/>
          </a:prstGeom>
          <a:noFill/>
          <a:ln w="6350">
            <a:noFill/>
          </a:ln>
        </p:spPr>
        <p:txBody>
          <a:bodyPr lIns="91422" tIns="45718" rIns="91422" bIns="45718">
            <a:no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pPr algn="ctr"/>
            <a:r>
              <a:rPr lang="en-US" sz="1600" cap="none" dirty="0">
                <a:solidFill>
                  <a:schemeClr val="bg1"/>
                </a:solidFill>
                <a:latin typeface="Arial" panose="020B0604020202020204" pitchFamily="34" charset="0"/>
                <a:cs typeface="Arial" panose="020B0604020202020204" pitchFamily="34" charset="0"/>
              </a:rPr>
              <a:t>Text</a:t>
            </a:r>
          </a:p>
          <a:p>
            <a:pPr algn="ctr"/>
            <a:r>
              <a:rPr lang="en-US" sz="1600" cap="none" dirty="0">
                <a:solidFill>
                  <a:schemeClr val="bg1"/>
                </a:solidFill>
                <a:latin typeface="Arial" panose="020B0604020202020204" pitchFamily="34" charset="0"/>
                <a:cs typeface="Arial" panose="020B0604020202020204" pitchFamily="34" charset="0"/>
              </a:rPr>
              <a:t>Text</a:t>
            </a:r>
          </a:p>
          <a:p>
            <a:pPr algn="ctr"/>
            <a:r>
              <a:rPr lang="en-US" sz="1600" cap="none" dirty="0">
                <a:solidFill>
                  <a:schemeClr val="bg1"/>
                </a:solidFill>
                <a:latin typeface="Arial" panose="020B0604020202020204" pitchFamily="34" charset="0"/>
                <a:cs typeface="Arial" panose="020B0604020202020204" pitchFamily="34" charset="0"/>
              </a:rPr>
              <a:t>Text</a:t>
            </a:r>
          </a:p>
        </p:txBody>
      </p:sp>
      <p:sp>
        <p:nvSpPr>
          <p:cNvPr id="20" name="Textplatzhalter 10"/>
          <p:cNvSpPr txBox="1">
            <a:spLocks/>
          </p:cNvSpPr>
          <p:nvPr/>
        </p:nvSpPr>
        <p:spPr bwMode="gray">
          <a:xfrm>
            <a:off x="10704323" y="3929522"/>
            <a:ext cx="837476" cy="2037903"/>
          </a:xfrm>
          <a:prstGeom prst="rect">
            <a:avLst/>
          </a:prstGeom>
          <a:noFill/>
          <a:ln w="6350">
            <a:noFill/>
          </a:ln>
        </p:spPr>
        <p:txBody>
          <a:bodyPr lIns="91422" tIns="45718" rIns="91422" bIns="45718">
            <a:no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pPr algn="ctr"/>
            <a:r>
              <a:rPr lang="en-US" sz="1600" cap="none" dirty="0">
                <a:solidFill>
                  <a:schemeClr val="bg1"/>
                </a:solidFill>
                <a:latin typeface="Arial" panose="020B0604020202020204" pitchFamily="34" charset="0"/>
                <a:cs typeface="Arial" panose="020B0604020202020204" pitchFamily="34" charset="0"/>
              </a:rPr>
              <a:t>Text</a:t>
            </a:r>
          </a:p>
          <a:p>
            <a:pPr algn="ctr"/>
            <a:r>
              <a:rPr lang="en-US" sz="1600" cap="none" dirty="0">
                <a:solidFill>
                  <a:schemeClr val="bg1"/>
                </a:solidFill>
                <a:latin typeface="Arial" panose="020B0604020202020204" pitchFamily="34" charset="0"/>
                <a:cs typeface="Arial" panose="020B0604020202020204" pitchFamily="34" charset="0"/>
              </a:rPr>
              <a:t>Text</a:t>
            </a:r>
          </a:p>
          <a:p>
            <a:pPr algn="ctr"/>
            <a:r>
              <a:rPr lang="en-US" sz="1600" cap="none" dirty="0">
                <a:solidFill>
                  <a:schemeClr val="bg1"/>
                </a:solidFill>
                <a:latin typeface="Arial" panose="020B0604020202020204" pitchFamily="34" charset="0"/>
                <a:cs typeface="Arial" panose="020B0604020202020204" pitchFamily="34" charset="0"/>
              </a:rPr>
              <a:t>Text</a:t>
            </a:r>
          </a:p>
          <a:p>
            <a:pPr algn="ctr"/>
            <a:endParaRPr lang="en-US" sz="1600" dirty="0">
              <a:solidFill>
                <a:schemeClr val="bg1"/>
              </a:solidFill>
              <a:latin typeface="Arial" panose="020B0604020202020204" pitchFamily="34" charset="0"/>
              <a:cs typeface="Arial" panose="020B0604020202020204" pitchFamily="34" charset="0"/>
            </a:endParaRPr>
          </a:p>
        </p:txBody>
      </p:sp>
      <p:grpSp>
        <p:nvGrpSpPr>
          <p:cNvPr id="4" name="Gruppieren 3"/>
          <p:cNvGrpSpPr/>
          <p:nvPr/>
        </p:nvGrpSpPr>
        <p:grpSpPr bwMode="gray">
          <a:xfrm>
            <a:off x="1061840" y="2238079"/>
            <a:ext cx="10061218" cy="1691448"/>
            <a:chOff x="1061840" y="2238079"/>
            <a:chExt cx="10061218" cy="1691448"/>
          </a:xfrm>
        </p:grpSpPr>
        <p:cxnSp>
          <p:nvCxnSpPr>
            <p:cNvPr id="13" name="Gerader Verbinder 17"/>
            <p:cNvCxnSpPr/>
            <p:nvPr/>
          </p:nvCxnSpPr>
          <p:spPr bwMode="gray">
            <a:xfrm rot="5400000">
              <a:off x="3844322" y="439571"/>
              <a:ext cx="453183" cy="4050200"/>
            </a:xfrm>
            <a:prstGeom prst="bentConnector3">
              <a:avLst>
                <a:gd name="adj1" fmla="val 50000"/>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Gerader Verbinder 19"/>
            <p:cNvCxnSpPr/>
            <p:nvPr/>
          </p:nvCxnSpPr>
          <p:spPr bwMode="gray">
            <a:xfrm rot="16200000" flipH="1">
              <a:off x="7890968" y="443123"/>
              <a:ext cx="453183" cy="4043095"/>
            </a:xfrm>
            <a:prstGeom prst="bentConnector3">
              <a:avLst>
                <a:gd name="adj1" fmla="val 50000"/>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Gerader Verbinder 29"/>
            <p:cNvCxnSpPr>
              <a:endCxn id="15" idx="0"/>
            </p:cNvCxnSpPr>
            <p:nvPr/>
          </p:nvCxnSpPr>
          <p:spPr bwMode="gray">
            <a:xfrm>
              <a:off x="2045799" y="3091374"/>
              <a:ext cx="0" cy="83814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Gerader Verbinder 31"/>
            <p:cNvCxnSpPr>
              <a:endCxn id="9" idx="0"/>
            </p:cNvCxnSpPr>
            <p:nvPr/>
          </p:nvCxnSpPr>
          <p:spPr bwMode="gray">
            <a:xfrm rot="5400000">
              <a:off x="1134751" y="3018476"/>
              <a:ext cx="838140" cy="983961"/>
            </a:xfrm>
            <a:prstGeom prst="bentConnector3">
              <a:avLst>
                <a:gd name="adj1" fmla="val 50000"/>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Gerader Verbinder 33"/>
            <p:cNvCxnSpPr>
              <a:endCxn id="18" idx="0"/>
            </p:cNvCxnSpPr>
            <p:nvPr/>
          </p:nvCxnSpPr>
          <p:spPr bwMode="gray">
            <a:xfrm rot="16200000" flipH="1">
              <a:off x="2118711" y="3018460"/>
              <a:ext cx="838140" cy="983963"/>
            </a:xfrm>
            <a:prstGeom prst="bentConnector3">
              <a:avLst>
                <a:gd name="adj1" fmla="val 50000"/>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Gerader Verbinder 35"/>
            <p:cNvCxnSpPr>
              <a:endCxn id="16" idx="0"/>
            </p:cNvCxnSpPr>
            <p:nvPr/>
          </p:nvCxnSpPr>
          <p:spPr bwMode="gray">
            <a:xfrm>
              <a:off x="6095999" y="3091374"/>
              <a:ext cx="0" cy="83814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Gerader Verbinder 37"/>
            <p:cNvCxnSpPr>
              <a:endCxn id="10" idx="0"/>
            </p:cNvCxnSpPr>
            <p:nvPr/>
          </p:nvCxnSpPr>
          <p:spPr bwMode="gray">
            <a:xfrm rot="5400000">
              <a:off x="5184951" y="3018476"/>
              <a:ext cx="838140" cy="983961"/>
            </a:xfrm>
            <a:prstGeom prst="bentConnector3">
              <a:avLst>
                <a:gd name="adj1" fmla="val 50000"/>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Gerader Verbinder 39"/>
            <p:cNvCxnSpPr>
              <a:endCxn id="19" idx="0"/>
            </p:cNvCxnSpPr>
            <p:nvPr/>
          </p:nvCxnSpPr>
          <p:spPr bwMode="gray">
            <a:xfrm rot="16200000" flipH="1">
              <a:off x="6168911" y="3018460"/>
              <a:ext cx="838140" cy="983963"/>
            </a:xfrm>
            <a:prstGeom prst="bentConnector3">
              <a:avLst>
                <a:gd name="adj1" fmla="val 50000"/>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Gerader Verbinder 41"/>
            <p:cNvCxnSpPr>
              <a:endCxn id="17" idx="0"/>
            </p:cNvCxnSpPr>
            <p:nvPr/>
          </p:nvCxnSpPr>
          <p:spPr bwMode="gray">
            <a:xfrm>
              <a:off x="10139095" y="3091374"/>
              <a:ext cx="0" cy="83814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8" name="Gerader Verbinder 43"/>
            <p:cNvCxnSpPr>
              <a:endCxn id="11" idx="0"/>
            </p:cNvCxnSpPr>
            <p:nvPr/>
          </p:nvCxnSpPr>
          <p:spPr bwMode="gray">
            <a:xfrm rot="5400000">
              <a:off x="9228047" y="3018476"/>
              <a:ext cx="838140" cy="983961"/>
            </a:xfrm>
            <a:prstGeom prst="bentConnector3">
              <a:avLst>
                <a:gd name="adj1" fmla="val 50000"/>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9" name="Gerader Verbinder 45"/>
            <p:cNvCxnSpPr>
              <a:endCxn id="20" idx="0"/>
            </p:cNvCxnSpPr>
            <p:nvPr/>
          </p:nvCxnSpPr>
          <p:spPr bwMode="gray">
            <a:xfrm rot="16200000" flipH="1">
              <a:off x="10212007" y="3018460"/>
              <a:ext cx="838140" cy="983963"/>
            </a:xfrm>
            <a:prstGeom prst="bentConnector3">
              <a:avLst>
                <a:gd name="adj1" fmla="val 50000"/>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1004948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Company structure</a:t>
            </a:r>
          </a:p>
        </p:txBody>
      </p:sp>
      <p:sp>
        <p:nvSpPr>
          <p:cNvPr id="3" name="Untertitel 2"/>
          <p:cNvSpPr>
            <a:spLocks noGrp="1"/>
          </p:cNvSpPr>
          <p:nvPr>
            <p:ph type="subTitle" idx="14"/>
          </p:nvPr>
        </p:nvSpPr>
        <p:spPr bwMode="gray"/>
        <p:txBody>
          <a:bodyPr/>
          <a:lstStyle/>
          <a:p>
            <a:endParaRPr lang="en-US" dirty="0"/>
          </a:p>
        </p:txBody>
      </p:sp>
      <p:cxnSp>
        <p:nvCxnSpPr>
          <p:cNvPr id="23" name="Gerader Verbinder 84"/>
          <p:cNvCxnSpPr/>
          <p:nvPr/>
        </p:nvCxnSpPr>
        <p:spPr bwMode="gray">
          <a:xfrm>
            <a:off x="6095999" y="2662496"/>
            <a:ext cx="705736" cy="0"/>
          </a:xfrm>
          <a:prstGeom prst="line">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 name="Gerader Verbinder 15"/>
          <p:cNvCxnSpPr/>
          <p:nvPr/>
        </p:nvCxnSpPr>
        <p:spPr bwMode="gray">
          <a:xfrm>
            <a:off x="6095999" y="2238080"/>
            <a:ext cx="0" cy="886123"/>
          </a:xfrm>
          <a:prstGeom prst="line">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Gerader Verbinder 82"/>
          <p:cNvCxnSpPr/>
          <p:nvPr/>
        </p:nvCxnSpPr>
        <p:spPr bwMode="gray">
          <a:xfrm>
            <a:off x="778267" y="3124200"/>
            <a:ext cx="9511890" cy="0"/>
          </a:xfrm>
          <a:prstGeom prst="line">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platzhalter 10"/>
          <p:cNvSpPr txBox="1">
            <a:spLocks/>
          </p:cNvSpPr>
          <p:nvPr/>
        </p:nvSpPr>
        <p:spPr bwMode="gray">
          <a:xfrm>
            <a:off x="929342" y="3748536"/>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7" name="Textplatzhalter 10"/>
          <p:cNvSpPr txBox="1">
            <a:spLocks/>
          </p:cNvSpPr>
          <p:nvPr/>
        </p:nvSpPr>
        <p:spPr bwMode="gray">
          <a:xfrm>
            <a:off x="929342" y="4174648"/>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8" name="Textplatzhalter 10"/>
          <p:cNvSpPr txBox="1">
            <a:spLocks/>
          </p:cNvSpPr>
          <p:nvPr/>
        </p:nvSpPr>
        <p:spPr bwMode="gray">
          <a:xfrm>
            <a:off x="929342" y="4600760"/>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9" name="Textplatzhalter 10"/>
          <p:cNvSpPr txBox="1">
            <a:spLocks/>
          </p:cNvSpPr>
          <p:nvPr/>
        </p:nvSpPr>
        <p:spPr bwMode="gray">
          <a:xfrm>
            <a:off x="929342" y="5026872"/>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10" name="Textplatzhalter 10"/>
          <p:cNvSpPr txBox="1">
            <a:spLocks/>
          </p:cNvSpPr>
          <p:nvPr/>
        </p:nvSpPr>
        <p:spPr bwMode="gray">
          <a:xfrm>
            <a:off x="929342" y="5452988"/>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cxnSp>
        <p:nvCxnSpPr>
          <p:cNvPr id="26" name="Gerader Verbinder 90"/>
          <p:cNvCxnSpPr/>
          <p:nvPr/>
        </p:nvCxnSpPr>
        <p:spPr bwMode="gray">
          <a:xfrm>
            <a:off x="780946" y="3717151"/>
            <a:ext cx="0" cy="1905112"/>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7" name="Gerader Verbinder 94"/>
          <p:cNvCxnSpPr/>
          <p:nvPr/>
        </p:nvCxnSpPr>
        <p:spPr bwMode="gray">
          <a:xfrm>
            <a:off x="780948" y="5622263"/>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8" name="Gerader Verbinder 96"/>
          <p:cNvCxnSpPr/>
          <p:nvPr/>
        </p:nvCxnSpPr>
        <p:spPr bwMode="gray">
          <a:xfrm>
            <a:off x="780948" y="5196150"/>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 name="Gerader Verbinder 97"/>
          <p:cNvCxnSpPr/>
          <p:nvPr/>
        </p:nvCxnSpPr>
        <p:spPr bwMode="gray">
          <a:xfrm>
            <a:off x="780948" y="4770038"/>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0" name="Gerader Verbinder 98"/>
          <p:cNvCxnSpPr/>
          <p:nvPr/>
        </p:nvCxnSpPr>
        <p:spPr bwMode="gray">
          <a:xfrm>
            <a:off x="780948" y="4343926"/>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1" name="Gerader Verbinder 99"/>
          <p:cNvCxnSpPr/>
          <p:nvPr/>
        </p:nvCxnSpPr>
        <p:spPr bwMode="gray">
          <a:xfrm>
            <a:off x="780948" y="3917814"/>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82" name="Gerader Verbinder 153"/>
          <p:cNvCxnSpPr/>
          <p:nvPr/>
        </p:nvCxnSpPr>
        <p:spPr bwMode="gray">
          <a:xfrm>
            <a:off x="780946" y="3124216"/>
            <a:ext cx="0" cy="156303"/>
          </a:xfrm>
          <a:prstGeom prst="line">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sp>
        <p:nvSpPr>
          <p:cNvPr id="91" name="Rechteck 17"/>
          <p:cNvSpPr/>
          <p:nvPr/>
        </p:nvSpPr>
        <p:spPr bwMode="gray">
          <a:xfrm>
            <a:off x="4299516" y="1770079"/>
            <a:ext cx="3528000" cy="468000"/>
          </a:xfrm>
          <a:prstGeom prst="rect">
            <a:avLst/>
          </a:prstGeom>
          <a:solidFill>
            <a:schemeClr val="bg2"/>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cap="all" dirty="0">
                <a:solidFill>
                  <a:schemeClr val="bg1"/>
                </a:solidFill>
                <a:latin typeface="Arial" panose="020B0604020202020204" pitchFamily="34" charset="0"/>
                <a:cs typeface="Arial" panose="020B0604020202020204" pitchFamily="34" charset="0"/>
              </a:rPr>
              <a:t>Management</a:t>
            </a:r>
          </a:p>
        </p:txBody>
      </p:sp>
      <p:sp>
        <p:nvSpPr>
          <p:cNvPr id="90" name="Rechteck 17"/>
          <p:cNvSpPr/>
          <p:nvPr/>
        </p:nvSpPr>
        <p:spPr bwMode="gray">
          <a:xfrm>
            <a:off x="6766060" y="2496072"/>
            <a:ext cx="1125610" cy="356724"/>
          </a:xfrm>
          <a:prstGeom prst="rect">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0" rIns="0" bIns="0" numCol="1" spcCol="0" rtlCol="0" fromWordArt="0" anchor="ctr" anchorCtr="0" forceAA="0" compatLnSpc="1">
            <a:prstTxWarp prst="textNoShape">
              <a:avLst/>
            </a:prstTxWarp>
            <a:noAutofit/>
          </a:bodyPr>
          <a:lstStyle/>
          <a:p>
            <a:r>
              <a:rPr lang="en-US" sz="1400" dirty="0">
                <a:solidFill>
                  <a:schemeClr val="tx1"/>
                </a:solidFill>
                <a:latin typeface="Arial" panose="020B0604020202020204" pitchFamily="34" charset="0"/>
                <a:cs typeface="Arial" panose="020B0604020202020204" pitchFamily="34" charset="0"/>
              </a:rPr>
              <a:t>assistance</a:t>
            </a:r>
          </a:p>
        </p:txBody>
      </p:sp>
      <p:sp>
        <p:nvSpPr>
          <p:cNvPr id="93" name="Rechteck 17"/>
          <p:cNvSpPr/>
          <p:nvPr/>
        </p:nvSpPr>
        <p:spPr bwMode="gray">
          <a:xfrm>
            <a:off x="617538" y="3249151"/>
            <a:ext cx="1440000" cy="468000"/>
          </a:xfrm>
          <a:prstGeom prst="rect">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400" cap="all" dirty="0">
                <a:solidFill>
                  <a:schemeClr val="bg1"/>
                </a:solidFill>
                <a:latin typeface="Arial" panose="020B0604020202020204" pitchFamily="34" charset="0"/>
                <a:cs typeface="Arial" panose="020B0604020202020204" pitchFamily="34" charset="0"/>
              </a:rPr>
              <a:t>placeholder</a:t>
            </a:r>
          </a:p>
        </p:txBody>
      </p:sp>
      <p:sp>
        <p:nvSpPr>
          <p:cNvPr id="113" name="Textplatzhalter 10"/>
          <p:cNvSpPr txBox="1">
            <a:spLocks/>
          </p:cNvSpPr>
          <p:nvPr/>
        </p:nvSpPr>
        <p:spPr bwMode="gray">
          <a:xfrm>
            <a:off x="2738264" y="3748536"/>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114" name="Textplatzhalter 10"/>
          <p:cNvSpPr txBox="1">
            <a:spLocks/>
          </p:cNvSpPr>
          <p:nvPr/>
        </p:nvSpPr>
        <p:spPr bwMode="gray">
          <a:xfrm>
            <a:off x="2738264" y="4174648"/>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115" name="Textplatzhalter 10"/>
          <p:cNvSpPr txBox="1">
            <a:spLocks/>
          </p:cNvSpPr>
          <p:nvPr/>
        </p:nvSpPr>
        <p:spPr bwMode="gray">
          <a:xfrm>
            <a:off x="2738264" y="4600760"/>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116" name="Textplatzhalter 10"/>
          <p:cNvSpPr txBox="1">
            <a:spLocks/>
          </p:cNvSpPr>
          <p:nvPr/>
        </p:nvSpPr>
        <p:spPr bwMode="gray">
          <a:xfrm>
            <a:off x="2738264" y="5026872"/>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117" name="Textplatzhalter 10"/>
          <p:cNvSpPr txBox="1">
            <a:spLocks/>
          </p:cNvSpPr>
          <p:nvPr/>
        </p:nvSpPr>
        <p:spPr bwMode="gray">
          <a:xfrm>
            <a:off x="2738264" y="5452988"/>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cxnSp>
        <p:nvCxnSpPr>
          <p:cNvPr id="118" name="Gerader Verbinder 90"/>
          <p:cNvCxnSpPr/>
          <p:nvPr/>
        </p:nvCxnSpPr>
        <p:spPr bwMode="gray">
          <a:xfrm>
            <a:off x="2589868" y="3717151"/>
            <a:ext cx="0" cy="1905112"/>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9" name="Gerader Verbinder 94"/>
          <p:cNvCxnSpPr/>
          <p:nvPr/>
        </p:nvCxnSpPr>
        <p:spPr bwMode="gray">
          <a:xfrm>
            <a:off x="2589870" y="5622263"/>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0" name="Gerader Verbinder 96"/>
          <p:cNvCxnSpPr/>
          <p:nvPr/>
        </p:nvCxnSpPr>
        <p:spPr bwMode="gray">
          <a:xfrm>
            <a:off x="2589870" y="5196150"/>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1" name="Gerader Verbinder 97"/>
          <p:cNvCxnSpPr/>
          <p:nvPr/>
        </p:nvCxnSpPr>
        <p:spPr bwMode="gray">
          <a:xfrm>
            <a:off x="2589870" y="4770038"/>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2" name="Gerader Verbinder 98"/>
          <p:cNvCxnSpPr/>
          <p:nvPr/>
        </p:nvCxnSpPr>
        <p:spPr bwMode="gray">
          <a:xfrm>
            <a:off x="2589870" y="4343926"/>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3" name="Gerader Verbinder 99"/>
          <p:cNvCxnSpPr/>
          <p:nvPr/>
        </p:nvCxnSpPr>
        <p:spPr bwMode="gray">
          <a:xfrm>
            <a:off x="2589870" y="3917814"/>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4" name="Gerader Verbinder 153"/>
          <p:cNvCxnSpPr/>
          <p:nvPr/>
        </p:nvCxnSpPr>
        <p:spPr bwMode="gray">
          <a:xfrm>
            <a:off x="2589868" y="3124216"/>
            <a:ext cx="0" cy="156303"/>
          </a:xfrm>
          <a:prstGeom prst="line">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sp>
        <p:nvSpPr>
          <p:cNvPr id="125" name="Rechteck 17"/>
          <p:cNvSpPr/>
          <p:nvPr/>
        </p:nvSpPr>
        <p:spPr bwMode="gray">
          <a:xfrm>
            <a:off x="2426460" y="3249151"/>
            <a:ext cx="1440000" cy="468000"/>
          </a:xfrm>
          <a:prstGeom prst="rect">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400" cap="all" dirty="0">
                <a:solidFill>
                  <a:schemeClr val="bg1"/>
                </a:solidFill>
                <a:latin typeface="Arial" panose="020B0604020202020204" pitchFamily="34" charset="0"/>
                <a:cs typeface="Arial" panose="020B0604020202020204" pitchFamily="34" charset="0"/>
              </a:rPr>
              <a:t>placeholder</a:t>
            </a:r>
          </a:p>
        </p:txBody>
      </p:sp>
      <p:sp>
        <p:nvSpPr>
          <p:cNvPr id="127" name="Textplatzhalter 10"/>
          <p:cNvSpPr txBox="1">
            <a:spLocks/>
          </p:cNvSpPr>
          <p:nvPr/>
        </p:nvSpPr>
        <p:spPr bwMode="gray">
          <a:xfrm>
            <a:off x="4733026" y="3748536"/>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128" name="Textplatzhalter 10"/>
          <p:cNvSpPr txBox="1">
            <a:spLocks/>
          </p:cNvSpPr>
          <p:nvPr/>
        </p:nvSpPr>
        <p:spPr bwMode="gray">
          <a:xfrm>
            <a:off x="4733026" y="4174648"/>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129" name="Textplatzhalter 10"/>
          <p:cNvSpPr txBox="1">
            <a:spLocks/>
          </p:cNvSpPr>
          <p:nvPr/>
        </p:nvSpPr>
        <p:spPr bwMode="gray">
          <a:xfrm>
            <a:off x="4733026" y="4600760"/>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130" name="Textplatzhalter 10"/>
          <p:cNvSpPr txBox="1">
            <a:spLocks/>
          </p:cNvSpPr>
          <p:nvPr/>
        </p:nvSpPr>
        <p:spPr bwMode="gray">
          <a:xfrm>
            <a:off x="4733026" y="5026872"/>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131" name="Textplatzhalter 10"/>
          <p:cNvSpPr txBox="1">
            <a:spLocks/>
          </p:cNvSpPr>
          <p:nvPr/>
        </p:nvSpPr>
        <p:spPr bwMode="gray">
          <a:xfrm>
            <a:off x="4733026" y="5452988"/>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cxnSp>
        <p:nvCxnSpPr>
          <p:cNvPr id="132" name="Gerader Verbinder 90"/>
          <p:cNvCxnSpPr/>
          <p:nvPr/>
        </p:nvCxnSpPr>
        <p:spPr bwMode="gray">
          <a:xfrm>
            <a:off x="4584630" y="3717151"/>
            <a:ext cx="0" cy="1905112"/>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3" name="Gerader Verbinder 94"/>
          <p:cNvCxnSpPr/>
          <p:nvPr/>
        </p:nvCxnSpPr>
        <p:spPr bwMode="gray">
          <a:xfrm>
            <a:off x="4584632" y="5622263"/>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4" name="Gerader Verbinder 96"/>
          <p:cNvCxnSpPr/>
          <p:nvPr/>
        </p:nvCxnSpPr>
        <p:spPr bwMode="gray">
          <a:xfrm>
            <a:off x="4584632" y="5196150"/>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5" name="Gerader Verbinder 97"/>
          <p:cNvCxnSpPr/>
          <p:nvPr/>
        </p:nvCxnSpPr>
        <p:spPr bwMode="gray">
          <a:xfrm>
            <a:off x="4584632" y="4770038"/>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6" name="Gerader Verbinder 98"/>
          <p:cNvCxnSpPr/>
          <p:nvPr/>
        </p:nvCxnSpPr>
        <p:spPr bwMode="gray">
          <a:xfrm>
            <a:off x="4584632" y="4343926"/>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7" name="Gerader Verbinder 99"/>
          <p:cNvCxnSpPr/>
          <p:nvPr/>
        </p:nvCxnSpPr>
        <p:spPr bwMode="gray">
          <a:xfrm>
            <a:off x="4584632" y="3917814"/>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8" name="Gerader Verbinder 153"/>
          <p:cNvCxnSpPr/>
          <p:nvPr/>
        </p:nvCxnSpPr>
        <p:spPr bwMode="gray">
          <a:xfrm>
            <a:off x="4584630" y="3124216"/>
            <a:ext cx="0" cy="156303"/>
          </a:xfrm>
          <a:prstGeom prst="line">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sp>
        <p:nvSpPr>
          <p:cNvPr id="141" name="Textplatzhalter 10"/>
          <p:cNvSpPr txBox="1">
            <a:spLocks/>
          </p:cNvSpPr>
          <p:nvPr/>
        </p:nvSpPr>
        <p:spPr bwMode="gray">
          <a:xfrm>
            <a:off x="6634868" y="3748536"/>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142" name="Textplatzhalter 10"/>
          <p:cNvSpPr txBox="1">
            <a:spLocks/>
          </p:cNvSpPr>
          <p:nvPr/>
        </p:nvSpPr>
        <p:spPr bwMode="gray">
          <a:xfrm>
            <a:off x="6634868" y="4174648"/>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143" name="Textplatzhalter 10"/>
          <p:cNvSpPr txBox="1">
            <a:spLocks/>
          </p:cNvSpPr>
          <p:nvPr/>
        </p:nvSpPr>
        <p:spPr bwMode="gray">
          <a:xfrm>
            <a:off x="6634868" y="4600760"/>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144" name="Textplatzhalter 10"/>
          <p:cNvSpPr txBox="1">
            <a:spLocks/>
          </p:cNvSpPr>
          <p:nvPr/>
        </p:nvSpPr>
        <p:spPr bwMode="gray">
          <a:xfrm>
            <a:off x="6634868" y="5026872"/>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145" name="Textplatzhalter 10"/>
          <p:cNvSpPr txBox="1">
            <a:spLocks/>
          </p:cNvSpPr>
          <p:nvPr/>
        </p:nvSpPr>
        <p:spPr bwMode="gray">
          <a:xfrm>
            <a:off x="6634868" y="5452988"/>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cxnSp>
        <p:nvCxnSpPr>
          <p:cNvPr id="146" name="Gerader Verbinder 90"/>
          <p:cNvCxnSpPr/>
          <p:nvPr/>
        </p:nvCxnSpPr>
        <p:spPr bwMode="gray">
          <a:xfrm>
            <a:off x="6486472" y="3717151"/>
            <a:ext cx="0" cy="1905112"/>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7" name="Gerader Verbinder 94"/>
          <p:cNvCxnSpPr/>
          <p:nvPr/>
        </p:nvCxnSpPr>
        <p:spPr bwMode="gray">
          <a:xfrm>
            <a:off x="6486474" y="5622263"/>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8" name="Gerader Verbinder 96"/>
          <p:cNvCxnSpPr/>
          <p:nvPr/>
        </p:nvCxnSpPr>
        <p:spPr bwMode="gray">
          <a:xfrm>
            <a:off x="6486474" y="5196150"/>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9" name="Gerader Verbinder 97"/>
          <p:cNvCxnSpPr/>
          <p:nvPr/>
        </p:nvCxnSpPr>
        <p:spPr bwMode="gray">
          <a:xfrm>
            <a:off x="6486474" y="4770038"/>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0" name="Gerader Verbinder 98"/>
          <p:cNvCxnSpPr/>
          <p:nvPr/>
        </p:nvCxnSpPr>
        <p:spPr bwMode="gray">
          <a:xfrm>
            <a:off x="6486474" y="4343926"/>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1" name="Gerader Verbinder 99"/>
          <p:cNvCxnSpPr/>
          <p:nvPr/>
        </p:nvCxnSpPr>
        <p:spPr bwMode="gray">
          <a:xfrm>
            <a:off x="6486474" y="3917814"/>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2" name="Gerader Verbinder 153"/>
          <p:cNvCxnSpPr/>
          <p:nvPr/>
        </p:nvCxnSpPr>
        <p:spPr bwMode="gray">
          <a:xfrm>
            <a:off x="6486472" y="3124216"/>
            <a:ext cx="0" cy="156303"/>
          </a:xfrm>
          <a:prstGeom prst="line">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sp>
        <p:nvSpPr>
          <p:cNvPr id="155" name="Textplatzhalter 10"/>
          <p:cNvSpPr txBox="1">
            <a:spLocks/>
          </p:cNvSpPr>
          <p:nvPr/>
        </p:nvSpPr>
        <p:spPr bwMode="gray">
          <a:xfrm>
            <a:off x="8536245" y="3748536"/>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156" name="Textplatzhalter 10"/>
          <p:cNvSpPr txBox="1">
            <a:spLocks/>
          </p:cNvSpPr>
          <p:nvPr/>
        </p:nvSpPr>
        <p:spPr bwMode="gray">
          <a:xfrm>
            <a:off x="8536245" y="4174648"/>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157" name="Textplatzhalter 10"/>
          <p:cNvSpPr txBox="1">
            <a:spLocks/>
          </p:cNvSpPr>
          <p:nvPr/>
        </p:nvSpPr>
        <p:spPr bwMode="gray">
          <a:xfrm>
            <a:off x="8536245" y="4600760"/>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158" name="Textplatzhalter 10"/>
          <p:cNvSpPr txBox="1">
            <a:spLocks/>
          </p:cNvSpPr>
          <p:nvPr/>
        </p:nvSpPr>
        <p:spPr bwMode="gray">
          <a:xfrm>
            <a:off x="8536245" y="5026872"/>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159" name="Textplatzhalter 10"/>
          <p:cNvSpPr txBox="1">
            <a:spLocks/>
          </p:cNvSpPr>
          <p:nvPr/>
        </p:nvSpPr>
        <p:spPr bwMode="gray">
          <a:xfrm>
            <a:off x="8536245" y="5452988"/>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cxnSp>
        <p:nvCxnSpPr>
          <p:cNvPr id="160" name="Gerader Verbinder 90"/>
          <p:cNvCxnSpPr/>
          <p:nvPr/>
        </p:nvCxnSpPr>
        <p:spPr bwMode="gray">
          <a:xfrm>
            <a:off x="8387849" y="3717151"/>
            <a:ext cx="0" cy="1905112"/>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1" name="Gerader Verbinder 94"/>
          <p:cNvCxnSpPr/>
          <p:nvPr/>
        </p:nvCxnSpPr>
        <p:spPr bwMode="gray">
          <a:xfrm>
            <a:off x="8387851" y="5622263"/>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2" name="Gerader Verbinder 96"/>
          <p:cNvCxnSpPr/>
          <p:nvPr/>
        </p:nvCxnSpPr>
        <p:spPr bwMode="gray">
          <a:xfrm>
            <a:off x="8387851" y="5196150"/>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3" name="Gerader Verbinder 97"/>
          <p:cNvCxnSpPr/>
          <p:nvPr/>
        </p:nvCxnSpPr>
        <p:spPr bwMode="gray">
          <a:xfrm>
            <a:off x="8387851" y="4770038"/>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4" name="Gerader Verbinder 98"/>
          <p:cNvCxnSpPr/>
          <p:nvPr/>
        </p:nvCxnSpPr>
        <p:spPr bwMode="gray">
          <a:xfrm>
            <a:off x="8387851" y="4343926"/>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5" name="Gerader Verbinder 99"/>
          <p:cNvCxnSpPr/>
          <p:nvPr/>
        </p:nvCxnSpPr>
        <p:spPr bwMode="gray">
          <a:xfrm>
            <a:off x="8387851" y="3917814"/>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6" name="Gerader Verbinder 153"/>
          <p:cNvCxnSpPr/>
          <p:nvPr/>
        </p:nvCxnSpPr>
        <p:spPr bwMode="gray">
          <a:xfrm>
            <a:off x="8387849" y="3124216"/>
            <a:ext cx="0" cy="156303"/>
          </a:xfrm>
          <a:prstGeom prst="line">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sp>
        <p:nvSpPr>
          <p:cNvPr id="169" name="Textplatzhalter 10"/>
          <p:cNvSpPr txBox="1">
            <a:spLocks/>
          </p:cNvSpPr>
          <p:nvPr/>
        </p:nvSpPr>
        <p:spPr bwMode="gray">
          <a:xfrm>
            <a:off x="10438551" y="3748536"/>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170" name="Textplatzhalter 10"/>
          <p:cNvSpPr txBox="1">
            <a:spLocks/>
          </p:cNvSpPr>
          <p:nvPr/>
        </p:nvSpPr>
        <p:spPr bwMode="gray">
          <a:xfrm>
            <a:off x="10438551" y="4174648"/>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171" name="Textplatzhalter 10"/>
          <p:cNvSpPr txBox="1">
            <a:spLocks/>
          </p:cNvSpPr>
          <p:nvPr/>
        </p:nvSpPr>
        <p:spPr bwMode="gray">
          <a:xfrm>
            <a:off x="10438551" y="4600760"/>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172" name="Textplatzhalter 10"/>
          <p:cNvSpPr txBox="1">
            <a:spLocks/>
          </p:cNvSpPr>
          <p:nvPr/>
        </p:nvSpPr>
        <p:spPr bwMode="gray">
          <a:xfrm>
            <a:off x="10438551" y="5026872"/>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sp>
        <p:nvSpPr>
          <p:cNvPr id="173" name="Textplatzhalter 10"/>
          <p:cNvSpPr txBox="1">
            <a:spLocks/>
          </p:cNvSpPr>
          <p:nvPr/>
        </p:nvSpPr>
        <p:spPr bwMode="gray">
          <a:xfrm>
            <a:off x="10438551" y="5452988"/>
            <a:ext cx="837476" cy="307773"/>
          </a:xfrm>
          <a:prstGeom prst="rect">
            <a:avLst/>
          </a:prstGeom>
          <a:noFill/>
          <a:ln w="6350">
            <a:noFill/>
          </a:ln>
        </p:spPr>
        <p:txBody>
          <a:bodyPr lIns="91422" tIns="45718" rIns="91422" bIns="45718">
            <a:spAutoFit/>
          </a:bodyPr>
          <a:lstStyle>
            <a:lvl1pPr marL="0" indent="0" algn="l" defTabSz="914400" rtl="0" eaLnBrk="1" latinLnBrk="0" hangingPunct="1">
              <a:spcBef>
                <a:spcPts val="0"/>
              </a:spcBef>
              <a:spcAft>
                <a:spcPts val="600"/>
              </a:spcAft>
              <a:buFont typeface="Arial" panose="020B0604020202020204" pitchFamily="34" charset="0"/>
              <a:buNone/>
              <a:defRPr sz="2400" kern="1200" cap="all" baseline="0">
                <a:solidFill>
                  <a:schemeClr val="bg2"/>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2400" kern="1200" cap="all">
                <a:solidFill>
                  <a:schemeClr val="bg2"/>
                </a:solidFill>
                <a:latin typeface="+mn-lt"/>
                <a:ea typeface="+mn-ea"/>
                <a:cs typeface="+mn-cs"/>
              </a:defRPr>
            </a:lvl2pPr>
            <a:lvl3pPr marL="0" indent="0" algn="l" defTabSz="914400" rtl="0" eaLnBrk="1" latinLnBrk="0" hangingPunct="1">
              <a:spcBef>
                <a:spcPts val="0"/>
              </a:spcBef>
              <a:spcAft>
                <a:spcPts val="600"/>
              </a:spcAft>
              <a:buClr>
                <a:schemeClr val="bg2"/>
              </a:buClr>
              <a:buFont typeface="Symbol" panose="05050102010706020507" pitchFamily="18" charset="2"/>
              <a:buNone/>
              <a:defRPr sz="2400" kern="1200" cap="all">
                <a:solidFill>
                  <a:schemeClr val="bg2"/>
                </a:solidFill>
                <a:latin typeface="+mn-lt"/>
                <a:ea typeface="+mn-ea"/>
                <a:cs typeface="+mn-cs"/>
              </a:defRPr>
            </a:lvl3pPr>
            <a:lvl4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4pPr>
            <a:lvl5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5pPr>
            <a:lvl6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6pPr>
            <a:lvl7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7pPr>
            <a:lvl8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8pPr>
            <a:lvl9pPr marL="0" indent="0" algn="l" defTabSz="914400" rtl="0" eaLnBrk="1" latinLnBrk="0" hangingPunct="1">
              <a:spcBef>
                <a:spcPts val="0"/>
              </a:spcBef>
              <a:spcAft>
                <a:spcPts val="600"/>
              </a:spcAft>
              <a:buClr>
                <a:schemeClr val="bg1">
                  <a:lumMod val="65000"/>
                </a:schemeClr>
              </a:buClr>
              <a:buFont typeface="Symbol" panose="05050102010706020507" pitchFamily="18" charset="2"/>
              <a:buNone/>
              <a:defRPr sz="2400" kern="1200" cap="all">
                <a:solidFill>
                  <a:schemeClr val="bg2"/>
                </a:solidFill>
                <a:latin typeface="+mn-lt"/>
                <a:ea typeface="+mn-ea"/>
                <a:cs typeface="+mn-cs"/>
              </a:defRPr>
            </a:lvl9pPr>
          </a:lstStyle>
          <a:p>
            <a:r>
              <a:rPr lang="en-US" sz="1400" cap="none" dirty="0">
                <a:solidFill>
                  <a:schemeClr val="bg1"/>
                </a:solidFill>
                <a:latin typeface="Arial" panose="020B0604020202020204" pitchFamily="34" charset="0"/>
                <a:cs typeface="Arial" panose="020B0604020202020204" pitchFamily="34" charset="0"/>
              </a:rPr>
              <a:t>Text</a:t>
            </a:r>
          </a:p>
        </p:txBody>
      </p:sp>
      <p:cxnSp>
        <p:nvCxnSpPr>
          <p:cNvPr id="174" name="Gerader Verbinder 90"/>
          <p:cNvCxnSpPr/>
          <p:nvPr/>
        </p:nvCxnSpPr>
        <p:spPr bwMode="gray">
          <a:xfrm>
            <a:off x="10290155" y="3717151"/>
            <a:ext cx="0" cy="1905112"/>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5" name="Gerader Verbinder 94"/>
          <p:cNvCxnSpPr/>
          <p:nvPr/>
        </p:nvCxnSpPr>
        <p:spPr bwMode="gray">
          <a:xfrm>
            <a:off x="10290157" y="5622263"/>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6" name="Gerader Verbinder 96"/>
          <p:cNvCxnSpPr/>
          <p:nvPr/>
        </p:nvCxnSpPr>
        <p:spPr bwMode="gray">
          <a:xfrm>
            <a:off x="10290157" y="5196150"/>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7" name="Gerader Verbinder 97"/>
          <p:cNvCxnSpPr/>
          <p:nvPr/>
        </p:nvCxnSpPr>
        <p:spPr bwMode="gray">
          <a:xfrm>
            <a:off x="10290157" y="4770038"/>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8" name="Gerader Verbinder 98"/>
          <p:cNvCxnSpPr/>
          <p:nvPr/>
        </p:nvCxnSpPr>
        <p:spPr bwMode="gray">
          <a:xfrm>
            <a:off x="10290157" y="4343926"/>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9" name="Gerader Verbinder 99"/>
          <p:cNvCxnSpPr/>
          <p:nvPr/>
        </p:nvCxnSpPr>
        <p:spPr bwMode="gray">
          <a:xfrm>
            <a:off x="10290157" y="3917814"/>
            <a:ext cx="144019"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0" name="Gerader Verbinder 153"/>
          <p:cNvCxnSpPr/>
          <p:nvPr/>
        </p:nvCxnSpPr>
        <p:spPr bwMode="gray">
          <a:xfrm>
            <a:off x="10290155" y="3124216"/>
            <a:ext cx="0" cy="156303"/>
          </a:xfrm>
          <a:prstGeom prst="line">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sp>
        <p:nvSpPr>
          <p:cNvPr id="139" name="Rechteck 17"/>
          <p:cNvSpPr/>
          <p:nvPr/>
        </p:nvSpPr>
        <p:spPr bwMode="gray">
          <a:xfrm>
            <a:off x="4421222" y="3249151"/>
            <a:ext cx="1440000" cy="468000"/>
          </a:xfrm>
          <a:prstGeom prst="rect">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400" cap="all" dirty="0">
                <a:solidFill>
                  <a:schemeClr val="bg1"/>
                </a:solidFill>
                <a:latin typeface="Arial" panose="020B0604020202020204" pitchFamily="34" charset="0"/>
                <a:cs typeface="Arial" panose="020B0604020202020204" pitchFamily="34" charset="0"/>
              </a:rPr>
              <a:t>placeholder</a:t>
            </a:r>
          </a:p>
        </p:txBody>
      </p:sp>
      <p:sp>
        <p:nvSpPr>
          <p:cNvPr id="153" name="Rechteck 17"/>
          <p:cNvSpPr/>
          <p:nvPr/>
        </p:nvSpPr>
        <p:spPr bwMode="gray">
          <a:xfrm>
            <a:off x="6323064" y="3249151"/>
            <a:ext cx="1440000" cy="468000"/>
          </a:xfrm>
          <a:prstGeom prst="rect">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400" cap="all" dirty="0">
                <a:solidFill>
                  <a:schemeClr val="bg1"/>
                </a:solidFill>
                <a:latin typeface="Arial" panose="020B0604020202020204" pitchFamily="34" charset="0"/>
                <a:cs typeface="Arial" panose="020B0604020202020204" pitchFamily="34" charset="0"/>
              </a:rPr>
              <a:t>placeholder</a:t>
            </a:r>
          </a:p>
        </p:txBody>
      </p:sp>
      <p:sp>
        <p:nvSpPr>
          <p:cNvPr id="167" name="Rechteck 17"/>
          <p:cNvSpPr/>
          <p:nvPr/>
        </p:nvSpPr>
        <p:spPr bwMode="gray">
          <a:xfrm>
            <a:off x="8224441" y="3249151"/>
            <a:ext cx="1440000" cy="468000"/>
          </a:xfrm>
          <a:prstGeom prst="rect">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400" cap="all" dirty="0">
                <a:solidFill>
                  <a:schemeClr val="bg1"/>
                </a:solidFill>
                <a:latin typeface="Arial" panose="020B0604020202020204" pitchFamily="34" charset="0"/>
                <a:cs typeface="Arial" panose="020B0604020202020204" pitchFamily="34" charset="0"/>
              </a:rPr>
              <a:t>placeholder</a:t>
            </a:r>
          </a:p>
        </p:txBody>
      </p:sp>
      <p:sp>
        <p:nvSpPr>
          <p:cNvPr id="181" name="Rechteck 17"/>
          <p:cNvSpPr/>
          <p:nvPr/>
        </p:nvSpPr>
        <p:spPr bwMode="gray">
          <a:xfrm>
            <a:off x="10126747" y="3249151"/>
            <a:ext cx="1440000" cy="468000"/>
          </a:xfrm>
          <a:prstGeom prst="rect">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400" cap="all" dirty="0">
                <a:solidFill>
                  <a:schemeClr val="bg1"/>
                </a:solidFill>
                <a:latin typeface="Arial" panose="020B0604020202020204" pitchFamily="34" charset="0"/>
                <a:cs typeface="Arial" panose="020B0604020202020204" pitchFamily="34" charset="0"/>
              </a:rPr>
              <a:t>placeholder</a:t>
            </a:r>
          </a:p>
        </p:txBody>
      </p:sp>
    </p:spTree>
    <p:extLst>
      <p:ext uri="{BB962C8B-B14F-4D97-AF65-F5344CB8AC3E}">
        <p14:creationId xmlns:p14="http://schemas.microsoft.com/office/powerpoint/2010/main" val="109759496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bwMode="gray"/>
        <p:txBody>
          <a:bodyPr/>
          <a:lstStyle/>
          <a:p>
            <a:r>
              <a:rPr lang="en-US" dirty="0"/>
              <a:t>Example of an organization chart</a:t>
            </a:r>
          </a:p>
        </p:txBody>
      </p:sp>
      <p:sp>
        <p:nvSpPr>
          <p:cNvPr id="4" name="Untertitel 3"/>
          <p:cNvSpPr>
            <a:spLocks noGrp="1"/>
          </p:cNvSpPr>
          <p:nvPr>
            <p:ph type="subTitle" idx="14"/>
          </p:nvPr>
        </p:nvSpPr>
        <p:spPr bwMode="gray"/>
        <p:txBody>
          <a:bodyPr/>
          <a:lstStyle/>
          <a:p>
            <a:endParaRPr lang="en-US" dirty="0"/>
          </a:p>
        </p:txBody>
      </p:sp>
      <p:grpSp>
        <p:nvGrpSpPr>
          <p:cNvPr id="52" name="Gruppieren 51"/>
          <p:cNvGrpSpPr/>
          <p:nvPr/>
        </p:nvGrpSpPr>
        <p:grpSpPr bwMode="gray">
          <a:xfrm>
            <a:off x="5321445" y="2733933"/>
            <a:ext cx="1551416" cy="148"/>
            <a:chOff x="5321445" y="2733933"/>
            <a:chExt cx="1551416" cy="148"/>
          </a:xfrm>
        </p:grpSpPr>
        <p:cxnSp>
          <p:nvCxnSpPr>
            <p:cNvPr id="8" name="Gerade Verbindung 228"/>
            <p:cNvCxnSpPr/>
            <p:nvPr/>
          </p:nvCxnSpPr>
          <p:spPr bwMode="gray">
            <a:xfrm flipH="1">
              <a:off x="5321445" y="2734081"/>
              <a:ext cx="775710" cy="0"/>
            </a:xfrm>
            <a:prstGeom prst="line">
              <a:avLst/>
            </a:prstGeom>
            <a:ln w="6350">
              <a:solidFill>
                <a:schemeClr val="bg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9" name="Gerade Verbindung 229"/>
            <p:cNvCxnSpPr/>
            <p:nvPr/>
          </p:nvCxnSpPr>
          <p:spPr bwMode="gray">
            <a:xfrm flipV="1">
              <a:off x="6097154" y="2733933"/>
              <a:ext cx="775707" cy="0"/>
            </a:xfrm>
            <a:prstGeom prst="line">
              <a:avLst/>
            </a:prstGeom>
            <a:ln w="6350">
              <a:solidFill>
                <a:schemeClr val="bg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grpSp>
      <p:grpSp>
        <p:nvGrpSpPr>
          <p:cNvPr id="53" name="Gruppieren 52"/>
          <p:cNvGrpSpPr/>
          <p:nvPr/>
        </p:nvGrpSpPr>
        <p:grpSpPr bwMode="gray">
          <a:xfrm>
            <a:off x="3950387" y="3814450"/>
            <a:ext cx="4289639" cy="5"/>
            <a:chOff x="3954362" y="3814450"/>
            <a:chExt cx="4289639" cy="5"/>
          </a:xfrm>
        </p:grpSpPr>
        <p:cxnSp>
          <p:nvCxnSpPr>
            <p:cNvPr id="7" name="Gerade Verbindung 227"/>
            <p:cNvCxnSpPr/>
            <p:nvPr/>
          </p:nvCxnSpPr>
          <p:spPr bwMode="gray">
            <a:xfrm flipH="1">
              <a:off x="3954362" y="3814450"/>
              <a:ext cx="2146270" cy="0"/>
            </a:xfrm>
            <a:prstGeom prst="line">
              <a:avLst/>
            </a:prstGeom>
            <a:ln w="6350">
              <a:solidFill>
                <a:schemeClr val="bg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0" name="Gerade Verbindung 230"/>
            <p:cNvCxnSpPr/>
            <p:nvPr/>
          </p:nvCxnSpPr>
          <p:spPr bwMode="gray">
            <a:xfrm>
              <a:off x="6097151" y="3814454"/>
              <a:ext cx="2146850" cy="1"/>
            </a:xfrm>
            <a:prstGeom prst="line">
              <a:avLst/>
            </a:prstGeom>
            <a:ln w="6350">
              <a:solidFill>
                <a:schemeClr val="bg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grpSp>
      <p:grpSp>
        <p:nvGrpSpPr>
          <p:cNvPr id="54" name="Gruppieren 53"/>
          <p:cNvGrpSpPr/>
          <p:nvPr/>
        </p:nvGrpSpPr>
        <p:grpSpPr bwMode="gray">
          <a:xfrm>
            <a:off x="3950387" y="4857151"/>
            <a:ext cx="4289639" cy="5"/>
            <a:chOff x="3954362" y="4857151"/>
            <a:chExt cx="4289639" cy="5"/>
          </a:xfrm>
        </p:grpSpPr>
        <p:cxnSp>
          <p:nvCxnSpPr>
            <p:cNvPr id="6" name="Gerade Verbindung 226"/>
            <p:cNvCxnSpPr/>
            <p:nvPr/>
          </p:nvCxnSpPr>
          <p:spPr bwMode="gray">
            <a:xfrm flipH="1">
              <a:off x="3954362" y="4857151"/>
              <a:ext cx="2146270" cy="0"/>
            </a:xfrm>
            <a:prstGeom prst="line">
              <a:avLst/>
            </a:prstGeom>
            <a:ln w="6350">
              <a:solidFill>
                <a:schemeClr val="bg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1" name="Gerade Verbindung 231"/>
            <p:cNvCxnSpPr/>
            <p:nvPr/>
          </p:nvCxnSpPr>
          <p:spPr bwMode="gray">
            <a:xfrm flipV="1">
              <a:off x="6097151" y="4857155"/>
              <a:ext cx="2146850" cy="1"/>
            </a:xfrm>
            <a:prstGeom prst="line">
              <a:avLst/>
            </a:prstGeom>
            <a:ln w="6350">
              <a:solidFill>
                <a:schemeClr val="bg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grpSp>
      <p:grpSp>
        <p:nvGrpSpPr>
          <p:cNvPr id="55" name="Gruppieren 54"/>
          <p:cNvGrpSpPr/>
          <p:nvPr/>
        </p:nvGrpSpPr>
        <p:grpSpPr bwMode="gray">
          <a:xfrm>
            <a:off x="3950073" y="5910106"/>
            <a:ext cx="4290267" cy="5"/>
            <a:chOff x="3953734" y="5910106"/>
            <a:chExt cx="4290267" cy="5"/>
          </a:xfrm>
        </p:grpSpPr>
        <p:cxnSp>
          <p:nvCxnSpPr>
            <p:cNvPr id="5" name="Gerade Verbindung 124"/>
            <p:cNvCxnSpPr/>
            <p:nvPr/>
          </p:nvCxnSpPr>
          <p:spPr bwMode="gray">
            <a:xfrm flipH="1">
              <a:off x="3953734" y="5910106"/>
              <a:ext cx="2146895" cy="0"/>
            </a:xfrm>
            <a:prstGeom prst="line">
              <a:avLst/>
            </a:prstGeom>
            <a:ln w="6350">
              <a:solidFill>
                <a:schemeClr val="bg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2" name="Gerade Verbindung 232"/>
            <p:cNvCxnSpPr/>
            <p:nvPr/>
          </p:nvCxnSpPr>
          <p:spPr bwMode="gray">
            <a:xfrm flipV="1">
              <a:off x="6097151" y="5910110"/>
              <a:ext cx="2146850" cy="1"/>
            </a:xfrm>
            <a:prstGeom prst="line">
              <a:avLst/>
            </a:prstGeom>
            <a:ln w="6350">
              <a:solidFill>
                <a:schemeClr val="bg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grpSp>
      <p:cxnSp>
        <p:nvCxnSpPr>
          <p:cNvPr id="13" name="Gerade Verbindung 12"/>
          <p:cNvCxnSpPr/>
          <p:nvPr/>
        </p:nvCxnSpPr>
        <p:spPr bwMode="gray">
          <a:xfrm>
            <a:off x="6095206" y="2018113"/>
            <a:ext cx="0" cy="3887054"/>
          </a:xfrm>
          <a:prstGeom prst="line">
            <a:avLst/>
          </a:prstGeom>
          <a:ln w="6350">
            <a:solidFill>
              <a:schemeClr val="bg1"/>
            </a:solidFill>
            <a:headEnd type="none" w="sm" len="sm"/>
            <a:tailEnd type="none" w="med" len="med"/>
          </a:ln>
        </p:spPr>
        <p:style>
          <a:lnRef idx="1">
            <a:schemeClr val="accent1"/>
          </a:lnRef>
          <a:fillRef idx="0">
            <a:schemeClr val="accent1"/>
          </a:fillRef>
          <a:effectRef idx="0">
            <a:schemeClr val="accent1"/>
          </a:effectRef>
          <a:fontRef idx="minor">
            <a:schemeClr val="tx1"/>
          </a:fontRef>
        </p:style>
      </p:cxnSp>
      <p:sp>
        <p:nvSpPr>
          <p:cNvPr id="15" name="Text Placeholder 6"/>
          <p:cNvSpPr txBox="1">
            <a:spLocks/>
          </p:cNvSpPr>
          <p:nvPr/>
        </p:nvSpPr>
        <p:spPr bwMode="gray">
          <a:xfrm>
            <a:off x="4610588" y="1420814"/>
            <a:ext cx="2969237" cy="536088"/>
          </a:xfrm>
          <a:prstGeom prst="parallelogram">
            <a:avLst>
              <a:gd name="adj" fmla="val 0"/>
            </a:avLst>
          </a:prstGeom>
          <a:solidFill>
            <a:schemeClr val="accent6"/>
          </a:solidFill>
        </p:spPr>
        <p:txBody>
          <a:bodyPr lIns="108000" tIns="72000" rIns="108000" bIns="7200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b="1" kern="1200" baseline="0">
                <a:solidFill>
                  <a:schemeClr val="bg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000" kern="1200">
                <a:solidFill>
                  <a:schemeClr val="bg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000" kern="1200">
                <a:solidFill>
                  <a:schemeClr val="bg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000" kern="1200">
                <a:solidFill>
                  <a:schemeClr val="bg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9pPr>
          </a:lstStyle>
          <a:p>
            <a:pPr>
              <a:spcAft>
                <a:spcPts val="0"/>
              </a:spcAft>
            </a:pPr>
            <a:r>
              <a:rPr lang="en-US" b="0" cap="all" dirty="0">
                <a:latin typeface="Arial" panose="020B0604020202020204" pitchFamily="34" charset="0"/>
                <a:cs typeface="Arial" panose="020B0604020202020204" pitchFamily="34" charset="0"/>
              </a:rPr>
              <a:t>Name</a:t>
            </a:r>
          </a:p>
          <a:p>
            <a:pPr lvl="1">
              <a:spcAft>
                <a:spcPts val="0"/>
              </a:spcAft>
            </a:pPr>
            <a:r>
              <a:rPr lang="en-US" dirty="0">
                <a:latin typeface="Arial" panose="020B0604020202020204" pitchFamily="34" charset="0"/>
                <a:cs typeface="Arial" panose="020B0604020202020204" pitchFamily="34" charset="0"/>
              </a:rPr>
              <a:t>Info</a:t>
            </a:r>
          </a:p>
        </p:txBody>
      </p:sp>
      <p:grpSp>
        <p:nvGrpSpPr>
          <p:cNvPr id="51" name="Gruppieren 50"/>
          <p:cNvGrpSpPr/>
          <p:nvPr/>
        </p:nvGrpSpPr>
        <p:grpSpPr bwMode="gray">
          <a:xfrm>
            <a:off x="3046522" y="2465884"/>
            <a:ext cx="6097369" cy="536088"/>
            <a:chOff x="3050319" y="2465884"/>
            <a:chExt cx="6097369" cy="536088"/>
          </a:xfrm>
        </p:grpSpPr>
        <p:sp>
          <p:nvSpPr>
            <p:cNvPr id="19" name="Text Placeholder 6"/>
            <p:cNvSpPr txBox="1">
              <a:spLocks/>
            </p:cNvSpPr>
            <p:nvPr/>
          </p:nvSpPr>
          <p:spPr bwMode="gray">
            <a:xfrm>
              <a:off x="3050319" y="2465884"/>
              <a:ext cx="2215842" cy="536088"/>
            </a:xfrm>
            <a:prstGeom prst="parallelogram">
              <a:avLst>
                <a:gd name="adj" fmla="val 0"/>
              </a:avLst>
            </a:prstGeom>
            <a:solidFill>
              <a:srgbClr val="21C0FF"/>
            </a:solidFill>
          </p:spPr>
          <p:txBody>
            <a:bodyPr lIns="108000" tIns="72000" rIns="108000" bIns="7200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b="1" kern="1200" baseline="0">
                  <a:solidFill>
                    <a:schemeClr val="bg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000" kern="1200">
                  <a:solidFill>
                    <a:schemeClr val="bg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000" kern="1200">
                  <a:solidFill>
                    <a:schemeClr val="bg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000" kern="1200">
                  <a:solidFill>
                    <a:schemeClr val="bg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9pPr>
            </a:lstStyle>
            <a:p>
              <a:pPr>
                <a:spcAft>
                  <a:spcPts val="0"/>
                </a:spcAft>
              </a:pPr>
              <a:r>
                <a:rPr lang="en-US" b="0" cap="all" dirty="0">
                  <a:latin typeface="Arial" panose="020B0604020202020204" pitchFamily="34" charset="0"/>
                  <a:cs typeface="Arial" panose="020B0604020202020204" pitchFamily="34" charset="0"/>
                </a:rPr>
                <a:t>Name</a:t>
              </a:r>
            </a:p>
            <a:p>
              <a:pPr lvl="1">
                <a:spcAft>
                  <a:spcPts val="0"/>
                </a:spcAft>
              </a:pPr>
              <a:r>
                <a:rPr lang="en-US" dirty="0">
                  <a:latin typeface="Arial" panose="020B0604020202020204" pitchFamily="34" charset="0"/>
                  <a:cs typeface="Arial" panose="020B0604020202020204" pitchFamily="34" charset="0"/>
                </a:rPr>
                <a:t>Info</a:t>
              </a:r>
            </a:p>
          </p:txBody>
        </p:sp>
        <p:sp>
          <p:nvSpPr>
            <p:cNvPr id="23" name="Text Placeholder 6"/>
            <p:cNvSpPr txBox="1">
              <a:spLocks/>
            </p:cNvSpPr>
            <p:nvPr/>
          </p:nvSpPr>
          <p:spPr bwMode="gray">
            <a:xfrm>
              <a:off x="6931846" y="2465884"/>
              <a:ext cx="2215842" cy="536088"/>
            </a:xfrm>
            <a:prstGeom prst="parallelogram">
              <a:avLst>
                <a:gd name="adj" fmla="val 0"/>
              </a:avLst>
            </a:prstGeom>
            <a:solidFill>
              <a:srgbClr val="21C0FF"/>
            </a:solidFill>
          </p:spPr>
          <p:txBody>
            <a:bodyPr lIns="108000" tIns="72000" rIns="108000" bIns="7200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b="1" kern="1200" baseline="0">
                  <a:solidFill>
                    <a:schemeClr val="bg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000" kern="1200">
                  <a:solidFill>
                    <a:schemeClr val="bg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000" kern="1200">
                  <a:solidFill>
                    <a:schemeClr val="bg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000" kern="1200">
                  <a:solidFill>
                    <a:schemeClr val="bg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9pPr>
            </a:lstStyle>
            <a:p>
              <a:pPr>
                <a:spcAft>
                  <a:spcPts val="0"/>
                </a:spcAft>
              </a:pPr>
              <a:r>
                <a:rPr lang="en-US" b="0" cap="all" dirty="0">
                  <a:latin typeface="Arial" panose="020B0604020202020204" pitchFamily="34" charset="0"/>
                  <a:cs typeface="Arial" panose="020B0604020202020204" pitchFamily="34" charset="0"/>
                </a:rPr>
                <a:t>Name</a:t>
              </a:r>
            </a:p>
            <a:p>
              <a:pPr lvl="1">
                <a:spcAft>
                  <a:spcPts val="0"/>
                </a:spcAft>
              </a:pPr>
              <a:r>
                <a:rPr lang="en-US" dirty="0">
                  <a:latin typeface="Arial" panose="020B0604020202020204" pitchFamily="34" charset="0"/>
                  <a:cs typeface="Arial" panose="020B0604020202020204" pitchFamily="34" charset="0"/>
                </a:rPr>
                <a:t>Info</a:t>
              </a:r>
            </a:p>
          </p:txBody>
        </p:sp>
      </p:grpSp>
      <p:grpSp>
        <p:nvGrpSpPr>
          <p:cNvPr id="56" name="Gruppieren 55"/>
          <p:cNvGrpSpPr/>
          <p:nvPr/>
        </p:nvGrpSpPr>
        <p:grpSpPr bwMode="gray">
          <a:xfrm>
            <a:off x="1643006" y="3546250"/>
            <a:ext cx="8904401" cy="536088"/>
            <a:chOff x="1643006" y="3546250"/>
            <a:chExt cx="8904401" cy="536088"/>
          </a:xfrm>
          <a:solidFill>
            <a:schemeClr val="bg1"/>
          </a:solidFill>
        </p:grpSpPr>
        <p:sp>
          <p:nvSpPr>
            <p:cNvPr id="27" name="Text Placeholder 6"/>
            <p:cNvSpPr txBox="1">
              <a:spLocks/>
            </p:cNvSpPr>
            <p:nvPr/>
          </p:nvSpPr>
          <p:spPr bwMode="gray">
            <a:xfrm>
              <a:off x="1643006" y="3546250"/>
              <a:ext cx="2215842" cy="536088"/>
            </a:xfrm>
            <a:prstGeom prst="parallelogram">
              <a:avLst>
                <a:gd name="adj" fmla="val 0"/>
              </a:avLst>
            </a:prstGeom>
            <a:grpFill/>
          </p:spPr>
          <p:txBody>
            <a:bodyPr lIns="108000" tIns="72000" rIns="108000" bIns="7200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b="1" kern="1200" baseline="0">
                  <a:solidFill>
                    <a:schemeClr val="bg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000" kern="1200">
                  <a:solidFill>
                    <a:schemeClr val="bg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000" kern="1200">
                  <a:solidFill>
                    <a:schemeClr val="bg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000" kern="1200">
                  <a:solidFill>
                    <a:schemeClr val="bg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9pPr>
            </a:lstStyle>
            <a:p>
              <a:pPr>
                <a:spcAft>
                  <a:spcPts val="0"/>
                </a:spcAft>
              </a:pPr>
              <a:r>
                <a:rPr lang="en-US" b="0" cap="all" dirty="0">
                  <a:solidFill>
                    <a:schemeClr val="tx1"/>
                  </a:solidFill>
                  <a:latin typeface="Arial" panose="020B0604020202020204" pitchFamily="34" charset="0"/>
                  <a:cs typeface="Arial" panose="020B0604020202020204" pitchFamily="34" charset="0"/>
                </a:rPr>
                <a:t>Name</a:t>
              </a:r>
            </a:p>
            <a:p>
              <a:pPr lvl="1">
                <a:spcAft>
                  <a:spcPts val="0"/>
                </a:spcAft>
              </a:pPr>
              <a:r>
                <a:rPr lang="en-US" dirty="0">
                  <a:solidFill>
                    <a:schemeClr val="tx1"/>
                  </a:solidFill>
                  <a:latin typeface="Arial" panose="020B0604020202020204" pitchFamily="34" charset="0"/>
                  <a:cs typeface="Arial" panose="020B0604020202020204" pitchFamily="34" charset="0"/>
                </a:rPr>
                <a:t>Info</a:t>
              </a:r>
            </a:p>
          </p:txBody>
        </p:sp>
        <p:sp>
          <p:nvSpPr>
            <p:cNvPr id="39" name="Text Placeholder 6"/>
            <p:cNvSpPr txBox="1">
              <a:spLocks/>
            </p:cNvSpPr>
            <p:nvPr/>
          </p:nvSpPr>
          <p:spPr bwMode="gray">
            <a:xfrm>
              <a:off x="8331565" y="3546250"/>
              <a:ext cx="2215842" cy="536088"/>
            </a:xfrm>
            <a:prstGeom prst="parallelogram">
              <a:avLst>
                <a:gd name="adj" fmla="val 0"/>
              </a:avLst>
            </a:prstGeom>
            <a:grpFill/>
          </p:spPr>
          <p:txBody>
            <a:bodyPr lIns="108000" tIns="72000" rIns="108000" bIns="7200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b="1" kern="1200" baseline="0">
                  <a:solidFill>
                    <a:schemeClr val="bg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000" kern="1200">
                  <a:solidFill>
                    <a:schemeClr val="bg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000" kern="1200">
                  <a:solidFill>
                    <a:schemeClr val="bg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000" kern="1200">
                  <a:solidFill>
                    <a:schemeClr val="bg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9pPr>
            </a:lstStyle>
            <a:p>
              <a:pPr>
                <a:spcAft>
                  <a:spcPts val="0"/>
                </a:spcAft>
              </a:pPr>
              <a:r>
                <a:rPr lang="en-US" b="0" cap="all" dirty="0">
                  <a:solidFill>
                    <a:schemeClr val="tx1"/>
                  </a:solidFill>
                  <a:latin typeface="Arial" panose="020B0604020202020204" pitchFamily="34" charset="0"/>
                  <a:cs typeface="Arial" panose="020B0604020202020204" pitchFamily="34" charset="0"/>
                </a:rPr>
                <a:t>Name</a:t>
              </a:r>
            </a:p>
            <a:p>
              <a:pPr lvl="1">
                <a:spcAft>
                  <a:spcPts val="0"/>
                </a:spcAft>
              </a:pPr>
              <a:r>
                <a:rPr lang="en-US" dirty="0">
                  <a:solidFill>
                    <a:schemeClr val="tx1"/>
                  </a:solidFill>
                  <a:latin typeface="Arial" panose="020B0604020202020204" pitchFamily="34" charset="0"/>
                  <a:cs typeface="Arial" panose="020B0604020202020204" pitchFamily="34" charset="0"/>
                </a:rPr>
                <a:t>Info</a:t>
              </a:r>
            </a:p>
          </p:txBody>
        </p:sp>
      </p:grpSp>
      <p:grpSp>
        <p:nvGrpSpPr>
          <p:cNvPr id="57" name="Gruppieren 56"/>
          <p:cNvGrpSpPr/>
          <p:nvPr/>
        </p:nvGrpSpPr>
        <p:grpSpPr bwMode="gray">
          <a:xfrm>
            <a:off x="1643006" y="4588951"/>
            <a:ext cx="8904401" cy="536088"/>
            <a:chOff x="1643006" y="4588951"/>
            <a:chExt cx="8904401" cy="536088"/>
          </a:xfrm>
          <a:solidFill>
            <a:schemeClr val="bg1"/>
          </a:solidFill>
        </p:grpSpPr>
        <p:sp>
          <p:nvSpPr>
            <p:cNvPr id="31" name="Text Placeholder 6"/>
            <p:cNvSpPr txBox="1">
              <a:spLocks/>
            </p:cNvSpPr>
            <p:nvPr/>
          </p:nvSpPr>
          <p:spPr bwMode="gray">
            <a:xfrm>
              <a:off x="1643006" y="4588951"/>
              <a:ext cx="2215842" cy="536088"/>
            </a:xfrm>
            <a:prstGeom prst="parallelogram">
              <a:avLst>
                <a:gd name="adj" fmla="val 0"/>
              </a:avLst>
            </a:prstGeom>
            <a:grpFill/>
          </p:spPr>
          <p:txBody>
            <a:bodyPr lIns="108000" tIns="72000" rIns="108000" bIns="7200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b="1" kern="1200" baseline="0">
                  <a:solidFill>
                    <a:schemeClr val="bg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000" kern="1200">
                  <a:solidFill>
                    <a:schemeClr val="bg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000" kern="1200">
                  <a:solidFill>
                    <a:schemeClr val="bg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000" kern="1200">
                  <a:solidFill>
                    <a:schemeClr val="bg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9pPr>
            </a:lstStyle>
            <a:p>
              <a:pPr>
                <a:spcAft>
                  <a:spcPts val="0"/>
                </a:spcAft>
              </a:pPr>
              <a:r>
                <a:rPr lang="en-US" b="0" cap="all" dirty="0">
                  <a:solidFill>
                    <a:schemeClr val="tx1"/>
                  </a:solidFill>
                  <a:latin typeface="Arial" panose="020B0604020202020204" pitchFamily="34" charset="0"/>
                  <a:cs typeface="Arial" panose="020B0604020202020204" pitchFamily="34" charset="0"/>
                </a:rPr>
                <a:t>Name</a:t>
              </a:r>
            </a:p>
            <a:p>
              <a:pPr lvl="1">
                <a:spcAft>
                  <a:spcPts val="0"/>
                </a:spcAft>
              </a:pPr>
              <a:r>
                <a:rPr lang="en-US" dirty="0">
                  <a:solidFill>
                    <a:schemeClr val="tx1"/>
                  </a:solidFill>
                  <a:latin typeface="Arial" panose="020B0604020202020204" pitchFamily="34" charset="0"/>
                  <a:cs typeface="Arial" panose="020B0604020202020204" pitchFamily="34" charset="0"/>
                </a:rPr>
                <a:t>Info</a:t>
              </a:r>
            </a:p>
          </p:txBody>
        </p:sp>
        <p:sp>
          <p:nvSpPr>
            <p:cNvPr id="43" name="Text Placeholder 6"/>
            <p:cNvSpPr txBox="1">
              <a:spLocks/>
            </p:cNvSpPr>
            <p:nvPr/>
          </p:nvSpPr>
          <p:spPr bwMode="gray">
            <a:xfrm>
              <a:off x="8331565" y="4588951"/>
              <a:ext cx="2215842" cy="536088"/>
            </a:xfrm>
            <a:prstGeom prst="parallelogram">
              <a:avLst>
                <a:gd name="adj" fmla="val 0"/>
              </a:avLst>
            </a:prstGeom>
            <a:grpFill/>
          </p:spPr>
          <p:txBody>
            <a:bodyPr lIns="108000" tIns="72000" rIns="108000" bIns="7200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b="1" kern="1200" baseline="0">
                  <a:solidFill>
                    <a:schemeClr val="bg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000" kern="1200">
                  <a:solidFill>
                    <a:schemeClr val="bg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000" kern="1200">
                  <a:solidFill>
                    <a:schemeClr val="bg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000" kern="1200">
                  <a:solidFill>
                    <a:schemeClr val="bg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9pPr>
            </a:lstStyle>
            <a:p>
              <a:pPr>
                <a:spcAft>
                  <a:spcPts val="0"/>
                </a:spcAft>
              </a:pPr>
              <a:r>
                <a:rPr lang="en-US" b="0" cap="all" dirty="0">
                  <a:solidFill>
                    <a:schemeClr val="tx1"/>
                  </a:solidFill>
                  <a:latin typeface="Arial" panose="020B0604020202020204" pitchFamily="34" charset="0"/>
                  <a:cs typeface="Arial" panose="020B0604020202020204" pitchFamily="34" charset="0"/>
                </a:rPr>
                <a:t>Name</a:t>
              </a:r>
            </a:p>
            <a:p>
              <a:pPr lvl="1">
                <a:spcAft>
                  <a:spcPts val="0"/>
                </a:spcAft>
              </a:pPr>
              <a:r>
                <a:rPr lang="en-US" dirty="0">
                  <a:solidFill>
                    <a:schemeClr val="tx1"/>
                  </a:solidFill>
                  <a:latin typeface="Arial" panose="020B0604020202020204" pitchFamily="34" charset="0"/>
                  <a:cs typeface="Arial" panose="020B0604020202020204" pitchFamily="34" charset="0"/>
                </a:rPr>
                <a:t>Info</a:t>
              </a:r>
            </a:p>
          </p:txBody>
        </p:sp>
      </p:grpSp>
      <p:grpSp>
        <p:nvGrpSpPr>
          <p:cNvPr id="58" name="Gruppieren 57"/>
          <p:cNvGrpSpPr/>
          <p:nvPr/>
        </p:nvGrpSpPr>
        <p:grpSpPr bwMode="gray">
          <a:xfrm>
            <a:off x="1643006" y="5641906"/>
            <a:ext cx="8904401" cy="536088"/>
            <a:chOff x="1643006" y="5641906"/>
            <a:chExt cx="8904401" cy="536088"/>
          </a:xfrm>
          <a:solidFill>
            <a:schemeClr val="bg1"/>
          </a:solidFill>
        </p:grpSpPr>
        <p:sp>
          <p:nvSpPr>
            <p:cNvPr id="35" name="Text Placeholder 6"/>
            <p:cNvSpPr txBox="1">
              <a:spLocks/>
            </p:cNvSpPr>
            <p:nvPr/>
          </p:nvSpPr>
          <p:spPr bwMode="gray">
            <a:xfrm>
              <a:off x="1643006" y="5641906"/>
              <a:ext cx="2215842" cy="536088"/>
            </a:xfrm>
            <a:prstGeom prst="parallelogram">
              <a:avLst>
                <a:gd name="adj" fmla="val 0"/>
              </a:avLst>
            </a:prstGeom>
            <a:grpFill/>
          </p:spPr>
          <p:txBody>
            <a:bodyPr lIns="108000" tIns="72000" rIns="108000" bIns="7200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b="1" kern="1200" baseline="0">
                  <a:solidFill>
                    <a:schemeClr val="bg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000" kern="1200">
                  <a:solidFill>
                    <a:schemeClr val="bg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000" kern="1200">
                  <a:solidFill>
                    <a:schemeClr val="bg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000" kern="1200">
                  <a:solidFill>
                    <a:schemeClr val="bg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9pPr>
            </a:lstStyle>
            <a:p>
              <a:pPr>
                <a:spcAft>
                  <a:spcPts val="0"/>
                </a:spcAft>
              </a:pPr>
              <a:r>
                <a:rPr lang="en-US" b="0" cap="all" dirty="0">
                  <a:solidFill>
                    <a:schemeClr val="tx1"/>
                  </a:solidFill>
                  <a:latin typeface="Arial" panose="020B0604020202020204" pitchFamily="34" charset="0"/>
                  <a:cs typeface="Arial" panose="020B0604020202020204" pitchFamily="34" charset="0"/>
                </a:rPr>
                <a:t>Name</a:t>
              </a:r>
            </a:p>
            <a:p>
              <a:pPr lvl="1">
                <a:spcAft>
                  <a:spcPts val="0"/>
                </a:spcAft>
              </a:pPr>
              <a:r>
                <a:rPr lang="en-US" dirty="0">
                  <a:solidFill>
                    <a:schemeClr val="tx1"/>
                  </a:solidFill>
                  <a:latin typeface="Arial" panose="020B0604020202020204" pitchFamily="34" charset="0"/>
                  <a:cs typeface="Arial" panose="020B0604020202020204" pitchFamily="34" charset="0"/>
                </a:rPr>
                <a:t>Info</a:t>
              </a:r>
            </a:p>
          </p:txBody>
        </p:sp>
        <p:sp>
          <p:nvSpPr>
            <p:cNvPr id="47" name="Text Placeholder 6"/>
            <p:cNvSpPr txBox="1">
              <a:spLocks/>
            </p:cNvSpPr>
            <p:nvPr/>
          </p:nvSpPr>
          <p:spPr bwMode="gray">
            <a:xfrm>
              <a:off x="8331565" y="5641906"/>
              <a:ext cx="2215842" cy="536088"/>
            </a:xfrm>
            <a:prstGeom prst="parallelogram">
              <a:avLst>
                <a:gd name="adj" fmla="val 0"/>
              </a:avLst>
            </a:prstGeom>
            <a:grpFill/>
          </p:spPr>
          <p:txBody>
            <a:bodyPr lIns="108000" tIns="72000" rIns="108000" bIns="7200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b="1" kern="1200" baseline="0">
                  <a:solidFill>
                    <a:schemeClr val="bg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000" kern="1200">
                  <a:solidFill>
                    <a:schemeClr val="bg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000" kern="1200">
                  <a:solidFill>
                    <a:schemeClr val="bg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000" kern="1200">
                  <a:solidFill>
                    <a:schemeClr val="bg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000" kern="1200">
                  <a:solidFill>
                    <a:schemeClr val="bg1"/>
                  </a:solidFill>
                  <a:latin typeface="+mn-lt"/>
                  <a:ea typeface="+mn-ea"/>
                  <a:cs typeface="+mn-cs"/>
                </a:defRPr>
              </a:lvl9pPr>
            </a:lstStyle>
            <a:p>
              <a:pPr>
                <a:spcAft>
                  <a:spcPts val="0"/>
                </a:spcAft>
              </a:pPr>
              <a:r>
                <a:rPr lang="en-US" b="0" cap="all" dirty="0">
                  <a:solidFill>
                    <a:schemeClr val="tx1"/>
                  </a:solidFill>
                  <a:latin typeface="Arial" panose="020B0604020202020204" pitchFamily="34" charset="0"/>
                  <a:cs typeface="Arial" panose="020B0604020202020204" pitchFamily="34" charset="0"/>
                </a:rPr>
                <a:t>Name</a:t>
              </a:r>
            </a:p>
            <a:p>
              <a:pPr lvl="1">
                <a:spcAft>
                  <a:spcPts val="0"/>
                </a:spcAft>
              </a:pPr>
              <a:r>
                <a:rPr lang="en-US" dirty="0">
                  <a:solidFill>
                    <a:schemeClr val="tx1"/>
                  </a:solidFill>
                  <a:latin typeface="Arial" panose="020B0604020202020204" pitchFamily="34" charset="0"/>
                  <a:cs typeface="Arial" panose="020B0604020202020204" pitchFamily="34" charset="0"/>
                </a:rPr>
                <a:t>Info</a:t>
              </a:r>
            </a:p>
          </p:txBody>
        </p:sp>
      </p:grpSp>
    </p:spTree>
    <p:extLst>
      <p:ext uri="{BB962C8B-B14F-4D97-AF65-F5344CB8AC3E}">
        <p14:creationId xmlns:p14="http://schemas.microsoft.com/office/powerpoint/2010/main" val="214793755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bwMode="gray"/>
        <p:txBody>
          <a:bodyPr/>
          <a:lstStyle/>
          <a:p>
            <a:r>
              <a:rPr lang="en-US" dirty="0"/>
              <a:t>Spheres tree</a:t>
            </a:r>
          </a:p>
        </p:txBody>
      </p:sp>
      <p:sp>
        <p:nvSpPr>
          <p:cNvPr id="4" name="Untertitel 3"/>
          <p:cNvSpPr>
            <a:spLocks noGrp="1"/>
          </p:cNvSpPr>
          <p:nvPr>
            <p:ph type="subTitle" idx="14"/>
          </p:nvPr>
        </p:nvSpPr>
        <p:spPr bwMode="gray"/>
        <p:txBody>
          <a:bodyPr/>
          <a:lstStyle/>
          <a:p>
            <a:endParaRPr lang="en-US" dirty="0"/>
          </a:p>
        </p:txBody>
      </p:sp>
      <p:sp>
        <p:nvSpPr>
          <p:cNvPr id="5" name="Line 24"/>
          <p:cNvSpPr>
            <a:spLocks noChangeShapeType="1"/>
          </p:cNvSpPr>
          <p:nvPr/>
        </p:nvSpPr>
        <p:spPr bwMode="gray">
          <a:xfrm flipV="1">
            <a:off x="3728916" y="2206399"/>
            <a:ext cx="0" cy="3131989"/>
          </a:xfrm>
          <a:prstGeom prst="line">
            <a:avLst/>
          </a:prstGeom>
          <a:noFill/>
          <a:ln w="6350" cmpd="sng">
            <a:solidFill>
              <a:schemeClr val="bg1"/>
            </a:solidFill>
            <a:prstDash val="solid"/>
            <a:round/>
            <a:headEnd/>
            <a:tailEnd/>
          </a:ln>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6" name="Line 18"/>
          <p:cNvSpPr>
            <a:spLocks noChangeShapeType="1"/>
          </p:cNvSpPr>
          <p:nvPr/>
        </p:nvSpPr>
        <p:spPr bwMode="gray">
          <a:xfrm>
            <a:off x="5421678" y="4294388"/>
            <a:ext cx="985539" cy="0"/>
          </a:xfrm>
          <a:prstGeom prst="line">
            <a:avLst/>
          </a:prstGeom>
          <a:noFill/>
          <a:ln w="9525" cmpd="sng">
            <a:solidFill>
              <a:schemeClr val="bg1"/>
            </a:solidFill>
            <a:prstDash val="solid"/>
            <a:round/>
            <a:headEnd/>
            <a:tailEnd/>
          </a:ln>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7" name="Line 14"/>
          <p:cNvSpPr>
            <a:spLocks noChangeShapeType="1"/>
          </p:cNvSpPr>
          <p:nvPr/>
        </p:nvSpPr>
        <p:spPr bwMode="gray">
          <a:xfrm flipV="1">
            <a:off x="6407215" y="1889477"/>
            <a:ext cx="0" cy="635461"/>
          </a:xfrm>
          <a:prstGeom prst="line">
            <a:avLst/>
          </a:prstGeom>
          <a:noFill/>
          <a:ln w="9525" cmpd="sng">
            <a:solidFill>
              <a:schemeClr val="bg1"/>
            </a:solidFill>
            <a:prstDash val="solid"/>
            <a:round/>
            <a:headEnd/>
            <a:tailEnd/>
          </a:ln>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8" name="Line 14"/>
          <p:cNvSpPr>
            <a:spLocks noChangeShapeType="1"/>
          </p:cNvSpPr>
          <p:nvPr/>
        </p:nvSpPr>
        <p:spPr bwMode="gray">
          <a:xfrm flipV="1">
            <a:off x="6407215" y="3977005"/>
            <a:ext cx="0" cy="635461"/>
          </a:xfrm>
          <a:prstGeom prst="line">
            <a:avLst/>
          </a:prstGeom>
          <a:noFill/>
          <a:ln w="9525" cmpd="sng">
            <a:solidFill>
              <a:schemeClr val="bg1"/>
            </a:solidFill>
            <a:prstDash val="solid"/>
            <a:round/>
            <a:headEnd/>
            <a:tailEnd/>
          </a:ln>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grpSp>
        <p:nvGrpSpPr>
          <p:cNvPr id="9" name="Gruppieren 4"/>
          <p:cNvGrpSpPr/>
          <p:nvPr/>
        </p:nvGrpSpPr>
        <p:grpSpPr bwMode="gray">
          <a:xfrm>
            <a:off x="3728918" y="2206399"/>
            <a:ext cx="941690" cy="3131989"/>
            <a:chOff x="2615513" y="2573044"/>
            <a:chExt cx="900113" cy="2608263"/>
          </a:xfrm>
        </p:grpSpPr>
        <p:sp>
          <p:nvSpPr>
            <p:cNvPr id="10" name="Line 27"/>
            <p:cNvSpPr>
              <a:spLocks noChangeShapeType="1"/>
            </p:cNvSpPr>
            <p:nvPr/>
          </p:nvSpPr>
          <p:spPr bwMode="gray">
            <a:xfrm>
              <a:off x="2615513" y="4311886"/>
              <a:ext cx="900113" cy="0"/>
            </a:xfrm>
            <a:prstGeom prst="line">
              <a:avLst/>
            </a:prstGeom>
            <a:noFill/>
            <a:ln w="9525" cmpd="sng">
              <a:solidFill>
                <a:schemeClr val="bg1"/>
              </a:solidFill>
              <a:prstDash val="solid"/>
              <a:round/>
              <a:headEnd/>
              <a:tailEnd type="none" w="sm" len="sm"/>
            </a:ln>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11" name="Line 26"/>
            <p:cNvSpPr>
              <a:spLocks noChangeShapeType="1"/>
            </p:cNvSpPr>
            <p:nvPr/>
          </p:nvSpPr>
          <p:spPr bwMode="gray">
            <a:xfrm>
              <a:off x="2615513" y="3442465"/>
              <a:ext cx="900113" cy="0"/>
            </a:xfrm>
            <a:prstGeom prst="line">
              <a:avLst/>
            </a:prstGeom>
            <a:noFill/>
            <a:ln w="9525" cmpd="sng">
              <a:solidFill>
                <a:schemeClr val="bg1"/>
              </a:solidFill>
              <a:prstDash val="solid"/>
              <a:round/>
              <a:headEnd/>
              <a:tailEnd type="none" w="sm" len="sm"/>
            </a:ln>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12" name="Line 25"/>
            <p:cNvSpPr>
              <a:spLocks noChangeShapeType="1"/>
            </p:cNvSpPr>
            <p:nvPr/>
          </p:nvSpPr>
          <p:spPr bwMode="gray">
            <a:xfrm>
              <a:off x="2615513" y="2573044"/>
              <a:ext cx="900113" cy="0"/>
            </a:xfrm>
            <a:prstGeom prst="line">
              <a:avLst/>
            </a:prstGeom>
            <a:noFill/>
            <a:ln w="9525" cmpd="sng">
              <a:solidFill>
                <a:schemeClr val="bg1"/>
              </a:solidFill>
              <a:prstDash val="solid"/>
              <a:round/>
              <a:headEnd/>
              <a:tailEnd type="none" w="sm" len="sm"/>
            </a:ln>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13" name="Line 28"/>
            <p:cNvSpPr>
              <a:spLocks noChangeShapeType="1"/>
            </p:cNvSpPr>
            <p:nvPr/>
          </p:nvSpPr>
          <p:spPr bwMode="gray">
            <a:xfrm>
              <a:off x="2615513" y="5181307"/>
              <a:ext cx="900113" cy="0"/>
            </a:xfrm>
            <a:prstGeom prst="line">
              <a:avLst/>
            </a:prstGeom>
            <a:noFill/>
            <a:ln w="9525" cmpd="sng">
              <a:solidFill>
                <a:schemeClr val="bg1"/>
              </a:solidFill>
              <a:prstDash val="solid"/>
              <a:round/>
              <a:headEnd/>
              <a:tailEnd type="none" w="sm" len="sm"/>
            </a:ln>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grpSp>
      <p:sp>
        <p:nvSpPr>
          <p:cNvPr id="14" name="Line 13"/>
          <p:cNvSpPr>
            <a:spLocks noChangeShapeType="1"/>
          </p:cNvSpPr>
          <p:nvPr/>
        </p:nvSpPr>
        <p:spPr bwMode="gray">
          <a:xfrm>
            <a:off x="5421676" y="2206395"/>
            <a:ext cx="985538" cy="0"/>
          </a:xfrm>
          <a:prstGeom prst="line">
            <a:avLst/>
          </a:prstGeom>
          <a:noFill/>
          <a:ln w="9525" cmpd="sng">
            <a:solidFill>
              <a:schemeClr val="bg1"/>
            </a:solidFill>
            <a:prstDash val="solid"/>
            <a:round/>
            <a:headEnd/>
            <a:tailEnd/>
          </a:ln>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15" name="Line 9"/>
          <p:cNvSpPr>
            <a:spLocks noChangeShapeType="1"/>
          </p:cNvSpPr>
          <p:nvPr/>
        </p:nvSpPr>
        <p:spPr bwMode="gray">
          <a:xfrm>
            <a:off x="5421676" y="3250392"/>
            <a:ext cx="1834062" cy="0"/>
          </a:xfrm>
          <a:prstGeom prst="line">
            <a:avLst/>
          </a:prstGeom>
          <a:noFill/>
          <a:ln w="9525" cmpd="sng">
            <a:solidFill>
              <a:schemeClr val="bg1"/>
            </a:solidFill>
            <a:prstDash val="solid"/>
            <a:round/>
            <a:headEnd/>
            <a:tailEnd type="none" w="sm" len="sm"/>
          </a:ln>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16" name="Line 10"/>
          <p:cNvSpPr>
            <a:spLocks noChangeShapeType="1"/>
          </p:cNvSpPr>
          <p:nvPr/>
        </p:nvSpPr>
        <p:spPr bwMode="gray">
          <a:xfrm>
            <a:off x="5421676" y="5338384"/>
            <a:ext cx="1834062" cy="0"/>
          </a:xfrm>
          <a:prstGeom prst="line">
            <a:avLst/>
          </a:prstGeom>
          <a:noFill/>
          <a:ln w="9525" cmpd="sng">
            <a:solidFill>
              <a:schemeClr val="bg1"/>
            </a:solidFill>
            <a:prstDash val="solid"/>
            <a:round/>
            <a:headEnd/>
            <a:tailEnd type="none" w="sm" len="sm"/>
          </a:ln>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17" name="Line 15"/>
          <p:cNvSpPr>
            <a:spLocks noChangeShapeType="1"/>
          </p:cNvSpPr>
          <p:nvPr/>
        </p:nvSpPr>
        <p:spPr bwMode="gray">
          <a:xfrm>
            <a:off x="6407219" y="1895197"/>
            <a:ext cx="848525" cy="0"/>
          </a:xfrm>
          <a:prstGeom prst="line">
            <a:avLst/>
          </a:prstGeom>
          <a:noFill/>
          <a:ln w="9525" cmpd="sng">
            <a:solidFill>
              <a:schemeClr val="bg1"/>
            </a:solidFill>
            <a:prstDash val="solid"/>
            <a:round/>
            <a:headEnd/>
            <a:tailEnd type="none" w="sm" len="sm"/>
          </a:ln>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18" name="Line 16"/>
          <p:cNvSpPr>
            <a:spLocks noChangeShapeType="1"/>
          </p:cNvSpPr>
          <p:nvPr/>
        </p:nvSpPr>
        <p:spPr bwMode="gray">
          <a:xfrm>
            <a:off x="6407219" y="2518068"/>
            <a:ext cx="848525" cy="0"/>
          </a:xfrm>
          <a:prstGeom prst="line">
            <a:avLst/>
          </a:prstGeom>
          <a:noFill/>
          <a:ln w="9525" cmpd="sng">
            <a:solidFill>
              <a:schemeClr val="bg1"/>
            </a:solidFill>
            <a:prstDash val="solid"/>
            <a:round/>
            <a:headEnd/>
            <a:tailEnd type="none" w="sm" len="sm"/>
          </a:ln>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19" name="Line 15"/>
          <p:cNvSpPr>
            <a:spLocks noChangeShapeType="1"/>
          </p:cNvSpPr>
          <p:nvPr/>
        </p:nvSpPr>
        <p:spPr bwMode="gray">
          <a:xfrm>
            <a:off x="6407219" y="3982725"/>
            <a:ext cx="848525" cy="0"/>
          </a:xfrm>
          <a:prstGeom prst="line">
            <a:avLst/>
          </a:prstGeom>
          <a:noFill/>
          <a:ln w="9525" cmpd="sng">
            <a:solidFill>
              <a:schemeClr val="bg1"/>
            </a:solidFill>
            <a:prstDash val="solid"/>
            <a:round/>
            <a:headEnd/>
            <a:tailEnd type="none" w="sm" len="sm"/>
          </a:ln>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20" name="Line 16"/>
          <p:cNvSpPr>
            <a:spLocks noChangeShapeType="1"/>
          </p:cNvSpPr>
          <p:nvPr/>
        </p:nvSpPr>
        <p:spPr bwMode="gray">
          <a:xfrm>
            <a:off x="6407219" y="4605596"/>
            <a:ext cx="848525" cy="0"/>
          </a:xfrm>
          <a:prstGeom prst="line">
            <a:avLst/>
          </a:prstGeom>
          <a:noFill/>
          <a:ln w="9525" cmpd="sng">
            <a:solidFill>
              <a:schemeClr val="bg1"/>
            </a:solidFill>
            <a:prstDash val="solid"/>
            <a:round/>
            <a:headEnd/>
            <a:tailEnd type="none" w="sm" len="sm"/>
          </a:ln>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21" name="Line 23"/>
          <p:cNvSpPr>
            <a:spLocks noChangeShapeType="1"/>
          </p:cNvSpPr>
          <p:nvPr/>
        </p:nvSpPr>
        <p:spPr bwMode="gray">
          <a:xfrm>
            <a:off x="2784577" y="3786687"/>
            <a:ext cx="944340" cy="0"/>
          </a:xfrm>
          <a:prstGeom prst="line">
            <a:avLst/>
          </a:prstGeom>
          <a:noFill/>
          <a:ln w="9525" cmpd="sng">
            <a:solidFill>
              <a:schemeClr val="bg1"/>
            </a:solidFill>
            <a:prstDash val="solid"/>
            <a:round/>
            <a:headEnd/>
            <a:tailEnd/>
          </a:ln>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22" name="Line 8"/>
          <p:cNvSpPr>
            <a:spLocks noChangeShapeType="1"/>
          </p:cNvSpPr>
          <p:nvPr/>
        </p:nvSpPr>
        <p:spPr bwMode="gray">
          <a:xfrm>
            <a:off x="7770430" y="1895197"/>
            <a:ext cx="828986" cy="0"/>
          </a:xfrm>
          <a:prstGeom prst="line">
            <a:avLst/>
          </a:prstGeom>
          <a:noFill/>
          <a:ln w="9525" cmpd="sng">
            <a:solidFill>
              <a:schemeClr val="bg1"/>
            </a:solidFill>
            <a:prstDash val="solid"/>
            <a:round/>
            <a:headEnd/>
            <a:tailEnd type="none" w="sm" len="sm"/>
          </a:ln>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23" name="Line 11"/>
          <p:cNvSpPr>
            <a:spLocks noChangeShapeType="1"/>
          </p:cNvSpPr>
          <p:nvPr/>
        </p:nvSpPr>
        <p:spPr bwMode="gray">
          <a:xfrm>
            <a:off x="7508082" y="6022732"/>
            <a:ext cx="1091337" cy="0"/>
          </a:xfrm>
          <a:prstGeom prst="line">
            <a:avLst/>
          </a:prstGeom>
          <a:noFill/>
          <a:ln w="9525" cmpd="sng">
            <a:solidFill>
              <a:schemeClr val="bg1"/>
            </a:solidFill>
            <a:prstDash val="solid"/>
            <a:round/>
            <a:headEnd/>
            <a:tailEnd type="none" w="sm" len="sm"/>
          </a:ln>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24" name="Line 7"/>
          <p:cNvSpPr>
            <a:spLocks noChangeShapeType="1"/>
          </p:cNvSpPr>
          <p:nvPr/>
        </p:nvSpPr>
        <p:spPr bwMode="gray">
          <a:xfrm>
            <a:off x="7513084" y="5593824"/>
            <a:ext cx="0" cy="432721"/>
          </a:xfrm>
          <a:prstGeom prst="line">
            <a:avLst/>
          </a:prstGeom>
          <a:noFill/>
          <a:ln w="9525" cmpd="sng">
            <a:solidFill>
              <a:schemeClr val="bg1"/>
            </a:solidFill>
            <a:prstDash val="solid"/>
            <a:round/>
            <a:headEnd/>
            <a:tailEnd/>
          </a:ln>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25" name="Text Placeholder 6"/>
          <p:cNvSpPr txBox="1">
            <a:spLocks noChangeAspect="1"/>
          </p:cNvSpPr>
          <p:nvPr/>
        </p:nvSpPr>
        <p:spPr bwMode="gray">
          <a:xfrm>
            <a:off x="1874819" y="3340103"/>
            <a:ext cx="864572" cy="864572"/>
          </a:xfrm>
          <a:prstGeom prst="ellipse">
            <a:avLst/>
          </a:prstGeom>
          <a:solidFill>
            <a:schemeClr val="accent6"/>
          </a:solidFill>
        </p:spPr>
        <p:txBody>
          <a:bodyPr lIns="0" tIns="72000" rIns="0" bIns="7200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b="0" kern="1200" baseline="0">
                <a:solidFill>
                  <a:schemeClr val="bg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200" b="0" kern="1200">
                <a:solidFill>
                  <a:schemeClr val="bg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200" b="0" kern="1200">
                <a:solidFill>
                  <a:schemeClr val="bg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200" b="0" kern="1200">
                <a:solidFill>
                  <a:schemeClr val="bg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26" name="Text Placeholder 6"/>
          <p:cNvSpPr txBox="1">
            <a:spLocks/>
          </p:cNvSpPr>
          <p:nvPr/>
        </p:nvSpPr>
        <p:spPr bwMode="gray">
          <a:xfrm>
            <a:off x="7816687" y="2323539"/>
            <a:ext cx="1346962" cy="389058"/>
          </a:xfrm>
          <a:prstGeom prst="rect">
            <a:avLst/>
          </a:prstGeom>
        </p:spPr>
        <p:txBody>
          <a:bodyPr lIns="0" tIns="0" rIns="0" bIns="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2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2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2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2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Placeholder</a:t>
            </a:r>
          </a:p>
        </p:txBody>
      </p:sp>
      <p:sp>
        <p:nvSpPr>
          <p:cNvPr id="27" name="Text Placeholder 6"/>
          <p:cNvSpPr txBox="1">
            <a:spLocks/>
          </p:cNvSpPr>
          <p:nvPr/>
        </p:nvSpPr>
        <p:spPr bwMode="gray">
          <a:xfrm>
            <a:off x="1058654" y="2955107"/>
            <a:ext cx="2494310" cy="389058"/>
          </a:xfrm>
          <a:prstGeom prst="rect">
            <a:avLst/>
          </a:prstGeom>
        </p:spPr>
        <p:txBody>
          <a:bodyPr lIns="0" tIns="0" rIns="0" bIns="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kern="1200" baseline="0">
                <a:solidFill>
                  <a:schemeClr val="tx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200" kern="1200">
                <a:solidFill>
                  <a:schemeClr val="tx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200" kern="1200">
                <a:solidFill>
                  <a:schemeClr val="tx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200" kern="1200">
                <a:solidFill>
                  <a:schemeClr val="tx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Placeholder</a:t>
            </a:r>
          </a:p>
        </p:txBody>
      </p:sp>
      <p:sp>
        <p:nvSpPr>
          <p:cNvPr id="28" name="Text Placeholder 6"/>
          <p:cNvSpPr txBox="1">
            <a:spLocks noChangeAspect="1"/>
          </p:cNvSpPr>
          <p:nvPr/>
        </p:nvSpPr>
        <p:spPr bwMode="gray">
          <a:xfrm>
            <a:off x="4724278" y="1869639"/>
            <a:ext cx="648429" cy="648429"/>
          </a:xfrm>
          <a:prstGeom prst="ellipse">
            <a:avLst/>
          </a:prstGeom>
          <a:solidFill>
            <a:srgbClr val="21C0FF"/>
          </a:solidFill>
        </p:spPr>
        <p:txBody>
          <a:bodyPr lIns="0" tIns="72000" rIns="0" bIns="7200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b="0" kern="1200" baseline="0">
                <a:solidFill>
                  <a:schemeClr val="bg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200" b="0" kern="1200">
                <a:solidFill>
                  <a:schemeClr val="bg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200" b="0" kern="1200">
                <a:solidFill>
                  <a:schemeClr val="bg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200" b="0" kern="1200">
                <a:solidFill>
                  <a:schemeClr val="bg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29" name="Text Placeholder 6"/>
          <p:cNvSpPr txBox="1">
            <a:spLocks noChangeAspect="1"/>
          </p:cNvSpPr>
          <p:nvPr/>
        </p:nvSpPr>
        <p:spPr bwMode="gray">
          <a:xfrm>
            <a:off x="4724278" y="2926177"/>
            <a:ext cx="648429" cy="648429"/>
          </a:xfrm>
          <a:prstGeom prst="ellipse">
            <a:avLst/>
          </a:prstGeom>
          <a:solidFill>
            <a:srgbClr val="21C0FF"/>
          </a:solidFill>
        </p:spPr>
        <p:txBody>
          <a:bodyPr lIns="0" tIns="72000" rIns="0" bIns="7200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b="0" kern="1200" baseline="0">
                <a:solidFill>
                  <a:schemeClr val="bg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200" b="0" kern="1200">
                <a:solidFill>
                  <a:schemeClr val="bg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200" b="0" kern="1200">
                <a:solidFill>
                  <a:schemeClr val="bg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200" b="0" kern="1200">
                <a:solidFill>
                  <a:schemeClr val="bg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30" name="Text Placeholder 6"/>
          <p:cNvSpPr txBox="1">
            <a:spLocks noChangeAspect="1"/>
          </p:cNvSpPr>
          <p:nvPr/>
        </p:nvSpPr>
        <p:spPr bwMode="gray">
          <a:xfrm>
            <a:off x="4724278" y="3969475"/>
            <a:ext cx="648429" cy="648429"/>
          </a:xfrm>
          <a:prstGeom prst="ellipse">
            <a:avLst/>
          </a:prstGeom>
          <a:solidFill>
            <a:schemeClr val="accent5"/>
          </a:solidFill>
        </p:spPr>
        <p:txBody>
          <a:bodyPr lIns="0" tIns="72000" rIns="0" bIns="7200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b="0" kern="1200" baseline="0">
                <a:solidFill>
                  <a:schemeClr val="bg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200" b="0" kern="1200">
                <a:solidFill>
                  <a:schemeClr val="bg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200" b="0" kern="1200">
                <a:solidFill>
                  <a:schemeClr val="bg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200" b="0" kern="1200">
                <a:solidFill>
                  <a:schemeClr val="bg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31" name="Text Placeholder 6"/>
          <p:cNvSpPr txBox="1">
            <a:spLocks noChangeAspect="1"/>
          </p:cNvSpPr>
          <p:nvPr/>
        </p:nvSpPr>
        <p:spPr bwMode="gray">
          <a:xfrm>
            <a:off x="4724278" y="5014170"/>
            <a:ext cx="648429" cy="648429"/>
          </a:xfrm>
          <a:prstGeom prst="ellipse">
            <a:avLst/>
          </a:prstGeom>
          <a:solidFill>
            <a:schemeClr val="accent5"/>
          </a:solidFill>
        </p:spPr>
        <p:txBody>
          <a:bodyPr lIns="0" tIns="72000" rIns="0" bIns="7200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b="0" kern="1200" baseline="0">
                <a:solidFill>
                  <a:schemeClr val="bg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200" b="0" kern="1200">
                <a:solidFill>
                  <a:schemeClr val="bg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200" b="0" kern="1200">
                <a:solidFill>
                  <a:schemeClr val="bg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200" b="0" kern="1200">
                <a:solidFill>
                  <a:schemeClr val="bg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32" name="Text Placeholder 6"/>
          <p:cNvSpPr txBox="1">
            <a:spLocks noChangeAspect="1"/>
          </p:cNvSpPr>
          <p:nvPr/>
        </p:nvSpPr>
        <p:spPr bwMode="gray">
          <a:xfrm>
            <a:off x="7329457" y="1679058"/>
            <a:ext cx="432286" cy="432286"/>
          </a:xfrm>
          <a:prstGeom prst="ellipse">
            <a:avLst/>
          </a:prstGeom>
          <a:solidFill>
            <a:schemeClr val="accent2"/>
          </a:solidFill>
        </p:spPr>
        <p:txBody>
          <a:bodyPr lIns="0" tIns="72000" rIns="0" bIns="7200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b="0" kern="1200" baseline="0">
                <a:solidFill>
                  <a:schemeClr val="bg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200" b="0" kern="1200">
                <a:solidFill>
                  <a:schemeClr val="bg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200" b="0" kern="1200">
                <a:solidFill>
                  <a:schemeClr val="bg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200" b="0" kern="1200">
                <a:solidFill>
                  <a:schemeClr val="bg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33" name="Text Placeholder 6"/>
          <p:cNvSpPr txBox="1">
            <a:spLocks noChangeAspect="1"/>
          </p:cNvSpPr>
          <p:nvPr/>
        </p:nvSpPr>
        <p:spPr bwMode="gray">
          <a:xfrm>
            <a:off x="7329457" y="2301928"/>
            <a:ext cx="432286" cy="432286"/>
          </a:xfrm>
          <a:prstGeom prst="ellipse">
            <a:avLst/>
          </a:prstGeom>
          <a:solidFill>
            <a:schemeClr val="accent2"/>
          </a:solidFill>
        </p:spPr>
        <p:txBody>
          <a:bodyPr lIns="0" tIns="72000" rIns="0" bIns="7200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b="0" kern="1200" baseline="0">
                <a:solidFill>
                  <a:schemeClr val="bg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200" b="0" kern="1200">
                <a:solidFill>
                  <a:schemeClr val="bg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200" b="0" kern="1200">
                <a:solidFill>
                  <a:schemeClr val="bg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200" b="0" kern="1200">
                <a:solidFill>
                  <a:schemeClr val="bg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34" name="Text Placeholder 6"/>
          <p:cNvSpPr txBox="1">
            <a:spLocks noChangeAspect="1"/>
          </p:cNvSpPr>
          <p:nvPr/>
        </p:nvSpPr>
        <p:spPr bwMode="gray">
          <a:xfrm>
            <a:off x="7329457" y="3034252"/>
            <a:ext cx="432286" cy="432286"/>
          </a:xfrm>
          <a:prstGeom prst="ellipse">
            <a:avLst/>
          </a:prstGeom>
          <a:solidFill>
            <a:schemeClr val="accent3"/>
          </a:solidFill>
        </p:spPr>
        <p:txBody>
          <a:bodyPr lIns="0" tIns="72000" rIns="0" bIns="7200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b="0" kern="1200" baseline="0">
                <a:solidFill>
                  <a:schemeClr val="bg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200" b="0" kern="1200">
                <a:solidFill>
                  <a:schemeClr val="bg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200" b="0" kern="1200">
                <a:solidFill>
                  <a:schemeClr val="bg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200" b="0" kern="1200">
                <a:solidFill>
                  <a:schemeClr val="bg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35" name="Text Placeholder 6"/>
          <p:cNvSpPr txBox="1">
            <a:spLocks noChangeAspect="1"/>
          </p:cNvSpPr>
          <p:nvPr/>
        </p:nvSpPr>
        <p:spPr bwMode="gray">
          <a:xfrm>
            <a:off x="7329457" y="3768145"/>
            <a:ext cx="432286" cy="432286"/>
          </a:xfrm>
          <a:prstGeom prst="ellipse">
            <a:avLst/>
          </a:prstGeom>
          <a:solidFill>
            <a:schemeClr val="bg1"/>
          </a:solidFill>
        </p:spPr>
        <p:txBody>
          <a:bodyPr lIns="0" tIns="72000" rIns="0" bIns="7200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b="0" kern="1200" baseline="0">
                <a:solidFill>
                  <a:schemeClr val="bg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200" b="0" kern="1200">
                <a:solidFill>
                  <a:schemeClr val="bg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200" b="0" kern="1200">
                <a:solidFill>
                  <a:schemeClr val="bg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200" b="0" kern="1200">
                <a:solidFill>
                  <a:schemeClr val="bg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36" name="Text Placeholder 6"/>
          <p:cNvSpPr txBox="1">
            <a:spLocks noChangeAspect="1"/>
          </p:cNvSpPr>
          <p:nvPr/>
        </p:nvSpPr>
        <p:spPr bwMode="gray">
          <a:xfrm>
            <a:off x="7329457" y="4394824"/>
            <a:ext cx="432286" cy="432286"/>
          </a:xfrm>
          <a:prstGeom prst="ellipse">
            <a:avLst/>
          </a:prstGeom>
          <a:solidFill>
            <a:schemeClr val="bg1"/>
          </a:solidFill>
        </p:spPr>
        <p:txBody>
          <a:bodyPr lIns="0" tIns="72000" rIns="0" bIns="7200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b="0" kern="1200" baseline="0">
                <a:solidFill>
                  <a:schemeClr val="bg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200" b="0" kern="1200">
                <a:solidFill>
                  <a:schemeClr val="bg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200" b="0" kern="1200">
                <a:solidFill>
                  <a:schemeClr val="bg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200" b="0" kern="1200">
                <a:solidFill>
                  <a:schemeClr val="bg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37" name="Text Placeholder 6"/>
          <p:cNvSpPr txBox="1">
            <a:spLocks noChangeAspect="1"/>
          </p:cNvSpPr>
          <p:nvPr/>
        </p:nvSpPr>
        <p:spPr bwMode="gray">
          <a:xfrm>
            <a:off x="7329457" y="5122245"/>
            <a:ext cx="432286" cy="432286"/>
          </a:xfrm>
          <a:prstGeom prst="ellipse">
            <a:avLst/>
          </a:prstGeom>
          <a:solidFill>
            <a:schemeClr val="bg1"/>
          </a:solidFill>
        </p:spPr>
        <p:txBody>
          <a:bodyPr lIns="0" tIns="72000" rIns="0" bIns="7200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b="0" kern="1200" baseline="0">
                <a:solidFill>
                  <a:schemeClr val="bg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200" b="0" kern="1200">
                <a:solidFill>
                  <a:schemeClr val="bg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200" b="0" kern="1200">
                <a:solidFill>
                  <a:schemeClr val="bg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200" b="0" kern="1200">
                <a:solidFill>
                  <a:schemeClr val="bg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38" name="Text Placeholder 6"/>
          <p:cNvSpPr txBox="1">
            <a:spLocks noChangeAspect="1"/>
          </p:cNvSpPr>
          <p:nvPr/>
        </p:nvSpPr>
        <p:spPr bwMode="gray">
          <a:xfrm>
            <a:off x="8667840" y="1679058"/>
            <a:ext cx="432286" cy="432286"/>
          </a:xfrm>
          <a:prstGeom prst="ellipse">
            <a:avLst/>
          </a:prstGeom>
          <a:solidFill>
            <a:schemeClr val="bg1">
              <a:alpha val="25000"/>
            </a:schemeClr>
          </a:solidFill>
        </p:spPr>
        <p:txBody>
          <a:bodyPr lIns="0" tIns="72000" rIns="0" bIns="7200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b="0" kern="1200" baseline="0">
                <a:solidFill>
                  <a:schemeClr val="bg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200" b="0" kern="1200">
                <a:solidFill>
                  <a:schemeClr val="bg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200" b="0" kern="1200">
                <a:solidFill>
                  <a:schemeClr val="bg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200" b="0" kern="1200">
                <a:solidFill>
                  <a:schemeClr val="bg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39" name="Text Placeholder 6"/>
          <p:cNvSpPr txBox="1">
            <a:spLocks noChangeAspect="1"/>
          </p:cNvSpPr>
          <p:nvPr/>
        </p:nvSpPr>
        <p:spPr bwMode="gray">
          <a:xfrm>
            <a:off x="8667840" y="5806589"/>
            <a:ext cx="432286" cy="432286"/>
          </a:xfrm>
          <a:prstGeom prst="ellipse">
            <a:avLst/>
          </a:prstGeom>
          <a:solidFill>
            <a:schemeClr val="bg1">
              <a:alpha val="25000"/>
            </a:schemeClr>
          </a:solidFill>
        </p:spPr>
        <p:txBody>
          <a:bodyPr lIns="0" tIns="72000" rIns="0" bIns="7200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b="0" kern="1200" baseline="0">
                <a:solidFill>
                  <a:schemeClr val="bg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200" b="0" kern="1200">
                <a:solidFill>
                  <a:schemeClr val="bg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200" b="0" kern="1200">
                <a:solidFill>
                  <a:schemeClr val="bg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200" b="0" kern="1200">
                <a:solidFill>
                  <a:schemeClr val="bg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200" b="0" kern="1200">
                <a:solidFill>
                  <a:schemeClr val="bg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40" name="Text Placeholder 6"/>
          <p:cNvSpPr txBox="1">
            <a:spLocks/>
          </p:cNvSpPr>
          <p:nvPr/>
        </p:nvSpPr>
        <p:spPr bwMode="gray">
          <a:xfrm>
            <a:off x="9163649" y="1700669"/>
            <a:ext cx="1968110" cy="389058"/>
          </a:xfrm>
          <a:prstGeom prst="rect">
            <a:avLst/>
          </a:prstGeom>
        </p:spPr>
        <p:txBody>
          <a:bodyPr lIns="0" tIns="0" rIns="0" bIns="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2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2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2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2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Placeholder</a:t>
            </a:r>
          </a:p>
        </p:txBody>
      </p:sp>
      <p:sp>
        <p:nvSpPr>
          <p:cNvPr id="41" name="Text Placeholder 6"/>
          <p:cNvSpPr txBox="1">
            <a:spLocks/>
          </p:cNvSpPr>
          <p:nvPr/>
        </p:nvSpPr>
        <p:spPr bwMode="gray">
          <a:xfrm>
            <a:off x="7816687" y="3055863"/>
            <a:ext cx="1346962" cy="389058"/>
          </a:xfrm>
          <a:prstGeom prst="rect">
            <a:avLst/>
          </a:prstGeom>
        </p:spPr>
        <p:txBody>
          <a:bodyPr lIns="0" tIns="0" rIns="0" bIns="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2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2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2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2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Placeholder</a:t>
            </a:r>
          </a:p>
        </p:txBody>
      </p:sp>
      <p:sp>
        <p:nvSpPr>
          <p:cNvPr id="42" name="Text Placeholder 6"/>
          <p:cNvSpPr txBox="1">
            <a:spLocks/>
          </p:cNvSpPr>
          <p:nvPr/>
        </p:nvSpPr>
        <p:spPr bwMode="gray">
          <a:xfrm>
            <a:off x="7816687" y="3789755"/>
            <a:ext cx="1346962" cy="389058"/>
          </a:xfrm>
          <a:prstGeom prst="rect">
            <a:avLst/>
          </a:prstGeom>
        </p:spPr>
        <p:txBody>
          <a:bodyPr lIns="0" tIns="0" rIns="0" bIns="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2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2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2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2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Placeholder</a:t>
            </a:r>
          </a:p>
        </p:txBody>
      </p:sp>
      <p:sp>
        <p:nvSpPr>
          <p:cNvPr id="43" name="Text Placeholder 6"/>
          <p:cNvSpPr txBox="1">
            <a:spLocks/>
          </p:cNvSpPr>
          <p:nvPr/>
        </p:nvSpPr>
        <p:spPr bwMode="gray">
          <a:xfrm>
            <a:off x="7816687" y="4416435"/>
            <a:ext cx="1346962" cy="389058"/>
          </a:xfrm>
          <a:prstGeom prst="rect">
            <a:avLst/>
          </a:prstGeom>
        </p:spPr>
        <p:txBody>
          <a:bodyPr lIns="0" tIns="0" rIns="0" bIns="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2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2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2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2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Placeholder</a:t>
            </a:r>
          </a:p>
        </p:txBody>
      </p:sp>
      <p:sp>
        <p:nvSpPr>
          <p:cNvPr id="44" name="Text Placeholder 6"/>
          <p:cNvSpPr txBox="1">
            <a:spLocks/>
          </p:cNvSpPr>
          <p:nvPr/>
        </p:nvSpPr>
        <p:spPr bwMode="gray">
          <a:xfrm>
            <a:off x="7816687" y="5163869"/>
            <a:ext cx="1346962" cy="389058"/>
          </a:xfrm>
          <a:prstGeom prst="rect">
            <a:avLst/>
          </a:prstGeom>
        </p:spPr>
        <p:txBody>
          <a:bodyPr lIns="0" tIns="0" rIns="0" bIns="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2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2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2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2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Placeholder</a:t>
            </a:r>
          </a:p>
        </p:txBody>
      </p:sp>
      <p:sp>
        <p:nvSpPr>
          <p:cNvPr id="45" name="Text Placeholder 6"/>
          <p:cNvSpPr txBox="1">
            <a:spLocks/>
          </p:cNvSpPr>
          <p:nvPr/>
        </p:nvSpPr>
        <p:spPr bwMode="gray">
          <a:xfrm>
            <a:off x="9163649" y="5828203"/>
            <a:ext cx="1968110" cy="389058"/>
          </a:xfrm>
          <a:prstGeom prst="rect">
            <a:avLst/>
          </a:prstGeom>
        </p:spPr>
        <p:txBody>
          <a:bodyPr lIns="0" tIns="0" rIns="0" bIns="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200" kern="1200" baseline="0">
                <a:solidFill>
                  <a:schemeClr val="tx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200" kern="1200">
                <a:solidFill>
                  <a:schemeClr val="tx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200" kern="1200">
                <a:solidFill>
                  <a:schemeClr val="tx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200" kern="1200">
                <a:solidFill>
                  <a:schemeClr val="tx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Placeholder</a:t>
            </a:r>
          </a:p>
        </p:txBody>
      </p:sp>
      <p:sp>
        <p:nvSpPr>
          <p:cNvPr id="46" name="Text Placeholder 6"/>
          <p:cNvSpPr txBox="1">
            <a:spLocks/>
          </p:cNvSpPr>
          <p:nvPr/>
        </p:nvSpPr>
        <p:spPr bwMode="gray">
          <a:xfrm>
            <a:off x="6298448" y="1277924"/>
            <a:ext cx="2494310" cy="389058"/>
          </a:xfrm>
          <a:prstGeom prst="rect">
            <a:avLst/>
          </a:prstGeom>
        </p:spPr>
        <p:txBody>
          <a:bodyPr lIns="0" tIns="0" rIns="0" bIns="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kern="1200" baseline="0">
                <a:solidFill>
                  <a:schemeClr val="tx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200" kern="1200">
                <a:solidFill>
                  <a:schemeClr val="tx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200" kern="1200">
                <a:solidFill>
                  <a:schemeClr val="tx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200" kern="1200">
                <a:solidFill>
                  <a:schemeClr val="tx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Placeholder</a:t>
            </a:r>
          </a:p>
        </p:txBody>
      </p:sp>
      <p:sp>
        <p:nvSpPr>
          <p:cNvPr id="47" name="Text Placeholder 6"/>
          <p:cNvSpPr txBox="1">
            <a:spLocks/>
          </p:cNvSpPr>
          <p:nvPr/>
        </p:nvSpPr>
        <p:spPr bwMode="gray">
          <a:xfrm>
            <a:off x="3798990" y="5684789"/>
            <a:ext cx="2494310" cy="389058"/>
          </a:xfrm>
          <a:prstGeom prst="rect">
            <a:avLst/>
          </a:prstGeom>
        </p:spPr>
        <p:txBody>
          <a:bodyPr lIns="0" tIns="0" rIns="0" bIns="0" anchor="ctr"/>
          <a:lstStyle>
            <a:lvl1pPr marL="0" indent="0" algn="ctr" defTabSz="1221456" rtl="0" eaLnBrk="1" latinLnBrk="0" hangingPunct="1">
              <a:spcBef>
                <a:spcPts val="300"/>
              </a:spcBef>
              <a:spcAft>
                <a:spcPts val="300"/>
              </a:spcAft>
              <a:buClr>
                <a:schemeClr val="accent2"/>
              </a:buClr>
              <a:buSzPct val="110000"/>
              <a:buFont typeface="Arial" pitchFamily="34" charset="0"/>
              <a:buNone/>
              <a:defRPr sz="1200" kern="1200" baseline="0">
                <a:solidFill>
                  <a:schemeClr val="tx1"/>
                </a:solidFill>
                <a:latin typeface="+mn-lt"/>
                <a:ea typeface="+mn-ea"/>
                <a:cs typeface="+mn-cs"/>
              </a:defRPr>
            </a:lvl1pPr>
            <a:lvl2pPr marL="3175" indent="0" algn="ctr" defTabSz="1221456" rtl="0" eaLnBrk="1" latinLnBrk="0" hangingPunct="1">
              <a:spcBef>
                <a:spcPts val="200"/>
              </a:spcBef>
              <a:spcAft>
                <a:spcPts val="300"/>
              </a:spcAft>
              <a:buClr>
                <a:schemeClr val="accent1"/>
              </a:buClr>
              <a:buSzPct val="110000"/>
              <a:buFont typeface="Arial" pitchFamily="34" charset="0"/>
              <a:buNone/>
              <a:tabLst/>
              <a:defRPr sz="1200" kern="1200">
                <a:solidFill>
                  <a:schemeClr val="tx1"/>
                </a:solidFill>
                <a:latin typeface="+mn-lt"/>
                <a:ea typeface="+mn-ea"/>
                <a:cs typeface="+mn-cs"/>
              </a:defRPr>
            </a:lvl2pPr>
            <a:lvl3pPr marL="3175" indent="0" algn="ctr" defTabSz="1221456" rtl="0" eaLnBrk="1" latinLnBrk="0" hangingPunct="1">
              <a:spcBef>
                <a:spcPts val="200"/>
              </a:spcBef>
              <a:spcAft>
                <a:spcPts val="300"/>
              </a:spcAft>
              <a:buClr>
                <a:srgbClr val="6BC200"/>
              </a:buClr>
              <a:buSzPct val="110000"/>
              <a:buFont typeface="Arial" pitchFamily="34" charset="0"/>
              <a:buNone/>
              <a:tabLst/>
              <a:defRPr sz="1200" kern="1200">
                <a:solidFill>
                  <a:schemeClr val="tx1"/>
                </a:solidFill>
                <a:latin typeface="+mn-lt"/>
                <a:ea typeface="+mn-ea"/>
                <a:cs typeface="+mn-cs"/>
              </a:defRPr>
            </a:lvl3pPr>
            <a:lvl4pPr marL="3175" indent="0" algn="ctr" defTabSz="1221456" rtl="0" eaLnBrk="1" latinLnBrk="0" hangingPunct="1">
              <a:spcBef>
                <a:spcPts val="200"/>
              </a:spcBef>
              <a:spcAft>
                <a:spcPts val="300"/>
              </a:spcAft>
              <a:buClr>
                <a:schemeClr val="accent5"/>
              </a:buClr>
              <a:buSzPct val="110000"/>
              <a:buFont typeface="Arial" pitchFamily="34" charset="0"/>
              <a:buNone/>
              <a:tabLst/>
              <a:defRPr sz="1200" kern="1200">
                <a:solidFill>
                  <a:schemeClr val="tx1"/>
                </a:solidFill>
                <a:latin typeface="+mn-lt"/>
                <a:ea typeface="+mn-ea"/>
                <a:cs typeface="+mn-cs"/>
              </a:defRPr>
            </a:lvl4pPr>
            <a:lvl5pPr marL="3175" indent="0" algn="ctr"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5pPr>
            <a:lvl6pPr marL="3175" indent="0" algn="ctr"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6pPr>
            <a:lvl7pPr marL="3175" indent="0" algn="ctr"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7pPr>
            <a:lvl8pPr marL="3175" indent="0" algn="ctr"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8pPr>
            <a:lvl9pPr marL="3175" indent="0" algn="ctr" defTabSz="1221456" rtl="0" eaLnBrk="1" latinLnBrk="0" hangingPunct="1">
              <a:spcBef>
                <a:spcPts val="200"/>
              </a:spcBef>
              <a:spcAft>
                <a:spcPts val="300"/>
              </a:spcAft>
              <a:buClr>
                <a:schemeClr val="accent6"/>
              </a:buClr>
              <a:buSzPct val="110000"/>
              <a:buFont typeface="Arial" pitchFamily="34" charset="0"/>
              <a:buNone/>
              <a:tabLst/>
              <a:defRPr sz="1200" kern="1200">
                <a:solidFill>
                  <a:schemeClr val="tx1"/>
                </a:solidFill>
                <a:latin typeface="+mn-lt"/>
                <a:ea typeface="+mn-ea"/>
                <a:cs typeface="+mn-cs"/>
              </a:defRPr>
            </a:lvl9pPr>
          </a:lstStyle>
          <a:p>
            <a:r>
              <a:rPr lang="en-US" dirty="0">
                <a:solidFill>
                  <a:schemeClr val="bg1"/>
                </a:solidFill>
                <a:latin typeface="Arial" panose="020B0604020202020204" pitchFamily="34" charset="0"/>
                <a:cs typeface="Arial" panose="020B0604020202020204" pitchFamily="34" charset="0"/>
              </a:rPr>
              <a:t>Placeholder</a:t>
            </a:r>
          </a:p>
        </p:txBody>
      </p:sp>
    </p:spTree>
    <p:extLst>
      <p:ext uri="{BB962C8B-B14F-4D97-AF65-F5344CB8AC3E}">
        <p14:creationId xmlns:p14="http://schemas.microsoft.com/office/powerpoint/2010/main" val="191494017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9" name="Gerader Verbinder 158"/>
          <p:cNvCxnSpPr/>
          <p:nvPr/>
        </p:nvCxnSpPr>
        <p:spPr bwMode="gray">
          <a:xfrm>
            <a:off x="4347817" y="3515921"/>
            <a:ext cx="0" cy="825984"/>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41" name="Gerader Verbinder 140"/>
          <p:cNvCxnSpPr/>
          <p:nvPr/>
        </p:nvCxnSpPr>
        <p:spPr bwMode="gray">
          <a:xfrm>
            <a:off x="3794110" y="2078504"/>
            <a:ext cx="0" cy="1437417"/>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2" name="Titel 1"/>
          <p:cNvSpPr>
            <a:spLocks noGrp="1"/>
          </p:cNvSpPr>
          <p:nvPr>
            <p:ph type="title"/>
          </p:nvPr>
        </p:nvSpPr>
        <p:spPr bwMode="gray"/>
        <p:txBody>
          <a:bodyPr/>
          <a:lstStyle/>
          <a:p>
            <a:r>
              <a:rPr lang="en-US" dirty="0"/>
              <a:t>Analysis</a:t>
            </a:r>
          </a:p>
        </p:txBody>
      </p:sp>
      <p:sp>
        <p:nvSpPr>
          <p:cNvPr id="3" name="Untertitel 2"/>
          <p:cNvSpPr>
            <a:spLocks noGrp="1"/>
          </p:cNvSpPr>
          <p:nvPr>
            <p:ph type="subTitle" idx="14"/>
          </p:nvPr>
        </p:nvSpPr>
        <p:spPr bwMode="gray"/>
        <p:txBody>
          <a:bodyPr/>
          <a:lstStyle/>
          <a:p>
            <a:endParaRPr lang="en-US" dirty="0"/>
          </a:p>
        </p:txBody>
      </p:sp>
      <p:grpSp>
        <p:nvGrpSpPr>
          <p:cNvPr id="184" name="Gruppieren 183"/>
          <p:cNvGrpSpPr/>
          <p:nvPr/>
        </p:nvGrpSpPr>
        <p:grpSpPr bwMode="gray">
          <a:xfrm>
            <a:off x="2850210" y="5239839"/>
            <a:ext cx="1243880" cy="359231"/>
            <a:chOff x="2726101" y="5239839"/>
            <a:chExt cx="1243880" cy="359231"/>
          </a:xfrm>
        </p:grpSpPr>
        <p:sp>
          <p:nvSpPr>
            <p:cNvPr id="6" name="Rechteck 5"/>
            <p:cNvSpPr/>
            <p:nvPr/>
          </p:nvSpPr>
          <p:spPr bwMode="gray">
            <a:xfrm>
              <a:off x="2726101" y="5367736"/>
              <a:ext cx="287733" cy="215539"/>
            </a:xfrm>
            <a:prstGeom prst="rect">
              <a:avLst/>
            </a:prstGeom>
            <a:solidFill>
              <a:schemeClr val="accent2"/>
            </a:solidFill>
            <a:ln w="12700">
              <a:noFill/>
              <a:miter lim="800000"/>
              <a:headEnd/>
              <a:tailEnd/>
            </a:ln>
            <a:effectLst/>
          </p:spPr>
          <p:txBody>
            <a:bodyPr lIns="72000" tIns="36000" rIns="72000" bIns="36000" anchor="ctr"/>
            <a:lstStyle/>
            <a:p>
              <a:pPr defTabSz="799823" eaLnBrk="0" fontAlgn="base" hangingPunct="0">
                <a:spcBef>
                  <a:spcPct val="0"/>
                </a:spcBef>
                <a:spcAft>
                  <a:spcPct val="0"/>
                </a:spcAft>
              </a:pPr>
              <a:endParaRPr lang="en-US" sz="1100" dirty="0">
                <a:solidFill>
                  <a:srgbClr val="FFFFFF"/>
                </a:solidFill>
                <a:latin typeface="Arial" panose="020B0604020202020204" pitchFamily="34" charset="0"/>
                <a:cs typeface="Arial" charset="0"/>
              </a:endParaRPr>
            </a:p>
          </p:txBody>
        </p:sp>
        <p:sp>
          <p:nvSpPr>
            <p:cNvPr id="7" name="Rectangle 19"/>
            <p:cNvSpPr>
              <a:spLocks noChangeArrowheads="1"/>
            </p:cNvSpPr>
            <p:nvPr/>
          </p:nvSpPr>
          <p:spPr bwMode="gray">
            <a:xfrm>
              <a:off x="3044781" y="5239839"/>
              <a:ext cx="925200" cy="359231"/>
            </a:xfrm>
            <a:prstGeom prst="rect">
              <a:avLst/>
            </a:prstGeom>
            <a:noFill/>
            <a:ln w="9525">
              <a:noFill/>
              <a:prstDash val="solid"/>
              <a:miter lim="800000"/>
              <a:headEnd/>
              <a:tailEnd/>
            </a:ln>
            <a:effectLst/>
          </p:spPr>
          <p:txBody>
            <a:bodyPr wrap="square" lIns="108000" tIns="108000" rIns="0" bIns="36000" anchor="b" anchorCtr="0">
              <a:noAutofit/>
            </a:bodyPr>
            <a:lstStyle/>
            <a:p>
              <a:pPr defTabSz="799823" eaLnBrk="0" fontAlgn="base" hangingPunct="0">
                <a:spcBef>
                  <a:spcPct val="0"/>
                </a:spcBef>
                <a:spcAft>
                  <a:spcPct val="0"/>
                </a:spcAft>
                <a:defRPr/>
              </a:pPr>
              <a:r>
                <a:rPr lang="en-US" sz="1200" noProof="1">
                  <a:solidFill>
                    <a:schemeClr val="bg1"/>
                  </a:solidFill>
                  <a:latin typeface="Arial" panose="020B0604020202020204" pitchFamily="34" charset="0"/>
                  <a:cs typeface="Arial" charset="0"/>
                </a:rPr>
                <a:t>placeholder</a:t>
              </a:r>
            </a:p>
          </p:txBody>
        </p:sp>
      </p:grpSp>
      <p:grpSp>
        <p:nvGrpSpPr>
          <p:cNvPr id="185" name="Gruppieren 184"/>
          <p:cNvGrpSpPr/>
          <p:nvPr/>
        </p:nvGrpSpPr>
        <p:grpSpPr bwMode="gray">
          <a:xfrm>
            <a:off x="4326587" y="5239839"/>
            <a:ext cx="1243879" cy="359231"/>
            <a:chOff x="3949279" y="5239839"/>
            <a:chExt cx="1243879" cy="359231"/>
          </a:xfrm>
        </p:grpSpPr>
        <p:sp>
          <p:nvSpPr>
            <p:cNvPr id="9" name="Rechteck 8"/>
            <p:cNvSpPr/>
            <p:nvPr/>
          </p:nvSpPr>
          <p:spPr bwMode="gray">
            <a:xfrm>
              <a:off x="3949279" y="5367736"/>
              <a:ext cx="287733" cy="215539"/>
            </a:xfrm>
            <a:prstGeom prst="rect">
              <a:avLst/>
            </a:prstGeom>
            <a:solidFill>
              <a:schemeClr val="accent3"/>
            </a:solidFill>
            <a:ln w="12700" algn="ctr">
              <a:noFill/>
              <a:miter lim="800000"/>
              <a:headEnd/>
              <a:tailEnd/>
            </a:ln>
            <a:effectLst/>
          </p:spPr>
          <p:txBody>
            <a:bodyPr lIns="72000" tIns="36000" rIns="72000" bIns="36000" anchor="ctr"/>
            <a:lstStyle/>
            <a:p>
              <a:pPr defTabSz="799823" eaLnBrk="0" fontAlgn="base" hangingPunct="0">
                <a:spcBef>
                  <a:spcPct val="0"/>
                </a:spcBef>
                <a:spcAft>
                  <a:spcPct val="0"/>
                </a:spcAft>
              </a:pPr>
              <a:endParaRPr lang="en-US" sz="1200" dirty="0">
                <a:solidFill>
                  <a:srgbClr val="000000"/>
                </a:solidFill>
                <a:latin typeface="Arial" panose="020B0604020202020204" pitchFamily="34" charset="0"/>
                <a:cs typeface="Arial" charset="0"/>
              </a:endParaRPr>
            </a:p>
          </p:txBody>
        </p:sp>
        <p:sp>
          <p:nvSpPr>
            <p:cNvPr id="10" name="Rectangle 19"/>
            <p:cNvSpPr>
              <a:spLocks noChangeArrowheads="1"/>
            </p:cNvSpPr>
            <p:nvPr/>
          </p:nvSpPr>
          <p:spPr bwMode="gray">
            <a:xfrm>
              <a:off x="4267958" y="5239839"/>
              <a:ext cx="925200" cy="359231"/>
            </a:xfrm>
            <a:prstGeom prst="rect">
              <a:avLst/>
            </a:prstGeom>
            <a:noFill/>
            <a:ln w="9525">
              <a:noFill/>
              <a:prstDash val="solid"/>
              <a:miter lim="800000"/>
              <a:headEnd/>
              <a:tailEnd/>
            </a:ln>
            <a:effectLst/>
          </p:spPr>
          <p:txBody>
            <a:bodyPr wrap="square" lIns="108000" tIns="108000" rIns="0" bIns="36000" anchor="b" anchorCtr="0">
              <a:noAutofit/>
            </a:bodyPr>
            <a:lstStyle/>
            <a:p>
              <a:pPr defTabSz="799823" eaLnBrk="0" fontAlgn="base" hangingPunct="0">
                <a:spcBef>
                  <a:spcPct val="0"/>
                </a:spcBef>
                <a:spcAft>
                  <a:spcPct val="0"/>
                </a:spcAft>
                <a:defRPr/>
              </a:pPr>
              <a:r>
                <a:rPr lang="en-US" sz="1200" noProof="1">
                  <a:solidFill>
                    <a:schemeClr val="bg1"/>
                  </a:solidFill>
                  <a:latin typeface="Arial" panose="020B0604020202020204" pitchFamily="34" charset="0"/>
                  <a:cs typeface="Arial" charset="0"/>
                </a:rPr>
                <a:t>placeholder</a:t>
              </a:r>
            </a:p>
          </p:txBody>
        </p:sp>
      </p:grpSp>
      <p:grpSp>
        <p:nvGrpSpPr>
          <p:cNvPr id="186" name="Gruppieren 185"/>
          <p:cNvGrpSpPr/>
          <p:nvPr/>
        </p:nvGrpSpPr>
        <p:grpSpPr bwMode="gray">
          <a:xfrm>
            <a:off x="5802963" y="5239839"/>
            <a:ext cx="1243880" cy="359231"/>
            <a:chOff x="5346040" y="5239839"/>
            <a:chExt cx="1243880" cy="359231"/>
          </a:xfrm>
        </p:grpSpPr>
        <p:sp>
          <p:nvSpPr>
            <p:cNvPr id="12" name="Rechteck 11"/>
            <p:cNvSpPr/>
            <p:nvPr/>
          </p:nvSpPr>
          <p:spPr bwMode="gray">
            <a:xfrm>
              <a:off x="5346040" y="5367736"/>
              <a:ext cx="287733" cy="215539"/>
            </a:xfrm>
            <a:prstGeom prst="rect">
              <a:avLst/>
            </a:prstGeom>
            <a:solidFill>
              <a:schemeClr val="bg2"/>
            </a:solidFill>
            <a:ln w="12700">
              <a:noFill/>
              <a:round/>
              <a:headEnd/>
              <a:tailEnd/>
            </a:ln>
            <a:effectLst/>
          </p:spPr>
          <p:txBody>
            <a:bodyPr lIns="72000" tIns="36000" rIns="72000" bIns="36000" rtlCol="0" anchor="ctr"/>
            <a:lstStyle/>
            <a:p>
              <a:pPr defTabSz="799823" eaLnBrk="0" fontAlgn="base" hangingPunct="0">
                <a:spcBef>
                  <a:spcPct val="0"/>
                </a:spcBef>
                <a:spcAft>
                  <a:spcPct val="0"/>
                </a:spcAft>
              </a:pPr>
              <a:endParaRPr lang="en-US" sz="1100" dirty="0">
                <a:solidFill>
                  <a:srgbClr val="FFFFFF"/>
                </a:solidFill>
                <a:latin typeface="Arial" panose="020B0604020202020204" pitchFamily="34" charset="0"/>
                <a:cs typeface="Arial" charset="0"/>
              </a:endParaRPr>
            </a:p>
          </p:txBody>
        </p:sp>
        <p:sp>
          <p:nvSpPr>
            <p:cNvPr id="13" name="Rectangle 19"/>
            <p:cNvSpPr>
              <a:spLocks noChangeArrowheads="1"/>
            </p:cNvSpPr>
            <p:nvPr/>
          </p:nvSpPr>
          <p:spPr bwMode="gray">
            <a:xfrm>
              <a:off x="5664720" y="5239839"/>
              <a:ext cx="925200" cy="359231"/>
            </a:xfrm>
            <a:prstGeom prst="rect">
              <a:avLst/>
            </a:prstGeom>
            <a:noFill/>
            <a:ln w="9525">
              <a:noFill/>
              <a:prstDash val="solid"/>
              <a:miter lim="800000"/>
              <a:headEnd/>
              <a:tailEnd/>
            </a:ln>
            <a:effectLst/>
          </p:spPr>
          <p:txBody>
            <a:bodyPr wrap="square" lIns="108000" tIns="108000" rIns="0" bIns="36000" anchor="b" anchorCtr="0">
              <a:noAutofit/>
            </a:bodyPr>
            <a:lstStyle/>
            <a:p>
              <a:pPr defTabSz="799823" eaLnBrk="0" fontAlgn="base" hangingPunct="0">
                <a:spcBef>
                  <a:spcPct val="0"/>
                </a:spcBef>
                <a:spcAft>
                  <a:spcPct val="0"/>
                </a:spcAft>
                <a:defRPr/>
              </a:pPr>
              <a:r>
                <a:rPr lang="en-US" sz="1200" noProof="1">
                  <a:solidFill>
                    <a:schemeClr val="bg1"/>
                  </a:solidFill>
                  <a:latin typeface="Arial" panose="020B0604020202020204" pitchFamily="34" charset="0"/>
                  <a:cs typeface="Arial" charset="0"/>
                </a:rPr>
                <a:t>placeholder</a:t>
              </a:r>
            </a:p>
          </p:txBody>
        </p:sp>
      </p:grpSp>
      <p:grpSp>
        <p:nvGrpSpPr>
          <p:cNvPr id="187" name="Gruppieren 186"/>
          <p:cNvGrpSpPr/>
          <p:nvPr/>
        </p:nvGrpSpPr>
        <p:grpSpPr bwMode="gray">
          <a:xfrm>
            <a:off x="7279339" y="5241424"/>
            <a:ext cx="1243879" cy="359231"/>
            <a:chOff x="6669788" y="5241424"/>
            <a:chExt cx="1243879" cy="359231"/>
          </a:xfrm>
        </p:grpSpPr>
        <p:sp>
          <p:nvSpPr>
            <p:cNvPr id="15" name="Rechteck 14"/>
            <p:cNvSpPr/>
            <p:nvPr/>
          </p:nvSpPr>
          <p:spPr bwMode="gray">
            <a:xfrm>
              <a:off x="6669788" y="5369321"/>
              <a:ext cx="287733" cy="215539"/>
            </a:xfrm>
            <a:prstGeom prst="rect">
              <a:avLst/>
            </a:prstGeom>
            <a:solidFill>
              <a:schemeClr val="accent1"/>
            </a:solidFill>
            <a:ln w="12700">
              <a:noFill/>
              <a:round/>
              <a:headEnd/>
              <a:tailEnd/>
            </a:ln>
            <a:effectLst/>
          </p:spPr>
          <p:txBody>
            <a:bodyPr lIns="72000" tIns="36000" rIns="72000" bIns="36000" rtlCol="0" anchor="ctr"/>
            <a:lstStyle/>
            <a:p>
              <a:pPr eaLnBrk="0" fontAlgn="base" hangingPunct="0">
                <a:spcBef>
                  <a:spcPct val="0"/>
                </a:spcBef>
                <a:spcAft>
                  <a:spcPct val="0"/>
                </a:spcAft>
              </a:pPr>
              <a:endParaRPr lang="en-US" sz="1100" dirty="0">
                <a:solidFill>
                  <a:srgbClr val="FFFFFF"/>
                </a:solidFill>
                <a:latin typeface="Arial" panose="020B0604020202020204" pitchFamily="34" charset="0"/>
                <a:cs typeface="Arial" charset="0"/>
              </a:endParaRPr>
            </a:p>
          </p:txBody>
        </p:sp>
        <p:sp>
          <p:nvSpPr>
            <p:cNvPr id="16" name="Rectangle 19"/>
            <p:cNvSpPr>
              <a:spLocks noChangeArrowheads="1"/>
            </p:cNvSpPr>
            <p:nvPr/>
          </p:nvSpPr>
          <p:spPr bwMode="gray">
            <a:xfrm>
              <a:off x="6988467" y="5241424"/>
              <a:ext cx="925200" cy="359231"/>
            </a:xfrm>
            <a:prstGeom prst="rect">
              <a:avLst/>
            </a:prstGeom>
            <a:noFill/>
            <a:ln w="9525">
              <a:noFill/>
              <a:prstDash val="solid"/>
              <a:miter lim="800000"/>
              <a:headEnd/>
              <a:tailEnd/>
            </a:ln>
            <a:effectLst/>
          </p:spPr>
          <p:txBody>
            <a:bodyPr wrap="square" lIns="108000" tIns="108000" rIns="0" bIns="36000" anchor="b" anchorCtr="0">
              <a:noAutofit/>
            </a:bodyPr>
            <a:lstStyle/>
            <a:p>
              <a:pPr defTabSz="799823" eaLnBrk="0" fontAlgn="base" hangingPunct="0">
                <a:spcBef>
                  <a:spcPct val="0"/>
                </a:spcBef>
                <a:spcAft>
                  <a:spcPct val="0"/>
                </a:spcAft>
                <a:defRPr/>
              </a:pPr>
              <a:r>
                <a:rPr lang="en-US" sz="1200" noProof="1">
                  <a:solidFill>
                    <a:schemeClr val="bg1"/>
                  </a:solidFill>
                  <a:latin typeface="Arial" panose="020B0604020202020204" pitchFamily="34" charset="0"/>
                  <a:cs typeface="Arial" charset="0"/>
                </a:rPr>
                <a:t>placeholder</a:t>
              </a:r>
            </a:p>
          </p:txBody>
        </p:sp>
      </p:grpSp>
      <p:sp>
        <p:nvSpPr>
          <p:cNvPr id="17" name="Rectangle 19"/>
          <p:cNvSpPr>
            <a:spLocks noChangeArrowheads="1"/>
          </p:cNvSpPr>
          <p:nvPr/>
        </p:nvSpPr>
        <p:spPr bwMode="gray">
          <a:xfrm>
            <a:off x="1040528" y="5239839"/>
            <a:ext cx="1482918" cy="359231"/>
          </a:xfrm>
          <a:prstGeom prst="rect">
            <a:avLst/>
          </a:prstGeom>
          <a:noFill/>
          <a:ln w="9525">
            <a:noFill/>
            <a:prstDash val="solid"/>
            <a:miter lim="800000"/>
            <a:headEnd/>
            <a:tailEnd/>
          </a:ln>
          <a:effectLst/>
        </p:spPr>
        <p:txBody>
          <a:bodyPr wrap="square" lIns="107749" tIns="107749" rIns="0" bIns="35922" anchor="b" anchorCtr="0">
            <a:noAutofit/>
          </a:bodyPr>
          <a:lstStyle/>
          <a:p>
            <a:pPr defTabSz="799823" eaLnBrk="0" fontAlgn="base" hangingPunct="0">
              <a:spcBef>
                <a:spcPct val="0"/>
              </a:spcBef>
              <a:spcAft>
                <a:spcPct val="0"/>
              </a:spcAft>
              <a:defRPr/>
            </a:pPr>
            <a:r>
              <a:rPr lang="en-US" sz="1200" noProof="1">
                <a:solidFill>
                  <a:schemeClr val="bg1"/>
                </a:solidFill>
                <a:latin typeface="Arial" panose="020B0604020202020204" pitchFamily="34" charset="0"/>
                <a:cs typeface="Arial" charset="0"/>
              </a:rPr>
              <a:t>placeholder</a:t>
            </a:r>
          </a:p>
        </p:txBody>
      </p:sp>
      <p:sp>
        <p:nvSpPr>
          <p:cNvPr id="18" name="Rectangle 19"/>
          <p:cNvSpPr>
            <a:spLocks noChangeArrowheads="1"/>
          </p:cNvSpPr>
          <p:nvPr/>
        </p:nvSpPr>
        <p:spPr bwMode="gray">
          <a:xfrm>
            <a:off x="1040528" y="5724191"/>
            <a:ext cx="1482918" cy="359231"/>
          </a:xfrm>
          <a:prstGeom prst="rect">
            <a:avLst/>
          </a:prstGeom>
          <a:noFill/>
          <a:ln w="9525">
            <a:noFill/>
            <a:prstDash val="solid"/>
            <a:miter lim="800000"/>
            <a:headEnd/>
            <a:tailEnd/>
          </a:ln>
          <a:effectLst/>
        </p:spPr>
        <p:txBody>
          <a:bodyPr wrap="square" lIns="107749" tIns="107749" rIns="0" bIns="35922" anchor="b" anchorCtr="0">
            <a:noAutofit/>
          </a:bodyPr>
          <a:lstStyle/>
          <a:p>
            <a:pPr defTabSz="799823" eaLnBrk="0" fontAlgn="base" hangingPunct="0">
              <a:spcBef>
                <a:spcPct val="0"/>
              </a:spcBef>
              <a:spcAft>
                <a:spcPct val="0"/>
              </a:spcAft>
              <a:defRPr/>
            </a:pPr>
            <a:r>
              <a:rPr lang="en-US" sz="1200" noProof="1">
                <a:solidFill>
                  <a:schemeClr val="bg1"/>
                </a:solidFill>
                <a:latin typeface="Arial" panose="020B0604020202020204" pitchFamily="34" charset="0"/>
                <a:cs typeface="Arial" charset="0"/>
              </a:rPr>
              <a:t>placeholder</a:t>
            </a:r>
          </a:p>
        </p:txBody>
      </p:sp>
      <p:sp>
        <p:nvSpPr>
          <p:cNvPr id="23" name="Rechteck 22"/>
          <p:cNvSpPr/>
          <p:nvPr/>
        </p:nvSpPr>
        <p:spPr bwMode="gray">
          <a:xfrm>
            <a:off x="1040528" y="2881366"/>
            <a:ext cx="1482918" cy="538847"/>
          </a:xfrm>
          <a:prstGeom prst="rect">
            <a:avLst/>
          </a:prstGeom>
          <a:solidFill>
            <a:schemeClr val="bg2"/>
          </a:solidFill>
          <a:ln w="12700">
            <a:noFill/>
            <a:round/>
            <a:headEnd/>
            <a:tailEnd/>
          </a:ln>
          <a:effectLst/>
        </p:spPr>
        <p:txBody>
          <a:bodyPr lIns="71837" tIns="35922" rIns="71837" bIns="35922" rtlCol="0" anchor="ctr"/>
          <a:lstStyle/>
          <a:p>
            <a:pPr algn="ctr" defTabSz="799823" eaLnBrk="0" fontAlgn="base" hangingPunct="0">
              <a:lnSpc>
                <a:spcPct val="90000"/>
              </a:lnSpc>
              <a:spcBef>
                <a:spcPct val="0"/>
              </a:spcBef>
              <a:spcAft>
                <a:spcPct val="0"/>
              </a:spcAft>
            </a:pPr>
            <a:r>
              <a:rPr lang="en-US" sz="1200" dirty="0">
                <a:latin typeface="Arial" panose="020B0604020202020204" pitchFamily="34" charset="0"/>
                <a:cs typeface="Arial" charset="0"/>
              </a:rPr>
              <a:t>This is a placeholder</a:t>
            </a:r>
          </a:p>
        </p:txBody>
      </p:sp>
      <p:sp>
        <p:nvSpPr>
          <p:cNvPr id="25" name="Rechteck 24"/>
          <p:cNvSpPr/>
          <p:nvPr/>
        </p:nvSpPr>
        <p:spPr bwMode="gray">
          <a:xfrm>
            <a:off x="1040528" y="3611629"/>
            <a:ext cx="1482918" cy="538845"/>
          </a:xfrm>
          <a:prstGeom prst="rect">
            <a:avLst/>
          </a:prstGeom>
          <a:solidFill>
            <a:schemeClr val="accent3"/>
          </a:solidFill>
          <a:ln w="12700" algn="ctr">
            <a:noFill/>
            <a:miter lim="800000"/>
            <a:headEnd/>
            <a:tailEnd/>
          </a:ln>
          <a:effectLst/>
        </p:spPr>
        <p:txBody>
          <a:bodyPr lIns="71837" tIns="35922" rIns="71837" bIns="35922" anchor="ctr"/>
          <a:lstStyle/>
          <a:p>
            <a:pPr algn="ctr" defTabSz="799823" eaLnBrk="0" fontAlgn="base" hangingPunct="0">
              <a:lnSpc>
                <a:spcPct val="90000"/>
              </a:lnSpc>
              <a:spcBef>
                <a:spcPct val="0"/>
              </a:spcBef>
              <a:spcAft>
                <a:spcPct val="0"/>
              </a:spcAft>
            </a:pPr>
            <a:r>
              <a:rPr lang="en-US" sz="1200" dirty="0">
                <a:latin typeface="Arial" panose="020B0604020202020204" pitchFamily="34" charset="0"/>
                <a:cs typeface="Arial" charset="0"/>
              </a:rPr>
              <a:t>This is a placeholder</a:t>
            </a:r>
          </a:p>
        </p:txBody>
      </p:sp>
      <p:sp>
        <p:nvSpPr>
          <p:cNvPr id="27" name="Rechteck 26"/>
          <p:cNvSpPr/>
          <p:nvPr/>
        </p:nvSpPr>
        <p:spPr bwMode="gray">
          <a:xfrm>
            <a:off x="1040528" y="4341905"/>
            <a:ext cx="1482918" cy="538845"/>
          </a:xfrm>
          <a:prstGeom prst="rect">
            <a:avLst/>
          </a:prstGeom>
          <a:solidFill>
            <a:schemeClr val="accent1"/>
          </a:solidFill>
          <a:ln w="12700">
            <a:noFill/>
            <a:round/>
            <a:headEnd/>
            <a:tailEnd/>
          </a:ln>
          <a:effectLst/>
        </p:spPr>
        <p:txBody>
          <a:bodyPr lIns="71837" tIns="35922" rIns="71837" bIns="35922" rtlCol="0" anchor="ctr"/>
          <a:lstStyle/>
          <a:p>
            <a:pPr algn="ctr" defTabSz="799823" eaLnBrk="0" fontAlgn="base" hangingPunct="0">
              <a:lnSpc>
                <a:spcPct val="90000"/>
              </a:lnSpc>
              <a:spcBef>
                <a:spcPct val="0"/>
              </a:spcBef>
              <a:spcAft>
                <a:spcPct val="0"/>
              </a:spcAft>
            </a:pPr>
            <a:r>
              <a:rPr lang="en-US" sz="1200" dirty="0">
                <a:latin typeface="Arial" panose="020B0604020202020204" pitchFamily="34" charset="0"/>
                <a:cs typeface="Arial" charset="0"/>
              </a:rPr>
              <a:t>This is a placeholder</a:t>
            </a:r>
          </a:p>
        </p:txBody>
      </p:sp>
      <p:sp>
        <p:nvSpPr>
          <p:cNvPr id="29" name="Rechteck 28"/>
          <p:cNvSpPr/>
          <p:nvPr/>
        </p:nvSpPr>
        <p:spPr bwMode="gray">
          <a:xfrm>
            <a:off x="9898501" y="3611629"/>
            <a:ext cx="1483200" cy="538845"/>
          </a:xfrm>
          <a:prstGeom prst="rect">
            <a:avLst/>
          </a:prstGeom>
          <a:solidFill>
            <a:schemeClr val="bg2"/>
          </a:solidFill>
          <a:ln w="12700">
            <a:noFill/>
            <a:round/>
            <a:headEnd/>
            <a:tailEnd/>
          </a:ln>
          <a:effectLst/>
        </p:spPr>
        <p:txBody>
          <a:bodyPr lIns="71837" tIns="35922" rIns="71837" bIns="35922" rtlCol="0" anchor="ctr"/>
          <a:lstStyle/>
          <a:p>
            <a:pPr algn="ctr" defTabSz="799823" eaLnBrk="0" fontAlgn="base" hangingPunct="0">
              <a:lnSpc>
                <a:spcPct val="90000"/>
              </a:lnSpc>
              <a:spcBef>
                <a:spcPct val="0"/>
              </a:spcBef>
              <a:spcAft>
                <a:spcPct val="0"/>
              </a:spcAft>
            </a:pPr>
            <a:r>
              <a:rPr lang="en-US" sz="1200" dirty="0">
                <a:latin typeface="Arial" panose="020B0604020202020204" pitchFamily="34" charset="0"/>
                <a:cs typeface="Arial" charset="0"/>
              </a:rPr>
              <a:t>This is a placeholder</a:t>
            </a:r>
          </a:p>
        </p:txBody>
      </p:sp>
      <p:sp>
        <p:nvSpPr>
          <p:cNvPr id="31" name="Rechteck 30"/>
          <p:cNvSpPr/>
          <p:nvPr/>
        </p:nvSpPr>
        <p:spPr bwMode="gray">
          <a:xfrm>
            <a:off x="7279338" y="2881366"/>
            <a:ext cx="1886400" cy="538845"/>
          </a:xfrm>
          <a:prstGeom prst="rect">
            <a:avLst/>
          </a:prstGeom>
          <a:solidFill>
            <a:schemeClr val="accent5"/>
          </a:solidFill>
          <a:ln w="12700">
            <a:noFill/>
            <a:round/>
            <a:headEnd/>
            <a:tailEnd/>
          </a:ln>
          <a:effectLst/>
        </p:spPr>
        <p:txBody>
          <a:bodyPr lIns="71837" tIns="35922" rIns="71837" bIns="35922" rtlCol="0" anchor="ctr"/>
          <a:lstStyle/>
          <a:p>
            <a:pPr algn="ctr" eaLnBrk="0" fontAlgn="base" hangingPunct="0">
              <a:lnSpc>
                <a:spcPct val="90000"/>
              </a:lnSpc>
              <a:spcBef>
                <a:spcPct val="0"/>
              </a:spcBef>
              <a:spcAft>
                <a:spcPct val="0"/>
              </a:spcAft>
            </a:pPr>
            <a:r>
              <a:rPr lang="en-US" sz="1600" dirty="0">
                <a:solidFill>
                  <a:schemeClr val="bg1"/>
                </a:solidFill>
                <a:latin typeface="Arial" panose="020B0604020202020204" pitchFamily="34" charset="0"/>
                <a:cs typeface="Arial" panose="020B0604020202020204" pitchFamily="34" charset="0"/>
              </a:rPr>
              <a:t>placeholder</a:t>
            </a:r>
          </a:p>
        </p:txBody>
      </p:sp>
      <p:sp>
        <p:nvSpPr>
          <p:cNvPr id="33" name="Rechteck 32"/>
          <p:cNvSpPr/>
          <p:nvPr/>
        </p:nvSpPr>
        <p:spPr bwMode="gray">
          <a:xfrm>
            <a:off x="2850210" y="3611629"/>
            <a:ext cx="777586" cy="538845"/>
          </a:xfrm>
          <a:prstGeom prst="rect">
            <a:avLst/>
          </a:prstGeom>
          <a:solidFill>
            <a:schemeClr val="accent3"/>
          </a:solidFill>
          <a:ln w="12700" algn="ctr">
            <a:noFill/>
            <a:miter lim="800000"/>
            <a:headEnd/>
            <a:tailEnd/>
          </a:ln>
          <a:effectLst/>
        </p:spPr>
        <p:txBody>
          <a:bodyPr lIns="71837" tIns="35922" rIns="71837" bIns="35922" anchor="ctr"/>
          <a:lstStyle/>
          <a:p>
            <a:pPr algn="ctr" defTabSz="799823" eaLnBrk="0" fontAlgn="base" hangingPunct="0">
              <a:lnSpc>
                <a:spcPct val="90000"/>
              </a:lnSpc>
              <a:spcBef>
                <a:spcPct val="0"/>
              </a:spcBef>
              <a:spcAft>
                <a:spcPct val="0"/>
              </a:spcAft>
            </a:pPr>
            <a:r>
              <a:rPr lang="en-US" sz="800" dirty="0">
                <a:latin typeface="Arial" panose="020B0604020202020204" pitchFamily="34" charset="0"/>
                <a:cs typeface="Arial" charset="0"/>
              </a:rPr>
              <a:t>This is a placeholder</a:t>
            </a:r>
          </a:p>
        </p:txBody>
      </p:sp>
      <p:sp>
        <p:nvSpPr>
          <p:cNvPr id="35" name="Rechteck 34"/>
          <p:cNvSpPr/>
          <p:nvPr/>
        </p:nvSpPr>
        <p:spPr bwMode="gray">
          <a:xfrm>
            <a:off x="5170806" y="3611629"/>
            <a:ext cx="777586" cy="538845"/>
          </a:xfrm>
          <a:prstGeom prst="rect">
            <a:avLst/>
          </a:prstGeom>
          <a:solidFill>
            <a:schemeClr val="accent3"/>
          </a:solidFill>
          <a:ln w="12700" algn="ctr">
            <a:noFill/>
            <a:miter lim="800000"/>
            <a:headEnd/>
            <a:tailEnd/>
          </a:ln>
          <a:effectLst/>
        </p:spPr>
        <p:txBody>
          <a:bodyPr lIns="71837" tIns="35922" rIns="71837" bIns="35922" anchor="ctr"/>
          <a:lstStyle/>
          <a:p>
            <a:pPr algn="ctr" defTabSz="799823" eaLnBrk="0" fontAlgn="base" hangingPunct="0">
              <a:lnSpc>
                <a:spcPct val="90000"/>
              </a:lnSpc>
              <a:spcBef>
                <a:spcPct val="0"/>
              </a:spcBef>
              <a:spcAft>
                <a:spcPct val="0"/>
              </a:spcAft>
            </a:pPr>
            <a:r>
              <a:rPr lang="en-US" sz="800" dirty="0">
                <a:latin typeface="Arial" panose="020B0604020202020204" pitchFamily="34" charset="0"/>
                <a:cs typeface="Arial" charset="0"/>
              </a:rPr>
              <a:t>This is a placeholder</a:t>
            </a:r>
          </a:p>
        </p:txBody>
      </p:sp>
      <p:sp>
        <p:nvSpPr>
          <p:cNvPr id="37" name="Rechteck 36"/>
          <p:cNvSpPr/>
          <p:nvPr/>
        </p:nvSpPr>
        <p:spPr bwMode="gray">
          <a:xfrm>
            <a:off x="6281020" y="3611629"/>
            <a:ext cx="777586" cy="538845"/>
          </a:xfrm>
          <a:prstGeom prst="rect">
            <a:avLst/>
          </a:prstGeom>
          <a:solidFill>
            <a:schemeClr val="accent1"/>
          </a:solidFill>
          <a:ln w="12700">
            <a:noFill/>
            <a:round/>
            <a:headEnd/>
            <a:tailEnd/>
          </a:ln>
          <a:effectLst/>
        </p:spPr>
        <p:txBody>
          <a:bodyPr lIns="71837" tIns="35922" rIns="71837" bIns="35922" rtlCol="0" anchor="ctr"/>
          <a:lstStyle/>
          <a:p>
            <a:pPr algn="ctr" defTabSz="799823" eaLnBrk="0" fontAlgn="base" hangingPunct="0">
              <a:lnSpc>
                <a:spcPct val="90000"/>
              </a:lnSpc>
              <a:spcBef>
                <a:spcPct val="0"/>
              </a:spcBef>
              <a:spcAft>
                <a:spcPct val="0"/>
              </a:spcAft>
            </a:pPr>
            <a:r>
              <a:rPr lang="en-US" sz="800" dirty="0">
                <a:latin typeface="Arial" panose="020B0604020202020204" pitchFamily="34" charset="0"/>
                <a:cs typeface="Arial" charset="0"/>
              </a:rPr>
              <a:t>This is a placeholder</a:t>
            </a:r>
          </a:p>
        </p:txBody>
      </p:sp>
      <p:sp>
        <p:nvSpPr>
          <p:cNvPr id="40" name="Rechteck 39"/>
          <p:cNvSpPr/>
          <p:nvPr/>
        </p:nvSpPr>
        <p:spPr bwMode="gray">
          <a:xfrm>
            <a:off x="5064774" y="2881366"/>
            <a:ext cx="1886400" cy="538847"/>
          </a:xfrm>
          <a:prstGeom prst="rect">
            <a:avLst/>
          </a:prstGeom>
          <a:solidFill>
            <a:schemeClr val="bg2"/>
          </a:solidFill>
          <a:ln w="12700">
            <a:noFill/>
            <a:prstDash val="dash"/>
            <a:round/>
            <a:headEnd/>
            <a:tailEnd/>
          </a:ln>
          <a:effectLst/>
        </p:spPr>
        <p:txBody>
          <a:bodyPr lIns="71837" tIns="35922" rIns="71837" bIns="35922" rtlCol="0" anchor="ctr"/>
          <a:lstStyle/>
          <a:p>
            <a:pPr algn="ctr" eaLnBrk="0" fontAlgn="base" hangingPunct="0">
              <a:lnSpc>
                <a:spcPct val="90000"/>
              </a:lnSpc>
              <a:spcBef>
                <a:spcPct val="0"/>
              </a:spcBef>
              <a:spcAft>
                <a:spcPct val="0"/>
              </a:spcAft>
            </a:pPr>
            <a:r>
              <a:rPr lang="en-US" sz="1600" dirty="0">
                <a:solidFill>
                  <a:schemeClr val="bg1"/>
                </a:solidFill>
                <a:latin typeface="Arial" panose="020B0604020202020204" pitchFamily="34" charset="0"/>
                <a:cs typeface="Arial" panose="020B0604020202020204" pitchFamily="34" charset="0"/>
              </a:rPr>
              <a:t>placeholder</a:t>
            </a:r>
          </a:p>
        </p:txBody>
      </p:sp>
      <p:sp>
        <p:nvSpPr>
          <p:cNvPr id="42" name="Rechteck 41"/>
          <p:cNvSpPr/>
          <p:nvPr/>
        </p:nvSpPr>
        <p:spPr bwMode="gray">
          <a:xfrm>
            <a:off x="3959024" y="4341905"/>
            <a:ext cx="777586" cy="538845"/>
          </a:xfrm>
          <a:prstGeom prst="rect">
            <a:avLst/>
          </a:prstGeom>
          <a:solidFill>
            <a:schemeClr val="accent1"/>
          </a:solidFill>
          <a:ln w="12700">
            <a:noFill/>
            <a:miter lim="800000"/>
            <a:headEnd/>
            <a:tailEnd/>
          </a:ln>
          <a:effectLst/>
        </p:spPr>
        <p:txBody>
          <a:bodyPr lIns="71837" tIns="35922" rIns="71837" bIns="35922" anchor="ctr"/>
          <a:lstStyle/>
          <a:p>
            <a:pPr algn="ctr" defTabSz="799823" eaLnBrk="0" fontAlgn="base" hangingPunct="0">
              <a:lnSpc>
                <a:spcPct val="90000"/>
              </a:lnSpc>
              <a:spcBef>
                <a:spcPct val="0"/>
              </a:spcBef>
              <a:spcAft>
                <a:spcPct val="0"/>
              </a:spcAft>
            </a:pPr>
            <a:r>
              <a:rPr lang="en-US" sz="800" dirty="0">
                <a:latin typeface="Arial" panose="020B0604020202020204" pitchFamily="34" charset="0"/>
                <a:cs typeface="Arial" charset="0"/>
              </a:rPr>
              <a:t>This is a placeholder</a:t>
            </a:r>
          </a:p>
        </p:txBody>
      </p:sp>
      <p:sp>
        <p:nvSpPr>
          <p:cNvPr id="44" name="Rechteck 43"/>
          <p:cNvSpPr/>
          <p:nvPr/>
        </p:nvSpPr>
        <p:spPr bwMode="gray">
          <a:xfrm>
            <a:off x="3959024" y="3611629"/>
            <a:ext cx="777586" cy="538845"/>
          </a:xfrm>
          <a:prstGeom prst="rect">
            <a:avLst/>
          </a:prstGeom>
          <a:solidFill>
            <a:schemeClr val="accent2"/>
          </a:solidFill>
          <a:ln w="12700">
            <a:noFill/>
            <a:miter lim="800000"/>
            <a:headEnd/>
            <a:tailEnd/>
          </a:ln>
          <a:effectLst/>
        </p:spPr>
        <p:txBody>
          <a:bodyPr lIns="71837" tIns="35922" rIns="71837" bIns="35922" anchor="ctr"/>
          <a:lstStyle/>
          <a:p>
            <a:pPr algn="ctr" defTabSz="799823" eaLnBrk="0" fontAlgn="base" hangingPunct="0">
              <a:lnSpc>
                <a:spcPct val="90000"/>
              </a:lnSpc>
              <a:spcBef>
                <a:spcPct val="0"/>
              </a:spcBef>
              <a:spcAft>
                <a:spcPct val="0"/>
              </a:spcAft>
            </a:pPr>
            <a:r>
              <a:rPr lang="en-US" sz="800" dirty="0">
                <a:latin typeface="Arial" panose="020B0604020202020204" pitchFamily="34" charset="0"/>
                <a:cs typeface="Arial" charset="0"/>
              </a:rPr>
              <a:t>This is a placeholder</a:t>
            </a:r>
          </a:p>
        </p:txBody>
      </p:sp>
      <p:sp>
        <p:nvSpPr>
          <p:cNvPr id="47" name="Rechteck 46"/>
          <p:cNvSpPr/>
          <p:nvPr/>
        </p:nvSpPr>
        <p:spPr bwMode="gray">
          <a:xfrm>
            <a:off x="2850210" y="2881366"/>
            <a:ext cx="1886400" cy="538847"/>
          </a:xfrm>
          <a:prstGeom prst="rect">
            <a:avLst/>
          </a:prstGeom>
          <a:solidFill>
            <a:schemeClr val="accent2"/>
          </a:solidFill>
          <a:ln w="12700">
            <a:noFill/>
            <a:miter lim="800000"/>
            <a:headEnd/>
            <a:tailEnd/>
          </a:ln>
          <a:effectLst/>
        </p:spPr>
        <p:txBody>
          <a:bodyPr lIns="71837" tIns="35922" rIns="71837" bIns="35922" anchor="ctr"/>
          <a:lstStyle/>
          <a:p>
            <a:pPr algn="ctr" defTabSz="799823" eaLnBrk="0" fontAlgn="base" hangingPunct="0">
              <a:lnSpc>
                <a:spcPct val="90000"/>
              </a:lnSpc>
              <a:spcBef>
                <a:spcPct val="0"/>
              </a:spcBef>
              <a:spcAft>
                <a:spcPct val="0"/>
              </a:spcAft>
            </a:pPr>
            <a:r>
              <a:rPr lang="en-US" sz="1200" dirty="0">
                <a:latin typeface="Arial" panose="020B0604020202020204" pitchFamily="34" charset="0"/>
                <a:cs typeface="Arial" charset="0"/>
              </a:rPr>
              <a:t>This is a</a:t>
            </a:r>
            <a:br>
              <a:rPr lang="en-US" sz="1200" dirty="0">
                <a:latin typeface="Arial" panose="020B0604020202020204" pitchFamily="34" charset="0"/>
                <a:cs typeface="Arial" charset="0"/>
              </a:rPr>
            </a:br>
            <a:r>
              <a:rPr lang="en-US" sz="1200" dirty="0">
                <a:latin typeface="Arial" panose="020B0604020202020204" pitchFamily="34" charset="0"/>
                <a:cs typeface="Arial" charset="0"/>
              </a:rPr>
              <a:t>placeholder</a:t>
            </a:r>
          </a:p>
        </p:txBody>
      </p:sp>
      <p:sp>
        <p:nvSpPr>
          <p:cNvPr id="49" name="Rechteck 48"/>
          <p:cNvSpPr/>
          <p:nvPr/>
        </p:nvSpPr>
        <p:spPr bwMode="gray">
          <a:xfrm>
            <a:off x="9898501" y="2881366"/>
            <a:ext cx="1483200" cy="538847"/>
          </a:xfrm>
          <a:prstGeom prst="rect">
            <a:avLst/>
          </a:prstGeom>
          <a:solidFill>
            <a:schemeClr val="accent2"/>
          </a:solidFill>
          <a:ln w="12700">
            <a:noFill/>
            <a:miter lim="800000"/>
            <a:headEnd/>
            <a:tailEnd/>
          </a:ln>
          <a:effectLst/>
        </p:spPr>
        <p:txBody>
          <a:bodyPr lIns="71837" tIns="35922" rIns="71837" bIns="35922" anchor="ctr"/>
          <a:lstStyle/>
          <a:p>
            <a:pPr algn="ctr" defTabSz="799823" eaLnBrk="0" fontAlgn="base" hangingPunct="0">
              <a:lnSpc>
                <a:spcPct val="90000"/>
              </a:lnSpc>
              <a:spcBef>
                <a:spcPct val="0"/>
              </a:spcBef>
              <a:spcAft>
                <a:spcPct val="0"/>
              </a:spcAft>
            </a:pPr>
            <a:r>
              <a:rPr lang="en-US" sz="1200" dirty="0">
                <a:latin typeface="Arial" panose="020B0604020202020204" pitchFamily="34" charset="0"/>
                <a:cs typeface="Arial" charset="0"/>
              </a:rPr>
              <a:t>This is a placeholder</a:t>
            </a:r>
          </a:p>
        </p:txBody>
      </p:sp>
      <p:sp>
        <p:nvSpPr>
          <p:cNvPr id="51" name="Rechteck 50"/>
          <p:cNvSpPr/>
          <p:nvPr/>
        </p:nvSpPr>
        <p:spPr bwMode="gray">
          <a:xfrm>
            <a:off x="5064774" y="2197350"/>
            <a:ext cx="1887800" cy="538847"/>
          </a:xfrm>
          <a:prstGeom prst="rect">
            <a:avLst/>
          </a:prstGeom>
          <a:solidFill>
            <a:schemeClr val="accent3"/>
          </a:solidFill>
          <a:ln w="12700" algn="ctr">
            <a:noFill/>
            <a:miter lim="800000"/>
            <a:headEnd/>
            <a:tailEnd/>
          </a:ln>
          <a:effectLst/>
        </p:spPr>
        <p:txBody>
          <a:bodyPr lIns="71837" tIns="35922" rIns="71837" bIns="35922" anchor="ctr"/>
          <a:lstStyle/>
          <a:p>
            <a:pPr algn="ctr" defTabSz="799823" eaLnBrk="0" fontAlgn="base" hangingPunct="0">
              <a:lnSpc>
                <a:spcPct val="90000"/>
              </a:lnSpc>
              <a:spcBef>
                <a:spcPct val="0"/>
              </a:spcBef>
              <a:spcAft>
                <a:spcPct val="0"/>
              </a:spcAft>
            </a:pPr>
            <a:r>
              <a:rPr lang="en-US" sz="1200" dirty="0">
                <a:latin typeface="Arial" panose="020B0604020202020204" pitchFamily="34" charset="0"/>
                <a:cs typeface="Arial" charset="0"/>
              </a:rPr>
              <a:t>This is a</a:t>
            </a:r>
            <a:br>
              <a:rPr lang="en-US" sz="1200" dirty="0">
                <a:latin typeface="Arial" panose="020B0604020202020204" pitchFamily="34" charset="0"/>
                <a:cs typeface="Arial" charset="0"/>
              </a:rPr>
            </a:br>
            <a:r>
              <a:rPr lang="en-US" sz="1200" dirty="0">
                <a:latin typeface="Arial" panose="020B0604020202020204" pitchFamily="34" charset="0"/>
                <a:cs typeface="Arial" charset="0"/>
              </a:rPr>
              <a:t>placeholder</a:t>
            </a:r>
          </a:p>
        </p:txBody>
      </p:sp>
      <p:sp>
        <p:nvSpPr>
          <p:cNvPr id="53" name="Rechteck 52"/>
          <p:cNvSpPr/>
          <p:nvPr/>
        </p:nvSpPr>
        <p:spPr bwMode="gray">
          <a:xfrm>
            <a:off x="7279338" y="2197350"/>
            <a:ext cx="1887800" cy="538847"/>
          </a:xfrm>
          <a:prstGeom prst="rect">
            <a:avLst/>
          </a:prstGeom>
          <a:solidFill>
            <a:schemeClr val="accent3"/>
          </a:solidFill>
          <a:ln w="12700" algn="ctr">
            <a:noFill/>
            <a:miter lim="800000"/>
            <a:headEnd/>
            <a:tailEnd/>
          </a:ln>
          <a:effectLst/>
        </p:spPr>
        <p:txBody>
          <a:bodyPr lIns="71837" tIns="35922" rIns="71837" bIns="35922" anchor="ctr"/>
          <a:lstStyle/>
          <a:p>
            <a:pPr algn="ctr" defTabSz="799823" eaLnBrk="0" fontAlgn="base" hangingPunct="0">
              <a:lnSpc>
                <a:spcPct val="90000"/>
              </a:lnSpc>
              <a:spcBef>
                <a:spcPct val="0"/>
              </a:spcBef>
              <a:spcAft>
                <a:spcPct val="0"/>
              </a:spcAft>
            </a:pPr>
            <a:r>
              <a:rPr lang="en-US" sz="1200" dirty="0">
                <a:latin typeface="Arial" panose="020B0604020202020204" pitchFamily="34" charset="0"/>
                <a:cs typeface="Arial" charset="0"/>
              </a:rPr>
              <a:t>This is a</a:t>
            </a:r>
            <a:br>
              <a:rPr lang="en-US" sz="1200" dirty="0">
                <a:latin typeface="Arial" panose="020B0604020202020204" pitchFamily="34" charset="0"/>
                <a:cs typeface="Arial" charset="0"/>
              </a:rPr>
            </a:br>
            <a:r>
              <a:rPr lang="en-US" sz="1200" dirty="0">
                <a:latin typeface="Arial" panose="020B0604020202020204" pitchFamily="34" charset="0"/>
                <a:cs typeface="Arial" charset="0"/>
              </a:rPr>
              <a:t>placeholder</a:t>
            </a:r>
          </a:p>
        </p:txBody>
      </p:sp>
      <p:sp>
        <p:nvSpPr>
          <p:cNvPr id="55" name="Rechteck 54"/>
          <p:cNvSpPr/>
          <p:nvPr/>
        </p:nvSpPr>
        <p:spPr bwMode="gray">
          <a:xfrm>
            <a:off x="9493901" y="2197350"/>
            <a:ext cx="1887800" cy="538847"/>
          </a:xfrm>
          <a:prstGeom prst="rect">
            <a:avLst/>
          </a:prstGeom>
          <a:solidFill>
            <a:schemeClr val="accent3"/>
          </a:solidFill>
          <a:ln w="12700" algn="ctr">
            <a:noFill/>
            <a:miter lim="800000"/>
            <a:headEnd/>
            <a:tailEnd/>
          </a:ln>
          <a:effectLst/>
        </p:spPr>
        <p:txBody>
          <a:bodyPr lIns="71837" tIns="35922" rIns="71837" bIns="35922" anchor="ctr"/>
          <a:lstStyle/>
          <a:p>
            <a:pPr algn="ctr" defTabSz="799823" eaLnBrk="0" fontAlgn="base" hangingPunct="0">
              <a:lnSpc>
                <a:spcPct val="90000"/>
              </a:lnSpc>
              <a:spcBef>
                <a:spcPct val="0"/>
              </a:spcBef>
              <a:spcAft>
                <a:spcPct val="0"/>
              </a:spcAft>
            </a:pPr>
            <a:r>
              <a:rPr lang="en-US" sz="1200" dirty="0">
                <a:latin typeface="Arial" panose="020B0604020202020204" pitchFamily="34" charset="0"/>
                <a:cs typeface="Arial" charset="0"/>
              </a:rPr>
              <a:t>This is a</a:t>
            </a:r>
            <a:br>
              <a:rPr lang="en-US" sz="1200" dirty="0">
                <a:latin typeface="Arial" panose="020B0604020202020204" pitchFamily="34" charset="0"/>
                <a:cs typeface="Arial" charset="0"/>
              </a:rPr>
            </a:br>
            <a:r>
              <a:rPr lang="en-US" sz="1200" dirty="0">
                <a:latin typeface="Arial" panose="020B0604020202020204" pitchFamily="34" charset="0"/>
                <a:cs typeface="Arial" charset="0"/>
              </a:rPr>
              <a:t>placeholder</a:t>
            </a:r>
          </a:p>
        </p:txBody>
      </p:sp>
      <p:sp>
        <p:nvSpPr>
          <p:cNvPr id="57" name="Rechteck 56"/>
          <p:cNvSpPr/>
          <p:nvPr/>
        </p:nvSpPr>
        <p:spPr bwMode="gray">
          <a:xfrm>
            <a:off x="635646" y="2197350"/>
            <a:ext cx="1887800" cy="538847"/>
          </a:xfrm>
          <a:prstGeom prst="rect">
            <a:avLst/>
          </a:prstGeom>
          <a:solidFill>
            <a:schemeClr val="accent3"/>
          </a:solidFill>
          <a:ln w="12700" algn="ctr">
            <a:noFill/>
            <a:miter lim="800000"/>
            <a:headEnd/>
            <a:tailEnd/>
          </a:ln>
          <a:effectLst/>
        </p:spPr>
        <p:txBody>
          <a:bodyPr lIns="71837" tIns="35922" rIns="71837" bIns="35922" anchor="ctr"/>
          <a:lstStyle/>
          <a:p>
            <a:pPr algn="ctr" defTabSz="799823" eaLnBrk="0" fontAlgn="base" hangingPunct="0">
              <a:lnSpc>
                <a:spcPct val="90000"/>
              </a:lnSpc>
              <a:spcBef>
                <a:spcPct val="0"/>
              </a:spcBef>
              <a:spcAft>
                <a:spcPct val="0"/>
              </a:spcAft>
            </a:pPr>
            <a:r>
              <a:rPr lang="en-US" sz="1200" dirty="0">
                <a:latin typeface="Arial" panose="020B0604020202020204" pitchFamily="34" charset="0"/>
                <a:cs typeface="Arial" charset="0"/>
              </a:rPr>
              <a:t>This is a</a:t>
            </a:r>
            <a:br>
              <a:rPr lang="en-US" sz="1200" dirty="0">
                <a:latin typeface="Arial" panose="020B0604020202020204" pitchFamily="34" charset="0"/>
                <a:cs typeface="Arial" charset="0"/>
              </a:rPr>
            </a:br>
            <a:r>
              <a:rPr lang="en-US" sz="1200" dirty="0">
                <a:latin typeface="Arial" panose="020B0604020202020204" pitchFamily="34" charset="0"/>
                <a:cs typeface="Arial" charset="0"/>
              </a:rPr>
              <a:t>placeholder</a:t>
            </a:r>
          </a:p>
        </p:txBody>
      </p:sp>
      <p:sp>
        <p:nvSpPr>
          <p:cNvPr id="59" name="Rechteck 58"/>
          <p:cNvSpPr/>
          <p:nvPr/>
        </p:nvSpPr>
        <p:spPr bwMode="gray">
          <a:xfrm>
            <a:off x="2850210" y="2197350"/>
            <a:ext cx="1887800" cy="538847"/>
          </a:xfrm>
          <a:prstGeom prst="rect">
            <a:avLst/>
          </a:prstGeom>
          <a:solidFill>
            <a:schemeClr val="accent3"/>
          </a:solidFill>
          <a:ln w="12700" algn="ctr">
            <a:noFill/>
            <a:miter lim="800000"/>
            <a:headEnd/>
            <a:tailEnd/>
          </a:ln>
          <a:effectLst/>
        </p:spPr>
        <p:txBody>
          <a:bodyPr lIns="71837" tIns="35922" rIns="71837" bIns="35922" anchor="ctr"/>
          <a:lstStyle/>
          <a:p>
            <a:pPr algn="ctr" defTabSz="799823" eaLnBrk="0" fontAlgn="base" hangingPunct="0">
              <a:lnSpc>
                <a:spcPct val="90000"/>
              </a:lnSpc>
              <a:spcBef>
                <a:spcPct val="0"/>
              </a:spcBef>
              <a:spcAft>
                <a:spcPct val="0"/>
              </a:spcAft>
            </a:pPr>
            <a:r>
              <a:rPr lang="en-US" sz="1200" dirty="0">
                <a:latin typeface="Arial" panose="020B0604020202020204" pitchFamily="34" charset="0"/>
                <a:cs typeface="Arial" charset="0"/>
              </a:rPr>
              <a:t>This is a</a:t>
            </a:r>
            <a:br>
              <a:rPr lang="en-US" sz="1200" dirty="0">
                <a:latin typeface="Arial" panose="020B0604020202020204" pitchFamily="34" charset="0"/>
                <a:cs typeface="Arial" charset="0"/>
              </a:rPr>
            </a:br>
            <a:r>
              <a:rPr lang="en-US" sz="1200" dirty="0">
                <a:latin typeface="Arial" panose="020B0604020202020204" pitchFamily="34" charset="0"/>
                <a:cs typeface="Arial" charset="0"/>
              </a:rPr>
              <a:t>placeholder</a:t>
            </a:r>
          </a:p>
        </p:txBody>
      </p:sp>
      <p:sp>
        <p:nvSpPr>
          <p:cNvPr id="60" name="Rechteck 59"/>
          <p:cNvSpPr/>
          <p:nvPr/>
        </p:nvSpPr>
        <p:spPr bwMode="gray">
          <a:xfrm>
            <a:off x="5064774" y="1420813"/>
            <a:ext cx="1887800" cy="538845"/>
          </a:xfrm>
          <a:prstGeom prst="rect">
            <a:avLst/>
          </a:prstGeom>
          <a:solidFill>
            <a:schemeClr val="accent1"/>
          </a:solidFill>
          <a:ln w="12700">
            <a:noFill/>
            <a:round/>
            <a:headEnd/>
            <a:tailEnd/>
          </a:ln>
          <a:effectLst/>
        </p:spPr>
        <p:txBody>
          <a:bodyPr lIns="71837" tIns="35922" rIns="71837" bIns="35922" rtlCol="0" anchor="ctr"/>
          <a:lstStyle/>
          <a:p>
            <a:pPr algn="ctr" eaLnBrk="0" fontAlgn="base" hangingPunct="0">
              <a:lnSpc>
                <a:spcPct val="90000"/>
              </a:lnSpc>
              <a:spcBef>
                <a:spcPct val="0"/>
              </a:spcBef>
              <a:spcAft>
                <a:spcPct val="0"/>
              </a:spcAft>
            </a:pPr>
            <a:r>
              <a:rPr lang="en-US" sz="1600" dirty="0">
                <a:solidFill>
                  <a:schemeClr val="bg1"/>
                </a:solidFill>
                <a:latin typeface="Arial" panose="020B0604020202020204" pitchFamily="34" charset="0"/>
                <a:cs typeface="Arial" panose="020B0604020202020204" pitchFamily="34" charset="0"/>
              </a:rPr>
              <a:t>placeholder</a:t>
            </a:r>
          </a:p>
        </p:txBody>
      </p:sp>
      <p:sp>
        <p:nvSpPr>
          <p:cNvPr id="62" name="Rechteck 61"/>
          <p:cNvSpPr/>
          <p:nvPr/>
        </p:nvSpPr>
        <p:spPr bwMode="gray">
          <a:xfrm>
            <a:off x="7279338" y="1420813"/>
            <a:ext cx="1887800" cy="538845"/>
          </a:xfrm>
          <a:prstGeom prst="rect">
            <a:avLst/>
          </a:prstGeom>
          <a:solidFill>
            <a:schemeClr val="accent2"/>
          </a:solidFill>
          <a:ln w="12700">
            <a:noFill/>
            <a:prstDash val="dash"/>
            <a:miter lim="800000"/>
            <a:headEnd/>
            <a:tailEnd/>
          </a:ln>
          <a:effectLst/>
        </p:spPr>
        <p:txBody>
          <a:bodyPr lIns="71837" tIns="35922" rIns="71837" bIns="35922" anchor="ctr"/>
          <a:lstStyle/>
          <a:p>
            <a:pPr algn="ctr" eaLnBrk="0" fontAlgn="base" hangingPunct="0">
              <a:lnSpc>
                <a:spcPct val="90000"/>
              </a:lnSpc>
              <a:spcBef>
                <a:spcPct val="0"/>
              </a:spcBef>
              <a:spcAft>
                <a:spcPct val="0"/>
              </a:spcAft>
            </a:pPr>
            <a:r>
              <a:rPr lang="en-US" sz="1600" dirty="0">
                <a:latin typeface="Arial" panose="020B0604020202020204" pitchFamily="34" charset="0"/>
                <a:cs typeface="Arial" panose="020B0604020202020204" pitchFamily="34" charset="0"/>
              </a:rPr>
              <a:t>placeholder</a:t>
            </a:r>
          </a:p>
        </p:txBody>
      </p:sp>
      <p:grpSp>
        <p:nvGrpSpPr>
          <p:cNvPr id="63" name="Gruppieren 62"/>
          <p:cNvGrpSpPr/>
          <p:nvPr/>
        </p:nvGrpSpPr>
        <p:grpSpPr bwMode="gray">
          <a:xfrm>
            <a:off x="2374211" y="2275686"/>
            <a:ext cx="345621" cy="387867"/>
            <a:chOff x="7696245" y="2837101"/>
            <a:chExt cx="470725" cy="528261"/>
          </a:xfrm>
        </p:grpSpPr>
        <p:sp>
          <p:nvSpPr>
            <p:cNvPr id="64" name="Freeform 17"/>
            <p:cNvSpPr>
              <a:spLocks/>
            </p:cNvSpPr>
            <p:nvPr/>
          </p:nvSpPr>
          <p:spPr bwMode="gray">
            <a:xfrm>
              <a:off x="7696245" y="2837101"/>
              <a:ext cx="470725" cy="528261"/>
            </a:xfrm>
            <a:custGeom>
              <a:avLst/>
              <a:gdLst>
                <a:gd name="connsiteX0" fmla="*/ 306306 w 612611"/>
                <a:gd name="connsiteY0" fmla="*/ 39122 h 687487"/>
                <a:gd name="connsiteX1" fmla="*/ 40931 w 612611"/>
                <a:gd name="connsiteY1" fmla="*/ 304496 h 687487"/>
                <a:gd name="connsiteX2" fmla="*/ 571681 w 612611"/>
                <a:gd name="connsiteY2" fmla="*/ 304496 h 687487"/>
                <a:gd name="connsiteX3" fmla="*/ 306306 w 612611"/>
                <a:gd name="connsiteY3" fmla="*/ 39122 h 687487"/>
                <a:gd name="connsiteX4" fmla="*/ 306306 w 612611"/>
                <a:gd name="connsiteY4" fmla="*/ 0 h 687487"/>
                <a:gd name="connsiteX5" fmla="*/ 612611 w 612611"/>
                <a:gd name="connsiteY5" fmla="*/ 303773 h 687487"/>
                <a:gd name="connsiteX6" fmla="*/ 403034 w 612611"/>
                <a:gd name="connsiteY6" fmla="*/ 591559 h 687487"/>
                <a:gd name="connsiteX7" fmla="*/ 306306 w 612611"/>
                <a:gd name="connsiteY7" fmla="*/ 687487 h 687487"/>
                <a:gd name="connsiteX8" fmla="*/ 209578 w 612611"/>
                <a:gd name="connsiteY8" fmla="*/ 591559 h 687487"/>
                <a:gd name="connsiteX9" fmla="*/ 0 w 612611"/>
                <a:gd name="connsiteY9" fmla="*/ 303773 h 687487"/>
                <a:gd name="connsiteX10" fmla="*/ 306306 w 612611"/>
                <a:gd name="connsiteY10" fmla="*/ 0 h 687487"/>
                <a:gd name="connsiteX0" fmla="*/ 306306 w 612611"/>
                <a:gd name="connsiteY0" fmla="*/ 39122 h 687487"/>
                <a:gd name="connsiteX1" fmla="*/ 571681 w 612611"/>
                <a:gd name="connsiteY1" fmla="*/ 304496 h 687487"/>
                <a:gd name="connsiteX2" fmla="*/ 306306 w 612611"/>
                <a:gd name="connsiteY2" fmla="*/ 39122 h 687487"/>
                <a:gd name="connsiteX3" fmla="*/ 306306 w 612611"/>
                <a:gd name="connsiteY3" fmla="*/ 0 h 687487"/>
                <a:gd name="connsiteX4" fmla="*/ 612611 w 612611"/>
                <a:gd name="connsiteY4" fmla="*/ 303773 h 687487"/>
                <a:gd name="connsiteX5" fmla="*/ 403034 w 612611"/>
                <a:gd name="connsiteY5" fmla="*/ 591559 h 687487"/>
                <a:gd name="connsiteX6" fmla="*/ 306306 w 612611"/>
                <a:gd name="connsiteY6" fmla="*/ 687487 h 687487"/>
                <a:gd name="connsiteX7" fmla="*/ 209578 w 612611"/>
                <a:gd name="connsiteY7" fmla="*/ 591559 h 687487"/>
                <a:gd name="connsiteX8" fmla="*/ 0 w 612611"/>
                <a:gd name="connsiteY8" fmla="*/ 303773 h 687487"/>
                <a:gd name="connsiteX9" fmla="*/ 306306 w 612611"/>
                <a:gd name="connsiteY9" fmla="*/ 0 h 687487"/>
                <a:gd name="connsiteX0" fmla="*/ 306306 w 612611"/>
                <a:gd name="connsiteY0" fmla="*/ 0 h 687487"/>
                <a:gd name="connsiteX1" fmla="*/ 612611 w 612611"/>
                <a:gd name="connsiteY1" fmla="*/ 303773 h 687487"/>
                <a:gd name="connsiteX2" fmla="*/ 403034 w 612611"/>
                <a:gd name="connsiteY2" fmla="*/ 591559 h 687487"/>
                <a:gd name="connsiteX3" fmla="*/ 306306 w 612611"/>
                <a:gd name="connsiteY3" fmla="*/ 687487 h 687487"/>
                <a:gd name="connsiteX4" fmla="*/ 209578 w 612611"/>
                <a:gd name="connsiteY4" fmla="*/ 591559 h 687487"/>
                <a:gd name="connsiteX5" fmla="*/ 0 w 612611"/>
                <a:gd name="connsiteY5" fmla="*/ 303773 h 687487"/>
                <a:gd name="connsiteX6" fmla="*/ 306306 w 612611"/>
                <a:gd name="connsiteY6" fmla="*/ 0 h 687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2611" h="687487">
                  <a:moveTo>
                    <a:pt x="306306" y="0"/>
                  </a:moveTo>
                  <a:cubicBezTo>
                    <a:pt x="467519" y="0"/>
                    <a:pt x="612611" y="143893"/>
                    <a:pt x="612611" y="303773"/>
                  </a:cubicBezTo>
                  <a:cubicBezTo>
                    <a:pt x="612611" y="447666"/>
                    <a:pt x="515883" y="559583"/>
                    <a:pt x="403034" y="591559"/>
                  </a:cubicBezTo>
                  <a:lnTo>
                    <a:pt x="306306" y="687487"/>
                  </a:lnTo>
                  <a:lnTo>
                    <a:pt x="209578" y="591559"/>
                  </a:lnTo>
                  <a:cubicBezTo>
                    <a:pt x="80607" y="559583"/>
                    <a:pt x="0" y="447666"/>
                    <a:pt x="0" y="303773"/>
                  </a:cubicBezTo>
                  <a:cubicBezTo>
                    <a:pt x="0" y="143893"/>
                    <a:pt x="128971" y="0"/>
                    <a:pt x="306306" y="0"/>
                  </a:cubicBezTo>
                  <a:close/>
                </a:path>
              </a:pathLst>
            </a:custGeom>
            <a:solidFill>
              <a:schemeClr val="accent1"/>
            </a:solidFill>
            <a:ln>
              <a:noFill/>
            </a:ln>
          </p:spPr>
          <p:txBody>
            <a:bodyPr vert="horz" wrap="square" lIns="91440" tIns="45720" rIns="91440" bIns="45720" numCol="1" anchor="ctr" anchorCtr="0" compatLnSpc="1">
              <a:prstTxWarp prst="textNoShape">
                <a:avLst/>
              </a:prstTxWarp>
            </a:bodyPr>
            <a:lstStyle/>
            <a:p>
              <a:pPr algn="ctr" eaLnBrk="0" fontAlgn="base" hangingPunct="0">
                <a:lnSpc>
                  <a:spcPct val="50000"/>
                </a:lnSpc>
                <a:spcBef>
                  <a:spcPct val="0"/>
                </a:spcBef>
                <a:spcAft>
                  <a:spcPct val="0"/>
                </a:spcAft>
              </a:pPr>
              <a:endParaRPr lang="en-US" sz="1500" dirty="0">
                <a:solidFill>
                  <a:srgbClr val="FFFFFF"/>
                </a:solidFill>
                <a:latin typeface="Arial" panose="020B0604020202020204" pitchFamily="34" charset="0"/>
                <a:cs typeface="Arial" panose="020B0604020202020204" pitchFamily="34" charset="0"/>
              </a:endParaRPr>
            </a:p>
          </p:txBody>
        </p:sp>
        <p:sp>
          <p:nvSpPr>
            <p:cNvPr id="65" name="Ellipse 64"/>
            <p:cNvSpPr>
              <a:spLocks noChangeAspect="1"/>
            </p:cNvSpPr>
            <p:nvPr/>
          </p:nvSpPr>
          <p:spPr bwMode="gray">
            <a:xfrm>
              <a:off x="7742302" y="2885614"/>
              <a:ext cx="378611" cy="378610"/>
            </a:xfrm>
            <a:prstGeom prst="ellipse">
              <a:avLst/>
            </a:prstGeom>
            <a:solidFill>
              <a:schemeClr val="bg1"/>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1218616" eaLnBrk="0" fontAlgn="base" hangingPunct="0">
                <a:spcBef>
                  <a:spcPct val="0"/>
                </a:spcBef>
                <a:spcAft>
                  <a:spcPct val="0"/>
                </a:spcAft>
              </a:pPr>
              <a:r>
                <a:rPr lang="en-US" sz="1200" b="1" dirty="0">
                  <a:latin typeface="Arial" panose="020B0604020202020204" pitchFamily="34" charset="0"/>
                  <a:cs typeface="Arial" panose="020B0604020202020204" pitchFamily="34" charset="0"/>
                </a:rPr>
                <a:t>X</a:t>
              </a:r>
            </a:p>
          </p:txBody>
        </p:sp>
      </p:grpSp>
      <p:grpSp>
        <p:nvGrpSpPr>
          <p:cNvPr id="66" name="Gruppieren 65"/>
          <p:cNvGrpSpPr/>
          <p:nvPr/>
        </p:nvGrpSpPr>
        <p:grpSpPr bwMode="gray">
          <a:xfrm>
            <a:off x="4588775" y="2275686"/>
            <a:ext cx="345621" cy="387867"/>
            <a:chOff x="7696245" y="2837101"/>
            <a:chExt cx="470725" cy="528261"/>
          </a:xfrm>
        </p:grpSpPr>
        <p:sp>
          <p:nvSpPr>
            <p:cNvPr id="67" name="Freeform 17"/>
            <p:cNvSpPr>
              <a:spLocks/>
            </p:cNvSpPr>
            <p:nvPr/>
          </p:nvSpPr>
          <p:spPr bwMode="gray">
            <a:xfrm>
              <a:off x="7696245" y="2837101"/>
              <a:ext cx="470725" cy="528261"/>
            </a:xfrm>
            <a:custGeom>
              <a:avLst/>
              <a:gdLst>
                <a:gd name="connsiteX0" fmla="*/ 306306 w 612611"/>
                <a:gd name="connsiteY0" fmla="*/ 39122 h 687487"/>
                <a:gd name="connsiteX1" fmla="*/ 40931 w 612611"/>
                <a:gd name="connsiteY1" fmla="*/ 304496 h 687487"/>
                <a:gd name="connsiteX2" fmla="*/ 571681 w 612611"/>
                <a:gd name="connsiteY2" fmla="*/ 304496 h 687487"/>
                <a:gd name="connsiteX3" fmla="*/ 306306 w 612611"/>
                <a:gd name="connsiteY3" fmla="*/ 39122 h 687487"/>
                <a:gd name="connsiteX4" fmla="*/ 306306 w 612611"/>
                <a:gd name="connsiteY4" fmla="*/ 0 h 687487"/>
                <a:gd name="connsiteX5" fmla="*/ 612611 w 612611"/>
                <a:gd name="connsiteY5" fmla="*/ 303773 h 687487"/>
                <a:gd name="connsiteX6" fmla="*/ 403034 w 612611"/>
                <a:gd name="connsiteY6" fmla="*/ 591559 h 687487"/>
                <a:gd name="connsiteX7" fmla="*/ 306306 w 612611"/>
                <a:gd name="connsiteY7" fmla="*/ 687487 h 687487"/>
                <a:gd name="connsiteX8" fmla="*/ 209578 w 612611"/>
                <a:gd name="connsiteY8" fmla="*/ 591559 h 687487"/>
                <a:gd name="connsiteX9" fmla="*/ 0 w 612611"/>
                <a:gd name="connsiteY9" fmla="*/ 303773 h 687487"/>
                <a:gd name="connsiteX10" fmla="*/ 306306 w 612611"/>
                <a:gd name="connsiteY10" fmla="*/ 0 h 687487"/>
                <a:gd name="connsiteX0" fmla="*/ 306306 w 612611"/>
                <a:gd name="connsiteY0" fmla="*/ 39122 h 687487"/>
                <a:gd name="connsiteX1" fmla="*/ 571681 w 612611"/>
                <a:gd name="connsiteY1" fmla="*/ 304496 h 687487"/>
                <a:gd name="connsiteX2" fmla="*/ 306306 w 612611"/>
                <a:gd name="connsiteY2" fmla="*/ 39122 h 687487"/>
                <a:gd name="connsiteX3" fmla="*/ 306306 w 612611"/>
                <a:gd name="connsiteY3" fmla="*/ 0 h 687487"/>
                <a:gd name="connsiteX4" fmla="*/ 612611 w 612611"/>
                <a:gd name="connsiteY4" fmla="*/ 303773 h 687487"/>
                <a:gd name="connsiteX5" fmla="*/ 403034 w 612611"/>
                <a:gd name="connsiteY5" fmla="*/ 591559 h 687487"/>
                <a:gd name="connsiteX6" fmla="*/ 306306 w 612611"/>
                <a:gd name="connsiteY6" fmla="*/ 687487 h 687487"/>
                <a:gd name="connsiteX7" fmla="*/ 209578 w 612611"/>
                <a:gd name="connsiteY7" fmla="*/ 591559 h 687487"/>
                <a:gd name="connsiteX8" fmla="*/ 0 w 612611"/>
                <a:gd name="connsiteY8" fmla="*/ 303773 h 687487"/>
                <a:gd name="connsiteX9" fmla="*/ 306306 w 612611"/>
                <a:gd name="connsiteY9" fmla="*/ 0 h 687487"/>
                <a:gd name="connsiteX0" fmla="*/ 306306 w 612611"/>
                <a:gd name="connsiteY0" fmla="*/ 0 h 687487"/>
                <a:gd name="connsiteX1" fmla="*/ 612611 w 612611"/>
                <a:gd name="connsiteY1" fmla="*/ 303773 h 687487"/>
                <a:gd name="connsiteX2" fmla="*/ 403034 w 612611"/>
                <a:gd name="connsiteY2" fmla="*/ 591559 h 687487"/>
                <a:gd name="connsiteX3" fmla="*/ 306306 w 612611"/>
                <a:gd name="connsiteY3" fmla="*/ 687487 h 687487"/>
                <a:gd name="connsiteX4" fmla="*/ 209578 w 612611"/>
                <a:gd name="connsiteY4" fmla="*/ 591559 h 687487"/>
                <a:gd name="connsiteX5" fmla="*/ 0 w 612611"/>
                <a:gd name="connsiteY5" fmla="*/ 303773 h 687487"/>
                <a:gd name="connsiteX6" fmla="*/ 306306 w 612611"/>
                <a:gd name="connsiteY6" fmla="*/ 0 h 687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2611" h="687487">
                  <a:moveTo>
                    <a:pt x="306306" y="0"/>
                  </a:moveTo>
                  <a:cubicBezTo>
                    <a:pt x="467519" y="0"/>
                    <a:pt x="612611" y="143893"/>
                    <a:pt x="612611" y="303773"/>
                  </a:cubicBezTo>
                  <a:cubicBezTo>
                    <a:pt x="612611" y="447666"/>
                    <a:pt x="515883" y="559583"/>
                    <a:pt x="403034" y="591559"/>
                  </a:cubicBezTo>
                  <a:lnTo>
                    <a:pt x="306306" y="687487"/>
                  </a:lnTo>
                  <a:lnTo>
                    <a:pt x="209578" y="591559"/>
                  </a:lnTo>
                  <a:cubicBezTo>
                    <a:pt x="80607" y="559583"/>
                    <a:pt x="0" y="447666"/>
                    <a:pt x="0" y="303773"/>
                  </a:cubicBezTo>
                  <a:cubicBezTo>
                    <a:pt x="0" y="143893"/>
                    <a:pt x="128971" y="0"/>
                    <a:pt x="306306" y="0"/>
                  </a:cubicBezTo>
                  <a:close/>
                </a:path>
              </a:pathLst>
            </a:custGeom>
            <a:solidFill>
              <a:schemeClr val="accent1"/>
            </a:solidFill>
            <a:ln>
              <a:noFill/>
            </a:ln>
          </p:spPr>
          <p:txBody>
            <a:bodyPr vert="horz" wrap="square" lIns="91440" tIns="45720" rIns="91440" bIns="45720" numCol="1" anchor="ctr" anchorCtr="0" compatLnSpc="1">
              <a:prstTxWarp prst="textNoShape">
                <a:avLst/>
              </a:prstTxWarp>
            </a:bodyPr>
            <a:lstStyle/>
            <a:p>
              <a:pPr algn="ctr" eaLnBrk="0" fontAlgn="base" hangingPunct="0">
                <a:lnSpc>
                  <a:spcPct val="50000"/>
                </a:lnSpc>
                <a:spcBef>
                  <a:spcPct val="0"/>
                </a:spcBef>
                <a:spcAft>
                  <a:spcPct val="0"/>
                </a:spcAft>
              </a:pPr>
              <a:endParaRPr lang="en-US" sz="1500" dirty="0">
                <a:solidFill>
                  <a:srgbClr val="FFFFFF"/>
                </a:solidFill>
                <a:latin typeface="Arial" panose="020B0604020202020204" pitchFamily="34" charset="0"/>
                <a:cs typeface="Arial" panose="020B0604020202020204" pitchFamily="34" charset="0"/>
              </a:endParaRPr>
            </a:p>
          </p:txBody>
        </p:sp>
        <p:sp>
          <p:nvSpPr>
            <p:cNvPr id="68" name="Ellipse 67"/>
            <p:cNvSpPr>
              <a:spLocks noChangeAspect="1"/>
            </p:cNvSpPr>
            <p:nvPr/>
          </p:nvSpPr>
          <p:spPr bwMode="gray">
            <a:xfrm>
              <a:off x="7742302" y="2885614"/>
              <a:ext cx="378611" cy="378610"/>
            </a:xfrm>
            <a:prstGeom prst="ellipse">
              <a:avLst/>
            </a:prstGeom>
            <a:solidFill>
              <a:schemeClr val="bg1"/>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1218616" eaLnBrk="0" fontAlgn="base" hangingPunct="0">
                <a:spcBef>
                  <a:spcPct val="0"/>
                </a:spcBef>
                <a:spcAft>
                  <a:spcPct val="0"/>
                </a:spcAft>
              </a:pPr>
              <a:r>
                <a:rPr lang="en-US" sz="1200" b="1" dirty="0">
                  <a:latin typeface="Arial" panose="020B0604020202020204" pitchFamily="34" charset="0"/>
                  <a:cs typeface="Arial" panose="020B0604020202020204" pitchFamily="34" charset="0"/>
                </a:rPr>
                <a:t>X</a:t>
              </a:r>
            </a:p>
          </p:txBody>
        </p:sp>
      </p:grpSp>
      <p:grpSp>
        <p:nvGrpSpPr>
          <p:cNvPr id="69" name="Gruppieren 68"/>
          <p:cNvGrpSpPr/>
          <p:nvPr/>
        </p:nvGrpSpPr>
        <p:grpSpPr bwMode="gray">
          <a:xfrm>
            <a:off x="11236130" y="2956846"/>
            <a:ext cx="345621" cy="387867"/>
            <a:chOff x="7696245" y="2837101"/>
            <a:chExt cx="470725" cy="528261"/>
          </a:xfrm>
        </p:grpSpPr>
        <p:sp>
          <p:nvSpPr>
            <p:cNvPr id="70" name="Freeform 17"/>
            <p:cNvSpPr>
              <a:spLocks/>
            </p:cNvSpPr>
            <p:nvPr/>
          </p:nvSpPr>
          <p:spPr bwMode="gray">
            <a:xfrm>
              <a:off x="7696245" y="2837101"/>
              <a:ext cx="470725" cy="528261"/>
            </a:xfrm>
            <a:custGeom>
              <a:avLst/>
              <a:gdLst>
                <a:gd name="connsiteX0" fmla="*/ 306306 w 612611"/>
                <a:gd name="connsiteY0" fmla="*/ 39122 h 687487"/>
                <a:gd name="connsiteX1" fmla="*/ 40931 w 612611"/>
                <a:gd name="connsiteY1" fmla="*/ 304496 h 687487"/>
                <a:gd name="connsiteX2" fmla="*/ 571681 w 612611"/>
                <a:gd name="connsiteY2" fmla="*/ 304496 h 687487"/>
                <a:gd name="connsiteX3" fmla="*/ 306306 w 612611"/>
                <a:gd name="connsiteY3" fmla="*/ 39122 h 687487"/>
                <a:gd name="connsiteX4" fmla="*/ 306306 w 612611"/>
                <a:gd name="connsiteY4" fmla="*/ 0 h 687487"/>
                <a:gd name="connsiteX5" fmla="*/ 612611 w 612611"/>
                <a:gd name="connsiteY5" fmla="*/ 303773 h 687487"/>
                <a:gd name="connsiteX6" fmla="*/ 403034 w 612611"/>
                <a:gd name="connsiteY6" fmla="*/ 591559 h 687487"/>
                <a:gd name="connsiteX7" fmla="*/ 306306 w 612611"/>
                <a:gd name="connsiteY7" fmla="*/ 687487 h 687487"/>
                <a:gd name="connsiteX8" fmla="*/ 209578 w 612611"/>
                <a:gd name="connsiteY8" fmla="*/ 591559 h 687487"/>
                <a:gd name="connsiteX9" fmla="*/ 0 w 612611"/>
                <a:gd name="connsiteY9" fmla="*/ 303773 h 687487"/>
                <a:gd name="connsiteX10" fmla="*/ 306306 w 612611"/>
                <a:gd name="connsiteY10" fmla="*/ 0 h 687487"/>
                <a:gd name="connsiteX0" fmla="*/ 306306 w 612611"/>
                <a:gd name="connsiteY0" fmla="*/ 39122 h 687487"/>
                <a:gd name="connsiteX1" fmla="*/ 571681 w 612611"/>
                <a:gd name="connsiteY1" fmla="*/ 304496 h 687487"/>
                <a:gd name="connsiteX2" fmla="*/ 306306 w 612611"/>
                <a:gd name="connsiteY2" fmla="*/ 39122 h 687487"/>
                <a:gd name="connsiteX3" fmla="*/ 306306 w 612611"/>
                <a:gd name="connsiteY3" fmla="*/ 0 h 687487"/>
                <a:gd name="connsiteX4" fmla="*/ 612611 w 612611"/>
                <a:gd name="connsiteY4" fmla="*/ 303773 h 687487"/>
                <a:gd name="connsiteX5" fmla="*/ 403034 w 612611"/>
                <a:gd name="connsiteY5" fmla="*/ 591559 h 687487"/>
                <a:gd name="connsiteX6" fmla="*/ 306306 w 612611"/>
                <a:gd name="connsiteY6" fmla="*/ 687487 h 687487"/>
                <a:gd name="connsiteX7" fmla="*/ 209578 w 612611"/>
                <a:gd name="connsiteY7" fmla="*/ 591559 h 687487"/>
                <a:gd name="connsiteX8" fmla="*/ 0 w 612611"/>
                <a:gd name="connsiteY8" fmla="*/ 303773 h 687487"/>
                <a:gd name="connsiteX9" fmla="*/ 306306 w 612611"/>
                <a:gd name="connsiteY9" fmla="*/ 0 h 687487"/>
                <a:gd name="connsiteX0" fmla="*/ 306306 w 612611"/>
                <a:gd name="connsiteY0" fmla="*/ 0 h 687487"/>
                <a:gd name="connsiteX1" fmla="*/ 612611 w 612611"/>
                <a:gd name="connsiteY1" fmla="*/ 303773 h 687487"/>
                <a:gd name="connsiteX2" fmla="*/ 403034 w 612611"/>
                <a:gd name="connsiteY2" fmla="*/ 591559 h 687487"/>
                <a:gd name="connsiteX3" fmla="*/ 306306 w 612611"/>
                <a:gd name="connsiteY3" fmla="*/ 687487 h 687487"/>
                <a:gd name="connsiteX4" fmla="*/ 209578 w 612611"/>
                <a:gd name="connsiteY4" fmla="*/ 591559 h 687487"/>
                <a:gd name="connsiteX5" fmla="*/ 0 w 612611"/>
                <a:gd name="connsiteY5" fmla="*/ 303773 h 687487"/>
                <a:gd name="connsiteX6" fmla="*/ 306306 w 612611"/>
                <a:gd name="connsiteY6" fmla="*/ 0 h 687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2611" h="687487">
                  <a:moveTo>
                    <a:pt x="306306" y="0"/>
                  </a:moveTo>
                  <a:cubicBezTo>
                    <a:pt x="467519" y="0"/>
                    <a:pt x="612611" y="143893"/>
                    <a:pt x="612611" y="303773"/>
                  </a:cubicBezTo>
                  <a:cubicBezTo>
                    <a:pt x="612611" y="447666"/>
                    <a:pt x="515883" y="559583"/>
                    <a:pt x="403034" y="591559"/>
                  </a:cubicBezTo>
                  <a:lnTo>
                    <a:pt x="306306" y="687487"/>
                  </a:lnTo>
                  <a:lnTo>
                    <a:pt x="209578" y="591559"/>
                  </a:lnTo>
                  <a:cubicBezTo>
                    <a:pt x="80607" y="559583"/>
                    <a:pt x="0" y="447666"/>
                    <a:pt x="0" y="303773"/>
                  </a:cubicBezTo>
                  <a:cubicBezTo>
                    <a:pt x="0" y="143893"/>
                    <a:pt x="128971" y="0"/>
                    <a:pt x="306306" y="0"/>
                  </a:cubicBezTo>
                  <a:close/>
                </a:path>
              </a:pathLst>
            </a:custGeom>
            <a:solidFill>
              <a:schemeClr val="accent1"/>
            </a:solidFill>
            <a:ln>
              <a:noFill/>
            </a:ln>
          </p:spPr>
          <p:txBody>
            <a:bodyPr vert="horz" wrap="square" lIns="91440" tIns="45720" rIns="91440" bIns="45720" numCol="1" anchor="ctr" anchorCtr="0" compatLnSpc="1">
              <a:prstTxWarp prst="textNoShape">
                <a:avLst/>
              </a:prstTxWarp>
            </a:bodyPr>
            <a:lstStyle/>
            <a:p>
              <a:pPr algn="ctr" eaLnBrk="0" fontAlgn="base" hangingPunct="0">
                <a:lnSpc>
                  <a:spcPct val="50000"/>
                </a:lnSpc>
                <a:spcBef>
                  <a:spcPct val="0"/>
                </a:spcBef>
                <a:spcAft>
                  <a:spcPct val="0"/>
                </a:spcAft>
              </a:pPr>
              <a:endParaRPr lang="en-US" sz="1500" dirty="0">
                <a:solidFill>
                  <a:srgbClr val="FFFFFF"/>
                </a:solidFill>
                <a:latin typeface="Arial" panose="020B0604020202020204" pitchFamily="34" charset="0"/>
                <a:cs typeface="Arial" panose="020B0604020202020204" pitchFamily="34" charset="0"/>
              </a:endParaRPr>
            </a:p>
          </p:txBody>
        </p:sp>
        <p:sp>
          <p:nvSpPr>
            <p:cNvPr id="71" name="Ellipse 70"/>
            <p:cNvSpPr>
              <a:spLocks noChangeAspect="1"/>
            </p:cNvSpPr>
            <p:nvPr/>
          </p:nvSpPr>
          <p:spPr bwMode="gray">
            <a:xfrm>
              <a:off x="7742302" y="2885614"/>
              <a:ext cx="378611" cy="378610"/>
            </a:xfrm>
            <a:prstGeom prst="ellipse">
              <a:avLst/>
            </a:prstGeom>
            <a:solidFill>
              <a:schemeClr val="bg1"/>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1218616" eaLnBrk="0" fontAlgn="base" hangingPunct="0">
                <a:spcBef>
                  <a:spcPct val="0"/>
                </a:spcBef>
                <a:spcAft>
                  <a:spcPct val="0"/>
                </a:spcAft>
              </a:pPr>
              <a:r>
                <a:rPr lang="en-US" sz="1200" b="1" dirty="0">
                  <a:latin typeface="Arial" panose="020B0604020202020204" pitchFamily="34" charset="0"/>
                  <a:cs typeface="Arial" panose="020B0604020202020204" pitchFamily="34" charset="0"/>
                </a:rPr>
                <a:t>X</a:t>
              </a:r>
            </a:p>
          </p:txBody>
        </p:sp>
      </p:grpSp>
      <p:grpSp>
        <p:nvGrpSpPr>
          <p:cNvPr id="72" name="Gruppieren 71"/>
          <p:cNvGrpSpPr/>
          <p:nvPr/>
        </p:nvGrpSpPr>
        <p:grpSpPr bwMode="gray">
          <a:xfrm>
            <a:off x="4588775" y="2956846"/>
            <a:ext cx="345621" cy="387867"/>
            <a:chOff x="7696245" y="2837101"/>
            <a:chExt cx="470725" cy="528261"/>
          </a:xfrm>
        </p:grpSpPr>
        <p:sp>
          <p:nvSpPr>
            <p:cNvPr id="73" name="Freeform 17"/>
            <p:cNvSpPr>
              <a:spLocks/>
            </p:cNvSpPr>
            <p:nvPr/>
          </p:nvSpPr>
          <p:spPr bwMode="gray">
            <a:xfrm>
              <a:off x="7696245" y="2837101"/>
              <a:ext cx="470725" cy="528261"/>
            </a:xfrm>
            <a:custGeom>
              <a:avLst/>
              <a:gdLst>
                <a:gd name="connsiteX0" fmla="*/ 306306 w 612611"/>
                <a:gd name="connsiteY0" fmla="*/ 39122 h 687487"/>
                <a:gd name="connsiteX1" fmla="*/ 40931 w 612611"/>
                <a:gd name="connsiteY1" fmla="*/ 304496 h 687487"/>
                <a:gd name="connsiteX2" fmla="*/ 571681 w 612611"/>
                <a:gd name="connsiteY2" fmla="*/ 304496 h 687487"/>
                <a:gd name="connsiteX3" fmla="*/ 306306 w 612611"/>
                <a:gd name="connsiteY3" fmla="*/ 39122 h 687487"/>
                <a:gd name="connsiteX4" fmla="*/ 306306 w 612611"/>
                <a:gd name="connsiteY4" fmla="*/ 0 h 687487"/>
                <a:gd name="connsiteX5" fmla="*/ 612611 w 612611"/>
                <a:gd name="connsiteY5" fmla="*/ 303773 h 687487"/>
                <a:gd name="connsiteX6" fmla="*/ 403034 w 612611"/>
                <a:gd name="connsiteY6" fmla="*/ 591559 h 687487"/>
                <a:gd name="connsiteX7" fmla="*/ 306306 w 612611"/>
                <a:gd name="connsiteY7" fmla="*/ 687487 h 687487"/>
                <a:gd name="connsiteX8" fmla="*/ 209578 w 612611"/>
                <a:gd name="connsiteY8" fmla="*/ 591559 h 687487"/>
                <a:gd name="connsiteX9" fmla="*/ 0 w 612611"/>
                <a:gd name="connsiteY9" fmla="*/ 303773 h 687487"/>
                <a:gd name="connsiteX10" fmla="*/ 306306 w 612611"/>
                <a:gd name="connsiteY10" fmla="*/ 0 h 687487"/>
                <a:gd name="connsiteX0" fmla="*/ 306306 w 612611"/>
                <a:gd name="connsiteY0" fmla="*/ 39122 h 687487"/>
                <a:gd name="connsiteX1" fmla="*/ 571681 w 612611"/>
                <a:gd name="connsiteY1" fmla="*/ 304496 h 687487"/>
                <a:gd name="connsiteX2" fmla="*/ 306306 w 612611"/>
                <a:gd name="connsiteY2" fmla="*/ 39122 h 687487"/>
                <a:gd name="connsiteX3" fmla="*/ 306306 w 612611"/>
                <a:gd name="connsiteY3" fmla="*/ 0 h 687487"/>
                <a:gd name="connsiteX4" fmla="*/ 612611 w 612611"/>
                <a:gd name="connsiteY4" fmla="*/ 303773 h 687487"/>
                <a:gd name="connsiteX5" fmla="*/ 403034 w 612611"/>
                <a:gd name="connsiteY5" fmla="*/ 591559 h 687487"/>
                <a:gd name="connsiteX6" fmla="*/ 306306 w 612611"/>
                <a:gd name="connsiteY6" fmla="*/ 687487 h 687487"/>
                <a:gd name="connsiteX7" fmla="*/ 209578 w 612611"/>
                <a:gd name="connsiteY7" fmla="*/ 591559 h 687487"/>
                <a:gd name="connsiteX8" fmla="*/ 0 w 612611"/>
                <a:gd name="connsiteY8" fmla="*/ 303773 h 687487"/>
                <a:gd name="connsiteX9" fmla="*/ 306306 w 612611"/>
                <a:gd name="connsiteY9" fmla="*/ 0 h 687487"/>
                <a:gd name="connsiteX0" fmla="*/ 306306 w 612611"/>
                <a:gd name="connsiteY0" fmla="*/ 0 h 687487"/>
                <a:gd name="connsiteX1" fmla="*/ 612611 w 612611"/>
                <a:gd name="connsiteY1" fmla="*/ 303773 h 687487"/>
                <a:gd name="connsiteX2" fmla="*/ 403034 w 612611"/>
                <a:gd name="connsiteY2" fmla="*/ 591559 h 687487"/>
                <a:gd name="connsiteX3" fmla="*/ 306306 w 612611"/>
                <a:gd name="connsiteY3" fmla="*/ 687487 h 687487"/>
                <a:gd name="connsiteX4" fmla="*/ 209578 w 612611"/>
                <a:gd name="connsiteY4" fmla="*/ 591559 h 687487"/>
                <a:gd name="connsiteX5" fmla="*/ 0 w 612611"/>
                <a:gd name="connsiteY5" fmla="*/ 303773 h 687487"/>
                <a:gd name="connsiteX6" fmla="*/ 306306 w 612611"/>
                <a:gd name="connsiteY6" fmla="*/ 0 h 687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2611" h="687487">
                  <a:moveTo>
                    <a:pt x="306306" y="0"/>
                  </a:moveTo>
                  <a:cubicBezTo>
                    <a:pt x="467519" y="0"/>
                    <a:pt x="612611" y="143893"/>
                    <a:pt x="612611" y="303773"/>
                  </a:cubicBezTo>
                  <a:cubicBezTo>
                    <a:pt x="612611" y="447666"/>
                    <a:pt x="515883" y="559583"/>
                    <a:pt x="403034" y="591559"/>
                  </a:cubicBezTo>
                  <a:lnTo>
                    <a:pt x="306306" y="687487"/>
                  </a:lnTo>
                  <a:lnTo>
                    <a:pt x="209578" y="591559"/>
                  </a:lnTo>
                  <a:cubicBezTo>
                    <a:pt x="80607" y="559583"/>
                    <a:pt x="0" y="447666"/>
                    <a:pt x="0" y="303773"/>
                  </a:cubicBezTo>
                  <a:cubicBezTo>
                    <a:pt x="0" y="143893"/>
                    <a:pt x="128971" y="0"/>
                    <a:pt x="306306" y="0"/>
                  </a:cubicBezTo>
                  <a:close/>
                </a:path>
              </a:pathLst>
            </a:custGeom>
            <a:solidFill>
              <a:schemeClr val="accent1"/>
            </a:solidFill>
            <a:ln>
              <a:noFill/>
            </a:ln>
          </p:spPr>
          <p:txBody>
            <a:bodyPr vert="horz" wrap="square" lIns="91440" tIns="45720" rIns="91440" bIns="45720" numCol="1" anchor="ctr" anchorCtr="0" compatLnSpc="1">
              <a:prstTxWarp prst="textNoShape">
                <a:avLst/>
              </a:prstTxWarp>
            </a:bodyPr>
            <a:lstStyle/>
            <a:p>
              <a:pPr algn="ctr" eaLnBrk="0" fontAlgn="base" hangingPunct="0">
                <a:lnSpc>
                  <a:spcPct val="50000"/>
                </a:lnSpc>
                <a:spcBef>
                  <a:spcPct val="0"/>
                </a:spcBef>
                <a:spcAft>
                  <a:spcPct val="0"/>
                </a:spcAft>
              </a:pPr>
              <a:endParaRPr lang="en-US" sz="1500" dirty="0">
                <a:solidFill>
                  <a:srgbClr val="FFFFFF"/>
                </a:solidFill>
                <a:latin typeface="Arial" panose="020B0604020202020204" pitchFamily="34" charset="0"/>
                <a:cs typeface="Arial" panose="020B0604020202020204" pitchFamily="34" charset="0"/>
              </a:endParaRPr>
            </a:p>
          </p:txBody>
        </p:sp>
        <p:sp>
          <p:nvSpPr>
            <p:cNvPr id="74" name="Ellipse 73"/>
            <p:cNvSpPr>
              <a:spLocks noChangeAspect="1"/>
            </p:cNvSpPr>
            <p:nvPr/>
          </p:nvSpPr>
          <p:spPr bwMode="gray">
            <a:xfrm>
              <a:off x="7742305" y="2885614"/>
              <a:ext cx="378611" cy="378610"/>
            </a:xfrm>
            <a:prstGeom prst="ellipse">
              <a:avLst/>
            </a:prstGeom>
            <a:solidFill>
              <a:schemeClr val="bg1"/>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1218616" eaLnBrk="0" fontAlgn="base" hangingPunct="0">
                <a:spcBef>
                  <a:spcPct val="0"/>
                </a:spcBef>
                <a:spcAft>
                  <a:spcPct val="0"/>
                </a:spcAft>
              </a:pPr>
              <a:r>
                <a:rPr lang="en-US" sz="1200" b="1" dirty="0">
                  <a:latin typeface="Arial" panose="020B0604020202020204" pitchFamily="34" charset="0"/>
                  <a:cs typeface="Arial" panose="020B0604020202020204" pitchFamily="34" charset="0"/>
                </a:rPr>
                <a:t>X</a:t>
              </a:r>
            </a:p>
          </p:txBody>
        </p:sp>
      </p:grpSp>
      <p:grpSp>
        <p:nvGrpSpPr>
          <p:cNvPr id="75" name="Gruppieren 74"/>
          <p:cNvGrpSpPr/>
          <p:nvPr/>
        </p:nvGrpSpPr>
        <p:grpSpPr bwMode="gray">
          <a:xfrm>
            <a:off x="4588775" y="3687118"/>
            <a:ext cx="345621" cy="387867"/>
            <a:chOff x="7696245" y="2837101"/>
            <a:chExt cx="470725" cy="528261"/>
          </a:xfrm>
        </p:grpSpPr>
        <p:sp>
          <p:nvSpPr>
            <p:cNvPr id="76" name="Freeform 17"/>
            <p:cNvSpPr>
              <a:spLocks/>
            </p:cNvSpPr>
            <p:nvPr/>
          </p:nvSpPr>
          <p:spPr bwMode="gray">
            <a:xfrm>
              <a:off x="7696245" y="2837101"/>
              <a:ext cx="470725" cy="528261"/>
            </a:xfrm>
            <a:custGeom>
              <a:avLst/>
              <a:gdLst>
                <a:gd name="connsiteX0" fmla="*/ 306306 w 612611"/>
                <a:gd name="connsiteY0" fmla="*/ 39122 h 687487"/>
                <a:gd name="connsiteX1" fmla="*/ 40931 w 612611"/>
                <a:gd name="connsiteY1" fmla="*/ 304496 h 687487"/>
                <a:gd name="connsiteX2" fmla="*/ 571681 w 612611"/>
                <a:gd name="connsiteY2" fmla="*/ 304496 h 687487"/>
                <a:gd name="connsiteX3" fmla="*/ 306306 w 612611"/>
                <a:gd name="connsiteY3" fmla="*/ 39122 h 687487"/>
                <a:gd name="connsiteX4" fmla="*/ 306306 w 612611"/>
                <a:gd name="connsiteY4" fmla="*/ 0 h 687487"/>
                <a:gd name="connsiteX5" fmla="*/ 612611 w 612611"/>
                <a:gd name="connsiteY5" fmla="*/ 303773 h 687487"/>
                <a:gd name="connsiteX6" fmla="*/ 403034 w 612611"/>
                <a:gd name="connsiteY6" fmla="*/ 591559 h 687487"/>
                <a:gd name="connsiteX7" fmla="*/ 306306 w 612611"/>
                <a:gd name="connsiteY7" fmla="*/ 687487 h 687487"/>
                <a:gd name="connsiteX8" fmla="*/ 209578 w 612611"/>
                <a:gd name="connsiteY8" fmla="*/ 591559 h 687487"/>
                <a:gd name="connsiteX9" fmla="*/ 0 w 612611"/>
                <a:gd name="connsiteY9" fmla="*/ 303773 h 687487"/>
                <a:gd name="connsiteX10" fmla="*/ 306306 w 612611"/>
                <a:gd name="connsiteY10" fmla="*/ 0 h 687487"/>
                <a:gd name="connsiteX0" fmla="*/ 306306 w 612611"/>
                <a:gd name="connsiteY0" fmla="*/ 39122 h 687487"/>
                <a:gd name="connsiteX1" fmla="*/ 571681 w 612611"/>
                <a:gd name="connsiteY1" fmla="*/ 304496 h 687487"/>
                <a:gd name="connsiteX2" fmla="*/ 306306 w 612611"/>
                <a:gd name="connsiteY2" fmla="*/ 39122 h 687487"/>
                <a:gd name="connsiteX3" fmla="*/ 306306 w 612611"/>
                <a:gd name="connsiteY3" fmla="*/ 0 h 687487"/>
                <a:gd name="connsiteX4" fmla="*/ 612611 w 612611"/>
                <a:gd name="connsiteY4" fmla="*/ 303773 h 687487"/>
                <a:gd name="connsiteX5" fmla="*/ 403034 w 612611"/>
                <a:gd name="connsiteY5" fmla="*/ 591559 h 687487"/>
                <a:gd name="connsiteX6" fmla="*/ 306306 w 612611"/>
                <a:gd name="connsiteY6" fmla="*/ 687487 h 687487"/>
                <a:gd name="connsiteX7" fmla="*/ 209578 w 612611"/>
                <a:gd name="connsiteY7" fmla="*/ 591559 h 687487"/>
                <a:gd name="connsiteX8" fmla="*/ 0 w 612611"/>
                <a:gd name="connsiteY8" fmla="*/ 303773 h 687487"/>
                <a:gd name="connsiteX9" fmla="*/ 306306 w 612611"/>
                <a:gd name="connsiteY9" fmla="*/ 0 h 687487"/>
                <a:gd name="connsiteX0" fmla="*/ 306306 w 612611"/>
                <a:gd name="connsiteY0" fmla="*/ 0 h 687487"/>
                <a:gd name="connsiteX1" fmla="*/ 612611 w 612611"/>
                <a:gd name="connsiteY1" fmla="*/ 303773 h 687487"/>
                <a:gd name="connsiteX2" fmla="*/ 403034 w 612611"/>
                <a:gd name="connsiteY2" fmla="*/ 591559 h 687487"/>
                <a:gd name="connsiteX3" fmla="*/ 306306 w 612611"/>
                <a:gd name="connsiteY3" fmla="*/ 687487 h 687487"/>
                <a:gd name="connsiteX4" fmla="*/ 209578 w 612611"/>
                <a:gd name="connsiteY4" fmla="*/ 591559 h 687487"/>
                <a:gd name="connsiteX5" fmla="*/ 0 w 612611"/>
                <a:gd name="connsiteY5" fmla="*/ 303773 h 687487"/>
                <a:gd name="connsiteX6" fmla="*/ 306306 w 612611"/>
                <a:gd name="connsiteY6" fmla="*/ 0 h 687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2611" h="687487">
                  <a:moveTo>
                    <a:pt x="306306" y="0"/>
                  </a:moveTo>
                  <a:cubicBezTo>
                    <a:pt x="467519" y="0"/>
                    <a:pt x="612611" y="143893"/>
                    <a:pt x="612611" y="303773"/>
                  </a:cubicBezTo>
                  <a:cubicBezTo>
                    <a:pt x="612611" y="447666"/>
                    <a:pt x="515883" y="559583"/>
                    <a:pt x="403034" y="591559"/>
                  </a:cubicBezTo>
                  <a:lnTo>
                    <a:pt x="306306" y="687487"/>
                  </a:lnTo>
                  <a:lnTo>
                    <a:pt x="209578" y="591559"/>
                  </a:lnTo>
                  <a:cubicBezTo>
                    <a:pt x="80607" y="559583"/>
                    <a:pt x="0" y="447666"/>
                    <a:pt x="0" y="303773"/>
                  </a:cubicBezTo>
                  <a:cubicBezTo>
                    <a:pt x="0" y="143893"/>
                    <a:pt x="128971" y="0"/>
                    <a:pt x="306306" y="0"/>
                  </a:cubicBezTo>
                  <a:close/>
                </a:path>
              </a:pathLst>
            </a:custGeom>
            <a:solidFill>
              <a:schemeClr val="accent1"/>
            </a:solidFill>
            <a:ln>
              <a:noFill/>
            </a:ln>
          </p:spPr>
          <p:txBody>
            <a:bodyPr vert="horz" wrap="square" lIns="91440" tIns="45720" rIns="91440" bIns="45720" numCol="1" anchor="ctr" anchorCtr="0" compatLnSpc="1">
              <a:prstTxWarp prst="textNoShape">
                <a:avLst/>
              </a:prstTxWarp>
            </a:bodyPr>
            <a:lstStyle/>
            <a:p>
              <a:pPr algn="ctr" eaLnBrk="0" fontAlgn="base" hangingPunct="0">
                <a:lnSpc>
                  <a:spcPct val="50000"/>
                </a:lnSpc>
                <a:spcBef>
                  <a:spcPct val="0"/>
                </a:spcBef>
                <a:spcAft>
                  <a:spcPct val="0"/>
                </a:spcAft>
              </a:pPr>
              <a:endParaRPr lang="en-US" sz="1500" dirty="0">
                <a:solidFill>
                  <a:srgbClr val="FFFFFF"/>
                </a:solidFill>
                <a:latin typeface="Arial" panose="020B0604020202020204" pitchFamily="34" charset="0"/>
                <a:cs typeface="Arial" panose="020B0604020202020204" pitchFamily="34" charset="0"/>
              </a:endParaRPr>
            </a:p>
          </p:txBody>
        </p:sp>
        <p:sp>
          <p:nvSpPr>
            <p:cNvPr id="77" name="Ellipse 76"/>
            <p:cNvSpPr>
              <a:spLocks noChangeAspect="1"/>
            </p:cNvSpPr>
            <p:nvPr/>
          </p:nvSpPr>
          <p:spPr bwMode="gray">
            <a:xfrm>
              <a:off x="7742305" y="2885614"/>
              <a:ext cx="378611" cy="378610"/>
            </a:xfrm>
            <a:prstGeom prst="ellipse">
              <a:avLst/>
            </a:prstGeom>
            <a:solidFill>
              <a:schemeClr val="bg1"/>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1218616" eaLnBrk="0" fontAlgn="base" hangingPunct="0">
                <a:spcBef>
                  <a:spcPct val="0"/>
                </a:spcBef>
                <a:spcAft>
                  <a:spcPct val="0"/>
                </a:spcAft>
              </a:pPr>
              <a:r>
                <a:rPr lang="en-US" sz="1200" b="1" dirty="0">
                  <a:latin typeface="Arial" panose="020B0604020202020204" pitchFamily="34" charset="0"/>
                  <a:cs typeface="Arial" panose="020B0604020202020204" pitchFamily="34" charset="0"/>
                </a:rPr>
                <a:t>X</a:t>
              </a:r>
            </a:p>
          </p:txBody>
        </p:sp>
      </p:grpSp>
      <p:grpSp>
        <p:nvGrpSpPr>
          <p:cNvPr id="78" name="Gruppieren 77"/>
          <p:cNvGrpSpPr/>
          <p:nvPr/>
        </p:nvGrpSpPr>
        <p:grpSpPr bwMode="gray">
          <a:xfrm>
            <a:off x="4588775" y="4417394"/>
            <a:ext cx="345621" cy="387867"/>
            <a:chOff x="7696245" y="2837101"/>
            <a:chExt cx="470725" cy="528261"/>
          </a:xfrm>
          <a:solidFill>
            <a:schemeClr val="accent2"/>
          </a:solidFill>
        </p:grpSpPr>
        <p:sp>
          <p:nvSpPr>
            <p:cNvPr id="79" name="Freeform 17"/>
            <p:cNvSpPr>
              <a:spLocks/>
            </p:cNvSpPr>
            <p:nvPr/>
          </p:nvSpPr>
          <p:spPr bwMode="gray">
            <a:xfrm>
              <a:off x="7696245" y="2837101"/>
              <a:ext cx="470725" cy="528261"/>
            </a:xfrm>
            <a:custGeom>
              <a:avLst/>
              <a:gdLst>
                <a:gd name="connsiteX0" fmla="*/ 306306 w 612611"/>
                <a:gd name="connsiteY0" fmla="*/ 39122 h 687487"/>
                <a:gd name="connsiteX1" fmla="*/ 40931 w 612611"/>
                <a:gd name="connsiteY1" fmla="*/ 304496 h 687487"/>
                <a:gd name="connsiteX2" fmla="*/ 571681 w 612611"/>
                <a:gd name="connsiteY2" fmla="*/ 304496 h 687487"/>
                <a:gd name="connsiteX3" fmla="*/ 306306 w 612611"/>
                <a:gd name="connsiteY3" fmla="*/ 39122 h 687487"/>
                <a:gd name="connsiteX4" fmla="*/ 306306 w 612611"/>
                <a:gd name="connsiteY4" fmla="*/ 0 h 687487"/>
                <a:gd name="connsiteX5" fmla="*/ 612611 w 612611"/>
                <a:gd name="connsiteY5" fmla="*/ 303773 h 687487"/>
                <a:gd name="connsiteX6" fmla="*/ 403034 w 612611"/>
                <a:gd name="connsiteY6" fmla="*/ 591559 h 687487"/>
                <a:gd name="connsiteX7" fmla="*/ 306306 w 612611"/>
                <a:gd name="connsiteY7" fmla="*/ 687487 h 687487"/>
                <a:gd name="connsiteX8" fmla="*/ 209578 w 612611"/>
                <a:gd name="connsiteY8" fmla="*/ 591559 h 687487"/>
                <a:gd name="connsiteX9" fmla="*/ 0 w 612611"/>
                <a:gd name="connsiteY9" fmla="*/ 303773 h 687487"/>
                <a:gd name="connsiteX10" fmla="*/ 306306 w 612611"/>
                <a:gd name="connsiteY10" fmla="*/ 0 h 687487"/>
                <a:gd name="connsiteX0" fmla="*/ 306306 w 612611"/>
                <a:gd name="connsiteY0" fmla="*/ 39122 h 687487"/>
                <a:gd name="connsiteX1" fmla="*/ 571681 w 612611"/>
                <a:gd name="connsiteY1" fmla="*/ 304496 h 687487"/>
                <a:gd name="connsiteX2" fmla="*/ 306306 w 612611"/>
                <a:gd name="connsiteY2" fmla="*/ 39122 h 687487"/>
                <a:gd name="connsiteX3" fmla="*/ 306306 w 612611"/>
                <a:gd name="connsiteY3" fmla="*/ 0 h 687487"/>
                <a:gd name="connsiteX4" fmla="*/ 612611 w 612611"/>
                <a:gd name="connsiteY4" fmla="*/ 303773 h 687487"/>
                <a:gd name="connsiteX5" fmla="*/ 403034 w 612611"/>
                <a:gd name="connsiteY5" fmla="*/ 591559 h 687487"/>
                <a:gd name="connsiteX6" fmla="*/ 306306 w 612611"/>
                <a:gd name="connsiteY6" fmla="*/ 687487 h 687487"/>
                <a:gd name="connsiteX7" fmla="*/ 209578 w 612611"/>
                <a:gd name="connsiteY7" fmla="*/ 591559 h 687487"/>
                <a:gd name="connsiteX8" fmla="*/ 0 w 612611"/>
                <a:gd name="connsiteY8" fmla="*/ 303773 h 687487"/>
                <a:gd name="connsiteX9" fmla="*/ 306306 w 612611"/>
                <a:gd name="connsiteY9" fmla="*/ 0 h 687487"/>
                <a:gd name="connsiteX0" fmla="*/ 306306 w 612611"/>
                <a:gd name="connsiteY0" fmla="*/ 0 h 687487"/>
                <a:gd name="connsiteX1" fmla="*/ 612611 w 612611"/>
                <a:gd name="connsiteY1" fmla="*/ 303773 h 687487"/>
                <a:gd name="connsiteX2" fmla="*/ 403034 w 612611"/>
                <a:gd name="connsiteY2" fmla="*/ 591559 h 687487"/>
                <a:gd name="connsiteX3" fmla="*/ 306306 w 612611"/>
                <a:gd name="connsiteY3" fmla="*/ 687487 h 687487"/>
                <a:gd name="connsiteX4" fmla="*/ 209578 w 612611"/>
                <a:gd name="connsiteY4" fmla="*/ 591559 h 687487"/>
                <a:gd name="connsiteX5" fmla="*/ 0 w 612611"/>
                <a:gd name="connsiteY5" fmla="*/ 303773 h 687487"/>
                <a:gd name="connsiteX6" fmla="*/ 306306 w 612611"/>
                <a:gd name="connsiteY6" fmla="*/ 0 h 687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2611" h="687487">
                  <a:moveTo>
                    <a:pt x="306306" y="0"/>
                  </a:moveTo>
                  <a:cubicBezTo>
                    <a:pt x="467519" y="0"/>
                    <a:pt x="612611" y="143893"/>
                    <a:pt x="612611" y="303773"/>
                  </a:cubicBezTo>
                  <a:cubicBezTo>
                    <a:pt x="612611" y="447666"/>
                    <a:pt x="515883" y="559583"/>
                    <a:pt x="403034" y="591559"/>
                  </a:cubicBezTo>
                  <a:lnTo>
                    <a:pt x="306306" y="687487"/>
                  </a:lnTo>
                  <a:lnTo>
                    <a:pt x="209578" y="591559"/>
                  </a:lnTo>
                  <a:cubicBezTo>
                    <a:pt x="80607" y="559583"/>
                    <a:pt x="0" y="447666"/>
                    <a:pt x="0" y="303773"/>
                  </a:cubicBezTo>
                  <a:cubicBezTo>
                    <a:pt x="0" y="143893"/>
                    <a:pt x="128971" y="0"/>
                    <a:pt x="306306" y="0"/>
                  </a:cubicBezTo>
                  <a:close/>
                </a:path>
              </a:pathLst>
            </a:custGeom>
            <a:solidFill>
              <a:schemeClr val="accent1"/>
            </a:solidFill>
            <a:ln w="3175">
              <a:solidFill>
                <a:schemeClr val="bg1"/>
              </a:solidFill>
            </a:ln>
          </p:spPr>
          <p:txBody>
            <a:bodyPr vert="horz" wrap="square" lIns="91440" tIns="45720" rIns="91440" bIns="45720" numCol="1" anchor="ctr" anchorCtr="0" compatLnSpc="1">
              <a:prstTxWarp prst="textNoShape">
                <a:avLst/>
              </a:prstTxWarp>
            </a:bodyPr>
            <a:lstStyle/>
            <a:p>
              <a:pPr algn="ctr" eaLnBrk="0" fontAlgn="base" hangingPunct="0">
                <a:lnSpc>
                  <a:spcPct val="50000"/>
                </a:lnSpc>
                <a:spcBef>
                  <a:spcPct val="0"/>
                </a:spcBef>
                <a:spcAft>
                  <a:spcPct val="0"/>
                </a:spcAft>
              </a:pPr>
              <a:endParaRPr lang="en-US" sz="1500" dirty="0">
                <a:solidFill>
                  <a:srgbClr val="FFFFFF"/>
                </a:solidFill>
                <a:latin typeface="Arial" panose="020B0604020202020204" pitchFamily="34" charset="0"/>
                <a:cs typeface="Arial" panose="020B0604020202020204" pitchFamily="34" charset="0"/>
              </a:endParaRPr>
            </a:p>
          </p:txBody>
        </p:sp>
        <p:sp>
          <p:nvSpPr>
            <p:cNvPr id="80" name="Ellipse 79"/>
            <p:cNvSpPr>
              <a:spLocks noChangeAspect="1"/>
            </p:cNvSpPr>
            <p:nvPr/>
          </p:nvSpPr>
          <p:spPr bwMode="gray">
            <a:xfrm>
              <a:off x="7742305" y="2885614"/>
              <a:ext cx="378611" cy="378610"/>
            </a:xfrm>
            <a:prstGeom prst="ellipse">
              <a:avLst/>
            </a:prstGeom>
            <a:solidFill>
              <a:schemeClr val="bg1"/>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1218616" eaLnBrk="0" fontAlgn="base" hangingPunct="0">
                <a:spcBef>
                  <a:spcPct val="0"/>
                </a:spcBef>
                <a:spcAft>
                  <a:spcPct val="0"/>
                </a:spcAft>
              </a:pPr>
              <a:r>
                <a:rPr lang="en-US" sz="1200" b="1" dirty="0">
                  <a:latin typeface="Arial" panose="020B0604020202020204" pitchFamily="34" charset="0"/>
                  <a:cs typeface="Arial" panose="020B0604020202020204" pitchFamily="34" charset="0"/>
                </a:rPr>
                <a:t>X</a:t>
              </a:r>
            </a:p>
          </p:txBody>
        </p:sp>
      </p:grpSp>
      <p:grpSp>
        <p:nvGrpSpPr>
          <p:cNvPr id="188" name="Gruppieren 187"/>
          <p:cNvGrpSpPr/>
          <p:nvPr/>
        </p:nvGrpSpPr>
        <p:grpSpPr bwMode="gray">
          <a:xfrm>
            <a:off x="2843941" y="5724192"/>
            <a:ext cx="1250148" cy="431185"/>
            <a:chOff x="2719832" y="5724192"/>
            <a:chExt cx="1250148" cy="431185"/>
          </a:xfrm>
        </p:grpSpPr>
        <p:sp>
          <p:nvSpPr>
            <p:cNvPr id="82" name="Rectangle 19"/>
            <p:cNvSpPr>
              <a:spLocks noChangeArrowheads="1"/>
            </p:cNvSpPr>
            <p:nvPr/>
          </p:nvSpPr>
          <p:spPr bwMode="gray">
            <a:xfrm>
              <a:off x="3044780" y="5724192"/>
              <a:ext cx="925200" cy="359230"/>
            </a:xfrm>
            <a:prstGeom prst="rect">
              <a:avLst/>
            </a:prstGeom>
            <a:noFill/>
            <a:ln w="9525">
              <a:noFill/>
              <a:prstDash val="solid"/>
              <a:miter lim="800000"/>
              <a:headEnd/>
              <a:tailEnd/>
            </a:ln>
            <a:effectLst/>
          </p:spPr>
          <p:txBody>
            <a:bodyPr wrap="square" lIns="108000" tIns="108000" rIns="0" bIns="36000" anchor="b" anchorCtr="0">
              <a:noAutofit/>
            </a:bodyPr>
            <a:lstStyle/>
            <a:p>
              <a:pPr defTabSz="799823" eaLnBrk="0" fontAlgn="base" hangingPunct="0">
                <a:spcBef>
                  <a:spcPct val="0"/>
                </a:spcBef>
                <a:spcAft>
                  <a:spcPct val="0"/>
                </a:spcAft>
                <a:defRPr/>
              </a:pPr>
              <a:r>
                <a:rPr lang="en-US" sz="1200" noProof="1">
                  <a:solidFill>
                    <a:schemeClr val="bg1"/>
                  </a:solidFill>
                  <a:latin typeface="Arial" panose="020B0604020202020204" pitchFamily="34" charset="0"/>
                  <a:cs typeface="Arial" charset="0"/>
                </a:rPr>
                <a:t>placeholder</a:t>
              </a:r>
            </a:p>
          </p:txBody>
        </p:sp>
        <p:grpSp>
          <p:nvGrpSpPr>
            <p:cNvPr id="83" name="Gruppieren 82"/>
            <p:cNvGrpSpPr/>
            <p:nvPr/>
          </p:nvGrpSpPr>
          <p:grpSpPr bwMode="gray">
            <a:xfrm>
              <a:off x="2719832" y="5767511"/>
              <a:ext cx="345621" cy="387866"/>
              <a:chOff x="7696245" y="2837101"/>
              <a:chExt cx="470725" cy="528261"/>
            </a:xfrm>
          </p:grpSpPr>
          <p:sp>
            <p:nvSpPr>
              <p:cNvPr id="84" name="Freeform 17"/>
              <p:cNvSpPr>
                <a:spLocks/>
              </p:cNvSpPr>
              <p:nvPr/>
            </p:nvSpPr>
            <p:spPr bwMode="gray">
              <a:xfrm>
                <a:off x="7696245" y="2837101"/>
                <a:ext cx="470725" cy="528261"/>
              </a:xfrm>
              <a:custGeom>
                <a:avLst/>
                <a:gdLst>
                  <a:gd name="connsiteX0" fmla="*/ 306306 w 612611"/>
                  <a:gd name="connsiteY0" fmla="*/ 39122 h 687487"/>
                  <a:gd name="connsiteX1" fmla="*/ 40931 w 612611"/>
                  <a:gd name="connsiteY1" fmla="*/ 304496 h 687487"/>
                  <a:gd name="connsiteX2" fmla="*/ 571681 w 612611"/>
                  <a:gd name="connsiteY2" fmla="*/ 304496 h 687487"/>
                  <a:gd name="connsiteX3" fmla="*/ 306306 w 612611"/>
                  <a:gd name="connsiteY3" fmla="*/ 39122 h 687487"/>
                  <a:gd name="connsiteX4" fmla="*/ 306306 w 612611"/>
                  <a:gd name="connsiteY4" fmla="*/ 0 h 687487"/>
                  <a:gd name="connsiteX5" fmla="*/ 612611 w 612611"/>
                  <a:gd name="connsiteY5" fmla="*/ 303773 h 687487"/>
                  <a:gd name="connsiteX6" fmla="*/ 403034 w 612611"/>
                  <a:gd name="connsiteY6" fmla="*/ 591559 h 687487"/>
                  <a:gd name="connsiteX7" fmla="*/ 306306 w 612611"/>
                  <a:gd name="connsiteY7" fmla="*/ 687487 h 687487"/>
                  <a:gd name="connsiteX8" fmla="*/ 209578 w 612611"/>
                  <a:gd name="connsiteY8" fmla="*/ 591559 h 687487"/>
                  <a:gd name="connsiteX9" fmla="*/ 0 w 612611"/>
                  <a:gd name="connsiteY9" fmla="*/ 303773 h 687487"/>
                  <a:gd name="connsiteX10" fmla="*/ 306306 w 612611"/>
                  <a:gd name="connsiteY10" fmla="*/ 0 h 687487"/>
                  <a:gd name="connsiteX0" fmla="*/ 306306 w 612611"/>
                  <a:gd name="connsiteY0" fmla="*/ 39122 h 687487"/>
                  <a:gd name="connsiteX1" fmla="*/ 571681 w 612611"/>
                  <a:gd name="connsiteY1" fmla="*/ 304496 h 687487"/>
                  <a:gd name="connsiteX2" fmla="*/ 306306 w 612611"/>
                  <a:gd name="connsiteY2" fmla="*/ 39122 h 687487"/>
                  <a:gd name="connsiteX3" fmla="*/ 306306 w 612611"/>
                  <a:gd name="connsiteY3" fmla="*/ 0 h 687487"/>
                  <a:gd name="connsiteX4" fmla="*/ 612611 w 612611"/>
                  <a:gd name="connsiteY4" fmla="*/ 303773 h 687487"/>
                  <a:gd name="connsiteX5" fmla="*/ 403034 w 612611"/>
                  <a:gd name="connsiteY5" fmla="*/ 591559 h 687487"/>
                  <a:gd name="connsiteX6" fmla="*/ 306306 w 612611"/>
                  <a:gd name="connsiteY6" fmla="*/ 687487 h 687487"/>
                  <a:gd name="connsiteX7" fmla="*/ 209578 w 612611"/>
                  <a:gd name="connsiteY7" fmla="*/ 591559 h 687487"/>
                  <a:gd name="connsiteX8" fmla="*/ 0 w 612611"/>
                  <a:gd name="connsiteY8" fmla="*/ 303773 h 687487"/>
                  <a:gd name="connsiteX9" fmla="*/ 306306 w 612611"/>
                  <a:gd name="connsiteY9" fmla="*/ 0 h 687487"/>
                  <a:gd name="connsiteX0" fmla="*/ 306306 w 612611"/>
                  <a:gd name="connsiteY0" fmla="*/ 0 h 687487"/>
                  <a:gd name="connsiteX1" fmla="*/ 612611 w 612611"/>
                  <a:gd name="connsiteY1" fmla="*/ 303773 h 687487"/>
                  <a:gd name="connsiteX2" fmla="*/ 403034 w 612611"/>
                  <a:gd name="connsiteY2" fmla="*/ 591559 h 687487"/>
                  <a:gd name="connsiteX3" fmla="*/ 306306 w 612611"/>
                  <a:gd name="connsiteY3" fmla="*/ 687487 h 687487"/>
                  <a:gd name="connsiteX4" fmla="*/ 209578 w 612611"/>
                  <a:gd name="connsiteY4" fmla="*/ 591559 h 687487"/>
                  <a:gd name="connsiteX5" fmla="*/ 0 w 612611"/>
                  <a:gd name="connsiteY5" fmla="*/ 303773 h 687487"/>
                  <a:gd name="connsiteX6" fmla="*/ 306306 w 612611"/>
                  <a:gd name="connsiteY6" fmla="*/ 0 h 687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2611" h="687487">
                    <a:moveTo>
                      <a:pt x="306306" y="0"/>
                    </a:moveTo>
                    <a:cubicBezTo>
                      <a:pt x="467519" y="0"/>
                      <a:pt x="612611" y="143893"/>
                      <a:pt x="612611" y="303773"/>
                    </a:cubicBezTo>
                    <a:cubicBezTo>
                      <a:pt x="612611" y="447666"/>
                      <a:pt x="515883" y="559583"/>
                      <a:pt x="403034" y="591559"/>
                    </a:cubicBezTo>
                    <a:lnTo>
                      <a:pt x="306306" y="687487"/>
                    </a:lnTo>
                    <a:lnTo>
                      <a:pt x="209578" y="591559"/>
                    </a:lnTo>
                    <a:cubicBezTo>
                      <a:pt x="80607" y="559583"/>
                      <a:pt x="0" y="447666"/>
                      <a:pt x="0" y="303773"/>
                    </a:cubicBezTo>
                    <a:cubicBezTo>
                      <a:pt x="0" y="143893"/>
                      <a:pt x="128971" y="0"/>
                      <a:pt x="306306" y="0"/>
                    </a:cubicBezTo>
                    <a:close/>
                  </a:path>
                </a:pathLst>
              </a:custGeom>
              <a:solidFill>
                <a:schemeClr val="accent1"/>
              </a:solidFill>
              <a:ln>
                <a:noFill/>
              </a:ln>
            </p:spPr>
            <p:txBody>
              <a:bodyPr vert="horz" wrap="square" lIns="91440" tIns="45720" rIns="91440" bIns="45720" numCol="1" anchor="ctr" anchorCtr="0" compatLnSpc="1">
                <a:prstTxWarp prst="textNoShape">
                  <a:avLst/>
                </a:prstTxWarp>
              </a:bodyPr>
              <a:lstStyle/>
              <a:p>
                <a:pPr algn="ctr" eaLnBrk="0" fontAlgn="base" hangingPunct="0">
                  <a:lnSpc>
                    <a:spcPct val="50000"/>
                  </a:lnSpc>
                  <a:spcBef>
                    <a:spcPct val="0"/>
                  </a:spcBef>
                  <a:spcAft>
                    <a:spcPct val="0"/>
                  </a:spcAft>
                </a:pPr>
                <a:endParaRPr lang="en-US" sz="1500" dirty="0">
                  <a:solidFill>
                    <a:srgbClr val="FFFFFF"/>
                  </a:solidFill>
                  <a:latin typeface="Arial" panose="020B0604020202020204" pitchFamily="34" charset="0"/>
                  <a:cs typeface="Arial" panose="020B0604020202020204" pitchFamily="34" charset="0"/>
                </a:endParaRPr>
              </a:p>
            </p:txBody>
          </p:sp>
          <p:sp>
            <p:nvSpPr>
              <p:cNvPr id="85" name="Ellipse 84"/>
              <p:cNvSpPr>
                <a:spLocks noChangeAspect="1"/>
              </p:cNvSpPr>
              <p:nvPr/>
            </p:nvSpPr>
            <p:spPr bwMode="gray">
              <a:xfrm>
                <a:off x="7742302" y="2885614"/>
                <a:ext cx="378611" cy="378610"/>
              </a:xfrm>
              <a:prstGeom prst="ellipse">
                <a:avLst/>
              </a:prstGeom>
              <a:solidFill>
                <a:schemeClr val="bg1"/>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1218616" eaLnBrk="0" fontAlgn="base" hangingPunct="0">
                  <a:spcBef>
                    <a:spcPct val="0"/>
                  </a:spcBef>
                  <a:spcAft>
                    <a:spcPct val="0"/>
                  </a:spcAft>
                </a:pPr>
                <a:r>
                  <a:rPr lang="en-US" sz="1200" b="1" dirty="0">
                    <a:latin typeface="Arial" panose="020B0604020202020204" pitchFamily="34" charset="0"/>
                    <a:cs typeface="Arial" panose="020B0604020202020204" pitchFamily="34" charset="0"/>
                  </a:rPr>
                  <a:t>X</a:t>
                </a:r>
              </a:p>
            </p:txBody>
          </p:sp>
        </p:grpSp>
      </p:grpSp>
      <p:grpSp>
        <p:nvGrpSpPr>
          <p:cNvPr id="189" name="Gruppieren 188"/>
          <p:cNvGrpSpPr/>
          <p:nvPr/>
        </p:nvGrpSpPr>
        <p:grpSpPr bwMode="gray">
          <a:xfrm>
            <a:off x="4326586" y="5724192"/>
            <a:ext cx="1243880" cy="431185"/>
            <a:chOff x="3949279" y="5724192"/>
            <a:chExt cx="1243880" cy="431185"/>
          </a:xfrm>
        </p:grpSpPr>
        <p:sp>
          <p:nvSpPr>
            <p:cNvPr id="87" name="Rectangle 19"/>
            <p:cNvSpPr>
              <a:spLocks noChangeArrowheads="1"/>
            </p:cNvSpPr>
            <p:nvPr/>
          </p:nvSpPr>
          <p:spPr bwMode="gray">
            <a:xfrm>
              <a:off x="4267959" y="5724192"/>
              <a:ext cx="925200" cy="359230"/>
            </a:xfrm>
            <a:prstGeom prst="rect">
              <a:avLst/>
            </a:prstGeom>
            <a:noFill/>
            <a:ln w="9525">
              <a:noFill/>
              <a:prstDash val="solid"/>
              <a:miter lim="800000"/>
              <a:headEnd/>
              <a:tailEnd/>
            </a:ln>
            <a:effectLst/>
          </p:spPr>
          <p:txBody>
            <a:bodyPr wrap="square" lIns="108000" tIns="108000" rIns="0" bIns="36000" anchor="b" anchorCtr="0">
              <a:noAutofit/>
            </a:bodyPr>
            <a:lstStyle/>
            <a:p>
              <a:pPr defTabSz="799823" eaLnBrk="0" fontAlgn="base" hangingPunct="0">
                <a:spcBef>
                  <a:spcPct val="0"/>
                </a:spcBef>
                <a:spcAft>
                  <a:spcPct val="0"/>
                </a:spcAft>
                <a:defRPr/>
              </a:pPr>
              <a:r>
                <a:rPr lang="en-US" sz="1200" noProof="1">
                  <a:solidFill>
                    <a:schemeClr val="bg1"/>
                  </a:solidFill>
                  <a:latin typeface="Arial" panose="020B0604020202020204" pitchFamily="34" charset="0"/>
                  <a:cs typeface="Arial" charset="0"/>
                </a:rPr>
                <a:t>placeholder</a:t>
              </a:r>
            </a:p>
          </p:txBody>
        </p:sp>
        <p:grpSp>
          <p:nvGrpSpPr>
            <p:cNvPr id="88" name="Gruppieren 87"/>
            <p:cNvGrpSpPr/>
            <p:nvPr/>
          </p:nvGrpSpPr>
          <p:grpSpPr bwMode="gray">
            <a:xfrm>
              <a:off x="3949279" y="5767511"/>
              <a:ext cx="345621" cy="387866"/>
              <a:chOff x="7696245" y="2837101"/>
              <a:chExt cx="470725" cy="528261"/>
            </a:xfrm>
          </p:grpSpPr>
          <p:sp>
            <p:nvSpPr>
              <p:cNvPr id="89" name="Freeform 17"/>
              <p:cNvSpPr>
                <a:spLocks/>
              </p:cNvSpPr>
              <p:nvPr/>
            </p:nvSpPr>
            <p:spPr bwMode="gray">
              <a:xfrm>
                <a:off x="7696245" y="2837101"/>
                <a:ext cx="470725" cy="528261"/>
              </a:xfrm>
              <a:custGeom>
                <a:avLst/>
                <a:gdLst>
                  <a:gd name="connsiteX0" fmla="*/ 306306 w 612611"/>
                  <a:gd name="connsiteY0" fmla="*/ 39122 h 687487"/>
                  <a:gd name="connsiteX1" fmla="*/ 40931 w 612611"/>
                  <a:gd name="connsiteY1" fmla="*/ 304496 h 687487"/>
                  <a:gd name="connsiteX2" fmla="*/ 571681 w 612611"/>
                  <a:gd name="connsiteY2" fmla="*/ 304496 h 687487"/>
                  <a:gd name="connsiteX3" fmla="*/ 306306 w 612611"/>
                  <a:gd name="connsiteY3" fmla="*/ 39122 h 687487"/>
                  <a:gd name="connsiteX4" fmla="*/ 306306 w 612611"/>
                  <a:gd name="connsiteY4" fmla="*/ 0 h 687487"/>
                  <a:gd name="connsiteX5" fmla="*/ 612611 w 612611"/>
                  <a:gd name="connsiteY5" fmla="*/ 303773 h 687487"/>
                  <a:gd name="connsiteX6" fmla="*/ 403034 w 612611"/>
                  <a:gd name="connsiteY6" fmla="*/ 591559 h 687487"/>
                  <a:gd name="connsiteX7" fmla="*/ 306306 w 612611"/>
                  <a:gd name="connsiteY7" fmla="*/ 687487 h 687487"/>
                  <a:gd name="connsiteX8" fmla="*/ 209578 w 612611"/>
                  <a:gd name="connsiteY8" fmla="*/ 591559 h 687487"/>
                  <a:gd name="connsiteX9" fmla="*/ 0 w 612611"/>
                  <a:gd name="connsiteY9" fmla="*/ 303773 h 687487"/>
                  <a:gd name="connsiteX10" fmla="*/ 306306 w 612611"/>
                  <a:gd name="connsiteY10" fmla="*/ 0 h 687487"/>
                  <a:gd name="connsiteX0" fmla="*/ 306306 w 612611"/>
                  <a:gd name="connsiteY0" fmla="*/ 39122 h 687487"/>
                  <a:gd name="connsiteX1" fmla="*/ 571681 w 612611"/>
                  <a:gd name="connsiteY1" fmla="*/ 304496 h 687487"/>
                  <a:gd name="connsiteX2" fmla="*/ 306306 w 612611"/>
                  <a:gd name="connsiteY2" fmla="*/ 39122 h 687487"/>
                  <a:gd name="connsiteX3" fmla="*/ 306306 w 612611"/>
                  <a:gd name="connsiteY3" fmla="*/ 0 h 687487"/>
                  <a:gd name="connsiteX4" fmla="*/ 612611 w 612611"/>
                  <a:gd name="connsiteY4" fmla="*/ 303773 h 687487"/>
                  <a:gd name="connsiteX5" fmla="*/ 403034 w 612611"/>
                  <a:gd name="connsiteY5" fmla="*/ 591559 h 687487"/>
                  <a:gd name="connsiteX6" fmla="*/ 306306 w 612611"/>
                  <a:gd name="connsiteY6" fmla="*/ 687487 h 687487"/>
                  <a:gd name="connsiteX7" fmla="*/ 209578 w 612611"/>
                  <a:gd name="connsiteY7" fmla="*/ 591559 h 687487"/>
                  <a:gd name="connsiteX8" fmla="*/ 0 w 612611"/>
                  <a:gd name="connsiteY8" fmla="*/ 303773 h 687487"/>
                  <a:gd name="connsiteX9" fmla="*/ 306306 w 612611"/>
                  <a:gd name="connsiteY9" fmla="*/ 0 h 687487"/>
                  <a:gd name="connsiteX0" fmla="*/ 306306 w 612611"/>
                  <a:gd name="connsiteY0" fmla="*/ 0 h 687487"/>
                  <a:gd name="connsiteX1" fmla="*/ 612611 w 612611"/>
                  <a:gd name="connsiteY1" fmla="*/ 303773 h 687487"/>
                  <a:gd name="connsiteX2" fmla="*/ 403034 w 612611"/>
                  <a:gd name="connsiteY2" fmla="*/ 591559 h 687487"/>
                  <a:gd name="connsiteX3" fmla="*/ 306306 w 612611"/>
                  <a:gd name="connsiteY3" fmla="*/ 687487 h 687487"/>
                  <a:gd name="connsiteX4" fmla="*/ 209578 w 612611"/>
                  <a:gd name="connsiteY4" fmla="*/ 591559 h 687487"/>
                  <a:gd name="connsiteX5" fmla="*/ 0 w 612611"/>
                  <a:gd name="connsiteY5" fmla="*/ 303773 h 687487"/>
                  <a:gd name="connsiteX6" fmla="*/ 306306 w 612611"/>
                  <a:gd name="connsiteY6" fmla="*/ 0 h 687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2611" h="687487">
                    <a:moveTo>
                      <a:pt x="306306" y="0"/>
                    </a:moveTo>
                    <a:cubicBezTo>
                      <a:pt x="467519" y="0"/>
                      <a:pt x="612611" y="143893"/>
                      <a:pt x="612611" y="303773"/>
                    </a:cubicBezTo>
                    <a:cubicBezTo>
                      <a:pt x="612611" y="447666"/>
                      <a:pt x="515883" y="559583"/>
                      <a:pt x="403034" y="591559"/>
                    </a:cubicBezTo>
                    <a:lnTo>
                      <a:pt x="306306" y="687487"/>
                    </a:lnTo>
                    <a:lnTo>
                      <a:pt x="209578" y="591559"/>
                    </a:lnTo>
                    <a:cubicBezTo>
                      <a:pt x="80607" y="559583"/>
                      <a:pt x="0" y="447666"/>
                      <a:pt x="0" y="303773"/>
                    </a:cubicBezTo>
                    <a:cubicBezTo>
                      <a:pt x="0" y="143893"/>
                      <a:pt x="128971" y="0"/>
                      <a:pt x="306306" y="0"/>
                    </a:cubicBezTo>
                    <a:close/>
                  </a:path>
                </a:pathLst>
              </a:custGeom>
              <a:solidFill>
                <a:schemeClr val="accent1"/>
              </a:solidFill>
              <a:ln>
                <a:noFill/>
              </a:ln>
            </p:spPr>
            <p:txBody>
              <a:bodyPr vert="horz" wrap="square" lIns="91440" tIns="45720" rIns="91440" bIns="45720" numCol="1" anchor="ctr" anchorCtr="0" compatLnSpc="1">
                <a:prstTxWarp prst="textNoShape">
                  <a:avLst/>
                </a:prstTxWarp>
              </a:bodyPr>
              <a:lstStyle/>
              <a:p>
                <a:pPr algn="ctr" eaLnBrk="0" fontAlgn="base" hangingPunct="0">
                  <a:lnSpc>
                    <a:spcPct val="50000"/>
                  </a:lnSpc>
                  <a:spcBef>
                    <a:spcPct val="0"/>
                  </a:spcBef>
                  <a:spcAft>
                    <a:spcPct val="0"/>
                  </a:spcAft>
                </a:pPr>
                <a:endParaRPr lang="en-US" sz="1500" dirty="0">
                  <a:solidFill>
                    <a:srgbClr val="FFFFFF"/>
                  </a:solidFill>
                  <a:latin typeface="Arial" panose="020B0604020202020204" pitchFamily="34" charset="0"/>
                  <a:cs typeface="Arial" panose="020B0604020202020204" pitchFamily="34" charset="0"/>
                </a:endParaRPr>
              </a:p>
            </p:txBody>
          </p:sp>
          <p:sp>
            <p:nvSpPr>
              <p:cNvPr id="90" name="Ellipse 89"/>
              <p:cNvSpPr>
                <a:spLocks noChangeAspect="1"/>
              </p:cNvSpPr>
              <p:nvPr/>
            </p:nvSpPr>
            <p:spPr bwMode="gray">
              <a:xfrm>
                <a:off x="7742302" y="2885614"/>
                <a:ext cx="378611" cy="378610"/>
              </a:xfrm>
              <a:prstGeom prst="ellipse">
                <a:avLst/>
              </a:prstGeom>
              <a:solidFill>
                <a:schemeClr val="bg1"/>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1218616" eaLnBrk="0" fontAlgn="base" hangingPunct="0">
                  <a:spcBef>
                    <a:spcPct val="0"/>
                  </a:spcBef>
                  <a:spcAft>
                    <a:spcPct val="0"/>
                  </a:spcAft>
                </a:pPr>
                <a:r>
                  <a:rPr lang="en-US" sz="1200" b="1" dirty="0">
                    <a:latin typeface="Arial" panose="020B0604020202020204" pitchFamily="34" charset="0"/>
                    <a:cs typeface="Arial" panose="020B0604020202020204" pitchFamily="34" charset="0"/>
                  </a:rPr>
                  <a:t>X</a:t>
                </a:r>
              </a:p>
            </p:txBody>
          </p:sp>
        </p:grpSp>
      </p:grpSp>
      <p:grpSp>
        <p:nvGrpSpPr>
          <p:cNvPr id="190" name="Gruppieren 189"/>
          <p:cNvGrpSpPr/>
          <p:nvPr/>
        </p:nvGrpSpPr>
        <p:grpSpPr bwMode="gray">
          <a:xfrm>
            <a:off x="5802963" y="5724192"/>
            <a:ext cx="1243879" cy="431185"/>
            <a:chOff x="5346040" y="5724192"/>
            <a:chExt cx="1243879" cy="431185"/>
          </a:xfrm>
        </p:grpSpPr>
        <p:sp>
          <p:nvSpPr>
            <p:cNvPr id="92" name="Rectangle 19"/>
            <p:cNvSpPr>
              <a:spLocks noChangeArrowheads="1"/>
            </p:cNvSpPr>
            <p:nvPr/>
          </p:nvSpPr>
          <p:spPr bwMode="gray">
            <a:xfrm>
              <a:off x="5664719" y="5724192"/>
              <a:ext cx="925200" cy="359230"/>
            </a:xfrm>
            <a:prstGeom prst="rect">
              <a:avLst/>
            </a:prstGeom>
            <a:noFill/>
            <a:ln w="9525">
              <a:noFill/>
              <a:prstDash val="solid"/>
              <a:miter lim="800000"/>
              <a:headEnd/>
              <a:tailEnd/>
            </a:ln>
            <a:effectLst/>
          </p:spPr>
          <p:txBody>
            <a:bodyPr wrap="square" lIns="108000" tIns="108000" rIns="0" bIns="36000" anchor="b" anchorCtr="0">
              <a:noAutofit/>
            </a:bodyPr>
            <a:lstStyle/>
            <a:p>
              <a:pPr defTabSz="799823" eaLnBrk="0" fontAlgn="base" hangingPunct="0">
                <a:spcBef>
                  <a:spcPct val="0"/>
                </a:spcBef>
                <a:spcAft>
                  <a:spcPct val="0"/>
                </a:spcAft>
                <a:defRPr/>
              </a:pPr>
              <a:r>
                <a:rPr lang="en-US" sz="1200" noProof="1">
                  <a:solidFill>
                    <a:schemeClr val="bg1"/>
                  </a:solidFill>
                  <a:latin typeface="Arial" panose="020B0604020202020204" pitchFamily="34" charset="0"/>
                  <a:cs typeface="Arial" charset="0"/>
                </a:rPr>
                <a:t>placeholder</a:t>
              </a:r>
            </a:p>
          </p:txBody>
        </p:sp>
        <p:grpSp>
          <p:nvGrpSpPr>
            <p:cNvPr id="93" name="Gruppieren 92"/>
            <p:cNvGrpSpPr/>
            <p:nvPr/>
          </p:nvGrpSpPr>
          <p:grpSpPr bwMode="gray">
            <a:xfrm>
              <a:off x="5346040" y="5767511"/>
              <a:ext cx="345621" cy="387866"/>
              <a:chOff x="7696245" y="2837101"/>
              <a:chExt cx="470725" cy="528261"/>
            </a:xfrm>
          </p:grpSpPr>
          <p:sp>
            <p:nvSpPr>
              <p:cNvPr id="94" name="Freeform 17"/>
              <p:cNvSpPr>
                <a:spLocks/>
              </p:cNvSpPr>
              <p:nvPr/>
            </p:nvSpPr>
            <p:spPr bwMode="gray">
              <a:xfrm>
                <a:off x="7696245" y="2837101"/>
                <a:ext cx="470725" cy="528261"/>
              </a:xfrm>
              <a:custGeom>
                <a:avLst/>
                <a:gdLst>
                  <a:gd name="connsiteX0" fmla="*/ 306306 w 612611"/>
                  <a:gd name="connsiteY0" fmla="*/ 39122 h 687487"/>
                  <a:gd name="connsiteX1" fmla="*/ 40931 w 612611"/>
                  <a:gd name="connsiteY1" fmla="*/ 304496 h 687487"/>
                  <a:gd name="connsiteX2" fmla="*/ 571681 w 612611"/>
                  <a:gd name="connsiteY2" fmla="*/ 304496 h 687487"/>
                  <a:gd name="connsiteX3" fmla="*/ 306306 w 612611"/>
                  <a:gd name="connsiteY3" fmla="*/ 39122 h 687487"/>
                  <a:gd name="connsiteX4" fmla="*/ 306306 w 612611"/>
                  <a:gd name="connsiteY4" fmla="*/ 0 h 687487"/>
                  <a:gd name="connsiteX5" fmla="*/ 612611 w 612611"/>
                  <a:gd name="connsiteY5" fmla="*/ 303773 h 687487"/>
                  <a:gd name="connsiteX6" fmla="*/ 403034 w 612611"/>
                  <a:gd name="connsiteY6" fmla="*/ 591559 h 687487"/>
                  <a:gd name="connsiteX7" fmla="*/ 306306 w 612611"/>
                  <a:gd name="connsiteY7" fmla="*/ 687487 h 687487"/>
                  <a:gd name="connsiteX8" fmla="*/ 209578 w 612611"/>
                  <a:gd name="connsiteY8" fmla="*/ 591559 h 687487"/>
                  <a:gd name="connsiteX9" fmla="*/ 0 w 612611"/>
                  <a:gd name="connsiteY9" fmla="*/ 303773 h 687487"/>
                  <a:gd name="connsiteX10" fmla="*/ 306306 w 612611"/>
                  <a:gd name="connsiteY10" fmla="*/ 0 h 687487"/>
                  <a:gd name="connsiteX0" fmla="*/ 306306 w 612611"/>
                  <a:gd name="connsiteY0" fmla="*/ 39122 h 687487"/>
                  <a:gd name="connsiteX1" fmla="*/ 571681 w 612611"/>
                  <a:gd name="connsiteY1" fmla="*/ 304496 h 687487"/>
                  <a:gd name="connsiteX2" fmla="*/ 306306 w 612611"/>
                  <a:gd name="connsiteY2" fmla="*/ 39122 h 687487"/>
                  <a:gd name="connsiteX3" fmla="*/ 306306 w 612611"/>
                  <a:gd name="connsiteY3" fmla="*/ 0 h 687487"/>
                  <a:gd name="connsiteX4" fmla="*/ 612611 w 612611"/>
                  <a:gd name="connsiteY4" fmla="*/ 303773 h 687487"/>
                  <a:gd name="connsiteX5" fmla="*/ 403034 w 612611"/>
                  <a:gd name="connsiteY5" fmla="*/ 591559 h 687487"/>
                  <a:gd name="connsiteX6" fmla="*/ 306306 w 612611"/>
                  <a:gd name="connsiteY6" fmla="*/ 687487 h 687487"/>
                  <a:gd name="connsiteX7" fmla="*/ 209578 w 612611"/>
                  <a:gd name="connsiteY7" fmla="*/ 591559 h 687487"/>
                  <a:gd name="connsiteX8" fmla="*/ 0 w 612611"/>
                  <a:gd name="connsiteY8" fmla="*/ 303773 h 687487"/>
                  <a:gd name="connsiteX9" fmla="*/ 306306 w 612611"/>
                  <a:gd name="connsiteY9" fmla="*/ 0 h 687487"/>
                  <a:gd name="connsiteX0" fmla="*/ 306306 w 612611"/>
                  <a:gd name="connsiteY0" fmla="*/ 0 h 687487"/>
                  <a:gd name="connsiteX1" fmla="*/ 612611 w 612611"/>
                  <a:gd name="connsiteY1" fmla="*/ 303773 h 687487"/>
                  <a:gd name="connsiteX2" fmla="*/ 403034 w 612611"/>
                  <a:gd name="connsiteY2" fmla="*/ 591559 h 687487"/>
                  <a:gd name="connsiteX3" fmla="*/ 306306 w 612611"/>
                  <a:gd name="connsiteY3" fmla="*/ 687487 h 687487"/>
                  <a:gd name="connsiteX4" fmla="*/ 209578 w 612611"/>
                  <a:gd name="connsiteY4" fmla="*/ 591559 h 687487"/>
                  <a:gd name="connsiteX5" fmla="*/ 0 w 612611"/>
                  <a:gd name="connsiteY5" fmla="*/ 303773 h 687487"/>
                  <a:gd name="connsiteX6" fmla="*/ 306306 w 612611"/>
                  <a:gd name="connsiteY6" fmla="*/ 0 h 687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2611" h="687487">
                    <a:moveTo>
                      <a:pt x="306306" y="0"/>
                    </a:moveTo>
                    <a:cubicBezTo>
                      <a:pt x="467519" y="0"/>
                      <a:pt x="612611" y="143893"/>
                      <a:pt x="612611" y="303773"/>
                    </a:cubicBezTo>
                    <a:cubicBezTo>
                      <a:pt x="612611" y="447666"/>
                      <a:pt x="515883" y="559583"/>
                      <a:pt x="403034" y="591559"/>
                    </a:cubicBezTo>
                    <a:lnTo>
                      <a:pt x="306306" y="687487"/>
                    </a:lnTo>
                    <a:lnTo>
                      <a:pt x="209578" y="591559"/>
                    </a:lnTo>
                    <a:cubicBezTo>
                      <a:pt x="80607" y="559583"/>
                      <a:pt x="0" y="447666"/>
                      <a:pt x="0" y="303773"/>
                    </a:cubicBezTo>
                    <a:cubicBezTo>
                      <a:pt x="0" y="143893"/>
                      <a:pt x="128971" y="0"/>
                      <a:pt x="306306" y="0"/>
                    </a:cubicBezTo>
                    <a:close/>
                  </a:path>
                </a:pathLst>
              </a:custGeom>
              <a:solidFill>
                <a:schemeClr val="accent1"/>
              </a:solidFill>
              <a:ln>
                <a:noFill/>
              </a:ln>
            </p:spPr>
            <p:txBody>
              <a:bodyPr vert="horz" wrap="square" lIns="91440" tIns="45720" rIns="91440" bIns="45720" numCol="1" anchor="ctr" anchorCtr="0" compatLnSpc="1">
                <a:prstTxWarp prst="textNoShape">
                  <a:avLst/>
                </a:prstTxWarp>
              </a:bodyPr>
              <a:lstStyle/>
              <a:p>
                <a:pPr algn="ctr" eaLnBrk="0" fontAlgn="base" hangingPunct="0">
                  <a:lnSpc>
                    <a:spcPct val="50000"/>
                  </a:lnSpc>
                  <a:spcBef>
                    <a:spcPct val="0"/>
                  </a:spcBef>
                  <a:spcAft>
                    <a:spcPct val="0"/>
                  </a:spcAft>
                </a:pPr>
                <a:endParaRPr lang="en-US" sz="1500" dirty="0">
                  <a:solidFill>
                    <a:srgbClr val="FFFFFF"/>
                  </a:solidFill>
                  <a:latin typeface="Arial" panose="020B0604020202020204" pitchFamily="34" charset="0"/>
                  <a:cs typeface="Arial" panose="020B0604020202020204" pitchFamily="34" charset="0"/>
                </a:endParaRPr>
              </a:p>
            </p:txBody>
          </p:sp>
          <p:sp>
            <p:nvSpPr>
              <p:cNvPr id="95" name="Ellipse 94"/>
              <p:cNvSpPr>
                <a:spLocks noChangeAspect="1"/>
              </p:cNvSpPr>
              <p:nvPr/>
            </p:nvSpPr>
            <p:spPr bwMode="gray">
              <a:xfrm>
                <a:off x="7742302" y="2885614"/>
                <a:ext cx="378611" cy="378610"/>
              </a:xfrm>
              <a:prstGeom prst="ellipse">
                <a:avLst/>
              </a:prstGeom>
              <a:solidFill>
                <a:schemeClr val="bg1"/>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1218616" eaLnBrk="0" fontAlgn="base" hangingPunct="0">
                  <a:spcBef>
                    <a:spcPct val="0"/>
                  </a:spcBef>
                  <a:spcAft>
                    <a:spcPct val="0"/>
                  </a:spcAft>
                </a:pPr>
                <a:r>
                  <a:rPr lang="en-US" sz="1200" b="1" dirty="0">
                    <a:latin typeface="Arial" panose="020B0604020202020204" pitchFamily="34" charset="0"/>
                    <a:cs typeface="Arial" panose="020B0604020202020204" pitchFamily="34" charset="0"/>
                  </a:rPr>
                  <a:t>X</a:t>
                </a:r>
              </a:p>
            </p:txBody>
          </p:sp>
        </p:grpSp>
      </p:grpSp>
      <p:grpSp>
        <p:nvGrpSpPr>
          <p:cNvPr id="191" name="Gruppieren 190"/>
          <p:cNvGrpSpPr/>
          <p:nvPr/>
        </p:nvGrpSpPr>
        <p:grpSpPr bwMode="gray">
          <a:xfrm>
            <a:off x="7279339" y="5724192"/>
            <a:ext cx="1245487" cy="431185"/>
            <a:chOff x="6669788" y="5724192"/>
            <a:chExt cx="1245487" cy="431185"/>
          </a:xfrm>
        </p:grpSpPr>
        <p:sp>
          <p:nvSpPr>
            <p:cNvPr id="97" name="Rectangle 19"/>
            <p:cNvSpPr>
              <a:spLocks noChangeArrowheads="1"/>
            </p:cNvSpPr>
            <p:nvPr/>
          </p:nvSpPr>
          <p:spPr bwMode="gray">
            <a:xfrm>
              <a:off x="6988468" y="5724192"/>
              <a:ext cx="926807" cy="359230"/>
            </a:xfrm>
            <a:prstGeom prst="rect">
              <a:avLst/>
            </a:prstGeom>
            <a:noFill/>
            <a:ln w="9525">
              <a:noFill/>
              <a:prstDash val="solid"/>
              <a:miter lim="800000"/>
              <a:headEnd/>
              <a:tailEnd/>
            </a:ln>
            <a:effectLst/>
          </p:spPr>
          <p:txBody>
            <a:bodyPr wrap="square" lIns="108000" tIns="108000" rIns="0" bIns="36000" anchor="b" anchorCtr="0">
              <a:noAutofit/>
            </a:bodyPr>
            <a:lstStyle/>
            <a:p>
              <a:pPr defTabSz="799823" eaLnBrk="0" fontAlgn="base" hangingPunct="0">
                <a:spcBef>
                  <a:spcPct val="0"/>
                </a:spcBef>
                <a:spcAft>
                  <a:spcPct val="0"/>
                </a:spcAft>
                <a:defRPr/>
              </a:pPr>
              <a:r>
                <a:rPr lang="en-US" sz="1200" noProof="1">
                  <a:solidFill>
                    <a:schemeClr val="bg1"/>
                  </a:solidFill>
                  <a:latin typeface="Arial" panose="020B0604020202020204" pitchFamily="34" charset="0"/>
                  <a:cs typeface="Arial" charset="0"/>
                </a:rPr>
                <a:t>placeholder</a:t>
              </a:r>
            </a:p>
          </p:txBody>
        </p:sp>
        <p:grpSp>
          <p:nvGrpSpPr>
            <p:cNvPr id="98" name="Gruppieren 97"/>
            <p:cNvGrpSpPr/>
            <p:nvPr/>
          </p:nvGrpSpPr>
          <p:grpSpPr bwMode="gray">
            <a:xfrm>
              <a:off x="6669788" y="5767511"/>
              <a:ext cx="345621" cy="387866"/>
              <a:chOff x="7696245" y="2837101"/>
              <a:chExt cx="470725" cy="528261"/>
            </a:xfrm>
          </p:grpSpPr>
          <p:sp>
            <p:nvSpPr>
              <p:cNvPr id="99" name="Freeform 17"/>
              <p:cNvSpPr>
                <a:spLocks/>
              </p:cNvSpPr>
              <p:nvPr/>
            </p:nvSpPr>
            <p:spPr bwMode="gray">
              <a:xfrm>
                <a:off x="7696245" y="2837101"/>
                <a:ext cx="470725" cy="528261"/>
              </a:xfrm>
              <a:custGeom>
                <a:avLst/>
                <a:gdLst>
                  <a:gd name="connsiteX0" fmla="*/ 306306 w 612611"/>
                  <a:gd name="connsiteY0" fmla="*/ 39122 h 687487"/>
                  <a:gd name="connsiteX1" fmla="*/ 40931 w 612611"/>
                  <a:gd name="connsiteY1" fmla="*/ 304496 h 687487"/>
                  <a:gd name="connsiteX2" fmla="*/ 571681 w 612611"/>
                  <a:gd name="connsiteY2" fmla="*/ 304496 h 687487"/>
                  <a:gd name="connsiteX3" fmla="*/ 306306 w 612611"/>
                  <a:gd name="connsiteY3" fmla="*/ 39122 h 687487"/>
                  <a:gd name="connsiteX4" fmla="*/ 306306 w 612611"/>
                  <a:gd name="connsiteY4" fmla="*/ 0 h 687487"/>
                  <a:gd name="connsiteX5" fmla="*/ 612611 w 612611"/>
                  <a:gd name="connsiteY5" fmla="*/ 303773 h 687487"/>
                  <a:gd name="connsiteX6" fmla="*/ 403034 w 612611"/>
                  <a:gd name="connsiteY6" fmla="*/ 591559 h 687487"/>
                  <a:gd name="connsiteX7" fmla="*/ 306306 w 612611"/>
                  <a:gd name="connsiteY7" fmla="*/ 687487 h 687487"/>
                  <a:gd name="connsiteX8" fmla="*/ 209578 w 612611"/>
                  <a:gd name="connsiteY8" fmla="*/ 591559 h 687487"/>
                  <a:gd name="connsiteX9" fmla="*/ 0 w 612611"/>
                  <a:gd name="connsiteY9" fmla="*/ 303773 h 687487"/>
                  <a:gd name="connsiteX10" fmla="*/ 306306 w 612611"/>
                  <a:gd name="connsiteY10" fmla="*/ 0 h 687487"/>
                  <a:gd name="connsiteX0" fmla="*/ 306306 w 612611"/>
                  <a:gd name="connsiteY0" fmla="*/ 39122 h 687487"/>
                  <a:gd name="connsiteX1" fmla="*/ 571681 w 612611"/>
                  <a:gd name="connsiteY1" fmla="*/ 304496 h 687487"/>
                  <a:gd name="connsiteX2" fmla="*/ 306306 w 612611"/>
                  <a:gd name="connsiteY2" fmla="*/ 39122 h 687487"/>
                  <a:gd name="connsiteX3" fmla="*/ 306306 w 612611"/>
                  <a:gd name="connsiteY3" fmla="*/ 0 h 687487"/>
                  <a:gd name="connsiteX4" fmla="*/ 612611 w 612611"/>
                  <a:gd name="connsiteY4" fmla="*/ 303773 h 687487"/>
                  <a:gd name="connsiteX5" fmla="*/ 403034 w 612611"/>
                  <a:gd name="connsiteY5" fmla="*/ 591559 h 687487"/>
                  <a:gd name="connsiteX6" fmla="*/ 306306 w 612611"/>
                  <a:gd name="connsiteY6" fmla="*/ 687487 h 687487"/>
                  <a:gd name="connsiteX7" fmla="*/ 209578 w 612611"/>
                  <a:gd name="connsiteY7" fmla="*/ 591559 h 687487"/>
                  <a:gd name="connsiteX8" fmla="*/ 0 w 612611"/>
                  <a:gd name="connsiteY8" fmla="*/ 303773 h 687487"/>
                  <a:gd name="connsiteX9" fmla="*/ 306306 w 612611"/>
                  <a:gd name="connsiteY9" fmla="*/ 0 h 687487"/>
                  <a:gd name="connsiteX0" fmla="*/ 306306 w 612611"/>
                  <a:gd name="connsiteY0" fmla="*/ 0 h 687487"/>
                  <a:gd name="connsiteX1" fmla="*/ 612611 w 612611"/>
                  <a:gd name="connsiteY1" fmla="*/ 303773 h 687487"/>
                  <a:gd name="connsiteX2" fmla="*/ 403034 w 612611"/>
                  <a:gd name="connsiteY2" fmla="*/ 591559 h 687487"/>
                  <a:gd name="connsiteX3" fmla="*/ 306306 w 612611"/>
                  <a:gd name="connsiteY3" fmla="*/ 687487 h 687487"/>
                  <a:gd name="connsiteX4" fmla="*/ 209578 w 612611"/>
                  <a:gd name="connsiteY4" fmla="*/ 591559 h 687487"/>
                  <a:gd name="connsiteX5" fmla="*/ 0 w 612611"/>
                  <a:gd name="connsiteY5" fmla="*/ 303773 h 687487"/>
                  <a:gd name="connsiteX6" fmla="*/ 306306 w 612611"/>
                  <a:gd name="connsiteY6" fmla="*/ 0 h 687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2611" h="687487">
                    <a:moveTo>
                      <a:pt x="306306" y="0"/>
                    </a:moveTo>
                    <a:cubicBezTo>
                      <a:pt x="467519" y="0"/>
                      <a:pt x="612611" y="143893"/>
                      <a:pt x="612611" y="303773"/>
                    </a:cubicBezTo>
                    <a:cubicBezTo>
                      <a:pt x="612611" y="447666"/>
                      <a:pt x="515883" y="559583"/>
                      <a:pt x="403034" y="591559"/>
                    </a:cubicBezTo>
                    <a:lnTo>
                      <a:pt x="306306" y="687487"/>
                    </a:lnTo>
                    <a:lnTo>
                      <a:pt x="209578" y="591559"/>
                    </a:lnTo>
                    <a:cubicBezTo>
                      <a:pt x="80607" y="559583"/>
                      <a:pt x="0" y="447666"/>
                      <a:pt x="0" y="303773"/>
                    </a:cubicBezTo>
                    <a:cubicBezTo>
                      <a:pt x="0" y="143893"/>
                      <a:pt x="128971" y="0"/>
                      <a:pt x="306306" y="0"/>
                    </a:cubicBezTo>
                    <a:close/>
                  </a:path>
                </a:pathLst>
              </a:custGeom>
              <a:solidFill>
                <a:schemeClr val="accent1"/>
              </a:solidFill>
              <a:ln>
                <a:noFill/>
              </a:ln>
            </p:spPr>
            <p:txBody>
              <a:bodyPr vert="horz" wrap="square" lIns="91440" tIns="45720" rIns="91440" bIns="45720" numCol="1" anchor="ctr" anchorCtr="0" compatLnSpc="1">
                <a:prstTxWarp prst="textNoShape">
                  <a:avLst/>
                </a:prstTxWarp>
              </a:bodyPr>
              <a:lstStyle/>
              <a:p>
                <a:pPr algn="ctr" eaLnBrk="0" fontAlgn="base" hangingPunct="0">
                  <a:lnSpc>
                    <a:spcPct val="50000"/>
                  </a:lnSpc>
                  <a:spcBef>
                    <a:spcPct val="0"/>
                  </a:spcBef>
                  <a:spcAft>
                    <a:spcPct val="0"/>
                  </a:spcAft>
                </a:pPr>
                <a:endParaRPr lang="en-US" sz="1500" dirty="0">
                  <a:solidFill>
                    <a:srgbClr val="FFFFFF"/>
                  </a:solidFill>
                  <a:latin typeface="Arial" panose="020B0604020202020204" pitchFamily="34" charset="0"/>
                  <a:cs typeface="Arial" panose="020B0604020202020204" pitchFamily="34" charset="0"/>
                </a:endParaRPr>
              </a:p>
            </p:txBody>
          </p:sp>
          <p:sp>
            <p:nvSpPr>
              <p:cNvPr id="100" name="Ellipse 99"/>
              <p:cNvSpPr>
                <a:spLocks noChangeAspect="1"/>
              </p:cNvSpPr>
              <p:nvPr/>
            </p:nvSpPr>
            <p:spPr bwMode="gray">
              <a:xfrm>
                <a:off x="7742302" y="2885614"/>
                <a:ext cx="378611" cy="378610"/>
              </a:xfrm>
              <a:prstGeom prst="ellipse">
                <a:avLst/>
              </a:prstGeom>
              <a:solidFill>
                <a:schemeClr val="bg1"/>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1218616" eaLnBrk="0" fontAlgn="base" hangingPunct="0">
                  <a:spcBef>
                    <a:spcPct val="0"/>
                  </a:spcBef>
                  <a:spcAft>
                    <a:spcPct val="0"/>
                  </a:spcAft>
                </a:pPr>
                <a:r>
                  <a:rPr lang="en-US" sz="1200" b="1" dirty="0">
                    <a:latin typeface="Arial" panose="020B0604020202020204" pitchFamily="34" charset="0"/>
                    <a:cs typeface="Arial" panose="020B0604020202020204" pitchFamily="34" charset="0"/>
                  </a:rPr>
                  <a:t>X</a:t>
                </a:r>
              </a:p>
            </p:txBody>
          </p:sp>
        </p:grpSp>
      </p:grpSp>
      <p:cxnSp>
        <p:nvCxnSpPr>
          <p:cNvPr id="136" name="Gerader Verbinder 135"/>
          <p:cNvCxnSpPr/>
          <p:nvPr/>
        </p:nvCxnSpPr>
        <p:spPr bwMode="gray">
          <a:xfrm>
            <a:off x="1579546" y="2078504"/>
            <a:ext cx="8858255"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38" name="Gerader Verbinder 137"/>
          <p:cNvCxnSpPr/>
          <p:nvPr/>
        </p:nvCxnSpPr>
        <p:spPr bwMode="gray">
          <a:xfrm>
            <a:off x="10437801" y="2078504"/>
            <a:ext cx="0" cy="118846"/>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39" name="Gerader Verbinder 138"/>
          <p:cNvCxnSpPr/>
          <p:nvPr/>
        </p:nvCxnSpPr>
        <p:spPr bwMode="gray">
          <a:xfrm>
            <a:off x="8223238" y="2078504"/>
            <a:ext cx="0" cy="118846"/>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40" name="Gerader Verbinder 139"/>
          <p:cNvCxnSpPr>
            <a:stCxn id="60" idx="2"/>
          </p:cNvCxnSpPr>
          <p:nvPr/>
        </p:nvCxnSpPr>
        <p:spPr bwMode="gray">
          <a:xfrm>
            <a:off x="6008674" y="1959658"/>
            <a:ext cx="0" cy="237692"/>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42" name="Gerader Verbinder 141"/>
          <p:cNvCxnSpPr/>
          <p:nvPr/>
        </p:nvCxnSpPr>
        <p:spPr bwMode="gray">
          <a:xfrm>
            <a:off x="1579546" y="2078504"/>
            <a:ext cx="0" cy="118846"/>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44" name="Gerader Verbinder 143"/>
          <p:cNvCxnSpPr/>
          <p:nvPr/>
        </p:nvCxnSpPr>
        <p:spPr bwMode="gray">
          <a:xfrm>
            <a:off x="779446" y="2736197"/>
            <a:ext cx="0" cy="187513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46" name="Gerader Verbinder 145"/>
          <p:cNvCxnSpPr/>
          <p:nvPr/>
        </p:nvCxnSpPr>
        <p:spPr bwMode="gray">
          <a:xfrm flipH="1">
            <a:off x="779447" y="3150789"/>
            <a:ext cx="261081"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48" name="Gerader Verbinder 147"/>
          <p:cNvCxnSpPr/>
          <p:nvPr/>
        </p:nvCxnSpPr>
        <p:spPr bwMode="gray">
          <a:xfrm flipH="1">
            <a:off x="779447" y="3881051"/>
            <a:ext cx="261081"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49" name="Gerader Verbinder 148"/>
          <p:cNvCxnSpPr/>
          <p:nvPr/>
        </p:nvCxnSpPr>
        <p:spPr bwMode="gray">
          <a:xfrm flipH="1">
            <a:off x="779447" y="4611327"/>
            <a:ext cx="261081"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52" name="Gerader Verbinder 151"/>
          <p:cNvCxnSpPr/>
          <p:nvPr/>
        </p:nvCxnSpPr>
        <p:spPr bwMode="gray">
          <a:xfrm flipH="1">
            <a:off x="3237605" y="3515921"/>
            <a:ext cx="34322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55" name="Gerader Verbinder 154"/>
          <p:cNvCxnSpPr>
            <a:endCxn id="33" idx="0"/>
          </p:cNvCxnSpPr>
          <p:nvPr/>
        </p:nvCxnSpPr>
        <p:spPr bwMode="gray">
          <a:xfrm>
            <a:off x="3237604" y="3515921"/>
            <a:ext cx="1399" cy="95708"/>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60" name="Gerader Verbinder 159"/>
          <p:cNvCxnSpPr/>
          <p:nvPr/>
        </p:nvCxnSpPr>
        <p:spPr bwMode="gray">
          <a:xfrm>
            <a:off x="5559599" y="3515921"/>
            <a:ext cx="0" cy="95708"/>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61" name="Gerader Verbinder 160"/>
          <p:cNvCxnSpPr/>
          <p:nvPr/>
        </p:nvCxnSpPr>
        <p:spPr bwMode="gray">
          <a:xfrm>
            <a:off x="6669813" y="3515921"/>
            <a:ext cx="0" cy="95708"/>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64" name="Gerader Verbinder 163"/>
          <p:cNvCxnSpPr/>
          <p:nvPr/>
        </p:nvCxnSpPr>
        <p:spPr bwMode="gray">
          <a:xfrm>
            <a:off x="9624749" y="2736197"/>
            <a:ext cx="0" cy="1144854"/>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65" name="Gerader Verbinder 164"/>
          <p:cNvCxnSpPr/>
          <p:nvPr/>
        </p:nvCxnSpPr>
        <p:spPr bwMode="gray">
          <a:xfrm flipH="1">
            <a:off x="9624750" y="3150789"/>
            <a:ext cx="261081"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66" name="Gerader Verbinder 165"/>
          <p:cNvCxnSpPr/>
          <p:nvPr/>
        </p:nvCxnSpPr>
        <p:spPr bwMode="gray">
          <a:xfrm flipH="1">
            <a:off x="9624750" y="3881051"/>
            <a:ext cx="261081"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77" name="Gerader Verbinder 176"/>
          <p:cNvCxnSpPr/>
          <p:nvPr/>
        </p:nvCxnSpPr>
        <p:spPr bwMode="gray">
          <a:xfrm>
            <a:off x="617538" y="5214085"/>
            <a:ext cx="10964213" cy="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179" name="Gleichschenkliges Dreieck 178"/>
          <p:cNvSpPr/>
          <p:nvPr/>
        </p:nvSpPr>
        <p:spPr bwMode="gray">
          <a:xfrm>
            <a:off x="1489585" y="2788821"/>
            <a:ext cx="179922" cy="9254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latin typeface="Arial" panose="020B0604020202020204" pitchFamily="34" charset="0"/>
              <a:cs typeface="Arial" panose="020B0604020202020204" pitchFamily="34" charset="0"/>
            </a:endParaRPr>
          </a:p>
        </p:txBody>
      </p:sp>
      <p:sp>
        <p:nvSpPr>
          <p:cNvPr id="180" name="Gleichschenkliges Dreieck 179"/>
          <p:cNvSpPr/>
          <p:nvPr/>
        </p:nvSpPr>
        <p:spPr bwMode="gray">
          <a:xfrm rot="16200000">
            <a:off x="7143105" y="1645269"/>
            <a:ext cx="179922" cy="92545"/>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latin typeface="Arial" panose="020B0604020202020204" pitchFamily="34" charset="0"/>
              <a:cs typeface="Arial" panose="020B0604020202020204" pitchFamily="34" charset="0"/>
            </a:endParaRPr>
          </a:p>
        </p:txBody>
      </p:sp>
      <p:sp>
        <p:nvSpPr>
          <p:cNvPr id="181" name="Gleichschenkliges Dreieck 180"/>
          <p:cNvSpPr/>
          <p:nvPr/>
        </p:nvSpPr>
        <p:spPr bwMode="gray">
          <a:xfrm>
            <a:off x="8132577" y="2788821"/>
            <a:ext cx="179922" cy="92545"/>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latin typeface="Arial" panose="020B0604020202020204" pitchFamily="34" charset="0"/>
              <a:cs typeface="Arial" panose="020B0604020202020204" pitchFamily="34" charset="0"/>
            </a:endParaRPr>
          </a:p>
        </p:txBody>
      </p:sp>
      <p:sp>
        <p:nvSpPr>
          <p:cNvPr id="182" name="Gleichschenkliges Dreieck 181"/>
          <p:cNvSpPr/>
          <p:nvPr/>
        </p:nvSpPr>
        <p:spPr bwMode="gray">
          <a:xfrm>
            <a:off x="5913709" y="2788821"/>
            <a:ext cx="179922" cy="92545"/>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latin typeface="Arial" panose="020B0604020202020204" pitchFamily="34" charset="0"/>
              <a:cs typeface="Arial" panose="020B0604020202020204" pitchFamily="34" charset="0"/>
            </a:endParaRPr>
          </a:p>
        </p:txBody>
      </p:sp>
      <p:grpSp>
        <p:nvGrpSpPr>
          <p:cNvPr id="192" name="Gruppieren 191"/>
          <p:cNvGrpSpPr/>
          <p:nvPr/>
        </p:nvGrpSpPr>
        <p:grpSpPr bwMode="gray">
          <a:xfrm>
            <a:off x="9395420" y="5725775"/>
            <a:ext cx="1025081" cy="359231"/>
            <a:chOff x="9395420" y="5725775"/>
            <a:chExt cx="1025081" cy="359231"/>
          </a:xfrm>
        </p:grpSpPr>
        <p:sp>
          <p:nvSpPr>
            <p:cNvPr id="19" name="Rectangle 19"/>
            <p:cNvSpPr>
              <a:spLocks noChangeArrowheads="1"/>
            </p:cNvSpPr>
            <p:nvPr/>
          </p:nvSpPr>
          <p:spPr bwMode="gray">
            <a:xfrm>
              <a:off x="9495301" y="5725775"/>
              <a:ext cx="925200" cy="359231"/>
            </a:xfrm>
            <a:prstGeom prst="rect">
              <a:avLst/>
            </a:prstGeom>
            <a:noFill/>
            <a:ln w="9525">
              <a:noFill/>
              <a:prstDash val="solid"/>
              <a:miter lim="800000"/>
              <a:headEnd/>
              <a:tailEnd/>
            </a:ln>
            <a:effectLst/>
          </p:spPr>
          <p:txBody>
            <a:bodyPr wrap="square" lIns="107749" tIns="107749" rIns="0" bIns="35922" anchor="b" anchorCtr="0">
              <a:noAutofit/>
            </a:bodyPr>
            <a:lstStyle/>
            <a:p>
              <a:pPr defTabSz="799823" eaLnBrk="0" fontAlgn="base" hangingPunct="0">
                <a:spcBef>
                  <a:spcPct val="0"/>
                </a:spcBef>
                <a:spcAft>
                  <a:spcPct val="0"/>
                </a:spcAft>
                <a:defRPr/>
              </a:pPr>
              <a:r>
                <a:rPr lang="en-US" sz="1200" noProof="1">
                  <a:solidFill>
                    <a:schemeClr val="bg1"/>
                  </a:solidFill>
                  <a:latin typeface="Arial" panose="020B0604020202020204" pitchFamily="34" charset="0"/>
                  <a:cs typeface="Arial" charset="0"/>
                </a:rPr>
                <a:t>placeholder</a:t>
              </a:r>
            </a:p>
          </p:txBody>
        </p:sp>
        <p:sp>
          <p:nvSpPr>
            <p:cNvPr id="183" name="Gleichschenkliges Dreieck 182"/>
            <p:cNvSpPr/>
            <p:nvPr/>
          </p:nvSpPr>
          <p:spPr bwMode="gray">
            <a:xfrm rot="5400000" flipH="1">
              <a:off x="9351732" y="5914910"/>
              <a:ext cx="179922" cy="92545"/>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42167759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Decision Tree</a:t>
            </a:r>
          </a:p>
        </p:txBody>
      </p:sp>
      <p:sp>
        <p:nvSpPr>
          <p:cNvPr id="3" name="Untertitel 2"/>
          <p:cNvSpPr>
            <a:spLocks noGrp="1"/>
          </p:cNvSpPr>
          <p:nvPr>
            <p:ph type="subTitle" idx="14"/>
          </p:nvPr>
        </p:nvSpPr>
        <p:spPr bwMode="gray"/>
        <p:txBody>
          <a:bodyPr/>
          <a:lstStyle/>
          <a:p>
            <a:endParaRPr lang="en-US" dirty="0"/>
          </a:p>
        </p:txBody>
      </p:sp>
      <p:sp>
        <p:nvSpPr>
          <p:cNvPr id="5" name="Rechteck 4"/>
          <p:cNvSpPr/>
          <p:nvPr/>
        </p:nvSpPr>
        <p:spPr bwMode="gray">
          <a:xfrm>
            <a:off x="6434151" y="2522102"/>
            <a:ext cx="2215854" cy="419839"/>
          </a:xfrm>
          <a:prstGeom prst="rect">
            <a:avLst/>
          </a:prstGeom>
          <a:solidFill>
            <a:schemeClr val="bg1">
              <a:alpha val="25000"/>
            </a:schemeClr>
          </a:solidFill>
          <a:ln w="12700" algn="ctr">
            <a:noFill/>
            <a:miter lim="800000"/>
            <a:headEnd/>
            <a:tailEnd/>
          </a:ln>
          <a:effectLst/>
        </p:spPr>
        <p:txBody>
          <a:bodyPr lIns="108000" tIns="72000" rIns="108000" bIns="72000" anchor="ctr"/>
          <a:lstStyle/>
          <a:p>
            <a:pPr algn="ctr" defTabSz="839772" eaLnBrk="0" fontAlgn="base" hangingPunct="0">
              <a:spcBef>
                <a:spcPct val="0"/>
              </a:spcBef>
              <a:spcAft>
                <a:spcPct val="40000"/>
              </a:spcAft>
              <a:buClr>
                <a:srgbClr val="808080"/>
              </a:buClr>
            </a:pPr>
            <a:r>
              <a:rPr lang="en-US" sz="1400" noProof="1">
                <a:solidFill>
                  <a:schemeClr val="bg1"/>
                </a:solidFill>
                <a:latin typeface="Arial" panose="020B0604020202020204" pitchFamily="34" charset="0"/>
                <a:cs typeface="Arial" charset="0"/>
              </a:rPr>
              <a:t>Placeholder</a:t>
            </a:r>
          </a:p>
        </p:txBody>
      </p:sp>
      <p:sp>
        <p:nvSpPr>
          <p:cNvPr id="6" name="Rechteck 5"/>
          <p:cNvSpPr/>
          <p:nvPr/>
        </p:nvSpPr>
        <p:spPr bwMode="gray">
          <a:xfrm>
            <a:off x="6434151" y="3481133"/>
            <a:ext cx="2215854" cy="419839"/>
          </a:xfrm>
          <a:prstGeom prst="rect">
            <a:avLst/>
          </a:prstGeom>
          <a:solidFill>
            <a:schemeClr val="bg1">
              <a:alpha val="25000"/>
            </a:schemeClr>
          </a:solidFill>
          <a:ln w="12700" algn="ctr">
            <a:noFill/>
            <a:miter lim="800000"/>
            <a:headEnd/>
            <a:tailEnd/>
          </a:ln>
          <a:effectLst/>
        </p:spPr>
        <p:txBody>
          <a:bodyPr lIns="108000" tIns="72000" rIns="108000" bIns="72000" anchor="ctr"/>
          <a:lstStyle/>
          <a:p>
            <a:pPr algn="ctr" defTabSz="839772" eaLnBrk="0" fontAlgn="base" hangingPunct="0">
              <a:spcBef>
                <a:spcPct val="0"/>
              </a:spcBef>
              <a:spcAft>
                <a:spcPct val="40000"/>
              </a:spcAft>
              <a:buClr>
                <a:srgbClr val="808080"/>
              </a:buClr>
            </a:pPr>
            <a:r>
              <a:rPr lang="en-US" sz="1400" noProof="1">
                <a:solidFill>
                  <a:schemeClr val="bg1"/>
                </a:solidFill>
                <a:latin typeface="Arial" panose="020B0604020202020204" pitchFamily="34" charset="0"/>
                <a:cs typeface="Arial" charset="0"/>
              </a:rPr>
              <a:t>Placeholder</a:t>
            </a:r>
          </a:p>
        </p:txBody>
      </p:sp>
      <p:sp>
        <p:nvSpPr>
          <p:cNvPr id="7" name="Rechteck 6"/>
          <p:cNvSpPr/>
          <p:nvPr/>
        </p:nvSpPr>
        <p:spPr bwMode="gray">
          <a:xfrm>
            <a:off x="3512779" y="2522102"/>
            <a:ext cx="2215854" cy="419839"/>
          </a:xfrm>
          <a:prstGeom prst="rect">
            <a:avLst/>
          </a:prstGeom>
          <a:solidFill>
            <a:schemeClr val="bg1">
              <a:alpha val="25000"/>
            </a:schemeClr>
          </a:solidFill>
          <a:ln w="12700">
            <a:noFill/>
            <a:miter lim="800000"/>
            <a:headEnd/>
            <a:tailEnd/>
          </a:ln>
          <a:effectLst/>
        </p:spPr>
        <p:txBody>
          <a:bodyPr lIns="108000" tIns="108000" rIns="108000" bIns="72000" anchor="ctr" anchorCtr="0"/>
          <a:lstStyle/>
          <a:p>
            <a:pPr algn="ctr" defTabSz="839772" eaLnBrk="0" fontAlgn="base" hangingPunct="0">
              <a:spcBef>
                <a:spcPct val="0"/>
              </a:spcBef>
              <a:spcAft>
                <a:spcPct val="40000"/>
              </a:spcAft>
              <a:buClr>
                <a:srgbClr val="808080"/>
              </a:buClr>
            </a:pPr>
            <a:r>
              <a:rPr lang="en-US" sz="1400" noProof="1">
                <a:solidFill>
                  <a:schemeClr val="bg1"/>
                </a:solidFill>
                <a:latin typeface="Arial" panose="020B0604020202020204" pitchFamily="34" charset="0"/>
                <a:cs typeface="Arial" charset="0"/>
              </a:rPr>
              <a:t>Placeholder</a:t>
            </a:r>
          </a:p>
        </p:txBody>
      </p:sp>
      <p:sp>
        <p:nvSpPr>
          <p:cNvPr id="8" name="Rechteck 7"/>
          <p:cNvSpPr/>
          <p:nvPr/>
        </p:nvSpPr>
        <p:spPr bwMode="gray">
          <a:xfrm>
            <a:off x="3512779" y="3481133"/>
            <a:ext cx="2215854" cy="419839"/>
          </a:xfrm>
          <a:prstGeom prst="rect">
            <a:avLst/>
          </a:prstGeom>
          <a:solidFill>
            <a:schemeClr val="bg1">
              <a:alpha val="25000"/>
            </a:schemeClr>
          </a:solidFill>
          <a:ln w="12700">
            <a:noFill/>
            <a:miter lim="800000"/>
            <a:headEnd/>
            <a:tailEnd/>
          </a:ln>
          <a:effectLst/>
        </p:spPr>
        <p:txBody>
          <a:bodyPr lIns="108000" tIns="108000" rIns="108000" bIns="72000" anchor="ctr" anchorCtr="0"/>
          <a:lstStyle/>
          <a:p>
            <a:pPr algn="ctr" defTabSz="839772" eaLnBrk="0" fontAlgn="base" hangingPunct="0">
              <a:spcBef>
                <a:spcPct val="0"/>
              </a:spcBef>
              <a:spcAft>
                <a:spcPct val="40000"/>
              </a:spcAft>
              <a:buClr>
                <a:srgbClr val="808080"/>
              </a:buClr>
            </a:pPr>
            <a:r>
              <a:rPr lang="en-US" sz="1400" noProof="1">
                <a:solidFill>
                  <a:schemeClr val="bg1"/>
                </a:solidFill>
                <a:latin typeface="Arial" panose="020B0604020202020204" pitchFamily="34" charset="0"/>
                <a:cs typeface="Arial" charset="0"/>
              </a:rPr>
              <a:t>Placeholder</a:t>
            </a:r>
          </a:p>
        </p:txBody>
      </p:sp>
      <p:sp>
        <p:nvSpPr>
          <p:cNvPr id="9" name="Rechteck 8"/>
          <p:cNvSpPr/>
          <p:nvPr/>
        </p:nvSpPr>
        <p:spPr bwMode="gray">
          <a:xfrm>
            <a:off x="9355525" y="2522102"/>
            <a:ext cx="2215854" cy="419839"/>
          </a:xfrm>
          <a:prstGeom prst="rect">
            <a:avLst/>
          </a:prstGeom>
          <a:solidFill>
            <a:schemeClr val="bg1">
              <a:alpha val="25000"/>
            </a:schemeClr>
          </a:solidFill>
          <a:ln w="12700" algn="ctr">
            <a:noFill/>
            <a:miter lim="800000"/>
            <a:headEnd/>
            <a:tailEnd/>
          </a:ln>
          <a:effectLst/>
        </p:spPr>
        <p:txBody>
          <a:bodyPr lIns="108000" tIns="72000" rIns="108000" bIns="72000" anchor="ctr"/>
          <a:lstStyle/>
          <a:p>
            <a:pPr algn="ctr" defTabSz="839772" eaLnBrk="0" fontAlgn="base" hangingPunct="0">
              <a:spcBef>
                <a:spcPct val="0"/>
              </a:spcBef>
              <a:spcAft>
                <a:spcPct val="40000"/>
              </a:spcAft>
              <a:buClr>
                <a:srgbClr val="808080"/>
              </a:buClr>
            </a:pPr>
            <a:r>
              <a:rPr lang="en-US" sz="1400" noProof="1">
                <a:solidFill>
                  <a:schemeClr val="bg1"/>
                </a:solidFill>
                <a:latin typeface="Arial" panose="020B0604020202020204" pitchFamily="34" charset="0"/>
                <a:cs typeface="Arial" charset="0"/>
              </a:rPr>
              <a:t>Placeholder</a:t>
            </a:r>
          </a:p>
        </p:txBody>
      </p:sp>
      <p:sp>
        <p:nvSpPr>
          <p:cNvPr id="10" name="Rechteck 9"/>
          <p:cNvSpPr/>
          <p:nvPr/>
        </p:nvSpPr>
        <p:spPr bwMode="gray">
          <a:xfrm>
            <a:off x="9355525" y="3481133"/>
            <a:ext cx="2215854" cy="419839"/>
          </a:xfrm>
          <a:prstGeom prst="rect">
            <a:avLst/>
          </a:prstGeom>
          <a:solidFill>
            <a:schemeClr val="bg1">
              <a:alpha val="25000"/>
            </a:schemeClr>
          </a:solidFill>
          <a:ln w="12700" algn="ctr">
            <a:noFill/>
            <a:miter lim="800000"/>
            <a:headEnd/>
            <a:tailEnd/>
          </a:ln>
          <a:effectLst/>
        </p:spPr>
        <p:txBody>
          <a:bodyPr lIns="108000" tIns="72000" rIns="108000" bIns="72000" anchor="ctr"/>
          <a:lstStyle/>
          <a:p>
            <a:pPr algn="ctr" defTabSz="839772" eaLnBrk="0" fontAlgn="base" hangingPunct="0">
              <a:spcBef>
                <a:spcPct val="0"/>
              </a:spcBef>
              <a:spcAft>
                <a:spcPct val="40000"/>
              </a:spcAft>
              <a:buClr>
                <a:srgbClr val="808080"/>
              </a:buClr>
            </a:pPr>
            <a:r>
              <a:rPr lang="en-US" sz="1400" noProof="1">
                <a:solidFill>
                  <a:schemeClr val="bg1"/>
                </a:solidFill>
                <a:latin typeface="Arial" panose="020B0604020202020204" pitchFamily="34" charset="0"/>
                <a:cs typeface="Arial" charset="0"/>
              </a:rPr>
              <a:t>Placeholder</a:t>
            </a:r>
          </a:p>
        </p:txBody>
      </p:sp>
      <p:sp>
        <p:nvSpPr>
          <p:cNvPr id="11" name="Rechteck 10"/>
          <p:cNvSpPr/>
          <p:nvPr/>
        </p:nvSpPr>
        <p:spPr bwMode="gray">
          <a:xfrm>
            <a:off x="6434152" y="5819036"/>
            <a:ext cx="2215854" cy="419839"/>
          </a:xfrm>
          <a:prstGeom prst="rect">
            <a:avLst/>
          </a:prstGeom>
          <a:solidFill>
            <a:schemeClr val="bg2"/>
          </a:solidFill>
          <a:ln w="12700" algn="ctr">
            <a:noFill/>
            <a:miter lim="800000"/>
            <a:headEnd/>
            <a:tailEnd/>
          </a:ln>
          <a:effectLst/>
        </p:spPr>
        <p:txBody>
          <a:bodyPr lIns="108000" tIns="72000" rIns="108000" bIns="72000" anchor="ctr"/>
          <a:lstStyle/>
          <a:p>
            <a:pPr algn="ctr" defTabSz="839772" eaLnBrk="0" fontAlgn="base" hangingPunct="0">
              <a:spcBef>
                <a:spcPct val="0"/>
              </a:spcBef>
              <a:spcAft>
                <a:spcPct val="40000"/>
              </a:spcAft>
              <a:buClr>
                <a:srgbClr val="808080"/>
              </a:buClr>
            </a:pPr>
            <a:r>
              <a:rPr lang="en-US" sz="1400" noProof="1">
                <a:solidFill>
                  <a:schemeClr val="bg1"/>
                </a:solidFill>
                <a:latin typeface="Arial" panose="020B0604020202020204" pitchFamily="34" charset="0"/>
                <a:cs typeface="Arial" charset="0"/>
              </a:rPr>
              <a:t>Placeholder</a:t>
            </a:r>
          </a:p>
        </p:txBody>
      </p:sp>
      <p:sp>
        <p:nvSpPr>
          <p:cNvPr id="12" name="Rechteck 11"/>
          <p:cNvSpPr/>
          <p:nvPr/>
        </p:nvSpPr>
        <p:spPr bwMode="gray">
          <a:xfrm>
            <a:off x="3512779" y="5819036"/>
            <a:ext cx="2215854" cy="419839"/>
          </a:xfrm>
          <a:prstGeom prst="rect">
            <a:avLst/>
          </a:prstGeom>
          <a:solidFill>
            <a:schemeClr val="bg2"/>
          </a:solidFill>
          <a:ln w="12700">
            <a:noFill/>
            <a:miter lim="800000"/>
            <a:headEnd/>
            <a:tailEnd/>
          </a:ln>
          <a:effectLst/>
        </p:spPr>
        <p:txBody>
          <a:bodyPr lIns="108000" tIns="108000" rIns="108000" bIns="72000" anchor="ctr" anchorCtr="0"/>
          <a:lstStyle/>
          <a:p>
            <a:pPr algn="ctr" defTabSz="839772" eaLnBrk="0" fontAlgn="base" hangingPunct="0">
              <a:spcBef>
                <a:spcPct val="0"/>
              </a:spcBef>
              <a:spcAft>
                <a:spcPct val="40000"/>
              </a:spcAft>
              <a:buClr>
                <a:srgbClr val="808080"/>
              </a:buClr>
            </a:pPr>
            <a:r>
              <a:rPr lang="en-US" sz="1400" noProof="1">
                <a:solidFill>
                  <a:schemeClr val="bg1"/>
                </a:solidFill>
                <a:latin typeface="Arial" panose="020B0604020202020204" pitchFamily="34" charset="0"/>
                <a:cs typeface="Arial" charset="0"/>
              </a:rPr>
              <a:t>Placeholder</a:t>
            </a:r>
          </a:p>
        </p:txBody>
      </p:sp>
      <p:sp>
        <p:nvSpPr>
          <p:cNvPr id="13" name="Rechteck 12"/>
          <p:cNvSpPr/>
          <p:nvPr/>
        </p:nvSpPr>
        <p:spPr bwMode="gray">
          <a:xfrm>
            <a:off x="9355525" y="5819036"/>
            <a:ext cx="2215854" cy="419839"/>
          </a:xfrm>
          <a:prstGeom prst="rect">
            <a:avLst/>
          </a:prstGeom>
          <a:solidFill>
            <a:schemeClr val="bg2"/>
          </a:solidFill>
          <a:ln w="12700" algn="ctr">
            <a:noFill/>
            <a:miter lim="800000"/>
            <a:headEnd/>
            <a:tailEnd/>
          </a:ln>
          <a:effectLst/>
        </p:spPr>
        <p:txBody>
          <a:bodyPr lIns="108000" tIns="72000" rIns="108000" bIns="72000" anchor="ctr"/>
          <a:lstStyle/>
          <a:p>
            <a:pPr algn="ctr" defTabSz="839772" eaLnBrk="0" fontAlgn="base" hangingPunct="0">
              <a:spcBef>
                <a:spcPct val="0"/>
              </a:spcBef>
              <a:spcAft>
                <a:spcPct val="40000"/>
              </a:spcAft>
              <a:buClr>
                <a:srgbClr val="808080"/>
              </a:buClr>
            </a:pPr>
            <a:r>
              <a:rPr lang="en-US" sz="1400" noProof="1">
                <a:solidFill>
                  <a:schemeClr val="bg1"/>
                </a:solidFill>
                <a:latin typeface="Arial" panose="020B0604020202020204" pitchFamily="34" charset="0"/>
                <a:cs typeface="Arial" charset="0"/>
              </a:rPr>
              <a:t>Placeholder</a:t>
            </a:r>
          </a:p>
        </p:txBody>
      </p:sp>
      <p:sp>
        <p:nvSpPr>
          <p:cNvPr id="14" name="Rechteck 13"/>
          <p:cNvSpPr/>
          <p:nvPr/>
        </p:nvSpPr>
        <p:spPr bwMode="gray">
          <a:xfrm>
            <a:off x="6434151" y="4440164"/>
            <a:ext cx="2215854" cy="839680"/>
          </a:xfrm>
          <a:prstGeom prst="rect">
            <a:avLst/>
          </a:prstGeom>
          <a:solidFill>
            <a:schemeClr val="bg1">
              <a:alpha val="25000"/>
            </a:schemeClr>
          </a:solidFill>
          <a:ln w="12700" algn="ctr">
            <a:noFill/>
            <a:miter lim="800000"/>
            <a:headEnd/>
            <a:tailEnd/>
          </a:ln>
          <a:effectLst/>
        </p:spPr>
        <p:txBody>
          <a:bodyPr lIns="108000" tIns="72000" rIns="108000" bIns="72000" anchor="ctr"/>
          <a:lstStyle/>
          <a:p>
            <a:pPr algn="ctr" defTabSz="839772" eaLnBrk="0" fontAlgn="base" hangingPunct="0">
              <a:spcBef>
                <a:spcPct val="0"/>
              </a:spcBef>
              <a:spcAft>
                <a:spcPct val="40000"/>
              </a:spcAft>
              <a:buClr>
                <a:srgbClr val="808080"/>
              </a:buClr>
            </a:pPr>
            <a:r>
              <a:rPr lang="en-US" sz="1400" noProof="1">
                <a:solidFill>
                  <a:schemeClr val="bg1"/>
                </a:solidFill>
                <a:latin typeface="Arial" panose="020B0604020202020204" pitchFamily="34" charset="0"/>
                <a:cs typeface="Arial" charset="0"/>
              </a:rPr>
              <a:t>Placeholder</a:t>
            </a:r>
          </a:p>
        </p:txBody>
      </p:sp>
      <p:sp>
        <p:nvSpPr>
          <p:cNvPr id="15" name="Rechteck 14"/>
          <p:cNvSpPr/>
          <p:nvPr/>
        </p:nvSpPr>
        <p:spPr bwMode="gray">
          <a:xfrm>
            <a:off x="3512779" y="4440164"/>
            <a:ext cx="2215854" cy="839680"/>
          </a:xfrm>
          <a:prstGeom prst="rect">
            <a:avLst/>
          </a:prstGeom>
          <a:solidFill>
            <a:schemeClr val="bg1">
              <a:alpha val="25000"/>
            </a:schemeClr>
          </a:solidFill>
          <a:ln w="12700">
            <a:noFill/>
            <a:miter lim="800000"/>
            <a:headEnd/>
            <a:tailEnd/>
          </a:ln>
          <a:effectLst/>
        </p:spPr>
        <p:txBody>
          <a:bodyPr lIns="108000" tIns="108000" rIns="108000" bIns="72000" anchor="ctr" anchorCtr="0"/>
          <a:lstStyle/>
          <a:p>
            <a:pPr algn="ctr" defTabSz="839772" eaLnBrk="0" fontAlgn="base" hangingPunct="0">
              <a:spcBef>
                <a:spcPct val="0"/>
              </a:spcBef>
              <a:spcAft>
                <a:spcPct val="40000"/>
              </a:spcAft>
              <a:buClr>
                <a:srgbClr val="808080"/>
              </a:buClr>
            </a:pPr>
            <a:r>
              <a:rPr lang="en-US" sz="1400" noProof="1">
                <a:solidFill>
                  <a:schemeClr val="bg1"/>
                </a:solidFill>
                <a:latin typeface="Arial" panose="020B0604020202020204" pitchFamily="34" charset="0"/>
                <a:cs typeface="Arial" charset="0"/>
              </a:rPr>
              <a:t>Placeholder</a:t>
            </a:r>
          </a:p>
        </p:txBody>
      </p:sp>
      <p:sp>
        <p:nvSpPr>
          <p:cNvPr id="16" name="Rechteck 15"/>
          <p:cNvSpPr/>
          <p:nvPr/>
        </p:nvSpPr>
        <p:spPr bwMode="gray">
          <a:xfrm>
            <a:off x="9355525" y="4440164"/>
            <a:ext cx="2215854" cy="839680"/>
          </a:xfrm>
          <a:prstGeom prst="rect">
            <a:avLst/>
          </a:prstGeom>
          <a:solidFill>
            <a:schemeClr val="bg1">
              <a:alpha val="25000"/>
            </a:schemeClr>
          </a:solidFill>
          <a:ln w="12700" algn="ctr">
            <a:noFill/>
            <a:miter lim="800000"/>
            <a:headEnd/>
            <a:tailEnd/>
          </a:ln>
          <a:effectLst/>
        </p:spPr>
        <p:txBody>
          <a:bodyPr lIns="108000" tIns="72000" rIns="108000" bIns="72000" anchor="ctr"/>
          <a:lstStyle/>
          <a:p>
            <a:pPr algn="ctr" defTabSz="839772" eaLnBrk="0" fontAlgn="base" hangingPunct="0">
              <a:spcBef>
                <a:spcPct val="0"/>
              </a:spcBef>
              <a:spcAft>
                <a:spcPct val="40000"/>
              </a:spcAft>
              <a:buClr>
                <a:srgbClr val="808080"/>
              </a:buClr>
            </a:pPr>
            <a:r>
              <a:rPr lang="en-US" sz="1400" noProof="1">
                <a:solidFill>
                  <a:schemeClr val="bg1"/>
                </a:solidFill>
                <a:latin typeface="Arial" panose="020B0604020202020204" pitchFamily="34" charset="0"/>
                <a:cs typeface="Arial" charset="0"/>
              </a:rPr>
              <a:t>Placeholder</a:t>
            </a:r>
          </a:p>
        </p:txBody>
      </p:sp>
      <p:sp>
        <p:nvSpPr>
          <p:cNvPr id="17" name="Rechteck 16"/>
          <p:cNvSpPr/>
          <p:nvPr/>
        </p:nvSpPr>
        <p:spPr bwMode="gray">
          <a:xfrm>
            <a:off x="617538" y="5819036"/>
            <a:ext cx="2215854" cy="419839"/>
          </a:xfrm>
          <a:prstGeom prst="rect">
            <a:avLst/>
          </a:prstGeom>
          <a:solidFill>
            <a:srgbClr val="21C0FF"/>
          </a:solidFill>
          <a:ln w="12700">
            <a:noFill/>
            <a:miter lim="800000"/>
            <a:headEnd/>
            <a:tailEnd/>
          </a:ln>
          <a:effectLst/>
        </p:spPr>
        <p:txBody>
          <a:bodyPr lIns="108000" tIns="72000" rIns="108000" bIns="72000" anchor="ctr" anchorCtr="0"/>
          <a:lstStyle/>
          <a:p>
            <a:pPr algn="ctr" defTabSz="839772" eaLnBrk="0" fontAlgn="base" hangingPunct="0">
              <a:spcBef>
                <a:spcPct val="0"/>
              </a:spcBef>
              <a:spcAft>
                <a:spcPct val="40000"/>
              </a:spcAft>
              <a:buClr>
                <a:srgbClr val="808080"/>
              </a:buClr>
            </a:pPr>
            <a:r>
              <a:rPr lang="en-US" sz="1400" noProof="1">
                <a:solidFill>
                  <a:schemeClr val="bg1"/>
                </a:solidFill>
                <a:latin typeface="Arial" panose="020B0604020202020204" pitchFamily="34" charset="0"/>
                <a:cs typeface="Arial" charset="0"/>
              </a:rPr>
              <a:t>Placeholder</a:t>
            </a:r>
          </a:p>
        </p:txBody>
      </p:sp>
      <p:sp>
        <p:nvSpPr>
          <p:cNvPr id="18" name="Rechteck 17"/>
          <p:cNvSpPr/>
          <p:nvPr/>
        </p:nvSpPr>
        <p:spPr bwMode="gray">
          <a:xfrm>
            <a:off x="617538" y="1420813"/>
            <a:ext cx="10953840" cy="419839"/>
          </a:xfrm>
          <a:prstGeom prst="rect">
            <a:avLst/>
          </a:prstGeom>
          <a:solidFill>
            <a:schemeClr val="bg1"/>
          </a:solidFill>
          <a:ln w="12700">
            <a:noFill/>
            <a:miter lim="800000"/>
            <a:headEnd/>
            <a:tailEnd/>
          </a:ln>
          <a:effectLst/>
        </p:spPr>
        <p:txBody>
          <a:bodyPr lIns="108000" tIns="72000" rIns="108000" bIns="72000" anchor="ctr"/>
          <a:lstStyle/>
          <a:p>
            <a:pPr algn="ctr" defTabSz="839772" eaLnBrk="0" fontAlgn="base" hangingPunct="0">
              <a:spcBef>
                <a:spcPct val="0"/>
              </a:spcBef>
              <a:spcAft>
                <a:spcPct val="0"/>
              </a:spcAft>
            </a:pPr>
            <a:r>
              <a:rPr lang="en-US" cap="all" noProof="1">
                <a:latin typeface="Arial" panose="020B0604020202020204" pitchFamily="34" charset="0"/>
                <a:cs typeface="Arial" charset="0"/>
              </a:rPr>
              <a:t>placeholder</a:t>
            </a:r>
            <a:endParaRPr lang="en-US" sz="1800" cap="all" noProof="1">
              <a:latin typeface="Arial" panose="020B0604020202020204" pitchFamily="34" charset="0"/>
              <a:cs typeface="Arial" charset="0"/>
            </a:endParaRPr>
          </a:p>
        </p:txBody>
      </p:sp>
      <p:cxnSp>
        <p:nvCxnSpPr>
          <p:cNvPr id="41" name="Gerade Verbindung mit Pfeil 40"/>
          <p:cNvCxnSpPr/>
          <p:nvPr/>
        </p:nvCxnSpPr>
        <p:spPr bwMode="gray">
          <a:xfrm flipH="1" flipV="1">
            <a:off x="8665684" y="2732021"/>
            <a:ext cx="689841" cy="0"/>
          </a:xfrm>
          <a:prstGeom prst="straightConnector1">
            <a:avLst/>
          </a:prstGeom>
          <a:ln w="6350">
            <a:solidFill>
              <a:schemeClr val="bg1"/>
            </a:solidFill>
            <a:headEnd type="none"/>
            <a:tailEnd type="triangle" w="sm" len="sm"/>
          </a:ln>
        </p:spPr>
        <p:style>
          <a:lnRef idx="1">
            <a:schemeClr val="accent1"/>
          </a:lnRef>
          <a:fillRef idx="0">
            <a:schemeClr val="accent1"/>
          </a:fillRef>
          <a:effectRef idx="0">
            <a:schemeClr val="accent1"/>
          </a:effectRef>
          <a:fontRef idx="minor">
            <a:schemeClr val="tx1"/>
          </a:fontRef>
        </p:style>
      </p:cxnSp>
      <p:cxnSp>
        <p:nvCxnSpPr>
          <p:cNvPr id="42" name="Gerade Verbindung mit Pfeil 41"/>
          <p:cNvCxnSpPr/>
          <p:nvPr/>
        </p:nvCxnSpPr>
        <p:spPr bwMode="gray">
          <a:xfrm flipH="1" flipV="1">
            <a:off x="5744311" y="2732021"/>
            <a:ext cx="689841" cy="0"/>
          </a:xfrm>
          <a:prstGeom prst="straightConnector1">
            <a:avLst/>
          </a:prstGeom>
          <a:ln w="6350">
            <a:solidFill>
              <a:schemeClr val="bg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43" name="Gerade Verbindung mit Pfeil 42"/>
          <p:cNvCxnSpPr/>
          <p:nvPr/>
        </p:nvCxnSpPr>
        <p:spPr bwMode="gray">
          <a:xfrm flipH="1" flipV="1">
            <a:off x="8665684" y="3691053"/>
            <a:ext cx="689841" cy="0"/>
          </a:xfrm>
          <a:prstGeom prst="straightConnector1">
            <a:avLst/>
          </a:prstGeom>
          <a:ln w="6350">
            <a:solidFill>
              <a:schemeClr val="bg1"/>
            </a:solidFill>
            <a:headEnd type="none"/>
            <a:tailEnd type="triangle" w="sm" len="sm"/>
          </a:ln>
        </p:spPr>
        <p:style>
          <a:lnRef idx="1">
            <a:schemeClr val="accent1"/>
          </a:lnRef>
          <a:fillRef idx="0">
            <a:schemeClr val="accent1"/>
          </a:fillRef>
          <a:effectRef idx="0">
            <a:schemeClr val="accent1"/>
          </a:effectRef>
          <a:fontRef idx="minor">
            <a:schemeClr val="tx1"/>
          </a:fontRef>
        </p:style>
      </p:cxnSp>
      <p:cxnSp>
        <p:nvCxnSpPr>
          <p:cNvPr id="44" name="Gerade Verbindung mit Pfeil 43"/>
          <p:cNvCxnSpPr/>
          <p:nvPr/>
        </p:nvCxnSpPr>
        <p:spPr bwMode="gray">
          <a:xfrm flipH="1" flipV="1">
            <a:off x="5744311" y="3691053"/>
            <a:ext cx="689841" cy="0"/>
          </a:xfrm>
          <a:prstGeom prst="straightConnector1">
            <a:avLst/>
          </a:prstGeom>
          <a:ln w="6350">
            <a:solidFill>
              <a:schemeClr val="bg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45" name="Gerade Verbindung mit Pfeil 44"/>
          <p:cNvCxnSpPr/>
          <p:nvPr/>
        </p:nvCxnSpPr>
        <p:spPr bwMode="gray">
          <a:xfrm flipH="1" flipV="1">
            <a:off x="8665684" y="4860005"/>
            <a:ext cx="689841" cy="0"/>
          </a:xfrm>
          <a:prstGeom prst="straightConnector1">
            <a:avLst/>
          </a:prstGeom>
          <a:ln w="6350">
            <a:solidFill>
              <a:schemeClr val="bg1"/>
            </a:solidFill>
            <a:headEnd type="none"/>
            <a:tailEnd type="triangle" w="sm" len="sm"/>
          </a:ln>
        </p:spPr>
        <p:style>
          <a:lnRef idx="1">
            <a:schemeClr val="accent1"/>
          </a:lnRef>
          <a:fillRef idx="0">
            <a:schemeClr val="accent1"/>
          </a:fillRef>
          <a:effectRef idx="0">
            <a:schemeClr val="accent1"/>
          </a:effectRef>
          <a:fontRef idx="minor">
            <a:schemeClr val="tx1"/>
          </a:fontRef>
        </p:style>
      </p:cxnSp>
      <p:cxnSp>
        <p:nvCxnSpPr>
          <p:cNvPr id="46" name="Gerade Verbindung mit Pfeil 45"/>
          <p:cNvCxnSpPr/>
          <p:nvPr/>
        </p:nvCxnSpPr>
        <p:spPr bwMode="gray">
          <a:xfrm flipH="1" flipV="1">
            <a:off x="5744311" y="4860005"/>
            <a:ext cx="689841" cy="0"/>
          </a:xfrm>
          <a:prstGeom prst="straightConnector1">
            <a:avLst/>
          </a:prstGeom>
          <a:ln w="6350">
            <a:solidFill>
              <a:schemeClr val="bg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47" name="Gerade Verbindung mit Pfeil 46"/>
          <p:cNvCxnSpPr/>
          <p:nvPr/>
        </p:nvCxnSpPr>
        <p:spPr bwMode="gray">
          <a:xfrm>
            <a:off x="10463452" y="1844077"/>
            <a:ext cx="0" cy="678026"/>
          </a:xfrm>
          <a:prstGeom prst="straightConnector1">
            <a:avLst/>
          </a:prstGeom>
          <a:ln w="6350">
            <a:solidFill>
              <a:schemeClr val="bg1"/>
            </a:solidFill>
            <a:headEnd type="none"/>
            <a:tailEnd type="triangle" w="sm" len="sm"/>
          </a:ln>
        </p:spPr>
        <p:style>
          <a:lnRef idx="1">
            <a:schemeClr val="accent1"/>
          </a:lnRef>
          <a:fillRef idx="0">
            <a:schemeClr val="accent1"/>
          </a:fillRef>
          <a:effectRef idx="0">
            <a:schemeClr val="accent1"/>
          </a:effectRef>
          <a:fontRef idx="minor">
            <a:schemeClr val="tx1"/>
          </a:fontRef>
        </p:style>
      </p:cxnSp>
      <p:cxnSp>
        <p:nvCxnSpPr>
          <p:cNvPr id="48" name="Gerade Verbindung mit Pfeil 47"/>
          <p:cNvCxnSpPr/>
          <p:nvPr/>
        </p:nvCxnSpPr>
        <p:spPr bwMode="gray">
          <a:xfrm>
            <a:off x="10463452" y="2941944"/>
            <a:ext cx="0" cy="539191"/>
          </a:xfrm>
          <a:prstGeom prst="straightConnector1">
            <a:avLst/>
          </a:prstGeom>
          <a:ln w="6350">
            <a:solidFill>
              <a:schemeClr val="bg1"/>
            </a:solidFill>
            <a:headEnd type="none"/>
            <a:tailEnd type="triangle" w="sm" len="sm"/>
          </a:ln>
        </p:spPr>
        <p:style>
          <a:lnRef idx="1">
            <a:schemeClr val="accent1"/>
          </a:lnRef>
          <a:fillRef idx="0">
            <a:schemeClr val="accent1"/>
          </a:fillRef>
          <a:effectRef idx="0">
            <a:schemeClr val="accent1"/>
          </a:effectRef>
          <a:fontRef idx="minor">
            <a:schemeClr val="tx1"/>
          </a:fontRef>
        </p:style>
      </p:cxnSp>
      <p:cxnSp>
        <p:nvCxnSpPr>
          <p:cNvPr id="49" name="Gerade Verbindung mit Pfeil 48"/>
          <p:cNvCxnSpPr/>
          <p:nvPr/>
        </p:nvCxnSpPr>
        <p:spPr bwMode="gray">
          <a:xfrm>
            <a:off x="10463452" y="3900975"/>
            <a:ext cx="0" cy="539191"/>
          </a:xfrm>
          <a:prstGeom prst="straightConnector1">
            <a:avLst/>
          </a:prstGeom>
          <a:ln w="6350">
            <a:solidFill>
              <a:schemeClr val="bg1"/>
            </a:solidFill>
            <a:headEnd type="none"/>
            <a:tailEnd type="triangle" w="sm" len="sm"/>
          </a:ln>
        </p:spPr>
        <p:style>
          <a:lnRef idx="1">
            <a:schemeClr val="accent1"/>
          </a:lnRef>
          <a:fillRef idx="0">
            <a:schemeClr val="accent1"/>
          </a:fillRef>
          <a:effectRef idx="0">
            <a:schemeClr val="accent1"/>
          </a:effectRef>
          <a:fontRef idx="minor">
            <a:schemeClr val="tx1"/>
          </a:fontRef>
        </p:style>
      </p:cxnSp>
      <p:cxnSp>
        <p:nvCxnSpPr>
          <p:cNvPr id="50" name="Gerade Verbindung mit Pfeil 49"/>
          <p:cNvCxnSpPr/>
          <p:nvPr/>
        </p:nvCxnSpPr>
        <p:spPr bwMode="gray">
          <a:xfrm>
            <a:off x="10463452" y="5279846"/>
            <a:ext cx="0" cy="539191"/>
          </a:xfrm>
          <a:prstGeom prst="straightConnector1">
            <a:avLst/>
          </a:prstGeom>
          <a:ln w="6350">
            <a:solidFill>
              <a:schemeClr val="bg1"/>
            </a:solidFill>
            <a:headEnd type="none"/>
            <a:tailEnd type="triangle" w="sm" len="sm"/>
          </a:ln>
        </p:spPr>
        <p:style>
          <a:lnRef idx="1">
            <a:schemeClr val="accent1"/>
          </a:lnRef>
          <a:fillRef idx="0">
            <a:schemeClr val="accent1"/>
          </a:fillRef>
          <a:effectRef idx="0">
            <a:schemeClr val="accent1"/>
          </a:effectRef>
          <a:fontRef idx="minor">
            <a:schemeClr val="tx1"/>
          </a:fontRef>
        </p:style>
      </p:cxnSp>
      <p:cxnSp>
        <p:nvCxnSpPr>
          <p:cNvPr id="51" name="Gerade Verbindung mit Pfeil 50"/>
          <p:cNvCxnSpPr/>
          <p:nvPr/>
        </p:nvCxnSpPr>
        <p:spPr bwMode="gray">
          <a:xfrm>
            <a:off x="7542079" y="2941944"/>
            <a:ext cx="0" cy="539191"/>
          </a:xfrm>
          <a:prstGeom prst="straightConnector1">
            <a:avLst/>
          </a:prstGeom>
          <a:ln w="6350">
            <a:solidFill>
              <a:schemeClr val="bg1"/>
            </a:solidFill>
            <a:headEnd type="none"/>
            <a:tailEnd type="triangle" w="sm" len="sm"/>
          </a:ln>
        </p:spPr>
        <p:style>
          <a:lnRef idx="1">
            <a:schemeClr val="accent1"/>
          </a:lnRef>
          <a:fillRef idx="0">
            <a:schemeClr val="accent1"/>
          </a:fillRef>
          <a:effectRef idx="0">
            <a:schemeClr val="accent1"/>
          </a:effectRef>
          <a:fontRef idx="minor">
            <a:schemeClr val="tx1"/>
          </a:fontRef>
        </p:style>
      </p:cxnSp>
      <p:cxnSp>
        <p:nvCxnSpPr>
          <p:cNvPr id="52" name="Gerade Verbindung mit Pfeil 51"/>
          <p:cNvCxnSpPr/>
          <p:nvPr/>
        </p:nvCxnSpPr>
        <p:spPr bwMode="gray">
          <a:xfrm>
            <a:off x="7542079" y="3900975"/>
            <a:ext cx="0" cy="539191"/>
          </a:xfrm>
          <a:prstGeom prst="straightConnector1">
            <a:avLst/>
          </a:prstGeom>
          <a:ln w="6350">
            <a:solidFill>
              <a:schemeClr val="bg1"/>
            </a:solidFill>
            <a:headEnd type="none"/>
            <a:tailEnd type="triangle" w="sm" len="sm"/>
          </a:ln>
        </p:spPr>
        <p:style>
          <a:lnRef idx="1">
            <a:schemeClr val="accent1"/>
          </a:lnRef>
          <a:fillRef idx="0">
            <a:schemeClr val="accent1"/>
          </a:fillRef>
          <a:effectRef idx="0">
            <a:schemeClr val="accent1"/>
          </a:effectRef>
          <a:fontRef idx="minor">
            <a:schemeClr val="tx1"/>
          </a:fontRef>
        </p:style>
      </p:cxnSp>
      <p:cxnSp>
        <p:nvCxnSpPr>
          <p:cNvPr id="53" name="Gerade Verbindung mit Pfeil 52"/>
          <p:cNvCxnSpPr/>
          <p:nvPr/>
        </p:nvCxnSpPr>
        <p:spPr bwMode="gray">
          <a:xfrm>
            <a:off x="7542079" y="5279846"/>
            <a:ext cx="0" cy="539191"/>
          </a:xfrm>
          <a:prstGeom prst="straightConnector1">
            <a:avLst/>
          </a:prstGeom>
          <a:ln w="6350">
            <a:solidFill>
              <a:schemeClr val="bg1"/>
            </a:solidFill>
            <a:headEnd type="none"/>
            <a:tailEnd type="triangle" w="sm" len="sm"/>
          </a:ln>
        </p:spPr>
        <p:style>
          <a:lnRef idx="1">
            <a:schemeClr val="accent1"/>
          </a:lnRef>
          <a:fillRef idx="0">
            <a:schemeClr val="accent1"/>
          </a:fillRef>
          <a:effectRef idx="0">
            <a:schemeClr val="accent1"/>
          </a:effectRef>
          <a:fontRef idx="minor">
            <a:schemeClr val="tx1"/>
          </a:fontRef>
        </p:style>
      </p:cxnSp>
      <p:cxnSp>
        <p:nvCxnSpPr>
          <p:cNvPr id="54" name="Gerade Verbindung mit Pfeil 53"/>
          <p:cNvCxnSpPr/>
          <p:nvPr/>
        </p:nvCxnSpPr>
        <p:spPr bwMode="gray">
          <a:xfrm>
            <a:off x="4620706" y="2941944"/>
            <a:ext cx="0" cy="539191"/>
          </a:xfrm>
          <a:prstGeom prst="straightConnector1">
            <a:avLst/>
          </a:prstGeom>
          <a:ln w="6350">
            <a:solidFill>
              <a:schemeClr val="bg1"/>
            </a:solidFill>
            <a:headEnd type="none"/>
            <a:tailEnd type="triangle" w="sm" len="sm"/>
          </a:ln>
        </p:spPr>
        <p:style>
          <a:lnRef idx="1">
            <a:schemeClr val="accent1"/>
          </a:lnRef>
          <a:fillRef idx="0">
            <a:schemeClr val="accent1"/>
          </a:fillRef>
          <a:effectRef idx="0">
            <a:schemeClr val="accent1"/>
          </a:effectRef>
          <a:fontRef idx="minor">
            <a:schemeClr val="tx1"/>
          </a:fontRef>
        </p:style>
      </p:cxnSp>
      <p:cxnSp>
        <p:nvCxnSpPr>
          <p:cNvPr id="55" name="Gerade Verbindung mit Pfeil 54"/>
          <p:cNvCxnSpPr/>
          <p:nvPr/>
        </p:nvCxnSpPr>
        <p:spPr bwMode="gray">
          <a:xfrm>
            <a:off x="4620706" y="3900975"/>
            <a:ext cx="0" cy="539191"/>
          </a:xfrm>
          <a:prstGeom prst="straightConnector1">
            <a:avLst/>
          </a:prstGeom>
          <a:ln w="6350">
            <a:solidFill>
              <a:schemeClr val="bg1"/>
            </a:solidFill>
            <a:headEnd type="none"/>
            <a:tailEnd type="triangle" w="sm" len="sm"/>
          </a:ln>
        </p:spPr>
        <p:style>
          <a:lnRef idx="1">
            <a:schemeClr val="accent1"/>
          </a:lnRef>
          <a:fillRef idx="0">
            <a:schemeClr val="accent1"/>
          </a:fillRef>
          <a:effectRef idx="0">
            <a:schemeClr val="accent1"/>
          </a:effectRef>
          <a:fontRef idx="minor">
            <a:schemeClr val="tx1"/>
          </a:fontRef>
        </p:style>
      </p:cxnSp>
      <p:cxnSp>
        <p:nvCxnSpPr>
          <p:cNvPr id="56" name="Gerade Verbindung mit Pfeil 55"/>
          <p:cNvCxnSpPr/>
          <p:nvPr/>
        </p:nvCxnSpPr>
        <p:spPr bwMode="gray">
          <a:xfrm>
            <a:off x="4620706" y="5279846"/>
            <a:ext cx="0" cy="539191"/>
          </a:xfrm>
          <a:prstGeom prst="straightConnector1">
            <a:avLst/>
          </a:prstGeom>
          <a:ln w="6350">
            <a:solidFill>
              <a:schemeClr val="bg1"/>
            </a:solidFill>
            <a:headEnd type="none"/>
            <a:tailEnd type="triangle" w="sm" len="sm"/>
          </a:ln>
        </p:spPr>
        <p:style>
          <a:lnRef idx="1">
            <a:schemeClr val="accent1"/>
          </a:lnRef>
          <a:fillRef idx="0">
            <a:schemeClr val="accent1"/>
          </a:fillRef>
          <a:effectRef idx="0">
            <a:schemeClr val="accent1"/>
          </a:effectRef>
          <a:fontRef idx="minor">
            <a:schemeClr val="tx1"/>
          </a:fontRef>
        </p:style>
      </p:cxnSp>
      <p:grpSp>
        <p:nvGrpSpPr>
          <p:cNvPr id="57" name="Gruppieren 56"/>
          <p:cNvGrpSpPr/>
          <p:nvPr/>
        </p:nvGrpSpPr>
        <p:grpSpPr bwMode="gray">
          <a:xfrm>
            <a:off x="1908699" y="4860001"/>
            <a:ext cx="1604080" cy="959034"/>
            <a:chOff x="1663700" y="4504037"/>
            <a:chExt cx="957580" cy="822343"/>
          </a:xfrm>
        </p:grpSpPr>
        <p:cxnSp>
          <p:nvCxnSpPr>
            <p:cNvPr id="65" name="Gerade Verbindung 64"/>
            <p:cNvCxnSpPr>
              <a:endCxn id="15" idx="1"/>
            </p:cNvCxnSpPr>
            <p:nvPr/>
          </p:nvCxnSpPr>
          <p:spPr bwMode="gray">
            <a:xfrm flipV="1">
              <a:off x="1663700" y="4504037"/>
              <a:ext cx="957580" cy="3"/>
            </a:xfrm>
            <a:prstGeom prst="line">
              <a:avLst/>
            </a:prstGeom>
            <a:ln w="12700">
              <a:solidFill>
                <a:schemeClr val="bg1"/>
              </a:solidFill>
              <a:tailEnd type="none" w="sm" len="sm"/>
            </a:ln>
          </p:spPr>
          <p:style>
            <a:lnRef idx="1">
              <a:schemeClr val="accent1"/>
            </a:lnRef>
            <a:fillRef idx="0">
              <a:schemeClr val="accent1"/>
            </a:fillRef>
            <a:effectRef idx="0">
              <a:schemeClr val="accent1"/>
            </a:effectRef>
            <a:fontRef idx="minor">
              <a:schemeClr val="tx1"/>
            </a:fontRef>
          </p:style>
        </p:cxnSp>
        <p:cxnSp>
          <p:nvCxnSpPr>
            <p:cNvPr id="66" name="Gerade Verbindung mit Pfeil 65"/>
            <p:cNvCxnSpPr/>
            <p:nvPr/>
          </p:nvCxnSpPr>
          <p:spPr bwMode="gray">
            <a:xfrm>
              <a:off x="1663700" y="4504040"/>
              <a:ext cx="0" cy="822340"/>
            </a:xfrm>
            <a:prstGeom prst="straightConnector1">
              <a:avLst/>
            </a:prstGeom>
            <a:ln w="12700">
              <a:solidFill>
                <a:schemeClr val="bg1"/>
              </a:solidFill>
              <a:headEnd type="none"/>
              <a:tailEnd type="triangle" w="sm" len="sm"/>
            </a:ln>
          </p:spPr>
          <p:style>
            <a:lnRef idx="1">
              <a:schemeClr val="accent1"/>
            </a:lnRef>
            <a:fillRef idx="0">
              <a:schemeClr val="accent1"/>
            </a:fillRef>
            <a:effectRef idx="0">
              <a:schemeClr val="accent1"/>
            </a:effectRef>
            <a:fontRef idx="minor">
              <a:schemeClr val="tx1"/>
            </a:fontRef>
          </p:style>
        </p:cxnSp>
      </p:grpSp>
      <p:grpSp>
        <p:nvGrpSpPr>
          <p:cNvPr id="58" name="Gruppieren 57"/>
          <p:cNvGrpSpPr/>
          <p:nvPr/>
        </p:nvGrpSpPr>
        <p:grpSpPr bwMode="gray">
          <a:xfrm>
            <a:off x="1694109" y="3691055"/>
            <a:ext cx="1818672" cy="2127982"/>
            <a:chOff x="1663700" y="4504040"/>
            <a:chExt cx="957580" cy="822340"/>
          </a:xfrm>
        </p:grpSpPr>
        <p:cxnSp>
          <p:nvCxnSpPr>
            <p:cNvPr id="63" name="Gerade Verbindung 62"/>
            <p:cNvCxnSpPr/>
            <p:nvPr/>
          </p:nvCxnSpPr>
          <p:spPr bwMode="gray">
            <a:xfrm flipH="1">
              <a:off x="1663700" y="4504040"/>
              <a:ext cx="957580" cy="0"/>
            </a:xfrm>
            <a:prstGeom prst="line">
              <a:avLst/>
            </a:prstGeom>
            <a:ln w="6350">
              <a:solidFill>
                <a:schemeClr val="bg1"/>
              </a:solidFill>
              <a:tailEnd type="none"/>
            </a:ln>
          </p:spPr>
          <p:style>
            <a:lnRef idx="1">
              <a:schemeClr val="accent1"/>
            </a:lnRef>
            <a:fillRef idx="0">
              <a:schemeClr val="accent1"/>
            </a:fillRef>
            <a:effectRef idx="0">
              <a:schemeClr val="accent1"/>
            </a:effectRef>
            <a:fontRef idx="minor">
              <a:schemeClr val="tx1"/>
            </a:fontRef>
          </p:style>
        </p:cxnSp>
        <p:cxnSp>
          <p:nvCxnSpPr>
            <p:cNvPr id="64" name="Gerade Verbindung mit Pfeil 63"/>
            <p:cNvCxnSpPr/>
            <p:nvPr/>
          </p:nvCxnSpPr>
          <p:spPr bwMode="gray">
            <a:xfrm>
              <a:off x="1663700" y="4504040"/>
              <a:ext cx="0" cy="822340"/>
            </a:xfrm>
            <a:prstGeom prst="straightConnector1">
              <a:avLst/>
            </a:prstGeom>
            <a:ln w="6350">
              <a:solidFill>
                <a:schemeClr val="bg1"/>
              </a:solidFill>
              <a:headEnd type="none"/>
              <a:tailEnd type="triangle" w="sm" len="sm"/>
            </a:ln>
          </p:spPr>
          <p:style>
            <a:lnRef idx="1">
              <a:schemeClr val="accent1"/>
            </a:lnRef>
            <a:fillRef idx="0">
              <a:schemeClr val="accent1"/>
            </a:fillRef>
            <a:effectRef idx="0">
              <a:schemeClr val="accent1"/>
            </a:effectRef>
            <a:fontRef idx="minor">
              <a:schemeClr val="tx1"/>
            </a:fontRef>
          </p:style>
        </p:cxnSp>
      </p:grpSp>
      <p:grpSp>
        <p:nvGrpSpPr>
          <p:cNvPr id="59" name="Gruppieren 58"/>
          <p:cNvGrpSpPr/>
          <p:nvPr/>
        </p:nvGrpSpPr>
        <p:grpSpPr bwMode="gray">
          <a:xfrm>
            <a:off x="1502486" y="2732024"/>
            <a:ext cx="2010294" cy="3087014"/>
            <a:chOff x="1663700" y="4504040"/>
            <a:chExt cx="957580" cy="822340"/>
          </a:xfrm>
        </p:grpSpPr>
        <p:cxnSp>
          <p:nvCxnSpPr>
            <p:cNvPr id="61" name="Gerade Verbindung 60"/>
            <p:cNvCxnSpPr/>
            <p:nvPr/>
          </p:nvCxnSpPr>
          <p:spPr bwMode="gray">
            <a:xfrm flipH="1">
              <a:off x="1663700" y="4504040"/>
              <a:ext cx="957580" cy="0"/>
            </a:xfrm>
            <a:prstGeom prst="line">
              <a:avLst/>
            </a:prstGeom>
            <a:ln w="6350">
              <a:solidFill>
                <a:schemeClr val="bg1"/>
              </a:solidFill>
              <a:tailEnd type="none"/>
            </a:ln>
          </p:spPr>
          <p:style>
            <a:lnRef idx="1">
              <a:schemeClr val="accent1"/>
            </a:lnRef>
            <a:fillRef idx="0">
              <a:schemeClr val="accent1"/>
            </a:fillRef>
            <a:effectRef idx="0">
              <a:schemeClr val="accent1"/>
            </a:effectRef>
            <a:fontRef idx="minor">
              <a:schemeClr val="tx1"/>
            </a:fontRef>
          </p:style>
        </p:cxnSp>
        <p:cxnSp>
          <p:nvCxnSpPr>
            <p:cNvPr id="62" name="Gerade Verbindung mit Pfeil 61"/>
            <p:cNvCxnSpPr/>
            <p:nvPr/>
          </p:nvCxnSpPr>
          <p:spPr bwMode="gray">
            <a:xfrm>
              <a:off x="1663700" y="4504040"/>
              <a:ext cx="0" cy="822340"/>
            </a:xfrm>
            <a:prstGeom prst="straightConnector1">
              <a:avLst/>
            </a:prstGeom>
            <a:ln w="6350">
              <a:solidFill>
                <a:schemeClr val="bg1"/>
              </a:solidFill>
              <a:headEnd type="none"/>
              <a:tailEnd type="triangle" w="sm" len="sm"/>
            </a:ln>
          </p:spPr>
          <p:style>
            <a:lnRef idx="1">
              <a:schemeClr val="accent1"/>
            </a:lnRef>
            <a:fillRef idx="0">
              <a:schemeClr val="accent1"/>
            </a:fillRef>
            <a:effectRef idx="0">
              <a:schemeClr val="accent1"/>
            </a:effectRef>
            <a:fontRef idx="minor">
              <a:schemeClr val="tx1"/>
            </a:fontRef>
          </p:style>
        </p:cxnSp>
      </p:grpSp>
      <p:cxnSp>
        <p:nvCxnSpPr>
          <p:cNvPr id="60" name="Gerade Verbindung mit Pfeil 59"/>
          <p:cNvCxnSpPr/>
          <p:nvPr/>
        </p:nvCxnSpPr>
        <p:spPr bwMode="gray">
          <a:xfrm>
            <a:off x="1293444" y="1844077"/>
            <a:ext cx="0" cy="3974960"/>
          </a:xfrm>
          <a:prstGeom prst="straightConnector1">
            <a:avLst/>
          </a:prstGeom>
          <a:ln w="6350">
            <a:solidFill>
              <a:schemeClr val="bg1"/>
            </a:solidFill>
            <a:headEnd type="none"/>
            <a:tailEnd type="triangle" w="sm" len="sm"/>
          </a:ln>
        </p:spPr>
        <p:style>
          <a:lnRef idx="1">
            <a:schemeClr val="accent1"/>
          </a:lnRef>
          <a:fillRef idx="0">
            <a:schemeClr val="accent1"/>
          </a:fillRef>
          <a:effectRef idx="0">
            <a:schemeClr val="accent1"/>
          </a:effectRef>
          <a:fontRef idx="minor">
            <a:schemeClr val="tx1"/>
          </a:fontRef>
        </p:style>
      </p:cxnSp>
      <p:sp>
        <p:nvSpPr>
          <p:cNvPr id="21" name="Textfeld 20"/>
          <p:cNvSpPr txBox="1"/>
          <p:nvPr/>
        </p:nvSpPr>
        <p:spPr bwMode="gray">
          <a:xfrm>
            <a:off x="10304212" y="2021090"/>
            <a:ext cx="324000" cy="324000"/>
          </a:xfrm>
          <a:prstGeom prst="diamond">
            <a:avLst/>
          </a:prstGeom>
          <a:solidFill>
            <a:schemeClr val="bg2"/>
          </a:solidFill>
          <a:ln w="12700">
            <a:noFill/>
            <a:miter lim="800000"/>
            <a:headEnd/>
            <a:tailEnd/>
          </a:ln>
          <a:effectLst/>
        </p:spPr>
        <p:txBody>
          <a:bodyPr wrap="none" lIns="0" tIns="0" rIns="0" bIns="0" anchor="ctr" anchorCtr="0"/>
          <a:lstStyle>
            <a:defPPr>
              <a:defRPr lang="de-DE"/>
            </a:defPPr>
            <a:lvl1pPr algn="ctr" defTabSz="801688" eaLnBrk="0" hangingPunct="0">
              <a:lnSpc>
                <a:spcPct val="95000"/>
              </a:lnSpc>
              <a:spcAft>
                <a:spcPct val="40000"/>
              </a:spcAft>
              <a:buClr>
                <a:srgbClr val="808080"/>
              </a:buClr>
              <a:defRPr b="1">
                <a:solidFill>
                  <a:srgbClr val="000000"/>
                </a:solidFill>
                <a:cs typeface="Arial" charset="0"/>
              </a:defRPr>
            </a:lvl1pPr>
          </a:lstStyle>
          <a:p>
            <a:pPr fontAlgn="base">
              <a:lnSpc>
                <a:spcPct val="100000"/>
              </a:lnSpc>
              <a:spcBef>
                <a:spcPct val="0"/>
              </a:spcBef>
            </a:pPr>
            <a:r>
              <a:rPr lang="en-US" sz="900" cap="all" noProof="1">
                <a:solidFill>
                  <a:schemeClr val="bg1"/>
                </a:solidFill>
                <a:latin typeface="Arial" panose="020B0604020202020204" pitchFamily="34" charset="0"/>
              </a:rPr>
              <a:t>yes</a:t>
            </a:r>
          </a:p>
        </p:txBody>
      </p:sp>
      <p:sp>
        <p:nvSpPr>
          <p:cNvPr id="22" name="Textfeld 21"/>
          <p:cNvSpPr txBox="1"/>
          <p:nvPr/>
        </p:nvSpPr>
        <p:spPr bwMode="gray">
          <a:xfrm>
            <a:off x="10304212" y="3020964"/>
            <a:ext cx="324000" cy="324000"/>
          </a:xfrm>
          <a:prstGeom prst="diamond">
            <a:avLst/>
          </a:prstGeom>
          <a:solidFill>
            <a:schemeClr val="bg2"/>
          </a:solidFill>
          <a:ln w="12700">
            <a:noFill/>
            <a:miter lim="800000"/>
            <a:headEnd/>
            <a:tailEnd/>
          </a:ln>
          <a:effectLst/>
        </p:spPr>
        <p:txBody>
          <a:bodyPr wrap="none" lIns="0" tIns="0" rIns="0" bIns="0" anchor="ctr" anchorCtr="0"/>
          <a:lstStyle>
            <a:defPPr>
              <a:defRPr lang="de-DE"/>
            </a:defPPr>
            <a:lvl1pPr algn="ctr" defTabSz="801688" eaLnBrk="0" hangingPunct="0">
              <a:lnSpc>
                <a:spcPct val="95000"/>
              </a:lnSpc>
              <a:spcAft>
                <a:spcPct val="40000"/>
              </a:spcAft>
              <a:buClr>
                <a:srgbClr val="808080"/>
              </a:buClr>
              <a:defRPr b="1">
                <a:solidFill>
                  <a:srgbClr val="000000"/>
                </a:solidFill>
                <a:cs typeface="Arial" charset="0"/>
              </a:defRPr>
            </a:lvl1pPr>
          </a:lstStyle>
          <a:p>
            <a:pPr fontAlgn="base">
              <a:lnSpc>
                <a:spcPct val="100000"/>
              </a:lnSpc>
              <a:spcBef>
                <a:spcPct val="0"/>
              </a:spcBef>
            </a:pPr>
            <a:r>
              <a:rPr lang="en-US" sz="900" cap="all" noProof="1">
                <a:solidFill>
                  <a:schemeClr val="bg1"/>
                </a:solidFill>
                <a:latin typeface="Arial" panose="020B0604020202020204" pitchFamily="34" charset="0"/>
              </a:rPr>
              <a:t>yes</a:t>
            </a:r>
          </a:p>
        </p:txBody>
      </p:sp>
      <p:sp>
        <p:nvSpPr>
          <p:cNvPr id="23" name="Textfeld 22"/>
          <p:cNvSpPr txBox="1"/>
          <p:nvPr/>
        </p:nvSpPr>
        <p:spPr bwMode="gray">
          <a:xfrm>
            <a:off x="10304212" y="3977038"/>
            <a:ext cx="324000" cy="324000"/>
          </a:xfrm>
          <a:prstGeom prst="diamond">
            <a:avLst/>
          </a:prstGeom>
          <a:solidFill>
            <a:schemeClr val="bg2"/>
          </a:solidFill>
          <a:ln w="12700">
            <a:noFill/>
            <a:miter lim="800000"/>
            <a:headEnd/>
            <a:tailEnd/>
          </a:ln>
          <a:effectLst/>
        </p:spPr>
        <p:txBody>
          <a:bodyPr wrap="none" lIns="0" tIns="0" rIns="0" bIns="0" anchor="ctr" anchorCtr="0"/>
          <a:lstStyle>
            <a:defPPr>
              <a:defRPr lang="de-DE"/>
            </a:defPPr>
            <a:lvl1pPr algn="ctr" defTabSz="801688" eaLnBrk="0" hangingPunct="0">
              <a:lnSpc>
                <a:spcPct val="95000"/>
              </a:lnSpc>
              <a:spcAft>
                <a:spcPct val="40000"/>
              </a:spcAft>
              <a:buClr>
                <a:srgbClr val="808080"/>
              </a:buClr>
              <a:defRPr b="1">
                <a:solidFill>
                  <a:srgbClr val="000000"/>
                </a:solidFill>
                <a:cs typeface="Arial" charset="0"/>
              </a:defRPr>
            </a:lvl1pPr>
          </a:lstStyle>
          <a:p>
            <a:pPr fontAlgn="base">
              <a:lnSpc>
                <a:spcPct val="100000"/>
              </a:lnSpc>
              <a:spcBef>
                <a:spcPct val="0"/>
              </a:spcBef>
            </a:pPr>
            <a:r>
              <a:rPr lang="en-US" sz="900" cap="all" noProof="1">
                <a:solidFill>
                  <a:schemeClr val="bg1"/>
                </a:solidFill>
                <a:latin typeface="Arial" panose="020B0604020202020204" pitchFamily="34" charset="0"/>
              </a:rPr>
              <a:t>yes</a:t>
            </a:r>
          </a:p>
        </p:txBody>
      </p:sp>
      <p:sp>
        <p:nvSpPr>
          <p:cNvPr id="24" name="Textfeld 23"/>
          <p:cNvSpPr txBox="1"/>
          <p:nvPr/>
        </p:nvSpPr>
        <p:spPr bwMode="gray">
          <a:xfrm>
            <a:off x="10304212" y="5369245"/>
            <a:ext cx="324000" cy="324000"/>
          </a:xfrm>
          <a:prstGeom prst="diamond">
            <a:avLst/>
          </a:prstGeom>
          <a:solidFill>
            <a:schemeClr val="bg2"/>
          </a:solidFill>
          <a:ln w="12700">
            <a:noFill/>
            <a:miter lim="800000"/>
            <a:headEnd/>
            <a:tailEnd/>
          </a:ln>
          <a:effectLst/>
        </p:spPr>
        <p:txBody>
          <a:bodyPr wrap="none" lIns="0" tIns="0" rIns="0" bIns="0" anchor="ctr" anchorCtr="0"/>
          <a:lstStyle>
            <a:defPPr>
              <a:defRPr lang="de-DE"/>
            </a:defPPr>
            <a:lvl1pPr algn="ctr" defTabSz="801688" eaLnBrk="0" hangingPunct="0">
              <a:lnSpc>
                <a:spcPct val="95000"/>
              </a:lnSpc>
              <a:spcAft>
                <a:spcPct val="40000"/>
              </a:spcAft>
              <a:buClr>
                <a:srgbClr val="808080"/>
              </a:buClr>
              <a:defRPr b="1">
                <a:solidFill>
                  <a:srgbClr val="000000"/>
                </a:solidFill>
                <a:cs typeface="Arial" charset="0"/>
              </a:defRPr>
            </a:lvl1pPr>
          </a:lstStyle>
          <a:p>
            <a:pPr fontAlgn="base">
              <a:lnSpc>
                <a:spcPct val="100000"/>
              </a:lnSpc>
              <a:spcBef>
                <a:spcPct val="0"/>
              </a:spcBef>
            </a:pPr>
            <a:r>
              <a:rPr lang="en-US" sz="900" cap="all" noProof="1">
                <a:solidFill>
                  <a:schemeClr val="bg1"/>
                </a:solidFill>
                <a:latin typeface="Arial" panose="020B0604020202020204" pitchFamily="34" charset="0"/>
              </a:rPr>
              <a:t>yes</a:t>
            </a:r>
          </a:p>
        </p:txBody>
      </p:sp>
      <p:sp>
        <p:nvSpPr>
          <p:cNvPr id="25" name="Textfeld 24"/>
          <p:cNvSpPr txBox="1"/>
          <p:nvPr/>
        </p:nvSpPr>
        <p:spPr bwMode="gray">
          <a:xfrm>
            <a:off x="7382839" y="3020964"/>
            <a:ext cx="324000" cy="324000"/>
          </a:xfrm>
          <a:prstGeom prst="diamond">
            <a:avLst/>
          </a:prstGeom>
          <a:solidFill>
            <a:schemeClr val="bg2"/>
          </a:solidFill>
          <a:ln w="12700">
            <a:noFill/>
            <a:miter lim="800000"/>
            <a:headEnd/>
            <a:tailEnd/>
          </a:ln>
          <a:effectLst/>
        </p:spPr>
        <p:txBody>
          <a:bodyPr wrap="none" lIns="0" tIns="0" rIns="0" bIns="0" anchor="ctr" anchorCtr="0"/>
          <a:lstStyle>
            <a:defPPr>
              <a:defRPr lang="de-DE"/>
            </a:defPPr>
            <a:lvl1pPr algn="ctr" defTabSz="801688" eaLnBrk="0" hangingPunct="0">
              <a:lnSpc>
                <a:spcPct val="95000"/>
              </a:lnSpc>
              <a:spcAft>
                <a:spcPct val="40000"/>
              </a:spcAft>
              <a:buClr>
                <a:srgbClr val="808080"/>
              </a:buClr>
              <a:defRPr b="1">
                <a:solidFill>
                  <a:srgbClr val="000000"/>
                </a:solidFill>
                <a:cs typeface="Arial" charset="0"/>
              </a:defRPr>
            </a:lvl1pPr>
          </a:lstStyle>
          <a:p>
            <a:pPr fontAlgn="base">
              <a:lnSpc>
                <a:spcPct val="100000"/>
              </a:lnSpc>
              <a:spcBef>
                <a:spcPct val="0"/>
              </a:spcBef>
            </a:pPr>
            <a:r>
              <a:rPr lang="en-US" sz="900" cap="all" noProof="1">
                <a:solidFill>
                  <a:schemeClr val="bg1"/>
                </a:solidFill>
                <a:latin typeface="Arial" panose="020B0604020202020204" pitchFamily="34" charset="0"/>
              </a:rPr>
              <a:t>yes</a:t>
            </a:r>
          </a:p>
        </p:txBody>
      </p:sp>
      <p:sp>
        <p:nvSpPr>
          <p:cNvPr id="26" name="Textfeld 25"/>
          <p:cNvSpPr txBox="1"/>
          <p:nvPr/>
        </p:nvSpPr>
        <p:spPr bwMode="gray">
          <a:xfrm>
            <a:off x="7379664" y="3977038"/>
            <a:ext cx="324000" cy="324000"/>
          </a:xfrm>
          <a:prstGeom prst="diamond">
            <a:avLst/>
          </a:prstGeom>
          <a:solidFill>
            <a:schemeClr val="bg2"/>
          </a:solidFill>
          <a:ln w="12700">
            <a:noFill/>
            <a:miter lim="800000"/>
            <a:headEnd/>
            <a:tailEnd/>
          </a:ln>
          <a:effectLst/>
        </p:spPr>
        <p:txBody>
          <a:bodyPr wrap="none" lIns="0" tIns="0" rIns="0" bIns="0" anchor="ctr" anchorCtr="0"/>
          <a:lstStyle>
            <a:defPPr>
              <a:defRPr lang="de-DE"/>
            </a:defPPr>
            <a:lvl1pPr algn="ctr" defTabSz="801688" eaLnBrk="0" hangingPunct="0">
              <a:lnSpc>
                <a:spcPct val="95000"/>
              </a:lnSpc>
              <a:spcAft>
                <a:spcPct val="40000"/>
              </a:spcAft>
              <a:buClr>
                <a:srgbClr val="808080"/>
              </a:buClr>
              <a:defRPr b="1">
                <a:solidFill>
                  <a:srgbClr val="000000"/>
                </a:solidFill>
                <a:cs typeface="Arial" charset="0"/>
              </a:defRPr>
            </a:lvl1pPr>
          </a:lstStyle>
          <a:p>
            <a:pPr fontAlgn="base">
              <a:lnSpc>
                <a:spcPct val="100000"/>
              </a:lnSpc>
              <a:spcBef>
                <a:spcPct val="0"/>
              </a:spcBef>
            </a:pPr>
            <a:r>
              <a:rPr lang="en-US" sz="900" cap="all" noProof="1">
                <a:solidFill>
                  <a:schemeClr val="bg1"/>
                </a:solidFill>
                <a:latin typeface="Arial" panose="020B0604020202020204" pitchFamily="34" charset="0"/>
              </a:rPr>
              <a:t>yes</a:t>
            </a:r>
          </a:p>
        </p:txBody>
      </p:sp>
      <p:sp>
        <p:nvSpPr>
          <p:cNvPr id="27" name="Textfeld 26"/>
          <p:cNvSpPr txBox="1"/>
          <p:nvPr/>
        </p:nvSpPr>
        <p:spPr bwMode="gray">
          <a:xfrm>
            <a:off x="7382839" y="5369245"/>
            <a:ext cx="324000" cy="324000"/>
          </a:xfrm>
          <a:prstGeom prst="diamond">
            <a:avLst/>
          </a:prstGeom>
          <a:solidFill>
            <a:schemeClr val="bg2"/>
          </a:solidFill>
          <a:ln w="12700">
            <a:noFill/>
            <a:miter lim="800000"/>
            <a:headEnd/>
            <a:tailEnd/>
          </a:ln>
          <a:effectLst/>
        </p:spPr>
        <p:txBody>
          <a:bodyPr wrap="none" lIns="0" tIns="0" rIns="0" bIns="0" anchor="ctr" anchorCtr="0"/>
          <a:lstStyle>
            <a:defPPr>
              <a:defRPr lang="de-DE"/>
            </a:defPPr>
            <a:lvl1pPr algn="ctr" defTabSz="801688" eaLnBrk="0" hangingPunct="0">
              <a:lnSpc>
                <a:spcPct val="95000"/>
              </a:lnSpc>
              <a:spcAft>
                <a:spcPct val="40000"/>
              </a:spcAft>
              <a:buClr>
                <a:srgbClr val="808080"/>
              </a:buClr>
              <a:defRPr b="1">
                <a:solidFill>
                  <a:srgbClr val="000000"/>
                </a:solidFill>
                <a:cs typeface="Arial" charset="0"/>
              </a:defRPr>
            </a:lvl1pPr>
          </a:lstStyle>
          <a:p>
            <a:pPr fontAlgn="base">
              <a:lnSpc>
                <a:spcPct val="100000"/>
              </a:lnSpc>
              <a:spcBef>
                <a:spcPct val="0"/>
              </a:spcBef>
            </a:pPr>
            <a:r>
              <a:rPr lang="en-US" sz="900" cap="all" noProof="1">
                <a:solidFill>
                  <a:schemeClr val="bg1"/>
                </a:solidFill>
                <a:latin typeface="Arial" panose="020B0604020202020204" pitchFamily="34" charset="0"/>
              </a:rPr>
              <a:t>yes</a:t>
            </a:r>
          </a:p>
        </p:txBody>
      </p:sp>
      <p:sp>
        <p:nvSpPr>
          <p:cNvPr id="28" name="Textfeld 27"/>
          <p:cNvSpPr txBox="1"/>
          <p:nvPr/>
        </p:nvSpPr>
        <p:spPr bwMode="gray">
          <a:xfrm>
            <a:off x="4458706" y="3020964"/>
            <a:ext cx="324000" cy="324000"/>
          </a:xfrm>
          <a:prstGeom prst="diamond">
            <a:avLst/>
          </a:prstGeom>
          <a:solidFill>
            <a:schemeClr val="bg2"/>
          </a:solidFill>
          <a:ln w="12700">
            <a:noFill/>
            <a:miter lim="800000"/>
            <a:headEnd/>
            <a:tailEnd/>
          </a:ln>
          <a:effectLst/>
        </p:spPr>
        <p:txBody>
          <a:bodyPr wrap="none" lIns="0" tIns="0" rIns="0" bIns="0" anchor="ctr" anchorCtr="0"/>
          <a:lstStyle>
            <a:defPPr>
              <a:defRPr lang="de-DE"/>
            </a:defPPr>
            <a:lvl1pPr algn="ctr" defTabSz="801688" eaLnBrk="0" hangingPunct="0">
              <a:lnSpc>
                <a:spcPct val="95000"/>
              </a:lnSpc>
              <a:spcAft>
                <a:spcPct val="40000"/>
              </a:spcAft>
              <a:buClr>
                <a:srgbClr val="808080"/>
              </a:buClr>
              <a:defRPr b="1">
                <a:solidFill>
                  <a:srgbClr val="000000"/>
                </a:solidFill>
                <a:cs typeface="Arial" charset="0"/>
              </a:defRPr>
            </a:lvl1pPr>
          </a:lstStyle>
          <a:p>
            <a:pPr fontAlgn="base">
              <a:lnSpc>
                <a:spcPct val="100000"/>
              </a:lnSpc>
              <a:spcBef>
                <a:spcPct val="0"/>
              </a:spcBef>
            </a:pPr>
            <a:r>
              <a:rPr lang="en-US" sz="900" cap="all" noProof="1">
                <a:solidFill>
                  <a:schemeClr val="bg1"/>
                </a:solidFill>
                <a:latin typeface="Arial" panose="020B0604020202020204" pitchFamily="34" charset="0"/>
              </a:rPr>
              <a:t>yes</a:t>
            </a:r>
          </a:p>
        </p:txBody>
      </p:sp>
      <p:sp>
        <p:nvSpPr>
          <p:cNvPr id="29" name="Textfeld 28"/>
          <p:cNvSpPr txBox="1"/>
          <p:nvPr/>
        </p:nvSpPr>
        <p:spPr bwMode="gray">
          <a:xfrm>
            <a:off x="4458291" y="3977038"/>
            <a:ext cx="324000" cy="324000"/>
          </a:xfrm>
          <a:prstGeom prst="diamond">
            <a:avLst/>
          </a:prstGeom>
          <a:solidFill>
            <a:schemeClr val="bg2"/>
          </a:solidFill>
          <a:ln w="12700">
            <a:noFill/>
            <a:miter lim="800000"/>
            <a:headEnd/>
            <a:tailEnd/>
          </a:ln>
          <a:effectLst/>
        </p:spPr>
        <p:txBody>
          <a:bodyPr wrap="none" lIns="0" tIns="0" rIns="0" bIns="0" anchor="ctr" anchorCtr="0"/>
          <a:lstStyle>
            <a:defPPr>
              <a:defRPr lang="de-DE"/>
            </a:defPPr>
            <a:lvl1pPr algn="ctr" defTabSz="801688" eaLnBrk="0" hangingPunct="0">
              <a:lnSpc>
                <a:spcPct val="95000"/>
              </a:lnSpc>
              <a:spcAft>
                <a:spcPct val="40000"/>
              </a:spcAft>
              <a:buClr>
                <a:srgbClr val="808080"/>
              </a:buClr>
              <a:defRPr b="1">
                <a:solidFill>
                  <a:srgbClr val="000000"/>
                </a:solidFill>
                <a:cs typeface="Arial" charset="0"/>
              </a:defRPr>
            </a:lvl1pPr>
          </a:lstStyle>
          <a:p>
            <a:pPr fontAlgn="base">
              <a:lnSpc>
                <a:spcPct val="100000"/>
              </a:lnSpc>
              <a:spcBef>
                <a:spcPct val="0"/>
              </a:spcBef>
            </a:pPr>
            <a:r>
              <a:rPr lang="en-US" sz="900" cap="all" noProof="1">
                <a:solidFill>
                  <a:schemeClr val="bg1"/>
                </a:solidFill>
                <a:latin typeface="Arial" panose="020B0604020202020204" pitchFamily="34" charset="0"/>
              </a:rPr>
              <a:t>yes</a:t>
            </a:r>
          </a:p>
        </p:txBody>
      </p:sp>
      <p:sp>
        <p:nvSpPr>
          <p:cNvPr id="30" name="Textfeld 29"/>
          <p:cNvSpPr txBox="1"/>
          <p:nvPr/>
        </p:nvSpPr>
        <p:spPr bwMode="gray">
          <a:xfrm>
            <a:off x="4461466" y="5369245"/>
            <a:ext cx="324000" cy="324000"/>
          </a:xfrm>
          <a:prstGeom prst="diamond">
            <a:avLst/>
          </a:prstGeom>
          <a:solidFill>
            <a:schemeClr val="bg2"/>
          </a:solidFill>
          <a:ln w="12700">
            <a:noFill/>
            <a:miter lim="800000"/>
            <a:headEnd/>
            <a:tailEnd/>
          </a:ln>
          <a:effectLst/>
        </p:spPr>
        <p:txBody>
          <a:bodyPr wrap="none" lIns="0" tIns="0" rIns="0" bIns="0" anchor="ctr" anchorCtr="0"/>
          <a:lstStyle>
            <a:defPPr>
              <a:defRPr lang="de-DE"/>
            </a:defPPr>
            <a:lvl1pPr algn="ctr" defTabSz="801688" eaLnBrk="0" hangingPunct="0">
              <a:lnSpc>
                <a:spcPct val="95000"/>
              </a:lnSpc>
              <a:spcAft>
                <a:spcPct val="40000"/>
              </a:spcAft>
              <a:buClr>
                <a:srgbClr val="808080"/>
              </a:buClr>
              <a:defRPr b="1">
                <a:solidFill>
                  <a:srgbClr val="000000"/>
                </a:solidFill>
                <a:cs typeface="Arial" charset="0"/>
              </a:defRPr>
            </a:lvl1pPr>
          </a:lstStyle>
          <a:p>
            <a:pPr fontAlgn="base">
              <a:lnSpc>
                <a:spcPct val="100000"/>
              </a:lnSpc>
              <a:spcBef>
                <a:spcPct val="0"/>
              </a:spcBef>
            </a:pPr>
            <a:r>
              <a:rPr lang="en-US" sz="900" cap="all" noProof="1">
                <a:solidFill>
                  <a:schemeClr val="bg1"/>
                </a:solidFill>
                <a:latin typeface="Arial" panose="020B0604020202020204" pitchFamily="34" charset="0"/>
              </a:rPr>
              <a:t>yes</a:t>
            </a:r>
          </a:p>
        </p:txBody>
      </p:sp>
      <p:sp>
        <p:nvSpPr>
          <p:cNvPr id="31" name="Textfeld 30"/>
          <p:cNvSpPr txBox="1"/>
          <p:nvPr/>
        </p:nvSpPr>
        <p:spPr bwMode="gray">
          <a:xfrm>
            <a:off x="8843524" y="2567066"/>
            <a:ext cx="324000" cy="324000"/>
          </a:xfrm>
          <a:prstGeom prst="diamond">
            <a:avLst/>
          </a:prstGeom>
          <a:solidFill>
            <a:srgbClr val="21C0FF"/>
          </a:solidFill>
          <a:ln w="12700">
            <a:noFill/>
            <a:miter lim="800000"/>
            <a:headEnd/>
            <a:tailEnd/>
          </a:ln>
          <a:effectLst/>
        </p:spPr>
        <p:txBody>
          <a:bodyPr wrap="none" lIns="0" tIns="0" rIns="0" bIns="0" anchor="ctr" anchorCtr="0"/>
          <a:lstStyle>
            <a:defPPr>
              <a:defRPr lang="de-DE"/>
            </a:defPPr>
            <a:lvl1pPr algn="ctr" defTabSz="801688" eaLnBrk="0" hangingPunct="0">
              <a:lnSpc>
                <a:spcPct val="95000"/>
              </a:lnSpc>
              <a:spcAft>
                <a:spcPct val="40000"/>
              </a:spcAft>
              <a:buClr>
                <a:srgbClr val="808080"/>
              </a:buClr>
              <a:defRPr b="1">
                <a:solidFill>
                  <a:srgbClr val="000000"/>
                </a:solidFill>
                <a:cs typeface="Arial" charset="0"/>
              </a:defRPr>
            </a:lvl1pPr>
          </a:lstStyle>
          <a:p>
            <a:pPr fontAlgn="base">
              <a:lnSpc>
                <a:spcPct val="100000"/>
              </a:lnSpc>
              <a:spcBef>
                <a:spcPct val="0"/>
              </a:spcBef>
            </a:pPr>
            <a:r>
              <a:rPr lang="en-US" sz="900" cap="all" noProof="1">
                <a:solidFill>
                  <a:schemeClr val="bg1"/>
                </a:solidFill>
                <a:latin typeface="Arial" panose="020B0604020202020204" pitchFamily="34" charset="0"/>
              </a:rPr>
              <a:t>no</a:t>
            </a:r>
          </a:p>
        </p:txBody>
      </p:sp>
      <p:sp>
        <p:nvSpPr>
          <p:cNvPr id="32" name="Textfeld 31"/>
          <p:cNvSpPr txBox="1"/>
          <p:nvPr/>
        </p:nvSpPr>
        <p:spPr bwMode="gray">
          <a:xfrm>
            <a:off x="8843524" y="3526098"/>
            <a:ext cx="324000" cy="324000"/>
          </a:xfrm>
          <a:prstGeom prst="diamond">
            <a:avLst/>
          </a:prstGeom>
          <a:solidFill>
            <a:srgbClr val="21C0FF"/>
          </a:solidFill>
          <a:ln w="12700">
            <a:noFill/>
            <a:miter lim="800000"/>
            <a:headEnd/>
            <a:tailEnd/>
          </a:ln>
          <a:effectLst/>
        </p:spPr>
        <p:txBody>
          <a:bodyPr wrap="none" lIns="0" tIns="0" rIns="0" bIns="0" anchor="ctr" anchorCtr="0"/>
          <a:lstStyle>
            <a:defPPr>
              <a:defRPr lang="de-DE"/>
            </a:defPPr>
            <a:lvl1pPr algn="ctr" defTabSz="801688" eaLnBrk="0" hangingPunct="0">
              <a:lnSpc>
                <a:spcPct val="95000"/>
              </a:lnSpc>
              <a:spcAft>
                <a:spcPct val="40000"/>
              </a:spcAft>
              <a:buClr>
                <a:srgbClr val="808080"/>
              </a:buClr>
              <a:defRPr b="1">
                <a:solidFill>
                  <a:srgbClr val="000000"/>
                </a:solidFill>
                <a:cs typeface="Arial" charset="0"/>
              </a:defRPr>
            </a:lvl1pPr>
          </a:lstStyle>
          <a:p>
            <a:pPr fontAlgn="base">
              <a:lnSpc>
                <a:spcPct val="100000"/>
              </a:lnSpc>
              <a:spcBef>
                <a:spcPct val="0"/>
              </a:spcBef>
            </a:pPr>
            <a:r>
              <a:rPr lang="en-US" sz="900" cap="all" noProof="1">
                <a:solidFill>
                  <a:schemeClr val="bg1"/>
                </a:solidFill>
                <a:latin typeface="Arial" panose="020B0604020202020204" pitchFamily="34" charset="0"/>
              </a:rPr>
              <a:t>no</a:t>
            </a:r>
          </a:p>
        </p:txBody>
      </p:sp>
      <p:sp>
        <p:nvSpPr>
          <p:cNvPr id="33" name="Textfeld 32"/>
          <p:cNvSpPr txBox="1"/>
          <p:nvPr/>
        </p:nvSpPr>
        <p:spPr bwMode="gray">
          <a:xfrm>
            <a:off x="8843524" y="4695050"/>
            <a:ext cx="324000" cy="324000"/>
          </a:xfrm>
          <a:prstGeom prst="diamond">
            <a:avLst/>
          </a:prstGeom>
          <a:solidFill>
            <a:srgbClr val="21C0FF"/>
          </a:solidFill>
          <a:ln w="12700">
            <a:noFill/>
            <a:miter lim="800000"/>
            <a:headEnd/>
            <a:tailEnd/>
          </a:ln>
          <a:effectLst/>
        </p:spPr>
        <p:txBody>
          <a:bodyPr wrap="none" lIns="0" tIns="0" rIns="0" bIns="0" anchor="ctr" anchorCtr="0"/>
          <a:lstStyle>
            <a:defPPr>
              <a:defRPr lang="de-DE"/>
            </a:defPPr>
            <a:lvl1pPr algn="ctr" defTabSz="801688" eaLnBrk="0" hangingPunct="0">
              <a:lnSpc>
                <a:spcPct val="95000"/>
              </a:lnSpc>
              <a:spcAft>
                <a:spcPct val="40000"/>
              </a:spcAft>
              <a:buClr>
                <a:srgbClr val="808080"/>
              </a:buClr>
              <a:defRPr b="1">
                <a:solidFill>
                  <a:srgbClr val="000000"/>
                </a:solidFill>
                <a:cs typeface="Arial" charset="0"/>
              </a:defRPr>
            </a:lvl1pPr>
          </a:lstStyle>
          <a:p>
            <a:pPr fontAlgn="base">
              <a:lnSpc>
                <a:spcPct val="100000"/>
              </a:lnSpc>
              <a:spcBef>
                <a:spcPct val="0"/>
              </a:spcBef>
            </a:pPr>
            <a:r>
              <a:rPr lang="en-US" sz="900" cap="all" noProof="1">
                <a:solidFill>
                  <a:schemeClr val="bg1"/>
                </a:solidFill>
                <a:latin typeface="Arial" panose="020B0604020202020204" pitchFamily="34" charset="0"/>
              </a:rPr>
              <a:t>no</a:t>
            </a:r>
          </a:p>
        </p:txBody>
      </p:sp>
      <p:sp>
        <p:nvSpPr>
          <p:cNvPr id="34" name="Textfeld 33"/>
          <p:cNvSpPr txBox="1"/>
          <p:nvPr/>
        </p:nvSpPr>
        <p:spPr bwMode="gray">
          <a:xfrm>
            <a:off x="5922152" y="2567066"/>
            <a:ext cx="324000" cy="324000"/>
          </a:xfrm>
          <a:prstGeom prst="diamond">
            <a:avLst/>
          </a:prstGeom>
          <a:solidFill>
            <a:srgbClr val="21C0FF"/>
          </a:solidFill>
          <a:ln w="12700">
            <a:noFill/>
            <a:miter lim="800000"/>
            <a:headEnd/>
            <a:tailEnd/>
          </a:ln>
          <a:effectLst/>
        </p:spPr>
        <p:txBody>
          <a:bodyPr wrap="none" lIns="0" tIns="0" rIns="0" bIns="0" anchor="ctr" anchorCtr="0"/>
          <a:lstStyle>
            <a:defPPr>
              <a:defRPr lang="de-DE"/>
            </a:defPPr>
            <a:lvl1pPr algn="ctr" defTabSz="801688" eaLnBrk="0" hangingPunct="0">
              <a:lnSpc>
                <a:spcPct val="95000"/>
              </a:lnSpc>
              <a:spcAft>
                <a:spcPct val="40000"/>
              </a:spcAft>
              <a:buClr>
                <a:srgbClr val="808080"/>
              </a:buClr>
              <a:defRPr b="1">
                <a:solidFill>
                  <a:srgbClr val="000000"/>
                </a:solidFill>
                <a:cs typeface="Arial" charset="0"/>
              </a:defRPr>
            </a:lvl1pPr>
          </a:lstStyle>
          <a:p>
            <a:pPr fontAlgn="base">
              <a:lnSpc>
                <a:spcPct val="100000"/>
              </a:lnSpc>
              <a:spcBef>
                <a:spcPct val="0"/>
              </a:spcBef>
            </a:pPr>
            <a:r>
              <a:rPr lang="en-US" sz="900" cap="all" noProof="1">
                <a:solidFill>
                  <a:schemeClr val="bg1"/>
                </a:solidFill>
                <a:latin typeface="Arial" panose="020B0604020202020204" pitchFamily="34" charset="0"/>
              </a:rPr>
              <a:t>no</a:t>
            </a:r>
          </a:p>
        </p:txBody>
      </p:sp>
      <p:sp>
        <p:nvSpPr>
          <p:cNvPr id="35" name="Textfeld 34"/>
          <p:cNvSpPr txBox="1"/>
          <p:nvPr/>
        </p:nvSpPr>
        <p:spPr bwMode="gray">
          <a:xfrm>
            <a:off x="5922152" y="3526098"/>
            <a:ext cx="324000" cy="324000"/>
          </a:xfrm>
          <a:prstGeom prst="diamond">
            <a:avLst/>
          </a:prstGeom>
          <a:solidFill>
            <a:srgbClr val="21C0FF"/>
          </a:solidFill>
          <a:ln w="12700">
            <a:noFill/>
            <a:miter lim="800000"/>
            <a:headEnd/>
            <a:tailEnd/>
          </a:ln>
          <a:effectLst/>
        </p:spPr>
        <p:txBody>
          <a:bodyPr wrap="none" lIns="0" tIns="0" rIns="0" bIns="0" anchor="ctr" anchorCtr="0"/>
          <a:lstStyle>
            <a:defPPr>
              <a:defRPr lang="de-DE"/>
            </a:defPPr>
            <a:lvl1pPr algn="ctr" defTabSz="801688" eaLnBrk="0" hangingPunct="0">
              <a:lnSpc>
                <a:spcPct val="95000"/>
              </a:lnSpc>
              <a:spcAft>
                <a:spcPct val="40000"/>
              </a:spcAft>
              <a:buClr>
                <a:srgbClr val="808080"/>
              </a:buClr>
              <a:defRPr b="1">
                <a:solidFill>
                  <a:srgbClr val="000000"/>
                </a:solidFill>
                <a:cs typeface="Arial" charset="0"/>
              </a:defRPr>
            </a:lvl1pPr>
          </a:lstStyle>
          <a:p>
            <a:pPr fontAlgn="base">
              <a:lnSpc>
                <a:spcPct val="100000"/>
              </a:lnSpc>
              <a:spcBef>
                <a:spcPct val="0"/>
              </a:spcBef>
            </a:pPr>
            <a:r>
              <a:rPr lang="en-US" sz="900" cap="all" noProof="1">
                <a:solidFill>
                  <a:schemeClr val="bg1"/>
                </a:solidFill>
                <a:latin typeface="Arial" panose="020B0604020202020204" pitchFamily="34" charset="0"/>
              </a:rPr>
              <a:t>no</a:t>
            </a:r>
          </a:p>
        </p:txBody>
      </p:sp>
      <p:sp>
        <p:nvSpPr>
          <p:cNvPr id="36" name="Textfeld 35"/>
          <p:cNvSpPr txBox="1"/>
          <p:nvPr/>
        </p:nvSpPr>
        <p:spPr bwMode="gray">
          <a:xfrm>
            <a:off x="5922152" y="4695050"/>
            <a:ext cx="324000" cy="324000"/>
          </a:xfrm>
          <a:prstGeom prst="diamond">
            <a:avLst/>
          </a:prstGeom>
          <a:solidFill>
            <a:srgbClr val="21C0FF"/>
          </a:solidFill>
          <a:ln w="12700">
            <a:noFill/>
            <a:miter lim="800000"/>
            <a:headEnd/>
            <a:tailEnd/>
          </a:ln>
          <a:effectLst/>
        </p:spPr>
        <p:txBody>
          <a:bodyPr wrap="none" lIns="0" tIns="0" rIns="0" bIns="0" anchor="ctr" anchorCtr="0"/>
          <a:lstStyle>
            <a:defPPr>
              <a:defRPr lang="de-DE"/>
            </a:defPPr>
            <a:lvl1pPr algn="ctr" defTabSz="801688" eaLnBrk="0" hangingPunct="0">
              <a:lnSpc>
                <a:spcPct val="95000"/>
              </a:lnSpc>
              <a:spcAft>
                <a:spcPct val="40000"/>
              </a:spcAft>
              <a:buClr>
                <a:srgbClr val="808080"/>
              </a:buClr>
              <a:defRPr b="1">
                <a:solidFill>
                  <a:srgbClr val="000000"/>
                </a:solidFill>
                <a:cs typeface="Arial" charset="0"/>
              </a:defRPr>
            </a:lvl1pPr>
          </a:lstStyle>
          <a:p>
            <a:pPr fontAlgn="base">
              <a:lnSpc>
                <a:spcPct val="100000"/>
              </a:lnSpc>
              <a:spcBef>
                <a:spcPct val="0"/>
              </a:spcBef>
            </a:pPr>
            <a:r>
              <a:rPr lang="en-US" sz="900" cap="all" noProof="1">
                <a:solidFill>
                  <a:schemeClr val="bg1"/>
                </a:solidFill>
                <a:latin typeface="Arial" panose="020B0604020202020204" pitchFamily="34" charset="0"/>
              </a:rPr>
              <a:t>no</a:t>
            </a:r>
          </a:p>
        </p:txBody>
      </p:sp>
      <p:sp>
        <p:nvSpPr>
          <p:cNvPr id="37" name="Textfeld 36"/>
          <p:cNvSpPr txBox="1"/>
          <p:nvPr/>
        </p:nvSpPr>
        <p:spPr bwMode="gray">
          <a:xfrm>
            <a:off x="2957296" y="2567066"/>
            <a:ext cx="324000" cy="324000"/>
          </a:xfrm>
          <a:prstGeom prst="diamond">
            <a:avLst/>
          </a:prstGeom>
          <a:solidFill>
            <a:srgbClr val="21C0FF"/>
          </a:solidFill>
          <a:ln w="12700">
            <a:noFill/>
            <a:miter lim="800000"/>
            <a:headEnd/>
            <a:tailEnd/>
          </a:ln>
          <a:effectLst/>
        </p:spPr>
        <p:txBody>
          <a:bodyPr wrap="none" lIns="0" tIns="0" rIns="0" bIns="0" anchor="ctr" anchorCtr="0"/>
          <a:lstStyle>
            <a:defPPr>
              <a:defRPr lang="de-DE"/>
            </a:defPPr>
            <a:lvl1pPr algn="ctr" defTabSz="801688" eaLnBrk="0" hangingPunct="0">
              <a:lnSpc>
                <a:spcPct val="95000"/>
              </a:lnSpc>
              <a:spcAft>
                <a:spcPct val="40000"/>
              </a:spcAft>
              <a:buClr>
                <a:srgbClr val="808080"/>
              </a:buClr>
              <a:defRPr b="1">
                <a:solidFill>
                  <a:srgbClr val="000000"/>
                </a:solidFill>
                <a:cs typeface="Arial" charset="0"/>
              </a:defRPr>
            </a:lvl1pPr>
          </a:lstStyle>
          <a:p>
            <a:pPr fontAlgn="base">
              <a:lnSpc>
                <a:spcPct val="100000"/>
              </a:lnSpc>
              <a:spcBef>
                <a:spcPct val="0"/>
              </a:spcBef>
            </a:pPr>
            <a:r>
              <a:rPr lang="en-US" sz="900" cap="all" noProof="1">
                <a:solidFill>
                  <a:schemeClr val="bg1"/>
                </a:solidFill>
                <a:latin typeface="Arial" panose="020B0604020202020204" pitchFamily="34" charset="0"/>
              </a:rPr>
              <a:t>no</a:t>
            </a:r>
          </a:p>
        </p:txBody>
      </p:sp>
      <p:sp>
        <p:nvSpPr>
          <p:cNvPr id="38" name="Textfeld 37"/>
          <p:cNvSpPr txBox="1"/>
          <p:nvPr/>
        </p:nvSpPr>
        <p:spPr bwMode="gray">
          <a:xfrm>
            <a:off x="2957296" y="3526098"/>
            <a:ext cx="324000" cy="324000"/>
          </a:xfrm>
          <a:prstGeom prst="diamond">
            <a:avLst/>
          </a:prstGeom>
          <a:solidFill>
            <a:srgbClr val="21C0FF"/>
          </a:solidFill>
          <a:ln w="12700">
            <a:noFill/>
            <a:miter lim="800000"/>
            <a:headEnd/>
            <a:tailEnd/>
          </a:ln>
          <a:effectLst/>
        </p:spPr>
        <p:txBody>
          <a:bodyPr wrap="none" lIns="0" tIns="0" rIns="0" bIns="0" anchor="ctr" anchorCtr="0"/>
          <a:lstStyle>
            <a:defPPr>
              <a:defRPr lang="de-DE"/>
            </a:defPPr>
            <a:lvl1pPr algn="ctr" defTabSz="801688" eaLnBrk="0" hangingPunct="0">
              <a:lnSpc>
                <a:spcPct val="95000"/>
              </a:lnSpc>
              <a:spcAft>
                <a:spcPct val="40000"/>
              </a:spcAft>
              <a:buClr>
                <a:srgbClr val="808080"/>
              </a:buClr>
              <a:defRPr b="1">
                <a:solidFill>
                  <a:srgbClr val="000000"/>
                </a:solidFill>
                <a:cs typeface="Arial" charset="0"/>
              </a:defRPr>
            </a:lvl1pPr>
          </a:lstStyle>
          <a:p>
            <a:pPr fontAlgn="base">
              <a:lnSpc>
                <a:spcPct val="100000"/>
              </a:lnSpc>
              <a:spcBef>
                <a:spcPct val="0"/>
              </a:spcBef>
            </a:pPr>
            <a:r>
              <a:rPr lang="en-US" sz="900" cap="all" noProof="1">
                <a:solidFill>
                  <a:schemeClr val="bg1"/>
                </a:solidFill>
                <a:latin typeface="Arial" panose="020B0604020202020204" pitchFamily="34" charset="0"/>
              </a:rPr>
              <a:t>no</a:t>
            </a:r>
          </a:p>
        </p:txBody>
      </p:sp>
      <p:sp>
        <p:nvSpPr>
          <p:cNvPr id="39" name="Textfeld 38"/>
          <p:cNvSpPr txBox="1"/>
          <p:nvPr/>
        </p:nvSpPr>
        <p:spPr bwMode="gray">
          <a:xfrm>
            <a:off x="2957296" y="4695050"/>
            <a:ext cx="324000" cy="324000"/>
          </a:xfrm>
          <a:prstGeom prst="diamond">
            <a:avLst/>
          </a:prstGeom>
          <a:solidFill>
            <a:srgbClr val="21C0FF"/>
          </a:solidFill>
          <a:ln w="12700">
            <a:noFill/>
            <a:miter lim="800000"/>
            <a:headEnd/>
            <a:tailEnd/>
          </a:ln>
          <a:effectLst/>
        </p:spPr>
        <p:txBody>
          <a:bodyPr wrap="none" lIns="0" tIns="0" rIns="0" bIns="0" anchor="ctr" anchorCtr="0"/>
          <a:lstStyle>
            <a:defPPr>
              <a:defRPr lang="de-DE"/>
            </a:defPPr>
            <a:lvl1pPr algn="ctr" defTabSz="801688" eaLnBrk="0" hangingPunct="0">
              <a:lnSpc>
                <a:spcPct val="95000"/>
              </a:lnSpc>
              <a:spcAft>
                <a:spcPct val="40000"/>
              </a:spcAft>
              <a:buClr>
                <a:srgbClr val="808080"/>
              </a:buClr>
              <a:defRPr b="1">
                <a:solidFill>
                  <a:srgbClr val="000000"/>
                </a:solidFill>
                <a:cs typeface="Arial" charset="0"/>
              </a:defRPr>
            </a:lvl1pPr>
          </a:lstStyle>
          <a:p>
            <a:pPr fontAlgn="base">
              <a:lnSpc>
                <a:spcPct val="100000"/>
              </a:lnSpc>
              <a:spcBef>
                <a:spcPct val="0"/>
              </a:spcBef>
            </a:pPr>
            <a:r>
              <a:rPr lang="en-US" sz="900" cap="all" noProof="1">
                <a:solidFill>
                  <a:schemeClr val="bg1"/>
                </a:solidFill>
                <a:latin typeface="Arial" panose="020B0604020202020204" pitchFamily="34" charset="0"/>
              </a:rPr>
              <a:t>no</a:t>
            </a:r>
          </a:p>
        </p:txBody>
      </p:sp>
      <p:sp>
        <p:nvSpPr>
          <p:cNvPr id="40" name="Textfeld 39"/>
          <p:cNvSpPr txBox="1"/>
          <p:nvPr/>
        </p:nvSpPr>
        <p:spPr bwMode="gray">
          <a:xfrm>
            <a:off x="1134204" y="2121383"/>
            <a:ext cx="324000" cy="324000"/>
          </a:xfrm>
          <a:prstGeom prst="diamond">
            <a:avLst/>
          </a:prstGeom>
          <a:solidFill>
            <a:srgbClr val="21C0FF"/>
          </a:solidFill>
          <a:ln w="12700">
            <a:noFill/>
            <a:miter lim="800000"/>
            <a:headEnd/>
            <a:tailEnd/>
          </a:ln>
          <a:effectLst/>
        </p:spPr>
        <p:txBody>
          <a:bodyPr wrap="none" lIns="0" tIns="0" rIns="0" bIns="0" anchor="ctr" anchorCtr="0"/>
          <a:lstStyle>
            <a:defPPr>
              <a:defRPr lang="de-DE"/>
            </a:defPPr>
            <a:lvl1pPr algn="ctr" defTabSz="801688" eaLnBrk="0" hangingPunct="0">
              <a:lnSpc>
                <a:spcPct val="95000"/>
              </a:lnSpc>
              <a:spcAft>
                <a:spcPct val="40000"/>
              </a:spcAft>
              <a:buClr>
                <a:srgbClr val="808080"/>
              </a:buClr>
              <a:defRPr b="1">
                <a:solidFill>
                  <a:srgbClr val="000000"/>
                </a:solidFill>
                <a:cs typeface="Arial" charset="0"/>
              </a:defRPr>
            </a:lvl1pPr>
          </a:lstStyle>
          <a:p>
            <a:pPr fontAlgn="base">
              <a:lnSpc>
                <a:spcPct val="100000"/>
              </a:lnSpc>
              <a:spcBef>
                <a:spcPct val="0"/>
              </a:spcBef>
            </a:pPr>
            <a:r>
              <a:rPr lang="en-US" sz="900" cap="all" noProof="1">
                <a:solidFill>
                  <a:schemeClr val="bg1"/>
                </a:solidFill>
                <a:latin typeface="Arial" panose="020B0604020202020204" pitchFamily="34" charset="0"/>
              </a:rPr>
              <a:t>no</a:t>
            </a:r>
          </a:p>
        </p:txBody>
      </p:sp>
    </p:spTree>
    <p:extLst>
      <p:ext uri="{BB962C8B-B14F-4D97-AF65-F5344CB8AC3E}">
        <p14:creationId xmlns:p14="http://schemas.microsoft.com/office/powerpoint/2010/main" val="427561168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bwMode="gray">
          <a:xfrm>
            <a:off x="615949" y="2779415"/>
            <a:ext cx="10958514" cy="1368767"/>
            <a:chOff x="2168224" y="2779415"/>
            <a:chExt cx="7853964" cy="1368767"/>
          </a:xfrm>
        </p:grpSpPr>
        <p:sp>
          <p:nvSpPr>
            <p:cNvPr id="4" name="Textfeld 4"/>
            <p:cNvSpPr txBox="1"/>
            <p:nvPr/>
          </p:nvSpPr>
          <p:spPr bwMode="gray">
            <a:xfrm>
              <a:off x="2168224" y="2783832"/>
              <a:ext cx="7853964" cy="1364350"/>
            </a:xfrm>
            <a:prstGeom prst="rect">
              <a:avLst/>
            </a:prstGeom>
            <a:noFill/>
          </p:spPr>
          <p:txBody>
            <a:bodyPr lIns="180000" tIns="72000" rIns="72000" bIns="72000" anchor="ctr"/>
            <a:lstStyle>
              <a:defPPr>
                <a:defRPr lang="de-DE"/>
              </a:defPPr>
              <a:lvl1pPr indent="0" defTabSz="1221456">
                <a:spcBef>
                  <a:spcPts val="300"/>
                </a:spcBef>
                <a:spcAft>
                  <a:spcPts val="300"/>
                </a:spcAft>
                <a:buClr>
                  <a:schemeClr val="accent2"/>
                </a:buClr>
                <a:buSzPct val="110000"/>
                <a:buFont typeface="Arial" pitchFamily="34" charset="0"/>
                <a:buNone/>
                <a:defRPr sz="1600" baseline="0">
                  <a:solidFill>
                    <a:schemeClr val="bg1"/>
                  </a:solidFill>
                </a:defRPr>
              </a:lvl1pPr>
              <a:lvl2pPr marL="3175" indent="0" defTabSz="1221456">
                <a:spcBef>
                  <a:spcPts val="200"/>
                </a:spcBef>
                <a:spcAft>
                  <a:spcPts val="300"/>
                </a:spcAft>
                <a:buClr>
                  <a:schemeClr val="accent1"/>
                </a:buClr>
                <a:buSzPct val="110000"/>
                <a:buFont typeface="Arial" pitchFamily="34" charset="0"/>
                <a:buNone/>
                <a:tabLst/>
                <a:defRPr sz="1600"/>
              </a:lvl2pPr>
              <a:lvl3pPr marL="3175" indent="0" defTabSz="1221456">
                <a:spcBef>
                  <a:spcPts val="200"/>
                </a:spcBef>
                <a:spcAft>
                  <a:spcPts val="300"/>
                </a:spcAft>
                <a:buClr>
                  <a:srgbClr val="6BC200"/>
                </a:buClr>
                <a:buSzPct val="110000"/>
                <a:buFont typeface="Arial" pitchFamily="34" charset="0"/>
                <a:buNone/>
                <a:tabLst/>
                <a:defRPr sz="1600"/>
              </a:lvl3pPr>
              <a:lvl4pPr marL="3175" indent="0" defTabSz="1221456">
                <a:spcBef>
                  <a:spcPts val="200"/>
                </a:spcBef>
                <a:spcAft>
                  <a:spcPts val="300"/>
                </a:spcAft>
                <a:buClr>
                  <a:schemeClr val="accent5"/>
                </a:buClr>
                <a:buSzPct val="110000"/>
                <a:buFont typeface="Arial" pitchFamily="34" charset="0"/>
                <a:buNone/>
                <a:tabLst/>
                <a:defRPr sz="1600"/>
              </a:lvl4pPr>
              <a:lvl5pPr marL="3175" indent="0" defTabSz="1221456">
                <a:spcBef>
                  <a:spcPts val="200"/>
                </a:spcBef>
                <a:spcAft>
                  <a:spcPts val="300"/>
                </a:spcAft>
                <a:buClr>
                  <a:schemeClr val="accent6"/>
                </a:buClr>
                <a:buSzPct val="110000"/>
                <a:buFont typeface="Arial" pitchFamily="34" charset="0"/>
                <a:buNone/>
                <a:tabLst/>
                <a:defRPr sz="1600"/>
              </a:lvl5pPr>
              <a:lvl6pPr marL="3175" indent="0" defTabSz="1221456">
                <a:spcBef>
                  <a:spcPts val="200"/>
                </a:spcBef>
                <a:spcAft>
                  <a:spcPts val="300"/>
                </a:spcAft>
                <a:buClr>
                  <a:schemeClr val="accent6"/>
                </a:buClr>
                <a:buSzPct val="110000"/>
                <a:buFont typeface="Arial" pitchFamily="34" charset="0"/>
                <a:buNone/>
                <a:tabLst/>
                <a:defRPr sz="1600"/>
              </a:lvl6pPr>
              <a:lvl7pPr marL="3175" indent="0" defTabSz="1221456">
                <a:spcBef>
                  <a:spcPts val="200"/>
                </a:spcBef>
                <a:spcAft>
                  <a:spcPts val="300"/>
                </a:spcAft>
                <a:buClr>
                  <a:schemeClr val="accent6"/>
                </a:buClr>
                <a:buSzPct val="110000"/>
                <a:buFont typeface="Arial" pitchFamily="34" charset="0"/>
                <a:buNone/>
                <a:tabLst/>
                <a:defRPr sz="1600"/>
              </a:lvl7pPr>
              <a:lvl8pPr marL="3175" indent="0" defTabSz="1221456">
                <a:spcBef>
                  <a:spcPts val="200"/>
                </a:spcBef>
                <a:spcAft>
                  <a:spcPts val="300"/>
                </a:spcAft>
                <a:buClr>
                  <a:schemeClr val="accent6"/>
                </a:buClr>
                <a:buSzPct val="110000"/>
                <a:buFont typeface="Arial" pitchFamily="34" charset="0"/>
                <a:buNone/>
                <a:tabLst/>
                <a:defRPr sz="1600"/>
              </a:lvl8pPr>
              <a:lvl9pPr marL="3175" indent="0" defTabSz="1221456">
                <a:spcBef>
                  <a:spcPts val="200"/>
                </a:spcBef>
                <a:spcAft>
                  <a:spcPts val="300"/>
                </a:spcAft>
                <a:buClr>
                  <a:schemeClr val="accent6"/>
                </a:buClr>
                <a:buSzPct val="110000"/>
                <a:buFont typeface="Arial" pitchFamily="34" charset="0"/>
                <a:buNone/>
                <a:tabLst/>
                <a:defRPr sz="1600"/>
              </a:lvl9pPr>
            </a:lstStyle>
            <a:p>
              <a:pPr algn="ctr"/>
              <a:r>
                <a:rPr lang="en-US" sz="6600" dirty="0">
                  <a:latin typeface="Arial" panose="020B0604020202020204" pitchFamily="34" charset="0"/>
                  <a:cs typeface="Arial" panose="020B0604020202020204" pitchFamily="34" charset="0"/>
                </a:rPr>
                <a:t>TITLE SLIDES</a:t>
              </a:r>
            </a:p>
          </p:txBody>
        </p:sp>
        <p:grpSp>
          <p:nvGrpSpPr>
            <p:cNvPr id="6" name="Group 5"/>
            <p:cNvGrpSpPr/>
            <p:nvPr/>
          </p:nvGrpSpPr>
          <p:grpSpPr bwMode="gray">
            <a:xfrm>
              <a:off x="2168225" y="2779415"/>
              <a:ext cx="7853962" cy="1358020"/>
              <a:chOff x="5352821" y="2788468"/>
              <a:chExt cx="1484769" cy="1358020"/>
            </a:xfrm>
          </p:grpSpPr>
          <p:cxnSp>
            <p:nvCxnSpPr>
              <p:cNvPr id="7" name="Straight Connector 6"/>
              <p:cNvCxnSpPr/>
              <p:nvPr/>
            </p:nvCxnSpPr>
            <p:spPr bwMode="gray">
              <a:xfrm>
                <a:off x="5352821" y="4146488"/>
                <a:ext cx="1484769" cy="0"/>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bwMode="gray">
              <a:xfrm>
                <a:off x="5352821" y="2788468"/>
                <a:ext cx="1484769" cy="0"/>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9450653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Quote comparison</a:t>
            </a:r>
          </a:p>
        </p:txBody>
      </p:sp>
      <p:sp>
        <p:nvSpPr>
          <p:cNvPr id="3" name="Untertitel 2"/>
          <p:cNvSpPr>
            <a:spLocks noGrp="1"/>
          </p:cNvSpPr>
          <p:nvPr>
            <p:ph type="subTitle" idx="14"/>
          </p:nvPr>
        </p:nvSpPr>
        <p:spPr bwMode="gray"/>
        <p:txBody>
          <a:bodyPr/>
          <a:lstStyle/>
          <a:p>
            <a:endParaRPr lang="en-US" dirty="0"/>
          </a:p>
        </p:txBody>
      </p:sp>
      <p:graphicFrame>
        <p:nvGraphicFramePr>
          <p:cNvPr id="5" name="Picture Placeholder 6"/>
          <p:cNvGraphicFramePr>
            <a:graphicFrameLocks/>
          </p:cNvGraphicFramePr>
          <p:nvPr>
            <p:extLst>
              <p:ext uri="{D42A27DB-BD31-4B8C-83A1-F6EECF244321}">
                <p14:modId xmlns:p14="http://schemas.microsoft.com/office/powerpoint/2010/main" val="4132498026"/>
              </p:ext>
            </p:extLst>
          </p:nvPr>
        </p:nvGraphicFramePr>
        <p:xfrm>
          <a:off x="617539" y="1420809"/>
          <a:ext cx="10956924" cy="4818065"/>
        </p:xfrm>
        <a:graphic>
          <a:graphicData uri="http://schemas.openxmlformats.org/drawingml/2006/table">
            <a:tbl>
              <a:tblPr firstRow="1" bandRow="1">
                <a:tableStyleId>{5C22544A-7EE6-4342-B048-85BDC9FD1C3A}</a:tableStyleId>
              </a:tblPr>
              <a:tblGrid>
                <a:gridCol w="2739231">
                  <a:extLst>
                    <a:ext uri="{9D8B030D-6E8A-4147-A177-3AD203B41FA5}">
                      <a16:colId xmlns:a16="http://schemas.microsoft.com/office/drawing/2014/main" val="20000"/>
                    </a:ext>
                  </a:extLst>
                </a:gridCol>
                <a:gridCol w="2739231">
                  <a:extLst>
                    <a:ext uri="{9D8B030D-6E8A-4147-A177-3AD203B41FA5}">
                      <a16:colId xmlns:a16="http://schemas.microsoft.com/office/drawing/2014/main" val="20001"/>
                    </a:ext>
                  </a:extLst>
                </a:gridCol>
                <a:gridCol w="2739231">
                  <a:extLst>
                    <a:ext uri="{9D8B030D-6E8A-4147-A177-3AD203B41FA5}">
                      <a16:colId xmlns:a16="http://schemas.microsoft.com/office/drawing/2014/main" val="20002"/>
                    </a:ext>
                  </a:extLst>
                </a:gridCol>
                <a:gridCol w="2739231">
                  <a:extLst>
                    <a:ext uri="{9D8B030D-6E8A-4147-A177-3AD203B41FA5}">
                      <a16:colId xmlns:a16="http://schemas.microsoft.com/office/drawing/2014/main" val="20003"/>
                    </a:ext>
                  </a:extLst>
                </a:gridCol>
              </a:tblGrid>
              <a:tr h="520441">
                <a:tc>
                  <a:txBody>
                    <a:bodyPr/>
                    <a:lstStyle/>
                    <a:p>
                      <a:endParaRPr lang="en-US" sz="1500" noProof="0" dirty="0">
                        <a:solidFill>
                          <a:schemeClr val="bg1"/>
                        </a:solidFill>
                        <a:latin typeface="Arial" panose="020B0604020202020204" pitchFamily="34" charset="0"/>
                        <a:cs typeface="Arial" panose="020B0604020202020204" pitchFamily="34" charset="0"/>
                      </a:endParaRPr>
                    </a:p>
                  </a:txBody>
                  <a:tcPr marL="108015" marR="108015" marT="108000" marB="108000">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400" b="0" cap="all" baseline="0" dirty="0">
                          <a:solidFill>
                            <a:schemeClr val="bg2"/>
                          </a:solidFill>
                          <a:latin typeface="Arial" panose="020B0604020202020204" pitchFamily="34" charset="0"/>
                          <a:cs typeface="Arial" panose="020B0604020202020204" pitchFamily="34" charset="0"/>
                        </a:rPr>
                        <a:t>placeholder</a:t>
                      </a:r>
                      <a:endParaRPr lang="en-US" sz="1400" b="0" cap="all" baseline="0" noProof="0" dirty="0">
                        <a:solidFill>
                          <a:schemeClr val="bg2"/>
                        </a:solidFill>
                        <a:latin typeface="Arial" panose="020B0604020202020204" pitchFamily="34" charset="0"/>
                        <a:cs typeface="Arial" panose="020B0604020202020204" pitchFamily="34" charset="0"/>
                      </a:endParaRPr>
                    </a:p>
                  </a:txBody>
                  <a:tcPr marL="108015" marR="108015" marT="108000" marB="108000" anchor="b">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400" b="0" cap="all" baseline="0" dirty="0">
                          <a:solidFill>
                            <a:schemeClr val="bg2"/>
                          </a:solidFill>
                          <a:latin typeface="Arial" panose="020B0604020202020204" pitchFamily="34" charset="0"/>
                          <a:cs typeface="Arial" panose="020B0604020202020204" pitchFamily="34" charset="0"/>
                        </a:rPr>
                        <a:t>placeholder</a:t>
                      </a:r>
                      <a:endParaRPr lang="en-US" sz="1400" b="0" cap="all" baseline="0" noProof="0" dirty="0">
                        <a:solidFill>
                          <a:schemeClr val="bg2"/>
                        </a:solidFill>
                        <a:latin typeface="Arial" panose="020B0604020202020204" pitchFamily="34" charset="0"/>
                        <a:cs typeface="Arial" panose="020B0604020202020204" pitchFamily="34" charset="0"/>
                      </a:endParaRPr>
                    </a:p>
                  </a:txBody>
                  <a:tcPr marL="108015" marR="108015" marT="108000" marB="108000" anchor="b">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400" b="0" cap="all" baseline="0" dirty="0">
                          <a:solidFill>
                            <a:schemeClr val="bg2"/>
                          </a:solidFill>
                          <a:latin typeface="Arial" panose="020B0604020202020204" pitchFamily="34" charset="0"/>
                          <a:cs typeface="Arial" panose="020B0604020202020204" pitchFamily="34" charset="0"/>
                        </a:rPr>
                        <a:t>placeholder</a:t>
                      </a:r>
                      <a:endParaRPr lang="en-US" sz="1400" b="0" cap="all" baseline="0" noProof="0" dirty="0">
                        <a:solidFill>
                          <a:schemeClr val="bg2"/>
                        </a:solidFill>
                        <a:latin typeface="Arial" panose="020B0604020202020204" pitchFamily="34" charset="0"/>
                        <a:cs typeface="Arial" panose="020B0604020202020204" pitchFamily="34" charset="0"/>
                      </a:endParaRPr>
                    </a:p>
                  </a:txBody>
                  <a:tcPr marL="108015" marR="108015" marT="108000" marB="108000" anchor="b">
                    <a:lnL w="762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3720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i="0" noProof="0" dirty="0">
                          <a:solidFill>
                            <a:schemeClr val="bg1"/>
                          </a:solidFill>
                          <a:latin typeface="Arial" panose="020B0604020202020204" pitchFamily="34" charset="0"/>
                          <a:cs typeface="Arial" panose="020B0604020202020204" pitchFamily="34" charset="0"/>
                        </a:rPr>
                        <a:t>Placeholder </a:t>
                      </a: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200" b="0" i="0" noProof="0" dirty="0">
                        <a:solidFill>
                          <a:schemeClr val="bg1"/>
                        </a:solidFill>
                        <a:latin typeface="Arial" panose="020B0604020202020204" pitchFamily="34" charset="0"/>
                        <a:cs typeface="Arial" panose="020B0604020202020204" pitchFamily="34" charset="0"/>
                      </a:endParaRP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200" b="0" i="0" noProof="0" dirty="0">
                        <a:solidFill>
                          <a:schemeClr val="bg1"/>
                        </a:solidFill>
                        <a:latin typeface="Arial" panose="020B0604020202020204" pitchFamily="34" charset="0"/>
                        <a:cs typeface="Arial" panose="020B0604020202020204" pitchFamily="34" charset="0"/>
                      </a:endParaRP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600" b="0" i="0" kern="1200" noProof="0" dirty="0">
                        <a:solidFill>
                          <a:schemeClr val="bg1"/>
                        </a:solidFill>
                        <a:latin typeface="Arial" panose="020B0604020202020204" pitchFamily="34" charset="0"/>
                        <a:ea typeface="+mn-ea"/>
                        <a:cs typeface="Arial" panose="020B0604020202020204" pitchFamily="34" charset="0"/>
                      </a:endParaRPr>
                    </a:p>
                  </a:txBody>
                  <a:tcPr marL="108015" marR="108015" marT="72000" marB="72000" anchor="ctr">
                    <a:lnL w="762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3720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i="0" noProof="0" dirty="0">
                          <a:solidFill>
                            <a:schemeClr val="bg1"/>
                          </a:solidFill>
                          <a:latin typeface="Arial" panose="020B0604020202020204" pitchFamily="34" charset="0"/>
                          <a:cs typeface="Arial" panose="020B0604020202020204" pitchFamily="34" charset="0"/>
                        </a:rPr>
                        <a:t>Placeholder </a:t>
                      </a: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200" b="0" i="0" noProof="0" dirty="0">
                        <a:solidFill>
                          <a:schemeClr val="bg1"/>
                        </a:solidFill>
                        <a:latin typeface="Arial" panose="020B0604020202020204" pitchFamily="34" charset="0"/>
                        <a:cs typeface="Arial" panose="020B0604020202020204" pitchFamily="34" charset="0"/>
                      </a:endParaRP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200" b="0" i="0" noProof="0" dirty="0">
                        <a:solidFill>
                          <a:schemeClr val="bg1"/>
                        </a:solidFill>
                        <a:latin typeface="Arial" panose="020B0604020202020204" pitchFamily="34" charset="0"/>
                        <a:cs typeface="Arial" panose="020B0604020202020204" pitchFamily="34" charset="0"/>
                      </a:endParaRP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200" b="0" i="0" noProof="0" dirty="0">
                        <a:solidFill>
                          <a:schemeClr val="bg1"/>
                        </a:solidFill>
                        <a:latin typeface="Arial" panose="020B0604020202020204" pitchFamily="34" charset="0"/>
                        <a:cs typeface="Arial" panose="020B0604020202020204" pitchFamily="34" charset="0"/>
                      </a:endParaRPr>
                    </a:p>
                  </a:txBody>
                  <a:tcPr marL="108015" marR="108015" marT="72000" marB="72000" anchor="ctr">
                    <a:lnL w="762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53720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i="0" noProof="0" dirty="0">
                          <a:solidFill>
                            <a:schemeClr val="bg1"/>
                          </a:solidFill>
                          <a:latin typeface="Arial" panose="020B0604020202020204" pitchFamily="34" charset="0"/>
                          <a:cs typeface="Arial" panose="020B0604020202020204" pitchFamily="34" charset="0"/>
                        </a:rPr>
                        <a:t>Placeholder</a:t>
                      </a: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200" b="0" i="0" noProof="0" dirty="0">
                        <a:solidFill>
                          <a:schemeClr val="bg1"/>
                        </a:solidFill>
                        <a:latin typeface="Arial" panose="020B0604020202020204" pitchFamily="34" charset="0"/>
                        <a:cs typeface="Arial" panose="020B0604020202020204" pitchFamily="34" charset="0"/>
                      </a:endParaRP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200" b="0" i="0" noProof="0" dirty="0">
                        <a:solidFill>
                          <a:schemeClr val="bg1"/>
                        </a:solidFill>
                        <a:latin typeface="Arial" panose="020B0604020202020204" pitchFamily="34" charset="0"/>
                        <a:cs typeface="Arial" panose="020B0604020202020204" pitchFamily="34" charset="0"/>
                      </a:endParaRP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200" b="0" i="0" noProof="0" dirty="0">
                        <a:solidFill>
                          <a:schemeClr val="bg1"/>
                        </a:solidFill>
                        <a:latin typeface="Arial" panose="020B0604020202020204" pitchFamily="34" charset="0"/>
                        <a:cs typeface="Arial" panose="020B0604020202020204" pitchFamily="34" charset="0"/>
                      </a:endParaRPr>
                    </a:p>
                  </a:txBody>
                  <a:tcPr marL="108015" marR="108015" marT="72000" marB="72000" anchor="ctr">
                    <a:lnL w="762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53720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i="0" noProof="0" dirty="0">
                          <a:solidFill>
                            <a:schemeClr val="bg1"/>
                          </a:solidFill>
                          <a:latin typeface="Arial" panose="020B0604020202020204" pitchFamily="34" charset="0"/>
                          <a:cs typeface="Arial" panose="020B0604020202020204" pitchFamily="34" charset="0"/>
                        </a:rPr>
                        <a:t>Placeholder</a:t>
                      </a: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200" b="0" i="0" noProof="0" dirty="0">
                        <a:solidFill>
                          <a:schemeClr val="bg1"/>
                        </a:solidFill>
                        <a:latin typeface="Arial" panose="020B0604020202020204" pitchFamily="34" charset="0"/>
                        <a:cs typeface="Arial" panose="020B0604020202020204" pitchFamily="34" charset="0"/>
                      </a:endParaRP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200" b="0" i="0" noProof="0" dirty="0">
                        <a:solidFill>
                          <a:schemeClr val="bg1"/>
                        </a:solidFill>
                        <a:latin typeface="Arial" panose="020B0604020202020204" pitchFamily="34" charset="0"/>
                        <a:cs typeface="Arial" panose="020B0604020202020204" pitchFamily="34" charset="0"/>
                      </a:endParaRP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200" b="0" i="0" noProof="0" dirty="0">
                        <a:solidFill>
                          <a:schemeClr val="bg1"/>
                        </a:solidFill>
                        <a:latin typeface="Arial" panose="020B0604020202020204" pitchFamily="34" charset="0"/>
                        <a:cs typeface="Arial" panose="020B0604020202020204" pitchFamily="34" charset="0"/>
                      </a:endParaRPr>
                    </a:p>
                  </a:txBody>
                  <a:tcPr marL="108015" marR="108015" marT="72000" marB="72000" anchor="ctr">
                    <a:lnL w="762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537203">
                <a:tc>
                  <a:txBody>
                    <a:bodyPr/>
                    <a:lstStyle/>
                    <a:p>
                      <a:r>
                        <a:rPr lang="en-US" sz="1200" b="0" i="0" noProof="0" dirty="0">
                          <a:solidFill>
                            <a:schemeClr val="bg1"/>
                          </a:solidFill>
                          <a:latin typeface="Arial" panose="020B0604020202020204" pitchFamily="34" charset="0"/>
                          <a:cs typeface="Arial" panose="020B0604020202020204" pitchFamily="34" charset="0"/>
                        </a:rPr>
                        <a:t>Placeholder</a:t>
                      </a: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200" b="0" i="0" noProof="0" dirty="0">
                        <a:solidFill>
                          <a:schemeClr val="bg1"/>
                        </a:solidFill>
                        <a:latin typeface="Arial" panose="020B0604020202020204" pitchFamily="34" charset="0"/>
                        <a:cs typeface="Arial" panose="020B0604020202020204" pitchFamily="34" charset="0"/>
                      </a:endParaRP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200" b="0" i="0" noProof="0" dirty="0">
                        <a:solidFill>
                          <a:schemeClr val="bg1"/>
                        </a:solidFill>
                        <a:latin typeface="Arial" panose="020B0604020202020204" pitchFamily="34" charset="0"/>
                        <a:cs typeface="Arial" panose="020B0604020202020204" pitchFamily="34" charset="0"/>
                      </a:endParaRP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200" b="0" i="0" noProof="0" dirty="0">
                        <a:solidFill>
                          <a:schemeClr val="bg1"/>
                        </a:solidFill>
                        <a:latin typeface="Arial" panose="020B0604020202020204" pitchFamily="34" charset="0"/>
                        <a:cs typeface="Arial" panose="020B0604020202020204" pitchFamily="34" charset="0"/>
                      </a:endParaRPr>
                    </a:p>
                  </a:txBody>
                  <a:tcPr marL="108015" marR="108015" marT="72000" marB="72000" anchor="ctr">
                    <a:lnL w="762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537203">
                <a:tc>
                  <a:txBody>
                    <a:bodyPr/>
                    <a:lstStyle/>
                    <a:p>
                      <a:r>
                        <a:rPr lang="en-US" sz="1200" b="0" i="0" noProof="0" dirty="0">
                          <a:solidFill>
                            <a:schemeClr val="bg1"/>
                          </a:solidFill>
                          <a:latin typeface="Arial" panose="020B0604020202020204" pitchFamily="34" charset="0"/>
                          <a:cs typeface="Arial" panose="020B0604020202020204" pitchFamily="34" charset="0"/>
                        </a:rPr>
                        <a:t>Placeholder</a:t>
                      </a: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200" b="0" i="0" noProof="0" dirty="0">
                        <a:solidFill>
                          <a:schemeClr val="bg1"/>
                        </a:solidFill>
                        <a:latin typeface="Arial" panose="020B0604020202020204" pitchFamily="34" charset="0"/>
                        <a:cs typeface="Arial" panose="020B0604020202020204" pitchFamily="34" charset="0"/>
                      </a:endParaRP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200" b="0" i="0" noProof="0" dirty="0">
                        <a:solidFill>
                          <a:schemeClr val="bg1"/>
                        </a:solidFill>
                        <a:latin typeface="Arial" panose="020B0604020202020204" pitchFamily="34" charset="0"/>
                        <a:cs typeface="Arial" panose="020B0604020202020204" pitchFamily="34" charset="0"/>
                      </a:endParaRP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200" b="0" i="0" noProof="0" dirty="0">
                        <a:solidFill>
                          <a:schemeClr val="bg1"/>
                        </a:solidFill>
                        <a:latin typeface="Arial" panose="020B0604020202020204" pitchFamily="34" charset="0"/>
                        <a:cs typeface="Arial" panose="020B0604020202020204" pitchFamily="34" charset="0"/>
                      </a:endParaRPr>
                    </a:p>
                  </a:txBody>
                  <a:tcPr marL="108015" marR="108015" marT="72000" marB="72000" anchor="ctr">
                    <a:lnL w="762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537203">
                <a:tc>
                  <a:txBody>
                    <a:bodyPr/>
                    <a:lstStyle/>
                    <a:p>
                      <a:r>
                        <a:rPr lang="en-US" sz="1200" b="0" i="0" noProof="0" dirty="0">
                          <a:solidFill>
                            <a:schemeClr val="bg1"/>
                          </a:solidFill>
                          <a:latin typeface="Arial" panose="020B0604020202020204" pitchFamily="34" charset="0"/>
                          <a:cs typeface="Arial" panose="020B0604020202020204" pitchFamily="34" charset="0"/>
                        </a:rPr>
                        <a:t>Placeholder</a:t>
                      </a: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200" b="0" i="0" noProof="0" dirty="0">
                          <a:solidFill>
                            <a:schemeClr val="bg1"/>
                          </a:solidFill>
                          <a:latin typeface="Arial" panose="020B0604020202020204" pitchFamily="34" charset="0"/>
                          <a:cs typeface="Arial" panose="020B0604020202020204" pitchFamily="34" charset="0"/>
                        </a:rPr>
                        <a:t>xxx EUR</a:t>
                      </a: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i="0" noProof="0" dirty="0">
                          <a:solidFill>
                            <a:schemeClr val="bg1"/>
                          </a:solidFill>
                          <a:latin typeface="Arial" panose="020B0604020202020204" pitchFamily="34" charset="0"/>
                          <a:cs typeface="Arial" panose="020B0604020202020204" pitchFamily="34" charset="0"/>
                        </a:rPr>
                        <a:t>xxx EUR</a:t>
                      </a: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i="0" noProof="0" dirty="0">
                          <a:solidFill>
                            <a:schemeClr val="bg1"/>
                          </a:solidFill>
                          <a:latin typeface="Arial" panose="020B0604020202020204" pitchFamily="34" charset="0"/>
                          <a:cs typeface="Arial" panose="020B0604020202020204" pitchFamily="34" charset="0"/>
                        </a:rPr>
                        <a:t>xxx EUR</a:t>
                      </a:r>
                    </a:p>
                  </a:txBody>
                  <a:tcPr marL="108015" marR="108015" marT="72000" marB="72000" anchor="ctr">
                    <a:lnL w="762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537203">
                <a:tc>
                  <a:txBody>
                    <a:bodyPr/>
                    <a:lstStyle/>
                    <a:p>
                      <a:r>
                        <a:rPr lang="en-US" sz="1200" b="0" i="0" noProof="0" dirty="0">
                          <a:solidFill>
                            <a:schemeClr val="bg1"/>
                          </a:solidFill>
                          <a:latin typeface="Arial" panose="020B0604020202020204" pitchFamily="34" charset="0"/>
                          <a:cs typeface="Arial" panose="020B0604020202020204" pitchFamily="34" charset="0"/>
                        </a:rPr>
                        <a:t>Placeholder</a:t>
                      </a: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200" b="0" i="0" noProof="0" dirty="0">
                          <a:solidFill>
                            <a:schemeClr val="bg1"/>
                          </a:solidFill>
                          <a:latin typeface="Arial" panose="020B0604020202020204" pitchFamily="34" charset="0"/>
                          <a:cs typeface="Arial" panose="020B0604020202020204" pitchFamily="34" charset="0"/>
                        </a:rPr>
                        <a:t>xxx EUR</a:t>
                      </a: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i="0" noProof="0" dirty="0">
                          <a:solidFill>
                            <a:schemeClr val="bg1"/>
                          </a:solidFill>
                          <a:latin typeface="Arial" panose="020B0604020202020204" pitchFamily="34" charset="0"/>
                          <a:cs typeface="Arial" panose="020B0604020202020204" pitchFamily="34" charset="0"/>
                        </a:rPr>
                        <a:t>xxx EUR</a:t>
                      </a:r>
                    </a:p>
                  </a:txBody>
                  <a:tcPr marL="108015" marR="108015" marT="72000" marB="7200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i="0" noProof="0" dirty="0">
                          <a:solidFill>
                            <a:schemeClr val="bg1"/>
                          </a:solidFill>
                          <a:latin typeface="Arial" panose="020B0604020202020204" pitchFamily="34" charset="0"/>
                          <a:cs typeface="Arial" panose="020B0604020202020204" pitchFamily="34" charset="0"/>
                        </a:rPr>
                        <a:t>xxx EUR</a:t>
                      </a:r>
                    </a:p>
                  </a:txBody>
                  <a:tcPr marL="108015" marR="108015" marT="72000" marB="72000" anchor="ctr">
                    <a:lnL w="762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368874416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Capacity planning</a:t>
            </a:r>
          </a:p>
        </p:txBody>
      </p:sp>
      <p:sp>
        <p:nvSpPr>
          <p:cNvPr id="3" name="Untertitel 2"/>
          <p:cNvSpPr>
            <a:spLocks noGrp="1"/>
          </p:cNvSpPr>
          <p:nvPr>
            <p:ph type="subTitle" idx="14"/>
          </p:nvPr>
        </p:nvSpPr>
        <p:spPr bwMode="gray"/>
        <p:txBody>
          <a:bodyPr/>
          <a:lstStyle/>
          <a:p>
            <a:endParaRPr lang="en-US" dirty="0"/>
          </a:p>
        </p:txBody>
      </p:sp>
      <p:graphicFrame>
        <p:nvGraphicFramePr>
          <p:cNvPr id="5" name="Tabelle 4"/>
          <p:cNvGraphicFramePr>
            <a:graphicFrameLocks noGrp="1"/>
          </p:cNvGraphicFramePr>
          <p:nvPr>
            <p:extLst>
              <p:ext uri="{D42A27DB-BD31-4B8C-83A1-F6EECF244321}">
                <p14:modId xmlns:p14="http://schemas.microsoft.com/office/powerpoint/2010/main" val="1172572786"/>
              </p:ext>
            </p:extLst>
          </p:nvPr>
        </p:nvGraphicFramePr>
        <p:xfrm>
          <a:off x="617539" y="1420813"/>
          <a:ext cx="10953840" cy="4330320"/>
        </p:xfrm>
        <a:graphic>
          <a:graphicData uri="http://schemas.openxmlformats.org/drawingml/2006/table">
            <a:tbl>
              <a:tblPr firstRow="1" bandRow="1">
                <a:tableStyleId>{2D5ABB26-0587-4C30-8999-92F81FD0307C}</a:tableStyleId>
              </a:tblPr>
              <a:tblGrid>
                <a:gridCol w="436901">
                  <a:extLst>
                    <a:ext uri="{9D8B030D-6E8A-4147-A177-3AD203B41FA5}">
                      <a16:colId xmlns:a16="http://schemas.microsoft.com/office/drawing/2014/main" val="20000"/>
                    </a:ext>
                  </a:extLst>
                </a:gridCol>
                <a:gridCol w="1539589">
                  <a:extLst>
                    <a:ext uri="{9D8B030D-6E8A-4147-A177-3AD203B41FA5}">
                      <a16:colId xmlns:a16="http://schemas.microsoft.com/office/drawing/2014/main" val="20001"/>
                    </a:ext>
                  </a:extLst>
                </a:gridCol>
                <a:gridCol w="1092333">
                  <a:extLst>
                    <a:ext uri="{9D8B030D-6E8A-4147-A177-3AD203B41FA5}">
                      <a16:colId xmlns:a16="http://schemas.microsoft.com/office/drawing/2014/main" val="20002"/>
                    </a:ext>
                  </a:extLst>
                </a:gridCol>
                <a:gridCol w="1106669">
                  <a:extLst>
                    <a:ext uri="{9D8B030D-6E8A-4147-A177-3AD203B41FA5}">
                      <a16:colId xmlns:a16="http://schemas.microsoft.com/office/drawing/2014/main" val="20003"/>
                    </a:ext>
                  </a:extLst>
                </a:gridCol>
                <a:gridCol w="911990">
                  <a:extLst>
                    <a:ext uri="{9D8B030D-6E8A-4147-A177-3AD203B41FA5}">
                      <a16:colId xmlns:a16="http://schemas.microsoft.com/office/drawing/2014/main" val="20004"/>
                    </a:ext>
                  </a:extLst>
                </a:gridCol>
                <a:gridCol w="983838">
                  <a:extLst>
                    <a:ext uri="{9D8B030D-6E8A-4147-A177-3AD203B41FA5}">
                      <a16:colId xmlns:a16="http://schemas.microsoft.com/office/drawing/2014/main" val="20005"/>
                    </a:ext>
                  </a:extLst>
                </a:gridCol>
                <a:gridCol w="610315">
                  <a:extLst>
                    <a:ext uri="{9D8B030D-6E8A-4147-A177-3AD203B41FA5}">
                      <a16:colId xmlns:a16="http://schemas.microsoft.com/office/drawing/2014/main" val="20006"/>
                    </a:ext>
                  </a:extLst>
                </a:gridCol>
                <a:gridCol w="610315">
                  <a:extLst>
                    <a:ext uri="{9D8B030D-6E8A-4147-A177-3AD203B41FA5}">
                      <a16:colId xmlns:a16="http://schemas.microsoft.com/office/drawing/2014/main" val="20007"/>
                    </a:ext>
                  </a:extLst>
                </a:gridCol>
                <a:gridCol w="610315">
                  <a:extLst>
                    <a:ext uri="{9D8B030D-6E8A-4147-A177-3AD203B41FA5}">
                      <a16:colId xmlns:a16="http://schemas.microsoft.com/office/drawing/2014/main" val="20008"/>
                    </a:ext>
                  </a:extLst>
                </a:gridCol>
                <a:gridCol w="610315">
                  <a:extLst>
                    <a:ext uri="{9D8B030D-6E8A-4147-A177-3AD203B41FA5}">
                      <a16:colId xmlns:a16="http://schemas.microsoft.com/office/drawing/2014/main" val="20009"/>
                    </a:ext>
                  </a:extLst>
                </a:gridCol>
                <a:gridCol w="610315">
                  <a:extLst>
                    <a:ext uri="{9D8B030D-6E8A-4147-A177-3AD203B41FA5}">
                      <a16:colId xmlns:a16="http://schemas.microsoft.com/office/drawing/2014/main" val="20010"/>
                    </a:ext>
                  </a:extLst>
                </a:gridCol>
                <a:gridCol w="610315">
                  <a:extLst>
                    <a:ext uri="{9D8B030D-6E8A-4147-A177-3AD203B41FA5}">
                      <a16:colId xmlns:a16="http://schemas.microsoft.com/office/drawing/2014/main" val="20011"/>
                    </a:ext>
                  </a:extLst>
                </a:gridCol>
                <a:gridCol w="610315">
                  <a:extLst>
                    <a:ext uri="{9D8B030D-6E8A-4147-A177-3AD203B41FA5}">
                      <a16:colId xmlns:a16="http://schemas.microsoft.com/office/drawing/2014/main" val="20012"/>
                    </a:ext>
                  </a:extLst>
                </a:gridCol>
                <a:gridCol w="610315">
                  <a:extLst>
                    <a:ext uri="{9D8B030D-6E8A-4147-A177-3AD203B41FA5}">
                      <a16:colId xmlns:a16="http://schemas.microsoft.com/office/drawing/2014/main" val="20013"/>
                    </a:ext>
                  </a:extLst>
                </a:gridCol>
              </a:tblGrid>
              <a:tr h="36156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b="0" kern="1200" cap="all" baseline="0" dirty="0" err="1">
                          <a:solidFill>
                            <a:schemeClr val="bg2"/>
                          </a:solidFill>
                          <a:latin typeface="Arial" panose="020B0604020202020204" pitchFamily="34" charset="0"/>
                          <a:ea typeface="Times New Roman"/>
                          <a:cs typeface="Arial" pitchFamily="34" charset="0"/>
                        </a:rPr>
                        <a:t>Nr</a:t>
                      </a:r>
                      <a:r>
                        <a:rPr lang="en-US" sz="1600" b="0" kern="1200" cap="all" baseline="0" dirty="0">
                          <a:solidFill>
                            <a:schemeClr val="bg2"/>
                          </a:solidFill>
                          <a:latin typeface="Arial" panose="020B0604020202020204" pitchFamily="34" charset="0"/>
                          <a:ea typeface="Times New Roman"/>
                          <a:cs typeface="Arial" pitchFamily="34" charset="0"/>
                        </a:rPr>
                        <a:t>.</a:t>
                      </a:r>
                    </a:p>
                  </a:txBody>
                  <a:tcPr marL="0" marR="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b="0" kern="1200" cap="all" baseline="0" dirty="0">
                          <a:solidFill>
                            <a:schemeClr val="bg2"/>
                          </a:solidFill>
                          <a:latin typeface="Arial" panose="020B0604020202020204" pitchFamily="34" charset="0"/>
                          <a:ea typeface="Times New Roman"/>
                          <a:cs typeface="Arial" pitchFamily="34" charset="0"/>
                        </a:rPr>
                        <a:t>Placeholder</a:t>
                      </a:r>
                      <a:endParaRPr lang="en-US" sz="1600" b="0" kern="1200" cap="all" baseline="0" dirty="0">
                        <a:solidFill>
                          <a:schemeClr val="bg2"/>
                        </a:solidFill>
                        <a:latin typeface="Arial" panose="020B0604020202020204" pitchFamily="34" charset="0"/>
                        <a:ea typeface="Times New Roman"/>
                        <a:cs typeface="Arial" pitchFamily="34" charset="0"/>
                      </a:endParaRPr>
                    </a:p>
                  </a:txBody>
                  <a:tcPr marL="0" marR="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400" b="0" kern="1200" cap="all" baseline="0" dirty="0">
                          <a:solidFill>
                            <a:schemeClr val="bg2"/>
                          </a:solidFill>
                          <a:latin typeface="Arial" panose="020B0604020202020204" pitchFamily="34" charset="0"/>
                          <a:ea typeface="Times New Roman"/>
                          <a:cs typeface="Arial" pitchFamily="34" charset="0"/>
                        </a:rPr>
                        <a:t>Text</a:t>
                      </a:r>
                      <a:endParaRPr lang="en-US" sz="1600" b="0" kern="1200" cap="all" baseline="0" dirty="0">
                        <a:solidFill>
                          <a:schemeClr val="bg2"/>
                        </a:solidFill>
                        <a:latin typeface="Arial" panose="020B0604020202020204" pitchFamily="34" charset="0"/>
                        <a:ea typeface="Times New Roman"/>
                        <a:cs typeface="Arial" pitchFamily="34" charset="0"/>
                      </a:endParaRPr>
                    </a:p>
                  </a:txBody>
                  <a:tcPr marL="0" marR="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400" b="0" kern="1200" cap="all" baseline="0" dirty="0">
                          <a:solidFill>
                            <a:schemeClr val="bg2"/>
                          </a:solidFill>
                          <a:latin typeface="Arial" panose="020B0604020202020204" pitchFamily="34" charset="0"/>
                          <a:ea typeface="Times New Roman"/>
                          <a:cs typeface="Arial" pitchFamily="34" charset="0"/>
                        </a:rPr>
                        <a:t>Text</a:t>
                      </a:r>
                      <a:endParaRPr lang="en-US" sz="1600" b="0" kern="1200" cap="all" baseline="0" dirty="0">
                        <a:solidFill>
                          <a:schemeClr val="bg2"/>
                        </a:solidFill>
                        <a:latin typeface="Arial" panose="020B0604020202020204" pitchFamily="34" charset="0"/>
                        <a:ea typeface="Times New Roman"/>
                        <a:cs typeface="Arial" pitchFamily="34" charset="0"/>
                      </a:endParaRPr>
                    </a:p>
                  </a:txBody>
                  <a:tcPr marL="0" marR="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400" b="0" kern="1200" cap="all" baseline="0" dirty="0">
                          <a:solidFill>
                            <a:schemeClr val="bg2"/>
                          </a:solidFill>
                          <a:latin typeface="Arial" panose="020B0604020202020204" pitchFamily="34" charset="0"/>
                          <a:ea typeface="Times New Roman"/>
                          <a:cs typeface="Arial" pitchFamily="34" charset="0"/>
                        </a:rPr>
                        <a:t>Text</a:t>
                      </a:r>
                      <a:endParaRPr lang="en-US" sz="1600" b="0" kern="1200" cap="all" baseline="0" dirty="0">
                        <a:solidFill>
                          <a:schemeClr val="bg2"/>
                        </a:solidFill>
                        <a:latin typeface="Arial" panose="020B0604020202020204" pitchFamily="34" charset="0"/>
                        <a:ea typeface="Times New Roman"/>
                        <a:cs typeface="Arial" pitchFamily="34" charset="0"/>
                      </a:endParaRPr>
                    </a:p>
                  </a:txBody>
                  <a:tcPr marL="0" marR="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400" b="0" kern="1200" cap="all" baseline="0" dirty="0">
                          <a:solidFill>
                            <a:schemeClr val="bg2"/>
                          </a:solidFill>
                          <a:latin typeface="Arial" panose="020B0604020202020204" pitchFamily="34" charset="0"/>
                          <a:ea typeface="Times New Roman"/>
                          <a:cs typeface="Arial" pitchFamily="34" charset="0"/>
                        </a:rPr>
                        <a:t>Text</a:t>
                      </a:r>
                      <a:endParaRPr lang="en-US" sz="1600" b="0" kern="1200" cap="all" baseline="0" dirty="0">
                        <a:solidFill>
                          <a:schemeClr val="bg2"/>
                        </a:solidFill>
                        <a:latin typeface="Arial" panose="020B0604020202020204" pitchFamily="34" charset="0"/>
                        <a:ea typeface="Times New Roman"/>
                        <a:cs typeface="Arial" pitchFamily="34" charset="0"/>
                      </a:endParaRPr>
                    </a:p>
                  </a:txBody>
                  <a:tcPr marL="0" marR="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1" kern="1200" cap="all" baseline="0" dirty="0">
                          <a:solidFill>
                            <a:schemeClr val="bg2"/>
                          </a:solidFill>
                          <a:latin typeface="Arial" panose="020B0604020202020204" pitchFamily="34" charset="0"/>
                          <a:ea typeface="Times New Roman"/>
                          <a:cs typeface="Arial" pitchFamily="34" charset="0"/>
                        </a:rPr>
                        <a:t>Text</a:t>
                      </a:r>
                      <a:endParaRPr lang="en-US" sz="1600" b="1" kern="1200" cap="all" baseline="0" dirty="0">
                        <a:solidFill>
                          <a:schemeClr val="bg2"/>
                        </a:solidFill>
                        <a:latin typeface="Arial" panose="020B0604020202020204" pitchFamily="34" charset="0"/>
                        <a:ea typeface="Times New Roman"/>
                        <a:cs typeface="Arial" pitchFamily="34" charset="0"/>
                      </a:endParaRPr>
                    </a:p>
                  </a:txBody>
                  <a:tcPr marL="0" marR="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1" kern="1200" cap="all" baseline="0" dirty="0">
                          <a:solidFill>
                            <a:schemeClr val="bg2"/>
                          </a:solidFill>
                          <a:latin typeface="Arial" panose="020B0604020202020204" pitchFamily="34" charset="0"/>
                          <a:ea typeface="Times New Roman"/>
                          <a:cs typeface="Arial" pitchFamily="34" charset="0"/>
                        </a:rPr>
                        <a:t>Text</a:t>
                      </a:r>
                      <a:endParaRPr lang="en-US" sz="1600" b="1" kern="1200" cap="all" baseline="0" dirty="0">
                        <a:solidFill>
                          <a:schemeClr val="bg2"/>
                        </a:solidFill>
                        <a:latin typeface="Arial" panose="020B0604020202020204" pitchFamily="34" charset="0"/>
                        <a:ea typeface="Times New Roman"/>
                        <a:cs typeface="Arial" pitchFamily="34" charset="0"/>
                      </a:endParaRPr>
                    </a:p>
                  </a:txBody>
                  <a:tcPr marL="0" marR="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1" kern="1200" cap="all" baseline="0" dirty="0">
                          <a:solidFill>
                            <a:schemeClr val="bg2"/>
                          </a:solidFill>
                          <a:latin typeface="Arial" panose="020B0604020202020204" pitchFamily="34" charset="0"/>
                          <a:ea typeface="Times New Roman"/>
                          <a:cs typeface="Arial" pitchFamily="34" charset="0"/>
                        </a:rPr>
                        <a:t>Text</a:t>
                      </a:r>
                      <a:endParaRPr lang="en-US" sz="1600" b="1" kern="1200" cap="all" baseline="0" dirty="0">
                        <a:solidFill>
                          <a:schemeClr val="bg2"/>
                        </a:solidFill>
                        <a:latin typeface="Arial" panose="020B0604020202020204" pitchFamily="34" charset="0"/>
                        <a:ea typeface="Times New Roman"/>
                        <a:cs typeface="Arial" pitchFamily="34" charset="0"/>
                      </a:endParaRPr>
                    </a:p>
                  </a:txBody>
                  <a:tcPr marL="0" marR="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1" kern="1200" cap="all" baseline="0" dirty="0">
                          <a:solidFill>
                            <a:schemeClr val="bg2"/>
                          </a:solidFill>
                          <a:latin typeface="Arial" panose="020B0604020202020204" pitchFamily="34" charset="0"/>
                          <a:ea typeface="Times New Roman"/>
                          <a:cs typeface="Arial" pitchFamily="34" charset="0"/>
                        </a:rPr>
                        <a:t>Text</a:t>
                      </a:r>
                      <a:endParaRPr lang="en-US" sz="1600" b="1" kern="1200" cap="all" baseline="0" dirty="0">
                        <a:solidFill>
                          <a:schemeClr val="bg2"/>
                        </a:solidFill>
                        <a:latin typeface="Arial" panose="020B0604020202020204" pitchFamily="34" charset="0"/>
                        <a:ea typeface="Times New Roman"/>
                        <a:cs typeface="Arial" pitchFamily="34" charset="0"/>
                      </a:endParaRPr>
                    </a:p>
                  </a:txBody>
                  <a:tcPr marL="0" marR="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1" kern="1200" cap="all" baseline="0" dirty="0">
                          <a:solidFill>
                            <a:schemeClr val="bg2"/>
                          </a:solidFill>
                          <a:latin typeface="Arial" panose="020B0604020202020204" pitchFamily="34" charset="0"/>
                          <a:ea typeface="Times New Roman"/>
                          <a:cs typeface="Arial" pitchFamily="34" charset="0"/>
                        </a:rPr>
                        <a:t>Text</a:t>
                      </a:r>
                      <a:endParaRPr lang="en-US" sz="1600" b="1" kern="1200" cap="all" baseline="0" dirty="0">
                        <a:solidFill>
                          <a:schemeClr val="bg2"/>
                        </a:solidFill>
                        <a:latin typeface="Arial" panose="020B0604020202020204" pitchFamily="34" charset="0"/>
                        <a:ea typeface="Times New Roman"/>
                        <a:cs typeface="Arial" pitchFamily="34" charset="0"/>
                      </a:endParaRPr>
                    </a:p>
                  </a:txBody>
                  <a:tcPr marL="0" marR="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1" kern="1200" cap="all" baseline="0" dirty="0">
                          <a:solidFill>
                            <a:schemeClr val="bg2"/>
                          </a:solidFill>
                          <a:latin typeface="Arial" panose="020B0604020202020204" pitchFamily="34" charset="0"/>
                          <a:ea typeface="Times New Roman"/>
                          <a:cs typeface="Arial" pitchFamily="34" charset="0"/>
                        </a:rPr>
                        <a:t>Text</a:t>
                      </a:r>
                      <a:endParaRPr lang="en-US" sz="1600" b="1" kern="1200" cap="all" baseline="0" dirty="0">
                        <a:solidFill>
                          <a:schemeClr val="bg2"/>
                        </a:solidFill>
                        <a:latin typeface="Arial" panose="020B0604020202020204" pitchFamily="34" charset="0"/>
                        <a:ea typeface="Times New Roman"/>
                        <a:cs typeface="Arial" pitchFamily="34" charset="0"/>
                      </a:endParaRPr>
                    </a:p>
                  </a:txBody>
                  <a:tcPr marL="0" marR="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1" kern="1200" cap="all" baseline="0" dirty="0">
                          <a:solidFill>
                            <a:schemeClr val="bg2"/>
                          </a:solidFill>
                          <a:latin typeface="Arial" panose="020B0604020202020204" pitchFamily="34" charset="0"/>
                          <a:ea typeface="Times New Roman"/>
                          <a:cs typeface="Arial" pitchFamily="34" charset="0"/>
                        </a:rPr>
                        <a:t>Text</a:t>
                      </a:r>
                      <a:endParaRPr lang="en-US" sz="1600" b="1" kern="1200" cap="all" baseline="0" dirty="0">
                        <a:solidFill>
                          <a:schemeClr val="bg2"/>
                        </a:solidFill>
                        <a:latin typeface="Arial" panose="020B0604020202020204" pitchFamily="34" charset="0"/>
                        <a:ea typeface="Times New Roman"/>
                        <a:cs typeface="Arial" pitchFamily="34" charset="0"/>
                      </a:endParaRPr>
                    </a:p>
                  </a:txBody>
                  <a:tcPr marL="0" marR="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1" kern="1200" cap="all" baseline="0" dirty="0">
                          <a:solidFill>
                            <a:schemeClr val="bg2"/>
                          </a:solidFill>
                          <a:latin typeface="Arial" panose="020B0604020202020204" pitchFamily="34" charset="0"/>
                          <a:ea typeface="Times New Roman"/>
                          <a:cs typeface="Arial" pitchFamily="34" charset="0"/>
                        </a:rPr>
                        <a:t>Text</a:t>
                      </a:r>
                      <a:endParaRPr lang="en-US" sz="1600" b="1" kern="1200" cap="all" baseline="0" dirty="0">
                        <a:solidFill>
                          <a:schemeClr val="bg2"/>
                        </a:solidFill>
                        <a:latin typeface="Arial" panose="020B0604020202020204" pitchFamily="34" charset="0"/>
                        <a:ea typeface="Times New Roman"/>
                        <a:cs typeface="Arial" pitchFamily="34" charset="0"/>
                      </a:endParaRPr>
                    </a:p>
                  </a:txBody>
                  <a:tcPr marL="0" marR="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300600">
                <a:tc>
                  <a:txBody>
                    <a:bodyPr/>
                    <a:lstStyle/>
                    <a:p>
                      <a:pPr algn="l"/>
                      <a:r>
                        <a:rPr lang="de-DE" sz="1400" dirty="0">
                          <a:solidFill>
                            <a:schemeClr val="bg1"/>
                          </a:solidFill>
                          <a:latin typeface="Arial" panose="020B0604020202020204" pitchFamily="34" charset="0"/>
                          <a:cs typeface="Arial" panose="020B0604020202020204" pitchFamily="34" charset="0"/>
                        </a:rPr>
                        <a:t>1.1</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lgn="l"/>
                      <a:r>
                        <a:rPr lang="de-DE" sz="1400" dirty="0" err="1">
                          <a:solidFill>
                            <a:schemeClr val="bg1"/>
                          </a:solidFill>
                          <a:latin typeface="Arial" panose="020B0604020202020204" pitchFamily="34" charset="0"/>
                          <a:cs typeface="Arial" panose="020B0604020202020204" pitchFamily="34" charset="0"/>
                        </a:rPr>
                        <a:t>Placeholder</a:t>
                      </a:r>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err="1">
                          <a:solidFill>
                            <a:schemeClr val="bg1"/>
                          </a:solidFill>
                          <a:latin typeface="Arial" panose="020B0604020202020204" pitchFamily="34" charset="0"/>
                          <a:cs typeface="Arial" panose="020B0604020202020204" pitchFamily="34" charset="0"/>
                        </a:rPr>
                        <a:t>Placeholder</a:t>
                      </a:r>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a:solidFill>
                            <a:schemeClr val="bg1"/>
                          </a:solidFill>
                          <a:latin typeface="Arial" panose="020B0604020202020204" pitchFamily="34" charset="0"/>
                          <a:cs typeface="Arial" panose="020B0604020202020204" pitchFamily="34" charset="0"/>
                        </a:rPr>
                        <a:t>00.00.00</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a:solidFill>
                            <a:schemeClr val="bg1"/>
                          </a:solidFill>
                          <a:latin typeface="Arial" panose="020B0604020202020204" pitchFamily="34" charset="0"/>
                          <a:cs typeface="Arial" panose="020B0604020202020204" pitchFamily="34" charset="0"/>
                        </a:rPr>
                        <a:t>00.00.00</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400" b="0" kern="1200" baseline="0" dirty="0">
                          <a:solidFill>
                            <a:schemeClr val="bg1"/>
                          </a:solidFill>
                          <a:latin typeface="Arial" panose="020B0604020202020204" pitchFamily="34" charset="0"/>
                          <a:ea typeface="Times New Roman"/>
                          <a:cs typeface="Arial" pitchFamily="34" charset="0"/>
                        </a:rPr>
                        <a:t>00</a:t>
                      </a:r>
                    </a:p>
                  </a:txBody>
                  <a:tcPr marL="72009"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0" kern="1200" baseline="0" dirty="0">
                          <a:solidFill>
                            <a:schemeClr val="bg1"/>
                          </a:solidFill>
                          <a:latin typeface="Arial" panose="020B0604020202020204" pitchFamily="34" charset="0"/>
                          <a:ea typeface="Times New Roman"/>
                          <a:cs typeface="Arial" pitchFamily="34" charset="0"/>
                        </a:rPr>
                        <a:t>X</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0" kern="1200" baseline="0" dirty="0">
                          <a:solidFill>
                            <a:schemeClr val="bg1"/>
                          </a:solidFill>
                          <a:latin typeface="Arial" panose="020B0604020202020204" pitchFamily="34" charset="0"/>
                          <a:ea typeface="Times New Roman"/>
                          <a:cs typeface="Arial" pitchFamily="34" charset="0"/>
                        </a:rPr>
                        <a:t>X</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0" kern="1200" baseline="0" dirty="0">
                          <a:solidFill>
                            <a:schemeClr val="bg1"/>
                          </a:solidFill>
                          <a:latin typeface="Arial" panose="020B0604020202020204" pitchFamily="34" charset="0"/>
                          <a:ea typeface="Times New Roman"/>
                          <a:cs typeface="Arial" pitchFamily="34" charset="0"/>
                        </a:rPr>
                        <a:t>X</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300600">
                <a:tc>
                  <a:txBody>
                    <a:bodyPr/>
                    <a:lstStyle/>
                    <a:p>
                      <a:pPr algn="l"/>
                      <a:r>
                        <a:rPr lang="de-DE" sz="1400" dirty="0">
                          <a:solidFill>
                            <a:schemeClr val="bg1"/>
                          </a:solidFill>
                          <a:latin typeface="Arial" panose="020B0604020202020204" pitchFamily="34" charset="0"/>
                          <a:cs typeface="Arial" panose="020B0604020202020204" pitchFamily="34" charset="0"/>
                        </a:rPr>
                        <a:t>1.2</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err="1">
                          <a:solidFill>
                            <a:schemeClr val="bg1"/>
                          </a:solidFill>
                          <a:latin typeface="Arial" panose="020B0604020202020204" pitchFamily="34" charset="0"/>
                          <a:cs typeface="Arial" panose="020B0604020202020204" pitchFamily="34" charset="0"/>
                        </a:rPr>
                        <a:t>Placeholder</a:t>
                      </a:r>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err="1">
                          <a:solidFill>
                            <a:schemeClr val="bg1"/>
                          </a:solidFill>
                          <a:latin typeface="Arial" panose="020B0604020202020204" pitchFamily="34" charset="0"/>
                          <a:cs typeface="Arial" panose="020B0604020202020204" pitchFamily="34" charset="0"/>
                        </a:rPr>
                        <a:t>Placeholder</a:t>
                      </a:r>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a:solidFill>
                            <a:schemeClr val="bg1"/>
                          </a:solidFill>
                          <a:latin typeface="Arial" panose="020B0604020202020204" pitchFamily="34" charset="0"/>
                          <a:cs typeface="Arial" panose="020B0604020202020204" pitchFamily="34" charset="0"/>
                        </a:rPr>
                        <a:t>00.00.00</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a:solidFill>
                            <a:schemeClr val="bg1"/>
                          </a:solidFill>
                          <a:latin typeface="Arial" panose="020B0604020202020204" pitchFamily="34" charset="0"/>
                          <a:cs typeface="Arial" panose="020B0604020202020204" pitchFamily="34" charset="0"/>
                        </a:rPr>
                        <a:t>00.00.00</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400" b="0" kern="1200" baseline="0" dirty="0">
                          <a:solidFill>
                            <a:schemeClr val="bg1"/>
                          </a:solidFill>
                          <a:latin typeface="Arial" panose="020B0604020202020204" pitchFamily="34" charset="0"/>
                          <a:ea typeface="Times New Roman"/>
                          <a:cs typeface="Arial" pitchFamily="34" charset="0"/>
                        </a:rPr>
                        <a:t>00</a:t>
                      </a:r>
                    </a:p>
                  </a:txBody>
                  <a:tcPr marL="72009"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0" kern="1200" baseline="0" dirty="0">
                          <a:solidFill>
                            <a:schemeClr val="bg1"/>
                          </a:solidFill>
                          <a:latin typeface="Arial" panose="020B0604020202020204" pitchFamily="34" charset="0"/>
                          <a:ea typeface="Times New Roman"/>
                          <a:cs typeface="Arial" pitchFamily="34" charset="0"/>
                        </a:rPr>
                        <a:t>X</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0" kern="1200" baseline="0" dirty="0">
                          <a:solidFill>
                            <a:schemeClr val="bg1"/>
                          </a:solidFill>
                          <a:latin typeface="Arial" panose="020B0604020202020204" pitchFamily="34" charset="0"/>
                          <a:ea typeface="Times New Roman"/>
                          <a:cs typeface="Arial" pitchFamily="34" charset="0"/>
                        </a:rPr>
                        <a:t>X</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300600">
                <a:tc>
                  <a:txBody>
                    <a:bodyPr/>
                    <a:lstStyle/>
                    <a:p>
                      <a:pPr algn="l"/>
                      <a:r>
                        <a:rPr lang="de-DE" sz="1400" dirty="0">
                          <a:solidFill>
                            <a:schemeClr val="bg1"/>
                          </a:solidFill>
                          <a:latin typeface="Arial" panose="020B0604020202020204" pitchFamily="34" charset="0"/>
                          <a:cs typeface="Arial" panose="020B0604020202020204" pitchFamily="34" charset="0"/>
                        </a:rPr>
                        <a:t>1.3</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err="1">
                          <a:solidFill>
                            <a:schemeClr val="bg1"/>
                          </a:solidFill>
                          <a:latin typeface="Arial" panose="020B0604020202020204" pitchFamily="34" charset="0"/>
                          <a:cs typeface="Arial" panose="020B0604020202020204" pitchFamily="34" charset="0"/>
                        </a:rPr>
                        <a:t>Placeholder</a:t>
                      </a:r>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err="1">
                          <a:solidFill>
                            <a:schemeClr val="bg1"/>
                          </a:solidFill>
                          <a:latin typeface="Arial" panose="020B0604020202020204" pitchFamily="34" charset="0"/>
                          <a:cs typeface="Arial" panose="020B0604020202020204" pitchFamily="34" charset="0"/>
                        </a:rPr>
                        <a:t>Placeholder</a:t>
                      </a:r>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a:solidFill>
                            <a:schemeClr val="bg1"/>
                          </a:solidFill>
                          <a:latin typeface="Arial" panose="020B0604020202020204" pitchFamily="34" charset="0"/>
                          <a:cs typeface="Arial" panose="020B0604020202020204" pitchFamily="34" charset="0"/>
                        </a:rPr>
                        <a:t>00.00.00</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a:solidFill>
                            <a:schemeClr val="bg1"/>
                          </a:solidFill>
                          <a:latin typeface="Arial" panose="020B0604020202020204" pitchFamily="34" charset="0"/>
                          <a:cs typeface="Arial" panose="020B0604020202020204" pitchFamily="34" charset="0"/>
                        </a:rPr>
                        <a:t>00.00.00</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400" b="0" kern="1200" baseline="0" dirty="0">
                          <a:solidFill>
                            <a:schemeClr val="bg1"/>
                          </a:solidFill>
                          <a:latin typeface="Arial" panose="020B0604020202020204" pitchFamily="34" charset="0"/>
                          <a:ea typeface="Times New Roman"/>
                          <a:cs typeface="Arial" pitchFamily="34" charset="0"/>
                        </a:rPr>
                        <a:t>00</a:t>
                      </a:r>
                    </a:p>
                  </a:txBody>
                  <a:tcPr marL="72009"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0" kern="1200" baseline="0" dirty="0">
                          <a:solidFill>
                            <a:schemeClr val="bg1"/>
                          </a:solidFill>
                          <a:latin typeface="Arial" panose="020B0604020202020204" pitchFamily="34" charset="0"/>
                          <a:ea typeface="Times New Roman"/>
                          <a:cs typeface="Arial" pitchFamily="34" charset="0"/>
                        </a:rPr>
                        <a:t>X</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300600">
                <a:tc>
                  <a:txBody>
                    <a:bodyPr/>
                    <a:lstStyle/>
                    <a:p>
                      <a:pPr algn="l"/>
                      <a:r>
                        <a:rPr lang="de-DE" sz="1400" dirty="0">
                          <a:solidFill>
                            <a:schemeClr val="bg1"/>
                          </a:solidFill>
                          <a:latin typeface="Arial" panose="020B0604020202020204" pitchFamily="34" charset="0"/>
                          <a:cs typeface="Arial" panose="020B0604020202020204" pitchFamily="34" charset="0"/>
                        </a:rPr>
                        <a:t>1.4</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err="1">
                          <a:solidFill>
                            <a:schemeClr val="bg1"/>
                          </a:solidFill>
                          <a:latin typeface="Arial" panose="020B0604020202020204" pitchFamily="34" charset="0"/>
                          <a:cs typeface="Arial" panose="020B0604020202020204" pitchFamily="34" charset="0"/>
                        </a:rPr>
                        <a:t>Placeholder</a:t>
                      </a:r>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err="1">
                          <a:solidFill>
                            <a:schemeClr val="bg1"/>
                          </a:solidFill>
                          <a:latin typeface="Arial" panose="020B0604020202020204" pitchFamily="34" charset="0"/>
                          <a:cs typeface="Arial" panose="020B0604020202020204" pitchFamily="34" charset="0"/>
                        </a:rPr>
                        <a:t>Placeholder</a:t>
                      </a:r>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a:solidFill>
                            <a:schemeClr val="bg1"/>
                          </a:solidFill>
                          <a:latin typeface="Arial" panose="020B0604020202020204" pitchFamily="34" charset="0"/>
                          <a:cs typeface="Arial" panose="020B0604020202020204" pitchFamily="34" charset="0"/>
                        </a:rPr>
                        <a:t>00.00.00</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a:solidFill>
                            <a:schemeClr val="bg1"/>
                          </a:solidFill>
                          <a:latin typeface="Arial" panose="020B0604020202020204" pitchFamily="34" charset="0"/>
                          <a:cs typeface="Arial" panose="020B0604020202020204" pitchFamily="34" charset="0"/>
                        </a:rPr>
                        <a:t>00.00.00</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400" b="0" kern="1200" baseline="0" dirty="0">
                          <a:solidFill>
                            <a:schemeClr val="bg1"/>
                          </a:solidFill>
                          <a:latin typeface="Arial" panose="020B0604020202020204" pitchFamily="34" charset="0"/>
                          <a:ea typeface="Times New Roman"/>
                          <a:cs typeface="Arial" pitchFamily="34" charset="0"/>
                        </a:rPr>
                        <a:t>00</a:t>
                      </a:r>
                    </a:p>
                  </a:txBody>
                  <a:tcPr marL="72009"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0" kern="1200" baseline="0" dirty="0">
                          <a:solidFill>
                            <a:schemeClr val="bg1"/>
                          </a:solidFill>
                          <a:latin typeface="Arial" panose="020B0604020202020204" pitchFamily="34" charset="0"/>
                          <a:ea typeface="Times New Roman"/>
                          <a:cs typeface="Arial" pitchFamily="34" charset="0"/>
                        </a:rPr>
                        <a:t>X</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0" kern="1200" baseline="0" dirty="0">
                          <a:solidFill>
                            <a:schemeClr val="bg1"/>
                          </a:solidFill>
                          <a:latin typeface="Arial" panose="020B0604020202020204" pitchFamily="34" charset="0"/>
                          <a:ea typeface="Times New Roman"/>
                          <a:cs typeface="Arial" pitchFamily="34" charset="0"/>
                        </a:rPr>
                        <a:t>X</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0" kern="1200" baseline="0" dirty="0">
                          <a:solidFill>
                            <a:schemeClr val="bg1"/>
                          </a:solidFill>
                          <a:latin typeface="Arial" panose="020B0604020202020204" pitchFamily="34" charset="0"/>
                          <a:ea typeface="Times New Roman"/>
                          <a:cs typeface="Arial" pitchFamily="34" charset="0"/>
                        </a:rPr>
                        <a:t>X</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0" kern="1200" baseline="0" dirty="0">
                          <a:solidFill>
                            <a:schemeClr val="bg1"/>
                          </a:solidFill>
                          <a:latin typeface="Arial" panose="020B0604020202020204" pitchFamily="34" charset="0"/>
                          <a:ea typeface="Times New Roman"/>
                          <a:cs typeface="Arial" pitchFamily="34" charset="0"/>
                        </a:rPr>
                        <a:t>X</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0" kern="1200" baseline="0" dirty="0">
                          <a:solidFill>
                            <a:schemeClr val="bg1"/>
                          </a:solidFill>
                          <a:latin typeface="Arial" panose="020B0604020202020204" pitchFamily="34" charset="0"/>
                          <a:ea typeface="Times New Roman"/>
                          <a:cs typeface="Arial" pitchFamily="34" charset="0"/>
                        </a:rPr>
                        <a:t>X</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300600">
                <a:tc>
                  <a:txBody>
                    <a:bodyPr/>
                    <a:lstStyle/>
                    <a:p>
                      <a:pPr algn="l"/>
                      <a:r>
                        <a:rPr lang="de-DE" sz="1400" dirty="0">
                          <a:solidFill>
                            <a:schemeClr val="bg1"/>
                          </a:solidFill>
                          <a:latin typeface="Arial" panose="020B0604020202020204" pitchFamily="34" charset="0"/>
                          <a:cs typeface="Arial" panose="020B0604020202020204" pitchFamily="34" charset="0"/>
                        </a:rPr>
                        <a:t>1.5</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err="1">
                          <a:solidFill>
                            <a:schemeClr val="bg1"/>
                          </a:solidFill>
                          <a:latin typeface="Arial" panose="020B0604020202020204" pitchFamily="34" charset="0"/>
                          <a:cs typeface="Arial" panose="020B0604020202020204" pitchFamily="34" charset="0"/>
                        </a:rPr>
                        <a:t>Placeholder</a:t>
                      </a:r>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err="1">
                          <a:solidFill>
                            <a:schemeClr val="bg1"/>
                          </a:solidFill>
                          <a:latin typeface="Arial" panose="020B0604020202020204" pitchFamily="34" charset="0"/>
                          <a:cs typeface="Arial" panose="020B0604020202020204" pitchFamily="34" charset="0"/>
                        </a:rPr>
                        <a:t>Placeholder</a:t>
                      </a:r>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a:solidFill>
                            <a:schemeClr val="bg1"/>
                          </a:solidFill>
                          <a:latin typeface="Arial" panose="020B0604020202020204" pitchFamily="34" charset="0"/>
                          <a:cs typeface="Arial" panose="020B0604020202020204" pitchFamily="34" charset="0"/>
                        </a:rPr>
                        <a:t>00.00.00</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a:solidFill>
                            <a:schemeClr val="bg1"/>
                          </a:solidFill>
                          <a:latin typeface="Arial" panose="020B0604020202020204" pitchFamily="34" charset="0"/>
                          <a:cs typeface="Arial" panose="020B0604020202020204" pitchFamily="34" charset="0"/>
                        </a:rPr>
                        <a:t>00.00.00</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400" b="0" kern="1200" baseline="0" dirty="0">
                          <a:solidFill>
                            <a:schemeClr val="bg1"/>
                          </a:solidFill>
                          <a:latin typeface="Arial" panose="020B0604020202020204" pitchFamily="34" charset="0"/>
                          <a:ea typeface="Times New Roman"/>
                          <a:cs typeface="Arial" pitchFamily="34" charset="0"/>
                        </a:rPr>
                        <a:t>00</a:t>
                      </a:r>
                    </a:p>
                  </a:txBody>
                  <a:tcPr marL="72009"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0" kern="1200" baseline="0" dirty="0">
                          <a:solidFill>
                            <a:schemeClr val="bg1"/>
                          </a:solidFill>
                          <a:latin typeface="Arial" panose="020B0604020202020204" pitchFamily="34" charset="0"/>
                          <a:ea typeface="Times New Roman"/>
                          <a:cs typeface="Arial" pitchFamily="34" charset="0"/>
                        </a:rPr>
                        <a:t>X</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0" kern="1200" baseline="0" dirty="0">
                          <a:solidFill>
                            <a:schemeClr val="bg1"/>
                          </a:solidFill>
                          <a:latin typeface="Arial" panose="020B0604020202020204" pitchFamily="34" charset="0"/>
                          <a:ea typeface="Times New Roman"/>
                          <a:cs typeface="Arial" pitchFamily="34" charset="0"/>
                        </a:rPr>
                        <a:t>X</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300600">
                <a:tc>
                  <a:txBody>
                    <a:bodyPr/>
                    <a:lstStyle/>
                    <a:p>
                      <a:pPr algn="l"/>
                      <a:r>
                        <a:rPr lang="de-DE" sz="1400" dirty="0">
                          <a:solidFill>
                            <a:schemeClr val="bg1"/>
                          </a:solidFill>
                          <a:latin typeface="Arial" panose="020B0604020202020204" pitchFamily="34" charset="0"/>
                          <a:cs typeface="Arial" panose="020B0604020202020204" pitchFamily="34" charset="0"/>
                        </a:rPr>
                        <a:t>1.6</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err="1">
                          <a:solidFill>
                            <a:schemeClr val="bg1"/>
                          </a:solidFill>
                          <a:latin typeface="Arial" panose="020B0604020202020204" pitchFamily="34" charset="0"/>
                          <a:cs typeface="Arial" panose="020B0604020202020204" pitchFamily="34" charset="0"/>
                        </a:rPr>
                        <a:t>Placeholder</a:t>
                      </a:r>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err="1">
                          <a:solidFill>
                            <a:schemeClr val="bg1"/>
                          </a:solidFill>
                          <a:latin typeface="Arial" panose="020B0604020202020204" pitchFamily="34" charset="0"/>
                          <a:cs typeface="Arial" panose="020B0604020202020204" pitchFamily="34" charset="0"/>
                        </a:rPr>
                        <a:t>Placeholder</a:t>
                      </a:r>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a:solidFill>
                            <a:schemeClr val="bg1"/>
                          </a:solidFill>
                          <a:latin typeface="Arial" panose="020B0604020202020204" pitchFamily="34" charset="0"/>
                          <a:cs typeface="Arial" panose="020B0604020202020204" pitchFamily="34" charset="0"/>
                        </a:rPr>
                        <a:t>00.00.00</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dirty="0">
                          <a:solidFill>
                            <a:schemeClr val="bg1"/>
                          </a:solidFill>
                          <a:latin typeface="Arial" panose="020B0604020202020204" pitchFamily="34" charset="0"/>
                          <a:cs typeface="Arial" panose="020B0604020202020204" pitchFamily="34" charset="0"/>
                        </a:rPr>
                        <a:t>00.00.00</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400" b="0" kern="1200" baseline="0" dirty="0">
                          <a:solidFill>
                            <a:schemeClr val="bg1"/>
                          </a:solidFill>
                          <a:latin typeface="Arial" panose="020B0604020202020204" pitchFamily="34" charset="0"/>
                          <a:ea typeface="Times New Roman"/>
                          <a:cs typeface="Arial" pitchFamily="34" charset="0"/>
                        </a:rPr>
                        <a:t>00</a:t>
                      </a:r>
                    </a:p>
                  </a:txBody>
                  <a:tcPr marL="72009"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0" kern="1200" baseline="0" dirty="0">
                          <a:solidFill>
                            <a:schemeClr val="bg1"/>
                          </a:solidFill>
                          <a:latin typeface="Arial" panose="020B0604020202020204" pitchFamily="34" charset="0"/>
                          <a:ea typeface="Times New Roman"/>
                          <a:cs typeface="Arial" pitchFamily="34" charset="0"/>
                        </a:rPr>
                        <a:t>X</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400" b="0" kern="1200" baseline="0" dirty="0">
                          <a:solidFill>
                            <a:schemeClr val="bg1"/>
                          </a:solidFill>
                          <a:latin typeface="Arial" panose="020B0604020202020204" pitchFamily="34" charset="0"/>
                          <a:ea typeface="Times New Roman"/>
                          <a:cs typeface="Arial" pitchFamily="34" charset="0"/>
                        </a:rPr>
                        <a:t>X</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300600">
                <a:tc>
                  <a:txBody>
                    <a:bodyPr/>
                    <a:lstStyle/>
                    <a:p>
                      <a:pPr algn="l"/>
                      <a:r>
                        <a:rPr lang="de-DE" sz="1400" dirty="0">
                          <a:solidFill>
                            <a:schemeClr val="bg1"/>
                          </a:solidFill>
                          <a:latin typeface="Arial" panose="020B0604020202020204" pitchFamily="34" charset="0"/>
                          <a:cs typeface="Arial" panose="020B0604020202020204" pitchFamily="34" charset="0"/>
                        </a:rPr>
                        <a:t>…</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72009"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300600">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72009"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300600">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72009"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300600">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72009"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300600">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72009"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300600">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40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72009"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361560">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600" b="0" dirty="0">
                          <a:solidFill>
                            <a:schemeClr val="bg2"/>
                          </a:solidFill>
                          <a:latin typeface="Arial" panose="020B0604020202020204" pitchFamily="34" charset="0"/>
                          <a:cs typeface="Arial" panose="020B0604020202020204" pitchFamily="34" charset="0"/>
                        </a:rPr>
                        <a:t>TOTAL</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de-DE" sz="900" b="1" dirty="0">
                        <a:solidFill>
                          <a:schemeClr val="tx2"/>
                        </a:solidFill>
                      </a:endParaRPr>
                    </a:p>
                  </a:txBody>
                  <a:tcPr marL="0" marR="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600" b="0" dirty="0">
                        <a:solidFill>
                          <a:schemeClr val="bg2"/>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600" b="0" dirty="0">
                        <a:solidFill>
                          <a:schemeClr val="bg2"/>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de-DE" sz="1600" b="0" dirty="0">
                        <a:solidFill>
                          <a:schemeClr val="bg2"/>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n-US" sz="1600" b="0" kern="1200" baseline="0" dirty="0">
                        <a:solidFill>
                          <a:schemeClr val="bg2"/>
                        </a:solidFill>
                        <a:latin typeface="Arial" panose="020B0604020202020204" pitchFamily="34" charset="0"/>
                        <a:ea typeface="Times New Roman"/>
                        <a:cs typeface="Arial" pitchFamily="34" charset="0"/>
                      </a:endParaRPr>
                    </a:p>
                  </a:txBody>
                  <a:tcPr marL="72009"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600" b="0" kern="1200" baseline="0" dirty="0">
                        <a:solidFill>
                          <a:schemeClr val="bg2"/>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600" b="0" kern="1200" baseline="0" dirty="0">
                        <a:solidFill>
                          <a:schemeClr val="bg2"/>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600" b="0" kern="1200" baseline="0" dirty="0">
                        <a:solidFill>
                          <a:schemeClr val="bg2"/>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600" b="0" kern="1200" baseline="0" dirty="0">
                        <a:solidFill>
                          <a:schemeClr val="bg2"/>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600" b="0" kern="1200" baseline="0" dirty="0">
                        <a:solidFill>
                          <a:schemeClr val="bg2"/>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600" b="0" kern="1200" baseline="0" dirty="0">
                        <a:solidFill>
                          <a:schemeClr val="bg2"/>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600" b="0" kern="1200" baseline="0" dirty="0">
                        <a:solidFill>
                          <a:schemeClr val="bg2"/>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600" b="0" kern="1200" baseline="0" dirty="0">
                        <a:solidFill>
                          <a:schemeClr val="bg2"/>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108924202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Pyramid 3D – 4 Items</a:t>
            </a:r>
          </a:p>
        </p:txBody>
      </p:sp>
      <p:sp>
        <p:nvSpPr>
          <p:cNvPr id="3" name="Untertitel 2"/>
          <p:cNvSpPr>
            <a:spLocks noGrp="1"/>
          </p:cNvSpPr>
          <p:nvPr>
            <p:ph type="subTitle" idx="14"/>
          </p:nvPr>
        </p:nvSpPr>
        <p:spPr bwMode="gray">
          <a:xfrm>
            <a:off x="599941" y="908740"/>
            <a:ext cx="10971438" cy="315551"/>
          </a:xfrm>
        </p:spPr>
        <p:txBody>
          <a:bodyPr/>
          <a:lstStyle/>
          <a:p>
            <a:endParaRPr lang="en-US" dirty="0"/>
          </a:p>
        </p:txBody>
      </p:sp>
      <p:cxnSp>
        <p:nvCxnSpPr>
          <p:cNvPr id="10" name="Gerade Verbindung 16"/>
          <p:cNvCxnSpPr/>
          <p:nvPr/>
        </p:nvCxnSpPr>
        <p:spPr bwMode="gray">
          <a:xfrm>
            <a:off x="617187" y="3696715"/>
            <a:ext cx="4661949" cy="0"/>
          </a:xfrm>
          <a:prstGeom prst="line">
            <a:avLst/>
          </a:prstGeom>
          <a:noFill/>
          <a:ln w="6350">
            <a:solidFill>
              <a:schemeClr val="bg1"/>
            </a:solidFill>
            <a:prstDash val="solid"/>
            <a:round/>
            <a:headEnd/>
            <a:tailEnd/>
          </a:ln>
        </p:spPr>
      </p:cxnSp>
      <p:cxnSp>
        <p:nvCxnSpPr>
          <p:cNvPr id="11" name="Gerade Verbindung 25"/>
          <p:cNvCxnSpPr/>
          <p:nvPr/>
        </p:nvCxnSpPr>
        <p:spPr bwMode="gray">
          <a:xfrm>
            <a:off x="6376416" y="3097976"/>
            <a:ext cx="5187797" cy="0"/>
          </a:xfrm>
          <a:prstGeom prst="line">
            <a:avLst/>
          </a:prstGeom>
          <a:noFill/>
          <a:ln w="6350">
            <a:solidFill>
              <a:schemeClr val="bg1"/>
            </a:solidFill>
            <a:prstDash val="solid"/>
            <a:round/>
            <a:headEnd/>
            <a:tailEnd/>
          </a:ln>
        </p:spPr>
      </p:cxnSp>
      <p:cxnSp>
        <p:nvCxnSpPr>
          <p:cNvPr id="12" name="Gerade Verbindung 20"/>
          <p:cNvCxnSpPr/>
          <p:nvPr/>
        </p:nvCxnSpPr>
        <p:spPr bwMode="gray">
          <a:xfrm flipV="1">
            <a:off x="617538" y="4956813"/>
            <a:ext cx="3606990" cy="1"/>
          </a:xfrm>
          <a:prstGeom prst="line">
            <a:avLst/>
          </a:prstGeom>
          <a:noFill/>
          <a:ln w="6350">
            <a:solidFill>
              <a:schemeClr val="bg1"/>
            </a:solidFill>
            <a:prstDash val="solid"/>
            <a:round/>
            <a:headEnd/>
            <a:tailEnd/>
          </a:ln>
        </p:spPr>
      </p:cxnSp>
      <p:cxnSp>
        <p:nvCxnSpPr>
          <p:cNvPr id="13" name="Gerade Verbindung 23"/>
          <p:cNvCxnSpPr/>
          <p:nvPr/>
        </p:nvCxnSpPr>
        <p:spPr bwMode="gray">
          <a:xfrm>
            <a:off x="7351776" y="4355144"/>
            <a:ext cx="4219603" cy="0"/>
          </a:xfrm>
          <a:prstGeom prst="line">
            <a:avLst/>
          </a:prstGeom>
          <a:noFill/>
          <a:ln w="6350">
            <a:solidFill>
              <a:schemeClr val="bg1"/>
            </a:solidFill>
            <a:prstDash val="solid"/>
            <a:round/>
            <a:headEnd/>
            <a:tailEnd/>
          </a:ln>
        </p:spPr>
      </p:cxnSp>
      <p:sp>
        <p:nvSpPr>
          <p:cNvPr id="14" name="Freihandform 52"/>
          <p:cNvSpPr/>
          <p:nvPr/>
        </p:nvSpPr>
        <p:spPr bwMode="gray">
          <a:xfrm>
            <a:off x="4061184" y="4717983"/>
            <a:ext cx="2014709" cy="1321368"/>
          </a:xfrm>
          <a:custGeom>
            <a:avLst/>
            <a:gdLst>
              <a:gd name="connsiteX0" fmla="*/ 444500 w 2146300"/>
              <a:gd name="connsiteY0" fmla="*/ 0 h 1397000"/>
              <a:gd name="connsiteX1" fmla="*/ 0 w 2146300"/>
              <a:gd name="connsiteY1" fmla="*/ 530225 h 1397000"/>
              <a:gd name="connsiteX2" fmla="*/ 2146300 w 2146300"/>
              <a:gd name="connsiteY2" fmla="*/ 1397000 h 1397000"/>
              <a:gd name="connsiteX3" fmla="*/ 2136775 w 2146300"/>
              <a:gd name="connsiteY3" fmla="*/ 577850 h 1397000"/>
              <a:gd name="connsiteX4" fmla="*/ 444500 w 2146300"/>
              <a:gd name="connsiteY4" fmla="*/ 0 h 1397000"/>
              <a:gd name="connsiteX0" fmla="*/ 444500 w 2146300"/>
              <a:gd name="connsiteY0" fmla="*/ 0 h 1397000"/>
              <a:gd name="connsiteX1" fmla="*/ 0 w 2146300"/>
              <a:gd name="connsiteY1" fmla="*/ 530225 h 1397000"/>
              <a:gd name="connsiteX2" fmla="*/ 2146300 w 2146300"/>
              <a:gd name="connsiteY2" fmla="*/ 1397000 h 1397000"/>
              <a:gd name="connsiteX3" fmla="*/ 2122487 w 2146300"/>
              <a:gd name="connsiteY3" fmla="*/ 573088 h 1397000"/>
              <a:gd name="connsiteX4" fmla="*/ 444500 w 2146300"/>
              <a:gd name="connsiteY4" fmla="*/ 0 h 1397000"/>
              <a:gd name="connsiteX0" fmla="*/ 444500 w 2122488"/>
              <a:gd name="connsiteY0" fmla="*/ 0 h 1392237"/>
              <a:gd name="connsiteX1" fmla="*/ 0 w 2122488"/>
              <a:gd name="connsiteY1" fmla="*/ 530225 h 1392237"/>
              <a:gd name="connsiteX2" fmla="*/ 2122488 w 2122488"/>
              <a:gd name="connsiteY2" fmla="*/ 1392237 h 1392237"/>
              <a:gd name="connsiteX3" fmla="*/ 2122487 w 2122488"/>
              <a:gd name="connsiteY3" fmla="*/ 573088 h 1392237"/>
              <a:gd name="connsiteX4" fmla="*/ 444500 w 2122488"/>
              <a:gd name="connsiteY4" fmla="*/ 0 h 1392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2488" h="1392237">
                <a:moveTo>
                  <a:pt x="444500" y="0"/>
                </a:moveTo>
                <a:lnTo>
                  <a:pt x="0" y="530225"/>
                </a:lnTo>
                <a:lnTo>
                  <a:pt x="2122488" y="1392237"/>
                </a:lnTo>
                <a:cubicBezTo>
                  <a:pt x="2122488" y="1119187"/>
                  <a:pt x="2122487" y="846138"/>
                  <a:pt x="2122487" y="573088"/>
                </a:cubicBezTo>
                <a:lnTo>
                  <a:pt x="444500" y="0"/>
                </a:lnTo>
                <a:close/>
              </a:path>
            </a:pathLst>
          </a:custGeom>
          <a:solidFill>
            <a:schemeClr val="accent5"/>
          </a:solidFill>
          <a:ln w="3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2" tIns="71988" rIns="91422" bIns="45718" numCol="1" spcCol="0" rtlCol="0" fromWordArt="0" anchor="t" anchorCtr="0" forceAA="0" compatLnSpc="1">
            <a:prstTxWarp prst="textNoShape">
              <a:avLst/>
            </a:prstTxWarp>
            <a:noAutofit/>
          </a:bodyPr>
          <a:lstStyle/>
          <a:p>
            <a:pPr algn="ctr"/>
            <a:endParaRPr lang="en-US" sz="1500" dirty="0" err="1">
              <a:solidFill>
                <a:srgbClr val="72B904"/>
              </a:solidFill>
              <a:latin typeface="Arial" panose="020B0604020202020204" pitchFamily="34" charset="0"/>
              <a:cs typeface="Arial" panose="020B0604020202020204" pitchFamily="34" charset="0"/>
            </a:endParaRPr>
          </a:p>
        </p:txBody>
      </p:sp>
      <p:sp>
        <p:nvSpPr>
          <p:cNvPr id="15" name="Freihandform 53"/>
          <p:cNvSpPr/>
          <p:nvPr/>
        </p:nvSpPr>
        <p:spPr bwMode="gray">
          <a:xfrm>
            <a:off x="6074385" y="4736069"/>
            <a:ext cx="1913747" cy="1304795"/>
          </a:xfrm>
          <a:custGeom>
            <a:avLst/>
            <a:gdLst>
              <a:gd name="connsiteX0" fmla="*/ 0 w 1997075"/>
              <a:gd name="connsiteY0" fmla="*/ 558800 h 1374775"/>
              <a:gd name="connsiteX1" fmla="*/ 3175 w 1997075"/>
              <a:gd name="connsiteY1" fmla="*/ 1374775 h 1374775"/>
              <a:gd name="connsiteX2" fmla="*/ 1997075 w 1997075"/>
              <a:gd name="connsiteY2" fmla="*/ 533400 h 1374775"/>
              <a:gd name="connsiteX3" fmla="*/ 1574800 w 1997075"/>
              <a:gd name="connsiteY3" fmla="*/ 0 h 1374775"/>
              <a:gd name="connsiteX4" fmla="*/ 0 w 1997075"/>
              <a:gd name="connsiteY4" fmla="*/ 558800 h 1374775"/>
              <a:gd name="connsiteX0" fmla="*/ 0 w 2016125"/>
              <a:gd name="connsiteY0" fmla="*/ 558800 h 1374775"/>
              <a:gd name="connsiteX1" fmla="*/ 22225 w 2016125"/>
              <a:gd name="connsiteY1" fmla="*/ 1374775 h 1374775"/>
              <a:gd name="connsiteX2" fmla="*/ 2016125 w 2016125"/>
              <a:gd name="connsiteY2" fmla="*/ 533400 h 1374775"/>
              <a:gd name="connsiteX3" fmla="*/ 1593850 w 2016125"/>
              <a:gd name="connsiteY3" fmla="*/ 0 h 1374775"/>
              <a:gd name="connsiteX4" fmla="*/ 0 w 2016125"/>
              <a:gd name="connsiteY4" fmla="*/ 558800 h 1374775"/>
              <a:gd name="connsiteX0" fmla="*/ 0 w 2016125"/>
              <a:gd name="connsiteY0" fmla="*/ 558800 h 1374775"/>
              <a:gd name="connsiteX1" fmla="*/ 794 w 2016125"/>
              <a:gd name="connsiteY1" fmla="*/ 1374775 h 1374775"/>
              <a:gd name="connsiteX2" fmla="*/ 2016125 w 2016125"/>
              <a:gd name="connsiteY2" fmla="*/ 533400 h 1374775"/>
              <a:gd name="connsiteX3" fmla="*/ 1593850 w 2016125"/>
              <a:gd name="connsiteY3" fmla="*/ 0 h 1374775"/>
              <a:gd name="connsiteX4" fmla="*/ 0 w 2016125"/>
              <a:gd name="connsiteY4" fmla="*/ 558800 h 137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6125" h="1374775">
                <a:moveTo>
                  <a:pt x="0" y="558800"/>
                </a:moveTo>
                <a:cubicBezTo>
                  <a:pt x="1058" y="830792"/>
                  <a:pt x="-264" y="1102783"/>
                  <a:pt x="794" y="1374775"/>
                </a:cubicBezTo>
                <a:lnTo>
                  <a:pt x="2016125" y="533400"/>
                </a:lnTo>
                <a:lnTo>
                  <a:pt x="1593850" y="0"/>
                </a:lnTo>
                <a:lnTo>
                  <a:pt x="0" y="558800"/>
                </a:lnTo>
                <a:close/>
              </a:path>
            </a:pathLst>
          </a:custGeom>
          <a:solidFill>
            <a:schemeClr val="accent5">
              <a:lumMod val="75000"/>
            </a:schemeClr>
          </a:solidFill>
          <a:ln w="3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2" tIns="71988" rIns="91422" bIns="45718" numCol="1" spcCol="0" rtlCol="0" fromWordArt="0" anchor="t" anchorCtr="0" forceAA="0" compatLnSpc="1">
            <a:prstTxWarp prst="textNoShape">
              <a:avLst/>
            </a:prstTxWarp>
            <a:noAutofit/>
          </a:bodyPr>
          <a:lstStyle/>
          <a:p>
            <a:pPr algn="ctr"/>
            <a:endParaRPr lang="en-US" sz="1500" dirty="0" err="1">
              <a:solidFill>
                <a:srgbClr val="72B904"/>
              </a:solidFill>
              <a:latin typeface="Arial" panose="020B0604020202020204" pitchFamily="34" charset="0"/>
              <a:cs typeface="Arial" panose="020B0604020202020204" pitchFamily="34" charset="0"/>
            </a:endParaRPr>
          </a:p>
        </p:txBody>
      </p:sp>
      <p:sp>
        <p:nvSpPr>
          <p:cNvPr id="16" name="Freihandform 54"/>
          <p:cNvSpPr/>
          <p:nvPr/>
        </p:nvSpPr>
        <p:spPr bwMode="gray">
          <a:xfrm>
            <a:off x="4483111" y="4269001"/>
            <a:ext cx="3110216" cy="997431"/>
          </a:xfrm>
          <a:custGeom>
            <a:avLst/>
            <a:gdLst>
              <a:gd name="connsiteX0" fmla="*/ 0 w 3276600"/>
              <a:gd name="connsiteY0" fmla="*/ 473075 h 1050925"/>
              <a:gd name="connsiteX1" fmla="*/ 1628775 w 3276600"/>
              <a:gd name="connsiteY1" fmla="*/ 0 h 1050925"/>
              <a:gd name="connsiteX2" fmla="*/ 3276600 w 3276600"/>
              <a:gd name="connsiteY2" fmla="*/ 495300 h 1050925"/>
              <a:gd name="connsiteX3" fmla="*/ 1698625 w 3276600"/>
              <a:gd name="connsiteY3" fmla="*/ 1050925 h 1050925"/>
              <a:gd name="connsiteX4" fmla="*/ 0 w 3276600"/>
              <a:gd name="connsiteY4" fmla="*/ 473075 h 1050925"/>
              <a:gd name="connsiteX0" fmla="*/ 0 w 3276600"/>
              <a:gd name="connsiteY0" fmla="*/ 473075 h 1050925"/>
              <a:gd name="connsiteX1" fmla="*/ 1628775 w 3276600"/>
              <a:gd name="connsiteY1" fmla="*/ 0 h 1050925"/>
              <a:gd name="connsiteX2" fmla="*/ 3276600 w 3276600"/>
              <a:gd name="connsiteY2" fmla="*/ 495300 h 1050925"/>
              <a:gd name="connsiteX3" fmla="*/ 1681956 w 3276600"/>
              <a:gd name="connsiteY3" fmla="*/ 1050925 h 1050925"/>
              <a:gd name="connsiteX4" fmla="*/ 0 w 3276600"/>
              <a:gd name="connsiteY4" fmla="*/ 473075 h 1050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6600" h="1050925">
                <a:moveTo>
                  <a:pt x="0" y="473075"/>
                </a:moveTo>
                <a:lnTo>
                  <a:pt x="1628775" y="0"/>
                </a:lnTo>
                <a:lnTo>
                  <a:pt x="3276600" y="495300"/>
                </a:lnTo>
                <a:lnTo>
                  <a:pt x="1681956" y="1050925"/>
                </a:lnTo>
                <a:lnTo>
                  <a:pt x="0" y="473075"/>
                </a:lnTo>
                <a:close/>
              </a:path>
            </a:pathLst>
          </a:custGeom>
          <a:solidFill>
            <a:schemeClr val="accent4"/>
          </a:solidFill>
          <a:ln w="3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2" tIns="71988" rIns="91422" bIns="45718" numCol="1" spcCol="0" rtlCol="0" fromWordArt="0" anchor="t" anchorCtr="0" forceAA="0" compatLnSpc="1">
            <a:prstTxWarp prst="textNoShape">
              <a:avLst/>
            </a:prstTxWarp>
            <a:noAutofit/>
          </a:bodyPr>
          <a:lstStyle/>
          <a:p>
            <a:pPr algn="ctr"/>
            <a:endParaRPr lang="en-US" sz="1500" dirty="0" err="1">
              <a:solidFill>
                <a:srgbClr val="72B904"/>
              </a:solidFill>
              <a:latin typeface="Arial" panose="020B0604020202020204" pitchFamily="34" charset="0"/>
              <a:cs typeface="Arial" panose="020B0604020202020204" pitchFamily="34" charset="0"/>
            </a:endParaRPr>
          </a:p>
        </p:txBody>
      </p:sp>
      <p:sp>
        <p:nvSpPr>
          <p:cNvPr id="17" name="Freihandform 49"/>
          <p:cNvSpPr/>
          <p:nvPr/>
        </p:nvSpPr>
        <p:spPr bwMode="gray">
          <a:xfrm>
            <a:off x="4561468" y="4095721"/>
            <a:ext cx="1514421" cy="1035851"/>
          </a:xfrm>
          <a:custGeom>
            <a:avLst/>
            <a:gdLst>
              <a:gd name="connsiteX0" fmla="*/ 457200 w 1609725"/>
              <a:gd name="connsiteY0" fmla="*/ 0 h 1089025"/>
              <a:gd name="connsiteX1" fmla="*/ 1603375 w 1609725"/>
              <a:gd name="connsiteY1" fmla="*/ 323850 h 1089025"/>
              <a:gd name="connsiteX2" fmla="*/ 1609725 w 1609725"/>
              <a:gd name="connsiteY2" fmla="*/ 1089025 h 1089025"/>
              <a:gd name="connsiteX3" fmla="*/ 0 w 1609725"/>
              <a:gd name="connsiteY3" fmla="*/ 549275 h 1089025"/>
              <a:gd name="connsiteX4" fmla="*/ 457200 w 1609725"/>
              <a:gd name="connsiteY4" fmla="*/ 0 h 1089025"/>
              <a:gd name="connsiteX0" fmla="*/ 457200 w 1609725"/>
              <a:gd name="connsiteY0" fmla="*/ 0 h 1089025"/>
              <a:gd name="connsiteX1" fmla="*/ 1593850 w 1609725"/>
              <a:gd name="connsiteY1" fmla="*/ 323850 h 1089025"/>
              <a:gd name="connsiteX2" fmla="*/ 1609725 w 1609725"/>
              <a:gd name="connsiteY2" fmla="*/ 1089025 h 1089025"/>
              <a:gd name="connsiteX3" fmla="*/ 0 w 1609725"/>
              <a:gd name="connsiteY3" fmla="*/ 549275 h 1089025"/>
              <a:gd name="connsiteX4" fmla="*/ 457200 w 1609725"/>
              <a:gd name="connsiteY4" fmla="*/ 0 h 1089025"/>
              <a:gd name="connsiteX0" fmla="*/ 457200 w 1595437"/>
              <a:gd name="connsiteY0" fmla="*/ 0 h 1086644"/>
              <a:gd name="connsiteX1" fmla="*/ 1593850 w 1595437"/>
              <a:gd name="connsiteY1" fmla="*/ 323850 h 1086644"/>
              <a:gd name="connsiteX2" fmla="*/ 1595437 w 1595437"/>
              <a:gd name="connsiteY2" fmla="*/ 1086644 h 1086644"/>
              <a:gd name="connsiteX3" fmla="*/ 0 w 1595437"/>
              <a:gd name="connsiteY3" fmla="*/ 549275 h 1086644"/>
              <a:gd name="connsiteX4" fmla="*/ 457200 w 1595437"/>
              <a:gd name="connsiteY4" fmla="*/ 0 h 1086644"/>
              <a:gd name="connsiteX0" fmla="*/ 459582 w 1595437"/>
              <a:gd name="connsiteY0" fmla="*/ 0 h 1091406"/>
              <a:gd name="connsiteX1" fmla="*/ 1593850 w 1595437"/>
              <a:gd name="connsiteY1" fmla="*/ 328612 h 1091406"/>
              <a:gd name="connsiteX2" fmla="*/ 1595437 w 1595437"/>
              <a:gd name="connsiteY2" fmla="*/ 1091406 h 1091406"/>
              <a:gd name="connsiteX3" fmla="*/ 0 w 1595437"/>
              <a:gd name="connsiteY3" fmla="*/ 554037 h 1091406"/>
              <a:gd name="connsiteX4" fmla="*/ 459582 w 1595437"/>
              <a:gd name="connsiteY4" fmla="*/ 0 h 1091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5437" h="1091406">
                <a:moveTo>
                  <a:pt x="459582" y="0"/>
                </a:moveTo>
                <a:lnTo>
                  <a:pt x="1593850" y="328612"/>
                </a:lnTo>
                <a:cubicBezTo>
                  <a:pt x="1595967" y="583670"/>
                  <a:pt x="1593320" y="836348"/>
                  <a:pt x="1595437" y="1091406"/>
                </a:cubicBezTo>
                <a:lnTo>
                  <a:pt x="0" y="554037"/>
                </a:lnTo>
                <a:lnTo>
                  <a:pt x="459582" y="0"/>
                </a:lnTo>
                <a:close/>
              </a:path>
            </a:pathLst>
          </a:custGeom>
          <a:solidFill>
            <a:schemeClr val="accent1"/>
          </a:solidFill>
          <a:ln w="3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2" tIns="71988" rIns="91422" bIns="45718" numCol="1" spcCol="0" rtlCol="0" fromWordArt="0" anchor="t" anchorCtr="0" forceAA="0" compatLnSpc="1">
            <a:prstTxWarp prst="textNoShape">
              <a:avLst/>
            </a:prstTxWarp>
            <a:noAutofit/>
          </a:bodyPr>
          <a:lstStyle/>
          <a:p>
            <a:pPr algn="ctr"/>
            <a:endParaRPr lang="en-US" sz="1500" dirty="0" err="1">
              <a:solidFill>
                <a:srgbClr val="72B904"/>
              </a:solidFill>
              <a:latin typeface="Arial" panose="020B0604020202020204" pitchFamily="34" charset="0"/>
              <a:cs typeface="Arial" panose="020B0604020202020204" pitchFamily="34" charset="0"/>
            </a:endParaRPr>
          </a:p>
        </p:txBody>
      </p:sp>
      <p:sp>
        <p:nvSpPr>
          <p:cNvPr id="18" name="Freihandform 50"/>
          <p:cNvSpPr/>
          <p:nvPr/>
        </p:nvSpPr>
        <p:spPr bwMode="gray">
          <a:xfrm>
            <a:off x="6075144" y="4115307"/>
            <a:ext cx="1439831" cy="1017017"/>
          </a:xfrm>
          <a:custGeom>
            <a:avLst/>
            <a:gdLst>
              <a:gd name="connsiteX0" fmla="*/ 0 w 1504950"/>
              <a:gd name="connsiteY0" fmla="*/ 304800 h 1076325"/>
              <a:gd name="connsiteX1" fmla="*/ 1069975 w 1504950"/>
              <a:gd name="connsiteY1" fmla="*/ 0 h 1076325"/>
              <a:gd name="connsiteX2" fmla="*/ 1504950 w 1504950"/>
              <a:gd name="connsiteY2" fmla="*/ 555625 h 1076325"/>
              <a:gd name="connsiteX3" fmla="*/ 3175 w 1504950"/>
              <a:gd name="connsiteY3" fmla="*/ 1076325 h 1076325"/>
              <a:gd name="connsiteX4" fmla="*/ 0 w 1504950"/>
              <a:gd name="connsiteY4" fmla="*/ 304800 h 1076325"/>
              <a:gd name="connsiteX0" fmla="*/ 0 w 1514475"/>
              <a:gd name="connsiteY0" fmla="*/ 311944 h 1076325"/>
              <a:gd name="connsiteX1" fmla="*/ 1079500 w 1514475"/>
              <a:gd name="connsiteY1" fmla="*/ 0 h 1076325"/>
              <a:gd name="connsiteX2" fmla="*/ 1514475 w 1514475"/>
              <a:gd name="connsiteY2" fmla="*/ 555625 h 1076325"/>
              <a:gd name="connsiteX3" fmla="*/ 12700 w 1514475"/>
              <a:gd name="connsiteY3" fmla="*/ 1076325 h 1076325"/>
              <a:gd name="connsiteX4" fmla="*/ 0 w 1514475"/>
              <a:gd name="connsiteY4" fmla="*/ 311944 h 1076325"/>
              <a:gd name="connsiteX0" fmla="*/ 1780 w 1516255"/>
              <a:gd name="connsiteY0" fmla="*/ 311944 h 1071563"/>
              <a:gd name="connsiteX1" fmla="*/ 1081280 w 1516255"/>
              <a:gd name="connsiteY1" fmla="*/ 0 h 1071563"/>
              <a:gd name="connsiteX2" fmla="*/ 1516255 w 1516255"/>
              <a:gd name="connsiteY2" fmla="*/ 555625 h 1071563"/>
              <a:gd name="connsiteX3" fmla="*/ 192 w 1516255"/>
              <a:gd name="connsiteY3" fmla="*/ 1071563 h 1071563"/>
              <a:gd name="connsiteX4" fmla="*/ 1780 w 1516255"/>
              <a:gd name="connsiteY4" fmla="*/ 311944 h 1071563"/>
              <a:gd name="connsiteX0" fmla="*/ 0 w 1516856"/>
              <a:gd name="connsiteY0" fmla="*/ 311944 h 1071563"/>
              <a:gd name="connsiteX1" fmla="*/ 1081881 w 1516856"/>
              <a:gd name="connsiteY1" fmla="*/ 0 h 1071563"/>
              <a:gd name="connsiteX2" fmla="*/ 1516856 w 1516856"/>
              <a:gd name="connsiteY2" fmla="*/ 555625 h 1071563"/>
              <a:gd name="connsiteX3" fmla="*/ 793 w 1516856"/>
              <a:gd name="connsiteY3" fmla="*/ 1071563 h 1071563"/>
              <a:gd name="connsiteX4" fmla="*/ 0 w 1516856"/>
              <a:gd name="connsiteY4" fmla="*/ 311944 h 1071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856" h="1071563">
                <a:moveTo>
                  <a:pt x="0" y="311944"/>
                </a:moveTo>
                <a:lnTo>
                  <a:pt x="1081881" y="0"/>
                </a:lnTo>
                <a:lnTo>
                  <a:pt x="1516856" y="555625"/>
                </a:lnTo>
                <a:lnTo>
                  <a:pt x="793" y="1071563"/>
                </a:lnTo>
                <a:cubicBezTo>
                  <a:pt x="-265" y="814388"/>
                  <a:pt x="1058" y="569119"/>
                  <a:pt x="0" y="311944"/>
                </a:cubicBezTo>
                <a:close/>
              </a:path>
            </a:pathLst>
          </a:custGeom>
          <a:solidFill>
            <a:schemeClr val="accent3">
              <a:lumMod val="50000"/>
            </a:schemeClr>
          </a:solidFill>
          <a:ln w="3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2" tIns="71988" rIns="91422" bIns="45718" numCol="1" spcCol="0" rtlCol="0" fromWordArt="0" anchor="t" anchorCtr="0" forceAA="0" compatLnSpc="1">
            <a:prstTxWarp prst="textNoShape">
              <a:avLst/>
            </a:prstTxWarp>
            <a:noAutofit/>
          </a:bodyPr>
          <a:lstStyle/>
          <a:p>
            <a:pPr algn="ctr"/>
            <a:endParaRPr lang="en-US" sz="1500" dirty="0" err="1">
              <a:solidFill>
                <a:srgbClr val="72B904"/>
              </a:solidFill>
              <a:latin typeface="Arial" panose="020B0604020202020204" pitchFamily="34" charset="0"/>
              <a:cs typeface="Arial" panose="020B0604020202020204" pitchFamily="34" charset="0"/>
            </a:endParaRPr>
          </a:p>
        </p:txBody>
      </p:sp>
      <p:sp>
        <p:nvSpPr>
          <p:cNvPr id="19" name="Freihandform 51"/>
          <p:cNvSpPr/>
          <p:nvPr/>
        </p:nvSpPr>
        <p:spPr bwMode="gray">
          <a:xfrm>
            <a:off x="4998465" y="3801919"/>
            <a:ext cx="2102499" cy="611085"/>
          </a:xfrm>
          <a:custGeom>
            <a:avLst/>
            <a:gdLst>
              <a:gd name="connsiteX0" fmla="*/ 0 w 2222500"/>
              <a:gd name="connsiteY0" fmla="*/ 311150 h 641350"/>
              <a:gd name="connsiteX1" fmla="*/ 1149350 w 2222500"/>
              <a:gd name="connsiteY1" fmla="*/ 641350 h 641350"/>
              <a:gd name="connsiteX2" fmla="*/ 2222500 w 2222500"/>
              <a:gd name="connsiteY2" fmla="*/ 327025 h 641350"/>
              <a:gd name="connsiteX3" fmla="*/ 1139825 w 2222500"/>
              <a:gd name="connsiteY3" fmla="*/ 0 h 641350"/>
              <a:gd name="connsiteX4" fmla="*/ 0 w 2222500"/>
              <a:gd name="connsiteY4" fmla="*/ 311150 h 641350"/>
              <a:gd name="connsiteX0" fmla="*/ 0 w 2222500"/>
              <a:gd name="connsiteY0" fmla="*/ 311150 h 641350"/>
              <a:gd name="connsiteX1" fmla="*/ 1132681 w 2222500"/>
              <a:gd name="connsiteY1" fmla="*/ 641350 h 641350"/>
              <a:gd name="connsiteX2" fmla="*/ 2222500 w 2222500"/>
              <a:gd name="connsiteY2" fmla="*/ 327025 h 641350"/>
              <a:gd name="connsiteX3" fmla="*/ 1139825 w 2222500"/>
              <a:gd name="connsiteY3" fmla="*/ 0 h 641350"/>
              <a:gd name="connsiteX4" fmla="*/ 0 w 2222500"/>
              <a:gd name="connsiteY4" fmla="*/ 311150 h 641350"/>
              <a:gd name="connsiteX0" fmla="*/ 0 w 2212464"/>
              <a:gd name="connsiteY0" fmla="*/ 311150 h 641350"/>
              <a:gd name="connsiteX1" fmla="*/ 1132681 w 2212464"/>
              <a:gd name="connsiteY1" fmla="*/ 641350 h 641350"/>
              <a:gd name="connsiteX2" fmla="*/ 2212464 w 2212464"/>
              <a:gd name="connsiteY2" fmla="*/ 329533 h 641350"/>
              <a:gd name="connsiteX3" fmla="*/ 1139825 w 2212464"/>
              <a:gd name="connsiteY3" fmla="*/ 0 h 641350"/>
              <a:gd name="connsiteX4" fmla="*/ 0 w 2212464"/>
              <a:gd name="connsiteY4" fmla="*/ 311150 h 641350"/>
              <a:gd name="connsiteX0" fmla="*/ 0 w 2214973"/>
              <a:gd name="connsiteY0" fmla="*/ 311150 h 641350"/>
              <a:gd name="connsiteX1" fmla="*/ 1132681 w 2214973"/>
              <a:gd name="connsiteY1" fmla="*/ 641350 h 641350"/>
              <a:gd name="connsiteX2" fmla="*/ 2214973 w 2214973"/>
              <a:gd name="connsiteY2" fmla="*/ 329533 h 641350"/>
              <a:gd name="connsiteX3" fmla="*/ 1139825 w 2214973"/>
              <a:gd name="connsiteY3" fmla="*/ 0 h 641350"/>
              <a:gd name="connsiteX4" fmla="*/ 0 w 2214973"/>
              <a:gd name="connsiteY4" fmla="*/ 311150 h 641350"/>
              <a:gd name="connsiteX0" fmla="*/ 0 w 2214973"/>
              <a:gd name="connsiteY0" fmla="*/ 311150 h 643860"/>
              <a:gd name="connsiteX1" fmla="*/ 1135191 w 2214973"/>
              <a:gd name="connsiteY1" fmla="*/ 643860 h 643860"/>
              <a:gd name="connsiteX2" fmla="*/ 2214973 w 2214973"/>
              <a:gd name="connsiteY2" fmla="*/ 329533 h 643860"/>
              <a:gd name="connsiteX3" fmla="*/ 1139825 w 2214973"/>
              <a:gd name="connsiteY3" fmla="*/ 0 h 643860"/>
              <a:gd name="connsiteX4" fmla="*/ 0 w 2214973"/>
              <a:gd name="connsiteY4" fmla="*/ 311150 h 643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973" h="643860">
                <a:moveTo>
                  <a:pt x="0" y="311150"/>
                </a:moveTo>
                <a:lnTo>
                  <a:pt x="1135191" y="643860"/>
                </a:lnTo>
                <a:lnTo>
                  <a:pt x="2214973" y="329533"/>
                </a:lnTo>
                <a:lnTo>
                  <a:pt x="1139825" y="0"/>
                </a:lnTo>
                <a:lnTo>
                  <a:pt x="0" y="311150"/>
                </a:lnTo>
                <a:close/>
              </a:path>
            </a:pathLst>
          </a:custGeom>
          <a:solidFill>
            <a:srgbClr val="A6CFE7"/>
          </a:solidFill>
          <a:ln w="3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2" tIns="71988" rIns="91422" bIns="45718" numCol="1" spcCol="0" rtlCol="0" fromWordArt="0" anchor="t" anchorCtr="0" forceAA="0" compatLnSpc="1">
            <a:prstTxWarp prst="textNoShape">
              <a:avLst/>
            </a:prstTxWarp>
            <a:noAutofit/>
          </a:bodyPr>
          <a:lstStyle/>
          <a:p>
            <a:pPr algn="ctr"/>
            <a:endParaRPr lang="en-US" sz="1500" dirty="0" err="1">
              <a:solidFill>
                <a:srgbClr val="72B904"/>
              </a:solidFill>
              <a:latin typeface="Arial" panose="020B0604020202020204" pitchFamily="34" charset="0"/>
              <a:cs typeface="Arial" panose="020B0604020202020204" pitchFamily="34" charset="0"/>
            </a:endParaRPr>
          </a:p>
        </p:txBody>
      </p:sp>
      <p:sp>
        <p:nvSpPr>
          <p:cNvPr id="20" name="Freihandform 46"/>
          <p:cNvSpPr/>
          <p:nvPr/>
        </p:nvSpPr>
        <p:spPr bwMode="gray">
          <a:xfrm>
            <a:off x="5070807" y="3467429"/>
            <a:ext cx="1009615" cy="828680"/>
          </a:xfrm>
          <a:custGeom>
            <a:avLst/>
            <a:gdLst>
              <a:gd name="connsiteX0" fmla="*/ 473075 w 1063625"/>
              <a:gd name="connsiteY0" fmla="*/ 0 h 873125"/>
              <a:gd name="connsiteX1" fmla="*/ 1063625 w 1063625"/>
              <a:gd name="connsiteY1" fmla="*/ 133350 h 873125"/>
              <a:gd name="connsiteX2" fmla="*/ 1063625 w 1063625"/>
              <a:gd name="connsiteY2" fmla="*/ 873125 h 873125"/>
              <a:gd name="connsiteX3" fmla="*/ 0 w 1063625"/>
              <a:gd name="connsiteY3" fmla="*/ 577850 h 873125"/>
              <a:gd name="connsiteX4" fmla="*/ 473075 w 1063625"/>
              <a:gd name="connsiteY4" fmla="*/ 0 h 873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625" h="873125">
                <a:moveTo>
                  <a:pt x="473075" y="0"/>
                </a:moveTo>
                <a:lnTo>
                  <a:pt x="1063625" y="133350"/>
                </a:lnTo>
                <a:lnTo>
                  <a:pt x="1063625" y="873125"/>
                </a:lnTo>
                <a:lnTo>
                  <a:pt x="0" y="577850"/>
                </a:lnTo>
                <a:lnTo>
                  <a:pt x="473075" y="0"/>
                </a:lnTo>
                <a:close/>
              </a:path>
            </a:pathLst>
          </a:custGeom>
          <a:solidFill>
            <a:schemeClr val="tx1">
              <a:lumMod val="90000"/>
              <a:lumOff val="10000"/>
            </a:schemeClr>
          </a:solidFill>
          <a:ln w="3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2" tIns="71988" rIns="91422" bIns="45718" numCol="1" spcCol="0" rtlCol="0" fromWordArt="0" anchor="t" anchorCtr="0" forceAA="0" compatLnSpc="1">
            <a:prstTxWarp prst="textNoShape">
              <a:avLst/>
            </a:prstTxWarp>
            <a:noAutofit/>
          </a:bodyPr>
          <a:lstStyle/>
          <a:p>
            <a:pPr algn="ctr"/>
            <a:endParaRPr lang="en-US" sz="1500" dirty="0" err="1">
              <a:solidFill>
                <a:srgbClr val="72B904"/>
              </a:solidFill>
              <a:latin typeface="Arial" panose="020B0604020202020204" pitchFamily="34" charset="0"/>
              <a:cs typeface="Arial" panose="020B0604020202020204" pitchFamily="34" charset="0"/>
            </a:endParaRPr>
          </a:p>
        </p:txBody>
      </p:sp>
      <p:sp>
        <p:nvSpPr>
          <p:cNvPr id="21" name="Freihandform 47"/>
          <p:cNvSpPr/>
          <p:nvPr/>
        </p:nvSpPr>
        <p:spPr bwMode="gray">
          <a:xfrm>
            <a:off x="6077406" y="3482501"/>
            <a:ext cx="955367" cy="816627"/>
          </a:xfrm>
          <a:custGeom>
            <a:avLst/>
            <a:gdLst>
              <a:gd name="connsiteX0" fmla="*/ 0 w 1006475"/>
              <a:gd name="connsiteY0" fmla="*/ 117475 h 860425"/>
              <a:gd name="connsiteX1" fmla="*/ 546100 w 1006475"/>
              <a:gd name="connsiteY1" fmla="*/ 0 h 860425"/>
              <a:gd name="connsiteX2" fmla="*/ 1006475 w 1006475"/>
              <a:gd name="connsiteY2" fmla="*/ 577850 h 860425"/>
              <a:gd name="connsiteX3" fmla="*/ 0 w 1006475"/>
              <a:gd name="connsiteY3" fmla="*/ 860425 h 860425"/>
              <a:gd name="connsiteX4" fmla="*/ 0 w 1006475"/>
              <a:gd name="connsiteY4" fmla="*/ 117475 h 860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6475" h="860425">
                <a:moveTo>
                  <a:pt x="0" y="117475"/>
                </a:moveTo>
                <a:lnTo>
                  <a:pt x="546100" y="0"/>
                </a:lnTo>
                <a:lnTo>
                  <a:pt x="1006475" y="577850"/>
                </a:lnTo>
                <a:lnTo>
                  <a:pt x="0" y="860425"/>
                </a:lnTo>
                <a:cubicBezTo>
                  <a:pt x="1058" y="613833"/>
                  <a:pt x="2117" y="367242"/>
                  <a:pt x="0" y="117475"/>
                </a:cubicBezTo>
                <a:close/>
              </a:path>
            </a:pathLst>
          </a:custGeom>
          <a:solidFill>
            <a:schemeClr val="tx1"/>
          </a:solidFill>
          <a:ln w="3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2" tIns="71988" rIns="91422" bIns="45718" numCol="1" spcCol="0" rtlCol="0" fromWordArt="0" anchor="t" anchorCtr="0" forceAA="0" compatLnSpc="1">
            <a:prstTxWarp prst="textNoShape">
              <a:avLst/>
            </a:prstTxWarp>
            <a:noAutofit/>
          </a:bodyPr>
          <a:lstStyle/>
          <a:p>
            <a:pPr algn="ctr"/>
            <a:endParaRPr lang="en-US" sz="1500" dirty="0" err="1">
              <a:solidFill>
                <a:srgbClr val="72B904"/>
              </a:solidFill>
              <a:latin typeface="Arial" panose="020B0604020202020204" pitchFamily="34" charset="0"/>
              <a:cs typeface="Arial" panose="020B0604020202020204" pitchFamily="34" charset="0"/>
            </a:endParaRPr>
          </a:p>
        </p:txBody>
      </p:sp>
      <p:sp>
        <p:nvSpPr>
          <p:cNvPr id="22" name="Freihandform 48"/>
          <p:cNvSpPr/>
          <p:nvPr/>
        </p:nvSpPr>
        <p:spPr bwMode="gray">
          <a:xfrm>
            <a:off x="5517467" y="3361963"/>
            <a:ext cx="1085444" cy="235044"/>
          </a:xfrm>
          <a:custGeom>
            <a:avLst/>
            <a:gdLst>
              <a:gd name="connsiteX0" fmla="*/ 0 w 1133475"/>
              <a:gd name="connsiteY0" fmla="*/ 111125 h 247650"/>
              <a:gd name="connsiteX1" fmla="*/ 593725 w 1133475"/>
              <a:gd name="connsiteY1" fmla="*/ 247650 h 247650"/>
              <a:gd name="connsiteX2" fmla="*/ 1133475 w 1133475"/>
              <a:gd name="connsiteY2" fmla="*/ 130175 h 247650"/>
              <a:gd name="connsiteX3" fmla="*/ 587375 w 1133475"/>
              <a:gd name="connsiteY3" fmla="*/ 0 h 247650"/>
              <a:gd name="connsiteX4" fmla="*/ 0 w 1133475"/>
              <a:gd name="connsiteY4" fmla="*/ 111125 h 247650"/>
              <a:gd name="connsiteX0" fmla="*/ 0 w 1135984"/>
              <a:gd name="connsiteY0" fmla="*/ 113633 h 247650"/>
              <a:gd name="connsiteX1" fmla="*/ 596234 w 1135984"/>
              <a:gd name="connsiteY1" fmla="*/ 247650 h 247650"/>
              <a:gd name="connsiteX2" fmla="*/ 1135984 w 1135984"/>
              <a:gd name="connsiteY2" fmla="*/ 130175 h 247650"/>
              <a:gd name="connsiteX3" fmla="*/ 589884 w 1135984"/>
              <a:gd name="connsiteY3" fmla="*/ 0 h 247650"/>
              <a:gd name="connsiteX4" fmla="*/ 0 w 1135984"/>
              <a:gd name="connsiteY4" fmla="*/ 113633 h 247650"/>
              <a:gd name="connsiteX0" fmla="*/ 0 w 1143511"/>
              <a:gd name="connsiteY0" fmla="*/ 113633 h 247650"/>
              <a:gd name="connsiteX1" fmla="*/ 596234 w 1143511"/>
              <a:gd name="connsiteY1" fmla="*/ 247650 h 247650"/>
              <a:gd name="connsiteX2" fmla="*/ 1143511 w 1143511"/>
              <a:gd name="connsiteY2" fmla="*/ 127667 h 247650"/>
              <a:gd name="connsiteX3" fmla="*/ 589884 w 1143511"/>
              <a:gd name="connsiteY3" fmla="*/ 0 h 247650"/>
              <a:gd name="connsiteX4" fmla="*/ 0 w 1143511"/>
              <a:gd name="connsiteY4" fmla="*/ 113633 h 247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511" h="247650">
                <a:moveTo>
                  <a:pt x="0" y="113633"/>
                </a:moveTo>
                <a:lnTo>
                  <a:pt x="596234" y="247650"/>
                </a:lnTo>
                <a:lnTo>
                  <a:pt x="1143511" y="127667"/>
                </a:lnTo>
                <a:lnTo>
                  <a:pt x="589884" y="0"/>
                </a:lnTo>
                <a:lnTo>
                  <a:pt x="0" y="113633"/>
                </a:lnTo>
                <a:close/>
              </a:path>
            </a:pathLst>
          </a:custGeom>
          <a:solidFill>
            <a:schemeClr val="accent2">
              <a:lumMod val="50000"/>
            </a:schemeClr>
          </a:solidFill>
          <a:ln w="3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2" tIns="71988" rIns="91422" bIns="45718" numCol="1" spcCol="0" rtlCol="0" fromWordArt="0" anchor="t" anchorCtr="0" forceAA="0" compatLnSpc="1">
            <a:prstTxWarp prst="textNoShape">
              <a:avLst/>
            </a:prstTxWarp>
            <a:noAutofit/>
          </a:bodyPr>
          <a:lstStyle/>
          <a:p>
            <a:pPr algn="ctr"/>
            <a:endParaRPr lang="en-US" sz="1500" dirty="0" err="1">
              <a:solidFill>
                <a:srgbClr val="72B904"/>
              </a:solidFill>
              <a:latin typeface="Arial" panose="020B0604020202020204" pitchFamily="34" charset="0"/>
              <a:cs typeface="Arial" panose="020B0604020202020204" pitchFamily="34" charset="0"/>
            </a:endParaRPr>
          </a:p>
        </p:txBody>
      </p:sp>
      <p:sp>
        <p:nvSpPr>
          <p:cNvPr id="23" name="Freihandform 44"/>
          <p:cNvSpPr/>
          <p:nvPr/>
        </p:nvSpPr>
        <p:spPr bwMode="gray">
          <a:xfrm>
            <a:off x="5604246" y="2813529"/>
            <a:ext cx="476177" cy="668971"/>
          </a:xfrm>
          <a:custGeom>
            <a:avLst/>
            <a:gdLst>
              <a:gd name="connsiteX0" fmla="*/ 488950 w 501650"/>
              <a:gd name="connsiteY0" fmla="*/ 0 h 704850"/>
              <a:gd name="connsiteX1" fmla="*/ 0 w 501650"/>
              <a:gd name="connsiteY1" fmla="*/ 590550 h 704850"/>
              <a:gd name="connsiteX2" fmla="*/ 501650 w 501650"/>
              <a:gd name="connsiteY2" fmla="*/ 704850 h 704850"/>
              <a:gd name="connsiteX3" fmla="*/ 488950 w 501650"/>
              <a:gd name="connsiteY3" fmla="*/ 0 h 704850"/>
            </a:gdLst>
            <a:ahLst/>
            <a:cxnLst>
              <a:cxn ang="0">
                <a:pos x="connsiteX0" y="connsiteY0"/>
              </a:cxn>
              <a:cxn ang="0">
                <a:pos x="connsiteX1" y="connsiteY1"/>
              </a:cxn>
              <a:cxn ang="0">
                <a:pos x="connsiteX2" y="connsiteY2"/>
              </a:cxn>
              <a:cxn ang="0">
                <a:pos x="connsiteX3" y="connsiteY3"/>
              </a:cxn>
            </a:cxnLst>
            <a:rect l="l" t="t" r="r" b="b"/>
            <a:pathLst>
              <a:path w="501650" h="704850">
                <a:moveTo>
                  <a:pt x="488950" y="0"/>
                </a:moveTo>
                <a:lnTo>
                  <a:pt x="0" y="590550"/>
                </a:lnTo>
                <a:lnTo>
                  <a:pt x="501650" y="704850"/>
                </a:lnTo>
                <a:lnTo>
                  <a:pt x="488950" y="0"/>
                </a:lnTo>
                <a:close/>
              </a:path>
            </a:pathLst>
          </a:custGeom>
          <a:solidFill>
            <a:schemeClr val="bg2"/>
          </a:solidFill>
          <a:ln w="3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2" tIns="71988" rIns="91422" bIns="45718" numCol="1" spcCol="0" rtlCol="0" fromWordArt="0" anchor="t" anchorCtr="0" forceAA="0" compatLnSpc="1">
            <a:prstTxWarp prst="textNoShape">
              <a:avLst/>
            </a:prstTxWarp>
            <a:noAutofit/>
          </a:bodyPr>
          <a:lstStyle/>
          <a:p>
            <a:pPr algn="ctr"/>
            <a:endParaRPr lang="en-US" sz="1500" dirty="0" err="1">
              <a:solidFill>
                <a:srgbClr val="72B904"/>
              </a:solidFill>
              <a:latin typeface="Arial" panose="020B0604020202020204" pitchFamily="34" charset="0"/>
              <a:cs typeface="Arial" panose="020B0604020202020204" pitchFamily="34" charset="0"/>
            </a:endParaRPr>
          </a:p>
        </p:txBody>
      </p:sp>
      <p:sp>
        <p:nvSpPr>
          <p:cNvPr id="24" name="Freihandform 45"/>
          <p:cNvSpPr/>
          <p:nvPr/>
        </p:nvSpPr>
        <p:spPr bwMode="gray">
          <a:xfrm>
            <a:off x="6068356" y="2810511"/>
            <a:ext cx="455080" cy="671984"/>
          </a:xfrm>
          <a:custGeom>
            <a:avLst/>
            <a:gdLst>
              <a:gd name="connsiteX0" fmla="*/ 0 w 479425"/>
              <a:gd name="connsiteY0" fmla="*/ 0 h 708025"/>
              <a:gd name="connsiteX1" fmla="*/ 9525 w 479425"/>
              <a:gd name="connsiteY1" fmla="*/ 708025 h 708025"/>
              <a:gd name="connsiteX2" fmla="*/ 479425 w 479425"/>
              <a:gd name="connsiteY2" fmla="*/ 609600 h 708025"/>
              <a:gd name="connsiteX3" fmla="*/ 0 w 479425"/>
              <a:gd name="connsiteY3" fmla="*/ 0 h 708025"/>
            </a:gdLst>
            <a:ahLst/>
            <a:cxnLst>
              <a:cxn ang="0">
                <a:pos x="connsiteX0" y="connsiteY0"/>
              </a:cxn>
              <a:cxn ang="0">
                <a:pos x="connsiteX1" y="connsiteY1"/>
              </a:cxn>
              <a:cxn ang="0">
                <a:pos x="connsiteX2" y="connsiteY2"/>
              </a:cxn>
              <a:cxn ang="0">
                <a:pos x="connsiteX3" y="connsiteY3"/>
              </a:cxn>
            </a:cxnLst>
            <a:rect l="l" t="t" r="r" b="b"/>
            <a:pathLst>
              <a:path w="479425" h="708025">
                <a:moveTo>
                  <a:pt x="0" y="0"/>
                </a:moveTo>
                <a:lnTo>
                  <a:pt x="9525" y="708025"/>
                </a:lnTo>
                <a:lnTo>
                  <a:pt x="479425" y="609600"/>
                </a:lnTo>
                <a:lnTo>
                  <a:pt x="0" y="0"/>
                </a:lnTo>
                <a:close/>
              </a:path>
            </a:pathLst>
          </a:custGeom>
          <a:solidFill>
            <a:schemeClr val="bg2">
              <a:lumMod val="75000"/>
            </a:schemeClr>
          </a:solidFill>
          <a:ln w="3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2" tIns="71988" rIns="91422" bIns="45718" numCol="1" spcCol="0" rtlCol="0" fromWordArt="0" anchor="t" anchorCtr="0" forceAA="0" compatLnSpc="1">
            <a:prstTxWarp prst="textNoShape">
              <a:avLst/>
            </a:prstTxWarp>
            <a:noAutofit/>
          </a:bodyPr>
          <a:lstStyle/>
          <a:p>
            <a:pPr algn="ctr"/>
            <a:endParaRPr lang="en-US" sz="1500" dirty="0" err="1">
              <a:solidFill>
                <a:srgbClr val="72B904"/>
              </a:solidFill>
              <a:latin typeface="Arial" panose="020B0604020202020204" pitchFamily="34" charset="0"/>
              <a:cs typeface="Arial" panose="020B0604020202020204" pitchFamily="34" charset="0"/>
            </a:endParaRPr>
          </a:p>
        </p:txBody>
      </p:sp>
      <p:sp>
        <p:nvSpPr>
          <p:cNvPr id="30" name="Textplatzhalter 3"/>
          <p:cNvSpPr txBox="1">
            <a:spLocks/>
          </p:cNvSpPr>
          <p:nvPr/>
        </p:nvSpPr>
        <p:spPr bwMode="gray">
          <a:xfrm>
            <a:off x="599940" y="1420813"/>
            <a:ext cx="5071989" cy="1156735"/>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a:p>
            <a:pPr marL="180000" lvl="2" indent="-180000"/>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a:p>
            <a:pPr marL="180000" lvl="2" indent="-180000"/>
            <a:r>
              <a:rPr lang="en-US" sz="1400" dirty="0">
                <a:solidFill>
                  <a:schemeClr val="bg1"/>
                </a:solidFill>
                <a:latin typeface="Arial" panose="020B0604020202020204" pitchFamily="34" charset="0"/>
                <a:cs typeface="Arial" panose="020B0604020202020204" pitchFamily="34" charset="0"/>
              </a:rPr>
              <a:t>This is a placeholder text.</a:t>
            </a:r>
          </a:p>
        </p:txBody>
      </p:sp>
      <p:sp>
        <p:nvSpPr>
          <p:cNvPr id="31" name="Textplatzhalter 3"/>
          <p:cNvSpPr txBox="1">
            <a:spLocks/>
          </p:cNvSpPr>
          <p:nvPr/>
        </p:nvSpPr>
        <p:spPr bwMode="gray">
          <a:xfrm>
            <a:off x="599941" y="3396186"/>
            <a:ext cx="1548900" cy="1156735"/>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spcBef>
                <a:spcPts val="0"/>
              </a:spcBef>
              <a:spcAft>
                <a:spcPts val="600"/>
              </a:spcAft>
            </a:pPr>
            <a:r>
              <a:rPr lang="en-US" sz="1400" cap="all" dirty="0">
                <a:solidFill>
                  <a:schemeClr val="bg2"/>
                </a:solidFill>
                <a:latin typeface="Arial" panose="020B0604020202020204" pitchFamily="34" charset="0"/>
                <a:cs typeface="Arial" panose="020B0604020202020204" pitchFamily="34" charset="0"/>
              </a:rPr>
              <a:t>Placeholder</a:t>
            </a:r>
          </a:p>
          <a:p>
            <a:pPr marL="180000" lvl="2" indent="-180000"/>
            <a:r>
              <a:rPr lang="en-US" sz="1400" dirty="0">
                <a:solidFill>
                  <a:schemeClr val="bg1"/>
                </a:solidFill>
                <a:latin typeface="Arial" panose="020B0604020202020204" pitchFamily="34" charset="0"/>
                <a:cs typeface="Arial" panose="020B0604020202020204" pitchFamily="34" charset="0"/>
              </a:rPr>
              <a:t>Placeholder</a:t>
            </a:r>
          </a:p>
          <a:p>
            <a:pPr marL="180000" lvl="2" indent="-180000"/>
            <a:r>
              <a:rPr lang="en-US" sz="1400" dirty="0">
                <a:solidFill>
                  <a:schemeClr val="bg1"/>
                </a:solidFill>
                <a:latin typeface="Arial" panose="020B0604020202020204" pitchFamily="34" charset="0"/>
                <a:cs typeface="Arial" panose="020B0604020202020204" pitchFamily="34" charset="0"/>
              </a:rPr>
              <a:t>Placeholder</a:t>
            </a:r>
          </a:p>
        </p:txBody>
      </p:sp>
      <p:sp>
        <p:nvSpPr>
          <p:cNvPr id="32" name="Textplatzhalter 3"/>
          <p:cNvSpPr txBox="1">
            <a:spLocks/>
          </p:cNvSpPr>
          <p:nvPr/>
        </p:nvSpPr>
        <p:spPr bwMode="gray">
          <a:xfrm>
            <a:off x="599941" y="4657584"/>
            <a:ext cx="1548900" cy="1156735"/>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spcBef>
                <a:spcPts val="0"/>
              </a:spcBef>
              <a:spcAft>
                <a:spcPts val="600"/>
              </a:spcAft>
            </a:pPr>
            <a:r>
              <a:rPr lang="en-US" sz="1400" cap="all" dirty="0">
                <a:solidFill>
                  <a:schemeClr val="bg2"/>
                </a:solidFill>
                <a:latin typeface="Arial" panose="020B0604020202020204" pitchFamily="34" charset="0"/>
                <a:cs typeface="Arial" panose="020B0604020202020204" pitchFamily="34" charset="0"/>
              </a:rPr>
              <a:t>Placeholder</a:t>
            </a:r>
          </a:p>
          <a:p>
            <a:pPr marL="180000" lvl="2" indent="-180000"/>
            <a:r>
              <a:rPr lang="en-US" sz="1400" dirty="0">
                <a:solidFill>
                  <a:schemeClr val="bg1"/>
                </a:solidFill>
                <a:latin typeface="Arial" panose="020B0604020202020204" pitchFamily="34" charset="0"/>
                <a:cs typeface="Arial" panose="020B0604020202020204" pitchFamily="34" charset="0"/>
              </a:rPr>
              <a:t>Placeholder</a:t>
            </a:r>
          </a:p>
          <a:p>
            <a:pPr marL="180000" lvl="2" indent="-180000"/>
            <a:r>
              <a:rPr lang="en-US" sz="1400" dirty="0">
                <a:solidFill>
                  <a:schemeClr val="bg1"/>
                </a:solidFill>
                <a:latin typeface="Arial" panose="020B0604020202020204" pitchFamily="34" charset="0"/>
                <a:cs typeface="Arial" panose="020B0604020202020204" pitchFamily="34" charset="0"/>
              </a:rPr>
              <a:t>Placeholder</a:t>
            </a:r>
          </a:p>
        </p:txBody>
      </p:sp>
      <p:sp>
        <p:nvSpPr>
          <p:cNvPr id="37" name="Textplatzhalter 3"/>
          <p:cNvSpPr txBox="1">
            <a:spLocks/>
          </p:cNvSpPr>
          <p:nvPr/>
        </p:nvSpPr>
        <p:spPr bwMode="gray">
          <a:xfrm>
            <a:off x="10083893" y="2791525"/>
            <a:ext cx="1483267" cy="1156735"/>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spcBef>
                <a:spcPts val="0"/>
              </a:spcBef>
              <a:spcAft>
                <a:spcPts val="600"/>
              </a:spcAft>
            </a:pPr>
            <a:r>
              <a:rPr lang="en-US" sz="1400" cap="all" dirty="0">
                <a:solidFill>
                  <a:schemeClr val="bg2"/>
                </a:solidFill>
                <a:latin typeface="Arial" panose="020B0604020202020204" pitchFamily="34" charset="0"/>
                <a:cs typeface="Arial" panose="020B0604020202020204" pitchFamily="34" charset="0"/>
              </a:rPr>
              <a:t>Placeholder</a:t>
            </a:r>
          </a:p>
          <a:p>
            <a:pPr marL="180000" lvl="2" indent="-180000"/>
            <a:r>
              <a:rPr lang="en-US" sz="1400" dirty="0">
                <a:solidFill>
                  <a:schemeClr val="bg1"/>
                </a:solidFill>
                <a:latin typeface="Arial" panose="020B0604020202020204" pitchFamily="34" charset="0"/>
                <a:cs typeface="Arial" panose="020B0604020202020204" pitchFamily="34" charset="0"/>
              </a:rPr>
              <a:t>Placeholder</a:t>
            </a:r>
          </a:p>
          <a:p>
            <a:pPr marL="180000" lvl="2" indent="-180000"/>
            <a:r>
              <a:rPr lang="en-US" sz="1400" dirty="0">
                <a:solidFill>
                  <a:schemeClr val="bg1"/>
                </a:solidFill>
                <a:latin typeface="Arial" panose="020B0604020202020204" pitchFamily="34" charset="0"/>
                <a:cs typeface="Arial" panose="020B0604020202020204" pitchFamily="34" charset="0"/>
              </a:rPr>
              <a:t>Placeholder</a:t>
            </a:r>
          </a:p>
        </p:txBody>
      </p:sp>
      <p:sp>
        <p:nvSpPr>
          <p:cNvPr id="38" name="Textplatzhalter 3"/>
          <p:cNvSpPr txBox="1">
            <a:spLocks/>
          </p:cNvSpPr>
          <p:nvPr/>
        </p:nvSpPr>
        <p:spPr bwMode="gray">
          <a:xfrm>
            <a:off x="10094143" y="4042641"/>
            <a:ext cx="1483267" cy="1156735"/>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spcBef>
                <a:spcPts val="0"/>
              </a:spcBef>
              <a:spcAft>
                <a:spcPts val="600"/>
              </a:spcAft>
            </a:pPr>
            <a:r>
              <a:rPr lang="en-US" sz="1400" cap="all" dirty="0">
                <a:solidFill>
                  <a:schemeClr val="bg2"/>
                </a:solidFill>
                <a:latin typeface="Arial" panose="020B0604020202020204" pitchFamily="34" charset="0"/>
                <a:cs typeface="Arial" panose="020B0604020202020204" pitchFamily="34" charset="0"/>
              </a:rPr>
              <a:t>Placeholder</a:t>
            </a:r>
          </a:p>
          <a:p>
            <a:pPr marL="180000" lvl="2" indent="-180000"/>
            <a:r>
              <a:rPr lang="en-US" sz="1400" dirty="0">
                <a:solidFill>
                  <a:schemeClr val="bg1"/>
                </a:solidFill>
                <a:latin typeface="Arial" panose="020B0604020202020204" pitchFamily="34" charset="0"/>
                <a:cs typeface="Arial" panose="020B0604020202020204" pitchFamily="34" charset="0"/>
              </a:rPr>
              <a:t>Placeholder</a:t>
            </a:r>
          </a:p>
          <a:p>
            <a:pPr marL="180000" lvl="2" indent="-180000"/>
            <a:r>
              <a:rPr lang="en-US" sz="1400" dirty="0">
                <a:solidFill>
                  <a:schemeClr val="bg1"/>
                </a:solidFill>
                <a:latin typeface="Arial" panose="020B0604020202020204" pitchFamily="34" charset="0"/>
                <a:cs typeface="Arial" panose="020B0604020202020204" pitchFamily="34" charset="0"/>
              </a:rPr>
              <a:t>Placeholder</a:t>
            </a:r>
          </a:p>
        </p:txBody>
      </p:sp>
    </p:spTree>
    <p:extLst>
      <p:ext uri="{BB962C8B-B14F-4D97-AF65-F5344CB8AC3E}">
        <p14:creationId xmlns:p14="http://schemas.microsoft.com/office/powerpoint/2010/main" val="142888813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Funnel − 3D</a:t>
            </a:r>
          </a:p>
        </p:txBody>
      </p:sp>
      <p:sp>
        <p:nvSpPr>
          <p:cNvPr id="3" name="Untertitel 2"/>
          <p:cNvSpPr>
            <a:spLocks noGrp="1"/>
          </p:cNvSpPr>
          <p:nvPr>
            <p:ph type="subTitle" idx="14"/>
          </p:nvPr>
        </p:nvSpPr>
        <p:spPr bwMode="gray"/>
        <p:txBody>
          <a:bodyPr/>
          <a:lstStyle/>
          <a:p>
            <a:endParaRPr lang="en-US" dirty="0"/>
          </a:p>
        </p:txBody>
      </p:sp>
      <p:grpSp>
        <p:nvGrpSpPr>
          <p:cNvPr id="5" name="Gruppieren 44"/>
          <p:cNvGrpSpPr/>
          <p:nvPr/>
        </p:nvGrpSpPr>
        <p:grpSpPr bwMode="gray">
          <a:xfrm>
            <a:off x="4070702" y="2160938"/>
            <a:ext cx="4047431" cy="3653593"/>
            <a:chOff x="2520949" y="2016199"/>
            <a:chExt cx="4133851" cy="3732090"/>
          </a:xfrm>
        </p:grpSpPr>
        <p:sp>
          <p:nvSpPr>
            <p:cNvPr id="6" name="Freeform 31"/>
            <p:cNvSpPr>
              <a:spLocks/>
            </p:cNvSpPr>
            <p:nvPr/>
          </p:nvSpPr>
          <p:spPr bwMode="gray">
            <a:xfrm>
              <a:off x="2520950" y="2254201"/>
              <a:ext cx="4133850" cy="2792412"/>
            </a:xfrm>
            <a:custGeom>
              <a:avLst/>
              <a:gdLst>
                <a:gd name="connsiteX0" fmla="*/ 0 w 4133850"/>
                <a:gd name="connsiteY0" fmla="*/ 0 h 2792412"/>
                <a:gd name="connsiteX1" fmla="*/ 2066925 w 4133850"/>
                <a:gd name="connsiteY1" fmla="*/ 193003 h 2792412"/>
                <a:gd name="connsiteX2" fmla="*/ 4133850 w 4133850"/>
                <a:gd name="connsiteY2" fmla="*/ 0 h 2792412"/>
                <a:gd name="connsiteX3" fmla="*/ 3357681 w 4133850"/>
                <a:gd name="connsiteY3" fmla="*/ 1346732 h 2792412"/>
                <a:gd name="connsiteX4" fmla="*/ 3356609 w 4133850"/>
                <a:gd name="connsiteY4" fmla="*/ 1348340 h 2792412"/>
                <a:gd name="connsiteX5" fmla="*/ 3349105 w 4133850"/>
                <a:gd name="connsiteY5" fmla="*/ 1359599 h 2792412"/>
                <a:gd name="connsiteX6" fmla="*/ 3348569 w 4133850"/>
                <a:gd name="connsiteY6" fmla="*/ 1361207 h 2792412"/>
                <a:gd name="connsiteX7" fmla="*/ 3344816 w 4133850"/>
                <a:gd name="connsiteY7" fmla="*/ 1372466 h 2792412"/>
                <a:gd name="connsiteX8" fmla="*/ 2066925 w 4133850"/>
                <a:gd name="connsiteY8" fmla="*/ 1509712 h 2792412"/>
                <a:gd name="connsiteX9" fmla="*/ 848588 w 4133850"/>
                <a:gd name="connsiteY9" fmla="*/ 1400926 h 2792412"/>
                <a:gd name="connsiteX10" fmla="*/ 3344863 w 4133850"/>
                <a:gd name="connsiteY10" fmla="*/ 1373187 h 2792412"/>
                <a:gd name="connsiteX11" fmla="*/ 2560724 w 4133850"/>
                <a:gd name="connsiteY11" fmla="*/ 2728097 h 2792412"/>
                <a:gd name="connsiteX12" fmla="*/ 2072243 w 4133850"/>
                <a:gd name="connsiteY12" fmla="*/ 2792412 h 2792412"/>
                <a:gd name="connsiteX13" fmla="*/ 1583763 w 4133850"/>
                <a:gd name="connsiteY13" fmla="*/ 2732385 h 2792412"/>
                <a:gd name="connsiteX14" fmla="*/ 795876 w 4133850"/>
                <a:gd name="connsiteY14" fmla="*/ 1374119 h 2792412"/>
                <a:gd name="connsiteX15" fmla="*/ 793322 w 4133850"/>
                <a:gd name="connsiteY15" fmla="*/ 1372466 h 2792412"/>
                <a:gd name="connsiteX16" fmla="*/ 792250 w 4133850"/>
                <a:gd name="connsiteY16" fmla="*/ 1370857 h 2792412"/>
                <a:gd name="connsiteX17" fmla="*/ 784746 w 4133850"/>
                <a:gd name="connsiteY17" fmla="*/ 1359599 h 2792412"/>
                <a:gd name="connsiteX18" fmla="*/ 784210 w 4133850"/>
                <a:gd name="connsiteY18" fmla="*/ 1357990 h 2792412"/>
                <a:gd name="connsiteX19" fmla="*/ 780457 w 4133850"/>
                <a:gd name="connsiteY19" fmla="*/ 1346732 h 2792412"/>
                <a:gd name="connsiteX20" fmla="*/ 0 w 4133850"/>
                <a:gd name="connsiteY20" fmla="*/ 0 h 2792412"/>
                <a:gd name="connsiteX0" fmla="*/ 0 w 4133850"/>
                <a:gd name="connsiteY0" fmla="*/ 0 h 2792412"/>
                <a:gd name="connsiteX1" fmla="*/ 2066925 w 4133850"/>
                <a:gd name="connsiteY1" fmla="*/ 193003 h 2792412"/>
                <a:gd name="connsiteX2" fmla="*/ 4133850 w 4133850"/>
                <a:gd name="connsiteY2" fmla="*/ 0 h 2792412"/>
                <a:gd name="connsiteX3" fmla="*/ 3357681 w 4133850"/>
                <a:gd name="connsiteY3" fmla="*/ 1346732 h 2792412"/>
                <a:gd name="connsiteX4" fmla="*/ 3356609 w 4133850"/>
                <a:gd name="connsiteY4" fmla="*/ 1348340 h 2792412"/>
                <a:gd name="connsiteX5" fmla="*/ 3349105 w 4133850"/>
                <a:gd name="connsiteY5" fmla="*/ 1359599 h 2792412"/>
                <a:gd name="connsiteX6" fmla="*/ 3348569 w 4133850"/>
                <a:gd name="connsiteY6" fmla="*/ 1361207 h 2792412"/>
                <a:gd name="connsiteX7" fmla="*/ 3344816 w 4133850"/>
                <a:gd name="connsiteY7" fmla="*/ 1372466 h 2792412"/>
                <a:gd name="connsiteX8" fmla="*/ 848588 w 4133850"/>
                <a:gd name="connsiteY8" fmla="*/ 1400926 h 2792412"/>
                <a:gd name="connsiteX9" fmla="*/ 3344863 w 4133850"/>
                <a:gd name="connsiteY9" fmla="*/ 1373187 h 2792412"/>
                <a:gd name="connsiteX10" fmla="*/ 2560724 w 4133850"/>
                <a:gd name="connsiteY10" fmla="*/ 2728097 h 2792412"/>
                <a:gd name="connsiteX11" fmla="*/ 2072243 w 4133850"/>
                <a:gd name="connsiteY11" fmla="*/ 2792412 h 2792412"/>
                <a:gd name="connsiteX12" fmla="*/ 1583763 w 4133850"/>
                <a:gd name="connsiteY12" fmla="*/ 2732385 h 2792412"/>
                <a:gd name="connsiteX13" fmla="*/ 795876 w 4133850"/>
                <a:gd name="connsiteY13" fmla="*/ 1374119 h 2792412"/>
                <a:gd name="connsiteX14" fmla="*/ 793322 w 4133850"/>
                <a:gd name="connsiteY14" fmla="*/ 1372466 h 2792412"/>
                <a:gd name="connsiteX15" fmla="*/ 792250 w 4133850"/>
                <a:gd name="connsiteY15" fmla="*/ 1370857 h 2792412"/>
                <a:gd name="connsiteX16" fmla="*/ 784746 w 4133850"/>
                <a:gd name="connsiteY16" fmla="*/ 1359599 h 2792412"/>
                <a:gd name="connsiteX17" fmla="*/ 784210 w 4133850"/>
                <a:gd name="connsiteY17" fmla="*/ 1357990 h 2792412"/>
                <a:gd name="connsiteX18" fmla="*/ 780457 w 4133850"/>
                <a:gd name="connsiteY18" fmla="*/ 1346732 h 2792412"/>
                <a:gd name="connsiteX19" fmla="*/ 0 w 4133850"/>
                <a:gd name="connsiteY19" fmla="*/ 0 h 2792412"/>
                <a:gd name="connsiteX0" fmla="*/ 0 w 4133850"/>
                <a:gd name="connsiteY0" fmla="*/ 0 h 2792412"/>
                <a:gd name="connsiteX1" fmla="*/ 2066925 w 4133850"/>
                <a:gd name="connsiteY1" fmla="*/ 193003 h 2792412"/>
                <a:gd name="connsiteX2" fmla="*/ 4133850 w 4133850"/>
                <a:gd name="connsiteY2" fmla="*/ 0 h 2792412"/>
                <a:gd name="connsiteX3" fmla="*/ 3357681 w 4133850"/>
                <a:gd name="connsiteY3" fmla="*/ 1346732 h 2792412"/>
                <a:gd name="connsiteX4" fmla="*/ 3356609 w 4133850"/>
                <a:gd name="connsiteY4" fmla="*/ 1348340 h 2792412"/>
                <a:gd name="connsiteX5" fmla="*/ 3349105 w 4133850"/>
                <a:gd name="connsiteY5" fmla="*/ 1359599 h 2792412"/>
                <a:gd name="connsiteX6" fmla="*/ 3348569 w 4133850"/>
                <a:gd name="connsiteY6" fmla="*/ 1361207 h 2792412"/>
                <a:gd name="connsiteX7" fmla="*/ 3344816 w 4133850"/>
                <a:gd name="connsiteY7" fmla="*/ 1372466 h 2792412"/>
                <a:gd name="connsiteX8" fmla="*/ 848588 w 4133850"/>
                <a:gd name="connsiteY8" fmla="*/ 1400926 h 2792412"/>
                <a:gd name="connsiteX9" fmla="*/ 2560724 w 4133850"/>
                <a:gd name="connsiteY9" fmla="*/ 2728097 h 2792412"/>
                <a:gd name="connsiteX10" fmla="*/ 2072243 w 4133850"/>
                <a:gd name="connsiteY10" fmla="*/ 2792412 h 2792412"/>
                <a:gd name="connsiteX11" fmla="*/ 1583763 w 4133850"/>
                <a:gd name="connsiteY11" fmla="*/ 2732385 h 2792412"/>
                <a:gd name="connsiteX12" fmla="*/ 795876 w 4133850"/>
                <a:gd name="connsiteY12" fmla="*/ 1374119 h 2792412"/>
                <a:gd name="connsiteX13" fmla="*/ 793322 w 4133850"/>
                <a:gd name="connsiteY13" fmla="*/ 1372466 h 2792412"/>
                <a:gd name="connsiteX14" fmla="*/ 792250 w 4133850"/>
                <a:gd name="connsiteY14" fmla="*/ 1370857 h 2792412"/>
                <a:gd name="connsiteX15" fmla="*/ 784746 w 4133850"/>
                <a:gd name="connsiteY15" fmla="*/ 1359599 h 2792412"/>
                <a:gd name="connsiteX16" fmla="*/ 784210 w 4133850"/>
                <a:gd name="connsiteY16" fmla="*/ 1357990 h 2792412"/>
                <a:gd name="connsiteX17" fmla="*/ 780457 w 4133850"/>
                <a:gd name="connsiteY17" fmla="*/ 1346732 h 2792412"/>
                <a:gd name="connsiteX18" fmla="*/ 0 w 4133850"/>
                <a:gd name="connsiteY18" fmla="*/ 0 h 2792412"/>
                <a:gd name="connsiteX0" fmla="*/ 0 w 4133850"/>
                <a:gd name="connsiteY0" fmla="*/ 0 h 2792412"/>
                <a:gd name="connsiteX1" fmla="*/ 2066925 w 4133850"/>
                <a:gd name="connsiteY1" fmla="*/ 193003 h 2792412"/>
                <a:gd name="connsiteX2" fmla="*/ 4133850 w 4133850"/>
                <a:gd name="connsiteY2" fmla="*/ 0 h 2792412"/>
                <a:gd name="connsiteX3" fmla="*/ 3357681 w 4133850"/>
                <a:gd name="connsiteY3" fmla="*/ 1346732 h 2792412"/>
                <a:gd name="connsiteX4" fmla="*/ 3356609 w 4133850"/>
                <a:gd name="connsiteY4" fmla="*/ 1348340 h 2792412"/>
                <a:gd name="connsiteX5" fmla="*/ 3349105 w 4133850"/>
                <a:gd name="connsiteY5" fmla="*/ 1359599 h 2792412"/>
                <a:gd name="connsiteX6" fmla="*/ 3348569 w 4133850"/>
                <a:gd name="connsiteY6" fmla="*/ 1361207 h 2792412"/>
                <a:gd name="connsiteX7" fmla="*/ 848588 w 4133850"/>
                <a:gd name="connsiteY7" fmla="*/ 1400926 h 2792412"/>
                <a:gd name="connsiteX8" fmla="*/ 2560724 w 4133850"/>
                <a:gd name="connsiteY8" fmla="*/ 2728097 h 2792412"/>
                <a:gd name="connsiteX9" fmla="*/ 2072243 w 4133850"/>
                <a:gd name="connsiteY9" fmla="*/ 2792412 h 2792412"/>
                <a:gd name="connsiteX10" fmla="*/ 1583763 w 4133850"/>
                <a:gd name="connsiteY10" fmla="*/ 2732385 h 2792412"/>
                <a:gd name="connsiteX11" fmla="*/ 795876 w 4133850"/>
                <a:gd name="connsiteY11" fmla="*/ 1374119 h 2792412"/>
                <a:gd name="connsiteX12" fmla="*/ 793322 w 4133850"/>
                <a:gd name="connsiteY12" fmla="*/ 1372466 h 2792412"/>
                <a:gd name="connsiteX13" fmla="*/ 792250 w 4133850"/>
                <a:gd name="connsiteY13" fmla="*/ 1370857 h 2792412"/>
                <a:gd name="connsiteX14" fmla="*/ 784746 w 4133850"/>
                <a:gd name="connsiteY14" fmla="*/ 1359599 h 2792412"/>
                <a:gd name="connsiteX15" fmla="*/ 784210 w 4133850"/>
                <a:gd name="connsiteY15" fmla="*/ 1357990 h 2792412"/>
                <a:gd name="connsiteX16" fmla="*/ 780457 w 4133850"/>
                <a:gd name="connsiteY16" fmla="*/ 1346732 h 2792412"/>
                <a:gd name="connsiteX17" fmla="*/ 0 w 4133850"/>
                <a:gd name="connsiteY17" fmla="*/ 0 h 2792412"/>
                <a:gd name="connsiteX0" fmla="*/ 0 w 4133850"/>
                <a:gd name="connsiteY0" fmla="*/ 0 h 2792412"/>
                <a:gd name="connsiteX1" fmla="*/ 2066925 w 4133850"/>
                <a:gd name="connsiteY1" fmla="*/ 193003 h 2792412"/>
                <a:gd name="connsiteX2" fmla="*/ 4133850 w 4133850"/>
                <a:gd name="connsiteY2" fmla="*/ 0 h 2792412"/>
                <a:gd name="connsiteX3" fmla="*/ 3357681 w 4133850"/>
                <a:gd name="connsiteY3" fmla="*/ 1346732 h 2792412"/>
                <a:gd name="connsiteX4" fmla="*/ 3356609 w 4133850"/>
                <a:gd name="connsiteY4" fmla="*/ 1348340 h 2792412"/>
                <a:gd name="connsiteX5" fmla="*/ 3349105 w 4133850"/>
                <a:gd name="connsiteY5" fmla="*/ 1359599 h 2792412"/>
                <a:gd name="connsiteX6" fmla="*/ 848588 w 4133850"/>
                <a:gd name="connsiteY6" fmla="*/ 1400926 h 2792412"/>
                <a:gd name="connsiteX7" fmla="*/ 2560724 w 4133850"/>
                <a:gd name="connsiteY7" fmla="*/ 2728097 h 2792412"/>
                <a:gd name="connsiteX8" fmla="*/ 2072243 w 4133850"/>
                <a:gd name="connsiteY8" fmla="*/ 2792412 h 2792412"/>
                <a:gd name="connsiteX9" fmla="*/ 1583763 w 4133850"/>
                <a:gd name="connsiteY9" fmla="*/ 2732385 h 2792412"/>
                <a:gd name="connsiteX10" fmla="*/ 795876 w 4133850"/>
                <a:gd name="connsiteY10" fmla="*/ 1374119 h 2792412"/>
                <a:gd name="connsiteX11" fmla="*/ 793322 w 4133850"/>
                <a:gd name="connsiteY11" fmla="*/ 1372466 h 2792412"/>
                <a:gd name="connsiteX12" fmla="*/ 792250 w 4133850"/>
                <a:gd name="connsiteY12" fmla="*/ 1370857 h 2792412"/>
                <a:gd name="connsiteX13" fmla="*/ 784746 w 4133850"/>
                <a:gd name="connsiteY13" fmla="*/ 1359599 h 2792412"/>
                <a:gd name="connsiteX14" fmla="*/ 784210 w 4133850"/>
                <a:gd name="connsiteY14" fmla="*/ 1357990 h 2792412"/>
                <a:gd name="connsiteX15" fmla="*/ 780457 w 4133850"/>
                <a:gd name="connsiteY15" fmla="*/ 1346732 h 2792412"/>
                <a:gd name="connsiteX16" fmla="*/ 0 w 4133850"/>
                <a:gd name="connsiteY16" fmla="*/ 0 h 2792412"/>
                <a:gd name="connsiteX0" fmla="*/ 0 w 4133850"/>
                <a:gd name="connsiteY0" fmla="*/ 0 h 2792412"/>
                <a:gd name="connsiteX1" fmla="*/ 2066925 w 4133850"/>
                <a:gd name="connsiteY1" fmla="*/ 193003 h 2792412"/>
                <a:gd name="connsiteX2" fmla="*/ 4133850 w 4133850"/>
                <a:gd name="connsiteY2" fmla="*/ 0 h 2792412"/>
                <a:gd name="connsiteX3" fmla="*/ 3357681 w 4133850"/>
                <a:gd name="connsiteY3" fmla="*/ 1346732 h 2792412"/>
                <a:gd name="connsiteX4" fmla="*/ 3356609 w 4133850"/>
                <a:gd name="connsiteY4" fmla="*/ 1348340 h 2792412"/>
                <a:gd name="connsiteX5" fmla="*/ 848588 w 4133850"/>
                <a:gd name="connsiteY5" fmla="*/ 1400926 h 2792412"/>
                <a:gd name="connsiteX6" fmla="*/ 2560724 w 4133850"/>
                <a:gd name="connsiteY6" fmla="*/ 2728097 h 2792412"/>
                <a:gd name="connsiteX7" fmla="*/ 2072243 w 4133850"/>
                <a:gd name="connsiteY7" fmla="*/ 2792412 h 2792412"/>
                <a:gd name="connsiteX8" fmla="*/ 1583763 w 4133850"/>
                <a:gd name="connsiteY8" fmla="*/ 2732385 h 2792412"/>
                <a:gd name="connsiteX9" fmla="*/ 795876 w 4133850"/>
                <a:gd name="connsiteY9" fmla="*/ 1374119 h 2792412"/>
                <a:gd name="connsiteX10" fmla="*/ 793322 w 4133850"/>
                <a:gd name="connsiteY10" fmla="*/ 1372466 h 2792412"/>
                <a:gd name="connsiteX11" fmla="*/ 792250 w 4133850"/>
                <a:gd name="connsiteY11" fmla="*/ 1370857 h 2792412"/>
                <a:gd name="connsiteX12" fmla="*/ 784746 w 4133850"/>
                <a:gd name="connsiteY12" fmla="*/ 1359599 h 2792412"/>
                <a:gd name="connsiteX13" fmla="*/ 784210 w 4133850"/>
                <a:gd name="connsiteY13" fmla="*/ 1357990 h 2792412"/>
                <a:gd name="connsiteX14" fmla="*/ 780457 w 4133850"/>
                <a:gd name="connsiteY14" fmla="*/ 1346732 h 2792412"/>
                <a:gd name="connsiteX15" fmla="*/ 0 w 4133850"/>
                <a:gd name="connsiteY15" fmla="*/ 0 h 2792412"/>
                <a:gd name="connsiteX0" fmla="*/ 0 w 4133850"/>
                <a:gd name="connsiteY0" fmla="*/ 0 h 2792412"/>
                <a:gd name="connsiteX1" fmla="*/ 2066925 w 4133850"/>
                <a:gd name="connsiteY1" fmla="*/ 193003 h 2792412"/>
                <a:gd name="connsiteX2" fmla="*/ 4133850 w 4133850"/>
                <a:gd name="connsiteY2" fmla="*/ 0 h 2792412"/>
                <a:gd name="connsiteX3" fmla="*/ 3357681 w 4133850"/>
                <a:gd name="connsiteY3" fmla="*/ 1346732 h 2792412"/>
                <a:gd name="connsiteX4" fmla="*/ 848588 w 4133850"/>
                <a:gd name="connsiteY4" fmla="*/ 1400926 h 2792412"/>
                <a:gd name="connsiteX5" fmla="*/ 2560724 w 4133850"/>
                <a:gd name="connsiteY5" fmla="*/ 2728097 h 2792412"/>
                <a:gd name="connsiteX6" fmla="*/ 2072243 w 4133850"/>
                <a:gd name="connsiteY6" fmla="*/ 2792412 h 2792412"/>
                <a:gd name="connsiteX7" fmla="*/ 1583763 w 4133850"/>
                <a:gd name="connsiteY7" fmla="*/ 2732385 h 2792412"/>
                <a:gd name="connsiteX8" fmla="*/ 795876 w 4133850"/>
                <a:gd name="connsiteY8" fmla="*/ 1374119 h 2792412"/>
                <a:gd name="connsiteX9" fmla="*/ 793322 w 4133850"/>
                <a:gd name="connsiteY9" fmla="*/ 1372466 h 2792412"/>
                <a:gd name="connsiteX10" fmla="*/ 792250 w 4133850"/>
                <a:gd name="connsiteY10" fmla="*/ 1370857 h 2792412"/>
                <a:gd name="connsiteX11" fmla="*/ 784746 w 4133850"/>
                <a:gd name="connsiteY11" fmla="*/ 1359599 h 2792412"/>
                <a:gd name="connsiteX12" fmla="*/ 784210 w 4133850"/>
                <a:gd name="connsiteY12" fmla="*/ 1357990 h 2792412"/>
                <a:gd name="connsiteX13" fmla="*/ 780457 w 4133850"/>
                <a:gd name="connsiteY13" fmla="*/ 1346732 h 2792412"/>
                <a:gd name="connsiteX14" fmla="*/ 0 w 4133850"/>
                <a:gd name="connsiteY14" fmla="*/ 0 h 2792412"/>
                <a:gd name="connsiteX0" fmla="*/ 0 w 4133850"/>
                <a:gd name="connsiteY0" fmla="*/ 0 h 2792412"/>
                <a:gd name="connsiteX1" fmla="*/ 2066925 w 4133850"/>
                <a:gd name="connsiteY1" fmla="*/ 193003 h 2792412"/>
                <a:gd name="connsiteX2" fmla="*/ 4133850 w 4133850"/>
                <a:gd name="connsiteY2" fmla="*/ 0 h 2792412"/>
                <a:gd name="connsiteX3" fmla="*/ 848588 w 4133850"/>
                <a:gd name="connsiteY3" fmla="*/ 1400926 h 2792412"/>
                <a:gd name="connsiteX4" fmla="*/ 2560724 w 4133850"/>
                <a:gd name="connsiteY4" fmla="*/ 2728097 h 2792412"/>
                <a:gd name="connsiteX5" fmla="*/ 2072243 w 4133850"/>
                <a:gd name="connsiteY5" fmla="*/ 2792412 h 2792412"/>
                <a:gd name="connsiteX6" fmla="*/ 1583763 w 4133850"/>
                <a:gd name="connsiteY6" fmla="*/ 2732385 h 2792412"/>
                <a:gd name="connsiteX7" fmla="*/ 795876 w 4133850"/>
                <a:gd name="connsiteY7" fmla="*/ 1374119 h 2792412"/>
                <a:gd name="connsiteX8" fmla="*/ 793322 w 4133850"/>
                <a:gd name="connsiteY8" fmla="*/ 1372466 h 2792412"/>
                <a:gd name="connsiteX9" fmla="*/ 792250 w 4133850"/>
                <a:gd name="connsiteY9" fmla="*/ 1370857 h 2792412"/>
                <a:gd name="connsiteX10" fmla="*/ 784746 w 4133850"/>
                <a:gd name="connsiteY10" fmla="*/ 1359599 h 2792412"/>
                <a:gd name="connsiteX11" fmla="*/ 784210 w 4133850"/>
                <a:gd name="connsiteY11" fmla="*/ 1357990 h 2792412"/>
                <a:gd name="connsiteX12" fmla="*/ 780457 w 4133850"/>
                <a:gd name="connsiteY12" fmla="*/ 1346732 h 2792412"/>
                <a:gd name="connsiteX13" fmla="*/ 0 w 4133850"/>
                <a:gd name="connsiteY13" fmla="*/ 0 h 2792412"/>
                <a:gd name="connsiteX0" fmla="*/ 0 w 4133850"/>
                <a:gd name="connsiteY0" fmla="*/ 0 h 2792412"/>
                <a:gd name="connsiteX1" fmla="*/ 2066925 w 4133850"/>
                <a:gd name="connsiteY1" fmla="*/ 193003 h 2792412"/>
                <a:gd name="connsiteX2" fmla="*/ 4133850 w 4133850"/>
                <a:gd name="connsiteY2" fmla="*/ 0 h 2792412"/>
                <a:gd name="connsiteX3" fmla="*/ 2560724 w 4133850"/>
                <a:gd name="connsiteY3" fmla="*/ 2728097 h 2792412"/>
                <a:gd name="connsiteX4" fmla="*/ 2072243 w 4133850"/>
                <a:gd name="connsiteY4" fmla="*/ 2792412 h 2792412"/>
                <a:gd name="connsiteX5" fmla="*/ 1583763 w 4133850"/>
                <a:gd name="connsiteY5" fmla="*/ 2732385 h 2792412"/>
                <a:gd name="connsiteX6" fmla="*/ 795876 w 4133850"/>
                <a:gd name="connsiteY6" fmla="*/ 1374119 h 2792412"/>
                <a:gd name="connsiteX7" fmla="*/ 793322 w 4133850"/>
                <a:gd name="connsiteY7" fmla="*/ 1372466 h 2792412"/>
                <a:gd name="connsiteX8" fmla="*/ 792250 w 4133850"/>
                <a:gd name="connsiteY8" fmla="*/ 1370857 h 2792412"/>
                <a:gd name="connsiteX9" fmla="*/ 784746 w 4133850"/>
                <a:gd name="connsiteY9" fmla="*/ 1359599 h 2792412"/>
                <a:gd name="connsiteX10" fmla="*/ 784210 w 4133850"/>
                <a:gd name="connsiteY10" fmla="*/ 1357990 h 2792412"/>
                <a:gd name="connsiteX11" fmla="*/ 780457 w 4133850"/>
                <a:gd name="connsiteY11" fmla="*/ 1346732 h 2792412"/>
                <a:gd name="connsiteX12" fmla="*/ 0 w 4133850"/>
                <a:gd name="connsiteY12" fmla="*/ 0 h 2792412"/>
                <a:gd name="connsiteX0" fmla="*/ 0 w 4133850"/>
                <a:gd name="connsiteY0" fmla="*/ 0 h 2792412"/>
                <a:gd name="connsiteX1" fmla="*/ 2066925 w 4133850"/>
                <a:gd name="connsiteY1" fmla="*/ 193003 h 2792412"/>
                <a:gd name="connsiteX2" fmla="*/ 4133850 w 4133850"/>
                <a:gd name="connsiteY2" fmla="*/ 0 h 2792412"/>
                <a:gd name="connsiteX3" fmla="*/ 2560724 w 4133850"/>
                <a:gd name="connsiteY3" fmla="*/ 2728097 h 2792412"/>
                <a:gd name="connsiteX4" fmla="*/ 2072243 w 4133850"/>
                <a:gd name="connsiteY4" fmla="*/ 2792412 h 2792412"/>
                <a:gd name="connsiteX5" fmla="*/ 1583763 w 4133850"/>
                <a:gd name="connsiteY5" fmla="*/ 2732385 h 2792412"/>
                <a:gd name="connsiteX6" fmla="*/ 795876 w 4133850"/>
                <a:gd name="connsiteY6" fmla="*/ 1374119 h 2792412"/>
                <a:gd name="connsiteX7" fmla="*/ 793322 w 4133850"/>
                <a:gd name="connsiteY7" fmla="*/ 1372466 h 2792412"/>
                <a:gd name="connsiteX8" fmla="*/ 792250 w 4133850"/>
                <a:gd name="connsiteY8" fmla="*/ 1370857 h 2792412"/>
                <a:gd name="connsiteX9" fmla="*/ 784746 w 4133850"/>
                <a:gd name="connsiteY9" fmla="*/ 1359599 h 2792412"/>
                <a:gd name="connsiteX10" fmla="*/ 784210 w 4133850"/>
                <a:gd name="connsiteY10" fmla="*/ 1357990 h 2792412"/>
                <a:gd name="connsiteX11" fmla="*/ 0 w 4133850"/>
                <a:gd name="connsiteY11" fmla="*/ 0 h 2792412"/>
                <a:gd name="connsiteX0" fmla="*/ 0 w 4133850"/>
                <a:gd name="connsiteY0" fmla="*/ 0 h 2792412"/>
                <a:gd name="connsiteX1" fmla="*/ 2066925 w 4133850"/>
                <a:gd name="connsiteY1" fmla="*/ 193003 h 2792412"/>
                <a:gd name="connsiteX2" fmla="*/ 4133850 w 4133850"/>
                <a:gd name="connsiteY2" fmla="*/ 0 h 2792412"/>
                <a:gd name="connsiteX3" fmla="*/ 2560724 w 4133850"/>
                <a:gd name="connsiteY3" fmla="*/ 2728097 h 2792412"/>
                <a:gd name="connsiteX4" fmla="*/ 2072243 w 4133850"/>
                <a:gd name="connsiteY4" fmla="*/ 2792412 h 2792412"/>
                <a:gd name="connsiteX5" fmla="*/ 1583763 w 4133850"/>
                <a:gd name="connsiteY5" fmla="*/ 2732385 h 2792412"/>
                <a:gd name="connsiteX6" fmla="*/ 795876 w 4133850"/>
                <a:gd name="connsiteY6" fmla="*/ 1374119 h 2792412"/>
                <a:gd name="connsiteX7" fmla="*/ 793322 w 4133850"/>
                <a:gd name="connsiteY7" fmla="*/ 1372466 h 2792412"/>
                <a:gd name="connsiteX8" fmla="*/ 792250 w 4133850"/>
                <a:gd name="connsiteY8" fmla="*/ 1370857 h 2792412"/>
                <a:gd name="connsiteX9" fmla="*/ 784746 w 4133850"/>
                <a:gd name="connsiteY9" fmla="*/ 1359599 h 2792412"/>
                <a:gd name="connsiteX10" fmla="*/ 0 w 4133850"/>
                <a:gd name="connsiteY10" fmla="*/ 0 h 2792412"/>
                <a:gd name="connsiteX0" fmla="*/ 0 w 4133850"/>
                <a:gd name="connsiteY0" fmla="*/ 0 h 2792412"/>
                <a:gd name="connsiteX1" fmla="*/ 2066925 w 4133850"/>
                <a:gd name="connsiteY1" fmla="*/ 193003 h 2792412"/>
                <a:gd name="connsiteX2" fmla="*/ 4133850 w 4133850"/>
                <a:gd name="connsiteY2" fmla="*/ 0 h 2792412"/>
                <a:gd name="connsiteX3" fmla="*/ 2560724 w 4133850"/>
                <a:gd name="connsiteY3" fmla="*/ 2728097 h 2792412"/>
                <a:gd name="connsiteX4" fmla="*/ 2072243 w 4133850"/>
                <a:gd name="connsiteY4" fmla="*/ 2792412 h 2792412"/>
                <a:gd name="connsiteX5" fmla="*/ 1583763 w 4133850"/>
                <a:gd name="connsiteY5" fmla="*/ 2732385 h 2792412"/>
                <a:gd name="connsiteX6" fmla="*/ 795876 w 4133850"/>
                <a:gd name="connsiteY6" fmla="*/ 1374119 h 2792412"/>
                <a:gd name="connsiteX7" fmla="*/ 793322 w 4133850"/>
                <a:gd name="connsiteY7" fmla="*/ 1372466 h 2792412"/>
                <a:gd name="connsiteX8" fmla="*/ 792250 w 4133850"/>
                <a:gd name="connsiteY8" fmla="*/ 1370857 h 2792412"/>
                <a:gd name="connsiteX9" fmla="*/ 0 w 4133850"/>
                <a:gd name="connsiteY9" fmla="*/ 0 h 2792412"/>
                <a:gd name="connsiteX0" fmla="*/ 0 w 4133850"/>
                <a:gd name="connsiteY0" fmla="*/ 0 h 2792412"/>
                <a:gd name="connsiteX1" fmla="*/ 2066925 w 4133850"/>
                <a:gd name="connsiteY1" fmla="*/ 193003 h 2792412"/>
                <a:gd name="connsiteX2" fmla="*/ 4133850 w 4133850"/>
                <a:gd name="connsiteY2" fmla="*/ 0 h 2792412"/>
                <a:gd name="connsiteX3" fmla="*/ 2560724 w 4133850"/>
                <a:gd name="connsiteY3" fmla="*/ 2728097 h 2792412"/>
                <a:gd name="connsiteX4" fmla="*/ 2072243 w 4133850"/>
                <a:gd name="connsiteY4" fmla="*/ 2792412 h 2792412"/>
                <a:gd name="connsiteX5" fmla="*/ 1583763 w 4133850"/>
                <a:gd name="connsiteY5" fmla="*/ 2732385 h 2792412"/>
                <a:gd name="connsiteX6" fmla="*/ 795876 w 4133850"/>
                <a:gd name="connsiteY6" fmla="*/ 1374119 h 2792412"/>
                <a:gd name="connsiteX7" fmla="*/ 793322 w 4133850"/>
                <a:gd name="connsiteY7" fmla="*/ 1372466 h 2792412"/>
                <a:gd name="connsiteX8" fmla="*/ 0 w 4133850"/>
                <a:gd name="connsiteY8" fmla="*/ 0 h 2792412"/>
                <a:gd name="connsiteX0" fmla="*/ 0 w 4133850"/>
                <a:gd name="connsiteY0" fmla="*/ 0 h 2792412"/>
                <a:gd name="connsiteX1" fmla="*/ 2066925 w 4133850"/>
                <a:gd name="connsiteY1" fmla="*/ 193003 h 2792412"/>
                <a:gd name="connsiteX2" fmla="*/ 4133850 w 4133850"/>
                <a:gd name="connsiteY2" fmla="*/ 0 h 2792412"/>
                <a:gd name="connsiteX3" fmla="*/ 2560724 w 4133850"/>
                <a:gd name="connsiteY3" fmla="*/ 2728097 h 2792412"/>
                <a:gd name="connsiteX4" fmla="*/ 2072243 w 4133850"/>
                <a:gd name="connsiteY4" fmla="*/ 2792412 h 2792412"/>
                <a:gd name="connsiteX5" fmla="*/ 1583763 w 4133850"/>
                <a:gd name="connsiteY5" fmla="*/ 2732385 h 2792412"/>
                <a:gd name="connsiteX6" fmla="*/ 795876 w 4133850"/>
                <a:gd name="connsiteY6" fmla="*/ 1374119 h 2792412"/>
                <a:gd name="connsiteX7" fmla="*/ 0 w 4133850"/>
                <a:gd name="connsiteY7" fmla="*/ 0 h 279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3850" h="2792412">
                  <a:moveTo>
                    <a:pt x="0" y="0"/>
                  </a:moveTo>
                  <a:cubicBezTo>
                    <a:pt x="154376" y="107224"/>
                    <a:pt x="1020598" y="193003"/>
                    <a:pt x="2066925" y="193003"/>
                  </a:cubicBezTo>
                  <a:cubicBezTo>
                    <a:pt x="3113252" y="193003"/>
                    <a:pt x="3983762" y="107224"/>
                    <a:pt x="4133850" y="0"/>
                  </a:cubicBezTo>
                  <a:lnTo>
                    <a:pt x="2560724" y="2728097"/>
                  </a:lnTo>
                  <a:cubicBezTo>
                    <a:pt x="2530729" y="2766686"/>
                    <a:pt x="2325053" y="2792412"/>
                    <a:pt x="2072243" y="2792412"/>
                  </a:cubicBezTo>
                  <a:cubicBezTo>
                    <a:pt x="1815148" y="2792412"/>
                    <a:pt x="1605187" y="2766686"/>
                    <a:pt x="1583763" y="2732385"/>
                  </a:cubicBezTo>
                  <a:cubicBezTo>
                    <a:pt x="1579478" y="2732385"/>
                    <a:pt x="1579478" y="2732385"/>
                    <a:pt x="795876" y="1374119"/>
                  </a:cubicBezTo>
                  <a:lnTo>
                    <a:pt x="0" y="0"/>
                  </a:lnTo>
                  <a:close/>
                </a:path>
              </a:pathLst>
            </a:custGeom>
            <a:solidFill>
              <a:schemeClr val="bg1"/>
            </a:solidFill>
            <a:ln w="3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t" anchorCtr="0" forceAA="0" compatLnSpc="1">
              <a:prstTxWarp prst="textNoShape">
                <a:avLst/>
              </a:prstTxWarp>
              <a:noAutofit/>
            </a:bodyPr>
            <a:lstStyle/>
            <a:p>
              <a:pPr algn="ctr"/>
              <a:endParaRPr lang="en-US" sz="1500" dirty="0">
                <a:solidFill>
                  <a:srgbClr val="72B904"/>
                </a:solidFill>
                <a:latin typeface="Arial" panose="020B0604020202020204" pitchFamily="34" charset="0"/>
                <a:cs typeface="Arial" panose="020B0604020202020204" pitchFamily="34" charset="0"/>
              </a:endParaRPr>
            </a:p>
          </p:txBody>
        </p:sp>
        <p:sp>
          <p:nvSpPr>
            <p:cNvPr id="7" name="Oval 30"/>
            <p:cNvSpPr>
              <a:spLocks noChangeArrowheads="1"/>
            </p:cNvSpPr>
            <p:nvPr/>
          </p:nvSpPr>
          <p:spPr bwMode="gray">
            <a:xfrm>
              <a:off x="2520949" y="2016199"/>
              <a:ext cx="4133851" cy="454025"/>
            </a:xfrm>
            <a:prstGeom prst="ellipse">
              <a:avLst/>
            </a:prstGeom>
            <a:solidFill>
              <a:schemeClr val="bg1">
                <a:lumMod val="95000"/>
              </a:schemeClr>
            </a:solidFill>
            <a:ln w="3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t" anchorCtr="0" forceAA="0" compatLnSpc="1">
              <a:prstTxWarp prst="textNoShape">
                <a:avLst/>
              </a:prstTxWarp>
              <a:noAutofit/>
            </a:bodyPr>
            <a:lstStyle/>
            <a:p>
              <a:pPr algn="ctr"/>
              <a:endParaRPr lang="en-US" sz="1500" dirty="0">
                <a:solidFill>
                  <a:srgbClr val="72B904"/>
                </a:solidFill>
                <a:latin typeface="Arial" panose="020B0604020202020204" pitchFamily="34" charset="0"/>
                <a:cs typeface="Arial" panose="020B0604020202020204" pitchFamily="34" charset="0"/>
              </a:endParaRPr>
            </a:p>
          </p:txBody>
        </p:sp>
        <p:sp>
          <p:nvSpPr>
            <p:cNvPr id="8" name="Oval 36"/>
            <p:cNvSpPr>
              <a:spLocks noChangeArrowheads="1"/>
            </p:cNvSpPr>
            <p:nvPr/>
          </p:nvSpPr>
          <p:spPr bwMode="gray">
            <a:xfrm>
              <a:off x="4097337" y="4979939"/>
              <a:ext cx="981076" cy="768350"/>
            </a:xfrm>
            <a:custGeom>
              <a:avLst/>
              <a:gdLst/>
              <a:ahLst/>
              <a:cxnLst/>
              <a:rect l="l" t="t" r="r" b="b"/>
              <a:pathLst>
                <a:path w="981076" h="768350">
                  <a:moveTo>
                    <a:pt x="0" y="0"/>
                  </a:moveTo>
                  <a:cubicBezTo>
                    <a:pt x="5757" y="5039"/>
                    <a:pt x="11309" y="8729"/>
                    <a:pt x="19535" y="11442"/>
                  </a:cubicBezTo>
                  <a:cubicBezTo>
                    <a:pt x="21663" y="12862"/>
                    <a:pt x="24148" y="13991"/>
                    <a:pt x="27047" y="14614"/>
                  </a:cubicBezTo>
                  <a:cubicBezTo>
                    <a:pt x="32330" y="17558"/>
                    <a:pt x="38750" y="19632"/>
                    <a:pt x="46048" y="21281"/>
                  </a:cubicBezTo>
                  <a:cubicBezTo>
                    <a:pt x="122778" y="44672"/>
                    <a:pt x="293595" y="60130"/>
                    <a:pt x="492680" y="60130"/>
                  </a:cubicBezTo>
                  <a:cubicBezTo>
                    <a:pt x="745446" y="60130"/>
                    <a:pt x="951086" y="34360"/>
                    <a:pt x="981075" y="4295"/>
                  </a:cubicBezTo>
                  <a:cubicBezTo>
                    <a:pt x="981075" y="4311"/>
                    <a:pt x="981075" y="7574"/>
                    <a:pt x="981075" y="671174"/>
                  </a:cubicBezTo>
                  <a:cubicBezTo>
                    <a:pt x="981076" y="671175"/>
                    <a:pt x="981076" y="671176"/>
                    <a:pt x="981076" y="671176"/>
                  </a:cubicBezTo>
                  <a:lnTo>
                    <a:pt x="981075" y="671178"/>
                  </a:lnTo>
                  <a:cubicBezTo>
                    <a:pt x="981075" y="680679"/>
                    <a:pt x="981075" y="690314"/>
                    <a:pt x="981075" y="700087"/>
                  </a:cubicBezTo>
                  <a:cubicBezTo>
                    <a:pt x="981069" y="700087"/>
                    <a:pt x="980940" y="700087"/>
                    <a:pt x="978024" y="700087"/>
                  </a:cubicBezTo>
                  <a:lnTo>
                    <a:pt x="968511" y="692419"/>
                  </a:lnTo>
                  <a:cubicBezTo>
                    <a:pt x="919198" y="736071"/>
                    <a:pt x="723898" y="768350"/>
                    <a:pt x="490538" y="768350"/>
                  </a:cubicBezTo>
                  <a:cubicBezTo>
                    <a:pt x="257179" y="768350"/>
                    <a:pt x="61880" y="736071"/>
                    <a:pt x="12565" y="692419"/>
                  </a:cubicBezTo>
                  <a:cubicBezTo>
                    <a:pt x="7552" y="694222"/>
                    <a:pt x="4572" y="697125"/>
                    <a:pt x="3053" y="700087"/>
                  </a:cubicBezTo>
                  <a:cubicBezTo>
                    <a:pt x="2036" y="700087"/>
                    <a:pt x="1019" y="700087"/>
                    <a:pt x="0" y="700087"/>
                  </a:cubicBezTo>
                  <a:cubicBezTo>
                    <a:pt x="0" y="700082"/>
                    <a:pt x="0" y="699680"/>
                    <a:pt x="0" y="671176"/>
                  </a:cubicBezTo>
                  <a:cubicBezTo>
                    <a:pt x="0" y="616445"/>
                    <a:pt x="0" y="458101"/>
                    <a:pt x="0" y="0"/>
                  </a:cubicBezTo>
                  <a:close/>
                </a:path>
              </a:pathLst>
            </a:custGeom>
            <a:solidFill>
              <a:schemeClr val="bg2"/>
            </a:solidFill>
            <a:ln w="19050"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45720" numCol="1" spcCol="0" rtlCol="0" fromWordArt="0" anchor="t" anchorCtr="0" forceAA="0" compatLnSpc="1">
              <a:prstTxWarp prst="textNoShape">
                <a:avLst/>
              </a:prstTxWarp>
              <a:noAutofit/>
            </a:bodyPr>
            <a:lstStyle/>
            <a:p>
              <a:pPr algn="ctr"/>
              <a:endParaRPr lang="en-US" sz="1500" dirty="0">
                <a:solidFill>
                  <a:srgbClr val="72B904"/>
                </a:solidFill>
                <a:latin typeface="Arial" panose="020B0604020202020204" pitchFamily="34" charset="0"/>
                <a:cs typeface="Arial" panose="020B0604020202020204" pitchFamily="34" charset="0"/>
              </a:endParaRPr>
            </a:p>
          </p:txBody>
        </p:sp>
      </p:grpSp>
      <p:grpSp>
        <p:nvGrpSpPr>
          <p:cNvPr id="9" name="Group 73"/>
          <p:cNvGrpSpPr>
            <a:grpSpLocks/>
          </p:cNvGrpSpPr>
          <p:nvPr/>
        </p:nvGrpSpPr>
        <p:grpSpPr bwMode="gray">
          <a:xfrm>
            <a:off x="3890315" y="2417271"/>
            <a:ext cx="1373367" cy="2598737"/>
            <a:chOff x="1491" y="1363"/>
            <a:chExt cx="865" cy="1637"/>
          </a:xfrm>
        </p:grpSpPr>
        <p:sp>
          <p:nvSpPr>
            <p:cNvPr id="10" name="Text Box 45"/>
            <p:cNvSpPr txBox="1">
              <a:spLocks noChangeArrowheads="1"/>
            </p:cNvSpPr>
            <p:nvPr/>
          </p:nvSpPr>
          <p:spPr bwMode="gray">
            <a:xfrm rot="3625936">
              <a:off x="1085" y="2160"/>
              <a:ext cx="1410" cy="155"/>
            </a:xfrm>
            <a:prstGeom prst="rect">
              <a:avLst/>
            </a:prstGeom>
            <a:noFill/>
            <a:ln>
              <a:noFill/>
            </a:ln>
            <a:extLst>
              <a:ext uri="{909E8E84-426E-40DD-AFC4-6F175D3DCCD1}">
                <a14:hiddenFill xmlns:a14="http://schemas.microsoft.com/office/drawing/2010/main">
                  <a:gradFill rotWithShape="1">
                    <a:gsLst>
                      <a:gs pos="0">
                        <a:schemeClr val="folHlink"/>
                      </a:gs>
                      <a:gs pos="100000">
                        <a:schemeClr val="folHlink">
                          <a:gamma/>
                          <a:tint val="0"/>
                          <a:invGamma/>
                        </a:schemeClr>
                      </a:gs>
                    </a:gsLst>
                    <a:lin ang="5400000" scaled="1"/>
                  </a:gra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marL="177800" indent="-177800" defTabSz="801688">
                <a:defRPr>
                  <a:solidFill>
                    <a:schemeClr val="tx1"/>
                  </a:solidFill>
                  <a:latin typeface="Arial" charset="0"/>
                  <a:cs typeface="Arial" charset="0"/>
                </a:defRPr>
              </a:lvl1pPr>
              <a:lvl2pPr defTabSz="801688">
                <a:defRPr>
                  <a:solidFill>
                    <a:schemeClr val="tx1"/>
                  </a:solidFill>
                  <a:latin typeface="Arial" charset="0"/>
                  <a:cs typeface="Arial" charset="0"/>
                </a:defRPr>
              </a:lvl2pPr>
              <a:lvl3pPr defTabSz="801688">
                <a:defRPr>
                  <a:solidFill>
                    <a:schemeClr val="tx1"/>
                  </a:solidFill>
                  <a:latin typeface="Arial" charset="0"/>
                  <a:cs typeface="Arial" charset="0"/>
                </a:defRPr>
              </a:lvl3pPr>
              <a:lvl4pPr defTabSz="801688">
                <a:defRPr>
                  <a:solidFill>
                    <a:schemeClr val="tx1"/>
                  </a:solidFill>
                  <a:latin typeface="Arial" charset="0"/>
                  <a:cs typeface="Arial" charset="0"/>
                </a:defRPr>
              </a:lvl4pPr>
              <a:lvl5pPr defTabSz="801688">
                <a:defRPr>
                  <a:solidFill>
                    <a:schemeClr val="tx1"/>
                  </a:solidFill>
                  <a:latin typeface="Arial" charset="0"/>
                  <a:cs typeface="Arial" charset="0"/>
                </a:defRPr>
              </a:lvl5pPr>
              <a:lvl6pPr defTabSz="801688" fontAlgn="base">
                <a:spcBef>
                  <a:spcPct val="0"/>
                </a:spcBef>
                <a:spcAft>
                  <a:spcPct val="0"/>
                </a:spcAft>
                <a:defRPr>
                  <a:solidFill>
                    <a:schemeClr val="tx1"/>
                  </a:solidFill>
                  <a:latin typeface="Arial" charset="0"/>
                  <a:cs typeface="Arial" charset="0"/>
                </a:defRPr>
              </a:lvl6pPr>
              <a:lvl7pPr defTabSz="801688" fontAlgn="base">
                <a:spcBef>
                  <a:spcPct val="0"/>
                </a:spcBef>
                <a:spcAft>
                  <a:spcPct val="0"/>
                </a:spcAft>
                <a:defRPr>
                  <a:solidFill>
                    <a:schemeClr val="tx1"/>
                  </a:solidFill>
                  <a:latin typeface="Arial" charset="0"/>
                  <a:cs typeface="Arial" charset="0"/>
                </a:defRPr>
              </a:lvl7pPr>
              <a:lvl8pPr defTabSz="801688" fontAlgn="base">
                <a:spcBef>
                  <a:spcPct val="0"/>
                </a:spcBef>
                <a:spcAft>
                  <a:spcPct val="0"/>
                </a:spcAft>
                <a:defRPr>
                  <a:solidFill>
                    <a:schemeClr val="tx1"/>
                  </a:solidFill>
                  <a:latin typeface="Arial" charset="0"/>
                  <a:cs typeface="Arial" charset="0"/>
                </a:defRPr>
              </a:lvl8pPr>
              <a:lvl9pPr defTabSz="801688" fontAlgn="base">
                <a:spcBef>
                  <a:spcPct val="0"/>
                </a:spcBef>
                <a:spcAft>
                  <a:spcPct val="0"/>
                </a:spcAft>
                <a:defRPr>
                  <a:solidFill>
                    <a:schemeClr val="tx1"/>
                  </a:solidFill>
                  <a:latin typeface="Arial" charset="0"/>
                  <a:cs typeface="Arial" charset="0"/>
                </a:defRPr>
              </a:lvl9pPr>
            </a:lstStyle>
            <a:p>
              <a:pPr algn="ctr">
                <a:spcBef>
                  <a:spcPct val="20000"/>
                </a:spcBef>
              </a:pPr>
              <a:r>
                <a:rPr lang="en-US" altLang="de-DE" sz="1600" dirty="0">
                  <a:solidFill>
                    <a:schemeClr val="bg1"/>
                  </a:solidFill>
                  <a:latin typeface="Arial"/>
                  <a:cs typeface="Arial" panose="020B0604020202020204" pitchFamily="34" charset="0"/>
                </a:rPr>
                <a:t>Enter your own text here</a:t>
              </a:r>
            </a:p>
          </p:txBody>
        </p:sp>
        <p:sp>
          <p:nvSpPr>
            <p:cNvPr id="11" name="Line 46"/>
            <p:cNvSpPr>
              <a:spLocks noChangeShapeType="1"/>
            </p:cNvSpPr>
            <p:nvPr/>
          </p:nvSpPr>
          <p:spPr bwMode="gray">
            <a:xfrm rot="-99059" flipH="1" flipV="1">
              <a:off x="1491" y="1363"/>
              <a:ext cx="865" cy="1637"/>
            </a:xfrm>
            <a:prstGeom prst="line">
              <a:avLst/>
            </a:prstGeom>
            <a:noFill/>
            <a:ln w="3175" cap="sq">
              <a:solidFill>
                <a:schemeClr val="bg1"/>
              </a:solidFill>
              <a:prstDash val="solid"/>
              <a:round/>
              <a:headEnd type="triangle" w="med" len="med"/>
              <a:tailEnd/>
            </a:ln>
            <a:extLst>
              <a:ext uri="{909E8E84-426E-40DD-AFC4-6F175D3DCCD1}">
                <a14:hiddenFill xmlns:a14="http://schemas.microsoft.com/office/drawing/2010/main">
                  <a:noFill/>
                </a14:hiddenFill>
              </a:ext>
            </a:extLst>
          </p:spPr>
          <p:txBody>
            <a:bodyPr/>
            <a:lstStyle/>
            <a:p>
              <a:endParaRPr lang="en-US" dirty="0">
                <a:solidFill>
                  <a:schemeClr val="bg1"/>
                </a:solidFill>
                <a:latin typeface="Arial" panose="020B0604020202020204" pitchFamily="34" charset="0"/>
                <a:cs typeface="Arial" panose="020B0604020202020204" pitchFamily="34" charset="0"/>
              </a:endParaRPr>
            </a:p>
          </p:txBody>
        </p:sp>
      </p:grpSp>
      <p:sp>
        <p:nvSpPr>
          <p:cNvPr id="12" name="Freeform 51"/>
          <p:cNvSpPr>
            <a:spLocks/>
          </p:cNvSpPr>
          <p:nvPr/>
        </p:nvSpPr>
        <p:spPr bwMode="gray">
          <a:xfrm>
            <a:off x="5211641" y="4370161"/>
            <a:ext cx="1765531" cy="736600"/>
          </a:xfrm>
          <a:custGeom>
            <a:avLst/>
            <a:gdLst>
              <a:gd name="T0" fmla="*/ 0 w 412"/>
              <a:gd name="T1" fmla="*/ 0 h 172"/>
              <a:gd name="T2" fmla="*/ 92 w 412"/>
              <a:gd name="T3" fmla="*/ 158 h 172"/>
              <a:gd name="T4" fmla="*/ 93 w 412"/>
              <a:gd name="T5" fmla="*/ 159 h 172"/>
              <a:gd name="T6" fmla="*/ 94 w 412"/>
              <a:gd name="T7" fmla="*/ 160 h 172"/>
              <a:gd name="T8" fmla="*/ 95 w 412"/>
              <a:gd name="T9" fmla="*/ 160 h 172"/>
              <a:gd name="T10" fmla="*/ 96 w 412"/>
              <a:gd name="T11" fmla="*/ 161 h 172"/>
              <a:gd name="T12" fmla="*/ 98 w 412"/>
              <a:gd name="T13" fmla="*/ 162 h 172"/>
              <a:gd name="T14" fmla="*/ 100 w 412"/>
              <a:gd name="T15" fmla="*/ 162 h 172"/>
              <a:gd name="T16" fmla="*/ 102 w 412"/>
              <a:gd name="T17" fmla="*/ 163 h 172"/>
              <a:gd name="T18" fmla="*/ 104 w 412"/>
              <a:gd name="T19" fmla="*/ 164 h 172"/>
              <a:gd name="T20" fmla="*/ 107 w 412"/>
              <a:gd name="T21" fmla="*/ 164 h 172"/>
              <a:gd name="T22" fmla="*/ 109 w 412"/>
              <a:gd name="T23" fmla="*/ 165 h 172"/>
              <a:gd name="T24" fmla="*/ 129 w 412"/>
              <a:gd name="T25" fmla="*/ 168 h 172"/>
              <a:gd name="T26" fmla="*/ 133 w 412"/>
              <a:gd name="T27" fmla="*/ 168 h 172"/>
              <a:gd name="T28" fmla="*/ 137 w 412"/>
              <a:gd name="T29" fmla="*/ 169 h 172"/>
              <a:gd name="T30" fmla="*/ 142 w 412"/>
              <a:gd name="T31" fmla="*/ 169 h 172"/>
              <a:gd name="T32" fmla="*/ 146 w 412"/>
              <a:gd name="T33" fmla="*/ 169 h 172"/>
              <a:gd name="T34" fmla="*/ 151 w 412"/>
              <a:gd name="T35" fmla="*/ 170 h 172"/>
              <a:gd name="T36" fmla="*/ 156 w 412"/>
              <a:gd name="T37" fmla="*/ 170 h 172"/>
              <a:gd name="T38" fmla="*/ 161 w 412"/>
              <a:gd name="T39" fmla="*/ 170 h 172"/>
              <a:gd name="T40" fmla="*/ 166 w 412"/>
              <a:gd name="T41" fmla="*/ 171 h 172"/>
              <a:gd name="T42" fmla="*/ 171 w 412"/>
              <a:gd name="T43" fmla="*/ 171 h 172"/>
              <a:gd name="T44" fmla="*/ 176 w 412"/>
              <a:gd name="T45" fmla="*/ 171 h 172"/>
              <a:gd name="T46" fmla="*/ 181 w 412"/>
              <a:gd name="T47" fmla="*/ 171 h 172"/>
              <a:gd name="T48" fmla="*/ 187 w 412"/>
              <a:gd name="T49" fmla="*/ 171 h 172"/>
              <a:gd name="T50" fmla="*/ 193 w 412"/>
              <a:gd name="T51" fmla="*/ 172 h 172"/>
              <a:gd name="T52" fmla="*/ 199 w 412"/>
              <a:gd name="T53" fmla="*/ 172 h 172"/>
              <a:gd name="T54" fmla="*/ 206 w 412"/>
              <a:gd name="T55" fmla="*/ 172 h 172"/>
              <a:gd name="T56" fmla="*/ 214 w 412"/>
              <a:gd name="T57" fmla="*/ 172 h 172"/>
              <a:gd name="T58" fmla="*/ 220 w 412"/>
              <a:gd name="T59" fmla="*/ 172 h 172"/>
              <a:gd name="T60" fmla="*/ 226 w 412"/>
              <a:gd name="T61" fmla="*/ 171 h 172"/>
              <a:gd name="T62" fmla="*/ 231 w 412"/>
              <a:gd name="T63" fmla="*/ 171 h 172"/>
              <a:gd name="T64" fmla="*/ 237 w 412"/>
              <a:gd name="T65" fmla="*/ 171 h 172"/>
              <a:gd name="T66" fmla="*/ 242 w 412"/>
              <a:gd name="T67" fmla="*/ 171 h 172"/>
              <a:gd name="T68" fmla="*/ 247 w 412"/>
              <a:gd name="T69" fmla="*/ 171 h 172"/>
              <a:gd name="T70" fmla="*/ 252 w 412"/>
              <a:gd name="T71" fmla="*/ 170 h 172"/>
              <a:gd name="T72" fmla="*/ 257 w 412"/>
              <a:gd name="T73" fmla="*/ 170 h 172"/>
              <a:gd name="T74" fmla="*/ 262 w 412"/>
              <a:gd name="T75" fmla="*/ 170 h 172"/>
              <a:gd name="T76" fmla="*/ 266 w 412"/>
              <a:gd name="T77" fmla="*/ 170 h 172"/>
              <a:gd name="T78" fmla="*/ 271 w 412"/>
              <a:gd name="T79" fmla="*/ 169 h 172"/>
              <a:gd name="T80" fmla="*/ 282 w 412"/>
              <a:gd name="T81" fmla="*/ 168 h 172"/>
              <a:gd name="T82" fmla="*/ 286 w 412"/>
              <a:gd name="T83" fmla="*/ 168 h 172"/>
              <a:gd name="T84" fmla="*/ 290 w 412"/>
              <a:gd name="T85" fmla="*/ 167 h 172"/>
              <a:gd name="T86" fmla="*/ 293 w 412"/>
              <a:gd name="T87" fmla="*/ 167 h 172"/>
              <a:gd name="T88" fmla="*/ 296 w 412"/>
              <a:gd name="T89" fmla="*/ 166 h 172"/>
              <a:gd name="T90" fmla="*/ 299 w 412"/>
              <a:gd name="T91" fmla="*/ 166 h 172"/>
              <a:gd name="T92" fmla="*/ 302 w 412"/>
              <a:gd name="T93" fmla="*/ 165 h 172"/>
              <a:gd name="T94" fmla="*/ 305 w 412"/>
              <a:gd name="T95" fmla="*/ 164 h 172"/>
              <a:gd name="T96" fmla="*/ 308 w 412"/>
              <a:gd name="T97" fmla="*/ 164 h 172"/>
              <a:gd name="T98" fmla="*/ 320 w 412"/>
              <a:gd name="T99" fmla="*/ 159 h 172"/>
              <a:gd name="T100" fmla="*/ 320 w 412"/>
              <a:gd name="T101" fmla="*/ 158 h 172"/>
              <a:gd name="T102" fmla="*/ 321 w 412"/>
              <a:gd name="T103" fmla="*/ 157 h 172"/>
              <a:gd name="T104" fmla="*/ 206 w 412"/>
              <a:gd name="T105" fmla="*/ 2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2" h="172">
                <a:moveTo>
                  <a:pt x="206" y="22"/>
                </a:moveTo>
                <a:cubicBezTo>
                  <a:pt x="101" y="22"/>
                  <a:pt x="14" y="12"/>
                  <a:pt x="0" y="0"/>
                </a:cubicBezTo>
                <a:cubicBezTo>
                  <a:pt x="92" y="158"/>
                  <a:pt x="92" y="158"/>
                  <a:pt x="92" y="158"/>
                </a:cubicBezTo>
                <a:cubicBezTo>
                  <a:pt x="92" y="158"/>
                  <a:pt x="92" y="158"/>
                  <a:pt x="92" y="158"/>
                </a:cubicBezTo>
                <a:cubicBezTo>
                  <a:pt x="93" y="158"/>
                  <a:pt x="93" y="159"/>
                  <a:pt x="93" y="159"/>
                </a:cubicBezTo>
                <a:cubicBezTo>
                  <a:pt x="93" y="159"/>
                  <a:pt x="93" y="159"/>
                  <a:pt x="93" y="159"/>
                </a:cubicBezTo>
                <a:cubicBezTo>
                  <a:pt x="93" y="159"/>
                  <a:pt x="94" y="159"/>
                  <a:pt x="94" y="160"/>
                </a:cubicBezTo>
                <a:cubicBezTo>
                  <a:pt x="94" y="160"/>
                  <a:pt x="94" y="160"/>
                  <a:pt x="94" y="160"/>
                </a:cubicBezTo>
                <a:cubicBezTo>
                  <a:pt x="94" y="160"/>
                  <a:pt x="95" y="160"/>
                  <a:pt x="95" y="160"/>
                </a:cubicBezTo>
                <a:cubicBezTo>
                  <a:pt x="95" y="160"/>
                  <a:pt x="95" y="160"/>
                  <a:pt x="95" y="160"/>
                </a:cubicBezTo>
                <a:cubicBezTo>
                  <a:pt x="95" y="161"/>
                  <a:pt x="96" y="161"/>
                  <a:pt x="96" y="161"/>
                </a:cubicBezTo>
                <a:cubicBezTo>
                  <a:pt x="96" y="161"/>
                  <a:pt x="96" y="161"/>
                  <a:pt x="96" y="161"/>
                </a:cubicBezTo>
                <a:cubicBezTo>
                  <a:pt x="97" y="161"/>
                  <a:pt x="97" y="161"/>
                  <a:pt x="98" y="162"/>
                </a:cubicBezTo>
                <a:cubicBezTo>
                  <a:pt x="98" y="162"/>
                  <a:pt x="98" y="162"/>
                  <a:pt x="98" y="162"/>
                </a:cubicBezTo>
                <a:cubicBezTo>
                  <a:pt x="99" y="162"/>
                  <a:pt x="99" y="162"/>
                  <a:pt x="100" y="162"/>
                </a:cubicBezTo>
                <a:cubicBezTo>
                  <a:pt x="100" y="162"/>
                  <a:pt x="100" y="162"/>
                  <a:pt x="100" y="162"/>
                </a:cubicBezTo>
                <a:cubicBezTo>
                  <a:pt x="101" y="162"/>
                  <a:pt x="101" y="163"/>
                  <a:pt x="102" y="163"/>
                </a:cubicBezTo>
                <a:cubicBezTo>
                  <a:pt x="102" y="163"/>
                  <a:pt x="102" y="163"/>
                  <a:pt x="102" y="163"/>
                </a:cubicBezTo>
                <a:cubicBezTo>
                  <a:pt x="103" y="163"/>
                  <a:pt x="103" y="163"/>
                  <a:pt x="104" y="163"/>
                </a:cubicBezTo>
                <a:cubicBezTo>
                  <a:pt x="104" y="163"/>
                  <a:pt x="104" y="164"/>
                  <a:pt x="104" y="164"/>
                </a:cubicBezTo>
                <a:cubicBezTo>
                  <a:pt x="105" y="164"/>
                  <a:pt x="106" y="164"/>
                  <a:pt x="106" y="164"/>
                </a:cubicBezTo>
                <a:cubicBezTo>
                  <a:pt x="107" y="164"/>
                  <a:pt x="107" y="164"/>
                  <a:pt x="107" y="164"/>
                </a:cubicBezTo>
                <a:cubicBezTo>
                  <a:pt x="107" y="164"/>
                  <a:pt x="108" y="164"/>
                  <a:pt x="109" y="165"/>
                </a:cubicBezTo>
                <a:cubicBezTo>
                  <a:pt x="109" y="165"/>
                  <a:pt x="109" y="165"/>
                  <a:pt x="109" y="165"/>
                </a:cubicBezTo>
                <a:cubicBezTo>
                  <a:pt x="115" y="166"/>
                  <a:pt x="121" y="167"/>
                  <a:pt x="129" y="168"/>
                </a:cubicBezTo>
                <a:cubicBezTo>
                  <a:pt x="129" y="168"/>
                  <a:pt x="129" y="168"/>
                  <a:pt x="129" y="168"/>
                </a:cubicBezTo>
                <a:cubicBezTo>
                  <a:pt x="130" y="168"/>
                  <a:pt x="131" y="168"/>
                  <a:pt x="132" y="168"/>
                </a:cubicBezTo>
                <a:cubicBezTo>
                  <a:pt x="132" y="168"/>
                  <a:pt x="133" y="168"/>
                  <a:pt x="133" y="168"/>
                </a:cubicBezTo>
                <a:cubicBezTo>
                  <a:pt x="134" y="168"/>
                  <a:pt x="135" y="168"/>
                  <a:pt x="136" y="169"/>
                </a:cubicBezTo>
                <a:cubicBezTo>
                  <a:pt x="136" y="169"/>
                  <a:pt x="137" y="169"/>
                  <a:pt x="137" y="169"/>
                </a:cubicBezTo>
                <a:cubicBezTo>
                  <a:pt x="138" y="169"/>
                  <a:pt x="139" y="169"/>
                  <a:pt x="140" y="169"/>
                </a:cubicBezTo>
                <a:cubicBezTo>
                  <a:pt x="140" y="169"/>
                  <a:pt x="141" y="169"/>
                  <a:pt x="142" y="169"/>
                </a:cubicBezTo>
                <a:cubicBezTo>
                  <a:pt x="142" y="169"/>
                  <a:pt x="143" y="169"/>
                  <a:pt x="144" y="169"/>
                </a:cubicBezTo>
                <a:cubicBezTo>
                  <a:pt x="145" y="169"/>
                  <a:pt x="145" y="169"/>
                  <a:pt x="146" y="169"/>
                </a:cubicBezTo>
                <a:cubicBezTo>
                  <a:pt x="147" y="170"/>
                  <a:pt x="148" y="170"/>
                  <a:pt x="149" y="170"/>
                </a:cubicBezTo>
                <a:cubicBezTo>
                  <a:pt x="149" y="170"/>
                  <a:pt x="150" y="170"/>
                  <a:pt x="151" y="170"/>
                </a:cubicBezTo>
                <a:cubicBezTo>
                  <a:pt x="152" y="170"/>
                  <a:pt x="152" y="170"/>
                  <a:pt x="153" y="170"/>
                </a:cubicBezTo>
                <a:cubicBezTo>
                  <a:pt x="154" y="170"/>
                  <a:pt x="155" y="170"/>
                  <a:pt x="156" y="170"/>
                </a:cubicBezTo>
                <a:cubicBezTo>
                  <a:pt x="156" y="170"/>
                  <a:pt x="157" y="170"/>
                  <a:pt x="158" y="170"/>
                </a:cubicBezTo>
                <a:cubicBezTo>
                  <a:pt x="159" y="170"/>
                  <a:pt x="160" y="170"/>
                  <a:pt x="161" y="170"/>
                </a:cubicBezTo>
                <a:cubicBezTo>
                  <a:pt x="161" y="170"/>
                  <a:pt x="162" y="171"/>
                  <a:pt x="163" y="171"/>
                </a:cubicBezTo>
                <a:cubicBezTo>
                  <a:pt x="164" y="171"/>
                  <a:pt x="165" y="171"/>
                  <a:pt x="166" y="171"/>
                </a:cubicBezTo>
                <a:cubicBezTo>
                  <a:pt x="166" y="171"/>
                  <a:pt x="167" y="171"/>
                  <a:pt x="168" y="171"/>
                </a:cubicBezTo>
                <a:cubicBezTo>
                  <a:pt x="169" y="171"/>
                  <a:pt x="170" y="171"/>
                  <a:pt x="171" y="171"/>
                </a:cubicBezTo>
                <a:cubicBezTo>
                  <a:pt x="172" y="171"/>
                  <a:pt x="172" y="171"/>
                  <a:pt x="173" y="171"/>
                </a:cubicBezTo>
                <a:cubicBezTo>
                  <a:pt x="174" y="171"/>
                  <a:pt x="175" y="171"/>
                  <a:pt x="176" y="171"/>
                </a:cubicBezTo>
                <a:cubicBezTo>
                  <a:pt x="177" y="171"/>
                  <a:pt x="178" y="171"/>
                  <a:pt x="179" y="171"/>
                </a:cubicBezTo>
                <a:cubicBezTo>
                  <a:pt x="180" y="171"/>
                  <a:pt x="181" y="171"/>
                  <a:pt x="181" y="171"/>
                </a:cubicBezTo>
                <a:cubicBezTo>
                  <a:pt x="182" y="171"/>
                  <a:pt x="183" y="171"/>
                  <a:pt x="184" y="171"/>
                </a:cubicBezTo>
                <a:cubicBezTo>
                  <a:pt x="185" y="171"/>
                  <a:pt x="186" y="171"/>
                  <a:pt x="187" y="171"/>
                </a:cubicBezTo>
                <a:cubicBezTo>
                  <a:pt x="188" y="171"/>
                  <a:pt x="189" y="172"/>
                  <a:pt x="189" y="172"/>
                </a:cubicBezTo>
                <a:cubicBezTo>
                  <a:pt x="191" y="172"/>
                  <a:pt x="192" y="172"/>
                  <a:pt x="193" y="172"/>
                </a:cubicBezTo>
                <a:cubicBezTo>
                  <a:pt x="194" y="172"/>
                  <a:pt x="194" y="172"/>
                  <a:pt x="195" y="172"/>
                </a:cubicBezTo>
                <a:cubicBezTo>
                  <a:pt x="196" y="172"/>
                  <a:pt x="198" y="172"/>
                  <a:pt x="199" y="172"/>
                </a:cubicBezTo>
                <a:cubicBezTo>
                  <a:pt x="199" y="172"/>
                  <a:pt x="200" y="172"/>
                  <a:pt x="201" y="172"/>
                </a:cubicBezTo>
                <a:cubicBezTo>
                  <a:pt x="203" y="172"/>
                  <a:pt x="205" y="172"/>
                  <a:pt x="206" y="172"/>
                </a:cubicBezTo>
                <a:cubicBezTo>
                  <a:pt x="208" y="172"/>
                  <a:pt x="210" y="172"/>
                  <a:pt x="212" y="172"/>
                </a:cubicBezTo>
                <a:cubicBezTo>
                  <a:pt x="213" y="172"/>
                  <a:pt x="213" y="172"/>
                  <a:pt x="214" y="172"/>
                </a:cubicBezTo>
                <a:cubicBezTo>
                  <a:pt x="215" y="172"/>
                  <a:pt x="216" y="172"/>
                  <a:pt x="218" y="172"/>
                </a:cubicBezTo>
                <a:cubicBezTo>
                  <a:pt x="219" y="172"/>
                  <a:pt x="219" y="172"/>
                  <a:pt x="220" y="172"/>
                </a:cubicBezTo>
                <a:cubicBezTo>
                  <a:pt x="221" y="172"/>
                  <a:pt x="222" y="172"/>
                  <a:pt x="223" y="172"/>
                </a:cubicBezTo>
                <a:cubicBezTo>
                  <a:pt x="224" y="172"/>
                  <a:pt x="225" y="171"/>
                  <a:pt x="226" y="171"/>
                </a:cubicBezTo>
                <a:cubicBezTo>
                  <a:pt x="227" y="171"/>
                  <a:pt x="228" y="171"/>
                  <a:pt x="229" y="171"/>
                </a:cubicBezTo>
                <a:cubicBezTo>
                  <a:pt x="230" y="171"/>
                  <a:pt x="230" y="171"/>
                  <a:pt x="231" y="171"/>
                </a:cubicBezTo>
                <a:cubicBezTo>
                  <a:pt x="232" y="171"/>
                  <a:pt x="233" y="171"/>
                  <a:pt x="234" y="171"/>
                </a:cubicBezTo>
                <a:cubicBezTo>
                  <a:pt x="235" y="171"/>
                  <a:pt x="236" y="171"/>
                  <a:pt x="237" y="171"/>
                </a:cubicBezTo>
                <a:cubicBezTo>
                  <a:pt x="237" y="171"/>
                  <a:pt x="238" y="171"/>
                  <a:pt x="239" y="171"/>
                </a:cubicBezTo>
                <a:cubicBezTo>
                  <a:pt x="240" y="171"/>
                  <a:pt x="241" y="171"/>
                  <a:pt x="242" y="171"/>
                </a:cubicBezTo>
                <a:cubicBezTo>
                  <a:pt x="243" y="171"/>
                  <a:pt x="244" y="171"/>
                  <a:pt x="245" y="171"/>
                </a:cubicBezTo>
                <a:cubicBezTo>
                  <a:pt x="245" y="171"/>
                  <a:pt x="246" y="171"/>
                  <a:pt x="247" y="171"/>
                </a:cubicBezTo>
                <a:cubicBezTo>
                  <a:pt x="248" y="171"/>
                  <a:pt x="249" y="171"/>
                  <a:pt x="250" y="171"/>
                </a:cubicBezTo>
                <a:cubicBezTo>
                  <a:pt x="250" y="171"/>
                  <a:pt x="251" y="171"/>
                  <a:pt x="252" y="170"/>
                </a:cubicBezTo>
                <a:cubicBezTo>
                  <a:pt x="253" y="170"/>
                  <a:pt x="254" y="170"/>
                  <a:pt x="254" y="170"/>
                </a:cubicBezTo>
                <a:cubicBezTo>
                  <a:pt x="255" y="170"/>
                  <a:pt x="256" y="170"/>
                  <a:pt x="257" y="170"/>
                </a:cubicBezTo>
                <a:cubicBezTo>
                  <a:pt x="258" y="170"/>
                  <a:pt x="258" y="170"/>
                  <a:pt x="259" y="170"/>
                </a:cubicBezTo>
                <a:cubicBezTo>
                  <a:pt x="260" y="170"/>
                  <a:pt x="261" y="170"/>
                  <a:pt x="262" y="170"/>
                </a:cubicBezTo>
                <a:cubicBezTo>
                  <a:pt x="262" y="170"/>
                  <a:pt x="263" y="170"/>
                  <a:pt x="264" y="170"/>
                </a:cubicBezTo>
                <a:cubicBezTo>
                  <a:pt x="265" y="170"/>
                  <a:pt x="265" y="170"/>
                  <a:pt x="266" y="170"/>
                </a:cubicBezTo>
                <a:cubicBezTo>
                  <a:pt x="267" y="169"/>
                  <a:pt x="267" y="169"/>
                  <a:pt x="268" y="169"/>
                </a:cubicBezTo>
                <a:cubicBezTo>
                  <a:pt x="269" y="169"/>
                  <a:pt x="270" y="169"/>
                  <a:pt x="271" y="169"/>
                </a:cubicBezTo>
                <a:cubicBezTo>
                  <a:pt x="271" y="169"/>
                  <a:pt x="271" y="169"/>
                  <a:pt x="271" y="169"/>
                </a:cubicBezTo>
                <a:cubicBezTo>
                  <a:pt x="275" y="169"/>
                  <a:pt x="279" y="168"/>
                  <a:pt x="282" y="168"/>
                </a:cubicBezTo>
                <a:cubicBezTo>
                  <a:pt x="283" y="168"/>
                  <a:pt x="283" y="168"/>
                  <a:pt x="283" y="168"/>
                </a:cubicBezTo>
                <a:cubicBezTo>
                  <a:pt x="284" y="168"/>
                  <a:pt x="285" y="168"/>
                  <a:pt x="286" y="168"/>
                </a:cubicBezTo>
                <a:cubicBezTo>
                  <a:pt x="286" y="167"/>
                  <a:pt x="286" y="167"/>
                  <a:pt x="287" y="167"/>
                </a:cubicBezTo>
                <a:cubicBezTo>
                  <a:pt x="288" y="167"/>
                  <a:pt x="289" y="167"/>
                  <a:pt x="290" y="167"/>
                </a:cubicBezTo>
                <a:cubicBezTo>
                  <a:pt x="290" y="167"/>
                  <a:pt x="290" y="167"/>
                  <a:pt x="290" y="167"/>
                </a:cubicBezTo>
                <a:cubicBezTo>
                  <a:pt x="291" y="167"/>
                  <a:pt x="292" y="167"/>
                  <a:pt x="293" y="167"/>
                </a:cubicBezTo>
                <a:cubicBezTo>
                  <a:pt x="293" y="167"/>
                  <a:pt x="294" y="166"/>
                  <a:pt x="294" y="166"/>
                </a:cubicBezTo>
                <a:cubicBezTo>
                  <a:pt x="295" y="166"/>
                  <a:pt x="295" y="166"/>
                  <a:pt x="296" y="166"/>
                </a:cubicBezTo>
                <a:cubicBezTo>
                  <a:pt x="297" y="166"/>
                  <a:pt x="297" y="166"/>
                  <a:pt x="297" y="166"/>
                </a:cubicBezTo>
                <a:cubicBezTo>
                  <a:pt x="298" y="166"/>
                  <a:pt x="299" y="166"/>
                  <a:pt x="299" y="166"/>
                </a:cubicBezTo>
                <a:cubicBezTo>
                  <a:pt x="300" y="165"/>
                  <a:pt x="300" y="165"/>
                  <a:pt x="300" y="165"/>
                </a:cubicBezTo>
                <a:cubicBezTo>
                  <a:pt x="301" y="165"/>
                  <a:pt x="302" y="165"/>
                  <a:pt x="302" y="165"/>
                </a:cubicBezTo>
                <a:cubicBezTo>
                  <a:pt x="303" y="165"/>
                  <a:pt x="303" y="165"/>
                  <a:pt x="303" y="165"/>
                </a:cubicBezTo>
                <a:cubicBezTo>
                  <a:pt x="304" y="165"/>
                  <a:pt x="305" y="165"/>
                  <a:pt x="305" y="164"/>
                </a:cubicBezTo>
                <a:cubicBezTo>
                  <a:pt x="305" y="164"/>
                  <a:pt x="306" y="164"/>
                  <a:pt x="306" y="164"/>
                </a:cubicBezTo>
                <a:cubicBezTo>
                  <a:pt x="306" y="164"/>
                  <a:pt x="307" y="164"/>
                  <a:pt x="308" y="164"/>
                </a:cubicBezTo>
                <a:cubicBezTo>
                  <a:pt x="308" y="164"/>
                  <a:pt x="308" y="164"/>
                  <a:pt x="308" y="164"/>
                </a:cubicBezTo>
                <a:cubicBezTo>
                  <a:pt x="314" y="162"/>
                  <a:pt x="319" y="160"/>
                  <a:pt x="320" y="159"/>
                </a:cubicBezTo>
                <a:cubicBezTo>
                  <a:pt x="320" y="158"/>
                  <a:pt x="320" y="158"/>
                  <a:pt x="320" y="158"/>
                </a:cubicBezTo>
                <a:cubicBezTo>
                  <a:pt x="320" y="158"/>
                  <a:pt x="320" y="158"/>
                  <a:pt x="320" y="158"/>
                </a:cubicBezTo>
                <a:cubicBezTo>
                  <a:pt x="321" y="157"/>
                  <a:pt x="321" y="157"/>
                  <a:pt x="321" y="157"/>
                </a:cubicBezTo>
                <a:cubicBezTo>
                  <a:pt x="321" y="157"/>
                  <a:pt x="321" y="157"/>
                  <a:pt x="321" y="157"/>
                </a:cubicBezTo>
                <a:cubicBezTo>
                  <a:pt x="412" y="0"/>
                  <a:pt x="412" y="0"/>
                  <a:pt x="412" y="0"/>
                </a:cubicBezTo>
                <a:cubicBezTo>
                  <a:pt x="397" y="12"/>
                  <a:pt x="311" y="22"/>
                  <a:pt x="206" y="22"/>
                </a:cubicBezTo>
                <a:close/>
              </a:path>
            </a:pathLst>
          </a:custGeom>
          <a:solidFill>
            <a:schemeClr val="accent1">
              <a:alpha val="80000"/>
            </a:schemeClr>
          </a:solidFill>
          <a:ln>
            <a:noFill/>
          </a:ln>
          <a:scene3d>
            <a:camera prst="orthographicFront"/>
            <a:lightRig rig="threePt" dir="t"/>
          </a:scene3d>
          <a:sp3d/>
        </p:spPr>
        <p:txBody>
          <a:bodyPr lIns="91422" tIns="45718" rIns="91422" bIns="45718"/>
          <a:lstStyle/>
          <a:p>
            <a:endParaRPr lang="en-US" dirty="0">
              <a:solidFill>
                <a:srgbClr val="000000"/>
              </a:solidFill>
              <a:latin typeface="Arial" panose="020B0604020202020204" pitchFamily="34" charset="0"/>
              <a:cs typeface="Arial" panose="020B0604020202020204" pitchFamily="34" charset="0"/>
            </a:endParaRPr>
          </a:p>
        </p:txBody>
      </p:sp>
      <p:sp>
        <p:nvSpPr>
          <p:cNvPr id="13" name="Freeform 54"/>
          <p:cNvSpPr>
            <a:spLocks/>
          </p:cNvSpPr>
          <p:nvPr/>
        </p:nvSpPr>
        <p:spPr bwMode="gray">
          <a:xfrm>
            <a:off x="4820281" y="3664248"/>
            <a:ext cx="2548271" cy="776288"/>
          </a:xfrm>
          <a:custGeom>
            <a:avLst/>
            <a:gdLst>
              <a:gd name="T0" fmla="*/ 297 w 594"/>
              <a:gd name="T1" fmla="*/ 33 h 181"/>
              <a:gd name="T2" fmla="*/ 0 w 594"/>
              <a:gd name="T3" fmla="*/ 0 h 181"/>
              <a:gd name="T4" fmla="*/ 89 w 594"/>
              <a:gd name="T5" fmla="*/ 155 h 181"/>
              <a:gd name="T6" fmla="*/ 91 w 594"/>
              <a:gd name="T7" fmla="*/ 159 h 181"/>
              <a:gd name="T8" fmla="*/ 297 w 594"/>
              <a:gd name="T9" fmla="*/ 181 h 181"/>
              <a:gd name="T10" fmla="*/ 503 w 594"/>
              <a:gd name="T11" fmla="*/ 159 h 181"/>
              <a:gd name="T12" fmla="*/ 505 w 594"/>
              <a:gd name="T13" fmla="*/ 155 h 181"/>
              <a:gd name="T14" fmla="*/ 594 w 594"/>
              <a:gd name="T15" fmla="*/ 0 h 181"/>
              <a:gd name="T16" fmla="*/ 297 w 594"/>
              <a:gd name="T17" fmla="*/ 33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4" h="181">
                <a:moveTo>
                  <a:pt x="297" y="33"/>
                </a:moveTo>
                <a:cubicBezTo>
                  <a:pt x="146" y="33"/>
                  <a:pt x="21" y="18"/>
                  <a:pt x="0" y="0"/>
                </a:cubicBezTo>
                <a:cubicBezTo>
                  <a:pt x="89" y="155"/>
                  <a:pt x="89" y="155"/>
                  <a:pt x="89" y="155"/>
                </a:cubicBezTo>
                <a:cubicBezTo>
                  <a:pt x="91" y="159"/>
                  <a:pt x="91" y="159"/>
                  <a:pt x="91" y="159"/>
                </a:cubicBezTo>
                <a:cubicBezTo>
                  <a:pt x="105" y="171"/>
                  <a:pt x="192" y="181"/>
                  <a:pt x="297" y="181"/>
                </a:cubicBezTo>
                <a:cubicBezTo>
                  <a:pt x="402" y="181"/>
                  <a:pt x="488" y="171"/>
                  <a:pt x="503" y="159"/>
                </a:cubicBezTo>
                <a:cubicBezTo>
                  <a:pt x="505" y="155"/>
                  <a:pt x="505" y="155"/>
                  <a:pt x="505" y="155"/>
                </a:cubicBezTo>
                <a:cubicBezTo>
                  <a:pt x="594" y="0"/>
                  <a:pt x="594" y="0"/>
                  <a:pt x="594" y="0"/>
                </a:cubicBezTo>
                <a:cubicBezTo>
                  <a:pt x="573" y="18"/>
                  <a:pt x="448" y="33"/>
                  <a:pt x="297" y="33"/>
                </a:cubicBezTo>
                <a:close/>
              </a:path>
            </a:pathLst>
          </a:custGeom>
          <a:solidFill>
            <a:srgbClr val="4298CC">
              <a:alpha val="80000"/>
            </a:srgbClr>
          </a:solidFill>
          <a:ln>
            <a:noFill/>
          </a:ln>
          <a:scene3d>
            <a:camera prst="orthographicFront"/>
            <a:lightRig rig="threePt" dir="t"/>
          </a:scene3d>
          <a:sp3d/>
        </p:spPr>
        <p:txBody>
          <a:bodyPr lIns="91422" tIns="45718" rIns="91422" bIns="45718"/>
          <a:lstStyle/>
          <a:p>
            <a:endParaRPr lang="en-US" dirty="0">
              <a:solidFill>
                <a:srgbClr val="000000"/>
              </a:solidFill>
              <a:latin typeface="Arial" panose="020B0604020202020204" pitchFamily="34" charset="0"/>
              <a:cs typeface="Arial" panose="020B0604020202020204" pitchFamily="34" charset="0"/>
            </a:endParaRPr>
          </a:p>
        </p:txBody>
      </p:sp>
      <p:sp>
        <p:nvSpPr>
          <p:cNvPr id="14" name="Freeform 53"/>
          <p:cNvSpPr>
            <a:spLocks/>
          </p:cNvSpPr>
          <p:nvPr/>
        </p:nvSpPr>
        <p:spPr bwMode="gray">
          <a:xfrm>
            <a:off x="4410641" y="2956238"/>
            <a:ext cx="3369131" cy="835359"/>
          </a:xfrm>
          <a:custGeom>
            <a:avLst/>
            <a:gdLst>
              <a:gd name="T0" fmla="*/ 389 w 778"/>
              <a:gd name="T1" fmla="*/ 43 h 193"/>
              <a:gd name="T2" fmla="*/ 0 w 778"/>
              <a:gd name="T3" fmla="*/ 0 h 193"/>
              <a:gd name="T4" fmla="*/ 88 w 778"/>
              <a:gd name="T5" fmla="*/ 154 h 193"/>
              <a:gd name="T6" fmla="*/ 88 w 778"/>
              <a:gd name="T7" fmla="*/ 154 h 193"/>
              <a:gd name="T8" fmla="*/ 90 w 778"/>
              <a:gd name="T9" fmla="*/ 157 h 193"/>
              <a:gd name="T10" fmla="*/ 91 w 778"/>
              <a:gd name="T11" fmla="*/ 160 h 193"/>
              <a:gd name="T12" fmla="*/ 92 w 778"/>
              <a:gd name="T13" fmla="*/ 160 h 193"/>
              <a:gd name="T14" fmla="*/ 389 w 778"/>
              <a:gd name="T15" fmla="*/ 193 h 193"/>
              <a:gd name="T16" fmla="*/ 686 w 778"/>
              <a:gd name="T17" fmla="*/ 160 h 193"/>
              <a:gd name="T18" fmla="*/ 686 w 778"/>
              <a:gd name="T19" fmla="*/ 160 h 193"/>
              <a:gd name="T20" fmla="*/ 688 w 778"/>
              <a:gd name="T21" fmla="*/ 157 h 193"/>
              <a:gd name="T22" fmla="*/ 689 w 778"/>
              <a:gd name="T23" fmla="*/ 154 h 193"/>
              <a:gd name="T24" fmla="*/ 689 w 778"/>
              <a:gd name="T25" fmla="*/ 154 h 193"/>
              <a:gd name="T26" fmla="*/ 778 w 778"/>
              <a:gd name="T27" fmla="*/ 0 h 193"/>
              <a:gd name="T28" fmla="*/ 389 w 778"/>
              <a:gd name="T29" fmla="*/ 4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8" h="193">
                <a:moveTo>
                  <a:pt x="389" y="43"/>
                </a:moveTo>
                <a:cubicBezTo>
                  <a:pt x="191" y="43"/>
                  <a:pt x="28" y="25"/>
                  <a:pt x="0" y="0"/>
                </a:cubicBezTo>
                <a:cubicBezTo>
                  <a:pt x="88" y="154"/>
                  <a:pt x="88" y="154"/>
                  <a:pt x="88" y="154"/>
                </a:cubicBezTo>
                <a:cubicBezTo>
                  <a:pt x="88" y="154"/>
                  <a:pt x="88" y="154"/>
                  <a:pt x="88" y="154"/>
                </a:cubicBezTo>
                <a:cubicBezTo>
                  <a:pt x="90" y="157"/>
                  <a:pt x="90" y="157"/>
                  <a:pt x="90" y="157"/>
                </a:cubicBezTo>
                <a:cubicBezTo>
                  <a:pt x="91" y="160"/>
                  <a:pt x="91" y="160"/>
                  <a:pt x="91" y="160"/>
                </a:cubicBezTo>
                <a:cubicBezTo>
                  <a:pt x="92" y="160"/>
                  <a:pt x="92" y="160"/>
                  <a:pt x="92" y="160"/>
                </a:cubicBezTo>
                <a:cubicBezTo>
                  <a:pt x="113" y="178"/>
                  <a:pt x="238" y="193"/>
                  <a:pt x="389" y="193"/>
                </a:cubicBezTo>
                <a:cubicBezTo>
                  <a:pt x="540" y="193"/>
                  <a:pt x="665" y="178"/>
                  <a:pt x="686" y="160"/>
                </a:cubicBezTo>
                <a:cubicBezTo>
                  <a:pt x="686" y="160"/>
                  <a:pt x="686" y="160"/>
                  <a:pt x="686" y="160"/>
                </a:cubicBezTo>
                <a:cubicBezTo>
                  <a:pt x="688" y="157"/>
                  <a:pt x="688" y="157"/>
                  <a:pt x="688" y="157"/>
                </a:cubicBezTo>
                <a:cubicBezTo>
                  <a:pt x="689" y="154"/>
                  <a:pt x="689" y="154"/>
                  <a:pt x="689" y="154"/>
                </a:cubicBezTo>
                <a:cubicBezTo>
                  <a:pt x="689" y="154"/>
                  <a:pt x="689" y="154"/>
                  <a:pt x="689" y="154"/>
                </a:cubicBezTo>
                <a:cubicBezTo>
                  <a:pt x="778" y="0"/>
                  <a:pt x="778" y="0"/>
                  <a:pt x="778" y="0"/>
                </a:cubicBezTo>
                <a:cubicBezTo>
                  <a:pt x="750" y="25"/>
                  <a:pt x="586" y="43"/>
                  <a:pt x="389" y="43"/>
                </a:cubicBezTo>
                <a:close/>
              </a:path>
            </a:pathLst>
          </a:custGeom>
          <a:solidFill>
            <a:srgbClr val="A6CFE7">
              <a:alpha val="80000"/>
            </a:srgbClr>
          </a:solidFill>
          <a:ln>
            <a:noFill/>
          </a:ln>
        </p:spPr>
        <p:txBody>
          <a:bodyPr lIns="91422" tIns="45718" rIns="91422" bIns="45718"/>
          <a:lstStyle/>
          <a:p>
            <a:endParaRPr lang="en-US" dirty="0">
              <a:solidFill>
                <a:srgbClr val="000000"/>
              </a:solidFill>
              <a:latin typeface="Arial" panose="020B0604020202020204" pitchFamily="34" charset="0"/>
              <a:cs typeface="Arial" panose="020B0604020202020204" pitchFamily="34" charset="0"/>
            </a:endParaRPr>
          </a:p>
        </p:txBody>
      </p:sp>
      <p:cxnSp>
        <p:nvCxnSpPr>
          <p:cNvPr id="15" name="Gerade Verbindung 23"/>
          <p:cNvCxnSpPr/>
          <p:nvPr/>
        </p:nvCxnSpPr>
        <p:spPr bwMode="gray">
          <a:xfrm>
            <a:off x="7925845" y="2980775"/>
            <a:ext cx="3645534" cy="0"/>
          </a:xfrm>
          <a:prstGeom prst="line">
            <a:avLst/>
          </a:prstGeom>
          <a:noFill/>
          <a:ln w="3175">
            <a:solidFill>
              <a:schemeClr val="bg1"/>
            </a:solidFill>
            <a:prstDash val="solid"/>
            <a:round/>
            <a:headEnd/>
            <a:tailEnd/>
          </a:ln>
        </p:spPr>
      </p:cxnSp>
      <p:cxnSp>
        <p:nvCxnSpPr>
          <p:cNvPr id="17" name="Gerade Verbindung 23"/>
          <p:cNvCxnSpPr/>
          <p:nvPr/>
        </p:nvCxnSpPr>
        <p:spPr bwMode="gray">
          <a:xfrm>
            <a:off x="7540752" y="3664248"/>
            <a:ext cx="4030627" cy="0"/>
          </a:xfrm>
          <a:prstGeom prst="line">
            <a:avLst/>
          </a:prstGeom>
          <a:noFill/>
          <a:ln w="3175">
            <a:solidFill>
              <a:schemeClr val="bg1"/>
            </a:solidFill>
            <a:prstDash val="solid"/>
            <a:round/>
            <a:headEnd/>
            <a:tailEnd/>
          </a:ln>
        </p:spPr>
      </p:cxnSp>
      <p:cxnSp>
        <p:nvCxnSpPr>
          <p:cNvPr id="18" name="Gerade Verbindung 17"/>
          <p:cNvCxnSpPr/>
          <p:nvPr/>
        </p:nvCxnSpPr>
        <p:spPr bwMode="gray">
          <a:xfrm>
            <a:off x="6712226" y="5069482"/>
            <a:ext cx="4862237" cy="0"/>
          </a:xfrm>
          <a:prstGeom prst="line">
            <a:avLst/>
          </a:prstGeom>
          <a:noFill/>
          <a:ln w="3175">
            <a:solidFill>
              <a:schemeClr val="bg1"/>
            </a:solidFill>
            <a:prstDash val="solid"/>
            <a:round/>
            <a:headEnd/>
            <a:tailEnd/>
          </a:ln>
        </p:spPr>
      </p:cxnSp>
      <p:sp>
        <p:nvSpPr>
          <p:cNvPr id="26" name="Textplatzhalter 3"/>
          <p:cNvSpPr txBox="1">
            <a:spLocks/>
          </p:cNvSpPr>
          <p:nvPr/>
        </p:nvSpPr>
        <p:spPr bwMode="gray">
          <a:xfrm>
            <a:off x="599940" y="4579926"/>
            <a:ext cx="2998025" cy="1282117"/>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a:p>
            <a:pPr marL="180000" lvl="2" indent="-180000"/>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a:p>
            <a:pPr marL="180000" lvl="2" indent="-180000"/>
            <a:r>
              <a:rPr lang="en-US" sz="1400" dirty="0">
                <a:solidFill>
                  <a:schemeClr val="bg1"/>
                </a:solidFill>
                <a:latin typeface="Arial" panose="020B0604020202020204" pitchFamily="34" charset="0"/>
                <a:cs typeface="Arial" panose="020B0604020202020204" pitchFamily="34" charset="0"/>
              </a:rPr>
              <a:t>This is a placeholder text.</a:t>
            </a:r>
          </a:p>
        </p:txBody>
      </p:sp>
      <p:sp>
        <p:nvSpPr>
          <p:cNvPr id="27" name="Textplatzhalter 3"/>
          <p:cNvSpPr txBox="1">
            <a:spLocks/>
          </p:cNvSpPr>
          <p:nvPr/>
        </p:nvSpPr>
        <p:spPr bwMode="gray">
          <a:xfrm>
            <a:off x="10025563" y="2980776"/>
            <a:ext cx="1548900" cy="683472"/>
          </a:xfrm>
          <a:prstGeom prst="rect">
            <a:avLst/>
          </a:prstGeom>
        </p:spPr>
        <p:txBody>
          <a:bodyPr vert="horz" lIns="0" tIns="0" rIns="0" bIns="0" rtlCol="0" anchor="ctr">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marL="180000" lvl="2" indent="-180000"/>
            <a:r>
              <a:rPr lang="en-US" sz="1400" dirty="0">
                <a:solidFill>
                  <a:schemeClr val="bg1"/>
                </a:solidFill>
                <a:latin typeface="Arial" panose="020B0604020202020204" pitchFamily="34" charset="0"/>
                <a:cs typeface="Arial" panose="020B0604020202020204" pitchFamily="34" charset="0"/>
              </a:rPr>
              <a:t>Placeholder</a:t>
            </a:r>
          </a:p>
          <a:p>
            <a:pPr marL="180000" lvl="2" indent="-180000"/>
            <a:r>
              <a:rPr lang="en-US" sz="1400" dirty="0">
                <a:solidFill>
                  <a:schemeClr val="bg1"/>
                </a:solidFill>
                <a:latin typeface="Arial" panose="020B0604020202020204" pitchFamily="34" charset="0"/>
                <a:cs typeface="Arial" panose="020B0604020202020204" pitchFamily="34" charset="0"/>
              </a:rPr>
              <a:t>Placeholder</a:t>
            </a:r>
          </a:p>
        </p:txBody>
      </p:sp>
      <p:cxnSp>
        <p:nvCxnSpPr>
          <p:cNvPr id="31" name="Gerade Verbindung 23"/>
          <p:cNvCxnSpPr/>
          <p:nvPr/>
        </p:nvCxnSpPr>
        <p:spPr bwMode="gray">
          <a:xfrm>
            <a:off x="7142922" y="4370161"/>
            <a:ext cx="4428457" cy="0"/>
          </a:xfrm>
          <a:prstGeom prst="line">
            <a:avLst/>
          </a:prstGeom>
          <a:noFill/>
          <a:ln w="3175">
            <a:solidFill>
              <a:schemeClr val="bg1"/>
            </a:solidFill>
            <a:prstDash val="solid"/>
            <a:round/>
            <a:headEnd/>
            <a:tailEnd/>
          </a:ln>
        </p:spPr>
      </p:cxnSp>
      <p:sp>
        <p:nvSpPr>
          <p:cNvPr id="34" name="Textplatzhalter 3"/>
          <p:cNvSpPr txBox="1">
            <a:spLocks/>
          </p:cNvSpPr>
          <p:nvPr/>
        </p:nvSpPr>
        <p:spPr bwMode="gray">
          <a:xfrm>
            <a:off x="10025563" y="3670022"/>
            <a:ext cx="1548900" cy="683472"/>
          </a:xfrm>
          <a:prstGeom prst="rect">
            <a:avLst/>
          </a:prstGeom>
        </p:spPr>
        <p:txBody>
          <a:bodyPr vert="horz" lIns="0" tIns="0" rIns="0" bIns="0" rtlCol="0" anchor="ctr">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marL="180000" lvl="2" indent="-180000"/>
            <a:r>
              <a:rPr lang="en-US" sz="1400" dirty="0">
                <a:solidFill>
                  <a:schemeClr val="bg1"/>
                </a:solidFill>
                <a:latin typeface="Arial" panose="020B0604020202020204" pitchFamily="34" charset="0"/>
                <a:cs typeface="Arial" panose="020B0604020202020204" pitchFamily="34" charset="0"/>
              </a:rPr>
              <a:t>Placeholder</a:t>
            </a:r>
          </a:p>
          <a:p>
            <a:pPr marL="180000" lvl="2" indent="-180000"/>
            <a:r>
              <a:rPr lang="en-US" sz="1400" dirty="0">
                <a:solidFill>
                  <a:schemeClr val="bg1"/>
                </a:solidFill>
                <a:latin typeface="Arial" panose="020B0604020202020204" pitchFamily="34" charset="0"/>
                <a:cs typeface="Arial" panose="020B0604020202020204" pitchFamily="34" charset="0"/>
              </a:rPr>
              <a:t>Placeholder</a:t>
            </a:r>
          </a:p>
        </p:txBody>
      </p:sp>
      <p:sp>
        <p:nvSpPr>
          <p:cNvPr id="35" name="Textplatzhalter 3"/>
          <p:cNvSpPr txBox="1">
            <a:spLocks/>
          </p:cNvSpPr>
          <p:nvPr/>
        </p:nvSpPr>
        <p:spPr bwMode="gray">
          <a:xfrm>
            <a:off x="10025563" y="4386010"/>
            <a:ext cx="1548900" cy="683472"/>
          </a:xfrm>
          <a:prstGeom prst="rect">
            <a:avLst/>
          </a:prstGeom>
        </p:spPr>
        <p:txBody>
          <a:bodyPr vert="horz" lIns="0" tIns="0" rIns="0" bIns="0" rtlCol="0" anchor="ctr">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marL="180000" lvl="2" indent="-180000"/>
            <a:r>
              <a:rPr lang="en-US" sz="1400" dirty="0">
                <a:solidFill>
                  <a:schemeClr val="bg1"/>
                </a:solidFill>
                <a:latin typeface="Arial" panose="020B0604020202020204" pitchFamily="34" charset="0"/>
                <a:cs typeface="Arial" panose="020B0604020202020204" pitchFamily="34" charset="0"/>
              </a:rPr>
              <a:t>Placeholder</a:t>
            </a:r>
          </a:p>
          <a:p>
            <a:pPr marL="180000" lvl="2" indent="-180000"/>
            <a:r>
              <a:rPr lang="en-US" sz="1400" dirty="0">
                <a:solidFill>
                  <a:schemeClr val="bg1"/>
                </a:solidFill>
                <a:latin typeface="Arial" panose="020B0604020202020204" pitchFamily="34" charset="0"/>
                <a:cs typeface="Arial" panose="020B0604020202020204" pitchFamily="34" charset="0"/>
              </a:rPr>
              <a:t>Placeholder</a:t>
            </a:r>
          </a:p>
        </p:txBody>
      </p:sp>
    </p:spTree>
    <p:extLst>
      <p:ext uri="{BB962C8B-B14F-4D97-AF65-F5344CB8AC3E}">
        <p14:creationId xmlns:p14="http://schemas.microsoft.com/office/powerpoint/2010/main" val="30748895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bwMode="gray">
          <a:xfrm>
            <a:off x="615949" y="2779415"/>
            <a:ext cx="10958514" cy="1368767"/>
            <a:chOff x="2168224" y="2779415"/>
            <a:chExt cx="7853964" cy="1368767"/>
          </a:xfrm>
        </p:grpSpPr>
        <p:sp>
          <p:nvSpPr>
            <p:cNvPr id="4" name="Textfeld 4"/>
            <p:cNvSpPr txBox="1"/>
            <p:nvPr/>
          </p:nvSpPr>
          <p:spPr bwMode="gray">
            <a:xfrm>
              <a:off x="2168224" y="2783832"/>
              <a:ext cx="7853964" cy="1364350"/>
            </a:xfrm>
            <a:prstGeom prst="rect">
              <a:avLst/>
            </a:prstGeom>
            <a:noFill/>
          </p:spPr>
          <p:txBody>
            <a:bodyPr lIns="180000" tIns="72000" rIns="72000" bIns="72000" anchor="ctr"/>
            <a:lstStyle>
              <a:defPPr>
                <a:defRPr lang="de-DE"/>
              </a:defPPr>
              <a:lvl1pPr indent="0" defTabSz="1221456">
                <a:spcBef>
                  <a:spcPts val="300"/>
                </a:spcBef>
                <a:spcAft>
                  <a:spcPts val="300"/>
                </a:spcAft>
                <a:buClr>
                  <a:schemeClr val="accent2"/>
                </a:buClr>
                <a:buSzPct val="110000"/>
                <a:buFont typeface="Arial" pitchFamily="34" charset="0"/>
                <a:buNone/>
                <a:defRPr sz="1600" baseline="0">
                  <a:solidFill>
                    <a:schemeClr val="bg1"/>
                  </a:solidFill>
                </a:defRPr>
              </a:lvl1pPr>
              <a:lvl2pPr marL="3175" indent="0" defTabSz="1221456">
                <a:spcBef>
                  <a:spcPts val="200"/>
                </a:spcBef>
                <a:spcAft>
                  <a:spcPts val="300"/>
                </a:spcAft>
                <a:buClr>
                  <a:schemeClr val="accent1"/>
                </a:buClr>
                <a:buSzPct val="110000"/>
                <a:buFont typeface="Arial" pitchFamily="34" charset="0"/>
                <a:buNone/>
                <a:tabLst/>
                <a:defRPr sz="1600"/>
              </a:lvl2pPr>
              <a:lvl3pPr marL="3175" indent="0" defTabSz="1221456">
                <a:spcBef>
                  <a:spcPts val="200"/>
                </a:spcBef>
                <a:spcAft>
                  <a:spcPts val="300"/>
                </a:spcAft>
                <a:buClr>
                  <a:srgbClr val="6BC200"/>
                </a:buClr>
                <a:buSzPct val="110000"/>
                <a:buFont typeface="Arial" pitchFamily="34" charset="0"/>
                <a:buNone/>
                <a:tabLst/>
                <a:defRPr sz="1600"/>
              </a:lvl3pPr>
              <a:lvl4pPr marL="3175" indent="0" defTabSz="1221456">
                <a:spcBef>
                  <a:spcPts val="200"/>
                </a:spcBef>
                <a:spcAft>
                  <a:spcPts val="300"/>
                </a:spcAft>
                <a:buClr>
                  <a:schemeClr val="accent5"/>
                </a:buClr>
                <a:buSzPct val="110000"/>
                <a:buFont typeface="Arial" pitchFamily="34" charset="0"/>
                <a:buNone/>
                <a:tabLst/>
                <a:defRPr sz="1600"/>
              </a:lvl4pPr>
              <a:lvl5pPr marL="3175" indent="0" defTabSz="1221456">
                <a:spcBef>
                  <a:spcPts val="200"/>
                </a:spcBef>
                <a:spcAft>
                  <a:spcPts val="300"/>
                </a:spcAft>
                <a:buClr>
                  <a:schemeClr val="accent6"/>
                </a:buClr>
                <a:buSzPct val="110000"/>
                <a:buFont typeface="Arial" pitchFamily="34" charset="0"/>
                <a:buNone/>
                <a:tabLst/>
                <a:defRPr sz="1600"/>
              </a:lvl5pPr>
              <a:lvl6pPr marL="3175" indent="0" defTabSz="1221456">
                <a:spcBef>
                  <a:spcPts val="200"/>
                </a:spcBef>
                <a:spcAft>
                  <a:spcPts val="300"/>
                </a:spcAft>
                <a:buClr>
                  <a:schemeClr val="accent6"/>
                </a:buClr>
                <a:buSzPct val="110000"/>
                <a:buFont typeface="Arial" pitchFamily="34" charset="0"/>
                <a:buNone/>
                <a:tabLst/>
                <a:defRPr sz="1600"/>
              </a:lvl6pPr>
              <a:lvl7pPr marL="3175" indent="0" defTabSz="1221456">
                <a:spcBef>
                  <a:spcPts val="200"/>
                </a:spcBef>
                <a:spcAft>
                  <a:spcPts val="300"/>
                </a:spcAft>
                <a:buClr>
                  <a:schemeClr val="accent6"/>
                </a:buClr>
                <a:buSzPct val="110000"/>
                <a:buFont typeface="Arial" pitchFamily="34" charset="0"/>
                <a:buNone/>
                <a:tabLst/>
                <a:defRPr sz="1600"/>
              </a:lvl7pPr>
              <a:lvl8pPr marL="3175" indent="0" defTabSz="1221456">
                <a:spcBef>
                  <a:spcPts val="200"/>
                </a:spcBef>
                <a:spcAft>
                  <a:spcPts val="300"/>
                </a:spcAft>
                <a:buClr>
                  <a:schemeClr val="accent6"/>
                </a:buClr>
                <a:buSzPct val="110000"/>
                <a:buFont typeface="Arial" pitchFamily="34" charset="0"/>
                <a:buNone/>
                <a:tabLst/>
                <a:defRPr sz="1600"/>
              </a:lvl8pPr>
              <a:lvl9pPr marL="3175" indent="0" defTabSz="1221456">
                <a:spcBef>
                  <a:spcPts val="200"/>
                </a:spcBef>
                <a:spcAft>
                  <a:spcPts val="300"/>
                </a:spcAft>
                <a:buClr>
                  <a:schemeClr val="accent6"/>
                </a:buClr>
                <a:buSzPct val="110000"/>
                <a:buFont typeface="Arial" pitchFamily="34" charset="0"/>
                <a:buNone/>
                <a:tabLst/>
                <a:defRPr sz="1600"/>
              </a:lvl9pPr>
            </a:lstStyle>
            <a:p>
              <a:pPr algn="ctr"/>
              <a:r>
                <a:rPr lang="en-US" sz="6600" dirty="0">
                  <a:latin typeface="Arial" panose="020B0604020202020204" pitchFamily="34" charset="0"/>
                  <a:cs typeface="Arial" panose="020B0604020202020204" pitchFamily="34" charset="0"/>
                </a:rPr>
                <a:t>TIMELINES / TIMETABLES</a:t>
              </a:r>
            </a:p>
          </p:txBody>
        </p:sp>
        <p:grpSp>
          <p:nvGrpSpPr>
            <p:cNvPr id="6" name="Group 5"/>
            <p:cNvGrpSpPr/>
            <p:nvPr/>
          </p:nvGrpSpPr>
          <p:grpSpPr bwMode="gray">
            <a:xfrm>
              <a:off x="2168225" y="2779415"/>
              <a:ext cx="7853962" cy="1358020"/>
              <a:chOff x="5352821" y="2788468"/>
              <a:chExt cx="1484769" cy="1358020"/>
            </a:xfrm>
          </p:grpSpPr>
          <p:cxnSp>
            <p:nvCxnSpPr>
              <p:cNvPr id="7" name="Straight Connector 6"/>
              <p:cNvCxnSpPr/>
              <p:nvPr/>
            </p:nvCxnSpPr>
            <p:spPr bwMode="gray">
              <a:xfrm>
                <a:off x="5352821" y="4146488"/>
                <a:ext cx="1484769" cy="0"/>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bwMode="gray">
              <a:xfrm>
                <a:off x="5352821" y="2788468"/>
                <a:ext cx="1484769" cy="0"/>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38343681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err="1"/>
              <a:t>Roadmapping</a:t>
            </a:r>
            <a:r>
              <a:rPr lang="en-US" dirty="0"/>
              <a:t> – future management</a:t>
            </a:r>
          </a:p>
        </p:txBody>
      </p:sp>
      <p:sp>
        <p:nvSpPr>
          <p:cNvPr id="3" name="Untertitel 2"/>
          <p:cNvSpPr>
            <a:spLocks noGrp="1"/>
          </p:cNvSpPr>
          <p:nvPr>
            <p:ph type="subTitle" idx="14"/>
          </p:nvPr>
        </p:nvSpPr>
        <p:spPr bwMode="gray"/>
        <p:txBody>
          <a:bodyPr/>
          <a:lstStyle/>
          <a:p>
            <a:endParaRPr lang="en-US" dirty="0"/>
          </a:p>
        </p:txBody>
      </p:sp>
      <p:sp>
        <p:nvSpPr>
          <p:cNvPr id="6" name="Freeform 13"/>
          <p:cNvSpPr>
            <a:spLocks/>
          </p:cNvSpPr>
          <p:nvPr/>
        </p:nvSpPr>
        <p:spPr bwMode="gray">
          <a:xfrm>
            <a:off x="5538522" y="1420813"/>
            <a:ext cx="5581201" cy="4715872"/>
          </a:xfrm>
          <a:custGeom>
            <a:avLst/>
            <a:gdLst>
              <a:gd name="connsiteX0" fmla="*/ 9576 w 10013"/>
              <a:gd name="connsiteY0" fmla="*/ 0 h 10000"/>
              <a:gd name="connsiteX1" fmla="*/ 9782 w 10013"/>
              <a:gd name="connsiteY1" fmla="*/ 1380 h 10000"/>
              <a:gd name="connsiteX2" fmla="*/ 9916 w 10013"/>
              <a:gd name="connsiteY2" fmla="*/ 2599 h 10000"/>
              <a:gd name="connsiteX3" fmla="*/ 9992 w 10013"/>
              <a:gd name="connsiteY3" fmla="*/ 3491 h 10000"/>
              <a:gd name="connsiteX4" fmla="*/ 10013 w 10013"/>
              <a:gd name="connsiteY4" fmla="*/ 3874 h 10000"/>
              <a:gd name="connsiteX5" fmla="*/ 9324 w 10013"/>
              <a:gd name="connsiteY5" fmla="*/ 3632 h 10000"/>
              <a:gd name="connsiteX6" fmla="*/ 8626 w 10013"/>
              <a:gd name="connsiteY6" fmla="*/ 5018 h 10000"/>
              <a:gd name="connsiteX7" fmla="*/ 6911 w 10013"/>
              <a:gd name="connsiteY7" fmla="*/ 7355 h 10000"/>
              <a:gd name="connsiteX8" fmla="*/ 4242 w 10013"/>
              <a:gd name="connsiteY8" fmla="*/ 9340 h 10000"/>
              <a:gd name="connsiteX9" fmla="*/ 837 w 10013"/>
              <a:gd name="connsiteY9" fmla="*/ 9773 h 10000"/>
              <a:gd name="connsiteX10" fmla="*/ 635 w 10013"/>
              <a:gd name="connsiteY10" fmla="*/ 9728 h 10000"/>
              <a:gd name="connsiteX11" fmla="*/ 429 w 10013"/>
              <a:gd name="connsiteY11" fmla="*/ 9683 h 10000"/>
              <a:gd name="connsiteX12" fmla="*/ 219 w 10013"/>
              <a:gd name="connsiteY12" fmla="*/ 9622 h 10000"/>
              <a:gd name="connsiteX13" fmla="*/ 13 w 10013"/>
              <a:gd name="connsiteY13" fmla="*/ 9562 h 10000"/>
              <a:gd name="connsiteX14" fmla="*/ 143 w 10013"/>
              <a:gd name="connsiteY14" fmla="*/ 9597 h 10000"/>
              <a:gd name="connsiteX15" fmla="*/ 219 w 10013"/>
              <a:gd name="connsiteY15" fmla="*/ 9612 h 10000"/>
              <a:gd name="connsiteX16" fmla="*/ 303 w 10013"/>
              <a:gd name="connsiteY16" fmla="*/ 9627 h 10000"/>
              <a:gd name="connsiteX17" fmla="*/ 1648 w 10013"/>
              <a:gd name="connsiteY17" fmla="*/ 9647 h 10000"/>
              <a:gd name="connsiteX18" fmla="*/ 3611 w 10013"/>
              <a:gd name="connsiteY18" fmla="*/ 8982 h 10000"/>
              <a:gd name="connsiteX19" fmla="*/ 5852 w 10013"/>
              <a:gd name="connsiteY19" fmla="*/ 7008 h 10000"/>
              <a:gd name="connsiteX20" fmla="*/ 7899 w 10013"/>
              <a:gd name="connsiteY20" fmla="*/ 3134 h 10000"/>
              <a:gd name="connsiteX21" fmla="*/ 7214 w 10013"/>
              <a:gd name="connsiteY21" fmla="*/ 2892 h 10000"/>
              <a:gd name="connsiteX22" fmla="*/ 7470 w 10013"/>
              <a:gd name="connsiteY22" fmla="*/ 2630 h 10000"/>
              <a:gd name="connsiteX23" fmla="*/ 8042 w 10013"/>
              <a:gd name="connsiteY23" fmla="*/ 2005 h 10000"/>
              <a:gd name="connsiteX24" fmla="*/ 8794 w 10013"/>
              <a:gd name="connsiteY24" fmla="*/ 1098 h 10000"/>
              <a:gd name="connsiteX25" fmla="*/ 9576 w 10013"/>
              <a:gd name="connsiteY25" fmla="*/ 0 h 10000"/>
              <a:gd name="connsiteX0" fmla="*/ 9433 w 9870"/>
              <a:gd name="connsiteY0" fmla="*/ 0 h 10000"/>
              <a:gd name="connsiteX1" fmla="*/ 9639 w 9870"/>
              <a:gd name="connsiteY1" fmla="*/ 1380 h 10000"/>
              <a:gd name="connsiteX2" fmla="*/ 9773 w 9870"/>
              <a:gd name="connsiteY2" fmla="*/ 2599 h 10000"/>
              <a:gd name="connsiteX3" fmla="*/ 9849 w 9870"/>
              <a:gd name="connsiteY3" fmla="*/ 3491 h 10000"/>
              <a:gd name="connsiteX4" fmla="*/ 9870 w 9870"/>
              <a:gd name="connsiteY4" fmla="*/ 3874 h 10000"/>
              <a:gd name="connsiteX5" fmla="*/ 9181 w 9870"/>
              <a:gd name="connsiteY5" fmla="*/ 3632 h 10000"/>
              <a:gd name="connsiteX6" fmla="*/ 8483 w 9870"/>
              <a:gd name="connsiteY6" fmla="*/ 5018 h 10000"/>
              <a:gd name="connsiteX7" fmla="*/ 6768 w 9870"/>
              <a:gd name="connsiteY7" fmla="*/ 7355 h 10000"/>
              <a:gd name="connsiteX8" fmla="*/ 4099 w 9870"/>
              <a:gd name="connsiteY8" fmla="*/ 9340 h 10000"/>
              <a:gd name="connsiteX9" fmla="*/ 694 w 9870"/>
              <a:gd name="connsiteY9" fmla="*/ 9773 h 10000"/>
              <a:gd name="connsiteX10" fmla="*/ 492 w 9870"/>
              <a:gd name="connsiteY10" fmla="*/ 9728 h 10000"/>
              <a:gd name="connsiteX11" fmla="*/ 286 w 9870"/>
              <a:gd name="connsiteY11" fmla="*/ 9683 h 10000"/>
              <a:gd name="connsiteX12" fmla="*/ 76 w 9870"/>
              <a:gd name="connsiteY12" fmla="*/ 9622 h 10000"/>
              <a:gd name="connsiteX13" fmla="*/ 0 w 9870"/>
              <a:gd name="connsiteY13" fmla="*/ 9597 h 10000"/>
              <a:gd name="connsiteX14" fmla="*/ 76 w 9870"/>
              <a:gd name="connsiteY14" fmla="*/ 9612 h 10000"/>
              <a:gd name="connsiteX15" fmla="*/ 160 w 9870"/>
              <a:gd name="connsiteY15" fmla="*/ 9627 h 10000"/>
              <a:gd name="connsiteX16" fmla="*/ 1505 w 9870"/>
              <a:gd name="connsiteY16" fmla="*/ 9647 h 10000"/>
              <a:gd name="connsiteX17" fmla="*/ 3468 w 9870"/>
              <a:gd name="connsiteY17" fmla="*/ 8982 h 10000"/>
              <a:gd name="connsiteX18" fmla="*/ 5709 w 9870"/>
              <a:gd name="connsiteY18" fmla="*/ 7008 h 10000"/>
              <a:gd name="connsiteX19" fmla="*/ 7756 w 9870"/>
              <a:gd name="connsiteY19" fmla="*/ 3134 h 10000"/>
              <a:gd name="connsiteX20" fmla="*/ 7071 w 9870"/>
              <a:gd name="connsiteY20" fmla="*/ 2892 h 10000"/>
              <a:gd name="connsiteX21" fmla="*/ 7327 w 9870"/>
              <a:gd name="connsiteY21" fmla="*/ 2630 h 10000"/>
              <a:gd name="connsiteX22" fmla="*/ 7899 w 9870"/>
              <a:gd name="connsiteY22" fmla="*/ 2005 h 10000"/>
              <a:gd name="connsiteX23" fmla="*/ 8651 w 9870"/>
              <a:gd name="connsiteY23" fmla="*/ 1098 h 10000"/>
              <a:gd name="connsiteX24" fmla="*/ 9433 w 9870"/>
              <a:gd name="connsiteY24"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870" h="10000">
                <a:moveTo>
                  <a:pt x="9433" y="0"/>
                </a:moveTo>
                <a:cubicBezTo>
                  <a:pt x="9517" y="469"/>
                  <a:pt x="9584" y="937"/>
                  <a:pt x="9639" y="1380"/>
                </a:cubicBezTo>
                <a:cubicBezTo>
                  <a:pt x="9698" y="1824"/>
                  <a:pt x="9740" y="2237"/>
                  <a:pt x="9773" y="2599"/>
                </a:cubicBezTo>
                <a:cubicBezTo>
                  <a:pt x="9807" y="2962"/>
                  <a:pt x="9832" y="3270"/>
                  <a:pt x="9849" y="3491"/>
                </a:cubicBezTo>
                <a:cubicBezTo>
                  <a:pt x="9862" y="3713"/>
                  <a:pt x="9870" y="3849"/>
                  <a:pt x="9870" y="3874"/>
                </a:cubicBezTo>
                <a:lnTo>
                  <a:pt x="9181" y="3632"/>
                </a:lnTo>
                <a:cubicBezTo>
                  <a:pt x="9113" y="3793"/>
                  <a:pt x="8886" y="4322"/>
                  <a:pt x="8483" y="5018"/>
                </a:cubicBezTo>
                <a:cubicBezTo>
                  <a:pt x="8084" y="5708"/>
                  <a:pt x="7512" y="6554"/>
                  <a:pt x="6768" y="7355"/>
                </a:cubicBezTo>
                <a:cubicBezTo>
                  <a:pt x="6036" y="8146"/>
                  <a:pt x="5141" y="8872"/>
                  <a:pt x="4099" y="9340"/>
                </a:cubicBezTo>
                <a:cubicBezTo>
                  <a:pt x="3086" y="9798"/>
                  <a:pt x="1942" y="10000"/>
                  <a:pt x="694" y="9773"/>
                </a:cubicBezTo>
                <a:lnTo>
                  <a:pt x="492" y="9728"/>
                </a:lnTo>
                <a:lnTo>
                  <a:pt x="286" y="9683"/>
                </a:lnTo>
                <a:lnTo>
                  <a:pt x="76" y="9622"/>
                </a:lnTo>
                <a:lnTo>
                  <a:pt x="0" y="9597"/>
                </a:lnTo>
                <a:cubicBezTo>
                  <a:pt x="34" y="9605"/>
                  <a:pt x="51" y="9607"/>
                  <a:pt x="76" y="9612"/>
                </a:cubicBezTo>
                <a:cubicBezTo>
                  <a:pt x="101" y="9617"/>
                  <a:pt x="131" y="9622"/>
                  <a:pt x="160" y="9627"/>
                </a:cubicBezTo>
                <a:cubicBezTo>
                  <a:pt x="479" y="9688"/>
                  <a:pt x="946" y="9723"/>
                  <a:pt x="1505" y="9647"/>
                </a:cubicBezTo>
                <a:cubicBezTo>
                  <a:pt x="2081" y="9572"/>
                  <a:pt x="2754" y="9385"/>
                  <a:pt x="3468" y="8982"/>
                </a:cubicBezTo>
                <a:cubicBezTo>
                  <a:pt x="4200" y="8574"/>
                  <a:pt x="4969" y="7945"/>
                  <a:pt x="5709" y="7008"/>
                </a:cubicBezTo>
                <a:cubicBezTo>
                  <a:pt x="6457" y="6050"/>
                  <a:pt x="7167" y="4786"/>
                  <a:pt x="7756" y="3134"/>
                </a:cubicBezTo>
                <a:lnTo>
                  <a:pt x="7071" y="2892"/>
                </a:lnTo>
                <a:cubicBezTo>
                  <a:pt x="7087" y="2877"/>
                  <a:pt x="7180" y="2786"/>
                  <a:pt x="7327" y="2630"/>
                </a:cubicBezTo>
                <a:cubicBezTo>
                  <a:pt x="7474" y="2479"/>
                  <a:pt x="7672" y="2262"/>
                  <a:pt x="7899" y="2005"/>
                </a:cubicBezTo>
                <a:cubicBezTo>
                  <a:pt x="8130" y="1743"/>
                  <a:pt x="8386" y="1436"/>
                  <a:pt x="8651" y="1098"/>
                </a:cubicBezTo>
                <a:cubicBezTo>
                  <a:pt x="8916" y="756"/>
                  <a:pt x="9185" y="388"/>
                  <a:pt x="9433" y="0"/>
                </a:cubicBezTo>
                <a:close/>
              </a:path>
            </a:pathLst>
          </a:custGeom>
          <a:solidFill>
            <a:schemeClr val="bg1"/>
          </a:solidFill>
          <a:ln w="9525">
            <a:noFill/>
            <a:round/>
            <a:headEnd/>
            <a:tailEnd/>
          </a:ln>
          <a:effectLst/>
          <a:scene3d>
            <a:camera prst="orthographicFront"/>
            <a:lightRig rig="threePt" dir="t">
              <a:rot lat="0" lon="0" rev="19800000"/>
            </a:lightRig>
          </a:scene3d>
          <a:sp3d extrusionH="635000">
            <a:bevelB w="50800" h="50800" prst="angle"/>
          </a:sp3d>
        </p:spPr>
        <p:txBody>
          <a:bodyPr vert="horz" wrap="square" lIns="91422" tIns="45718" rIns="91422" bIns="45718" numCol="1" anchor="t" anchorCtr="0" compatLnSpc="1">
            <a:prstTxWarp prst="textNoShape">
              <a:avLst/>
            </a:prstTxWarp>
          </a:bodyPr>
          <a:lstStyle/>
          <a:p>
            <a:pPr indent="-190462">
              <a:lnSpc>
                <a:spcPct val="95000"/>
              </a:lnSpc>
              <a:spcAft>
                <a:spcPts val="800"/>
              </a:spcAft>
              <a:buClr>
                <a:srgbClr val="808080"/>
              </a:buClr>
              <a:defRPr/>
            </a:pPr>
            <a:endParaRPr lang="en-US" noProof="1">
              <a:solidFill>
                <a:srgbClr val="000000"/>
              </a:solidFill>
              <a:latin typeface="Arial" panose="020B0604020202020204" pitchFamily="34" charset="0"/>
              <a:cs typeface="Arial" panose="020B0604020202020204" pitchFamily="34" charset="0"/>
            </a:endParaRPr>
          </a:p>
        </p:txBody>
      </p:sp>
      <p:cxnSp>
        <p:nvCxnSpPr>
          <p:cNvPr id="10" name="Gerader Verbinder 7"/>
          <p:cNvCxnSpPr/>
          <p:nvPr/>
        </p:nvCxnSpPr>
        <p:spPr bwMode="gray">
          <a:xfrm>
            <a:off x="8488170" y="2338751"/>
            <a:ext cx="1402855" cy="0"/>
          </a:xfrm>
          <a:prstGeom prst="line">
            <a:avLst/>
          </a:prstGeom>
          <a:ln w="6350">
            <a:solidFill>
              <a:schemeClr val="bg2"/>
            </a:solidFill>
            <a:headEnd type="diamond"/>
          </a:ln>
        </p:spPr>
        <p:style>
          <a:lnRef idx="1">
            <a:schemeClr val="accent1"/>
          </a:lnRef>
          <a:fillRef idx="0">
            <a:schemeClr val="accent1"/>
          </a:fillRef>
          <a:effectRef idx="0">
            <a:schemeClr val="accent1"/>
          </a:effectRef>
          <a:fontRef idx="minor">
            <a:schemeClr val="tx1"/>
          </a:fontRef>
        </p:style>
      </p:cxnSp>
      <p:cxnSp>
        <p:nvCxnSpPr>
          <p:cNvPr id="11" name="Gerader Verbinder 32"/>
          <p:cNvCxnSpPr/>
          <p:nvPr/>
        </p:nvCxnSpPr>
        <p:spPr bwMode="gray">
          <a:xfrm>
            <a:off x="7734232" y="3346650"/>
            <a:ext cx="1854903" cy="0"/>
          </a:xfrm>
          <a:prstGeom prst="line">
            <a:avLst/>
          </a:prstGeom>
          <a:ln w="6350">
            <a:solidFill>
              <a:schemeClr val="bg2"/>
            </a:solidFill>
            <a:headEnd type="diamond"/>
          </a:ln>
        </p:spPr>
        <p:style>
          <a:lnRef idx="1">
            <a:schemeClr val="accent1"/>
          </a:lnRef>
          <a:fillRef idx="0">
            <a:schemeClr val="accent1"/>
          </a:fillRef>
          <a:effectRef idx="0">
            <a:schemeClr val="accent1"/>
          </a:effectRef>
          <a:fontRef idx="minor">
            <a:schemeClr val="tx1"/>
          </a:fontRef>
        </p:style>
      </p:cxnSp>
      <p:cxnSp>
        <p:nvCxnSpPr>
          <p:cNvPr id="12" name="Gerader Verbinder 33"/>
          <p:cNvCxnSpPr/>
          <p:nvPr/>
        </p:nvCxnSpPr>
        <p:spPr bwMode="gray">
          <a:xfrm>
            <a:off x="6806777" y="4354549"/>
            <a:ext cx="2134203" cy="0"/>
          </a:xfrm>
          <a:prstGeom prst="line">
            <a:avLst/>
          </a:prstGeom>
          <a:ln w="6350">
            <a:solidFill>
              <a:schemeClr val="bg2"/>
            </a:solidFill>
            <a:headEnd type="diamond"/>
          </a:ln>
        </p:spPr>
        <p:style>
          <a:lnRef idx="1">
            <a:schemeClr val="accent1"/>
          </a:lnRef>
          <a:fillRef idx="0">
            <a:schemeClr val="accent1"/>
          </a:fillRef>
          <a:effectRef idx="0">
            <a:schemeClr val="accent1"/>
          </a:effectRef>
          <a:fontRef idx="minor">
            <a:schemeClr val="tx1"/>
          </a:fontRef>
        </p:style>
      </p:cxnSp>
      <p:cxnSp>
        <p:nvCxnSpPr>
          <p:cNvPr id="13" name="Gerader Verbinder 34"/>
          <p:cNvCxnSpPr/>
          <p:nvPr/>
        </p:nvCxnSpPr>
        <p:spPr bwMode="gray">
          <a:xfrm>
            <a:off x="5972168" y="5362449"/>
            <a:ext cx="1762061" cy="0"/>
          </a:xfrm>
          <a:prstGeom prst="line">
            <a:avLst/>
          </a:prstGeom>
          <a:ln w="6350">
            <a:solidFill>
              <a:schemeClr val="bg2"/>
            </a:solidFill>
            <a:headEnd type="diamond"/>
          </a:ln>
        </p:spPr>
        <p:style>
          <a:lnRef idx="1">
            <a:schemeClr val="accent1"/>
          </a:lnRef>
          <a:fillRef idx="0">
            <a:schemeClr val="accent1"/>
          </a:fillRef>
          <a:effectRef idx="0">
            <a:schemeClr val="accent1"/>
          </a:effectRef>
          <a:fontRef idx="minor">
            <a:schemeClr val="tx1"/>
          </a:fontRef>
        </p:style>
      </p:cxnSp>
      <p:sp>
        <p:nvSpPr>
          <p:cNvPr id="15" name="Textplatzhalter 3"/>
          <p:cNvSpPr txBox="1">
            <a:spLocks/>
          </p:cNvSpPr>
          <p:nvPr/>
        </p:nvSpPr>
        <p:spPr bwMode="gray">
          <a:xfrm>
            <a:off x="3139996" y="1926182"/>
            <a:ext cx="5198046" cy="818063"/>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lgn="r"/>
            <a:r>
              <a:rPr lang="en-US" sz="2000" cap="all" dirty="0">
                <a:solidFill>
                  <a:schemeClr val="bg2"/>
                </a:solidFill>
                <a:latin typeface="Arial" panose="020B0604020202020204" pitchFamily="34" charset="0"/>
                <a:cs typeface="Arial" panose="020B0604020202020204" pitchFamily="34" charset="0"/>
              </a:rPr>
              <a:t>2023</a:t>
            </a:r>
            <a:endParaRPr lang="en-US" sz="1400" cap="all" dirty="0">
              <a:solidFill>
                <a:schemeClr val="bg2"/>
              </a:solidFill>
              <a:latin typeface="Arial" panose="020B0604020202020204" pitchFamily="34" charset="0"/>
              <a:cs typeface="Arial" panose="020B0604020202020204" pitchFamily="34" charset="0"/>
            </a:endParaRPr>
          </a:p>
          <a:p>
            <a:pPr algn="r"/>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p:txBody>
      </p:sp>
      <p:sp>
        <p:nvSpPr>
          <p:cNvPr id="17" name="Textplatzhalter 3"/>
          <p:cNvSpPr txBox="1">
            <a:spLocks/>
          </p:cNvSpPr>
          <p:nvPr/>
        </p:nvSpPr>
        <p:spPr bwMode="gray">
          <a:xfrm>
            <a:off x="2396193" y="2937618"/>
            <a:ext cx="5198046" cy="818063"/>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lgn="r"/>
            <a:r>
              <a:rPr lang="en-US" sz="2000" cap="all" dirty="0">
                <a:solidFill>
                  <a:schemeClr val="bg2"/>
                </a:solidFill>
                <a:latin typeface="Arial" panose="020B0604020202020204" pitchFamily="34" charset="0"/>
                <a:cs typeface="Arial" panose="020B0604020202020204" pitchFamily="34" charset="0"/>
              </a:rPr>
              <a:t>2022</a:t>
            </a:r>
            <a:endParaRPr lang="en-US" sz="1400" cap="all" dirty="0">
              <a:solidFill>
                <a:schemeClr val="bg2"/>
              </a:solidFill>
              <a:latin typeface="Arial" panose="020B0604020202020204" pitchFamily="34" charset="0"/>
              <a:cs typeface="Arial" panose="020B0604020202020204" pitchFamily="34" charset="0"/>
            </a:endParaRPr>
          </a:p>
          <a:p>
            <a:pPr algn="r"/>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p:txBody>
      </p:sp>
      <p:sp>
        <p:nvSpPr>
          <p:cNvPr id="18" name="Textplatzhalter 3"/>
          <p:cNvSpPr txBox="1">
            <a:spLocks/>
          </p:cNvSpPr>
          <p:nvPr/>
        </p:nvSpPr>
        <p:spPr bwMode="gray">
          <a:xfrm>
            <a:off x="1420378" y="3945517"/>
            <a:ext cx="5198046" cy="818063"/>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lgn="r"/>
            <a:r>
              <a:rPr lang="en-US" sz="2000" cap="all" dirty="0">
                <a:solidFill>
                  <a:schemeClr val="bg2"/>
                </a:solidFill>
                <a:latin typeface="Arial" panose="020B0604020202020204" pitchFamily="34" charset="0"/>
                <a:cs typeface="Arial" panose="020B0604020202020204" pitchFamily="34" charset="0"/>
              </a:rPr>
              <a:t>2021</a:t>
            </a:r>
            <a:endParaRPr lang="en-US" sz="1400" cap="all" dirty="0">
              <a:solidFill>
                <a:schemeClr val="bg2"/>
              </a:solidFill>
              <a:latin typeface="Arial" panose="020B0604020202020204" pitchFamily="34" charset="0"/>
              <a:cs typeface="Arial" panose="020B0604020202020204" pitchFamily="34" charset="0"/>
            </a:endParaRPr>
          </a:p>
          <a:p>
            <a:pPr algn="r"/>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p:txBody>
      </p:sp>
      <p:sp>
        <p:nvSpPr>
          <p:cNvPr id="19" name="Textplatzhalter 3"/>
          <p:cNvSpPr txBox="1">
            <a:spLocks/>
          </p:cNvSpPr>
          <p:nvPr/>
        </p:nvSpPr>
        <p:spPr bwMode="gray">
          <a:xfrm>
            <a:off x="595565" y="4953417"/>
            <a:ext cx="5198046" cy="818063"/>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lgn="r"/>
            <a:r>
              <a:rPr lang="en-US" sz="2000" cap="all" dirty="0">
                <a:solidFill>
                  <a:schemeClr val="bg2"/>
                </a:solidFill>
                <a:latin typeface="Arial" panose="020B0604020202020204" pitchFamily="34" charset="0"/>
                <a:cs typeface="Arial" panose="020B0604020202020204" pitchFamily="34" charset="0"/>
              </a:rPr>
              <a:t>2020</a:t>
            </a:r>
            <a:endParaRPr lang="en-US" sz="1400" cap="all" dirty="0">
              <a:solidFill>
                <a:schemeClr val="bg2"/>
              </a:solidFill>
              <a:latin typeface="Arial" panose="020B0604020202020204" pitchFamily="34" charset="0"/>
              <a:cs typeface="Arial" panose="020B0604020202020204" pitchFamily="34" charset="0"/>
            </a:endParaRPr>
          </a:p>
          <a:p>
            <a:pPr algn="r"/>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p:txBody>
      </p:sp>
    </p:spTree>
    <p:extLst>
      <p:ext uri="{BB962C8B-B14F-4D97-AF65-F5344CB8AC3E}">
        <p14:creationId xmlns:p14="http://schemas.microsoft.com/office/powerpoint/2010/main" val="20064869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Timeline</a:t>
            </a:r>
          </a:p>
        </p:txBody>
      </p:sp>
      <p:sp>
        <p:nvSpPr>
          <p:cNvPr id="3" name="Untertitel 2"/>
          <p:cNvSpPr>
            <a:spLocks noGrp="1"/>
          </p:cNvSpPr>
          <p:nvPr>
            <p:ph type="subTitle" idx="14"/>
          </p:nvPr>
        </p:nvSpPr>
        <p:spPr bwMode="gray"/>
        <p:txBody>
          <a:bodyPr/>
          <a:lstStyle/>
          <a:p>
            <a:endParaRPr lang="en-US" dirty="0"/>
          </a:p>
        </p:txBody>
      </p:sp>
      <p:sp>
        <p:nvSpPr>
          <p:cNvPr id="24" name="Line 55" descr="© INSCALE GmbH, 26.05.2010&#10;http://www.presentationload.com/"/>
          <p:cNvSpPr>
            <a:spLocks noChangeShapeType="1"/>
          </p:cNvSpPr>
          <p:nvPr/>
        </p:nvSpPr>
        <p:spPr bwMode="gray">
          <a:xfrm flipV="1">
            <a:off x="6095868" y="1377331"/>
            <a:ext cx="0" cy="4861544"/>
          </a:xfrm>
          <a:prstGeom prst="line">
            <a:avLst/>
          </a:prstGeom>
          <a:solidFill>
            <a:schemeClr val="accent1"/>
          </a:solidFill>
          <a:ln w="6350" cap="flat" cmpd="sng" algn="ctr">
            <a:solidFill>
              <a:schemeClr val="bg1"/>
            </a:solidFill>
            <a:prstDash val="solid"/>
            <a:round/>
            <a:headEnd type="none" w="med" len="med"/>
            <a:tailEnd type="none" w="med" len="med"/>
          </a:ln>
          <a:effectLst/>
        </p:spPr>
        <p:txBody>
          <a:bodyPr lIns="91228" tIns="45622" rIns="91228" bIns="45622"/>
          <a:lstStyle/>
          <a:p>
            <a:pPr eaLnBrk="0" fontAlgn="base" hangingPunct="0">
              <a:spcBef>
                <a:spcPct val="0"/>
              </a:spcBef>
              <a:spcAft>
                <a:spcPct val="0"/>
              </a:spcAft>
            </a:pPr>
            <a:endParaRPr lang="en-US" sz="1500" dirty="0">
              <a:solidFill>
                <a:srgbClr val="595959">
                  <a:lumMod val="65000"/>
                  <a:lumOff val="35000"/>
                </a:srgbClr>
              </a:solidFill>
              <a:latin typeface="Arial" panose="020B0604020202020204" pitchFamily="34" charset="0"/>
              <a:cs typeface="Arial" panose="020B0604020202020204" pitchFamily="34" charset="0"/>
            </a:endParaRPr>
          </a:p>
        </p:txBody>
      </p:sp>
      <p:grpSp>
        <p:nvGrpSpPr>
          <p:cNvPr id="20" name="Gruppieren 19"/>
          <p:cNvGrpSpPr/>
          <p:nvPr/>
        </p:nvGrpSpPr>
        <p:grpSpPr>
          <a:xfrm>
            <a:off x="1715143" y="2299564"/>
            <a:ext cx="3625879" cy="1074322"/>
            <a:chOff x="1823155" y="2299564"/>
            <a:chExt cx="3625879" cy="1074322"/>
          </a:xfrm>
        </p:grpSpPr>
        <p:sp>
          <p:nvSpPr>
            <p:cNvPr id="44" name="Ellipse 43"/>
            <p:cNvSpPr>
              <a:spLocks noChangeAspect="1"/>
            </p:cNvSpPr>
            <p:nvPr/>
          </p:nvSpPr>
          <p:spPr bwMode="gray">
            <a:xfrm>
              <a:off x="4374706" y="2299564"/>
              <a:ext cx="1074328" cy="1074322"/>
            </a:xfrm>
            <a:prstGeom prst="ellipse">
              <a:avLst/>
            </a:prstGeom>
            <a:solidFill>
              <a:schemeClr val="bg2"/>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1218616" eaLnBrk="0" fontAlgn="base" hangingPunct="0">
                <a:spcBef>
                  <a:spcPct val="0"/>
                </a:spcBef>
                <a:spcAft>
                  <a:spcPct val="0"/>
                </a:spcAft>
              </a:pPr>
              <a:endParaRPr lang="en-US" sz="1600" dirty="0">
                <a:solidFill>
                  <a:schemeClr val="bg2"/>
                </a:solidFill>
                <a:latin typeface="Arial" panose="020B0604020202020204" pitchFamily="34" charset="0"/>
                <a:cs typeface="Arial" panose="020B0604020202020204" pitchFamily="34" charset="0"/>
              </a:endParaRPr>
            </a:p>
          </p:txBody>
        </p:sp>
        <p:sp>
          <p:nvSpPr>
            <p:cNvPr id="10" name="Ellipse 9"/>
            <p:cNvSpPr>
              <a:spLocks noChangeAspect="1"/>
            </p:cNvSpPr>
            <p:nvPr/>
          </p:nvSpPr>
          <p:spPr bwMode="gray">
            <a:xfrm>
              <a:off x="4451702" y="2376560"/>
              <a:ext cx="920334" cy="920330"/>
            </a:xfrm>
            <a:prstGeom prst="ellipse">
              <a:avLst/>
            </a:prstGeom>
            <a:solidFill>
              <a:schemeClr val="bg1"/>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1218616" eaLnBrk="0" fontAlgn="base" hangingPunct="0">
                <a:spcBef>
                  <a:spcPct val="0"/>
                </a:spcBef>
                <a:spcAft>
                  <a:spcPct val="0"/>
                </a:spcAft>
              </a:pPr>
              <a:r>
                <a:rPr lang="en-US" sz="1600" dirty="0">
                  <a:solidFill>
                    <a:schemeClr val="bg2"/>
                  </a:solidFill>
                  <a:latin typeface="Arial" panose="020B0604020202020204" pitchFamily="34" charset="0"/>
                  <a:cs typeface="Arial" panose="020B0604020202020204" pitchFamily="34" charset="0"/>
                </a:rPr>
                <a:t>2017</a:t>
              </a:r>
            </a:p>
          </p:txBody>
        </p:sp>
        <p:sp>
          <p:nvSpPr>
            <p:cNvPr id="31" name="Textplatzhalter 3"/>
            <p:cNvSpPr txBox="1">
              <a:spLocks/>
            </p:cNvSpPr>
            <p:nvPr/>
          </p:nvSpPr>
          <p:spPr bwMode="gray">
            <a:xfrm>
              <a:off x="1823155" y="2586562"/>
              <a:ext cx="2337698" cy="500327"/>
            </a:xfrm>
            <a:prstGeom prst="rect">
              <a:avLst/>
            </a:prstGeom>
          </p:spPr>
          <p:txBody>
            <a:bodyPr vert="horz" lIns="0" tIns="0" rIns="0" bIns="0" rtlCol="0" anchor="ctr">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lgn="r">
                <a:spcBef>
                  <a:spcPts val="300"/>
                </a:spcBef>
              </a:pPr>
              <a:r>
                <a:rPr lang="en-US" sz="2000" cap="all" dirty="0">
                  <a:solidFill>
                    <a:schemeClr val="bg2"/>
                  </a:solidFill>
                  <a:latin typeface="Arial" panose="020B0604020202020204" pitchFamily="34" charset="0"/>
                  <a:cs typeface="Arial" panose="020B0604020202020204" pitchFamily="34" charset="0"/>
                </a:rPr>
                <a:t>Step 3</a:t>
              </a:r>
              <a:endParaRPr lang="en-US" sz="1400" cap="all" dirty="0">
                <a:solidFill>
                  <a:schemeClr val="bg2"/>
                </a:solidFill>
                <a:latin typeface="Arial" panose="020B0604020202020204" pitchFamily="34" charset="0"/>
                <a:cs typeface="Arial" panose="020B0604020202020204" pitchFamily="34" charset="0"/>
              </a:endParaRPr>
            </a:p>
            <a:p>
              <a:pPr algn="r">
                <a:spcBef>
                  <a:spcPts val="300"/>
                </a:spcBef>
              </a:pPr>
              <a:r>
                <a:rPr lang="en-US" sz="1400" dirty="0">
                  <a:solidFill>
                    <a:schemeClr val="bg1"/>
                  </a:solidFill>
                  <a:latin typeface="Arial" panose="020B0604020202020204" pitchFamily="34" charset="0"/>
                  <a:cs typeface="Arial" panose="020B0604020202020204" pitchFamily="34" charset="0"/>
                </a:rPr>
                <a:t>Placeholder</a:t>
              </a:r>
            </a:p>
          </p:txBody>
        </p:sp>
      </p:grpSp>
      <p:grpSp>
        <p:nvGrpSpPr>
          <p:cNvPr id="19" name="Gruppieren 18"/>
          <p:cNvGrpSpPr/>
          <p:nvPr/>
        </p:nvGrpSpPr>
        <p:grpSpPr>
          <a:xfrm>
            <a:off x="1339644" y="4003980"/>
            <a:ext cx="4001378" cy="1416652"/>
            <a:chOff x="1339644" y="4003980"/>
            <a:chExt cx="4001378" cy="1416652"/>
          </a:xfrm>
        </p:grpSpPr>
        <p:sp>
          <p:nvSpPr>
            <p:cNvPr id="42" name="Ellipse 41"/>
            <p:cNvSpPr>
              <a:spLocks noChangeAspect="1"/>
            </p:cNvSpPr>
            <p:nvPr/>
          </p:nvSpPr>
          <p:spPr bwMode="gray">
            <a:xfrm>
              <a:off x="3924366" y="4003980"/>
              <a:ext cx="1416656" cy="1416652"/>
            </a:xfrm>
            <a:prstGeom prst="ellipse">
              <a:avLst/>
            </a:prstGeom>
            <a:solidFill>
              <a:schemeClr val="accent1"/>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1218616" eaLnBrk="0" fontAlgn="base" hangingPunct="0">
                <a:spcBef>
                  <a:spcPct val="0"/>
                </a:spcBef>
                <a:spcAft>
                  <a:spcPct val="0"/>
                </a:spcAft>
              </a:pPr>
              <a:endParaRPr lang="en-US" sz="1600" dirty="0">
                <a:solidFill>
                  <a:schemeClr val="accent1"/>
                </a:solidFill>
                <a:latin typeface="Arial" panose="020B0604020202020204" pitchFamily="34" charset="0"/>
                <a:cs typeface="Arial" panose="020B0604020202020204" pitchFamily="34" charset="0"/>
              </a:endParaRPr>
            </a:p>
          </p:txBody>
        </p:sp>
        <p:sp>
          <p:nvSpPr>
            <p:cNvPr id="16" name="Ellipse 15"/>
            <p:cNvSpPr>
              <a:spLocks noChangeAspect="1"/>
            </p:cNvSpPr>
            <p:nvPr/>
          </p:nvSpPr>
          <p:spPr bwMode="gray">
            <a:xfrm>
              <a:off x="4021080" y="4100694"/>
              <a:ext cx="1223228" cy="1223224"/>
            </a:xfrm>
            <a:prstGeom prst="ellipse">
              <a:avLst/>
            </a:prstGeom>
            <a:solidFill>
              <a:schemeClr val="bg1"/>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1218616" eaLnBrk="0" fontAlgn="base" hangingPunct="0">
                <a:spcBef>
                  <a:spcPct val="0"/>
                </a:spcBef>
                <a:spcAft>
                  <a:spcPct val="0"/>
                </a:spcAft>
              </a:pPr>
              <a:r>
                <a:rPr lang="en-US" sz="1600" dirty="0">
                  <a:solidFill>
                    <a:schemeClr val="accent1"/>
                  </a:solidFill>
                  <a:latin typeface="Arial" panose="020B0604020202020204" pitchFamily="34" charset="0"/>
                  <a:cs typeface="Arial" panose="020B0604020202020204" pitchFamily="34" charset="0"/>
                </a:rPr>
                <a:t>2015</a:t>
              </a:r>
            </a:p>
          </p:txBody>
        </p:sp>
        <p:sp>
          <p:nvSpPr>
            <p:cNvPr id="32" name="Textplatzhalter 3"/>
            <p:cNvSpPr txBox="1">
              <a:spLocks/>
            </p:cNvSpPr>
            <p:nvPr/>
          </p:nvSpPr>
          <p:spPr bwMode="gray">
            <a:xfrm>
              <a:off x="1339644" y="4462143"/>
              <a:ext cx="2337698" cy="500327"/>
            </a:xfrm>
            <a:prstGeom prst="rect">
              <a:avLst/>
            </a:prstGeom>
          </p:spPr>
          <p:txBody>
            <a:bodyPr vert="horz" lIns="0" tIns="0" rIns="0" bIns="0" rtlCol="0" anchor="ctr">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lgn="r">
                <a:spcBef>
                  <a:spcPts val="300"/>
                </a:spcBef>
              </a:pPr>
              <a:r>
                <a:rPr lang="en-US" sz="2000" cap="all" dirty="0">
                  <a:solidFill>
                    <a:schemeClr val="accent1"/>
                  </a:solidFill>
                  <a:latin typeface="Arial" panose="020B0604020202020204" pitchFamily="34" charset="0"/>
                  <a:cs typeface="Arial" panose="020B0604020202020204" pitchFamily="34" charset="0"/>
                </a:rPr>
                <a:t>Step 2</a:t>
              </a:r>
              <a:endParaRPr lang="en-US" sz="1400" cap="all" dirty="0">
                <a:solidFill>
                  <a:schemeClr val="accent1"/>
                </a:solidFill>
                <a:latin typeface="Arial" panose="020B0604020202020204" pitchFamily="34" charset="0"/>
                <a:cs typeface="Arial" panose="020B0604020202020204" pitchFamily="34" charset="0"/>
              </a:endParaRPr>
            </a:p>
            <a:p>
              <a:pPr algn="r">
                <a:spcBef>
                  <a:spcPts val="300"/>
                </a:spcBef>
              </a:pPr>
              <a:r>
                <a:rPr lang="en-US" sz="1400" dirty="0">
                  <a:solidFill>
                    <a:schemeClr val="bg1"/>
                  </a:solidFill>
                  <a:latin typeface="Arial" panose="020B0604020202020204" pitchFamily="34" charset="0"/>
                  <a:cs typeface="Arial" panose="020B0604020202020204" pitchFamily="34" charset="0"/>
                </a:rPr>
                <a:t>Placeholder</a:t>
              </a:r>
            </a:p>
          </p:txBody>
        </p:sp>
      </p:grpSp>
      <p:grpSp>
        <p:nvGrpSpPr>
          <p:cNvPr id="17" name="Gruppieren 16"/>
          <p:cNvGrpSpPr/>
          <p:nvPr/>
        </p:nvGrpSpPr>
        <p:grpSpPr>
          <a:xfrm>
            <a:off x="6824918" y="1377331"/>
            <a:ext cx="3805864" cy="1260000"/>
            <a:chOff x="6765727" y="1377331"/>
            <a:chExt cx="3805864" cy="1260000"/>
          </a:xfrm>
        </p:grpSpPr>
        <p:sp>
          <p:nvSpPr>
            <p:cNvPr id="45" name="Ellipse 44"/>
            <p:cNvSpPr>
              <a:spLocks noChangeAspect="1"/>
            </p:cNvSpPr>
            <p:nvPr/>
          </p:nvSpPr>
          <p:spPr bwMode="gray">
            <a:xfrm>
              <a:off x="6765727" y="1377331"/>
              <a:ext cx="1260004" cy="1260000"/>
            </a:xfrm>
            <a:prstGeom prst="ellipse">
              <a:avLst/>
            </a:prstGeom>
            <a:solidFill>
              <a:schemeClr val="bg2"/>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1218616" eaLnBrk="0" fontAlgn="base" hangingPunct="0">
                <a:spcBef>
                  <a:spcPct val="0"/>
                </a:spcBef>
                <a:spcAft>
                  <a:spcPct val="0"/>
                </a:spcAft>
              </a:pPr>
              <a:endParaRPr lang="en-US" sz="1600" dirty="0">
                <a:solidFill>
                  <a:schemeClr val="accent1"/>
                </a:solidFill>
                <a:latin typeface="Arial" panose="020B0604020202020204" pitchFamily="34" charset="0"/>
                <a:cs typeface="Arial" panose="020B0604020202020204" pitchFamily="34" charset="0"/>
              </a:endParaRPr>
            </a:p>
          </p:txBody>
        </p:sp>
        <p:sp>
          <p:nvSpPr>
            <p:cNvPr id="7" name="Ellipse 6"/>
            <p:cNvSpPr>
              <a:spLocks noChangeAspect="1"/>
            </p:cNvSpPr>
            <p:nvPr/>
          </p:nvSpPr>
          <p:spPr bwMode="gray">
            <a:xfrm>
              <a:off x="6865298" y="1476901"/>
              <a:ext cx="1060863" cy="1060860"/>
            </a:xfrm>
            <a:prstGeom prst="ellipse">
              <a:avLst/>
            </a:prstGeom>
            <a:solidFill>
              <a:schemeClr val="bg1"/>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1218616" eaLnBrk="0" fontAlgn="base" hangingPunct="0">
                <a:spcBef>
                  <a:spcPct val="0"/>
                </a:spcBef>
                <a:spcAft>
                  <a:spcPct val="0"/>
                </a:spcAft>
              </a:pPr>
              <a:r>
                <a:rPr lang="en-US" sz="1600" dirty="0">
                  <a:solidFill>
                    <a:schemeClr val="bg2"/>
                  </a:solidFill>
                  <a:latin typeface="Arial" panose="020B0604020202020204" pitchFamily="34" charset="0"/>
                  <a:cs typeface="Arial" panose="020B0604020202020204" pitchFamily="34" charset="0"/>
                </a:rPr>
                <a:t>2018</a:t>
              </a:r>
            </a:p>
          </p:txBody>
        </p:sp>
        <p:sp>
          <p:nvSpPr>
            <p:cNvPr id="33" name="Textplatzhalter 3"/>
            <p:cNvSpPr txBox="1">
              <a:spLocks/>
            </p:cNvSpPr>
            <p:nvPr/>
          </p:nvSpPr>
          <p:spPr bwMode="gray">
            <a:xfrm>
              <a:off x="8233893" y="1757168"/>
              <a:ext cx="2337698" cy="500327"/>
            </a:xfrm>
            <a:prstGeom prst="rect">
              <a:avLst/>
            </a:prstGeom>
          </p:spPr>
          <p:txBody>
            <a:bodyPr vert="horz" lIns="0" tIns="0" rIns="0" bIns="0" rtlCol="0" anchor="ctr">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spcBef>
                  <a:spcPts val="300"/>
                </a:spcBef>
              </a:pPr>
              <a:r>
                <a:rPr lang="en-US" sz="2000" cap="all" dirty="0">
                  <a:solidFill>
                    <a:schemeClr val="bg2"/>
                  </a:solidFill>
                  <a:latin typeface="Arial" panose="020B0604020202020204" pitchFamily="34" charset="0"/>
                  <a:cs typeface="Arial" panose="020B0604020202020204" pitchFamily="34" charset="0"/>
                </a:rPr>
                <a:t>Step 5</a:t>
              </a:r>
              <a:endParaRPr lang="en-US" sz="1400" cap="all" dirty="0">
                <a:solidFill>
                  <a:schemeClr val="bg2"/>
                </a:solidFill>
                <a:latin typeface="Arial" panose="020B0604020202020204" pitchFamily="34" charset="0"/>
                <a:cs typeface="Arial" panose="020B0604020202020204" pitchFamily="34" charset="0"/>
              </a:endParaRPr>
            </a:p>
            <a:p>
              <a:pPr>
                <a:spcBef>
                  <a:spcPts val="300"/>
                </a:spcBef>
              </a:pPr>
              <a:r>
                <a:rPr lang="en-US" sz="1400" dirty="0">
                  <a:solidFill>
                    <a:schemeClr val="bg1"/>
                  </a:solidFill>
                  <a:latin typeface="Arial" panose="020B0604020202020204" pitchFamily="34" charset="0"/>
                  <a:cs typeface="Arial" panose="020B0604020202020204" pitchFamily="34" charset="0"/>
                </a:rPr>
                <a:t>Placeholder</a:t>
              </a:r>
            </a:p>
          </p:txBody>
        </p:sp>
      </p:grpSp>
      <p:grpSp>
        <p:nvGrpSpPr>
          <p:cNvPr id="4" name="Gruppieren 3"/>
          <p:cNvGrpSpPr/>
          <p:nvPr/>
        </p:nvGrpSpPr>
        <p:grpSpPr>
          <a:xfrm>
            <a:off x="6824918" y="3383620"/>
            <a:ext cx="3409378" cy="879284"/>
            <a:chOff x="7221404" y="3383620"/>
            <a:chExt cx="3409378" cy="879284"/>
          </a:xfrm>
        </p:grpSpPr>
        <p:sp>
          <p:nvSpPr>
            <p:cNvPr id="43" name="Ellipse 42"/>
            <p:cNvSpPr>
              <a:spLocks noChangeAspect="1"/>
            </p:cNvSpPr>
            <p:nvPr/>
          </p:nvSpPr>
          <p:spPr bwMode="gray">
            <a:xfrm>
              <a:off x="7221404" y="3383620"/>
              <a:ext cx="879286" cy="879284"/>
            </a:xfrm>
            <a:prstGeom prst="ellipse">
              <a:avLst/>
            </a:prstGeom>
            <a:solidFill>
              <a:schemeClr val="accent1"/>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1218616" eaLnBrk="0" fontAlgn="base" hangingPunct="0">
                <a:spcBef>
                  <a:spcPct val="0"/>
                </a:spcBef>
                <a:spcAft>
                  <a:spcPct val="0"/>
                </a:spcAft>
              </a:pPr>
              <a:endParaRPr lang="en-US" sz="1600" dirty="0">
                <a:solidFill>
                  <a:schemeClr val="accent1"/>
                </a:solidFill>
                <a:latin typeface="Arial" panose="020B0604020202020204" pitchFamily="34" charset="0"/>
                <a:cs typeface="Arial" panose="020B0604020202020204" pitchFamily="34" charset="0"/>
              </a:endParaRPr>
            </a:p>
          </p:txBody>
        </p:sp>
        <p:sp>
          <p:nvSpPr>
            <p:cNvPr id="13" name="Ellipse 12"/>
            <p:cNvSpPr>
              <a:spLocks noChangeAspect="1"/>
            </p:cNvSpPr>
            <p:nvPr/>
          </p:nvSpPr>
          <p:spPr bwMode="gray">
            <a:xfrm>
              <a:off x="7289045" y="3451261"/>
              <a:ext cx="744004" cy="744002"/>
            </a:xfrm>
            <a:prstGeom prst="ellipse">
              <a:avLst/>
            </a:prstGeom>
            <a:solidFill>
              <a:schemeClr val="bg1"/>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1218616" eaLnBrk="0" fontAlgn="base" hangingPunct="0">
                <a:spcBef>
                  <a:spcPct val="0"/>
                </a:spcBef>
                <a:spcAft>
                  <a:spcPct val="0"/>
                </a:spcAft>
              </a:pPr>
              <a:r>
                <a:rPr lang="en-US" sz="1600" dirty="0">
                  <a:solidFill>
                    <a:schemeClr val="accent1"/>
                  </a:solidFill>
                  <a:latin typeface="Arial" panose="020B0604020202020204" pitchFamily="34" charset="0"/>
                  <a:cs typeface="Arial" panose="020B0604020202020204" pitchFamily="34" charset="0"/>
                </a:rPr>
                <a:t>2016</a:t>
              </a:r>
            </a:p>
          </p:txBody>
        </p:sp>
        <p:sp>
          <p:nvSpPr>
            <p:cNvPr id="34" name="Textplatzhalter 3"/>
            <p:cNvSpPr txBox="1">
              <a:spLocks/>
            </p:cNvSpPr>
            <p:nvPr/>
          </p:nvSpPr>
          <p:spPr bwMode="gray">
            <a:xfrm>
              <a:off x="8293084" y="3573099"/>
              <a:ext cx="2337698" cy="500327"/>
            </a:xfrm>
            <a:prstGeom prst="rect">
              <a:avLst/>
            </a:prstGeom>
          </p:spPr>
          <p:txBody>
            <a:bodyPr vert="horz" lIns="0" tIns="0" rIns="0" bIns="0" rtlCol="0" anchor="ctr">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spcBef>
                  <a:spcPts val="300"/>
                </a:spcBef>
              </a:pPr>
              <a:r>
                <a:rPr lang="en-US" sz="2000" cap="all" dirty="0">
                  <a:solidFill>
                    <a:schemeClr val="accent1"/>
                  </a:solidFill>
                  <a:latin typeface="Arial" panose="020B0604020202020204" pitchFamily="34" charset="0"/>
                  <a:cs typeface="Arial" panose="020B0604020202020204" pitchFamily="34" charset="0"/>
                </a:rPr>
                <a:t>Step 3</a:t>
              </a:r>
              <a:endParaRPr lang="en-US" sz="1400" cap="all" dirty="0">
                <a:solidFill>
                  <a:schemeClr val="accent1"/>
                </a:solidFill>
                <a:latin typeface="Arial" panose="020B0604020202020204" pitchFamily="34" charset="0"/>
                <a:cs typeface="Arial" panose="020B0604020202020204" pitchFamily="34" charset="0"/>
              </a:endParaRPr>
            </a:p>
            <a:p>
              <a:pPr>
                <a:spcBef>
                  <a:spcPts val="300"/>
                </a:spcBef>
              </a:pPr>
              <a:r>
                <a:rPr lang="en-US" sz="1400" dirty="0">
                  <a:solidFill>
                    <a:schemeClr val="bg1"/>
                  </a:solidFill>
                  <a:latin typeface="Arial" panose="020B0604020202020204" pitchFamily="34" charset="0"/>
                  <a:cs typeface="Arial" panose="020B0604020202020204" pitchFamily="34" charset="0"/>
                </a:rPr>
                <a:t>Placeholder</a:t>
              </a:r>
            </a:p>
          </p:txBody>
        </p:sp>
      </p:grpSp>
      <p:grpSp>
        <p:nvGrpSpPr>
          <p:cNvPr id="18" name="Gruppieren 17"/>
          <p:cNvGrpSpPr/>
          <p:nvPr/>
        </p:nvGrpSpPr>
        <p:grpSpPr>
          <a:xfrm>
            <a:off x="6824918" y="5013114"/>
            <a:ext cx="3769860" cy="1224000"/>
            <a:chOff x="6801731" y="5013114"/>
            <a:chExt cx="3769860" cy="1224000"/>
          </a:xfrm>
        </p:grpSpPr>
        <p:sp>
          <p:nvSpPr>
            <p:cNvPr id="41" name="Ellipse 40"/>
            <p:cNvSpPr>
              <a:spLocks noChangeAspect="1"/>
            </p:cNvSpPr>
            <p:nvPr/>
          </p:nvSpPr>
          <p:spPr bwMode="gray">
            <a:xfrm>
              <a:off x="6801731" y="5013114"/>
              <a:ext cx="1224004" cy="1224000"/>
            </a:xfrm>
            <a:prstGeom prst="ellipse">
              <a:avLst/>
            </a:prstGeom>
            <a:solidFill>
              <a:schemeClr val="bg2"/>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1218616" eaLnBrk="0" fontAlgn="base" hangingPunct="0">
                <a:spcBef>
                  <a:spcPct val="0"/>
                </a:spcBef>
                <a:spcAft>
                  <a:spcPct val="0"/>
                </a:spcAft>
              </a:pPr>
              <a:endParaRPr lang="en-US" sz="1600" dirty="0">
                <a:solidFill>
                  <a:schemeClr val="bg2"/>
                </a:solidFill>
                <a:latin typeface="Arial" panose="020B0604020202020204" pitchFamily="34" charset="0"/>
                <a:cs typeface="Arial" panose="020B0604020202020204" pitchFamily="34" charset="0"/>
              </a:endParaRPr>
            </a:p>
          </p:txBody>
        </p:sp>
        <p:sp>
          <p:nvSpPr>
            <p:cNvPr id="23" name="Ellipse 22"/>
            <p:cNvSpPr>
              <a:spLocks noChangeAspect="1"/>
            </p:cNvSpPr>
            <p:nvPr/>
          </p:nvSpPr>
          <p:spPr bwMode="gray">
            <a:xfrm>
              <a:off x="6883302" y="5094684"/>
              <a:ext cx="1060863" cy="1060860"/>
            </a:xfrm>
            <a:prstGeom prst="ellipse">
              <a:avLst/>
            </a:prstGeom>
            <a:solidFill>
              <a:schemeClr val="bg1"/>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1218616" eaLnBrk="0" fontAlgn="base" hangingPunct="0">
                <a:spcBef>
                  <a:spcPct val="0"/>
                </a:spcBef>
                <a:spcAft>
                  <a:spcPct val="0"/>
                </a:spcAft>
              </a:pPr>
              <a:r>
                <a:rPr lang="en-US" sz="1600" dirty="0">
                  <a:solidFill>
                    <a:schemeClr val="bg2"/>
                  </a:solidFill>
                  <a:latin typeface="Arial" panose="020B0604020202020204" pitchFamily="34" charset="0"/>
                  <a:cs typeface="Arial" panose="020B0604020202020204" pitchFamily="34" charset="0"/>
                </a:rPr>
                <a:t>…</a:t>
              </a:r>
            </a:p>
          </p:txBody>
        </p:sp>
        <p:sp>
          <p:nvSpPr>
            <p:cNvPr id="35" name="Textplatzhalter 3"/>
            <p:cNvSpPr txBox="1">
              <a:spLocks/>
            </p:cNvSpPr>
            <p:nvPr/>
          </p:nvSpPr>
          <p:spPr bwMode="gray">
            <a:xfrm>
              <a:off x="8233893" y="5374951"/>
              <a:ext cx="2337698" cy="500327"/>
            </a:xfrm>
            <a:prstGeom prst="rect">
              <a:avLst/>
            </a:prstGeom>
          </p:spPr>
          <p:txBody>
            <a:bodyPr vert="horz" lIns="0" tIns="0" rIns="0" bIns="0" rtlCol="0" anchor="ctr">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spcBef>
                  <a:spcPts val="300"/>
                </a:spcBef>
              </a:pPr>
              <a:r>
                <a:rPr lang="en-US" sz="2000" cap="all" dirty="0">
                  <a:solidFill>
                    <a:schemeClr val="bg2"/>
                  </a:solidFill>
                  <a:latin typeface="Arial" panose="020B0604020202020204" pitchFamily="34" charset="0"/>
                  <a:cs typeface="Arial" panose="020B0604020202020204" pitchFamily="34" charset="0"/>
                </a:rPr>
                <a:t>Step 1</a:t>
              </a:r>
              <a:endParaRPr lang="en-US" sz="1400" cap="all" dirty="0">
                <a:solidFill>
                  <a:schemeClr val="bg2"/>
                </a:solidFill>
                <a:latin typeface="Arial" panose="020B0604020202020204" pitchFamily="34" charset="0"/>
                <a:cs typeface="Arial" panose="020B0604020202020204" pitchFamily="34" charset="0"/>
              </a:endParaRPr>
            </a:p>
            <a:p>
              <a:pPr>
                <a:spcBef>
                  <a:spcPts val="300"/>
                </a:spcBef>
              </a:pPr>
              <a:r>
                <a:rPr lang="en-US" sz="1400" dirty="0">
                  <a:solidFill>
                    <a:schemeClr val="bg1"/>
                  </a:solidFill>
                  <a:latin typeface="Arial" panose="020B0604020202020204" pitchFamily="34" charset="0"/>
                  <a:cs typeface="Arial" panose="020B0604020202020204" pitchFamily="34" charset="0"/>
                </a:rPr>
                <a:t>Placeholder</a:t>
              </a:r>
            </a:p>
          </p:txBody>
        </p:sp>
      </p:grpSp>
      <p:grpSp>
        <p:nvGrpSpPr>
          <p:cNvPr id="38" name="Gruppieren 37"/>
          <p:cNvGrpSpPr/>
          <p:nvPr/>
        </p:nvGrpSpPr>
        <p:grpSpPr>
          <a:xfrm>
            <a:off x="5562260" y="2671521"/>
            <a:ext cx="180752" cy="330409"/>
            <a:chOff x="7639482" y="1832465"/>
            <a:chExt cx="229808" cy="420082"/>
          </a:xfrm>
        </p:grpSpPr>
        <p:sp>
          <p:nvSpPr>
            <p:cNvPr id="39"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40"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46" name="Gruppieren 45"/>
          <p:cNvGrpSpPr/>
          <p:nvPr/>
        </p:nvGrpSpPr>
        <p:grpSpPr>
          <a:xfrm>
            <a:off x="5562260" y="4547102"/>
            <a:ext cx="180752" cy="330409"/>
            <a:chOff x="7639482" y="1832465"/>
            <a:chExt cx="229808" cy="420082"/>
          </a:xfrm>
          <a:solidFill>
            <a:schemeClr val="accent1"/>
          </a:solidFill>
        </p:grpSpPr>
        <p:sp>
          <p:nvSpPr>
            <p:cNvPr id="47" name="Freeform 59"/>
            <p:cNvSpPr>
              <a:spLocks/>
            </p:cNvSpPr>
            <p:nvPr/>
          </p:nvSpPr>
          <p:spPr bwMode="gray">
            <a:xfrm>
              <a:off x="7639482"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48" name="Freeform 59"/>
            <p:cNvSpPr>
              <a:spLocks/>
            </p:cNvSpPr>
            <p:nvPr/>
          </p:nvSpPr>
          <p:spPr bwMode="gray">
            <a:xfrm>
              <a:off x="7732521"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49" name="Gruppieren 48"/>
          <p:cNvGrpSpPr/>
          <p:nvPr/>
        </p:nvGrpSpPr>
        <p:grpSpPr>
          <a:xfrm flipH="1">
            <a:off x="6423394" y="3658058"/>
            <a:ext cx="180752" cy="330409"/>
            <a:chOff x="7639482" y="1832465"/>
            <a:chExt cx="229808" cy="420082"/>
          </a:xfrm>
          <a:solidFill>
            <a:schemeClr val="accent1"/>
          </a:solidFill>
        </p:grpSpPr>
        <p:sp>
          <p:nvSpPr>
            <p:cNvPr id="50" name="Freeform 59"/>
            <p:cNvSpPr>
              <a:spLocks/>
            </p:cNvSpPr>
            <p:nvPr/>
          </p:nvSpPr>
          <p:spPr bwMode="gray">
            <a:xfrm>
              <a:off x="7639482"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51" name="Freeform 59"/>
            <p:cNvSpPr>
              <a:spLocks/>
            </p:cNvSpPr>
            <p:nvPr/>
          </p:nvSpPr>
          <p:spPr bwMode="gray">
            <a:xfrm>
              <a:off x="7732521"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52" name="Gruppieren 51"/>
          <p:cNvGrpSpPr/>
          <p:nvPr/>
        </p:nvGrpSpPr>
        <p:grpSpPr>
          <a:xfrm flipH="1">
            <a:off x="6423394" y="1842126"/>
            <a:ext cx="180752" cy="330409"/>
            <a:chOff x="7639482" y="1832465"/>
            <a:chExt cx="229808" cy="420082"/>
          </a:xfrm>
          <a:solidFill>
            <a:schemeClr val="bg2"/>
          </a:solidFill>
        </p:grpSpPr>
        <p:sp>
          <p:nvSpPr>
            <p:cNvPr id="53" name="Freeform 59"/>
            <p:cNvSpPr>
              <a:spLocks/>
            </p:cNvSpPr>
            <p:nvPr/>
          </p:nvSpPr>
          <p:spPr bwMode="gray">
            <a:xfrm>
              <a:off x="7639482"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54" name="Freeform 59"/>
            <p:cNvSpPr>
              <a:spLocks/>
            </p:cNvSpPr>
            <p:nvPr/>
          </p:nvSpPr>
          <p:spPr bwMode="gray">
            <a:xfrm>
              <a:off x="7732521"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55" name="Gruppieren 54"/>
          <p:cNvGrpSpPr/>
          <p:nvPr/>
        </p:nvGrpSpPr>
        <p:grpSpPr>
          <a:xfrm flipH="1">
            <a:off x="6423394" y="5459909"/>
            <a:ext cx="180752" cy="330409"/>
            <a:chOff x="7639482" y="1832465"/>
            <a:chExt cx="229808" cy="420082"/>
          </a:xfrm>
          <a:solidFill>
            <a:schemeClr val="bg2"/>
          </a:solidFill>
        </p:grpSpPr>
        <p:sp>
          <p:nvSpPr>
            <p:cNvPr id="56" name="Freeform 59"/>
            <p:cNvSpPr>
              <a:spLocks/>
            </p:cNvSpPr>
            <p:nvPr/>
          </p:nvSpPr>
          <p:spPr bwMode="gray">
            <a:xfrm>
              <a:off x="7639482"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57" name="Freeform 59"/>
            <p:cNvSpPr>
              <a:spLocks/>
            </p:cNvSpPr>
            <p:nvPr/>
          </p:nvSpPr>
          <p:spPr bwMode="gray">
            <a:xfrm>
              <a:off x="7732521"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sp>
        <p:nvSpPr>
          <p:cNvPr id="58" name="Muenchen PKT"/>
          <p:cNvSpPr/>
          <p:nvPr/>
        </p:nvSpPr>
        <p:spPr bwMode="gray">
          <a:xfrm>
            <a:off x="6041868" y="5571113"/>
            <a:ext cx="108000" cy="108000"/>
          </a:xfrm>
          <a:prstGeom prst="diamond">
            <a:avLst/>
          </a:prstGeom>
          <a:solidFill>
            <a:schemeClr val="bg1"/>
          </a:solidFill>
          <a:ln w="3175">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700" dirty="0">
              <a:solidFill>
                <a:prstClr val="white"/>
              </a:solidFill>
              <a:latin typeface="Arial" panose="020B0604020202020204" pitchFamily="34" charset="0"/>
              <a:cs typeface="Arial" panose="020B0604020202020204" pitchFamily="34" charset="0"/>
            </a:endParaRPr>
          </a:p>
        </p:txBody>
      </p:sp>
      <p:sp>
        <p:nvSpPr>
          <p:cNvPr id="59" name="Muenchen PKT"/>
          <p:cNvSpPr/>
          <p:nvPr/>
        </p:nvSpPr>
        <p:spPr bwMode="gray">
          <a:xfrm>
            <a:off x="6041868" y="4658306"/>
            <a:ext cx="108000" cy="108000"/>
          </a:xfrm>
          <a:prstGeom prst="diamond">
            <a:avLst/>
          </a:prstGeom>
          <a:solidFill>
            <a:schemeClr val="bg1"/>
          </a:solidFill>
          <a:ln w="3175">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700" dirty="0">
              <a:solidFill>
                <a:prstClr val="white"/>
              </a:solidFill>
              <a:latin typeface="Arial" panose="020B0604020202020204" pitchFamily="34" charset="0"/>
              <a:cs typeface="Arial" panose="020B0604020202020204" pitchFamily="34" charset="0"/>
            </a:endParaRPr>
          </a:p>
        </p:txBody>
      </p:sp>
      <p:sp>
        <p:nvSpPr>
          <p:cNvPr id="60" name="Muenchen PKT"/>
          <p:cNvSpPr/>
          <p:nvPr/>
        </p:nvSpPr>
        <p:spPr bwMode="gray">
          <a:xfrm>
            <a:off x="6041868" y="3775159"/>
            <a:ext cx="108000" cy="108000"/>
          </a:xfrm>
          <a:prstGeom prst="diamond">
            <a:avLst/>
          </a:prstGeom>
          <a:solidFill>
            <a:schemeClr val="bg1"/>
          </a:solidFill>
          <a:ln w="3175">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700" dirty="0">
              <a:solidFill>
                <a:prstClr val="white"/>
              </a:solidFill>
              <a:latin typeface="Arial" panose="020B0604020202020204" pitchFamily="34" charset="0"/>
              <a:cs typeface="Arial" panose="020B0604020202020204" pitchFamily="34" charset="0"/>
            </a:endParaRPr>
          </a:p>
        </p:txBody>
      </p:sp>
      <p:sp>
        <p:nvSpPr>
          <p:cNvPr id="61" name="Muenchen PKT"/>
          <p:cNvSpPr/>
          <p:nvPr/>
        </p:nvSpPr>
        <p:spPr bwMode="gray">
          <a:xfrm>
            <a:off x="6041868" y="2782725"/>
            <a:ext cx="108000" cy="108000"/>
          </a:xfrm>
          <a:prstGeom prst="diamond">
            <a:avLst/>
          </a:prstGeom>
          <a:solidFill>
            <a:schemeClr val="bg1"/>
          </a:solidFill>
          <a:ln w="3175">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700" dirty="0">
              <a:solidFill>
                <a:prstClr val="white"/>
              </a:solidFill>
              <a:latin typeface="Arial" panose="020B0604020202020204" pitchFamily="34" charset="0"/>
              <a:cs typeface="Arial" panose="020B0604020202020204" pitchFamily="34" charset="0"/>
            </a:endParaRPr>
          </a:p>
        </p:txBody>
      </p:sp>
      <p:sp>
        <p:nvSpPr>
          <p:cNvPr id="62" name="Muenchen PKT"/>
          <p:cNvSpPr/>
          <p:nvPr/>
        </p:nvSpPr>
        <p:spPr bwMode="gray">
          <a:xfrm>
            <a:off x="6041868" y="1953331"/>
            <a:ext cx="108000" cy="108000"/>
          </a:xfrm>
          <a:prstGeom prst="diamond">
            <a:avLst/>
          </a:prstGeom>
          <a:solidFill>
            <a:schemeClr val="bg1"/>
          </a:solidFill>
          <a:ln w="3175">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700" dirty="0">
              <a:solidFill>
                <a:prstClr val="whit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2012278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Timeline – 5 weeks</a:t>
            </a:r>
          </a:p>
        </p:txBody>
      </p:sp>
      <p:sp>
        <p:nvSpPr>
          <p:cNvPr id="3" name="Untertitel 2"/>
          <p:cNvSpPr>
            <a:spLocks noGrp="1"/>
          </p:cNvSpPr>
          <p:nvPr>
            <p:ph type="subTitle" idx="14"/>
          </p:nvPr>
        </p:nvSpPr>
        <p:spPr bwMode="gray"/>
        <p:txBody>
          <a:bodyPr/>
          <a:lstStyle/>
          <a:p>
            <a:endParaRPr lang="en-US" dirty="0"/>
          </a:p>
        </p:txBody>
      </p:sp>
      <p:grpSp>
        <p:nvGrpSpPr>
          <p:cNvPr id="4" name="Gruppieren 3"/>
          <p:cNvGrpSpPr/>
          <p:nvPr/>
        </p:nvGrpSpPr>
        <p:grpSpPr bwMode="gray">
          <a:xfrm>
            <a:off x="617538" y="1437096"/>
            <a:ext cx="10956926" cy="4768655"/>
            <a:chOff x="558877" y="1627187"/>
            <a:chExt cx="11074263" cy="4605337"/>
          </a:xfrm>
        </p:grpSpPr>
        <p:sp>
          <p:nvSpPr>
            <p:cNvPr id="5" name="Gleichschenkliges Dreieck 75"/>
            <p:cNvSpPr/>
            <p:nvPr/>
          </p:nvSpPr>
          <p:spPr bwMode="gray">
            <a:xfrm flipH="1" flipV="1">
              <a:off x="4793501" y="4245295"/>
              <a:ext cx="189535" cy="167552"/>
            </a:xfrm>
            <a:prstGeom prst="triangle">
              <a:avLst>
                <a:gd name="adj" fmla="val 100000"/>
              </a:avLst>
            </a:prstGeom>
            <a:solidFill>
              <a:schemeClr val="accent6"/>
            </a:solidFill>
            <a:ln w="12700">
              <a:noFill/>
              <a:round/>
              <a:headEnd/>
              <a:tailEnd/>
            </a:ln>
          </p:spPr>
          <p:txBody>
            <a:bodyPr lIns="0" tIns="0" rIns="0" bIns="0" rtlCol="0" anchor="ctr"/>
            <a:lstStyle/>
            <a:p>
              <a:pPr algn="ctr"/>
              <a:endParaRPr lang="en-US" dirty="0">
                <a:solidFill>
                  <a:srgbClr val="5F5F5F"/>
                </a:solidFill>
                <a:latin typeface="Arial" panose="020B0604020202020204" pitchFamily="34" charset="0"/>
                <a:cs typeface="Arial" panose="020B0604020202020204" pitchFamily="34" charset="0"/>
              </a:endParaRPr>
            </a:p>
          </p:txBody>
        </p:sp>
        <p:sp>
          <p:nvSpPr>
            <p:cNvPr id="7" name="Line 55" descr="© INSCALE GmbH, 26.05.2010&#10;http://www.presentationload.com/"/>
            <p:cNvSpPr>
              <a:spLocks noChangeShapeType="1"/>
            </p:cNvSpPr>
            <p:nvPr/>
          </p:nvSpPr>
          <p:spPr bwMode="gray">
            <a:xfrm flipV="1">
              <a:off x="4793491" y="4350497"/>
              <a:ext cx="0" cy="1882027"/>
            </a:xfrm>
            <a:prstGeom prst="line">
              <a:avLst/>
            </a:prstGeom>
            <a:noFill/>
            <a:ln w="3175">
              <a:solidFill>
                <a:schemeClr val="accent4"/>
              </a:solidFill>
              <a:prstDash val="solid"/>
              <a:miter lim="800000"/>
              <a:headEnd/>
              <a:tailEnd/>
            </a:ln>
            <a:effectLst/>
          </p:spPr>
          <p:txBody>
            <a:bodyPr lIns="91422" tIns="45718" rIns="91422" bIns="45718"/>
            <a:lstStyle/>
            <a:p>
              <a:endParaRPr lang="en-US" b="1" dirty="0">
                <a:solidFill>
                  <a:srgbClr val="5F5F5F"/>
                </a:solidFill>
                <a:latin typeface="Arial" panose="020B0604020202020204" pitchFamily="34" charset="0"/>
                <a:cs typeface="Arial" panose="020B0604020202020204" pitchFamily="34" charset="0"/>
              </a:endParaRPr>
            </a:p>
          </p:txBody>
        </p:sp>
        <p:sp>
          <p:nvSpPr>
            <p:cNvPr id="8" name="Rectangle 8" descr="© INSCALE GmbH, 26.05.2010&#10;http://www.presentationload.com/"/>
            <p:cNvSpPr>
              <a:spLocks noChangeArrowheads="1"/>
            </p:cNvSpPr>
            <p:nvPr/>
          </p:nvSpPr>
          <p:spPr bwMode="gray">
            <a:xfrm>
              <a:off x="869297" y="3881535"/>
              <a:ext cx="316113" cy="363760"/>
            </a:xfrm>
            <a:prstGeom prst="rect">
              <a:avLst/>
            </a:prstGeom>
            <a:solidFill>
              <a:schemeClr val="accent2"/>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T</a:t>
              </a:r>
            </a:p>
          </p:txBody>
        </p:sp>
        <p:sp>
          <p:nvSpPr>
            <p:cNvPr id="9" name="Rectangle 12" descr="© INSCALE GmbH, 26.05.2010&#10;http://www.presentationload.com/"/>
            <p:cNvSpPr>
              <a:spLocks noChangeArrowheads="1"/>
            </p:cNvSpPr>
            <p:nvPr/>
          </p:nvSpPr>
          <p:spPr bwMode="gray">
            <a:xfrm>
              <a:off x="558877" y="3881535"/>
              <a:ext cx="310411" cy="363760"/>
            </a:xfrm>
            <a:prstGeom prst="rect">
              <a:avLst/>
            </a:prstGeom>
            <a:solidFill>
              <a:schemeClr val="accent2"/>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M</a:t>
              </a:r>
            </a:p>
          </p:txBody>
        </p:sp>
        <p:sp>
          <p:nvSpPr>
            <p:cNvPr id="10" name="Rectangle 13" descr="© INSCALE GmbH, 26.05.2010&#10;http://www.presentationload.com/"/>
            <p:cNvSpPr>
              <a:spLocks noChangeArrowheads="1"/>
            </p:cNvSpPr>
            <p:nvPr/>
          </p:nvSpPr>
          <p:spPr bwMode="gray">
            <a:xfrm>
              <a:off x="1501528" y="3881535"/>
              <a:ext cx="316113" cy="363760"/>
            </a:xfrm>
            <a:prstGeom prst="rect">
              <a:avLst/>
            </a:prstGeom>
            <a:solidFill>
              <a:schemeClr val="accent2"/>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T</a:t>
              </a:r>
            </a:p>
          </p:txBody>
        </p:sp>
        <p:sp>
          <p:nvSpPr>
            <p:cNvPr id="11" name="Rectangle 14" descr="© INSCALE GmbH, 26.05.2010&#10;http://www.presentationload.com/"/>
            <p:cNvSpPr>
              <a:spLocks noChangeArrowheads="1"/>
            </p:cNvSpPr>
            <p:nvPr/>
          </p:nvSpPr>
          <p:spPr bwMode="gray">
            <a:xfrm>
              <a:off x="1817640" y="3881535"/>
              <a:ext cx="316113" cy="363760"/>
            </a:xfrm>
            <a:prstGeom prst="rect">
              <a:avLst/>
            </a:prstGeom>
            <a:solidFill>
              <a:schemeClr val="accent2"/>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F</a:t>
              </a:r>
            </a:p>
          </p:txBody>
        </p:sp>
        <p:sp>
          <p:nvSpPr>
            <p:cNvPr id="12" name="Rectangle 15" descr="© INSCALE GmbH, 26.05.2010&#10;http://www.presentationload.com/"/>
            <p:cNvSpPr>
              <a:spLocks noChangeArrowheads="1"/>
            </p:cNvSpPr>
            <p:nvPr/>
          </p:nvSpPr>
          <p:spPr bwMode="gray">
            <a:xfrm>
              <a:off x="2133745" y="3881535"/>
              <a:ext cx="316467" cy="363760"/>
            </a:xfrm>
            <a:prstGeom prst="rect">
              <a:avLst/>
            </a:prstGeom>
            <a:solidFill>
              <a:schemeClr val="bg1"/>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S</a:t>
              </a:r>
            </a:p>
          </p:txBody>
        </p:sp>
        <p:sp>
          <p:nvSpPr>
            <p:cNvPr id="13" name="Rectangle 17" descr="© INSCALE GmbH, 26.05.2010&#10;http://www.presentationload.com/"/>
            <p:cNvSpPr>
              <a:spLocks noChangeArrowheads="1"/>
            </p:cNvSpPr>
            <p:nvPr/>
          </p:nvSpPr>
          <p:spPr bwMode="gray">
            <a:xfrm>
              <a:off x="1185410" y="3881535"/>
              <a:ext cx="316113" cy="363760"/>
            </a:xfrm>
            <a:prstGeom prst="rect">
              <a:avLst/>
            </a:prstGeom>
            <a:solidFill>
              <a:schemeClr val="accent2"/>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W</a:t>
              </a:r>
            </a:p>
          </p:txBody>
        </p:sp>
        <p:sp>
          <p:nvSpPr>
            <p:cNvPr id="14" name="Rectangle 17" descr="© INSCALE GmbH, 26.05.2010&#10;http://www.presentationload.com/"/>
            <p:cNvSpPr>
              <a:spLocks noChangeArrowheads="1"/>
            </p:cNvSpPr>
            <p:nvPr/>
          </p:nvSpPr>
          <p:spPr bwMode="gray">
            <a:xfrm>
              <a:off x="2450220" y="3881535"/>
              <a:ext cx="316113" cy="363760"/>
            </a:xfrm>
            <a:prstGeom prst="rect">
              <a:avLst/>
            </a:prstGeom>
            <a:solidFill>
              <a:schemeClr val="bg1"/>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S</a:t>
              </a:r>
            </a:p>
          </p:txBody>
        </p:sp>
        <p:sp>
          <p:nvSpPr>
            <p:cNvPr id="17" name="Rectangle 8" descr="© INSCALE GmbH, 26.05.2010&#10;http://www.presentationload.com/"/>
            <p:cNvSpPr>
              <a:spLocks noChangeArrowheads="1"/>
            </p:cNvSpPr>
            <p:nvPr/>
          </p:nvSpPr>
          <p:spPr bwMode="gray">
            <a:xfrm>
              <a:off x="5302701" y="3881535"/>
              <a:ext cx="316113" cy="363760"/>
            </a:xfrm>
            <a:prstGeom prst="rect">
              <a:avLst/>
            </a:prstGeom>
            <a:solidFill>
              <a:schemeClr val="accent2"/>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T</a:t>
              </a:r>
            </a:p>
          </p:txBody>
        </p:sp>
        <p:sp>
          <p:nvSpPr>
            <p:cNvPr id="18" name="Rectangle 12" descr="© INSCALE GmbH, 26.05.2010&#10;http://www.presentationload.com/"/>
            <p:cNvSpPr>
              <a:spLocks noChangeArrowheads="1"/>
            </p:cNvSpPr>
            <p:nvPr/>
          </p:nvSpPr>
          <p:spPr bwMode="gray">
            <a:xfrm>
              <a:off x="4983025" y="3881535"/>
              <a:ext cx="319667" cy="363760"/>
            </a:xfrm>
            <a:prstGeom prst="rect">
              <a:avLst/>
            </a:prstGeom>
            <a:solidFill>
              <a:schemeClr val="accent2"/>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M</a:t>
              </a:r>
            </a:p>
          </p:txBody>
        </p:sp>
        <p:sp>
          <p:nvSpPr>
            <p:cNvPr id="19" name="Rectangle 13" descr="© INSCALE GmbH, 26.05.2010&#10;http://www.presentationload.com/"/>
            <p:cNvSpPr>
              <a:spLocks noChangeArrowheads="1"/>
            </p:cNvSpPr>
            <p:nvPr/>
          </p:nvSpPr>
          <p:spPr bwMode="gray">
            <a:xfrm>
              <a:off x="5934932" y="3881535"/>
              <a:ext cx="316113" cy="363760"/>
            </a:xfrm>
            <a:prstGeom prst="rect">
              <a:avLst/>
            </a:prstGeom>
            <a:solidFill>
              <a:schemeClr val="accent2"/>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T</a:t>
              </a:r>
            </a:p>
          </p:txBody>
        </p:sp>
        <p:sp>
          <p:nvSpPr>
            <p:cNvPr id="20" name="Rectangle 14" descr="© INSCALE GmbH, 26.05.2010&#10;http://www.presentationload.com/"/>
            <p:cNvSpPr>
              <a:spLocks noChangeArrowheads="1"/>
            </p:cNvSpPr>
            <p:nvPr/>
          </p:nvSpPr>
          <p:spPr bwMode="gray">
            <a:xfrm>
              <a:off x="6251044" y="3881535"/>
              <a:ext cx="316113" cy="363760"/>
            </a:xfrm>
            <a:prstGeom prst="rect">
              <a:avLst/>
            </a:prstGeom>
            <a:solidFill>
              <a:schemeClr val="accent2"/>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F</a:t>
              </a:r>
            </a:p>
          </p:txBody>
        </p:sp>
        <p:sp>
          <p:nvSpPr>
            <p:cNvPr id="21" name="Rectangle 15" descr="© INSCALE GmbH, 26.05.2010&#10;http://www.presentationload.com/"/>
            <p:cNvSpPr>
              <a:spLocks noChangeArrowheads="1"/>
            </p:cNvSpPr>
            <p:nvPr/>
          </p:nvSpPr>
          <p:spPr bwMode="gray">
            <a:xfrm>
              <a:off x="6567149" y="3881535"/>
              <a:ext cx="316467" cy="363760"/>
            </a:xfrm>
            <a:prstGeom prst="rect">
              <a:avLst/>
            </a:prstGeom>
            <a:solidFill>
              <a:schemeClr val="bg1"/>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S</a:t>
              </a:r>
            </a:p>
          </p:txBody>
        </p:sp>
        <p:sp>
          <p:nvSpPr>
            <p:cNvPr id="22" name="Rectangle 17" descr="© INSCALE GmbH, 26.05.2010&#10;http://www.presentationload.com/"/>
            <p:cNvSpPr>
              <a:spLocks noChangeArrowheads="1"/>
            </p:cNvSpPr>
            <p:nvPr/>
          </p:nvSpPr>
          <p:spPr bwMode="gray">
            <a:xfrm>
              <a:off x="5618814" y="3881535"/>
              <a:ext cx="316113" cy="363760"/>
            </a:xfrm>
            <a:prstGeom prst="rect">
              <a:avLst/>
            </a:prstGeom>
            <a:solidFill>
              <a:schemeClr val="accent2"/>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W</a:t>
              </a:r>
            </a:p>
          </p:txBody>
        </p:sp>
        <p:sp>
          <p:nvSpPr>
            <p:cNvPr id="23" name="Rectangle 17" descr="© INSCALE GmbH, 26.05.2010&#10;http://www.presentationload.com/"/>
            <p:cNvSpPr>
              <a:spLocks noChangeArrowheads="1"/>
            </p:cNvSpPr>
            <p:nvPr/>
          </p:nvSpPr>
          <p:spPr bwMode="gray">
            <a:xfrm>
              <a:off x="6883624" y="3881535"/>
              <a:ext cx="316113" cy="363760"/>
            </a:xfrm>
            <a:prstGeom prst="rect">
              <a:avLst/>
            </a:prstGeom>
            <a:solidFill>
              <a:schemeClr val="bg1"/>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S</a:t>
              </a:r>
            </a:p>
          </p:txBody>
        </p:sp>
        <p:sp>
          <p:nvSpPr>
            <p:cNvPr id="25" name="Rectangle 8" descr="© INSCALE GmbH, 26.05.2010&#10;http://www.presentationload.com/"/>
            <p:cNvSpPr>
              <a:spLocks noChangeArrowheads="1"/>
            </p:cNvSpPr>
            <p:nvPr/>
          </p:nvSpPr>
          <p:spPr bwMode="gray">
            <a:xfrm>
              <a:off x="3086001" y="3881535"/>
              <a:ext cx="316113" cy="363760"/>
            </a:xfrm>
            <a:prstGeom prst="rect">
              <a:avLst/>
            </a:prstGeom>
            <a:solidFill>
              <a:schemeClr val="accent2"/>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T</a:t>
              </a:r>
            </a:p>
          </p:txBody>
        </p:sp>
        <p:sp>
          <p:nvSpPr>
            <p:cNvPr id="26" name="Rectangle 12" descr="© INSCALE GmbH, 26.05.2010&#10;http://www.presentationload.com/"/>
            <p:cNvSpPr>
              <a:spLocks noChangeArrowheads="1"/>
            </p:cNvSpPr>
            <p:nvPr/>
          </p:nvSpPr>
          <p:spPr bwMode="gray">
            <a:xfrm>
              <a:off x="2766323" y="3881535"/>
              <a:ext cx="319668" cy="363760"/>
            </a:xfrm>
            <a:prstGeom prst="rect">
              <a:avLst/>
            </a:prstGeom>
            <a:solidFill>
              <a:schemeClr val="accent2"/>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M</a:t>
              </a:r>
            </a:p>
          </p:txBody>
        </p:sp>
        <p:sp>
          <p:nvSpPr>
            <p:cNvPr id="27" name="Rectangle 13" descr="© INSCALE GmbH, 26.05.2010&#10;http://www.presentationload.com/"/>
            <p:cNvSpPr>
              <a:spLocks noChangeArrowheads="1"/>
            </p:cNvSpPr>
            <p:nvPr/>
          </p:nvSpPr>
          <p:spPr bwMode="gray">
            <a:xfrm>
              <a:off x="3718228" y="3881535"/>
              <a:ext cx="316113" cy="363760"/>
            </a:xfrm>
            <a:prstGeom prst="rect">
              <a:avLst/>
            </a:prstGeom>
            <a:solidFill>
              <a:schemeClr val="accent2"/>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T</a:t>
              </a:r>
            </a:p>
          </p:txBody>
        </p:sp>
        <p:sp>
          <p:nvSpPr>
            <p:cNvPr id="28" name="Rectangle 14" descr="© INSCALE GmbH, 26.05.2010&#10;http://www.presentationload.com/"/>
            <p:cNvSpPr>
              <a:spLocks noChangeArrowheads="1"/>
            </p:cNvSpPr>
            <p:nvPr/>
          </p:nvSpPr>
          <p:spPr bwMode="gray">
            <a:xfrm>
              <a:off x="4034341" y="3881535"/>
              <a:ext cx="316113" cy="363760"/>
            </a:xfrm>
            <a:prstGeom prst="rect">
              <a:avLst/>
            </a:prstGeom>
            <a:solidFill>
              <a:schemeClr val="accent2"/>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F</a:t>
              </a:r>
            </a:p>
          </p:txBody>
        </p:sp>
        <p:sp>
          <p:nvSpPr>
            <p:cNvPr id="29" name="Rectangle 15" descr="© INSCALE GmbH, 26.05.2010&#10;http://www.presentationload.com/"/>
            <p:cNvSpPr>
              <a:spLocks noChangeArrowheads="1"/>
            </p:cNvSpPr>
            <p:nvPr/>
          </p:nvSpPr>
          <p:spPr bwMode="gray">
            <a:xfrm>
              <a:off x="4350445" y="3881535"/>
              <a:ext cx="316467" cy="363760"/>
            </a:xfrm>
            <a:prstGeom prst="rect">
              <a:avLst/>
            </a:prstGeom>
            <a:solidFill>
              <a:schemeClr val="bg1"/>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S</a:t>
              </a:r>
            </a:p>
          </p:txBody>
        </p:sp>
        <p:sp>
          <p:nvSpPr>
            <p:cNvPr id="30" name="Rectangle 17" descr="© INSCALE GmbH, 26.05.2010&#10;http://www.presentationload.com/"/>
            <p:cNvSpPr>
              <a:spLocks noChangeArrowheads="1"/>
            </p:cNvSpPr>
            <p:nvPr/>
          </p:nvSpPr>
          <p:spPr bwMode="gray">
            <a:xfrm>
              <a:off x="3402114" y="3881535"/>
              <a:ext cx="316113" cy="363760"/>
            </a:xfrm>
            <a:prstGeom prst="rect">
              <a:avLst/>
            </a:prstGeom>
            <a:solidFill>
              <a:schemeClr val="accent2"/>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W</a:t>
              </a:r>
            </a:p>
          </p:txBody>
        </p:sp>
        <p:sp>
          <p:nvSpPr>
            <p:cNvPr id="31" name="Rectangle 17" descr="© INSCALE GmbH, 26.05.2010&#10;http://www.presentationload.com/"/>
            <p:cNvSpPr>
              <a:spLocks noChangeArrowheads="1"/>
            </p:cNvSpPr>
            <p:nvPr/>
          </p:nvSpPr>
          <p:spPr bwMode="gray">
            <a:xfrm>
              <a:off x="4666924" y="3881535"/>
              <a:ext cx="316113" cy="363760"/>
            </a:xfrm>
            <a:prstGeom prst="rect">
              <a:avLst/>
            </a:prstGeom>
            <a:solidFill>
              <a:schemeClr val="bg1"/>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S</a:t>
              </a:r>
            </a:p>
          </p:txBody>
        </p:sp>
        <p:sp>
          <p:nvSpPr>
            <p:cNvPr id="33" name="Rectangle 8" descr="© INSCALE GmbH, 26.05.2010&#10;http://www.presentationload.com/"/>
            <p:cNvSpPr>
              <a:spLocks noChangeArrowheads="1"/>
            </p:cNvSpPr>
            <p:nvPr/>
          </p:nvSpPr>
          <p:spPr bwMode="gray">
            <a:xfrm>
              <a:off x="7519405" y="3881535"/>
              <a:ext cx="316113" cy="363760"/>
            </a:xfrm>
            <a:prstGeom prst="rect">
              <a:avLst/>
            </a:prstGeom>
            <a:solidFill>
              <a:schemeClr val="accent6"/>
            </a:solidFill>
            <a:ln w="12700" algn="ctr">
              <a:noFill/>
              <a:miter lim="800000"/>
              <a:headEnd/>
              <a:tailEnd/>
            </a:ln>
            <a:effectLst/>
          </p:spPr>
          <p:txBody>
            <a:bodyPr wrap="none" lIns="107976" tIns="0" rIns="107976" bIns="0" anchor="ctr"/>
            <a:lstStyle/>
            <a:p>
              <a:pPr algn="ctr"/>
              <a:r>
                <a:rPr lang="en-US" sz="1500" dirty="0">
                  <a:latin typeface="Arial" panose="020B0604020202020204" pitchFamily="34" charset="0"/>
                  <a:cs typeface="Arial" panose="020B0604020202020204" pitchFamily="34" charset="0"/>
                </a:rPr>
                <a:t>T</a:t>
              </a:r>
            </a:p>
          </p:txBody>
        </p:sp>
        <p:sp>
          <p:nvSpPr>
            <p:cNvPr id="34" name="Rectangle 12" descr="© INSCALE GmbH, 26.05.2010&#10;http://www.presentationload.com/"/>
            <p:cNvSpPr>
              <a:spLocks noChangeArrowheads="1"/>
            </p:cNvSpPr>
            <p:nvPr/>
          </p:nvSpPr>
          <p:spPr bwMode="gray">
            <a:xfrm>
              <a:off x="7199724" y="3881535"/>
              <a:ext cx="319669" cy="363760"/>
            </a:xfrm>
            <a:prstGeom prst="rect">
              <a:avLst/>
            </a:prstGeom>
            <a:solidFill>
              <a:schemeClr val="accent6"/>
            </a:solidFill>
            <a:ln w="12700" algn="ctr">
              <a:noFill/>
              <a:miter lim="800000"/>
              <a:headEnd/>
              <a:tailEnd/>
            </a:ln>
            <a:effectLst/>
          </p:spPr>
          <p:txBody>
            <a:bodyPr wrap="none" lIns="107976" tIns="0" rIns="107976" bIns="0" anchor="ctr"/>
            <a:lstStyle/>
            <a:p>
              <a:pPr algn="ctr"/>
              <a:r>
                <a:rPr lang="en-US" sz="1500" dirty="0">
                  <a:latin typeface="Arial" panose="020B0604020202020204" pitchFamily="34" charset="0"/>
                  <a:cs typeface="Arial" panose="020B0604020202020204" pitchFamily="34" charset="0"/>
                </a:rPr>
                <a:t>M</a:t>
              </a:r>
            </a:p>
          </p:txBody>
        </p:sp>
        <p:sp>
          <p:nvSpPr>
            <p:cNvPr id="35" name="Rectangle 13" descr="© INSCALE GmbH, 26.05.2010&#10;http://www.presentationload.com/"/>
            <p:cNvSpPr>
              <a:spLocks noChangeArrowheads="1"/>
            </p:cNvSpPr>
            <p:nvPr/>
          </p:nvSpPr>
          <p:spPr bwMode="gray">
            <a:xfrm>
              <a:off x="8151632" y="3881535"/>
              <a:ext cx="316113" cy="363760"/>
            </a:xfrm>
            <a:prstGeom prst="rect">
              <a:avLst/>
            </a:prstGeom>
            <a:solidFill>
              <a:schemeClr val="accent6"/>
            </a:solidFill>
            <a:ln w="12700" algn="ctr">
              <a:noFill/>
              <a:miter lim="800000"/>
              <a:headEnd/>
              <a:tailEnd/>
            </a:ln>
            <a:effectLst/>
          </p:spPr>
          <p:txBody>
            <a:bodyPr wrap="none" lIns="107976" tIns="0" rIns="107976" bIns="0" anchor="ctr"/>
            <a:lstStyle/>
            <a:p>
              <a:pPr algn="ctr"/>
              <a:r>
                <a:rPr lang="en-US" sz="1500" dirty="0">
                  <a:latin typeface="Arial" panose="020B0604020202020204" pitchFamily="34" charset="0"/>
                  <a:cs typeface="Arial" panose="020B0604020202020204" pitchFamily="34" charset="0"/>
                </a:rPr>
                <a:t>T</a:t>
              </a:r>
            </a:p>
          </p:txBody>
        </p:sp>
        <p:sp>
          <p:nvSpPr>
            <p:cNvPr id="36" name="Rectangle 14" descr="© INSCALE GmbH, 26.05.2010&#10;http://www.presentationload.com/"/>
            <p:cNvSpPr>
              <a:spLocks noChangeArrowheads="1"/>
            </p:cNvSpPr>
            <p:nvPr/>
          </p:nvSpPr>
          <p:spPr bwMode="gray">
            <a:xfrm>
              <a:off x="8467745" y="3881535"/>
              <a:ext cx="316113" cy="363760"/>
            </a:xfrm>
            <a:prstGeom prst="rect">
              <a:avLst/>
            </a:prstGeom>
            <a:solidFill>
              <a:schemeClr val="accent6"/>
            </a:solidFill>
            <a:ln w="12700" algn="ctr">
              <a:noFill/>
              <a:miter lim="800000"/>
              <a:headEnd/>
              <a:tailEnd/>
            </a:ln>
            <a:effectLst/>
          </p:spPr>
          <p:txBody>
            <a:bodyPr wrap="none" lIns="107976" tIns="0" rIns="107976" bIns="0" anchor="ctr"/>
            <a:lstStyle/>
            <a:p>
              <a:pPr algn="ctr"/>
              <a:r>
                <a:rPr lang="en-US" sz="1500" dirty="0">
                  <a:latin typeface="Arial" panose="020B0604020202020204" pitchFamily="34" charset="0"/>
                  <a:cs typeface="Arial" panose="020B0604020202020204" pitchFamily="34" charset="0"/>
                </a:rPr>
                <a:t>F</a:t>
              </a:r>
            </a:p>
          </p:txBody>
        </p:sp>
        <p:sp>
          <p:nvSpPr>
            <p:cNvPr id="37" name="Rectangle 15" descr="© INSCALE GmbH, 26.05.2010&#10;http://www.presentationload.com/"/>
            <p:cNvSpPr>
              <a:spLocks noChangeArrowheads="1"/>
            </p:cNvSpPr>
            <p:nvPr/>
          </p:nvSpPr>
          <p:spPr bwMode="gray">
            <a:xfrm>
              <a:off x="8783849" y="3881535"/>
              <a:ext cx="316467" cy="363760"/>
            </a:xfrm>
            <a:prstGeom prst="rect">
              <a:avLst/>
            </a:prstGeom>
            <a:solidFill>
              <a:schemeClr val="bg1"/>
            </a:solidFill>
            <a:ln w="12700" algn="ctr">
              <a:noFill/>
              <a:miter lim="800000"/>
              <a:headEnd/>
              <a:tailEnd/>
            </a:ln>
            <a:effectLst/>
          </p:spPr>
          <p:txBody>
            <a:bodyPr wrap="none" lIns="107976" tIns="0" rIns="107976" bIns="0" anchor="ctr"/>
            <a:lstStyle/>
            <a:p>
              <a:pPr algn="ctr"/>
              <a:r>
                <a:rPr lang="en-US" sz="1500" dirty="0">
                  <a:latin typeface="Arial" panose="020B0604020202020204" pitchFamily="34" charset="0"/>
                  <a:cs typeface="Arial" panose="020B0604020202020204" pitchFamily="34" charset="0"/>
                </a:rPr>
                <a:t>S</a:t>
              </a:r>
            </a:p>
          </p:txBody>
        </p:sp>
        <p:sp>
          <p:nvSpPr>
            <p:cNvPr id="38" name="Rectangle 17" descr="© INSCALE GmbH, 26.05.2010&#10;http://www.presentationload.com/"/>
            <p:cNvSpPr>
              <a:spLocks noChangeArrowheads="1"/>
            </p:cNvSpPr>
            <p:nvPr/>
          </p:nvSpPr>
          <p:spPr bwMode="gray">
            <a:xfrm>
              <a:off x="7835517" y="3881535"/>
              <a:ext cx="316113" cy="363760"/>
            </a:xfrm>
            <a:prstGeom prst="rect">
              <a:avLst/>
            </a:prstGeom>
            <a:solidFill>
              <a:schemeClr val="accent6"/>
            </a:solidFill>
            <a:ln w="12700" algn="ctr">
              <a:noFill/>
              <a:miter lim="800000"/>
              <a:headEnd/>
              <a:tailEnd/>
            </a:ln>
            <a:effectLst/>
          </p:spPr>
          <p:txBody>
            <a:bodyPr wrap="none" lIns="107976" tIns="0" rIns="107976" bIns="0" anchor="ctr"/>
            <a:lstStyle/>
            <a:p>
              <a:pPr algn="ctr"/>
              <a:r>
                <a:rPr lang="en-US" sz="1500" dirty="0">
                  <a:solidFill>
                    <a:srgbClr val="5F5F5F"/>
                  </a:solidFill>
                  <a:latin typeface="Arial" panose="020B0604020202020204" pitchFamily="34" charset="0"/>
                  <a:cs typeface="Arial" panose="020B0604020202020204" pitchFamily="34" charset="0"/>
                </a:rPr>
                <a:t>W</a:t>
              </a:r>
            </a:p>
          </p:txBody>
        </p:sp>
        <p:sp>
          <p:nvSpPr>
            <p:cNvPr id="39" name="Rectangle 17" descr="© INSCALE GmbH, 26.05.2010&#10;http://www.presentationload.com/"/>
            <p:cNvSpPr>
              <a:spLocks noChangeArrowheads="1"/>
            </p:cNvSpPr>
            <p:nvPr/>
          </p:nvSpPr>
          <p:spPr bwMode="gray">
            <a:xfrm>
              <a:off x="9100328" y="3881535"/>
              <a:ext cx="316113" cy="363760"/>
            </a:xfrm>
            <a:prstGeom prst="rect">
              <a:avLst/>
            </a:prstGeom>
            <a:solidFill>
              <a:schemeClr val="bg1"/>
            </a:solidFill>
            <a:ln w="12700" algn="ctr">
              <a:noFill/>
              <a:miter lim="800000"/>
              <a:headEnd/>
              <a:tailEnd/>
            </a:ln>
            <a:effectLst/>
          </p:spPr>
          <p:txBody>
            <a:bodyPr wrap="none" lIns="107976" tIns="0" rIns="107976" bIns="0" anchor="ctr"/>
            <a:lstStyle/>
            <a:p>
              <a:pPr algn="ctr"/>
              <a:r>
                <a:rPr lang="en-US" sz="1500" dirty="0">
                  <a:latin typeface="Arial" panose="020B0604020202020204" pitchFamily="34" charset="0"/>
                  <a:cs typeface="Arial" panose="020B0604020202020204" pitchFamily="34" charset="0"/>
                </a:rPr>
                <a:t>S</a:t>
              </a:r>
            </a:p>
          </p:txBody>
        </p:sp>
        <p:sp>
          <p:nvSpPr>
            <p:cNvPr id="41" name="Rectangle 8" descr="© INSCALE GmbH, 26.05.2010&#10;http://www.presentationload.com/"/>
            <p:cNvSpPr>
              <a:spLocks noChangeArrowheads="1"/>
            </p:cNvSpPr>
            <p:nvPr/>
          </p:nvSpPr>
          <p:spPr bwMode="gray">
            <a:xfrm>
              <a:off x="9736104" y="3881535"/>
              <a:ext cx="316113" cy="363760"/>
            </a:xfrm>
            <a:prstGeom prst="rect">
              <a:avLst/>
            </a:prstGeom>
            <a:solidFill>
              <a:schemeClr val="accent2"/>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T</a:t>
              </a:r>
            </a:p>
          </p:txBody>
        </p:sp>
        <p:sp>
          <p:nvSpPr>
            <p:cNvPr id="42" name="Rectangle 12" descr="© INSCALE GmbH, 26.05.2010&#10;http://www.presentationload.com/"/>
            <p:cNvSpPr>
              <a:spLocks noChangeArrowheads="1"/>
            </p:cNvSpPr>
            <p:nvPr/>
          </p:nvSpPr>
          <p:spPr bwMode="gray">
            <a:xfrm>
              <a:off x="9416429" y="3881535"/>
              <a:ext cx="319667" cy="363760"/>
            </a:xfrm>
            <a:prstGeom prst="rect">
              <a:avLst/>
            </a:prstGeom>
            <a:solidFill>
              <a:schemeClr val="accent2"/>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M</a:t>
              </a:r>
            </a:p>
          </p:txBody>
        </p:sp>
        <p:sp>
          <p:nvSpPr>
            <p:cNvPr id="43" name="Rectangle 13" descr="© INSCALE GmbH, 26.05.2010&#10;http://www.presentationload.com/"/>
            <p:cNvSpPr>
              <a:spLocks noChangeArrowheads="1"/>
            </p:cNvSpPr>
            <p:nvPr/>
          </p:nvSpPr>
          <p:spPr bwMode="gray">
            <a:xfrm>
              <a:off x="10368333" y="3881535"/>
              <a:ext cx="316113" cy="363760"/>
            </a:xfrm>
            <a:prstGeom prst="rect">
              <a:avLst/>
            </a:prstGeom>
            <a:solidFill>
              <a:schemeClr val="accent2"/>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T</a:t>
              </a:r>
            </a:p>
          </p:txBody>
        </p:sp>
        <p:sp>
          <p:nvSpPr>
            <p:cNvPr id="44" name="Rectangle 14" descr="© INSCALE GmbH, 26.05.2010&#10;http://www.presentationload.com/"/>
            <p:cNvSpPr>
              <a:spLocks noChangeArrowheads="1"/>
            </p:cNvSpPr>
            <p:nvPr/>
          </p:nvSpPr>
          <p:spPr bwMode="gray">
            <a:xfrm>
              <a:off x="10684446" y="3881535"/>
              <a:ext cx="316113" cy="363760"/>
            </a:xfrm>
            <a:prstGeom prst="rect">
              <a:avLst/>
            </a:prstGeom>
            <a:solidFill>
              <a:schemeClr val="accent2"/>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F</a:t>
              </a:r>
            </a:p>
          </p:txBody>
        </p:sp>
        <p:sp>
          <p:nvSpPr>
            <p:cNvPr id="45" name="Rectangle 15" descr="© INSCALE GmbH, 26.05.2010&#10;http://www.presentationload.com/"/>
            <p:cNvSpPr>
              <a:spLocks noChangeArrowheads="1"/>
            </p:cNvSpPr>
            <p:nvPr/>
          </p:nvSpPr>
          <p:spPr bwMode="gray">
            <a:xfrm>
              <a:off x="11000549" y="3881535"/>
              <a:ext cx="316467" cy="363760"/>
            </a:xfrm>
            <a:prstGeom prst="rect">
              <a:avLst/>
            </a:prstGeom>
            <a:solidFill>
              <a:schemeClr val="bg1"/>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S</a:t>
              </a:r>
            </a:p>
          </p:txBody>
        </p:sp>
        <p:sp>
          <p:nvSpPr>
            <p:cNvPr id="46" name="Rectangle 17" descr="© INSCALE GmbH, 26.05.2010&#10;http://www.presentationload.com/"/>
            <p:cNvSpPr>
              <a:spLocks noChangeArrowheads="1"/>
            </p:cNvSpPr>
            <p:nvPr/>
          </p:nvSpPr>
          <p:spPr bwMode="gray">
            <a:xfrm>
              <a:off x="10052218" y="3881535"/>
              <a:ext cx="316113" cy="363760"/>
            </a:xfrm>
            <a:prstGeom prst="rect">
              <a:avLst/>
            </a:prstGeom>
            <a:solidFill>
              <a:schemeClr val="accent2"/>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W</a:t>
              </a:r>
            </a:p>
          </p:txBody>
        </p:sp>
        <p:sp>
          <p:nvSpPr>
            <p:cNvPr id="47" name="Rectangle 17" descr="© INSCALE GmbH, 26.05.2010&#10;http://www.presentationload.com/"/>
            <p:cNvSpPr>
              <a:spLocks noChangeArrowheads="1"/>
            </p:cNvSpPr>
            <p:nvPr/>
          </p:nvSpPr>
          <p:spPr bwMode="gray">
            <a:xfrm>
              <a:off x="11317026" y="3881535"/>
              <a:ext cx="316113" cy="363760"/>
            </a:xfrm>
            <a:prstGeom prst="rect">
              <a:avLst/>
            </a:prstGeom>
            <a:solidFill>
              <a:schemeClr val="bg1"/>
            </a:solidFill>
            <a:ln w="12700" algn="ctr">
              <a:noFill/>
              <a:miter lim="800000"/>
              <a:headEnd/>
              <a:tailEnd/>
            </a:ln>
            <a:effectLst/>
          </p:spPr>
          <p:txBody>
            <a:bodyPr wrap="none" lIns="107976" tIns="0" rIns="107976" bIns="0" anchor="ctr"/>
            <a:lstStyle/>
            <a:p>
              <a:pPr algn="ctr"/>
              <a:r>
                <a:rPr lang="en-US" sz="1500" dirty="0">
                  <a:solidFill>
                    <a:prstClr val="black"/>
                  </a:solidFill>
                  <a:latin typeface="Arial" panose="020B0604020202020204" pitchFamily="34" charset="0"/>
                  <a:cs typeface="Arial" panose="020B0604020202020204" pitchFamily="34" charset="0"/>
                </a:rPr>
                <a:t>S</a:t>
              </a:r>
            </a:p>
          </p:txBody>
        </p:sp>
        <p:sp>
          <p:nvSpPr>
            <p:cNvPr id="49" name="Gleichschenkliges Dreieck 64"/>
            <p:cNvSpPr>
              <a:spLocks noChangeAspect="1"/>
            </p:cNvSpPr>
            <p:nvPr/>
          </p:nvSpPr>
          <p:spPr bwMode="gray">
            <a:xfrm>
              <a:off x="558885" y="3352135"/>
              <a:ext cx="190825" cy="165655"/>
            </a:xfrm>
            <a:prstGeom prst="triangle">
              <a:avLst>
                <a:gd name="adj" fmla="val 100000"/>
              </a:avLst>
            </a:prstGeom>
            <a:solidFill>
              <a:schemeClr val="accent6"/>
            </a:solidFill>
            <a:ln w="12700">
              <a:noFill/>
              <a:round/>
              <a:headEnd/>
              <a:tailEnd/>
            </a:ln>
          </p:spPr>
          <p:txBody>
            <a:bodyPr lIns="0" tIns="0" rIns="0" bIns="0" rtlCol="0" anchor="ctr"/>
            <a:lstStyle/>
            <a:p>
              <a:pPr algn="ctr"/>
              <a:endParaRPr lang="en-US" dirty="0">
                <a:solidFill>
                  <a:srgbClr val="5F5F5F"/>
                </a:solidFill>
                <a:latin typeface="Arial" panose="020B0604020202020204" pitchFamily="34" charset="0"/>
                <a:cs typeface="Arial" panose="020B0604020202020204" pitchFamily="34" charset="0"/>
              </a:endParaRPr>
            </a:p>
          </p:txBody>
        </p:sp>
        <p:sp>
          <p:nvSpPr>
            <p:cNvPr id="50" name="Line 55" descr="© INSCALE GmbH, 26.05.2010&#10;http://www.presentationload.com/"/>
            <p:cNvSpPr>
              <a:spLocks noChangeShapeType="1"/>
            </p:cNvSpPr>
            <p:nvPr/>
          </p:nvSpPr>
          <p:spPr bwMode="gray">
            <a:xfrm flipV="1">
              <a:off x="749697" y="1627187"/>
              <a:ext cx="0" cy="1890588"/>
            </a:xfrm>
            <a:prstGeom prst="line">
              <a:avLst/>
            </a:prstGeom>
            <a:noFill/>
            <a:ln w="3175">
              <a:solidFill>
                <a:schemeClr val="accent4"/>
              </a:solidFill>
              <a:prstDash val="solid"/>
              <a:miter lim="800000"/>
              <a:headEnd/>
              <a:tailEnd/>
            </a:ln>
            <a:effectLst/>
          </p:spPr>
          <p:txBody>
            <a:bodyPr lIns="91422" tIns="45718" rIns="91422" bIns="45718"/>
            <a:lstStyle/>
            <a:p>
              <a:endParaRPr lang="en-US" dirty="0">
                <a:solidFill>
                  <a:srgbClr val="5F5F5F"/>
                </a:solidFill>
                <a:latin typeface="Arial" panose="020B0604020202020204" pitchFamily="34" charset="0"/>
                <a:cs typeface="Arial" panose="020B0604020202020204" pitchFamily="34" charset="0"/>
              </a:endParaRPr>
            </a:p>
          </p:txBody>
        </p:sp>
        <p:cxnSp>
          <p:nvCxnSpPr>
            <p:cNvPr id="51" name="Gerade Verbindung 50"/>
            <p:cNvCxnSpPr/>
            <p:nvPr/>
          </p:nvCxnSpPr>
          <p:spPr bwMode="gray">
            <a:xfrm>
              <a:off x="2766321" y="3517775"/>
              <a:ext cx="0" cy="727520"/>
            </a:xfrm>
            <a:prstGeom prst="line">
              <a:avLst/>
            </a:prstGeom>
            <a:ln w="6350">
              <a:solidFill>
                <a:schemeClr val="bg1"/>
              </a:solidFill>
              <a:miter lim="800000"/>
            </a:ln>
          </p:spPr>
          <p:style>
            <a:lnRef idx="1">
              <a:schemeClr val="accent1"/>
            </a:lnRef>
            <a:fillRef idx="0">
              <a:schemeClr val="accent1"/>
            </a:fillRef>
            <a:effectRef idx="0">
              <a:schemeClr val="accent1"/>
            </a:effectRef>
            <a:fontRef idx="minor">
              <a:schemeClr val="tx1"/>
            </a:fontRef>
          </p:style>
        </p:cxnSp>
        <p:cxnSp>
          <p:nvCxnSpPr>
            <p:cNvPr id="52" name="Gerade Verbindung 51"/>
            <p:cNvCxnSpPr/>
            <p:nvPr/>
          </p:nvCxnSpPr>
          <p:spPr bwMode="gray">
            <a:xfrm>
              <a:off x="4983023" y="3517775"/>
              <a:ext cx="0" cy="727520"/>
            </a:xfrm>
            <a:prstGeom prst="line">
              <a:avLst/>
            </a:prstGeom>
            <a:ln w="6350">
              <a:solidFill>
                <a:schemeClr val="bg1"/>
              </a:solidFill>
              <a:miter lim="800000"/>
            </a:ln>
          </p:spPr>
          <p:style>
            <a:lnRef idx="1">
              <a:schemeClr val="accent1"/>
            </a:lnRef>
            <a:fillRef idx="0">
              <a:schemeClr val="accent1"/>
            </a:fillRef>
            <a:effectRef idx="0">
              <a:schemeClr val="accent1"/>
            </a:effectRef>
            <a:fontRef idx="minor">
              <a:schemeClr val="tx1"/>
            </a:fontRef>
          </p:style>
        </p:cxnSp>
        <p:cxnSp>
          <p:nvCxnSpPr>
            <p:cNvPr id="53" name="Gerade Verbindung 52"/>
            <p:cNvCxnSpPr/>
            <p:nvPr/>
          </p:nvCxnSpPr>
          <p:spPr bwMode="gray">
            <a:xfrm>
              <a:off x="7199724" y="3517775"/>
              <a:ext cx="0" cy="727520"/>
            </a:xfrm>
            <a:prstGeom prst="line">
              <a:avLst/>
            </a:prstGeom>
            <a:ln w="6350">
              <a:solidFill>
                <a:schemeClr val="bg1"/>
              </a:solidFill>
              <a:miter lim="800000"/>
            </a:ln>
          </p:spPr>
          <p:style>
            <a:lnRef idx="1">
              <a:schemeClr val="accent1"/>
            </a:lnRef>
            <a:fillRef idx="0">
              <a:schemeClr val="accent1"/>
            </a:fillRef>
            <a:effectRef idx="0">
              <a:schemeClr val="accent1"/>
            </a:effectRef>
            <a:fontRef idx="minor">
              <a:schemeClr val="tx1"/>
            </a:fontRef>
          </p:style>
        </p:cxnSp>
        <p:cxnSp>
          <p:nvCxnSpPr>
            <p:cNvPr id="54" name="Gerade Verbindung 53"/>
            <p:cNvCxnSpPr/>
            <p:nvPr/>
          </p:nvCxnSpPr>
          <p:spPr bwMode="gray">
            <a:xfrm>
              <a:off x="9416427" y="3517775"/>
              <a:ext cx="0" cy="727520"/>
            </a:xfrm>
            <a:prstGeom prst="line">
              <a:avLst/>
            </a:prstGeom>
            <a:ln w="6350">
              <a:solidFill>
                <a:schemeClr val="bg1"/>
              </a:solidFill>
              <a:miter lim="800000"/>
            </a:ln>
          </p:spPr>
          <p:style>
            <a:lnRef idx="1">
              <a:schemeClr val="accent1"/>
            </a:lnRef>
            <a:fillRef idx="0">
              <a:schemeClr val="accent1"/>
            </a:fillRef>
            <a:effectRef idx="0">
              <a:schemeClr val="accent1"/>
            </a:effectRef>
            <a:fontRef idx="minor">
              <a:schemeClr val="tx1"/>
            </a:fontRef>
          </p:style>
        </p:cxnSp>
        <p:sp>
          <p:nvSpPr>
            <p:cNvPr id="56" name="Gleichschenkliges Dreieck 64"/>
            <p:cNvSpPr>
              <a:spLocks noChangeAspect="1"/>
            </p:cNvSpPr>
            <p:nvPr/>
          </p:nvSpPr>
          <p:spPr bwMode="gray">
            <a:xfrm>
              <a:off x="4983036" y="3352135"/>
              <a:ext cx="190825" cy="165655"/>
            </a:xfrm>
            <a:prstGeom prst="triangle">
              <a:avLst>
                <a:gd name="adj" fmla="val 100000"/>
              </a:avLst>
            </a:prstGeom>
            <a:solidFill>
              <a:schemeClr val="accent6"/>
            </a:solidFill>
            <a:ln w="12700">
              <a:noFill/>
              <a:round/>
              <a:headEnd/>
              <a:tailEnd/>
            </a:ln>
          </p:spPr>
          <p:txBody>
            <a:bodyPr lIns="0" tIns="0" rIns="0" bIns="0" rtlCol="0" anchor="ctr"/>
            <a:lstStyle/>
            <a:p>
              <a:pPr algn="ctr"/>
              <a:endParaRPr lang="en-US" dirty="0">
                <a:solidFill>
                  <a:srgbClr val="5F5F5F"/>
                </a:solidFill>
                <a:latin typeface="Arial" panose="020B0604020202020204" pitchFamily="34" charset="0"/>
                <a:cs typeface="Arial" panose="020B0604020202020204" pitchFamily="34" charset="0"/>
              </a:endParaRPr>
            </a:p>
          </p:txBody>
        </p:sp>
        <p:sp>
          <p:nvSpPr>
            <p:cNvPr id="57" name="Line 55" descr="© INSCALE GmbH, 26.05.2010&#10;http://www.presentationload.com/"/>
            <p:cNvSpPr>
              <a:spLocks noChangeShapeType="1"/>
            </p:cNvSpPr>
            <p:nvPr/>
          </p:nvSpPr>
          <p:spPr bwMode="gray">
            <a:xfrm flipV="1">
              <a:off x="5173847" y="1627187"/>
              <a:ext cx="0" cy="1890588"/>
            </a:xfrm>
            <a:prstGeom prst="line">
              <a:avLst/>
            </a:prstGeom>
            <a:noFill/>
            <a:ln w="3175">
              <a:solidFill>
                <a:schemeClr val="accent4"/>
              </a:solidFill>
              <a:prstDash val="solid"/>
              <a:miter lim="800000"/>
              <a:headEnd/>
              <a:tailEnd/>
            </a:ln>
            <a:effectLst/>
          </p:spPr>
          <p:txBody>
            <a:bodyPr lIns="91422" tIns="45718" rIns="91422" bIns="45718"/>
            <a:lstStyle/>
            <a:p>
              <a:endParaRPr lang="en-US" dirty="0">
                <a:solidFill>
                  <a:srgbClr val="5F5F5F"/>
                </a:solidFill>
                <a:latin typeface="Arial" panose="020B0604020202020204" pitchFamily="34" charset="0"/>
                <a:cs typeface="Arial" panose="020B0604020202020204" pitchFamily="34" charset="0"/>
              </a:endParaRPr>
            </a:p>
          </p:txBody>
        </p:sp>
        <p:sp>
          <p:nvSpPr>
            <p:cNvPr id="59" name="Gleichschenkliges Dreieck 64"/>
            <p:cNvSpPr>
              <a:spLocks noChangeAspect="1"/>
            </p:cNvSpPr>
            <p:nvPr/>
          </p:nvSpPr>
          <p:spPr bwMode="gray">
            <a:xfrm>
              <a:off x="9416438" y="3352135"/>
              <a:ext cx="190825" cy="165655"/>
            </a:xfrm>
            <a:prstGeom prst="triangle">
              <a:avLst>
                <a:gd name="adj" fmla="val 100000"/>
              </a:avLst>
            </a:prstGeom>
            <a:solidFill>
              <a:schemeClr val="accent6"/>
            </a:solidFill>
            <a:ln w="12700">
              <a:noFill/>
              <a:round/>
              <a:headEnd/>
              <a:tailEnd/>
            </a:ln>
          </p:spPr>
          <p:txBody>
            <a:bodyPr lIns="0" tIns="0" rIns="0" bIns="0" rtlCol="0" anchor="ctr"/>
            <a:lstStyle/>
            <a:p>
              <a:pPr algn="ctr"/>
              <a:endParaRPr lang="en-US" dirty="0">
                <a:solidFill>
                  <a:srgbClr val="5F5F5F"/>
                </a:solidFill>
                <a:latin typeface="Arial" panose="020B0604020202020204" pitchFamily="34" charset="0"/>
                <a:cs typeface="Arial" panose="020B0604020202020204" pitchFamily="34" charset="0"/>
              </a:endParaRPr>
            </a:p>
          </p:txBody>
        </p:sp>
        <p:sp>
          <p:nvSpPr>
            <p:cNvPr id="60" name="Line 55" descr="© INSCALE GmbH, 26.05.2010&#10;http://www.presentationload.com/"/>
            <p:cNvSpPr>
              <a:spLocks noChangeShapeType="1"/>
            </p:cNvSpPr>
            <p:nvPr/>
          </p:nvSpPr>
          <p:spPr bwMode="gray">
            <a:xfrm flipV="1">
              <a:off x="9607251" y="1627187"/>
              <a:ext cx="0" cy="1890588"/>
            </a:xfrm>
            <a:prstGeom prst="line">
              <a:avLst/>
            </a:prstGeom>
            <a:noFill/>
            <a:ln w="3175">
              <a:solidFill>
                <a:schemeClr val="accent4"/>
              </a:solidFill>
              <a:prstDash val="solid"/>
              <a:miter lim="800000"/>
              <a:headEnd/>
              <a:tailEnd/>
            </a:ln>
            <a:effectLst/>
          </p:spPr>
          <p:txBody>
            <a:bodyPr lIns="91422" tIns="45718" rIns="91422" bIns="45718"/>
            <a:lstStyle/>
            <a:p>
              <a:endParaRPr lang="en-US" dirty="0">
                <a:solidFill>
                  <a:srgbClr val="5F5F5F"/>
                </a:solidFill>
                <a:latin typeface="Arial" panose="020B0604020202020204" pitchFamily="34" charset="0"/>
                <a:cs typeface="Arial" panose="020B0604020202020204" pitchFamily="34" charset="0"/>
              </a:endParaRPr>
            </a:p>
          </p:txBody>
        </p:sp>
        <p:sp>
          <p:nvSpPr>
            <p:cNvPr id="61" name="Gleichschenkliges Dreieck 75"/>
            <p:cNvSpPr/>
            <p:nvPr/>
          </p:nvSpPr>
          <p:spPr bwMode="gray">
            <a:xfrm flipH="1" flipV="1">
              <a:off x="9226905" y="4245295"/>
              <a:ext cx="189535" cy="167552"/>
            </a:xfrm>
            <a:prstGeom prst="triangle">
              <a:avLst>
                <a:gd name="adj" fmla="val 100000"/>
              </a:avLst>
            </a:prstGeom>
            <a:solidFill>
              <a:schemeClr val="accent1"/>
            </a:solidFill>
            <a:ln w="12700">
              <a:noFill/>
              <a:round/>
              <a:headEnd/>
              <a:tailEnd/>
            </a:ln>
          </p:spPr>
          <p:txBody>
            <a:bodyPr lIns="0" tIns="0" rIns="0" bIns="0" rtlCol="0" anchor="ctr"/>
            <a:lstStyle/>
            <a:p>
              <a:pPr algn="ctr"/>
              <a:endParaRPr lang="en-US" dirty="0">
                <a:solidFill>
                  <a:srgbClr val="5F5F5F"/>
                </a:solidFill>
                <a:latin typeface="Arial" panose="020B0604020202020204" pitchFamily="34" charset="0"/>
                <a:cs typeface="Arial" panose="020B0604020202020204" pitchFamily="34" charset="0"/>
              </a:endParaRPr>
            </a:p>
          </p:txBody>
        </p:sp>
        <p:sp>
          <p:nvSpPr>
            <p:cNvPr id="63" name="Line 55" descr="© INSCALE GmbH, 26.05.2010&#10;http://www.presentationload.com/"/>
            <p:cNvSpPr>
              <a:spLocks noChangeShapeType="1"/>
            </p:cNvSpPr>
            <p:nvPr/>
          </p:nvSpPr>
          <p:spPr bwMode="gray">
            <a:xfrm flipV="1">
              <a:off x="9226895" y="4350497"/>
              <a:ext cx="0" cy="1882027"/>
            </a:xfrm>
            <a:prstGeom prst="line">
              <a:avLst/>
            </a:prstGeom>
            <a:noFill/>
            <a:ln w="3175">
              <a:solidFill>
                <a:schemeClr val="accent1"/>
              </a:solidFill>
              <a:prstDash val="solid"/>
              <a:miter lim="800000"/>
              <a:headEnd/>
              <a:tailEnd/>
            </a:ln>
            <a:effectLst/>
          </p:spPr>
          <p:txBody>
            <a:bodyPr lIns="91422" tIns="45718" rIns="91422" bIns="45718"/>
            <a:lstStyle/>
            <a:p>
              <a:endParaRPr lang="en-US" b="1" dirty="0">
                <a:solidFill>
                  <a:srgbClr val="5F5F5F"/>
                </a:solidFill>
                <a:latin typeface="Arial" panose="020B0604020202020204" pitchFamily="34" charset="0"/>
                <a:cs typeface="Arial" panose="020B0604020202020204" pitchFamily="34" charset="0"/>
              </a:endParaRPr>
            </a:p>
          </p:txBody>
        </p:sp>
        <p:sp>
          <p:nvSpPr>
            <p:cNvPr id="15" name="Rectangle 12" descr="© INSCALE GmbH, 26.05.2010&#10;http://www.presentationload.com/"/>
            <p:cNvSpPr>
              <a:spLocks noChangeArrowheads="1"/>
            </p:cNvSpPr>
            <p:nvPr/>
          </p:nvSpPr>
          <p:spPr bwMode="gray">
            <a:xfrm>
              <a:off x="558887" y="3517775"/>
              <a:ext cx="2207447" cy="363760"/>
            </a:xfrm>
            <a:prstGeom prst="rect">
              <a:avLst/>
            </a:prstGeom>
            <a:solidFill>
              <a:schemeClr val="tx2"/>
            </a:solidFill>
            <a:ln w="12700" algn="ctr">
              <a:noFill/>
              <a:miter lim="800000"/>
              <a:headEnd/>
              <a:tailEnd/>
            </a:ln>
            <a:effectLst/>
          </p:spPr>
          <p:txBody>
            <a:bodyPr wrap="none" lIns="107976" tIns="0" rIns="107976" bIns="0" anchor="ctr"/>
            <a:lstStyle/>
            <a:p>
              <a:pPr algn="ctr"/>
              <a:r>
                <a:rPr lang="en-US" sz="1500" dirty="0">
                  <a:solidFill>
                    <a:prstClr val="white"/>
                  </a:solidFill>
                  <a:latin typeface="Arial" panose="020B0604020202020204" pitchFamily="34" charset="0"/>
                  <a:cs typeface="Arial" panose="020B0604020202020204" pitchFamily="34" charset="0"/>
                </a:rPr>
                <a:t>CW1</a:t>
              </a:r>
            </a:p>
          </p:txBody>
        </p:sp>
        <p:sp>
          <p:nvSpPr>
            <p:cNvPr id="16" name="Rectangle 8" descr="© INSCALE GmbH, 26.05.2010&#10;http://www.presentationload.com/"/>
            <p:cNvSpPr>
              <a:spLocks noChangeArrowheads="1"/>
            </p:cNvSpPr>
            <p:nvPr/>
          </p:nvSpPr>
          <p:spPr bwMode="gray">
            <a:xfrm>
              <a:off x="4983024" y="3517775"/>
              <a:ext cx="2216701" cy="363760"/>
            </a:xfrm>
            <a:prstGeom prst="rect">
              <a:avLst/>
            </a:prstGeom>
            <a:solidFill>
              <a:schemeClr val="tx2"/>
            </a:solidFill>
            <a:ln w="12700" algn="ctr">
              <a:noFill/>
              <a:miter lim="800000"/>
              <a:headEnd/>
              <a:tailEnd/>
            </a:ln>
            <a:effectLst/>
          </p:spPr>
          <p:txBody>
            <a:bodyPr wrap="none" lIns="107976" tIns="0" rIns="107976" bIns="0" anchor="ctr"/>
            <a:lstStyle/>
            <a:p>
              <a:pPr algn="ctr"/>
              <a:r>
                <a:rPr lang="en-US" sz="1500" dirty="0">
                  <a:solidFill>
                    <a:prstClr val="white"/>
                  </a:solidFill>
                  <a:latin typeface="Arial" panose="020B0604020202020204" pitchFamily="34" charset="0"/>
                  <a:cs typeface="Arial" panose="020B0604020202020204" pitchFamily="34" charset="0"/>
                </a:rPr>
                <a:t>CW3</a:t>
              </a:r>
            </a:p>
          </p:txBody>
        </p:sp>
        <p:sp>
          <p:nvSpPr>
            <p:cNvPr id="24" name="Rectangle 8" descr="© INSCALE GmbH, 26.05.2010&#10;http://www.presentationload.com/"/>
            <p:cNvSpPr>
              <a:spLocks noChangeArrowheads="1"/>
            </p:cNvSpPr>
            <p:nvPr/>
          </p:nvSpPr>
          <p:spPr bwMode="gray">
            <a:xfrm>
              <a:off x="2766331" y="3517775"/>
              <a:ext cx="2216703" cy="363760"/>
            </a:xfrm>
            <a:prstGeom prst="rect">
              <a:avLst/>
            </a:prstGeom>
            <a:solidFill>
              <a:schemeClr val="tx2"/>
            </a:solidFill>
            <a:ln w="12700" algn="ctr">
              <a:noFill/>
              <a:miter lim="800000"/>
              <a:headEnd/>
              <a:tailEnd/>
            </a:ln>
            <a:effectLst/>
          </p:spPr>
          <p:txBody>
            <a:bodyPr wrap="none" lIns="107976" tIns="0" rIns="107976" bIns="0" anchor="ctr"/>
            <a:lstStyle/>
            <a:p>
              <a:pPr algn="ctr"/>
              <a:r>
                <a:rPr lang="en-US" sz="1500" dirty="0">
                  <a:solidFill>
                    <a:prstClr val="white"/>
                  </a:solidFill>
                  <a:latin typeface="Arial" panose="020B0604020202020204" pitchFamily="34" charset="0"/>
                  <a:cs typeface="Arial" panose="020B0604020202020204" pitchFamily="34" charset="0"/>
                </a:rPr>
                <a:t>CW2</a:t>
              </a:r>
            </a:p>
          </p:txBody>
        </p:sp>
        <p:sp>
          <p:nvSpPr>
            <p:cNvPr id="32" name="Rectangle 8" descr="© INSCALE GmbH, 26.05.2010&#10;http://www.presentationload.com/"/>
            <p:cNvSpPr>
              <a:spLocks noChangeArrowheads="1"/>
            </p:cNvSpPr>
            <p:nvPr/>
          </p:nvSpPr>
          <p:spPr bwMode="gray">
            <a:xfrm>
              <a:off x="7199734" y="3517775"/>
              <a:ext cx="2216703" cy="363760"/>
            </a:xfrm>
            <a:prstGeom prst="rect">
              <a:avLst/>
            </a:prstGeom>
            <a:solidFill>
              <a:schemeClr val="accent2"/>
            </a:solidFill>
            <a:ln w="12700" algn="ctr">
              <a:noFill/>
              <a:miter lim="800000"/>
              <a:headEnd/>
              <a:tailEnd/>
            </a:ln>
            <a:effectLst/>
          </p:spPr>
          <p:txBody>
            <a:bodyPr wrap="none" lIns="107976" tIns="0" rIns="107976" bIns="0" anchor="ctr"/>
            <a:lstStyle/>
            <a:p>
              <a:pPr algn="ctr"/>
              <a:r>
                <a:rPr lang="en-US" sz="1500" dirty="0">
                  <a:solidFill>
                    <a:schemeClr val="tx2"/>
                  </a:solidFill>
                  <a:latin typeface="Arial" panose="020B0604020202020204" pitchFamily="34" charset="0"/>
                  <a:cs typeface="Arial" panose="020B0604020202020204" pitchFamily="34" charset="0"/>
                </a:rPr>
                <a:t>CW4</a:t>
              </a:r>
            </a:p>
          </p:txBody>
        </p:sp>
        <p:sp>
          <p:nvSpPr>
            <p:cNvPr id="40" name="Rectangle 8" descr="© INSCALE GmbH, 26.05.2010&#10;http://www.presentationload.com/"/>
            <p:cNvSpPr>
              <a:spLocks noChangeArrowheads="1"/>
            </p:cNvSpPr>
            <p:nvPr/>
          </p:nvSpPr>
          <p:spPr bwMode="gray">
            <a:xfrm>
              <a:off x="9416437" y="3517775"/>
              <a:ext cx="2216703" cy="363760"/>
            </a:xfrm>
            <a:prstGeom prst="rect">
              <a:avLst/>
            </a:prstGeom>
            <a:solidFill>
              <a:schemeClr val="tx2"/>
            </a:solidFill>
            <a:ln w="12700" algn="ctr">
              <a:noFill/>
              <a:miter lim="800000"/>
              <a:headEnd/>
              <a:tailEnd/>
            </a:ln>
            <a:effectLst/>
          </p:spPr>
          <p:txBody>
            <a:bodyPr wrap="none" lIns="107976" tIns="0" rIns="107976" bIns="0" anchor="ctr"/>
            <a:lstStyle/>
            <a:p>
              <a:pPr algn="ctr"/>
              <a:r>
                <a:rPr lang="en-US" sz="1500" dirty="0">
                  <a:solidFill>
                    <a:prstClr val="white"/>
                  </a:solidFill>
                  <a:latin typeface="Arial" panose="020B0604020202020204" pitchFamily="34" charset="0"/>
                  <a:cs typeface="Arial" panose="020B0604020202020204" pitchFamily="34" charset="0"/>
                </a:rPr>
                <a:t>CW5</a:t>
              </a:r>
            </a:p>
          </p:txBody>
        </p:sp>
      </p:grpSp>
      <p:sp>
        <p:nvSpPr>
          <p:cNvPr id="65" name="Textplatzhalter 3"/>
          <p:cNvSpPr txBox="1">
            <a:spLocks/>
          </p:cNvSpPr>
          <p:nvPr/>
        </p:nvSpPr>
        <p:spPr bwMode="gray">
          <a:xfrm>
            <a:off x="806349" y="1373766"/>
            <a:ext cx="1995258" cy="1765674"/>
          </a:xfrm>
          <a:prstGeom prst="rect">
            <a:avLst/>
          </a:prstGeom>
        </p:spPr>
        <p:txBody>
          <a:bodyPr vert="horz" lIns="108000" tIns="0" rIns="10800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a:p>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endParaRPr lang="en-US" sz="1400" dirty="0">
              <a:solidFill>
                <a:schemeClr val="bg1"/>
              </a:solidFill>
              <a:latin typeface="Arial" panose="020B0604020202020204" pitchFamily="34" charset="0"/>
              <a:cs typeface="Arial" panose="020B0604020202020204" pitchFamily="34" charset="0"/>
            </a:endParaRPr>
          </a:p>
          <a:p>
            <a:pPr marL="180000" lvl="2" indent="-180000"/>
            <a:endParaRPr lang="en-US" sz="1400" dirty="0">
              <a:solidFill>
                <a:schemeClr val="bg1"/>
              </a:solidFill>
              <a:latin typeface="Arial" panose="020B0604020202020204" pitchFamily="34" charset="0"/>
              <a:cs typeface="Arial" panose="020B0604020202020204" pitchFamily="34" charset="0"/>
            </a:endParaRPr>
          </a:p>
        </p:txBody>
      </p:sp>
      <p:sp>
        <p:nvSpPr>
          <p:cNvPr id="66" name="Textplatzhalter 3"/>
          <p:cNvSpPr txBox="1">
            <a:spLocks/>
          </p:cNvSpPr>
          <p:nvPr/>
        </p:nvSpPr>
        <p:spPr bwMode="gray">
          <a:xfrm>
            <a:off x="5183611" y="1373766"/>
            <a:ext cx="1995258" cy="1765674"/>
          </a:xfrm>
          <a:prstGeom prst="rect">
            <a:avLst/>
          </a:prstGeom>
        </p:spPr>
        <p:txBody>
          <a:bodyPr vert="horz" lIns="108000" tIns="0" rIns="10800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a:p>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endParaRPr lang="en-US" sz="1400" dirty="0">
              <a:solidFill>
                <a:schemeClr val="bg1"/>
              </a:solidFill>
              <a:latin typeface="Arial" panose="020B0604020202020204" pitchFamily="34" charset="0"/>
              <a:cs typeface="Arial" panose="020B0604020202020204" pitchFamily="34" charset="0"/>
            </a:endParaRPr>
          </a:p>
          <a:p>
            <a:pPr marL="180000" lvl="2" indent="-180000"/>
            <a:endParaRPr lang="en-US" sz="1400" dirty="0">
              <a:solidFill>
                <a:schemeClr val="bg1"/>
              </a:solidFill>
              <a:latin typeface="Arial" panose="020B0604020202020204" pitchFamily="34" charset="0"/>
              <a:cs typeface="Arial" panose="020B0604020202020204" pitchFamily="34" charset="0"/>
            </a:endParaRPr>
          </a:p>
        </p:txBody>
      </p:sp>
      <p:sp>
        <p:nvSpPr>
          <p:cNvPr id="67" name="Textplatzhalter 3"/>
          <p:cNvSpPr txBox="1">
            <a:spLocks/>
          </p:cNvSpPr>
          <p:nvPr/>
        </p:nvSpPr>
        <p:spPr bwMode="gray">
          <a:xfrm>
            <a:off x="9570053" y="1373766"/>
            <a:ext cx="1995258" cy="1765674"/>
          </a:xfrm>
          <a:prstGeom prst="rect">
            <a:avLst/>
          </a:prstGeom>
        </p:spPr>
        <p:txBody>
          <a:bodyPr vert="horz" lIns="108000" tIns="0" rIns="10800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a:p>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endParaRPr lang="en-US" sz="1400" dirty="0">
              <a:solidFill>
                <a:schemeClr val="bg1"/>
              </a:solidFill>
              <a:latin typeface="Arial" panose="020B0604020202020204" pitchFamily="34" charset="0"/>
              <a:cs typeface="Arial" panose="020B0604020202020204" pitchFamily="34" charset="0"/>
            </a:endParaRPr>
          </a:p>
          <a:p>
            <a:pPr marL="180000" lvl="2" indent="-180000"/>
            <a:endParaRPr lang="en-US" sz="1400" dirty="0">
              <a:solidFill>
                <a:schemeClr val="bg1"/>
              </a:solidFill>
              <a:latin typeface="Arial" panose="020B0604020202020204" pitchFamily="34" charset="0"/>
              <a:cs typeface="Arial" panose="020B0604020202020204" pitchFamily="34" charset="0"/>
            </a:endParaRPr>
          </a:p>
        </p:txBody>
      </p:sp>
      <p:sp>
        <p:nvSpPr>
          <p:cNvPr id="68" name="Textplatzhalter 3"/>
          <p:cNvSpPr txBox="1">
            <a:spLocks/>
          </p:cNvSpPr>
          <p:nvPr/>
        </p:nvSpPr>
        <p:spPr bwMode="gray">
          <a:xfrm>
            <a:off x="2812036" y="4797553"/>
            <a:ext cx="1995258" cy="1432582"/>
          </a:xfrm>
          <a:prstGeom prst="rect">
            <a:avLst/>
          </a:prstGeom>
        </p:spPr>
        <p:txBody>
          <a:bodyPr vert="horz" lIns="108000" tIns="0" rIns="10800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lgn="r"/>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a:p>
            <a:pPr algn="r"/>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pPr algn="r"/>
            <a:endParaRPr lang="en-US" sz="1400" dirty="0">
              <a:solidFill>
                <a:schemeClr val="bg1"/>
              </a:solidFill>
              <a:latin typeface="Arial" panose="020B0604020202020204" pitchFamily="34" charset="0"/>
              <a:cs typeface="Arial" panose="020B0604020202020204" pitchFamily="34" charset="0"/>
            </a:endParaRPr>
          </a:p>
          <a:p>
            <a:pPr marL="180000" lvl="2" indent="-180000" algn="r"/>
            <a:endParaRPr lang="en-US" sz="1400" dirty="0">
              <a:solidFill>
                <a:schemeClr val="bg1"/>
              </a:solidFill>
              <a:latin typeface="Arial" panose="020B0604020202020204" pitchFamily="34" charset="0"/>
              <a:cs typeface="Arial" panose="020B0604020202020204" pitchFamily="34" charset="0"/>
            </a:endParaRPr>
          </a:p>
        </p:txBody>
      </p:sp>
      <p:sp>
        <p:nvSpPr>
          <p:cNvPr id="69" name="Textplatzhalter 3"/>
          <p:cNvSpPr txBox="1">
            <a:spLocks/>
          </p:cNvSpPr>
          <p:nvPr/>
        </p:nvSpPr>
        <p:spPr bwMode="gray">
          <a:xfrm>
            <a:off x="7198478" y="4797553"/>
            <a:ext cx="1995258" cy="1432582"/>
          </a:xfrm>
          <a:prstGeom prst="rect">
            <a:avLst/>
          </a:prstGeom>
        </p:spPr>
        <p:txBody>
          <a:bodyPr vert="horz" lIns="108000" tIns="0" rIns="10800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lgn="r"/>
            <a:r>
              <a:rPr lang="en-US" sz="1600" cap="all" dirty="0">
                <a:solidFill>
                  <a:schemeClr val="accent1"/>
                </a:solidFill>
                <a:latin typeface="Arial" panose="020B0604020202020204" pitchFamily="34" charset="0"/>
                <a:cs typeface="Arial" panose="020B0604020202020204" pitchFamily="34" charset="0"/>
              </a:rPr>
              <a:t>Placeholder</a:t>
            </a:r>
            <a:endParaRPr lang="en-US" sz="1400" cap="all" dirty="0">
              <a:solidFill>
                <a:schemeClr val="accent1"/>
              </a:solidFill>
              <a:latin typeface="Arial" panose="020B0604020202020204" pitchFamily="34" charset="0"/>
              <a:cs typeface="Arial" panose="020B0604020202020204" pitchFamily="34" charset="0"/>
            </a:endParaRPr>
          </a:p>
          <a:p>
            <a:pPr algn="r"/>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pPr algn="r"/>
            <a:endParaRPr lang="en-US" sz="1400" dirty="0">
              <a:solidFill>
                <a:schemeClr val="bg1"/>
              </a:solidFill>
              <a:latin typeface="Arial" panose="020B0604020202020204" pitchFamily="34" charset="0"/>
              <a:cs typeface="Arial" panose="020B0604020202020204" pitchFamily="34" charset="0"/>
            </a:endParaRPr>
          </a:p>
          <a:p>
            <a:pPr marL="180000" lvl="2" indent="-180000" algn="r"/>
            <a:endParaRPr lang="en-US" sz="140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100398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de-DE" dirty="0"/>
              <a:t>Timeline</a:t>
            </a:r>
          </a:p>
        </p:txBody>
      </p:sp>
      <p:sp>
        <p:nvSpPr>
          <p:cNvPr id="3" name="Untertitel 2"/>
          <p:cNvSpPr>
            <a:spLocks noGrp="1"/>
          </p:cNvSpPr>
          <p:nvPr>
            <p:ph type="subTitle" idx="14"/>
          </p:nvPr>
        </p:nvSpPr>
        <p:spPr bwMode="gray"/>
        <p:txBody>
          <a:bodyPr/>
          <a:lstStyle/>
          <a:p>
            <a:endParaRPr lang="de-DE"/>
          </a:p>
        </p:txBody>
      </p:sp>
      <p:sp>
        <p:nvSpPr>
          <p:cNvPr id="5" name="Textplatzhalter 3"/>
          <p:cNvSpPr txBox="1">
            <a:spLocks/>
          </p:cNvSpPr>
          <p:nvPr/>
        </p:nvSpPr>
        <p:spPr bwMode="gray">
          <a:xfrm>
            <a:off x="898548" y="2795599"/>
            <a:ext cx="1868170" cy="239390"/>
          </a:xfrm>
          <a:prstGeom prst="rect">
            <a:avLst/>
          </a:prstGeom>
        </p:spPr>
        <p:txBody>
          <a:bodyPr vert="horz" lIns="14400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bg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bg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bg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p:txBody>
      </p:sp>
      <p:sp>
        <p:nvSpPr>
          <p:cNvPr id="7" name="Line 20"/>
          <p:cNvSpPr>
            <a:spLocks noChangeShapeType="1"/>
          </p:cNvSpPr>
          <p:nvPr/>
        </p:nvSpPr>
        <p:spPr bwMode="gray">
          <a:xfrm flipV="1">
            <a:off x="898548" y="2844488"/>
            <a:ext cx="0" cy="1888219"/>
          </a:xfrm>
          <a:prstGeom prst="line">
            <a:avLst/>
          </a:prstGeom>
          <a:noFill/>
          <a:ln w="9525">
            <a:solidFill>
              <a:schemeClr val="bg1"/>
            </a:solid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17" name="Gruppieren 16"/>
          <p:cNvGrpSpPr/>
          <p:nvPr/>
        </p:nvGrpSpPr>
        <p:grpSpPr bwMode="gray">
          <a:xfrm>
            <a:off x="617536" y="5136675"/>
            <a:ext cx="10953845" cy="626663"/>
            <a:chOff x="617536" y="4738027"/>
            <a:chExt cx="10953845" cy="626663"/>
          </a:xfrm>
        </p:grpSpPr>
        <p:sp>
          <p:nvSpPr>
            <p:cNvPr id="8" name="Line 20"/>
            <p:cNvSpPr>
              <a:spLocks noChangeShapeType="1"/>
            </p:cNvSpPr>
            <p:nvPr/>
          </p:nvSpPr>
          <p:spPr bwMode="gray">
            <a:xfrm rot="16200000" flipV="1">
              <a:off x="6094458" y="-666894"/>
              <a:ext cx="0" cy="10953843"/>
            </a:xfrm>
            <a:prstGeom prst="line">
              <a:avLst/>
            </a:prstGeom>
            <a:noFill/>
            <a:ln w="9525">
              <a:solidFill>
                <a:schemeClr val="bg1"/>
              </a:solid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 name="Muenchen PKT"/>
            <p:cNvSpPr/>
            <p:nvPr/>
          </p:nvSpPr>
          <p:spPr bwMode="gray">
            <a:xfrm>
              <a:off x="617536" y="4738027"/>
              <a:ext cx="144000" cy="144000"/>
            </a:xfrm>
            <a:prstGeom prst="diamond">
              <a:avLst/>
            </a:prstGeom>
            <a:solidFill>
              <a:schemeClr val="bg1"/>
            </a:solidFill>
            <a:ln w="3175">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700" dirty="0">
                <a:solidFill>
                  <a:prstClr val="white"/>
                </a:solidFill>
                <a:latin typeface="Arial" panose="020B0604020202020204" pitchFamily="34" charset="0"/>
                <a:cs typeface="Arial" panose="020B0604020202020204" pitchFamily="34" charset="0"/>
              </a:endParaRPr>
            </a:p>
          </p:txBody>
        </p:sp>
        <p:sp>
          <p:nvSpPr>
            <p:cNvPr id="10" name="Muenchen PKT"/>
            <p:cNvSpPr/>
            <p:nvPr/>
          </p:nvSpPr>
          <p:spPr bwMode="gray">
            <a:xfrm>
              <a:off x="4244818" y="4756027"/>
              <a:ext cx="108000" cy="108000"/>
            </a:xfrm>
            <a:prstGeom prst="diamond">
              <a:avLst/>
            </a:prstGeom>
            <a:solidFill>
              <a:schemeClr val="bg1"/>
            </a:solidFill>
            <a:ln w="3175">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700" dirty="0">
                <a:solidFill>
                  <a:prstClr val="white"/>
                </a:solidFill>
                <a:latin typeface="Arial" panose="020B0604020202020204" pitchFamily="34" charset="0"/>
                <a:cs typeface="Arial" panose="020B0604020202020204" pitchFamily="34" charset="0"/>
              </a:endParaRPr>
            </a:p>
          </p:txBody>
        </p:sp>
        <p:sp>
          <p:nvSpPr>
            <p:cNvPr id="11" name="Muenchen PKT"/>
            <p:cNvSpPr/>
            <p:nvPr/>
          </p:nvSpPr>
          <p:spPr bwMode="gray">
            <a:xfrm>
              <a:off x="11427381" y="4738027"/>
              <a:ext cx="144000" cy="144000"/>
            </a:xfrm>
            <a:prstGeom prst="diamond">
              <a:avLst/>
            </a:prstGeom>
            <a:solidFill>
              <a:schemeClr val="bg1"/>
            </a:solidFill>
            <a:ln w="3175">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700" dirty="0">
                <a:solidFill>
                  <a:prstClr val="white"/>
                </a:solidFill>
                <a:latin typeface="Arial" panose="020B0604020202020204" pitchFamily="34" charset="0"/>
                <a:cs typeface="Arial" panose="020B0604020202020204" pitchFamily="34" charset="0"/>
              </a:endParaRPr>
            </a:p>
          </p:txBody>
        </p:sp>
        <p:sp>
          <p:nvSpPr>
            <p:cNvPr id="12" name="Muenchen PKT"/>
            <p:cNvSpPr/>
            <p:nvPr/>
          </p:nvSpPr>
          <p:spPr bwMode="gray">
            <a:xfrm>
              <a:off x="7836100" y="4756027"/>
              <a:ext cx="108000" cy="108000"/>
            </a:xfrm>
            <a:prstGeom prst="diamond">
              <a:avLst/>
            </a:prstGeom>
            <a:solidFill>
              <a:schemeClr val="bg1"/>
            </a:solidFill>
            <a:ln w="3175">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700" dirty="0">
                <a:solidFill>
                  <a:prstClr val="white"/>
                </a:solidFill>
                <a:latin typeface="Arial" panose="020B0604020202020204" pitchFamily="34" charset="0"/>
                <a:cs typeface="Arial" panose="020B0604020202020204" pitchFamily="34" charset="0"/>
              </a:endParaRPr>
            </a:p>
          </p:txBody>
        </p:sp>
        <p:sp>
          <p:nvSpPr>
            <p:cNvPr id="14" name="Textplatzhalter 3"/>
            <p:cNvSpPr txBox="1">
              <a:spLocks/>
            </p:cNvSpPr>
            <p:nvPr/>
          </p:nvSpPr>
          <p:spPr bwMode="gray">
            <a:xfrm>
              <a:off x="1835612" y="4908661"/>
              <a:ext cx="1335130" cy="456029"/>
            </a:xfrm>
            <a:prstGeom prst="rect">
              <a:avLst/>
            </a:prstGeom>
            <a:noFill/>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lgn="ctr"/>
              <a:r>
                <a:rPr lang="en-US" sz="1400" dirty="0">
                  <a:solidFill>
                    <a:schemeClr val="bg1"/>
                  </a:solidFill>
                  <a:latin typeface="Arial" panose="020B0604020202020204" pitchFamily="34" charset="0"/>
                  <a:cs typeface="Arial" panose="020B0604020202020204" pitchFamily="34" charset="0"/>
                </a:rPr>
                <a:t>2016</a:t>
              </a:r>
            </a:p>
          </p:txBody>
        </p:sp>
        <p:sp>
          <p:nvSpPr>
            <p:cNvPr id="15" name="Textplatzhalter 3"/>
            <p:cNvSpPr txBox="1">
              <a:spLocks/>
            </p:cNvSpPr>
            <p:nvPr/>
          </p:nvSpPr>
          <p:spPr bwMode="gray">
            <a:xfrm>
              <a:off x="5426894" y="4908661"/>
              <a:ext cx="1335130" cy="456029"/>
            </a:xfrm>
            <a:prstGeom prst="rect">
              <a:avLst/>
            </a:prstGeom>
            <a:noFill/>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lgn="ctr"/>
              <a:r>
                <a:rPr lang="en-US" sz="1400" dirty="0">
                  <a:solidFill>
                    <a:schemeClr val="bg1"/>
                  </a:solidFill>
                  <a:latin typeface="Arial" panose="020B0604020202020204" pitchFamily="34" charset="0"/>
                  <a:cs typeface="Arial" panose="020B0604020202020204" pitchFamily="34" charset="0"/>
                </a:rPr>
                <a:t>2017</a:t>
              </a:r>
            </a:p>
          </p:txBody>
        </p:sp>
        <p:sp>
          <p:nvSpPr>
            <p:cNvPr id="16" name="Textplatzhalter 3"/>
            <p:cNvSpPr txBox="1">
              <a:spLocks/>
            </p:cNvSpPr>
            <p:nvPr/>
          </p:nvSpPr>
          <p:spPr bwMode="gray">
            <a:xfrm>
              <a:off x="9018175" y="4908661"/>
              <a:ext cx="1335130" cy="456029"/>
            </a:xfrm>
            <a:prstGeom prst="rect">
              <a:avLst/>
            </a:prstGeom>
            <a:noFill/>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lgn="ctr"/>
              <a:r>
                <a:rPr lang="en-US" sz="1400" dirty="0">
                  <a:solidFill>
                    <a:schemeClr val="bg1"/>
                  </a:solidFill>
                  <a:latin typeface="Arial" panose="020B0604020202020204" pitchFamily="34" charset="0"/>
                  <a:cs typeface="Arial" panose="020B0604020202020204" pitchFamily="34" charset="0"/>
                </a:rPr>
                <a:t>2018</a:t>
              </a:r>
            </a:p>
          </p:txBody>
        </p:sp>
      </p:grpSp>
      <p:sp>
        <p:nvSpPr>
          <p:cNvPr id="19" name="Text Placeholder 6"/>
          <p:cNvSpPr txBox="1">
            <a:spLocks/>
          </p:cNvSpPr>
          <p:nvPr/>
        </p:nvSpPr>
        <p:spPr bwMode="gray">
          <a:xfrm>
            <a:off x="891405" y="4732707"/>
            <a:ext cx="2700000" cy="180000"/>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marL="0" lvl="1" indent="0" algn="r">
              <a:buClr>
                <a:schemeClr val="bg2"/>
              </a:buClr>
              <a:buNone/>
            </a:pPr>
            <a:endParaRPr lang="en-US" sz="1400" dirty="0">
              <a:solidFill>
                <a:schemeClr val="bg1"/>
              </a:solidFill>
              <a:latin typeface="Arial" panose="020B0604020202020204" pitchFamily="34" charset="0"/>
              <a:cs typeface="Arial" panose="020B0604020202020204" pitchFamily="34" charset="0"/>
            </a:endParaRPr>
          </a:p>
        </p:txBody>
      </p:sp>
      <p:sp>
        <p:nvSpPr>
          <p:cNvPr id="20" name="Text Placeholder 6"/>
          <p:cNvSpPr txBox="1">
            <a:spLocks/>
          </p:cNvSpPr>
          <p:nvPr/>
        </p:nvSpPr>
        <p:spPr bwMode="gray">
          <a:xfrm>
            <a:off x="3442672" y="4498209"/>
            <a:ext cx="3384000" cy="180000"/>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marL="0" lvl="1" indent="0" algn="r">
              <a:buClr>
                <a:schemeClr val="bg2"/>
              </a:buClr>
              <a:buNone/>
            </a:pPr>
            <a:endParaRPr lang="en-US" sz="1400" dirty="0">
              <a:solidFill>
                <a:schemeClr val="bg1"/>
              </a:solidFill>
              <a:latin typeface="Arial" panose="020B0604020202020204" pitchFamily="34" charset="0"/>
              <a:cs typeface="Arial" panose="020B0604020202020204" pitchFamily="34" charset="0"/>
            </a:endParaRPr>
          </a:p>
        </p:txBody>
      </p:sp>
      <p:sp>
        <p:nvSpPr>
          <p:cNvPr id="21" name="Text Placeholder 6"/>
          <p:cNvSpPr txBox="1">
            <a:spLocks/>
          </p:cNvSpPr>
          <p:nvPr/>
        </p:nvSpPr>
        <p:spPr bwMode="gray">
          <a:xfrm>
            <a:off x="6677939" y="4263711"/>
            <a:ext cx="4680000" cy="180000"/>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marL="0" lvl="1" indent="0" algn="r">
              <a:buClr>
                <a:schemeClr val="bg2"/>
              </a:buClr>
              <a:buNone/>
            </a:pPr>
            <a:endParaRPr lang="en-US" sz="1400" dirty="0">
              <a:solidFill>
                <a:schemeClr val="bg1"/>
              </a:solidFill>
              <a:latin typeface="Arial" panose="020B0604020202020204" pitchFamily="34" charset="0"/>
              <a:cs typeface="Arial" panose="020B0604020202020204" pitchFamily="34" charset="0"/>
            </a:endParaRPr>
          </a:p>
        </p:txBody>
      </p:sp>
      <p:sp>
        <p:nvSpPr>
          <p:cNvPr id="22" name="Textplatzhalter 3"/>
          <p:cNvSpPr txBox="1">
            <a:spLocks/>
          </p:cNvSpPr>
          <p:nvPr/>
        </p:nvSpPr>
        <p:spPr bwMode="gray">
          <a:xfrm>
            <a:off x="898548" y="3123254"/>
            <a:ext cx="2059940" cy="1103914"/>
          </a:xfrm>
          <a:prstGeom prst="rect">
            <a:avLst/>
          </a:prstGeom>
        </p:spPr>
        <p:txBody>
          <a:bodyPr vert="horz" lIns="14400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marL="180000" lvl="2" indent="-180000"/>
            <a:r>
              <a:rPr lang="en-US" sz="1200" dirty="0">
                <a:solidFill>
                  <a:schemeClr val="bg1"/>
                </a:solidFill>
                <a:latin typeface="Arial" panose="020B0604020202020204" pitchFamily="34" charset="0"/>
                <a:cs typeface="Arial" panose="020B0604020202020204" pitchFamily="34" charset="0"/>
              </a:rPr>
              <a:t>This is a placeholder text.</a:t>
            </a:r>
          </a:p>
          <a:p>
            <a:pPr marL="180000" lvl="2" indent="-180000"/>
            <a:r>
              <a:rPr lang="en-US" sz="1200"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23" name="Textplatzhalter 3"/>
          <p:cNvSpPr txBox="1">
            <a:spLocks/>
          </p:cNvSpPr>
          <p:nvPr/>
        </p:nvSpPr>
        <p:spPr bwMode="gray">
          <a:xfrm>
            <a:off x="3449815" y="2217958"/>
            <a:ext cx="1868170" cy="239390"/>
          </a:xfrm>
          <a:prstGeom prst="rect">
            <a:avLst/>
          </a:prstGeom>
        </p:spPr>
        <p:txBody>
          <a:bodyPr vert="horz" lIns="14400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bg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bg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bg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p:txBody>
      </p:sp>
      <p:sp>
        <p:nvSpPr>
          <p:cNvPr id="24" name="Line 20"/>
          <p:cNvSpPr>
            <a:spLocks noChangeShapeType="1"/>
          </p:cNvSpPr>
          <p:nvPr/>
        </p:nvSpPr>
        <p:spPr bwMode="gray">
          <a:xfrm flipV="1">
            <a:off x="3449815" y="2266846"/>
            <a:ext cx="0" cy="2232000"/>
          </a:xfrm>
          <a:prstGeom prst="line">
            <a:avLst/>
          </a:prstGeom>
          <a:noFill/>
          <a:ln w="9525">
            <a:solidFill>
              <a:schemeClr val="bg1"/>
            </a:solid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 name="Textplatzhalter 3"/>
          <p:cNvSpPr txBox="1">
            <a:spLocks/>
          </p:cNvSpPr>
          <p:nvPr/>
        </p:nvSpPr>
        <p:spPr bwMode="gray">
          <a:xfrm>
            <a:off x="3449815" y="2545613"/>
            <a:ext cx="2059940" cy="1103914"/>
          </a:xfrm>
          <a:prstGeom prst="rect">
            <a:avLst/>
          </a:prstGeom>
        </p:spPr>
        <p:txBody>
          <a:bodyPr vert="horz" lIns="14400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marL="180000" lvl="2" indent="-180000"/>
            <a:r>
              <a:rPr lang="en-US" sz="1200" dirty="0">
                <a:solidFill>
                  <a:schemeClr val="bg1"/>
                </a:solidFill>
                <a:latin typeface="Arial" panose="020B0604020202020204" pitchFamily="34" charset="0"/>
                <a:cs typeface="Arial" panose="020B0604020202020204" pitchFamily="34" charset="0"/>
              </a:rPr>
              <a:t>This is a placeholder text.</a:t>
            </a:r>
          </a:p>
          <a:p>
            <a:pPr marL="180000" lvl="2" indent="-180000"/>
            <a:r>
              <a:rPr lang="en-US" sz="1200"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26" name="Textplatzhalter 3"/>
          <p:cNvSpPr txBox="1">
            <a:spLocks/>
          </p:cNvSpPr>
          <p:nvPr/>
        </p:nvSpPr>
        <p:spPr bwMode="gray">
          <a:xfrm>
            <a:off x="6684132" y="1691685"/>
            <a:ext cx="1868170" cy="239390"/>
          </a:xfrm>
          <a:prstGeom prst="rect">
            <a:avLst/>
          </a:prstGeom>
        </p:spPr>
        <p:txBody>
          <a:bodyPr vert="horz" lIns="14400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bg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bg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bg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bg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p:txBody>
      </p:sp>
      <p:sp>
        <p:nvSpPr>
          <p:cNvPr id="27" name="Line 20"/>
          <p:cNvSpPr>
            <a:spLocks noChangeShapeType="1"/>
          </p:cNvSpPr>
          <p:nvPr/>
        </p:nvSpPr>
        <p:spPr bwMode="gray">
          <a:xfrm flipV="1">
            <a:off x="6684132" y="1740573"/>
            <a:ext cx="0" cy="2520000"/>
          </a:xfrm>
          <a:prstGeom prst="line">
            <a:avLst/>
          </a:prstGeom>
          <a:noFill/>
          <a:ln w="9525">
            <a:solidFill>
              <a:schemeClr val="bg1"/>
            </a:solid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8" name="Textplatzhalter 3"/>
          <p:cNvSpPr txBox="1">
            <a:spLocks/>
          </p:cNvSpPr>
          <p:nvPr/>
        </p:nvSpPr>
        <p:spPr bwMode="gray">
          <a:xfrm>
            <a:off x="6684132" y="2019340"/>
            <a:ext cx="2059940" cy="1103914"/>
          </a:xfrm>
          <a:prstGeom prst="rect">
            <a:avLst/>
          </a:prstGeom>
        </p:spPr>
        <p:txBody>
          <a:bodyPr vert="horz" lIns="14400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marL="180000" lvl="2" indent="-180000"/>
            <a:r>
              <a:rPr lang="en-US" sz="1200" dirty="0">
                <a:solidFill>
                  <a:schemeClr val="bg1"/>
                </a:solidFill>
                <a:latin typeface="Arial" panose="020B0604020202020204" pitchFamily="34" charset="0"/>
                <a:cs typeface="Arial" panose="020B0604020202020204" pitchFamily="34" charset="0"/>
              </a:rPr>
              <a:t>This is a placeholder text.</a:t>
            </a:r>
          </a:p>
          <a:p>
            <a:pPr marL="180000" lvl="2" indent="-180000"/>
            <a:r>
              <a:rPr lang="en-US" sz="1200"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Tree>
    <p:extLst>
      <p:ext uri="{BB962C8B-B14F-4D97-AF65-F5344CB8AC3E}">
        <p14:creationId xmlns:p14="http://schemas.microsoft.com/office/powerpoint/2010/main" val="389682014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elle 109"/>
          <p:cNvGraphicFramePr>
            <a:graphicFrameLocks noGrp="1"/>
          </p:cNvGraphicFramePr>
          <p:nvPr>
            <p:extLst>
              <p:ext uri="{D42A27DB-BD31-4B8C-83A1-F6EECF244321}">
                <p14:modId xmlns:p14="http://schemas.microsoft.com/office/powerpoint/2010/main" val="2012346162"/>
              </p:ext>
            </p:extLst>
          </p:nvPr>
        </p:nvGraphicFramePr>
        <p:xfrm>
          <a:off x="617541" y="1840290"/>
          <a:ext cx="10942965" cy="3707572"/>
        </p:xfrm>
        <a:graphic>
          <a:graphicData uri="http://schemas.openxmlformats.org/drawingml/2006/table">
            <a:tbl>
              <a:tblPr>
                <a:effectLst/>
              </a:tblPr>
              <a:tblGrid>
                <a:gridCol w="963609">
                  <a:extLst>
                    <a:ext uri="{9D8B030D-6E8A-4147-A177-3AD203B41FA5}">
                      <a16:colId xmlns:a16="http://schemas.microsoft.com/office/drawing/2014/main" val="20000"/>
                    </a:ext>
                  </a:extLst>
                </a:gridCol>
                <a:gridCol w="831613">
                  <a:extLst>
                    <a:ext uri="{9D8B030D-6E8A-4147-A177-3AD203B41FA5}">
                      <a16:colId xmlns:a16="http://schemas.microsoft.com/office/drawing/2014/main" val="20001"/>
                    </a:ext>
                  </a:extLst>
                </a:gridCol>
                <a:gridCol w="831613">
                  <a:extLst>
                    <a:ext uri="{9D8B030D-6E8A-4147-A177-3AD203B41FA5}">
                      <a16:colId xmlns:a16="http://schemas.microsoft.com/office/drawing/2014/main" val="20002"/>
                    </a:ext>
                  </a:extLst>
                </a:gridCol>
                <a:gridCol w="831613">
                  <a:extLst>
                    <a:ext uri="{9D8B030D-6E8A-4147-A177-3AD203B41FA5}">
                      <a16:colId xmlns:a16="http://schemas.microsoft.com/office/drawing/2014/main" val="20003"/>
                    </a:ext>
                  </a:extLst>
                </a:gridCol>
                <a:gridCol w="831613">
                  <a:extLst>
                    <a:ext uri="{9D8B030D-6E8A-4147-A177-3AD203B41FA5}">
                      <a16:colId xmlns:a16="http://schemas.microsoft.com/office/drawing/2014/main" val="20004"/>
                    </a:ext>
                  </a:extLst>
                </a:gridCol>
                <a:gridCol w="831613">
                  <a:extLst>
                    <a:ext uri="{9D8B030D-6E8A-4147-A177-3AD203B41FA5}">
                      <a16:colId xmlns:a16="http://schemas.microsoft.com/office/drawing/2014/main" val="20005"/>
                    </a:ext>
                  </a:extLst>
                </a:gridCol>
                <a:gridCol w="831613">
                  <a:extLst>
                    <a:ext uri="{9D8B030D-6E8A-4147-A177-3AD203B41FA5}">
                      <a16:colId xmlns:a16="http://schemas.microsoft.com/office/drawing/2014/main" val="20006"/>
                    </a:ext>
                  </a:extLst>
                </a:gridCol>
                <a:gridCol w="831613">
                  <a:extLst>
                    <a:ext uri="{9D8B030D-6E8A-4147-A177-3AD203B41FA5}">
                      <a16:colId xmlns:a16="http://schemas.microsoft.com/office/drawing/2014/main" val="20007"/>
                    </a:ext>
                  </a:extLst>
                </a:gridCol>
                <a:gridCol w="831613">
                  <a:extLst>
                    <a:ext uri="{9D8B030D-6E8A-4147-A177-3AD203B41FA5}">
                      <a16:colId xmlns:a16="http://schemas.microsoft.com/office/drawing/2014/main" val="20008"/>
                    </a:ext>
                  </a:extLst>
                </a:gridCol>
                <a:gridCol w="831613">
                  <a:extLst>
                    <a:ext uri="{9D8B030D-6E8A-4147-A177-3AD203B41FA5}">
                      <a16:colId xmlns:a16="http://schemas.microsoft.com/office/drawing/2014/main" val="20009"/>
                    </a:ext>
                  </a:extLst>
                </a:gridCol>
                <a:gridCol w="831613">
                  <a:extLst>
                    <a:ext uri="{9D8B030D-6E8A-4147-A177-3AD203B41FA5}">
                      <a16:colId xmlns:a16="http://schemas.microsoft.com/office/drawing/2014/main" val="20010"/>
                    </a:ext>
                  </a:extLst>
                </a:gridCol>
                <a:gridCol w="831613">
                  <a:extLst>
                    <a:ext uri="{9D8B030D-6E8A-4147-A177-3AD203B41FA5}">
                      <a16:colId xmlns:a16="http://schemas.microsoft.com/office/drawing/2014/main" val="20011"/>
                    </a:ext>
                  </a:extLst>
                </a:gridCol>
                <a:gridCol w="831613">
                  <a:extLst>
                    <a:ext uri="{9D8B030D-6E8A-4147-A177-3AD203B41FA5}">
                      <a16:colId xmlns:a16="http://schemas.microsoft.com/office/drawing/2014/main" val="20012"/>
                    </a:ext>
                  </a:extLst>
                </a:gridCol>
              </a:tblGrid>
              <a:tr h="337052">
                <a:tc>
                  <a:txBody>
                    <a:bodyPr/>
                    <a:lstStyle/>
                    <a:p>
                      <a:endParaRPr lang="de-DE" sz="1900" dirty="0">
                        <a:solidFill>
                          <a:schemeClr val="bg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accent1"/>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noFill/>
                  </a:tcPr>
                </a:tc>
                <a:tc>
                  <a:txBody>
                    <a:bodyPr/>
                    <a:lstStyle/>
                    <a:p>
                      <a:pPr marL="0" algn="ctr" defTabSz="1007963" rtl="0" eaLnBrk="1" latinLnBrk="0" hangingPunct="1"/>
                      <a:r>
                        <a:rPr lang="de-DE" sz="1050" kern="1200" dirty="0" err="1">
                          <a:solidFill>
                            <a:schemeClr val="bg1"/>
                          </a:solidFill>
                          <a:latin typeface="Arial" panose="020B0604020202020204" pitchFamily="34" charset="0"/>
                          <a:ea typeface="+mn-ea"/>
                          <a:cs typeface="Arial" panose="020B0604020202020204" pitchFamily="34" charset="0"/>
                        </a:rPr>
                        <a:t>Placeholder</a:t>
                      </a:r>
                      <a:endParaRPr lang="de-DE" sz="105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6350" cap="flat" cmpd="sng" algn="ctr">
                      <a:solidFill>
                        <a:schemeClr val="accent1"/>
                      </a:solidFill>
                      <a:prstDash val="solid"/>
                      <a:round/>
                      <a:headEnd type="none" w="med" len="med"/>
                      <a:tailEnd type="none" w="med" len="med"/>
                    </a:lnL>
                    <a:lnR w="3175" cap="flat" cmpd="sng" algn="ctr">
                      <a:noFill/>
                      <a:prstDash val="solid"/>
                      <a:round/>
                      <a:headEnd type="none" w="med" len="med"/>
                      <a:tailEnd type="none" w="med" len="med"/>
                    </a:lnR>
                    <a:lnT w="2857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1007963" rtl="0" eaLnBrk="1" fontAlgn="auto" latinLnBrk="0" hangingPunct="1">
                        <a:lnSpc>
                          <a:spcPct val="100000"/>
                        </a:lnSpc>
                        <a:spcBef>
                          <a:spcPts val="0"/>
                        </a:spcBef>
                        <a:spcAft>
                          <a:spcPts val="0"/>
                        </a:spcAft>
                        <a:buClrTx/>
                        <a:buSzTx/>
                        <a:buFontTx/>
                        <a:buNone/>
                        <a:tabLst/>
                        <a:defRPr/>
                      </a:pPr>
                      <a:r>
                        <a:rPr lang="de-DE" sz="1050" kern="1200" dirty="0" err="1">
                          <a:solidFill>
                            <a:schemeClr val="bg1"/>
                          </a:solidFill>
                          <a:latin typeface="Arial" panose="020B0604020202020204" pitchFamily="34" charset="0"/>
                          <a:ea typeface="+mn-ea"/>
                          <a:cs typeface="Arial" panose="020B0604020202020204" pitchFamily="34" charset="0"/>
                        </a:rPr>
                        <a:t>Placeholder</a:t>
                      </a:r>
                      <a:endParaRPr lang="de-DE" sz="105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2857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1007963" rtl="0" eaLnBrk="1" fontAlgn="auto" latinLnBrk="0" hangingPunct="1">
                        <a:lnSpc>
                          <a:spcPct val="100000"/>
                        </a:lnSpc>
                        <a:spcBef>
                          <a:spcPts val="0"/>
                        </a:spcBef>
                        <a:spcAft>
                          <a:spcPts val="0"/>
                        </a:spcAft>
                        <a:buClrTx/>
                        <a:buSzTx/>
                        <a:buFontTx/>
                        <a:buNone/>
                        <a:tabLst/>
                        <a:defRPr/>
                      </a:pPr>
                      <a:r>
                        <a:rPr lang="de-DE" sz="1050" kern="1200" dirty="0" err="1">
                          <a:solidFill>
                            <a:schemeClr val="bg1"/>
                          </a:solidFill>
                          <a:latin typeface="Arial" panose="020B0604020202020204" pitchFamily="34" charset="0"/>
                          <a:ea typeface="+mn-ea"/>
                          <a:cs typeface="Arial" panose="020B0604020202020204" pitchFamily="34" charset="0"/>
                        </a:rPr>
                        <a:t>Placeholder</a:t>
                      </a:r>
                      <a:endParaRPr lang="de-DE" sz="105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6350" cap="flat" cmpd="sng" algn="ctr">
                      <a:noFill/>
                      <a:prstDash val="solid"/>
                      <a:round/>
                      <a:headEnd type="none" w="med" len="med"/>
                      <a:tailEnd type="none" w="med" len="med"/>
                    </a:lnR>
                    <a:lnT w="2857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ctr" defTabSz="1007963" rtl="0" eaLnBrk="1" fontAlgn="auto" latinLnBrk="0" hangingPunct="1">
                        <a:lnSpc>
                          <a:spcPct val="100000"/>
                        </a:lnSpc>
                        <a:spcBef>
                          <a:spcPts val="0"/>
                        </a:spcBef>
                        <a:spcAft>
                          <a:spcPts val="0"/>
                        </a:spcAft>
                        <a:buClrTx/>
                        <a:buSzTx/>
                        <a:buFontTx/>
                        <a:buNone/>
                        <a:tabLst/>
                        <a:defRPr/>
                      </a:pPr>
                      <a:r>
                        <a:rPr lang="de-DE" sz="1050" kern="1200" dirty="0" err="1">
                          <a:solidFill>
                            <a:schemeClr val="bg1"/>
                          </a:solidFill>
                          <a:latin typeface="Arial" panose="020B0604020202020204" pitchFamily="34" charset="0"/>
                          <a:ea typeface="+mn-ea"/>
                          <a:cs typeface="Arial" panose="020B0604020202020204" pitchFamily="34" charset="0"/>
                        </a:rPr>
                        <a:t>Placeholder</a:t>
                      </a:r>
                      <a:endParaRPr lang="de-DE" sz="105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2857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1007963" rtl="0" eaLnBrk="1" fontAlgn="auto" latinLnBrk="0" hangingPunct="1">
                        <a:lnSpc>
                          <a:spcPct val="100000"/>
                        </a:lnSpc>
                        <a:spcBef>
                          <a:spcPts val="0"/>
                        </a:spcBef>
                        <a:spcAft>
                          <a:spcPts val="0"/>
                        </a:spcAft>
                        <a:buClrTx/>
                        <a:buSzTx/>
                        <a:buFontTx/>
                        <a:buNone/>
                        <a:tabLst/>
                        <a:defRPr/>
                      </a:pPr>
                      <a:r>
                        <a:rPr lang="de-DE" sz="1050" kern="1200" dirty="0" err="1">
                          <a:solidFill>
                            <a:schemeClr val="bg1"/>
                          </a:solidFill>
                          <a:latin typeface="Arial" panose="020B0604020202020204" pitchFamily="34" charset="0"/>
                          <a:ea typeface="+mn-ea"/>
                          <a:cs typeface="Arial" panose="020B0604020202020204" pitchFamily="34" charset="0"/>
                        </a:rPr>
                        <a:t>Placeholder</a:t>
                      </a:r>
                      <a:endParaRPr lang="de-DE" sz="105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2857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1007963" rtl="0" eaLnBrk="1" fontAlgn="auto" latinLnBrk="0" hangingPunct="1">
                        <a:lnSpc>
                          <a:spcPct val="100000"/>
                        </a:lnSpc>
                        <a:spcBef>
                          <a:spcPts val="0"/>
                        </a:spcBef>
                        <a:spcAft>
                          <a:spcPts val="0"/>
                        </a:spcAft>
                        <a:buClrTx/>
                        <a:buSzTx/>
                        <a:buFontTx/>
                        <a:buNone/>
                        <a:tabLst/>
                        <a:defRPr/>
                      </a:pPr>
                      <a:r>
                        <a:rPr lang="de-DE" sz="1050" kern="1200" dirty="0" err="1">
                          <a:solidFill>
                            <a:schemeClr val="bg1"/>
                          </a:solidFill>
                          <a:latin typeface="Arial" panose="020B0604020202020204" pitchFamily="34" charset="0"/>
                          <a:ea typeface="+mn-ea"/>
                          <a:cs typeface="Arial" panose="020B0604020202020204" pitchFamily="34" charset="0"/>
                        </a:rPr>
                        <a:t>Placeholder</a:t>
                      </a:r>
                      <a:endParaRPr lang="de-DE" sz="105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2857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1007963" rtl="0" eaLnBrk="1" fontAlgn="auto" latinLnBrk="0" hangingPunct="1">
                        <a:lnSpc>
                          <a:spcPct val="100000"/>
                        </a:lnSpc>
                        <a:spcBef>
                          <a:spcPts val="0"/>
                        </a:spcBef>
                        <a:spcAft>
                          <a:spcPts val="0"/>
                        </a:spcAft>
                        <a:buClrTx/>
                        <a:buSzTx/>
                        <a:buFontTx/>
                        <a:buNone/>
                        <a:tabLst/>
                        <a:defRPr/>
                      </a:pPr>
                      <a:r>
                        <a:rPr lang="de-DE" sz="1050" kern="1200" dirty="0" err="1">
                          <a:solidFill>
                            <a:schemeClr val="bg1"/>
                          </a:solidFill>
                          <a:latin typeface="Arial" panose="020B0604020202020204" pitchFamily="34" charset="0"/>
                          <a:ea typeface="+mn-ea"/>
                          <a:cs typeface="Arial" panose="020B0604020202020204" pitchFamily="34" charset="0"/>
                        </a:rPr>
                        <a:t>Placeholder</a:t>
                      </a:r>
                      <a:endParaRPr lang="de-DE" sz="105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2857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ctr" defTabSz="1007963" rtl="0" eaLnBrk="1" fontAlgn="auto" latinLnBrk="0" hangingPunct="1">
                        <a:lnSpc>
                          <a:spcPct val="100000"/>
                        </a:lnSpc>
                        <a:spcBef>
                          <a:spcPts val="0"/>
                        </a:spcBef>
                        <a:spcAft>
                          <a:spcPts val="0"/>
                        </a:spcAft>
                        <a:buClrTx/>
                        <a:buSzTx/>
                        <a:buFontTx/>
                        <a:buNone/>
                        <a:tabLst/>
                        <a:defRPr/>
                      </a:pPr>
                      <a:r>
                        <a:rPr lang="de-DE" sz="1050" kern="1200" dirty="0" err="1">
                          <a:solidFill>
                            <a:schemeClr val="bg1"/>
                          </a:solidFill>
                          <a:latin typeface="Arial" panose="020B0604020202020204" pitchFamily="34" charset="0"/>
                          <a:ea typeface="+mn-ea"/>
                          <a:cs typeface="Arial" panose="020B0604020202020204" pitchFamily="34" charset="0"/>
                        </a:rPr>
                        <a:t>Placeholder</a:t>
                      </a:r>
                      <a:endParaRPr lang="de-DE" sz="105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2857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ctr" defTabSz="1007963" rtl="0" eaLnBrk="1" fontAlgn="auto" latinLnBrk="0" hangingPunct="1">
                        <a:lnSpc>
                          <a:spcPct val="100000"/>
                        </a:lnSpc>
                        <a:spcBef>
                          <a:spcPts val="0"/>
                        </a:spcBef>
                        <a:spcAft>
                          <a:spcPts val="0"/>
                        </a:spcAft>
                        <a:buClrTx/>
                        <a:buSzTx/>
                        <a:buFontTx/>
                        <a:buNone/>
                        <a:tabLst/>
                        <a:defRPr/>
                      </a:pPr>
                      <a:r>
                        <a:rPr lang="de-DE" sz="1050" kern="1200" dirty="0" err="1">
                          <a:solidFill>
                            <a:schemeClr val="bg1"/>
                          </a:solidFill>
                          <a:latin typeface="Arial" panose="020B0604020202020204" pitchFamily="34" charset="0"/>
                          <a:ea typeface="+mn-ea"/>
                          <a:cs typeface="Arial" panose="020B0604020202020204" pitchFamily="34" charset="0"/>
                        </a:rPr>
                        <a:t>Placeholder</a:t>
                      </a:r>
                      <a:endParaRPr lang="de-DE" sz="105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2857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1007963" rtl="0" eaLnBrk="1" fontAlgn="auto" latinLnBrk="0" hangingPunct="1">
                        <a:lnSpc>
                          <a:spcPct val="100000"/>
                        </a:lnSpc>
                        <a:spcBef>
                          <a:spcPts val="0"/>
                        </a:spcBef>
                        <a:spcAft>
                          <a:spcPts val="0"/>
                        </a:spcAft>
                        <a:buClrTx/>
                        <a:buSzTx/>
                        <a:buFontTx/>
                        <a:buNone/>
                        <a:tabLst/>
                        <a:defRPr/>
                      </a:pPr>
                      <a:r>
                        <a:rPr lang="de-DE" sz="1050" kern="1200" dirty="0" err="1">
                          <a:solidFill>
                            <a:schemeClr val="bg1"/>
                          </a:solidFill>
                          <a:latin typeface="Arial" panose="020B0604020202020204" pitchFamily="34" charset="0"/>
                          <a:ea typeface="+mn-ea"/>
                          <a:cs typeface="Arial" panose="020B0604020202020204" pitchFamily="34" charset="0"/>
                        </a:rPr>
                        <a:t>Placeholder</a:t>
                      </a:r>
                      <a:endParaRPr lang="de-DE" sz="105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2857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1007963" rtl="0" eaLnBrk="1" fontAlgn="auto" latinLnBrk="0" hangingPunct="1">
                        <a:lnSpc>
                          <a:spcPct val="100000"/>
                        </a:lnSpc>
                        <a:spcBef>
                          <a:spcPts val="0"/>
                        </a:spcBef>
                        <a:spcAft>
                          <a:spcPts val="0"/>
                        </a:spcAft>
                        <a:buClrTx/>
                        <a:buSzTx/>
                        <a:buFontTx/>
                        <a:buNone/>
                        <a:tabLst/>
                        <a:defRPr/>
                      </a:pPr>
                      <a:r>
                        <a:rPr lang="de-DE" sz="1050" kern="1200" dirty="0" err="1">
                          <a:solidFill>
                            <a:schemeClr val="bg1"/>
                          </a:solidFill>
                          <a:latin typeface="Arial" panose="020B0604020202020204" pitchFamily="34" charset="0"/>
                          <a:ea typeface="+mn-ea"/>
                          <a:cs typeface="Arial" panose="020B0604020202020204" pitchFamily="34" charset="0"/>
                        </a:rPr>
                        <a:t>Placeholder</a:t>
                      </a:r>
                      <a:endParaRPr lang="de-DE" sz="105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2857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1007963" rtl="0" eaLnBrk="1" fontAlgn="auto" latinLnBrk="0" hangingPunct="1">
                        <a:lnSpc>
                          <a:spcPct val="100000"/>
                        </a:lnSpc>
                        <a:spcBef>
                          <a:spcPts val="0"/>
                        </a:spcBef>
                        <a:spcAft>
                          <a:spcPts val="0"/>
                        </a:spcAft>
                        <a:buClrTx/>
                        <a:buSzTx/>
                        <a:buFontTx/>
                        <a:buNone/>
                        <a:tabLst/>
                        <a:defRPr/>
                      </a:pPr>
                      <a:r>
                        <a:rPr lang="de-DE" sz="1050" kern="1200" dirty="0" err="1">
                          <a:solidFill>
                            <a:schemeClr val="bg1"/>
                          </a:solidFill>
                          <a:latin typeface="Arial" panose="020B0604020202020204" pitchFamily="34" charset="0"/>
                          <a:ea typeface="+mn-ea"/>
                          <a:cs typeface="Arial" panose="020B0604020202020204" pitchFamily="34" charset="0"/>
                        </a:rPr>
                        <a:t>Placeholder</a:t>
                      </a:r>
                      <a:endParaRPr lang="de-DE" sz="105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6350" cap="flat" cmpd="sng" algn="ctr">
                      <a:solidFill>
                        <a:schemeClr val="accent1"/>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37052">
                <a:tc>
                  <a:txBody>
                    <a:bodyPr/>
                    <a:lstStyle/>
                    <a:p>
                      <a:pPr marL="0" algn="l" defTabSz="1007963" rtl="0" eaLnBrk="1" latinLnBrk="0" hangingPunct="1"/>
                      <a:r>
                        <a:rPr lang="de-DE" sz="1200" kern="1200" dirty="0" err="1">
                          <a:solidFill>
                            <a:schemeClr val="bg1"/>
                          </a:solidFill>
                          <a:latin typeface="Arial" panose="020B0604020202020204" pitchFamily="34" charset="0"/>
                          <a:ea typeface="+mn-ea"/>
                          <a:cs typeface="Arial" panose="020B0604020202020204" pitchFamily="34" charset="0"/>
                        </a:rPr>
                        <a:t>Placeholder</a:t>
                      </a:r>
                      <a:endParaRPr lang="de-DE" sz="1200" kern="1200" dirty="0">
                        <a:solidFill>
                          <a:schemeClr val="bg1"/>
                        </a:solidFill>
                        <a:latin typeface="Arial" panose="020B0604020202020204" pitchFamily="34" charset="0"/>
                        <a:ea typeface="+mn-ea"/>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6350" cap="flat" cmpd="sng" algn="ctr">
                      <a:solidFill>
                        <a:schemeClr val="accent1"/>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37052">
                <a:tc>
                  <a:txBody>
                    <a:bodyPr/>
                    <a:lstStyle/>
                    <a:p>
                      <a:pPr marL="0" algn="l" defTabSz="1007963" rtl="0" eaLnBrk="1" latinLnBrk="0" hangingPunct="1"/>
                      <a:r>
                        <a:rPr lang="de-DE" sz="1200" kern="1200" dirty="0" err="1">
                          <a:solidFill>
                            <a:schemeClr val="bg1"/>
                          </a:solidFill>
                          <a:latin typeface="Arial" panose="020B0604020202020204" pitchFamily="34" charset="0"/>
                          <a:ea typeface="+mn-ea"/>
                          <a:cs typeface="Arial" panose="020B0604020202020204" pitchFamily="34" charset="0"/>
                        </a:rPr>
                        <a:t>Placeholder</a:t>
                      </a:r>
                      <a:endParaRPr lang="de-DE" sz="1200" kern="1200" dirty="0">
                        <a:solidFill>
                          <a:schemeClr val="bg1"/>
                        </a:solidFill>
                        <a:latin typeface="Arial" panose="020B0604020202020204" pitchFamily="34" charset="0"/>
                        <a:ea typeface="+mn-ea"/>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6350" cap="flat" cmpd="sng" algn="ctr">
                      <a:solidFill>
                        <a:schemeClr val="accent1"/>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37052">
                <a:tc>
                  <a:txBody>
                    <a:bodyPr/>
                    <a:lstStyle/>
                    <a:p>
                      <a:pPr marL="0" algn="l" defTabSz="1007963" rtl="0" eaLnBrk="1" latinLnBrk="0" hangingPunct="1"/>
                      <a:r>
                        <a:rPr lang="de-DE" sz="1200" kern="1200" dirty="0" err="1">
                          <a:solidFill>
                            <a:schemeClr val="bg1"/>
                          </a:solidFill>
                          <a:latin typeface="Arial" panose="020B0604020202020204" pitchFamily="34" charset="0"/>
                          <a:ea typeface="+mn-ea"/>
                          <a:cs typeface="Arial" panose="020B0604020202020204" pitchFamily="34" charset="0"/>
                        </a:rPr>
                        <a:t>Placeholder</a:t>
                      </a:r>
                      <a:endParaRPr lang="de-DE" sz="1200" kern="1200" dirty="0">
                        <a:solidFill>
                          <a:schemeClr val="bg1"/>
                        </a:solidFill>
                        <a:latin typeface="Arial" panose="020B0604020202020204" pitchFamily="34" charset="0"/>
                        <a:ea typeface="+mn-ea"/>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6350" cap="flat" cmpd="sng" algn="ctr">
                      <a:solidFill>
                        <a:schemeClr val="accent1"/>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37052">
                <a:tc>
                  <a:txBody>
                    <a:bodyPr/>
                    <a:lstStyle/>
                    <a:p>
                      <a:pPr marL="0" algn="l" defTabSz="1007963" rtl="0" eaLnBrk="1" latinLnBrk="0" hangingPunct="1"/>
                      <a:r>
                        <a:rPr lang="de-DE" sz="1200" kern="1200" dirty="0" err="1">
                          <a:solidFill>
                            <a:schemeClr val="bg1"/>
                          </a:solidFill>
                          <a:latin typeface="Arial" panose="020B0604020202020204" pitchFamily="34" charset="0"/>
                          <a:ea typeface="+mn-ea"/>
                          <a:cs typeface="Arial" panose="020B0604020202020204" pitchFamily="34" charset="0"/>
                        </a:rPr>
                        <a:t>Placeholder</a:t>
                      </a:r>
                      <a:endParaRPr lang="de-DE" sz="1200" kern="1200" dirty="0">
                        <a:solidFill>
                          <a:schemeClr val="bg1"/>
                        </a:solidFill>
                        <a:latin typeface="Arial" panose="020B0604020202020204" pitchFamily="34" charset="0"/>
                        <a:ea typeface="+mn-ea"/>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6350" cap="flat" cmpd="sng" algn="ctr">
                      <a:solidFill>
                        <a:schemeClr val="accent1"/>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37052">
                <a:tc>
                  <a:txBody>
                    <a:bodyPr/>
                    <a:lstStyle/>
                    <a:p>
                      <a:pPr marL="0" algn="l" defTabSz="1007963" rtl="0" eaLnBrk="1" latinLnBrk="0" hangingPunct="1"/>
                      <a:r>
                        <a:rPr lang="de-DE" sz="1200" kern="1200" dirty="0" err="1">
                          <a:solidFill>
                            <a:schemeClr val="bg1"/>
                          </a:solidFill>
                          <a:latin typeface="Arial" panose="020B0604020202020204" pitchFamily="34" charset="0"/>
                          <a:ea typeface="+mn-ea"/>
                          <a:cs typeface="Arial" panose="020B0604020202020204" pitchFamily="34" charset="0"/>
                        </a:rPr>
                        <a:t>Placeholder</a:t>
                      </a:r>
                      <a:endParaRPr lang="de-DE" sz="1200" kern="1200" dirty="0">
                        <a:solidFill>
                          <a:schemeClr val="bg1"/>
                        </a:solidFill>
                        <a:latin typeface="Arial" panose="020B0604020202020204" pitchFamily="34" charset="0"/>
                        <a:ea typeface="+mn-ea"/>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6350" cap="flat" cmpd="sng" algn="ctr">
                      <a:solidFill>
                        <a:schemeClr val="accent1"/>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37052">
                <a:tc>
                  <a:txBody>
                    <a:bodyPr/>
                    <a:lstStyle/>
                    <a:p>
                      <a:pPr marL="0" algn="l" defTabSz="1007963" rtl="0" eaLnBrk="1" latinLnBrk="0" hangingPunct="1"/>
                      <a:r>
                        <a:rPr lang="de-DE" sz="1200" kern="1200" dirty="0" err="1">
                          <a:solidFill>
                            <a:schemeClr val="bg1"/>
                          </a:solidFill>
                          <a:latin typeface="Arial" panose="020B0604020202020204" pitchFamily="34" charset="0"/>
                          <a:ea typeface="+mn-ea"/>
                          <a:cs typeface="Arial" panose="020B0604020202020204" pitchFamily="34" charset="0"/>
                        </a:rPr>
                        <a:t>Placeholder</a:t>
                      </a:r>
                      <a:endParaRPr lang="de-DE" sz="1200" kern="1200" dirty="0">
                        <a:solidFill>
                          <a:schemeClr val="bg1"/>
                        </a:solidFill>
                        <a:latin typeface="Arial" panose="020B0604020202020204" pitchFamily="34" charset="0"/>
                        <a:ea typeface="+mn-ea"/>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6350" cap="flat" cmpd="sng" algn="ctr">
                      <a:solidFill>
                        <a:schemeClr val="accent1"/>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37052">
                <a:tc>
                  <a:txBody>
                    <a:bodyPr/>
                    <a:lstStyle/>
                    <a:p>
                      <a:pPr marL="0" algn="l" defTabSz="1007963" rtl="0" eaLnBrk="1" latinLnBrk="0" hangingPunct="1"/>
                      <a:r>
                        <a:rPr lang="de-DE" sz="1200" kern="1200" dirty="0" err="1">
                          <a:solidFill>
                            <a:schemeClr val="bg1"/>
                          </a:solidFill>
                          <a:latin typeface="Arial" panose="020B0604020202020204" pitchFamily="34" charset="0"/>
                          <a:ea typeface="+mn-ea"/>
                          <a:cs typeface="Arial" panose="020B0604020202020204" pitchFamily="34" charset="0"/>
                        </a:rPr>
                        <a:t>Placeholder</a:t>
                      </a:r>
                      <a:endParaRPr lang="de-DE" sz="1200" kern="1200" dirty="0">
                        <a:solidFill>
                          <a:schemeClr val="bg1"/>
                        </a:solidFill>
                        <a:latin typeface="Arial" panose="020B0604020202020204" pitchFamily="34" charset="0"/>
                        <a:ea typeface="+mn-ea"/>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6350" cap="flat" cmpd="sng" algn="ctr">
                      <a:solidFill>
                        <a:schemeClr val="accent1"/>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337052">
                <a:tc>
                  <a:txBody>
                    <a:bodyPr/>
                    <a:lstStyle/>
                    <a:p>
                      <a:pPr marL="0" marR="0" indent="0" algn="l" defTabSz="914447" rtl="0" eaLnBrk="1" fontAlgn="auto" latinLnBrk="0" hangingPunct="1">
                        <a:lnSpc>
                          <a:spcPct val="100000"/>
                        </a:lnSpc>
                        <a:spcBef>
                          <a:spcPts val="0"/>
                        </a:spcBef>
                        <a:spcAft>
                          <a:spcPts val="0"/>
                        </a:spcAft>
                        <a:buClrTx/>
                        <a:buSzTx/>
                        <a:buFontTx/>
                        <a:buNone/>
                        <a:tabLst/>
                        <a:defRPr/>
                      </a:pPr>
                      <a:r>
                        <a:rPr lang="de-DE" sz="1200" kern="1200" dirty="0" err="1">
                          <a:solidFill>
                            <a:schemeClr val="bg1"/>
                          </a:solidFill>
                          <a:latin typeface="Arial" panose="020B0604020202020204" pitchFamily="34" charset="0"/>
                          <a:ea typeface="+mn-ea"/>
                          <a:cs typeface="Arial" panose="020B0604020202020204" pitchFamily="34" charset="0"/>
                        </a:rPr>
                        <a:t>Placeholder</a:t>
                      </a:r>
                      <a:endParaRPr lang="de-DE" sz="1200" kern="1200" dirty="0">
                        <a:solidFill>
                          <a:schemeClr val="bg1"/>
                        </a:solidFill>
                        <a:latin typeface="Arial" panose="020B0604020202020204" pitchFamily="34" charset="0"/>
                        <a:ea typeface="+mn-ea"/>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6350" cap="flat" cmpd="sng" algn="ctr">
                      <a:solidFill>
                        <a:schemeClr val="accent1"/>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337052">
                <a:tc>
                  <a:txBody>
                    <a:bodyPr/>
                    <a:lstStyle/>
                    <a:p>
                      <a:pPr marL="0" marR="0" indent="0" algn="l" defTabSz="914447" rtl="0" eaLnBrk="1" fontAlgn="auto" latinLnBrk="0" hangingPunct="1">
                        <a:lnSpc>
                          <a:spcPct val="100000"/>
                        </a:lnSpc>
                        <a:spcBef>
                          <a:spcPts val="0"/>
                        </a:spcBef>
                        <a:spcAft>
                          <a:spcPts val="0"/>
                        </a:spcAft>
                        <a:buClrTx/>
                        <a:buSzTx/>
                        <a:buFontTx/>
                        <a:buNone/>
                        <a:tabLst/>
                        <a:defRPr/>
                      </a:pPr>
                      <a:r>
                        <a:rPr lang="de-DE" sz="1200" kern="1200" dirty="0" err="1">
                          <a:solidFill>
                            <a:schemeClr val="bg1"/>
                          </a:solidFill>
                          <a:latin typeface="Arial" panose="020B0604020202020204" pitchFamily="34" charset="0"/>
                          <a:ea typeface="+mn-ea"/>
                          <a:cs typeface="Arial" panose="020B0604020202020204" pitchFamily="34" charset="0"/>
                        </a:rPr>
                        <a:t>Placeholder</a:t>
                      </a:r>
                      <a:endParaRPr lang="de-DE" sz="1200" kern="1200" dirty="0">
                        <a:solidFill>
                          <a:schemeClr val="bg1"/>
                        </a:solidFill>
                        <a:latin typeface="Arial" panose="020B0604020202020204" pitchFamily="34" charset="0"/>
                        <a:ea typeface="+mn-ea"/>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6350" cap="flat" cmpd="sng" algn="ctr">
                      <a:solidFill>
                        <a:schemeClr val="accent1"/>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07963" rtl="0" eaLnBrk="1" latinLnBrk="0" hangingPunct="1"/>
                      <a:endParaRPr lang="de-DE" sz="1200" kern="1200" dirty="0">
                        <a:solidFill>
                          <a:schemeClr val="bg1"/>
                        </a:solidFill>
                        <a:latin typeface="Arial" panose="020B0604020202020204" pitchFamily="34" charset="0"/>
                        <a:ea typeface="+mn-ea"/>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37052">
                <a:tc>
                  <a:txBody>
                    <a:bodyPr/>
                    <a:lstStyle/>
                    <a:p>
                      <a:pPr marL="0" marR="0" indent="0" algn="l" defTabSz="914447" rtl="0" eaLnBrk="1" fontAlgn="auto" latinLnBrk="0" hangingPunct="1">
                        <a:lnSpc>
                          <a:spcPct val="100000"/>
                        </a:lnSpc>
                        <a:spcBef>
                          <a:spcPts val="0"/>
                        </a:spcBef>
                        <a:spcAft>
                          <a:spcPts val="0"/>
                        </a:spcAft>
                        <a:buClrTx/>
                        <a:buSzTx/>
                        <a:buFontTx/>
                        <a:buNone/>
                        <a:tabLst/>
                        <a:defRPr/>
                      </a:pPr>
                      <a:r>
                        <a:rPr lang="de-DE" sz="1200" kern="1200" dirty="0" err="1">
                          <a:solidFill>
                            <a:schemeClr val="bg1"/>
                          </a:solidFill>
                          <a:latin typeface="Arial" panose="020B0604020202020204" pitchFamily="34" charset="0"/>
                          <a:ea typeface="+mn-ea"/>
                          <a:cs typeface="Arial" panose="020B0604020202020204" pitchFamily="34" charset="0"/>
                        </a:rPr>
                        <a:t>Placeholder</a:t>
                      </a:r>
                      <a:endParaRPr lang="de-DE" sz="1200" kern="1200" dirty="0">
                        <a:solidFill>
                          <a:schemeClr val="bg1"/>
                        </a:solidFill>
                        <a:latin typeface="Arial" panose="020B0604020202020204" pitchFamily="34" charset="0"/>
                        <a:ea typeface="+mn-ea"/>
                        <a:cs typeface="Arial" panose="020B0604020202020204" pitchFamily="34" charset="0"/>
                      </a:endParaRPr>
                    </a:p>
                  </a:txBody>
                  <a:tcPr marL="0" marR="0" marT="0" marB="0" anchor="ctr">
                    <a:lnL w="3175" cap="flat" cmpd="sng" algn="ctr">
                      <a:no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3175" cap="flat" cmpd="sng" algn="ctr">
                      <a:solidFill>
                        <a:schemeClr val="accent4"/>
                      </a:solidFill>
                      <a:prstDash val="solid"/>
                      <a:round/>
                      <a:headEnd type="none" w="med" len="med"/>
                      <a:tailEnd type="none" w="med" len="med"/>
                    </a:lnB>
                    <a:noFill/>
                  </a:tcPr>
                </a:tc>
                <a:tc>
                  <a:txBody>
                    <a:bodyPr/>
                    <a:lstStyle/>
                    <a:p>
                      <a:endParaRPr lang="de-DE" sz="1200" dirty="0">
                        <a:solidFill>
                          <a:schemeClr val="bg1"/>
                        </a:solidFill>
                        <a:latin typeface="Arial" panose="020B0604020202020204" pitchFamily="34" charset="0"/>
                        <a:cs typeface="Arial" panose="020B0604020202020204" pitchFamily="34" charset="0"/>
                      </a:endParaRPr>
                    </a:p>
                  </a:txBody>
                  <a:tcPr marL="54007" marR="54007" marT="0" marB="0" anchor="ctr">
                    <a:lnL w="6350" cap="flat" cmpd="sng" algn="ctr">
                      <a:solidFill>
                        <a:schemeClr val="accent1"/>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317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bg1"/>
                        </a:solidFill>
                        <a:latin typeface="Arial" panose="020B0604020202020204" pitchFamily="34" charset="0"/>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317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bg1"/>
                        </a:solidFill>
                        <a:latin typeface="Arial" panose="020B0604020202020204" pitchFamily="34" charset="0"/>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317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endParaRPr lang="de-DE" sz="1200" dirty="0">
                        <a:solidFill>
                          <a:schemeClr val="bg1"/>
                        </a:solidFill>
                        <a:latin typeface="Arial" panose="020B0604020202020204" pitchFamily="34" charset="0"/>
                        <a:cs typeface="Arial" panose="020B0604020202020204" pitchFamily="34" charset="0"/>
                      </a:endParaRPr>
                    </a:p>
                  </a:txBody>
                  <a:tcPr marL="54007" marR="54007" marT="0" marB="0" anchor="ctr">
                    <a:lnL w="6350"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317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bg1"/>
                        </a:solidFill>
                        <a:latin typeface="Arial" panose="020B0604020202020204" pitchFamily="34" charset="0"/>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317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bg1"/>
                        </a:solidFill>
                        <a:latin typeface="Arial" panose="020B0604020202020204" pitchFamily="34" charset="0"/>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317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bg1"/>
                        </a:solidFill>
                        <a:latin typeface="Arial" panose="020B0604020202020204" pitchFamily="34" charset="0"/>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317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endParaRPr lang="de-DE" sz="1200" dirty="0">
                        <a:solidFill>
                          <a:schemeClr val="bg1"/>
                        </a:solidFill>
                        <a:latin typeface="Arial" panose="020B0604020202020204" pitchFamily="34" charset="0"/>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317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endParaRPr lang="de-DE" sz="1200" dirty="0">
                        <a:solidFill>
                          <a:schemeClr val="bg1"/>
                        </a:solidFill>
                        <a:latin typeface="Arial" panose="020B0604020202020204" pitchFamily="34" charset="0"/>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317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bg1"/>
                        </a:solidFill>
                        <a:latin typeface="Arial" panose="020B0604020202020204" pitchFamily="34" charset="0"/>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317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bg1"/>
                        </a:solidFill>
                        <a:latin typeface="Arial" panose="020B0604020202020204" pitchFamily="34" charset="0"/>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317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de-DE" sz="1200" dirty="0">
                        <a:solidFill>
                          <a:schemeClr val="bg1"/>
                        </a:solidFill>
                        <a:latin typeface="Arial" panose="020B0604020202020204" pitchFamily="34" charset="0"/>
                        <a:cs typeface="Arial" panose="020B0604020202020204" pitchFamily="34" charset="0"/>
                      </a:endParaRPr>
                    </a:p>
                  </a:txBody>
                  <a:tcPr marL="54007" marR="54007" marT="0" marB="0" anchor="ctr">
                    <a:lnL w="3175" cap="flat" cmpd="sng" algn="ctr">
                      <a:no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317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bl>
          </a:graphicData>
        </a:graphic>
      </p:graphicFrame>
      <p:cxnSp>
        <p:nvCxnSpPr>
          <p:cNvPr id="35" name="Gerader Verbinder 34"/>
          <p:cNvCxnSpPr/>
          <p:nvPr/>
        </p:nvCxnSpPr>
        <p:spPr bwMode="gray">
          <a:xfrm>
            <a:off x="3902075" y="2178844"/>
            <a:ext cx="0" cy="3369018"/>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 name="Titel 1"/>
          <p:cNvSpPr>
            <a:spLocks noGrp="1"/>
          </p:cNvSpPr>
          <p:nvPr>
            <p:ph type="title"/>
          </p:nvPr>
        </p:nvSpPr>
        <p:spPr bwMode="gray"/>
        <p:txBody>
          <a:bodyPr/>
          <a:lstStyle/>
          <a:p>
            <a:r>
              <a:rPr lang="en-US" dirty="0"/>
              <a:t>Gantt-Chart</a:t>
            </a:r>
          </a:p>
        </p:txBody>
      </p:sp>
      <p:sp>
        <p:nvSpPr>
          <p:cNvPr id="3" name="Untertitel 2"/>
          <p:cNvSpPr>
            <a:spLocks noGrp="1"/>
          </p:cNvSpPr>
          <p:nvPr>
            <p:ph type="subTitle" idx="14"/>
          </p:nvPr>
        </p:nvSpPr>
        <p:spPr bwMode="gray"/>
        <p:txBody>
          <a:bodyPr/>
          <a:lstStyle/>
          <a:p>
            <a:endParaRPr lang="en-US" dirty="0"/>
          </a:p>
        </p:txBody>
      </p:sp>
      <p:sp>
        <p:nvSpPr>
          <p:cNvPr id="6" name="Rectangle 12" descr="© INSCALE GmbH, 26.05.2010&#10;http://www.presentationload.com/"/>
          <p:cNvSpPr>
            <a:spLocks noChangeArrowheads="1"/>
          </p:cNvSpPr>
          <p:nvPr/>
        </p:nvSpPr>
        <p:spPr bwMode="gray">
          <a:xfrm>
            <a:off x="1619250" y="2232969"/>
            <a:ext cx="1581150" cy="216000"/>
          </a:xfrm>
          <a:prstGeom prst="rect">
            <a:avLst/>
          </a:prstGeom>
          <a:solidFill>
            <a:schemeClr val="accent2"/>
          </a:solidFill>
          <a:ln w="12700" algn="ctr">
            <a:noFill/>
            <a:miter lim="800000"/>
            <a:headEnd/>
            <a:tailEnd/>
          </a:ln>
          <a:effectLst/>
        </p:spPr>
        <p:txBody>
          <a:bodyPr wrap="none" lIns="107976" tIns="35998" rIns="107976" bIns="35998" anchor="ctr"/>
          <a:lstStyle/>
          <a:p>
            <a:pPr algn="ctr"/>
            <a:r>
              <a:rPr lang="en-US" sz="1200" dirty="0">
                <a:latin typeface="Arial" panose="020B0604020202020204" pitchFamily="34" charset="0"/>
                <a:cs typeface="Arial" panose="020B0604020202020204" pitchFamily="34" charset="0"/>
              </a:rPr>
              <a:t>xxx</a:t>
            </a:r>
          </a:p>
        </p:txBody>
      </p:sp>
      <p:sp>
        <p:nvSpPr>
          <p:cNvPr id="7" name="Rectangle 12" descr="© INSCALE GmbH, 26.05.2010&#10;http://www.presentationload.com/"/>
          <p:cNvSpPr>
            <a:spLocks noChangeArrowheads="1"/>
          </p:cNvSpPr>
          <p:nvPr/>
        </p:nvSpPr>
        <p:spPr bwMode="gray">
          <a:xfrm>
            <a:off x="1959195" y="2568767"/>
            <a:ext cx="1241205" cy="216000"/>
          </a:xfrm>
          <a:prstGeom prst="rect">
            <a:avLst/>
          </a:prstGeom>
          <a:solidFill>
            <a:schemeClr val="accent3"/>
          </a:solidFill>
          <a:ln w="12700" algn="ctr">
            <a:noFill/>
            <a:miter lim="800000"/>
            <a:headEnd/>
            <a:tailEnd/>
          </a:ln>
          <a:effectLst/>
        </p:spPr>
        <p:txBody>
          <a:bodyPr wrap="none" lIns="107976" tIns="35998" rIns="107976" bIns="35998" anchor="ctr"/>
          <a:lstStyle/>
          <a:p>
            <a:pPr algn="ctr"/>
            <a:r>
              <a:rPr lang="en-US" sz="1200" dirty="0">
                <a:latin typeface="Arial" panose="020B0604020202020204" pitchFamily="34" charset="0"/>
                <a:cs typeface="Arial" panose="020B0604020202020204" pitchFamily="34" charset="0"/>
              </a:rPr>
              <a:t>xxx</a:t>
            </a:r>
          </a:p>
        </p:txBody>
      </p:sp>
      <p:sp>
        <p:nvSpPr>
          <p:cNvPr id="8" name="Rectangle 12" descr="© INSCALE GmbH, 26.05.2010&#10;http://www.presentationload.com/"/>
          <p:cNvSpPr>
            <a:spLocks noChangeArrowheads="1"/>
          </p:cNvSpPr>
          <p:nvPr/>
        </p:nvSpPr>
        <p:spPr bwMode="gray">
          <a:xfrm>
            <a:off x="2045106" y="2904565"/>
            <a:ext cx="1512482" cy="216000"/>
          </a:xfrm>
          <a:prstGeom prst="rect">
            <a:avLst/>
          </a:prstGeom>
          <a:solidFill>
            <a:schemeClr val="bg2"/>
          </a:solidFill>
          <a:ln w="12700" algn="ctr">
            <a:noFill/>
            <a:miter lim="800000"/>
            <a:headEnd/>
            <a:tailEnd/>
          </a:ln>
          <a:effectLst/>
        </p:spPr>
        <p:txBody>
          <a:bodyPr wrap="none" lIns="107976" tIns="35998" rIns="107976" bIns="35998" anchor="ctr"/>
          <a:lstStyle/>
          <a:p>
            <a:pPr algn="ctr"/>
            <a:r>
              <a:rPr lang="en-US" sz="1200" dirty="0">
                <a:solidFill>
                  <a:schemeClr val="bg1"/>
                </a:solidFill>
                <a:latin typeface="Arial" panose="020B0604020202020204" pitchFamily="34" charset="0"/>
                <a:cs typeface="Arial" panose="020B0604020202020204" pitchFamily="34" charset="0"/>
              </a:rPr>
              <a:t>xxx</a:t>
            </a:r>
          </a:p>
        </p:txBody>
      </p:sp>
      <p:sp>
        <p:nvSpPr>
          <p:cNvPr id="9" name="Rectangle 12" descr="© INSCALE GmbH, 26.05.2010&#10;http://www.presentationload.com/"/>
          <p:cNvSpPr>
            <a:spLocks noChangeArrowheads="1"/>
          </p:cNvSpPr>
          <p:nvPr/>
        </p:nvSpPr>
        <p:spPr bwMode="gray">
          <a:xfrm>
            <a:off x="2726430" y="3240363"/>
            <a:ext cx="1175645" cy="216000"/>
          </a:xfrm>
          <a:prstGeom prst="rect">
            <a:avLst/>
          </a:prstGeom>
          <a:solidFill>
            <a:schemeClr val="tx1"/>
          </a:solidFill>
          <a:ln w="12700" algn="ctr">
            <a:noFill/>
            <a:miter lim="800000"/>
            <a:headEnd/>
            <a:tailEnd/>
          </a:ln>
          <a:effectLst/>
        </p:spPr>
        <p:txBody>
          <a:bodyPr wrap="none" lIns="107976" tIns="35998" rIns="107976" bIns="35998" anchor="ctr"/>
          <a:lstStyle/>
          <a:p>
            <a:pPr algn="ctr"/>
            <a:r>
              <a:rPr lang="en-US" sz="1200" dirty="0">
                <a:solidFill>
                  <a:schemeClr val="bg1"/>
                </a:solidFill>
                <a:latin typeface="Arial" panose="020B0604020202020204" pitchFamily="34" charset="0"/>
                <a:cs typeface="Arial" panose="020B0604020202020204" pitchFamily="34" charset="0"/>
              </a:rPr>
              <a:t>xxx</a:t>
            </a:r>
          </a:p>
        </p:txBody>
      </p:sp>
      <p:sp>
        <p:nvSpPr>
          <p:cNvPr id="10" name="Rectangle 12" descr="© INSCALE GmbH, 26.05.2010&#10;http://www.presentationload.com/"/>
          <p:cNvSpPr>
            <a:spLocks noChangeArrowheads="1"/>
          </p:cNvSpPr>
          <p:nvPr/>
        </p:nvSpPr>
        <p:spPr bwMode="gray">
          <a:xfrm>
            <a:off x="3902074" y="3576161"/>
            <a:ext cx="981076" cy="224442"/>
          </a:xfrm>
          <a:prstGeom prst="rect">
            <a:avLst/>
          </a:prstGeom>
          <a:solidFill>
            <a:schemeClr val="accent2"/>
          </a:solidFill>
          <a:ln w="12700" algn="ctr">
            <a:noFill/>
            <a:miter lim="800000"/>
            <a:headEnd/>
            <a:tailEnd/>
          </a:ln>
          <a:effectLst/>
        </p:spPr>
        <p:txBody>
          <a:bodyPr wrap="none" lIns="107976" tIns="35998" rIns="107976" bIns="35998" anchor="ctr"/>
          <a:lstStyle/>
          <a:p>
            <a:pPr algn="ctr"/>
            <a:r>
              <a:rPr lang="en-US" sz="1200" dirty="0">
                <a:latin typeface="Arial" panose="020B0604020202020204" pitchFamily="34" charset="0"/>
                <a:cs typeface="Arial" panose="020B0604020202020204" pitchFamily="34" charset="0"/>
              </a:rPr>
              <a:t>xxx</a:t>
            </a:r>
          </a:p>
        </p:txBody>
      </p:sp>
      <p:sp>
        <p:nvSpPr>
          <p:cNvPr id="11" name="Rectangle 12" descr="© INSCALE GmbH, 26.05.2010&#10;http://www.presentationload.com/"/>
          <p:cNvSpPr>
            <a:spLocks noChangeArrowheads="1"/>
          </p:cNvSpPr>
          <p:nvPr/>
        </p:nvSpPr>
        <p:spPr bwMode="gray">
          <a:xfrm>
            <a:off x="3902074" y="3920401"/>
            <a:ext cx="4784726" cy="216000"/>
          </a:xfrm>
          <a:prstGeom prst="rect">
            <a:avLst/>
          </a:prstGeom>
          <a:solidFill>
            <a:schemeClr val="accent3"/>
          </a:solidFill>
          <a:ln w="12700" algn="ctr">
            <a:noFill/>
            <a:miter lim="800000"/>
            <a:headEnd/>
            <a:tailEnd/>
          </a:ln>
          <a:effectLst/>
        </p:spPr>
        <p:txBody>
          <a:bodyPr wrap="none" lIns="107976" tIns="35998" rIns="107976" bIns="35998" anchor="ctr"/>
          <a:lstStyle/>
          <a:p>
            <a:pPr algn="ctr"/>
            <a:r>
              <a:rPr lang="en-US" sz="1200" dirty="0">
                <a:latin typeface="Arial" panose="020B0604020202020204" pitchFamily="34" charset="0"/>
                <a:cs typeface="Arial" panose="020B0604020202020204" pitchFamily="34" charset="0"/>
              </a:rPr>
              <a:t>xxx</a:t>
            </a:r>
          </a:p>
        </p:txBody>
      </p:sp>
      <p:sp>
        <p:nvSpPr>
          <p:cNvPr id="12" name="Rectangle 12" descr="© INSCALE GmbH, 26.05.2010&#10;http://www.presentationload.com/"/>
          <p:cNvSpPr>
            <a:spLocks noChangeArrowheads="1"/>
          </p:cNvSpPr>
          <p:nvPr/>
        </p:nvSpPr>
        <p:spPr bwMode="gray">
          <a:xfrm>
            <a:off x="10401301" y="4927795"/>
            <a:ext cx="1088576" cy="216000"/>
          </a:xfrm>
          <a:prstGeom prst="rect">
            <a:avLst/>
          </a:prstGeom>
          <a:solidFill>
            <a:schemeClr val="accent2"/>
          </a:solidFill>
          <a:ln w="12700" algn="ctr">
            <a:noFill/>
            <a:miter lim="800000"/>
            <a:headEnd/>
            <a:tailEnd/>
          </a:ln>
          <a:effectLst/>
        </p:spPr>
        <p:txBody>
          <a:bodyPr wrap="none" lIns="107976" tIns="35998" rIns="107976" bIns="35998" anchor="ctr"/>
          <a:lstStyle/>
          <a:p>
            <a:pPr algn="ctr"/>
            <a:r>
              <a:rPr lang="en-US" sz="1200" dirty="0">
                <a:latin typeface="Arial" panose="020B0604020202020204" pitchFamily="34" charset="0"/>
                <a:cs typeface="Arial" panose="020B0604020202020204" pitchFamily="34" charset="0"/>
              </a:rPr>
              <a:t>xxx</a:t>
            </a:r>
          </a:p>
        </p:txBody>
      </p:sp>
      <p:sp>
        <p:nvSpPr>
          <p:cNvPr id="13" name="Rectangle 12" descr="© INSCALE GmbH, 26.05.2010&#10;http://www.presentationload.com/"/>
          <p:cNvSpPr>
            <a:spLocks noChangeArrowheads="1"/>
          </p:cNvSpPr>
          <p:nvPr/>
        </p:nvSpPr>
        <p:spPr bwMode="gray">
          <a:xfrm>
            <a:off x="3902075" y="4256199"/>
            <a:ext cx="5577205" cy="216000"/>
          </a:xfrm>
          <a:prstGeom prst="rect">
            <a:avLst/>
          </a:prstGeom>
          <a:solidFill>
            <a:schemeClr val="bg2"/>
          </a:solidFill>
          <a:ln w="12700" algn="ctr">
            <a:noFill/>
            <a:miter lim="800000"/>
            <a:headEnd/>
            <a:tailEnd/>
          </a:ln>
          <a:effectLst/>
        </p:spPr>
        <p:txBody>
          <a:bodyPr wrap="none" lIns="107976" tIns="35998" rIns="107976" bIns="35998" anchor="ctr"/>
          <a:lstStyle/>
          <a:p>
            <a:pPr algn="ctr"/>
            <a:r>
              <a:rPr lang="en-US" sz="1200" dirty="0">
                <a:solidFill>
                  <a:schemeClr val="bg1"/>
                </a:solidFill>
                <a:latin typeface="Arial" panose="020B0604020202020204" pitchFamily="34" charset="0"/>
                <a:cs typeface="Arial" panose="020B0604020202020204" pitchFamily="34" charset="0"/>
              </a:rPr>
              <a:t>xxx</a:t>
            </a:r>
          </a:p>
        </p:txBody>
      </p:sp>
      <p:sp>
        <p:nvSpPr>
          <p:cNvPr id="14" name="Rectangle 12" descr="© INSCALE GmbH, 26.05.2010&#10;http://www.presentationload.com/"/>
          <p:cNvSpPr>
            <a:spLocks noChangeArrowheads="1"/>
          </p:cNvSpPr>
          <p:nvPr/>
        </p:nvSpPr>
        <p:spPr bwMode="gray">
          <a:xfrm>
            <a:off x="8686800" y="4591997"/>
            <a:ext cx="1952668" cy="216000"/>
          </a:xfrm>
          <a:prstGeom prst="rect">
            <a:avLst/>
          </a:prstGeom>
          <a:solidFill>
            <a:schemeClr val="tx1"/>
          </a:solidFill>
          <a:ln w="12700" algn="ctr">
            <a:noFill/>
            <a:miter lim="800000"/>
            <a:headEnd/>
            <a:tailEnd/>
          </a:ln>
          <a:effectLst/>
        </p:spPr>
        <p:txBody>
          <a:bodyPr wrap="none" lIns="107976" tIns="35998" rIns="107976" bIns="35998" anchor="ctr"/>
          <a:lstStyle/>
          <a:p>
            <a:pPr algn="ctr"/>
            <a:r>
              <a:rPr lang="en-US" sz="1200" dirty="0">
                <a:solidFill>
                  <a:schemeClr val="bg1"/>
                </a:solidFill>
                <a:latin typeface="Arial" panose="020B0604020202020204" pitchFamily="34" charset="0"/>
                <a:cs typeface="Arial" panose="020B0604020202020204" pitchFamily="34" charset="0"/>
              </a:rPr>
              <a:t>xxx</a:t>
            </a:r>
          </a:p>
        </p:txBody>
      </p:sp>
      <p:sp>
        <p:nvSpPr>
          <p:cNvPr id="15" name="Rectangle 12" descr="© INSCALE GmbH, 26.05.2010&#10;http://www.presentationload.com/"/>
          <p:cNvSpPr>
            <a:spLocks noChangeArrowheads="1"/>
          </p:cNvSpPr>
          <p:nvPr/>
        </p:nvSpPr>
        <p:spPr bwMode="gray">
          <a:xfrm>
            <a:off x="9615488" y="5263592"/>
            <a:ext cx="1874401" cy="216000"/>
          </a:xfrm>
          <a:prstGeom prst="rect">
            <a:avLst/>
          </a:prstGeom>
          <a:solidFill>
            <a:schemeClr val="accent3"/>
          </a:solidFill>
          <a:ln w="12700" algn="ctr">
            <a:noFill/>
            <a:miter lim="800000"/>
            <a:headEnd/>
            <a:tailEnd/>
          </a:ln>
          <a:effectLst/>
        </p:spPr>
        <p:txBody>
          <a:bodyPr wrap="none" lIns="107976" tIns="35998" rIns="107976" bIns="35998" anchor="ctr"/>
          <a:lstStyle/>
          <a:p>
            <a:pPr algn="ctr"/>
            <a:r>
              <a:rPr lang="en-US" sz="1200" dirty="0">
                <a:latin typeface="Arial" panose="020B0604020202020204" pitchFamily="34" charset="0"/>
                <a:cs typeface="Arial" panose="020B0604020202020204" pitchFamily="34" charset="0"/>
              </a:rPr>
              <a:t>xxx</a:t>
            </a:r>
          </a:p>
        </p:txBody>
      </p:sp>
      <p:sp>
        <p:nvSpPr>
          <p:cNvPr id="17" name="Textplatzhalter 3"/>
          <p:cNvSpPr txBox="1">
            <a:spLocks/>
          </p:cNvSpPr>
          <p:nvPr/>
        </p:nvSpPr>
        <p:spPr bwMode="gray">
          <a:xfrm>
            <a:off x="3127973" y="5854505"/>
            <a:ext cx="1548203" cy="384369"/>
          </a:xfrm>
          <a:prstGeom prst="rect">
            <a:avLst/>
          </a:prstGeom>
        </p:spPr>
        <p:txBody>
          <a:bodyPr lIns="0" tIns="0" rIns="0" bIns="0"/>
          <a:lstStyle>
            <a:lvl1pPr algn="l" rtl="0" eaLnBrk="1" fontAlgn="base" hangingPunct="1">
              <a:lnSpc>
                <a:spcPct val="100000"/>
              </a:lnSpc>
              <a:spcBef>
                <a:spcPts val="0"/>
              </a:spcBef>
              <a:spcAft>
                <a:spcPts val="600"/>
              </a:spcAft>
              <a:buClr>
                <a:srgbClr val="E12A22"/>
              </a:buClr>
              <a:buFont typeface="Arial" pitchFamily="34" charset="0"/>
              <a:defRPr sz="1400" b="1">
                <a:solidFill>
                  <a:schemeClr val="tx2"/>
                </a:solidFill>
                <a:latin typeface="Arial" pitchFamily="34" charset="0"/>
                <a:ea typeface="+mn-ea"/>
                <a:cs typeface="Arial" pitchFamily="34" charset="0"/>
              </a:defRPr>
            </a:lvl1pPr>
            <a:lvl2pPr marL="1588" algn="l" rtl="0" eaLnBrk="1" fontAlgn="base" hangingPunct="1">
              <a:lnSpc>
                <a:spcPct val="100000"/>
              </a:lnSpc>
              <a:spcBef>
                <a:spcPts val="0"/>
              </a:spcBef>
              <a:spcAft>
                <a:spcPts val="600"/>
              </a:spcAft>
              <a:buClr>
                <a:schemeClr val="accent2"/>
              </a:buClr>
              <a:buFont typeface="Arial" pitchFamily="34" charset="0"/>
              <a:defRPr sz="1200">
                <a:solidFill>
                  <a:schemeClr val="tx2"/>
                </a:solidFill>
                <a:latin typeface="Arial" pitchFamily="34" charset="0"/>
                <a:cs typeface="Arial" pitchFamily="34" charset="0"/>
              </a:defRPr>
            </a:lvl2pPr>
            <a:lvl3pPr marL="179388" indent="-179388" algn="l" rtl="0" eaLnBrk="1" fontAlgn="base" hangingPunct="1">
              <a:lnSpc>
                <a:spcPct val="100000"/>
              </a:lnSpc>
              <a:spcBef>
                <a:spcPts val="0"/>
              </a:spcBef>
              <a:spcAft>
                <a:spcPts val="600"/>
              </a:spcAft>
              <a:buClr>
                <a:schemeClr val="tx2"/>
              </a:buClr>
              <a:buSzPct val="150000"/>
              <a:buFont typeface="Arial" panose="020B0604020202020204" pitchFamily="34" charset="0"/>
              <a:buChar char="▪"/>
              <a:defRPr sz="1200">
                <a:solidFill>
                  <a:schemeClr val="tx2"/>
                </a:solidFill>
                <a:latin typeface="Arial" pitchFamily="34" charset="0"/>
                <a:cs typeface="Arial" pitchFamily="34" charset="0"/>
              </a:defRPr>
            </a:lvl3pPr>
            <a:lvl4pPr marL="360000" indent="-180000" algn="l" rtl="0" eaLnBrk="1" fontAlgn="base" hangingPunct="1">
              <a:lnSpc>
                <a:spcPct val="100000"/>
              </a:lnSpc>
              <a:spcBef>
                <a:spcPct val="0"/>
              </a:spcBef>
              <a:spcAft>
                <a:spcPts val="600"/>
              </a:spcAft>
              <a:buClr>
                <a:srgbClr val="9D958D"/>
              </a:buClr>
              <a:buSzPct val="150000"/>
              <a:buFont typeface="Arial" panose="020B0604020202020204" pitchFamily="34" charset="0"/>
              <a:buChar char="▪"/>
              <a:defRPr sz="1200">
                <a:solidFill>
                  <a:schemeClr val="tx2"/>
                </a:solidFill>
                <a:latin typeface="Arial" pitchFamily="34" charset="0"/>
                <a:cs typeface="Arial" pitchFamily="34" charset="0"/>
              </a:defRPr>
            </a:lvl4pPr>
            <a:lvl5pPr marL="540000" indent="-180000" algn="l" rtl="0" eaLnBrk="1" fontAlgn="base" hangingPunct="1">
              <a:lnSpc>
                <a:spcPct val="100000"/>
              </a:lnSpc>
              <a:spcBef>
                <a:spcPct val="0"/>
              </a:spcBef>
              <a:spcAft>
                <a:spcPts val="600"/>
              </a:spcAft>
              <a:buClr>
                <a:schemeClr val="tx2"/>
              </a:buClr>
              <a:buSzPct val="100000"/>
              <a:buFont typeface="Arial" panose="020B0604020202020204" pitchFamily="34" charset="0"/>
              <a:buChar char="–"/>
              <a:defRPr sz="1200" baseline="0">
                <a:solidFill>
                  <a:schemeClr val="tx2"/>
                </a:solidFill>
                <a:latin typeface="Arial" pitchFamily="34" charset="0"/>
                <a:cs typeface="Arial" pitchFamily="34" charset="0"/>
              </a:defRPr>
            </a:lvl5pPr>
            <a:lvl6pPr marL="180000" indent="-180000" algn="l" rtl="0" eaLnBrk="1" fontAlgn="base" hangingPunct="1">
              <a:spcBef>
                <a:spcPct val="0"/>
              </a:spcBef>
              <a:spcAft>
                <a:spcPts val="600"/>
              </a:spcAft>
              <a:buClr>
                <a:srgbClr val="FF0000"/>
              </a:buClr>
              <a:buSzPct val="70000"/>
              <a:buFont typeface="Arial" panose="020B0604020202020204" pitchFamily="34" charset="0"/>
              <a:buChar char="►"/>
              <a:defRPr sz="1200">
                <a:solidFill>
                  <a:schemeClr val="tx2"/>
                </a:solidFill>
                <a:latin typeface="+mn-lt"/>
              </a:defRPr>
            </a:lvl6pPr>
            <a:lvl7pPr marL="180000" indent="-180000" algn="l" rtl="0" eaLnBrk="1" fontAlgn="base" hangingPunct="1">
              <a:spcBef>
                <a:spcPct val="0"/>
              </a:spcBef>
              <a:spcAft>
                <a:spcPts val="600"/>
              </a:spcAft>
              <a:buClr>
                <a:srgbClr val="FF0000"/>
              </a:buClr>
              <a:buSzPct val="70000"/>
              <a:buFont typeface="Arial" panose="020B0604020202020204" pitchFamily="34" charset="0"/>
              <a:buChar char="►"/>
              <a:defRPr sz="1200">
                <a:solidFill>
                  <a:schemeClr val="tx2"/>
                </a:solidFill>
                <a:latin typeface="+mn-lt"/>
              </a:defRPr>
            </a:lvl7pPr>
            <a:lvl8pPr marL="180000" indent="-180000" algn="l" rtl="0" eaLnBrk="1" fontAlgn="base" hangingPunct="1">
              <a:spcBef>
                <a:spcPct val="0"/>
              </a:spcBef>
              <a:spcAft>
                <a:spcPts val="600"/>
              </a:spcAft>
              <a:buClr>
                <a:srgbClr val="FF0000"/>
              </a:buClr>
              <a:buSzPct val="70000"/>
              <a:buFont typeface="Arial" panose="020B0604020202020204" pitchFamily="34" charset="0"/>
              <a:buChar char="►"/>
              <a:defRPr sz="1200">
                <a:solidFill>
                  <a:schemeClr val="tx2"/>
                </a:solidFill>
                <a:latin typeface="+mn-lt"/>
              </a:defRPr>
            </a:lvl8pPr>
            <a:lvl9pPr marL="180000" indent="-180000" algn="l" rtl="0" eaLnBrk="1" fontAlgn="base" hangingPunct="1">
              <a:spcBef>
                <a:spcPct val="0"/>
              </a:spcBef>
              <a:spcAft>
                <a:spcPts val="600"/>
              </a:spcAft>
              <a:buClr>
                <a:srgbClr val="FF0000"/>
              </a:buClr>
              <a:buSzPct val="70000"/>
              <a:buFont typeface="Arial" panose="020B0604020202020204" pitchFamily="34" charset="0"/>
              <a:buChar char="►"/>
              <a:defRPr sz="1200">
                <a:solidFill>
                  <a:schemeClr val="tx2"/>
                </a:solidFill>
                <a:latin typeface="+mn-lt"/>
              </a:defRPr>
            </a:lvl9pPr>
          </a:lstStyle>
          <a:p>
            <a:pPr algn="ctr">
              <a:spcAft>
                <a:spcPts val="0"/>
              </a:spcAft>
            </a:pPr>
            <a:r>
              <a:rPr lang="en-US" b="0" cap="all" dirty="0">
                <a:solidFill>
                  <a:schemeClr val="bg1"/>
                </a:solidFill>
              </a:rPr>
              <a:t>Placeholder</a:t>
            </a:r>
            <a:br>
              <a:rPr lang="en-US" dirty="0">
                <a:solidFill>
                  <a:schemeClr val="bg1"/>
                </a:solidFill>
              </a:rPr>
            </a:br>
            <a:r>
              <a:rPr lang="en-US" b="0" dirty="0">
                <a:solidFill>
                  <a:schemeClr val="bg1"/>
                </a:solidFill>
              </a:rPr>
              <a:t>xxx</a:t>
            </a:r>
          </a:p>
        </p:txBody>
      </p:sp>
      <p:sp>
        <p:nvSpPr>
          <p:cNvPr id="21" name="Textplatzhalter 5"/>
          <p:cNvSpPr txBox="1">
            <a:spLocks/>
          </p:cNvSpPr>
          <p:nvPr/>
        </p:nvSpPr>
        <p:spPr bwMode="gray">
          <a:xfrm>
            <a:off x="7905265" y="1469355"/>
            <a:ext cx="3420446" cy="360000"/>
          </a:xfrm>
          <a:prstGeom prst="rect">
            <a:avLst/>
          </a:prstGeom>
        </p:spPr>
        <p:txBody>
          <a:bodyPr lIns="108000" tIns="0" rIns="108000" bIns="86400" anchor="b"/>
          <a:lstStyle>
            <a:lvl1pPr algn="l" rtl="0" eaLnBrk="1" fontAlgn="base" hangingPunct="1">
              <a:lnSpc>
                <a:spcPct val="100000"/>
              </a:lnSpc>
              <a:spcBef>
                <a:spcPts val="0"/>
              </a:spcBef>
              <a:spcAft>
                <a:spcPts val="600"/>
              </a:spcAft>
              <a:buClr>
                <a:srgbClr val="E12A22"/>
              </a:buClr>
              <a:buFont typeface="Arial" pitchFamily="34" charset="0"/>
              <a:defRPr sz="1600" b="1">
                <a:solidFill>
                  <a:schemeClr val="tx2"/>
                </a:solidFill>
                <a:latin typeface="Arial" pitchFamily="34" charset="0"/>
                <a:ea typeface="+mn-ea"/>
                <a:cs typeface="Arial" pitchFamily="34" charset="0"/>
              </a:defRPr>
            </a:lvl1pPr>
            <a:lvl2pPr marL="1588" algn="l" rtl="0" eaLnBrk="1" fontAlgn="base" hangingPunct="1">
              <a:lnSpc>
                <a:spcPct val="100000"/>
              </a:lnSpc>
              <a:spcBef>
                <a:spcPts val="0"/>
              </a:spcBef>
              <a:spcAft>
                <a:spcPts val="600"/>
              </a:spcAft>
              <a:buClr>
                <a:schemeClr val="accent2"/>
              </a:buClr>
              <a:buFont typeface="Arial" pitchFamily="34" charset="0"/>
              <a:defRPr sz="1400">
                <a:solidFill>
                  <a:schemeClr val="tx2"/>
                </a:solidFill>
                <a:latin typeface="Arial" pitchFamily="34" charset="0"/>
                <a:cs typeface="Arial" pitchFamily="34" charset="0"/>
              </a:defRPr>
            </a:lvl2pPr>
            <a:lvl3pPr marL="179388" indent="-179388" algn="l" rtl="0" eaLnBrk="1" fontAlgn="base" hangingPunct="1">
              <a:lnSpc>
                <a:spcPct val="100000"/>
              </a:lnSpc>
              <a:spcBef>
                <a:spcPts val="0"/>
              </a:spcBef>
              <a:spcAft>
                <a:spcPts val="600"/>
              </a:spcAft>
              <a:buClr>
                <a:schemeClr val="tx2"/>
              </a:buClr>
              <a:buSzPct val="150000"/>
              <a:buFont typeface="Arial" panose="020B0604020202020204" pitchFamily="34" charset="0"/>
              <a:buChar char="▪"/>
              <a:defRPr sz="1400">
                <a:solidFill>
                  <a:schemeClr val="tx2"/>
                </a:solidFill>
                <a:latin typeface="Arial" pitchFamily="34" charset="0"/>
                <a:cs typeface="Arial" pitchFamily="34" charset="0"/>
              </a:defRPr>
            </a:lvl3pPr>
            <a:lvl4pPr marL="360000" indent="-180000" algn="l" rtl="0" eaLnBrk="1" fontAlgn="base" hangingPunct="1">
              <a:lnSpc>
                <a:spcPct val="100000"/>
              </a:lnSpc>
              <a:spcBef>
                <a:spcPct val="0"/>
              </a:spcBef>
              <a:spcAft>
                <a:spcPts val="600"/>
              </a:spcAft>
              <a:buClr>
                <a:srgbClr val="9D958D"/>
              </a:buClr>
              <a:buSzPct val="150000"/>
              <a:buFont typeface="Arial" panose="020B0604020202020204" pitchFamily="34" charset="0"/>
              <a:buChar char="▪"/>
              <a:defRPr sz="1400">
                <a:solidFill>
                  <a:schemeClr val="tx2"/>
                </a:solidFill>
                <a:latin typeface="Arial" pitchFamily="34" charset="0"/>
                <a:cs typeface="Arial" pitchFamily="34" charset="0"/>
              </a:defRPr>
            </a:lvl4pPr>
            <a:lvl5pPr marL="540000" indent="-180000" algn="l" rtl="0" eaLnBrk="1" fontAlgn="base" hangingPunct="1">
              <a:lnSpc>
                <a:spcPct val="100000"/>
              </a:lnSpc>
              <a:spcBef>
                <a:spcPct val="0"/>
              </a:spcBef>
              <a:spcAft>
                <a:spcPts val="600"/>
              </a:spcAft>
              <a:buClr>
                <a:schemeClr val="tx2"/>
              </a:buClr>
              <a:buSzPct val="100000"/>
              <a:buFont typeface="Arial" panose="020B0604020202020204" pitchFamily="34" charset="0"/>
              <a:buChar char="–"/>
              <a:defRPr sz="1400">
                <a:solidFill>
                  <a:schemeClr val="tx2"/>
                </a:solidFill>
                <a:latin typeface="Arial" pitchFamily="34" charset="0"/>
                <a:cs typeface="Arial" pitchFamily="34" charset="0"/>
              </a:defRPr>
            </a:lvl5pPr>
            <a:lvl6pPr marL="180000" indent="-180000" algn="l" rtl="0" eaLnBrk="1" fontAlgn="base" hangingPunct="1">
              <a:spcBef>
                <a:spcPct val="0"/>
              </a:spcBef>
              <a:spcAft>
                <a:spcPts val="600"/>
              </a:spcAft>
              <a:buClr>
                <a:srgbClr val="FF0000"/>
              </a:buClr>
              <a:buSzPct val="70000"/>
              <a:buFont typeface="Arial" panose="020B0604020202020204" pitchFamily="34" charset="0"/>
              <a:buChar char="►"/>
              <a:defRPr sz="1400">
                <a:solidFill>
                  <a:schemeClr val="tx2"/>
                </a:solidFill>
                <a:latin typeface="+mn-lt"/>
              </a:defRPr>
            </a:lvl6pPr>
            <a:lvl7pPr marL="180000" indent="-180000" algn="l" rtl="0" eaLnBrk="1" fontAlgn="base" hangingPunct="1">
              <a:spcBef>
                <a:spcPct val="0"/>
              </a:spcBef>
              <a:spcAft>
                <a:spcPts val="600"/>
              </a:spcAft>
              <a:buClr>
                <a:srgbClr val="FF0000"/>
              </a:buClr>
              <a:buSzPct val="70000"/>
              <a:buFont typeface="Arial" panose="020B0604020202020204" pitchFamily="34" charset="0"/>
              <a:buChar char="►"/>
              <a:defRPr sz="1400">
                <a:solidFill>
                  <a:schemeClr val="tx2"/>
                </a:solidFill>
                <a:latin typeface="+mn-lt"/>
              </a:defRPr>
            </a:lvl7pPr>
            <a:lvl8pPr marL="180000" indent="-180000" algn="l" rtl="0" eaLnBrk="1" fontAlgn="base" hangingPunct="1">
              <a:spcBef>
                <a:spcPct val="0"/>
              </a:spcBef>
              <a:spcAft>
                <a:spcPts val="600"/>
              </a:spcAft>
              <a:buClr>
                <a:srgbClr val="FF0000"/>
              </a:buClr>
              <a:buSzPct val="70000"/>
              <a:buFont typeface="Arial" panose="020B0604020202020204" pitchFamily="34" charset="0"/>
              <a:buChar char="►"/>
              <a:defRPr sz="1400">
                <a:solidFill>
                  <a:schemeClr val="tx2"/>
                </a:solidFill>
                <a:latin typeface="+mn-lt"/>
              </a:defRPr>
            </a:lvl8pPr>
            <a:lvl9pPr marL="180000" indent="-180000" algn="l" rtl="0" eaLnBrk="1" fontAlgn="base" hangingPunct="1">
              <a:spcBef>
                <a:spcPct val="0"/>
              </a:spcBef>
              <a:spcAft>
                <a:spcPts val="600"/>
              </a:spcAft>
              <a:buClr>
                <a:srgbClr val="FF0000"/>
              </a:buClr>
              <a:buSzPct val="70000"/>
              <a:buFont typeface="Arial" panose="020B0604020202020204" pitchFamily="34" charset="0"/>
              <a:buChar char="►"/>
              <a:defRPr sz="1400">
                <a:solidFill>
                  <a:schemeClr val="tx2"/>
                </a:solidFill>
                <a:latin typeface="+mn-lt"/>
              </a:defRPr>
            </a:lvl9pPr>
          </a:lstStyle>
          <a:p>
            <a:pPr algn="r"/>
            <a:r>
              <a:rPr lang="en-US" sz="1400" b="0" cap="all" dirty="0">
                <a:solidFill>
                  <a:schemeClr val="bg1"/>
                </a:solidFill>
              </a:rPr>
              <a:t>Placeholder</a:t>
            </a:r>
            <a:r>
              <a:rPr lang="en-US" sz="1400" dirty="0">
                <a:solidFill>
                  <a:schemeClr val="bg1"/>
                </a:solidFill>
              </a:rPr>
              <a:t> </a:t>
            </a:r>
            <a:r>
              <a:rPr lang="en-US" sz="1400" b="0" dirty="0">
                <a:solidFill>
                  <a:schemeClr val="bg1"/>
                </a:solidFill>
              </a:rPr>
              <a:t>(</a:t>
            </a:r>
            <a:r>
              <a:rPr lang="en-US" sz="1400" b="0" dirty="0" err="1">
                <a:solidFill>
                  <a:schemeClr val="bg1"/>
                </a:solidFill>
              </a:rPr>
              <a:t>X.xxx</a:t>
            </a:r>
            <a:r>
              <a:rPr lang="en-US" sz="1400" b="0" dirty="0">
                <a:solidFill>
                  <a:schemeClr val="bg1"/>
                </a:solidFill>
              </a:rPr>
              <a:t>)</a:t>
            </a:r>
          </a:p>
        </p:txBody>
      </p:sp>
      <p:sp>
        <p:nvSpPr>
          <p:cNvPr id="23" name="Textplatzhalter 5"/>
          <p:cNvSpPr txBox="1">
            <a:spLocks/>
          </p:cNvSpPr>
          <p:nvPr/>
        </p:nvSpPr>
        <p:spPr bwMode="gray">
          <a:xfrm>
            <a:off x="1729220" y="1469355"/>
            <a:ext cx="4540233" cy="360000"/>
          </a:xfrm>
          <a:prstGeom prst="rect">
            <a:avLst/>
          </a:prstGeom>
        </p:spPr>
        <p:txBody>
          <a:bodyPr lIns="107976" tIns="0" rIns="107976" bIns="86383" anchor="b"/>
          <a:lstStyle>
            <a:lvl1pPr algn="l" rtl="0" eaLnBrk="1" fontAlgn="base" hangingPunct="1">
              <a:lnSpc>
                <a:spcPct val="100000"/>
              </a:lnSpc>
              <a:spcBef>
                <a:spcPts val="0"/>
              </a:spcBef>
              <a:spcAft>
                <a:spcPts val="600"/>
              </a:spcAft>
              <a:buClr>
                <a:srgbClr val="E12A22"/>
              </a:buClr>
              <a:buFont typeface="Arial" pitchFamily="34" charset="0"/>
              <a:defRPr sz="1600" b="1">
                <a:solidFill>
                  <a:schemeClr val="tx2"/>
                </a:solidFill>
                <a:latin typeface="Arial" pitchFamily="34" charset="0"/>
                <a:ea typeface="+mn-ea"/>
                <a:cs typeface="Arial" pitchFamily="34" charset="0"/>
              </a:defRPr>
            </a:lvl1pPr>
            <a:lvl2pPr marL="1588" algn="l" rtl="0" eaLnBrk="1" fontAlgn="base" hangingPunct="1">
              <a:lnSpc>
                <a:spcPct val="100000"/>
              </a:lnSpc>
              <a:spcBef>
                <a:spcPts val="0"/>
              </a:spcBef>
              <a:spcAft>
                <a:spcPts val="600"/>
              </a:spcAft>
              <a:buClr>
                <a:schemeClr val="accent2"/>
              </a:buClr>
              <a:buFont typeface="Arial" pitchFamily="34" charset="0"/>
              <a:defRPr sz="1400">
                <a:solidFill>
                  <a:schemeClr val="tx2"/>
                </a:solidFill>
                <a:latin typeface="Arial" pitchFamily="34" charset="0"/>
                <a:cs typeface="Arial" pitchFamily="34" charset="0"/>
              </a:defRPr>
            </a:lvl2pPr>
            <a:lvl3pPr marL="179388" indent="-179388" algn="l" rtl="0" eaLnBrk="1" fontAlgn="base" hangingPunct="1">
              <a:lnSpc>
                <a:spcPct val="100000"/>
              </a:lnSpc>
              <a:spcBef>
                <a:spcPts val="0"/>
              </a:spcBef>
              <a:spcAft>
                <a:spcPts val="600"/>
              </a:spcAft>
              <a:buClr>
                <a:schemeClr val="tx2"/>
              </a:buClr>
              <a:buSzPct val="150000"/>
              <a:buFont typeface="Arial" panose="020B0604020202020204" pitchFamily="34" charset="0"/>
              <a:buChar char="▪"/>
              <a:defRPr sz="1400">
                <a:solidFill>
                  <a:schemeClr val="tx2"/>
                </a:solidFill>
                <a:latin typeface="Arial" pitchFamily="34" charset="0"/>
                <a:cs typeface="Arial" pitchFamily="34" charset="0"/>
              </a:defRPr>
            </a:lvl3pPr>
            <a:lvl4pPr marL="360000" indent="-180000" algn="l" rtl="0" eaLnBrk="1" fontAlgn="base" hangingPunct="1">
              <a:lnSpc>
                <a:spcPct val="100000"/>
              </a:lnSpc>
              <a:spcBef>
                <a:spcPct val="0"/>
              </a:spcBef>
              <a:spcAft>
                <a:spcPts val="600"/>
              </a:spcAft>
              <a:buClr>
                <a:srgbClr val="9D958D"/>
              </a:buClr>
              <a:buSzPct val="150000"/>
              <a:buFont typeface="Arial" panose="020B0604020202020204" pitchFamily="34" charset="0"/>
              <a:buChar char="▪"/>
              <a:defRPr sz="1400">
                <a:solidFill>
                  <a:schemeClr val="tx2"/>
                </a:solidFill>
                <a:latin typeface="Arial" pitchFamily="34" charset="0"/>
                <a:cs typeface="Arial" pitchFamily="34" charset="0"/>
              </a:defRPr>
            </a:lvl4pPr>
            <a:lvl5pPr marL="540000" indent="-180000" algn="l" rtl="0" eaLnBrk="1" fontAlgn="base" hangingPunct="1">
              <a:lnSpc>
                <a:spcPct val="100000"/>
              </a:lnSpc>
              <a:spcBef>
                <a:spcPct val="0"/>
              </a:spcBef>
              <a:spcAft>
                <a:spcPts val="600"/>
              </a:spcAft>
              <a:buClr>
                <a:schemeClr val="tx2"/>
              </a:buClr>
              <a:buSzPct val="100000"/>
              <a:buFont typeface="Arial" panose="020B0604020202020204" pitchFamily="34" charset="0"/>
              <a:buChar char="–"/>
              <a:defRPr sz="1400">
                <a:solidFill>
                  <a:schemeClr val="tx2"/>
                </a:solidFill>
                <a:latin typeface="Arial" pitchFamily="34" charset="0"/>
                <a:cs typeface="Arial" pitchFamily="34" charset="0"/>
              </a:defRPr>
            </a:lvl5pPr>
            <a:lvl6pPr marL="180000" indent="-180000" algn="l" rtl="0" eaLnBrk="1" fontAlgn="base" hangingPunct="1">
              <a:spcBef>
                <a:spcPct val="0"/>
              </a:spcBef>
              <a:spcAft>
                <a:spcPts val="600"/>
              </a:spcAft>
              <a:buClr>
                <a:srgbClr val="FF0000"/>
              </a:buClr>
              <a:buSzPct val="70000"/>
              <a:buFont typeface="Arial" panose="020B0604020202020204" pitchFamily="34" charset="0"/>
              <a:buChar char="►"/>
              <a:defRPr sz="1400">
                <a:solidFill>
                  <a:schemeClr val="tx2"/>
                </a:solidFill>
                <a:latin typeface="+mn-lt"/>
              </a:defRPr>
            </a:lvl6pPr>
            <a:lvl7pPr marL="180000" indent="-180000" algn="l" rtl="0" eaLnBrk="1" fontAlgn="base" hangingPunct="1">
              <a:spcBef>
                <a:spcPct val="0"/>
              </a:spcBef>
              <a:spcAft>
                <a:spcPts val="600"/>
              </a:spcAft>
              <a:buClr>
                <a:srgbClr val="FF0000"/>
              </a:buClr>
              <a:buSzPct val="70000"/>
              <a:buFont typeface="Arial" panose="020B0604020202020204" pitchFamily="34" charset="0"/>
              <a:buChar char="►"/>
              <a:defRPr sz="1400">
                <a:solidFill>
                  <a:schemeClr val="tx2"/>
                </a:solidFill>
                <a:latin typeface="+mn-lt"/>
              </a:defRPr>
            </a:lvl7pPr>
            <a:lvl8pPr marL="180000" indent="-180000" algn="l" rtl="0" eaLnBrk="1" fontAlgn="base" hangingPunct="1">
              <a:spcBef>
                <a:spcPct val="0"/>
              </a:spcBef>
              <a:spcAft>
                <a:spcPts val="600"/>
              </a:spcAft>
              <a:buClr>
                <a:srgbClr val="FF0000"/>
              </a:buClr>
              <a:buSzPct val="70000"/>
              <a:buFont typeface="Arial" panose="020B0604020202020204" pitchFamily="34" charset="0"/>
              <a:buChar char="►"/>
              <a:defRPr sz="1400">
                <a:solidFill>
                  <a:schemeClr val="tx2"/>
                </a:solidFill>
                <a:latin typeface="+mn-lt"/>
              </a:defRPr>
            </a:lvl8pPr>
            <a:lvl9pPr marL="180000" indent="-180000" algn="l" rtl="0" eaLnBrk="1" fontAlgn="base" hangingPunct="1">
              <a:spcBef>
                <a:spcPct val="0"/>
              </a:spcBef>
              <a:spcAft>
                <a:spcPts val="600"/>
              </a:spcAft>
              <a:buClr>
                <a:srgbClr val="FF0000"/>
              </a:buClr>
              <a:buSzPct val="70000"/>
              <a:buFont typeface="Arial" panose="020B0604020202020204" pitchFamily="34" charset="0"/>
              <a:buChar char="►"/>
              <a:defRPr sz="1400">
                <a:solidFill>
                  <a:schemeClr val="tx2"/>
                </a:solidFill>
                <a:latin typeface="+mn-lt"/>
              </a:defRPr>
            </a:lvl9pPr>
          </a:lstStyle>
          <a:p>
            <a:r>
              <a:rPr lang="en-US" sz="1400" b="0" cap="all" dirty="0">
                <a:solidFill>
                  <a:schemeClr val="bg1"/>
                </a:solidFill>
              </a:rPr>
              <a:t>Placeholder</a:t>
            </a:r>
            <a:r>
              <a:rPr lang="en-US" sz="1400" cap="all" dirty="0">
                <a:solidFill>
                  <a:schemeClr val="bg1"/>
                </a:solidFill>
              </a:rPr>
              <a:t> </a:t>
            </a:r>
            <a:r>
              <a:rPr lang="en-US" sz="1400" b="0" dirty="0">
                <a:solidFill>
                  <a:schemeClr val="bg1"/>
                </a:solidFill>
              </a:rPr>
              <a:t>(</a:t>
            </a:r>
            <a:r>
              <a:rPr lang="en-US" sz="1400" b="0" dirty="0" err="1">
                <a:solidFill>
                  <a:schemeClr val="bg1"/>
                </a:solidFill>
              </a:rPr>
              <a:t>X.xxx</a:t>
            </a:r>
            <a:r>
              <a:rPr lang="en-US" sz="1400" b="0" dirty="0">
                <a:solidFill>
                  <a:schemeClr val="bg1"/>
                </a:solidFill>
              </a:rPr>
              <a:t>)</a:t>
            </a:r>
          </a:p>
        </p:txBody>
      </p:sp>
      <p:sp>
        <p:nvSpPr>
          <p:cNvPr id="33" name="Textplatzhalter 4"/>
          <p:cNvSpPr txBox="1">
            <a:spLocks/>
          </p:cNvSpPr>
          <p:nvPr/>
        </p:nvSpPr>
        <p:spPr bwMode="gray">
          <a:xfrm>
            <a:off x="3307080" y="2232971"/>
            <a:ext cx="1203867" cy="216000"/>
          </a:xfrm>
          <a:prstGeom prst="rect">
            <a:avLst/>
          </a:prstGeom>
          <a:noFill/>
        </p:spPr>
        <p:txBody>
          <a:bodyPr wrap="none" lIns="71988" tIns="35998" rIns="71988" bIns="35998" anchor="ctr" anchorCtr="0">
            <a:noAutofit/>
          </a:bodyPr>
          <a:lstStyle>
            <a:lvl1pPr marL="0" indent="0" algn="l" rtl="0" eaLnBrk="1" fontAlgn="base" hangingPunct="1">
              <a:lnSpc>
                <a:spcPct val="100000"/>
              </a:lnSpc>
              <a:spcBef>
                <a:spcPts val="0"/>
              </a:spcBef>
              <a:spcAft>
                <a:spcPts val="600"/>
              </a:spcAft>
              <a:buClr>
                <a:schemeClr val="tx2"/>
              </a:buClr>
              <a:buSzPct val="70000"/>
              <a:buFontTx/>
              <a:buNone/>
              <a:defRPr sz="1200" b="0">
                <a:solidFill>
                  <a:schemeClr val="tx2"/>
                </a:solidFill>
                <a:latin typeface="Arial" pitchFamily="34" charset="0"/>
                <a:ea typeface="+mn-ea"/>
                <a:cs typeface="Arial" pitchFamily="34" charset="0"/>
              </a:defRPr>
            </a:lvl1pPr>
            <a:lvl2pPr marL="180000" indent="-180000" algn="l" rtl="0" eaLnBrk="1" fontAlgn="base" hangingPunct="1">
              <a:lnSpc>
                <a:spcPct val="100000"/>
              </a:lnSpc>
              <a:spcBef>
                <a:spcPts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2pPr>
            <a:lvl3pPr marL="180000" indent="-180000" algn="l" rtl="0" eaLnBrk="1" fontAlgn="base" hangingPunct="1">
              <a:lnSpc>
                <a:spcPct val="100000"/>
              </a:lnSpc>
              <a:spcBef>
                <a:spcPts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3pPr>
            <a:lvl4pPr marL="180000" indent="-180000" algn="l" rtl="0" eaLnBrk="1" fontAlgn="base" hangingPunct="1">
              <a:lnSpc>
                <a:spcPct val="100000"/>
              </a:lnSpc>
              <a:spcBef>
                <a:spcPct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4pPr>
            <a:lvl5pPr marL="180000" indent="-180000" algn="l" rtl="0" eaLnBrk="1" fontAlgn="base" hangingPunct="1">
              <a:lnSpc>
                <a:spcPct val="100000"/>
              </a:lnSpc>
              <a:spcBef>
                <a:spcPct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5pPr>
            <a:lvl6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6pPr>
            <a:lvl7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7pPr>
            <a:lvl8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8pPr>
            <a:lvl9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9pPr>
          </a:lstStyle>
          <a:p>
            <a:pPr marL="0" lvl="1" indent="0">
              <a:buClr>
                <a:schemeClr val="bg2"/>
              </a:buClr>
              <a:buNone/>
            </a:pPr>
            <a:r>
              <a:rPr lang="en-US" sz="900" dirty="0">
                <a:solidFill>
                  <a:schemeClr val="bg2"/>
                </a:solidFill>
              </a:rPr>
              <a:t>Placeholder</a:t>
            </a:r>
          </a:p>
        </p:txBody>
      </p:sp>
      <p:sp>
        <p:nvSpPr>
          <p:cNvPr id="36" name="Textplatzhalter 4"/>
          <p:cNvSpPr txBox="1">
            <a:spLocks/>
          </p:cNvSpPr>
          <p:nvPr/>
        </p:nvSpPr>
        <p:spPr bwMode="gray">
          <a:xfrm>
            <a:off x="3307080" y="2565701"/>
            <a:ext cx="1203867" cy="216000"/>
          </a:xfrm>
          <a:prstGeom prst="rect">
            <a:avLst/>
          </a:prstGeom>
          <a:noFill/>
        </p:spPr>
        <p:txBody>
          <a:bodyPr wrap="none" lIns="71988" tIns="35998" rIns="71988" bIns="35998" anchor="ctr" anchorCtr="0">
            <a:noAutofit/>
          </a:bodyPr>
          <a:lstStyle>
            <a:lvl1pPr marL="0" indent="0" algn="l" rtl="0" eaLnBrk="1" fontAlgn="base" hangingPunct="1">
              <a:lnSpc>
                <a:spcPct val="100000"/>
              </a:lnSpc>
              <a:spcBef>
                <a:spcPts val="0"/>
              </a:spcBef>
              <a:spcAft>
                <a:spcPts val="600"/>
              </a:spcAft>
              <a:buClr>
                <a:schemeClr val="tx2"/>
              </a:buClr>
              <a:buSzPct val="70000"/>
              <a:buFontTx/>
              <a:buNone/>
              <a:defRPr sz="1200" b="0">
                <a:solidFill>
                  <a:schemeClr val="tx2"/>
                </a:solidFill>
                <a:latin typeface="Arial" pitchFamily="34" charset="0"/>
                <a:ea typeface="+mn-ea"/>
                <a:cs typeface="Arial" pitchFamily="34" charset="0"/>
              </a:defRPr>
            </a:lvl1pPr>
            <a:lvl2pPr marL="180000" indent="-180000" algn="l" rtl="0" eaLnBrk="1" fontAlgn="base" hangingPunct="1">
              <a:lnSpc>
                <a:spcPct val="100000"/>
              </a:lnSpc>
              <a:spcBef>
                <a:spcPts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2pPr>
            <a:lvl3pPr marL="180000" indent="-180000" algn="l" rtl="0" eaLnBrk="1" fontAlgn="base" hangingPunct="1">
              <a:lnSpc>
                <a:spcPct val="100000"/>
              </a:lnSpc>
              <a:spcBef>
                <a:spcPts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3pPr>
            <a:lvl4pPr marL="180000" indent="-180000" algn="l" rtl="0" eaLnBrk="1" fontAlgn="base" hangingPunct="1">
              <a:lnSpc>
                <a:spcPct val="100000"/>
              </a:lnSpc>
              <a:spcBef>
                <a:spcPct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4pPr>
            <a:lvl5pPr marL="180000" indent="-180000" algn="l" rtl="0" eaLnBrk="1" fontAlgn="base" hangingPunct="1">
              <a:lnSpc>
                <a:spcPct val="100000"/>
              </a:lnSpc>
              <a:spcBef>
                <a:spcPct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5pPr>
            <a:lvl6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6pPr>
            <a:lvl7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7pPr>
            <a:lvl8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8pPr>
            <a:lvl9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9pPr>
          </a:lstStyle>
          <a:p>
            <a:pPr marL="0" lvl="1" indent="0">
              <a:buClr>
                <a:schemeClr val="bg2"/>
              </a:buClr>
              <a:buNone/>
            </a:pPr>
            <a:r>
              <a:rPr lang="en-US" sz="900" dirty="0">
                <a:solidFill>
                  <a:schemeClr val="bg2"/>
                </a:solidFill>
              </a:rPr>
              <a:t>Placeholder</a:t>
            </a:r>
          </a:p>
        </p:txBody>
      </p:sp>
      <p:sp>
        <p:nvSpPr>
          <p:cNvPr id="37" name="Textplatzhalter 4"/>
          <p:cNvSpPr txBox="1">
            <a:spLocks/>
          </p:cNvSpPr>
          <p:nvPr/>
        </p:nvSpPr>
        <p:spPr bwMode="gray">
          <a:xfrm>
            <a:off x="3664268" y="2901513"/>
            <a:ext cx="1203867" cy="216000"/>
          </a:xfrm>
          <a:prstGeom prst="rect">
            <a:avLst/>
          </a:prstGeom>
          <a:noFill/>
        </p:spPr>
        <p:txBody>
          <a:bodyPr wrap="none" lIns="71988" tIns="35998" rIns="71988" bIns="35998" anchor="ctr" anchorCtr="0">
            <a:noAutofit/>
          </a:bodyPr>
          <a:lstStyle>
            <a:lvl1pPr marL="0" indent="0" algn="l" rtl="0" eaLnBrk="1" fontAlgn="base" hangingPunct="1">
              <a:lnSpc>
                <a:spcPct val="100000"/>
              </a:lnSpc>
              <a:spcBef>
                <a:spcPts val="0"/>
              </a:spcBef>
              <a:spcAft>
                <a:spcPts val="600"/>
              </a:spcAft>
              <a:buClr>
                <a:schemeClr val="tx2"/>
              </a:buClr>
              <a:buSzPct val="70000"/>
              <a:buFontTx/>
              <a:buNone/>
              <a:defRPr sz="1200" b="0">
                <a:solidFill>
                  <a:schemeClr val="tx2"/>
                </a:solidFill>
                <a:latin typeface="Arial" pitchFamily="34" charset="0"/>
                <a:ea typeface="+mn-ea"/>
                <a:cs typeface="Arial" pitchFamily="34" charset="0"/>
              </a:defRPr>
            </a:lvl1pPr>
            <a:lvl2pPr marL="180000" indent="-180000" algn="l" rtl="0" eaLnBrk="1" fontAlgn="base" hangingPunct="1">
              <a:lnSpc>
                <a:spcPct val="100000"/>
              </a:lnSpc>
              <a:spcBef>
                <a:spcPts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2pPr>
            <a:lvl3pPr marL="180000" indent="-180000" algn="l" rtl="0" eaLnBrk="1" fontAlgn="base" hangingPunct="1">
              <a:lnSpc>
                <a:spcPct val="100000"/>
              </a:lnSpc>
              <a:spcBef>
                <a:spcPts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3pPr>
            <a:lvl4pPr marL="180000" indent="-180000" algn="l" rtl="0" eaLnBrk="1" fontAlgn="base" hangingPunct="1">
              <a:lnSpc>
                <a:spcPct val="100000"/>
              </a:lnSpc>
              <a:spcBef>
                <a:spcPct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4pPr>
            <a:lvl5pPr marL="180000" indent="-180000" algn="l" rtl="0" eaLnBrk="1" fontAlgn="base" hangingPunct="1">
              <a:lnSpc>
                <a:spcPct val="100000"/>
              </a:lnSpc>
              <a:spcBef>
                <a:spcPct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5pPr>
            <a:lvl6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6pPr>
            <a:lvl7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7pPr>
            <a:lvl8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8pPr>
            <a:lvl9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9pPr>
          </a:lstStyle>
          <a:p>
            <a:pPr marL="0" lvl="1" indent="0">
              <a:buClr>
                <a:schemeClr val="bg2"/>
              </a:buClr>
              <a:buNone/>
            </a:pPr>
            <a:r>
              <a:rPr lang="en-US" sz="900" dirty="0">
                <a:solidFill>
                  <a:schemeClr val="bg2"/>
                </a:solidFill>
              </a:rPr>
              <a:t>Placeholder</a:t>
            </a:r>
          </a:p>
        </p:txBody>
      </p:sp>
      <p:sp>
        <p:nvSpPr>
          <p:cNvPr id="38" name="Textplatzhalter 4"/>
          <p:cNvSpPr txBox="1">
            <a:spLocks/>
          </p:cNvSpPr>
          <p:nvPr/>
        </p:nvSpPr>
        <p:spPr bwMode="gray">
          <a:xfrm>
            <a:off x="4008754" y="3239926"/>
            <a:ext cx="1203867" cy="216000"/>
          </a:xfrm>
          <a:prstGeom prst="rect">
            <a:avLst/>
          </a:prstGeom>
          <a:noFill/>
        </p:spPr>
        <p:txBody>
          <a:bodyPr wrap="none" lIns="71988" tIns="35998" rIns="71988" bIns="35998" anchor="ctr" anchorCtr="0">
            <a:noAutofit/>
          </a:bodyPr>
          <a:lstStyle>
            <a:lvl1pPr marL="0" indent="0" algn="l" rtl="0" eaLnBrk="1" fontAlgn="base" hangingPunct="1">
              <a:lnSpc>
                <a:spcPct val="100000"/>
              </a:lnSpc>
              <a:spcBef>
                <a:spcPts val="0"/>
              </a:spcBef>
              <a:spcAft>
                <a:spcPts val="600"/>
              </a:spcAft>
              <a:buClr>
                <a:schemeClr val="tx2"/>
              </a:buClr>
              <a:buSzPct val="70000"/>
              <a:buFontTx/>
              <a:buNone/>
              <a:defRPr sz="1200" b="0">
                <a:solidFill>
                  <a:schemeClr val="tx2"/>
                </a:solidFill>
                <a:latin typeface="Arial" pitchFamily="34" charset="0"/>
                <a:ea typeface="+mn-ea"/>
                <a:cs typeface="Arial" pitchFamily="34" charset="0"/>
              </a:defRPr>
            </a:lvl1pPr>
            <a:lvl2pPr marL="180000" indent="-180000" algn="l" rtl="0" eaLnBrk="1" fontAlgn="base" hangingPunct="1">
              <a:lnSpc>
                <a:spcPct val="100000"/>
              </a:lnSpc>
              <a:spcBef>
                <a:spcPts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2pPr>
            <a:lvl3pPr marL="180000" indent="-180000" algn="l" rtl="0" eaLnBrk="1" fontAlgn="base" hangingPunct="1">
              <a:lnSpc>
                <a:spcPct val="100000"/>
              </a:lnSpc>
              <a:spcBef>
                <a:spcPts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3pPr>
            <a:lvl4pPr marL="180000" indent="-180000" algn="l" rtl="0" eaLnBrk="1" fontAlgn="base" hangingPunct="1">
              <a:lnSpc>
                <a:spcPct val="100000"/>
              </a:lnSpc>
              <a:spcBef>
                <a:spcPct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4pPr>
            <a:lvl5pPr marL="180000" indent="-180000" algn="l" rtl="0" eaLnBrk="1" fontAlgn="base" hangingPunct="1">
              <a:lnSpc>
                <a:spcPct val="100000"/>
              </a:lnSpc>
              <a:spcBef>
                <a:spcPct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5pPr>
            <a:lvl6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6pPr>
            <a:lvl7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7pPr>
            <a:lvl8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8pPr>
            <a:lvl9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9pPr>
          </a:lstStyle>
          <a:p>
            <a:pPr marL="0" lvl="1" indent="0">
              <a:buClr>
                <a:schemeClr val="bg2"/>
              </a:buClr>
              <a:buNone/>
            </a:pPr>
            <a:r>
              <a:rPr lang="en-US" sz="900" dirty="0">
                <a:solidFill>
                  <a:schemeClr val="bg2"/>
                </a:solidFill>
              </a:rPr>
              <a:t>Placeholder</a:t>
            </a:r>
          </a:p>
        </p:txBody>
      </p:sp>
      <p:sp>
        <p:nvSpPr>
          <p:cNvPr id="39" name="Textplatzhalter 4"/>
          <p:cNvSpPr txBox="1">
            <a:spLocks/>
          </p:cNvSpPr>
          <p:nvPr/>
        </p:nvSpPr>
        <p:spPr bwMode="gray">
          <a:xfrm>
            <a:off x="4985208" y="3584603"/>
            <a:ext cx="1203867" cy="216000"/>
          </a:xfrm>
          <a:prstGeom prst="rect">
            <a:avLst/>
          </a:prstGeom>
          <a:noFill/>
        </p:spPr>
        <p:txBody>
          <a:bodyPr wrap="none" lIns="71988" tIns="35998" rIns="71988" bIns="35998" anchor="ctr" anchorCtr="0">
            <a:noAutofit/>
          </a:bodyPr>
          <a:lstStyle>
            <a:lvl1pPr marL="0" indent="0" algn="l" rtl="0" eaLnBrk="1" fontAlgn="base" hangingPunct="1">
              <a:lnSpc>
                <a:spcPct val="100000"/>
              </a:lnSpc>
              <a:spcBef>
                <a:spcPts val="0"/>
              </a:spcBef>
              <a:spcAft>
                <a:spcPts val="600"/>
              </a:spcAft>
              <a:buClr>
                <a:schemeClr val="tx2"/>
              </a:buClr>
              <a:buSzPct val="70000"/>
              <a:buFontTx/>
              <a:buNone/>
              <a:defRPr sz="1200" b="0">
                <a:solidFill>
                  <a:schemeClr val="tx2"/>
                </a:solidFill>
                <a:latin typeface="Arial" pitchFamily="34" charset="0"/>
                <a:ea typeface="+mn-ea"/>
                <a:cs typeface="Arial" pitchFamily="34" charset="0"/>
              </a:defRPr>
            </a:lvl1pPr>
            <a:lvl2pPr marL="180000" indent="-180000" algn="l" rtl="0" eaLnBrk="1" fontAlgn="base" hangingPunct="1">
              <a:lnSpc>
                <a:spcPct val="100000"/>
              </a:lnSpc>
              <a:spcBef>
                <a:spcPts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2pPr>
            <a:lvl3pPr marL="180000" indent="-180000" algn="l" rtl="0" eaLnBrk="1" fontAlgn="base" hangingPunct="1">
              <a:lnSpc>
                <a:spcPct val="100000"/>
              </a:lnSpc>
              <a:spcBef>
                <a:spcPts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3pPr>
            <a:lvl4pPr marL="180000" indent="-180000" algn="l" rtl="0" eaLnBrk="1" fontAlgn="base" hangingPunct="1">
              <a:lnSpc>
                <a:spcPct val="100000"/>
              </a:lnSpc>
              <a:spcBef>
                <a:spcPct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4pPr>
            <a:lvl5pPr marL="180000" indent="-180000" algn="l" rtl="0" eaLnBrk="1" fontAlgn="base" hangingPunct="1">
              <a:lnSpc>
                <a:spcPct val="100000"/>
              </a:lnSpc>
              <a:spcBef>
                <a:spcPct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5pPr>
            <a:lvl6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6pPr>
            <a:lvl7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7pPr>
            <a:lvl8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8pPr>
            <a:lvl9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9pPr>
          </a:lstStyle>
          <a:p>
            <a:pPr marL="0" lvl="1" indent="0">
              <a:buClr>
                <a:schemeClr val="bg2"/>
              </a:buClr>
              <a:buNone/>
            </a:pPr>
            <a:r>
              <a:rPr lang="en-US" sz="900" dirty="0">
                <a:solidFill>
                  <a:schemeClr val="bg2"/>
                </a:solidFill>
              </a:rPr>
              <a:t>Placeholder</a:t>
            </a:r>
          </a:p>
        </p:txBody>
      </p:sp>
      <p:sp>
        <p:nvSpPr>
          <p:cNvPr id="40" name="Textplatzhalter 4"/>
          <p:cNvSpPr txBox="1">
            <a:spLocks/>
          </p:cNvSpPr>
          <p:nvPr/>
        </p:nvSpPr>
        <p:spPr bwMode="gray">
          <a:xfrm>
            <a:off x="8793480" y="3920401"/>
            <a:ext cx="1203867" cy="216000"/>
          </a:xfrm>
          <a:prstGeom prst="rect">
            <a:avLst/>
          </a:prstGeom>
          <a:noFill/>
        </p:spPr>
        <p:txBody>
          <a:bodyPr wrap="none" lIns="71988" tIns="35998" rIns="71988" bIns="35998" anchor="ctr" anchorCtr="0">
            <a:noAutofit/>
          </a:bodyPr>
          <a:lstStyle>
            <a:lvl1pPr marL="0" indent="0" algn="l" rtl="0" eaLnBrk="1" fontAlgn="base" hangingPunct="1">
              <a:lnSpc>
                <a:spcPct val="100000"/>
              </a:lnSpc>
              <a:spcBef>
                <a:spcPts val="0"/>
              </a:spcBef>
              <a:spcAft>
                <a:spcPts val="600"/>
              </a:spcAft>
              <a:buClr>
                <a:schemeClr val="tx2"/>
              </a:buClr>
              <a:buSzPct val="70000"/>
              <a:buFontTx/>
              <a:buNone/>
              <a:defRPr sz="1200" b="0">
                <a:solidFill>
                  <a:schemeClr val="tx2"/>
                </a:solidFill>
                <a:latin typeface="Arial" pitchFamily="34" charset="0"/>
                <a:ea typeface="+mn-ea"/>
                <a:cs typeface="Arial" pitchFamily="34" charset="0"/>
              </a:defRPr>
            </a:lvl1pPr>
            <a:lvl2pPr marL="180000" indent="-180000" algn="l" rtl="0" eaLnBrk="1" fontAlgn="base" hangingPunct="1">
              <a:lnSpc>
                <a:spcPct val="100000"/>
              </a:lnSpc>
              <a:spcBef>
                <a:spcPts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2pPr>
            <a:lvl3pPr marL="180000" indent="-180000" algn="l" rtl="0" eaLnBrk="1" fontAlgn="base" hangingPunct="1">
              <a:lnSpc>
                <a:spcPct val="100000"/>
              </a:lnSpc>
              <a:spcBef>
                <a:spcPts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3pPr>
            <a:lvl4pPr marL="180000" indent="-180000" algn="l" rtl="0" eaLnBrk="1" fontAlgn="base" hangingPunct="1">
              <a:lnSpc>
                <a:spcPct val="100000"/>
              </a:lnSpc>
              <a:spcBef>
                <a:spcPct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4pPr>
            <a:lvl5pPr marL="180000" indent="-180000" algn="l" rtl="0" eaLnBrk="1" fontAlgn="base" hangingPunct="1">
              <a:lnSpc>
                <a:spcPct val="100000"/>
              </a:lnSpc>
              <a:spcBef>
                <a:spcPct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5pPr>
            <a:lvl6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6pPr>
            <a:lvl7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7pPr>
            <a:lvl8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8pPr>
            <a:lvl9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9pPr>
          </a:lstStyle>
          <a:p>
            <a:pPr marL="0" lvl="1" indent="0">
              <a:buClr>
                <a:schemeClr val="bg2"/>
              </a:buClr>
              <a:buNone/>
            </a:pPr>
            <a:r>
              <a:rPr lang="en-US" sz="900" dirty="0">
                <a:solidFill>
                  <a:schemeClr val="bg2"/>
                </a:solidFill>
              </a:rPr>
              <a:t>Placeholder</a:t>
            </a:r>
          </a:p>
        </p:txBody>
      </p:sp>
      <p:sp>
        <p:nvSpPr>
          <p:cNvPr id="41" name="Textplatzhalter 4"/>
          <p:cNvSpPr txBox="1">
            <a:spLocks/>
          </p:cNvSpPr>
          <p:nvPr/>
        </p:nvSpPr>
        <p:spPr bwMode="gray">
          <a:xfrm>
            <a:off x="9614582" y="4256198"/>
            <a:ext cx="1203867" cy="216000"/>
          </a:xfrm>
          <a:prstGeom prst="rect">
            <a:avLst/>
          </a:prstGeom>
          <a:noFill/>
        </p:spPr>
        <p:txBody>
          <a:bodyPr wrap="none" lIns="71988" tIns="35998" rIns="71988" bIns="35998" anchor="ctr" anchorCtr="0">
            <a:noAutofit/>
          </a:bodyPr>
          <a:lstStyle>
            <a:lvl1pPr marL="0" indent="0" algn="l" rtl="0" eaLnBrk="1" fontAlgn="base" hangingPunct="1">
              <a:lnSpc>
                <a:spcPct val="100000"/>
              </a:lnSpc>
              <a:spcBef>
                <a:spcPts val="0"/>
              </a:spcBef>
              <a:spcAft>
                <a:spcPts val="600"/>
              </a:spcAft>
              <a:buClr>
                <a:schemeClr val="tx2"/>
              </a:buClr>
              <a:buSzPct val="70000"/>
              <a:buFontTx/>
              <a:buNone/>
              <a:defRPr sz="1200" b="0">
                <a:solidFill>
                  <a:schemeClr val="tx2"/>
                </a:solidFill>
                <a:latin typeface="Arial" pitchFamily="34" charset="0"/>
                <a:ea typeface="+mn-ea"/>
                <a:cs typeface="Arial" pitchFamily="34" charset="0"/>
              </a:defRPr>
            </a:lvl1pPr>
            <a:lvl2pPr marL="180000" indent="-180000" algn="l" rtl="0" eaLnBrk="1" fontAlgn="base" hangingPunct="1">
              <a:lnSpc>
                <a:spcPct val="100000"/>
              </a:lnSpc>
              <a:spcBef>
                <a:spcPts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2pPr>
            <a:lvl3pPr marL="180000" indent="-180000" algn="l" rtl="0" eaLnBrk="1" fontAlgn="base" hangingPunct="1">
              <a:lnSpc>
                <a:spcPct val="100000"/>
              </a:lnSpc>
              <a:spcBef>
                <a:spcPts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3pPr>
            <a:lvl4pPr marL="180000" indent="-180000" algn="l" rtl="0" eaLnBrk="1" fontAlgn="base" hangingPunct="1">
              <a:lnSpc>
                <a:spcPct val="100000"/>
              </a:lnSpc>
              <a:spcBef>
                <a:spcPct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4pPr>
            <a:lvl5pPr marL="180000" indent="-180000" algn="l" rtl="0" eaLnBrk="1" fontAlgn="base" hangingPunct="1">
              <a:lnSpc>
                <a:spcPct val="100000"/>
              </a:lnSpc>
              <a:spcBef>
                <a:spcPct val="0"/>
              </a:spcBef>
              <a:spcAft>
                <a:spcPts val="600"/>
              </a:spcAft>
              <a:buClr>
                <a:schemeClr val="tx2"/>
              </a:buClr>
              <a:buSzPct val="70000"/>
              <a:buFont typeface="Arial" pitchFamily="34" charset="0"/>
              <a:buChar char="►"/>
              <a:defRPr sz="1200">
                <a:solidFill>
                  <a:schemeClr val="tx2"/>
                </a:solidFill>
                <a:latin typeface="Arial" pitchFamily="34" charset="0"/>
                <a:cs typeface="Arial" pitchFamily="34" charset="0"/>
              </a:defRPr>
            </a:lvl5pPr>
            <a:lvl6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6pPr>
            <a:lvl7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7pPr>
            <a:lvl8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8pPr>
            <a:lvl9pPr marL="180000" indent="-180000" algn="l" rtl="0" eaLnBrk="1" fontAlgn="base" hangingPunct="1">
              <a:spcBef>
                <a:spcPct val="0"/>
              </a:spcBef>
              <a:spcAft>
                <a:spcPts val="600"/>
              </a:spcAft>
              <a:buClr>
                <a:schemeClr val="tx2"/>
              </a:buClr>
              <a:buSzPct val="70000"/>
              <a:buFont typeface="Arial" panose="020B0604020202020204" pitchFamily="34" charset="0"/>
              <a:buChar char="►"/>
              <a:defRPr sz="1200">
                <a:solidFill>
                  <a:schemeClr val="tx2"/>
                </a:solidFill>
                <a:latin typeface="+mn-lt"/>
              </a:defRPr>
            </a:lvl9pPr>
          </a:lstStyle>
          <a:p>
            <a:pPr marL="0" lvl="1" indent="0">
              <a:buClr>
                <a:schemeClr val="bg2"/>
              </a:buClr>
              <a:buNone/>
            </a:pPr>
            <a:r>
              <a:rPr lang="en-US" sz="900" dirty="0">
                <a:solidFill>
                  <a:schemeClr val="bg2"/>
                </a:solidFill>
              </a:rPr>
              <a:t>Placeholder</a:t>
            </a:r>
          </a:p>
        </p:txBody>
      </p:sp>
      <p:grpSp>
        <p:nvGrpSpPr>
          <p:cNvPr id="30" name="Gruppieren 29"/>
          <p:cNvGrpSpPr/>
          <p:nvPr/>
        </p:nvGrpSpPr>
        <p:grpSpPr>
          <a:xfrm rot="5400000">
            <a:off x="1500141" y="1517734"/>
            <a:ext cx="162009" cy="296148"/>
            <a:chOff x="7639482" y="1832465"/>
            <a:chExt cx="229808" cy="420082"/>
          </a:xfrm>
          <a:solidFill>
            <a:schemeClr val="accent1"/>
          </a:solidFill>
        </p:grpSpPr>
        <p:sp>
          <p:nvSpPr>
            <p:cNvPr id="31" name="Freeform 59"/>
            <p:cNvSpPr>
              <a:spLocks/>
            </p:cNvSpPr>
            <p:nvPr/>
          </p:nvSpPr>
          <p:spPr bwMode="gray">
            <a:xfrm>
              <a:off x="7639482"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32" name="Freeform 59"/>
            <p:cNvSpPr>
              <a:spLocks/>
            </p:cNvSpPr>
            <p:nvPr/>
          </p:nvSpPr>
          <p:spPr bwMode="gray">
            <a:xfrm>
              <a:off x="7732521"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34" name="Gruppieren 33"/>
          <p:cNvGrpSpPr/>
          <p:nvPr/>
        </p:nvGrpSpPr>
        <p:grpSpPr>
          <a:xfrm rot="5400000">
            <a:off x="11493458" y="1517735"/>
            <a:ext cx="162009" cy="296148"/>
            <a:chOff x="7639482" y="1832465"/>
            <a:chExt cx="229808" cy="420082"/>
          </a:xfrm>
          <a:solidFill>
            <a:schemeClr val="accent1"/>
          </a:solidFill>
        </p:grpSpPr>
        <p:sp>
          <p:nvSpPr>
            <p:cNvPr id="42" name="Freeform 59"/>
            <p:cNvSpPr>
              <a:spLocks/>
            </p:cNvSpPr>
            <p:nvPr/>
          </p:nvSpPr>
          <p:spPr bwMode="gray">
            <a:xfrm>
              <a:off x="7639482"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43" name="Freeform 59"/>
            <p:cNvSpPr>
              <a:spLocks/>
            </p:cNvSpPr>
            <p:nvPr/>
          </p:nvSpPr>
          <p:spPr bwMode="gray">
            <a:xfrm>
              <a:off x="7732521"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44" name="Gruppieren 43"/>
          <p:cNvGrpSpPr/>
          <p:nvPr/>
        </p:nvGrpSpPr>
        <p:grpSpPr>
          <a:xfrm rot="16200000">
            <a:off x="3821070" y="5572260"/>
            <a:ext cx="162009" cy="296148"/>
            <a:chOff x="7639482" y="1832465"/>
            <a:chExt cx="229808" cy="420082"/>
          </a:xfrm>
          <a:solidFill>
            <a:schemeClr val="bg1"/>
          </a:solidFill>
        </p:grpSpPr>
        <p:sp>
          <p:nvSpPr>
            <p:cNvPr id="45" name="Freeform 59"/>
            <p:cNvSpPr>
              <a:spLocks/>
            </p:cNvSpPr>
            <p:nvPr/>
          </p:nvSpPr>
          <p:spPr bwMode="gray">
            <a:xfrm>
              <a:off x="7639482"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46" name="Freeform 59"/>
            <p:cNvSpPr>
              <a:spLocks/>
            </p:cNvSpPr>
            <p:nvPr/>
          </p:nvSpPr>
          <p:spPr bwMode="gray">
            <a:xfrm>
              <a:off x="7732521"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48" name="Gruppieren 47"/>
          <p:cNvGrpSpPr/>
          <p:nvPr/>
        </p:nvGrpSpPr>
        <p:grpSpPr>
          <a:xfrm>
            <a:off x="3243603" y="2251262"/>
            <a:ext cx="98151" cy="179418"/>
            <a:chOff x="7639482" y="1832465"/>
            <a:chExt cx="229808" cy="420082"/>
          </a:xfrm>
          <a:solidFill>
            <a:schemeClr val="bg2"/>
          </a:solidFill>
        </p:grpSpPr>
        <p:sp>
          <p:nvSpPr>
            <p:cNvPr id="49" name="Freeform 59"/>
            <p:cNvSpPr>
              <a:spLocks/>
            </p:cNvSpPr>
            <p:nvPr/>
          </p:nvSpPr>
          <p:spPr bwMode="gray">
            <a:xfrm>
              <a:off x="7639482"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50" name="Freeform 59"/>
            <p:cNvSpPr>
              <a:spLocks/>
            </p:cNvSpPr>
            <p:nvPr/>
          </p:nvSpPr>
          <p:spPr bwMode="gray">
            <a:xfrm>
              <a:off x="7732521"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51" name="Gruppieren 50"/>
          <p:cNvGrpSpPr/>
          <p:nvPr/>
        </p:nvGrpSpPr>
        <p:grpSpPr>
          <a:xfrm>
            <a:off x="3243603" y="2587058"/>
            <a:ext cx="98151" cy="179418"/>
            <a:chOff x="7639482" y="1832465"/>
            <a:chExt cx="229808" cy="420082"/>
          </a:xfrm>
          <a:solidFill>
            <a:schemeClr val="bg2"/>
          </a:solidFill>
        </p:grpSpPr>
        <p:sp>
          <p:nvSpPr>
            <p:cNvPr id="52" name="Freeform 59"/>
            <p:cNvSpPr>
              <a:spLocks/>
            </p:cNvSpPr>
            <p:nvPr/>
          </p:nvSpPr>
          <p:spPr bwMode="gray">
            <a:xfrm>
              <a:off x="7639482"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53" name="Freeform 59"/>
            <p:cNvSpPr>
              <a:spLocks/>
            </p:cNvSpPr>
            <p:nvPr/>
          </p:nvSpPr>
          <p:spPr bwMode="gray">
            <a:xfrm>
              <a:off x="7732521"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54" name="Gruppieren 53"/>
          <p:cNvGrpSpPr/>
          <p:nvPr/>
        </p:nvGrpSpPr>
        <p:grpSpPr>
          <a:xfrm>
            <a:off x="3593100" y="2922856"/>
            <a:ext cx="98151" cy="179418"/>
            <a:chOff x="7639482" y="1832465"/>
            <a:chExt cx="229808" cy="420082"/>
          </a:xfrm>
          <a:solidFill>
            <a:schemeClr val="bg2"/>
          </a:solidFill>
        </p:grpSpPr>
        <p:sp>
          <p:nvSpPr>
            <p:cNvPr id="55" name="Freeform 59"/>
            <p:cNvSpPr>
              <a:spLocks/>
            </p:cNvSpPr>
            <p:nvPr/>
          </p:nvSpPr>
          <p:spPr bwMode="gray">
            <a:xfrm>
              <a:off x="7639482"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56" name="Freeform 59"/>
            <p:cNvSpPr>
              <a:spLocks/>
            </p:cNvSpPr>
            <p:nvPr/>
          </p:nvSpPr>
          <p:spPr bwMode="gray">
            <a:xfrm>
              <a:off x="7732521"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57" name="Gruppieren 56"/>
          <p:cNvGrpSpPr/>
          <p:nvPr/>
        </p:nvGrpSpPr>
        <p:grpSpPr>
          <a:xfrm>
            <a:off x="3946115" y="3258217"/>
            <a:ext cx="98151" cy="179418"/>
            <a:chOff x="7639482" y="1832465"/>
            <a:chExt cx="229808" cy="420082"/>
          </a:xfrm>
          <a:solidFill>
            <a:schemeClr val="bg2"/>
          </a:solidFill>
        </p:grpSpPr>
        <p:sp>
          <p:nvSpPr>
            <p:cNvPr id="58" name="Freeform 59"/>
            <p:cNvSpPr>
              <a:spLocks/>
            </p:cNvSpPr>
            <p:nvPr/>
          </p:nvSpPr>
          <p:spPr bwMode="gray">
            <a:xfrm>
              <a:off x="7639482"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59" name="Freeform 59"/>
            <p:cNvSpPr>
              <a:spLocks/>
            </p:cNvSpPr>
            <p:nvPr/>
          </p:nvSpPr>
          <p:spPr bwMode="gray">
            <a:xfrm>
              <a:off x="7732521"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60" name="Gruppieren 59"/>
          <p:cNvGrpSpPr/>
          <p:nvPr/>
        </p:nvGrpSpPr>
        <p:grpSpPr>
          <a:xfrm>
            <a:off x="4918661" y="3598673"/>
            <a:ext cx="98151" cy="179418"/>
            <a:chOff x="7639482" y="1832465"/>
            <a:chExt cx="229808" cy="420082"/>
          </a:xfrm>
          <a:solidFill>
            <a:schemeClr val="bg2"/>
          </a:solidFill>
        </p:grpSpPr>
        <p:sp>
          <p:nvSpPr>
            <p:cNvPr id="61" name="Freeform 59"/>
            <p:cNvSpPr>
              <a:spLocks/>
            </p:cNvSpPr>
            <p:nvPr/>
          </p:nvSpPr>
          <p:spPr bwMode="gray">
            <a:xfrm>
              <a:off x="7639482"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62" name="Freeform 59"/>
            <p:cNvSpPr>
              <a:spLocks/>
            </p:cNvSpPr>
            <p:nvPr/>
          </p:nvSpPr>
          <p:spPr bwMode="gray">
            <a:xfrm>
              <a:off x="7732521"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63" name="Gruppieren 62"/>
          <p:cNvGrpSpPr/>
          <p:nvPr/>
        </p:nvGrpSpPr>
        <p:grpSpPr>
          <a:xfrm>
            <a:off x="8722312" y="3938692"/>
            <a:ext cx="98151" cy="179418"/>
            <a:chOff x="7639482" y="1832465"/>
            <a:chExt cx="229808" cy="420082"/>
          </a:xfrm>
          <a:solidFill>
            <a:schemeClr val="bg2"/>
          </a:solidFill>
        </p:grpSpPr>
        <p:sp>
          <p:nvSpPr>
            <p:cNvPr id="64" name="Freeform 59"/>
            <p:cNvSpPr>
              <a:spLocks/>
            </p:cNvSpPr>
            <p:nvPr/>
          </p:nvSpPr>
          <p:spPr bwMode="gray">
            <a:xfrm>
              <a:off x="7639482"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65" name="Freeform 59"/>
            <p:cNvSpPr>
              <a:spLocks/>
            </p:cNvSpPr>
            <p:nvPr/>
          </p:nvSpPr>
          <p:spPr bwMode="gray">
            <a:xfrm>
              <a:off x="7732521"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66" name="Gruppieren 65"/>
          <p:cNvGrpSpPr/>
          <p:nvPr/>
        </p:nvGrpSpPr>
        <p:grpSpPr>
          <a:xfrm>
            <a:off x="9519762" y="4274490"/>
            <a:ext cx="98151" cy="179418"/>
            <a:chOff x="7639482" y="1832465"/>
            <a:chExt cx="229808" cy="420082"/>
          </a:xfrm>
          <a:solidFill>
            <a:schemeClr val="bg2"/>
          </a:solidFill>
        </p:grpSpPr>
        <p:sp>
          <p:nvSpPr>
            <p:cNvPr id="67" name="Freeform 59"/>
            <p:cNvSpPr>
              <a:spLocks/>
            </p:cNvSpPr>
            <p:nvPr/>
          </p:nvSpPr>
          <p:spPr bwMode="gray">
            <a:xfrm>
              <a:off x="7639482"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68" name="Freeform 59"/>
            <p:cNvSpPr>
              <a:spLocks/>
            </p:cNvSpPr>
            <p:nvPr/>
          </p:nvSpPr>
          <p:spPr bwMode="gray">
            <a:xfrm>
              <a:off x="7732521" y="1832465"/>
              <a:ext cx="136769" cy="420082"/>
            </a:xfrm>
            <a:prstGeom prst="chevron">
              <a:avLst>
                <a:gd name="adj" fmla="val 84727"/>
              </a:avLst>
            </a:prstGeom>
            <a:grp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spTree>
    <p:extLst>
      <p:ext uri="{BB962C8B-B14F-4D97-AF65-F5344CB8AC3E}">
        <p14:creationId xmlns:p14="http://schemas.microsoft.com/office/powerpoint/2010/main" val="59621191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txBox="1">
            <a:spLocks/>
          </p:cNvSpPr>
          <p:nvPr/>
        </p:nvSpPr>
        <p:spPr bwMode="gray">
          <a:xfrm>
            <a:off x="1263650" y="2832101"/>
            <a:ext cx="9752013" cy="955674"/>
          </a:xfrm>
          <a:prstGeom prst="rect">
            <a:avLst/>
          </a:prstGeom>
        </p:spPr>
        <p:txBody>
          <a:bodyPr vert="horz" lIns="0" tIns="0" rIns="0" bIns="0" rtlCol="0" anchor="ctr">
            <a:noAutofit/>
          </a:bodyPr>
          <a:lstStyle>
            <a:lvl1pPr algn="ctr" defTabSz="914447" rtl="0" eaLnBrk="1" latinLnBrk="0" hangingPunct="1">
              <a:lnSpc>
                <a:spcPct val="90000"/>
              </a:lnSpc>
              <a:spcBef>
                <a:spcPct val="0"/>
              </a:spcBef>
              <a:buNone/>
              <a:defRPr sz="6700" b="0" kern="1200" cap="all" spc="400" baseline="0">
                <a:solidFill>
                  <a:schemeClr val="bg1"/>
                </a:solidFill>
                <a:latin typeface="Arial Narrow" panose="020B0606020202030204" pitchFamily="34" charset="0"/>
                <a:ea typeface="+mj-ea"/>
                <a:cs typeface="+mj-cs"/>
              </a:defRPr>
            </a:lvl1pPr>
          </a:lstStyle>
          <a:p>
            <a:r>
              <a:rPr lang="en-US" sz="4400" dirty="0">
                <a:latin typeface="Arial" panose="020B0604020202020204" pitchFamily="34" charset="0"/>
              </a:rPr>
              <a:t>Title of Presentation</a:t>
            </a:r>
          </a:p>
        </p:txBody>
      </p:sp>
      <p:sp>
        <p:nvSpPr>
          <p:cNvPr id="3" name="Untertitel 2"/>
          <p:cNvSpPr txBox="1">
            <a:spLocks/>
          </p:cNvSpPr>
          <p:nvPr/>
        </p:nvSpPr>
        <p:spPr bwMode="gray">
          <a:xfrm>
            <a:off x="2527300" y="4098925"/>
            <a:ext cx="7224713" cy="868363"/>
          </a:xfrm>
          <a:prstGeom prst="rect">
            <a:avLst/>
          </a:prstGeom>
          <a:noFill/>
        </p:spPr>
        <p:txBody>
          <a:bodyPr vert="horz" lIns="0" tIns="107976" rIns="0" bIns="0" rtlCol="0" anchor="ctr" anchorCtr="0">
            <a:noAutofit/>
          </a:bodyPr>
          <a:lstStyle>
            <a:lvl1pPr marL="0" indent="0" algn="ctr" defTabSz="914447" rtl="0" eaLnBrk="1" latinLnBrk="0" hangingPunct="1">
              <a:lnSpc>
                <a:spcPct val="90000"/>
              </a:lnSpc>
              <a:spcBef>
                <a:spcPts val="0"/>
              </a:spcBef>
              <a:buFont typeface="Arial" panose="020B0604020202020204" pitchFamily="34" charset="0"/>
              <a:buNone/>
              <a:defRPr sz="2000" b="0" kern="1200" cap="all" spc="200" baseline="0">
                <a:solidFill>
                  <a:schemeClr val="bg1"/>
                </a:solidFill>
                <a:latin typeface="Arial Narrow" panose="020B0606020202030204" pitchFamily="34" charset="0"/>
                <a:ea typeface="+mn-ea"/>
                <a:cs typeface="+mn-cs"/>
              </a:defRPr>
            </a:lvl1pPr>
            <a:lvl2pPr marL="0" indent="0" algn="ctr" defTabSz="914447" rtl="0" eaLnBrk="1" latinLnBrk="0" hangingPunct="1">
              <a:lnSpc>
                <a:spcPct val="90000"/>
              </a:lnSpc>
              <a:spcBef>
                <a:spcPts val="0"/>
              </a:spcBef>
              <a:spcAft>
                <a:spcPts val="600"/>
              </a:spcAft>
              <a:buClr>
                <a:schemeClr val="bg2"/>
              </a:buClr>
              <a:buFont typeface="Symbol" panose="05050102010706020507" pitchFamily="18" charset="2"/>
              <a:buNone/>
              <a:defRPr sz="2000" kern="1200" cap="all" spc="200" baseline="0">
                <a:solidFill>
                  <a:schemeClr val="bg1"/>
                </a:solidFill>
                <a:latin typeface="Arial Narrow" panose="020B0606020202030204" pitchFamily="34" charset="0"/>
                <a:ea typeface="+mn-ea"/>
                <a:cs typeface="+mn-cs"/>
              </a:defRPr>
            </a:lvl2pPr>
            <a:lvl3pPr marL="0" indent="0" algn="ctr" defTabSz="914447" rtl="0" eaLnBrk="1" latinLnBrk="0" hangingPunct="1">
              <a:lnSpc>
                <a:spcPct val="90000"/>
              </a:lnSpc>
              <a:spcBef>
                <a:spcPts val="0"/>
              </a:spcBef>
              <a:spcAft>
                <a:spcPts val="600"/>
              </a:spcAft>
              <a:buClr>
                <a:schemeClr val="bg2"/>
              </a:buClr>
              <a:buFont typeface="Symbol" panose="05050102010706020507" pitchFamily="18" charset="2"/>
              <a:buNone/>
              <a:defRPr sz="2000" kern="1200" cap="all" spc="200" baseline="0">
                <a:solidFill>
                  <a:schemeClr val="bg1"/>
                </a:solidFill>
                <a:latin typeface="Arial Narrow" panose="020B0606020202030204" pitchFamily="34" charset="0"/>
                <a:ea typeface="+mn-ea"/>
                <a:cs typeface="+mn-cs"/>
              </a:defRPr>
            </a:lvl3pPr>
            <a:lvl4pPr marL="0" indent="0" algn="ctr" defTabSz="914447" rtl="0" eaLnBrk="1" latinLnBrk="0" hangingPunct="1">
              <a:lnSpc>
                <a:spcPct val="90000"/>
              </a:lnSpc>
              <a:spcBef>
                <a:spcPts val="0"/>
              </a:spcBef>
              <a:spcAft>
                <a:spcPts val="600"/>
              </a:spcAft>
              <a:buClr>
                <a:schemeClr val="bg2"/>
              </a:buClr>
              <a:buFont typeface="Symbol" panose="05050102010706020507" pitchFamily="18" charset="2"/>
              <a:buNone/>
              <a:defRPr sz="2000" kern="1200" cap="all" spc="200" baseline="0">
                <a:solidFill>
                  <a:schemeClr val="bg1"/>
                </a:solidFill>
                <a:latin typeface="Arial Narrow" panose="020B0606020202030204" pitchFamily="34" charset="0"/>
                <a:ea typeface="+mn-ea"/>
                <a:cs typeface="+mn-cs"/>
              </a:defRPr>
            </a:lvl4pPr>
            <a:lvl5pPr marL="0" indent="0" algn="ctr" defTabSz="914447" rtl="0" eaLnBrk="1" latinLnBrk="0" hangingPunct="1">
              <a:lnSpc>
                <a:spcPct val="90000"/>
              </a:lnSpc>
              <a:spcBef>
                <a:spcPts val="0"/>
              </a:spcBef>
              <a:spcAft>
                <a:spcPts val="600"/>
              </a:spcAft>
              <a:buClr>
                <a:schemeClr val="bg2"/>
              </a:buClr>
              <a:buFont typeface="Symbol" panose="05050102010706020507" pitchFamily="18" charset="2"/>
              <a:buNone/>
              <a:defRPr sz="2000" kern="1200" cap="all" spc="200" baseline="0">
                <a:solidFill>
                  <a:schemeClr val="bg1"/>
                </a:solidFill>
                <a:latin typeface="Arial Narrow" panose="020B0606020202030204" pitchFamily="34" charset="0"/>
                <a:ea typeface="+mn-ea"/>
                <a:cs typeface="+mn-cs"/>
              </a:defRPr>
            </a:lvl5pPr>
            <a:lvl6pPr marL="0" indent="0" algn="ctr" defTabSz="914447" rtl="0" eaLnBrk="1" latinLnBrk="0" hangingPunct="1">
              <a:lnSpc>
                <a:spcPct val="90000"/>
              </a:lnSpc>
              <a:spcBef>
                <a:spcPts val="0"/>
              </a:spcBef>
              <a:spcAft>
                <a:spcPts val="600"/>
              </a:spcAft>
              <a:buClr>
                <a:schemeClr val="bg2"/>
              </a:buClr>
              <a:buFont typeface="Symbol" panose="05050102010706020507" pitchFamily="18" charset="2"/>
              <a:buNone/>
              <a:defRPr sz="2000" kern="1200" cap="all" spc="200" baseline="0">
                <a:solidFill>
                  <a:schemeClr val="bg1"/>
                </a:solidFill>
                <a:latin typeface="Arial Narrow" panose="020B0606020202030204" pitchFamily="34" charset="0"/>
                <a:ea typeface="+mn-ea"/>
                <a:cs typeface="+mn-cs"/>
              </a:defRPr>
            </a:lvl6pPr>
            <a:lvl7pPr marL="0" indent="0" algn="ctr" defTabSz="914447" rtl="0" eaLnBrk="1" latinLnBrk="0" hangingPunct="1">
              <a:lnSpc>
                <a:spcPct val="90000"/>
              </a:lnSpc>
              <a:spcBef>
                <a:spcPts val="0"/>
              </a:spcBef>
              <a:spcAft>
                <a:spcPts val="600"/>
              </a:spcAft>
              <a:buClr>
                <a:schemeClr val="bg2"/>
              </a:buClr>
              <a:buFont typeface="Symbol" panose="05050102010706020507" pitchFamily="18" charset="2"/>
              <a:buNone/>
              <a:defRPr sz="2000" kern="1200" cap="all" spc="200" baseline="0">
                <a:solidFill>
                  <a:schemeClr val="bg1"/>
                </a:solidFill>
                <a:latin typeface="Arial Narrow" panose="020B0606020202030204" pitchFamily="34" charset="0"/>
                <a:ea typeface="+mn-ea"/>
                <a:cs typeface="+mn-cs"/>
              </a:defRPr>
            </a:lvl7pPr>
            <a:lvl8pPr marL="0" indent="0" algn="ctr" defTabSz="914447" rtl="0" eaLnBrk="1" latinLnBrk="0" hangingPunct="1">
              <a:lnSpc>
                <a:spcPct val="90000"/>
              </a:lnSpc>
              <a:spcBef>
                <a:spcPts val="0"/>
              </a:spcBef>
              <a:spcAft>
                <a:spcPts val="600"/>
              </a:spcAft>
              <a:buClr>
                <a:schemeClr val="bg2"/>
              </a:buClr>
              <a:buFont typeface="Symbol" panose="05050102010706020507" pitchFamily="18" charset="2"/>
              <a:buNone/>
              <a:defRPr sz="2000" kern="1200" cap="all" spc="200" baseline="0">
                <a:solidFill>
                  <a:schemeClr val="bg1"/>
                </a:solidFill>
                <a:latin typeface="Arial Narrow" panose="020B0606020202030204" pitchFamily="34" charset="0"/>
                <a:ea typeface="+mn-ea"/>
                <a:cs typeface="+mn-cs"/>
              </a:defRPr>
            </a:lvl8pPr>
            <a:lvl9pPr marL="0" indent="0" algn="ctr" defTabSz="914447" rtl="0" eaLnBrk="1" latinLnBrk="0" hangingPunct="1">
              <a:lnSpc>
                <a:spcPct val="90000"/>
              </a:lnSpc>
              <a:spcBef>
                <a:spcPts val="0"/>
              </a:spcBef>
              <a:spcAft>
                <a:spcPts val="600"/>
              </a:spcAft>
              <a:buClr>
                <a:schemeClr val="bg2"/>
              </a:buClr>
              <a:buFont typeface="Symbol" panose="05050102010706020507" pitchFamily="18" charset="2"/>
              <a:buNone/>
              <a:defRPr sz="2000" kern="1200" cap="all" spc="200" baseline="0">
                <a:solidFill>
                  <a:schemeClr val="bg1"/>
                </a:solidFill>
                <a:latin typeface="Arial Narrow" panose="020B0606020202030204" pitchFamily="34" charset="0"/>
                <a:ea typeface="+mn-ea"/>
                <a:cs typeface="+mn-cs"/>
              </a:defRPr>
            </a:lvl9pPr>
          </a:lstStyle>
          <a:p>
            <a:r>
              <a:rPr lang="en-US" sz="1400" dirty="0">
                <a:latin typeface="Arial" panose="020B0604020202020204" pitchFamily="34" charset="0"/>
                <a:cs typeface="Arial" panose="020B0604020202020204" pitchFamily="34" charset="0"/>
              </a:rPr>
              <a:t>Information of speaker, place, </a:t>
            </a:r>
            <a:br>
              <a:rPr lang="en-US" sz="1400" dirty="0">
                <a:latin typeface="Arial" panose="020B0604020202020204" pitchFamily="34" charset="0"/>
                <a:cs typeface="Arial" panose="020B0604020202020204" pitchFamily="34" charset="0"/>
              </a:rPr>
            </a:br>
            <a:r>
              <a:rPr lang="en-US" sz="1400" dirty="0">
                <a:latin typeface="Arial" panose="020B0604020202020204" pitchFamily="34" charset="0"/>
                <a:cs typeface="Arial" panose="020B0604020202020204" pitchFamily="34" charset="0"/>
              </a:rPr>
              <a:t>date if needed</a:t>
            </a:r>
          </a:p>
        </p:txBody>
      </p:sp>
      <p:cxnSp>
        <p:nvCxnSpPr>
          <p:cNvPr id="4" name="Straight Connector 3"/>
          <p:cNvCxnSpPr/>
          <p:nvPr/>
        </p:nvCxnSpPr>
        <p:spPr bwMode="gray">
          <a:xfrm>
            <a:off x="3723879" y="3895725"/>
            <a:ext cx="483155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reeform 6"/>
          <p:cNvSpPr>
            <a:spLocks noEditPoints="1"/>
          </p:cNvSpPr>
          <p:nvPr/>
        </p:nvSpPr>
        <p:spPr bwMode="gray">
          <a:xfrm>
            <a:off x="5593315" y="1498601"/>
            <a:ext cx="1003782" cy="993774"/>
          </a:xfrm>
          <a:custGeom>
            <a:avLst/>
            <a:gdLst>
              <a:gd name="T0" fmla="*/ 64 w 127"/>
              <a:gd name="T1" fmla="*/ 0 h 126"/>
              <a:gd name="T2" fmla="*/ 0 w 127"/>
              <a:gd name="T3" fmla="*/ 63 h 126"/>
              <a:gd name="T4" fmla="*/ 64 w 127"/>
              <a:gd name="T5" fmla="*/ 126 h 126"/>
              <a:gd name="T6" fmla="*/ 127 w 127"/>
              <a:gd name="T7" fmla="*/ 63 h 126"/>
              <a:gd name="T8" fmla="*/ 64 w 127"/>
              <a:gd name="T9" fmla="*/ 0 h 126"/>
              <a:gd name="T10" fmla="*/ 64 w 127"/>
              <a:gd name="T11" fmla="*/ 123 h 126"/>
              <a:gd name="T12" fmla="*/ 4 w 127"/>
              <a:gd name="T13" fmla="*/ 63 h 126"/>
              <a:gd name="T14" fmla="*/ 7 w 127"/>
              <a:gd name="T15" fmla="*/ 42 h 126"/>
              <a:gd name="T16" fmla="*/ 8 w 127"/>
              <a:gd name="T17" fmla="*/ 43 h 126"/>
              <a:gd name="T18" fmla="*/ 11 w 127"/>
              <a:gd name="T19" fmla="*/ 44 h 126"/>
              <a:gd name="T20" fmla="*/ 18 w 127"/>
              <a:gd name="T21" fmla="*/ 48 h 126"/>
              <a:gd name="T22" fmla="*/ 25 w 127"/>
              <a:gd name="T23" fmla="*/ 54 h 126"/>
              <a:gd name="T24" fmla="*/ 31 w 127"/>
              <a:gd name="T25" fmla="*/ 55 h 126"/>
              <a:gd name="T26" fmla="*/ 38 w 127"/>
              <a:gd name="T27" fmla="*/ 57 h 126"/>
              <a:gd name="T28" fmla="*/ 35 w 127"/>
              <a:gd name="T29" fmla="*/ 64 h 126"/>
              <a:gd name="T30" fmla="*/ 32 w 127"/>
              <a:gd name="T31" fmla="*/ 71 h 126"/>
              <a:gd name="T32" fmla="*/ 42 w 127"/>
              <a:gd name="T33" fmla="*/ 81 h 126"/>
              <a:gd name="T34" fmla="*/ 42 w 127"/>
              <a:gd name="T35" fmla="*/ 86 h 126"/>
              <a:gd name="T36" fmla="*/ 46 w 127"/>
              <a:gd name="T37" fmla="*/ 92 h 126"/>
              <a:gd name="T38" fmla="*/ 54 w 127"/>
              <a:gd name="T39" fmla="*/ 105 h 126"/>
              <a:gd name="T40" fmla="*/ 59 w 127"/>
              <a:gd name="T41" fmla="*/ 111 h 126"/>
              <a:gd name="T42" fmla="*/ 62 w 127"/>
              <a:gd name="T43" fmla="*/ 117 h 126"/>
              <a:gd name="T44" fmla="*/ 65 w 127"/>
              <a:gd name="T45" fmla="*/ 96 h 126"/>
              <a:gd name="T46" fmla="*/ 74 w 127"/>
              <a:gd name="T47" fmla="*/ 80 h 126"/>
              <a:gd name="T48" fmla="*/ 74 w 127"/>
              <a:gd name="T49" fmla="*/ 77 h 126"/>
              <a:gd name="T50" fmla="*/ 76 w 127"/>
              <a:gd name="T51" fmla="*/ 76 h 126"/>
              <a:gd name="T52" fmla="*/ 78 w 127"/>
              <a:gd name="T53" fmla="*/ 73 h 126"/>
              <a:gd name="T54" fmla="*/ 79 w 127"/>
              <a:gd name="T55" fmla="*/ 66 h 126"/>
              <a:gd name="T56" fmla="*/ 67 w 127"/>
              <a:gd name="T57" fmla="*/ 59 h 126"/>
              <a:gd name="T58" fmla="*/ 60 w 127"/>
              <a:gd name="T59" fmla="*/ 54 h 126"/>
              <a:gd name="T60" fmla="*/ 55 w 127"/>
              <a:gd name="T61" fmla="*/ 52 h 126"/>
              <a:gd name="T62" fmla="*/ 40 w 127"/>
              <a:gd name="T63" fmla="*/ 54 h 126"/>
              <a:gd name="T64" fmla="*/ 34 w 127"/>
              <a:gd name="T65" fmla="*/ 53 h 126"/>
              <a:gd name="T66" fmla="*/ 30 w 127"/>
              <a:gd name="T67" fmla="*/ 49 h 126"/>
              <a:gd name="T68" fmla="*/ 34 w 127"/>
              <a:gd name="T69" fmla="*/ 43 h 126"/>
              <a:gd name="T70" fmla="*/ 39 w 127"/>
              <a:gd name="T71" fmla="*/ 37 h 126"/>
              <a:gd name="T72" fmla="*/ 46 w 127"/>
              <a:gd name="T73" fmla="*/ 36 h 126"/>
              <a:gd name="T74" fmla="*/ 52 w 127"/>
              <a:gd name="T75" fmla="*/ 41 h 126"/>
              <a:gd name="T76" fmla="*/ 52 w 127"/>
              <a:gd name="T77" fmla="*/ 32 h 126"/>
              <a:gd name="T78" fmla="*/ 56 w 127"/>
              <a:gd name="T79" fmla="*/ 22 h 126"/>
              <a:gd name="T80" fmla="*/ 49 w 127"/>
              <a:gd name="T81" fmla="*/ 15 h 126"/>
              <a:gd name="T82" fmla="*/ 46 w 127"/>
              <a:gd name="T83" fmla="*/ 6 h 126"/>
              <a:gd name="T84" fmla="*/ 46 w 127"/>
              <a:gd name="T85" fmla="*/ 6 h 126"/>
              <a:gd name="T86" fmla="*/ 64 w 127"/>
              <a:gd name="T87" fmla="*/ 3 h 126"/>
              <a:gd name="T88" fmla="*/ 86 w 127"/>
              <a:gd name="T89" fmla="*/ 7 h 126"/>
              <a:gd name="T90" fmla="*/ 86 w 127"/>
              <a:gd name="T91" fmla="*/ 10 h 126"/>
              <a:gd name="T92" fmla="*/ 83 w 127"/>
              <a:gd name="T93" fmla="*/ 13 h 126"/>
              <a:gd name="T94" fmla="*/ 89 w 127"/>
              <a:gd name="T95" fmla="*/ 19 h 126"/>
              <a:gd name="T96" fmla="*/ 91 w 127"/>
              <a:gd name="T97" fmla="*/ 25 h 126"/>
              <a:gd name="T98" fmla="*/ 92 w 127"/>
              <a:gd name="T99" fmla="*/ 28 h 126"/>
              <a:gd name="T100" fmla="*/ 89 w 127"/>
              <a:gd name="T101" fmla="*/ 31 h 126"/>
              <a:gd name="T102" fmla="*/ 91 w 127"/>
              <a:gd name="T103" fmla="*/ 37 h 126"/>
              <a:gd name="T104" fmla="*/ 88 w 127"/>
              <a:gd name="T105" fmla="*/ 43 h 126"/>
              <a:gd name="T106" fmla="*/ 92 w 127"/>
              <a:gd name="T107" fmla="*/ 49 h 126"/>
              <a:gd name="T108" fmla="*/ 99 w 127"/>
              <a:gd name="T109" fmla="*/ 53 h 126"/>
              <a:gd name="T110" fmla="*/ 106 w 127"/>
              <a:gd name="T111" fmla="*/ 51 h 126"/>
              <a:gd name="T112" fmla="*/ 114 w 127"/>
              <a:gd name="T113" fmla="*/ 51 h 126"/>
              <a:gd name="T114" fmla="*/ 121 w 127"/>
              <a:gd name="T115" fmla="*/ 57 h 126"/>
              <a:gd name="T116" fmla="*/ 115 w 127"/>
              <a:gd name="T117" fmla="*/ 69 h 126"/>
              <a:gd name="T118" fmla="*/ 121 w 127"/>
              <a:gd name="T119" fmla="*/ 75 h 126"/>
              <a:gd name="T120" fmla="*/ 123 w 127"/>
              <a:gd name="T121" fmla="*/ 72 h 126"/>
              <a:gd name="T122" fmla="*/ 64 w 127"/>
              <a:gd name="T123" fmla="*/ 12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7" h="126">
                <a:moveTo>
                  <a:pt x="64" y="0"/>
                </a:moveTo>
                <a:cubicBezTo>
                  <a:pt x="29" y="0"/>
                  <a:pt x="0" y="28"/>
                  <a:pt x="0" y="63"/>
                </a:cubicBezTo>
                <a:cubicBezTo>
                  <a:pt x="0" y="98"/>
                  <a:pt x="29" y="126"/>
                  <a:pt x="64" y="126"/>
                </a:cubicBezTo>
                <a:cubicBezTo>
                  <a:pt x="99" y="126"/>
                  <a:pt x="127" y="98"/>
                  <a:pt x="127" y="63"/>
                </a:cubicBezTo>
                <a:cubicBezTo>
                  <a:pt x="127" y="28"/>
                  <a:pt x="99" y="0"/>
                  <a:pt x="64" y="0"/>
                </a:cubicBezTo>
                <a:close/>
                <a:moveTo>
                  <a:pt x="64" y="123"/>
                </a:moveTo>
                <a:cubicBezTo>
                  <a:pt x="30" y="123"/>
                  <a:pt x="4" y="96"/>
                  <a:pt x="4" y="63"/>
                </a:cubicBezTo>
                <a:cubicBezTo>
                  <a:pt x="4" y="56"/>
                  <a:pt x="5" y="49"/>
                  <a:pt x="7" y="42"/>
                </a:cubicBezTo>
                <a:cubicBezTo>
                  <a:pt x="8" y="42"/>
                  <a:pt x="8" y="43"/>
                  <a:pt x="8" y="43"/>
                </a:cubicBezTo>
                <a:cubicBezTo>
                  <a:pt x="9" y="44"/>
                  <a:pt x="10" y="44"/>
                  <a:pt x="11" y="44"/>
                </a:cubicBezTo>
                <a:cubicBezTo>
                  <a:pt x="14" y="45"/>
                  <a:pt x="16" y="47"/>
                  <a:pt x="18" y="48"/>
                </a:cubicBezTo>
                <a:cubicBezTo>
                  <a:pt x="20" y="50"/>
                  <a:pt x="22" y="52"/>
                  <a:pt x="25" y="54"/>
                </a:cubicBezTo>
                <a:cubicBezTo>
                  <a:pt x="27" y="54"/>
                  <a:pt x="29" y="54"/>
                  <a:pt x="31" y="55"/>
                </a:cubicBezTo>
                <a:cubicBezTo>
                  <a:pt x="34" y="55"/>
                  <a:pt x="36" y="57"/>
                  <a:pt x="38" y="57"/>
                </a:cubicBezTo>
                <a:cubicBezTo>
                  <a:pt x="38" y="60"/>
                  <a:pt x="38" y="62"/>
                  <a:pt x="35" y="64"/>
                </a:cubicBezTo>
                <a:cubicBezTo>
                  <a:pt x="34" y="66"/>
                  <a:pt x="31" y="68"/>
                  <a:pt x="32" y="71"/>
                </a:cubicBezTo>
                <a:cubicBezTo>
                  <a:pt x="33" y="76"/>
                  <a:pt x="41" y="75"/>
                  <a:pt x="42" y="81"/>
                </a:cubicBezTo>
                <a:cubicBezTo>
                  <a:pt x="42" y="82"/>
                  <a:pt x="42" y="84"/>
                  <a:pt x="42" y="86"/>
                </a:cubicBezTo>
                <a:cubicBezTo>
                  <a:pt x="42" y="87"/>
                  <a:pt x="45" y="90"/>
                  <a:pt x="46" y="92"/>
                </a:cubicBezTo>
                <a:cubicBezTo>
                  <a:pt x="49" y="96"/>
                  <a:pt x="52" y="100"/>
                  <a:pt x="54" y="105"/>
                </a:cubicBezTo>
                <a:cubicBezTo>
                  <a:pt x="55" y="108"/>
                  <a:pt x="58" y="109"/>
                  <a:pt x="59" y="111"/>
                </a:cubicBezTo>
                <a:cubicBezTo>
                  <a:pt x="60" y="113"/>
                  <a:pt x="59" y="118"/>
                  <a:pt x="62" y="117"/>
                </a:cubicBezTo>
                <a:cubicBezTo>
                  <a:pt x="61" y="110"/>
                  <a:pt x="61" y="102"/>
                  <a:pt x="65" y="96"/>
                </a:cubicBezTo>
                <a:cubicBezTo>
                  <a:pt x="68" y="91"/>
                  <a:pt x="72" y="86"/>
                  <a:pt x="74" y="80"/>
                </a:cubicBezTo>
                <a:cubicBezTo>
                  <a:pt x="74" y="80"/>
                  <a:pt x="74" y="78"/>
                  <a:pt x="74" y="77"/>
                </a:cubicBezTo>
                <a:cubicBezTo>
                  <a:pt x="75" y="77"/>
                  <a:pt x="76" y="77"/>
                  <a:pt x="76" y="76"/>
                </a:cubicBezTo>
                <a:cubicBezTo>
                  <a:pt x="77" y="75"/>
                  <a:pt x="77" y="75"/>
                  <a:pt x="78" y="73"/>
                </a:cubicBezTo>
                <a:cubicBezTo>
                  <a:pt x="78" y="72"/>
                  <a:pt x="79" y="68"/>
                  <a:pt x="79" y="66"/>
                </a:cubicBezTo>
                <a:cubicBezTo>
                  <a:pt x="78" y="59"/>
                  <a:pt x="71" y="61"/>
                  <a:pt x="67" y="59"/>
                </a:cubicBezTo>
                <a:cubicBezTo>
                  <a:pt x="64" y="57"/>
                  <a:pt x="62" y="56"/>
                  <a:pt x="60" y="54"/>
                </a:cubicBezTo>
                <a:cubicBezTo>
                  <a:pt x="58" y="52"/>
                  <a:pt x="58" y="52"/>
                  <a:pt x="55" y="52"/>
                </a:cubicBezTo>
                <a:cubicBezTo>
                  <a:pt x="50" y="52"/>
                  <a:pt x="45" y="54"/>
                  <a:pt x="40" y="54"/>
                </a:cubicBezTo>
                <a:cubicBezTo>
                  <a:pt x="38" y="54"/>
                  <a:pt x="36" y="53"/>
                  <a:pt x="34" y="53"/>
                </a:cubicBezTo>
                <a:cubicBezTo>
                  <a:pt x="30" y="52"/>
                  <a:pt x="28" y="53"/>
                  <a:pt x="30" y="49"/>
                </a:cubicBezTo>
                <a:cubicBezTo>
                  <a:pt x="30" y="46"/>
                  <a:pt x="33" y="45"/>
                  <a:pt x="34" y="43"/>
                </a:cubicBezTo>
                <a:cubicBezTo>
                  <a:pt x="36" y="41"/>
                  <a:pt x="36" y="39"/>
                  <a:pt x="39" y="37"/>
                </a:cubicBezTo>
                <a:cubicBezTo>
                  <a:pt x="42" y="35"/>
                  <a:pt x="43" y="34"/>
                  <a:pt x="46" y="36"/>
                </a:cubicBezTo>
                <a:cubicBezTo>
                  <a:pt x="48" y="37"/>
                  <a:pt x="49" y="41"/>
                  <a:pt x="52" y="41"/>
                </a:cubicBezTo>
                <a:cubicBezTo>
                  <a:pt x="52" y="38"/>
                  <a:pt x="50" y="35"/>
                  <a:pt x="52" y="32"/>
                </a:cubicBezTo>
                <a:cubicBezTo>
                  <a:pt x="53" y="28"/>
                  <a:pt x="56" y="26"/>
                  <a:pt x="56" y="22"/>
                </a:cubicBezTo>
                <a:cubicBezTo>
                  <a:pt x="55" y="17"/>
                  <a:pt x="53" y="17"/>
                  <a:pt x="49" y="15"/>
                </a:cubicBezTo>
                <a:cubicBezTo>
                  <a:pt x="46" y="13"/>
                  <a:pt x="46" y="10"/>
                  <a:pt x="46" y="6"/>
                </a:cubicBezTo>
                <a:cubicBezTo>
                  <a:pt x="46" y="6"/>
                  <a:pt x="46" y="6"/>
                  <a:pt x="46" y="6"/>
                </a:cubicBezTo>
                <a:cubicBezTo>
                  <a:pt x="51" y="4"/>
                  <a:pt x="57" y="3"/>
                  <a:pt x="64" y="3"/>
                </a:cubicBezTo>
                <a:cubicBezTo>
                  <a:pt x="71" y="3"/>
                  <a:pt x="79" y="5"/>
                  <a:pt x="86" y="7"/>
                </a:cubicBezTo>
                <a:cubicBezTo>
                  <a:pt x="86" y="8"/>
                  <a:pt x="86" y="9"/>
                  <a:pt x="86" y="10"/>
                </a:cubicBezTo>
                <a:cubicBezTo>
                  <a:pt x="85" y="11"/>
                  <a:pt x="84" y="11"/>
                  <a:pt x="83" y="13"/>
                </a:cubicBezTo>
                <a:cubicBezTo>
                  <a:pt x="82" y="17"/>
                  <a:pt x="86" y="17"/>
                  <a:pt x="89" y="19"/>
                </a:cubicBezTo>
                <a:cubicBezTo>
                  <a:pt x="92" y="20"/>
                  <a:pt x="91" y="22"/>
                  <a:pt x="91" y="25"/>
                </a:cubicBezTo>
                <a:cubicBezTo>
                  <a:pt x="92" y="26"/>
                  <a:pt x="93" y="26"/>
                  <a:pt x="92" y="28"/>
                </a:cubicBezTo>
                <a:cubicBezTo>
                  <a:pt x="91" y="29"/>
                  <a:pt x="89" y="29"/>
                  <a:pt x="89" y="31"/>
                </a:cubicBezTo>
                <a:cubicBezTo>
                  <a:pt x="88" y="35"/>
                  <a:pt x="91" y="34"/>
                  <a:pt x="91" y="37"/>
                </a:cubicBezTo>
                <a:cubicBezTo>
                  <a:pt x="92" y="40"/>
                  <a:pt x="89" y="40"/>
                  <a:pt x="88" y="43"/>
                </a:cubicBezTo>
                <a:cubicBezTo>
                  <a:pt x="87" y="47"/>
                  <a:pt x="89" y="48"/>
                  <a:pt x="92" y="49"/>
                </a:cubicBezTo>
                <a:cubicBezTo>
                  <a:pt x="94" y="51"/>
                  <a:pt x="97" y="52"/>
                  <a:pt x="99" y="53"/>
                </a:cubicBezTo>
                <a:cubicBezTo>
                  <a:pt x="102" y="53"/>
                  <a:pt x="104" y="51"/>
                  <a:pt x="106" y="51"/>
                </a:cubicBezTo>
                <a:cubicBezTo>
                  <a:pt x="109" y="51"/>
                  <a:pt x="111" y="51"/>
                  <a:pt x="114" y="51"/>
                </a:cubicBezTo>
                <a:cubicBezTo>
                  <a:pt x="119" y="50"/>
                  <a:pt x="121" y="51"/>
                  <a:pt x="121" y="57"/>
                </a:cubicBezTo>
                <a:cubicBezTo>
                  <a:pt x="120" y="62"/>
                  <a:pt x="115" y="64"/>
                  <a:pt x="115" y="69"/>
                </a:cubicBezTo>
                <a:cubicBezTo>
                  <a:pt x="116" y="71"/>
                  <a:pt x="120" y="75"/>
                  <a:pt x="121" y="75"/>
                </a:cubicBezTo>
                <a:cubicBezTo>
                  <a:pt x="122" y="75"/>
                  <a:pt x="122" y="73"/>
                  <a:pt x="123" y="72"/>
                </a:cubicBezTo>
                <a:cubicBezTo>
                  <a:pt x="119" y="100"/>
                  <a:pt x="94" y="123"/>
                  <a:pt x="64" y="12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7320044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Milestones plan</a:t>
            </a:r>
          </a:p>
        </p:txBody>
      </p:sp>
      <p:sp>
        <p:nvSpPr>
          <p:cNvPr id="3" name="Untertitel 2"/>
          <p:cNvSpPr>
            <a:spLocks noGrp="1"/>
          </p:cNvSpPr>
          <p:nvPr>
            <p:ph type="subTitle" idx="14"/>
          </p:nvPr>
        </p:nvSpPr>
        <p:spPr bwMode="gray"/>
        <p:txBody>
          <a:bodyPr/>
          <a:lstStyle/>
          <a:p>
            <a:endParaRPr lang="en-US" dirty="0"/>
          </a:p>
        </p:txBody>
      </p:sp>
      <p:graphicFrame>
        <p:nvGraphicFramePr>
          <p:cNvPr id="5" name="Tabelle 4"/>
          <p:cNvGraphicFramePr>
            <a:graphicFrameLocks noGrp="1"/>
          </p:cNvGraphicFramePr>
          <p:nvPr/>
        </p:nvGraphicFramePr>
        <p:xfrm>
          <a:off x="617539" y="1268415"/>
          <a:ext cx="10956926" cy="4423567"/>
        </p:xfrm>
        <a:graphic>
          <a:graphicData uri="http://schemas.openxmlformats.org/drawingml/2006/table">
            <a:tbl>
              <a:tblPr firstRow="1" bandRow="1">
                <a:tableStyleId>{2D5ABB26-0587-4C30-8999-92F81FD0307C}</a:tableStyleId>
              </a:tblPr>
              <a:tblGrid>
                <a:gridCol w="2852688">
                  <a:extLst>
                    <a:ext uri="{9D8B030D-6E8A-4147-A177-3AD203B41FA5}">
                      <a16:colId xmlns:a16="http://schemas.microsoft.com/office/drawing/2014/main" val="20000"/>
                    </a:ext>
                  </a:extLst>
                </a:gridCol>
                <a:gridCol w="1657661">
                  <a:extLst>
                    <a:ext uri="{9D8B030D-6E8A-4147-A177-3AD203B41FA5}">
                      <a16:colId xmlns:a16="http://schemas.microsoft.com/office/drawing/2014/main" val="20001"/>
                    </a:ext>
                  </a:extLst>
                </a:gridCol>
                <a:gridCol w="1657661">
                  <a:extLst>
                    <a:ext uri="{9D8B030D-6E8A-4147-A177-3AD203B41FA5}">
                      <a16:colId xmlns:a16="http://schemas.microsoft.com/office/drawing/2014/main" val="20002"/>
                    </a:ext>
                  </a:extLst>
                </a:gridCol>
                <a:gridCol w="1657661">
                  <a:extLst>
                    <a:ext uri="{9D8B030D-6E8A-4147-A177-3AD203B41FA5}">
                      <a16:colId xmlns:a16="http://schemas.microsoft.com/office/drawing/2014/main" val="20003"/>
                    </a:ext>
                  </a:extLst>
                </a:gridCol>
                <a:gridCol w="1657661">
                  <a:extLst>
                    <a:ext uri="{9D8B030D-6E8A-4147-A177-3AD203B41FA5}">
                      <a16:colId xmlns:a16="http://schemas.microsoft.com/office/drawing/2014/main" val="20004"/>
                    </a:ext>
                  </a:extLst>
                </a:gridCol>
                <a:gridCol w="264413">
                  <a:extLst>
                    <a:ext uri="{9D8B030D-6E8A-4147-A177-3AD203B41FA5}">
                      <a16:colId xmlns:a16="http://schemas.microsoft.com/office/drawing/2014/main" val="20005"/>
                    </a:ext>
                  </a:extLst>
                </a:gridCol>
                <a:gridCol w="1209181">
                  <a:extLst>
                    <a:ext uri="{9D8B030D-6E8A-4147-A177-3AD203B41FA5}">
                      <a16:colId xmlns:a16="http://schemas.microsoft.com/office/drawing/2014/main" val="20006"/>
                    </a:ext>
                  </a:extLst>
                </a:gridCol>
              </a:tblGrid>
              <a:tr h="407280">
                <a:tc rowSpan="2">
                  <a:txBody>
                    <a:bodyPr/>
                    <a:lstStyle/>
                    <a:p>
                      <a:endParaRPr lang="de-DE" sz="1500" b="1" cap="all" noProof="0" dirty="0">
                        <a:solidFill>
                          <a:schemeClr val="tx2"/>
                        </a:solidFill>
                        <a:effectLst/>
                        <a:latin typeface="Arial" panose="020B0604020202020204" pitchFamily="34" charset="0"/>
                        <a:cs typeface="Arial" panose="020B0604020202020204" pitchFamily="34" charset="0"/>
                      </a:endParaRPr>
                    </a:p>
                  </a:txBody>
                  <a:tcPr marL="0" marR="91452" marB="72000" anchor="b">
                    <a:lnL>
                      <a:noFill/>
                    </a:lnL>
                    <a:lnR w="3175" cap="flat" cmpd="sng" algn="ctr">
                      <a:noFill/>
                      <a:prstDash val="solid"/>
                      <a:round/>
                      <a:headEnd type="none" w="med" len="med"/>
                      <a:tailEnd type="none" w="med" len="med"/>
                    </a:lnR>
                    <a:lnT>
                      <a:noFill/>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r>
                        <a:rPr lang="de-DE" sz="1600" b="0" cap="all" noProof="0" dirty="0" err="1">
                          <a:solidFill>
                            <a:schemeClr val="bg2"/>
                          </a:solidFill>
                          <a:effectLst/>
                          <a:latin typeface="Arial" panose="020B0604020202020204" pitchFamily="34" charset="0"/>
                          <a:cs typeface="Arial" panose="020B0604020202020204" pitchFamily="34" charset="0"/>
                        </a:rPr>
                        <a:t>Placeholder</a:t>
                      </a:r>
                      <a:endParaRPr lang="de-DE" sz="1600" b="0" cap="all" noProof="0" dirty="0">
                        <a:solidFill>
                          <a:schemeClr val="bg2"/>
                        </a:solidFill>
                        <a:effectLst/>
                        <a:latin typeface="Arial" panose="020B0604020202020204" pitchFamily="34" charset="0"/>
                        <a:cs typeface="Arial" panose="020B0604020202020204" pitchFamily="34" charset="0"/>
                      </a:endParaRPr>
                    </a:p>
                  </a:txBody>
                  <a:tcPr marL="0" marR="91452" marT="0" marB="72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a:noFill/>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b="1" noProof="0" dirty="0">
                        <a:solidFill>
                          <a:schemeClr val="tx2"/>
                        </a:solidFill>
                        <a:effectLst/>
                        <a:latin typeface="+mn-lt"/>
                      </a:endParaRPr>
                    </a:p>
                  </a:txBody>
                  <a:tcPr marL="0" marB="72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r>
                        <a:rPr lang="de-DE" sz="1600" b="0" cap="all" noProof="0" dirty="0" err="1">
                          <a:solidFill>
                            <a:schemeClr val="bg2"/>
                          </a:solidFill>
                          <a:effectLst/>
                          <a:latin typeface="Arial" panose="020B0604020202020204" pitchFamily="34" charset="0"/>
                          <a:cs typeface="Arial" panose="020B0604020202020204" pitchFamily="34" charset="0"/>
                        </a:rPr>
                        <a:t>Placeholder</a:t>
                      </a:r>
                      <a:endParaRPr lang="de-DE" sz="1600" b="0" cap="all" noProof="0" dirty="0">
                        <a:solidFill>
                          <a:schemeClr val="bg2"/>
                        </a:solidFill>
                        <a:effectLst/>
                        <a:latin typeface="Arial" panose="020B0604020202020204" pitchFamily="34" charset="0"/>
                        <a:cs typeface="Arial" panose="020B0604020202020204" pitchFamily="34" charset="0"/>
                      </a:endParaRPr>
                    </a:p>
                  </a:txBody>
                  <a:tcPr marL="0" marR="91452" marB="72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a:noFill/>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sz="1400" b="1" noProof="0" dirty="0">
                        <a:solidFill>
                          <a:schemeClr val="tx2"/>
                        </a:solidFill>
                        <a:effectLst/>
                        <a:latin typeface="+mn-lt"/>
                      </a:endParaRPr>
                    </a:p>
                  </a:txBody>
                  <a:tcPr marL="0" marB="72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just"/>
                      <a:endParaRPr lang="de-DE" sz="1600" b="0" cap="all" noProof="0" dirty="0">
                        <a:solidFill>
                          <a:schemeClr val="bg2"/>
                        </a:solidFill>
                        <a:effectLst/>
                        <a:latin typeface="Arial" panose="020B0604020202020204" pitchFamily="34" charset="0"/>
                        <a:cs typeface="Arial" panose="020B0604020202020204" pitchFamily="34" charset="0"/>
                      </a:endParaRPr>
                    </a:p>
                  </a:txBody>
                  <a:tcPr marL="0" marR="91452" marB="72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a:noFill/>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gn="ctr"/>
                      <a:r>
                        <a:rPr lang="de-DE" sz="1600" b="0" cap="all" noProof="0" dirty="0">
                          <a:solidFill>
                            <a:schemeClr val="bg2"/>
                          </a:solidFill>
                          <a:effectLst/>
                          <a:latin typeface="Arial" panose="020B0604020202020204" pitchFamily="34" charset="0"/>
                          <a:cs typeface="Arial" panose="020B0604020202020204" pitchFamily="34" charset="0"/>
                        </a:rPr>
                        <a:t>End </a:t>
                      </a:r>
                      <a:r>
                        <a:rPr lang="de-DE" sz="1600" b="0" cap="all" noProof="0" dirty="0" err="1">
                          <a:solidFill>
                            <a:schemeClr val="bg2"/>
                          </a:solidFill>
                          <a:effectLst/>
                          <a:latin typeface="Arial" panose="020B0604020202020204" pitchFamily="34" charset="0"/>
                          <a:cs typeface="Arial" panose="020B0604020202020204" pitchFamily="34" charset="0"/>
                        </a:rPr>
                        <a:t>date</a:t>
                      </a:r>
                      <a:endParaRPr lang="de-DE" sz="1600" b="0" cap="all" noProof="0" dirty="0">
                        <a:solidFill>
                          <a:schemeClr val="bg2"/>
                        </a:solidFill>
                        <a:effectLst/>
                        <a:latin typeface="Arial" panose="020B0604020202020204" pitchFamily="34" charset="0"/>
                        <a:cs typeface="Arial" panose="020B0604020202020204" pitchFamily="34" charset="0"/>
                      </a:endParaRPr>
                    </a:p>
                  </a:txBody>
                  <a:tcPr marL="0" marR="91452" marB="72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a:noFill/>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346320">
                <a:tc vMerge="1">
                  <a:txBody>
                    <a:bodyPr/>
                    <a:lstStyle/>
                    <a:p>
                      <a:endParaRPr lang="de-DE"/>
                    </a:p>
                  </a:txBody>
                  <a:tcPr/>
                </a:tc>
                <a:tc>
                  <a:txBody>
                    <a:bodyPr/>
                    <a:lstStyle/>
                    <a:p>
                      <a:pPr lvl="0"/>
                      <a:r>
                        <a:rPr lang="de-DE" sz="1400" b="0" cap="all" noProof="0" dirty="0" err="1">
                          <a:solidFill>
                            <a:schemeClr val="bg1"/>
                          </a:solidFill>
                          <a:effectLst/>
                          <a:latin typeface="Arial" panose="020B0604020202020204" pitchFamily="34" charset="0"/>
                          <a:cs typeface="Arial" panose="020B0604020202020204" pitchFamily="34" charset="0"/>
                        </a:rPr>
                        <a:t>From</a:t>
                      </a:r>
                      <a:r>
                        <a:rPr lang="de-DE" sz="1400" b="0" cap="all" noProof="0" dirty="0">
                          <a:solidFill>
                            <a:schemeClr val="bg1"/>
                          </a:solidFill>
                          <a:effectLst/>
                          <a:latin typeface="Arial" panose="020B0604020202020204" pitchFamily="34" charset="0"/>
                          <a:cs typeface="Arial" panose="020B0604020202020204" pitchFamily="34" charset="0"/>
                        </a:rPr>
                        <a:t>:</a:t>
                      </a:r>
                    </a:p>
                  </a:txBody>
                  <a:tcPr marL="0" marR="91452" marB="72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r>
                        <a:rPr lang="de-DE" sz="1400" b="0" cap="all" noProof="0" dirty="0" err="1">
                          <a:solidFill>
                            <a:schemeClr val="bg1"/>
                          </a:solidFill>
                          <a:effectLst/>
                          <a:latin typeface="Arial" panose="020B0604020202020204" pitchFamily="34" charset="0"/>
                          <a:cs typeface="Arial" panose="020B0604020202020204" pitchFamily="34" charset="0"/>
                        </a:rPr>
                        <a:t>to</a:t>
                      </a:r>
                      <a:r>
                        <a:rPr lang="de-DE" sz="1400" b="0" cap="all" noProof="0" dirty="0">
                          <a:solidFill>
                            <a:schemeClr val="bg1"/>
                          </a:solidFill>
                          <a:effectLst/>
                          <a:latin typeface="Arial" panose="020B0604020202020204" pitchFamily="34" charset="0"/>
                          <a:cs typeface="Arial" panose="020B0604020202020204" pitchFamily="34" charset="0"/>
                        </a:rPr>
                        <a:t>:</a:t>
                      </a:r>
                    </a:p>
                  </a:txBody>
                  <a:tcPr marL="0" marR="91452" marB="72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de-DE" sz="1400" b="0" cap="all" noProof="0" dirty="0" err="1">
                          <a:solidFill>
                            <a:schemeClr val="bg1"/>
                          </a:solidFill>
                          <a:effectLst/>
                          <a:latin typeface="Arial" panose="020B0604020202020204" pitchFamily="34" charset="0"/>
                          <a:cs typeface="Arial" panose="020B0604020202020204" pitchFamily="34" charset="0"/>
                        </a:rPr>
                        <a:t>From</a:t>
                      </a:r>
                      <a:r>
                        <a:rPr lang="de-DE" sz="1400" b="0" cap="all" noProof="0" dirty="0">
                          <a:solidFill>
                            <a:schemeClr val="bg1"/>
                          </a:solidFill>
                          <a:effectLst/>
                          <a:latin typeface="Arial" panose="020B0604020202020204" pitchFamily="34" charset="0"/>
                          <a:cs typeface="Arial" panose="020B0604020202020204" pitchFamily="34" charset="0"/>
                        </a:rPr>
                        <a:t>:</a:t>
                      </a:r>
                    </a:p>
                  </a:txBody>
                  <a:tcPr marL="0" marR="91452" marB="72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de-DE" sz="1400" b="0" cap="all" noProof="0" dirty="0" err="1">
                          <a:solidFill>
                            <a:schemeClr val="bg1"/>
                          </a:solidFill>
                          <a:effectLst/>
                          <a:latin typeface="Arial" panose="020B0604020202020204" pitchFamily="34" charset="0"/>
                          <a:cs typeface="Arial" panose="020B0604020202020204" pitchFamily="34" charset="0"/>
                        </a:rPr>
                        <a:t>to</a:t>
                      </a:r>
                      <a:r>
                        <a:rPr lang="de-DE" sz="1400" b="0" cap="all" noProof="0" dirty="0">
                          <a:solidFill>
                            <a:schemeClr val="bg1"/>
                          </a:solidFill>
                          <a:effectLst/>
                          <a:latin typeface="Arial" panose="020B0604020202020204" pitchFamily="34" charset="0"/>
                          <a:cs typeface="Arial" panose="020B0604020202020204" pitchFamily="34" charset="0"/>
                        </a:rPr>
                        <a:t>:</a:t>
                      </a:r>
                    </a:p>
                  </a:txBody>
                  <a:tcPr marL="0" marR="91452" marB="72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algn="just"/>
                      <a:endParaRPr lang="de-DE" sz="1500" b="1" cap="all" noProof="0" dirty="0">
                        <a:solidFill>
                          <a:schemeClr val="bg1"/>
                        </a:solidFill>
                        <a:effectLst/>
                        <a:latin typeface="Arial" panose="020B0604020202020204" pitchFamily="34" charset="0"/>
                        <a:cs typeface="Arial" panose="020B0604020202020204" pitchFamily="34" charset="0"/>
                      </a:endParaRPr>
                    </a:p>
                  </a:txBody>
                  <a:tcPr marL="0" marR="91452" marB="72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just"/>
                      <a:endParaRPr lang="de-DE" sz="1500" b="1" cap="all" noProof="0" dirty="0">
                        <a:solidFill>
                          <a:schemeClr val="bg1"/>
                        </a:solidFill>
                        <a:effectLst/>
                        <a:latin typeface="Arial" panose="020B0604020202020204" pitchFamily="34" charset="0"/>
                        <a:cs typeface="Arial" panose="020B0604020202020204" pitchFamily="34" charset="0"/>
                      </a:endParaRPr>
                    </a:p>
                  </a:txBody>
                  <a:tcPr marL="0" marR="91452" marB="72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317647">
                <a:tc>
                  <a:txBody>
                    <a:bodyPr/>
                    <a:lstStyle/>
                    <a:p>
                      <a:r>
                        <a:rPr lang="de-DE" sz="1600" b="0" cap="all" noProof="0" dirty="0" err="1">
                          <a:solidFill>
                            <a:schemeClr val="bg2"/>
                          </a:solidFill>
                          <a:latin typeface="Arial" panose="020B0604020202020204" pitchFamily="34" charset="0"/>
                          <a:cs typeface="Arial" panose="020B0604020202020204" pitchFamily="34" charset="0"/>
                        </a:rPr>
                        <a:t>Placeholder</a:t>
                      </a:r>
                      <a:endParaRPr lang="de-DE" sz="1600" b="0" cap="all" noProof="0" dirty="0">
                        <a:solidFill>
                          <a:schemeClr val="bg2"/>
                        </a:solidFill>
                        <a:latin typeface="Arial" panose="020B0604020202020204" pitchFamily="34" charset="0"/>
                        <a:cs typeface="Arial" panose="020B0604020202020204" pitchFamily="34" charset="0"/>
                      </a:endParaRPr>
                    </a:p>
                  </a:txBody>
                  <a:tcPr marL="0" marR="0" marT="36000" marB="36000" anchor="ctr">
                    <a:lnL>
                      <a:noFill/>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b="0" kern="1200" cap="all" baseline="0" dirty="0">
                          <a:solidFill>
                            <a:schemeClr val="bg1"/>
                          </a:solidFill>
                          <a:latin typeface="Arial" panose="020B0604020202020204" pitchFamily="34" charset="0"/>
                          <a:ea typeface="Times New Roman"/>
                          <a:cs typeface="Arial" pitchFamily="34" charset="0"/>
                        </a:rPr>
                        <a:t>01.01.2016</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b="0" kern="1200" cap="all" baseline="0" dirty="0">
                          <a:solidFill>
                            <a:schemeClr val="bg1"/>
                          </a:solidFill>
                          <a:latin typeface="Arial" panose="020B0604020202020204" pitchFamily="34" charset="0"/>
                          <a:ea typeface="Times New Roman"/>
                          <a:cs typeface="Arial" pitchFamily="34" charset="0"/>
                        </a:rPr>
                        <a:t>01.02.2016</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b="0" kern="1200" cap="all" baseline="0" dirty="0">
                          <a:solidFill>
                            <a:schemeClr val="bg1"/>
                          </a:solidFill>
                          <a:latin typeface="Arial" panose="020B0604020202020204" pitchFamily="34" charset="0"/>
                          <a:ea typeface="Times New Roman"/>
                          <a:cs typeface="Arial" pitchFamily="34" charset="0"/>
                        </a:rPr>
                        <a:t>01.01.2016</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b="0" kern="1200" cap="all" baseline="0" dirty="0">
                          <a:solidFill>
                            <a:schemeClr val="bg1"/>
                          </a:solidFill>
                          <a:latin typeface="Arial" panose="020B0604020202020204" pitchFamily="34" charset="0"/>
                          <a:ea typeface="Times New Roman"/>
                          <a:cs typeface="Arial" pitchFamily="34" charset="0"/>
                        </a:rPr>
                        <a:t>01.02.2016</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endParaRPr lang="de-DE" sz="1500" b="0" kern="1200" cap="all"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r>
                        <a:rPr lang="de-DE" sz="1400" b="0" kern="1200" cap="all" baseline="0" dirty="0">
                          <a:solidFill>
                            <a:schemeClr val="bg1"/>
                          </a:solidFill>
                          <a:latin typeface="Arial" panose="020B0604020202020204" pitchFamily="34" charset="0"/>
                          <a:ea typeface="Times New Roman"/>
                          <a:cs typeface="Arial" pitchFamily="34" charset="0"/>
                        </a:rPr>
                        <a:t>01.01.2017</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300600">
                <a:tc>
                  <a:txBody>
                    <a:bodyPr/>
                    <a:lstStyle/>
                    <a:p>
                      <a:pPr marL="92075" marR="0" indent="-92075" algn="l" defTabSz="914400" rtl="0" eaLnBrk="1" fontAlgn="auto" latinLnBrk="0" hangingPunct="1">
                        <a:lnSpc>
                          <a:spcPct val="100000"/>
                        </a:lnSpc>
                        <a:spcBef>
                          <a:spcPts val="400"/>
                        </a:spcBef>
                        <a:spcAft>
                          <a:spcPts val="1200"/>
                        </a:spcAft>
                        <a:buClrTx/>
                        <a:buSzTx/>
                        <a:buFont typeface="Wingdings" pitchFamily="2" charset="2"/>
                        <a:buNone/>
                        <a:tabLst/>
                        <a:defRPr/>
                      </a:pPr>
                      <a:r>
                        <a:rPr lang="de-DE" sz="1400" b="0" kern="1200" cap="none" baseline="0" dirty="0" err="1">
                          <a:solidFill>
                            <a:schemeClr val="bg1"/>
                          </a:solidFill>
                          <a:latin typeface="Arial" panose="020B0604020202020204" pitchFamily="34" charset="0"/>
                          <a:ea typeface="Times New Roman"/>
                          <a:cs typeface="Arial" pitchFamily="34" charset="0"/>
                        </a:rPr>
                        <a:t>Step</a:t>
                      </a:r>
                      <a:endParaRPr lang="de-DE" sz="1400" b="0" kern="1200" cap="none" baseline="0" dirty="0">
                        <a:solidFill>
                          <a:schemeClr val="bg1"/>
                        </a:solidFill>
                        <a:latin typeface="Arial" panose="020B0604020202020204" pitchFamily="34" charset="0"/>
                        <a:ea typeface="Times New Roman"/>
                        <a:cs typeface="Arial" pitchFamily="34" charset="0"/>
                      </a:endParaRPr>
                    </a:p>
                  </a:txBody>
                  <a:tcPr marL="0" marR="0" marT="36000" marB="36000" anchor="ctr">
                    <a:lnL>
                      <a:noFill/>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eaLnBrk="1" hangingPunct="1"/>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eaLnBrk="1" hangingPunct="1"/>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eaLnBrk="1" hangingPunct="1"/>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eaLnBrk="1" hangingPunct="1"/>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endParaRPr lang="de-DE" sz="1500" b="0" kern="1200" cap="all"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r>
                        <a:rPr lang="de-DE" sz="1400" b="0" kern="1200" cap="all" baseline="0" dirty="0">
                          <a:solidFill>
                            <a:schemeClr val="bg1"/>
                          </a:solidFill>
                          <a:latin typeface="Arial" panose="020B0604020202020204" pitchFamily="34" charset="0"/>
                          <a:ea typeface="Times New Roman"/>
                          <a:cs typeface="Arial" pitchFamily="34" charset="0"/>
                        </a:rPr>
                        <a:t>01.01.2017</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300600">
                <a:tc>
                  <a:txBody>
                    <a:bodyPr/>
                    <a:lstStyle/>
                    <a:p>
                      <a:pPr marL="92075" marR="0" indent="-92075" algn="l" defTabSz="914400" rtl="0" eaLnBrk="1" fontAlgn="auto" latinLnBrk="0" hangingPunct="1">
                        <a:lnSpc>
                          <a:spcPct val="100000"/>
                        </a:lnSpc>
                        <a:spcBef>
                          <a:spcPts val="400"/>
                        </a:spcBef>
                        <a:spcAft>
                          <a:spcPts val="1200"/>
                        </a:spcAft>
                        <a:buClrTx/>
                        <a:buSzTx/>
                        <a:buFont typeface="Wingdings" pitchFamily="2" charset="2"/>
                        <a:buNone/>
                        <a:tabLst/>
                        <a:defRPr/>
                      </a:pPr>
                      <a:r>
                        <a:rPr lang="de-DE" sz="1400" b="0" kern="1200" cap="none" baseline="0" dirty="0" err="1">
                          <a:solidFill>
                            <a:schemeClr val="bg1"/>
                          </a:solidFill>
                          <a:latin typeface="Arial" panose="020B0604020202020204" pitchFamily="34" charset="0"/>
                          <a:ea typeface="Times New Roman"/>
                          <a:cs typeface="Arial" pitchFamily="34" charset="0"/>
                        </a:rPr>
                        <a:t>Step</a:t>
                      </a:r>
                      <a:endParaRPr lang="de-DE" sz="1400" b="0" kern="1200" cap="none" baseline="0" dirty="0">
                        <a:solidFill>
                          <a:schemeClr val="bg1"/>
                        </a:solidFill>
                        <a:latin typeface="Arial" panose="020B0604020202020204" pitchFamily="34" charset="0"/>
                        <a:ea typeface="Times New Roman"/>
                        <a:cs typeface="Arial" pitchFamily="34" charset="0"/>
                      </a:endParaRPr>
                    </a:p>
                  </a:txBody>
                  <a:tcPr marL="0" marR="0" marT="36000" marB="36000" anchor="ctr">
                    <a:lnL>
                      <a:noFill/>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endParaRPr lang="de-DE" sz="1500" b="0" kern="1200" cap="all"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r>
                        <a:rPr lang="de-DE" sz="1400" b="0" kern="1200" cap="all" baseline="0" dirty="0">
                          <a:solidFill>
                            <a:schemeClr val="bg1"/>
                          </a:solidFill>
                          <a:latin typeface="Arial" panose="020B0604020202020204" pitchFamily="34" charset="0"/>
                          <a:ea typeface="Times New Roman"/>
                          <a:cs typeface="Arial" pitchFamily="34" charset="0"/>
                        </a:rPr>
                        <a:t>01.01.2017</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300600">
                <a:tc>
                  <a:txBody>
                    <a:bodyPr/>
                    <a:lstStyle/>
                    <a:p>
                      <a:pPr marL="92075" marR="0" indent="-92075" algn="l" defTabSz="914400" rtl="0" eaLnBrk="1" fontAlgn="auto" latinLnBrk="0" hangingPunct="1">
                        <a:lnSpc>
                          <a:spcPct val="100000"/>
                        </a:lnSpc>
                        <a:spcBef>
                          <a:spcPts val="400"/>
                        </a:spcBef>
                        <a:spcAft>
                          <a:spcPts val="1200"/>
                        </a:spcAft>
                        <a:buClrTx/>
                        <a:buSzTx/>
                        <a:buFont typeface="Wingdings" pitchFamily="2" charset="2"/>
                        <a:buNone/>
                        <a:tabLst/>
                        <a:defRPr/>
                      </a:pPr>
                      <a:r>
                        <a:rPr lang="de-DE" sz="1400" b="0" kern="1200" cap="none" baseline="0" dirty="0" err="1">
                          <a:solidFill>
                            <a:schemeClr val="bg1"/>
                          </a:solidFill>
                          <a:latin typeface="Arial" panose="020B0604020202020204" pitchFamily="34" charset="0"/>
                          <a:ea typeface="Times New Roman"/>
                          <a:cs typeface="Arial" pitchFamily="34" charset="0"/>
                        </a:rPr>
                        <a:t>Step</a:t>
                      </a:r>
                      <a:endParaRPr lang="de-DE" sz="1400" b="0" kern="1200" cap="none" baseline="0" dirty="0">
                        <a:solidFill>
                          <a:schemeClr val="bg1"/>
                        </a:solidFill>
                        <a:latin typeface="Arial" panose="020B0604020202020204" pitchFamily="34" charset="0"/>
                        <a:ea typeface="Times New Roman"/>
                        <a:cs typeface="Arial" pitchFamily="34" charset="0"/>
                      </a:endParaRPr>
                    </a:p>
                  </a:txBody>
                  <a:tcPr marL="0" marR="0" marT="36000" marB="36000" anchor="ctr">
                    <a:lnL>
                      <a:noFill/>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endParaRPr lang="de-DE" sz="1500" b="0" kern="1200" cap="all"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r>
                        <a:rPr lang="de-DE" sz="1400" b="0" kern="1200" cap="all" baseline="0" dirty="0">
                          <a:solidFill>
                            <a:schemeClr val="bg1"/>
                          </a:solidFill>
                          <a:latin typeface="Arial" panose="020B0604020202020204" pitchFamily="34" charset="0"/>
                          <a:ea typeface="Times New Roman"/>
                          <a:cs typeface="Arial" pitchFamily="34" charset="0"/>
                        </a:rPr>
                        <a:t>01.01.2017</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300600">
                <a:tc>
                  <a:txBody>
                    <a:bodyPr/>
                    <a:lstStyle/>
                    <a:p>
                      <a:pPr marL="92075" marR="0" indent="-92075" algn="l" defTabSz="914400" rtl="0" eaLnBrk="1" fontAlgn="auto" latinLnBrk="0" hangingPunct="1">
                        <a:lnSpc>
                          <a:spcPct val="100000"/>
                        </a:lnSpc>
                        <a:spcBef>
                          <a:spcPts val="400"/>
                        </a:spcBef>
                        <a:spcAft>
                          <a:spcPts val="1200"/>
                        </a:spcAft>
                        <a:buClrTx/>
                        <a:buSzTx/>
                        <a:buFont typeface="Wingdings" pitchFamily="2" charset="2"/>
                        <a:buNone/>
                        <a:tabLst/>
                        <a:defRPr/>
                      </a:pPr>
                      <a:r>
                        <a:rPr lang="de-DE" sz="1400" b="0" kern="1200" cap="none" baseline="0" dirty="0" err="1">
                          <a:solidFill>
                            <a:schemeClr val="bg1"/>
                          </a:solidFill>
                          <a:latin typeface="Arial" panose="020B0604020202020204" pitchFamily="34" charset="0"/>
                          <a:ea typeface="Times New Roman"/>
                          <a:cs typeface="Arial" pitchFamily="34" charset="0"/>
                        </a:rPr>
                        <a:t>Step</a:t>
                      </a:r>
                      <a:endParaRPr lang="de-DE" sz="1400" b="0" kern="1200" cap="none" baseline="0" dirty="0">
                        <a:solidFill>
                          <a:schemeClr val="bg1"/>
                        </a:solidFill>
                        <a:latin typeface="Arial" panose="020B0604020202020204" pitchFamily="34" charset="0"/>
                        <a:ea typeface="Times New Roman"/>
                        <a:cs typeface="Arial" pitchFamily="34" charset="0"/>
                      </a:endParaRPr>
                    </a:p>
                  </a:txBody>
                  <a:tcPr marL="0" marR="0" marT="36000" marB="36000" anchor="ctr">
                    <a:lnL>
                      <a:noFill/>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endParaRPr lang="de-DE" sz="1500" b="0" kern="1200" cap="all"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r>
                        <a:rPr lang="de-DE" sz="1400" b="0" kern="1200" cap="all" baseline="0" dirty="0">
                          <a:solidFill>
                            <a:schemeClr val="bg1"/>
                          </a:solidFill>
                          <a:latin typeface="Arial" panose="020B0604020202020204" pitchFamily="34" charset="0"/>
                          <a:ea typeface="Times New Roman"/>
                          <a:cs typeface="Arial" pitchFamily="34" charset="0"/>
                        </a:rPr>
                        <a:t>01.01.2017</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315840">
                <a:tc>
                  <a:txBody>
                    <a:body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a:txBody>
                  <a:tcPr marL="0" marR="0" marT="36000" marB="36000" anchor="ctr">
                    <a:lnL>
                      <a:noFill/>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all"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all"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all"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all"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endParaRPr lang="de-DE" sz="1500" b="0" kern="1200" cap="all"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r>
                        <a:rPr lang="de-DE" sz="1400" b="0" kern="1200" cap="all" baseline="0" dirty="0">
                          <a:solidFill>
                            <a:schemeClr val="bg1"/>
                          </a:solidFill>
                          <a:latin typeface="Arial" panose="020B0604020202020204" pitchFamily="34" charset="0"/>
                          <a:ea typeface="Times New Roman"/>
                          <a:cs typeface="Arial" pitchFamily="34" charset="0"/>
                        </a:rPr>
                        <a:t>01.01.2017</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300600">
                <a:tc>
                  <a:txBody>
                    <a:bodyPr/>
                    <a:lstStyle/>
                    <a:p>
                      <a:pPr marL="92075" marR="0" indent="-92075" algn="l" defTabSz="914400" rtl="0" eaLnBrk="1" fontAlgn="auto" latinLnBrk="0" hangingPunct="1">
                        <a:lnSpc>
                          <a:spcPct val="100000"/>
                        </a:lnSpc>
                        <a:spcBef>
                          <a:spcPts val="400"/>
                        </a:spcBef>
                        <a:spcAft>
                          <a:spcPts val="1200"/>
                        </a:spcAft>
                        <a:buClrTx/>
                        <a:buSzTx/>
                        <a:buFont typeface="Wingdings" pitchFamily="2" charset="2"/>
                        <a:buNone/>
                        <a:tabLst/>
                        <a:defRPr/>
                      </a:pPr>
                      <a:r>
                        <a:rPr lang="de-DE" sz="1400" b="0" kern="1200" cap="none" baseline="0" dirty="0" err="1">
                          <a:solidFill>
                            <a:schemeClr val="bg1"/>
                          </a:solidFill>
                          <a:latin typeface="Arial" panose="020B0604020202020204" pitchFamily="34" charset="0"/>
                          <a:ea typeface="Times New Roman"/>
                          <a:cs typeface="Arial" pitchFamily="34" charset="0"/>
                        </a:rPr>
                        <a:t>Step</a:t>
                      </a:r>
                      <a:endParaRPr lang="de-DE" sz="1400" b="0" kern="1200" cap="none" baseline="0" dirty="0">
                        <a:solidFill>
                          <a:schemeClr val="bg1"/>
                        </a:solidFill>
                        <a:latin typeface="Arial" panose="020B0604020202020204" pitchFamily="34" charset="0"/>
                        <a:ea typeface="Times New Roman"/>
                        <a:cs typeface="Arial" pitchFamily="34" charset="0"/>
                      </a:endParaRPr>
                    </a:p>
                  </a:txBody>
                  <a:tcPr marL="0" marR="0" marT="36000" marB="36000" anchor="ctr">
                    <a:lnL>
                      <a:noFill/>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endParaRPr lang="de-DE" sz="1500" b="0" kern="1200" cap="all"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r>
                        <a:rPr lang="de-DE" sz="1400" b="0" kern="1200" cap="all" baseline="0" dirty="0">
                          <a:solidFill>
                            <a:schemeClr val="bg1"/>
                          </a:solidFill>
                          <a:latin typeface="Arial" panose="020B0604020202020204" pitchFamily="34" charset="0"/>
                          <a:ea typeface="Times New Roman"/>
                          <a:cs typeface="Arial" pitchFamily="34" charset="0"/>
                        </a:rPr>
                        <a:t>01.01.2017</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300600">
                <a:tc>
                  <a:txBody>
                    <a:bodyPr/>
                    <a:lstStyle/>
                    <a:p>
                      <a:pPr marL="92075" marR="0" indent="-92075" algn="l" defTabSz="914400" rtl="0" eaLnBrk="1" fontAlgn="auto" latinLnBrk="0" hangingPunct="1">
                        <a:lnSpc>
                          <a:spcPct val="100000"/>
                        </a:lnSpc>
                        <a:spcBef>
                          <a:spcPts val="400"/>
                        </a:spcBef>
                        <a:spcAft>
                          <a:spcPts val="1200"/>
                        </a:spcAft>
                        <a:buClrTx/>
                        <a:buSzTx/>
                        <a:buFont typeface="Wingdings" pitchFamily="2" charset="2"/>
                        <a:buNone/>
                        <a:tabLst/>
                        <a:defRPr/>
                      </a:pPr>
                      <a:r>
                        <a:rPr lang="de-DE" sz="1400" b="0" kern="1200" cap="none" baseline="0" dirty="0" err="1">
                          <a:solidFill>
                            <a:schemeClr val="bg1"/>
                          </a:solidFill>
                          <a:latin typeface="Arial" panose="020B0604020202020204" pitchFamily="34" charset="0"/>
                          <a:ea typeface="Times New Roman"/>
                          <a:cs typeface="Arial" pitchFamily="34" charset="0"/>
                        </a:rPr>
                        <a:t>Step</a:t>
                      </a:r>
                      <a:endParaRPr lang="de-DE" sz="1400" b="0" kern="1200" cap="none" baseline="0" dirty="0">
                        <a:solidFill>
                          <a:schemeClr val="bg1"/>
                        </a:solidFill>
                        <a:latin typeface="Arial" panose="020B0604020202020204" pitchFamily="34" charset="0"/>
                        <a:ea typeface="Times New Roman"/>
                        <a:cs typeface="Arial" pitchFamily="34" charset="0"/>
                      </a:endParaRPr>
                    </a:p>
                  </a:txBody>
                  <a:tcPr marL="0" marR="0" marT="36000" marB="36000" anchor="ctr">
                    <a:lnL>
                      <a:noFill/>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endParaRPr lang="de-DE" sz="1500" b="0" kern="1200" cap="all"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r>
                        <a:rPr lang="de-DE" sz="1400" b="0" kern="1200" cap="all" baseline="0" dirty="0">
                          <a:solidFill>
                            <a:schemeClr val="bg1"/>
                          </a:solidFill>
                          <a:latin typeface="Arial" panose="020B0604020202020204" pitchFamily="34" charset="0"/>
                          <a:ea typeface="Times New Roman"/>
                          <a:cs typeface="Arial" pitchFamily="34" charset="0"/>
                        </a:rPr>
                        <a:t>01.01.2017</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315840">
                <a:tc>
                  <a:txBody>
                    <a:body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a:txBody>
                  <a:tcPr marL="0" marR="0" marT="36000" marB="36000" anchor="ctr">
                    <a:lnL>
                      <a:noFill/>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endParaRPr lang="de-DE" sz="1500" b="0" kern="1200" cap="all"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r>
                        <a:rPr lang="de-DE" sz="1400" b="0" kern="1200" cap="all" baseline="0" dirty="0">
                          <a:solidFill>
                            <a:schemeClr val="bg1"/>
                          </a:solidFill>
                          <a:latin typeface="Arial" panose="020B0604020202020204" pitchFamily="34" charset="0"/>
                          <a:ea typeface="Times New Roman"/>
                          <a:cs typeface="Arial" pitchFamily="34" charset="0"/>
                        </a:rPr>
                        <a:t>01.01.2017</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300600">
                <a:tc>
                  <a:txBody>
                    <a:bodyPr/>
                    <a:lstStyle/>
                    <a:p>
                      <a:pPr marL="92075" marR="0" indent="-92075" algn="l" defTabSz="914400" rtl="0" eaLnBrk="1" fontAlgn="auto" latinLnBrk="0" hangingPunct="1">
                        <a:lnSpc>
                          <a:spcPct val="100000"/>
                        </a:lnSpc>
                        <a:spcBef>
                          <a:spcPts val="400"/>
                        </a:spcBef>
                        <a:spcAft>
                          <a:spcPts val="1200"/>
                        </a:spcAft>
                        <a:buClrTx/>
                        <a:buSzTx/>
                        <a:buFont typeface="Wingdings" pitchFamily="2" charset="2"/>
                        <a:buNone/>
                        <a:tabLst/>
                        <a:defRPr/>
                      </a:pPr>
                      <a:r>
                        <a:rPr lang="de-DE" sz="1400" b="0" kern="1200" cap="none" baseline="0" dirty="0" err="1">
                          <a:solidFill>
                            <a:schemeClr val="bg1"/>
                          </a:solidFill>
                          <a:latin typeface="Arial" panose="020B0604020202020204" pitchFamily="34" charset="0"/>
                          <a:ea typeface="Times New Roman"/>
                          <a:cs typeface="Arial" pitchFamily="34" charset="0"/>
                        </a:rPr>
                        <a:t>Step</a:t>
                      </a:r>
                      <a:endParaRPr lang="de-DE" sz="1400" b="0" kern="1200" cap="none" baseline="0" dirty="0">
                        <a:solidFill>
                          <a:schemeClr val="bg1"/>
                        </a:solidFill>
                        <a:latin typeface="Arial" panose="020B0604020202020204" pitchFamily="34" charset="0"/>
                        <a:ea typeface="Times New Roman"/>
                        <a:cs typeface="Arial" pitchFamily="34" charset="0"/>
                      </a:endParaRPr>
                    </a:p>
                  </a:txBody>
                  <a:tcPr marL="0" marR="0" marT="36000" marB="36000" anchor="ctr">
                    <a:lnL>
                      <a:noFill/>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endParaRPr lang="de-DE" sz="1500" b="0" kern="1200" cap="all"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r>
                        <a:rPr lang="de-DE" sz="1400" b="0" kern="1200" cap="all" baseline="0" dirty="0">
                          <a:solidFill>
                            <a:schemeClr val="bg1"/>
                          </a:solidFill>
                          <a:latin typeface="Arial" panose="020B0604020202020204" pitchFamily="34" charset="0"/>
                          <a:ea typeface="Times New Roman"/>
                          <a:cs typeface="Arial" pitchFamily="34" charset="0"/>
                        </a:rPr>
                        <a:t>01.01.2017</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300600">
                <a:tc>
                  <a:txBody>
                    <a:bodyPr/>
                    <a:lstStyle/>
                    <a:p>
                      <a:pPr marL="92075" marR="0" indent="-92075" algn="l" defTabSz="914400" rtl="0" eaLnBrk="1" fontAlgn="auto" latinLnBrk="0" hangingPunct="1">
                        <a:lnSpc>
                          <a:spcPct val="100000"/>
                        </a:lnSpc>
                        <a:spcBef>
                          <a:spcPts val="400"/>
                        </a:spcBef>
                        <a:spcAft>
                          <a:spcPts val="1200"/>
                        </a:spcAft>
                        <a:buClrTx/>
                        <a:buSzTx/>
                        <a:buFont typeface="Wingdings" pitchFamily="2" charset="2"/>
                        <a:buNone/>
                        <a:tabLst/>
                        <a:defRPr/>
                      </a:pPr>
                      <a:r>
                        <a:rPr lang="de-DE" sz="1400" b="0" kern="1200" cap="none" baseline="0" dirty="0" err="1">
                          <a:solidFill>
                            <a:schemeClr val="bg1"/>
                          </a:solidFill>
                          <a:latin typeface="Arial" panose="020B0604020202020204" pitchFamily="34" charset="0"/>
                          <a:ea typeface="Times New Roman"/>
                          <a:cs typeface="Arial" pitchFamily="34" charset="0"/>
                        </a:rPr>
                        <a:t>Step</a:t>
                      </a:r>
                      <a:endParaRPr lang="de-DE" sz="1400" b="0" kern="1200" cap="none" baseline="0" dirty="0">
                        <a:solidFill>
                          <a:schemeClr val="bg1"/>
                        </a:solidFill>
                        <a:latin typeface="Arial" panose="020B0604020202020204" pitchFamily="34" charset="0"/>
                        <a:ea typeface="Times New Roman"/>
                        <a:cs typeface="Arial" pitchFamily="34" charset="0"/>
                      </a:endParaRPr>
                    </a:p>
                  </a:txBody>
                  <a:tcPr marL="0" marR="0" marT="36000" marB="36000" anchor="ctr">
                    <a:lnL>
                      <a:noFill/>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none"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endParaRPr lang="de-DE" sz="1500" b="0" kern="1200" cap="all"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r>
                        <a:rPr lang="de-DE" sz="1400" b="0" kern="1200" cap="all" baseline="0" dirty="0">
                          <a:solidFill>
                            <a:schemeClr val="bg1"/>
                          </a:solidFill>
                          <a:latin typeface="Arial" panose="020B0604020202020204" pitchFamily="34" charset="0"/>
                          <a:ea typeface="Times New Roman"/>
                          <a:cs typeface="Arial" pitchFamily="34" charset="0"/>
                        </a:rPr>
                        <a:t>01.01.2017</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315840">
                <a:tc>
                  <a:txBody>
                    <a:bodyPr/>
                    <a:lstStyle/>
                    <a:p>
                      <a:r>
                        <a:rPr lang="en-US" sz="1600" cap="all" dirty="0">
                          <a:solidFill>
                            <a:schemeClr val="bg2"/>
                          </a:solidFill>
                          <a:latin typeface="Arial" panose="020B0604020202020204" pitchFamily="34" charset="0"/>
                          <a:cs typeface="Arial" panose="020B0604020202020204" pitchFamily="34" charset="0"/>
                        </a:rPr>
                        <a:t>Placeholder</a:t>
                      </a:r>
                      <a:endParaRPr lang="en-US" sz="1400" cap="all" dirty="0">
                        <a:solidFill>
                          <a:schemeClr val="bg2"/>
                        </a:solidFill>
                        <a:latin typeface="Arial" panose="020B0604020202020204" pitchFamily="34" charset="0"/>
                        <a:cs typeface="Arial" panose="020B0604020202020204" pitchFamily="34" charset="0"/>
                      </a:endParaRPr>
                    </a:p>
                  </a:txBody>
                  <a:tcPr marL="0" marR="0" marT="36000" marB="36000" anchor="ctr">
                    <a:lnL>
                      <a:noFill/>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all"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all"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all"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e-DE" sz="1500" cap="all" baseline="0" noProof="0" dirty="0">
                        <a:solidFill>
                          <a:schemeClr val="bg1"/>
                        </a:solidFill>
                        <a:latin typeface="Arial" panose="020B0604020202020204" pitchFamily="34" charset="0"/>
                        <a:cs typeface="Arial" panose="020B0604020202020204"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endParaRPr lang="de-DE" sz="1500" b="0" kern="1200" cap="all" baseline="0" dirty="0">
                        <a:solidFill>
                          <a:schemeClr val="bg1"/>
                        </a:solidFill>
                        <a:latin typeface="Arial" panose="020B0604020202020204" pitchFamily="34" charset="0"/>
                        <a:ea typeface="Times New Roman"/>
                        <a:cs typeface="Arial" pitchFamily="34" charset="0"/>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just" defTabSz="457200" rtl="0" eaLnBrk="1" fontAlgn="auto" latinLnBrk="0" hangingPunct="1">
                        <a:lnSpc>
                          <a:spcPct val="100000"/>
                        </a:lnSpc>
                        <a:spcBef>
                          <a:spcPts val="0"/>
                        </a:spcBef>
                        <a:spcAft>
                          <a:spcPts val="0"/>
                        </a:spcAft>
                        <a:buClrTx/>
                        <a:buSzTx/>
                        <a:buFontTx/>
                        <a:buNone/>
                        <a:tabLst/>
                        <a:defRPr/>
                      </a:pPr>
                      <a:r>
                        <a:rPr lang="de-DE" sz="1400" b="0" kern="1200" cap="all" baseline="0" dirty="0">
                          <a:solidFill>
                            <a:schemeClr val="bg1"/>
                          </a:solidFill>
                          <a:latin typeface="Arial" panose="020B0604020202020204" pitchFamily="34" charset="0"/>
                          <a:ea typeface="Times New Roman"/>
                          <a:cs typeface="Arial" pitchFamily="34" charset="0"/>
                        </a:rPr>
                        <a:t>01.01.2017</a:t>
                      </a: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206043668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Harvey Balls</a:t>
            </a:r>
          </a:p>
        </p:txBody>
      </p:sp>
      <p:sp>
        <p:nvSpPr>
          <p:cNvPr id="3" name="Untertitel 2"/>
          <p:cNvSpPr>
            <a:spLocks noGrp="1"/>
          </p:cNvSpPr>
          <p:nvPr>
            <p:ph type="subTitle" idx="14"/>
          </p:nvPr>
        </p:nvSpPr>
        <p:spPr bwMode="gray"/>
        <p:txBody>
          <a:bodyPr/>
          <a:lstStyle/>
          <a:p>
            <a:endParaRPr lang="en-US" dirty="0"/>
          </a:p>
        </p:txBody>
      </p:sp>
      <p:graphicFrame>
        <p:nvGraphicFramePr>
          <p:cNvPr id="5" name="Tabelle 4"/>
          <p:cNvGraphicFramePr>
            <a:graphicFrameLocks noGrp="1"/>
          </p:cNvGraphicFramePr>
          <p:nvPr/>
        </p:nvGraphicFramePr>
        <p:xfrm>
          <a:off x="617541" y="1294922"/>
          <a:ext cx="10956924" cy="4079459"/>
        </p:xfrm>
        <a:graphic>
          <a:graphicData uri="http://schemas.openxmlformats.org/drawingml/2006/table">
            <a:tbl>
              <a:tblPr firstRow="1" bandRow="1">
                <a:tableStyleId>{5C22544A-7EE6-4342-B048-85BDC9FD1C3A}</a:tableStyleId>
              </a:tblPr>
              <a:tblGrid>
                <a:gridCol w="2818104">
                  <a:extLst>
                    <a:ext uri="{9D8B030D-6E8A-4147-A177-3AD203B41FA5}">
                      <a16:colId xmlns:a16="http://schemas.microsoft.com/office/drawing/2014/main" val="20000"/>
                    </a:ext>
                  </a:extLst>
                </a:gridCol>
                <a:gridCol w="1627764">
                  <a:extLst>
                    <a:ext uri="{9D8B030D-6E8A-4147-A177-3AD203B41FA5}">
                      <a16:colId xmlns:a16="http://schemas.microsoft.com/office/drawing/2014/main" val="20001"/>
                    </a:ext>
                  </a:extLst>
                </a:gridCol>
                <a:gridCol w="1627764">
                  <a:extLst>
                    <a:ext uri="{9D8B030D-6E8A-4147-A177-3AD203B41FA5}">
                      <a16:colId xmlns:a16="http://schemas.microsoft.com/office/drawing/2014/main" val="20002"/>
                    </a:ext>
                  </a:extLst>
                </a:gridCol>
                <a:gridCol w="1627764">
                  <a:extLst>
                    <a:ext uri="{9D8B030D-6E8A-4147-A177-3AD203B41FA5}">
                      <a16:colId xmlns:a16="http://schemas.microsoft.com/office/drawing/2014/main" val="20003"/>
                    </a:ext>
                  </a:extLst>
                </a:gridCol>
                <a:gridCol w="1627764">
                  <a:extLst>
                    <a:ext uri="{9D8B030D-6E8A-4147-A177-3AD203B41FA5}">
                      <a16:colId xmlns:a16="http://schemas.microsoft.com/office/drawing/2014/main" val="20004"/>
                    </a:ext>
                  </a:extLst>
                </a:gridCol>
                <a:gridCol w="1627764">
                  <a:extLst>
                    <a:ext uri="{9D8B030D-6E8A-4147-A177-3AD203B41FA5}">
                      <a16:colId xmlns:a16="http://schemas.microsoft.com/office/drawing/2014/main" val="20005"/>
                    </a:ext>
                  </a:extLst>
                </a:gridCol>
              </a:tblGrid>
              <a:tr h="414159">
                <a:tc>
                  <a:txBody>
                    <a:bodyPr/>
                    <a:lstStyle/>
                    <a:p>
                      <a:r>
                        <a:rPr lang="de-DE" sz="1900" b="0" cap="all" baseline="0" dirty="0" err="1">
                          <a:solidFill>
                            <a:schemeClr val="bg2"/>
                          </a:solidFill>
                          <a:latin typeface="Arial" panose="020B0604020202020204" pitchFamily="34" charset="0"/>
                          <a:cs typeface="Arial" panose="020B0604020202020204" pitchFamily="34" charset="0"/>
                        </a:rPr>
                        <a:t>Placeholder</a:t>
                      </a:r>
                      <a:endParaRPr lang="de-DE" sz="1900" b="0" cap="all" baseline="0" dirty="0">
                        <a:solidFill>
                          <a:schemeClr val="bg2"/>
                        </a:solidFill>
                        <a:latin typeface="Arial" panose="020B0604020202020204" pitchFamily="34" charset="0"/>
                        <a:cs typeface="Arial" panose="020B0604020202020204" pitchFamily="34" charset="0"/>
                      </a:endParaRPr>
                    </a:p>
                  </a:txBody>
                  <a:tcPr marL="91452" marR="91452" marT="54000" marB="54000" anchor="ctr">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de-DE" sz="1900" b="0" cap="none" baseline="0" dirty="0">
                          <a:solidFill>
                            <a:schemeClr val="bg2"/>
                          </a:solidFill>
                          <a:latin typeface="Arial" panose="020B0604020202020204" pitchFamily="34" charset="0"/>
                          <a:cs typeface="Arial" panose="020B0604020202020204" pitchFamily="34" charset="0"/>
                        </a:rPr>
                        <a:t>2010</a:t>
                      </a: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de-DE" sz="1900" b="0" cap="none" baseline="0" dirty="0">
                          <a:solidFill>
                            <a:schemeClr val="bg2"/>
                          </a:solidFill>
                          <a:latin typeface="Arial" panose="020B0604020202020204" pitchFamily="34" charset="0"/>
                          <a:cs typeface="Arial" panose="020B0604020202020204" pitchFamily="34" charset="0"/>
                        </a:rPr>
                        <a:t>2011</a:t>
                      </a: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de-DE" sz="1900" b="0" cap="none" baseline="0" dirty="0">
                          <a:solidFill>
                            <a:schemeClr val="bg2"/>
                          </a:solidFill>
                          <a:latin typeface="Arial" panose="020B0604020202020204" pitchFamily="34" charset="0"/>
                          <a:cs typeface="Arial" panose="020B0604020202020204" pitchFamily="34" charset="0"/>
                        </a:rPr>
                        <a:t>2012</a:t>
                      </a: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de-DE" sz="1900" b="0" cap="none" baseline="0" dirty="0">
                          <a:solidFill>
                            <a:schemeClr val="bg2"/>
                          </a:solidFill>
                          <a:latin typeface="Arial" panose="020B0604020202020204" pitchFamily="34" charset="0"/>
                          <a:cs typeface="Arial" panose="020B0604020202020204" pitchFamily="34" charset="0"/>
                        </a:rPr>
                        <a:t>2013</a:t>
                      </a: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de-DE" sz="1900" b="0" cap="none" baseline="0" dirty="0">
                          <a:solidFill>
                            <a:schemeClr val="bg2"/>
                          </a:solidFill>
                          <a:latin typeface="Arial" panose="020B0604020202020204" pitchFamily="34" charset="0"/>
                          <a:cs typeface="Arial" panose="020B0604020202020204" pitchFamily="34" charset="0"/>
                        </a:rPr>
                        <a:t>2014</a:t>
                      </a:r>
                    </a:p>
                  </a:txBody>
                  <a:tcPr marL="91452" marR="91452" marT="54000" marB="54000"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6530">
                <a:tc>
                  <a:txBody>
                    <a:bodyPr/>
                    <a:lstStyle/>
                    <a:p>
                      <a:r>
                        <a:rPr lang="de-DE" sz="1500" cap="none" baseline="0" dirty="0" err="1">
                          <a:solidFill>
                            <a:schemeClr val="bg1"/>
                          </a:solidFill>
                          <a:latin typeface="Arial" panose="020B0604020202020204" pitchFamily="34" charset="0"/>
                          <a:cs typeface="Arial" panose="020B0604020202020204" pitchFamily="34" charset="0"/>
                        </a:rPr>
                        <a:t>Placeholder</a:t>
                      </a:r>
                      <a:endParaRPr lang="de-DE" sz="1500" cap="none" baseline="0" dirty="0">
                        <a:solidFill>
                          <a:schemeClr val="bg1"/>
                        </a:solidFill>
                        <a:latin typeface="Arial" panose="020B0604020202020204" pitchFamily="34" charset="0"/>
                        <a:cs typeface="Arial" panose="020B0604020202020204" pitchFamily="34" charset="0"/>
                      </a:endParaRPr>
                    </a:p>
                  </a:txBody>
                  <a:tcPr marL="91452" marR="91452" marT="54000" marB="54000" anchor="ctr">
                    <a:lnL w="6350" cap="flat" cmpd="sng" algn="ctr">
                      <a:noFill/>
                      <a:prstDash val="sysDash"/>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6350" cap="flat" cmpd="sng" algn="ctr">
                      <a:noFill/>
                      <a:prstDash val="sysDash"/>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1"/>
                  </a:ext>
                </a:extLst>
              </a:tr>
              <a:tr h="366530">
                <a:tc>
                  <a:txBody>
                    <a:bodyPr/>
                    <a:lstStyle/>
                    <a:p>
                      <a:r>
                        <a:rPr lang="de-DE" sz="1500" cap="none" baseline="0" dirty="0" err="1">
                          <a:solidFill>
                            <a:schemeClr val="bg1"/>
                          </a:solidFill>
                          <a:latin typeface="Arial" panose="020B0604020202020204" pitchFamily="34" charset="0"/>
                          <a:cs typeface="Arial" panose="020B0604020202020204" pitchFamily="34" charset="0"/>
                        </a:rPr>
                        <a:t>Placeholder</a:t>
                      </a:r>
                      <a:endParaRPr lang="de-DE" sz="1500" cap="none" baseline="0" dirty="0">
                        <a:solidFill>
                          <a:schemeClr val="bg1"/>
                        </a:solidFill>
                        <a:latin typeface="Arial" panose="020B0604020202020204" pitchFamily="34" charset="0"/>
                        <a:cs typeface="Arial" panose="020B0604020202020204" pitchFamily="34" charset="0"/>
                      </a:endParaRPr>
                    </a:p>
                  </a:txBody>
                  <a:tcPr marL="91452" marR="91452" marT="54000" marB="54000" anchor="ctr">
                    <a:lnL w="6350" cap="flat" cmpd="sng" algn="ctr">
                      <a:noFill/>
                      <a:prstDash val="sysDash"/>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4"/>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4"/>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4"/>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4"/>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4"/>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6350" cap="flat" cmpd="sng" algn="ctr">
                      <a:noFill/>
                      <a:prstDash val="sysDash"/>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2"/>
                  </a:ext>
                </a:extLst>
              </a:tr>
              <a:tr h="366530">
                <a:tc>
                  <a:txBody>
                    <a:bodyPr/>
                    <a:lstStyle/>
                    <a:p>
                      <a:r>
                        <a:rPr lang="de-DE" sz="1500" cap="none" baseline="0" dirty="0" err="1">
                          <a:solidFill>
                            <a:schemeClr val="bg1"/>
                          </a:solidFill>
                          <a:latin typeface="Arial" panose="020B0604020202020204" pitchFamily="34" charset="0"/>
                          <a:cs typeface="Arial" panose="020B0604020202020204" pitchFamily="34" charset="0"/>
                        </a:rPr>
                        <a:t>Placeholder</a:t>
                      </a:r>
                      <a:endParaRPr lang="de-DE" sz="1500" cap="none" baseline="0" dirty="0">
                        <a:solidFill>
                          <a:schemeClr val="bg1"/>
                        </a:solidFill>
                        <a:latin typeface="Arial" panose="020B0604020202020204" pitchFamily="34" charset="0"/>
                        <a:cs typeface="Arial" panose="020B0604020202020204" pitchFamily="34" charset="0"/>
                      </a:endParaRPr>
                    </a:p>
                  </a:txBody>
                  <a:tcPr marL="91452" marR="91452" marT="54000" marB="54000" anchor="ctr">
                    <a:lnL w="6350" cap="flat" cmpd="sng" algn="ctr">
                      <a:noFill/>
                      <a:prstDash val="sysDash"/>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tx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tx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tx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tx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tx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6350" cap="flat" cmpd="sng" algn="ctr">
                      <a:noFill/>
                      <a:prstDash val="sysDash"/>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3"/>
                  </a:ext>
                </a:extLst>
              </a:tr>
              <a:tr h="366530">
                <a:tc>
                  <a:txBody>
                    <a:bodyPr/>
                    <a:lstStyle/>
                    <a:p>
                      <a:r>
                        <a:rPr lang="de-DE" sz="1500" cap="none" baseline="0" dirty="0" err="1">
                          <a:solidFill>
                            <a:schemeClr val="bg1"/>
                          </a:solidFill>
                          <a:latin typeface="Arial" panose="020B0604020202020204" pitchFamily="34" charset="0"/>
                          <a:cs typeface="Arial" panose="020B0604020202020204" pitchFamily="34" charset="0"/>
                        </a:rPr>
                        <a:t>Placeholder</a:t>
                      </a:r>
                      <a:endParaRPr lang="de-DE" sz="1500" cap="none" baseline="0" dirty="0">
                        <a:solidFill>
                          <a:schemeClr val="bg1"/>
                        </a:solidFill>
                        <a:latin typeface="Arial" panose="020B0604020202020204" pitchFamily="34" charset="0"/>
                        <a:cs typeface="Arial" panose="020B0604020202020204" pitchFamily="34" charset="0"/>
                      </a:endParaRPr>
                    </a:p>
                  </a:txBody>
                  <a:tcPr marL="91452" marR="91452" marT="54000" marB="54000" anchor="ctr">
                    <a:lnL w="6350" cap="flat" cmpd="sng" algn="ctr">
                      <a:noFill/>
                      <a:prstDash val="sysDash"/>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6350" cap="flat" cmpd="sng" algn="ctr">
                      <a:noFill/>
                      <a:prstDash val="sysDash"/>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4"/>
                  </a:ext>
                </a:extLst>
              </a:tr>
              <a:tr h="366530">
                <a:tc>
                  <a:txBody>
                    <a:bodyPr/>
                    <a:lstStyle/>
                    <a:p>
                      <a:r>
                        <a:rPr lang="de-DE" sz="1500" cap="none" baseline="0" dirty="0" err="1">
                          <a:solidFill>
                            <a:schemeClr val="bg1"/>
                          </a:solidFill>
                          <a:latin typeface="Arial" panose="020B0604020202020204" pitchFamily="34" charset="0"/>
                          <a:cs typeface="Arial" panose="020B0604020202020204" pitchFamily="34" charset="0"/>
                        </a:rPr>
                        <a:t>Placeholder</a:t>
                      </a:r>
                      <a:endParaRPr lang="de-DE" sz="1500" cap="none" baseline="0" dirty="0">
                        <a:solidFill>
                          <a:schemeClr val="bg1"/>
                        </a:solidFill>
                        <a:latin typeface="Arial" panose="020B0604020202020204" pitchFamily="34" charset="0"/>
                        <a:cs typeface="Arial" panose="020B0604020202020204" pitchFamily="34" charset="0"/>
                      </a:endParaRPr>
                    </a:p>
                  </a:txBody>
                  <a:tcPr marL="91452" marR="91452" marT="54000" marB="54000" anchor="ctr">
                    <a:lnL w="6350" cap="flat" cmpd="sng" algn="ctr">
                      <a:noFill/>
                      <a:prstDash val="sysDash"/>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4"/>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4"/>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4"/>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4"/>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4"/>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6350" cap="flat" cmpd="sng" algn="ctr">
                      <a:noFill/>
                      <a:prstDash val="sysDash"/>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5"/>
                  </a:ext>
                </a:extLst>
              </a:tr>
              <a:tr h="366530">
                <a:tc>
                  <a:txBody>
                    <a:bodyPr/>
                    <a:lstStyle/>
                    <a:p>
                      <a:r>
                        <a:rPr lang="de-DE" sz="1500" cap="none" baseline="0" dirty="0" err="1">
                          <a:solidFill>
                            <a:schemeClr val="bg1"/>
                          </a:solidFill>
                          <a:latin typeface="Arial" panose="020B0604020202020204" pitchFamily="34" charset="0"/>
                          <a:cs typeface="Arial" panose="020B0604020202020204" pitchFamily="34" charset="0"/>
                        </a:rPr>
                        <a:t>Placeholder</a:t>
                      </a:r>
                      <a:endParaRPr lang="de-DE" sz="1500" cap="none" baseline="0" dirty="0">
                        <a:solidFill>
                          <a:schemeClr val="bg1"/>
                        </a:solidFill>
                        <a:latin typeface="Arial" panose="020B0604020202020204" pitchFamily="34" charset="0"/>
                        <a:cs typeface="Arial" panose="020B0604020202020204" pitchFamily="34" charset="0"/>
                      </a:endParaRPr>
                    </a:p>
                  </a:txBody>
                  <a:tcPr marL="91452" marR="91452" marT="54000" marB="54000" anchor="ctr">
                    <a:lnL w="6350" cap="flat" cmpd="sng" algn="ctr">
                      <a:noFill/>
                      <a:prstDash val="sysDash"/>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tx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tx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tx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tx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tx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6350" cap="flat" cmpd="sng" algn="ctr">
                      <a:noFill/>
                      <a:prstDash val="sysDash"/>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6"/>
                  </a:ext>
                </a:extLst>
              </a:tr>
              <a:tr h="366530">
                <a:tc>
                  <a:txBody>
                    <a:bodyPr/>
                    <a:lstStyle/>
                    <a:p>
                      <a:r>
                        <a:rPr lang="de-DE" sz="1500" cap="none" baseline="0" dirty="0" err="1">
                          <a:solidFill>
                            <a:schemeClr val="bg1"/>
                          </a:solidFill>
                          <a:latin typeface="Arial" panose="020B0604020202020204" pitchFamily="34" charset="0"/>
                          <a:cs typeface="Arial" panose="020B0604020202020204" pitchFamily="34" charset="0"/>
                        </a:rPr>
                        <a:t>Placeholder</a:t>
                      </a:r>
                      <a:endParaRPr lang="de-DE" sz="1500" cap="none" baseline="0" dirty="0">
                        <a:solidFill>
                          <a:schemeClr val="bg1"/>
                        </a:solidFill>
                        <a:latin typeface="Arial" panose="020B0604020202020204" pitchFamily="34" charset="0"/>
                        <a:cs typeface="Arial" panose="020B0604020202020204" pitchFamily="34" charset="0"/>
                      </a:endParaRPr>
                    </a:p>
                  </a:txBody>
                  <a:tcPr marL="91452" marR="91452" marT="54000" marB="54000" anchor="ctr">
                    <a:lnL w="6350" cap="flat" cmpd="sng" algn="ctr">
                      <a:noFill/>
                      <a:prstDash val="sysDash"/>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6350" cap="flat" cmpd="sng" algn="ctr">
                      <a:noFill/>
                      <a:prstDash val="sysDash"/>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7"/>
                  </a:ext>
                </a:extLst>
              </a:tr>
              <a:tr h="366530">
                <a:tc>
                  <a:txBody>
                    <a:bodyPr/>
                    <a:lstStyle/>
                    <a:p>
                      <a:r>
                        <a:rPr lang="de-DE" sz="1500" cap="none" baseline="0" dirty="0" err="1">
                          <a:solidFill>
                            <a:schemeClr val="bg1"/>
                          </a:solidFill>
                          <a:latin typeface="Arial" panose="020B0604020202020204" pitchFamily="34" charset="0"/>
                          <a:cs typeface="Arial" panose="020B0604020202020204" pitchFamily="34" charset="0"/>
                        </a:rPr>
                        <a:t>Placeholder</a:t>
                      </a:r>
                      <a:endParaRPr lang="de-DE" sz="1500" cap="none" baseline="0" dirty="0">
                        <a:solidFill>
                          <a:schemeClr val="bg1"/>
                        </a:solidFill>
                        <a:latin typeface="Arial" panose="020B0604020202020204" pitchFamily="34" charset="0"/>
                        <a:cs typeface="Arial" panose="020B0604020202020204" pitchFamily="34" charset="0"/>
                      </a:endParaRPr>
                    </a:p>
                  </a:txBody>
                  <a:tcPr marL="91452" marR="91452" marT="54000" marB="54000" anchor="ctr">
                    <a:lnL w="6350" cap="flat" cmpd="sng" algn="ctr">
                      <a:noFill/>
                      <a:prstDash val="sysDash"/>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4"/>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4"/>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4"/>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4"/>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accent4"/>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6350" cap="flat" cmpd="sng" algn="ctr">
                      <a:noFill/>
                      <a:prstDash val="sysDash"/>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8"/>
                  </a:ext>
                </a:extLst>
              </a:tr>
              <a:tr h="366530">
                <a:tc>
                  <a:txBody>
                    <a:bodyPr/>
                    <a:lstStyle/>
                    <a:p>
                      <a:r>
                        <a:rPr lang="de-DE" sz="1500" cap="none" baseline="0" dirty="0" err="1">
                          <a:solidFill>
                            <a:schemeClr val="bg1"/>
                          </a:solidFill>
                          <a:latin typeface="Arial" panose="020B0604020202020204" pitchFamily="34" charset="0"/>
                          <a:cs typeface="Arial" panose="020B0604020202020204" pitchFamily="34" charset="0"/>
                        </a:rPr>
                        <a:t>Placeholder</a:t>
                      </a:r>
                      <a:endParaRPr lang="de-DE" sz="1500" cap="none" baseline="0" dirty="0">
                        <a:solidFill>
                          <a:schemeClr val="bg1"/>
                        </a:solidFill>
                        <a:latin typeface="Arial" panose="020B0604020202020204" pitchFamily="34" charset="0"/>
                        <a:cs typeface="Arial" panose="020B0604020202020204" pitchFamily="34" charset="0"/>
                      </a:endParaRPr>
                    </a:p>
                  </a:txBody>
                  <a:tcPr marL="91452" marR="91452" marT="54000" marB="54000" anchor="ctr">
                    <a:lnL w="6350" cap="flat" cmpd="sng" algn="ctr">
                      <a:noFill/>
                      <a:prstDash val="sysDash"/>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tx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tx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tx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tx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tc>
                  <a:txBody>
                    <a:bodyPr/>
                    <a:lstStyle/>
                    <a:p>
                      <a:pPr algn="r"/>
                      <a:endParaRPr lang="de-DE" sz="1600" cap="none" baseline="0" dirty="0">
                        <a:solidFill>
                          <a:schemeClr val="tx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6350" cap="flat" cmpd="sng" algn="ctr">
                      <a:noFill/>
                      <a:prstDash val="sysDash"/>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9"/>
                  </a:ext>
                </a:extLst>
              </a:tr>
              <a:tr h="366530">
                <a:tc>
                  <a:txBody>
                    <a:bodyPr/>
                    <a:lstStyle/>
                    <a:p>
                      <a:r>
                        <a:rPr lang="de-DE" sz="1500" cap="none" baseline="0" dirty="0" err="1">
                          <a:solidFill>
                            <a:schemeClr val="bg1"/>
                          </a:solidFill>
                          <a:latin typeface="Arial" panose="020B0604020202020204" pitchFamily="34" charset="0"/>
                          <a:cs typeface="Arial" panose="020B0604020202020204" pitchFamily="34" charset="0"/>
                        </a:rPr>
                        <a:t>Placeholder</a:t>
                      </a:r>
                      <a:endParaRPr lang="de-DE" sz="1500" cap="none" baseline="0" dirty="0">
                        <a:solidFill>
                          <a:schemeClr val="bg1"/>
                        </a:solidFill>
                        <a:latin typeface="Arial" panose="020B0604020202020204" pitchFamily="34" charset="0"/>
                        <a:cs typeface="Arial" panose="020B0604020202020204" pitchFamily="34" charset="0"/>
                      </a:endParaRPr>
                    </a:p>
                  </a:txBody>
                  <a:tcPr marL="91452" marR="91452" marT="54000" marB="54000" anchor="ctr">
                    <a:lnL w="6350" cap="flat" cmpd="sng" algn="ctr">
                      <a:noFill/>
                      <a:prstDash val="sysDash"/>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endParaRPr lang="de-DE" sz="1600" cap="none" baseline="0" dirty="0">
                        <a:solidFill>
                          <a:schemeClr val="accent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endParaRPr lang="de-DE" sz="1600" cap="none" baseline="0" dirty="0">
                        <a:solidFill>
                          <a:schemeClr val="accent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endParaRPr lang="de-DE" sz="1600" cap="none" baseline="0" dirty="0">
                        <a:solidFill>
                          <a:schemeClr val="accent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endParaRPr lang="de-DE" sz="1600" cap="none" baseline="0" dirty="0">
                        <a:solidFill>
                          <a:schemeClr val="accent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endParaRPr lang="de-DE" sz="1600" cap="none" baseline="0" dirty="0">
                        <a:solidFill>
                          <a:schemeClr val="accent1"/>
                        </a:solidFill>
                        <a:latin typeface="Arial" panose="020B0604020202020204" pitchFamily="34" charset="0"/>
                        <a:cs typeface="Arial" panose="020B0604020202020204" pitchFamily="34" charset="0"/>
                      </a:endParaRPr>
                    </a:p>
                  </a:txBody>
                  <a:tcPr marL="91452" marR="91452" marT="54000" marB="54000" anchor="ctr">
                    <a:lnL w="38100" cap="flat" cmpd="sng" algn="ctr">
                      <a:noFill/>
                      <a:prstDash val="solid"/>
                      <a:round/>
                      <a:headEnd type="none" w="med" len="med"/>
                      <a:tailEnd type="none" w="med" len="med"/>
                    </a:lnL>
                    <a:lnR w="6350" cap="flat" cmpd="sng" algn="ctr">
                      <a:noFill/>
                      <a:prstDash val="sysDash"/>
                      <a:round/>
                      <a:headEnd type="none" w="med" len="med"/>
                      <a:tailEnd type="none" w="med" len="med"/>
                    </a:lnR>
                    <a:lnT w="3175" cap="flat" cmpd="sng" algn="ctr">
                      <a:solidFill>
                        <a:schemeClr val="bg1"/>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10"/>
                  </a:ext>
                </a:extLst>
              </a:tr>
            </a:tbl>
          </a:graphicData>
        </a:graphic>
      </p:graphicFrame>
      <p:grpSp>
        <p:nvGrpSpPr>
          <p:cNvPr id="6" name="Gruppieren 5"/>
          <p:cNvGrpSpPr/>
          <p:nvPr/>
        </p:nvGrpSpPr>
        <p:grpSpPr bwMode="gray">
          <a:xfrm>
            <a:off x="4606010" y="2882631"/>
            <a:ext cx="216028" cy="216000"/>
            <a:chOff x="4132571" y="3675600"/>
            <a:chExt cx="216000" cy="216000"/>
          </a:xfrm>
        </p:grpSpPr>
        <p:sp>
          <p:nvSpPr>
            <p:cNvPr id="7" name="Oval 4"/>
            <p:cNvSpPr>
              <a:spLocks noChangeAspect="1" noChangeArrowheads="1"/>
            </p:cNvSpPr>
            <p:nvPr/>
          </p:nvSpPr>
          <p:spPr bwMode="gray">
            <a:xfrm>
              <a:off x="4132571" y="3675600"/>
              <a:ext cx="216000" cy="216000"/>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 name="Arc 5"/>
            <p:cNvSpPr>
              <a:spLocks noChangeAspect="1"/>
            </p:cNvSpPr>
            <p:nvPr/>
          </p:nvSpPr>
          <p:spPr bwMode="gray">
            <a:xfrm>
              <a:off x="4240095" y="3675600"/>
              <a:ext cx="108476" cy="10847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9" name="Gruppieren 8"/>
          <p:cNvGrpSpPr/>
          <p:nvPr/>
        </p:nvGrpSpPr>
        <p:grpSpPr bwMode="gray">
          <a:xfrm>
            <a:off x="4606010" y="2517336"/>
            <a:ext cx="216028" cy="216000"/>
            <a:chOff x="4132571" y="3355200"/>
            <a:chExt cx="216000" cy="216000"/>
          </a:xfrm>
        </p:grpSpPr>
        <p:sp>
          <p:nvSpPr>
            <p:cNvPr id="10" name="Oval 7"/>
            <p:cNvSpPr>
              <a:spLocks noChangeAspect="1" noChangeArrowheads="1"/>
            </p:cNvSpPr>
            <p:nvPr/>
          </p:nvSpPr>
          <p:spPr bwMode="gray">
            <a:xfrm>
              <a:off x="4132571" y="3355200"/>
              <a:ext cx="216000" cy="216000"/>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1" name="Arc 8"/>
            <p:cNvSpPr>
              <a:spLocks noChangeAspect="1"/>
            </p:cNvSpPr>
            <p:nvPr/>
          </p:nvSpPr>
          <p:spPr bwMode="gray">
            <a:xfrm>
              <a:off x="4240095" y="3355200"/>
              <a:ext cx="108476" cy="216000"/>
            </a:xfrm>
            <a:custGeom>
              <a:avLst/>
              <a:gdLst>
                <a:gd name="G0" fmla="+- 168 0 0"/>
                <a:gd name="G1" fmla="+- 21600 0 0"/>
                <a:gd name="G2" fmla="+- 21600 0 0"/>
                <a:gd name="T0" fmla="*/ 168 w 21768"/>
                <a:gd name="T1" fmla="*/ 0 h 43200"/>
                <a:gd name="T2" fmla="*/ 0 w 21768"/>
                <a:gd name="T3" fmla="*/ 43199 h 43200"/>
                <a:gd name="T4" fmla="*/ 168 w 21768"/>
                <a:gd name="T5" fmla="*/ 21600 h 43200"/>
              </a:gdLst>
              <a:ahLst/>
              <a:cxnLst>
                <a:cxn ang="0">
                  <a:pos x="T0" y="T1"/>
                </a:cxn>
                <a:cxn ang="0">
                  <a:pos x="T2" y="T3"/>
                </a:cxn>
                <a:cxn ang="0">
                  <a:pos x="T4" y="T5"/>
                </a:cxn>
              </a:cxnLst>
              <a:rect l="0" t="0" r="r" b="b"/>
              <a:pathLst>
                <a:path w="21768" h="43200" fill="none" extrusionOk="0">
                  <a:moveTo>
                    <a:pt x="167" y="0"/>
                  </a:moveTo>
                  <a:cubicBezTo>
                    <a:pt x="12097" y="0"/>
                    <a:pt x="21768" y="9670"/>
                    <a:pt x="21768" y="21600"/>
                  </a:cubicBezTo>
                  <a:cubicBezTo>
                    <a:pt x="21768" y="33529"/>
                    <a:pt x="12097" y="43200"/>
                    <a:pt x="168" y="43200"/>
                  </a:cubicBezTo>
                  <a:cubicBezTo>
                    <a:pt x="111" y="43200"/>
                    <a:pt x="55" y="43199"/>
                    <a:pt x="-1" y="43199"/>
                  </a:cubicBezTo>
                </a:path>
                <a:path w="21768" h="43200" stroke="0" extrusionOk="0">
                  <a:moveTo>
                    <a:pt x="167" y="0"/>
                  </a:moveTo>
                  <a:cubicBezTo>
                    <a:pt x="12097" y="0"/>
                    <a:pt x="21768" y="9670"/>
                    <a:pt x="21768" y="21600"/>
                  </a:cubicBezTo>
                  <a:cubicBezTo>
                    <a:pt x="21768" y="33529"/>
                    <a:pt x="12097" y="43200"/>
                    <a:pt x="168" y="43200"/>
                  </a:cubicBezTo>
                  <a:cubicBezTo>
                    <a:pt x="111" y="43200"/>
                    <a:pt x="55" y="43199"/>
                    <a:pt x="-1" y="43199"/>
                  </a:cubicBezTo>
                  <a:lnTo>
                    <a:pt x="168"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12" name="Oval 9"/>
          <p:cNvSpPr>
            <a:spLocks noChangeArrowheads="1"/>
          </p:cNvSpPr>
          <p:nvPr/>
        </p:nvSpPr>
        <p:spPr bwMode="gray">
          <a:xfrm>
            <a:off x="4606010" y="3247926"/>
            <a:ext cx="216028" cy="216000"/>
          </a:xfrm>
          <a:prstGeom prst="ellipse">
            <a:avLst/>
          </a:prstGeom>
          <a:solidFill>
            <a:srgbClr val="FFFFFF"/>
          </a:solidFill>
          <a:ln w="12700" algn="ctr">
            <a:solidFill>
              <a:schemeClr val="accent6"/>
            </a:solidFill>
            <a:round/>
            <a:headEnd/>
            <a:tailEnd/>
          </a:ln>
          <a:effectLst/>
        </p:spPr>
        <p:txBody>
          <a:bodyPr vert="horz" wrap="square" lIns="71988" tIns="35998" rIns="35998" bIns="35998" numCol="1" anchor="t" anchorCtr="0" compatLnSpc="1">
            <a:prstTxWarp prst="textNoShape">
              <a:avLst/>
            </a:prstTxWarp>
          </a:bodyPr>
          <a:lstStyle/>
          <a:p>
            <a:pPr fontAlgn="base">
              <a:spcBef>
                <a:spcPct val="0"/>
              </a:spcBef>
              <a:spcAft>
                <a:spcPct val="0"/>
              </a:spcAft>
            </a:pPr>
            <a:endParaRPr lang="en-US" dirty="0">
              <a:latin typeface="Arial" pitchFamily="34" charset="0"/>
              <a:cs typeface="Arial" panose="020B0604020202020204" pitchFamily="34" charset="0"/>
            </a:endParaRPr>
          </a:p>
        </p:txBody>
      </p:sp>
      <p:sp>
        <p:nvSpPr>
          <p:cNvPr id="13" name="Oval 10"/>
          <p:cNvSpPr>
            <a:spLocks noChangeArrowheads="1"/>
          </p:cNvSpPr>
          <p:nvPr/>
        </p:nvSpPr>
        <p:spPr bwMode="gray">
          <a:xfrm>
            <a:off x="4606010" y="1786746"/>
            <a:ext cx="216028" cy="216000"/>
          </a:xfrm>
          <a:prstGeom prst="ellipse">
            <a:avLst/>
          </a:prstGeom>
          <a:solidFill>
            <a:schemeClr val="accent6"/>
          </a:solidFill>
          <a:ln w="12700" algn="ctr">
            <a:noFill/>
            <a:round/>
            <a:headEnd/>
            <a:tailEnd/>
          </a:ln>
          <a:effectLst/>
        </p:spPr>
        <p:txBody>
          <a:bodyPr vert="horz" wrap="square" lIns="71988" tIns="35998" rIns="35998" bIns="3599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14" name="Gruppieren 13"/>
          <p:cNvGrpSpPr/>
          <p:nvPr/>
        </p:nvGrpSpPr>
        <p:grpSpPr bwMode="gray">
          <a:xfrm>
            <a:off x="4606010" y="2152041"/>
            <a:ext cx="216028" cy="216000"/>
            <a:chOff x="4132571" y="3041684"/>
            <a:chExt cx="216000" cy="216000"/>
          </a:xfrm>
        </p:grpSpPr>
        <p:sp>
          <p:nvSpPr>
            <p:cNvPr id="15" name="Oval 12"/>
            <p:cNvSpPr>
              <a:spLocks noChangeAspect="1" noChangeArrowheads="1"/>
            </p:cNvSpPr>
            <p:nvPr/>
          </p:nvSpPr>
          <p:spPr bwMode="gray">
            <a:xfrm>
              <a:off x="4132571" y="3041684"/>
              <a:ext cx="214114" cy="214114"/>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6" name="Arc 13"/>
            <p:cNvSpPr>
              <a:spLocks noChangeAspect="1"/>
            </p:cNvSpPr>
            <p:nvPr/>
          </p:nvSpPr>
          <p:spPr bwMode="gray">
            <a:xfrm>
              <a:off x="4132571" y="3041684"/>
              <a:ext cx="216000" cy="216000"/>
            </a:xfrm>
            <a:custGeom>
              <a:avLst/>
              <a:gdLst>
                <a:gd name="G0" fmla="+- 21600 0 0"/>
                <a:gd name="G1" fmla="+- 21600 0 0"/>
                <a:gd name="G2" fmla="+- 21600 0 0"/>
                <a:gd name="T0" fmla="*/ 21600 w 43200"/>
                <a:gd name="T1" fmla="*/ 0 h 43200"/>
                <a:gd name="T2" fmla="*/ 0 w 43200"/>
                <a:gd name="T3" fmla="*/ 21600 h 43200"/>
                <a:gd name="T4" fmla="*/ 21600 w 43200"/>
                <a:gd name="T5" fmla="*/ 21600 h 43200"/>
              </a:gdLst>
              <a:ahLst/>
              <a:cxnLst>
                <a:cxn ang="0">
                  <a:pos x="T0" y="T1"/>
                </a:cxn>
                <a:cxn ang="0">
                  <a:pos x="T2" y="T3"/>
                </a:cxn>
                <a:cxn ang="0">
                  <a:pos x="T4" y="T5"/>
                </a:cxn>
              </a:cxnLst>
              <a:rect l="0" t="0" r="r" b="b"/>
              <a:pathLst>
                <a:path w="43200" h="43200" fill="none" extrusionOk="0">
                  <a:moveTo>
                    <a:pt x="21599" y="0"/>
                  </a:moveTo>
                  <a:cubicBezTo>
                    <a:pt x="33529" y="0"/>
                    <a:pt x="43200" y="9670"/>
                    <a:pt x="43200" y="21600"/>
                  </a:cubicBezTo>
                  <a:cubicBezTo>
                    <a:pt x="43200" y="33529"/>
                    <a:pt x="33529" y="43200"/>
                    <a:pt x="21600" y="43200"/>
                  </a:cubicBezTo>
                  <a:cubicBezTo>
                    <a:pt x="9670" y="43200"/>
                    <a:pt x="0" y="33529"/>
                    <a:pt x="0" y="21600"/>
                  </a:cubicBezTo>
                </a:path>
                <a:path w="43200" h="43200" stroke="0" extrusionOk="0">
                  <a:moveTo>
                    <a:pt x="21599" y="0"/>
                  </a:moveTo>
                  <a:cubicBezTo>
                    <a:pt x="33529" y="0"/>
                    <a:pt x="43200" y="9670"/>
                    <a:pt x="43200" y="21600"/>
                  </a:cubicBezTo>
                  <a:cubicBezTo>
                    <a:pt x="43200" y="33529"/>
                    <a:pt x="33529" y="43200"/>
                    <a:pt x="21600" y="43200"/>
                  </a:cubicBezTo>
                  <a:cubicBezTo>
                    <a:pt x="9670" y="43200"/>
                    <a:pt x="0" y="33529"/>
                    <a:pt x="0" y="21600"/>
                  </a:cubicBezTo>
                  <a:lnTo>
                    <a:pt x="21600"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17" name="Oval 10"/>
          <p:cNvSpPr>
            <a:spLocks noChangeArrowheads="1"/>
          </p:cNvSpPr>
          <p:nvPr/>
        </p:nvSpPr>
        <p:spPr bwMode="gray">
          <a:xfrm>
            <a:off x="4606010" y="3613221"/>
            <a:ext cx="216028" cy="216000"/>
          </a:xfrm>
          <a:prstGeom prst="ellipse">
            <a:avLst/>
          </a:prstGeom>
          <a:solidFill>
            <a:schemeClr val="accent6"/>
          </a:solidFill>
          <a:ln w="12700" algn="ctr">
            <a:noFill/>
            <a:round/>
            <a:headEnd/>
            <a:tailEnd/>
          </a:ln>
          <a:effectLst/>
        </p:spPr>
        <p:txBody>
          <a:bodyPr vert="horz" wrap="square" lIns="71988" tIns="35998" rIns="35998" bIns="3599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18" name="Gruppieren 17"/>
          <p:cNvGrpSpPr/>
          <p:nvPr/>
        </p:nvGrpSpPr>
        <p:grpSpPr bwMode="gray">
          <a:xfrm>
            <a:off x="4606010" y="4709106"/>
            <a:ext cx="216028" cy="216000"/>
            <a:chOff x="4132571" y="5283512"/>
            <a:chExt cx="216000" cy="216000"/>
          </a:xfrm>
        </p:grpSpPr>
        <p:sp>
          <p:nvSpPr>
            <p:cNvPr id="19" name="Oval 4"/>
            <p:cNvSpPr>
              <a:spLocks noChangeAspect="1" noChangeArrowheads="1"/>
            </p:cNvSpPr>
            <p:nvPr/>
          </p:nvSpPr>
          <p:spPr bwMode="gray">
            <a:xfrm>
              <a:off x="4132571" y="5283512"/>
              <a:ext cx="216000" cy="216000"/>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 name="Arc 5"/>
            <p:cNvSpPr>
              <a:spLocks noChangeAspect="1"/>
            </p:cNvSpPr>
            <p:nvPr/>
          </p:nvSpPr>
          <p:spPr bwMode="gray">
            <a:xfrm>
              <a:off x="4240095" y="5283512"/>
              <a:ext cx="108476" cy="10847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21" name="Gruppieren 20"/>
          <p:cNvGrpSpPr/>
          <p:nvPr/>
        </p:nvGrpSpPr>
        <p:grpSpPr bwMode="gray">
          <a:xfrm>
            <a:off x="4606010" y="4343811"/>
            <a:ext cx="216028" cy="216000"/>
            <a:chOff x="4132571" y="4955223"/>
            <a:chExt cx="216000" cy="216000"/>
          </a:xfrm>
        </p:grpSpPr>
        <p:sp>
          <p:nvSpPr>
            <p:cNvPr id="22" name="Oval 7"/>
            <p:cNvSpPr>
              <a:spLocks noChangeAspect="1" noChangeArrowheads="1"/>
            </p:cNvSpPr>
            <p:nvPr/>
          </p:nvSpPr>
          <p:spPr bwMode="gray">
            <a:xfrm>
              <a:off x="4132571" y="4955223"/>
              <a:ext cx="216000" cy="216000"/>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 name="Arc 8"/>
            <p:cNvSpPr>
              <a:spLocks noChangeAspect="1"/>
            </p:cNvSpPr>
            <p:nvPr/>
          </p:nvSpPr>
          <p:spPr bwMode="gray">
            <a:xfrm>
              <a:off x="4240095" y="4955223"/>
              <a:ext cx="108476" cy="216000"/>
            </a:xfrm>
            <a:custGeom>
              <a:avLst/>
              <a:gdLst>
                <a:gd name="G0" fmla="+- 168 0 0"/>
                <a:gd name="G1" fmla="+- 21600 0 0"/>
                <a:gd name="G2" fmla="+- 21600 0 0"/>
                <a:gd name="T0" fmla="*/ 168 w 21768"/>
                <a:gd name="T1" fmla="*/ 0 h 43200"/>
                <a:gd name="T2" fmla="*/ 0 w 21768"/>
                <a:gd name="T3" fmla="*/ 43199 h 43200"/>
                <a:gd name="T4" fmla="*/ 168 w 21768"/>
                <a:gd name="T5" fmla="*/ 21600 h 43200"/>
              </a:gdLst>
              <a:ahLst/>
              <a:cxnLst>
                <a:cxn ang="0">
                  <a:pos x="T0" y="T1"/>
                </a:cxn>
                <a:cxn ang="0">
                  <a:pos x="T2" y="T3"/>
                </a:cxn>
                <a:cxn ang="0">
                  <a:pos x="T4" y="T5"/>
                </a:cxn>
              </a:cxnLst>
              <a:rect l="0" t="0" r="r" b="b"/>
              <a:pathLst>
                <a:path w="21768" h="43200" fill="none" extrusionOk="0">
                  <a:moveTo>
                    <a:pt x="167" y="0"/>
                  </a:moveTo>
                  <a:cubicBezTo>
                    <a:pt x="12097" y="0"/>
                    <a:pt x="21768" y="9670"/>
                    <a:pt x="21768" y="21600"/>
                  </a:cubicBezTo>
                  <a:cubicBezTo>
                    <a:pt x="21768" y="33529"/>
                    <a:pt x="12097" y="43200"/>
                    <a:pt x="168" y="43200"/>
                  </a:cubicBezTo>
                  <a:cubicBezTo>
                    <a:pt x="111" y="43200"/>
                    <a:pt x="55" y="43199"/>
                    <a:pt x="-1" y="43199"/>
                  </a:cubicBezTo>
                </a:path>
                <a:path w="21768" h="43200" stroke="0" extrusionOk="0">
                  <a:moveTo>
                    <a:pt x="167" y="0"/>
                  </a:moveTo>
                  <a:cubicBezTo>
                    <a:pt x="12097" y="0"/>
                    <a:pt x="21768" y="9670"/>
                    <a:pt x="21768" y="21600"/>
                  </a:cubicBezTo>
                  <a:cubicBezTo>
                    <a:pt x="21768" y="33529"/>
                    <a:pt x="12097" y="43200"/>
                    <a:pt x="168" y="43200"/>
                  </a:cubicBezTo>
                  <a:cubicBezTo>
                    <a:pt x="111" y="43200"/>
                    <a:pt x="55" y="43199"/>
                    <a:pt x="-1" y="43199"/>
                  </a:cubicBezTo>
                  <a:lnTo>
                    <a:pt x="168"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24" name="Gruppieren 23"/>
          <p:cNvGrpSpPr/>
          <p:nvPr/>
        </p:nvGrpSpPr>
        <p:grpSpPr bwMode="gray">
          <a:xfrm>
            <a:off x="4606010" y="3978516"/>
            <a:ext cx="216028" cy="216000"/>
            <a:chOff x="4132571" y="4640400"/>
            <a:chExt cx="216000" cy="216000"/>
          </a:xfrm>
        </p:grpSpPr>
        <p:sp>
          <p:nvSpPr>
            <p:cNvPr id="25" name="Oval 12"/>
            <p:cNvSpPr>
              <a:spLocks noChangeAspect="1" noChangeArrowheads="1"/>
            </p:cNvSpPr>
            <p:nvPr/>
          </p:nvSpPr>
          <p:spPr bwMode="gray">
            <a:xfrm>
              <a:off x="4132571" y="4640400"/>
              <a:ext cx="214114" cy="214114"/>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6" name="Arc 13"/>
            <p:cNvSpPr>
              <a:spLocks noChangeAspect="1"/>
            </p:cNvSpPr>
            <p:nvPr/>
          </p:nvSpPr>
          <p:spPr bwMode="gray">
            <a:xfrm>
              <a:off x="4132571" y="4640400"/>
              <a:ext cx="216000" cy="216000"/>
            </a:xfrm>
            <a:custGeom>
              <a:avLst/>
              <a:gdLst>
                <a:gd name="G0" fmla="+- 21600 0 0"/>
                <a:gd name="G1" fmla="+- 21600 0 0"/>
                <a:gd name="G2" fmla="+- 21600 0 0"/>
                <a:gd name="T0" fmla="*/ 21600 w 43200"/>
                <a:gd name="T1" fmla="*/ 0 h 43200"/>
                <a:gd name="T2" fmla="*/ 0 w 43200"/>
                <a:gd name="T3" fmla="*/ 21600 h 43200"/>
                <a:gd name="T4" fmla="*/ 21600 w 43200"/>
                <a:gd name="T5" fmla="*/ 21600 h 43200"/>
              </a:gdLst>
              <a:ahLst/>
              <a:cxnLst>
                <a:cxn ang="0">
                  <a:pos x="T0" y="T1"/>
                </a:cxn>
                <a:cxn ang="0">
                  <a:pos x="T2" y="T3"/>
                </a:cxn>
                <a:cxn ang="0">
                  <a:pos x="T4" y="T5"/>
                </a:cxn>
              </a:cxnLst>
              <a:rect l="0" t="0" r="r" b="b"/>
              <a:pathLst>
                <a:path w="43200" h="43200" fill="none" extrusionOk="0">
                  <a:moveTo>
                    <a:pt x="21599" y="0"/>
                  </a:moveTo>
                  <a:cubicBezTo>
                    <a:pt x="33529" y="0"/>
                    <a:pt x="43200" y="9670"/>
                    <a:pt x="43200" y="21600"/>
                  </a:cubicBezTo>
                  <a:cubicBezTo>
                    <a:pt x="43200" y="33529"/>
                    <a:pt x="33529" y="43200"/>
                    <a:pt x="21600" y="43200"/>
                  </a:cubicBezTo>
                  <a:cubicBezTo>
                    <a:pt x="9670" y="43200"/>
                    <a:pt x="0" y="33529"/>
                    <a:pt x="0" y="21600"/>
                  </a:cubicBezTo>
                </a:path>
                <a:path w="43200" h="43200" stroke="0" extrusionOk="0">
                  <a:moveTo>
                    <a:pt x="21599" y="0"/>
                  </a:moveTo>
                  <a:cubicBezTo>
                    <a:pt x="33529" y="0"/>
                    <a:pt x="43200" y="9670"/>
                    <a:pt x="43200" y="21600"/>
                  </a:cubicBezTo>
                  <a:cubicBezTo>
                    <a:pt x="43200" y="33529"/>
                    <a:pt x="33529" y="43200"/>
                    <a:pt x="21600" y="43200"/>
                  </a:cubicBezTo>
                  <a:cubicBezTo>
                    <a:pt x="9670" y="43200"/>
                    <a:pt x="0" y="33529"/>
                    <a:pt x="0" y="21600"/>
                  </a:cubicBezTo>
                  <a:lnTo>
                    <a:pt x="21600"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27" name="Oval 10"/>
          <p:cNvSpPr>
            <a:spLocks noChangeArrowheads="1"/>
          </p:cNvSpPr>
          <p:nvPr/>
        </p:nvSpPr>
        <p:spPr bwMode="gray">
          <a:xfrm>
            <a:off x="6239509" y="1786746"/>
            <a:ext cx="216028" cy="216000"/>
          </a:xfrm>
          <a:prstGeom prst="ellipse">
            <a:avLst/>
          </a:prstGeom>
          <a:solidFill>
            <a:schemeClr val="accent6"/>
          </a:solidFill>
          <a:ln w="12700" algn="ctr">
            <a:noFill/>
            <a:round/>
            <a:headEnd/>
            <a:tailEnd/>
          </a:ln>
          <a:effectLst/>
        </p:spPr>
        <p:txBody>
          <a:bodyPr vert="horz" wrap="square" lIns="71988" tIns="35998" rIns="35998" bIns="3599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8" name="Oval 9"/>
          <p:cNvSpPr>
            <a:spLocks noChangeArrowheads="1"/>
          </p:cNvSpPr>
          <p:nvPr/>
        </p:nvSpPr>
        <p:spPr bwMode="gray">
          <a:xfrm>
            <a:off x="6239509" y="3247926"/>
            <a:ext cx="216028" cy="216000"/>
          </a:xfrm>
          <a:prstGeom prst="ellipse">
            <a:avLst/>
          </a:prstGeom>
          <a:solidFill>
            <a:srgbClr val="FFFFFF"/>
          </a:solidFill>
          <a:ln w="12700" algn="ctr">
            <a:solidFill>
              <a:schemeClr val="accent6"/>
            </a:solidFill>
            <a:round/>
            <a:headEnd/>
            <a:tailEnd/>
          </a:ln>
          <a:effectLst/>
        </p:spPr>
        <p:txBody>
          <a:bodyPr vert="horz" wrap="square" lIns="71988" tIns="35998" rIns="35998" bIns="35998" numCol="1" anchor="t" anchorCtr="0" compatLnSpc="1">
            <a:prstTxWarp prst="textNoShape">
              <a:avLst/>
            </a:prstTxWarp>
          </a:bodyPr>
          <a:lstStyle/>
          <a:p>
            <a:pPr fontAlgn="base">
              <a:spcBef>
                <a:spcPct val="0"/>
              </a:spcBef>
              <a:spcAft>
                <a:spcPct val="0"/>
              </a:spcAft>
            </a:pPr>
            <a:endParaRPr lang="en-US" dirty="0">
              <a:latin typeface="Arial" pitchFamily="34" charset="0"/>
              <a:cs typeface="Arial" panose="020B0604020202020204" pitchFamily="34" charset="0"/>
            </a:endParaRPr>
          </a:p>
        </p:txBody>
      </p:sp>
      <p:grpSp>
        <p:nvGrpSpPr>
          <p:cNvPr id="29" name="Gruppieren 28"/>
          <p:cNvGrpSpPr/>
          <p:nvPr/>
        </p:nvGrpSpPr>
        <p:grpSpPr bwMode="gray">
          <a:xfrm>
            <a:off x="6239509" y="2517336"/>
            <a:ext cx="216028" cy="216000"/>
            <a:chOff x="5788800" y="3355200"/>
            <a:chExt cx="216000" cy="216000"/>
          </a:xfrm>
        </p:grpSpPr>
        <p:sp>
          <p:nvSpPr>
            <p:cNvPr id="30" name="Oval 7"/>
            <p:cNvSpPr>
              <a:spLocks noChangeAspect="1" noChangeArrowheads="1"/>
            </p:cNvSpPr>
            <p:nvPr/>
          </p:nvSpPr>
          <p:spPr bwMode="gray">
            <a:xfrm>
              <a:off x="5788800" y="3355200"/>
              <a:ext cx="216000" cy="216000"/>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 name="Arc 8"/>
            <p:cNvSpPr>
              <a:spLocks noChangeAspect="1"/>
            </p:cNvSpPr>
            <p:nvPr/>
          </p:nvSpPr>
          <p:spPr bwMode="gray">
            <a:xfrm>
              <a:off x="5896324" y="3355200"/>
              <a:ext cx="108476" cy="216000"/>
            </a:xfrm>
            <a:custGeom>
              <a:avLst/>
              <a:gdLst>
                <a:gd name="G0" fmla="+- 168 0 0"/>
                <a:gd name="G1" fmla="+- 21600 0 0"/>
                <a:gd name="G2" fmla="+- 21600 0 0"/>
                <a:gd name="T0" fmla="*/ 168 w 21768"/>
                <a:gd name="T1" fmla="*/ 0 h 43200"/>
                <a:gd name="T2" fmla="*/ 0 w 21768"/>
                <a:gd name="T3" fmla="*/ 43199 h 43200"/>
                <a:gd name="T4" fmla="*/ 168 w 21768"/>
                <a:gd name="T5" fmla="*/ 21600 h 43200"/>
              </a:gdLst>
              <a:ahLst/>
              <a:cxnLst>
                <a:cxn ang="0">
                  <a:pos x="T0" y="T1"/>
                </a:cxn>
                <a:cxn ang="0">
                  <a:pos x="T2" y="T3"/>
                </a:cxn>
                <a:cxn ang="0">
                  <a:pos x="T4" y="T5"/>
                </a:cxn>
              </a:cxnLst>
              <a:rect l="0" t="0" r="r" b="b"/>
              <a:pathLst>
                <a:path w="21768" h="43200" fill="none" extrusionOk="0">
                  <a:moveTo>
                    <a:pt x="167" y="0"/>
                  </a:moveTo>
                  <a:cubicBezTo>
                    <a:pt x="12097" y="0"/>
                    <a:pt x="21768" y="9670"/>
                    <a:pt x="21768" y="21600"/>
                  </a:cubicBezTo>
                  <a:cubicBezTo>
                    <a:pt x="21768" y="33529"/>
                    <a:pt x="12097" y="43200"/>
                    <a:pt x="168" y="43200"/>
                  </a:cubicBezTo>
                  <a:cubicBezTo>
                    <a:pt x="111" y="43200"/>
                    <a:pt x="55" y="43199"/>
                    <a:pt x="-1" y="43199"/>
                  </a:cubicBezTo>
                </a:path>
                <a:path w="21768" h="43200" stroke="0" extrusionOk="0">
                  <a:moveTo>
                    <a:pt x="167" y="0"/>
                  </a:moveTo>
                  <a:cubicBezTo>
                    <a:pt x="12097" y="0"/>
                    <a:pt x="21768" y="9670"/>
                    <a:pt x="21768" y="21600"/>
                  </a:cubicBezTo>
                  <a:cubicBezTo>
                    <a:pt x="21768" y="33529"/>
                    <a:pt x="12097" y="43200"/>
                    <a:pt x="168" y="43200"/>
                  </a:cubicBezTo>
                  <a:cubicBezTo>
                    <a:pt x="111" y="43200"/>
                    <a:pt x="55" y="43199"/>
                    <a:pt x="-1" y="43199"/>
                  </a:cubicBezTo>
                  <a:lnTo>
                    <a:pt x="168"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32" name="Gruppieren 31"/>
          <p:cNvGrpSpPr/>
          <p:nvPr/>
        </p:nvGrpSpPr>
        <p:grpSpPr bwMode="gray">
          <a:xfrm>
            <a:off x="6239509" y="2152041"/>
            <a:ext cx="216028" cy="216000"/>
            <a:chOff x="5788800" y="3041684"/>
            <a:chExt cx="216000" cy="216000"/>
          </a:xfrm>
        </p:grpSpPr>
        <p:sp>
          <p:nvSpPr>
            <p:cNvPr id="33" name="Oval 12"/>
            <p:cNvSpPr>
              <a:spLocks noChangeAspect="1" noChangeArrowheads="1"/>
            </p:cNvSpPr>
            <p:nvPr/>
          </p:nvSpPr>
          <p:spPr bwMode="gray">
            <a:xfrm>
              <a:off x="5788800" y="3041684"/>
              <a:ext cx="214114" cy="214114"/>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 name="Arc 13"/>
            <p:cNvSpPr>
              <a:spLocks noChangeAspect="1"/>
            </p:cNvSpPr>
            <p:nvPr/>
          </p:nvSpPr>
          <p:spPr bwMode="gray">
            <a:xfrm>
              <a:off x="5788800" y="3041684"/>
              <a:ext cx="216000" cy="216000"/>
            </a:xfrm>
            <a:custGeom>
              <a:avLst/>
              <a:gdLst>
                <a:gd name="G0" fmla="+- 21600 0 0"/>
                <a:gd name="G1" fmla="+- 21600 0 0"/>
                <a:gd name="G2" fmla="+- 21600 0 0"/>
                <a:gd name="T0" fmla="*/ 21600 w 43200"/>
                <a:gd name="T1" fmla="*/ 0 h 43200"/>
                <a:gd name="T2" fmla="*/ 0 w 43200"/>
                <a:gd name="T3" fmla="*/ 21600 h 43200"/>
                <a:gd name="T4" fmla="*/ 21600 w 43200"/>
                <a:gd name="T5" fmla="*/ 21600 h 43200"/>
              </a:gdLst>
              <a:ahLst/>
              <a:cxnLst>
                <a:cxn ang="0">
                  <a:pos x="T0" y="T1"/>
                </a:cxn>
                <a:cxn ang="0">
                  <a:pos x="T2" y="T3"/>
                </a:cxn>
                <a:cxn ang="0">
                  <a:pos x="T4" y="T5"/>
                </a:cxn>
              </a:cxnLst>
              <a:rect l="0" t="0" r="r" b="b"/>
              <a:pathLst>
                <a:path w="43200" h="43200" fill="none" extrusionOk="0">
                  <a:moveTo>
                    <a:pt x="21599" y="0"/>
                  </a:moveTo>
                  <a:cubicBezTo>
                    <a:pt x="33529" y="0"/>
                    <a:pt x="43200" y="9670"/>
                    <a:pt x="43200" y="21600"/>
                  </a:cubicBezTo>
                  <a:cubicBezTo>
                    <a:pt x="43200" y="33529"/>
                    <a:pt x="33529" y="43200"/>
                    <a:pt x="21600" y="43200"/>
                  </a:cubicBezTo>
                  <a:cubicBezTo>
                    <a:pt x="9670" y="43200"/>
                    <a:pt x="0" y="33529"/>
                    <a:pt x="0" y="21600"/>
                  </a:cubicBezTo>
                </a:path>
                <a:path w="43200" h="43200" stroke="0" extrusionOk="0">
                  <a:moveTo>
                    <a:pt x="21599" y="0"/>
                  </a:moveTo>
                  <a:cubicBezTo>
                    <a:pt x="33529" y="0"/>
                    <a:pt x="43200" y="9670"/>
                    <a:pt x="43200" y="21600"/>
                  </a:cubicBezTo>
                  <a:cubicBezTo>
                    <a:pt x="43200" y="33529"/>
                    <a:pt x="33529" y="43200"/>
                    <a:pt x="21600" y="43200"/>
                  </a:cubicBezTo>
                  <a:cubicBezTo>
                    <a:pt x="9670" y="43200"/>
                    <a:pt x="0" y="33529"/>
                    <a:pt x="0" y="21600"/>
                  </a:cubicBezTo>
                  <a:lnTo>
                    <a:pt x="21600"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35" name="Gruppieren 34"/>
          <p:cNvGrpSpPr/>
          <p:nvPr/>
        </p:nvGrpSpPr>
        <p:grpSpPr bwMode="gray">
          <a:xfrm>
            <a:off x="6239509" y="2882631"/>
            <a:ext cx="216028" cy="216000"/>
            <a:chOff x="5788800" y="3675600"/>
            <a:chExt cx="216000" cy="216000"/>
          </a:xfrm>
        </p:grpSpPr>
        <p:sp>
          <p:nvSpPr>
            <p:cNvPr id="36" name="Oval 4"/>
            <p:cNvSpPr>
              <a:spLocks noChangeAspect="1" noChangeArrowheads="1"/>
            </p:cNvSpPr>
            <p:nvPr/>
          </p:nvSpPr>
          <p:spPr bwMode="gray">
            <a:xfrm>
              <a:off x="5788800" y="3675600"/>
              <a:ext cx="216000" cy="216000"/>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 name="Arc 5"/>
            <p:cNvSpPr>
              <a:spLocks noChangeAspect="1"/>
            </p:cNvSpPr>
            <p:nvPr/>
          </p:nvSpPr>
          <p:spPr bwMode="gray">
            <a:xfrm>
              <a:off x="5896324" y="3675600"/>
              <a:ext cx="108476" cy="10847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38" name="Oval 10"/>
          <p:cNvSpPr>
            <a:spLocks noChangeArrowheads="1"/>
          </p:cNvSpPr>
          <p:nvPr/>
        </p:nvSpPr>
        <p:spPr bwMode="gray">
          <a:xfrm>
            <a:off x="6239509" y="3613221"/>
            <a:ext cx="216028" cy="216000"/>
          </a:xfrm>
          <a:prstGeom prst="ellipse">
            <a:avLst/>
          </a:prstGeom>
          <a:solidFill>
            <a:schemeClr val="accent6"/>
          </a:solidFill>
          <a:ln w="12700" algn="ctr">
            <a:noFill/>
            <a:round/>
            <a:headEnd/>
            <a:tailEnd/>
          </a:ln>
          <a:effectLst/>
        </p:spPr>
        <p:txBody>
          <a:bodyPr vert="horz" wrap="square" lIns="71988" tIns="35998" rIns="35998" bIns="3599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39" name="Gruppieren 38"/>
          <p:cNvGrpSpPr/>
          <p:nvPr/>
        </p:nvGrpSpPr>
        <p:grpSpPr bwMode="gray">
          <a:xfrm>
            <a:off x="6239509" y="4343811"/>
            <a:ext cx="216028" cy="216000"/>
            <a:chOff x="5788800" y="4955223"/>
            <a:chExt cx="216000" cy="216000"/>
          </a:xfrm>
        </p:grpSpPr>
        <p:sp>
          <p:nvSpPr>
            <p:cNvPr id="40" name="Oval 7"/>
            <p:cNvSpPr>
              <a:spLocks noChangeAspect="1" noChangeArrowheads="1"/>
            </p:cNvSpPr>
            <p:nvPr/>
          </p:nvSpPr>
          <p:spPr bwMode="gray">
            <a:xfrm>
              <a:off x="5788800" y="4955223"/>
              <a:ext cx="216000" cy="216000"/>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 name="Arc 8"/>
            <p:cNvSpPr>
              <a:spLocks noChangeAspect="1"/>
            </p:cNvSpPr>
            <p:nvPr/>
          </p:nvSpPr>
          <p:spPr bwMode="gray">
            <a:xfrm>
              <a:off x="5896324" y="4955223"/>
              <a:ext cx="108476" cy="216000"/>
            </a:xfrm>
            <a:custGeom>
              <a:avLst/>
              <a:gdLst>
                <a:gd name="G0" fmla="+- 168 0 0"/>
                <a:gd name="G1" fmla="+- 21600 0 0"/>
                <a:gd name="G2" fmla="+- 21600 0 0"/>
                <a:gd name="T0" fmla="*/ 168 w 21768"/>
                <a:gd name="T1" fmla="*/ 0 h 43200"/>
                <a:gd name="T2" fmla="*/ 0 w 21768"/>
                <a:gd name="T3" fmla="*/ 43199 h 43200"/>
                <a:gd name="T4" fmla="*/ 168 w 21768"/>
                <a:gd name="T5" fmla="*/ 21600 h 43200"/>
              </a:gdLst>
              <a:ahLst/>
              <a:cxnLst>
                <a:cxn ang="0">
                  <a:pos x="T0" y="T1"/>
                </a:cxn>
                <a:cxn ang="0">
                  <a:pos x="T2" y="T3"/>
                </a:cxn>
                <a:cxn ang="0">
                  <a:pos x="T4" y="T5"/>
                </a:cxn>
              </a:cxnLst>
              <a:rect l="0" t="0" r="r" b="b"/>
              <a:pathLst>
                <a:path w="21768" h="43200" fill="none" extrusionOk="0">
                  <a:moveTo>
                    <a:pt x="167" y="0"/>
                  </a:moveTo>
                  <a:cubicBezTo>
                    <a:pt x="12097" y="0"/>
                    <a:pt x="21768" y="9670"/>
                    <a:pt x="21768" y="21600"/>
                  </a:cubicBezTo>
                  <a:cubicBezTo>
                    <a:pt x="21768" y="33529"/>
                    <a:pt x="12097" y="43200"/>
                    <a:pt x="168" y="43200"/>
                  </a:cubicBezTo>
                  <a:cubicBezTo>
                    <a:pt x="111" y="43200"/>
                    <a:pt x="55" y="43199"/>
                    <a:pt x="-1" y="43199"/>
                  </a:cubicBezTo>
                </a:path>
                <a:path w="21768" h="43200" stroke="0" extrusionOk="0">
                  <a:moveTo>
                    <a:pt x="167" y="0"/>
                  </a:moveTo>
                  <a:cubicBezTo>
                    <a:pt x="12097" y="0"/>
                    <a:pt x="21768" y="9670"/>
                    <a:pt x="21768" y="21600"/>
                  </a:cubicBezTo>
                  <a:cubicBezTo>
                    <a:pt x="21768" y="33529"/>
                    <a:pt x="12097" y="43200"/>
                    <a:pt x="168" y="43200"/>
                  </a:cubicBezTo>
                  <a:cubicBezTo>
                    <a:pt x="111" y="43200"/>
                    <a:pt x="55" y="43199"/>
                    <a:pt x="-1" y="43199"/>
                  </a:cubicBezTo>
                  <a:lnTo>
                    <a:pt x="168"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42" name="Gruppieren 41"/>
          <p:cNvGrpSpPr/>
          <p:nvPr/>
        </p:nvGrpSpPr>
        <p:grpSpPr bwMode="gray">
          <a:xfrm>
            <a:off x="6239509" y="3978516"/>
            <a:ext cx="216028" cy="216000"/>
            <a:chOff x="5788800" y="4640400"/>
            <a:chExt cx="216000" cy="216000"/>
          </a:xfrm>
        </p:grpSpPr>
        <p:sp>
          <p:nvSpPr>
            <p:cNvPr id="43" name="Oval 12"/>
            <p:cNvSpPr>
              <a:spLocks noChangeAspect="1" noChangeArrowheads="1"/>
            </p:cNvSpPr>
            <p:nvPr/>
          </p:nvSpPr>
          <p:spPr bwMode="gray">
            <a:xfrm>
              <a:off x="5788800" y="4640400"/>
              <a:ext cx="214114" cy="214114"/>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4" name="Arc 13"/>
            <p:cNvSpPr>
              <a:spLocks noChangeAspect="1"/>
            </p:cNvSpPr>
            <p:nvPr/>
          </p:nvSpPr>
          <p:spPr bwMode="gray">
            <a:xfrm>
              <a:off x="5788800" y="4640400"/>
              <a:ext cx="216000" cy="216000"/>
            </a:xfrm>
            <a:custGeom>
              <a:avLst/>
              <a:gdLst>
                <a:gd name="G0" fmla="+- 21600 0 0"/>
                <a:gd name="G1" fmla="+- 21600 0 0"/>
                <a:gd name="G2" fmla="+- 21600 0 0"/>
                <a:gd name="T0" fmla="*/ 21600 w 43200"/>
                <a:gd name="T1" fmla="*/ 0 h 43200"/>
                <a:gd name="T2" fmla="*/ 0 w 43200"/>
                <a:gd name="T3" fmla="*/ 21600 h 43200"/>
                <a:gd name="T4" fmla="*/ 21600 w 43200"/>
                <a:gd name="T5" fmla="*/ 21600 h 43200"/>
              </a:gdLst>
              <a:ahLst/>
              <a:cxnLst>
                <a:cxn ang="0">
                  <a:pos x="T0" y="T1"/>
                </a:cxn>
                <a:cxn ang="0">
                  <a:pos x="T2" y="T3"/>
                </a:cxn>
                <a:cxn ang="0">
                  <a:pos x="T4" y="T5"/>
                </a:cxn>
              </a:cxnLst>
              <a:rect l="0" t="0" r="r" b="b"/>
              <a:pathLst>
                <a:path w="43200" h="43200" fill="none" extrusionOk="0">
                  <a:moveTo>
                    <a:pt x="21599" y="0"/>
                  </a:moveTo>
                  <a:cubicBezTo>
                    <a:pt x="33529" y="0"/>
                    <a:pt x="43200" y="9670"/>
                    <a:pt x="43200" y="21600"/>
                  </a:cubicBezTo>
                  <a:cubicBezTo>
                    <a:pt x="43200" y="33529"/>
                    <a:pt x="33529" y="43200"/>
                    <a:pt x="21600" y="43200"/>
                  </a:cubicBezTo>
                  <a:cubicBezTo>
                    <a:pt x="9670" y="43200"/>
                    <a:pt x="0" y="33529"/>
                    <a:pt x="0" y="21600"/>
                  </a:cubicBezTo>
                </a:path>
                <a:path w="43200" h="43200" stroke="0" extrusionOk="0">
                  <a:moveTo>
                    <a:pt x="21599" y="0"/>
                  </a:moveTo>
                  <a:cubicBezTo>
                    <a:pt x="33529" y="0"/>
                    <a:pt x="43200" y="9670"/>
                    <a:pt x="43200" y="21600"/>
                  </a:cubicBezTo>
                  <a:cubicBezTo>
                    <a:pt x="43200" y="33529"/>
                    <a:pt x="33529" y="43200"/>
                    <a:pt x="21600" y="43200"/>
                  </a:cubicBezTo>
                  <a:cubicBezTo>
                    <a:pt x="9670" y="43200"/>
                    <a:pt x="0" y="33529"/>
                    <a:pt x="0" y="21600"/>
                  </a:cubicBezTo>
                  <a:lnTo>
                    <a:pt x="21600"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45" name="Gruppieren 44"/>
          <p:cNvGrpSpPr/>
          <p:nvPr/>
        </p:nvGrpSpPr>
        <p:grpSpPr bwMode="gray">
          <a:xfrm>
            <a:off x="6239509" y="4709106"/>
            <a:ext cx="216028" cy="216000"/>
            <a:chOff x="5788800" y="5283512"/>
            <a:chExt cx="216000" cy="216000"/>
          </a:xfrm>
        </p:grpSpPr>
        <p:sp>
          <p:nvSpPr>
            <p:cNvPr id="46" name="Oval 4"/>
            <p:cNvSpPr>
              <a:spLocks noChangeAspect="1" noChangeArrowheads="1"/>
            </p:cNvSpPr>
            <p:nvPr/>
          </p:nvSpPr>
          <p:spPr bwMode="gray">
            <a:xfrm>
              <a:off x="5788800" y="5283512"/>
              <a:ext cx="216000" cy="216000"/>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7" name="Arc 5"/>
            <p:cNvSpPr>
              <a:spLocks noChangeAspect="1"/>
            </p:cNvSpPr>
            <p:nvPr/>
          </p:nvSpPr>
          <p:spPr bwMode="gray">
            <a:xfrm>
              <a:off x="5896324" y="5283512"/>
              <a:ext cx="108476" cy="10847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48" name="Oval 10"/>
          <p:cNvSpPr>
            <a:spLocks noChangeArrowheads="1"/>
          </p:cNvSpPr>
          <p:nvPr/>
        </p:nvSpPr>
        <p:spPr bwMode="gray">
          <a:xfrm>
            <a:off x="7873008" y="1786746"/>
            <a:ext cx="216028" cy="216000"/>
          </a:xfrm>
          <a:prstGeom prst="ellipse">
            <a:avLst/>
          </a:prstGeom>
          <a:solidFill>
            <a:schemeClr val="accent6"/>
          </a:solidFill>
          <a:ln w="12700" algn="ctr">
            <a:noFill/>
            <a:round/>
            <a:headEnd/>
            <a:tailEnd/>
          </a:ln>
          <a:effectLst/>
        </p:spPr>
        <p:txBody>
          <a:bodyPr vert="horz" wrap="square" lIns="71988" tIns="35998" rIns="35998" bIns="3599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9" name="Oval 9"/>
          <p:cNvSpPr>
            <a:spLocks noChangeArrowheads="1"/>
          </p:cNvSpPr>
          <p:nvPr/>
        </p:nvSpPr>
        <p:spPr bwMode="gray">
          <a:xfrm>
            <a:off x="7873008" y="3247926"/>
            <a:ext cx="216028" cy="216000"/>
          </a:xfrm>
          <a:prstGeom prst="ellipse">
            <a:avLst/>
          </a:prstGeom>
          <a:solidFill>
            <a:srgbClr val="FFFFFF"/>
          </a:solidFill>
          <a:ln w="12700" algn="ctr">
            <a:solidFill>
              <a:schemeClr val="accent6"/>
            </a:solidFill>
            <a:round/>
            <a:headEnd/>
            <a:tailEnd/>
          </a:ln>
          <a:effectLst/>
        </p:spPr>
        <p:txBody>
          <a:bodyPr vert="horz" wrap="square" lIns="71988" tIns="35998" rIns="35998" bIns="35998" numCol="1" anchor="t" anchorCtr="0" compatLnSpc="1">
            <a:prstTxWarp prst="textNoShape">
              <a:avLst/>
            </a:prstTxWarp>
          </a:bodyPr>
          <a:lstStyle/>
          <a:p>
            <a:pPr fontAlgn="base">
              <a:spcBef>
                <a:spcPct val="0"/>
              </a:spcBef>
              <a:spcAft>
                <a:spcPct val="0"/>
              </a:spcAft>
            </a:pPr>
            <a:endParaRPr lang="en-US" dirty="0">
              <a:latin typeface="Arial" pitchFamily="34" charset="0"/>
              <a:cs typeface="Arial" panose="020B0604020202020204" pitchFamily="34" charset="0"/>
            </a:endParaRPr>
          </a:p>
        </p:txBody>
      </p:sp>
      <p:grpSp>
        <p:nvGrpSpPr>
          <p:cNvPr id="50" name="Gruppieren 49"/>
          <p:cNvGrpSpPr/>
          <p:nvPr/>
        </p:nvGrpSpPr>
        <p:grpSpPr bwMode="gray">
          <a:xfrm>
            <a:off x="7873008" y="2517336"/>
            <a:ext cx="216028" cy="216000"/>
            <a:chOff x="7437976" y="3355200"/>
            <a:chExt cx="216000" cy="216000"/>
          </a:xfrm>
        </p:grpSpPr>
        <p:sp>
          <p:nvSpPr>
            <p:cNvPr id="51" name="Oval 7"/>
            <p:cNvSpPr>
              <a:spLocks noChangeAspect="1" noChangeArrowheads="1"/>
            </p:cNvSpPr>
            <p:nvPr/>
          </p:nvSpPr>
          <p:spPr bwMode="gray">
            <a:xfrm>
              <a:off x="7437976" y="3355200"/>
              <a:ext cx="216000" cy="216000"/>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2" name="Arc 8"/>
            <p:cNvSpPr>
              <a:spLocks noChangeAspect="1"/>
            </p:cNvSpPr>
            <p:nvPr/>
          </p:nvSpPr>
          <p:spPr bwMode="gray">
            <a:xfrm>
              <a:off x="7545500" y="3355200"/>
              <a:ext cx="108476" cy="216000"/>
            </a:xfrm>
            <a:custGeom>
              <a:avLst/>
              <a:gdLst>
                <a:gd name="G0" fmla="+- 168 0 0"/>
                <a:gd name="G1" fmla="+- 21600 0 0"/>
                <a:gd name="G2" fmla="+- 21600 0 0"/>
                <a:gd name="T0" fmla="*/ 168 w 21768"/>
                <a:gd name="T1" fmla="*/ 0 h 43200"/>
                <a:gd name="T2" fmla="*/ 0 w 21768"/>
                <a:gd name="T3" fmla="*/ 43199 h 43200"/>
                <a:gd name="T4" fmla="*/ 168 w 21768"/>
                <a:gd name="T5" fmla="*/ 21600 h 43200"/>
              </a:gdLst>
              <a:ahLst/>
              <a:cxnLst>
                <a:cxn ang="0">
                  <a:pos x="T0" y="T1"/>
                </a:cxn>
                <a:cxn ang="0">
                  <a:pos x="T2" y="T3"/>
                </a:cxn>
                <a:cxn ang="0">
                  <a:pos x="T4" y="T5"/>
                </a:cxn>
              </a:cxnLst>
              <a:rect l="0" t="0" r="r" b="b"/>
              <a:pathLst>
                <a:path w="21768" h="43200" fill="none" extrusionOk="0">
                  <a:moveTo>
                    <a:pt x="167" y="0"/>
                  </a:moveTo>
                  <a:cubicBezTo>
                    <a:pt x="12097" y="0"/>
                    <a:pt x="21768" y="9670"/>
                    <a:pt x="21768" y="21600"/>
                  </a:cubicBezTo>
                  <a:cubicBezTo>
                    <a:pt x="21768" y="33529"/>
                    <a:pt x="12097" y="43200"/>
                    <a:pt x="168" y="43200"/>
                  </a:cubicBezTo>
                  <a:cubicBezTo>
                    <a:pt x="111" y="43200"/>
                    <a:pt x="55" y="43199"/>
                    <a:pt x="-1" y="43199"/>
                  </a:cubicBezTo>
                </a:path>
                <a:path w="21768" h="43200" stroke="0" extrusionOk="0">
                  <a:moveTo>
                    <a:pt x="167" y="0"/>
                  </a:moveTo>
                  <a:cubicBezTo>
                    <a:pt x="12097" y="0"/>
                    <a:pt x="21768" y="9670"/>
                    <a:pt x="21768" y="21600"/>
                  </a:cubicBezTo>
                  <a:cubicBezTo>
                    <a:pt x="21768" y="33529"/>
                    <a:pt x="12097" y="43200"/>
                    <a:pt x="168" y="43200"/>
                  </a:cubicBezTo>
                  <a:cubicBezTo>
                    <a:pt x="111" y="43200"/>
                    <a:pt x="55" y="43199"/>
                    <a:pt x="-1" y="43199"/>
                  </a:cubicBezTo>
                  <a:lnTo>
                    <a:pt x="168"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53" name="Gruppieren 52"/>
          <p:cNvGrpSpPr/>
          <p:nvPr/>
        </p:nvGrpSpPr>
        <p:grpSpPr bwMode="gray">
          <a:xfrm>
            <a:off x="7873008" y="2152041"/>
            <a:ext cx="216028" cy="216000"/>
            <a:chOff x="7437976" y="3041684"/>
            <a:chExt cx="216000" cy="216000"/>
          </a:xfrm>
        </p:grpSpPr>
        <p:sp>
          <p:nvSpPr>
            <p:cNvPr id="54" name="Oval 12"/>
            <p:cNvSpPr>
              <a:spLocks noChangeAspect="1" noChangeArrowheads="1"/>
            </p:cNvSpPr>
            <p:nvPr/>
          </p:nvSpPr>
          <p:spPr bwMode="gray">
            <a:xfrm>
              <a:off x="7437976" y="3041684"/>
              <a:ext cx="214114" cy="214114"/>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5" name="Arc 13"/>
            <p:cNvSpPr>
              <a:spLocks noChangeAspect="1"/>
            </p:cNvSpPr>
            <p:nvPr/>
          </p:nvSpPr>
          <p:spPr bwMode="gray">
            <a:xfrm>
              <a:off x="7437976" y="3041684"/>
              <a:ext cx="216000" cy="216000"/>
            </a:xfrm>
            <a:custGeom>
              <a:avLst/>
              <a:gdLst>
                <a:gd name="G0" fmla="+- 21600 0 0"/>
                <a:gd name="G1" fmla="+- 21600 0 0"/>
                <a:gd name="G2" fmla="+- 21600 0 0"/>
                <a:gd name="T0" fmla="*/ 21600 w 43200"/>
                <a:gd name="T1" fmla="*/ 0 h 43200"/>
                <a:gd name="T2" fmla="*/ 0 w 43200"/>
                <a:gd name="T3" fmla="*/ 21600 h 43200"/>
                <a:gd name="T4" fmla="*/ 21600 w 43200"/>
                <a:gd name="T5" fmla="*/ 21600 h 43200"/>
              </a:gdLst>
              <a:ahLst/>
              <a:cxnLst>
                <a:cxn ang="0">
                  <a:pos x="T0" y="T1"/>
                </a:cxn>
                <a:cxn ang="0">
                  <a:pos x="T2" y="T3"/>
                </a:cxn>
                <a:cxn ang="0">
                  <a:pos x="T4" y="T5"/>
                </a:cxn>
              </a:cxnLst>
              <a:rect l="0" t="0" r="r" b="b"/>
              <a:pathLst>
                <a:path w="43200" h="43200" fill="none" extrusionOk="0">
                  <a:moveTo>
                    <a:pt x="21599" y="0"/>
                  </a:moveTo>
                  <a:cubicBezTo>
                    <a:pt x="33529" y="0"/>
                    <a:pt x="43200" y="9670"/>
                    <a:pt x="43200" y="21600"/>
                  </a:cubicBezTo>
                  <a:cubicBezTo>
                    <a:pt x="43200" y="33529"/>
                    <a:pt x="33529" y="43200"/>
                    <a:pt x="21600" y="43200"/>
                  </a:cubicBezTo>
                  <a:cubicBezTo>
                    <a:pt x="9670" y="43200"/>
                    <a:pt x="0" y="33529"/>
                    <a:pt x="0" y="21600"/>
                  </a:cubicBezTo>
                </a:path>
                <a:path w="43200" h="43200" stroke="0" extrusionOk="0">
                  <a:moveTo>
                    <a:pt x="21599" y="0"/>
                  </a:moveTo>
                  <a:cubicBezTo>
                    <a:pt x="33529" y="0"/>
                    <a:pt x="43200" y="9670"/>
                    <a:pt x="43200" y="21600"/>
                  </a:cubicBezTo>
                  <a:cubicBezTo>
                    <a:pt x="43200" y="33529"/>
                    <a:pt x="33529" y="43200"/>
                    <a:pt x="21600" y="43200"/>
                  </a:cubicBezTo>
                  <a:cubicBezTo>
                    <a:pt x="9670" y="43200"/>
                    <a:pt x="0" y="33529"/>
                    <a:pt x="0" y="21600"/>
                  </a:cubicBezTo>
                  <a:lnTo>
                    <a:pt x="21600"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56" name="Gruppieren 55"/>
          <p:cNvGrpSpPr/>
          <p:nvPr/>
        </p:nvGrpSpPr>
        <p:grpSpPr bwMode="gray">
          <a:xfrm>
            <a:off x="7873008" y="2882631"/>
            <a:ext cx="216028" cy="216000"/>
            <a:chOff x="7437976" y="3675600"/>
            <a:chExt cx="216000" cy="216000"/>
          </a:xfrm>
        </p:grpSpPr>
        <p:sp>
          <p:nvSpPr>
            <p:cNvPr id="57" name="Oval 4"/>
            <p:cNvSpPr>
              <a:spLocks noChangeAspect="1" noChangeArrowheads="1"/>
            </p:cNvSpPr>
            <p:nvPr/>
          </p:nvSpPr>
          <p:spPr bwMode="gray">
            <a:xfrm>
              <a:off x="7437976" y="3675600"/>
              <a:ext cx="216000" cy="216000"/>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8" name="Arc 5"/>
            <p:cNvSpPr>
              <a:spLocks noChangeAspect="1"/>
            </p:cNvSpPr>
            <p:nvPr/>
          </p:nvSpPr>
          <p:spPr bwMode="gray">
            <a:xfrm>
              <a:off x="7545500" y="3675600"/>
              <a:ext cx="108476" cy="10847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59" name="Oval 10"/>
          <p:cNvSpPr>
            <a:spLocks noChangeArrowheads="1"/>
          </p:cNvSpPr>
          <p:nvPr/>
        </p:nvSpPr>
        <p:spPr bwMode="gray">
          <a:xfrm>
            <a:off x="7873008" y="3613221"/>
            <a:ext cx="216028" cy="216000"/>
          </a:xfrm>
          <a:prstGeom prst="ellipse">
            <a:avLst/>
          </a:prstGeom>
          <a:solidFill>
            <a:schemeClr val="accent6"/>
          </a:solidFill>
          <a:ln w="12700" algn="ctr">
            <a:noFill/>
            <a:round/>
            <a:headEnd/>
            <a:tailEnd/>
          </a:ln>
          <a:effectLst/>
        </p:spPr>
        <p:txBody>
          <a:bodyPr vert="horz" wrap="square" lIns="71988" tIns="35998" rIns="35998" bIns="3599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60" name="Gruppieren 59"/>
          <p:cNvGrpSpPr/>
          <p:nvPr/>
        </p:nvGrpSpPr>
        <p:grpSpPr bwMode="gray">
          <a:xfrm>
            <a:off x="7873008" y="4343811"/>
            <a:ext cx="216028" cy="216000"/>
            <a:chOff x="7437976" y="4955223"/>
            <a:chExt cx="216000" cy="216000"/>
          </a:xfrm>
        </p:grpSpPr>
        <p:sp>
          <p:nvSpPr>
            <p:cNvPr id="61" name="Oval 7"/>
            <p:cNvSpPr>
              <a:spLocks noChangeAspect="1" noChangeArrowheads="1"/>
            </p:cNvSpPr>
            <p:nvPr/>
          </p:nvSpPr>
          <p:spPr bwMode="gray">
            <a:xfrm>
              <a:off x="7437976" y="4955223"/>
              <a:ext cx="216000" cy="216000"/>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2" name="Arc 8"/>
            <p:cNvSpPr>
              <a:spLocks noChangeAspect="1"/>
            </p:cNvSpPr>
            <p:nvPr/>
          </p:nvSpPr>
          <p:spPr bwMode="gray">
            <a:xfrm>
              <a:off x="7545500" y="4955223"/>
              <a:ext cx="108476" cy="216000"/>
            </a:xfrm>
            <a:custGeom>
              <a:avLst/>
              <a:gdLst>
                <a:gd name="G0" fmla="+- 168 0 0"/>
                <a:gd name="G1" fmla="+- 21600 0 0"/>
                <a:gd name="G2" fmla="+- 21600 0 0"/>
                <a:gd name="T0" fmla="*/ 168 w 21768"/>
                <a:gd name="T1" fmla="*/ 0 h 43200"/>
                <a:gd name="T2" fmla="*/ 0 w 21768"/>
                <a:gd name="T3" fmla="*/ 43199 h 43200"/>
                <a:gd name="T4" fmla="*/ 168 w 21768"/>
                <a:gd name="T5" fmla="*/ 21600 h 43200"/>
              </a:gdLst>
              <a:ahLst/>
              <a:cxnLst>
                <a:cxn ang="0">
                  <a:pos x="T0" y="T1"/>
                </a:cxn>
                <a:cxn ang="0">
                  <a:pos x="T2" y="T3"/>
                </a:cxn>
                <a:cxn ang="0">
                  <a:pos x="T4" y="T5"/>
                </a:cxn>
              </a:cxnLst>
              <a:rect l="0" t="0" r="r" b="b"/>
              <a:pathLst>
                <a:path w="21768" h="43200" fill="none" extrusionOk="0">
                  <a:moveTo>
                    <a:pt x="167" y="0"/>
                  </a:moveTo>
                  <a:cubicBezTo>
                    <a:pt x="12097" y="0"/>
                    <a:pt x="21768" y="9670"/>
                    <a:pt x="21768" y="21600"/>
                  </a:cubicBezTo>
                  <a:cubicBezTo>
                    <a:pt x="21768" y="33529"/>
                    <a:pt x="12097" y="43200"/>
                    <a:pt x="168" y="43200"/>
                  </a:cubicBezTo>
                  <a:cubicBezTo>
                    <a:pt x="111" y="43200"/>
                    <a:pt x="55" y="43199"/>
                    <a:pt x="-1" y="43199"/>
                  </a:cubicBezTo>
                </a:path>
                <a:path w="21768" h="43200" stroke="0" extrusionOk="0">
                  <a:moveTo>
                    <a:pt x="167" y="0"/>
                  </a:moveTo>
                  <a:cubicBezTo>
                    <a:pt x="12097" y="0"/>
                    <a:pt x="21768" y="9670"/>
                    <a:pt x="21768" y="21600"/>
                  </a:cubicBezTo>
                  <a:cubicBezTo>
                    <a:pt x="21768" y="33529"/>
                    <a:pt x="12097" y="43200"/>
                    <a:pt x="168" y="43200"/>
                  </a:cubicBezTo>
                  <a:cubicBezTo>
                    <a:pt x="111" y="43200"/>
                    <a:pt x="55" y="43199"/>
                    <a:pt x="-1" y="43199"/>
                  </a:cubicBezTo>
                  <a:lnTo>
                    <a:pt x="168"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63" name="Gruppieren 62"/>
          <p:cNvGrpSpPr/>
          <p:nvPr/>
        </p:nvGrpSpPr>
        <p:grpSpPr bwMode="gray">
          <a:xfrm>
            <a:off x="7873008" y="3978516"/>
            <a:ext cx="216028" cy="216000"/>
            <a:chOff x="7437976" y="4640400"/>
            <a:chExt cx="216000" cy="216000"/>
          </a:xfrm>
        </p:grpSpPr>
        <p:sp>
          <p:nvSpPr>
            <p:cNvPr id="64" name="Oval 12"/>
            <p:cNvSpPr>
              <a:spLocks noChangeAspect="1" noChangeArrowheads="1"/>
            </p:cNvSpPr>
            <p:nvPr/>
          </p:nvSpPr>
          <p:spPr bwMode="gray">
            <a:xfrm>
              <a:off x="7437976" y="4640400"/>
              <a:ext cx="214114" cy="214114"/>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5" name="Arc 13"/>
            <p:cNvSpPr>
              <a:spLocks noChangeAspect="1"/>
            </p:cNvSpPr>
            <p:nvPr/>
          </p:nvSpPr>
          <p:spPr bwMode="gray">
            <a:xfrm>
              <a:off x="7437976" y="4640400"/>
              <a:ext cx="216000" cy="216000"/>
            </a:xfrm>
            <a:custGeom>
              <a:avLst/>
              <a:gdLst>
                <a:gd name="G0" fmla="+- 21600 0 0"/>
                <a:gd name="G1" fmla="+- 21600 0 0"/>
                <a:gd name="G2" fmla="+- 21600 0 0"/>
                <a:gd name="T0" fmla="*/ 21600 w 43200"/>
                <a:gd name="T1" fmla="*/ 0 h 43200"/>
                <a:gd name="T2" fmla="*/ 0 w 43200"/>
                <a:gd name="T3" fmla="*/ 21600 h 43200"/>
                <a:gd name="T4" fmla="*/ 21600 w 43200"/>
                <a:gd name="T5" fmla="*/ 21600 h 43200"/>
              </a:gdLst>
              <a:ahLst/>
              <a:cxnLst>
                <a:cxn ang="0">
                  <a:pos x="T0" y="T1"/>
                </a:cxn>
                <a:cxn ang="0">
                  <a:pos x="T2" y="T3"/>
                </a:cxn>
                <a:cxn ang="0">
                  <a:pos x="T4" y="T5"/>
                </a:cxn>
              </a:cxnLst>
              <a:rect l="0" t="0" r="r" b="b"/>
              <a:pathLst>
                <a:path w="43200" h="43200" fill="none" extrusionOk="0">
                  <a:moveTo>
                    <a:pt x="21599" y="0"/>
                  </a:moveTo>
                  <a:cubicBezTo>
                    <a:pt x="33529" y="0"/>
                    <a:pt x="43200" y="9670"/>
                    <a:pt x="43200" y="21600"/>
                  </a:cubicBezTo>
                  <a:cubicBezTo>
                    <a:pt x="43200" y="33529"/>
                    <a:pt x="33529" y="43200"/>
                    <a:pt x="21600" y="43200"/>
                  </a:cubicBezTo>
                  <a:cubicBezTo>
                    <a:pt x="9670" y="43200"/>
                    <a:pt x="0" y="33529"/>
                    <a:pt x="0" y="21600"/>
                  </a:cubicBezTo>
                </a:path>
                <a:path w="43200" h="43200" stroke="0" extrusionOk="0">
                  <a:moveTo>
                    <a:pt x="21599" y="0"/>
                  </a:moveTo>
                  <a:cubicBezTo>
                    <a:pt x="33529" y="0"/>
                    <a:pt x="43200" y="9670"/>
                    <a:pt x="43200" y="21600"/>
                  </a:cubicBezTo>
                  <a:cubicBezTo>
                    <a:pt x="43200" y="33529"/>
                    <a:pt x="33529" y="43200"/>
                    <a:pt x="21600" y="43200"/>
                  </a:cubicBezTo>
                  <a:cubicBezTo>
                    <a:pt x="9670" y="43200"/>
                    <a:pt x="0" y="33529"/>
                    <a:pt x="0" y="21600"/>
                  </a:cubicBezTo>
                  <a:lnTo>
                    <a:pt x="21600"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66" name="Gruppieren 65"/>
          <p:cNvGrpSpPr/>
          <p:nvPr/>
        </p:nvGrpSpPr>
        <p:grpSpPr bwMode="gray">
          <a:xfrm>
            <a:off x="7873008" y="4709106"/>
            <a:ext cx="216028" cy="216000"/>
            <a:chOff x="7437976" y="5283512"/>
            <a:chExt cx="216000" cy="216000"/>
          </a:xfrm>
        </p:grpSpPr>
        <p:sp>
          <p:nvSpPr>
            <p:cNvPr id="67" name="Oval 4"/>
            <p:cNvSpPr>
              <a:spLocks noChangeAspect="1" noChangeArrowheads="1"/>
            </p:cNvSpPr>
            <p:nvPr/>
          </p:nvSpPr>
          <p:spPr bwMode="gray">
            <a:xfrm>
              <a:off x="7437976" y="5283512"/>
              <a:ext cx="216000" cy="216000"/>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8" name="Arc 5"/>
            <p:cNvSpPr>
              <a:spLocks noChangeAspect="1"/>
            </p:cNvSpPr>
            <p:nvPr/>
          </p:nvSpPr>
          <p:spPr bwMode="gray">
            <a:xfrm>
              <a:off x="7545500" y="5283512"/>
              <a:ext cx="108476" cy="10847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69" name="Oval 10"/>
          <p:cNvSpPr>
            <a:spLocks noChangeArrowheads="1"/>
          </p:cNvSpPr>
          <p:nvPr/>
        </p:nvSpPr>
        <p:spPr bwMode="gray">
          <a:xfrm>
            <a:off x="9506507" y="1786746"/>
            <a:ext cx="216028" cy="216000"/>
          </a:xfrm>
          <a:prstGeom prst="ellipse">
            <a:avLst/>
          </a:prstGeom>
          <a:solidFill>
            <a:schemeClr val="accent6"/>
          </a:solidFill>
          <a:ln w="12700" algn="ctr">
            <a:noFill/>
            <a:round/>
            <a:headEnd/>
            <a:tailEnd/>
          </a:ln>
          <a:effectLst/>
        </p:spPr>
        <p:txBody>
          <a:bodyPr vert="horz" wrap="square" lIns="71988" tIns="35998" rIns="35998" bIns="3599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0" name="Oval 9"/>
          <p:cNvSpPr>
            <a:spLocks noChangeArrowheads="1"/>
          </p:cNvSpPr>
          <p:nvPr/>
        </p:nvSpPr>
        <p:spPr bwMode="gray">
          <a:xfrm>
            <a:off x="9506507" y="3247926"/>
            <a:ext cx="216028" cy="216000"/>
          </a:xfrm>
          <a:prstGeom prst="ellipse">
            <a:avLst/>
          </a:prstGeom>
          <a:solidFill>
            <a:srgbClr val="FFFFFF"/>
          </a:solidFill>
          <a:ln w="12700" algn="ctr">
            <a:solidFill>
              <a:schemeClr val="accent6"/>
            </a:solidFill>
            <a:round/>
            <a:headEnd/>
            <a:tailEnd/>
          </a:ln>
          <a:effectLst/>
        </p:spPr>
        <p:txBody>
          <a:bodyPr vert="horz" wrap="square" lIns="71988" tIns="35998" rIns="35998" bIns="35998" numCol="1" anchor="t" anchorCtr="0" compatLnSpc="1">
            <a:prstTxWarp prst="textNoShape">
              <a:avLst/>
            </a:prstTxWarp>
          </a:bodyPr>
          <a:lstStyle/>
          <a:p>
            <a:pPr fontAlgn="base">
              <a:spcBef>
                <a:spcPct val="0"/>
              </a:spcBef>
              <a:spcAft>
                <a:spcPct val="0"/>
              </a:spcAft>
            </a:pPr>
            <a:endParaRPr lang="en-US" dirty="0">
              <a:latin typeface="Arial" pitchFamily="34" charset="0"/>
              <a:cs typeface="Arial" panose="020B0604020202020204" pitchFamily="34" charset="0"/>
            </a:endParaRPr>
          </a:p>
        </p:txBody>
      </p:sp>
      <p:grpSp>
        <p:nvGrpSpPr>
          <p:cNvPr id="71" name="Gruppieren 70"/>
          <p:cNvGrpSpPr/>
          <p:nvPr/>
        </p:nvGrpSpPr>
        <p:grpSpPr bwMode="gray">
          <a:xfrm>
            <a:off x="9506507" y="2517336"/>
            <a:ext cx="216028" cy="216000"/>
            <a:chOff x="9079952" y="3355200"/>
            <a:chExt cx="216000" cy="216000"/>
          </a:xfrm>
        </p:grpSpPr>
        <p:sp>
          <p:nvSpPr>
            <p:cNvPr id="72" name="Oval 7"/>
            <p:cNvSpPr>
              <a:spLocks noChangeAspect="1" noChangeArrowheads="1"/>
            </p:cNvSpPr>
            <p:nvPr/>
          </p:nvSpPr>
          <p:spPr bwMode="gray">
            <a:xfrm>
              <a:off x="9079952" y="3355200"/>
              <a:ext cx="216000" cy="216000"/>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3" name="Arc 8"/>
            <p:cNvSpPr>
              <a:spLocks noChangeAspect="1"/>
            </p:cNvSpPr>
            <p:nvPr/>
          </p:nvSpPr>
          <p:spPr bwMode="gray">
            <a:xfrm>
              <a:off x="9187476" y="3355200"/>
              <a:ext cx="108476" cy="216000"/>
            </a:xfrm>
            <a:custGeom>
              <a:avLst/>
              <a:gdLst>
                <a:gd name="G0" fmla="+- 168 0 0"/>
                <a:gd name="G1" fmla="+- 21600 0 0"/>
                <a:gd name="G2" fmla="+- 21600 0 0"/>
                <a:gd name="T0" fmla="*/ 168 w 21768"/>
                <a:gd name="T1" fmla="*/ 0 h 43200"/>
                <a:gd name="T2" fmla="*/ 0 w 21768"/>
                <a:gd name="T3" fmla="*/ 43199 h 43200"/>
                <a:gd name="T4" fmla="*/ 168 w 21768"/>
                <a:gd name="T5" fmla="*/ 21600 h 43200"/>
              </a:gdLst>
              <a:ahLst/>
              <a:cxnLst>
                <a:cxn ang="0">
                  <a:pos x="T0" y="T1"/>
                </a:cxn>
                <a:cxn ang="0">
                  <a:pos x="T2" y="T3"/>
                </a:cxn>
                <a:cxn ang="0">
                  <a:pos x="T4" y="T5"/>
                </a:cxn>
              </a:cxnLst>
              <a:rect l="0" t="0" r="r" b="b"/>
              <a:pathLst>
                <a:path w="21768" h="43200" fill="none" extrusionOk="0">
                  <a:moveTo>
                    <a:pt x="167" y="0"/>
                  </a:moveTo>
                  <a:cubicBezTo>
                    <a:pt x="12097" y="0"/>
                    <a:pt x="21768" y="9670"/>
                    <a:pt x="21768" y="21600"/>
                  </a:cubicBezTo>
                  <a:cubicBezTo>
                    <a:pt x="21768" y="33529"/>
                    <a:pt x="12097" y="43200"/>
                    <a:pt x="168" y="43200"/>
                  </a:cubicBezTo>
                  <a:cubicBezTo>
                    <a:pt x="111" y="43200"/>
                    <a:pt x="55" y="43199"/>
                    <a:pt x="-1" y="43199"/>
                  </a:cubicBezTo>
                </a:path>
                <a:path w="21768" h="43200" stroke="0" extrusionOk="0">
                  <a:moveTo>
                    <a:pt x="167" y="0"/>
                  </a:moveTo>
                  <a:cubicBezTo>
                    <a:pt x="12097" y="0"/>
                    <a:pt x="21768" y="9670"/>
                    <a:pt x="21768" y="21600"/>
                  </a:cubicBezTo>
                  <a:cubicBezTo>
                    <a:pt x="21768" y="33529"/>
                    <a:pt x="12097" y="43200"/>
                    <a:pt x="168" y="43200"/>
                  </a:cubicBezTo>
                  <a:cubicBezTo>
                    <a:pt x="111" y="43200"/>
                    <a:pt x="55" y="43199"/>
                    <a:pt x="-1" y="43199"/>
                  </a:cubicBezTo>
                  <a:lnTo>
                    <a:pt x="168"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74" name="Gruppieren 73"/>
          <p:cNvGrpSpPr/>
          <p:nvPr/>
        </p:nvGrpSpPr>
        <p:grpSpPr bwMode="gray">
          <a:xfrm>
            <a:off x="9506507" y="2152041"/>
            <a:ext cx="216028" cy="216000"/>
            <a:chOff x="9079952" y="3041684"/>
            <a:chExt cx="216000" cy="216000"/>
          </a:xfrm>
        </p:grpSpPr>
        <p:sp>
          <p:nvSpPr>
            <p:cNvPr id="75" name="Oval 12"/>
            <p:cNvSpPr>
              <a:spLocks noChangeAspect="1" noChangeArrowheads="1"/>
            </p:cNvSpPr>
            <p:nvPr/>
          </p:nvSpPr>
          <p:spPr bwMode="gray">
            <a:xfrm>
              <a:off x="9079952" y="3041684"/>
              <a:ext cx="214114" cy="214114"/>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6" name="Arc 13"/>
            <p:cNvSpPr>
              <a:spLocks noChangeAspect="1"/>
            </p:cNvSpPr>
            <p:nvPr/>
          </p:nvSpPr>
          <p:spPr bwMode="gray">
            <a:xfrm>
              <a:off x="9079952" y="3041684"/>
              <a:ext cx="216000" cy="216000"/>
            </a:xfrm>
            <a:custGeom>
              <a:avLst/>
              <a:gdLst>
                <a:gd name="G0" fmla="+- 21600 0 0"/>
                <a:gd name="G1" fmla="+- 21600 0 0"/>
                <a:gd name="G2" fmla="+- 21600 0 0"/>
                <a:gd name="T0" fmla="*/ 21600 w 43200"/>
                <a:gd name="T1" fmla="*/ 0 h 43200"/>
                <a:gd name="T2" fmla="*/ 0 w 43200"/>
                <a:gd name="T3" fmla="*/ 21600 h 43200"/>
                <a:gd name="T4" fmla="*/ 21600 w 43200"/>
                <a:gd name="T5" fmla="*/ 21600 h 43200"/>
              </a:gdLst>
              <a:ahLst/>
              <a:cxnLst>
                <a:cxn ang="0">
                  <a:pos x="T0" y="T1"/>
                </a:cxn>
                <a:cxn ang="0">
                  <a:pos x="T2" y="T3"/>
                </a:cxn>
                <a:cxn ang="0">
                  <a:pos x="T4" y="T5"/>
                </a:cxn>
              </a:cxnLst>
              <a:rect l="0" t="0" r="r" b="b"/>
              <a:pathLst>
                <a:path w="43200" h="43200" fill="none" extrusionOk="0">
                  <a:moveTo>
                    <a:pt x="21599" y="0"/>
                  </a:moveTo>
                  <a:cubicBezTo>
                    <a:pt x="33529" y="0"/>
                    <a:pt x="43200" y="9670"/>
                    <a:pt x="43200" y="21600"/>
                  </a:cubicBezTo>
                  <a:cubicBezTo>
                    <a:pt x="43200" y="33529"/>
                    <a:pt x="33529" y="43200"/>
                    <a:pt x="21600" y="43200"/>
                  </a:cubicBezTo>
                  <a:cubicBezTo>
                    <a:pt x="9670" y="43200"/>
                    <a:pt x="0" y="33529"/>
                    <a:pt x="0" y="21600"/>
                  </a:cubicBezTo>
                </a:path>
                <a:path w="43200" h="43200" stroke="0" extrusionOk="0">
                  <a:moveTo>
                    <a:pt x="21599" y="0"/>
                  </a:moveTo>
                  <a:cubicBezTo>
                    <a:pt x="33529" y="0"/>
                    <a:pt x="43200" y="9670"/>
                    <a:pt x="43200" y="21600"/>
                  </a:cubicBezTo>
                  <a:cubicBezTo>
                    <a:pt x="43200" y="33529"/>
                    <a:pt x="33529" y="43200"/>
                    <a:pt x="21600" y="43200"/>
                  </a:cubicBezTo>
                  <a:cubicBezTo>
                    <a:pt x="9670" y="43200"/>
                    <a:pt x="0" y="33529"/>
                    <a:pt x="0" y="21600"/>
                  </a:cubicBezTo>
                  <a:lnTo>
                    <a:pt x="21600"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77" name="Gruppieren 76"/>
          <p:cNvGrpSpPr/>
          <p:nvPr/>
        </p:nvGrpSpPr>
        <p:grpSpPr bwMode="gray">
          <a:xfrm>
            <a:off x="9506507" y="2882631"/>
            <a:ext cx="216028" cy="216000"/>
            <a:chOff x="9079952" y="3675600"/>
            <a:chExt cx="216000" cy="216000"/>
          </a:xfrm>
        </p:grpSpPr>
        <p:sp>
          <p:nvSpPr>
            <p:cNvPr id="78" name="Oval 4"/>
            <p:cNvSpPr>
              <a:spLocks noChangeAspect="1" noChangeArrowheads="1"/>
            </p:cNvSpPr>
            <p:nvPr/>
          </p:nvSpPr>
          <p:spPr bwMode="gray">
            <a:xfrm>
              <a:off x="9079952" y="3675600"/>
              <a:ext cx="216000" cy="216000"/>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9" name="Arc 5"/>
            <p:cNvSpPr>
              <a:spLocks noChangeAspect="1"/>
            </p:cNvSpPr>
            <p:nvPr/>
          </p:nvSpPr>
          <p:spPr bwMode="gray">
            <a:xfrm>
              <a:off x="9187476" y="3675600"/>
              <a:ext cx="108476" cy="10847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80" name="Oval 10"/>
          <p:cNvSpPr>
            <a:spLocks noChangeArrowheads="1"/>
          </p:cNvSpPr>
          <p:nvPr/>
        </p:nvSpPr>
        <p:spPr bwMode="gray">
          <a:xfrm>
            <a:off x="9506507" y="3613221"/>
            <a:ext cx="216028" cy="216000"/>
          </a:xfrm>
          <a:prstGeom prst="ellipse">
            <a:avLst/>
          </a:prstGeom>
          <a:solidFill>
            <a:schemeClr val="accent6"/>
          </a:solidFill>
          <a:ln w="12700" algn="ctr">
            <a:noFill/>
            <a:round/>
            <a:headEnd/>
            <a:tailEnd/>
          </a:ln>
          <a:effectLst/>
        </p:spPr>
        <p:txBody>
          <a:bodyPr vert="horz" wrap="square" lIns="71988" tIns="35998" rIns="35998" bIns="3599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81" name="Gruppieren 80"/>
          <p:cNvGrpSpPr/>
          <p:nvPr/>
        </p:nvGrpSpPr>
        <p:grpSpPr bwMode="gray">
          <a:xfrm>
            <a:off x="9506507" y="4343811"/>
            <a:ext cx="216028" cy="216000"/>
            <a:chOff x="9079952" y="4955223"/>
            <a:chExt cx="216000" cy="216000"/>
          </a:xfrm>
        </p:grpSpPr>
        <p:sp>
          <p:nvSpPr>
            <p:cNvPr id="82" name="Oval 7"/>
            <p:cNvSpPr>
              <a:spLocks noChangeAspect="1" noChangeArrowheads="1"/>
            </p:cNvSpPr>
            <p:nvPr/>
          </p:nvSpPr>
          <p:spPr bwMode="gray">
            <a:xfrm>
              <a:off x="9079952" y="4955223"/>
              <a:ext cx="216000" cy="216000"/>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3" name="Arc 8"/>
            <p:cNvSpPr>
              <a:spLocks noChangeAspect="1"/>
            </p:cNvSpPr>
            <p:nvPr/>
          </p:nvSpPr>
          <p:spPr bwMode="gray">
            <a:xfrm>
              <a:off x="9187476" y="4955223"/>
              <a:ext cx="108476" cy="216000"/>
            </a:xfrm>
            <a:custGeom>
              <a:avLst/>
              <a:gdLst>
                <a:gd name="G0" fmla="+- 168 0 0"/>
                <a:gd name="G1" fmla="+- 21600 0 0"/>
                <a:gd name="G2" fmla="+- 21600 0 0"/>
                <a:gd name="T0" fmla="*/ 168 w 21768"/>
                <a:gd name="T1" fmla="*/ 0 h 43200"/>
                <a:gd name="T2" fmla="*/ 0 w 21768"/>
                <a:gd name="T3" fmla="*/ 43199 h 43200"/>
                <a:gd name="T4" fmla="*/ 168 w 21768"/>
                <a:gd name="T5" fmla="*/ 21600 h 43200"/>
              </a:gdLst>
              <a:ahLst/>
              <a:cxnLst>
                <a:cxn ang="0">
                  <a:pos x="T0" y="T1"/>
                </a:cxn>
                <a:cxn ang="0">
                  <a:pos x="T2" y="T3"/>
                </a:cxn>
                <a:cxn ang="0">
                  <a:pos x="T4" y="T5"/>
                </a:cxn>
              </a:cxnLst>
              <a:rect l="0" t="0" r="r" b="b"/>
              <a:pathLst>
                <a:path w="21768" h="43200" fill="none" extrusionOk="0">
                  <a:moveTo>
                    <a:pt x="167" y="0"/>
                  </a:moveTo>
                  <a:cubicBezTo>
                    <a:pt x="12097" y="0"/>
                    <a:pt x="21768" y="9670"/>
                    <a:pt x="21768" y="21600"/>
                  </a:cubicBezTo>
                  <a:cubicBezTo>
                    <a:pt x="21768" y="33529"/>
                    <a:pt x="12097" y="43200"/>
                    <a:pt x="168" y="43200"/>
                  </a:cubicBezTo>
                  <a:cubicBezTo>
                    <a:pt x="111" y="43200"/>
                    <a:pt x="55" y="43199"/>
                    <a:pt x="-1" y="43199"/>
                  </a:cubicBezTo>
                </a:path>
                <a:path w="21768" h="43200" stroke="0" extrusionOk="0">
                  <a:moveTo>
                    <a:pt x="167" y="0"/>
                  </a:moveTo>
                  <a:cubicBezTo>
                    <a:pt x="12097" y="0"/>
                    <a:pt x="21768" y="9670"/>
                    <a:pt x="21768" y="21600"/>
                  </a:cubicBezTo>
                  <a:cubicBezTo>
                    <a:pt x="21768" y="33529"/>
                    <a:pt x="12097" y="43200"/>
                    <a:pt x="168" y="43200"/>
                  </a:cubicBezTo>
                  <a:cubicBezTo>
                    <a:pt x="111" y="43200"/>
                    <a:pt x="55" y="43199"/>
                    <a:pt x="-1" y="43199"/>
                  </a:cubicBezTo>
                  <a:lnTo>
                    <a:pt x="168"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84" name="Gruppieren 83"/>
          <p:cNvGrpSpPr/>
          <p:nvPr/>
        </p:nvGrpSpPr>
        <p:grpSpPr bwMode="gray">
          <a:xfrm>
            <a:off x="9506507" y="3978516"/>
            <a:ext cx="216028" cy="216000"/>
            <a:chOff x="9079952" y="4640400"/>
            <a:chExt cx="216000" cy="216000"/>
          </a:xfrm>
        </p:grpSpPr>
        <p:sp>
          <p:nvSpPr>
            <p:cNvPr id="85" name="Oval 12"/>
            <p:cNvSpPr>
              <a:spLocks noChangeAspect="1" noChangeArrowheads="1"/>
            </p:cNvSpPr>
            <p:nvPr/>
          </p:nvSpPr>
          <p:spPr bwMode="gray">
            <a:xfrm>
              <a:off x="9079952" y="4640400"/>
              <a:ext cx="214114" cy="214114"/>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6" name="Arc 13"/>
            <p:cNvSpPr>
              <a:spLocks noChangeAspect="1"/>
            </p:cNvSpPr>
            <p:nvPr/>
          </p:nvSpPr>
          <p:spPr bwMode="gray">
            <a:xfrm>
              <a:off x="9079952" y="4640400"/>
              <a:ext cx="216000" cy="216000"/>
            </a:xfrm>
            <a:custGeom>
              <a:avLst/>
              <a:gdLst>
                <a:gd name="G0" fmla="+- 21600 0 0"/>
                <a:gd name="G1" fmla="+- 21600 0 0"/>
                <a:gd name="G2" fmla="+- 21600 0 0"/>
                <a:gd name="T0" fmla="*/ 21600 w 43200"/>
                <a:gd name="T1" fmla="*/ 0 h 43200"/>
                <a:gd name="T2" fmla="*/ 0 w 43200"/>
                <a:gd name="T3" fmla="*/ 21600 h 43200"/>
                <a:gd name="T4" fmla="*/ 21600 w 43200"/>
                <a:gd name="T5" fmla="*/ 21600 h 43200"/>
              </a:gdLst>
              <a:ahLst/>
              <a:cxnLst>
                <a:cxn ang="0">
                  <a:pos x="T0" y="T1"/>
                </a:cxn>
                <a:cxn ang="0">
                  <a:pos x="T2" y="T3"/>
                </a:cxn>
                <a:cxn ang="0">
                  <a:pos x="T4" y="T5"/>
                </a:cxn>
              </a:cxnLst>
              <a:rect l="0" t="0" r="r" b="b"/>
              <a:pathLst>
                <a:path w="43200" h="43200" fill="none" extrusionOk="0">
                  <a:moveTo>
                    <a:pt x="21599" y="0"/>
                  </a:moveTo>
                  <a:cubicBezTo>
                    <a:pt x="33529" y="0"/>
                    <a:pt x="43200" y="9670"/>
                    <a:pt x="43200" y="21600"/>
                  </a:cubicBezTo>
                  <a:cubicBezTo>
                    <a:pt x="43200" y="33529"/>
                    <a:pt x="33529" y="43200"/>
                    <a:pt x="21600" y="43200"/>
                  </a:cubicBezTo>
                  <a:cubicBezTo>
                    <a:pt x="9670" y="43200"/>
                    <a:pt x="0" y="33529"/>
                    <a:pt x="0" y="21600"/>
                  </a:cubicBezTo>
                </a:path>
                <a:path w="43200" h="43200" stroke="0" extrusionOk="0">
                  <a:moveTo>
                    <a:pt x="21599" y="0"/>
                  </a:moveTo>
                  <a:cubicBezTo>
                    <a:pt x="33529" y="0"/>
                    <a:pt x="43200" y="9670"/>
                    <a:pt x="43200" y="21600"/>
                  </a:cubicBezTo>
                  <a:cubicBezTo>
                    <a:pt x="43200" y="33529"/>
                    <a:pt x="33529" y="43200"/>
                    <a:pt x="21600" y="43200"/>
                  </a:cubicBezTo>
                  <a:cubicBezTo>
                    <a:pt x="9670" y="43200"/>
                    <a:pt x="0" y="33529"/>
                    <a:pt x="0" y="21600"/>
                  </a:cubicBezTo>
                  <a:lnTo>
                    <a:pt x="21600"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87" name="Gruppieren 86"/>
          <p:cNvGrpSpPr/>
          <p:nvPr/>
        </p:nvGrpSpPr>
        <p:grpSpPr bwMode="gray">
          <a:xfrm>
            <a:off x="9506507" y="4709106"/>
            <a:ext cx="216028" cy="216000"/>
            <a:chOff x="9079952" y="5283512"/>
            <a:chExt cx="216000" cy="216000"/>
          </a:xfrm>
        </p:grpSpPr>
        <p:sp>
          <p:nvSpPr>
            <p:cNvPr id="88" name="Oval 4"/>
            <p:cNvSpPr>
              <a:spLocks noChangeAspect="1" noChangeArrowheads="1"/>
            </p:cNvSpPr>
            <p:nvPr/>
          </p:nvSpPr>
          <p:spPr bwMode="gray">
            <a:xfrm>
              <a:off x="9079952" y="5283512"/>
              <a:ext cx="216000" cy="216000"/>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9" name="Arc 5"/>
            <p:cNvSpPr>
              <a:spLocks noChangeAspect="1"/>
            </p:cNvSpPr>
            <p:nvPr/>
          </p:nvSpPr>
          <p:spPr bwMode="gray">
            <a:xfrm>
              <a:off x="9187476" y="5283512"/>
              <a:ext cx="108476" cy="10847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90" name="Oval 10"/>
          <p:cNvSpPr>
            <a:spLocks noChangeArrowheads="1"/>
          </p:cNvSpPr>
          <p:nvPr/>
        </p:nvSpPr>
        <p:spPr bwMode="gray">
          <a:xfrm>
            <a:off x="11140006" y="1786746"/>
            <a:ext cx="216028" cy="216000"/>
          </a:xfrm>
          <a:prstGeom prst="ellipse">
            <a:avLst/>
          </a:prstGeom>
          <a:solidFill>
            <a:schemeClr val="accent6"/>
          </a:solidFill>
          <a:ln w="12700" algn="ctr">
            <a:noFill/>
            <a:round/>
            <a:headEnd/>
            <a:tailEnd/>
          </a:ln>
          <a:effectLst/>
        </p:spPr>
        <p:txBody>
          <a:bodyPr vert="horz" wrap="square" lIns="71988" tIns="35998" rIns="35998" bIns="3599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1" name="Oval 9"/>
          <p:cNvSpPr>
            <a:spLocks noChangeArrowheads="1"/>
          </p:cNvSpPr>
          <p:nvPr/>
        </p:nvSpPr>
        <p:spPr bwMode="gray">
          <a:xfrm>
            <a:off x="11140006" y="3247926"/>
            <a:ext cx="216028" cy="216000"/>
          </a:xfrm>
          <a:prstGeom prst="ellipse">
            <a:avLst/>
          </a:prstGeom>
          <a:solidFill>
            <a:srgbClr val="FFFFFF"/>
          </a:solidFill>
          <a:ln w="12700" algn="ctr">
            <a:solidFill>
              <a:schemeClr val="accent6"/>
            </a:solidFill>
            <a:round/>
            <a:headEnd/>
            <a:tailEnd/>
          </a:ln>
          <a:effectLst/>
        </p:spPr>
        <p:txBody>
          <a:bodyPr vert="horz" wrap="square" lIns="71988" tIns="35998" rIns="35998" bIns="35998" numCol="1" anchor="t" anchorCtr="0" compatLnSpc="1">
            <a:prstTxWarp prst="textNoShape">
              <a:avLst/>
            </a:prstTxWarp>
          </a:bodyPr>
          <a:lstStyle/>
          <a:p>
            <a:pPr fontAlgn="base">
              <a:spcBef>
                <a:spcPct val="0"/>
              </a:spcBef>
              <a:spcAft>
                <a:spcPct val="0"/>
              </a:spcAft>
            </a:pPr>
            <a:endParaRPr lang="en-US" dirty="0">
              <a:latin typeface="Arial" pitchFamily="34" charset="0"/>
              <a:cs typeface="Arial" panose="020B0604020202020204" pitchFamily="34" charset="0"/>
            </a:endParaRPr>
          </a:p>
        </p:txBody>
      </p:sp>
      <p:grpSp>
        <p:nvGrpSpPr>
          <p:cNvPr id="92" name="Gruppieren 91"/>
          <p:cNvGrpSpPr/>
          <p:nvPr/>
        </p:nvGrpSpPr>
        <p:grpSpPr bwMode="gray">
          <a:xfrm>
            <a:off x="11140006" y="2517336"/>
            <a:ext cx="216028" cy="216000"/>
            <a:chOff x="10731463" y="3355200"/>
            <a:chExt cx="216000" cy="216000"/>
          </a:xfrm>
        </p:grpSpPr>
        <p:sp>
          <p:nvSpPr>
            <p:cNvPr id="93" name="Oval 7"/>
            <p:cNvSpPr>
              <a:spLocks noChangeAspect="1" noChangeArrowheads="1"/>
            </p:cNvSpPr>
            <p:nvPr/>
          </p:nvSpPr>
          <p:spPr bwMode="gray">
            <a:xfrm>
              <a:off x="10731463" y="3355200"/>
              <a:ext cx="216000" cy="216000"/>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4" name="Arc 8"/>
            <p:cNvSpPr>
              <a:spLocks noChangeAspect="1"/>
            </p:cNvSpPr>
            <p:nvPr/>
          </p:nvSpPr>
          <p:spPr bwMode="gray">
            <a:xfrm>
              <a:off x="10838987" y="3355200"/>
              <a:ext cx="108476" cy="216000"/>
            </a:xfrm>
            <a:custGeom>
              <a:avLst/>
              <a:gdLst>
                <a:gd name="G0" fmla="+- 168 0 0"/>
                <a:gd name="G1" fmla="+- 21600 0 0"/>
                <a:gd name="G2" fmla="+- 21600 0 0"/>
                <a:gd name="T0" fmla="*/ 168 w 21768"/>
                <a:gd name="T1" fmla="*/ 0 h 43200"/>
                <a:gd name="T2" fmla="*/ 0 w 21768"/>
                <a:gd name="T3" fmla="*/ 43199 h 43200"/>
                <a:gd name="T4" fmla="*/ 168 w 21768"/>
                <a:gd name="T5" fmla="*/ 21600 h 43200"/>
              </a:gdLst>
              <a:ahLst/>
              <a:cxnLst>
                <a:cxn ang="0">
                  <a:pos x="T0" y="T1"/>
                </a:cxn>
                <a:cxn ang="0">
                  <a:pos x="T2" y="T3"/>
                </a:cxn>
                <a:cxn ang="0">
                  <a:pos x="T4" y="T5"/>
                </a:cxn>
              </a:cxnLst>
              <a:rect l="0" t="0" r="r" b="b"/>
              <a:pathLst>
                <a:path w="21768" h="43200" fill="none" extrusionOk="0">
                  <a:moveTo>
                    <a:pt x="167" y="0"/>
                  </a:moveTo>
                  <a:cubicBezTo>
                    <a:pt x="12097" y="0"/>
                    <a:pt x="21768" y="9670"/>
                    <a:pt x="21768" y="21600"/>
                  </a:cubicBezTo>
                  <a:cubicBezTo>
                    <a:pt x="21768" y="33529"/>
                    <a:pt x="12097" y="43200"/>
                    <a:pt x="168" y="43200"/>
                  </a:cubicBezTo>
                  <a:cubicBezTo>
                    <a:pt x="111" y="43200"/>
                    <a:pt x="55" y="43199"/>
                    <a:pt x="-1" y="43199"/>
                  </a:cubicBezTo>
                </a:path>
                <a:path w="21768" h="43200" stroke="0" extrusionOk="0">
                  <a:moveTo>
                    <a:pt x="167" y="0"/>
                  </a:moveTo>
                  <a:cubicBezTo>
                    <a:pt x="12097" y="0"/>
                    <a:pt x="21768" y="9670"/>
                    <a:pt x="21768" y="21600"/>
                  </a:cubicBezTo>
                  <a:cubicBezTo>
                    <a:pt x="21768" y="33529"/>
                    <a:pt x="12097" y="43200"/>
                    <a:pt x="168" y="43200"/>
                  </a:cubicBezTo>
                  <a:cubicBezTo>
                    <a:pt x="111" y="43200"/>
                    <a:pt x="55" y="43199"/>
                    <a:pt x="-1" y="43199"/>
                  </a:cubicBezTo>
                  <a:lnTo>
                    <a:pt x="168"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95" name="Gruppieren 94"/>
          <p:cNvGrpSpPr/>
          <p:nvPr/>
        </p:nvGrpSpPr>
        <p:grpSpPr bwMode="gray">
          <a:xfrm>
            <a:off x="11140006" y="2152041"/>
            <a:ext cx="216028" cy="216000"/>
            <a:chOff x="10731463" y="3041684"/>
            <a:chExt cx="216000" cy="216000"/>
          </a:xfrm>
        </p:grpSpPr>
        <p:sp>
          <p:nvSpPr>
            <p:cNvPr id="96" name="Oval 12"/>
            <p:cNvSpPr>
              <a:spLocks noChangeAspect="1" noChangeArrowheads="1"/>
            </p:cNvSpPr>
            <p:nvPr/>
          </p:nvSpPr>
          <p:spPr bwMode="gray">
            <a:xfrm>
              <a:off x="10731463" y="3041684"/>
              <a:ext cx="214114" cy="214114"/>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7" name="Arc 13"/>
            <p:cNvSpPr>
              <a:spLocks noChangeAspect="1"/>
            </p:cNvSpPr>
            <p:nvPr/>
          </p:nvSpPr>
          <p:spPr bwMode="gray">
            <a:xfrm>
              <a:off x="10731463" y="3041684"/>
              <a:ext cx="216000" cy="216000"/>
            </a:xfrm>
            <a:custGeom>
              <a:avLst/>
              <a:gdLst>
                <a:gd name="G0" fmla="+- 21600 0 0"/>
                <a:gd name="G1" fmla="+- 21600 0 0"/>
                <a:gd name="G2" fmla="+- 21600 0 0"/>
                <a:gd name="T0" fmla="*/ 21600 w 43200"/>
                <a:gd name="T1" fmla="*/ 0 h 43200"/>
                <a:gd name="T2" fmla="*/ 0 w 43200"/>
                <a:gd name="T3" fmla="*/ 21600 h 43200"/>
                <a:gd name="T4" fmla="*/ 21600 w 43200"/>
                <a:gd name="T5" fmla="*/ 21600 h 43200"/>
              </a:gdLst>
              <a:ahLst/>
              <a:cxnLst>
                <a:cxn ang="0">
                  <a:pos x="T0" y="T1"/>
                </a:cxn>
                <a:cxn ang="0">
                  <a:pos x="T2" y="T3"/>
                </a:cxn>
                <a:cxn ang="0">
                  <a:pos x="T4" y="T5"/>
                </a:cxn>
              </a:cxnLst>
              <a:rect l="0" t="0" r="r" b="b"/>
              <a:pathLst>
                <a:path w="43200" h="43200" fill="none" extrusionOk="0">
                  <a:moveTo>
                    <a:pt x="21599" y="0"/>
                  </a:moveTo>
                  <a:cubicBezTo>
                    <a:pt x="33529" y="0"/>
                    <a:pt x="43200" y="9670"/>
                    <a:pt x="43200" y="21600"/>
                  </a:cubicBezTo>
                  <a:cubicBezTo>
                    <a:pt x="43200" y="33529"/>
                    <a:pt x="33529" y="43200"/>
                    <a:pt x="21600" y="43200"/>
                  </a:cubicBezTo>
                  <a:cubicBezTo>
                    <a:pt x="9670" y="43200"/>
                    <a:pt x="0" y="33529"/>
                    <a:pt x="0" y="21600"/>
                  </a:cubicBezTo>
                </a:path>
                <a:path w="43200" h="43200" stroke="0" extrusionOk="0">
                  <a:moveTo>
                    <a:pt x="21599" y="0"/>
                  </a:moveTo>
                  <a:cubicBezTo>
                    <a:pt x="33529" y="0"/>
                    <a:pt x="43200" y="9670"/>
                    <a:pt x="43200" y="21600"/>
                  </a:cubicBezTo>
                  <a:cubicBezTo>
                    <a:pt x="43200" y="33529"/>
                    <a:pt x="33529" y="43200"/>
                    <a:pt x="21600" y="43200"/>
                  </a:cubicBezTo>
                  <a:cubicBezTo>
                    <a:pt x="9670" y="43200"/>
                    <a:pt x="0" y="33529"/>
                    <a:pt x="0" y="21600"/>
                  </a:cubicBezTo>
                  <a:lnTo>
                    <a:pt x="21600"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98" name="Gruppieren 97"/>
          <p:cNvGrpSpPr/>
          <p:nvPr/>
        </p:nvGrpSpPr>
        <p:grpSpPr bwMode="gray">
          <a:xfrm>
            <a:off x="11140006" y="2882631"/>
            <a:ext cx="216028" cy="216000"/>
            <a:chOff x="10731463" y="3675600"/>
            <a:chExt cx="216000" cy="216000"/>
          </a:xfrm>
        </p:grpSpPr>
        <p:sp>
          <p:nvSpPr>
            <p:cNvPr id="99" name="Oval 4"/>
            <p:cNvSpPr>
              <a:spLocks noChangeAspect="1" noChangeArrowheads="1"/>
            </p:cNvSpPr>
            <p:nvPr/>
          </p:nvSpPr>
          <p:spPr bwMode="gray">
            <a:xfrm>
              <a:off x="10731463" y="3675600"/>
              <a:ext cx="216000" cy="216000"/>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00" name="Arc 5"/>
            <p:cNvSpPr>
              <a:spLocks noChangeAspect="1"/>
            </p:cNvSpPr>
            <p:nvPr/>
          </p:nvSpPr>
          <p:spPr bwMode="gray">
            <a:xfrm>
              <a:off x="10838987" y="3675600"/>
              <a:ext cx="108476" cy="10847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101" name="Oval 10"/>
          <p:cNvSpPr>
            <a:spLocks noChangeArrowheads="1"/>
          </p:cNvSpPr>
          <p:nvPr/>
        </p:nvSpPr>
        <p:spPr bwMode="gray">
          <a:xfrm>
            <a:off x="11140006" y="3613221"/>
            <a:ext cx="216028" cy="216000"/>
          </a:xfrm>
          <a:prstGeom prst="ellipse">
            <a:avLst/>
          </a:prstGeom>
          <a:solidFill>
            <a:schemeClr val="accent6"/>
          </a:solidFill>
          <a:ln w="12700" algn="ctr">
            <a:noFill/>
            <a:round/>
            <a:headEnd/>
            <a:tailEnd/>
          </a:ln>
          <a:effectLst/>
        </p:spPr>
        <p:txBody>
          <a:bodyPr vert="horz" wrap="square" lIns="71988" tIns="35998" rIns="35998" bIns="3599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102" name="Gruppieren 101"/>
          <p:cNvGrpSpPr/>
          <p:nvPr/>
        </p:nvGrpSpPr>
        <p:grpSpPr bwMode="gray">
          <a:xfrm>
            <a:off x="11140006" y="4343811"/>
            <a:ext cx="216028" cy="216000"/>
            <a:chOff x="10731463" y="4955223"/>
            <a:chExt cx="216000" cy="216000"/>
          </a:xfrm>
        </p:grpSpPr>
        <p:sp>
          <p:nvSpPr>
            <p:cNvPr id="103" name="Oval 7"/>
            <p:cNvSpPr>
              <a:spLocks noChangeAspect="1" noChangeArrowheads="1"/>
            </p:cNvSpPr>
            <p:nvPr/>
          </p:nvSpPr>
          <p:spPr bwMode="gray">
            <a:xfrm>
              <a:off x="10731463" y="4955223"/>
              <a:ext cx="216000" cy="216000"/>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04" name="Arc 8"/>
            <p:cNvSpPr>
              <a:spLocks noChangeAspect="1"/>
            </p:cNvSpPr>
            <p:nvPr/>
          </p:nvSpPr>
          <p:spPr bwMode="gray">
            <a:xfrm>
              <a:off x="10838987" y="4955223"/>
              <a:ext cx="108476" cy="216000"/>
            </a:xfrm>
            <a:custGeom>
              <a:avLst/>
              <a:gdLst>
                <a:gd name="G0" fmla="+- 168 0 0"/>
                <a:gd name="G1" fmla="+- 21600 0 0"/>
                <a:gd name="G2" fmla="+- 21600 0 0"/>
                <a:gd name="T0" fmla="*/ 168 w 21768"/>
                <a:gd name="T1" fmla="*/ 0 h 43200"/>
                <a:gd name="T2" fmla="*/ 0 w 21768"/>
                <a:gd name="T3" fmla="*/ 43199 h 43200"/>
                <a:gd name="T4" fmla="*/ 168 w 21768"/>
                <a:gd name="T5" fmla="*/ 21600 h 43200"/>
              </a:gdLst>
              <a:ahLst/>
              <a:cxnLst>
                <a:cxn ang="0">
                  <a:pos x="T0" y="T1"/>
                </a:cxn>
                <a:cxn ang="0">
                  <a:pos x="T2" y="T3"/>
                </a:cxn>
                <a:cxn ang="0">
                  <a:pos x="T4" y="T5"/>
                </a:cxn>
              </a:cxnLst>
              <a:rect l="0" t="0" r="r" b="b"/>
              <a:pathLst>
                <a:path w="21768" h="43200" fill="none" extrusionOk="0">
                  <a:moveTo>
                    <a:pt x="167" y="0"/>
                  </a:moveTo>
                  <a:cubicBezTo>
                    <a:pt x="12097" y="0"/>
                    <a:pt x="21768" y="9670"/>
                    <a:pt x="21768" y="21600"/>
                  </a:cubicBezTo>
                  <a:cubicBezTo>
                    <a:pt x="21768" y="33529"/>
                    <a:pt x="12097" y="43200"/>
                    <a:pt x="168" y="43200"/>
                  </a:cubicBezTo>
                  <a:cubicBezTo>
                    <a:pt x="111" y="43200"/>
                    <a:pt x="55" y="43199"/>
                    <a:pt x="-1" y="43199"/>
                  </a:cubicBezTo>
                </a:path>
                <a:path w="21768" h="43200" stroke="0" extrusionOk="0">
                  <a:moveTo>
                    <a:pt x="167" y="0"/>
                  </a:moveTo>
                  <a:cubicBezTo>
                    <a:pt x="12097" y="0"/>
                    <a:pt x="21768" y="9670"/>
                    <a:pt x="21768" y="21600"/>
                  </a:cubicBezTo>
                  <a:cubicBezTo>
                    <a:pt x="21768" y="33529"/>
                    <a:pt x="12097" y="43200"/>
                    <a:pt x="168" y="43200"/>
                  </a:cubicBezTo>
                  <a:cubicBezTo>
                    <a:pt x="111" y="43200"/>
                    <a:pt x="55" y="43199"/>
                    <a:pt x="-1" y="43199"/>
                  </a:cubicBezTo>
                  <a:lnTo>
                    <a:pt x="168"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105" name="Gruppieren 104"/>
          <p:cNvGrpSpPr/>
          <p:nvPr/>
        </p:nvGrpSpPr>
        <p:grpSpPr bwMode="gray">
          <a:xfrm>
            <a:off x="11140006" y="3978516"/>
            <a:ext cx="216028" cy="216000"/>
            <a:chOff x="10731463" y="4640400"/>
            <a:chExt cx="216000" cy="216000"/>
          </a:xfrm>
        </p:grpSpPr>
        <p:sp>
          <p:nvSpPr>
            <p:cNvPr id="106" name="Oval 12"/>
            <p:cNvSpPr>
              <a:spLocks noChangeAspect="1" noChangeArrowheads="1"/>
            </p:cNvSpPr>
            <p:nvPr/>
          </p:nvSpPr>
          <p:spPr bwMode="gray">
            <a:xfrm>
              <a:off x="10731463" y="4640400"/>
              <a:ext cx="214114" cy="214114"/>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07" name="Arc 13"/>
            <p:cNvSpPr>
              <a:spLocks noChangeAspect="1"/>
            </p:cNvSpPr>
            <p:nvPr/>
          </p:nvSpPr>
          <p:spPr bwMode="gray">
            <a:xfrm>
              <a:off x="10731463" y="4640400"/>
              <a:ext cx="216000" cy="216000"/>
            </a:xfrm>
            <a:custGeom>
              <a:avLst/>
              <a:gdLst>
                <a:gd name="G0" fmla="+- 21600 0 0"/>
                <a:gd name="G1" fmla="+- 21600 0 0"/>
                <a:gd name="G2" fmla="+- 21600 0 0"/>
                <a:gd name="T0" fmla="*/ 21600 w 43200"/>
                <a:gd name="T1" fmla="*/ 0 h 43200"/>
                <a:gd name="T2" fmla="*/ 0 w 43200"/>
                <a:gd name="T3" fmla="*/ 21600 h 43200"/>
                <a:gd name="T4" fmla="*/ 21600 w 43200"/>
                <a:gd name="T5" fmla="*/ 21600 h 43200"/>
              </a:gdLst>
              <a:ahLst/>
              <a:cxnLst>
                <a:cxn ang="0">
                  <a:pos x="T0" y="T1"/>
                </a:cxn>
                <a:cxn ang="0">
                  <a:pos x="T2" y="T3"/>
                </a:cxn>
                <a:cxn ang="0">
                  <a:pos x="T4" y="T5"/>
                </a:cxn>
              </a:cxnLst>
              <a:rect l="0" t="0" r="r" b="b"/>
              <a:pathLst>
                <a:path w="43200" h="43200" fill="none" extrusionOk="0">
                  <a:moveTo>
                    <a:pt x="21599" y="0"/>
                  </a:moveTo>
                  <a:cubicBezTo>
                    <a:pt x="33529" y="0"/>
                    <a:pt x="43200" y="9670"/>
                    <a:pt x="43200" y="21600"/>
                  </a:cubicBezTo>
                  <a:cubicBezTo>
                    <a:pt x="43200" y="33529"/>
                    <a:pt x="33529" y="43200"/>
                    <a:pt x="21600" y="43200"/>
                  </a:cubicBezTo>
                  <a:cubicBezTo>
                    <a:pt x="9670" y="43200"/>
                    <a:pt x="0" y="33529"/>
                    <a:pt x="0" y="21600"/>
                  </a:cubicBezTo>
                </a:path>
                <a:path w="43200" h="43200" stroke="0" extrusionOk="0">
                  <a:moveTo>
                    <a:pt x="21599" y="0"/>
                  </a:moveTo>
                  <a:cubicBezTo>
                    <a:pt x="33529" y="0"/>
                    <a:pt x="43200" y="9670"/>
                    <a:pt x="43200" y="21600"/>
                  </a:cubicBezTo>
                  <a:cubicBezTo>
                    <a:pt x="43200" y="33529"/>
                    <a:pt x="33529" y="43200"/>
                    <a:pt x="21600" y="43200"/>
                  </a:cubicBezTo>
                  <a:cubicBezTo>
                    <a:pt x="9670" y="43200"/>
                    <a:pt x="0" y="33529"/>
                    <a:pt x="0" y="21600"/>
                  </a:cubicBezTo>
                  <a:lnTo>
                    <a:pt x="21600"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108" name="Gruppieren 107"/>
          <p:cNvGrpSpPr/>
          <p:nvPr/>
        </p:nvGrpSpPr>
        <p:grpSpPr bwMode="gray">
          <a:xfrm>
            <a:off x="11140006" y="4709106"/>
            <a:ext cx="216028" cy="216000"/>
            <a:chOff x="10731463" y="5283512"/>
            <a:chExt cx="216000" cy="216000"/>
          </a:xfrm>
        </p:grpSpPr>
        <p:sp>
          <p:nvSpPr>
            <p:cNvPr id="109" name="Oval 4"/>
            <p:cNvSpPr>
              <a:spLocks noChangeAspect="1" noChangeArrowheads="1"/>
            </p:cNvSpPr>
            <p:nvPr/>
          </p:nvSpPr>
          <p:spPr bwMode="gray">
            <a:xfrm>
              <a:off x="10731463" y="5283512"/>
              <a:ext cx="216000" cy="216000"/>
            </a:xfrm>
            <a:prstGeom prst="ellipse">
              <a:avLst/>
            </a:prstGeom>
            <a:solidFill>
              <a:srgbClr val="FFFFFF"/>
            </a:solidFill>
            <a:ln w="12700" algn="ctr">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10" name="Arc 5"/>
            <p:cNvSpPr>
              <a:spLocks noChangeAspect="1"/>
            </p:cNvSpPr>
            <p:nvPr/>
          </p:nvSpPr>
          <p:spPr bwMode="gray">
            <a:xfrm>
              <a:off x="10838987" y="5283512"/>
              <a:ext cx="108476" cy="10847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chemeClr val="accent6"/>
            </a:solidFill>
            <a:ln w="12700">
              <a:solidFill>
                <a:schemeClr val="accent6"/>
              </a:solidFill>
              <a:round/>
              <a:headEnd/>
              <a:tailEnd/>
            </a:ln>
            <a:effectLst/>
          </p:spPr>
          <p:txBody>
            <a:bodyPr vert="horz" wrap="square" lIns="72000" tIns="36000" rIns="36000" bIns="3600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111" name="Oval 10"/>
          <p:cNvSpPr>
            <a:spLocks noChangeArrowheads="1"/>
          </p:cNvSpPr>
          <p:nvPr/>
        </p:nvSpPr>
        <p:spPr bwMode="gray">
          <a:xfrm>
            <a:off x="4606010" y="5074398"/>
            <a:ext cx="216028" cy="216000"/>
          </a:xfrm>
          <a:prstGeom prst="ellipse">
            <a:avLst/>
          </a:prstGeom>
          <a:solidFill>
            <a:schemeClr val="accent6"/>
          </a:solidFill>
          <a:ln w="12700" algn="ctr">
            <a:noFill/>
            <a:round/>
            <a:headEnd/>
            <a:tailEnd/>
          </a:ln>
          <a:effectLst/>
        </p:spPr>
        <p:txBody>
          <a:bodyPr vert="horz" wrap="square" lIns="71988" tIns="35998" rIns="35998" bIns="3599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12" name="Oval 10"/>
          <p:cNvSpPr>
            <a:spLocks noChangeArrowheads="1"/>
          </p:cNvSpPr>
          <p:nvPr/>
        </p:nvSpPr>
        <p:spPr bwMode="gray">
          <a:xfrm>
            <a:off x="6239509" y="5074398"/>
            <a:ext cx="216028" cy="216000"/>
          </a:xfrm>
          <a:prstGeom prst="ellipse">
            <a:avLst/>
          </a:prstGeom>
          <a:solidFill>
            <a:schemeClr val="accent6"/>
          </a:solidFill>
          <a:ln w="12700" algn="ctr">
            <a:noFill/>
            <a:round/>
            <a:headEnd/>
            <a:tailEnd/>
          </a:ln>
          <a:effectLst/>
        </p:spPr>
        <p:txBody>
          <a:bodyPr vert="horz" wrap="square" lIns="71988" tIns="35998" rIns="35998" bIns="3599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13" name="Oval 10"/>
          <p:cNvSpPr>
            <a:spLocks noChangeArrowheads="1"/>
          </p:cNvSpPr>
          <p:nvPr/>
        </p:nvSpPr>
        <p:spPr bwMode="gray">
          <a:xfrm>
            <a:off x="7873008" y="5074398"/>
            <a:ext cx="216028" cy="216000"/>
          </a:xfrm>
          <a:prstGeom prst="ellipse">
            <a:avLst/>
          </a:prstGeom>
          <a:solidFill>
            <a:schemeClr val="accent6"/>
          </a:solidFill>
          <a:ln w="12700" algn="ctr">
            <a:noFill/>
            <a:round/>
            <a:headEnd/>
            <a:tailEnd/>
          </a:ln>
          <a:effectLst/>
        </p:spPr>
        <p:txBody>
          <a:bodyPr vert="horz" wrap="square" lIns="71988" tIns="35998" rIns="35998" bIns="3599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14" name="Oval 10"/>
          <p:cNvSpPr>
            <a:spLocks noChangeArrowheads="1"/>
          </p:cNvSpPr>
          <p:nvPr/>
        </p:nvSpPr>
        <p:spPr bwMode="gray">
          <a:xfrm>
            <a:off x="9506507" y="5074398"/>
            <a:ext cx="216028" cy="216000"/>
          </a:xfrm>
          <a:prstGeom prst="ellipse">
            <a:avLst/>
          </a:prstGeom>
          <a:solidFill>
            <a:schemeClr val="accent6"/>
          </a:solidFill>
          <a:ln w="12700" algn="ctr">
            <a:noFill/>
            <a:round/>
            <a:headEnd/>
            <a:tailEnd/>
          </a:ln>
          <a:effectLst/>
        </p:spPr>
        <p:txBody>
          <a:bodyPr vert="horz" wrap="square" lIns="71988" tIns="35998" rIns="35998" bIns="3599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15" name="Oval 10"/>
          <p:cNvSpPr>
            <a:spLocks noChangeArrowheads="1"/>
          </p:cNvSpPr>
          <p:nvPr/>
        </p:nvSpPr>
        <p:spPr bwMode="gray">
          <a:xfrm>
            <a:off x="11140006" y="5074398"/>
            <a:ext cx="216028" cy="216000"/>
          </a:xfrm>
          <a:prstGeom prst="ellipse">
            <a:avLst/>
          </a:prstGeom>
          <a:solidFill>
            <a:schemeClr val="accent6"/>
          </a:solidFill>
          <a:ln w="12700" algn="ctr">
            <a:noFill/>
            <a:round/>
            <a:headEnd/>
            <a:tailEnd/>
          </a:ln>
          <a:effectLst/>
        </p:spPr>
        <p:txBody>
          <a:bodyPr vert="horz" wrap="square" lIns="71988" tIns="35998" rIns="35998" bIns="3599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4483045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bwMode="gray">
          <a:xfrm>
            <a:off x="615949" y="2779415"/>
            <a:ext cx="10958514" cy="1368767"/>
            <a:chOff x="2168224" y="2779415"/>
            <a:chExt cx="7853964" cy="1368767"/>
          </a:xfrm>
        </p:grpSpPr>
        <p:sp>
          <p:nvSpPr>
            <p:cNvPr id="4" name="Textfeld 4"/>
            <p:cNvSpPr txBox="1"/>
            <p:nvPr/>
          </p:nvSpPr>
          <p:spPr bwMode="gray">
            <a:xfrm>
              <a:off x="2168224" y="2783832"/>
              <a:ext cx="7853964" cy="1364350"/>
            </a:xfrm>
            <a:prstGeom prst="rect">
              <a:avLst/>
            </a:prstGeom>
            <a:noFill/>
          </p:spPr>
          <p:txBody>
            <a:bodyPr lIns="180000" tIns="72000" rIns="72000" bIns="72000" anchor="ctr"/>
            <a:lstStyle>
              <a:defPPr>
                <a:defRPr lang="de-DE"/>
              </a:defPPr>
              <a:lvl1pPr indent="0" defTabSz="1221456">
                <a:spcBef>
                  <a:spcPts val="300"/>
                </a:spcBef>
                <a:spcAft>
                  <a:spcPts val="300"/>
                </a:spcAft>
                <a:buClr>
                  <a:schemeClr val="accent2"/>
                </a:buClr>
                <a:buSzPct val="110000"/>
                <a:buFont typeface="Arial" pitchFamily="34" charset="0"/>
                <a:buNone/>
                <a:defRPr sz="1600" baseline="0">
                  <a:solidFill>
                    <a:schemeClr val="bg1"/>
                  </a:solidFill>
                </a:defRPr>
              </a:lvl1pPr>
              <a:lvl2pPr marL="3175" indent="0" defTabSz="1221456">
                <a:spcBef>
                  <a:spcPts val="200"/>
                </a:spcBef>
                <a:spcAft>
                  <a:spcPts val="300"/>
                </a:spcAft>
                <a:buClr>
                  <a:schemeClr val="accent1"/>
                </a:buClr>
                <a:buSzPct val="110000"/>
                <a:buFont typeface="Arial" pitchFamily="34" charset="0"/>
                <a:buNone/>
                <a:tabLst/>
                <a:defRPr sz="1600"/>
              </a:lvl2pPr>
              <a:lvl3pPr marL="3175" indent="0" defTabSz="1221456">
                <a:spcBef>
                  <a:spcPts val="200"/>
                </a:spcBef>
                <a:spcAft>
                  <a:spcPts val="300"/>
                </a:spcAft>
                <a:buClr>
                  <a:srgbClr val="6BC200"/>
                </a:buClr>
                <a:buSzPct val="110000"/>
                <a:buFont typeface="Arial" pitchFamily="34" charset="0"/>
                <a:buNone/>
                <a:tabLst/>
                <a:defRPr sz="1600"/>
              </a:lvl3pPr>
              <a:lvl4pPr marL="3175" indent="0" defTabSz="1221456">
                <a:spcBef>
                  <a:spcPts val="200"/>
                </a:spcBef>
                <a:spcAft>
                  <a:spcPts val="300"/>
                </a:spcAft>
                <a:buClr>
                  <a:schemeClr val="accent5"/>
                </a:buClr>
                <a:buSzPct val="110000"/>
                <a:buFont typeface="Arial" pitchFamily="34" charset="0"/>
                <a:buNone/>
                <a:tabLst/>
                <a:defRPr sz="1600"/>
              </a:lvl4pPr>
              <a:lvl5pPr marL="3175" indent="0" defTabSz="1221456">
                <a:spcBef>
                  <a:spcPts val="200"/>
                </a:spcBef>
                <a:spcAft>
                  <a:spcPts val="300"/>
                </a:spcAft>
                <a:buClr>
                  <a:schemeClr val="accent6"/>
                </a:buClr>
                <a:buSzPct val="110000"/>
                <a:buFont typeface="Arial" pitchFamily="34" charset="0"/>
                <a:buNone/>
                <a:tabLst/>
                <a:defRPr sz="1600"/>
              </a:lvl5pPr>
              <a:lvl6pPr marL="3175" indent="0" defTabSz="1221456">
                <a:spcBef>
                  <a:spcPts val="200"/>
                </a:spcBef>
                <a:spcAft>
                  <a:spcPts val="300"/>
                </a:spcAft>
                <a:buClr>
                  <a:schemeClr val="accent6"/>
                </a:buClr>
                <a:buSzPct val="110000"/>
                <a:buFont typeface="Arial" pitchFamily="34" charset="0"/>
                <a:buNone/>
                <a:tabLst/>
                <a:defRPr sz="1600"/>
              </a:lvl6pPr>
              <a:lvl7pPr marL="3175" indent="0" defTabSz="1221456">
                <a:spcBef>
                  <a:spcPts val="200"/>
                </a:spcBef>
                <a:spcAft>
                  <a:spcPts val="300"/>
                </a:spcAft>
                <a:buClr>
                  <a:schemeClr val="accent6"/>
                </a:buClr>
                <a:buSzPct val="110000"/>
                <a:buFont typeface="Arial" pitchFamily="34" charset="0"/>
                <a:buNone/>
                <a:tabLst/>
                <a:defRPr sz="1600"/>
              </a:lvl7pPr>
              <a:lvl8pPr marL="3175" indent="0" defTabSz="1221456">
                <a:spcBef>
                  <a:spcPts val="200"/>
                </a:spcBef>
                <a:spcAft>
                  <a:spcPts val="300"/>
                </a:spcAft>
                <a:buClr>
                  <a:schemeClr val="accent6"/>
                </a:buClr>
                <a:buSzPct val="110000"/>
                <a:buFont typeface="Arial" pitchFamily="34" charset="0"/>
                <a:buNone/>
                <a:tabLst/>
                <a:defRPr sz="1600"/>
              </a:lvl8pPr>
              <a:lvl9pPr marL="3175" indent="0" defTabSz="1221456">
                <a:spcBef>
                  <a:spcPts val="200"/>
                </a:spcBef>
                <a:spcAft>
                  <a:spcPts val="300"/>
                </a:spcAft>
                <a:buClr>
                  <a:schemeClr val="accent6"/>
                </a:buClr>
                <a:buSzPct val="110000"/>
                <a:buFont typeface="Arial" pitchFamily="34" charset="0"/>
                <a:buNone/>
                <a:tabLst/>
                <a:defRPr sz="1600"/>
              </a:lvl9pPr>
            </a:lstStyle>
            <a:p>
              <a:pPr algn="ctr"/>
              <a:r>
                <a:rPr lang="en-US" sz="6600" dirty="0">
                  <a:latin typeface="Arial" panose="020B0604020202020204" pitchFamily="34" charset="0"/>
                  <a:cs typeface="Arial" panose="020B0604020202020204" pitchFamily="34" charset="0"/>
                </a:rPr>
                <a:t>PROJECT SLIDES</a:t>
              </a:r>
            </a:p>
          </p:txBody>
        </p:sp>
        <p:grpSp>
          <p:nvGrpSpPr>
            <p:cNvPr id="6" name="Group 5"/>
            <p:cNvGrpSpPr/>
            <p:nvPr/>
          </p:nvGrpSpPr>
          <p:grpSpPr bwMode="gray">
            <a:xfrm>
              <a:off x="2168225" y="2779415"/>
              <a:ext cx="7853962" cy="1358020"/>
              <a:chOff x="5352821" y="2788468"/>
              <a:chExt cx="1484769" cy="1358020"/>
            </a:xfrm>
          </p:grpSpPr>
          <p:cxnSp>
            <p:nvCxnSpPr>
              <p:cNvPr id="7" name="Straight Connector 6"/>
              <p:cNvCxnSpPr/>
              <p:nvPr/>
            </p:nvCxnSpPr>
            <p:spPr bwMode="gray">
              <a:xfrm>
                <a:off x="5352821" y="4146488"/>
                <a:ext cx="1484769" cy="0"/>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bwMode="gray">
              <a:xfrm>
                <a:off x="5352821" y="2788468"/>
                <a:ext cx="1484769" cy="0"/>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9761620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Project conclusion – project </a:t>
            </a:r>
            <a:r>
              <a:rPr lang="en-US" dirty="0" err="1"/>
              <a:t>orga</a:t>
            </a:r>
            <a:endParaRPr lang="en-US" dirty="0"/>
          </a:p>
        </p:txBody>
      </p:sp>
      <p:sp>
        <p:nvSpPr>
          <p:cNvPr id="3" name="Untertitel 2"/>
          <p:cNvSpPr>
            <a:spLocks noGrp="1"/>
          </p:cNvSpPr>
          <p:nvPr>
            <p:ph type="subTitle" idx="14"/>
          </p:nvPr>
        </p:nvSpPr>
        <p:spPr bwMode="gray"/>
        <p:txBody>
          <a:bodyPr/>
          <a:lstStyle/>
          <a:p>
            <a:endParaRPr lang="en-US" dirty="0"/>
          </a:p>
        </p:txBody>
      </p:sp>
      <p:graphicFrame>
        <p:nvGraphicFramePr>
          <p:cNvPr id="5" name="Tabelle 4"/>
          <p:cNvGraphicFramePr>
            <a:graphicFrameLocks noGrp="1"/>
          </p:cNvGraphicFramePr>
          <p:nvPr>
            <p:extLst>
              <p:ext uri="{D42A27DB-BD31-4B8C-83A1-F6EECF244321}">
                <p14:modId xmlns:p14="http://schemas.microsoft.com/office/powerpoint/2010/main" val="317028000"/>
              </p:ext>
            </p:extLst>
          </p:nvPr>
        </p:nvGraphicFramePr>
        <p:xfrm>
          <a:off x="617539" y="1420814"/>
          <a:ext cx="10963260" cy="4818061"/>
        </p:xfrm>
        <a:graphic>
          <a:graphicData uri="http://schemas.openxmlformats.org/drawingml/2006/table">
            <a:tbl>
              <a:tblPr firstRow="1" bandRow="1">
                <a:tableStyleId>{2D5ABB26-0587-4C30-8999-92F81FD0307C}</a:tableStyleId>
              </a:tblPr>
              <a:tblGrid>
                <a:gridCol w="3654420">
                  <a:extLst>
                    <a:ext uri="{9D8B030D-6E8A-4147-A177-3AD203B41FA5}">
                      <a16:colId xmlns:a16="http://schemas.microsoft.com/office/drawing/2014/main" val="20000"/>
                    </a:ext>
                  </a:extLst>
                </a:gridCol>
                <a:gridCol w="3654420">
                  <a:extLst>
                    <a:ext uri="{9D8B030D-6E8A-4147-A177-3AD203B41FA5}">
                      <a16:colId xmlns:a16="http://schemas.microsoft.com/office/drawing/2014/main" val="20001"/>
                    </a:ext>
                  </a:extLst>
                </a:gridCol>
                <a:gridCol w="3654420">
                  <a:extLst>
                    <a:ext uri="{9D8B030D-6E8A-4147-A177-3AD203B41FA5}">
                      <a16:colId xmlns:a16="http://schemas.microsoft.com/office/drawing/2014/main" val="20002"/>
                    </a:ext>
                  </a:extLst>
                </a:gridCol>
              </a:tblGrid>
              <a:tr h="398496">
                <a:tc>
                  <a:txBody>
                    <a:bodyPr/>
                    <a:lstStyle/>
                    <a:p>
                      <a:r>
                        <a:rPr lang="en-GB" sz="1600" b="0" cap="all" baseline="0" noProof="0" dirty="0">
                          <a:solidFill>
                            <a:schemeClr val="bg2"/>
                          </a:solidFill>
                          <a:latin typeface="Arial" panose="020B0604020202020204" pitchFamily="34" charset="0"/>
                          <a:cs typeface="Arial" panose="020B0604020202020204" pitchFamily="34" charset="0"/>
                        </a:rPr>
                        <a:t>placeholder</a:t>
                      </a:r>
                    </a:p>
                  </a:txBody>
                  <a:tcPr marL="0" marR="0" marT="48000" marB="48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1600" b="0" cap="all" baseline="0" noProof="0" dirty="0">
                          <a:solidFill>
                            <a:schemeClr val="bg2"/>
                          </a:solidFill>
                          <a:latin typeface="Arial" panose="020B0604020202020204" pitchFamily="34" charset="0"/>
                          <a:cs typeface="Arial" panose="020B0604020202020204" pitchFamily="34" charset="0"/>
                        </a:rPr>
                        <a:t>placeholder</a:t>
                      </a:r>
                    </a:p>
                  </a:txBody>
                  <a:tcPr marL="0" marR="0" marT="48000" marB="48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600" b="0" kern="1200" cap="all" baseline="0" dirty="0">
                          <a:solidFill>
                            <a:schemeClr val="bg2"/>
                          </a:solidFill>
                          <a:latin typeface="Arial" panose="020B0604020202020204" pitchFamily="34" charset="0"/>
                          <a:ea typeface="Times New Roman"/>
                          <a:cs typeface="Arial" pitchFamily="34" charset="0"/>
                        </a:rPr>
                        <a:t>placeholder</a:t>
                      </a:r>
                    </a:p>
                  </a:txBody>
                  <a:tcPr marL="0" marR="0" marT="48000" marB="48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2207608">
                <a:tc>
                  <a:txBody>
                    <a:bodyPr/>
                    <a:lstStyle/>
                    <a:p>
                      <a:pPr marL="0" indent="0" algn="l">
                        <a:lnSpc>
                          <a:spcPct val="100000"/>
                        </a:lnSpc>
                        <a:spcBef>
                          <a:spcPts val="200"/>
                        </a:spcBef>
                        <a:spcAft>
                          <a:spcPts val="200"/>
                        </a:spcAft>
                        <a:buFont typeface="Wingdings" pitchFamily="2" charset="2"/>
                        <a:buNone/>
                      </a:pPr>
                      <a:r>
                        <a:rPr lang="en-US" sz="1300" b="0" kern="1200" baseline="0" dirty="0">
                          <a:solidFill>
                            <a:schemeClr val="bg1"/>
                          </a:solidFill>
                          <a:latin typeface="Arial" panose="020B0604020202020204" pitchFamily="34" charset="0"/>
                          <a:ea typeface="Times New Roman"/>
                          <a:cs typeface="Arial" pitchFamily="34" charset="0"/>
                        </a:rPr>
                        <a:t>This is a placeholder text.</a:t>
                      </a:r>
                    </a:p>
                  </a:txBody>
                  <a:tcPr marL="0" marR="96000" marT="48000" marB="48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a:lnSpc>
                          <a:spcPct val="100000"/>
                        </a:lnSpc>
                        <a:spcBef>
                          <a:spcPts val="200"/>
                        </a:spcBef>
                        <a:spcAft>
                          <a:spcPts val="200"/>
                        </a:spcAft>
                        <a:buFont typeface="Wingdings" pitchFamily="2" charset="2"/>
                        <a:buNone/>
                      </a:pPr>
                      <a:r>
                        <a:rPr lang="en-US" sz="1300" b="0" kern="1200" baseline="0" dirty="0">
                          <a:solidFill>
                            <a:schemeClr val="bg1"/>
                          </a:solidFill>
                          <a:latin typeface="Arial" panose="020B0604020202020204" pitchFamily="34" charset="0"/>
                          <a:ea typeface="Times New Roman"/>
                          <a:cs typeface="Arial" pitchFamily="34" charset="0"/>
                        </a:rPr>
                        <a:t>This is a placeholder text.</a:t>
                      </a:r>
                    </a:p>
                    <a:p>
                      <a:pPr marL="180000" lvl="0" indent="-180000" algn="l">
                        <a:lnSpc>
                          <a:spcPct val="100000"/>
                        </a:lnSpc>
                        <a:spcBef>
                          <a:spcPts val="200"/>
                        </a:spcBef>
                        <a:spcAft>
                          <a:spcPts val="200"/>
                        </a:spcAft>
                        <a:buClr>
                          <a:schemeClr val="bg2"/>
                        </a:buClr>
                        <a:buFont typeface="Symbol" panose="05050102010706020507" pitchFamily="18" charset="2"/>
                        <a:buChar char="-"/>
                      </a:pPr>
                      <a:r>
                        <a:rPr lang="en-US" sz="1300" b="0" kern="1200" baseline="0" dirty="0">
                          <a:solidFill>
                            <a:schemeClr val="bg1"/>
                          </a:solidFill>
                          <a:latin typeface="Arial" panose="020B0604020202020204" pitchFamily="34" charset="0"/>
                          <a:ea typeface="Times New Roman"/>
                          <a:cs typeface="Arial" pitchFamily="34" charset="0"/>
                        </a:rPr>
                        <a:t>The text demonstrates how your own text will look when you replace the placeholder with your own text.</a:t>
                      </a:r>
                    </a:p>
                    <a:p>
                      <a:pPr marL="180000" lvl="0" indent="-180000" algn="l">
                        <a:lnSpc>
                          <a:spcPct val="100000"/>
                        </a:lnSpc>
                        <a:spcBef>
                          <a:spcPts val="200"/>
                        </a:spcBef>
                        <a:spcAft>
                          <a:spcPts val="200"/>
                        </a:spcAft>
                        <a:buClr>
                          <a:schemeClr val="bg2"/>
                        </a:buClr>
                        <a:buFont typeface="Symbol" panose="05050102010706020507" pitchFamily="18" charset="2"/>
                        <a:buChar char="-"/>
                      </a:pPr>
                      <a:r>
                        <a:rPr lang="en-US" sz="1300" b="0" kern="1200" baseline="0" dirty="0">
                          <a:solidFill>
                            <a:schemeClr val="bg1"/>
                          </a:solidFill>
                          <a:latin typeface="Arial" panose="020B0604020202020204" pitchFamily="34" charset="0"/>
                          <a:ea typeface="Times New Roman"/>
                          <a:cs typeface="Arial" pitchFamily="34" charset="0"/>
                        </a:rPr>
                        <a:t>This is a placeholder text.</a:t>
                      </a:r>
                    </a:p>
                    <a:p>
                      <a:pPr marL="180000" lvl="0" indent="-180000" algn="l">
                        <a:lnSpc>
                          <a:spcPct val="100000"/>
                        </a:lnSpc>
                        <a:spcBef>
                          <a:spcPts val="200"/>
                        </a:spcBef>
                        <a:spcAft>
                          <a:spcPts val="200"/>
                        </a:spcAft>
                        <a:buClr>
                          <a:schemeClr val="bg2"/>
                        </a:buClr>
                        <a:buFont typeface="Symbol" panose="05050102010706020507" pitchFamily="18" charset="2"/>
                        <a:buChar char="-"/>
                      </a:pPr>
                      <a:r>
                        <a:rPr lang="en-US" sz="1300" b="0" kern="1200" baseline="0" dirty="0">
                          <a:solidFill>
                            <a:schemeClr val="bg1"/>
                          </a:solidFill>
                          <a:latin typeface="Arial" panose="020B0604020202020204" pitchFamily="34" charset="0"/>
                          <a:ea typeface="Times New Roman"/>
                          <a:cs typeface="Arial" pitchFamily="34" charset="0"/>
                        </a:rPr>
                        <a:t>The text that you insert will retain the same style and format as the placeholder text.</a:t>
                      </a:r>
                    </a:p>
                  </a:txBody>
                  <a:tcPr marL="0" marR="96000" marT="48000" marB="48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a:lnSpc>
                          <a:spcPct val="100000"/>
                        </a:lnSpc>
                        <a:spcBef>
                          <a:spcPts val="200"/>
                        </a:spcBef>
                        <a:spcAft>
                          <a:spcPts val="200"/>
                        </a:spcAft>
                        <a:buFont typeface="Wingdings" pitchFamily="2" charset="2"/>
                        <a:buNone/>
                      </a:pPr>
                      <a:r>
                        <a:rPr lang="en-US" sz="1300" b="0" kern="1200" baseline="0" dirty="0">
                          <a:solidFill>
                            <a:schemeClr val="bg1"/>
                          </a:solidFill>
                          <a:latin typeface="Arial" panose="020B0604020202020204" pitchFamily="34" charset="0"/>
                          <a:ea typeface="Times New Roman"/>
                          <a:cs typeface="Arial" pitchFamily="34" charset="0"/>
                        </a:rPr>
                        <a:t>This is a placeholder text.</a:t>
                      </a:r>
                    </a:p>
                    <a:p>
                      <a:pPr marL="180000" lvl="0" indent="-180000" algn="l" defTabSz="914447" rtl="0" eaLnBrk="1" latinLnBrk="0" hangingPunct="1">
                        <a:lnSpc>
                          <a:spcPct val="100000"/>
                        </a:lnSpc>
                        <a:spcBef>
                          <a:spcPts val="200"/>
                        </a:spcBef>
                        <a:spcAft>
                          <a:spcPts val="200"/>
                        </a:spcAft>
                        <a:buClr>
                          <a:schemeClr val="bg2"/>
                        </a:buClr>
                        <a:buFont typeface="Symbol" panose="05050102010706020507" pitchFamily="18" charset="2"/>
                        <a:buChar char="-"/>
                      </a:pPr>
                      <a:r>
                        <a:rPr lang="en-US" sz="1300" b="0" kern="1200" baseline="0" dirty="0">
                          <a:solidFill>
                            <a:schemeClr val="bg1"/>
                          </a:solidFill>
                          <a:latin typeface="Arial" panose="020B0604020202020204" pitchFamily="34" charset="0"/>
                          <a:ea typeface="Times New Roman"/>
                          <a:cs typeface="Arial" pitchFamily="34" charset="0"/>
                        </a:rPr>
                        <a:t>The text demonstrates how your own text will look when you replace the placeholder with your own text.</a:t>
                      </a:r>
                    </a:p>
                    <a:p>
                      <a:pPr marL="180000" lvl="0" indent="-180000" algn="l" defTabSz="914447" rtl="0" eaLnBrk="1" latinLnBrk="0" hangingPunct="1">
                        <a:lnSpc>
                          <a:spcPct val="100000"/>
                        </a:lnSpc>
                        <a:spcBef>
                          <a:spcPts val="200"/>
                        </a:spcBef>
                        <a:spcAft>
                          <a:spcPts val="200"/>
                        </a:spcAft>
                        <a:buClr>
                          <a:schemeClr val="bg2"/>
                        </a:buClr>
                        <a:buFont typeface="Symbol" panose="05050102010706020507" pitchFamily="18" charset="2"/>
                        <a:buChar char="-"/>
                      </a:pPr>
                      <a:r>
                        <a:rPr lang="en-US" sz="1300" b="0" kern="1200" baseline="0" dirty="0">
                          <a:solidFill>
                            <a:schemeClr val="bg1"/>
                          </a:solidFill>
                          <a:latin typeface="Arial" panose="020B0604020202020204" pitchFamily="34" charset="0"/>
                          <a:ea typeface="Times New Roman"/>
                          <a:cs typeface="Arial" pitchFamily="34" charset="0"/>
                        </a:rPr>
                        <a:t>This is a placeholder text.</a:t>
                      </a:r>
                    </a:p>
                    <a:p>
                      <a:pPr marL="180000" lvl="0" indent="-180000" algn="l" defTabSz="914447" rtl="0" eaLnBrk="1" latinLnBrk="0" hangingPunct="1">
                        <a:lnSpc>
                          <a:spcPct val="100000"/>
                        </a:lnSpc>
                        <a:spcBef>
                          <a:spcPts val="200"/>
                        </a:spcBef>
                        <a:spcAft>
                          <a:spcPts val="200"/>
                        </a:spcAft>
                        <a:buClr>
                          <a:schemeClr val="bg2"/>
                        </a:buClr>
                        <a:buFont typeface="Symbol" panose="05050102010706020507" pitchFamily="18" charset="2"/>
                        <a:buChar char="-"/>
                      </a:pPr>
                      <a:r>
                        <a:rPr lang="en-US" sz="1300" b="0" kern="1200" baseline="0" dirty="0">
                          <a:solidFill>
                            <a:schemeClr val="bg1"/>
                          </a:solidFill>
                          <a:latin typeface="Arial" panose="020B0604020202020204" pitchFamily="34" charset="0"/>
                          <a:ea typeface="Times New Roman"/>
                          <a:cs typeface="Arial" pitchFamily="34" charset="0"/>
                        </a:rPr>
                        <a:t>The text that you insert will retain the same style and format as the placeholder text.</a:t>
                      </a:r>
                    </a:p>
                  </a:txBody>
                  <a:tcPr marL="0" marR="96000" marT="48000" marB="48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1210306">
                <a:tc>
                  <a:txBody>
                    <a:bodyPr/>
                    <a:lstStyle/>
                    <a:p>
                      <a:pPr marL="0" marR="0" indent="0" algn="l" defTabSz="914400" rtl="0" eaLnBrk="1" fontAlgn="auto" latinLnBrk="0" hangingPunct="1">
                        <a:lnSpc>
                          <a:spcPct val="100000"/>
                        </a:lnSpc>
                        <a:spcBef>
                          <a:spcPts val="0"/>
                        </a:spcBef>
                        <a:spcAft>
                          <a:spcPts val="600"/>
                        </a:spcAft>
                        <a:buClrTx/>
                        <a:buSzTx/>
                        <a:buFont typeface="Wingdings" pitchFamily="2" charset="2"/>
                        <a:buNone/>
                        <a:tabLst/>
                        <a:defRPr/>
                      </a:pPr>
                      <a:r>
                        <a:rPr lang="en-US" sz="1300" b="0" u="none" kern="1200" cap="all" baseline="0" noProof="0" dirty="0">
                          <a:solidFill>
                            <a:schemeClr val="bg1"/>
                          </a:solidFill>
                          <a:latin typeface="Arial" panose="020B0604020202020204" pitchFamily="34" charset="0"/>
                          <a:cs typeface="Arial" panose="020B0604020202020204" pitchFamily="34" charset="0"/>
                        </a:rPr>
                        <a:t>This is a placeholder text.</a:t>
                      </a:r>
                    </a:p>
                    <a:p>
                      <a:pPr marL="0" marR="0" indent="0" algn="l" defTabSz="914400" rtl="0" eaLnBrk="1" fontAlgn="auto" latinLnBrk="0" hangingPunct="1">
                        <a:lnSpc>
                          <a:spcPct val="100000"/>
                        </a:lnSpc>
                        <a:spcBef>
                          <a:spcPts val="0"/>
                        </a:spcBef>
                        <a:spcAft>
                          <a:spcPts val="0"/>
                        </a:spcAft>
                        <a:buClrTx/>
                        <a:buSzTx/>
                        <a:buFont typeface="Wingdings" pitchFamily="2" charset="2"/>
                        <a:buNone/>
                        <a:tabLst/>
                        <a:defRPr/>
                      </a:pPr>
                      <a:r>
                        <a:rPr lang="en-US" sz="1300" b="0" u="none" kern="1200" cap="none" baseline="0" noProof="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a:txBody>
                  <a:tcPr marL="0" marR="96000" marT="48000" marB="48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600"/>
                        </a:spcAft>
                        <a:buClrTx/>
                        <a:buSzTx/>
                        <a:buFont typeface="Wingdings" pitchFamily="2" charset="2"/>
                        <a:buNone/>
                        <a:tabLst/>
                        <a:defRPr/>
                      </a:pPr>
                      <a:r>
                        <a:rPr lang="en-US" sz="1300" b="0" u="none" kern="1200" cap="all" baseline="0" noProof="0" dirty="0">
                          <a:solidFill>
                            <a:schemeClr val="bg1"/>
                          </a:solidFill>
                          <a:latin typeface="Arial" panose="020B0604020202020204" pitchFamily="34" charset="0"/>
                          <a:cs typeface="Arial" panose="020B0604020202020204" pitchFamily="34" charset="0"/>
                        </a:rPr>
                        <a:t>This is a placeholder text.</a:t>
                      </a:r>
                    </a:p>
                    <a:p>
                      <a:pPr marL="0" marR="0" indent="0" algn="l" defTabSz="914400" rtl="0" eaLnBrk="1" fontAlgn="auto" latinLnBrk="0" hangingPunct="1">
                        <a:lnSpc>
                          <a:spcPct val="100000"/>
                        </a:lnSpc>
                        <a:spcBef>
                          <a:spcPts val="0"/>
                        </a:spcBef>
                        <a:spcAft>
                          <a:spcPts val="1200"/>
                        </a:spcAft>
                        <a:buClrTx/>
                        <a:buSzTx/>
                        <a:buFont typeface="Wingdings" pitchFamily="2" charset="2"/>
                        <a:buNone/>
                        <a:tabLst/>
                        <a:defRPr/>
                      </a:pPr>
                      <a:r>
                        <a:rPr lang="en-US" sz="1300" b="0" u="none" kern="1200" cap="none" baseline="0" noProof="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endParaRPr lang="en-US" sz="1300" b="0" u="none" kern="1200" baseline="0" noProof="0" dirty="0">
                        <a:solidFill>
                          <a:schemeClr val="bg1"/>
                        </a:solidFill>
                        <a:latin typeface="Arial" panose="020B0604020202020204" pitchFamily="34" charset="0"/>
                        <a:ea typeface="Times New Roman"/>
                        <a:cs typeface="Arial" pitchFamily="34" charset="0"/>
                      </a:endParaRPr>
                    </a:p>
                  </a:txBody>
                  <a:tcPr marL="0" marR="96000" marT="48000" marB="48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600"/>
                        </a:spcAft>
                        <a:buClrTx/>
                        <a:buSzTx/>
                        <a:buFont typeface="Wingdings" pitchFamily="2" charset="2"/>
                        <a:buNone/>
                        <a:tabLst/>
                        <a:defRPr/>
                      </a:pPr>
                      <a:r>
                        <a:rPr lang="en-US" sz="1300" b="0" u="none" kern="1200" cap="all" baseline="0" noProof="0" dirty="0">
                          <a:solidFill>
                            <a:schemeClr val="bg1"/>
                          </a:solidFill>
                          <a:latin typeface="Arial" panose="020B0604020202020204" pitchFamily="34" charset="0"/>
                          <a:cs typeface="Arial" panose="020B0604020202020204" pitchFamily="34" charset="0"/>
                        </a:rPr>
                        <a:t>This is a placeholder text.</a:t>
                      </a:r>
                    </a:p>
                    <a:p>
                      <a:pPr marL="0" marR="0" indent="0" algn="l" defTabSz="914400" rtl="0" eaLnBrk="1" fontAlgn="auto" latinLnBrk="0" hangingPunct="1">
                        <a:lnSpc>
                          <a:spcPct val="100000"/>
                        </a:lnSpc>
                        <a:spcBef>
                          <a:spcPts val="0"/>
                        </a:spcBef>
                        <a:spcAft>
                          <a:spcPts val="1200"/>
                        </a:spcAft>
                        <a:buClrTx/>
                        <a:buSzTx/>
                        <a:buFont typeface="Wingdings" pitchFamily="2" charset="2"/>
                        <a:buNone/>
                        <a:tabLst/>
                        <a:defRPr/>
                      </a:pPr>
                      <a:r>
                        <a:rPr lang="en-US" sz="1300" b="0" u="none" kern="1200" cap="none" baseline="0" noProof="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a:txBody>
                  <a:tcPr marL="0" marR="96000" marT="48000" marB="48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1001651">
                <a:tc>
                  <a:txBody>
                    <a:bodyPr/>
                    <a:lstStyle/>
                    <a:p>
                      <a:pPr marL="0" marR="0" indent="0" algn="l" defTabSz="914400" rtl="0" eaLnBrk="1" fontAlgn="auto" latinLnBrk="0" hangingPunct="1">
                        <a:lnSpc>
                          <a:spcPct val="100000"/>
                        </a:lnSpc>
                        <a:spcBef>
                          <a:spcPts val="0"/>
                        </a:spcBef>
                        <a:spcAft>
                          <a:spcPts val="600"/>
                        </a:spcAft>
                        <a:buClrTx/>
                        <a:buSzTx/>
                        <a:buFont typeface="Wingdings" pitchFamily="2" charset="2"/>
                        <a:buNone/>
                        <a:tabLst/>
                        <a:defRPr/>
                      </a:pPr>
                      <a:r>
                        <a:rPr lang="en-US" sz="1300" b="0" u="none" kern="1200" cap="all" baseline="0" noProof="0" dirty="0">
                          <a:solidFill>
                            <a:schemeClr val="bg1"/>
                          </a:solidFill>
                          <a:latin typeface="Arial" panose="020B0604020202020204" pitchFamily="34" charset="0"/>
                          <a:cs typeface="Arial" panose="020B0604020202020204" pitchFamily="34" charset="0"/>
                        </a:rPr>
                        <a:t>This is a placeholder text.</a:t>
                      </a:r>
                    </a:p>
                    <a:p>
                      <a:pPr marL="0" marR="0" indent="0" algn="l" defTabSz="914400" rtl="0" eaLnBrk="1" fontAlgn="auto" latinLnBrk="0" hangingPunct="1">
                        <a:lnSpc>
                          <a:spcPct val="100000"/>
                        </a:lnSpc>
                        <a:spcBef>
                          <a:spcPts val="0"/>
                        </a:spcBef>
                        <a:spcAft>
                          <a:spcPts val="1200"/>
                        </a:spcAft>
                        <a:buClrTx/>
                        <a:buSzTx/>
                        <a:buFont typeface="Wingdings" pitchFamily="2" charset="2"/>
                        <a:buNone/>
                        <a:tabLst/>
                        <a:defRPr/>
                      </a:pPr>
                      <a:r>
                        <a:rPr lang="en-US" sz="1300" b="0" u="none" kern="1200" cap="none" baseline="0" noProof="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a:txBody>
                  <a:tcPr marL="0" marR="96000" marT="48000" marB="48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600"/>
                        </a:spcAft>
                        <a:buClrTx/>
                        <a:buSzTx/>
                        <a:buFont typeface="Wingdings" pitchFamily="2" charset="2"/>
                        <a:buNone/>
                        <a:tabLst/>
                        <a:defRPr/>
                      </a:pPr>
                      <a:r>
                        <a:rPr lang="en-US" sz="1300" b="0" u="none" kern="1200" cap="all" baseline="0" noProof="0" dirty="0">
                          <a:solidFill>
                            <a:schemeClr val="bg1"/>
                          </a:solidFill>
                          <a:latin typeface="Arial" panose="020B0604020202020204" pitchFamily="34" charset="0"/>
                          <a:cs typeface="Arial" panose="020B0604020202020204" pitchFamily="34" charset="0"/>
                        </a:rPr>
                        <a:t>This is a placeholder text.</a:t>
                      </a:r>
                    </a:p>
                    <a:p>
                      <a:pPr marL="0" marR="0" indent="0" algn="l" defTabSz="914400" rtl="0" eaLnBrk="1" fontAlgn="auto" latinLnBrk="0" hangingPunct="1">
                        <a:lnSpc>
                          <a:spcPct val="100000"/>
                        </a:lnSpc>
                        <a:spcBef>
                          <a:spcPts val="0"/>
                        </a:spcBef>
                        <a:spcAft>
                          <a:spcPts val="1200"/>
                        </a:spcAft>
                        <a:buClrTx/>
                        <a:buSzTx/>
                        <a:buFont typeface="Wingdings" pitchFamily="2" charset="2"/>
                        <a:buNone/>
                        <a:tabLst/>
                        <a:defRPr/>
                      </a:pPr>
                      <a:r>
                        <a:rPr lang="en-US" sz="1300" b="0" u="none" kern="1200" cap="none" baseline="0" noProof="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a:txBody>
                  <a:tcPr marL="0" marR="96000" marT="48000" marB="48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600"/>
                        </a:spcAft>
                        <a:buClrTx/>
                        <a:buSzTx/>
                        <a:buFont typeface="Wingdings" pitchFamily="2" charset="2"/>
                        <a:buNone/>
                        <a:tabLst/>
                        <a:defRPr/>
                      </a:pPr>
                      <a:r>
                        <a:rPr lang="en-US" sz="1300" b="0" u="none" kern="1200" cap="all" baseline="0" noProof="0" dirty="0">
                          <a:solidFill>
                            <a:schemeClr val="bg1"/>
                          </a:solidFill>
                          <a:latin typeface="Arial" panose="020B0604020202020204" pitchFamily="34" charset="0"/>
                          <a:cs typeface="Arial" panose="020B0604020202020204" pitchFamily="34" charset="0"/>
                        </a:rPr>
                        <a:t>This is a placeholder text.</a:t>
                      </a:r>
                    </a:p>
                    <a:p>
                      <a:pPr marL="0" marR="0" indent="0" algn="l" defTabSz="914400" rtl="0" eaLnBrk="1" fontAlgn="auto" latinLnBrk="0" hangingPunct="1">
                        <a:lnSpc>
                          <a:spcPct val="100000"/>
                        </a:lnSpc>
                        <a:spcBef>
                          <a:spcPts val="0"/>
                        </a:spcBef>
                        <a:spcAft>
                          <a:spcPts val="1200"/>
                        </a:spcAft>
                        <a:buClrTx/>
                        <a:buSzTx/>
                        <a:buFont typeface="Wingdings" pitchFamily="2" charset="2"/>
                        <a:buNone/>
                        <a:tabLst/>
                        <a:defRPr/>
                      </a:pPr>
                      <a:r>
                        <a:rPr lang="en-US" sz="1300" b="0" u="none" kern="1200" cap="none" baseline="0" noProof="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a:txBody>
                  <a:tcPr marL="0" marR="96000" marT="48000" marB="48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bl>
          </a:graphicData>
        </a:graphic>
      </p:graphicFrame>
      <p:grpSp>
        <p:nvGrpSpPr>
          <p:cNvPr id="6" name="Gruppieren 5"/>
          <p:cNvGrpSpPr/>
          <p:nvPr/>
        </p:nvGrpSpPr>
        <p:grpSpPr bwMode="gray">
          <a:xfrm>
            <a:off x="902113" y="2205349"/>
            <a:ext cx="2993855" cy="1624495"/>
            <a:chOff x="549277" y="911226"/>
            <a:chExt cx="8043861" cy="3231763"/>
          </a:xfrm>
        </p:grpSpPr>
        <p:sp>
          <p:nvSpPr>
            <p:cNvPr id="7" name="Rechteck 6"/>
            <p:cNvSpPr/>
            <p:nvPr/>
          </p:nvSpPr>
          <p:spPr bwMode="gray">
            <a:xfrm>
              <a:off x="3208724" y="911226"/>
              <a:ext cx="2726552" cy="559434"/>
            </a:xfrm>
            <a:prstGeom prst="rect">
              <a:avLst/>
            </a:prstGeom>
            <a:solidFill>
              <a:schemeClr val="tx2"/>
            </a:solidFill>
            <a:ln w="9525" algn="ctr">
              <a:noFill/>
              <a:miter lim="800000"/>
              <a:headEnd/>
              <a:tailEnd/>
            </a:ln>
            <a:effectLst/>
          </p:spPr>
          <p:txBody>
            <a:bodyPr vert="horz" wrap="square" lIns="72000" tIns="0" rIns="72000" bIns="0" numCol="1" rtlCol="0" anchor="ctr" anchorCtr="0" compatLnSpc="1">
              <a:prstTxWarp prst="textNoShape">
                <a:avLst/>
              </a:prstTxWarp>
            </a:bodyPr>
            <a:lstStyle/>
            <a:p>
              <a:pPr algn="ctr" defTabSz="609507">
                <a:lnSpc>
                  <a:spcPct val="90000"/>
                </a:lnSpc>
              </a:pPr>
              <a:r>
                <a:rPr lang="en-US" sz="800" b="1" cap="all" dirty="0">
                  <a:solidFill>
                    <a:srgbClr val="FFFFFF"/>
                  </a:solidFill>
                  <a:latin typeface="Arial" panose="020B0604020202020204" pitchFamily="34" charset="0"/>
                  <a:cs typeface="Arial" panose="020B0604020202020204" pitchFamily="34" charset="0"/>
                </a:rPr>
                <a:t>placeholder</a:t>
              </a:r>
            </a:p>
          </p:txBody>
        </p:sp>
        <p:cxnSp>
          <p:nvCxnSpPr>
            <p:cNvPr id="8" name="Gerade Verbindung 7"/>
            <p:cNvCxnSpPr/>
            <p:nvPr/>
          </p:nvCxnSpPr>
          <p:spPr bwMode="gray">
            <a:xfrm>
              <a:off x="4572000" y="1470660"/>
              <a:ext cx="0" cy="1399540"/>
            </a:xfrm>
            <a:prstGeom prst="line">
              <a:avLst/>
            </a:prstGeom>
            <a:ln w="6350">
              <a:solidFill>
                <a:schemeClr val="accent2"/>
              </a:solidFill>
              <a:headEnd type="none" w="sm" len="sm"/>
              <a:tailEnd type="none" w="med" len="med"/>
            </a:ln>
          </p:spPr>
          <p:style>
            <a:lnRef idx="1">
              <a:schemeClr val="accent1"/>
            </a:lnRef>
            <a:fillRef idx="0">
              <a:schemeClr val="accent1"/>
            </a:fillRef>
            <a:effectRef idx="0">
              <a:schemeClr val="accent1"/>
            </a:effectRef>
            <a:fontRef idx="minor">
              <a:schemeClr val="tx1"/>
            </a:fontRef>
          </p:style>
        </p:cxnSp>
        <p:cxnSp>
          <p:nvCxnSpPr>
            <p:cNvPr id="9" name="Gerade Verbindung 8"/>
            <p:cNvCxnSpPr/>
            <p:nvPr/>
          </p:nvCxnSpPr>
          <p:spPr bwMode="gray">
            <a:xfrm flipV="1">
              <a:off x="1631951" y="2729754"/>
              <a:ext cx="0" cy="140445"/>
            </a:xfrm>
            <a:prstGeom prst="line">
              <a:avLst/>
            </a:prstGeom>
            <a:ln w="6350">
              <a:solidFill>
                <a:schemeClr val="accent2"/>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0" name="Gerade Verbindung 9"/>
            <p:cNvCxnSpPr/>
            <p:nvPr/>
          </p:nvCxnSpPr>
          <p:spPr bwMode="gray">
            <a:xfrm flipV="1">
              <a:off x="7510770" y="2729754"/>
              <a:ext cx="0" cy="140445"/>
            </a:xfrm>
            <a:prstGeom prst="line">
              <a:avLst/>
            </a:prstGeom>
            <a:ln w="6350">
              <a:solidFill>
                <a:schemeClr val="accent2"/>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1" name="Gerade Verbindung 10"/>
            <p:cNvCxnSpPr/>
            <p:nvPr/>
          </p:nvCxnSpPr>
          <p:spPr bwMode="gray">
            <a:xfrm flipH="1">
              <a:off x="1625675" y="2729754"/>
              <a:ext cx="5885097" cy="0"/>
            </a:xfrm>
            <a:prstGeom prst="line">
              <a:avLst/>
            </a:prstGeom>
            <a:ln w="6350">
              <a:solidFill>
                <a:schemeClr val="accent2"/>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2" name="Gerade Verbindung 11"/>
            <p:cNvCxnSpPr/>
            <p:nvPr/>
          </p:nvCxnSpPr>
          <p:spPr bwMode="gray">
            <a:xfrm flipH="1">
              <a:off x="3799239" y="2067694"/>
              <a:ext cx="1560956" cy="0"/>
            </a:xfrm>
            <a:prstGeom prst="line">
              <a:avLst/>
            </a:prstGeom>
            <a:ln w="6350">
              <a:solidFill>
                <a:schemeClr val="accent2"/>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3" name="Rechteck 12"/>
            <p:cNvSpPr/>
            <p:nvPr/>
          </p:nvSpPr>
          <p:spPr bwMode="gray">
            <a:xfrm>
              <a:off x="1570973" y="1833694"/>
              <a:ext cx="2153320" cy="468000"/>
            </a:xfrm>
            <a:prstGeom prst="rect">
              <a:avLst/>
            </a:prstGeom>
            <a:solidFill>
              <a:schemeClr val="bg2"/>
            </a:solidFill>
            <a:ln w="9525" algn="ctr">
              <a:noFill/>
              <a:miter lim="800000"/>
              <a:headEnd/>
              <a:tailEnd/>
            </a:ln>
            <a:effectLst/>
          </p:spPr>
          <p:txBody>
            <a:bodyPr vert="horz" wrap="square" lIns="72000" tIns="0" rIns="72000" bIns="0" numCol="1" rtlCol="0" anchor="ctr" anchorCtr="0" compatLnSpc="1">
              <a:prstTxWarp prst="textNoShape">
                <a:avLst/>
              </a:prstTxWarp>
            </a:bodyPr>
            <a:lstStyle/>
            <a:p>
              <a:pPr algn="ctr" defTabSz="609507">
                <a:lnSpc>
                  <a:spcPct val="90000"/>
                </a:lnSpc>
              </a:pPr>
              <a:r>
                <a:rPr lang="en-US" sz="500" b="1" cap="all" dirty="0">
                  <a:solidFill>
                    <a:srgbClr val="FFFFFF"/>
                  </a:solidFill>
                  <a:latin typeface="Arial" panose="020B0604020202020204" pitchFamily="34" charset="0"/>
                  <a:cs typeface="Arial" panose="020B0604020202020204" pitchFamily="34" charset="0"/>
                </a:rPr>
                <a:t>placeholder</a:t>
              </a:r>
            </a:p>
          </p:txBody>
        </p:sp>
        <p:sp>
          <p:nvSpPr>
            <p:cNvPr id="14" name="Rechteck 13"/>
            <p:cNvSpPr/>
            <p:nvPr/>
          </p:nvSpPr>
          <p:spPr bwMode="gray">
            <a:xfrm>
              <a:off x="5428580" y="1833694"/>
              <a:ext cx="2153320" cy="468000"/>
            </a:xfrm>
            <a:prstGeom prst="rect">
              <a:avLst/>
            </a:prstGeom>
            <a:solidFill>
              <a:schemeClr val="accent2"/>
            </a:solidFill>
            <a:ln w="9525" algn="ctr">
              <a:noFill/>
              <a:miter lim="800000"/>
              <a:headEnd/>
              <a:tailEnd/>
            </a:ln>
            <a:effectLst/>
          </p:spPr>
          <p:txBody>
            <a:bodyPr vert="horz" wrap="square" lIns="72000" tIns="0" rIns="72000" bIns="0" numCol="1" rtlCol="0" anchor="ctr" anchorCtr="0" compatLnSpc="1">
              <a:prstTxWarp prst="textNoShape">
                <a:avLst/>
              </a:prstTxWarp>
            </a:bodyPr>
            <a:lstStyle/>
            <a:p>
              <a:pPr algn="ctr" defTabSz="609507">
                <a:lnSpc>
                  <a:spcPct val="90000"/>
                </a:lnSpc>
              </a:pPr>
              <a:r>
                <a:rPr lang="en-US" sz="500" b="1" cap="all" dirty="0">
                  <a:latin typeface="Arial" panose="020B0604020202020204" pitchFamily="34" charset="0"/>
                  <a:cs typeface="Arial" panose="020B0604020202020204" pitchFamily="34" charset="0"/>
                </a:rPr>
                <a:t>placeholder</a:t>
              </a:r>
            </a:p>
          </p:txBody>
        </p:sp>
        <p:sp>
          <p:nvSpPr>
            <p:cNvPr id="15" name="Rechteck 14"/>
            <p:cNvSpPr/>
            <p:nvPr/>
          </p:nvSpPr>
          <p:spPr bwMode="gray">
            <a:xfrm>
              <a:off x="3494808" y="2924618"/>
              <a:ext cx="2152800" cy="468000"/>
            </a:xfrm>
            <a:prstGeom prst="rect">
              <a:avLst/>
            </a:prstGeom>
            <a:solidFill>
              <a:schemeClr val="accent2"/>
            </a:solidFill>
            <a:ln w="9525" algn="ctr">
              <a:noFill/>
              <a:miter lim="800000"/>
              <a:headEnd/>
              <a:tailEnd/>
            </a:ln>
            <a:effectLst/>
          </p:spPr>
          <p:txBody>
            <a:bodyPr vert="horz" wrap="square" lIns="72000" tIns="0" rIns="72000" bIns="0" numCol="1" rtlCol="0" anchor="ctr" anchorCtr="0" compatLnSpc="1">
              <a:prstTxWarp prst="textNoShape">
                <a:avLst/>
              </a:prstTxWarp>
            </a:bodyPr>
            <a:lstStyle/>
            <a:p>
              <a:pPr algn="ctr" defTabSz="609507">
                <a:lnSpc>
                  <a:spcPct val="90000"/>
                </a:lnSpc>
              </a:pPr>
              <a:r>
                <a:rPr lang="en-US" sz="500" b="1" cap="all" dirty="0">
                  <a:latin typeface="Arial" panose="020B0604020202020204" pitchFamily="34" charset="0"/>
                  <a:cs typeface="Arial" panose="020B0604020202020204" pitchFamily="34" charset="0"/>
                </a:rPr>
                <a:t>placeholder</a:t>
              </a:r>
            </a:p>
          </p:txBody>
        </p:sp>
        <p:sp>
          <p:nvSpPr>
            <p:cNvPr id="16" name="Rectangle 15"/>
            <p:cNvSpPr>
              <a:spLocks noChangeArrowheads="1"/>
            </p:cNvSpPr>
            <p:nvPr>
              <p:custDataLst>
                <p:tags r:id="rId1"/>
              </p:custDataLst>
            </p:nvPr>
          </p:nvSpPr>
          <p:spPr bwMode="gray">
            <a:xfrm>
              <a:off x="3494808" y="3804589"/>
              <a:ext cx="339858" cy="338400"/>
            </a:xfrm>
            <a:prstGeom prst="rect">
              <a:avLst/>
            </a:prstGeom>
            <a:solidFill>
              <a:schemeClr val="accent2"/>
            </a:solidFill>
            <a:ln w="6350" algn="ctr">
              <a:noFill/>
              <a:miter lim="800000"/>
              <a:headEnd/>
              <a:tailEnd/>
            </a:ln>
          </p:spPr>
          <p:txBody>
            <a:bodyPr wrap="square" lIns="0" tIns="0" rIns="0" bIns="0" anchor="ctr" anchorCtr="0">
              <a:noAutofit/>
            </a:bodyPr>
            <a:lstStyle/>
            <a:p>
              <a:pPr algn="ctr" defTabSz="609507" fontAlgn="base">
                <a:spcAft>
                  <a:spcPct val="0"/>
                </a:spcAft>
                <a:buClr>
                  <a:srgbClr val="215283"/>
                </a:buClr>
                <a:buSzPct val="85000"/>
              </a:pPr>
              <a:r>
                <a:rPr lang="en-US" sz="500" dirty="0">
                  <a:latin typeface="Arial" panose="020B0604020202020204" pitchFamily="34" charset="0"/>
                  <a:cs typeface="Arial" panose="020B0604020202020204" pitchFamily="34" charset="0"/>
                </a:rPr>
                <a:t>x</a:t>
              </a:r>
            </a:p>
          </p:txBody>
        </p:sp>
        <p:sp>
          <p:nvSpPr>
            <p:cNvPr id="17" name="Rectangle 15"/>
            <p:cNvSpPr>
              <a:spLocks noChangeArrowheads="1"/>
            </p:cNvSpPr>
            <p:nvPr>
              <p:custDataLst>
                <p:tags r:id="rId2"/>
              </p:custDataLst>
            </p:nvPr>
          </p:nvSpPr>
          <p:spPr bwMode="gray">
            <a:xfrm>
              <a:off x="4099122" y="3804589"/>
              <a:ext cx="339858" cy="338400"/>
            </a:xfrm>
            <a:prstGeom prst="rect">
              <a:avLst/>
            </a:prstGeom>
            <a:solidFill>
              <a:schemeClr val="accent2"/>
            </a:solidFill>
            <a:ln w="6350" algn="ctr">
              <a:noFill/>
              <a:miter lim="800000"/>
              <a:headEnd/>
              <a:tailEnd/>
            </a:ln>
          </p:spPr>
          <p:txBody>
            <a:bodyPr wrap="square" lIns="0" tIns="0" rIns="0" bIns="0" anchor="ctr" anchorCtr="0">
              <a:noAutofit/>
            </a:bodyPr>
            <a:lstStyle/>
            <a:p>
              <a:pPr algn="ctr" defTabSz="609507" fontAlgn="base">
                <a:spcAft>
                  <a:spcPct val="0"/>
                </a:spcAft>
                <a:buClr>
                  <a:srgbClr val="215283"/>
                </a:buClr>
                <a:buSzPct val="85000"/>
              </a:pPr>
              <a:r>
                <a:rPr lang="en-US" sz="500" dirty="0">
                  <a:latin typeface="Arial" panose="020B0604020202020204" pitchFamily="34" charset="0"/>
                  <a:cs typeface="Arial" panose="020B0604020202020204" pitchFamily="34" charset="0"/>
                </a:rPr>
                <a:t>x</a:t>
              </a:r>
            </a:p>
          </p:txBody>
        </p:sp>
        <p:sp>
          <p:nvSpPr>
            <p:cNvPr id="18" name="Rectangle 15"/>
            <p:cNvSpPr>
              <a:spLocks noChangeArrowheads="1"/>
            </p:cNvSpPr>
            <p:nvPr>
              <p:custDataLst>
                <p:tags r:id="rId3"/>
              </p:custDataLst>
            </p:nvPr>
          </p:nvSpPr>
          <p:spPr bwMode="gray">
            <a:xfrm>
              <a:off x="4703436" y="3804589"/>
              <a:ext cx="339858" cy="338400"/>
            </a:xfrm>
            <a:prstGeom prst="rect">
              <a:avLst/>
            </a:prstGeom>
            <a:solidFill>
              <a:schemeClr val="accent2"/>
            </a:solidFill>
            <a:ln w="6350" algn="ctr">
              <a:noFill/>
              <a:miter lim="800000"/>
              <a:headEnd/>
              <a:tailEnd/>
            </a:ln>
          </p:spPr>
          <p:txBody>
            <a:bodyPr wrap="square" lIns="0" tIns="0" rIns="0" bIns="0" anchor="ctr" anchorCtr="0">
              <a:noAutofit/>
            </a:bodyPr>
            <a:lstStyle/>
            <a:p>
              <a:pPr algn="ctr" defTabSz="609507" fontAlgn="base">
                <a:spcAft>
                  <a:spcPct val="0"/>
                </a:spcAft>
                <a:buClr>
                  <a:srgbClr val="215283"/>
                </a:buClr>
                <a:buSzPct val="85000"/>
              </a:pPr>
              <a:r>
                <a:rPr lang="en-US" sz="500" dirty="0">
                  <a:latin typeface="Arial" panose="020B0604020202020204" pitchFamily="34" charset="0"/>
                  <a:cs typeface="Arial" panose="020B0604020202020204" pitchFamily="34" charset="0"/>
                </a:rPr>
                <a:t>x</a:t>
              </a:r>
            </a:p>
          </p:txBody>
        </p:sp>
        <p:sp>
          <p:nvSpPr>
            <p:cNvPr id="19" name="Rectangle 15"/>
            <p:cNvSpPr>
              <a:spLocks noChangeArrowheads="1"/>
            </p:cNvSpPr>
            <p:nvPr>
              <p:custDataLst>
                <p:tags r:id="rId4"/>
              </p:custDataLst>
            </p:nvPr>
          </p:nvSpPr>
          <p:spPr bwMode="gray">
            <a:xfrm>
              <a:off x="5307750" y="3804589"/>
              <a:ext cx="339858" cy="338400"/>
            </a:xfrm>
            <a:prstGeom prst="rect">
              <a:avLst/>
            </a:prstGeom>
            <a:solidFill>
              <a:schemeClr val="accent2"/>
            </a:solidFill>
            <a:ln w="6350" algn="ctr">
              <a:noFill/>
              <a:miter lim="800000"/>
              <a:headEnd/>
              <a:tailEnd/>
            </a:ln>
          </p:spPr>
          <p:txBody>
            <a:bodyPr wrap="square" lIns="0" tIns="0" rIns="0" bIns="0" anchor="ctr" anchorCtr="0">
              <a:noAutofit/>
            </a:bodyPr>
            <a:lstStyle/>
            <a:p>
              <a:pPr algn="ctr" defTabSz="609507" fontAlgn="base">
                <a:spcAft>
                  <a:spcPct val="0"/>
                </a:spcAft>
                <a:buClr>
                  <a:srgbClr val="215283"/>
                </a:buClr>
                <a:buSzPct val="85000"/>
              </a:pPr>
              <a:r>
                <a:rPr lang="en-US" sz="500" dirty="0">
                  <a:latin typeface="Arial" panose="020B0604020202020204" pitchFamily="34" charset="0"/>
                  <a:cs typeface="Arial" panose="020B0604020202020204" pitchFamily="34" charset="0"/>
                </a:rPr>
                <a:t>x</a:t>
              </a:r>
            </a:p>
          </p:txBody>
        </p:sp>
        <p:grpSp>
          <p:nvGrpSpPr>
            <p:cNvPr id="20" name="Gruppieren 19"/>
            <p:cNvGrpSpPr/>
            <p:nvPr/>
          </p:nvGrpSpPr>
          <p:grpSpPr bwMode="gray">
            <a:xfrm>
              <a:off x="3664737" y="3428366"/>
              <a:ext cx="1812942" cy="305549"/>
              <a:chOff x="3514994" y="3458846"/>
              <a:chExt cx="2112430" cy="305549"/>
            </a:xfrm>
          </p:grpSpPr>
          <p:cxnSp>
            <p:nvCxnSpPr>
              <p:cNvPr id="45" name="Gerade Verbindung 44"/>
              <p:cNvCxnSpPr/>
              <p:nvPr/>
            </p:nvCxnSpPr>
            <p:spPr bwMode="gray">
              <a:xfrm>
                <a:off x="4572000" y="3458846"/>
                <a:ext cx="0" cy="150485"/>
              </a:xfrm>
              <a:prstGeom prst="line">
                <a:avLst/>
              </a:prstGeom>
              <a:ln w="6350">
                <a:solidFill>
                  <a:schemeClr val="accent2"/>
                </a:solidFill>
                <a:headEnd type="none" w="sm" len="sm"/>
                <a:tailEnd type="none" w="med" len="med"/>
              </a:ln>
            </p:spPr>
            <p:style>
              <a:lnRef idx="1">
                <a:schemeClr val="accent1"/>
              </a:lnRef>
              <a:fillRef idx="0">
                <a:schemeClr val="accent1"/>
              </a:fillRef>
              <a:effectRef idx="0">
                <a:schemeClr val="accent1"/>
              </a:effectRef>
              <a:fontRef idx="minor">
                <a:schemeClr val="tx1"/>
              </a:fontRef>
            </p:style>
          </p:cxnSp>
          <p:cxnSp>
            <p:nvCxnSpPr>
              <p:cNvPr id="46" name="Gerade Verbindung 45"/>
              <p:cNvCxnSpPr/>
              <p:nvPr/>
            </p:nvCxnSpPr>
            <p:spPr bwMode="gray">
              <a:xfrm flipH="1">
                <a:off x="3514994" y="3613910"/>
                <a:ext cx="2112430" cy="0"/>
              </a:xfrm>
              <a:prstGeom prst="line">
                <a:avLst/>
              </a:prstGeom>
              <a:ln w="6350">
                <a:solidFill>
                  <a:schemeClr val="accent2"/>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47" name="Gerade Verbindung 46"/>
              <p:cNvCxnSpPr/>
              <p:nvPr/>
            </p:nvCxnSpPr>
            <p:spPr bwMode="gray">
              <a:xfrm>
                <a:off x="5627424" y="3613910"/>
                <a:ext cx="0" cy="150485"/>
              </a:xfrm>
              <a:prstGeom prst="line">
                <a:avLst/>
              </a:prstGeom>
              <a:ln w="6350">
                <a:solidFill>
                  <a:schemeClr val="accent2"/>
                </a:solidFill>
                <a:headEnd type="none" w="sm" len="sm"/>
                <a:tailEnd type="none" w="med" len="med"/>
              </a:ln>
            </p:spPr>
            <p:style>
              <a:lnRef idx="1">
                <a:schemeClr val="accent1"/>
              </a:lnRef>
              <a:fillRef idx="0">
                <a:schemeClr val="accent1"/>
              </a:fillRef>
              <a:effectRef idx="0">
                <a:schemeClr val="accent1"/>
              </a:effectRef>
              <a:fontRef idx="minor">
                <a:schemeClr val="tx1"/>
              </a:fontRef>
            </p:style>
          </p:cxnSp>
          <p:cxnSp>
            <p:nvCxnSpPr>
              <p:cNvPr id="48" name="Gerade Verbindung 47"/>
              <p:cNvCxnSpPr/>
              <p:nvPr/>
            </p:nvCxnSpPr>
            <p:spPr bwMode="gray">
              <a:xfrm>
                <a:off x="3514994" y="3613910"/>
                <a:ext cx="0" cy="150485"/>
              </a:xfrm>
              <a:prstGeom prst="line">
                <a:avLst/>
              </a:prstGeom>
              <a:ln w="6350">
                <a:solidFill>
                  <a:schemeClr val="accent2"/>
                </a:solidFill>
                <a:headEnd type="none" w="sm" len="sm"/>
                <a:tailEnd type="none" w="med" len="med"/>
              </a:ln>
            </p:spPr>
            <p:style>
              <a:lnRef idx="1">
                <a:schemeClr val="accent1"/>
              </a:lnRef>
              <a:fillRef idx="0">
                <a:schemeClr val="accent1"/>
              </a:fillRef>
              <a:effectRef idx="0">
                <a:schemeClr val="accent1"/>
              </a:effectRef>
              <a:fontRef idx="minor">
                <a:schemeClr val="tx1"/>
              </a:fontRef>
            </p:style>
          </p:cxnSp>
          <p:cxnSp>
            <p:nvCxnSpPr>
              <p:cNvPr id="49" name="Gerade Verbindung 48"/>
              <p:cNvCxnSpPr/>
              <p:nvPr/>
            </p:nvCxnSpPr>
            <p:spPr bwMode="gray">
              <a:xfrm>
                <a:off x="4923280" y="3613910"/>
                <a:ext cx="0" cy="150485"/>
              </a:xfrm>
              <a:prstGeom prst="line">
                <a:avLst/>
              </a:prstGeom>
              <a:ln w="6350">
                <a:solidFill>
                  <a:schemeClr val="accent2"/>
                </a:solidFill>
                <a:headEnd type="none" w="sm" len="sm"/>
                <a:tailEnd type="none" w="med" len="med"/>
              </a:ln>
            </p:spPr>
            <p:style>
              <a:lnRef idx="1">
                <a:schemeClr val="accent1"/>
              </a:lnRef>
              <a:fillRef idx="0">
                <a:schemeClr val="accent1"/>
              </a:fillRef>
              <a:effectRef idx="0">
                <a:schemeClr val="accent1"/>
              </a:effectRef>
              <a:fontRef idx="minor">
                <a:schemeClr val="tx1"/>
              </a:fontRef>
            </p:style>
          </p:cxnSp>
          <p:cxnSp>
            <p:nvCxnSpPr>
              <p:cNvPr id="50" name="Gerade Verbindung 49"/>
              <p:cNvCxnSpPr/>
              <p:nvPr/>
            </p:nvCxnSpPr>
            <p:spPr bwMode="gray">
              <a:xfrm>
                <a:off x="4219137" y="3613910"/>
                <a:ext cx="0" cy="150485"/>
              </a:xfrm>
              <a:prstGeom prst="line">
                <a:avLst/>
              </a:prstGeom>
              <a:ln w="6350">
                <a:solidFill>
                  <a:schemeClr val="accent2"/>
                </a:solidFill>
                <a:headEnd type="none" w="sm" len="sm"/>
                <a:tailEnd type="none" w="med" len="med"/>
              </a:ln>
            </p:spPr>
            <p:style>
              <a:lnRef idx="1">
                <a:schemeClr val="accent1"/>
              </a:lnRef>
              <a:fillRef idx="0">
                <a:schemeClr val="accent1"/>
              </a:fillRef>
              <a:effectRef idx="0">
                <a:schemeClr val="accent1"/>
              </a:effectRef>
              <a:fontRef idx="minor">
                <a:schemeClr val="tx1"/>
              </a:fontRef>
            </p:style>
          </p:cxnSp>
        </p:grpSp>
        <p:sp>
          <p:nvSpPr>
            <p:cNvPr id="21" name="Rechteck 20"/>
            <p:cNvSpPr/>
            <p:nvPr/>
          </p:nvSpPr>
          <p:spPr bwMode="gray">
            <a:xfrm>
              <a:off x="6440338" y="2924618"/>
              <a:ext cx="2152800" cy="468000"/>
            </a:xfrm>
            <a:prstGeom prst="rect">
              <a:avLst/>
            </a:prstGeom>
            <a:solidFill>
              <a:schemeClr val="accent2"/>
            </a:solidFill>
            <a:ln w="9525" algn="ctr">
              <a:noFill/>
              <a:miter lim="800000"/>
              <a:headEnd/>
              <a:tailEnd/>
            </a:ln>
            <a:effectLst/>
          </p:spPr>
          <p:txBody>
            <a:bodyPr vert="horz" wrap="square" lIns="72000" tIns="0" rIns="72000" bIns="0" numCol="1" rtlCol="0" anchor="ctr" anchorCtr="0" compatLnSpc="1">
              <a:prstTxWarp prst="textNoShape">
                <a:avLst/>
              </a:prstTxWarp>
            </a:bodyPr>
            <a:lstStyle/>
            <a:p>
              <a:pPr algn="ctr" defTabSz="609507">
                <a:lnSpc>
                  <a:spcPct val="90000"/>
                </a:lnSpc>
              </a:pPr>
              <a:r>
                <a:rPr lang="en-US" sz="500" b="1" cap="all" dirty="0">
                  <a:latin typeface="Arial" panose="020B0604020202020204" pitchFamily="34" charset="0"/>
                  <a:cs typeface="Arial" panose="020B0604020202020204" pitchFamily="34" charset="0"/>
                </a:rPr>
                <a:t>placeholder</a:t>
              </a:r>
            </a:p>
          </p:txBody>
        </p:sp>
        <p:sp>
          <p:nvSpPr>
            <p:cNvPr id="22" name="Rectangle 15"/>
            <p:cNvSpPr>
              <a:spLocks noChangeArrowheads="1"/>
            </p:cNvSpPr>
            <p:nvPr>
              <p:custDataLst>
                <p:tags r:id="rId5"/>
              </p:custDataLst>
            </p:nvPr>
          </p:nvSpPr>
          <p:spPr bwMode="gray">
            <a:xfrm>
              <a:off x="6440338" y="3804589"/>
              <a:ext cx="339858" cy="338400"/>
            </a:xfrm>
            <a:prstGeom prst="rect">
              <a:avLst/>
            </a:prstGeom>
            <a:solidFill>
              <a:schemeClr val="accent2"/>
            </a:solidFill>
            <a:ln w="6350" algn="ctr">
              <a:noFill/>
              <a:miter lim="800000"/>
              <a:headEnd/>
              <a:tailEnd/>
            </a:ln>
          </p:spPr>
          <p:txBody>
            <a:bodyPr wrap="square" lIns="0" tIns="0" rIns="0" bIns="0" anchor="ctr" anchorCtr="0">
              <a:noAutofit/>
            </a:bodyPr>
            <a:lstStyle/>
            <a:p>
              <a:pPr algn="ctr" defTabSz="609507" fontAlgn="base">
                <a:spcAft>
                  <a:spcPct val="0"/>
                </a:spcAft>
                <a:buClr>
                  <a:srgbClr val="215283"/>
                </a:buClr>
                <a:buSzPct val="85000"/>
              </a:pPr>
              <a:r>
                <a:rPr lang="en-US" sz="500" dirty="0">
                  <a:latin typeface="Arial" panose="020B0604020202020204" pitchFamily="34" charset="0"/>
                  <a:cs typeface="Arial" panose="020B0604020202020204" pitchFamily="34" charset="0"/>
                </a:rPr>
                <a:t>x</a:t>
              </a:r>
            </a:p>
          </p:txBody>
        </p:sp>
        <p:sp>
          <p:nvSpPr>
            <p:cNvPr id="23" name="Rectangle 15"/>
            <p:cNvSpPr>
              <a:spLocks noChangeArrowheads="1"/>
            </p:cNvSpPr>
            <p:nvPr>
              <p:custDataLst>
                <p:tags r:id="rId6"/>
              </p:custDataLst>
            </p:nvPr>
          </p:nvSpPr>
          <p:spPr bwMode="gray">
            <a:xfrm>
              <a:off x="7044652" y="3804589"/>
              <a:ext cx="339858" cy="338400"/>
            </a:xfrm>
            <a:prstGeom prst="rect">
              <a:avLst/>
            </a:prstGeom>
            <a:solidFill>
              <a:schemeClr val="accent2"/>
            </a:solidFill>
            <a:ln w="6350" algn="ctr">
              <a:noFill/>
              <a:miter lim="800000"/>
              <a:headEnd/>
              <a:tailEnd/>
            </a:ln>
          </p:spPr>
          <p:txBody>
            <a:bodyPr wrap="square" lIns="0" tIns="0" rIns="0" bIns="0" anchor="ctr" anchorCtr="0">
              <a:noAutofit/>
            </a:bodyPr>
            <a:lstStyle/>
            <a:p>
              <a:pPr algn="ctr" defTabSz="609507" fontAlgn="base">
                <a:spcAft>
                  <a:spcPct val="0"/>
                </a:spcAft>
                <a:buClr>
                  <a:srgbClr val="215283"/>
                </a:buClr>
                <a:buSzPct val="85000"/>
              </a:pPr>
              <a:r>
                <a:rPr lang="en-US" sz="500" dirty="0">
                  <a:latin typeface="Arial" panose="020B0604020202020204" pitchFamily="34" charset="0"/>
                  <a:cs typeface="Arial" panose="020B0604020202020204" pitchFamily="34" charset="0"/>
                </a:rPr>
                <a:t>x</a:t>
              </a:r>
            </a:p>
          </p:txBody>
        </p:sp>
        <p:sp>
          <p:nvSpPr>
            <p:cNvPr id="24" name="Rectangle 15"/>
            <p:cNvSpPr>
              <a:spLocks noChangeArrowheads="1"/>
            </p:cNvSpPr>
            <p:nvPr>
              <p:custDataLst>
                <p:tags r:id="rId7"/>
              </p:custDataLst>
            </p:nvPr>
          </p:nvSpPr>
          <p:spPr bwMode="gray">
            <a:xfrm>
              <a:off x="7648966" y="3804589"/>
              <a:ext cx="339858" cy="338400"/>
            </a:xfrm>
            <a:prstGeom prst="rect">
              <a:avLst/>
            </a:prstGeom>
            <a:solidFill>
              <a:schemeClr val="accent2"/>
            </a:solidFill>
            <a:ln w="6350" algn="ctr">
              <a:noFill/>
              <a:miter lim="800000"/>
              <a:headEnd/>
              <a:tailEnd/>
            </a:ln>
          </p:spPr>
          <p:txBody>
            <a:bodyPr wrap="square" lIns="0" tIns="0" rIns="0" bIns="0" anchor="ctr" anchorCtr="0">
              <a:noAutofit/>
            </a:bodyPr>
            <a:lstStyle/>
            <a:p>
              <a:pPr algn="ctr" defTabSz="609507" fontAlgn="base">
                <a:spcAft>
                  <a:spcPct val="0"/>
                </a:spcAft>
                <a:buClr>
                  <a:srgbClr val="215283"/>
                </a:buClr>
                <a:buSzPct val="85000"/>
              </a:pPr>
              <a:r>
                <a:rPr lang="en-US" sz="500" dirty="0">
                  <a:latin typeface="Arial" panose="020B0604020202020204" pitchFamily="34" charset="0"/>
                  <a:cs typeface="Arial" panose="020B0604020202020204" pitchFamily="34" charset="0"/>
                </a:rPr>
                <a:t>x</a:t>
              </a:r>
            </a:p>
          </p:txBody>
        </p:sp>
        <p:sp>
          <p:nvSpPr>
            <p:cNvPr id="25" name="Rectangle 15"/>
            <p:cNvSpPr>
              <a:spLocks noChangeArrowheads="1"/>
            </p:cNvSpPr>
            <p:nvPr>
              <p:custDataLst>
                <p:tags r:id="rId8"/>
              </p:custDataLst>
            </p:nvPr>
          </p:nvSpPr>
          <p:spPr bwMode="gray">
            <a:xfrm>
              <a:off x="8253280" y="3804589"/>
              <a:ext cx="339858" cy="338400"/>
            </a:xfrm>
            <a:prstGeom prst="rect">
              <a:avLst/>
            </a:prstGeom>
            <a:solidFill>
              <a:schemeClr val="accent2"/>
            </a:solidFill>
            <a:ln w="6350" algn="ctr">
              <a:noFill/>
              <a:miter lim="800000"/>
              <a:headEnd/>
              <a:tailEnd/>
            </a:ln>
          </p:spPr>
          <p:txBody>
            <a:bodyPr wrap="square" lIns="0" tIns="0" rIns="0" bIns="0" anchor="ctr" anchorCtr="0">
              <a:noAutofit/>
            </a:bodyPr>
            <a:lstStyle/>
            <a:p>
              <a:pPr algn="ctr" defTabSz="609507" fontAlgn="base">
                <a:spcAft>
                  <a:spcPct val="0"/>
                </a:spcAft>
                <a:buClr>
                  <a:srgbClr val="215283"/>
                </a:buClr>
                <a:buSzPct val="85000"/>
              </a:pPr>
              <a:r>
                <a:rPr lang="en-US" sz="500" dirty="0">
                  <a:latin typeface="Arial" panose="020B0604020202020204" pitchFamily="34" charset="0"/>
                  <a:cs typeface="Arial" panose="020B0604020202020204" pitchFamily="34" charset="0"/>
                </a:rPr>
                <a:t>x</a:t>
              </a:r>
            </a:p>
          </p:txBody>
        </p:sp>
        <p:grpSp>
          <p:nvGrpSpPr>
            <p:cNvPr id="26" name="Gruppieren 25"/>
            <p:cNvGrpSpPr/>
            <p:nvPr/>
          </p:nvGrpSpPr>
          <p:grpSpPr bwMode="gray">
            <a:xfrm>
              <a:off x="6610267" y="3428366"/>
              <a:ext cx="1812942" cy="305549"/>
              <a:chOff x="3514994" y="3458846"/>
              <a:chExt cx="2112430" cy="305549"/>
            </a:xfrm>
          </p:grpSpPr>
          <p:cxnSp>
            <p:nvCxnSpPr>
              <p:cNvPr id="39" name="Gerade Verbindung 38"/>
              <p:cNvCxnSpPr/>
              <p:nvPr/>
            </p:nvCxnSpPr>
            <p:spPr bwMode="gray">
              <a:xfrm>
                <a:off x="4572000" y="3458846"/>
                <a:ext cx="0" cy="150485"/>
              </a:xfrm>
              <a:prstGeom prst="line">
                <a:avLst/>
              </a:prstGeom>
              <a:ln w="6350">
                <a:solidFill>
                  <a:schemeClr val="accent2"/>
                </a:solidFill>
                <a:headEnd type="none" w="sm" len="sm"/>
                <a:tailEnd type="none" w="med" len="med"/>
              </a:ln>
            </p:spPr>
            <p:style>
              <a:lnRef idx="1">
                <a:schemeClr val="accent1"/>
              </a:lnRef>
              <a:fillRef idx="0">
                <a:schemeClr val="accent1"/>
              </a:fillRef>
              <a:effectRef idx="0">
                <a:schemeClr val="accent1"/>
              </a:effectRef>
              <a:fontRef idx="minor">
                <a:schemeClr val="tx1"/>
              </a:fontRef>
            </p:style>
          </p:cxnSp>
          <p:cxnSp>
            <p:nvCxnSpPr>
              <p:cNvPr id="40" name="Gerade Verbindung 39"/>
              <p:cNvCxnSpPr/>
              <p:nvPr/>
            </p:nvCxnSpPr>
            <p:spPr bwMode="gray">
              <a:xfrm flipH="1">
                <a:off x="3514994" y="3613910"/>
                <a:ext cx="2112430" cy="0"/>
              </a:xfrm>
              <a:prstGeom prst="line">
                <a:avLst/>
              </a:prstGeom>
              <a:ln w="6350">
                <a:solidFill>
                  <a:schemeClr val="accent2"/>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41" name="Gerade Verbindung 40"/>
              <p:cNvCxnSpPr/>
              <p:nvPr/>
            </p:nvCxnSpPr>
            <p:spPr bwMode="gray">
              <a:xfrm>
                <a:off x="5627424" y="3613910"/>
                <a:ext cx="0" cy="150485"/>
              </a:xfrm>
              <a:prstGeom prst="line">
                <a:avLst/>
              </a:prstGeom>
              <a:ln w="6350">
                <a:solidFill>
                  <a:schemeClr val="accent2"/>
                </a:solidFill>
                <a:headEnd type="none" w="sm" len="sm"/>
                <a:tailEnd type="none" w="med" len="med"/>
              </a:ln>
            </p:spPr>
            <p:style>
              <a:lnRef idx="1">
                <a:schemeClr val="accent1"/>
              </a:lnRef>
              <a:fillRef idx="0">
                <a:schemeClr val="accent1"/>
              </a:fillRef>
              <a:effectRef idx="0">
                <a:schemeClr val="accent1"/>
              </a:effectRef>
              <a:fontRef idx="minor">
                <a:schemeClr val="tx1"/>
              </a:fontRef>
            </p:style>
          </p:cxnSp>
          <p:cxnSp>
            <p:nvCxnSpPr>
              <p:cNvPr id="42" name="Gerade Verbindung 41"/>
              <p:cNvCxnSpPr/>
              <p:nvPr/>
            </p:nvCxnSpPr>
            <p:spPr bwMode="gray">
              <a:xfrm>
                <a:off x="3514994" y="3613910"/>
                <a:ext cx="0" cy="150485"/>
              </a:xfrm>
              <a:prstGeom prst="line">
                <a:avLst/>
              </a:prstGeom>
              <a:ln w="6350">
                <a:solidFill>
                  <a:schemeClr val="accent2"/>
                </a:solidFill>
                <a:headEnd type="none" w="sm" len="sm"/>
                <a:tailEnd type="none" w="med" len="med"/>
              </a:ln>
            </p:spPr>
            <p:style>
              <a:lnRef idx="1">
                <a:schemeClr val="accent1"/>
              </a:lnRef>
              <a:fillRef idx="0">
                <a:schemeClr val="accent1"/>
              </a:fillRef>
              <a:effectRef idx="0">
                <a:schemeClr val="accent1"/>
              </a:effectRef>
              <a:fontRef idx="minor">
                <a:schemeClr val="tx1"/>
              </a:fontRef>
            </p:style>
          </p:cxnSp>
          <p:cxnSp>
            <p:nvCxnSpPr>
              <p:cNvPr id="43" name="Gerade Verbindung 42"/>
              <p:cNvCxnSpPr/>
              <p:nvPr/>
            </p:nvCxnSpPr>
            <p:spPr bwMode="gray">
              <a:xfrm>
                <a:off x="4923280" y="3613910"/>
                <a:ext cx="0" cy="150485"/>
              </a:xfrm>
              <a:prstGeom prst="line">
                <a:avLst/>
              </a:prstGeom>
              <a:ln w="6350">
                <a:solidFill>
                  <a:schemeClr val="accent2"/>
                </a:solidFill>
                <a:headEnd type="none" w="sm" len="sm"/>
                <a:tailEnd type="none" w="med" len="med"/>
              </a:ln>
            </p:spPr>
            <p:style>
              <a:lnRef idx="1">
                <a:schemeClr val="accent1"/>
              </a:lnRef>
              <a:fillRef idx="0">
                <a:schemeClr val="accent1"/>
              </a:fillRef>
              <a:effectRef idx="0">
                <a:schemeClr val="accent1"/>
              </a:effectRef>
              <a:fontRef idx="minor">
                <a:schemeClr val="tx1"/>
              </a:fontRef>
            </p:style>
          </p:cxnSp>
          <p:cxnSp>
            <p:nvCxnSpPr>
              <p:cNvPr id="44" name="Gerade Verbindung 43"/>
              <p:cNvCxnSpPr/>
              <p:nvPr/>
            </p:nvCxnSpPr>
            <p:spPr bwMode="gray">
              <a:xfrm>
                <a:off x="4219137" y="3613910"/>
                <a:ext cx="0" cy="150485"/>
              </a:xfrm>
              <a:prstGeom prst="line">
                <a:avLst/>
              </a:prstGeom>
              <a:ln w="6350">
                <a:solidFill>
                  <a:schemeClr val="accent2"/>
                </a:solidFill>
                <a:headEnd type="none" w="sm" len="sm"/>
                <a:tailEnd type="none" w="med" len="med"/>
              </a:ln>
            </p:spPr>
            <p:style>
              <a:lnRef idx="1">
                <a:schemeClr val="accent1"/>
              </a:lnRef>
              <a:fillRef idx="0">
                <a:schemeClr val="accent1"/>
              </a:fillRef>
              <a:effectRef idx="0">
                <a:schemeClr val="accent1"/>
              </a:effectRef>
              <a:fontRef idx="minor">
                <a:schemeClr val="tx1"/>
              </a:fontRef>
            </p:style>
          </p:cxnSp>
        </p:grpSp>
        <p:sp>
          <p:nvSpPr>
            <p:cNvPr id="27" name="Rechteck 26"/>
            <p:cNvSpPr/>
            <p:nvPr/>
          </p:nvSpPr>
          <p:spPr bwMode="gray">
            <a:xfrm>
              <a:off x="549277" y="2924618"/>
              <a:ext cx="2152800" cy="468000"/>
            </a:xfrm>
            <a:prstGeom prst="rect">
              <a:avLst/>
            </a:prstGeom>
            <a:solidFill>
              <a:schemeClr val="accent2"/>
            </a:solidFill>
            <a:ln w="9525" algn="ctr">
              <a:noFill/>
              <a:miter lim="800000"/>
              <a:headEnd/>
              <a:tailEnd/>
            </a:ln>
            <a:effectLst/>
          </p:spPr>
          <p:txBody>
            <a:bodyPr vert="horz" wrap="square" lIns="72000" tIns="0" rIns="72000" bIns="0" numCol="1" rtlCol="0" anchor="ctr" anchorCtr="0" compatLnSpc="1">
              <a:prstTxWarp prst="textNoShape">
                <a:avLst/>
              </a:prstTxWarp>
            </a:bodyPr>
            <a:lstStyle/>
            <a:p>
              <a:pPr algn="ctr" defTabSz="609507">
                <a:lnSpc>
                  <a:spcPct val="90000"/>
                </a:lnSpc>
              </a:pPr>
              <a:r>
                <a:rPr lang="en-US" sz="500" b="1" cap="all" dirty="0">
                  <a:latin typeface="Arial" panose="020B0604020202020204" pitchFamily="34" charset="0"/>
                  <a:cs typeface="Arial" panose="020B0604020202020204" pitchFamily="34" charset="0"/>
                </a:rPr>
                <a:t>placeholder</a:t>
              </a:r>
            </a:p>
          </p:txBody>
        </p:sp>
        <p:sp>
          <p:nvSpPr>
            <p:cNvPr id="28" name="Rectangle 15"/>
            <p:cNvSpPr>
              <a:spLocks noChangeArrowheads="1"/>
            </p:cNvSpPr>
            <p:nvPr>
              <p:custDataLst>
                <p:tags r:id="rId9"/>
              </p:custDataLst>
            </p:nvPr>
          </p:nvSpPr>
          <p:spPr bwMode="gray">
            <a:xfrm>
              <a:off x="549277" y="3804589"/>
              <a:ext cx="339858" cy="338400"/>
            </a:xfrm>
            <a:prstGeom prst="rect">
              <a:avLst/>
            </a:prstGeom>
            <a:solidFill>
              <a:schemeClr val="accent2"/>
            </a:solidFill>
            <a:ln w="6350" algn="ctr">
              <a:noFill/>
              <a:miter lim="800000"/>
              <a:headEnd/>
              <a:tailEnd/>
            </a:ln>
          </p:spPr>
          <p:txBody>
            <a:bodyPr wrap="square" lIns="0" tIns="0" rIns="0" bIns="0" anchor="ctr" anchorCtr="0">
              <a:noAutofit/>
            </a:bodyPr>
            <a:lstStyle/>
            <a:p>
              <a:pPr algn="ctr" defTabSz="609507" fontAlgn="base">
                <a:spcAft>
                  <a:spcPct val="0"/>
                </a:spcAft>
                <a:buClr>
                  <a:srgbClr val="215283"/>
                </a:buClr>
                <a:buSzPct val="85000"/>
              </a:pPr>
              <a:r>
                <a:rPr lang="en-US" sz="500" dirty="0">
                  <a:latin typeface="Arial" panose="020B0604020202020204" pitchFamily="34" charset="0"/>
                  <a:cs typeface="Arial" panose="020B0604020202020204" pitchFamily="34" charset="0"/>
                </a:rPr>
                <a:t>x</a:t>
              </a:r>
            </a:p>
          </p:txBody>
        </p:sp>
        <p:sp>
          <p:nvSpPr>
            <p:cNvPr id="29" name="Rectangle 15"/>
            <p:cNvSpPr>
              <a:spLocks noChangeArrowheads="1"/>
            </p:cNvSpPr>
            <p:nvPr>
              <p:custDataLst>
                <p:tags r:id="rId10"/>
              </p:custDataLst>
            </p:nvPr>
          </p:nvSpPr>
          <p:spPr bwMode="gray">
            <a:xfrm>
              <a:off x="1153591" y="3804589"/>
              <a:ext cx="339858" cy="338400"/>
            </a:xfrm>
            <a:prstGeom prst="rect">
              <a:avLst/>
            </a:prstGeom>
            <a:solidFill>
              <a:schemeClr val="accent2"/>
            </a:solidFill>
            <a:ln w="6350" algn="ctr">
              <a:noFill/>
              <a:miter lim="800000"/>
              <a:headEnd/>
              <a:tailEnd/>
            </a:ln>
          </p:spPr>
          <p:txBody>
            <a:bodyPr wrap="square" lIns="0" tIns="0" rIns="0" bIns="0" anchor="ctr" anchorCtr="0">
              <a:noAutofit/>
            </a:bodyPr>
            <a:lstStyle/>
            <a:p>
              <a:pPr algn="ctr" defTabSz="609507" fontAlgn="base">
                <a:spcAft>
                  <a:spcPct val="0"/>
                </a:spcAft>
                <a:buClr>
                  <a:srgbClr val="215283"/>
                </a:buClr>
                <a:buSzPct val="85000"/>
              </a:pPr>
              <a:r>
                <a:rPr lang="en-US" sz="500" dirty="0">
                  <a:latin typeface="Arial" panose="020B0604020202020204" pitchFamily="34" charset="0"/>
                  <a:cs typeface="Arial" panose="020B0604020202020204" pitchFamily="34" charset="0"/>
                </a:rPr>
                <a:t>x</a:t>
              </a:r>
            </a:p>
          </p:txBody>
        </p:sp>
        <p:sp>
          <p:nvSpPr>
            <p:cNvPr id="30" name="Rectangle 15"/>
            <p:cNvSpPr>
              <a:spLocks noChangeArrowheads="1"/>
            </p:cNvSpPr>
            <p:nvPr>
              <p:custDataLst>
                <p:tags r:id="rId11"/>
              </p:custDataLst>
            </p:nvPr>
          </p:nvSpPr>
          <p:spPr bwMode="gray">
            <a:xfrm>
              <a:off x="1757905" y="3804589"/>
              <a:ext cx="339858" cy="338400"/>
            </a:xfrm>
            <a:prstGeom prst="rect">
              <a:avLst/>
            </a:prstGeom>
            <a:solidFill>
              <a:schemeClr val="accent2"/>
            </a:solidFill>
            <a:ln w="6350" algn="ctr">
              <a:noFill/>
              <a:miter lim="800000"/>
              <a:headEnd/>
              <a:tailEnd/>
            </a:ln>
          </p:spPr>
          <p:txBody>
            <a:bodyPr wrap="square" lIns="0" tIns="0" rIns="0" bIns="0" anchor="ctr" anchorCtr="0">
              <a:noAutofit/>
            </a:bodyPr>
            <a:lstStyle/>
            <a:p>
              <a:pPr algn="ctr" defTabSz="609507" fontAlgn="base">
                <a:spcAft>
                  <a:spcPct val="0"/>
                </a:spcAft>
                <a:buClr>
                  <a:srgbClr val="215283"/>
                </a:buClr>
                <a:buSzPct val="85000"/>
              </a:pPr>
              <a:r>
                <a:rPr lang="en-US" sz="500" dirty="0">
                  <a:latin typeface="Arial" panose="020B0604020202020204" pitchFamily="34" charset="0"/>
                  <a:cs typeface="Arial" panose="020B0604020202020204" pitchFamily="34" charset="0"/>
                </a:rPr>
                <a:t>x</a:t>
              </a:r>
            </a:p>
          </p:txBody>
        </p:sp>
        <p:sp>
          <p:nvSpPr>
            <p:cNvPr id="31" name="Rectangle 15"/>
            <p:cNvSpPr>
              <a:spLocks noChangeArrowheads="1"/>
            </p:cNvSpPr>
            <p:nvPr>
              <p:custDataLst>
                <p:tags r:id="rId12"/>
              </p:custDataLst>
            </p:nvPr>
          </p:nvSpPr>
          <p:spPr bwMode="gray">
            <a:xfrm>
              <a:off x="2362219" y="3804589"/>
              <a:ext cx="339858" cy="338400"/>
            </a:xfrm>
            <a:prstGeom prst="rect">
              <a:avLst/>
            </a:prstGeom>
            <a:solidFill>
              <a:schemeClr val="accent2"/>
            </a:solidFill>
            <a:ln w="6350" algn="ctr">
              <a:noFill/>
              <a:miter lim="800000"/>
              <a:headEnd/>
              <a:tailEnd/>
            </a:ln>
          </p:spPr>
          <p:txBody>
            <a:bodyPr wrap="square" lIns="0" tIns="0" rIns="0" bIns="0" anchor="ctr" anchorCtr="0">
              <a:noAutofit/>
            </a:bodyPr>
            <a:lstStyle/>
            <a:p>
              <a:pPr algn="ctr" defTabSz="609507" fontAlgn="base">
                <a:spcAft>
                  <a:spcPct val="0"/>
                </a:spcAft>
                <a:buClr>
                  <a:srgbClr val="215283"/>
                </a:buClr>
                <a:buSzPct val="85000"/>
              </a:pPr>
              <a:r>
                <a:rPr lang="en-US" sz="500" dirty="0">
                  <a:latin typeface="Arial" panose="020B0604020202020204" pitchFamily="34" charset="0"/>
                  <a:cs typeface="Arial" panose="020B0604020202020204" pitchFamily="34" charset="0"/>
                </a:rPr>
                <a:t>x</a:t>
              </a:r>
            </a:p>
          </p:txBody>
        </p:sp>
        <p:grpSp>
          <p:nvGrpSpPr>
            <p:cNvPr id="32" name="Gruppieren 31"/>
            <p:cNvGrpSpPr/>
            <p:nvPr/>
          </p:nvGrpSpPr>
          <p:grpSpPr bwMode="gray">
            <a:xfrm>
              <a:off x="719206" y="3428366"/>
              <a:ext cx="1812942" cy="305549"/>
              <a:chOff x="3514994" y="3458846"/>
              <a:chExt cx="2112430" cy="305549"/>
            </a:xfrm>
          </p:grpSpPr>
          <p:cxnSp>
            <p:nvCxnSpPr>
              <p:cNvPr id="33" name="Gerade Verbindung 32"/>
              <p:cNvCxnSpPr/>
              <p:nvPr/>
            </p:nvCxnSpPr>
            <p:spPr bwMode="gray">
              <a:xfrm>
                <a:off x="4572000" y="3458846"/>
                <a:ext cx="0" cy="150485"/>
              </a:xfrm>
              <a:prstGeom prst="line">
                <a:avLst/>
              </a:prstGeom>
              <a:ln w="6350">
                <a:solidFill>
                  <a:schemeClr val="accent2"/>
                </a:solidFill>
                <a:headEnd type="none" w="sm" len="sm"/>
                <a:tailEnd type="none" w="med" len="med"/>
              </a:ln>
            </p:spPr>
            <p:style>
              <a:lnRef idx="1">
                <a:schemeClr val="accent1"/>
              </a:lnRef>
              <a:fillRef idx="0">
                <a:schemeClr val="accent1"/>
              </a:fillRef>
              <a:effectRef idx="0">
                <a:schemeClr val="accent1"/>
              </a:effectRef>
              <a:fontRef idx="minor">
                <a:schemeClr val="tx1"/>
              </a:fontRef>
            </p:style>
          </p:cxnSp>
          <p:cxnSp>
            <p:nvCxnSpPr>
              <p:cNvPr id="34" name="Gerade Verbindung 33"/>
              <p:cNvCxnSpPr/>
              <p:nvPr/>
            </p:nvCxnSpPr>
            <p:spPr bwMode="gray">
              <a:xfrm flipH="1">
                <a:off x="3514994" y="3613910"/>
                <a:ext cx="2112430" cy="0"/>
              </a:xfrm>
              <a:prstGeom prst="line">
                <a:avLst/>
              </a:prstGeom>
              <a:ln w="6350">
                <a:solidFill>
                  <a:schemeClr val="accent2"/>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35" name="Gerade Verbindung 34"/>
              <p:cNvCxnSpPr/>
              <p:nvPr/>
            </p:nvCxnSpPr>
            <p:spPr bwMode="gray">
              <a:xfrm>
                <a:off x="5627424" y="3613910"/>
                <a:ext cx="0" cy="150485"/>
              </a:xfrm>
              <a:prstGeom prst="line">
                <a:avLst/>
              </a:prstGeom>
              <a:ln w="6350">
                <a:solidFill>
                  <a:schemeClr val="accent2"/>
                </a:solidFill>
                <a:headEnd type="none" w="sm" len="sm"/>
                <a:tailEnd type="none" w="med" len="med"/>
              </a:ln>
            </p:spPr>
            <p:style>
              <a:lnRef idx="1">
                <a:schemeClr val="accent1"/>
              </a:lnRef>
              <a:fillRef idx="0">
                <a:schemeClr val="accent1"/>
              </a:fillRef>
              <a:effectRef idx="0">
                <a:schemeClr val="accent1"/>
              </a:effectRef>
              <a:fontRef idx="minor">
                <a:schemeClr val="tx1"/>
              </a:fontRef>
            </p:style>
          </p:cxnSp>
          <p:cxnSp>
            <p:nvCxnSpPr>
              <p:cNvPr id="36" name="Gerade Verbindung 35"/>
              <p:cNvCxnSpPr/>
              <p:nvPr/>
            </p:nvCxnSpPr>
            <p:spPr bwMode="gray">
              <a:xfrm>
                <a:off x="3514994" y="3613910"/>
                <a:ext cx="0" cy="150485"/>
              </a:xfrm>
              <a:prstGeom prst="line">
                <a:avLst/>
              </a:prstGeom>
              <a:ln w="6350">
                <a:solidFill>
                  <a:schemeClr val="accent2"/>
                </a:solidFill>
                <a:headEnd type="none" w="sm" len="sm"/>
                <a:tailEnd type="none" w="med" len="med"/>
              </a:ln>
            </p:spPr>
            <p:style>
              <a:lnRef idx="1">
                <a:schemeClr val="accent1"/>
              </a:lnRef>
              <a:fillRef idx="0">
                <a:schemeClr val="accent1"/>
              </a:fillRef>
              <a:effectRef idx="0">
                <a:schemeClr val="accent1"/>
              </a:effectRef>
              <a:fontRef idx="minor">
                <a:schemeClr val="tx1"/>
              </a:fontRef>
            </p:style>
          </p:cxnSp>
          <p:cxnSp>
            <p:nvCxnSpPr>
              <p:cNvPr id="37" name="Gerade Verbindung 36"/>
              <p:cNvCxnSpPr/>
              <p:nvPr/>
            </p:nvCxnSpPr>
            <p:spPr bwMode="gray">
              <a:xfrm>
                <a:off x="4923280" y="3613910"/>
                <a:ext cx="0" cy="150485"/>
              </a:xfrm>
              <a:prstGeom prst="line">
                <a:avLst/>
              </a:prstGeom>
              <a:ln w="6350">
                <a:solidFill>
                  <a:schemeClr val="accent2"/>
                </a:solidFill>
                <a:headEnd type="none" w="sm" len="sm"/>
                <a:tailEnd type="none" w="med" len="med"/>
              </a:ln>
            </p:spPr>
            <p:style>
              <a:lnRef idx="1">
                <a:schemeClr val="accent1"/>
              </a:lnRef>
              <a:fillRef idx="0">
                <a:schemeClr val="accent1"/>
              </a:fillRef>
              <a:effectRef idx="0">
                <a:schemeClr val="accent1"/>
              </a:effectRef>
              <a:fontRef idx="minor">
                <a:schemeClr val="tx1"/>
              </a:fontRef>
            </p:style>
          </p:cxnSp>
          <p:cxnSp>
            <p:nvCxnSpPr>
              <p:cNvPr id="38" name="Gerade Verbindung 37"/>
              <p:cNvCxnSpPr/>
              <p:nvPr/>
            </p:nvCxnSpPr>
            <p:spPr bwMode="gray">
              <a:xfrm>
                <a:off x="4219137" y="3613910"/>
                <a:ext cx="0" cy="150485"/>
              </a:xfrm>
              <a:prstGeom prst="line">
                <a:avLst/>
              </a:prstGeom>
              <a:ln w="6350">
                <a:solidFill>
                  <a:schemeClr val="accent2"/>
                </a:solidFill>
                <a:headEnd type="none" w="sm" len="sm"/>
                <a:tailEnd type="none" w="med" len="med"/>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03532384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platzhalter 18"/>
          <p:cNvSpPr>
            <a:spLocks noGrp="1"/>
          </p:cNvSpPr>
          <p:nvPr>
            <p:ph type="body" sz="quarter" idx="15"/>
          </p:nvPr>
        </p:nvSpPr>
        <p:spPr bwMode="gray">
          <a:xfrm>
            <a:off x="7976338" y="1373766"/>
            <a:ext cx="3595040" cy="4863496"/>
          </a:xfrm>
        </p:spPr>
        <p:txBody>
          <a:bodyPr/>
          <a:lstStyle/>
          <a:p>
            <a:r>
              <a:rPr lang="en-US" sz="1600" dirty="0">
                <a:solidFill>
                  <a:schemeClr val="bg2"/>
                </a:solidFill>
              </a:rPr>
              <a:t>THIS IS A PLACEHOLDER TEXT.</a:t>
            </a:r>
          </a:p>
          <a:p>
            <a:pPr marL="180000" lvl="1" indent="-180000"/>
            <a:r>
              <a:rPr lang="en-US" dirty="0"/>
              <a:t>The text demonstrates how your own text will look when you replace the placeholder with your own text.</a:t>
            </a:r>
          </a:p>
          <a:p>
            <a:pPr marL="180000" lvl="1" indent="-180000"/>
            <a:r>
              <a:rPr lang="en-US" dirty="0"/>
              <a:t>This is a placeholder text. </a:t>
            </a:r>
          </a:p>
          <a:p>
            <a:pPr marL="180000" lvl="1" indent="-180000"/>
            <a:r>
              <a:rPr lang="en-US" dirty="0"/>
              <a:t>For replacing the placeholder text you need to click on the placeholder text  and insert your own text. </a:t>
            </a:r>
          </a:p>
          <a:p>
            <a:pPr marL="180000" lvl="1" indent="-180000"/>
            <a:r>
              <a:rPr lang="en-US" dirty="0"/>
              <a:t>The text that you insert will retain the same style and format as the placeholder text.</a:t>
            </a:r>
          </a:p>
          <a:p>
            <a:pPr marL="180000" lvl="1" indent="-180000"/>
            <a:r>
              <a:rPr lang="en-US" dirty="0"/>
              <a:t>The text demonstrates how your own text will look when you replace the placeholder with your own text. </a:t>
            </a:r>
            <a:br>
              <a:rPr lang="en-US" dirty="0"/>
            </a:br>
            <a:endParaRPr lang="en-US" dirty="0"/>
          </a:p>
        </p:txBody>
      </p:sp>
      <p:sp>
        <p:nvSpPr>
          <p:cNvPr id="2" name="Titel 1"/>
          <p:cNvSpPr>
            <a:spLocks noGrp="1"/>
          </p:cNvSpPr>
          <p:nvPr>
            <p:ph type="title"/>
          </p:nvPr>
        </p:nvSpPr>
        <p:spPr bwMode="gray"/>
        <p:txBody>
          <a:bodyPr/>
          <a:lstStyle/>
          <a:p>
            <a:r>
              <a:rPr lang="en-US" dirty="0"/>
              <a:t>Project </a:t>
            </a:r>
            <a:r>
              <a:rPr lang="en-US" dirty="0" err="1"/>
              <a:t>Organisation</a:t>
            </a:r>
            <a:r>
              <a:rPr lang="en-US" dirty="0"/>
              <a:t> − Steering Committee</a:t>
            </a:r>
          </a:p>
        </p:txBody>
      </p:sp>
      <p:sp>
        <p:nvSpPr>
          <p:cNvPr id="18" name="Untertitel 17"/>
          <p:cNvSpPr>
            <a:spLocks noGrp="1"/>
          </p:cNvSpPr>
          <p:nvPr>
            <p:ph type="subTitle" idx="14"/>
          </p:nvPr>
        </p:nvSpPr>
        <p:spPr bwMode="gray"/>
        <p:txBody>
          <a:bodyPr/>
          <a:lstStyle/>
          <a:p>
            <a:endParaRPr lang="en-US" dirty="0"/>
          </a:p>
        </p:txBody>
      </p:sp>
      <p:sp>
        <p:nvSpPr>
          <p:cNvPr id="5" name="Ellipse 4"/>
          <p:cNvSpPr>
            <a:spLocks noChangeAspect="1"/>
          </p:cNvSpPr>
          <p:nvPr/>
        </p:nvSpPr>
        <p:spPr bwMode="gray">
          <a:xfrm>
            <a:off x="3820669" y="2643839"/>
            <a:ext cx="2419108" cy="2419108"/>
          </a:xfrm>
          <a:prstGeom prst="ellipse">
            <a:avLst/>
          </a:prstGeom>
          <a:solidFill>
            <a:schemeClr val="accent1">
              <a:alpha val="88000"/>
            </a:schemeClr>
          </a:solidFill>
          <a:ln>
            <a:noFill/>
            <a:prstDash val="solid"/>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lIns="95988" tIns="95988" rIns="95988" bIns="95988" anchor="ctr"/>
          <a:lstStyle/>
          <a:p>
            <a:pPr marL="1219020" lvl="2" defTabSz="609507"/>
            <a:endParaRPr lang="en-US" sz="2400" dirty="0">
              <a:solidFill>
                <a:srgbClr val="4D4E5C"/>
              </a:solidFill>
              <a:latin typeface="Arial" panose="020B0604020202020204" pitchFamily="34" charset="0"/>
              <a:cs typeface="Arial" panose="020B0604020202020204" pitchFamily="34" charset="0"/>
            </a:endParaRPr>
          </a:p>
        </p:txBody>
      </p:sp>
      <p:sp>
        <p:nvSpPr>
          <p:cNvPr id="6" name="Ellipse 5"/>
          <p:cNvSpPr>
            <a:spLocks noChangeAspect="1"/>
          </p:cNvSpPr>
          <p:nvPr/>
        </p:nvSpPr>
        <p:spPr bwMode="gray">
          <a:xfrm>
            <a:off x="590520" y="2643839"/>
            <a:ext cx="2419108" cy="2419108"/>
          </a:xfrm>
          <a:prstGeom prst="ellipse">
            <a:avLst/>
          </a:prstGeom>
          <a:solidFill>
            <a:schemeClr val="bg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lvl="2" algn="ctr" defTabSz="609507"/>
            <a:r>
              <a:rPr lang="en-US" dirty="0">
                <a:solidFill>
                  <a:srgbClr val="FFFFFF"/>
                </a:solidFill>
                <a:latin typeface="Arial" panose="020B0604020202020204" pitchFamily="34" charset="0"/>
                <a:cs typeface="Arial" panose="020B0604020202020204" pitchFamily="34" charset="0"/>
              </a:rPr>
              <a:t>PLACEHOLDER</a:t>
            </a:r>
          </a:p>
        </p:txBody>
      </p:sp>
      <p:cxnSp>
        <p:nvCxnSpPr>
          <p:cNvPr id="8" name="Gerade Verbindung 7"/>
          <p:cNvCxnSpPr/>
          <p:nvPr/>
        </p:nvCxnSpPr>
        <p:spPr bwMode="gray">
          <a:xfrm>
            <a:off x="4117605" y="3853392"/>
            <a:ext cx="1813929" cy="0"/>
          </a:xfrm>
          <a:prstGeom prst="line">
            <a:avLst/>
          </a:prstGeom>
          <a:ln w="6350">
            <a:solidFill>
              <a:schemeClr val="bg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0" name="Rechteck 9"/>
          <p:cNvSpPr>
            <a:spLocks noChangeAspect="1"/>
          </p:cNvSpPr>
          <p:nvPr/>
        </p:nvSpPr>
        <p:spPr bwMode="gray">
          <a:xfrm>
            <a:off x="3815015" y="2643845"/>
            <a:ext cx="2419108" cy="121127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143976" rtlCol="0" anchor="b" anchorCtr="0"/>
          <a:lstStyle/>
          <a:p>
            <a:pPr algn="ctr" defTabSz="609507"/>
            <a:r>
              <a:rPr lang="en-US" dirty="0">
                <a:solidFill>
                  <a:srgbClr val="FFFFFF"/>
                </a:solidFill>
                <a:latin typeface="Arial" panose="020B0604020202020204" pitchFamily="34" charset="0"/>
                <a:cs typeface="Arial" panose="020B0604020202020204" pitchFamily="34" charset="0"/>
              </a:rPr>
              <a:t>PLACE-</a:t>
            </a:r>
            <a:br>
              <a:rPr lang="en-US" dirty="0">
                <a:solidFill>
                  <a:srgbClr val="FFFFFF"/>
                </a:solidFill>
                <a:latin typeface="Arial" panose="020B0604020202020204" pitchFamily="34" charset="0"/>
                <a:cs typeface="Arial" panose="020B0604020202020204" pitchFamily="34" charset="0"/>
              </a:rPr>
            </a:br>
            <a:r>
              <a:rPr lang="en-US" dirty="0">
                <a:solidFill>
                  <a:srgbClr val="FFFFFF"/>
                </a:solidFill>
                <a:latin typeface="Arial" panose="020B0604020202020204" pitchFamily="34" charset="0"/>
                <a:cs typeface="Arial" panose="020B0604020202020204" pitchFamily="34" charset="0"/>
              </a:rPr>
              <a:t>HOLDER</a:t>
            </a:r>
          </a:p>
        </p:txBody>
      </p:sp>
      <p:sp>
        <p:nvSpPr>
          <p:cNvPr id="11" name="Rechteck 10"/>
          <p:cNvSpPr>
            <a:spLocks noChangeAspect="1"/>
          </p:cNvSpPr>
          <p:nvPr/>
        </p:nvSpPr>
        <p:spPr bwMode="gray">
          <a:xfrm>
            <a:off x="3815015" y="3858261"/>
            <a:ext cx="2419108" cy="121127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143976" rIns="0" bIns="0" rtlCol="0" anchor="t" anchorCtr="0"/>
          <a:lstStyle/>
          <a:p>
            <a:pPr marL="0" lvl="2" algn="ctr" defTabSz="609507"/>
            <a:r>
              <a:rPr lang="en-US" dirty="0">
                <a:solidFill>
                  <a:srgbClr val="FFFFFF"/>
                </a:solidFill>
                <a:latin typeface="Arial" panose="020B0604020202020204" pitchFamily="34" charset="0"/>
                <a:cs typeface="Arial" panose="020B0604020202020204" pitchFamily="34" charset="0"/>
              </a:rPr>
              <a:t>PLACE-</a:t>
            </a:r>
            <a:br>
              <a:rPr lang="en-US" dirty="0">
                <a:solidFill>
                  <a:srgbClr val="FFFFFF"/>
                </a:solidFill>
                <a:latin typeface="Arial" panose="020B0604020202020204" pitchFamily="34" charset="0"/>
                <a:cs typeface="Arial" panose="020B0604020202020204" pitchFamily="34" charset="0"/>
              </a:rPr>
            </a:br>
            <a:r>
              <a:rPr lang="en-US" dirty="0">
                <a:solidFill>
                  <a:srgbClr val="FFFFFF"/>
                </a:solidFill>
                <a:latin typeface="Arial" panose="020B0604020202020204" pitchFamily="34" charset="0"/>
                <a:cs typeface="Arial" panose="020B0604020202020204" pitchFamily="34" charset="0"/>
              </a:rPr>
              <a:t>HOLDER</a:t>
            </a:r>
          </a:p>
        </p:txBody>
      </p:sp>
      <p:sp>
        <p:nvSpPr>
          <p:cNvPr id="12" name="Ellipse 11"/>
          <p:cNvSpPr>
            <a:spLocks noChangeAspect="1"/>
          </p:cNvSpPr>
          <p:nvPr/>
        </p:nvSpPr>
        <p:spPr bwMode="gray">
          <a:xfrm>
            <a:off x="4291023" y="1444469"/>
            <a:ext cx="1478403" cy="1478403"/>
          </a:xfrm>
          <a:prstGeom prst="ellipse">
            <a:avLst/>
          </a:prstGeom>
          <a:solidFill>
            <a:schemeClr val="tx2">
              <a:alpha val="88000"/>
            </a:schemeClr>
          </a:solidFill>
          <a:ln>
            <a:noFill/>
            <a:prstDash val="solid"/>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lIns="0" tIns="0" rIns="0" bIns="0" anchor="ctr"/>
          <a:lstStyle/>
          <a:p>
            <a:pPr marL="0" lvl="2" algn="ctr" defTabSz="609507"/>
            <a:r>
              <a:rPr lang="en-US" sz="1600" dirty="0">
                <a:solidFill>
                  <a:srgbClr val="FFFFFF"/>
                </a:solidFill>
                <a:latin typeface="Arial" panose="020B0604020202020204" pitchFamily="34" charset="0"/>
                <a:cs typeface="Arial" panose="020B0604020202020204" pitchFamily="34" charset="0"/>
              </a:rPr>
              <a:t>PLACE-HOLDER</a:t>
            </a:r>
          </a:p>
        </p:txBody>
      </p:sp>
      <p:sp>
        <p:nvSpPr>
          <p:cNvPr id="13" name="Ellipse 12"/>
          <p:cNvSpPr>
            <a:spLocks noChangeAspect="1"/>
          </p:cNvSpPr>
          <p:nvPr/>
        </p:nvSpPr>
        <p:spPr bwMode="gray">
          <a:xfrm>
            <a:off x="6099482" y="3114190"/>
            <a:ext cx="1478403" cy="1478403"/>
          </a:xfrm>
          <a:prstGeom prst="ellipse">
            <a:avLst/>
          </a:prstGeom>
          <a:solidFill>
            <a:schemeClr val="accent5">
              <a:alpha val="88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lvl="2" algn="ctr" defTabSz="609507"/>
            <a:r>
              <a:rPr lang="en-US" sz="1600" dirty="0">
                <a:solidFill>
                  <a:srgbClr val="FFFFFF"/>
                </a:solidFill>
                <a:latin typeface="Arial" panose="020B0604020202020204" pitchFamily="34" charset="0"/>
                <a:cs typeface="Arial" panose="020B0604020202020204" pitchFamily="34" charset="0"/>
              </a:rPr>
              <a:t>PLACE-HOLDER</a:t>
            </a:r>
          </a:p>
        </p:txBody>
      </p:sp>
      <p:sp>
        <p:nvSpPr>
          <p:cNvPr id="14" name="Ellipse 13"/>
          <p:cNvSpPr>
            <a:spLocks noChangeAspect="1"/>
          </p:cNvSpPr>
          <p:nvPr/>
        </p:nvSpPr>
        <p:spPr bwMode="gray">
          <a:xfrm>
            <a:off x="4291023" y="4772321"/>
            <a:ext cx="1478403" cy="1478403"/>
          </a:xfrm>
          <a:prstGeom prst="ellipse">
            <a:avLst/>
          </a:prstGeom>
          <a:solidFill>
            <a:schemeClr val="accent3">
              <a:alpha val="88000"/>
            </a:schemeClr>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lvl="2" algn="ctr" defTabSz="609507"/>
            <a:r>
              <a:rPr lang="en-US" sz="1600" dirty="0">
                <a:solidFill>
                  <a:srgbClr val="FFFFFF"/>
                </a:solidFill>
                <a:latin typeface="Arial" panose="020B0604020202020204" pitchFamily="34" charset="0"/>
                <a:cs typeface="Arial" panose="020B0604020202020204" pitchFamily="34" charset="0"/>
              </a:rPr>
              <a:t>PLACE-HOLDER</a:t>
            </a:r>
          </a:p>
        </p:txBody>
      </p:sp>
      <p:grpSp>
        <p:nvGrpSpPr>
          <p:cNvPr id="15" name="Gruppieren 14"/>
          <p:cNvGrpSpPr/>
          <p:nvPr/>
        </p:nvGrpSpPr>
        <p:grpSpPr>
          <a:xfrm>
            <a:off x="3234397" y="3522984"/>
            <a:ext cx="361504" cy="660818"/>
            <a:chOff x="7639482" y="1832465"/>
            <a:chExt cx="229808" cy="420082"/>
          </a:xfrm>
        </p:grpSpPr>
        <p:sp>
          <p:nvSpPr>
            <p:cNvPr id="16"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17"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spTree>
    <p:extLst>
      <p:ext uri="{BB962C8B-B14F-4D97-AF65-F5344CB8AC3E}">
        <p14:creationId xmlns:p14="http://schemas.microsoft.com/office/powerpoint/2010/main" val="218000678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Product – Product Life Cycle</a:t>
            </a:r>
          </a:p>
        </p:txBody>
      </p:sp>
      <p:sp>
        <p:nvSpPr>
          <p:cNvPr id="3" name="Untertitel 2"/>
          <p:cNvSpPr>
            <a:spLocks noGrp="1"/>
          </p:cNvSpPr>
          <p:nvPr>
            <p:ph type="subTitle" idx="14"/>
          </p:nvPr>
        </p:nvSpPr>
        <p:spPr bwMode="gray"/>
        <p:txBody>
          <a:bodyPr/>
          <a:lstStyle/>
          <a:p>
            <a:endParaRPr lang="en-US" dirty="0"/>
          </a:p>
        </p:txBody>
      </p:sp>
      <p:sp>
        <p:nvSpPr>
          <p:cNvPr id="7" name="_color1"/>
          <p:cNvSpPr>
            <a:spLocks/>
          </p:cNvSpPr>
          <p:nvPr/>
        </p:nvSpPr>
        <p:spPr bwMode="gray">
          <a:xfrm>
            <a:off x="637763" y="5703456"/>
            <a:ext cx="3665502" cy="468985"/>
          </a:xfrm>
          <a:custGeom>
            <a:avLst/>
            <a:gdLst>
              <a:gd name="connsiteX0" fmla="*/ 0 w 10000"/>
              <a:gd name="connsiteY0" fmla="*/ 6563 h 9928"/>
              <a:gd name="connsiteX1" fmla="*/ 1623 w 10000"/>
              <a:gd name="connsiteY1" fmla="*/ 9928 h 9928"/>
              <a:gd name="connsiteX2" fmla="*/ 3360 w 10000"/>
              <a:gd name="connsiteY2" fmla="*/ 6375 h 9928"/>
              <a:gd name="connsiteX3" fmla="*/ 5522 w 10000"/>
              <a:gd name="connsiteY3" fmla="*/ 481 h 9928"/>
              <a:gd name="connsiteX4" fmla="*/ 10000 w 10000"/>
              <a:gd name="connsiteY4" fmla="*/ 8654 h 9928"/>
              <a:gd name="connsiteX0" fmla="*/ 0 w 10000"/>
              <a:gd name="connsiteY0" fmla="*/ 6611 h 10000"/>
              <a:gd name="connsiteX1" fmla="*/ 1623 w 10000"/>
              <a:gd name="connsiteY1" fmla="*/ 10000 h 10000"/>
              <a:gd name="connsiteX2" fmla="*/ 3360 w 10000"/>
              <a:gd name="connsiteY2" fmla="*/ 6421 h 10000"/>
              <a:gd name="connsiteX3" fmla="*/ 5522 w 10000"/>
              <a:gd name="connsiteY3" fmla="*/ 484 h 10000"/>
              <a:gd name="connsiteX4" fmla="*/ 10000 w 10000"/>
              <a:gd name="connsiteY4" fmla="*/ 8717 h 10000"/>
              <a:gd name="connsiteX0" fmla="*/ 0 w 10000"/>
              <a:gd name="connsiteY0" fmla="*/ 6611 h 10000"/>
              <a:gd name="connsiteX1" fmla="*/ 1623 w 10000"/>
              <a:gd name="connsiteY1" fmla="*/ 10000 h 10000"/>
              <a:gd name="connsiteX2" fmla="*/ 3360 w 10000"/>
              <a:gd name="connsiteY2" fmla="*/ 6421 h 10000"/>
              <a:gd name="connsiteX3" fmla="*/ 5522 w 10000"/>
              <a:gd name="connsiteY3" fmla="*/ 484 h 10000"/>
              <a:gd name="connsiteX4" fmla="*/ 10000 w 10000"/>
              <a:gd name="connsiteY4" fmla="*/ 8717 h 10000"/>
              <a:gd name="connsiteX0" fmla="*/ 0 w 10000"/>
              <a:gd name="connsiteY0" fmla="*/ 6611 h 10000"/>
              <a:gd name="connsiteX1" fmla="*/ 1623 w 10000"/>
              <a:gd name="connsiteY1" fmla="*/ 10000 h 10000"/>
              <a:gd name="connsiteX2" fmla="*/ 3360 w 10000"/>
              <a:gd name="connsiteY2" fmla="*/ 6421 h 10000"/>
              <a:gd name="connsiteX3" fmla="*/ 5522 w 10000"/>
              <a:gd name="connsiteY3" fmla="*/ 484 h 10000"/>
              <a:gd name="connsiteX4" fmla="*/ 10000 w 10000"/>
              <a:gd name="connsiteY4" fmla="*/ 8717 h 10000"/>
              <a:gd name="connsiteX0" fmla="*/ 0 w 10000"/>
              <a:gd name="connsiteY0" fmla="*/ 6127 h 9516"/>
              <a:gd name="connsiteX1" fmla="*/ 1623 w 10000"/>
              <a:gd name="connsiteY1" fmla="*/ 9516 h 9516"/>
              <a:gd name="connsiteX2" fmla="*/ 3360 w 10000"/>
              <a:gd name="connsiteY2" fmla="*/ 5937 h 9516"/>
              <a:gd name="connsiteX3" fmla="*/ 5522 w 10000"/>
              <a:gd name="connsiteY3" fmla="*/ 0 h 9516"/>
              <a:gd name="connsiteX4" fmla="*/ 8358 w 10000"/>
              <a:gd name="connsiteY4" fmla="*/ 5937 h 9516"/>
              <a:gd name="connsiteX5" fmla="*/ 10000 w 10000"/>
              <a:gd name="connsiteY5" fmla="*/ 8233 h 9516"/>
              <a:gd name="connsiteX0" fmla="*/ 0 w 10000"/>
              <a:gd name="connsiteY0" fmla="*/ 6439 h 10000"/>
              <a:gd name="connsiteX1" fmla="*/ 1623 w 10000"/>
              <a:gd name="connsiteY1" fmla="*/ 10000 h 10000"/>
              <a:gd name="connsiteX2" fmla="*/ 3360 w 10000"/>
              <a:gd name="connsiteY2" fmla="*/ 6239 h 10000"/>
              <a:gd name="connsiteX3" fmla="*/ 5522 w 10000"/>
              <a:gd name="connsiteY3" fmla="*/ 0 h 10000"/>
              <a:gd name="connsiteX4" fmla="*/ 8358 w 10000"/>
              <a:gd name="connsiteY4" fmla="*/ 6239 h 10000"/>
              <a:gd name="connsiteX5" fmla="*/ 10000 w 10000"/>
              <a:gd name="connsiteY5" fmla="*/ 8652 h 10000"/>
              <a:gd name="connsiteX0" fmla="*/ 0 w 10000"/>
              <a:gd name="connsiteY0" fmla="*/ 6439 h 10000"/>
              <a:gd name="connsiteX1" fmla="*/ 1623 w 10000"/>
              <a:gd name="connsiteY1" fmla="*/ 10000 h 10000"/>
              <a:gd name="connsiteX2" fmla="*/ 3360 w 10000"/>
              <a:gd name="connsiteY2" fmla="*/ 6239 h 10000"/>
              <a:gd name="connsiteX3" fmla="*/ 5522 w 10000"/>
              <a:gd name="connsiteY3" fmla="*/ 0 h 10000"/>
              <a:gd name="connsiteX4" fmla="*/ 8358 w 10000"/>
              <a:gd name="connsiteY4" fmla="*/ 6239 h 10000"/>
              <a:gd name="connsiteX5" fmla="*/ 10000 w 10000"/>
              <a:gd name="connsiteY5" fmla="*/ 8652 h 10000"/>
              <a:gd name="connsiteX0" fmla="*/ 0 w 10000"/>
              <a:gd name="connsiteY0" fmla="*/ 6439 h 10000"/>
              <a:gd name="connsiteX1" fmla="*/ 1623 w 10000"/>
              <a:gd name="connsiteY1" fmla="*/ 10000 h 10000"/>
              <a:gd name="connsiteX2" fmla="*/ 3360 w 10000"/>
              <a:gd name="connsiteY2" fmla="*/ 6239 h 10000"/>
              <a:gd name="connsiteX3" fmla="*/ 5522 w 10000"/>
              <a:gd name="connsiteY3" fmla="*/ 0 h 10000"/>
              <a:gd name="connsiteX4" fmla="*/ 8358 w 10000"/>
              <a:gd name="connsiteY4" fmla="*/ 6239 h 10000"/>
              <a:gd name="connsiteX5" fmla="*/ 10000 w 10000"/>
              <a:gd name="connsiteY5" fmla="*/ 8652 h 10000"/>
              <a:gd name="connsiteX0" fmla="*/ 0 w 10000"/>
              <a:gd name="connsiteY0" fmla="*/ 7045 h 10606"/>
              <a:gd name="connsiteX1" fmla="*/ 1623 w 10000"/>
              <a:gd name="connsiteY1" fmla="*/ 10606 h 10606"/>
              <a:gd name="connsiteX2" fmla="*/ 3360 w 10000"/>
              <a:gd name="connsiteY2" fmla="*/ 6845 h 10606"/>
              <a:gd name="connsiteX3" fmla="*/ 5522 w 10000"/>
              <a:gd name="connsiteY3" fmla="*/ 606 h 10606"/>
              <a:gd name="connsiteX4" fmla="*/ 8358 w 10000"/>
              <a:gd name="connsiteY4" fmla="*/ 6845 h 10606"/>
              <a:gd name="connsiteX5" fmla="*/ 10000 w 10000"/>
              <a:gd name="connsiteY5" fmla="*/ 9258 h 10606"/>
              <a:gd name="connsiteX0" fmla="*/ 0 w 10000"/>
              <a:gd name="connsiteY0" fmla="*/ 7045 h 10606"/>
              <a:gd name="connsiteX1" fmla="*/ 1623 w 10000"/>
              <a:gd name="connsiteY1" fmla="*/ 10606 h 10606"/>
              <a:gd name="connsiteX2" fmla="*/ 3360 w 10000"/>
              <a:gd name="connsiteY2" fmla="*/ 6845 h 10606"/>
              <a:gd name="connsiteX3" fmla="*/ 5522 w 10000"/>
              <a:gd name="connsiteY3" fmla="*/ 606 h 10606"/>
              <a:gd name="connsiteX4" fmla="*/ 8358 w 10000"/>
              <a:gd name="connsiteY4" fmla="*/ 6845 h 10606"/>
              <a:gd name="connsiteX5" fmla="*/ 10000 w 10000"/>
              <a:gd name="connsiteY5" fmla="*/ 9258 h 10606"/>
              <a:gd name="connsiteX0" fmla="*/ 0 w 10000"/>
              <a:gd name="connsiteY0" fmla="*/ 827 h 4388"/>
              <a:gd name="connsiteX1" fmla="*/ 1623 w 10000"/>
              <a:gd name="connsiteY1" fmla="*/ 4388 h 4388"/>
              <a:gd name="connsiteX2" fmla="*/ 3360 w 10000"/>
              <a:gd name="connsiteY2" fmla="*/ 627 h 4388"/>
              <a:gd name="connsiteX3" fmla="*/ 8358 w 10000"/>
              <a:gd name="connsiteY3" fmla="*/ 627 h 4388"/>
              <a:gd name="connsiteX4" fmla="*/ 10000 w 10000"/>
              <a:gd name="connsiteY4" fmla="*/ 3040 h 4388"/>
              <a:gd name="connsiteX0" fmla="*/ 0 w 10000"/>
              <a:gd name="connsiteY0" fmla="*/ 968 h 9083"/>
              <a:gd name="connsiteX1" fmla="*/ 1623 w 10000"/>
              <a:gd name="connsiteY1" fmla="*/ 9083 h 9083"/>
              <a:gd name="connsiteX2" fmla="*/ 3360 w 10000"/>
              <a:gd name="connsiteY2" fmla="*/ 512 h 9083"/>
              <a:gd name="connsiteX3" fmla="*/ 10000 w 10000"/>
              <a:gd name="connsiteY3" fmla="*/ 6011 h 9083"/>
              <a:gd name="connsiteX0" fmla="*/ 0 w 3360"/>
              <a:gd name="connsiteY0" fmla="*/ 502 h 9436"/>
              <a:gd name="connsiteX1" fmla="*/ 1623 w 3360"/>
              <a:gd name="connsiteY1" fmla="*/ 9436 h 9436"/>
              <a:gd name="connsiteX2" fmla="*/ 3360 w 3360"/>
              <a:gd name="connsiteY2" fmla="*/ 0 h 9436"/>
            </a:gdLst>
            <a:ahLst/>
            <a:cxnLst>
              <a:cxn ang="0">
                <a:pos x="connsiteX0" y="connsiteY0"/>
              </a:cxn>
              <a:cxn ang="0">
                <a:pos x="connsiteX1" y="connsiteY1"/>
              </a:cxn>
              <a:cxn ang="0">
                <a:pos x="connsiteX2" y="connsiteY2"/>
              </a:cxn>
            </a:cxnLst>
            <a:rect l="l" t="t" r="r" b="b"/>
            <a:pathLst>
              <a:path w="3360" h="9436">
                <a:moveTo>
                  <a:pt x="0" y="502"/>
                </a:moveTo>
                <a:cubicBezTo>
                  <a:pt x="611" y="6882"/>
                  <a:pt x="1143" y="9373"/>
                  <a:pt x="1623" y="9436"/>
                </a:cubicBezTo>
                <a:cubicBezTo>
                  <a:pt x="2183" y="9353"/>
                  <a:pt x="2735" y="6285"/>
                  <a:pt x="3360" y="0"/>
                </a:cubicBezTo>
              </a:path>
            </a:pathLst>
          </a:custGeom>
          <a:noFill/>
          <a:ln w="12700">
            <a:solidFill>
              <a:schemeClr val="bg2"/>
            </a:solidFill>
            <a:miter lim="800000"/>
            <a:headEnd/>
            <a:tailEnd/>
          </a:ln>
          <a:effectLst/>
        </p:spPr>
        <p:txBody>
          <a:bodyPr/>
          <a:lstStyle/>
          <a:p>
            <a:pPr defTabSz="609507">
              <a:lnSpc>
                <a:spcPct val="95000"/>
              </a:lnSpc>
              <a:spcAft>
                <a:spcPts val="935"/>
              </a:spcAft>
            </a:pPr>
            <a:endParaRPr lang="en-US" noProof="1">
              <a:solidFill>
                <a:srgbClr val="4D4E5C"/>
              </a:solidFill>
              <a:latin typeface="Arial" panose="020B0604020202020204" pitchFamily="34" charset="0"/>
              <a:cs typeface="Arial" panose="020B0604020202020204" pitchFamily="34" charset="0"/>
            </a:endParaRPr>
          </a:p>
        </p:txBody>
      </p:sp>
      <p:sp>
        <p:nvSpPr>
          <p:cNvPr id="8" name="_color1"/>
          <p:cNvSpPr>
            <a:spLocks/>
          </p:cNvSpPr>
          <p:nvPr/>
        </p:nvSpPr>
        <p:spPr bwMode="gray">
          <a:xfrm>
            <a:off x="2200583" y="2749822"/>
            <a:ext cx="9344744" cy="2950064"/>
          </a:xfrm>
          <a:custGeom>
            <a:avLst/>
            <a:gdLst>
              <a:gd name="connsiteX0" fmla="*/ 0 w 10000"/>
              <a:gd name="connsiteY0" fmla="*/ 9598 h 9598"/>
              <a:gd name="connsiteX1" fmla="*/ 5477 w 10000"/>
              <a:gd name="connsiteY1" fmla="*/ 73 h 9598"/>
              <a:gd name="connsiteX2" fmla="*/ 10000 w 10000"/>
              <a:gd name="connsiteY2" fmla="*/ 9598 h 9598"/>
            </a:gdLst>
            <a:ahLst/>
            <a:cxnLst>
              <a:cxn ang="0">
                <a:pos x="connsiteX0" y="connsiteY0"/>
              </a:cxn>
              <a:cxn ang="0">
                <a:pos x="connsiteX1" y="connsiteY1"/>
              </a:cxn>
              <a:cxn ang="0">
                <a:pos x="connsiteX2" y="connsiteY2"/>
              </a:cxn>
            </a:cxnLst>
            <a:rect l="l" t="t" r="r" b="b"/>
            <a:pathLst>
              <a:path w="10000" h="9598">
                <a:moveTo>
                  <a:pt x="0" y="9598"/>
                </a:moveTo>
                <a:cubicBezTo>
                  <a:pt x="3198" y="6327"/>
                  <a:pt x="3887" y="0"/>
                  <a:pt x="5477" y="73"/>
                </a:cubicBezTo>
                <a:cubicBezTo>
                  <a:pt x="7067" y="146"/>
                  <a:pt x="9870" y="9010"/>
                  <a:pt x="10000" y="9598"/>
                </a:cubicBezTo>
              </a:path>
            </a:pathLst>
          </a:custGeom>
          <a:noFill/>
          <a:ln w="12700">
            <a:solidFill>
              <a:schemeClr val="accent2"/>
            </a:solidFill>
            <a:miter lim="800000"/>
            <a:headEnd/>
            <a:tailEnd/>
          </a:ln>
          <a:effectLst/>
        </p:spPr>
        <p:txBody>
          <a:bodyPr/>
          <a:lstStyle/>
          <a:p>
            <a:pPr defTabSz="609507">
              <a:lnSpc>
                <a:spcPct val="95000"/>
              </a:lnSpc>
              <a:spcAft>
                <a:spcPts val="935"/>
              </a:spcAft>
            </a:pPr>
            <a:endParaRPr lang="en-US" noProof="1">
              <a:solidFill>
                <a:srgbClr val="4D4E5C"/>
              </a:solidFill>
              <a:latin typeface="Arial" panose="020B0604020202020204" pitchFamily="34" charset="0"/>
              <a:cs typeface="Arial" panose="020B0604020202020204" pitchFamily="34" charset="0"/>
            </a:endParaRPr>
          </a:p>
        </p:txBody>
      </p:sp>
      <p:sp>
        <p:nvSpPr>
          <p:cNvPr id="9" name="Line 138" descr="© INSCALE GmbH, 26.05.2010&#10;http://www.presentationload.com/"/>
          <p:cNvSpPr>
            <a:spLocks noChangeShapeType="1"/>
          </p:cNvSpPr>
          <p:nvPr/>
        </p:nvSpPr>
        <p:spPr bwMode="gray">
          <a:xfrm rot="16200000">
            <a:off x="2936902" y="3862760"/>
            <a:ext cx="4752230" cy="0"/>
          </a:xfrm>
          <a:prstGeom prst="line">
            <a:avLst/>
          </a:prstGeom>
          <a:noFill/>
          <a:ln w="6350">
            <a:solidFill>
              <a:schemeClr val="accent2"/>
            </a:solidFill>
            <a:prstDash val="dash"/>
            <a:round/>
            <a:headEnd/>
            <a:tailEnd/>
          </a:ln>
          <a:effectLst/>
        </p:spPr>
        <p:txBody>
          <a:bodyPr wrap="none" anchor="ctr"/>
          <a:lstStyle/>
          <a:p>
            <a:pPr defTabSz="609507">
              <a:lnSpc>
                <a:spcPct val="95000"/>
              </a:lnSpc>
              <a:spcAft>
                <a:spcPts val="935"/>
              </a:spcAft>
            </a:pPr>
            <a:endParaRPr lang="en-US" sz="2400" noProof="1">
              <a:solidFill>
                <a:srgbClr val="4D4E5C"/>
              </a:solidFill>
              <a:latin typeface="Arial" panose="020B0604020202020204" pitchFamily="34" charset="0"/>
              <a:cs typeface="Arial" panose="020B0604020202020204" pitchFamily="34" charset="0"/>
            </a:endParaRPr>
          </a:p>
        </p:txBody>
      </p:sp>
      <p:sp>
        <p:nvSpPr>
          <p:cNvPr id="10" name="Line 138" descr="© INSCALE GmbH, 26.05.2010&#10;http://www.presentationload.com/"/>
          <p:cNvSpPr>
            <a:spLocks noChangeShapeType="1"/>
          </p:cNvSpPr>
          <p:nvPr/>
        </p:nvSpPr>
        <p:spPr bwMode="gray">
          <a:xfrm rot="16200000">
            <a:off x="4478720" y="3846501"/>
            <a:ext cx="4784749" cy="0"/>
          </a:xfrm>
          <a:prstGeom prst="line">
            <a:avLst/>
          </a:prstGeom>
          <a:noFill/>
          <a:ln w="6350">
            <a:solidFill>
              <a:schemeClr val="accent2"/>
            </a:solidFill>
            <a:prstDash val="dash"/>
            <a:round/>
            <a:headEnd/>
            <a:tailEnd/>
          </a:ln>
          <a:effectLst/>
        </p:spPr>
        <p:txBody>
          <a:bodyPr wrap="none" anchor="ctr"/>
          <a:lstStyle/>
          <a:p>
            <a:pPr defTabSz="609507">
              <a:lnSpc>
                <a:spcPct val="95000"/>
              </a:lnSpc>
              <a:spcAft>
                <a:spcPts val="935"/>
              </a:spcAft>
            </a:pPr>
            <a:endParaRPr lang="en-US" sz="2400" noProof="1">
              <a:solidFill>
                <a:srgbClr val="4D4E5C"/>
              </a:solidFill>
              <a:latin typeface="Arial" panose="020B0604020202020204" pitchFamily="34" charset="0"/>
              <a:cs typeface="Arial" panose="020B0604020202020204" pitchFamily="34" charset="0"/>
            </a:endParaRPr>
          </a:p>
        </p:txBody>
      </p:sp>
      <p:sp>
        <p:nvSpPr>
          <p:cNvPr id="11" name="Line 138" descr="© INSCALE GmbH, 26.05.2010&#10;http://www.presentationload.com/"/>
          <p:cNvSpPr>
            <a:spLocks noChangeShapeType="1"/>
          </p:cNvSpPr>
          <p:nvPr/>
        </p:nvSpPr>
        <p:spPr bwMode="gray">
          <a:xfrm rot="16200000">
            <a:off x="6036796" y="3846501"/>
            <a:ext cx="4784749" cy="0"/>
          </a:xfrm>
          <a:prstGeom prst="line">
            <a:avLst/>
          </a:prstGeom>
          <a:noFill/>
          <a:ln w="6350">
            <a:solidFill>
              <a:schemeClr val="accent2"/>
            </a:solidFill>
            <a:prstDash val="dash"/>
            <a:round/>
            <a:headEnd/>
            <a:tailEnd/>
          </a:ln>
          <a:effectLst/>
        </p:spPr>
        <p:txBody>
          <a:bodyPr wrap="none" anchor="ctr"/>
          <a:lstStyle/>
          <a:p>
            <a:pPr defTabSz="609507">
              <a:lnSpc>
                <a:spcPct val="95000"/>
              </a:lnSpc>
              <a:spcAft>
                <a:spcPts val="935"/>
              </a:spcAft>
            </a:pPr>
            <a:endParaRPr lang="en-US" sz="2400" noProof="1">
              <a:solidFill>
                <a:srgbClr val="4D4E5C"/>
              </a:solidFill>
              <a:latin typeface="Arial" panose="020B0604020202020204" pitchFamily="34" charset="0"/>
              <a:cs typeface="Arial" panose="020B0604020202020204" pitchFamily="34" charset="0"/>
            </a:endParaRPr>
          </a:p>
        </p:txBody>
      </p:sp>
      <p:sp>
        <p:nvSpPr>
          <p:cNvPr id="12" name="Line 138" descr="© INSCALE GmbH, 26.05.2010&#10;http://www.presentationload.com/"/>
          <p:cNvSpPr>
            <a:spLocks noChangeShapeType="1"/>
          </p:cNvSpPr>
          <p:nvPr/>
        </p:nvSpPr>
        <p:spPr bwMode="gray">
          <a:xfrm rot="16200000">
            <a:off x="7594874" y="3846501"/>
            <a:ext cx="4784749" cy="0"/>
          </a:xfrm>
          <a:prstGeom prst="line">
            <a:avLst/>
          </a:prstGeom>
          <a:noFill/>
          <a:ln w="6350">
            <a:solidFill>
              <a:schemeClr val="accent2"/>
            </a:solidFill>
            <a:prstDash val="dash"/>
            <a:round/>
            <a:headEnd/>
            <a:tailEnd/>
          </a:ln>
          <a:effectLst/>
        </p:spPr>
        <p:txBody>
          <a:bodyPr wrap="none" anchor="ctr"/>
          <a:lstStyle/>
          <a:p>
            <a:pPr defTabSz="609507">
              <a:lnSpc>
                <a:spcPct val="95000"/>
              </a:lnSpc>
              <a:spcAft>
                <a:spcPts val="935"/>
              </a:spcAft>
            </a:pPr>
            <a:endParaRPr lang="en-US" sz="2400" noProof="1">
              <a:solidFill>
                <a:srgbClr val="4D4E5C"/>
              </a:solidFill>
              <a:latin typeface="Arial" panose="020B0604020202020204" pitchFamily="34" charset="0"/>
              <a:cs typeface="Arial" panose="020B0604020202020204" pitchFamily="34" charset="0"/>
            </a:endParaRPr>
          </a:p>
        </p:txBody>
      </p:sp>
      <p:sp>
        <p:nvSpPr>
          <p:cNvPr id="13" name="Line 29" descr="© INSCALE GmbH, 26.05.2010&#10;http://www.presentationload.com/"/>
          <p:cNvSpPr>
            <a:spLocks noChangeShapeType="1"/>
          </p:cNvSpPr>
          <p:nvPr/>
        </p:nvSpPr>
        <p:spPr bwMode="gray">
          <a:xfrm rot="16200000">
            <a:off x="-1753591" y="3846501"/>
            <a:ext cx="4784749" cy="0"/>
          </a:xfrm>
          <a:prstGeom prst="line">
            <a:avLst/>
          </a:prstGeom>
          <a:noFill/>
          <a:ln w="6350">
            <a:solidFill>
              <a:schemeClr val="accent2"/>
            </a:solidFill>
            <a:prstDash val="solid"/>
            <a:round/>
            <a:headEnd/>
            <a:tailEnd type="triangle" w="med" len="med"/>
          </a:ln>
          <a:effectLst/>
        </p:spPr>
        <p:txBody>
          <a:bodyPr/>
          <a:lstStyle/>
          <a:p>
            <a:pPr defTabSz="609507">
              <a:lnSpc>
                <a:spcPct val="95000"/>
              </a:lnSpc>
              <a:spcAft>
                <a:spcPts val="935"/>
              </a:spcAft>
            </a:pPr>
            <a:endParaRPr lang="en-US" sz="2400" noProof="1">
              <a:solidFill>
                <a:srgbClr val="4D4E5C"/>
              </a:solidFill>
              <a:latin typeface="Arial" panose="020B0604020202020204" pitchFamily="34" charset="0"/>
              <a:cs typeface="Arial" panose="020B0604020202020204" pitchFamily="34" charset="0"/>
            </a:endParaRPr>
          </a:p>
        </p:txBody>
      </p:sp>
      <p:sp>
        <p:nvSpPr>
          <p:cNvPr id="14" name="Line 138" descr="© INSCALE GmbH, 26.05.2010&#10;http://www.presentationload.com/"/>
          <p:cNvSpPr>
            <a:spLocks noChangeShapeType="1"/>
          </p:cNvSpPr>
          <p:nvPr/>
        </p:nvSpPr>
        <p:spPr bwMode="gray">
          <a:xfrm rot="16200000">
            <a:off x="9181606" y="3835987"/>
            <a:ext cx="4763721" cy="0"/>
          </a:xfrm>
          <a:prstGeom prst="line">
            <a:avLst/>
          </a:prstGeom>
          <a:noFill/>
          <a:ln w="6350">
            <a:solidFill>
              <a:schemeClr val="accent2"/>
            </a:solidFill>
            <a:prstDash val="dash"/>
            <a:round/>
            <a:headEnd/>
            <a:tailEnd type="none"/>
          </a:ln>
          <a:effectLst/>
        </p:spPr>
        <p:txBody>
          <a:bodyPr wrap="none" anchor="ctr"/>
          <a:lstStyle/>
          <a:p>
            <a:pPr defTabSz="609507">
              <a:lnSpc>
                <a:spcPct val="95000"/>
              </a:lnSpc>
              <a:spcAft>
                <a:spcPts val="935"/>
              </a:spcAft>
            </a:pPr>
            <a:endParaRPr lang="en-US" sz="2400" noProof="1">
              <a:solidFill>
                <a:srgbClr val="4D4E5C"/>
              </a:solidFill>
              <a:latin typeface="Arial" panose="020B0604020202020204" pitchFamily="34" charset="0"/>
              <a:cs typeface="Arial" panose="020B0604020202020204" pitchFamily="34" charset="0"/>
            </a:endParaRPr>
          </a:p>
        </p:txBody>
      </p:sp>
      <p:sp>
        <p:nvSpPr>
          <p:cNvPr id="15" name="Line 138" descr="© INSCALE GmbH, 26.05.2010&#10;http://www.presentationload.com/"/>
          <p:cNvSpPr>
            <a:spLocks noChangeShapeType="1"/>
          </p:cNvSpPr>
          <p:nvPr/>
        </p:nvSpPr>
        <p:spPr bwMode="gray">
          <a:xfrm rot="16200000">
            <a:off x="-195513" y="3846501"/>
            <a:ext cx="4784749" cy="0"/>
          </a:xfrm>
          <a:prstGeom prst="line">
            <a:avLst/>
          </a:prstGeom>
          <a:noFill/>
          <a:ln w="6350">
            <a:solidFill>
              <a:schemeClr val="accent2"/>
            </a:solidFill>
            <a:prstDash val="dash"/>
            <a:round/>
            <a:headEnd/>
            <a:tailEnd/>
          </a:ln>
          <a:effectLst/>
        </p:spPr>
        <p:txBody>
          <a:bodyPr wrap="none" anchor="ctr"/>
          <a:lstStyle/>
          <a:p>
            <a:pPr defTabSz="609507">
              <a:lnSpc>
                <a:spcPct val="95000"/>
              </a:lnSpc>
              <a:spcAft>
                <a:spcPts val="935"/>
              </a:spcAft>
            </a:pPr>
            <a:endParaRPr lang="en-US" sz="2400" noProof="1">
              <a:solidFill>
                <a:srgbClr val="4D4E5C"/>
              </a:solidFill>
              <a:latin typeface="Arial" panose="020B0604020202020204" pitchFamily="34" charset="0"/>
              <a:cs typeface="Arial" panose="020B0604020202020204" pitchFamily="34" charset="0"/>
            </a:endParaRPr>
          </a:p>
        </p:txBody>
      </p:sp>
      <p:sp>
        <p:nvSpPr>
          <p:cNvPr id="16" name="Line 138" descr="© INSCALE GmbH, 26.05.2010&#10;http://www.presentationload.com/"/>
          <p:cNvSpPr>
            <a:spLocks noChangeShapeType="1"/>
          </p:cNvSpPr>
          <p:nvPr/>
        </p:nvSpPr>
        <p:spPr bwMode="gray">
          <a:xfrm rot="16200000">
            <a:off x="1362565" y="3846501"/>
            <a:ext cx="4784749" cy="0"/>
          </a:xfrm>
          <a:prstGeom prst="line">
            <a:avLst/>
          </a:prstGeom>
          <a:noFill/>
          <a:ln w="6350">
            <a:solidFill>
              <a:schemeClr val="accent2"/>
            </a:solidFill>
            <a:prstDash val="dash"/>
            <a:round/>
            <a:headEnd/>
            <a:tailEnd/>
          </a:ln>
          <a:effectLst/>
        </p:spPr>
        <p:txBody>
          <a:bodyPr wrap="none" anchor="ctr"/>
          <a:lstStyle/>
          <a:p>
            <a:pPr defTabSz="609507">
              <a:lnSpc>
                <a:spcPct val="95000"/>
              </a:lnSpc>
              <a:spcAft>
                <a:spcPts val="935"/>
              </a:spcAft>
            </a:pPr>
            <a:endParaRPr lang="en-US" sz="2400" noProof="1">
              <a:solidFill>
                <a:srgbClr val="4D4E5C"/>
              </a:solidFill>
              <a:latin typeface="Arial" panose="020B0604020202020204" pitchFamily="34" charset="0"/>
              <a:cs typeface="Arial" panose="020B0604020202020204" pitchFamily="34" charset="0"/>
            </a:endParaRPr>
          </a:p>
        </p:txBody>
      </p:sp>
      <p:sp>
        <p:nvSpPr>
          <p:cNvPr id="17" name="_content"/>
          <p:cNvSpPr>
            <a:spLocks noChangeArrowheads="1"/>
          </p:cNvSpPr>
          <p:nvPr/>
        </p:nvSpPr>
        <p:spPr bwMode="gray">
          <a:xfrm>
            <a:off x="2200587" y="1420813"/>
            <a:ext cx="1554353" cy="439771"/>
          </a:xfrm>
          <a:prstGeom prst="rect">
            <a:avLst/>
          </a:prstGeom>
          <a:noFill/>
          <a:ln w="12700" algn="ctr">
            <a:noFill/>
            <a:miter lim="800000"/>
            <a:headEnd/>
            <a:tailEnd/>
          </a:ln>
          <a:effectLst/>
        </p:spPr>
        <p:txBody>
          <a:bodyPr lIns="0" tIns="0" rIns="0" bIns="0" anchor="t"/>
          <a:lstStyle/>
          <a:p>
            <a:pPr algn="ctr" defTabSz="936871">
              <a:lnSpc>
                <a:spcPct val="95000"/>
              </a:lnSpc>
              <a:spcAft>
                <a:spcPts val="935"/>
              </a:spcAft>
              <a:defRPr/>
            </a:pPr>
            <a:r>
              <a:rPr lang="en-US" sz="1600" noProof="1">
                <a:solidFill>
                  <a:schemeClr val="bg1"/>
                </a:solidFill>
                <a:latin typeface="Arial" panose="020B0604020202020204" pitchFamily="34" charset="0"/>
                <a:cs typeface="Arial" charset="0"/>
              </a:rPr>
              <a:t>Placeholder</a:t>
            </a:r>
          </a:p>
        </p:txBody>
      </p:sp>
      <p:sp>
        <p:nvSpPr>
          <p:cNvPr id="18" name="_content" descr="© INSCALE GmbH, 26.05.2010&#10;http://www.presentationload.com/"/>
          <p:cNvSpPr>
            <a:spLocks noChangeArrowheads="1"/>
          </p:cNvSpPr>
          <p:nvPr/>
        </p:nvSpPr>
        <p:spPr bwMode="gray">
          <a:xfrm rot="16200000">
            <a:off x="-1264583" y="3331386"/>
            <a:ext cx="4258651" cy="478353"/>
          </a:xfrm>
          <a:prstGeom prst="rect">
            <a:avLst/>
          </a:prstGeom>
          <a:noFill/>
          <a:ln w="19050">
            <a:noFill/>
            <a:miter lim="800000"/>
            <a:headEnd/>
            <a:tailEnd/>
          </a:ln>
          <a:effectLst/>
        </p:spPr>
        <p:txBody>
          <a:bodyPr wrap="square" lIns="0" tIns="0" rIns="0" bIns="0" anchor="ctr">
            <a:noAutofit/>
          </a:bodyPr>
          <a:lstStyle/>
          <a:p>
            <a:pPr algn="ctr" defTabSz="936871">
              <a:lnSpc>
                <a:spcPct val="95000"/>
              </a:lnSpc>
              <a:spcAft>
                <a:spcPts val="935"/>
              </a:spcAft>
              <a:defRPr/>
            </a:pPr>
            <a:r>
              <a:rPr lang="en-US" sz="1600" noProof="1">
                <a:solidFill>
                  <a:schemeClr val="bg1"/>
                </a:solidFill>
                <a:latin typeface="Arial" panose="020B0604020202020204" pitchFamily="34" charset="0"/>
                <a:cs typeface="Arial" charset="0"/>
              </a:rPr>
              <a:t>PLACEHOLDER</a:t>
            </a:r>
          </a:p>
        </p:txBody>
      </p:sp>
      <p:sp>
        <p:nvSpPr>
          <p:cNvPr id="19" name="_content"/>
          <p:cNvSpPr>
            <a:spLocks noChangeArrowheads="1"/>
          </p:cNvSpPr>
          <p:nvPr/>
        </p:nvSpPr>
        <p:spPr bwMode="gray">
          <a:xfrm>
            <a:off x="637764" y="1420813"/>
            <a:ext cx="1559099" cy="439771"/>
          </a:xfrm>
          <a:prstGeom prst="rect">
            <a:avLst/>
          </a:prstGeom>
          <a:noFill/>
          <a:ln w="12700" algn="ctr">
            <a:noFill/>
            <a:miter lim="800000"/>
            <a:headEnd/>
            <a:tailEnd/>
          </a:ln>
          <a:effectLst/>
        </p:spPr>
        <p:txBody>
          <a:bodyPr lIns="0" tIns="0" rIns="0" bIns="0" anchor="t"/>
          <a:lstStyle/>
          <a:p>
            <a:pPr algn="ctr" defTabSz="936871">
              <a:lnSpc>
                <a:spcPct val="95000"/>
              </a:lnSpc>
              <a:spcAft>
                <a:spcPts val="935"/>
              </a:spcAft>
              <a:defRPr/>
            </a:pPr>
            <a:r>
              <a:rPr lang="en-US" sz="1600" noProof="1">
                <a:solidFill>
                  <a:schemeClr val="bg1"/>
                </a:solidFill>
                <a:latin typeface="Arial" panose="020B0604020202020204" pitchFamily="34" charset="0"/>
                <a:cs typeface="Arial" charset="0"/>
              </a:rPr>
              <a:t>Placeholder</a:t>
            </a:r>
          </a:p>
        </p:txBody>
      </p:sp>
      <p:sp>
        <p:nvSpPr>
          <p:cNvPr id="20" name="_content"/>
          <p:cNvSpPr>
            <a:spLocks noChangeArrowheads="1"/>
          </p:cNvSpPr>
          <p:nvPr/>
        </p:nvSpPr>
        <p:spPr bwMode="gray">
          <a:xfrm>
            <a:off x="3763408" y="1420813"/>
            <a:ext cx="1549609" cy="439771"/>
          </a:xfrm>
          <a:prstGeom prst="rect">
            <a:avLst/>
          </a:prstGeom>
          <a:noFill/>
          <a:ln w="12700" algn="ctr">
            <a:noFill/>
            <a:miter lim="800000"/>
            <a:headEnd/>
            <a:tailEnd/>
          </a:ln>
          <a:effectLst/>
        </p:spPr>
        <p:txBody>
          <a:bodyPr lIns="0" tIns="0" rIns="0" bIns="0" anchor="t"/>
          <a:lstStyle/>
          <a:p>
            <a:pPr algn="ctr" defTabSz="936871">
              <a:lnSpc>
                <a:spcPct val="95000"/>
              </a:lnSpc>
              <a:spcAft>
                <a:spcPts val="935"/>
              </a:spcAft>
              <a:defRPr/>
            </a:pPr>
            <a:r>
              <a:rPr lang="en-US" sz="1600" noProof="1">
                <a:solidFill>
                  <a:schemeClr val="bg1"/>
                </a:solidFill>
                <a:latin typeface="Arial" panose="020B0604020202020204" pitchFamily="34" charset="0"/>
                <a:cs typeface="Arial" charset="0"/>
              </a:rPr>
              <a:t>Placeholder</a:t>
            </a:r>
          </a:p>
        </p:txBody>
      </p:sp>
      <p:sp>
        <p:nvSpPr>
          <p:cNvPr id="21" name="_content"/>
          <p:cNvSpPr>
            <a:spLocks noChangeArrowheads="1"/>
          </p:cNvSpPr>
          <p:nvPr/>
        </p:nvSpPr>
        <p:spPr bwMode="gray">
          <a:xfrm>
            <a:off x="5326232" y="1420813"/>
            <a:ext cx="1544862" cy="439771"/>
          </a:xfrm>
          <a:prstGeom prst="rect">
            <a:avLst/>
          </a:prstGeom>
          <a:noFill/>
          <a:ln w="12700" algn="ctr">
            <a:noFill/>
            <a:miter lim="800000"/>
            <a:headEnd/>
            <a:tailEnd/>
          </a:ln>
          <a:effectLst/>
        </p:spPr>
        <p:txBody>
          <a:bodyPr lIns="0" tIns="0" rIns="0" bIns="0" anchor="t"/>
          <a:lstStyle/>
          <a:p>
            <a:pPr algn="ctr" defTabSz="936871">
              <a:lnSpc>
                <a:spcPct val="95000"/>
              </a:lnSpc>
              <a:spcAft>
                <a:spcPts val="935"/>
              </a:spcAft>
              <a:defRPr/>
            </a:pPr>
            <a:r>
              <a:rPr lang="en-US" sz="1600" noProof="1">
                <a:solidFill>
                  <a:schemeClr val="bg1"/>
                </a:solidFill>
                <a:latin typeface="Arial" panose="020B0604020202020204" pitchFamily="34" charset="0"/>
                <a:cs typeface="Arial" charset="0"/>
              </a:rPr>
              <a:t>Placeholder</a:t>
            </a:r>
          </a:p>
        </p:txBody>
      </p:sp>
      <p:sp>
        <p:nvSpPr>
          <p:cNvPr id="22" name="_content"/>
          <p:cNvSpPr>
            <a:spLocks noChangeArrowheads="1"/>
          </p:cNvSpPr>
          <p:nvPr/>
        </p:nvSpPr>
        <p:spPr bwMode="gray">
          <a:xfrm>
            <a:off x="6889052" y="1420813"/>
            <a:ext cx="1540118" cy="439771"/>
          </a:xfrm>
          <a:prstGeom prst="rect">
            <a:avLst/>
          </a:prstGeom>
          <a:noFill/>
          <a:ln w="12700" algn="ctr">
            <a:noFill/>
            <a:miter lim="800000"/>
            <a:headEnd/>
            <a:tailEnd/>
          </a:ln>
          <a:effectLst/>
        </p:spPr>
        <p:txBody>
          <a:bodyPr lIns="0" tIns="0" rIns="0" bIns="0" anchor="t"/>
          <a:lstStyle/>
          <a:p>
            <a:pPr algn="ctr" defTabSz="936871">
              <a:lnSpc>
                <a:spcPct val="95000"/>
              </a:lnSpc>
              <a:spcAft>
                <a:spcPts val="935"/>
              </a:spcAft>
              <a:defRPr/>
            </a:pPr>
            <a:r>
              <a:rPr lang="en-US" sz="1600" noProof="1">
                <a:solidFill>
                  <a:schemeClr val="bg1"/>
                </a:solidFill>
                <a:latin typeface="Arial" panose="020B0604020202020204" pitchFamily="34" charset="0"/>
                <a:cs typeface="Arial" charset="0"/>
              </a:rPr>
              <a:t>Placeholder</a:t>
            </a:r>
          </a:p>
        </p:txBody>
      </p:sp>
      <p:sp>
        <p:nvSpPr>
          <p:cNvPr id="23" name="_content"/>
          <p:cNvSpPr>
            <a:spLocks noChangeArrowheads="1"/>
          </p:cNvSpPr>
          <p:nvPr/>
        </p:nvSpPr>
        <p:spPr bwMode="gray">
          <a:xfrm>
            <a:off x="8451875" y="1420813"/>
            <a:ext cx="1535375" cy="439771"/>
          </a:xfrm>
          <a:prstGeom prst="rect">
            <a:avLst/>
          </a:prstGeom>
          <a:noFill/>
          <a:ln w="12700" algn="ctr">
            <a:noFill/>
            <a:miter lim="800000"/>
            <a:headEnd/>
            <a:tailEnd/>
          </a:ln>
          <a:effectLst/>
        </p:spPr>
        <p:txBody>
          <a:bodyPr lIns="0" tIns="0" rIns="0" bIns="0" anchor="t"/>
          <a:lstStyle/>
          <a:p>
            <a:pPr algn="ctr" defTabSz="936871">
              <a:lnSpc>
                <a:spcPct val="95000"/>
              </a:lnSpc>
              <a:spcAft>
                <a:spcPts val="935"/>
              </a:spcAft>
              <a:defRPr/>
            </a:pPr>
            <a:r>
              <a:rPr lang="en-US" sz="1600" noProof="1">
                <a:solidFill>
                  <a:schemeClr val="bg1"/>
                </a:solidFill>
                <a:latin typeface="Arial" panose="020B0604020202020204" pitchFamily="34" charset="0"/>
                <a:cs typeface="Arial" charset="0"/>
              </a:rPr>
              <a:t>Placeholder</a:t>
            </a:r>
          </a:p>
        </p:txBody>
      </p:sp>
      <p:sp>
        <p:nvSpPr>
          <p:cNvPr id="24" name="_content"/>
          <p:cNvSpPr>
            <a:spLocks noChangeArrowheads="1"/>
          </p:cNvSpPr>
          <p:nvPr/>
        </p:nvSpPr>
        <p:spPr bwMode="gray">
          <a:xfrm>
            <a:off x="10040081" y="1420813"/>
            <a:ext cx="1531296" cy="439771"/>
          </a:xfrm>
          <a:prstGeom prst="rect">
            <a:avLst/>
          </a:prstGeom>
          <a:noFill/>
          <a:ln w="12700" algn="ctr">
            <a:noFill/>
            <a:miter lim="800000"/>
            <a:headEnd/>
            <a:tailEnd/>
          </a:ln>
          <a:effectLst/>
        </p:spPr>
        <p:txBody>
          <a:bodyPr lIns="0" tIns="0" rIns="0" bIns="0" anchor="t"/>
          <a:lstStyle/>
          <a:p>
            <a:pPr algn="ctr" defTabSz="936871">
              <a:lnSpc>
                <a:spcPct val="95000"/>
              </a:lnSpc>
              <a:spcAft>
                <a:spcPts val="935"/>
              </a:spcAft>
              <a:defRPr/>
            </a:pPr>
            <a:r>
              <a:rPr lang="en-US" sz="1600" noProof="1">
                <a:solidFill>
                  <a:schemeClr val="bg1"/>
                </a:solidFill>
                <a:latin typeface="Arial" panose="020B0604020202020204" pitchFamily="34" charset="0"/>
                <a:cs typeface="Arial" charset="0"/>
              </a:rPr>
              <a:t>Placeholder</a:t>
            </a:r>
          </a:p>
        </p:txBody>
      </p:sp>
      <p:sp>
        <p:nvSpPr>
          <p:cNvPr id="25" name="_color1"/>
          <p:cNvSpPr>
            <a:spLocks/>
          </p:cNvSpPr>
          <p:nvPr/>
        </p:nvSpPr>
        <p:spPr bwMode="gray">
          <a:xfrm>
            <a:off x="9755932" y="5703479"/>
            <a:ext cx="1793140" cy="300861"/>
          </a:xfrm>
          <a:custGeom>
            <a:avLst/>
            <a:gdLst>
              <a:gd name="connsiteX0" fmla="*/ 0 w 10000"/>
              <a:gd name="connsiteY0" fmla="*/ 6563 h 9928"/>
              <a:gd name="connsiteX1" fmla="*/ 1623 w 10000"/>
              <a:gd name="connsiteY1" fmla="*/ 9928 h 9928"/>
              <a:gd name="connsiteX2" fmla="*/ 3360 w 10000"/>
              <a:gd name="connsiteY2" fmla="*/ 6375 h 9928"/>
              <a:gd name="connsiteX3" fmla="*/ 5522 w 10000"/>
              <a:gd name="connsiteY3" fmla="*/ 481 h 9928"/>
              <a:gd name="connsiteX4" fmla="*/ 10000 w 10000"/>
              <a:gd name="connsiteY4" fmla="*/ 8654 h 9928"/>
              <a:gd name="connsiteX0" fmla="*/ 0 w 10000"/>
              <a:gd name="connsiteY0" fmla="*/ 6611 h 10000"/>
              <a:gd name="connsiteX1" fmla="*/ 1623 w 10000"/>
              <a:gd name="connsiteY1" fmla="*/ 10000 h 10000"/>
              <a:gd name="connsiteX2" fmla="*/ 3360 w 10000"/>
              <a:gd name="connsiteY2" fmla="*/ 6421 h 10000"/>
              <a:gd name="connsiteX3" fmla="*/ 5522 w 10000"/>
              <a:gd name="connsiteY3" fmla="*/ 484 h 10000"/>
              <a:gd name="connsiteX4" fmla="*/ 10000 w 10000"/>
              <a:gd name="connsiteY4" fmla="*/ 8717 h 10000"/>
              <a:gd name="connsiteX0" fmla="*/ 0 w 10000"/>
              <a:gd name="connsiteY0" fmla="*/ 6611 h 10000"/>
              <a:gd name="connsiteX1" fmla="*/ 1623 w 10000"/>
              <a:gd name="connsiteY1" fmla="*/ 10000 h 10000"/>
              <a:gd name="connsiteX2" fmla="*/ 3360 w 10000"/>
              <a:gd name="connsiteY2" fmla="*/ 6421 h 10000"/>
              <a:gd name="connsiteX3" fmla="*/ 5522 w 10000"/>
              <a:gd name="connsiteY3" fmla="*/ 484 h 10000"/>
              <a:gd name="connsiteX4" fmla="*/ 10000 w 10000"/>
              <a:gd name="connsiteY4" fmla="*/ 8717 h 10000"/>
              <a:gd name="connsiteX0" fmla="*/ 0 w 10000"/>
              <a:gd name="connsiteY0" fmla="*/ 6611 h 10000"/>
              <a:gd name="connsiteX1" fmla="*/ 1623 w 10000"/>
              <a:gd name="connsiteY1" fmla="*/ 10000 h 10000"/>
              <a:gd name="connsiteX2" fmla="*/ 3360 w 10000"/>
              <a:gd name="connsiteY2" fmla="*/ 6421 h 10000"/>
              <a:gd name="connsiteX3" fmla="*/ 5522 w 10000"/>
              <a:gd name="connsiteY3" fmla="*/ 484 h 10000"/>
              <a:gd name="connsiteX4" fmla="*/ 10000 w 10000"/>
              <a:gd name="connsiteY4" fmla="*/ 8717 h 10000"/>
              <a:gd name="connsiteX0" fmla="*/ 0 w 10000"/>
              <a:gd name="connsiteY0" fmla="*/ 6127 h 9516"/>
              <a:gd name="connsiteX1" fmla="*/ 1623 w 10000"/>
              <a:gd name="connsiteY1" fmla="*/ 9516 h 9516"/>
              <a:gd name="connsiteX2" fmla="*/ 3360 w 10000"/>
              <a:gd name="connsiteY2" fmla="*/ 5937 h 9516"/>
              <a:gd name="connsiteX3" fmla="*/ 5522 w 10000"/>
              <a:gd name="connsiteY3" fmla="*/ 0 h 9516"/>
              <a:gd name="connsiteX4" fmla="*/ 8358 w 10000"/>
              <a:gd name="connsiteY4" fmla="*/ 5937 h 9516"/>
              <a:gd name="connsiteX5" fmla="*/ 10000 w 10000"/>
              <a:gd name="connsiteY5" fmla="*/ 8233 h 9516"/>
              <a:gd name="connsiteX0" fmla="*/ 0 w 10000"/>
              <a:gd name="connsiteY0" fmla="*/ 6439 h 10000"/>
              <a:gd name="connsiteX1" fmla="*/ 1623 w 10000"/>
              <a:gd name="connsiteY1" fmla="*/ 10000 h 10000"/>
              <a:gd name="connsiteX2" fmla="*/ 3360 w 10000"/>
              <a:gd name="connsiteY2" fmla="*/ 6239 h 10000"/>
              <a:gd name="connsiteX3" fmla="*/ 5522 w 10000"/>
              <a:gd name="connsiteY3" fmla="*/ 0 h 10000"/>
              <a:gd name="connsiteX4" fmla="*/ 8358 w 10000"/>
              <a:gd name="connsiteY4" fmla="*/ 6239 h 10000"/>
              <a:gd name="connsiteX5" fmla="*/ 10000 w 10000"/>
              <a:gd name="connsiteY5" fmla="*/ 8652 h 10000"/>
              <a:gd name="connsiteX0" fmla="*/ 0 w 10000"/>
              <a:gd name="connsiteY0" fmla="*/ 6439 h 10000"/>
              <a:gd name="connsiteX1" fmla="*/ 1623 w 10000"/>
              <a:gd name="connsiteY1" fmla="*/ 10000 h 10000"/>
              <a:gd name="connsiteX2" fmla="*/ 3360 w 10000"/>
              <a:gd name="connsiteY2" fmla="*/ 6239 h 10000"/>
              <a:gd name="connsiteX3" fmla="*/ 5522 w 10000"/>
              <a:gd name="connsiteY3" fmla="*/ 0 h 10000"/>
              <a:gd name="connsiteX4" fmla="*/ 8358 w 10000"/>
              <a:gd name="connsiteY4" fmla="*/ 6239 h 10000"/>
              <a:gd name="connsiteX5" fmla="*/ 10000 w 10000"/>
              <a:gd name="connsiteY5" fmla="*/ 8652 h 10000"/>
              <a:gd name="connsiteX0" fmla="*/ 0 w 10000"/>
              <a:gd name="connsiteY0" fmla="*/ 6439 h 10000"/>
              <a:gd name="connsiteX1" fmla="*/ 1623 w 10000"/>
              <a:gd name="connsiteY1" fmla="*/ 10000 h 10000"/>
              <a:gd name="connsiteX2" fmla="*/ 3360 w 10000"/>
              <a:gd name="connsiteY2" fmla="*/ 6239 h 10000"/>
              <a:gd name="connsiteX3" fmla="*/ 5522 w 10000"/>
              <a:gd name="connsiteY3" fmla="*/ 0 h 10000"/>
              <a:gd name="connsiteX4" fmla="*/ 8358 w 10000"/>
              <a:gd name="connsiteY4" fmla="*/ 6239 h 10000"/>
              <a:gd name="connsiteX5" fmla="*/ 10000 w 10000"/>
              <a:gd name="connsiteY5" fmla="*/ 8652 h 10000"/>
              <a:gd name="connsiteX0" fmla="*/ 0 w 10000"/>
              <a:gd name="connsiteY0" fmla="*/ 7045 h 10606"/>
              <a:gd name="connsiteX1" fmla="*/ 1623 w 10000"/>
              <a:gd name="connsiteY1" fmla="*/ 10606 h 10606"/>
              <a:gd name="connsiteX2" fmla="*/ 3360 w 10000"/>
              <a:gd name="connsiteY2" fmla="*/ 6845 h 10606"/>
              <a:gd name="connsiteX3" fmla="*/ 5522 w 10000"/>
              <a:gd name="connsiteY3" fmla="*/ 606 h 10606"/>
              <a:gd name="connsiteX4" fmla="*/ 8358 w 10000"/>
              <a:gd name="connsiteY4" fmla="*/ 6845 h 10606"/>
              <a:gd name="connsiteX5" fmla="*/ 10000 w 10000"/>
              <a:gd name="connsiteY5" fmla="*/ 9258 h 10606"/>
              <a:gd name="connsiteX0" fmla="*/ 0 w 10000"/>
              <a:gd name="connsiteY0" fmla="*/ 7045 h 10606"/>
              <a:gd name="connsiteX1" fmla="*/ 1623 w 10000"/>
              <a:gd name="connsiteY1" fmla="*/ 10606 h 10606"/>
              <a:gd name="connsiteX2" fmla="*/ 3360 w 10000"/>
              <a:gd name="connsiteY2" fmla="*/ 6845 h 10606"/>
              <a:gd name="connsiteX3" fmla="*/ 5522 w 10000"/>
              <a:gd name="connsiteY3" fmla="*/ 606 h 10606"/>
              <a:gd name="connsiteX4" fmla="*/ 8358 w 10000"/>
              <a:gd name="connsiteY4" fmla="*/ 6845 h 10606"/>
              <a:gd name="connsiteX5" fmla="*/ 10000 w 10000"/>
              <a:gd name="connsiteY5" fmla="*/ 9258 h 10606"/>
              <a:gd name="connsiteX0" fmla="*/ 0 w 8377"/>
              <a:gd name="connsiteY0" fmla="*/ 10606 h 10606"/>
              <a:gd name="connsiteX1" fmla="*/ 1737 w 8377"/>
              <a:gd name="connsiteY1" fmla="*/ 6845 h 10606"/>
              <a:gd name="connsiteX2" fmla="*/ 3899 w 8377"/>
              <a:gd name="connsiteY2" fmla="*/ 606 h 10606"/>
              <a:gd name="connsiteX3" fmla="*/ 6735 w 8377"/>
              <a:gd name="connsiteY3" fmla="*/ 6845 h 10606"/>
              <a:gd name="connsiteX4" fmla="*/ 8377 w 8377"/>
              <a:gd name="connsiteY4" fmla="*/ 9258 h 10606"/>
              <a:gd name="connsiteX0" fmla="*/ 0 w 7926"/>
              <a:gd name="connsiteY0" fmla="*/ 6454 h 8729"/>
              <a:gd name="connsiteX1" fmla="*/ 2580 w 7926"/>
              <a:gd name="connsiteY1" fmla="*/ 571 h 8729"/>
              <a:gd name="connsiteX2" fmla="*/ 5966 w 7926"/>
              <a:gd name="connsiteY2" fmla="*/ 6454 h 8729"/>
              <a:gd name="connsiteX3" fmla="*/ 7926 w 7926"/>
              <a:gd name="connsiteY3" fmla="*/ 8729 h 8729"/>
              <a:gd name="connsiteX0" fmla="*/ 0 w 6745"/>
              <a:gd name="connsiteY0" fmla="*/ 654 h 10000"/>
              <a:gd name="connsiteX1" fmla="*/ 4272 w 6745"/>
              <a:gd name="connsiteY1" fmla="*/ 7394 h 10000"/>
              <a:gd name="connsiteX2" fmla="*/ 6745 w 6745"/>
              <a:gd name="connsiteY2" fmla="*/ 10000 h 10000"/>
              <a:gd name="connsiteX0" fmla="*/ 0 w 3666"/>
              <a:gd name="connsiteY0" fmla="*/ 0 h 2606"/>
              <a:gd name="connsiteX1" fmla="*/ 3666 w 3666"/>
              <a:gd name="connsiteY1" fmla="*/ 2606 h 2606"/>
            </a:gdLst>
            <a:ahLst/>
            <a:cxnLst>
              <a:cxn ang="0">
                <a:pos x="connsiteX0" y="connsiteY0"/>
              </a:cxn>
              <a:cxn ang="0">
                <a:pos x="connsiteX1" y="connsiteY1"/>
              </a:cxn>
            </a:cxnLst>
            <a:rect l="l" t="t" r="r" b="b"/>
            <a:pathLst>
              <a:path w="3666" h="2606">
                <a:moveTo>
                  <a:pt x="0" y="0"/>
                </a:moveTo>
                <a:cubicBezTo>
                  <a:pt x="1558" y="2187"/>
                  <a:pt x="3006" y="2549"/>
                  <a:pt x="3666" y="2606"/>
                </a:cubicBezTo>
              </a:path>
            </a:pathLst>
          </a:custGeom>
          <a:noFill/>
          <a:ln w="12700">
            <a:solidFill>
              <a:schemeClr val="bg2"/>
            </a:solidFill>
            <a:miter lim="800000"/>
            <a:headEnd/>
            <a:tailEnd/>
          </a:ln>
          <a:effectLst/>
        </p:spPr>
        <p:txBody>
          <a:bodyPr/>
          <a:lstStyle/>
          <a:p>
            <a:pPr defTabSz="609507">
              <a:lnSpc>
                <a:spcPct val="95000"/>
              </a:lnSpc>
              <a:spcAft>
                <a:spcPts val="935"/>
              </a:spcAft>
            </a:pPr>
            <a:endParaRPr lang="en-US" noProof="1">
              <a:solidFill>
                <a:srgbClr val="4D4E5C"/>
              </a:solidFill>
              <a:latin typeface="Arial" panose="020B0604020202020204" pitchFamily="34" charset="0"/>
              <a:cs typeface="Arial" panose="020B0604020202020204" pitchFamily="34" charset="0"/>
            </a:endParaRPr>
          </a:p>
        </p:txBody>
      </p:sp>
      <p:sp>
        <p:nvSpPr>
          <p:cNvPr id="42" name="_content" descr="© INSCALE GmbH, 26.05.2010&#10;http://www.presentationload.com/"/>
          <p:cNvSpPr>
            <a:spLocks noChangeArrowheads="1"/>
          </p:cNvSpPr>
          <p:nvPr/>
        </p:nvSpPr>
        <p:spPr bwMode="gray">
          <a:xfrm>
            <a:off x="2417230" y="4012235"/>
            <a:ext cx="2167630" cy="439327"/>
          </a:xfrm>
          <a:prstGeom prst="rect">
            <a:avLst/>
          </a:prstGeom>
          <a:noFill/>
          <a:ln w="19050">
            <a:noFill/>
            <a:miter lim="800000"/>
            <a:headEnd/>
            <a:tailEnd/>
          </a:ln>
          <a:effectLst/>
        </p:spPr>
        <p:txBody>
          <a:bodyPr wrap="square" lIns="0" tIns="0" rIns="0" bIns="0" anchor="ctr">
            <a:noAutofit/>
          </a:bodyPr>
          <a:lstStyle/>
          <a:p>
            <a:pPr algn="ctr" defTabSz="936871">
              <a:lnSpc>
                <a:spcPct val="95000"/>
              </a:lnSpc>
              <a:spcAft>
                <a:spcPts val="935"/>
              </a:spcAft>
              <a:defRPr/>
            </a:pPr>
            <a:r>
              <a:rPr lang="en-US" sz="2000" noProof="1">
                <a:solidFill>
                  <a:schemeClr val="bg1"/>
                </a:solidFill>
                <a:latin typeface="Arial" panose="020B0604020202020204" pitchFamily="34" charset="0"/>
                <a:cs typeface="Arial" charset="0"/>
              </a:rPr>
              <a:t>PLACEHOLDER</a:t>
            </a:r>
            <a:endParaRPr lang="en-US" sz="2400" noProof="1">
              <a:solidFill>
                <a:schemeClr val="bg1"/>
              </a:solidFill>
              <a:latin typeface="Arial" panose="020B0604020202020204" pitchFamily="34" charset="0"/>
              <a:cs typeface="Arial" charset="0"/>
            </a:endParaRPr>
          </a:p>
        </p:txBody>
      </p:sp>
      <p:sp>
        <p:nvSpPr>
          <p:cNvPr id="38" name="_content" descr="© INSCALE GmbH, 26.05.2010&#10;http://www.presentationload.com/"/>
          <p:cNvSpPr>
            <a:spLocks noChangeArrowheads="1"/>
          </p:cNvSpPr>
          <p:nvPr/>
        </p:nvSpPr>
        <p:spPr bwMode="gray">
          <a:xfrm>
            <a:off x="4081384" y="2905016"/>
            <a:ext cx="2167630" cy="439327"/>
          </a:xfrm>
          <a:prstGeom prst="rect">
            <a:avLst/>
          </a:prstGeom>
          <a:noFill/>
          <a:ln w="19050">
            <a:noFill/>
            <a:miter lim="800000"/>
            <a:headEnd/>
            <a:tailEnd/>
          </a:ln>
          <a:effectLst/>
        </p:spPr>
        <p:txBody>
          <a:bodyPr wrap="square" lIns="0" tIns="0" rIns="0" bIns="0" anchor="ctr">
            <a:noAutofit/>
          </a:bodyPr>
          <a:lstStyle/>
          <a:p>
            <a:pPr algn="ctr" defTabSz="936871">
              <a:lnSpc>
                <a:spcPct val="95000"/>
              </a:lnSpc>
              <a:spcAft>
                <a:spcPts val="935"/>
              </a:spcAft>
              <a:defRPr/>
            </a:pPr>
            <a:r>
              <a:rPr lang="en-US" sz="2000" noProof="1">
                <a:solidFill>
                  <a:schemeClr val="bg1"/>
                </a:solidFill>
                <a:latin typeface="Arial" panose="020B0604020202020204" pitchFamily="34" charset="0"/>
                <a:cs typeface="Arial" charset="0"/>
              </a:rPr>
              <a:t>PLACEHOLDER</a:t>
            </a:r>
            <a:endParaRPr lang="en-US" sz="2400" noProof="1">
              <a:solidFill>
                <a:schemeClr val="bg1"/>
              </a:solidFill>
              <a:latin typeface="Arial" panose="020B0604020202020204" pitchFamily="34" charset="0"/>
              <a:cs typeface="Arial" charset="0"/>
            </a:endParaRPr>
          </a:p>
        </p:txBody>
      </p:sp>
      <p:sp>
        <p:nvSpPr>
          <p:cNvPr id="34" name="_content" descr="© INSCALE GmbH, 26.05.2010&#10;http://www.presentationload.com/"/>
          <p:cNvSpPr>
            <a:spLocks noChangeArrowheads="1"/>
          </p:cNvSpPr>
          <p:nvPr/>
        </p:nvSpPr>
        <p:spPr bwMode="gray">
          <a:xfrm>
            <a:off x="7919763" y="2604301"/>
            <a:ext cx="2167630" cy="439327"/>
          </a:xfrm>
          <a:prstGeom prst="rect">
            <a:avLst/>
          </a:prstGeom>
          <a:noFill/>
          <a:ln w="19050">
            <a:noFill/>
            <a:miter lim="800000"/>
            <a:headEnd/>
            <a:tailEnd/>
          </a:ln>
          <a:effectLst/>
        </p:spPr>
        <p:txBody>
          <a:bodyPr wrap="square" lIns="0" tIns="0" rIns="0" bIns="0" anchor="ctr">
            <a:noAutofit/>
          </a:bodyPr>
          <a:lstStyle/>
          <a:p>
            <a:pPr algn="ctr" defTabSz="936871">
              <a:lnSpc>
                <a:spcPct val="95000"/>
              </a:lnSpc>
              <a:spcAft>
                <a:spcPts val="935"/>
              </a:spcAft>
              <a:defRPr/>
            </a:pPr>
            <a:r>
              <a:rPr lang="en-US" sz="2000" noProof="1">
                <a:solidFill>
                  <a:schemeClr val="bg1"/>
                </a:solidFill>
                <a:latin typeface="Arial" panose="020B0604020202020204" pitchFamily="34" charset="0"/>
                <a:cs typeface="Arial" charset="0"/>
              </a:rPr>
              <a:t>PLACEHOLDER</a:t>
            </a:r>
            <a:endParaRPr lang="en-US" sz="2400" noProof="1">
              <a:solidFill>
                <a:schemeClr val="bg1"/>
              </a:solidFill>
              <a:latin typeface="Arial" panose="020B0604020202020204" pitchFamily="34" charset="0"/>
              <a:cs typeface="Arial" charset="0"/>
            </a:endParaRPr>
          </a:p>
        </p:txBody>
      </p:sp>
      <p:grpSp>
        <p:nvGrpSpPr>
          <p:cNvPr id="29" name="Gruppieren 28"/>
          <p:cNvGrpSpPr/>
          <p:nvPr/>
        </p:nvGrpSpPr>
        <p:grpSpPr bwMode="gray">
          <a:xfrm>
            <a:off x="637764" y="4849847"/>
            <a:ext cx="10925702" cy="1323409"/>
            <a:chOff x="546489" y="3414904"/>
            <a:chExt cx="8039624" cy="925389"/>
          </a:xfrm>
        </p:grpSpPr>
        <p:sp>
          <p:nvSpPr>
            <p:cNvPr id="30" name="Freeform 7"/>
            <p:cNvSpPr>
              <a:spLocks/>
            </p:cNvSpPr>
            <p:nvPr/>
          </p:nvSpPr>
          <p:spPr bwMode="gray">
            <a:xfrm>
              <a:off x="7254741" y="4009291"/>
              <a:ext cx="1331372" cy="212888"/>
            </a:xfrm>
            <a:custGeom>
              <a:avLst/>
              <a:gdLst/>
              <a:ahLst/>
              <a:cxnLst>
                <a:cxn ang="0">
                  <a:pos x="0" y="0"/>
                </a:cxn>
                <a:cxn ang="0">
                  <a:pos x="233" y="69"/>
                </a:cxn>
                <a:cxn ang="0">
                  <a:pos x="233" y="69"/>
                </a:cxn>
                <a:cxn ang="0">
                  <a:pos x="359" y="102"/>
                </a:cxn>
                <a:cxn ang="0">
                  <a:pos x="484" y="130"/>
                </a:cxn>
                <a:cxn ang="0">
                  <a:pos x="616" y="156"/>
                </a:cxn>
                <a:cxn ang="0">
                  <a:pos x="751" y="180"/>
                </a:cxn>
                <a:cxn ang="0">
                  <a:pos x="892" y="199"/>
                </a:cxn>
                <a:cxn ang="0">
                  <a:pos x="892" y="199"/>
                </a:cxn>
                <a:cxn ang="0">
                  <a:pos x="1037" y="215"/>
                </a:cxn>
                <a:cxn ang="0">
                  <a:pos x="1037" y="215"/>
                </a:cxn>
                <a:cxn ang="0">
                  <a:pos x="1188" y="227"/>
                </a:cxn>
                <a:cxn ang="0">
                  <a:pos x="1341" y="234"/>
                </a:cxn>
                <a:cxn ang="0">
                  <a:pos x="1341" y="0"/>
                </a:cxn>
                <a:cxn ang="0">
                  <a:pos x="0" y="0"/>
                </a:cxn>
              </a:cxnLst>
              <a:rect l="0" t="0" r="r" b="b"/>
              <a:pathLst>
                <a:path w="1341" h="234">
                  <a:moveTo>
                    <a:pt x="0" y="0"/>
                  </a:moveTo>
                  <a:lnTo>
                    <a:pt x="233" y="69"/>
                  </a:lnTo>
                  <a:lnTo>
                    <a:pt x="233" y="69"/>
                  </a:lnTo>
                  <a:lnTo>
                    <a:pt x="359" y="102"/>
                  </a:lnTo>
                  <a:lnTo>
                    <a:pt x="484" y="130"/>
                  </a:lnTo>
                  <a:lnTo>
                    <a:pt x="616" y="156"/>
                  </a:lnTo>
                  <a:lnTo>
                    <a:pt x="751" y="180"/>
                  </a:lnTo>
                  <a:lnTo>
                    <a:pt x="892" y="199"/>
                  </a:lnTo>
                  <a:lnTo>
                    <a:pt x="892" y="199"/>
                  </a:lnTo>
                  <a:lnTo>
                    <a:pt x="1037" y="215"/>
                  </a:lnTo>
                  <a:lnTo>
                    <a:pt x="1037" y="215"/>
                  </a:lnTo>
                  <a:lnTo>
                    <a:pt x="1188" y="227"/>
                  </a:lnTo>
                  <a:lnTo>
                    <a:pt x="1341" y="234"/>
                  </a:lnTo>
                  <a:lnTo>
                    <a:pt x="1341" y="0"/>
                  </a:lnTo>
                  <a:lnTo>
                    <a:pt x="0" y="0"/>
                  </a:lnTo>
                  <a:close/>
                </a:path>
              </a:pathLst>
            </a:custGeom>
            <a:solidFill>
              <a:schemeClr val="accent1"/>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pPr defTabSz="609507"/>
              <a:endParaRPr lang="en-US" sz="2400" noProof="1">
                <a:solidFill>
                  <a:srgbClr val="4D4E5C"/>
                </a:solidFill>
                <a:latin typeface="Arial" panose="020B0604020202020204" pitchFamily="34" charset="0"/>
                <a:cs typeface="Arial" panose="020B0604020202020204" pitchFamily="34" charset="0"/>
              </a:endParaRPr>
            </a:p>
          </p:txBody>
        </p:sp>
        <p:sp>
          <p:nvSpPr>
            <p:cNvPr id="31" name="_color1"/>
            <p:cNvSpPr>
              <a:spLocks/>
            </p:cNvSpPr>
            <p:nvPr/>
          </p:nvSpPr>
          <p:spPr bwMode="gray">
            <a:xfrm>
              <a:off x="3243731" y="3414904"/>
              <a:ext cx="4012089" cy="596900"/>
            </a:xfrm>
            <a:custGeom>
              <a:avLst/>
              <a:gdLst>
                <a:gd name="connsiteX0" fmla="*/ 0 w 10000"/>
                <a:gd name="connsiteY0" fmla="*/ 6563 h 9928"/>
                <a:gd name="connsiteX1" fmla="*/ 1623 w 10000"/>
                <a:gd name="connsiteY1" fmla="*/ 9928 h 9928"/>
                <a:gd name="connsiteX2" fmla="*/ 3360 w 10000"/>
                <a:gd name="connsiteY2" fmla="*/ 6375 h 9928"/>
                <a:gd name="connsiteX3" fmla="*/ 5522 w 10000"/>
                <a:gd name="connsiteY3" fmla="*/ 481 h 9928"/>
                <a:gd name="connsiteX4" fmla="*/ 10000 w 10000"/>
                <a:gd name="connsiteY4" fmla="*/ 8654 h 9928"/>
                <a:gd name="connsiteX0" fmla="*/ 0 w 10000"/>
                <a:gd name="connsiteY0" fmla="*/ 6611 h 10000"/>
                <a:gd name="connsiteX1" fmla="*/ 1623 w 10000"/>
                <a:gd name="connsiteY1" fmla="*/ 10000 h 10000"/>
                <a:gd name="connsiteX2" fmla="*/ 3360 w 10000"/>
                <a:gd name="connsiteY2" fmla="*/ 6421 h 10000"/>
                <a:gd name="connsiteX3" fmla="*/ 5522 w 10000"/>
                <a:gd name="connsiteY3" fmla="*/ 484 h 10000"/>
                <a:gd name="connsiteX4" fmla="*/ 10000 w 10000"/>
                <a:gd name="connsiteY4" fmla="*/ 8717 h 10000"/>
                <a:gd name="connsiteX0" fmla="*/ 0 w 10000"/>
                <a:gd name="connsiteY0" fmla="*/ 6611 h 10000"/>
                <a:gd name="connsiteX1" fmla="*/ 1623 w 10000"/>
                <a:gd name="connsiteY1" fmla="*/ 10000 h 10000"/>
                <a:gd name="connsiteX2" fmla="*/ 3360 w 10000"/>
                <a:gd name="connsiteY2" fmla="*/ 6421 h 10000"/>
                <a:gd name="connsiteX3" fmla="*/ 5522 w 10000"/>
                <a:gd name="connsiteY3" fmla="*/ 484 h 10000"/>
                <a:gd name="connsiteX4" fmla="*/ 10000 w 10000"/>
                <a:gd name="connsiteY4" fmla="*/ 8717 h 10000"/>
                <a:gd name="connsiteX0" fmla="*/ 0 w 10000"/>
                <a:gd name="connsiteY0" fmla="*/ 6611 h 10000"/>
                <a:gd name="connsiteX1" fmla="*/ 1623 w 10000"/>
                <a:gd name="connsiteY1" fmla="*/ 10000 h 10000"/>
                <a:gd name="connsiteX2" fmla="*/ 3360 w 10000"/>
                <a:gd name="connsiteY2" fmla="*/ 6421 h 10000"/>
                <a:gd name="connsiteX3" fmla="*/ 5522 w 10000"/>
                <a:gd name="connsiteY3" fmla="*/ 484 h 10000"/>
                <a:gd name="connsiteX4" fmla="*/ 10000 w 10000"/>
                <a:gd name="connsiteY4" fmla="*/ 8717 h 10000"/>
                <a:gd name="connsiteX0" fmla="*/ 0 w 10000"/>
                <a:gd name="connsiteY0" fmla="*/ 6127 h 9516"/>
                <a:gd name="connsiteX1" fmla="*/ 1623 w 10000"/>
                <a:gd name="connsiteY1" fmla="*/ 9516 h 9516"/>
                <a:gd name="connsiteX2" fmla="*/ 3360 w 10000"/>
                <a:gd name="connsiteY2" fmla="*/ 5937 h 9516"/>
                <a:gd name="connsiteX3" fmla="*/ 5522 w 10000"/>
                <a:gd name="connsiteY3" fmla="*/ 0 h 9516"/>
                <a:gd name="connsiteX4" fmla="*/ 8358 w 10000"/>
                <a:gd name="connsiteY4" fmla="*/ 5937 h 9516"/>
                <a:gd name="connsiteX5" fmla="*/ 10000 w 10000"/>
                <a:gd name="connsiteY5" fmla="*/ 8233 h 9516"/>
                <a:gd name="connsiteX0" fmla="*/ 0 w 10000"/>
                <a:gd name="connsiteY0" fmla="*/ 6439 h 10000"/>
                <a:gd name="connsiteX1" fmla="*/ 1623 w 10000"/>
                <a:gd name="connsiteY1" fmla="*/ 10000 h 10000"/>
                <a:gd name="connsiteX2" fmla="*/ 3360 w 10000"/>
                <a:gd name="connsiteY2" fmla="*/ 6239 h 10000"/>
                <a:gd name="connsiteX3" fmla="*/ 5522 w 10000"/>
                <a:gd name="connsiteY3" fmla="*/ 0 h 10000"/>
                <a:gd name="connsiteX4" fmla="*/ 8358 w 10000"/>
                <a:gd name="connsiteY4" fmla="*/ 6239 h 10000"/>
                <a:gd name="connsiteX5" fmla="*/ 10000 w 10000"/>
                <a:gd name="connsiteY5" fmla="*/ 8652 h 10000"/>
                <a:gd name="connsiteX0" fmla="*/ 0 w 10000"/>
                <a:gd name="connsiteY0" fmla="*/ 6439 h 10000"/>
                <a:gd name="connsiteX1" fmla="*/ 1623 w 10000"/>
                <a:gd name="connsiteY1" fmla="*/ 10000 h 10000"/>
                <a:gd name="connsiteX2" fmla="*/ 3360 w 10000"/>
                <a:gd name="connsiteY2" fmla="*/ 6239 h 10000"/>
                <a:gd name="connsiteX3" fmla="*/ 5522 w 10000"/>
                <a:gd name="connsiteY3" fmla="*/ 0 h 10000"/>
                <a:gd name="connsiteX4" fmla="*/ 8358 w 10000"/>
                <a:gd name="connsiteY4" fmla="*/ 6239 h 10000"/>
                <a:gd name="connsiteX5" fmla="*/ 10000 w 10000"/>
                <a:gd name="connsiteY5" fmla="*/ 8652 h 10000"/>
                <a:gd name="connsiteX0" fmla="*/ 0 w 10000"/>
                <a:gd name="connsiteY0" fmla="*/ 6439 h 10000"/>
                <a:gd name="connsiteX1" fmla="*/ 1623 w 10000"/>
                <a:gd name="connsiteY1" fmla="*/ 10000 h 10000"/>
                <a:gd name="connsiteX2" fmla="*/ 3360 w 10000"/>
                <a:gd name="connsiteY2" fmla="*/ 6239 h 10000"/>
                <a:gd name="connsiteX3" fmla="*/ 5522 w 10000"/>
                <a:gd name="connsiteY3" fmla="*/ 0 h 10000"/>
                <a:gd name="connsiteX4" fmla="*/ 8358 w 10000"/>
                <a:gd name="connsiteY4" fmla="*/ 6239 h 10000"/>
                <a:gd name="connsiteX5" fmla="*/ 10000 w 10000"/>
                <a:gd name="connsiteY5" fmla="*/ 8652 h 10000"/>
                <a:gd name="connsiteX0" fmla="*/ 0 w 10000"/>
                <a:gd name="connsiteY0" fmla="*/ 7045 h 10606"/>
                <a:gd name="connsiteX1" fmla="*/ 1623 w 10000"/>
                <a:gd name="connsiteY1" fmla="*/ 10606 h 10606"/>
                <a:gd name="connsiteX2" fmla="*/ 3360 w 10000"/>
                <a:gd name="connsiteY2" fmla="*/ 6845 h 10606"/>
                <a:gd name="connsiteX3" fmla="*/ 5522 w 10000"/>
                <a:gd name="connsiteY3" fmla="*/ 606 h 10606"/>
                <a:gd name="connsiteX4" fmla="*/ 8358 w 10000"/>
                <a:gd name="connsiteY4" fmla="*/ 6845 h 10606"/>
                <a:gd name="connsiteX5" fmla="*/ 10000 w 10000"/>
                <a:gd name="connsiteY5" fmla="*/ 9258 h 10606"/>
                <a:gd name="connsiteX0" fmla="*/ 0 w 10000"/>
                <a:gd name="connsiteY0" fmla="*/ 7045 h 10606"/>
                <a:gd name="connsiteX1" fmla="*/ 1623 w 10000"/>
                <a:gd name="connsiteY1" fmla="*/ 10606 h 10606"/>
                <a:gd name="connsiteX2" fmla="*/ 3360 w 10000"/>
                <a:gd name="connsiteY2" fmla="*/ 6845 h 10606"/>
                <a:gd name="connsiteX3" fmla="*/ 5522 w 10000"/>
                <a:gd name="connsiteY3" fmla="*/ 606 h 10606"/>
                <a:gd name="connsiteX4" fmla="*/ 8358 w 10000"/>
                <a:gd name="connsiteY4" fmla="*/ 6845 h 10606"/>
                <a:gd name="connsiteX5" fmla="*/ 10000 w 10000"/>
                <a:gd name="connsiteY5" fmla="*/ 9258 h 10606"/>
                <a:gd name="connsiteX0" fmla="*/ 0 w 10000"/>
                <a:gd name="connsiteY0" fmla="*/ 7045 h 9258"/>
                <a:gd name="connsiteX1" fmla="*/ 3360 w 10000"/>
                <a:gd name="connsiteY1" fmla="*/ 6845 h 9258"/>
                <a:gd name="connsiteX2" fmla="*/ 5522 w 10000"/>
                <a:gd name="connsiteY2" fmla="*/ 606 h 9258"/>
                <a:gd name="connsiteX3" fmla="*/ 8358 w 10000"/>
                <a:gd name="connsiteY3" fmla="*/ 6845 h 9258"/>
                <a:gd name="connsiteX4" fmla="*/ 10000 w 10000"/>
                <a:gd name="connsiteY4" fmla="*/ 9258 h 9258"/>
                <a:gd name="connsiteX0" fmla="*/ 0 w 6640"/>
                <a:gd name="connsiteY0" fmla="*/ 7394 h 10000"/>
                <a:gd name="connsiteX1" fmla="*/ 2162 w 6640"/>
                <a:gd name="connsiteY1" fmla="*/ 655 h 10000"/>
                <a:gd name="connsiteX2" fmla="*/ 4998 w 6640"/>
                <a:gd name="connsiteY2" fmla="*/ 7394 h 10000"/>
                <a:gd name="connsiteX3" fmla="*/ 6640 w 6640"/>
                <a:gd name="connsiteY3" fmla="*/ 10000 h 10000"/>
                <a:gd name="connsiteX0" fmla="*/ 0 w 7527"/>
                <a:gd name="connsiteY0" fmla="*/ 7394 h 7394"/>
                <a:gd name="connsiteX1" fmla="*/ 3256 w 7527"/>
                <a:gd name="connsiteY1" fmla="*/ 655 h 7394"/>
                <a:gd name="connsiteX2" fmla="*/ 7527 w 7527"/>
                <a:gd name="connsiteY2" fmla="*/ 7394 h 7394"/>
              </a:gdLst>
              <a:ahLst/>
              <a:cxnLst>
                <a:cxn ang="0">
                  <a:pos x="connsiteX0" y="connsiteY0"/>
                </a:cxn>
                <a:cxn ang="0">
                  <a:pos x="connsiteX1" y="connsiteY1"/>
                </a:cxn>
                <a:cxn ang="0">
                  <a:pos x="connsiteX2" y="connsiteY2"/>
                </a:cxn>
              </a:cxnLst>
              <a:rect l="l" t="t" r="r" b="b"/>
              <a:pathLst>
                <a:path w="7527" h="7394">
                  <a:moveTo>
                    <a:pt x="0" y="7394"/>
                  </a:moveTo>
                  <a:cubicBezTo>
                    <a:pt x="937" y="4965"/>
                    <a:pt x="1923" y="1027"/>
                    <a:pt x="3256" y="655"/>
                  </a:cubicBezTo>
                  <a:cubicBezTo>
                    <a:pt x="4761" y="0"/>
                    <a:pt x="6404" y="5257"/>
                    <a:pt x="7527" y="7394"/>
                  </a:cubicBezTo>
                </a:path>
              </a:pathLst>
            </a:custGeom>
            <a:noFill/>
            <a:ln w="12700">
              <a:solidFill>
                <a:schemeClr val="bg2"/>
              </a:solidFill>
              <a:miter lim="800000"/>
              <a:headEnd/>
              <a:tailEnd/>
            </a:ln>
            <a:effectLst/>
          </p:spPr>
          <p:txBody>
            <a:bodyPr/>
            <a:lstStyle/>
            <a:p>
              <a:pPr defTabSz="609507">
                <a:lnSpc>
                  <a:spcPct val="95000"/>
                </a:lnSpc>
                <a:spcAft>
                  <a:spcPts val="935"/>
                </a:spcAft>
              </a:pPr>
              <a:endParaRPr lang="en-US" noProof="1">
                <a:solidFill>
                  <a:srgbClr val="4D4E5C"/>
                </a:solidFill>
                <a:latin typeface="Arial" panose="020B0604020202020204" pitchFamily="34" charset="0"/>
                <a:cs typeface="Arial" panose="020B0604020202020204" pitchFamily="34" charset="0"/>
              </a:endParaRPr>
            </a:p>
          </p:txBody>
        </p:sp>
        <p:sp>
          <p:nvSpPr>
            <p:cNvPr id="32" name="Freeform 6"/>
            <p:cNvSpPr>
              <a:spLocks/>
            </p:cNvSpPr>
            <p:nvPr/>
          </p:nvSpPr>
          <p:spPr bwMode="gray">
            <a:xfrm>
              <a:off x="546489" y="4011804"/>
              <a:ext cx="2697241" cy="328489"/>
            </a:xfrm>
            <a:custGeom>
              <a:avLst/>
              <a:gdLst/>
              <a:ahLst/>
              <a:cxnLst>
                <a:cxn ang="0">
                  <a:pos x="189" y="102"/>
                </a:cxn>
                <a:cxn ang="0">
                  <a:pos x="189" y="102"/>
                </a:cxn>
                <a:cxn ang="0">
                  <a:pos x="374" y="177"/>
                </a:cxn>
                <a:cxn ang="0">
                  <a:pos x="551" y="239"/>
                </a:cxn>
                <a:cxn ang="0">
                  <a:pos x="723" y="288"/>
                </a:cxn>
                <a:cxn ang="0">
                  <a:pos x="723" y="288"/>
                </a:cxn>
                <a:cxn ang="0">
                  <a:pos x="891" y="324"/>
                </a:cxn>
                <a:cxn ang="0">
                  <a:pos x="1051" y="350"/>
                </a:cxn>
                <a:cxn ang="0">
                  <a:pos x="1051" y="350"/>
                </a:cxn>
                <a:cxn ang="0">
                  <a:pos x="1207" y="366"/>
                </a:cxn>
                <a:cxn ang="0">
                  <a:pos x="1207" y="366"/>
                </a:cxn>
                <a:cxn ang="0">
                  <a:pos x="1361" y="371"/>
                </a:cxn>
                <a:cxn ang="0">
                  <a:pos x="1479" y="369"/>
                </a:cxn>
                <a:cxn ang="0">
                  <a:pos x="1595" y="361"/>
                </a:cxn>
                <a:cxn ang="0">
                  <a:pos x="1595" y="361"/>
                </a:cxn>
                <a:cxn ang="0">
                  <a:pos x="1711" y="350"/>
                </a:cxn>
                <a:cxn ang="0">
                  <a:pos x="1708" y="350"/>
                </a:cxn>
                <a:cxn ang="0">
                  <a:pos x="1822" y="333"/>
                </a:cxn>
                <a:cxn ang="0">
                  <a:pos x="1930" y="310"/>
                </a:cxn>
                <a:cxn ang="0">
                  <a:pos x="2039" y="286"/>
                </a:cxn>
                <a:cxn ang="0">
                  <a:pos x="2037" y="286"/>
                </a:cxn>
                <a:cxn ang="0">
                  <a:pos x="2143" y="255"/>
                </a:cxn>
                <a:cxn ang="0">
                  <a:pos x="2247" y="224"/>
                </a:cxn>
                <a:cxn ang="0">
                  <a:pos x="2452" y="151"/>
                </a:cxn>
                <a:cxn ang="0">
                  <a:pos x="2452" y="151"/>
                </a:cxn>
                <a:cxn ang="0">
                  <a:pos x="2651" y="69"/>
                </a:cxn>
                <a:cxn ang="0">
                  <a:pos x="2802" y="0"/>
                </a:cxn>
                <a:cxn ang="0">
                  <a:pos x="0" y="0"/>
                </a:cxn>
                <a:cxn ang="0">
                  <a:pos x="0" y="12"/>
                </a:cxn>
                <a:cxn ang="0">
                  <a:pos x="97" y="59"/>
                </a:cxn>
                <a:cxn ang="0">
                  <a:pos x="189" y="102"/>
                </a:cxn>
              </a:cxnLst>
              <a:rect l="0" t="0" r="r" b="b"/>
              <a:pathLst>
                <a:path w="2802" h="371">
                  <a:moveTo>
                    <a:pt x="189" y="102"/>
                  </a:moveTo>
                  <a:lnTo>
                    <a:pt x="189" y="102"/>
                  </a:lnTo>
                  <a:lnTo>
                    <a:pt x="374" y="177"/>
                  </a:lnTo>
                  <a:lnTo>
                    <a:pt x="551" y="239"/>
                  </a:lnTo>
                  <a:lnTo>
                    <a:pt x="723" y="288"/>
                  </a:lnTo>
                  <a:lnTo>
                    <a:pt x="723" y="288"/>
                  </a:lnTo>
                  <a:lnTo>
                    <a:pt x="891" y="324"/>
                  </a:lnTo>
                  <a:lnTo>
                    <a:pt x="1051" y="350"/>
                  </a:lnTo>
                  <a:lnTo>
                    <a:pt x="1051" y="350"/>
                  </a:lnTo>
                  <a:lnTo>
                    <a:pt x="1207" y="366"/>
                  </a:lnTo>
                  <a:lnTo>
                    <a:pt x="1207" y="366"/>
                  </a:lnTo>
                  <a:lnTo>
                    <a:pt x="1361" y="371"/>
                  </a:lnTo>
                  <a:lnTo>
                    <a:pt x="1479" y="369"/>
                  </a:lnTo>
                  <a:lnTo>
                    <a:pt x="1595" y="361"/>
                  </a:lnTo>
                  <a:lnTo>
                    <a:pt x="1595" y="361"/>
                  </a:lnTo>
                  <a:lnTo>
                    <a:pt x="1711" y="350"/>
                  </a:lnTo>
                  <a:lnTo>
                    <a:pt x="1708" y="350"/>
                  </a:lnTo>
                  <a:lnTo>
                    <a:pt x="1822" y="333"/>
                  </a:lnTo>
                  <a:lnTo>
                    <a:pt x="1930" y="310"/>
                  </a:lnTo>
                  <a:lnTo>
                    <a:pt x="2039" y="286"/>
                  </a:lnTo>
                  <a:lnTo>
                    <a:pt x="2037" y="286"/>
                  </a:lnTo>
                  <a:lnTo>
                    <a:pt x="2143" y="255"/>
                  </a:lnTo>
                  <a:lnTo>
                    <a:pt x="2247" y="224"/>
                  </a:lnTo>
                  <a:lnTo>
                    <a:pt x="2452" y="151"/>
                  </a:lnTo>
                  <a:lnTo>
                    <a:pt x="2452" y="151"/>
                  </a:lnTo>
                  <a:lnTo>
                    <a:pt x="2651" y="69"/>
                  </a:lnTo>
                  <a:lnTo>
                    <a:pt x="2802" y="0"/>
                  </a:lnTo>
                  <a:lnTo>
                    <a:pt x="0" y="0"/>
                  </a:lnTo>
                  <a:lnTo>
                    <a:pt x="0" y="12"/>
                  </a:lnTo>
                  <a:lnTo>
                    <a:pt x="97" y="59"/>
                  </a:lnTo>
                  <a:lnTo>
                    <a:pt x="189" y="102"/>
                  </a:lnTo>
                  <a:close/>
                </a:path>
              </a:pathLst>
            </a:custGeom>
            <a:solidFill>
              <a:srgbClr val="B3E900"/>
            </a:solidFill>
            <a:ln w="6350"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pPr defTabSz="609507"/>
              <a:endParaRPr lang="en-US" sz="2400" noProof="1">
                <a:solidFill>
                  <a:srgbClr val="4D4E5C"/>
                </a:solidFill>
                <a:latin typeface="Arial" panose="020B0604020202020204" pitchFamily="34" charset="0"/>
                <a:cs typeface="Arial" panose="020B0604020202020204" pitchFamily="34" charset="0"/>
              </a:endParaRPr>
            </a:p>
          </p:txBody>
        </p:sp>
      </p:grpSp>
      <p:sp>
        <p:nvSpPr>
          <p:cNvPr id="6" name="Line 30" descr="© INSCALE GmbH, 26.05.2010&#10;http://www.presentationload.com/"/>
          <p:cNvSpPr>
            <a:spLocks noChangeShapeType="1"/>
          </p:cNvSpPr>
          <p:nvPr/>
        </p:nvSpPr>
        <p:spPr bwMode="gray">
          <a:xfrm>
            <a:off x="638784" y="5699886"/>
            <a:ext cx="10932595" cy="0"/>
          </a:xfrm>
          <a:prstGeom prst="line">
            <a:avLst/>
          </a:prstGeom>
          <a:noFill/>
          <a:ln w="6350">
            <a:solidFill>
              <a:schemeClr val="accent1"/>
            </a:solidFill>
            <a:prstDash val="solid"/>
            <a:round/>
            <a:headEnd/>
            <a:tailEnd type="none" w="lg" len="lg"/>
          </a:ln>
          <a:effectLst/>
        </p:spPr>
        <p:txBody>
          <a:bodyPr/>
          <a:lstStyle/>
          <a:p>
            <a:pPr defTabSz="609507">
              <a:lnSpc>
                <a:spcPct val="95000"/>
              </a:lnSpc>
              <a:spcAft>
                <a:spcPts val="935"/>
              </a:spcAft>
            </a:pPr>
            <a:endParaRPr lang="en-US" sz="2400" noProof="1">
              <a:solidFill>
                <a:srgbClr val="4D4E5C"/>
              </a:solidFill>
              <a:latin typeface="Arial" panose="020B0604020202020204" pitchFamily="34" charset="0"/>
              <a:cs typeface="Arial" panose="020B0604020202020204" pitchFamily="34" charset="0"/>
            </a:endParaRPr>
          </a:p>
        </p:txBody>
      </p:sp>
      <p:sp>
        <p:nvSpPr>
          <p:cNvPr id="47" name="Ellipse 76"/>
          <p:cNvSpPr/>
          <p:nvPr/>
        </p:nvSpPr>
        <p:spPr bwMode="gray">
          <a:xfrm rot="2700000">
            <a:off x="8875546" y="3338179"/>
            <a:ext cx="252000" cy="252000"/>
          </a:xfrm>
          <a:prstGeom prst="rect">
            <a:avLst/>
          </a:prstGeom>
          <a:solidFill>
            <a:schemeClr val="accent2"/>
          </a:solidFill>
          <a:ln w="28575">
            <a:noFill/>
            <a:round/>
            <a:headEnd/>
            <a:tailEnd/>
          </a:ln>
          <a:effectLst/>
        </p:spPr>
        <p:txBody>
          <a:bodyPr rtlCol="0" anchor="ctr"/>
          <a:lstStyle/>
          <a:p>
            <a:pPr algn="ctr" defTabSz="609507"/>
            <a:endParaRPr lang="en-US" sz="2400" dirty="0">
              <a:solidFill>
                <a:srgbClr val="196CAB"/>
              </a:solidFill>
              <a:latin typeface="Arial" panose="020B0604020202020204" pitchFamily="34" charset="0"/>
              <a:cs typeface="Arial" panose="020B0604020202020204" pitchFamily="34" charset="0"/>
            </a:endParaRPr>
          </a:p>
        </p:txBody>
      </p:sp>
      <p:sp>
        <p:nvSpPr>
          <p:cNvPr id="48" name="Rad 77"/>
          <p:cNvSpPr/>
          <p:nvPr/>
        </p:nvSpPr>
        <p:spPr bwMode="gray">
          <a:xfrm rot="2700000">
            <a:off x="8790987" y="3253603"/>
            <a:ext cx="421119" cy="421152"/>
          </a:xfrm>
          <a:prstGeom prst="rect">
            <a:avLst/>
          </a:prstGeom>
          <a:noFill/>
          <a:ln w="38100">
            <a:solidFill>
              <a:schemeClr val="accent2"/>
            </a:solidFill>
            <a:miter lim="800000"/>
            <a:headEnd/>
            <a:tailEnd/>
          </a:ln>
          <a:effectLst/>
        </p:spPr>
        <p:txBody>
          <a:bodyPr rtlCol="0" anchor="ctr"/>
          <a:lstStyle/>
          <a:p>
            <a:pPr algn="ctr" defTabSz="609507"/>
            <a:endParaRPr lang="en-US" sz="2400" dirty="0">
              <a:solidFill>
                <a:srgbClr val="196CAB"/>
              </a:solidFill>
              <a:latin typeface="Arial" panose="020B0604020202020204" pitchFamily="34" charset="0"/>
              <a:cs typeface="Arial" panose="020B0604020202020204" pitchFamily="34" charset="0"/>
            </a:endParaRPr>
          </a:p>
        </p:txBody>
      </p:sp>
      <p:sp>
        <p:nvSpPr>
          <p:cNvPr id="49" name="Ellipse 76"/>
          <p:cNvSpPr/>
          <p:nvPr/>
        </p:nvSpPr>
        <p:spPr bwMode="gray">
          <a:xfrm rot="2700000">
            <a:off x="5039199" y="3861578"/>
            <a:ext cx="252000" cy="252000"/>
          </a:xfrm>
          <a:prstGeom prst="rect">
            <a:avLst/>
          </a:prstGeom>
          <a:solidFill>
            <a:schemeClr val="accent2"/>
          </a:solidFill>
          <a:ln w="28575">
            <a:noFill/>
            <a:round/>
            <a:headEnd/>
            <a:tailEnd/>
          </a:ln>
          <a:effectLst/>
        </p:spPr>
        <p:txBody>
          <a:bodyPr rtlCol="0" anchor="ctr"/>
          <a:lstStyle/>
          <a:p>
            <a:pPr algn="ctr" defTabSz="609507"/>
            <a:endParaRPr lang="en-US" sz="2400" dirty="0">
              <a:solidFill>
                <a:srgbClr val="196CAB"/>
              </a:solidFill>
              <a:latin typeface="Arial" panose="020B0604020202020204" pitchFamily="34" charset="0"/>
              <a:cs typeface="Arial" panose="020B0604020202020204" pitchFamily="34" charset="0"/>
            </a:endParaRPr>
          </a:p>
        </p:txBody>
      </p:sp>
      <p:sp>
        <p:nvSpPr>
          <p:cNvPr id="50" name="Rad 77"/>
          <p:cNvSpPr/>
          <p:nvPr/>
        </p:nvSpPr>
        <p:spPr bwMode="gray">
          <a:xfrm rot="2700000">
            <a:off x="4954640" y="3777002"/>
            <a:ext cx="421119" cy="421152"/>
          </a:xfrm>
          <a:prstGeom prst="rect">
            <a:avLst/>
          </a:prstGeom>
          <a:noFill/>
          <a:ln w="38100">
            <a:solidFill>
              <a:schemeClr val="accent2"/>
            </a:solidFill>
            <a:miter lim="800000"/>
            <a:headEnd/>
            <a:tailEnd/>
          </a:ln>
          <a:effectLst/>
        </p:spPr>
        <p:txBody>
          <a:bodyPr rtlCol="0" anchor="ctr"/>
          <a:lstStyle/>
          <a:p>
            <a:pPr algn="ctr" defTabSz="609507"/>
            <a:endParaRPr lang="en-US" sz="2400" dirty="0">
              <a:solidFill>
                <a:srgbClr val="196CAB"/>
              </a:solidFill>
              <a:latin typeface="Arial" panose="020B0604020202020204" pitchFamily="34" charset="0"/>
              <a:cs typeface="Arial" panose="020B0604020202020204" pitchFamily="34" charset="0"/>
            </a:endParaRPr>
          </a:p>
        </p:txBody>
      </p:sp>
      <p:sp>
        <p:nvSpPr>
          <p:cNvPr id="51" name="Ellipse 76"/>
          <p:cNvSpPr/>
          <p:nvPr/>
        </p:nvSpPr>
        <p:spPr bwMode="gray">
          <a:xfrm rot="2700000">
            <a:off x="3375045" y="5021635"/>
            <a:ext cx="252000" cy="252000"/>
          </a:xfrm>
          <a:prstGeom prst="rect">
            <a:avLst/>
          </a:prstGeom>
          <a:solidFill>
            <a:schemeClr val="accent2"/>
          </a:solidFill>
          <a:ln w="28575">
            <a:noFill/>
            <a:round/>
            <a:headEnd/>
            <a:tailEnd/>
          </a:ln>
          <a:effectLst/>
        </p:spPr>
        <p:txBody>
          <a:bodyPr rtlCol="0" anchor="ctr"/>
          <a:lstStyle/>
          <a:p>
            <a:pPr algn="ctr" defTabSz="609507"/>
            <a:endParaRPr lang="en-US" sz="2400" dirty="0">
              <a:solidFill>
                <a:srgbClr val="196CAB"/>
              </a:solidFill>
              <a:latin typeface="Arial" panose="020B0604020202020204" pitchFamily="34" charset="0"/>
              <a:cs typeface="Arial" panose="020B0604020202020204" pitchFamily="34" charset="0"/>
            </a:endParaRPr>
          </a:p>
        </p:txBody>
      </p:sp>
      <p:sp>
        <p:nvSpPr>
          <p:cNvPr id="52" name="Rad 77"/>
          <p:cNvSpPr/>
          <p:nvPr/>
        </p:nvSpPr>
        <p:spPr bwMode="gray">
          <a:xfrm rot="2700000">
            <a:off x="3290486" y="4937059"/>
            <a:ext cx="421119" cy="421152"/>
          </a:xfrm>
          <a:prstGeom prst="rect">
            <a:avLst/>
          </a:prstGeom>
          <a:noFill/>
          <a:ln w="38100">
            <a:solidFill>
              <a:schemeClr val="accent2"/>
            </a:solidFill>
            <a:miter lim="800000"/>
            <a:headEnd/>
            <a:tailEnd/>
          </a:ln>
          <a:effectLst/>
        </p:spPr>
        <p:txBody>
          <a:bodyPr rtlCol="0" anchor="ctr"/>
          <a:lstStyle/>
          <a:p>
            <a:pPr algn="ctr" defTabSz="609507"/>
            <a:endParaRPr lang="en-US" sz="2400" dirty="0">
              <a:solidFill>
                <a:srgbClr val="196CAB"/>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5885950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Status report</a:t>
            </a:r>
          </a:p>
        </p:txBody>
      </p:sp>
      <p:sp>
        <p:nvSpPr>
          <p:cNvPr id="3" name="Untertitel 2"/>
          <p:cNvSpPr>
            <a:spLocks noGrp="1"/>
          </p:cNvSpPr>
          <p:nvPr>
            <p:ph type="subTitle" idx="14"/>
          </p:nvPr>
        </p:nvSpPr>
        <p:spPr bwMode="gray"/>
        <p:txBody>
          <a:bodyPr/>
          <a:lstStyle/>
          <a:p>
            <a:endParaRPr lang="en-US" dirty="0"/>
          </a:p>
        </p:txBody>
      </p:sp>
      <p:sp>
        <p:nvSpPr>
          <p:cNvPr id="27" name="Text Placeholder 6"/>
          <p:cNvSpPr txBox="1">
            <a:spLocks/>
          </p:cNvSpPr>
          <p:nvPr/>
        </p:nvSpPr>
        <p:spPr bwMode="gray">
          <a:xfrm>
            <a:off x="1034244" y="1306502"/>
            <a:ext cx="3861102" cy="379836"/>
          </a:xfrm>
          <a:prstGeom prst="rect">
            <a:avLst/>
          </a:prstGeom>
          <a:no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marL="0" marR="0" lvl="0" indent="0" algn="l" defTabSz="1221456" rtl="0" eaLnBrk="1" fontAlgn="auto" latinLnBrk="0" hangingPunct="1">
              <a:lnSpc>
                <a:spcPct val="100000"/>
              </a:lnSpc>
              <a:spcBef>
                <a:spcPts val="300"/>
              </a:spcBef>
              <a:spcAft>
                <a:spcPts val="300"/>
              </a:spcAft>
              <a:buClr>
                <a:srgbClr val="6BC200"/>
              </a:buClr>
              <a:buSzPct val="110000"/>
              <a:buFont typeface="Arial" pitchFamily="34" charset="0"/>
              <a:buNone/>
              <a:tabLst/>
              <a:defRPr/>
            </a:pPr>
            <a:r>
              <a:rPr kumimoji="0" lang="en-US" sz="1800" i="0" u="none" strike="noStrike" kern="1200" cap="all" spc="0" normalizeH="0" noProof="0" dirty="0">
                <a:ln>
                  <a:noFill/>
                </a:ln>
                <a:solidFill>
                  <a:schemeClr val="bg1"/>
                </a:solidFill>
                <a:effectLst/>
                <a:uLnTx/>
                <a:uFillTx/>
                <a:latin typeface="Arial" panose="020B0604020202020204" pitchFamily="34" charset="0"/>
                <a:ea typeface="+mn-ea"/>
                <a:cs typeface="Arial" panose="020B0604020202020204" pitchFamily="34" charset="0"/>
              </a:rPr>
              <a:t>Team: </a:t>
            </a:r>
            <a:r>
              <a:rPr kumimoji="0" lang="en-US" sz="1800" b="0" i="0" u="none" strike="noStrike" kern="1200" cap="none" spc="0" normalizeH="0" baseline="0" noProof="0" dirty="0" err="1">
                <a:ln>
                  <a:noFill/>
                </a:ln>
                <a:solidFill>
                  <a:schemeClr val="bg1"/>
                </a:solidFill>
                <a:effectLst/>
                <a:uLnTx/>
                <a:uFillTx/>
                <a:latin typeface="Arial" panose="020B0604020202020204" pitchFamily="34" charset="0"/>
                <a:ea typeface="+mn-ea"/>
                <a:cs typeface="Arial" panose="020B0604020202020204" pitchFamily="34" charset="0"/>
              </a:rPr>
              <a:t>tbd</a:t>
            </a:r>
            <a:endParaRPr kumimoji="0" lang="en-US" sz="1800" b="0"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28" name="Text Placeholder 6"/>
          <p:cNvSpPr txBox="1">
            <a:spLocks/>
          </p:cNvSpPr>
          <p:nvPr/>
        </p:nvSpPr>
        <p:spPr bwMode="gray">
          <a:xfrm>
            <a:off x="6586555" y="1306502"/>
            <a:ext cx="4079875" cy="379836"/>
          </a:xfrm>
          <a:prstGeom prst="rect">
            <a:avLst/>
          </a:prstGeom>
          <a:no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marL="0" marR="0" lvl="0" indent="0" algn="l" defTabSz="1221456" rtl="0" eaLnBrk="1" fontAlgn="auto" latinLnBrk="0" hangingPunct="1">
              <a:lnSpc>
                <a:spcPct val="100000"/>
              </a:lnSpc>
              <a:spcBef>
                <a:spcPts val="300"/>
              </a:spcBef>
              <a:spcAft>
                <a:spcPts val="300"/>
              </a:spcAft>
              <a:buClr>
                <a:srgbClr val="6BC200"/>
              </a:buClr>
              <a:buSzPct val="110000"/>
              <a:buFont typeface="Arial" pitchFamily="34" charset="0"/>
              <a:buNone/>
              <a:tabLst/>
              <a:defRPr/>
            </a:pPr>
            <a:r>
              <a:rPr kumimoji="0" lang="en-US" sz="1800" i="0" u="none" strike="noStrike" kern="1200" cap="all" spc="0" normalizeH="0" noProof="0" dirty="0">
                <a:ln>
                  <a:noFill/>
                </a:ln>
                <a:solidFill>
                  <a:schemeClr val="bg1"/>
                </a:solidFill>
                <a:effectLst/>
                <a:uLnTx/>
                <a:uFillTx/>
                <a:latin typeface="Arial" panose="020B0604020202020204" pitchFamily="34" charset="0"/>
                <a:ea typeface="+mn-ea"/>
                <a:cs typeface="Arial" panose="020B0604020202020204" pitchFamily="34" charset="0"/>
              </a:rPr>
              <a:t>Period</a:t>
            </a:r>
            <a:r>
              <a:rPr kumimoji="0" lang="en-US" sz="1800"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schemeClr val="bg1"/>
                </a:solidFill>
                <a:effectLst/>
                <a:uLnTx/>
                <a:uFillTx/>
                <a:latin typeface="Arial" panose="020B0604020202020204" pitchFamily="34" charset="0"/>
                <a:ea typeface="+mn-ea"/>
                <a:cs typeface="Arial" panose="020B0604020202020204" pitchFamily="34" charset="0"/>
              </a:rPr>
              <a:t>tbd</a:t>
            </a:r>
            <a:endParaRPr kumimoji="0" lang="en-US" sz="1800" b="0"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endParaRPr>
          </a:p>
        </p:txBody>
      </p:sp>
      <p:grpSp>
        <p:nvGrpSpPr>
          <p:cNvPr id="45" name="Gruppieren 44"/>
          <p:cNvGrpSpPr/>
          <p:nvPr/>
        </p:nvGrpSpPr>
        <p:grpSpPr bwMode="gray">
          <a:xfrm>
            <a:off x="601127" y="2473320"/>
            <a:ext cx="4879521" cy="1742798"/>
            <a:chOff x="601128" y="2473320"/>
            <a:chExt cx="3747099" cy="1742798"/>
          </a:xfrm>
        </p:grpSpPr>
        <p:sp>
          <p:nvSpPr>
            <p:cNvPr id="29" name="Text Placeholder 6"/>
            <p:cNvSpPr txBox="1">
              <a:spLocks/>
            </p:cNvSpPr>
            <p:nvPr/>
          </p:nvSpPr>
          <p:spPr bwMode="gray">
            <a:xfrm>
              <a:off x="601128" y="2473320"/>
              <a:ext cx="3747099" cy="324000"/>
            </a:xfrm>
            <a:prstGeom prst="rect">
              <a:avLst/>
            </a:prstGeom>
            <a:solidFill>
              <a:schemeClr val="accent1"/>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b="0" kern="1200" baseline="0">
                  <a:solidFill>
                    <a:schemeClr val="bg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400" b="0" kern="1200">
                  <a:solidFill>
                    <a:schemeClr val="bg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400" b="0" kern="1200">
                  <a:solidFill>
                    <a:schemeClr val="bg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400" b="0" kern="1200">
                  <a:solidFill>
                    <a:schemeClr val="bg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400" b="0" kern="1200">
                  <a:solidFill>
                    <a:schemeClr val="bg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400" b="0" kern="1200">
                  <a:solidFill>
                    <a:schemeClr val="bg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400" b="0" kern="1200">
                  <a:solidFill>
                    <a:schemeClr val="bg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400" b="0" kern="1200">
                  <a:solidFill>
                    <a:schemeClr val="bg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400" b="0" kern="1200">
                  <a:solidFill>
                    <a:schemeClr val="bg1"/>
                  </a:solidFill>
                  <a:latin typeface="+mn-lt"/>
                  <a:ea typeface="+mn-ea"/>
                  <a:cs typeface="+mn-cs"/>
                </a:defRPr>
              </a:lvl9pPr>
            </a:lstStyle>
            <a:p>
              <a:pPr marL="0" marR="0" lvl="0" indent="0" algn="l" defTabSz="1221456" rtl="0" eaLnBrk="1" fontAlgn="auto" latinLnBrk="0" hangingPunct="1">
                <a:lnSpc>
                  <a:spcPct val="100000"/>
                </a:lnSpc>
                <a:spcBef>
                  <a:spcPts val="300"/>
                </a:spcBef>
                <a:spcAft>
                  <a:spcPts val="300"/>
                </a:spcAft>
                <a:buClr>
                  <a:srgbClr val="6BC200"/>
                </a:buClr>
                <a:buSzPct val="110000"/>
                <a:buFont typeface="Arial" pitchFamily="34" charset="0"/>
                <a:buNone/>
                <a:tabLst/>
                <a:defRPr/>
              </a:pPr>
              <a:r>
                <a:rPr kumimoji="0" lang="en-US" sz="1400" b="0"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rPr>
                <a:t>Activities in current time period</a:t>
              </a:r>
            </a:p>
          </p:txBody>
        </p:sp>
        <p:sp>
          <p:nvSpPr>
            <p:cNvPr id="30" name="Text Placeholder 6"/>
            <p:cNvSpPr txBox="1">
              <a:spLocks/>
            </p:cNvSpPr>
            <p:nvPr/>
          </p:nvSpPr>
          <p:spPr bwMode="gray">
            <a:xfrm>
              <a:off x="601128" y="2797323"/>
              <a:ext cx="3747099" cy="1418795"/>
            </a:xfrm>
            <a:prstGeom prst="rect">
              <a:avLst/>
            </a:prstGeom>
          </p:spPr>
          <p:txBody>
            <a:bodyPr lIns="0" tIns="72000" rIns="0" bIns="72000" anchor="t"/>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grpSp>
      <p:grpSp>
        <p:nvGrpSpPr>
          <p:cNvPr id="43" name="Gruppieren 42"/>
          <p:cNvGrpSpPr/>
          <p:nvPr/>
        </p:nvGrpSpPr>
        <p:grpSpPr bwMode="gray">
          <a:xfrm>
            <a:off x="6691857" y="2473320"/>
            <a:ext cx="4879521" cy="1742798"/>
            <a:chOff x="5278343" y="2473320"/>
            <a:chExt cx="3747099" cy="1742798"/>
          </a:xfrm>
        </p:grpSpPr>
        <p:sp>
          <p:nvSpPr>
            <p:cNvPr id="31" name="Text Placeholder 6"/>
            <p:cNvSpPr txBox="1">
              <a:spLocks/>
            </p:cNvSpPr>
            <p:nvPr/>
          </p:nvSpPr>
          <p:spPr bwMode="gray">
            <a:xfrm>
              <a:off x="5278343" y="2473320"/>
              <a:ext cx="3747099" cy="324000"/>
            </a:xfrm>
            <a:prstGeom prst="rect">
              <a:avLst/>
            </a:prstGeom>
            <a:solidFill>
              <a:schemeClr val="accent6"/>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b="0" kern="1200" baseline="0">
                  <a:solidFill>
                    <a:schemeClr val="bg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400" b="0" kern="1200">
                  <a:solidFill>
                    <a:schemeClr val="bg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400" b="0" kern="1200">
                  <a:solidFill>
                    <a:schemeClr val="bg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400" b="0" kern="1200">
                  <a:solidFill>
                    <a:schemeClr val="bg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400" b="0" kern="1200">
                  <a:solidFill>
                    <a:schemeClr val="bg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400" b="0" kern="1200">
                  <a:solidFill>
                    <a:schemeClr val="bg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400" b="0" kern="1200">
                  <a:solidFill>
                    <a:schemeClr val="bg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400" b="0" kern="1200">
                  <a:solidFill>
                    <a:schemeClr val="bg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400" b="0" kern="1200">
                  <a:solidFill>
                    <a:schemeClr val="bg1"/>
                  </a:solidFill>
                  <a:latin typeface="+mn-lt"/>
                  <a:ea typeface="+mn-ea"/>
                  <a:cs typeface="+mn-cs"/>
                </a:defRPr>
              </a:lvl9pPr>
            </a:lstStyle>
            <a:p>
              <a:pPr marL="0" marR="0" lvl="0" indent="0" algn="l" defTabSz="1221456" rtl="0" eaLnBrk="1" fontAlgn="auto" latinLnBrk="0" hangingPunct="1">
                <a:lnSpc>
                  <a:spcPct val="100000"/>
                </a:lnSpc>
                <a:spcBef>
                  <a:spcPts val="300"/>
                </a:spcBef>
                <a:spcAft>
                  <a:spcPts val="300"/>
                </a:spcAft>
                <a:buClr>
                  <a:srgbClr val="6BC200"/>
                </a:buClr>
                <a:buSzPct val="110000"/>
                <a:buFont typeface="Arial" pitchFamily="34" charset="0"/>
                <a:buNone/>
                <a:tabLst/>
                <a:defRPr/>
              </a:pPr>
              <a:r>
                <a:rPr kumimoji="0" lang="en-US" sz="1400" b="0"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rPr>
                <a:t>Next steps</a:t>
              </a:r>
            </a:p>
          </p:txBody>
        </p:sp>
        <p:sp>
          <p:nvSpPr>
            <p:cNvPr id="32" name="Text Placeholder 6"/>
            <p:cNvSpPr txBox="1">
              <a:spLocks/>
            </p:cNvSpPr>
            <p:nvPr/>
          </p:nvSpPr>
          <p:spPr bwMode="gray">
            <a:xfrm>
              <a:off x="5278343" y="2797323"/>
              <a:ext cx="3747099" cy="1418795"/>
            </a:xfrm>
            <a:prstGeom prst="rect">
              <a:avLst/>
            </a:prstGeom>
          </p:spPr>
          <p:txBody>
            <a:bodyPr lIns="0" tIns="72000" rIns="0" bIns="72000" anchor="t"/>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grpSp>
      <p:grpSp>
        <p:nvGrpSpPr>
          <p:cNvPr id="46" name="Gruppieren 45"/>
          <p:cNvGrpSpPr/>
          <p:nvPr/>
        </p:nvGrpSpPr>
        <p:grpSpPr bwMode="gray">
          <a:xfrm>
            <a:off x="601127" y="4496077"/>
            <a:ext cx="4879521" cy="1742798"/>
            <a:chOff x="601128" y="4496077"/>
            <a:chExt cx="3747099" cy="1742798"/>
          </a:xfrm>
        </p:grpSpPr>
        <p:sp>
          <p:nvSpPr>
            <p:cNvPr id="33" name="Text Placeholder 6"/>
            <p:cNvSpPr txBox="1">
              <a:spLocks/>
            </p:cNvSpPr>
            <p:nvPr/>
          </p:nvSpPr>
          <p:spPr bwMode="gray">
            <a:xfrm>
              <a:off x="601128" y="4496077"/>
              <a:ext cx="3747099" cy="324000"/>
            </a:xfrm>
            <a:prstGeom prst="rect">
              <a:avLst/>
            </a:prstGeom>
            <a:solidFill>
              <a:schemeClr val="bg1"/>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b="0" kern="1200" baseline="0">
                  <a:solidFill>
                    <a:schemeClr val="bg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400" b="0" kern="1200">
                  <a:solidFill>
                    <a:schemeClr val="bg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400" b="0" kern="1200">
                  <a:solidFill>
                    <a:schemeClr val="bg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400" b="0" kern="1200">
                  <a:solidFill>
                    <a:schemeClr val="bg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400" b="0" kern="1200">
                  <a:solidFill>
                    <a:schemeClr val="bg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400" b="0" kern="1200">
                  <a:solidFill>
                    <a:schemeClr val="bg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400" b="0" kern="1200">
                  <a:solidFill>
                    <a:schemeClr val="bg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400" b="0" kern="1200">
                  <a:solidFill>
                    <a:schemeClr val="bg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400" b="0" kern="1200">
                  <a:solidFill>
                    <a:schemeClr val="bg1"/>
                  </a:solidFill>
                  <a:latin typeface="+mn-lt"/>
                  <a:ea typeface="+mn-ea"/>
                  <a:cs typeface="+mn-cs"/>
                </a:defRPr>
              </a:lvl9pPr>
            </a:lstStyle>
            <a:p>
              <a:pPr marL="0" marR="0" lvl="0" indent="0" algn="l" defTabSz="1221456" rtl="0" eaLnBrk="1" fontAlgn="auto" latinLnBrk="0" hangingPunct="1">
                <a:lnSpc>
                  <a:spcPct val="100000"/>
                </a:lnSpc>
                <a:spcBef>
                  <a:spcPts val="300"/>
                </a:spcBef>
                <a:spcAft>
                  <a:spcPts val="300"/>
                </a:spcAft>
                <a:buClr>
                  <a:srgbClr val="6BC200"/>
                </a:buClr>
                <a:buSzPct val="110000"/>
                <a:buFont typeface="Arial" pitchFamily="34" charset="0"/>
                <a:buNone/>
                <a:tabLst/>
                <a:defRPr/>
              </a:pPr>
              <a:r>
                <a:rPr kumimoji="0" lang="en-US" sz="14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Open issues	</a:t>
              </a:r>
              <a:endParaRPr kumimoji="0" lang="en-US" sz="12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p:txBody>
        </p:sp>
        <p:sp>
          <p:nvSpPr>
            <p:cNvPr id="34" name="Text Placeholder 6"/>
            <p:cNvSpPr txBox="1">
              <a:spLocks/>
            </p:cNvSpPr>
            <p:nvPr/>
          </p:nvSpPr>
          <p:spPr bwMode="gray">
            <a:xfrm>
              <a:off x="601128" y="4820080"/>
              <a:ext cx="3747099" cy="1418795"/>
            </a:xfrm>
            <a:prstGeom prst="rect">
              <a:avLst/>
            </a:prstGeom>
          </p:spPr>
          <p:txBody>
            <a:bodyPr lIns="0" tIns="72000" rIns="0" bIns="72000" anchor="t"/>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grpSp>
      <p:grpSp>
        <p:nvGrpSpPr>
          <p:cNvPr id="44" name="Gruppieren 43"/>
          <p:cNvGrpSpPr/>
          <p:nvPr/>
        </p:nvGrpSpPr>
        <p:grpSpPr bwMode="gray">
          <a:xfrm>
            <a:off x="6691857" y="4496077"/>
            <a:ext cx="4879521" cy="1742798"/>
            <a:chOff x="5278343" y="4496077"/>
            <a:chExt cx="3747099" cy="1742798"/>
          </a:xfrm>
        </p:grpSpPr>
        <p:sp>
          <p:nvSpPr>
            <p:cNvPr id="35" name="Text Placeholder 6"/>
            <p:cNvSpPr txBox="1">
              <a:spLocks/>
            </p:cNvSpPr>
            <p:nvPr/>
          </p:nvSpPr>
          <p:spPr bwMode="gray">
            <a:xfrm>
              <a:off x="5278343" y="4496077"/>
              <a:ext cx="3747099" cy="324000"/>
            </a:xfrm>
            <a:prstGeom prst="rect">
              <a:avLst/>
            </a:prstGeom>
            <a:solidFill>
              <a:schemeClr val="tx2"/>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b="0" kern="1200" baseline="0">
                  <a:solidFill>
                    <a:schemeClr val="bg1"/>
                  </a:solidFill>
                  <a:latin typeface="+mn-lt"/>
                  <a:ea typeface="+mn-ea"/>
                  <a:cs typeface="+mn-cs"/>
                </a:defRPr>
              </a:lvl1pPr>
              <a:lvl2pPr marL="3175" indent="0" algn="l" defTabSz="1221456" rtl="0" eaLnBrk="1" latinLnBrk="0" hangingPunct="1">
                <a:spcBef>
                  <a:spcPts val="200"/>
                </a:spcBef>
                <a:spcAft>
                  <a:spcPts val="300"/>
                </a:spcAft>
                <a:buClr>
                  <a:schemeClr val="accent1"/>
                </a:buClr>
                <a:buSzPct val="110000"/>
                <a:buFont typeface="Arial" pitchFamily="34" charset="0"/>
                <a:buNone/>
                <a:tabLst/>
                <a:defRPr sz="1400" b="0" kern="1200">
                  <a:solidFill>
                    <a:schemeClr val="bg1"/>
                  </a:solidFill>
                  <a:latin typeface="+mn-lt"/>
                  <a:ea typeface="+mn-ea"/>
                  <a:cs typeface="+mn-cs"/>
                </a:defRPr>
              </a:lvl2pPr>
              <a:lvl3pPr marL="3175" indent="0" algn="l" defTabSz="1221456" rtl="0" eaLnBrk="1" latinLnBrk="0" hangingPunct="1">
                <a:spcBef>
                  <a:spcPts val="200"/>
                </a:spcBef>
                <a:spcAft>
                  <a:spcPts val="300"/>
                </a:spcAft>
                <a:buClr>
                  <a:srgbClr val="6BC200"/>
                </a:buClr>
                <a:buSzPct val="110000"/>
                <a:buFont typeface="Arial" pitchFamily="34" charset="0"/>
                <a:buNone/>
                <a:tabLst/>
                <a:defRPr sz="1400" b="0" kern="1200">
                  <a:solidFill>
                    <a:schemeClr val="bg1"/>
                  </a:solidFill>
                  <a:latin typeface="+mn-lt"/>
                  <a:ea typeface="+mn-ea"/>
                  <a:cs typeface="+mn-cs"/>
                </a:defRPr>
              </a:lvl3pPr>
              <a:lvl4pPr marL="3175" indent="0" algn="l" defTabSz="1221456" rtl="0" eaLnBrk="1" latinLnBrk="0" hangingPunct="1">
                <a:spcBef>
                  <a:spcPts val="200"/>
                </a:spcBef>
                <a:spcAft>
                  <a:spcPts val="300"/>
                </a:spcAft>
                <a:buClr>
                  <a:schemeClr val="accent5"/>
                </a:buClr>
                <a:buSzPct val="110000"/>
                <a:buFont typeface="Arial" pitchFamily="34" charset="0"/>
                <a:buNone/>
                <a:tabLst/>
                <a:defRPr sz="1400" b="0" kern="1200">
                  <a:solidFill>
                    <a:schemeClr val="bg1"/>
                  </a:solidFill>
                  <a:latin typeface="+mn-lt"/>
                  <a:ea typeface="+mn-ea"/>
                  <a:cs typeface="+mn-cs"/>
                </a:defRPr>
              </a:lvl4pPr>
              <a:lvl5pPr marL="3175" indent="0" algn="l" defTabSz="1221456" rtl="0" eaLnBrk="1" latinLnBrk="0" hangingPunct="1">
                <a:spcBef>
                  <a:spcPts val="200"/>
                </a:spcBef>
                <a:spcAft>
                  <a:spcPts val="300"/>
                </a:spcAft>
                <a:buClr>
                  <a:schemeClr val="accent6"/>
                </a:buClr>
                <a:buSzPct val="110000"/>
                <a:buFont typeface="Arial" pitchFamily="34" charset="0"/>
                <a:buNone/>
                <a:tabLst/>
                <a:defRPr sz="1400" b="0" kern="1200">
                  <a:solidFill>
                    <a:schemeClr val="bg1"/>
                  </a:solidFill>
                  <a:latin typeface="+mn-lt"/>
                  <a:ea typeface="+mn-ea"/>
                  <a:cs typeface="+mn-cs"/>
                </a:defRPr>
              </a:lvl5pPr>
              <a:lvl6pPr marL="3175" indent="0" algn="l" defTabSz="1221456" rtl="0" eaLnBrk="1" latinLnBrk="0" hangingPunct="1">
                <a:spcBef>
                  <a:spcPts val="200"/>
                </a:spcBef>
                <a:spcAft>
                  <a:spcPts val="300"/>
                </a:spcAft>
                <a:buClr>
                  <a:schemeClr val="accent6"/>
                </a:buClr>
                <a:buSzPct val="110000"/>
                <a:buFont typeface="Arial" pitchFamily="34" charset="0"/>
                <a:buNone/>
                <a:tabLst/>
                <a:defRPr sz="1400" b="0" kern="1200">
                  <a:solidFill>
                    <a:schemeClr val="bg1"/>
                  </a:solidFill>
                  <a:latin typeface="+mn-lt"/>
                  <a:ea typeface="+mn-ea"/>
                  <a:cs typeface="+mn-cs"/>
                </a:defRPr>
              </a:lvl6pPr>
              <a:lvl7pPr marL="3175" indent="0" algn="l" defTabSz="1221456" rtl="0" eaLnBrk="1" latinLnBrk="0" hangingPunct="1">
                <a:spcBef>
                  <a:spcPts val="200"/>
                </a:spcBef>
                <a:spcAft>
                  <a:spcPts val="300"/>
                </a:spcAft>
                <a:buClr>
                  <a:schemeClr val="accent6"/>
                </a:buClr>
                <a:buSzPct val="110000"/>
                <a:buFont typeface="Arial" pitchFamily="34" charset="0"/>
                <a:buNone/>
                <a:tabLst/>
                <a:defRPr sz="1400" b="0" kern="1200">
                  <a:solidFill>
                    <a:schemeClr val="bg1"/>
                  </a:solidFill>
                  <a:latin typeface="+mn-lt"/>
                  <a:ea typeface="+mn-ea"/>
                  <a:cs typeface="+mn-cs"/>
                </a:defRPr>
              </a:lvl7pPr>
              <a:lvl8pPr marL="3175" indent="0" algn="l" defTabSz="1221456" rtl="0" eaLnBrk="1" latinLnBrk="0" hangingPunct="1">
                <a:spcBef>
                  <a:spcPts val="200"/>
                </a:spcBef>
                <a:spcAft>
                  <a:spcPts val="300"/>
                </a:spcAft>
                <a:buClr>
                  <a:schemeClr val="accent6"/>
                </a:buClr>
                <a:buSzPct val="110000"/>
                <a:buFont typeface="Arial" pitchFamily="34" charset="0"/>
                <a:buNone/>
                <a:tabLst/>
                <a:defRPr sz="1400" b="0" kern="1200">
                  <a:solidFill>
                    <a:schemeClr val="bg1"/>
                  </a:solidFill>
                  <a:latin typeface="+mn-lt"/>
                  <a:ea typeface="+mn-ea"/>
                  <a:cs typeface="+mn-cs"/>
                </a:defRPr>
              </a:lvl8pPr>
              <a:lvl9pPr marL="3175" indent="0" algn="l" defTabSz="1221456" rtl="0" eaLnBrk="1" latinLnBrk="0" hangingPunct="1">
                <a:spcBef>
                  <a:spcPts val="200"/>
                </a:spcBef>
                <a:spcAft>
                  <a:spcPts val="300"/>
                </a:spcAft>
                <a:buClr>
                  <a:schemeClr val="accent6"/>
                </a:buClr>
                <a:buSzPct val="110000"/>
                <a:buFont typeface="Arial" pitchFamily="34" charset="0"/>
                <a:buNone/>
                <a:tabLst/>
                <a:defRPr sz="1400" b="0" kern="1200">
                  <a:solidFill>
                    <a:schemeClr val="bg1"/>
                  </a:solidFill>
                  <a:latin typeface="+mn-lt"/>
                  <a:ea typeface="+mn-ea"/>
                  <a:cs typeface="+mn-cs"/>
                </a:defRPr>
              </a:lvl9pPr>
            </a:lstStyle>
            <a:p>
              <a:pPr marL="0" marR="0" lvl="0" indent="0" algn="l" defTabSz="1221456" rtl="0" eaLnBrk="1" fontAlgn="auto" latinLnBrk="0" hangingPunct="1">
                <a:lnSpc>
                  <a:spcPct val="100000"/>
                </a:lnSpc>
                <a:spcBef>
                  <a:spcPts val="300"/>
                </a:spcBef>
                <a:spcAft>
                  <a:spcPts val="300"/>
                </a:spcAft>
                <a:buClr>
                  <a:srgbClr val="6BC200"/>
                </a:buClr>
                <a:buSzPct val="110000"/>
                <a:buFont typeface="Arial" pitchFamily="34" charset="0"/>
                <a:buNone/>
                <a:tabLst/>
                <a:defRPr/>
              </a:pPr>
              <a:r>
                <a:rPr kumimoji="0" lang="en-US" sz="1400" b="0"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rPr>
                <a:t>Expected risks</a:t>
              </a:r>
            </a:p>
          </p:txBody>
        </p:sp>
        <p:sp>
          <p:nvSpPr>
            <p:cNvPr id="36" name="Text Placeholder 6"/>
            <p:cNvSpPr txBox="1">
              <a:spLocks/>
            </p:cNvSpPr>
            <p:nvPr/>
          </p:nvSpPr>
          <p:spPr bwMode="gray">
            <a:xfrm>
              <a:off x="5278343" y="4820080"/>
              <a:ext cx="3747099" cy="1418795"/>
            </a:xfrm>
            <a:prstGeom prst="rect">
              <a:avLst/>
            </a:prstGeom>
          </p:spPr>
          <p:txBody>
            <a:bodyPr lIns="0" tIns="72000" rIns="0" bIns="72000" anchor="t"/>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grpSp>
      <p:grpSp>
        <p:nvGrpSpPr>
          <p:cNvPr id="37" name="Gruppieren 36"/>
          <p:cNvGrpSpPr/>
          <p:nvPr/>
        </p:nvGrpSpPr>
        <p:grpSpPr bwMode="gray">
          <a:xfrm>
            <a:off x="617538" y="1420813"/>
            <a:ext cx="306387" cy="701843"/>
            <a:chOff x="3253824" y="4176862"/>
            <a:chExt cx="304604" cy="697760"/>
          </a:xfrm>
        </p:grpSpPr>
        <p:sp>
          <p:nvSpPr>
            <p:cNvPr id="38" name="Rechteck 100"/>
            <p:cNvSpPr/>
            <p:nvPr/>
          </p:nvSpPr>
          <p:spPr bwMode="gray">
            <a:xfrm>
              <a:off x="3253824" y="4176862"/>
              <a:ext cx="304604" cy="697760"/>
            </a:xfrm>
            <a:prstGeom prst="rect">
              <a:avLst/>
            </a:prstGeom>
            <a:solidFill>
              <a:schemeClr val="bg1">
                <a:lumMod val="95000"/>
                <a:alpha val="35000"/>
              </a:schemeClr>
            </a:solidFill>
            <a:ln w="6350">
              <a:noFill/>
              <a:round/>
              <a:headEnd/>
              <a:tailEnd/>
            </a:ln>
            <a:effectLst/>
          </p:spPr>
          <p:txBody>
            <a:bodyPr rtlCol="0" anchor="ctr"/>
            <a:lstStyle/>
            <a:p>
              <a:pPr algn="ctr"/>
              <a:endParaRPr lang="en-US" b="1" dirty="0">
                <a:latin typeface="Arial" panose="020B0604020202020204" pitchFamily="34" charset="0"/>
                <a:cs typeface="Arial" panose="020B0604020202020204" pitchFamily="34" charset="0"/>
              </a:endParaRPr>
            </a:p>
          </p:txBody>
        </p:sp>
        <p:sp>
          <p:nvSpPr>
            <p:cNvPr id="39" name="Rechteck 101"/>
            <p:cNvSpPr/>
            <p:nvPr/>
          </p:nvSpPr>
          <p:spPr bwMode="gray">
            <a:xfrm>
              <a:off x="3287194" y="4205867"/>
              <a:ext cx="237864" cy="639751"/>
            </a:xfrm>
            <a:prstGeom prst="rect">
              <a:avLst/>
            </a:prstGeom>
            <a:solidFill>
              <a:schemeClr val="bg1">
                <a:lumMod val="95000"/>
                <a:alpha val="35000"/>
              </a:schemeClr>
            </a:solidFill>
            <a:ln w="12700">
              <a:noFill/>
              <a:round/>
              <a:headEnd/>
              <a:tailEnd/>
            </a:ln>
            <a:effectLst/>
          </p:spPr>
          <p:txBody>
            <a:bodyPr rtlCol="0" anchor="ctr"/>
            <a:lstStyle/>
            <a:p>
              <a:pPr algn="ctr"/>
              <a:endParaRPr lang="en-US" b="1" dirty="0">
                <a:latin typeface="Arial" panose="020B0604020202020204" pitchFamily="34" charset="0"/>
                <a:cs typeface="Arial" panose="020B0604020202020204" pitchFamily="34" charset="0"/>
              </a:endParaRPr>
            </a:p>
          </p:txBody>
        </p:sp>
        <p:sp>
          <p:nvSpPr>
            <p:cNvPr id="40" name="Ellipse 102"/>
            <p:cNvSpPr/>
            <p:nvPr/>
          </p:nvSpPr>
          <p:spPr bwMode="gray">
            <a:xfrm>
              <a:off x="3324957" y="4240699"/>
              <a:ext cx="161378" cy="161378"/>
            </a:xfrm>
            <a:prstGeom prst="ellipse">
              <a:avLst/>
            </a:prstGeom>
            <a:solidFill>
              <a:schemeClr val="bg1">
                <a:lumMod val="95000"/>
                <a:alpha val="35000"/>
              </a:schemeClr>
            </a:solidFill>
            <a:ln w="9525">
              <a:noFill/>
              <a:round/>
              <a:headEnd/>
              <a:tailEnd/>
            </a:ln>
            <a:effectLst/>
          </p:spPr>
          <p:txBody>
            <a:bodyPr/>
            <a:lstStyle/>
            <a:p>
              <a:endParaRPr lang="en-US" b="1" dirty="0">
                <a:latin typeface="Arial" panose="020B0604020202020204" pitchFamily="34" charset="0"/>
                <a:cs typeface="Arial" panose="020B0604020202020204" pitchFamily="34" charset="0"/>
              </a:endParaRPr>
            </a:p>
          </p:txBody>
        </p:sp>
        <p:sp>
          <p:nvSpPr>
            <p:cNvPr id="41" name="Ellipse 103"/>
            <p:cNvSpPr/>
            <p:nvPr/>
          </p:nvSpPr>
          <p:spPr bwMode="gray">
            <a:xfrm>
              <a:off x="3324957" y="4443302"/>
              <a:ext cx="161379" cy="161378"/>
            </a:xfrm>
            <a:prstGeom prst="ellipse">
              <a:avLst/>
            </a:prstGeom>
            <a:solidFill>
              <a:schemeClr val="bg1">
                <a:lumMod val="95000"/>
                <a:alpha val="35000"/>
              </a:schemeClr>
            </a:solidFill>
            <a:ln w="9525">
              <a:noFill/>
              <a:round/>
              <a:headEnd/>
              <a:tailEnd/>
            </a:ln>
            <a:effectLst/>
          </p:spPr>
          <p:txBody>
            <a:bodyPr/>
            <a:lstStyle/>
            <a:p>
              <a:endParaRPr lang="en-US" b="1" dirty="0">
                <a:latin typeface="Arial" panose="020B0604020202020204" pitchFamily="34" charset="0"/>
                <a:cs typeface="Arial" panose="020B0604020202020204" pitchFamily="34" charset="0"/>
              </a:endParaRPr>
            </a:p>
          </p:txBody>
        </p:sp>
        <p:sp>
          <p:nvSpPr>
            <p:cNvPr id="42" name="Ellipse 104"/>
            <p:cNvSpPr/>
            <p:nvPr/>
          </p:nvSpPr>
          <p:spPr bwMode="gray">
            <a:xfrm>
              <a:off x="3324957" y="4645904"/>
              <a:ext cx="161379" cy="161378"/>
            </a:xfrm>
            <a:prstGeom prst="ellipse">
              <a:avLst/>
            </a:prstGeom>
            <a:solidFill>
              <a:schemeClr val="bg2"/>
            </a:solidFill>
            <a:ln w="12700">
              <a:noFill/>
              <a:round/>
              <a:headEnd/>
              <a:tailEnd/>
            </a:ln>
            <a:effectLst/>
          </p:spPr>
          <p:txBody>
            <a:bodyPr/>
            <a:lstStyle/>
            <a:p>
              <a:endParaRPr lang="en-US" b="1" dirty="0">
                <a:latin typeface="Arial" panose="020B0604020202020204" pitchFamily="34" charset="0"/>
                <a:cs typeface="Arial" panose="020B0604020202020204" pitchFamily="34" charset="0"/>
              </a:endParaRPr>
            </a:p>
          </p:txBody>
        </p:sp>
      </p:grpSp>
      <p:cxnSp>
        <p:nvCxnSpPr>
          <p:cNvPr id="49" name="Gerade Verbindung 48"/>
          <p:cNvCxnSpPr/>
          <p:nvPr/>
        </p:nvCxnSpPr>
        <p:spPr bwMode="gray">
          <a:xfrm>
            <a:off x="1171852" y="1800650"/>
            <a:ext cx="1039952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9335222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65"/>
          <p:cNvSpPr/>
          <p:nvPr/>
        </p:nvSpPr>
        <p:spPr bwMode="gray">
          <a:xfrm>
            <a:off x="6471821" y="2379056"/>
            <a:ext cx="5099558" cy="823166"/>
          </a:xfrm>
          <a:prstGeom prst="rect">
            <a:avLst/>
          </a:prstGeom>
          <a:solidFill>
            <a:schemeClr val="bg1">
              <a:alpha val="25000"/>
            </a:schemeClr>
          </a:solidFill>
          <a:ln w="3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0258" tIns="41077" rIns="0" bIns="40130" numCol="1" spcCol="0" rtlCol="0" fromWordArt="0" anchor="ctr" anchorCtr="0" forceAA="0" compatLnSpc="1">
            <a:prstTxWarp prst="textNoShape">
              <a:avLst/>
            </a:prstTxWarp>
            <a:noAutofit/>
          </a:bodyPr>
          <a:lstStyle/>
          <a:p>
            <a:pPr algn="ctr" defTabSz="915006"/>
            <a:endParaRPr lang="en-US" sz="1400" dirty="0">
              <a:solidFill>
                <a:prstClr val="white"/>
              </a:solidFill>
              <a:latin typeface="Arial" panose="020B0604020202020204" pitchFamily="34" charset="0"/>
              <a:cs typeface="Arial" panose="020B0604020202020204" pitchFamily="34" charset="0"/>
            </a:endParaRPr>
          </a:p>
        </p:txBody>
      </p:sp>
      <p:sp>
        <p:nvSpPr>
          <p:cNvPr id="3" name="Titel 2"/>
          <p:cNvSpPr>
            <a:spLocks noGrp="1"/>
          </p:cNvSpPr>
          <p:nvPr>
            <p:ph type="title"/>
          </p:nvPr>
        </p:nvSpPr>
        <p:spPr bwMode="gray"/>
        <p:txBody>
          <a:bodyPr/>
          <a:lstStyle/>
          <a:p>
            <a:r>
              <a:rPr lang="en-US" dirty="0"/>
              <a:t>Project Status Report</a:t>
            </a:r>
          </a:p>
        </p:txBody>
      </p:sp>
      <p:sp>
        <p:nvSpPr>
          <p:cNvPr id="4" name="Untertitel 3"/>
          <p:cNvSpPr>
            <a:spLocks noGrp="1"/>
          </p:cNvSpPr>
          <p:nvPr>
            <p:ph type="subTitle" idx="14"/>
          </p:nvPr>
        </p:nvSpPr>
        <p:spPr bwMode="gray"/>
        <p:txBody>
          <a:bodyPr/>
          <a:lstStyle/>
          <a:p>
            <a:endParaRPr lang="en-US" dirty="0"/>
          </a:p>
        </p:txBody>
      </p:sp>
      <p:graphicFrame>
        <p:nvGraphicFramePr>
          <p:cNvPr id="6" name="Table 6"/>
          <p:cNvGraphicFramePr>
            <a:graphicFrameLocks noGrp="1"/>
          </p:cNvGraphicFramePr>
          <p:nvPr>
            <p:extLst>
              <p:ext uri="{D42A27DB-BD31-4B8C-83A1-F6EECF244321}">
                <p14:modId xmlns:p14="http://schemas.microsoft.com/office/powerpoint/2010/main" val="771842354"/>
              </p:ext>
            </p:extLst>
          </p:nvPr>
        </p:nvGraphicFramePr>
        <p:xfrm>
          <a:off x="602558" y="1316049"/>
          <a:ext cx="9251657" cy="713156"/>
        </p:xfrm>
        <a:graphic>
          <a:graphicData uri="http://schemas.openxmlformats.org/drawingml/2006/table">
            <a:tbl>
              <a:tblPr firstRow="1" bandRow="1">
                <a:tableStyleId>{5C22544A-7EE6-4342-B048-85BDC9FD1C3A}</a:tableStyleId>
              </a:tblPr>
              <a:tblGrid>
                <a:gridCol w="1670711">
                  <a:extLst>
                    <a:ext uri="{9D8B030D-6E8A-4147-A177-3AD203B41FA5}">
                      <a16:colId xmlns:a16="http://schemas.microsoft.com/office/drawing/2014/main" val="20000"/>
                    </a:ext>
                  </a:extLst>
                </a:gridCol>
                <a:gridCol w="112285">
                  <a:extLst>
                    <a:ext uri="{9D8B030D-6E8A-4147-A177-3AD203B41FA5}">
                      <a16:colId xmlns:a16="http://schemas.microsoft.com/office/drawing/2014/main" val="20001"/>
                    </a:ext>
                  </a:extLst>
                </a:gridCol>
                <a:gridCol w="2845993">
                  <a:extLst>
                    <a:ext uri="{9D8B030D-6E8A-4147-A177-3AD203B41FA5}">
                      <a16:colId xmlns:a16="http://schemas.microsoft.com/office/drawing/2014/main" val="20002"/>
                    </a:ext>
                  </a:extLst>
                </a:gridCol>
                <a:gridCol w="112285">
                  <a:extLst>
                    <a:ext uri="{9D8B030D-6E8A-4147-A177-3AD203B41FA5}">
                      <a16:colId xmlns:a16="http://schemas.microsoft.com/office/drawing/2014/main" val="20003"/>
                    </a:ext>
                  </a:extLst>
                </a:gridCol>
                <a:gridCol w="738855">
                  <a:extLst>
                    <a:ext uri="{9D8B030D-6E8A-4147-A177-3AD203B41FA5}">
                      <a16:colId xmlns:a16="http://schemas.microsoft.com/office/drawing/2014/main" val="20004"/>
                    </a:ext>
                  </a:extLst>
                </a:gridCol>
                <a:gridCol w="112285">
                  <a:extLst>
                    <a:ext uri="{9D8B030D-6E8A-4147-A177-3AD203B41FA5}">
                      <a16:colId xmlns:a16="http://schemas.microsoft.com/office/drawing/2014/main" val="20005"/>
                    </a:ext>
                  </a:extLst>
                </a:gridCol>
                <a:gridCol w="3659243">
                  <a:extLst>
                    <a:ext uri="{9D8B030D-6E8A-4147-A177-3AD203B41FA5}">
                      <a16:colId xmlns:a16="http://schemas.microsoft.com/office/drawing/2014/main" val="20006"/>
                    </a:ext>
                  </a:extLst>
                </a:gridCol>
              </a:tblGrid>
              <a:tr h="356578">
                <a:tc>
                  <a:txBody>
                    <a:bodyPr/>
                    <a:lstStyle/>
                    <a:p>
                      <a:pPr algn="l"/>
                      <a:r>
                        <a:rPr lang="en-GB" sz="1200" b="0" cap="all" baseline="0" dirty="0">
                          <a:solidFill>
                            <a:schemeClr val="bg2"/>
                          </a:solidFill>
                          <a:latin typeface="Arial" panose="020B0604020202020204" pitchFamily="34" charset="0"/>
                          <a:cs typeface="Arial" panose="020B0604020202020204" pitchFamily="34" charset="0"/>
                        </a:rPr>
                        <a:t>Project</a:t>
                      </a:r>
                      <a:r>
                        <a:rPr lang="en-GB" sz="1300" b="0" cap="all" baseline="0" dirty="0">
                          <a:solidFill>
                            <a:schemeClr val="bg2"/>
                          </a:solidFill>
                          <a:latin typeface="Arial" panose="020B0604020202020204" pitchFamily="34" charset="0"/>
                          <a:cs typeface="Arial" panose="020B0604020202020204" pitchFamily="34" charset="0"/>
                        </a:rPr>
                        <a:t> Name / No.</a:t>
                      </a:r>
                    </a:p>
                  </a:txBody>
                  <a:tcPr marL="0" marR="0" marT="0" marB="41592" anchor="ctr">
                    <a:lnL w="12700" cmpd="sng">
                      <a:noFill/>
                    </a:lnL>
                    <a:lnR w="3175" cap="flat" cmpd="sng" algn="ctr">
                      <a:noFill/>
                      <a:prstDash val="solid"/>
                      <a:round/>
                      <a:headEnd type="none" w="med" len="med"/>
                      <a:tailEnd type="none" w="med" len="med"/>
                    </a:lnR>
                    <a:lnT w="12700" cmpd="sng">
                      <a:noFill/>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endParaRPr lang="en-GB" sz="1300" b="1" dirty="0">
                        <a:solidFill>
                          <a:schemeClr val="accent1"/>
                        </a:solidFill>
                        <a:latin typeface="Arial" panose="020B0604020202020204" pitchFamily="34" charset="0"/>
                        <a:cs typeface="Arial" panose="020B0604020202020204" pitchFamily="34" charset="0"/>
                      </a:endParaRPr>
                    </a:p>
                  </a:txBody>
                  <a:tcPr marL="0" marR="0" marT="0" marB="41592" anchor="ctr">
                    <a:lnL w="12700" cmpd="sng">
                      <a:noFill/>
                    </a:lnL>
                    <a:lnR w="3175" cap="flat" cmpd="sng" algn="ctr">
                      <a:noFill/>
                      <a:prstDash val="solid"/>
                      <a:round/>
                      <a:headEnd type="none" w="med" len="med"/>
                      <a:tailEnd type="none" w="med" len="med"/>
                    </a:lnR>
                    <a:lnT w="12700" cmpd="sng">
                      <a:noFill/>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gridSpan="5">
                  <a:txBody>
                    <a:bodyPr/>
                    <a:lstStyle/>
                    <a:p>
                      <a:pPr marL="0" marR="0" indent="0" algn="l" defTabSz="1007963" rtl="0" eaLnBrk="1" fontAlgn="auto" latinLnBrk="0" hangingPunct="1">
                        <a:lnSpc>
                          <a:spcPct val="100000"/>
                        </a:lnSpc>
                        <a:spcBef>
                          <a:spcPts val="0"/>
                        </a:spcBef>
                        <a:spcAft>
                          <a:spcPts val="0"/>
                        </a:spcAft>
                        <a:buClrTx/>
                        <a:buSzTx/>
                        <a:buFontTx/>
                        <a:buNone/>
                        <a:tabLst/>
                        <a:defRPr/>
                      </a:pPr>
                      <a:r>
                        <a:rPr lang="en-US" sz="1300" b="0" dirty="0">
                          <a:solidFill>
                            <a:schemeClr val="bg1"/>
                          </a:solidFill>
                          <a:latin typeface="Arial" panose="020B0604020202020204" pitchFamily="34" charset="0"/>
                          <a:cs typeface="Arial" panose="020B0604020202020204" pitchFamily="34" charset="0"/>
                        </a:rPr>
                        <a:t>Insert Name of the project here</a:t>
                      </a:r>
                    </a:p>
                  </a:txBody>
                  <a:tcPr marL="39108" marR="0" marT="0" marB="41592" anchor="ctr">
                    <a:lnL w="3175" cap="flat" cmpd="sng" algn="ctr">
                      <a:noFill/>
                      <a:prstDash val="solid"/>
                      <a:round/>
                      <a:headEnd type="none" w="med" len="med"/>
                      <a:tailEnd type="none" w="med" len="med"/>
                    </a:lnL>
                    <a:lnR w="12700" cmpd="sng">
                      <a:noFill/>
                    </a:lnR>
                    <a:lnT w="12700" cmpd="sng">
                      <a:noFill/>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indent="0" algn="l" defTabSz="1007963" rtl="0" eaLnBrk="1" fontAlgn="auto" latinLnBrk="0" hangingPunct="1">
                        <a:lnSpc>
                          <a:spcPct val="100000"/>
                        </a:lnSpc>
                        <a:spcBef>
                          <a:spcPts val="0"/>
                        </a:spcBef>
                        <a:spcAft>
                          <a:spcPts val="0"/>
                        </a:spcAft>
                        <a:buClrTx/>
                        <a:buSzTx/>
                        <a:buFontTx/>
                        <a:buNone/>
                        <a:tabLst/>
                        <a:defRPr/>
                      </a:pPr>
                      <a:endParaRPr lang="en-GB" sz="1400" b="0" dirty="0">
                        <a:solidFill>
                          <a:schemeClr val="accent1"/>
                        </a:solidFill>
                        <a:latin typeface="Arial" panose="020B0604020202020204" pitchFamily="34" charset="0"/>
                        <a:cs typeface="Arial" panose="020B0604020202020204" pitchFamily="34" charset="0"/>
                      </a:endParaRPr>
                    </a:p>
                  </a:txBody>
                  <a:tcPr marL="45720" marR="0" marT="0" anchor="ctr">
                    <a:lnL w="12700" cmpd="sng">
                      <a:noFill/>
                    </a:lnL>
                    <a:lnR w="12700" cmpd="sng">
                      <a:noFill/>
                    </a:lnR>
                    <a:lnT w="12700" cmpd="sng">
                      <a:noFill/>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indent="0" algn="l" defTabSz="1007963" rtl="0" eaLnBrk="1" fontAlgn="auto" latinLnBrk="0" hangingPunct="1">
                        <a:lnSpc>
                          <a:spcPct val="100000"/>
                        </a:lnSpc>
                        <a:spcBef>
                          <a:spcPts val="0"/>
                        </a:spcBef>
                        <a:spcAft>
                          <a:spcPts val="0"/>
                        </a:spcAft>
                        <a:buClrTx/>
                        <a:buSzTx/>
                        <a:buFontTx/>
                        <a:buNone/>
                        <a:tabLst/>
                        <a:defRPr/>
                      </a:pPr>
                      <a:endParaRPr lang="en-GB" sz="1400" b="0" dirty="0">
                        <a:solidFill>
                          <a:schemeClr val="accent1"/>
                        </a:solidFill>
                        <a:latin typeface="Arial" panose="020B0604020202020204" pitchFamily="34" charset="0"/>
                        <a:cs typeface="Arial" panose="020B0604020202020204" pitchFamily="34" charset="0"/>
                      </a:endParaRPr>
                    </a:p>
                  </a:txBody>
                  <a:tcPr marL="45720" marR="0" marT="0" anchor="ctr">
                    <a:lnL w="12700" cmpd="sng">
                      <a:noFill/>
                    </a:lnL>
                    <a:lnB w="19050" cap="flat" cmpd="sng" algn="ctr">
                      <a:solidFill>
                        <a:schemeClr val="accent1"/>
                      </a:solidFill>
                      <a:prstDash val="solid"/>
                      <a:round/>
                      <a:headEnd type="none" w="med" len="med"/>
                      <a:tailEnd type="none" w="med" len="med"/>
                    </a:lnB>
                    <a:noFill/>
                  </a:tcPr>
                </a:tc>
                <a:tc hMerge="1">
                  <a:txBody>
                    <a:bodyPr/>
                    <a:lstStyle/>
                    <a:p>
                      <a:pPr marL="0" marR="0" indent="0" algn="l" defTabSz="1007963" rtl="0" eaLnBrk="1" fontAlgn="auto" latinLnBrk="0" hangingPunct="1">
                        <a:lnSpc>
                          <a:spcPct val="100000"/>
                        </a:lnSpc>
                        <a:spcBef>
                          <a:spcPts val="0"/>
                        </a:spcBef>
                        <a:spcAft>
                          <a:spcPts val="0"/>
                        </a:spcAft>
                        <a:buClrTx/>
                        <a:buSzTx/>
                        <a:buFontTx/>
                        <a:buNone/>
                        <a:tabLst/>
                        <a:defRPr/>
                      </a:pPr>
                      <a:endParaRPr lang="en-GB" sz="1400" b="0" dirty="0">
                        <a:solidFill>
                          <a:schemeClr val="accent1"/>
                        </a:solidFill>
                        <a:latin typeface="Arial" panose="020B0604020202020204" pitchFamily="34" charset="0"/>
                        <a:cs typeface="Arial" panose="020B0604020202020204" pitchFamily="34" charset="0"/>
                      </a:endParaRPr>
                    </a:p>
                  </a:txBody>
                  <a:tcPr marL="45720" marR="0" marT="0" anchor="ctr">
                    <a:lnB w="19050" cap="flat" cmpd="sng" algn="ctr">
                      <a:noFill/>
                      <a:prstDash val="solid"/>
                      <a:round/>
                      <a:headEnd type="none" w="med" len="med"/>
                      <a:tailEnd type="none" w="med" len="med"/>
                    </a:lnB>
                    <a:noFill/>
                  </a:tcPr>
                </a:tc>
                <a:tc hMerge="1">
                  <a:txBody>
                    <a:bodyPr/>
                    <a:lstStyle/>
                    <a:p>
                      <a:pPr marL="0" marR="0" indent="0" algn="l" defTabSz="1007963" rtl="0" eaLnBrk="1" fontAlgn="auto" latinLnBrk="0" hangingPunct="1">
                        <a:lnSpc>
                          <a:spcPct val="100000"/>
                        </a:lnSpc>
                        <a:spcBef>
                          <a:spcPts val="0"/>
                        </a:spcBef>
                        <a:spcAft>
                          <a:spcPts val="0"/>
                        </a:spcAft>
                        <a:buClrTx/>
                        <a:buSzTx/>
                        <a:buFontTx/>
                        <a:buNone/>
                        <a:tabLst/>
                        <a:defRPr/>
                      </a:pPr>
                      <a:endParaRPr lang="en-GB" sz="1400" b="0" dirty="0">
                        <a:solidFill>
                          <a:schemeClr val="accent3"/>
                        </a:solidFill>
                        <a:latin typeface="Arial" panose="020B0604020202020204" pitchFamily="34" charset="0"/>
                        <a:cs typeface="Arial" panose="020B0604020202020204" pitchFamily="34" charset="0"/>
                      </a:endParaRPr>
                    </a:p>
                  </a:txBody>
                  <a:tcPr marL="45720" marR="0" marT="0" anchor="ctr">
                    <a:lnB w="3175"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10000"/>
                  </a:ext>
                </a:extLst>
              </a:tr>
              <a:tr h="356578">
                <a:tc>
                  <a:txBody>
                    <a:bodyPr/>
                    <a:lstStyle/>
                    <a:p>
                      <a:pPr marL="0" indent="0" algn="l" defTabSz="1007963" rtl="0" eaLnBrk="1" latinLnBrk="0" hangingPunct="1">
                        <a:lnSpc>
                          <a:spcPts val="2100"/>
                        </a:lnSpc>
                        <a:buClr>
                          <a:schemeClr val="accent3"/>
                        </a:buClr>
                        <a:buFont typeface="Arial" panose="020B0604020202020204" pitchFamily="34" charset="0"/>
                        <a:buNone/>
                      </a:pPr>
                      <a:r>
                        <a:rPr lang="en-GB" sz="1200" b="0" kern="1200" cap="all" baseline="0" dirty="0">
                          <a:solidFill>
                            <a:schemeClr val="bg2"/>
                          </a:solidFill>
                          <a:latin typeface="Arial" panose="020B0604020202020204" pitchFamily="34" charset="0"/>
                          <a:ea typeface="+mn-ea"/>
                          <a:cs typeface="Arial" panose="020B0604020202020204" pitchFamily="34" charset="0"/>
                        </a:rPr>
                        <a:t>Date</a:t>
                      </a:r>
                      <a:endParaRPr lang="en-GB" sz="1300" b="0" kern="1200" cap="all" baseline="0" dirty="0">
                        <a:solidFill>
                          <a:schemeClr val="bg2"/>
                        </a:solidFill>
                        <a:latin typeface="Arial" panose="020B0604020202020204" pitchFamily="34" charset="0"/>
                        <a:ea typeface="+mn-ea"/>
                        <a:cs typeface="Arial" panose="020B0604020202020204" pitchFamily="34" charset="0"/>
                      </a:endParaRPr>
                    </a:p>
                  </a:txBody>
                  <a:tcPr marL="0" marR="78216" marT="0" marB="0" anchor="ctr">
                    <a:lnL w="12700" cmpd="sng">
                      <a:noFill/>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defTabSz="1007963" rtl="0" eaLnBrk="1" latinLnBrk="0" hangingPunct="1">
                        <a:lnSpc>
                          <a:spcPts val="2100"/>
                        </a:lnSpc>
                        <a:buClr>
                          <a:schemeClr val="accent3"/>
                        </a:buClr>
                        <a:buFont typeface="Arial" panose="020B0604020202020204" pitchFamily="34" charset="0"/>
                        <a:buNone/>
                      </a:pPr>
                      <a:endParaRPr lang="en-GB" sz="1300" b="0" kern="1200" dirty="0">
                        <a:solidFill>
                          <a:srgbClr val="484F51"/>
                        </a:solidFill>
                        <a:latin typeface="Arial" panose="020B0604020202020204" pitchFamily="34" charset="0"/>
                        <a:ea typeface="+mn-ea"/>
                        <a:cs typeface="Arial" panose="020B0604020202020204" pitchFamily="34" charset="0"/>
                      </a:endParaRPr>
                    </a:p>
                  </a:txBody>
                  <a:tcPr marL="0" marR="78216" marT="0" marB="0" anchor="ctr">
                    <a:lnL w="12700" cmpd="sng">
                      <a:noFill/>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defTabSz="1007963" rtl="0" eaLnBrk="1" latinLnBrk="0" hangingPunct="1">
                        <a:lnSpc>
                          <a:spcPct val="100000"/>
                        </a:lnSpc>
                        <a:buClr>
                          <a:schemeClr val="accent3"/>
                        </a:buClr>
                        <a:buFont typeface="Arial" panose="020B0604020202020204" pitchFamily="34" charset="0"/>
                        <a:buNone/>
                      </a:pPr>
                      <a:r>
                        <a:rPr lang="en-GB" sz="1300" b="0" kern="1200" dirty="0">
                          <a:solidFill>
                            <a:schemeClr val="bg1"/>
                          </a:solidFill>
                          <a:latin typeface="Arial" panose="020B0604020202020204" pitchFamily="34" charset="0"/>
                          <a:ea typeface="+mn-ea"/>
                          <a:cs typeface="Arial" panose="020B0604020202020204" pitchFamily="34" charset="0"/>
                        </a:rPr>
                        <a:t>01.01.2017</a:t>
                      </a:r>
                    </a:p>
                  </a:txBody>
                  <a:tcPr marL="39108" marR="39108"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4625" marR="0" lvl="1" indent="-174625" algn="l" defTabSz="1007963" rtl="0" eaLnBrk="1" fontAlgn="auto" latinLnBrk="0" hangingPunct="1">
                        <a:lnSpc>
                          <a:spcPct val="100000"/>
                        </a:lnSpc>
                        <a:spcBef>
                          <a:spcPts val="0"/>
                        </a:spcBef>
                        <a:spcAft>
                          <a:spcPts val="0"/>
                        </a:spcAft>
                        <a:buClr>
                          <a:schemeClr val="accent3"/>
                        </a:buClr>
                        <a:buSzTx/>
                        <a:buFont typeface="Arial" panose="020B0604020202020204" pitchFamily="34" charset="0"/>
                        <a:buChar char="–"/>
                        <a:tabLst/>
                        <a:defRPr/>
                      </a:pPr>
                      <a:endParaRPr lang="en-GB" sz="1300" b="0" kern="1200" dirty="0">
                        <a:solidFill>
                          <a:schemeClr val="bg2"/>
                        </a:solidFill>
                        <a:latin typeface="Arial" panose="020B0604020202020204" pitchFamily="34" charset="0"/>
                        <a:ea typeface="+mn-ea"/>
                        <a:cs typeface="Arial" panose="020B0604020202020204" pitchFamily="34" charset="0"/>
                      </a:endParaRPr>
                    </a:p>
                  </a:txBody>
                  <a:tcPr marL="39108" marR="39108"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defTabSz="1007963" rtl="0" eaLnBrk="1" latinLnBrk="0" hangingPunct="1">
                        <a:lnSpc>
                          <a:spcPct val="100000"/>
                        </a:lnSpc>
                        <a:buClr>
                          <a:schemeClr val="accent3"/>
                        </a:buClr>
                        <a:buFont typeface="Arial" panose="020B0604020202020204" pitchFamily="34" charset="0"/>
                        <a:buNone/>
                      </a:pPr>
                      <a:r>
                        <a:rPr lang="en-GB" sz="1200" b="0" kern="1200" cap="all" baseline="0" dirty="0">
                          <a:solidFill>
                            <a:schemeClr val="bg2"/>
                          </a:solidFill>
                          <a:latin typeface="Arial" panose="020B0604020202020204" pitchFamily="34" charset="0"/>
                          <a:ea typeface="+mn-ea"/>
                          <a:cs typeface="Arial" panose="020B0604020202020204" pitchFamily="34" charset="0"/>
                        </a:rPr>
                        <a:t>Author</a:t>
                      </a:r>
                      <a:endParaRPr lang="en-GB" sz="1300" b="0" kern="1200" cap="all" baseline="0" dirty="0">
                        <a:solidFill>
                          <a:schemeClr val="bg2"/>
                        </a:solidFill>
                        <a:latin typeface="Arial" panose="020B0604020202020204" pitchFamily="34" charset="0"/>
                        <a:ea typeface="+mn-ea"/>
                        <a:cs typeface="Arial" panose="020B0604020202020204" pitchFamily="34" charset="0"/>
                      </a:endParaRPr>
                    </a:p>
                  </a:txBody>
                  <a:tcPr marL="39108" marR="39108"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4625" marR="0" lvl="1" indent="-174625" algn="l" defTabSz="1007963" rtl="0" eaLnBrk="1" fontAlgn="auto" latinLnBrk="0" hangingPunct="1">
                        <a:lnSpc>
                          <a:spcPct val="100000"/>
                        </a:lnSpc>
                        <a:spcBef>
                          <a:spcPts val="0"/>
                        </a:spcBef>
                        <a:spcAft>
                          <a:spcPts val="0"/>
                        </a:spcAft>
                        <a:buClr>
                          <a:schemeClr val="accent3"/>
                        </a:buClr>
                        <a:buSzTx/>
                        <a:buFont typeface="Arial" panose="020B0604020202020204" pitchFamily="34" charset="0"/>
                        <a:buChar char="–"/>
                        <a:tabLst/>
                        <a:defRPr/>
                      </a:pPr>
                      <a:endParaRPr lang="en-GB" sz="1300" b="0" kern="1200" dirty="0">
                        <a:solidFill>
                          <a:srgbClr val="484F51"/>
                        </a:solidFill>
                        <a:latin typeface="Arial" panose="020B0604020202020204" pitchFamily="34" charset="0"/>
                        <a:ea typeface="+mn-ea"/>
                        <a:cs typeface="Arial" panose="020B0604020202020204" pitchFamily="34" charset="0"/>
                      </a:endParaRPr>
                    </a:p>
                  </a:txBody>
                  <a:tcPr marL="39108" marR="39108"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defTabSz="1007963" rtl="0" eaLnBrk="1" latinLnBrk="0" hangingPunct="1">
                        <a:lnSpc>
                          <a:spcPct val="100000"/>
                        </a:lnSpc>
                        <a:buClr>
                          <a:schemeClr val="accent3"/>
                        </a:buClr>
                        <a:buFont typeface="Arial" panose="020B0604020202020204" pitchFamily="34" charset="0"/>
                        <a:buNone/>
                      </a:pPr>
                      <a:r>
                        <a:rPr lang="en-GB" sz="1300" b="0" kern="1200" dirty="0">
                          <a:solidFill>
                            <a:schemeClr val="bg1"/>
                          </a:solidFill>
                          <a:latin typeface="Arial" panose="020B0604020202020204" pitchFamily="34" charset="0"/>
                          <a:ea typeface="+mn-ea"/>
                          <a:cs typeface="Arial" panose="020B0604020202020204" pitchFamily="34" charset="0"/>
                        </a:rPr>
                        <a:t>Name </a:t>
                      </a:r>
                    </a:p>
                  </a:txBody>
                  <a:tcPr marL="39108" marR="39108"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7" name="Table 31"/>
          <p:cNvGraphicFramePr>
            <a:graphicFrameLocks noGrp="1"/>
          </p:cNvGraphicFramePr>
          <p:nvPr>
            <p:extLst>
              <p:ext uri="{D42A27DB-BD31-4B8C-83A1-F6EECF244321}">
                <p14:modId xmlns:p14="http://schemas.microsoft.com/office/powerpoint/2010/main" val="1694588504"/>
              </p:ext>
            </p:extLst>
          </p:nvPr>
        </p:nvGraphicFramePr>
        <p:xfrm>
          <a:off x="607890" y="3321272"/>
          <a:ext cx="5135961" cy="396240"/>
        </p:xfrm>
        <a:graphic>
          <a:graphicData uri="http://schemas.openxmlformats.org/drawingml/2006/table">
            <a:tbl>
              <a:tblPr firstRow="1" bandRow="1">
                <a:tableStyleId>{5C22544A-7EE6-4342-B048-85BDC9FD1C3A}</a:tableStyleId>
              </a:tblPr>
              <a:tblGrid>
                <a:gridCol w="1592751">
                  <a:extLst>
                    <a:ext uri="{9D8B030D-6E8A-4147-A177-3AD203B41FA5}">
                      <a16:colId xmlns:a16="http://schemas.microsoft.com/office/drawing/2014/main" val="20000"/>
                    </a:ext>
                  </a:extLst>
                </a:gridCol>
                <a:gridCol w="124856">
                  <a:extLst>
                    <a:ext uri="{9D8B030D-6E8A-4147-A177-3AD203B41FA5}">
                      <a16:colId xmlns:a16="http://schemas.microsoft.com/office/drawing/2014/main" val="20001"/>
                    </a:ext>
                  </a:extLst>
                </a:gridCol>
                <a:gridCol w="1627114">
                  <a:extLst>
                    <a:ext uri="{9D8B030D-6E8A-4147-A177-3AD203B41FA5}">
                      <a16:colId xmlns:a16="http://schemas.microsoft.com/office/drawing/2014/main" val="20002"/>
                    </a:ext>
                  </a:extLst>
                </a:gridCol>
                <a:gridCol w="124856">
                  <a:extLst>
                    <a:ext uri="{9D8B030D-6E8A-4147-A177-3AD203B41FA5}">
                      <a16:colId xmlns:a16="http://schemas.microsoft.com/office/drawing/2014/main" val="20003"/>
                    </a:ext>
                  </a:extLst>
                </a:gridCol>
                <a:gridCol w="1666384">
                  <a:extLst>
                    <a:ext uri="{9D8B030D-6E8A-4147-A177-3AD203B41FA5}">
                      <a16:colId xmlns:a16="http://schemas.microsoft.com/office/drawing/2014/main" val="20004"/>
                    </a:ext>
                  </a:extLst>
                </a:gridCol>
              </a:tblGrid>
              <a:tr h="396240">
                <a:tc>
                  <a:txBody>
                    <a:bodyPr/>
                    <a:lstStyle/>
                    <a:p>
                      <a:pPr marL="0" indent="0" algn="l" defTabSz="1007963" rtl="0" eaLnBrk="1" latinLnBrk="0" hangingPunct="1">
                        <a:lnSpc>
                          <a:spcPct val="100000"/>
                        </a:lnSpc>
                        <a:buClr>
                          <a:schemeClr val="accent3"/>
                        </a:buClr>
                        <a:buFont typeface="Arial" panose="020B0604020202020204" pitchFamily="34" charset="0"/>
                        <a:buNone/>
                      </a:pPr>
                      <a:r>
                        <a:rPr lang="en-GB" sz="1200" b="0" kern="1200" cap="all" baseline="0" dirty="0">
                          <a:solidFill>
                            <a:schemeClr val="bg2"/>
                          </a:solidFill>
                          <a:latin typeface="Arial" panose="020B0604020202020204" pitchFamily="34" charset="0"/>
                          <a:ea typeface="+mn-ea"/>
                          <a:cs typeface="Arial" panose="020B0604020202020204" pitchFamily="34" charset="0"/>
                        </a:rPr>
                        <a:t>Time / Deadlines</a:t>
                      </a:r>
                    </a:p>
                  </a:txBody>
                  <a:tcPr marL="39108" marR="39108"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noFill/>
                  </a:tcPr>
                </a:tc>
                <a:tc>
                  <a:txBody>
                    <a:bodyPr/>
                    <a:lstStyle/>
                    <a:p>
                      <a:pPr marL="174625" marR="0" lvl="1" indent="-174625" algn="l" defTabSz="1007963" rtl="0" eaLnBrk="1" fontAlgn="auto" latinLnBrk="0" hangingPunct="1">
                        <a:lnSpc>
                          <a:spcPct val="100000"/>
                        </a:lnSpc>
                        <a:spcBef>
                          <a:spcPts val="0"/>
                        </a:spcBef>
                        <a:spcAft>
                          <a:spcPts val="0"/>
                        </a:spcAft>
                        <a:buClr>
                          <a:schemeClr val="accent3"/>
                        </a:buClr>
                        <a:buSzTx/>
                        <a:buFont typeface="Arial" panose="020B0604020202020204" pitchFamily="34" charset="0"/>
                        <a:buChar char="–"/>
                        <a:tabLst/>
                        <a:defRPr/>
                      </a:pPr>
                      <a:endParaRPr lang="en-GB" sz="1200" b="0" kern="1200" cap="all" baseline="0" dirty="0">
                        <a:solidFill>
                          <a:schemeClr val="bg2"/>
                        </a:solidFill>
                        <a:latin typeface="Arial" panose="020B0604020202020204" pitchFamily="34" charset="0"/>
                        <a:ea typeface="+mn-ea"/>
                        <a:cs typeface="Arial" panose="020B0604020202020204" pitchFamily="34" charset="0"/>
                      </a:endParaRPr>
                    </a:p>
                  </a:txBody>
                  <a:tcPr marL="39108" marR="39108"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defTabSz="1007963" rtl="0" eaLnBrk="1" latinLnBrk="0" hangingPunct="1">
                        <a:lnSpc>
                          <a:spcPct val="100000"/>
                        </a:lnSpc>
                        <a:buClr>
                          <a:schemeClr val="accent3"/>
                        </a:buClr>
                        <a:buFont typeface="Arial" panose="020B0604020202020204" pitchFamily="34" charset="0"/>
                        <a:buNone/>
                      </a:pPr>
                      <a:r>
                        <a:rPr lang="en-GB" sz="1200" b="0" kern="1200" cap="all" baseline="0" dirty="0">
                          <a:solidFill>
                            <a:schemeClr val="bg2"/>
                          </a:solidFill>
                          <a:latin typeface="Arial" panose="020B0604020202020204" pitchFamily="34" charset="0"/>
                          <a:ea typeface="+mn-ea"/>
                          <a:cs typeface="Arial" panose="020B0604020202020204" pitchFamily="34" charset="0"/>
                        </a:rPr>
                        <a:t>Costs / Budget</a:t>
                      </a:r>
                    </a:p>
                  </a:txBody>
                  <a:tcPr marL="39108" marR="39108"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noFill/>
                  </a:tcPr>
                </a:tc>
                <a:tc>
                  <a:txBody>
                    <a:bodyPr/>
                    <a:lstStyle/>
                    <a:p>
                      <a:pPr marL="174625" marR="0" lvl="1" indent="-174625" algn="l" defTabSz="1007963" rtl="0" eaLnBrk="1" fontAlgn="auto" latinLnBrk="0" hangingPunct="1">
                        <a:lnSpc>
                          <a:spcPct val="100000"/>
                        </a:lnSpc>
                        <a:spcBef>
                          <a:spcPts val="0"/>
                        </a:spcBef>
                        <a:spcAft>
                          <a:spcPts val="0"/>
                        </a:spcAft>
                        <a:buClr>
                          <a:schemeClr val="accent3"/>
                        </a:buClr>
                        <a:buSzTx/>
                        <a:buFont typeface="Arial" panose="020B0604020202020204" pitchFamily="34" charset="0"/>
                        <a:buChar char="–"/>
                        <a:tabLst/>
                        <a:defRPr/>
                      </a:pPr>
                      <a:endParaRPr lang="en-GB" sz="1200" b="0" kern="1200" cap="all" baseline="0" dirty="0">
                        <a:solidFill>
                          <a:schemeClr val="bg2"/>
                        </a:solidFill>
                        <a:latin typeface="Arial" panose="020B0604020202020204" pitchFamily="34" charset="0"/>
                        <a:ea typeface="+mn-ea"/>
                        <a:cs typeface="Arial" panose="020B0604020202020204" pitchFamily="34" charset="0"/>
                      </a:endParaRPr>
                    </a:p>
                  </a:txBody>
                  <a:tcPr marL="39108" marR="39108"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defTabSz="1007963" rtl="0" eaLnBrk="1" latinLnBrk="0" hangingPunct="1">
                        <a:lnSpc>
                          <a:spcPct val="100000"/>
                        </a:lnSpc>
                        <a:buClr>
                          <a:schemeClr val="accent3"/>
                        </a:buClr>
                        <a:buFont typeface="Arial" panose="020B0604020202020204" pitchFamily="34" charset="0"/>
                        <a:buNone/>
                      </a:pPr>
                      <a:r>
                        <a:rPr lang="en-GB" sz="1200" b="0" kern="1200" cap="all" baseline="0" dirty="0">
                          <a:solidFill>
                            <a:schemeClr val="bg2"/>
                          </a:solidFill>
                          <a:latin typeface="Arial" panose="020B0604020202020204" pitchFamily="34" charset="0"/>
                          <a:ea typeface="+mn-ea"/>
                          <a:cs typeface="Arial" panose="020B0604020202020204" pitchFamily="34" charset="0"/>
                        </a:rPr>
                        <a:t>Requirements</a:t>
                      </a:r>
                    </a:p>
                  </a:txBody>
                  <a:tcPr marL="39108" marR="39108"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graphicFrame>
        <p:nvGraphicFramePr>
          <p:cNvPr id="8" name="Table 34"/>
          <p:cNvGraphicFramePr>
            <a:graphicFrameLocks noGrp="1"/>
          </p:cNvGraphicFramePr>
          <p:nvPr>
            <p:extLst>
              <p:ext uri="{D42A27DB-BD31-4B8C-83A1-F6EECF244321}">
                <p14:modId xmlns:p14="http://schemas.microsoft.com/office/powerpoint/2010/main" val="1494926426"/>
              </p:ext>
            </p:extLst>
          </p:nvPr>
        </p:nvGraphicFramePr>
        <p:xfrm>
          <a:off x="6471820" y="2435658"/>
          <a:ext cx="5099554" cy="1281854"/>
        </p:xfrm>
        <a:graphic>
          <a:graphicData uri="http://schemas.openxmlformats.org/drawingml/2006/table">
            <a:tbl>
              <a:tblPr firstRow="1" bandRow="1">
                <a:tableStyleId>{5C22544A-7EE6-4342-B048-85BDC9FD1C3A}</a:tableStyleId>
              </a:tblPr>
              <a:tblGrid>
                <a:gridCol w="1550282">
                  <a:extLst>
                    <a:ext uri="{9D8B030D-6E8A-4147-A177-3AD203B41FA5}">
                      <a16:colId xmlns:a16="http://schemas.microsoft.com/office/drawing/2014/main" val="20000"/>
                    </a:ext>
                  </a:extLst>
                </a:gridCol>
                <a:gridCol w="126995">
                  <a:extLst>
                    <a:ext uri="{9D8B030D-6E8A-4147-A177-3AD203B41FA5}">
                      <a16:colId xmlns:a16="http://schemas.microsoft.com/office/drawing/2014/main" val="20001"/>
                    </a:ext>
                  </a:extLst>
                </a:gridCol>
                <a:gridCol w="1613565">
                  <a:extLst>
                    <a:ext uri="{9D8B030D-6E8A-4147-A177-3AD203B41FA5}">
                      <a16:colId xmlns:a16="http://schemas.microsoft.com/office/drawing/2014/main" val="20002"/>
                    </a:ext>
                  </a:extLst>
                </a:gridCol>
                <a:gridCol w="126995">
                  <a:extLst>
                    <a:ext uri="{9D8B030D-6E8A-4147-A177-3AD203B41FA5}">
                      <a16:colId xmlns:a16="http://schemas.microsoft.com/office/drawing/2014/main" val="20003"/>
                    </a:ext>
                  </a:extLst>
                </a:gridCol>
                <a:gridCol w="1681717">
                  <a:extLst>
                    <a:ext uri="{9D8B030D-6E8A-4147-A177-3AD203B41FA5}">
                      <a16:colId xmlns:a16="http://schemas.microsoft.com/office/drawing/2014/main" val="20004"/>
                    </a:ext>
                  </a:extLst>
                </a:gridCol>
              </a:tblGrid>
              <a:tr h="885614">
                <a:tc gridSpan="5">
                  <a:txBody>
                    <a:bodyPr/>
                    <a:lstStyle/>
                    <a:p>
                      <a:pPr marL="0" marR="0" indent="0" algn="l" defTabSz="1007963" rtl="0" eaLnBrk="1" fontAlgn="auto" latinLnBrk="0" hangingPunct="1">
                        <a:lnSpc>
                          <a:spcPct val="100000"/>
                        </a:lnSpc>
                        <a:spcBef>
                          <a:spcPts val="0"/>
                        </a:spcBef>
                        <a:spcAft>
                          <a:spcPts val="0"/>
                        </a:spcAft>
                        <a:buClrTx/>
                        <a:buSzTx/>
                        <a:buFontTx/>
                        <a:buNone/>
                        <a:tabLst/>
                        <a:defRPr/>
                      </a:pPr>
                      <a:endParaRPr lang="en-US" sz="1300" b="0" dirty="0">
                        <a:solidFill>
                          <a:schemeClr val="accent3"/>
                        </a:solidFill>
                        <a:latin typeface="Arial" panose="020B0604020202020204" pitchFamily="34" charset="0"/>
                        <a:cs typeface="Arial" panose="020B0604020202020204" pitchFamily="34" charset="0"/>
                      </a:endParaRPr>
                    </a:p>
                  </a:txBody>
                  <a:tcPr marL="39108" marR="0" marT="0" marB="41592" anchor="ctr">
                    <a:lnL w="3175" cap="flat" cmpd="sng" algn="ctr">
                      <a:noFill/>
                      <a:prstDash val="solid"/>
                      <a:round/>
                      <a:headEnd type="none" w="med" len="med"/>
                      <a:tailEnd type="none" w="med" len="med"/>
                    </a:lnL>
                    <a:lnR w="12700" cmpd="sng">
                      <a:noFill/>
                    </a:lnR>
                    <a:lnT w="317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noFill/>
                  </a:tcPr>
                </a:tc>
                <a:tc hMerge="1">
                  <a:txBody>
                    <a:bodyPr/>
                    <a:lstStyle/>
                    <a:p>
                      <a:pPr marL="0" marR="0" indent="0" algn="l" defTabSz="1007963" rtl="0" eaLnBrk="1" fontAlgn="auto" latinLnBrk="0" hangingPunct="1">
                        <a:lnSpc>
                          <a:spcPct val="100000"/>
                        </a:lnSpc>
                        <a:spcBef>
                          <a:spcPts val="0"/>
                        </a:spcBef>
                        <a:spcAft>
                          <a:spcPts val="0"/>
                        </a:spcAft>
                        <a:buClrTx/>
                        <a:buSzTx/>
                        <a:buFontTx/>
                        <a:buNone/>
                        <a:tabLst/>
                        <a:defRPr/>
                      </a:pPr>
                      <a:endParaRPr lang="en-GB" sz="1400" b="0" dirty="0">
                        <a:solidFill>
                          <a:schemeClr val="accent1"/>
                        </a:solidFill>
                        <a:latin typeface="Arial" panose="020B0604020202020204" pitchFamily="34" charset="0"/>
                        <a:cs typeface="Arial" panose="020B0604020202020204" pitchFamily="34" charset="0"/>
                      </a:endParaRPr>
                    </a:p>
                  </a:txBody>
                  <a:tcPr marL="45720" marR="0" marT="0" anchor="ctr">
                    <a:lnL w="12700" cmpd="sng">
                      <a:noFill/>
                    </a:lnL>
                    <a:lnR w="12700" cmpd="sng">
                      <a:noFill/>
                    </a:lnR>
                    <a:lnT w="12700" cmpd="sng">
                      <a:noFill/>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indent="0" algn="l" defTabSz="1007963" rtl="0" eaLnBrk="1" fontAlgn="auto" latinLnBrk="0" hangingPunct="1">
                        <a:lnSpc>
                          <a:spcPct val="100000"/>
                        </a:lnSpc>
                        <a:spcBef>
                          <a:spcPts val="0"/>
                        </a:spcBef>
                        <a:spcAft>
                          <a:spcPts val="0"/>
                        </a:spcAft>
                        <a:buClrTx/>
                        <a:buSzTx/>
                        <a:buFontTx/>
                        <a:buNone/>
                        <a:tabLst/>
                        <a:defRPr/>
                      </a:pPr>
                      <a:endParaRPr lang="en-GB" sz="1400" b="0" dirty="0">
                        <a:solidFill>
                          <a:schemeClr val="accent1"/>
                        </a:solidFill>
                        <a:latin typeface="Arial" panose="020B0604020202020204" pitchFamily="34" charset="0"/>
                        <a:cs typeface="Arial" panose="020B0604020202020204" pitchFamily="34" charset="0"/>
                      </a:endParaRPr>
                    </a:p>
                  </a:txBody>
                  <a:tcPr marL="45720" marR="0" marT="0" anchor="ctr">
                    <a:lnL w="12700" cmpd="sng">
                      <a:noFill/>
                    </a:lnL>
                    <a:lnB w="19050" cap="flat" cmpd="sng" algn="ctr">
                      <a:solidFill>
                        <a:schemeClr val="accent1"/>
                      </a:solidFill>
                      <a:prstDash val="solid"/>
                      <a:round/>
                      <a:headEnd type="none" w="med" len="med"/>
                      <a:tailEnd type="none" w="med" len="med"/>
                    </a:lnB>
                    <a:noFill/>
                  </a:tcPr>
                </a:tc>
                <a:tc hMerge="1">
                  <a:txBody>
                    <a:bodyPr/>
                    <a:lstStyle/>
                    <a:p>
                      <a:pPr marL="0" marR="0" indent="0" algn="l" defTabSz="1007963" rtl="0" eaLnBrk="1" fontAlgn="auto" latinLnBrk="0" hangingPunct="1">
                        <a:lnSpc>
                          <a:spcPct val="100000"/>
                        </a:lnSpc>
                        <a:spcBef>
                          <a:spcPts val="0"/>
                        </a:spcBef>
                        <a:spcAft>
                          <a:spcPts val="0"/>
                        </a:spcAft>
                        <a:buClrTx/>
                        <a:buSzTx/>
                        <a:buFontTx/>
                        <a:buNone/>
                        <a:tabLst/>
                        <a:defRPr/>
                      </a:pPr>
                      <a:endParaRPr lang="en-GB" sz="1400" b="0" dirty="0">
                        <a:solidFill>
                          <a:schemeClr val="accent1"/>
                        </a:solidFill>
                        <a:latin typeface="Arial" panose="020B0604020202020204" pitchFamily="34" charset="0"/>
                        <a:cs typeface="Arial" panose="020B0604020202020204" pitchFamily="34" charset="0"/>
                      </a:endParaRPr>
                    </a:p>
                  </a:txBody>
                  <a:tcPr marL="45720" marR="0" marT="0" anchor="ctr">
                    <a:lnB w="19050" cap="flat" cmpd="sng" algn="ctr">
                      <a:noFill/>
                      <a:prstDash val="solid"/>
                      <a:round/>
                      <a:headEnd type="none" w="med" len="med"/>
                      <a:tailEnd type="none" w="med" len="med"/>
                    </a:lnB>
                    <a:noFill/>
                  </a:tcPr>
                </a:tc>
                <a:tc hMerge="1">
                  <a:txBody>
                    <a:bodyPr/>
                    <a:lstStyle/>
                    <a:p>
                      <a:pPr marL="0" marR="0" indent="0" algn="l" defTabSz="1007963" rtl="0" eaLnBrk="1" fontAlgn="auto" latinLnBrk="0" hangingPunct="1">
                        <a:lnSpc>
                          <a:spcPct val="100000"/>
                        </a:lnSpc>
                        <a:spcBef>
                          <a:spcPts val="0"/>
                        </a:spcBef>
                        <a:spcAft>
                          <a:spcPts val="0"/>
                        </a:spcAft>
                        <a:buClrTx/>
                        <a:buSzTx/>
                        <a:buFontTx/>
                        <a:buNone/>
                        <a:tabLst/>
                        <a:defRPr/>
                      </a:pPr>
                      <a:endParaRPr lang="en-GB" sz="1400" b="0" dirty="0">
                        <a:solidFill>
                          <a:schemeClr val="accent3"/>
                        </a:solidFill>
                        <a:latin typeface="Arial" panose="020B0604020202020204" pitchFamily="34" charset="0"/>
                        <a:cs typeface="Arial" panose="020B0604020202020204" pitchFamily="34" charset="0"/>
                      </a:endParaRPr>
                    </a:p>
                  </a:txBody>
                  <a:tcPr marL="45720" marR="0" marT="0" anchor="ctr">
                    <a:lnB w="3175"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10000"/>
                  </a:ext>
                </a:extLst>
              </a:tr>
              <a:tr h="396240">
                <a:tc>
                  <a:txBody>
                    <a:bodyPr/>
                    <a:lstStyle/>
                    <a:p>
                      <a:pPr marL="0" indent="0" algn="l" defTabSz="1007963" rtl="0" eaLnBrk="1" latinLnBrk="0" hangingPunct="1">
                        <a:lnSpc>
                          <a:spcPct val="100000"/>
                        </a:lnSpc>
                        <a:buClr>
                          <a:schemeClr val="accent3"/>
                        </a:buClr>
                        <a:buFont typeface="Arial" panose="020B0604020202020204" pitchFamily="34" charset="0"/>
                        <a:buNone/>
                      </a:pPr>
                      <a:r>
                        <a:rPr lang="en-GB" sz="1200" b="0" kern="1200" cap="all" baseline="0" dirty="0">
                          <a:solidFill>
                            <a:schemeClr val="bg2"/>
                          </a:solidFill>
                          <a:latin typeface="Arial" panose="020B0604020202020204" pitchFamily="34" charset="0"/>
                          <a:ea typeface="+mn-ea"/>
                          <a:cs typeface="Arial" panose="020B0604020202020204" pitchFamily="34" charset="0"/>
                        </a:rPr>
                        <a:t>Time / Deadlines</a:t>
                      </a:r>
                    </a:p>
                  </a:txBody>
                  <a:tcPr marL="39108" marR="39108"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alpha val="25000"/>
                      </a:schemeClr>
                    </a:solidFill>
                  </a:tcPr>
                </a:tc>
                <a:tc>
                  <a:txBody>
                    <a:bodyPr/>
                    <a:lstStyle/>
                    <a:p>
                      <a:pPr marL="174625" marR="0" lvl="1" indent="-174625" algn="l" defTabSz="1007963" rtl="0" eaLnBrk="1" fontAlgn="auto" latinLnBrk="0" hangingPunct="1">
                        <a:lnSpc>
                          <a:spcPct val="100000"/>
                        </a:lnSpc>
                        <a:spcBef>
                          <a:spcPts val="0"/>
                        </a:spcBef>
                        <a:spcAft>
                          <a:spcPts val="0"/>
                        </a:spcAft>
                        <a:buClr>
                          <a:schemeClr val="accent3"/>
                        </a:buClr>
                        <a:buSzTx/>
                        <a:buFont typeface="Arial" panose="020B0604020202020204" pitchFamily="34" charset="0"/>
                        <a:buChar char="–"/>
                        <a:tabLst/>
                        <a:defRPr/>
                      </a:pPr>
                      <a:endParaRPr lang="en-GB" sz="1200" b="0" kern="1200" cap="all" baseline="0" dirty="0">
                        <a:solidFill>
                          <a:schemeClr val="bg2"/>
                        </a:solidFill>
                        <a:latin typeface="Arial" panose="020B0604020202020204" pitchFamily="34" charset="0"/>
                        <a:ea typeface="+mn-ea"/>
                        <a:cs typeface="Arial" panose="020B0604020202020204" pitchFamily="34" charset="0"/>
                      </a:endParaRPr>
                    </a:p>
                  </a:txBody>
                  <a:tcPr marL="39108" marR="39108"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defTabSz="1007963" rtl="0" eaLnBrk="1" latinLnBrk="0" hangingPunct="1">
                        <a:lnSpc>
                          <a:spcPct val="100000"/>
                        </a:lnSpc>
                        <a:buClr>
                          <a:schemeClr val="accent3"/>
                        </a:buClr>
                        <a:buFont typeface="Arial" panose="020B0604020202020204" pitchFamily="34" charset="0"/>
                        <a:buNone/>
                      </a:pPr>
                      <a:r>
                        <a:rPr lang="en-GB" sz="1200" b="0" kern="1200" cap="all" baseline="0" dirty="0">
                          <a:solidFill>
                            <a:schemeClr val="bg2"/>
                          </a:solidFill>
                          <a:latin typeface="Arial" panose="020B0604020202020204" pitchFamily="34" charset="0"/>
                          <a:ea typeface="+mn-ea"/>
                          <a:cs typeface="Arial" panose="020B0604020202020204" pitchFamily="34" charset="0"/>
                        </a:rPr>
                        <a:t>Costs / Budget</a:t>
                      </a:r>
                    </a:p>
                  </a:txBody>
                  <a:tcPr marL="39108" marR="39108"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alpha val="25000"/>
                      </a:schemeClr>
                    </a:solidFill>
                  </a:tcPr>
                </a:tc>
                <a:tc>
                  <a:txBody>
                    <a:bodyPr/>
                    <a:lstStyle/>
                    <a:p>
                      <a:pPr marL="174625" marR="0" lvl="1" indent="-174625" algn="l" defTabSz="1007963" rtl="0" eaLnBrk="1" fontAlgn="auto" latinLnBrk="0" hangingPunct="1">
                        <a:lnSpc>
                          <a:spcPct val="100000"/>
                        </a:lnSpc>
                        <a:spcBef>
                          <a:spcPts val="0"/>
                        </a:spcBef>
                        <a:spcAft>
                          <a:spcPts val="0"/>
                        </a:spcAft>
                        <a:buClr>
                          <a:schemeClr val="accent3"/>
                        </a:buClr>
                        <a:buSzTx/>
                        <a:buFont typeface="Arial" panose="020B0604020202020204" pitchFamily="34" charset="0"/>
                        <a:buChar char="–"/>
                        <a:tabLst/>
                        <a:defRPr/>
                      </a:pPr>
                      <a:endParaRPr lang="en-GB" sz="1200" b="0" kern="1200" cap="all" baseline="0" dirty="0">
                        <a:solidFill>
                          <a:schemeClr val="bg2"/>
                        </a:solidFill>
                        <a:latin typeface="Arial" panose="020B0604020202020204" pitchFamily="34" charset="0"/>
                        <a:ea typeface="+mn-ea"/>
                        <a:cs typeface="Arial" panose="020B0604020202020204" pitchFamily="34" charset="0"/>
                      </a:endParaRPr>
                    </a:p>
                  </a:txBody>
                  <a:tcPr marL="39108" marR="39108"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defTabSz="1007963" rtl="0" eaLnBrk="1" latinLnBrk="0" hangingPunct="1">
                        <a:lnSpc>
                          <a:spcPct val="100000"/>
                        </a:lnSpc>
                        <a:buClr>
                          <a:schemeClr val="accent3"/>
                        </a:buClr>
                        <a:buFont typeface="Arial" panose="020B0604020202020204" pitchFamily="34" charset="0"/>
                        <a:buNone/>
                      </a:pPr>
                      <a:r>
                        <a:rPr lang="en-GB" sz="1200" b="0" kern="1200" cap="all" baseline="0" dirty="0">
                          <a:solidFill>
                            <a:schemeClr val="bg2"/>
                          </a:solidFill>
                          <a:latin typeface="Arial" panose="020B0604020202020204" pitchFamily="34" charset="0"/>
                          <a:ea typeface="+mn-ea"/>
                          <a:cs typeface="Arial" panose="020B0604020202020204" pitchFamily="34" charset="0"/>
                        </a:rPr>
                        <a:t>Requirements</a:t>
                      </a:r>
                    </a:p>
                  </a:txBody>
                  <a:tcPr marL="39108" marR="39108"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alpha val="25000"/>
                      </a:schemeClr>
                    </a:solidFill>
                  </a:tcPr>
                </a:tc>
                <a:extLst>
                  <a:ext uri="{0D108BD9-81ED-4DB2-BD59-A6C34878D82A}">
                    <a16:rowId xmlns:a16="http://schemas.microsoft.com/office/drawing/2014/main" val="10001"/>
                  </a:ext>
                </a:extLst>
              </a:tr>
            </a:tbl>
          </a:graphicData>
        </a:graphic>
      </p:graphicFrame>
      <p:graphicFrame>
        <p:nvGraphicFramePr>
          <p:cNvPr id="9" name="Table 36"/>
          <p:cNvGraphicFramePr>
            <a:graphicFrameLocks noGrp="1"/>
          </p:cNvGraphicFramePr>
          <p:nvPr/>
        </p:nvGraphicFramePr>
        <p:xfrm>
          <a:off x="6471820" y="3916498"/>
          <a:ext cx="5099554" cy="2319721"/>
        </p:xfrm>
        <a:graphic>
          <a:graphicData uri="http://schemas.openxmlformats.org/drawingml/2006/table">
            <a:tbl>
              <a:tblPr firstRow="1" bandRow="1">
                <a:tableStyleId>{5C22544A-7EE6-4342-B048-85BDC9FD1C3A}</a:tableStyleId>
              </a:tblPr>
              <a:tblGrid>
                <a:gridCol w="1550282">
                  <a:extLst>
                    <a:ext uri="{9D8B030D-6E8A-4147-A177-3AD203B41FA5}">
                      <a16:colId xmlns:a16="http://schemas.microsoft.com/office/drawing/2014/main" val="20000"/>
                    </a:ext>
                  </a:extLst>
                </a:gridCol>
                <a:gridCol w="126995">
                  <a:extLst>
                    <a:ext uri="{9D8B030D-6E8A-4147-A177-3AD203B41FA5}">
                      <a16:colId xmlns:a16="http://schemas.microsoft.com/office/drawing/2014/main" val="20001"/>
                    </a:ext>
                  </a:extLst>
                </a:gridCol>
                <a:gridCol w="1613565">
                  <a:extLst>
                    <a:ext uri="{9D8B030D-6E8A-4147-A177-3AD203B41FA5}">
                      <a16:colId xmlns:a16="http://schemas.microsoft.com/office/drawing/2014/main" val="20002"/>
                    </a:ext>
                  </a:extLst>
                </a:gridCol>
                <a:gridCol w="126995">
                  <a:extLst>
                    <a:ext uri="{9D8B030D-6E8A-4147-A177-3AD203B41FA5}">
                      <a16:colId xmlns:a16="http://schemas.microsoft.com/office/drawing/2014/main" val="20003"/>
                    </a:ext>
                  </a:extLst>
                </a:gridCol>
                <a:gridCol w="1681717">
                  <a:extLst>
                    <a:ext uri="{9D8B030D-6E8A-4147-A177-3AD203B41FA5}">
                      <a16:colId xmlns:a16="http://schemas.microsoft.com/office/drawing/2014/main" val="20004"/>
                    </a:ext>
                  </a:extLst>
                </a:gridCol>
              </a:tblGrid>
              <a:tr h="2319721">
                <a:tc>
                  <a:txBody>
                    <a:bodyPr/>
                    <a:lstStyle/>
                    <a:p>
                      <a:pPr marL="0" indent="0" algn="l" defTabSz="1007963" rtl="0" eaLnBrk="1" latinLnBrk="0" hangingPunct="1">
                        <a:lnSpc>
                          <a:spcPct val="100000"/>
                        </a:lnSpc>
                        <a:spcAft>
                          <a:spcPts val="300"/>
                        </a:spcAft>
                        <a:buClr>
                          <a:schemeClr val="accent3"/>
                        </a:buClr>
                        <a:buFont typeface="Arial" panose="020B0604020202020204" pitchFamily="34" charset="0"/>
                        <a:buNone/>
                      </a:pPr>
                      <a:r>
                        <a:rPr lang="en-US" sz="1100" b="0" kern="1200" dirty="0">
                          <a:solidFill>
                            <a:schemeClr val="bg1"/>
                          </a:solidFill>
                          <a:latin typeface="Arial" panose="020B0604020202020204" pitchFamily="34" charset="0"/>
                          <a:ea typeface="+mn-ea"/>
                          <a:cs typeface="Arial" panose="020B0604020202020204" pitchFamily="34" charset="0"/>
                        </a:rPr>
                        <a:t>The Text demonstrates how your own Text will look when you replace the placeholder with your own Text. </a:t>
                      </a:r>
                    </a:p>
                  </a:txBody>
                  <a:tcPr marL="39108" marR="39108" marT="83183" marB="0">
                    <a:lnL w="19050" cap="flat" cmpd="sng" algn="ctr">
                      <a:noFill/>
                      <a:prstDash val="solid"/>
                      <a:round/>
                      <a:headEnd type="none" w="med" len="med"/>
                      <a:tailEnd type="none" w="med" len="med"/>
                    </a:lnL>
                    <a:lnR w="19050" cap="flat" cmpd="sng" algn="ctr">
                      <a:noFill/>
                      <a:prstDash val="solid"/>
                      <a:round/>
                      <a:headEnd type="none" w="med" len="med"/>
                      <a:tailEnd type="none" w="med" len="med"/>
                    </a:lnR>
                    <a:lnT w="317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alpha val="25000"/>
                      </a:schemeClr>
                    </a:solidFill>
                  </a:tcPr>
                </a:tc>
                <a:tc>
                  <a:txBody>
                    <a:bodyPr/>
                    <a:lstStyle/>
                    <a:p>
                      <a:pPr marL="174625" marR="0" lvl="1" indent="-174625" algn="l" defTabSz="1007963" rtl="0" eaLnBrk="1" fontAlgn="auto" latinLnBrk="0" hangingPunct="1">
                        <a:lnSpc>
                          <a:spcPct val="100000"/>
                        </a:lnSpc>
                        <a:spcBef>
                          <a:spcPts val="0"/>
                        </a:spcBef>
                        <a:spcAft>
                          <a:spcPts val="0"/>
                        </a:spcAft>
                        <a:buClr>
                          <a:schemeClr val="accent3"/>
                        </a:buClr>
                        <a:buSzTx/>
                        <a:buFont typeface="Arial" panose="020B0604020202020204" pitchFamily="34" charset="0"/>
                        <a:buChar char="–"/>
                        <a:tabLst/>
                        <a:defRPr/>
                      </a:pPr>
                      <a:endParaRPr lang="en-GB" sz="1300" kern="1200" dirty="0">
                        <a:solidFill>
                          <a:schemeClr val="bg1"/>
                        </a:solidFill>
                        <a:latin typeface="Arial" panose="020B0604020202020204" pitchFamily="34" charset="0"/>
                        <a:ea typeface="+mn-ea"/>
                        <a:cs typeface="Arial" panose="020B0604020202020204" pitchFamily="34" charset="0"/>
                      </a:endParaRPr>
                    </a:p>
                  </a:txBody>
                  <a:tcPr marL="39108" marR="39108"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defTabSz="1007963" rtl="0" eaLnBrk="1" latinLnBrk="0" hangingPunct="1">
                        <a:lnSpc>
                          <a:spcPct val="100000"/>
                        </a:lnSpc>
                        <a:spcAft>
                          <a:spcPts val="300"/>
                        </a:spcAft>
                        <a:buClr>
                          <a:schemeClr val="accent3"/>
                        </a:buClr>
                        <a:buFont typeface="Arial" panose="020B0604020202020204" pitchFamily="34" charset="0"/>
                        <a:buNone/>
                      </a:pPr>
                      <a:r>
                        <a:rPr lang="en-US" sz="1100" b="0" kern="1200" dirty="0">
                          <a:solidFill>
                            <a:schemeClr val="bg1"/>
                          </a:solidFill>
                          <a:latin typeface="Arial" panose="020B0604020202020204" pitchFamily="34" charset="0"/>
                          <a:ea typeface="+mn-ea"/>
                          <a:cs typeface="Arial" panose="020B0604020202020204" pitchFamily="34" charset="0"/>
                        </a:rPr>
                        <a:t>The Text demonstrates how your own Text will look when you replace the placeholder with </a:t>
                      </a:r>
                      <a:br>
                        <a:rPr lang="en-US" sz="1100" b="0" kern="1200" dirty="0">
                          <a:solidFill>
                            <a:schemeClr val="bg1"/>
                          </a:solidFill>
                          <a:latin typeface="Arial" panose="020B0604020202020204" pitchFamily="34" charset="0"/>
                          <a:ea typeface="+mn-ea"/>
                          <a:cs typeface="Arial" panose="020B0604020202020204" pitchFamily="34" charset="0"/>
                        </a:rPr>
                      </a:br>
                      <a:r>
                        <a:rPr lang="en-US" sz="1100" b="0" kern="1200" dirty="0">
                          <a:solidFill>
                            <a:schemeClr val="bg1"/>
                          </a:solidFill>
                          <a:latin typeface="Arial" panose="020B0604020202020204" pitchFamily="34" charset="0"/>
                          <a:ea typeface="+mn-ea"/>
                          <a:cs typeface="Arial" panose="020B0604020202020204" pitchFamily="34" charset="0"/>
                        </a:rPr>
                        <a:t>your own Text. </a:t>
                      </a:r>
                    </a:p>
                  </a:txBody>
                  <a:tcPr marL="39108" marR="39108" marT="83183" marB="0">
                    <a:lnL w="19050" cap="flat" cmpd="sng" algn="ctr">
                      <a:noFill/>
                      <a:prstDash val="solid"/>
                      <a:round/>
                      <a:headEnd type="none" w="med" len="med"/>
                      <a:tailEnd type="none" w="med" len="med"/>
                    </a:lnL>
                    <a:lnR w="19050" cap="flat" cmpd="sng" algn="ctr">
                      <a:noFill/>
                      <a:prstDash val="solid"/>
                      <a:round/>
                      <a:headEnd type="none" w="med" len="med"/>
                      <a:tailEnd type="none" w="med" len="med"/>
                    </a:lnR>
                    <a:lnT w="317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alpha val="25000"/>
                      </a:schemeClr>
                    </a:solidFill>
                  </a:tcPr>
                </a:tc>
                <a:tc>
                  <a:txBody>
                    <a:bodyPr/>
                    <a:lstStyle/>
                    <a:p>
                      <a:pPr marL="0" marR="0" lvl="1" indent="-174625" algn="l" defTabSz="1007963" rtl="0" eaLnBrk="1" fontAlgn="auto" latinLnBrk="0" hangingPunct="1">
                        <a:lnSpc>
                          <a:spcPct val="100000"/>
                        </a:lnSpc>
                        <a:spcBef>
                          <a:spcPts val="0"/>
                        </a:spcBef>
                        <a:spcAft>
                          <a:spcPts val="300"/>
                        </a:spcAft>
                        <a:buClr>
                          <a:schemeClr val="accent3"/>
                        </a:buClr>
                        <a:buSzTx/>
                        <a:buFont typeface="Arial" panose="020B0604020202020204" pitchFamily="34" charset="0"/>
                        <a:buChar char="–"/>
                        <a:tabLst/>
                        <a:defRPr/>
                      </a:pPr>
                      <a:endParaRPr lang="en-GB" sz="1100" b="0" kern="1200" dirty="0">
                        <a:solidFill>
                          <a:schemeClr val="bg1"/>
                        </a:solidFill>
                        <a:latin typeface="Arial" panose="020B0604020202020204" pitchFamily="34" charset="0"/>
                        <a:ea typeface="+mn-ea"/>
                        <a:cs typeface="Arial" panose="020B0604020202020204" pitchFamily="34" charset="0"/>
                      </a:endParaRPr>
                    </a:p>
                  </a:txBody>
                  <a:tcPr marL="39108" marR="39108"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defTabSz="1007963" rtl="0" eaLnBrk="1" latinLnBrk="0" hangingPunct="1">
                        <a:lnSpc>
                          <a:spcPct val="100000"/>
                        </a:lnSpc>
                        <a:spcAft>
                          <a:spcPts val="300"/>
                        </a:spcAft>
                        <a:buClr>
                          <a:schemeClr val="accent3"/>
                        </a:buClr>
                        <a:buFont typeface="Arial" panose="020B0604020202020204" pitchFamily="34" charset="0"/>
                        <a:buNone/>
                      </a:pPr>
                      <a:r>
                        <a:rPr lang="en-US" sz="1100" b="0" kern="1200" dirty="0">
                          <a:solidFill>
                            <a:schemeClr val="bg1"/>
                          </a:solidFill>
                          <a:latin typeface="Arial" panose="020B0604020202020204" pitchFamily="34" charset="0"/>
                          <a:ea typeface="+mn-ea"/>
                          <a:cs typeface="Arial" panose="020B0604020202020204" pitchFamily="34" charset="0"/>
                        </a:rPr>
                        <a:t>The Text demonstrates how your own Text will </a:t>
                      </a:r>
                      <a:br>
                        <a:rPr lang="en-US" sz="1100" b="0" kern="1200" dirty="0">
                          <a:solidFill>
                            <a:schemeClr val="bg1"/>
                          </a:solidFill>
                          <a:latin typeface="Arial" panose="020B0604020202020204" pitchFamily="34" charset="0"/>
                          <a:ea typeface="+mn-ea"/>
                          <a:cs typeface="Arial" panose="020B0604020202020204" pitchFamily="34" charset="0"/>
                        </a:rPr>
                      </a:br>
                      <a:r>
                        <a:rPr lang="en-US" sz="1100" b="0" kern="1200" dirty="0">
                          <a:solidFill>
                            <a:schemeClr val="bg1"/>
                          </a:solidFill>
                          <a:latin typeface="Arial" panose="020B0604020202020204" pitchFamily="34" charset="0"/>
                          <a:ea typeface="+mn-ea"/>
                          <a:cs typeface="Arial" panose="020B0604020202020204" pitchFamily="34" charset="0"/>
                        </a:rPr>
                        <a:t>look when you </a:t>
                      </a:r>
                      <a:br>
                        <a:rPr lang="en-US" sz="1100" b="0" kern="1200" dirty="0">
                          <a:solidFill>
                            <a:schemeClr val="bg1"/>
                          </a:solidFill>
                          <a:latin typeface="Arial" panose="020B0604020202020204" pitchFamily="34" charset="0"/>
                          <a:ea typeface="+mn-ea"/>
                          <a:cs typeface="Arial" panose="020B0604020202020204" pitchFamily="34" charset="0"/>
                        </a:rPr>
                      </a:br>
                      <a:r>
                        <a:rPr lang="en-US" sz="1100" b="0" kern="1200" dirty="0">
                          <a:solidFill>
                            <a:schemeClr val="bg1"/>
                          </a:solidFill>
                          <a:latin typeface="Arial" panose="020B0604020202020204" pitchFamily="34" charset="0"/>
                          <a:ea typeface="+mn-ea"/>
                          <a:cs typeface="Arial" panose="020B0604020202020204" pitchFamily="34" charset="0"/>
                        </a:rPr>
                        <a:t>replace the placeholder with </a:t>
                      </a:r>
                      <a:br>
                        <a:rPr lang="en-US" sz="1100" b="0" kern="1200" dirty="0">
                          <a:solidFill>
                            <a:schemeClr val="bg1"/>
                          </a:solidFill>
                          <a:latin typeface="Arial" panose="020B0604020202020204" pitchFamily="34" charset="0"/>
                          <a:ea typeface="+mn-ea"/>
                          <a:cs typeface="Arial" panose="020B0604020202020204" pitchFamily="34" charset="0"/>
                        </a:rPr>
                      </a:br>
                      <a:r>
                        <a:rPr lang="en-US" sz="1100" b="0" kern="1200" dirty="0">
                          <a:solidFill>
                            <a:schemeClr val="bg1"/>
                          </a:solidFill>
                          <a:latin typeface="Arial" panose="020B0604020202020204" pitchFamily="34" charset="0"/>
                          <a:ea typeface="+mn-ea"/>
                          <a:cs typeface="Arial" panose="020B0604020202020204" pitchFamily="34" charset="0"/>
                        </a:rPr>
                        <a:t>your own Text. </a:t>
                      </a:r>
                    </a:p>
                  </a:txBody>
                  <a:tcPr marL="39108" marR="39108" marT="83183" marB="0">
                    <a:lnL w="19050" cap="flat" cmpd="sng" algn="ctr">
                      <a:noFill/>
                      <a:prstDash val="solid"/>
                      <a:round/>
                      <a:headEnd type="none" w="med" len="med"/>
                      <a:tailEnd type="none" w="med" len="med"/>
                    </a:lnL>
                    <a:lnR w="19050" cap="flat" cmpd="sng" algn="ctr">
                      <a:noFill/>
                      <a:prstDash val="solid"/>
                      <a:round/>
                      <a:headEnd type="none" w="med" len="med"/>
                      <a:tailEnd type="none" w="med" len="med"/>
                    </a:lnR>
                    <a:lnT w="317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alpha val="25000"/>
                      </a:schemeClr>
                    </a:solidFill>
                  </a:tcPr>
                </a:tc>
                <a:extLst>
                  <a:ext uri="{0D108BD9-81ED-4DB2-BD59-A6C34878D82A}">
                    <a16:rowId xmlns:a16="http://schemas.microsoft.com/office/drawing/2014/main" val="10000"/>
                  </a:ext>
                </a:extLst>
              </a:tr>
            </a:tbl>
          </a:graphicData>
        </a:graphic>
      </p:graphicFrame>
      <p:graphicFrame>
        <p:nvGraphicFramePr>
          <p:cNvPr id="10" name="Table 37"/>
          <p:cNvGraphicFramePr>
            <a:graphicFrameLocks noGrp="1"/>
          </p:cNvGraphicFramePr>
          <p:nvPr/>
        </p:nvGraphicFramePr>
        <p:xfrm>
          <a:off x="607890" y="3916498"/>
          <a:ext cx="5135961" cy="2319721"/>
        </p:xfrm>
        <a:graphic>
          <a:graphicData uri="http://schemas.openxmlformats.org/drawingml/2006/table">
            <a:tbl>
              <a:tblPr firstRow="1" bandRow="1">
                <a:tableStyleId>{5C22544A-7EE6-4342-B048-85BDC9FD1C3A}</a:tableStyleId>
              </a:tblPr>
              <a:tblGrid>
                <a:gridCol w="1592751">
                  <a:extLst>
                    <a:ext uri="{9D8B030D-6E8A-4147-A177-3AD203B41FA5}">
                      <a16:colId xmlns:a16="http://schemas.microsoft.com/office/drawing/2014/main" val="20000"/>
                    </a:ext>
                  </a:extLst>
                </a:gridCol>
                <a:gridCol w="124856">
                  <a:extLst>
                    <a:ext uri="{9D8B030D-6E8A-4147-A177-3AD203B41FA5}">
                      <a16:colId xmlns:a16="http://schemas.microsoft.com/office/drawing/2014/main" val="20001"/>
                    </a:ext>
                  </a:extLst>
                </a:gridCol>
                <a:gridCol w="1627114">
                  <a:extLst>
                    <a:ext uri="{9D8B030D-6E8A-4147-A177-3AD203B41FA5}">
                      <a16:colId xmlns:a16="http://schemas.microsoft.com/office/drawing/2014/main" val="20002"/>
                    </a:ext>
                  </a:extLst>
                </a:gridCol>
                <a:gridCol w="124856">
                  <a:extLst>
                    <a:ext uri="{9D8B030D-6E8A-4147-A177-3AD203B41FA5}">
                      <a16:colId xmlns:a16="http://schemas.microsoft.com/office/drawing/2014/main" val="20003"/>
                    </a:ext>
                  </a:extLst>
                </a:gridCol>
                <a:gridCol w="1666384">
                  <a:extLst>
                    <a:ext uri="{9D8B030D-6E8A-4147-A177-3AD203B41FA5}">
                      <a16:colId xmlns:a16="http://schemas.microsoft.com/office/drawing/2014/main" val="20004"/>
                    </a:ext>
                  </a:extLst>
                </a:gridCol>
              </a:tblGrid>
              <a:tr h="2319721">
                <a:tc>
                  <a:txBody>
                    <a:bodyPr/>
                    <a:lstStyle/>
                    <a:p>
                      <a:pPr marL="0" indent="0" algn="l" defTabSz="1007963" rtl="0" eaLnBrk="1" latinLnBrk="0" hangingPunct="1">
                        <a:lnSpc>
                          <a:spcPct val="100000"/>
                        </a:lnSpc>
                        <a:buClr>
                          <a:schemeClr val="accent3"/>
                        </a:buClr>
                        <a:buFont typeface="Arial" panose="020B0604020202020204" pitchFamily="34" charset="0"/>
                        <a:buNone/>
                      </a:pPr>
                      <a:r>
                        <a:rPr lang="en-US" sz="1100" b="0" kern="1200" dirty="0">
                          <a:solidFill>
                            <a:schemeClr val="bg1"/>
                          </a:solidFill>
                          <a:latin typeface="Arial" panose="020B0604020202020204" pitchFamily="34" charset="0"/>
                          <a:ea typeface="+mn-ea"/>
                          <a:cs typeface="Arial" panose="020B0604020202020204" pitchFamily="34" charset="0"/>
                        </a:rPr>
                        <a:t>The Text demonstrates how your own Text will look when you replace the placeholder with </a:t>
                      </a:r>
                      <a:br>
                        <a:rPr lang="en-US" sz="1100" b="0" kern="1200" dirty="0">
                          <a:solidFill>
                            <a:schemeClr val="bg1"/>
                          </a:solidFill>
                          <a:latin typeface="Arial" panose="020B0604020202020204" pitchFamily="34" charset="0"/>
                          <a:ea typeface="+mn-ea"/>
                          <a:cs typeface="Arial" panose="020B0604020202020204" pitchFamily="34" charset="0"/>
                        </a:rPr>
                      </a:br>
                      <a:r>
                        <a:rPr lang="en-US" sz="1100" b="0" kern="1200" dirty="0">
                          <a:solidFill>
                            <a:schemeClr val="bg1"/>
                          </a:solidFill>
                          <a:latin typeface="Arial" panose="020B0604020202020204" pitchFamily="34" charset="0"/>
                          <a:ea typeface="+mn-ea"/>
                          <a:cs typeface="Arial" panose="020B0604020202020204" pitchFamily="34" charset="0"/>
                        </a:rPr>
                        <a:t>your own Text. </a:t>
                      </a:r>
                    </a:p>
                  </a:txBody>
                  <a:tcPr marL="39108" marR="39108" marT="83183" marB="0">
                    <a:lnL w="19050" cap="flat" cmpd="sng" algn="ctr">
                      <a:noFill/>
                      <a:prstDash val="solid"/>
                      <a:round/>
                      <a:headEnd type="none" w="med" len="med"/>
                      <a:tailEnd type="none" w="med" len="med"/>
                    </a:lnL>
                    <a:lnR w="19050" cap="flat" cmpd="sng" algn="ctr">
                      <a:noFill/>
                      <a:prstDash val="solid"/>
                      <a:round/>
                      <a:headEnd type="none" w="med" len="med"/>
                      <a:tailEnd type="none" w="med" len="med"/>
                    </a:lnR>
                    <a:lnT w="317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noFill/>
                  </a:tcPr>
                </a:tc>
                <a:tc>
                  <a:txBody>
                    <a:bodyPr/>
                    <a:lstStyle/>
                    <a:p>
                      <a:pPr marL="174625" marR="0" lvl="1" indent="-174625" algn="l" defTabSz="1007963" rtl="0" eaLnBrk="1" fontAlgn="auto" latinLnBrk="0" hangingPunct="1">
                        <a:lnSpc>
                          <a:spcPct val="100000"/>
                        </a:lnSpc>
                        <a:spcBef>
                          <a:spcPts val="0"/>
                        </a:spcBef>
                        <a:spcAft>
                          <a:spcPts val="0"/>
                        </a:spcAft>
                        <a:buClr>
                          <a:schemeClr val="accent3"/>
                        </a:buClr>
                        <a:buSzTx/>
                        <a:buFont typeface="Arial" panose="020B0604020202020204" pitchFamily="34" charset="0"/>
                        <a:buChar char="–"/>
                        <a:tabLst/>
                        <a:defRPr/>
                      </a:pPr>
                      <a:endParaRPr lang="en-GB" sz="1100" b="0" kern="1200" dirty="0">
                        <a:solidFill>
                          <a:schemeClr val="bg1"/>
                        </a:solidFill>
                        <a:latin typeface="Arial" panose="020B0604020202020204" pitchFamily="34" charset="0"/>
                        <a:ea typeface="+mn-ea"/>
                        <a:cs typeface="Arial" panose="020B0604020202020204" pitchFamily="34" charset="0"/>
                      </a:endParaRPr>
                    </a:p>
                  </a:txBody>
                  <a:tcPr marL="39108" marR="39108" marT="0" marB="0">
                    <a:lnL w="19050" cap="flat" cmpd="sng" algn="ctr">
                      <a:noFill/>
                      <a:prstDash val="solid"/>
                      <a:round/>
                      <a:headEnd type="none" w="med" len="med"/>
                      <a:tailEnd type="none" w="med" len="med"/>
                    </a:lnL>
                    <a:lnR w="1905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defTabSz="1007963" rtl="0" eaLnBrk="1" latinLnBrk="0" hangingPunct="1">
                        <a:lnSpc>
                          <a:spcPct val="100000"/>
                        </a:lnSpc>
                        <a:buClr>
                          <a:schemeClr val="accent3"/>
                        </a:buClr>
                        <a:buFont typeface="Arial" panose="020B0604020202020204" pitchFamily="34" charset="0"/>
                        <a:buNone/>
                      </a:pPr>
                      <a:r>
                        <a:rPr lang="en-US" sz="1100" b="0" kern="1200" dirty="0">
                          <a:solidFill>
                            <a:schemeClr val="bg1"/>
                          </a:solidFill>
                          <a:latin typeface="Arial" panose="020B0604020202020204" pitchFamily="34" charset="0"/>
                          <a:ea typeface="+mn-ea"/>
                          <a:cs typeface="Arial" panose="020B0604020202020204" pitchFamily="34" charset="0"/>
                        </a:rPr>
                        <a:t>The Text demonstrates how your own Text will look when you replace the placeholder with </a:t>
                      </a:r>
                      <a:br>
                        <a:rPr lang="en-US" sz="1100" b="0" kern="1200" dirty="0">
                          <a:solidFill>
                            <a:schemeClr val="bg1"/>
                          </a:solidFill>
                          <a:latin typeface="Arial" panose="020B0604020202020204" pitchFamily="34" charset="0"/>
                          <a:ea typeface="+mn-ea"/>
                          <a:cs typeface="Arial" panose="020B0604020202020204" pitchFamily="34" charset="0"/>
                        </a:rPr>
                      </a:br>
                      <a:r>
                        <a:rPr lang="en-US" sz="1100" b="0" kern="1200" dirty="0">
                          <a:solidFill>
                            <a:schemeClr val="bg1"/>
                          </a:solidFill>
                          <a:latin typeface="Arial" panose="020B0604020202020204" pitchFamily="34" charset="0"/>
                          <a:ea typeface="+mn-ea"/>
                          <a:cs typeface="Arial" panose="020B0604020202020204" pitchFamily="34" charset="0"/>
                        </a:rPr>
                        <a:t>your own Text. </a:t>
                      </a:r>
                    </a:p>
                  </a:txBody>
                  <a:tcPr marL="39108" marR="39108" marT="83183" marB="0">
                    <a:lnL w="19050" cap="flat" cmpd="sng" algn="ctr">
                      <a:noFill/>
                      <a:prstDash val="solid"/>
                      <a:round/>
                      <a:headEnd type="none" w="med" len="med"/>
                      <a:tailEnd type="none" w="med" len="med"/>
                    </a:lnL>
                    <a:lnR w="19050" cap="flat" cmpd="sng" algn="ctr">
                      <a:noFill/>
                      <a:prstDash val="solid"/>
                      <a:round/>
                      <a:headEnd type="none" w="med" len="med"/>
                      <a:tailEnd type="none" w="med" len="med"/>
                    </a:lnR>
                    <a:lnT w="317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noFill/>
                  </a:tcPr>
                </a:tc>
                <a:tc>
                  <a:txBody>
                    <a:bodyPr/>
                    <a:lstStyle/>
                    <a:p>
                      <a:pPr marL="174625" marR="0" lvl="1" indent="-174625" algn="l" defTabSz="1007963" rtl="0" eaLnBrk="1" fontAlgn="auto" latinLnBrk="0" hangingPunct="1">
                        <a:lnSpc>
                          <a:spcPct val="100000"/>
                        </a:lnSpc>
                        <a:spcBef>
                          <a:spcPts val="0"/>
                        </a:spcBef>
                        <a:spcAft>
                          <a:spcPts val="0"/>
                        </a:spcAft>
                        <a:buClr>
                          <a:schemeClr val="accent3"/>
                        </a:buClr>
                        <a:buSzTx/>
                        <a:buFont typeface="Arial" panose="020B0604020202020204" pitchFamily="34" charset="0"/>
                        <a:buChar char="–"/>
                        <a:tabLst/>
                        <a:defRPr/>
                      </a:pPr>
                      <a:endParaRPr lang="en-GB" sz="1100" b="0" kern="1200" dirty="0">
                        <a:solidFill>
                          <a:schemeClr val="bg1"/>
                        </a:solidFill>
                        <a:latin typeface="Arial" panose="020B0604020202020204" pitchFamily="34" charset="0"/>
                        <a:ea typeface="+mn-ea"/>
                        <a:cs typeface="Arial" panose="020B0604020202020204" pitchFamily="34" charset="0"/>
                      </a:endParaRPr>
                    </a:p>
                  </a:txBody>
                  <a:tcPr marL="39108" marR="39108" marT="0" marB="0">
                    <a:lnL w="19050" cap="flat" cmpd="sng" algn="ctr">
                      <a:noFill/>
                      <a:prstDash val="solid"/>
                      <a:round/>
                      <a:headEnd type="none" w="med" len="med"/>
                      <a:tailEnd type="none" w="med" len="med"/>
                    </a:lnL>
                    <a:lnR w="1905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defTabSz="1007963" rtl="0" eaLnBrk="1" latinLnBrk="0" hangingPunct="1">
                        <a:lnSpc>
                          <a:spcPct val="100000"/>
                        </a:lnSpc>
                        <a:buClr>
                          <a:schemeClr val="accent3"/>
                        </a:buClr>
                        <a:buFont typeface="Arial" panose="020B0604020202020204" pitchFamily="34" charset="0"/>
                        <a:buNone/>
                      </a:pPr>
                      <a:r>
                        <a:rPr lang="en-US" sz="1100" b="0" kern="1200" dirty="0">
                          <a:solidFill>
                            <a:schemeClr val="bg1"/>
                          </a:solidFill>
                          <a:latin typeface="Arial" panose="020B0604020202020204" pitchFamily="34" charset="0"/>
                          <a:ea typeface="+mn-ea"/>
                          <a:cs typeface="Arial" panose="020B0604020202020204" pitchFamily="34" charset="0"/>
                        </a:rPr>
                        <a:t>The Text demonstrates how your own Text will </a:t>
                      </a:r>
                      <a:br>
                        <a:rPr lang="en-US" sz="1100" b="0" kern="1200" dirty="0">
                          <a:solidFill>
                            <a:schemeClr val="bg1"/>
                          </a:solidFill>
                          <a:latin typeface="Arial" panose="020B0604020202020204" pitchFamily="34" charset="0"/>
                          <a:ea typeface="+mn-ea"/>
                          <a:cs typeface="Arial" panose="020B0604020202020204" pitchFamily="34" charset="0"/>
                        </a:rPr>
                      </a:br>
                      <a:r>
                        <a:rPr lang="en-US" sz="1100" b="0" kern="1200" dirty="0">
                          <a:solidFill>
                            <a:schemeClr val="bg1"/>
                          </a:solidFill>
                          <a:latin typeface="Arial" panose="020B0604020202020204" pitchFamily="34" charset="0"/>
                          <a:ea typeface="+mn-ea"/>
                          <a:cs typeface="Arial" panose="020B0604020202020204" pitchFamily="34" charset="0"/>
                        </a:rPr>
                        <a:t>look when you </a:t>
                      </a:r>
                      <a:br>
                        <a:rPr lang="en-US" sz="1100" b="0" kern="1200" dirty="0">
                          <a:solidFill>
                            <a:schemeClr val="bg1"/>
                          </a:solidFill>
                          <a:latin typeface="Arial" panose="020B0604020202020204" pitchFamily="34" charset="0"/>
                          <a:ea typeface="+mn-ea"/>
                          <a:cs typeface="Arial" panose="020B0604020202020204" pitchFamily="34" charset="0"/>
                        </a:rPr>
                      </a:br>
                      <a:r>
                        <a:rPr lang="en-US" sz="1100" b="0" kern="1200" dirty="0">
                          <a:solidFill>
                            <a:schemeClr val="bg1"/>
                          </a:solidFill>
                          <a:latin typeface="Arial" panose="020B0604020202020204" pitchFamily="34" charset="0"/>
                          <a:ea typeface="+mn-ea"/>
                          <a:cs typeface="Arial" panose="020B0604020202020204" pitchFamily="34" charset="0"/>
                        </a:rPr>
                        <a:t>replace the placeholder with </a:t>
                      </a:r>
                      <a:br>
                        <a:rPr lang="en-US" sz="1100" b="0" kern="1200" dirty="0">
                          <a:solidFill>
                            <a:schemeClr val="bg1"/>
                          </a:solidFill>
                          <a:latin typeface="Arial" panose="020B0604020202020204" pitchFamily="34" charset="0"/>
                          <a:ea typeface="+mn-ea"/>
                          <a:cs typeface="Arial" panose="020B0604020202020204" pitchFamily="34" charset="0"/>
                        </a:rPr>
                      </a:br>
                      <a:r>
                        <a:rPr lang="en-US" sz="1100" b="0" kern="1200" dirty="0">
                          <a:solidFill>
                            <a:schemeClr val="bg1"/>
                          </a:solidFill>
                          <a:latin typeface="Arial" panose="020B0604020202020204" pitchFamily="34" charset="0"/>
                          <a:ea typeface="+mn-ea"/>
                          <a:cs typeface="Arial" panose="020B0604020202020204" pitchFamily="34" charset="0"/>
                        </a:rPr>
                        <a:t>your own Text. </a:t>
                      </a:r>
                    </a:p>
                  </a:txBody>
                  <a:tcPr marL="39108" marR="39108" marT="83183" marB="0">
                    <a:lnL w="19050" cap="flat" cmpd="sng" algn="ctr">
                      <a:noFill/>
                      <a:prstDash val="solid"/>
                      <a:round/>
                      <a:headEnd type="none" w="med" len="med"/>
                      <a:tailEnd type="none" w="med" len="med"/>
                    </a:lnL>
                    <a:lnR w="19050" cap="flat" cmpd="sng" algn="ctr">
                      <a:noFill/>
                      <a:prstDash val="solid"/>
                      <a:round/>
                      <a:headEnd type="none" w="med" len="med"/>
                      <a:tailEnd type="none" w="med" len="med"/>
                    </a:lnR>
                    <a:lnT w="317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grpSp>
        <p:nvGrpSpPr>
          <p:cNvPr id="36" name="Gruppieren 35"/>
          <p:cNvGrpSpPr/>
          <p:nvPr/>
        </p:nvGrpSpPr>
        <p:grpSpPr bwMode="gray">
          <a:xfrm>
            <a:off x="1278836" y="2458666"/>
            <a:ext cx="304604" cy="697760"/>
            <a:chOff x="3253824" y="1882562"/>
            <a:chExt cx="304604" cy="697760"/>
          </a:xfrm>
        </p:grpSpPr>
        <p:sp>
          <p:nvSpPr>
            <p:cNvPr id="37" name="Rechteck 94"/>
            <p:cNvSpPr/>
            <p:nvPr/>
          </p:nvSpPr>
          <p:spPr bwMode="gray">
            <a:xfrm>
              <a:off x="3253824" y="1882562"/>
              <a:ext cx="304604" cy="697760"/>
            </a:xfrm>
            <a:prstGeom prst="rect">
              <a:avLst/>
            </a:prstGeom>
            <a:solidFill>
              <a:schemeClr val="bg1">
                <a:lumMod val="95000"/>
                <a:alpha val="35000"/>
              </a:schemeClr>
            </a:solidFill>
            <a:ln w="6350">
              <a:noFill/>
              <a:round/>
              <a:headEnd/>
              <a:tailEnd/>
            </a:ln>
            <a:effectLst/>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38" name="Rechteck 95"/>
            <p:cNvSpPr/>
            <p:nvPr/>
          </p:nvSpPr>
          <p:spPr bwMode="gray">
            <a:xfrm>
              <a:off x="3287194" y="1911567"/>
              <a:ext cx="237864" cy="639751"/>
            </a:xfrm>
            <a:prstGeom prst="rect">
              <a:avLst/>
            </a:prstGeom>
            <a:solidFill>
              <a:schemeClr val="bg1">
                <a:lumMod val="95000"/>
                <a:alpha val="35000"/>
              </a:schemeClr>
            </a:solidFill>
            <a:ln w="12700">
              <a:noFill/>
              <a:round/>
              <a:headEnd/>
              <a:tailEnd/>
            </a:ln>
            <a:effectLst/>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39" name="Ellipse 96"/>
            <p:cNvSpPr/>
            <p:nvPr/>
          </p:nvSpPr>
          <p:spPr bwMode="gray">
            <a:xfrm>
              <a:off x="3324957" y="1946399"/>
              <a:ext cx="161378" cy="161378"/>
            </a:xfrm>
            <a:prstGeom prst="ellipse">
              <a:avLst/>
            </a:prstGeom>
            <a:solidFill>
              <a:srgbClr val="C00000"/>
            </a:solidFill>
            <a:ln w="9525">
              <a:noFill/>
              <a:round/>
              <a:headEnd/>
              <a:tailEnd/>
            </a:ln>
            <a:effectLst/>
          </p:spPr>
          <p:txBody>
            <a:bodyPr/>
            <a:lstStyle/>
            <a:p>
              <a:endParaRPr lang="en-US" dirty="0">
                <a:latin typeface="Arial" panose="020B0604020202020204" pitchFamily="34" charset="0"/>
                <a:cs typeface="Arial" panose="020B0604020202020204" pitchFamily="34" charset="0"/>
              </a:endParaRPr>
            </a:p>
          </p:txBody>
        </p:sp>
        <p:sp>
          <p:nvSpPr>
            <p:cNvPr id="40" name="Ellipse 97"/>
            <p:cNvSpPr/>
            <p:nvPr/>
          </p:nvSpPr>
          <p:spPr bwMode="gray">
            <a:xfrm>
              <a:off x="3324957" y="2149002"/>
              <a:ext cx="161379" cy="161378"/>
            </a:xfrm>
            <a:prstGeom prst="ellipse">
              <a:avLst/>
            </a:prstGeom>
            <a:solidFill>
              <a:srgbClr val="FCC900"/>
            </a:solidFill>
            <a:ln w="9525">
              <a:noFill/>
              <a:round/>
              <a:headEnd/>
              <a:tailEnd/>
            </a:ln>
            <a:effectLst/>
          </p:spPr>
          <p:txBody>
            <a:bodyPr/>
            <a:lstStyle/>
            <a:p>
              <a:endParaRPr lang="en-US" dirty="0">
                <a:latin typeface="Arial" panose="020B0604020202020204" pitchFamily="34" charset="0"/>
                <a:cs typeface="Arial" panose="020B0604020202020204" pitchFamily="34" charset="0"/>
              </a:endParaRPr>
            </a:p>
          </p:txBody>
        </p:sp>
        <p:sp>
          <p:nvSpPr>
            <p:cNvPr id="41" name="Ellipse 98"/>
            <p:cNvSpPr/>
            <p:nvPr/>
          </p:nvSpPr>
          <p:spPr bwMode="gray">
            <a:xfrm>
              <a:off x="3324957" y="2351604"/>
              <a:ext cx="161379" cy="161378"/>
            </a:xfrm>
            <a:prstGeom prst="ellipse">
              <a:avLst/>
            </a:prstGeom>
            <a:solidFill>
              <a:schemeClr val="bg2"/>
            </a:solidFill>
            <a:ln w="12700">
              <a:noFill/>
              <a:round/>
              <a:headEnd/>
              <a:tailEnd/>
            </a:ln>
            <a:effectLst/>
          </p:spPr>
          <p:txBody>
            <a:bodyPr/>
            <a:lstStyle/>
            <a:p>
              <a:endParaRPr lang="en-US" dirty="0">
                <a:latin typeface="Arial" panose="020B0604020202020204" pitchFamily="34" charset="0"/>
                <a:cs typeface="Arial" panose="020B0604020202020204" pitchFamily="34" charset="0"/>
              </a:endParaRPr>
            </a:p>
          </p:txBody>
        </p:sp>
      </p:grpSp>
      <p:grpSp>
        <p:nvGrpSpPr>
          <p:cNvPr id="42" name="Gruppieren 41"/>
          <p:cNvGrpSpPr/>
          <p:nvPr/>
        </p:nvGrpSpPr>
        <p:grpSpPr bwMode="gray">
          <a:xfrm>
            <a:off x="2986340" y="2458666"/>
            <a:ext cx="304604" cy="697760"/>
            <a:chOff x="3253824" y="1882562"/>
            <a:chExt cx="304604" cy="697760"/>
          </a:xfrm>
        </p:grpSpPr>
        <p:sp>
          <p:nvSpPr>
            <p:cNvPr id="43" name="Rechteck 94"/>
            <p:cNvSpPr/>
            <p:nvPr/>
          </p:nvSpPr>
          <p:spPr bwMode="gray">
            <a:xfrm>
              <a:off x="3253824" y="1882562"/>
              <a:ext cx="304604" cy="697760"/>
            </a:xfrm>
            <a:prstGeom prst="rect">
              <a:avLst/>
            </a:prstGeom>
            <a:solidFill>
              <a:schemeClr val="bg1">
                <a:lumMod val="95000"/>
                <a:alpha val="35000"/>
              </a:schemeClr>
            </a:solidFill>
            <a:ln w="6350">
              <a:noFill/>
              <a:round/>
              <a:headEnd/>
              <a:tailEnd/>
            </a:ln>
            <a:effectLst/>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44" name="Rechteck 95"/>
            <p:cNvSpPr/>
            <p:nvPr/>
          </p:nvSpPr>
          <p:spPr bwMode="gray">
            <a:xfrm>
              <a:off x="3287194" y="1911567"/>
              <a:ext cx="237864" cy="639751"/>
            </a:xfrm>
            <a:prstGeom prst="rect">
              <a:avLst/>
            </a:prstGeom>
            <a:solidFill>
              <a:schemeClr val="bg1">
                <a:lumMod val="95000"/>
                <a:alpha val="35000"/>
              </a:schemeClr>
            </a:solidFill>
            <a:ln w="12700">
              <a:noFill/>
              <a:round/>
              <a:headEnd/>
              <a:tailEnd/>
            </a:ln>
            <a:effectLst/>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45" name="Ellipse 96"/>
            <p:cNvSpPr/>
            <p:nvPr/>
          </p:nvSpPr>
          <p:spPr bwMode="gray">
            <a:xfrm>
              <a:off x="3324957" y="1946399"/>
              <a:ext cx="161378" cy="161378"/>
            </a:xfrm>
            <a:prstGeom prst="ellipse">
              <a:avLst/>
            </a:prstGeom>
            <a:solidFill>
              <a:schemeClr val="bg1">
                <a:lumMod val="95000"/>
              </a:schemeClr>
            </a:solidFill>
            <a:ln w="9525">
              <a:noFill/>
              <a:round/>
              <a:headEnd/>
              <a:tailEnd/>
            </a:ln>
            <a:effectLst/>
          </p:spPr>
          <p:txBody>
            <a:bodyPr/>
            <a:lstStyle/>
            <a:p>
              <a:endParaRPr lang="en-US" dirty="0">
                <a:latin typeface="Arial" panose="020B0604020202020204" pitchFamily="34" charset="0"/>
                <a:cs typeface="Arial" panose="020B0604020202020204" pitchFamily="34" charset="0"/>
              </a:endParaRPr>
            </a:p>
          </p:txBody>
        </p:sp>
        <p:sp>
          <p:nvSpPr>
            <p:cNvPr id="46" name="Ellipse 97"/>
            <p:cNvSpPr/>
            <p:nvPr/>
          </p:nvSpPr>
          <p:spPr bwMode="gray">
            <a:xfrm>
              <a:off x="3324957" y="2149002"/>
              <a:ext cx="161379" cy="161378"/>
            </a:xfrm>
            <a:prstGeom prst="ellipse">
              <a:avLst/>
            </a:prstGeom>
            <a:solidFill>
              <a:srgbClr val="FCC900"/>
            </a:solidFill>
            <a:ln w="9525">
              <a:noFill/>
              <a:round/>
              <a:headEnd/>
              <a:tailEnd/>
            </a:ln>
            <a:effectLst/>
          </p:spPr>
          <p:txBody>
            <a:bodyPr/>
            <a:lstStyle/>
            <a:p>
              <a:endParaRPr lang="en-US" dirty="0">
                <a:latin typeface="Arial" panose="020B0604020202020204" pitchFamily="34" charset="0"/>
                <a:cs typeface="Arial" panose="020B0604020202020204" pitchFamily="34" charset="0"/>
              </a:endParaRPr>
            </a:p>
          </p:txBody>
        </p:sp>
        <p:sp>
          <p:nvSpPr>
            <p:cNvPr id="47" name="Ellipse 98"/>
            <p:cNvSpPr/>
            <p:nvPr/>
          </p:nvSpPr>
          <p:spPr bwMode="gray">
            <a:xfrm>
              <a:off x="3324957" y="2351604"/>
              <a:ext cx="161379" cy="161378"/>
            </a:xfrm>
            <a:prstGeom prst="ellipse">
              <a:avLst/>
            </a:prstGeom>
            <a:solidFill>
              <a:schemeClr val="bg1">
                <a:lumMod val="95000"/>
              </a:schemeClr>
            </a:solidFill>
            <a:ln w="12700">
              <a:noFill/>
              <a:round/>
              <a:headEnd/>
              <a:tailEnd/>
            </a:ln>
            <a:effectLst/>
          </p:spPr>
          <p:txBody>
            <a:bodyPr/>
            <a:lstStyle/>
            <a:p>
              <a:endParaRPr lang="en-US" dirty="0">
                <a:latin typeface="Arial" panose="020B0604020202020204" pitchFamily="34" charset="0"/>
                <a:cs typeface="Arial" panose="020B0604020202020204" pitchFamily="34" charset="0"/>
              </a:endParaRPr>
            </a:p>
          </p:txBody>
        </p:sp>
      </p:grpSp>
      <p:grpSp>
        <p:nvGrpSpPr>
          <p:cNvPr id="48" name="Gruppieren 47"/>
          <p:cNvGrpSpPr/>
          <p:nvPr/>
        </p:nvGrpSpPr>
        <p:grpSpPr bwMode="gray">
          <a:xfrm>
            <a:off x="4777949" y="2458666"/>
            <a:ext cx="304604" cy="697760"/>
            <a:chOff x="3253824" y="1882562"/>
            <a:chExt cx="304604" cy="697760"/>
          </a:xfrm>
        </p:grpSpPr>
        <p:sp>
          <p:nvSpPr>
            <p:cNvPr id="49" name="Rechteck 94"/>
            <p:cNvSpPr/>
            <p:nvPr/>
          </p:nvSpPr>
          <p:spPr bwMode="gray">
            <a:xfrm>
              <a:off x="3253824" y="1882562"/>
              <a:ext cx="304604" cy="697760"/>
            </a:xfrm>
            <a:prstGeom prst="rect">
              <a:avLst/>
            </a:prstGeom>
            <a:solidFill>
              <a:schemeClr val="bg1">
                <a:lumMod val="95000"/>
                <a:alpha val="35000"/>
              </a:schemeClr>
            </a:solidFill>
            <a:ln w="6350">
              <a:noFill/>
              <a:round/>
              <a:headEnd/>
              <a:tailEnd/>
            </a:ln>
            <a:effectLst/>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50" name="Rechteck 95"/>
            <p:cNvSpPr/>
            <p:nvPr/>
          </p:nvSpPr>
          <p:spPr bwMode="gray">
            <a:xfrm>
              <a:off x="3287194" y="1911567"/>
              <a:ext cx="237864" cy="639751"/>
            </a:xfrm>
            <a:prstGeom prst="rect">
              <a:avLst/>
            </a:prstGeom>
            <a:solidFill>
              <a:schemeClr val="bg1">
                <a:lumMod val="95000"/>
                <a:alpha val="35000"/>
              </a:schemeClr>
            </a:solidFill>
            <a:ln w="12700">
              <a:noFill/>
              <a:round/>
              <a:headEnd/>
              <a:tailEnd/>
            </a:ln>
            <a:effectLst/>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51" name="Ellipse 96"/>
            <p:cNvSpPr/>
            <p:nvPr/>
          </p:nvSpPr>
          <p:spPr bwMode="gray">
            <a:xfrm>
              <a:off x="3324957" y="1946399"/>
              <a:ext cx="161378" cy="161378"/>
            </a:xfrm>
            <a:prstGeom prst="ellipse">
              <a:avLst/>
            </a:prstGeom>
            <a:solidFill>
              <a:srgbClr val="C00000"/>
            </a:solidFill>
            <a:ln w="9525">
              <a:noFill/>
              <a:round/>
              <a:headEnd/>
              <a:tailEnd/>
            </a:ln>
            <a:effectLst/>
          </p:spPr>
          <p:txBody>
            <a:bodyPr/>
            <a:lstStyle/>
            <a:p>
              <a:endParaRPr lang="en-US" dirty="0">
                <a:latin typeface="Arial" panose="020B0604020202020204" pitchFamily="34" charset="0"/>
                <a:cs typeface="Arial" panose="020B0604020202020204" pitchFamily="34" charset="0"/>
              </a:endParaRPr>
            </a:p>
          </p:txBody>
        </p:sp>
        <p:sp>
          <p:nvSpPr>
            <p:cNvPr id="52" name="Ellipse 97"/>
            <p:cNvSpPr/>
            <p:nvPr/>
          </p:nvSpPr>
          <p:spPr bwMode="gray">
            <a:xfrm>
              <a:off x="3324957" y="2149002"/>
              <a:ext cx="161379" cy="161378"/>
            </a:xfrm>
            <a:prstGeom prst="ellipse">
              <a:avLst/>
            </a:prstGeom>
            <a:solidFill>
              <a:schemeClr val="bg1">
                <a:lumMod val="95000"/>
              </a:schemeClr>
            </a:solidFill>
            <a:ln w="9525">
              <a:noFill/>
              <a:round/>
              <a:headEnd/>
              <a:tailEnd/>
            </a:ln>
            <a:effectLst/>
          </p:spPr>
          <p:txBody>
            <a:bodyPr/>
            <a:lstStyle/>
            <a:p>
              <a:endParaRPr lang="en-US" dirty="0">
                <a:latin typeface="Arial" panose="020B0604020202020204" pitchFamily="34" charset="0"/>
                <a:cs typeface="Arial" panose="020B0604020202020204" pitchFamily="34" charset="0"/>
              </a:endParaRPr>
            </a:p>
          </p:txBody>
        </p:sp>
        <p:sp>
          <p:nvSpPr>
            <p:cNvPr id="53" name="Ellipse 98"/>
            <p:cNvSpPr/>
            <p:nvPr/>
          </p:nvSpPr>
          <p:spPr bwMode="gray">
            <a:xfrm>
              <a:off x="3324957" y="2351604"/>
              <a:ext cx="161379" cy="161378"/>
            </a:xfrm>
            <a:prstGeom prst="ellipse">
              <a:avLst/>
            </a:prstGeom>
            <a:solidFill>
              <a:schemeClr val="bg1">
                <a:lumMod val="95000"/>
              </a:schemeClr>
            </a:solidFill>
            <a:ln w="12700">
              <a:noFill/>
              <a:round/>
              <a:headEnd/>
              <a:tailEnd/>
            </a:ln>
            <a:effectLst/>
          </p:spPr>
          <p:txBody>
            <a:bodyPr/>
            <a:lstStyle/>
            <a:p>
              <a:endParaRPr lang="en-US" dirty="0">
                <a:latin typeface="Arial" panose="020B0604020202020204" pitchFamily="34" charset="0"/>
                <a:cs typeface="Arial" panose="020B0604020202020204" pitchFamily="34" charset="0"/>
              </a:endParaRPr>
            </a:p>
          </p:txBody>
        </p:sp>
      </p:grpSp>
      <p:grpSp>
        <p:nvGrpSpPr>
          <p:cNvPr id="54" name="Gruppieren 53"/>
          <p:cNvGrpSpPr/>
          <p:nvPr/>
        </p:nvGrpSpPr>
        <p:grpSpPr bwMode="gray">
          <a:xfrm>
            <a:off x="8869298" y="2458666"/>
            <a:ext cx="304604" cy="697760"/>
            <a:chOff x="3253824" y="1882562"/>
            <a:chExt cx="304604" cy="697760"/>
          </a:xfrm>
        </p:grpSpPr>
        <p:sp>
          <p:nvSpPr>
            <p:cNvPr id="55" name="Rechteck 94"/>
            <p:cNvSpPr/>
            <p:nvPr/>
          </p:nvSpPr>
          <p:spPr bwMode="gray">
            <a:xfrm>
              <a:off x="3253824" y="1882562"/>
              <a:ext cx="304604" cy="697760"/>
            </a:xfrm>
            <a:prstGeom prst="rect">
              <a:avLst/>
            </a:prstGeom>
            <a:solidFill>
              <a:schemeClr val="bg1">
                <a:lumMod val="95000"/>
                <a:alpha val="35000"/>
              </a:schemeClr>
            </a:solidFill>
            <a:ln w="6350">
              <a:noFill/>
              <a:round/>
              <a:headEnd/>
              <a:tailEnd/>
            </a:ln>
            <a:effectLst/>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56" name="Rechteck 95"/>
            <p:cNvSpPr/>
            <p:nvPr/>
          </p:nvSpPr>
          <p:spPr bwMode="gray">
            <a:xfrm>
              <a:off x="3287194" y="1911567"/>
              <a:ext cx="237864" cy="639751"/>
            </a:xfrm>
            <a:prstGeom prst="rect">
              <a:avLst/>
            </a:prstGeom>
            <a:solidFill>
              <a:schemeClr val="bg1">
                <a:lumMod val="95000"/>
                <a:alpha val="35000"/>
              </a:schemeClr>
            </a:solidFill>
            <a:ln w="12700">
              <a:noFill/>
              <a:round/>
              <a:headEnd/>
              <a:tailEnd/>
            </a:ln>
            <a:effectLst/>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57" name="Ellipse 96"/>
            <p:cNvSpPr/>
            <p:nvPr/>
          </p:nvSpPr>
          <p:spPr bwMode="gray">
            <a:xfrm>
              <a:off x="3324957" y="1946399"/>
              <a:ext cx="161378" cy="161378"/>
            </a:xfrm>
            <a:prstGeom prst="ellipse">
              <a:avLst/>
            </a:prstGeom>
            <a:solidFill>
              <a:schemeClr val="bg1">
                <a:lumMod val="95000"/>
              </a:schemeClr>
            </a:solidFill>
            <a:ln w="9525">
              <a:noFill/>
              <a:round/>
              <a:headEnd/>
              <a:tailEnd/>
            </a:ln>
            <a:effectLst/>
          </p:spPr>
          <p:txBody>
            <a:bodyPr/>
            <a:lstStyle/>
            <a:p>
              <a:endParaRPr lang="en-US" dirty="0">
                <a:latin typeface="Arial" panose="020B0604020202020204" pitchFamily="34" charset="0"/>
                <a:cs typeface="Arial" panose="020B0604020202020204" pitchFamily="34" charset="0"/>
              </a:endParaRPr>
            </a:p>
          </p:txBody>
        </p:sp>
        <p:sp>
          <p:nvSpPr>
            <p:cNvPr id="58" name="Ellipse 97"/>
            <p:cNvSpPr/>
            <p:nvPr/>
          </p:nvSpPr>
          <p:spPr bwMode="gray">
            <a:xfrm>
              <a:off x="3324957" y="2149002"/>
              <a:ext cx="161379" cy="161378"/>
            </a:xfrm>
            <a:prstGeom prst="ellipse">
              <a:avLst/>
            </a:prstGeom>
            <a:solidFill>
              <a:schemeClr val="bg1">
                <a:lumMod val="95000"/>
              </a:schemeClr>
            </a:solidFill>
            <a:ln w="9525">
              <a:noFill/>
              <a:round/>
              <a:headEnd/>
              <a:tailEnd/>
            </a:ln>
            <a:effectLst/>
          </p:spPr>
          <p:txBody>
            <a:bodyPr/>
            <a:lstStyle/>
            <a:p>
              <a:endParaRPr lang="en-US" dirty="0">
                <a:latin typeface="Arial" panose="020B0604020202020204" pitchFamily="34" charset="0"/>
                <a:cs typeface="Arial" panose="020B0604020202020204" pitchFamily="34" charset="0"/>
              </a:endParaRPr>
            </a:p>
          </p:txBody>
        </p:sp>
        <p:sp>
          <p:nvSpPr>
            <p:cNvPr id="59" name="Ellipse 98"/>
            <p:cNvSpPr/>
            <p:nvPr/>
          </p:nvSpPr>
          <p:spPr bwMode="gray">
            <a:xfrm>
              <a:off x="3324957" y="2351604"/>
              <a:ext cx="161379" cy="161378"/>
            </a:xfrm>
            <a:prstGeom prst="ellipse">
              <a:avLst/>
            </a:prstGeom>
            <a:solidFill>
              <a:schemeClr val="bg2"/>
            </a:solidFill>
            <a:ln w="12700">
              <a:noFill/>
              <a:round/>
              <a:headEnd/>
              <a:tailEnd/>
            </a:ln>
            <a:effectLst/>
          </p:spPr>
          <p:txBody>
            <a:bodyPr/>
            <a:lstStyle/>
            <a:p>
              <a:endParaRPr lang="en-US" dirty="0">
                <a:latin typeface="Arial" panose="020B0604020202020204" pitchFamily="34" charset="0"/>
                <a:cs typeface="Arial" panose="020B0604020202020204" pitchFamily="34" charset="0"/>
              </a:endParaRPr>
            </a:p>
          </p:txBody>
        </p:sp>
      </p:grpSp>
      <p:cxnSp>
        <p:nvCxnSpPr>
          <p:cNvPr id="63" name="Gerade Verbindung 62"/>
          <p:cNvCxnSpPr/>
          <p:nvPr/>
        </p:nvCxnSpPr>
        <p:spPr bwMode="gray">
          <a:xfrm>
            <a:off x="607890" y="2090165"/>
            <a:ext cx="10966573"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5120884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bwMode="gray"/>
        <p:txBody>
          <a:bodyPr/>
          <a:lstStyle/>
          <a:p>
            <a:endParaRPr lang="en-US" dirty="0"/>
          </a:p>
        </p:txBody>
      </p:sp>
      <p:sp>
        <p:nvSpPr>
          <p:cNvPr id="4" name="Untertitel 3"/>
          <p:cNvSpPr>
            <a:spLocks noGrp="1"/>
          </p:cNvSpPr>
          <p:nvPr>
            <p:ph type="subTitle" idx="14"/>
          </p:nvPr>
        </p:nvSpPr>
        <p:spPr bwMode="gray"/>
        <p:txBody>
          <a:bodyPr/>
          <a:lstStyle/>
          <a:p>
            <a:endParaRPr lang="en-US" dirty="0"/>
          </a:p>
        </p:txBody>
      </p:sp>
      <p:graphicFrame>
        <p:nvGraphicFramePr>
          <p:cNvPr id="5" name="Group 337"/>
          <p:cNvGraphicFramePr>
            <a:graphicFrameLocks noGrp="1"/>
          </p:cNvGraphicFramePr>
          <p:nvPr>
            <p:extLst>
              <p:ext uri="{D42A27DB-BD31-4B8C-83A1-F6EECF244321}">
                <p14:modId xmlns:p14="http://schemas.microsoft.com/office/powerpoint/2010/main" val="2722145612"/>
              </p:ext>
            </p:extLst>
          </p:nvPr>
        </p:nvGraphicFramePr>
        <p:xfrm>
          <a:off x="617537" y="1344605"/>
          <a:ext cx="10956925" cy="4894272"/>
        </p:xfrm>
        <a:graphic>
          <a:graphicData uri="http://schemas.openxmlformats.org/drawingml/2006/table">
            <a:tbl>
              <a:tblPr/>
              <a:tblGrid>
                <a:gridCol w="2072654">
                  <a:extLst>
                    <a:ext uri="{9D8B030D-6E8A-4147-A177-3AD203B41FA5}">
                      <a16:colId xmlns:a16="http://schemas.microsoft.com/office/drawing/2014/main" val="20000"/>
                    </a:ext>
                  </a:extLst>
                </a:gridCol>
                <a:gridCol w="1119809">
                  <a:extLst>
                    <a:ext uri="{9D8B030D-6E8A-4147-A177-3AD203B41FA5}">
                      <a16:colId xmlns:a16="http://schemas.microsoft.com/office/drawing/2014/main" val="20001"/>
                    </a:ext>
                  </a:extLst>
                </a:gridCol>
                <a:gridCol w="3925613">
                  <a:extLst>
                    <a:ext uri="{9D8B030D-6E8A-4147-A177-3AD203B41FA5}">
                      <a16:colId xmlns:a16="http://schemas.microsoft.com/office/drawing/2014/main" val="20002"/>
                    </a:ext>
                  </a:extLst>
                </a:gridCol>
                <a:gridCol w="2213005">
                  <a:extLst>
                    <a:ext uri="{9D8B030D-6E8A-4147-A177-3AD203B41FA5}">
                      <a16:colId xmlns:a16="http://schemas.microsoft.com/office/drawing/2014/main" val="20003"/>
                    </a:ext>
                  </a:extLst>
                </a:gridCol>
                <a:gridCol w="1625844">
                  <a:extLst>
                    <a:ext uri="{9D8B030D-6E8A-4147-A177-3AD203B41FA5}">
                      <a16:colId xmlns:a16="http://schemas.microsoft.com/office/drawing/2014/main" val="20004"/>
                    </a:ext>
                  </a:extLst>
                </a:gridCol>
              </a:tblGrid>
              <a:tr h="328088">
                <a:tc>
                  <a:txBody>
                    <a:bodyPr/>
                    <a:lstStyle/>
                    <a:p>
                      <a:pPr marL="0" marR="0" lvl="0" indent="0" algn="l" defTabSz="914400" rtl="0" eaLnBrk="0" fontAlgn="base" latinLnBrk="0" hangingPunct="0">
                        <a:lnSpc>
                          <a:spcPct val="100000"/>
                        </a:lnSpc>
                        <a:spcBef>
                          <a:spcPct val="0"/>
                        </a:spcBef>
                        <a:spcAft>
                          <a:spcPct val="0"/>
                        </a:spcAft>
                        <a:buClr>
                          <a:schemeClr val="bg2"/>
                        </a:buClr>
                        <a:buSzTx/>
                        <a:buFont typeface="Wingdings" pitchFamily="2" charset="2"/>
                        <a:buNone/>
                        <a:tabLst/>
                        <a:defRPr/>
                      </a:pPr>
                      <a:r>
                        <a:rPr lang="en-GB" sz="1600" b="0" cap="all" baseline="0" dirty="0">
                          <a:solidFill>
                            <a:schemeClr val="bg2"/>
                          </a:solidFill>
                          <a:latin typeface="Arial" panose="020B0604020202020204" pitchFamily="34" charset="0"/>
                          <a:cs typeface="Arial" panose="020B0604020202020204" pitchFamily="34" charset="0"/>
                        </a:rPr>
                        <a:t>Title</a:t>
                      </a:r>
                    </a:p>
                  </a:txBody>
                  <a:tcPr marL="53986" marR="67482" marT="36000" marB="54000" anchor="b" horzOverflow="overflow">
                    <a:lnL w="762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
                          <a:schemeClr val="bg2"/>
                        </a:buClr>
                        <a:buSzTx/>
                        <a:buFont typeface="Wingdings" pitchFamily="2" charset="2"/>
                        <a:buNone/>
                        <a:tabLst/>
                        <a:defRPr/>
                      </a:pPr>
                      <a:r>
                        <a:rPr lang="en-GB" sz="1600" b="0" kern="1200" cap="all" baseline="0" noProof="0" dirty="0">
                          <a:solidFill>
                            <a:schemeClr val="bg2"/>
                          </a:solidFill>
                          <a:latin typeface="Arial" panose="020B0604020202020204" pitchFamily="34" charset="0"/>
                          <a:ea typeface="+mn-ea"/>
                          <a:cs typeface="Arial" panose="020B0604020202020204" pitchFamily="34" charset="0"/>
                        </a:rPr>
                        <a:t>Status</a:t>
                      </a:r>
                    </a:p>
                  </a:txBody>
                  <a:tcPr marL="53986" marR="144000" marT="0" marB="68400" anchor="b" horzOverflow="overflow">
                    <a:lnL w="635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chemeClr val="bg2"/>
                        </a:buClr>
                        <a:buSzTx/>
                        <a:buFont typeface="Wingdings" pitchFamily="2" charset="2"/>
                        <a:buNone/>
                        <a:tabLst/>
                        <a:defRPr/>
                      </a:pPr>
                      <a:r>
                        <a:rPr lang="en-GB" altLang="de-DE" sz="1600" b="0" kern="1200" cap="all" baseline="0" noProof="0" dirty="0">
                          <a:solidFill>
                            <a:schemeClr val="bg2"/>
                          </a:solidFill>
                          <a:latin typeface="Arial" panose="020B0604020202020204" pitchFamily="34" charset="0"/>
                          <a:ea typeface="+mn-ea"/>
                          <a:cs typeface="Arial" panose="020B0604020202020204" pitchFamily="34" charset="0"/>
                        </a:rPr>
                        <a:t>Short description</a:t>
                      </a:r>
                    </a:p>
                  </a:txBody>
                  <a:tcPr marL="53986" marR="144000" marT="0" marB="68400" anchor="b" horzOverflow="overflow">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chemeClr val="bg2"/>
                        </a:buClr>
                        <a:buSzTx/>
                        <a:buFont typeface="Wingdings" pitchFamily="2" charset="2"/>
                        <a:buNone/>
                        <a:tabLst/>
                        <a:defRPr/>
                      </a:pPr>
                      <a:r>
                        <a:rPr lang="en-GB" altLang="de-DE" sz="1600" b="0" kern="1200" cap="all" baseline="0" noProof="0" dirty="0">
                          <a:solidFill>
                            <a:schemeClr val="bg2"/>
                          </a:solidFill>
                          <a:latin typeface="Arial" panose="020B0604020202020204" pitchFamily="34" charset="0"/>
                          <a:ea typeface="+mn-ea"/>
                          <a:cs typeface="Arial" panose="020B0604020202020204" pitchFamily="34" charset="0"/>
                        </a:rPr>
                        <a:t>Responsibilities</a:t>
                      </a:r>
                    </a:p>
                  </a:txBody>
                  <a:tcPr marL="53986" marR="144000" marT="0" marB="68400" anchor="b" horzOverflow="overflow">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
                          <a:schemeClr val="bg2"/>
                        </a:buClr>
                        <a:buSzTx/>
                        <a:buFont typeface="Wingdings" pitchFamily="2" charset="2"/>
                        <a:buNone/>
                        <a:tabLst/>
                        <a:defRPr/>
                      </a:pPr>
                      <a:r>
                        <a:rPr lang="en-GB" altLang="de-DE" sz="1600" b="0" kern="1200" cap="all" baseline="0" noProof="0" dirty="0">
                          <a:solidFill>
                            <a:schemeClr val="bg2"/>
                          </a:solidFill>
                          <a:latin typeface="Arial" panose="020B0604020202020204" pitchFamily="34" charset="0"/>
                          <a:ea typeface="+mn-ea"/>
                          <a:cs typeface="Arial" panose="020B0604020202020204" pitchFamily="34" charset="0"/>
                        </a:rPr>
                        <a:t>Due date</a:t>
                      </a:r>
                    </a:p>
                  </a:txBody>
                  <a:tcPr marL="53986" marR="144000" marT="0" marB="68400" anchor="b" horzOverflow="overflow">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140108">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de-DE" sz="12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Placeholder</a:t>
                      </a:r>
                    </a:p>
                  </a:txBody>
                  <a:tcPr marL="53986" marR="67482" marT="0" marB="0" anchor="ctr" horzOverflow="overflow">
                    <a:lnL w="762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endParaRPr kumimoji="0" lang="en-GB" sz="12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635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marL="171450" marR="0" lvl="0" indent="-171450" algn="l" defTabSz="914400" rtl="0" eaLnBrk="0" fontAlgn="base" latinLnBrk="0" hangingPunct="0">
                        <a:lnSpc>
                          <a:spcPct val="100000"/>
                        </a:lnSpc>
                        <a:spcBef>
                          <a:spcPct val="0"/>
                        </a:spcBef>
                        <a:spcAft>
                          <a:spcPct val="0"/>
                        </a:spcAft>
                        <a:buClr>
                          <a:schemeClr val="bg2"/>
                        </a:buClr>
                        <a:buSzTx/>
                        <a:buFont typeface="Symbol" panose="05050102010706020507" pitchFamily="18" charset="2"/>
                        <a:buChar char="-"/>
                        <a:tabLst/>
                      </a:pPr>
                      <a:r>
                        <a:rPr kumimoji="0" lang="en-US" sz="1200" b="0" i="0" u="none" strike="noStrike" kern="1200" cap="none" normalizeH="0" baseline="0" noProof="0" dirty="0">
                          <a:ln>
                            <a:noFill/>
                          </a:ln>
                          <a:solidFill>
                            <a:schemeClr val="bg1"/>
                          </a:solidFill>
                          <a:effectLst/>
                          <a:latin typeface="Arial" panose="020B0604020202020204" pitchFamily="34" charset="0"/>
                          <a:ea typeface="+mn-ea"/>
                          <a:cs typeface="Arial" panose="020B0604020202020204" pitchFamily="34" charset="0"/>
                        </a:rPr>
                        <a:t>This is a placeholder text.</a:t>
                      </a:r>
                    </a:p>
                    <a:p>
                      <a:pPr marL="171450" marR="0" lvl="0" indent="-171450" algn="l" defTabSz="914400" rtl="0" eaLnBrk="0" fontAlgn="base" latinLnBrk="0" hangingPunct="0">
                        <a:lnSpc>
                          <a:spcPct val="100000"/>
                        </a:lnSpc>
                        <a:spcBef>
                          <a:spcPct val="0"/>
                        </a:spcBef>
                        <a:spcAft>
                          <a:spcPct val="0"/>
                        </a:spcAft>
                        <a:buClr>
                          <a:schemeClr val="bg2"/>
                        </a:buClr>
                        <a:buSzTx/>
                        <a:buFont typeface="Symbol" panose="05050102010706020507" pitchFamily="18" charset="2"/>
                        <a:buChar char="-"/>
                        <a:tabLst/>
                      </a:pPr>
                      <a:r>
                        <a:rPr kumimoji="0" lang="en-US" sz="1200" b="0" i="0" u="none" strike="noStrike" kern="1200" cap="none" normalizeH="0" baseline="0" noProof="0" dirty="0">
                          <a:ln>
                            <a:noFill/>
                          </a:ln>
                          <a:solidFill>
                            <a:schemeClr val="bg1"/>
                          </a:solidFill>
                          <a:effectLst/>
                          <a:latin typeface="Arial" panose="020B0604020202020204" pitchFamily="34" charset="0"/>
                          <a:ea typeface="+mn-ea"/>
                          <a:cs typeface="Arial" panose="020B0604020202020204" pitchFamily="34" charset="0"/>
                        </a:rPr>
                        <a:t>The text demonstrates how your own text will look when you replace the placeholder with your own text.</a:t>
                      </a:r>
                      <a:endParaRPr kumimoji="0" lang="en-GB" sz="1200" b="0" i="0" u="none" strike="noStrike" kern="1200" cap="none" normalizeH="0" baseline="0" noProof="0" dirty="0">
                        <a:ln>
                          <a:noFill/>
                        </a:ln>
                        <a:solidFill>
                          <a:schemeClr val="bg1"/>
                        </a:solidFill>
                        <a:effectLst/>
                        <a:latin typeface="Arial" panose="020B0604020202020204" pitchFamily="34" charset="0"/>
                        <a:ea typeface="+mn-ea"/>
                        <a:cs typeface="Arial" panose="020B0604020202020204" pitchFamily="34" charset="0"/>
                      </a:endParaRPr>
                    </a:p>
                  </a:txBody>
                  <a:tcPr marL="53986" marR="67482" marT="144000" marB="0" anchor="ctr" horzOverflow="overflow">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marL="171450" marR="0" lvl="0" indent="-171450" algn="l" defTabSz="914400" rtl="0" eaLnBrk="0" fontAlgn="base" latinLnBrk="0" hangingPunct="0">
                        <a:lnSpc>
                          <a:spcPct val="100000"/>
                        </a:lnSpc>
                        <a:spcBef>
                          <a:spcPct val="0"/>
                        </a:spcBef>
                        <a:spcAft>
                          <a:spcPct val="0"/>
                        </a:spcAft>
                        <a:buClr>
                          <a:schemeClr val="bg2"/>
                        </a:buClr>
                        <a:buSzTx/>
                        <a:buFont typeface="Symbol" panose="05050102010706020507" pitchFamily="18" charset="2"/>
                        <a:buChar char="-"/>
                        <a:tabLst/>
                      </a:pPr>
                      <a:r>
                        <a:rPr kumimoji="0" lang="en-US" sz="1200" b="0" i="0" u="none" strike="noStrike" kern="1200" cap="none" normalizeH="0" baseline="0" noProof="0" dirty="0">
                          <a:ln>
                            <a:noFill/>
                          </a:ln>
                          <a:solidFill>
                            <a:schemeClr val="bg1"/>
                          </a:solidFill>
                          <a:effectLst/>
                          <a:latin typeface="Arial" panose="020B0604020202020204" pitchFamily="34" charset="0"/>
                          <a:ea typeface="+mn-ea"/>
                          <a:cs typeface="Arial" panose="020B0604020202020204" pitchFamily="34" charset="0"/>
                        </a:rPr>
                        <a:t>This is a placeholder text.</a:t>
                      </a:r>
                    </a:p>
                  </a:txBody>
                  <a:tcPr marL="53986" marR="67482" marT="144000" marB="0" anchor="ctr" horzOverflow="overflow">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de-DE" sz="12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YYYY-MM-DD</a:t>
                      </a:r>
                    </a:p>
                  </a:txBody>
                  <a:tcPr marL="53986" marR="67482" marT="0" marB="0" anchor="ctr" horzOverflow="overflow">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40108">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de-DE" sz="12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Placeholder</a:t>
                      </a:r>
                    </a:p>
                  </a:txBody>
                  <a:tcPr marL="53986" marR="67482" marT="0" marB="0" anchor="ctr" horzOverflow="overflow">
                    <a:lnL w="762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endParaRPr kumimoji="0" lang="en-GB" sz="12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635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alpha val="25000"/>
                      </a:schemeClr>
                    </a:solidFill>
                  </a:tcPr>
                </a:tc>
                <a:tc>
                  <a:txBody>
                    <a:bodyPr/>
                    <a:lstStyle/>
                    <a:p>
                      <a:pPr marL="171450" marR="0" lvl="0" indent="-171450" algn="l" defTabSz="914400" rtl="0" eaLnBrk="0" fontAlgn="base" latinLnBrk="0" hangingPunct="0">
                        <a:lnSpc>
                          <a:spcPct val="100000"/>
                        </a:lnSpc>
                        <a:spcBef>
                          <a:spcPct val="0"/>
                        </a:spcBef>
                        <a:spcAft>
                          <a:spcPct val="0"/>
                        </a:spcAft>
                        <a:buClr>
                          <a:schemeClr val="bg2"/>
                        </a:buClr>
                        <a:buSzTx/>
                        <a:buFont typeface="Symbol" panose="05050102010706020507" pitchFamily="18" charset="2"/>
                        <a:buChar char="-"/>
                        <a:tabLst/>
                      </a:pPr>
                      <a:r>
                        <a:rPr kumimoji="0" lang="en-US" sz="1200" b="0" i="0" u="none" strike="noStrike" kern="1200" cap="none" normalizeH="0" baseline="0" noProof="0" dirty="0">
                          <a:ln>
                            <a:noFill/>
                          </a:ln>
                          <a:solidFill>
                            <a:schemeClr val="bg1"/>
                          </a:solidFill>
                          <a:effectLst/>
                          <a:latin typeface="Arial" panose="020B0604020202020204" pitchFamily="34" charset="0"/>
                          <a:ea typeface="+mn-ea"/>
                          <a:cs typeface="Arial" panose="020B0604020202020204" pitchFamily="34" charset="0"/>
                        </a:rPr>
                        <a:t>This is a placeholder text.</a:t>
                      </a:r>
                    </a:p>
                    <a:p>
                      <a:pPr marL="171450" marR="0" lvl="0" indent="-171450" algn="l" defTabSz="914400" rtl="0" eaLnBrk="0" fontAlgn="base" latinLnBrk="0" hangingPunct="0">
                        <a:lnSpc>
                          <a:spcPct val="100000"/>
                        </a:lnSpc>
                        <a:spcBef>
                          <a:spcPct val="0"/>
                        </a:spcBef>
                        <a:spcAft>
                          <a:spcPct val="0"/>
                        </a:spcAft>
                        <a:buClr>
                          <a:schemeClr val="bg2"/>
                        </a:buClr>
                        <a:buSzTx/>
                        <a:buFont typeface="Symbol" panose="05050102010706020507" pitchFamily="18" charset="2"/>
                        <a:buChar char="-"/>
                        <a:tabLst/>
                      </a:pPr>
                      <a:r>
                        <a:rPr kumimoji="0" lang="en-US" sz="1200" b="0" i="0" u="none" strike="noStrike" kern="1200" cap="none" normalizeH="0" baseline="0" noProof="0" dirty="0">
                          <a:ln>
                            <a:noFill/>
                          </a:ln>
                          <a:solidFill>
                            <a:schemeClr val="bg1"/>
                          </a:solidFill>
                          <a:effectLst/>
                          <a:latin typeface="Arial" panose="020B0604020202020204" pitchFamily="34" charset="0"/>
                          <a:ea typeface="+mn-ea"/>
                          <a:cs typeface="Arial" panose="020B0604020202020204" pitchFamily="34" charset="0"/>
                        </a:rPr>
                        <a:t>The text demonstrates how your own text will look when you replace the placeholder with your own text.</a:t>
                      </a:r>
                      <a:endParaRPr kumimoji="0" lang="en-GB" sz="1200" b="0" i="0" u="none" strike="noStrike" kern="1200" cap="none" normalizeH="0" baseline="0" noProof="0" dirty="0">
                        <a:ln>
                          <a:noFill/>
                        </a:ln>
                        <a:solidFill>
                          <a:schemeClr val="bg1"/>
                        </a:solidFill>
                        <a:effectLst/>
                        <a:latin typeface="Arial" panose="020B0604020202020204" pitchFamily="34" charset="0"/>
                        <a:ea typeface="+mn-ea"/>
                        <a:cs typeface="Arial" panose="020B0604020202020204" pitchFamily="34" charset="0"/>
                      </a:endParaRPr>
                    </a:p>
                  </a:txBody>
                  <a:tcPr marL="53986" marR="67482" marT="144000" marB="0" anchor="ctr" horzOverflow="overflow">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alpha val="25000"/>
                      </a:schemeClr>
                    </a:solidFill>
                  </a:tcPr>
                </a:tc>
                <a:tc>
                  <a:txBody>
                    <a:bodyPr/>
                    <a:lstStyle/>
                    <a:p>
                      <a:pPr marL="171450" marR="0" lvl="0" indent="-171450" algn="l" defTabSz="914400" rtl="0" eaLnBrk="0" fontAlgn="base" latinLnBrk="0" hangingPunct="0">
                        <a:lnSpc>
                          <a:spcPct val="100000"/>
                        </a:lnSpc>
                        <a:spcBef>
                          <a:spcPct val="0"/>
                        </a:spcBef>
                        <a:spcAft>
                          <a:spcPct val="0"/>
                        </a:spcAft>
                        <a:buClr>
                          <a:schemeClr val="bg2"/>
                        </a:buClr>
                        <a:buSzTx/>
                        <a:buFont typeface="Symbol" panose="05050102010706020507" pitchFamily="18" charset="2"/>
                        <a:buChar char="-"/>
                        <a:tabLst/>
                      </a:pPr>
                      <a:r>
                        <a:rPr kumimoji="0" lang="en-US" sz="1200" b="0" i="0" u="none" strike="noStrike" kern="1200" cap="none" normalizeH="0" baseline="0" noProof="0" dirty="0">
                          <a:ln>
                            <a:noFill/>
                          </a:ln>
                          <a:solidFill>
                            <a:schemeClr val="bg1"/>
                          </a:solidFill>
                          <a:effectLst/>
                          <a:latin typeface="Arial" panose="020B0604020202020204" pitchFamily="34" charset="0"/>
                          <a:ea typeface="+mn-ea"/>
                          <a:cs typeface="Arial" panose="020B0604020202020204" pitchFamily="34" charset="0"/>
                        </a:rPr>
                        <a:t>This is a placeholder text.</a:t>
                      </a:r>
                    </a:p>
                  </a:txBody>
                  <a:tcPr marL="53986" marR="67482" marT="144000" marB="0" anchor="ctr" horzOverflow="overflow">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alpha val="25000"/>
                      </a:schemeClr>
                    </a:solid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de-DE" sz="12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YYYY-MM-DD</a:t>
                      </a:r>
                    </a:p>
                  </a:txBody>
                  <a:tcPr marL="53986" marR="67482" marT="0" marB="0" anchor="ctr" horzOverflow="overflow">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alpha val="25000"/>
                      </a:schemeClr>
                    </a:solidFill>
                  </a:tcPr>
                </a:tc>
                <a:extLst>
                  <a:ext uri="{0D108BD9-81ED-4DB2-BD59-A6C34878D82A}">
                    <a16:rowId xmlns:a16="http://schemas.microsoft.com/office/drawing/2014/main" val="10002"/>
                  </a:ext>
                </a:extLst>
              </a:tr>
              <a:tr h="1140108">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de-DE" sz="12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Placeholder</a:t>
                      </a:r>
                    </a:p>
                  </a:txBody>
                  <a:tcPr marL="53986" marR="67482" marT="0" marB="0" anchor="ctr" horzOverflow="overflow">
                    <a:lnL w="762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
                          <a:schemeClr val="bg2"/>
                        </a:buClr>
                        <a:buSzTx/>
                        <a:buFont typeface="Wingdings" pitchFamily="2" charset="2"/>
                        <a:buNone/>
                        <a:tabLst/>
                      </a:pPr>
                      <a:endParaRPr kumimoji="0" lang="en-GB" sz="12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635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marL="171450" marR="0" lvl="0" indent="-171450" algn="l" defTabSz="914400" rtl="0" eaLnBrk="0" fontAlgn="base" latinLnBrk="0" hangingPunct="0">
                        <a:lnSpc>
                          <a:spcPct val="100000"/>
                        </a:lnSpc>
                        <a:spcBef>
                          <a:spcPct val="0"/>
                        </a:spcBef>
                        <a:spcAft>
                          <a:spcPct val="0"/>
                        </a:spcAft>
                        <a:buClr>
                          <a:schemeClr val="bg2"/>
                        </a:buClr>
                        <a:buSzTx/>
                        <a:buFont typeface="Symbol" panose="05050102010706020507" pitchFamily="18" charset="2"/>
                        <a:buChar char="-"/>
                        <a:tabLst/>
                      </a:pPr>
                      <a:r>
                        <a:rPr kumimoji="0" lang="en-US" altLang="de-DE" sz="1200" b="0" i="0" u="none" strike="noStrike" kern="1200" cap="none" normalizeH="0" baseline="0" noProof="0" dirty="0">
                          <a:ln>
                            <a:noFill/>
                          </a:ln>
                          <a:solidFill>
                            <a:schemeClr val="bg1"/>
                          </a:solidFill>
                          <a:effectLst/>
                          <a:latin typeface="Arial" panose="020B0604020202020204" pitchFamily="34" charset="0"/>
                          <a:ea typeface="+mn-ea"/>
                          <a:cs typeface="Arial" panose="020B0604020202020204" pitchFamily="34" charset="0"/>
                        </a:rPr>
                        <a:t>This is a placeholder text.</a:t>
                      </a:r>
                    </a:p>
                    <a:p>
                      <a:pPr marL="171450" marR="0" lvl="0" indent="-171450" algn="l" defTabSz="914400" rtl="0" eaLnBrk="0" fontAlgn="base" latinLnBrk="0" hangingPunct="0">
                        <a:lnSpc>
                          <a:spcPct val="100000"/>
                        </a:lnSpc>
                        <a:spcBef>
                          <a:spcPct val="0"/>
                        </a:spcBef>
                        <a:spcAft>
                          <a:spcPct val="0"/>
                        </a:spcAft>
                        <a:buClr>
                          <a:schemeClr val="bg2"/>
                        </a:buClr>
                        <a:buSzTx/>
                        <a:buFont typeface="Symbol" panose="05050102010706020507" pitchFamily="18" charset="2"/>
                        <a:buChar char="-"/>
                        <a:tabLst/>
                      </a:pPr>
                      <a:r>
                        <a:rPr kumimoji="0" lang="en-US" altLang="de-DE" sz="1200" b="0" i="0" u="none" strike="noStrike" kern="1200" cap="none" normalizeH="0" baseline="0" noProof="0" dirty="0">
                          <a:ln>
                            <a:noFill/>
                          </a:ln>
                          <a:solidFill>
                            <a:schemeClr val="bg1"/>
                          </a:solidFill>
                          <a:effectLst/>
                          <a:latin typeface="Arial" panose="020B0604020202020204" pitchFamily="34" charset="0"/>
                          <a:ea typeface="+mn-ea"/>
                          <a:cs typeface="Arial" panose="020B0604020202020204" pitchFamily="34" charset="0"/>
                        </a:rPr>
                        <a:t>The text demonstrates how your own text will look when you replace the placeholder with your own text.</a:t>
                      </a:r>
                      <a:endParaRPr kumimoji="0" lang="en-GB" sz="1200" b="0" i="0" u="none" strike="noStrike" kern="1200" cap="none" normalizeH="0" baseline="0" noProof="0" dirty="0">
                        <a:ln>
                          <a:noFill/>
                        </a:ln>
                        <a:solidFill>
                          <a:schemeClr val="bg1"/>
                        </a:solidFill>
                        <a:effectLst/>
                        <a:latin typeface="Arial" panose="020B0604020202020204" pitchFamily="34" charset="0"/>
                        <a:ea typeface="+mn-ea"/>
                        <a:cs typeface="Arial" panose="020B0604020202020204" pitchFamily="34" charset="0"/>
                      </a:endParaRPr>
                    </a:p>
                  </a:txBody>
                  <a:tcPr marL="53986" marR="67482" marT="144000" marB="0" anchor="ctr" horzOverflow="overflow">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marL="171450" marR="0" lvl="0" indent="-171450" algn="l" defTabSz="914400" rtl="0" eaLnBrk="0" fontAlgn="base" latinLnBrk="0" hangingPunct="0">
                        <a:lnSpc>
                          <a:spcPct val="100000"/>
                        </a:lnSpc>
                        <a:spcBef>
                          <a:spcPct val="0"/>
                        </a:spcBef>
                        <a:spcAft>
                          <a:spcPct val="0"/>
                        </a:spcAft>
                        <a:buClr>
                          <a:schemeClr val="bg2"/>
                        </a:buClr>
                        <a:buSzTx/>
                        <a:buFont typeface="Symbol" panose="05050102010706020507" pitchFamily="18" charset="2"/>
                        <a:buChar char="-"/>
                        <a:tabLst/>
                      </a:pPr>
                      <a:r>
                        <a:rPr kumimoji="0" lang="en-US" sz="1200" b="0" i="0" u="none" strike="noStrike" kern="1200" cap="none" normalizeH="0" baseline="0" noProof="0" dirty="0">
                          <a:ln>
                            <a:noFill/>
                          </a:ln>
                          <a:solidFill>
                            <a:schemeClr val="bg1"/>
                          </a:solidFill>
                          <a:effectLst/>
                          <a:latin typeface="Arial" panose="020B0604020202020204" pitchFamily="34" charset="0"/>
                          <a:ea typeface="+mn-ea"/>
                          <a:cs typeface="Arial" panose="020B0604020202020204" pitchFamily="34" charset="0"/>
                        </a:rPr>
                        <a:t>This is a placeholder text.</a:t>
                      </a:r>
                    </a:p>
                  </a:txBody>
                  <a:tcPr marL="53986" marR="67482" marT="144000" marB="0" anchor="ctr" horzOverflow="overflow">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de-DE" sz="12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YYYY-MM-DD</a:t>
                      </a:r>
                    </a:p>
                  </a:txBody>
                  <a:tcPr marL="53986" marR="67482" marT="0" marB="0" anchor="ctr" horzOverflow="overflow">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140108">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de-DE" sz="12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Placeholder</a:t>
                      </a:r>
                    </a:p>
                  </a:txBody>
                  <a:tcPr marL="53986" marR="67482" marT="0" marB="0" anchor="ctr" horzOverflow="overflow">
                    <a:lnL w="762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alpha val="25000"/>
                      </a:schemeClr>
                    </a:solidFill>
                  </a:tcPr>
                </a:tc>
                <a:tc>
                  <a:txBody>
                    <a:bodyPr/>
                    <a:lstStyle/>
                    <a:p>
                      <a:pPr marL="0" marR="0" lvl="0" indent="0" algn="r" defTabSz="914400" rtl="0" eaLnBrk="0" fontAlgn="base" latinLnBrk="0" hangingPunct="0">
                        <a:lnSpc>
                          <a:spcPct val="90000"/>
                        </a:lnSpc>
                        <a:spcBef>
                          <a:spcPct val="0"/>
                        </a:spcBef>
                        <a:spcAft>
                          <a:spcPct val="0"/>
                        </a:spcAft>
                        <a:buClrTx/>
                        <a:buSzTx/>
                        <a:buFontTx/>
                        <a:buNone/>
                        <a:tabLst/>
                      </a:pPr>
                      <a:endParaRPr kumimoji="0" lang="en-GB" sz="12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endParaRPr>
                    </a:p>
                  </a:txBody>
                  <a:tcPr marL="53986" marR="67482" marT="0" marB="0" anchor="ctr" horzOverflow="overflow">
                    <a:lnL w="635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alpha val="25000"/>
                      </a:schemeClr>
                    </a:solidFill>
                  </a:tcPr>
                </a:tc>
                <a:tc>
                  <a:txBody>
                    <a:bodyPr/>
                    <a:lstStyle/>
                    <a:p>
                      <a:pPr marL="171450" marR="0" lvl="0" indent="-171450" algn="l" defTabSz="914400" rtl="0" eaLnBrk="0" fontAlgn="base" latinLnBrk="0" hangingPunct="0">
                        <a:lnSpc>
                          <a:spcPct val="100000"/>
                        </a:lnSpc>
                        <a:spcBef>
                          <a:spcPct val="0"/>
                        </a:spcBef>
                        <a:spcAft>
                          <a:spcPct val="0"/>
                        </a:spcAft>
                        <a:buClr>
                          <a:schemeClr val="bg2"/>
                        </a:buClr>
                        <a:buSzTx/>
                        <a:buFont typeface="Symbol" panose="05050102010706020507" pitchFamily="18" charset="2"/>
                        <a:buChar char="-"/>
                        <a:tabLst/>
                      </a:pPr>
                      <a:r>
                        <a:rPr kumimoji="0" lang="en-US" altLang="de-DE" sz="1200" b="0" i="0" u="none" strike="noStrike" kern="1200" cap="none" normalizeH="0" baseline="0" noProof="0" dirty="0">
                          <a:ln>
                            <a:noFill/>
                          </a:ln>
                          <a:solidFill>
                            <a:schemeClr val="bg1"/>
                          </a:solidFill>
                          <a:effectLst/>
                          <a:latin typeface="Arial" panose="020B0604020202020204" pitchFamily="34" charset="0"/>
                          <a:ea typeface="+mn-ea"/>
                          <a:cs typeface="Arial" panose="020B0604020202020204" pitchFamily="34" charset="0"/>
                        </a:rPr>
                        <a:t>This is a placeholder text.</a:t>
                      </a:r>
                    </a:p>
                    <a:p>
                      <a:pPr marL="171450" marR="0" lvl="0" indent="-171450" algn="l" defTabSz="914400" rtl="0" eaLnBrk="0" fontAlgn="base" latinLnBrk="0" hangingPunct="0">
                        <a:lnSpc>
                          <a:spcPct val="100000"/>
                        </a:lnSpc>
                        <a:spcBef>
                          <a:spcPct val="0"/>
                        </a:spcBef>
                        <a:spcAft>
                          <a:spcPct val="0"/>
                        </a:spcAft>
                        <a:buClr>
                          <a:schemeClr val="bg2"/>
                        </a:buClr>
                        <a:buSzTx/>
                        <a:buFont typeface="Symbol" panose="05050102010706020507" pitchFamily="18" charset="2"/>
                        <a:buChar char="-"/>
                        <a:tabLst/>
                      </a:pPr>
                      <a:r>
                        <a:rPr kumimoji="0" lang="en-US" altLang="de-DE" sz="1200" b="0" i="0" u="none" strike="noStrike" kern="1200" cap="none" normalizeH="0" baseline="0" noProof="0" dirty="0">
                          <a:ln>
                            <a:noFill/>
                          </a:ln>
                          <a:solidFill>
                            <a:schemeClr val="bg1"/>
                          </a:solidFill>
                          <a:effectLst/>
                          <a:latin typeface="Arial" panose="020B0604020202020204" pitchFamily="34" charset="0"/>
                          <a:ea typeface="+mn-ea"/>
                          <a:cs typeface="Arial" panose="020B0604020202020204" pitchFamily="34" charset="0"/>
                        </a:rPr>
                        <a:t>The text demonstrates how your own text will look when you replace the placeholder with your own text.</a:t>
                      </a:r>
                      <a:endParaRPr kumimoji="0" lang="en-GB" sz="1200" b="0" i="0" u="none" strike="noStrike" kern="1200" cap="none" normalizeH="0" baseline="0" noProof="0" dirty="0">
                        <a:ln>
                          <a:noFill/>
                        </a:ln>
                        <a:solidFill>
                          <a:schemeClr val="bg1"/>
                        </a:solidFill>
                        <a:effectLst/>
                        <a:latin typeface="Arial" panose="020B0604020202020204" pitchFamily="34" charset="0"/>
                        <a:ea typeface="+mn-ea"/>
                        <a:cs typeface="Arial" panose="020B0604020202020204" pitchFamily="34" charset="0"/>
                      </a:endParaRPr>
                    </a:p>
                  </a:txBody>
                  <a:tcPr marL="53986" marR="67482" marT="144000" marB="0" anchor="ctr" horzOverflow="overflow">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alpha val="25000"/>
                      </a:schemeClr>
                    </a:solidFill>
                  </a:tcPr>
                </a:tc>
                <a:tc>
                  <a:txBody>
                    <a:bodyPr/>
                    <a:lstStyle/>
                    <a:p>
                      <a:pPr marL="171450" marR="0" lvl="0" indent="-171450" algn="l" defTabSz="914400" rtl="0" eaLnBrk="0" fontAlgn="base" latinLnBrk="0" hangingPunct="0">
                        <a:lnSpc>
                          <a:spcPct val="100000"/>
                        </a:lnSpc>
                        <a:spcBef>
                          <a:spcPct val="0"/>
                        </a:spcBef>
                        <a:spcAft>
                          <a:spcPct val="0"/>
                        </a:spcAft>
                        <a:buClr>
                          <a:schemeClr val="bg2"/>
                        </a:buClr>
                        <a:buSzTx/>
                        <a:buFont typeface="Symbol" panose="05050102010706020507" pitchFamily="18" charset="2"/>
                        <a:buChar char="-"/>
                        <a:tabLst/>
                      </a:pPr>
                      <a:r>
                        <a:rPr kumimoji="0" lang="en-US" sz="1200" b="0" i="0" u="none" strike="noStrike" kern="1200" cap="none" normalizeH="0" baseline="0" noProof="0" dirty="0">
                          <a:ln>
                            <a:noFill/>
                          </a:ln>
                          <a:solidFill>
                            <a:schemeClr val="bg1"/>
                          </a:solidFill>
                          <a:effectLst/>
                          <a:latin typeface="Arial" panose="020B0604020202020204" pitchFamily="34" charset="0"/>
                          <a:ea typeface="+mn-ea"/>
                          <a:cs typeface="Arial" panose="020B0604020202020204" pitchFamily="34" charset="0"/>
                        </a:rPr>
                        <a:t>This is a placeholder text.</a:t>
                      </a:r>
                    </a:p>
                  </a:txBody>
                  <a:tcPr marL="53986" marR="67482" marT="144000" marB="0" anchor="ctr" horzOverflow="overflow">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alpha val="25000"/>
                      </a:schemeClr>
                    </a:solid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de-DE" sz="1200" b="0" i="0" u="none" strike="noStrike" cap="none" normalizeH="0" baseline="0" noProof="0" dirty="0">
                          <a:ln>
                            <a:noFill/>
                          </a:ln>
                          <a:solidFill>
                            <a:schemeClr val="bg1"/>
                          </a:solidFill>
                          <a:effectLst/>
                          <a:latin typeface="Arial" panose="020B0604020202020204" pitchFamily="34" charset="0"/>
                          <a:cs typeface="Arial" panose="020B0604020202020204" pitchFamily="34" charset="0"/>
                        </a:rPr>
                        <a:t>YYYY-MM-DD</a:t>
                      </a:r>
                    </a:p>
                  </a:txBody>
                  <a:tcPr marL="53986" marR="67482" marT="0" marB="0" anchor="ctr" horzOverflow="overflow">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alpha val="25000"/>
                      </a:schemeClr>
                    </a:solidFill>
                  </a:tcPr>
                </a:tc>
                <a:extLst>
                  <a:ext uri="{0D108BD9-81ED-4DB2-BD59-A6C34878D82A}">
                    <a16:rowId xmlns:a16="http://schemas.microsoft.com/office/drawing/2014/main" val="10004"/>
                  </a:ext>
                </a:extLst>
              </a:tr>
            </a:tbl>
          </a:graphicData>
        </a:graphic>
      </p:graphicFrame>
      <p:grpSp>
        <p:nvGrpSpPr>
          <p:cNvPr id="2" name="Gruppieren 1"/>
          <p:cNvGrpSpPr/>
          <p:nvPr/>
        </p:nvGrpSpPr>
        <p:grpSpPr>
          <a:xfrm>
            <a:off x="3079285" y="5324012"/>
            <a:ext cx="304604" cy="697760"/>
            <a:chOff x="3079285" y="5324012"/>
            <a:chExt cx="304604" cy="697760"/>
          </a:xfrm>
        </p:grpSpPr>
        <p:sp>
          <p:nvSpPr>
            <p:cNvPr id="7" name="Rechteck 82"/>
            <p:cNvSpPr/>
            <p:nvPr/>
          </p:nvSpPr>
          <p:spPr bwMode="gray">
            <a:xfrm>
              <a:off x="3079285" y="5324012"/>
              <a:ext cx="304604" cy="697760"/>
            </a:xfrm>
            <a:prstGeom prst="rect">
              <a:avLst/>
            </a:prstGeom>
            <a:solidFill>
              <a:schemeClr val="bg1">
                <a:lumMod val="95000"/>
                <a:alpha val="35000"/>
              </a:schemeClr>
            </a:solidFill>
            <a:ln w="6350">
              <a:noFill/>
              <a:round/>
              <a:headEnd/>
              <a:tailEnd/>
            </a:ln>
            <a:effectLst/>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8" name="Rechteck 83"/>
            <p:cNvSpPr/>
            <p:nvPr/>
          </p:nvSpPr>
          <p:spPr bwMode="gray">
            <a:xfrm>
              <a:off x="3112655" y="5353017"/>
              <a:ext cx="237864" cy="639751"/>
            </a:xfrm>
            <a:prstGeom prst="rect">
              <a:avLst/>
            </a:prstGeom>
            <a:solidFill>
              <a:schemeClr val="bg1">
                <a:lumMod val="95000"/>
                <a:alpha val="35000"/>
              </a:schemeClr>
            </a:solidFill>
            <a:ln w="12700">
              <a:noFill/>
              <a:round/>
              <a:headEnd/>
              <a:tailEnd/>
            </a:ln>
            <a:effectLst/>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9" name="Ellipse 84"/>
            <p:cNvSpPr/>
            <p:nvPr/>
          </p:nvSpPr>
          <p:spPr bwMode="gray">
            <a:xfrm>
              <a:off x="3150418" y="5387849"/>
              <a:ext cx="161378" cy="161378"/>
            </a:xfrm>
            <a:prstGeom prst="ellipse">
              <a:avLst/>
            </a:prstGeom>
            <a:solidFill>
              <a:schemeClr val="bg1">
                <a:lumMod val="95000"/>
                <a:alpha val="35000"/>
              </a:schemeClr>
            </a:solidFill>
            <a:ln w="9525">
              <a:noFill/>
              <a:round/>
              <a:headEnd/>
              <a:tailEnd/>
            </a:ln>
            <a:effectLst/>
          </p:spPr>
          <p:txBody>
            <a:bodyPr/>
            <a:lstStyle/>
            <a:p>
              <a:endParaRPr lang="en-US" dirty="0">
                <a:latin typeface="Arial" panose="020B0604020202020204" pitchFamily="34" charset="0"/>
                <a:cs typeface="Arial" panose="020B0604020202020204" pitchFamily="34" charset="0"/>
              </a:endParaRPr>
            </a:p>
          </p:txBody>
        </p:sp>
        <p:sp>
          <p:nvSpPr>
            <p:cNvPr id="10" name="Ellipse 85"/>
            <p:cNvSpPr/>
            <p:nvPr/>
          </p:nvSpPr>
          <p:spPr bwMode="gray">
            <a:xfrm>
              <a:off x="3150418" y="5590452"/>
              <a:ext cx="161379" cy="161378"/>
            </a:xfrm>
            <a:prstGeom prst="ellipse">
              <a:avLst/>
            </a:prstGeom>
            <a:solidFill>
              <a:schemeClr val="bg1">
                <a:lumMod val="95000"/>
                <a:alpha val="35000"/>
              </a:schemeClr>
            </a:solidFill>
            <a:ln w="9525">
              <a:noFill/>
              <a:round/>
              <a:headEnd/>
              <a:tailEnd/>
            </a:ln>
            <a:effectLst/>
          </p:spPr>
          <p:txBody>
            <a:bodyPr/>
            <a:lstStyle/>
            <a:p>
              <a:endParaRPr lang="en-US" dirty="0">
                <a:latin typeface="Arial" panose="020B0604020202020204" pitchFamily="34" charset="0"/>
                <a:cs typeface="Arial" panose="020B0604020202020204" pitchFamily="34" charset="0"/>
              </a:endParaRPr>
            </a:p>
          </p:txBody>
        </p:sp>
        <p:sp>
          <p:nvSpPr>
            <p:cNvPr id="11" name="Ellipse 86"/>
            <p:cNvSpPr/>
            <p:nvPr/>
          </p:nvSpPr>
          <p:spPr bwMode="gray">
            <a:xfrm>
              <a:off x="3150418" y="5793054"/>
              <a:ext cx="161379" cy="161378"/>
            </a:xfrm>
            <a:prstGeom prst="ellipse">
              <a:avLst/>
            </a:prstGeom>
            <a:solidFill>
              <a:schemeClr val="bg2"/>
            </a:solidFill>
            <a:ln w="12700">
              <a:noFill/>
              <a:round/>
              <a:headEnd/>
              <a:tailEnd/>
            </a:ln>
            <a:effectLst/>
          </p:spPr>
          <p:txBody>
            <a:bodyPr/>
            <a:lstStyle/>
            <a:p>
              <a:endParaRPr lang="en-US" dirty="0">
                <a:latin typeface="Arial" panose="020B0604020202020204" pitchFamily="34" charset="0"/>
                <a:cs typeface="Arial" panose="020B0604020202020204" pitchFamily="34" charset="0"/>
              </a:endParaRPr>
            </a:p>
          </p:txBody>
        </p:sp>
      </p:grpSp>
      <p:grpSp>
        <p:nvGrpSpPr>
          <p:cNvPr id="6" name="Gruppieren 5"/>
          <p:cNvGrpSpPr/>
          <p:nvPr/>
        </p:nvGrpSpPr>
        <p:grpSpPr>
          <a:xfrm>
            <a:off x="3079285" y="3029712"/>
            <a:ext cx="304604" cy="697760"/>
            <a:chOff x="3079285" y="3029712"/>
            <a:chExt cx="304604" cy="697760"/>
          </a:xfrm>
        </p:grpSpPr>
        <p:sp>
          <p:nvSpPr>
            <p:cNvPr id="13" name="Rechteck 88"/>
            <p:cNvSpPr/>
            <p:nvPr/>
          </p:nvSpPr>
          <p:spPr bwMode="gray">
            <a:xfrm>
              <a:off x="3079285" y="3029712"/>
              <a:ext cx="304604" cy="697760"/>
            </a:xfrm>
            <a:prstGeom prst="rect">
              <a:avLst/>
            </a:prstGeom>
            <a:solidFill>
              <a:schemeClr val="bg1">
                <a:lumMod val="95000"/>
                <a:alpha val="35000"/>
              </a:schemeClr>
            </a:solidFill>
            <a:ln w="6350">
              <a:noFill/>
              <a:round/>
              <a:headEnd/>
              <a:tailEnd/>
            </a:ln>
            <a:effectLst/>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14" name="Rechteck 89"/>
            <p:cNvSpPr/>
            <p:nvPr/>
          </p:nvSpPr>
          <p:spPr bwMode="gray">
            <a:xfrm>
              <a:off x="3112655" y="3058717"/>
              <a:ext cx="237864" cy="639751"/>
            </a:xfrm>
            <a:prstGeom prst="rect">
              <a:avLst/>
            </a:prstGeom>
            <a:solidFill>
              <a:schemeClr val="bg1">
                <a:lumMod val="95000"/>
                <a:alpha val="35000"/>
              </a:schemeClr>
            </a:solidFill>
            <a:ln w="12700">
              <a:noFill/>
              <a:round/>
              <a:headEnd/>
              <a:tailEnd/>
            </a:ln>
            <a:effectLst/>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15" name="Ellipse 90"/>
            <p:cNvSpPr/>
            <p:nvPr/>
          </p:nvSpPr>
          <p:spPr bwMode="gray">
            <a:xfrm>
              <a:off x="3150418" y="3093549"/>
              <a:ext cx="161378" cy="161378"/>
            </a:xfrm>
            <a:prstGeom prst="ellipse">
              <a:avLst/>
            </a:prstGeom>
            <a:solidFill>
              <a:schemeClr val="bg1">
                <a:lumMod val="95000"/>
                <a:alpha val="35000"/>
              </a:schemeClr>
            </a:solidFill>
            <a:ln w="9525">
              <a:noFill/>
              <a:round/>
              <a:headEnd/>
              <a:tailEnd/>
            </a:ln>
            <a:effectLst/>
          </p:spPr>
          <p:txBody>
            <a:bodyPr/>
            <a:lstStyle/>
            <a:p>
              <a:endParaRPr lang="en-US" dirty="0">
                <a:latin typeface="Arial" panose="020B0604020202020204" pitchFamily="34" charset="0"/>
                <a:cs typeface="Arial" panose="020B0604020202020204" pitchFamily="34" charset="0"/>
              </a:endParaRPr>
            </a:p>
          </p:txBody>
        </p:sp>
        <p:sp>
          <p:nvSpPr>
            <p:cNvPr id="16" name="Ellipse 91"/>
            <p:cNvSpPr/>
            <p:nvPr/>
          </p:nvSpPr>
          <p:spPr bwMode="gray">
            <a:xfrm>
              <a:off x="3150418" y="3296152"/>
              <a:ext cx="161379" cy="161378"/>
            </a:xfrm>
            <a:prstGeom prst="ellipse">
              <a:avLst/>
            </a:prstGeom>
            <a:solidFill>
              <a:srgbClr val="FCC900"/>
            </a:solidFill>
            <a:ln w="9525">
              <a:noFill/>
              <a:round/>
              <a:headEnd/>
              <a:tailEnd/>
            </a:ln>
            <a:effectLst/>
          </p:spPr>
          <p:txBody>
            <a:bodyPr/>
            <a:lstStyle/>
            <a:p>
              <a:endParaRPr lang="en-US" dirty="0">
                <a:latin typeface="Arial" panose="020B0604020202020204" pitchFamily="34" charset="0"/>
                <a:cs typeface="Arial" panose="020B0604020202020204" pitchFamily="34" charset="0"/>
              </a:endParaRPr>
            </a:p>
          </p:txBody>
        </p:sp>
        <p:sp>
          <p:nvSpPr>
            <p:cNvPr id="17" name="Ellipse 92"/>
            <p:cNvSpPr/>
            <p:nvPr/>
          </p:nvSpPr>
          <p:spPr bwMode="gray">
            <a:xfrm>
              <a:off x="3150418" y="3498754"/>
              <a:ext cx="161379" cy="161378"/>
            </a:xfrm>
            <a:prstGeom prst="ellipse">
              <a:avLst/>
            </a:prstGeom>
            <a:solidFill>
              <a:schemeClr val="bg1">
                <a:lumMod val="95000"/>
                <a:alpha val="35000"/>
              </a:schemeClr>
            </a:solidFill>
            <a:ln w="12700">
              <a:noFill/>
              <a:round/>
              <a:headEnd/>
              <a:tailEnd/>
            </a:ln>
            <a:effectLst/>
          </p:spPr>
          <p:txBody>
            <a:bodyPr/>
            <a:lstStyle/>
            <a:p>
              <a:endParaRPr lang="en-US" dirty="0">
                <a:latin typeface="Arial" panose="020B0604020202020204" pitchFamily="34" charset="0"/>
                <a:cs typeface="Arial" panose="020B0604020202020204" pitchFamily="34" charset="0"/>
              </a:endParaRPr>
            </a:p>
          </p:txBody>
        </p:sp>
      </p:grpSp>
      <p:grpSp>
        <p:nvGrpSpPr>
          <p:cNvPr id="80" name="Gruppieren 79"/>
          <p:cNvGrpSpPr/>
          <p:nvPr/>
        </p:nvGrpSpPr>
        <p:grpSpPr bwMode="gray">
          <a:xfrm>
            <a:off x="3079285" y="1882562"/>
            <a:ext cx="304604" cy="697760"/>
            <a:chOff x="3253824" y="1882562"/>
            <a:chExt cx="304604" cy="697760"/>
          </a:xfrm>
        </p:grpSpPr>
        <p:sp>
          <p:nvSpPr>
            <p:cNvPr id="19" name="Rechteck 94"/>
            <p:cNvSpPr/>
            <p:nvPr/>
          </p:nvSpPr>
          <p:spPr bwMode="gray">
            <a:xfrm>
              <a:off x="3253824" y="1882562"/>
              <a:ext cx="304604" cy="697760"/>
            </a:xfrm>
            <a:prstGeom prst="rect">
              <a:avLst/>
            </a:prstGeom>
            <a:solidFill>
              <a:schemeClr val="bg1">
                <a:lumMod val="95000"/>
                <a:alpha val="35000"/>
              </a:schemeClr>
            </a:solidFill>
            <a:ln w="6350">
              <a:noFill/>
              <a:round/>
              <a:headEnd/>
              <a:tailEnd/>
            </a:ln>
            <a:effectLst/>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20" name="Rechteck 95"/>
            <p:cNvSpPr/>
            <p:nvPr/>
          </p:nvSpPr>
          <p:spPr bwMode="gray">
            <a:xfrm>
              <a:off x="3287194" y="1911567"/>
              <a:ext cx="237864" cy="639751"/>
            </a:xfrm>
            <a:prstGeom prst="rect">
              <a:avLst/>
            </a:prstGeom>
            <a:solidFill>
              <a:schemeClr val="bg1">
                <a:lumMod val="95000"/>
                <a:alpha val="35000"/>
              </a:schemeClr>
            </a:solidFill>
            <a:ln w="12700">
              <a:noFill/>
              <a:round/>
              <a:headEnd/>
              <a:tailEnd/>
            </a:ln>
            <a:effectLst/>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21" name="Ellipse 96"/>
            <p:cNvSpPr/>
            <p:nvPr/>
          </p:nvSpPr>
          <p:spPr bwMode="gray">
            <a:xfrm>
              <a:off x="3324957" y="1946399"/>
              <a:ext cx="161378" cy="161378"/>
            </a:xfrm>
            <a:prstGeom prst="ellipse">
              <a:avLst/>
            </a:prstGeom>
            <a:solidFill>
              <a:srgbClr val="C00000"/>
            </a:solidFill>
            <a:ln w="9525">
              <a:noFill/>
              <a:round/>
              <a:headEnd/>
              <a:tailEnd/>
            </a:ln>
            <a:effectLst/>
          </p:spPr>
          <p:txBody>
            <a:bodyPr/>
            <a:lstStyle/>
            <a:p>
              <a:endParaRPr lang="en-US" dirty="0">
                <a:latin typeface="Arial" panose="020B0604020202020204" pitchFamily="34" charset="0"/>
                <a:cs typeface="Arial" panose="020B0604020202020204" pitchFamily="34" charset="0"/>
              </a:endParaRPr>
            </a:p>
          </p:txBody>
        </p:sp>
        <p:sp>
          <p:nvSpPr>
            <p:cNvPr id="22" name="Ellipse 97"/>
            <p:cNvSpPr/>
            <p:nvPr/>
          </p:nvSpPr>
          <p:spPr bwMode="gray">
            <a:xfrm>
              <a:off x="3324957" y="2149002"/>
              <a:ext cx="161379" cy="161378"/>
            </a:xfrm>
            <a:prstGeom prst="ellipse">
              <a:avLst/>
            </a:prstGeom>
            <a:solidFill>
              <a:schemeClr val="bg1">
                <a:lumMod val="95000"/>
                <a:alpha val="35000"/>
              </a:schemeClr>
            </a:solidFill>
            <a:ln w="9525">
              <a:noFill/>
              <a:round/>
              <a:headEnd/>
              <a:tailEnd/>
            </a:ln>
            <a:effectLst/>
          </p:spPr>
          <p:txBody>
            <a:bodyPr/>
            <a:lstStyle/>
            <a:p>
              <a:endParaRPr lang="en-US" dirty="0">
                <a:latin typeface="Arial" panose="020B0604020202020204" pitchFamily="34" charset="0"/>
                <a:cs typeface="Arial" panose="020B0604020202020204" pitchFamily="34" charset="0"/>
              </a:endParaRPr>
            </a:p>
          </p:txBody>
        </p:sp>
        <p:sp>
          <p:nvSpPr>
            <p:cNvPr id="23" name="Ellipse 98"/>
            <p:cNvSpPr/>
            <p:nvPr/>
          </p:nvSpPr>
          <p:spPr bwMode="gray">
            <a:xfrm>
              <a:off x="3324957" y="2351604"/>
              <a:ext cx="161379" cy="161378"/>
            </a:xfrm>
            <a:prstGeom prst="ellipse">
              <a:avLst/>
            </a:prstGeom>
            <a:solidFill>
              <a:schemeClr val="bg1">
                <a:lumMod val="95000"/>
                <a:alpha val="35000"/>
              </a:schemeClr>
            </a:solidFill>
            <a:ln w="12700">
              <a:noFill/>
              <a:round/>
              <a:headEnd/>
              <a:tailEnd/>
            </a:ln>
            <a:effectLst/>
          </p:spPr>
          <p:txBody>
            <a:bodyPr/>
            <a:lstStyle/>
            <a:p>
              <a:endParaRPr lang="en-US" dirty="0">
                <a:latin typeface="Arial" panose="020B0604020202020204" pitchFamily="34" charset="0"/>
                <a:cs typeface="Arial" panose="020B0604020202020204" pitchFamily="34" charset="0"/>
              </a:endParaRPr>
            </a:p>
          </p:txBody>
        </p:sp>
      </p:grpSp>
      <p:grpSp>
        <p:nvGrpSpPr>
          <p:cNvPr id="79" name="Gruppieren 78"/>
          <p:cNvGrpSpPr/>
          <p:nvPr/>
        </p:nvGrpSpPr>
        <p:grpSpPr bwMode="gray">
          <a:xfrm>
            <a:off x="3079285" y="4176862"/>
            <a:ext cx="304604" cy="697760"/>
            <a:chOff x="3253824" y="4176862"/>
            <a:chExt cx="304604" cy="697760"/>
          </a:xfrm>
        </p:grpSpPr>
        <p:sp>
          <p:nvSpPr>
            <p:cNvPr id="25" name="Rechteck 100"/>
            <p:cNvSpPr/>
            <p:nvPr/>
          </p:nvSpPr>
          <p:spPr bwMode="gray">
            <a:xfrm>
              <a:off x="3253824" y="4176862"/>
              <a:ext cx="304604" cy="697760"/>
            </a:xfrm>
            <a:prstGeom prst="rect">
              <a:avLst/>
            </a:prstGeom>
            <a:solidFill>
              <a:schemeClr val="bg1">
                <a:lumMod val="95000"/>
                <a:alpha val="35000"/>
              </a:schemeClr>
            </a:solidFill>
            <a:ln w="6350">
              <a:noFill/>
              <a:round/>
              <a:headEnd/>
              <a:tailEnd/>
            </a:ln>
            <a:effectLst/>
          </p:spPr>
          <p:txBody>
            <a:bodyPr rtlCol="0" anchor="ctr"/>
            <a:lstStyle/>
            <a:p>
              <a:pPr algn="ctr"/>
              <a:endParaRPr lang="en-US" b="1" dirty="0">
                <a:latin typeface="Arial" panose="020B0604020202020204" pitchFamily="34" charset="0"/>
                <a:cs typeface="Arial" panose="020B0604020202020204" pitchFamily="34" charset="0"/>
              </a:endParaRPr>
            </a:p>
          </p:txBody>
        </p:sp>
        <p:sp>
          <p:nvSpPr>
            <p:cNvPr id="26" name="Rechteck 101"/>
            <p:cNvSpPr/>
            <p:nvPr/>
          </p:nvSpPr>
          <p:spPr bwMode="gray">
            <a:xfrm>
              <a:off x="3287194" y="4205867"/>
              <a:ext cx="237864" cy="639751"/>
            </a:xfrm>
            <a:prstGeom prst="rect">
              <a:avLst/>
            </a:prstGeom>
            <a:solidFill>
              <a:schemeClr val="bg1">
                <a:lumMod val="95000"/>
                <a:alpha val="35000"/>
              </a:schemeClr>
            </a:solidFill>
            <a:ln w="12700">
              <a:noFill/>
              <a:round/>
              <a:headEnd/>
              <a:tailEnd/>
            </a:ln>
            <a:effectLst/>
          </p:spPr>
          <p:txBody>
            <a:bodyPr rtlCol="0" anchor="ctr"/>
            <a:lstStyle/>
            <a:p>
              <a:pPr algn="ctr"/>
              <a:endParaRPr lang="en-US" b="1" dirty="0">
                <a:latin typeface="Arial" panose="020B0604020202020204" pitchFamily="34" charset="0"/>
                <a:cs typeface="Arial" panose="020B0604020202020204" pitchFamily="34" charset="0"/>
              </a:endParaRPr>
            </a:p>
          </p:txBody>
        </p:sp>
        <p:sp>
          <p:nvSpPr>
            <p:cNvPr id="27" name="Ellipse 102"/>
            <p:cNvSpPr/>
            <p:nvPr/>
          </p:nvSpPr>
          <p:spPr bwMode="gray">
            <a:xfrm>
              <a:off x="3324957" y="4240699"/>
              <a:ext cx="161378" cy="161378"/>
            </a:xfrm>
            <a:prstGeom prst="ellipse">
              <a:avLst/>
            </a:prstGeom>
            <a:solidFill>
              <a:schemeClr val="bg1">
                <a:lumMod val="95000"/>
                <a:alpha val="35000"/>
              </a:schemeClr>
            </a:solidFill>
            <a:ln w="9525">
              <a:noFill/>
              <a:round/>
              <a:headEnd/>
              <a:tailEnd/>
            </a:ln>
            <a:effectLst/>
          </p:spPr>
          <p:txBody>
            <a:bodyPr/>
            <a:lstStyle/>
            <a:p>
              <a:endParaRPr lang="en-US" b="1" dirty="0">
                <a:latin typeface="Arial" panose="020B0604020202020204" pitchFamily="34" charset="0"/>
                <a:cs typeface="Arial" panose="020B0604020202020204" pitchFamily="34" charset="0"/>
              </a:endParaRPr>
            </a:p>
          </p:txBody>
        </p:sp>
        <p:sp>
          <p:nvSpPr>
            <p:cNvPr id="28" name="Ellipse 103"/>
            <p:cNvSpPr/>
            <p:nvPr/>
          </p:nvSpPr>
          <p:spPr bwMode="gray">
            <a:xfrm>
              <a:off x="3324957" y="4443302"/>
              <a:ext cx="161379" cy="161378"/>
            </a:xfrm>
            <a:prstGeom prst="ellipse">
              <a:avLst/>
            </a:prstGeom>
            <a:solidFill>
              <a:schemeClr val="bg1">
                <a:lumMod val="95000"/>
                <a:alpha val="35000"/>
              </a:schemeClr>
            </a:solidFill>
            <a:ln w="9525">
              <a:noFill/>
              <a:round/>
              <a:headEnd/>
              <a:tailEnd/>
            </a:ln>
            <a:effectLst/>
          </p:spPr>
          <p:txBody>
            <a:bodyPr/>
            <a:lstStyle/>
            <a:p>
              <a:endParaRPr lang="en-US" b="1" dirty="0">
                <a:latin typeface="Arial" panose="020B0604020202020204" pitchFamily="34" charset="0"/>
                <a:cs typeface="Arial" panose="020B0604020202020204" pitchFamily="34" charset="0"/>
              </a:endParaRPr>
            </a:p>
          </p:txBody>
        </p:sp>
        <p:sp>
          <p:nvSpPr>
            <p:cNvPr id="29" name="Ellipse 104"/>
            <p:cNvSpPr/>
            <p:nvPr/>
          </p:nvSpPr>
          <p:spPr bwMode="gray">
            <a:xfrm>
              <a:off x="3324957" y="4645904"/>
              <a:ext cx="161379" cy="161378"/>
            </a:xfrm>
            <a:prstGeom prst="ellipse">
              <a:avLst/>
            </a:prstGeom>
            <a:solidFill>
              <a:schemeClr val="bg2"/>
            </a:solidFill>
            <a:ln w="12700">
              <a:noFill/>
              <a:round/>
              <a:headEnd/>
              <a:tailEnd/>
            </a:ln>
            <a:effectLst/>
          </p:spPr>
          <p:txBody>
            <a:bodyPr/>
            <a:lstStyle/>
            <a:p>
              <a:endParaRPr lang="en-US" b="1" dirty="0">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08595171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table</a:t>
            </a:r>
          </a:p>
        </p:txBody>
      </p:sp>
      <p:sp>
        <p:nvSpPr>
          <p:cNvPr id="3" name="Untertitel 2"/>
          <p:cNvSpPr>
            <a:spLocks noGrp="1"/>
          </p:cNvSpPr>
          <p:nvPr>
            <p:ph type="subTitle" idx="14"/>
          </p:nvPr>
        </p:nvSpPr>
        <p:spPr bwMode="gray"/>
        <p:txBody>
          <a:bodyPr/>
          <a:lstStyle/>
          <a:p>
            <a:endParaRPr lang="en-US" dirty="0"/>
          </a:p>
        </p:txBody>
      </p:sp>
      <p:sp>
        <p:nvSpPr>
          <p:cNvPr id="17" name="Text Placeholder 6"/>
          <p:cNvSpPr txBox="1">
            <a:spLocks/>
          </p:cNvSpPr>
          <p:nvPr/>
        </p:nvSpPr>
        <p:spPr bwMode="gray">
          <a:xfrm>
            <a:off x="2925850" y="1366049"/>
            <a:ext cx="2731734" cy="343977"/>
          </a:xfrm>
          <a:prstGeom prst="rect">
            <a:avLst/>
          </a:prstGeom>
          <a:noFill/>
        </p:spPr>
        <p:txBody>
          <a:bodyPr lIns="0" tIns="0" rIns="0" bIns="0" anchor="t"/>
          <a:lstStyle>
            <a:lvl1pPr marL="0" indent="0" algn="l" defTabSz="1221456" rtl="0" eaLnBrk="1" latinLnBrk="0" hangingPunct="1">
              <a:spcBef>
                <a:spcPts val="300"/>
              </a:spcBef>
              <a:spcAft>
                <a:spcPts val="300"/>
              </a:spcAft>
              <a:buClr>
                <a:schemeClr val="bg1"/>
              </a:buClr>
              <a:buSzPct val="110000"/>
              <a:buFont typeface="Arial" pitchFamily="34" charset="0"/>
              <a:buNone/>
              <a:defRPr sz="1400" kern="1200" baseline="0">
                <a:solidFill>
                  <a:schemeClr val="bg1"/>
                </a:solidFill>
                <a:latin typeface="+mn-lt"/>
                <a:ea typeface="+mn-ea"/>
                <a:cs typeface="+mn-cs"/>
              </a:defRPr>
            </a:lvl1pPr>
            <a:lvl2pPr marL="216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2pPr>
            <a:lvl3pPr marL="432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3pPr>
            <a:lvl4pPr marL="648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4pPr>
            <a:lvl5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5pPr>
            <a:lvl6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6pPr>
            <a:lvl7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7pPr>
            <a:lvl8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8pPr>
            <a:lvl9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Key fact</a:t>
            </a:r>
          </a:p>
        </p:txBody>
      </p:sp>
      <p:sp>
        <p:nvSpPr>
          <p:cNvPr id="18" name="Text Placeholder 6"/>
          <p:cNvSpPr txBox="1">
            <a:spLocks/>
          </p:cNvSpPr>
          <p:nvPr/>
        </p:nvSpPr>
        <p:spPr bwMode="gray">
          <a:xfrm>
            <a:off x="5876297" y="1366049"/>
            <a:ext cx="2731734" cy="343977"/>
          </a:xfrm>
          <a:prstGeom prst="rect">
            <a:avLst/>
          </a:prstGeom>
          <a:noFill/>
        </p:spPr>
        <p:txBody>
          <a:bodyPr lIns="0" tIns="0" rIns="0" bIns="0" anchor="t"/>
          <a:lstStyle>
            <a:lvl1pPr marL="0" indent="0" algn="l" defTabSz="1221456" rtl="0" eaLnBrk="1" latinLnBrk="0" hangingPunct="1">
              <a:spcBef>
                <a:spcPts val="300"/>
              </a:spcBef>
              <a:spcAft>
                <a:spcPts val="300"/>
              </a:spcAft>
              <a:buClr>
                <a:schemeClr val="bg1"/>
              </a:buClr>
              <a:buSzPct val="110000"/>
              <a:buFont typeface="Arial" pitchFamily="34" charset="0"/>
              <a:buNone/>
              <a:defRPr sz="1400" kern="1200" baseline="0">
                <a:solidFill>
                  <a:schemeClr val="bg1"/>
                </a:solidFill>
                <a:latin typeface="+mn-lt"/>
                <a:ea typeface="+mn-ea"/>
                <a:cs typeface="+mn-cs"/>
              </a:defRPr>
            </a:lvl1pPr>
            <a:lvl2pPr marL="216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2pPr>
            <a:lvl3pPr marL="432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3pPr>
            <a:lvl4pPr marL="648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4pPr>
            <a:lvl5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5pPr>
            <a:lvl6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6pPr>
            <a:lvl7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7pPr>
            <a:lvl8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8pPr>
            <a:lvl9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Key fact</a:t>
            </a:r>
          </a:p>
        </p:txBody>
      </p:sp>
      <p:sp>
        <p:nvSpPr>
          <p:cNvPr id="5" name="Text Placeholder 6"/>
          <p:cNvSpPr txBox="1">
            <a:spLocks/>
          </p:cNvSpPr>
          <p:nvPr/>
        </p:nvSpPr>
        <p:spPr bwMode="gray">
          <a:xfrm>
            <a:off x="2940139" y="1710026"/>
            <a:ext cx="2731734" cy="943560"/>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6" name="Text Placeholder 6"/>
          <p:cNvSpPr txBox="1">
            <a:spLocks/>
          </p:cNvSpPr>
          <p:nvPr/>
        </p:nvSpPr>
        <p:spPr bwMode="gray">
          <a:xfrm>
            <a:off x="617538" y="1710026"/>
            <a:ext cx="2103887" cy="943560"/>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bg1"/>
              </a:buClr>
              <a:buSzPct val="110000"/>
              <a:buFont typeface="Arial" pitchFamily="34" charset="0"/>
              <a:buNone/>
              <a:defRPr sz="1400" kern="1200" baseline="0">
                <a:solidFill>
                  <a:schemeClr val="bg1"/>
                </a:solidFill>
                <a:latin typeface="+mn-lt"/>
                <a:ea typeface="+mn-ea"/>
                <a:cs typeface="+mn-cs"/>
              </a:defRPr>
            </a:lvl1pPr>
            <a:lvl2pPr marL="216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2pPr>
            <a:lvl3pPr marL="432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3pPr>
            <a:lvl4pPr marL="648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4pPr>
            <a:lvl5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5pPr>
            <a:lvl6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6pPr>
            <a:lvl7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7pPr>
            <a:lvl8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8pPr>
            <a:lvl9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9pPr>
          </a:lstStyle>
          <a:p>
            <a:r>
              <a:rPr lang="en-US" sz="1600" dirty="0">
                <a:latin typeface="Arial" panose="020B0604020202020204" pitchFamily="34" charset="0"/>
                <a:cs typeface="Arial" panose="020B0604020202020204" pitchFamily="34" charset="0"/>
              </a:rPr>
              <a:t>Key fact</a:t>
            </a:r>
          </a:p>
        </p:txBody>
      </p:sp>
      <p:sp>
        <p:nvSpPr>
          <p:cNvPr id="7" name="Text Placeholder 6"/>
          <p:cNvSpPr txBox="1">
            <a:spLocks/>
          </p:cNvSpPr>
          <p:nvPr/>
        </p:nvSpPr>
        <p:spPr bwMode="gray">
          <a:xfrm>
            <a:off x="2940139" y="2902378"/>
            <a:ext cx="2731734" cy="947682"/>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8" name="Text Placeholder 6"/>
          <p:cNvSpPr txBox="1">
            <a:spLocks/>
          </p:cNvSpPr>
          <p:nvPr/>
        </p:nvSpPr>
        <p:spPr bwMode="gray">
          <a:xfrm>
            <a:off x="617538" y="2905122"/>
            <a:ext cx="2103887" cy="943560"/>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bg1"/>
              </a:buClr>
              <a:buSzPct val="110000"/>
              <a:buFont typeface="Arial" pitchFamily="34" charset="0"/>
              <a:buNone/>
              <a:defRPr sz="1400" kern="1200" baseline="0">
                <a:solidFill>
                  <a:schemeClr val="bg1"/>
                </a:solidFill>
                <a:latin typeface="+mn-lt"/>
                <a:ea typeface="+mn-ea"/>
                <a:cs typeface="+mn-cs"/>
              </a:defRPr>
            </a:lvl1pPr>
            <a:lvl2pPr marL="216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2pPr>
            <a:lvl3pPr marL="432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3pPr>
            <a:lvl4pPr marL="648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4pPr>
            <a:lvl5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5pPr>
            <a:lvl6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6pPr>
            <a:lvl7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7pPr>
            <a:lvl8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8pPr>
            <a:lvl9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9pPr>
          </a:lstStyle>
          <a:p>
            <a:r>
              <a:rPr lang="en-US" sz="1600" dirty="0">
                <a:latin typeface="Arial" panose="020B0604020202020204" pitchFamily="34" charset="0"/>
                <a:cs typeface="Arial" panose="020B0604020202020204" pitchFamily="34" charset="0"/>
              </a:rPr>
              <a:t>Key fact</a:t>
            </a:r>
          </a:p>
        </p:txBody>
      </p:sp>
      <p:sp>
        <p:nvSpPr>
          <p:cNvPr id="9" name="Text Placeholder 6"/>
          <p:cNvSpPr txBox="1">
            <a:spLocks/>
          </p:cNvSpPr>
          <p:nvPr/>
        </p:nvSpPr>
        <p:spPr bwMode="gray">
          <a:xfrm>
            <a:off x="2940139" y="4098848"/>
            <a:ext cx="2731734" cy="947682"/>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10" name="Text Placeholder 6"/>
          <p:cNvSpPr txBox="1">
            <a:spLocks/>
          </p:cNvSpPr>
          <p:nvPr/>
        </p:nvSpPr>
        <p:spPr bwMode="gray">
          <a:xfrm>
            <a:off x="617538" y="4100218"/>
            <a:ext cx="2103887" cy="943560"/>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bg1"/>
              </a:buClr>
              <a:buSzPct val="110000"/>
              <a:buFont typeface="Arial" pitchFamily="34" charset="0"/>
              <a:buNone/>
              <a:defRPr sz="1400" kern="1200" baseline="0">
                <a:solidFill>
                  <a:schemeClr val="bg1"/>
                </a:solidFill>
                <a:latin typeface="+mn-lt"/>
                <a:ea typeface="+mn-ea"/>
                <a:cs typeface="+mn-cs"/>
              </a:defRPr>
            </a:lvl1pPr>
            <a:lvl2pPr marL="216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2pPr>
            <a:lvl3pPr marL="432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3pPr>
            <a:lvl4pPr marL="648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4pPr>
            <a:lvl5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5pPr>
            <a:lvl6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6pPr>
            <a:lvl7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7pPr>
            <a:lvl8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8pPr>
            <a:lvl9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9pPr>
          </a:lstStyle>
          <a:p>
            <a:r>
              <a:rPr lang="en-US" sz="1600" dirty="0">
                <a:latin typeface="Arial" panose="020B0604020202020204" pitchFamily="34" charset="0"/>
                <a:cs typeface="Arial" panose="020B0604020202020204" pitchFamily="34" charset="0"/>
              </a:rPr>
              <a:t>Key fact</a:t>
            </a:r>
          </a:p>
        </p:txBody>
      </p:sp>
      <p:sp>
        <p:nvSpPr>
          <p:cNvPr id="11" name="Text Placeholder 6"/>
          <p:cNvSpPr txBox="1">
            <a:spLocks/>
          </p:cNvSpPr>
          <p:nvPr/>
        </p:nvSpPr>
        <p:spPr bwMode="gray">
          <a:xfrm>
            <a:off x="2940139" y="5295315"/>
            <a:ext cx="2731734" cy="943560"/>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12" name="Text Placeholder 6"/>
          <p:cNvSpPr txBox="1">
            <a:spLocks/>
          </p:cNvSpPr>
          <p:nvPr/>
        </p:nvSpPr>
        <p:spPr bwMode="gray">
          <a:xfrm>
            <a:off x="617538" y="5295315"/>
            <a:ext cx="2103887" cy="943560"/>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bg1"/>
              </a:buClr>
              <a:buSzPct val="110000"/>
              <a:buFont typeface="Arial" pitchFamily="34" charset="0"/>
              <a:buNone/>
              <a:defRPr sz="1400" kern="1200" baseline="0">
                <a:solidFill>
                  <a:schemeClr val="bg1"/>
                </a:solidFill>
                <a:latin typeface="+mn-lt"/>
                <a:ea typeface="+mn-ea"/>
                <a:cs typeface="+mn-cs"/>
              </a:defRPr>
            </a:lvl1pPr>
            <a:lvl2pPr marL="216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2pPr>
            <a:lvl3pPr marL="432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3pPr>
            <a:lvl4pPr marL="648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4pPr>
            <a:lvl5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5pPr>
            <a:lvl6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6pPr>
            <a:lvl7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7pPr>
            <a:lvl8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8pPr>
            <a:lvl9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9pPr>
          </a:lstStyle>
          <a:p>
            <a:r>
              <a:rPr lang="en-US" sz="1600" dirty="0">
                <a:latin typeface="Arial" panose="020B0604020202020204" pitchFamily="34" charset="0"/>
                <a:cs typeface="Arial" panose="020B0604020202020204" pitchFamily="34" charset="0"/>
              </a:rPr>
              <a:t>Key fact</a:t>
            </a:r>
          </a:p>
        </p:txBody>
      </p:sp>
      <p:sp>
        <p:nvSpPr>
          <p:cNvPr id="13" name="Text Placeholder 6"/>
          <p:cNvSpPr txBox="1">
            <a:spLocks/>
          </p:cNvSpPr>
          <p:nvPr/>
        </p:nvSpPr>
        <p:spPr bwMode="gray">
          <a:xfrm>
            <a:off x="5890586" y="1710026"/>
            <a:ext cx="2731734" cy="943560"/>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14" name="Text Placeholder 6"/>
          <p:cNvSpPr txBox="1">
            <a:spLocks/>
          </p:cNvSpPr>
          <p:nvPr/>
        </p:nvSpPr>
        <p:spPr bwMode="gray">
          <a:xfrm>
            <a:off x="5890586" y="2902378"/>
            <a:ext cx="2731734" cy="947682"/>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15" name="Text Placeholder 6"/>
          <p:cNvSpPr txBox="1">
            <a:spLocks/>
          </p:cNvSpPr>
          <p:nvPr/>
        </p:nvSpPr>
        <p:spPr bwMode="gray">
          <a:xfrm>
            <a:off x="5890586" y="4098848"/>
            <a:ext cx="2731734" cy="947682"/>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16" name="Text Placeholder 6"/>
          <p:cNvSpPr txBox="1">
            <a:spLocks/>
          </p:cNvSpPr>
          <p:nvPr/>
        </p:nvSpPr>
        <p:spPr bwMode="gray">
          <a:xfrm>
            <a:off x="5890586" y="5295315"/>
            <a:ext cx="2731734" cy="943560"/>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25" name="Text Placeholder 6"/>
          <p:cNvSpPr txBox="1">
            <a:spLocks/>
          </p:cNvSpPr>
          <p:nvPr/>
        </p:nvSpPr>
        <p:spPr bwMode="gray">
          <a:xfrm>
            <a:off x="8839645" y="1710026"/>
            <a:ext cx="2731734" cy="943560"/>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26" name="Text Placeholder 6"/>
          <p:cNvSpPr txBox="1">
            <a:spLocks/>
          </p:cNvSpPr>
          <p:nvPr/>
        </p:nvSpPr>
        <p:spPr bwMode="gray">
          <a:xfrm>
            <a:off x="8839645" y="2902378"/>
            <a:ext cx="2731734" cy="947682"/>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27" name="Text Placeholder 6"/>
          <p:cNvSpPr txBox="1">
            <a:spLocks/>
          </p:cNvSpPr>
          <p:nvPr/>
        </p:nvSpPr>
        <p:spPr bwMode="gray">
          <a:xfrm>
            <a:off x="8839645" y="4098848"/>
            <a:ext cx="2731734" cy="947682"/>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28" name="Text Placeholder 6"/>
          <p:cNvSpPr txBox="1">
            <a:spLocks/>
          </p:cNvSpPr>
          <p:nvPr/>
        </p:nvSpPr>
        <p:spPr bwMode="gray">
          <a:xfrm>
            <a:off x="8839645" y="5295315"/>
            <a:ext cx="2731734" cy="943560"/>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29" name="Text Placeholder 6"/>
          <p:cNvSpPr txBox="1">
            <a:spLocks/>
          </p:cNvSpPr>
          <p:nvPr/>
        </p:nvSpPr>
        <p:spPr bwMode="gray">
          <a:xfrm>
            <a:off x="8825356" y="1366049"/>
            <a:ext cx="2731734" cy="343977"/>
          </a:xfrm>
          <a:prstGeom prst="rect">
            <a:avLst/>
          </a:prstGeom>
          <a:noFill/>
        </p:spPr>
        <p:txBody>
          <a:bodyPr lIns="0" tIns="0" rIns="0" bIns="0" anchor="t"/>
          <a:lstStyle>
            <a:lvl1pPr marL="0" indent="0" algn="l" defTabSz="1221456" rtl="0" eaLnBrk="1" latinLnBrk="0" hangingPunct="1">
              <a:spcBef>
                <a:spcPts val="300"/>
              </a:spcBef>
              <a:spcAft>
                <a:spcPts val="300"/>
              </a:spcAft>
              <a:buClr>
                <a:schemeClr val="bg1"/>
              </a:buClr>
              <a:buSzPct val="110000"/>
              <a:buFont typeface="Arial" pitchFamily="34" charset="0"/>
              <a:buNone/>
              <a:defRPr sz="1400" kern="1200" baseline="0">
                <a:solidFill>
                  <a:schemeClr val="bg1"/>
                </a:solidFill>
                <a:latin typeface="+mn-lt"/>
                <a:ea typeface="+mn-ea"/>
                <a:cs typeface="+mn-cs"/>
              </a:defRPr>
            </a:lvl1pPr>
            <a:lvl2pPr marL="216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2pPr>
            <a:lvl3pPr marL="432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3pPr>
            <a:lvl4pPr marL="648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4pPr>
            <a:lvl5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5pPr>
            <a:lvl6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6pPr>
            <a:lvl7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7pPr>
            <a:lvl8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8pPr>
            <a:lvl9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9pPr>
          </a:lstStyle>
          <a:p>
            <a:r>
              <a:rPr lang="en-US" sz="1600" cap="all" dirty="0">
                <a:solidFill>
                  <a:schemeClr val="bg2"/>
                </a:solidFill>
                <a:latin typeface="Arial" panose="020B0604020202020204" pitchFamily="34" charset="0"/>
                <a:cs typeface="Arial" panose="020B0604020202020204" pitchFamily="34" charset="0"/>
              </a:rPr>
              <a:t>Key fact</a:t>
            </a:r>
          </a:p>
        </p:txBody>
      </p:sp>
      <p:cxnSp>
        <p:nvCxnSpPr>
          <p:cNvPr id="33" name="Gerade Verbindung 32"/>
          <p:cNvCxnSpPr/>
          <p:nvPr/>
        </p:nvCxnSpPr>
        <p:spPr bwMode="gray">
          <a:xfrm>
            <a:off x="619025" y="2631361"/>
            <a:ext cx="2102400"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5" name="Gerade Verbindung 34"/>
          <p:cNvCxnSpPr/>
          <p:nvPr/>
        </p:nvCxnSpPr>
        <p:spPr bwMode="gray">
          <a:xfrm>
            <a:off x="619025" y="3829632"/>
            <a:ext cx="2102400" cy="0"/>
          </a:xfrm>
          <a:prstGeom prst="line">
            <a:avLst/>
          </a:prstGeom>
          <a:ln w="38100">
            <a:solidFill>
              <a:srgbClr val="00B7F0"/>
            </a:solidFill>
          </a:ln>
        </p:spPr>
        <p:style>
          <a:lnRef idx="1">
            <a:schemeClr val="accent1"/>
          </a:lnRef>
          <a:fillRef idx="0">
            <a:schemeClr val="accent1"/>
          </a:fillRef>
          <a:effectRef idx="0">
            <a:schemeClr val="accent1"/>
          </a:effectRef>
          <a:fontRef idx="minor">
            <a:schemeClr val="tx1"/>
          </a:fontRef>
        </p:style>
      </p:cxnSp>
      <p:cxnSp>
        <p:nvCxnSpPr>
          <p:cNvPr id="36" name="Gerade Verbindung 35"/>
          <p:cNvCxnSpPr/>
          <p:nvPr/>
        </p:nvCxnSpPr>
        <p:spPr bwMode="gray">
          <a:xfrm>
            <a:off x="619025" y="5024728"/>
            <a:ext cx="2102400"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 name="Gerade Verbindung 36"/>
          <p:cNvCxnSpPr/>
          <p:nvPr/>
        </p:nvCxnSpPr>
        <p:spPr bwMode="gray">
          <a:xfrm>
            <a:off x="619025" y="6219824"/>
            <a:ext cx="2102400" cy="0"/>
          </a:xfrm>
          <a:prstGeom prst="line">
            <a:avLst/>
          </a:prstGeom>
          <a:ln w="38100">
            <a:solidFill>
              <a:srgbClr val="00B7F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787438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llipse 4"/>
          <p:cNvSpPr/>
          <p:nvPr/>
        </p:nvSpPr>
        <p:spPr bwMode="gray">
          <a:xfrm>
            <a:off x="3141414" y="492297"/>
            <a:ext cx="5907600" cy="5907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latin typeface="Arial" panose="020B0604020202020204" pitchFamily="34" charset="0"/>
              <a:cs typeface="Arial" panose="020B0604020202020204" pitchFamily="34" charset="0"/>
            </a:endParaRPr>
          </a:p>
        </p:txBody>
      </p:sp>
      <p:sp>
        <p:nvSpPr>
          <p:cNvPr id="4" name="Foliennummernplatzhalter 3"/>
          <p:cNvSpPr>
            <a:spLocks noGrp="1"/>
          </p:cNvSpPr>
          <p:nvPr>
            <p:ph type="sldNum" sz="quarter" idx="12"/>
          </p:nvPr>
        </p:nvSpPr>
        <p:spPr bwMode="gray"/>
        <p:txBody>
          <a:bodyPr/>
          <a:lstStyle/>
          <a:p>
            <a:fld id="{49091AD9-5F2D-4173-ABD4-26BE347F4F72}" type="slidenum">
              <a:rPr lang="en-US" smtClean="0"/>
              <a:pPr/>
              <a:t>7</a:t>
            </a:fld>
            <a:endParaRPr lang="en-US" dirty="0"/>
          </a:p>
        </p:txBody>
      </p:sp>
      <p:sp>
        <p:nvSpPr>
          <p:cNvPr id="8" name="Ellipse 7"/>
          <p:cNvSpPr/>
          <p:nvPr/>
        </p:nvSpPr>
        <p:spPr bwMode="gray">
          <a:xfrm>
            <a:off x="3427428" y="778311"/>
            <a:ext cx="5335572" cy="5335572"/>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latin typeface="Arial" panose="020B0604020202020204" pitchFamily="34" charset="0"/>
              <a:cs typeface="Arial" panose="020B0604020202020204" pitchFamily="34" charset="0"/>
            </a:endParaRPr>
          </a:p>
        </p:txBody>
      </p:sp>
      <p:sp>
        <p:nvSpPr>
          <p:cNvPr id="13" name="Titel 14"/>
          <p:cNvSpPr txBox="1">
            <a:spLocks/>
          </p:cNvSpPr>
          <p:nvPr/>
        </p:nvSpPr>
        <p:spPr bwMode="gray">
          <a:xfrm>
            <a:off x="4082153" y="3581205"/>
            <a:ext cx="4026122" cy="1165826"/>
          </a:xfrm>
          <a:prstGeom prst="rect">
            <a:avLst/>
          </a:prstGeom>
        </p:spPr>
        <p:txBody>
          <a:bodyPr vert="horz" lIns="0" tIns="0" rIns="0" bIns="0" rtlCol="0" anchor="b">
            <a:noAutofit/>
          </a:bodyPr>
          <a:lstStyle>
            <a:lvl1pPr algn="ctr" defTabSz="914447" rtl="0" eaLnBrk="1" latinLnBrk="0" hangingPunct="1">
              <a:lnSpc>
                <a:spcPct val="90000"/>
              </a:lnSpc>
              <a:spcBef>
                <a:spcPct val="0"/>
              </a:spcBef>
              <a:buNone/>
              <a:defRPr sz="4000" b="1" kern="1200" cap="all" spc="151" baseline="0">
                <a:solidFill>
                  <a:schemeClr val="tx1"/>
                </a:solidFill>
                <a:latin typeface="Arial Narrow" panose="020B0606020202030204" pitchFamily="34" charset="0"/>
                <a:ea typeface="+mj-ea"/>
                <a:cs typeface="+mj-cs"/>
              </a:defRPr>
            </a:lvl1pPr>
          </a:lstStyle>
          <a:p>
            <a:r>
              <a:rPr lang="en-US" sz="2400" b="0" dirty="0">
                <a:latin typeface="Arial" panose="020B0604020202020204" pitchFamily="34" charset="0"/>
              </a:rPr>
              <a:t> Information of speaker, place, date </a:t>
            </a:r>
            <a:br>
              <a:rPr lang="en-US" sz="2400" b="0" dirty="0">
                <a:latin typeface="Arial" panose="020B0604020202020204" pitchFamily="34" charset="0"/>
              </a:rPr>
            </a:br>
            <a:r>
              <a:rPr lang="en-US" sz="2400" b="0" dirty="0">
                <a:latin typeface="Arial" panose="020B0604020202020204" pitchFamily="34" charset="0"/>
              </a:rPr>
              <a:t>if needed</a:t>
            </a:r>
          </a:p>
        </p:txBody>
      </p:sp>
      <p:sp>
        <p:nvSpPr>
          <p:cNvPr id="24" name="Titel 14"/>
          <p:cNvSpPr txBox="1">
            <a:spLocks/>
          </p:cNvSpPr>
          <p:nvPr/>
        </p:nvSpPr>
        <p:spPr bwMode="gray">
          <a:xfrm>
            <a:off x="3784378" y="2247803"/>
            <a:ext cx="4621658" cy="1165826"/>
          </a:xfrm>
          <a:prstGeom prst="rect">
            <a:avLst/>
          </a:prstGeom>
        </p:spPr>
        <p:txBody>
          <a:bodyPr vert="horz" lIns="0" tIns="0" rIns="0" bIns="0" rtlCol="0" anchor="t">
            <a:noAutofit/>
          </a:bodyPr>
          <a:lstStyle>
            <a:lvl1pPr algn="l" defTabSz="914447" rtl="0" eaLnBrk="1" latinLnBrk="0" hangingPunct="1">
              <a:lnSpc>
                <a:spcPct val="80000"/>
              </a:lnSpc>
              <a:spcBef>
                <a:spcPct val="0"/>
              </a:spcBef>
              <a:buNone/>
              <a:defRPr sz="1800" kern="1200" cap="all" baseline="0">
                <a:solidFill>
                  <a:schemeClr val="tx1"/>
                </a:solidFill>
                <a:latin typeface="+mj-lt"/>
                <a:ea typeface="+mj-ea"/>
                <a:cs typeface="+mj-cs"/>
              </a:defRPr>
            </a:lvl1pPr>
          </a:lstStyle>
          <a:p>
            <a:pPr algn="ctr"/>
            <a:r>
              <a:rPr lang="en-US" sz="4000" dirty="0">
                <a:latin typeface="Arial" panose="020B0604020202020204" pitchFamily="34" charset="0"/>
              </a:rPr>
              <a:t>Title of Presentation</a:t>
            </a:r>
          </a:p>
        </p:txBody>
      </p:sp>
    </p:spTree>
    <p:extLst>
      <p:ext uri="{BB962C8B-B14F-4D97-AF65-F5344CB8AC3E}">
        <p14:creationId xmlns:p14="http://schemas.microsoft.com/office/powerpoint/2010/main" val="37216097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Process phases (four phases vertical) </a:t>
            </a:r>
          </a:p>
        </p:txBody>
      </p:sp>
      <p:sp>
        <p:nvSpPr>
          <p:cNvPr id="3" name="Untertitel 2"/>
          <p:cNvSpPr>
            <a:spLocks noGrp="1"/>
          </p:cNvSpPr>
          <p:nvPr>
            <p:ph type="subTitle" idx="14"/>
          </p:nvPr>
        </p:nvSpPr>
        <p:spPr bwMode="gray"/>
        <p:txBody>
          <a:bodyPr/>
          <a:lstStyle/>
          <a:p>
            <a:endParaRPr lang="en-US" dirty="0"/>
          </a:p>
        </p:txBody>
      </p:sp>
      <p:sp>
        <p:nvSpPr>
          <p:cNvPr id="5" name="Text Placeholder 6"/>
          <p:cNvSpPr txBox="1">
            <a:spLocks/>
          </p:cNvSpPr>
          <p:nvPr/>
        </p:nvSpPr>
        <p:spPr bwMode="gray">
          <a:xfrm>
            <a:off x="2940139" y="1420814"/>
            <a:ext cx="8631240" cy="1003816"/>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7" name="Text Placeholder 6"/>
          <p:cNvSpPr txBox="1">
            <a:spLocks/>
          </p:cNvSpPr>
          <p:nvPr/>
        </p:nvSpPr>
        <p:spPr bwMode="gray">
          <a:xfrm>
            <a:off x="2940139" y="2689310"/>
            <a:ext cx="8631240" cy="1008201"/>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9" name="Text Placeholder 6"/>
          <p:cNvSpPr txBox="1">
            <a:spLocks/>
          </p:cNvSpPr>
          <p:nvPr/>
        </p:nvSpPr>
        <p:spPr bwMode="gray">
          <a:xfrm>
            <a:off x="2940139" y="3962187"/>
            <a:ext cx="8631240" cy="1008201"/>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11" name="Text Placeholder 6"/>
          <p:cNvSpPr txBox="1">
            <a:spLocks/>
          </p:cNvSpPr>
          <p:nvPr/>
        </p:nvSpPr>
        <p:spPr bwMode="gray">
          <a:xfrm>
            <a:off x="2940139" y="5235060"/>
            <a:ext cx="8631240" cy="1003816"/>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12" name="Text Placeholder 6"/>
          <p:cNvSpPr txBox="1">
            <a:spLocks/>
          </p:cNvSpPr>
          <p:nvPr/>
        </p:nvSpPr>
        <p:spPr bwMode="gray">
          <a:xfrm>
            <a:off x="617538" y="5198395"/>
            <a:ext cx="2103887" cy="1040481"/>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bg1"/>
              </a:buClr>
              <a:buSzPct val="110000"/>
              <a:buFont typeface="Arial" pitchFamily="34" charset="0"/>
              <a:buNone/>
              <a:defRPr sz="1400" kern="1200" baseline="0">
                <a:solidFill>
                  <a:schemeClr val="bg1"/>
                </a:solidFill>
                <a:latin typeface="+mn-lt"/>
                <a:ea typeface="+mn-ea"/>
                <a:cs typeface="+mn-cs"/>
              </a:defRPr>
            </a:lvl1pPr>
            <a:lvl2pPr marL="216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2pPr>
            <a:lvl3pPr marL="432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3pPr>
            <a:lvl4pPr marL="648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4pPr>
            <a:lvl5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5pPr>
            <a:lvl6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6pPr>
            <a:lvl7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7pPr>
            <a:lvl8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8pPr>
            <a:lvl9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9pPr>
          </a:lstStyle>
          <a:p>
            <a:r>
              <a:rPr lang="en-US" sz="1600" dirty="0">
                <a:latin typeface="Arial" panose="020B0604020202020204" pitchFamily="34" charset="0"/>
                <a:cs typeface="Arial" panose="020B0604020202020204" pitchFamily="34" charset="0"/>
              </a:rPr>
              <a:t>Phase</a:t>
            </a:r>
          </a:p>
        </p:txBody>
      </p:sp>
      <p:cxnSp>
        <p:nvCxnSpPr>
          <p:cNvPr id="37" name="Gerade Verbindung 36"/>
          <p:cNvCxnSpPr/>
          <p:nvPr/>
        </p:nvCxnSpPr>
        <p:spPr bwMode="gray">
          <a:xfrm>
            <a:off x="619025" y="6218608"/>
            <a:ext cx="2102400" cy="0"/>
          </a:xfrm>
          <a:prstGeom prst="line">
            <a:avLst/>
          </a:prstGeom>
          <a:ln w="38100">
            <a:solidFill>
              <a:srgbClr val="00B7F0"/>
            </a:solidFill>
          </a:ln>
        </p:spPr>
        <p:style>
          <a:lnRef idx="1">
            <a:schemeClr val="accent1"/>
          </a:lnRef>
          <a:fillRef idx="0">
            <a:schemeClr val="accent1"/>
          </a:fillRef>
          <a:effectRef idx="0">
            <a:schemeClr val="accent1"/>
          </a:effectRef>
          <a:fontRef idx="minor">
            <a:schemeClr val="tx1"/>
          </a:fontRef>
        </p:style>
      </p:cxnSp>
      <p:sp>
        <p:nvSpPr>
          <p:cNvPr id="48" name="Freeform 17"/>
          <p:cNvSpPr>
            <a:spLocks/>
          </p:cNvSpPr>
          <p:nvPr/>
        </p:nvSpPr>
        <p:spPr bwMode="gray">
          <a:xfrm>
            <a:off x="617539" y="2400787"/>
            <a:ext cx="2103886" cy="104792"/>
          </a:xfrm>
          <a:custGeom>
            <a:avLst/>
            <a:gdLst>
              <a:gd name="T0" fmla="*/ 0 w 1566"/>
              <a:gd name="T1" fmla="*/ 0 h 78"/>
              <a:gd name="T2" fmla="*/ 522 w 1566"/>
              <a:gd name="T3" fmla="*/ 0 h 78"/>
              <a:gd name="T4" fmla="*/ 782 w 1566"/>
              <a:gd name="T5" fmla="*/ 78 h 78"/>
              <a:gd name="T6" fmla="*/ 1044 w 1566"/>
              <a:gd name="T7" fmla="*/ 0 h 78"/>
              <a:gd name="T8" fmla="*/ 1566 w 1566"/>
              <a:gd name="T9" fmla="*/ 0 h 78"/>
            </a:gdLst>
            <a:ahLst/>
            <a:cxnLst>
              <a:cxn ang="0">
                <a:pos x="T0" y="T1"/>
              </a:cxn>
              <a:cxn ang="0">
                <a:pos x="T2" y="T3"/>
              </a:cxn>
              <a:cxn ang="0">
                <a:pos x="T4" y="T5"/>
              </a:cxn>
              <a:cxn ang="0">
                <a:pos x="T6" y="T7"/>
              </a:cxn>
              <a:cxn ang="0">
                <a:pos x="T8" y="T9"/>
              </a:cxn>
            </a:cxnLst>
            <a:rect l="0" t="0" r="r" b="b"/>
            <a:pathLst>
              <a:path w="1566" h="78">
                <a:moveTo>
                  <a:pt x="0" y="0"/>
                </a:moveTo>
                <a:lnTo>
                  <a:pt x="522" y="0"/>
                </a:lnTo>
                <a:lnTo>
                  <a:pt x="782" y="78"/>
                </a:lnTo>
                <a:lnTo>
                  <a:pt x="1044" y="0"/>
                </a:lnTo>
                <a:lnTo>
                  <a:pt x="1566" y="0"/>
                </a:lnTo>
              </a:path>
            </a:pathLst>
          </a:custGeom>
          <a:ln w="38100">
            <a:solidFill>
              <a:schemeClr val="bg2"/>
            </a:solidFill>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 name="Text Placeholder 6"/>
          <p:cNvSpPr txBox="1">
            <a:spLocks/>
          </p:cNvSpPr>
          <p:nvPr/>
        </p:nvSpPr>
        <p:spPr bwMode="gray">
          <a:xfrm>
            <a:off x="617538" y="1420812"/>
            <a:ext cx="2103887" cy="1084766"/>
          </a:xfrm>
          <a:custGeom>
            <a:avLst/>
            <a:gdLst/>
            <a:ahLst/>
            <a:cxnLst/>
            <a:rect l="l" t="t" r="r" b="b"/>
            <a:pathLst>
              <a:path w="2103887" h="1084766">
                <a:moveTo>
                  <a:pt x="0" y="0"/>
                </a:moveTo>
                <a:lnTo>
                  <a:pt x="2103887" y="0"/>
                </a:lnTo>
                <a:lnTo>
                  <a:pt x="2103887" y="45719"/>
                </a:lnTo>
                <a:lnTo>
                  <a:pt x="2103886" y="45719"/>
                </a:lnTo>
                <a:lnTo>
                  <a:pt x="2103886" y="978100"/>
                </a:lnTo>
                <a:lnTo>
                  <a:pt x="1402591" y="978100"/>
                </a:lnTo>
                <a:lnTo>
                  <a:pt x="1051943" y="1084766"/>
                </a:lnTo>
                <a:lnTo>
                  <a:pt x="701295" y="978100"/>
                </a:lnTo>
                <a:lnTo>
                  <a:pt x="0" y="978100"/>
                </a:lnTo>
                <a:lnTo>
                  <a:pt x="0" y="45719"/>
                </a:lnTo>
                <a:lnTo>
                  <a:pt x="0" y="34926"/>
                </a:lnTo>
                <a:close/>
              </a:path>
            </a:pathLst>
          </a:custGeom>
          <a:solidFill>
            <a:schemeClr val="bg1">
              <a:alpha val="25000"/>
            </a:schemeClr>
          </a:solidFill>
        </p:spPr>
        <p:txBody>
          <a:bodyPr lIns="108000" tIns="72000" rIns="108000" bIns="180000" anchor="ctr"/>
          <a:lstStyle>
            <a:lvl1pPr marL="0" indent="0" algn="l" defTabSz="1221456" rtl="0" eaLnBrk="1" latinLnBrk="0" hangingPunct="1">
              <a:spcBef>
                <a:spcPts val="300"/>
              </a:spcBef>
              <a:spcAft>
                <a:spcPts val="300"/>
              </a:spcAft>
              <a:buClr>
                <a:schemeClr val="bg1"/>
              </a:buClr>
              <a:buSzPct val="110000"/>
              <a:buFont typeface="Arial" pitchFamily="34" charset="0"/>
              <a:buNone/>
              <a:defRPr sz="1400" kern="1200" baseline="0">
                <a:solidFill>
                  <a:schemeClr val="bg1"/>
                </a:solidFill>
                <a:latin typeface="+mn-lt"/>
                <a:ea typeface="+mn-ea"/>
                <a:cs typeface="+mn-cs"/>
              </a:defRPr>
            </a:lvl1pPr>
            <a:lvl2pPr marL="216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2pPr>
            <a:lvl3pPr marL="432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3pPr>
            <a:lvl4pPr marL="648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4pPr>
            <a:lvl5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5pPr>
            <a:lvl6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6pPr>
            <a:lvl7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7pPr>
            <a:lvl8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8pPr>
            <a:lvl9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9pPr>
          </a:lstStyle>
          <a:p>
            <a:r>
              <a:rPr lang="en-US" sz="1600" dirty="0">
                <a:latin typeface="Arial" panose="020B0604020202020204" pitchFamily="34" charset="0"/>
                <a:cs typeface="Arial" panose="020B0604020202020204" pitchFamily="34" charset="0"/>
              </a:rPr>
              <a:t>Phase</a:t>
            </a:r>
          </a:p>
        </p:txBody>
      </p:sp>
      <p:sp>
        <p:nvSpPr>
          <p:cNvPr id="54" name="Freeform 17"/>
          <p:cNvSpPr>
            <a:spLocks/>
          </p:cNvSpPr>
          <p:nvPr/>
        </p:nvSpPr>
        <p:spPr bwMode="gray">
          <a:xfrm>
            <a:off x="617539" y="3669284"/>
            <a:ext cx="2103886" cy="104792"/>
          </a:xfrm>
          <a:custGeom>
            <a:avLst/>
            <a:gdLst>
              <a:gd name="T0" fmla="*/ 0 w 1566"/>
              <a:gd name="T1" fmla="*/ 0 h 78"/>
              <a:gd name="T2" fmla="*/ 522 w 1566"/>
              <a:gd name="T3" fmla="*/ 0 h 78"/>
              <a:gd name="T4" fmla="*/ 782 w 1566"/>
              <a:gd name="T5" fmla="*/ 78 h 78"/>
              <a:gd name="T6" fmla="*/ 1044 w 1566"/>
              <a:gd name="T7" fmla="*/ 0 h 78"/>
              <a:gd name="T8" fmla="*/ 1566 w 1566"/>
              <a:gd name="T9" fmla="*/ 0 h 78"/>
            </a:gdLst>
            <a:ahLst/>
            <a:cxnLst>
              <a:cxn ang="0">
                <a:pos x="T0" y="T1"/>
              </a:cxn>
              <a:cxn ang="0">
                <a:pos x="T2" y="T3"/>
              </a:cxn>
              <a:cxn ang="0">
                <a:pos x="T4" y="T5"/>
              </a:cxn>
              <a:cxn ang="0">
                <a:pos x="T6" y="T7"/>
              </a:cxn>
              <a:cxn ang="0">
                <a:pos x="T8" y="T9"/>
              </a:cxn>
            </a:cxnLst>
            <a:rect l="0" t="0" r="r" b="b"/>
            <a:pathLst>
              <a:path w="1566" h="78">
                <a:moveTo>
                  <a:pt x="0" y="0"/>
                </a:moveTo>
                <a:lnTo>
                  <a:pt x="522" y="0"/>
                </a:lnTo>
                <a:lnTo>
                  <a:pt x="782" y="78"/>
                </a:lnTo>
                <a:lnTo>
                  <a:pt x="1044" y="0"/>
                </a:lnTo>
                <a:lnTo>
                  <a:pt x="1566" y="0"/>
                </a:lnTo>
              </a:path>
            </a:pathLst>
          </a:custGeom>
          <a:ln w="38100">
            <a:solidFill>
              <a:srgbClr val="00B7F0"/>
            </a:solidFill>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5" name="Text Placeholder 6"/>
          <p:cNvSpPr txBox="1">
            <a:spLocks/>
          </p:cNvSpPr>
          <p:nvPr/>
        </p:nvSpPr>
        <p:spPr bwMode="gray">
          <a:xfrm>
            <a:off x="617538" y="2689310"/>
            <a:ext cx="2103887" cy="1084766"/>
          </a:xfrm>
          <a:custGeom>
            <a:avLst/>
            <a:gdLst/>
            <a:ahLst/>
            <a:cxnLst/>
            <a:rect l="l" t="t" r="r" b="b"/>
            <a:pathLst>
              <a:path w="2103887" h="1084766">
                <a:moveTo>
                  <a:pt x="0" y="0"/>
                </a:moveTo>
                <a:lnTo>
                  <a:pt x="2103887" y="0"/>
                </a:lnTo>
                <a:lnTo>
                  <a:pt x="2103887" y="45719"/>
                </a:lnTo>
                <a:lnTo>
                  <a:pt x="2103886" y="45719"/>
                </a:lnTo>
                <a:lnTo>
                  <a:pt x="2103886" y="978100"/>
                </a:lnTo>
                <a:lnTo>
                  <a:pt x="1402591" y="978100"/>
                </a:lnTo>
                <a:lnTo>
                  <a:pt x="1051943" y="1084766"/>
                </a:lnTo>
                <a:lnTo>
                  <a:pt x="701295" y="978100"/>
                </a:lnTo>
                <a:lnTo>
                  <a:pt x="0" y="978100"/>
                </a:lnTo>
                <a:lnTo>
                  <a:pt x="0" y="45719"/>
                </a:lnTo>
                <a:lnTo>
                  <a:pt x="0" y="34926"/>
                </a:lnTo>
                <a:close/>
              </a:path>
            </a:pathLst>
          </a:custGeom>
          <a:solidFill>
            <a:schemeClr val="bg1">
              <a:alpha val="25000"/>
            </a:schemeClr>
          </a:solidFill>
        </p:spPr>
        <p:txBody>
          <a:bodyPr lIns="108000" tIns="72000" rIns="108000" bIns="180000" anchor="ctr"/>
          <a:lstStyle>
            <a:lvl1pPr marL="0" indent="0" algn="l" defTabSz="1221456" rtl="0" eaLnBrk="1" latinLnBrk="0" hangingPunct="1">
              <a:spcBef>
                <a:spcPts val="300"/>
              </a:spcBef>
              <a:spcAft>
                <a:spcPts val="300"/>
              </a:spcAft>
              <a:buClr>
                <a:schemeClr val="bg1"/>
              </a:buClr>
              <a:buSzPct val="110000"/>
              <a:buFont typeface="Arial" pitchFamily="34" charset="0"/>
              <a:buNone/>
              <a:defRPr sz="1400" kern="1200" baseline="0">
                <a:solidFill>
                  <a:schemeClr val="bg1"/>
                </a:solidFill>
                <a:latin typeface="+mn-lt"/>
                <a:ea typeface="+mn-ea"/>
                <a:cs typeface="+mn-cs"/>
              </a:defRPr>
            </a:lvl1pPr>
            <a:lvl2pPr marL="216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2pPr>
            <a:lvl3pPr marL="432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3pPr>
            <a:lvl4pPr marL="648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4pPr>
            <a:lvl5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5pPr>
            <a:lvl6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6pPr>
            <a:lvl7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7pPr>
            <a:lvl8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8pPr>
            <a:lvl9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9pPr>
          </a:lstStyle>
          <a:p>
            <a:r>
              <a:rPr lang="en-US" sz="1600" dirty="0">
                <a:latin typeface="Arial" panose="020B0604020202020204" pitchFamily="34" charset="0"/>
                <a:cs typeface="Arial" panose="020B0604020202020204" pitchFamily="34" charset="0"/>
              </a:rPr>
              <a:t>Phase</a:t>
            </a:r>
          </a:p>
        </p:txBody>
      </p:sp>
      <p:sp>
        <p:nvSpPr>
          <p:cNvPr id="56" name="Freeform 17"/>
          <p:cNvSpPr>
            <a:spLocks/>
          </p:cNvSpPr>
          <p:nvPr/>
        </p:nvSpPr>
        <p:spPr bwMode="gray">
          <a:xfrm>
            <a:off x="617539" y="4942161"/>
            <a:ext cx="2103886" cy="104792"/>
          </a:xfrm>
          <a:custGeom>
            <a:avLst/>
            <a:gdLst>
              <a:gd name="T0" fmla="*/ 0 w 1566"/>
              <a:gd name="T1" fmla="*/ 0 h 78"/>
              <a:gd name="T2" fmla="*/ 522 w 1566"/>
              <a:gd name="T3" fmla="*/ 0 h 78"/>
              <a:gd name="T4" fmla="*/ 782 w 1566"/>
              <a:gd name="T5" fmla="*/ 78 h 78"/>
              <a:gd name="T6" fmla="*/ 1044 w 1566"/>
              <a:gd name="T7" fmla="*/ 0 h 78"/>
              <a:gd name="T8" fmla="*/ 1566 w 1566"/>
              <a:gd name="T9" fmla="*/ 0 h 78"/>
            </a:gdLst>
            <a:ahLst/>
            <a:cxnLst>
              <a:cxn ang="0">
                <a:pos x="T0" y="T1"/>
              </a:cxn>
              <a:cxn ang="0">
                <a:pos x="T2" y="T3"/>
              </a:cxn>
              <a:cxn ang="0">
                <a:pos x="T4" y="T5"/>
              </a:cxn>
              <a:cxn ang="0">
                <a:pos x="T6" y="T7"/>
              </a:cxn>
              <a:cxn ang="0">
                <a:pos x="T8" y="T9"/>
              </a:cxn>
            </a:cxnLst>
            <a:rect l="0" t="0" r="r" b="b"/>
            <a:pathLst>
              <a:path w="1566" h="78">
                <a:moveTo>
                  <a:pt x="0" y="0"/>
                </a:moveTo>
                <a:lnTo>
                  <a:pt x="522" y="0"/>
                </a:lnTo>
                <a:lnTo>
                  <a:pt x="782" y="78"/>
                </a:lnTo>
                <a:lnTo>
                  <a:pt x="1044" y="0"/>
                </a:lnTo>
                <a:lnTo>
                  <a:pt x="1566" y="0"/>
                </a:lnTo>
              </a:path>
            </a:pathLst>
          </a:custGeom>
          <a:ln w="38100">
            <a:solidFill>
              <a:schemeClr val="bg2"/>
            </a:solidFill>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7" name="Text Placeholder 6"/>
          <p:cNvSpPr txBox="1">
            <a:spLocks/>
          </p:cNvSpPr>
          <p:nvPr/>
        </p:nvSpPr>
        <p:spPr bwMode="gray">
          <a:xfrm>
            <a:off x="617538" y="3962187"/>
            <a:ext cx="2103887" cy="1084766"/>
          </a:xfrm>
          <a:custGeom>
            <a:avLst/>
            <a:gdLst/>
            <a:ahLst/>
            <a:cxnLst/>
            <a:rect l="l" t="t" r="r" b="b"/>
            <a:pathLst>
              <a:path w="2103887" h="1084766">
                <a:moveTo>
                  <a:pt x="0" y="0"/>
                </a:moveTo>
                <a:lnTo>
                  <a:pt x="2103887" y="0"/>
                </a:lnTo>
                <a:lnTo>
                  <a:pt x="2103887" y="45719"/>
                </a:lnTo>
                <a:lnTo>
                  <a:pt x="2103886" y="45719"/>
                </a:lnTo>
                <a:lnTo>
                  <a:pt x="2103886" y="978100"/>
                </a:lnTo>
                <a:lnTo>
                  <a:pt x="1402591" y="978100"/>
                </a:lnTo>
                <a:lnTo>
                  <a:pt x="1051943" y="1084766"/>
                </a:lnTo>
                <a:lnTo>
                  <a:pt x="701295" y="978100"/>
                </a:lnTo>
                <a:lnTo>
                  <a:pt x="0" y="978100"/>
                </a:lnTo>
                <a:lnTo>
                  <a:pt x="0" y="45719"/>
                </a:lnTo>
                <a:lnTo>
                  <a:pt x="0" y="34926"/>
                </a:lnTo>
                <a:close/>
              </a:path>
            </a:pathLst>
          </a:custGeom>
          <a:solidFill>
            <a:schemeClr val="bg1">
              <a:alpha val="25000"/>
            </a:schemeClr>
          </a:solidFill>
        </p:spPr>
        <p:txBody>
          <a:bodyPr lIns="108000" tIns="72000" rIns="108000" bIns="180000" anchor="ctr"/>
          <a:lstStyle>
            <a:lvl1pPr marL="0" indent="0" algn="l" defTabSz="1221456" rtl="0" eaLnBrk="1" latinLnBrk="0" hangingPunct="1">
              <a:spcBef>
                <a:spcPts val="300"/>
              </a:spcBef>
              <a:spcAft>
                <a:spcPts val="300"/>
              </a:spcAft>
              <a:buClr>
                <a:schemeClr val="bg1"/>
              </a:buClr>
              <a:buSzPct val="110000"/>
              <a:buFont typeface="Arial" pitchFamily="34" charset="0"/>
              <a:buNone/>
              <a:defRPr sz="1400" kern="1200" baseline="0">
                <a:solidFill>
                  <a:schemeClr val="bg1"/>
                </a:solidFill>
                <a:latin typeface="+mn-lt"/>
                <a:ea typeface="+mn-ea"/>
                <a:cs typeface="+mn-cs"/>
              </a:defRPr>
            </a:lvl1pPr>
            <a:lvl2pPr marL="216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2pPr>
            <a:lvl3pPr marL="432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3pPr>
            <a:lvl4pPr marL="648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4pPr>
            <a:lvl5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5pPr>
            <a:lvl6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6pPr>
            <a:lvl7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7pPr>
            <a:lvl8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8pPr>
            <a:lvl9pPr marL="864000" indent="-216000" algn="l" defTabSz="1221456" rtl="0" eaLnBrk="1" latinLnBrk="0" hangingPunct="1">
              <a:spcBef>
                <a:spcPts val="200"/>
              </a:spcBef>
              <a:spcAft>
                <a:spcPts val="300"/>
              </a:spcAft>
              <a:buClr>
                <a:schemeClr val="bg1"/>
              </a:buClr>
              <a:buSzPct val="110000"/>
              <a:buFont typeface="Arial" pitchFamily="34" charset="0"/>
              <a:buChar char="•"/>
              <a:defRPr sz="1200" kern="1200">
                <a:solidFill>
                  <a:schemeClr val="bg1"/>
                </a:solidFill>
                <a:latin typeface="+mn-lt"/>
                <a:ea typeface="+mn-ea"/>
                <a:cs typeface="+mn-cs"/>
              </a:defRPr>
            </a:lvl9pPr>
          </a:lstStyle>
          <a:p>
            <a:r>
              <a:rPr lang="en-US" sz="1600" dirty="0">
                <a:latin typeface="Arial" panose="020B0604020202020204" pitchFamily="34" charset="0"/>
                <a:cs typeface="Arial" panose="020B0604020202020204" pitchFamily="34" charset="0"/>
              </a:rPr>
              <a:t>Phase</a:t>
            </a:r>
          </a:p>
        </p:txBody>
      </p:sp>
    </p:spTree>
    <p:extLst>
      <p:ext uri="{BB962C8B-B14F-4D97-AF65-F5344CB8AC3E}">
        <p14:creationId xmlns:p14="http://schemas.microsoft.com/office/powerpoint/2010/main" val="389020750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Circular shapes</a:t>
            </a:r>
          </a:p>
        </p:txBody>
      </p:sp>
      <p:sp>
        <p:nvSpPr>
          <p:cNvPr id="3" name="Untertitel 2"/>
          <p:cNvSpPr>
            <a:spLocks noGrp="1"/>
          </p:cNvSpPr>
          <p:nvPr>
            <p:ph type="subTitle" idx="14"/>
          </p:nvPr>
        </p:nvSpPr>
        <p:spPr bwMode="gray"/>
        <p:txBody>
          <a:bodyPr/>
          <a:lstStyle/>
          <a:p>
            <a:endParaRPr lang="en-US" dirty="0"/>
          </a:p>
        </p:txBody>
      </p:sp>
      <p:grpSp>
        <p:nvGrpSpPr>
          <p:cNvPr id="23" name="Gruppieren 22"/>
          <p:cNvGrpSpPr/>
          <p:nvPr/>
        </p:nvGrpSpPr>
        <p:grpSpPr bwMode="gray">
          <a:xfrm>
            <a:off x="617538" y="1905662"/>
            <a:ext cx="3936400" cy="3936400"/>
            <a:chOff x="617538" y="1973261"/>
            <a:chExt cx="3852000" cy="3852000"/>
          </a:xfrm>
        </p:grpSpPr>
        <p:sp>
          <p:nvSpPr>
            <p:cNvPr id="17" name="Oval 37"/>
            <p:cNvSpPr/>
            <p:nvPr/>
          </p:nvSpPr>
          <p:spPr bwMode="gray">
            <a:xfrm>
              <a:off x="617538" y="1973261"/>
              <a:ext cx="3852000" cy="3852000"/>
            </a:xfrm>
            <a:custGeom>
              <a:avLst/>
              <a:gdLst/>
              <a:ahLst/>
              <a:cxnLst/>
              <a:rect l="l" t="t" r="r" b="b"/>
              <a:pathLst>
                <a:path w="3960000" h="3960000">
                  <a:moveTo>
                    <a:pt x="1980000" y="383206"/>
                  </a:moveTo>
                  <a:cubicBezTo>
                    <a:pt x="1098115" y="383206"/>
                    <a:pt x="383206" y="1098115"/>
                    <a:pt x="383206" y="1980000"/>
                  </a:cubicBezTo>
                  <a:cubicBezTo>
                    <a:pt x="383206" y="2861885"/>
                    <a:pt x="1098115" y="3576794"/>
                    <a:pt x="1980000" y="3576794"/>
                  </a:cubicBezTo>
                  <a:cubicBezTo>
                    <a:pt x="2861885" y="3576794"/>
                    <a:pt x="3576794" y="2861885"/>
                    <a:pt x="3576794" y="1980000"/>
                  </a:cubicBezTo>
                  <a:cubicBezTo>
                    <a:pt x="3576794" y="1098115"/>
                    <a:pt x="2861885" y="383206"/>
                    <a:pt x="1980000" y="383206"/>
                  </a:cubicBezTo>
                  <a:close/>
                  <a:moveTo>
                    <a:pt x="1980000" y="0"/>
                  </a:moveTo>
                  <a:cubicBezTo>
                    <a:pt x="3073524" y="0"/>
                    <a:pt x="3960000" y="886476"/>
                    <a:pt x="3960000" y="1980000"/>
                  </a:cubicBezTo>
                  <a:cubicBezTo>
                    <a:pt x="3960000" y="3073524"/>
                    <a:pt x="3073524" y="3960000"/>
                    <a:pt x="1980000" y="3960000"/>
                  </a:cubicBezTo>
                  <a:cubicBezTo>
                    <a:pt x="886476" y="3960000"/>
                    <a:pt x="0" y="3073524"/>
                    <a:pt x="0" y="1980000"/>
                  </a:cubicBezTo>
                  <a:cubicBezTo>
                    <a:pt x="0" y="886476"/>
                    <a:pt x="886476" y="0"/>
                    <a:pt x="1980000" y="0"/>
                  </a:cubicBezTo>
                  <a:close/>
                </a:path>
              </a:pathLst>
            </a:custGeom>
            <a:solidFill>
              <a:schemeClr val="bg1"/>
            </a:solidFill>
            <a:ln w="9525" algn="ctr">
              <a:noFill/>
              <a:miter lim="800000"/>
              <a:headEnd/>
              <a:tailEnd/>
            </a:ln>
            <a:effectLst/>
          </p:spPr>
          <p:txBody>
            <a:bodyPr vert="horz" wrap="square" lIns="91440" tIns="45720" rIns="91440" bIns="45720" numCol="1" rtlCol="0" anchor="ctr" anchorCtr="0" compatLnSpc="1">
              <a:prstTxWarp prst="textNoShape">
                <a:avLst/>
              </a:prstTxWarp>
            </a:bodyPr>
            <a:lstStyle/>
            <a:p>
              <a:pPr algn="ctr"/>
              <a:endParaRPr lang="en-US" dirty="0" err="1">
                <a:latin typeface="Arial" panose="020B0604020202020204" pitchFamily="34" charset="0"/>
                <a:cs typeface="Arial" panose="020B0604020202020204" pitchFamily="34" charset="0"/>
              </a:endParaRPr>
            </a:p>
          </p:txBody>
        </p:sp>
        <p:sp>
          <p:nvSpPr>
            <p:cNvPr id="18" name="Oval 39"/>
            <p:cNvSpPr/>
            <p:nvPr/>
          </p:nvSpPr>
          <p:spPr bwMode="gray">
            <a:xfrm>
              <a:off x="2010239" y="3365966"/>
              <a:ext cx="1066595" cy="1066595"/>
            </a:xfrm>
            <a:prstGeom prst="ellipse">
              <a:avLst/>
            </a:prstGeom>
            <a:solidFill>
              <a:schemeClr val="bg2"/>
            </a:solidFill>
            <a:ln w="9525" algn="ctr">
              <a:noFill/>
              <a:miter lim="800000"/>
              <a:headEnd/>
              <a:tailEnd/>
            </a:ln>
            <a:effectLst/>
          </p:spPr>
          <p:txBody>
            <a:bodyPr vert="horz" wrap="square" lIns="91440" tIns="45720" rIns="91440" bIns="45720" numCol="1" rtlCol="0" anchor="ctr" anchorCtr="0" compatLnSpc="1">
              <a:prstTxWarp prst="textNoShape">
                <a:avLst/>
              </a:prstTxWarp>
            </a:bodyPr>
            <a:lstStyle/>
            <a:p>
              <a:pPr algn="ctr"/>
              <a:endParaRPr lang="en-US" dirty="0" err="1">
                <a:latin typeface="Arial" panose="020B0604020202020204" pitchFamily="34" charset="0"/>
                <a:cs typeface="Arial" panose="020B0604020202020204" pitchFamily="34" charset="0"/>
              </a:endParaRPr>
            </a:p>
          </p:txBody>
        </p:sp>
        <p:sp>
          <p:nvSpPr>
            <p:cNvPr id="19" name="Oval 41"/>
            <p:cNvSpPr/>
            <p:nvPr/>
          </p:nvSpPr>
          <p:spPr bwMode="gray">
            <a:xfrm flipV="1">
              <a:off x="1540032" y="2895756"/>
              <a:ext cx="2007017" cy="2007017"/>
            </a:xfrm>
            <a:custGeom>
              <a:avLst/>
              <a:gdLst/>
              <a:ahLst/>
              <a:cxnLst/>
              <a:rect l="l" t="t" r="r" b="b"/>
              <a:pathLst>
                <a:path w="2063288" h="2063288">
                  <a:moveTo>
                    <a:pt x="1031644" y="1655194"/>
                  </a:moveTo>
                  <a:cubicBezTo>
                    <a:pt x="687267" y="1655194"/>
                    <a:pt x="408094" y="1376021"/>
                    <a:pt x="408094" y="1031644"/>
                  </a:cubicBezTo>
                  <a:cubicBezTo>
                    <a:pt x="408094" y="687267"/>
                    <a:pt x="687267" y="408094"/>
                    <a:pt x="1031644" y="408094"/>
                  </a:cubicBezTo>
                  <a:cubicBezTo>
                    <a:pt x="1376021" y="408094"/>
                    <a:pt x="1655194" y="687267"/>
                    <a:pt x="1655194" y="1031644"/>
                  </a:cubicBezTo>
                  <a:cubicBezTo>
                    <a:pt x="1655194" y="1376021"/>
                    <a:pt x="1376021" y="1655194"/>
                    <a:pt x="1031644" y="1655194"/>
                  </a:cubicBezTo>
                  <a:close/>
                  <a:moveTo>
                    <a:pt x="1031644" y="2063288"/>
                  </a:moveTo>
                  <a:cubicBezTo>
                    <a:pt x="1601405" y="2063288"/>
                    <a:pt x="2063288" y="1601405"/>
                    <a:pt x="2063288" y="1031644"/>
                  </a:cubicBezTo>
                  <a:cubicBezTo>
                    <a:pt x="2063288" y="461883"/>
                    <a:pt x="1601405" y="0"/>
                    <a:pt x="1031644" y="0"/>
                  </a:cubicBezTo>
                  <a:cubicBezTo>
                    <a:pt x="461883" y="0"/>
                    <a:pt x="0" y="461883"/>
                    <a:pt x="0" y="1031644"/>
                  </a:cubicBezTo>
                  <a:cubicBezTo>
                    <a:pt x="0" y="1601405"/>
                    <a:pt x="461883" y="2063288"/>
                    <a:pt x="1031644" y="2063288"/>
                  </a:cubicBezTo>
                  <a:close/>
                </a:path>
              </a:pathLst>
            </a:custGeom>
            <a:solidFill>
              <a:srgbClr val="0089C0"/>
            </a:solidFill>
            <a:ln w="9525" algn="ctr">
              <a:noFill/>
              <a:miter lim="800000"/>
              <a:headEnd/>
              <a:tailEnd/>
            </a:ln>
            <a:effectLst/>
          </p:spPr>
          <p:txBody>
            <a:bodyPr vert="horz" wrap="square" lIns="91440" tIns="45720" rIns="91440" bIns="45720" numCol="1" rtlCol="0" anchor="ctr" anchorCtr="0" compatLnSpc="1">
              <a:prstTxWarp prst="textNoShape">
                <a:avLst/>
              </a:prstTxWarp>
            </a:bodyPr>
            <a:lstStyle/>
            <a:p>
              <a:pPr algn="ctr"/>
              <a:endParaRPr lang="en-US" dirty="0" err="1">
                <a:latin typeface="Arial" panose="020B0604020202020204" pitchFamily="34" charset="0"/>
                <a:cs typeface="Arial" panose="020B0604020202020204" pitchFamily="34" charset="0"/>
              </a:endParaRPr>
            </a:p>
          </p:txBody>
        </p:sp>
        <p:sp>
          <p:nvSpPr>
            <p:cNvPr id="20" name="Oval 43"/>
            <p:cNvSpPr/>
            <p:nvPr/>
          </p:nvSpPr>
          <p:spPr bwMode="gray">
            <a:xfrm flipV="1">
              <a:off x="1067502" y="2423226"/>
              <a:ext cx="2952070" cy="2952070"/>
            </a:xfrm>
            <a:custGeom>
              <a:avLst/>
              <a:gdLst/>
              <a:ahLst/>
              <a:cxnLst/>
              <a:rect l="l" t="t" r="r" b="b"/>
              <a:pathLst>
                <a:path w="3034838" h="3034838">
                  <a:moveTo>
                    <a:pt x="1517419" y="2634788"/>
                  </a:moveTo>
                  <a:cubicBezTo>
                    <a:pt x="900313" y="2634788"/>
                    <a:pt x="400050" y="2134525"/>
                    <a:pt x="400050" y="1517419"/>
                  </a:cubicBezTo>
                  <a:cubicBezTo>
                    <a:pt x="400050" y="900313"/>
                    <a:pt x="900313" y="400050"/>
                    <a:pt x="1517419" y="400050"/>
                  </a:cubicBezTo>
                  <a:cubicBezTo>
                    <a:pt x="2134525" y="400050"/>
                    <a:pt x="2634788" y="900313"/>
                    <a:pt x="2634788" y="1517419"/>
                  </a:cubicBezTo>
                  <a:cubicBezTo>
                    <a:pt x="2634788" y="2134525"/>
                    <a:pt x="2134525" y="2634788"/>
                    <a:pt x="1517419" y="2634788"/>
                  </a:cubicBezTo>
                  <a:close/>
                  <a:moveTo>
                    <a:pt x="1517419" y="3034838"/>
                  </a:moveTo>
                  <a:cubicBezTo>
                    <a:pt x="2355466" y="3034838"/>
                    <a:pt x="3034838" y="2355466"/>
                    <a:pt x="3034838" y="1517419"/>
                  </a:cubicBezTo>
                  <a:cubicBezTo>
                    <a:pt x="3034838" y="679372"/>
                    <a:pt x="2355466" y="0"/>
                    <a:pt x="1517419" y="0"/>
                  </a:cubicBezTo>
                  <a:cubicBezTo>
                    <a:pt x="679372" y="0"/>
                    <a:pt x="0" y="679372"/>
                    <a:pt x="0" y="1517419"/>
                  </a:cubicBezTo>
                  <a:cubicBezTo>
                    <a:pt x="0" y="2355466"/>
                    <a:pt x="679372" y="3034838"/>
                    <a:pt x="1517419" y="3034838"/>
                  </a:cubicBezTo>
                  <a:close/>
                </a:path>
              </a:pathLst>
            </a:custGeom>
            <a:solidFill>
              <a:srgbClr val="21C0FF"/>
            </a:solidFill>
            <a:ln w="9525" algn="ctr">
              <a:noFill/>
              <a:miter lim="800000"/>
              <a:headEnd/>
              <a:tailEnd/>
            </a:ln>
            <a:effectLst/>
          </p:spPr>
          <p:txBody>
            <a:bodyPr vert="horz" wrap="square" lIns="91440" tIns="45720" rIns="91440" bIns="45720" numCol="1" rtlCol="0" anchor="ctr" anchorCtr="0" compatLnSpc="1">
              <a:prstTxWarp prst="textNoShape">
                <a:avLst/>
              </a:prstTxWarp>
            </a:bodyPr>
            <a:lstStyle/>
            <a:p>
              <a:pPr algn="ctr"/>
              <a:endParaRPr lang="en-US" dirty="0" err="1">
                <a:latin typeface="Arial" panose="020B0604020202020204" pitchFamily="34" charset="0"/>
                <a:cs typeface="Arial" panose="020B0604020202020204" pitchFamily="34" charset="0"/>
              </a:endParaRPr>
            </a:p>
          </p:txBody>
        </p:sp>
      </p:grpSp>
      <p:grpSp>
        <p:nvGrpSpPr>
          <p:cNvPr id="35" name="Gruppieren 34"/>
          <p:cNvGrpSpPr/>
          <p:nvPr/>
        </p:nvGrpSpPr>
        <p:grpSpPr bwMode="gray">
          <a:xfrm>
            <a:off x="5884863" y="1420813"/>
            <a:ext cx="5686516" cy="4818062"/>
            <a:chOff x="5884863" y="1420813"/>
            <a:chExt cx="5686516" cy="4510833"/>
          </a:xfrm>
        </p:grpSpPr>
        <p:grpSp>
          <p:nvGrpSpPr>
            <p:cNvPr id="25" name="Gruppieren 24"/>
            <p:cNvGrpSpPr/>
            <p:nvPr/>
          </p:nvGrpSpPr>
          <p:grpSpPr bwMode="gray">
            <a:xfrm>
              <a:off x="5884863" y="1420813"/>
              <a:ext cx="5686516" cy="944673"/>
              <a:chOff x="5884863" y="1420813"/>
              <a:chExt cx="4507200" cy="944673"/>
            </a:xfrm>
          </p:grpSpPr>
          <p:sp>
            <p:nvSpPr>
              <p:cNvPr id="24" name="Text Placeholder 6"/>
              <p:cNvSpPr txBox="1">
                <a:spLocks/>
              </p:cNvSpPr>
              <p:nvPr/>
            </p:nvSpPr>
            <p:spPr bwMode="gray">
              <a:xfrm>
                <a:off x="5884863" y="1420813"/>
                <a:ext cx="4506912" cy="944673"/>
              </a:xfrm>
              <a:prstGeom prst="rect">
                <a:avLst/>
              </a:prstGeom>
              <a:solidFill>
                <a:schemeClr val="bg1">
                  <a:alpha val="25000"/>
                </a:schemeClr>
              </a:solidFill>
            </p:spPr>
            <p:txBody>
              <a:bodyPr lIns="108000" tIns="72000" rIns="108000" bIns="72000" anchor="t"/>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marL="0" lvl="1" indent="0">
                  <a:buClr>
                    <a:schemeClr val="bg2"/>
                  </a:buClr>
                  <a:buNone/>
                </a:pPr>
                <a:r>
                  <a:rPr lang="en-US" cap="all" dirty="0">
                    <a:solidFill>
                      <a:schemeClr val="bg1"/>
                    </a:solidFill>
                    <a:latin typeface="Arial" panose="020B0604020202020204" pitchFamily="34" charset="0"/>
                    <a:cs typeface="Arial" panose="020B0604020202020204" pitchFamily="34" charset="0"/>
                  </a:rPr>
                  <a:t>Placeholder</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p:txBody>
          </p:sp>
          <p:cxnSp>
            <p:nvCxnSpPr>
              <p:cNvPr id="22" name="Gerade Verbindung 21"/>
              <p:cNvCxnSpPr/>
              <p:nvPr/>
            </p:nvCxnSpPr>
            <p:spPr bwMode="gray">
              <a:xfrm>
                <a:off x="5884863" y="2365486"/>
                <a:ext cx="4507200"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grpSp>
          <p:nvGrpSpPr>
            <p:cNvPr id="26" name="Gruppieren 25"/>
            <p:cNvGrpSpPr/>
            <p:nvPr/>
          </p:nvGrpSpPr>
          <p:grpSpPr bwMode="gray">
            <a:xfrm>
              <a:off x="5884863" y="2609533"/>
              <a:ext cx="5686516" cy="944673"/>
              <a:chOff x="5884863" y="1420813"/>
              <a:chExt cx="4507200" cy="944673"/>
            </a:xfrm>
          </p:grpSpPr>
          <p:sp>
            <p:nvSpPr>
              <p:cNvPr id="28" name="Text Placeholder 6"/>
              <p:cNvSpPr txBox="1">
                <a:spLocks/>
              </p:cNvSpPr>
              <p:nvPr/>
            </p:nvSpPr>
            <p:spPr bwMode="gray">
              <a:xfrm>
                <a:off x="5884863" y="1420813"/>
                <a:ext cx="4506912" cy="944673"/>
              </a:xfrm>
              <a:prstGeom prst="rect">
                <a:avLst/>
              </a:prstGeom>
              <a:solidFill>
                <a:schemeClr val="bg1">
                  <a:alpha val="25000"/>
                </a:schemeClr>
              </a:solidFill>
            </p:spPr>
            <p:txBody>
              <a:bodyPr lIns="108000" tIns="72000" rIns="108000" bIns="72000" anchor="t"/>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marL="0" lvl="1" indent="0">
                  <a:buClr>
                    <a:schemeClr val="bg2"/>
                  </a:buClr>
                  <a:buNone/>
                </a:pPr>
                <a:r>
                  <a:rPr lang="en-US" cap="all" dirty="0">
                    <a:solidFill>
                      <a:schemeClr val="bg1"/>
                    </a:solidFill>
                    <a:latin typeface="Arial" panose="020B0604020202020204" pitchFamily="34" charset="0"/>
                    <a:cs typeface="Arial" panose="020B0604020202020204" pitchFamily="34" charset="0"/>
                  </a:rPr>
                  <a:t>Placeholder</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p:txBody>
          </p:sp>
          <p:cxnSp>
            <p:nvCxnSpPr>
              <p:cNvPr id="27" name="Gerade Verbindung 26"/>
              <p:cNvCxnSpPr/>
              <p:nvPr/>
            </p:nvCxnSpPr>
            <p:spPr bwMode="gray">
              <a:xfrm>
                <a:off x="5884863" y="2365486"/>
                <a:ext cx="4507200" cy="0"/>
              </a:xfrm>
              <a:prstGeom prst="line">
                <a:avLst/>
              </a:prstGeom>
              <a:ln w="38100">
                <a:solidFill>
                  <a:srgbClr val="0089C0"/>
                </a:solidFill>
              </a:ln>
            </p:spPr>
            <p:style>
              <a:lnRef idx="1">
                <a:schemeClr val="accent1"/>
              </a:lnRef>
              <a:fillRef idx="0">
                <a:schemeClr val="accent1"/>
              </a:fillRef>
              <a:effectRef idx="0">
                <a:schemeClr val="accent1"/>
              </a:effectRef>
              <a:fontRef idx="minor">
                <a:schemeClr val="tx1"/>
              </a:fontRef>
            </p:style>
          </p:cxnSp>
        </p:grpSp>
        <p:grpSp>
          <p:nvGrpSpPr>
            <p:cNvPr id="29" name="Gruppieren 28"/>
            <p:cNvGrpSpPr/>
            <p:nvPr/>
          </p:nvGrpSpPr>
          <p:grpSpPr bwMode="gray">
            <a:xfrm>
              <a:off x="5884863" y="3798253"/>
              <a:ext cx="5686516" cy="944673"/>
              <a:chOff x="5884863" y="1420813"/>
              <a:chExt cx="4507200" cy="944673"/>
            </a:xfrm>
          </p:grpSpPr>
          <p:sp>
            <p:nvSpPr>
              <p:cNvPr id="31" name="Text Placeholder 6"/>
              <p:cNvSpPr txBox="1">
                <a:spLocks/>
              </p:cNvSpPr>
              <p:nvPr/>
            </p:nvSpPr>
            <p:spPr bwMode="gray">
              <a:xfrm>
                <a:off x="5884863" y="1420813"/>
                <a:ext cx="4506912" cy="944673"/>
              </a:xfrm>
              <a:prstGeom prst="rect">
                <a:avLst/>
              </a:prstGeom>
              <a:solidFill>
                <a:schemeClr val="bg1">
                  <a:alpha val="25000"/>
                </a:schemeClr>
              </a:solidFill>
            </p:spPr>
            <p:txBody>
              <a:bodyPr lIns="108000" tIns="72000" rIns="108000" bIns="72000" anchor="t"/>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marL="0" lvl="1" indent="0">
                  <a:buClr>
                    <a:schemeClr val="bg2"/>
                  </a:buClr>
                  <a:buNone/>
                </a:pPr>
                <a:r>
                  <a:rPr lang="en-US" cap="all" dirty="0">
                    <a:solidFill>
                      <a:schemeClr val="bg1"/>
                    </a:solidFill>
                    <a:latin typeface="Arial" panose="020B0604020202020204" pitchFamily="34" charset="0"/>
                    <a:cs typeface="Arial" panose="020B0604020202020204" pitchFamily="34" charset="0"/>
                  </a:rPr>
                  <a:t>Placeholder</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p:txBody>
          </p:sp>
          <p:cxnSp>
            <p:nvCxnSpPr>
              <p:cNvPr id="30" name="Gerade Verbindung 29"/>
              <p:cNvCxnSpPr/>
              <p:nvPr/>
            </p:nvCxnSpPr>
            <p:spPr bwMode="gray">
              <a:xfrm>
                <a:off x="5884863" y="2365486"/>
                <a:ext cx="4507200" cy="0"/>
              </a:xfrm>
              <a:prstGeom prst="line">
                <a:avLst/>
              </a:prstGeom>
              <a:ln w="38100">
                <a:solidFill>
                  <a:srgbClr val="21C0FF"/>
                </a:solidFill>
              </a:ln>
            </p:spPr>
            <p:style>
              <a:lnRef idx="1">
                <a:schemeClr val="accent1"/>
              </a:lnRef>
              <a:fillRef idx="0">
                <a:schemeClr val="accent1"/>
              </a:fillRef>
              <a:effectRef idx="0">
                <a:schemeClr val="accent1"/>
              </a:effectRef>
              <a:fontRef idx="minor">
                <a:schemeClr val="tx1"/>
              </a:fontRef>
            </p:style>
          </p:cxnSp>
        </p:grpSp>
        <p:grpSp>
          <p:nvGrpSpPr>
            <p:cNvPr id="32" name="Gruppieren 31"/>
            <p:cNvGrpSpPr/>
            <p:nvPr/>
          </p:nvGrpSpPr>
          <p:grpSpPr bwMode="gray">
            <a:xfrm>
              <a:off x="5884863" y="4986973"/>
              <a:ext cx="5686516" cy="944673"/>
              <a:chOff x="5884863" y="1420813"/>
              <a:chExt cx="4507200" cy="944673"/>
            </a:xfrm>
          </p:grpSpPr>
          <p:sp>
            <p:nvSpPr>
              <p:cNvPr id="34" name="Text Placeholder 6"/>
              <p:cNvSpPr txBox="1">
                <a:spLocks/>
              </p:cNvSpPr>
              <p:nvPr/>
            </p:nvSpPr>
            <p:spPr bwMode="gray">
              <a:xfrm>
                <a:off x="5884863" y="1420813"/>
                <a:ext cx="4506912" cy="944673"/>
              </a:xfrm>
              <a:prstGeom prst="rect">
                <a:avLst/>
              </a:prstGeom>
              <a:solidFill>
                <a:schemeClr val="bg1">
                  <a:alpha val="25000"/>
                </a:schemeClr>
              </a:solidFill>
            </p:spPr>
            <p:txBody>
              <a:bodyPr lIns="108000" tIns="72000" rIns="108000" bIns="72000" anchor="t"/>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marL="0" lvl="1" indent="0">
                  <a:buClr>
                    <a:schemeClr val="bg2"/>
                  </a:buClr>
                  <a:buNone/>
                </a:pPr>
                <a:r>
                  <a:rPr lang="en-US" cap="all" dirty="0">
                    <a:solidFill>
                      <a:schemeClr val="bg1"/>
                    </a:solidFill>
                    <a:latin typeface="Arial" panose="020B0604020202020204" pitchFamily="34" charset="0"/>
                    <a:cs typeface="Arial" panose="020B0604020202020204" pitchFamily="34" charset="0"/>
                  </a:rPr>
                  <a:t>Placeholder</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p:txBody>
          </p:sp>
          <p:cxnSp>
            <p:nvCxnSpPr>
              <p:cNvPr id="33" name="Gerade Verbindung 32"/>
              <p:cNvCxnSpPr/>
              <p:nvPr/>
            </p:nvCxnSpPr>
            <p:spPr bwMode="gray">
              <a:xfrm>
                <a:off x="5884863" y="2365486"/>
                <a:ext cx="4507200"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4249991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bwMode="gray"/>
        <p:txBody>
          <a:bodyPr/>
          <a:lstStyle/>
          <a:p>
            <a:r>
              <a:rPr lang="en-US" dirty="0"/>
              <a:t>Stakeholder Analysis ─ Extended Stakeholder-Map</a:t>
            </a:r>
          </a:p>
        </p:txBody>
      </p:sp>
      <p:sp>
        <p:nvSpPr>
          <p:cNvPr id="4" name="Untertitel 3"/>
          <p:cNvSpPr>
            <a:spLocks noGrp="1"/>
          </p:cNvSpPr>
          <p:nvPr>
            <p:ph type="subTitle" idx="14"/>
          </p:nvPr>
        </p:nvSpPr>
        <p:spPr bwMode="gray"/>
        <p:txBody>
          <a:bodyPr/>
          <a:lstStyle/>
          <a:p>
            <a:endParaRPr lang="en-US" dirty="0"/>
          </a:p>
        </p:txBody>
      </p:sp>
      <p:cxnSp>
        <p:nvCxnSpPr>
          <p:cNvPr id="6" name="Gerade Verbindung 5"/>
          <p:cNvCxnSpPr/>
          <p:nvPr/>
        </p:nvCxnSpPr>
        <p:spPr bwMode="gray">
          <a:xfrm>
            <a:off x="6096122" y="2356828"/>
            <a:ext cx="0" cy="662400"/>
          </a:xfrm>
          <a:prstGeom prst="line">
            <a:avLst/>
          </a:prstGeom>
          <a:ln w="3175">
            <a:solidFill>
              <a:schemeClr val="bg1"/>
            </a:solidFill>
            <a:tailEnd type="none"/>
          </a:ln>
        </p:spPr>
        <p:style>
          <a:lnRef idx="1">
            <a:schemeClr val="accent1"/>
          </a:lnRef>
          <a:fillRef idx="0">
            <a:schemeClr val="accent1"/>
          </a:fillRef>
          <a:effectRef idx="0">
            <a:schemeClr val="accent1"/>
          </a:effectRef>
          <a:fontRef idx="minor">
            <a:schemeClr val="tx1"/>
          </a:fontRef>
        </p:style>
      </p:cxnSp>
      <p:cxnSp>
        <p:nvCxnSpPr>
          <p:cNvPr id="7" name="Gerade Verbindung 6"/>
          <p:cNvCxnSpPr/>
          <p:nvPr/>
        </p:nvCxnSpPr>
        <p:spPr bwMode="gray">
          <a:xfrm flipV="1">
            <a:off x="4710387" y="4119563"/>
            <a:ext cx="633477" cy="250358"/>
          </a:xfrm>
          <a:prstGeom prst="line">
            <a:avLst/>
          </a:prstGeom>
          <a:ln w="3175">
            <a:solidFill>
              <a:schemeClr val="bg1"/>
            </a:solidFill>
            <a:tailEnd type="none"/>
          </a:ln>
        </p:spPr>
        <p:style>
          <a:lnRef idx="1">
            <a:schemeClr val="accent1"/>
          </a:lnRef>
          <a:fillRef idx="0">
            <a:schemeClr val="accent1"/>
          </a:fillRef>
          <a:effectRef idx="0">
            <a:schemeClr val="accent1"/>
          </a:effectRef>
          <a:fontRef idx="minor">
            <a:schemeClr val="tx1"/>
          </a:fontRef>
        </p:style>
      </p:cxnSp>
      <p:cxnSp>
        <p:nvCxnSpPr>
          <p:cNvPr id="8" name="Gerade Verbindung 7"/>
          <p:cNvCxnSpPr/>
          <p:nvPr/>
        </p:nvCxnSpPr>
        <p:spPr bwMode="gray">
          <a:xfrm>
            <a:off x="4679144" y="3426395"/>
            <a:ext cx="640800" cy="177737"/>
          </a:xfrm>
          <a:prstGeom prst="line">
            <a:avLst/>
          </a:prstGeom>
          <a:ln w="3175">
            <a:solidFill>
              <a:schemeClr val="bg1"/>
            </a:solidFill>
            <a:tailEnd type="none"/>
          </a:ln>
        </p:spPr>
        <p:style>
          <a:lnRef idx="1">
            <a:schemeClr val="accent1"/>
          </a:lnRef>
          <a:fillRef idx="0">
            <a:schemeClr val="accent1"/>
          </a:fillRef>
          <a:effectRef idx="0">
            <a:schemeClr val="accent1"/>
          </a:effectRef>
          <a:fontRef idx="minor">
            <a:schemeClr val="tx1"/>
          </a:fontRef>
        </p:style>
      </p:cxnSp>
      <p:cxnSp>
        <p:nvCxnSpPr>
          <p:cNvPr id="9" name="Gerade Verbindung 8"/>
          <p:cNvCxnSpPr/>
          <p:nvPr/>
        </p:nvCxnSpPr>
        <p:spPr bwMode="gray">
          <a:xfrm flipH="1">
            <a:off x="6876882" y="3395663"/>
            <a:ext cx="630000" cy="195093"/>
          </a:xfrm>
          <a:prstGeom prst="line">
            <a:avLst/>
          </a:prstGeom>
          <a:ln w="3175">
            <a:solidFill>
              <a:schemeClr val="bg1"/>
            </a:solidFill>
            <a:tailEnd type="none"/>
          </a:ln>
        </p:spPr>
        <p:style>
          <a:lnRef idx="1">
            <a:schemeClr val="accent1"/>
          </a:lnRef>
          <a:fillRef idx="0">
            <a:schemeClr val="accent1"/>
          </a:fillRef>
          <a:effectRef idx="0">
            <a:schemeClr val="accent1"/>
          </a:effectRef>
          <a:fontRef idx="minor">
            <a:schemeClr val="tx1"/>
          </a:fontRef>
        </p:style>
      </p:cxnSp>
      <p:cxnSp>
        <p:nvCxnSpPr>
          <p:cNvPr id="10" name="Gerade Verbindung 9"/>
          <p:cNvCxnSpPr/>
          <p:nvPr/>
        </p:nvCxnSpPr>
        <p:spPr bwMode="gray">
          <a:xfrm flipH="1" flipV="1">
            <a:off x="6867358" y="4083907"/>
            <a:ext cx="627242" cy="210649"/>
          </a:xfrm>
          <a:prstGeom prst="line">
            <a:avLst/>
          </a:prstGeom>
          <a:ln w="3175">
            <a:solidFill>
              <a:schemeClr val="bg1"/>
            </a:solidFill>
            <a:tailEnd type="none"/>
          </a:ln>
        </p:spPr>
        <p:style>
          <a:lnRef idx="1">
            <a:schemeClr val="accent1"/>
          </a:lnRef>
          <a:fillRef idx="0">
            <a:schemeClr val="accent1"/>
          </a:fillRef>
          <a:effectRef idx="0">
            <a:schemeClr val="accent1"/>
          </a:effectRef>
          <a:fontRef idx="minor">
            <a:schemeClr val="tx1"/>
          </a:fontRef>
        </p:style>
      </p:cxnSp>
      <p:cxnSp>
        <p:nvCxnSpPr>
          <p:cNvPr id="11" name="Gerade Verbindung 10"/>
          <p:cNvCxnSpPr>
            <a:stCxn id="21" idx="1"/>
          </p:cNvCxnSpPr>
          <p:nvPr/>
        </p:nvCxnSpPr>
        <p:spPr bwMode="gray">
          <a:xfrm flipH="1" flipV="1">
            <a:off x="6548550" y="4495800"/>
            <a:ext cx="373963" cy="558043"/>
          </a:xfrm>
          <a:prstGeom prst="line">
            <a:avLst/>
          </a:prstGeom>
          <a:ln w="3175">
            <a:solidFill>
              <a:schemeClr val="bg1"/>
            </a:solidFill>
            <a:tailEnd type="none"/>
          </a:ln>
        </p:spPr>
        <p:style>
          <a:lnRef idx="1">
            <a:schemeClr val="accent1"/>
          </a:lnRef>
          <a:fillRef idx="0">
            <a:schemeClr val="accent1"/>
          </a:fillRef>
          <a:effectRef idx="0">
            <a:schemeClr val="accent1"/>
          </a:effectRef>
          <a:fontRef idx="minor">
            <a:schemeClr val="tx1"/>
          </a:fontRef>
        </p:style>
      </p:cxnSp>
      <p:cxnSp>
        <p:nvCxnSpPr>
          <p:cNvPr id="12" name="Gerade Verbindung 11"/>
          <p:cNvCxnSpPr/>
          <p:nvPr/>
        </p:nvCxnSpPr>
        <p:spPr bwMode="gray">
          <a:xfrm flipV="1">
            <a:off x="5233780" y="4481514"/>
            <a:ext cx="396000" cy="540000"/>
          </a:xfrm>
          <a:prstGeom prst="line">
            <a:avLst/>
          </a:prstGeom>
          <a:ln w="3175">
            <a:solidFill>
              <a:schemeClr val="bg1"/>
            </a:solidFill>
            <a:tailEnd type="none"/>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bwMode="gray">
          <a:xfrm>
            <a:off x="5227186" y="2636061"/>
            <a:ext cx="394627" cy="540526"/>
          </a:xfrm>
          <a:prstGeom prst="line">
            <a:avLst/>
          </a:prstGeom>
          <a:ln w="3175">
            <a:solidFill>
              <a:schemeClr val="bg1"/>
            </a:solidFill>
            <a:tailEnd type="none"/>
          </a:ln>
        </p:spPr>
        <p:style>
          <a:lnRef idx="1">
            <a:schemeClr val="accent1"/>
          </a:lnRef>
          <a:fillRef idx="0">
            <a:schemeClr val="accent1"/>
          </a:fillRef>
          <a:effectRef idx="0">
            <a:schemeClr val="accent1"/>
          </a:effectRef>
          <a:fontRef idx="minor">
            <a:schemeClr val="tx1"/>
          </a:fontRef>
        </p:style>
      </p:cxnSp>
      <p:cxnSp>
        <p:nvCxnSpPr>
          <p:cNvPr id="14" name="Gerade Verbindung 13"/>
          <p:cNvCxnSpPr/>
          <p:nvPr/>
        </p:nvCxnSpPr>
        <p:spPr bwMode="gray">
          <a:xfrm flipH="1">
            <a:off x="6574088" y="2637706"/>
            <a:ext cx="383243" cy="531738"/>
          </a:xfrm>
          <a:prstGeom prst="line">
            <a:avLst/>
          </a:prstGeom>
          <a:ln w="3175">
            <a:solidFill>
              <a:schemeClr val="bg1"/>
            </a:solidFill>
            <a:tailEnd type="none"/>
          </a:ln>
        </p:spPr>
        <p:style>
          <a:lnRef idx="1">
            <a:schemeClr val="accent1"/>
          </a:lnRef>
          <a:fillRef idx="0">
            <a:schemeClr val="accent1"/>
          </a:fillRef>
          <a:effectRef idx="0">
            <a:schemeClr val="accent1"/>
          </a:effectRef>
          <a:fontRef idx="minor">
            <a:schemeClr val="tx1"/>
          </a:fontRef>
        </p:style>
      </p:cxnSp>
      <p:sp>
        <p:nvSpPr>
          <p:cNvPr id="15" name="Oval 5" descr="© INSCALE GmbH, 26.05.2010&#10;http://www.presentationload.com/"/>
          <p:cNvSpPr>
            <a:spLocks noChangeArrowheads="1"/>
          </p:cNvSpPr>
          <p:nvPr/>
        </p:nvSpPr>
        <p:spPr bwMode="gray">
          <a:xfrm>
            <a:off x="5290453" y="3017136"/>
            <a:ext cx="1620000" cy="1620000"/>
          </a:xfrm>
          <a:prstGeom prst="ellipse">
            <a:avLst/>
          </a:prstGeom>
          <a:solidFill>
            <a:schemeClr val="bg1">
              <a:alpha val="25000"/>
            </a:schemeClr>
          </a:solidFill>
          <a:ln w="12700">
            <a:noFill/>
            <a:miter lim="800000"/>
            <a:headEnd/>
            <a:tailEnd/>
          </a:ln>
          <a:effectLst/>
        </p:spPr>
        <p:txBody>
          <a:bodyPr wrap="none" lIns="0" tIns="0" rIns="0" bIns="0" anchor="ctr" anchorCtr="0">
            <a:noAutofit/>
          </a:bodyPr>
          <a:lstStyle/>
          <a:p>
            <a:pPr algn="ctr" defTabSz="915006"/>
            <a:r>
              <a:rPr lang="en-US" sz="1400" dirty="0">
                <a:solidFill>
                  <a:schemeClr val="bg1"/>
                </a:solidFill>
                <a:latin typeface="Arial" panose="020B0604020202020204" pitchFamily="34" charset="0"/>
                <a:cs typeface="Arial" panose="020B0604020202020204" pitchFamily="34" charset="0"/>
              </a:rPr>
              <a:t>Continuous</a:t>
            </a:r>
            <a:br>
              <a:rPr lang="en-US" sz="1400" dirty="0">
                <a:solidFill>
                  <a:schemeClr val="bg1"/>
                </a:solidFill>
                <a:latin typeface="Arial" panose="020B0604020202020204" pitchFamily="34" charset="0"/>
                <a:cs typeface="Arial" panose="020B0604020202020204" pitchFamily="34" charset="0"/>
              </a:rPr>
            </a:br>
            <a:r>
              <a:rPr lang="en-US" sz="1400" dirty="0">
                <a:solidFill>
                  <a:schemeClr val="bg1"/>
                </a:solidFill>
                <a:latin typeface="Arial" panose="020B0604020202020204" pitchFamily="34" charset="0"/>
                <a:cs typeface="Arial" panose="020B0604020202020204" pitchFamily="34" charset="0"/>
              </a:rPr>
              <a:t>improvement</a:t>
            </a:r>
          </a:p>
        </p:txBody>
      </p:sp>
      <p:sp>
        <p:nvSpPr>
          <p:cNvPr id="16" name="Freeform 42" descr="© INSCALE GmbH, 26.05.2010&#10;http://www.presentationload.com/"/>
          <p:cNvSpPr>
            <a:spLocks/>
          </p:cNvSpPr>
          <p:nvPr/>
        </p:nvSpPr>
        <p:spPr bwMode="gray">
          <a:xfrm>
            <a:off x="4510531" y="1775715"/>
            <a:ext cx="936000" cy="936000"/>
          </a:xfrm>
          <a:prstGeom prst="ellipse">
            <a:avLst/>
          </a:prstGeom>
          <a:solidFill>
            <a:schemeClr val="bg1">
              <a:alpha val="25000"/>
            </a:schemeClr>
          </a:solidFill>
          <a:ln w="12700">
            <a:noFill/>
            <a:miter lim="800000"/>
            <a:headEnd/>
            <a:tailEnd/>
          </a:ln>
          <a:effectLst/>
        </p:spPr>
        <p:txBody>
          <a:bodyPr lIns="0" tIns="0" rIns="0" bIns="0" anchor="ctr" anchorCtr="0"/>
          <a:lstStyle/>
          <a:p>
            <a:pPr algn="ctr" defTabSz="915006">
              <a:lnSpc>
                <a:spcPct val="95000"/>
              </a:lnSpc>
              <a:spcAft>
                <a:spcPts val="702"/>
              </a:spcAft>
              <a:buClr>
                <a:srgbClr val="969696"/>
              </a:buClr>
              <a:defRPr/>
            </a:pPr>
            <a:r>
              <a:rPr lang="en-US" sz="1100" dirty="0">
                <a:solidFill>
                  <a:schemeClr val="bg1"/>
                </a:solidFill>
                <a:latin typeface="Arial" panose="020B0604020202020204" pitchFamily="34" charset="0"/>
                <a:cs typeface="Arial" charset="0"/>
              </a:rPr>
              <a:t>Share-holder</a:t>
            </a:r>
          </a:p>
        </p:txBody>
      </p:sp>
      <p:sp>
        <p:nvSpPr>
          <p:cNvPr id="17" name="Freeform 42" descr="© INSCALE GmbH, 26.05.2010&#10;http://www.presentationload.com/"/>
          <p:cNvSpPr>
            <a:spLocks/>
          </p:cNvSpPr>
          <p:nvPr/>
        </p:nvSpPr>
        <p:spPr bwMode="gray">
          <a:xfrm>
            <a:off x="3787559" y="2759546"/>
            <a:ext cx="936000" cy="936000"/>
          </a:xfrm>
          <a:prstGeom prst="ellipse">
            <a:avLst/>
          </a:prstGeom>
          <a:solidFill>
            <a:schemeClr val="bg1">
              <a:alpha val="25000"/>
            </a:schemeClr>
          </a:solidFill>
          <a:ln w="12700">
            <a:noFill/>
            <a:miter lim="800000"/>
            <a:headEnd/>
            <a:tailEnd/>
          </a:ln>
          <a:effectLst/>
        </p:spPr>
        <p:txBody>
          <a:bodyPr lIns="0" tIns="0" rIns="0" bIns="0" anchor="ctr" anchorCtr="0"/>
          <a:lstStyle/>
          <a:p>
            <a:pPr algn="ctr" defTabSz="915006">
              <a:lnSpc>
                <a:spcPct val="95000"/>
              </a:lnSpc>
              <a:spcAft>
                <a:spcPts val="702"/>
              </a:spcAft>
              <a:buClr>
                <a:srgbClr val="969696"/>
              </a:buClr>
              <a:defRPr/>
            </a:pPr>
            <a:r>
              <a:rPr lang="en-US" sz="1100" dirty="0">
                <a:solidFill>
                  <a:schemeClr val="bg1"/>
                </a:solidFill>
                <a:latin typeface="Arial" panose="020B0604020202020204" pitchFamily="34" charset="0"/>
                <a:cs typeface="Arial" charset="0"/>
              </a:rPr>
              <a:t>Banks</a:t>
            </a:r>
          </a:p>
        </p:txBody>
      </p:sp>
      <p:sp>
        <p:nvSpPr>
          <p:cNvPr id="18" name="Freeform 42" descr="© INSCALE GmbH, 26.05.2010&#10;http://www.presentationload.com/"/>
          <p:cNvSpPr>
            <a:spLocks/>
          </p:cNvSpPr>
          <p:nvPr/>
        </p:nvSpPr>
        <p:spPr bwMode="gray">
          <a:xfrm>
            <a:off x="3775635" y="3933779"/>
            <a:ext cx="936000" cy="936000"/>
          </a:xfrm>
          <a:prstGeom prst="ellipse">
            <a:avLst/>
          </a:prstGeom>
          <a:solidFill>
            <a:schemeClr val="bg1">
              <a:alpha val="25000"/>
            </a:schemeClr>
          </a:solidFill>
          <a:ln w="12700">
            <a:noFill/>
            <a:miter lim="800000"/>
            <a:headEnd/>
            <a:tailEnd/>
          </a:ln>
          <a:effectLst/>
        </p:spPr>
        <p:txBody>
          <a:bodyPr lIns="0" tIns="0" rIns="0" bIns="0" anchor="ctr" anchorCtr="0"/>
          <a:lstStyle/>
          <a:p>
            <a:pPr algn="ctr" defTabSz="915006">
              <a:lnSpc>
                <a:spcPct val="95000"/>
              </a:lnSpc>
              <a:spcAft>
                <a:spcPts val="702"/>
              </a:spcAft>
              <a:buClr>
                <a:srgbClr val="969696"/>
              </a:buClr>
              <a:defRPr/>
            </a:pPr>
            <a:r>
              <a:rPr lang="en-US" sz="1100" dirty="0">
                <a:solidFill>
                  <a:schemeClr val="bg1"/>
                </a:solidFill>
                <a:latin typeface="Arial" panose="020B0604020202020204" pitchFamily="34" charset="0"/>
                <a:cs typeface="Arial" charset="0"/>
              </a:rPr>
              <a:t>Public</a:t>
            </a:r>
          </a:p>
        </p:txBody>
      </p:sp>
      <p:sp>
        <p:nvSpPr>
          <p:cNvPr id="19" name="Freeform 42" descr="© INSCALE GmbH, 26.05.2010&#10;http://www.presentationload.com/"/>
          <p:cNvSpPr>
            <a:spLocks/>
          </p:cNvSpPr>
          <p:nvPr/>
        </p:nvSpPr>
        <p:spPr bwMode="gray">
          <a:xfrm>
            <a:off x="4490854" y="4931055"/>
            <a:ext cx="936000" cy="936000"/>
          </a:xfrm>
          <a:prstGeom prst="ellipse">
            <a:avLst/>
          </a:prstGeom>
          <a:solidFill>
            <a:schemeClr val="bg1">
              <a:alpha val="25000"/>
            </a:schemeClr>
          </a:solidFill>
          <a:ln w="12700">
            <a:noFill/>
            <a:miter lim="800000"/>
            <a:headEnd/>
            <a:tailEnd/>
          </a:ln>
          <a:effectLst/>
        </p:spPr>
        <p:txBody>
          <a:bodyPr lIns="0" tIns="0" rIns="0" bIns="0" anchor="ctr" anchorCtr="0"/>
          <a:lstStyle/>
          <a:p>
            <a:pPr algn="ctr" defTabSz="915006">
              <a:lnSpc>
                <a:spcPct val="95000"/>
              </a:lnSpc>
              <a:spcAft>
                <a:spcPts val="702"/>
              </a:spcAft>
              <a:buClr>
                <a:srgbClr val="969696"/>
              </a:buClr>
              <a:defRPr/>
            </a:pPr>
            <a:r>
              <a:rPr lang="en-US" sz="1100" dirty="0">
                <a:solidFill>
                  <a:schemeClr val="bg1"/>
                </a:solidFill>
                <a:latin typeface="Arial" panose="020B0604020202020204" pitchFamily="34" charset="0"/>
                <a:cs typeface="Arial" charset="0"/>
              </a:rPr>
              <a:t>Politics</a:t>
            </a:r>
          </a:p>
        </p:txBody>
      </p:sp>
      <p:sp>
        <p:nvSpPr>
          <p:cNvPr id="20" name="Freeform 42" descr="© INSCALE GmbH, 26.05.2010&#10;http://www.presentationload.com/"/>
          <p:cNvSpPr>
            <a:spLocks/>
          </p:cNvSpPr>
          <p:nvPr/>
        </p:nvSpPr>
        <p:spPr bwMode="gray">
          <a:xfrm>
            <a:off x="5632453" y="5297459"/>
            <a:ext cx="936000" cy="936000"/>
          </a:xfrm>
          <a:prstGeom prst="ellipse">
            <a:avLst/>
          </a:prstGeom>
          <a:solidFill>
            <a:schemeClr val="bg1">
              <a:alpha val="25000"/>
            </a:schemeClr>
          </a:solidFill>
          <a:ln w="12700">
            <a:noFill/>
            <a:miter lim="800000"/>
            <a:headEnd/>
            <a:tailEnd/>
          </a:ln>
          <a:effectLst/>
        </p:spPr>
        <p:txBody>
          <a:bodyPr lIns="0" tIns="0" rIns="0" bIns="0" anchor="ctr" anchorCtr="0"/>
          <a:lstStyle/>
          <a:p>
            <a:pPr algn="ctr" defTabSz="915006">
              <a:lnSpc>
                <a:spcPct val="95000"/>
              </a:lnSpc>
              <a:spcAft>
                <a:spcPts val="702"/>
              </a:spcAft>
              <a:buClr>
                <a:srgbClr val="969696"/>
              </a:buClr>
              <a:defRPr/>
            </a:pPr>
            <a:r>
              <a:rPr lang="en-US" sz="1100" dirty="0">
                <a:solidFill>
                  <a:schemeClr val="bg1"/>
                </a:solidFill>
                <a:latin typeface="Arial" panose="020B0604020202020204" pitchFamily="34" charset="0"/>
                <a:cs typeface="Arial" charset="0"/>
              </a:rPr>
              <a:t>Unions</a:t>
            </a:r>
          </a:p>
        </p:txBody>
      </p:sp>
      <p:sp>
        <p:nvSpPr>
          <p:cNvPr id="21" name="Freeform 42" descr="© INSCALE GmbH, 26.05.2010&#10;http://www.presentationload.com/"/>
          <p:cNvSpPr>
            <a:spLocks/>
          </p:cNvSpPr>
          <p:nvPr/>
        </p:nvSpPr>
        <p:spPr bwMode="gray">
          <a:xfrm>
            <a:off x="6785439" y="4916769"/>
            <a:ext cx="936000" cy="936000"/>
          </a:xfrm>
          <a:prstGeom prst="ellipse">
            <a:avLst/>
          </a:prstGeom>
          <a:solidFill>
            <a:schemeClr val="bg1">
              <a:alpha val="25000"/>
            </a:schemeClr>
          </a:solidFill>
          <a:ln w="12700">
            <a:noFill/>
            <a:miter lim="800000"/>
            <a:headEnd/>
            <a:tailEnd/>
          </a:ln>
          <a:effectLst/>
        </p:spPr>
        <p:txBody>
          <a:bodyPr lIns="0" tIns="0" rIns="0" bIns="0" anchor="ctr" anchorCtr="0"/>
          <a:lstStyle/>
          <a:p>
            <a:pPr algn="ctr" defTabSz="915006">
              <a:lnSpc>
                <a:spcPct val="95000"/>
              </a:lnSpc>
              <a:spcAft>
                <a:spcPts val="702"/>
              </a:spcAft>
              <a:buClr>
                <a:srgbClr val="969696"/>
              </a:buClr>
              <a:defRPr/>
            </a:pPr>
            <a:r>
              <a:rPr lang="en-US" sz="1100" dirty="0">
                <a:solidFill>
                  <a:schemeClr val="bg1"/>
                </a:solidFill>
                <a:latin typeface="Arial" panose="020B0604020202020204" pitchFamily="34" charset="0"/>
                <a:cs typeface="Arial" charset="0"/>
              </a:rPr>
              <a:t>Customer</a:t>
            </a:r>
          </a:p>
        </p:txBody>
      </p:sp>
      <p:sp>
        <p:nvSpPr>
          <p:cNvPr id="22" name="Freeform 42" descr="© INSCALE GmbH, 26.05.2010&#10;http://www.presentationload.com/"/>
          <p:cNvSpPr>
            <a:spLocks/>
          </p:cNvSpPr>
          <p:nvPr/>
        </p:nvSpPr>
        <p:spPr bwMode="gray">
          <a:xfrm>
            <a:off x="7480968" y="3935320"/>
            <a:ext cx="936000" cy="936000"/>
          </a:xfrm>
          <a:prstGeom prst="ellipse">
            <a:avLst/>
          </a:prstGeom>
          <a:solidFill>
            <a:schemeClr val="bg1">
              <a:alpha val="25000"/>
            </a:schemeClr>
          </a:solidFill>
          <a:ln w="12700">
            <a:noFill/>
            <a:miter lim="800000"/>
            <a:headEnd/>
            <a:tailEnd/>
          </a:ln>
          <a:effectLst/>
        </p:spPr>
        <p:txBody>
          <a:bodyPr lIns="0" tIns="0" rIns="0" bIns="0" anchor="ctr" anchorCtr="0"/>
          <a:lstStyle/>
          <a:p>
            <a:pPr algn="ctr" defTabSz="915006">
              <a:lnSpc>
                <a:spcPct val="95000"/>
              </a:lnSpc>
              <a:spcAft>
                <a:spcPts val="702"/>
              </a:spcAft>
              <a:buClr>
                <a:srgbClr val="969696"/>
              </a:buClr>
              <a:defRPr/>
            </a:pPr>
            <a:r>
              <a:rPr lang="en-US" sz="1100" dirty="0">
                <a:solidFill>
                  <a:schemeClr val="bg1"/>
                </a:solidFill>
                <a:latin typeface="Arial" panose="020B0604020202020204" pitchFamily="34" charset="0"/>
                <a:cs typeface="Arial" charset="0"/>
              </a:rPr>
              <a:t>Supplier</a:t>
            </a:r>
          </a:p>
        </p:txBody>
      </p:sp>
      <p:sp>
        <p:nvSpPr>
          <p:cNvPr id="23" name="Freeform 42" descr="© INSCALE GmbH, 26.05.2010&#10;http://www.presentationload.com/"/>
          <p:cNvSpPr>
            <a:spLocks/>
          </p:cNvSpPr>
          <p:nvPr/>
        </p:nvSpPr>
        <p:spPr bwMode="gray">
          <a:xfrm>
            <a:off x="7467476" y="2745260"/>
            <a:ext cx="936000" cy="936000"/>
          </a:xfrm>
          <a:prstGeom prst="ellipse">
            <a:avLst/>
          </a:prstGeom>
          <a:solidFill>
            <a:schemeClr val="bg1">
              <a:alpha val="25000"/>
            </a:schemeClr>
          </a:solidFill>
          <a:ln w="12700">
            <a:noFill/>
            <a:miter lim="800000"/>
            <a:headEnd/>
            <a:tailEnd/>
          </a:ln>
          <a:effectLst/>
        </p:spPr>
        <p:txBody>
          <a:bodyPr lIns="0" tIns="0" rIns="0" bIns="0" anchor="ctr" anchorCtr="0"/>
          <a:lstStyle/>
          <a:p>
            <a:pPr algn="ctr" defTabSz="915006">
              <a:lnSpc>
                <a:spcPct val="95000"/>
              </a:lnSpc>
              <a:spcAft>
                <a:spcPts val="702"/>
              </a:spcAft>
              <a:buClr>
                <a:srgbClr val="969696"/>
              </a:buClr>
              <a:defRPr/>
            </a:pPr>
            <a:r>
              <a:rPr lang="en-US" sz="1100" dirty="0">
                <a:solidFill>
                  <a:schemeClr val="bg1"/>
                </a:solidFill>
                <a:latin typeface="Arial" panose="020B0604020202020204" pitchFamily="34" charset="0"/>
                <a:cs typeface="Arial" charset="0"/>
              </a:rPr>
              <a:t>Employee</a:t>
            </a:r>
          </a:p>
        </p:txBody>
      </p:sp>
      <p:sp>
        <p:nvSpPr>
          <p:cNvPr id="24" name="Freeform 42" descr="© INSCALE GmbH, 26.05.2010&#10;http://www.presentationload.com/"/>
          <p:cNvSpPr>
            <a:spLocks/>
          </p:cNvSpPr>
          <p:nvPr/>
        </p:nvSpPr>
        <p:spPr bwMode="gray">
          <a:xfrm>
            <a:off x="6760545" y="1785239"/>
            <a:ext cx="936000" cy="936000"/>
          </a:xfrm>
          <a:prstGeom prst="ellipse">
            <a:avLst/>
          </a:prstGeom>
          <a:solidFill>
            <a:schemeClr val="bg1">
              <a:alpha val="25000"/>
            </a:schemeClr>
          </a:solidFill>
          <a:ln w="12700">
            <a:noFill/>
            <a:miter lim="800000"/>
            <a:headEnd/>
            <a:tailEnd/>
          </a:ln>
          <a:effectLst/>
        </p:spPr>
        <p:txBody>
          <a:bodyPr lIns="0" tIns="0" rIns="0" bIns="0" anchor="ctr" anchorCtr="0"/>
          <a:lstStyle/>
          <a:p>
            <a:pPr algn="ctr" defTabSz="915006">
              <a:lnSpc>
                <a:spcPct val="95000"/>
              </a:lnSpc>
              <a:spcAft>
                <a:spcPts val="702"/>
              </a:spcAft>
              <a:buClr>
                <a:srgbClr val="969696"/>
              </a:buClr>
              <a:defRPr/>
            </a:pPr>
            <a:r>
              <a:rPr lang="en-US" sz="1100" dirty="0">
                <a:solidFill>
                  <a:schemeClr val="bg1"/>
                </a:solidFill>
                <a:latin typeface="Arial" panose="020B0604020202020204" pitchFamily="34" charset="0"/>
                <a:cs typeface="Arial" charset="0"/>
              </a:rPr>
              <a:t>Manage-</a:t>
            </a:r>
            <a:r>
              <a:rPr lang="en-US" sz="1100" dirty="0" err="1">
                <a:solidFill>
                  <a:schemeClr val="bg1"/>
                </a:solidFill>
                <a:latin typeface="Arial" panose="020B0604020202020204" pitchFamily="34" charset="0"/>
                <a:cs typeface="Arial" charset="0"/>
              </a:rPr>
              <a:t>ment</a:t>
            </a:r>
            <a:endParaRPr lang="en-US" sz="1100" dirty="0">
              <a:solidFill>
                <a:schemeClr val="bg1"/>
              </a:solidFill>
              <a:latin typeface="Arial" panose="020B0604020202020204" pitchFamily="34" charset="0"/>
              <a:cs typeface="Arial" charset="0"/>
            </a:endParaRPr>
          </a:p>
        </p:txBody>
      </p:sp>
      <p:sp>
        <p:nvSpPr>
          <p:cNvPr id="25" name="Freeform 42" descr="© INSCALE GmbH, 26.05.2010&#10;http://www.presentationload.com/"/>
          <p:cNvSpPr>
            <a:spLocks/>
          </p:cNvSpPr>
          <p:nvPr/>
        </p:nvSpPr>
        <p:spPr bwMode="gray">
          <a:xfrm>
            <a:off x="5632453" y="1420813"/>
            <a:ext cx="936000" cy="936000"/>
          </a:xfrm>
          <a:prstGeom prst="ellipse">
            <a:avLst/>
          </a:prstGeom>
          <a:solidFill>
            <a:schemeClr val="bg1">
              <a:alpha val="25000"/>
            </a:schemeClr>
          </a:solidFill>
          <a:ln w="12700">
            <a:noFill/>
            <a:miter lim="800000"/>
            <a:headEnd/>
            <a:tailEnd/>
          </a:ln>
          <a:effectLst/>
        </p:spPr>
        <p:txBody>
          <a:bodyPr lIns="0" tIns="0" rIns="0" bIns="0" anchor="ctr" anchorCtr="0"/>
          <a:lstStyle/>
          <a:p>
            <a:pPr algn="ctr" defTabSz="915006">
              <a:lnSpc>
                <a:spcPct val="95000"/>
              </a:lnSpc>
              <a:spcAft>
                <a:spcPts val="702"/>
              </a:spcAft>
              <a:buClr>
                <a:srgbClr val="969696"/>
              </a:buClr>
              <a:defRPr/>
            </a:pPr>
            <a:r>
              <a:rPr lang="en-US" sz="1100" dirty="0">
                <a:solidFill>
                  <a:schemeClr val="bg1"/>
                </a:solidFill>
                <a:latin typeface="Arial" panose="020B0604020202020204" pitchFamily="34" charset="0"/>
                <a:cs typeface="Arial" charset="0"/>
              </a:rPr>
              <a:t>Owner</a:t>
            </a:r>
          </a:p>
        </p:txBody>
      </p:sp>
      <p:sp>
        <p:nvSpPr>
          <p:cNvPr id="26" name="Ellipse 60"/>
          <p:cNvSpPr/>
          <p:nvPr/>
        </p:nvSpPr>
        <p:spPr bwMode="gray">
          <a:xfrm rot="20280000">
            <a:off x="4900187" y="4151267"/>
            <a:ext cx="216000" cy="216000"/>
          </a:xfrm>
          <a:prstGeom prst="diamond">
            <a:avLst/>
          </a:prstGeom>
          <a:solidFill>
            <a:schemeClr val="accent1"/>
          </a:solidFill>
          <a:ln w="9525">
            <a:noFill/>
            <a:round/>
            <a:headEnd/>
            <a:tailEnd/>
          </a:ln>
          <a:effectLst/>
        </p:spPr>
        <p:txBody>
          <a:bodyPr lIns="0" tIns="0" rIns="0" bIns="54000" anchor="ctr"/>
          <a:lstStyle/>
          <a:p>
            <a:pPr algn="ctr" defTabSz="915006"/>
            <a:endParaRPr lang="en-US" sz="1800" dirty="0">
              <a:solidFill>
                <a:prstClr val="white"/>
              </a:solidFill>
              <a:latin typeface="Arial" panose="020B0604020202020204" pitchFamily="34" charset="0"/>
              <a:cs typeface="Arial" panose="020B0604020202020204" pitchFamily="34" charset="0"/>
            </a:endParaRPr>
          </a:p>
        </p:txBody>
      </p:sp>
      <p:sp>
        <p:nvSpPr>
          <p:cNvPr id="27" name="Ellipse 61"/>
          <p:cNvSpPr/>
          <p:nvPr/>
        </p:nvSpPr>
        <p:spPr bwMode="gray">
          <a:xfrm rot="1800000">
            <a:off x="5309524" y="4676864"/>
            <a:ext cx="216000" cy="216000"/>
          </a:xfrm>
          <a:prstGeom prst="diamond">
            <a:avLst/>
          </a:prstGeom>
          <a:solidFill>
            <a:schemeClr val="accent4"/>
          </a:solidFill>
          <a:ln w="9525">
            <a:noFill/>
            <a:round/>
            <a:headEnd/>
            <a:tailEnd/>
          </a:ln>
          <a:effectLst/>
        </p:spPr>
        <p:txBody>
          <a:bodyPr/>
          <a:lstStyle/>
          <a:p>
            <a:pPr defTabSz="915006"/>
            <a:endParaRPr lang="en-US" sz="1800" dirty="0">
              <a:solidFill>
                <a:srgbClr val="000000"/>
              </a:solidFill>
              <a:latin typeface="Arial" panose="020B0604020202020204" pitchFamily="34" charset="0"/>
              <a:cs typeface="Arial" panose="020B0604020202020204" pitchFamily="34" charset="0"/>
            </a:endParaRPr>
          </a:p>
        </p:txBody>
      </p:sp>
      <p:sp>
        <p:nvSpPr>
          <p:cNvPr id="28" name="Ellipse 62"/>
          <p:cNvSpPr/>
          <p:nvPr/>
        </p:nvSpPr>
        <p:spPr bwMode="gray">
          <a:xfrm>
            <a:off x="5992453" y="2542836"/>
            <a:ext cx="216000" cy="216000"/>
          </a:xfrm>
          <a:prstGeom prst="diamond">
            <a:avLst/>
          </a:prstGeom>
          <a:solidFill>
            <a:schemeClr val="accent6"/>
          </a:solidFill>
          <a:ln w="12700">
            <a:noFill/>
            <a:round/>
            <a:headEnd/>
            <a:tailEnd/>
          </a:ln>
          <a:effectLst/>
        </p:spPr>
        <p:txBody>
          <a:bodyPr anchor="ctr"/>
          <a:lstStyle/>
          <a:p>
            <a:pPr algn="ctr" defTabSz="915006"/>
            <a:endParaRPr lang="en-US" sz="1800" dirty="0">
              <a:solidFill>
                <a:prstClr val="white"/>
              </a:solidFill>
              <a:latin typeface="Arial" panose="020B0604020202020204" pitchFamily="34" charset="0"/>
              <a:cs typeface="Arial" panose="020B0604020202020204" pitchFamily="34" charset="0"/>
            </a:endParaRPr>
          </a:p>
        </p:txBody>
      </p:sp>
      <p:sp>
        <p:nvSpPr>
          <p:cNvPr id="29" name="Ellipse 62"/>
          <p:cNvSpPr/>
          <p:nvPr/>
        </p:nvSpPr>
        <p:spPr bwMode="gray">
          <a:xfrm rot="2100000">
            <a:off x="6679855" y="2771451"/>
            <a:ext cx="216000" cy="216000"/>
          </a:xfrm>
          <a:prstGeom prst="diamond">
            <a:avLst/>
          </a:prstGeom>
          <a:solidFill>
            <a:schemeClr val="accent6"/>
          </a:solidFill>
          <a:ln w="12700">
            <a:noFill/>
            <a:round/>
            <a:headEnd/>
            <a:tailEnd/>
          </a:ln>
          <a:effectLst/>
        </p:spPr>
        <p:txBody>
          <a:bodyPr anchor="ctr"/>
          <a:lstStyle/>
          <a:p>
            <a:pPr algn="ctr" defTabSz="915006"/>
            <a:endParaRPr lang="en-US" sz="1800" dirty="0">
              <a:solidFill>
                <a:prstClr val="white"/>
              </a:solidFill>
              <a:latin typeface="Arial" panose="020B0604020202020204" pitchFamily="34" charset="0"/>
              <a:cs typeface="Arial" panose="020B0604020202020204" pitchFamily="34" charset="0"/>
            </a:endParaRPr>
          </a:p>
        </p:txBody>
      </p:sp>
      <p:sp>
        <p:nvSpPr>
          <p:cNvPr id="30" name="Ellipse 62"/>
          <p:cNvSpPr/>
          <p:nvPr/>
        </p:nvSpPr>
        <p:spPr bwMode="gray">
          <a:xfrm rot="19620000">
            <a:off x="6651358" y="4695176"/>
            <a:ext cx="216000" cy="216000"/>
          </a:xfrm>
          <a:prstGeom prst="diamond">
            <a:avLst/>
          </a:prstGeom>
          <a:solidFill>
            <a:schemeClr val="accent6"/>
          </a:solidFill>
          <a:ln w="12700">
            <a:noFill/>
            <a:round/>
            <a:headEnd/>
            <a:tailEnd/>
          </a:ln>
          <a:effectLst/>
        </p:spPr>
        <p:txBody>
          <a:bodyPr anchor="ctr"/>
          <a:lstStyle/>
          <a:p>
            <a:pPr algn="ctr" defTabSz="915006"/>
            <a:endParaRPr lang="en-US" sz="1800" dirty="0">
              <a:solidFill>
                <a:prstClr val="white"/>
              </a:solidFill>
              <a:latin typeface="Arial" panose="020B0604020202020204" pitchFamily="34" charset="0"/>
              <a:cs typeface="Arial" panose="020B0604020202020204" pitchFamily="34" charset="0"/>
            </a:endParaRPr>
          </a:p>
        </p:txBody>
      </p:sp>
      <p:sp>
        <p:nvSpPr>
          <p:cNvPr id="31" name="Ellipse 62"/>
          <p:cNvSpPr/>
          <p:nvPr/>
        </p:nvSpPr>
        <p:spPr bwMode="gray">
          <a:xfrm rot="900000">
            <a:off x="4863388" y="3395977"/>
            <a:ext cx="216000" cy="216000"/>
          </a:xfrm>
          <a:prstGeom prst="diamond">
            <a:avLst/>
          </a:prstGeom>
          <a:solidFill>
            <a:schemeClr val="accent6"/>
          </a:solidFill>
          <a:ln w="12700">
            <a:noFill/>
            <a:round/>
            <a:headEnd/>
            <a:tailEnd/>
          </a:ln>
          <a:effectLst/>
        </p:spPr>
        <p:txBody>
          <a:bodyPr anchor="ctr"/>
          <a:lstStyle/>
          <a:p>
            <a:pPr algn="ctr" defTabSz="915006"/>
            <a:endParaRPr lang="en-US" sz="1800" dirty="0">
              <a:solidFill>
                <a:prstClr val="white"/>
              </a:solidFill>
              <a:latin typeface="Arial" panose="020B0604020202020204" pitchFamily="34" charset="0"/>
              <a:cs typeface="Arial" panose="020B0604020202020204" pitchFamily="34" charset="0"/>
            </a:endParaRPr>
          </a:p>
        </p:txBody>
      </p:sp>
      <p:sp>
        <p:nvSpPr>
          <p:cNvPr id="32" name="Ellipse 61"/>
          <p:cNvSpPr/>
          <p:nvPr/>
        </p:nvSpPr>
        <p:spPr bwMode="gray">
          <a:xfrm rot="20640000">
            <a:off x="7122926" y="3375341"/>
            <a:ext cx="216000" cy="216000"/>
          </a:xfrm>
          <a:prstGeom prst="diamond">
            <a:avLst/>
          </a:prstGeom>
          <a:solidFill>
            <a:schemeClr val="accent4"/>
          </a:solidFill>
          <a:ln w="9525">
            <a:noFill/>
            <a:round/>
            <a:headEnd/>
            <a:tailEnd/>
          </a:ln>
          <a:effectLst/>
        </p:spPr>
        <p:txBody>
          <a:bodyPr/>
          <a:lstStyle/>
          <a:p>
            <a:pPr defTabSz="915006"/>
            <a:endParaRPr lang="en-US" sz="1800" dirty="0">
              <a:solidFill>
                <a:srgbClr val="000000"/>
              </a:solidFill>
              <a:latin typeface="Arial" panose="020B0604020202020204" pitchFamily="34" charset="0"/>
              <a:cs typeface="Arial" panose="020B0604020202020204" pitchFamily="34" charset="0"/>
            </a:endParaRPr>
          </a:p>
        </p:txBody>
      </p:sp>
      <p:sp>
        <p:nvSpPr>
          <p:cNvPr id="33" name="Ellipse 60"/>
          <p:cNvSpPr/>
          <p:nvPr/>
        </p:nvSpPr>
        <p:spPr bwMode="gray">
          <a:xfrm rot="1080000">
            <a:off x="7111521" y="4092512"/>
            <a:ext cx="216000" cy="216000"/>
          </a:xfrm>
          <a:prstGeom prst="diamond">
            <a:avLst/>
          </a:prstGeom>
          <a:solidFill>
            <a:schemeClr val="accent1"/>
          </a:solidFill>
          <a:ln w="9525">
            <a:noFill/>
            <a:round/>
            <a:headEnd/>
            <a:tailEnd/>
          </a:ln>
          <a:effectLst/>
        </p:spPr>
        <p:txBody>
          <a:bodyPr lIns="0" tIns="0" rIns="0" bIns="54000" anchor="ctr"/>
          <a:lstStyle/>
          <a:p>
            <a:pPr algn="ctr" defTabSz="915006"/>
            <a:endParaRPr lang="en-US" sz="1800" dirty="0">
              <a:solidFill>
                <a:prstClr val="white"/>
              </a:solidFill>
              <a:latin typeface="Arial" panose="020B0604020202020204" pitchFamily="34" charset="0"/>
              <a:cs typeface="Arial" panose="020B0604020202020204" pitchFamily="34" charset="0"/>
            </a:endParaRPr>
          </a:p>
        </p:txBody>
      </p:sp>
      <p:sp>
        <p:nvSpPr>
          <p:cNvPr id="34" name="Ellipse 61"/>
          <p:cNvSpPr/>
          <p:nvPr/>
        </p:nvSpPr>
        <p:spPr bwMode="gray">
          <a:xfrm rot="19500000">
            <a:off x="5295238" y="2770254"/>
            <a:ext cx="216000" cy="216000"/>
          </a:xfrm>
          <a:prstGeom prst="diamond">
            <a:avLst/>
          </a:prstGeom>
          <a:solidFill>
            <a:schemeClr val="accent4"/>
          </a:solidFill>
          <a:ln w="9525">
            <a:noFill/>
            <a:round/>
            <a:headEnd/>
            <a:tailEnd/>
          </a:ln>
          <a:effectLst/>
        </p:spPr>
        <p:txBody>
          <a:bodyPr/>
          <a:lstStyle/>
          <a:p>
            <a:pPr defTabSz="915006"/>
            <a:endParaRPr lang="en-US" sz="1800" dirty="0">
              <a:solidFill>
                <a:srgbClr val="000000"/>
              </a:solidFill>
              <a:latin typeface="Arial" panose="020B0604020202020204" pitchFamily="34" charset="0"/>
              <a:cs typeface="Arial" panose="020B0604020202020204" pitchFamily="34" charset="0"/>
            </a:endParaRPr>
          </a:p>
        </p:txBody>
      </p:sp>
      <p:grpSp>
        <p:nvGrpSpPr>
          <p:cNvPr id="48" name="Gruppieren 47"/>
          <p:cNvGrpSpPr/>
          <p:nvPr/>
        </p:nvGrpSpPr>
        <p:grpSpPr bwMode="gray">
          <a:xfrm>
            <a:off x="617538" y="1373349"/>
            <a:ext cx="2230437" cy="950576"/>
            <a:chOff x="1749292" y="3306132"/>
            <a:chExt cx="2230437" cy="950576"/>
          </a:xfrm>
        </p:grpSpPr>
        <p:grpSp>
          <p:nvGrpSpPr>
            <p:cNvPr id="47" name="Gruppieren 46"/>
            <p:cNvGrpSpPr/>
            <p:nvPr/>
          </p:nvGrpSpPr>
          <p:grpSpPr bwMode="gray">
            <a:xfrm>
              <a:off x="1749296" y="3306132"/>
              <a:ext cx="2230433" cy="279361"/>
              <a:chOff x="1749296" y="3306132"/>
              <a:chExt cx="2230433" cy="279361"/>
            </a:xfrm>
          </p:grpSpPr>
          <p:sp>
            <p:nvSpPr>
              <p:cNvPr id="37" name="Ellipse 62"/>
              <p:cNvSpPr/>
              <p:nvPr/>
            </p:nvSpPr>
            <p:spPr bwMode="gray">
              <a:xfrm>
                <a:off x="1749296" y="3355380"/>
                <a:ext cx="216000" cy="216000"/>
              </a:xfrm>
              <a:prstGeom prst="diamond">
                <a:avLst/>
              </a:prstGeom>
              <a:solidFill>
                <a:schemeClr val="accent6"/>
              </a:solidFill>
              <a:ln w="12700">
                <a:noFill/>
                <a:round/>
                <a:headEnd/>
                <a:tailEnd/>
              </a:ln>
              <a:effectLst/>
            </p:spPr>
            <p:txBody>
              <a:bodyPr anchor="ctr"/>
              <a:lstStyle/>
              <a:p>
                <a:pPr algn="ctr" defTabSz="915006"/>
                <a:endParaRPr lang="en-US" sz="1200" dirty="0">
                  <a:solidFill>
                    <a:prstClr val="white"/>
                  </a:solidFill>
                  <a:latin typeface="Arial" panose="020B0604020202020204" pitchFamily="34" charset="0"/>
                  <a:cs typeface="Arial" panose="020B0604020202020204" pitchFamily="34" charset="0"/>
                </a:endParaRPr>
              </a:p>
            </p:txBody>
          </p:sp>
          <p:sp>
            <p:nvSpPr>
              <p:cNvPr id="38" name="Textplatzhalter 27"/>
              <p:cNvSpPr txBox="1">
                <a:spLocks/>
              </p:cNvSpPr>
              <p:nvPr/>
            </p:nvSpPr>
            <p:spPr bwMode="gray">
              <a:xfrm>
                <a:off x="2017363" y="3306132"/>
                <a:ext cx="1962366" cy="279361"/>
              </a:xfrm>
              <a:prstGeom prst="rect">
                <a:avLst/>
              </a:prstGeom>
            </p:spPr>
            <p:txBody>
              <a:bodyPr vert="horz" lIns="0" tIns="0" rIns="0" bIns="0" rtlCol="0">
                <a:noAutofit/>
              </a:bodyPr>
              <a:lstStyle>
                <a:lvl1pPr marL="0" indent="0" algn="l" defTabSz="914400" rtl="0" eaLnBrk="1" latinLnBrk="0" hangingPunct="1">
                  <a:lnSpc>
                    <a:spcPts val="2160"/>
                  </a:lnSpc>
                  <a:spcBef>
                    <a:spcPts val="0"/>
                  </a:spcBef>
                  <a:buFont typeface="Arial" panose="020B0604020202020204" pitchFamily="34" charset="0"/>
                  <a:buNone/>
                  <a:defRPr sz="1800" kern="1200" baseline="0">
                    <a:solidFill>
                      <a:schemeClr val="accent3"/>
                    </a:solidFill>
                    <a:latin typeface="Arial" panose="020B0604020202020204" pitchFamily="34" charset="0"/>
                    <a:ea typeface="+mn-ea"/>
                    <a:cs typeface="Arial" panose="020B0604020202020204" pitchFamily="34" charset="0"/>
                  </a:defRPr>
                </a:lvl1pPr>
                <a:lvl2pPr marL="177800" indent="-177800"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2pPr>
                <a:lvl3pPr marL="358775"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3pPr>
                <a:lvl4pPr marL="717550"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4pPr>
                <a:lvl5pPr marL="896938"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5pPr>
                <a:lvl6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6pPr>
                <a:lvl7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7pPr>
                <a:lvl8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8pPr>
                <a:lvl9pPr marL="896938" indent="-179388" algn="l" defTabSz="914400" rtl="0" eaLnBrk="1" latinLnBrk="0" hangingPunct="1">
                  <a:lnSpc>
                    <a:spcPts val="2160"/>
                  </a:lnSpc>
                  <a:spcBef>
                    <a:spcPts val="0"/>
                  </a:spcBef>
                  <a:buFont typeface="Arial" panose="020B0604020202020204" pitchFamily="34" charset="0"/>
                  <a:buChar char="‒"/>
                  <a:defRPr sz="1400" kern="1200">
                    <a:solidFill>
                      <a:schemeClr val="accent3"/>
                    </a:solidFill>
                    <a:latin typeface="+mn-lt"/>
                    <a:ea typeface="+mn-ea"/>
                    <a:cs typeface="+mn-cs"/>
                  </a:defRPr>
                </a:lvl9pPr>
              </a:lstStyle>
              <a:p>
                <a:pPr marL="0" lvl="2" indent="0">
                  <a:buNone/>
                </a:pPr>
                <a:r>
                  <a:rPr lang="en-US" sz="1200" dirty="0">
                    <a:solidFill>
                      <a:schemeClr val="bg1"/>
                    </a:solidFill>
                  </a:rPr>
                  <a:t>Advocate/Supporter</a:t>
                </a:r>
              </a:p>
            </p:txBody>
          </p:sp>
        </p:grpSp>
        <p:grpSp>
          <p:nvGrpSpPr>
            <p:cNvPr id="46" name="Gruppieren 45"/>
            <p:cNvGrpSpPr/>
            <p:nvPr/>
          </p:nvGrpSpPr>
          <p:grpSpPr bwMode="gray">
            <a:xfrm>
              <a:off x="1749292" y="3641740"/>
              <a:ext cx="2230434" cy="279361"/>
              <a:chOff x="1749292" y="3590341"/>
              <a:chExt cx="2230434" cy="279361"/>
            </a:xfrm>
          </p:grpSpPr>
          <p:sp>
            <p:nvSpPr>
              <p:cNvPr id="40" name="Raute 39"/>
              <p:cNvSpPr/>
              <p:nvPr/>
            </p:nvSpPr>
            <p:spPr bwMode="gray">
              <a:xfrm>
                <a:off x="1749292" y="3639589"/>
                <a:ext cx="216000" cy="216000"/>
              </a:xfrm>
              <a:prstGeom prst="diamond">
                <a:avLst/>
              </a:prstGeom>
              <a:solidFill>
                <a:schemeClr val="accent4"/>
              </a:solidFill>
              <a:ln w="9525">
                <a:noFill/>
                <a:round/>
                <a:headEnd/>
                <a:tailEnd/>
              </a:ln>
              <a:effectLst/>
            </p:spPr>
            <p:txBody>
              <a:bodyPr/>
              <a:lstStyle/>
              <a:p>
                <a:pPr defTabSz="915006"/>
                <a:endParaRPr lang="en-US" sz="1200" dirty="0">
                  <a:solidFill>
                    <a:srgbClr val="000000"/>
                  </a:solidFill>
                  <a:latin typeface="Arial" panose="020B0604020202020204" pitchFamily="34" charset="0"/>
                  <a:cs typeface="Arial" panose="020B0604020202020204" pitchFamily="34" charset="0"/>
                </a:endParaRPr>
              </a:p>
            </p:txBody>
          </p:sp>
          <p:sp>
            <p:nvSpPr>
              <p:cNvPr id="41" name="Textplatzhalter 27"/>
              <p:cNvSpPr txBox="1">
                <a:spLocks/>
              </p:cNvSpPr>
              <p:nvPr/>
            </p:nvSpPr>
            <p:spPr bwMode="gray">
              <a:xfrm>
                <a:off x="2017361" y="3590341"/>
                <a:ext cx="1962365" cy="279361"/>
              </a:xfrm>
              <a:prstGeom prst="rect">
                <a:avLst/>
              </a:prstGeom>
            </p:spPr>
            <p:txBody>
              <a:bodyPr vert="horz" lIns="0" tIns="0" rIns="0" bIns="0" rtlCol="0">
                <a:noAutofit/>
              </a:bodyPr>
              <a:lstStyle>
                <a:lvl1pPr marL="0" indent="0" algn="l" defTabSz="914400" rtl="0" eaLnBrk="1" latinLnBrk="0" hangingPunct="1">
                  <a:lnSpc>
                    <a:spcPts val="2160"/>
                  </a:lnSpc>
                  <a:spcBef>
                    <a:spcPts val="0"/>
                  </a:spcBef>
                  <a:buFont typeface="Arial" panose="020B0604020202020204" pitchFamily="34" charset="0"/>
                  <a:buNone/>
                  <a:defRPr sz="1800" kern="1200" baseline="0">
                    <a:solidFill>
                      <a:schemeClr val="accent3"/>
                    </a:solidFill>
                    <a:latin typeface="Arial" panose="020B0604020202020204" pitchFamily="34" charset="0"/>
                    <a:ea typeface="+mn-ea"/>
                    <a:cs typeface="Arial" panose="020B0604020202020204" pitchFamily="34" charset="0"/>
                  </a:defRPr>
                </a:lvl1pPr>
                <a:lvl2pPr marL="177800" indent="-177800"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2pPr>
                <a:lvl3pPr marL="358775"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3pPr>
                <a:lvl4pPr marL="717550"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4pPr>
                <a:lvl5pPr marL="896938"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5pPr>
                <a:lvl6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6pPr>
                <a:lvl7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7pPr>
                <a:lvl8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8pPr>
                <a:lvl9pPr marL="896938" indent="-179388" algn="l" defTabSz="914400" rtl="0" eaLnBrk="1" latinLnBrk="0" hangingPunct="1">
                  <a:lnSpc>
                    <a:spcPts val="2160"/>
                  </a:lnSpc>
                  <a:spcBef>
                    <a:spcPts val="0"/>
                  </a:spcBef>
                  <a:buFont typeface="Arial" panose="020B0604020202020204" pitchFamily="34" charset="0"/>
                  <a:buChar char="‒"/>
                  <a:defRPr sz="1400" kern="1200">
                    <a:solidFill>
                      <a:schemeClr val="accent3"/>
                    </a:solidFill>
                    <a:latin typeface="+mn-lt"/>
                    <a:ea typeface="+mn-ea"/>
                    <a:cs typeface="+mn-cs"/>
                  </a:defRPr>
                </a:lvl9pPr>
              </a:lstStyle>
              <a:p>
                <a:pPr marL="0" lvl="2" indent="0">
                  <a:buNone/>
                </a:pPr>
                <a:r>
                  <a:rPr lang="en-US" sz="1200" dirty="0">
                    <a:solidFill>
                      <a:schemeClr val="bg1"/>
                    </a:solidFill>
                  </a:rPr>
                  <a:t>Neutral</a:t>
                </a:r>
              </a:p>
            </p:txBody>
          </p:sp>
        </p:grpSp>
        <p:grpSp>
          <p:nvGrpSpPr>
            <p:cNvPr id="45" name="Gruppieren 44"/>
            <p:cNvGrpSpPr/>
            <p:nvPr/>
          </p:nvGrpSpPr>
          <p:grpSpPr bwMode="gray">
            <a:xfrm>
              <a:off x="1749297" y="3977347"/>
              <a:ext cx="2230432" cy="279361"/>
              <a:chOff x="1749297" y="3909210"/>
              <a:chExt cx="2230432" cy="279361"/>
            </a:xfrm>
          </p:grpSpPr>
          <p:sp>
            <p:nvSpPr>
              <p:cNvPr id="43" name="Ellipse 60"/>
              <p:cNvSpPr/>
              <p:nvPr/>
            </p:nvSpPr>
            <p:spPr bwMode="gray">
              <a:xfrm>
                <a:off x="1749297" y="3958458"/>
                <a:ext cx="216000" cy="216000"/>
              </a:xfrm>
              <a:prstGeom prst="diamond">
                <a:avLst/>
              </a:prstGeom>
              <a:solidFill>
                <a:schemeClr val="accent1"/>
              </a:solidFill>
              <a:ln w="9525">
                <a:noFill/>
                <a:round/>
                <a:headEnd/>
                <a:tailEnd/>
              </a:ln>
              <a:effectLst/>
            </p:spPr>
            <p:txBody>
              <a:bodyPr lIns="0" tIns="0" rIns="0" bIns="54000" anchor="ctr"/>
              <a:lstStyle/>
              <a:p>
                <a:pPr algn="ctr" defTabSz="915006"/>
                <a:endParaRPr lang="en-US" sz="1200" dirty="0">
                  <a:solidFill>
                    <a:prstClr val="white"/>
                  </a:solidFill>
                  <a:latin typeface="Arial" panose="020B0604020202020204" pitchFamily="34" charset="0"/>
                  <a:cs typeface="Arial" panose="020B0604020202020204" pitchFamily="34" charset="0"/>
                </a:endParaRPr>
              </a:p>
            </p:txBody>
          </p:sp>
          <p:sp>
            <p:nvSpPr>
              <p:cNvPr id="44" name="Textplatzhalter 27"/>
              <p:cNvSpPr txBox="1">
                <a:spLocks/>
              </p:cNvSpPr>
              <p:nvPr/>
            </p:nvSpPr>
            <p:spPr bwMode="gray">
              <a:xfrm>
                <a:off x="2017363" y="3909210"/>
                <a:ext cx="1962366" cy="279361"/>
              </a:xfrm>
              <a:prstGeom prst="rect">
                <a:avLst/>
              </a:prstGeom>
            </p:spPr>
            <p:txBody>
              <a:bodyPr vert="horz" lIns="0" tIns="0" rIns="0" bIns="0" rtlCol="0">
                <a:noAutofit/>
              </a:bodyPr>
              <a:lstStyle>
                <a:lvl1pPr marL="0" indent="0" algn="l" defTabSz="914400" rtl="0" eaLnBrk="1" latinLnBrk="0" hangingPunct="1">
                  <a:lnSpc>
                    <a:spcPts val="2160"/>
                  </a:lnSpc>
                  <a:spcBef>
                    <a:spcPts val="0"/>
                  </a:spcBef>
                  <a:buFont typeface="Arial" panose="020B0604020202020204" pitchFamily="34" charset="0"/>
                  <a:buNone/>
                  <a:defRPr sz="1800" kern="1200" baseline="0">
                    <a:solidFill>
                      <a:schemeClr val="accent3"/>
                    </a:solidFill>
                    <a:latin typeface="Arial" panose="020B0604020202020204" pitchFamily="34" charset="0"/>
                    <a:ea typeface="+mn-ea"/>
                    <a:cs typeface="Arial" panose="020B0604020202020204" pitchFamily="34" charset="0"/>
                  </a:defRPr>
                </a:lvl1pPr>
                <a:lvl2pPr marL="177800" indent="-177800"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2pPr>
                <a:lvl3pPr marL="358775"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3pPr>
                <a:lvl4pPr marL="717550"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4pPr>
                <a:lvl5pPr marL="896938" indent="-179388" algn="l" defTabSz="914400" rtl="0" eaLnBrk="1" latinLnBrk="0" hangingPunct="1">
                  <a:lnSpc>
                    <a:spcPts val="2160"/>
                  </a:lnSpc>
                  <a:spcBef>
                    <a:spcPts val="0"/>
                  </a:spcBef>
                  <a:buFont typeface="Arial" panose="020B0604020202020204" pitchFamily="34" charset="0"/>
                  <a:buChar char="–"/>
                  <a:defRPr sz="1400" kern="1200" baseline="0">
                    <a:solidFill>
                      <a:schemeClr val="accent3"/>
                    </a:solidFill>
                    <a:latin typeface="Arial" panose="020B0604020202020204" pitchFamily="34" charset="0"/>
                    <a:ea typeface="+mn-ea"/>
                    <a:cs typeface="Arial" panose="020B0604020202020204" pitchFamily="34" charset="0"/>
                  </a:defRPr>
                </a:lvl5pPr>
                <a:lvl6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6pPr>
                <a:lvl7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7pPr>
                <a:lvl8pPr marL="896938" indent="-179388" algn="l" defTabSz="914400" rtl="0" eaLnBrk="1" latinLnBrk="0" hangingPunct="1">
                  <a:lnSpc>
                    <a:spcPts val="2160"/>
                  </a:lnSpc>
                  <a:spcBef>
                    <a:spcPts val="0"/>
                  </a:spcBef>
                  <a:buFont typeface="Arial" panose="020B0604020202020204" pitchFamily="34" charset="0"/>
                  <a:buChar char="‒"/>
                  <a:defRPr lang="de-DE" sz="1400" kern="1200" baseline="0" dirty="0">
                    <a:solidFill>
                      <a:srgbClr val="484F51"/>
                    </a:solidFill>
                    <a:latin typeface="Arial" panose="020B0604020202020204" pitchFamily="34" charset="0"/>
                    <a:ea typeface="+mn-ea"/>
                    <a:cs typeface="Arial" panose="020B0604020202020204" pitchFamily="34" charset="0"/>
                  </a:defRPr>
                </a:lvl8pPr>
                <a:lvl9pPr marL="896938" indent="-179388" algn="l" defTabSz="914400" rtl="0" eaLnBrk="1" latinLnBrk="0" hangingPunct="1">
                  <a:lnSpc>
                    <a:spcPts val="2160"/>
                  </a:lnSpc>
                  <a:spcBef>
                    <a:spcPts val="0"/>
                  </a:spcBef>
                  <a:buFont typeface="Arial" panose="020B0604020202020204" pitchFamily="34" charset="0"/>
                  <a:buChar char="‒"/>
                  <a:defRPr sz="1400" kern="1200">
                    <a:solidFill>
                      <a:schemeClr val="accent3"/>
                    </a:solidFill>
                    <a:latin typeface="+mn-lt"/>
                    <a:ea typeface="+mn-ea"/>
                    <a:cs typeface="+mn-cs"/>
                  </a:defRPr>
                </a:lvl9pPr>
              </a:lstStyle>
              <a:p>
                <a:pPr marL="0" lvl="2" indent="0">
                  <a:buNone/>
                </a:pPr>
                <a:r>
                  <a:rPr lang="en-US" sz="1200" dirty="0">
                    <a:solidFill>
                      <a:schemeClr val="bg1"/>
                    </a:solidFill>
                  </a:rPr>
                  <a:t>Critic / Blocker</a:t>
                </a:r>
              </a:p>
            </p:txBody>
          </p:sp>
        </p:grpSp>
      </p:grpSp>
      <p:cxnSp>
        <p:nvCxnSpPr>
          <p:cNvPr id="83" name="Gerade Verbindung 82"/>
          <p:cNvCxnSpPr/>
          <p:nvPr/>
        </p:nvCxnSpPr>
        <p:spPr bwMode="gray">
          <a:xfrm>
            <a:off x="6096122" y="4637136"/>
            <a:ext cx="0" cy="662400"/>
          </a:xfrm>
          <a:prstGeom prst="line">
            <a:avLst/>
          </a:prstGeom>
          <a:ln w="3175">
            <a:solidFill>
              <a:schemeClr val="bg1"/>
            </a:solidFill>
            <a:tailEnd type="none"/>
          </a:ln>
        </p:spPr>
        <p:style>
          <a:lnRef idx="1">
            <a:schemeClr val="accent1"/>
          </a:lnRef>
          <a:fillRef idx="0">
            <a:schemeClr val="accent1"/>
          </a:fillRef>
          <a:effectRef idx="0">
            <a:schemeClr val="accent1"/>
          </a:effectRef>
          <a:fontRef idx="minor">
            <a:schemeClr val="tx1"/>
          </a:fontRef>
        </p:style>
      </p:cxnSp>
      <p:sp>
        <p:nvSpPr>
          <p:cNvPr id="35" name="Ellipse 60"/>
          <p:cNvSpPr/>
          <p:nvPr/>
        </p:nvSpPr>
        <p:spPr bwMode="gray">
          <a:xfrm>
            <a:off x="5992453" y="4895436"/>
            <a:ext cx="216000" cy="216000"/>
          </a:xfrm>
          <a:prstGeom prst="diamond">
            <a:avLst/>
          </a:prstGeom>
          <a:solidFill>
            <a:schemeClr val="accent1"/>
          </a:solidFill>
          <a:ln w="9525">
            <a:noFill/>
            <a:round/>
            <a:headEnd/>
            <a:tailEnd/>
          </a:ln>
          <a:effectLst/>
        </p:spPr>
        <p:txBody>
          <a:bodyPr lIns="0" tIns="0" rIns="0" bIns="54000" anchor="ctr"/>
          <a:lstStyle/>
          <a:p>
            <a:pPr algn="ctr" defTabSz="915006"/>
            <a:endParaRPr lang="en-US" sz="1800" dirty="0">
              <a:solidFill>
                <a:prstClr val="whit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63770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bwMode="gray"/>
        <p:txBody>
          <a:bodyPr/>
          <a:lstStyle/>
          <a:p>
            <a:r>
              <a:rPr lang="en-US" dirty="0"/>
              <a:t>Project factsheet </a:t>
            </a:r>
          </a:p>
        </p:txBody>
      </p:sp>
      <p:sp>
        <p:nvSpPr>
          <p:cNvPr id="4" name="Untertitel 3"/>
          <p:cNvSpPr>
            <a:spLocks noGrp="1"/>
          </p:cNvSpPr>
          <p:nvPr>
            <p:ph type="subTitle" idx="14"/>
          </p:nvPr>
        </p:nvSpPr>
        <p:spPr bwMode="gray"/>
        <p:txBody>
          <a:bodyPr/>
          <a:lstStyle/>
          <a:p>
            <a:endParaRPr lang="en-US" dirty="0"/>
          </a:p>
        </p:txBody>
      </p:sp>
      <p:graphicFrame>
        <p:nvGraphicFramePr>
          <p:cNvPr id="5" name="Table 6"/>
          <p:cNvGraphicFramePr>
            <a:graphicFrameLocks noGrp="1"/>
          </p:cNvGraphicFramePr>
          <p:nvPr>
            <p:extLst>
              <p:ext uri="{D42A27DB-BD31-4B8C-83A1-F6EECF244321}">
                <p14:modId xmlns:p14="http://schemas.microsoft.com/office/powerpoint/2010/main" val="1621588605"/>
              </p:ext>
            </p:extLst>
          </p:nvPr>
        </p:nvGraphicFramePr>
        <p:xfrm>
          <a:off x="7966480" y="4648974"/>
          <a:ext cx="3607983" cy="1587336"/>
        </p:xfrm>
        <a:graphic>
          <a:graphicData uri="http://schemas.openxmlformats.org/drawingml/2006/table">
            <a:tbl>
              <a:tblPr/>
              <a:tblGrid>
                <a:gridCol w="2184076">
                  <a:extLst>
                    <a:ext uri="{9D8B030D-6E8A-4147-A177-3AD203B41FA5}">
                      <a16:colId xmlns:a16="http://schemas.microsoft.com/office/drawing/2014/main" val="20000"/>
                    </a:ext>
                  </a:extLst>
                </a:gridCol>
                <a:gridCol w="1423907">
                  <a:extLst>
                    <a:ext uri="{9D8B030D-6E8A-4147-A177-3AD203B41FA5}">
                      <a16:colId xmlns:a16="http://schemas.microsoft.com/office/drawing/2014/main" val="20001"/>
                    </a:ext>
                  </a:extLst>
                </a:gridCol>
              </a:tblGrid>
              <a:tr h="264556">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r>
                        <a:rPr kumimoji="0" lang="en-US" sz="1000" b="1" i="0" u="none" strike="noStrike" cap="none" normalizeH="0" baseline="0" noProof="0" dirty="0">
                          <a:ln>
                            <a:noFill/>
                          </a:ln>
                          <a:solidFill>
                            <a:schemeClr val="bg1"/>
                          </a:solidFill>
                          <a:effectLst/>
                          <a:latin typeface="Arial" charset="0"/>
                          <a:cs typeface="Arial" panose="020B0604020202020204" pitchFamily="34" charset="0"/>
                        </a:rPr>
                        <a:t>Outcome/deliverable</a:t>
                      </a:r>
                      <a:endParaRPr kumimoji="0" lang="en-US" sz="1000" b="1" i="0" u="none" strike="noStrike" cap="none" normalizeH="0" baseline="30000" noProof="0" dirty="0">
                        <a:ln>
                          <a:noFill/>
                        </a:ln>
                        <a:solidFill>
                          <a:schemeClr val="bg1"/>
                        </a:solidFill>
                        <a:effectLst/>
                        <a:latin typeface="Arial" charset="0"/>
                        <a:cs typeface="Arial" panose="020B0604020202020204" pitchFamily="34" charset="0"/>
                      </a:endParaRPr>
                    </a:p>
                  </a:txBody>
                  <a:tcPr marL="73165" marR="73165" marT="38206" marB="38206" anchor="ctr" horzOverflow="overflow">
                    <a:lnL cap="flat">
                      <a:noFill/>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lumMod val="95000"/>
                        <a:alpha val="15000"/>
                      </a:schemeClr>
                    </a:solidFill>
                  </a:tcPr>
                </a:tc>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r>
                        <a:rPr kumimoji="0" lang="en-US" sz="1000" b="1" i="0" u="none" strike="noStrike" cap="none" normalizeH="0" baseline="0" noProof="0" dirty="0">
                          <a:ln>
                            <a:noFill/>
                          </a:ln>
                          <a:solidFill>
                            <a:schemeClr val="bg1"/>
                          </a:solidFill>
                          <a:effectLst/>
                          <a:latin typeface="Arial" charset="0"/>
                          <a:cs typeface="Arial" panose="020B0604020202020204" pitchFamily="34" charset="0"/>
                        </a:rPr>
                        <a:t>KPI</a:t>
                      </a:r>
                    </a:p>
                  </a:txBody>
                  <a:tcPr marL="73165" marR="73165" marT="38206" marB="38206" anchor="ctr" horzOverflow="overflow">
                    <a:lnL w="6350" cap="flat" cmpd="sng" algn="ctr">
                      <a:solidFill>
                        <a:schemeClr val="bg1"/>
                      </a:solid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lumMod val="95000"/>
                        <a:alpha val="15000"/>
                      </a:schemeClr>
                    </a:solidFill>
                  </a:tcPr>
                </a:tc>
                <a:extLst>
                  <a:ext uri="{0D108BD9-81ED-4DB2-BD59-A6C34878D82A}">
                    <a16:rowId xmlns:a16="http://schemas.microsoft.com/office/drawing/2014/main" val="10000"/>
                  </a:ext>
                </a:extLst>
              </a:tr>
              <a:tr h="264556">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endParaRPr kumimoji="0" lang="en-US" sz="1000" b="0" i="0" u="none" strike="noStrike" cap="none" normalizeH="0" baseline="0" noProof="0" dirty="0">
                        <a:ln>
                          <a:noFill/>
                        </a:ln>
                        <a:solidFill>
                          <a:schemeClr val="bg1"/>
                        </a:solidFill>
                        <a:effectLst/>
                        <a:latin typeface="Arial" charset="0"/>
                        <a:cs typeface="Arial" panose="020B0604020202020204" pitchFamily="34" charset="0"/>
                      </a:endParaRPr>
                    </a:p>
                  </a:txBody>
                  <a:tcPr marL="73165" marR="73165" marT="38206" marB="38206" anchor="ctr" horzOverflow="overflow">
                    <a:lnL cap="flat">
                      <a:noFill/>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alpha val="25000"/>
                      </a:schemeClr>
                    </a:solidFill>
                  </a:tcPr>
                </a:tc>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endParaRPr kumimoji="0" lang="en-US" sz="1000" b="0" i="0" u="none" strike="noStrike" cap="none" normalizeH="0" baseline="0" noProof="0" dirty="0">
                        <a:ln>
                          <a:noFill/>
                        </a:ln>
                        <a:solidFill>
                          <a:schemeClr val="bg1"/>
                        </a:solidFill>
                        <a:effectLst/>
                        <a:latin typeface="Arial" charset="0"/>
                        <a:cs typeface="Arial" panose="020B0604020202020204" pitchFamily="34" charset="0"/>
                      </a:endParaRPr>
                    </a:p>
                  </a:txBody>
                  <a:tcPr marL="73165" marR="73165" marT="38206" marB="38206" anchor="ctr" horzOverflow="overflow">
                    <a:lnL w="6350" cap="flat" cmpd="sng" algn="ctr">
                      <a:solidFill>
                        <a:schemeClr val="bg1"/>
                      </a:solid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alpha val="25000"/>
                      </a:schemeClr>
                    </a:solidFill>
                  </a:tcPr>
                </a:tc>
                <a:extLst>
                  <a:ext uri="{0D108BD9-81ED-4DB2-BD59-A6C34878D82A}">
                    <a16:rowId xmlns:a16="http://schemas.microsoft.com/office/drawing/2014/main" val="10001"/>
                  </a:ext>
                </a:extLst>
              </a:tr>
              <a:tr h="264556">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endParaRPr kumimoji="0" lang="en-US" sz="1000" b="0" i="0" u="none" strike="noStrike" cap="none" normalizeH="0" baseline="0" noProof="0" dirty="0">
                        <a:ln>
                          <a:noFill/>
                        </a:ln>
                        <a:solidFill>
                          <a:schemeClr val="bg1"/>
                        </a:solidFill>
                        <a:effectLst/>
                        <a:latin typeface="Arial" charset="0"/>
                        <a:cs typeface="Arial" panose="020B0604020202020204" pitchFamily="34" charset="0"/>
                      </a:endParaRPr>
                    </a:p>
                  </a:txBody>
                  <a:tcPr marL="73165" marR="73165" marT="38206" marB="38206" anchor="ctr" horzOverflow="overflow">
                    <a:lnL cap="flat">
                      <a:noFill/>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lumMod val="95000"/>
                        <a:alpha val="15000"/>
                      </a:schemeClr>
                    </a:solidFill>
                  </a:tcPr>
                </a:tc>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endParaRPr kumimoji="0" lang="en-US" sz="1000" b="0" i="0" u="none" strike="noStrike" cap="none" normalizeH="0" baseline="0" noProof="0" dirty="0">
                        <a:ln>
                          <a:noFill/>
                        </a:ln>
                        <a:solidFill>
                          <a:schemeClr val="bg1"/>
                        </a:solidFill>
                        <a:effectLst/>
                        <a:latin typeface="Arial" charset="0"/>
                        <a:cs typeface="Arial" panose="020B0604020202020204" pitchFamily="34" charset="0"/>
                      </a:endParaRPr>
                    </a:p>
                  </a:txBody>
                  <a:tcPr marL="73165" marR="73165" marT="38206" marB="38206" anchor="ctr" horzOverflow="overflow">
                    <a:lnL w="6350" cap="flat" cmpd="sng" algn="ctr">
                      <a:solidFill>
                        <a:schemeClr val="bg1"/>
                      </a:solid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lumMod val="95000"/>
                        <a:alpha val="15000"/>
                      </a:schemeClr>
                    </a:solidFill>
                  </a:tcPr>
                </a:tc>
                <a:extLst>
                  <a:ext uri="{0D108BD9-81ED-4DB2-BD59-A6C34878D82A}">
                    <a16:rowId xmlns:a16="http://schemas.microsoft.com/office/drawing/2014/main" val="10002"/>
                  </a:ext>
                </a:extLst>
              </a:tr>
              <a:tr h="264556">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endParaRPr kumimoji="0" lang="en-US" sz="1000" b="0" i="0" u="none" strike="noStrike" cap="none" normalizeH="0" baseline="0" noProof="0" dirty="0">
                        <a:ln>
                          <a:noFill/>
                        </a:ln>
                        <a:solidFill>
                          <a:schemeClr val="bg1"/>
                        </a:solidFill>
                        <a:effectLst/>
                        <a:latin typeface="Arial" charset="0"/>
                        <a:cs typeface="Arial" panose="020B0604020202020204" pitchFamily="34" charset="0"/>
                      </a:endParaRPr>
                    </a:p>
                  </a:txBody>
                  <a:tcPr marL="73165" marR="73165" marT="38206" marB="38206" anchor="ctr" horzOverflow="overflow">
                    <a:lnL cap="flat">
                      <a:noFill/>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alpha val="25000"/>
                      </a:schemeClr>
                    </a:solidFill>
                  </a:tcPr>
                </a:tc>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endParaRPr kumimoji="0" lang="en-US" sz="1000" b="0" i="0" u="none" strike="noStrike" cap="none" normalizeH="0" baseline="0" noProof="0" dirty="0">
                        <a:ln>
                          <a:noFill/>
                        </a:ln>
                        <a:solidFill>
                          <a:schemeClr val="bg1"/>
                        </a:solidFill>
                        <a:effectLst/>
                        <a:latin typeface="Arial" charset="0"/>
                        <a:cs typeface="Arial" panose="020B0604020202020204" pitchFamily="34" charset="0"/>
                      </a:endParaRPr>
                    </a:p>
                  </a:txBody>
                  <a:tcPr marL="73165" marR="73165" marT="38206" marB="38206" anchor="ctr" horzOverflow="overflow">
                    <a:lnL w="6350" cap="flat" cmpd="sng" algn="ctr">
                      <a:solidFill>
                        <a:schemeClr val="bg1"/>
                      </a:solid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alpha val="25000"/>
                      </a:schemeClr>
                    </a:solidFill>
                  </a:tcPr>
                </a:tc>
                <a:extLst>
                  <a:ext uri="{0D108BD9-81ED-4DB2-BD59-A6C34878D82A}">
                    <a16:rowId xmlns:a16="http://schemas.microsoft.com/office/drawing/2014/main" val="10003"/>
                  </a:ext>
                </a:extLst>
              </a:tr>
              <a:tr h="264556">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endParaRPr kumimoji="0" lang="en-US" sz="1000" b="0" i="0" u="none" strike="noStrike" cap="none" normalizeH="0" baseline="0" noProof="0" dirty="0">
                        <a:ln>
                          <a:noFill/>
                        </a:ln>
                        <a:solidFill>
                          <a:schemeClr val="bg1"/>
                        </a:solidFill>
                        <a:effectLst/>
                        <a:latin typeface="Arial" charset="0"/>
                        <a:cs typeface="Arial" panose="020B0604020202020204" pitchFamily="34" charset="0"/>
                      </a:endParaRPr>
                    </a:p>
                  </a:txBody>
                  <a:tcPr marL="73165" marR="73165" marT="38206" marB="38206" anchor="ctr" horzOverflow="overflow">
                    <a:lnL cap="flat">
                      <a:noFill/>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lumMod val="95000"/>
                        <a:alpha val="15000"/>
                      </a:schemeClr>
                    </a:solidFill>
                  </a:tcPr>
                </a:tc>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endParaRPr kumimoji="0" lang="en-US" sz="1000" b="0" i="0" u="none" strike="noStrike" cap="none" normalizeH="0" baseline="0" noProof="0" dirty="0">
                        <a:ln>
                          <a:noFill/>
                        </a:ln>
                        <a:solidFill>
                          <a:schemeClr val="bg1"/>
                        </a:solidFill>
                        <a:effectLst/>
                        <a:latin typeface="Arial" charset="0"/>
                        <a:cs typeface="Arial" panose="020B0604020202020204" pitchFamily="34" charset="0"/>
                      </a:endParaRPr>
                    </a:p>
                  </a:txBody>
                  <a:tcPr marL="73165" marR="73165" marT="38206" marB="38206" anchor="ctr" horzOverflow="overflow">
                    <a:lnL w="6350" cap="flat" cmpd="sng" algn="ctr">
                      <a:solidFill>
                        <a:schemeClr val="bg1"/>
                      </a:solid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lumMod val="95000"/>
                        <a:alpha val="15000"/>
                      </a:schemeClr>
                    </a:solidFill>
                  </a:tcPr>
                </a:tc>
                <a:extLst>
                  <a:ext uri="{0D108BD9-81ED-4DB2-BD59-A6C34878D82A}">
                    <a16:rowId xmlns:a16="http://schemas.microsoft.com/office/drawing/2014/main" val="10004"/>
                  </a:ext>
                </a:extLst>
              </a:tr>
              <a:tr h="264556">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endParaRPr kumimoji="0" lang="en-US" sz="1000" b="0" i="0" u="none" strike="noStrike" cap="none" normalizeH="0" baseline="0" noProof="0" dirty="0">
                        <a:ln>
                          <a:noFill/>
                        </a:ln>
                        <a:solidFill>
                          <a:schemeClr val="bg1"/>
                        </a:solidFill>
                        <a:effectLst/>
                        <a:latin typeface="Arial" charset="0"/>
                        <a:cs typeface="Arial" panose="020B0604020202020204" pitchFamily="34" charset="0"/>
                      </a:endParaRPr>
                    </a:p>
                  </a:txBody>
                  <a:tcPr marL="73165" marR="73165" marT="38206" marB="38206" anchor="ctr" horzOverflow="overflow">
                    <a:lnL cap="flat">
                      <a:noFill/>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alpha val="25000"/>
                      </a:schemeClr>
                    </a:solidFill>
                  </a:tcPr>
                </a:tc>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endParaRPr kumimoji="0" lang="en-US" sz="1000" b="0" i="0" u="none" strike="noStrike" cap="none" normalizeH="0" baseline="0" noProof="0" dirty="0">
                        <a:ln>
                          <a:noFill/>
                        </a:ln>
                        <a:solidFill>
                          <a:schemeClr val="bg1"/>
                        </a:solidFill>
                        <a:effectLst/>
                        <a:latin typeface="Arial" charset="0"/>
                        <a:cs typeface="Arial" panose="020B0604020202020204" pitchFamily="34" charset="0"/>
                      </a:endParaRPr>
                    </a:p>
                  </a:txBody>
                  <a:tcPr marL="73165" marR="73165" marT="38206" marB="38206" anchor="ctr" horzOverflow="overflow">
                    <a:lnL w="6350" cap="flat" cmpd="sng" algn="ctr">
                      <a:solidFill>
                        <a:schemeClr val="bg1"/>
                      </a:solid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alpha val="25000"/>
                      </a:schemeClr>
                    </a:solidFill>
                  </a:tcPr>
                </a:tc>
                <a:extLst>
                  <a:ext uri="{0D108BD9-81ED-4DB2-BD59-A6C34878D82A}">
                    <a16:rowId xmlns:a16="http://schemas.microsoft.com/office/drawing/2014/main" val="10005"/>
                  </a:ext>
                </a:extLst>
              </a:tr>
            </a:tbl>
          </a:graphicData>
        </a:graphic>
      </p:graphicFrame>
      <p:graphicFrame>
        <p:nvGraphicFramePr>
          <p:cNvPr id="6" name="Table 6"/>
          <p:cNvGraphicFramePr>
            <a:graphicFrameLocks noGrp="1"/>
          </p:cNvGraphicFramePr>
          <p:nvPr>
            <p:extLst>
              <p:ext uri="{D42A27DB-BD31-4B8C-83A1-F6EECF244321}">
                <p14:modId xmlns:p14="http://schemas.microsoft.com/office/powerpoint/2010/main" val="594840938"/>
              </p:ext>
            </p:extLst>
          </p:nvPr>
        </p:nvGraphicFramePr>
        <p:xfrm>
          <a:off x="618332" y="4648974"/>
          <a:ext cx="7077867" cy="1581325"/>
        </p:xfrm>
        <a:graphic>
          <a:graphicData uri="http://schemas.openxmlformats.org/drawingml/2006/table">
            <a:tbl>
              <a:tblPr/>
              <a:tblGrid>
                <a:gridCol w="5888922">
                  <a:extLst>
                    <a:ext uri="{9D8B030D-6E8A-4147-A177-3AD203B41FA5}">
                      <a16:colId xmlns:a16="http://schemas.microsoft.com/office/drawing/2014/main" val="20000"/>
                    </a:ext>
                  </a:extLst>
                </a:gridCol>
                <a:gridCol w="1188945">
                  <a:extLst>
                    <a:ext uri="{9D8B030D-6E8A-4147-A177-3AD203B41FA5}">
                      <a16:colId xmlns:a16="http://schemas.microsoft.com/office/drawing/2014/main" val="20001"/>
                    </a:ext>
                  </a:extLst>
                </a:gridCol>
              </a:tblGrid>
              <a:tr h="264556">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r>
                        <a:rPr kumimoji="0" lang="en-US" sz="1000" b="1" i="0" u="none" strike="noStrike" cap="none" normalizeH="0" baseline="0" noProof="0" dirty="0">
                          <a:ln>
                            <a:noFill/>
                          </a:ln>
                          <a:solidFill>
                            <a:schemeClr val="bg1"/>
                          </a:solidFill>
                          <a:effectLst/>
                          <a:latin typeface="Arial" charset="0"/>
                          <a:cs typeface="Arial" panose="020B0604020202020204" pitchFamily="34" charset="0"/>
                        </a:rPr>
                        <a:t>Milestone</a:t>
                      </a:r>
                      <a:endParaRPr kumimoji="0" lang="en-US" sz="1000" b="1" i="0" u="none" strike="noStrike" cap="none" normalizeH="0" baseline="30000" noProof="0" dirty="0">
                        <a:ln>
                          <a:noFill/>
                        </a:ln>
                        <a:solidFill>
                          <a:schemeClr val="bg1"/>
                        </a:solidFill>
                        <a:effectLst/>
                        <a:latin typeface="Arial" charset="0"/>
                        <a:cs typeface="Arial" panose="020B0604020202020204" pitchFamily="34" charset="0"/>
                      </a:endParaRPr>
                    </a:p>
                  </a:txBody>
                  <a:tcPr marL="73165" marR="73165" marT="38206" marB="38206" anchor="ctr" horzOverflow="overflow">
                    <a:lnL cap="flat">
                      <a:noFill/>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lumMod val="95000"/>
                        <a:alpha val="15000"/>
                      </a:schemeClr>
                    </a:solidFill>
                  </a:tcPr>
                </a:tc>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r>
                        <a:rPr kumimoji="0" lang="en-US" sz="1000" b="1" i="0" u="none" strike="noStrike" cap="none" normalizeH="0" baseline="0" noProof="0" dirty="0">
                          <a:ln>
                            <a:noFill/>
                          </a:ln>
                          <a:solidFill>
                            <a:schemeClr val="bg1"/>
                          </a:solidFill>
                          <a:effectLst/>
                          <a:latin typeface="Arial" charset="0"/>
                          <a:cs typeface="Arial" panose="020B0604020202020204" pitchFamily="34" charset="0"/>
                        </a:rPr>
                        <a:t>Deadline</a:t>
                      </a:r>
                    </a:p>
                  </a:txBody>
                  <a:tcPr marL="73165" marR="73165" marT="38206" marB="38206" anchor="ctr" horzOverflow="overflow">
                    <a:lnL w="6350" cap="flat" cmpd="sng" algn="ctr">
                      <a:solidFill>
                        <a:schemeClr val="bg1"/>
                      </a:solid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lumMod val="95000"/>
                        <a:alpha val="15000"/>
                      </a:schemeClr>
                    </a:solidFill>
                  </a:tcPr>
                </a:tc>
                <a:extLst>
                  <a:ext uri="{0D108BD9-81ED-4DB2-BD59-A6C34878D82A}">
                    <a16:rowId xmlns:a16="http://schemas.microsoft.com/office/drawing/2014/main" val="10000"/>
                  </a:ext>
                </a:extLst>
              </a:tr>
              <a:tr h="258545">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endParaRPr kumimoji="0" lang="en-US" sz="1000" b="0" i="0" u="none" strike="noStrike" cap="none" normalizeH="0" baseline="0" noProof="0" dirty="0">
                        <a:ln>
                          <a:noFill/>
                        </a:ln>
                        <a:solidFill>
                          <a:schemeClr val="bg1"/>
                        </a:solidFill>
                        <a:effectLst/>
                        <a:latin typeface="Arial" charset="0"/>
                        <a:cs typeface="Arial" panose="020B0604020202020204" pitchFamily="34" charset="0"/>
                      </a:endParaRPr>
                    </a:p>
                  </a:txBody>
                  <a:tcPr marL="73165" marR="73165" marT="38206" marB="38206" anchor="ctr" horzOverflow="overflow">
                    <a:lnL cap="flat">
                      <a:noFill/>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alpha val="25000"/>
                      </a:schemeClr>
                    </a:solidFill>
                  </a:tcPr>
                </a:tc>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endParaRPr kumimoji="0" lang="en-US" sz="1000" b="0" i="0" u="none" strike="noStrike" cap="none" normalizeH="0" baseline="0" noProof="0" dirty="0">
                        <a:ln>
                          <a:noFill/>
                        </a:ln>
                        <a:solidFill>
                          <a:schemeClr val="bg1"/>
                        </a:solidFill>
                        <a:effectLst/>
                        <a:latin typeface="Arial" charset="0"/>
                        <a:cs typeface="Arial" panose="020B0604020202020204" pitchFamily="34" charset="0"/>
                      </a:endParaRPr>
                    </a:p>
                  </a:txBody>
                  <a:tcPr marL="73165" marR="73165" marT="38206" marB="38206" anchor="ctr" horzOverflow="overflow">
                    <a:lnL w="6350" cap="flat" cmpd="sng" algn="ctr">
                      <a:solidFill>
                        <a:schemeClr val="bg1"/>
                      </a:solid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alpha val="25000"/>
                      </a:schemeClr>
                    </a:solidFill>
                  </a:tcPr>
                </a:tc>
                <a:extLst>
                  <a:ext uri="{0D108BD9-81ED-4DB2-BD59-A6C34878D82A}">
                    <a16:rowId xmlns:a16="http://schemas.microsoft.com/office/drawing/2014/main" val="10001"/>
                  </a:ext>
                </a:extLst>
              </a:tr>
              <a:tr h="264556">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endParaRPr kumimoji="0" lang="en-US" sz="1000" b="0" i="0" u="none" strike="noStrike" cap="none" normalizeH="0" baseline="0" noProof="0" dirty="0">
                        <a:ln>
                          <a:noFill/>
                        </a:ln>
                        <a:solidFill>
                          <a:schemeClr val="bg1"/>
                        </a:solidFill>
                        <a:effectLst/>
                        <a:latin typeface="Arial" charset="0"/>
                        <a:cs typeface="Arial" panose="020B0604020202020204" pitchFamily="34" charset="0"/>
                      </a:endParaRPr>
                    </a:p>
                  </a:txBody>
                  <a:tcPr marL="73165" marR="73165" marT="38206" marB="38206" anchor="ctr" horzOverflow="overflow">
                    <a:lnL cap="flat">
                      <a:noFill/>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lumMod val="95000"/>
                        <a:alpha val="15000"/>
                      </a:schemeClr>
                    </a:solidFill>
                  </a:tcPr>
                </a:tc>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endParaRPr kumimoji="0" lang="en-US" sz="1000" b="0" i="0" u="none" strike="noStrike" cap="none" normalizeH="0" baseline="0" noProof="0" dirty="0">
                        <a:ln>
                          <a:noFill/>
                        </a:ln>
                        <a:solidFill>
                          <a:schemeClr val="bg1"/>
                        </a:solidFill>
                        <a:effectLst/>
                        <a:latin typeface="Arial" charset="0"/>
                        <a:cs typeface="Arial" panose="020B0604020202020204" pitchFamily="34" charset="0"/>
                      </a:endParaRPr>
                    </a:p>
                  </a:txBody>
                  <a:tcPr marL="73165" marR="73165" marT="38206" marB="38206" anchor="ctr" horzOverflow="overflow">
                    <a:lnL w="6350" cap="flat" cmpd="sng" algn="ctr">
                      <a:solidFill>
                        <a:schemeClr val="bg1"/>
                      </a:solid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lumMod val="95000"/>
                        <a:alpha val="15000"/>
                      </a:schemeClr>
                    </a:solidFill>
                  </a:tcPr>
                </a:tc>
                <a:extLst>
                  <a:ext uri="{0D108BD9-81ED-4DB2-BD59-A6C34878D82A}">
                    <a16:rowId xmlns:a16="http://schemas.microsoft.com/office/drawing/2014/main" val="10002"/>
                  </a:ext>
                </a:extLst>
              </a:tr>
              <a:tr h="264556">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endParaRPr kumimoji="0" lang="en-US" sz="1000" b="0" i="0" u="none" strike="noStrike" cap="none" normalizeH="0" baseline="0" noProof="0" dirty="0">
                        <a:ln>
                          <a:noFill/>
                        </a:ln>
                        <a:solidFill>
                          <a:schemeClr val="bg1"/>
                        </a:solidFill>
                        <a:effectLst/>
                        <a:latin typeface="Arial" charset="0"/>
                        <a:cs typeface="Arial" panose="020B0604020202020204" pitchFamily="34" charset="0"/>
                      </a:endParaRPr>
                    </a:p>
                  </a:txBody>
                  <a:tcPr marL="73165" marR="73165" marT="38206" marB="38206" anchor="ctr" horzOverflow="overflow">
                    <a:lnL cap="flat">
                      <a:noFill/>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alpha val="25000"/>
                      </a:schemeClr>
                    </a:solidFill>
                  </a:tcPr>
                </a:tc>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endParaRPr kumimoji="0" lang="en-US" sz="1000" b="0" i="0" u="none" strike="noStrike" cap="none" normalizeH="0" baseline="0" noProof="0" dirty="0">
                        <a:ln>
                          <a:noFill/>
                        </a:ln>
                        <a:solidFill>
                          <a:schemeClr val="bg1"/>
                        </a:solidFill>
                        <a:effectLst/>
                        <a:latin typeface="Arial" charset="0"/>
                        <a:cs typeface="Arial" panose="020B0604020202020204" pitchFamily="34" charset="0"/>
                      </a:endParaRPr>
                    </a:p>
                  </a:txBody>
                  <a:tcPr marL="73165" marR="73165" marT="38206" marB="38206" anchor="ctr" horzOverflow="overflow">
                    <a:lnL w="6350" cap="flat" cmpd="sng" algn="ctr">
                      <a:solidFill>
                        <a:schemeClr val="bg1"/>
                      </a:solid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alpha val="25000"/>
                      </a:schemeClr>
                    </a:solidFill>
                  </a:tcPr>
                </a:tc>
                <a:extLst>
                  <a:ext uri="{0D108BD9-81ED-4DB2-BD59-A6C34878D82A}">
                    <a16:rowId xmlns:a16="http://schemas.microsoft.com/office/drawing/2014/main" val="10003"/>
                  </a:ext>
                </a:extLst>
              </a:tr>
              <a:tr h="264556">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endParaRPr kumimoji="0" lang="en-US" sz="1000" b="0" i="0" u="none" strike="noStrike" cap="none" normalizeH="0" baseline="0" noProof="0" dirty="0">
                        <a:ln>
                          <a:noFill/>
                        </a:ln>
                        <a:solidFill>
                          <a:schemeClr val="bg1"/>
                        </a:solidFill>
                        <a:effectLst/>
                        <a:latin typeface="Arial" charset="0"/>
                        <a:cs typeface="Arial" panose="020B0604020202020204" pitchFamily="34" charset="0"/>
                      </a:endParaRPr>
                    </a:p>
                  </a:txBody>
                  <a:tcPr marL="73165" marR="73165" marT="38206" marB="38206" anchor="ctr" horzOverflow="overflow">
                    <a:lnL cap="flat">
                      <a:noFill/>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lumMod val="95000"/>
                        <a:alpha val="15000"/>
                      </a:schemeClr>
                    </a:solidFill>
                  </a:tcPr>
                </a:tc>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endParaRPr kumimoji="0" lang="en-US" sz="1000" b="0" i="0" u="none" strike="noStrike" cap="none" normalizeH="0" baseline="0" noProof="0" dirty="0">
                        <a:ln>
                          <a:noFill/>
                        </a:ln>
                        <a:solidFill>
                          <a:schemeClr val="bg1"/>
                        </a:solidFill>
                        <a:effectLst/>
                        <a:latin typeface="Arial" charset="0"/>
                        <a:cs typeface="Arial" panose="020B0604020202020204" pitchFamily="34" charset="0"/>
                      </a:endParaRPr>
                    </a:p>
                  </a:txBody>
                  <a:tcPr marL="73165" marR="73165" marT="38206" marB="38206" anchor="ctr" horzOverflow="overflow">
                    <a:lnL w="6350" cap="flat" cmpd="sng" algn="ctr">
                      <a:solidFill>
                        <a:schemeClr val="bg1"/>
                      </a:solid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lumMod val="95000"/>
                        <a:alpha val="15000"/>
                      </a:schemeClr>
                    </a:solidFill>
                  </a:tcPr>
                </a:tc>
                <a:extLst>
                  <a:ext uri="{0D108BD9-81ED-4DB2-BD59-A6C34878D82A}">
                    <a16:rowId xmlns:a16="http://schemas.microsoft.com/office/drawing/2014/main" val="10004"/>
                  </a:ext>
                </a:extLst>
              </a:tr>
              <a:tr h="264556">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endParaRPr kumimoji="0" lang="en-US" sz="1000" b="0" i="0" u="none" strike="noStrike" cap="none" normalizeH="0" baseline="0" noProof="0" dirty="0">
                        <a:ln>
                          <a:noFill/>
                        </a:ln>
                        <a:solidFill>
                          <a:schemeClr val="bg1"/>
                        </a:solidFill>
                        <a:effectLst/>
                        <a:latin typeface="Arial" charset="0"/>
                        <a:cs typeface="Arial" panose="020B0604020202020204" pitchFamily="34" charset="0"/>
                      </a:endParaRPr>
                    </a:p>
                  </a:txBody>
                  <a:tcPr marL="73165" marR="73165" marT="38206" marB="38206" anchor="ctr" horzOverflow="overflow">
                    <a:lnL cap="flat">
                      <a:noFill/>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alpha val="25000"/>
                      </a:schemeClr>
                    </a:solidFill>
                  </a:tcPr>
                </a:tc>
                <a:tc>
                  <a:txBody>
                    <a:bodyPr/>
                    <a:lstStyle/>
                    <a:p>
                      <a:pPr marL="0" marR="0" lvl="0" indent="0" algn="l" defTabSz="914400" rtl="0" eaLnBrk="1" fontAlgn="base" latinLnBrk="0" hangingPunct="1">
                        <a:lnSpc>
                          <a:spcPct val="100000"/>
                        </a:lnSpc>
                        <a:spcBef>
                          <a:spcPct val="15000"/>
                        </a:spcBef>
                        <a:spcAft>
                          <a:spcPct val="15000"/>
                        </a:spcAft>
                        <a:buClrTx/>
                        <a:buSzTx/>
                        <a:buFont typeface="Wingdings" pitchFamily="2" charset="2"/>
                        <a:buNone/>
                        <a:tabLst/>
                      </a:pPr>
                      <a:endParaRPr kumimoji="0" lang="en-US" sz="1000" b="0" i="0" u="none" strike="noStrike" cap="none" normalizeH="0" baseline="0" noProof="0" dirty="0">
                        <a:ln>
                          <a:noFill/>
                        </a:ln>
                        <a:solidFill>
                          <a:schemeClr val="bg1"/>
                        </a:solidFill>
                        <a:effectLst/>
                        <a:latin typeface="Arial" charset="0"/>
                        <a:cs typeface="Arial" panose="020B0604020202020204" pitchFamily="34" charset="0"/>
                      </a:endParaRPr>
                    </a:p>
                  </a:txBody>
                  <a:tcPr marL="73165" marR="73165" marT="38206" marB="38206" anchor="ctr" horzOverflow="overflow">
                    <a:lnL w="6350" cap="flat" cmpd="sng" algn="ctr">
                      <a:solidFill>
                        <a:schemeClr val="bg1"/>
                      </a:solid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1">
                        <a:alpha val="25000"/>
                      </a:schemeClr>
                    </a:solidFill>
                  </a:tcPr>
                </a:tc>
                <a:extLst>
                  <a:ext uri="{0D108BD9-81ED-4DB2-BD59-A6C34878D82A}">
                    <a16:rowId xmlns:a16="http://schemas.microsoft.com/office/drawing/2014/main" val="10005"/>
                  </a:ext>
                </a:extLst>
              </a:tr>
            </a:tbl>
          </a:graphicData>
        </a:graphic>
      </p:graphicFrame>
      <p:sp>
        <p:nvSpPr>
          <p:cNvPr id="7" name="Text Placeholder 5"/>
          <p:cNvSpPr>
            <a:spLocks noGrp="1"/>
          </p:cNvSpPr>
          <p:nvPr/>
        </p:nvSpPr>
        <p:spPr bwMode="gray">
          <a:xfrm>
            <a:off x="624112" y="1388145"/>
            <a:ext cx="8413624" cy="4578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lvl1pPr marL="0" indent="0" algn="l" rtl="0" eaLnBrk="1" fontAlgn="base" hangingPunct="1">
              <a:lnSpc>
                <a:spcPts val="2160"/>
              </a:lnSpc>
              <a:spcBef>
                <a:spcPts val="0"/>
              </a:spcBef>
              <a:spcAft>
                <a:spcPts val="0"/>
              </a:spcAft>
              <a:buFont typeface="Arial" pitchFamily="34" charset="0"/>
              <a:buNone/>
              <a:defRPr sz="1600">
                <a:solidFill>
                  <a:schemeClr val="tx1"/>
                </a:solidFill>
                <a:latin typeface="+mn-lt"/>
                <a:ea typeface="+mn-ea"/>
                <a:cs typeface="+mn-cs"/>
              </a:defRPr>
            </a:lvl1pPr>
            <a:lvl2pPr marL="180000" indent="-180000" algn="l" rtl="0" eaLnBrk="1" fontAlgn="base" hangingPunct="1">
              <a:lnSpc>
                <a:spcPts val="2160"/>
              </a:lnSpc>
              <a:spcBef>
                <a:spcPts val="0"/>
              </a:spcBef>
              <a:spcAft>
                <a:spcPts val="0"/>
              </a:spcAft>
              <a:buFont typeface="Arial" pitchFamily="34" charset="0"/>
              <a:buChar char="•"/>
              <a:defRPr sz="1600">
                <a:solidFill>
                  <a:schemeClr val="tx1"/>
                </a:solidFill>
                <a:latin typeface="+mn-lt"/>
              </a:defRPr>
            </a:lvl2pPr>
            <a:lvl3pPr marL="358775" indent="-179388" algn="l" rtl="0" eaLnBrk="1" fontAlgn="base" hangingPunct="1">
              <a:lnSpc>
                <a:spcPts val="2160"/>
              </a:lnSpc>
              <a:spcBef>
                <a:spcPts val="0"/>
              </a:spcBef>
              <a:spcAft>
                <a:spcPts val="0"/>
              </a:spcAft>
              <a:buFont typeface="Arial" pitchFamily="34" charset="0"/>
              <a:buChar char="−"/>
              <a:defRPr sz="1600">
                <a:solidFill>
                  <a:schemeClr val="tx1"/>
                </a:solidFill>
                <a:latin typeface="+mn-lt"/>
              </a:defRPr>
            </a:lvl3pPr>
            <a:lvl4pPr marL="539750" indent="-179388" algn="l" rtl="0" eaLnBrk="1" fontAlgn="base" hangingPunct="1">
              <a:lnSpc>
                <a:spcPts val="2160"/>
              </a:lnSpc>
              <a:spcBef>
                <a:spcPts val="0"/>
              </a:spcBef>
              <a:spcAft>
                <a:spcPts val="0"/>
              </a:spcAft>
              <a:buFont typeface="Arial" pitchFamily="34" charset="0"/>
              <a:buChar char="−"/>
              <a:defRPr sz="1600">
                <a:solidFill>
                  <a:schemeClr val="tx1"/>
                </a:solidFill>
                <a:latin typeface="+mn-lt"/>
              </a:defRPr>
            </a:lvl4pPr>
            <a:lvl5pPr marL="720000" indent="-180000" algn="l" rtl="0" eaLnBrk="1" fontAlgn="base" hangingPunct="1">
              <a:lnSpc>
                <a:spcPts val="2160"/>
              </a:lnSpc>
              <a:spcBef>
                <a:spcPts val="0"/>
              </a:spcBef>
              <a:spcAft>
                <a:spcPts val="0"/>
              </a:spcAft>
              <a:buFont typeface="Arial" pitchFamily="34" charset="0"/>
              <a:buChar char="−"/>
              <a:defRPr sz="1600" baseline="0">
                <a:solidFill>
                  <a:schemeClr val="tx1"/>
                </a:solidFill>
                <a:latin typeface="+mn-lt"/>
              </a:defRPr>
            </a:lvl5pPr>
            <a:lvl6pPr marL="900000" indent="-179388" algn="l" rtl="0" eaLnBrk="1" fontAlgn="base" hangingPunct="1">
              <a:lnSpc>
                <a:spcPts val="2160"/>
              </a:lnSpc>
              <a:spcBef>
                <a:spcPts val="0"/>
              </a:spcBef>
              <a:spcAft>
                <a:spcPts val="0"/>
              </a:spcAft>
              <a:buFont typeface="Arial" pitchFamily="34" charset="0"/>
              <a:buChar char="–"/>
              <a:defRPr sz="1600" baseline="0">
                <a:solidFill>
                  <a:schemeClr val="tx1"/>
                </a:solidFill>
                <a:latin typeface="+mn-lt"/>
              </a:defRPr>
            </a:lvl6pPr>
            <a:lvl7pPr marL="1080000" indent="-179388" algn="l" rtl="0" eaLnBrk="1" fontAlgn="base" hangingPunct="1">
              <a:lnSpc>
                <a:spcPts val="2160"/>
              </a:lnSpc>
              <a:spcBef>
                <a:spcPts val="0"/>
              </a:spcBef>
              <a:spcAft>
                <a:spcPts val="0"/>
              </a:spcAft>
              <a:buFont typeface="Arial" pitchFamily="34" charset="0"/>
              <a:buChar char="–"/>
              <a:defRPr sz="1600" baseline="0">
                <a:solidFill>
                  <a:schemeClr val="tx1"/>
                </a:solidFill>
                <a:latin typeface="+mn-lt"/>
              </a:defRPr>
            </a:lvl7pPr>
            <a:lvl8pPr marL="1260000" indent="-179388" algn="l" rtl="0" eaLnBrk="1" fontAlgn="base" hangingPunct="1">
              <a:lnSpc>
                <a:spcPts val="2160"/>
              </a:lnSpc>
              <a:spcBef>
                <a:spcPts val="0"/>
              </a:spcBef>
              <a:spcAft>
                <a:spcPts val="0"/>
              </a:spcAft>
              <a:buFont typeface="Arial" pitchFamily="34" charset="0"/>
              <a:buChar char="–"/>
              <a:defRPr sz="1600" baseline="0">
                <a:solidFill>
                  <a:schemeClr val="tx1"/>
                </a:solidFill>
                <a:latin typeface="+mn-lt"/>
              </a:defRPr>
            </a:lvl8pPr>
            <a:lvl9pPr marL="1440000" indent="-177800" algn="l" rtl="0" eaLnBrk="1" fontAlgn="base" hangingPunct="1">
              <a:lnSpc>
                <a:spcPts val="2160"/>
              </a:lnSpc>
              <a:spcBef>
                <a:spcPts val="0"/>
              </a:spcBef>
              <a:spcAft>
                <a:spcPts val="0"/>
              </a:spcAft>
              <a:buFont typeface="Arial" pitchFamily="34" charset="0"/>
              <a:buChar char="–"/>
              <a:defRPr sz="1600" baseline="0">
                <a:solidFill>
                  <a:schemeClr val="tx1"/>
                </a:solidFill>
                <a:latin typeface="+mn-lt"/>
              </a:defRPr>
            </a:lvl9pPr>
          </a:lstStyle>
          <a:p>
            <a:pPr defTabSz="915404"/>
            <a:endParaRPr lang="en-US" dirty="0">
              <a:solidFill>
                <a:srgbClr val="000000"/>
              </a:solidFill>
              <a:latin typeface="Arial" panose="020B0604020202020204" pitchFamily="34" charset="0"/>
              <a:cs typeface="Arial" panose="020B0604020202020204" pitchFamily="34" charset="0"/>
            </a:endParaRPr>
          </a:p>
        </p:txBody>
      </p:sp>
      <p:sp>
        <p:nvSpPr>
          <p:cNvPr id="8" name="Rectangle 7"/>
          <p:cNvSpPr/>
          <p:nvPr/>
        </p:nvSpPr>
        <p:spPr bwMode="gray">
          <a:xfrm>
            <a:off x="617538" y="1366715"/>
            <a:ext cx="288330" cy="25028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t" anchorCtr="0" forceAA="0" compatLnSpc="1">
            <a:prstTxWarp prst="textNoShape">
              <a:avLst/>
            </a:prstTxWarp>
            <a:noAutofit/>
          </a:bodyPr>
          <a:lstStyle>
            <a:defPPr>
              <a:defRPr lang="de-DE"/>
            </a:defPPr>
            <a:lvl1pPr algn="l" rtl="0" fontAlgn="base">
              <a:spcBef>
                <a:spcPct val="0"/>
              </a:spcBef>
              <a:spcAft>
                <a:spcPct val="0"/>
              </a:spcAft>
              <a:defRPr sz="1600" kern="1200">
                <a:solidFill>
                  <a:schemeClr val="lt1"/>
                </a:solidFill>
                <a:latin typeface="+mn-lt"/>
                <a:ea typeface="+mn-ea"/>
                <a:cs typeface="+mn-cs"/>
              </a:defRPr>
            </a:lvl1pPr>
            <a:lvl2pPr marL="457200" algn="l" rtl="0" fontAlgn="base">
              <a:spcBef>
                <a:spcPct val="0"/>
              </a:spcBef>
              <a:spcAft>
                <a:spcPct val="0"/>
              </a:spcAft>
              <a:defRPr sz="1600" kern="1200">
                <a:solidFill>
                  <a:schemeClr val="lt1"/>
                </a:solidFill>
                <a:latin typeface="+mn-lt"/>
                <a:ea typeface="+mn-ea"/>
                <a:cs typeface="+mn-cs"/>
              </a:defRPr>
            </a:lvl2pPr>
            <a:lvl3pPr marL="914400" algn="l" rtl="0" fontAlgn="base">
              <a:spcBef>
                <a:spcPct val="0"/>
              </a:spcBef>
              <a:spcAft>
                <a:spcPct val="0"/>
              </a:spcAft>
              <a:defRPr sz="1600" kern="1200">
                <a:solidFill>
                  <a:schemeClr val="lt1"/>
                </a:solidFill>
                <a:latin typeface="+mn-lt"/>
                <a:ea typeface="+mn-ea"/>
                <a:cs typeface="+mn-cs"/>
              </a:defRPr>
            </a:lvl3pPr>
            <a:lvl4pPr marL="1371600" algn="l" rtl="0" fontAlgn="base">
              <a:spcBef>
                <a:spcPct val="0"/>
              </a:spcBef>
              <a:spcAft>
                <a:spcPct val="0"/>
              </a:spcAft>
              <a:defRPr sz="1600" kern="1200">
                <a:solidFill>
                  <a:schemeClr val="lt1"/>
                </a:solidFill>
                <a:latin typeface="+mn-lt"/>
                <a:ea typeface="+mn-ea"/>
                <a:cs typeface="+mn-cs"/>
              </a:defRPr>
            </a:lvl4pPr>
            <a:lvl5pPr marL="1828800" algn="l" rtl="0" fontAlgn="base">
              <a:spcBef>
                <a:spcPct val="0"/>
              </a:spcBef>
              <a:spcAft>
                <a:spcPct val="0"/>
              </a:spcAft>
              <a:defRPr sz="1600" kern="1200">
                <a:solidFill>
                  <a:schemeClr val="lt1"/>
                </a:solidFill>
                <a:latin typeface="+mn-lt"/>
                <a:ea typeface="+mn-ea"/>
                <a:cs typeface="+mn-cs"/>
              </a:defRPr>
            </a:lvl5pPr>
            <a:lvl6pPr marL="2286000" algn="l" defTabSz="914400" rtl="0" eaLnBrk="1" latinLnBrk="0" hangingPunct="1">
              <a:defRPr sz="1600" kern="1200">
                <a:solidFill>
                  <a:schemeClr val="lt1"/>
                </a:solidFill>
                <a:latin typeface="+mn-lt"/>
                <a:ea typeface="+mn-ea"/>
                <a:cs typeface="+mn-cs"/>
              </a:defRPr>
            </a:lvl6pPr>
            <a:lvl7pPr marL="2743200" algn="l" defTabSz="914400" rtl="0" eaLnBrk="1" latinLnBrk="0" hangingPunct="1">
              <a:defRPr sz="1600" kern="1200">
                <a:solidFill>
                  <a:schemeClr val="lt1"/>
                </a:solidFill>
                <a:latin typeface="+mn-lt"/>
                <a:ea typeface="+mn-ea"/>
                <a:cs typeface="+mn-cs"/>
              </a:defRPr>
            </a:lvl7pPr>
            <a:lvl8pPr marL="3200400" algn="l" defTabSz="914400" rtl="0" eaLnBrk="1" latinLnBrk="0" hangingPunct="1">
              <a:defRPr sz="1600" kern="1200">
                <a:solidFill>
                  <a:schemeClr val="lt1"/>
                </a:solidFill>
                <a:latin typeface="+mn-lt"/>
                <a:ea typeface="+mn-ea"/>
                <a:cs typeface="+mn-cs"/>
              </a:defRPr>
            </a:lvl8pPr>
            <a:lvl9pPr marL="3657600" algn="l" defTabSz="914400" rtl="0" eaLnBrk="1" latinLnBrk="0" hangingPunct="1">
              <a:defRPr sz="1600" kern="1200">
                <a:solidFill>
                  <a:schemeClr val="lt1"/>
                </a:solidFill>
                <a:latin typeface="+mn-lt"/>
                <a:ea typeface="+mn-ea"/>
                <a:cs typeface="+mn-cs"/>
              </a:defRPr>
            </a:lvl9pPr>
          </a:lstStyle>
          <a:p>
            <a:pPr defTabSz="915404"/>
            <a:r>
              <a:rPr lang="en-US" dirty="0">
                <a:solidFill>
                  <a:schemeClr val="bg1"/>
                </a:solidFill>
                <a:latin typeface="Arial" panose="020B0604020202020204" pitchFamily="34" charset="0"/>
                <a:cs typeface="Arial" panose="020B0604020202020204" pitchFamily="34" charset="0"/>
              </a:rPr>
              <a:t>1</a:t>
            </a:r>
          </a:p>
        </p:txBody>
      </p:sp>
      <p:sp>
        <p:nvSpPr>
          <p:cNvPr id="9" name="Rectangle 8"/>
          <p:cNvSpPr/>
          <p:nvPr/>
        </p:nvSpPr>
        <p:spPr bwMode="gray">
          <a:xfrm>
            <a:off x="824368" y="1328622"/>
            <a:ext cx="2661330" cy="30980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36039" rIns="72078" bIns="36039" numCol="1" spcCol="0" rtlCol="0" fromWordArt="0" anchor="t" anchorCtr="0" forceAA="0" compatLnSpc="1">
            <a:prstTxWarp prst="textNoShape">
              <a:avLst/>
            </a:prstTxWarp>
            <a:noAutofit/>
          </a:bodyPr>
          <a:lstStyle>
            <a:defPPr>
              <a:defRPr lang="de-DE"/>
            </a:defPPr>
            <a:lvl1pPr algn="l" rtl="0" fontAlgn="base">
              <a:spcBef>
                <a:spcPct val="0"/>
              </a:spcBef>
              <a:spcAft>
                <a:spcPct val="0"/>
              </a:spcAft>
              <a:defRPr sz="1600" kern="1200">
                <a:solidFill>
                  <a:schemeClr val="lt1"/>
                </a:solidFill>
                <a:latin typeface="+mn-lt"/>
                <a:ea typeface="+mn-ea"/>
                <a:cs typeface="+mn-cs"/>
              </a:defRPr>
            </a:lvl1pPr>
            <a:lvl2pPr marL="457200" algn="l" rtl="0" fontAlgn="base">
              <a:spcBef>
                <a:spcPct val="0"/>
              </a:spcBef>
              <a:spcAft>
                <a:spcPct val="0"/>
              </a:spcAft>
              <a:defRPr sz="1600" kern="1200">
                <a:solidFill>
                  <a:schemeClr val="lt1"/>
                </a:solidFill>
                <a:latin typeface="+mn-lt"/>
                <a:ea typeface="+mn-ea"/>
                <a:cs typeface="+mn-cs"/>
              </a:defRPr>
            </a:lvl2pPr>
            <a:lvl3pPr marL="914400" algn="l" rtl="0" fontAlgn="base">
              <a:spcBef>
                <a:spcPct val="0"/>
              </a:spcBef>
              <a:spcAft>
                <a:spcPct val="0"/>
              </a:spcAft>
              <a:defRPr sz="1600" kern="1200">
                <a:solidFill>
                  <a:schemeClr val="lt1"/>
                </a:solidFill>
                <a:latin typeface="+mn-lt"/>
                <a:ea typeface="+mn-ea"/>
                <a:cs typeface="+mn-cs"/>
              </a:defRPr>
            </a:lvl3pPr>
            <a:lvl4pPr marL="1371600" algn="l" rtl="0" fontAlgn="base">
              <a:spcBef>
                <a:spcPct val="0"/>
              </a:spcBef>
              <a:spcAft>
                <a:spcPct val="0"/>
              </a:spcAft>
              <a:defRPr sz="1600" kern="1200">
                <a:solidFill>
                  <a:schemeClr val="lt1"/>
                </a:solidFill>
                <a:latin typeface="+mn-lt"/>
                <a:ea typeface="+mn-ea"/>
                <a:cs typeface="+mn-cs"/>
              </a:defRPr>
            </a:lvl4pPr>
            <a:lvl5pPr marL="1828800" algn="l" rtl="0" fontAlgn="base">
              <a:spcBef>
                <a:spcPct val="0"/>
              </a:spcBef>
              <a:spcAft>
                <a:spcPct val="0"/>
              </a:spcAft>
              <a:defRPr sz="1600" kern="1200">
                <a:solidFill>
                  <a:schemeClr val="lt1"/>
                </a:solidFill>
                <a:latin typeface="+mn-lt"/>
                <a:ea typeface="+mn-ea"/>
                <a:cs typeface="+mn-cs"/>
              </a:defRPr>
            </a:lvl5pPr>
            <a:lvl6pPr marL="2286000" algn="l" defTabSz="914400" rtl="0" eaLnBrk="1" latinLnBrk="0" hangingPunct="1">
              <a:defRPr sz="1600" kern="1200">
                <a:solidFill>
                  <a:schemeClr val="lt1"/>
                </a:solidFill>
                <a:latin typeface="+mn-lt"/>
                <a:ea typeface="+mn-ea"/>
                <a:cs typeface="+mn-cs"/>
              </a:defRPr>
            </a:lvl6pPr>
            <a:lvl7pPr marL="2743200" algn="l" defTabSz="914400" rtl="0" eaLnBrk="1" latinLnBrk="0" hangingPunct="1">
              <a:defRPr sz="1600" kern="1200">
                <a:solidFill>
                  <a:schemeClr val="lt1"/>
                </a:solidFill>
                <a:latin typeface="+mn-lt"/>
                <a:ea typeface="+mn-ea"/>
                <a:cs typeface="+mn-cs"/>
              </a:defRPr>
            </a:lvl7pPr>
            <a:lvl8pPr marL="3200400" algn="l" defTabSz="914400" rtl="0" eaLnBrk="1" latinLnBrk="0" hangingPunct="1">
              <a:defRPr sz="1600" kern="1200">
                <a:solidFill>
                  <a:schemeClr val="lt1"/>
                </a:solidFill>
                <a:latin typeface="+mn-lt"/>
                <a:ea typeface="+mn-ea"/>
                <a:cs typeface="+mn-cs"/>
              </a:defRPr>
            </a:lvl8pPr>
            <a:lvl9pPr marL="3657600" algn="l" defTabSz="914400" rtl="0" eaLnBrk="1" latinLnBrk="0" hangingPunct="1">
              <a:defRPr sz="1600" kern="1200">
                <a:solidFill>
                  <a:schemeClr val="lt1"/>
                </a:solidFill>
                <a:latin typeface="+mn-lt"/>
                <a:ea typeface="+mn-ea"/>
                <a:cs typeface="+mn-cs"/>
              </a:defRPr>
            </a:lvl9pPr>
          </a:lstStyle>
          <a:p>
            <a:pPr defTabSz="915404"/>
            <a:r>
              <a:rPr lang="en-US" sz="1400" cap="all" dirty="0">
                <a:solidFill>
                  <a:schemeClr val="bg2"/>
                </a:solidFill>
                <a:latin typeface="Arial" panose="020B0604020202020204" pitchFamily="34" charset="0"/>
                <a:cs typeface="Arial" panose="020B0604020202020204" pitchFamily="34" charset="0"/>
              </a:rPr>
              <a:t>Description</a:t>
            </a:r>
            <a:r>
              <a:rPr lang="en-US" cap="all" dirty="0">
                <a:solidFill>
                  <a:schemeClr val="bg2"/>
                </a:solidFill>
                <a:latin typeface="Arial" panose="020B0604020202020204" pitchFamily="34" charset="0"/>
                <a:cs typeface="Arial" panose="020B0604020202020204" pitchFamily="34" charset="0"/>
              </a:rPr>
              <a:t>: </a:t>
            </a:r>
            <a:r>
              <a:rPr lang="en-US" sz="1400" cap="all" dirty="0">
                <a:solidFill>
                  <a:schemeClr val="bg2"/>
                </a:solidFill>
                <a:latin typeface="Arial" panose="020B0604020202020204" pitchFamily="34" charset="0"/>
                <a:cs typeface="Arial" panose="020B0604020202020204" pitchFamily="34" charset="0"/>
              </a:rPr>
              <a:t>what?</a:t>
            </a:r>
            <a:endParaRPr lang="en-US" cap="all" dirty="0">
              <a:solidFill>
                <a:schemeClr val="bg2"/>
              </a:solidFill>
              <a:latin typeface="Arial" panose="020B0604020202020204" pitchFamily="34" charset="0"/>
              <a:cs typeface="Arial" panose="020B0604020202020204" pitchFamily="34" charset="0"/>
            </a:endParaRPr>
          </a:p>
        </p:txBody>
      </p:sp>
      <p:sp>
        <p:nvSpPr>
          <p:cNvPr id="10" name="Rectangle 9"/>
          <p:cNvSpPr/>
          <p:nvPr/>
        </p:nvSpPr>
        <p:spPr bwMode="gray">
          <a:xfrm>
            <a:off x="614363" y="1683350"/>
            <a:ext cx="3459166" cy="2553370"/>
          </a:xfrm>
          <a:prstGeom prst="rect">
            <a:avLst/>
          </a:prstGeom>
          <a:solidFill>
            <a:schemeClr val="bg1">
              <a:alpha val="25000"/>
            </a:schemeClr>
          </a:solidFill>
        </p:spPr>
        <p:txBody>
          <a:bodyPr lIns="108000" tIns="72000" rIns="108000" bIns="72000" anchor="t"/>
          <a:lstStyle/>
          <a:p>
            <a:pPr marL="171450" indent="-171450" defTabSz="1221456">
              <a:spcBef>
                <a:spcPts val="300"/>
              </a:spcBef>
              <a:spcAft>
                <a:spcPts val="300"/>
              </a:spcAft>
              <a:buClr>
                <a:schemeClr val="bg2"/>
              </a:buClr>
              <a:buSzPct val="110000"/>
              <a:buFont typeface="Symbol" panose="05050102010706020507" pitchFamily="18" charset="2"/>
              <a:buChar char="-"/>
            </a:pPr>
            <a:r>
              <a:rPr lang="en-US" sz="1200" dirty="0">
                <a:solidFill>
                  <a:schemeClr val="bg1"/>
                </a:solidFill>
                <a:latin typeface="Arial" panose="020B0604020202020204" pitchFamily="34" charset="0"/>
                <a:cs typeface="Arial" panose="020B0604020202020204" pitchFamily="34" charset="0"/>
              </a:rPr>
              <a:t>This is a placeholder text.</a:t>
            </a:r>
          </a:p>
          <a:p>
            <a:pPr marL="171450" indent="-171450" defTabSz="1221456">
              <a:spcBef>
                <a:spcPts val="300"/>
              </a:spcBef>
              <a:spcAft>
                <a:spcPts val="300"/>
              </a:spcAft>
              <a:buClr>
                <a:schemeClr val="bg2"/>
              </a:buClr>
              <a:buSzPct val="110000"/>
              <a:buFont typeface="Symbol" panose="05050102010706020507" pitchFamily="18" charset="2"/>
              <a:buChar char="-"/>
            </a:pPr>
            <a:r>
              <a:rPr lang="en-US" sz="12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a:p>
            <a:pPr marL="171450" indent="-171450" defTabSz="1221456">
              <a:spcBef>
                <a:spcPts val="300"/>
              </a:spcBef>
              <a:spcAft>
                <a:spcPts val="300"/>
              </a:spcAft>
              <a:buClr>
                <a:schemeClr val="bg2"/>
              </a:buClr>
              <a:buSzPct val="110000"/>
              <a:buFont typeface="Symbol" panose="05050102010706020507" pitchFamily="18" charset="2"/>
              <a:buChar char="-"/>
            </a:pPr>
            <a:r>
              <a:rPr lang="en-US" sz="1200" dirty="0">
                <a:solidFill>
                  <a:schemeClr val="bg1"/>
                </a:solidFill>
                <a:latin typeface="Arial" panose="020B0604020202020204" pitchFamily="34" charset="0"/>
                <a:cs typeface="Arial" panose="020B0604020202020204" pitchFamily="34" charset="0"/>
              </a:rPr>
              <a:t>This is a placeholder text.</a:t>
            </a:r>
          </a:p>
        </p:txBody>
      </p:sp>
      <p:sp>
        <p:nvSpPr>
          <p:cNvPr id="11" name="Rectangle 10"/>
          <p:cNvSpPr/>
          <p:nvPr/>
        </p:nvSpPr>
        <p:spPr bwMode="gray">
          <a:xfrm>
            <a:off x="618334" y="4333206"/>
            <a:ext cx="288330" cy="25028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t" anchorCtr="0" forceAA="0" compatLnSpc="1">
            <a:prstTxWarp prst="textNoShape">
              <a:avLst/>
            </a:prstTxWarp>
            <a:noAutofit/>
          </a:bodyPr>
          <a:lstStyle>
            <a:defPPr>
              <a:defRPr lang="de-DE"/>
            </a:defPPr>
            <a:lvl1pPr algn="l" rtl="0" fontAlgn="base">
              <a:spcBef>
                <a:spcPct val="0"/>
              </a:spcBef>
              <a:spcAft>
                <a:spcPct val="0"/>
              </a:spcAft>
              <a:defRPr sz="1600" kern="1200">
                <a:solidFill>
                  <a:schemeClr val="lt1"/>
                </a:solidFill>
                <a:latin typeface="+mn-lt"/>
                <a:ea typeface="+mn-ea"/>
                <a:cs typeface="+mn-cs"/>
              </a:defRPr>
            </a:lvl1pPr>
            <a:lvl2pPr marL="457200" algn="l" rtl="0" fontAlgn="base">
              <a:spcBef>
                <a:spcPct val="0"/>
              </a:spcBef>
              <a:spcAft>
                <a:spcPct val="0"/>
              </a:spcAft>
              <a:defRPr sz="1600" kern="1200">
                <a:solidFill>
                  <a:schemeClr val="lt1"/>
                </a:solidFill>
                <a:latin typeface="+mn-lt"/>
                <a:ea typeface="+mn-ea"/>
                <a:cs typeface="+mn-cs"/>
              </a:defRPr>
            </a:lvl2pPr>
            <a:lvl3pPr marL="914400" algn="l" rtl="0" fontAlgn="base">
              <a:spcBef>
                <a:spcPct val="0"/>
              </a:spcBef>
              <a:spcAft>
                <a:spcPct val="0"/>
              </a:spcAft>
              <a:defRPr sz="1600" kern="1200">
                <a:solidFill>
                  <a:schemeClr val="lt1"/>
                </a:solidFill>
                <a:latin typeface="+mn-lt"/>
                <a:ea typeface="+mn-ea"/>
                <a:cs typeface="+mn-cs"/>
              </a:defRPr>
            </a:lvl3pPr>
            <a:lvl4pPr marL="1371600" algn="l" rtl="0" fontAlgn="base">
              <a:spcBef>
                <a:spcPct val="0"/>
              </a:spcBef>
              <a:spcAft>
                <a:spcPct val="0"/>
              </a:spcAft>
              <a:defRPr sz="1600" kern="1200">
                <a:solidFill>
                  <a:schemeClr val="lt1"/>
                </a:solidFill>
                <a:latin typeface="+mn-lt"/>
                <a:ea typeface="+mn-ea"/>
                <a:cs typeface="+mn-cs"/>
              </a:defRPr>
            </a:lvl4pPr>
            <a:lvl5pPr marL="1828800" algn="l" rtl="0" fontAlgn="base">
              <a:spcBef>
                <a:spcPct val="0"/>
              </a:spcBef>
              <a:spcAft>
                <a:spcPct val="0"/>
              </a:spcAft>
              <a:defRPr sz="1600" kern="1200">
                <a:solidFill>
                  <a:schemeClr val="lt1"/>
                </a:solidFill>
                <a:latin typeface="+mn-lt"/>
                <a:ea typeface="+mn-ea"/>
                <a:cs typeface="+mn-cs"/>
              </a:defRPr>
            </a:lvl5pPr>
            <a:lvl6pPr marL="2286000" algn="l" defTabSz="914400" rtl="0" eaLnBrk="1" latinLnBrk="0" hangingPunct="1">
              <a:defRPr sz="1600" kern="1200">
                <a:solidFill>
                  <a:schemeClr val="lt1"/>
                </a:solidFill>
                <a:latin typeface="+mn-lt"/>
                <a:ea typeface="+mn-ea"/>
                <a:cs typeface="+mn-cs"/>
              </a:defRPr>
            </a:lvl6pPr>
            <a:lvl7pPr marL="2743200" algn="l" defTabSz="914400" rtl="0" eaLnBrk="1" latinLnBrk="0" hangingPunct="1">
              <a:defRPr sz="1600" kern="1200">
                <a:solidFill>
                  <a:schemeClr val="lt1"/>
                </a:solidFill>
                <a:latin typeface="+mn-lt"/>
                <a:ea typeface="+mn-ea"/>
                <a:cs typeface="+mn-cs"/>
              </a:defRPr>
            </a:lvl7pPr>
            <a:lvl8pPr marL="3200400" algn="l" defTabSz="914400" rtl="0" eaLnBrk="1" latinLnBrk="0" hangingPunct="1">
              <a:defRPr sz="1600" kern="1200">
                <a:solidFill>
                  <a:schemeClr val="lt1"/>
                </a:solidFill>
                <a:latin typeface="+mn-lt"/>
                <a:ea typeface="+mn-ea"/>
                <a:cs typeface="+mn-cs"/>
              </a:defRPr>
            </a:lvl8pPr>
            <a:lvl9pPr marL="3657600" algn="l" defTabSz="914400" rtl="0" eaLnBrk="1" latinLnBrk="0" hangingPunct="1">
              <a:defRPr sz="1600" kern="1200">
                <a:solidFill>
                  <a:schemeClr val="lt1"/>
                </a:solidFill>
                <a:latin typeface="+mn-lt"/>
                <a:ea typeface="+mn-ea"/>
                <a:cs typeface="+mn-cs"/>
              </a:defRPr>
            </a:lvl9pPr>
          </a:lstStyle>
          <a:p>
            <a:pPr defTabSz="915404"/>
            <a:r>
              <a:rPr lang="en-US" dirty="0">
                <a:solidFill>
                  <a:schemeClr val="bg1"/>
                </a:solidFill>
                <a:latin typeface="Arial" panose="020B0604020202020204" pitchFamily="34" charset="0"/>
                <a:cs typeface="Arial" panose="020B0604020202020204" pitchFamily="34" charset="0"/>
              </a:rPr>
              <a:t>6</a:t>
            </a:r>
          </a:p>
        </p:txBody>
      </p:sp>
      <p:sp>
        <p:nvSpPr>
          <p:cNvPr id="12" name="Rectangle 11"/>
          <p:cNvSpPr/>
          <p:nvPr/>
        </p:nvSpPr>
        <p:spPr bwMode="gray">
          <a:xfrm>
            <a:off x="824367" y="4295113"/>
            <a:ext cx="5851013" cy="30980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36039" rIns="72078" bIns="36039" numCol="1" spcCol="0" rtlCol="0" fromWordArt="0" anchor="t" anchorCtr="0" forceAA="0" compatLnSpc="1">
            <a:prstTxWarp prst="textNoShape">
              <a:avLst/>
            </a:prstTxWarp>
            <a:noAutofit/>
          </a:bodyPr>
          <a:lstStyle>
            <a:defPPr>
              <a:defRPr lang="de-DE"/>
            </a:defPPr>
            <a:lvl1pPr algn="l" rtl="0" fontAlgn="base">
              <a:spcBef>
                <a:spcPct val="0"/>
              </a:spcBef>
              <a:spcAft>
                <a:spcPct val="0"/>
              </a:spcAft>
              <a:defRPr sz="1600" kern="1200">
                <a:solidFill>
                  <a:schemeClr val="lt1"/>
                </a:solidFill>
                <a:latin typeface="+mn-lt"/>
                <a:ea typeface="+mn-ea"/>
                <a:cs typeface="+mn-cs"/>
              </a:defRPr>
            </a:lvl1pPr>
            <a:lvl2pPr marL="457200" algn="l" rtl="0" fontAlgn="base">
              <a:spcBef>
                <a:spcPct val="0"/>
              </a:spcBef>
              <a:spcAft>
                <a:spcPct val="0"/>
              </a:spcAft>
              <a:defRPr sz="1600" kern="1200">
                <a:solidFill>
                  <a:schemeClr val="lt1"/>
                </a:solidFill>
                <a:latin typeface="+mn-lt"/>
                <a:ea typeface="+mn-ea"/>
                <a:cs typeface="+mn-cs"/>
              </a:defRPr>
            </a:lvl2pPr>
            <a:lvl3pPr marL="914400" algn="l" rtl="0" fontAlgn="base">
              <a:spcBef>
                <a:spcPct val="0"/>
              </a:spcBef>
              <a:spcAft>
                <a:spcPct val="0"/>
              </a:spcAft>
              <a:defRPr sz="1600" kern="1200">
                <a:solidFill>
                  <a:schemeClr val="lt1"/>
                </a:solidFill>
                <a:latin typeface="+mn-lt"/>
                <a:ea typeface="+mn-ea"/>
                <a:cs typeface="+mn-cs"/>
              </a:defRPr>
            </a:lvl3pPr>
            <a:lvl4pPr marL="1371600" algn="l" rtl="0" fontAlgn="base">
              <a:spcBef>
                <a:spcPct val="0"/>
              </a:spcBef>
              <a:spcAft>
                <a:spcPct val="0"/>
              </a:spcAft>
              <a:defRPr sz="1600" kern="1200">
                <a:solidFill>
                  <a:schemeClr val="lt1"/>
                </a:solidFill>
                <a:latin typeface="+mn-lt"/>
                <a:ea typeface="+mn-ea"/>
                <a:cs typeface="+mn-cs"/>
              </a:defRPr>
            </a:lvl4pPr>
            <a:lvl5pPr marL="1828800" algn="l" rtl="0" fontAlgn="base">
              <a:spcBef>
                <a:spcPct val="0"/>
              </a:spcBef>
              <a:spcAft>
                <a:spcPct val="0"/>
              </a:spcAft>
              <a:defRPr sz="1600" kern="1200">
                <a:solidFill>
                  <a:schemeClr val="lt1"/>
                </a:solidFill>
                <a:latin typeface="+mn-lt"/>
                <a:ea typeface="+mn-ea"/>
                <a:cs typeface="+mn-cs"/>
              </a:defRPr>
            </a:lvl5pPr>
            <a:lvl6pPr marL="2286000" algn="l" defTabSz="914400" rtl="0" eaLnBrk="1" latinLnBrk="0" hangingPunct="1">
              <a:defRPr sz="1600" kern="1200">
                <a:solidFill>
                  <a:schemeClr val="lt1"/>
                </a:solidFill>
                <a:latin typeface="+mn-lt"/>
                <a:ea typeface="+mn-ea"/>
                <a:cs typeface="+mn-cs"/>
              </a:defRPr>
            </a:lvl6pPr>
            <a:lvl7pPr marL="2743200" algn="l" defTabSz="914400" rtl="0" eaLnBrk="1" latinLnBrk="0" hangingPunct="1">
              <a:defRPr sz="1600" kern="1200">
                <a:solidFill>
                  <a:schemeClr val="lt1"/>
                </a:solidFill>
                <a:latin typeface="+mn-lt"/>
                <a:ea typeface="+mn-ea"/>
                <a:cs typeface="+mn-cs"/>
              </a:defRPr>
            </a:lvl7pPr>
            <a:lvl8pPr marL="3200400" algn="l" defTabSz="914400" rtl="0" eaLnBrk="1" latinLnBrk="0" hangingPunct="1">
              <a:defRPr sz="1600" kern="1200">
                <a:solidFill>
                  <a:schemeClr val="lt1"/>
                </a:solidFill>
                <a:latin typeface="+mn-lt"/>
                <a:ea typeface="+mn-ea"/>
                <a:cs typeface="+mn-cs"/>
              </a:defRPr>
            </a:lvl8pPr>
            <a:lvl9pPr marL="3657600" algn="l" defTabSz="914400" rtl="0" eaLnBrk="1" latinLnBrk="0" hangingPunct="1">
              <a:defRPr sz="1600" kern="1200">
                <a:solidFill>
                  <a:schemeClr val="lt1"/>
                </a:solidFill>
                <a:latin typeface="+mn-lt"/>
                <a:ea typeface="+mn-ea"/>
                <a:cs typeface="+mn-cs"/>
              </a:defRPr>
            </a:lvl9pPr>
          </a:lstStyle>
          <a:p>
            <a:pPr defTabSz="915404"/>
            <a:r>
              <a:rPr lang="en-US" sz="1400" cap="all" dirty="0">
                <a:solidFill>
                  <a:schemeClr val="bg2"/>
                </a:solidFill>
                <a:latin typeface="Arial" panose="020B0604020202020204" pitchFamily="34" charset="0"/>
                <a:cs typeface="Arial" panose="020B0604020202020204" pitchFamily="34" charset="0"/>
              </a:rPr>
              <a:t>Roadmap</a:t>
            </a:r>
            <a:r>
              <a:rPr lang="en-US" cap="all" dirty="0">
                <a:solidFill>
                  <a:schemeClr val="bg2"/>
                </a:solidFill>
                <a:latin typeface="Arial" panose="020B0604020202020204" pitchFamily="34" charset="0"/>
                <a:cs typeface="Arial" panose="020B0604020202020204" pitchFamily="34" charset="0"/>
              </a:rPr>
              <a:t>: </a:t>
            </a:r>
            <a:r>
              <a:rPr lang="en-US" sz="1400" cap="all" dirty="0">
                <a:solidFill>
                  <a:schemeClr val="bg2"/>
                </a:solidFill>
                <a:latin typeface="Arial" panose="020B0604020202020204" pitchFamily="34" charset="0"/>
                <a:cs typeface="Arial" panose="020B0604020202020204" pitchFamily="34" charset="0"/>
              </a:rPr>
              <a:t>when</a:t>
            </a:r>
            <a:r>
              <a:rPr lang="en-US" cap="all" dirty="0">
                <a:solidFill>
                  <a:schemeClr val="bg2"/>
                </a:solidFill>
                <a:latin typeface="Arial" panose="020B0604020202020204" pitchFamily="34" charset="0"/>
                <a:cs typeface="Arial" panose="020B0604020202020204" pitchFamily="34" charset="0"/>
              </a:rPr>
              <a:t>?</a:t>
            </a:r>
          </a:p>
        </p:txBody>
      </p:sp>
      <p:sp>
        <p:nvSpPr>
          <p:cNvPr id="13" name="Rectangle 12"/>
          <p:cNvSpPr/>
          <p:nvPr/>
        </p:nvSpPr>
        <p:spPr bwMode="gray">
          <a:xfrm>
            <a:off x="4361860" y="1366715"/>
            <a:ext cx="288330" cy="25028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t" anchorCtr="0" forceAA="0" compatLnSpc="1">
            <a:prstTxWarp prst="textNoShape">
              <a:avLst/>
            </a:prstTxWarp>
            <a:noAutofit/>
          </a:bodyPr>
          <a:lstStyle>
            <a:defPPr>
              <a:defRPr lang="de-DE"/>
            </a:defPPr>
            <a:lvl1pPr algn="l" rtl="0" fontAlgn="base">
              <a:spcBef>
                <a:spcPct val="0"/>
              </a:spcBef>
              <a:spcAft>
                <a:spcPct val="0"/>
              </a:spcAft>
              <a:defRPr sz="1600" kern="1200">
                <a:solidFill>
                  <a:schemeClr val="lt1"/>
                </a:solidFill>
                <a:latin typeface="+mn-lt"/>
                <a:ea typeface="+mn-ea"/>
                <a:cs typeface="+mn-cs"/>
              </a:defRPr>
            </a:lvl1pPr>
            <a:lvl2pPr marL="457200" algn="l" rtl="0" fontAlgn="base">
              <a:spcBef>
                <a:spcPct val="0"/>
              </a:spcBef>
              <a:spcAft>
                <a:spcPct val="0"/>
              </a:spcAft>
              <a:defRPr sz="1600" kern="1200">
                <a:solidFill>
                  <a:schemeClr val="lt1"/>
                </a:solidFill>
                <a:latin typeface="+mn-lt"/>
                <a:ea typeface="+mn-ea"/>
                <a:cs typeface="+mn-cs"/>
              </a:defRPr>
            </a:lvl2pPr>
            <a:lvl3pPr marL="914400" algn="l" rtl="0" fontAlgn="base">
              <a:spcBef>
                <a:spcPct val="0"/>
              </a:spcBef>
              <a:spcAft>
                <a:spcPct val="0"/>
              </a:spcAft>
              <a:defRPr sz="1600" kern="1200">
                <a:solidFill>
                  <a:schemeClr val="lt1"/>
                </a:solidFill>
                <a:latin typeface="+mn-lt"/>
                <a:ea typeface="+mn-ea"/>
                <a:cs typeface="+mn-cs"/>
              </a:defRPr>
            </a:lvl3pPr>
            <a:lvl4pPr marL="1371600" algn="l" rtl="0" fontAlgn="base">
              <a:spcBef>
                <a:spcPct val="0"/>
              </a:spcBef>
              <a:spcAft>
                <a:spcPct val="0"/>
              </a:spcAft>
              <a:defRPr sz="1600" kern="1200">
                <a:solidFill>
                  <a:schemeClr val="lt1"/>
                </a:solidFill>
                <a:latin typeface="+mn-lt"/>
                <a:ea typeface="+mn-ea"/>
                <a:cs typeface="+mn-cs"/>
              </a:defRPr>
            </a:lvl4pPr>
            <a:lvl5pPr marL="1828800" algn="l" rtl="0" fontAlgn="base">
              <a:spcBef>
                <a:spcPct val="0"/>
              </a:spcBef>
              <a:spcAft>
                <a:spcPct val="0"/>
              </a:spcAft>
              <a:defRPr sz="1600" kern="1200">
                <a:solidFill>
                  <a:schemeClr val="lt1"/>
                </a:solidFill>
                <a:latin typeface="+mn-lt"/>
                <a:ea typeface="+mn-ea"/>
                <a:cs typeface="+mn-cs"/>
              </a:defRPr>
            </a:lvl5pPr>
            <a:lvl6pPr marL="2286000" algn="l" defTabSz="914400" rtl="0" eaLnBrk="1" latinLnBrk="0" hangingPunct="1">
              <a:defRPr sz="1600" kern="1200">
                <a:solidFill>
                  <a:schemeClr val="lt1"/>
                </a:solidFill>
                <a:latin typeface="+mn-lt"/>
                <a:ea typeface="+mn-ea"/>
                <a:cs typeface="+mn-cs"/>
              </a:defRPr>
            </a:lvl6pPr>
            <a:lvl7pPr marL="2743200" algn="l" defTabSz="914400" rtl="0" eaLnBrk="1" latinLnBrk="0" hangingPunct="1">
              <a:defRPr sz="1600" kern="1200">
                <a:solidFill>
                  <a:schemeClr val="lt1"/>
                </a:solidFill>
                <a:latin typeface="+mn-lt"/>
                <a:ea typeface="+mn-ea"/>
                <a:cs typeface="+mn-cs"/>
              </a:defRPr>
            </a:lvl7pPr>
            <a:lvl8pPr marL="3200400" algn="l" defTabSz="914400" rtl="0" eaLnBrk="1" latinLnBrk="0" hangingPunct="1">
              <a:defRPr sz="1600" kern="1200">
                <a:solidFill>
                  <a:schemeClr val="lt1"/>
                </a:solidFill>
                <a:latin typeface="+mn-lt"/>
                <a:ea typeface="+mn-ea"/>
                <a:cs typeface="+mn-cs"/>
              </a:defRPr>
            </a:lvl8pPr>
            <a:lvl9pPr marL="3657600" algn="l" defTabSz="914400" rtl="0" eaLnBrk="1" latinLnBrk="0" hangingPunct="1">
              <a:defRPr sz="1600" kern="1200">
                <a:solidFill>
                  <a:schemeClr val="lt1"/>
                </a:solidFill>
                <a:latin typeface="+mn-lt"/>
                <a:ea typeface="+mn-ea"/>
                <a:cs typeface="+mn-cs"/>
              </a:defRPr>
            </a:lvl9pPr>
          </a:lstStyle>
          <a:p>
            <a:pPr defTabSz="915404"/>
            <a:r>
              <a:rPr lang="en-US" dirty="0">
                <a:solidFill>
                  <a:schemeClr val="bg1"/>
                </a:solidFill>
                <a:latin typeface="Arial" panose="020B0604020202020204" pitchFamily="34" charset="0"/>
                <a:cs typeface="Arial" panose="020B0604020202020204" pitchFamily="34" charset="0"/>
              </a:rPr>
              <a:t>2</a:t>
            </a:r>
          </a:p>
        </p:txBody>
      </p:sp>
      <p:sp>
        <p:nvSpPr>
          <p:cNvPr id="14" name="Rectangle 13"/>
          <p:cNvSpPr/>
          <p:nvPr/>
        </p:nvSpPr>
        <p:spPr bwMode="gray">
          <a:xfrm>
            <a:off x="4567894" y="1328622"/>
            <a:ext cx="3527102" cy="30980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36039" rIns="72078" bIns="36039" numCol="1" spcCol="0" rtlCol="0" fromWordArt="0" anchor="t" anchorCtr="0" forceAA="0" compatLnSpc="1">
            <a:prstTxWarp prst="textNoShape">
              <a:avLst/>
            </a:prstTxWarp>
            <a:noAutofit/>
          </a:bodyPr>
          <a:lstStyle>
            <a:defPPr>
              <a:defRPr lang="de-DE"/>
            </a:defPPr>
            <a:lvl1pPr algn="l" rtl="0" fontAlgn="base">
              <a:spcBef>
                <a:spcPct val="0"/>
              </a:spcBef>
              <a:spcAft>
                <a:spcPct val="0"/>
              </a:spcAft>
              <a:defRPr sz="1600" kern="1200">
                <a:solidFill>
                  <a:schemeClr val="lt1"/>
                </a:solidFill>
                <a:latin typeface="+mn-lt"/>
                <a:ea typeface="+mn-ea"/>
                <a:cs typeface="+mn-cs"/>
              </a:defRPr>
            </a:lvl1pPr>
            <a:lvl2pPr marL="457200" algn="l" rtl="0" fontAlgn="base">
              <a:spcBef>
                <a:spcPct val="0"/>
              </a:spcBef>
              <a:spcAft>
                <a:spcPct val="0"/>
              </a:spcAft>
              <a:defRPr sz="1600" kern="1200">
                <a:solidFill>
                  <a:schemeClr val="lt1"/>
                </a:solidFill>
                <a:latin typeface="+mn-lt"/>
                <a:ea typeface="+mn-ea"/>
                <a:cs typeface="+mn-cs"/>
              </a:defRPr>
            </a:lvl2pPr>
            <a:lvl3pPr marL="914400" algn="l" rtl="0" fontAlgn="base">
              <a:spcBef>
                <a:spcPct val="0"/>
              </a:spcBef>
              <a:spcAft>
                <a:spcPct val="0"/>
              </a:spcAft>
              <a:defRPr sz="1600" kern="1200">
                <a:solidFill>
                  <a:schemeClr val="lt1"/>
                </a:solidFill>
                <a:latin typeface="+mn-lt"/>
                <a:ea typeface="+mn-ea"/>
                <a:cs typeface="+mn-cs"/>
              </a:defRPr>
            </a:lvl3pPr>
            <a:lvl4pPr marL="1371600" algn="l" rtl="0" fontAlgn="base">
              <a:spcBef>
                <a:spcPct val="0"/>
              </a:spcBef>
              <a:spcAft>
                <a:spcPct val="0"/>
              </a:spcAft>
              <a:defRPr sz="1600" kern="1200">
                <a:solidFill>
                  <a:schemeClr val="lt1"/>
                </a:solidFill>
                <a:latin typeface="+mn-lt"/>
                <a:ea typeface="+mn-ea"/>
                <a:cs typeface="+mn-cs"/>
              </a:defRPr>
            </a:lvl4pPr>
            <a:lvl5pPr marL="1828800" algn="l" rtl="0" fontAlgn="base">
              <a:spcBef>
                <a:spcPct val="0"/>
              </a:spcBef>
              <a:spcAft>
                <a:spcPct val="0"/>
              </a:spcAft>
              <a:defRPr sz="1600" kern="1200">
                <a:solidFill>
                  <a:schemeClr val="lt1"/>
                </a:solidFill>
                <a:latin typeface="+mn-lt"/>
                <a:ea typeface="+mn-ea"/>
                <a:cs typeface="+mn-cs"/>
              </a:defRPr>
            </a:lvl5pPr>
            <a:lvl6pPr marL="2286000" algn="l" defTabSz="914400" rtl="0" eaLnBrk="1" latinLnBrk="0" hangingPunct="1">
              <a:defRPr sz="1600" kern="1200">
                <a:solidFill>
                  <a:schemeClr val="lt1"/>
                </a:solidFill>
                <a:latin typeface="+mn-lt"/>
                <a:ea typeface="+mn-ea"/>
                <a:cs typeface="+mn-cs"/>
              </a:defRPr>
            </a:lvl6pPr>
            <a:lvl7pPr marL="2743200" algn="l" defTabSz="914400" rtl="0" eaLnBrk="1" latinLnBrk="0" hangingPunct="1">
              <a:defRPr sz="1600" kern="1200">
                <a:solidFill>
                  <a:schemeClr val="lt1"/>
                </a:solidFill>
                <a:latin typeface="+mn-lt"/>
                <a:ea typeface="+mn-ea"/>
                <a:cs typeface="+mn-cs"/>
              </a:defRPr>
            </a:lvl7pPr>
            <a:lvl8pPr marL="3200400" algn="l" defTabSz="914400" rtl="0" eaLnBrk="1" latinLnBrk="0" hangingPunct="1">
              <a:defRPr sz="1600" kern="1200">
                <a:solidFill>
                  <a:schemeClr val="lt1"/>
                </a:solidFill>
                <a:latin typeface="+mn-lt"/>
                <a:ea typeface="+mn-ea"/>
                <a:cs typeface="+mn-cs"/>
              </a:defRPr>
            </a:lvl8pPr>
            <a:lvl9pPr marL="3657600" algn="l" defTabSz="914400" rtl="0" eaLnBrk="1" latinLnBrk="0" hangingPunct="1">
              <a:defRPr sz="1600" kern="1200">
                <a:solidFill>
                  <a:schemeClr val="lt1"/>
                </a:solidFill>
                <a:latin typeface="+mn-lt"/>
                <a:ea typeface="+mn-ea"/>
                <a:cs typeface="+mn-cs"/>
              </a:defRPr>
            </a:lvl9pPr>
          </a:lstStyle>
          <a:p>
            <a:pPr defTabSz="915404"/>
            <a:r>
              <a:rPr lang="en-US" sz="1400" cap="all" dirty="0">
                <a:solidFill>
                  <a:schemeClr val="bg2"/>
                </a:solidFill>
                <a:latin typeface="Arial" panose="020B0604020202020204" pitchFamily="34" charset="0"/>
                <a:cs typeface="Arial" panose="020B0604020202020204" pitchFamily="34" charset="0"/>
              </a:rPr>
              <a:t>Rationale: why?</a:t>
            </a:r>
          </a:p>
        </p:txBody>
      </p:sp>
      <p:sp>
        <p:nvSpPr>
          <p:cNvPr id="15" name="Rectangle 14"/>
          <p:cNvSpPr/>
          <p:nvPr/>
        </p:nvSpPr>
        <p:spPr bwMode="gray">
          <a:xfrm>
            <a:off x="4361860" y="1683350"/>
            <a:ext cx="3334340" cy="1152000"/>
          </a:xfrm>
          <a:prstGeom prst="rect">
            <a:avLst/>
          </a:prstGeom>
          <a:solidFill>
            <a:schemeClr val="bg1">
              <a:alpha val="25000"/>
            </a:schemeClr>
          </a:solidFill>
        </p:spPr>
        <p:txBody>
          <a:bodyPr lIns="108000" tIns="72000" rIns="108000" bIns="72000" anchor="t"/>
          <a:lstStyle/>
          <a:p>
            <a:pPr marL="171450" indent="-171450" defTabSz="1221456">
              <a:spcBef>
                <a:spcPts val="300"/>
              </a:spcBef>
              <a:spcAft>
                <a:spcPts val="300"/>
              </a:spcAft>
              <a:buClr>
                <a:schemeClr val="bg2"/>
              </a:buClr>
              <a:buSzPct val="110000"/>
              <a:buFont typeface="Symbol" panose="05050102010706020507" pitchFamily="18" charset="2"/>
              <a:buChar char="-"/>
            </a:pPr>
            <a:r>
              <a:rPr lang="en-US" sz="12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a:p>
            <a:pPr marL="171450" indent="-171450" defTabSz="1221456">
              <a:spcBef>
                <a:spcPts val="300"/>
              </a:spcBef>
              <a:spcAft>
                <a:spcPts val="300"/>
              </a:spcAft>
              <a:buClr>
                <a:schemeClr val="bg2"/>
              </a:buClr>
              <a:buSzPct val="110000"/>
              <a:buFont typeface="Symbol" panose="05050102010706020507" pitchFamily="18" charset="2"/>
              <a:buChar char="-"/>
            </a:pPr>
            <a:r>
              <a:rPr lang="en-US" sz="1200" dirty="0">
                <a:solidFill>
                  <a:schemeClr val="bg1"/>
                </a:solidFill>
                <a:latin typeface="Arial" panose="020B0604020202020204" pitchFamily="34" charset="0"/>
                <a:cs typeface="Arial" panose="020B0604020202020204" pitchFamily="34" charset="0"/>
              </a:rPr>
              <a:t>This is a placeholder text.</a:t>
            </a:r>
          </a:p>
        </p:txBody>
      </p:sp>
      <p:sp>
        <p:nvSpPr>
          <p:cNvPr id="16" name="Rectangle 15"/>
          <p:cNvSpPr/>
          <p:nvPr/>
        </p:nvSpPr>
        <p:spPr bwMode="gray">
          <a:xfrm>
            <a:off x="7966481" y="1366715"/>
            <a:ext cx="288330" cy="25028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t" anchorCtr="0" forceAA="0" compatLnSpc="1">
            <a:prstTxWarp prst="textNoShape">
              <a:avLst/>
            </a:prstTxWarp>
            <a:noAutofit/>
          </a:bodyPr>
          <a:lstStyle>
            <a:defPPr>
              <a:defRPr lang="de-DE"/>
            </a:defPPr>
            <a:lvl1pPr algn="l" rtl="0" fontAlgn="base">
              <a:spcBef>
                <a:spcPct val="0"/>
              </a:spcBef>
              <a:spcAft>
                <a:spcPct val="0"/>
              </a:spcAft>
              <a:defRPr sz="1600" kern="1200">
                <a:solidFill>
                  <a:schemeClr val="lt1"/>
                </a:solidFill>
                <a:latin typeface="+mn-lt"/>
                <a:ea typeface="+mn-ea"/>
                <a:cs typeface="+mn-cs"/>
              </a:defRPr>
            </a:lvl1pPr>
            <a:lvl2pPr marL="457200" algn="l" rtl="0" fontAlgn="base">
              <a:spcBef>
                <a:spcPct val="0"/>
              </a:spcBef>
              <a:spcAft>
                <a:spcPct val="0"/>
              </a:spcAft>
              <a:defRPr sz="1600" kern="1200">
                <a:solidFill>
                  <a:schemeClr val="lt1"/>
                </a:solidFill>
                <a:latin typeface="+mn-lt"/>
                <a:ea typeface="+mn-ea"/>
                <a:cs typeface="+mn-cs"/>
              </a:defRPr>
            </a:lvl2pPr>
            <a:lvl3pPr marL="914400" algn="l" rtl="0" fontAlgn="base">
              <a:spcBef>
                <a:spcPct val="0"/>
              </a:spcBef>
              <a:spcAft>
                <a:spcPct val="0"/>
              </a:spcAft>
              <a:defRPr sz="1600" kern="1200">
                <a:solidFill>
                  <a:schemeClr val="lt1"/>
                </a:solidFill>
                <a:latin typeface="+mn-lt"/>
                <a:ea typeface="+mn-ea"/>
                <a:cs typeface="+mn-cs"/>
              </a:defRPr>
            </a:lvl3pPr>
            <a:lvl4pPr marL="1371600" algn="l" rtl="0" fontAlgn="base">
              <a:spcBef>
                <a:spcPct val="0"/>
              </a:spcBef>
              <a:spcAft>
                <a:spcPct val="0"/>
              </a:spcAft>
              <a:defRPr sz="1600" kern="1200">
                <a:solidFill>
                  <a:schemeClr val="lt1"/>
                </a:solidFill>
                <a:latin typeface="+mn-lt"/>
                <a:ea typeface="+mn-ea"/>
                <a:cs typeface="+mn-cs"/>
              </a:defRPr>
            </a:lvl4pPr>
            <a:lvl5pPr marL="1828800" algn="l" rtl="0" fontAlgn="base">
              <a:spcBef>
                <a:spcPct val="0"/>
              </a:spcBef>
              <a:spcAft>
                <a:spcPct val="0"/>
              </a:spcAft>
              <a:defRPr sz="1600" kern="1200">
                <a:solidFill>
                  <a:schemeClr val="lt1"/>
                </a:solidFill>
                <a:latin typeface="+mn-lt"/>
                <a:ea typeface="+mn-ea"/>
                <a:cs typeface="+mn-cs"/>
              </a:defRPr>
            </a:lvl5pPr>
            <a:lvl6pPr marL="2286000" algn="l" defTabSz="914400" rtl="0" eaLnBrk="1" latinLnBrk="0" hangingPunct="1">
              <a:defRPr sz="1600" kern="1200">
                <a:solidFill>
                  <a:schemeClr val="lt1"/>
                </a:solidFill>
                <a:latin typeface="+mn-lt"/>
                <a:ea typeface="+mn-ea"/>
                <a:cs typeface="+mn-cs"/>
              </a:defRPr>
            </a:lvl6pPr>
            <a:lvl7pPr marL="2743200" algn="l" defTabSz="914400" rtl="0" eaLnBrk="1" latinLnBrk="0" hangingPunct="1">
              <a:defRPr sz="1600" kern="1200">
                <a:solidFill>
                  <a:schemeClr val="lt1"/>
                </a:solidFill>
                <a:latin typeface="+mn-lt"/>
                <a:ea typeface="+mn-ea"/>
                <a:cs typeface="+mn-cs"/>
              </a:defRPr>
            </a:lvl7pPr>
            <a:lvl8pPr marL="3200400" algn="l" defTabSz="914400" rtl="0" eaLnBrk="1" latinLnBrk="0" hangingPunct="1">
              <a:defRPr sz="1600" kern="1200">
                <a:solidFill>
                  <a:schemeClr val="lt1"/>
                </a:solidFill>
                <a:latin typeface="+mn-lt"/>
                <a:ea typeface="+mn-ea"/>
                <a:cs typeface="+mn-cs"/>
              </a:defRPr>
            </a:lvl8pPr>
            <a:lvl9pPr marL="3657600" algn="l" defTabSz="914400" rtl="0" eaLnBrk="1" latinLnBrk="0" hangingPunct="1">
              <a:defRPr sz="1600" kern="1200">
                <a:solidFill>
                  <a:schemeClr val="lt1"/>
                </a:solidFill>
                <a:latin typeface="+mn-lt"/>
                <a:ea typeface="+mn-ea"/>
                <a:cs typeface="+mn-cs"/>
              </a:defRPr>
            </a:lvl9pPr>
          </a:lstStyle>
          <a:p>
            <a:pPr defTabSz="915404"/>
            <a:r>
              <a:rPr lang="en-US" dirty="0">
                <a:solidFill>
                  <a:schemeClr val="bg1"/>
                </a:solidFill>
                <a:latin typeface="Arial" panose="020B0604020202020204" pitchFamily="34" charset="0"/>
                <a:cs typeface="Arial" panose="020B0604020202020204" pitchFamily="34" charset="0"/>
              </a:rPr>
              <a:t>3</a:t>
            </a:r>
          </a:p>
        </p:txBody>
      </p:sp>
      <p:sp>
        <p:nvSpPr>
          <p:cNvPr id="17" name="Rectangle 16"/>
          <p:cNvSpPr/>
          <p:nvPr/>
        </p:nvSpPr>
        <p:spPr bwMode="gray">
          <a:xfrm>
            <a:off x="8172514" y="1328622"/>
            <a:ext cx="3533711" cy="30980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36039" rIns="72078" bIns="36039" numCol="1" spcCol="0" rtlCol="0" fromWordArt="0" anchor="t" anchorCtr="0" forceAA="0" compatLnSpc="1">
            <a:prstTxWarp prst="textNoShape">
              <a:avLst/>
            </a:prstTxWarp>
            <a:noAutofit/>
          </a:bodyPr>
          <a:lstStyle>
            <a:defPPr>
              <a:defRPr lang="de-DE"/>
            </a:defPPr>
            <a:lvl1pPr algn="l" rtl="0" fontAlgn="base">
              <a:spcBef>
                <a:spcPct val="0"/>
              </a:spcBef>
              <a:spcAft>
                <a:spcPct val="0"/>
              </a:spcAft>
              <a:defRPr sz="1600" kern="1200">
                <a:solidFill>
                  <a:schemeClr val="lt1"/>
                </a:solidFill>
                <a:latin typeface="+mn-lt"/>
                <a:ea typeface="+mn-ea"/>
                <a:cs typeface="+mn-cs"/>
              </a:defRPr>
            </a:lvl1pPr>
            <a:lvl2pPr marL="457200" algn="l" rtl="0" fontAlgn="base">
              <a:spcBef>
                <a:spcPct val="0"/>
              </a:spcBef>
              <a:spcAft>
                <a:spcPct val="0"/>
              </a:spcAft>
              <a:defRPr sz="1600" kern="1200">
                <a:solidFill>
                  <a:schemeClr val="lt1"/>
                </a:solidFill>
                <a:latin typeface="+mn-lt"/>
                <a:ea typeface="+mn-ea"/>
                <a:cs typeface="+mn-cs"/>
              </a:defRPr>
            </a:lvl2pPr>
            <a:lvl3pPr marL="914400" algn="l" rtl="0" fontAlgn="base">
              <a:spcBef>
                <a:spcPct val="0"/>
              </a:spcBef>
              <a:spcAft>
                <a:spcPct val="0"/>
              </a:spcAft>
              <a:defRPr sz="1600" kern="1200">
                <a:solidFill>
                  <a:schemeClr val="lt1"/>
                </a:solidFill>
                <a:latin typeface="+mn-lt"/>
                <a:ea typeface="+mn-ea"/>
                <a:cs typeface="+mn-cs"/>
              </a:defRPr>
            </a:lvl3pPr>
            <a:lvl4pPr marL="1371600" algn="l" rtl="0" fontAlgn="base">
              <a:spcBef>
                <a:spcPct val="0"/>
              </a:spcBef>
              <a:spcAft>
                <a:spcPct val="0"/>
              </a:spcAft>
              <a:defRPr sz="1600" kern="1200">
                <a:solidFill>
                  <a:schemeClr val="lt1"/>
                </a:solidFill>
                <a:latin typeface="+mn-lt"/>
                <a:ea typeface="+mn-ea"/>
                <a:cs typeface="+mn-cs"/>
              </a:defRPr>
            </a:lvl4pPr>
            <a:lvl5pPr marL="1828800" algn="l" rtl="0" fontAlgn="base">
              <a:spcBef>
                <a:spcPct val="0"/>
              </a:spcBef>
              <a:spcAft>
                <a:spcPct val="0"/>
              </a:spcAft>
              <a:defRPr sz="1600" kern="1200">
                <a:solidFill>
                  <a:schemeClr val="lt1"/>
                </a:solidFill>
                <a:latin typeface="+mn-lt"/>
                <a:ea typeface="+mn-ea"/>
                <a:cs typeface="+mn-cs"/>
              </a:defRPr>
            </a:lvl5pPr>
            <a:lvl6pPr marL="2286000" algn="l" defTabSz="914400" rtl="0" eaLnBrk="1" latinLnBrk="0" hangingPunct="1">
              <a:defRPr sz="1600" kern="1200">
                <a:solidFill>
                  <a:schemeClr val="lt1"/>
                </a:solidFill>
                <a:latin typeface="+mn-lt"/>
                <a:ea typeface="+mn-ea"/>
                <a:cs typeface="+mn-cs"/>
              </a:defRPr>
            </a:lvl6pPr>
            <a:lvl7pPr marL="2743200" algn="l" defTabSz="914400" rtl="0" eaLnBrk="1" latinLnBrk="0" hangingPunct="1">
              <a:defRPr sz="1600" kern="1200">
                <a:solidFill>
                  <a:schemeClr val="lt1"/>
                </a:solidFill>
                <a:latin typeface="+mn-lt"/>
                <a:ea typeface="+mn-ea"/>
                <a:cs typeface="+mn-cs"/>
              </a:defRPr>
            </a:lvl7pPr>
            <a:lvl8pPr marL="3200400" algn="l" defTabSz="914400" rtl="0" eaLnBrk="1" latinLnBrk="0" hangingPunct="1">
              <a:defRPr sz="1600" kern="1200">
                <a:solidFill>
                  <a:schemeClr val="lt1"/>
                </a:solidFill>
                <a:latin typeface="+mn-lt"/>
                <a:ea typeface="+mn-ea"/>
                <a:cs typeface="+mn-cs"/>
              </a:defRPr>
            </a:lvl8pPr>
            <a:lvl9pPr marL="3657600" algn="l" defTabSz="914400" rtl="0" eaLnBrk="1" latinLnBrk="0" hangingPunct="1">
              <a:defRPr sz="1600" kern="1200">
                <a:solidFill>
                  <a:schemeClr val="lt1"/>
                </a:solidFill>
                <a:latin typeface="+mn-lt"/>
                <a:ea typeface="+mn-ea"/>
                <a:cs typeface="+mn-cs"/>
              </a:defRPr>
            </a:lvl9pPr>
          </a:lstStyle>
          <a:p>
            <a:pPr defTabSz="915404"/>
            <a:r>
              <a:rPr lang="en-US" sz="1400" cap="all" dirty="0">
                <a:solidFill>
                  <a:schemeClr val="bg2"/>
                </a:solidFill>
                <a:latin typeface="Arial" panose="020B0604020202020204" pitchFamily="34" charset="0"/>
                <a:cs typeface="Arial" panose="020B0604020202020204" pitchFamily="34" charset="0"/>
              </a:rPr>
              <a:t>Roles</a:t>
            </a:r>
            <a:r>
              <a:rPr lang="en-US" cap="all" dirty="0">
                <a:solidFill>
                  <a:schemeClr val="bg2"/>
                </a:solidFill>
                <a:latin typeface="Arial" panose="020B0604020202020204" pitchFamily="34" charset="0"/>
                <a:cs typeface="Arial" panose="020B0604020202020204" pitchFamily="34" charset="0"/>
              </a:rPr>
              <a:t> </a:t>
            </a:r>
            <a:r>
              <a:rPr lang="en-US" sz="1400" cap="all" dirty="0">
                <a:solidFill>
                  <a:schemeClr val="bg2"/>
                </a:solidFill>
                <a:latin typeface="Arial" panose="020B0604020202020204" pitchFamily="34" charset="0"/>
                <a:cs typeface="Arial" panose="020B0604020202020204" pitchFamily="34" charset="0"/>
              </a:rPr>
              <a:t>and responsibilities: who?</a:t>
            </a:r>
            <a:endParaRPr lang="en-US" cap="all" dirty="0">
              <a:solidFill>
                <a:schemeClr val="bg2"/>
              </a:solidFill>
              <a:latin typeface="Arial" panose="020B0604020202020204" pitchFamily="34" charset="0"/>
              <a:cs typeface="Arial" panose="020B0604020202020204" pitchFamily="34" charset="0"/>
            </a:endParaRPr>
          </a:p>
        </p:txBody>
      </p:sp>
      <p:sp>
        <p:nvSpPr>
          <p:cNvPr id="18" name="Rectangle 17"/>
          <p:cNvSpPr/>
          <p:nvPr/>
        </p:nvSpPr>
        <p:spPr bwMode="gray">
          <a:xfrm>
            <a:off x="7966480" y="1683350"/>
            <a:ext cx="3606287" cy="1152000"/>
          </a:xfrm>
          <a:prstGeom prst="rect">
            <a:avLst/>
          </a:prstGeom>
          <a:solidFill>
            <a:schemeClr val="bg1">
              <a:alpha val="25000"/>
            </a:schemeClr>
          </a:solidFill>
        </p:spPr>
        <p:txBody>
          <a:bodyPr lIns="108000" tIns="72000" rIns="108000" bIns="72000" anchor="t"/>
          <a:lstStyle/>
          <a:p>
            <a:pPr defTabSz="1221456">
              <a:spcAft>
                <a:spcPts val="600"/>
              </a:spcAft>
              <a:buClr>
                <a:schemeClr val="accent2"/>
              </a:buClr>
              <a:buSzPct val="110000"/>
              <a:buFont typeface="Arial" pitchFamily="34" charset="0"/>
              <a:buNone/>
            </a:pPr>
            <a:r>
              <a:rPr lang="en-US" sz="1200" dirty="0">
                <a:solidFill>
                  <a:schemeClr val="bg1"/>
                </a:solidFill>
                <a:latin typeface="Arial" panose="020B0604020202020204" pitchFamily="34" charset="0"/>
                <a:cs typeface="Arial" panose="020B0604020202020204" pitchFamily="34" charset="0"/>
              </a:rPr>
              <a:t>Responsible:	</a:t>
            </a:r>
          </a:p>
          <a:p>
            <a:pPr defTabSz="1221456">
              <a:spcAft>
                <a:spcPts val="600"/>
              </a:spcAft>
              <a:buClr>
                <a:schemeClr val="accent2"/>
              </a:buClr>
              <a:buSzPct val="110000"/>
              <a:buFont typeface="Arial" pitchFamily="34" charset="0"/>
              <a:buNone/>
            </a:pPr>
            <a:r>
              <a:rPr lang="en-US" sz="1200" dirty="0">
                <a:solidFill>
                  <a:schemeClr val="bg1"/>
                </a:solidFill>
                <a:latin typeface="Arial" panose="020B0604020202020204" pitchFamily="34" charset="0"/>
                <a:cs typeface="Arial" panose="020B0604020202020204" pitchFamily="34" charset="0"/>
              </a:rPr>
              <a:t>Accountable:</a:t>
            </a:r>
          </a:p>
          <a:p>
            <a:pPr defTabSz="1221456">
              <a:spcAft>
                <a:spcPts val="600"/>
              </a:spcAft>
              <a:buClr>
                <a:schemeClr val="accent2"/>
              </a:buClr>
              <a:buSzPct val="110000"/>
              <a:buFont typeface="Arial" pitchFamily="34" charset="0"/>
              <a:buNone/>
            </a:pPr>
            <a:r>
              <a:rPr lang="en-US" sz="1200" dirty="0">
                <a:solidFill>
                  <a:schemeClr val="bg1"/>
                </a:solidFill>
                <a:latin typeface="Arial" panose="020B0604020202020204" pitchFamily="34" charset="0"/>
                <a:cs typeface="Arial" panose="020B0604020202020204" pitchFamily="34" charset="0"/>
              </a:rPr>
              <a:t>Consulted:</a:t>
            </a:r>
          </a:p>
          <a:p>
            <a:pPr defTabSz="1221456">
              <a:spcAft>
                <a:spcPts val="600"/>
              </a:spcAft>
              <a:buClr>
                <a:schemeClr val="accent2"/>
              </a:buClr>
              <a:buSzPct val="110000"/>
              <a:buFont typeface="Arial" pitchFamily="34" charset="0"/>
              <a:buNone/>
            </a:pPr>
            <a:r>
              <a:rPr lang="en-US" sz="1200" dirty="0">
                <a:solidFill>
                  <a:schemeClr val="bg1"/>
                </a:solidFill>
                <a:latin typeface="Arial" panose="020B0604020202020204" pitchFamily="34" charset="0"/>
                <a:cs typeface="Arial" panose="020B0604020202020204" pitchFamily="34" charset="0"/>
              </a:rPr>
              <a:t>Informed:</a:t>
            </a:r>
          </a:p>
        </p:txBody>
      </p:sp>
      <p:sp>
        <p:nvSpPr>
          <p:cNvPr id="19" name="Rectangle 18"/>
          <p:cNvSpPr/>
          <p:nvPr/>
        </p:nvSpPr>
        <p:spPr bwMode="gray">
          <a:xfrm>
            <a:off x="7966480" y="4333205"/>
            <a:ext cx="288330" cy="25028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t" anchorCtr="0" forceAA="0" compatLnSpc="1">
            <a:prstTxWarp prst="textNoShape">
              <a:avLst/>
            </a:prstTxWarp>
            <a:noAutofit/>
          </a:bodyPr>
          <a:lstStyle>
            <a:defPPr>
              <a:defRPr lang="de-DE"/>
            </a:defPPr>
            <a:lvl1pPr algn="l" rtl="0" fontAlgn="base">
              <a:spcBef>
                <a:spcPct val="0"/>
              </a:spcBef>
              <a:spcAft>
                <a:spcPct val="0"/>
              </a:spcAft>
              <a:defRPr sz="1600" kern="1200">
                <a:solidFill>
                  <a:schemeClr val="lt1"/>
                </a:solidFill>
                <a:latin typeface="+mn-lt"/>
                <a:ea typeface="+mn-ea"/>
                <a:cs typeface="+mn-cs"/>
              </a:defRPr>
            </a:lvl1pPr>
            <a:lvl2pPr marL="457200" algn="l" rtl="0" fontAlgn="base">
              <a:spcBef>
                <a:spcPct val="0"/>
              </a:spcBef>
              <a:spcAft>
                <a:spcPct val="0"/>
              </a:spcAft>
              <a:defRPr sz="1600" kern="1200">
                <a:solidFill>
                  <a:schemeClr val="lt1"/>
                </a:solidFill>
                <a:latin typeface="+mn-lt"/>
                <a:ea typeface="+mn-ea"/>
                <a:cs typeface="+mn-cs"/>
              </a:defRPr>
            </a:lvl2pPr>
            <a:lvl3pPr marL="914400" algn="l" rtl="0" fontAlgn="base">
              <a:spcBef>
                <a:spcPct val="0"/>
              </a:spcBef>
              <a:spcAft>
                <a:spcPct val="0"/>
              </a:spcAft>
              <a:defRPr sz="1600" kern="1200">
                <a:solidFill>
                  <a:schemeClr val="lt1"/>
                </a:solidFill>
                <a:latin typeface="+mn-lt"/>
                <a:ea typeface="+mn-ea"/>
                <a:cs typeface="+mn-cs"/>
              </a:defRPr>
            </a:lvl3pPr>
            <a:lvl4pPr marL="1371600" algn="l" rtl="0" fontAlgn="base">
              <a:spcBef>
                <a:spcPct val="0"/>
              </a:spcBef>
              <a:spcAft>
                <a:spcPct val="0"/>
              </a:spcAft>
              <a:defRPr sz="1600" kern="1200">
                <a:solidFill>
                  <a:schemeClr val="lt1"/>
                </a:solidFill>
                <a:latin typeface="+mn-lt"/>
                <a:ea typeface="+mn-ea"/>
                <a:cs typeface="+mn-cs"/>
              </a:defRPr>
            </a:lvl4pPr>
            <a:lvl5pPr marL="1828800" algn="l" rtl="0" fontAlgn="base">
              <a:spcBef>
                <a:spcPct val="0"/>
              </a:spcBef>
              <a:spcAft>
                <a:spcPct val="0"/>
              </a:spcAft>
              <a:defRPr sz="1600" kern="1200">
                <a:solidFill>
                  <a:schemeClr val="lt1"/>
                </a:solidFill>
                <a:latin typeface="+mn-lt"/>
                <a:ea typeface="+mn-ea"/>
                <a:cs typeface="+mn-cs"/>
              </a:defRPr>
            </a:lvl5pPr>
            <a:lvl6pPr marL="2286000" algn="l" defTabSz="914400" rtl="0" eaLnBrk="1" latinLnBrk="0" hangingPunct="1">
              <a:defRPr sz="1600" kern="1200">
                <a:solidFill>
                  <a:schemeClr val="lt1"/>
                </a:solidFill>
                <a:latin typeface="+mn-lt"/>
                <a:ea typeface="+mn-ea"/>
                <a:cs typeface="+mn-cs"/>
              </a:defRPr>
            </a:lvl6pPr>
            <a:lvl7pPr marL="2743200" algn="l" defTabSz="914400" rtl="0" eaLnBrk="1" latinLnBrk="0" hangingPunct="1">
              <a:defRPr sz="1600" kern="1200">
                <a:solidFill>
                  <a:schemeClr val="lt1"/>
                </a:solidFill>
                <a:latin typeface="+mn-lt"/>
                <a:ea typeface="+mn-ea"/>
                <a:cs typeface="+mn-cs"/>
              </a:defRPr>
            </a:lvl7pPr>
            <a:lvl8pPr marL="3200400" algn="l" defTabSz="914400" rtl="0" eaLnBrk="1" latinLnBrk="0" hangingPunct="1">
              <a:defRPr sz="1600" kern="1200">
                <a:solidFill>
                  <a:schemeClr val="lt1"/>
                </a:solidFill>
                <a:latin typeface="+mn-lt"/>
                <a:ea typeface="+mn-ea"/>
                <a:cs typeface="+mn-cs"/>
              </a:defRPr>
            </a:lvl8pPr>
            <a:lvl9pPr marL="3657600" algn="l" defTabSz="914400" rtl="0" eaLnBrk="1" latinLnBrk="0" hangingPunct="1">
              <a:defRPr sz="1600" kern="1200">
                <a:solidFill>
                  <a:schemeClr val="lt1"/>
                </a:solidFill>
                <a:latin typeface="+mn-lt"/>
                <a:ea typeface="+mn-ea"/>
                <a:cs typeface="+mn-cs"/>
              </a:defRPr>
            </a:lvl9pPr>
          </a:lstStyle>
          <a:p>
            <a:pPr defTabSz="915404"/>
            <a:r>
              <a:rPr lang="en-US" dirty="0">
                <a:solidFill>
                  <a:schemeClr val="bg1"/>
                </a:solidFill>
                <a:latin typeface="Arial" panose="020B0604020202020204" pitchFamily="34" charset="0"/>
                <a:cs typeface="Arial" panose="020B0604020202020204" pitchFamily="34" charset="0"/>
              </a:rPr>
              <a:t>7</a:t>
            </a:r>
          </a:p>
        </p:txBody>
      </p:sp>
      <p:sp>
        <p:nvSpPr>
          <p:cNvPr id="20" name="Rectangle 19"/>
          <p:cNvSpPr/>
          <p:nvPr/>
        </p:nvSpPr>
        <p:spPr bwMode="gray">
          <a:xfrm>
            <a:off x="8172514" y="4295112"/>
            <a:ext cx="3533711" cy="30980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36039" rIns="72078" bIns="36039" numCol="1" spcCol="0" rtlCol="0" fromWordArt="0" anchor="t" anchorCtr="0" forceAA="0" compatLnSpc="1">
            <a:prstTxWarp prst="textNoShape">
              <a:avLst/>
            </a:prstTxWarp>
            <a:noAutofit/>
          </a:bodyPr>
          <a:lstStyle>
            <a:defPPr>
              <a:defRPr lang="de-DE"/>
            </a:defPPr>
            <a:lvl1pPr algn="l" rtl="0" fontAlgn="base">
              <a:spcBef>
                <a:spcPct val="0"/>
              </a:spcBef>
              <a:spcAft>
                <a:spcPct val="0"/>
              </a:spcAft>
              <a:defRPr sz="1600" kern="1200">
                <a:solidFill>
                  <a:schemeClr val="lt1"/>
                </a:solidFill>
                <a:latin typeface="+mn-lt"/>
                <a:ea typeface="+mn-ea"/>
                <a:cs typeface="+mn-cs"/>
              </a:defRPr>
            </a:lvl1pPr>
            <a:lvl2pPr marL="457200" algn="l" rtl="0" fontAlgn="base">
              <a:spcBef>
                <a:spcPct val="0"/>
              </a:spcBef>
              <a:spcAft>
                <a:spcPct val="0"/>
              </a:spcAft>
              <a:defRPr sz="1600" kern="1200">
                <a:solidFill>
                  <a:schemeClr val="lt1"/>
                </a:solidFill>
                <a:latin typeface="+mn-lt"/>
                <a:ea typeface="+mn-ea"/>
                <a:cs typeface="+mn-cs"/>
              </a:defRPr>
            </a:lvl2pPr>
            <a:lvl3pPr marL="914400" algn="l" rtl="0" fontAlgn="base">
              <a:spcBef>
                <a:spcPct val="0"/>
              </a:spcBef>
              <a:spcAft>
                <a:spcPct val="0"/>
              </a:spcAft>
              <a:defRPr sz="1600" kern="1200">
                <a:solidFill>
                  <a:schemeClr val="lt1"/>
                </a:solidFill>
                <a:latin typeface="+mn-lt"/>
                <a:ea typeface="+mn-ea"/>
                <a:cs typeface="+mn-cs"/>
              </a:defRPr>
            </a:lvl3pPr>
            <a:lvl4pPr marL="1371600" algn="l" rtl="0" fontAlgn="base">
              <a:spcBef>
                <a:spcPct val="0"/>
              </a:spcBef>
              <a:spcAft>
                <a:spcPct val="0"/>
              </a:spcAft>
              <a:defRPr sz="1600" kern="1200">
                <a:solidFill>
                  <a:schemeClr val="lt1"/>
                </a:solidFill>
                <a:latin typeface="+mn-lt"/>
                <a:ea typeface="+mn-ea"/>
                <a:cs typeface="+mn-cs"/>
              </a:defRPr>
            </a:lvl4pPr>
            <a:lvl5pPr marL="1828800" algn="l" rtl="0" fontAlgn="base">
              <a:spcBef>
                <a:spcPct val="0"/>
              </a:spcBef>
              <a:spcAft>
                <a:spcPct val="0"/>
              </a:spcAft>
              <a:defRPr sz="1600" kern="1200">
                <a:solidFill>
                  <a:schemeClr val="lt1"/>
                </a:solidFill>
                <a:latin typeface="+mn-lt"/>
                <a:ea typeface="+mn-ea"/>
                <a:cs typeface="+mn-cs"/>
              </a:defRPr>
            </a:lvl5pPr>
            <a:lvl6pPr marL="2286000" algn="l" defTabSz="914400" rtl="0" eaLnBrk="1" latinLnBrk="0" hangingPunct="1">
              <a:defRPr sz="1600" kern="1200">
                <a:solidFill>
                  <a:schemeClr val="lt1"/>
                </a:solidFill>
                <a:latin typeface="+mn-lt"/>
                <a:ea typeface="+mn-ea"/>
                <a:cs typeface="+mn-cs"/>
              </a:defRPr>
            </a:lvl6pPr>
            <a:lvl7pPr marL="2743200" algn="l" defTabSz="914400" rtl="0" eaLnBrk="1" latinLnBrk="0" hangingPunct="1">
              <a:defRPr sz="1600" kern="1200">
                <a:solidFill>
                  <a:schemeClr val="lt1"/>
                </a:solidFill>
                <a:latin typeface="+mn-lt"/>
                <a:ea typeface="+mn-ea"/>
                <a:cs typeface="+mn-cs"/>
              </a:defRPr>
            </a:lvl7pPr>
            <a:lvl8pPr marL="3200400" algn="l" defTabSz="914400" rtl="0" eaLnBrk="1" latinLnBrk="0" hangingPunct="1">
              <a:defRPr sz="1600" kern="1200">
                <a:solidFill>
                  <a:schemeClr val="lt1"/>
                </a:solidFill>
                <a:latin typeface="+mn-lt"/>
                <a:ea typeface="+mn-ea"/>
                <a:cs typeface="+mn-cs"/>
              </a:defRPr>
            </a:lvl8pPr>
            <a:lvl9pPr marL="3657600" algn="l" defTabSz="914400" rtl="0" eaLnBrk="1" latinLnBrk="0" hangingPunct="1">
              <a:defRPr sz="1600" kern="1200">
                <a:solidFill>
                  <a:schemeClr val="lt1"/>
                </a:solidFill>
                <a:latin typeface="+mn-lt"/>
                <a:ea typeface="+mn-ea"/>
                <a:cs typeface="+mn-cs"/>
              </a:defRPr>
            </a:lvl9pPr>
          </a:lstStyle>
          <a:p>
            <a:pPr defTabSz="915404"/>
            <a:r>
              <a:rPr lang="en-US" sz="1400" cap="all" dirty="0">
                <a:solidFill>
                  <a:schemeClr val="bg2"/>
                </a:solidFill>
                <a:latin typeface="Arial" panose="020B0604020202020204" pitchFamily="34" charset="0"/>
                <a:cs typeface="Arial" panose="020B0604020202020204" pitchFamily="34" charset="0"/>
              </a:rPr>
              <a:t>Monitoring</a:t>
            </a:r>
            <a:r>
              <a:rPr lang="en-US" cap="all" dirty="0">
                <a:solidFill>
                  <a:schemeClr val="bg2"/>
                </a:solidFill>
                <a:latin typeface="Arial" panose="020B0604020202020204" pitchFamily="34" charset="0"/>
                <a:cs typeface="Arial" panose="020B0604020202020204" pitchFamily="34" charset="0"/>
              </a:rPr>
              <a:t>: </a:t>
            </a:r>
            <a:r>
              <a:rPr lang="en-US" sz="1400" cap="all" dirty="0">
                <a:solidFill>
                  <a:schemeClr val="bg2"/>
                </a:solidFill>
                <a:latin typeface="Arial" panose="020B0604020202020204" pitchFamily="34" charset="0"/>
                <a:cs typeface="Arial" panose="020B0604020202020204" pitchFamily="34" charset="0"/>
              </a:rPr>
              <a:t>how successful? </a:t>
            </a:r>
            <a:endParaRPr lang="en-US" cap="all" dirty="0">
              <a:solidFill>
                <a:schemeClr val="bg2"/>
              </a:solidFill>
              <a:latin typeface="Arial" panose="020B0604020202020204" pitchFamily="34" charset="0"/>
              <a:cs typeface="Arial" panose="020B0604020202020204" pitchFamily="34" charset="0"/>
            </a:endParaRPr>
          </a:p>
        </p:txBody>
      </p:sp>
      <p:sp>
        <p:nvSpPr>
          <p:cNvPr id="21" name="Rectangle 22"/>
          <p:cNvSpPr/>
          <p:nvPr/>
        </p:nvSpPr>
        <p:spPr bwMode="gray">
          <a:xfrm>
            <a:off x="4362834" y="3358226"/>
            <a:ext cx="3333401" cy="879668"/>
          </a:xfrm>
          <a:prstGeom prst="rect">
            <a:avLst/>
          </a:prstGeom>
          <a:solidFill>
            <a:schemeClr val="bg1">
              <a:alpha val="25000"/>
            </a:schemeClr>
          </a:solidFill>
        </p:spPr>
        <p:txBody>
          <a:bodyPr lIns="108000" tIns="72000" rIns="108000" bIns="72000" anchor="t"/>
          <a:lstStyle/>
          <a:p>
            <a:pPr defTabSz="1221456">
              <a:spcBef>
                <a:spcPts val="300"/>
              </a:spcBef>
              <a:spcAft>
                <a:spcPts val="300"/>
              </a:spcAft>
              <a:buClr>
                <a:schemeClr val="bg2"/>
              </a:buClr>
              <a:buSzPct val="110000"/>
            </a:pPr>
            <a:r>
              <a:rPr lang="en-US" sz="1200" dirty="0">
                <a:solidFill>
                  <a:schemeClr val="bg1"/>
                </a:solidFill>
                <a:latin typeface="Arial" panose="020B0604020202020204" pitchFamily="34" charset="0"/>
                <a:cs typeface="Arial" panose="020B0604020202020204" pitchFamily="34" charset="0"/>
              </a:rPr>
              <a:t>This is a placeholder text.</a:t>
            </a:r>
          </a:p>
        </p:txBody>
      </p:sp>
      <p:sp>
        <p:nvSpPr>
          <p:cNvPr id="22" name="Rectangle 23"/>
          <p:cNvSpPr/>
          <p:nvPr/>
        </p:nvSpPr>
        <p:spPr bwMode="gray">
          <a:xfrm>
            <a:off x="4361860" y="3043659"/>
            <a:ext cx="288330" cy="25028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t" anchorCtr="0" forceAA="0" compatLnSpc="1">
            <a:prstTxWarp prst="textNoShape">
              <a:avLst/>
            </a:prstTxWarp>
            <a:noAutofit/>
          </a:bodyPr>
          <a:lstStyle>
            <a:defPPr>
              <a:defRPr lang="de-DE"/>
            </a:defPPr>
            <a:lvl1pPr algn="l" rtl="0" fontAlgn="base">
              <a:spcBef>
                <a:spcPct val="0"/>
              </a:spcBef>
              <a:spcAft>
                <a:spcPct val="0"/>
              </a:spcAft>
              <a:defRPr sz="1600" kern="1200">
                <a:solidFill>
                  <a:schemeClr val="lt1"/>
                </a:solidFill>
                <a:latin typeface="+mn-lt"/>
                <a:ea typeface="+mn-ea"/>
                <a:cs typeface="+mn-cs"/>
              </a:defRPr>
            </a:lvl1pPr>
            <a:lvl2pPr marL="457200" algn="l" rtl="0" fontAlgn="base">
              <a:spcBef>
                <a:spcPct val="0"/>
              </a:spcBef>
              <a:spcAft>
                <a:spcPct val="0"/>
              </a:spcAft>
              <a:defRPr sz="1600" kern="1200">
                <a:solidFill>
                  <a:schemeClr val="lt1"/>
                </a:solidFill>
                <a:latin typeface="+mn-lt"/>
                <a:ea typeface="+mn-ea"/>
                <a:cs typeface="+mn-cs"/>
              </a:defRPr>
            </a:lvl2pPr>
            <a:lvl3pPr marL="914400" algn="l" rtl="0" fontAlgn="base">
              <a:spcBef>
                <a:spcPct val="0"/>
              </a:spcBef>
              <a:spcAft>
                <a:spcPct val="0"/>
              </a:spcAft>
              <a:defRPr sz="1600" kern="1200">
                <a:solidFill>
                  <a:schemeClr val="lt1"/>
                </a:solidFill>
                <a:latin typeface="+mn-lt"/>
                <a:ea typeface="+mn-ea"/>
                <a:cs typeface="+mn-cs"/>
              </a:defRPr>
            </a:lvl3pPr>
            <a:lvl4pPr marL="1371600" algn="l" rtl="0" fontAlgn="base">
              <a:spcBef>
                <a:spcPct val="0"/>
              </a:spcBef>
              <a:spcAft>
                <a:spcPct val="0"/>
              </a:spcAft>
              <a:defRPr sz="1600" kern="1200">
                <a:solidFill>
                  <a:schemeClr val="lt1"/>
                </a:solidFill>
                <a:latin typeface="+mn-lt"/>
                <a:ea typeface="+mn-ea"/>
                <a:cs typeface="+mn-cs"/>
              </a:defRPr>
            </a:lvl4pPr>
            <a:lvl5pPr marL="1828800" algn="l" rtl="0" fontAlgn="base">
              <a:spcBef>
                <a:spcPct val="0"/>
              </a:spcBef>
              <a:spcAft>
                <a:spcPct val="0"/>
              </a:spcAft>
              <a:defRPr sz="1600" kern="1200">
                <a:solidFill>
                  <a:schemeClr val="lt1"/>
                </a:solidFill>
                <a:latin typeface="+mn-lt"/>
                <a:ea typeface="+mn-ea"/>
                <a:cs typeface="+mn-cs"/>
              </a:defRPr>
            </a:lvl5pPr>
            <a:lvl6pPr marL="2286000" algn="l" defTabSz="914400" rtl="0" eaLnBrk="1" latinLnBrk="0" hangingPunct="1">
              <a:defRPr sz="1600" kern="1200">
                <a:solidFill>
                  <a:schemeClr val="lt1"/>
                </a:solidFill>
                <a:latin typeface="+mn-lt"/>
                <a:ea typeface="+mn-ea"/>
                <a:cs typeface="+mn-cs"/>
              </a:defRPr>
            </a:lvl6pPr>
            <a:lvl7pPr marL="2743200" algn="l" defTabSz="914400" rtl="0" eaLnBrk="1" latinLnBrk="0" hangingPunct="1">
              <a:defRPr sz="1600" kern="1200">
                <a:solidFill>
                  <a:schemeClr val="lt1"/>
                </a:solidFill>
                <a:latin typeface="+mn-lt"/>
                <a:ea typeface="+mn-ea"/>
                <a:cs typeface="+mn-cs"/>
              </a:defRPr>
            </a:lvl7pPr>
            <a:lvl8pPr marL="3200400" algn="l" defTabSz="914400" rtl="0" eaLnBrk="1" latinLnBrk="0" hangingPunct="1">
              <a:defRPr sz="1600" kern="1200">
                <a:solidFill>
                  <a:schemeClr val="lt1"/>
                </a:solidFill>
                <a:latin typeface="+mn-lt"/>
                <a:ea typeface="+mn-ea"/>
                <a:cs typeface="+mn-cs"/>
              </a:defRPr>
            </a:lvl8pPr>
            <a:lvl9pPr marL="3657600" algn="l" defTabSz="914400" rtl="0" eaLnBrk="1" latinLnBrk="0" hangingPunct="1">
              <a:defRPr sz="1600" kern="1200">
                <a:solidFill>
                  <a:schemeClr val="lt1"/>
                </a:solidFill>
                <a:latin typeface="+mn-lt"/>
                <a:ea typeface="+mn-ea"/>
                <a:cs typeface="+mn-cs"/>
              </a:defRPr>
            </a:lvl9pPr>
          </a:lstStyle>
          <a:p>
            <a:pPr defTabSz="915404"/>
            <a:r>
              <a:rPr lang="en-US" dirty="0">
                <a:solidFill>
                  <a:schemeClr val="bg1"/>
                </a:solidFill>
                <a:latin typeface="Arial" panose="020B0604020202020204" pitchFamily="34" charset="0"/>
                <a:cs typeface="Arial" panose="020B0604020202020204" pitchFamily="34" charset="0"/>
              </a:rPr>
              <a:t>4</a:t>
            </a:r>
          </a:p>
        </p:txBody>
      </p:sp>
      <p:sp>
        <p:nvSpPr>
          <p:cNvPr id="23" name="Rectangle 24"/>
          <p:cNvSpPr/>
          <p:nvPr/>
        </p:nvSpPr>
        <p:spPr bwMode="gray">
          <a:xfrm>
            <a:off x="4567894" y="3005566"/>
            <a:ext cx="3527102" cy="30980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36039" rIns="72078" bIns="36039" numCol="1" spcCol="0" rtlCol="0" fromWordArt="0" anchor="t" anchorCtr="0" forceAA="0" compatLnSpc="1">
            <a:prstTxWarp prst="textNoShape">
              <a:avLst/>
            </a:prstTxWarp>
            <a:noAutofit/>
          </a:bodyPr>
          <a:lstStyle>
            <a:defPPr>
              <a:defRPr lang="de-DE"/>
            </a:defPPr>
            <a:lvl1pPr algn="l" rtl="0" fontAlgn="base">
              <a:spcBef>
                <a:spcPct val="0"/>
              </a:spcBef>
              <a:spcAft>
                <a:spcPct val="0"/>
              </a:spcAft>
              <a:defRPr sz="1600" kern="1200">
                <a:solidFill>
                  <a:schemeClr val="lt1"/>
                </a:solidFill>
                <a:latin typeface="+mn-lt"/>
                <a:ea typeface="+mn-ea"/>
                <a:cs typeface="+mn-cs"/>
              </a:defRPr>
            </a:lvl1pPr>
            <a:lvl2pPr marL="457200" algn="l" rtl="0" fontAlgn="base">
              <a:spcBef>
                <a:spcPct val="0"/>
              </a:spcBef>
              <a:spcAft>
                <a:spcPct val="0"/>
              </a:spcAft>
              <a:defRPr sz="1600" kern="1200">
                <a:solidFill>
                  <a:schemeClr val="lt1"/>
                </a:solidFill>
                <a:latin typeface="+mn-lt"/>
                <a:ea typeface="+mn-ea"/>
                <a:cs typeface="+mn-cs"/>
              </a:defRPr>
            </a:lvl2pPr>
            <a:lvl3pPr marL="914400" algn="l" rtl="0" fontAlgn="base">
              <a:spcBef>
                <a:spcPct val="0"/>
              </a:spcBef>
              <a:spcAft>
                <a:spcPct val="0"/>
              </a:spcAft>
              <a:defRPr sz="1600" kern="1200">
                <a:solidFill>
                  <a:schemeClr val="lt1"/>
                </a:solidFill>
                <a:latin typeface="+mn-lt"/>
                <a:ea typeface="+mn-ea"/>
                <a:cs typeface="+mn-cs"/>
              </a:defRPr>
            </a:lvl3pPr>
            <a:lvl4pPr marL="1371600" algn="l" rtl="0" fontAlgn="base">
              <a:spcBef>
                <a:spcPct val="0"/>
              </a:spcBef>
              <a:spcAft>
                <a:spcPct val="0"/>
              </a:spcAft>
              <a:defRPr sz="1600" kern="1200">
                <a:solidFill>
                  <a:schemeClr val="lt1"/>
                </a:solidFill>
                <a:latin typeface="+mn-lt"/>
                <a:ea typeface="+mn-ea"/>
                <a:cs typeface="+mn-cs"/>
              </a:defRPr>
            </a:lvl4pPr>
            <a:lvl5pPr marL="1828800" algn="l" rtl="0" fontAlgn="base">
              <a:spcBef>
                <a:spcPct val="0"/>
              </a:spcBef>
              <a:spcAft>
                <a:spcPct val="0"/>
              </a:spcAft>
              <a:defRPr sz="1600" kern="1200">
                <a:solidFill>
                  <a:schemeClr val="lt1"/>
                </a:solidFill>
                <a:latin typeface="+mn-lt"/>
                <a:ea typeface="+mn-ea"/>
                <a:cs typeface="+mn-cs"/>
              </a:defRPr>
            </a:lvl5pPr>
            <a:lvl6pPr marL="2286000" algn="l" defTabSz="914400" rtl="0" eaLnBrk="1" latinLnBrk="0" hangingPunct="1">
              <a:defRPr sz="1600" kern="1200">
                <a:solidFill>
                  <a:schemeClr val="lt1"/>
                </a:solidFill>
                <a:latin typeface="+mn-lt"/>
                <a:ea typeface="+mn-ea"/>
                <a:cs typeface="+mn-cs"/>
              </a:defRPr>
            </a:lvl6pPr>
            <a:lvl7pPr marL="2743200" algn="l" defTabSz="914400" rtl="0" eaLnBrk="1" latinLnBrk="0" hangingPunct="1">
              <a:defRPr sz="1600" kern="1200">
                <a:solidFill>
                  <a:schemeClr val="lt1"/>
                </a:solidFill>
                <a:latin typeface="+mn-lt"/>
                <a:ea typeface="+mn-ea"/>
                <a:cs typeface="+mn-cs"/>
              </a:defRPr>
            </a:lvl7pPr>
            <a:lvl8pPr marL="3200400" algn="l" defTabSz="914400" rtl="0" eaLnBrk="1" latinLnBrk="0" hangingPunct="1">
              <a:defRPr sz="1600" kern="1200">
                <a:solidFill>
                  <a:schemeClr val="lt1"/>
                </a:solidFill>
                <a:latin typeface="+mn-lt"/>
                <a:ea typeface="+mn-ea"/>
                <a:cs typeface="+mn-cs"/>
              </a:defRPr>
            </a:lvl8pPr>
            <a:lvl9pPr marL="3657600" algn="l" defTabSz="914400" rtl="0" eaLnBrk="1" latinLnBrk="0" hangingPunct="1">
              <a:defRPr sz="1600" kern="1200">
                <a:solidFill>
                  <a:schemeClr val="lt1"/>
                </a:solidFill>
                <a:latin typeface="+mn-lt"/>
                <a:ea typeface="+mn-ea"/>
                <a:cs typeface="+mn-cs"/>
              </a:defRPr>
            </a:lvl9pPr>
          </a:lstStyle>
          <a:p>
            <a:pPr defTabSz="915404"/>
            <a:r>
              <a:rPr lang="en-US" sz="1400" cap="all" dirty="0">
                <a:solidFill>
                  <a:schemeClr val="bg2"/>
                </a:solidFill>
                <a:latin typeface="Arial" panose="020B0604020202020204" pitchFamily="34" charset="0"/>
                <a:cs typeface="Arial" panose="020B0604020202020204" pitchFamily="34" charset="0"/>
              </a:rPr>
              <a:t>Budget: how much?</a:t>
            </a:r>
          </a:p>
        </p:txBody>
      </p:sp>
      <p:sp>
        <p:nvSpPr>
          <p:cNvPr id="24" name="Rectangle 25"/>
          <p:cNvSpPr/>
          <p:nvPr/>
        </p:nvSpPr>
        <p:spPr bwMode="gray">
          <a:xfrm>
            <a:off x="7966479" y="3358226"/>
            <a:ext cx="3606287" cy="878494"/>
          </a:xfrm>
          <a:prstGeom prst="rect">
            <a:avLst/>
          </a:prstGeom>
          <a:solidFill>
            <a:schemeClr val="bg1">
              <a:alpha val="25000"/>
            </a:schemeClr>
          </a:solidFill>
        </p:spPr>
        <p:txBody>
          <a:bodyPr lIns="108000" tIns="72000" rIns="108000" bIns="72000" anchor="t"/>
          <a:lstStyle/>
          <a:p>
            <a:pPr defTabSz="1221456">
              <a:spcAft>
                <a:spcPts val="600"/>
              </a:spcAft>
              <a:buClr>
                <a:schemeClr val="accent2"/>
              </a:buClr>
              <a:buSzPct val="110000"/>
              <a:buFont typeface="Arial" pitchFamily="34" charset="0"/>
              <a:buNone/>
            </a:pPr>
            <a:r>
              <a:rPr lang="en-US" sz="1200" dirty="0">
                <a:solidFill>
                  <a:schemeClr val="bg1"/>
                </a:solidFill>
                <a:latin typeface="Arial" panose="020B0604020202020204" pitchFamily="34" charset="0"/>
                <a:cs typeface="Arial" panose="020B0604020202020204" pitchFamily="34" charset="0"/>
              </a:rPr>
              <a:t>Company: 	</a:t>
            </a:r>
          </a:p>
          <a:p>
            <a:pPr defTabSz="1221456">
              <a:spcAft>
                <a:spcPts val="600"/>
              </a:spcAft>
              <a:buClr>
                <a:schemeClr val="accent2"/>
              </a:buClr>
              <a:buSzPct val="110000"/>
              <a:buFont typeface="Arial" pitchFamily="34" charset="0"/>
              <a:buNone/>
            </a:pPr>
            <a:r>
              <a:rPr lang="en-US" sz="1200" dirty="0">
                <a:solidFill>
                  <a:schemeClr val="bg1"/>
                </a:solidFill>
                <a:latin typeface="Arial" panose="020B0604020202020204" pitchFamily="34" charset="0"/>
                <a:cs typeface="Arial" panose="020B0604020202020204" pitchFamily="34" charset="0"/>
              </a:rPr>
              <a:t>Key contact:</a:t>
            </a:r>
          </a:p>
          <a:p>
            <a:pPr defTabSz="1221456">
              <a:spcAft>
                <a:spcPts val="600"/>
              </a:spcAft>
              <a:buClr>
                <a:schemeClr val="accent2"/>
              </a:buClr>
              <a:buSzPct val="110000"/>
              <a:buFont typeface="Arial" pitchFamily="34" charset="0"/>
              <a:buNone/>
            </a:pPr>
            <a:r>
              <a:rPr lang="en-US" sz="1200" dirty="0">
                <a:solidFill>
                  <a:schemeClr val="bg1"/>
                </a:solidFill>
                <a:latin typeface="Arial" panose="020B0604020202020204" pitchFamily="34" charset="0"/>
                <a:cs typeface="Arial" panose="020B0604020202020204" pitchFamily="34" charset="0"/>
              </a:rPr>
              <a:t>Contact details:	</a:t>
            </a:r>
          </a:p>
        </p:txBody>
      </p:sp>
      <p:sp>
        <p:nvSpPr>
          <p:cNvPr id="25" name="Rectangle 26"/>
          <p:cNvSpPr/>
          <p:nvPr/>
        </p:nvSpPr>
        <p:spPr bwMode="gray">
          <a:xfrm>
            <a:off x="7966480" y="3043659"/>
            <a:ext cx="288330" cy="25028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t" anchorCtr="0" forceAA="0" compatLnSpc="1">
            <a:prstTxWarp prst="textNoShape">
              <a:avLst/>
            </a:prstTxWarp>
            <a:noAutofit/>
          </a:bodyPr>
          <a:lstStyle>
            <a:defPPr>
              <a:defRPr lang="de-DE"/>
            </a:defPPr>
            <a:lvl1pPr algn="l" rtl="0" fontAlgn="base">
              <a:spcBef>
                <a:spcPct val="0"/>
              </a:spcBef>
              <a:spcAft>
                <a:spcPct val="0"/>
              </a:spcAft>
              <a:defRPr sz="1600" kern="1200">
                <a:solidFill>
                  <a:schemeClr val="lt1"/>
                </a:solidFill>
                <a:latin typeface="+mn-lt"/>
                <a:ea typeface="+mn-ea"/>
                <a:cs typeface="+mn-cs"/>
              </a:defRPr>
            </a:lvl1pPr>
            <a:lvl2pPr marL="457200" algn="l" rtl="0" fontAlgn="base">
              <a:spcBef>
                <a:spcPct val="0"/>
              </a:spcBef>
              <a:spcAft>
                <a:spcPct val="0"/>
              </a:spcAft>
              <a:defRPr sz="1600" kern="1200">
                <a:solidFill>
                  <a:schemeClr val="lt1"/>
                </a:solidFill>
                <a:latin typeface="+mn-lt"/>
                <a:ea typeface="+mn-ea"/>
                <a:cs typeface="+mn-cs"/>
              </a:defRPr>
            </a:lvl2pPr>
            <a:lvl3pPr marL="914400" algn="l" rtl="0" fontAlgn="base">
              <a:spcBef>
                <a:spcPct val="0"/>
              </a:spcBef>
              <a:spcAft>
                <a:spcPct val="0"/>
              </a:spcAft>
              <a:defRPr sz="1600" kern="1200">
                <a:solidFill>
                  <a:schemeClr val="lt1"/>
                </a:solidFill>
                <a:latin typeface="+mn-lt"/>
                <a:ea typeface="+mn-ea"/>
                <a:cs typeface="+mn-cs"/>
              </a:defRPr>
            </a:lvl3pPr>
            <a:lvl4pPr marL="1371600" algn="l" rtl="0" fontAlgn="base">
              <a:spcBef>
                <a:spcPct val="0"/>
              </a:spcBef>
              <a:spcAft>
                <a:spcPct val="0"/>
              </a:spcAft>
              <a:defRPr sz="1600" kern="1200">
                <a:solidFill>
                  <a:schemeClr val="lt1"/>
                </a:solidFill>
                <a:latin typeface="+mn-lt"/>
                <a:ea typeface="+mn-ea"/>
                <a:cs typeface="+mn-cs"/>
              </a:defRPr>
            </a:lvl4pPr>
            <a:lvl5pPr marL="1828800" algn="l" rtl="0" fontAlgn="base">
              <a:spcBef>
                <a:spcPct val="0"/>
              </a:spcBef>
              <a:spcAft>
                <a:spcPct val="0"/>
              </a:spcAft>
              <a:defRPr sz="1600" kern="1200">
                <a:solidFill>
                  <a:schemeClr val="lt1"/>
                </a:solidFill>
                <a:latin typeface="+mn-lt"/>
                <a:ea typeface="+mn-ea"/>
                <a:cs typeface="+mn-cs"/>
              </a:defRPr>
            </a:lvl5pPr>
            <a:lvl6pPr marL="2286000" algn="l" defTabSz="914400" rtl="0" eaLnBrk="1" latinLnBrk="0" hangingPunct="1">
              <a:defRPr sz="1600" kern="1200">
                <a:solidFill>
                  <a:schemeClr val="lt1"/>
                </a:solidFill>
                <a:latin typeface="+mn-lt"/>
                <a:ea typeface="+mn-ea"/>
                <a:cs typeface="+mn-cs"/>
              </a:defRPr>
            </a:lvl6pPr>
            <a:lvl7pPr marL="2743200" algn="l" defTabSz="914400" rtl="0" eaLnBrk="1" latinLnBrk="0" hangingPunct="1">
              <a:defRPr sz="1600" kern="1200">
                <a:solidFill>
                  <a:schemeClr val="lt1"/>
                </a:solidFill>
                <a:latin typeface="+mn-lt"/>
                <a:ea typeface="+mn-ea"/>
                <a:cs typeface="+mn-cs"/>
              </a:defRPr>
            </a:lvl7pPr>
            <a:lvl8pPr marL="3200400" algn="l" defTabSz="914400" rtl="0" eaLnBrk="1" latinLnBrk="0" hangingPunct="1">
              <a:defRPr sz="1600" kern="1200">
                <a:solidFill>
                  <a:schemeClr val="lt1"/>
                </a:solidFill>
                <a:latin typeface="+mn-lt"/>
                <a:ea typeface="+mn-ea"/>
                <a:cs typeface="+mn-cs"/>
              </a:defRPr>
            </a:lvl8pPr>
            <a:lvl9pPr marL="3657600" algn="l" defTabSz="914400" rtl="0" eaLnBrk="1" latinLnBrk="0" hangingPunct="1">
              <a:defRPr sz="1600" kern="1200">
                <a:solidFill>
                  <a:schemeClr val="lt1"/>
                </a:solidFill>
                <a:latin typeface="+mn-lt"/>
                <a:ea typeface="+mn-ea"/>
                <a:cs typeface="+mn-cs"/>
              </a:defRPr>
            </a:lvl9pPr>
          </a:lstStyle>
          <a:p>
            <a:pPr defTabSz="915404"/>
            <a:r>
              <a:rPr lang="en-US" dirty="0">
                <a:solidFill>
                  <a:schemeClr val="bg1"/>
                </a:solidFill>
                <a:latin typeface="Arial" panose="020B0604020202020204" pitchFamily="34" charset="0"/>
                <a:cs typeface="Arial" panose="020B0604020202020204" pitchFamily="34" charset="0"/>
              </a:rPr>
              <a:t>5</a:t>
            </a:r>
          </a:p>
        </p:txBody>
      </p:sp>
      <p:sp>
        <p:nvSpPr>
          <p:cNvPr id="26" name="Rectangle 27"/>
          <p:cNvSpPr/>
          <p:nvPr/>
        </p:nvSpPr>
        <p:spPr bwMode="gray">
          <a:xfrm>
            <a:off x="8172515" y="3005566"/>
            <a:ext cx="3530279" cy="30980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36039" rIns="72078" bIns="36039" numCol="1" spcCol="0" rtlCol="0" fromWordArt="0" anchor="t" anchorCtr="0" forceAA="0" compatLnSpc="1">
            <a:prstTxWarp prst="textNoShape">
              <a:avLst/>
            </a:prstTxWarp>
            <a:noAutofit/>
          </a:bodyPr>
          <a:lstStyle>
            <a:defPPr>
              <a:defRPr lang="de-DE"/>
            </a:defPPr>
            <a:lvl1pPr algn="l" rtl="0" fontAlgn="base">
              <a:spcBef>
                <a:spcPct val="0"/>
              </a:spcBef>
              <a:spcAft>
                <a:spcPct val="0"/>
              </a:spcAft>
              <a:defRPr sz="1600" kern="1200">
                <a:solidFill>
                  <a:schemeClr val="lt1"/>
                </a:solidFill>
                <a:latin typeface="+mn-lt"/>
                <a:ea typeface="+mn-ea"/>
                <a:cs typeface="+mn-cs"/>
              </a:defRPr>
            </a:lvl1pPr>
            <a:lvl2pPr marL="457200" algn="l" rtl="0" fontAlgn="base">
              <a:spcBef>
                <a:spcPct val="0"/>
              </a:spcBef>
              <a:spcAft>
                <a:spcPct val="0"/>
              </a:spcAft>
              <a:defRPr sz="1600" kern="1200">
                <a:solidFill>
                  <a:schemeClr val="lt1"/>
                </a:solidFill>
                <a:latin typeface="+mn-lt"/>
                <a:ea typeface="+mn-ea"/>
                <a:cs typeface="+mn-cs"/>
              </a:defRPr>
            </a:lvl2pPr>
            <a:lvl3pPr marL="914400" algn="l" rtl="0" fontAlgn="base">
              <a:spcBef>
                <a:spcPct val="0"/>
              </a:spcBef>
              <a:spcAft>
                <a:spcPct val="0"/>
              </a:spcAft>
              <a:defRPr sz="1600" kern="1200">
                <a:solidFill>
                  <a:schemeClr val="lt1"/>
                </a:solidFill>
                <a:latin typeface="+mn-lt"/>
                <a:ea typeface="+mn-ea"/>
                <a:cs typeface="+mn-cs"/>
              </a:defRPr>
            </a:lvl3pPr>
            <a:lvl4pPr marL="1371600" algn="l" rtl="0" fontAlgn="base">
              <a:spcBef>
                <a:spcPct val="0"/>
              </a:spcBef>
              <a:spcAft>
                <a:spcPct val="0"/>
              </a:spcAft>
              <a:defRPr sz="1600" kern="1200">
                <a:solidFill>
                  <a:schemeClr val="lt1"/>
                </a:solidFill>
                <a:latin typeface="+mn-lt"/>
                <a:ea typeface="+mn-ea"/>
                <a:cs typeface="+mn-cs"/>
              </a:defRPr>
            </a:lvl4pPr>
            <a:lvl5pPr marL="1828800" algn="l" rtl="0" fontAlgn="base">
              <a:spcBef>
                <a:spcPct val="0"/>
              </a:spcBef>
              <a:spcAft>
                <a:spcPct val="0"/>
              </a:spcAft>
              <a:defRPr sz="1600" kern="1200">
                <a:solidFill>
                  <a:schemeClr val="lt1"/>
                </a:solidFill>
                <a:latin typeface="+mn-lt"/>
                <a:ea typeface="+mn-ea"/>
                <a:cs typeface="+mn-cs"/>
              </a:defRPr>
            </a:lvl5pPr>
            <a:lvl6pPr marL="2286000" algn="l" defTabSz="914400" rtl="0" eaLnBrk="1" latinLnBrk="0" hangingPunct="1">
              <a:defRPr sz="1600" kern="1200">
                <a:solidFill>
                  <a:schemeClr val="lt1"/>
                </a:solidFill>
                <a:latin typeface="+mn-lt"/>
                <a:ea typeface="+mn-ea"/>
                <a:cs typeface="+mn-cs"/>
              </a:defRPr>
            </a:lvl6pPr>
            <a:lvl7pPr marL="2743200" algn="l" defTabSz="914400" rtl="0" eaLnBrk="1" latinLnBrk="0" hangingPunct="1">
              <a:defRPr sz="1600" kern="1200">
                <a:solidFill>
                  <a:schemeClr val="lt1"/>
                </a:solidFill>
                <a:latin typeface="+mn-lt"/>
                <a:ea typeface="+mn-ea"/>
                <a:cs typeface="+mn-cs"/>
              </a:defRPr>
            </a:lvl7pPr>
            <a:lvl8pPr marL="3200400" algn="l" defTabSz="914400" rtl="0" eaLnBrk="1" latinLnBrk="0" hangingPunct="1">
              <a:defRPr sz="1600" kern="1200">
                <a:solidFill>
                  <a:schemeClr val="lt1"/>
                </a:solidFill>
                <a:latin typeface="+mn-lt"/>
                <a:ea typeface="+mn-ea"/>
                <a:cs typeface="+mn-cs"/>
              </a:defRPr>
            </a:lvl8pPr>
            <a:lvl9pPr marL="3657600" algn="l" defTabSz="914400" rtl="0" eaLnBrk="1" latinLnBrk="0" hangingPunct="1">
              <a:defRPr sz="1600" kern="1200">
                <a:solidFill>
                  <a:schemeClr val="lt1"/>
                </a:solidFill>
                <a:latin typeface="+mn-lt"/>
                <a:ea typeface="+mn-ea"/>
                <a:cs typeface="+mn-cs"/>
              </a:defRPr>
            </a:lvl9pPr>
          </a:lstStyle>
          <a:p>
            <a:pPr defTabSz="915404"/>
            <a:r>
              <a:rPr lang="en-US" sz="1400" cap="all" dirty="0">
                <a:solidFill>
                  <a:schemeClr val="bg2"/>
                </a:solidFill>
                <a:latin typeface="Arial" panose="020B0604020202020204" pitchFamily="34" charset="0"/>
                <a:cs typeface="Arial" panose="020B0604020202020204" pitchFamily="34" charset="0"/>
              </a:rPr>
              <a:t>Outside</a:t>
            </a:r>
            <a:r>
              <a:rPr lang="en-US" cap="all" dirty="0">
                <a:solidFill>
                  <a:schemeClr val="bg2"/>
                </a:solidFill>
                <a:latin typeface="Arial" panose="020B0604020202020204" pitchFamily="34" charset="0"/>
                <a:cs typeface="Arial" panose="020B0604020202020204" pitchFamily="34" charset="0"/>
              </a:rPr>
              <a:t> </a:t>
            </a:r>
            <a:r>
              <a:rPr lang="en-US" sz="1400" cap="all" dirty="0">
                <a:solidFill>
                  <a:schemeClr val="bg2"/>
                </a:solidFill>
                <a:latin typeface="Arial" panose="020B0604020202020204" pitchFamily="34" charset="0"/>
                <a:cs typeface="Arial" panose="020B0604020202020204" pitchFamily="34" charset="0"/>
              </a:rPr>
              <a:t>partner(s): who else?</a:t>
            </a:r>
            <a:endParaRPr lang="en-US" cap="all" dirty="0">
              <a:solidFill>
                <a:schemeClr val="bg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163399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Process Overview</a:t>
            </a:r>
          </a:p>
        </p:txBody>
      </p:sp>
      <p:sp>
        <p:nvSpPr>
          <p:cNvPr id="3" name="Untertitel 2"/>
          <p:cNvSpPr>
            <a:spLocks noGrp="1"/>
          </p:cNvSpPr>
          <p:nvPr>
            <p:ph type="subTitle" idx="14"/>
          </p:nvPr>
        </p:nvSpPr>
        <p:spPr bwMode="gray"/>
        <p:txBody>
          <a:bodyPr/>
          <a:lstStyle/>
          <a:p>
            <a:endParaRPr lang="en-US" dirty="0"/>
          </a:p>
        </p:txBody>
      </p:sp>
      <p:cxnSp>
        <p:nvCxnSpPr>
          <p:cNvPr id="5" name="Gerader Verbinder 126"/>
          <p:cNvCxnSpPr/>
          <p:nvPr/>
        </p:nvCxnSpPr>
        <p:spPr bwMode="gray">
          <a:xfrm>
            <a:off x="3996025" y="3899250"/>
            <a:ext cx="7575354" cy="0"/>
          </a:xfrm>
          <a:prstGeom prst="line">
            <a:avLst/>
          </a:prstGeom>
          <a:ln w="6350">
            <a:solidFill>
              <a:schemeClr val="bg2"/>
            </a:solidFill>
            <a:tailEnd type="none"/>
          </a:ln>
        </p:spPr>
        <p:style>
          <a:lnRef idx="1">
            <a:schemeClr val="accent1"/>
          </a:lnRef>
          <a:fillRef idx="0">
            <a:schemeClr val="accent1"/>
          </a:fillRef>
          <a:effectRef idx="0">
            <a:schemeClr val="accent1"/>
          </a:effectRef>
          <a:fontRef idx="minor">
            <a:schemeClr val="tx1"/>
          </a:fontRef>
        </p:style>
      </p:cxnSp>
      <p:sp>
        <p:nvSpPr>
          <p:cNvPr id="6" name="Freeform 5"/>
          <p:cNvSpPr>
            <a:spLocks/>
          </p:cNvSpPr>
          <p:nvPr/>
        </p:nvSpPr>
        <p:spPr bwMode="gray">
          <a:xfrm>
            <a:off x="617538" y="1685748"/>
            <a:ext cx="4322171" cy="454093"/>
          </a:xfrm>
          <a:custGeom>
            <a:avLst/>
            <a:gdLst>
              <a:gd name="T0" fmla="*/ 3484 w 3484"/>
              <a:gd name="T1" fmla="*/ 0 h 337"/>
              <a:gd name="T2" fmla="*/ 1823 w 3484"/>
              <a:gd name="T3" fmla="*/ 0 h 337"/>
              <a:gd name="T4" fmla="*/ 1737 w 3484"/>
              <a:gd name="T5" fmla="*/ 83 h 337"/>
              <a:gd name="T6" fmla="*/ 1652 w 3484"/>
              <a:gd name="T7" fmla="*/ 0 h 337"/>
              <a:gd name="T8" fmla="*/ 0 w 3484"/>
              <a:gd name="T9" fmla="*/ 0 h 337"/>
              <a:gd name="T10" fmla="*/ 114 w 3484"/>
              <a:gd name="T11" fmla="*/ 251 h 337"/>
              <a:gd name="T12" fmla="*/ 1655 w 3484"/>
              <a:gd name="T13" fmla="*/ 251 h 337"/>
              <a:gd name="T14" fmla="*/ 1737 w 3484"/>
              <a:gd name="T15" fmla="*/ 337 h 337"/>
              <a:gd name="T16" fmla="*/ 1825 w 3484"/>
              <a:gd name="T17" fmla="*/ 251 h 337"/>
              <a:gd name="T18" fmla="*/ 3370 w 3484"/>
              <a:gd name="T19" fmla="*/ 251 h 337"/>
              <a:gd name="T20" fmla="*/ 3484 w 3484"/>
              <a:gd name="T21"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84" h="337">
                <a:moveTo>
                  <a:pt x="3484" y="0"/>
                </a:moveTo>
                <a:lnTo>
                  <a:pt x="1823" y="0"/>
                </a:lnTo>
                <a:lnTo>
                  <a:pt x="1737" y="83"/>
                </a:lnTo>
                <a:lnTo>
                  <a:pt x="1652" y="0"/>
                </a:lnTo>
                <a:lnTo>
                  <a:pt x="0" y="0"/>
                </a:lnTo>
                <a:lnTo>
                  <a:pt x="114" y="251"/>
                </a:lnTo>
                <a:lnTo>
                  <a:pt x="1655" y="251"/>
                </a:lnTo>
                <a:lnTo>
                  <a:pt x="1737" y="337"/>
                </a:lnTo>
                <a:lnTo>
                  <a:pt x="1825" y="251"/>
                </a:lnTo>
                <a:lnTo>
                  <a:pt x="3370" y="251"/>
                </a:lnTo>
                <a:lnTo>
                  <a:pt x="3484" y="0"/>
                </a:lnTo>
                <a:close/>
              </a:path>
            </a:pathLst>
          </a:custGeom>
          <a:solidFill>
            <a:schemeClr val="bg2"/>
          </a:solidFill>
          <a:ln>
            <a:noFill/>
          </a:ln>
        </p:spPr>
        <p:txBody>
          <a:bodyPr vert="horz" wrap="none" lIns="91440" tIns="0" rIns="91440" bIns="72000" numCol="1" anchor="ctr" anchorCtr="0" compatLnSpc="1">
            <a:prstTxWarp prst="textNoShape">
              <a:avLst/>
            </a:prstTxWarp>
          </a:bodyPr>
          <a:lstStyle/>
          <a:p>
            <a:pPr algn="ctr" defTabSz="914400" fontAlgn="base">
              <a:lnSpc>
                <a:spcPct val="90000"/>
              </a:lnSpc>
              <a:spcBef>
                <a:spcPct val="0"/>
              </a:spcBef>
              <a:spcAft>
                <a:spcPct val="0"/>
              </a:spcAft>
            </a:pPr>
            <a:r>
              <a:rPr lang="en-US" sz="1200" b="1" dirty="0">
                <a:latin typeface="Arial" panose="020B0604020202020204" pitchFamily="34" charset="0"/>
                <a:cs typeface="Arial" charset="0"/>
              </a:rPr>
              <a:t>This is a Placeholder</a:t>
            </a:r>
          </a:p>
        </p:txBody>
      </p:sp>
      <p:sp>
        <p:nvSpPr>
          <p:cNvPr id="7" name="Freeform 6"/>
          <p:cNvSpPr>
            <a:spLocks/>
          </p:cNvSpPr>
          <p:nvPr/>
        </p:nvSpPr>
        <p:spPr bwMode="gray">
          <a:xfrm>
            <a:off x="2232770" y="5531391"/>
            <a:ext cx="1086745" cy="401542"/>
          </a:xfrm>
          <a:custGeom>
            <a:avLst/>
            <a:gdLst>
              <a:gd name="T0" fmla="*/ 876 w 876"/>
              <a:gd name="T1" fmla="*/ 0 h 298"/>
              <a:gd name="T2" fmla="*/ 0 w 876"/>
              <a:gd name="T3" fmla="*/ 0 h 298"/>
              <a:gd name="T4" fmla="*/ 137 w 876"/>
              <a:gd name="T5" fmla="*/ 298 h 298"/>
              <a:gd name="T6" fmla="*/ 741 w 876"/>
              <a:gd name="T7" fmla="*/ 298 h 298"/>
              <a:gd name="T8" fmla="*/ 876 w 876"/>
              <a:gd name="T9" fmla="*/ 0 h 298"/>
            </a:gdLst>
            <a:ahLst/>
            <a:cxnLst>
              <a:cxn ang="0">
                <a:pos x="T0" y="T1"/>
              </a:cxn>
              <a:cxn ang="0">
                <a:pos x="T2" y="T3"/>
              </a:cxn>
              <a:cxn ang="0">
                <a:pos x="T4" y="T5"/>
              </a:cxn>
              <a:cxn ang="0">
                <a:pos x="T6" y="T7"/>
              </a:cxn>
              <a:cxn ang="0">
                <a:pos x="T8" y="T9"/>
              </a:cxn>
            </a:cxnLst>
            <a:rect l="0" t="0" r="r" b="b"/>
            <a:pathLst>
              <a:path w="876" h="298">
                <a:moveTo>
                  <a:pt x="876" y="0"/>
                </a:moveTo>
                <a:lnTo>
                  <a:pt x="0" y="0"/>
                </a:lnTo>
                <a:lnTo>
                  <a:pt x="137" y="298"/>
                </a:lnTo>
                <a:lnTo>
                  <a:pt x="741" y="298"/>
                </a:lnTo>
                <a:lnTo>
                  <a:pt x="876" y="0"/>
                </a:lnTo>
                <a:close/>
              </a:path>
            </a:pathLst>
          </a:custGeom>
          <a:solidFill>
            <a:srgbClr val="21C0FF"/>
          </a:solidFill>
          <a:ln>
            <a:noFill/>
          </a:ln>
        </p:spPr>
        <p:txBody>
          <a:bodyPr vert="horz" wrap="none" lIns="91440" tIns="0" rIns="72000" bIns="0" numCol="1" anchor="ctr" anchorCtr="0" compatLnSpc="1">
            <a:prstTxWarp prst="textNoShape">
              <a:avLst/>
            </a:prstTxWarp>
          </a:bodyPr>
          <a:lstStyle/>
          <a:p>
            <a:pPr algn="ctr" defTabSz="914400" fontAlgn="base">
              <a:lnSpc>
                <a:spcPct val="90000"/>
              </a:lnSpc>
              <a:spcBef>
                <a:spcPct val="0"/>
              </a:spcBef>
              <a:spcAft>
                <a:spcPct val="0"/>
              </a:spcAft>
            </a:pPr>
            <a:r>
              <a:rPr lang="en-US" sz="1400" b="1" dirty="0">
                <a:latin typeface="Arial" panose="020B0604020202020204" pitchFamily="34" charset="0"/>
                <a:cs typeface="Arial" charset="0"/>
              </a:rPr>
              <a:t>Portfolio</a:t>
            </a:r>
          </a:p>
        </p:txBody>
      </p:sp>
      <p:sp>
        <p:nvSpPr>
          <p:cNvPr id="8" name="Freeform 7"/>
          <p:cNvSpPr>
            <a:spLocks/>
          </p:cNvSpPr>
          <p:nvPr/>
        </p:nvSpPr>
        <p:spPr bwMode="gray">
          <a:xfrm>
            <a:off x="923959" y="2417418"/>
            <a:ext cx="3710566" cy="357076"/>
          </a:xfrm>
          <a:custGeom>
            <a:avLst/>
            <a:gdLst>
              <a:gd name="T0" fmla="*/ 2991 w 2991"/>
              <a:gd name="T1" fmla="*/ 0 h 265"/>
              <a:gd name="T2" fmla="*/ 1576 w 2991"/>
              <a:gd name="T3" fmla="*/ 0 h 265"/>
              <a:gd name="T4" fmla="*/ 1490 w 2991"/>
              <a:gd name="T5" fmla="*/ 80 h 265"/>
              <a:gd name="T6" fmla="*/ 1408 w 2991"/>
              <a:gd name="T7" fmla="*/ 0 h 265"/>
              <a:gd name="T8" fmla="*/ 0 w 2991"/>
              <a:gd name="T9" fmla="*/ 0 h 265"/>
              <a:gd name="T10" fmla="*/ 120 w 2991"/>
              <a:gd name="T11" fmla="*/ 265 h 265"/>
              <a:gd name="T12" fmla="*/ 2868 w 2991"/>
              <a:gd name="T13" fmla="*/ 265 h 265"/>
              <a:gd name="T14" fmla="*/ 2991 w 2991"/>
              <a:gd name="T15" fmla="*/ 0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1" h="265">
                <a:moveTo>
                  <a:pt x="2991" y="0"/>
                </a:moveTo>
                <a:lnTo>
                  <a:pt x="1576" y="0"/>
                </a:lnTo>
                <a:lnTo>
                  <a:pt x="1490" y="80"/>
                </a:lnTo>
                <a:lnTo>
                  <a:pt x="1408" y="0"/>
                </a:lnTo>
                <a:lnTo>
                  <a:pt x="0" y="0"/>
                </a:lnTo>
                <a:lnTo>
                  <a:pt x="120" y="265"/>
                </a:lnTo>
                <a:lnTo>
                  <a:pt x="2868" y="265"/>
                </a:lnTo>
                <a:lnTo>
                  <a:pt x="2991" y="0"/>
                </a:lnTo>
                <a:close/>
              </a:path>
            </a:pathLst>
          </a:custGeom>
          <a:solidFill>
            <a:schemeClr val="bg2"/>
          </a:solidFill>
          <a:ln>
            <a:noFill/>
          </a:ln>
        </p:spPr>
        <p:txBody>
          <a:bodyPr vert="horz" wrap="none" lIns="91440" tIns="72000" rIns="91440" bIns="0" numCol="1" anchor="ctr" anchorCtr="0" compatLnSpc="1">
            <a:prstTxWarp prst="textNoShape">
              <a:avLst/>
            </a:prstTxWarp>
          </a:bodyPr>
          <a:lstStyle/>
          <a:p>
            <a:pPr algn="ctr" defTabSz="914400" fontAlgn="base">
              <a:lnSpc>
                <a:spcPct val="90000"/>
              </a:lnSpc>
              <a:spcBef>
                <a:spcPct val="0"/>
              </a:spcBef>
              <a:spcAft>
                <a:spcPct val="0"/>
              </a:spcAft>
            </a:pPr>
            <a:r>
              <a:rPr lang="en-US" sz="1200" b="1" dirty="0">
                <a:latin typeface="Arial" panose="020B0604020202020204" pitchFamily="34" charset="0"/>
                <a:cs typeface="Arial" charset="0"/>
              </a:rPr>
              <a:t>This is a Placeholder</a:t>
            </a:r>
          </a:p>
        </p:txBody>
      </p:sp>
      <p:sp>
        <p:nvSpPr>
          <p:cNvPr id="9" name="Freeform 8"/>
          <p:cNvSpPr>
            <a:spLocks/>
          </p:cNvSpPr>
          <p:nvPr/>
        </p:nvSpPr>
        <p:spPr bwMode="gray">
          <a:xfrm>
            <a:off x="1072829" y="2774492"/>
            <a:ext cx="3409106" cy="1238314"/>
          </a:xfrm>
          <a:custGeom>
            <a:avLst/>
            <a:gdLst>
              <a:gd name="T0" fmla="*/ 1292 w 2748"/>
              <a:gd name="T1" fmla="*/ 840 h 919"/>
              <a:gd name="T2" fmla="*/ 1370 w 2748"/>
              <a:gd name="T3" fmla="*/ 919 h 919"/>
              <a:gd name="T4" fmla="*/ 1451 w 2748"/>
              <a:gd name="T5" fmla="*/ 840 h 919"/>
              <a:gd name="T6" fmla="*/ 2364 w 2748"/>
              <a:gd name="T7" fmla="*/ 840 h 919"/>
              <a:gd name="T8" fmla="*/ 2748 w 2748"/>
              <a:gd name="T9" fmla="*/ 0 h 919"/>
              <a:gd name="T10" fmla="*/ 0 w 2748"/>
              <a:gd name="T11" fmla="*/ 0 h 919"/>
              <a:gd name="T12" fmla="*/ 386 w 2748"/>
              <a:gd name="T13" fmla="*/ 840 h 919"/>
              <a:gd name="T14" fmla="*/ 1292 w 2748"/>
              <a:gd name="T15" fmla="*/ 840 h 9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48" h="919">
                <a:moveTo>
                  <a:pt x="1292" y="840"/>
                </a:moveTo>
                <a:lnTo>
                  <a:pt x="1370" y="919"/>
                </a:lnTo>
                <a:lnTo>
                  <a:pt x="1451" y="840"/>
                </a:lnTo>
                <a:lnTo>
                  <a:pt x="2364" y="840"/>
                </a:lnTo>
                <a:lnTo>
                  <a:pt x="2748" y="0"/>
                </a:lnTo>
                <a:lnTo>
                  <a:pt x="0" y="0"/>
                </a:lnTo>
                <a:lnTo>
                  <a:pt x="386" y="840"/>
                </a:lnTo>
                <a:lnTo>
                  <a:pt x="1292" y="840"/>
                </a:lnTo>
                <a:close/>
              </a:path>
            </a:pathLst>
          </a:custGeom>
          <a:solidFill>
            <a:schemeClr val="bg1">
              <a:alpha val="25000"/>
            </a:schemeClr>
          </a:solidFill>
          <a:ln>
            <a:noFill/>
          </a:ln>
        </p:spPr>
        <p:txBody>
          <a:bodyPr vert="horz" wrap="none" lIns="91440" tIns="0" rIns="91440" bIns="72000" numCol="1" anchor="ctr" anchorCtr="0" compatLnSpc="1">
            <a:prstTxWarp prst="textNoShape">
              <a:avLst/>
            </a:prstTxWarp>
          </a:bodyPr>
          <a:lstStyle/>
          <a:p>
            <a:pPr defTabSz="914400" fontAlgn="base">
              <a:spcBef>
                <a:spcPct val="0"/>
              </a:spcBef>
              <a:spcAft>
                <a:spcPct val="0"/>
              </a:spcAft>
            </a:pPr>
            <a:endParaRPr lang="en-US" sz="1800" dirty="0">
              <a:solidFill>
                <a:schemeClr val="bg1"/>
              </a:solidFill>
              <a:latin typeface="Arial" panose="020B0604020202020204" pitchFamily="34" charset="0"/>
              <a:cs typeface="Arial" panose="020B0604020202020204" pitchFamily="34" charset="0"/>
            </a:endParaRPr>
          </a:p>
        </p:txBody>
      </p:sp>
      <p:sp>
        <p:nvSpPr>
          <p:cNvPr id="10" name="Freeform 9"/>
          <p:cNvSpPr>
            <a:spLocks/>
          </p:cNvSpPr>
          <p:nvPr/>
        </p:nvSpPr>
        <p:spPr bwMode="gray">
          <a:xfrm>
            <a:off x="1706765" y="4283645"/>
            <a:ext cx="2137515" cy="970169"/>
          </a:xfrm>
          <a:custGeom>
            <a:avLst/>
            <a:gdLst>
              <a:gd name="T0" fmla="*/ 947 w 1723"/>
              <a:gd name="T1" fmla="*/ 0 h 720"/>
              <a:gd name="T2" fmla="*/ 862 w 1723"/>
              <a:gd name="T3" fmla="*/ 85 h 720"/>
              <a:gd name="T4" fmla="*/ 777 w 1723"/>
              <a:gd name="T5" fmla="*/ 0 h 720"/>
              <a:gd name="T6" fmla="*/ 0 w 1723"/>
              <a:gd name="T7" fmla="*/ 0 h 720"/>
              <a:gd name="T8" fmla="*/ 291 w 1723"/>
              <a:gd name="T9" fmla="*/ 637 h 720"/>
              <a:gd name="T10" fmla="*/ 777 w 1723"/>
              <a:gd name="T11" fmla="*/ 637 h 720"/>
              <a:gd name="T12" fmla="*/ 862 w 1723"/>
              <a:gd name="T13" fmla="*/ 720 h 720"/>
              <a:gd name="T14" fmla="*/ 947 w 1723"/>
              <a:gd name="T15" fmla="*/ 637 h 720"/>
              <a:gd name="T16" fmla="*/ 1432 w 1723"/>
              <a:gd name="T17" fmla="*/ 637 h 720"/>
              <a:gd name="T18" fmla="*/ 1723 w 1723"/>
              <a:gd name="T19" fmla="*/ 0 h 720"/>
              <a:gd name="T20" fmla="*/ 947 w 1723"/>
              <a:gd name="T21" fmla="*/ 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3" h="720">
                <a:moveTo>
                  <a:pt x="947" y="0"/>
                </a:moveTo>
                <a:lnTo>
                  <a:pt x="862" y="85"/>
                </a:lnTo>
                <a:lnTo>
                  <a:pt x="777" y="0"/>
                </a:lnTo>
                <a:lnTo>
                  <a:pt x="0" y="0"/>
                </a:lnTo>
                <a:lnTo>
                  <a:pt x="291" y="637"/>
                </a:lnTo>
                <a:lnTo>
                  <a:pt x="777" y="637"/>
                </a:lnTo>
                <a:lnTo>
                  <a:pt x="862" y="720"/>
                </a:lnTo>
                <a:lnTo>
                  <a:pt x="947" y="637"/>
                </a:lnTo>
                <a:lnTo>
                  <a:pt x="1432" y="637"/>
                </a:lnTo>
                <a:lnTo>
                  <a:pt x="1723" y="0"/>
                </a:lnTo>
                <a:lnTo>
                  <a:pt x="947" y="0"/>
                </a:lnTo>
                <a:close/>
              </a:path>
            </a:pathLst>
          </a:custGeom>
          <a:solidFill>
            <a:schemeClr val="bg2"/>
          </a:solidFill>
          <a:ln>
            <a:noFill/>
          </a:ln>
        </p:spPr>
        <p:txBody>
          <a:bodyPr vert="horz" wrap="none" lIns="91440" tIns="126000" rIns="91440" bIns="0" numCol="1" anchor="t" anchorCtr="0" compatLnSpc="1">
            <a:prstTxWarp prst="textNoShape">
              <a:avLst/>
            </a:prstTxWarp>
          </a:bodyPr>
          <a:lstStyle/>
          <a:p>
            <a:pPr algn="ctr" defTabSz="914400" fontAlgn="base">
              <a:lnSpc>
                <a:spcPct val="90000"/>
              </a:lnSpc>
              <a:spcBef>
                <a:spcPct val="0"/>
              </a:spcBef>
              <a:spcAft>
                <a:spcPct val="0"/>
              </a:spcAft>
            </a:pPr>
            <a:r>
              <a:rPr lang="en-US" sz="1200" b="1" dirty="0">
                <a:latin typeface="Arial" panose="020B0604020202020204" pitchFamily="34" charset="0"/>
                <a:cs typeface="Arial" charset="0"/>
              </a:rPr>
              <a:t>This is a Placeholder</a:t>
            </a:r>
          </a:p>
        </p:txBody>
      </p:sp>
      <p:sp>
        <p:nvSpPr>
          <p:cNvPr id="11" name="ZoneTexte 82"/>
          <p:cNvSpPr txBox="1"/>
          <p:nvPr/>
        </p:nvSpPr>
        <p:spPr bwMode="gray">
          <a:xfrm>
            <a:off x="937760" y="1307994"/>
            <a:ext cx="3682666" cy="340321"/>
          </a:xfrm>
          <a:prstGeom prst="rect">
            <a:avLst/>
          </a:prstGeom>
          <a:noFill/>
          <a:ln>
            <a:noFill/>
          </a:ln>
        </p:spPr>
        <p:txBody>
          <a:bodyPr anchor="ctr"/>
          <a:lstStyle>
            <a:defPPr>
              <a:defRPr lang="fr-FR"/>
            </a:defPPr>
            <a:lvl1pPr algn="ctr" defTabSz="800100">
              <a:lnSpc>
                <a:spcPct val="90000"/>
              </a:lnSpc>
              <a:defRPr sz="1200" b="1">
                <a:solidFill>
                  <a:srgbClr val="525F6A"/>
                </a:solidFill>
                <a:latin typeface="Arial Narrow" pitchFamily="34" charset="0"/>
              </a:defRPr>
            </a:lvl1pPr>
          </a:lstStyle>
          <a:p>
            <a:pPr fontAlgn="base">
              <a:spcBef>
                <a:spcPct val="0"/>
              </a:spcBef>
              <a:spcAft>
                <a:spcPct val="0"/>
              </a:spcAft>
              <a:defRPr/>
            </a:pPr>
            <a:r>
              <a:rPr lang="en-US" dirty="0">
                <a:solidFill>
                  <a:schemeClr val="bg1"/>
                </a:solidFill>
                <a:latin typeface="Arial" panose="020B0604020202020204" pitchFamily="34" charset="0"/>
                <a:cs typeface="Arial" panose="020B0604020202020204" pitchFamily="34" charset="0"/>
              </a:rPr>
              <a:t>This is a </a:t>
            </a:r>
            <a:r>
              <a:rPr lang="en-US" b="0" dirty="0">
                <a:solidFill>
                  <a:schemeClr val="bg1"/>
                </a:solidFill>
                <a:latin typeface="Arial" panose="020B0604020202020204" pitchFamily="34" charset="0"/>
                <a:cs typeface="Arial" panose="020B0604020202020204" pitchFamily="34" charset="0"/>
              </a:rPr>
              <a:t>Placeholder</a:t>
            </a:r>
          </a:p>
        </p:txBody>
      </p:sp>
      <p:sp>
        <p:nvSpPr>
          <p:cNvPr id="12" name="ZoneTexte 82"/>
          <p:cNvSpPr txBox="1"/>
          <p:nvPr/>
        </p:nvSpPr>
        <p:spPr bwMode="gray">
          <a:xfrm>
            <a:off x="968891" y="2025092"/>
            <a:ext cx="3620403" cy="390399"/>
          </a:xfrm>
          <a:prstGeom prst="rect">
            <a:avLst/>
          </a:prstGeom>
          <a:noFill/>
          <a:ln>
            <a:noFill/>
          </a:ln>
        </p:spPr>
        <p:txBody>
          <a:bodyPr bIns="0" anchor="ctr"/>
          <a:lstStyle>
            <a:defPPr>
              <a:defRPr lang="fr-FR"/>
            </a:defPPr>
            <a:lvl1pPr algn="ctr" defTabSz="800100">
              <a:lnSpc>
                <a:spcPct val="90000"/>
              </a:lnSpc>
              <a:defRPr sz="1200" b="1">
                <a:solidFill>
                  <a:srgbClr val="525F6A"/>
                </a:solidFill>
                <a:latin typeface="Arial Narrow" pitchFamily="34" charset="0"/>
              </a:defRPr>
            </a:lvl1pPr>
          </a:lstStyle>
          <a:p>
            <a:pPr fontAlgn="base">
              <a:spcBef>
                <a:spcPct val="0"/>
              </a:spcBef>
              <a:spcAft>
                <a:spcPct val="0"/>
              </a:spcAft>
              <a:defRPr/>
            </a:pPr>
            <a:r>
              <a:rPr lang="en-US" dirty="0">
                <a:solidFill>
                  <a:schemeClr val="bg1"/>
                </a:solidFill>
                <a:latin typeface="Arial" panose="020B0604020202020204" pitchFamily="34" charset="0"/>
                <a:cs typeface="Arial" panose="020B0604020202020204" pitchFamily="34" charset="0"/>
              </a:rPr>
              <a:t>250</a:t>
            </a:r>
            <a:r>
              <a:rPr lang="en-US" b="0" dirty="0">
                <a:solidFill>
                  <a:schemeClr val="bg1"/>
                </a:solidFill>
                <a:latin typeface="Arial" panose="020B0604020202020204" pitchFamily="34" charset="0"/>
                <a:cs typeface="Arial" panose="020B0604020202020204" pitchFamily="34" charset="0"/>
              </a:rPr>
              <a:t> senders</a:t>
            </a:r>
          </a:p>
        </p:txBody>
      </p:sp>
      <p:sp>
        <p:nvSpPr>
          <p:cNvPr id="14" name="ZoneTexte 6"/>
          <p:cNvSpPr txBox="1">
            <a:spLocks noChangeArrowheads="1"/>
          </p:cNvSpPr>
          <p:nvPr/>
        </p:nvSpPr>
        <p:spPr bwMode="gray">
          <a:xfrm>
            <a:off x="1158177" y="2786508"/>
            <a:ext cx="1151536" cy="633196"/>
          </a:xfrm>
          <a:prstGeom prst="rect">
            <a:avLst/>
          </a:prstGeom>
          <a:noFill/>
          <a:ln w="28575">
            <a:noFill/>
            <a:miter lim="800000"/>
            <a:headEnd/>
            <a:tailEnd/>
          </a:ln>
        </p:spPr>
        <p:txBody>
          <a:bodyPr anchor="ctr"/>
          <a:lstStyle>
            <a:lvl1pPr defTabSz="800100" eaLnBrk="0" hangingPunct="0">
              <a:defRPr>
                <a:solidFill>
                  <a:schemeClr val="tx1"/>
                </a:solidFill>
                <a:latin typeface="Arial" charset="0"/>
              </a:defRPr>
            </a:lvl1pPr>
            <a:lvl2pPr marL="742950" indent="-285750" defTabSz="800100" eaLnBrk="0" hangingPunct="0">
              <a:defRPr>
                <a:solidFill>
                  <a:schemeClr val="tx1"/>
                </a:solidFill>
                <a:latin typeface="Arial" charset="0"/>
              </a:defRPr>
            </a:lvl2pPr>
            <a:lvl3pPr marL="1143000" indent="-228600" defTabSz="800100" eaLnBrk="0" hangingPunct="0">
              <a:defRPr>
                <a:solidFill>
                  <a:schemeClr val="tx1"/>
                </a:solidFill>
                <a:latin typeface="Arial" charset="0"/>
              </a:defRPr>
            </a:lvl3pPr>
            <a:lvl4pPr marL="1600200" indent="-228600" defTabSz="800100" eaLnBrk="0" hangingPunct="0">
              <a:defRPr>
                <a:solidFill>
                  <a:schemeClr val="tx1"/>
                </a:solidFill>
                <a:latin typeface="Arial" charset="0"/>
              </a:defRPr>
            </a:lvl4pPr>
            <a:lvl5pPr marL="2057400" indent="-228600" defTabSz="800100" eaLnBrk="0" hangingPunct="0">
              <a:defRPr>
                <a:solidFill>
                  <a:schemeClr val="tx1"/>
                </a:solidFill>
                <a:latin typeface="Arial" charset="0"/>
              </a:defRPr>
            </a:lvl5pPr>
            <a:lvl6pPr marL="2514600" indent="-228600" defTabSz="800100" eaLnBrk="0" fontAlgn="base" hangingPunct="0">
              <a:spcBef>
                <a:spcPct val="0"/>
              </a:spcBef>
              <a:spcAft>
                <a:spcPct val="0"/>
              </a:spcAft>
              <a:defRPr>
                <a:solidFill>
                  <a:schemeClr val="tx1"/>
                </a:solidFill>
                <a:latin typeface="Arial" charset="0"/>
              </a:defRPr>
            </a:lvl6pPr>
            <a:lvl7pPr marL="2971800" indent="-228600" defTabSz="800100" eaLnBrk="0" fontAlgn="base" hangingPunct="0">
              <a:spcBef>
                <a:spcPct val="0"/>
              </a:spcBef>
              <a:spcAft>
                <a:spcPct val="0"/>
              </a:spcAft>
              <a:defRPr>
                <a:solidFill>
                  <a:schemeClr val="tx1"/>
                </a:solidFill>
                <a:latin typeface="Arial" charset="0"/>
              </a:defRPr>
            </a:lvl7pPr>
            <a:lvl8pPr marL="3429000" indent="-228600" defTabSz="800100" eaLnBrk="0" fontAlgn="base" hangingPunct="0">
              <a:spcBef>
                <a:spcPct val="0"/>
              </a:spcBef>
              <a:spcAft>
                <a:spcPct val="0"/>
              </a:spcAft>
              <a:defRPr>
                <a:solidFill>
                  <a:schemeClr val="tx1"/>
                </a:solidFill>
                <a:latin typeface="Arial" charset="0"/>
              </a:defRPr>
            </a:lvl8pPr>
            <a:lvl9pPr marL="3886200" indent="-228600" defTabSz="800100" eaLnBrk="0" fontAlgn="base" hangingPunct="0">
              <a:spcBef>
                <a:spcPct val="0"/>
              </a:spcBef>
              <a:spcAft>
                <a:spcPct val="0"/>
              </a:spcAft>
              <a:defRPr>
                <a:solidFill>
                  <a:schemeClr val="tx1"/>
                </a:solidFill>
                <a:latin typeface="Arial" charset="0"/>
              </a:defRPr>
            </a:lvl9pPr>
          </a:lstStyle>
          <a:p>
            <a:pPr algn="r" eaLnBrk="1" fontAlgn="base" hangingPunct="1">
              <a:spcBef>
                <a:spcPct val="0"/>
              </a:spcBef>
              <a:spcAft>
                <a:spcPct val="0"/>
              </a:spcAft>
            </a:pPr>
            <a:r>
              <a:rPr lang="en-US" sz="1000" dirty="0">
                <a:solidFill>
                  <a:schemeClr val="bg1"/>
                </a:solidFill>
                <a:latin typeface="Arial" panose="020B0604020202020204" pitchFamily="34" charset="0"/>
                <a:cs typeface="Arial" charset="0"/>
              </a:rPr>
              <a:t>Placeholder</a:t>
            </a:r>
            <a:br>
              <a:rPr lang="en-US" sz="1000" dirty="0">
                <a:solidFill>
                  <a:schemeClr val="bg1"/>
                </a:solidFill>
                <a:latin typeface="Arial" panose="020B0604020202020204" pitchFamily="34" charset="0"/>
                <a:cs typeface="Arial" charset="0"/>
              </a:rPr>
            </a:br>
            <a:r>
              <a:rPr lang="en-US" sz="800" dirty="0">
                <a:solidFill>
                  <a:schemeClr val="bg1"/>
                </a:solidFill>
                <a:latin typeface="Arial" panose="020B0604020202020204" pitchFamily="34" charset="0"/>
                <a:cs typeface="Arial" charset="0"/>
              </a:rPr>
              <a:t>(Top-Down)</a:t>
            </a:r>
          </a:p>
        </p:txBody>
      </p:sp>
      <p:sp>
        <p:nvSpPr>
          <p:cNvPr id="15" name="ZoneTexte 39"/>
          <p:cNvSpPr txBox="1">
            <a:spLocks noChangeArrowheads="1"/>
          </p:cNvSpPr>
          <p:nvPr/>
        </p:nvSpPr>
        <p:spPr bwMode="gray">
          <a:xfrm>
            <a:off x="2354283" y="2786508"/>
            <a:ext cx="922526" cy="633196"/>
          </a:xfrm>
          <a:prstGeom prst="rect">
            <a:avLst/>
          </a:prstGeom>
          <a:noFill/>
          <a:ln w="28575">
            <a:noFill/>
            <a:miter lim="800000"/>
            <a:headEnd/>
            <a:tailEnd/>
          </a:ln>
        </p:spPr>
        <p:txBody>
          <a:bodyPr anchor="ctr"/>
          <a:lstStyle>
            <a:lvl1pPr defTabSz="800100" eaLnBrk="0" hangingPunct="0">
              <a:defRPr>
                <a:solidFill>
                  <a:schemeClr val="tx1"/>
                </a:solidFill>
                <a:latin typeface="Arial" charset="0"/>
              </a:defRPr>
            </a:lvl1pPr>
            <a:lvl2pPr marL="742950" indent="-285750" defTabSz="800100" eaLnBrk="0" hangingPunct="0">
              <a:defRPr>
                <a:solidFill>
                  <a:schemeClr val="tx1"/>
                </a:solidFill>
                <a:latin typeface="Arial" charset="0"/>
              </a:defRPr>
            </a:lvl2pPr>
            <a:lvl3pPr marL="1143000" indent="-228600" defTabSz="800100" eaLnBrk="0" hangingPunct="0">
              <a:defRPr>
                <a:solidFill>
                  <a:schemeClr val="tx1"/>
                </a:solidFill>
                <a:latin typeface="Arial" charset="0"/>
              </a:defRPr>
            </a:lvl3pPr>
            <a:lvl4pPr marL="1600200" indent="-228600" defTabSz="800100" eaLnBrk="0" hangingPunct="0">
              <a:defRPr>
                <a:solidFill>
                  <a:schemeClr val="tx1"/>
                </a:solidFill>
                <a:latin typeface="Arial" charset="0"/>
              </a:defRPr>
            </a:lvl4pPr>
            <a:lvl5pPr marL="2057400" indent="-228600" defTabSz="800100" eaLnBrk="0" hangingPunct="0">
              <a:defRPr>
                <a:solidFill>
                  <a:schemeClr val="tx1"/>
                </a:solidFill>
                <a:latin typeface="Arial" charset="0"/>
              </a:defRPr>
            </a:lvl5pPr>
            <a:lvl6pPr marL="2514600" indent="-228600" defTabSz="800100" eaLnBrk="0" fontAlgn="base" hangingPunct="0">
              <a:spcBef>
                <a:spcPct val="0"/>
              </a:spcBef>
              <a:spcAft>
                <a:spcPct val="0"/>
              </a:spcAft>
              <a:defRPr>
                <a:solidFill>
                  <a:schemeClr val="tx1"/>
                </a:solidFill>
                <a:latin typeface="Arial" charset="0"/>
              </a:defRPr>
            </a:lvl6pPr>
            <a:lvl7pPr marL="2971800" indent="-228600" defTabSz="800100" eaLnBrk="0" fontAlgn="base" hangingPunct="0">
              <a:spcBef>
                <a:spcPct val="0"/>
              </a:spcBef>
              <a:spcAft>
                <a:spcPct val="0"/>
              </a:spcAft>
              <a:defRPr>
                <a:solidFill>
                  <a:schemeClr val="tx1"/>
                </a:solidFill>
                <a:latin typeface="Arial" charset="0"/>
              </a:defRPr>
            </a:lvl7pPr>
            <a:lvl8pPr marL="3429000" indent="-228600" defTabSz="800100" eaLnBrk="0" fontAlgn="base" hangingPunct="0">
              <a:spcBef>
                <a:spcPct val="0"/>
              </a:spcBef>
              <a:spcAft>
                <a:spcPct val="0"/>
              </a:spcAft>
              <a:defRPr>
                <a:solidFill>
                  <a:schemeClr val="tx1"/>
                </a:solidFill>
                <a:latin typeface="Arial" charset="0"/>
              </a:defRPr>
            </a:lvl8pPr>
            <a:lvl9pPr marL="3886200" indent="-228600" defTabSz="800100" eaLnBrk="0" fontAlgn="base" hangingPunct="0">
              <a:spcBef>
                <a:spcPct val="0"/>
              </a:spcBef>
              <a:spcAft>
                <a:spcPct val="0"/>
              </a:spcAft>
              <a:defRPr>
                <a:solidFill>
                  <a:schemeClr val="tx1"/>
                </a:solidFill>
                <a:latin typeface="Arial" charset="0"/>
              </a:defRPr>
            </a:lvl9pPr>
          </a:lstStyle>
          <a:p>
            <a:pPr algn="ctr" eaLnBrk="1" fontAlgn="base" hangingPunct="1">
              <a:spcBef>
                <a:spcPct val="0"/>
              </a:spcBef>
              <a:spcAft>
                <a:spcPct val="0"/>
              </a:spcAft>
            </a:pPr>
            <a:r>
              <a:rPr lang="en-US" sz="1000" dirty="0">
                <a:solidFill>
                  <a:schemeClr val="bg1"/>
                </a:solidFill>
                <a:latin typeface="Arial" panose="020B0604020202020204" pitchFamily="34" charset="0"/>
                <a:cs typeface="Arial" charset="0"/>
              </a:rPr>
              <a:t>Placeholder </a:t>
            </a:r>
            <a:r>
              <a:rPr lang="en-US" sz="800" dirty="0">
                <a:solidFill>
                  <a:schemeClr val="bg1"/>
                </a:solidFill>
                <a:latin typeface="Arial" panose="020B0604020202020204" pitchFamily="34" charset="0"/>
                <a:cs typeface="Arial" charset="0"/>
              </a:rPr>
              <a:t>(Bottom-Up)</a:t>
            </a:r>
            <a:r>
              <a:rPr lang="en-US" sz="1000" dirty="0">
                <a:solidFill>
                  <a:schemeClr val="bg1"/>
                </a:solidFill>
                <a:latin typeface="Arial" panose="020B0604020202020204" pitchFamily="34" charset="0"/>
                <a:cs typeface="Arial" charset="0"/>
              </a:rPr>
              <a:t> </a:t>
            </a:r>
          </a:p>
        </p:txBody>
      </p:sp>
      <p:sp>
        <p:nvSpPr>
          <p:cNvPr id="16" name="ZoneTexte 39"/>
          <p:cNvSpPr txBox="1">
            <a:spLocks noChangeArrowheads="1"/>
          </p:cNvSpPr>
          <p:nvPr/>
        </p:nvSpPr>
        <p:spPr bwMode="gray">
          <a:xfrm>
            <a:off x="3310345" y="2786508"/>
            <a:ext cx="1046200" cy="633196"/>
          </a:xfrm>
          <a:prstGeom prst="rect">
            <a:avLst/>
          </a:prstGeom>
          <a:noFill/>
          <a:ln w="28575">
            <a:noFill/>
            <a:miter lim="800000"/>
            <a:headEnd/>
            <a:tailEnd/>
          </a:ln>
        </p:spPr>
        <p:txBody>
          <a:bodyPr anchor="ctr"/>
          <a:lstStyle>
            <a:lvl1pPr defTabSz="800100" eaLnBrk="0" hangingPunct="0">
              <a:defRPr>
                <a:solidFill>
                  <a:schemeClr val="tx1"/>
                </a:solidFill>
                <a:latin typeface="Arial" charset="0"/>
              </a:defRPr>
            </a:lvl1pPr>
            <a:lvl2pPr marL="742950" indent="-285750" defTabSz="800100" eaLnBrk="0" hangingPunct="0">
              <a:defRPr>
                <a:solidFill>
                  <a:schemeClr val="tx1"/>
                </a:solidFill>
                <a:latin typeface="Arial" charset="0"/>
              </a:defRPr>
            </a:lvl2pPr>
            <a:lvl3pPr marL="1143000" indent="-228600" defTabSz="800100" eaLnBrk="0" hangingPunct="0">
              <a:defRPr>
                <a:solidFill>
                  <a:schemeClr val="tx1"/>
                </a:solidFill>
                <a:latin typeface="Arial" charset="0"/>
              </a:defRPr>
            </a:lvl3pPr>
            <a:lvl4pPr marL="1600200" indent="-228600" defTabSz="800100" eaLnBrk="0" hangingPunct="0">
              <a:defRPr>
                <a:solidFill>
                  <a:schemeClr val="tx1"/>
                </a:solidFill>
                <a:latin typeface="Arial" charset="0"/>
              </a:defRPr>
            </a:lvl4pPr>
            <a:lvl5pPr marL="2057400" indent="-228600" defTabSz="800100" eaLnBrk="0" hangingPunct="0">
              <a:defRPr>
                <a:solidFill>
                  <a:schemeClr val="tx1"/>
                </a:solidFill>
                <a:latin typeface="Arial" charset="0"/>
              </a:defRPr>
            </a:lvl5pPr>
            <a:lvl6pPr marL="2514600" indent="-228600" defTabSz="800100" eaLnBrk="0" fontAlgn="base" hangingPunct="0">
              <a:spcBef>
                <a:spcPct val="0"/>
              </a:spcBef>
              <a:spcAft>
                <a:spcPct val="0"/>
              </a:spcAft>
              <a:defRPr>
                <a:solidFill>
                  <a:schemeClr val="tx1"/>
                </a:solidFill>
                <a:latin typeface="Arial" charset="0"/>
              </a:defRPr>
            </a:lvl6pPr>
            <a:lvl7pPr marL="2971800" indent="-228600" defTabSz="800100" eaLnBrk="0" fontAlgn="base" hangingPunct="0">
              <a:spcBef>
                <a:spcPct val="0"/>
              </a:spcBef>
              <a:spcAft>
                <a:spcPct val="0"/>
              </a:spcAft>
              <a:defRPr>
                <a:solidFill>
                  <a:schemeClr val="tx1"/>
                </a:solidFill>
                <a:latin typeface="Arial" charset="0"/>
              </a:defRPr>
            </a:lvl7pPr>
            <a:lvl8pPr marL="3429000" indent="-228600" defTabSz="800100" eaLnBrk="0" fontAlgn="base" hangingPunct="0">
              <a:spcBef>
                <a:spcPct val="0"/>
              </a:spcBef>
              <a:spcAft>
                <a:spcPct val="0"/>
              </a:spcAft>
              <a:defRPr>
                <a:solidFill>
                  <a:schemeClr val="tx1"/>
                </a:solidFill>
                <a:latin typeface="Arial" charset="0"/>
              </a:defRPr>
            </a:lvl8pPr>
            <a:lvl9pPr marL="3886200" indent="-228600" defTabSz="800100" eaLnBrk="0" fontAlgn="base" hangingPunct="0">
              <a:spcBef>
                <a:spcPct val="0"/>
              </a:spcBef>
              <a:spcAft>
                <a:spcPct val="0"/>
              </a:spcAft>
              <a:defRPr>
                <a:solidFill>
                  <a:schemeClr val="tx1"/>
                </a:solidFill>
                <a:latin typeface="Arial" charset="0"/>
              </a:defRPr>
            </a:lvl9pPr>
          </a:lstStyle>
          <a:p>
            <a:pPr eaLnBrk="1" fontAlgn="base" hangingPunct="1">
              <a:spcBef>
                <a:spcPct val="0"/>
              </a:spcBef>
              <a:spcAft>
                <a:spcPct val="0"/>
              </a:spcAft>
            </a:pPr>
            <a:r>
              <a:rPr lang="en-US" sz="1000" dirty="0">
                <a:solidFill>
                  <a:schemeClr val="bg1"/>
                </a:solidFill>
                <a:latin typeface="Arial" panose="020B0604020202020204" pitchFamily="34" charset="0"/>
                <a:cs typeface="Arial" charset="0"/>
              </a:rPr>
              <a:t>Placeholder</a:t>
            </a:r>
          </a:p>
          <a:p>
            <a:pPr eaLnBrk="1" fontAlgn="base" hangingPunct="1">
              <a:spcBef>
                <a:spcPct val="0"/>
              </a:spcBef>
              <a:spcAft>
                <a:spcPct val="0"/>
              </a:spcAft>
            </a:pPr>
            <a:r>
              <a:rPr lang="en-US" sz="800" dirty="0">
                <a:solidFill>
                  <a:schemeClr val="bg1"/>
                </a:solidFill>
                <a:latin typeface="Arial" panose="020B0604020202020204" pitchFamily="34" charset="0"/>
                <a:cs typeface="Arial" charset="0"/>
              </a:rPr>
              <a:t>(Bottom-Up)</a:t>
            </a:r>
            <a:r>
              <a:rPr lang="en-US" sz="1000" dirty="0">
                <a:solidFill>
                  <a:schemeClr val="bg1"/>
                </a:solidFill>
                <a:latin typeface="Arial" panose="020B0604020202020204" pitchFamily="34" charset="0"/>
                <a:cs typeface="Arial" charset="0"/>
              </a:rPr>
              <a:t> </a:t>
            </a:r>
          </a:p>
        </p:txBody>
      </p:sp>
      <p:grpSp>
        <p:nvGrpSpPr>
          <p:cNvPr id="40" name="Gruppieren 39"/>
          <p:cNvGrpSpPr/>
          <p:nvPr/>
        </p:nvGrpSpPr>
        <p:grpSpPr bwMode="gray">
          <a:xfrm>
            <a:off x="1433758" y="3403754"/>
            <a:ext cx="2695846" cy="373136"/>
            <a:chOff x="1433758" y="3403754"/>
            <a:chExt cx="2695846" cy="373136"/>
          </a:xfrm>
        </p:grpSpPr>
        <p:sp>
          <p:nvSpPr>
            <p:cNvPr id="13" name="ZoneTexte 78"/>
            <p:cNvSpPr txBox="1"/>
            <p:nvPr/>
          </p:nvSpPr>
          <p:spPr bwMode="gray">
            <a:xfrm>
              <a:off x="1433758" y="3403755"/>
              <a:ext cx="875955" cy="373135"/>
            </a:xfrm>
            <a:prstGeom prst="rect">
              <a:avLst/>
            </a:prstGeom>
            <a:noFill/>
            <a:ln>
              <a:noFill/>
            </a:ln>
          </p:spPr>
          <p:txBody>
            <a:bodyPr anchor="ctr"/>
            <a:lstStyle>
              <a:lvl1pPr defTabSz="800100" eaLnBrk="0" hangingPunct="0">
                <a:defRPr>
                  <a:solidFill>
                    <a:schemeClr val="tx1"/>
                  </a:solidFill>
                  <a:latin typeface="Arial" charset="0"/>
                </a:defRPr>
              </a:lvl1pPr>
              <a:lvl2pPr marL="742950" indent="-285750" defTabSz="800100" eaLnBrk="0" hangingPunct="0">
                <a:defRPr>
                  <a:solidFill>
                    <a:schemeClr val="tx1"/>
                  </a:solidFill>
                  <a:latin typeface="Arial" charset="0"/>
                </a:defRPr>
              </a:lvl2pPr>
              <a:lvl3pPr marL="1143000" indent="-228600" defTabSz="800100" eaLnBrk="0" hangingPunct="0">
                <a:defRPr>
                  <a:solidFill>
                    <a:schemeClr val="tx1"/>
                  </a:solidFill>
                  <a:latin typeface="Arial" charset="0"/>
                </a:defRPr>
              </a:lvl3pPr>
              <a:lvl4pPr marL="1600200" indent="-228600" defTabSz="800100" eaLnBrk="0" hangingPunct="0">
                <a:defRPr>
                  <a:solidFill>
                    <a:schemeClr val="tx1"/>
                  </a:solidFill>
                  <a:latin typeface="Arial" charset="0"/>
                </a:defRPr>
              </a:lvl4pPr>
              <a:lvl5pPr marL="2057400" indent="-228600" defTabSz="800100" eaLnBrk="0" hangingPunct="0">
                <a:defRPr>
                  <a:solidFill>
                    <a:schemeClr val="tx1"/>
                  </a:solidFill>
                  <a:latin typeface="Arial" charset="0"/>
                </a:defRPr>
              </a:lvl5pPr>
              <a:lvl6pPr marL="2514600" indent="-228600" defTabSz="800100" eaLnBrk="0" fontAlgn="base" hangingPunct="0">
                <a:spcBef>
                  <a:spcPct val="0"/>
                </a:spcBef>
                <a:spcAft>
                  <a:spcPct val="0"/>
                </a:spcAft>
                <a:defRPr>
                  <a:solidFill>
                    <a:schemeClr val="tx1"/>
                  </a:solidFill>
                  <a:latin typeface="Arial" charset="0"/>
                </a:defRPr>
              </a:lvl6pPr>
              <a:lvl7pPr marL="2971800" indent="-228600" defTabSz="800100" eaLnBrk="0" fontAlgn="base" hangingPunct="0">
                <a:spcBef>
                  <a:spcPct val="0"/>
                </a:spcBef>
                <a:spcAft>
                  <a:spcPct val="0"/>
                </a:spcAft>
                <a:defRPr>
                  <a:solidFill>
                    <a:schemeClr val="tx1"/>
                  </a:solidFill>
                  <a:latin typeface="Arial" charset="0"/>
                </a:defRPr>
              </a:lvl7pPr>
              <a:lvl8pPr marL="3429000" indent="-228600" defTabSz="800100" eaLnBrk="0" fontAlgn="base" hangingPunct="0">
                <a:spcBef>
                  <a:spcPct val="0"/>
                </a:spcBef>
                <a:spcAft>
                  <a:spcPct val="0"/>
                </a:spcAft>
                <a:defRPr>
                  <a:solidFill>
                    <a:schemeClr val="tx1"/>
                  </a:solidFill>
                  <a:latin typeface="Arial" charset="0"/>
                </a:defRPr>
              </a:lvl8pPr>
              <a:lvl9pPr marL="3886200" indent="-228600" defTabSz="800100" eaLnBrk="0" fontAlgn="base" hangingPunct="0">
                <a:spcBef>
                  <a:spcPct val="0"/>
                </a:spcBef>
                <a:spcAft>
                  <a:spcPct val="0"/>
                </a:spcAft>
                <a:defRPr>
                  <a:solidFill>
                    <a:schemeClr val="tx1"/>
                  </a:solidFill>
                  <a:latin typeface="Arial" charset="0"/>
                </a:defRPr>
              </a:lvl9pPr>
            </a:lstStyle>
            <a:p>
              <a:pPr algn="r" eaLnBrk="1" fontAlgn="base" hangingPunct="1">
                <a:lnSpc>
                  <a:spcPct val="90000"/>
                </a:lnSpc>
                <a:spcBef>
                  <a:spcPct val="0"/>
                </a:spcBef>
                <a:spcAft>
                  <a:spcPct val="0"/>
                </a:spcAft>
                <a:defRPr/>
              </a:pPr>
              <a:r>
                <a:rPr lang="en-US" sz="800" dirty="0">
                  <a:solidFill>
                    <a:schemeClr val="bg1"/>
                  </a:solidFill>
                  <a:latin typeface="Arial" panose="020B0604020202020204" pitchFamily="34" charset="0"/>
                  <a:cs typeface="Arial" panose="020B0604020202020204" pitchFamily="34" charset="0"/>
                </a:rPr>
                <a:t>This is a placeholder</a:t>
              </a:r>
            </a:p>
          </p:txBody>
        </p:sp>
        <p:sp>
          <p:nvSpPr>
            <p:cNvPr id="17" name="ZoneTexte 97"/>
            <p:cNvSpPr txBox="1"/>
            <p:nvPr/>
          </p:nvSpPr>
          <p:spPr bwMode="gray">
            <a:xfrm>
              <a:off x="2414461" y="3403755"/>
              <a:ext cx="802169" cy="373135"/>
            </a:xfrm>
            <a:prstGeom prst="rect">
              <a:avLst/>
            </a:prstGeom>
            <a:noFill/>
            <a:ln>
              <a:noFill/>
            </a:ln>
          </p:spPr>
          <p:txBody>
            <a:bodyPr anchor="ctr"/>
            <a:lstStyle>
              <a:lvl1pPr defTabSz="800100" eaLnBrk="0" hangingPunct="0">
                <a:defRPr>
                  <a:solidFill>
                    <a:schemeClr val="tx1"/>
                  </a:solidFill>
                  <a:latin typeface="Arial" charset="0"/>
                </a:defRPr>
              </a:lvl1pPr>
              <a:lvl2pPr marL="742950" indent="-285750" defTabSz="800100" eaLnBrk="0" hangingPunct="0">
                <a:defRPr>
                  <a:solidFill>
                    <a:schemeClr val="tx1"/>
                  </a:solidFill>
                  <a:latin typeface="Arial" charset="0"/>
                </a:defRPr>
              </a:lvl2pPr>
              <a:lvl3pPr marL="1143000" indent="-228600" defTabSz="800100" eaLnBrk="0" hangingPunct="0">
                <a:defRPr>
                  <a:solidFill>
                    <a:schemeClr val="tx1"/>
                  </a:solidFill>
                  <a:latin typeface="Arial" charset="0"/>
                </a:defRPr>
              </a:lvl3pPr>
              <a:lvl4pPr marL="1600200" indent="-228600" defTabSz="800100" eaLnBrk="0" hangingPunct="0">
                <a:defRPr>
                  <a:solidFill>
                    <a:schemeClr val="tx1"/>
                  </a:solidFill>
                  <a:latin typeface="Arial" charset="0"/>
                </a:defRPr>
              </a:lvl4pPr>
              <a:lvl5pPr marL="2057400" indent="-228600" defTabSz="800100" eaLnBrk="0" hangingPunct="0">
                <a:defRPr>
                  <a:solidFill>
                    <a:schemeClr val="tx1"/>
                  </a:solidFill>
                  <a:latin typeface="Arial" charset="0"/>
                </a:defRPr>
              </a:lvl5pPr>
              <a:lvl6pPr marL="2514600" indent="-228600" defTabSz="800100" eaLnBrk="0" fontAlgn="base" hangingPunct="0">
                <a:spcBef>
                  <a:spcPct val="0"/>
                </a:spcBef>
                <a:spcAft>
                  <a:spcPct val="0"/>
                </a:spcAft>
                <a:defRPr>
                  <a:solidFill>
                    <a:schemeClr val="tx1"/>
                  </a:solidFill>
                  <a:latin typeface="Arial" charset="0"/>
                </a:defRPr>
              </a:lvl6pPr>
              <a:lvl7pPr marL="2971800" indent="-228600" defTabSz="800100" eaLnBrk="0" fontAlgn="base" hangingPunct="0">
                <a:spcBef>
                  <a:spcPct val="0"/>
                </a:spcBef>
                <a:spcAft>
                  <a:spcPct val="0"/>
                </a:spcAft>
                <a:defRPr>
                  <a:solidFill>
                    <a:schemeClr val="tx1"/>
                  </a:solidFill>
                  <a:latin typeface="Arial" charset="0"/>
                </a:defRPr>
              </a:lvl7pPr>
              <a:lvl8pPr marL="3429000" indent="-228600" defTabSz="800100" eaLnBrk="0" fontAlgn="base" hangingPunct="0">
                <a:spcBef>
                  <a:spcPct val="0"/>
                </a:spcBef>
                <a:spcAft>
                  <a:spcPct val="0"/>
                </a:spcAft>
                <a:defRPr>
                  <a:solidFill>
                    <a:schemeClr val="tx1"/>
                  </a:solidFill>
                  <a:latin typeface="Arial" charset="0"/>
                </a:defRPr>
              </a:lvl8pPr>
              <a:lvl9pPr marL="3886200" indent="-228600" defTabSz="800100" eaLnBrk="0" fontAlgn="base" hangingPunct="0">
                <a:spcBef>
                  <a:spcPct val="0"/>
                </a:spcBef>
                <a:spcAft>
                  <a:spcPct val="0"/>
                </a:spcAft>
                <a:defRPr>
                  <a:solidFill>
                    <a:schemeClr val="tx1"/>
                  </a:solidFill>
                  <a:latin typeface="Arial" charset="0"/>
                </a:defRPr>
              </a:lvl9pPr>
            </a:lstStyle>
            <a:p>
              <a:pPr algn="ctr" eaLnBrk="1" fontAlgn="base" hangingPunct="1">
                <a:lnSpc>
                  <a:spcPct val="90000"/>
                </a:lnSpc>
                <a:spcBef>
                  <a:spcPct val="0"/>
                </a:spcBef>
                <a:spcAft>
                  <a:spcPct val="0"/>
                </a:spcAft>
                <a:defRPr/>
              </a:pPr>
              <a:r>
                <a:rPr lang="en-US" sz="800" dirty="0">
                  <a:solidFill>
                    <a:schemeClr val="bg1"/>
                  </a:solidFill>
                  <a:latin typeface="Arial" panose="020B0604020202020204" pitchFamily="34" charset="0"/>
                  <a:cs typeface="Arial" panose="020B0604020202020204" pitchFamily="34" charset="0"/>
                </a:rPr>
                <a:t>This is a</a:t>
              </a:r>
              <a:br>
                <a:rPr lang="en-US" sz="800" dirty="0">
                  <a:solidFill>
                    <a:schemeClr val="bg1"/>
                  </a:solidFill>
                  <a:latin typeface="Arial" panose="020B0604020202020204" pitchFamily="34" charset="0"/>
                  <a:cs typeface="Arial" panose="020B0604020202020204" pitchFamily="34" charset="0"/>
                </a:rPr>
              </a:br>
              <a:r>
                <a:rPr lang="en-US" sz="800" dirty="0">
                  <a:solidFill>
                    <a:schemeClr val="bg1"/>
                  </a:solidFill>
                  <a:latin typeface="Arial" panose="020B0604020202020204" pitchFamily="34" charset="0"/>
                  <a:cs typeface="Arial" panose="020B0604020202020204" pitchFamily="34" charset="0"/>
                </a:rPr>
                <a:t>placeholder</a:t>
              </a:r>
            </a:p>
          </p:txBody>
        </p:sp>
        <p:sp>
          <p:nvSpPr>
            <p:cNvPr id="18" name="ZoneTexte 98"/>
            <p:cNvSpPr txBox="1"/>
            <p:nvPr/>
          </p:nvSpPr>
          <p:spPr bwMode="gray">
            <a:xfrm>
              <a:off x="3310345" y="3403754"/>
              <a:ext cx="819259" cy="373134"/>
            </a:xfrm>
            <a:prstGeom prst="rect">
              <a:avLst/>
            </a:prstGeom>
            <a:noFill/>
            <a:ln>
              <a:noFill/>
            </a:ln>
          </p:spPr>
          <p:txBody>
            <a:bodyPr anchor="ctr"/>
            <a:lstStyle>
              <a:lvl1pPr defTabSz="800100" eaLnBrk="0" hangingPunct="0">
                <a:defRPr>
                  <a:solidFill>
                    <a:schemeClr val="tx1"/>
                  </a:solidFill>
                  <a:latin typeface="Arial" charset="0"/>
                </a:defRPr>
              </a:lvl1pPr>
              <a:lvl2pPr marL="742950" indent="-285750" defTabSz="800100" eaLnBrk="0" hangingPunct="0">
                <a:defRPr>
                  <a:solidFill>
                    <a:schemeClr val="tx1"/>
                  </a:solidFill>
                  <a:latin typeface="Arial" charset="0"/>
                </a:defRPr>
              </a:lvl2pPr>
              <a:lvl3pPr marL="1143000" indent="-228600" defTabSz="800100" eaLnBrk="0" hangingPunct="0">
                <a:defRPr>
                  <a:solidFill>
                    <a:schemeClr val="tx1"/>
                  </a:solidFill>
                  <a:latin typeface="Arial" charset="0"/>
                </a:defRPr>
              </a:lvl3pPr>
              <a:lvl4pPr marL="1600200" indent="-228600" defTabSz="800100" eaLnBrk="0" hangingPunct="0">
                <a:defRPr>
                  <a:solidFill>
                    <a:schemeClr val="tx1"/>
                  </a:solidFill>
                  <a:latin typeface="Arial" charset="0"/>
                </a:defRPr>
              </a:lvl4pPr>
              <a:lvl5pPr marL="2057400" indent="-228600" defTabSz="800100" eaLnBrk="0" hangingPunct="0">
                <a:defRPr>
                  <a:solidFill>
                    <a:schemeClr val="tx1"/>
                  </a:solidFill>
                  <a:latin typeface="Arial" charset="0"/>
                </a:defRPr>
              </a:lvl5pPr>
              <a:lvl6pPr marL="2514600" indent="-228600" defTabSz="800100" eaLnBrk="0" fontAlgn="base" hangingPunct="0">
                <a:spcBef>
                  <a:spcPct val="0"/>
                </a:spcBef>
                <a:spcAft>
                  <a:spcPct val="0"/>
                </a:spcAft>
                <a:defRPr>
                  <a:solidFill>
                    <a:schemeClr val="tx1"/>
                  </a:solidFill>
                  <a:latin typeface="Arial" charset="0"/>
                </a:defRPr>
              </a:lvl6pPr>
              <a:lvl7pPr marL="2971800" indent="-228600" defTabSz="800100" eaLnBrk="0" fontAlgn="base" hangingPunct="0">
                <a:spcBef>
                  <a:spcPct val="0"/>
                </a:spcBef>
                <a:spcAft>
                  <a:spcPct val="0"/>
                </a:spcAft>
                <a:defRPr>
                  <a:solidFill>
                    <a:schemeClr val="tx1"/>
                  </a:solidFill>
                  <a:latin typeface="Arial" charset="0"/>
                </a:defRPr>
              </a:lvl7pPr>
              <a:lvl8pPr marL="3429000" indent="-228600" defTabSz="800100" eaLnBrk="0" fontAlgn="base" hangingPunct="0">
                <a:spcBef>
                  <a:spcPct val="0"/>
                </a:spcBef>
                <a:spcAft>
                  <a:spcPct val="0"/>
                </a:spcAft>
                <a:defRPr>
                  <a:solidFill>
                    <a:schemeClr val="tx1"/>
                  </a:solidFill>
                  <a:latin typeface="Arial" charset="0"/>
                </a:defRPr>
              </a:lvl8pPr>
              <a:lvl9pPr marL="3886200" indent="-228600" defTabSz="800100" eaLnBrk="0" fontAlgn="base" hangingPunct="0">
                <a:spcBef>
                  <a:spcPct val="0"/>
                </a:spcBef>
                <a:spcAft>
                  <a:spcPct val="0"/>
                </a:spcAft>
                <a:defRPr>
                  <a:solidFill>
                    <a:schemeClr val="tx1"/>
                  </a:solidFill>
                  <a:latin typeface="Arial" charset="0"/>
                </a:defRPr>
              </a:lvl9pPr>
            </a:lstStyle>
            <a:p>
              <a:pPr eaLnBrk="1" fontAlgn="base" hangingPunct="1">
                <a:lnSpc>
                  <a:spcPct val="90000"/>
                </a:lnSpc>
                <a:spcBef>
                  <a:spcPct val="0"/>
                </a:spcBef>
                <a:spcAft>
                  <a:spcPct val="0"/>
                </a:spcAft>
                <a:defRPr/>
              </a:pPr>
              <a:r>
                <a:rPr lang="en-US" sz="800" dirty="0">
                  <a:solidFill>
                    <a:schemeClr val="bg1"/>
                  </a:solidFill>
                  <a:latin typeface="Arial" panose="020B0604020202020204" pitchFamily="34" charset="0"/>
                  <a:cs typeface="Arial" panose="020B0604020202020204" pitchFamily="34" charset="0"/>
                </a:rPr>
                <a:t>This is a placeholder</a:t>
              </a:r>
            </a:p>
          </p:txBody>
        </p:sp>
      </p:grpSp>
      <p:sp>
        <p:nvSpPr>
          <p:cNvPr id="19" name="ZoneTexte 94"/>
          <p:cNvSpPr txBox="1"/>
          <p:nvPr/>
        </p:nvSpPr>
        <p:spPr bwMode="gray">
          <a:xfrm>
            <a:off x="2238670" y="5134811"/>
            <a:ext cx="1080843" cy="389819"/>
          </a:xfrm>
          <a:prstGeom prst="rect">
            <a:avLst/>
          </a:prstGeom>
          <a:noFill/>
          <a:ln>
            <a:noFill/>
          </a:ln>
        </p:spPr>
        <p:txBody>
          <a:bodyPr bIns="0" anchor="ctr"/>
          <a:lstStyle>
            <a:defPPr>
              <a:defRPr lang="fr-FR"/>
            </a:defPPr>
            <a:lvl1pPr algn="ctr" defTabSz="800100">
              <a:lnSpc>
                <a:spcPct val="90000"/>
              </a:lnSpc>
              <a:defRPr sz="1100" b="0">
                <a:solidFill>
                  <a:srgbClr val="525F6A"/>
                </a:solidFill>
                <a:latin typeface="+mn-lt"/>
              </a:defRPr>
            </a:lvl1pPr>
          </a:lstStyle>
          <a:p>
            <a:pPr fontAlgn="base">
              <a:spcBef>
                <a:spcPct val="0"/>
              </a:spcBef>
              <a:spcAft>
                <a:spcPct val="0"/>
              </a:spcAft>
            </a:pPr>
            <a:r>
              <a:rPr lang="en-US" sz="1200" b="1" dirty="0">
                <a:solidFill>
                  <a:schemeClr val="bg1"/>
                </a:solidFill>
                <a:latin typeface="Arial" panose="020B0604020202020204" pitchFamily="34" charset="0"/>
                <a:cs typeface="Arial" panose="020B0604020202020204" pitchFamily="34" charset="0"/>
              </a:rPr>
              <a:t>100</a:t>
            </a:r>
            <a:r>
              <a:rPr lang="en-US" sz="1200" dirty="0">
                <a:solidFill>
                  <a:schemeClr val="bg1"/>
                </a:solidFill>
                <a:latin typeface="Arial" panose="020B0604020202020204" pitchFamily="34" charset="0"/>
                <a:cs typeface="Arial" panose="020B0604020202020204" pitchFamily="34" charset="0"/>
              </a:rPr>
              <a:t> senders</a:t>
            </a:r>
          </a:p>
        </p:txBody>
      </p:sp>
      <p:sp>
        <p:nvSpPr>
          <p:cNvPr id="20" name="ZoneTexte 96"/>
          <p:cNvSpPr txBox="1"/>
          <p:nvPr/>
        </p:nvSpPr>
        <p:spPr bwMode="gray">
          <a:xfrm>
            <a:off x="1323994" y="3902491"/>
            <a:ext cx="2910197" cy="377815"/>
          </a:xfrm>
          <a:prstGeom prst="rect">
            <a:avLst/>
          </a:prstGeom>
          <a:noFill/>
          <a:ln>
            <a:noFill/>
          </a:ln>
        </p:spPr>
        <p:txBody>
          <a:bodyPr bIns="0" anchor="ctr"/>
          <a:lstStyle>
            <a:defPPr>
              <a:defRPr lang="fr-FR"/>
            </a:defPPr>
            <a:lvl1pPr algn="ctr" defTabSz="800100">
              <a:lnSpc>
                <a:spcPct val="90000"/>
              </a:lnSpc>
              <a:defRPr sz="1100" b="0">
                <a:solidFill>
                  <a:srgbClr val="525F6A"/>
                </a:solidFill>
                <a:latin typeface="+mn-lt"/>
              </a:defRPr>
            </a:lvl1pPr>
          </a:lstStyle>
          <a:p>
            <a:pPr fontAlgn="base">
              <a:spcBef>
                <a:spcPct val="0"/>
              </a:spcBef>
              <a:spcAft>
                <a:spcPct val="0"/>
              </a:spcAft>
            </a:pPr>
            <a:r>
              <a:rPr lang="en-US" sz="1200" b="1" dirty="0">
                <a:solidFill>
                  <a:schemeClr val="bg1"/>
                </a:solidFill>
                <a:latin typeface="Arial" panose="020B0604020202020204" pitchFamily="34" charset="0"/>
                <a:cs typeface="Arial" panose="020B0604020202020204" pitchFamily="34" charset="0"/>
              </a:rPr>
              <a:t>50</a:t>
            </a:r>
            <a:r>
              <a:rPr lang="en-US" sz="1200" dirty="0">
                <a:solidFill>
                  <a:schemeClr val="bg1"/>
                </a:solidFill>
                <a:latin typeface="Arial" panose="020B0604020202020204" pitchFamily="34" charset="0"/>
                <a:cs typeface="Arial" panose="020B0604020202020204" pitchFamily="34" charset="0"/>
              </a:rPr>
              <a:t> senders + special situation </a:t>
            </a:r>
          </a:p>
        </p:txBody>
      </p:sp>
      <p:sp>
        <p:nvSpPr>
          <p:cNvPr id="21" name="ZoneTexte 47"/>
          <p:cNvSpPr txBox="1">
            <a:spLocks noChangeArrowheads="1"/>
          </p:cNvSpPr>
          <p:nvPr/>
        </p:nvSpPr>
        <p:spPr bwMode="gray">
          <a:xfrm>
            <a:off x="1562162" y="6037101"/>
            <a:ext cx="2433863" cy="304055"/>
          </a:xfrm>
          <a:prstGeom prst="rect">
            <a:avLst/>
          </a:prstGeom>
          <a:noFill/>
          <a:ln w="28575">
            <a:noFill/>
            <a:miter lim="800000"/>
            <a:headEnd/>
            <a:tailEnd/>
          </a:ln>
        </p:spPr>
        <p:txBody>
          <a:bodyPr anchor="ctr"/>
          <a:lstStyle>
            <a:lvl1pPr defTabSz="800100" eaLnBrk="0" hangingPunct="0">
              <a:defRPr>
                <a:solidFill>
                  <a:schemeClr val="tx1"/>
                </a:solidFill>
                <a:latin typeface="Arial" charset="0"/>
              </a:defRPr>
            </a:lvl1pPr>
            <a:lvl2pPr marL="742950" indent="-285750" defTabSz="800100" eaLnBrk="0" hangingPunct="0">
              <a:defRPr>
                <a:solidFill>
                  <a:schemeClr val="tx1"/>
                </a:solidFill>
                <a:latin typeface="Arial" charset="0"/>
              </a:defRPr>
            </a:lvl2pPr>
            <a:lvl3pPr marL="1143000" indent="-228600" defTabSz="800100" eaLnBrk="0" hangingPunct="0">
              <a:defRPr>
                <a:solidFill>
                  <a:schemeClr val="tx1"/>
                </a:solidFill>
                <a:latin typeface="Arial" charset="0"/>
              </a:defRPr>
            </a:lvl3pPr>
            <a:lvl4pPr marL="1600200" indent="-228600" defTabSz="800100" eaLnBrk="0" hangingPunct="0">
              <a:defRPr>
                <a:solidFill>
                  <a:schemeClr val="tx1"/>
                </a:solidFill>
                <a:latin typeface="Arial" charset="0"/>
              </a:defRPr>
            </a:lvl4pPr>
            <a:lvl5pPr marL="2057400" indent="-228600" defTabSz="800100" eaLnBrk="0" hangingPunct="0">
              <a:defRPr>
                <a:solidFill>
                  <a:schemeClr val="tx1"/>
                </a:solidFill>
                <a:latin typeface="Arial" charset="0"/>
              </a:defRPr>
            </a:lvl5pPr>
            <a:lvl6pPr marL="2514600" indent="-228600" defTabSz="800100" eaLnBrk="0" fontAlgn="base" hangingPunct="0">
              <a:spcBef>
                <a:spcPct val="0"/>
              </a:spcBef>
              <a:spcAft>
                <a:spcPct val="0"/>
              </a:spcAft>
              <a:defRPr>
                <a:solidFill>
                  <a:schemeClr val="tx1"/>
                </a:solidFill>
                <a:latin typeface="Arial" charset="0"/>
              </a:defRPr>
            </a:lvl6pPr>
            <a:lvl7pPr marL="2971800" indent="-228600" defTabSz="800100" eaLnBrk="0" fontAlgn="base" hangingPunct="0">
              <a:spcBef>
                <a:spcPct val="0"/>
              </a:spcBef>
              <a:spcAft>
                <a:spcPct val="0"/>
              </a:spcAft>
              <a:defRPr>
                <a:solidFill>
                  <a:schemeClr val="tx1"/>
                </a:solidFill>
                <a:latin typeface="Arial" charset="0"/>
              </a:defRPr>
            </a:lvl7pPr>
            <a:lvl8pPr marL="3429000" indent="-228600" defTabSz="800100" eaLnBrk="0" fontAlgn="base" hangingPunct="0">
              <a:spcBef>
                <a:spcPct val="0"/>
              </a:spcBef>
              <a:spcAft>
                <a:spcPct val="0"/>
              </a:spcAft>
              <a:defRPr>
                <a:solidFill>
                  <a:schemeClr val="tx1"/>
                </a:solidFill>
                <a:latin typeface="Arial" charset="0"/>
              </a:defRPr>
            </a:lvl8pPr>
            <a:lvl9pPr marL="3886200" indent="-228600" defTabSz="800100" eaLnBrk="0" fontAlgn="base" hangingPunct="0">
              <a:spcBef>
                <a:spcPct val="0"/>
              </a:spcBef>
              <a:spcAft>
                <a:spcPct val="0"/>
              </a:spcAft>
              <a:defRPr>
                <a:solidFill>
                  <a:schemeClr val="tx1"/>
                </a:solidFill>
                <a:latin typeface="Arial" charset="0"/>
              </a:defRPr>
            </a:lvl9pPr>
          </a:lstStyle>
          <a:p>
            <a:pPr algn="ctr" eaLnBrk="1" fontAlgn="base" hangingPunct="1">
              <a:lnSpc>
                <a:spcPct val="90000"/>
              </a:lnSpc>
              <a:spcBef>
                <a:spcPct val="0"/>
              </a:spcBef>
              <a:spcAft>
                <a:spcPct val="0"/>
              </a:spcAft>
            </a:pPr>
            <a:r>
              <a:rPr lang="en-US" sz="1200" dirty="0">
                <a:solidFill>
                  <a:schemeClr val="bg1"/>
                </a:solidFill>
                <a:latin typeface="Arial" panose="020B0604020202020204" pitchFamily="34" charset="0"/>
                <a:cs typeface="Arial" charset="0"/>
              </a:rPr>
              <a:t>Monitoring &amp; risk management</a:t>
            </a:r>
          </a:p>
        </p:txBody>
      </p:sp>
      <p:cxnSp>
        <p:nvCxnSpPr>
          <p:cNvPr id="22" name="Gerader Verbinder 118"/>
          <p:cNvCxnSpPr>
            <a:stCxn id="6" idx="5"/>
          </p:cNvCxnSpPr>
          <p:nvPr/>
        </p:nvCxnSpPr>
        <p:spPr bwMode="gray">
          <a:xfrm>
            <a:off x="758964" y="2023960"/>
            <a:ext cx="10812415" cy="0"/>
          </a:xfrm>
          <a:prstGeom prst="line">
            <a:avLst/>
          </a:prstGeom>
          <a:ln w="6350">
            <a:solidFill>
              <a:schemeClr val="bg2"/>
            </a:solidFill>
            <a:tailEnd type="none"/>
          </a:ln>
        </p:spPr>
        <p:style>
          <a:lnRef idx="1">
            <a:schemeClr val="accent1"/>
          </a:lnRef>
          <a:fillRef idx="0">
            <a:schemeClr val="accent1"/>
          </a:fillRef>
          <a:effectRef idx="0">
            <a:schemeClr val="accent1"/>
          </a:effectRef>
          <a:fontRef idx="minor">
            <a:schemeClr val="tx1"/>
          </a:fontRef>
        </p:style>
      </p:cxnSp>
      <p:sp>
        <p:nvSpPr>
          <p:cNvPr id="24" name="ZoneTexte 92"/>
          <p:cNvSpPr txBox="1"/>
          <p:nvPr/>
        </p:nvSpPr>
        <p:spPr bwMode="gray">
          <a:xfrm>
            <a:off x="2768485" y="4602692"/>
            <a:ext cx="830914" cy="447187"/>
          </a:xfrm>
          <a:prstGeom prst="rect">
            <a:avLst/>
          </a:prstGeom>
          <a:noFill/>
          <a:ln>
            <a:noFill/>
          </a:ln>
        </p:spPr>
        <p:txBody>
          <a:bodyPr wrap="none" anchor="t"/>
          <a:lstStyle>
            <a:lvl1pPr defTabSz="800100" eaLnBrk="0" hangingPunct="0">
              <a:defRPr>
                <a:solidFill>
                  <a:schemeClr val="tx1"/>
                </a:solidFill>
                <a:latin typeface="Arial" charset="0"/>
              </a:defRPr>
            </a:lvl1pPr>
            <a:lvl2pPr marL="742950" indent="-285750" defTabSz="800100" eaLnBrk="0" hangingPunct="0">
              <a:defRPr>
                <a:solidFill>
                  <a:schemeClr val="tx1"/>
                </a:solidFill>
                <a:latin typeface="Arial" charset="0"/>
              </a:defRPr>
            </a:lvl2pPr>
            <a:lvl3pPr marL="1143000" indent="-228600" defTabSz="800100" eaLnBrk="0" hangingPunct="0">
              <a:defRPr>
                <a:solidFill>
                  <a:schemeClr val="tx1"/>
                </a:solidFill>
                <a:latin typeface="Arial" charset="0"/>
              </a:defRPr>
            </a:lvl3pPr>
            <a:lvl4pPr marL="1600200" indent="-228600" defTabSz="800100" eaLnBrk="0" hangingPunct="0">
              <a:defRPr>
                <a:solidFill>
                  <a:schemeClr val="tx1"/>
                </a:solidFill>
                <a:latin typeface="Arial" charset="0"/>
              </a:defRPr>
            </a:lvl4pPr>
            <a:lvl5pPr marL="2057400" indent="-228600" defTabSz="800100" eaLnBrk="0" hangingPunct="0">
              <a:defRPr>
                <a:solidFill>
                  <a:schemeClr val="tx1"/>
                </a:solidFill>
                <a:latin typeface="Arial" charset="0"/>
              </a:defRPr>
            </a:lvl5pPr>
            <a:lvl6pPr marL="2514600" indent="-228600" defTabSz="800100" eaLnBrk="0" fontAlgn="base" hangingPunct="0">
              <a:spcBef>
                <a:spcPct val="0"/>
              </a:spcBef>
              <a:spcAft>
                <a:spcPct val="0"/>
              </a:spcAft>
              <a:defRPr>
                <a:solidFill>
                  <a:schemeClr val="tx1"/>
                </a:solidFill>
                <a:latin typeface="Arial" charset="0"/>
              </a:defRPr>
            </a:lvl6pPr>
            <a:lvl7pPr marL="2971800" indent="-228600" defTabSz="800100" eaLnBrk="0" fontAlgn="base" hangingPunct="0">
              <a:spcBef>
                <a:spcPct val="0"/>
              </a:spcBef>
              <a:spcAft>
                <a:spcPct val="0"/>
              </a:spcAft>
              <a:defRPr>
                <a:solidFill>
                  <a:schemeClr val="tx1"/>
                </a:solidFill>
                <a:latin typeface="Arial" charset="0"/>
              </a:defRPr>
            </a:lvl7pPr>
            <a:lvl8pPr marL="3429000" indent="-228600" defTabSz="800100" eaLnBrk="0" fontAlgn="base" hangingPunct="0">
              <a:spcBef>
                <a:spcPct val="0"/>
              </a:spcBef>
              <a:spcAft>
                <a:spcPct val="0"/>
              </a:spcAft>
              <a:defRPr>
                <a:solidFill>
                  <a:schemeClr val="tx1"/>
                </a:solidFill>
                <a:latin typeface="Arial" charset="0"/>
              </a:defRPr>
            </a:lvl8pPr>
            <a:lvl9pPr marL="3886200" indent="-228600" defTabSz="800100" eaLnBrk="0" fontAlgn="base" hangingPunct="0">
              <a:spcBef>
                <a:spcPct val="0"/>
              </a:spcBef>
              <a:spcAft>
                <a:spcPct val="0"/>
              </a:spcAft>
              <a:defRPr>
                <a:solidFill>
                  <a:schemeClr val="tx1"/>
                </a:solidFill>
                <a:latin typeface="Arial" charset="0"/>
              </a:defRPr>
            </a:lvl9pPr>
          </a:lstStyle>
          <a:p>
            <a:pPr algn="ctr" eaLnBrk="1" fontAlgn="base" hangingPunct="1">
              <a:lnSpc>
                <a:spcPct val="90000"/>
              </a:lnSpc>
              <a:spcBef>
                <a:spcPct val="0"/>
              </a:spcBef>
              <a:spcAft>
                <a:spcPct val="0"/>
              </a:spcAft>
              <a:defRPr/>
            </a:pPr>
            <a:r>
              <a:rPr lang="en-US" sz="1000" dirty="0">
                <a:latin typeface="Arial" panose="020B0604020202020204" pitchFamily="34" charset="0"/>
                <a:cs typeface="Arial" panose="020B0604020202020204" pitchFamily="34" charset="0"/>
              </a:rPr>
              <a:t>Placeholder</a:t>
            </a:r>
            <a:br>
              <a:rPr lang="en-US" sz="1050" dirty="0">
                <a:latin typeface="Arial" panose="020B0604020202020204" pitchFamily="34" charset="0"/>
                <a:cs typeface="Arial" panose="020B0604020202020204" pitchFamily="34" charset="0"/>
              </a:rPr>
            </a:br>
            <a:r>
              <a:rPr lang="en-US" sz="800" dirty="0">
                <a:latin typeface="Arial" panose="020B0604020202020204" pitchFamily="34" charset="0"/>
                <a:cs typeface="Arial" panose="020B0604020202020204" pitchFamily="34" charset="0"/>
              </a:rPr>
              <a:t>maximum </a:t>
            </a:r>
            <a:r>
              <a:rPr lang="en-US" sz="800" b="1" dirty="0">
                <a:latin typeface="Arial" panose="020B0604020202020204" pitchFamily="34" charset="0"/>
                <a:cs typeface="Arial" panose="020B0604020202020204" pitchFamily="34" charset="0"/>
              </a:rPr>
              <a:t>25%</a:t>
            </a:r>
          </a:p>
        </p:txBody>
      </p:sp>
      <p:sp>
        <p:nvSpPr>
          <p:cNvPr id="25" name="ZoneTexte 93"/>
          <p:cNvSpPr txBox="1"/>
          <p:nvPr/>
        </p:nvSpPr>
        <p:spPr bwMode="gray">
          <a:xfrm>
            <a:off x="1990329" y="4604668"/>
            <a:ext cx="830914" cy="443237"/>
          </a:xfrm>
          <a:prstGeom prst="rect">
            <a:avLst/>
          </a:prstGeom>
          <a:noFill/>
          <a:ln>
            <a:noFill/>
          </a:ln>
        </p:spPr>
        <p:txBody>
          <a:bodyPr wrap="none" anchor="t"/>
          <a:lstStyle>
            <a:lvl1pPr defTabSz="800100" eaLnBrk="0" hangingPunct="0">
              <a:defRPr>
                <a:solidFill>
                  <a:schemeClr val="tx1"/>
                </a:solidFill>
                <a:latin typeface="Arial" charset="0"/>
              </a:defRPr>
            </a:lvl1pPr>
            <a:lvl2pPr marL="742950" indent="-285750" defTabSz="800100" eaLnBrk="0" hangingPunct="0">
              <a:defRPr>
                <a:solidFill>
                  <a:schemeClr val="tx1"/>
                </a:solidFill>
                <a:latin typeface="Arial" charset="0"/>
              </a:defRPr>
            </a:lvl2pPr>
            <a:lvl3pPr marL="1143000" indent="-228600" defTabSz="800100" eaLnBrk="0" hangingPunct="0">
              <a:defRPr>
                <a:solidFill>
                  <a:schemeClr val="tx1"/>
                </a:solidFill>
                <a:latin typeface="Arial" charset="0"/>
              </a:defRPr>
            </a:lvl3pPr>
            <a:lvl4pPr marL="1600200" indent="-228600" defTabSz="800100" eaLnBrk="0" hangingPunct="0">
              <a:defRPr>
                <a:solidFill>
                  <a:schemeClr val="tx1"/>
                </a:solidFill>
                <a:latin typeface="Arial" charset="0"/>
              </a:defRPr>
            </a:lvl4pPr>
            <a:lvl5pPr marL="2057400" indent="-228600" defTabSz="800100" eaLnBrk="0" hangingPunct="0">
              <a:defRPr>
                <a:solidFill>
                  <a:schemeClr val="tx1"/>
                </a:solidFill>
                <a:latin typeface="Arial" charset="0"/>
              </a:defRPr>
            </a:lvl5pPr>
            <a:lvl6pPr marL="2514600" indent="-228600" defTabSz="800100" eaLnBrk="0" fontAlgn="base" hangingPunct="0">
              <a:spcBef>
                <a:spcPct val="0"/>
              </a:spcBef>
              <a:spcAft>
                <a:spcPct val="0"/>
              </a:spcAft>
              <a:defRPr>
                <a:solidFill>
                  <a:schemeClr val="tx1"/>
                </a:solidFill>
                <a:latin typeface="Arial" charset="0"/>
              </a:defRPr>
            </a:lvl6pPr>
            <a:lvl7pPr marL="2971800" indent="-228600" defTabSz="800100" eaLnBrk="0" fontAlgn="base" hangingPunct="0">
              <a:spcBef>
                <a:spcPct val="0"/>
              </a:spcBef>
              <a:spcAft>
                <a:spcPct val="0"/>
              </a:spcAft>
              <a:defRPr>
                <a:solidFill>
                  <a:schemeClr val="tx1"/>
                </a:solidFill>
                <a:latin typeface="Arial" charset="0"/>
              </a:defRPr>
            </a:lvl7pPr>
            <a:lvl8pPr marL="3429000" indent="-228600" defTabSz="800100" eaLnBrk="0" fontAlgn="base" hangingPunct="0">
              <a:spcBef>
                <a:spcPct val="0"/>
              </a:spcBef>
              <a:spcAft>
                <a:spcPct val="0"/>
              </a:spcAft>
              <a:defRPr>
                <a:solidFill>
                  <a:schemeClr val="tx1"/>
                </a:solidFill>
                <a:latin typeface="Arial" charset="0"/>
              </a:defRPr>
            </a:lvl8pPr>
            <a:lvl9pPr marL="3886200" indent="-228600" defTabSz="800100" eaLnBrk="0" fontAlgn="base" hangingPunct="0">
              <a:spcBef>
                <a:spcPct val="0"/>
              </a:spcBef>
              <a:spcAft>
                <a:spcPct val="0"/>
              </a:spcAft>
              <a:defRPr>
                <a:solidFill>
                  <a:schemeClr val="tx1"/>
                </a:solidFill>
                <a:latin typeface="Arial" charset="0"/>
              </a:defRPr>
            </a:lvl9pPr>
          </a:lstStyle>
          <a:p>
            <a:pPr algn="ctr" eaLnBrk="1" fontAlgn="base" hangingPunct="1">
              <a:lnSpc>
                <a:spcPct val="90000"/>
              </a:lnSpc>
              <a:spcBef>
                <a:spcPct val="0"/>
              </a:spcBef>
              <a:spcAft>
                <a:spcPct val="0"/>
              </a:spcAft>
              <a:defRPr/>
            </a:pPr>
            <a:r>
              <a:rPr lang="en-US" sz="1000" dirty="0">
                <a:latin typeface="Arial" panose="020B0604020202020204" pitchFamily="34" charset="0"/>
                <a:cs typeface="Arial" panose="020B0604020202020204" pitchFamily="34" charset="0"/>
              </a:rPr>
              <a:t>Placeholder</a:t>
            </a:r>
            <a:br>
              <a:rPr lang="en-US" sz="1000" dirty="0">
                <a:latin typeface="Arial" panose="020B0604020202020204" pitchFamily="34" charset="0"/>
                <a:cs typeface="Arial" panose="020B0604020202020204" pitchFamily="34" charset="0"/>
              </a:rPr>
            </a:br>
            <a:r>
              <a:rPr lang="en-US" sz="800" dirty="0">
                <a:latin typeface="Arial" panose="020B0604020202020204" pitchFamily="34" charset="0"/>
                <a:cs typeface="Arial" panose="020B0604020202020204" pitchFamily="34" charset="0"/>
              </a:rPr>
              <a:t>minimum </a:t>
            </a:r>
            <a:r>
              <a:rPr lang="en-US" sz="800" b="1" dirty="0">
                <a:latin typeface="Arial" panose="020B0604020202020204" pitchFamily="34" charset="0"/>
                <a:cs typeface="Arial" panose="020B0604020202020204" pitchFamily="34" charset="0"/>
              </a:rPr>
              <a:t>75%</a:t>
            </a:r>
          </a:p>
        </p:txBody>
      </p:sp>
      <p:grpSp>
        <p:nvGrpSpPr>
          <p:cNvPr id="26" name="Gruppieren 25"/>
          <p:cNvGrpSpPr/>
          <p:nvPr/>
        </p:nvGrpSpPr>
        <p:grpSpPr bwMode="gray">
          <a:xfrm>
            <a:off x="2354283" y="2774494"/>
            <a:ext cx="922526" cy="1127998"/>
            <a:chOff x="2027385" y="2909013"/>
            <a:chExt cx="1249680" cy="1112891"/>
          </a:xfrm>
        </p:grpSpPr>
        <p:cxnSp>
          <p:nvCxnSpPr>
            <p:cNvPr id="27" name="Gerader Verbinder 28"/>
            <p:cNvCxnSpPr/>
            <p:nvPr/>
          </p:nvCxnSpPr>
          <p:spPr bwMode="gray">
            <a:xfrm>
              <a:off x="2027385" y="2909013"/>
              <a:ext cx="0" cy="1112891"/>
            </a:xfrm>
            <a:prstGeom prst="line">
              <a:avLst/>
            </a:prstGeom>
            <a:ln w="6350">
              <a:solidFill>
                <a:schemeClr val="bg2"/>
              </a:solidFill>
              <a:tailEnd type="none"/>
            </a:ln>
          </p:spPr>
          <p:style>
            <a:lnRef idx="1">
              <a:schemeClr val="accent1"/>
            </a:lnRef>
            <a:fillRef idx="0">
              <a:schemeClr val="accent1"/>
            </a:fillRef>
            <a:effectRef idx="0">
              <a:schemeClr val="accent1"/>
            </a:effectRef>
            <a:fontRef idx="minor">
              <a:schemeClr val="tx1"/>
            </a:fontRef>
          </p:style>
        </p:cxnSp>
        <p:cxnSp>
          <p:nvCxnSpPr>
            <p:cNvPr id="28" name="Gerader Verbinder 104"/>
            <p:cNvCxnSpPr/>
            <p:nvPr/>
          </p:nvCxnSpPr>
          <p:spPr bwMode="gray">
            <a:xfrm>
              <a:off x="3277065" y="2909013"/>
              <a:ext cx="0" cy="1112891"/>
            </a:xfrm>
            <a:prstGeom prst="line">
              <a:avLst/>
            </a:prstGeom>
            <a:ln w="6350">
              <a:solidFill>
                <a:schemeClr val="bg2"/>
              </a:solidFill>
              <a:tailEnd type="none"/>
            </a:ln>
          </p:spPr>
          <p:style>
            <a:lnRef idx="1">
              <a:schemeClr val="accent1"/>
            </a:lnRef>
            <a:fillRef idx="0">
              <a:schemeClr val="accent1"/>
            </a:fillRef>
            <a:effectRef idx="0">
              <a:schemeClr val="accent1"/>
            </a:effectRef>
            <a:fontRef idx="minor">
              <a:schemeClr val="tx1"/>
            </a:fontRef>
          </p:style>
        </p:cxnSp>
      </p:grpSp>
      <p:grpSp>
        <p:nvGrpSpPr>
          <p:cNvPr id="29" name="Gruppieren 28"/>
          <p:cNvGrpSpPr/>
          <p:nvPr/>
        </p:nvGrpSpPr>
        <p:grpSpPr bwMode="gray">
          <a:xfrm rot="10800000">
            <a:off x="2670463" y="5997414"/>
            <a:ext cx="211356" cy="112829"/>
            <a:chOff x="2496012" y="5500879"/>
            <a:chExt cx="228929" cy="112516"/>
          </a:xfrm>
        </p:grpSpPr>
        <p:sp>
          <p:nvSpPr>
            <p:cNvPr id="30" name="Freeform 18"/>
            <p:cNvSpPr>
              <a:spLocks/>
            </p:cNvSpPr>
            <p:nvPr/>
          </p:nvSpPr>
          <p:spPr bwMode="gray">
            <a:xfrm rot="10800000" flipH="1" flipV="1">
              <a:off x="2496012" y="5500879"/>
              <a:ext cx="228929" cy="112516"/>
            </a:xfrm>
            <a:custGeom>
              <a:avLst/>
              <a:gdLst>
                <a:gd name="T0" fmla="*/ 0 w 1241"/>
                <a:gd name="T1" fmla="*/ 0 h 142"/>
                <a:gd name="T2" fmla="*/ 477 w 1241"/>
                <a:gd name="T3" fmla="*/ 0 h 142"/>
                <a:gd name="T4" fmla="*/ 620 w 1241"/>
                <a:gd name="T5" fmla="*/ 142 h 142"/>
                <a:gd name="T6" fmla="*/ 766 w 1241"/>
                <a:gd name="T7" fmla="*/ 0 h 142"/>
                <a:gd name="T8" fmla="*/ 1241 w 1241"/>
                <a:gd name="T9" fmla="*/ 0 h 142"/>
                <a:gd name="connsiteX0" fmla="*/ 0 w 6172"/>
                <a:gd name="connsiteY0" fmla="*/ 0 h 10000"/>
                <a:gd name="connsiteX1" fmla="*/ 3844 w 6172"/>
                <a:gd name="connsiteY1" fmla="*/ 0 h 10000"/>
                <a:gd name="connsiteX2" fmla="*/ 4996 w 6172"/>
                <a:gd name="connsiteY2" fmla="*/ 10000 h 10000"/>
                <a:gd name="connsiteX3" fmla="*/ 6172 w 6172"/>
                <a:gd name="connsiteY3" fmla="*/ 0 h 10000"/>
                <a:gd name="connsiteX0" fmla="*/ 0 w 3772"/>
                <a:gd name="connsiteY0" fmla="*/ 0 h 10000"/>
                <a:gd name="connsiteX1" fmla="*/ 1867 w 3772"/>
                <a:gd name="connsiteY1" fmla="*/ 10000 h 10000"/>
                <a:gd name="connsiteX2" fmla="*/ 3772 w 3772"/>
                <a:gd name="connsiteY2" fmla="*/ 0 h 10000"/>
              </a:gdLst>
              <a:ahLst/>
              <a:cxnLst>
                <a:cxn ang="0">
                  <a:pos x="connsiteX0" y="connsiteY0"/>
                </a:cxn>
                <a:cxn ang="0">
                  <a:pos x="connsiteX1" y="connsiteY1"/>
                </a:cxn>
                <a:cxn ang="0">
                  <a:pos x="connsiteX2" y="connsiteY2"/>
                </a:cxn>
              </a:cxnLst>
              <a:rect l="l" t="t" r="r" b="b"/>
              <a:pathLst>
                <a:path w="3772" h="10000">
                  <a:moveTo>
                    <a:pt x="0" y="0"/>
                  </a:moveTo>
                  <a:lnTo>
                    <a:pt x="1867" y="10000"/>
                  </a:lnTo>
                  <a:lnTo>
                    <a:pt x="3772" y="0"/>
                  </a:lnTo>
                </a:path>
              </a:pathLst>
            </a:custGeom>
            <a:noFill/>
            <a:ln w="6350" cap="flat">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4" tIns="45718" rIns="91434" bIns="45718" numCol="1" anchor="t" anchorCtr="0" compatLnSpc="1">
              <a:prstTxWarp prst="textNoShape">
                <a:avLst/>
              </a:prstTxWarp>
            </a:bodyPr>
            <a:lstStyle/>
            <a:p>
              <a:pPr defTabSz="914400" fontAlgn="base">
                <a:spcBef>
                  <a:spcPct val="0"/>
                </a:spcBef>
                <a:spcAft>
                  <a:spcPct val="0"/>
                </a:spcAft>
              </a:pPr>
              <a:endParaRPr lang="en-US" sz="1800" dirty="0">
                <a:solidFill>
                  <a:schemeClr val="bg1"/>
                </a:solidFill>
                <a:latin typeface="Arial" panose="020B0604020202020204" pitchFamily="34" charset="0"/>
                <a:cs typeface="Arial" panose="020B0604020202020204" pitchFamily="34" charset="0"/>
              </a:endParaRPr>
            </a:p>
          </p:txBody>
        </p:sp>
        <p:sp>
          <p:nvSpPr>
            <p:cNvPr id="31" name="Freeform 20"/>
            <p:cNvSpPr>
              <a:spLocks/>
            </p:cNvSpPr>
            <p:nvPr/>
          </p:nvSpPr>
          <p:spPr bwMode="gray">
            <a:xfrm rot="10800000" flipH="1" flipV="1">
              <a:off x="2528203" y="5504365"/>
              <a:ext cx="164547" cy="81124"/>
            </a:xfrm>
            <a:custGeom>
              <a:avLst/>
              <a:gdLst>
                <a:gd name="T0" fmla="*/ 0 w 215"/>
                <a:gd name="T1" fmla="*/ 0 h 106"/>
                <a:gd name="T2" fmla="*/ 107 w 215"/>
                <a:gd name="T3" fmla="*/ 106 h 106"/>
                <a:gd name="T4" fmla="*/ 215 w 215"/>
                <a:gd name="T5" fmla="*/ 0 h 106"/>
                <a:gd name="T6" fmla="*/ 0 w 215"/>
                <a:gd name="T7" fmla="*/ 0 h 106"/>
              </a:gdLst>
              <a:ahLst/>
              <a:cxnLst>
                <a:cxn ang="0">
                  <a:pos x="T0" y="T1"/>
                </a:cxn>
                <a:cxn ang="0">
                  <a:pos x="T2" y="T3"/>
                </a:cxn>
                <a:cxn ang="0">
                  <a:pos x="T4" y="T5"/>
                </a:cxn>
                <a:cxn ang="0">
                  <a:pos x="T6" y="T7"/>
                </a:cxn>
              </a:cxnLst>
              <a:rect l="0" t="0" r="r" b="b"/>
              <a:pathLst>
                <a:path w="215" h="106">
                  <a:moveTo>
                    <a:pt x="0" y="0"/>
                  </a:moveTo>
                  <a:lnTo>
                    <a:pt x="107" y="106"/>
                  </a:lnTo>
                  <a:lnTo>
                    <a:pt x="215" y="0"/>
                  </a:lnTo>
                  <a:lnTo>
                    <a:pt x="0" y="0"/>
                  </a:lnTo>
                  <a:close/>
                </a:path>
              </a:pathLst>
            </a:custGeom>
            <a:solidFill>
              <a:schemeClr val="tx2"/>
            </a:solidFill>
            <a:ln>
              <a:noFill/>
            </a:ln>
          </p:spPr>
          <p:txBody>
            <a:bodyPr vert="horz" wrap="square" lIns="91434" tIns="45718" rIns="91434" bIns="45718" numCol="1" anchor="t" anchorCtr="0" compatLnSpc="1">
              <a:prstTxWarp prst="textNoShape">
                <a:avLst/>
              </a:prstTxWarp>
            </a:bodyPr>
            <a:lstStyle/>
            <a:p>
              <a:pPr defTabSz="914400" fontAlgn="base">
                <a:spcBef>
                  <a:spcPct val="0"/>
                </a:spcBef>
                <a:spcAft>
                  <a:spcPct val="0"/>
                </a:spcAft>
              </a:pPr>
              <a:endParaRPr lang="en-US" sz="1800" dirty="0">
                <a:solidFill>
                  <a:schemeClr val="bg1"/>
                </a:solidFill>
                <a:latin typeface="Arial" panose="020B0604020202020204" pitchFamily="34" charset="0"/>
                <a:cs typeface="Arial" panose="020B0604020202020204" pitchFamily="34" charset="0"/>
              </a:endParaRPr>
            </a:p>
          </p:txBody>
        </p:sp>
      </p:grpSp>
      <p:sp>
        <p:nvSpPr>
          <p:cNvPr id="32" name="ZoneTexte 82"/>
          <p:cNvSpPr txBox="1"/>
          <p:nvPr/>
        </p:nvSpPr>
        <p:spPr bwMode="gray">
          <a:xfrm>
            <a:off x="5240444" y="1680054"/>
            <a:ext cx="3682666" cy="340321"/>
          </a:xfrm>
          <a:prstGeom prst="rect">
            <a:avLst/>
          </a:prstGeom>
          <a:noFill/>
          <a:ln>
            <a:noFill/>
          </a:ln>
        </p:spPr>
        <p:txBody>
          <a:bodyPr rIns="0" bIns="72000" anchor="b" anchorCtr="0"/>
          <a:lstStyle>
            <a:defPPr>
              <a:defRPr lang="fr-FR"/>
            </a:defPPr>
            <a:lvl1pPr algn="ctr" defTabSz="800100">
              <a:lnSpc>
                <a:spcPct val="90000"/>
              </a:lnSpc>
              <a:defRPr sz="1200" b="1">
                <a:solidFill>
                  <a:srgbClr val="525F6A"/>
                </a:solidFill>
                <a:latin typeface="Arial Narrow" pitchFamily="34" charset="0"/>
              </a:defRPr>
            </a:lvl1pPr>
          </a:lstStyle>
          <a:p>
            <a:pPr algn="l" fontAlgn="base">
              <a:spcBef>
                <a:spcPct val="0"/>
              </a:spcBef>
              <a:spcAft>
                <a:spcPct val="0"/>
              </a:spcAft>
            </a:pPr>
            <a:r>
              <a:rPr lang="en-US" b="0" dirty="0">
                <a:solidFill>
                  <a:schemeClr val="bg1"/>
                </a:solidFill>
                <a:latin typeface="Arial" panose="020B0604020202020204" pitchFamily="34" charset="0"/>
                <a:cs typeface="Arial" panose="020B0604020202020204" pitchFamily="34" charset="0"/>
              </a:rPr>
              <a:t>This is a Placeholder</a:t>
            </a:r>
          </a:p>
        </p:txBody>
      </p:sp>
      <p:sp>
        <p:nvSpPr>
          <p:cNvPr id="33" name="ZoneTexte 82"/>
          <p:cNvSpPr txBox="1"/>
          <p:nvPr/>
        </p:nvSpPr>
        <p:spPr bwMode="gray">
          <a:xfrm>
            <a:off x="5240444" y="2786508"/>
            <a:ext cx="2929664" cy="1105579"/>
          </a:xfrm>
          <a:prstGeom prst="rect">
            <a:avLst/>
          </a:prstGeom>
          <a:noFill/>
          <a:ln>
            <a:noFill/>
          </a:ln>
        </p:spPr>
        <p:txBody>
          <a:bodyPr rIns="0" bIns="72000" anchor="b" anchorCtr="0"/>
          <a:lstStyle>
            <a:defPPr>
              <a:defRPr lang="fr-FR"/>
            </a:defPPr>
            <a:lvl1pPr algn="ctr" defTabSz="800100">
              <a:lnSpc>
                <a:spcPct val="90000"/>
              </a:lnSpc>
              <a:defRPr sz="1200" b="1">
                <a:solidFill>
                  <a:srgbClr val="525F6A"/>
                </a:solidFill>
                <a:latin typeface="Arial Narrow" pitchFamily="34" charset="0"/>
              </a:defRPr>
            </a:lvl1pPr>
          </a:lstStyle>
          <a:p>
            <a:pPr algn="l" fontAlgn="base">
              <a:spcBef>
                <a:spcPct val="0"/>
              </a:spcBef>
              <a:spcAft>
                <a:spcPct val="0"/>
              </a:spcAft>
              <a:defRPr/>
            </a:pPr>
            <a:r>
              <a:rPr lang="en-US" b="0" cap="all" dirty="0">
                <a:solidFill>
                  <a:schemeClr val="bg2"/>
                </a:solidFill>
                <a:latin typeface="Arial" panose="020B0604020202020204" pitchFamily="34" charset="0"/>
                <a:cs typeface="Arial" panose="020B0604020202020204" pitchFamily="34" charset="0"/>
              </a:rPr>
              <a:t>Placeholder:</a:t>
            </a:r>
          </a:p>
          <a:p>
            <a:pPr marL="180000" lvl="1" indent="-180000" defTabSz="914400" fontAlgn="base">
              <a:spcBef>
                <a:spcPts val="300"/>
              </a:spcBef>
              <a:buClr>
                <a:schemeClr val="bg2"/>
              </a:buClr>
              <a:buSzPct val="125000"/>
              <a:buFont typeface="Symbol" panose="05050102010706020507" pitchFamily="18" charset="2"/>
              <a:buChar char="-"/>
            </a:pPr>
            <a:r>
              <a:rPr lang="en-US" sz="1050" kern="0" dirty="0">
                <a:solidFill>
                  <a:schemeClr val="bg1"/>
                </a:solidFill>
                <a:latin typeface="Arial" panose="020B0604020202020204" pitchFamily="34" charset="0"/>
                <a:cs typeface="Arial" panose="020B0604020202020204" pitchFamily="34" charset="0"/>
              </a:rPr>
              <a:t>This is a Placeholder</a:t>
            </a:r>
          </a:p>
          <a:p>
            <a:pPr marL="180000" lvl="1" indent="-180000" defTabSz="914400" fontAlgn="base">
              <a:spcBef>
                <a:spcPts val="300"/>
              </a:spcBef>
              <a:buClr>
                <a:schemeClr val="bg2"/>
              </a:buClr>
              <a:buSzPct val="125000"/>
              <a:buFont typeface="Symbol" panose="05050102010706020507" pitchFamily="18" charset="2"/>
              <a:buChar char="-"/>
            </a:pPr>
            <a:r>
              <a:rPr lang="en-US" sz="1050" kern="0" dirty="0">
                <a:solidFill>
                  <a:schemeClr val="bg1"/>
                </a:solidFill>
                <a:latin typeface="Arial" panose="020B0604020202020204" pitchFamily="34" charset="0"/>
                <a:cs typeface="Arial" panose="020B0604020202020204" pitchFamily="34" charset="0"/>
              </a:rPr>
              <a:t>This is a Placeholder</a:t>
            </a:r>
          </a:p>
          <a:p>
            <a:pPr marL="180000" lvl="1" indent="-180000" defTabSz="914400" fontAlgn="base">
              <a:spcBef>
                <a:spcPts val="300"/>
              </a:spcBef>
              <a:buClr>
                <a:schemeClr val="bg2"/>
              </a:buClr>
              <a:buSzPct val="125000"/>
              <a:buFont typeface="Symbol" panose="05050102010706020507" pitchFamily="18" charset="2"/>
              <a:buChar char="-"/>
            </a:pPr>
            <a:r>
              <a:rPr lang="en-US" sz="1050" kern="0" dirty="0">
                <a:solidFill>
                  <a:schemeClr val="bg1"/>
                </a:solidFill>
                <a:latin typeface="Arial" panose="020B0604020202020204" pitchFamily="34" charset="0"/>
                <a:cs typeface="Arial" panose="020B0604020202020204" pitchFamily="34" charset="0"/>
              </a:rPr>
              <a:t>This is a Placeholder</a:t>
            </a:r>
          </a:p>
          <a:p>
            <a:pPr marL="180000" lvl="1" indent="-180000" defTabSz="914400" fontAlgn="base">
              <a:spcBef>
                <a:spcPts val="300"/>
              </a:spcBef>
              <a:buClr>
                <a:schemeClr val="bg2"/>
              </a:buClr>
              <a:buSzPct val="125000"/>
              <a:buFont typeface="Symbol" panose="05050102010706020507" pitchFamily="18" charset="2"/>
              <a:buChar char="-"/>
            </a:pPr>
            <a:r>
              <a:rPr lang="en-US" sz="1050" kern="0" dirty="0">
                <a:solidFill>
                  <a:schemeClr val="bg1"/>
                </a:solidFill>
                <a:latin typeface="Arial" panose="020B0604020202020204" pitchFamily="34" charset="0"/>
                <a:cs typeface="Arial" panose="020B0604020202020204" pitchFamily="34" charset="0"/>
              </a:rPr>
              <a:t>This is a Placeholder</a:t>
            </a:r>
          </a:p>
        </p:txBody>
      </p:sp>
      <p:cxnSp>
        <p:nvCxnSpPr>
          <p:cNvPr id="35" name="Gerader Verbinder 135"/>
          <p:cNvCxnSpPr/>
          <p:nvPr/>
        </p:nvCxnSpPr>
        <p:spPr bwMode="gray">
          <a:xfrm>
            <a:off x="3471260" y="5133512"/>
            <a:ext cx="8100119" cy="0"/>
          </a:xfrm>
          <a:prstGeom prst="line">
            <a:avLst/>
          </a:prstGeom>
          <a:ln w="6350">
            <a:solidFill>
              <a:schemeClr val="bg2"/>
            </a:solidFill>
            <a:tailEnd type="none"/>
          </a:ln>
        </p:spPr>
        <p:style>
          <a:lnRef idx="1">
            <a:schemeClr val="accent1"/>
          </a:lnRef>
          <a:fillRef idx="0">
            <a:schemeClr val="accent1"/>
          </a:fillRef>
          <a:effectRef idx="0">
            <a:schemeClr val="accent1"/>
          </a:effectRef>
          <a:fontRef idx="minor">
            <a:schemeClr val="tx1"/>
          </a:fontRef>
        </p:style>
      </p:cxnSp>
      <p:cxnSp>
        <p:nvCxnSpPr>
          <p:cNvPr id="38" name="Gerader Verbinder 142"/>
          <p:cNvCxnSpPr/>
          <p:nvPr/>
        </p:nvCxnSpPr>
        <p:spPr bwMode="gray">
          <a:xfrm>
            <a:off x="3719974" y="6237163"/>
            <a:ext cx="7854489" cy="0"/>
          </a:xfrm>
          <a:prstGeom prst="line">
            <a:avLst/>
          </a:prstGeom>
          <a:ln w="6350">
            <a:solidFill>
              <a:schemeClr val="bg2"/>
            </a:solidFill>
            <a:tailEnd type="none"/>
          </a:ln>
        </p:spPr>
        <p:style>
          <a:lnRef idx="1">
            <a:schemeClr val="accent1"/>
          </a:lnRef>
          <a:fillRef idx="0">
            <a:schemeClr val="accent1"/>
          </a:fillRef>
          <a:effectRef idx="0">
            <a:schemeClr val="accent1"/>
          </a:effectRef>
          <a:fontRef idx="minor">
            <a:schemeClr val="tx1"/>
          </a:fontRef>
        </p:style>
      </p:cxnSp>
      <p:sp>
        <p:nvSpPr>
          <p:cNvPr id="41" name="ZoneTexte 82"/>
          <p:cNvSpPr txBox="1"/>
          <p:nvPr/>
        </p:nvSpPr>
        <p:spPr bwMode="gray">
          <a:xfrm>
            <a:off x="5240444" y="4028779"/>
            <a:ext cx="2929664" cy="1105579"/>
          </a:xfrm>
          <a:prstGeom prst="rect">
            <a:avLst/>
          </a:prstGeom>
          <a:noFill/>
          <a:ln>
            <a:noFill/>
          </a:ln>
        </p:spPr>
        <p:txBody>
          <a:bodyPr rIns="0" bIns="72000" anchor="b" anchorCtr="0"/>
          <a:lstStyle>
            <a:defPPr>
              <a:defRPr lang="fr-FR"/>
            </a:defPPr>
            <a:lvl1pPr algn="ctr" defTabSz="800100">
              <a:lnSpc>
                <a:spcPct val="90000"/>
              </a:lnSpc>
              <a:defRPr sz="1200" b="1">
                <a:solidFill>
                  <a:srgbClr val="525F6A"/>
                </a:solidFill>
                <a:latin typeface="Arial Narrow" pitchFamily="34" charset="0"/>
              </a:defRPr>
            </a:lvl1pPr>
          </a:lstStyle>
          <a:p>
            <a:pPr algn="l" fontAlgn="base">
              <a:spcBef>
                <a:spcPct val="0"/>
              </a:spcBef>
              <a:spcAft>
                <a:spcPct val="0"/>
              </a:spcAft>
              <a:defRPr/>
            </a:pPr>
            <a:r>
              <a:rPr lang="en-US" b="0" cap="all" dirty="0">
                <a:solidFill>
                  <a:schemeClr val="bg2"/>
                </a:solidFill>
                <a:latin typeface="Arial" panose="020B0604020202020204" pitchFamily="34" charset="0"/>
                <a:cs typeface="Arial" panose="020B0604020202020204" pitchFamily="34" charset="0"/>
              </a:rPr>
              <a:t>Placeholder:</a:t>
            </a:r>
          </a:p>
          <a:p>
            <a:pPr marL="180000" lvl="1" indent="-180000" defTabSz="914400" fontAlgn="base">
              <a:spcBef>
                <a:spcPts val="300"/>
              </a:spcBef>
              <a:buClr>
                <a:schemeClr val="bg2"/>
              </a:buClr>
              <a:buSzPct val="125000"/>
              <a:buFont typeface="Symbol" panose="05050102010706020507" pitchFamily="18" charset="2"/>
              <a:buChar char="-"/>
            </a:pPr>
            <a:r>
              <a:rPr lang="en-US" sz="1050" kern="0" dirty="0">
                <a:solidFill>
                  <a:schemeClr val="bg1"/>
                </a:solidFill>
                <a:latin typeface="Arial" panose="020B0604020202020204" pitchFamily="34" charset="0"/>
                <a:cs typeface="Arial" panose="020B0604020202020204" pitchFamily="34" charset="0"/>
              </a:rPr>
              <a:t>This is a Placeholder</a:t>
            </a:r>
          </a:p>
          <a:p>
            <a:pPr marL="180000" lvl="1" indent="-180000" defTabSz="914400" fontAlgn="base">
              <a:spcBef>
                <a:spcPts val="300"/>
              </a:spcBef>
              <a:buClr>
                <a:schemeClr val="bg2"/>
              </a:buClr>
              <a:buSzPct val="125000"/>
              <a:buFont typeface="Symbol" panose="05050102010706020507" pitchFamily="18" charset="2"/>
              <a:buChar char="-"/>
            </a:pPr>
            <a:r>
              <a:rPr lang="en-US" sz="1050" kern="0" dirty="0">
                <a:solidFill>
                  <a:schemeClr val="bg1"/>
                </a:solidFill>
                <a:latin typeface="Arial" panose="020B0604020202020204" pitchFamily="34" charset="0"/>
                <a:cs typeface="Arial" panose="020B0604020202020204" pitchFamily="34" charset="0"/>
              </a:rPr>
              <a:t>This is a Placeholder</a:t>
            </a:r>
          </a:p>
          <a:p>
            <a:pPr marL="180000" lvl="1" indent="-180000" defTabSz="914400" fontAlgn="base">
              <a:spcBef>
                <a:spcPts val="300"/>
              </a:spcBef>
              <a:buClr>
                <a:schemeClr val="bg2"/>
              </a:buClr>
              <a:buSzPct val="125000"/>
              <a:buFont typeface="Symbol" panose="05050102010706020507" pitchFamily="18" charset="2"/>
              <a:buChar char="-"/>
            </a:pPr>
            <a:r>
              <a:rPr lang="en-US" sz="1050" kern="0" dirty="0">
                <a:solidFill>
                  <a:schemeClr val="bg1"/>
                </a:solidFill>
                <a:latin typeface="Arial" panose="020B0604020202020204" pitchFamily="34" charset="0"/>
                <a:cs typeface="Arial" panose="020B0604020202020204" pitchFamily="34" charset="0"/>
              </a:rPr>
              <a:t>This is a Placeholder</a:t>
            </a:r>
          </a:p>
          <a:p>
            <a:pPr marL="180000" lvl="1" indent="-180000" defTabSz="914400" fontAlgn="base">
              <a:spcBef>
                <a:spcPts val="300"/>
              </a:spcBef>
              <a:buClr>
                <a:schemeClr val="bg2"/>
              </a:buClr>
              <a:buSzPct val="125000"/>
              <a:buFont typeface="Symbol" panose="05050102010706020507" pitchFamily="18" charset="2"/>
              <a:buChar char="-"/>
            </a:pPr>
            <a:r>
              <a:rPr lang="en-US" sz="1050" kern="0" dirty="0">
                <a:solidFill>
                  <a:schemeClr val="bg1"/>
                </a:solidFill>
                <a:latin typeface="Arial" panose="020B0604020202020204" pitchFamily="34" charset="0"/>
                <a:cs typeface="Arial" panose="020B0604020202020204" pitchFamily="34" charset="0"/>
              </a:rPr>
              <a:t>This is a Placeholder</a:t>
            </a:r>
          </a:p>
        </p:txBody>
      </p:sp>
      <p:sp>
        <p:nvSpPr>
          <p:cNvPr id="42" name="ZoneTexte 82"/>
          <p:cNvSpPr txBox="1"/>
          <p:nvPr/>
        </p:nvSpPr>
        <p:spPr bwMode="gray">
          <a:xfrm>
            <a:off x="8641715" y="4028779"/>
            <a:ext cx="2929664" cy="1105579"/>
          </a:xfrm>
          <a:prstGeom prst="rect">
            <a:avLst/>
          </a:prstGeom>
          <a:noFill/>
          <a:ln>
            <a:noFill/>
          </a:ln>
        </p:spPr>
        <p:txBody>
          <a:bodyPr rIns="0" bIns="72000" anchor="b" anchorCtr="0"/>
          <a:lstStyle>
            <a:defPPr>
              <a:defRPr lang="fr-FR"/>
            </a:defPPr>
            <a:lvl1pPr algn="ctr" defTabSz="800100">
              <a:lnSpc>
                <a:spcPct val="90000"/>
              </a:lnSpc>
              <a:defRPr sz="1200" b="1">
                <a:solidFill>
                  <a:srgbClr val="525F6A"/>
                </a:solidFill>
                <a:latin typeface="Arial Narrow" pitchFamily="34" charset="0"/>
              </a:defRPr>
            </a:lvl1pPr>
          </a:lstStyle>
          <a:p>
            <a:pPr algn="l" fontAlgn="base">
              <a:spcBef>
                <a:spcPct val="0"/>
              </a:spcBef>
              <a:spcAft>
                <a:spcPct val="0"/>
              </a:spcAft>
              <a:defRPr/>
            </a:pPr>
            <a:r>
              <a:rPr lang="en-US" b="0" cap="all" dirty="0">
                <a:solidFill>
                  <a:schemeClr val="bg2"/>
                </a:solidFill>
                <a:latin typeface="Arial" panose="020B0604020202020204" pitchFamily="34" charset="0"/>
                <a:cs typeface="Arial" panose="020B0604020202020204" pitchFamily="34" charset="0"/>
              </a:rPr>
              <a:t>Placeholder:</a:t>
            </a:r>
          </a:p>
          <a:p>
            <a:pPr marL="180000" lvl="1" indent="-180000" defTabSz="914400" fontAlgn="base">
              <a:spcBef>
                <a:spcPts val="300"/>
              </a:spcBef>
              <a:buClr>
                <a:schemeClr val="bg2"/>
              </a:buClr>
              <a:buSzPct val="125000"/>
              <a:buFont typeface="Symbol" panose="05050102010706020507" pitchFamily="18" charset="2"/>
              <a:buChar char="-"/>
            </a:pPr>
            <a:r>
              <a:rPr lang="en-US" sz="1050" kern="0" dirty="0">
                <a:solidFill>
                  <a:schemeClr val="bg1"/>
                </a:solidFill>
                <a:latin typeface="Arial" panose="020B0604020202020204" pitchFamily="34" charset="0"/>
                <a:cs typeface="Arial" panose="020B0604020202020204" pitchFamily="34" charset="0"/>
              </a:rPr>
              <a:t>This is a Placeholder</a:t>
            </a:r>
          </a:p>
          <a:p>
            <a:pPr marL="180000" lvl="1" indent="-180000" defTabSz="914400" fontAlgn="base">
              <a:spcBef>
                <a:spcPts val="300"/>
              </a:spcBef>
              <a:buClr>
                <a:schemeClr val="bg2"/>
              </a:buClr>
              <a:buSzPct val="125000"/>
              <a:buFont typeface="Symbol" panose="05050102010706020507" pitchFamily="18" charset="2"/>
              <a:buChar char="-"/>
            </a:pPr>
            <a:r>
              <a:rPr lang="en-US" sz="1050" kern="0" dirty="0">
                <a:solidFill>
                  <a:schemeClr val="bg1"/>
                </a:solidFill>
                <a:latin typeface="Arial" panose="020B0604020202020204" pitchFamily="34" charset="0"/>
                <a:cs typeface="Arial" panose="020B0604020202020204" pitchFamily="34" charset="0"/>
              </a:rPr>
              <a:t>This is a Placeholder</a:t>
            </a:r>
          </a:p>
          <a:p>
            <a:pPr marL="180000" lvl="1" indent="-180000" defTabSz="914400" fontAlgn="base">
              <a:spcBef>
                <a:spcPts val="300"/>
              </a:spcBef>
              <a:buClr>
                <a:schemeClr val="bg2"/>
              </a:buClr>
              <a:buSzPct val="125000"/>
              <a:buFont typeface="Symbol" panose="05050102010706020507" pitchFamily="18" charset="2"/>
              <a:buChar char="-"/>
            </a:pPr>
            <a:r>
              <a:rPr lang="en-US" sz="1050" kern="0" dirty="0">
                <a:solidFill>
                  <a:schemeClr val="bg1"/>
                </a:solidFill>
                <a:latin typeface="Arial" panose="020B0604020202020204" pitchFamily="34" charset="0"/>
                <a:cs typeface="Arial" panose="020B0604020202020204" pitchFamily="34" charset="0"/>
              </a:rPr>
              <a:t>This is a Placeholder</a:t>
            </a:r>
          </a:p>
          <a:p>
            <a:pPr marL="180000" lvl="1" indent="-180000" defTabSz="914400" fontAlgn="base">
              <a:spcBef>
                <a:spcPts val="300"/>
              </a:spcBef>
              <a:buClr>
                <a:schemeClr val="bg2"/>
              </a:buClr>
              <a:buSzPct val="125000"/>
              <a:buFont typeface="Symbol" panose="05050102010706020507" pitchFamily="18" charset="2"/>
              <a:buChar char="-"/>
            </a:pPr>
            <a:r>
              <a:rPr lang="en-US" sz="1050" kern="0" dirty="0">
                <a:solidFill>
                  <a:schemeClr val="bg1"/>
                </a:solidFill>
                <a:latin typeface="Arial" panose="020B0604020202020204" pitchFamily="34" charset="0"/>
                <a:cs typeface="Arial" panose="020B0604020202020204" pitchFamily="34" charset="0"/>
              </a:rPr>
              <a:t>This is a Placeholder</a:t>
            </a:r>
          </a:p>
        </p:txBody>
      </p:sp>
      <p:sp>
        <p:nvSpPr>
          <p:cNvPr id="43" name="ZoneTexte 82"/>
          <p:cNvSpPr txBox="1"/>
          <p:nvPr/>
        </p:nvSpPr>
        <p:spPr bwMode="gray">
          <a:xfrm>
            <a:off x="8641715" y="2786508"/>
            <a:ext cx="2929664" cy="1105579"/>
          </a:xfrm>
          <a:prstGeom prst="rect">
            <a:avLst/>
          </a:prstGeom>
          <a:noFill/>
          <a:ln>
            <a:noFill/>
          </a:ln>
        </p:spPr>
        <p:txBody>
          <a:bodyPr rIns="0" bIns="72000" anchor="b" anchorCtr="0"/>
          <a:lstStyle>
            <a:defPPr>
              <a:defRPr lang="fr-FR"/>
            </a:defPPr>
            <a:lvl1pPr algn="ctr" defTabSz="800100">
              <a:lnSpc>
                <a:spcPct val="90000"/>
              </a:lnSpc>
              <a:defRPr sz="1200" b="1">
                <a:solidFill>
                  <a:srgbClr val="525F6A"/>
                </a:solidFill>
                <a:latin typeface="Arial Narrow" pitchFamily="34" charset="0"/>
              </a:defRPr>
            </a:lvl1pPr>
          </a:lstStyle>
          <a:p>
            <a:pPr algn="l" fontAlgn="base">
              <a:spcBef>
                <a:spcPct val="0"/>
              </a:spcBef>
              <a:spcAft>
                <a:spcPct val="0"/>
              </a:spcAft>
              <a:defRPr/>
            </a:pPr>
            <a:r>
              <a:rPr lang="en-US" b="0" cap="all" dirty="0">
                <a:solidFill>
                  <a:schemeClr val="bg2"/>
                </a:solidFill>
                <a:latin typeface="Arial" panose="020B0604020202020204" pitchFamily="34" charset="0"/>
                <a:cs typeface="Arial" panose="020B0604020202020204" pitchFamily="34" charset="0"/>
              </a:rPr>
              <a:t>Placeholder:</a:t>
            </a:r>
          </a:p>
          <a:p>
            <a:pPr marL="180000" lvl="1" indent="-180000" defTabSz="914400" fontAlgn="base">
              <a:spcBef>
                <a:spcPts val="300"/>
              </a:spcBef>
              <a:buClr>
                <a:schemeClr val="bg2"/>
              </a:buClr>
              <a:buSzPct val="125000"/>
              <a:buFont typeface="Symbol" panose="05050102010706020507" pitchFamily="18" charset="2"/>
              <a:buChar char="-"/>
            </a:pPr>
            <a:r>
              <a:rPr lang="en-US" sz="1050" kern="0" dirty="0">
                <a:solidFill>
                  <a:schemeClr val="bg1"/>
                </a:solidFill>
                <a:latin typeface="Arial" panose="020B0604020202020204" pitchFamily="34" charset="0"/>
                <a:cs typeface="Arial" panose="020B0604020202020204" pitchFamily="34" charset="0"/>
              </a:rPr>
              <a:t>This is a Placeholder</a:t>
            </a:r>
          </a:p>
          <a:p>
            <a:pPr marL="180000" lvl="1" indent="-180000" defTabSz="914400" fontAlgn="base">
              <a:spcBef>
                <a:spcPts val="300"/>
              </a:spcBef>
              <a:buClr>
                <a:schemeClr val="bg2"/>
              </a:buClr>
              <a:buSzPct val="125000"/>
              <a:buFont typeface="Symbol" panose="05050102010706020507" pitchFamily="18" charset="2"/>
              <a:buChar char="-"/>
            </a:pPr>
            <a:r>
              <a:rPr lang="en-US" sz="1050" kern="0" dirty="0">
                <a:solidFill>
                  <a:schemeClr val="bg1"/>
                </a:solidFill>
                <a:latin typeface="Arial" panose="020B0604020202020204" pitchFamily="34" charset="0"/>
                <a:cs typeface="Arial" panose="020B0604020202020204" pitchFamily="34" charset="0"/>
              </a:rPr>
              <a:t>This is a Placeholder</a:t>
            </a:r>
          </a:p>
          <a:p>
            <a:pPr marL="180000" lvl="1" indent="-180000" defTabSz="914400" fontAlgn="base">
              <a:spcBef>
                <a:spcPts val="300"/>
              </a:spcBef>
              <a:buClr>
                <a:schemeClr val="bg2"/>
              </a:buClr>
              <a:buSzPct val="125000"/>
              <a:buFont typeface="Symbol" panose="05050102010706020507" pitchFamily="18" charset="2"/>
              <a:buChar char="-"/>
            </a:pPr>
            <a:r>
              <a:rPr lang="en-US" sz="1050" kern="0" dirty="0">
                <a:solidFill>
                  <a:schemeClr val="bg1"/>
                </a:solidFill>
                <a:latin typeface="Arial" panose="020B0604020202020204" pitchFamily="34" charset="0"/>
                <a:cs typeface="Arial" panose="020B0604020202020204" pitchFamily="34" charset="0"/>
              </a:rPr>
              <a:t>This is a Placeholder</a:t>
            </a:r>
          </a:p>
          <a:p>
            <a:pPr marL="180000" lvl="1" indent="-180000" defTabSz="914400" fontAlgn="base">
              <a:spcBef>
                <a:spcPts val="300"/>
              </a:spcBef>
              <a:buClr>
                <a:schemeClr val="bg2"/>
              </a:buClr>
              <a:buSzPct val="125000"/>
              <a:buFont typeface="Symbol" panose="05050102010706020507" pitchFamily="18" charset="2"/>
              <a:buChar char="-"/>
            </a:pPr>
            <a:r>
              <a:rPr lang="en-US" sz="1050" kern="0" dirty="0">
                <a:solidFill>
                  <a:schemeClr val="bg1"/>
                </a:solidFill>
                <a:latin typeface="Arial" panose="020B0604020202020204" pitchFamily="34" charset="0"/>
                <a:cs typeface="Arial" panose="020B0604020202020204" pitchFamily="34" charset="0"/>
              </a:rPr>
              <a:t>This is a Placeholder</a:t>
            </a:r>
          </a:p>
        </p:txBody>
      </p:sp>
      <p:sp>
        <p:nvSpPr>
          <p:cNvPr id="45" name="ZoneTexte 82"/>
          <p:cNvSpPr txBox="1"/>
          <p:nvPr/>
        </p:nvSpPr>
        <p:spPr bwMode="gray">
          <a:xfrm>
            <a:off x="5240444" y="5131584"/>
            <a:ext cx="2929664" cy="1105579"/>
          </a:xfrm>
          <a:prstGeom prst="rect">
            <a:avLst/>
          </a:prstGeom>
          <a:noFill/>
          <a:ln>
            <a:noFill/>
          </a:ln>
        </p:spPr>
        <p:txBody>
          <a:bodyPr rIns="0" bIns="72000" anchor="b" anchorCtr="0"/>
          <a:lstStyle>
            <a:defPPr>
              <a:defRPr lang="fr-FR"/>
            </a:defPPr>
            <a:lvl1pPr algn="ctr" defTabSz="800100">
              <a:lnSpc>
                <a:spcPct val="90000"/>
              </a:lnSpc>
              <a:defRPr sz="1200" b="1">
                <a:solidFill>
                  <a:srgbClr val="525F6A"/>
                </a:solidFill>
                <a:latin typeface="Arial Narrow" pitchFamily="34" charset="0"/>
              </a:defRPr>
            </a:lvl1pPr>
          </a:lstStyle>
          <a:p>
            <a:pPr algn="l" fontAlgn="base">
              <a:spcBef>
                <a:spcPct val="0"/>
              </a:spcBef>
              <a:spcAft>
                <a:spcPct val="0"/>
              </a:spcAft>
              <a:defRPr/>
            </a:pPr>
            <a:r>
              <a:rPr lang="en-US" b="0" cap="all" dirty="0">
                <a:solidFill>
                  <a:schemeClr val="bg2"/>
                </a:solidFill>
                <a:latin typeface="Arial" panose="020B0604020202020204" pitchFamily="34" charset="0"/>
                <a:cs typeface="Arial" panose="020B0604020202020204" pitchFamily="34" charset="0"/>
              </a:rPr>
              <a:t>Placeholder:</a:t>
            </a:r>
          </a:p>
          <a:p>
            <a:pPr marL="180000" lvl="1" indent="-180000" defTabSz="914400" fontAlgn="base">
              <a:spcBef>
                <a:spcPts val="300"/>
              </a:spcBef>
              <a:buClr>
                <a:schemeClr val="bg2"/>
              </a:buClr>
              <a:buSzPct val="125000"/>
              <a:buFont typeface="Symbol" panose="05050102010706020507" pitchFamily="18" charset="2"/>
              <a:buChar char="-"/>
            </a:pPr>
            <a:r>
              <a:rPr lang="en-US" sz="1050" kern="0" dirty="0">
                <a:solidFill>
                  <a:schemeClr val="bg1"/>
                </a:solidFill>
                <a:latin typeface="Arial" panose="020B0604020202020204" pitchFamily="34" charset="0"/>
                <a:cs typeface="Arial" panose="020B0604020202020204" pitchFamily="34" charset="0"/>
              </a:rPr>
              <a:t>This is a Placeholder</a:t>
            </a:r>
          </a:p>
          <a:p>
            <a:pPr marL="180000" lvl="1" indent="-180000" defTabSz="914400" fontAlgn="base">
              <a:spcBef>
                <a:spcPts val="300"/>
              </a:spcBef>
              <a:buClr>
                <a:schemeClr val="bg2"/>
              </a:buClr>
              <a:buSzPct val="125000"/>
              <a:buFont typeface="Symbol" panose="05050102010706020507" pitchFamily="18" charset="2"/>
              <a:buChar char="-"/>
            </a:pPr>
            <a:r>
              <a:rPr lang="en-US" sz="1050" kern="0" dirty="0">
                <a:solidFill>
                  <a:schemeClr val="bg1"/>
                </a:solidFill>
                <a:latin typeface="Arial" panose="020B0604020202020204" pitchFamily="34" charset="0"/>
                <a:cs typeface="Arial" panose="020B0604020202020204" pitchFamily="34" charset="0"/>
              </a:rPr>
              <a:t>This is a Placeholder</a:t>
            </a:r>
          </a:p>
          <a:p>
            <a:pPr marL="180000" lvl="1" indent="-180000" defTabSz="914400" fontAlgn="base">
              <a:spcBef>
                <a:spcPts val="300"/>
              </a:spcBef>
              <a:buClr>
                <a:schemeClr val="bg2"/>
              </a:buClr>
              <a:buSzPct val="125000"/>
              <a:buFont typeface="Symbol" panose="05050102010706020507" pitchFamily="18" charset="2"/>
              <a:buChar char="-"/>
            </a:pPr>
            <a:r>
              <a:rPr lang="en-US" sz="1050" kern="0" dirty="0">
                <a:solidFill>
                  <a:schemeClr val="bg1"/>
                </a:solidFill>
                <a:latin typeface="Arial" panose="020B0604020202020204" pitchFamily="34" charset="0"/>
                <a:cs typeface="Arial" panose="020B0604020202020204" pitchFamily="34" charset="0"/>
              </a:rPr>
              <a:t>This is a Placeholder</a:t>
            </a:r>
          </a:p>
        </p:txBody>
      </p:sp>
    </p:spTree>
    <p:extLst>
      <p:ext uri="{BB962C8B-B14F-4D97-AF65-F5344CB8AC3E}">
        <p14:creationId xmlns:p14="http://schemas.microsoft.com/office/powerpoint/2010/main" val="372477007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p:cNvSpPr>
            <a:spLocks noGrp="1"/>
          </p:cNvSpPr>
          <p:nvPr>
            <p:ph type="body" sz="quarter" idx="15"/>
          </p:nvPr>
        </p:nvSpPr>
        <p:spPr bwMode="gray">
          <a:xfrm>
            <a:off x="593235" y="1373766"/>
            <a:ext cx="7042309" cy="696334"/>
          </a:xfrm>
        </p:spPr>
        <p:txBody>
          <a:bodyPr/>
          <a:lstStyle/>
          <a:p>
            <a:r>
              <a:rPr lang="en-US" dirty="0"/>
              <a:t>The text demonstrates how your own text will look when you replace the placeholder with your own text. </a:t>
            </a:r>
            <a:br>
              <a:rPr lang="en-US" dirty="0"/>
            </a:br>
            <a:r>
              <a:rPr lang="en-US" dirty="0"/>
              <a:t>This is a placeholder text. For replacing the placeholder text you need to click on the placeholder text  and insert your own text. </a:t>
            </a:r>
          </a:p>
        </p:txBody>
      </p:sp>
      <p:sp>
        <p:nvSpPr>
          <p:cNvPr id="3" name="Titel 2"/>
          <p:cNvSpPr>
            <a:spLocks noGrp="1"/>
          </p:cNvSpPr>
          <p:nvPr>
            <p:ph type="title"/>
          </p:nvPr>
        </p:nvSpPr>
        <p:spPr bwMode="gray"/>
        <p:txBody>
          <a:bodyPr/>
          <a:lstStyle/>
          <a:p>
            <a:r>
              <a:rPr lang="en-US" dirty="0"/>
              <a:t>Process chart</a:t>
            </a:r>
          </a:p>
        </p:txBody>
      </p:sp>
      <p:sp>
        <p:nvSpPr>
          <p:cNvPr id="4" name="Untertitel 3"/>
          <p:cNvSpPr>
            <a:spLocks noGrp="1"/>
          </p:cNvSpPr>
          <p:nvPr>
            <p:ph type="subTitle" idx="14"/>
          </p:nvPr>
        </p:nvSpPr>
        <p:spPr bwMode="gray"/>
        <p:txBody>
          <a:bodyPr/>
          <a:lstStyle/>
          <a:p>
            <a:endParaRPr lang="en-US" dirty="0"/>
          </a:p>
        </p:txBody>
      </p:sp>
      <p:grpSp>
        <p:nvGrpSpPr>
          <p:cNvPr id="38" name="Gruppieren 37"/>
          <p:cNvGrpSpPr/>
          <p:nvPr/>
        </p:nvGrpSpPr>
        <p:grpSpPr bwMode="gray">
          <a:xfrm>
            <a:off x="520670" y="2203304"/>
            <a:ext cx="11053793" cy="4323459"/>
            <a:chOff x="-880398" y="2203304"/>
            <a:chExt cx="11053793" cy="4323459"/>
          </a:xfrm>
        </p:grpSpPr>
        <p:sp>
          <p:nvSpPr>
            <p:cNvPr id="5" name="ZoneTexte 7"/>
            <p:cNvSpPr txBox="1"/>
            <p:nvPr/>
          </p:nvSpPr>
          <p:spPr bwMode="gray">
            <a:xfrm>
              <a:off x="3504307" y="5726544"/>
              <a:ext cx="2510844" cy="800219"/>
            </a:xfrm>
            <a:prstGeom prst="rect">
              <a:avLst/>
            </a:prstGeom>
            <a:noFill/>
          </p:spPr>
          <p:txBody>
            <a:bodyPr wrap="square" rtlCol="0">
              <a:spAutoFit/>
            </a:bodyPr>
            <a:lstStyle>
              <a:defPPr>
                <a:defRPr lang="fr-FR"/>
              </a:defPPr>
              <a:lvl1pPr marL="171450" indent="-171450">
                <a:spcBef>
                  <a:spcPts val="0"/>
                </a:spcBef>
                <a:spcAft>
                  <a:spcPts val="600"/>
                </a:spcAft>
                <a:buFont typeface="Symbol" panose="05050102010706020507" pitchFamily="18" charset="2"/>
                <a:buChar char="-"/>
                <a:defRPr sz="1050">
                  <a:latin typeface="+mj-lt"/>
                </a:defRPr>
              </a:lvl1pPr>
            </a:lstStyle>
            <a:p>
              <a:pPr lvl="0" defTabSz="914400" fontAlgn="base">
                <a:buClr>
                  <a:schemeClr val="bg2"/>
                </a:buClr>
              </a:pPr>
              <a:r>
                <a:rPr lang="en-US" sz="1200" dirty="0">
                  <a:solidFill>
                    <a:schemeClr val="bg1"/>
                  </a:solidFill>
                  <a:latin typeface="Arial" panose="020B0604020202020204" pitchFamily="34" charset="0"/>
                  <a:cs typeface="Arial" panose="020B0604020202020204" pitchFamily="34" charset="0"/>
                </a:rPr>
                <a:t>This is a placeholder text. </a:t>
              </a:r>
            </a:p>
            <a:p>
              <a:pPr lvl="0" defTabSz="914400" fontAlgn="base">
                <a:buClr>
                  <a:schemeClr val="bg2"/>
                </a:buClr>
              </a:pPr>
              <a:r>
                <a:rPr lang="en-US" sz="1200" dirty="0">
                  <a:solidFill>
                    <a:schemeClr val="bg1"/>
                  </a:solidFill>
                  <a:latin typeface="Arial" panose="020B0604020202020204" pitchFamily="34" charset="0"/>
                  <a:cs typeface="Arial" panose="020B0604020202020204" pitchFamily="34" charset="0"/>
                </a:rPr>
                <a:t>This is a placeholder text.</a:t>
              </a:r>
              <a:r>
                <a:rPr lang="en-US" sz="1200" dirty="0">
                  <a:solidFill>
                    <a:srgbClr val="FFFFFF"/>
                  </a:solidFill>
                  <a:latin typeface="Arial" panose="020B0604020202020204" pitchFamily="34" charset="0"/>
                  <a:cs typeface="Arial" panose="020B0604020202020204" pitchFamily="34" charset="0"/>
                </a:rPr>
                <a:t> </a:t>
              </a:r>
            </a:p>
            <a:p>
              <a:pPr marL="0" lvl="0" indent="0" defTabSz="914400" fontAlgn="base">
                <a:spcAft>
                  <a:spcPts val="0"/>
                </a:spcAft>
                <a:buClr>
                  <a:srgbClr val="B3E900"/>
                </a:buClr>
                <a:buNone/>
              </a:pPr>
              <a:endParaRPr lang="en-US" sz="1200" dirty="0">
                <a:solidFill>
                  <a:srgbClr val="FFFFFF"/>
                </a:solidFill>
                <a:latin typeface="Arial" panose="020B0604020202020204" pitchFamily="34" charset="0"/>
                <a:cs typeface="Arial" panose="020B0604020202020204" pitchFamily="34" charset="0"/>
              </a:endParaRPr>
            </a:p>
          </p:txBody>
        </p:sp>
        <p:cxnSp>
          <p:nvCxnSpPr>
            <p:cNvPr id="10" name="Connecteur droit 49"/>
            <p:cNvCxnSpPr/>
            <p:nvPr/>
          </p:nvCxnSpPr>
          <p:spPr bwMode="gray">
            <a:xfrm flipH="1">
              <a:off x="5630259" y="2485464"/>
              <a:ext cx="4540052" cy="0"/>
            </a:xfrm>
            <a:prstGeom prst="line">
              <a:avLst/>
            </a:prstGeom>
            <a:ln w="635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15" name="Connecteur droit 61"/>
            <p:cNvCxnSpPr/>
            <p:nvPr/>
          </p:nvCxnSpPr>
          <p:spPr bwMode="gray">
            <a:xfrm flipH="1">
              <a:off x="6165591" y="4543641"/>
              <a:ext cx="4004719" cy="0"/>
            </a:xfrm>
            <a:prstGeom prst="line">
              <a:avLst/>
            </a:prstGeom>
            <a:ln w="635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6" name="Gruppieren 15"/>
            <p:cNvGrpSpPr/>
            <p:nvPr/>
          </p:nvGrpSpPr>
          <p:grpSpPr bwMode="gray">
            <a:xfrm>
              <a:off x="-880398" y="2520558"/>
              <a:ext cx="11053793" cy="1562099"/>
              <a:chOff x="-953598" y="2153361"/>
              <a:chExt cx="11972861" cy="1557773"/>
            </a:xfrm>
          </p:grpSpPr>
          <p:sp>
            <p:nvSpPr>
              <p:cNvPr id="17" name="ZoneTexte 152"/>
              <p:cNvSpPr txBox="1"/>
              <p:nvPr/>
            </p:nvSpPr>
            <p:spPr bwMode="gray">
              <a:xfrm>
                <a:off x="-953598" y="2176513"/>
                <a:ext cx="3801614" cy="1534621"/>
              </a:xfrm>
              <a:prstGeom prst="rect">
                <a:avLst/>
              </a:prstGeom>
              <a:noFill/>
            </p:spPr>
            <p:txBody>
              <a:bodyPr wrap="square" rtlCol="0">
                <a:spAutoFit/>
              </a:bodyPr>
              <a:lstStyle>
                <a:defPPr>
                  <a:defRPr lang="fr-FR"/>
                </a:defPPr>
                <a:lvl1pPr marL="171450" lvl="0" indent="-171450">
                  <a:spcBef>
                    <a:spcPts val="0"/>
                  </a:spcBef>
                  <a:spcAft>
                    <a:spcPts val="600"/>
                  </a:spcAft>
                  <a:buFont typeface="Symbol" panose="05050102010706020507" pitchFamily="18" charset="2"/>
                  <a:buChar char="-"/>
                  <a:defRPr sz="1100">
                    <a:latin typeface="+mj-lt"/>
                  </a:defRPr>
                </a:lvl1pPr>
              </a:lstStyle>
              <a:p>
                <a:pPr defTabSz="914400" fontAlgn="base">
                  <a:buClr>
                    <a:schemeClr val="bg2"/>
                  </a:buClr>
                </a:pPr>
                <a:r>
                  <a:rPr lang="en-US" sz="12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pPr defTabSz="914400" fontAlgn="base">
                  <a:buClr>
                    <a:schemeClr val="bg2"/>
                  </a:buClr>
                </a:pPr>
                <a:r>
                  <a:rPr lang="en-US" sz="1200" dirty="0">
                    <a:solidFill>
                      <a:schemeClr val="bg1"/>
                    </a:solidFill>
                    <a:latin typeface="Arial" panose="020B0604020202020204" pitchFamily="34" charset="0"/>
                    <a:cs typeface="Arial" panose="020B0604020202020204" pitchFamily="34" charset="0"/>
                  </a:rPr>
                  <a:t>This is a placeholder text. </a:t>
                </a:r>
              </a:p>
              <a:p>
                <a:pPr defTabSz="914400" fontAlgn="base">
                  <a:buClr>
                    <a:schemeClr val="bg2"/>
                  </a:buClr>
                </a:pPr>
                <a:r>
                  <a:rPr lang="en-US" sz="1200" dirty="0">
                    <a:solidFill>
                      <a:schemeClr val="bg1"/>
                    </a:solidFill>
                    <a:latin typeface="Arial" panose="020B0604020202020204" pitchFamily="34" charset="0"/>
                    <a:cs typeface="Arial" panose="020B0604020202020204" pitchFamily="34" charset="0"/>
                  </a:rPr>
                  <a:t>For replacing the placeholder text you need to click on the placeholder text  and insert your own text. </a:t>
                </a:r>
              </a:p>
            </p:txBody>
          </p:sp>
          <p:cxnSp>
            <p:nvCxnSpPr>
              <p:cNvPr id="20" name="Connecteur droit 15"/>
              <p:cNvCxnSpPr/>
              <p:nvPr/>
            </p:nvCxnSpPr>
            <p:spPr bwMode="gray">
              <a:xfrm flipH="1">
                <a:off x="-848676" y="2153361"/>
                <a:ext cx="4852752" cy="0"/>
              </a:xfrm>
              <a:prstGeom prst="line">
                <a:avLst/>
              </a:prstGeom>
              <a:ln w="635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51" name="ZoneTexte 152"/>
              <p:cNvSpPr txBox="1"/>
              <p:nvPr/>
            </p:nvSpPr>
            <p:spPr bwMode="gray">
              <a:xfrm>
                <a:off x="7217649" y="2176513"/>
                <a:ext cx="3801614" cy="1534621"/>
              </a:xfrm>
              <a:prstGeom prst="rect">
                <a:avLst/>
              </a:prstGeom>
              <a:noFill/>
            </p:spPr>
            <p:txBody>
              <a:bodyPr wrap="square" rtlCol="0">
                <a:spAutoFit/>
              </a:bodyPr>
              <a:lstStyle>
                <a:defPPr>
                  <a:defRPr lang="fr-FR"/>
                </a:defPPr>
                <a:lvl1pPr marL="171450" lvl="0" indent="-171450">
                  <a:spcBef>
                    <a:spcPts val="0"/>
                  </a:spcBef>
                  <a:spcAft>
                    <a:spcPts val="600"/>
                  </a:spcAft>
                  <a:buFont typeface="Symbol" panose="05050102010706020507" pitchFamily="18" charset="2"/>
                  <a:buChar char="-"/>
                  <a:defRPr sz="1100">
                    <a:latin typeface="+mj-lt"/>
                  </a:defRPr>
                </a:lvl1pPr>
              </a:lstStyle>
              <a:p>
                <a:pPr defTabSz="914400" fontAlgn="base">
                  <a:buClr>
                    <a:schemeClr val="bg2"/>
                  </a:buClr>
                </a:pPr>
                <a:r>
                  <a:rPr lang="en-US" sz="12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pPr defTabSz="914400" fontAlgn="base">
                  <a:buClr>
                    <a:schemeClr val="bg2"/>
                  </a:buClr>
                </a:pPr>
                <a:r>
                  <a:rPr lang="en-US" sz="1200" dirty="0">
                    <a:solidFill>
                      <a:schemeClr val="bg1"/>
                    </a:solidFill>
                    <a:latin typeface="Arial" panose="020B0604020202020204" pitchFamily="34" charset="0"/>
                    <a:cs typeface="Arial" panose="020B0604020202020204" pitchFamily="34" charset="0"/>
                  </a:rPr>
                  <a:t>This is a placeholder text. </a:t>
                </a:r>
              </a:p>
              <a:p>
                <a:pPr defTabSz="914400" fontAlgn="base">
                  <a:buClr>
                    <a:schemeClr val="bg2"/>
                  </a:buClr>
                </a:pPr>
                <a:r>
                  <a:rPr lang="en-US" sz="1200" dirty="0">
                    <a:solidFill>
                      <a:schemeClr val="bg1"/>
                    </a:solidFill>
                    <a:latin typeface="Arial" panose="020B0604020202020204" pitchFamily="34" charset="0"/>
                    <a:cs typeface="Arial" panose="020B0604020202020204" pitchFamily="34" charset="0"/>
                  </a:rPr>
                  <a:t>For replacing the placeholder text you need to click on the placeholder text  and insert your own text. </a:t>
                </a:r>
              </a:p>
            </p:txBody>
          </p:sp>
        </p:grpSp>
        <p:grpSp>
          <p:nvGrpSpPr>
            <p:cNvPr id="21" name="Gruppieren 20"/>
            <p:cNvGrpSpPr/>
            <p:nvPr/>
          </p:nvGrpSpPr>
          <p:grpSpPr bwMode="gray">
            <a:xfrm>
              <a:off x="-880398" y="4595915"/>
              <a:ext cx="11053793" cy="1586364"/>
              <a:chOff x="-953599" y="4537030"/>
              <a:chExt cx="11972865" cy="1581975"/>
            </a:xfrm>
          </p:grpSpPr>
          <p:sp>
            <p:nvSpPr>
              <p:cNvPr id="22" name="ZoneTexte 6"/>
              <p:cNvSpPr txBox="1"/>
              <p:nvPr/>
            </p:nvSpPr>
            <p:spPr bwMode="gray">
              <a:xfrm>
                <a:off x="-953599" y="4584380"/>
                <a:ext cx="3801615" cy="1534625"/>
              </a:xfrm>
              <a:prstGeom prst="rect">
                <a:avLst/>
              </a:prstGeom>
              <a:noFill/>
            </p:spPr>
            <p:txBody>
              <a:bodyPr wrap="square" rtlCol="0">
                <a:spAutoFit/>
              </a:bodyPr>
              <a:lstStyle>
                <a:defPPr>
                  <a:defRPr lang="fr-FR"/>
                </a:defPPr>
                <a:lvl1pPr marL="171450" lvl="0" indent="-171450">
                  <a:spcBef>
                    <a:spcPts val="0"/>
                  </a:spcBef>
                  <a:spcAft>
                    <a:spcPts val="600"/>
                  </a:spcAft>
                  <a:buFont typeface="Symbol" panose="05050102010706020507" pitchFamily="18" charset="2"/>
                  <a:buChar char="-"/>
                  <a:defRPr sz="1100">
                    <a:latin typeface="+mj-lt"/>
                  </a:defRPr>
                </a:lvl1pPr>
              </a:lstStyle>
              <a:p>
                <a:pPr defTabSz="914400" fontAlgn="base">
                  <a:buClr>
                    <a:schemeClr val="bg2"/>
                  </a:buClr>
                </a:pPr>
                <a:r>
                  <a:rPr lang="en-US" sz="12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pPr defTabSz="914400" fontAlgn="base">
                  <a:buClr>
                    <a:schemeClr val="bg2"/>
                  </a:buClr>
                </a:pPr>
                <a:r>
                  <a:rPr lang="en-US" sz="1200" dirty="0">
                    <a:solidFill>
                      <a:schemeClr val="bg1"/>
                    </a:solidFill>
                    <a:latin typeface="Arial" panose="020B0604020202020204" pitchFamily="34" charset="0"/>
                    <a:cs typeface="Arial" panose="020B0604020202020204" pitchFamily="34" charset="0"/>
                  </a:rPr>
                  <a:t>This is a placeholder text. </a:t>
                </a:r>
              </a:p>
              <a:p>
                <a:pPr defTabSz="914400" fontAlgn="base">
                  <a:buClr>
                    <a:schemeClr val="bg2"/>
                  </a:buClr>
                </a:pPr>
                <a:r>
                  <a:rPr lang="en-US" sz="1200" dirty="0">
                    <a:solidFill>
                      <a:schemeClr val="bg1"/>
                    </a:solidFill>
                    <a:latin typeface="Arial" panose="020B0604020202020204" pitchFamily="34" charset="0"/>
                    <a:cs typeface="Arial" panose="020B0604020202020204" pitchFamily="34" charset="0"/>
                  </a:rPr>
                  <a:t>For replacing the placeholder text you need to click on the placeholder text  and insert your own text. </a:t>
                </a:r>
              </a:p>
            </p:txBody>
          </p:sp>
          <p:cxnSp>
            <p:nvCxnSpPr>
              <p:cNvPr id="25" name="Connecteur droit 40"/>
              <p:cNvCxnSpPr/>
              <p:nvPr/>
            </p:nvCxnSpPr>
            <p:spPr bwMode="gray">
              <a:xfrm flipH="1">
                <a:off x="-848674" y="4537030"/>
                <a:ext cx="4389863" cy="0"/>
              </a:xfrm>
              <a:prstGeom prst="line">
                <a:avLst/>
              </a:prstGeom>
              <a:ln w="635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52" name="ZoneTexte 6"/>
              <p:cNvSpPr txBox="1"/>
              <p:nvPr/>
            </p:nvSpPr>
            <p:spPr bwMode="gray">
              <a:xfrm>
                <a:off x="7217651" y="4584380"/>
                <a:ext cx="3801615" cy="1534625"/>
              </a:xfrm>
              <a:prstGeom prst="rect">
                <a:avLst/>
              </a:prstGeom>
              <a:noFill/>
            </p:spPr>
            <p:txBody>
              <a:bodyPr wrap="square" rtlCol="0">
                <a:spAutoFit/>
              </a:bodyPr>
              <a:lstStyle>
                <a:defPPr>
                  <a:defRPr lang="fr-FR"/>
                </a:defPPr>
                <a:lvl1pPr marL="171450" lvl="0" indent="-171450">
                  <a:spcBef>
                    <a:spcPts val="0"/>
                  </a:spcBef>
                  <a:spcAft>
                    <a:spcPts val="600"/>
                  </a:spcAft>
                  <a:buFont typeface="Symbol" panose="05050102010706020507" pitchFamily="18" charset="2"/>
                  <a:buChar char="-"/>
                  <a:defRPr sz="1100">
                    <a:latin typeface="+mj-lt"/>
                  </a:defRPr>
                </a:lvl1pPr>
              </a:lstStyle>
              <a:p>
                <a:pPr defTabSz="914400" fontAlgn="base">
                  <a:buClr>
                    <a:schemeClr val="bg2"/>
                  </a:buClr>
                </a:pPr>
                <a:r>
                  <a:rPr lang="en-US" sz="12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pPr defTabSz="914400" fontAlgn="base">
                  <a:buClr>
                    <a:schemeClr val="bg2"/>
                  </a:buClr>
                </a:pPr>
                <a:r>
                  <a:rPr lang="en-US" sz="1200" dirty="0">
                    <a:solidFill>
                      <a:schemeClr val="bg1"/>
                    </a:solidFill>
                    <a:latin typeface="Arial" panose="020B0604020202020204" pitchFamily="34" charset="0"/>
                    <a:cs typeface="Arial" panose="020B0604020202020204" pitchFamily="34" charset="0"/>
                  </a:rPr>
                  <a:t>This is a placeholder text. </a:t>
                </a:r>
              </a:p>
              <a:p>
                <a:pPr defTabSz="914400" fontAlgn="base">
                  <a:buClr>
                    <a:schemeClr val="bg2"/>
                  </a:buClr>
                </a:pPr>
                <a:r>
                  <a:rPr lang="en-US" sz="1200" dirty="0">
                    <a:solidFill>
                      <a:schemeClr val="bg1"/>
                    </a:solidFill>
                    <a:latin typeface="Arial" panose="020B0604020202020204" pitchFamily="34" charset="0"/>
                    <a:cs typeface="Arial" panose="020B0604020202020204" pitchFamily="34" charset="0"/>
                  </a:rPr>
                  <a:t>For replacing the placeholder text you need to click on the placeholder text  and insert your own text. </a:t>
                </a:r>
              </a:p>
            </p:txBody>
          </p:sp>
        </p:grpSp>
        <p:grpSp>
          <p:nvGrpSpPr>
            <p:cNvPr id="26" name="Gruppieren 25"/>
            <p:cNvGrpSpPr/>
            <p:nvPr/>
          </p:nvGrpSpPr>
          <p:grpSpPr bwMode="gray">
            <a:xfrm>
              <a:off x="3067582" y="2203304"/>
              <a:ext cx="3268800" cy="3268929"/>
              <a:chOff x="3209925" y="2038337"/>
              <a:chExt cx="3486150" cy="3485241"/>
            </a:xfrm>
          </p:grpSpPr>
          <p:sp>
            <p:nvSpPr>
              <p:cNvPr id="27" name="Ellipse 5"/>
              <p:cNvSpPr/>
              <p:nvPr/>
            </p:nvSpPr>
            <p:spPr bwMode="gray">
              <a:xfrm>
                <a:off x="3209925" y="2038337"/>
                <a:ext cx="3486150" cy="3485241"/>
              </a:xfrm>
              <a:custGeom>
                <a:avLst/>
                <a:gdLst/>
                <a:ahLst/>
                <a:cxnLst/>
                <a:rect l="l" t="t" r="r" b="b"/>
                <a:pathLst>
                  <a:path w="3486150" h="3485241">
                    <a:moveTo>
                      <a:pt x="2427828" y="2750838"/>
                    </a:moveTo>
                    <a:lnTo>
                      <a:pt x="2735447" y="3174240"/>
                    </a:lnTo>
                    <a:cubicBezTo>
                      <a:pt x="2454234" y="3370602"/>
                      <a:pt x="2112042" y="3485241"/>
                      <a:pt x="1743075" y="3485241"/>
                    </a:cubicBezTo>
                    <a:cubicBezTo>
                      <a:pt x="1382619" y="3485241"/>
                      <a:pt x="1047718" y="3375830"/>
                      <a:pt x="769811" y="3188345"/>
                    </a:cubicBezTo>
                    <a:lnTo>
                      <a:pt x="1078470" y="2763511"/>
                    </a:lnTo>
                    <a:cubicBezTo>
                      <a:pt x="1269293" y="2888891"/>
                      <a:pt x="1497720" y="2961366"/>
                      <a:pt x="1743075" y="2961366"/>
                    </a:cubicBezTo>
                    <a:cubicBezTo>
                      <a:pt x="1996960" y="2961366"/>
                      <a:pt x="2232720" y="2883764"/>
                      <a:pt x="2427828" y="2750838"/>
                    </a:cubicBezTo>
                    <a:close/>
                    <a:moveTo>
                      <a:pt x="1761075" y="0"/>
                    </a:moveTo>
                    <a:cubicBezTo>
                      <a:pt x="2715463" y="8842"/>
                      <a:pt x="3486150" y="785502"/>
                      <a:pt x="3486150" y="1742166"/>
                    </a:cubicBezTo>
                    <a:cubicBezTo>
                      <a:pt x="3486150" y="2322952"/>
                      <a:pt x="3202102" y="2837395"/>
                      <a:pt x="2764280" y="3152678"/>
                    </a:cubicBezTo>
                    <a:lnTo>
                      <a:pt x="2456661" y="2729277"/>
                    </a:lnTo>
                    <a:cubicBezTo>
                      <a:pt x="2763290" y="2508784"/>
                      <a:pt x="2962275" y="2148713"/>
                      <a:pt x="2962275" y="1742166"/>
                    </a:cubicBezTo>
                    <a:cubicBezTo>
                      <a:pt x="2962275" y="1621569"/>
                      <a:pt x="2944766" y="1505062"/>
                      <a:pt x="2911604" y="1395215"/>
                    </a:cubicBezTo>
                    <a:lnTo>
                      <a:pt x="3406400" y="1234446"/>
                    </a:lnTo>
                    <a:lnTo>
                      <a:pt x="3395275" y="1200208"/>
                    </a:lnTo>
                    <a:lnTo>
                      <a:pt x="2900535" y="1360959"/>
                    </a:lnTo>
                    <a:cubicBezTo>
                      <a:pt x="2743044" y="879619"/>
                      <a:pt x="2293345" y="530960"/>
                      <a:pt x="1761075" y="523875"/>
                    </a:cubicBezTo>
                    <a:close/>
                    <a:moveTo>
                      <a:pt x="1725075" y="0"/>
                    </a:moveTo>
                    <a:lnTo>
                      <a:pt x="1725075" y="523875"/>
                    </a:lnTo>
                    <a:cubicBezTo>
                      <a:pt x="1192806" y="530960"/>
                      <a:pt x="743108" y="879618"/>
                      <a:pt x="585616" y="1360957"/>
                    </a:cubicBezTo>
                    <a:lnTo>
                      <a:pt x="90875" y="1200205"/>
                    </a:lnTo>
                    <a:lnTo>
                      <a:pt x="79751" y="1234443"/>
                    </a:lnTo>
                    <a:lnTo>
                      <a:pt x="574547" y="1395212"/>
                    </a:lnTo>
                    <a:cubicBezTo>
                      <a:pt x="541385" y="1505061"/>
                      <a:pt x="523875" y="1621569"/>
                      <a:pt x="523875" y="1742166"/>
                    </a:cubicBezTo>
                    <a:cubicBezTo>
                      <a:pt x="523875" y="2157237"/>
                      <a:pt x="731292" y="2523862"/>
                      <a:pt x="1048510" y="2743501"/>
                    </a:cubicBezTo>
                    <a:lnTo>
                      <a:pt x="740891" y="3166902"/>
                    </a:lnTo>
                    <a:cubicBezTo>
                      <a:pt x="292449" y="2852486"/>
                      <a:pt x="0" y="2331479"/>
                      <a:pt x="0" y="1742166"/>
                    </a:cubicBezTo>
                    <a:cubicBezTo>
                      <a:pt x="0" y="785502"/>
                      <a:pt x="770688" y="8842"/>
                      <a:pt x="1725075" y="0"/>
                    </a:cubicBezTo>
                    <a:close/>
                  </a:path>
                </a:pathLst>
              </a:custGeom>
              <a:solidFill>
                <a:schemeClr val="bg1">
                  <a:alpha val="25000"/>
                </a:schemeClr>
              </a:solidFill>
              <a:ln w="9525" cap="flat" cmpd="sng" algn="ctr">
                <a:noFill/>
                <a:prstDash val="solid"/>
                <a:round/>
                <a:headEnd type="none" w="med" len="med"/>
                <a:tailEnd type="none" w="med" len="med"/>
              </a:ln>
              <a:effectLst/>
            </p:spPr>
            <p:txBody>
              <a:bodyPr rot="0" spcFirstLastPara="0" vertOverflow="overflow" horzOverflow="overflow" vert="horz" wrap="none" lIns="90000" tIns="46800" rIns="90000" bIns="46800" numCol="1" spcCol="0" rtlCol="0" fromWordArt="0" anchor="ctr" anchorCtr="0" forceAA="0" compatLnSpc="1">
                <a:prstTxWarp prst="textNoShape">
                  <a:avLst/>
                </a:prstTxWarp>
                <a:noAutofit/>
              </a:bodyPr>
              <a:lstStyle/>
              <a:p>
                <a:pPr algn="ctr" defTabSz="914400" fontAlgn="base">
                  <a:spcBef>
                    <a:spcPct val="0"/>
                  </a:spcBef>
                  <a:spcAft>
                    <a:spcPct val="0"/>
                  </a:spcAft>
                </a:pPr>
                <a:endParaRPr lang="en-US" sz="1400" dirty="0" err="1">
                  <a:solidFill>
                    <a:srgbClr val="000000"/>
                  </a:solidFill>
                  <a:latin typeface="Arial" panose="020B0604020202020204" pitchFamily="34" charset="0"/>
                  <a:cs typeface="Arial" panose="020B0604020202020204" pitchFamily="34" charset="0"/>
                </a:endParaRPr>
              </a:p>
            </p:txBody>
          </p:sp>
          <p:sp>
            <p:nvSpPr>
              <p:cNvPr id="28" name="Ellipse 5"/>
              <p:cNvSpPr/>
              <p:nvPr/>
            </p:nvSpPr>
            <p:spPr bwMode="gray">
              <a:xfrm>
                <a:off x="3781425" y="2609382"/>
                <a:ext cx="2343150" cy="2343150"/>
              </a:xfrm>
              <a:custGeom>
                <a:avLst/>
                <a:gdLst/>
                <a:ahLst/>
                <a:cxnLst/>
                <a:rect l="l" t="t" r="r" b="b"/>
                <a:pathLst>
                  <a:path w="2343150" h="2343150">
                    <a:moveTo>
                      <a:pt x="0" y="1171576"/>
                    </a:moveTo>
                    <a:lnTo>
                      <a:pt x="352113" y="1171576"/>
                    </a:lnTo>
                    <a:cubicBezTo>
                      <a:pt x="352113" y="1624152"/>
                      <a:pt x="718998" y="1991037"/>
                      <a:pt x="1171575" y="1991037"/>
                    </a:cubicBezTo>
                    <a:cubicBezTo>
                      <a:pt x="1624152" y="1991037"/>
                      <a:pt x="1991037" y="1624152"/>
                      <a:pt x="1991037" y="1171576"/>
                    </a:cubicBezTo>
                    <a:lnTo>
                      <a:pt x="2343150" y="1171576"/>
                    </a:lnTo>
                    <a:cubicBezTo>
                      <a:pt x="2343150" y="1818618"/>
                      <a:pt x="1818618" y="2343150"/>
                      <a:pt x="1171575" y="2343150"/>
                    </a:cubicBezTo>
                    <a:cubicBezTo>
                      <a:pt x="524532" y="2343150"/>
                      <a:pt x="0" y="1818618"/>
                      <a:pt x="0" y="1171576"/>
                    </a:cubicBezTo>
                    <a:close/>
                    <a:moveTo>
                      <a:pt x="1171575" y="0"/>
                    </a:moveTo>
                    <a:cubicBezTo>
                      <a:pt x="1806562" y="0"/>
                      <a:pt x="2323561" y="505167"/>
                      <a:pt x="2341332" y="1135576"/>
                    </a:cubicBezTo>
                    <a:lnTo>
                      <a:pt x="1989219" y="1135576"/>
                    </a:lnTo>
                    <a:cubicBezTo>
                      <a:pt x="1971395" y="699678"/>
                      <a:pt x="1612075" y="352113"/>
                      <a:pt x="1171575" y="352113"/>
                    </a:cubicBezTo>
                    <a:cubicBezTo>
                      <a:pt x="731076" y="352113"/>
                      <a:pt x="371756" y="699678"/>
                      <a:pt x="353931" y="1135576"/>
                    </a:cubicBezTo>
                    <a:lnTo>
                      <a:pt x="1818" y="1135576"/>
                    </a:lnTo>
                    <a:cubicBezTo>
                      <a:pt x="19589" y="505167"/>
                      <a:pt x="536588" y="0"/>
                      <a:pt x="1171575" y="0"/>
                    </a:cubicBezTo>
                    <a:close/>
                  </a:path>
                </a:pathLst>
              </a:custGeom>
              <a:solidFill>
                <a:srgbClr val="21C0FF"/>
              </a:solidFill>
              <a:ln w="9525" cap="flat" cmpd="sng" algn="ctr">
                <a:noFill/>
                <a:prstDash val="solid"/>
                <a:round/>
                <a:headEnd type="none" w="med" len="med"/>
                <a:tailEnd type="none" w="med" len="med"/>
              </a:ln>
              <a:effectLst/>
            </p:spPr>
            <p:txBody>
              <a:bodyPr rot="0" spcFirstLastPara="0" vertOverflow="overflow" horzOverflow="overflow" vert="horz" wrap="none" lIns="90000" tIns="46800" rIns="90000" bIns="46800" numCol="1" spcCol="0" rtlCol="0" fromWordArt="0" anchor="ctr" anchorCtr="0" forceAA="0" compatLnSpc="1">
                <a:prstTxWarp prst="textNoShape">
                  <a:avLst/>
                </a:prstTxWarp>
                <a:noAutofit/>
              </a:bodyPr>
              <a:lstStyle/>
              <a:p>
                <a:pPr algn="ctr" defTabSz="914400" fontAlgn="base">
                  <a:spcBef>
                    <a:spcPct val="0"/>
                  </a:spcBef>
                  <a:spcAft>
                    <a:spcPct val="0"/>
                  </a:spcAft>
                </a:pPr>
                <a:endParaRPr lang="en-US" sz="1400" dirty="0" err="1">
                  <a:solidFill>
                    <a:srgbClr val="000000"/>
                  </a:solidFill>
                  <a:latin typeface="Arial" panose="020B0604020202020204" pitchFamily="34" charset="0"/>
                  <a:cs typeface="Arial" panose="020B0604020202020204" pitchFamily="34" charset="0"/>
                </a:endParaRPr>
              </a:p>
            </p:txBody>
          </p:sp>
          <p:sp>
            <p:nvSpPr>
              <p:cNvPr id="29" name="Ellipse 28"/>
              <p:cNvSpPr/>
              <p:nvPr/>
            </p:nvSpPr>
            <p:spPr bwMode="gray">
              <a:xfrm>
                <a:off x="4186237" y="3014194"/>
                <a:ext cx="1533526" cy="1533526"/>
              </a:xfrm>
              <a:prstGeom prst="ellipse">
                <a:avLst/>
              </a:prstGeom>
              <a:solidFill>
                <a:schemeClr val="bg2"/>
              </a:solidFill>
              <a:ln w="9525" cap="flat" cmpd="sng" algn="ctr">
                <a:noFill/>
                <a:prstDash val="solid"/>
                <a:round/>
                <a:headEnd type="none" w="med" len="med"/>
                <a:tailEnd type="none" w="med" len="med"/>
              </a:ln>
              <a:effectLst/>
            </p:spPr>
            <p:txBody>
              <a:bodyPr rot="0" spcFirstLastPara="0" vertOverflow="overflow" horzOverflow="overflow" vert="horz" wrap="none" lIns="90000" tIns="46800" rIns="90000" bIns="46800" numCol="1" spcCol="0" rtlCol="0" fromWordArt="0" anchor="ctr" anchorCtr="0" forceAA="0" compatLnSpc="1">
                <a:prstTxWarp prst="textNoShape">
                  <a:avLst/>
                </a:prstTxWarp>
                <a:noAutofit/>
              </a:bodyPr>
              <a:lstStyle/>
              <a:p>
                <a:pPr algn="ctr" defTabSz="914400" fontAlgn="base">
                  <a:spcBef>
                    <a:spcPct val="0"/>
                  </a:spcBef>
                  <a:spcAft>
                    <a:spcPct val="0"/>
                  </a:spcAft>
                </a:pPr>
                <a:r>
                  <a:rPr lang="en-US" sz="1400" cap="all" dirty="0">
                    <a:solidFill>
                      <a:schemeClr val="tx2"/>
                    </a:solidFill>
                    <a:latin typeface="Arial" panose="020B0604020202020204" pitchFamily="34" charset="0"/>
                    <a:cs typeface="Arial" panose="020B0604020202020204" pitchFamily="34" charset="0"/>
                  </a:rPr>
                  <a:t>Placeholder</a:t>
                </a:r>
              </a:p>
            </p:txBody>
          </p:sp>
          <p:sp>
            <p:nvSpPr>
              <p:cNvPr id="30" name="Textfeld 29"/>
              <p:cNvSpPr txBox="1"/>
              <p:nvPr/>
            </p:nvSpPr>
            <p:spPr bwMode="gray">
              <a:xfrm rot="16200000">
                <a:off x="3963000" y="2810707"/>
                <a:ext cx="1980000" cy="1980000"/>
              </a:xfrm>
              <a:prstGeom prst="rect">
                <a:avLst/>
              </a:prstGeom>
            </p:spPr>
            <p:txBody>
              <a:bodyPr vert="horz" wrap="none" lIns="0" tIns="0" rIns="0" bIns="0" rtlCol="0">
                <a:prstTxWarp prst="textCircle">
                  <a:avLst/>
                </a:prstTxWarp>
                <a:noAutofit/>
              </a:bodyPr>
              <a:lstStyle/>
              <a:p>
                <a:pPr algn="ctr" defTabSz="914400" fontAlgn="base">
                  <a:spcBef>
                    <a:spcPct val="0"/>
                  </a:spcBef>
                  <a:spcAft>
                    <a:spcPct val="0"/>
                  </a:spcAft>
                </a:pPr>
                <a:r>
                  <a:rPr lang="en-US" sz="1400" noProof="1">
                    <a:solidFill>
                      <a:schemeClr val="bg1"/>
                    </a:solidFill>
                    <a:latin typeface="Arial" panose="020B0604020202020204" pitchFamily="34" charset="0"/>
                    <a:cs typeface="Arial" panose="020B0604020202020204" pitchFamily="34" charset="0"/>
                  </a:rPr>
                  <a:t>Placeholder</a:t>
                </a:r>
              </a:p>
            </p:txBody>
          </p:sp>
          <p:sp>
            <p:nvSpPr>
              <p:cNvPr id="31" name="Textfeld 30"/>
              <p:cNvSpPr txBox="1"/>
              <p:nvPr/>
            </p:nvSpPr>
            <p:spPr bwMode="gray">
              <a:xfrm rot="14309091">
                <a:off x="3517455" y="2345412"/>
                <a:ext cx="2871090" cy="2871090"/>
              </a:xfrm>
              <a:prstGeom prst="rect">
                <a:avLst/>
              </a:prstGeom>
            </p:spPr>
            <p:txBody>
              <a:bodyPr vert="horz" wrap="none" lIns="0" tIns="0" rIns="0" bIns="0" rtlCol="0">
                <a:prstTxWarp prst="textCircle">
                  <a:avLst>
                    <a:gd name="adj" fmla="val 11067927"/>
                  </a:avLst>
                </a:prstTxWarp>
                <a:noAutofit/>
              </a:bodyPr>
              <a:lstStyle/>
              <a:p>
                <a:pPr algn="ctr" defTabSz="914400" fontAlgn="base">
                  <a:spcBef>
                    <a:spcPct val="0"/>
                  </a:spcBef>
                  <a:spcAft>
                    <a:spcPct val="0"/>
                  </a:spcAft>
                </a:pPr>
                <a:r>
                  <a:rPr lang="en-US" sz="1400" noProof="1">
                    <a:solidFill>
                      <a:schemeClr val="bg1"/>
                    </a:solidFill>
                    <a:latin typeface="Arial" panose="020B0604020202020204" pitchFamily="34" charset="0"/>
                    <a:cs typeface="Arial" panose="020B0604020202020204" pitchFamily="34" charset="0"/>
                  </a:rPr>
                  <a:t>Placeholder</a:t>
                </a:r>
              </a:p>
            </p:txBody>
          </p:sp>
          <p:sp>
            <p:nvSpPr>
              <p:cNvPr id="32" name="Textfeld 31"/>
              <p:cNvSpPr txBox="1"/>
              <p:nvPr/>
            </p:nvSpPr>
            <p:spPr bwMode="gray">
              <a:xfrm rot="18400706">
                <a:off x="3517455" y="2345412"/>
                <a:ext cx="2871090" cy="2871090"/>
              </a:xfrm>
              <a:prstGeom prst="rect">
                <a:avLst/>
              </a:prstGeom>
            </p:spPr>
            <p:txBody>
              <a:bodyPr vert="horz" wrap="none" lIns="0" tIns="0" rIns="0" bIns="0" rtlCol="0">
                <a:prstTxWarp prst="textCircle">
                  <a:avLst>
                    <a:gd name="adj" fmla="val 11067927"/>
                  </a:avLst>
                </a:prstTxWarp>
                <a:noAutofit/>
              </a:bodyPr>
              <a:lstStyle/>
              <a:p>
                <a:pPr algn="ctr" defTabSz="914400" fontAlgn="base">
                  <a:spcBef>
                    <a:spcPct val="0"/>
                  </a:spcBef>
                  <a:spcAft>
                    <a:spcPct val="0"/>
                  </a:spcAft>
                </a:pPr>
                <a:r>
                  <a:rPr lang="en-US" sz="1400" noProof="1">
                    <a:solidFill>
                      <a:schemeClr val="bg1"/>
                    </a:solidFill>
                    <a:latin typeface="Arial" panose="020B0604020202020204" pitchFamily="34" charset="0"/>
                    <a:cs typeface="Arial" panose="020B0604020202020204" pitchFamily="34" charset="0"/>
                  </a:rPr>
                  <a:t>Placeholder</a:t>
                </a:r>
              </a:p>
            </p:txBody>
          </p:sp>
          <p:sp>
            <p:nvSpPr>
              <p:cNvPr id="33" name="Textfeld 32"/>
              <p:cNvSpPr txBox="1"/>
              <p:nvPr/>
            </p:nvSpPr>
            <p:spPr bwMode="gray">
              <a:xfrm rot="17115616">
                <a:off x="3517455" y="2345412"/>
                <a:ext cx="2871090" cy="2871090"/>
              </a:xfrm>
              <a:prstGeom prst="rect">
                <a:avLst/>
              </a:prstGeom>
            </p:spPr>
            <p:txBody>
              <a:bodyPr vert="horz" wrap="none" lIns="0" tIns="0" rIns="0" bIns="0" rtlCol="0">
                <a:prstTxWarp prst="textArchDown">
                  <a:avLst/>
                </a:prstTxWarp>
                <a:noAutofit/>
              </a:bodyPr>
              <a:lstStyle/>
              <a:p>
                <a:pPr algn="ctr" defTabSz="914400" fontAlgn="base">
                  <a:spcBef>
                    <a:spcPct val="0"/>
                  </a:spcBef>
                  <a:spcAft>
                    <a:spcPct val="0"/>
                  </a:spcAft>
                </a:pPr>
                <a:r>
                  <a:rPr lang="en-US" sz="1400" noProof="1">
                    <a:solidFill>
                      <a:schemeClr val="bg1"/>
                    </a:solidFill>
                    <a:latin typeface="Arial" panose="020B0604020202020204" pitchFamily="34" charset="0"/>
                    <a:cs typeface="Arial" panose="020B0604020202020204" pitchFamily="34" charset="0"/>
                  </a:rPr>
                  <a:t>Placeholder</a:t>
                </a:r>
              </a:p>
            </p:txBody>
          </p:sp>
          <p:sp>
            <p:nvSpPr>
              <p:cNvPr id="34" name="Textfeld 33"/>
              <p:cNvSpPr txBox="1"/>
              <p:nvPr/>
            </p:nvSpPr>
            <p:spPr bwMode="gray">
              <a:xfrm>
                <a:off x="3517455" y="2394785"/>
                <a:ext cx="2871090" cy="2871090"/>
              </a:xfrm>
              <a:prstGeom prst="rect">
                <a:avLst/>
              </a:prstGeom>
            </p:spPr>
            <p:txBody>
              <a:bodyPr vert="horz" wrap="none" lIns="0" tIns="0" rIns="0" bIns="0" rtlCol="0">
                <a:prstTxWarp prst="textArchDown">
                  <a:avLst/>
                </a:prstTxWarp>
                <a:noAutofit/>
              </a:bodyPr>
              <a:lstStyle/>
              <a:p>
                <a:pPr algn="ctr" defTabSz="914400" fontAlgn="base">
                  <a:spcBef>
                    <a:spcPct val="0"/>
                  </a:spcBef>
                  <a:spcAft>
                    <a:spcPct val="0"/>
                  </a:spcAft>
                </a:pPr>
                <a:r>
                  <a:rPr lang="en-US" sz="1400" noProof="1">
                    <a:solidFill>
                      <a:schemeClr val="bg1"/>
                    </a:solidFill>
                    <a:latin typeface="Arial" panose="020B0604020202020204" pitchFamily="34" charset="0"/>
                    <a:cs typeface="Arial" panose="020B0604020202020204" pitchFamily="34" charset="0"/>
                  </a:rPr>
                  <a:t>Placeholder</a:t>
                </a:r>
              </a:p>
            </p:txBody>
          </p:sp>
          <p:sp>
            <p:nvSpPr>
              <p:cNvPr id="35" name="Textfeld 34"/>
              <p:cNvSpPr txBox="1"/>
              <p:nvPr/>
            </p:nvSpPr>
            <p:spPr bwMode="gray">
              <a:xfrm rot="4250875">
                <a:off x="3517455" y="2345412"/>
                <a:ext cx="2871090" cy="2871090"/>
              </a:xfrm>
              <a:prstGeom prst="rect">
                <a:avLst/>
              </a:prstGeom>
            </p:spPr>
            <p:txBody>
              <a:bodyPr vert="horz" wrap="none" lIns="0" tIns="0" rIns="0" bIns="0" rtlCol="0">
                <a:prstTxWarp prst="textArchDown">
                  <a:avLst/>
                </a:prstTxWarp>
                <a:noAutofit/>
              </a:bodyPr>
              <a:lstStyle/>
              <a:p>
                <a:pPr algn="ctr" defTabSz="914400" fontAlgn="base">
                  <a:spcBef>
                    <a:spcPct val="0"/>
                  </a:spcBef>
                  <a:spcAft>
                    <a:spcPct val="0"/>
                  </a:spcAft>
                </a:pPr>
                <a:r>
                  <a:rPr lang="en-US" sz="1400" noProof="1">
                    <a:solidFill>
                      <a:schemeClr val="bg1"/>
                    </a:solidFill>
                    <a:latin typeface="Arial" panose="020B0604020202020204" pitchFamily="34" charset="0"/>
                    <a:cs typeface="Arial" panose="020B0604020202020204" pitchFamily="34" charset="0"/>
                  </a:rPr>
                  <a:t>Placeholder</a:t>
                </a:r>
              </a:p>
            </p:txBody>
          </p:sp>
          <p:sp>
            <p:nvSpPr>
              <p:cNvPr id="36" name="Textfeld 35"/>
              <p:cNvSpPr txBox="1"/>
              <p:nvPr/>
            </p:nvSpPr>
            <p:spPr bwMode="gray">
              <a:xfrm>
                <a:off x="3963000" y="2790957"/>
                <a:ext cx="1980000" cy="1980000"/>
              </a:xfrm>
              <a:prstGeom prst="rect">
                <a:avLst/>
              </a:prstGeom>
            </p:spPr>
            <p:txBody>
              <a:bodyPr vert="horz" wrap="none" lIns="0" tIns="0" rIns="0" bIns="0" rtlCol="0">
                <a:prstTxWarp prst="textArchDown">
                  <a:avLst>
                    <a:gd name="adj" fmla="val 16301368"/>
                  </a:avLst>
                </a:prstTxWarp>
                <a:noAutofit/>
              </a:bodyPr>
              <a:lstStyle/>
              <a:p>
                <a:pPr algn="ctr" defTabSz="914400" fontAlgn="base">
                  <a:spcBef>
                    <a:spcPct val="0"/>
                  </a:spcBef>
                  <a:spcAft>
                    <a:spcPct val="0"/>
                  </a:spcAft>
                </a:pPr>
                <a:r>
                  <a:rPr lang="en-US" sz="1400" noProof="1">
                    <a:solidFill>
                      <a:schemeClr val="bg1"/>
                    </a:solidFill>
                    <a:latin typeface="Arial" panose="020B0604020202020204" pitchFamily="34" charset="0"/>
                    <a:cs typeface="Arial" panose="020B0604020202020204" pitchFamily="34" charset="0"/>
                  </a:rPr>
                  <a:t>Placeholder</a:t>
                </a:r>
              </a:p>
            </p:txBody>
          </p:sp>
        </p:grpSp>
        <p:cxnSp>
          <p:nvCxnSpPr>
            <p:cNvPr id="37" name="Connecteur droit 41"/>
            <p:cNvCxnSpPr/>
            <p:nvPr/>
          </p:nvCxnSpPr>
          <p:spPr bwMode="gray">
            <a:xfrm flipH="1">
              <a:off x="4701982" y="5468562"/>
              <a:ext cx="0" cy="187623"/>
            </a:xfrm>
            <a:prstGeom prst="line">
              <a:avLst/>
            </a:prstGeom>
            <a:ln w="635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8332501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bwMode="gray"/>
        <p:txBody>
          <a:bodyPr/>
          <a:lstStyle/>
          <a:p>
            <a:r>
              <a:rPr lang="en-US" dirty="0" err="1"/>
              <a:t>Roadmapping</a:t>
            </a:r>
            <a:r>
              <a:rPr lang="en-US" dirty="0"/>
              <a:t> – Tick Tock Model</a:t>
            </a:r>
          </a:p>
        </p:txBody>
      </p:sp>
      <p:sp>
        <p:nvSpPr>
          <p:cNvPr id="4" name="Untertitel 3"/>
          <p:cNvSpPr>
            <a:spLocks noGrp="1"/>
          </p:cNvSpPr>
          <p:nvPr>
            <p:ph type="subTitle" idx="14"/>
          </p:nvPr>
        </p:nvSpPr>
        <p:spPr bwMode="gray"/>
        <p:txBody>
          <a:bodyPr/>
          <a:lstStyle/>
          <a:p>
            <a:endParaRPr lang="en-US" dirty="0"/>
          </a:p>
        </p:txBody>
      </p:sp>
      <p:sp>
        <p:nvSpPr>
          <p:cNvPr id="6" name="Textfeld 19"/>
          <p:cNvSpPr txBox="1"/>
          <p:nvPr/>
        </p:nvSpPr>
        <p:spPr bwMode="gray">
          <a:xfrm>
            <a:off x="5810561" y="5580085"/>
            <a:ext cx="552139" cy="338554"/>
          </a:xfrm>
          <a:prstGeom prst="rect">
            <a:avLst/>
          </a:prstGeom>
          <a:noFill/>
        </p:spPr>
        <p:txBody>
          <a:bodyPr wrap="none" rtlCol="0">
            <a:spAutoFit/>
          </a:bodyPr>
          <a:lstStyle/>
          <a:p>
            <a:pPr defTabSz="915006"/>
            <a:r>
              <a:rPr lang="en-US" sz="1600" noProof="1">
                <a:solidFill>
                  <a:schemeClr val="bg1"/>
                </a:solidFill>
                <a:latin typeface="Arial" panose="020B0604020202020204" pitchFamily="34" charset="0"/>
                <a:cs typeface="Arial" panose="020B0604020202020204" pitchFamily="34" charset="0"/>
              </a:rPr>
              <a:t>Tick</a:t>
            </a:r>
          </a:p>
        </p:txBody>
      </p:sp>
      <p:sp>
        <p:nvSpPr>
          <p:cNvPr id="7" name="Abgerundetes Rechteck 75"/>
          <p:cNvSpPr/>
          <p:nvPr/>
        </p:nvSpPr>
        <p:spPr bwMode="gray">
          <a:xfrm>
            <a:off x="5013691" y="3927233"/>
            <a:ext cx="2132673" cy="559092"/>
          </a:xfrm>
          <a:prstGeom prst="roundRect">
            <a:avLst>
              <a:gd name="adj" fmla="val 6505"/>
            </a:avLst>
          </a:prstGeom>
          <a:noFill/>
          <a:ln w="12700">
            <a:noFill/>
            <a:miter lim="800000"/>
            <a:headEnd/>
            <a:tailEnd/>
          </a:ln>
          <a:effectLst/>
          <a:scene3d>
            <a:camera prst="orthographicFront"/>
            <a:lightRig rig="balanced" dir="t"/>
          </a:scene3d>
          <a:sp3d/>
        </p:spPr>
        <p:txBody>
          <a:bodyPr lIns="0" tIns="0" rIns="0" bIns="0" anchor="ctr" anchorCtr="0"/>
          <a:lstStyle/>
          <a:p>
            <a:pPr marL="167204" indent="-167204" algn="ctr" defTabSz="915006">
              <a:lnSpc>
                <a:spcPct val="95000"/>
              </a:lnSpc>
              <a:spcAft>
                <a:spcPts val="351"/>
              </a:spcAft>
              <a:buClr>
                <a:srgbClr val="808080"/>
              </a:buClr>
              <a:defRPr/>
            </a:pPr>
            <a:r>
              <a:rPr lang="en-US" noProof="1">
                <a:solidFill>
                  <a:schemeClr val="bg1"/>
                </a:solidFill>
                <a:latin typeface="Arial" panose="020B0604020202020204" pitchFamily="34" charset="0"/>
                <a:cs typeface="Arial" charset="0"/>
              </a:rPr>
              <a:t>2022</a:t>
            </a:r>
          </a:p>
        </p:txBody>
      </p:sp>
      <p:cxnSp>
        <p:nvCxnSpPr>
          <p:cNvPr id="8" name="Straight Connector 70"/>
          <p:cNvCxnSpPr/>
          <p:nvPr/>
        </p:nvCxnSpPr>
        <p:spPr bwMode="gray">
          <a:xfrm>
            <a:off x="5013691" y="5411554"/>
            <a:ext cx="2132673" cy="0"/>
          </a:xfrm>
          <a:prstGeom prst="line">
            <a:avLst/>
          </a:prstGeom>
          <a:ln w="3175">
            <a:solidFill>
              <a:schemeClr val="accent3"/>
            </a:solidFill>
            <a:tailEnd type="none"/>
          </a:ln>
        </p:spPr>
        <p:style>
          <a:lnRef idx="1">
            <a:schemeClr val="accent1"/>
          </a:lnRef>
          <a:fillRef idx="0">
            <a:schemeClr val="accent1"/>
          </a:fillRef>
          <a:effectRef idx="0">
            <a:schemeClr val="accent1"/>
          </a:effectRef>
          <a:fontRef idx="minor">
            <a:schemeClr val="tx1"/>
          </a:fontRef>
        </p:style>
      </p:cxnSp>
      <p:sp>
        <p:nvSpPr>
          <p:cNvPr id="11" name="Textfeld 18"/>
          <p:cNvSpPr txBox="1"/>
          <p:nvPr/>
        </p:nvSpPr>
        <p:spPr bwMode="gray">
          <a:xfrm>
            <a:off x="7996082" y="5580085"/>
            <a:ext cx="605935" cy="338554"/>
          </a:xfrm>
          <a:prstGeom prst="rect">
            <a:avLst/>
          </a:prstGeom>
          <a:noFill/>
        </p:spPr>
        <p:txBody>
          <a:bodyPr wrap="none" rtlCol="0">
            <a:spAutoFit/>
          </a:bodyPr>
          <a:lstStyle/>
          <a:p>
            <a:pPr defTabSz="915006"/>
            <a:r>
              <a:rPr lang="en-US" sz="1600" noProof="1">
                <a:solidFill>
                  <a:schemeClr val="bg1"/>
                </a:solidFill>
                <a:latin typeface="Arial" panose="020B0604020202020204" pitchFamily="34" charset="0"/>
                <a:cs typeface="Arial" panose="020B0604020202020204" pitchFamily="34" charset="0"/>
              </a:rPr>
              <a:t>Tock</a:t>
            </a:r>
          </a:p>
        </p:txBody>
      </p:sp>
      <p:sp>
        <p:nvSpPr>
          <p:cNvPr id="12" name="Abgerundetes Rechteck 76"/>
          <p:cNvSpPr/>
          <p:nvPr/>
        </p:nvSpPr>
        <p:spPr bwMode="gray">
          <a:xfrm>
            <a:off x="7226656" y="3927233"/>
            <a:ext cx="2132674" cy="559092"/>
          </a:xfrm>
          <a:prstGeom prst="roundRect">
            <a:avLst>
              <a:gd name="adj" fmla="val 6505"/>
            </a:avLst>
          </a:prstGeom>
          <a:noFill/>
          <a:ln w="12700">
            <a:noFill/>
            <a:miter lim="800000"/>
            <a:headEnd/>
            <a:tailEnd/>
          </a:ln>
          <a:effectLst/>
          <a:scene3d>
            <a:camera prst="orthographicFront"/>
            <a:lightRig rig="balanced" dir="t"/>
          </a:scene3d>
          <a:sp3d/>
        </p:spPr>
        <p:txBody>
          <a:bodyPr lIns="0" tIns="0" rIns="0" bIns="0" anchor="ctr" anchorCtr="0"/>
          <a:lstStyle/>
          <a:p>
            <a:pPr marL="167204" indent="-167204" algn="ctr" defTabSz="915006">
              <a:lnSpc>
                <a:spcPct val="95000"/>
              </a:lnSpc>
              <a:spcAft>
                <a:spcPts val="351"/>
              </a:spcAft>
              <a:buClr>
                <a:srgbClr val="808080"/>
              </a:buClr>
              <a:defRPr/>
            </a:pPr>
            <a:r>
              <a:rPr lang="en-US" noProof="1">
                <a:solidFill>
                  <a:schemeClr val="bg1"/>
                </a:solidFill>
                <a:latin typeface="Arial" panose="020B0604020202020204" pitchFamily="34" charset="0"/>
                <a:cs typeface="Arial" charset="0"/>
              </a:rPr>
              <a:t>2023</a:t>
            </a:r>
          </a:p>
        </p:txBody>
      </p:sp>
      <p:cxnSp>
        <p:nvCxnSpPr>
          <p:cNvPr id="13" name="Straight Connector 71"/>
          <p:cNvCxnSpPr/>
          <p:nvPr/>
        </p:nvCxnSpPr>
        <p:spPr bwMode="gray">
          <a:xfrm>
            <a:off x="7223896" y="5411554"/>
            <a:ext cx="2132674" cy="0"/>
          </a:xfrm>
          <a:prstGeom prst="line">
            <a:avLst/>
          </a:prstGeom>
          <a:ln w="3175">
            <a:solidFill>
              <a:schemeClr val="accent3"/>
            </a:solidFill>
            <a:tailEnd type="none"/>
          </a:ln>
        </p:spPr>
        <p:style>
          <a:lnRef idx="1">
            <a:schemeClr val="accent1"/>
          </a:lnRef>
          <a:fillRef idx="0">
            <a:schemeClr val="accent1"/>
          </a:fillRef>
          <a:effectRef idx="0">
            <a:schemeClr val="accent1"/>
          </a:effectRef>
          <a:fontRef idx="minor">
            <a:schemeClr val="tx1"/>
          </a:fontRef>
        </p:style>
      </p:cxnSp>
      <p:sp>
        <p:nvSpPr>
          <p:cNvPr id="16" name="Textfeld 20"/>
          <p:cNvSpPr txBox="1"/>
          <p:nvPr/>
        </p:nvSpPr>
        <p:spPr bwMode="gray">
          <a:xfrm>
            <a:off x="10231893" y="5580085"/>
            <a:ext cx="552139" cy="338554"/>
          </a:xfrm>
          <a:prstGeom prst="rect">
            <a:avLst/>
          </a:prstGeom>
          <a:noFill/>
        </p:spPr>
        <p:txBody>
          <a:bodyPr wrap="none" rtlCol="0">
            <a:spAutoFit/>
          </a:bodyPr>
          <a:lstStyle/>
          <a:p>
            <a:pPr defTabSz="915006"/>
            <a:r>
              <a:rPr lang="en-US" sz="1600" noProof="1">
                <a:solidFill>
                  <a:schemeClr val="bg1"/>
                </a:solidFill>
                <a:latin typeface="Arial" panose="020B0604020202020204" pitchFamily="34" charset="0"/>
                <a:cs typeface="Arial" panose="020B0604020202020204" pitchFamily="34" charset="0"/>
              </a:rPr>
              <a:t>Tick</a:t>
            </a:r>
          </a:p>
        </p:txBody>
      </p:sp>
      <p:sp>
        <p:nvSpPr>
          <p:cNvPr id="17" name="Abgerundetes Rechteck 77"/>
          <p:cNvSpPr/>
          <p:nvPr/>
        </p:nvSpPr>
        <p:spPr bwMode="gray">
          <a:xfrm>
            <a:off x="9438705" y="3927233"/>
            <a:ext cx="2132673" cy="559092"/>
          </a:xfrm>
          <a:prstGeom prst="roundRect">
            <a:avLst>
              <a:gd name="adj" fmla="val 6505"/>
            </a:avLst>
          </a:prstGeom>
          <a:noFill/>
          <a:ln w="12700">
            <a:noFill/>
            <a:miter lim="800000"/>
            <a:headEnd/>
            <a:tailEnd/>
          </a:ln>
          <a:effectLst/>
          <a:scene3d>
            <a:camera prst="orthographicFront"/>
            <a:lightRig rig="balanced" dir="t"/>
          </a:scene3d>
          <a:sp3d/>
        </p:spPr>
        <p:txBody>
          <a:bodyPr lIns="0" tIns="0" rIns="0" bIns="0" anchor="ctr" anchorCtr="0"/>
          <a:lstStyle/>
          <a:p>
            <a:pPr marL="167204" indent="-167204" algn="ctr" defTabSz="915006">
              <a:lnSpc>
                <a:spcPct val="95000"/>
              </a:lnSpc>
              <a:spcAft>
                <a:spcPts val="351"/>
              </a:spcAft>
              <a:buClr>
                <a:srgbClr val="808080"/>
              </a:buClr>
              <a:defRPr/>
            </a:pPr>
            <a:r>
              <a:rPr lang="en-US" noProof="1">
                <a:solidFill>
                  <a:schemeClr val="bg1"/>
                </a:solidFill>
                <a:latin typeface="Arial" panose="020B0604020202020204" pitchFamily="34" charset="0"/>
                <a:cs typeface="Arial" charset="0"/>
              </a:rPr>
              <a:t>2024</a:t>
            </a:r>
          </a:p>
        </p:txBody>
      </p:sp>
      <p:cxnSp>
        <p:nvCxnSpPr>
          <p:cNvPr id="18" name="Straight Connector 72"/>
          <p:cNvCxnSpPr/>
          <p:nvPr/>
        </p:nvCxnSpPr>
        <p:spPr bwMode="gray">
          <a:xfrm>
            <a:off x="9435023" y="5411554"/>
            <a:ext cx="2132673" cy="0"/>
          </a:xfrm>
          <a:prstGeom prst="line">
            <a:avLst/>
          </a:prstGeom>
          <a:ln w="3175">
            <a:solidFill>
              <a:schemeClr val="accent3"/>
            </a:solidFill>
            <a:tailEnd type="none"/>
          </a:ln>
        </p:spPr>
        <p:style>
          <a:lnRef idx="1">
            <a:schemeClr val="accent1"/>
          </a:lnRef>
          <a:fillRef idx="0">
            <a:schemeClr val="accent1"/>
          </a:fillRef>
          <a:effectRef idx="0">
            <a:schemeClr val="accent1"/>
          </a:effectRef>
          <a:fontRef idx="minor">
            <a:schemeClr val="tx1"/>
          </a:fontRef>
        </p:style>
      </p:cxnSp>
      <p:sp>
        <p:nvSpPr>
          <p:cNvPr id="20" name="Rechteck 11"/>
          <p:cNvSpPr/>
          <p:nvPr/>
        </p:nvSpPr>
        <p:spPr bwMode="gray">
          <a:xfrm>
            <a:off x="590520" y="1658954"/>
            <a:ext cx="2132673" cy="3752600"/>
          </a:xfrm>
          <a:prstGeom prst="rect">
            <a:avLst/>
          </a:prstGeom>
          <a:noFill/>
          <a:ln w="12700">
            <a:noFill/>
            <a:miter lim="800000"/>
            <a:headEnd/>
            <a:tailEnd/>
          </a:ln>
          <a:effectLst/>
        </p:spPr>
        <p:txBody>
          <a:bodyPr lIns="0" tIns="180000" rIns="0" bIns="72000"/>
          <a:lstStyle/>
          <a:p>
            <a:pPr marL="167204" indent="-167204" algn="ctr" defTabSz="915006">
              <a:lnSpc>
                <a:spcPct val="95000"/>
              </a:lnSpc>
              <a:spcAft>
                <a:spcPts val="702"/>
              </a:spcAft>
              <a:buClr>
                <a:srgbClr val="808080"/>
              </a:buClr>
              <a:defRPr/>
            </a:pPr>
            <a:r>
              <a:rPr lang="en-US" cap="all" noProof="1">
                <a:solidFill>
                  <a:schemeClr val="bg2"/>
                </a:solidFill>
                <a:latin typeface="Arial" panose="020B0604020202020204" pitchFamily="34" charset="0"/>
                <a:cs typeface="Arial" charset="0"/>
              </a:rPr>
              <a:t>Placeholder</a:t>
            </a:r>
          </a:p>
          <a:p>
            <a:pPr algn="ctr" defTabSz="915006">
              <a:lnSpc>
                <a:spcPct val="95000"/>
              </a:lnSpc>
              <a:spcAft>
                <a:spcPts val="702"/>
              </a:spcAft>
              <a:buClr>
                <a:srgbClr val="808080"/>
              </a:buClr>
              <a:defRPr/>
            </a:pPr>
            <a:r>
              <a:rPr lang="en-US" sz="1000" noProof="1">
                <a:solidFill>
                  <a:schemeClr val="bg1"/>
                </a:solidFill>
                <a:latin typeface="Arial" panose="020B0604020202020204" pitchFamily="34" charset="0"/>
                <a:cs typeface="Arial" charset="0"/>
              </a:rPr>
              <a:t>The text demonstrates </a:t>
            </a:r>
            <a:br>
              <a:rPr lang="en-US" sz="1000" noProof="1">
                <a:solidFill>
                  <a:schemeClr val="bg1"/>
                </a:solidFill>
                <a:latin typeface="Arial" panose="020B0604020202020204" pitchFamily="34" charset="0"/>
                <a:cs typeface="Arial" charset="0"/>
              </a:rPr>
            </a:br>
            <a:r>
              <a:rPr lang="en-US" sz="1000" noProof="1">
                <a:solidFill>
                  <a:schemeClr val="bg1"/>
                </a:solidFill>
                <a:latin typeface="Arial" panose="020B0604020202020204" pitchFamily="34" charset="0"/>
                <a:cs typeface="Arial" charset="0"/>
              </a:rPr>
              <a:t>how your own text will</a:t>
            </a:r>
            <a:br>
              <a:rPr lang="en-US" sz="1000" noProof="1">
                <a:solidFill>
                  <a:schemeClr val="bg1"/>
                </a:solidFill>
                <a:latin typeface="Arial" panose="020B0604020202020204" pitchFamily="34" charset="0"/>
                <a:cs typeface="Arial" charset="0"/>
              </a:rPr>
            </a:br>
            <a:r>
              <a:rPr lang="en-US" sz="1000" noProof="1">
                <a:solidFill>
                  <a:schemeClr val="bg1"/>
                </a:solidFill>
                <a:latin typeface="Arial" panose="020B0604020202020204" pitchFamily="34" charset="0"/>
                <a:cs typeface="Arial" charset="0"/>
              </a:rPr>
              <a:t> look when you replace </a:t>
            </a:r>
            <a:br>
              <a:rPr lang="en-US" sz="1000" noProof="1">
                <a:solidFill>
                  <a:schemeClr val="bg1"/>
                </a:solidFill>
                <a:latin typeface="Arial" panose="020B0604020202020204" pitchFamily="34" charset="0"/>
                <a:cs typeface="Arial" charset="0"/>
              </a:rPr>
            </a:br>
            <a:r>
              <a:rPr lang="en-US" sz="1000" noProof="1">
                <a:solidFill>
                  <a:schemeClr val="bg1"/>
                </a:solidFill>
                <a:latin typeface="Arial" panose="020B0604020202020204" pitchFamily="34" charset="0"/>
                <a:cs typeface="Arial" charset="0"/>
              </a:rPr>
              <a:t>the placeholder with </a:t>
            </a:r>
            <a:br>
              <a:rPr lang="en-US" sz="1000" noProof="1">
                <a:solidFill>
                  <a:schemeClr val="bg1"/>
                </a:solidFill>
                <a:latin typeface="Arial" panose="020B0604020202020204" pitchFamily="34" charset="0"/>
                <a:cs typeface="Arial" charset="0"/>
              </a:rPr>
            </a:br>
            <a:r>
              <a:rPr lang="en-US" sz="1000" noProof="1">
                <a:solidFill>
                  <a:schemeClr val="bg1"/>
                </a:solidFill>
                <a:latin typeface="Arial" panose="020B0604020202020204" pitchFamily="34" charset="0"/>
                <a:cs typeface="Arial" charset="0"/>
              </a:rPr>
              <a:t>your own text.</a:t>
            </a:r>
          </a:p>
          <a:p>
            <a:pPr marL="167204" indent="-167204" algn="ctr" defTabSz="915006">
              <a:lnSpc>
                <a:spcPct val="95000"/>
              </a:lnSpc>
              <a:spcAft>
                <a:spcPts val="702"/>
              </a:spcAft>
              <a:buClr>
                <a:srgbClr val="808080"/>
              </a:buClr>
              <a:defRPr/>
            </a:pPr>
            <a:endParaRPr lang="en-US" sz="1400" b="1" noProof="1">
              <a:solidFill>
                <a:schemeClr val="bg1"/>
              </a:solidFill>
              <a:latin typeface="Arial" panose="020B0604020202020204" pitchFamily="34" charset="0"/>
              <a:cs typeface="Arial" charset="0"/>
            </a:endParaRPr>
          </a:p>
        </p:txBody>
      </p:sp>
      <p:sp>
        <p:nvSpPr>
          <p:cNvPr id="21" name="Textfeld 16"/>
          <p:cNvSpPr txBox="1"/>
          <p:nvPr/>
        </p:nvSpPr>
        <p:spPr bwMode="gray">
          <a:xfrm>
            <a:off x="1387391" y="5580085"/>
            <a:ext cx="552139" cy="338554"/>
          </a:xfrm>
          <a:prstGeom prst="rect">
            <a:avLst/>
          </a:prstGeom>
          <a:noFill/>
        </p:spPr>
        <p:txBody>
          <a:bodyPr wrap="none" rtlCol="0">
            <a:spAutoFit/>
          </a:bodyPr>
          <a:lstStyle/>
          <a:p>
            <a:pPr defTabSz="915006"/>
            <a:r>
              <a:rPr lang="en-US" sz="1600" noProof="1">
                <a:solidFill>
                  <a:schemeClr val="bg1"/>
                </a:solidFill>
                <a:latin typeface="Arial" panose="020B0604020202020204" pitchFamily="34" charset="0"/>
                <a:cs typeface="Arial" panose="020B0604020202020204" pitchFamily="34" charset="0"/>
              </a:rPr>
              <a:t>Tick</a:t>
            </a:r>
          </a:p>
        </p:txBody>
      </p:sp>
      <p:sp>
        <p:nvSpPr>
          <p:cNvPr id="22" name="Abgerundetes Rechteck 73"/>
          <p:cNvSpPr/>
          <p:nvPr/>
        </p:nvSpPr>
        <p:spPr bwMode="gray">
          <a:xfrm>
            <a:off x="590520" y="3927233"/>
            <a:ext cx="2132673" cy="559092"/>
          </a:xfrm>
          <a:prstGeom prst="roundRect">
            <a:avLst>
              <a:gd name="adj" fmla="val 6505"/>
            </a:avLst>
          </a:prstGeom>
          <a:noFill/>
          <a:ln w="12700">
            <a:noFill/>
            <a:miter lim="800000"/>
            <a:headEnd/>
            <a:tailEnd/>
          </a:ln>
          <a:effectLst/>
          <a:scene3d>
            <a:camera prst="orthographicFront"/>
            <a:lightRig rig="balanced" dir="t"/>
          </a:scene3d>
          <a:sp3d/>
        </p:spPr>
        <p:txBody>
          <a:bodyPr lIns="0" tIns="0" rIns="0" bIns="0" anchor="ctr" anchorCtr="0"/>
          <a:lstStyle/>
          <a:p>
            <a:pPr marL="167204" indent="-167204" algn="ctr" defTabSz="915006">
              <a:lnSpc>
                <a:spcPct val="95000"/>
              </a:lnSpc>
              <a:spcAft>
                <a:spcPts val="351"/>
              </a:spcAft>
              <a:buClr>
                <a:srgbClr val="808080"/>
              </a:buClr>
              <a:defRPr/>
            </a:pPr>
            <a:r>
              <a:rPr lang="en-US" noProof="1">
                <a:solidFill>
                  <a:schemeClr val="bg1"/>
                </a:solidFill>
                <a:latin typeface="Arial" panose="020B0604020202020204" pitchFamily="34" charset="0"/>
                <a:cs typeface="Arial" charset="0"/>
              </a:rPr>
              <a:t>2020</a:t>
            </a:r>
          </a:p>
        </p:txBody>
      </p:sp>
      <p:cxnSp>
        <p:nvCxnSpPr>
          <p:cNvPr id="23" name="Straight Connector 68"/>
          <p:cNvCxnSpPr/>
          <p:nvPr/>
        </p:nvCxnSpPr>
        <p:spPr bwMode="gray">
          <a:xfrm>
            <a:off x="590520" y="5411554"/>
            <a:ext cx="2132673" cy="0"/>
          </a:xfrm>
          <a:prstGeom prst="line">
            <a:avLst/>
          </a:prstGeom>
          <a:ln w="3175">
            <a:solidFill>
              <a:schemeClr val="accent3"/>
            </a:solidFill>
            <a:tailEnd type="none"/>
          </a:ln>
        </p:spPr>
        <p:style>
          <a:lnRef idx="1">
            <a:schemeClr val="accent1"/>
          </a:lnRef>
          <a:fillRef idx="0">
            <a:schemeClr val="accent1"/>
          </a:fillRef>
          <a:effectRef idx="0">
            <a:schemeClr val="accent1"/>
          </a:effectRef>
          <a:fontRef idx="minor">
            <a:schemeClr val="tx1"/>
          </a:fontRef>
        </p:style>
      </p:cxnSp>
      <p:sp>
        <p:nvSpPr>
          <p:cNvPr id="25" name="Freeform 29"/>
          <p:cNvSpPr>
            <a:spLocks/>
          </p:cNvSpPr>
          <p:nvPr/>
        </p:nvSpPr>
        <p:spPr bwMode="gray">
          <a:xfrm>
            <a:off x="1491802" y="4529647"/>
            <a:ext cx="618744" cy="480302"/>
          </a:xfrm>
          <a:custGeom>
            <a:avLst/>
            <a:gdLst>
              <a:gd name="T0" fmla="*/ 501 w 622"/>
              <a:gd name="T1" fmla="*/ 0 h 454"/>
              <a:gd name="T2" fmla="*/ 184 w 622"/>
              <a:gd name="T3" fmla="*/ 383 h 454"/>
              <a:gd name="T4" fmla="*/ 104 w 622"/>
              <a:gd name="T5" fmla="*/ 213 h 454"/>
              <a:gd name="T6" fmla="*/ 0 w 622"/>
              <a:gd name="T7" fmla="*/ 213 h 454"/>
              <a:gd name="T8" fmla="*/ 113 w 622"/>
              <a:gd name="T9" fmla="*/ 454 h 454"/>
              <a:gd name="T10" fmla="*/ 116 w 622"/>
              <a:gd name="T11" fmla="*/ 454 h 454"/>
              <a:gd name="T12" fmla="*/ 217 w 622"/>
              <a:gd name="T13" fmla="*/ 454 h 454"/>
              <a:gd name="T14" fmla="*/ 236 w 622"/>
              <a:gd name="T15" fmla="*/ 454 h 454"/>
              <a:gd name="T16" fmla="*/ 622 w 622"/>
              <a:gd name="T17" fmla="*/ 0 h 454"/>
              <a:gd name="T18" fmla="*/ 501 w 622"/>
              <a:gd name="T19"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2" h="454">
                <a:moveTo>
                  <a:pt x="501" y="0"/>
                </a:moveTo>
                <a:lnTo>
                  <a:pt x="184" y="383"/>
                </a:lnTo>
                <a:lnTo>
                  <a:pt x="104" y="213"/>
                </a:lnTo>
                <a:lnTo>
                  <a:pt x="0" y="213"/>
                </a:lnTo>
                <a:lnTo>
                  <a:pt x="113" y="454"/>
                </a:lnTo>
                <a:lnTo>
                  <a:pt x="116" y="454"/>
                </a:lnTo>
                <a:lnTo>
                  <a:pt x="217" y="454"/>
                </a:lnTo>
                <a:lnTo>
                  <a:pt x="236" y="454"/>
                </a:lnTo>
                <a:lnTo>
                  <a:pt x="622" y="0"/>
                </a:lnTo>
                <a:lnTo>
                  <a:pt x="501"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defTabSz="915006"/>
            <a:endParaRPr lang="en-US" sz="1800" dirty="0">
              <a:solidFill>
                <a:schemeClr val="bg1"/>
              </a:solidFill>
              <a:latin typeface="Arial" panose="020B0604020202020204" pitchFamily="34" charset="0"/>
              <a:cs typeface="Arial" panose="020B0604020202020204" pitchFamily="34" charset="0"/>
            </a:endParaRPr>
          </a:p>
        </p:txBody>
      </p:sp>
      <p:sp>
        <p:nvSpPr>
          <p:cNvPr id="27" name="Textfeld 17"/>
          <p:cNvSpPr txBox="1"/>
          <p:nvPr/>
        </p:nvSpPr>
        <p:spPr bwMode="gray">
          <a:xfrm>
            <a:off x="3574291" y="5580085"/>
            <a:ext cx="605935" cy="338554"/>
          </a:xfrm>
          <a:prstGeom prst="rect">
            <a:avLst/>
          </a:prstGeom>
          <a:noFill/>
        </p:spPr>
        <p:txBody>
          <a:bodyPr wrap="none" rtlCol="0">
            <a:spAutoFit/>
          </a:bodyPr>
          <a:lstStyle/>
          <a:p>
            <a:pPr defTabSz="915006"/>
            <a:r>
              <a:rPr lang="en-US" sz="1600" noProof="1">
                <a:solidFill>
                  <a:schemeClr val="bg1"/>
                </a:solidFill>
                <a:latin typeface="Arial" panose="020B0604020202020204" pitchFamily="34" charset="0"/>
                <a:cs typeface="Arial" panose="020B0604020202020204" pitchFamily="34" charset="0"/>
              </a:rPr>
              <a:t>Tock</a:t>
            </a:r>
          </a:p>
        </p:txBody>
      </p:sp>
      <p:sp>
        <p:nvSpPr>
          <p:cNvPr id="28" name="Abgerundetes Rechteck 74"/>
          <p:cNvSpPr/>
          <p:nvPr/>
        </p:nvSpPr>
        <p:spPr bwMode="gray">
          <a:xfrm>
            <a:off x="2802107" y="3927233"/>
            <a:ext cx="2132673" cy="559092"/>
          </a:xfrm>
          <a:prstGeom prst="roundRect">
            <a:avLst>
              <a:gd name="adj" fmla="val 6505"/>
            </a:avLst>
          </a:prstGeom>
          <a:noFill/>
          <a:ln w="12700">
            <a:noFill/>
            <a:miter lim="800000"/>
            <a:headEnd/>
            <a:tailEnd/>
          </a:ln>
          <a:effectLst/>
          <a:scene3d>
            <a:camera prst="orthographicFront"/>
            <a:lightRig rig="balanced" dir="t"/>
          </a:scene3d>
          <a:sp3d/>
        </p:spPr>
        <p:txBody>
          <a:bodyPr lIns="0" tIns="0" rIns="0" bIns="0" anchor="ctr" anchorCtr="0"/>
          <a:lstStyle/>
          <a:p>
            <a:pPr marL="167204" indent="-167204" algn="ctr" defTabSz="915006">
              <a:lnSpc>
                <a:spcPct val="95000"/>
              </a:lnSpc>
              <a:spcAft>
                <a:spcPts val="351"/>
              </a:spcAft>
              <a:buClr>
                <a:srgbClr val="808080"/>
              </a:buClr>
              <a:defRPr/>
            </a:pPr>
            <a:r>
              <a:rPr lang="en-US" noProof="1">
                <a:solidFill>
                  <a:schemeClr val="bg1"/>
                </a:solidFill>
                <a:latin typeface="Arial" panose="020B0604020202020204" pitchFamily="34" charset="0"/>
                <a:cs typeface="Arial" charset="0"/>
              </a:rPr>
              <a:t>2021</a:t>
            </a:r>
          </a:p>
        </p:txBody>
      </p:sp>
      <p:cxnSp>
        <p:nvCxnSpPr>
          <p:cNvPr id="29" name="Straight Connector 69"/>
          <p:cNvCxnSpPr/>
          <p:nvPr/>
        </p:nvCxnSpPr>
        <p:spPr bwMode="gray">
          <a:xfrm>
            <a:off x="2802107" y="5411554"/>
            <a:ext cx="2132673" cy="0"/>
          </a:xfrm>
          <a:prstGeom prst="line">
            <a:avLst/>
          </a:prstGeom>
          <a:ln w="3175">
            <a:solidFill>
              <a:schemeClr val="accent3"/>
            </a:solidFill>
            <a:tailEnd type="none"/>
          </a:ln>
        </p:spPr>
        <p:style>
          <a:lnRef idx="1">
            <a:schemeClr val="accent1"/>
          </a:lnRef>
          <a:fillRef idx="0">
            <a:schemeClr val="accent1"/>
          </a:fillRef>
          <a:effectRef idx="0">
            <a:schemeClr val="accent1"/>
          </a:effectRef>
          <a:fontRef idx="minor">
            <a:schemeClr val="tx1"/>
          </a:fontRef>
        </p:style>
      </p:cxnSp>
      <p:sp>
        <p:nvSpPr>
          <p:cNvPr id="31" name="Freeform 29"/>
          <p:cNvSpPr>
            <a:spLocks/>
          </p:cNvSpPr>
          <p:nvPr/>
        </p:nvSpPr>
        <p:spPr bwMode="gray">
          <a:xfrm>
            <a:off x="3676760" y="4529647"/>
            <a:ext cx="618743" cy="480302"/>
          </a:xfrm>
          <a:custGeom>
            <a:avLst/>
            <a:gdLst>
              <a:gd name="T0" fmla="*/ 501 w 622"/>
              <a:gd name="T1" fmla="*/ 0 h 454"/>
              <a:gd name="T2" fmla="*/ 184 w 622"/>
              <a:gd name="T3" fmla="*/ 383 h 454"/>
              <a:gd name="T4" fmla="*/ 104 w 622"/>
              <a:gd name="T5" fmla="*/ 213 h 454"/>
              <a:gd name="T6" fmla="*/ 0 w 622"/>
              <a:gd name="T7" fmla="*/ 213 h 454"/>
              <a:gd name="T8" fmla="*/ 113 w 622"/>
              <a:gd name="T9" fmla="*/ 454 h 454"/>
              <a:gd name="T10" fmla="*/ 116 w 622"/>
              <a:gd name="T11" fmla="*/ 454 h 454"/>
              <a:gd name="T12" fmla="*/ 217 w 622"/>
              <a:gd name="T13" fmla="*/ 454 h 454"/>
              <a:gd name="T14" fmla="*/ 236 w 622"/>
              <a:gd name="T15" fmla="*/ 454 h 454"/>
              <a:gd name="T16" fmla="*/ 622 w 622"/>
              <a:gd name="T17" fmla="*/ 0 h 454"/>
              <a:gd name="T18" fmla="*/ 501 w 622"/>
              <a:gd name="T19"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2" h="454">
                <a:moveTo>
                  <a:pt x="501" y="0"/>
                </a:moveTo>
                <a:lnTo>
                  <a:pt x="184" y="383"/>
                </a:lnTo>
                <a:lnTo>
                  <a:pt x="104" y="213"/>
                </a:lnTo>
                <a:lnTo>
                  <a:pt x="0" y="213"/>
                </a:lnTo>
                <a:lnTo>
                  <a:pt x="113" y="454"/>
                </a:lnTo>
                <a:lnTo>
                  <a:pt x="116" y="454"/>
                </a:lnTo>
                <a:lnTo>
                  <a:pt x="217" y="454"/>
                </a:lnTo>
                <a:lnTo>
                  <a:pt x="236" y="454"/>
                </a:lnTo>
                <a:lnTo>
                  <a:pt x="622" y="0"/>
                </a:lnTo>
                <a:lnTo>
                  <a:pt x="501"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defTabSz="915006"/>
            <a:endParaRPr lang="en-US" sz="1800" dirty="0">
              <a:solidFill>
                <a:schemeClr val="bg1"/>
              </a:solidFill>
              <a:latin typeface="Arial" panose="020B0604020202020204" pitchFamily="34" charset="0"/>
              <a:cs typeface="Arial" panose="020B0604020202020204" pitchFamily="34" charset="0"/>
            </a:endParaRPr>
          </a:p>
        </p:txBody>
      </p:sp>
      <p:sp>
        <p:nvSpPr>
          <p:cNvPr id="37" name="Rechteck 11"/>
          <p:cNvSpPr/>
          <p:nvPr/>
        </p:nvSpPr>
        <p:spPr bwMode="gray">
          <a:xfrm>
            <a:off x="2801645" y="1658954"/>
            <a:ext cx="2132673" cy="3752600"/>
          </a:xfrm>
          <a:prstGeom prst="rect">
            <a:avLst/>
          </a:prstGeom>
          <a:noFill/>
          <a:ln w="12700">
            <a:noFill/>
            <a:miter lim="800000"/>
            <a:headEnd/>
            <a:tailEnd/>
          </a:ln>
          <a:effectLst/>
        </p:spPr>
        <p:txBody>
          <a:bodyPr lIns="0" tIns="180000" rIns="0" bIns="72000"/>
          <a:lstStyle/>
          <a:p>
            <a:pPr marL="167204" indent="-167204" algn="ctr" defTabSz="915006">
              <a:lnSpc>
                <a:spcPct val="95000"/>
              </a:lnSpc>
              <a:spcAft>
                <a:spcPts val="702"/>
              </a:spcAft>
              <a:buClr>
                <a:srgbClr val="808080"/>
              </a:buClr>
              <a:defRPr/>
            </a:pPr>
            <a:r>
              <a:rPr lang="en-US" cap="all" noProof="1">
                <a:solidFill>
                  <a:schemeClr val="bg2"/>
                </a:solidFill>
                <a:latin typeface="Arial" panose="020B0604020202020204" pitchFamily="34" charset="0"/>
                <a:cs typeface="Arial" charset="0"/>
              </a:rPr>
              <a:t>Placeholder</a:t>
            </a:r>
          </a:p>
          <a:p>
            <a:pPr algn="ctr" defTabSz="915006">
              <a:lnSpc>
                <a:spcPct val="95000"/>
              </a:lnSpc>
              <a:spcAft>
                <a:spcPts val="702"/>
              </a:spcAft>
              <a:buClr>
                <a:srgbClr val="808080"/>
              </a:buClr>
              <a:defRPr/>
            </a:pPr>
            <a:r>
              <a:rPr lang="en-US" sz="1000" noProof="1">
                <a:solidFill>
                  <a:schemeClr val="bg1"/>
                </a:solidFill>
                <a:latin typeface="Arial" panose="020B0604020202020204" pitchFamily="34" charset="0"/>
                <a:cs typeface="Arial" charset="0"/>
              </a:rPr>
              <a:t>The text demonstrates </a:t>
            </a:r>
            <a:br>
              <a:rPr lang="en-US" sz="1000" noProof="1">
                <a:solidFill>
                  <a:schemeClr val="bg1"/>
                </a:solidFill>
                <a:latin typeface="Arial" panose="020B0604020202020204" pitchFamily="34" charset="0"/>
                <a:cs typeface="Arial" charset="0"/>
              </a:rPr>
            </a:br>
            <a:r>
              <a:rPr lang="en-US" sz="1000" noProof="1">
                <a:solidFill>
                  <a:schemeClr val="bg1"/>
                </a:solidFill>
                <a:latin typeface="Arial" panose="020B0604020202020204" pitchFamily="34" charset="0"/>
                <a:cs typeface="Arial" charset="0"/>
              </a:rPr>
              <a:t>how your own text will</a:t>
            </a:r>
            <a:br>
              <a:rPr lang="en-US" sz="1000" noProof="1">
                <a:solidFill>
                  <a:schemeClr val="bg1"/>
                </a:solidFill>
                <a:latin typeface="Arial" panose="020B0604020202020204" pitchFamily="34" charset="0"/>
                <a:cs typeface="Arial" charset="0"/>
              </a:rPr>
            </a:br>
            <a:r>
              <a:rPr lang="en-US" sz="1000" noProof="1">
                <a:solidFill>
                  <a:schemeClr val="bg1"/>
                </a:solidFill>
                <a:latin typeface="Arial" panose="020B0604020202020204" pitchFamily="34" charset="0"/>
                <a:cs typeface="Arial" charset="0"/>
              </a:rPr>
              <a:t> look when you replace </a:t>
            </a:r>
            <a:br>
              <a:rPr lang="en-US" sz="1000" noProof="1">
                <a:solidFill>
                  <a:schemeClr val="bg1"/>
                </a:solidFill>
                <a:latin typeface="Arial" panose="020B0604020202020204" pitchFamily="34" charset="0"/>
                <a:cs typeface="Arial" charset="0"/>
              </a:rPr>
            </a:br>
            <a:r>
              <a:rPr lang="en-US" sz="1000" noProof="1">
                <a:solidFill>
                  <a:schemeClr val="bg1"/>
                </a:solidFill>
                <a:latin typeface="Arial" panose="020B0604020202020204" pitchFamily="34" charset="0"/>
                <a:cs typeface="Arial" charset="0"/>
              </a:rPr>
              <a:t>the placeholder with </a:t>
            </a:r>
            <a:br>
              <a:rPr lang="en-US" sz="1000" noProof="1">
                <a:solidFill>
                  <a:schemeClr val="bg1"/>
                </a:solidFill>
                <a:latin typeface="Arial" panose="020B0604020202020204" pitchFamily="34" charset="0"/>
                <a:cs typeface="Arial" charset="0"/>
              </a:rPr>
            </a:br>
            <a:r>
              <a:rPr lang="en-US" sz="1000" noProof="1">
                <a:solidFill>
                  <a:schemeClr val="bg1"/>
                </a:solidFill>
                <a:latin typeface="Arial" panose="020B0604020202020204" pitchFamily="34" charset="0"/>
                <a:cs typeface="Arial" charset="0"/>
              </a:rPr>
              <a:t>your own text.</a:t>
            </a:r>
          </a:p>
          <a:p>
            <a:pPr marL="167204" indent="-167204" algn="ctr" defTabSz="915006">
              <a:lnSpc>
                <a:spcPct val="95000"/>
              </a:lnSpc>
              <a:spcAft>
                <a:spcPts val="702"/>
              </a:spcAft>
              <a:buClr>
                <a:srgbClr val="808080"/>
              </a:buClr>
              <a:defRPr/>
            </a:pPr>
            <a:endParaRPr lang="en-US" sz="1400" b="1" noProof="1">
              <a:solidFill>
                <a:schemeClr val="bg1"/>
              </a:solidFill>
              <a:latin typeface="Arial" panose="020B0604020202020204" pitchFamily="34" charset="0"/>
              <a:cs typeface="Arial" charset="0"/>
            </a:endParaRPr>
          </a:p>
        </p:txBody>
      </p:sp>
      <p:sp>
        <p:nvSpPr>
          <p:cNvPr id="38" name="Rechteck 11"/>
          <p:cNvSpPr/>
          <p:nvPr/>
        </p:nvSpPr>
        <p:spPr bwMode="gray">
          <a:xfrm>
            <a:off x="5012770" y="1658954"/>
            <a:ext cx="2132673" cy="3752600"/>
          </a:xfrm>
          <a:prstGeom prst="rect">
            <a:avLst/>
          </a:prstGeom>
          <a:noFill/>
          <a:ln w="12700">
            <a:noFill/>
            <a:miter lim="800000"/>
            <a:headEnd/>
            <a:tailEnd/>
          </a:ln>
          <a:effectLst/>
        </p:spPr>
        <p:txBody>
          <a:bodyPr lIns="0" tIns="180000" rIns="0" bIns="72000"/>
          <a:lstStyle/>
          <a:p>
            <a:pPr marL="167204" indent="-167204" algn="ctr" defTabSz="915006">
              <a:lnSpc>
                <a:spcPct val="95000"/>
              </a:lnSpc>
              <a:spcAft>
                <a:spcPts val="702"/>
              </a:spcAft>
              <a:buClr>
                <a:srgbClr val="808080"/>
              </a:buClr>
              <a:defRPr/>
            </a:pPr>
            <a:r>
              <a:rPr lang="en-US" cap="all" noProof="1">
                <a:solidFill>
                  <a:schemeClr val="bg2"/>
                </a:solidFill>
                <a:latin typeface="Arial" panose="020B0604020202020204" pitchFamily="34" charset="0"/>
                <a:cs typeface="Arial" charset="0"/>
              </a:rPr>
              <a:t>Placeholder</a:t>
            </a:r>
          </a:p>
          <a:p>
            <a:pPr algn="ctr" defTabSz="915006">
              <a:lnSpc>
                <a:spcPct val="95000"/>
              </a:lnSpc>
              <a:spcAft>
                <a:spcPts val="702"/>
              </a:spcAft>
              <a:buClr>
                <a:srgbClr val="808080"/>
              </a:buClr>
              <a:defRPr/>
            </a:pPr>
            <a:r>
              <a:rPr lang="en-US" sz="1000" noProof="1">
                <a:solidFill>
                  <a:schemeClr val="bg1"/>
                </a:solidFill>
                <a:latin typeface="Arial" panose="020B0604020202020204" pitchFamily="34" charset="0"/>
                <a:cs typeface="Arial" charset="0"/>
              </a:rPr>
              <a:t>The text demonstrates </a:t>
            </a:r>
            <a:br>
              <a:rPr lang="en-US" sz="1000" noProof="1">
                <a:solidFill>
                  <a:schemeClr val="bg1"/>
                </a:solidFill>
                <a:latin typeface="Arial" panose="020B0604020202020204" pitchFamily="34" charset="0"/>
                <a:cs typeface="Arial" charset="0"/>
              </a:rPr>
            </a:br>
            <a:r>
              <a:rPr lang="en-US" sz="1000" noProof="1">
                <a:solidFill>
                  <a:schemeClr val="bg1"/>
                </a:solidFill>
                <a:latin typeface="Arial" panose="020B0604020202020204" pitchFamily="34" charset="0"/>
                <a:cs typeface="Arial" charset="0"/>
              </a:rPr>
              <a:t>how your own text will</a:t>
            </a:r>
            <a:br>
              <a:rPr lang="en-US" sz="1000" noProof="1">
                <a:solidFill>
                  <a:schemeClr val="bg1"/>
                </a:solidFill>
                <a:latin typeface="Arial" panose="020B0604020202020204" pitchFamily="34" charset="0"/>
                <a:cs typeface="Arial" charset="0"/>
              </a:rPr>
            </a:br>
            <a:r>
              <a:rPr lang="en-US" sz="1000" noProof="1">
                <a:solidFill>
                  <a:schemeClr val="bg1"/>
                </a:solidFill>
                <a:latin typeface="Arial" panose="020B0604020202020204" pitchFamily="34" charset="0"/>
                <a:cs typeface="Arial" charset="0"/>
              </a:rPr>
              <a:t> look when you replace </a:t>
            </a:r>
            <a:br>
              <a:rPr lang="en-US" sz="1000" noProof="1">
                <a:solidFill>
                  <a:schemeClr val="bg1"/>
                </a:solidFill>
                <a:latin typeface="Arial" panose="020B0604020202020204" pitchFamily="34" charset="0"/>
                <a:cs typeface="Arial" charset="0"/>
              </a:rPr>
            </a:br>
            <a:r>
              <a:rPr lang="en-US" sz="1000" noProof="1">
                <a:solidFill>
                  <a:schemeClr val="bg1"/>
                </a:solidFill>
                <a:latin typeface="Arial" panose="020B0604020202020204" pitchFamily="34" charset="0"/>
                <a:cs typeface="Arial" charset="0"/>
              </a:rPr>
              <a:t>the placeholder with </a:t>
            </a:r>
            <a:br>
              <a:rPr lang="en-US" sz="1000" noProof="1">
                <a:solidFill>
                  <a:schemeClr val="bg1"/>
                </a:solidFill>
                <a:latin typeface="Arial" panose="020B0604020202020204" pitchFamily="34" charset="0"/>
                <a:cs typeface="Arial" charset="0"/>
              </a:rPr>
            </a:br>
            <a:r>
              <a:rPr lang="en-US" sz="1000" noProof="1">
                <a:solidFill>
                  <a:schemeClr val="bg1"/>
                </a:solidFill>
                <a:latin typeface="Arial" panose="020B0604020202020204" pitchFamily="34" charset="0"/>
                <a:cs typeface="Arial" charset="0"/>
              </a:rPr>
              <a:t>your own text.</a:t>
            </a:r>
          </a:p>
          <a:p>
            <a:pPr marL="167204" indent="-167204" algn="ctr" defTabSz="915006">
              <a:lnSpc>
                <a:spcPct val="95000"/>
              </a:lnSpc>
              <a:spcAft>
                <a:spcPts val="702"/>
              </a:spcAft>
              <a:buClr>
                <a:srgbClr val="808080"/>
              </a:buClr>
              <a:defRPr/>
            </a:pPr>
            <a:endParaRPr lang="en-US" sz="1400" b="1" noProof="1">
              <a:solidFill>
                <a:schemeClr val="bg1"/>
              </a:solidFill>
              <a:latin typeface="Arial" panose="020B0604020202020204" pitchFamily="34" charset="0"/>
              <a:cs typeface="Arial" charset="0"/>
            </a:endParaRPr>
          </a:p>
        </p:txBody>
      </p:sp>
      <p:sp>
        <p:nvSpPr>
          <p:cNvPr id="39" name="Rechteck 11"/>
          <p:cNvSpPr/>
          <p:nvPr/>
        </p:nvSpPr>
        <p:spPr bwMode="gray">
          <a:xfrm>
            <a:off x="7223895" y="1658954"/>
            <a:ext cx="2132673" cy="3752600"/>
          </a:xfrm>
          <a:prstGeom prst="rect">
            <a:avLst/>
          </a:prstGeom>
          <a:noFill/>
          <a:ln w="12700">
            <a:noFill/>
            <a:miter lim="800000"/>
            <a:headEnd/>
            <a:tailEnd/>
          </a:ln>
          <a:effectLst/>
        </p:spPr>
        <p:txBody>
          <a:bodyPr lIns="0" tIns="180000" rIns="0" bIns="72000"/>
          <a:lstStyle/>
          <a:p>
            <a:pPr marL="167204" indent="-167204" algn="ctr" defTabSz="915006">
              <a:lnSpc>
                <a:spcPct val="95000"/>
              </a:lnSpc>
              <a:spcAft>
                <a:spcPts val="702"/>
              </a:spcAft>
              <a:buClr>
                <a:srgbClr val="808080"/>
              </a:buClr>
              <a:defRPr/>
            </a:pPr>
            <a:r>
              <a:rPr lang="en-US" cap="all" noProof="1">
                <a:solidFill>
                  <a:schemeClr val="bg2"/>
                </a:solidFill>
                <a:latin typeface="Arial" panose="020B0604020202020204" pitchFamily="34" charset="0"/>
                <a:cs typeface="Arial" charset="0"/>
              </a:rPr>
              <a:t>Placeholder</a:t>
            </a:r>
          </a:p>
          <a:p>
            <a:pPr algn="ctr" defTabSz="915006">
              <a:lnSpc>
                <a:spcPct val="95000"/>
              </a:lnSpc>
              <a:spcAft>
                <a:spcPts val="702"/>
              </a:spcAft>
              <a:buClr>
                <a:srgbClr val="808080"/>
              </a:buClr>
              <a:defRPr/>
            </a:pPr>
            <a:r>
              <a:rPr lang="en-US" sz="1000" noProof="1">
                <a:solidFill>
                  <a:schemeClr val="bg1"/>
                </a:solidFill>
                <a:latin typeface="Arial" panose="020B0604020202020204" pitchFamily="34" charset="0"/>
                <a:cs typeface="Arial" charset="0"/>
              </a:rPr>
              <a:t>The text demonstrates </a:t>
            </a:r>
            <a:br>
              <a:rPr lang="en-US" sz="1000" noProof="1">
                <a:solidFill>
                  <a:schemeClr val="bg1"/>
                </a:solidFill>
                <a:latin typeface="Arial" panose="020B0604020202020204" pitchFamily="34" charset="0"/>
                <a:cs typeface="Arial" charset="0"/>
              </a:rPr>
            </a:br>
            <a:r>
              <a:rPr lang="en-US" sz="1000" noProof="1">
                <a:solidFill>
                  <a:schemeClr val="bg1"/>
                </a:solidFill>
                <a:latin typeface="Arial" panose="020B0604020202020204" pitchFamily="34" charset="0"/>
                <a:cs typeface="Arial" charset="0"/>
              </a:rPr>
              <a:t>how your own text will</a:t>
            </a:r>
            <a:br>
              <a:rPr lang="en-US" sz="1000" noProof="1">
                <a:solidFill>
                  <a:schemeClr val="bg1"/>
                </a:solidFill>
                <a:latin typeface="Arial" panose="020B0604020202020204" pitchFamily="34" charset="0"/>
                <a:cs typeface="Arial" charset="0"/>
              </a:rPr>
            </a:br>
            <a:r>
              <a:rPr lang="en-US" sz="1000" noProof="1">
                <a:solidFill>
                  <a:schemeClr val="bg1"/>
                </a:solidFill>
                <a:latin typeface="Arial" panose="020B0604020202020204" pitchFamily="34" charset="0"/>
                <a:cs typeface="Arial" charset="0"/>
              </a:rPr>
              <a:t> look when you replace </a:t>
            </a:r>
            <a:br>
              <a:rPr lang="en-US" sz="1000" noProof="1">
                <a:solidFill>
                  <a:schemeClr val="bg1"/>
                </a:solidFill>
                <a:latin typeface="Arial" panose="020B0604020202020204" pitchFamily="34" charset="0"/>
                <a:cs typeface="Arial" charset="0"/>
              </a:rPr>
            </a:br>
            <a:r>
              <a:rPr lang="en-US" sz="1000" noProof="1">
                <a:solidFill>
                  <a:schemeClr val="bg1"/>
                </a:solidFill>
                <a:latin typeface="Arial" panose="020B0604020202020204" pitchFamily="34" charset="0"/>
                <a:cs typeface="Arial" charset="0"/>
              </a:rPr>
              <a:t>the placeholder with </a:t>
            </a:r>
            <a:br>
              <a:rPr lang="en-US" sz="1000" noProof="1">
                <a:solidFill>
                  <a:schemeClr val="bg1"/>
                </a:solidFill>
                <a:latin typeface="Arial" panose="020B0604020202020204" pitchFamily="34" charset="0"/>
                <a:cs typeface="Arial" charset="0"/>
              </a:rPr>
            </a:br>
            <a:r>
              <a:rPr lang="en-US" sz="1000" noProof="1">
                <a:solidFill>
                  <a:schemeClr val="bg1"/>
                </a:solidFill>
                <a:latin typeface="Arial" panose="020B0604020202020204" pitchFamily="34" charset="0"/>
                <a:cs typeface="Arial" charset="0"/>
              </a:rPr>
              <a:t>your own text.</a:t>
            </a:r>
          </a:p>
          <a:p>
            <a:pPr marL="167204" indent="-167204" algn="ctr" defTabSz="915006">
              <a:lnSpc>
                <a:spcPct val="95000"/>
              </a:lnSpc>
              <a:spcAft>
                <a:spcPts val="702"/>
              </a:spcAft>
              <a:buClr>
                <a:srgbClr val="808080"/>
              </a:buClr>
              <a:defRPr/>
            </a:pPr>
            <a:endParaRPr lang="en-US" sz="1400" b="1" noProof="1">
              <a:solidFill>
                <a:schemeClr val="bg1"/>
              </a:solidFill>
              <a:latin typeface="Arial" panose="020B0604020202020204" pitchFamily="34" charset="0"/>
              <a:cs typeface="Arial" charset="0"/>
            </a:endParaRPr>
          </a:p>
        </p:txBody>
      </p:sp>
      <p:sp>
        <p:nvSpPr>
          <p:cNvPr id="40" name="Rechteck 11"/>
          <p:cNvSpPr/>
          <p:nvPr/>
        </p:nvSpPr>
        <p:spPr bwMode="gray">
          <a:xfrm>
            <a:off x="9435023" y="1658954"/>
            <a:ext cx="2132673" cy="3752600"/>
          </a:xfrm>
          <a:prstGeom prst="rect">
            <a:avLst/>
          </a:prstGeom>
          <a:noFill/>
          <a:ln w="12700">
            <a:noFill/>
            <a:miter lim="800000"/>
            <a:headEnd/>
            <a:tailEnd/>
          </a:ln>
          <a:effectLst/>
        </p:spPr>
        <p:txBody>
          <a:bodyPr lIns="0" tIns="180000" rIns="0" bIns="72000"/>
          <a:lstStyle/>
          <a:p>
            <a:pPr marL="167204" indent="-167204" algn="ctr" defTabSz="915006">
              <a:lnSpc>
                <a:spcPct val="95000"/>
              </a:lnSpc>
              <a:spcAft>
                <a:spcPts val="702"/>
              </a:spcAft>
              <a:buClr>
                <a:srgbClr val="808080"/>
              </a:buClr>
              <a:defRPr/>
            </a:pPr>
            <a:r>
              <a:rPr lang="en-US" cap="all" noProof="1">
                <a:solidFill>
                  <a:schemeClr val="bg2"/>
                </a:solidFill>
                <a:latin typeface="Arial" panose="020B0604020202020204" pitchFamily="34" charset="0"/>
                <a:cs typeface="Arial" charset="0"/>
              </a:rPr>
              <a:t>Placeholder</a:t>
            </a:r>
          </a:p>
          <a:p>
            <a:pPr algn="ctr" defTabSz="915006">
              <a:lnSpc>
                <a:spcPct val="95000"/>
              </a:lnSpc>
              <a:spcAft>
                <a:spcPts val="702"/>
              </a:spcAft>
              <a:buClr>
                <a:srgbClr val="808080"/>
              </a:buClr>
              <a:defRPr/>
            </a:pPr>
            <a:r>
              <a:rPr lang="en-US" sz="1000" noProof="1">
                <a:solidFill>
                  <a:schemeClr val="bg1"/>
                </a:solidFill>
                <a:latin typeface="Arial" panose="020B0604020202020204" pitchFamily="34" charset="0"/>
                <a:cs typeface="Arial" charset="0"/>
              </a:rPr>
              <a:t>The text demonstrates </a:t>
            </a:r>
            <a:br>
              <a:rPr lang="en-US" sz="1000" noProof="1">
                <a:solidFill>
                  <a:schemeClr val="bg1"/>
                </a:solidFill>
                <a:latin typeface="Arial" panose="020B0604020202020204" pitchFamily="34" charset="0"/>
                <a:cs typeface="Arial" charset="0"/>
              </a:rPr>
            </a:br>
            <a:r>
              <a:rPr lang="en-US" sz="1000" noProof="1">
                <a:solidFill>
                  <a:schemeClr val="bg1"/>
                </a:solidFill>
                <a:latin typeface="Arial" panose="020B0604020202020204" pitchFamily="34" charset="0"/>
                <a:cs typeface="Arial" charset="0"/>
              </a:rPr>
              <a:t>how your own text will</a:t>
            </a:r>
            <a:br>
              <a:rPr lang="en-US" sz="1000" noProof="1">
                <a:solidFill>
                  <a:schemeClr val="bg1"/>
                </a:solidFill>
                <a:latin typeface="Arial" panose="020B0604020202020204" pitchFamily="34" charset="0"/>
                <a:cs typeface="Arial" charset="0"/>
              </a:rPr>
            </a:br>
            <a:r>
              <a:rPr lang="en-US" sz="1000" noProof="1">
                <a:solidFill>
                  <a:schemeClr val="bg1"/>
                </a:solidFill>
                <a:latin typeface="Arial" panose="020B0604020202020204" pitchFamily="34" charset="0"/>
                <a:cs typeface="Arial" charset="0"/>
              </a:rPr>
              <a:t> look when you replace </a:t>
            </a:r>
            <a:br>
              <a:rPr lang="en-US" sz="1000" noProof="1">
                <a:solidFill>
                  <a:schemeClr val="bg1"/>
                </a:solidFill>
                <a:latin typeface="Arial" panose="020B0604020202020204" pitchFamily="34" charset="0"/>
                <a:cs typeface="Arial" charset="0"/>
              </a:rPr>
            </a:br>
            <a:r>
              <a:rPr lang="en-US" sz="1000" noProof="1">
                <a:solidFill>
                  <a:schemeClr val="bg1"/>
                </a:solidFill>
                <a:latin typeface="Arial" panose="020B0604020202020204" pitchFamily="34" charset="0"/>
                <a:cs typeface="Arial" charset="0"/>
              </a:rPr>
              <a:t>the placeholder with </a:t>
            </a:r>
            <a:br>
              <a:rPr lang="en-US" sz="1000" noProof="1">
                <a:solidFill>
                  <a:schemeClr val="bg1"/>
                </a:solidFill>
                <a:latin typeface="Arial" panose="020B0604020202020204" pitchFamily="34" charset="0"/>
                <a:cs typeface="Arial" charset="0"/>
              </a:rPr>
            </a:br>
            <a:r>
              <a:rPr lang="en-US" sz="1000" noProof="1">
                <a:solidFill>
                  <a:schemeClr val="bg1"/>
                </a:solidFill>
                <a:latin typeface="Arial" panose="020B0604020202020204" pitchFamily="34" charset="0"/>
                <a:cs typeface="Arial" charset="0"/>
              </a:rPr>
              <a:t>your own text.</a:t>
            </a:r>
          </a:p>
          <a:p>
            <a:pPr marL="167204" indent="-167204" algn="ctr" defTabSz="915006">
              <a:lnSpc>
                <a:spcPct val="95000"/>
              </a:lnSpc>
              <a:spcAft>
                <a:spcPts val="702"/>
              </a:spcAft>
              <a:buClr>
                <a:srgbClr val="808080"/>
              </a:buClr>
              <a:defRPr/>
            </a:pPr>
            <a:endParaRPr lang="en-US" sz="1400" b="1" noProof="1">
              <a:solidFill>
                <a:schemeClr val="bg1"/>
              </a:solidFill>
              <a:latin typeface="Arial" panose="020B0604020202020204" pitchFamily="34" charset="0"/>
              <a:cs typeface="Arial" charset="0"/>
            </a:endParaRPr>
          </a:p>
        </p:txBody>
      </p:sp>
      <p:grpSp>
        <p:nvGrpSpPr>
          <p:cNvPr id="41" name="Gruppieren 40"/>
          <p:cNvGrpSpPr/>
          <p:nvPr/>
        </p:nvGrpSpPr>
        <p:grpSpPr>
          <a:xfrm>
            <a:off x="2645775" y="2191272"/>
            <a:ext cx="279008" cy="510018"/>
            <a:chOff x="7639482" y="1832465"/>
            <a:chExt cx="229808" cy="420082"/>
          </a:xfrm>
        </p:grpSpPr>
        <p:sp>
          <p:nvSpPr>
            <p:cNvPr id="42"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43"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44" name="Gruppieren 43"/>
          <p:cNvGrpSpPr/>
          <p:nvPr/>
        </p:nvGrpSpPr>
        <p:grpSpPr>
          <a:xfrm>
            <a:off x="4856900" y="2191272"/>
            <a:ext cx="279008" cy="510018"/>
            <a:chOff x="7639482" y="1832465"/>
            <a:chExt cx="229808" cy="420082"/>
          </a:xfrm>
        </p:grpSpPr>
        <p:sp>
          <p:nvSpPr>
            <p:cNvPr id="45"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46"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47" name="Gruppieren 46"/>
          <p:cNvGrpSpPr/>
          <p:nvPr/>
        </p:nvGrpSpPr>
        <p:grpSpPr>
          <a:xfrm>
            <a:off x="7068025" y="2191272"/>
            <a:ext cx="279008" cy="510018"/>
            <a:chOff x="7639482" y="1832465"/>
            <a:chExt cx="229808" cy="420082"/>
          </a:xfrm>
        </p:grpSpPr>
        <p:sp>
          <p:nvSpPr>
            <p:cNvPr id="48"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49"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50" name="Gruppieren 49"/>
          <p:cNvGrpSpPr/>
          <p:nvPr/>
        </p:nvGrpSpPr>
        <p:grpSpPr>
          <a:xfrm>
            <a:off x="9279150" y="2191272"/>
            <a:ext cx="279008" cy="510018"/>
            <a:chOff x="7639482" y="1832465"/>
            <a:chExt cx="229808" cy="420082"/>
          </a:xfrm>
        </p:grpSpPr>
        <p:sp>
          <p:nvSpPr>
            <p:cNvPr id="51"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52"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sp>
        <p:nvSpPr>
          <p:cNvPr id="53" name="Ellipse 62"/>
          <p:cNvSpPr/>
          <p:nvPr/>
        </p:nvSpPr>
        <p:spPr bwMode="gray">
          <a:xfrm>
            <a:off x="5771853" y="4565452"/>
            <a:ext cx="614511" cy="614511"/>
          </a:xfrm>
          <a:prstGeom prst="diamond">
            <a:avLst/>
          </a:prstGeom>
          <a:noFill/>
          <a:ln w="63500" cmpd="sng">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5006"/>
            <a:endParaRPr lang="en-US" dirty="0">
              <a:solidFill>
                <a:schemeClr val="bg1"/>
              </a:solidFill>
              <a:latin typeface="Arial" panose="020B0604020202020204" pitchFamily="34" charset="0"/>
              <a:cs typeface="Arial" panose="020B0604020202020204" pitchFamily="34" charset="0"/>
            </a:endParaRPr>
          </a:p>
        </p:txBody>
      </p:sp>
      <p:sp>
        <p:nvSpPr>
          <p:cNvPr id="55" name="Ellipse 62"/>
          <p:cNvSpPr/>
          <p:nvPr/>
        </p:nvSpPr>
        <p:spPr bwMode="gray">
          <a:xfrm>
            <a:off x="7982979" y="4565452"/>
            <a:ext cx="614511" cy="614511"/>
          </a:xfrm>
          <a:prstGeom prst="diamond">
            <a:avLst/>
          </a:prstGeom>
          <a:noFill/>
          <a:ln w="63500" cmpd="sng">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5006"/>
            <a:endParaRPr lang="en-US" dirty="0">
              <a:solidFill>
                <a:schemeClr val="bg1"/>
              </a:solidFill>
              <a:latin typeface="Arial" panose="020B0604020202020204" pitchFamily="34" charset="0"/>
              <a:cs typeface="Arial" panose="020B0604020202020204" pitchFamily="34" charset="0"/>
            </a:endParaRPr>
          </a:p>
        </p:txBody>
      </p:sp>
      <p:sp>
        <p:nvSpPr>
          <p:cNvPr id="56" name="Ellipse 62"/>
          <p:cNvSpPr/>
          <p:nvPr/>
        </p:nvSpPr>
        <p:spPr bwMode="gray">
          <a:xfrm>
            <a:off x="10194104" y="4565452"/>
            <a:ext cx="614511" cy="614511"/>
          </a:xfrm>
          <a:prstGeom prst="diamond">
            <a:avLst/>
          </a:prstGeom>
          <a:noFill/>
          <a:ln w="63500" cmpd="sng">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5006"/>
            <a:endParaRPr lang="en-US" dirty="0">
              <a:solidFill>
                <a:schemeClr val="bg1"/>
              </a:solidFill>
              <a:latin typeface="Arial" panose="020B0604020202020204" pitchFamily="34" charset="0"/>
              <a:cs typeface="Arial" panose="020B0604020202020204" pitchFamily="34" charset="0"/>
            </a:endParaRPr>
          </a:p>
        </p:txBody>
      </p:sp>
      <p:sp>
        <p:nvSpPr>
          <p:cNvPr id="57" name="Ellipse 62"/>
          <p:cNvSpPr/>
          <p:nvPr/>
        </p:nvSpPr>
        <p:spPr bwMode="gray">
          <a:xfrm>
            <a:off x="3560727" y="4565452"/>
            <a:ext cx="614511" cy="614511"/>
          </a:xfrm>
          <a:prstGeom prst="diamond">
            <a:avLst/>
          </a:prstGeom>
          <a:noFill/>
          <a:ln w="63500" cmpd="sng">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5006"/>
            <a:endParaRPr lang="en-US" dirty="0">
              <a:solidFill>
                <a:schemeClr val="bg1"/>
              </a:solidFill>
              <a:latin typeface="Arial" panose="020B0604020202020204" pitchFamily="34" charset="0"/>
              <a:cs typeface="Arial" panose="020B0604020202020204" pitchFamily="34" charset="0"/>
            </a:endParaRPr>
          </a:p>
        </p:txBody>
      </p:sp>
      <p:sp>
        <p:nvSpPr>
          <p:cNvPr id="58" name="Ellipse 62"/>
          <p:cNvSpPr/>
          <p:nvPr/>
        </p:nvSpPr>
        <p:spPr bwMode="gray">
          <a:xfrm>
            <a:off x="1349601" y="4565452"/>
            <a:ext cx="614511" cy="614511"/>
          </a:xfrm>
          <a:prstGeom prst="diamond">
            <a:avLst/>
          </a:prstGeom>
          <a:noFill/>
          <a:ln w="63500" cmpd="sng">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5006"/>
            <a:endParaRPr lang="en-US"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796864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SWOT</a:t>
            </a:r>
          </a:p>
        </p:txBody>
      </p:sp>
      <p:sp>
        <p:nvSpPr>
          <p:cNvPr id="3" name="Untertitel 2"/>
          <p:cNvSpPr>
            <a:spLocks noGrp="1"/>
          </p:cNvSpPr>
          <p:nvPr>
            <p:ph type="subTitle" idx="14"/>
          </p:nvPr>
        </p:nvSpPr>
        <p:spPr bwMode="gray"/>
        <p:txBody>
          <a:bodyPr/>
          <a:lstStyle/>
          <a:p>
            <a:endParaRPr lang="en-US" dirty="0"/>
          </a:p>
        </p:txBody>
      </p:sp>
      <p:grpSp>
        <p:nvGrpSpPr>
          <p:cNvPr id="18" name="Gruppieren 17"/>
          <p:cNvGrpSpPr/>
          <p:nvPr/>
        </p:nvGrpSpPr>
        <p:grpSpPr bwMode="gray">
          <a:xfrm>
            <a:off x="599942" y="1425737"/>
            <a:ext cx="5348055" cy="2139241"/>
            <a:chOff x="586817" y="1703392"/>
            <a:chExt cx="5686187" cy="2139241"/>
          </a:xfrm>
        </p:grpSpPr>
        <p:sp>
          <p:nvSpPr>
            <p:cNvPr id="8" name="Freihandform 18"/>
            <p:cNvSpPr txBox="1">
              <a:spLocks/>
            </p:cNvSpPr>
            <p:nvPr/>
          </p:nvSpPr>
          <p:spPr bwMode="gray">
            <a:xfrm>
              <a:off x="617538" y="1718634"/>
              <a:ext cx="5655466" cy="2123999"/>
            </a:xfrm>
            <a:prstGeom prst="rect">
              <a:avLst/>
            </a:prstGeom>
            <a:solidFill>
              <a:schemeClr val="accent2"/>
            </a:solidFill>
            <a:ln>
              <a:noFill/>
            </a:ln>
          </p:spPr>
          <p:txBody>
            <a:bodyPr wrap="square" lIns="1800000" tIns="143964" rIns="395911" bIns="46788" anchor="ctr">
              <a:noAutofit/>
            </a:bodyPr>
            <a:lstStyle>
              <a:lvl1pPr marL="0" indent="0" algn="l" defTabSz="914400" rtl="0" eaLnBrk="1" latinLnBrk="0" hangingPunct="1">
                <a:lnSpc>
                  <a:spcPct val="120000"/>
                </a:lnSpc>
                <a:spcBef>
                  <a:spcPts val="0"/>
                </a:spcBef>
                <a:spcAft>
                  <a:spcPts val="0"/>
                </a:spcAft>
                <a:buFont typeface="Arial" panose="020B0604020202020204" pitchFamily="34" charset="0"/>
                <a:buNone/>
                <a:defRPr sz="1200" b="0" kern="1200" cap="none" spc="0" baseline="0">
                  <a:solidFill>
                    <a:schemeClr val="bg1"/>
                  </a:solidFill>
                  <a:latin typeface="+mn-lt"/>
                  <a:ea typeface="+mn-ea"/>
                  <a:cs typeface="+mn-cs"/>
                </a:defRPr>
              </a:lvl1pPr>
              <a:lvl2pPr marL="180000" indent="-180000" algn="l" defTabSz="914400" rtl="0" eaLnBrk="1" latinLnBrk="0" hangingPunct="1">
                <a:lnSpc>
                  <a:spcPct val="120000"/>
                </a:lnSpc>
                <a:spcBef>
                  <a:spcPts val="0"/>
                </a:spcBef>
                <a:spcAft>
                  <a:spcPts val="0"/>
                </a:spcAft>
                <a:buFont typeface="Arial" panose="020B0604020202020204" pitchFamily="34" charset="0"/>
                <a:buChar char="•"/>
                <a:defRPr sz="1200" kern="1200" spc="0" baseline="0">
                  <a:solidFill>
                    <a:schemeClr val="bg1"/>
                  </a:solidFill>
                  <a:latin typeface="+mn-lt"/>
                  <a:ea typeface="+mn-ea"/>
                  <a:cs typeface="+mn-cs"/>
                </a:defRPr>
              </a:lvl2pPr>
              <a:lvl3pPr marL="36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200" kern="1200" spc="0" baseline="0">
                  <a:solidFill>
                    <a:schemeClr val="bg1"/>
                  </a:solidFill>
                  <a:latin typeface="+mn-lt"/>
                  <a:ea typeface="+mn-ea"/>
                  <a:cs typeface="+mn-cs"/>
                </a:defRPr>
              </a:lvl3pPr>
              <a:lvl4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200" kern="1200" spc="0" baseline="0">
                  <a:solidFill>
                    <a:schemeClr val="bg1"/>
                  </a:solidFill>
                  <a:latin typeface="+mn-lt"/>
                  <a:ea typeface="+mn-ea"/>
                  <a:cs typeface="+mn-cs"/>
                </a:defRPr>
              </a:lvl4pPr>
              <a:lvl5pPr marL="72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200" kern="1200" spc="0" baseline="0">
                  <a:solidFill>
                    <a:schemeClr val="bg1"/>
                  </a:solidFill>
                  <a:latin typeface="+mn-lt"/>
                  <a:ea typeface="+mn-ea"/>
                  <a:cs typeface="+mn-cs"/>
                </a:defRPr>
              </a:lvl5pPr>
              <a:lvl6pPr marL="90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6pPr>
              <a:lvl7pPr marL="90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7pPr>
              <a:lvl8pPr marL="90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8pPr>
              <a:lvl9pPr marL="90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9pPr>
            </a:lstStyle>
            <a:p>
              <a:pPr marL="180000" lvl="2" defTabSz="914447">
                <a:spcBef>
                  <a:spcPts val="526"/>
                </a:spcBef>
                <a:buClr>
                  <a:schemeClr val="tx1"/>
                </a:buClr>
                <a:buFont typeface="Symbol" panose="05050102010706020507" pitchFamily="18" charset="2"/>
                <a:buChar char="-"/>
              </a:pPr>
              <a:r>
                <a:rPr lang="en-US" dirty="0">
                  <a:solidFill>
                    <a:schemeClr val="tx2"/>
                  </a:solidFill>
                  <a:latin typeface="Arial" panose="020B0604020202020204" pitchFamily="34" charset="0"/>
                  <a:cs typeface="Arial" panose="020B0604020202020204" pitchFamily="34" charset="0"/>
                </a:rPr>
                <a:t>The text demonstrates how your own text will look when you replace the placeholder with your own text. </a:t>
              </a:r>
            </a:p>
            <a:p>
              <a:pPr marL="180000" lvl="2" defTabSz="914447">
                <a:spcBef>
                  <a:spcPts val="526"/>
                </a:spcBef>
                <a:buClr>
                  <a:schemeClr val="tx1"/>
                </a:buClr>
                <a:buFont typeface="Symbol" panose="05050102010706020507" pitchFamily="18" charset="2"/>
                <a:buChar char="-"/>
              </a:pPr>
              <a:r>
                <a:rPr lang="en-US" dirty="0">
                  <a:solidFill>
                    <a:schemeClr val="tx2"/>
                  </a:solidFill>
                  <a:latin typeface="Arial" panose="020B0604020202020204" pitchFamily="34" charset="0"/>
                  <a:cs typeface="Arial" panose="020B0604020202020204" pitchFamily="34" charset="0"/>
                </a:rPr>
                <a:t>For replacing the placeholder text you need to click on the placeholder text and insert your own text.</a:t>
              </a:r>
            </a:p>
          </p:txBody>
        </p:sp>
        <p:sp>
          <p:nvSpPr>
            <p:cNvPr id="9" name="Rechteck 8"/>
            <p:cNvSpPr/>
            <p:nvPr/>
          </p:nvSpPr>
          <p:spPr bwMode="gray">
            <a:xfrm>
              <a:off x="586817" y="1703392"/>
              <a:ext cx="1703920" cy="2123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spcAft>
                  <a:spcPts val="1000"/>
                </a:spcAft>
              </a:pPr>
              <a:r>
                <a:rPr lang="en-US" sz="6700" dirty="0">
                  <a:solidFill>
                    <a:schemeClr val="tx1"/>
                  </a:solidFill>
                  <a:latin typeface="Arial" panose="020B0604020202020204" pitchFamily="34" charset="0"/>
                  <a:cs typeface="Arial" panose="020B0604020202020204" pitchFamily="34" charset="0"/>
                </a:rPr>
                <a:t>S</a:t>
              </a:r>
            </a:p>
            <a:p>
              <a:pPr algn="ctr"/>
              <a:r>
                <a:rPr lang="en-US" sz="1200" dirty="0">
                  <a:solidFill>
                    <a:schemeClr val="tx1"/>
                  </a:solidFill>
                  <a:latin typeface="Arial" panose="020B0604020202020204" pitchFamily="34" charset="0"/>
                  <a:cs typeface="Arial" panose="020B0604020202020204" pitchFamily="34" charset="0"/>
                </a:rPr>
                <a:t>Strengths</a:t>
              </a:r>
            </a:p>
          </p:txBody>
        </p:sp>
        <p:cxnSp>
          <p:nvCxnSpPr>
            <p:cNvPr id="10" name="Gerader Verbinder 6"/>
            <p:cNvCxnSpPr/>
            <p:nvPr/>
          </p:nvCxnSpPr>
          <p:spPr bwMode="gray">
            <a:xfrm>
              <a:off x="2271685" y="1897443"/>
              <a:ext cx="0" cy="173589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17" name="Gruppieren 16"/>
          <p:cNvGrpSpPr/>
          <p:nvPr/>
        </p:nvGrpSpPr>
        <p:grpSpPr bwMode="gray">
          <a:xfrm>
            <a:off x="6266965" y="1425737"/>
            <a:ext cx="5319287" cy="2123999"/>
            <a:chOff x="5918181" y="1703392"/>
            <a:chExt cx="5655600" cy="2123999"/>
          </a:xfrm>
        </p:grpSpPr>
        <p:sp>
          <p:nvSpPr>
            <p:cNvPr id="7" name="Freihandform 18"/>
            <p:cNvSpPr txBox="1">
              <a:spLocks/>
            </p:cNvSpPr>
            <p:nvPr/>
          </p:nvSpPr>
          <p:spPr bwMode="gray">
            <a:xfrm>
              <a:off x="5918181" y="1703392"/>
              <a:ext cx="5655600" cy="2123999"/>
            </a:xfrm>
            <a:prstGeom prst="rect">
              <a:avLst/>
            </a:prstGeom>
            <a:solidFill>
              <a:schemeClr val="tx2"/>
            </a:solidFill>
            <a:ln>
              <a:noFill/>
            </a:ln>
          </p:spPr>
          <p:txBody>
            <a:bodyPr wrap="square" lIns="1800000" tIns="143964" rIns="395911" bIns="46788" anchor="ctr">
              <a:noAutofit/>
            </a:bodyPr>
            <a:lstStyle>
              <a:lvl1pPr marL="0" indent="0" algn="l" defTabSz="914400" rtl="0" eaLnBrk="1" latinLnBrk="0" hangingPunct="1">
                <a:lnSpc>
                  <a:spcPct val="120000"/>
                </a:lnSpc>
                <a:spcBef>
                  <a:spcPts val="0"/>
                </a:spcBef>
                <a:spcAft>
                  <a:spcPts val="0"/>
                </a:spcAft>
                <a:buFont typeface="Arial" panose="020B0604020202020204" pitchFamily="34" charset="0"/>
                <a:buNone/>
                <a:defRPr sz="1200" b="0" kern="1200" cap="none" spc="0" baseline="0">
                  <a:solidFill>
                    <a:schemeClr val="bg1"/>
                  </a:solidFill>
                  <a:latin typeface="+mn-lt"/>
                  <a:ea typeface="+mn-ea"/>
                  <a:cs typeface="+mn-cs"/>
                </a:defRPr>
              </a:lvl1pPr>
              <a:lvl2pPr marL="180000" indent="-180000" algn="l" defTabSz="914400" rtl="0" eaLnBrk="1" latinLnBrk="0" hangingPunct="1">
                <a:lnSpc>
                  <a:spcPct val="120000"/>
                </a:lnSpc>
                <a:spcBef>
                  <a:spcPts val="0"/>
                </a:spcBef>
                <a:spcAft>
                  <a:spcPts val="0"/>
                </a:spcAft>
                <a:buFont typeface="Arial" panose="020B0604020202020204" pitchFamily="34" charset="0"/>
                <a:buChar char="•"/>
                <a:defRPr sz="1200" kern="1200" spc="0" baseline="0">
                  <a:solidFill>
                    <a:schemeClr val="bg1"/>
                  </a:solidFill>
                  <a:latin typeface="+mn-lt"/>
                  <a:ea typeface="+mn-ea"/>
                  <a:cs typeface="+mn-cs"/>
                </a:defRPr>
              </a:lvl2pPr>
              <a:lvl3pPr marL="36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200" kern="1200" spc="0" baseline="0">
                  <a:solidFill>
                    <a:schemeClr val="bg1"/>
                  </a:solidFill>
                  <a:latin typeface="+mn-lt"/>
                  <a:ea typeface="+mn-ea"/>
                  <a:cs typeface="+mn-cs"/>
                </a:defRPr>
              </a:lvl3pPr>
              <a:lvl4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200" kern="1200" spc="0" baseline="0">
                  <a:solidFill>
                    <a:schemeClr val="bg1"/>
                  </a:solidFill>
                  <a:latin typeface="+mn-lt"/>
                  <a:ea typeface="+mn-ea"/>
                  <a:cs typeface="+mn-cs"/>
                </a:defRPr>
              </a:lvl4pPr>
              <a:lvl5pPr marL="72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200" kern="1200" spc="0" baseline="0">
                  <a:solidFill>
                    <a:schemeClr val="bg1"/>
                  </a:solidFill>
                  <a:latin typeface="+mn-lt"/>
                  <a:ea typeface="+mn-ea"/>
                  <a:cs typeface="+mn-cs"/>
                </a:defRPr>
              </a:lvl5pPr>
              <a:lvl6pPr marL="90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6pPr>
              <a:lvl7pPr marL="90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7pPr>
              <a:lvl8pPr marL="90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8pPr>
              <a:lvl9pPr marL="90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9pPr>
            </a:lstStyle>
            <a:p>
              <a:pPr marL="180000" lvl="2" defTabSz="914447">
                <a:spcBef>
                  <a:spcPts val="526"/>
                </a:spcBef>
                <a:buClr>
                  <a:schemeClr val="bg1"/>
                </a:buClr>
                <a:buFont typeface="Symbol" panose="05050102010706020507" pitchFamily="18" charset="2"/>
                <a:buChar char="-"/>
              </a:pPr>
              <a:r>
                <a:rPr lang="en-US" dirty="0">
                  <a:latin typeface="Arial" panose="020B0604020202020204" pitchFamily="34" charset="0"/>
                  <a:cs typeface="Arial" panose="020B0604020202020204" pitchFamily="34" charset="0"/>
                </a:rPr>
                <a:t>The text demonstrates how your own text will look when you replace the placeholder with your own text. </a:t>
              </a:r>
            </a:p>
            <a:p>
              <a:pPr marL="180000" lvl="2" defTabSz="914447">
                <a:spcBef>
                  <a:spcPts val="526"/>
                </a:spcBef>
                <a:buClr>
                  <a:schemeClr val="bg1"/>
                </a:buClr>
                <a:buFont typeface="Symbol" panose="05050102010706020507" pitchFamily="18" charset="2"/>
                <a:buChar char="-"/>
              </a:pPr>
              <a:r>
                <a:rPr lang="en-US" dirty="0">
                  <a:latin typeface="Arial" panose="020B0604020202020204" pitchFamily="34" charset="0"/>
                  <a:cs typeface="Arial" panose="020B0604020202020204" pitchFamily="34" charset="0"/>
                </a:rPr>
                <a:t>For replacing the placeholder text you need to click on the placeholder text and insert your own text.</a:t>
              </a:r>
            </a:p>
          </p:txBody>
        </p:sp>
        <p:sp>
          <p:nvSpPr>
            <p:cNvPr id="11" name="Rechteck 10"/>
            <p:cNvSpPr/>
            <p:nvPr/>
          </p:nvSpPr>
          <p:spPr bwMode="gray">
            <a:xfrm>
              <a:off x="5918181" y="1703392"/>
              <a:ext cx="1703920" cy="2123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spcAft>
                  <a:spcPts val="1000"/>
                </a:spcAft>
              </a:pPr>
              <a:r>
                <a:rPr lang="en-US" sz="6700" dirty="0">
                  <a:solidFill>
                    <a:schemeClr val="bg1"/>
                  </a:solidFill>
                  <a:latin typeface="Arial" panose="020B0604020202020204" pitchFamily="34" charset="0"/>
                  <a:cs typeface="Arial" panose="020B0604020202020204" pitchFamily="34" charset="0"/>
                </a:rPr>
                <a:t>W</a:t>
              </a:r>
            </a:p>
            <a:p>
              <a:pPr algn="ctr"/>
              <a:r>
                <a:rPr lang="en-US" sz="1200" dirty="0">
                  <a:solidFill>
                    <a:schemeClr val="bg1"/>
                  </a:solidFill>
                  <a:latin typeface="Arial" panose="020B0604020202020204" pitchFamily="34" charset="0"/>
                  <a:cs typeface="Arial" panose="020B0604020202020204" pitchFamily="34" charset="0"/>
                </a:rPr>
                <a:t>Weaknesses</a:t>
              </a:r>
            </a:p>
          </p:txBody>
        </p:sp>
        <p:cxnSp>
          <p:nvCxnSpPr>
            <p:cNvPr id="12" name="Gerader Verbinder 34"/>
            <p:cNvCxnSpPr/>
            <p:nvPr/>
          </p:nvCxnSpPr>
          <p:spPr bwMode="gray">
            <a:xfrm>
              <a:off x="7622101" y="1912687"/>
              <a:ext cx="0" cy="1735892"/>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0" name="Gruppieren 19"/>
          <p:cNvGrpSpPr/>
          <p:nvPr/>
        </p:nvGrpSpPr>
        <p:grpSpPr bwMode="gray">
          <a:xfrm>
            <a:off x="630528" y="3827955"/>
            <a:ext cx="5319287" cy="2123999"/>
            <a:chOff x="334841" y="3970051"/>
            <a:chExt cx="5655600" cy="2123999"/>
          </a:xfrm>
        </p:grpSpPr>
        <p:sp>
          <p:nvSpPr>
            <p:cNvPr id="6" name="Freihandform 18"/>
            <p:cNvSpPr txBox="1">
              <a:spLocks/>
            </p:cNvSpPr>
            <p:nvPr/>
          </p:nvSpPr>
          <p:spPr bwMode="gray">
            <a:xfrm>
              <a:off x="334841" y="3970051"/>
              <a:ext cx="5655600" cy="2123999"/>
            </a:xfrm>
            <a:prstGeom prst="rect">
              <a:avLst/>
            </a:prstGeom>
            <a:solidFill>
              <a:schemeClr val="accent1"/>
            </a:solidFill>
            <a:ln>
              <a:noFill/>
            </a:ln>
          </p:spPr>
          <p:txBody>
            <a:bodyPr wrap="square" lIns="1800000" tIns="143964" rIns="395911" bIns="46788" anchor="ctr">
              <a:noAutofit/>
            </a:bodyPr>
            <a:lstStyle>
              <a:lvl1pPr marL="0" indent="0" algn="l" defTabSz="914400" rtl="0" eaLnBrk="1" latinLnBrk="0" hangingPunct="1">
                <a:lnSpc>
                  <a:spcPct val="120000"/>
                </a:lnSpc>
                <a:spcBef>
                  <a:spcPts val="0"/>
                </a:spcBef>
                <a:spcAft>
                  <a:spcPts val="0"/>
                </a:spcAft>
                <a:buFont typeface="Arial" panose="020B0604020202020204" pitchFamily="34" charset="0"/>
                <a:buNone/>
                <a:defRPr sz="1200" b="0" kern="1200" cap="none" spc="0" baseline="0">
                  <a:solidFill>
                    <a:schemeClr val="bg1"/>
                  </a:solidFill>
                  <a:latin typeface="+mn-lt"/>
                  <a:ea typeface="+mn-ea"/>
                  <a:cs typeface="+mn-cs"/>
                </a:defRPr>
              </a:lvl1pPr>
              <a:lvl2pPr marL="180000" indent="-180000" algn="l" defTabSz="914400" rtl="0" eaLnBrk="1" latinLnBrk="0" hangingPunct="1">
                <a:lnSpc>
                  <a:spcPct val="120000"/>
                </a:lnSpc>
                <a:spcBef>
                  <a:spcPts val="0"/>
                </a:spcBef>
                <a:spcAft>
                  <a:spcPts val="0"/>
                </a:spcAft>
                <a:buFont typeface="Arial" panose="020B0604020202020204" pitchFamily="34" charset="0"/>
                <a:buChar char="•"/>
                <a:defRPr sz="1200" kern="1200" spc="0" baseline="0">
                  <a:solidFill>
                    <a:schemeClr val="bg1"/>
                  </a:solidFill>
                  <a:latin typeface="+mn-lt"/>
                  <a:ea typeface="+mn-ea"/>
                  <a:cs typeface="+mn-cs"/>
                </a:defRPr>
              </a:lvl2pPr>
              <a:lvl3pPr marL="36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200" kern="1200" spc="0" baseline="0">
                  <a:solidFill>
                    <a:schemeClr val="bg1"/>
                  </a:solidFill>
                  <a:latin typeface="+mn-lt"/>
                  <a:ea typeface="+mn-ea"/>
                  <a:cs typeface="+mn-cs"/>
                </a:defRPr>
              </a:lvl3pPr>
              <a:lvl4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200" kern="1200" spc="0" baseline="0">
                  <a:solidFill>
                    <a:schemeClr val="bg1"/>
                  </a:solidFill>
                  <a:latin typeface="+mn-lt"/>
                  <a:ea typeface="+mn-ea"/>
                  <a:cs typeface="+mn-cs"/>
                </a:defRPr>
              </a:lvl4pPr>
              <a:lvl5pPr marL="72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200" kern="1200" spc="0" baseline="0">
                  <a:solidFill>
                    <a:schemeClr val="bg1"/>
                  </a:solidFill>
                  <a:latin typeface="+mn-lt"/>
                  <a:ea typeface="+mn-ea"/>
                  <a:cs typeface="+mn-cs"/>
                </a:defRPr>
              </a:lvl5pPr>
              <a:lvl6pPr marL="90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6pPr>
              <a:lvl7pPr marL="90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7pPr>
              <a:lvl8pPr marL="90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8pPr>
              <a:lvl9pPr marL="90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9pPr>
            </a:lstStyle>
            <a:p>
              <a:pPr marL="180000" lvl="2" defTabSz="914447">
                <a:spcBef>
                  <a:spcPts val="526"/>
                </a:spcBef>
                <a:buClr>
                  <a:schemeClr val="bg1"/>
                </a:buClr>
                <a:buFont typeface="Symbol" panose="05050102010706020507" pitchFamily="18" charset="2"/>
                <a:buChar char="-"/>
              </a:pPr>
              <a:r>
                <a:rPr lang="en-US" dirty="0">
                  <a:latin typeface="Arial" panose="020B0604020202020204" pitchFamily="34" charset="0"/>
                  <a:cs typeface="Arial" panose="020B0604020202020204" pitchFamily="34" charset="0"/>
                </a:rPr>
                <a:t>The text demonstrates how your own text will look when you replace the placeholder with your own text. </a:t>
              </a:r>
            </a:p>
            <a:p>
              <a:pPr marL="180000" lvl="2" defTabSz="914447">
                <a:spcBef>
                  <a:spcPts val="526"/>
                </a:spcBef>
                <a:buClr>
                  <a:schemeClr val="bg1"/>
                </a:buClr>
                <a:buFont typeface="Symbol" panose="05050102010706020507" pitchFamily="18" charset="2"/>
                <a:buChar char="-"/>
              </a:pPr>
              <a:r>
                <a:rPr lang="en-US" dirty="0">
                  <a:latin typeface="Arial" panose="020B0604020202020204" pitchFamily="34" charset="0"/>
                  <a:cs typeface="Arial" panose="020B0604020202020204" pitchFamily="34" charset="0"/>
                </a:rPr>
                <a:t>For replacing the placeholder text you need to click on the placeholder text and insert your own text.</a:t>
              </a:r>
            </a:p>
          </p:txBody>
        </p:sp>
        <p:sp>
          <p:nvSpPr>
            <p:cNvPr id="13" name="Rechteck 12"/>
            <p:cNvSpPr/>
            <p:nvPr/>
          </p:nvSpPr>
          <p:spPr bwMode="gray">
            <a:xfrm>
              <a:off x="334841" y="3970051"/>
              <a:ext cx="1703920" cy="2123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spcAft>
                  <a:spcPts val="1000"/>
                </a:spcAft>
              </a:pPr>
              <a:r>
                <a:rPr lang="en-US" sz="6700" dirty="0">
                  <a:solidFill>
                    <a:schemeClr val="bg1"/>
                  </a:solidFill>
                  <a:latin typeface="Arial" panose="020B0604020202020204" pitchFamily="34" charset="0"/>
                  <a:cs typeface="Arial" panose="020B0604020202020204" pitchFamily="34" charset="0"/>
                </a:rPr>
                <a:t>O</a:t>
              </a:r>
            </a:p>
            <a:p>
              <a:pPr algn="ctr"/>
              <a:r>
                <a:rPr lang="en-US" sz="1200" dirty="0">
                  <a:solidFill>
                    <a:schemeClr val="bg1"/>
                  </a:solidFill>
                  <a:latin typeface="Arial" panose="020B0604020202020204" pitchFamily="34" charset="0"/>
                  <a:cs typeface="Arial" panose="020B0604020202020204" pitchFamily="34" charset="0"/>
                </a:rPr>
                <a:t>Opportunities</a:t>
              </a:r>
            </a:p>
          </p:txBody>
        </p:sp>
        <p:cxnSp>
          <p:nvCxnSpPr>
            <p:cNvPr id="14" name="Gerader Verbinder 37"/>
            <p:cNvCxnSpPr/>
            <p:nvPr/>
          </p:nvCxnSpPr>
          <p:spPr bwMode="gray">
            <a:xfrm>
              <a:off x="1973142" y="4164091"/>
              <a:ext cx="0" cy="1735892"/>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uppieren 18"/>
          <p:cNvGrpSpPr/>
          <p:nvPr/>
        </p:nvGrpSpPr>
        <p:grpSpPr bwMode="gray">
          <a:xfrm>
            <a:off x="6266965" y="3827955"/>
            <a:ext cx="5319287" cy="2123999"/>
            <a:chOff x="5918181" y="3970051"/>
            <a:chExt cx="5655600" cy="2123999"/>
          </a:xfrm>
        </p:grpSpPr>
        <p:sp>
          <p:nvSpPr>
            <p:cNvPr id="5" name="Freihandform 18"/>
            <p:cNvSpPr txBox="1">
              <a:spLocks/>
            </p:cNvSpPr>
            <p:nvPr/>
          </p:nvSpPr>
          <p:spPr bwMode="gray">
            <a:xfrm>
              <a:off x="5918181" y="3970051"/>
              <a:ext cx="5655600" cy="2123999"/>
            </a:xfrm>
            <a:prstGeom prst="rect">
              <a:avLst/>
            </a:prstGeom>
            <a:solidFill>
              <a:schemeClr val="bg2"/>
            </a:solidFill>
            <a:ln>
              <a:noFill/>
            </a:ln>
          </p:spPr>
          <p:txBody>
            <a:bodyPr wrap="square" lIns="1800000" tIns="143964" rIns="395911" bIns="46788" anchor="ctr">
              <a:noAutofit/>
            </a:bodyPr>
            <a:lstStyle>
              <a:lvl1pPr marL="0" indent="0" algn="l" defTabSz="914400" rtl="0" eaLnBrk="1" latinLnBrk="0" hangingPunct="1">
                <a:lnSpc>
                  <a:spcPct val="120000"/>
                </a:lnSpc>
                <a:spcBef>
                  <a:spcPts val="0"/>
                </a:spcBef>
                <a:spcAft>
                  <a:spcPts val="0"/>
                </a:spcAft>
                <a:buFont typeface="Arial" panose="020B0604020202020204" pitchFamily="34" charset="0"/>
                <a:buNone/>
                <a:defRPr sz="1200" b="0" kern="1200" cap="none" spc="0" baseline="0">
                  <a:solidFill>
                    <a:schemeClr val="bg1"/>
                  </a:solidFill>
                  <a:latin typeface="+mn-lt"/>
                  <a:ea typeface="+mn-ea"/>
                  <a:cs typeface="+mn-cs"/>
                </a:defRPr>
              </a:lvl1pPr>
              <a:lvl2pPr marL="180000" indent="-180000" algn="l" defTabSz="914400" rtl="0" eaLnBrk="1" latinLnBrk="0" hangingPunct="1">
                <a:lnSpc>
                  <a:spcPct val="120000"/>
                </a:lnSpc>
                <a:spcBef>
                  <a:spcPts val="0"/>
                </a:spcBef>
                <a:spcAft>
                  <a:spcPts val="0"/>
                </a:spcAft>
                <a:buFont typeface="Arial" panose="020B0604020202020204" pitchFamily="34" charset="0"/>
                <a:buChar char="•"/>
                <a:defRPr sz="1200" kern="1200" spc="0" baseline="0">
                  <a:solidFill>
                    <a:schemeClr val="bg1"/>
                  </a:solidFill>
                  <a:latin typeface="+mn-lt"/>
                  <a:ea typeface="+mn-ea"/>
                  <a:cs typeface="+mn-cs"/>
                </a:defRPr>
              </a:lvl2pPr>
              <a:lvl3pPr marL="36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200" kern="1200" spc="0" baseline="0">
                  <a:solidFill>
                    <a:schemeClr val="bg1"/>
                  </a:solidFill>
                  <a:latin typeface="+mn-lt"/>
                  <a:ea typeface="+mn-ea"/>
                  <a:cs typeface="+mn-cs"/>
                </a:defRPr>
              </a:lvl3pPr>
              <a:lvl4pPr marL="54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200" kern="1200" spc="0" baseline="0">
                  <a:solidFill>
                    <a:schemeClr val="bg1"/>
                  </a:solidFill>
                  <a:latin typeface="+mn-lt"/>
                  <a:ea typeface="+mn-ea"/>
                  <a:cs typeface="+mn-cs"/>
                </a:defRPr>
              </a:lvl4pPr>
              <a:lvl5pPr marL="72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200" kern="1200" spc="0" baseline="0">
                  <a:solidFill>
                    <a:schemeClr val="bg1"/>
                  </a:solidFill>
                  <a:latin typeface="+mn-lt"/>
                  <a:ea typeface="+mn-ea"/>
                  <a:cs typeface="+mn-cs"/>
                </a:defRPr>
              </a:lvl5pPr>
              <a:lvl6pPr marL="90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6pPr>
              <a:lvl7pPr marL="90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7pPr>
              <a:lvl8pPr marL="90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8pPr>
              <a:lvl9pPr marL="900000" indent="-180000" algn="l" defTabSz="914400" rtl="0" eaLnBrk="1" latinLnBrk="0" hangingPunct="1">
                <a:lnSpc>
                  <a:spcPct val="120000"/>
                </a:lnSpc>
                <a:spcBef>
                  <a:spcPts val="0"/>
                </a:spcBef>
                <a:spcAft>
                  <a:spcPts val="0"/>
                </a:spcAft>
                <a:buClrTx/>
                <a:buSzPct val="100000"/>
                <a:buFont typeface="Arial" panose="020B0604020202020204" pitchFamily="34" charset="0"/>
                <a:buChar char="•"/>
                <a:defRPr sz="1000" kern="1200" spc="0" baseline="0">
                  <a:solidFill>
                    <a:schemeClr val="bg1"/>
                  </a:solidFill>
                  <a:latin typeface="+mn-lt"/>
                  <a:ea typeface="+mn-ea"/>
                  <a:cs typeface="+mn-cs"/>
                </a:defRPr>
              </a:lvl9pPr>
            </a:lstStyle>
            <a:p>
              <a:pPr marL="180000" lvl="2" defTabSz="914447">
                <a:spcBef>
                  <a:spcPts val="526"/>
                </a:spcBef>
                <a:buClr>
                  <a:schemeClr val="bg1"/>
                </a:buClr>
                <a:buFont typeface="Symbol" panose="05050102010706020507" pitchFamily="18" charset="2"/>
                <a:buChar char="-"/>
              </a:pPr>
              <a:r>
                <a:rPr lang="en-US" dirty="0">
                  <a:latin typeface="Arial" panose="020B0604020202020204" pitchFamily="34" charset="0"/>
                  <a:cs typeface="Arial" panose="020B0604020202020204" pitchFamily="34" charset="0"/>
                </a:rPr>
                <a:t>The text demonstrates how your own text will look when you replace the placeholder with your own text. </a:t>
              </a:r>
            </a:p>
            <a:p>
              <a:pPr marL="180000" lvl="2" defTabSz="914447">
                <a:spcBef>
                  <a:spcPts val="526"/>
                </a:spcBef>
                <a:buClr>
                  <a:schemeClr val="bg1"/>
                </a:buClr>
                <a:buFont typeface="Symbol" panose="05050102010706020507" pitchFamily="18" charset="2"/>
                <a:buChar char="-"/>
              </a:pPr>
              <a:r>
                <a:rPr lang="en-US" dirty="0">
                  <a:latin typeface="Arial" panose="020B0604020202020204" pitchFamily="34" charset="0"/>
                  <a:cs typeface="Arial" panose="020B0604020202020204" pitchFamily="34" charset="0"/>
                </a:rPr>
                <a:t>For replacing the placeholder text you need to click on the placeholder text and insert your own text.</a:t>
              </a:r>
            </a:p>
          </p:txBody>
        </p:sp>
        <p:sp>
          <p:nvSpPr>
            <p:cNvPr id="15" name="Rechteck 14"/>
            <p:cNvSpPr/>
            <p:nvPr/>
          </p:nvSpPr>
          <p:spPr bwMode="gray">
            <a:xfrm>
              <a:off x="5918181" y="3970051"/>
              <a:ext cx="1703920" cy="2123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spcAft>
                  <a:spcPts val="1000"/>
                </a:spcAft>
              </a:pPr>
              <a:r>
                <a:rPr lang="en-US" sz="6700" dirty="0">
                  <a:solidFill>
                    <a:schemeClr val="bg1"/>
                  </a:solidFill>
                  <a:latin typeface="Arial" panose="020B0604020202020204" pitchFamily="34" charset="0"/>
                  <a:cs typeface="Arial" panose="020B0604020202020204" pitchFamily="34" charset="0"/>
                </a:rPr>
                <a:t>T</a:t>
              </a:r>
            </a:p>
            <a:p>
              <a:pPr algn="ctr"/>
              <a:r>
                <a:rPr lang="en-US" sz="1200" dirty="0">
                  <a:solidFill>
                    <a:schemeClr val="bg1"/>
                  </a:solidFill>
                  <a:latin typeface="Arial" panose="020B0604020202020204" pitchFamily="34" charset="0"/>
                  <a:cs typeface="Arial" panose="020B0604020202020204" pitchFamily="34" charset="0"/>
                </a:rPr>
                <a:t>Threats</a:t>
              </a:r>
            </a:p>
          </p:txBody>
        </p:sp>
        <p:cxnSp>
          <p:nvCxnSpPr>
            <p:cNvPr id="16" name="Gerader Verbinder 40"/>
            <p:cNvCxnSpPr/>
            <p:nvPr/>
          </p:nvCxnSpPr>
          <p:spPr bwMode="gray">
            <a:xfrm>
              <a:off x="7622101" y="4164091"/>
              <a:ext cx="0" cy="1735892"/>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224075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platzhalter 12"/>
          <p:cNvSpPr>
            <a:spLocks noGrp="1"/>
          </p:cNvSpPr>
          <p:nvPr>
            <p:ph type="body" sz="quarter" idx="15"/>
          </p:nvPr>
        </p:nvSpPr>
        <p:spPr bwMode="gray">
          <a:xfrm>
            <a:off x="1011529" y="1869322"/>
            <a:ext cx="5183278" cy="2089625"/>
          </a:xfrm>
          <a:solidFill>
            <a:schemeClr val="bg1">
              <a:alpha val="28000"/>
            </a:schemeClr>
          </a:solidFill>
          <a:ln>
            <a:noFill/>
          </a:ln>
        </p:spPr>
        <p:txBody>
          <a:bodyPr lIns="144000" tIns="144000" rIns="144000" bIns="144000"/>
          <a:lstStyle/>
          <a:p>
            <a:r>
              <a:rPr lang="en-US" sz="1600" dirty="0">
                <a:latin typeface="Arial" panose="020B0604020202020204" pitchFamily="34" charset="0"/>
              </a:rPr>
              <a:t>Strengthen</a:t>
            </a:r>
          </a:p>
          <a:p>
            <a:r>
              <a:rPr lang="en-US" sz="1400" dirty="0"/>
              <a:t>The text demonstrates how your own text will look when you replace the placeholder with your own text. </a:t>
            </a:r>
          </a:p>
          <a:p>
            <a:pPr marL="180000" lvl="2" indent="-180000"/>
            <a:r>
              <a:rPr lang="en-US" sz="1400" dirty="0"/>
              <a:t>The text demonstrates how your own text will look </a:t>
            </a:r>
            <a:br>
              <a:rPr lang="en-US" sz="1400" dirty="0"/>
            </a:br>
            <a:r>
              <a:rPr lang="en-US" sz="1400" dirty="0"/>
              <a:t>when you replace the placeholder with your own text.</a:t>
            </a:r>
          </a:p>
          <a:p>
            <a:pPr marL="180000" lvl="2" indent="-180000"/>
            <a:r>
              <a:rPr lang="en-US" sz="1400" dirty="0"/>
              <a:t>This is a placeholder text.</a:t>
            </a:r>
          </a:p>
        </p:txBody>
      </p:sp>
      <p:sp>
        <p:nvSpPr>
          <p:cNvPr id="2" name="Titel 1"/>
          <p:cNvSpPr>
            <a:spLocks noGrp="1"/>
          </p:cNvSpPr>
          <p:nvPr>
            <p:ph type="title"/>
          </p:nvPr>
        </p:nvSpPr>
        <p:spPr bwMode="gray"/>
        <p:txBody>
          <a:bodyPr/>
          <a:lstStyle/>
          <a:p>
            <a:r>
              <a:rPr lang="en-US" dirty="0"/>
              <a:t>SWOT Analysis</a:t>
            </a:r>
          </a:p>
        </p:txBody>
      </p:sp>
      <p:sp>
        <p:nvSpPr>
          <p:cNvPr id="3" name="Untertitel 2"/>
          <p:cNvSpPr>
            <a:spLocks noGrp="1"/>
          </p:cNvSpPr>
          <p:nvPr>
            <p:ph type="subTitle" idx="14"/>
          </p:nvPr>
        </p:nvSpPr>
        <p:spPr bwMode="gray"/>
        <p:txBody>
          <a:bodyPr/>
          <a:lstStyle/>
          <a:p>
            <a:endParaRPr lang="en-US" dirty="0"/>
          </a:p>
        </p:txBody>
      </p:sp>
      <p:sp>
        <p:nvSpPr>
          <p:cNvPr id="5" name="Rechteck 4"/>
          <p:cNvSpPr/>
          <p:nvPr/>
        </p:nvSpPr>
        <p:spPr bwMode="gray">
          <a:xfrm>
            <a:off x="716177" y="4142498"/>
            <a:ext cx="108015" cy="2089623"/>
          </a:xfrm>
          <a:prstGeom prst="rect">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0" tIns="0" rIns="143964" bIns="0" numCol="1" spcCol="0" rtlCol="0" fromWordArt="0" anchor="b" anchorCtr="0" forceAA="0" compatLnSpc="1">
            <a:prstTxWarp prst="textNoShape">
              <a:avLst/>
            </a:prstTxWarp>
            <a:noAutofit/>
          </a:bodyPr>
          <a:lstStyle/>
          <a:p>
            <a:pPr algn="ctr"/>
            <a:r>
              <a:rPr lang="en-US" sz="1600" dirty="0">
                <a:solidFill>
                  <a:schemeClr val="tx1"/>
                </a:solidFill>
                <a:latin typeface="Arial" panose="020B0604020202020204" pitchFamily="34" charset="0"/>
                <a:cs typeface="Arial" panose="020B0604020202020204" pitchFamily="34" charset="0"/>
              </a:rPr>
              <a:t>Extern</a:t>
            </a:r>
          </a:p>
        </p:txBody>
      </p:sp>
      <p:sp>
        <p:nvSpPr>
          <p:cNvPr id="6" name="Rechteck 5"/>
          <p:cNvSpPr/>
          <p:nvPr/>
        </p:nvSpPr>
        <p:spPr bwMode="gray">
          <a:xfrm>
            <a:off x="716177" y="1869315"/>
            <a:ext cx="108015" cy="2089623"/>
          </a:xfrm>
          <a:prstGeom prst="rect">
            <a:avLst/>
          </a:prstGeom>
          <a:solidFill>
            <a:schemeClr val="accent3"/>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0" tIns="0" rIns="143964" bIns="0" numCol="1" spcCol="0" rtlCol="0" fromWordArt="0" anchor="b" anchorCtr="0" forceAA="0" compatLnSpc="1">
            <a:prstTxWarp prst="textNoShape">
              <a:avLst/>
            </a:prstTxWarp>
            <a:noAutofit/>
          </a:bodyPr>
          <a:lstStyle/>
          <a:p>
            <a:pPr algn="ctr"/>
            <a:r>
              <a:rPr lang="en-US" sz="1600" dirty="0">
                <a:solidFill>
                  <a:schemeClr val="tx1"/>
                </a:solidFill>
                <a:latin typeface="Arial" panose="020B0604020202020204" pitchFamily="34" charset="0"/>
                <a:cs typeface="Arial" panose="020B0604020202020204" pitchFamily="34" charset="0"/>
              </a:rPr>
              <a:t>Intern</a:t>
            </a:r>
          </a:p>
        </p:txBody>
      </p:sp>
      <p:sp>
        <p:nvSpPr>
          <p:cNvPr id="7" name="Rechteck 6"/>
          <p:cNvSpPr/>
          <p:nvPr/>
        </p:nvSpPr>
        <p:spPr bwMode="gray">
          <a:xfrm>
            <a:off x="1011531" y="1581677"/>
            <a:ext cx="5183192" cy="116857"/>
          </a:xfrm>
          <a:prstGeom prst="rect">
            <a:avLst/>
          </a:prstGeom>
          <a:solidFill>
            <a:schemeClr val="bg2"/>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7976" tIns="0" rIns="107976" bIns="143964" numCol="1" spcCol="0" rtlCol="0" fromWordArt="0" anchor="b" anchorCtr="0" forceAA="0" compatLnSpc="1">
            <a:prstTxWarp prst="textNoShape">
              <a:avLst/>
            </a:prstTxWarp>
            <a:noAutofit/>
          </a:bodyPr>
          <a:lstStyle/>
          <a:p>
            <a:pPr algn="ctr"/>
            <a:r>
              <a:rPr lang="en-US" sz="1600" cap="all" dirty="0">
                <a:solidFill>
                  <a:schemeClr val="bg2"/>
                </a:solidFill>
                <a:latin typeface="Arial" panose="020B0604020202020204" pitchFamily="34" charset="0"/>
                <a:cs typeface="Arial" panose="020B0604020202020204" pitchFamily="34" charset="0"/>
              </a:rPr>
              <a:t>Positive</a:t>
            </a:r>
          </a:p>
        </p:txBody>
      </p:sp>
      <p:sp>
        <p:nvSpPr>
          <p:cNvPr id="8" name="Rechteck 7"/>
          <p:cNvSpPr/>
          <p:nvPr/>
        </p:nvSpPr>
        <p:spPr bwMode="gray">
          <a:xfrm>
            <a:off x="6382082" y="1581677"/>
            <a:ext cx="5197791" cy="116857"/>
          </a:xfrm>
          <a:prstGeom prst="rect">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7976" tIns="0" rIns="107976" bIns="143964" numCol="1" spcCol="0" rtlCol="0" fromWordArt="0" anchor="b" anchorCtr="0" forceAA="0" compatLnSpc="1">
            <a:prstTxWarp prst="textNoShape">
              <a:avLst/>
            </a:prstTxWarp>
            <a:noAutofit/>
          </a:bodyPr>
          <a:lstStyle/>
          <a:p>
            <a:pPr algn="ctr"/>
            <a:r>
              <a:rPr lang="en-US" sz="1600" cap="all" dirty="0">
                <a:solidFill>
                  <a:schemeClr val="bg1"/>
                </a:solidFill>
                <a:latin typeface="Arial" panose="020B0604020202020204" pitchFamily="34" charset="0"/>
                <a:cs typeface="Arial" panose="020B0604020202020204" pitchFamily="34" charset="0"/>
              </a:rPr>
              <a:t>Negative</a:t>
            </a:r>
          </a:p>
        </p:txBody>
      </p:sp>
      <p:sp>
        <p:nvSpPr>
          <p:cNvPr id="14" name="Textplatzhalter 12"/>
          <p:cNvSpPr txBox="1">
            <a:spLocks/>
          </p:cNvSpPr>
          <p:nvPr/>
        </p:nvSpPr>
        <p:spPr bwMode="gray">
          <a:xfrm>
            <a:off x="1011529" y="4142503"/>
            <a:ext cx="5183278" cy="2089625"/>
          </a:xfrm>
          <a:prstGeom prst="rect">
            <a:avLst/>
          </a:prstGeom>
          <a:solidFill>
            <a:schemeClr val="bg1">
              <a:alpha val="28000"/>
            </a:schemeClr>
          </a:solidFill>
          <a:ln>
            <a:noFill/>
          </a:ln>
        </p:spPr>
        <p:txBody>
          <a:bodyPr vert="horz" lIns="144000" tIns="144000" rIns="144000" bIns="14400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lvl="0"/>
            <a:r>
              <a:rPr lang="en-US" sz="1600" dirty="0">
                <a:solidFill>
                  <a:srgbClr val="FFFFFF"/>
                </a:solidFill>
                <a:latin typeface="Arial" panose="020B0604020202020204" pitchFamily="34" charset="0"/>
                <a:cs typeface="Arial" panose="020B0604020202020204" pitchFamily="34" charset="0"/>
              </a:rPr>
              <a:t>Opportunities</a:t>
            </a:r>
          </a:p>
          <a:p>
            <a:pPr lvl="0"/>
            <a:r>
              <a:rPr lang="en-US" sz="1400" dirty="0">
                <a:solidFill>
                  <a:srgbClr val="FFFFFF"/>
                </a:solidFill>
                <a:latin typeface="Arial" panose="020B0604020202020204" pitchFamily="34" charset="0"/>
                <a:cs typeface="Arial" panose="020B0604020202020204" pitchFamily="34" charset="0"/>
              </a:rPr>
              <a:t>The text demonstrates how your own text will look when you replace the placeholder with your own text. </a:t>
            </a:r>
          </a:p>
          <a:p>
            <a:pPr marL="180000" lvl="2" indent="-180000">
              <a:buClr>
                <a:srgbClr val="B3E900"/>
              </a:buClr>
            </a:pPr>
            <a:r>
              <a:rPr lang="en-US" sz="1400" dirty="0">
                <a:solidFill>
                  <a:srgbClr val="FFFFFF"/>
                </a:solidFill>
                <a:latin typeface="Arial" panose="020B0604020202020204" pitchFamily="34" charset="0"/>
                <a:cs typeface="Arial" panose="020B0604020202020204" pitchFamily="34" charset="0"/>
              </a:rPr>
              <a:t>The text demonstrates how your own text will look </a:t>
            </a:r>
            <a:br>
              <a:rPr lang="en-US" sz="1400" dirty="0">
                <a:solidFill>
                  <a:srgbClr val="FFFFFF"/>
                </a:solidFill>
                <a:latin typeface="Arial" panose="020B0604020202020204" pitchFamily="34" charset="0"/>
                <a:cs typeface="Arial" panose="020B0604020202020204" pitchFamily="34" charset="0"/>
              </a:rPr>
            </a:br>
            <a:r>
              <a:rPr lang="en-US" sz="1400" dirty="0">
                <a:solidFill>
                  <a:srgbClr val="FFFFFF"/>
                </a:solidFill>
                <a:latin typeface="Arial" panose="020B0604020202020204" pitchFamily="34" charset="0"/>
                <a:cs typeface="Arial" panose="020B0604020202020204" pitchFamily="34" charset="0"/>
              </a:rPr>
              <a:t>when you replace the placeholder with your own text.</a:t>
            </a:r>
          </a:p>
          <a:p>
            <a:pPr marL="180000" lvl="2" indent="-180000">
              <a:buClr>
                <a:srgbClr val="B3E900"/>
              </a:buClr>
            </a:pPr>
            <a:r>
              <a:rPr lang="en-US" sz="1400" dirty="0">
                <a:solidFill>
                  <a:srgbClr val="FFFFFF"/>
                </a:solidFill>
                <a:latin typeface="Arial" panose="020B0604020202020204" pitchFamily="34" charset="0"/>
                <a:cs typeface="Arial" panose="020B0604020202020204" pitchFamily="34" charset="0"/>
              </a:rPr>
              <a:t>This is a placeholder text.</a:t>
            </a:r>
          </a:p>
        </p:txBody>
      </p:sp>
      <p:sp>
        <p:nvSpPr>
          <p:cNvPr id="15" name="Textplatzhalter 12"/>
          <p:cNvSpPr txBox="1">
            <a:spLocks/>
          </p:cNvSpPr>
          <p:nvPr/>
        </p:nvSpPr>
        <p:spPr bwMode="gray">
          <a:xfrm>
            <a:off x="6382081" y="1869322"/>
            <a:ext cx="5183278" cy="2089625"/>
          </a:xfrm>
          <a:prstGeom prst="rect">
            <a:avLst/>
          </a:prstGeom>
          <a:solidFill>
            <a:schemeClr val="bg1">
              <a:alpha val="28000"/>
            </a:schemeClr>
          </a:solidFill>
          <a:ln>
            <a:noFill/>
          </a:ln>
        </p:spPr>
        <p:txBody>
          <a:bodyPr vert="horz" lIns="144000" tIns="144000" rIns="144000" bIns="14400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lvl="0"/>
            <a:r>
              <a:rPr lang="en-US" sz="1600" dirty="0">
                <a:solidFill>
                  <a:srgbClr val="FFFFFF"/>
                </a:solidFill>
                <a:latin typeface="Arial" panose="020B0604020202020204" pitchFamily="34" charset="0"/>
                <a:cs typeface="Arial" panose="020B0604020202020204" pitchFamily="34" charset="0"/>
              </a:rPr>
              <a:t>Weaknesses</a:t>
            </a:r>
          </a:p>
          <a:p>
            <a:pPr lvl="0"/>
            <a:r>
              <a:rPr lang="en-US" sz="1400" dirty="0">
                <a:solidFill>
                  <a:srgbClr val="FFFFFF"/>
                </a:solidFill>
                <a:latin typeface="Arial" panose="020B0604020202020204" pitchFamily="34" charset="0"/>
                <a:cs typeface="Arial" panose="020B0604020202020204" pitchFamily="34" charset="0"/>
              </a:rPr>
              <a:t>The text demonstrates how your own text will look when you replace the placeholder with your own text. </a:t>
            </a:r>
          </a:p>
          <a:p>
            <a:pPr marL="180000" lvl="2" indent="-180000">
              <a:buClr>
                <a:srgbClr val="B3E900"/>
              </a:buClr>
            </a:pPr>
            <a:r>
              <a:rPr lang="en-US" sz="1400" dirty="0">
                <a:solidFill>
                  <a:srgbClr val="FFFFFF"/>
                </a:solidFill>
                <a:latin typeface="Arial" panose="020B0604020202020204" pitchFamily="34" charset="0"/>
                <a:cs typeface="Arial" panose="020B0604020202020204" pitchFamily="34" charset="0"/>
              </a:rPr>
              <a:t>The text demonstrates how your own text will look </a:t>
            </a:r>
            <a:br>
              <a:rPr lang="en-US" sz="1400" dirty="0">
                <a:solidFill>
                  <a:srgbClr val="FFFFFF"/>
                </a:solidFill>
                <a:latin typeface="Arial" panose="020B0604020202020204" pitchFamily="34" charset="0"/>
                <a:cs typeface="Arial" panose="020B0604020202020204" pitchFamily="34" charset="0"/>
              </a:rPr>
            </a:br>
            <a:r>
              <a:rPr lang="en-US" sz="1400" dirty="0">
                <a:solidFill>
                  <a:srgbClr val="FFFFFF"/>
                </a:solidFill>
                <a:latin typeface="Arial" panose="020B0604020202020204" pitchFamily="34" charset="0"/>
                <a:cs typeface="Arial" panose="020B0604020202020204" pitchFamily="34" charset="0"/>
              </a:rPr>
              <a:t>when you replace the placeholder with your own text.</a:t>
            </a:r>
          </a:p>
          <a:p>
            <a:pPr marL="180000" lvl="2" indent="-180000">
              <a:buClr>
                <a:srgbClr val="B3E900"/>
              </a:buClr>
            </a:pPr>
            <a:r>
              <a:rPr lang="en-US" sz="1400" dirty="0">
                <a:solidFill>
                  <a:srgbClr val="FFFFFF"/>
                </a:solidFill>
                <a:latin typeface="Arial" panose="020B0604020202020204" pitchFamily="34" charset="0"/>
                <a:cs typeface="Arial" panose="020B0604020202020204" pitchFamily="34" charset="0"/>
              </a:rPr>
              <a:t>This is a placeholder text.</a:t>
            </a:r>
          </a:p>
        </p:txBody>
      </p:sp>
      <p:sp>
        <p:nvSpPr>
          <p:cNvPr id="16" name="Textplatzhalter 12"/>
          <p:cNvSpPr txBox="1">
            <a:spLocks/>
          </p:cNvSpPr>
          <p:nvPr/>
        </p:nvSpPr>
        <p:spPr bwMode="gray">
          <a:xfrm>
            <a:off x="6382081" y="4142503"/>
            <a:ext cx="5183278" cy="2089625"/>
          </a:xfrm>
          <a:prstGeom prst="rect">
            <a:avLst/>
          </a:prstGeom>
          <a:solidFill>
            <a:schemeClr val="bg1">
              <a:alpha val="28000"/>
            </a:schemeClr>
          </a:solidFill>
          <a:ln>
            <a:noFill/>
          </a:ln>
        </p:spPr>
        <p:txBody>
          <a:bodyPr vert="horz" lIns="144000" tIns="144000" rIns="144000" bIns="14400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lvl="0"/>
            <a:r>
              <a:rPr lang="en-US" sz="1600" dirty="0">
                <a:solidFill>
                  <a:srgbClr val="FFFFFF"/>
                </a:solidFill>
                <a:latin typeface="Arial" panose="020B0604020202020204" pitchFamily="34" charset="0"/>
                <a:cs typeface="Arial" panose="020B0604020202020204" pitchFamily="34" charset="0"/>
              </a:rPr>
              <a:t>Risks</a:t>
            </a:r>
          </a:p>
          <a:p>
            <a:pPr lvl="0"/>
            <a:r>
              <a:rPr lang="en-US" sz="1400" dirty="0">
                <a:solidFill>
                  <a:srgbClr val="FFFFFF"/>
                </a:solidFill>
                <a:latin typeface="Arial" panose="020B0604020202020204" pitchFamily="34" charset="0"/>
                <a:cs typeface="Arial" panose="020B0604020202020204" pitchFamily="34" charset="0"/>
              </a:rPr>
              <a:t>The text demonstrates how your own text will look when you replace the placeholder with your own text. </a:t>
            </a:r>
          </a:p>
          <a:p>
            <a:pPr marL="180000" lvl="2" indent="-180000">
              <a:buClr>
                <a:srgbClr val="B3E900"/>
              </a:buClr>
            </a:pPr>
            <a:r>
              <a:rPr lang="en-US" sz="1400" dirty="0">
                <a:solidFill>
                  <a:srgbClr val="FFFFFF"/>
                </a:solidFill>
                <a:latin typeface="Arial" panose="020B0604020202020204" pitchFamily="34" charset="0"/>
                <a:cs typeface="Arial" panose="020B0604020202020204" pitchFamily="34" charset="0"/>
              </a:rPr>
              <a:t>The text demonstrates how your own text will look </a:t>
            </a:r>
            <a:br>
              <a:rPr lang="en-US" sz="1400" dirty="0">
                <a:solidFill>
                  <a:srgbClr val="FFFFFF"/>
                </a:solidFill>
                <a:latin typeface="Arial" panose="020B0604020202020204" pitchFamily="34" charset="0"/>
                <a:cs typeface="Arial" panose="020B0604020202020204" pitchFamily="34" charset="0"/>
              </a:rPr>
            </a:br>
            <a:r>
              <a:rPr lang="en-US" sz="1400" dirty="0">
                <a:solidFill>
                  <a:srgbClr val="FFFFFF"/>
                </a:solidFill>
                <a:latin typeface="Arial" panose="020B0604020202020204" pitchFamily="34" charset="0"/>
                <a:cs typeface="Arial" panose="020B0604020202020204" pitchFamily="34" charset="0"/>
              </a:rPr>
              <a:t>when you replace the placeholder with your own text.</a:t>
            </a:r>
          </a:p>
          <a:p>
            <a:pPr marL="180000" lvl="2" indent="-180000">
              <a:buClr>
                <a:srgbClr val="B3E900"/>
              </a:buClr>
            </a:pPr>
            <a:r>
              <a:rPr lang="en-US" sz="1400" dirty="0">
                <a:solidFill>
                  <a:srgbClr val="FFFFFF"/>
                </a:solidFill>
                <a:latin typeface="Arial" panose="020B0604020202020204" pitchFamily="34" charset="0"/>
                <a:cs typeface="Arial" panose="020B0604020202020204" pitchFamily="34" charset="0"/>
              </a:rPr>
              <a:t>This is a placeholder text.</a:t>
            </a:r>
          </a:p>
        </p:txBody>
      </p:sp>
    </p:spTree>
    <p:extLst>
      <p:ext uri="{BB962C8B-B14F-4D97-AF65-F5344CB8AC3E}">
        <p14:creationId xmlns:p14="http://schemas.microsoft.com/office/powerpoint/2010/main" val="23858753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Management </a:t>
            </a:r>
          </a:p>
        </p:txBody>
      </p:sp>
      <p:sp>
        <p:nvSpPr>
          <p:cNvPr id="3" name="Untertitel 2"/>
          <p:cNvSpPr>
            <a:spLocks noGrp="1"/>
          </p:cNvSpPr>
          <p:nvPr>
            <p:ph type="subTitle" idx="14"/>
          </p:nvPr>
        </p:nvSpPr>
        <p:spPr bwMode="gray"/>
        <p:txBody>
          <a:bodyPr/>
          <a:lstStyle/>
          <a:p>
            <a:endParaRPr lang="en-US" dirty="0"/>
          </a:p>
        </p:txBody>
      </p:sp>
      <p:sp>
        <p:nvSpPr>
          <p:cNvPr id="4" name="Textplatzhalter 3"/>
          <p:cNvSpPr>
            <a:spLocks noGrp="1"/>
          </p:cNvSpPr>
          <p:nvPr>
            <p:ph type="body" sz="quarter" idx="15"/>
          </p:nvPr>
        </p:nvSpPr>
        <p:spPr bwMode="gray">
          <a:xfrm>
            <a:off x="593235" y="1373766"/>
            <a:ext cx="10978143" cy="262877"/>
          </a:xfrm>
        </p:spPr>
        <p:txBody>
          <a:bodyPr/>
          <a:lstStyle/>
          <a:p>
            <a:r>
              <a:rPr lang="en-US" sz="1400" dirty="0"/>
              <a:t>Our services are designed to fulfil one simple objective</a:t>
            </a:r>
          </a:p>
        </p:txBody>
      </p:sp>
      <p:grpSp>
        <p:nvGrpSpPr>
          <p:cNvPr id="7" name="Gruppieren 6"/>
          <p:cNvGrpSpPr/>
          <p:nvPr/>
        </p:nvGrpSpPr>
        <p:grpSpPr bwMode="gray">
          <a:xfrm>
            <a:off x="7862571" y="5323618"/>
            <a:ext cx="810340" cy="496592"/>
            <a:chOff x="7859804" y="5503363"/>
            <a:chExt cx="545559" cy="334373"/>
          </a:xfrm>
        </p:grpSpPr>
        <p:grpSp>
          <p:nvGrpSpPr>
            <p:cNvPr id="8" name="Gruppieren 7"/>
            <p:cNvGrpSpPr/>
            <p:nvPr/>
          </p:nvGrpSpPr>
          <p:grpSpPr bwMode="gray">
            <a:xfrm>
              <a:off x="7859804" y="5566216"/>
              <a:ext cx="249022" cy="271520"/>
              <a:chOff x="6994390" y="3038475"/>
              <a:chExt cx="609600" cy="664676"/>
            </a:xfrm>
            <a:solidFill>
              <a:schemeClr val="bg1"/>
            </a:solidFill>
          </p:grpSpPr>
          <p:grpSp>
            <p:nvGrpSpPr>
              <p:cNvPr id="24" name="Gruppieren 23"/>
              <p:cNvGrpSpPr/>
              <p:nvPr/>
            </p:nvGrpSpPr>
            <p:grpSpPr bwMode="gray">
              <a:xfrm>
                <a:off x="7140835" y="3038475"/>
                <a:ext cx="316710" cy="566243"/>
                <a:chOff x="7146925" y="3038475"/>
                <a:chExt cx="316710" cy="566243"/>
              </a:xfrm>
              <a:grpFill/>
            </p:grpSpPr>
            <p:sp>
              <p:nvSpPr>
                <p:cNvPr id="26" name="Rechteck 25"/>
                <p:cNvSpPr/>
                <p:nvPr/>
              </p:nvSpPr>
              <p:spPr bwMode="gray">
                <a:xfrm rot="1800000">
                  <a:off x="7146925" y="3038475"/>
                  <a:ext cx="18000" cy="566243"/>
                </a:xfrm>
                <a:prstGeom prst="rect">
                  <a:avLst/>
                </a:pr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27" name="Rechteck 26"/>
                <p:cNvSpPr/>
                <p:nvPr/>
              </p:nvSpPr>
              <p:spPr bwMode="gray">
                <a:xfrm rot="19800000" flipV="1">
                  <a:off x="7445635" y="3038475"/>
                  <a:ext cx="18000" cy="566243"/>
                </a:xfrm>
                <a:prstGeom prst="rect">
                  <a:avLst/>
                </a:pr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grpSp>
          <p:sp>
            <p:nvSpPr>
              <p:cNvPr id="25" name="Ellipse 47"/>
              <p:cNvSpPr/>
              <p:nvPr/>
            </p:nvSpPr>
            <p:spPr bwMode="gray">
              <a:xfrm>
                <a:off x="6994390" y="3550157"/>
                <a:ext cx="609600" cy="152994"/>
              </a:xfrm>
              <a:custGeom>
                <a:avLst/>
                <a:gdLst/>
                <a:ahLst/>
                <a:cxnLst/>
                <a:rect l="l" t="t" r="r" b="b"/>
                <a:pathLst>
                  <a:path w="609600" h="305989">
                    <a:moveTo>
                      <a:pt x="120" y="0"/>
                    </a:moveTo>
                    <a:lnTo>
                      <a:pt x="609480" y="0"/>
                    </a:lnTo>
                    <a:cubicBezTo>
                      <a:pt x="609599" y="396"/>
                      <a:pt x="609600" y="792"/>
                      <a:pt x="609600" y="1189"/>
                    </a:cubicBezTo>
                    <a:cubicBezTo>
                      <a:pt x="609600" y="169525"/>
                      <a:pt x="473136" y="305989"/>
                      <a:pt x="304800" y="305989"/>
                    </a:cubicBezTo>
                    <a:cubicBezTo>
                      <a:pt x="136464" y="305989"/>
                      <a:pt x="0" y="169525"/>
                      <a:pt x="0" y="1189"/>
                    </a:cubicBez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grpSp>
        <p:grpSp>
          <p:nvGrpSpPr>
            <p:cNvPr id="9" name="Gruppieren 8"/>
            <p:cNvGrpSpPr/>
            <p:nvPr/>
          </p:nvGrpSpPr>
          <p:grpSpPr bwMode="gray">
            <a:xfrm>
              <a:off x="8156341" y="5566216"/>
              <a:ext cx="249022" cy="271520"/>
              <a:chOff x="7949805" y="3038475"/>
              <a:chExt cx="609600" cy="664676"/>
            </a:xfrm>
            <a:solidFill>
              <a:schemeClr val="bg1"/>
            </a:solidFill>
          </p:grpSpPr>
          <p:grpSp>
            <p:nvGrpSpPr>
              <p:cNvPr id="20" name="Gruppieren 19"/>
              <p:cNvGrpSpPr/>
              <p:nvPr/>
            </p:nvGrpSpPr>
            <p:grpSpPr bwMode="gray">
              <a:xfrm>
                <a:off x="8096250" y="3038475"/>
                <a:ext cx="316710" cy="566243"/>
                <a:chOff x="7146925" y="3038475"/>
                <a:chExt cx="316710" cy="566243"/>
              </a:xfrm>
              <a:grpFill/>
            </p:grpSpPr>
            <p:sp>
              <p:nvSpPr>
                <p:cNvPr id="22" name="Rechteck 21"/>
                <p:cNvSpPr/>
                <p:nvPr/>
              </p:nvSpPr>
              <p:spPr bwMode="gray">
                <a:xfrm rot="1800000">
                  <a:off x="7146925" y="3038475"/>
                  <a:ext cx="18000" cy="566243"/>
                </a:xfrm>
                <a:prstGeom prst="rect">
                  <a:avLst/>
                </a:pr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23" name="Rechteck 22"/>
                <p:cNvSpPr/>
                <p:nvPr/>
              </p:nvSpPr>
              <p:spPr bwMode="gray">
                <a:xfrm rot="19800000" flipV="1">
                  <a:off x="7445635" y="3038475"/>
                  <a:ext cx="18000" cy="566243"/>
                </a:xfrm>
                <a:prstGeom prst="rect">
                  <a:avLst/>
                </a:pr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grpSp>
          <p:sp>
            <p:nvSpPr>
              <p:cNvPr id="21" name="Ellipse 47"/>
              <p:cNvSpPr/>
              <p:nvPr/>
            </p:nvSpPr>
            <p:spPr bwMode="gray">
              <a:xfrm>
                <a:off x="7949805" y="3550157"/>
                <a:ext cx="609600" cy="152994"/>
              </a:xfrm>
              <a:custGeom>
                <a:avLst/>
                <a:gdLst/>
                <a:ahLst/>
                <a:cxnLst/>
                <a:rect l="l" t="t" r="r" b="b"/>
                <a:pathLst>
                  <a:path w="609600" h="305989">
                    <a:moveTo>
                      <a:pt x="120" y="0"/>
                    </a:moveTo>
                    <a:lnTo>
                      <a:pt x="609480" y="0"/>
                    </a:lnTo>
                    <a:cubicBezTo>
                      <a:pt x="609599" y="396"/>
                      <a:pt x="609600" y="792"/>
                      <a:pt x="609600" y="1189"/>
                    </a:cubicBezTo>
                    <a:cubicBezTo>
                      <a:pt x="609600" y="169525"/>
                      <a:pt x="473136" y="305989"/>
                      <a:pt x="304800" y="305989"/>
                    </a:cubicBezTo>
                    <a:cubicBezTo>
                      <a:pt x="136464" y="305989"/>
                      <a:pt x="0" y="169525"/>
                      <a:pt x="0" y="1189"/>
                    </a:cubicBez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grpSp>
        <p:grpSp>
          <p:nvGrpSpPr>
            <p:cNvPr id="10" name="Gruppieren 9"/>
            <p:cNvGrpSpPr/>
            <p:nvPr/>
          </p:nvGrpSpPr>
          <p:grpSpPr bwMode="gray">
            <a:xfrm>
              <a:off x="7935565" y="5503363"/>
              <a:ext cx="389177" cy="86437"/>
              <a:chOff x="7169150" y="2902744"/>
              <a:chExt cx="1219200" cy="177006"/>
            </a:xfrm>
            <a:solidFill>
              <a:schemeClr val="bg1"/>
            </a:solidFill>
          </p:grpSpPr>
          <p:sp>
            <p:nvSpPr>
              <p:cNvPr id="18" name="Abgerundetes Rechteck 17"/>
              <p:cNvSpPr/>
              <p:nvPr/>
            </p:nvSpPr>
            <p:spPr bwMode="gray">
              <a:xfrm>
                <a:off x="7169150" y="2997200"/>
                <a:ext cx="1219200" cy="82550"/>
              </a:xfrm>
              <a:prstGeom prst="roundRect">
                <a:avLst>
                  <a:gd name="adj" fmla="val 50000"/>
                </a:avLst>
              </a:pr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19" name="Rechteck 18"/>
              <p:cNvSpPr/>
              <p:nvPr/>
            </p:nvSpPr>
            <p:spPr bwMode="gray">
              <a:xfrm>
                <a:off x="7754739" y="2902744"/>
                <a:ext cx="48022" cy="111919"/>
              </a:xfrm>
              <a:prstGeom prst="rect">
                <a:avLst/>
              </a:pr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grpSp>
        <p:sp>
          <p:nvSpPr>
            <p:cNvPr id="11" name="Freeform 10"/>
            <p:cNvSpPr>
              <a:spLocks/>
            </p:cNvSpPr>
            <p:nvPr/>
          </p:nvSpPr>
          <p:spPr bwMode="gray">
            <a:xfrm>
              <a:off x="7961456" y="5675051"/>
              <a:ext cx="45719" cy="83497"/>
            </a:xfrm>
            <a:custGeom>
              <a:avLst/>
              <a:gdLst>
                <a:gd name="T0" fmla="*/ 121 w 161"/>
                <a:gd name="T1" fmla="*/ 132 h 294"/>
                <a:gd name="T2" fmla="*/ 100 w 161"/>
                <a:gd name="T3" fmla="*/ 123 h 294"/>
                <a:gd name="T4" fmla="*/ 57 w 161"/>
                <a:gd name="T5" fmla="*/ 92 h 294"/>
                <a:gd name="T6" fmla="*/ 88 w 161"/>
                <a:gd name="T7" fmla="*/ 72 h 294"/>
                <a:gd name="T8" fmla="*/ 140 w 161"/>
                <a:gd name="T9" fmla="*/ 84 h 294"/>
                <a:gd name="T10" fmla="*/ 151 w 161"/>
                <a:gd name="T11" fmla="*/ 43 h 294"/>
                <a:gd name="T12" fmla="*/ 98 w 161"/>
                <a:gd name="T13" fmla="*/ 31 h 294"/>
                <a:gd name="T14" fmla="*/ 98 w 161"/>
                <a:gd name="T15" fmla="*/ 0 h 294"/>
                <a:gd name="T16" fmla="*/ 63 w 161"/>
                <a:gd name="T17" fmla="*/ 0 h 294"/>
                <a:gd name="T18" fmla="*/ 63 w 161"/>
                <a:gd name="T19" fmla="*/ 34 h 294"/>
                <a:gd name="T20" fmla="*/ 2 w 161"/>
                <a:gd name="T21" fmla="*/ 98 h 294"/>
                <a:gd name="T22" fmla="*/ 55 w 161"/>
                <a:gd name="T23" fmla="*/ 160 h 294"/>
                <a:gd name="T24" fmla="*/ 67 w 161"/>
                <a:gd name="T25" fmla="*/ 164 h 294"/>
                <a:gd name="T26" fmla="*/ 106 w 161"/>
                <a:gd name="T27" fmla="*/ 196 h 294"/>
                <a:gd name="T28" fmla="*/ 70 w 161"/>
                <a:gd name="T29" fmla="*/ 218 h 294"/>
                <a:gd name="T30" fmla="*/ 11 w 161"/>
                <a:gd name="T31" fmla="*/ 202 h 294"/>
                <a:gd name="T32" fmla="*/ 0 w 161"/>
                <a:gd name="T33" fmla="*/ 245 h 294"/>
                <a:gd name="T34" fmla="*/ 61 w 161"/>
                <a:gd name="T35" fmla="*/ 260 h 294"/>
                <a:gd name="T36" fmla="*/ 61 w 161"/>
                <a:gd name="T37" fmla="*/ 294 h 294"/>
                <a:gd name="T38" fmla="*/ 97 w 161"/>
                <a:gd name="T39" fmla="*/ 294 h 294"/>
                <a:gd name="T40" fmla="*/ 97 w 161"/>
                <a:gd name="T41" fmla="*/ 257 h 294"/>
                <a:gd name="T42" fmla="*/ 161 w 161"/>
                <a:gd name="T43" fmla="*/ 191 h 294"/>
                <a:gd name="T44" fmla="*/ 121 w 161"/>
                <a:gd name="T45" fmla="*/ 13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1" h="294">
                  <a:moveTo>
                    <a:pt x="121" y="132"/>
                  </a:moveTo>
                  <a:cubicBezTo>
                    <a:pt x="115" y="128"/>
                    <a:pt x="108" y="126"/>
                    <a:pt x="100" y="123"/>
                  </a:cubicBezTo>
                  <a:cubicBezTo>
                    <a:pt x="70" y="112"/>
                    <a:pt x="57" y="104"/>
                    <a:pt x="57" y="92"/>
                  </a:cubicBezTo>
                  <a:cubicBezTo>
                    <a:pt x="57" y="82"/>
                    <a:pt x="65" y="72"/>
                    <a:pt x="88" y="72"/>
                  </a:cubicBezTo>
                  <a:cubicBezTo>
                    <a:pt x="114" y="72"/>
                    <a:pt x="131" y="80"/>
                    <a:pt x="140" y="84"/>
                  </a:cubicBezTo>
                  <a:cubicBezTo>
                    <a:pt x="151" y="43"/>
                    <a:pt x="151" y="43"/>
                    <a:pt x="151" y="43"/>
                  </a:cubicBezTo>
                  <a:cubicBezTo>
                    <a:pt x="139" y="38"/>
                    <a:pt x="123" y="32"/>
                    <a:pt x="98" y="31"/>
                  </a:cubicBezTo>
                  <a:cubicBezTo>
                    <a:pt x="98" y="0"/>
                    <a:pt x="98" y="0"/>
                    <a:pt x="98" y="0"/>
                  </a:cubicBezTo>
                  <a:cubicBezTo>
                    <a:pt x="63" y="0"/>
                    <a:pt x="63" y="0"/>
                    <a:pt x="63" y="0"/>
                  </a:cubicBezTo>
                  <a:cubicBezTo>
                    <a:pt x="63" y="34"/>
                    <a:pt x="63" y="34"/>
                    <a:pt x="63" y="34"/>
                  </a:cubicBezTo>
                  <a:cubicBezTo>
                    <a:pt x="24" y="41"/>
                    <a:pt x="2" y="66"/>
                    <a:pt x="2" y="98"/>
                  </a:cubicBezTo>
                  <a:cubicBezTo>
                    <a:pt x="2" y="130"/>
                    <a:pt x="23" y="147"/>
                    <a:pt x="55" y="160"/>
                  </a:cubicBezTo>
                  <a:cubicBezTo>
                    <a:pt x="59" y="162"/>
                    <a:pt x="63" y="163"/>
                    <a:pt x="67" y="164"/>
                  </a:cubicBezTo>
                  <a:cubicBezTo>
                    <a:pt x="94" y="173"/>
                    <a:pt x="106" y="182"/>
                    <a:pt x="106" y="196"/>
                  </a:cubicBezTo>
                  <a:cubicBezTo>
                    <a:pt x="106" y="210"/>
                    <a:pt x="91" y="218"/>
                    <a:pt x="70" y="218"/>
                  </a:cubicBezTo>
                  <a:cubicBezTo>
                    <a:pt x="47" y="218"/>
                    <a:pt x="26" y="211"/>
                    <a:pt x="11" y="202"/>
                  </a:cubicBezTo>
                  <a:cubicBezTo>
                    <a:pt x="0" y="245"/>
                    <a:pt x="0" y="245"/>
                    <a:pt x="0" y="245"/>
                  </a:cubicBezTo>
                  <a:cubicBezTo>
                    <a:pt x="13" y="252"/>
                    <a:pt x="37" y="259"/>
                    <a:pt x="61" y="260"/>
                  </a:cubicBezTo>
                  <a:cubicBezTo>
                    <a:pt x="61" y="294"/>
                    <a:pt x="61" y="294"/>
                    <a:pt x="61" y="294"/>
                  </a:cubicBezTo>
                  <a:cubicBezTo>
                    <a:pt x="97" y="294"/>
                    <a:pt x="97" y="294"/>
                    <a:pt x="97" y="294"/>
                  </a:cubicBezTo>
                  <a:cubicBezTo>
                    <a:pt x="97" y="257"/>
                    <a:pt x="97" y="257"/>
                    <a:pt x="97" y="257"/>
                  </a:cubicBezTo>
                  <a:cubicBezTo>
                    <a:pt x="138" y="250"/>
                    <a:pt x="161" y="223"/>
                    <a:pt x="161" y="191"/>
                  </a:cubicBezTo>
                  <a:cubicBezTo>
                    <a:pt x="161" y="164"/>
                    <a:pt x="149" y="146"/>
                    <a:pt x="121" y="1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panose="020B0604020202020204" pitchFamily="34" charset="0"/>
                <a:cs typeface="Arial" panose="020B0604020202020204" pitchFamily="34" charset="0"/>
              </a:endParaRPr>
            </a:p>
          </p:txBody>
        </p:sp>
        <p:grpSp>
          <p:nvGrpSpPr>
            <p:cNvPr id="12" name="Gruppieren 11"/>
            <p:cNvGrpSpPr/>
            <p:nvPr/>
          </p:nvGrpSpPr>
          <p:grpSpPr bwMode="gray">
            <a:xfrm>
              <a:off x="8240756" y="5676489"/>
              <a:ext cx="104791" cy="92435"/>
              <a:chOff x="9227344" y="2583167"/>
              <a:chExt cx="252590" cy="222806"/>
            </a:xfrm>
            <a:solidFill>
              <a:schemeClr val="bg1"/>
            </a:solidFill>
          </p:grpSpPr>
          <p:sp>
            <p:nvSpPr>
              <p:cNvPr id="13" name="Rechteck 12"/>
              <p:cNvSpPr/>
              <p:nvPr/>
            </p:nvSpPr>
            <p:spPr bwMode="gray">
              <a:xfrm>
                <a:off x="9227344" y="2788444"/>
                <a:ext cx="119062" cy="17529"/>
              </a:xfrm>
              <a:prstGeom prst="rect">
                <a:avLst/>
              </a:pr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14" name="Rechteck 13"/>
              <p:cNvSpPr/>
              <p:nvPr/>
            </p:nvSpPr>
            <p:spPr bwMode="gray">
              <a:xfrm>
                <a:off x="9227344" y="2685806"/>
                <a:ext cx="119062" cy="88347"/>
              </a:xfrm>
              <a:prstGeom prst="rect">
                <a:avLst/>
              </a:pr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15" name="Rechteck 14"/>
              <p:cNvSpPr/>
              <p:nvPr/>
            </p:nvSpPr>
            <p:spPr bwMode="gray">
              <a:xfrm>
                <a:off x="9227344" y="2583167"/>
                <a:ext cx="119062" cy="88347"/>
              </a:xfrm>
              <a:prstGeom prst="rect">
                <a:avLst/>
              </a:pr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16" name="Rechteck 15"/>
              <p:cNvSpPr/>
              <p:nvPr/>
            </p:nvSpPr>
            <p:spPr bwMode="gray">
              <a:xfrm>
                <a:off x="9360872" y="2788444"/>
                <a:ext cx="119062" cy="17529"/>
              </a:xfrm>
              <a:prstGeom prst="rect">
                <a:avLst/>
              </a:pr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17" name="Rechteck 16"/>
              <p:cNvSpPr/>
              <p:nvPr/>
            </p:nvSpPr>
            <p:spPr bwMode="gray">
              <a:xfrm>
                <a:off x="9360872" y="2685806"/>
                <a:ext cx="119062" cy="88347"/>
              </a:xfrm>
              <a:prstGeom prst="rect">
                <a:avLst/>
              </a:pr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grpSp>
      </p:grpSp>
      <p:grpSp>
        <p:nvGrpSpPr>
          <p:cNvPr id="30" name="Gruppieren 29"/>
          <p:cNvGrpSpPr/>
          <p:nvPr/>
        </p:nvGrpSpPr>
        <p:grpSpPr bwMode="gray">
          <a:xfrm>
            <a:off x="8069332" y="3947941"/>
            <a:ext cx="396822" cy="478636"/>
            <a:chOff x="8958263" y="1698625"/>
            <a:chExt cx="1154112" cy="1392238"/>
          </a:xfrm>
          <a:solidFill>
            <a:schemeClr val="bg1"/>
          </a:solidFill>
        </p:grpSpPr>
        <p:sp>
          <p:nvSpPr>
            <p:cNvPr id="31" name="Freeform 7"/>
            <p:cNvSpPr>
              <a:spLocks noEditPoints="1"/>
            </p:cNvSpPr>
            <p:nvPr/>
          </p:nvSpPr>
          <p:spPr bwMode="gray">
            <a:xfrm>
              <a:off x="9575800" y="1698625"/>
              <a:ext cx="536575" cy="1392238"/>
            </a:xfrm>
            <a:custGeom>
              <a:avLst/>
              <a:gdLst>
                <a:gd name="T0" fmla="*/ 126 w 143"/>
                <a:gd name="T1" fmla="*/ 0 h 371"/>
                <a:gd name="T2" fmla="*/ 18 w 143"/>
                <a:gd name="T3" fmla="*/ 0 h 371"/>
                <a:gd name="T4" fmla="*/ 0 w 143"/>
                <a:gd name="T5" fmla="*/ 17 h 371"/>
                <a:gd name="T6" fmla="*/ 15 w 143"/>
                <a:gd name="T7" fmla="*/ 34 h 371"/>
                <a:gd name="T8" fmla="*/ 19 w 143"/>
                <a:gd name="T9" fmla="*/ 314 h 371"/>
                <a:gd name="T10" fmla="*/ 72 w 143"/>
                <a:gd name="T11" fmla="*/ 371 h 371"/>
                <a:gd name="T12" fmla="*/ 129 w 143"/>
                <a:gd name="T13" fmla="*/ 314 h 371"/>
                <a:gd name="T14" fmla="*/ 129 w 143"/>
                <a:gd name="T15" fmla="*/ 34 h 371"/>
                <a:gd name="T16" fmla="*/ 143 w 143"/>
                <a:gd name="T17" fmla="*/ 17 h 371"/>
                <a:gd name="T18" fmla="*/ 126 w 143"/>
                <a:gd name="T19" fmla="*/ 0 h 371"/>
                <a:gd name="T20" fmla="*/ 105 w 143"/>
                <a:gd name="T21" fmla="*/ 83 h 371"/>
                <a:gd name="T22" fmla="*/ 38 w 143"/>
                <a:gd name="T23" fmla="*/ 83 h 371"/>
                <a:gd name="T24" fmla="*/ 38 w 143"/>
                <a:gd name="T25" fmla="*/ 80 h 371"/>
                <a:gd name="T26" fmla="*/ 38 w 143"/>
                <a:gd name="T27" fmla="*/ 35 h 371"/>
                <a:gd name="T28" fmla="*/ 105 w 143"/>
                <a:gd name="T29" fmla="*/ 35 h 371"/>
                <a:gd name="T30" fmla="*/ 105 w 143"/>
                <a:gd name="T31" fmla="*/ 83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71">
                  <a:moveTo>
                    <a:pt x="126" y="0"/>
                  </a:moveTo>
                  <a:cubicBezTo>
                    <a:pt x="18" y="0"/>
                    <a:pt x="18" y="0"/>
                    <a:pt x="18" y="0"/>
                  </a:cubicBezTo>
                  <a:cubicBezTo>
                    <a:pt x="8" y="0"/>
                    <a:pt x="0" y="8"/>
                    <a:pt x="0" y="17"/>
                  </a:cubicBezTo>
                  <a:cubicBezTo>
                    <a:pt x="0" y="26"/>
                    <a:pt x="7" y="33"/>
                    <a:pt x="15" y="34"/>
                  </a:cubicBezTo>
                  <a:cubicBezTo>
                    <a:pt x="19" y="314"/>
                    <a:pt x="19" y="314"/>
                    <a:pt x="19" y="314"/>
                  </a:cubicBezTo>
                  <a:cubicBezTo>
                    <a:pt x="19" y="345"/>
                    <a:pt x="40" y="371"/>
                    <a:pt x="72" y="371"/>
                  </a:cubicBezTo>
                  <a:cubicBezTo>
                    <a:pt x="103" y="371"/>
                    <a:pt x="129" y="345"/>
                    <a:pt x="129" y="314"/>
                  </a:cubicBezTo>
                  <a:cubicBezTo>
                    <a:pt x="129" y="34"/>
                    <a:pt x="129" y="34"/>
                    <a:pt x="129" y="34"/>
                  </a:cubicBezTo>
                  <a:cubicBezTo>
                    <a:pt x="137" y="33"/>
                    <a:pt x="143" y="26"/>
                    <a:pt x="143" y="17"/>
                  </a:cubicBezTo>
                  <a:cubicBezTo>
                    <a:pt x="143" y="8"/>
                    <a:pt x="135" y="0"/>
                    <a:pt x="126" y="0"/>
                  </a:cubicBezTo>
                  <a:close/>
                  <a:moveTo>
                    <a:pt x="105" y="83"/>
                  </a:moveTo>
                  <a:cubicBezTo>
                    <a:pt x="38" y="83"/>
                    <a:pt x="38" y="83"/>
                    <a:pt x="38" y="83"/>
                  </a:cubicBezTo>
                  <a:cubicBezTo>
                    <a:pt x="38" y="80"/>
                    <a:pt x="38" y="80"/>
                    <a:pt x="38" y="80"/>
                  </a:cubicBezTo>
                  <a:cubicBezTo>
                    <a:pt x="38" y="35"/>
                    <a:pt x="38" y="35"/>
                    <a:pt x="38" y="35"/>
                  </a:cubicBezTo>
                  <a:cubicBezTo>
                    <a:pt x="105" y="35"/>
                    <a:pt x="105" y="35"/>
                    <a:pt x="105" y="35"/>
                  </a:cubicBezTo>
                  <a:lnTo>
                    <a:pt x="10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panose="020B0604020202020204" pitchFamily="34" charset="0"/>
                <a:cs typeface="Arial" panose="020B0604020202020204" pitchFamily="34" charset="0"/>
              </a:endParaRPr>
            </a:p>
          </p:txBody>
        </p:sp>
        <p:sp>
          <p:nvSpPr>
            <p:cNvPr id="32" name="Freeform 8"/>
            <p:cNvSpPr>
              <a:spLocks noEditPoints="1"/>
            </p:cNvSpPr>
            <p:nvPr/>
          </p:nvSpPr>
          <p:spPr bwMode="gray">
            <a:xfrm>
              <a:off x="8958263" y="1698625"/>
              <a:ext cx="534987" cy="1392238"/>
            </a:xfrm>
            <a:custGeom>
              <a:avLst/>
              <a:gdLst>
                <a:gd name="T0" fmla="*/ 125 w 143"/>
                <a:gd name="T1" fmla="*/ 0 h 371"/>
                <a:gd name="T2" fmla="*/ 18 w 143"/>
                <a:gd name="T3" fmla="*/ 0 h 371"/>
                <a:gd name="T4" fmla="*/ 0 w 143"/>
                <a:gd name="T5" fmla="*/ 17 h 371"/>
                <a:gd name="T6" fmla="*/ 14 w 143"/>
                <a:gd name="T7" fmla="*/ 34 h 371"/>
                <a:gd name="T8" fmla="*/ 14 w 143"/>
                <a:gd name="T9" fmla="*/ 314 h 371"/>
                <a:gd name="T10" fmla="*/ 72 w 143"/>
                <a:gd name="T11" fmla="*/ 371 h 371"/>
                <a:gd name="T12" fmla="*/ 129 w 143"/>
                <a:gd name="T13" fmla="*/ 314 h 371"/>
                <a:gd name="T14" fmla="*/ 129 w 143"/>
                <a:gd name="T15" fmla="*/ 34 h 371"/>
                <a:gd name="T16" fmla="*/ 143 w 143"/>
                <a:gd name="T17" fmla="*/ 17 h 371"/>
                <a:gd name="T18" fmla="*/ 125 w 143"/>
                <a:gd name="T19" fmla="*/ 0 h 371"/>
                <a:gd name="T20" fmla="*/ 105 w 143"/>
                <a:gd name="T21" fmla="*/ 232 h 371"/>
                <a:gd name="T22" fmla="*/ 38 w 143"/>
                <a:gd name="T23" fmla="*/ 232 h 371"/>
                <a:gd name="T24" fmla="*/ 38 w 143"/>
                <a:gd name="T25" fmla="*/ 80 h 371"/>
                <a:gd name="T26" fmla="*/ 38 w 143"/>
                <a:gd name="T27" fmla="*/ 35 h 371"/>
                <a:gd name="T28" fmla="*/ 105 w 143"/>
                <a:gd name="T29" fmla="*/ 35 h 371"/>
                <a:gd name="T30" fmla="*/ 105 w 143"/>
                <a:gd name="T31" fmla="*/ 23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71">
                  <a:moveTo>
                    <a:pt x="125" y="0"/>
                  </a:moveTo>
                  <a:cubicBezTo>
                    <a:pt x="18" y="0"/>
                    <a:pt x="18" y="0"/>
                    <a:pt x="18" y="0"/>
                  </a:cubicBezTo>
                  <a:cubicBezTo>
                    <a:pt x="8" y="0"/>
                    <a:pt x="0" y="8"/>
                    <a:pt x="0" y="17"/>
                  </a:cubicBezTo>
                  <a:cubicBezTo>
                    <a:pt x="0" y="26"/>
                    <a:pt x="6" y="33"/>
                    <a:pt x="14" y="34"/>
                  </a:cubicBezTo>
                  <a:cubicBezTo>
                    <a:pt x="14" y="314"/>
                    <a:pt x="14" y="314"/>
                    <a:pt x="14" y="314"/>
                  </a:cubicBezTo>
                  <a:cubicBezTo>
                    <a:pt x="14" y="345"/>
                    <a:pt x="40" y="371"/>
                    <a:pt x="72" y="371"/>
                  </a:cubicBezTo>
                  <a:cubicBezTo>
                    <a:pt x="103" y="371"/>
                    <a:pt x="129" y="345"/>
                    <a:pt x="129" y="314"/>
                  </a:cubicBezTo>
                  <a:cubicBezTo>
                    <a:pt x="129" y="34"/>
                    <a:pt x="129" y="34"/>
                    <a:pt x="129" y="34"/>
                  </a:cubicBezTo>
                  <a:cubicBezTo>
                    <a:pt x="137" y="33"/>
                    <a:pt x="143" y="26"/>
                    <a:pt x="143" y="17"/>
                  </a:cubicBezTo>
                  <a:cubicBezTo>
                    <a:pt x="143" y="8"/>
                    <a:pt x="135" y="0"/>
                    <a:pt x="125" y="0"/>
                  </a:cubicBezTo>
                  <a:close/>
                  <a:moveTo>
                    <a:pt x="105" y="232"/>
                  </a:moveTo>
                  <a:cubicBezTo>
                    <a:pt x="38" y="232"/>
                    <a:pt x="38" y="232"/>
                    <a:pt x="38" y="232"/>
                  </a:cubicBezTo>
                  <a:cubicBezTo>
                    <a:pt x="38" y="80"/>
                    <a:pt x="38" y="80"/>
                    <a:pt x="38" y="80"/>
                  </a:cubicBezTo>
                  <a:cubicBezTo>
                    <a:pt x="38" y="35"/>
                    <a:pt x="38" y="35"/>
                    <a:pt x="38" y="35"/>
                  </a:cubicBezTo>
                  <a:cubicBezTo>
                    <a:pt x="105" y="35"/>
                    <a:pt x="105" y="35"/>
                    <a:pt x="105" y="35"/>
                  </a:cubicBezTo>
                  <a:lnTo>
                    <a:pt x="105"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panose="020B0604020202020204" pitchFamily="34" charset="0"/>
                <a:cs typeface="Arial" panose="020B0604020202020204" pitchFamily="34" charset="0"/>
              </a:endParaRPr>
            </a:p>
          </p:txBody>
        </p:sp>
      </p:grpSp>
      <p:grpSp>
        <p:nvGrpSpPr>
          <p:cNvPr id="35" name="Gruppieren 34"/>
          <p:cNvGrpSpPr/>
          <p:nvPr/>
        </p:nvGrpSpPr>
        <p:grpSpPr bwMode="gray">
          <a:xfrm>
            <a:off x="7874501" y="2543909"/>
            <a:ext cx="786483" cy="505484"/>
            <a:chOff x="7681808" y="2324462"/>
            <a:chExt cx="876311" cy="563293"/>
          </a:xfrm>
        </p:grpSpPr>
        <p:grpSp>
          <p:nvGrpSpPr>
            <p:cNvPr id="36" name="Gruppieren 35"/>
            <p:cNvGrpSpPr/>
            <p:nvPr/>
          </p:nvGrpSpPr>
          <p:grpSpPr bwMode="gray">
            <a:xfrm>
              <a:off x="7733171" y="2324462"/>
              <a:ext cx="773585" cy="450289"/>
              <a:chOff x="7731256" y="2324462"/>
              <a:chExt cx="773585" cy="450289"/>
            </a:xfrm>
          </p:grpSpPr>
          <p:sp>
            <p:nvSpPr>
              <p:cNvPr id="41" name="Rechteck 40"/>
              <p:cNvSpPr/>
              <p:nvPr/>
            </p:nvSpPr>
            <p:spPr bwMode="gray">
              <a:xfrm>
                <a:off x="8208686" y="2706888"/>
                <a:ext cx="135106" cy="67863"/>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42" name="Rechteck 41"/>
              <p:cNvSpPr/>
              <p:nvPr/>
            </p:nvSpPr>
            <p:spPr bwMode="gray">
              <a:xfrm>
                <a:off x="8208686" y="2611083"/>
                <a:ext cx="135106" cy="67863"/>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43" name="Rechteck 42"/>
              <p:cNvSpPr/>
              <p:nvPr/>
            </p:nvSpPr>
            <p:spPr bwMode="gray">
              <a:xfrm>
                <a:off x="8208686" y="2515278"/>
                <a:ext cx="135106" cy="67863"/>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44" name="Rechteck 43"/>
              <p:cNvSpPr/>
              <p:nvPr/>
            </p:nvSpPr>
            <p:spPr bwMode="gray">
              <a:xfrm>
                <a:off x="8369735" y="2706888"/>
                <a:ext cx="135106" cy="67863"/>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45" name="Rechteck 44"/>
              <p:cNvSpPr/>
              <p:nvPr/>
            </p:nvSpPr>
            <p:spPr bwMode="gray">
              <a:xfrm>
                <a:off x="8369735" y="2611083"/>
                <a:ext cx="135106" cy="67863"/>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46" name="Rechteck 45"/>
              <p:cNvSpPr/>
              <p:nvPr/>
            </p:nvSpPr>
            <p:spPr bwMode="gray">
              <a:xfrm>
                <a:off x="8208686" y="2420267"/>
                <a:ext cx="135106" cy="67863"/>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47" name="Rechteck 46"/>
              <p:cNvSpPr/>
              <p:nvPr/>
            </p:nvSpPr>
            <p:spPr bwMode="gray">
              <a:xfrm>
                <a:off x="8208686" y="2324462"/>
                <a:ext cx="135106" cy="67863"/>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48" name="Rechteck 47"/>
              <p:cNvSpPr/>
              <p:nvPr/>
            </p:nvSpPr>
            <p:spPr bwMode="gray">
              <a:xfrm>
                <a:off x="8369735" y="2516072"/>
                <a:ext cx="135106" cy="67863"/>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49" name="Rechteck 48"/>
              <p:cNvSpPr/>
              <p:nvPr/>
            </p:nvSpPr>
            <p:spPr bwMode="gray">
              <a:xfrm flipH="1">
                <a:off x="8050714" y="2706888"/>
                <a:ext cx="135106" cy="67863"/>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50" name="Rechteck 49"/>
              <p:cNvSpPr/>
              <p:nvPr/>
            </p:nvSpPr>
            <p:spPr bwMode="gray">
              <a:xfrm flipH="1">
                <a:off x="8050714" y="2611083"/>
                <a:ext cx="135106" cy="67863"/>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51" name="Rechteck 50"/>
              <p:cNvSpPr/>
              <p:nvPr/>
            </p:nvSpPr>
            <p:spPr bwMode="gray">
              <a:xfrm flipH="1">
                <a:off x="8050714" y="2515278"/>
                <a:ext cx="135106" cy="67863"/>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52" name="Rechteck 51"/>
              <p:cNvSpPr/>
              <p:nvPr/>
            </p:nvSpPr>
            <p:spPr bwMode="gray">
              <a:xfrm flipH="1">
                <a:off x="7889665" y="2706888"/>
                <a:ext cx="135106" cy="67863"/>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53" name="Rechteck 52"/>
              <p:cNvSpPr/>
              <p:nvPr/>
            </p:nvSpPr>
            <p:spPr bwMode="gray">
              <a:xfrm flipH="1">
                <a:off x="7889665" y="2611083"/>
                <a:ext cx="135106" cy="67863"/>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54" name="Rechteck 53"/>
              <p:cNvSpPr/>
              <p:nvPr/>
            </p:nvSpPr>
            <p:spPr bwMode="gray">
              <a:xfrm flipH="1">
                <a:off x="8050714" y="2420267"/>
                <a:ext cx="135106" cy="67863"/>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55" name="Rechteck 54"/>
              <p:cNvSpPr/>
              <p:nvPr/>
            </p:nvSpPr>
            <p:spPr bwMode="gray">
              <a:xfrm flipH="1">
                <a:off x="7889665" y="2516072"/>
                <a:ext cx="135106" cy="67863"/>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56" name="Rechteck 55"/>
              <p:cNvSpPr/>
              <p:nvPr/>
            </p:nvSpPr>
            <p:spPr bwMode="gray">
              <a:xfrm flipH="1">
                <a:off x="7731256" y="2706888"/>
                <a:ext cx="135106" cy="67863"/>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57" name="Rechteck 56"/>
              <p:cNvSpPr/>
              <p:nvPr/>
            </p:nvSpPr>
            <p:spPr bwMode="gray">
              <a:xfrm flipH="1">
                <a:off x="7731256" y="2611083"/>
                <a:ext cx="135106" cy="67863"/>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58" name="Rechteck 57"/>
              <p:cNvSpPr/>
              <p:nvPr/>
            </p:nvSpPr>
            <p:spPr bwMode="gray">
              <a:xfrm flipH="1">
                <a:off x="7731256" y="2515278"/>
                <a:ext cx="135106" cy="67863"/>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59" name="Rechteck 58"/>
              <p:cNvSpPr/>
              <p:nvPr/>
            </p:nvSpPr>
            <p:spPr bwMode="gray">
              <a:xfrm flipH="1">
                <a:off x="7731256" y="2420267"/>
                <a:ext cx="135106" cy="67863"/>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grpSp>
        <p:grpSp>
          <p:nvGrpSpPr>
            <p:cNvPr id="37" name="Gruppieren 36"/>
            <p:cNvGrpSpPr/>
            <p:nvPr/>
          </p:nvGrpSpPr>
          <p:grpSpPr bwMode="gray">
            <a:xfrm>
              <a:off x="7681808" y="2792351"/>
              <a:ext cx="876311" cy="95404"/>
              <a:chOff x="7681808" y="2792351"/>
              <a:chExt cx="876311" cy="95404"/>
            </a:xfrm>
          </p:grpSpPr>
          <p:sp>
            <p:nvSpPr>
              <p:cNvPr id="38" name="Abgerundetes Rechteck 37"/>
              <p:cNvSpPr/>
              <p:nvPr/>
            </p:nvSpPr>
            <p:spPr bwMode="gray">
              <a:xfrm>
                <a:off x="7681808" y="2792351"/>
                <a:ext cx="876311" cy="59868"/>
              </a:xfrm>
              <a:prstGeom prst="roundRect">
                <a:avLst>
                  <a:gd name="adj" fmla="val 50000"/>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39" name="Abgerundetes Rechteck 38"/>
              <p:cNvSpPr/>
              <p:nvPr/>
            </p:nvSpPr>
            <p:spPr bwMode="gray">
              <a:xfrm>
                <a:off x="7726605" y="2827887"/>
                <a:ext cx="95262" cy="59868"/>
              </a:xfrm>
              <a:prstGeom prst="roundRect">
                <a:avLst>
                  <a:gd name="adj" fmla="val 50000"/>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sp>
            <p:nvSpPr>
              <p:cNvPr id="40" name="Abgerundetes Rechteck 39"/>
              <p:cNvSpPr/>
              <p:nvPr/>
            </p:nvSpPr>
            <p:spPr bwMode="gray">
              <a:xfrm>
                <a:off x="8418061" y="2827887"/>
                <a:ext cx="95262" cy="59868"/>
              </a:xfrm>
              <a:prstGeom prst="roundRect">
                <a:avLst>
                  <a:gd name="adj" fmla="val 50000"/>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500" dirty="0">
                  <a:solidFill>
                    <a:srgbClr val="7D8890">
                      <a:lumMod val="75000"/>
                    </a:srgbClr>
                  </a:solidFill>
                  <a:latin typeface="Arial" panose="020B0604020202020204" pitchFamily="34" charset="0"/>
                  <a:cs typeface="Arial" panose="020B0604020202020204" pitchFamily="34" charset="0"/>
                </a:endParaRPr>
              </a:p>
            </p:txBody>
          </p:sp>
        </p:grpSp>
      </p:grpSp>
      <p:grpSp>
        <p:nvGrpSpPr>
          <p:cNvPr id="62" name="Gruppieren 61"/>
          <p:cNvGrpSpPr/>
          <p:nvPr/>
        </p:nvGrpSpPr>
        <p:grpSpPr bwMode="gray">
          <a:xfrm>
            <a:off x="3550585" y="2430707"/>
            <a:ext cx="743360" cy="743806"/>
            <a:chOff x="7004050" y="3881438"/>
            <a:chExt cx="2166937" cy="2168525"/>
          </a:xfrm>
          <a:solidFill>
            <a:schemeClr val="bg1"/>
          </a:solidFill>
        </p:grpSpPr>
        <p:sp>
          <p:nvSpPr>
            <p:cNvPr id="63" name="Freeform 11"/>
            <p:cNvSpPr>
              <a:spLocks/>
            </p:cNvSpPr>
            <p:nvPr/>
          </p:nvSpPr>
          <p:spPr bwMode="gray">
            <a:xfrm>
              <a:off x="7496424" y="4621623"/>
              <a:ext cx="1182196" cy="1017957"/>
            </a:xfrm>
            <a:custGeom>
              <a:avLst/>
              <a:gdLst>
                <a:gd name="T0" fmla="*/ 157 w 338"/>
                <a:gd name="T1" fmla="*/ 289 h 291"/>
                <a:gd name="T2" fmla="*/ 168 w 338"/>
                <a:gd name="T3" fmla="*/ 291 h 291"/>
                <a:gd name="T4" fmla="*/ 338 w 338"/>
                <a:gd name="T5" fmla="*/ 184 h 291"/>
                <a:gd name="T6" fmla="*/ 334 w 338"/>
                <a:gd name="T7" fmla="*/ 144 h 291"/>
                <a:gd name="T8" fmla="*/ 329 w 338"/>
                <a:gd name="T9" fmla="*/ 140 h 291"/>
                <a:gd name="T10" fmla="*/ 325 w 338"/>
                <a:gd name="T11" fmla="*/ 126 h 291"/>
                <a:gd name="T12" fmla="*/ 317 w 338"/>
                <a:gd name="T13" fmla="*/ 117 h 291"/>
                <a:gd name="T14" fmla="*/ 314 w 338"/>
                <a:gd name="T15" fmla="*/ 127 h 291"/>
                <a:gd name="T16" fmla="*/ 309 w 338"/>
                <a:gd name="T17" fmla="*/ 166 h 291"/>
                <a:gd name="T18" fmla="*/ 305 w 338"/>
                <a:gd name="T19" fmla="*/ 151 h 291"/>
                <a:gd name="T20" fmla="*/ 296 w 338"/>
                <a:gd name="T21" fmla="*/ 106 h 291"/>
                <a:gd name="T22" fmla="*/ 281 w 338"/>
                <a:gd name="T23" fmla="*/ 122 h 291"/>
                <a:gd name="T24" fmla="*/ 268 w 338"/>
                <a:gd name="T25" fmla="*/ 154 h 291"/>
                <a:gd name="T26" fmla="*/ 260 w 338"/>
                <a:gd name="T27" fmla="*/ 151 h 291"/>
                <a:gd name="T28" fmla="*/ 255 w 338"/>
                <a:gd name="T29" fmla="*/ 86 h 291"/>
                <a:gd name="T30" fmla="*/ 253 w 338"/>
                <a:gd name="T31" fmla="*/ 81 h 291"/>
                <a:gd name="T32" fmla="*/ 248 w 338"/>
                <a:gd name="T33" fmla="*/ 81 h 291"/>
                <a:gd name="T34" fmla="*/ 246 w 338"/>
                <a:gd name="T35" fmla="*/ 86 h 291"/>
                <a:gd name="T36" fmla="*/ 233 w 338"/>
                <a:gd name="T37" fmla="*/ 90 h 291"/>
                <a:gd name="T38" fmla="*/ 231 w 338"/>
                <a:gd name="T39" fmla="*/ 85 h 291"/>
                <a:gd name="T40" fmla="*/ 229 w 338"/>
                <a:gd name="T41" fmla="*/ 78 h 291"/>
                <a:gd name="T42" fmla="*/ 226 w 338"/>
                <a:gd name="T43" fmla="*/ 85 h 291"/>
                <a:gd name="T44" fmla="*/ 223 w 338"/>
                <a:gd name="T45" fmla="*/ 151 h 291"/>
                <a:gd name="T46" fmla="*/ 220 w 338"/>
                <a:gd name="T47" fmla="*/ 197 h 291"/>
                <a:gd name="T48" fmla="*/ 215 w 338"/>
                <a:gd name="T49" fmla="*/ 182 h 291"/>
                <a:gd name="T50" fmla="*/ 213 w 338"/>
                <a:gd name="T51" fmla="*/ 164 h 291"/>
                <a:gd name="T52" fmla="*/ 211 w 338"/>
                <a:gd name="T53" fmla="*/ 143 h 291"/>
                <a:gd name="T54" fmla="*/ 202 w 338"/>
                <a:gd name="T55" fmla="*/ 21 h 291"/>
                <a:gd name="T56" fmla="*/ 192 w 338"/>
                <a:gd name="T57" fmla="*/ 16 h 291"/>
                <a:gd name="T58" fmla="*/ 189 w 338"/>
                <a:gd name="T59" fmla="*/ 13 h 291"/>
                <a:gd name="T60" fmla="*/ 188 w 338"/>
                <a:gd name="T61" fmla="*/ 0 h 291"/>
                <a:gd name="T62" fmla="*/ 186 w 338"/>
                <a:gd name="T63" fmla="*/ 13 h 291"/>
                <a:gd name="T64" fmla="*/ 182 w 338"/>
                <a:gd name="T65" fmla="*/ 16 h 291"/>
                <a:gd name="T66" fmla="*/ 176 w 338"/>
                <a:gd name="T67" fmla="*/ 163 h 291"/>
                <a:gd name="T68" fmla="*/ 171 w 338"/>
                <a:gd name="T69" fmla="*/ 119 h 291"/>
                <a:gd name="T70" fmla="*/ 167 w 338"/>
                <a:gd name="T71" fmla="*/ 116 h 291"/>
                <a:gd name="T72" fmla="*/ 163 w 338"/>
                <a:gd name="T73" fmla="*/ 120 h 291"/>
                <a:gd name="T74" fmla="*/ 154 w 338"/>
                <a:gd name="T75" fmla="*/ 127 h 291"/>
                <a:gd name="T76" fmla="*/ 150 w 338"/>
                <a:gd name="T77" fmla="*/ 131 h 291"/>
                <a:gd name="T78" fmla="*/ 138 w 338"/>
                <a:gd name="T79" fmla="*/ 62 h 291"/>
                <a:gd name="T80" fmla="*/ 116 w 338"/>
                <a:gd name="T81" fmla="*/ 58 h 291"/>
                <a:gd name="T82" fmla="*/ 110 w 338"/>
                <a:gd name="T83" fmla="*/ 151 h 291"/>
                <a:gd name="T84" fmla="*/ 103 w 338"/>
                <a:gd name="T85" fmla="*/ 85 h 291"/>
                <a:gd name="T86" fmla="*/ 91 w 338"/>
                <a:gd name="T87" fmla="*/ 97 h 291"/>
                <a:gd name="T88" fmla="*/ 87 w 338"/>
                <a:gd name="T89" fmla="*/ 125 h 291"/>
                <a:gd name="T90" fmla="*/ 78 w 338"/>
                <a:gd name="T91" fmla="*/ 129 h 291"/>
                <a:gd name="T92" fmla="*/ 72 w 338"/>
                <a:gd name="T93" fmla="*/ 130 h 291"/>
                <a:gd name="T94" fmla="*/ 68 w 338"/>
                <a:gd name="T95" fmla="*/ 157 h 291"/>
                <a:gd name="T96" fmla="*/ 63 w 338"/>
                <a:gd name="T97" fmla="*/ 170 h 291"/>
                <a:gd name="T98" fmla="*/ 60 w 338"/>
                <a:gd name="T99" fmla="*/ 148 h 291"/>
                <a:gd name="T100" fmla="*/ 52 w 338"/>
                <a:gd name="T101" fmla="*/ 83 h 291"/>
                <a:gd name="T102" fmla="*/ 38 w 338"/>
                <a:gd name="T103" fmla="*/ 131 h 291"/>
                <a:gd name="T104" fmla="*/ 33 w 338"/>
                <a:gd name="T105" fmla="*/ 138 h 291"/>
                <a:gd name="T106" fmla="*/ 30 w 338"/>
                <a:gd name="T107" fmla="*/ 130 h 291"/>
                <a:gd name="T108" fmla="*/ 21 w 338"/>
                <a:gd name="T109" fmla="*/ 117 h 291"/>
                <a:gd name="T110" fmla="*/ 5 w 338"/>
                <a:gd name="T111" fmla="*/ 114 h 291"/>
                <a:gd name="T112" fmla="*/ 0 w 338"/>
                <a:gd name="T113" fmla="*/ 185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8" h="291">
                  <a:moveTo>
                    <a:pt x="0" y="185"/>
                  </a:moveTo>
                  <a:cubicBezTo>
                    <a:pt x="30" y="244"/>
                    <a:pt x="88" y="285"/>
                    <a:pt x="157" y="289"/>
                  </a:cubicBezTo>
                  <a:cubicBezTo>
                    <a:pt x="156" y="291"/>
                    <a:pt x="156" y="291"/>
                    <a:pt x="156" y="291"/>
                  </a:cubicBezTo>
                  <a:cubicBezTo>
                    <a:pt x="168" y="291"/>
                    <a:pt x="168" y="291"/>
                    <a:pt x="168" y="291"/>
                  </a:cubicBezTo>
                  <a:cubicBezTo>
                    <a:pt x="169" y="291"/>
                    <a:pt x="169" y="290"/>
                    <a:pt x="170" y="290"/>
                  </a:cubicBezTo>
                  <a:cubicBezTo>
                    <a:pt x="244" y="289"/>
                    <a:pt x="308" y="246"/>
                    <a:pt x="338" y="184"/>
                  </a:cubicBezTo>
                  <a:cubicBezTo>
                    <a:pt x="338" y="144"/>
                    <a:pt x="338" y="144"/>
                    <a:pt x="338" y="144"/>
                  </a:cubicBezTo>
                  <a:cubicBezTo>
                    <a:pt x="334" y="144"/>
                    <a:pt x="334" y="144"/>
                    <a:pt x="334" y="144"/>
                  </a:cubicBezTo>
                  <a:cubicBezTo>
                    <a:pt x="334" y="140"/>
                    <a:pt x="334" y="140"/>
                    <a:pt x="334" y="140"/>
                  </a:cubicBezTo>
                  <a:cubicBezTo>
                    <a:pt x="329" y="140"/>
                    <a:pt x="329" y="140"/>
                    <a:pt x="329" y="140"/>
                  </a:cubicBezTo>
                  <a:cubicBezTo>
                    <a:pt x="329" y="126"/>
                    <a:pt x="329" y="126"/>
                    <a:pt x="329" y="126"/>
                  </a:cubicBezTo>
                  <a:cubicBezTo>
                    <a:pt x="325" y="126"/>
                    <a:pt x="325" y="126"/>
                    <a:pt x="325" y="126"/>
                  </a:cubicBezTo>
                  <a:cubicBezTo>
                    <a:pt x="325" y="117"/>
                    <a:pt x="325" y="117"/>
                    <a:pt x="325" y="117"/>
                  </a:cubicBezTo>
                  <a:cubicBezTo>
                    <a:pt x="317" y="117"/>
                    <a:pt x="317" y="117"/>
                    <a:pt x="317" y="117"/>
                  </a:cubicBezTo>
                  <a:cubicBezTo>
                    <a:pt x="317" y="127"/>
                    <a:pt x="317" y="127"/>
                    <a:pt x="317" y="127"/>
                  </a:cubicBezTo>
                  <a:cubicBezTo>
                    <a:pt x="314" y="127"/>
                    <a:pt x="314" y="127"/>
                    <a:pt x="314" y="127"/>
                  </a:cubicBezTo>
                  <a:cubicBezTo>
                    <a:pt x="314" y="171"/>
                    <a:pt x="314" y="171"/>
                    <a:pt x="314" y="171"/>
                  </a:cubicBezTo>
                  <a:cubicBezTo>
                    <a:pt x="309" y="166"/>
                    <a:pt x="309" y="166"/>
                    <a:pt x="309" y="166"/>
                  </a:cubicBezTo>
                  <a:cubicBezTo>
                    <a:pt x="309" y="151"/>
                    <a:pt x="309" y="151"/>
                    <a:pt x="309" y="151"/>
                  </a:cubicBezTo>
                  <a:cubicBezTo>
                    <a:pt x="305" y="151"/>
                    <a:pt x="305" y="151"/>
                    <a:pt x="305" y="151"/>
                  </a:cubicBezTo>
                  <a:cubicBezTo>
                    <a:pt x="296" y="139"/>
                    <a:pt x="296" y="139"/>
                    <a:pt x="296" y="139"/>
                  </a:cubicBezTo>
                  <a:cubicBezTo>
                    <a:pt x="296" y="106"/>
                    <a:pt x="296" y="106"/>
                    <a:pt x="296" y="106"/>
                  </a:cubicBezTo>
                  <a:cubicBezTo>
                    <a:pt x="281" y="106"/>
                    <a:pt x="281" y="106"/>
                    <a:pt x="281" y="106"/>
                  </a:cubicBezTo>
                  <a:cubicBezTo>
                    <a:pt x="281" y="122"/>
                    <a:pt x="281" y="122"/>
                    <a:pt x="281" y="122"/>
                  </a:cubicBezTo>
                  <a:cubicBezTo>
                    <a:pt x="268" y="122"/>
                    <a:pt x="268" y="122"/>
                    <a:pt x="268" y="122"/>
                  </a:cubicBezTo>
                  <a:cubicBezTo>
                    <a:pt x="268" y="154"/>
                    <a:pt x="268" y="154"/>
                    <a:pt x="268" y="154"/>
                  </a:cubicBezTo>
                  <a:cubicBezTo>
                    <a:pt x="260" y="154"/>
                    <a:pt x="260" y="154"/>
                    <a:pt x="260" y="154"/>
                  </a:cubicBezTo>
                  <a:cubicBezTo>
                    <a:pt x="260" y="151"/>
                    <a:pt x="260" y="151"/>
                    <a:pt x="260" y="151"/>
                  </a:cubicBezTo>
                  <a:cubicBezTo>
                    <a:pt x="255" y="151"/>
                    <a:pt x="255" y="151"/>
                    <a:pt x="255" y="151"/>
                  </a:cubicBezTo>
                  <a:cubicBezTo>
                    <a:pt x="255" y="86"/>
                    <a:pt x="255" y="86"/>
                    <a:pt x="255" y="86"/>
                  </a:cubicBezTo>
                  <a:cubicBezTo>
                    <a:pt x="253" y="84"/>
                    <a:pt x="253" y="84"/>
                    <a:pt x="253" y="84"/>
                  </a:cubicBezTo>
                  <a:cubicBezTo>
                    <a:pt x="253" y="81"/>
                    <a:pt x="253" y="81"/>
                    <a:pt x="253" y="81"/>
                  </a:cubicBezTo>
                  <a:cubicBezTo>
                    <a:pt x="251" y="78"/>
                    <a:pt x="251" y="78"/>
                    <a:pt x="251" y="78"/>
                  </a:cubicBezTo>
                  <a:cubicBezTo>
                    <a:pt x="248" y="81"/>
                    <a:pt x="248" y="81"/>
                    <a:pt x="248" y="81"/>
                  </a:cubicBezTo>
                  <a:cubicBezTo>
                    <a:pt x="248" y="84"/>
                    <a:pt x="248" y="84"/>
                    <a:pt x="248" y="84"/>
                  </a:cubicBezTo>
                  <a:cubicBezTo>
                    <a:pt x="246" y="86"/>
                    <a:pt x="246" y="86"/>
                    <a:pt x="246" y="86"/>
                  </a:cubicBezTo>
                  <a:cubicBezTo>
                    <a:pt x="246" y="90"/>
                    <a:pt x="246" y="90"/>
                    <a:pt x="246" y="90"/>
                  </a:cubicBezTo>
                  <a:cubicBezTo>
                    <a:pt x="233" y="90"/>
                    <a:pt x="233" y="90"/>
                    <a:pt x="233" y="90"/>
                  </a:cubicBezTo>
                  <a:cubicBezTo>
                    <a:pt x="233" y="87"/>
                    <a:pt x="233" y="87"/>
                    <a:pt x="233" y="87"/>
                  </a:cubicBezTo>
                  <a:cubicBezTo>
                    <a:pt x="231" y="85"/>
                    <a:pt x="231" y="85"/>
                    <a:pt x="231" y="85"/>
                  </a:cubicBezTo>
                  <a:cubicBezTo>
                    <a:pt x="231" y="80"/>
                    <a:pt x="231" y="80"/>
                    <a:pt x="231" y="80"/>
                  </a:cubicBezTo>
                  <a:cubicBezTo>
                    <a:pt x="229" y="78"/>
                    <a:pt x="229" y="78"/>
                    <a:pt x="229" y="78"/>
                  </a:cubicBezTo>
                  <a:cubicBezTo>
                    <a:pt x="226" y="80"/>
                    <a:pt x="226" y="80"/>
                    <a:pt x="226" y="80"/>
                  </a:cubicBezTo>
                  <a:cubicBezTo>
                    <a:pt x="226" y="85"/>
                    <a:pt x="226" y="85"/>
                    <a:pt x="226" y="85"/>
                  </a:cubicBezTo>
                  <a:cubicBezTo>
                    <a:pt x="223" y="88"/>
                    <a:pt x="223" y="88"/>
                    <a:pt x="223" y="88"/>
                  </a:cubicBezTo>
                  <a:cubicBezTo>
                    <a:pt x="223" y="151"/>
                    <a:pt x="223" y="151"/>
                    <a:pt x="223" y="151"/>
                  </a:cubicBezTo>
                  <a:cubicBezTo>
                    <a:pt x="220" y="151"/>
                    <a:pt x="220" y="151"/>
                    <a:pt x="220" y="151"/>
                  </a:cubicBezTo>
                  <a:cubicBezTo>
                    <a:pt x="220" y="197"/>
                    <a:pt x="220" y="197"/>
                    <a:pt x="220" y="197"/>
                  </a:cubicBezTo>
                  <a:cubicBezTo>
                    <a:pt x="215" y="197"/>
                    <a:pt x="215" y="197"/>
                    <a:pt x="215" y="197"/>
                  </a:cubicBezTo>
                  <a:cubicBezTo>
                    <a:pt x="215" y="182"/>
                    <a:pt x="215" y="182"/>
                    <a:pt x="215" y="182"/>
                  </a:cubicBezTo>
                  <a:cubicBezTo>
                    <a:pt x="213" y="180"/>
                    <a:pt x="213" y="180"/>
                    <a:pt x="213" y="180"/>
                  </a:cubicBezTo>
                  <a:cubicBezTo>
                    <a:pt x="213" y="164"/>
                    <a:pt x="213" y="164"/>
                    <a:pt x="213" y="164"/>
                  </a:cubicBezTo>
                  <a:cubicBezTo>
                    <a:pt x="211" y="163"/>
                    <a:pt x="211" y="163"/>
                    <a:pt x="211" y="163"/>
                  </a:cubicBezTo>
                  <a:cubicBezTo>
                    <a:pt x="211" y="143"/>
                    <a:pt x="211" y="143"/>
                    <a:pt x="211" y="143"/>
                  </a:cubicBezTo>
                  <a:cubicBezTo>
                    <a:pt x="202" y="143"/>
                    <a:pt x="202" y="143"/>
                    <a:pt x="202" y="143"/>
                  </a:cubicBezTo>
                  <a:cubicBezTo>
                    <a:pt x="202" y="21"/>
                    <a:pt x="202" y="21"/>
                    <a:pt x="202" y="21"/>
                  </a:cubicBezTo>
                  <a:cubicBezTo>
                    <a:pt x="197" y="16"/>
                    <a:pt x="197" y="16"/>
                    <a:pt x="197" y="16"/>
                  </a:cubicBezTo>
                  <a:cubicBezTo>
                    <a:pt x="192" y="16"/>
                    <a:pt x="192" y="16"/>
                    <a:pt x="192" y="16"/>
                  </a:cubicBezTo>
                  <a:cubicBezTo>
                    <a:pt x="192" y="13"/>
                    <a:pt x="192" y="13"/>
                    <a:pt x="192" y="13"/>
                  </a:cubicBezTo>
                  <a:cubicBezTo>
                    <a:pt x="189" y="13"/>
                    <a:pt x="189" y="13"/>
                    <a:pt x="189" y="13"/>
                  </a:cubicBezTo>
                  <a:cubicBezTo>
                    <a:pt x="189" y="0"/>
                    <a:pt x="189" y="0"/>
                    <a:pt x="189" y="0"/>
                  </a:cubicBezTo>
                  <a:cubicBezTo>
                    <a:pt x="188" y="0"/>
                    <a:pt x="188" y="0"/>
                    <a:pt x="188" y="0"/>
                  </a:cubicBezTo>
                  <a:cubicBezTo>
                    <a:pt x="188" y="13"/>
                    <a:pt x="188" y="13"/>
                    <a:pt x="188" y="13"/>
                  </a:cubicBezTo>
                  <a:cubicBezTo>
                    <a:pt x="186" y="13"/>
                    <a:pt x="186" y="13"/>
                    <a:pt x="186" y="13"/>
                  </a:cubicBezTo>
                  <a:cubicBezTo>
                    <a:pt x="186" y="16"/>
                    <a:pt x="186" y="16"/>
                    <a:pt x="186" y="16"/>
                  </a:cubicBezTo>
                  <a:cubicBezTo>
                    <a:pt x="182" y="16"/>
                    <a:pt x="182" y="16"/>
                    <a:pt x="182" y="16"/>
                  </a:cubicBezTo>
                  <a:cubicBezTo>
                    <a:pt x="176" y="21"/>
                    <a:pt x="176" y="21"/>
                    <a:pt x="176" y="21"/>
                  </a:cubicBezTo>
                  <a:cubicBezTo>
                    <a:pt x="176" y="163"/>
                    <a:pt x="176" y="163"/>
                    <a:pt x="176" y="163"/>
                  </a:cubicBezTo>
                  <a:cubicBezTo>
                    <a:pt x="171" y="163"/>
                    <a:pt x="171" y="163"/>
                    <a:pt x="171" y="163"/>
                  </a:cubicBezTo>
                  <a:cubicBezTo>
                    <a:pt x="171" y="119"/>
                    <a:pt x="171" y="119"/>
                    <a:pt x="171" y="119"/>
                  </a:cubicBezTo>
                  <a:cubicBezTo>
                    <a:pt x="167" y="119"/>
                    <a:pt x="167" y="119"/>
                    <a:pt x="167" y="119"/>
                  </a:cubicBezTo>
                  <a:cubicBezTo>
                    <a:pt x="167" y="116"/>
                    <a:pt x="167" y="116"/>
                    <a:pt x="167" y="116"/>
                  </a:cubicBezTo>
                  <a:cubicBezTo>
                    <a:pt x="163" y="116"/>
                    <a:pt x="163" y="116"/>
                    <a:pt x="163" y="116"/>
                  </a:cubicBezTo>
                  <a:cubicBezTo>
                    <a:pt x="163" y="120"/>
                    <a:pt x="163" y="120"/>
                    <a:pt x="163" y="120"/>
                  </a:cubicBezTo>
                  <a:cubicBezTo>
                    <a:pt x="154" y="120"/>
                    <a:pt x="154" y="120"/>
                    <a:pt x="154" y="120"/>
                  </a:cubicBezTo>
                  <a:cubicBezTo>
                    <a:pt x="154" y="127"/>
                    <a:pt x="154" y="127"/>
                    <a:pt x="154" y="127"/>
                  </a:cubicBezTo>
                  <a:cubicBezTo>
                    <a:pt x="150" y="127"/>
                    <a:pt x="150" y="127"/>
                    <a:pt x="150" y="127"/>
                  </a:cubicBezTo>
                  <a:cubicBezTo>
                    <a:pt x="150" y="131"/>
                    <a:pt x="150" y="131"/>
                    <a:pt x="150" y="131"/>
                  </a:cubicBezTo>
                  <a:cubicBezTo>
                    <a:pt x="138" y="131"/>
                    <a:pt x="138" y="131"/>
                    <a:pt x="138" y="131"/>
                  </a:cubicBezTo>
                  <a:cubicBezTo>
                    <a:pt x="138" y="62"/>
                    <a:pt x="138" y="62"/>
                    <a:pt x="138" y="62"/>
                  </a:cubicBezTo>
                  <a:cubicBezTo>
                    <a:pt x="132" y="56"/>
                    <a:pt x="132" y="56"/>
                    <a:pt x="132" y="56"/>
                  </a:cubicBezTo>
                  <a:cubicBezTo>
                    <a:pt x="116" y="58"/>
                    <a:pt x="116" y="58"/>
                    <a:pt x="116" y="58"/>
                  </a:cubicBezTo>
                  <a:cubicBezTo>
                    <a:pt x="116" y="151"/>
                    <a:pt x="116" y="151"/>
                    <a:pt x="116" y="151"/>
                  </a:cubicBezTo>
                  <a:cubicBezTo>
                    <a:pt x="110" y="151"/>
                    <a:pt x="110" y="151"/>
                    <a:pt x="110" y="151"/>
                  </a:cubicBezTo>
                  <a:cubicBezTo>
                    <a:pt x="110" y="96"/>
                    <a:pt x="110" y="96"/>
                    <a:pt x="110" y="96"/>
                  </a:cubicBezTo>
                  <a:cubicBezTo>
                    <a:pt x="103" y="85"/>
                    <a:pt x="103" y="85"/>
                    <a:pt x="103" y="85"/>
                  </a:cubicBezTo>
                  <a:cubicBezTo>
                    <a:pt x="97" y="85"/>
                    <a:pt x="97" y="85"/>
                    <a:pt x="97" y="85"/>
                  </a:cubicBezTo>
                  <a:cubicBezTo>
                    <a:pt x="91" y="97"/>
                    <a:pt x="91" y="97"/>
                    <a:pt x="91" y="97"/>
                  </a:cubicBezTo>
                  <a:cubicBezTo>
                    <a:pt x="91" y="125"/>
                    <a:pt x="91" y="125"/>
                    <a:pt x="91" y="125"/>
                  </a:cubicBezTo>
                  <a:cubicBezTo>
                    <a:pt x="87" y="125"/>
                    <a:pt x="87" y="125"/>
                    <a:pt x="87" y="125"/>
                  </a:cubicBezTo>
                  <a:cubicBezTo>
                    <a:pt x="87" y="129"/>
                    <a:pt x="87" y="129"/>
                    <a:pt x="87" y="129"/>
                  </a:cubicBezTo>
                  <a:cubicBezTo>
                    <a:pt x="78" y="129"/>
                    <a:pt x="78" y="129"/>
                    <a:pt x="78" y="129"/>
                  </a:cubicBezTo>
                  <a:cubicBezTo>
                    <a:pt x="78" y="125"/>
                    <a:pt x="78" y="125"/>
                    <a:pt x="78" y="125"/>
                  </a:cubicBezTo>
                  <a:cubicBezTo>
                    <a:pt x="72" y="130"/>
                    <a:pt x="72" y="130"/>
                    <a:pt x="72" y="130"/>
                  </a:cubicBezTo>
                  <a:cubicBezTo>
                    <a:pt x="72" y="157"/>
                    <a:pt x="72" y="157"/>
                    <a:pt x="72" y="157"/>
                  </a:cubicBezTo>
                  <a:cubicBezTo>
                    <a:pt x="68" y="157"/>
                    <a:pt x="68" y="157"/>
                    <a:pt x="68" y="157"/>
                  </a:cubicBezTo>
                  <a:cubicBezTo>
                    <a:pt x="68" y="170"/>
                    <a:pt x="68" y="170"/>
                    <a:pt x="68" y="170"/>
                  </a:cubicBezTo>
                  <a:cubicBezTo>
                    <a:pt x="63" y="170"/>
                    <a:pt x="63" y="170"/>
                    <a:pt x="63" y="170"/>
                  </a:cubicBezTo>
                  <a:cubicBezTo>
                    <a:pt x="63" y="148"/>
                    <a:pt x="63" y="148"/>
                    <a:pt x="63" y="148"/>
                  </a:cubicBezTo>
                  <a:cubicBezTo>
                    <a:pt x="60" y="148"/>
                    <a:pt x="60" y="148"/>
                    <a:pt x="60" y="148"/>
                  </a:cubicBezTo>
                  <a:cubicBezTo>
                    <a:pt x="60" y="88"/>
                    <a:pt x="60" y="88"/>
                    <a:pt x="60" y="88"/>
                  </a:cubicBezTo>
                  <a:cubicBezTo>
                    <a:pt x="52" y="83"/>
                    <a:pt x="52" y="83"/>
                    <a:pt x="52" y="83"/>
                  </a:cubicBezTo>
                  <a:cubicBezTo>
                    <a:pt x="38" y="86"/>
                    <a:pt x="38" y="86"/>
                    <a:pt x="38" y="86"/>
                  </a:cubicBezTo>
                  <a:cubicBezTo>
                    <a:pt x="38" y="131"/>
                    <a:pt x="38" y="131"/>
                    <a:pt x="38" y="131"/>
                  </a:cubicBezTo>
                  <a:cubicBezTo>
                    <a:pt x="33" y="131"/>
                    <a:pt x="33" y="131"/>
                    <a:pt x="33" y="131"/>
                  </a:cubicBezTo>
                  <a:cubicBezTo>
                    <a:pt x="33" y="138"/>
                    <a:pt x="33" y="138"/>
                    <a:pt x="33" y="138"/>
                  </a:cubicBezTo>
                  <a:cubicBezTo>
                    <a:pt x="30" y="138"/>
                    <a:pt x="30" y="138"/>
                    <a:pt x="30" y="138"/>
                  </a:cubicBezTo>
                  <a:cubicBezTo>
                    <a:pt x="30" y="130"/>
                    <a:pt x="30" y="130"/>
                    <a:pt x="30" y="130"/>
                  </a:cubicBezTo>
                  <a:cubicBezTo>
                    <a:pt x="21" y="130"/>
                    <a:pt x="21" y="130"/>
                    <a:pt x="21" y="130"/>
                  </a:cubicBezTo>
                  <a:cubicBezTo>
                    <a:pt x="21" y="117"/>
                    <a:pt x="21" y="117"/>
                    <a:pt x="21" y="117"/>
                  </a:cubicBezTo>
                  <a:cubicBezTo>
                    <a:pt x="15" y="114"/>
                    <a:pt x="15" y="114"/>
                    <a:pt x="15" y="114"/>
                  </a:cubicBezTo>
                  <a:cubicBezTo>
                    <a:pt x="5" y="114"/>
                    <a:pt x="5" y="114"/>
                    <a:pt x="5" y="114"/>
                  </a:cubicBezTo>
                  <a:cubicBezTo>
                    <a:pt x="0" y="118"/>
                    <a:pt x="0" y="118"/>
                    <a:pt x="0" y="118"/>
                  </a:cubicBezTo>
                  <a:lnTo>
                    <a:pt x="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panose="020B0604020202020204" pitchFamily="34" charset="0"/>
                <a:cs typeface="Arial" panose="020B0604020202020204" pitchFamily="34" charset="0"/>
              </a:endParaRPr>
            </a:p>
          </p:txBody>
        </p:sp>
        <p:sp>
          <p:nvSpPr>
            <p:cNvPr id="64" name="Freeform 12"/>
            <p:cNvSpPr>
              <a:spLocks/>
            </p:cNvSpPr>
            <p:nvPr/>
          </p:nvSpPr>
          <p:spPr bwMode="gray">
            <a:xfrm>
              <a:off x="7940675" y="4448175"/>
              <a:ext cx="1230312" cy="1601788"/>
            </a:xfrm>
            <a:custGeom>
              <a:avLst/>
              <a:gdLst>
                <a:gd name="T0" fmla="*/ 293 w 328"/>
                <a:gd name="T1" fmla="*/ 0 h 427"/>
                <a:gd name="T2" fmla="*/ 269 w 328"/>
                <a:gd name="T3" fmla="*/ 65 h 427"/>
                <a:gd name="T4" fmla="*/ 207 w 328"/>
                <a:gd name="T5" fmla="*/ 54 h 427"/>
                <a:gd name="T6" fmla="*/ 227 w 328"/>
                <a:gd name="T7" fmla="*/ 138 h 427"/>
                <a:gd name="T8" fmla="*/ 40 w 328"/>
                <a:gd name="T9" fmla="*/ 327 h 427"/>
                <a:gd name="T10" fmla="*/ 0 w 328"/>
                <a:gd name="T11" fmla="*/ 374 h 427"/>
                <a:gd name="T12" fmla="*/ 0 w 328"/>
                <a:gd name="T13" fmla="*/ 374 h 427"/>
                <a:gd name="T14" fmla="*/ 43 w 328"/>
                <a:gd name="T15" fmla="*/ 427 h 427"/>
                <a:gd name="T16" fmla="*/ 328 w 328"/>
                <a:gd name="T17" fmla="*/ 138 h 427"/>
                <a:gd name="T18" fmla="*/ 293 w 328"/>
                <a:gd name="T19"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8" h="427">
                  <a:moveTo>
                    <a:pt x="293" y="0"/>
                  </a:moveTo>
                  <a:cubicBezTo>
                    <a:pt x="269" y="65"/>
                    <a:pt x="269" y="65"/>
                    <a:pt x="269" y="65"/>
                  </a:cubicBezTo>
                  <a:cubicBezTo>
                    <a:pt x="207" y="54"/>
                    <a:pt x="207" y="54"/>
                    <a:pt x="207" y="54"/>
                  </a:cubicBezTo>
                  <a:cubicBezTo>
                    <a:pt x="220" y="80"/>
                    <a:pt x="227" y="108"/>
                    <a:pt x="227" y="138"/>
                  </a:cubicBezTo>
                  <a:cubicBezTo>
                    <a:pt x="227" y="242"/>
                    <a:pt x="144" y="326"/>
                    <a:pt x="40" y="327"/>
                  </a:cubicBezTo>
                  <a:cubicBezTo>
                    <a:pt x="0" y="374"/>
                    <a:pt x="0" y="374"/>
                    <a:pt x="0" y="374"/>
                  </a:cubicBezTo>
                  <a:cubicBezTo>
                    <a:pt x="0" y="374"/>
                    <a:pt x="0" y="374"/>
                    <a:pt x="0" y="374"/>
                  </a:cubicBezTo>
                  <a:cubicBezTo>
                    <a:pt x="43" y="427"/>
                    <a:pt x="43" y="427"/>
                    <a:pt x="43" y="427"/>
                  </a:cubicBezTo>
                  <a:cubicBezTo>
                    <a:pt x="201" y="425"/>
                    <a:pt x="328" y="296"/>
                    <a:pt x="328" y="138"/>
                  </a:cubicBezTo>
                  <a:cubicBezTo>
                    <a:pt x="328" y="89"/>
                    <a:pt x="315" y="42"/>
                    <a:pt x="293" y="0"/>
                  </a:cubicBez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panose="020B0604020202020204" pitchFamily="34" charset="0"/>
                <a:cs typeface="Arial" panose="020B0604020202020204" pitchFamily="34" charset="0"/>
              </a:endParaRPr>
            </a:p>
          </p:txBody>
        </p:sp>
        <p:sp>
          <p:nvSpPr>
            <p:cNvPr id="65" name="Freeform 13"/>
            <p:cNvSpPr>
              <a:spLocks/>
            </p:cNvSpPr>
            <p:nvPr/>
          </p:nvSpPr>
          <p:spPr bwMode="gray">
            <a:xfrm>
              <a:off x="7004050" y="4402138"/>
              <a:ext cx="1049337" cy="1647825"/>
            </a:xfrm>
            <a:custGeom>
              <a:avLst/>
              <a:gdLst>
                <a:gd name="T0" fmla="*/ 277 w 280"/>
                <a:gd name="T1" fmla="*/ 338 h 439"/>
                <a:gd name="T2" fmla="*/ 100 w 280"/>
                <a:gd name="T3" fmla="*/ 150 h 439"/>
                <a:gd name="T4" fmla="*/ 124 w 280"/>
                <a:gd name="T5" fmla="*/ 58 h 439"/>
                <a:gd name="T6" fmla="*/ 102 w 280"/>
                <a:gd name="T7" fmla="*/ 0 h 439"/>
                <a:gd name="T8" fmla="*/ 102 w 280"/>
                <a:gd name="T9" fmla="*/ 0 h 439"/>
                <a:gd name="T10" fmla="*/ 36 w 280"/>
                <a:gd name="T11" fmla="*/ 11 h 439"/>
                <a:gd name="T12" fmla="*/ 0 w 280"/>
                <a:gd name="T13" fmla="*/ 150 h 439"/>
                <a:gd name="T14" fmla="*/ 280 w 280"/>
                <a:gd name="T15" fmla="*/ 439 h 439"/>
                <a:gd name="T16" fmla="*/ 238 w 280"/>
                <a:gd name="T17" fmla="*/ 386 h 439"/>
                <a:gd name="T18" fmla="*/ 277 w 280"/>
                <a:gd name="T19" fmla="*/ 338 h 439"/>
                <a:gd name="T20" fmla="*/ 277 w 280"/>
                <a:gd name="T21" fmla="*/ 338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439">
                  <a:moveTo>
                    <a:pt x="277" y="338"/>
                  </a:moveTo>
                  <a:cubicBezTo>
                    <a:pt x="178" y="332"/>
                    <a:pt x="100" y="250"/>
                    <a:pt x="100" y="150"/>
                  </a:cubicBezTo>
                  <a:cubicBezTo>
                    <a:pt x="100" y="116"/>
                    <a:pt x="109" y="85"/>
                    <a:pt x="124" y="58"/>
                  </a:cubicBezTo>
                  <a:cubicBezTo>
                    <a:pt x="102" y="0"/>
                    <a:pt x="102" y="0"/>
                    <a:pt x="102" y="0"/>
                  </a:cubicBezTo>
                  <a:cubicBezTo>
                    <a:pt x="102" y="0"/>
                    <a:pt x="102" y="0"/>
                    <a:pt x="102" y="0"/>
                  </a:cubicBezTo>
                  <a:cubicBezTo>
                    <a:pt x="36" y="11"/>
                    <a:pt x="36" y="11"/>
                    <a:pt x="36" y="11"/>
                  </a:cubicBezTo>
                  <a:cubicBezTo>
                    <a:pt x="13" y="52"/>
                    <a:pt x="0" y="100"/>
                    <a:pt x="0" y="150"/>
                  </a:cubicBezTo>
                  <a:cubicBezTo>
                    <a:pt x="0" y="307"/>
                    <a:pt x="125" y="434"/>
                    <a:pt x="280" y="439"/>
                  </a:cubicBezTo>
                  <a:cubicBezTo>
                    <a:pt x="238" y="386"/>
                    <a:pt x="238" y="386"/>
                    <a:pt x="238" y="386"/>
                  </a:cubicBezTo>
                  <a:cubicBezTo>
                    <a:pt x="277" y="338"/>
                    <a:pt x="277" y="338"/>
                    <a:pt x="277" y="338"/>
                  </a:cubicBezTo>
                  <a:cubicBezTo>
                    <a:pt x="277" y="338"/>
                    <a:pt x="277" y="338"/>
                    <a:pt x="277" y="338"/>
                  </a:cubicBez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panose="020B0604020202020204" pitchFamily="34" charset="0"/>
                <a:cs typeface="Arial" panose="020B0604020202020204" pitchFamily="34" charset="0"/>
              </a:endParaRPr>
            </a:p>
          </p:txBody>
        </p:sp>
        <p:sp>
          <p:nvSpPr>
            <p:cNvPr id="66" name="Freeform 14"/>
            <p:cNvSpPr>
              <a:spLocks/>
            </p:cNvSpPr>
            <p:nvPr/>
          </p:nvSpPr>
          <p:spPr bwMode="gray">
            <a:xfrm>
              <a:off x="7161213" y="3881438"/>
              <a:ext cx="1852612" cy="765175"/>
            </a:xfrm>
            <a:custGeom>
              <a:avLst/>
              <a:gdLst>
                <a:gd name="T0" fmla="*/ 247 w 494"/>
                <a:gd name="T1" fmla="*/ 0 h 204"/>
                <a:gd name="T2" fmla="*/ 0 w 494"/>
                <a:gd name="T3" fmla="*/ 139 h 204"/>
                <a:gd name="T4" fmla="*/ 66 w 494"/>
                <a:gd name="T5" fmla="*/ 127 h 204"/>
                <a:gd name="T6" fmla="*/ 89 w 494"/>
                <a:gd name="T7" fmla="*/ 187 h 204"/>
                <a:gd name="T8" fmla="*/ 247 w 494"/>
                <a:gd name="T9" fmla="*/ 101 h 204"/>
                <a:gd name="T10" fmla="*/ 409 w 494"/>
                <a:gd name="T11" fmla="*/ 194 h 204"/>
                <a:gd name="T12" fmla="*/ 470 w 494"/>
                <a:gd name="T13" fmla="*/ 204 h 204"/>
                <a:gd name="T14" fmla="*/ 470 w 494"/>
                <a:gd name="T15" fmla="*/ 204 h 204"/>
                <a:gd name="T16" fmla="*/ 494 w 494"/>
                <a:gd name="T17" fmla="*/ 141 h 204"/>
                <a:gd name="T18" fmla="*/ 247 w 494"/>
                <a:gd name="T19"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4" h="204">
                  <a:moveTo>
                    <a:pt x="247" y="0"/>
                  </a:moveTo>
                  <a:cubicBezTo>
                    <a:pt x="142" y="0"/>
                    <a:pt x="51" y="56"/>
                    <a:pt x="0" y="139"/>
                  </a:cubicBezTo>
                  <a:cubicBezTo>
                    <a:pt x="66" y="127"/>
                    <a:pt x="66" y="127"/>
                    <a:pt x="66" y="127"/>
                  </a:cubicBezTo>
                  <a:cubicBezTo>
                    <a:pt x="89" y="187"/>
                    <a:pt x="89" y="187"/>
                    <a:pt x="89" y="187"/>
                  </a:cubicBezTo>
                  <a:cubicBezTo>
                    <a:pt x="123" y="135"/>
                    <a:pt x="181" y="101"/>
                    <a:pt x="247" y="101"/>
                  </a:cubicBezTo>
                  <a:cubicBezTo>
                    <a:pt x="316" y="101"/>
                    <a:pt x="377" y="138"/>
                    <a:pt x="409" y="194"/>
                  </a:cubicBezTo>
                  <a:cubicBezTo>
                    <a:pt x="470" y="204"/>
                    <a:pt x="470" y="204"/>
                    <a:pt x="470" y="204"/>
                  </a:cubicBezTo>
                  <a:cubicBezTo>
                    <a:pt x="470" y="204"/>
                    <a:pt x="470" y="204"/>
                    <a:pt x="470" y="204"/>
                  </a:cubicBezTo>
                  <a:cubicBezTo>
                    <a:pt x="494" y="141"/>
                    <a:pt x="494" y="141"/>
                    <a:pt x="494" y="141"/>
                  </a:cubicBezTo>
                  <a:cubicBezTo>
                    <a:pt x="444" y="56"/>
                    <a:pt x="352" y="0"/>
                    <a:pt x="247" y="0"/>
                  </a:cubicBez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panose="020B0604020202020204" pitchFamily="34" charset="0"/>
                <a:cs typeface="Arial" panose="020B0604020202020204" pitchFamily="34" charset="0"/>
              </a:endParaRPr>
            </a:p>
          </p:txBody>
        </p:sp>
      </p:grpSp>
      <p:sp>
        <p:nvSpPr>
          <p:cNvPr id="69" name="Freeform 9"/>
          <p:cNvSpPr>
            <a:spLocks noEditPoints="1"/>
          </p:cNvSpPr>
          <p:nvPr/>
        </p:nvSpPr>
        <p:spPr bwMode="gray">
          <a:xfrm>
            <a:off x="3596786" y="3930084"/>
            <a:ext cx="650960" cy="514350"/>
          </a:xfrm>
          <a:custGeom>
            <a:avLst/>
            <a:gdLst>
              <a:gd name="T0" fmla="*/ 72 w 347"/>
              <a:gd name="T1" fmla="*/ 224 h 274"/>
              <a:gd name="T2" fmla="*/ 19 w 347"/>
              <a:gd name="T3" fmla="*/ 145 h 274"/>
              <a:gd name="T4" fmla="*/ 10 w 347"/>
              <a:gd name="T5" fmla="*/ 131 h 274"/>
              <a:gd name="T6" fmla="*/ 0 w 347"/>
              <a:gd name="T7" fmla="*/ 135 h 274"/>
              <a:gd name="T8" fmla="*/ 5 w 347"/>
              <a:gd name="T9" fmla="*/ 144 h 274"/>
              <a:gd name="T10" fmla="*/ 72 w 347"/>
              <a:gd name="T11" fmla="*/ 244 h 274"/>
              <a:gd name="T12" fmla="*/ 347 w 347"/>
              <a:gd name="T13" fmla="*/ 140 h 274"/>
              <a:gd name="T14" fmla="*/ 336 w 347"/>
              <a:gd name="T15" fmla="*/ 124 h 274"/>
              <a:gd name="T16" fmla="*/ 72 w 347"/>
              <a:gd name="T17" fmla="*/ 224 h 274"/>
              <a:gd name="T18" fmla="*/ 72 w 347"/>
              <a:gd name="T19" fmla="*/ 254 h 274"/>
              <a:gd name="T20" fmla="*/ 10 w 347"/>
              <a:gd name="T21" fmla="*/ 161 h 274"/>
              <a:gd name="T22" fmla="*/ 0 w 347"/>
              <a:gd name="T23" fmla="*/ 165 h 274"/>
              <a:gd name="T24" fmla="*/ 72 w 347"/>
              <a:gd name="T25" fmla="*/ 274 h 274"/>
              <a:gd name="T26" fmla="*/ 347 w 347"/>
              <a:gd name="T27" fmla="*/ 169 h 274"/>
              <a:gd name="T28" fmla="*/ 336 w 347"/>
              <a:gd name="T29" fmla="*/ 154 h 274"/>
              <a:gd name="T30" fmla="*/ 72 w 347"/>
              <a:gd name="T31" fmla="*/ 254 h 274"/>
              <a:gd name="T32" fmla="*/ 72 w 347"/>
              <a:gd name="T33" fmla="*/ 213 h 274"/>
              <a:gd name="T34" fmla="*/ 347 w 347"/>
              <a:gd name="T35" fmla="*/ 109 h 274"/>
              <a:gd name="T36" fmla="*/ 329 w 347"/>
              <a:gd name="T37" fmla="*/ 82 h 274"/>
              <a:gd name="T38" fmla="*/ 275 w 347"/>
              <a:gd name="T39" fmla="*/ 0 h 274"/>
              <a:gd name="T40" fmla="*/ 0 w 347"/>
              <a:gd name="T41" fmla="*/ 104 h 274"/>
              <a:gd name="T42" fmla="*/ 26 w 347"/>
              <a:gd name="T43" fmla="*/ 145 h 274"/>
              <a:gd name="T44" fmla="*/ 72 w 347"/>
              <a:gd name="T45" fmla="*/ 213 h 274"/>
              <a:gd name="T46" fmla="*/ 150 w 347"/>
              <a:gd name="T47" fmla="*/ 72 h 274"/>
              <a:gd name="T48" fmla="*/ 219 w 347"/>
              <a:gd name="T49" fmla="*/ 89 h 274"/>
              <a:gd name="T50" fmla="*/ 221 w 347"/>
              <a:gd name="T51" fmla="*/ 93 h 274"/>
              <a:gd name="T52" fmla="*/ 196 w 347"/>
              <a:gd name="T53" fmla="*/ 141 h 274"/>
              <a:gd name="T54" fmla="*/ 132 w 347"/>
              <a:gd name="T55" fmla="*/ 130 h 274"/>
              <a:gd name="T56" fmla="*/ 127 w 347"/>
              <a:gd name="T57" fmla="*/ 124 h 274"/>
              <a:gd name="T58" fmla="*/ 150 w 347"/>
              <a:gd name="T59" fmla="*/ 72 h 274"/>
              <a:gd name="T60" fmla="*/ 172 w 347"/>
              <a:gd name="T61" fmla="*/ 111 h 274"/>
              <a:gd name="T62" fmla="*/ 176 w 347"/>
              <a:gd name="T63" fmla="*/ 111 h 274"/>
              <a:gd name="T64" fmla="*/ 185 w 347"/>
              <a:gd name="T65" fmla="*/ 113 h 274"/>
              <a:gd name="T66" fmla="*/ 180 w 347"/>
              <a:gd name="T67" fmla="*/ 121 h 274"/>
              <a:gd name="T68" fmla="*/ 163 w 347"/>
              <a:gd name="T69" fmla="*/ 124 h 274"/>
              <a:gd name="T70" fmla="*/ 166 w 347"/>
              <a:gd name="T71" fmla="*/ 132 h 274"/>
              <a:gd name="T72" fmla="*/ 183 w 347"/>
              <a:gd name="T73" fmla="*/ 129 h 274"/>
              <a:gd name="T74" fmla="*/ 187 w 347"/>
              <a:gd name="T75" fmla="*/ 136 h 274"/>
              <a:gd name="T76" fmla="*/ 196 w 347"/>
              <a:gd name="T77" fmla="*/ 132 h 274"/>
              <a:gd name="T78" fmla="*/ 191 w 347"/>
              <a:gd name="T79" fmla="*/ 126 h 274"/>
              <a:gd name="T80" fmla="*/ 198 w 347"/>
              <a:gd name="T81" fmla="*/ 107 h 274"/>
              <a:gd name="T82" fmla="*/ 194 w 347"/>
              <a:gd name="T83" fmla="*/ 103 h 274"/>
              <a:gd name="T84" fmla="*/ 175 w 347"/>
              <a:gd name="T85" fmla="*/ 100 h 274"/>
              <a:gd name="T86" fmla="*/ 160 w 347"/>
              <a:gd name="T87" fmla="*/ 99 h 274"/>
              <a:gd name="T88" fmla="*/ 165 w 347"/>
              <a:gd name="T89" fmla="*/ 92 h 274"/>
              <a:gd name="T90" fmla="*/ 180 w 347"/>
              <a:gd name="T91" fmla="*/ 89 h 274"/>
              <a:gd name="T92" fmla="*/ 177 w 347"/>
              <a:gd name="T93" fmla="*/ 81 h 274"/>
              <a:gd name="T94" fmla="*/ 163 w 347"/>
              <a:gd name="T95" fmla="*/ 83 h 274"/>
              <a:gd name="T96" fmla="*/ 159 w 347"/>
              <a:gd name="T97" fmla="*/ 77 h 274"/>
              <a:gd name="T98" fmla="*/ 150 w 347"/>
              <a:gd name="T99" fmla="*/ 81 h 274"/>
              <a:gd name="T100" fmla="*/ 155 w 347"/>
              <a:gd name="T101" fmla="*/ 87 h 274"/>
              <a:gd name="T102" fmla="*/ 148 w 347"/>
              <a:gd name="T103" fmla="*/ 105 h 274"/>
              <a:gd name="T104" fmla="*/ 172 w 347"/>
              <a:gd name="T105" fmla="*/ 11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7" h="274">
                <a:moveTo>
                  <a:pt x="72" y="224"/>
                </a:moveTo>
                <a:cubicBezTo>
                  <a:pt x="19" y="145"/>
                  <a:pt x="19" y="145"/>
                  <a:pt x="19" y="145"/>
                </a:cubicBezTo>
                <a:cubicBezTo>
                  <a:pt x="10" y="131"/>
                  <a:pt x="10" y="131"/>
                  <a:pt x="10" y="131"/>
                </a:cubicBezTo>
                <a:cubicBezTo>
                  <a:pt x="0" y="135"/>
                  <a:pt x="0" y="135"/>
                  <a:pt x="0" y="135"/>
                </a:cubicBezTo>
                <a:cubicBezTo>
                  <a:pt x="5" y="144"/>
                  <a:pt x="5" y="144"/>
                  <a:pt x="5" y="144"/>
                </a:cubicBezTo>
                <a:cubicBezTo>
                  <a:pt x="72" y="244"/>
                  <a:pt x="72" y="244"/>
                  <a:pt x="72" y="244"/>
                </a:cubicBezTo>
                <a:cubicBezTo>
                  <a:pt x="347" y="140"/>
                  <a:pt x="347" y="140"/>
                  <a:pt x="347" y="140"/>
                </a:cubicBezTo>
                <a:cubicBezTo>
                  <a:pt x="336" y="124"/>
                  <a:pt x="336" y="124"/>
                  <a:pt x="336" y="124"/>
                </a:cubicBezTo>
                <a:lnTo>
                  <a:pt x="72" y="224"/>
                </a:lnTo>
                <a:close/>
                <a:moveTo>
                  <a:pt x="72" y="254"/>
                </a:moveTo>
                <a:cubicBezTo>
                  <a:pt x="10" y="161"/>
                  <a:pt x="10" y="161"/>
                  <a:pt x="10" y="161"/>
                </a:cubicBezTo>
                <a:cubicBezTo>
                  <a:pt x="0" y="165"/>
                  <a:pt x="0" y="165"/>
                  <a:pt x="0" y="165"/>
                </a:cubicBezTo>
                <a:cubicBezTo>
                  <a:pt x="72" y="274"/>
                  <a:pt x="72" y="274"/>
                  <a:pt x="72" y="274"/>
                </a:cubicBezTo>
                <a:cubicBezTo>
                  <a:pt x="347" y="169"/>
                  <a:pt x="347" y="169"/>
                  <a:pt x="347" y="169"/>
                </a:cubicBezTo>
                <a:cubicBezTo>
                  <a:pt x="336" y="154"/>
                  <a:pt x="336" y="154"/>
                  <a:pt x="336" y="154"/>
                </a:cubicBezTo>
                <a:lnTo>
                  <a:pt x="72" y="254"/>
                </a:lnTo>
                <a:close/>
                <a:moveTo>
                  <a:pt x="72" y="213"/>
                </a:moveTo>
                <a:cubicBezTo>
                  <a:pt x="347" y="109"/>
                  <a:pt x="347" y="109"/>
                  <a:pt x="347" y="109"/>
                </a:cubicBezTo>
                <a:cubicBezTo>
                  <a:pt x="329" y="82"/>
                  <a:pt x="329" y="82"/>
                  <a:pt x="329" y="82"/>
                </a:cubicBezTo>
                <a:cubicBezTo>
                  <a:pt x="275" y="0"/>
                  <a:pt x="275" y="0"/>
                  <a:pt x="275" y="0"/>
                </a:cubicBezTo>
                <a:cubicBezTo>
                  <a:pt x="0" y="104"/>
                  <a:pt x="0" y="104"/>
                  <a:pt x="0" y="104"/>
                </a:cubicBezTo>
                <a:cubicBezTo>
                  <a:pt x="26" y="145"/>
                  <a:pt x="26" y="145"/>
                  <a:pt x="26" y="145"/>
                </a:cubicBezTo>
                <a:lnTo>
                  <a:pt x="72" y="213"/>
                </a:lnTo>
                <a:close/>
                <a:moveTo>
                  <a:pt x="150" y="72"/>
                </a:moveTo>
                <a:cubicBezTo>
                  <a:pt x="175" y="62"/>
                  <a:pt x="206" y="70"/>
                  <a:pt x="219" y="89"/>
                </a:cubicBezTo>
                <a:cubicBezTo>
                  <a:pt x="220" y="90"/>
                  <a:pt x="220" y="91"/>
                  <a:pt x="221" y="93"/>
                </a:cubicBezTo>
                <a:cubicBezTo>
                  <a:pt x="230" y="111"/>
                  <a:pt x="220" y="132"/>
                  <a:pt x="196" y="141"/>
                </a:cubicBezTo>
                <a:cubicBezTo>
                  <a:pt x="174" y="150"/>
                  <a:pt x="147" y="145"/>
                  <a:pt x="132" y="130"/>
                </a:cubicBezTo>
                <a:cubicBezTo>
                  <a:pt x="131" y="128"/>
                  <a:pt x="129" y="126"/>
                  <a:pt x="127" y="124"/>
                </a:cubicBezTo>
                <a:cubicBezTo>
                  <a:pt x="115" y="105"/>
                  <a:pt x="125" y="82"/>
                  <a:pt x="150" y="72"/>
                </a:cubicBezTo>
                <a:close/>
                <a:moveTo>
                  <a:pt x="172" y="111"/>
                </a:moveTo>
                <a:cubicBezTo>
                  <a:pt x="173" y="111"/>
                  <a:pt x="174" y="111"/>
                  <a:pt x="176" y="111"/>
                </a:cubicBezTo>
                <a:cubicBezTo>
                  <a:pt x="181" y="111"/>
                  <a:pt x="184" y="111"/>
                  <a:pt x="185" y="113"/>
                </a:cubicBezTo>
                <a:cubicBezTo>
                  <a:pt x="187" y="116"/>
                  <a:pt x="185" y="119"/>
                  <a:pt x="180" y="121"/>
                </a:cubicBezTo>
                <a:cubicBezTo>
                  <a:pt x="174" y="123"/>
                  <a:pt x="168" y="124"/>
                  <a:pt x="163" y="124"/>
                </a:cubicBezTo>
                <a:cubicBezTo>
                  <a:pt x="166" y="132"/>
                  <a:pt x="166" y="132"/>
                  <a:pt x="166" y="132"/>
                </a:cubicBezTo>
                <a:cubicBezTo>
                  <a:pt x="170" y="133"/>
                  <a:pt x="176" y="132"/>
                  <a:pt x="183" y="129"/>
                </a:cubicBezTo>
                <a:cubicBezTo>
                  <a:pt x="187" y="136"/>
                  <a:pt x="187" y="136"/>
                  <a:pt x="187" y="136"/>
                </a:cubicBezTo>
                <a:cubicBezTo>
                  <a:pt x="196" y="132"/>
                  <a:pt x="196" y="132"/>
                  <a:pt x="196" y="132"/>
                </a:cubicBezTo>
                <a:cubicBezTo>
                  <a:pt x="191" y="126"/>
                  <a:pt x="191" y="126"/>
                  <a:pt x="191" y="126"/>
                </a:cubicBezTo>
                <a:cubicBezTo>
                  <a:pt x="200" y="120"/>
                  <a:pt x="202" y="113"/>
                  <a:pt x="198" y="107"/>
                </a:cubicBezTo>
                <a:cubicBezTo>
                  <a:pt x="197" y="105"/>
                  <a:pt x="195" y="104"/>
                  <a:pt x="194" y="103"/>
                </a:cubicBezTo>
                <a:cubicBezTo>
                  <a:pt x="189" y="100"/>
                  <a:pt x="184" y="99"/>
                  <a:pt x="175" y="100"/>
                </a:cubicBezTo>
                <a:cubicBezTo>
                  <a:pt x="166" y="101"/>
                  <a:pt x="162" y="101"/>
                  <a:pt x="160" y="99"/>
                </a:cubicBezTo>
                <a:cubicBezTo>
                  <a:pt x="159" y="97"/>
                  <a:pt x="160" y="94"/>
                  <a:pt x="165" y="92"/>
                </a:cubicBezTo>
                <a:cubicBezTo>
                  <a:pt x="172" y="89"/>
                  <a:pt x="177" y="89"/>
                  <a:pt x="180" y="89"/>
                </a:cubicBezTo>
                <a:cubicBezTo>
                  <a:pt x="177" y="81"/>
                  <a:pt x="177" y="81"/>
                  <a:pt x="177" y="81"/>
                </a:cubicBezTo>
                <a:cubicBezTo>
                  <a:pt x="174" y="81"/>
                  <a:pt x="169" y="81"/>
                  <a:pt x="163" y="83"/>
                </a:cubicBezTo>
                <a:cubicBezTo>
                  <a:pt x="159" y="77"/>
                  <a:pt x="159" y="77"/>
                  <a:pt x="159" y="77"/>
                </a:cubicBezTo>
                <a:cubicBezTo>
                  <a:pt x="150" y="81"/>
                  <a:pt x="150" y="81"/>
                  <a:pt x="150" y="81"/>
                </a:cubicBezTo>
                <a:cubicBezTo>
                  <a:pt x="155" y="87"/>
                  <a:pt x="155" y="87"/>
                  <a:pt x="155" y="87"/>
                </a:cubicBezTo>
                <a:cubicBezTo>
                  <a:pt x="146" y="92"/>
                  <a:pt x="144" y="99"/>
                  <a:pt x="148" y="105"/>
                </a:cubicBezTo>
                <a:cubicBezTo>
                  <a:pt x="152" y="112"/>
                  <a:pt x="161" y="112"/>
                  <a:pt x="172" y="11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panose="020B0604020202020204" pitchFamily="34" charset="0"/>
              <a:cs typeface="Arial" panose="020B0604020202020204" pitchFamily="34" charset="0"/>
            </a:endParaRPr>
          </a:p>
        </p:txBody>
      </p:sp>
      <p:sp>
        <p:nvSpPr>
          <p:cNvPr id="72" name="Freeform 6"/>
          <p:cNvSpPr>
            <a:spLocks noEditPoints="1"/>
          </p:cNvSpPr>
          <p:nvPr/>
        </p:nvSpPr>
        <p:spPr bwMode="gray">
          <a:xfrm>
            <a:off x="3600492" y="5396041"/>
            <a:ext cx="643546" cy="351746"/>
          </a:xfrm>
          <a:custGeom>
            <a:avLst/>
            <a:gdLst>
              <a:gd name="T0" fmla="*/ 94 w 549"/>
              <a:gd name="T1" fmla="*/ 211 h 300"/>
              <a:gd name="T2" fmla="*/ 49 w 549"/>
              <a:gd name="T3" fmla="*/ 254 h 300"/>
              <a:gd name="T4" fmla="*/ 49 w 549"/>
              <a:gd name="T5" fmla="*/ 255 h 300"/>
              <a:gd name="T6" fmla="*/ 94 w 549"/>
              <a:gd name="T7" fmla="*/ 300 h 300"/>
              <a:gd name="T8" fmla="*/ 138 w 549"/>
              <a:gd name="T9" fmla="*/ 255 h 300"/>
              <a:gd name="T10" fmla="*/ 138 w 549"/>
              <a:gd name="T11" fmla="*/ 254 h 300"/>
              <a:gd name="T12" fmla="*/ 94 w 549"/>
              <a:gd name="T13" fmla="*/ 211 h 300"/>
              <a:gd name="T14" fmla="*/ 94 w 549"/>
              <a:gd name="T15" fmla="*/ 272 h 300"/>
              <a:gd name="T16" fmla="*/ 78 w 549"/>
              <a:gd name="T17" fmla="*/ 255 h 300"/>
              <a:gd name="T18" fmla="*/ 78 w 549"/>
              <a:gd name="T19" fmla="*/ 254 h 300"/>
              <a:gd name="T20" fmla="*/ 94 w 549"/>
              <a:gd name="T21" fmla="*/ 239 h 300"/>
              <a:gd name="T22" fmla="*/ 110 w 549"/>
              <a:gd name="T23" fmla="*/ 254 h 300"/>
              <a:gd name="T24" fmla="*/ 110 w 549"/>
              <a:gd name="T25" fmla="*/ 255 h 300"/>
              <a:gd name="T26" fmla="*/ 94 w 549"/>
              <a:gd name="T27" fmla="*/ 272 h 300"/>
              <a:gd name="T28" fmla="*/ 492 w 549"/>
              <a:gd name="T29" fmla="*/ 215 h 300"/>
              <a:gd name="T30" fmla="*/ 473 w 549"/>
              <a:gd name="T31" fmla="*/ 211 h 300"/>
              <a:gd name="T32" fmla="*/ 428 w 549"/>
              <a:gd name="T33" fmla="*/ 254 h 300"/>
              <a:gd name="T34" fmla="*/ 428 w 549"/>
              <a:gd name="T35" fmla="*/ 255 h 300"/>
              <a:gd name="T36" fmla="*/ 473 w 549"/>
              <a:gd name="T37" fmla="*/ 300 h 300"/>
              <a:gd name="T38" fmla="*/ 517 w 549"/>
              <a:gd name="T39" fmla="*/ 255 h 300"/>
              <a:gd name="T40" fmla="*/ 517 w 549"/>
              <a:gd name="T41" fmla="*/ 254 h 300"/>
              <a:gd name="T42" fmla="*/ 492 w 549"/>
              <a:gd name="T43" fmla="*/ 215 h 300"/>
              <a:gd name="T44" fmla="*/ 473 w 549"/>
              <a:gd name="T45" fmla="*/ 272 h 300"/>
              <a:gd name="T46" fmla="*/ 457 w 549"/>
              <a:gd name="T47" fmla="*/ 255 h 300"/>
              <a:gd name="T48" fmla="*/ 457 w 549"/>
              <a:gd name="T49" fmla="*/ 254 h 300"/>
              <a:gd name="T50" fmla="*/ 473 w 549"/>
              <a:gd name="T51" fmla="*/ 239 h 300"/>
              <a:gd name="T52" fmla="*/ 489 w 549"/>
              <a:gd name="T53" fmla="*/ 254 h 300"/>
              <a:gd name="T54" fmla="*/ 489 w 549"/>
              <a:gd name="T55" fmla="*/ 255 h 300"/>
              <a:gd name="T56" fmla="*/ 473 w 549"/>
              <a:gd name="T57" fmla="*/ 272 h 300"/>
              <a:gd name="T58" fmla="*/ 546 w 549"/>
              <a:gd name="T59" fmla="*/ 230 h 300"/>
              <a:gd name="T60" fmla="*/ 456 w 549"/>
              <a:gd name="T61" fmla="*/ 122 h 300"/>
              <a:gd name="T62" fmla="*/ 360 w 549"/>
              <a:gd name="T63" fmla="*/ 37 h 300"/>
              <a:gd name="T64" fmla="*/ 310 w 549"/>
              <a:gd name="T65" fmla="*/ 37 h 300"/>
              <a:gd name="T66" fmla="*/ 310 w 549"/>
              <a:gd name="T67" fmla="*/ 18 h 300"/>
              <a:gd name="T68" fmla="*/ 288 w 549"/>
              <a:gd name="T69" fmla="*/ 0 h 300"/>
              <a:gd name="T70" fmla="*/ 20 w 549"/>
              <a:gd name="T71" fmla="*/ 0 h 300"/>
              <a:gd name="T72" fmla="*/ 0 w 549"/>
              <a:gd name="T73" fmla="*/ 18 h 300"/>
              <a:gd name="T74" fmla="*/ 0 w 549"/>
              <a:gd name="T75" fmla="*/ 235 h 300"/>
              <a:gd name="T76" fmla="*/ 20 w 549"/>
              <a:gd name="T77" fmla="*/ 254 h 300"/>
              <a:gd name="T78" fmla="*/ 41 w 549"/>
              <a:gd name="T79" fmla="*/ 254 h 300"/>
              <a:gd name="T80" fmla="*/ 42 w 549"/>
              <a:gd name="T81" fmla="*/ 245 h 300"/>
              <a:gd name="T82" fmla="*/ 45 w 549"/>
              <a:gd name="T83" fmla="*/ 236 h 300"/>
              <a:gd name="T84" fmla="*/ 94 w 549"/>
              <a:gd name="T85" fmla="*/ 203 h 300"/>
              <a:gd name="T86" fmla="*/ 146 w 549"/>
              <a:gd name="T87" fmla="*/ 254 h 300"/>
              <a:gd name="T88" fmla="*/ 420 w 549"/>
              <a:gd name="T89" fmla="*/ 254 h 300"/>
              <a:gd name="T90" fmla="*/ 473 w 549"/>
              <a:gd name="T91" fmla="*/ 203 h 300"/>
              <a:gd name="T92" fmla="*/ 490 w 549"/>
              <a:gd name="T93" fmla="*/ 206 h 300"/>
              <a:gd name="T94" fmla="*/ 525 w 549"/>
              <a:gd name="T95" fmla="*/ 254 h 300"/>
              <a:gd name="T96" fmla="*/ 537 w 549"/>
              <a:gd name="T97" fmla="*/ 254 h 300"/>
              <a:gd name="T98" fmla="*/ 546 w 549"/>
              <a:gd name="T99" fmla="*/ 230 h 300"/>
              <a:gd name="T100" fmla="*/ 425 w 549"/>
              <a:gd name="T101" fmla="*/ 121 h 300"/>
              <a:gd name="T102" fmla="*/ 331 w 549"/>
              <a:gd name="T103" fmla="*/ 121 h 300"/>
              <a:gd name="T104" fmla="*/ 320 w 549"/>
              <a:gd name="T105" fmla="*/ 110 h 300"/>
              <a:gd name="T106" fmla="*/ 320 w 549"/>
              <a:gd name="T107" fmla="*/ 64 h 300"/>
              <a:gd name="T108" fmla="*/ 331 w 549"/>
              <a:gd name="T109" fmla="*/ 53 h 300"/>
              <a:gd name="T110" fmla="*/ 358 w 549"/>
              <a:gd name="T111" fmla="*/ 53 h 300"/>
              <a:gd name="T112" fmla="*/ 403 w 549"/>
              <a:gd name="T113" fmla="*/ 70 h 300"/>
              <a:gd name="T114" fmla="*/ 430 w 549"/>
              <a:gd name="T115" fmla="*/ 111 h 300"/>
              <a:gd name="T116" fmla="*/ 425 w 549"/>
              <a:gd name="T117" fmla="*/ 12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9" h="300">
                <a:moveTo>
                  <a:pt x="94" y="211"/>
                </a:moveTo>
                <a:cubicBezTo>
                  <a:pt x="70" y="211"/>
                  <a:pt x="50" y="230"/>
                  <a:pt x="49" y="254"/>
                </a:cubicBezTo>
                <a:cubicBezTo>
                  <a:pt x="49" y="255"/>
                  <a:pt x="49" y="255"/>
                  <a:pt x="49" y="255"/>
                </a:cubicBezTo>
                <a:cubicBezTo>
                  <a:pt x="49" y="280"/>
                  <a:pt x="69" y="300"/>
                  <a:pt x="94" y="300"/>
                </a:cubicBezTo>
                <a:cubicBezTo>
                  <a:pt x="118" y="300"/>
                  <a:pt x="138" y="280"/>
                  <a:pt x="138" y="255"/>
                </a:cubicBezTo>
                <a:cubicBezTo>
                  <a:pt x="138" y="255"/>
                  <a:pt x="138" y="255"/>
                  <a:pt x="138" y="254"/>
                </a:cubicBezTo>
                <a:cubicBezTo>
                  <a:pt x="137" y="230"/>
                  <a:pt x="118" y="211"/>
                  <a:pt x="94" y="211"/>
                </a:cubicBezTo>
                <a:close/>
                <a:moveTo>
                  <a:pt x="94" y="272"/>
                </a:moveTo>
                <a:cubicBezTo>
                  <a:pt x="85" y="272"/>
                  <a:pt x="78" y="264"/>
                  <a:pt x="78" y="255"/>
                </a:cubicBezTo>
                <a:cubicBezTo>
                  <a:pt x="78" y="255"/>
                  <a:pt x="78" y="255"/>
                  <a:pt x="78" y="254"/>
                </a:cubicBezTo>
                <a:cubicBezTo>
                  <a:pt x="78" y="246"/>
                  <a:pt x="85" y="239"/>
                  <a:pt x="94" y="239"/>
                </a:cubicBezTo>
                <a:cubicBezTo>
                  <a:pt x="102" y="239"/>
                  <a:pt x="109" y="246"/>
                  <a:pt x="110" y="254"/>
                </a:cubicBezTo>
                <a:cubicBezTo>
                  <a:pt x="110" y="255"/>
                  <a:pt x="110" y="255"/>
                  <a:pt x="110" y="255"/>
                </a:cubicBezTo>
                <a:cubicBezTo>
                  <a:pt x="110" y="264"/>
                  <a:pt x="103" y="272"/>
                  <a:pt x="94" y="272"/>
                </a:cubicBezTo>
                <a:close/>
                <a:moveTo>
                  <a:pt x="492" y="215"/>
                </a:moveTo>
                <a:cubicBezTo>
                  <a:pt x="486" y="213"/>
                  <a:pt x="480" y="211"/>
                  <a:pt x="473" y="211"/>
                </a:cubicBezTo>
                <a:cubicBezTo>
                  <a:pt x="449" y="211"/>
                  <a:pt x="429" y="230"/>
                  <a:pt x="428" y="254"/>
                </a:cubicBezTo>
                <a:cubicBezTo>
                  <a:pt x="428" y="255"/>
                  <a:pt x="428" y="255"/>
                  <a:pt x="428" y="255"/>
                </a:cubicBezTo>
                <a:cubicBezTo>
                  <a:pt x="428" y="280"/>
                  <a:pt x="448" y="300"/>
                  <a:pt x="473" y="300"/>
                </a:cubicBezTo>
                <a:cubicBezTo>
                  <a:pt x="497" y="300"/>
                  <a:pt x="517" y="280"/>
                  <a:pt x="517" y="255"/>
                </a:cubicBezTo>
                <a:cubicBezTo>
                  <a:pt x="517" y="255"/>
                  <a:pt x="517" y="255"/>
                  <a:pt x="517" y="254"/>
                </a:cubicBezTo>
                <a:cubicBezTo>
                  <a:pt x="517" y="237"/>
                  <a:pt x="506" y="222"/>
                  <a:pt x="492" y="215"/>
                </a:cubicBezTo>
                <a:close/>
                <a:moveTo>
                  <a:pt x="473" y="272"/>
                </a:moveTo>
                <a:cubicBezTo>
                  <a:pt x="464" y="272"/>
                  <a:pt x="457" y="264"/>
                  <a:pt x="457" y="255"/>
                </a:cubicBezTo>
                <a:cubicBezTo>
                  <a:pt x="457" y="255"/>
                  <a:pt x="457" y="255"/>
                  <a:pt x="457" y="254"/>
                </a:cubicBezTo>
                <a:cubicBezTo>
                  <a:pt x="457" y="246"/>
                  <a:pt x="464" y="239"/>
                  <a:pt x="473" y="239"/>
                </a:cubicBezTo>
                <a:cubicBezTo>
                  <a:pt x="481" y="239"/>
                  <a:pt x="488" y="246"/>
                  <a:pt x="489" y="254"/>
                </a:cubicBezTo>
                <a:cubicBezTo>
                  <a:pt x="489" y="255"/>
                  <a:pt x="489" y="255"/>
                  <a:pt x="489" y="255"/>
                </a:cubicBezTo>
                <a:cubicBezTo>
                  <a:pt x="489" y="264"/>
                  <a:pt x="482" y="272"/>
                  <a:pt x="473" y="272"/>
                </a:cubicBezTo>
                <a:close/>
                <a:moveTo>
                  <a:pt x="546" y="230"/>
                </a:moveTo>
                <a:cubicBezTo>
                  <a:pt x="538" y="190"/>
                  <a:pt x="532" y="122"/>
                  <a:pt x="456" y="122"/>
                </a:cubicBezTo>
                <a:cubicBezTo>
                  <a:pt x="432" y="79"/>
                  <a:pt x="417" y="37"/>
                  <a:pt x="360" y="37"/>
                </a:cubicBezTo>
                <a:cubicBezTo>
                  <a:pt x="310" y="37"/>
                  <a:pt x="310" y="37"/>
                  <a:pt x="310" y="37"/>
                </a:cubicBezTo>
                <a:cubicBezTo>
                  <a:pt x="310" y="37"/>
                  <a:pt x="310" y="29"/>
                  <a:pt x="310" y="18"/>
                </a:cubicBezTo>
                <a:cubicBezTo>
                  <a:pt x="310" y="8"/>
                  <a:pt x="300" y="0"/>
                  <a:pt x="288" y="0"/>
                </a:cubicBezTo>
                <a:cubicBezTo>
                  <a:pt x="20" y="0"/>
                  <a:pt x="20" y="0"/>
                  <a:pt x="20" y="0"/>
                </a:cubicBezTo>
                <a:cubicBezTo>
                  <a:pt x="9" y="0"/>
                  <a:pt x="0" y="7"/>
                  <a:pt x="0" y="18"/>
                </a:cubicBezTo>
                <a:cubicBezTo>
                  <a:pt x="0" y="235"/>
                  <a:pt x="0" y="235"/>
                  <a:pt x="0" y="235"/>
                </a:cubicBezTo>
                <a:cubicBezTo>
                  <a:pt x="0" y="246"/>
                  <a:pt x="9" y="254"/>
                  <a:pt x="20" y="254"/>
                </a:cubicBezTo>
                <a:cubicBezTo>
                  <a:pt x="41" y="254"/>
                  <a:pt x="41" y="254"/>
                  <a:pt x="41" y="254"/>
                </a:cubicBezTo>
                <a:cubicBezTo>
                  <a:pt x="41" y="251"/>
                  <a:pt x="42" y="248"/>
                  <a:pt x="42" y="245"/>
                </a:cubicBezTo>
                <a:cubicBezTo>
                  <a:pt x="43" y="241"/>
                  <a:pt x="44" y="238"/>
                  <a:pt x="45" y="236"/>
                </a:cubicBezTo>
                <a:cubicBezTo>
                  <a:pt x="53" y="217"/>
                  <a:pt x="72" y="203"/>
                  <a:pt x="94" y="203"/>
                </a:cubicBezTo>
                <a:cubicBezTo>
                  <a:pt x="122" y="203"/>
                  <a:pt x="145" y="226"/>
                  <a:pt x="146" y="254"/>
                </a:cubicBezTo>
                <a:cubicBezTo>
                  <a:pt x="420" y="254"/>
                  <a:pt x="420" y="254"/>
                  <a:pt x="420" y="254"/>
                </a:cubicBezTo>
                <a:cubicBezTo>
                  <a:pt x="421" y="226"/>
                  <a:pt x="444" y="203"/>
                  <a:pt x="473" y="203"/>
                </a:cubicBezTo>
                <a:cubicBezTo>
                  <a:pt x="479" y="203"/>
                  <a:pt x="485" y="204"/>
                  <a:pt x="490" y="206"/>
                </a:cubicBezTo>
                <a:cubicBezTo>
                  <a:pt x="510" y="213"/>
                  <a:pt x="525" y="232"/>
                  <a:pt x="525" y="254"/>
                </a:cubicBezTo>
                <a:cubicBezTo>
                  <a:pt x="537" y="254"/>
                  <a:pt x="537" y="254"/>
                  <a:pt x="537" y="254"/>
                </a:cubicBezTo>
                <a:cubicBezTo>
                  <a:pt x="543" y="254"/>
                  <a:pt x="549" y="243"/>
                  <a:pt x="546" y="230"/>
                </a:cubicBezTo>
                <a:close/>
                <a:moveTo>
                  <a:pt x="425" y="121"/>
                </a:moveTo>
                <a:cubicBezTo>
                  <a:pt x="331" y="121"/>
                  <a:pt x="331" y="121"/>
                  <a:pt x="331" y="121"/>
                </a:cubicBezTo>
                <a:cubicBezTo>
                  <a:pt x="325" y="121"/>
                  <a:pt x="320" y="116"/>
                  <a:pt x="320" y="110"/>
                </a:cubicBezTo>
                <a:cubicBezTo>
                  <a:pt x="320" y="64"/>
                  <a:pt x="320" y="64"/>
                  <a:pt x="320" y="64"/>
                </a:cubicBezTo>
                <a:cubicBezTo>
                  <a:pt x="320" y="58"/>
                  <a:pt x="325" y="53"/>
                  <a:pt x="331" y="53"/>
                </a:cubicBezTo>
                <a:cubicBezTo>
                  <a:pt x="358" y="53"/>
                  <a:pt x="358" y="53"/>
                  <a:pt x="358" y="53"/>
                </a:cubicBezTo>
                <a:cubicBezTo>
                  <a:pt x="377" y="53"/>
                  <a:pt x="391" y="58"/>
                  <a:pt x="403" y="70"/>
                </a:cubicBezTo>
                <a:cubicBezTo>
                  <a:pt x="411" y="78"/>
                  <a:pt x="423" y="99"/>
                  <a:pt x="430" y="111"/>
                </a:cubicBezTo>
                <a:cubicBezTo>
                  <a:pt x="433" y="116"/>
                  <a:pt x="431" y="121"/>
                  <a:pt x="425" y="12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panose="020B0604020202020204" pitchFamily="34" charset="0"/>
              <a:cs typeface="Arial" panose="020B0604020202020204" pitchFamily="34" charset="0"/>
            </a:endParaRPr>
          </a:p>
        </p:txBody>
      </p:sp>
      <p:sp>
        <p:nvSpPr>
          <p:cNvPr id="73" name="Text Placeholder 10"/>
          <p:cNvSpPr txBox="1">
            <a:spLocks/>
          </p:cNvSpPr>
          <p:nvPr/>
        </p:nvSpPr>
        <p:spPr bwMode="gray">
          <a:xfrm>
            <a:off x="4576534" y="2686211"/>
            <a:ext cx="3038871" cy="3038400"/>
          </a:xfrm>
          <a:prstGeom prst="ellipse">
            <a:avLst/>
          </a:prstGeom>
          <a:solidFill>
            <a:schemeClr val="bg2"/>
          </a:solidFill>
          <a:ln>
            <a:noFill/>
          </a:ln>
        </p:spPr>
        <p:txBody>
          <a:bodyPr vert="horz" wrap="none" lIns="107976" tIns="0" rIns="107976" bIns="0" rtlCol="0" anchor="ctr" anchorCtr="0">
            <a:noAutofit/>
          </a:bodyPr>
          <a:lstStyle>
            <a:lvl1pPr marL="0" indent="0" algn="l" defTabSz="914400" rtl="0" eaLnBrk="1" latinLnBrk="0" hangingPunct="1">
              <a:spcBef>
                <a:spcPct val="20000"/>
              </a:spcBef>
              <a:buFont typeface="Arial" panose="020B0604020202020204" pitchFamily="34" charset="0"/>
              <a:buNone/>
              <a:defRPr sz="1800" b="1" kern="1200">
                <a:solidFill>
                  <a:schemeClr val="tx2">
                    <a:lumMod val="75000"/>
                  </a:schemeClr>
                </a:solidFill>
                <a:latin typeface="+mn-lt"/>
                <a:ea typeface="+mn-ea"/>
                <a:cs typeface="+mn-cs"/>
              </a:defRPr>
            </a:lvl1pPr>
            <a:lvl2pPr marL="161925" indent="-161925" algn="l" defTabSz="914400" rtl="0" eaLnBrk="1" latinLnBrk="0" hangingPunct="1">
              <a:spcBef>
                <a:spcPct val="20000"/>
              </a:spcBef>
              <a:buFont typeface="Arial Black" panose="020B0A04020102020204" pitchFamily="34" charset="0"/>
              <a:buChar char="›"/>
              <a:defRPr sz="1600" kern="1200">
                <a:solidFill>
                  <a:schemeClr val="tx2">
                    <a:lumMod val="75000"/>
                  </a:schemeClr>
                </a:solidFill>
                <a:latin typeface="+mn-lt"/>
                <a:ea typeface="+mn-ea"/>
                <a:cs typeface="+mn-cs"/>
              </a:defRPr>
            </a:lvl2pPr>
            <a:lvl3pPr marL="314325" indent="-152400" algn="l" defTabSz="914400" rtl="0" eaLnBrk="1" latinLnBrk="0" hangingPunct="1">
              <a:spcBef>
                <a:spcPct val="20000"/>
              </a:spcBef>
              <a:buFont typeface="Arial Black" panose="020B0A04020102020204" pitchFamily="34" charset="0"/>
              <a:buChar char="›"/>
              <a:defRPr sz="1400" kern="1200">
                <a:solidFill>
                  <a:schemeClr val="tx2">
                    <a:lumMod val="75000"/>
                  </a:schemeClr>
                </a:solidFill>
                <a:latin typeface="+mn-lt"/>
                <a:ea typeface="+mn-ea"/>
                <a:cs typeface="+mn-cs"/>
              </a:defRPr>
            </a:lvl3pPr>
            <a:lvl4pPr marL="457200" indent="-133350" algn="l" defTabSz="914400" rtl="0" eaLnBrk="1" latinLnBrk="0" hangingPunct="1">
              <a:spcBef>
                <a:spcPct val="20000"/>
              </a:spcBef>
              <a:buFont typeface="Arial Black" panose="020B0A04020102020204" pitchFamily="34" charset="0"/>
              <a:buChar char="›"/>
              <a:defRPr sz="1200" kern="1200">
                <a:solidFill>
                  <a:schemeClr val="tx2">
                    <a:lumMod val="75000"/>
                  </a:schemeClr>
                </a:solidFill>
                <a:latin typeface="+mn-lt"/>
                <a:ea typeface="+mn-ea"/>
                <a:cs typeface="+mn-cs"/>
              </a:defRPr>
            </a:lvl4pPr>
            <a:lvl5pPr marL="590550" indent="-133350" algn="l" defTabSz="914400" rtl="0" eaLnBrk="1" latinLnBrk="0" hangingPunct="1">
              <a:spcBef>
                <a:spcPct val="20000"/>
              </a:spcBef>
              <a:buFont typeface="Arial Black" panose="020B0A04020102020204" pitchFamily="34" charset="0"/>
              <a:buChar char="›"/>
              <a:defRPr sz="1200" kern="1200">
                <a:solidFill>
                  <a:schemeClr val="tx2">
                    <a:lumMod val="75000"/>
                  </a:schemeClr>
                </a:solidFill>
                <a:latin typeface="+mn-lt"/>
                <a:ea typeface="+mn-ea"/>
                <a:cs typeface="+mn-cs"/>
              </a:defRPr>
            </a:lvl5pPr>
            <a:lvl6pPr marL="730250" indent="-134938" algn="l" defTabSz="914400" rtl="0" eaLnBrk="1" latinLnBrk="0" hangingPunct="1">
              <a:spcBef>
                <a:spcPct val="20000"/>
              </a:spcBef>
              <a:buFont typeface="Arial Black" panose="020B0A04020102020204" pitchFamily="34" charset="0"/>
              <a:buChar char="›"/>
              <a:defRPr sz="1200" kern="1200">
                <a:solidFill>
                  <a:schemeClr val="tx2">
                    <a:lumMod val="75000"/>
                  </a:schemeClr>
                </a:solidFill>
                <a:latin typeface="+mn-lt"/>
                <a:ea typeface="+mn-ea"/>
                <a:cs typeface="+mn-cs"/>
              </a:defRPr>
            </a:lvl6pPr>
            <a:lvl7pPr marL="873125" indent="-127000" algn="l" defTabSz="914400" rtl="0" eaLnBrk="1" latinLnBrk="0" hangingPunct="1">
              <a:spcBef>
                <a:spcPct val="20000"/>
              </a:spcBef>
              <a:buFont typeface="Arial Black" panose="020B0A04020102020204" pitchFamily="34" charset="0"/>
              <a:buChar char="›"/>
              <a:defRPr sz="1200" kern="1200">
                <a:solidFill>
                  <a:schemeClr val="tx2">
                    <a:lumMod val="75000"/>
                  </a:schemeClr>
                </a:solidFill>
                <a:latin typeface="+mn-lt"/>
                <a:ea typeface="+mn-ea"/>
                <a:cs typeface="+mn-cs"/>
              </a:defRPr>
            </a:lvl7pPr>
            <a:lvl8pPr marL="1014413" indent="-141288" algn="l" defTabSz="914400" rtl="0" eaLnBrk="1" latinLnBrk="0" hangingPunct="1">
              <a:spcBef>
                <a:spcPct val="20000"/>
              </a:spcBef>
              <a:buFont typeface="Arial Black" panose="020B0A04020102020204" pitchFamily="34" charset="0"/>
              <a:buChar char="›"/>
              <a:defRPr sz="1200" kern="1200">
                <a:solidFill>
                  <a:schemeClr val="tx2">
                    <a:lumMod val="75000"/>
                  </a:schemeClr>
                </a:solidFill>
                <a:latin typeface="+mn-lt"/>
                <a:ea typeface="+mn-ea"/>
                <a:cs typeface="+mn-cs"/>
              </a:defRPr>
            </a:lvl8pPr>
            <a:lvl9pPr marL="1182688" indent="-144463" algn="l" defTabSz="914400" rtl="0" eaLnBrk="1" latinLnBrk="0" hangingPunct="1">
              <a:spcBef>
                <a:spcPct val="20000"/>
              </a:spcBef>
              <a:buFont typeface="Arial Black" panose="020B0A04020102020204" pitchFamily="34" charset="0"/>
              <a:buChar char="›"/>
              <a:defRPr sz="1200" kern="1200">
                <a:solidFill>
                  <a:schemeClr val="tx2">
                    <a:lumMod val="75000"/>
                  </a:schemeClr>
                </a:solidFill>
                <a:latin typeface="+mn-lt"/>
                <a:ea typeface="+mn-ea"/>
                <a:cs typeface="+mn-cs"/>
              </a:defRPr>
            </a:lvl9pPr>
          </a:lstStyle>
          <a:p>
            <a:pPr algn="ctr">
              <a:spcBef>
                <a:spcPts val="0"/>
              </a:spcBef>
            </a:pPr>
            <a:r>
              <a:rPr lang="en-US" sz="2000" b="0" cap="all" dirty="0">
                <a:solidFill>
                  <a:schemeClr val="tx1"/>
                </a:solidFill>
                <a:latin typeface="Arial" panose="020B0604020202020204" pitchFamily="34" charset="0"/>
                <a:cs typeface="Arial" panose="020B0604020202020204" pitchFamily="34" charset="0"/>
              </a:rPr>
              <a:t>placeholder </a:t>
            </a:r>
          </a:p>
        </p:txBody>
      </p:sp>
      <p:sp>
        <p:nvSpPr>
          <p:cNvPr id="80" name="Rectangle 12"/>
          <p:cNvSpPr/>
          <p:nvPr/>
        </p:nvSpPr>
        <p:spPr bwMode="gray">
          <a:xfrm rot="16200000">
            <a:off x="2730167" y="2751025"/>
            <a:ext cx="972000" cy="103147"/>
          </a:xfrm>
          <a:prstGeom prst="rect">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2" tIns="45718" rIns="91422" bIns="45718" numCol="1" spcCol="0" rtlCol="0" fromWordArt="0" anchor="ctr" anchorCtr="0" forceAA="0" compatLnSpc="1">
            <a:prstTxWarp prst="textNoShape">
              <a:avLst/>
            </a:prstTxWarp>
            <a:noAutofit/>
          </a:bodyPr>
          <a:lstStyle/>
          <a:p>
            <a:pPr algn="ctr"/>
            <a:endParaRPr lang="en-US" sz="1500" b="1" dirty="0">
              <a:solidFill>
                <a:srgbClr val="7D8890">
                  <a:lumMod val="75000"/>
                </a:srgbClr>
              </a:solidFill>
              <a:latin typeface="Arial" panose="020B0604020202020204" pitchFamily="34" charset="0"/>
              <a:cs typeface="Arial" panose="020B0604020202020204" pitchFamily="34" charset="0"/>
            </a:endParaRPr>
          </a:p>
        </p:txBody>
      </p:sp>
      <p:sp>
        <p:nvSpPr>
          <p:cNvPr id="81" name="Rectangle 12"/>
          <p:cNvSpPr/>
          <p:nvPr/>
        </p:nvSpPr>
        <p:spPr bwMode="gray">
          <a:xfrm rot="16200000">
            <a:off x="2730167" y="4138193"/>
            <a:ext cx="972000" cy="103147"/>
          </a:xfrm>
          <a:prstGeom prst="rect">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2" tIns="45718" rIns="91422" bIns="45718" numCol="1" spcCol="0" rtlCol="0" fromWordArt="0" anchor="ctr" anchorCtr="0" forceAA="0" compatLnSpc="1">
            <a:prstTxWarp prst="textNoShape">
              <a:avLst/>
            </a:prstTxWarp>
            <a:noAutofit/>
          </a:bodyPr>
          <a:lstStyle/>
          <a:p>
            <a:pPr algn="ctr"/>
            <a:endParaRPr lang="en-US" sz="1500" b="1" dirty="0">
              <a:solidFill>
                <a:srgbClr val="7D8890">
                  <a:lumMod val="75000"/>
                </a:srgbClr>
              </a:solidFill>
              <a:latin typeface="Arial" panose="020B0604020202020204" pitchFamily="34" charset="0"/>
              <a:cs typeface="Arial" panose="020B0604020202020204" pitchFamily="34" charset="0"/>
            </a:endParaRPr>
          </a:p>
        </p:txBody>
      </p:sp>
      <p:sp>
        <p:nvSpPr>
          <p:cNvPr id="82" name="Rectangle 12"/>
          <p:cNvSpPr/>
          <p:nvPr/>
        </p:nvSpPr>
        <p:spPr bwMode="gray">
          <a:xfrm rot="16200000">
            <a:off x="2730168" y="5520329"/>
            <a:ext cx="972000" cy="103147"/>
          </a:xfrm>
          <a:prstGeom prst="rect">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2" tIns="45718" rIns="91422" bIns="45718" numCol="1" spcCol="0" rtlCol="0" fromWordArt="0" anchor="ctr" anchorCtr="0" forceAA="0" compatLnSpc="1">
            <a:prstTxWarp prst="textNoShape">
              <a:avLst/>
            </a:prstTxWarp>
            <a:noAutofit/>
          </a:bodyPr>
          <a:lstStyle/>
          <a:p>
            <a:pPr algn="ctr"/>
            <a:endParaRPr lang="en-US" sz="1500" b="1" dirty="0">
              <a:solidFill>
                <a:srgbClr val="7D8890">
                  <a:lumMod val="75000"/>
                </a:srgbClr>
              </a:solidFill>
              <a:latin typeface="Arial" panose="020B0604020202020204" pitchFamily="34" charset="0"/>
              <a:cs typeface="Arial" panose="020B0604020202020204" pitchFamily="34" charset="0"/>
            </a:endParaRPr>
          </a:p>
        </p:txBody>
      </p:sp>
      <p:sp>
        <p:nvSpPr>
          <p:cNvPr id="83" name="Rectangle 12"/>
          <p:cNvSpPr/>
          <p:nvPr/>
        </p:nvSpPr>
        <p:spPr bwMode="gray">
          <a:xfrm rot="16200000">
            <a:off x="8485639" y="2751025"/>
            <a:ext cx="972000" cy="103147"/>
          </a:xfrm>
          <a:prstGeom prst="rect">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2" tIns="45718" rIns="91422" bIns="45718" numCol="1" spcCol="0" rtlCol="0" fromWordArt="0" anchor="ctr" anchorCtr="0" forceAA="0" compatLnSpc="1">
            <a:prstTxWarp prst="textNoShape">
              <a:avLst/>
            </a:prstTxWarp>
            <a:noAutofit/>
          </a:bodyPr>
          <a:lstStyle/>
          <a:p>
            <a:pPr algn="ctr"/>
            <a:endParaRPr lang="en-US" sz="1500" b="1" dirty="0">
              <a:solidFill>
                <a:srgbClr val="7D8890">
                  <a:lumMod val="75000"/>
                </a:srgbClr>
              </a:solidFill>
              <a:latin typeface="Arial" panose="020B0604020202020204" pitchFamily="34" charset="0"/>
              <a:cs typeface="Arial" panose="020B0604020202020204" pitchFamily="34" charset="0"/>
            </a:endParaRPr>
          </a:p>
        </p:txBody>
      </p:sp>
      <p:sp>
        <p:nvSpPr>
          <p:cNvPr id="84" name="Rectangle 12"/>
          <p:cNvSpPr/>
          <p:nvPr/>
        </p:nvSpPr>
        <p:spPr bwMode="gray">
          <a:xfrm rot="16200000">
            <a:off x="8485639" y="4138193"/>
            <a:ext cx="972000" cy="103147"/>
          </a:xfrm>
          <a:prstGeom prst="rect">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2" tIns="45718" rIns="91422" bIns="45718" numCol="1" spcCol="0" rtlCol="0" fromWordArt="0" anchor="ctr" anchorCtr="0" forceAA="0" compatLnSpc="1">
            <a:prstTxWarp prst="textNoShape">
              <a:avLst/>
            </a:prstTxWarp>
            <a:noAutofit/>
          </a:bodyPr>
          <a:lstStyle/>
          <a:p>
            <a:pPr algn="ctr"/>
            <a:endParaRPr lang="en-US" sz="1500" b="1" dirty="0">
              <a:solidFill>
                <a:srgbClr val="7D8890">
                  <a:lumMod val="75000"/>
                </a:srgbClr>
              </a:solidFill>
              <a:latin typeface="Arial" panose="020B0604020202020204" pitchFamily="34" charset="0"/>
              <a:cs typeface="Arial" panose="020B0604020202020204" pitchFamily="34" charset="0"/>
            </a:endParaRPr>
          </a:p>
        </p:txBody>
      </p:sp>
      <p:sp>
        <p:nvSpPr>
          <p:cNvPr id="85" name="Rectangle 12"/>
          <p:cNvSpPr/>
          <p:nvPr/>
        </p:nvSpPr>
        <p:spPr bwMode="gray">
          <a:xfrm rot="16200000">
            <a:off x="8485639" y="5520329"/>
            <a:ext cx="972000" cy="103147"/>
          </a:xfrm>
          <a:prstGeom prst="rect">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2" tIns="45718" rIns="91422" bIns="45718" numCol="1" spcCol="0" rtlCol="0" fromWordArt="0" anchor="ctr" anchorCtr="0" forceAA="0" compatLnSpc="1">
            <a:prstTxWarp prst="textNoShape">
              <a:avLst/>
            </a:prstTxWarp>
            <a:noAutofit/>
          </a:bodyPr>
          <a:lstStyle/>
          <a:p>
            <a:pPr algn="ctr"/>
            <a:endParaRPr lang="en-US" sz="1500" b="1" dirty="0">
              <a:solidFill>
                <a:srgbClr val="7D8890">
                  <a:lumMod val="75000"/>
                </a:srgbClr>
              </a:solidFill>
              <a:latin typeface="Arial" panose="020B0604020202020204" pitchFamily="34" charset="0"/>
              <a:cs typeface="Arial" panose="020B0604020202020204" pitchFamily="34" charset="0"/>
            </a:endParaRPr>
          </a:p>
        </p:txBody>
      </p:sp>
      <p:sp>
        <p:nvSpPr>
          <p:cNvPr id="87" name="Textplatzhalter 3"/>
          <p:cNvSpPr txBox="1">
            <a:spLocks/>
          </p:cNvSpPr>
          <p:nvPr/>
        </p:nvSpPr>
        <p:spPr bwMode="gray">
          <a:xfrm>
            <a:off x="617539" y="2316598"/>
            <a:ext cx="2547056" cy="972001"/>
          </a:xfrm>
          <a:prstGeom prst="rect">
            <a:avLst/>
          </a:prstGeom>
        </p:spPr>
        <p:txBody>
          <a:bodyPr vert="horz" lIns="108000" tIns="0" rIns="10800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lgn="r"/>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pPr marL="180000" lvl="2" indent="-180000" algn="r"/>
            <a:endParaRPr lang="en-US" sz="1400" dirty="0">
              <a:solidFill>
                <a:schemeClr val="bg1"/>
              </a:solidFill>
              <a:latin typeface="Arial" panose="020B0604020202020204" pitchFamily="34" charset="0"/>
              <a:cs typeface="Arial" panose="020B0604020202020204" pitchFamily="34" charset="0"/>
            </a:endParaRPr>
          </a:p>
        </p:txBody>
      </p:sp>
      <p:sp>
        <p:nvSpPr>
          <p:cNvPr id="88" name="Textplatzhalter 3"/>
          <p:cNvSpPr txBox="1">
            <a:spLocks/>
          </p:cNvSpPr>
          <p:nvPr/>
        </p:nvSpPr>
        <p:spPr bwMode="gray">
          <a:xfrm>
            <a:off x="617539" y="3703766"/>
            <a:ext cx="2547056" cy="972001"/>
          </a:xfrm>
          <a:prstGeom prst="rect">
            <a:avLst/>
          </a:prstGeom>
        </p:spPr>
        <p:txBody>
          <a:bodyPr vert="horz" lIns="108000" tIns="0" rIns="10800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lgn="r"/>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pPr marL="180000" lvl="2" indent="-180000" algn="r"/>
            <a:endParaRPr lang="en-US" sz="1400" dirty="0">
              <a:solidFill>
                <a:schemeClr val="bg1"/>
              </a:solidFill>
              <a:latin typeface="Arial" panose="020B0604020202020204" pitchFamily="34" charset="0"/>
              <a:cs typeface="Arial" panose="020B0604020202020204" pitchFamily="34" charset="0"/>
            </a:endParaRPr>
          </a:p>
        </p:txBody>
      </p:sp>
      <p:sp>
        <p:nvSpPr>
          <p:cNvPr id="89" name="Textplatzhalter 3"/>
          <p:cNvSpPr txBox="1">
            <a:spLocks/>
          </p:cNvSpPr>
          <p:nvPr/>
        </p:nvSpPr>
        <p:spPr bwMode="gray">
          <a:xfrm>
            <a:off x="617539" y="5085902"/>
            <a:ext cx="2547056" cy="972001"/>
          </a:xfrm>
          <a:prstGeom prst="rect">
            <a:avLst/>
          </a:prstGeom>
        </p:spPr>
        <p:txBody>
          <a:bodyPr vert="horz" lIns="108000" tIns="0" rIns="10800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lgn="r"/>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pPr marL="180000" lvl="2" indent="-180000" algn="r"/>
            <a:endParaRPr lang="en-US" sz="1400" dirty="0">
              <a:solidFill>
                <a:schemeClr val="bg1"/>
              </a:solidFill>
              <a:latin typeface="Arial" panose="020B0604020202020204" pitchFamily="34" charset="0"/>
              <a:cs typeface="Arial" panose="020B0604020202020204" pitchFamily="34" charset="0"/>
            </a:endParaRPr>
          </a:p>
        </p:txBody>
      </p:sp>
      <p:sp>
        <p:nvSpPr>
          <p:cNvPr id="90" name="Textplatzhalter 3"/>
          <p:cNvSpPr txBox="1">
            <a:spLocks/>
          </p:cNvSpPr>
          <p:nvPr/>
        </p:nvSpPr>
        <p:spPr bwMode="gray">
          <a:xfrm>
            <a:off x="9023213" y="2316598"/>
            <a:ext cx="2547056" cy="972001"/>
          </a:xfrm>
          <a:prstGeom prst="rect">
            <a:avLst/>
          </a:prstGeom>
        </p:spPr>
        <p:txBody>
          <a:bodyPr vert="horz" lIns="108000" tIns="0" rIns="10800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pPr marL="180000" lvl="2" indent="-180000"/>
            <a:endParaRPr lang="en-US" sz="1400" dirty="0">
              <a:solidFill>
                <a:schemeClr val="bg1"/>
              </a:solidFill>
              <a:latin typeface="Arial" panose="020B0604020202020204" pitchFamily="34" charset="0"/>
              <a:cs typeface="Arial" panose="020B0604020202020204" pitchFamily="34" charset="0"/>
            </a:endParaRPr>
          </a:p>
        </p:txBody>
      </p:sp>
      <p:sp>
        <p:nvSpPr>
          <p:cNvPr id="91" name="Textplatzhalter 3"/>
          <p:cNvSpPr txBox="1">
            <a:spLocks/>
          </p:cNvSpPr>
          <p:nvPr/>
        </p:nvSpPr>
        <p:spPr bwMode="gray">
          <a:xfrm>
            <a:off x="9023213" y="3703766"/>
            <a:ext cx="2547056" cy="972001"/>
          </a:xfrm>
          <a:prstGeom prst="rect">
            <a:avLst/>
          </a:prstGeom>
        </p:spPr>
        <p:txBody>
          <a:bodyPr vert="horz" lIns="108000" tIns="0" rIns="10800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pPr marL="180000" lvl="2" indent="-180000"/>
            <a:endParaRPr lang="en-US" sz="1400" dirty="0">
              <a:solidFill>
                <a:schemeClr val="bg1"/>
              </a:solidFill>
              <a:latin typeface="Arial" panose="020B0604020202020204" pitchFamily="34" charset="0"/>
              <a:cs typeface="Arial" panose="020B0604020202020204" pitchFamily="34" charset="0"/>
            </a:endParaRPr>
          </a:p>
        </p:txBody>
      </p:sp>
      <p:sp>
        <p:nvSpPr>
          <p:cNvPr id="92" name="Textplatzhalter 3"/>
          <p:cNvSpPr txBox="1">
            <a:spLocks/>
          </p:cNvSpPr>
          <p:nvPr/>
        </p:nvSpPr>
        <p:spPr bwMode="gray">
          <a:xfrm>
            <a:off x="9023213" y="5085902"/>
            <a:ext cx="2547056" cy="972001"/>
          </a:xfrm>
          <a:prstGeom prst="rect">
            <a:avLst/>
          </a:prstGeom>
        </p:spPr>
        <p:txBody>
          <a:bodyPr vert="horz" lIns="108000" tIns="0" rIns="10800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4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a:t>
            </a:r>
          </a:p>
          <a:p>
            <a:pPr marL="180000" lvl="2" indent="-180000"/>
            <a:endParaRPr lang="en-US" sz="140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5308292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bwMode="gray">
          <a:xfrm>
            <a:off x="615949" y="2779415"/>
            <a:ext cx="10958514" cy="1368767"/>
            <a:chOff x="2168224" y="2779415"/>
            <a:chExt cx="7853964" cy="1368767"/>
          </a:xfrm>
        </p:grpSpPr>
        <p:sp>
          <p:nvSpPr>
            <p:cNvPr id="5" name="Textfeld 4"/>
            <p:cNvSpPr txBox="1"/>
            <p:nvPr/>
          </p:nvSpPr>
          <p:spPr bwMode="gray">
            <a:xfrm>
              <a:off x="2168224" y="2783832"/>
              <a:ext cx="7853964" cy="1364350"/>
            </a:xfrm>
            <a:prstGeom prst="rect">
              <a:avLst/>
            </a:prstGeom>
            <a:noFill/>
          </p:spPr>
          <p:txBody>
            <a:bodyPr lIns="180000" tIns="72000" rIns="72000" bIns="72000" anchor="ctr"/>
            <a:lstStyle>
              <a:defPPr>
                <a:defRPr lang="de-DE"/>
              </a:defPPr>
              <a:lvl1pPr indent="0" defTabSz="1221456">
                <a:spcBef>
                  <a:spcPts val="300"/>
                </a:spcBef>
                <a:spcAft>
                  <a:spcPts val="300"/>
                </a:spcAft>
                <a:buClr>
                  <a:schemeClr val="accent2"/>
                </a:buClr>
                <a:buSzPct val="110000"/>
                <a:buFont typeface="Arial" pitchFamily="34" charset="0"/>
                <a:buNone/>
                <a:defRPr sz="1600" baseline="0">
                  <a:solidFill>
                    <a:schemeClr val="bg1"/>
                  </a:solidFill>
                </a:defRPr>
              </a:lvl1pPr>
              <a:lvl2pPr marL="3175" indent="0" defTabSz="1221456">
                <a:spcBef>
                  <a:spcPts val="200"/>
                </a:spcBef>
                <a:spcAft>
                  <a:spcPts val="300"/>
                </a:spcAft>
                <a:buClr>
                  <a:schemeClr val="accent1"/>
                </a:buClr>
                <a:buSzPct val="110000"/>
                <a:buFont typeface="Arial" pitchFamily="34" charset="0"/>
                <a:buNone/>
                <a:tabLst/>
                <a:defRPr sz="1600"/>
              </a:lvl2pPr>
              <a:lvl3pPr marL="3175" indent="0" defTabSz="1221456">
                <a:spcBef>
                  <a:spcPts val="200"/>
                </a:spcBef>
                <a:spcAft>
                  <a:spcPts val="300"/>
                </a:spcAft>
                <a:buClr>
                  <a:srgbClr val="6BC200"/>
                </a:buClr>
                <a:buSzPct val="110000"/>
                <a:buFont typeface="Arial" pitchFamily="34" charset="0"/>
                <a:buNone/>
                <a:tabLst/>
                <a:defRPr sz="1600"/>
              </a:lvl3pPr>
              <a:lvl4pPr marL="3175" indent="0" defTabSz="1221456">
                <a:spcBef>
                  <a:spcPts val="200"/>
                </a:spcBef>
                <a:spcAft>
                  <a:spcPts val="300"/>
                </a:spcAft>
                <a:buClr>
                  <a:schemeClr val="accent5"/>
                </a:buClr>
                <a:buSzPct val="110000"/>
                <a:buFont typeface="Arial" pitchFamily="34" charset="0"/>
                <a:buNone/>
                <a:tabLst/>
                <a:defRPr sz="1600"/>
              </a:lvl4pPr>
              <a:lvl5pPr marL="3175" indent="0" defTabSz="1221456">
                <a:spcBef>
                  <a:spcPts val="200"/>
                </a:spcBef>
                <a:spcAft>
                  <a:spcPts val="300"/>
                </a:spcAft>
                <a:buClr>
                  <a:schemeClr val="accent6"/>
                </a:buClr>
                <a:buSzPct val="110000"/>
                <a:buFont typeface="Arial" pitchFamily="34" charset="0"/>
                <a:buNone/>
                <a:tabLst/>
                <a:defRPr sz="1600"/>
              </a:lvl5pPr>
              <a:lvl6pPr marL="3175" indent="0" defTabSz="1221456">
                <a:spcBef>
                  <a:spcPts val="200"/>
                </a:spcBef>
                <a:spcAft>
                  <a:spcPts val="300"/>
                </a:spcAft>
                <a:buClr>
                  <a:schemeClr val="accent6"/>
                </a:buClr>
                <a:buSzPct val="110000"/>
                <a:buFont typeface="Arial" pitchFamily="34" charset="0"/>
                <a:buNone/>
                <a:tabLst/>
                <a:defRPr sz="1600"/>
              </a:lvl6pPr>
              <a:lvl7pPr marL="3175" indent="0" defTabSz="1221456">
                <a:spcBef>
                  <a:spcPts val="200"/>
                </a:spcBef>
                <a:spcAft>
                  <a:spcPts val="300"/>
                </a:spcAft>
                <a:buClr>
                  <a:schemeClr val="accent6"/>
                </a:buClr>
                <a:buSzPct val="110000"/>
                <a:buFont typeface="Arial" pitchFamily="34" charset="0"/>
                <a:buNone/>
                <a:tabLst/>
                <a:defRPr sz="1600"/>
              </a:lvl7pPr>
              <a:lvl8pPr marL="3175" indent="0" defTabSz="1221456">
                <a:spcBef>
                  <a:spcPts val="200"/>
                </a:spcBef>
                <a:spcAft>
                  <a:spcPts val="300"/>
                </a:spcAft>
                <a:buClr>
                  <a:schemeClr val="accent6"/>
                </a:buClr>
                <a:buSzPct val="110000"/>
                <a:buFont typeface="Arial" pitchFamily="34" charset="0"/>
                <a:buNone/>
                <a:tabLst/>
                <a:defRPr sz="1600"/>
              </a:lvl8pPr>
              <a:lvl9pPr marL="3175" indent="0" defTabSz="1221456">
                <a:spcBef>
                  <a:spcPts val="200"/>
                </a:spcBef>
                <a:spcAft>
                  <a:spcPts val="300"/>
                </a:spcAft>
                <a:buClr>
                  <a:schemeClr val="accent6"/>
                </a:buClr>
                <a:buSzPct val="110000"/>
                <a:buFont typeface="Arial" pitchFamily="34" charset="0"/>
                <a:buNone/>
                <a:tabLst/>
                <a:defRPr sz="1600"/>
              </a:lvl9pPr>
            </a:lstStyle>
            <a:p>
              <a:pPr algn="ctr"/>
              <a:r>
                <a:rPr lang="en-US" sz="6600" dirty="0">
                  <a:latin typeface="Arial" panose="020B0604020202020204" pitchFamily="34" charset="0"/>
                  <a:cs typeface="Arial" panose="020B0604020202020204" pitchFamily="34" charset="0"/>
                </a:rPr>
                <a:t>TEXT SLIDES</a:t>
              </a:r>
            </a:p>
          </p:txBody>
        </p:sp>
        <p:grpSp>
          <p:nvGrpSpPr>
            <p:cNvPr id="2" name="Group 1"/>
            <p:cNvGrpSpPr/>
            <p:nvPr/>
          </p:nvGrpSpPr>
          <p:grpSpPr bwMode="gray">
            <a:xfrm>
              <a:off x="2168225" y="2779415"/>
              <a:ext cx="7853962" cy="1358020"/>
              <a:chOff x="5352821" y="2788468"/>
              <a:chExt cx="1484769" cy="1358020"/>
            </a:xfrm>
          </p:grpSpPr>
          <p:cxnSp>
            <p:nvCxnSpPr>
              <p:cNvPr id="4" name="Straight Connector 3"/>
              <p:cNvCxnSpPr/>
              <p:nvPr/>
            </p:nvCxnSpPr>
            <p:spPr bwMode="gray">
              <a:xfrm>
                <a:off x="5352821" y="4146488"/>
                <a:ext cx="1484769" cy="0"/>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bwMode="gray">
              <a:xfrm>
                <a:off x="5352821" y="2788468"/>
                <a:ext cx="1484769" cy="0"/>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3619023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Positioning</a:t>
            </a:r>
          </a:p>
        </p:txBody>
      </p:sp>
      <p:sp>
        <p:nvSpPr>
          <p:cNvPr id="3" name="Untertitel 2"/>
          <p:cNvSpPr>
            <a:spLocks noGrp="1"/>
          </p:cNvSpPr>
          <p:nvPr>
            <p:ph type="subTitle" idx="14"/>
          </p:nvPr>
        </p:nvSpPr>
        <p:spPr bwMode="gray"/>
        <p:txBody>
          <a:bodyPr/>
          <a:lstStyle/>
          <a:p>
            <a:endParaRPr lang="en-US" dirty="0"/>
          </a:p>
        </p:txBody>
      </p:sp>
      <p:grpSp>
        <p:nvGrpSpPr>
          <p:cNvPr id="5" name="Group 9"/>
          <p:cNvGrpSpPr/>
          <p:nvPr/>
        </p:nvGrpSpPr>
        <p:grpSpPr bwMode="gray">
          <a:xfrm>
            <a:off x="10673879" y="3872116"/>
            <a:ext cx="644900" cy="1547784"/>
            <a:chOff x="8991235" y="3304986"/>
            <a:chExt cx="644816" cy="1547784"/>
          </a:xfrm>
        </p:grpSpPr>
        <p:sp>
          <p:nvSpPr>
            <p:cNvPr id="6" name="Shape 7503"/>
            <p:cNvSpPr/>
            <p:nvPr/>
          </p:nvSpPr>
          <p:spPr bwMode="gray">
            <a:xfrm>
              <a:off x="8991235" y="3304986"/>
              <a:ext cx="644816" cy="1547784"/>
            </a:xfrm>
            <a:custGeom>
              <a:avLst/>
              <a:gdLst/>
              <a:ahLst/>
              <a:cxnLst/>
              <a:rect l="0" t="0" r="0" b="0"/>
              <a:pathLst>
                <a:path w="384" h="922" extrusionOk="0">
                  <a:moveTo>
                    <a:pt x="320" y="171"/>
                  </a:moveTo>
                  <a:cubicBezTo>
                    <a:pt x="327" y="175"/>
                    <a:pt x="332" y="182"/>
                    <a:pt x="334" y="194"/>
                  </a:cubicBezTo>
                  <a:cubicBezTo>
                    <a:pt x="338" y="215"/>
                    <a:pt x="360" y="287"/>
                    <a:pt x="371" y="307"/>
                  </a:cubicBezTo>
                  <a:cubicBezTo>
                    <a:pt x="382" y="327"/>
                    <a:pt x="384" y="354"/>
                    <a:pt x="373" y="371"/>
                  </a:cubicBezTo>
                  <a:cubicBezTo>
                    <a:pt x="362" y="387"/>
                    <a:pt x="336" y="428"/>
                    <a:pt x="332" y="434"/>
                  </a:cubicBezTo>
                  <a:cubicBezTo>
                    <a:pt x="328" y="440"/>
                    <a:pt x="327" y="444"/>
                    <a:pt x="321" y="443"/>
                  </a:cubicBezTo>
                  <a:cubicBezTo>
                    <a:pt x="321" y="443"/>
                    <a:pt x="321" y="443"/>
                    <a:pt x="320" y="443"/>
                  </a:cubicBezTo>
                  <a:cubicBezTo>
                    <a:pt x="320" y="350"/>
                    <a:pt x="320" y="350"/>
                    <a:pt x="320" y="350"/>
                  </a:cubicBezTo>
                  <a:cubicBezTo>
                    <a:pt x="325" y="342"/>
                    <a:pt x="331" y="335"/>
                    <a:pt x="329" y="331"/>
                  </a:cubicBezTo>
                  <a:cubicBezTo>
                    <a:pt x="325" y="325"/>
                    <a:pt x="323" y="324"/>
                    <a:pt x="320" y="320"/>
                  </a:cubicBezTo>
                  <a:lnTo>
                    <a:pt x="320" y="171"/>
                  </a:lnTo>
                  <a:close/>
                  <a:moveTo>
                    <a:pt x="234" y="7"/>
                  </a:moveTo>
                  <a:cubicBezTo>
                    <a:pt x="239" y="11"/>
                    <a:pt x="245" y="19"/>
                    <a:pt x="250" y="16"/>
                  </a:cubicBezTo>
                  <a:cubicBezTo>
                    <a:pt x="254" y="14"/>
                    <a:pt x="253" y="27"/>
                    <a:pt x="258" y="27"/>
                  </a:cubicBezTo>
                  <a:cubicBezTo>
                    <a:pt x="264" y="27"/>
                    <a:pt x="270" y="45"/>
                    <a:pt x="269" y="55"/>
                  </a:cubicBezTo>
                  <a:cubicBezTo>
                    <a:pt x="269" y="65"/>
                    <a:pt x="266" y="76"/>
                    <a:pt x="265" y="80"/>
                  </a:cubicBezTo>
                  <a:cubicBezTo>
                    <a:pt x="265" y="84"/>
                    <a:pt x="263" y="100"/>
                    <a:pt x="259" y="100"/>
                  </a:cubicBezTo>
                  <a:cubicBezTo>
                    <a:pt x="256" y="100"/>
                    <a:pt x="254" y="101"/>
                    <a:pt x="254" y="101"/>
                  </a:cubicBezTo>
                  <a:cubicBezTo>
                    <a:pt x="254" y="101"/>
                    <a:pt x="250" y="114"/>
                    <a:pt x="250" y="124"/>
                  </a:cubicBezTo>
                  <a:cubicBezTo>
                    <a:pt x="250" y="134"/>
                    <a:pt x="252" y="134"/>
                    <a:pt x="252" y="134"/>
                  </a:cubicBezTo>
                  <a:cubicBezTo>
                    <a:pt x="258" y="143"/>
                    <a:pt x="258" y="143"/>
                    <a:pt x="258" y="143"/>
                  </a:cubicBezTo>
                  <a:cubicBezTo>
                    <a:pt x="258" y="143"/>
                    <a:pt x="288" y="159"/>
                    <a:pt x="302" y="163"/>
                  </a:cubicBezTo>
                  <a:cubicBezTo>
                    <a:pt x="308" y="165"/>
                    <a:pt x="315" y="167"/>
                    <a:pt x="320" y="171"/>
                  </a:cubicBezTo>
                  <a:cubicBezTo>
                    <a:pt x="320" y="320"/>
                    <a:pt x="320" y="320"/>
                    <a:pt x="320" y="320"/>
                  </a:cubicBezTo>
                  <a:cubicBezTo>
                    <a:pt x="318" y="317"/>
                    <a:pt x="317" y="312"/>
                    <a:pt x="315" y="303"/>
                  </a:cubicBezTo>
                  <a:cubicBezTo>
                    <a:pt x="315" y="323"/>
                    <a:pt x="308" y="351"/>
                    <a:pt x="313" y="370"/>
                  </a:cubicBezTo>
                  <a:cubicBezTo>
                    <a:pt x="312" y="363"/>
                    <a:pt x="316" y="356"/>
                    <a:pt x="320" y="350"/>
                  </a:cubicBezTo>
                  <a:cubicBezTo>
                    <a:pt x="320" y="443"/>
                    <a:pt x="320" y="443"/>
                    <a:pt x="320" y="443"/>
                  </a:cubicBezTo>
                  <a:cubicBezTo>
                    <a:pt x="315" y="442"/>
                    <a:pt x="312" y="443"/>
                    <a:pt x="312" y="443"/>
                  </a:cubicBezTo>
                  <a:cubicBezTo>
                    <a:pt x="312" y="443"/>
                    <a:pt x="309" y="454"/>
                    <a:pt x="305" y="457"/>
                  </a:cubicBezTo>
                  <a:cubicBezTo>
                    <a:pt x="300" y="460"/>
                    <a:pt x="294" y="471"/>
                    <a:pt x="293" y="467"/>
                  </a:cubicBezTo>
                  <a:cubicBezTo>
                    <a:pt x="292" y="464"/>
                    <a:pt x="288" y="496"/>
                    <a:pt x="284" y="513"/>
                  </a:cubicBezTo>
                  <a:cubicBezTo>
                    <a:pt x="280" y="530"/>
                    <a:pt x="262" y="651"/>
                    <a:pt x="262" y="668"/>
                  </a:cubicBezTo>
                  <a:cubicBezTo>
                    <a:pt x="262" y="685"/>
                    <a:pt x="255" y="703"/>
                    <a:pt x="256" y="715"/>
                  </a:cubicBezTo>
                  <a:cubicBezTo>
                    <a:pt x="256" y="728"/>
                    <a:pt x="253" y="760"/>
                    <a:pt x="253" y="778"/>
                  </a:cubicBezTo>
                  <a:cubicBezTo>
                    <a:pt x="252" y="796"/>
                    <a:pt x="236" y="814"/>
                    <a:pt x="236" y="827"/>
                  </a:cubicBezTo>
                  <a:cubicBezTo>
                    <a:pt x="236" y="840"/>
                    <a:pt x="240" y="846"/>
                    <a:pt x="238" y="854"/>
                  </a:cubicBezTo>
                  <a:cubicBezTo>
                    <a:pt x="236" y="862"/>
                    <a:pt x="236" y="867"/>
                    <a:pt x="245" y="876"/>
                  </a:cubicBezTo>
                  <a:cubicBezTo>
                    <a:pt x="253" y="885"/>
                    <a:pt x="256" y="893"/>
                    <a:pt x="256" y="900"/>
                  </a:cubicBezTo>
                  <a:cubicBezTo>
                    <a:pt x="255" y="907"/>
                    <a:pt x="253" y="910"/>
                    <a:pt x="236" y="910"/>
                  </a:cubicBezTo>
                  <a:cubicBezTo>
                    <a:pt x="220" y="911"/>
                    <a:pt x="204" y="906"/>
                    <a:pt x="204" y="902"/>
                  </a:cubicBezTo>
                  <a:cubicBezTo>
                    <a:pt x="204" y="898"/>
                    <a:pt x="199" y="897"/>
                    <a:pt x="194" y="897"/>
                  </a:cubicBezTo>
                  <a:cubicBezTo>
                    <a:pt x="189" y="897"/>
                    <a:pt x="190" y="892"/>
                    <a:pt x="192" y="882"/>
                  </a:cubicBezTo>
                  <a:cubicBezTo>
                    <a:pt x="194" y="873"/>
                    <a:pt x="201" y="859"/>
                    <a:pt x="196" y="861"/>
                  </a:cubicBezTo>
                  <a:cubicBezTo>
                    <a:pt x="192" y="862"/>
                    <a:pt x="189" y="859"/>
                    <a:pt x="189" y="846"/>
                  </a:cubicBezTo>
                  <a:cubicBezTo>
                    <a:pt x="189" y="832"/>
                    <a:pt x="187" y="828"/>
                    <a:pt x="193" y="820"/>
                  </a:cubicBezTo>
                  <a:cubicBezTo>
                    <a:pt x="199" y="811"/>
                    <a:pt x="198" y="796"/>
                    <a:pt x="196" y="784"/>
                  </a:cubicBezTo>
                  <a:cubicBezTo>
                    <a:pt x="195" y="772"/>
                    <a:pt x="191" y="763"/>
                    <a:pt x="194" y="748"/>
                  </a:cubicBezTo>
                  <a:cubicBezTo>
                    <a:pt x="198" y="733"/>
                    <a:pt x="199" y="714"/>
                    <a:pt x="196" y="706"/>
                  </a:cubicBezTo>
                  <a:cubicBezTo>
                    <a:pt x="194" y="699"/>
                    <a:pt x="196" y="690"/>
                    <a:pt x="201" y="684"/>
                  </a:cubicBezTo>
                  <a:cubicBezTo>
                    <a:pt x="207" y="678"/>
                    <a:pt x="199" y="667"/>
                    <a:pt x="199" y="660"/>
                  </a:cubicBezTo>
                  <a:cubicBezTo>
                    <a:pt x="199" y="653"/>
                    <a:pt x="201" y="624"/>
                    <a:pt x="197" y="595"/>
                  </a:cubicBezTo>
                  <a:cubicBezTo>
                    <a:pt x="194" y="566"/>
                    <a:pt x="193" y="544"/>
                    <a:pt x="192" y="537"/>
                  </a:cubicBezTo>
                  <a:cubicBezTo>
                    <a:pt x="192" y="529"/>
                    <a:pt x="188" y="533"/>
                    <a:pt x="177" y="562"/>
                  </a:cubicBezTo>
                  <a:cubicBezTo>
                    <a:pt x="167" y="590"/>
                    <a:pt x="141" y="680"/>
                    <a:pt x="136" y="700"/>
                  </a:cubicBezTo>
                  <a:cubicBezTo>
                    <a:pt x="132" y="717"/>
                    <a:pt x="118" y="780"/>
                    <a:pt x="112" y="808"/>
                  </a:cubicBezTo>
                  <a:cubicBezTo>
                    <a:pt x="112" y="362"/>
                    <a:pt x="112" y="362"/>
                    <a:pt x="112" y="362"/>
                  </a:cubicBezTo>
                  <a:cubicBezTo>
                    <a:pt x="113" y="360"/>
                    <a:pt x="112" y="345"/>
                    <a:pt x="115" y="334"/>
                  </a:cubicBezTo>
                  <a:cubicBezTo>
                    <a:pt x="120" y="321"/>
                    <a:pt x="121" y="303"/>
                    <a:pt x="122" y="282"/>
                  </a:cubicBezTo>
                  <a:cubicBezTo>
                    <a:pt x="122" y="282"/>
                    <a:pt x="117" y="300"/>
                    <a:pt x="112" y="311"/>
                  </a:cubicBezTo>
                  <a:cubicBezTo>
                    <a:pt x="112" y="159"/>
                    <a:pt x="112" y="159"/>
                    <a:pt x="112" y="159"/>
                  </a:cubicBezTo>
                  <a:cubicBezTo>
                    <a:pt x="116" y="157"/>
                    <a:pt x="124" y="155"/>
                    <a:pt x="135" y="154"/>
                  </a:cubicBezTo>
                  <a:cubicBezTo>
                    <a:pt x="160" y="151"/>
                    <a:pt x="179" y="144"/>
                    <a:pt x="185" y="139"/>
                  </a:cubicBezTo>
                  <a:cubicBezTo>
                    <a:pt x="188" y="136"/>
                    <a:pt x="191" y="134"/>
                    <a:pt x="193" y="131"/>
                  </a:cubicBezTo>
                  <a:cubicBezTo>
                    <a:pt x="195" y="129"/>
                    <a:pt x="198" y="126"/>
                    <a:pt x="195" y="126"/>
                  </a:cubicBezTo>
                  <a:cubicBezTo>
                    <a:pt x="188" y="125"/>
                    <a:pt x="187" y="101"/>
                    <a:pt x="184" y="94"/>
                  </a:cubicBezTo>
                  <a:cubicBezTo>
                    <a:pt x="181" y="86"/>
                    <a:pt x="182" y="81"/>
                    <a:pt x="184" y="75"/>
                  </a:cubicBezTo>
                  <a:cubicBezTo>
                    <a:pt x="186" y="69"/>
                    <a:pt x="182" y="59"/>
                    <a:pt x="188" y="49"/>
                  </a:cubicBezTo>
                  <a:cubicBezTo>
                    <a:pt x="193" y="39"/>
                    <a:pt x="186" y="26"/>
                    <a:pt x="193" y="25"/>
                  </a:cubicBezTo>
                  <a:cubicBezTo>
                    <a:pt x="201" y="24"/>
                    <a:pt x="198" y="15"/>
                    <a:pt x="205" y="15"/>
                  </a:cubicBezTo>
                  <a:cubicBezTo>
                    <a:pt x="213" y="15"/>
                    <a:pt x="214" y="4"/>
                    <a:pt x="221" y="8"/>
                  </a:cubicBezTo>
                  <a:cubicBezTo>
                    <a:pt x="229" y="11"/>
                    <a:pt x="229" y="0"/>
                    <a:pt x="234" y="7"/>
                  </a:cubicBezTo>
                  <a:close/>
                  <a:moveTo>
                    <a:pt x="112" y="808"/>
                  </a:moveTo>
                  <a:cubicBezTo>
                    <a:pt x="111" y="813"/>
                    <a:pt x="110" y="817"/>
                    <a:pt x="109" y="819"/>
                  </a:cubicBezTo>
                  <a:cubicBezTo>
                    <a:pt x="106" y="836"/>
                    <a:pt x="102" y="870"/>
                    <a:pt x="97" y="870"/>
                  </a:cubicBezTo>
                  <a:cubicBezTo>
                    <a:pt x="92" y="870"/>
                    <a:pt x="94" y="874"/>
                    <a:pt x="93" y="884"/>
                  </a:cubicBezTo>
                  <a:cubicBezTo>
                    <a:pt x="92" y="893"/>
                    <a:pt x="83" y="894"/>
                    <a:pt x="77" y="897"/>
                  </a:cubicBezTo>
                  <a:cubicBezTo>
                    <a:pt x="72" y="899"/>
                    <a:pt x="70" y="893"/>
                    <a:pt x="70" y="893"/>
                  </a:cubicBezTo>
                  <a:cubicBezTo>
                    <a:pt x="70" y="893"/>
                    <a:pt x="61" y="912"/>
                    <a:pt x="45" y="914"/>
                  </a:cubicBezTo>
                  <a:cubicBezTo>
                    <a:pt x="30" y="916"/>
                    <a:pt x="0" y="922"/>
                    <a:pt x="0" y="914"/>
                  </a:cubicBezTo>
                  <a:cubicBezTo>
                    <a:pt x="0" y="907"/>
                    <a:pt x="3" y="900"/>
                    <a:pt x="13" y="894"/>
                  </a:cubicBezTo>
                  <a:cubicBezTo>
                    <a:pt x="24" y="888"/>
                    <a:pt x="31" y="871"/>
                    <a:pt x="35" y="867"/>
                  </a:cubicBezTo>
                  <a:cubicBezTo>
                    <a:pt x="39" y="863"/>
                    <a:pt x="34" y="864"/>
                    <a:pt x="37" y="856"/>
                  </a:cubicBezTo>
                  <a:cubicBezTo>
                    <a:pt x="41" y="848"/>
                    <a:pt x="51" y="799"/>
                    <a:pt x="53" y="783"/>
                  </a:cubicBezTo>
                  <a:cubicBezTo>
                    <a:pt x="55" y="768"/>
                    <a:pt x="54" y="713"/>
                    <a:pt x="61" y="688"/>
                  </a:cubicBezTo>
                  <a:cubicBezTo>
                    <a:pt x="69" y="663"/>
                    <a:pt x="92" y="581"/>
                    <a:pt x="96" y="558"/>
                  </a:cubicBezTo>
                  <a:cubicBezTo>
                    <a:pt x="99" y="536"/>
                    <a:pt x="104" y="513"/>
                    <a:pt x="104" y="501"/>
                  </a:cubicBezTo>
                  <a:cubicBezTo>
                    <a:pt x="104" y="488"/>
                    <a:pt x="105" y="480"/>
                    <a:pt x="109" y="471"/>
                  </a:cubicBezTo>
                  <a:cubicBezTo>
                    <a:pt x="112" y="462"/>
                    <a:pt x="108" y="450"/>
                    <a:pt x="108" y="450"/>
                  </a:cubicBezTo>
                  <a:cubicBezTo>
                    <a:pt x="108" y="450"/>
                    <a:pt x="99" y="457"/>
                    <a:pt x="94" y="461"/>
                  </a:cubicBezTo>
                  <a:cubicBezTo>
                    <a:pt x="88" y="466"/>
                    <a:pt x="88" y="459"/>
                    <a:pt x="91" y="448"/>
                  </a:cubicBezTo>
                  <a:cubicBezTo>
                    <a:pt x="94" y="437"/>
                    <a:pt x="91" y="431"/>
                    <a:pt x="89" y="434"/>
                  </a:cubicBezTo>
                  <a:cubicBezTo>
                    <a:pt x="86" y="437"/>
                    <a:pt x="84" y="416"/>
                    <a:pt x="77" y="403"/>
                  </a:cubicBezTo>
                  <a:cubicBezTo>
                    <a:pt x="70" y="390"/>
                    <a:pt x="55" y="363"/>
                    <a:pt x="59" y="348"/>
                  </a:cubicBezTo>
                  <a:cubicBezTo>
                    <a:pt x="62" y="333"/>
                    <a:pt x="63" y="306"/>
                    <a:pt x="67" y="293"/>
                  </a:cubicBezTo>
                  <a:cubicBezTo>
                    <a:pt x="72" y="280"/>
                    <a:pt x="76" y="257"/>
                    <a:pt x="80" y="243"/>
                  </a:cubicBezTo>
                  <a:cubicBezTo>
                    <a:pt x="85" y="228"/>
                    <a:pt x="85" y="221"/>
                    <a:pt x="91" y="207"/>
                  </a:cubicBezTo>
                  <a:cubicBezTo>
                    <a:pt x="97" y="192"/>
                    <a:pt x="104" y="176"/>
                    <a:pt x="104" y="169"/>
                  </a:cubicBezTo>
                  <a:cubicBezTo>
                    <a:pt x="104" y="165"/>
                    <a:pt x="106" y="162"/>
                    <a:pt x="112" y="159"/>
                  </a:cubicBezTo>
                  <a:cubicBezTo>
                    <a:pt x="112" y="311"/>
                    <a:pt x="112" y="311"/>
                    <a:pt x="112" y="311"/>
                  </a:cubicBezTo>
                  <a:cubicBezTo>
                    <a:pt x="110" y="316"/>
                    <a:pt x="108" y="319"/>
                    <a:pt x="106" y="319"/>
                  </a:cubicBezTo>
                  <a:cubicBezTo>
                    <a:pt x="100" y="321"/>
                    <a:pt x="100" y="328"/>
                    <a:pt x="106" y="332"/>
                  </a:cubicBezTo>
                  <a:cubicBezTo>
                    <a:pt x="112" y="335"/>
                    <a:pt x="108" y="359"/>
                    <a:pt x="111" y="362"/>
                  </a:cubicBezTo>
                  <a:cubicBezTo>
                    <a:pt x="111" y="362"/>
                    <a:pt x="111" y="362"/>
                    <a:pt x="112" y="362"/>
                  </a:cubicBezTo>
                  <a:lnTo>
                    <a:pt x="112" y="808"/>
                  </a:lnTo>
                  <a:close/>
                </a:path>
              </a:pathLst>
            </a:custGeom>
            <a:solidFill>
              <a:schemeClr val="bg1"/>
            </a:solidFill>
            <a:ln>
              <a:noFill/>
            </a:ln>
          </p:spPr>
          <p:txBody>
            <a:bodyPr lIns="121884" tIns="60925" rIns="121884" bIns="60925" anchor="t" anchorCtr="0">
              <a:noAutofit/>
            </a:bodyPr>
            <a:lstStyle/>
            <a:p>
              <a:endParaRPr lang="en-US" sz="2700" dirty="0">
                <a:solidFill>
                  <a:srgbClr val="000000"/>
                </a:solidFill>
                <a:latin typeface="Arial" panose="020B0604020202020204" pitchFamily="34" charset="0"/>
                <a:ea typeface="Roboto Condensed"/>
                <a:cs typeface="Arial" panose="020B0604020202020204" pitchFamily="34" charset="0"/>
                <a:sym typeface="Roboto Condensed"/>
              </a:endParaRPr>
            </a:p>
          </p:txBody>
        </p:sp>
        <p:sp>
          <p:nvSpPr>
            <p:cNvPr id="7" name="Shape 7504"/>
            <p:cNvSpPr/>
            <p:nvPr/>
          </p:nvSpPr>
          <p:spPr bwMode="gray">
            <a:xfrm>
              <a:off x="9228152" y="3524023"/>
              <a:ext cx="230211" cy="447014"/>
            </a:xfrm>
            <a:custGeom>
              <a:avLst/>
              <a:gdLst/>
              <a:ahLst/>
              <a:cxnLst/>
              <a:rect l="0" t="0" r="0" b="0"/>
              <a:pathLst>
                <a:path w="137" h="266" extrusionOk="0">
                  <a:moveTo>
                    <a:pt x="110" y="1"/>
                  </a:moveTo>
                  <a:cubicBezTo>
                    <a:pt x="110" y="3"/>
                    <a:pt x="111" y="3"/>
                    <a:pt x="111" y="3"/>
                  </a:cubicBezTo>
                  <a:cubicBezTo>
                    <a:pt x="116" y="11"/>
                    <a:pt x="116" y="11"/>
                    <a:pt x="116" y="11"/>
                  </a:cubicBezTo>
                  <a:cubicBezTo>
                    <a:pt x="116" y="12"/>
                    <a:pt x="116" y="12"/>
                    <a:pt x="116" y="13"/>
                  </a:cubicBezTo>
                  <a:cubicBezTo>
                    <a:pt x="114" y="27"/>
                    <a:pt x="111" y="74"/>
                    <a:pt x="111" y="106"/>
                  </a:cubicBezTo>
                  <a:cubicBezTo>
                    <a:pt x="111" y="139"/>
                    <a:pt x="107" y="156"/>
                    <a:pt x="112" y="182"/>
                  </a:cubicBezTo>
                  <a:cubicBezTo>
                    <a:pt x="117" y="208"/>
                    <a:pt x="118" y="223"/>
                    <a:pt x="125" y="238"/>
                  </a:cubicBezTo>
                  <a:cubicBezTo>
                    <a:pt x="132" y="254"/>
                    <a:pt x="137" y="265"/>
                    <a:pt x="137" y="265"/>
                  </a:cubicBezTo>
                  <a:cubicBezTo>
                    <a:pt x="137" y="265"/>
                    <a:pt x="114" y="262"/>
                    <a:pt x="91" y="262"/>
                  </a:cubicBezTo>
                  <a:cubicBezTo>
                    <a:pt x="67" y="262"/>
                    <a:pt x="24" y="266"/>
                    <a:pt x="15" y="263"/>
                  </a:cubicBezTo>
                  <a:cubicBezTo>
                    <a:pt x="6" y="261"/>
                    <a:pt x="0" y="257"/>
                    <a:pt x="0" y="257"/>
                  </a:cubicBezTo>
                  <a:cubicBezTo>
                    <a:pt x="0" y="257"/>
                    <a:pt x="11" y="234"/>
                    <a:pt x="18" y="208"/>
                  </a:cubicBezTo>
                  <a:cubicBezTo>
                    <a:pt x="25" y="182"/>
                    <a:pt x="32" y="146"/>
                    <a:pt x="32" y="111"/>
                  </a:cubicBezTo>
                  <a:cubicBezTo>
                    <a:pt x="32" y="75"/>
                    <a:pt x="31" y="41"/>
                    <a:pt x="38" y="23"/>
                  </a:cubicBezTo>
                  <a:cubicBezTo>
                    <a:pt x="40" y="17"/>
                    <a:pt x="42" y="12"/>
                    <a:pt x="43" y="8"/>
                  </a:cubicBezTo>
                  <a:cubicBezTo>
                    <a:pt x="44" y="8"/>
                    <a:pt x="42" y="9"/>
                    <a:pt x="44" y="8"/>
                  </a:cubicBezTo>
                  <a:cubicBezTo>
                    <a:pt x="46" y="6"/>
                    <a:pt x="50" y="3"/>
                    <a:pt x="52" y="0"/>
                  </a:cubicBezTo>
                  <a:cubicBezTo>
                    <a:pt x="56" y="5"/>
                    <a:pt x="58" y="8"/>
                    <a:pt x="65" y="17"/>
                  </a:cubicBezTo>
                  <a:cubicBezTo>
                    <a:pt x="73" y="26"/>
                    <a:pt x="74" y="33"/>
                    <a:pt x="87" y="24"/>
                  </a:cubicBezTo>
                  <a:cubicBezTo>
                    <a:pt x="96" y="18"/>
                    <a:pt x="103" y="9"/>
                    <a:pt x="110" y="1"/>
                  </a:cubicBezTo>
                  <a:close/>
                </a:path>
              </a:pathLst>
            </a:custGeom>
            <a:solidFill>
              <a:schemeClr val="tx2"/>
            </a:solidFill>
            <a:ln>
              <a:noFill/>
            </a:ln>
          </p:spPr>
          <p:txBody>
            <a:bodyPr lIns="121884" tIns="60925" rIns="121884" bIns="60925" anchor="t" anchorCtr="0">
              <a:noAutofit/>
            </a:bodyPr>
            <a:lstStyle/>
            <a:p>
              <a:endParaRPr lang="en-US" sz="2700" dirty="0">
                <a:solidFill>
                  <a:srgbClr val="000000"/>
                </a:solidFill>
                <a:latin typeface="Arial" panose="020B0604020202020204" pitchFamily="34" charset="0"/>
                <a:ea typeface="Roboto Condensed"/>
                <a:cs typeface="Arial" panose="020B0604020202020204" pitchFamily="34" charset="0"/>
                <a:sym typeface="Roboto Condensed"/>
              </a:endParaRPr>
            </a:p>
          </p:txBody>
        </p:sp>
        <p:sp>
          <p:nvSpPr>
            <p:cNvPr id="8" name="Shape 7505"/>
            <p:cNvSpPr/>
            <p:nvPr/>
          </p:nvSpPr>
          <p:spPr bwMode="gray">
            <a:xfrm>
              <a:off x="9265029" y="3576546"/>
              <a:ext cx="110636" cy="441425"/>
            </a:xfrm>
            <a:custGeom>
              <a:avLst/>
              <a:gdLst/>
              <a:ahLst/>
              <a:cxnLst/>
              <a:rect l="0" t="0" r="0" b="0"/>
              <a:pathLst>
                <a:path w="66" h="263" extrusionOk="0">
                  <a:moveTo>
                    <a:pt x="55" y="0"/>
                  </a:moveTo>
                  <a:cubicBezTo>
                    <a:pt x="42" y="13"/>
                    <a:pt x="42" y="13"/>
                    <a:pt x="42" y="13"/>
                  </a:cubicBezTo>
                  <a:cubicBezTo>
                    <a:pt x="42" y="13"/>
                    <a:pt x="49" y="15"/>
                    <a:pt x="46" y="21"/>
                  </a:cubicBezTo>
                  <a:cubicBezTo>
                    <a:pt x="44" y="26"/>
                    <a:pt x="35" y="58"/>
                    <a:pt x="26" y="99"/>
                  </a:cubicBezTo>
                  <a:cubicBezTo>
                    <a:pt x="17" y="141"/>
                    <a:pt x="5" y="214"/>
                    <a:pt x="3" y="224"/>
                  </a:cubicBezTo>
                  <a:cubicBezTo>
                    <a:pt x="0" y="234"/>
                    <a:pt x="3" y="242"/>
                    <a:pt x="10" y="252"/>
                  </a:cubicBezTo>
                  <a:cubicBezTo>
                    <a:pt x="17" y="263"/>
                    <a:pt x="18" y="263"/>
                    <a:pt x="25" y="253"/>
                  </a:cubicBezTo>
                  <a:cubicBezTo>
                    <a:pt x="32" y="244"/>
                    <a:pt x="37" y="248"/>
                    <a:pt x="42" y="221"/>
                  </a:cubicBezTo>
                  <a:cubicBezTo>
                    <a:pt x="46" y="195"/>
                    <a:pt x="53" y="143"/>
                    <a:pt x="57" y="119"/>
                  </a:cubicBezTo>
                  <a:cubicBezTo>
                    <a:pt x="61" y="96"/>
                    <a:pt x="65" y="51"/>
                    <a:pt x="62" y="41"/>
                  </a:cubicBezTo>
                  <a:cubicBezTo>
                    <a:pt x="59" y="31"/>
                    <a:pt x="57" y="25"/>
                    <a:pt x="58" y="21"/>
                  </a:cubicBezTo>
                  <a:cubicBezTo>
                    <a:pt x="59" y="16"/>
                    <a:pt x="66" y="12"/>
                    <a:pt x="66" y="12"/>
                  </a:cubicBezTo>
                  <a:cubicBezTo>
                    <a:pt x="66" y="12"/>
                    <a:pt x="61" y="3"/>
                    <a:pt x="55" y="0"/>
                  </a:cubicBezTo>
                  <a:close/>
                </a:path>
              </a:pathLst>
            </a:custGeom>
            <a:solidFill>
              <a:schemeClr val="bg2"/>
            </a:solidFill>
            <a:ln>
              <a:noFill/>
            </a:ln>
          </p:spPr>
          <p:txBody>
            <a:bodyPr lIns="121884" tIns="60925" rIns="121884" bIns="60925" anchor="t" anchorCtr="0">
              <a:noAutofit/>
            </a:bodyPr>
            <a:lstStyle/>
            <a:p>
              <a:endParaRPr lang="en-US" sz="2700" dirty="0">
                <a:solidFill>
                  <a:srgbClr val="000000"/>
                </a:solidFill>
                <a:latin typeface="Arial" panose="020B0604020202020204" pitchFamily="34" charset="0"/>
                <a:ea typeface="Roboto Condensed"/>
                <a:cs typeface="Arial" panose="020B0604020202020204" pitchFamily="34" charset="0"/>
                <a:sym typeface="Roboto Condensed"/>
              </a:endParaRPr>
            </a:p>
          </p:txBody>
        </p:sp>
      </p:grpSp>
      <p:grpSp>
        <p:nvGrpSpPr>
          <p:cNvPr id="9" name="Group 16"/>
          <p:cNvGrpSpPr/>
          <p:nvPr/>
        </p:nvGrpSpPr>
        <p:grpSpPr bwMode="gray">
          <a:xfrm>
            <a:off x="7960110" y="3430772"/>
            <a:ext cx="346696" cy="1407297"/>
            <a:chOff x="7701385" y="2905707"/>
            <a:chExt cx="412545" cy="1674806"/>
          </a:xfrm>
          <a:solidFill>
            <a:schemeClr val="bg1"/>
          </a:solidFill>
        </p:grpSpPr>
        <p:sp>
          <p:nvSpPr>
            <p:cNvPr id="10" name="Shape 7507"/>
            <p:cNvSpPr/>
            <p:nvPr/>
          </p:nvSpPr>
          <p:spPr bwMode="gray">
            <a:xfrm>
              <a:off x="7701385" y="2905707"/>
              <a:ext cx="412545" cy="1674806"/>
            </a:xfrm>
            <a:custGeom>
              <a:avLst/>
              <a:gdLst/>
              <a:ahLst/>
              <a:cxnLst/>
              <a:rect l="0" t="0" r="0" b="0"/>
              <a:pathLst>
                <a:path w="223" h="905" extrusionOk="0">
                  <a:moveTo>
                    <a:pt x="107" y="1"/>
                  </a:moveTo>
                  <a:cubicBezTo>
                    <a:pt x="127" y="0"/>
                    <a:pt x="143" y="19"/>
                    <a:pt x="147" y="36"/>
                  </a:cubicBezTo>
                  <a:cubicBezTo>
                    <a:pt x="151" y="54"/>
                    <a:pt x="154" y="53"/>
                    <a:pt x="154" y="62"/>
                  </a:cubicBezTo>
                  <a:cubicBezTo>
                    <a:pt x="154" y="72"/>
                    <a:pt x="158" y="83"/>
                    <a:pt x="160" y="98"/>
                  </a:cubicBezTo>
                  <a:cubicBezTo>
                    <a:pt x="162" y="114"/>
                    <a:pt x="163" y="124"/>
                    <a:pt x="171" y="133"/>
                  </a:cubicBezTo>
                  <a:cubicBezTo>
                    <a:pt x="179" y="142"/>
                    <a:pt x="178" y="151"/>
                    <a:pt x="178" y="151"/>
                  </a:cubicBezTo>
                  <a:cubicBezTo>
                    <a:pt x="178" y="151"/>
                    <a:pt x="204" y="153"/>
                    <a:pt x="210" y="170"/>
                  </a:cubicBezTo>
                  <a:cubicBezTo>
                    <a:pt x="217" y="188"/>
                    <a:pt x="218" y="218"/>
                    <a:pt x="221" y="238"/>
                  </a:cubicBezTo>
                  <a:cubicBezTo>
                    <a:pt x="223" y="258"/>
                    <a:pt x="221" y="281"/>
                    <a:pt x="214" y="296"/>
                  </a:cubicBezTo>
                  <a:cubicBezTo>
                    <a:pt x="207" y="311"/>
                    <a:pt x="191" y="313"/>
                    <a:pt x="191" y="313"/>
                  </a:cubicBezTo>
                  <a:cubicBezTo>
                    <a:pt x="191" y="313"/>
                    <a:pt x="189" y="344"/>
                    <a:pt x="198" y="371"/>
                  </a:cubicBezTo>
                  <a:cubicBezTo>
                    <a:pt x="207" y="399"/>
                    <a:pt x="213" y="413"/>
                    <a:pt x="206" y="414"/>
                  </a:cubicBezTo>
                  <a:cubicBezTo>
                    <a:pt x="198" y="416"/>
                    <a:pt x="194" y="416"/>
                    <a:pt x="194" y="416"/>
                  </a:cubicBezTo>
                  <a:cubicBezTo>
                    <a:pt x="194" y="416"/>
                    <a:pt x="194" y="451"/>
                    <a:pt x="189" y="474"/>
                  </a:cubicBezTo>
                  <a:cubicBezTo>
                    <a:pt x="184" y="497"/>
                    <a:pt x="172" y="555"/>
                    <a:pt x="172" y="570"/>
                  </a:cubicBezTo>
                  <a:cubicBezTo>
                    <a:pt x="172" y="584"/>
                    <a:pt x="171" y="582"/>
                    <a:pt x="165" y="582"/>
                  </a:cubicBezTo>
                  <a:cubicBezTo>
                    <a:pt x="160" y="582"/>
                    <a:pt x="157" y="582"/>
                    <a:pt x="157" y="582"/>
                  </a:cubicBezTo>
                  <a:cubicBezTo>
                    <a:pt x="157" y="582"/>
                    <a:pt x="158" y="605"/>
                    <a:pt x="155" y="611"/>
                  </a:cubicBezTo>
                  <a:cubicBezTo>
                    <a:pt x="152" y="616"/>
                    <a:pt x="157" y="642"/>
                    <a:pt x="149" y="670"/>
                  </a:cubicBezTo>
                  <a:cubicBezTo>
                    <a:pt x="140" y="697"/>
                    <a:pt x="123" y="744"/>
                    <a:pt x="123" y="764"/>
                  </a:cubicBezTo>
                  <a:cubicBezTo>
                    <a:pt x="123" y="783"/>
                    <a:pt x="132" y="807"/>
                    <a:pt x="141" y="817"/>
                  </a:cubicBezTo>
                  <a:cubicBezTo>
                    <a:pt x="150" y="827"/>
                    <a:pt x="163" y="847"/>
                    <a:pt x="156" y="852"/>
                  </a:cubicBezTo>
                  <a:cubicBezTo>
                    <a:pt x="149" y="857"/>
                    <a:pt x="139" y="856"/>
                    <a:pt x="133" y="854"/>
                  </a:cubicBezTo>
                  <a:cubicBezTo>
                    <a:pt x="127" y="852"/>
                    <a:pt x="122" y="846"/>
                    <a:pt x="122" y="846"/>
                  </a:cubicBezTo>
                  <a:cubicBezTo>
                    <a:pt x="122" y="846"/>
                    <a:pt x="122" y="856"/>
                    <a:pt x="125" y="864"/>
                  </a:cubicBezTo>
                  <a:cubicBezTo>
                    <a:pt x="128" y="871"/>
                    <a:pt x="125" y="905"/>
                    <a:pt x="112" y="905"/>
                  </a:cubicBezTo>
                  <a:cubicBezTo>
                    <a:pt x="110" y="905"/>
                    <a:pt x="108" y="905"/>
                    <a:pt x="107" y="905"/>
                  </a:cubicBezTo>
                  <a:cubicBezTo>
                    <a:pt x="107" y="636"/>
                    <a:pt x="107" y="636"/>
                    <a:pt x="107" y="636"/>
                  </a:cubicBezTo>
                  <a:cubicBezTo>
                    <a:pt x="107" y="631"/>
                    <a:pt x="108" y="624"/>
                    <a:pt x="109" y="621"/>
                  </a:cubicBezTo>
                  <a:cubicBezTo>
                    <a:pt x="112" y="614"/>
                    <a:pt x="110" y="600"/>
                    <a:pt x="109" y="580"/>
                  </a:cubicBezTo>
                  <a:cubicBezTo>
                    <a:pt x="109" y="580"/>
                    <a:pt x="108" y="588"/>
                    <a:pt x="107" y="596"/>
                  </a:cubicBezTo>
                  <a:lnTo>
                    <a:pt x="107" y="1"/>
                  </a:lnTo>
                  <a:close/>
                  <a:moveTo>
                    <a:pt x="106" y="1"/>
                  </a:moveTo>
                  <a:cubicBezTo>
                    <a:pt x="107" y="1"/>
                    <a:pt x="107" y="1"/>
                    <a:pt x="107" y="1"/>
                  </a:cubicBezTo>
                  <a:cubicBezTo>
                    <a:pt x="107" y="596"/>
                    <a:pt x="107" y="596"/>
                    <a:pt x="107" y="596"/>
                  </a:cubicBezTo>
                  <a:cubicBezTo>
                    <a:pt x="106" y="602"/>
                    <a:pt x="105" y="608"/>
                    <a:pt x="104" y="611"/>
                  </a:cubicBezTo>
                  <a:cubicBezTo>
                    <a:pt x="102" y="620"/>
                    <a:pt x="105" y="626"/>
                    <a:pt x="105" y="632"/>
                  </a:cubicBezTo>
                  <a:cubicBezTo>
                    <a:pt x="105" y="637"/>
                    <a:pt x="106" y="645"/>
                    <a:pt x="106" y="645"/>
                  </a:cubicBezTo>
                  <a:cubicBezTo>
                    <a:pt x="106" y="645"/>
                    <a:pt x="106" y="641"/>
                    <a:pt x="107" y="636"/>
                  </a:cubicBezTo>
                  <a:cubicBezTo>
                    <a:pt x="107" y="905"/>
                    <a:pt x="107" y="905"/>
                    <a:pt x="107" y="905"/>
                  </a:cubicBezTo>
                  <a:cubicBezTo>
                    <a:pt x="96" y="901"/>
                    <a:pt x="88" y="888"/>
                    <a:pt x="89" y="869"/>
                  </a:cubicBezTo>
                  <a:cubicBezTo>
                    <a:pt x="89" y="847"/>
                    <a:pt x="84" y="843"/>
                    <a:pt x="88" y="831"/>
                  </a:cubicBezTo>
                  <a:cubicBezTo>
                    <a:pt x="91" y="818"/>
                    <a:pt x="87" y="809"/>
                    <a:pt x="81" y="789"/>
                  </a:cubicBezTo>
                  <a:cubicBezTo>
                    <a:pt x="75" y="769"/>
                    <a:pt x="51" y="684"/>
                    <a:pt x="52" y="662"/>
                  </a:cubicBezTo>
                  <a:cubicBezTo>
                    <a:pt x="53" y="640"/>
                    <a:pt x="56" y="621"/>
                    <a:pt x="53" y="606"/>
                  </a:cubicBezTo>
                  <a:cubicBezTo>
                    <a:pt x="51" y="592"/>
                    <a:pt x="50" y="579"/>
                    <a:pt x="50" y="579"/>
                  </a:cubicBezTo>
                  <a:cubicBezTo>
                    <a:pt x="50" y="579"/>
                    <a:pt x="34" y="586"/>
                    <a:pt x="34" y="565"/>
                  </a:cubicBezTo>
                  <a:cubicBezTo>
                    <a:pt x="34" y="544"/>
                    <a:pt x="31" y="483"/>
                    <a:pt x="29" y="465"/>
                  </a:cubicBezTo>
                  <a:cubicBezTo>
                    <a:pt x="28" y="446"/>
                    <a:pt x="31" y="410"/>
                    <a:pt x="31" y="410"/>
                  </a:cubicBezTo>
                  <a:cubicBezTo>
                    <a:pt x="31" y="410"/>
                    <a:pt x="16" y="409"/>
                    <a:pt x="11" y="407"/>
                  </a:cubicBezTo>
                  <a:cubicBezTo>
                    <a:pt x="6" y="405"/>
                    <a:pt x="24" y="373"/>
                    <a:pt x="27" y="360"/>
                  </a:cubicBezTo>
                  <a:cubicBezTo>
                    <a:pt x="31" y="348"/>
                    <a:pt x="30" y="326"/>
                    <a:pt x="30" y="326"/>
                  </a:cubicBezTo>
                  <a:cubicBezTo>
                    <a:pt x="30" y="326"/>
                    <a:pt x="3" y="325"/>
                    <a:pt x="2" y="302"/>
                  </a:cubicBezTo>
                  <a:cubicBezTo>
                    <a:pt x="1" y="279"/>
                    <a:pt x="0" y="247"/>
                    <a:pt x="2" y="234"/>
                  </a:cubicBezTo>
                  <a:cubicBezTo>
                    <a:pt x="4" y="220"/>
                    <a:pt x="5" y="222"/>
                    <a:pt x="7" y="204"/>
                  </a:cubicBezTo>
                  <a:cubicBezTo>
                    <a:pt x="9" y="186"/>
                    <a:pt x="18" y="155"/>
                    <a:pt x="27" y="154"/>
                  </a:cubicBezTo>
                  <a:cubicBezTo>
                    <a:pt x="36" y="153"/>
                    <a:pt x="48" y="145"/>
                    <a:pt x="48" y="145"/>
                  </a:cubicBezTo>
                  <a:cubicBezTo>
                    <a:pt x="48" y="145"/>
                    <a:pt x="39" y="135"/>
                    <a:pt x="50" y="126"/>
                  </a:cubicBezTo>
                  <a:cubicBezTo>
                    <a:pt x="61" y="117"/>
                    <a:pt x="68" y="113"/>
                    <a:pt x="63" y="101"/>
                  </a:cubicBezTo>
                  <a:cubicBezTo>
                    <a:pt x="58" y="89"/>
                    <a:pt x="61" y="80"/>
                    <a:pt x="64" y="64"/>
                  </a:cubicBezTo>
                  <a:cubicBezTo>
                    <a:pt x="67" y="49"/>
                    <a:pt x="75" y="1"/>
                    <a:pt x="106" y="1"/>
                  </a:cubicBezTo>
                  <a:close/>
                </a:path>
              </a:pathLst>
            </a:custGeom>
            <a:grpFill/>
            <a:ln>
              <a:noFill/>
            </a:ln>
          </p:spPr>
          <p:txBody>
            <a:bodyPr lIns="121884" tIns="60925" rIns="121884" bIns="60925" anchor="t" anchorCtr="0">
              <a:noAutofit/>
            </a:bodyPr>
            <a:lstStyle/>
            <a:p>
              <a:endParaRPr lang="en-US" sz="2700" dirty="0">
                <a:solidFill>
                  <a:srgbClr val="000000"/>
                </a:solidFill>
                <a:latin typeface="Arial" panose="020B0604020202020204" pitchFamily="34" charset="0"/>
                <a:ea typeface="Roboto Condensed"/>
                <a:cs typeface="Arial" panose="020B0604020202020204" pitchFamily="34" charset="0"/>
                <a:sym typeface="Roboto Condensed"/>
              </a:endParaRPr>
            </a:p>
          </p:txBody>
        </p:sp>
        <p:sp>
          <p:nvSpPr>
            <p:cNvPr id="11" name="Shape 7508"/>
            <p:cNvSpPr/>
            <p:nvPr/>
          </p:nvSpPr>
          <p:spPr bwMode="gray">
            <a:xfrm>
              <a:off x="7867636" y="3143382"/>
              <a:ext cx="98518" cy="189647"/>
            </a:xfrm>
            <a:custGeom>
              <a:avLst/>
              <a:gdLst/>
              <a:ahLst/>
              <a:cxnLst/>
              <a:rect l="0" t="0" r="0" b="0"/>
              <a:pathLst>
                <a:path w="53" h="103" extrusionOk="0">
                  <a:moveTo>
                    <a:pt x="1" y="3"/>
                  </a:moveTo>
                  <a:cubicBezTo>
                    <a:pt x="1" y="3"/>
                    <a:pt x="15" y="15"/>
                    <a:pt x="15" y="24"/>
                  </a:cubicBezTo>
                  <a:cubicBezTo>
                    <a:pt x="15" y="33"/>
                    <a:pt x="21" y="63"/>
                    <a:pt x="24" y="72"/>
                  </a:cubicBezTo>
                  <a:cubicBezTo>
                    <a:pt x="27" y="82"/>
                    <a:pt x="28" y="61"/>
                    <a:pt x="33" y="52"/>
                  </a:cubicBezTo>
                  <a:cubicBezTo>
                    <a:pt x="38" y="43"/>
                    <a:pt x="40" y="35"/>
                    <a:pt x="37" y="28"/>
                  </a:cubicBezTo>
                  <a:cubicBezTo>
                    <a:pt x="35" y="21"/>
                    <a:pt x="45" y="18"/>
                    <a:pt x="52" y="0"/>
                  </a:cubicBezTo>
                  <a:cubicBezTo>
                    <a:pt x="53" y="7"/>
                    <a:pt x="53" y="12"/>
                    <a:pt x="53" y="19"/>
                  </a:cubicBezTo>
                  <a:cubicBezTo>
                    <a:pt x="52" y="26"/>
                    <a:pt x="41" y="58"/>
                    <a:pt x="38" y="65"/>
                  </a:cubicBezTo>
                  <a:cubicBezTo>
                    <a:pt x="35" y="71"/>
                    <a:pt x="26" y="91"/>
                    <a:pt x="25" y="97"/>
                  </a:cubicBezTo>
                  <a:cubicBezTo>
                    <a:pt x="25" y="103"/>
                    <a:pt x="17" y="86"/>
                    <a:pt x="13" y="67"/>
                  </a:cubicBezTo>
                  <a:cubicBezTo>
                    <a:pt x="8" y="48"/>
                    <a:pt x="0" y="21"/>
                    <a:pt x="1" y="3"/>
                  </a:cubicBezTo>
                  <a:close/>
                </a:path>
              </a:pathLst>
            </a:custGeom>
            <a:grpFill/>
            <a:ln>
              <a:noFill/>
            </a:ln>
          </p:spPr>
          <p:txBody>
            <a:bodyPr lIns="121884" tIns="60925" rIns="121884" bIns="60925" anchor="t" anchorCtr="0">
              <a:noAutofit/>
            </a:bodyPr>
            <a:lstStyle/>
            <a:p>
              <a:endParaRPr lang="en-US" sz="2700" dirty="0">
                <a:solidFill>
                  <a:srgbClr val="000000"/>
                </a:solidFill>
                <a:latin typeface="Arial" panose="020B0604020202020204" pitchFamily="34" charset="0"/>
                <a:ea typeface="Roboto Condensed"/>
                <a:cs typeface="Arial" panose="020B0604020202020204" pitchFamily="34" charset="0"/>
                <a:sym typeface="Roboto Condensed"/>
              </a:endParaRPr>
            </a:p>
          </p:txBody>
        </p:sp>
        <p:sp>
          <p:nvSpPr>
            <p:cNvPr id="12" name="Shape 7509"/>
            <p:cNvSpPr/>
            <p:nvPr/>
          </p:nvSpPr>
          <p:spPr bwMode="gray">
            <a:xfrm>
              <a:off x="7818377" y="3405686"/>
              <a:ext cx="18472" cy="40638"/>
            </a:xfrm>
            <a:custGeom>
              <a:avLst/>
              <a:gdLst/>
              <a:ahLst/>
              <a:cxnLst/>
              <a:rect l="0" t="0" r="0" b="0"/>
              <a:pathLst>
                <a:path w="10" h="22" extrusionOk="0">
                  <a:moveTo>
                    <a:pt x="7" y="22"/>
                  </a:moveTo>
                  <a:cubicBezTo>
                    <a:pt x="7" y="22"/>
                    <a:pt x="9" y="16"/>
                    <a:pt x="9" y="9"/>
                  </a:cubicBezTo>
                  <a:cubicBezTo>
                    <a:pt x="10" y="2"/>
                    <a:pt x="9" y="0"/>
                    <a:pt x="9" y="0"/>
                  </a:cubicBezTo>
                  <a:cubicBezTo>
                    <a:pt x="2" y="1"/>
                    <a:pt x="2" y="1"/>
                    <a:pt x="2" y="1"/>
                  </a:cubicBezTo>
                  <a:cubicBezTo>
                    <a:pt x="2" y="1"/>
                    <a:pt x="1" y="15"/>
                    <a:pt x="0" y="19"/>
                  </a:cubicBezTo>
                  <a:cubicBezTo>
                    <a:pt x="3" y="22"/>
                    <a:pt x="7" y="22"/>
                    <a:pt x="7" y="22"/>
                  </a:cubicBezTo>
                  <a:close/>
                </a:path>
              </a:pathLst>
            </a:custGeom>
            <a:grpFill/>
            <a:ln>
              <a:noFill/>
            </a:ln>
          </p:spPr>
          <p:txBody>
            <a:bodyPr lIns="121884" tIns="60925" rIns="121884" bIns="60925" anchor="t" anchorCtr="0">
              <a:noAutofit/>
            </a:bodyPr>
            <a:lstStyle/>
            <a:p>
              <a:endParaRPr lang="en-US" sz="2700" dirty="0">
                <a:solidFill>
                  <a:srgbClr val="000000"/>
                </a:solidFill>
                <a:latin typeface="Arial" panose="020B0604020202020204" pitchFamily="34" charset="0"/>
                <a:ea typeface="Roboto Condensed"/>
                <a:cs typeface="Arial" panose="020B0604020202020204" pitchFamily="34" charset="0"/>
                <a:sym typeface="Roboto Condensed"/>
              </a:endParaRPr>
            </a:p>
          </p:txBody>
        </p:sp>
        <p:sp>
          <p:nvSpPr>
            <p:cNvPr id="13" name="Shape 7510"/>
            <p:cNvSpPr/>
            <p:nvPr/>
          </p:nvSpPr>
          <p:spPr bwMode="gray">
            <a:xfrm>
              <a:off x="7955070" y="3489426"/>
              <a:ext cx="20936" cy="41870"/>
            </a:xfrm>
            <a:custGeom>
              <a:avLst/>
              <a:gdLst/>
              <a:ahLst/>
              <a:cxnLst/>
              <a:rect l="0" t="0" r="0" b="0"/>
              <a:pathLst>
                <a:path w="11" h="23" extrusionOk="0">
                  <a:moveTo>
                    <a:pt x="3" y="0"/>
                  </a:moveTo>
                  <a:cubicBezTo>
                    <a:pt x="3" y="0"/>
                    <a:pt x="1" y="14"/>
                    <a:pt x="1" y="18"/>
                  </a:cubicBezTo>
                  <a:cubicBezTo>
                    <a:pt x="0" y="23"/>
                    <a:pt x="11" y="18"/>
                    <a:pt x="11" y="18"/>
                  </a:cubicBezTo>
                  <a:cubicBezTo>
                    <a:pt x="11" y="0"/>
                    <a:pt x="11" y="0"/>
                    <a:pt x="11" y="0"/>
                  </a:cubicBezTo>
                  <a:lnTo>
                    <a:pt x="3" y="0"/>
                  </a:lnTo>
                  <a:close/>
                </a:path>
              </a:pathLst>
            </a:custGeom>
            <a:grpFill/>
            <a:ln>
              <a:noFill/>
            </a:ln>
          </p:spPr>
          <p:txBody>
            <a:bodyPr lIns="121884" tIns="60925" rIns="121884" bIns="60925" anchor="t" anchorCtr="0">
              <a:noAutofit/>
            </a:bodyPr>
            <a:lstStyle/>
            <a:p>
              <a:endParaRPr lang="en-US" sz="2700" dirty="0">
                <a:solidFill>
                  <a:srgbClr val="000000"/>
                </a:solidFill>
                <a:latin typeface="Arial" panose="020B0604020202020204" pitchFamily="34" charset="0"/>
                <a:ea typeface="Roboto Condensed"/>
                <a:cs typeface="Arial" panose="020B0604020202020204" pitchFamily="34" charset="0"/>
                <a:sym typeface="Roboto Condensed"/>
              </a:endParaRPr>
            </a:p>
          </p:txBody>
        </p:sp>
      </p:grpSp>
      <p:grpSp>
        <p:nvGrpSpPr>
          <p:cNvPr id="14" name="Group 15"/>
          <p:cNvGrpSpPr/>
          <p:nvPr/>
        </p:nvGrpSpPr>
        <p:grpSpPr bwMode="gray">
          <a:xfrm>
            <a:off x="4059458" y="3351473"/>
            <a:ext cx="436935" cy="1525139"/>
            <a:chOff x="3649758" y="2819548"/>
            <a:chExt cx="519922" cy="1815047"/>
          </a:xfrm>
          <a:solidFill>
            <a:schemeClr val="bg1"/>
          </a:solidFill>
        </p:grpSpPr>
        <p:sp>
          <p:nvSpPr>
            <p:cNvPr id="15" name="Shape 7517"/>
            <p:cNvSpPr/>
            <p:nvPr/>
          </p:nvSpPr>
          <p:spPr bwMode="gray">
            <a:xfrm>
              <a:off x="3846232" y="3018695"/>
              <a:ext cx="144348" cy="213849"/>
            </a:xfrm>
            <a:custGeom>
              <a:avLst/>
              <a:gdLst/>
              <a:ahLst/>
              <a:cxnLst/>
              <a:rect l="0" t="0" r="0" b="0"/>
              <a:pathLst>
                <a:path w="72" h="107" extrusionOk="0">
                  <a:moveTo>
                    <a:pt x="4" y="29"/>
                  </a:moveTo>
                  <a:cubicBezTo>
                    <a:pt x="25" y="38"/>
                    <a:pt x="1" y="49"/>
                    <a:pt x="8" y="60"/>
                  </a:cubicBezTo>
                  <a:cubicBezTo>
                    <a:pt x="15" y="70"/>
                    <a:pt x="0" y="78"/>
                    <a:pt x="4" y="92"/>
                  </a:cubicBezTo>
                  <a:cubicBezTo>
                    <a:pt x="8" y="107"/>
                    <a:pt x="40" y="106"/>
                    <a:pt x="56" y="104"/>
                  </a:cubicBezTo>
                  <a:cubicBezTo>
                    <a:pt x="72" y="103"/>
                    <a:pt x="49" y="0"/>
                    <a:pt x="4" y="29"/>
                  </a:cubicBezTo>
                  <a:close/>
                </a:path>
              </a:pathLst>
            </a:custGeom>
            <a:grpFill/>
            <a:ln>
              <a:noFill/>
            </a:ln>
          </p:spPr>
          <p:txBody>
            <a:bodyPr lIns="121884" tIns="60925" rIns="121884" bIns="60925" anchor="t" anchorCtr="0">
              <a:noAutofit/>
            </a:bodyPr>
            <a:lstStyle/>
            <a:p>
              <a:endParaRPr lang="en-US" sz="2700" dirty="0">
                <a:solidFill>
                  <a:srgbClr val="000000"/>
                </a:solidFill>
                <a:latin typeface="Arial" panose="020B0604020202020204" pitchFamily="34" charset="0"/>
                <a:ea typeface="Roboto Condensed"/>
                <a:cs typeface="Arial" panose="020B0604020202020204" pitchFamily="34" charset="0"/>
                <a:sym typeface="Roboto Condensed"/>
              </a:endParaRPr>
            </a:p>
          </p:txBody>
        </p:sp>
        <p:sp>
          <p:nvSpPr>
            <p:cNvPr id="16" name="Shape 7518"/>
            <p:cNvSpPr/>
            <p:nvPr/>
          </p:nvSpPr>
          <p:spPr bwMode="gray">
            <a:xfrm>
              <a:off x="3782077" y="2819548"/>
              <a:ext cx="300725" cy="418342"/>
            </a:xfrm>
            <a:custGeom>
              <a:avLst/>
              <a:gdLst/>
              <a:ahLst/>
              <a:cxnLst/>
              <a:rect l="0" t="0" r="0" b="0"/>
              <a:pathLst>
                <a:path w="150" h="208" extrusionOk="0">
                  <a:moveTo>
                    <a:pt x="12" y="36"/>
                  </a:moveTo>
                  <a:cubicBezTo>
                    <a:pt x="38" y="0"/>
                    <a:pt x="106" y="15"/>
                    <a:pt x="105" y="61"/>
                  </a:cubicBezTo>
                  <a:cubicBezTo>
                    <a:pt x="105" y="107"/>
                    <a:pt x="134" y="78"/>
                    <a:pt x="124" y="101"/>
                  </a:cubicBezTo>
                  <a:cubicBezTo>
                    <a:pt x="115" y="124"/>
                    <a:pt x="145" y="122"/>
                    <a:pt x="132" y="141"/>
                  </a:cubicBezTo>
                  <a:cubicBezTo>
                    <a:pt x="120" y="160"/>
                    <a:pt x="150" y="164"/>
                    <a:pt x="121" y="186"/>
                  </a:cubicBezTo>
                  <a:cubicBezTo>
                    <a:pt x="91" y="208"/>
                    <a:pt x="74" y="202"/>
                    <a:pt x="74" y="202"/>
                  </a:cubicBezTo>
                  <a:cubicBezTo>
                    <a:pt x="74" y="202"/>
                    <a:pt x="83" y="72"/>
                    <a:pt x="30" y="87"/>
                  </a:cubicBezTo>
                  <a:cubicBezTo>
                    <a:pt x="13" y="92"/>
                    <a:pt x="0" y="53"/>
                    <a:pt x="12" y="36"/>
                  </a:cubicBezTo>
                  <a:close/>
                </a:path>
              </a:pathLst>
            </a:custGeom>
            <a:grpFill/>
            <a:ln>
              <a:noFill/>
            </a:ln>
          </p:spPr>
          <p:txBody>
            <a:bodyPr lIns="121884" tIns="60925" rIns="121884" bIns="60925" anchor="t" anchorCtr="0">
              <a:noAutofit/>
            </a:bodyPr>
            <a:lstStyle/>
            <a:p>
              <a:endParaRPr lang="en-US" sz="2700" dirty="0">
                <a:solidFill>
                  <a:srgbClr val="000000"/>
                </a:solidFill>
                <a:latin typeface="Arial" panose="020B0604020202020204" pitchFamily="34" charset="0"/>
                <a:ea typeface="Roboto Condensed"/>
                <a:cs typeface="Arial" panose="020B0604020202020204" pitchFamily="34" charset="0"/>
                <a:sym typeface="Roboto Condensed"/>
              </a:endParaRPr>
            </a:p>
          </p:txBody>
        </p:sp>
        <p:sp>
          <p:nvSpPr>
            <p:cNvPr id="17" name="Shape 7519"/>
            <p:cNvSpPr/>
            <p:nvPr/>
          </p:nvSpPr>
          <p:spPr bwMode="gray">
            <a:xfrm>
              <a:off x="3649758" y="2851625"/>
              <a:ext cx="519922" cy="1782970"/>
            </a:xfrm>
            <a:custGeom>
              <a:avLst/>
              <a:gdLst/>
              <a:ahLst/>
              <a:cxnLst/>
              <a:rect l="0" t="0" r="0" b="0"/>
              <a:pathLst>
                <a:path w="259" h="888" extrusionOk="0">
                  <a:moveTo>
                    <a:pt x="117" y="0"/>
                  </a:moveTo>
                  <a:cubicBezTo>
                    <a:pt x="135" y="0"/>
                    <a:pt x="152" y="9"/>
                    <a:pt x="160" y="29"/>
                  </a:cubicBezTo>
                  <a:cubicBezTo>
                    <a:pt x="168" y="48"/>
                    <a:pt x="169" y="71"/>
                    <a:pt x="167" y="82"/>
                  </a:cubicBezTo>
                  <a:cubicBezTo>
                    <a:pt x="164" y="92"/>
                    <a:pt x="173" y="121"/>
                    <a:pt x="177" y="130"/>
                  </a:cubicBezTo>
                  <a:cubicBezTo>
                    <a:pt x="182" y="143"/>
                    <a:pt x="190" y="159"/>
                    <a:pt x="190" y="159"/>
                  </a:cubicBezTo>
                  <a:cubicBezTo>
                    <a:pt x="190" y="159"/>
                    <a:pt x="198" y="172"/>
                    <a:pt x="198" y="189"/>
                  </a:cubicBezTo>
                  <a:cubicBezTo>
                    <a:pt x="198" y="206"/>
                    <a:pt x="197" y="230"/>
                    <a:pt x="203" y="262"/>
                  </a:cubicBezTo>
                  <a:cubicBezTo>
                    <a:pt x="209" y="293"/>
                    <a:pt x="209" y="300"/>
                    <a:pt x="203" y="316"/>
                  </a:cubicBezTo>
                  <a:cubicBezTo>
                    <a:pt x="198" y="331"/>
                    <a:pt x="180" y="361"/>
                    <a:pt x="180" y="361"/>
                  </a:cubicBezTo>
                  <a:cubicBezTo>
                    <a:pt x="180" y="361"/>
                    <a:pt x="197" y="369"/>
                    <a:pt x="191" y="377"/>
                  </a:cubicBezTo>
                  <a:cubicBezTo>
                    <a:pt x="185" y="384"/>
                    <a:pt x="179" y="387"/>
                    <a:pt x="179" y="387"/>
                  </a:cubicBezTo>
                  <a:cubicBezTo>
                    <a:pt x="179" y="387"/>
                    <a:pt x="198" y="414"/>
                    <a:pt x="188" y="442"/>
                  </a:cubicBezTo>
                  <a:cubicBezTo>
                    <a:pt x="179" y="471"/>
                    <a:pt x="177" y="492"/>
                    <a:pt x="178" y="518"/>
                  </a:cubicBezTo>
                  <a:cubicBezTo>
                    <a:pt x="179" y="544"/>
                    <a:pt x="179" y="567"/>
                    <a:pt x="179" y="567"/>
                  </a:cubicBezTo>
                  <a:cubicBezTo>
                    <a:pt x="168" y="569"/>
                    <a:pt x="168" y="569"/>
                    <a:pt x="168" y="569"/>
                  </a:cubicBezTo>
                  <a:cubicBezTo>
                    <a:pt x="168" y="569"/>
                    <a:pt x="168" y="594"/>
                    <a:pt x="179" y="609"/>
                  </a:cubicBezTo>
                  <a:cubicBezTo>
                    <a:pt x="190" y="624"/>
                    <a:pt x="208" y="649"/>
                    <a:pt x="211" y="690"/>
                  </a:cubicBezTo>
                  <a:cubicBezTo>
                    <a:pt x="214" y="730"/>
                    <a:pt x="223" y="765"/>
                    <a:pt x="235" y="775"/>
                  </a:cubicBezTo>
                  <a:cubicBezTo>
                    <a:pt x="247" y="785"/>
                    <a:pt x="259" y="784"/>
                    <a:pt x="259" y="800"/>
                  </a:cubicBezTo>
                  <a:cubicBezTo>
                    <a:pt x="259" y="817"/>
                    <a:pt x="256" y="836"/>
                    <a:pt x="256" y="844"/>
                  </a:cubicBezTo>
                  <a:cubicBezTo>
                    <a:pt x="256" y="852"/>
                    <a:pt x="256" y="864"/>
                    <a:pt x="256" y="864"/>
                  </a:cubicBezTo>
                  <a:cubicBezTo>
                    <a:pt x="251" y="865"/>
                    <a:pt x="251" y="865"/>
                    <a:pt x="251" y="865"/>
                  </a:cubicBezTo>
                  <a:cubicBezTo>
                    <a:pt x="251" y="865"/>
                    <a:pt x="252" y="856"/>
                    <a:pt x="251" y="845"/>
                  </a:cubicBezTo>
                  <a:cubicBezTo>
                    <a:pt x="250" y="834"/>
                    <a:pt x="246" y="819"/>
                    <a:pt x="239" y="824"/>
                  </a:cubicBezTo>
                  <a:cubicBezTo>
                    <a:pt x="232" y="828"/>
                    <a:pt x="222" y="849"/>
                    <a:pt x="217" y="858"/>
                  </a:cubicBezTo>
                  <a:cubicBezTo>
                    <a:pt x="211" y="868"/>
                    <a:pt x="201" y="877"/>
                    <a:pt x="181" y="871"/>
                  </a:cubicBezTo>
                  <a:cubicBezTo>
                    <a:pt x="161" y="865"/>
                    <a:pt x="154" y="852"/>
                    <a:pt x="164" y="849"/>
                  </a:cubicBezTo>
                  <a:cubicBezTo>
                    <a:pt x="175" y="845"/>
                    <a:pt x="189" y="850"/>
                    <a:pt x="191" y="839"/>
                  </a:cubicBezTo>
                  <a:cubicBezTo>
                    <a:pt x="194" y="828"/>
                    <a:pt x="198" y="798"/>
                    <a:pt x="194" y="783"/>
                  </a:cubicBezTo>
                  <a:cubicBezTo>
                    <a:pt x="189" y="768"/>
                    <a:pt x="173" y="720"/>
                    <a:pt x="167" y="702"/>
                  </a:cubicBezTo>
                  <a:cubicBezTo>
                    <a:pt x="161" y="684"/>
                    <a:pt x="152" y="663"/>
                    <a:pt x="152" y="663"/>
                  </a:cubicBezTo>
                  <a:cubicBezTo>
                    <a:pt x="152" y="663"/>
                    <a:pt x="152" y="691"/>
                    <a:pt x="147" y="705"/>
                  </a:cubicBezTo>
                  <a:cubicBezTo>
                    <a:pt x="141" y="718"/>
                    <a:pt x="121" y="770"/>
                    <a:pt x="117" y="780"/>
                  </a:cubicBezTo>
                  <a:cubicBezTo>
                    <a:pt x="113" y="791"/>
                    <a:pt x="120" y="798"/>
                    <a:pt x="126" y="804"/>
                  </a:cubicBezTo>
                  <a:cubicBezTo>
                    <a:pt x="132" y="810"/>
                    <a:pt x="129" y="824"/>
                    <a:pt x="124" y="835"/>
                  </a:cubicBezTo>
                  <a:cubicBezTo>
                    <a:pt x="120" y="845"/>
                    <a:pt x="118" y="859"/>
                    <a:pt x="118" y="864"/>
                  </a:cubicBezTo>
                  <a:cubicBezTo>
                    <a:pt x="118" y="870"/>
                    <a:pt x="118" y="882"/>
                    <a:pt x="118" y="882"/>
                  </a:cubicBezTo>
                  <a:cubicBezTo>
                    <a:pt x="110" y="882"/>
                    <a:pt x="110" y="882"/>
                    <a:pt x="110" y="882"/>
                  </a:cubicBezTo>
                  <a:cubicBezTo>
                    <a:pt x="110" y="882"/>
                    <a:pt x="112" y="869"/>
                    <a:pt x="112" y="858"/>
                  </a:cubicBezTo>
                  <a:cubicBezTo>
                    <a:pt x="112" y="847"/>
                    <a:pt x="114" y="840"/>
                    <a:pt x="110" y="838"/>
                  </a:cubicBezTo>
                  <a:cubicBezTo>
                    <a:pt x="106" y="836"/>
                    <a:pt x="89" y="851"/>
                    <a:pt x="82" y="862"/>
                  </a:cubicBezTo>
                  <a:cubicBezTo>
                    <a:pt x="75" y="873"/>
                    <a:pt x="74" y="888"/>
                    <a:pt x="51" y="882"/>
                  </a:cubicBezTo>
                  <a:cubicBezTo>
                    <a:pt x="28" y="877"/>
                    <a:pt x="13" y="864"/>
                    <a:pt x="19" y="857"/>
                  </a:cubicBezTo>
                  <a:cubicBezTo>
                    <a:pt x="24" y="850"/>
                    <a:pt x="36" y="856"/>
                    <a:pt x="43" y="852"/>
                  </a:cubicBezTo>
                  <a:cubicBezTo>
                    <a:pt x="50" y="849"/>
                    <a:pt x="63" y="815"/>
                    <a:pt x="71" y="794"/>
                  </a:cubicBezTo>
                  <a:cubicBezTo>
                    <a:pt x="80" y="774"/>
                    <a:pt x="89" y="732"/>
                    <a:pt x="92" y="707"/>
                  </a:cubicBezTo>
                  <a:cubicBezTo>
                    <a:pt x="94" y="682"/>
                    <a:pt x="98" y="663"/>
                    <a:pt x="99" y="655"/>
                  </a:cubicBezTo>
                  <a:cubicBezTo>
                    <a:pt x="99" y="647"/>
                    <a:pt x="99" y="631"/>
                    <a:pt x="99" y="631"/>
                  </a:cubicBezTo>
                  <a:cubicBezTo>
                    <a:pt x="99" y="631"/>
                    <a:pt x="92" y="603"/>
                    <a:pt x="89" y="591"/>
                  </a:cubicBezTo>
                  <a:cubicBezTo>
                    <a:pt x="87" y="579"/>
                    <a:pt x="87" y="570"/>
                    <a:pt x="87" y="570"/>
                  </a:cubicBezTo>
                  <a:cubicBezTo>
                    <a:pt x="87" y="570"/>
                    <a:pt x="73" y="572"/>
                    <a:pt x="73" y="564"/>
                  </a:cubicBezTo>
                  <a:cubicBezTo>
                    <a:pt x="73" y="556"/>
                    <a:pt x="78" y="521"/>
                    <a:pt x="76" y="504"/>
                  </a:cubicBezTo>
                  <a:cubicBezTo>
                    <a:pt x="75" y="488"/>
                    <a:pt x="69" y="489"/>
                    <a:pt x="69" y="489"/>
                  </a:cubicBezTo>
                  <a:cubicBezTo>
                    <a:pt x="69" y="489"/>
                    <a:pt x="68" y="498"/>
                    <a:pt x="68" y="505"/>
                  </a:cubicBezTo>
                  <a:cubicBezTo>
                    <a:pt x="68" y="512"/>
                    <a:pt x="63" y="510"/>
                    <a:pt x="61" y="505"/>
                  </a:cubicBezTo>
                  <a:cubicBezTo>
                    <a:pt x="59" y="500"/>
                    <a:pt x="52" y="505"/>
                    <a:pt x="52" y="500"/>
                  </a:cubicBezTo>
                  <a:cubicBezTo>
                    <a:pt x="52" y="495"/>
                    <a:pt x="49" y="484"/>
                    <a:pt x="50" y="475"/>
                  </a:cubicBezTo>
                  <a:cubicBezTo>
                    <a:pt x="52" y="467"/>
                    <a:pt x="57" y="452"/>
                    <a:pt x="57" y="452"/>
                  </a:cubicBezTo>
                  <a:cubicBezTo>
                    <a:pt x="0" y="450"/>
                    <a:pt x="0" y="450"/>
                    <a:pt x="0" y="450"/>
                  </a:cubicBezTo>
                  <a:cubicBezTo>
                    <a:pt x="8" y="334"/>
                    <a:pt x="8" y="334"/>
                    <a:pt x="8" y="334"/>
                  </a:cubicBezTo>
                  <a:cubicBezTo>
                    <a:pt x="61" y="334"/>
                    <a:pt x="61" y="334"/>
                    <a:pt x="61" y="334"/>
                  </a:cubicBezTo>
                  <a:cubicBezTo>
                    <a:pt x="61" y="334"/>
                    <a:pt x="64" y="298"/>
                    <a:pt x="64" y="280"/>
                  </a:cubicBezTo>
                  <a:cubicBezTo>
                    <a:pt x="64" y="263"/>
                    <a:pt x="62" y="239"/>
                    <a:pt x="74" y="220"/>
                  </a:cubicBezTo>
                  <a:cubicBezTo>
                    <a:pt x="86" y="200"/>
                    <a:pt x="101" y="184"/>
                    <a:pt x="111" y="171"/>
                  </a:cubicBezTo>
                  <a:cubicBezTo>
                    <a:pt x="121" y="159"/>
                    <a:pt x="122" y="158"/>
                    <a:pt x="120" y="147"/>
                  </a:cubicBezTo>
                  <a:cubicBezTo>
                    <a:pt x="117" y="135"/>
                    <a:pt x="117" y="121"/>
                    <a:pt x="110" y="122"/>
                  </a:cubicBezTo>
                  <a:cubicBezTo>
                    <a:pt x="103" y="123"/>
                    <a:pt x="96" y="122"/>
                    <a:pt x="93" y="113"/>
                  </a:cubicBezTo>
                  <a:cubicBezTo>
                    <a:pt x="89" y="104"/>
                    <a:pt x="81" y="87"/>
                    <a:pt x="80" y="75"/>
                  </a:cubicBezTo>
                  <a:cubicBezTo>
                    <a:pt x="79" y="63"/>
                    <a:pt x="82" y="61"/>
                    <a:pt x="80" y="57"/>
                  </a:cubicBezTo>
                  <a:cubicBezTo>
                    <a:pt x="79" y="54"/>
                    <a:pt x="81" y="42"/>
                    <a:pt x="81" y="32"/>
                  </a:cubicBezTo>
                  <a:cubicBezTo>
                    <a:pt x="82" y="23"/>
                    <a:pt x="94" y="0"/>
                    <a:pt x="117" y="0"/>
                  </a:cubicBezTo>
                  <a:close/>
                </a:path>
              </a:pathLst>
            </a:custGeom>
            <a:grpFill/>
            <a:ln>
              <a:noFill/>
            </a:ln>
          </p:spPr>
          <p:txBody>
            <a:bodyPr lIns="121884" tIns="60925" rIns="121884" bIns="60925" anchor="t" anchorCtr="0">
              <a:noAutofit/>
            </a:bodyPr>
            <a:lstStyle/>
            <a:p>
              <a:endParaRPr lang="en-US" sz="2700" dirty="0">
                <a:solidFill>
                  <a:srgbClr val="000000"/>
                </a:solidFill>
                <a:latin typeface="Arial" panose="020B0604020202020204" pitchFamily="34" charset="0"/>
                <a:ea typeface="Roboto Condensed"/>
                <a:cs typeface="Arial" panose="020B0604020202020204" pitchFamily="34" charset="0"/>
                <a:sym typeface="Roboto Condensed"/>
              </a:endParaRPr>
            </a:p>
          </p:txBody>
        </p:sp>
        <p:sp>
          <p:nvSpPr>
            <p:cNvPr id="18" name="Shape 7520"/>
            <p:cNvSpPr/>
            <p:nvPr/>
          </p:nvSpPr>
          <p:spPr bwMode="gray">
            <a:xfrm>
              <a:off x="3890339" y="3078840"/>
              <a:ext cx="108262" cy="89548"/>
            </a:xfrm>
            <a:custGeom>
              <a:avLst/>
              <a:gdLst/>
              <a:ahLst/>
              <a:cxnLst/>
              <a:rect l="0" t="0" r="0" b="0"/>
              <a:pathLst>
                <a:path w="54" h="45" extrusionOk="0">
                  <a:moveTo>
                    <a:pt x="51" y="0"/>
                  </a:moveTo>
                  <a:cubicBezTo>
                    <a:pt x="52" y="4"/>
                    <a:pt x="53" y="7"/>
                    <a:pt x="54" y="10"/>
                  </a:cubicBezTo>
                  <a:cubicBezTo>
                    <a:pt x="27" y="8"/>
                    <a:pt x="12" y="29"/>
                    <a:pt x="0" y="45"/>
                  </a:cubicBezTo>
                  <a:cubicBezTo>
                    <a:pt x="5" y="38"/>
                    <a:pt x="4" y="27"/>
                    <a:pt x="4" y="22"/>
                  </a:cubicBezTo>
                  <a:cubicBezTo>
                    <a:pt x="10" y="15"/>
                    <a:pt x="20" y="9"/>
                    <a:pt x="29" y="5"/>
                  </a:cubicBezTo>
                  <a:cubicBezTo>
                    <a:pt x="37" y="2"/>
                    <a:pt x="46" y="1"/>
                    <a:pt x="51" y="0"/>
                  </a:cubicBezTo>
                  <a:close/>
                </a:path>
              </a:pathLst>
            </a:custGeom>
            <a:grpFill/>
            <a:ln>
              <a:noFill/>
            </a:ln>
          </p:spPr>
          <p:txBody>
            <a:bodyPr lIns="121884" tIns="60925" rIns="121884" bIns="60925" anchor="t" anchorCtr="0">
              <a:noAutofit/>
            </a:bodyPr>
            <a:lstStyle/>
            <a:p>
              <a:endParaRPr lang="en-US" sz="2700" dirty="0">
                <a:solidFill>
                  <a:srgbClr val="000000"/>
                </a:solidFill>
                <a:latin typeface="Arial" panose="020B0604020202020204" pitchFamily="34" charset="0"/>
                <a:ea typeface="Roboto Condensed"/>
                <a:cs typeface="Arial" panose="020B0604020202020204" pitchFamily="34" charset="0"/>
                <a:sym typeface="Roboto Condensed"/>
              </a:endParaRPr>
            </a:p>
          </p:txBody>
        </p:sp>
      </p:grpSp>
      <p:grpSp>
        <p:nvGrpSpPr>
          <p:cNvPr id="19" name="Group 3"/>
          <p:cNvGrpSpPr/>
          <p:nvPr/>
        </p:nvGrpSpPr>
        <p:grpSpPr bwMode="gray">
          <a:xfrm>
            <a:off x="1103109" y="3879193"/>
            <a:ext cx="475855" cy="1488295"/>
            <a:chOff x="2804768" y="3375770"/>
            <a:chExt cx="475793" cy="1488295"/>
          </a:xfrm>
        </p:grpSpPr>
        <p:sp>
          <p:nvSpPr>
            <p:cNvPr id="20" name="Shape 7522"/>
            <p:cNvSpPr/>
            <p:nvPr/>
          </p:nvSpPr>
          <p:spPr bwMode="gray">
            <a:xfrm>
              <a:off x="2804768" y="3375770"/>
              <a:ext cx="475793" cy="1488295"/>
            </a:xfrm>
            <a:custGeom>
              <a:avLst/>
              <a:gdLst/>
              <a:ahLst/>
              <a:cxnLst/>
              <a:rect l="0" t="0" r="0" b="0"/>
              <a:pathLst>
                <a:path w="302" h="943" extrusionOk="0">
                  <a:moveTo>
                    <a:pt x="224" y="161"/>
                  </a:moveTo>
                  <a:cubicBezTo>
                    <a:pt x="239" y="166"/>
                    <a:pt x="251" y="170"/>
                    <a:pt x="251" y="190"/>
                  </a:cubicBezTo>
                  <a:cubicBezTo>
                    <a:pt x="252" y="213"/>
                    <a:pt x="254" y="258"/>
                    <a:pt x="257" y="288"/>
                  </a:cubicBezTo>
                  <a:cubicBezTo>
                    <a:pt x="260" y="318"/>
                    <a:pt x="269" y="382"/>
                    <a:pt x="270" y="402"/>
                  </a:cubicBezTo>
                  <a:cubicBezTo>
                    <a:pt x="270" y="422"/>
                    <a:pt x="273" y="465"/>
                    <a:pt x="272" y="470"/>
                  </a:cubicBezTo>
                  <a:cubicBezTo>
                    <a:pt x="272" y="475"/>
                    <a:pt x="268" y="474"/>
                    <a:pt x="269" y="482"/>
                  </a:cubicBezTo>
                  <a:cubicBezTo>
                    <a:pt x="271" y="490"/>
                    <a:pt x="271" y="498"/>
                    <a:pt x="267" y="503"/>
                  </a:cubicBezTo>
                  <a:cubicBezTo>
                    <a:pt x="262" y="509"/>
                    <a:pt x="265" y="515"/>
                    <a:pt x="265" y="515"/>
                  </a:cubicBezTo>
                  <a:cubicBezTo>
                    <a:pt x="302" y="514"/>
                    <a:pt x="302" y="514"/>
                    <a:pt x="302" y="514"/>
                  </a:cubicBezTo>
                  <a:cubicBezTo>
                    <a:pt x="299" y="661"/>
                    <a:pt x="299" y="661"/>
                    <a:pt x="299" y="661"/>
                  </a:cubicBezTo>
                  <a:cubicBezTo>
                    <a:pt x="241" y="707"/>
                    <a:pt x="241" y="707"/>
                    <a:pt x="241" y="707"/>
                  </a:cubicBezTo>
                  <a:cubicBezTo>
                    <a:pt x="241" y="707"/>
                    <a:pt x="232" y="701"/>
                    <a:pt x="224" y="700"/>
                  </a:cubicBezTo>
                  <a:cubicBezTo>
                    <a:pt x="224" y="520"/>
                    <a:pt x="224" y="520"/>
                    <a:pt x="224" y="520"/>
                  </a:cubicBezTo>
                  <a:cubicBezTo>
                    <a:pt x="231" y="519"/>
                    <a:pt x="231" y="519"/>
                    <a:pt x="231" y="519"/>
                  </a:cubicBezTo>
                  <a:cubicBezTo>
                    <a:pt x="231" y="519"/>
                    <a:pt x="229" y="509"/>
                    <a:pt x="231" y="502"/>
                  </a:cubicBezTo>
                  <a:cubicBezTo>
                    <a:pt x="234" y="495"/>
                    <a:pt x="233" y="488"/>
                    <a:pt x="231" y="481"/>
                  </a:cubicBezTo>
                  <a:cubicBezTo>
                    <a:pt x="231" y="481"/>
                    <a:pt x="229" y="488"/>
                    <a:pt x="224" y="489"/>
                  </a:cubicBezTo>
                  <a:lnTo>
                    <a:pt x="224" y="161"/>
                  </a:lnTo>
                  <a:close/>
                  <a:moveTo>
                    <a:pt x="142" y="0"/>
                  </a:moveTo>
                  <a:cubicBezTo>
                    <a:pt x="158" y="0"/>
                    <a:pt x="177" y="12"/>
                    <a:pt x="179" y="29"/>
                  </a:cubicBezTo>
                  <a:cubicBezTo>
                    <a:pt x="182" y="46"/>
                    <a:pt x="180" y="70"/>
                    <a:pt x="180" y="70"/>
                  </a:cubicBezTo>
                  <a:cubicBezTo>
                    <a:pt x="180" y="70"/>
                    <a:pt x="186" y="82"/>
                    <a:pt x="182" y="91"/>
                  </a:cubicBezTo>
                  <a:cubicBezTo>
                    <a:pt x="177" y="100"/>
                    <a:pt x="166" y="98"/>
                    <a:pt x="166" y="98"/>
                  </a:cubicBezTo>
                  <a:cubicBezTo>
                    <a:pt x="166" y="98"/>
                    <a:pt x="163" y="112"/>
                    <a:pt x="163" y="120"/>
                  </a:cubicBezTo>
                  <a:cubicBezTo>
                    <a:pt x="163" y="128"/>
                    <a:pt x="164" y="134"/>
                    <a:pt x="170" y="139"/>
                  </a:cubicBezTo>
                  <a:cubicBezTo>
                    <a:pt x="176" y="144"/>
                    <a:pt x="200" y="154"/>
                    <a:pt x="218" y="159"/>
                  </a:cubicBezTo>
                  <a:cubicBezTo>
                    <a:pt x="220" y="160"/>
                    <a:pt x="222" y="160"/>
                    <a:pt x="224" y="161"/>
                  </a:cubicBezTo>
                  <a:cubicBezTo>
                    <a:pt x="224" y="489"/>
                    <a:pt x="224" y="489"/>
                    <a:pt x="224" y="489"/>
                  </a:cubicBezTo>
                  <a:cubicBezTo>
                    <a:pt x="224" y="489"/>
                    <a:pt x="223" y="489"/>
                    <a:pt x="223" y="489"/>
                  </a:cubicBezTo>
                  <a:cubicBezTo>
                    <a:pt x="218" y="489"/>
                    <a:pt x="215" y="490"/>
                    <a:pt x="215" y="490"/>
                  </a:cubicBezTo>
                  <a:cubicBezTo>
                    <a:pt x="215" y="490"/>
                    <a:pt x="218" y="498"/>
                    <a:pt x="218" y="506"/>
                  </a:cubicBezTo>
                  <a:cubicBezTo>
                    <a:pt x="218" y="513"/>
                    <a:pt x="217" y="521"/>
                    <a:pt x="217" y="521"/>
                  </a:cubicBezTo>
                  <a:cubicBezTo>
                    <a:pt x="224" y="520"/>
                    <a:pt x="224" y="520"/>
                    <a:pt x="224" y="520"/>
                  </a:cubicBezTo>
                  <a:cubicBezTo>
                    <a:pt x="224" y="700"/>
                    <a:pt x="224" y="700"/>
                    <a:pt x="224" y="700"/>
                  </a:cubicBezTo>
                  <a:cubicBezTo>
                    <a:pt x="224" y="700"/>
                    <a:pt x="223" y="700"/>
                    <a:pt x="222" y="700"/>
                  </a:cubicBezTo>
                  <a:cubicBezTo>
                    <a:pt x="214" y="700"/>
                    <a:pt x="210" y="700"/>
                    <a:pt x="210" y="700"/>
                  </a:cubicBezTo>
                  <a:cubicBezTo>
                    <a:pt x="210" y="700"/>
                    <a:pt x="212" y="744"/>
                    <a:pt x="212" y="761"/>
                  </a:cubicBezTo>
                  <a:cubicBezTo>
                    <a:pt x="212" y="779"/>
                    <a:pt x="211" y="806"/>
                    <a:pt x="203" y="819"/>
                  </a:cubicBezTo>
                  <a:cubicBezTo>
                    <a:pt x="195" y="832"/>
                    <a:pt x="194" y="836"/>
                    <a:pt x="194" y="847"/>
                  </a:cubicBezTo>
                  <a:cubicBezTo>
                    <a:pt x="194" y="858"/>
                    <a:pt x="211" y="888"/>
                    <a:pt x="210" y="898"/>
                  </a:cubicBezTo>
                  <a:cubicBezTo>
                    <a:pt x="209" y="908"/>
                    <a:pt x="207" y="924"/>
                    <a:pt x="190" y="924"/>
                  </a:cubicBezTo>
                  <a:cubicBezTo>
                    <a:pt x="173" y="923"/>
                    <a:pt x="161" y="917"/>
                    <a:pt x="161" y="903"/>
                  </a:cubicBezTo>
                  <a:cubicBezTo>
                    <a:pt x="161" y="889"/>
                    <a:pt x="163" y="880"/>
                    <a:pt x="157" y="875"/>
                  </a:cubicBezTo>
                  <a:cubicBezTo>
                    <a:pt x="151" y="870"/>
                    <a:pt x="160" y="858"/>
                    <a:pt x="150" y="845"/>
                  </a:cubicBezTo>
                  <a:cubicBezTo>
                    <a:pt x="141" y="832"/>
                    <a:pt x="151" y="830"/>
                    <a:pt x="149" y="818"/>
                  </a:cubicBezTo>
                  <a:cubicBezTo>
                    <a:pt x="146" y="806"/>
                    <a:pt x="151" y="769"/>
                    <a:pt x="152" y="754"/>
                  </a:cubicBezTo>
                  <a:cubicBezTo>
                    <a:pt x="153" y="739"/>
                    <a:pt x="150" y="722"/>
                    <a:pt x="143" y="659"/>
                  </a:cubicBezTo>
                  <a:cubicBezTo>
                    <a:pt x="135" y="596"/>
                    <a:pt x="131" y="568"/>
                    <a:pt x="129" y="554"/>
                  </a:cubicBezTo>
                  <a:cubicBezTo>
                    <a:pt x="127" y="541"/>
                    <a:pt x="123" y="523"/>
                    <a:pt x="123" y="523"/>
                  </a:cubicBezTo>
                  <a:cubicBezTo>
                    <a:pt x="123" y="523"/>
                    <a:pt x="113" y="582"/>
                    <a:pt x="105" y="597"/>
                  </a:cubicBezTo>
                  <a:cubicBezTo>
                    <a:pt x="97" y="612"/>
                    <a:pt x="88" y="685"/>
                    <a:pt x="86" y="706"/>
                  </a:cubicBezTo>
                  <a:cubicBezTo>
                    <a:pt x="83" y="728"/>
                    <a:pt x="85" y="791"/>
                    <a:pt x="80" y="798"/>
                  </a:cubicBezTo>
                  <a:cubicBezTo>
                    <a:pt x="75" y="804"/>
                    <a:pt x="72" y="813"/>
                    <a:pt x="72" y="813"/>
                  </a:cubicBezTo>
                  <a:cubicBezTo>
                    <a:pt x="72" y="813"/>
                    <a:pt x="85" y="821"/>
                    <a:pt x="85" y="832"/>
                  </a:cubicBezTo>
                  <a:cubicBezTo>
                    <a:pt x="85" y="842"/>
                    <a:pt x="76" y="851"/>
                    <a:pt x="76" y="865"/>
                  </a:cubicBezTo>
                  <a:cubicBezTo>
                    <a:pt x="77" y="878"/>
                    <a:pt x="75" y="890"/>
                    <a:pt x="70" y="893"/>
                  </a:cubicBezTo>
                  <a:cubicBezTo>
                    <a:pt x="64" y="896"/>
                    <a:pt x="65" y="920"/>
                    <a:pt x="58" y="928"/>
                  </a:cubicBezTo>
                  <a:cubicBezTo>
                    <a:pt x="51" y="936"/>
                    <a:pt x="39" y="943"/>
                    <a:pt x="25" y="938"/>
                  </a:cubicBezTo>
                  <a:cubicBezTo>
                    <a:pt x="11" y="934"/>
                    <a:pt x="11" y="916"/>
                    <a:pt x="18" y="898"/>
                  </a:cubicBezTo>
                  <a:cubicBezTo>
                    <a:pt x="25" y="880"/>
                    <a:pt x="33" y="868"/>
                    <a:pt x="31" y="861"/>
                  </a:cubicBezTo>
                  <a:cubicBezTo>
                    <a:pt x="28" y="854"/>
                    <a:pt x="26" y="843"/>
                    <a:pt x="33" y="836"/>
                  </a:cubicBezTo>
                  <a:cubicBezTo>
                    <a:pt x="40" y="829"/>
                    <a:pt x="32" y="821"/>
                    <a:pt x="28" y="815"/>
                  </a:cubicBezTo>
                  <a:cubicBezTo>
                    <a:pt x="23" y="809"/>
                    <a:pt x="24" y="780"/>
                    <a:pt x="24" y="765"/>
                  </a:cubicBezTo>
                  <a:cubicBezTo>
                    <a:pt x="23" y="750"/>
                    <a:pt x="25" y="673"/>
                    <a:pt x="24" y="645"/>
                  </a:cubicBezTo>
                  <a:cubicBezTo>
                    <a:pt x="23" y="617"/>
                    <a:pt x="21" y="533"/>
                    <a:pt x="25" y="510"/>
                  </a:cubicBezTo>
                  <a:cubicBezTo>
                    <a:pt x="29" y="487"/>
                    <a:pt x="25" y="469"/>
                    <a:pt x="25" y="469"/>
                  </a:cubicBezTo>
                  <a:cubicBezTo>
                    <a:pt x="25" y="469"/>
                    <a:pt x="16" y="474"/>
                    <a:pt x="16" y="465"/>
                  </a:cubicBezTo>
                  <a:cubicBezTo>
                    <a:pt x="16" y="457"/>
                    <a:pt x="20" y="455"/>
                    <a:pt x="16" y="440"/>
                  </a:cubicBezTo>
                  <a:cubicBezTo>
                    <a:pt x="12" y="425"/>
                    <a:pt x="11" y="410"/>
                    <a:pt x="6" y="399"/>
                  </a:cubicBezTo>
                  <a:cubicBezTo>
                    <a:pt x="1" y="387"/>
                    <a:pt x="0" y="367"/>
                    <a:pt x="6" y="361"/>
                  </a:cubicBezTo>
                  <a:cubicBezTo>
                    <a:pt x="12" y="355"/>
                    <a:pt x="3" y="321"/>
                    <a:pt x="9" y="296"/>
                  </a:cubicBezTo>
                  <a:cubicBezTo>
                    <a:pt x="14" y="270"/>
                    <a:pt x="17" y="230"/>
                    <a:pt x="18" y="208"/>
                  </a:cubicBezTo>
                  <a:cubicBezTo>
                    <a:pt x="18" y="186"/>
                    <a:pt x="19" y="170"/>
                    <a:pt x="48" y="163"/>
                  </a:cubicBezTo>
                  <a:cubicBezTo>
                    <a:pt x="76" y="156"/>
                    <a:pt x="97" y="148"/>
                    <a:pt x="101" y="142"/>
                  </a:cubicBezTo>
                  <a:cubicBezTo>
                    <a:pt x="105" y="136"/>
                    <a:pt x="107" y="120"/>
                    <a:pt x="106" y="113"/>
                  </a:cubicBezTo>
                  <a:cubicBezTo>
                    <a:pt x="105" y="106"/>
                    <a:pt x="104" y="100"/>
                    <a:pt x="104" y="96"/>
                  </a:cubicBezTo>
                  <a:cubicBezTo>
                    <a:pt x="104" y="92"/>
                    <a:pt x="96" y="98"/>
                    <a:pt x="94" y="90"/>
                  </a:cubicBezTo>
                  <a:cubicBezTo>
                    <a:pt x="92" y="83"/>
                    <a:pt x="91" y="66"/>
                    <a:pt x="92" y="65"/>
                  </a:cubicBezTo>
                  <a:cubicBezTo>
                    <a:pt x="94" y="63"/>
                    <a:pt x="95" y="64"/>
                    <a:pt x="97" y="64"/>
                  </a:cubicBezTo>
                  <a:cubicBezTo>
                    <a:pt x="96" y="61"/>
                    <a:pt x="95" y="46"/>
                    <a:pt x="97" y="29"/>
                  </a:cubicBezTo>
                  <a:cubicBezTo>
                    <a:pt x="98" y="14"/>
                    <a:pt x="113" y="1"/>
                    <a:pt x="142" y="0"/>
                  </a:cubicBezTo>
                  <a:close/>
                </a:path>
              </a:pathLst>
            </a:custGeom>
            <a:solidFill>
              <a:schemeClr val="bg1"/>
            </a:solidFill>
            <a:ln>
              <a:noFill/>
            </a:ln>
          </p:spPr>
          <p:txBody>
            <a:bodyPr lIns="121884" tIns="60925" rIns="121884" bIns="60925" anchor="t" anchorCtr="0">
              <a:noAutofit/>
            </a:bodyPr>
            <a:lstStyle/>
            <a:p>
              <a:endParaRPr lang="en-US" sz="2700" dirty="0">
                <a:solidFill>
                  <a:srgbClr val="000000"/>
                </a:solidFill>
                <a:latin typeface="Arial" panose="020B0604020202020204" pitchFamily="34" charset="0"/>
                <a:ea typeface="Roboto Condensed"/>
                <a:cs typeface="Arial" panose="020B0604020202020204" pitchFamily="34" charset="0"/>
                <a:sym typeface="Roboto Condensed"/>
              </a:endParaRPr>
            </a:p>
          </p:txBody>
        </p:sp>
        <p:sp>
          <p:nvSpPr>
            <p:cNvPr id="21" name="Shape 7523"/>
            <p:cNvSpPr/>
            <p:nvPr/>
          </p:nvSpPr>
          <p:spPr bwMode="gray">
            <a:xfrm>
              <a:off x="2826824" y="4044821"/>
              <a:ext cx="50415" cy="50415"/>
            </a:xfrm>
            <a:custGeom>
              <a:avLst/>
              <a:gdLst/>
              <a:ahLst/>
              <a:cxnLst/>
              <a:rect l="0" t="0" r="0" b="0"/>
              <a:pathLst>
                <a:path w="32" h="32" extrusionOk="0">
                  <a:moveTo>
                    <a:pt x="7" y="32"/>
                  </a:moveTo>
                  <a:cubicBezTo>
                    <a:pt x="7" y="32"/>
                    <a:pt x="0" y="20"/>
                    <a:pt x="7" y="10"/>
                  </a:cubicBezTo>
                  <a:cubicBezTo>
                    <a:pt x="15" y="0"/>
                    <a:pt x="32" y="8"/>
                    <a:pt x="32" y="8"/>
                  </a:cubicBezTo>
                  <a:cubicBezTo>
                    <a:pt x="32" y="8"/>
                    <a:pt x="20" y="8"/>
                    <a:pt x="13" y="13"/>
                  </a:cubicBezTo>
                  <a:cubicBezTo>
                    <a:pt x="7" y="18"/>
                    <a:pt x="9" y="22"/>
                    <a:pt x="7" y="32"/>
                  </a:cubicBezTo>
                  <a:close/>
                </a:path>
              </a:pathLst>
            </a:custGeom>
            <a:solidFill>
              <a:schemeClr val="accent1"/>
            </a:solidFill>
            <a:ln>
              <a:noFill/>
            </a:ln>
          </p:spPr>
          <p:txBody>
            <a:bodyPr lIns="121884" tIns="60925" rIns="121884" bIns="60925" anchor="t" anchorCtr="0">
              <a:noAutofit/>
            </a:bodyPr>
            <a:lstStyle/>
            <a:p>
              <a:endParaRPr lang="en-US" sz="2700" dirty="0">
                <a:solidFill>
                  <a:srgbClr val="000000"/>
                </a:solidFill>
                <a:latin typeface="Arial" panose="020B0604020202020204" pitchFamily="34" charset="0"/>
                <a:ea typeface="Roboto Condensed"/>
                <a:cs typeface="Arial" panose="020B0604020202020204" pitchFamily="34" charset="0"/>
                <a:sym typeface="Roboto Condensed"/>
              </a:endParaRPr>
            </a:p>
          </p:txBody>
        </p:sp>
        <p:sp>
          <p:nvSpPr>
            <p:cNvPr id="22" name="Shape 7524"/>
            <p:cNvSpPr/>
            <p:nvPr/>
          </p:nvSpPr>
          <p:spPr bwMode="gray">
            <a:xfrm>
              <a:off x="3169227" y="4110990"/>
              <a:ext cx="59868" cy="19955"/>
            </a:xfrm>
            <a:custGeom>
              <a:avLst/>
              <a:gdLst/>
              <a:ahLst/>
              <a:cxnLst/>
              <a:rect l="0" t="0" r="0" b="0"/>
              <a:pathLst>
                <a:path w="38" h="13" extrusionOk="0">
                  <a:moveTo>
                    <a:pt x="0" y="12"/>
                  </a:moveTo>
                  <a:cubicBezTo>
                    <a:pt x="0" y="12"/>
                    <a:pt x="0" y="0"/>
                    <a:pt x="18" y="0"/>
                  </a:cubicBezTo>
                  <a:cubicBezTo>
                    <a:pt x="35" y="0"/>
                    <a:pt x="38" y="13"/>
                    <a:pt x="38" y="13"/>
                  </a:cubicBezTo>
                  <a:cubicBezTo>
                    <a:pt x="38" y="13"/>
                    <a:pt x="29" y="6"/>
                    <a:pt x="17" y="6"/>
                  </a:cubicBezTo>
                  <a:cubicBezTo>
                    <a:pt x="6" y="7"/>
                    <a:pt x="6" y="7"/>
                    <a:pt x="0" y="12"/>
                  </a:cubicBezTo>
                  <a:close/>
                </a:path>
              </a:pathLst>
            </a:custGeom>
            <a:solidFill>
              <a:schemeClr val="accent1"/>
            </a:solidFill>
            <a:ln>
              <a:noFill/>
            </a:ln>
          </p:spPr>
          <p:txBody>
            <a:bodyPr lIns="121884" tIns="60925" rIns="121884" bIns="60925" anchor="t" anchorCtr="0">
              <a:noAutofit/>
            </a:bodyPr>
            <a:lstStyle/>
            <a:p>
              <a:endParaRPr lang="en-US" sz="2700" dirty="0">
                <a:solidFill>
                  <a:srgbClr val="000000"/>
                </a:solidFill>
                <a:latin typeface="Arial" panose="020B0604020202020204" pitchFamily="34" charset="0"/>
                <a:ea typeface="Roboto Condensed"/>
                <a:cs typeface="Arial" panose="020B0604020202020204" pitchFamily="34" charset="0"/>
                <a:sym typeface="Roboto Condensed"/>
              </a:endParaRPr>
            </a:p>
          </p:txBody>
        </p:sp>
        <p:sp>
          <p:nvSpPr>
            <p:cNvPr id="23" name="Shape 7525"/>
            <p:cNvSpPr/>
            <p:nvPr/>
          </p:nvSpPr>
          <p:spPr bwMode="gray">
            <a:xfrm>
              <a:off x="2909800" y="3580582"/>
              <a:ext cx="159647" cy="414873"/>
            </a:xfrm>
            <a:custGeom>
              <a:avLst/>
              <a:gdLst/>
              <a:ahLst/>
              <a:cxnLst/>
              <a:rect l="0" t="0" r="0" b="0"/>
              <a:pathLst>
                <a:path w="101" h="263" extrusionOk="0">
                  <a:moveTo>
                    <a:pt x="97" y="0"/>
                  </a:moveTo>
                  <a:cubicBezTo>
                    <a:pt x="98" y="2"/>
                    <a:pt x="99" y="4"/>
                    <a:pt x="101" y="7"/>
                  </a:cubicBezTo>
                  <a:cubicBezTo>
                    <a:pt x="98" y="26"/>
                    <a:pt x="90" y="82"/>
                    <a:pt x="87" y="123"/>
                  </a:cubicBezTo>
                  <a:cubicBezTo>
                    <a:pt x="83" y="171"/>
                    <a:pt x="92" y="262"/>
                    <a:pt x="92" y="262"/>
                  </a:cubicBezTo>
                  <a:cubicBezTo>
                    <a:pt x="92" y="262"/>
                    <a:pt x="85" y="263"/>
                    <a:pt x="64" y="263"/>
                  </a:cubicBezTo>
                  <a:cubicBezTo>
                    <a:pt x="43" y="263"/>
                    <a:pt x="0" y="250"/>
                    <a:pt x="0" y="250"/>
                  </a:cubicBezTo>
                  <a:cubicBezTo>
                    <a:pt x="0" y="250"/>
                    <a:pt x="7" y="237"/>
                    <a:pt x="13" y="220"/>
                  </a:cubicBezTo>
                  <a:cubicBezTo>
                    <a:pt x="19" y="204"/>
                    <a:pt x="29" y="131"/>
                    <a:pt x="32" y="69"/>
                  </a:cubicBezTo>
                  <a:cubicBezTo>
                    <a:pt x="34" y="38"/>
                    <a:pt x="34" y="23"/>
                    <a:pt x="32" y="14"/>
                  </a:cubicBezTo>
                  <a:cubicBezTo>
                    <a:pt x="33" y="13"/>
                    <a:pt x="34" y="12"/>
                    <a:pt x="34" y="12"/>
                  </a:cubicBezTo>
                  <a:cubicBezTo>
                    <a:pt x="35" y="10"/>
                    <a:pt x="37" y="7"/>
                    <a:pt x="37" y="3"/>
                  </a:cubicBezTo>
                  <a:cubicBezTo>
                    <a:pt x="44" y="16"/>
                    <a:pt x="60" y="29"/>
                    <a:pt x="69" y="29"/>
                  </a:cubicBezTo>
                  <a:cubicBezTo>
                    <a:pt x="79" y="29"/>
                    <a:pt x="91" y="10"/>
                    <a:pt x="97" y="0"/>
                  </a:cubicBezTo>
                  <a:close/>
                </a:path>
              </a:pathLst>
            </a:custGeom>
            <a:solidFill>
              <a:schemeClr val="tx2"/>
            </a:solidFill>
            <a:ln>
              <a:noFill/>
            </a:ln>
          </p:spPr>
          <p:txBody>
            <a:bodyPr lIns="121884" tIns="60925" rIns="121884" bIns="60925" anchor="t" anchorCtr="0">
              <a:noAutofit/>
            </a:bodyPr>
            <a:lstStyle/>
            <a:p>
              <a:endParaRPr lang="en-US" sz="2700" dirty="0">
                <a:solidFill>
                  <a:srgbClr val="000000"/>
                </a:solidFill>
                <a:latin typeface="Arial" panose="020B0604020202020204" pitchFamily="34" charset="0"/>
                <a:ea typeface="Roboto Condensed"/>
                <a:cs typeface="Arial" panose="020B0604020202020204" pitchFamily="34" charset="0"/>
                <a:sym typeface="Roboto Condensed"/>
              </a:endParaRPr>
            </a:p>
          </p:txBody>
        </p:sp>
        <p:sp>
          <p:nvSpPr>
            <p:cNvPr id="24" name="Shape 7526"/>
            <p:cNvSpPr/>
            <p:nvPr/>
          </p:nvSpPr>
          <p:spPr bwMode="gray">
            <a:xfrm>
              <a:off x="2984372" y="3630997"/>
              <a:ext cx="64069" cy="408572"/>
            </a:xfrm>
            <a:custGeom>
              <a:avLst/>
              <a:gdLst/>
              <a:ahLst/>
              <a:cxnLst/>
              <a:rect l="0" t="0" r="0" b="0"/>
              <a:pathLst>
                <a:path w="41" h="259" extrusionOk="0">
                  <a:moveTo>
                    <a:pt x="0" y="11"/>
                  </a:moveTo>
                  <a:cubicBezTo>
                    <a:pt x="0" y="11"/>
                    <a:pt x="7" y="0"/>
                    <a:pt x="20" y="0"/>
                  </a:cubicBezTo>
                  <a:cubicBezTo>
                    <a:pt x="33" y="0"/>
                    <a:pt x="41" y="11"/>
                    <a:pt x="41" y="11"/>
                  </a:cubicBezTo>
                  <a:cubicBezTo>
                    <a:pt x="41" y="11"/>
                    <a:pt x="27" y="8"/>
                    <a:pt x="27" y="18"/>
                  </a:cubicBezTo>
                  <a:cubicBezTo>
                    <a:pt x="28" y="27"/>
                    <a:pt x="33" y="76"/>
                    <a:pt x="33" y="107"/>
                  </a:cubicBezTo>
                  <a:cubicBezTo>
                    <a:pt x="33" y="139"/>
                    <a:pt x="35" y="222"/>
                    <a:pt x="32" y="238"/>
                  </a:cubicBezTo>
                  <a:cubicBezTo>
                    <a:pt x="28" y="253"/>
                    <a:pt x="17" y="259"/>
                    <a:pt x="15" y="239"/>
                  </a:cubicBezTo>
                  <a:cubicBezTo>
                    <a:pt x="12" y="219"/>
                    <a:pt x="13" y="110"/>
                    <a:pt x="14" y="89"/>
                  </a:cubicBezTo>
                  <a:cubicBezTo>
                    <a:pt x="14" y="68"/>
                    <a:pt x="18" y="24"/>
                    <a:pt x="15" y="18"/>
                  </a:cubicBezTo>
                  <a:cubicBezTo>
                    <a:pt x="13" y="12"/>
                    <a:pt x="7" y="8"/>
                    <a:pt x="0" y="11"/>
                  </a:cubicBezTo>
                  <a:close/>
                </a:path>
              </a:pathLst>
            </a:custGeom>
            <a:solidFill>
              <a:schemeClr val="bg2"/>
            </a:solidFill>
            <a:ln>
              <a:noFill/>
            </a:ln>
          </p:spPr>
          <p:txBody>
            <a:bodyPr lIns="121884" tIns="60925" rIns="121884" bIns="60925" anchor="t" anchorCtr="0">
              <a:noAutofit/>
            </a:bodyPr>
            <a:lstStyle/>
            <a:p>
              <a:endParaRPr lang="en-US" sz="2700" dirty="0">
                <a:solidFill>
                  <a:srgbClr val="000000"/>
                </a:solidFill>
                <a:latin typeface="Arial" panose="020B0604020202020204" pitchFamily="34" charset="0"/>
                <a:ea typeface="Roboto Condensed"/>
                <a:cs typeface="Arial" panose="020B0604020202020204" pitchFamily="34" charset="0"/>
                <a:sym typeface="Roboto Condensed"/>
              </a:endParaRPr>
            </a:p>
          </p:txBody>
        </p:sp>
      </p:grpSp>
      <p:grpSp>
        <p:nvGrpSpPr>
          <p:cNvPr id="29" name="Group 20"/>
          <p:cNvGrpSpPr/>
          <p:nvPr/>
        </p:nvGrpSpPr>
        <p:grpSpPr bwMode="gray">
          <a:xfrm>
            <a:off x="5866680" y="2555763"/>
            <a:ext cx="478383" cy="1642364"/>
            <a:chOff x="5865906" y="2385426"/>
            <a:chExt cx="478320" cy="1642364"/>
          </a:xfrm>
          <a:solidFill>
            <a:schemeClr val="bg1"/>
          </a:solidFill>
        </p:grpSpPr>
        <p:sp>
          <p:nvSpPr>
            <p:cNvPr id="30" name="Shape 7512"/>
            <p:cNvSpPr/>
            <p:nvPr/>
          </p:nvSpPr>
          <p:spPr bwMode="gray">
            <a:xfrm>
              <a:off x="5865906" y="2385426"/>
              <a:ext cx="478320" cy="1642364"/>
            </a:xfrm>
            <a:custGeom>
              <a:avLst/>
              <a:gdLst/>
              <a:ahLst/>
              <a:cxnLst/>
              <a:rect l="0" t="0" r="0" b="0"/>
              <a:pathLst>
                <a:path w="246" h="843" extrusionOk="0">
                  <a:moveTo>
                    <a:pt x="102" y="0"/>
                  </a:moveTo>
                  <a:cubicBezTo>
                    <a:pt x="118" y="0"/>
                    <a:pt x="144" y="16"/>
                    <a:pt x="144" y="41"/>
                  </a:cubicBezTo>
                  <a:cubicBezTo>
                    <a:pt x="144" y="66"/>
                    <a:pt x="142" y="77"/>
                    <a:pt x="140" y="85"/>
                  </a:cubicBezTo>
                  <a:cubicBezTo>
                    <a:pt x="138" y="93"/>
                    <a:pt x="136" y="92"/>
                    <a:pt x="136" y="92"/>
                  </a:cubicBezTo>
                  <a:cubicBezTo>
                    <a:pt x="136" y="92"/>
                    <a:pt x="136" y="109"/>
                    <a:pt x="131" y="113"/>
                  </a:cubicBezTo>
                  <a:cubicBezTo>
                    <a:pt x="125" y="117"/>
                    <a:pt x="124" y="119"/>
                    <a:pt x="124" y="124"/>
                  </a:cubicBezTo>
                  <a:cubicBezTo>
                    <a:pt x="124" y="129"/>
                    <a:pt x="127" y="133"/>
                    <a:pt x="132" y="139"/>
                  </a:cubicBezTo>
                  <a:cubicBezTo>
                    <a:pt x="137" y="144"/>
                    <a:pt x="157" y="150"/>
                    <a:pt x="168" y="154"/>
                  </a:cubicBezTo>
                  <a:cubicBezTo>
                    <a:pt x="179" y="158"/>
                    <a:pt x="188" y="165"/>
                    <a:pt x="194" y="179"/>
                  </a:cubicBezTo>
                  <a:cubicBezTo>
                    <a:pt x="200" y="192"/>
                    <a:pt x="209" y="209"/>
                    <a:pt x="220" y="221"/>
                  </a:cubicBezTo>
                  <a:cubicBezTo>
                    <a:pt x="232" y="232"/>
                    <a:pt x="246" y="251"/>
                    <a:pt x="242" y="268"/>
                  </a:cubicBezTo>
                  <a:cubicBezTo>
                    <a:pt x="238" y="286"/>
                    <a:pt x="213" y="299"/>
                    <a:pt x="200" y="292"/>
                  </a:cubicBezTo>
                  <a:cubicBezTo>
                    <a:pt x="186" y="284"/>
                    <a:pt x="181" y="284"/>
                    <a:pt x="181" y="284"/>
                  </a:cubicBezTo>
                  <a:cubicBezTo>
                    <a:pt x="181" y="284"/>
                    <a:pt x="190" y="322"/>
                    <a:pt x="194" y="361"/>
                  </a:cubicBezTo>
                  <a:cubicBezTo>
                    <a:pt x="198" y="400"/>
                    <a:pt x="209" y="437"/>
                    <a:pt x="203" y="440"/>
                  </a:cubicBezTo>
                  <a:cubicBezTo>
                    <a:pt x="197" y="444"/>
                    <a:pt x="188" y="448"/>
                    <a:pt x="188" y="448"/>
                  </a:cubicBezTo>
                  <a:cubicBezTo>
                    <a:pt x="188" y="448"/>
                    <a:pt x="186" y="502"/>
                    <a:pt x="176" y="549"/>
                  </a:cubicBezTo>
                  <a:cubicBezTo>
                    <a:pt x="167" y="597"/>
                    <a:pt x="163" y="618"/>
                    <a:pt x="162" y="646"/>
                  </a:cubicBezTo>
                  <a:cubicBezTo>
                    <a:pt x="160" y="674"/>
                    <a:pt x="157" y="695"/>
                    <a:pt x="160" y="707"/>
                  </a:cubicBezTo>
                  <a:cubicBezTo>
                    <a:pt x="162" y="718"/>
                    <a:pt x="179" y="742"/>
                    <a:pt x="188" y="746"/>
                  </a:cubicBezTo>
                  <a:cubicBezTo>
                    <a:pt x="197" y="750"/>
                    <a:pt x="214" y="750"/>
                    <a:pt x="221" y="753"/>
                  </a:cubicBezTo>
                  <a:cubicBezTo>
                    <a:pt x="228" y="756"/>
                    <a:pt x="233" y="765"/>
                    <a:pt x="217" y="768"/>
                  </a:cubicBezTo>
                  <a:cubicBezTo>
                    <a:pt x="202" y="770"/>
                    <a:pt x="172" y="766"/>
                    <a:pt x="165" y="763"/>
                  </a:cubicBezTo>
                  <a:cubicBezTo>
                    <a:pt x="157" y="761"/>
                    <a:pt x="146" y="755"/>
                    <a:pt x="146" y="755"/>
                  </a:cubicBezTo>
                  <a:cubicBezTo>
                    <a:pt x="146" y="755"/>
                    <a:pt x="149" y="765"/>
                    <a:pt x="132" y="765"/>
                  </a:cubicBezTo>
                  <a:cubicBezTo>
                    <a:pt x="116" y="765"/>
                    <a:pt x="112" y="763"/>
                    <a:pt x="112" y="753"/>
                  </a:cubicBezTo>
                  <a:cubicBezTo>
                    <a:pt x="111" y="742"/>
                    <a:pt x="112" y="728"/>
                    <a:pt x="109" y="720"/>
                  </a:cubicBezTo>
                  <a:cubicBezTo>
                    <a:pt x="107" y="713"/>
                    <a:pt x="119" y="693"/>
                    <a:pt x="113" y="683"/>
                  </a:cubicBezTo>
                  <a:cubicBezTo>
                    <a:pt x="107" y="672"/>
                    <a:pt x="101" y="645"/>
                    <a:pt x="106" y="629"/>
                  </a:cubicBezTo>
                  <a:cubicBezTo>
                    <a:pt x="112" y="612"/>
                    <a:pt x="104" y="596"/>
                    <a:pt x="106" y="585"/>
                  </a:cubicBezTo>
                  <a:cubicBezTo>
                    <a:pt x="108" y="575"/>
                    <a:pt x="111" y="561"/>
                    <a:pt x="111" y="544"/>
                  </a:cubicBezTo>
                  <a:cubicBezTo>
                    <a:pt x="111" y="528"/>
                    <a:pt x="110" y="516"/>
                    <a:pt x="110" y="516"/>
                  </a:cubicBezTo>
                  <a:cubicBezTo>
                    <a:pt x="110" y="516"/>
                    <a:pt x="98" y="577"/>
                    <a:pt x="95" y="594"/>
                  </a:cubicBezTo>
                  <a:cubicBezTo>
                    <a:pt x="92" y="610"/>
                    <a:pt x="87" y="668"/>
                    <a:pt x="87" y="685"/>
                  </a:cubicBezTo>
                  <a:cubicBezTo>
                    <a:pt x="87" y="703"/>
                    <a:pt x="74" y="727"/>
                    <a:pt x="73" y="742"/>
                  </a:cubicBezTo>
                  <a:cubicBezTo>
                    <a:pt x="73" y="758"/>
                    <a:pt x="72" y="767"/>
                    <a:pt x="68" y="767"/>
                  </a:cubicBezTo>
                  <a:cubicBezTo>
                    <a:pt x="63" y="767"/>
                    <a:pt x="72" y="785"/>
                    <a:pt x="75" y="798"/>
                  </a:cubicBezTo>
                  <a:cubicBezTo>
                    <a:pt x="78" y="812"/>
                    <a:pt x="87" y="843"/>
                    <a:pt x="69" y="843"/>
                  </a:cubicBezTo>
                  <a:cubicBezTo>
                    <a:pt x="51" y="843"/>
                    <a:pt x="31" y="835"/>
                    <a:pt x="30" y="816"/>
                  </a:cubicBezTo>
                  <a:cubicBezTo>
                    <a:pt x="29" y="796"/>
                    <a:pt x="32" y="780"/>
                    <a:pt x="27" y="772"/>
                  </a:cubicBezTo>
                  <a:cubicBezTo>
                    <a:pt x="22" y="765"/>
                    <a:pt x="21" y="748"/>
                    <a:pt x="22" y="738"/>
                  </a:cubicBezTo>
                  <a:cubicBezTo>
                    <a:pt x="23" y="728"/>
                    <a:pt x="19" y="712"/>
                    <a:pt x="22" y="690"/>
                  </a:cubicBezTo>
                  <a:cubicBezTo>
                    <a:pt x="24" y="669"/>
                    <a:pt x="24" y="634"/>
                    <a:pt x="29" y="607"/>
                  </a:cubicBezTo>
                  <a:cubicBezTo>
                    <a:pt x="34" y="580"/>
                    <a:pt x="36" y="539"/>
                    <a:pt x="38" y="506"/>
                  </a:cubicBezTo>
                  <a:cubicBezTo>
                    <a:pt x="41" y="474"/>
                    <a:pt x="43" y="458"/>
                    <a:pt x="39" y="453"/>
                  </a:cubicBezTo>
                  <a:cubicBezTo>
                    <a:pt x="36" y="448"/>
                    <a:pt x="18" y="443"/>
                    <a:pt x="13" y="442"/>
                  </a:cubicBezTo>
                  <a:cubicBezTo>
                    <a:pt x="8" y="441"/>
                    <a:pt x="19" y="407"/>
                    <a:pt x="23" y="379"/>
                  </a:cubicBezTo>
                  <a:cubicBezTo>
                    <a:pt x="26" y="351"/>
                    <a:pt x="33" y="334"/>
                    <a:pt x="37" y="314"/>
                  </a:cubicBezTo>
                  <a:cubicBezTo>
                    <a:pt x="41" y="294"/>
                    <a:pt x="41" y="285"/>
                    <a:pt x="33" y="270"/>
                  </a:cubicBezTo>
                  <a:cubicBezTo>
                    <a:pt x="24" y="256"/>
                    <a:pt x="14" y="247"/>
                    <a:pt x="10" y="214"/>
                  </a:cubicBezTo>
                  <a:cubicBezTo>
                    <a:pt x="6" y="182"/>
                    <a:pt x="0" y="160"/>
                    <a:pt x="9" y="152"/>
                  </a:cubicBezTo>
                  <a:cubicBezTo>
                    <a:pt x="18" y="144"/>
                    <a:pt x="34" y="149"/>
                    <a:pt x="47" y="139"/>
                  </a:cubicBezTo>
                  <a:cubicBezTo>
                    <a:pt x="59" y="129"/>
                    <a:pt x="61" y="117"/>
                    <a:pt x="67" y="116"/>
                  </a:cubicBezTo>
                  <a:cubicBezTo>
                    <a:pt x="73" y="115"/>
                    <a:pt x="74" y="114"/>
                    <a:pt x="74" y="107"/>
                  </a:cubicBezTo>
                  <a:cubicBezTo>
                    <a:pt x="74" y="100"/>
                    <a:pt x="72" y="93"/>
                    <a:pt x="72" y="93"/>
                  </a:cubicBezTo>
                  <a:cubicBezTo>
                    <a:pt x="72" y="93"/>
                    <a:pt x="63" y="87"/>
                    <a:pt x="61" y="79"/>
                  </a:cubicBezTo>
                  <a:cubicBezTo>
                    <a:pt x="59" y="70"/>
                    <a:pt x="58" y="48"/>
                    <a:pt x="60" y="33"/>
                  </a:cubicBezTo>
                  <a:cubicBezTo>
                    <a:pt x="63" y="18"/>
                    <a:pt x="76" y="0"/>
                    <a:pt x="102" y="0"/>
                  </a:cubicBezTo>
                  <a:close/>
                </a:path>
              </a:pathLst>
            </a:custGeom>
            <a:grpFill/>
            <a:ln>
              <a:noFill/>
            </a:ln>
          </p:spPr>
          <p:txBody>
            <a:bodyPr lIns="121884" tIns="60925" rIns="121884" bIns="60925" anchor="t" anchorCtr="0">
              <a:noAutofit/>
            </a:bodyPr>
            <a:lstStyle/>
            <a:p>
              <a:endParaRPr lang="en-US" sz="2700" dirty="0">
                <a:solidFill>
                  <a:srgbClr val="000000"/>
                </a:solidFill>
                <a:latin typeface="Arial" panose="020B0604020202020204" pitchFamily="34" charset="0"/>
                <a:ea typeface="Roboto Condensed"/>
                <a:cs typeface="Arial" panose="020B0604020202020204" pitchFamily="34" charset="0"/>
                <a:sym typeface="Roboto Condensed"/>
              </a:endParaRPr>
            </a:p>
          </p:txBody>
        </p:sp>
        <p:sp>
          <p:nvSpPr>
            <p:cNvPr id="31" name="Shape 7513"/>
            <p:cNvSpPr/>
            <p:nvPr/>
          </p:nvSpPr>
          <p:spPr bwMode="gray">
            <a:xfrm>
              <a:off x="5999422" y="2598013"/>
              <a:ext cx="119256" cy="90738"/>
            </a:xfrm>
            <a:custGeom>
              <a:avLst/>
              <a:gdLst/>
              <a:ahLst/>
              <a:cxnLst/>
              <a:rect l="0" t="0" r="0" b="0"/>
              <a:pathLst>
                <a:path w="61" h="47" extrusionOk="0">
                  <a:moveTo>
                    <a:pt x="57" y="21"/>
                  </a:moveTo>
                  <a:cubicBezTo>
                    <a:pt x="58" y="23"/>
                    <a:pt x="59" y="25"/>
                    <a:pt x="61" y="27"/>
                  </a:cubicBezTo>
                  <a:cubicBezTo>
                    <a:pt x="59" y="34"/>
                    <a:pt x="58" y="41"/>
                    <a:pt x="58" y="47"/>
                  </a:cubicBezTo>
                  <a:cubicBezTo>
                    <a:pt x="49" y="41"/>
                    <a:pt x="53" y="28"/>
                    <a:pt x="45" y="27"/>
                  </a:cubicBezTo>
                  <a:cubicBezTo>
                    <a:pt x="37" y="26"/>
                    <a:pt x="36" y="30"/>
                    <a:pt x="35" y="35"/>
                  </a:cubicBezTo>
                  <a:cubicBezTo>
                    <a:pt x="34" y="40"/>
                    <a:pt x="33" y="44"/>
                    <a:pt x="33" y="44"/>
                  </a:cubicBezTo>
                  <a:cubicBezTo>
                    <a:pt x="33" y="44"/>
                    <a:pt x="7" y="17"/>
                    <a:pt x="0" y="7"/>
                  </a:cubicBezTo>
                  <a:cubicBezTo>
                    <a:pt x="3" y="6"/>
                    <a:pt x="4" y="4"/>
                    <a:pt x="5" y="0"/>
                  </a:cubicBezTo>
                  <a:cubicBezTo>
                    <a:pt x="13" y="9"/>
                    <a:pt x="34" y="26"/>
                    <a:pt x="44" y="26"/>
                  </a:cubicBezTo>
                  <a:cubicBezTo>
                    <a:pt x="49" y="26"/>
                    <a:pt x="53" y="24"/>
                    <a:pt x="57" y="21"/>
                  </a:cubicBezTo>
                  <a:close/>
                </a:path>
              </a:pathLst>
            </a:custGeom>
            <a:grpFill/>
            <a:ln>
              <a:noFill/>
            </a:ln>
          </p:spPr>
          <p:txBody>
            <a:bodyPr lIns="121884" tIns="60925" rIns="121884" bIns="60925" anchor="t" anchorCtr="0">
              <a:noAutofit/>
            </a:bodyPr>
            <a:lstStyle/>
            <a:p>
              <a:endParaRPr lang="en-US" sz="2700" dirty="0">
                <a:solidFill>
                  <a:srgbClr val="000000"/>
                </a:solidFill>
                <a:latin typeface="Arial" panose="020B0604020202020204" pitchFamily="34" charset="0"/>
                <a:ea typeface="Roboto Condensed"/>
                <a:cs typeface="Arial" panose="020B0604020202020204" pitchFamily="34" charset="0"/>
                <a:sym typeface="Roboto Condensed"/>
              </a:endParaRPr>
            </a:p>
          </p:txBody>
        </p:sp>
        <p:sp>
          <p:nvSpPr>
            <p:cNvPr id="32" name="Shape 7514"/>
            <p:cNvSpPr/>
            <p:nvPr/>
          </p:nvSpPr>
          <p:spPr bwMode="gray">
            <a:xfrm>
              <a:off x="6122565" y="2843006"/>
              <a:ext cx="54443" cy="68701"/>
            </a:xfrm>
            <a:custGeom>
              <a:avLst/>
              <a:gdLst/>
              <a:ahLst/>
              <a:cxnLst/>
              <a:rect l="0" t="0" r="0" b="0"/>
              <a:pathLst>
                <a:path w="28" h="35" extrusionOk="0">
                  <a:moveTo>
                    <a:pt x="15" y="1"/>
                  </a:moveTo>
                  <a:cubicBezTo>
                    <a:pt x="0" y="0"/>
                    <a:pt x="0" y="0"/>
                    <a:pt x="0" y="0"/>
                  </a:cubicBezTo>
                  <a:cubicBezTo>
                    <a:pt x="0" y="0"/>
                    <a:pt x="13" y="9"/>
                    <a:pt x="13" y="19"/>
                  </a:cubicBezTo>
                  <a:cubicBezTo>
                    <a:pt x="13" y="28"/>
                    <a:pt x="13" y="33"/>
                    <a:pt x="13" y="33"/>
                  </a:cubicBezTo>
                  <a:cubicBezTo>
                    <a:pt x="24" y="35"/>
                    <a:pt x="24" y="35"/>
                    <a:pt x="24" y="35"/>
                  </a:cubicBezTo>
                  <a:cubicBezTo>
                    <a:pt x="24" y="35"/>
                    <a:pt x="28" y="26"/>
                    <a:pt x="25" y="16"/>
                  </a:cubicBezTo>
                  <a:cubicBezTo>
                    <a:pt x="21" y="7"/>
                    <a:pt x="18" y="4"/>
                    <a:pt x="15" y="1"/>
                  </a:cubicBezTo>
                  <a:close/>
                </a:path>
              </a:pathLst>
            </a:custGeom>
            <a:grpFill/>
            <a:ln>
              <a:noFill/>
            </a:ln>
          </p:spPr>
          <p:txBody>
            <a:bodyPr lIns="121884" tIns="60925" rIns="121884" bIns="60925" anchor="t" anchorCtr="0">
              <a:noAutofit/>
            </a:bodyPr>
            <a:lstStyle/>
            <a:p>
              <a:endParaRPr lang="en-US" sz="2700" dirty="0">
                <a:solidFill>
                  <a:srgbClr val="000000"/>
                </a:solidFill>
                <a:latin typeface="Arial" panose="020B0604020202020204" pitchFamily="34" charset="0"/>
                <a:ea typeface="Roboto Condensed"/>
                <a:cs typeface="Arial" panose="020B0604020202020204" pitchFamily="34" charset="0"/>
                <a:sym typeface="Roboto Condensed"/>
              </a:endParaRPr>
            </a:p>
          </p:txBody>
        </p:sp>
        <p:sp>
          <p:nvSpPr>
            <p:cNvPr id="33" name="Shape 7515"/>
            <p:cNvSpPr/>
            <p:nvPr/>
          </p:nvSpPr>
          <p:spPr bwMode="gray">
            <a:xfrm>
              <a:off x="6153676" y="3008928"/>
              <a:ext cx="20740" cy="59628"/>
            </a:xfrm>
            <a:custGeom>
              <a:avLst/>
              <a:gdLst/>
              <a:ahLst/>
              <a:cxnLst/>
              <a:rect l="0" t="0" r="0" b="0"/>
              <a:pathLst>
                <a:path w="11" h="31" extrusionOk="0">
                  <a:moveTo>
                    <a:pt x="3" y="0"/>
                  </a:moveTo>
                  <a:cubicBezTo>
                    <a:pt x="3" y="0"/>
                    <a:pt x="1" y="18"/>
                    <a:pt x="0" y="23"/>
                  </a:cubicBezTo>
                  <a:cubicBezTo>
                    <a:pt x="0" y="29"/>
                    <a:pt x="0" y="31"/>
                    <a:pt x="0" y="31"/>
                  </a:cubicBezTo>
                  <a:cubicBezTo>
                    <a:pt x="11" y="29"/>
                    <a:pt x="11" y="29"/>
                    <a:pt x="11" y="29"/>
                  </a:cubicBezTo>
                  <a:cubicBezTo>
                    <a:pt x="11" y="29"/>
                    <a:pt x="8" y="15"/>
                    <a:pt x="3" y="0"/>
                  </a:cubicBezTo>
                  <a:close/>
                </a:path>
              </a:pathLst>
            </a:custGeom>
            <a:grpFill/>
            <a:ln>
              <a:noFill/>
            </a:ln>
          </p:spPr>
          <p:txBody>
            <a:bodyPr lIns="121884" tIns="60925" rIns="121884" bIns="60925" anchor="t" anchorCtr="0">
              <a:noAutofit/>
            </a:bodyPr>
            <a:lstStyle/>
            <a:p>
              <a:endParaRPr lang="en-US" sz="2700" dirty="0">
                <a:solidFill>
                  <a:srgbClr val="000000"/>
                </a:solidFill>
                <a:latin typeface="Arial" panose="020B0604020202020204" pitchFamily="34" charset="0"/>
                <a:ea typeface="Roboto Condensed"/>
                <a:cs typeface="Arial" panose="020B0604020202020204" pitchFamily="34" charset="0"/>
                <a:sym typeface="Roboto Condensed"/>
              </a:endParaRPr>
            </a:p>
          </p:txBody>
        </p:sp>
      </p:grpSp>
      <p:grpSp>
        <p:nvGrpSpPr>
          <p:cNvPr id="34" name="Group 19"/>
          <p:cNvGrpSpPr/>
          <p:nvPr/>
        </p:nvGrpSpPr>
        <p:grpSpPr bwMode="gray">
          <a:xfrm>
            <a:off x="6467623" y="2809464"/>
            <a:ext cx="789415" cy="1257829"/>
            <a:chOff x="6466770" y="2773600"/>
            <a:chExt cx="789311" cy="1257829"/>
          </a:xfrm>
          <a:solidFill>
            <a:schemeClr val="bg1"/>
          </a:solidFill>
        </p:grpSpPr>
        <p:cxnSp>
          <p:nvCxnSpPr>
            <p:cNvPr id="35" name="Straight Connector 39"/>
            <p:cNvCxnSpPr/>
            <p:nvPr/>
          </p:nvCxnSpPr>
          <p:spPr bwMode="gray">
            <a:xfrm flipV="1">
              <a:off x="6466770" y="2773600"/>
              <a:ext cx="319156" cy="1257829"/>
            </a:xfrm>
            <a:prstGeom prst="line">
              <a:avLst/>
            </a:prstGeom>
            <a:grpFill/>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36" name="Isosceles Triangle 40"/>
            <p:cNvSpPr/>
            <p:nvPr/>
          </p:nvSpPr>
          <p:spPr bwMode="gray">
            <a:xfrm rot="6295273">
              <a:off x="6793707" y="2827307"/>
              <a:ext cx="428035" cy="496712"/>
            </a:xfrm>
            <a:prstGeom prst="triangle">
              <a:avLst/>
            </a:pr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dirty="0">
                <a:solidFill>
                  <a:srgbClr val="000000"/>
                </a:solidFill>
                <a:latin typeface="Arial" panose="020B0604020202020204" pitchFamily="34" charset="0"/>
                <a:cs typeface="Arial" panose="020B0604020202020204" pitchFamily="34" charset="0"/>
              </a:endParaRPr>
            </a:p>
          </p:txBody>
        </p:sp>
      </p:grpSp>
      <p:sp>
        <p:nvSpPr>
          <p:cNvPr id="37" name="Oval 1"/>
          <p:cNvSpPr/>
          <p:nvPr/>
        </p:nvSpPr>
        <p:spPr bwMode="gray">
          <a:xfrm>
            <a:off x="2135732" y="3352408"/>
            <a:ext cx="467470" cy="467408"/>
          </a:xfrm>
          <a:prstGeom prst="ellipse">
            <a:avLst/>
          </a:prstGeom>
          <a:solidFill>
            <a:schemeClr val="bg1">
              <a:alpha val="70000"/>
            </a:schemeClr>
          </a:solidFill>
          <a:ln w="1905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r>
              <a:rPr lang="en-US" dirty="0">
                <a:solidFill>
                  <a:schemeClr val="tx1"/>
                </a:solidFill>
                <a:latin typeface="Arial" panose="020B0604020202020204" pitchFamily="34" charset="0"/>
                <a:cs typeface="Arial" panose="020B0604020202020204" pitchFamily="34" charset="0"/>
              </a:rPr>
              <a:t>2</a:t>
            </a:r>
          </a:p>
        </p:txBody>
      </p:sp>
      <p:sp>
        <p:nvSpPr>
          <p:cNvPr id="38" name="Oval 65"/>
          <p:cNvSpPr/>
          <p:nvPr/>
        </p:nvSpPr>
        <p:spPr bwMode="gray">
          <a:xfrm>
            <a:off x="4742376" y="1806603"/>
            <a:ext cx="467470" cy="467408"/>
          </a:xfrm>
          <a:prstGeom prst="ellipse">
            <a:avLst/>
          </a:prstGeom>
          <a:solidFill>
            <a:schemeClr val="bg1">
              <a:alpha val="70000"/>
            </a:schemeClr>
          </a:solidFill>
          <a:ln w="1905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r>
              <a:rPr lang="en-US" dirty="0">
                <a:solidFill>
                  <a:schemeClr val="tx1"/>
                </a:solidFill>
                <a:latin typeface="Arial" panose="020B0604020202020204" pitchFamily="34" charset="0"/>
                <a:cs typeface="Arial" panose="020B0604020202020204" pitchFamily="34" charset="0"/>
              </a:rPr>
              <a:t>4</a:t>
            </a:r>
          </a:p>
        </p:txBody>
      </p:sp>
      <p:sp>
        <p:nvSpPr>
          <p:cNvPr id="39" name="Oval 66"/>
          <p:cNvSpPr/>
          <p:nvPr/>
        </p:nvSpPr>
        <p:spPr bwMode="gray">
          <a:xfrm>
            <a:off x="10022784" y="3352408"/>
            <a:ext cx="467470" cy="467408"/>
          </a:xfrm>
          <a:prstGeom prst="ellipse">
            <a:avLst/>
          </a:prstGeom>
          <a:solidFill>
            <a:schemeClr val="bg1">
              <a:alpha val="70000"/>
            </a:schemeClr>
          </a:solidFill>
          <a:ln w="1905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r>
              <a:rPr lang="en-US" dirty="0">
                <a:solidFill>
                  <a:schemeClr val="tx1"/>
                </a:solidFill>
                <a:latin typeface="Arial" panose="020B0604020202020204" pitchFamily="34" charset="0"/>
                <a:cs typeface="Arial" panose="020B0604020202020204" pitchFamily="34" charset="0"/>
              </a:rPr>
              <a:t>3</a:t>
            </a:r>
          </a:p>
        </p:txBody>
      </p:sp>
      <p:sp>
        <p:nvSpPr>
          <p:cNvPr id="40" name="Oval 69"/>
          <p:cNvSpPr/>
          <p:nvPr/>
        </p:nvSpPr>
        <p:spPr bwMode="gray">
          <a:xfrm>
            <a:off x="4742376" y="5753081"/>
            <a:ext cx="467470" cy="467408"/>
          </a:xfrm>
          <a:prstGeom prst="ellipse">
            <a:avLst/>
          </a:prstGeom>
          <a:solidFill>
            <a:schemeClr val="bg1">
              <a:alpha val="70000"/>
            </a:schemeClr>
          </a:solidFill>
          <a:ln w="1905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r>
              <a:rPr lang="en-US" sz="2000" dirty="0">
                <a:solidFill>
                  <a:schemeClr val="tx1"/>
                </a:solidFill>
                <a:latin typeface="Arial" panose="020B0604020202020204" pitchFamily="34" charset="0"/>
                <a:cs typeface="Arial" panose="020B0604020202020204" pitchFamily="34" charset="0"/>
              </a:rPr>
              <a:t>1</a:t>
            </a:r>
          </a:p>
        </p:txBody>
      </p:sp>
      <p:cxnSp>
        <p:nvCxnSpPr>
          <p:cNvPr id="41" name="Straight Connector 12"/>
          <p:cNvCxnSpPr/>
          <p:nvPr/>
        </p:nvCxnSpPr>
        <p:spPr bwMode="gray">
          <a:xfrm>
            <a:off x="923492" y="5495371"/>
            <a:ext cx="10490071"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2" name="Straight Connector 118"/>
          <p:cNvCxnSpPr/>
          <p:nvPr/>
        </p:nvCxnSpPr>
        <p:spPr bwMode="gray">
          <a:xfrm>
            <a:off x="3963513" y="4916957"/>
            <a:ext cx="4410029"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3" name="Straight Connector 119"/>
          <p:cNvCxnSpPr/>
          <p:nvPr/>
        </p:nvCxnSpPr>
        <p:spPr bwMode="gray">
          <a:xfrm>
            <a:off x="5300697" y="4338543"/>
            <a:ext cx="1735651"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45" name="Textplatzhalter 3"/>
          <p:cNvSpPr txBox="1">
            <a:spLocks/>
          </p:cNvSpPr>
          <p:nvPr/>
        </p:nvSpPr>
        <p:spPr bwMode="gray">
          <a:xfrm>
            <a:off x="5209846" y="1790184"/>
            <a:ext cx="2387425" cy="500247"/>
          </a:xfrm>
          <a:prstGeom prst="rect">
            <a:avLst/>
          </a:prstGeom>
        </p:spPr>
        <p:txBody>
          <a:bodyPr vert="horz" lIns="108000" tIns="0" rIns="10800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spcBef>
                <a:spcPts val="0"/>
              </a:spcBef>
            </a:pPr>
            <a:r>
              <a:rPr lang="en-US" sz="1400" cap="all" dirty="0">
                <a:solidFill>
                  <a:schemeClr val="bg2"/>
                </a:solidFill>
                <a:latin typeface="Arial" panose="020B0604020202020204" pitchFamily="34" charset="0"/>
                <a:cs typeface="Arial" panose="020B0604020202020204" pitchFamily="34" charset="0"/>
              </a:rPr>
              <a:t>Placeholder</a:t>
            </a:r>
          </a:p>
          <a:p>
            <a:pPr>
              <a:spcBef>
                <a:spcPts val="0"/>
              </a:spcBef>
            </a:pPr>
            <a:r>
              <a:rPr lang="en-US" dirty="0">
                <a:solidFill>
                  <a:schemeClr val="bg1"/>
                </a:solidFill>
                <a:latin typeface="Arial" panose="020B0604020202020204" pitchFamily="34" charset="0"/>
                <a:cs typeface="Arial" panose="020B0604020202020204" pitchFamily="34" charset="0"/>
              </a:rPr>
              <a:t>Placeholder text </a:t>
            </a:r>
          </a:p>
        </p:txBody>
      </p:sp>
      <p:sp>
        <p:nvSpPr>
          <p:cNvPr id="46" name="Textplatzhalter 3"/>
          <p:cNvSpPr txBox="1">
            <a:spLocks/>
          </p:cNvSpPr>
          <p:nvPr/>
        </p:nvSpPr>
        <p:spPr bwMode="gray">
          <a:xfrm>
            <a:off x="7635359" y="3335989"/>
            <a:ext cx="2387425" cy="500247"/>
          </a:xfrm>
          <a:prstGeom prst="rect">
            <a:avLst/>
          </a:prstGeom>
        </p:spPr>
        <p:txBody>
          <a:bodyPr vert="horz" lIns="108000" tIns="0" rIns="10800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lgn="r">
              <a:spcBef>
                <a:spcPts val="0"/>
              </a:spcBef>
            </a:pPr>
            <a:r>
              <a:rPr lang="en-US" sz="1400" cap="all" dirty="0">
                <a:solidFill>
                  <a:schemeClr val="bg2"/>
                </a:solidFill>
                <a:latin typeface="Arial" panose="020B0604020202020204" pitchFamily="34" charset="0"/>
                <a:cs typeface="Arial" panose="020B0604020202020204" pitchFamily="34" charset="0"/>
              </a:rPr>
              <a:t>Placeholder</a:t>
            </a:r>
            <a:endParaRPr lang="en-US" cap="all" dirty="0">
              <a:solidFill>
                <a:schemeClr val="bg2"/>
              </a:solidFill>
              <a:latin typeface="Arial" panose="020B0604020202020204" pitchFamily="34" charset="0"/>
              <a:cs typeface="Arial" panose="020B0604020202020204" pitchFamily="34" charset="0"/>
            </a:endParaRPr>
          </a:p>
          <a:p>
            <a:pPr algn="r">
              <a:spcBef>
                <a:spcPts val="0"/>
              </a:spcBef>
            </a:pPr>
            <a:r>
              <a:rPr lang="en-US" dirty="0">
                <a:solidFill>
                  <a:schemeClr val="bg1"/>
                </a:solidFill>
                <a:latin typeface="Arial" panose="020B0604020202020204" pitchFamily="34" charset="0"/>
                <a:cs typeface="Arial" panose="020B0604020202020204" pitchFamily="34" charset="0"/>
              </a:rPr>
              <a:t>Placeholder text </a:t>
            </a:r>
          </a:p>
        </p:txBody>
      </p:sp>
      <p:sp>
        <p:nvSpPr>
          <p:cNvPr id="48" name="Textplatzhalter 3"/>
          <p:cNvSpPr txBox="1">
            <a:spLocks/>
          </p:cNvSpPr>
          <p:nvPr/>
        </p:nvSpPr>
        <p:spPr bwMode="gray">
          <a:xfrm>
            <a:off x="2603202" y="3335989"/>
            <a:ext cx="2387425" cy="500247"/>
          </a:xfrm>
          <a:prstGeom prst="rect">
            <a:avLst/>
          </a:prstGeom>
        </p:spPr>
        <p:txBody>
          <a:bodyPr vert="horz" lIns="108000" tIns="0" rIns="10800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spcBef>
                <a:spcPts val="0"/>
              </a:spcBef>
            </a:pPr>
            <a:r>
              <a:rPr lang="en-US" sz="1400" cap="all" dirty="0">
                <a:solidFill>
                  <a:schemeClr val="bg2"/>
                </a:solidFill>
                <a:latin typeface="Arial" panose="020B0604020202020204" pitchFamily="34" charset="0"/>
                <a:cs typeface="Arial" panose="020B0604020202020204" pitchFamily="34" charset="0"/>
              </a:rPr>
              <a:t>Placeholder</a:t>
            </a:r>
            <a:endParaRPr lang="en-US" cap="all" dirty="0">
              <a:solidFill>
                <a:schemeClr val="bg2"/>
              </a:solidFill>
              <a:latin typeface="Arial" panose="020B0604020202020204" pitchFamily="34" charset="0"/>
              <a:cs typeface="Arial" panose="020B0604020202020204" pitchFamily="34" charset="0"/>
            </a:endParaRPr>
          </a:p>
          <a:p>
            <a:pPr>
              <a:spcBef>
                <a:spcPts val="0"/>
              </a:spcBef>
            </a:pPr>
            <a:r>
              <a:rPr lang="en-US" dirty="0">
                <a:solidFill>
                  <a:schemeClr val="bg1"/>
                </a:solidFill>
                <a:latin typeface="Arial" panose="020B0604020202020204" pitchFamily="34" charset="0"/>
                <a:cs typeface="Arial" panose="020B0604020202020204" pitchFamily="34" charset="0"/>
              </a:rPr>
              <a:t>Placeholder text </a:t>
            </a:r>
          </a:p>
        </p:txBody>
      </p:sp>
      <p:sp>
        <p:nvSpPr>
          <p:cNvPr id="49" name="Textplatzhalter 3"/>
          <p:cNvSpPr txBox="1">
            <a:spLocks/>
          </p:cNvSpPr>
          <p:nvPr/>
        </p:nvSpPr>
        <p:spPr bwMode="gray">
          <a:xfrm>
            <a:off x="5209846" y="5736662"/>
            <a:ext cx="2387425" cy="500247"/>
          </a:xfrm>
          <a:prstGeom prst="rect">
            <a:avLst/>
          </a:prstGeom>
        </p:spPr>
        <p:txBody>
          <a:bodyPr vert="horz" lIns="108000" tIns="0" rIns="10800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pPr>
              <a:spcBef>
                <a:spcPts val="0"/>
              </a:spcBef>
            </a:pPr>
            <a:r>
              <a:rPr lang="en-US" sz="1400" cap="all" dirty="0">
                <a:solidFill>
                  <a:schemeClr val="bg2"/>
                </a:solidFill>
                <a:latin typeface="Arial" panose="020B0604020202020204" pitchFamily="34" charset="0"/>
                <a:cs typeface="Arial" panose="020B0604020202020204" pitchFamily="34" charset="0"/>
              </a:rPr>
              <a:t>Placeholder</a:t>
            </a:r>
          </a:p>
          <a:p>
            <a:pPr>
              <a:spcBef>
                <a:spcPts val="0"/>
              </a:spcBef>
            </a:pPr>
            <a:r>
              <a:rPr lang="en-US" dirty="0">
                <a:solidFill>
                  <a:schemeClr val="bg1"/>
                </a:solidFill>
                <a:latin typeface="Arial" panose="020B0604020202020204" pitchFamily="34" charset="0"/>
                <a:cs typeface="Arial" panose="020B0604020202020204" pitchFamily="34" charset="0"/>
              </a:rPr>
              <a:t>Placeholder text </a:t>
            </a:r>
          </a:p>
        </p:txBody>
      </p:sp>
    </p:spTree>
    <p:extLst>
      <p:ext uri="{BB962C8B-B14F-4D97-AF65-F5344CB8AC3E}">
        <p14:creationId xmlns:p14="http://schemas.microsoft.com/office/powerpoint/2010/main" val="16969737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Creative listing triangles Outline</a:t>
            </a:r>
          </a:p>
        </p:txBody>
      </p:sp>
      <p:sp>
        <p:nvSpPr>
          <p:cNvPr id="3" name="Untertitel 2"/>
          <p:cNvSpPr>
            <a:spLocks noGrp="1"/>
          </p:cNvSpPr>
          <p:nvPr>
            <p:ph type="subTitle" idx="14"/>
          </p:nvPr>
        </p:nvSpPr>
        <p:spPr bwMode="gray"/>
        <p:txBody>
          <a:bodyPr/>
          <a:lstStyle/>
          <a:p>
            <a:endParaRPr lang="en-US" dirty="0"/>
          </a:p>
        </p:txBody>
      </p:sp>
      <p:sp>
        <p:nvSpPr>
          <p:cNvPr id="8" name="Freeform 16"/>
          <p:cNvSpPr>
            <a:spLocks/>
          </p:cNvSpPr>
          <p:nvPr/>
        </p:nvSpPr>
        <p:spPr bwMode="gray">
          <a:xfrm flipH="1">
            <a:off x="2890373" y="3058191"/>
            <a:ext cx="1948409" cy="1571431"/>
          </a:xfrm>
          <a:prstGeom prst="triangle">
            <a:avLst/>
          </a:prstGeom>
          <a:noFill/>
          <a:ln w="6350" cap="rnd">
            <a:solidFill>
              <a:schemeClr val="bg2"/>
            </a:solidFill>
            <a:prstDash val="solid"/>
            <a:miter lim="800000"/>
            <a:headEnd/>
            <a:tailEnd/>
          </a:ln>
          <a:effectLst/>
        </p:spPr>
        <p:txBody>
          <a:bodyPr vert="horz" wrap="none" lIns="0" tIns="0" rIns="0" bIns="36000" numCol="1" anchor="b" anchorCtr="0" compatLnSpc="1">
            <a:prstTxWarp prst="textNoShape">
              <a:avLst/>
            </a:prstTxWarp>
          </a:bodyPr>
          <a:lstStyle/>
          <a:p>
            <a:pPr algn="ctr" eaLnBrk="0" fontAlgn="base" hangingPunct="0">
              <a:lnSpc>
                <a:spcPts val="2933"/>
              </a:lnSpc>
              <a:spcBef>
                <a:spcPct val="0"/>
              </a:spcBef>
              <a:spcAft>
                <a:spcPct val="0"/>
              </a:spcAft>
            </a:pPr>
            <a:r>
              <a:rPr lang="en-US" sz="1400" cap="all" dirty="0">
                <a:solidFill>
                  <a:srgbClr val="FFFFFF"/>
                </a:solidFill>
                <a:latin typeface="Arial" panose="020B0604020202020204" pitchFamily="34" charset="0"/>
                <a:cs typeface="Arial" panose="020B0604020202020204" pitchFamily="34" charset="0"/>
              </a:rPr>
              <a:t>placeholder</a:t>
            </a:r>
            <a:endParaRPr lang="en-US" sz="1500" dirty="0">
              <a:solidFill>
                <a:schemeClr val="bg1"/>
              </a:solidFill>
              <a:latin typeface="Arial" panose="020B0604020202020204" pitchFamily="34" charset="0"/>
              <a:cs typeface="Arial" panose="020B0604020202020204" pitchFamily="34" charset="0"/>
            </a:endParaRPr>
          </a:p>
        </p:txBody>
      </p:sp>
      <p:sp>
        <p:nvSpPr>
          <p:cNvPr id="9" name="Textfeld 8"/>
          <p:cNvSpPr txBox="1"/>
          <p:nvPr/>
        </p:nvSpPr>
        <p:spPr bwMode="gray">
          <a:xfrm>
            <a:off x="3736338" y="3709852"/>
            <a:ext cx="256480" cy="395558"/>
          </a:xfrm>
          <a:prstGeom prst="rect">
            <a:avLst/>
          </a:prstGeom>
          <a:noFill/>
          <a:effectLst/>
        </p:spPr>
        <p:txBody>
          <a:bodyPr wrap="none" lIns="0" tIns="0" rIns="0" bIns="0" rtlCol="0">
            <a:spAutoFit/>
          </a:bodyPr>
          <a:lstStyle/>
          <a:p>
            <a:pPr algn="ctr" eaLnBrk="0" fontAlgn="base" hangingPunct="0">
              <a:lnSpc>
                <a:spcPts val="2933"/>
              </a:lnSpc>
              <a:spcBef>
                <a:spcPct val="0"/>
              </a:spcBef>
              <a:spcAft>
                <a:spcPct val="0"/>
              </a:spcAft>
            </a:pPr>
            <a:r>
              <a:rPr lang="en-US" sz="4000" dirty="0">
                <a:solidFill>
                  <a:schemeClr val="bg2"/>
                </a:solidFill>
                <a:latin typeface="Arial" panose="020B0604020202020204" pitchFamily="34" charset="0"/>
                <a:cs typeface="Arial" panose="020B0604020202020204" pitchFamily="34" charset="0"/>
              </a:rPr>
              <a:t>x</a:t>
            </a:r>
          </a:p>
        </p:txBody>
      </p:sp>
      <p:sp>
        <p:nvSpPr>
          <p:cNvPr id="10" name="Text Box 11"/>
          <p:cNvSpPr txBox="1">
            <a:spLocks noChangeArrowheads="1"/>
          </p:cNvSpPr>
          <p:nvPr/>
        </p:nvSpPr>
        <p:spPr bwMode="gray">
          <a:xfrm>
            <a:off x="2716177" y="4835416"/>
            <a:ext cx="2296800" cy="1042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91228" tIns="45622" rIns="91228" bIns="45622"/>
          <a:lstStyle>
            <a:lvl1pPr defTabSz="801688" eaLnBrk="0" hangingPunct="0">
              <a:defRPr sz="1200">
                <a:solidFill>
                  <a:schemeClr val="bg1"/>
                </a:solidFill>
                <a:latin typeface="Arial" charset="0"/>
                <a:cs typeface="Arial" charset="0"/>
              </a:defRPr>
            </a:lvl1pPr>
            <a:lvl2pPr marL="742950" indent="-285750" defTabSz="801688" eaLnBrk="0" hangingPunct="0">
              <a:defRPr sz="1200">
                <a:solidFill>
                  <a:schemeClr val="bg1"/>
                </a:solidFill>
                <a:latin typeface="Arial" charset="0"/>
                <a:cs typeface="Arial" charset="0"/>
              </a:defRPr>
            </a:lvl2pPr>
            <a:lvl3pPr marL="1143000" indent="-228600" defTabSz="801688" eaLnBrk="0" hangingPunct="0">
              <a:defRPr sz="1200">
                <a:solidFill>
                  <a:schemeClr val="bg1"/>
                </a:solidFill>
                <a:latin typeface="Arial" charset="0"/>
                <a:cs typeface="Arial" charset="0"/>
              </a:defRPr>
            </a:lvl3pPr>
            <a:lvl4pPr marL="1600200" indent="-228600" defTabSz="801688" eaLnBrk="0" hangingPunct="0">
              <a:defRPr sz="1200">
                <a:solidFill>
                  <a:schemeClr val="bg1"/>
                </a:solidFill>
                <a:latin typeface="Arial" charset="0"/>
                <a:cs typeface="Arial" charset="0"/>
              </a:defRPr>
            </a:lvl4pPr>
            <a:lvl5pPr marL="2057400" indent="-228600" defTabSz="801688" eaLnBrk="0" hangingPunct="0">
              <a:defRPr sz="1200">
                <a:solidFill>
                  <a:schemeClr val="bg1"/>
                </a:solidFill>
                <a:latin typeface="Arial" charset="0"/>
                <a:cs typeface="Arial" charset="0"/>
              </a:defRPr>
            </a:lvl5pPr>
            <a:lvl6pPr marL="2514600" indent="-228600" defTabSz="801688" eaLnBrk="0" fontAlgn="base" hangingPunct="0">
              <a:spcBef>
                <a:spcPct val="20000"/>
              </a:spcBef>
              <a:spcAft>
                <a:spcPct val="0"/>
              </a:spcAft>
              <a:defRPr sz="1200">
                <a:solidFill>
                  <a:schemeClr val="bg1"/>
                </a:solidFill>
                <a:latin typeface="Arial" charset="0"/>
                <a:cs typeface="Arial" charset="0"/>
              </a:defRPr>
            </a:lvl6pPr>
            <a:lvl7pPr marL="2971800" indent="-228600" defTabSz="801688" eaLnBrk="0" fontAlgn="base" hangingPunct="0">
              <a:spcBef>
                <a:spcPct val="20000"/>
              </a:spcBef>
              <a:spcAft>
                <a:spcPct val="0"/>
              </a:spcAft>
              <a:defRPr sz="1200">
                <a:solidFill>
                  <a:schemeClr val="bg1"/>
                </a:solidFill>
                <a:latin typeface="Arial" charset="0"/>
                <a:cs typeface="Arial" charset="0"/>
              </a:defRPr>
            </a:lvl7pPr>
            <a:lvl8pPr marL="3429000" indent="-228600" defTabSz="801688" eaLnBrk="0" fontAlgn="base" hangingPunct="0">
              <a:spcBef>
                <a:spcPct val="20000"/>
              </a:spcBef>
              <a:spcAft>
                <a:spcPct val="0"/>
              </a:spcAft>
              <a:defRPr sz="1200">
                <a:solidFill>
                  <a:schemeClr val="bg1"/>
                </a:solidFill>
                <a:latin typeface="Arial" charset="0"/>
                <a:cs typeface="Arial" charset="0"/>
              </a:defRPr>
            </a:lvl8pPr>
            <a:lvl9pPr marL="3886200" indent="-228600" defTabSz="801688" eaLnBrk="0" fontAlgn="base" hangingPunct="0">
              <a:spcBef>
                <a:spcPct val="20000"/>
              </a:spcBef>
              <a:spcAft>
                <a:spcPct val="0"/>
              </a:spcAft>
              <a:defRPr sz="1200">
                <a:solidFill>
                  <a:schemeClr val="bg1"/>
                </a:solidFill>
                <a:latin typeface="Arial" charset="0"/>
                <a:cs typeface="Arial" charset="0"/>
              </a:defRPr>
            </a:lvl9pPr>
          </a:lstStyle>
          <a:p>
            <a:pPr algn="ctr" eaLnBrk="1" fontAlgn="base" hangingPunct="1">
              <a:spcBef>
                <a:spcPct val="0"/>
              </a:spcBef>
              <a:spcAft>
                <a:spcPct val="0"/>
              </a:spcAft>
            </a:pPr>
            <a:r>
              <a:rPr lang="en-US" dirty="0"/>
              <a:t>The text demonstrates how your own text will look when you replace the placeholder with your own text.</a:t>
            </a:r>
            <a:br>
              <a:rPr lang="en-US" dirty="0"/>
            </a:br>
            <a:r>
              <a:rPr lang="en-US" dirty="0"/>
              <a:t>This is a placeholder text.</a:t>
            </a:r>
            <a:endParaRPr lang="en-US" altLang="de-DE" dirty="0">
              <a:latin typeface="Arial"/>
            </a:endParaRPr>
          </a:p>
        </p:txBody>
      </p:sp>
      <p:sp>
        <p:nvSpPr>
          <p:cNvPr id="7" name="Text Box 11"/>
          <p:cNvSpPr txBox="1">
            <a:spLocks noChangeArrowheads="1"/>
          </p:cNvSpPr>
          <p:nvPr/>
        </p:nvSpPr>
        <p:spPr bwMode="gray">
          <a:xfrm>
            <a:off x="4929860" y="1635813"/>
            <a:ext cx="2296800" cy="1042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91228" tIns="45622" rIns="91228" bIns="45622"/>
          <a:lstStyle>
            <a:lvl1pPr defTabSz="801688" eaLnBrk="0" hangingPunct="0">
              <a:defRPr sz="1200">
                <a:solidFill>
                  <a:schemeClr val="bg1"/>
                </a:solidFill>
                <a:latin typeface="Arial" charset="0"/>
                <a:cs typeface="Arial" charset="0"/>
              </a:defRPr>
            </a:lvl1pPr>
            <a:lvl2pPr marL="742950" indent="-285750" defTabSz="801688" eaLnBrk="0" hangingPunct="0">
              <a:defRPr sz="1200">
                <a:solidFill>
                  <a:schemeClr val="bg1"/>
                </a:solidFill>
                <a:latin typeface="Arial" charset="0"/>
                <a:cs typeface="Arial" charset="0"/>
              </a:defRPr>
            </a:lvl2pPr>
            <a:lvl3pPr marL="1143000" indent="-228600" defTabSz="801688" eaLnBrk="0" hangingPunct="0">
              <a:defRPr sz="1200">
                <a:solidFill>
                  <a:schemeClr val="bg1"/>
                </a:solidFill>
                <a:latin typeface="Arial" charset="0"/>
                <a:cs typeface="Arial" charset="0"/>
              </a:defRPr>
            </a:lvl3pPr>
            <a:lvl4pPr marL="1600200" indent="-228600" defTabSz="801688" eaLnBrk="0" hangingPunct="0">
              <a:defRPr sz="1200">
                <a:solidFill>
                  <a:schemeClr val="bg1"/>
                </a:solidFill>
                <a:latin typeface="Arial" charset="0"/>
                <a:cs typeface="Arial" charset="0"/>
              </a:defRPr>
            </a:lvl4pPr>
            <a:lvl5pPr marL="2057400" indent="-228600" defTabSz="801688" eaLnBrk="0" hangingPunct="0">
              <a:defRPr sz="1200">
                <a:solidFill>
                  <a:schemeClr val="bg1"/>
                </a:solidFill>
                <a:latin typeface="Arial" charset="0"/>
                <a:cs typeface="Arial" charset="0"/>
              </a:defRPr>
            </a:lvl5pPr>
            <a:lvl6pPr marL="2514600" indent="-228600" defTabSz="801688" eaLnBrk="0" fontAlgn="base" hangingPunct="0">
              <a:spcBef>
                <a:spcPct val="20000"/>
              </a:spcBef>
              <a:spcAft>
                <a:spcPct val="0"/>
              </a:spcAft>
              <a:defRPr sz="1200">
                <a:solidFill>
                  <a:schemeClr val="bg1"/>
                </a:solidFill>
                <a:latin typeface="Arial" charset="0"/>
                <a:cs typeface="Arial" charset="0"/>
              </a:defRPr>
            </a:lvl6pPr>
            <a:lvl7pPr marL="2971800" indent="-228600" defTabSz="801688" eaLnBrk="0" fontAlgn="base" hangingPunct="0">
              <a:spcBef>
                <a:spcPct val="20000"/>
              </a:spcBef>
              <a:spcAft>
                <a:spcPct val="0"/>
              </a:spcAft>
              <a:defRPr sz="1200">
                <a:solidFill>
                  <a:schemeClr val="bg1"/>
                </a:solidFill>
                <a:latin typeface="Arial" charset="0"/>
                <a:cs typeface="Arial" charset="0"/>
              </a:defRPr>
            </a:lvl7pPr>
            <a:lvl8pPr marL="3429000" indent="-228600" defTabSz="801688" eaLnBrk="0" fontAlgn="base" hangingPunct="0">
              <a:spcBef>
                <a:spcPct val="20000"/>
              </a:spcBef>
              <a:spcAft>
                <a:spcPct val="0"/>
              </a:spcAft>
              <a:defRPr sz="1200">
                <a:solidFill>
                  <a:schemeClr val="bg1"/>
                </a:solidFill>
                <a:latin typeface="Arial" charset="0"/>
                <a:cs typeface="Arial" charset="0"/>
              </a:defRPr>
            </a:lvl8pPr>
            <a:lvl9pPr marL="3886200" indent="-228600" defTabSz="801688" eaLnBrk="0" fontAlgn="base" hangingPunct="0">
              <a:spcBef>
                <a:spcPct val="20000"/>
              </a:spcBef>
              <a:spcAft>
                <a:spcPct val="0"/>
              </a:spcAft>
              <a:defRPr sz="1200">
                <a:solidFill>
                  <a:schemeClr val="bg1"/>
                </a:solidFill>
                <a:latin typeface="Arial" charset="0"/>
                <a:cs typeface="Arial" charset="0"/>
              </a:defRPr>
            </a:lvl9pPr>
          </a:lstStyle>
          <a:p>
            <a:pPr algn="ctr" eaLnBrk="1" fontAlgn="base" hangingPunct="1">
              <a:spcBef>
                <a:spcPct val="0"/>
              </a:spcBef>
              <a:spcAft>
                <a:spcPct val="0"/>
              </a:spcAft>
            </a:pPr>
            <a:r>
              <a:rPr lang="en-US" dirty="0"/>
              <a:t>The text demonstrates how your own text will look when you replace the placeholder with your own text.</a:t>
            </a:r>
            <a:br>
              <a:rPr lang="en-US" dirty="0"/>
            </a:br>
            <a:r>
              <a:rPr lang="en-US" dirty="0"/>
              <a:t>This is a placeholder text.</a:t>
            </a:r>
            <a:endParaRPr lang="en-US" altLang="de-DE" dirty="0">
              <a:latin typeface="Arial"/>
            </a:endParaRPr>
          </a:p>
        </p:txBody>
      </p:sp>
      <p:sp>
        <p:nvSpPr>
          <p:cNvPr id="13" name="Freeform 10"/>
          <p:cNvSpPr>
            <a:spLocks/>
          </p:cNvSpPr>
          <p:nvPr/>
        </p:nvSpPr>
        <p:spPr bwMode="gray">
          <a:xfrm>
            <a:off x="5104369" y="3058184"/>
            <a:ext cx="1947783" cy="1571429"/>
          </a:xfrm>
          <a:prstGeom prst="flowChartMerge">
            <a:avLst/>
          </a:prstGeom>
          <a:noFill/>
          <a:ln w="6350" cap="rnd">
            <a:solidFill>
              <a:schemeClr val="tx1"/>
            </a:solidFill>
            <a:prstDash val="solid"/>
            <a:miter lim="800000"/>
            <a:headEnd/>
            <a:tailEnd/>
          </a:ln>
          <a:effectLst/>
        </p:spPr>
        <p:txBody>
          <a:bodyPr vert="horz" wrap="none" lIns="0" tIns="0" rIns="0" bIns="0" numCol="1" anchor="t" anchorCtr="0" compatLnSpc="1">
            <a:prstTxWarp prst="textNoShape">
              <a:avLst/>
            </a:prstTxWarp>
          </a:bodyPr>
          <a:lstStyle/>
          <a:p>
            <a:pPr algn="ctr" eaLnBrk="0" fontAlgn="base" hangingPunct="0">
              <a:lnSpc>
                <a:spcPts val="2933"/>
              </a:lnSpc>
              <a:spcBef>
                <a:spcPct val="0"/>
              </a:spcBef>
              <a:spcAft>
                <a:spcPct val="0"/>
              </a:spcAft>
            </a:pPr>
            <a:r>
              <a:rPr lang="en-US" sz="1400" cap="all" dirty="0">
                <a:solidFill>
                  <a:srgbClr val="FFFFFF"/>
                </a:solidFill>
                <a:latin typeface="Arial" panose="020B0604020202020204" pitchFamily="34" charset="0"/>
                <a:cs typeface="Arial" panose="020B0604020202020204" pitchFamily="34" charset="0"/>
              </a:rPr>
              <a:t>placeholder</a:t>
            </a:r>
            <a:endParaRPr lang="en-US" sz="1500" dirty="0">
              <a:solidFill>
                <a:schemeClr val="bg1"/>
              </a:solidFill>
              <a:latin typeface="Arial" panose="020B0604020202020204" pitchFamily="34" charset="0"/>
              <a:cs typeface="Arial" panose="020B0604020202020204" pitchFamily="34" charset="0"/>
            </a:endParaRPr>
          </a:p>
        </p:txBody>
      </p:sp>
      <p:sp>
        <p:nvSpPr>
          <p:cNvPr id="14" name="Textfeld 13"/>
          <p:cNvSpPr txBox="1"/>
          <p:nvPr/>
        </p:nvSpPr>
        <p:spPr bwMode="gray">
          <a:xfrm>
            <a:off x="5950021" y="3709852"/>
            <a:ext cx="256480" cy="395558"/>
          </a:xfrm>
          <a:prstGeom prst="rect">
            <a:avLst/>
          </a:prstGeom>
          <a:noFill/>
          <a:effectLst/>
        </p:spPr>
        <p:txBody>
          <a:bodyPr wrap="none" lIns="0" tIns="0" rIns="0" bIns="0" rtlCol="0">
            <a:spAutoFit/>
          </a:bodyPr>
          <a:lstStyle/>
          <a:p>
            <a:pPr algn="ctr" eaLnBrk="0" fontAlgn="base" hangingPunct="0">
              <a:lnSpc>
                <a:spcPts val="2933"/>
              </a:lnSpc>
              <a:spcBef>
                <a:spcPct val="0"/>
              </a:spcBef>
              <a:spcAft>
                <a:spcPct val="0"/>
              </a:spcAft>
            </a:pPr>
            <a:r>
              <a:rPr lang="en-US" sz="4000" dirty="0">
                <a:latin typeface="Arial" panose="020B0604020202020204" pitchFamily="34" charset="0"/>
                <a:cs typeface="Arial" panose="020B0604020202020204" pitchFamily="34" charset="0"/>
              </a:rPr>
              <a:t>x</a:t>
            </a:r>
          </a:p>
        </p:txBody>
      </p:sp>
      <p:sp>
        <p:nvSpPr>
          <p:cNvPr id="11" name="Text Box 11"/>
          <p:cNvSpPr txBox="1">
            <a:spLocks noChangeArrowheads="1"/>
          </p:cNvSpPr>
          <p:nvPr/>
        </p:nvSpPr>
        <p:spPr bwMode="gray">
          <a:xfrm>
            <a:off x="9357227" y="1635813"/>
            <a:ext cx="2296800" cy="1042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91228" tIns="45622" rIns="91228" bIns="45622"/>
          <a:lstStyle>
            <a:lvl1pPr defTabSz="801688" eaLnBrk="0" hangingPunct="0">
              <a:defRPr sz="1200">
                <a:solidFill>
                  <a:schemeClr val="bg1"/>
                </a:solidFill>
                <a:latin typeface="Arial" charset="0"/>
                <a:cs typeface="Arial" charset="0"/>
              </a:defRPr>
            </a:lvl1pPr>
            <a:lvl2pPr marL="742950" indent="-285750" defTabSz="801688" eaLnBrk="0" hangingPunct="0">
              <a:defRPr sz="1200">
                <a:solidFill>
                  <a:schemeClr val="bg1"/>
                </a:solidFill>
                <a:latin typeface="Arial" charset="0"/>
                <a:cs typeface="Arial" charset="0"/>
              </a:defRPr>
            </a:lvl2pPr>
            <a:lvl3pPr marL="1143000" indent="-228600" defTabSz="801688" eaLnBrk="0" hangingPunct="0">
              <a:defRPr sz="1200">
                <a:solidFill>
                  <a:schemeClr val="bg1"/>
                </a:solidFill>
                <a:latin typeface="Arial" charset="0"/>
                <a:cs typeface="Arial" charset="0"/>
              </a:defRPr>
            </a:lvl3pPr>
            <a:lvl4pPr marL="1600200" indent="-228600" defTabSz="801688" eaLnBrk="0" hangingPunct="0">
              <a:defRPr sz="1200">
                <a:solidFill>
                  <a:schemeClr val="bg1"/>
                </a:solidFill>
                <a:latin typeface="Arial" charset="0"/>
                <a:cs typeface="Arial" charset="0"/>
              </a:defRPr>
            </a:lvl4pPr>
            <a:lvl5pPr marL="2057400" indent="-228600" defTabSz="801688" eaLnBrk="0" hangingPunct="0">
              <a:defRPr sz="1200">
                <a:solidFill>
                  <a:schemeClr val="bg1"/>
                </a:solidFill>
                <a:latin typeface="Arial" charset="0"/>
                <a:cs typeface="Arial" charset="0"/>
              </a:defRPr>
            </a:lvl5pPr>
            <a:lvl6pPr marL="2514600" indent="-228600" defTabSz="801688" eaLnBrk="0" fontAlgn="base" hangingPunct="0">
              <a:spcBef>
                <a:spcPct val="20000"/>
              </a:spcBef>
              <a:spcAft>
                <a:spcPct val="0"/>
              </a:spcAft>
              <a:defRPr sz="1200">
                <a:solidFill>
                  <a:schemeClr val="bg1"/>
                </a:solidFill>
                <a:latin typeface="Arial" charset="0"/>
                <a:cs typeface="Arial" charset="0"/>
              </a:defRPr>
            </a:lvl6pPr>
            <a:lvl7pPr marL="2971800" indent="-228600" defTabSz="801688" eaLnBrk="0" fontAlgn="base" hangingPunct="0">
              <a:spcBef>
                <a:spcPct val="20000"/>
              </a:spcBef>
              <a:spcAft>
                <a:spcPct val="0"/>
              </a:spcAft>
              <a:defRPr sz="1200">
                <a:solidFill>
                  <a:schemeClr val="bg1"/>
                </a:solidFill>
                <a:latin typeface="Arial" charset="0"/>
                <a:cs typeface="Arial" charset="0"/>
              </a:defRPr>
            </a:lvl7pPr>
            <a:lvl8pPr marL="3429000" indent="-228600" defTabSz="801688" eaLnBrk="0" fontAlgn="base" hangingPunct="0">
              <a:spcBef>
                <a:spcPct val="20000"/>
              </a:spcBef>
              <a:spcAft>
                <a:spcPct val="0"/>
              </a:spcAft>
              <a:defRPr sz="1200">
                <a:solidFill>
                  <a:schemeClr val="bg1"/>
                </a:solidFill>
                <a:latin typeface="Arial" charset="0"/>
                <a:cs typeface="Arial" charset="0"/>
              </a:defRPr>
            </a:lvl8pPr>
            <a:lvl9pPr marL="3886200" indent="-228600" defTabSz="801688" eaLnBrk="0" fontAlgn="base" hangingPunct="0">
              <a:spcBef>
                <a:spcPct val="20000"/>
              </a:spcBef>
              <a:spcAft>
                <a:spcPct val="0"/>
              </a:spcAft>
              <a:defRPr sz="1200">
                <a:solidFill>
                  <a:schemeClr val="bg1"/>
                </a:solidFill>
                <a:latin typeface="Arial" charset="0"/>
                <a:cs typeface="Arial" charset="0"/>
              </a:defRPr>
            </a:lvl9pPr>
          </a:lstStyle>
          <a:p>
            <a:pPr algn="ctr" eaLnBrk="1" fontAlgn="base" hangingPunct="1">
              <a:spcBef>
                <a:spcPct val="0"/>
              </a:spcBef>
              <a:spcAft>
                <a:spcPct val="0"/>
              </a:spcAft>
            </a:pPr>
            <a:r>
              <a:rPr lang="en-US" dirty="0"/>
              <a:t>The text demonstrates how your own text will look when you replace the placeholder with your own text.</a:t>
            </a:r>
            <a:br>
              <a:rPr lang="en-US" dirty="0"/>
            </a:br>
            <a:r>
              <a:rPr lang="en-US" dirty="0"/>
              <a:t>This is a placeholder text.</a:t>
            </a:r>
            <a:endParaRPr lang="en-US" altLang="de-DE" dirty="0">
              <a:latin typeface="Arial"/>
            </a:endParaRPr>
          </a:p>
        </p:txBody>
      </p:sp>
      <p:sp>
        <p:nvSpPr>
          <p:cNvPr id="15" name="Freeform 10"/>
          <p:cNvSpPr>
            <a:spLocks/>
          </p:cNvSpPr>
          <p:nvPr/>
        </p:nvSpPr>
        <p:spPr bwMode="gray">
          <a:xfrm>
            <a:off x="9531736" y="3058184"/>
            <a:ext cx="1947783" cy="1571429"/>
          </a:xfrm>
          <a:prstGeom prst="flowChartMerge">
            <a:avLst/>
          </a:prstGeom>
          <a:noFill/>
          <a:ln w="6350" cap="rnd">
            <a:solidFill>
              <a:schemeClr val="bg1"/>
            </a:solidFill>
            <a:prstDash val="solid"/>
            <a:miter lim="800000"/>
            <a:headEnd/>
            <a:tailEnd/>
          </a:ln>
          <a:effectLst/>
        </p:spPr>
        <p:txBody>
          <a:bodyPr vert="horz" wrap="none" lIns="0" tIns="0" rIns="0" bIns="0" numCol="1" anchor="t" anchorCtr="0" compatLnSpc="1">
            <a:prstTxWarp prst="textNoShape">
              <a:avLst/>
            </a:prstTxWarp>
          </a:bodyPr>
          <a:lstStyle/>
          <a:p>
            <a:pPr algn="ctr" eaLnBrk="0" fontAlgn="base" hangingPunct="0">
              <a:lnSpc>
                <a:spcPts val="2933"/>
              </a:lnSpc>
              <a:spcBef>
                <a:spcPct val="0"/>
              </a:spcBef>
              <a:spcAft>
                <a:spcPct val="0"/>
              </a:spcAft>
            </a:pPr>
            <a:r>
              <a:rPr lang="en-US" sz="1400" cap="all" dirty="0">
                <a:solidFill>
                  <a:srgbClr val="FFFFFF"/>
                </a:solidFill>
                <a:latin typeface="Arial" panose="020B0604020202020204" pitchFamily="34" charset="0"/>
                <a:cs typeface="Arial" panose="020B0604020202020204" pitchFamily="34" charset="0"/>
              </a:rPr>
              <a:t>placeholder</a:t>
            </a:r>
            <a:endParaRPr lang="en-US" sz="1500" dirty="0">
              <a:solidFill>
                <a:schemeClr val="bg1"/>
              </a:solidFill>
              <a:latin typeface="Arial" panose="020B0604020202020204" pitchFamily="34" charset="0"/>
              <a:cs typeface="Arial" panose="020B0604020202020204" pitchFamily="34" charset="0"/>
            </a:endParaRPr>
          </a:p>
        </p:txBody>
      </p:sp>
      <p:sp>
        <p:nvSpPr>
          <p:cNvPr id="16" name="Textfeld 15"/>
          <p:cNvSpPr txBox="1"/>
          <p:nvPr/>
        </p:nvSpPr>
        <p:spPr bwMode="gray">
          <a:xfrm>
            <a:off x="10377387" y="3709852"/>
            <a:ext cx="256480" cy="395558"/>
          </a:xfrm>
          <a:prstGeom prst="rect">
            <a:avLst/>
          </a:prstGeom>
          <a:noFill/>
          <a:effectLst/>
        </p:spPr>
        <p:txBody>
          <a:bodyPr wrap="none" lIns="0" tIns="0" rIns="0" bIns="0" rtlCol="0">
            <a:spAutoFit/>
          </a:bodyPr>
          <a:lstStyle/>
          <a:p>
            <a:pPr algn="ctr" eaLnBrk="0" fontAlgn="base" hangingPunct="0">
              <a:lnSpc>
                <a:spcPts val="2933"/>
              </a:lnSpc>
              <a:spcBef>
                <a:spcPct val="0"/>
              </a:spcBef>
              <a:spcAft>
                <a:spcPct val="0"/>
              </a:spcAft>
            </a:pPr>
            <a:r>
              <a:rPr lang="en-US" sz="4000" dirty="0">
                <a:solidFill>
                  <a:schemeClr val="bg1"/>
                </a:solidFill>
                <a:latin typeface="Arial" panose="020B0604020202020204" pitchFamily="34" charset="0"/>
                <a:cs typeface="Arial" panose="020B0604020202020204" pitchFamily="34" charset="0"/>
              </a:rPr>
              <a:t>x</a:t>
            </a:r>
          </a:p>
        </p:txBody>
      </p:sp>
      <p:sp>
        <p:nvSpPr>
          <p:cNvPr id="12" name="Text Box 11"/>
          <p:cNvSpPr txBox="1">
            <a:spLocks noChangeArrowheads="1"/>
          </p:cNvSpPr>
          <p:nvPr/>
        </p:nvSpPr>
        <p:spPr bwMode="gray">
          <a:xfrm>
            <a:off x="7143543" y="4835416"/>
            <a:ext cx="2296800" cy="1042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91228" tIns="45622" rIns="91228" bIns="45622"/>
          <a:lstStyle>
            <a:lvl1pPr defTabSz="801688" eaLnBrk="0" hangingPunct="0">
              <a:defRPr sz="1200">
                <a:solidFill>
                  <a:schemeClr val="bg1"/>
                </a:solidFill>
                <a:latin typeface="Arial" charset="0"/>
                <a:cs typeface="Arial" charset="0"/>
              </a:defRPr>
            </a:lvl1pPr>
            <a:lvl2pPr marL="742950" indent="-285750" defTabSz="801688" eaLnBrk="0" hangingPunct="0">
              <a:defRPr sz="1200">
                <a:solidFill>
                  <a:schemeClr val="bg1"/>
                </a:solidFill>
                <a:latin typeface="Arial" charset="0"/>
                <a:cs typeface="Arial" charset="0"/>
              </a:defRPr>
            </a:lvl2pPr>
            <a:lvl3pPr marL="1143000" indent="-228600" defTabSz="801688" eaLnBrk="0" hangingPunct="0">
              <a:defRPr sz="1200">
                <a:solidFill>
                  <a:schemeClr val="bg1"/>
                </a:solidFill>
                <a:latin typeface="Arial" charset="0"/>
                <a:cs typeface="Arial" charset="0"/>
              </a:defRPr>
            </a:lvl3pPr>
            <a:lvl4pPr marL="1600200" indent="-228600" defTabSz="801688" eaLnBrk="0" hangingPunct="0">
              <a:defRPr sz="1200">
                <a:solidFill>
                  <a:schemeClr val="bg1"/>
                </a:solidFill>
                <a:latin typeface="Arial" charset="0"/>
                <a:cs typeface="Arial" charset="0"/>
              </a:defRPr>
            </a:lvl4pPr>
            <a:lvl5pPr marL="2057400" indent="-228600" defTabSz="801688" eaLnBrk="0" hangingPunct="0">
              <a:defRPr sz="1200">
                <a:solidFill>
                  <a:schemeClr val="bg1"/>
                </a:solidFill>
                <a:latin typeface="Arial" charset="0"/>
                <a:cs typeface="Arial" charset="0"/>
              </a:defRPr>
            </a:lvl5pPr>
            <a:lvl6pPr marL="2514600" indent="-228600" defTabSz="801688" eaLnBrk="0" fontAlgn="base" hangingPunct="0">
              <a:spcBef>
                <a:spcPct val="20000"/>
              </a:spcBef>
              <a:spcAft>
                <a:spcPct val="0"/>
              </a:spcAft>
              <a:defRPr sz="1200">
                <a:solidFill>
                  <a:schemeClr val="bg1"/>
                </a:solidFill>
                <a:latin typeface="Arial" charset="0"/>
                <a:cs typeface="Arial" charset="0"/>
              </a:defRPr>
            </a:lvl6pPr>
            <a:lvl7pPr marL="2971800" indent="-228600" defTabSz="801688" eaLnBrk="0" fontAlgn="base" hangingPunct="0">
              <a:spcBef>
                <a:spcPct val="20000"/>
              </a:spcBef>
              <a:spcAft>
                <a:spcPct val="0"/>
              </a:spcAft>
              <a:defRPr sz="1200">
                <a:solidFill>
                  <a:schemeClr val="bg1"/>
                </a:solidFill>
                <a:latin typeface="Arial" charset="0"/>
                <a:cs typeface="Arial" charset="0"/>
              </a:defRPr>
            </a:lvl7pPr>
            <a:lvl8pPr marL="3429000" indent="-228600" defTabSz="801688" eaLnBrk="0" fontAlgn="base" hangingPunct="0">
              <a:spcBef>
                <a:spcPct val="20000"/>
              </a:spcBef>
              <a:spcAft>
                <a:spcPct val="0"/>
              </a:spcAft>
              <a:defRPr sz="1200">
                <a:solidFill>
                  <a:schemeClr val="bg1"/>
                </a:solidFill>
                <a:latin typeface="Arial" charset="0"/>
                <a:cs typeface="Arial" charset="0"/>
              </a:defRPr>
            </a:lvl8pPr>
            <a:lvl9pPr marL="3886200" indent="-228600" defTabSz="801688" eaLnBrk="0" fontAlgn="base" hangingPunct="0">
              <a:spcBef>
                <a:spcPct val="20000"/>
              </a:spcBef>
              <a:spcAft>
                <a:spcPct val="0"/>
              </a:spcAft>
              <a:defRPr sz="1200">
                <a:solidFill>
                  <a:schemeClr val="bg1"/>
                </a:solidFill>
                <a:latin typeface="Arial" charset="0"/>
                <a:cs typeface="Arial" charset="0"/>
              </a:defRPr>
            </a:lvl9pPr>
          </a:lstStyle>
          <a:p>
            <a:pPr algn="ctr" eaLnBrk="1" fontAlgn="base" hangingPunct="1">
              <a:spcBef>
                <a:spcPct val="0"/>
              </a:spcBef>
              <a:spcAft>
                <a:spcPct val="0"/>
              </a:spcAft>
            </a:pPr>
            <a:r>
              <a:rPr lang="en-US" dirty="0"/>
              <a:t>The text demonstrates how your own text will look when you replace the placeholder with your own text.</a:t>
            </a:r>
            <a:br>
              <a:rPr lang="en-US" dirty="0"/>
            </a:br>
            <a:r>
              <a:rPr lang="en-US" dirty="0"/>
              <a:t>This is a placeholder text.</a:t>
            </a:r>
            <a:endParaRPr lang="en-US" altLang="de-DE" dirty="0">
              <a:latin typeface="Arial"/>
            </a:endParaRPr>
          </a:p>
        </p:txBody>
      </p:sp>
      <p:sp>
        <p:nvSpPr>
          <p:cNvPr id="17" name="Freeform 16"/>
          <p:cNvSpPr>
            <a:spLocks/>
          </p:cNvSpPr>
          <p:nvPr/>
        </p:nvSpPr>
        <p:spPr bwMode="gray">
          <a:xfrm flipH="1">
            <a:off x="7317739" y="3058193"/>
            <a:ext cx="1948409" cy="1571431"/>
          </a:xfrm>
          <a:prstGeom prst="triangle">
            <a:avLst/>
          </a:prstGeom>
          <a:noFill/>
          <a:ln w="6350" cap="rnd">
            <a:solidFill>
              <a:schemeClr val="accent1"/>
            </a:solidFill>
            <a:prstDash val="solid"/>
            <a:miter lim="800000"/>
            <a:headEnd/>
            <a:tailEnd/>
          </a:ln>
          <a:effectLst/>
        </p:spPr>
        <p:txBody>
          <a:bodyPr vert="horz" wrap="none" lIns="0" tIns="0" rIns="0" bIns="36000" numCol="1" anchor="b" anchorCtr="0" compatLnSpc="1">
            <a:prstTxWarp prst="textNoShape">
              <a:avLst/>
            </a:prstTxWarp>
          </a:bodyPr>
          <a:lstStyle/>
          <a:p>
            <a:pPr algn="ctr" eaLnBrk="0" fontAlgn="base" hangingPunct="0">
              <a:lnSpc>
                <a:spcPts val="2933"/>
              </a:lnSpc>
              <a:spcBef>
                <a:spcPct val="0"/>
              </a:spcBef>
              <a:spcAft>
                <a:spcPct val="0"/>
              </a:spcAft>
            </a:pPr>
            <a:r>
              <a:rPr lang="en-US" sz="1400" cap="all" dirty="0">
                <a:solidFill>
                  <a:srgbClr val="FFFFFF"/>
                </a:solidFill>
                <a:latin typeface="Arial" panose="020B0604020202020204" pitchFamily="34" charset="0"/>
                <a:cs typeface="Arial" panose="020B0604020202020204" pitchFamily="34" charset="0"/>
              </a:rPr>
              <a:t>placeholder</a:t>
            </a:r>
            <a:endParaRPr lang="en-US" sz="1500" dirty="0">
              <a:solidFill>
                <a:schemeClr val="bg1"/>
              </a:solidFill>
              <a:latin typeface="Arial" panose="020B0604020202020204" pitchFamily="34" charset="0"/>
              <a:cs typeface="Arial" panose="020B0604020202020204" pitchFamily="34" charset="0"/>
            </a:endParaRPr>
          </a:p>
        </p:txBody>
      </p:sp>
      <p:sp>
        <p:nvSpPr>
          <p:cNvPr id="18" name="Textfeld 17"/>
          <p:cNvSpPr txBox="1"/>
          <p:nvPr/>
        </p:nvSpPr>
        <p:spPr bwMode="gray">
          <a:xfrm>
            <a:off x="8163704" y="3709852"/>
            <a:ext cx="256480" cy="395558"/>
          </a:xfrm>
          <a:prstGeom prst="rect">
            <a:avLst/>
          </a:prstGeom>
          <a:noFill/>
          <a:effectLst/>
        </p:spPr>
        <p:txBody>
          <a:bodyPr wrap="none" lIns="0" tIns="0" rIns="0" bIns="0" rtlCol="0">
            <a:spAutoFit/>
          </a:bodyPr>
          <a:lstStyle/>
          <a:p>
            <a:pPr algn="ctr" eaLnBrk="0" fontAlgn="base" hangingPunct="0">
              <a:lnSpc>
                <a:spcPts val="2933"/>
              </a:lnSpc>
              <a:spcBef>
                <a:spcPct val="0"/>
              </a:spcBef>
              <a:spcAft>
                <a:spcPct val="0"/>
              </a:spcAft>
            </a:pPr>
            <a:r>
              <a:rPr lang="en-US" sz="4000" dirty="0">
                <a:solidFill>
                  <a:schemeClr val="accent1"/>
                </a:solidFill>
                <a:latin typeface="Arial" panose="020B0604020202020204" pitchFamily="34" charset="0"/>
                <a:cs typeface="Arial" panose="020B0604020202020204" pitchFamily="34" charset="0"/>
              </a:rPr>
              <a:t>x</a:t>
            </a:r>
          </a:p>
        </p:txBody>
      </p:sp>
      <p:sp>
        <p:nvSpPr>
          <p:cNvPr id="5" name="Textfeld 4"/>
          <p:cNvSpPr txBox="1"/>
          <p:nvPr/>
        </p:nvSpPr>
        <p:spPr bwMode="gray">
          <a:xfrm>
            <a:off x="1523621" y="3709852"/>
            <a:ext cx="256480" cy="395558"/>
          </a:xfrm>
          <a:prstGeom prst="rect">
            <a:avLst/>
          </a:prstGeom>
          <a:noFill/>
          <a:effectLst/>
        </p:spPr>
        <p:txBody>
          <a:bodyPr wrap="none" lIns="0" tIns="0" rIns="0" bIns="0" rtlCol="0">
            <a:spAutoFit/>
          </a:bodyPr>
          <a:lstStyle/>
          <a:p>
            <a:pPr algn="ctr" eaLnBrk="0" fontAlgn="base" hangingPunct="0">
              <a:lnSpc>
                <a:spcPts val="2933"/>
              </a:lnSpc>
              <a:spcBef>
                <a:spcPct val="0"/>
              </a:spcBef>
              <a:spcAft>
                <a:spcPct val="0"/>
              </a:spcAft>
            </a:pPr>
            <a:r>
              <a:rPr lang="en-US" sz="4000" dirty="0">
                <a:solidFill>
                  <a:schemeClr val="accent2"/>
                </a:solidFill>
                <a:latin typeface="Arial" panose="020B0604020202020204" pitchFamily="34" charset="0"/>
                <a:cs typeface="Arial" panose="020B0604020202020204" pitchFamily="34" charset="0"/>
              </a:rPr>
              <a:t>x</a:t>
            </a:r>
          </a:p>
        </p:txBody>
      </p:sp>
      <p:sp>
        <p:nvSpPr>
          <p:cNvPr id="6" name="Text Box 11"/>
          <p:cNvSpPr txBox="1">
            <a:spLocks noChangeArrowheads="1"/>
          </p:cNvSpPr>
          <p:nvPr/>
        </p:nvSpPr>
        <p:spPr bwMode="gray">
          <a:xfrm>
            <a:off x="501218" y="1635813"/>
            <a:ext cx="2298076" cy="1042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91228" tIns="45622" rIns="91228" bIns="45622"/>
          <a:lstStyle>
            <a:lvl1pPr defTabSz="801688" eaLnBrk="0" hangingPunct="0">
              <a:defRPr sz="1200">
                <a:solidFill>
                  <a:schemeClr val="bg1"/>
                </a:solidFill>
                <a:latin typeface="Arial" charset="0"/>
                <a:cs typeface="Arial" charset="0"/>
              </a:defRPr>
            </a:lvl1pPr>
            <a:lvl2pPr marL="742950" indent="-285750" defTabSz="801688" eaLnBrk="0" hangingPunct="0">
              <a:defRPr sz="1200">
                <a:solidFill>
                  <a:schemeClr val="bg1"/>
                </a:solidFill>
                <a:latin typeface="Arial" charset="0"/>
                <a:cs typeface="Arial" charset="0"/>
              </a:defRPr>
            </a:lvl2pPr>
            <a:lvl3pPr marL="1143000" indent="-228600" defTabSz="801688" eaLnBrk="0" hangingPunct="0">
              <a:defRPr sz="1200">
                <a:solidFill>
                  <a:schemeClr val="bg1"/>
                </a:solidFill>
                <a:latin typeface="Arial" charset="0"/>
                <a:cs typeface="Arial" charset="0"/>
              </a:defRPr>
            </a:lvl3pPr>
            <a:lvl4pPr marL="1600200" indent="-228600" defTabSz="801688" eaLnBrk="0" hangingPunct="0">
              <a:defRPr sz="1200">
                <a:solidFill>
                  <a:schemeClr val="bg1"/>
                </a:solidFill>
                <a:latin typeface="Arial" charset="0"/>
                <a:cs typeface="Arial" charset="0"/>
              </a:defRPr>
            </a:lvl4pPr>
            <a:lvl5pPr marL="2057400" indent="-228600" defTabSz="801688" eaLnBrk="0" hangingPunct="0">
              <a:defRPr sz="1200">
                <a:solidFill>
                  <a:schemeClr val="bg1"/>
                </a:solidFill>
                <a:latin typeface="Arial" charset="0"/>
                <a:cs typeface="Arial" charset="0"/>
              </a:defRPr>
            </a:lvl5pPr>
            <a:lvl6pPr marL="2514600" indent="-228600" defTabSz="801688" eaLnBrk="0" fontAlgn="base" hangingPunct="0">
              <a:spcBef>
                <a:spcPct val="20000"/>
              </a:spcBef>
              <a:spcAft>
                <a:spcPct val="0"/>
              </a:spcAft>
              <a:defRPr sz="1200">
                <a:solidFill>
                  <a:schemeClr val="bg1"/>
                </a:solidFill>
                <a:latin typeface="Arial" charset="0"/>
                <a:cs typeface="Arial" charset="0"/>
              </a:defRPr>
            </a:lvl6pPr>
            <a:lvl7pPr marL="2971800" indent="-228600" defTabSz="801688" eaLnBrk="0" fontAlgn="base" hangingPunct="0">
              <a:spcBef>
                <a:spcPct val="20000"/>
              </a:spcBef>
              <a:spcAft>
                <a:spcPct val="0"/>
              </a:spcAft>
              <a:defRPr sz="1200">
                <a:solidFill>
                  <a:schemeClr val="bg1"/>
                </a:solidFill>
                <a:latin typeface="Arial" charset="0"/>
                <a:cs typeface="Arial" charset="0"/>
              </a:defRPr>
            </a:lvl7pPr>
            <a:lvl8pPr marL="3429000" indent="-228600" defTabSz="801688" eaLnBrk="0" fontAlgn="base" hangingPunct="0">
              <a:spcBef>
                <a:spcPct val="20000"/>
              </a:spcBef>
              <a:spcAft>
                <a:spcPct val="0"/>
              </a:spcAft>
              <a:defRPr sz="1200">
                <a:solidFill>
                  <a:schemeClr val="bg1"/>
                </a:solidFill>
                <a:latin typeface="Arial" charset="0"/>
                <a:cs typeface="Arial" charset="0"/>
              </a:defRPr>
            </a:lvl8pPr>
            <a:lvl9pPr marL="3886200" indent="-228600" defTabSz="801688" eaLnBrk="0" fontAlgn="base" hangingPunct="0">
              <a:spcBef>
                <a:spcPct val="20000"/>
              </a:spcBef>
              <a:spcAft>
                <a:spcPct val="0"/>
              </a:spcAft>
              <a:defRPr sz="1200">
                <a:solidFill>
                  <a:schemeClr val="bg1"/>
                </a:solidFill>
                <a:latin typeface="Arial" charset="0"/>
                <a:cs typeface="Arial" charset="0"/>
              </a:defRPr>
            </a:lvl9pPr>
          </a:lstStyle>
          <a:p>
            <a:pPr algn="ctr" eaLnBrk="1" fontAlgn="base" hangingPunct="1">
              <a:spcBef>
                <a:spcPct val="0"/>
              </a:spcBef>
              <a:spcAft>
                <a:spcPct val="0"/>
              </a:spcAft>
            </a:pPr>
            <a:r>
              <a:rPr lang="en-US" dirty="0"/>
              <a:t>The text demonstrates how your own text will look when you replace the placeholder with your own text.</a:t>
            </a:r>
            <a:br>
              <a:rPr lang="en-US" dirty="0"/>
            </a:br>
            <a:r>
              <a:rPr lang="en-US" dirty="0"/>
              <a:t>This is a placeholder text.</a:t>
            </a:r>
            <a:endParaRPr lang="en-US" altLang="de-DE" dirty="0">
              <a:latin typeface="Arial"/>
            </a:endParaRPr>
          </a:p>
        </p:txBody>
      </p:sp>
      <p:sp>
        <p:nvSpPr>
          <p:cNvPr id="19" name="Freeform 10"/>
          <p:cNvSpPr>
            <a:spLocks/>
          </p:cNvSpPr>
          <p:nvPr/>
        </p:nvSpPr>
        <p:spPr bwMode="gray">
          <a:xfrm>
            <a:off x="676376" y="3058184"/>
            <a:ext cx="1947783" cy="1571429"/>
          </a:xfrm>
          <a:prstGeom prst="flowChartMerge">
            <a:avLst/>
          </a:prstGeom>
          <a:noFill/>
          <a:ln w="6350" cap="rnd">
            <a:solidFill>
              <a:schemeClr val="accent2"/>
            </a:solidFill>
            <a:prstDash val="solid"/>
            <a:miter lim="800000"/>
            <a:headEnd/>
            <a:tailEnd/>
          </a:ln>
          <a:effectLst/>
        </p:spPr>
        <p:txBody>
          <a:bodyPr vert="horz" wrap="none" lIns="0" tIns="0" rIns="0" bIns="0" numCol="1" anchor="t" anchorCtr="0" compatLnSpc="1">
            <a:prstTxWarp prst="textNoShape">
              <a:avLst/>
            </a:prstTxWarp>
          </a:bodyPr>
          <a:lstStyle/>
          <a:p>
            <a:pPr algn="ctr" eaLnBrk="0" fontAlgn="base" hangingPunct="0">
              <a:lnSpc>
                <a:spcPts val="2933"/>
              </a:lnSpc>
              <a:spcBef>
                <a:spcPct val="0"/>
              </a:spcBef>
              <a:spcAft>
                <a:spcPct val="0"/>
              </a:spcAft>
            </a:pPr>
            <a:r>
              <a:rPr lang="en-US" sz="1400" cap="all" dirty="0">
                <a:solidFill>
                  <a:schemeClr val="bg1"/>
                </a:solidFill>
                <a:latin typeface="Arial" panose="020B0604020202020204" pitchFamily="34" charset="0"/>
                <a:cs typeface="Arial" panose="020B0604020202020204" pitchFamily="34" charset="0"/>
              </a:rPr>
              <a:t>placeholder</a:t>
            </a:r>
            <a:endParaRPr lang="en-US" sz="110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7742215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Strategy tool with 8 bricks</a:t>
            </a:r>
          </a:p>
        </p:txBody>
      </p:sp>
      <p:sp>
        <p:nvSpPr>
          <p:cNvPr id="3" name="Untertitel 2"/>
          <p:cNvSpPr>
            <a:spLocks noGrp="1"/>
          </p:cNvSpPr>
          <p:nvPr>
            <p:ph type="subTitle" idx="14"/>
          </p:nvPr>
        </p:nvSpPr>
        <p:spPr bwMode="gray"/>
        <p:txBody>
          <a:bodyPr/>
          <a:lstStyle/>
          <a:p>
            <a:endParaRPr lang="en-US" dirty="0"/>
          </a:p>
        </p:txBody>
      </p:sp>
      <p:sp>
        <p:nvSpPr>
          <p:cNvPr id="6" name="AutoShape 3"/>
          <p:cNvSpPr>
            <a:spLocks noChangeArrowheads="1"/>
          </p:cNvSpPr>
          <p:nvPr/>
        </p:nvSpPr>
        <p:spPr bwMode="gray">
          <a:xfrm>
            <a:off x="8018104" y="2751808"/>
            <a:ext cx="3556359" cy="1046440"/>
          </a:xfrm>
          <a:prstGeom prst="rect">
            <a:avLst/>
          </a:prstGeom>
          <a:noFill/>
          <a:ln w="9525">
            <a:noFill/>
            <a:round/>
            <a:headEnd type="triangle" w="med" len="med"/>
            <a:tailEnd type="triangle" w="med" len="med"/>
          </a:ln>
          <a:effectLst/>
        </p:spPr>
        <p:txBody>
          <a:bodyPr wrap="square" lIns="0" tIns="0" rIns="0" bIns="0" anchor="t" anchorCtr="0">
            <a:spAutoFit/>
          </a:bodyPr>
          <a:lstStyle/>
          <a:p>
            <a:pPr eaLnBrk="0" fontAlgn="base" hangingPunct="0">
              <a:spcBef>
                <a:spcPts val="599"/>
              </a:spcBef>
              <a:spcAft>
                <a:spcPct val="0"/>
              </a:spcAft>
              <a:tabLst>
                <a:tab pos="655125" algn="l"/>
                <a:tab pos="1310246" algn="l"/>
                <a:tab pos="1965370" algn="l"/>
              </a:tabLst>
            </a:pPr>
            <a:r>
              <a:rPr lang="en-US" noProof="1">
                <a:solidFill>
                  <a:schemeClr val="accent2"/>
                </a:solidFill>
                <a:latin typeface="Arial" panose="020B0604020202020204" pitchFamily="34" charset="0"/>
                <a:cs typeface="Arial" panose="020B0604020202020204" pitchFamily="34" charset="0"/>
              </a:rPr>
              <a:t>PLACEHOLDER TEXT</a:t>
            </a:r>
          </a:p>
          <a:p>
            <a:pPr eaLnBrk="0" fontAlgn="base" hangingPunct="0">
              <a:spcBef>
                <a:spcPts val="599"/>
              </a:spcBef>
              <a:spcAft>
                <a:spcPct val="0"/>
              </a:spcAft>
              <a:tabLst>
                <a:tab pos="655125" algn="l"/>
                <a:tab pos="1310246" algn="l"/>
                <a:tab pos="1965370" algn="l"/>
              </a:tabLst>
            </a:pPr>
            <a:r>
              <a:rPr lang="en-US" sz="1500" noProof="1">
                <a:solidFill>
                  <a:schemeClr val="bg1"/>
                </a:solidFill>
                <a:latin typeface="Arial" panose="020B0604020202020204" pitchFamily="34" charset="0"/>
                <a:cs typeface="Arial" panose="020B0604020202020204" pitchFamily="34" charset="0"/>
              </a:rPr>
              <a:t>The text that you insert will</a:t>
            </a:r>
            <a:br>
              <a:rPr lang="en-US" sz="1500" noProof="1">
                <a:solidFill>
                  <a:schemeClr val="bg1"/>
                </a:solidFill>
                <a:latin typeface="Arial" panose="020B0604020202020204" pitchFamily="34" charset="0"/>
                <a:cs typeface="Arial" panose="020B0604020202020204" pitchFamily="34" charset="0"/>
              </a:rPr>
            </a:br>
            <a:r>
              <a:rPr lang="en-US" sz="1500" noProof="1">
                <a:solidFill>
                  <a:schemeClr val="bg1"/>
                </a:solidFill>
                <a:latin typeface="Arial" panose="020B0604020202020204" pitchFamily="34" charset="0"/>
                <a:cs typeface="Arial" panose="020B0604020202020204" pitchFamily="34" charset="0"/>
              </a:rPr>
              <a:t>retain the same style and format as</a:t>
            </a:r>
            <a:br>
              <a:rPr lang="en-US" sz="1500" noProof="1">
                <a:solidFill>
                  <a:schemeClr val="bg1"/>
                </a:solidFill>
                <a:latin typeface="Arial" panose="020B0604020202020204" pitchFamily="34" charset="0"/>
                <a:cs typeface="Arial" panose="020B0604020202020204" pitchFamily="34" charset="0"/>
              </a:rPr>
            </a:br>
            <a:r>
              <a:rPr lang="en-US" sz="1500" noProof="1">
                <a:solidFill>
                  <a:schemeClr val="bg1"/>
                </a:solidFill>
                <a:latin typeface="Arial" panose="020B0604020202020204" pitchFamily="34" charset="0"/>
                <a:cs typeface="Arial" panose="020B0604020202020204" pitchFamily="34" charset="0"/>
              </a:rPr>
              <a:t>the placeholder text</a:t>
            </a:r>
          </a:p>
        </p:txBody>
      </p:sp>
      <p:sp>
        <p:nvSpPr>
          <p:cNvPr id="5" name="AutoShape 3"/>
          <p:cNvSpPr>
            <a:spLocks noChangeArrowheads="1"/>
          </p:cNvSpPr>
          <p:nvPr/>
        </p:nvSpPr>
        <p:spPr bwMode="gray">
          <a:xfrm>
            <a:off x="7065879" y="1580957"/>
            <a:ext cx="4505500" cy="830997"/>
          </a:xfrm>
          <a:prstGeom prst="rect">
            <a:avLst/>
          </a:prstGeom>
          <a:noFill/>
          <a:ln w="9525">
            <a:noFill/>
            <a:round/>
            <a:headEnd type="triangle" w="med" len="med"/>
            <a:tailEnd type="triangle" w="med" len="med"/>
          </a:ln>
          <a:effectLst/>
        </p:spPr>
        <p:txBody>
          <a:bodyPr wrap="square" lIns="0" tIns="0" rIns="0" bIns="0" anchor="t" anchorCtr="0">
            <a:spAutoFit/>
          </a:bodyPr>
          <a:lstStyle/>
          <a:p>
            <a:pPr eaLnBrk="0" fontAlgn="base" hangingPunct="0">
              <a:spcBef>
                <a:spcPts val="599"/>
              </a:spcBef>
              <a:spcAft>
                <a:spcPct val="0"/>
              </a:spcAft>
              <a:tabLst>
                <a:tab pos="655125" algn="l"/>
                <a:tab pos="1310246" algn="l"/>
                <a:tab pos="1965370" algn="l"/>
              </a:tabLst>
            </a:pPr>
            <a:r>
              <a:rPr lang="en-US" noProof="1">
                <a:solidFill>
                  <a:schemeClr val="bg2"/>
                </a:solidFill>
                <a:latin typeface="Arial" panose="020B0604020202020204" pitchFamily="34" charset="0"/>
                <a:cs typeface="Arial" panose="020B0604020202020204" pitchFamily="34" charset="0"/>
              </a:rPr>
              <a:t>PLACEHOLDER TEXT</a:t>
            </a:r>
          </a:p>
          <a:p>
            <a:pPr eaLnBrk="0" fontAlgn="base" hangingPunct="0">
              <a:spcBef>
                <a:spcPts val="599"/>
              </a:spcBef>
              <a:spcAft>
                <a:spcPct val="0"/>
              </a:spcAft>
              <a:tabLst>
                <a:tab pos="655125" algn="l"/>
                <a:tab pos="1310246" algn="l"/>
                <a:tab pos="1965370" algn="l"/>
              </a:tabLst>
            </a:pPr>
            <a:r>
              <a:rPr lang="en-US" sz="1500" noProof="1">
                <a:solidFill>
                  <a:schemeClr val="bg1"/>
                </a:solidFill>
                <a:latin typeface="Arial" panose="020B0604020202020204" pitchFamily="34" charset="0"/>
                <a:cs typeface="Arial" panose="020B0604020202020204" pitchFamily="34" charset="0"/>
              </a:rPr>
              <a:t>The text that you insert will retain the same style</a:t>
            </a:r>
            <a:br>
              <a:rPr lang="en-US" sz="1500" noProof="1">
                <a:solidFill>
                  <a:schemeClr val="bg1"/>
                </a:solidFill>
                <a:latin typeface="Arial" panose="020B0604020202020204" pitchFamily="34" charset="0"/>
                <a:cs typeface="Arial" panose="020B0604020202020204" pitchFamily="34" charset="0"/>
              </a:rPr>
            </a:br>
            <a:r>
              <a:rPr lang="en-US" sz="1500" noProof="1">
                <a:solidFill>
                  <a:schemeClr val="bg1"/>
                </a:solidFill>
                <a:latin typeface="Arial" panose="020B0604020202020204" pitchFamily="34" charset="0"/>
                <a:cs typeface="Arial" panose="020B0604020202020204" pitchFamily="34" charset="0"/>
              </a:rPr>
              <a:t>and format as the placeholder text.</a:t>
            </a:r>
          </a:p>
        </p:txBody>
      </p:sp>
      <p:sp>
        <p:nvSpPr>
          <p:cNvPr id="7" name="AutoShape 3"/>
          <p:cNvSpPr>
            <a:spLocks noChangeArrowheads="1"/>
          </p:cNvSpPr>
          <p:nvPr/>
        </p:nvSpPr>
        <p:spPr bwMode="gray">
          <a:xfrm>
            <a:off x="8018104" y="3953344"/>
            <a:ext cx="3556359" cy="1046440"/>
          </a:xfrm>
          <a:prstGeom prst="rect">
            <a:avLst/>
          </a:prstGeom>
          <a:noFill/>
          <a:ln w="9525">
            <a:noFill/>
            <a:round/>
            <a:headEnd type="triangle" w="med" len="med"/>
            <a:tailEnd type="triangle" w="med" len="med"/>
          </a:ln>
          <a:effectLst/>
        </p:spPr>
        <p:txBody>
          <a:bodyPr wrap="square" lIns="0" tIns="0" rIns="0" bIns="0" anchor="t" anchorCtr="0">
            <a:spAutoFit/>
          </a:bodyPr>
          <a:lstStyle/>
          <a:p>
            <a:pPr eaLnBrk="0" fontAlgn="base" hangingPunct="0">
              <a:spcBef>
                <a:spcPts val="599"/>
              </a:spcBef>
              <a:spcAft>
                <a:spcPct val="0"/>
              </a:spcAft>
              <a:tabLst>
                <a:tab pos="655125" algn="l"/>
                <a:tab pos="1310246" algn="l"/>
                <a:tab pos="1965370" algn="l"/>
              </a:tabLst>
            </a:pPr>
            <a:r>
              <a:rPr lang="en-US" noProof="1">
                <a:solidFill>
                  <a:schemeClr val="accent1"/>
                </a:solidFill>
                <a:latin typeface="Arial" panose="020B0604020202020204" pitchFamily="34" charset="0"/>
                <a:cs typeface="Arial" panose="020B0604020202020204" pitchFamily="34" charset="0"/>
              </a:rPr>
              <a:t>PLACEHOLDER TEXT</a:t>
            </a:r>
          </a:p>
          <a:p>
            <a:pPr eaLnBrk="0" fontAlgn="base" hangingPunct="0">
              <a:spcBef>
                <a:spcPts val="599"/>
              </a:spcBef>
              <a:spcAft>
                <a:spcPct val="0"/>
              </a:spcAft>
              <a:tabLst>
                <a:tab pos="655125" algn="l"/>
                <a:tab pos="1310246" algn="l"/>
                <a:tab pos="1965370" algn="l"/>
              </a:tabLst>
            </a:pPr>
            <a:r>
              <a:rPr lang="en-US" sz="1500" noProof="1">
                <a:solidFill>
                  <a:schemeClr val="bg1"/>
                </a:solidFill>
                <a:latin typeface="Arial" panose="020B0604020202020204" pitchFamily="34" charset="0"/>
                <a:cs typeface="Arial" panose="020B0604020202020204" pitchFamily="34" charset="0"/>
              </a:rPr>
              <a:t>The text that you insert will</a:t>
            </a:r>
            <a:br>
              <a:rPr lang="en-US" sz="1500" noProof="1">
                <a:solidFill>
                  <a:schemeClr val="bg1"/>
                </a:solidFill>
                <a:latin typeface="Arial" panose="020B0604020202020204" pitchFamily="34" charset="0"/>
                <a:cs typeface="Arial" panose="020B0604020202020204" pitchFamily="34" charset="0"/>
              </a:rPr>
            </a:br>
            <a:r>
              <a:rPr lang="en-US" sz="1500" noProof="1">
                <a:solidFill>
                  <a:schemeClr val="bg1"/>
                </a:solidFill>
                <a:latin typeface="Arial" panose="020B0604020202020204" pitchFamily="34" charset="0"/>
                <a:cs typeface="Arial" panose="020B0604020202020204" pitchFamily="34" charset="0"/>
              </a:rPr>
              <a:t>retain the same style and format as</a:t>
            </a:r>
            <a:br>
              <a:rPr lang="en-US" sz="1500" noProof="1">
                <a:solidFill>
                  <a:schemeClr val="bg1"/>
                </a:solidFill>
                <a:latin typeface="Arial" panose="020B0604020202020204" pitchFamily="34" charset="0"/>
                <a:cs typeface="Arial" panose="020B0604020202020204" pitchFamily="34" charset="0"/>
              </a:rPr>
            </a:br>
            <a:r>
              <a:rPr lang="en-US" sz="1500" noProof="1">
                <a:solidFill>
                  <a:schemeClr val="bg1"/>
                </a:solidFill>
                <a:latin typeface="Arial" panose="020B0604020202020204" pitchFamily="34" charset="0"/>
                <a:cs typeface="Arial" panose="020B0604020202020204" pitchFamily="34" charset="0"/>
              </a:rPr>
              <a:t>the placeholder text</a:t>
            </a:r>
          </a:p>
        </p:txBody>
      </p:sp>
      <p:sp>
        <p:nvSpPr>
          <p:cNvPr id="8" name="AutoShape 3"/>
          <p:cNvSpPr>
            <a:spLocks noChangeArrowheads="1"/>
          </p:cNvSpPr>
          <p:nvPr/>
        </p:nvSpPr>
        <p:spPr bwMode="gray">
          <a:xfrm>
            <a:off x="7065879" y="5246964"/>
            <a:ext cx="4506024" cy="830997"/>
          </a:xfrm>
          <a:prstGeom prst="rect">
            <a:avLst/>
          </a:prstGeom>
          <a:noFill/>
          <a:ln w="9525">
            <a:noFill/>
            <a:round/>
            <a:headEnd type="triangle" w="med" len="med"/>
            <a:tailEnd type="triangle" w="med" len="med"/>
          </a:ln>
          <a:effectLst/>
        </p:spPr>
        <p:txBody>
          <a:bodyPr wrap="square" lIns="0" tIns="0" rIns="0" bIns="0" anchor="t" anchorCtr="0">
            <a:spAutoFit/>
          </a:bodyPr>
          <a:lstStyle/>
          <a:p>
            <a:pPr eaLnBrk="0" fontAlgn="base" hangingPunct="0">
              <a:spcBef>
                <a:spcPts val="599"/>
              </a:spcBef>
              <a:spcAft>
                <a:spcPct val="0"/>
              </a:spcAft>
              <a:tabLst>
                <a:tab pos="655125" algn="l"/>
                <a:tab pos="1310246" algn="l"/>
                <a:tab pos="1965370" algn="l"/>
              </a:tabLst>
            </a:pPr>
            <a:r>
              <a:rPr lang="en-US" noProof="1">
                <a:solidFill>
                  <a:schemeClr val="accent3"/>
                </a:solidFill>
                <a:latin typeface="Arial" panose="020B0604020202020204" pitchFamily="34" charset="0"/>
                <a:cs typeface="Arial" panose="020B0604020202020204" pitchFamily="34" charset="0"/>
              </a:rPr>
              <a:t>PLACEHOLDER TEXT</a:t>
            </a:r>
          </a:p>
          <a:p>
            <a:pPr eaLnBrk="0" fontAlgn="base" hangingPunct="0">
              <a:spcBef>
                <a:spcPts val="599"/>
              </a:spcBef>
              <a:spcAft>
                <a:spcPct val="0"/>
              </a:spcAft>
              <a:tabLst>
                <a:tab pos="655125" algn="l"/>
                <a:tab pos="1310246" algn="l"/>
                <a:tab pos="1965370" algn="l"/>
              </a:tabLst>
            </a:pPr>
            <a:r>
              <a:rPr lang="en-US" sz="1500" noProof="1">
                <a:solidFill>
                  <a:schemeClr val="bg1"/>
                </a:solidFill>
                <a:latin typeface="Arial" panose="020B0604020202020204" pitchFamily="34" charset="0"/>
                <a:cs typeface="Arial" panose="020B0604020202020204" pitchFamily="34" charset="0"/>
              </a:rPr>
              <a:t>The text that you insert will retain the same style</a:t>
            </a:r>
            <a:br>
              <a:rPr lang="en-US" sz="1500" noProof="1">
                <a:solidFill>
                  <a:schemeClr val="bg1"/>
                </a:solidFill>
                <a:latin typeface="Arial" panose="020B0604020202020204" pitchFamily="34" charset="0"/>
                <a:cs typeface="Arial" panose="020B0604020202020204" pitchFamily="34" charset="0"/>
              </a:rPr>
            </a:br>
            <a:r>
              <a:rPr lang="en-US" sz="1500" noProof="1">
                <a:solidFill>
                  <a:schemeClr val="bg1"/>
                </a:solidFill>
                <a:latin typeface="Arial" panose="020B0604020202020204" pitchFamily="34" charset="0"/>
                <a:cs typeface="Arial" panose="020B0604020202020204" pitchFamily="34" charset="0"/>
              </a:rPr>
              <a:t>and format as the placeholder text.</a:t>
            </a:r>
          </a:p>
        </p:txBody>
      </p:sp>
      <p:sp>
        <p:nvSpPr>
          <p:cNvPr id="9" name="AutoShape 3"/>
          <p:cNvSpPr>
            <a:spLocks noChangeArrowheads="1"/>
          </p:cNvSpPr>
          <p:nvPr/>
        </p:nvSpPr>
        <p:spPr bwMode="gray">
          <a:xfrm>
            <a:off x="617538" y="5246964"/>
            <a:ext cx="4480570" cy="815608"/>
          </a:xfrm>
          <a:prstGeom prst="rect">
            <a:avLst/>
          </a:prstGeom>
          <a:noFill/>
          <a:ln w="9525">
            <a:noFill/>
            <a:round/>
            <a:headEnd type="triangle" w="med" len="med"/>
            <a:tailEnd type="triangle" w="med" len="med"/>
          </a:ln>
          <a:effectLst/>
        </p:spPr>
        <p:txBody>
          <a:bodyPr wrap="square" lIns="0" tIns="0" rIns="0" bIns="0" anchor="t" anchorCtr="0">
            <a:spAutoFit/>
          </a:bodyPr>
          <a:lstStyle/>
          <a:p>
            <a:pPr algn="r" eaLnBrk="0" fontAlgn="base" hangingPunct="0">
              <a:spcBef>
                <a:spcPts val="599"/>
              </a:spcBef>
              <a:spcAft>
                <a:spcPct val="0"/>
              </a:spcAft>
              <a:tabLst>
                <a:tab pos="655125" algn="l"/>
                <a:tab pos="1310246" algn="l"/>
                <a:tab pos="1965370" algn="l"/>
              </a:tabLst>
            </a:pPr>
            <a:r>
              <a:rPr lang="en-US" noProof="1">
                <a:solidFill>
                  <a:schemeClr val="bg2"/>
                </a:solidFill>
                <a:latin typeface="Arial" panose="020B0604020202020204" pitchFamily="34" charset="0"/>
                <a:cs typeface="Arial" panose="020B0604020202020204" pitchFamily="34" charset="0"/>
              </a:rPr>
              <a:t>PLACEHOLDER TEXT</a:t>
            </a:r>
          </a:p>
          <a:p>
            <a:pPr algn="r" eaLnBrk="0" fontAlgn="base" hangingPunct="0">
              <a:spcBef>
                <a:spcPts val="599"/>
              </a:spcBef>
              <a:spcAft>
                <a:spcPct val="0"/>
              </a:spcAft>
              <a:tabLst>
                <a:tab pos="655125" algn="l"/>
                <a:tab pos="1310246" algn="l"/>
                <a:tab pos="1965370" algn="l"/>
              </a:tabLst>
            </a:pPr>
            <a:r>
              <a:rPr lang="en-US" sz="1500" noProof="1">
                <a:solidFill>
                  <a:schemeClr val="bg1"/>
                </a:solidFill>
                <a:latin typeface="Arial" panose="020B0604020202020204" pitchFamily="34" charset="0"/>
                <a:cs typeface="Arial" panose="020B0604020202020204" pitchFamily="34" charset="0"/>
              </a:rPr>
              <a:t>The text that you insert will retain the same style</a:t>
            </a:r>
            <a:br>
              <a:rPr lang="en-US" sz="1500" noProof="1">
                <a:solidFill>
                  <a:schemeClr val="bg1"/>
                </a:solidFill>
                <a:latin typeface="Arial" panose="020B0604020202020204" pitchFamily="34" charset="0"/>
                <a:cs typeface="Arial" panose="020B0604020202020204" pitchFamily="34" charset="0"/>
              </a:rPr>
            </a:br>
            <a:r>
              <a:rPr lang="en-US" sz="1500" noProof="1">
                <a:solidFill>
                  <a:schemeClr val="bg1"/>
                </a:solidFill>
                <a:latin typeface="Arial" panose="020B0604020202020204" pitchFamily="34" charset="0"/>
                <a:cs typeface="Arial" panose="020B0604020202020204" pitchFamily="34" charset="0"/>
              </a:rPr>
              <a:t>and format as the placeholder text.</a:t>
            </a:r>
          </a:p>
        </p:txBody>
      </p:sp>
      <p:sp>
        <p:nvSpPr>
          <p:cNvPr id="10" name="AutoShape 3"/>
          <p:cNvSpPr>
            <a:spLocks noChangeArrowheads="1"/>
          </p:cNvSpPr>
          <p:nvPr/>
        </p:nvSpPr>
        <p:spPr bwMode="gray">
          <a:xfrm>
            <a:off x="617538" y="2751808"/>
            <a:ext cx="3566442" cy="1046440"/>
          </a:xfrm>
          <a:prstGeom prst="rect">
            <a:avLst/>
          </a:prstGeom>
          <a:noFill/>
          <a:ln w="9525">
            <a:noFill/>
            <a:round/>
            <a:headEnd type="triangle" w="med" len="med"/>
            <a:tailEnd type="triangle" w="med" len="med"/>
          </a:ln>
          <a:effectLst/>
        </p:spPr>
        <p:txBody>
          <a:bodyPr wrap="square" lIns="0" tIns="0" rIns="0" bIns="0" anchor="t" anchorCtr="0">
            <a:spAutoFit/>
          </a:bodyPr>
          <a:lstStyle/>
          <a:p>
            <a:pPr algn="r" eaLnBrk="0" fontAlgn="base" hangingPunct="0">
              <a:spcBef>
                <a:spcPts val="599"/>
              </a:spcBef>
              <a:spcAft>
                <a:spcPct val="0"/>
              </a:spcAft>
              <a:tabLst>
                <a:tab pos="655125" algn="l"/>
                <a:tab pos="1310246" algn="l"/>
                <a:tab pos="1965370" algn="l"/>
              </a:tabLst>
            </a:pPr>
            <a:r>
              <a:rPr lang="en-US" noProof="1">
                <a:solidFill>
                  <a:schemeClr val="accent1"/>
                </a:solidFill>
                <a:latin typeface="Arial" panose="020B0604020202020204" pitchFamily="34" charset="0"/>
                <a:cs typeface="Arial" panose="020B0604020202020204" pitchFamily="34" charset="0"/>
              </a:rPr>
              <a:t>PLACEHOLDER TEXT</a:t>
            </a:r>
          </a:p>
          <a:p>
            <a:pPr algn="r" eaLnBrk="0" fontAlgn="base" hangingPunct="0">
              <a:spcBef>
                <a:spcPts val="599"/>
              </a:spcBef>
              <a:spcAft>
                <a:spcPct val="0"/>
              </a:spcAft>
              <a:tabLst>
                <a:tab pos="655125" algn="l"/>
                <a:tab pos="1310246" algn="l"/>
                <a:tab pos="1965370" algn="l"/>
              </a:tabLst>
            </a:pPr>
            <a:r>
              <a:rPr lang="en-US" sz="1500" noProof="1">
                <a:solidFill>
                  <a:schemeClr val="bg1"/>
                </a:solidFill>
                <a:latin typeface="Arial" panose="020B0604020202020204" pitchFamily="34" charset="0"/>
                <a:cs typeface="Arial" panose="020B0604020202020204" pitchFamily="34" charset="0"/>
              </a:rPr>
              <a:t>The text that you insert will</a:t>
            </a:r>
            <a:br>
              <a:rPr lang="en-US" sz="1500" noProof="1">
                <a:solidFill>
                  <a:schemeClr val="bg1"/>
                </a:solidFill>
                <a:latin typeface="Arial" panose="020B0604020202020204" pitchFamily="34" charset="0"/>
                <a:cs typeface="Arial" panose="020B0604020202020204" pitchFamily="34" charset="0"/>
              </a:rPr>
            </a:br>
            <a:r>
              <a:rPr lang="en-US" sz="1500" noProof="1">
                <a:solidFill>
                  <a:schemeClr val="bg1"/>
                </a:solidFill>
                <a:latin typeface="Arial" panose="020B0604020202020204" pitchFamily="34" charset="0"/>
                <a:cs typeface="Arial" panose="020B0604020202020204" pitchFamily="34" charset="0"/>
              </a:rPr>
              <a:t>retain the same style and format as</a:t>
            </a:r>
            <a:br>
              <a:rPr lang="en-US" sz="1500" noProof="1">
                <a:solidFill>
                  <a:schemeClr val="bg1"/>
                </a:solidFill>
                <a:latin typeface="Arial" panose="020B0604020202020204" pitchFamily="34" charset="0"/>
                <a:cs typeface="Arial" panose="020B0604020202020204" pitchFamily="34" charset="0"/>
              </a:rPr>
            </a:br>
            <a:r>
              <a:rPr lang="en-US" sz="1500" noProof="1">
                <a:solidFill>
                  <a:schemeClr val="bg1"/>
                </a:solidFill>
                <a:latin typeface="Arial" panose="020B0604020202020204" pitchFamily="34" charset="0"/>
                <a:cs typeface="Arial" panose="020B0604020202020204" pitchFamily="34" charset="0"/>
              </a:rPr>
              <a:t>the placeholder text.</a:t>
            </a:r>
          </a:p>
        </p:txBody>
      </p:sp>
      <p:sp>
        <p:nvSpPr>
          <p:cNvPr id="11" name="AutoShape 3"/>
          <p:cNvSpPr>
            <a:spLocks noChangeArrowheads="1"/>
          </p:cNvSpPr>
          <p:nvPr/>
        </p:nvSpPr>
        <p:spPr bwMode="gray">
          <a:xfrm>
            <a:off x="599941" y="3953344"/>
            <a:ext cx="3584039" cy="1046440"/>
          </a:xfrm>
          <a:prstGeom prst="rect">
            <a:avLst/>
          </a:prstGeom>
          <a:noFill/>
          <a:ln w="9525">
            <a:noFill/>
            <a:round/>
            <a:headEnd type="triangle" w="med" len="med"/>
            <a:tailEnd type="triangle" w="med" len="med"/>
          </a:ln>
          <a:effectLst/>
        </p:spPr>
        <p:txBody>
          <a:bodyPr wrap="square" lIns="0" tIns="0" rIns="0" bIns="0" anchor="t" anchorCtr="0">
            <a:spAutoFit/>
          </a:bodyPr>
          <a:lstStyle/>
          <a:p>
            <a:pPr algn="r" eaLnBrk="0" fontAlgn="base" hangingPunct="0">
              <a:spcBef>
                <a:spcPts val="599"/>
              </a:spcBef>
              <a:spcAft>
                <a:spcPct val="0"/>
              </a:spcAft>
              <a:tabLst>
                <a:tab pos="655125" algn="l"/>
                <a:tab pos="1310246" algn="l"/>
                <a:tab pos="1965370" algn="l"/>
              </a:tabLst>
            </a:pPr>
            <a:r>
              <a:rPr lang="en-US" noProof="1">
                <a:solidFill>
                  <a:schemeClr val="accent2"/>
                </a:solidFill>
                <a:latin typeface="Arial" panose="020B0604020202020204" pitchFamily="34" charset="0"/>
                <a:cs typeface="Arial" panose="020B0604020202020204" pitchFamily="34" charset="0"/>
              </a:rPr>
              <a:t>PLACEHOLDER TEXT</a:t>
            </a:r>
          </a:p>
          <a:p>
            <a:pPr algn="r" eaLnBrk="0" fontAlgn="base" hangingPunct="0">
              <a:spcBef>
                <a:spcPts val="599"/>
              </a:spcBef>
              <a:spcAft>
                <a:spcPct val="0"/>
              </a:spcAft>
              <a:tabLst>
                <a:tab pos="655125" algn="l"/>
                <a:tab pos="1310246" algn="l"/>
                <a:tab pos="1965370" algn="l"/>
              </a:tabLst>
            </a:pPr>
            <a:r>
              <a:rPr lang="en-US" sz="1500" noProof="1">
                <a:solidFill>
                  <a:schemeClr val="bg1"/>
                </a:solidFill>
                <a:latin typeface="Arial" panose="020B0604020202020204" pitchFamily="34" charset="0"/>
                <a:cs typeface="Arial" panose="020B0604020202020204" pitchFamily="34" charset="0"/>
              </a:rPr>
              <a:t>The text that you insert will</a:t>
            </a:r>
            <a:br>
              <a:rPr lang="en-US" sz="1500" noProof="1">
                <a:solidFill>
                  <a:schemeClr val="bg1"/>
                </a:solidFill>
                <a:latin typeface="Arial" panose="020B0604020202020204" pitchFamily="34" charset="0"/>
                <a:cs typeface="Arial" panose="020B0604020202020204" pitchFamily="34" charset="0"/>
              </a:rPr>
            </a:br>
            <a:r>
              <a:rPr lang="en-US" sz="1500" noProof="1">
                <a:solidFill>
                  <a:schemeClr val="bg1"/>
                </a:solidFill>
                <a:latin typeface="Arial" panose="020B0604020202020204" pitchFamily="34" charset="0"/>
                <a:cs typeface="Arial" panose="020B0604020202020204" pitchFamily="34" charset="0"/>
              </a:rPr>
              <a:t>retain the same style and format as</a:t>
            </a:r>
            <a:br>
              <a:rPr lang="en-US" sz="1500" noProof="1">
                <a:solidFill>
                  <a:schemeClr val="bg1"/>
                </a:solidFill>
                <a:latin typeface="Arial" panose="020B0604020202020204" pitchFamily="34" charset="0"/>
                <a:cs typeface="Arial" panose="020B0604020202020204" pitchFamily="34" charset="0"/>
              </a:rPr>
            </a:br>
            <a:r>
              <a:rPr lang="en-US" sz="1500" noProof="1">
                <a:solidFill>
                  <a:schemeClr val="bg1"/>
                </a:solidFill>
                <a:latin typeface="Arial" panose="020B0604020202020204" pitchFamily="34" charset="0"/>
                <a:cs typeface="Arial" panose="020B0604020202020204" pitchFamily="34" charset="0"/>
              </a:rPr>
              <a:t>the placeholder text</a:t>
            </a:r>
          </a:p>
        </p:txBody>
      </p:sp>
      <p:sp>
        <p:nvSpPr>
          <p:cNvPr id="12" name="AutoShape 3"/>
          <p:cNvSpPr>
            <a:spLocks noChangeArrowheads="1"/>
          </p:cNvSpPr>
          <p:nvPr/>
        </p:nvSpPr>
        <p:spPr bwMode="gray">
          <a:xfrm>
            <a:off x="618099" y="1580957"/>
            <a:ext cx="4480009" cy="815608"/>
          </a:xfrm>
          <a:prstGeom prst="rect">
            <a:avLst/>
          </a:prstGeom>
          <a:noFill/>
          <a:ln w="9525">
            <a:noFill/>
            <a:round/>
            <a:headEnd type="triangle" w="med" len="med"/>
            <a:tailEnd type="triangle" w="med" len="med"/>
          </a:ln>
          <a:effectLst/>
        </p:spPr>
        <p:txBody>
          <a:bodyPr wrap="square" lIns="0" tIns="0" rIns="0" bIns="0" anchor="t" anchorCtr="0">
            <a:spAutoFit/>
          </a:bodyPr>
          <a:lstStyle/>
          <a:p>
            <a:pPr algn="r" eaLnBrk="0" fontAlgn="base" hangingPunct="0">
              <a:spcBef>
                <a:spcPts val="599"/>
              </a:spcBef>
              <a:spcAft>
                <a:spcPct val="0"/>
              </a:spcAft>
              <a:tabLst>
                <a:tab pos="655125" algn="l"/>
                <a:tab pos="1310246" algn="l"/>
                <a:tab pos="1965370" algn="l"/>
              </a:tabLst>
            </a:pPr>
            <a:r>
              <a:rPr lang="en-US" noProof="1">
                <a:solidFill>
                  <a:schemeClr val="accent3"/>
                </a:solidFill>
                <a:latin typeface="Arial" panose="020B0604020202020204" pitchFamily="34" charset="0"/>
                <a:cs typeface="Arial" panose="020B0604020202020204" pitchFamily="34" charset="0"/>
              </a:rPr>
              <a:t>PLACEHOLDER TEXT</a:t>
            </a:r>
          </a:p>
          <a:p>
            <a:pPr algn="r" eaLnBrk="0" fontAlgn="base" hangingPunct="0">
              <a:spcBef>
                <a:spcPts val="599"/>
              </a:spcBef>
              <a:spcAft>
                <a:spcPct val="0"/>
              </a:spcAft>
              <a:tabLst>
                <a:tab pos="655125" algn="l"/>
                <a:tab pos="1310246" algn="l"/>
                <a:tab pos="1965370" algn="l"/>
              </a:tabLst>
            </a:pPr>
            <a:r>
              <a:rPr lang="en-US" sz="1500" noProof="1">
                <a:solidFill>
                  <a:schemeClr val="bg1"/>
                </a:solidFill>
                <a:latin typeface="Arial" panose="020B0604020202020204" pitchFamily="34" charset="0"/>
                <a:cs typeface="Arial" panose="020B0604020202020204" pitchFamily="34" charset="0"/>
              </a:rPr>
              <a:t>The text that you insert will retain the same style</a:t>
            </a:r>
            <a:br>
              <a:rPr lang="en-US" sz="1500" noProof="1">
                <a:solidFill>
                  <a:schemeClr val="bg1"/>
                </a:solidFill>
                <a:latin typeface="Arial" panose="020B0604020202020204" pitchFamily="34" charset="0"/>
                <a:cs typeface="Arial" panose="020B0604020202020204" pitchFamily="34" charset="0"/>
              </a:rPr>
            </a:br>
            <a:r>
              <a:rPr lang="en-US" sz="1500" noProof="1">
                <a:solidFill>
                  <a:schemeClr val="bg1"/>
                </a:solidFill>
                <a:latin typeface="Arial" panose="020B0604020202020204" pitchFamily="34" charset="0"/>
                <a:cs typeface="Arial" panose="020B0604020202020204" pitchFamily="34" charset="0"/>
              </a:rPr>
              <a:t>and format as the placeholder text.</a:t>
            </a:r>
          </a:p>
        </p:txBody>
      </p:sp>
      <p:sp>
        <p:nvSpPr>
          <p:cNvPr id="13" name="Rechteck 12"/>
          <p:cNvSpPr/>
          <p:nvPr/>
        </p:nvSpPr>
        <p:spPr bwMode="gray">
          <a:xfrm>
            <a:off x="6389648" y="2096882"/>
            <a:ext cx="421917" cy="348878"/>
          </a:xfrm>
          <a:prstGeom prst="rect">
            <a:avLst/>
          </a:prstGeom>
          <a:noFill/>
          <a:ln w="6350">
            <a:noFill/>
            <a:prstDash val="solid"/>
            <a:round/>
            <a:headEnd/>
            <a:tailEnd/>
          </a:ln>
          <a:effectLst>
            <a:outerShdw blurRad="114300" sx="102000" sy="102000" algn="ctr">
              <a:srgbClr val="000000">
                <a:alpha val="22000"/>
              </a:srgbClr>
            </a:outerShdw>
          </a:effectLst>
        </p:spPr>
        <p:txBody>
          <a:bodyPr wrap="square" lIns="0" tIns="0" rIns="0" bIns="0" rtlCol="0" anchor="ctr">
            <a:spAutoFit/>
          </a:bodyPr>
          <a:lstStyle/>
          <a:p>
            <a:pPr algn="ctr" eaLnBrk="0" fontAlgn="base" hangingPunct="0">
              <a:lnSpc>
                <a:spcPts val="2933"/>
              </a:lnSpc>
              <a:spcBef>
                <a:spcPct val="0"/>
              </a:spcBef>
              <a:spcAft>
                <a:spcPct val="0"/>
              </a:spcAft>
            </a:pPr>
            <a:r>
              <a:rPr lang="en-US" sz="2400" noProof="1">
                <a:solidFill>
                  <a:schemeClr val="bg2"/>
                </a:solidFill>
                <a:latin typeface="Arial" panose="020B0604020202020204" pitchFamily="34" charset="0"/>
                <a:cs typeface="Arial" panose="020B0604020202020204" pitchFamily="34" charset="0"/>
              </a:rPr>
              <a:t>X</a:t>
            </a:r>
          </a:p>
        </p:txBody>
      </p:sp>
      <p:sp>
        <p:nvSpPr>
          <p:cNvPr id="14" name="Rechteck 13"/>
          <p:cNvSpPr/>
          <p:nvPr/>
        </p:nvSpPr>
        <p:spPr bwMode="gray">
          <a:xfrm>
            <a:off x="6444410" y="4980338"/>
            <a:ext cx="377937" cy="348878"/>
          </a:xfrm>
          <a:prstGeom prst="rect">
            <a:avLst/>
          </a:prstGeom>
          <a:noFill/>
          <a:ln w="6350">
            <a:noFill/>
            <a:prstDash val="solid"/>
            <a:round/>
            <a:headEnd/>
            <a:tailEnd/>
          </a:ln>
          <a:effectLst>
            <a:outerShdw blurRad="114300" sx="102000" sy="102000" algn="ctr">
              <a:srgbClr val="000000">
                <a:alpha val="22000"/>
              </a:srgbClr>
            </a:outerShdw>
          </a:effectLst>
        </p:spPr>
        <p:txBody>
          <a:bodyPr wrap="square" lIns="0" tIns="0" rIns="0" bIns="0" rtlCol="0" anchor="ctr">
            <a:spAutoFit/>
          </a:bodyPr>
          <a:lstStyle/>
          <a:p>
            <a:pPr algn="ctr" eaLnBrk="0" fontAlgn="base" hangingPunct="0">
              <a:lnSpc>
                <a:spcPts val="2933"/>
              </a:lnSpc>
              <a:spcBef>
                <a:spcPct val="0"/>
              </a:spcBef>
              <a:spcAft>
                <a:spcPct val="0"/>
              </a:spcAft>
            </a:pPr>
            <a:r>
              <a:rPr lang="en-US" sz="2400" noProof="1">
                <a:solidFill>
                  <a:schemeClr val="accent3"/>
                </a:solidFill>
                <a:latin typeface="Arial" panose="020B0604020202020204" pitchFamily="34" charset="0"/>
                <a:cs typeface="Arial" panose="020B0604020202020204" pitchFamily="34" charset="0"/>
              </a:rPr>
              <a:t>X</a:t>
            </a:r>
          </a:p>
        </p:txBody>
      </p:sp>
      <p:sp>
        <p:nvSpPr>
          <p:cNvPr id="15" name="Rechteck 14"/>
          <p:cNvSpPr/>
          <p:nvPr/>
        </p:nvSpPr>
        <p:spPr bwMode="gray">
          <a:xfrm>
            <a:off x="5290864" y="4983834"/>
            <a:ext cx="375653" cy="348878"/>
          </a:xfrm>
          <a:prstGeom prst="rect">
            <a:avLst/>
          </a:prstGeom>
          <a:noFill/>
          <a:ln w="6350">
            <a:noFill/>
            <a:prstDash val="solid"/>
            <a:round/>
            <a:headEnd/>
            <a:tailEnd/>
          </a:ln>
          <a:effectLst>
            <a:outerShdw blurRad="114300" sx="102000" sy="102000" algn="ctr">
              <a:srgbClr val="000000">
                <a:alpha val="22000"/>
              </a:srgbClr>
            </a:outerShdw>
          </a:effectLst>
        </p:spPr>
        <p:txBody>
          <a:bodyPr wrap="square" lIns="0" tIns="0" rIns="0" bIns="0" rtlCol="0" anchor="ctr">
            <a:spAutoFit/>
          </a:bodyPr>
          <a:lstStyle/>
          <a:p>
            <a:pPr algn="ctr" eaLnBrk="0" fontAlgn="base" hangingPunct="0">
              <a:lnSpc>
                <a:spcPts val="2933"/>
              </a:lnSpc>
              <a:spcBef>
                <a:spcPct val="0"/>
              </a:spcBef>
              <a:spcAft>
                <a:spcPct val="0"/>
              </a:spcAft>
            </a:pPr>
            <a:r>
              <a:rPr lang="en-US" sz="2400" noProof="1">
                <a:solidFill>
                  <a:schemeClr val="bg2"/>
                </a:solidFill>
                <a:latin typeface="Arial" panose="020B0604020202020204" pitchFamily="34" charset="0"/>
                <a:cs typeface="Arial" panose="020B0604020202020204" pitchFamily="34" charset="0"/>
              </a:rPr>
              <a:t>X</a:t>
            </a:r>
          </a:p>
        </p:txBody>
      </p:sp>
      <p:sp>
        <p:nvSpPr>
          <p:cNvPr id="16" name="Rechteck 15"/>
          <p:cNvSpPr/>
          <p:nvPr/>
        </p:nvSpPr>
        <p:spPr bwMode="gray">
          <a:xfrm>
            <a:off x="7289625" y="4108066"/>
            <a:ext cx="371131" cy="348878"/>
          </a:xfrm>
          <a:prstGeom prst="rect">
            <a:avLst/>
          </a:prstGeom>
          <a:noFill/>
          <a:ln w="6350">
            <a:noFill/>
            <a:prstDash val="solid"/>
            <a:round/>
            <a:headEnd/>
            <a:tailEnd/>
          </a:ln>
          <a:effectLst>
            <a:outerShdw blurRad="114300" sx="102000" sy="102000" algn="ctr">
              <a:srgbClr val="000000">
                <a:alpha val="22000"/>
              </a:srgbClr>
            </a:outerShdw>
          </a:effectLst>
        </p:spPr>
        <p:txBody>
          <a:bodyPr wrap="square" lIns="0" tIns="0" rIns="0" bIns="0" rtlCol="0" anchor="ctr">
            <a:spAutoFit/>
          </a:bodyPr>
          <a:lstStyle/>
          <a:p>
            <a:pPr algn="ctr" eaLnBrk="0" fontAlgn="base" hangingPunct="0">
              <a:lnSpc>
                <a:spcPts val="2933"/>
              </a:lnSpc>
              <a:spcBef>
                <a:spcPct val="0"/>
              </a:spcBef>
              <a:spcAft>
                <a:spcPct val="0"/>
              </a:spcAft>
            </a:pPr>
            <a:r>
              <a:rPr lang="en-US" sz="2400" noProof="1">
                <a:solidFill>
                  <a:schemeClr val="accent1"/>
                </a:solidFill>
                <a:latin typeface="Arial" panose="020B0604020202020204" pitchFamily="34" charset="0"/>
                <a:cs typeface="Arial" panose="020B0604020202020204" pitchFamily="34" charset="0"/>
              </a:rPr>
              <a:t>X</a:t>
            </a:r>
          </a:p>
        </p:txBody>
      </p:sp>
      <p:sp>
        <p:nvSpPr>
          <p:cNvPr id="17" name="Rechteck 16"/>
          <p:cNvSpPr/>
          <p:nvPr/>
        </p:nvSpPr>
        <p:spPr bwMode="gray">
          <a:xfrm>
            <a:off x="4505963" y="4108066"/>
            <a:ext cx="293364" cy="348878"/>
          </a:xfrm>
          <a:prstGeom prst="rect">
            <a:avLst/>
          </a:prstGeom>
          <a:noFill/>
          <a:ln w="6350">
            <a:noFill/>
            <a:prstDash val="solid"/>
            <a:round/>
            <a:headEnd/>
            <a:tailEnd/>
          </a:ln>
          <a:effectLst>
            <a:outerShdw blurRad="114300" sx="102000" sy="102000" algn="ctr">
              <a:srgbClr val="000000">
                <a:alpha val="22000"/>
              </a:srgbClr>
            </a:outerShdw>
          </a:effectLst>
        </p:spPr>
        <p:txBody>
          <a:bodyPr wrap="square" lIns="0" tIns="0" rIns="0" bIns="0" rtlCol="0" anchor="ctr">
            <a:spAutoFit/>
          </a:bodyPr>
          <a:lstStyle/>
          <a:p>
            <a:pPr algn="ctr" eaLnBrk="0" fontAlgn="base" hangingPunct="0">
              <a:lnSpc>
                <a:spcPts val="2933"/>
              </a:lnSpc>
              <a:spcBef>
                <a:spcPct val="0"/>
              </a:spcBef>
              <a:spcAft>
                <a:spcPct val="0"/>
              </a:spcAft>
            </a:pPr>
            <a:r>
              <a:rPr lang="en-US" sz="2400" noProof="1">
                <a:solidFill>
                  <a:schemeClr val="accent2"/>
                </a:solidFill>
                <a:latin typeface="Arial" panose="020B0604020202020204" pitchFamily="34" charset="0"/>
                <a:cs typeface="Arial" panose="020B0604020202020204" pitchFamily="34" charset="0"/>
              </a:rPr>
              <a:t>X</a:t>
            </a:r>
          </a:p>
        </p:txBody>
      </p:sp>
      <p:sp>
        <p:nvSpPr>
          <p:cNvPr id="18" name="Rechteck 17"/>
          <p:cNvSpPr/>
          <p:nvPr/>
        </p:nvSpPr>
        <p:spPr bwMode="gray">
          <a:xfrm>
            <a:off x="7258745" y="2955498"/>
            <a:ext cx="427303" cy="348878"/>
          </a:xfrm>
          <a:prstGeom prst="rect">
            <a:avLst/>
          </a:prstGeom>
          <a:noFill/>
          <a:ln w="6350">
            <a:noFill/>
            <a:prstDash val="solid"/>
            <a:round/>
            <a:headEnd/>
            <a:tailEnd/>
          </a:ln>
          <a:effectLst>
            <a:outerShdw blurRad="114300" sx="102000" sy="102000" algn="ctr">
              <a:srgbClr val="000000">
                <a:alpha val="22000"/>
              </a:srgbClr>
            </a:outerShdw>
          </a:effectLst>
        </p:spPr>
        <p:txBody>
          <a:bodyPr wrap="square" lIns="0" tIns="0" rIns="107749" bIns="0" rtlCol="0" anchor="ctr">
            <a:spAutoFit/>
          </a:bodyPr>
          <a:lstStyle/>
          <a:p>
            <a:pPr algn="ctr" eaLnBrk="0" fontAlgn="base" hangingPunct="0">
              <a:lnSpc>
                <a:spcPts val="2933"/>
              </a:lnSpc>
              <a:spcBef>
                <a:spcPct val="0"/>
              </a:spcBef>
              <a:spcAft>
                <a:spcPct val="0"/>
              </a:spcAft>
            </a:pPr>
            <a:r>
              <a:rPr lang="en-US" sz="2400" noProof="1">
                <a:solidFill>
                  <a:schemeClr val="accent2"/>
                </a:solidFill>
                <a:latin typeface="Arial" panose="020B0604020202020204" pitchFamily="34" charset="0"/>
                <a:cs typeface="Arial" panose="020B0604020202020204" pitchFamily="34" charset="0"/>
              </a:rPr>
              <a:t>X</a:t>
            </a:r>
          </a:p>
        </p:txBody>
      </p:sp>
      <p:sp>
        <p:nvSpPr>
          <p:cNvPr id="19" name="Rechteck 18"/>
          <p:cNvSpPr/>
          <p:nvPr/>
        </p:nvSpPr>
        <p:spPr bwMode="gray">
          <a:xfrm>
            <a:off x="4564994" y="2944054"/>
            <a:ext cx="213943" cy="348878"/>
          </a:xfrm>
          <a:prstGeom prst="rect">
            <a:avLst/>
          </a:prstGeom>
          <a:noFill/>
          <a:ln w="6350">
            <a:noFill/>
            <a:prstDash val="solid"/>
            <a:round/>
            <a:headEnd/>
            <a:tailEnd/>
          </a:ln>
          <a:effectLst>
            <a:outerShdw blurRad="114300" sx="102000" sy="102000" algn="ctr">
              <a:srgbClr val="000000">
                <a:alpha val="22000"/>
              </a:srgbClr>
            </a:outerShdw>
          </a:effectLst>
        </p:spPr>
        <p:txBody>
          <a:bodyPr wrap="square" lIns="0" tIns="0" rIns="0" bIns="0" rtlCol="0" anchor="ctr">
            <a:spAutoFit/>
          </a:bodyPr>
          <a:lstStyle/>
          <a:p>
            <a:pPr algn="ctr" eaLnBrk="0" fontAlgn="base" hangingPunct="0">
              <a:lnSpc>
                <a:spcPts val="2933"/>
              </a:lnSpc>
              <a:spcBef>
                <a:spcPct val="0"/>
              </a:spcBef>
              <a:spcAft>
                <a:spcPct val="0"/>
              </a:spcAft>
            </a:pPr>
            <a:r>
              <a:rPr lang="en-US" sz="2400" noProof="1">
                <a:solidFill>
                  <a:schemeClr val="accent1"/>
                </a:solidFill>
                <a:latin typeface="Arial" panose="020B0604020202020204" pitchFamily="34" charset="0"/>
                <a:cs typeface="Arial" panose="020B0604020202020204" pitchFamily="34" charset="0"/>
              </a:rPr>
              <a:t>X</a:t>
            </a:r>
          </a:p>
        </p:txBody>
      </p:sp>
      <p:sp>
        <p:nvSpPr>
          <p:cNvPr id="20" name="Eingekerbter Richtungspfeil 19"/>
          <p:cNvSpPr/>
          <p:nvPr/>
        </p:nvSpPr>
        <p:spPr bwMode="gray">
          <a:xfrm rot="4080000">
            <a:off x="5485069" y="2283546"/>
            <a:ext cx="195167" cy="517895"/>
          </a:xfrm>
          <a:prstGeom prst="chevron">
            <a:avLst>
              <a:gd name="adj" fmla="val 60210"/>
            </a:avLst>
          </a:prstGeom>
          <a:solidFill>
            <a:schemeClr val="accent3"/>
          </a:solidFill>
          <a:ln w="38100" cap="flat" cmpd="sng" algn="ctr">
            <a:noFill/>
            <a:prstDash val="solid"/>
            <a:round/>
            <a:headEnd type="none" w="med" len="med"/>
            <a:tailEnd type="none" w="med" len="med"/>
          </a:ln>
          <a:effectLst/>
        </p:spPr>
        <p:txBody>
          <a:bodyPr vert="horz" wrap="none" lIns="628531" tIns="0" rIns="0" bIns="0" numCol="1" rtlCol="0" anchor="ctr" anchorCtr="0" compatLnSpc="1">
            <a:prstTxWarp prst="textNoShape">
              <a:avLst/>
            </a:prstTxWarp>
          </a:bodyPr>
          <a:lstStyle/>
          <a:p>
            <a:pPr defTabSz="1218616"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sp>
        <p:nvSpPr>
          <p:cNvPr id="21" name="Eingekerbter Richtungspfeil 20"/>
          <p:cNvSpPr/>
          <p:nvPr/>
        </p:nvSpPr>
        <p:spPr bwMode="gray">
          <a:xfrm rot="-4080000" flipH="1">
            <a:off x="6445369" y="2288169"/>
            <a:ext cx="195167" cy="503080"/>
          </a:xfrm>
          <a:prstGeom prst="chevron">
            <a:avLst>
              <a:gd name="adj" fmla="val 60210"/>
            </a:avLst>
          </a:prstGeom>
          <a:solidFill>
            <a:schemeClr val="bg2"/>
          </a:solidFill>
          <a:ln w="38100" cap="flat" cmpd="sng" algn="ctr">
            <a:noFill/>
            <a:prstDash val="solid"/>
            <a:round/>
            <a:headEnd type="none" w="med" len="med"/>
            <a:tailEnd type="none" w="med" len="med"/>
          </a:ln>
          <a:effectLst/>
        </p:spPr>
        <p:txBody>
          <a:bodyPr vert="horz" wrap="none" lIns="628531" tIns="0" rIns="0" bIns="0" numCol="1" rtlCol="0" anchor="ctr" anchorCtr="0" compatLnSpc="1">
            <a:prstTxWarp prst="textNoShape">
              <a:avLst/>
            </a:prstTxWarp>
          </a:bodyPr>
          <a:lstStyle/>
          <a:p>
            <a:pPr defTabSz="1218616"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sp>
        <p:nvSpPr>
          <p:cNvPr id="22" name="Eingekerbter Richtungspfeil 21"/>
          <p:cNvSpPr/>
          <p:nvPr/>
        </p:nvSpPr>
        <p:spPr bwMode="gray">
          <a:xfrm rot="-1320000" flipH="1" flipV="1">
            <a:off x="7125036" y="2958813"/>
            <a:ext cx="195429" cy="517199"/>
          </a:xfrm>
          <a:prstGeom prst="chevron">
            <a:avLst>
              <a:gd name="adj" fmla="val 60210"/>
            </a:avLst>
          </a:prstGeom>
          <a:solidFill>
            <a:schemeClr val="accent2"/>
          </a:solidFill>
          <a:ln w="38100" cap="flat" cmpd="sng" algn="ctr">
            <a:noFill/>
            <a:prstDash val="solid"/>
            <a:round/>
            <a:headEnd type="none" w="med" len="med"/>
            <a:tailEnd type="none" w="med" len="med"/>
          </a:ln>
          <a:effectLst/>
        </p:spPr>
        <p:txBody>
          <a:bodyPr vert="horz" wrap="none" lIns="628531" tIns="0" rIns="0" bIns="0" numCol="1" rtlCol="0" anchor="ctr" anchorCtr="0" compatLnSpc="1">
            <a:prstTxWarp prst="textNoShape">
              <a:avLst/>
            </a:prstTxWarp>
          </a:bodyPr>
          <a:lstStyle/>
          <a:p>
            <a:pPr defTabSz="1218616"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sp>
        <p:nvSpPr>
          <p:cNvPr id="23" name="Rechteck 22"/>
          <p:cNvSpPr/>
          <p:nvPr/>
        </p:nvSpPr>
        <p:spPr bwMode="gray">
          <a:xfrm>
            <a:off x="5371726" y="2096882"/>
            <a:ext cx="213943" cy="348878"/>
          </a:xfrm>
          <a:prstGeom prst="rect">
            <a:avLst/>
          </a:prstGeom>
          <a:noFill/>
          <a:ln w="6350">
            <a:noFill/>
            <a:prstDash val="solid"/>
            <a:round/>
            <a:headEnd/>
            <a:tailEnd/>
          </a:ln>
          <a:effectLst>
            <a:outerShdw blurRad="114300" sx="102000" sy="102000" algn="ctr">
              <a:srgbClr val="000000">
                <a:alpha val="22000"/>
              </a:srgbClr>
            </a:outerShdw>
          </a:effectLst>
        </p:spPr>
        <p:txBody>
          <a:bodyPr wrap="square" lIns="0" tIns="0" rIns="0" bIns="0" rtlCol="0" anchor="ctr">
            <a:spAutoFit/>
          </a:bodyPr>
          <a:lstStyle/>
          <a:p>
            <a:pPr algn="ctr" eaLnBrk="0" fontAlgn="base" hangingPunct="0">
              <a:lnSpc>
                <a:spcPts val="2933"/>
              </a:lnSpc>
              <a:spcBef>
                <a:spcPct val="0"/>
              </a:spcBef>
              <a:spcAft>
                <a:spcPct val="0"/>
              </a:spcAft>
            </a:pPr>
            <a:r>
              <a:rPr lang="en-US" sz="2400" noProof="1">
                <a:solidFill>
                  <a:schemeClr val="accent3"/>
                </a:solidFill>
                <a:latin typeface="Arial" panose="020B0604020202020204" pitchFamily="34" charset="0"/>
                <a:cs typeface="Arial" panose="020B0604020202020204" pitchFamily="34" charset="0"/>
              </a:rPr>
              <a:t>X</a:t>
            </a:r>
          </a:p>
        </p:txBody>
      </p:sp>
      <p:sp>
        <p:nvSpPr>
          <p:cNvPr id="24" name="Eingekerbter Richtungspfeil 23"/>
          <p:cNvSpPr/>
          <p:nvPr/>
        </p:nvSpPr>
        <p:spPr bwMode="gray">
          <a:xfrm rot="1320000" flipH="1">
            <a:off x="7125036" y="3925899"/>
            <a:ext cx="195429" cy="517199"/>
          </a:xfrm>
          <a:prstGeom prst="chevron">
            <a:avLst>
              <a:gd name="adj" fmla="val 60210"/>
            </a:avLst>
          </a:prstGeom>
          <a:solidFill>
            <a:schemeClr val="accent1"/>
          </a:solidFill>
          <a:ln w="38100" cap="flat" cmpd="sng" algn="ctr">
            <a:noFill/>
            <a:prstDash val="solid"/>
            <a:round/>
            <a:headEnd type="none" w="med" len="med"/>
            <a:tailEnd type="none" w="med" len="med"/>
          </a:ln>
          <a:effectLst/>
        </p:spPr>
        <p:txBody>
          <a:bodyPr vert="horz" wrap="none" lIns="628531" tIns="0" rIns="0" bIns="0" numCol="1" rtlCol="0" anchor="ctr" anchorCtr="0" compatLnSpc="1">
            <a:prstTxWarp prst="textNoShape">
              <a:avLst/>
            </a:prstTxWarp>
          </a:bodyPr>
          <a:lstStyle/>
          <a:p>
            <a:pPr defTabSz="1218616"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sp>
        <p:nvSpPr>
          <p:cNvPr id="25" name="Eingekerbter Richtungspfeil 24"/>
          <p:cNvSpPr/>
          <p:nvPr/>
        </p:nvSpPr>
        <p:spPr bwMode="gray">
          <a:xfrm rot="17520000" flipV="1">
            <a:off x="5485067" y="4593685"/>
            <a:ext cx="195167" cy="517895"/>
          </a:xfrm>
          <a:prstGeom prst="chevron">
            <a:avLst>
              <a:gd name="adj" fmla="val 60210"/>
            </a:avLst>
          </a:prstGeom>
          <a:solidFill>
            <a:schemeClr val="bg2"/>
          </a:solidFill>
          <a:ln w="38100" cap="flat" cmpd="sng" algn="ctr">
            <a:noFill/>
            <a:prstDash val="solid"/>
            <a:round/>
            <a:headEnd type="none" w="med" len="med"/>
            <a:tailEnd type="none" w="med" len="med"/>
          </a:ln>
          <a:effectLst/>
        </p:spPr>
        <p:txBody>
          <a:bodyPr vert="horz" wrap="none" lIns="628531" tIns="0" rIns="0" bIns="0" numCol="1" rtlCol="0" anchor="ctr" anchorCtr="0" compatLnSpc="1">
            <a:prstTxWarp prst="textNoShape">
              <a:avLst/>
            </a:prstTxWarp>
          </a:bodyPr>
          <a:lstStyle/>
          <a:p>
            <a:pPr defTabSz="1218616"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sp>
        <p:nvSpPr>
          <p:cNvPr id="26" name="Eingekerbter Richtungspfeil 25"/>
          <p:cNvSpPr/>
          <p:nvPr/>
        </p:nvSpPr>
        <p:spPr bwMode="gray">
          <a:xfrm rot="4080000" flipH="1" flipV="1">
            <a:off x="6445369" y="4603855"/>
            <a:ext cx="195167" cy="503080"/>
          </a:xfrm>
          <a:prstGeom prst="chevron">
            <a:avLst>
              <a:gd name="adj" fmla="val 60210"/>
            </a:avLst>
          </a:prstGeom>
          <a:solidFill>
            <a:schemeClr val="accent3"/>
          </a:solidFill>
          <a:ln w="38100" cap="flat" cmpd="sng" algn="ctr">
            <a:noFill/>
            <a:prstDash val="solid"/>
            <a:round/>
            <a:headEnd type="none" w="med" len="med"/>
            <a:tailEnd type="none" w="med" len="med"/>
          </a:ln>
          <a:effectLst/>
        </p:spPr>
        <p:txBody>
          <a:bodyPr vert="horz" wrap="none" lIns="628531" tIns="0" rIns="0" bIns="0" numCol="1" rtlCol="0" anchor="ctr" anchorCtr="0" compatLnSpc="1">
            <a:prstTxWarp prst="textNoShape">
              <a:avLst/>
            </a:prstTxWarp>
          </a:bodyPr>
          <a:lstStyle/>
          <a:p>
            <a:pPr defTabSz="1218616"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sp>
        <p:nvSpPr>
          <p:cNvPr id="27" name="Eingekerbter Richtungspfeil 26"/>
          <p:cNvSpPr/>
          <p:nvPr/>
        </p:nvSpPr>
        <p:spPr bwMode="gray">
          <a:xfrm rot="1320000" flipV="1">
            <a:off x="4808844" y="2958811"/>
            <a:ext cx="195429" cy="517199"/>
          </a:xfrm>
          <a:prstGeom prst="chevron">
            <a:avLst>
              <a:gd name="adj" fmla="val 60210"/>
            </a:avLst>
          </a:prstGeom>
          <a:solidFill>
            <a:schemeClr val="accent1"/>
          </a:solidFill>
          <a:ln w="38100" cap="flat" cmpd="sng" algn="ctr">
            <a:noFill/>
            <a:prstDash val="solid"/>
            <a:round/>
            <a:headEnd type="none" w="med" len="med"/>
            <a:tailEnd type="none" w="med" len="med"/>
          </a:ln>
          <a:effectLst/>
        </p:spPr>
        <p:txBody>
          <a:bodyPr vert="horz" wrap="none" lIns="628531" tIns="0" rIns="0" bIns="0" numCol="1" rtlCol="0" anchor="ctr" anchorCtr="0" compatLnSpc="1">
            <a:prstTxWarp prst="textNoShape">
              <a:avLst/>
            </a:prstTxWarp>
          </a:bodyPr>
          <a:lstStyle/>
          <a:p>
            <a:pPr defTabSz="1218616"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sp>
        <p:nvSpPr>
          <p:cNvPr id="28" name="Eingekerbter Richtungspfeil 27"/>
          <p:cNvSpPr/>
          <p:nvPr/>
        </p:nvSpPr>
        <p:spPr bwMode="gray">
          <a:xfrm rot="20280000">
            <a:off x="4808844" y="3925898"/>
            <a:ext cx="195429" cy="517199"/>
          </a:xfrm>
          <a:prstGeom prst="chevron">
            <a:avLst>
              <a:gd name="adj" fmla="val 60210"/>
            </a:avLst>
          </a:prstGeom>
          <a:solidFill>
            <a:schemeClr val="accent2"/>
          </a:solidFill>
          <a:ln w="38100" cap="flat" cmpd="sng" algn="ctr">
            <a:noFill/>
            <a:prstDash val="solid"/>
            <a:round/>
            <a:headEnd type="none" w="med" len="med"/>
            <a:tailEnd type="none" w="med" len="med"/>
          </a:ln>
          <a:effectLst/>
        </p:spPr>
        <p:txBody>
          <a:bodyPr vert="horz" wrap="none" lIns="628531" tIns="0" rIns="0" bIns="0" numCol="1" rtlCol="0" anchor="ctr" anchorCtr="0" compatLnSpc="1">
            <a:prstTxWarp prst="textNoShape">
              <a:avLst/>
            </a:prstTxWarp>
          </a:bodyPr>
          <a:lstStyle/>
          <a:p>
            <a:pPr defTabSz="1218616"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sp>
        <p:nvSpPr>
          <p:cNvPr id="29" name="Oval 2"/>
          <p:cNvSpPr>
            <a:spLocks/>
          </p:cNvSpPr>
          <p:nvPr/>
        </p:nvSpPr>
        <p:spPr bwMode="gray">
          <a:xfrm>
            <a:off x="4801023" y="2401063"/>
            <a:ext cx="2589969" cy="2586492"/>
          </a:xfrm>
          <a:custGeom>
            <a:avLst/>
            <a:gdLst/>
            <a:ahLst/>
            <a:cxnLst/>
            <a:rect l="l" t="t" r="r" b="b"/>
            <a:pathLst>
              <a:path w="2593679" h="2593677">
                <a:moveTo>
                  <a:pt x="1068123" y="0"/>
                </a:moveTo>
                <a:lnTo>
                  <a:pt x="1457001" y="0"/>
                </a:lnTo>
                <a:lnTo>
                  <a:pt x="1695433" y="251676"/>
                </a:lnTo>
                <a:lnTo>
                  <a:pt x="2073116" y="241491"/>
                </a:lnTo>
                <a:lnTo>
                  <a:pt x="2317800" y="486174"/>
                </a:lnTo>
                <a:lnTo>
                  <a:pt x="2307614" y="863922"/>
                </a:lnTo>
                <a:lnTo>
                  <a:pt x="2593679" y="1134990"/>
                </a:lnTo>
                <a:lnTo>
                  <a:pt x="2593679" y="1458686"/>
                </a:lnTo>
                <a:lnTo>
                  <a:pt x="2307614" y="1729754"/>
                </a:lnTo>
                <a:lnTo>
                  <a:pt x="2317800" y="2107503"/>
                </a:lnTo>
                <a:lnTo>
                  <a:pt x="2073117" y="2352186"/>
                </a:lnTo>
                <a:lnTo>
                  <a:pt x="1695433" y="2342000"/>
                </a:lnTo>
                <a:lnTo>
                  <a:pt x="1457000" y="2593677"/>
                </a:lnTo>
                <a:lnTo>
                  <a:pt x="1068124" y="2593677"/>
                </a:lnTo>
                <a:lnTo>
                  <a:pt x="829691" y="2342000"/>
                </a:lnTo>
                <a:lnTo>
                  <a:pt x="514123" y="2350511"/>
                </a:lnTo>
                <a:lnTo>
                  <a:pt x="209000" y="2045388"/>
                </a:lnTo>
                <a:lnTo>
                  <a:pt x="217510" y="1729754"/>
                </a:lnTo>
                <a:lnTo>
                  <a:pt x="0" y="1523647"/>
                </a:lnTo>
                <a:lnTo>
                  <a:pt x="0" y="1070029"/>
                </a:lnTo>
                <a:lnTo>
                  <a:pt x="217510" y="863922"/>
                </a:lnTo>
                <a:lnTo>
                  <a:pt x="209000" y="548287"/>
                </a:lnTo>
                <a:lnTo>
                  <a:pt x="514121" y="243166"/>
                </a:lnTo>
                <a:lnTo>
                  <a:pt x="829691" y="251676"/>
                </a:lnTo>
                <a:close/>
              </a:path>
            </a:pathLst>
          </a:custGeom>
          <a:solidFill>
            <a:schemeClr val="bg1">
              <a:alpha val="35000"/>
            </a:schemeClr>
          </a:solidFill>
          <a:ln w="6350">
            <a:solidFill>
              <a:schemeClr val="tx1">
                <a:lumMod val="65000"/>
                <a:lumOff val="35000"/>
              </a:schemeClr>
            </a:solidFill>
            <a:prstDash val="solid"/>
            <a:round/>
            <a:headEnd/>
            <a:tailEnd/>
          </a:ln>
          <a:effectLst/>
        </p:spPr>
        <p:txBody>
          <a:bodyPr lIns="107749" tIns="71837" rIns="107749" bIns="71837" rtlCol="0" anchor="ctr" anchorCtr="0"/>
          <a:lstStyle/>
          <a:p>
            <a:pPr algn="ctr" eaLnBrk="0" fontAlgn="base" hangingPunct="0">
              <a:spcBef>
                <a:spcPct val="0"/>
              </a:spcBef>
              <a:spcAft>
                <a:spcPct val="0"/>
              </a:spcAft>
            </a:pPr>
            <a:r>
              <a:rPr lang="en-US" cap="all" noProof="1">
                <a:solidFill>
                  <a:schemeClr val="tx2"/>
                </a:solidFill>
                <a:latin typeface="Arial" panose="020B0604020202020204" pitchFamily="34" charset="0"/>
                <a:cs typeface="Arial" panose="020B0604020202020204" pitchFamily="34" charset="0"/>
              </a:rPr>
              <a:t>Key Account </a:t>
            </a:r>
            <a:br>
              <a:rPr lang="en-US" cap="all" noProof="1">
                <a:solidFill>
                  <a:schemeClr val="tx2"/>
                </a:solidFill>
                <a:latin typeface="Arial" panose="020B0604020202020204" pitchFamily="34" charset="0"/>
                <a:cs typeface="Arial" panose="020B0604020202020204" pitchFamily="34" charset="0"/>
              </a:rPr>
            </a:br>
            <a:r>
              <a:rPr lang="en-US" cap="all" noProof="1">
                <a:solidFill>
                  <a:schemeClr val="tx2"/>
                </a:solidFill>
                <a:latin typeface="Arial" panose="020B0604020202020204" pitchFamily="34" charset="0"/>
                <a:cs typeface="Arial" panose="020B0604020202020204" pitchFamily="34" charset="0"/>
              </a:rPr>
              <a:t>Manager</a:t>
            </a:r>
          </a:p>
        </p:txBody>
      </p:sp>
    </p:spTree>
    <p:extLst>
      <p:ext uri="{BB962C8B-B14F-4D97-AF65-F5344CB8AC3E}">
        <p14:creationId xmlns:p14="http://schemas.microsoft.com/office/powerpoint/2010/main" val="246185354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bwMode="gray"/>
        <p:txBody>
          <a:bodyPr/>
          <a:lstStyle/>
          <a:p>
            <a:r>
              <a:rPr lang="en-US" dirty="0"/>
              <a:t>TITLE</a:t>
            </a:r>
          </a:p>
        </p:txBody>
      </p:sp>
      <p:sp>
        <p:nvSpPr>
          <p:cNvPr id="4" name="Untertitel 3"/>
          <p:cNvSpPr>
            <a:spLocks noGrp="1"/>
          </p:cNvSpPr>
          <p:nvPr>
            <p:ph type="subTitle" idx="14"/>
          </p:nvPr>
        </p:nvSpPr>
        <p:spPr bwMode="gray"/>
        <p:txBody>
          <a:bodyPr/>
          <a:lstStyle/>
          <a:p>
            <a:endParaRPr lang="en-US" dirty="0"/>
          </a:p>
        </p:txBody>
      </p:sp>
      <p:graphicFrame>
        <p:nvGraphicFramePr>
          <p:cNvPr id="8" name="Tabelle 10"/>
          <p:cNvGraphicFramePr>
            <a:graphicFrameLocks noGrp="1"/>
          </p:cNvGraphicFramePr>
          <p:nvPr/>
        </p:nvGraphicFramePr>
        <p:xfrm>
          <a:off x="5738014" y="3448936"/>
          <a:ext cx="2508506" cy="2628000"/>
        </p:xfrm>
        <a:graphic>
          <a:graphicData uri="http://schemas.openxmlformats.org/drawingml/2006/table">
            <a:tbl>
              <a:tblPr firstRow="1" bandRow="1">
                <a:tableStyleId>{5C22544A-7EE6-4342-B048-85BDC9FD1C3A}</a:tableStyleId>
              </a:tblPr>
              <a:tblGrid>
                <a:gridCol w="2046337">
                  <a:extLst>
                    <a:ext uri="{9D8B030D-6E8A-4147-A177-3AD203B41FA5}">
                      <a16:colId xmlns:a16="http://schemas.microsoft.com/office/drawing/2014/main" val="20000"/>
                    </a:ext>
                  </a:extLst>
                </a:gridCol>
                <a:gridCol w="462169">
                  <a:extLst>
                    <a:ext uri="{9D8B030D-6E8A-4147-A177-3AD203B41FA5}">
                      <a16:colId xmlns:a16="http://schemas.microsoft.com/office/drawing/2014/main" val="20001"/>
                    </a:ext>
                  </a:extLst>
                </a:gridCol>
              </a:tblGrid>
              <a:tr h="360000">
                <a:tc>
                  <a:txBody>
                    <a:bodyPr/>
                    <a:lstStyle/>
                    <a:p>
                      <a:endParaRPr lang="en-US" sz="1000" b="0" noProof="0" dirty="0">
                        <a:solidFill>
                          <a:schemeClr val="bg1"/>
                        </a:solidFill>
                        <a:latin typeface="Arial" panose="020B0604020202020204" pitchFamily="34" charset="0"/>
                        <a:cs typeface="Arial" panose="020B0604020202020204" pitchFamily="34" charset="0"/>
                      </a:endParaRPr>
                    </a:p>
                  </a:txBody>
                  <a:tcPr marL="0" marR="0" marT="36100" marB="72200" anchor="b">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noFill/>
                  </a:tcPr>
                </a:tc>
                <a:tc>
                  <a:txBody>
                    <a:bodyPr/>
                    <a:lstStyle/>
                    <a:p>
                      <a:endParaRPr lang="en-US" sz="1400" b="1" noProof="0" dirty="0">
                        <a:solidFill>
                          <a:schemeClr val="bg1"/>
                        </a:solidFill>
                        <a:latin typeface="Arial" panose="020B0604020202020204" pitchFamily="34" charset="0"/>
                        <a:cs typeface="Arial" panose="020B0604020202020204" pitchFamily="34" charset="0"/>
                      </a:endParaRPr>
                    </a:p>
                  </a:txBody>
                  <a:tcPr marL="0" marR="33242" marT="36100" marB="72200" anchor="b">
                    <a:lnL w="12700" cmpd="sng">
                      <a:noFill/>
                    </a:lnL>
                    <a:lnR w="12700" cmpd="sng">
                      <a:noFill/>
                    </a:lnR>
                    <a:lnT w="12700" cmpd="sng">
                      <a:noFill/>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52000">
                <a:tc>
                  <a:txBody>
                    <a:bodyPr/>
                    <a:lstStyle/>
                    <a:p>
                      <a:r>
                        <a:rPr lang="en-US" sz="1000" dirty="0">
                          <a:solidFill>
                            <a:schemeClr val="bg1"/>
                          </a:solidFill>
                          <a:effectLst/>
                          <a:latin typeface="Arial" panose="020B0604020202020204" pitchFamily="34" charset="0"/>
                          <a:cs typeface="Arial" panose="020B0604020202020204" pitchFamily="34" charset="0"/>
                        </a:rPr>
                        <a:t>This is a placeholder text.</a:t>
                      </a:r>
                      <a:endParaRPr lang="en-US" sz="1000" b="0" noProof="0" dirty="0">
                        <a:solidFill>
                          <a:schemeClr val="bg1"/>
                        </a:solidFill>
                        <a:latin typeface="Arial" panose="020B0604020202020204" pitchFamily="34" charset="0"/>
                        <a:cs typeface="Arial" panose="020B0604020202020204" pitchFamily="34" charset="0"/>
                      </a:endParaRPr>
                    </a:p>
                  </a:txBody>
                  <a:tcPr marL="0" marR="0" marT="18050" marB="18050" anchor="ctr">
                    <a:lnL w="12700" cmpd="sng">
                      <a:noFill/>
                    </a:lnL>
                    <a:lnR w="12700" cmpd="sng">
                      <a:noFill/>
                    </a:lnR>
                    <a:lnT w="9525" cap="flat" cmpd="sng" algn="ctr">
                      <a:solidFill>
                        <a:schemeClr val="bg1"/>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190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52000">
                <a:tc>
                  <a:txBody>
                    <a:bodyPr/>
                    <a:lstStyle/>
                    <a:p>
                      <a:r>
                        <a:rPr lang="en-US" sz="1000" dirty="0">
                          <a:solidFill>
                            <a:schemeClr val="bg1"/>
                          </a:solidFill>
                          <a:effectLst/>
                          <a:latin typeface="Arial" panose="020B0604020202020204" pitchFamily="34" charset="0"/>
                          <a:cs typeface="Arial" panose="020B0604020202020204" pitchFamily="34" charset="0"/>
                        </a:rPr>
                        <a:t>This is a placeholder text.</a:t>
                      </a:r>
                      <a:endParaRPr lang="en-US" sz="1000" b="0" noProof="0" dirty="0">
                        <a:solidFill>
                          <a:schemeClr val="bg1"/>
                        </a:solidFill>
                        <a:latin typeface="Arial" panose="020B0604020202020204" pitchFamily="34" charset="0"/>
                        <a:cs typeface="Arial" panose="020B0604020202020204" pitchFamily="34" charset="0"/>
                      </a:endParaRPr>
                    </a:p>
                  </a:txBody>
                  <a:tcPr marL="0" marR="0" marT="7220" marB="722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2000">
                <a:tc>
                  <a:txBody>
                    <a:bodyPr/>
                    <a:lstStyle/>
                    <a:p>
                      <a:pPr marL="0" marR="0" indent="0" algn="l" defTabSz="1018586" rtl="0" eaLnBrk="1" latinLnBrk="0" hangingPunct="1">
                        <a:spcBef>
                          <a:spcPts val="400"/>
                        </a:spcBef>
                        <a:spcAft>
                          <a:spcPts val="300"/>
                        </a:spcAft>
                        <a:buClr>
                          <a:srgbClr val="2D4B6F"/>
                        </a:buClr>
                        <a:buSzPct val="100000"/>
                        <a:buFontTx/>
                        <a:buNone/>
                      </a:pPr>
                      <a:r>
                        <a:rPr lang="en-US" sz="1000" dirty="0">
                          <a:solidFill>
                            <a:schemeClr val="bg1"/>
                          </a:solidFill>
                          <a:effectLst/>
                          <a:latin typeface="Arial" panose="020B0604020202020204" pitchFamily="34" charset="0"/>
                          <a:cs typeface="Arial" panose="020B0604020202020204" pitchFamily="34" charset="0"/>
                        </a:rPr>
                        <a:t>This is a placeholder text.</a:t>
                      </a:r>
                      <a:endParaRPr lang="en-US" sz="1000" b="0" i="0" kern="1200" baseline="0" noProof="0" dirty="0">
                        <a:solidFill>
                          <a:schemeClr val="bg1"/>
                        </a:solidFill>
                        <a:latin typeface="Arial" panose="020B0604020202020204" pitchFamily="34" charset="0"/>
                        <a:ea typeface="+mn-ea"/>
                        <a:cs typeface="Arial" panose="020B0604020202020204" pitchFamily="34" charset="0"/>
                      </a:endParaRPr>
                    </a:p>
                  </a:txBody>
                  <a:tcPr marL="0" marR="0" marT="7220" marB="722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52000">
                <a:tc>
                  <a:txBody>
                    <a:bodyPr/>
                    <a:lstStyle/>
                    <a:p>
                      <a:pPr marL="0" marR="0" indent="0" algn="l" defTabSz="1018586" rtl="0" eaLnBrk="1" latinLnBrk="0" hangingPunct="1">
                        <a:spcBef>
                          <a:spcPts val="400"/>
                        </a:spcBef>
                        <a:spcAft>
                          <a:spcPts val="300"/>
                        </a:spcAft>
                        <a:buClr>
                          <a:srgbClr val="2D4B6F"/>
                        </a:buClr>
                        <a:buSzPct val="100000"/>
                        <a:buFontTx/>
                        <a:buNone/>
                      </a:pPr>
                      <a:r>
                        <a:rPr lang="en-US" sz="1000" dirty="0">
                          <a:solidFill>
                            <a:schemeClr val="bg1"/>
                          </a:solidFill>
                          <a:effectLst/>
                          <a:latin typeface="Arial" panose="020B0604020202020204" pitchFamily="34" charset="0"/>
                          <a:cs typeface="Arial" panose="020B0604020202020204" pitchFamily="34" charset="0"/>
                        </a:rPr>
                        <a:t>This is a placeholder text.</a:t>
                      </a:r>
                      <a:endParaRPr lang="en-US" sz="1000" b="0" i="0" kern="1200" baseline="0" noProof="0" dirty="0">
                        <a:solidFill>
                          <a:schemeClr val="bg1"/>
                        </a:solidFill>
                        <a:latin typeface="Arial" panose="020B0604020202020204" pitchFamily="34" charset="0"/>
                        <a:ea typeface="+mn-ea"/>
                        <a:cs typeface="Arial" panose="020B0604020202020204" pitchFamily="34" charset="0"/>
                      </a:endParaRPr>
                    </a:p>
                  </a:txBody>
                  <a:tcPr marL="0" marR="0" marT="7220" marB="722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52000">
                <a:tc>
                  <a:txBody>
                    <a:bodyPr/>
                    <a:lstStyle/>
                    <a:p>
                      <a:pPr marL="0" marR="0" indent="0" algn="l" defTabSz="1018586" rtl="0" eaLnBrk="1" latinLnBrk="0" hangingPunct="1">
                        <a:spcBef>
                          <a:spcPts val="400"/>
                        </a:spcBef>
                        <a:spcAft>
                          <a:spcPts val="300"/>
                        </a:spcAft>
                        <a:buClr>
                          <a:srgbClr val="2D4B6F"/>
                        </a:buClr>
                        <a:buSzPct val="100000"/>
                        <a:buFontTx/>
                        <a:buNone/>
                      </a:pPr>
                      <a:r>
                        <a:rPr lang="en-US" sz="1000" dirty="0">
                          <a:solidFill>
                            <a:schemeClr val="bg1"/>
                          </a:solidFill>
                          <a:effectLst/>
                          <a:latin typeface="Arial" panose="020B0604020202020204" pitchFamily="34" charset="0"/>
                          <a:cs typeface="Arial" panose="020B0604020202020204" pitchFamily="34" charset="0"/>
                        </a:rPr>
                        <a:t>This is a placeholder text.</a:t>
                      </a:r>
                      <a:endParaRPr lang="en-US" sz="1000" b="0" i="0" kern="1200" baseline="0" noProof="0" dirty="0">
                        <a:solidFill>
                          <a:schemeClr val="bg1"/>
                        </a:solidFill>
                        <a:latin typeface="Arial" panose="020B0604020202020204" pitchFamily="34" charset="0"/>
                        <a:ea typeface="+mn-ea"/>
                        <a:cs typeface="Arial" panose="020B0604020202020204" pitchFamily="34" charset="0"/>
                      </a:endParaRPr>
                    </a:p>
                  </a:txBody>
                  <a:tcPr marL="0" marR="0" marT="7220" marB="722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52000">
                <a:tc>
                  <a:txBody>
                    <a:bodyPr/>
                    <a:lstStyle/>
                    <a:p>
                      <a:pPr marL="0" marR="0" indent="0" algn="l" defTabSz="1018586" rtl="0" eaLnBrk="1" latinLnBrk="0" hangingPunct="1">
                        <a:spcBef>
                          <a:spcPts val="400"/>
                        </a:spcBef>
                        <a:spcAft>
                          <a:spcPts val="300"/>
                        </a:spcAft>
                        <a:buClr>
                          <a:srgbClr val="2D4B6F"/>
                        </a:buClr>
                        <a:buSzPct val="100000"/>
                        <a:buFontTx/>
                        <a:buNone/>
                      </a:pPr>
                      <a:r>
                        <a:rPr lang="en-US" sz="1000" dirty="0">
                          <a:solidFill>
                            <a:schemeClr val="bg1"/>
                          </a:solidFill>
                          <a:effectLst/>
                          <a:latin typeface="Arial" panose="020B0604020202020204" pitchFamily="34" charset="0"/>
                          <a:cs typeface="Arial" panose="020B0604020202020204" pitchFamily="34" charset="0"/>
                        </a:rPr>
                        <a:t>This is a placeholder text.</a:t>
                      </a:r>
                      <a:endParaRPr lang="en-US" sz="1000" b="0" i="0" kern="1200" baseline="0" noProof="0" dirty="0">
                        <a:solidFill>
                          <a:schemeClr val="bg1"/>
                        </a:solidFill>
                        <a:latin typeface="Arial" panose="020B0604020202020204" pitchFamily="34" charset="0"/>
                        <a:ea typeface="+mn-ea"/>
                        <a:cs typeface="Arial" panose="020B0604020202020204" pitchFamily="34" charset="0"/>
                      </a:endParaRPr>
                    </a:p>
                  </a:txBody>
                  <a:tcPr marL="0" marR="0" marT="7220" marB="722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52000">
                <a:tc>
                  <a:txBody>
                    <a:bodyPr/>
                    <a:lstStyle/>
                    <a:p>
                      <a:r>
                        <a:rPr lang="en-US" sz="1000" dirty="0">
                          <a:solidFill>
                            <a:schemeClr val="bg1"/>
                          </a:solidFill>
                          <a:effectLst/>
                          <a:latin typeface="Arial" panose="020B0604020202020204" pitchFamily="34" charset="0"/>
                          <a:cs typeface="Arial" panose="020B0604020202020204" pitchFamily="34" charset="0"/>
                        </a:rPr>
                        <a:t>This is a placeholder text.</a:t>
                      </a:r>
                      <a:endParaRPr lang="en-US" sz="1000" b="0" noProof="0" dirty="0">
                        <a:solidFill>
                          <a:schemeClr val="bg1"/>
                        </a:solidFill>
                        <a:latin typeface="Arial" panose="020B0604020202020204" pitchFamily="34" charset="0"/>
                        <a:cs typeface="Arial" panose="020B0604020202020204" pitchFamily="34" charset="0"/>
                      </a:endParaRPr>
                    </a:p>
                  </a:txBody>
                  <a:tcPr marL="0" marR="0" marT="7220" marB="722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52000">
                <a:tc>
                  <a:txBody>
                    <a:bodyPr/>
                    <a:lstStyle/>
                    <a:p>
                      <a:pPr marL="0" marR="0" indent="0" algn="l" defTabSz="1018586" rtl="0" eaLnBrk="1" latinLnBrk="0" hangingPunct="1">
                        <a:spcBef>
                          <a:spcPts val="400"/>
                        </a:spcBef>
                        <a:spcAft>
                          <a:spcPts val="300"/>
                        </a:spcAft>
                        <a:buClr>
                          <a:srgbClr val="2D4B6F"/>
                        </a:buClr>
                        <a:buSzPct val="100000"/>
                        <a:buFontTx/>
                        <a:buNone/>
                      </a:pPr>
                      <a:r>
                        <a:rPr lang="en-US" sz="1000" dirty="0">
                          <a:solidFill>
                            <a:schemeClr val="bg1"/>
                          </a:solidFill>
                          <a:effectLst/>
                          <a:latin typeface="Arial" panose="020B0604020202020204" pitchFamily="34" charset="0"/>
                          <a:cs typeface="Arial" panose="020B0604020202020204" pitchFamily="34" charset="0"/>
                        </a:rPr>
                        <a:t>This is a placeholder text.</a:t>
                      </a:r>
                      <a:endParaRPr lang="en-US" sz="1000" b="0" i="0" kern="1200" baseline="0" noProof="0" dirty="0">
                        <a:solidFill>
                          <a:schemeClr val="bg1"/>
                        </a:solidFill>
                        <a:latin typeface="Arial" panose="020B0604020202020204" pitchFamily="34" charset="0"/>
                        <a:ea typeface="+mn-ea"/>
                        <a:cs typeface="Arial" panose="020B0604020202020204" pitchFamily="34" charset="0"/>
                      </a:endParaRPr>
                    </a:p>
                  </a:txBody>
                  <a:tcPr marL="0" marR="0" marT="7220" marB="722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52000">
                <a:tc>
                  <a:txBody>
                    <a:bodyPr/>
                    <a:lstStyle/>
                    <a:p>
                      <a:pPr marL="0" marR="0" indent="0" algn="l" defTabSz="1018586" rtl="0" eaLnBrk="1" latinLnBrk="0" hangingPunct="1">
                        <a:spcBef>
                          <a:spcPts val="400"/>
                        </a:spcBef>
                        <a:spcAft>
                          <a:spcPts val="300"/>
                        </a:spcAft>
                        <a:buClr>
                          <a:srgbClr val="2D4B6F"/>
                        </a:buClr>
                        <a:buSzPct val="100000"/>
                        <a:buFontTx/>
                        <a:buNone/>
                      </a:pPr>
                      <a:r>
                        <a:rPr lang="en-US" sz="1000" dirty="0">
                          <a:solidFill>
                            <a:schemeClr val="bg1"/>
                          </a:solidFill>
                          <a:effectLst/>
                          <a:latin typeface="Arial" panose="020B0604020202020204" pitchFamily="34" charset="0"/>
                          <a:cs typeface="Arial" panose="020B0604020202020204" pitchFamily="34" charset="0"/>
                        </a:rPr>
                        <a:t>This is a placeholder text.</a:t>
                      </a:r>
                      <a:endParaRPr lang="en-US" sz="1000" b="0" i="0" kern="1200" baseline="0" noProof="0" dirty="0">
                        <a:solidFill>
                          <a:schemeClr val="bg1"/>
                        </a:solidFill>
                        <a:latin typeface="Arial" panose="020B0604020202020204" pitchFamily="34" charset="0"/>
                        <a:ea typeface="+mn-ea"/>
                        <a:cs typeface="Arial" panose="020B0604020202020204" pitchFamily="34" charset="0"/>
                      </a:endParaRPr>
                    </a:p>
                  </a:txBody>
                  <a:tcPr marL="0" marR="0" marT="7220" marB="722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sp>
        <p:nvSpPr>
          <p:cNvPr id="10" name="Rectangle 102"/>
          <p:cNvSpPr/>
          <p:nvPr/>
        </p:nvSpPr>
        <p:spPr bwMode="gray">
          <a:xfrm>
            <a:off x="8442126" y="1758942"/>
            <a:ext cx="108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16000" tIns="0" rIns="0" bIns="0" rtlCol="0" anchor="ctr"/>
          <a:lstStyle/>
          <a:p>
            <a:pPr defTabSz="914400"/>
            <a:r>
              <a:rPr lang="en-US" sz="1000" dirty="0">
                <a:solidFill>
                  <a:schemeClr val="bg1"/>
                </a:solidFill>
                <a:latin typeface="Arial" panose="020B0604020202020204" pitchFamily="34" charset="0"/>
                <a:cs typeface="Arial" panose="020B0604020202020204" pitchFamily="34" charset="0"/>
              </a:rPr>
              <a:t>Example 1</a:t>
            </a:r>
          </a:p>
        </p:txBody>
      </p:sp>
      <p:grpSp>
        <p:nvGrpSpPr>
          <p:cNvPr id="43" name="Gruppieren 42"/>
          <p:cNvGrpSpPr/>
          <p:nvPr/>
        </p:nvGrpSpPr>
        <p:grpSpPr>
          <a:xfrm>
            <a:off x="8019356" y="2160721"/>
            <a:ext cx="1114162" cy="1164832"/>
            <a:chOff x="8019356" y="2160721"/>
            <a:chExt cx="1114162" cy="1164832"/>
          </a:xfrm>
        </p:grpSpPr>
        <p:graphicFrame>
          <p:nvGraphicFramePr>
            <p:cNvPr id="7" name="Diagramm 6"/>
            <p:cNvGraphicFramePr/>
            <p:nvPr/>
          </p:nvGraphicFramePr>
          <p:xfrm>
            <a:off x="8062667" y="2160721"/>
            <a:ext cx="1070851" cy="1164832"/>
          </p:xfrm>
          <a:graphic>
            <a:graphicData uri="http://schemas.openxmlformats.org/drawingml/2006/chart">
              <c:chart xmlns:c="http://schemas.openxmlformats.org/drawingml/2006/chart" xmlns:r="http://schemas.openxmlformats.org/officeDocument/2006/relationships" r:id="rId3"/>
            </a:graphicData>
          </a:graphic>
        </p:graphicFrame>
        <p:sp>
          <p:nvSpPr>
            <p:cNvPr id="18" name="Textplatzhalter 7"/>
            <p:cNvSpPr txBox="1">
              <a:spLocks/>
            </p:cNvSpPr>
            <p:nvPr/>
          </p:nvSpPr>
          <p:spPr bwMode="gray">
            <a:xfrm>
              <a:off x="8459780" y="2722976"/>
              <a:ext cx="262893" cy="153888"/>
            </a:xfrm>
            <a:prstGeom prst="rect">
              <a:avLst/>
            </a:prstGeom>
          </p:spPr>
          <p:txBody>
            <a:bodyPr wrap="none" lIns="0" tIns="0" rIns="0" bIns="0" anchor="b">
              <a:spAutoFit/>
            </a:bodyPr>
            <a:lstStyle>
              <a:lvl1pPr marL="180000" indent="-180000" algn="l" defTabSz="914400" rtl="0" eaLnBrk="1" latinLnBrk="0" hangingPunct="1">
                <a:spcBef>
                  <a:spcPts val="1800"/>
                </a:spcBef>
                <a:buFont typeface="Arial" panose="020B0604020202020204" pitchFamily="34" charset="0"/>
                <a:buChar char="•"/>
                <a:defRPr sz="1200" kern="1200">
                  <a:solidFill>
                    <a:schemeClr val="tx1"/>
                  </a:solidFill>
                  <a:latin typeface="+mn-lt"/>
                  <a:ea typeface="+mn-ea"/>
                  <a:cs typeface="+mn-cs"/>
                </a:defRPr>
              </a:lvl1pPr>
              <a:lvl2pPr marL="36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2pPr>
              <a:lvl3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3pPr>
              <a:lvl4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4pPr>
              <a:lvl5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5pPr>
              <a:lvl6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6pPr>
              <a:lvl7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7pPr>
              <a:lvl8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8pPr>
              <a:lvl9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9pPr>
            </a:lstStyle>
            <a:p>
              <a:pPr marL="0" indent="0" algn="ctr">
                <a:buFont typeface="Arial" panose="020B0604020202020204" pitchFamily="34" charset="0"/>
                <a:buNone/>
              </a:pPr>
              <a:r>
                <a:rPr lang="en-US" sz="1000" b="1" dirty="0">
                  <a:solidFill>
                    <a:schemeClr val="bg1"/>
                  </a:solidFill>
                  <a:latin typeface="Arial" panose="020B0604020202020204" pitchFamily="34" charset="0"/>
                  <a:cs typeface="Arial" panose="020B0604020202020204" pitchFamily="34" charset="0"/>
                </a:rPr>
                <a:t>Text</a:t>
              </a:r>
            </a:p>
          </p:txBody>
        </p:sp>
        <p:sp>
          <p:nvSpPr>
            <p:cNvPr id="25" name="Textplatzhalter 7"/>
            <p:cNvSpPr txBox="1">
              <a:spLocks/>
            </p:cNvSpPr>
            <p:nvPr/>
          </p:nvSpPr>
          <p:spPr bwMode="gray">
            <a:xfrm>
              <a:off x="8754055" y="2195287"/>
              <a:ext cx="258084" cy="153888"/>
            </a:xfrm>
            <a:prstGeom prst="rect">
              <a:avLst/>
            </a:prstGeom>
          </p:spPr>
          <p:txBody>
            <a:bodyPr wrap="none" lIns="0" tIns="0" rIns="0" bIns="0" anchor="ctr">
              <a:spAutoFit/>
            </a:bodyPr>
            <a:lstStyle>
              <a:lvl1pPr marL="180000" indent="-180000" algn="l" defTabSz="914400" rtl="0" eaLnBrk="1" latinLnBrk="0" hangingPunct="1">
                <a:spcBef>
                  <a:spcPts val="1800"/>
                </a:spcBef>
                <a:buFont typeface="Arial" panose="020B0604020202020204" pitchFamily="34" charset="0"/>
                <a:buChar char="•"/>
                <a:defRPr sz="1200" kern="1200">
                  <a:solidFill>
                    <a:schemeClr val="tx1"/>
                  </a:solidFill>
                  <a:latin typeface="+mn-lt"/>
                  <a:ea typeface="+mn-ea"/>
                  <a:cs typeface="+mn-cs"/>
                </a:defRPr>
              </a:lvl1pPr>
              <a:lvl2pPr marL="36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2pPr>
              <a:lvl3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3pPr>
              <a:lvl4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4pPr>
              <a:lvl5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5pPr>
              <a:lvl6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6pPr>
              <a:lvl7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7pPr>
              <a:lvl8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8pPr>
              <a:lvl9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9pPr>
            </a:lstStyle>
            <a:p>
              <a:pPr marL="0" indent="0" algn="ctr">
                <a:buFont typeface="Arial" panose="020B0604020202020204" pitchFamily="34" charset="0"/>
                <a:buNone/>
              </a:pPr>
              <a:r>
                <a:rPr lang="en-US" sz="1000" b="1" dirty="0">
                  <a:solidFill>
                    <a:schemeClr val="bg1"/>
                  </a:solidFill>
                  <a:latin typeface="Arial" panose="020B0604020202020204" pitchFamily="34" charset="0"/>
                  <a:cs typeface="Arial" panose="020B0604020202020204" pitchFamily="34" charset="0"/>
                </a:rPr>
                <a:t>63%</a:t>
              </a:r>
            </a:p>
          </p:txBody>
        </p:sp>
        <p:sp>
          <p:nvSpPr>
            <p:cNvPr id="26" name="Textplatzhalter 7"/>
            <p:cNvSpPr txBox="1">
              <a:spLocks/>
            </p:cNvSpPr>
            <p:nvPr/>
          </p:nvSpPr>
          <p:spPr bwMode="gray">
            <a:xfrm>
              <a:off x="8019356" y="3092810"/>
              <a:ext cx="258084" cy="153888"/>
            </a:xfrm>
            <a:prstGeom prst="rect">
              <a:avLst/>
            </a:prstGeom>
          </p:spPr>
          <p:txBody>
            <a:bodyPr wrap="none" lIns="0" tIns="0" rIns="0" bIns="0" anchor="ctr">
              <a:spAutoFit/>
            </a:bodyPr>
            <a:lstStyle>
              <a:lvl1pPr marL="180000" indent="-180000" algn="l" defTabSz="914400" rtl="0" eaLnBrk="1" latinLnBrk="0" hangingPunct="1">
                <a:spcBef>
                  <a:spcPts val="1800"/>
                </a:spcBef>
                <a:buFont typeface="Arial" panose="020B0604020202020204" pitchFamily="34" charset="0"/>
                <a:buChar char="•"/>
                <a:defRPr sz="1200" kern="1200">
                  <a:solidFill>
                    <a:schemeClr val="tx1"/>
                  </a:solidFill>
                  <a:latin typeface="+mn-lt"/>
                  <a:ea typeface="+mn-ea"/>
                  <a:cs typeface="+mn-cs"/>
                </a:defRPr>
              </a:lvl1pPr>
              <a:lvl2pPr marL="36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2pPr>
              <a:lvl3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3pPr>
              <a:lvl4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4pPr>
              <a:lvl5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5pPr>
              <a:lvl6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6pPr>
              <a:lvl7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7pPr>
              <a:lvl8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8pPr>
              <a:lvl9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9pPr>
            </a:lstStyle>
            <a:p>
              <a:pPr marL="0" indent="0" algn="ctr">
                <a:buFont typeface="Arial" panose="020B0604020202020204" pitchFamily="34" charset="0"/>
                <a:buNone/>
              </a:pPr>
              <a:r>
                <a:rPr lang="en-US" sz="1000" b="1" dirty="0">
                  <a:solidFill>
                    <a:schemeClr val="bg1"/>
                  </a:solidFill>
                  <a:latin typeface="Arial" panose="020B0604020202020204" pitchFamily="34" charset="0"/>
                  <a:cs typeface="Arial" panose="020B0604020202020204" pitchFamily="34" charset="0"/>
                </a:rPr>
                <a:t>24%</a:t>
              </a:r>
            </a:p>
          </p:txBody>
        </p:sp>
        <p:sp>
          <p:nvSpPr>
            <p:cNvPr id="27" name="Textplatzhalter 7"/>
            <p:cNvSpPr txBox="1">
              <a:spLocks/>
            </p:cNvSpPr>
            <p:nvPr/>
          </p:nvSpPr>
          <p:spPr bwMode="gray">
            <a:xfrm>
              <a:off x="8051196" y="2315215"/>
              <a:ext cx="258084" cy="153888"/>
            </a:xfrm>
            <a:prstGeom prst="rect">
              <a:avLst/>
            </a:prstGeom>
          </p:spPr>
          <p:txBody>
            <a:bodyPr wrap="none" lIns="0" tIns="0" rIns="0" bIns="0" anchor="ctr">
              <a:spAutoFit/>
            </a:bodyPr>
            <a:lstStyle>
              <a:lvl1pPr marL="180000" indent="-180000" algn="l" defTabSz="914400" rtl="0" eaLnBrk="1" latinLnBrk="0" hangingPunct="1">
                <a:spcBef>
                  <a:spcPts val="1800"/>
                </a:spcBef>
                <a:buFont typeface="Arial" panose="020B0604020202020204" pitchFamily="34" charset="0"/>
                <a:buChar char="•"/>
                <a:defRPr sz="1200" kern="1200">
                  <a:solidFill>
                    <a:schemeClr val="tx1"/>
                  </a:solidFill>
                  <a:latin typeface="+mn-lt"/>
                  <a:ea typeface="+mn-ea"/>
                  <a:cs typeface="+mn-cs"/>
                </a:defRPr>
              </a:lvl1pPr>
              <a:lvl2pPr marL="36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2pPr>
              <a:lvl3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3pPr>
              <a:lvl4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4pPr>
              <a:lvl5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5pPr>
              <a:lvl6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6pPr>
              <a:lvl7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7pPr>
              <a:lvl8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8pPr>
              <a:lvl9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9pPr>
            </a:lstStyle>
            <a:p>
              <a:pPr marL="0" indent="0" algn="ctr">
                <a:buFont typeface="Arial" panose="020B0604020202020204" pitchFamily="34" charset="0"/>
                <a:buNone/>
              </a:pPr>
              <a:r>
                <a:rPr lang="en-US" sz="1000" b="1" dirty="0">
                  <a:solidFill>
                    <a:schemeClr val="bg1"/>
                  </a:solidFill>
                  <a:latin typeface="Arial" panose="020B0604020202020204" pitchFamily="34" charset="0"/>
                  <a:cs typeface="Arial" panose="020B0604020202020204" pitchFamily="34" charset="0"/>
                </a:rPr>
                <a:t>13%</a:t>
              </a:r>
            </a:p>
          </p:txBody>
        </p:sp>
      </p:grpSp>
      <p:graphicFrame>
        <p:nvGraphicFramePr>
          <p:cNvPr id="28" name="Tabelle 27"/>
          <p:cNvGraphicFramePr>
            <a:graphicFrameLocks noGrp="1"/>
          </p:cNvGraphicFramePr>
          <p:nvPr>
            <p:extLst>
              <p:ext uri="{D42A27DB-BD31-4B8C-83A1-F6EECF244321}">
                <p14:modId xmlns:p14="http://schemas.microsoft.com/office/powerpoint/2010/main" val="615343614"/>
              </p:ext>
            </p:extLst>
          </p:nvPr>
        </p:nvGraphicFramePr>
        <p:xfrm>
          <a:off x="7944630" y="3448936"/>
          <a:ext cx="3611895" cy="2628000"/>
        </p:xfrm>
        <a:graphic>
          <a:graphicData uri="http://schemas.openxmlformats.org/drawingml/2006/table">
            <a:tbl>
              <a:tblPr firstRow="1" bandRow="1">
                <a:tableStyleId>{5C22544A-7EE6-4342-B048-85BDC9FD1C3A}</a:tableStyleId>
              </a:tblPr>
              <a:tblGrid>
                <a:gridCol w="1081605">
                  <a:extLst>
                    <a:ext uri="{9D8B030D-6E8A-4147-A177-3AD203B41FA5}">
                      <a16:colId xmlns:a16="http://schemas.microsoft.com/office/drawing/2014/main" val="20000"/>
                    </a:ext>
                  </a:extLst>
                </a:gridCol>
                <a:gridCol w="180000">
                  <a:extLst>
                    <a:ext uri="{9D8B030D-6E8A-4147-A177-3AD203B41FA5}">
                      <a16:colId xmlns:a16="http://schemas.microsoft.com/office/drawing/2014/main" val="20001"/>
                    </a:ext>
                  </a:extLst>
                </a:gridCol>
                <a:gridCol w="1085145">
                  <a:extLst>
                    <a:ext uri="{9D8B030D-6E8A-4147-A177-3AD203B41FA5}">
                      <a16:colId xmlns:a16="http://schemas.microsoft.com/office/drawing/2014/main" val="20002"/>
                    </a:ext>
                  </a:extLst>
                </a:gridCol>
                <a:gridCol w="180000">
                  <a:extLst>
                    <a:ext uri="{9D8B030D-6E8A-4147-A177-3AD203B41FA5}">
                      <a16:colId xmlns:a16="http://schemas.microsoft.com/office/drawing/2014/main" val="20003"/>
                    </a:ext>
                  </a:extLst>
                </a:gridCol>
                <a:gridCol w="1085145">
                  <a:extLst>
                    <a:ext uri="{9D8B030D-6E8A-4147-A177-3AD203B41FA5}">
                      <a16:colId xmlns:a16="http://schemas.microsoft.com/office/drawing/2014/main" val="20004"/>
                    </a:ext>
                  </a:extLst>
                </a:gridCol>
              </a:tblGrid>
              <a:tr h="360000">
                <a:tc>
                  <a:txBody>
                    <a:bodyPr/>
                    <a:lstStyle/>
                    <a:p>
                      <a:pPr algn="r"/>
                      <a:r>
                        <a:rPr lang="en-US" sz="1200" b="0" noProof="0" dirty="0">
                          <a:solidFill>
                            <a:schemeClr val="bg2"/>
                          </a:solidFill>
                          <a:latin typeface="Arial" panose="020B0604020202020204" pitchFamily="34" charset="0"/>
                          <a:cs typeface="Arial" panose="020B0604020202020204" pitchFamily="34" charset="0"/>
                        </a:rPr>
                        <a:t>Placeholder</a:t>
                      </a:r>
                    </a:p>
                  </a:txBody>
                  <a:tcPr marL="0" marR="33242" marT="36100" marB="72200" anchor="b">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noFill/>
                  </a:tcPr>
                </a:tc>
                <a:tc>
                  <a:txBody>
                    <a:bodyPr/>
                    <a:lstStyle/>
                    <a:p>
                      <a:pPr algn="r"/>
                      <a:endParaRPr lang="en-US" sz="1200" b="1" noProof="0" dirty="0">
                        <a:solidFill>
                          <a:schemeClr val="bg2"/>
                        </a:solidFill>
                        <a:latin typeface="Arial" panose="020B0604020202020204" pitchFamily="34" charset="0"/>
                        <a:cs typeface="Arial" panose="020B0604020202020204" pitchFamily="34" charset="0"/>
                      </a:endParaRPr>
                    </a:p>
                  </a:txBody>
                  <a:tcPr marL="0" marR="33242" marT="36100" marB="72200" anchor="b">
                    <a:lnL w="12700" cmpd="sng">
                      <a:noFill/>
                    </a:lnL>
                    <a:lnR w="12700" cmpd="sng">
                      <a:noFill/>
                    </a:lnR>
                    <a:lnT w="12700" cmpd="sng">
                      <a:noFill/>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200" b="0" kern="1200" noProof="0" dirty="0">
                          <a:solidFill>
                            <a:schemeClr val="bg2"/>
                          </a:solidFill>
                          <a:latin typeface="Arial" panose="020B0604020202020204" pitchFamily="34" charset="0"/>
                          <a:ea typeface="+mn-ea"/>
                          <a:cs typeface="Arial" panose="020B0604020202020204" pitchFamily="34" charset="0"/>
                        </a:rPr>
                        <a:t>Placeholder</a:t>
                      </a:r>
                    </a:p>
                  </a:txBody>
                  <a:tcPr marL="0" marR="33242" marT="36100" marB="72200" anchor="b">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noFill/>
                  </a:tcPr>
                </a:tc>
                <a:tc>
                  <a:txBody>
                    <a:bodyPr/>
                    <a:lstStyle/>
                    <a:p>
                      <a:pPr algn="r"/>
                      <a:endParaRPr lang="en-US" sz="1200" b="0" kern="1200" noProof="0" dirty="0">
                        <a:solidFill>
                          <a:schemeClr val="bg2"/>
                        </a:solidFill>
                        <a:latin typeface="Arial" panose="020B0604020202020204" pitchFamily="34" charset="0"/>
                        <a:ea typeface="+mn-ea"/>
                        <a:cs typeface="Arial" panose="020B0604020202020204" pitchFamily="34" charset="0"/>
                      </a:endParaRPr>
                    </a:p>
                  </a:txBody>
                  <a:tcPr marL="0" marR="33242" marT="36100" marB="72200" anchor="b">
                    <a:lnL w="12700" cmpd="sng">
                      <a:noFill/>
                    </a:lnL>
                    <a:lnR w="12700" cmpd="sng">
                      <a:noFill/>
                    </a:lnR>
                    <a:lnT w="12700" cmpd="sng">
                      <a:noFill/>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200" b="0" kern="1200" noProof="0" dirty="0">
                          <a:solidFill>
                            <a:schemeClr val="bg2"/>
                          </a:solidFill>
                          <a:latin typeface="Arial" panose="020B0604020202020204" pitchFamily="34" charset="0"/>
                          <a:ea typeface="+mn-ea"/>
                          <a:cs typeface="Arial" panose="020B0604020202020204" pitchFamily="34" charset="0"/>
                        </a:rPr>
                        <a:t>Placeholder</a:t>
                      </a:r>
                    </a:p>
                  </a:txBody>
                  <a:tcPr marL="0" marR="33242" marT="36100" marB="72200" anchor="b">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0"/>
                  </a:ext>
                </a:extLst>
              </a:tr>
              <a:tr h="252000">
                <a:tc>
                  <a:txBody>
                    <a:bodyPr/>
                    <a:lstStyle/>
                    <a:p>
                      <a:pPr algn="r"/>
                      <a:r>
                        <a:rPr lang="en-US" sz="1000" b="0" noProof="0" dirty="0">
                          <a:solidFill>
                            <a:schemeClr val="bg1"/>
                          </a:solidFill>
                          <a:latin typeface="Arial" panose="020B0604020202020204" pitchFamily="34" charset="0"/>
                          <a:cs typeface="Arial" panose="020B0604020202020204" pitchFamily="34" charset="0"/>
                        </a:rPr>
                        <a:t>x</a:t>
                      </a:r>
                    </a:p>
                  </a:txBody>
                  <a:tcPr marL="0" marR="33242" marT="18050" marB="18050" anchor="ctr">
                    <a:lnL w="12700" cmpd="sng">
                      <a:noFill/>
                    </a:lnL>
                    <a:lnR w="12700" cmpd="sng">
                      <a:noFill/>
                    </a:lnR>
                    <a:lnT w="9525" cap="flat" cmpd="sng" algn="ctr">
                      <a:solidFill>
                        <a:schemeClr val="bg1"/>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190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b="0" noProof="0" dirty="0">
                          <a:solidFill>
                            <a:schemeClr val="bg1"/>
                          </a:solidFill>
                          <a:latin typeface="Arial" panose="020B0604020202020204" pitchFamily="34" charset="0"/>
                          <a:cs typeface="Arial" panose="020B0604020202020204" pitchFamily="34" charset="0"/>
                        </a:rPr>
                        <a:t>x</a:t>
                      </a:r>
                    </a:p>
                  </a:txBody>
                  <a:tcPr marL="0" marR="33242" marT="18050" marB="18050" anchor="ctr">
                    <a:lnL w="12700" cmpd="sng">
                      <a:noFill/>
                    </a:lnL>
                    <a:lnR w="12700" cmpd="sng">
                      <a:noFill/>
                    </a:lnR>
                    <a:lnT w="9525" cap="flat" cmpd="sng" algn="ctr">
                      <a:solidFill>
                        <a:schemeClr val="bg1"/>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190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b="0" noProof="0" dirty="0">
                          <a:solidFill>
                            <a:schemeClr val="bg1"/>
                          </a:solidFill>
                          <a:latin typeface="Arial" panose="020B0604020202020204" pitchFamily="34" charset="0"/>
                          <a:cs typeface="Arial" panose="020B0604020202020204" pitchFamily="34" charset="0"/>
                        </a:rPr>
                        <a:t>x</a:t>
                      </a:r>
                    </a:p>
                  </a:txBody>
                  <a:tcPr marL="0" marR="33242" marT="18050" marB="18050" anchor="ctr">
                    <a:lnL w="12700" cmpd="sng">
                      <a:noFill/>
                    </a:lnL>
                    <a:lnR w="12700" cmpd="sng">
                      <a:noFill/>
                    </a:lnR>
                    <a:lnT w="9525" cap="flat" cmpd="sng" algn="ctr">
                      <a:solidFill>
                        <a:schemeClr val="bg1"/>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1"/>
                  </a:ext>
                </a:extLst>
              </a:tr>
              <a:tr h="252000">
                <a:tc>
                  <a:txBody>
                    <a:bodyPr/>
                    <a:lstStyle/>
                    <a:p>
                      <a:pPr algn="r"/>
                      <a:r>
                        <a:rPr lang="en-US" sz="1000" b="0" noProof="0" dirty="0">
                          <a:solidFill>
                            <a:schemeClr val="bg1"/>
                          </a:solidFill>
                          <a:latin typeface="Arial" panose="020B0604020202020204" pitchFamily="34" charset="0"/>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latinLnBrk="0" hangingPunct="1"/>
                      <a:r>
                        <a:rPr lang="en-US" sz="1000" b="0" kern="1200" noProof="0" dirty="0">
                          <a:solidFill>
                            <a:schemeClr val="bg1"/>
                          </a:solidFill>
                          <a:latin typeface="Arial" panose="020B0604020202020204" pitchFamily="34" charset="0"/>
                          <a:ea typeface="+mn-ea"/>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latinLnBrk="0" hangingPunct="1"/>
                      <a:r>
                        <a:rPr lang="en-US" sz="1000" b="0" kern="1200" noProof="0" dirty="0">
                          <a:solidFill>
                            <a:schemeClr val="bg1"/>
                          </a:solidFill>
                          <a:latin typeface="Arial" panose="020B0604020202020204" pitchFamily="34" charset="0"/>
                          <a:ea typeface="+mn-ea"/>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2"/>
                  </a:ext>
                </a:extLst>
              </a:tr>
              <a:tr h="252000">
                <a:tc>
                  <a:txBody>
                    <a:bodyPr/>
                    <a:lstStyle/>
                    <a:p>
                      <a:pPr marL="0" algn="r" defTabSz="914400" rtl="0" eaLnBrk="1" latinLnBrk="0" hangingPunct="1"/>
                      <a:r>
                        <a:rPr lang="en-US" sz="1000" b="0" kern="1200" noProof="0" dirty="0">
                          <a:solidFill>
                            <a:schemeClr val="bg1"/>
                          </a:solidFill>
                          <a:latin typeface="Arial" panose="020B0604020202020204" pitchFamily="34" charset="0"/>
                          <a:ea typeface="+mn-ea"/>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marL="0" algn="r" defTabSz="914400" rtl="0" eaLnBrk="1" latinLnBrk="0" hangingPunct="1"/>
                      <a:endParaRPr lang="en-US" sz="1000" b="0" kern="1200" noProof="0" dirty="0">
                        <a:solidFill>
                          <a:schemeClr val="bg1"/>
                        </a:solidFill>
                        <a:latin typeface="Arial" panose="020B0604020202020204" pitchFamily="34" charset="0"/>
                        <a:ea typeface="+mn-ea"/>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b="0" noProof="0" dirty="0">
                          <a:solidFill>
                            <a:schemeClr val="bg1"/>
                          </a:solidFill>
                          <a:latin typeface="Arial" panose="020B0604020202020204" pitchFamily="34" charset="0"/>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marL="0" algn="r" defTabSz="914400" rtl="0" eaLnBrk="1" latinLnBrk="0" hangingPunct="1"/>
                      <a:endParaRPr lang="en-US" sz="1000" b="0" kern="1200" noProof="0" dirty="0">
                        <a:solidFill>
                          <a:schemeClr val="bg1"/>
                        </a:solidFill>
                        <a:latin typeface="Arial" panose="020B0604020202020204" pitchFamily="34" charset="0"/>
                        <a:ea typeface="+mn-ea"/>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b="0" noProof="0" dirty="0">
                          <a:solidFill>
                            <a:schemeClr val="bg1"/>
                          </a:solidFill>
                          <a:latin typeface="Arial" panose="020B0604020202020204" pitchFamily="34" charset="0"/>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3"/>
                  </a:ext>
                </a:extLst>
              </a:tr>
              <a:tr h="252000">
                <a:tc>
                  <a:txBody>
                    <a:bodyPr/>
                    <a:lstStyle/>
                    <a:p>
                      <a:pPr algn="r"/>
                      <a:r>
                        <a:rPr lang="en-US" sz="1000" b="0" noProof="0" dirty="0">
                          <a:solidFill>
                            <a:schemeClr val="bg1"/>
                          </a:solidFill>
                          <a:latin typeface="Arial" panose="020B0604020202020204" pitchFamily="34" charset="0"/>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b="0" noProof="0" dirty="0">
                          <a:solidFill>
                            <a:schemeClr val="bg1"/>
                          </a:solidFill>
                          <a:latin typeface="Arial" panose="020B0604020202020204" pitchFamily="34" charset="0"/>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b="0" noProof="0" dirty="0">
                          <a:solidFill>
                            <a:schemeClr val="bg1"/>
                          </a:solidFill>
                          <a:latin typeface="Arial" panose="020B0604020202020204" pitchFamily="34" charset="0"/>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4"/>
                  </a:ext>
                </a:extLst>
              </a:tr>
              <a:tr h="252000">
                <a:tc>
                  <a:txBody>
                    <a:bodyPr/>
                    <a:lstStyle/>
                    <a:p>
                      <a:pPr algn="r"/>
                      <a:r>
                        <a:rPr lang="en-US" sz="1000" b="0" noProof="0" dirty="0">
                          <a:solidFill>
                            <a:schemeClr val="bg1"/>
                          </a:solidFill>
                          <a:latin typeface="Arial" panose="020B0604020202020204" pitchFamily="34" charset="0"/>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latinLnBrk="0" hangingPunct="1"/>
                      <a:r>
                        <a:rPr lang="en-US" sz="1000" b="0" kern="1200" noProof="0" dirty="0">
                          <a:solidFill>
                            <a:schemeClr val="bg1"/>
                          </a:solidFill>
                          <a:latin typeface="Arial" panose="020B0604020202020204" pitchFamily="34" charset="0"/>
                          <a:ea typeface="+mn-ea"/>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latinLnBrk="0" hangingPunct="1"/>
                      <a:r>
                        <a:rPr lang="en-US" sz="1000" b="0" kern="1200" noProof="0" dirty="0">
                          <a:solidFill>
                            <a:schemeClr val="bg1"/>
                          </a:solidFill>
                          <a:latin typeface="Arial" panose="020B0604020202020204" pitchFamily="34" charset="0"/>
                          <a:ea typeface="+mn-ea"/>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5"/>
                  </a:ext>
                </a:extLst>
              </a:tr>
              <a:tr h="252000">
                <a:tc>
                  <a:txBody>
                    <a:bodyPr/>
                    <a:lstStyle/>
                    <a:p>
                      <a:pPr marL="0" algn="r" defTabSz="914400" rtl="0" eaLnBrk="1" latinLnBrk="0" hangingPunct="1"/>
                      <a:r>
                        <a:rPr lang="en-US" sz="1000" b="0" kern="1200" noProof="0" dirty="0">
                          <a:solidFill>
                            <a:schemeClr val="bg1"/>
                          </a:solidFill>
                          <a:latin typeface="Arial" panose="020B0604020202020204" pitchFamily="34" charset="0"/>
                          <a:ea typeface="+mn-ea"/>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b="0" noProof="0" dirty="0">
                          <a:solidFill>
                            <a:schemeClr val="bg1"/>
                          </a:solidFill>
                          <a:latin typeface="Arial" panose="020B0604020202020204" pitchFamily="34" charset="0"/>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b="0" noProof="0" dirty="0">
                          <a:solidFill>
                            <a:schemeClr val="bg1"/>
                          </a:solidFill>
                          <a:latin typeface="Arial" panose="020B0604020202020204" pitchFamily="34" charset="0"/>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6"/>
                  </a:ext>
                </a:extLst>
              </a:tr>
              <a:tr h="252000">
                <a:tc>
                  <a:txBody>
                    <a:bodyPr/>
                    <a:lstStyle/>
                    <a:p>
                      <a:pPr algn="r"/>
                      <a:r>
                        <a:rPr lang="en-US" sz="1000" b="0" noProof="0" dirty="0">
                          <a:solidFill>
                            <a:schemeClr val="bg1"/>
                          </a:solidFill>
                          <a:latin typeface="Arial" panose="020B0604020202020204" pitchFamily="34" charset="0"/>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b="0" noProof="0" dirty="0">
                          <a:solidFill>
                            <a:schemeClr val="bg1"/>
                          </a:solidFill>
                          <a:latin typeface="Arial" panose="020B0604020202020204" pitchFamily="34" charset="0"/>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b="0" noProof="0" dirty="0">
                          <a:solidFill>
                            <a:schemeClr val="bg1"/>
                          </a:solidFill>
                          <a:latin typeface="Arial" panose="020B0604020202020204" pitchFamily="34" charset="0"/>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7"/>
                  </a:ext>
                </a:extLst>
              </a:tr>
              <a:tr h="252000">
                <a:tc>
                  <a:txBody>
                    <a:bodyPr/>
                    <a:lstStyle/>
                    <a:p>
                      <a:pPr algn="r"/>
                      <a:r>
                        <a:rPr lang="en-US" sz="1000" b="0" noProof="0" dirty="0">
                          <a:solidFill>
                            <a:schemeClr val="bg1"/>
                          </a:solidFill>
                          <a:latin typeface="Arial" panose="020B0604020202020204" pitchFamily="34" charset="0"/>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b="0" noProof="0" dirty="0">
                          <a:solidFill>
                            <a:schemeClr val="bg1"/>
                          </a:solidFill>
                          <a:latin typeface="Arial" panose="020B0604020202020204" pitchFamily="34" charset="0"/>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latinLnBrk="0" hangingPunct="1"/>
                      <a:r>
                        <a:rPr lang="en-US" sz="1000" b="0" kern="1200" noProof="0" dirty="0">
                          <a:solidFill>
                            <a:schemeClr val="bg1"/>
                          </a:solidFill>
                          <a:latin typeface="Arial" panose="020B0604020202020204" pitchFamily="34" charset="0"/>
                          <a:ea typeface="+mn-ea"/>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8"/>
                  </a:ext>
                </a:extLst>
              </a:tr>
              <a:tr h="252000">
                <a:tc>
                  <a:txBody>
                    <a:bodyPr/>
                    <a:lstStyle/>
                    <a:p>
                      <a:pPr marL="0" algn="r" defTabSz="914400" rtl="0" eaLnBrk="1" latinLnBrk="0" hangingPunct="1"/>
                      <a:r>
                        <a:rPr lang="en-US" sz="1000" b="0" kern="1200" noProof="0" dirty="0">
                          <a:solidFill>
                            <a:schemeClr val="bg1"/>
                          </a:solidFill>
                          <a:latin typeface="Arial" panose="020B0604020202020204" pitchFamily="34" charset="0"/>
                          <a:ea typeface="+mn-ea"/>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latinLnBrk="0" hangingPunct="1"/>
                      <a:r>
                        <a:rPr lang="en-US" sz="1000" b="0" kern="1200" noProof="0" dirty="0">
                          <a:solidFill>
                            <a:schemeClr val="bg1"/>
                          </a:solidFill>
                          <a:latin typeface="Arial" panose="020B0604020202020204" pitchFamily="34" charset="0"/>
                          <a:ea typeface="+mn-ea"/>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r"/>
                      <a:endParaRPr lang="en-US" sz="1000" b="0" noProof="0" dirty="0">
                        <a:solidFill>
                          <a:schemeClr val="bg1"/>
                        </a:solidFill>
                        <a:latin typeface="Arial" panose="020B0604020202020204" pitchFamily="34" charset="0"/>
                        <a:cs typeface="Arial" panose="020B0604020202020204" pitchFamily="34" charset="0"/>
                      </a:endParaRPr>
                    </a:p>
                  </a:txBody>
                  <a:tcPr marL="0" marR="33242" marT="18050" marB="1805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b="0" noProof="0" dirty="0">
                          <a:solidFill>
                            <a:schemeClr val="bg1"/>
                          </a:solidFill>
                          <a:latin typeface="Arial" panose="020B0604020202020204" pitchFamily="34" charset="0"/>
                          <a:cs typeface="Arial" panose="020B0604020202020204" pitchFamily="34" charset="0"/>
                        </a:rPr>
                        <a:t>x</a:t>
                      </a:r>
                    </a:p>
                  </a:txBody>
                  <a:tcPr marL="0" marR="33242" marT="18050" marB="18050" anchor="ctr">
                    <a:lnL w="12700" cmpd="sng">
                      <a:noFill/>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9"/>
                  </a:ext>
                </a:extLst>
              </a:tr>
            </a:tbl>
          </a:graphicData>
        </a:graphic>
      </p:graphicFrame>
      <p:sp>
        <p:nvSpPr>
          <p:cNvPr id="29" name="Rechteck 28"/>
          <p:cNvSpPr/>
          <p:nvPr/>
        </p:nvSpPr>
        <p:spPr bwMode="gray">
          <a:xfrm>
            <a:off x="624644" y="1815902"/>
            <a:ext cx="199451" cy="216600"/>
          </a:xfrm>
          <a:prstGeom prst="rect">
            <a:avLst/>
          </a:prstGeom>
          <a:solidFill>
            <a:schemeClr val="bg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r>
              <a:rPr lang="en-US" sz="1200" b="1" dirty="0">
                <a:solidFill>
                  <a:schemeClr val="tx1"/>
                </a:solidFill>
                <a:latin typeface="Arial" panose="020B0604020202020204" pitchFamily="34" charset="0"/>
                <a:cs typeface="Arial" panose="020B0604020202020204" pitchFamily="34" charset="0"/>
              </a:rPr>
              <a:t>1</a:t>
            </a:r>
          </a:p>
        </p:txBody>
      </p:sp>
      <p:sp>
        <p:nvSpPr>
          <p:cNvPr id="30" name="Rechteck 29"/>
          <p:cNvSpPr/>
          <p:nvPr/>
        </p:nvSpPr>
        <p:spPr bwMode="gray">
          <a:xfrm>
            <a:off x="624644" y="2888255"/>
            <a:ext cx="199451" cy="216600"/>
          </a:xfrm>
          <a:prstGeom prst="rect">
            <a:avLst/>
          </a:prstGeom>
          <a:solidFill>
            <a:schemeClr val="bg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r>
              <a:rPr lang="en-US" sz="1200" b="1" dirty="0">
                <a:solidFill>
                  <a:schemeClr val="tx1"/>
                </a:solidFill>
                <a:latin typeface="Arial" panose="020B0604020202020204" pitchFamily="34" charset="0"/>
                <a:cs typeface="Arial" panose="020B0604020202020204" pitchFamily="34" charset="0"/>
              </a:rPr>
              <a:t>2</a:t>
            </a:r>
          </a:p>
        </p:txBody>
      </p:sp>
      <p:sp>
        <p:nvSpPr>
          <p:cNvPr id="31" name="Rechteck 30"/>
          <p:cNvSpPr/>
          <p:nvPr/>
        </p:nvSpPr>
        <p:spPr bwMode="gray">
          <a:xfrm>
            <a:off x="624644" y="4397632"/>
            <a:ext cx="199451" cy="216600"/>
          </a:xfrm>
          <a:prstGeom prst="rect">
            <a:avLst/>
          </a:prstGeom>
          <a:solidFill>
            <a:schemeClr val="bg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r>
              <a:rPr lang="en-US" sz="1200" b="1" dirty="0">
                <a:solidFill>
                  <a:schemeClr val="tx1"/>
                </a:solidFill>
                <a:latin typeface="Arial" panose="020B0604020202020204" pitchFamily="34" charset="0"/>
                <a:cs typeface="Arial" panose="020B0604020202020204" pitchFamily="34" charset="0"/>
              </a:rPr>
              <a:t>4</a:t>
            </a:r>
          </a:p>
        </p:txBody>
      </p:sp>
      <p:sp>
        <p:nvSpPr>
          <p:cNvPr id="32" name="Textplatzhalter 7"/>
          <p:cNvSpPr txBox="1">
            <a:spLocks/>
          </p:cNvSpPr>
          <p:nvPr/>
        </p:nvSpPr>
        <p:spPr bwMode="gray">
          <a:xfrm>
            <a:off x="610043" y="1341682"/>
            <a:ext cx="4062156" cy="227430"/>
          </a:xfrm>
          <a:prstGeom prst="rect">
            <a:avLst/>
          </a:prstGeom>
        </p:spPr>
        <p:txBody>
          <a:bodyPr lIns="0" tIns="0" rIns="0" bIns="0" anchor="b"/>
          <a:lstStyle>
            <a:lvl1pPr marL="0" indent="0" algn="l" defTabSz="914400" rtl="0" eaLnBrk="1" latinLnBrk="0" hangingPunct="1">
              <a:lnSpc>
                <a:spcPct val="100000"/>
              </a:lnSpc>
              <a:spcBef>
                <a:spcPts val="0"/>
              </a:spcBef>
              <a:buFontTx/>
              <a:buNone/>
              <a:defRPr sz="1400" b="1" kern="1200">
                <a:solidFill>
                  <a:schemeClr val="tx1"/>
                </a:solidFill>
                <a:latin typeface="+mn-lt"/>
                <a:ea typeface="+mn-ea"/>
                <a:cs typeface="+mn-cs"/>
              </a:defRPr>
            </a:lvl1pPr>
            <a:lvl2pPr marL="0" indent="0" algn="l" defTabSz="914400" rtl="0" eaLnBrk="1" latinLnBrk="0" hangingPunct="1">
              <a:spcBef>
                <a:spcPts val="0"/>
              </a:spcBef>
              <a:buFontTx/>
              <a:buNone/>
              <a:defRPr sz="1400" b="1" kern="1200">
                <a:solidFill>
                  <a:schemeClr val="tx1"/>
                </a:solidFill>
                <a:latin typeface="+mn-lt"/>
                <a:ea typeface="+mn-ea"/>
                <a:cs typeface="+mn-cs"/>
              </a:defRPr>
            </a:lvl2pPr>
            <a:lvl3pPr marL="0" indent="0" algn="l" defTabSz="914400" rtl="0" eaLnBrk="1" latinLnBrk="0" hangingPunct="1">
              <a:lnSpc>
                <a:spcPct val="100000"/>
              </a:lnSpc>
              <a:spcBef>
                <a:spcPts val="0"/>
              </a:spcBef>
              <a:buFontTx/>
              <a:buNone/>
              <a:defRPr sz="1400" b="1" kern="1200">
                <a:solidFill>
                  <a:schemeClr val="tx1"/>
                </a:solidFill>
                <a:latin typeface="+mn-lt"/>
                <a:ea typeface="+mn-ea"/>
                <a:cs typeface="+mn-cs"/>
              </a:defRPr>
            </a:lvl3pPr>
            <a:lvl4pPr marL="0" indent="0" algn="l" defTabSz="914400" rtl="0" eaLnBrk="1" latinLnBrk="0" hangingPunct="1">
              <a:spcBef>
                <a:spcPts val="0"/>
              </a:spcBef>
              <a:buFontTx/>
              <a:buNone/>
              <a:defRPr sz="1400" b="1" kern="1200">
                <a:solidFill>
                  <a:schemeClr val="tx1"/>
                </a:solidFill>
                <a:latin typeface="+mn-lt"/>
                <a:ea typeface="+mn-ea"/>
                <a:cs typeface="+mn-cs"/>
              </a:defRPr>
            </a:lvl4pPr>
            <a:lvl5pPr marL="0" indent="0" algn="l" defTabSz="914400" rtl="0" eaLnBrk="1" latinLnBrk="0" hangingPunct="1">
              <a:spcBef>
                <a:spcPts val="0"/>
              </a:spcBef>
              <a:buFontTx/>
              <a:buNone/>
              <a:defRPr sz="1400" b="1" kern="1200">
                <a:solidFill>
                  <a:schemeClr val="tx1"/>
                </a:solidFill>
                <a:latin typeface="+mn-lt"/>
                <a:ea typeface="+mn-ea"/>
                <a:cs typeface="+mn-cs"/>
              </a:defRPr>
            </a:lvl5pPr>
            <a:lvl6pPr marL="0" indent="0" algn="l" defTabSz="914400" rtl="0" eaLnBrk="1" latinLnBrk="0" hangingPunct="1">
              <a:lnSpc>
                <a:spcPct val="100000"/>
              </a:lnSpc>
              <a:spcBef>
                <a:spcPts val="0"/>
              </a:spcBef>
              <a:buFontTx/>
              <a:buNone/>
              <a:defRPr sz="1400" b="1" kern="1200">
                <a:solidFill>
                  <a:schemeClr val="tx1"/>
                </a:solidFill>
                <a:latin typeface="+mn-lt"/>
                <a:ea typeface="+mn-ea"/>
                <a:cs typeface="+mn-cs"/>
              </a:defRPr>
            </a:lvl6pPr>
            <a:lvl7pPr marL="0" indent="0" algn="l" defTabSz="914400" rtl="0" eaLnBrk="1" latinLnBrk="0" hangingPunct="1">
              <a:lnSpc>
                <a:spcPct val="100000"/>
              </a:lnSpc>
              <a:spcBef>
                <a:spcPts val="0"/>
              </a:spcBef>
              <a:buFontTx/>
              <a:buNone/>
              <a:defRPr sz="1400" b="1" kern="1200">
                <a:solidFill>
                  <a:schemeClr val="tx1"/>
                </a:solidFill>
                <a:latin typeface="+mn-lt"/>
                <a:ea typeface="+mn-ea"/>
                <a:cs typeface="+mn-cs"/>
              </a:defRPr>
            </a:lvl7pPr>
            <a:lvl8pPr marL="0" indent="0" algn="l" defTabSz="914400" rtl="0" eaLnBrk="1" latinLnBrk="0" hangingPunct="1">
              <a:spcBef>
                <a:spcPts val="0"/>
              </a:spcBef>
              <a:buFontTx/>
              <a:buNone/>
              <a:defRPr sz="1400" b="1" kern="1200">
                <a:solidFill>
                  <a:schemeClr val="tx1"/>
                </a:solidFill>
                <a:latin typeface="+mn-lt"/>
                <a:ea typeface="+mn-ea"/>
                <a:cs typeface="+mn-cs"/>
              </a:defRPr>
            </a:lvl8pPr>
            <a:lvl9pPr marL="0" indent="0" algn="l" defTabSz="914400" rtl="0" eaLnBrk="1" latinLnBrk="0" hangingPunct="1">
              <a:spcBef>
                <a:spcPts val="0"/>
              </a:spcBef>
              <a:buFontTx/>
              <a:buNone/>
              <a:defRPr sz="1400" b="1" kern="1200">
                <a:solidFill>
                  <a:schemeClr val="tx1"/>
                </a:solidFill>
                <a:latin typeface="+mn-lt"/>
                <a:ea typeface="+mn-ea"/>
                <a:cs typeface="+mn-cs"/>
              </a:defRPr>
            </a:lvl9pPr>
          </a:lstStyle>
          <a:p>
            <a:r>
              <a:rPr lang="en-US" sz="1600" b="0" cap="all" dirty="0">
                <a:solidFill>
                  <a:schemeClr val="bg2"/>
                </a:solidFill>
                <a:latin typeface="Arial" panose="020B0604020202020204" pitchFamily="34" charset="0"/>
                <a:cs typeface="Arial" panose="020B0604020202020204" pitchFamily="34" charset="0"/>
              </a:rPr>
              <a:t>Placeholder</a:t>
            </a:r>
          </a:p>
        </p:txBody>
      </p:sp>
      <p:cxnSp>
        <p:nvCxnSpPr>
          <p:cNvPr id="33" name="Gerader Verbinder 5"/>
          <p:cNvCxnSpPr/>
          <p:nvPr/>
        </p:nvCxnSpPr>
        <p:spPr bwMode="gray">
          <a:xfrm>
            <a:off x="624644" y="1627142"/>
            <a:ext cx="404755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4" name="Gerader Verbinder 5"/>
          <p:cNvCxnSpPr/>
          <p:nvPr/>
        </p:nvCxnSpPr>
        <p:spPr bwMode="gray">
          <a:xfrm>
            <a:off x="5014590" y="1627142"/>
            <a:ext cx="6559875"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37" name="Rechteck 36"/>
          <p:cNvSpPr/>
          <p:nvPr/>
        </p:nvSpPr>
        <p:spPr bwMode="gray">
          <a:xfrm>
            <a:off x="624644" y="3553522"/>
            <a:ext cx="199451" cy="216600"/>
          </a:xfrm>
          <a:prstGeom prst="rect">
            <a:avLst/>
          </a:prstGeom>
          <a:solidFill>
            <a:schemeClr val="bg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r>
              <a:rPr lang="en-US" sz="1200" b="1" dirty="0">
                <a:solidFill>
                  <a:schemeClr val="tx1"/>
                </a:solidFill>
                <a:latin typeface="Arial" panose="020B0604020202020204" pitchFamily="34" charset="0"/>
                <a:cs typeface="Arial" panose="020B0604020202020204" pitchFamily="34" charset="0"/>
              </a:rPr>
              <a:t>3</a:t>
            </a:r>
          </a:p>
        </p:txBody>
      </p:sp>
      <p:sp>
        <p:nvSpPr>
          <p:cNvPr id="40" name="Textplatzhalter 3"/>
          <p:cNvSpPr txBox="1">
            <a:spLocks/>
          </p:cNvSpPr>
          <p:nvPr/>
        </p:nvSpPr>
        <p:spPr bwMode="gray">
          <a:xfrm>
            <a:off x="929984" y="1777802"/>
            <a:ext cx="3742215" cy="4341402"/>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400" cap="all" dirty="0">
                <a:solidFill>
                  <a:schemeClr val="bg2"/>
                </a:solidFill>
                <a:latin typeface="Arial" panose="020B0604020202020204" pitchFamily="34" charset="0"/>
                <a:cs typeface="Arial" panose="020B0604020202020204" pitchFamily="34" charset="0"/>
              </a:rPr>
              <a:t>Placeholder</a:t>
            </a:r>
            <a:endParaRPr lang="en-US" sz="1100" cap="all" dirty="0">
              <a:solidFill>
                <a:schemeClr val="bg2"/>
              </a:solidFill>
              <a:latin typeface="Arial" panose="020B0604020202020204" pitchFamily="34" charset="0"/>
              <a:cs typeface="Arial" panose="020B0604020202020204" pitchFamily="34" charset="0"/>
            </a:endParaRPr>
          </a:p>
          <a:p>
            <a:pPr marL="180000" lvl="2" indent="-180000"/>
            <a:r>
              <a:rPr lang="en-US" dirty="0">
                <a:solidFill>
                  <a:schemeClr val="bg1"/>
                </a:solidFill>
                <a:latin typeface="Arial" panose="020B0604020202020204" pitchFamily="34" charset="0"/>
                <a:cs typeface="Arial" panose="020B0604020202020204" pitchFamily="34" charset="0"/>
              </a:rPr>
              <a:t>The text demonstrates how your own text will look </a:t>
            </a:r>
            <a:br>
              <a:rPr lang="en-US" dirty="0">
                <a:solidFill>
                  <a:schemeClr val="bg1"/>
                </a:solidFill>
                <a:latin typeface="Arial" panose="020B0604020202020204" pitchFamily="34" charset="0"/>
                <a:cs typeface="Arial" panose="020B0604020202020204" pitchFamily="34" charset="0"/>
              </a:rPr>
            </a:br>
            <a:r>
              <a:rPr lang="en-US" dirty="0">
                <a:solidFill>
                  <a:schemeClr val="bg1"/>
                </a:solidFill>
                <a:latin typeface="Arial" panose="020B0604020202020204" pitchFamily="34" charset="0"/>
                <a:cs typeface="Arial" panose="020B0604020202020204" pitchFamily="34" charset="0"/>
              </a:rPr>
              <a:t>when you replace the placeholder with your own text.</a:t>
            </a:r>
          </a:p>
          <a:p>
            <a:pPr marL="180000" lvl="2" indent="-180000"/>
            <a:r>
              <a:rPr lang="en-US" dirty="0">
                <a:solidFill>
                  <a:schemeClr val="bg1"/>
                </a:solidFill>
                <a:latin typeface="Arial" panose="020B0604020202020204" pitchFamily="34" charset="0"/>
                <a:cs typeface="Arial" panose="020B0604020202020204" pitchFamily="34" charset="0"/>
              </a:rPr>
              <a:t>This is a placeholder text.</a:t>
            </a:r>
            <a:endParaRPr lang="en-US" cap="all" dirty="0">
              <a:solidFill>
                <a:schemeClr val="bg2"/>
              </a:solidFill>
              <a:latin typeface="Arial" panose="020B0604020202020204" pitchFamily="34" charset="0"/>
              <a:cs typeface="Arial" panose="020B0604020202020204" pitchFamily="34" charset="0"/>
            </a:endParaRPr>
          </a:p>
          <a:p>
            <a:pPr>
              <a:spcBef>
                <a:spcPts val="1800"/>
              </a:spcBef>
            </a:pPr>
            <a:r>
              <a:rPr lang="en-US" sz="1400" cap="all" dirty="0">
                <a:solidFill>
                  <a:schemeClr val="bg2"/>
                </a:solidFill>
                <a:latin typeface="Arial" panose="020B0604020202020204" pitchFamily="34" charset="0"/>
                <a:cs typeface="Arial" panose="020B0604020202020204" pitchFamily="34" charset="0"/>
              </a:rPr>
              <a:t>Placeholder</a:t>
            </a:r>
            <a:endParaRPr lang="en-US" sz="1100" cap="all" dirty="0">
              <a:solidFill>
                <a:schemeClr val="bg2"/>
              </a:solidFill>
              <a:latin typeface="Arial" panose="020B0604020202020204" pitchFamily="34" charset="0"/>
              <a:cs typeface="Arial" panose="020B0604020202020204" pitchFamily="34" charset="0"/>
            </a:endParaRPr>
          </a:p>
          <a:p>
            <a:pPr marL="180000" lvl="2" indent="-180000"/>
            <a:r>
              <a:rPr lang="en-US" dirty="0">
                <a:solidFill>
                  <a:schemeClr val="bg1"/>
                </a:solidFill>
                <a:latin typeface="Arial" panose="020B0604020202020204" pitchFamily="34" charset="0"/>
                <a:cs typeface="Arial" panose="020B0604020202020204" pitchFamily="34" charset="0"/>
              </a:rPr>
              <a:t>This is a placeholder text.</a:t>
            </a:r>
            <a:endParaRPr lang="en-US" cap="all" dirty="0">
              <a:solidFill>
                <a:schemeClr val="bg2"/>
              </a:solidFill>
              <a:latin typeface="Arial" panose="020B0604020202020204" pitchFamily="34" charset="0"/>
              <a:cs typeface="Arial" panose="020B0604020202020204" pitchFamily="34" charset="0"/>
            </a:endParaRPr>
          </a:p>
          <a:p>
            <a:pPr>
              <a:spcBef>
                <a:spcPts val="1800"/>
              </a:spcBef>
            </a:pPr>
            <a:r>
              <a:rPr lang="en-US" sz="1400" cap="all" dirty="0">
                <a:solidFill>
                  <a:schemeClr val="bg2"/>
                </a:solidFill>
                <a:latin typeface="Arial" panose="020B0604020202020204" pitchFamily="34" charset="0"/>
                <a:cs typeface="Arial" panose="020B0604020202020204" pitchFamily="34" charset="0"/>
              </a:rPr>
              <a:t>Placeholder</a:t>
            </a:r>
            <a:endParaRPr lang="en-US" sz="1100" cap="all" dirty="0">
              <a:solidFill>
                <a:schemeClr val="bg2"/>
              </a:solidFill>
              <a:latin typeface="Arial" panose="020B0604020202020204" pitchFamily="34" charset="0"/>
              <a:cs typeface="Arial" panose="020B0604020202020204" pitchFamily="34" charset="0"/>
            </a:endParaRPr>
          </a:p>
          <a:p>
            <a:pPr marL="180000" lvl="2" indent="-180000"/>
            <a:r>
              <a:rPr lang="en-US" dirty="0">
                <a:solidFill>
                  <a:schemeClr val="bg1"/>
                </a:solidFill>
                <a:latin typeface="Arial" panose="020B0604020202020204" pitchFamily="34" charset="0"/>
                <a:cs typeface="Arial" panose="020B0604020202020204" pitchFamily="34" charset="0"/>
              </a:rPr>
              <a:t>The text demonstrates how your own text will look </a:t>
            </a:r>
            <a:br>
              <a:rPr lang="en-US" dirty="0">
                <a:solidFill>
                  <a:schemeClr val="bg1"/>
                </a:solidFill>
                <a:latin typeface="Arial" panose="020B0604020202020204" pitchFamily="34" charset="0"/>
                <a:cs typeface="Arial" panose="020B0604020202020204" pitchFamily="34" charset="0"/>
              </a:rPr>
            </a:br>
            <a:r>
              <a:rPr lang="en-US" dirty="0">
                <a:solidFill>
                  <a:schemeClr val="bg1"/>
                </a:solidFill>
                <a:latin typeface="Arial" panose="020B0604020202020204" pitchFamily="34" charset="0"/>
                <a:cs typeface="Arial" panose="020B0604020202020204" pitchFamily="34" charset="0"/>
              </a:rPr>
              <a:t>when you replace the placeholder with your own text.</a:t>
            </a:r>
            <a:endParaRPr lang="en-US" cap="all" dirty="0">
              <a:solidFill>
                <a:schemeClr val="bg2"/>
              </a:solidFill>
              <a:latin typeface="Arial" panose="020B0604020202020204" pitchFamily="34" charset="0"/>
              <a:cs typeface="Arial" panose="020B0604020202020204" pitchFamily="34" charset="0"/>
            </a:endParaRPr>
          </a:p>
          <a:p>
            <a:pPr>
              <a:spcBef>
                <a:spcPts val="1800"/>
              </a:spcBef>
            </a:pPr>
            <a:r>
              <a:rPr lang="en-US" sz="1400" cap="all" dirty="0">
                <a:solidFill>
                  <a:schemeClr val="bg2"/>
                </a:solidFill>
                <a:latin typeface="Arial" panose="020B0604020202020204" pitchFamily="34" charset="0"/>
                <a:cs typeface="Arial" panose="020B0604020202020204" pitchFamily="34" charset="0"/>
              </a:rPr>
              <a:t>Placeholder</a:t>
            </a:r>
            <a:endParaRPr lang="en-US" sz="1100" cap="all" dirty="0">
              <a:solidFill>
                <a:schemeClr val="bg2"/>
              </a:solidFill>
              <a:latin typeface="Arial" panose="020B0604020202020204" pitchFamily="34" charset="0"/>
              <a:cs typeface="Arial" panose="020B0604020202020204" pitchFamily="34" charset="0"/>
            </a:endParaRPr>
          </a:p>
          <a:p>
            <a:pPr marL="180000" lvl="2" indent="-180000"/>
            <a:r>
              <a:rPr lang="en-US" dirty="0">
                <a:solidFill>
                  <a:schemeClr val="bg1"/>
                </a:solidFill>
                <a:latin typeface="Arial" panose="020B0604020202020204" pitchFamily="34" charset="0"/>
                <a:cs typeface="Arial" panose="020B0604020202020204" pitchFamily="34" charset="0"/>
              </a:rPr>
              <a:t>The text demonstrates how your own text will look </a:t>
            </a:r>
            <a:br>
              <a:rPr lang="en-US" dirty="0">
                <a:solidFill>
                  <a:schemeClr val="bg1"/>
                </a:solidFill>
                <a:latin typeface="Arial" panose="020B0604020202020204" pitchFamily="34" charset="0"/>
                <a:cs typeface="Arial" panose="020B0604020202020204" pitchFamily="34" charset="0"/>
              </a:rPr>
            </a:br>
            <a:r>
              <a:rPr lang="en-US" dirty="0">
                <a:solidFill>
                  <a:schemeClr val="bg1"/>
                </a:solidFill>
                <a:latin typeface="Arial" panose="020B0604020202020204" pitchFamily="34" charset="0"/>
                <a:cs typeface="Arial" panose="020B0604020202020204" pitchFamily="34" charset="0"/>
              </a:rPr>
              <a:t>when you replace the placeholder with your own text.</a:t>
            </a:r>
          </a:p>
          <a:p>
            <a:pPr marL="180000" lvl="2" indent="-180000"/>
            <a:r>
              <a:rPr lang="en-US" dirty="0">
                <a:solidFill>
                  <a:schemeClr val="bg1"/>
                </a:solidFill>
                <a:latin typeface="Arial" panose="020B0604020202020204" pitchFamily="34" charset="0"/>
                <a:cs typeface="Arial" panose="020B0604020202020204" pitchFamily="34" charset="0"/>
              </a:rPr>
              <a:t>This is a placeholder text.</a:t>
            </a:r>
            <a:endParaRPr lang="en-US" cap="all" dirty="0">
              <a:solidFill>
                <a:schemeClr val="bg2"/>
              </a:solidFill>
              <a:latin typeface="Arial" panose="020B0604020202020204" pitchFamily="34" charset="0"/>
              <a:cs typeface="Arial" panose="020B0604020202020204" pitchFamily="34" charset="0"/>
            </a:endParaRPr>
          </a:p>
          <a:p>
            <a:pPr>
              <a:spcBef>
                <a:spcPts val="1800"/>
              </a:spcBef>
            </a:pPr>
            <a:r>
              <a:rPr lang="en-US" sz="1400" cap="all" dirty="0">
                <a:solidFill>
                  <a:schemeClr val="bg2"/>
                </a:solidFill>
                <a:latin typeface="Arial" panose="020B0604020202020204" pitchFamily="34" charset="0"/>
                <a:cs typeface="Arial" panose="020B0604020202020204" pitchFamily="34" charset="0"/>
              </a:rPr>
              <a:t>Placeholder</a:t>
            </a:r>
            <a:endParaRPr lang="en-US" sz="1100" cap="all" dirty="0">
              <a:solidFill>
                <a:schemeClr val="bg2"/>
              </a:solidFill>
              <a:latin typeface="Arial" panose="020B0604020202020204" pitchFamily="34" charset="0"/>
              <a:cs typeface="Arial" panose="020B0604020202020204" pitchFamily="34" charset="0"/>
            </a:endParaRPr>
          </a:p>
          <a:p>
            <a:pPr marL="180000" lvl="2" indent="-180000"/>
            <a:r>
              <a:rPr lang="en-US" dirty="0">
                <a:solidFill>
                  <a:schemeClr val="bg1"/>
                </a:solidFill>
                <a:latin typeface="Arial" panose="020B0604020202020204" pitchFamily="34" charset="0"/>
                <a:cs typeface="Arial" panose="020B0604020202020204" pitchFamily="34" charset="0"/>
              </a:rPr>
              <a:t>This is a placeholder text.</a:t>
            </a:r>
          </a:p>
          <a:p>
            <a:pPr marL="180000" lvl="2" indent="-180000"/>
            <a:endParaRPr lang="en-US" dirty="0">
              <a:solidFill>
                <a:schemeClr val="bg1"/>
              </a:solidFill>
              <a:latin typeface="Arial" panose="020B0604020202020204" pitchFamily="34" charset="0"/>
              <a:cs typeface="Arial" panose="020B0604020202020204" pitchFamily="34" charset="0"/>
            </a:endParaRPr>
          </a:p>
        </p:txBody>
      </p:sp>
      <p:sp>
        <p:nvSpPr>
          <p:cNvPr id="41" name="Rechteck 40"/>
          <p:cNvSpPr/>
          <p:nvPr/>
        </p:nvSpPr>
        <p:spPr bwMode="gray">
          <a:xfrm>
            <a:off x="624644" y="5469512"/>
            <a:ext cx="199451" cy="216600"/>
          </a:xfrm>
          <a:prstGeom prst="rect">
            <a:avLst/>
          </a:prstGeom>
          <a:solidFill>
            <a:schemeClr val="bg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r>
              <a:rPr lang="en-US" sz="1200" b="1" dirty="0">
                <a:solidFill>
                  <a:schemeClr val="tx1"/>
                </a:solidFill>
                <a:latin typeface="Arial" panose="020B0604020202020204" pitchFamily="34" charset="0"/>
                <a:cs typeface="Arial" panose="020B0604020202020204" pitchFamily="34" charset="0"/>
              </a:rPr>
              <a:t>5</a:t>
            </a:r>
          </a:p>
        </p:txBody>
      </p:sp>
      <p:grpSp>
        <p:nvGrpSpPr>
          <p:cNvPr id="44" name="Gruppieren 43"/>
          <p:cNvGrpSpPr/>
          <p:nvPr/>
        </p:nvGrpSpPr>
        <p:grpSpPr>
          <a:xfrm>
            <a:off x="10442363" y="2160721"/>
            <a:ext cx="1114162" cy="1164832"/>
            <a:chOff x="8019356" y="2160721"/>
            <a:chExt cx="1114162" cy="1164832"/>
          </a:xfrm>
        </p:grpSpPr>
        <p:graphicFrame>
          <p:nvGraphicFramePr>
            <p:cNvPr id="45" name="Diagramm 44"/>
            <p:cNvGraphicFramePr/>
            <p:nvPr/>
          </p:nvGraphicFramePr>
          <p:xfrm>
            <a:off x="8062667" y="2160721"/>
            <a:ext cx="1070851" cy="1164832"/>
          </p:xfrm>
          <a:graphic>
            <a:graphicData uri="http://schemas.openxmlformats.org/drawingml/2006/chart">
              <c:chart xmlns:c="http://schemas.openxmlformats.org/drawingml/2006/chart" xmlns:r="http://schemas.openxmlformats.org/officeDocument/2006/relationships" r:id="rId4"/>
            </a:graphicData>
          </a:graphic>
        </p:graphicFrame>
        <p:sp>
          <p:nvSpPr>
            <p:cNvPr id="46" name="Textplatzhalter 7"/>
            <p:cNvSpPr txBox="1">
              <a:spLocks/>
            </p:cNvSpPr>
            <p:nvPr/>
          </p:nvSpPr>
          <p:spPr bwMode="gray">
            <a:xfrm>
              <a:off x="8459780" y="2722976"/>
              <a:ext cx="262893" cy="153888"/>
            </a:xfrm>
            <a:prstGeom prst="rect">
              <a:avLst/>
            </a:prstGeom>
          </p:spPr>
          <p:txBody>
            <a:bodyPr wrap="none" lIns="0" tIns="0" rIns="0" bIns="0" anchor="b">
              <a:spAutoFit/>
            </a:bodyPr>
            <a:lstStyle>
              <a:lvl1pPr marL="180000" indent="-180000" algn="l" defTabSz="914400" rtl="0" eaLnBrk="1" latinLnBrk="0" hangingPunct="1">
                <a:spcBef>
                  <a:spcPts val="1800"/>
                </a:spcBef>
                <a:buFont typeface="Arial" panose="020B0604020202020204" pitchFamily="34" charset="0"/>
                <a:buChar char="•"/>
                <a:defRPr sz="1200" kern="1200">
                  <a:solidFill>
                    <a:schemeClr val="tx1"/>
                  </a:solidFill>
                  <a:latin typeface="+mn-lt"/>
                  <a:ea typeface="+mn-ea"/>
                  <a:cs typeface="+mn-cs"/>
                </a:defRPr>
              </a:lvl1pPr>
              <a:lvl2pPr marL="36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2pPr>
              <a:lvl3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3pPr>
              <a:lvl4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4pPr>
              <a:lvl5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5pPr>
              <a:lvl6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6pPr>
              <a:lvl7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7pPr>
              <a:lvl8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8pPr>
              <a:lvl9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9pPr>
            </a:lstStyle>
            <a:p>
              <a:pPr marL="0" indent="0" algn="ctr">
                <a:buFont typeface="Arial" panose="020B0604020202020204" pitchFamily="34" charset="0"/>
                <a:buNone/>
              </a:pPr>
              <a:r>
                <a:rPr lang="en-US" sz="1000" b="1" dirty="0">
                  <a:solidFill>
                    <a:schemeClr val="bg1"/>
                  </a:solidFill>
                  <a:latin typeface="Arial" panose="020B0604020202020204" pitchFamily="34" charset="0"/>
                  <a:cs typeface="Arial" panose="020B0604020202020204" pitchFamily="34" charset="0"/>
                </a:rPr>
                <a:t>Text</a:t>
              </a:r>
            </a:p>
          </p:txBody>
        </p:sp>
        <p:sp>
          <p:nvSpPr>
            <p:cNvPr id="47" name="Textplatzhalter 7"/>
            <p:cNvSpPr txBox="1">
              <a:spLocks/>
            </p:cNvSpPr>
            <p:nvPr/>
          </p:nvSpPr>
          <p:spPr bwMode="gray">
            <a:xfrm>
              <a:off x="8754055" y="2195287"/>
              <a:ext cx="258084" cy="153888"/>
            </a:xfrm>
            <a:prstGeom prst="rect">
              <a:avLst/>
            </a:prstGeom>
          </p:spPr>
          <p:txBody>
            <a:bodyPr wrap="none" lIns="0" tIns="0" rIns="0" bIns="0" anchor="ctr">
              <a:spAutoFit/>
            </a:bodyPr>
            <a:lstStyle>
              <a:lvl1pPr marL="180000" indent="-180000" algn="l" defTabSz="914400" rtl="0" eaLnBrk="1" latinLnBrk="0" hangingPunct="1">
                <a:spcBef>
                  <a:spcPts val="1800"/>
                </a:spcBef>
                <a:buFont typeface="Arial" panose="020B0604020202020204" pitchFamily="34" charset="0"/>
                <a:buChar char="•"/>
                <a:defRPr sz="1200" kern="1200">
                  <a:solidFill>
                    <a:schemeClr val="tx1"/>
                  </a:solidFill>
                  <a:latin typeface="+mn-lt"/>
                  <a:ea typeface="+mn-ea"/>
                  <a:cs typeface="+mn-cs"/>
                </a:defRPr>
              </a:lvl1pPr>
              <a:lvl2pPr marL="36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2pPr>
              <a:lvl3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3pPr>
              <a:lvl4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4pPr>
              <a:lvl5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5pPr>
              <a:lvl6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6pPr>
              <a:lvl7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7pPr>
              <a:lvl8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8pPr>
              <a:lvl9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9pPr>
            </a:lstStyle>
            <a:p>
              <a:pPr marL="0" indent="0" algn="ctr">
                <a:buFont typeface="Arial" panose="020B0604020202020204" pitchFamily="34" charset="0"/>
                <a:buNone/>
              </a:pPr>
              <a:r>
                <a:rPr lang="en-US" sz="1000" b="1" dirty="0">
                  <a:solidFill>
                    <a:schemeClr val="bg1"/>
                  </a:solidFill>
                  <a:latin typeface="Arial" panose="020B0604020202020204" pitchFamily="34" charset="0"/>
                  <a:cs typeface="Arial" panose="020B0604020202020204" pitchFamily="34" charset="0"/>
                </a:rPr>
                <a:t>63%</a:t>
              </a:r>
            </a:p>
          </p:txBody>
        </p:sp>
        <p:sp>
          <p:nvSpPr>
            <p:cNvPr id="48" name="Textplatzhalter 7"/>
            <p:cNvSpPr txBox="1">
              <a:spLocks/>
            </p:cNvSpPr>
            <p:nvPr/>
          </p:nvSpPr>
          <p:spPr bwMode="gray">
            <a:xfrm>
              <a:off x="8019356" y="3092810"/>
              <a:ext cx="258084" cy="153888"/>
            </a:xfrm>
            <a:prstGeom prst="rect">
              <a:avLst/>
            </a:prstGeom>
          </p:spPr>
          <p:txBody>
            <a:bodyPr wrap="none" lIns="0" tIns="0" rIns="0" bIns="0" anchor="ctr">
              <a:spAutoFit/>
            </a:bodyPr>
            <a:lstStyle>
              <a:lvl1pPr marL="180000" indent="-180000" algn="l" defTabSz="914400" rtl="0" eaLnBrk="1" latinLnBrk="0" hangingPunct="1">
                <a:spcBef>
                  <a:spcPts val="1800"/>
                </a:spcBef>
                <a:buFont typeface="Arial" panose="020B0604020202020204" pitchFamily="34" charset="0"/>
                <a:buChar char="•"/>
                <a:defRPr sz="1200" kern="1200">
                  <a:solidFill>
                    <a:schemeClr val="tx1"/>
                  </a:solidFill>
                  <a:latin typeface="+mn-lt"/>
                  <a:ea typeface="+mn-ea"/>
                  <a:cs typeface="+mn-cs"/>
                </a:defRPr>
              </a:lvl1pPr>
              <a:lvl2pPr marL="36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2pPr>
              <a:lvl3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3pPr>
              <a:lvl4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4pPr>
              <a:lvl5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5pPr>
              <a:lvl6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6pPr>
              <a:lvl7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7pPr>
              <a:lvl8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8pPr>
              <a:lvl9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9pPr>
            </a:lstStyle>
            <a:p>
              <a:pPr marL="0" indent="0" algn="ctr">
                <a:buFont typeface="Arial" panose="020B0604020202020204" pitchFamily="34" charset="0"/>
                <a:buNone/>
              </a:pPr>
              <a:r>
                <a:rPr lang="en-US" sz="1000" b="1" dirty="0">
                  <a:solidFill>
                    <a:schemeClr val="bg1"/>
                  </a:solidFill>
                  <a:latin typeface="Arial" panose="020B0604020202020204" pitchFamily="34" charset="0"/>
                  <a:cs typeface="Arial" panose="020B0604020202020204" pitchFamily="34" charset="0"/>
                </a:rPr>
                <a:t>24%</a:t>
              </a:r>
            </a:p>
          </p:txBody>
        </p:sp>
        <p:sp>
          <p:nvSpPr>
            <p:cNvPr id="49" name="Textplatzhalter 7"/>
            <p:cNvSpPr txBox="1">
              <a:spLocks/>
            </p:cNvSpPr>
            <p:nvPr/>
          </p:nvSpPr>
          <p:spPr bwMode="gray">
            <a:xfrm>
              <a:off x="8051196" y="2315215"/>
              <a:ext cx="258084" cy="153888"/>
            </a:xfrm>
            <a:prstGeom prst="rect">
              <a:avLst/>
            </a:prstGeom>
          </p:spPr>
          <p:txBody>
            <a:bodyPr wrap="none" lIns="0" tIns="0" rIns="0" bIns="0" anchor="ctr">
              <a:spAutoFit/>
            </a:bodyPr>
            <a:lstStyle>
              <a:lvl1pPr marL="180000" indent="-180000" algn="l" defTabSz="914400" rtl="0" eaLnBrk="1" latinLnBrk="0" hangingPunct="1">
                <a:spcBef>
                  <a:spcPts val="1800"/>
                </a:spcBef>
                <a:buFont typeface="Arial" panose="020B0604020202020204" pitchFamily="34" charset="0"/>
                <a:buChar char="•"/>
                <a:defRPr sz="1200" kern="1200">
                  <a:solidFill>
                    <a:schemeClr val="tx1"/>
                  </a:solidFill>
                  <a:latin typeface="+mn-lt"/>
                  <a:ea typeface="+mn-ea"/>
                  <a:cs typeface="+mn-cs"/>
                </a:defRPr>
              </a:lvl1pPr>
              <a:lvl2pPr marL="36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2pPr>
              <a:lvl3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3pPr>
              <a:lvl4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4pPr>
              <a:lvl5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5pPr>
              <a:lvl6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6pPr>
              <a:lvl7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7pPr>
              <a:lvl8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8pPr>
              <a:lvl9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9pPr>
            </a:lstStyle>
            <a:p>
              <a:pPr marL="0" indent="0" algn="ctr">
                <a:buFont typeface="Arial" panose="020B0604020202020204" pitchFamily="34" charset="0"/>
                <a:buNone/>
              </a:pPr>
              <a:r>
                <a:rPr lang="en-US" sz="1000" b="1" dirty="0">
                  <a:solidFill>
                    <a:schemeClr val="bg1"/>
                  </a:solidFill>
                  <a:latin typeface="Arial" panose="020B0604020202020204" pitchFamily="34" charset="0"/>
                  <a:cs typeface="Arial" panose="020B0604020202020204" pitchFamily="34" charset="0"/>
                </a:rPr>
                <a:t>13%</a:t>
              </a:r>
            </a:p>
          </p:txBody>
        </p:sp>
      </p:grpSp>
      <p:grpSp>
        <p:nvGrpSpPr>
          <p:cNvPr id="50" name="Gruppieren 49"/>
          <p:cNvGrpSpPr/>
          <p:nvPr/>
        </p:nvGrpSpPr>
        <p:grpSpPr>
          <a:xfrm>
            <a:off x="9186587" y="2160721"/>
            <a:ext cx="1114162" cy="1164832"/>
            <a:chOff x="8019356" y="2160721"/>
            <a:chExt cx="1114162" cy="1164832"/>
          </a:xfrm>
        </p:grpSpPr>
        <p:graphicFrame>
          <p:nvGraphicFramePr>
            <p:cNvPr id="51" name="Diagramm 50"/>
            <p:cNvGraphicFramePr/>
            <p:nvPr/>
          </p:nvGraphicFramePr>
          <p:xfrm>
            <a:off x="8062667" y="2160721"/>
            <a:ext cx="1070851" cy="1164832"/>
          </p:xfrm>
          <a:graphic>
            <a:graphicData uri="http://schemas.openxmlformats.org/drawingml/2006/chart">
              <c:chart xmlns:c="http://schemas.openxmlformats.org/drawingml/2006/chart" xmlns:r="http://schemas.openxmlformats.org/officeDocument/2006/relationships" r:id="rId5"/>
            </a:graphicData>
          </a:graphic>
        </p:graphicFrame>
        <p:sp>
          <p:nvSpPr>
            <p:cNvPr id="52" name="Textplatzhalter 7"/>
            <p:cNvSpPr txBox="1">
              <a:spLocks/>
            </p:cNvSpPr>
            <p:nvPr/>
          </p:nvSpPr>
          <p:spPr bwMode="gray">
            <a:xfrm>
              <a:off x="8459780" y="2722976"/>
              <a:ext cx="262893" cy="153888"/>
            </a:xfrm>
            <a:prstGeom prst="rect">
              <a:avLst/>
            </a:prstGeom>
          </p:spPr>
          <p:txBody>
            <a:bodyPr wrap="none" lIns="0" tIns="0" rIns="0" bIns="0" anchor="b">
              <a:spAutoFit/>
            </a:bodyPr>
            <a:lstStyle>
              <a:lvl1pPr marL="180000" indent="-180000" algn="l" defTabSz="914400" rtl="0" eaLnBrk="1" latinLnBrk="0" hangingPunct="1">
                <a:spcBef>
                  <a:spcPts val="1800"/>
                </a:spcBef>
                <a:buFont typeface="Arial" panose="020B0604020202020204" pitchFamily="34" charset="0"/>
                <a:buChar char="•"/>
                <a:defRPr sz="1200" kern="1200">
                  <a:solidFill>
                    <a:schemeClr val="tx1"/>
                  </a:solidFill>
                  <a:latin typeface="+mn-lt"/>
                  <a:ea typeface="+mn-ea"/>
                  <a:cs typeface="+mn-cs"/>
                </a:defRPr>
              </a:lvl1pPr>
              <a:lvl2pPr marL="36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2pPr>
              <a:lvl3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3pPr>
              <a:lvl4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4pPr>
              <a:lvl5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5pPr>
              <a:lvl6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6pPr>
              <a:lvl7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7pPr>
              <a:lvl8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8pPr>
              <a:lvl9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9pPr>
            </a:lstStyle>
            <a:p>
              <a:pPr marL="0" indent="0" algn="ctr">
                <a:buFont typeface="Arial" panose="020B0604020202020204" pitchFamily="34" charset="0"/>
                <a:buNone/>
              </a:pPr>
              <a:r>
                <a:rPr lang="en-US" sz="1000" b="1" dirty="0">
                  <a:solidFill>
                    <a:schemeClr val="bg1"/>
                  </a:solidFill>
                  <a:latin typeface="Arial" panose="020B0604020202020204" pitchFamily="34" charset="0"/>
                  <a:cs typeface="Arial" panose="020B0604020202020204" pitchFamily="34" charset="0"/>
                </a:rPr>
                <a:t>Text</a:t>
              </a:r>
            </a:p>
          </p:txBody>
        </p:sp>
        <p:sp>
          <p:nvSpPr>
            <p:cNvPr id="53" name="Textplatzhalter 7"/>
            <p:cNvSpPr txBox="1">
              <a:spLocks/>
            </p:cNvSpPr>
            <p:nvPr/>
          </p:nvSpPr>
          <p:spPr bwMode="gray">
            <a:xfrm>
              <a:off x="8754055" y="2195287"/>
              <a:ext cx="258084" cy="153888"/>
            </a:xfrm>
            <a:prstGeom prst="rect">
              <a:avLst/>
            </a:prstGeom>
          </p:spPr>
          <p:txBody>
            <a:bodyPr wrap="none" lIns="0" tIns="0" rIns="0" bIns="0" anchor="ctr">
              <a:spAutoFit/>
            </a:bodyPr>
            <a:lstStyle>
              <a:lvl1pPr marL="180000" indent="-180000" algn="l" defTabSz="914400" rtl="0" eaLnBrk="1" latinLnBrk="0" hangingPunct="1">
                <a:spcBef>
                  <a:spcPts val="1800"/>
                </a:spcBef>
                <a:buFont typeface="Arial" panose="020B0604020202020204" pitchFamily="34" charset="0"/>
                <a:buChar char="•"/>
                <a:defRPr sz="1200" kern="1200">
                  <a:solidFill>
                    <a:schemeClr val="tx1"/>
                  </a:solidFill>
                  <a:latin typeface="+mn-lt"/>
                  <a:ea typeface="+mn-ea"/>
                  <a:cs typeface="+mn-cs"/>
                </a:defRPr>
              </a:lvl1pPr>
              <a:lvl2pPr marL="36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2pPr>
              <a:lvl3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3pPr>
              <a:lvl4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4pPr>
              <a:lvl5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5pPr>
              <a:lvl6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6pPr>
              <a:lvl7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7pPr>
              <a:lvl8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8pPr>
              <a:lvl9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9pPr>
            </a:lstStyle>
            <a:p>
              <a:pPr marL="0" indent="0" algn="ctr">
                <a:buFont typeface="Arial" panose="020B0604020202020204" pitchFamily="34" charset="0"/>
                <a:buNone/>
              </a:pPr>
              <a:r>
                <a:rPr lang="en-US" sz="1000" b="1" dirty="0">
                  <a:solidFill>
                    <a:schemeClr val="bg1"/>
                  </a:solidFill>
                  <a:latin typeface="Arial" panose="020B0604020202020204" pitchFamily="34" charset="0"/>
                  <a:cs typeface="Arial" panose="020B0604020202020204" pitchFamily="34" charset="0"/>
                </a:rPr>
                <a:t>63%</a:t>
              </a:r>
            </a:p>
          </p:txBody>
        </p:sp>
        <p:sp>
          <p:nvSpPr>
            <p:cNvPr id="54" name="Textplatzhalter 7"/>
            <p:cNvSpPr txBox="1">
              <a:spLocks/>
            </p:cNvSpPr>
            <p:nvPr/>
          </p:nvSpPr>
          <p:spPr bwMode="gray">
            <a:xfrm>
              <a:off x="8019356" y="3092810"/>
              <a:ext cx="258084" cy="153888"/>
            </a:xfrm>
            <a:prstGeom prst="rect">
              <a:avLst/>
            </a:prstGeom>
          </p:spPr>
          <p:txBody>
            <a:bodyPr wrap="none" lIns="0" tIns="0" rIns="0" bIns="0" anchor="ctr">
              <a:spAutoFit/>
            </a:bodyPr>
            <a:lstStyle>
              <a:lvl1pPr marL="180000" indent="-180000" algn="l" defTabSz="914400" rtl="0" eaLnBrk="1" latinLnBrk="0" hangingPunct="1">
                <a:spcBef>
                  <a:spcPts val="1800"/>
                </a:spcBef>
                <a:buFont typeface="Arial" panose="020B0604020202020204" pitchFamily="34" charset="0"/>
                <a:buChar char="•"/>
                <a:defRPr sz="1200" kern="1200">
                  <a:solidFill>
                    <a:schemeClr val="tx1"/>
                  </a:solidFill>
                  <a:latin typeface="+mn-lt"/>
                  <a:ea typeface="+mn-ea"/>
                  <a:cs typeface="+mn-cs"/>
                </a:defRPr>
              </a:lvl1pPr>
              <a:lvl2pPr marL="36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2pPr>
              <a:lvl3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3pPr>
              <a:lvl4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4pPr>
              <a:lvl5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5pPr>
              <a:lvl6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6pPr>
              <a:lvl7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7pPr>
              <a:lvl8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8pPr>
              <a:lvl9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9pPr>
            </a:lstStyle>
            <a:p>
              <a:pPr marL="0" indent="0" algn="ctr">
                <a:buFont typeface="Arial" panose="020B0604020202020204" pitchFamily="34" charset="0"/>
                <a:buNone/>
              </a:pPr>
              <a:r>
                <a:rPr lang="en-US" sz="1000" b="1" dirty="0">
                  <a:solidFill>
                    <a:schemeClr val="bg1"/>
                  </a:solidFill>
                  <a:latin typeface="Arial" panose="020B0604020202020204" pitchFamily="34" charset="0"/>
                  <a:cs typeface="Arial" panose="020B0604020202020204" pitchFamily="34" charset="0"/>
                </a:rPr>
                <a:t>24%</a:t>
              </a:r>
            </a:p>
          </p:txBody>
        </p:sp>
        <p:sp>
          <p:nvSpPr>
            <p:cNvPr id="55" name="Textplatzhalter 7"/>
            <p:cNvSpPr txBox="1">
              <a:spLocks/>
            </p:cNvSpPr>
            <p:nvPr/>
          </p:nvSpPr>
          <p:spPr bwMode="gray">
            <a:xfrm>
              <a:off x="8051196" y="2315215"/>
              <a:ext cx="258084" cy="153888"/>
            </a:xfrm>
            <a:prstGeom prst="rect">
              <a:avLst/>
            </a:prstGeom>
          </p:spPr>
          <p:txBody>
            <a:bodyPr wrap="none" lIns="0" tIns="0" rIns="0" bIns="0" anchor="ctr">
              <a:spAutoFit/>
            </a:bodyPr>
            <a:lstStyle>
              <a:lvl1pPr marL="180000" indent="-180000" algn="l" defTabSz="914400" rtl="0" eaLnBrk="1" latinLnBrk="0" hangingPunct="1">
                <a:spcBef>
                  <a:spcPts val="1800"/>
                </a:spcBef>
                <a:buFont typeface="Arial" panose="020B0604020202020204" pitchFamily="34" charset="0"/>
                <a:buChar char="•"/>
                <a:defRPr sz="1200" kern="1200">
                  <a:solidFill>
                    <a:schemeClr val="tx1"/>
                  </a:solidFill>
                  <a:latin typeface="+mn-lt"/>
                  <a:ea typeface="+mn-ea"/>
                  <a:cs typeface="+mn-cs"/>
                </a:defRPr>
              </a:lvl1pPr>
              <a:lvl2pPr marL="36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2pPr>
              <a:lvl3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3pPr>
              <a:lvl4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4pPr>
              <a:lvl5pPr marL="540000" indent="-180000" algn="l" defTabSz="914400" rtl="0" eaLnBrk="1" latinLnBrk="0" hangingPunct="1">
                <a:spcBef>
                  <a:spcPts val="1200"/>
                </a:spcBef>
                <a:buFont typeface="Segoe UI" panose="020B0502040204020203" pitchFamily="34" charset="0"/>
                <a:buChar char="‒"/>
                <a:defRPr sz="1200" kern="1200">
                  <a:solidFill>
                    <a:schemeClr val="tx1"/>
                  </a:solidFill>
                  <a:latin typeface="+mn-lt"/>
                  <a:ea typeface="+mn-ea"/>
                  <a:cs typeface="+mn-cs"/>
                </a:defRPr>
              </a:lvl5pPr>
              <a:lvl6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6pPr>
              <a:lvl7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7pPr>
              <a:lvl8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8pPr>
              <a:lvl9pPr marL="540000" indent="-180000" algn="l" defTabSz="914400" rtl="0" eaLnBrk="1" latinLnBrk="0" hangingPunct="1">
                <a:spcBef>
                  <a:spcPts val="1200"/>
                </a:spcBef>
                <a:buFont typeface="Segoe UI" panose="020B0502040204020203" pitchFamily="34" charset="0"/>
                <a:buChar char="‒"/>
                <a:defRPr sz="1400" kern="1200">
                  <a:solidFill>
                    <a:schemeClr val="tx1"/>
                  </a:solidFill>
                  <a:latin typeface="+mn-lt"/>
                  <a:ea typeface="+mn-ea"/>
                  <a:cs typeface="+mn-cs"/>
                </a:defRPr>
              </a:lvl9pPr>
            </a:lstStyle>
            <a:p>
              <a:pPr marL="0" indent="0" algn="ctr">
                <a:buFont typeface="Arial" panose="020B0604020202020204" pitchFamily="34" charset="0"/>
                <a:buNone/>
              </a:pPr>
              <a:r>
                <a:rPr lang="en-US" sz="1000" b="1" dirty="0">
                  <a:solidFill>
                    <a:schemeClr val="bg1"/>
                  </a:solidFill>
                  <a:latin typeface="Arial" panose="020B0604020202020204" pitchFamily="34" charset="0"/>
                  <a:cs typeface="Arial" panose="020B0604020202020204" pitchFamily="34" charset="0"/>
                </a:rPr>
                <a:t>13%</a:t>
              </a:r>
            </a:p>
          </p:txBody>
        </p:sp>
      </p:grpSp>
      <p:sp>
        <p:nvSpPr>
          <p:cNvPr id="56" name="Textplatzhalter 3"/>
          <p:cNvSpPr txBox="1">
            <a:spLocks/>
          </p:cNvSpPr>
          <p:nvPr/>
        </p:nvSpPr>
        <p:spPr bwMode="gray">
          <a:xfrm>
            <a:off x="5693688" y="2555498"/>
            <a:ext cx="1869978" cy="470255"/>
          </a:xfrm>
          <a:prstGeom prst="rect">
            <a:avLst/>
          </a:prstGeom>
        </p:spPr>
        <p:txBody>
          <a:bodyPr vert="horz" lIns="0" tIns="0" rIns="0" bIns="0" rtlCol="0">
            <a:noAutofit/>
          </a:bodyPr>
          <a:lstStyle>
            <a:lvl1pPr marL="0" indent="0" algn="l" defTabSz="914447" rtl="0" eaLnBrk="1" latinLnBrk="0" hangingPunct="1">
              <a:spcBef>
                <a:spcPts val="526"/>
              </a:spcBef>
              <a:buFont typeface="Arial" panose="020B0604020202020204" pitchFamily="34" charset="0"/>
              <a:buNone/>
              <a:defRPr sz="1200" kern="1200">
                <a:solidFill>
                  <a:schemeClr val="tx1"/>
                </a:solidFill>
                <a:latin typeface="+mn-lt"/>
                <a:ea typeface="+mn-ea"/>
                <a:cs typeface="+mn-cs"/>
              </a:defRPr>
            </a:lvl1pPr>
            <a:lvl2pPr marL="157806" indent="-157806" algn="l" defTabSz="914447" rtl="0" eaLnBrk="1" latinLnBrk="0" hangingPunct="1">
              <a:spcBef>
                <a:spcPts val="526"/>
              </a:spcBef>
              <a:buClr>
                <a:schemeClr val="bg2"/>
              </a:buClr>
              <a:buFont typeface="Symbol" panose="05050102010706020507" pitchFamily="18" charset="2"/>
              <a:buChar char="-"/>
              <a:defRPr sz="1200" kern="1200">
                <a:solidFill>
                  <a:schemeClr val="tx1"/>
                </a:solidFill>
                <a:latin typeface="+mn-lt"/>
                <a:ea typeface="+mn-ea"/>
                <a:cs typeface="+mn-cs"/>
              </a:defRPr>
            </a:lvl2pPr>
            <a:lvl3pPr marL="315612" indent="-157806" algn="l" defTabSz="914447" rtl="0" eaLnBrk="1" latinLnBrk="0" hangingPunct="1">
              <a:spcBef>
                <a:spcPts val="526"/>
              </a:spcBef>
              <a:buClr>
                <a:schemeClr val="bg2"/>
              </a:buClr>
              <a:buFont typeface="Symbol" panose="05050102010706020507" pitchFamily="18" charset="2"/>
              <a:buChar char="-"/>
              <a:defRPr sz="1100" kern="1200">
                <a:solidFill>
                  <a:schemeClr val="tx1"/>
                </a:solidFill>
                <a:latin typeface="+mn-lt"/>
                <a:ea typeface="+mn-ea"/>
                <a:cs typeface="+mn-cs"/>
              </a:defRPr>
            </a:lvl3pPr>
            <a:lvl4pPr marL="473418"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4pPr>
            <a:lvl5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5pPr>
            <a:lvl6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6pPr>
            <a:lvl7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7pPr>
            <a:lvl8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8pPr>
            <a:lvl9pPr marL="631224" indent="-157806" algn="l" defTabSz="914447" rtl="0" eaLnBrk="1" latinLnBrk="0" hangingPunct="1">
              <a:spcBef>
                <a:spcPts val="526"/>
              </a:spcBef>
              <a:buClr>
                <a:schemeClr val="bg2"/>
              </a:buClr>
              <a:buFont typeface="Symbol" panose="05050102010706020507" pitchFamily="18" charset="2"/>
              <a:buChar char="-"/>
              <a:defRPr sz="900" kern="1200">
                <a:solidFill>
                  <a:schemeClr val="tx1"/>
                </a:solidFill>
                <a:latin typeface="+mn-lt"/>
                <a:ea typeface="+mn-ea"/>
                <a:cs typeface="+mn-cs"/>
              </a:defRPr>
            </a:lvl9pPr>
          </a:lstStyle>
          <a:p>
            <a:r>
              <a:rPr lang="en-US" sz="1400" cap="all" dirty="0">
                <a:solidFill>
                  <a:schemeClr val="bg2"/>
                </a:solidFill>
                <a:latin typeface="Arial" panose="020B0604020202020204" pitchFamily="34" charset="0"/>
                <a:cs typeface="Arial" panose="020B0604020202020204" pitchFamily="34" charset="0"/>
              </a:rPr>
              <a:t>This is a placeholder text</a:t>
            </a:r>
          </a:p>
        </p:txBody>
      </p:sp>
      <p:sp>
        <p:nvSpPr>
          <p:cNvPr id="57" name="Rectangle 102"/>
          <p:cNvSpPr/>
          <p:nvPr/>
        </p:nvSpPr>
        <p:spPr bwMode="gray">
          <a:xfrm>
            <a:off x="9521118" y="1758942"/>
            <a:ext cx="108000" cy="10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16000" tIns="0" rIns="0" bIns="0" rtlCol="0" anchor="ctr"/>
          <a:lstStyle/>
          <a:p>
            <a:pPr defTabSz="914400"/>
            <a:r>
              <a:rPr lang="en-US" sz="1000" dirty="0">
                <a:solidFill>
                  <a:schemeClr val="bg1"/>
                </a:solidFill>
                <a:latin typeface="Arial" panose="020B0604020202020204" pitchFamily="34" charset="0"/>
                <a:cs typeface="Arial" panose="020B0604020202020204" pitchFamily="34" charset="0"/>
              </a:rPr>
              <a:t>Example 2</a:t>
            </a:r>
          </a:p>
        </p:txBody>
      </p:sp>
      <p:sp>
        <p:nvSpPr>
          <p:cNvPr id="58" name="Rectangle 102"/>
          <p:cNvSpPr/>
          <p:nvPr/>
        </p:nvSpPr>
        <p:spPr bwMode="gray">
          <a:xfrm>
            <a:off x="10569990" y="1758942"/>
            <a:ext cx="108000" cy="10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16000" tIns="0" rIns="0" bIns="0" rtlCol="0" anchor="ctr"/>
          <a:lstStyle/>
          <a:p>
            <a:pPr defTabSz="914400"/>
            <a:r>
              <a:rPr lang="en-US" sz="1000" dirty="0">
                <a:solidFill>
                  <a:schemeClr val="bg1"/>
                </a:solidFill>
                <a:latin typeface="Arial" panose="020B0604020202020204" pitchFamily="34" charset="0"/>
                <a:cs typeface="Arial" panose="020B0604020202020204" pitchFamily="34" charset="0"/>
              </a:rPr>
              <a:t>Example 3</a:t>
            </a:r>
          </a:p>
        </p:txBody>
      </p:sp>
    </p:spTree>
    <p:extLst>
      <p:ext uri="{BB962C8B-B14F-4D97-AF65-F5344CB8AC3E}">
        <p14:creationId xmlns:p14="http://schemas.microsoft.com/office/powerpoint/2010/main" val="247622258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bwMode="gray"/>
        <p:txBody>
          <a:bodyPr/>
          <a:lstStyle/>
          <a:p>
            <a:r>
              <a:rPr lang="en-US" dirty="0"/>
              <a:t>Project plan</a:t>
            </a:r>
          </a:p>
        </p:txBody>
      </p:sp>
      <p:sp>
        <p:nvSpPr>
          <p:cNvPr id="4" name="Untertitel 3"/>
          <p:cNvSpPr>
            <a:spLocks noGrp="1"/>
          </p:cNvSpPr>
          <p:nvPr>
            <p:ph type="subTitle" idx="14"/>
          </p:nvPr>
        </p:nvSpPr>
        <p:spPr bwMode="gray"/>
        <p:txBody>
          <a:bodyPr/>
          <a:lstStyle/>
          <a:p>
            <a:endParaRPr lang="en-US" dirty="0"/>
          </a:p>
        </p:txBody>
      </p:sp>
      <p:pic>
        <p:nvPicPr>
          <p:cNvPr id="5" name="Grafik 4"/>
          <p:cNvPicPr>
            <a:picLocks noChangeAspect="1"/>
          </p:cNvPicPr>
          <p:nvPr/>
        </p:nvPicPr>
        <p:blipFill rotWithShape="1">
          <a:blip r:embed="rId3" cstate="print">
            <a:extLst>
              <a:ext uri="{28A0092B-C50C-407E-A947-70E740481C1C}">
                <a14:useLocalDpi xmlns:a14="http://schemas.microsoft.com/office/drawing/2010/main" val="0"/>
              </a:ext>
            </a:extLst>
          </a:blip>
          <a:srcRect l="14552" r="14552"/>
          <a:stretch/>
        </p:blipFill>
        <p:spPr bwMode="gray">
          <a:xfrm>
            <a:off x="7014909" y="1377950"/>
            <a:ext cx="5175504" cy="4860925"/>
          </a:xfrm>
          <a:prstGeom prst="rect">
            <a:avLst/>
          </a:prstGeom>
        </p:spPr>
      </p:pic>
      <p:sp>
        <p:nvSpPr>
          <p:cNvPr id="10" name="Textplatzhalter 12"/>
          <p:cNvSpPr>
            <a:spLocks noGrp="1"/>
          </p:cNvSpPr>
          <p:nvPr>
            <p:ph type="body" sz="quarter" idx="15"/>
          </p:nvPr>
        </p:nvSpPr>
        <p:spPr bwMode="gray">
          <a:xfrm>
            <a:off x="617538" y="1377950"/>
            <a:ext cx="5874702" cy="1952687"/>
          </a:xfrm>
          <a:solidFill>
            <a:schemeClr val="bg1">
              <a:alpha val="28000"/>
            </a:schemeClr>
          </a:solidFill>
          <a:ln>
            <a:noFill/>
          </a:ln>
        </p:spPr>
        <p:txBody>
          <a:bodyPr lIns="108000" tIns="108000" rIns="108000" bIns="108000"/>
          <a:lstStyle/>
          <a:p>
            <a:r>
              <a:rPr lang="en-US" sz="1400" cap="all" dirty="0">
                <a:solidFill>
                  <a:schemeClr val="bg2"/>
                </a:solidFill>
              </a:rPr>
              <a:t>Placeholder</a:t>
            </a:r>
          </a:p>
          <a:p>
            <a:r>
              <a:rPr lang="en-US" dirty="0"/>
              <a:t>The text demonstrates how your own text will look when you replace the placeholder with your own text. </a:t>
            </a:r>
          </a:p>
          <a:p>
            <a:pPr marL="180000" lvl="2" indent="-180000"/>
            <a:r>
              <a:rPr lang="en-US" sz="1200" dirty="0"/>
              <a:t>The text demonstrates how your own text will look </a:t>
            </a:r>
            <a:br>
              <a:rPr lang="en-US" sz="1200" dirty="0"/>
            </a:br>
            <a:r>
              <a:rPr lang="en-US" sz="1200" dirty="0"/>
              <a:t>when you replace the placeholder with your own text.</a:t>
            </a:r>
          </a:p>
          <a:p>
            <a:pPr marL="180000" lvl="2" indent="-180000"/>
            <a:r>
              <a:rPr lang="en-US" sz="1200" dirty="0"/>
              <a:t>This is a placeholder text.</a:t>
            </a:r>
          </a:p>
        </p:txBody>
      </p:sp>
      <p:graphicFrame>
        <p:nvGraphicFramePr>
          <p:cNvPr id="11" name="Diagramm 10"/>
          <p:cNvGraphicFramePr/>
          <p:nvPr>
            <p:extLst>
              <p:ext uri="{D42A27DB-BD31-4B8C-83A1-F6EECF244321}">
                <p14:modId xmlns:p14="http://schemas.microsoft.com/office/powerpoint/2010/main" val="2488762686"/>
              </p:ext>
            </p:extLst>
          </p:nvPr>
        </p:nvGraphicFramePr>
        <p:xfrm>
          <a:off x="617539" y="3541941"/>
          <a:ext cx="5874702" cy="263357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8127982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bwMode="gray"/>
        <p:txBody>
          <a:bodyPr/>
          <a:lstStyle/>
          <a:p>
            <a:r>
              <a:rPr lang="en-US" dirty="0"/>
              <a:t>Contact</a:t>
            </a:r>
          </a:p>
        </p:txBody>
      </p:sp>
      <p:sp>
        <p:nvSpPr>
          <p:cNvPr id="4" name="Untertitel 3"/>
          <p:cNvSpPr>
            <a:spLocks noGrp="1"/>
          </p:cNvSpPr>
          <p:nvPr>
            <p:ph type="subTitle" idx="14"/>
          </p:nvPr>
        </p:nvSpPr>
        <p:spPr bwMode="gray"/>
        <p:txBody>
          <a:bodyPr/>
          <a:lstStyle/>
          <a:p>
            <a:endParaRPr lang="en-US" dirty="0"/>
          </a:p>
        </p:txBody>
      </p:sp>
      <p:sp>
        <p:nvSpPr>
          <p:cNvPr id="9" name="Rechteck 8"/>
          <p:cNvSpPr/>
          <p:nvPr/>
        </p:nvSpPr>
        <p:spPr bwMode="gray">
          <a:xfrm>
            <a:off x="3566927" y="4028357"/>
            <a:ext cx="8007536" cy="189123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0" anchor="t" anchorCtr="0"/>
          <a:lstStyle/>
          <a:p>
            <a:pPr defTabSz="457200" fontAlgn="base">
              <a:spcBef>
                <a:spcPts val="300"/>
              </a:spcBef>
              <a:spcAft>
                <a:spcPct val="0"/>
              </a:spcAft>
              <a:defRPr/>
            </a:pPr>
            <a:r>
              <a:rPr lang="en-US" dirty="0">
                <a:solidFill>
                  <a:schemeClr val="bg1"/>
                </a:solidFill>
                <a:latin typeface="Arial" panose="020B0604020202020204" pitchFamily="34" charset="0"/>
                <a:cs typeface="Arial" panose="020B0604020202020204" pitchFamily="34" charset="0"/>
              </a:rPr>
              <a:t>CREDENTIALS</a:t>
            </a:r>
            <a:endParaRPr lang="en-US" altLang="de-DE" dirty="0">
              <a:solidFill>
                <a:schemeClr val="bg1"/>
              </a:solidFill>
              <a:latin typeface="Arial" panose="020B0604020202020204" pitchFamily="34" charset="0"/>
              <a:cs typeface="Arial" panose="020B0604020202020204" pitchFamily="34" charset="0"/>
            </a:endParaRPr>
          </a:p>
          <a:p>
            <a:pPr marL="180000" lvl="2" indent="-180000" fontAlgn="base">
              <a:spcBef>
                <a:spcPts val="526"/>
              </a:spcBef>
              <a:spcAft>
                <a:spcPct val="0"/>
              </a:spcAft>
              <a:buClr>
                <a:schemeClr val="bg2"/>
              </a:buClr>
              <a:buFont typeface="Symbol" panose="05050102010706020507" pitchFamily="18" charset="2"/>
              <a:buChar char="-"/>
              <a:defRPr/>
            </a:pPr>
            <a:r>
              <a:rPr lang="en-US" altLang="de-DE" sz="1100" dirty="0">
                <a:solidFill>
                  <a:schemeClr val="bg1"/>
                </a:solidFill>
                <a:latin typeface="Arial" panose="020B0604020202020204" pitchFamily="34" charset="0"/>
                <a:cs typeface="Arial" panose="020B0604020202020204" pitchFamily="34" charset="0"/>
              </a:rPr>
              <a:t>This is a placeholder text.</a:t>
            </a:r>
          </a:p>
          <a:p>
            <a:pPr marL="180000" lvl="2" indent="-180000" fontAlgn="base">
              <a:spcBef>
                <a:spcPts val="526"/>
              </a:spcBef>
              <a:spcAft>
                <a:spcPct val="0"/>
              </a:spcAft>
              <a:buClr>
                <a:schemeClr val="bg2"/>
              </a:buClr>
              <a:buFont typeface="Symbol" panose="05050102010706020507" pitchFamily="18" charset="2"/>
              <a:buChar char="-"/>
              <a:defRPr/>
            </a:pPr>
            <a:r>
              <a:rPr lang="en-US" altLang="de-DE" sz="1100" dirty="0">
                <a:solidFill>
                  <a:schemeClr val="bg1"/>
                </a:solidFill>
                <a:latin typeface="Arial" panose="020B0604020202020204" pitchFamily="34" charset="0"/>
                <a:cs typeface="Arial" panose="020B0604020202020204" pitchFamily="34" charset="0"/>
              </a:rPr>
              <a:t>The text demonstrates how your own text will look </a:t>
            </a:r>
            <a:br>
              <a:rPr lang="en-US" altLang="de-DE" sz="1100" dirty="0">
                <a:solidFill>
                  <a:schemeClr val="bg1"/>
                </a:solidFill>
                <a:latin typeface="Arial" panose="020B0604020202020204" pitchFamily="34" charset="0"/>
                <a:cs typeface="Arial" panose="020B0604020202020204" pitchFamily="34" charset="0"/>
              </a:rPr>
            </a:br>
            <a:r>
              <a:rPr lang="en-US" altLang="de-DE" sz="1100" dirty="0">
                <a:solidFill>
                  <a:schemeClr val="bg1"/>
                </a:solidFill>
                <a:latin typeface="Arial" panose="020B0604020202020204" pitchFamily="34" charset="0"/>
                <a:cs typeface="Arial" panose="020B0604020202020204" pitchFamily="34" charset="0"/>
              </a:rPr>
              <a:t>when you replace the placeholder with your own text.</a:t>
            </a:r>
          </a:p>
          <a:p>
            <a:pPr marL="180000" lvl="2" indent="-180000" fontAlgn="base">
              <a:spcBef>
                <a:spcPts val="526"/>
              </a:spcBef>
              <a:spcAft>
                <a:spcPct val="0"/>
              </a:spcAft>
              <a:buClr>
                <a:schemeClr val="bg2"/>
              </a:buClr>
              <a:buFont typeface="Symbol" panose="05050102010706020507" pitchFamily="18" charset="2"/>
              <a:buChar char="-"/>
              <a:defRPr/>
            </a:pPr>
            <a:r>
              <a:rPr lang="en-US" altLang="de-DE" sz="1100" dirty="0">
                <a:solidFill>
                  <a:schemeClr val="bg1"/>
                </a:solidFill>
                <a:latin typeface="Arial" panose="020B0604020202020204" pitchFamily="34" charset="0"/>
                <a:cs typeface="Arial" panose="020B0604020202020204" pitchFamily="34" charset="0"/>
              </a:rPr>
              <a:t>This is a placeholder text.</a:t>
            </a:r>
          </a:p>
          <a:p>
            <a:pPr marL="180000" lvl="2" indent="-180000" fontAlgn="base">
              <a:spcBef>
                <a:spcPts val="526"/>
              </a:spcBef>
              <a:spcAft>
                <a:spcPct val="0"/>
              </a:spcAft>
              <a:buClr>
                <a:schemeClr val="bg2"/>
              </a:buClr>
              <a:buFont typeface="Symbol" panose="05050102010706020507" pitchFamily="18" charset="2"/>
              <a:buChar char="-"/>
              <a:defRPr/>
            </a:pPr>
            <a:r>
              <a:rPr lang="en-US" altLang="de-DE" sz="1100" dirty="0">
                <a:solidFill>
                  <a:schemeClr val="bg1"/>
                </a:solidFill>
                <a:latin typeface="Arial" panose="020B0604020202020204" pitchFamily="34" charset="0"/>
                <a:cs typeface="Arial" panose="020B0604020202020204" pitchFamily="34" charset="0"/>
              </a:rPr>
              <a:t>This is a placeholder text.</a:t>
            </a:r>
          </a:p>
          <a:p>
            <a:pPr marL="171450" indent="-171450" defTabSz="457200" fontAlgn="base">
              <a:spcBef>
                <a:spcPts val="300"/>
              </a:spcBef>
              <a:spcAft>
                <a:spcPct val="0"/>
              </a:spcAft>
              <a:buFont typeface="Wingdings" panose="05000000000000000000" pitchFamily="2" charset="2"/>
              <a:buChar char="§"/>
              <a:defRPr/>
            </a:pPr>
            <a:endParaRPr lang="en-US" altLang="de-DE" sz="1100" dirty="0">
              <a:solidFill>
                <a:schemeClr val="bg1"/>
              </a:solidFill>
              <a:latin typeface="Arial" panose="020B0604020202020204" pitchFamily="34" charset="0"/>
              <a:cs typeface="Arial" panose="020B0604020202020204" pitchFamily="34" charset="0"/>
            </a:endParaRPr>
          </a:p>
        </p:txBody>
      </p:sp>
      <p:grpSp>
        <p:nvGrpSpPr>
          <p:cNvPr id="2" name="Gruppieren 1"/>
          <p:cNvGrpSpPr/>
          <p:nvPr/>
        </p:nvGrpSpPr>
        <p:grpSpPr bwMode="gray">
          <a:xfrm>
            <a:off x="1197592" y="3917287"/>
            <a:ext cx="1612495" cy="2190690"/>
            <a:chOff x="4766462" y="4478222"/>
            <a:chExt cx="1295959" cy="1760653"/>
          </a:xfrm>
        </p:grpSpPr>
        <p:grpSp>
          <p:nvGrpSpPr>
            <p:cNvPr id="30" name="Gruppieren 40"/>
            <p:cNvGrpSpPr/>
            <p:nvPr/>
          </p:nvGrpSpPr>
          <p:grpSpPr bwMode="gray">
            <a:xfrm>
              <a:off x="4766462" y="4478222"/>
              <a:ext cx="1295959" cy="1760653"/>
              <a:chOff x="5329238" y="1631950"/>
              <a:chExt cx="3333750" cy="4529138"/>
            </a:xfrm>
            <a:solidFill>
              <a:schemeClr val="bg2"/>
            </a:solidFill>
          </p:grpSpPr>
          <p:sp>
            <p:nvSpPr>
              <p:cNvPr id="31" name="Freeform 5"/>
              <p:cNvSpPr>
                <a:spLocks/>
              </p:cNvSpPr>
              <p:nvPr/>
            </p:nvSpPr>
            <p:spPr bwMode="gray">
              <a:xfrm>
                <a:off x="5446713" y="4748213"/>
                <a:ext cx="395287" cy="314325"/>
              </a:xfrm>
              <a:custGeom>
                <a:avLst/>
                <a:gdLst>
                  <a:gd name="T0" fmla="*/ 320 w 684"/>
                  <a:gd name="T1" fmla="*/ 41 h 542"/>
                  <a:gd name="T2" fmla="*/ 253 w 684"/>
                  <a:gd name="T3" fmla="*/ 74 h 542"/>
                  <a:gd name="T4" fmla="*/ 212 w 684"/>
                  <a:gd name="T5" fmla="*/ 76 h 542"/>
                  <a:gd name="T6" fmla="*/ 150 w 684"/>
                  <a:gd name="T7" fmla="*/ 86 h 542"/>
                  <a:gd name="T8" fmla="*/ 76 w 684"/>
                  <a:gd name="T9" fmla="*/ 69 h 542"/>
                  <a:gd name="T10" fmla="*/ 23 w 684"/>
                  <a:gd name="T11" fmla="*/ 103 h 542"/>
                  <a:gd name="T12" fmla="*/ 19 w 684"/>
                  <a:gd name="T13" fmla="*/ 156 h 542"/>
                  <a:gd name="T14" fmla="*/ 131 w 684"/>
                  <a:gd name="T15" fmla="*/ 197 h 542"/>
                  <a:gd name="T16" fmla="*/ 143 w 684"/>
                  <a:gd name="T17" fmla="*/ 236 h 542"/>
                  <a:gd name="T18" fmla="*/ 127 w 684"/>
                  <a:gd name="T19" fmla="*/ 280 h 542"/>
                  <a:gd name="T20" fmla="*/ 187 w 684"/>
                  <a:gd name="T21" fmla="*/ 340 h 542"/>
                  <a:gd name="T22" fmla="*/ 212 w 684"/>
                  <a:gd name="T23" fmla="*/ 370 h 542"/>
                  <a:gd name="T24" fmla="*/ 233 w 684"/>
                  <a:gd name="T25" fmla="*/ 416 h 542"/>
                  <a:gd name="T26" fmla="*/ 237 w 684"/>
                  <a:gd name="T27" fmla="*/ 469 h 542"/>
                  <a:gd name="T28" fmla="*/ 313 w 684"/>
                  <a:gd name="T29" fmla="*/ 483 h 542"/>
                  <a:gd name="T30" fmla="*/ 320 w 684"/>
                  <a:gd name="T31" fmla="*/ 430 h 542"/>
                  <a:gd name="T32" fmla="*/ 382 w 684"/>
                  <a:gd name="T33" fmla="*/ 434 h 542"/>
                  <a:gd name="T34" fmla="*/ 433 w 684"/>
                  <a:gd name="T35" fmla="*/ 460 h 542"/>
                  <a:gd name="T36" fmla="*/ 460 w 684"/>
                  <a:gd name="T37" fmla="*/ 535 h 542"/>
                  <a:gd name="T38" fmla="*/ 485 w 684"/>
                  <a:gd name="T39" fmla="*/ 496 h 542"/>
                  <a:gd name="T40" fmla="*/ 534 w 684"/>
                  <a:gd name="T41" fmla="*/ 535 h 542"/>
                  <a:gd name="T42" fmla="*/ 628 w 684"/>
                  <a:gd name="T43" fmla="*/ 519 h 542"/>
                  <a:gd name="T44" fmla="*/ 665 w 684"/>
                  <a:gd name="T45" fmla="*/ 499 h 542"/>
                  <a:gd name="T46" fmla="*/ 636 w 684"/>
                  <a:gd name="T47" fmla="*/ 474 h 542"/>
                  <a:gd name="T48" fmla="*/ 619 w 684"/>
                  <a:gd name="T49" fmla="*/ 407 h 542"/>
                  <a:gd name="T50" fmla="*/ 667 w 684"/>
                  <a:gd name="T51" fmla="*/ 333 h 542"/>
                  <a:gd name="T52" fmla="*/ 617 w 684"/>
                  <a:gd name="T53" fmla="*/ 258 h 542"/>
                  <a:gd name="T54" fmla="*/ 591 w 684"/>
                  <a:gd name="T55" fmla="*/ 215 h 542"/>
                  <a:gd name="T56" fmla="*/ 612 w 684"/>
                  <a:gd name="T57" fmla="*/ 163 h 542"/>
                  <a:gd name="T58" fmla="*/ 634 w 684"/>
                  <a:gd name="T59" fmla="*/ 120 h 542"/>
                  <a:gd name="T60" fmla="*/ 567 w 684"/>
                  <a:gd name="T61" fmla="*/ 74 h 542"/>
                  <a:gd name="T62" fmla="*/ 495 w 684"/>
                  <a:gd name="T63" fmla="*/ 50 h 542"/>
                  <a:gd name="T64" fmla="*/ 473 w 684"/>
                  <a:gd name="T65" fmla="*/ 5 h 542"/>
                  <a:gd name="T66" fmla="*/ 416 w 684"/>
                  <a:gd name="T67" fmla="*/ 0 h 542"/>
                  <a:gd name="T68" fmla="*/ 354 w 684"/>
                  <a:gd name="T69" fmla="*/ 21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4" h="542">
                    <a:moveTo>
                      <a:pt x="347" y="31"/>
                    </a:moveTo>
                    <a:cubicBezTo>
                      <a:pt x="347" y="31"/>
                      <a:pt x="335" y="36"/>
                      <a:pt x="320" y="41"/>
                    </a:cubicBezTo>
                    <a:cubicBezTo>
                      <a:pt x="306" y="45"/>
                      <a:pt x="282" y="74"/>
                      <a:pt x="272" y="74"/>
                    </a:cubicBezTo>
                    <a:cubicBezTo>
                      <a:pt x="263" y="74"/>
                      <a:pt x="253" y="74"/>
                      <a:pt x="253" y="74"/>
                    </a:cubicBezTo>
                    <a:cubicBezTo>
                      <a:pt x="253" y="74"/>
                      <a:pt x="248" y="93"/>
                      <a:pt x="241" y="93"/>
                    </a:cubicBezTo>
                    <a:cubicBezTo>
                      <a:pt x="234" y="93"/>
                      <a:pt x="212" y="76"/>
                      <a:pt x="212" y="76"/>
                    </a:cubicBezTo>
                    <a:cubicBezTo>
                      <a:pt x="167" y="108"/>
                      <a:pt x="167" y="108"/>
                      <a:pt x="167" y="108"/>
                    </a:cubicBezTo>
                    <a:cubicBezTo>
                      <a:pt x="150" y="86"/>
                      <a:pt x="150" y="86"/>
                      <a:pt x="150" y="86"/>
                    </a:cubicBezTo>
                    <a:cubicBezTo>
                      <a:pt x="150" y="86"/>
                      <a:pt x="129" y="93"/>
                      <a:pt x="119" y="91"/>
                    </a:cubicBezTo>
                    <a:cubicBezTo>
                      <a:pt x="109" y="88"/>
                      <a:pt x="76" y="69"/>
                      <a:pt x="76" y="69"/>
                    </a:cubicBezTo>
                    <a:cubicBezTo>
                      <a:pt x="24" y="66"/>
                      <a:pt x="24" y="66"/>
                      <a:pt x="24" y="66"/>
                    </a:cubicBezTo>
                    <a:cubicBezTo>
                      <a:pt x="24" y="82"/>
                      <a:pt x="24" y="98"/>
                      <a:pt x="23" y="103"/>
                    </a:cubicBezTo>
                    <a:cubicBezTo>
                      <a:pt x="21" y="115"/>
                      <a:pt x="23" y="103"/>
                      <a:pt x="12" y="122"/>
                    </a:cubicBezTo>
                    <a:cubicBezTo>
                      <a:pt x="0" y="140"/>
                      <a:pt x="19" y="156"/>
                      <a:pt x="19" y="156"/>
                    </a:cubicBezTo>
                    <a:cubicBezTo>
                      <a:pt x="72" y="156"/>
                      <a:pt x="72" y="156"/>
                      <a:pt x="72" y="156"/>
                    </a:cubicBezTo>
                    <a:cubicBezTo>
                      <a:pt x="131" y="197"/>
                      <a:pt x="131" y="197"/>
                      <a:pt x="131" y="197"/>
                    </a:cubicBezTo>
                    <a:cubicBezTo>
                      <a:pt x="131" y="223"/>
                      <a:pt x="131" y="223"/>
                      <a:pt x="131" y="223"/>
                    </a:cubicBezTo>
                    <a:cubicBezTo>
                      <a:pt x="143" y="236"/>
                      <a:pt x="143" y="236"/>
                      <a:pt x="143" y="236"/>
                    </a:cubicBezTo>
                    <a:cubicBezTo>
                      <a:pt x="154" y="264"/>
                      <a:pt x="154" y="264"/>
                      <a:pt x="154" y="264"/>
                    </a:cubicBezTo>
                    <a:cubicBezTo>
                      <a:pt x="154" y="264"/>
                      <a:pt x="134" y="276"/>
                      <a:pt x="127" y="280"/>
                    </a:cubicBezTo>
                    <a:cubicBezTo>
                      <a:pt x="120" y="285"/>
                      <a:pt x="154" y="305"/>
                      <a:pt x="154" y="305"/>
                    </a:cubicBezTo>
                    <a:cubicBezTo>
                      <a:pt x="154" y="305"/>
                      <a:pt x="180" y="333"/>
                      <a:pt x="187" y="340"/>
                    </a:cubicBezTo>
                    <a:cubicBezTo>
                      <a:pt x="193" y="347"/>
                      <a:pt x="191" y="349"/>
                      <a:pt x="196" y="363"/>
                    </a:cubicBezTo>
                    <a:cubicBezTo>
                      <a:pt x="200" y="377"/>
                      <a:pt x="212" y="370"/>
                      <a:pt x="212" y="370"/>
                    </a:cubicBezTo>
                    <a:cubicBezTo>
                      <a:pt x="207" y="414"/>
                      <a:pt x="207" y="414"/>
                      <a:pt x="207" y="414"/>
                    </a:cubicBezTo>
                    <a:cubicBezTo>
                      <a:pt x="233" y="416"/>
                      <a:pt x="233" y="416"/>
                      <a:pt x="233" y="416"/>
                    </a:cubicBezTo>
                    <a:cubicBezTo>
                      <a:pt x="237" y="434"/>
                      <a:pt x="237" y="434"/>
                      <a:pt x="237" y="434"/>
                    </a:cubicBezTo>
                    <a:cubicBezTo>
                      <a:pt x="237" y="434"/>
                      <a:pt x="223" y="448"/>
                      <a:pt x="237" y="469"/>
                    </a:cubicBezTo>
                    <a:cubicBezTo>
                      <a:pt x="251" y="489"/>
                      <a:pt x="269" y="476"/>
                      <a:pt x="269" y="476"/>
                    </a:cubicBezTo>
                    <a:cubicBezTo>
                      <a:pt x="269" y="476"/>
                      <a:pt x="292" y="483"/>
                      <a:pt x="313" y="483"/>
                    </a:cubicBezTo>
                    <a:cubicBezTo>
                      <a:pt x="334" y="483"/>
                      <a:pt x="322" y="464"/>
                      <a:pt x="320" y="453"/>
                    </a:cubicBezTo>
                    <a:cubicBezTo>
                      <a:pt x="318" y="441"/>
                      <a:pt x="320" y="430"/>
                      <a:pt x="320" y="430"/>
                    </a:cubicBezTo>
                    <a:cubicBezTo>
                      <a:pt x="320" y="430"/>
                      <a:pt x="341" y="439"/>
                      <a:pt x="350" y="439"/>
                    </a:cubicBezTo>
                    <a:cubicBezTo>
                      <a:pt x="359" y="439"/>
                      <a:pt x="382" y="434"/>
                      <a:pt x="382" y="434"/>
                    </a:cubicBezTo>
                    <a:cubicBezTo>
                      <a:pt x="382" y="434"/>
                      <a:pt x="398" y="448"/>
                      <a:pt x="412" y="455"/>
                    </a:cubicBezTo>
                    <a:cubicBezTo>
                      <a:pt x="426" y="462"/>
                      <a:pt x="433" y="460"/>
                      <a:pt x="433" y="460"/>
                    </a:cubicBezTo>
                    <a:cubicBezTo>
                      <a:pt x="435" y="519"/>
                      <a:pt x="435" y="519"/>
                      <a:pt x="435" y="519"/>
                    </a:cubicBezTo>
                    <a:cubicBezTo>
                      <a:pt x="460" y="535"/>
                      <a:pt x="460" y="535"/>
                      <a:pt x="460" y="535"/>
                    </a:cubicBezTo>
                    <a:cubicBezTo>
                      <a:pt x="472" y="524"/>
                      <a:pt x="472" y="524"/>
                      <a:pt x="472" y="524"/>
                    </a:cubicBezTo>
                    <a:cubicBezTo>
                      <a:pt x="472" y="524"/>
                      <a:pt x="476" y="496"/>
                      <a:pt x="485" y="496"/>
                    </a:cubicBezTo>
                    <a:cubicBezTo>
                      <a:pt x="495" y="496"/>
                      <a:pt x="508" y="526"/>
                      <a:pt x="508" y="526"/>
                    </a:cubicBezTo>
                    <a:cubicBezTo>
                      <a:pt x="508" y="526"/>
                      <a:pt x="527" y="535"/>
                      <a:pt x="534" y="535"/>
                    </a:cubicBezTo>
                    <a:cubicBezTo>
                      <a:pt x="541" y="535"/>
                      <a:pt x="621" y="542"/>
                      <a:pt x="621" y="542"/>
                    </a:cubicBezTo>
                    <a:cubicBezTo>
                      <a:pt x="628" y="519"/>
                      <a:pt x="628" y="519"/>
                      <a:pt x="628" y="519"/>
                    </a:cubicBezTo>
                    <a:cubicBezTo>
                      <a:pt x="667" y="512"/>
                      <a:pt x="667" y="512"/>
                      <a:pt x="667" y="512"/>
                    </a:cubicBezTo>
                    <a:cubicBezTo>
                      <a:pt x="665" y="499"/>
                      <a:pt x="665" y="499"/>
                      <a:pt x="665" y="499"/>
                    </a:cubicBezTo>
                    <a:cubicBezTo>
                      <a:pt x="643" y="491"/>
                      <a:pt x="643" y="491"/>
                      <a:pt x="643" y="491"/>
                    </a:cubicBezTo>
                    <a:cubicBezTo>
                      <a:pt x="643" y="491"/>
                      <a:pt x="639" y="481"/>
                      <a:pt x="636" y="474"/>
                    </a:cubicBezTo>
                    <a:cubicBezTo>
                      <a:pt x="634" y="467"/>
                      <a:pt x="617" y="450"/>
                      <a:pt x="617" y="450"/>
                    </a:cubicBezTo>
                    <a:cubicBezTo>
                      <a:pt x="619" y="407"/>
                      <a:pt x="619" y="407"/>
                      <a:pt x="619" y="407"/>
                    </a:cubicBezTo>
                    <a:cubicBezTo>
                      <a:pt x="619" y="407"/>
                      <a:pt x="646" y="388"/>
                      <a:pt x="658" y="373"/>
                    </a:cubicBezTo>
                    <a:cubicBezTo>
                      <a:pt x="670" y="359"/>
                      <a:pt x="665" y="345"/>
                      <a:pt x="667" y="333"/>
                    </a:cubicBezTo>
                    <a:cubicBezTo>
                      <a:pt x="670" y="321"/>
                      <a:pt x="684" y="321"/>
                      <a:pt x="682" y="299"/>
                    </a:cubicBezTo>
                    <a:cubicBezTo>
                      <a:pt x="679" y="278"/>
                      <a:pt x="617" y="258"/>
                      <a:pt x="617" y="258"/>
                    </a:cubicBezTo>
                    <a:cubicBezTo>
                      <a:pt x="619" y="232"/>
                      <a:pt x="619" y="232"/>
                      <a:pt x="619" y="232"/>
                    </a:cubicBezTo>
                    <a:cubicBezTo>
                      <a:pt x="591" y="215"/>
                      <a:pt x="591" y="215"/>
                      <a:pt x="591" y="215"/>
                    </a:cubicBezTo>
                    <a:cubicBezTo>
                      <a:pt x="629" y="182"/>
                      <a:pt x="629" y="182"/>
                      <a:pt x="629" y="182"/>
                    </a:cubicBezTo>
                    <a:cubicBezTo>
                      <a:pt x="612" y="163"/>
                      <a:pt x="612" y="163"/>
                      <a:pt x="612" y="163"/>
                    </a:cubicBezTo>
                    <a:cubicBezTo>
                      <a:pt x="619" y="132"/>
                      <a:pt x="619" y="132"/>
                      <a:pt x="619" y="132"/>
                    </a:cubicBezTo>
                    <a:cubicBezTo>
                      <a:pt x="634" y="120"/>
                      <a:pt x="634" y="120"/>
                      <a:pt x="634" y="120"/>
                    </a:cubicBezTo>
                    <a:cubicBezTo>
                      <a:pt x="607" y="67"/>
                      <a:pt x="607" y="67"/>
                      <a:pt x="607" y="67"/>
                    </a:cubicBezTo>
                    <a:cubicBezTo>
                      <a:pt x="607" y="67"/>
                      <a:pt x="576" y="79"/>
                      <a:pt x="567" y="74"/>
                    </a:cubicBezTo>
                    <a:cubicBezTo>
                      <a:pt x="557" y="69"/>
                      <a:pt x="536" y="45"/>
                      <a:pt x="526" y="45"/>
                    </a:cubicBezTo>
                    <a:cubicBezTo>
                      <a:pt x="516" y="45"/>
                      <a:pt x="495" y="50"/>
                      <a:pt x="495" y="50"/>
                    </a:cubicBezTo>
                    <a:cubicBezTo>
                      <a:pt x="495" y="50"/>
                      <a:pt x="485" y="29"/>
                      <a:pt x="483" y="21"/>
                    </a:cubicBezTo>
                    <a:cubicBezTo>
                      <a:pt x="481" y="14"/>
                      <a:pt x="473" y="5"/>
                      <a:pt x="473" y="5"/>
                    </a:cubicBezTo>
                    <a:cubicBezTo>
                      <a:pt x="473" y="5"/>
                      <a:pt x="452" y="9"/>
                      <a:pt x="440" y="7"/>
                    </a:cubicBezTo>
                    <a:cubicBezTo>
                      <a:pt x="428" y="5"/>
                      <a:pt x="428" y="0"/>
                      <a:pt x="416" y="0"/>
                    </a:cubicBezTo>
                    <a:cubicBezTo>
                      <a:pt x="404" y="0"/>
                      <a:pt x="392" y="12"/>
                      <a:pt x="385" y="17"/>
                    </a:cubicBezTo>
                    <a:cubicBezTo>
                      <a:pt x="378" y="21"/>
                      <a:pt x="354" y="21"/>
                      <a:pt x="354" y="21"/>
                    </a:cubicBezTo>
                    <a:lnTo>
                      <a:pt x="347" y="31"/>
                    </a:ln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 name="Freeform 6"/>
              <p:cNvSpPr>
                <a:spLocks/>
              </p:cNvSpPr>
              <p:nvPr/>
            </p:nvSpPr>
            <p:spPr bwMode="gray">
              <a:xfrm>
                <a:off x="5384800" y="4016375"/>
                <a:ext cx="877887" cy="1146175"/>
              </a:xfrm>
              <a:custGeom>
                <a:avLst/>
                <a:gdLst>
                  <a:gd name="T0" fmla="*/ 1484 w 1519"/>
                  <a:gd name="T1" fmla="*/ 1496 h 1982"/>
                  <a:gd name="T2" fmla="*/ 1479 w 1519"/>
                  <a:gd name="T3" fmla="*/ 1378 h 1982"/>
                  <a:gd name="T4" fmla="*/ 1470 w 1519"/>
                  <a:gd name="T5" fmla="*/ 1233 h 1982"/>
                  <a:gd name="T6" fmla="*/ 1453 w 1519"/>
                  <a:gd name="T7" fmla="*/ 1135 h 1982"/>
                  <a:gd name="T8" fmla="*/ 1434 w 1519"/>
                  <a:gd name="T9" fmla="*/ 1001 h 1982"/>
                  <a:gd name="T10" fmla="*/ 1211 w 1519"/>
                  <a:gd name="T11" fmla="*/ 953 h 1982"/>
                  <a:gd name="T12" fmla="*/ 1115 w 1519"/>
                  <a:gd name="T13" fmla="*/ 838 h 1982"/>
                  <a:gd name="T14" fmla="*/ 1144 w 1519"/>
                  <a:gd name="T15" fmla="*/ 764 h 1982"/>
                  <a:gd name="T16" fmla="*/ 1245 w 1519"/>
                  <a:gd name="T17" fmla="*/ 673 h 1982"/>
                  <a:gd name="T18" fmla="*/ 1252 w 1519"/>
                  <a:gd name="T19" fmla="*/ 551 h 1982"/>
                  <a:gd name="T20" fmla="*/ 1221 w 1519"/>
                  <a:gd name="T21" fmla="*/ 462 h 1982"/>
                  <a:gd name="T22" fmla="*/ 1336 w 1519"/>
                  <a:gd name="T23" fmla="*/ 362 h 1982"/>
                  <a:gd name="T24" fmla="*/ 1314 w 1519"/>
                  <a:gd name="T25" fmla="*/ 292 h 1982"/>
                  <a:gd name="T26" fmla="*/ 1228 w 1519"/>
                  <a:gd name="T27" fmla="*/ 178 h 1982"/>
                  <a:gd name="T28" fmla="*/ 1173 w 1519"/>
                  <a:gd name="T29" fmla="*/ 63 h 1982"/>
                  <a:gd name="T30" fmla="*/ 1089 w 1519"/>
                  <a:gd name="T31" fmla="*/ 15 h 1982"/>
                  <a:gd name="T32" fmla="*/ 1070 w 1519"/>
                  <a:gd name="T33" fmla="*/ 94 h 1982"/>
                  <a:gd name="T34" fmla="*/ 993 w 1519"/>
                  <a:gd name="T35" fmla="*/ 170 h 1982"/>
                  <a:gd name="T36" fmla="*/ 835 w 1519"/>
                  <a:gd name="T37" fmla="*/ 216 h 1982"/>
                  <a:gd name="T38" fmla="*/ 694 w 1519"/>
                  <a:gd name="T39" fmla="*/ 312 h 1982"/>
                  <a:gd name="T40" fmla="*/ 577 w 1519"/>
                  <a:gd name="T41" fmla="*/ 347 h 1982"/>
                  <a:gd name="T42" fmla="*/ 522 w 1519"/>
                  <a:gd name="T43" fmla="*/ 438 h 1982"/>
                  <a:gd name="T44" fmla="*/ 426 w 1519"/>
                  <a:gd name="T45" fmla="*/ 429 h 1982"/>
                  <a:gd name="T46" fmla="*/ 440 w 1519"/>
                  <a:gd name="T47" fmla="*/ 510 h 1982"/>
                  <a:gd name="T48" fmla="*/ 392 w 1519"/>
                  <a:gd name="T49" fmla="*/ 539 h 1982"/>
                  <a:gd name="T50" fmla="*/ 249 w 1519"/>
                  <a:gd name="T51" fmla="*/ 558 h 1982"/>
                  <a:gd name="T52" fmla="*/ 196 w 1519"/>
                  <a:gd name="T53" fmla="*/ 560 h 1982"/>
                  <a:gd name="T54" fmla="*/ 88 w 1519"/>
                  <a:gd name="T55" fmla="*/ 623 h 1982"/>
                  <a:gd name="T56" fmla="*/ 16 w 1519"/>
                  <a:gd name="T57" fmla="*/ 809 h 1982"/>
                  <a:gd name="T58" fmla="*/ 120 w 1519"/>
                  <a:gd name="T59" fmla="*/ 1030 h 1982"/>
                  <a:gd name="T60" fmla="*/ 214 w 1519"/>
                  <a:gd name="T61" fmla="*/ 1078 h 1982"/>
                  <a:gd name="T62" fmla="*/ 189 w 1519"/>
                  <a:gd name="T63" fmla="*/ 1237 h 1982"/>
                  <a:gd name="T64" fmla="*/ 227 w 1519"/>
                  <a:gd name="T65" fmla="*/ 1358 h 1982"/>
                  <a:gd name="T66" fmla="*/ 349 w 1519"/>
                  <a:gd name="T67" fmla="*/ 1360 h 1982"/>
                  <a:gd name="T68" fmla="*/ 455 w 1519"/>
                  <a:gd name="T69" fmla="*/ 1298 h 1982"/>
                  <a:gd name="T70" fmla="*/ 548 w 1519"/>
                  <a:gd name="T71" fmla="*/ 1274 h 1982"/>
                  <a:gd name="T72" fmla="*/ 634 w 1519"/>
                  <a:gd name="T73" fmla="*/ 1312 h 1982"/>
                  <a:gd name="T74" fmla="*/ 727 w 1519"/>
                  <a:gd name="T75" fmla="*/ 1399 h 1982"/>
                  <a:gd name="T76" fmla="*/ 727 w 1519"/>
                  <a:gd name="T77" fmla="*/ 1499 h 1982"/>
                  <a:gd name="T78" fmla="*/ 766 w 1519"/>
                  <a:gd name="T79" fmla="*/ 1640 h 1982"/>
                  <a:gd name="T80" fmla="*/ 751 w 1519"/>
                  <a:gd name="T81" fmla="*/ 1758 h 1982"/>
                  <a:gd name="T82" fmla="*/ 846 w 1519"/>
                  <a:gd name="T83" fmla="*/ 1768 h 1982"/>
                  <a:gd name="T84" fmla="*/ 945 w 1519"/>
                  <a:gd name="T85" fmla="*/ 1890 h 1982"/>
                  <a:gd name="T86" fmla="*/ 1106 w 1519"/>
                  <a:gd name="T87" fmla="*/ 1894 h 1982"/>
                  <a:gd name="T88" fmla="*/ 1223 w 1519"/>
                  <a:gd name="T89" fmla="*/ 1950 h 1982"/>
                  <a:gd name="T90" fmla="*/ 1402 w 1519"/>
                  <a:gd name="T91" fmla="*/ 1855 h 1982"/>
                  <a:gd name="T92" fmla="*/ 1485 w 1519"/>
                  <a:gd name="T93" fmla="*/ 1677 h 1982"/>
                  <a:gd name="T94" fmla="*/ 1512 w 1519"/>
                  <a:gd name="T95" fmla="*/ 1576 h 1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9" h="1982">
                    <a:moveTo>
                      <a:pt x="1492" y="1557"/>
                    </a:moveTo>
                    <a:cubicBezTo>
                      <a:pt x="1499" y="1556"/>
                      <a:pt x="1515" y="1547"/>
                      <a:pt x="1515" y="1547"/>
                    </a:cubicBezTo>
                    <a:cubicBezTo>
                      <a:pt x="1519" y="1507"/>
                      <a:pt x="1519" y="1507"/>
                      <a:pt x="1519" y="1507"/>
                    </a:cubicBezTo>
                    <a:cubicBezTo>
                      <a:pt x="1484" y="1496"/>
                      <a:pt x="1484" y="1496"/>
                      <a:pt x="1484" y="1496"/>
                    </a:cubicBezTo>
                    <a:cubicBezTo>
                      <a:pt x="1490" y="1464"/>
                      <a:pt x="1490" y="1464"/>
                      <a:pt x="1490" y="1464"/>
                    </a:cubicBezTo>
                    <a:cubicBezTo>
                      <a:pt x="1479" y="1410"/>
                      <a:pt x="1479" y="1410"/>
                      <a:pt x="1479" y="1410"/>
                    </a:cubicBezTo>
                    <a:cubicBezTo>
                      <a:pt x="1480" y="1385"/>
                      <a:pt x="1480" y="1385"/>
                      <a:pt x="1480" y="1385"/>
                    </a:cubicBezTo>
                    <a:cubicBezTo>
                      <a:pt x="1479" y="1378"/>
                      <a:pt x="1479" y="1378"/>
                      <a:pt x="1479" y="1378"/>
                    </a:cubicBezTo>
                    <a:cubicBezTo>
                      <a:pt x="1473" y="1365"/>
                      <a:pt x="1467" y="1353"/>
                      <a:pt x="1465" y="1348"/>
                    </a:cubicBezTo>
                    <a:cubicBezTo>
                      <a:pt x="1460" y="1336"/>
                      <a:pt x="1446" y="1317"/>
                      <a:pt x="1439" y="1305"/>
                    </a:cubicBezTo>
                    <a:cubicBezTo>
                      <a:pt x="1431" y="1293"/>
                      <a:pt x="1431" y="1248"/>
                      <a:pt x="1431" y="1248"/>
                    </a:cubicBezTo>
                    <a:cubicBezTo>
                      <a:pt x="1431" y="1248"/>
                      <a:pt x="1455" y="1243"/>
                      <a:pt x="1470" y="1233"/>
                    </a:cubicBezTo>
                    <a:cubicBezTo>
                      <a:pt x="1484" y="1224"/>
                      <a:pt x="1486" y="1217"/>
                      <a:pt x="1494" y="1205"/>
                    </a:cubicBezTo>
                    <a:cubicBezTo>
                      <a:pt x="1501" y="1193"/>
                      <a:pt x="1508" y="1174"/>
                      <a:pt x="1508" y="1174"/>
                    </a:cubicBezTo>
                    <a:cubicBezTo>
                      <a:pt x="1508" y="1174"/>
                      <a:pt x="1489" y="1178"/>
                      <a:pt x="1477" y="1174"/>
                    </a:cubicBezTo>
                    <a:cubicBezTo>
                      <a:pt x="1465" y="1169"/>
                      <a:pt x="1460" y="1147"/>
                      <a:pt x="1453" y="1135"/>
                    </a:cubicBezTo>
                    <a:cubicBezTo>
                      <a:pt x="1446" y="1123"/>
                      <a:pt x="1451" y="1090"/>
                      <a:pt x="1451" y="1090"/>
                    </a:cubicBezTo>
                    <a:cubicBezTo>
                      <a:pt x="1431" y="1085"/>
                      <a:pt x="1431" y="1085"/>
                      <a:pt x="1431" y="1085"/>
                    </a:cubicBezTo>
                    <a:cubicBezTo>
                      <a:pt x="1431" y="1085"/>
                      <a:pt x="1427" y="1078"/>
                      <a:pt x="1434" y="1054"/>
                    </a:cubicBezTo>
                    <a:cubicBezTo>
                      <a:pt x="1441" y="1030"/>
                      <a:pt x="1439" y="1018"/>
                      <a:pt x="1434" y="1001"/>
                    </a:cubicBezTo>
                    <a:cubicBezTo>
                      <a:pt x="1429" y="984"/>
                      <a:pt x="1405" y="951"/>
                      <a:pt x="1391" y="936"/>
                    </a:cubicBezTo>
                    <a:cubicBezTo>
                      <a:pt x="1376" y="922"/>
                      <a:pt x="1352" y="893"/>
                      <a:pt x="1352" y="893"/>
                    </a:cubicBezTo>
                    <a:cubicBezTo>
                      <a:pt x="1352" y="893"/>
                      <a:pt x="1304" y="910"/>
                      <a:pt x="1290" y="913"/>
                    </a:cubicBezTo>
                    <a:cubicBezTo>
                      <a:pt x="1276" y="915"/>
                      <a:pt x="1230" y="946"/>
                      <a:pt x="1211" y="953"/>
                    </a:cubicBezTo>
                    <a:cubicBezTo>
                      <a:pt x="1192" y="960"/>
                      <a:pt x="1137" y="965"/>
                      <a:pt x="1137" y="965"/>
                    </a:cubicBezTo>
                    <a:cubicBezTo>
                      <a:pt x="1106" y="905"/>
                      <a:pt x="1106" y="905"/>
                      <a:pt x="1106" y="905"/>
                    </a:cubicBezTo>
                    <a:cubicBezTo>
                      <a:pt x="1106" y="905"/>
                      <a:pt x="1072" y="872"/>
                      <a:pt x="1067" y="865"/>
                    </a:cubicBezTo>
                    <a:cubicBezTo>
                      <a:pt x="1063" y="857"/>
                      <a:pt x="1115" y="838"/>
                      <a:pt x="1115" y="838"/>
                    </a:cubicBezTo>
                    <a:cubicBezTo>
                      <a:pt x="1125" y="814"/>
                      <a:pt x="1125" y="814"/>
                      <a:pt x="1125" y="814"/>
                    </a:cubicBezTo>
                    <a:cubicBezTo>
                      <a:pt x="1178" y="822"/>
                      <a:pt x="1178" y="822"/>
                      <a:pt x="1178" y="822"/>
                    </a:cubicBezTo>
                    <a:cubicBezTo>
                      <a:pt x="1178" y="793"/>
                      <a:pt x="1178" y="793"/>
                      <a:pt x="1178" y="793"/>
                    </a:cubicBezTo>
                    <a:cubicBezTo>
                      <a:pt x="1144" y="764"/>
                      <a:pt x="1144" y="764"/>
                      <a:pt x="1144" y="764"/>
                    </a:cubicBezTo>
                    <a:cubicBezTo>
                      <a:pt x="1144" y="764"/>
                      <a:pt x="1156" y="750"/>
                      <a:pt x="1163" y="735"/>
                    </a:cubicBezTo>
                    <a:cubicBezTo>
                      <a:pt x="1170" y="721"/>
                      <a:pt x="1221" y="711"/>
                      <a:pt x="1221" y="711"/>
                    </a:cubicBezTo>
                    <a:cubicBezTo>
                      <a:pt x="1221" y="711"/>
                      <a:pt x="1252" y="728"/>
                      <a:pt x="1257" y="714"/>
                    </a:cubicBezTo>
                    <a:cubicBezTo>
                      <a:pt x="1261" y="699"/>
                      <a:pt x="1245" y="673"/>
                      <a:pt x="1245" y="673"/>
                    </a:cubicBezTo>
                    <a:cubicBezTo>
                      <a:pt x="1245" y="673"/>
                      <a:pt x="1292" y="671"/>
                      <a:pt x="1302" y="666"/>
                    </a:cubicBezTo>
                    <a:cubicBezTo>
                      <a:pt x="1312" y="661"/>
                      <a:pt x="1302" y="616"/>
                      <a:pt x="1302" y="616"/>
                    </a:cubicBezTo>
                    <a:cubicBezTo>
                      <a:pt x="1283" y="599"/>
                      <a:pt x="1283" y="599"/>
                      <a:pt x="1283" y="599"/>
                    </a:cubicBezTo>
                    <a:cubicBezTo>
                      <a:pt x="1283" y="599"/>
                      <a:pt x="1261" y="558"/>
                      <a:pt x="1252" y="551"/>
                    </a:cubicBezTo>
                    <a:cubicBezTo>
                      <a:pt x="1242" y="544"/>
                      <a:pt x="1223" y="534"/>
                      <a:pt x="1223" y="534"/>
                    </a:cubicBezTo>
                    <a:cubicBezTo>
                      <a:pt x="1223" y="489"/>
                      <a:pt x="1223" y="489"/>
                      <a:pt x="1223" y="489"/>
                    </a:cubicBezTo>
                    <a:cubicBezTo>
                      <a:pt x="1237" y="477"/>
                      <a:pt x="1237" y="477"/>
                      <a:pt x="1237" y="477"/>
                    </a:cubicBezTo>
                    <a:cubicBezTo>
                      <a:pt x="1221" y="462"/>
                      <a:pt x="1221" y="462"/>
                      <a:pt x="1221" y="462"/>
                    </a:cubicBezTo>
                    <a:cubicBezTo>
                      <a:pt x="1221" y="462"/>
                      <a:pt x="1221" y="446"/>
                      <a:pt x="1228" y="427"/>
                    </a:cubicBezTo>
                    <a:cubicBezTo>
                      <a:pt x="1235" y="407"/>
                      <a:pt x="1257" y="386"/>
                      <a:pt x="1257" y="386"/>
                    </a:cubicBezTo>
                    <a:cubicBezTo>
                      <a:pt x="1307" y="395"/>
                      <a:pt x="1307" y="395"/>
                      <a:pt x="1307" y="395"/>
                    </a:cubicBezTo>
                    <a:cubicBezTo>
                      <a:pt x="1336" y="362"/>
                      <a:pt x="1336" y="362"/>
                      <a:pt x="1336" y="362"/>
                    </a:cubicBezTo>
                    <a:cubicBezTo>
                      <a:pt x="1333" y="345"/>
                      <a:pt x="1333" y="345"/>
                      <a:pt x="1333" y="345"/>
                    </a:cubicBezTo>
                    <a:cubicBezTo>
                      <a:pt x="1319" y="331"/>
                      <a:pt x="1319" y="331"/>
                      <a:pt x="1319" y="331"/>
                    </a:cubicBezTo>
                    <a:cubicBezTo>
                      <a:pt x="1324" y="304"/>
                      <a:pt x="1324" y="304"/>
                      <a:pt x="1324" y="304"/>
                    </a:cubicBezTo>
                    <a:cubicBezTo>
                      <a:pt x="1314" y="292"/>
                      <a:pt x="1314" y="292"/>
                      <a:pt x="1314" y="292"/>
                    </a:cubicBezTo>
                    <a:cubicBezTo>
                      <a:pt x="1312" y="252"/>
                      <a:pt x="1312" y="252"/>
                      <a:pt x="1312" y="252"/>
                    </a:cubicBezTo>
                    <a:cubicBezTo>
                      <a:pt x="1312" y="252"/>
                      <a:pt x="1307" y="242"/>
                      <a:pt x="1297" y="242"/>
                    </a:cubicBezTo>
                    <a:cubicBezTo>
                      <a:pt x="1288" y="242"/>
                      <a:pt x="1264" y="242"/>
                      <a:pt x="1264" y="228"/>
                    </a:cubicBezTo>
                    <a:cubicBezTo>
                      <a:pt x="1264" y="213"/>
                      <a:pt x="1240" y="189"/>
                      <a:pt x="1228" y="178"/>
                    </a:cubicBezTo>
                    <a:cubicBezTo>
                      <a:pt x="1216" y="166"/>
                      <a:pt x="1216" y="149"/>
                      <a:pt x="1223" y="134"/>
                    </a:cubicBezTo>
                    <a:cubicBezTo>
                      <a:pt x="1230" y="120"/>
                      <a:pt x="1223" y="94"/>
                      <a:pt x="1218" y="87"/>
                    </a:cubicBezTo>
                    <a:cubicBezTo>
                      <a:pt x="1213" y="79"/>
                      <a:pt x="1190" y="96"/>
                      <a:pt x="1190" y="96"/>
                    </a:cubicBezTo>
                    <a:cubicBezTo>
                      <a:pt x="1190" y="96"/>
                      <a:pt x="1178" y="70"/>
                      <a:pt x="1173" y="63"/>
                    </a:cubicBezTo>
                    <a:cubicBezTo>
                      <a:pt x="1168" y="55"/>
                      <a:pt x="1137" y="53"/>
                      <a:pt x="1137" y="53"/>
                    </a:cubicBezTo>
                    <a:cubicBezTo>
                      <a:pt x="1139" y="12"/>
                      <a:pt x="1139" y="12"/>
                      <a:pt x="1139" y="12"/>
                    </a:cubicBezTo>
                    <a:cubicBezTo>
                      <a:pt x="1139" y="12"/>
                      <a:pt x="1142" y="5"/>
                      <a:pt x="1122" y="3"/>
                    </a:cubicBezTo>
                    <a:cubicBezTo>
                      <a:pt x="1103" y="0"/>
                      <a:pt x="1089" y="15"/>
                      <a:pt x="1089" y="15"/>
                    </a:cubicBezTo>
                    <a:cubicBezTo>
                      <a:pt x="1096" y="46"/>
                      <a:pt x="1096" y="46"/>
                      <a:pt x="1096" y="46"/>
                    </a:cubicBezTo>
                    <a:cubicBezTo>
                      <a:pt x="1087" y="70"/>
                      <a:pt x="1087" y="70"/>
                      <a:pt x="1087" y="70"/>
                    </a:cubicBezTo>
                    <a:cubicBezTo>
                      <a:pt x="1096" y="91"/>
                      <a:pt x="1096" y="91"/>
                      <a:pt x="1096" y="91"/>
                    </a:cubicBezTo>
                    <a:cubicBezTo>
                      <a:pt x="1070" y="94"/>
                      <a:pt x="1070" y="94"/>
                      <a:pt x="1070" y="94"/>
                    </a:cubicBezTo>
                    <a:cubicBezTo>
                      <a:pt x="1034" y="113"/>
                      <a:pt x="1034" y="113"/>
                      <a:pt x="1034" y="113"/>
                    </a:cubicBezTo>
                    <a:cubicBezTo>
                      <a:pt x="1046" y="137"/>
                      <a:pt x="1046" y="137"/>
                      <a:pt x="1046" y="137"/>
                    </a:cubicBezTo>
                    <a:cubicBezTo>
                      <a:pt x="1029" y="161"/>
                      <a:pt x="1029" y="161"/>
                      <a:pt x="1029" y="161"/>
                    </a:cubicBezTo>
                    <a:cubicBezTo>
                      <a:pt x="993" y="170"/>
                      <a:pt x="993" y="170"/>
                      <a:pt x="993" y="170"/>
                    </a:cubicBezTo>
                    <a:cubicBezTo>
                      <a:pt x="986" y="194"/>
                      <a:pt x="986" y="194"/>
                      <a:pt x="986" y="194"/>
                    </a:cubicBezTo>
                    <a:cubicBezTo>
                      <a:pt x="943" y="187"/>
                      <a:pt x="943" y="187"/>
                      <a:pt x="943" y="187"/>
                    </a:cubicBezTo>
                    <a:cubicBezTo>
                      <a:pt x="943" y="187"/>
                      <a:pt x="881" y="216"/>
                      <a:pt x="871" y="213"/>
                    </a:cubicBezTo>
                    <a:cubicBezTo>
                      <a:pt x="862" y="211"/>
                      <a:pt x="852" y="211"/>
                      <a:pt x="835" y="216"/>
                    </a:cubicBezTo>
                    <a:cubicBezTo>
                      <a:pt x="818" y="221"/>
                      <a:pt x="823" y="276"/>
                      <a:pt x="823" y="276"/>
                    </a:cubicBezTo>
                    <a:cubicBezTo>
                      <a:pt x="823" y="276"/>
                      <a:pt x="773" y="297"/>
                      <a:pt x="756" y="297"/>
                    </a:cubicBezTo>
                    <a:cubicBezTo>
                      <a:pt x="739" y="297"/>
                      <a:pt x="730" y="271"/>
                      <a:pt x="730" y="271"/>
                    </a:cubicBezTo>
                    <a:cubicBezTo>
                      <a:pt x="694" y="312"/>
                      <a:pt x="694" y="312"/>
                      <a:pt x="694" y="312"/>
                    </a:cubicBezTo>
                    <a:cubicBezTo>
                      <a:pt x="694" y="312"/>
                      <a:pt x="675" y="307"/>
                      <a:pt x="665" y="307"/>
                    </a:cubicBezTo>
                    <a:cubicBezTo>
                      <a:pt x="656" y="307"/>
                      <a:pt x="644" y="326"/>
                      <a:pt x="644" y="326"/>
                    </a:cubicBezTo>
                    <a:cubicBezTo>
                      <a:pt x="634" y="316"/>
                      <a:pt x="634" y="316"/>
                      <a:pt x="634" y="316"/>
                    </a:cubicBezTo>
                    <a:cubicBezTo>
                      <a:pt x="634" y="316"/>
                      <a:pt x="591" y="343"/>
                      <a:pt x="577" y="347"/>
                    </a:cubicBezTo>
                    <a:cubicBezTo>
                      <a:pt x="562" y="352"/>
                      <a:pt x="541" y="352"/>
                      <a:pt x="541" y="352"/>
                    </a:cubicBezTo>
                    <a:cubicBezTo>
                      <a:pt x="543" y="379"/>
                      <a:pt x="543" y="379"/>
                      <a:pt x="543" y="379"/>
                    </a:cubicBezTo>
                    <a:cubicBezTo>
                      <a:pt x="524" y="388"/>
                      <a:pt x="524" y="388"/>
                      <a:pt x="524" y="388"/>
                    </a:cubicBezTo>
                    <a:cubicBezTo>
                      <a:pt x="522" y="438"/>
                      <a:pt x="522" y="438"/>
                      <a:pt x="522" y="438"/>
                    </a:cubicBezTo>
                    <a:cubicBezTo>
                      <a:pt x="495" y="450"/>
                      <a:pt x="495" y="450"/>
                      <a:pt x="495" y="450"/>
                    </a:cubicBezTo>
                    <a:cubicBezTo>
                      <a:pt x="471" y="436"/>
                      <a:pt x="471" y="436"/>
                      <a:pt x="471" y="436"/>
                    </a:cubicBezTo>
                    <a:cubicBezTo>
                      <a:pt x="464" y="415"/>
                      <a:pt x="464" y="415"/>
                      <a:pt x="464" y="415"/>
                    </a:cubicBezTo>
                    <a:cubicBezTo>
                      <a:pt x="426" y="429"/>
                      <a:pt x="426" y="429"/>
                      <a:pt x="426" y="429"/>
                    </a:cubicBezTo>
                    <a:cubicBezTo>
                      <a:pt x="433" y="458"/>
                      <a:pt x="433" y="458"/>
                      <a:pt x="433" y="458"/>
                    </a:cubicBezTo>
                    <a:cubicBezTo>
                      <a:pt x="428" y="467"/>
                      <a:pt x="428" y="467"/>
                      <a:pt x="428" y="467"/>
                    </a:cubicBezTo>
                    <a:cubicBezTo>
                      <a:pt x="450" y="489"/>
                      <a:pt x="450" y="489"/>
                      <a:pt x="450" y="489"/>
                    </a:cubicBezTo>
                    <a:cubicBezTo>
                      <a:pt x="440" y="510"/>
                      <a:pt x="440" y="510"/>
                      <a:pt x="440" y="510"/>
                    </a:cubicBezTo>
                    <a:cubicBezTo>
                      <a:pt x="447" y="532"/>
                      <a:pt x="447" y="532"/>
                      <a:pt x="447" y="532"/>
                    </a:cubicBezTo>
                    <a:cubicBezTo>
                      <a:pt x="428" y="551"/>
                      <a:pt x="428" y="551"/>
                      <a:pt x="428" y="551"/>
                    </a:cubicBezTo>
                    <a:cubicBezTo>
                      <a:pt x="395" y="558"/>
                      <a:pt x="395" y="558"/>
                      <a:pt x="395" y="558"/>
                    </a:cubicBezTo>
                    <a:cubicBezTo>
                      <a:pt x="392" y="539"/>
                      <a:pt x="392" y="539"/>
                      <a:pt x="392" y="539"/>
                    </a:cubicBezTo>
                    <a:cubicBezTo>
                      <a:pt x="368" y="532"/>
                      <a:pt x="368" y="532"/>
                      <a:pt x="368" y="532"/>
                    </a:cubicBezTo>
                    <a:cubicBezTo>
                      <a:pt x="349" y="539"/>
                      <a:pt x="349" y="539"/>
                      <a:pt x="349" y="539"/>
                    </a:cubicBezTo>
                    <a:cubicBezTo>
                      <a:pt x="340" y="508"/>
                      <a:pt x="340" y="508"/>
                      <a:pt x="340" y="508"/>
                    </a:cubicBezTo>
                    <a:cubicBezTo>
                      <a:pt x="249" y="558"/>
                      <a:pt x="249" y="558"/>
                      <a:pt x="249" y="558"/>
                    </a:cubicBezTo>
                    <a:cubicBezTo>
                      <a:pt x="249" y="558"/>
                      <a:pt x="239" y="520"/>
                      <a:pt x="237" y="513"/>
                    </a:cubicBezTo>
                    <a:cubicBezTo>
                      <a:pt x="234" y="506"/>
                      <a:pt x="208" y="503"/>
                      <a:pt x="201" y="503"/>
                    </a:cubicBezTo>
                    <a:cubicBezTo>
                      <a:pt x="194" y="503"/>
                      <a:pt x="217" y="558"/>
                      <a:pt x="217" y="558"/>
                    </a:cubicBezTo>
                    <a:cubicBezTo>
                      <a:pt x="196" y="560"/>
                      <a:pt x="196" y="560"/>
                      <a:pt x="196" y="560"/>
                    </a:cubicBezTo>
                    <a:cubicBezTo>
                      <a:pt x="197" y="563"/>
                      <a:pt x="197" y="566"/>
                      <a:pt x="196" y="568"/>
                    </a:cubicBezTo>
                    <a:cubicBezTo>
                      <a:pt x="189" y="579"/>
                      <a:pt x="157" y="568"/>
                      <a:pt x="145" y="572"/>
                    </a:cubicBezTo>
                    <a:cubicBezTo>
                      <a:pt x="134" y="577"/>
                      <a:pt x="124" y="621"/>
                      <a:pt x="124" y="621"/>
                    </a:cubicBezTo>
                    <a:cubicBezTo>
                      <a:pt x="88" y="623"/>
                      <a:pt x="88" y="623"/>
                      <a:pt x="88" y="623"/>
                    </a:cubicBezTo>
                    <a:cubicBezTo>
                      <a:pt x="51" y="657"/>
                      <a:pt x="51" y="657"/>
                      <a:pt x="51" y="657"/>
                    </a:cubicBezTo>
                    <a:cubicBezTo>
                      <a:pt x="51" y="692"/>
                      <a:pt x="51" y="692"/>
                      <a:pt x="51" y="692"/>
                    </a:cubicBezTo>
                    <a:cubicBezTo>
                      <a:pt x="51" y="692"/>
                      <a:pt x="14" y="731"/>
                      <a:pt x="7" y="754"/>
                    </a:cubicBezTo>
                    <a:cubicBezTo>
                      <a:pt x="0" y="777"/>
                      <a:pt x="16" y="793"/>
                      <a:pt x="16" y="809"/>
                    </a:cubicBezTo>
                    <a:cubicBezTo>
                      <a:pt x="16" y="825"/>
                      <a:pt x="21" y="878"/>
                      <a:pt x="21" y="878"/>
                    </a:cubicBezTo>
                    <a:cubicBezTo>
                      <a:pt x="21" y="878"/>
                      <a:pt x="30" y="894"/>
                      <a:pt x="46" y="919"/>
                    </a:cubicBezTo>
                    <a:cubicBezTo>
                      <a:pt x="62" y="945"/>
                      <a:pt x="58" y="970"/>
                      <a:pt x="60" y="977"/>
                    </a:cubicBezTo>
                    <a:cubicBezTo>
                      <a:pt x="62" y="984"/>
                      <a:pt x="120" y="1030"/>
                      <a:pt x="120" y="1030"/>
                    </a:cubicBezTo>
                    <a:cubicBezTo>
                      <a:pt x="134" y="1057"/>
                      <a:pt x="134" y="1057"/>
                      <a:pt x="134" y="1057"/>
                    </a:cubicBezTo>
                    <a:cubicBezTo>
                      <a:pt x="161" y="1048"/>
                      <a:pt x="161" y="1048"/>
                      <a:pt x="161" y="1048"/>
                    </a:cubicBezTo>
                    <a:cubicBezTo>
                      <a:pt x="159" y="1068"/>
                      <a:pt x="159" y="1068"/>
                      <a:pt x="159" y="1068"/>
                    </a:cubicBezTo>
                    <a:cubicBezTo>
                      <a:pt x="159" y="1068"/>
                      <a:pt x="182" y="1076"/>
                      <a:pt x="214" y="1078"/>
                    </a:cubicBezTo>
                    <a:cubicBezTo>
                      <a:pt x="246" y="1080"/>
                      <a:pt x="239" y="1094"/>
                      <a:pt x="239" y="1094"/>
                    </a:cubicBezTo>
                    <a:cubicBezTo>
                      <a:pt x="237" y="1177"/>
                      <a:pt x="237" y="1177"/>
                      <a:pt x="237" y="1177"/>
                    </a:cubicBezTo>
                    <a:cubicBezTo>
                      <a:pt x="237" y="1177"/>
                      <a:pt x="191" y="1205"/>
                      <a:pt x="187" y="1211"/>
                    </a:cubicBezTo>
                    <a:cubicBezTo>
                      <a:pt x="182" y="1218"/>
                      <a:pt x="189" y="1230"/>
                      <a:pt x="189" y="1237"/>
                    </a:cubicBezTo>
                    <a:cubicBezTo>
                      <a:pt x="189" y="1244"/>
                      <a:pt x="131" y="1297"/>
                      <a:pt x="131" y="1297"/>
                    </a:cubicBezTo>
                    <a:cubicBezTo>
                      <a:pt x="131" y="1297"/>
                      <a:pt x="132" y="1314"/>
                      <a:pt x="132" y="1333"/>
                    </a:cubicBezTo>
                    <a:cubicBezTo>
                      <a:pt x="184" y="1336"/>
                      <a:pt x="184" y="1336"/>
                      <a:pt x="184" y="1336"/>
                    </a:cubicBezTo>
                    <a:cubicBezTo>
                      <a:pt x="184" y="1336"/>
                      <a:pt x="217" y="1355"/>
                      <a:pt x="227" y="1358"/>
                    </a:cubicBezTo>
                    <a:cubicBezTo>
                      <a:pt x="237" y="1360"/>
                      <a:pt x="258" y="1353"/>
                      <a:pt x="258" y="1353"/>
                    </a:cubicBezTo>
                    <a:cubicBezTo>
                      <a:pt x="275" y="1375"/>
                      <a:pt x="275" y="1375"/>
                      <a:pt x="275" y="1375"/>
                    </a:cubicBezTo>
                    <a:cubicBezTo>
                      <a:pt x="320" y="1343"/>
                      <a:pt x="320" y="1343"/>
                      <a:pt x="320" y="1343"/>
                    </a:cubicBezTo>
                    <a:cubicBezTo>
                      <a:pt x="320" y="1343"/>
                      <a:pt x="342" y="1360"/>
                      <a:pt x="349" y="1360"/>
                    </a:cubicBezTo>
                    <a:cubicBezTo>
                      <a:pt x="356" y="1360"/>
                      <a:pt x="361" y="1341"/>
                      <a:pt x="361" y="1341"/>
                    </a:cubicBezTo>
                    <a:cubicBezTo>
                      <a:pt x="361" y="1341"/>
                      <a:pt x="371" y="1341"/>
                      <a:pt x="380" y="1341"/>
                    </a:cubicBezTo>
                    <a:cubicBezTo>
                      <a:pt x="390" y="1341"/>
                      <a:pt x="414" y="1312"/>
                      <a:pt x="428" y="1308"/>
                    </a:cubicBezTo>
                    <a:cubicBezTo>
                      <a:pt x="443" y="1303"/>
                      <a:pt x="455" y="1298"/>
                      <a:pt x="455" y="1298"/>
                    </a:cubicBezTo>
                    <a:cubicBezTo>
                      <a:pt x="462" y="1288"/>
                      <a:pt x="462" y="1288"/>
                      <a:pt x="462" y="1288"/>
                    </a:cubicBezTo>
                    <a:cubicBezTo>
                      <a:pt x="462" y="1288"/>
                      <a:pt x="486" y="1288"/>
                      <a:pt x="493" y="1284"/>
                    </a:cubicBezTo>
                    <a:cubicBezTo>
                      <a:pt x="500" y="1279"/>
                      <a:pt x="512" y="1267"/>
                      <a:pt x="524" y="1267"/>
                    </a:cubicBezTo>
                    <a:cubicBezTo>
                      <a:pt x="536" y="1267"/>
                      <a:pt x="536" y="1272"/>
                      <a:pt x="548" y="1274"/>
                    </a:cubicBezTo>
                    <a:cubicBezTo>
                      <a:pt x="560" y="1276"/>
                      <a:pt x="581" y="1272"/>
                      <a:pt x="581" y="1272"/>
                    </a:cubicBezTo>
                    <a:cubicBezTo>
                      <a:pt x="581" y="1272"/>
                      <a:pt x="589" y="1281"/>
                      <a:pt x="591" y="1288"/>
                    </a:cubicBezTo>
                    <a:cubicBezTo>
                      <a:pt x="593" y="1296"/>
                      <a:pt x="603" y="1317"/>
                      <a:pt x="603" y="1317"/>
                    </a:cubicBezTo>
                    <a:cubicBezTo>
                      <a:pt x="603" y="1317"/>
                      <a:pt x="624" y="1312"/>
                      <a:pt x="634" y="1312"/>
                    </a:cubicBezTo>
                    <a:cubicBezTo>
                      <a:pt x="644" y="1312"/>
                      <a:pt x="665" y="1336"/>
                      <a:pt x="675" y="1341"/>
                    </a:cubicBezTo>
                    <a:cubicBezTo>
                      <a:pt x="684" y="1346"/>
                      <a:pt x="715" y="1334"/>
                      <a:pt x="715" y="1334"/>
                    </a:cubicBezTo>
                    <a:cubicBezTo>
                      <a:pt x="742" y="1387"/>
                      <a:pt x="742" y="1387"/>
                      <a:pt x="742" y="1387"/>
                    </a:cubicBezTo>
                    <a:cubicBezTo>
                      <a:pt x="727" y="1399"/>
                      <a:pt x="727" y="1399"/>
                      <a:pt x="727" y="1399"/>
                    </a:cubicBezTo>
                    <a:cubicBezTo>
                      <a:pt x="720" y="1430"/>
                      <a:pt x="720" y="1430"/>
                      <a:pt x="720" y="1430"/>
                    </a:cubicBezTo>
                    <a:cubicBezTo>
                      <a:pt x="737" y="1449"/>
                      <a:pt x="737" y="1449"/>
                      <a:pt x="737" y="1449"/>
                    </a:cubicBezTo>
                    <a:cubicBezTo>
                      <a:pt x="699" y="1482"/>
                      <a:pt x="699" y="1482"/>
                      <a:pt x="699" y="1482"/>
                    </a:cubicBezTo>
                    <a:cubicBezTo>
                      <a:pt x="727" y="1499"/>
                      <a:pt x="727" y="1499"/>
                      <a:pt x="727" y="1499"/>
                    </a:cubicBezTo>
                    <a:cubicBezTo>
                      <a:pt x="725" y="1525"/>
                      <a:pt x="725" y="1525"/>
                      <a:pt x="725" y="1525"/>
                    </a:cubicBezTo>
                    <a:cubicBezTo>
                      <a:pt x="725" y="1525"/>
                      <a:pt x="787" y="1545"/>
                      <a:pt x="790" y="1566"/>
                    </a:cubicBezTo>
                    <a:cubicBezTo>
                      <a:pt x="792" y="1588"/>
                      <a:pt x="778" y="1588"/>
                      <a:pt x="775" y="1600"/>
                    </a:cubicBezTo>
                    <a:cubicBezTo>
                      <a:pt x="773" y="1612"/>
                      <a:pt x="778" y="1626"/>
                      <a:pt x="766" y="1640"/>
                    </a:cubicBezTo>
                    <a:cubicBezTo>
                      <a:pt x="754" y="1655"/>
                      <a:pt x="727" y="1674"/>
                      <a:pt x="727" y="1674"/>
                    </a:cubicBezTo>
                    <a:cubicBezTo>
                      <a:pt x="725" y="1717"/>
                      <a:pt x="725" y="1717"/>
                      <a:pt x="725" y="1717"/>
                    </a:cubicBezTo>
                    <a:cubicBezTo>
                      <a:pt x="725" y="1717"/>
                      <a:pt x="742" y="1734"/>
                      <a:pt x="744" y="1741"/>
                    </a:cubicBezTo>
                    <a:cubicBezTo>
                      <a:pt x="747" y="1748"/>
                      <a:pt x="751" y="1758"/>
                      <a:pt x="751" y="1758"/>
                    </a:cubicBezTo>
                    <a:cubicBezTo>
                      <a:pt x="773" y="1766"/>
                      <a:pt x="773" y="1766"/>
                      <a:pt x="773" y="1766"/>
                    </a:cubicBezTo>
                    <a:cubicBezTo>
                      <a:pt x="771" y="1754"/>
                      <a:pt x="771" y="1754"/>
                      <a:pt x="771" y="1754"/>
                    </a:cubicBezTo>
                    <a:cubicBezTo>
                      <a:pt x="810" y="1752"/>
                      <a:pt x="810" y="1752"/>
                      <a:pt x="810" y="1752"/>
                    </a:cubicBezTo>
                    <a:cubicBezTo>
                      <a:pt x="810" y="1752"/>
                      <a:pt x="840" y="1768"/>
                      <a:pt x="846" y="1768"/>
                    </a:cubicBezTo>
                    <a:cubicBezTo>
                      <a:pt x="853" y="1768"/>
                      <a:pt x="840" y="1786"/>
                      <a:pt x="840" y="1786"/>
                    </a:cubicBezTo>
                    <a:cubicBezTo>
                      <a:pt x="865" y="1835"/>
                      <a:pt x="865" y="1835"/>
                      <a:pt x="865" y="1835"/>
                    </a:cubicBezTo>
                    <a:cubicBezTo>
                      <a:pt x="865" y="1835"/>
                      <a:pt x="918" y="1855"/>
                      <a:pt x="925" y="1858"/>
                    </a:cubicBezTo>
                    <a:cubicBezTo>
                      <a:pt x="931" y="1860"/>
                      <a:pt x="945" y="1890"/>
                      <a:pt x="945" y="1890"/>
                    </a:cubicBezTo>
                    <a:cubicBezTo>
                      <a:pt x="1005" y="1897"/>
                      <a:pt x="1005" y="1897"/>
                      <a:pt x="1005" y="1897"/>
                    </a:cubicBezTo>
                    <a:cubicBezTo>
                      <a:pt x="1046" y="1881"/>
                      <a:pt x="1046" y="1881"/>
                      <a:pt x="1046" y="1881"/>
                    </a:cubicBezTo>
                    <a:cubicBezTo>
                      <a:pt x="1086" y="1915"/>
                      <a:pt x="1086" y="1915"/>
                      <a:pt x="1086" y="1915"/>
                    </a:cubicBezTo>
                    <a:cubicBezTo>
                      <a:pt x="1086" y="1915"/>
                      <a:pt x="1095" y="1901"/>
                      <a:pt x="1106" y="1894"/>
                    </a:cubicBezTo>
                    <a:cubicBezTo>
                      <a:pt x="1118" y="1887"/>
                      <a:pt x="1132" y="1892"/>
                      <a:pt x="1132" y="1892"/>
                    </a:cubicBezTo>
                    <a:cubicBezTo>
                      <a:pt x="1132" y="1892"/>
                      <a:pt x="1145" y="1906"/>
                      <a:pt x="1157" y="1910"/>
                    </a:cubicBezTo>
                    <a:cubicBezTo>
                      <a:pt x="1168" y="1915"/>
                      <a:pt x="1168" y="1913"/>
                      <a:pt x="1175" y="1913"/>
                    </a:cubicBezTo>
                    <a:cubicBezTo>
                      <a:pt x="1182" y="1913"/>
                      <a:pt x="1191" y="1933"/>
                      <a:pt x="1223" y="1950"/>
                    </a:cubicBezTo>
                    <a:cubicBezTo>
                      <a:pt x="1256" y="1966"/>
                      <a:pt x="1322" y="1982"/>
                      <a:pt x="1322" y="1982"/>
                    </a:cubicBezTo>
                    <a:cubicBezTo>
                      <a:pt x="1322" y="1982"/>
                      <a:pt x="1366" y="1945"/>
                      <a:pt x="1370" y="1927"/>
                    </a:cubicBezTo>
                    <a:cubicBezTo>
                      <a:pt x="1373" y="1909"/>
                      <a:pt x="1373" y="1891"/>
                      <a:pt x="1377" y="1880"/>
                    </a:cubicBezTo>
                    <a:cubicBezTo>
                      <a:pt x="1381" y="1869"/>
                      <a:pt x="1402" y="1855"/>
                      <a:pt x="1402" y="1855"/>
                    </a:cubicBezTo>
                    <a:cubicBezTo>
                      <a:pt x="1402" y="1855"/>
                      <a:pt x="1424" y="1797"/>
                      <a:pt x="1428" y="1779"/>
                    </a:cubicBezTo>
                    <a:cubicBezTo>
                      <a:pt x="1431" y="1760"/>
                      <a:pt x="1449" y="1728"/>
                      <a:pt x="1449" y="1728"/>
                    </a:cubicBezTo>
                    <a:cubicBezTo>
                      <a:pt x="1442" y="1717"/>
                      <a:pt x="1442" y="1717"/>
                      <a:pt x="1442" y="1717"/>
                    </a:cubicBezTo>
                    <a:cubicBezTo>
                      <a:pt x="1485" y="1677"/>
                      <a:pt x="1485" y="1677"/>
                      <a:pt x="1485" y="1677"/>
                    </a:cubicBezTo>
                    <a:cubicBezTo>
                      <a:pt x="1507" y="1652"/>
                      <a:pt x="1507" y="1652"/>
                      <a:pt x="1507" y="1652"/>
                    </a:cubicBezTo>
                    <a:cubicBezTo>
                      <a:pt x="1489" y="1619"/>
                      <a:pt x="1489" y="1619"/>
                      <a:pt x="1489" y="1619"/>
                    </a:cubicBezTo>
                    <a:cubicBezTo>
                      <a:pt x="1509" y="1599"/>
                      <a:pt x="1509" y="1599"/>
                      <a:pt x="1509" y="1599"/>
                    </a:cubicBezTo>
                    <a:cubicBezTo>
                      <a:pt x="1512" y="1576"/>
                      <a:pt x="1512" y="1576"/>
                      <a:pt x="1512" y="1576"/>
                    </a:cubicBezTo>
                    <a:cubicBezTo>
                      <a:pt x="1482" y="1579"/>
                      <a:pt x="1482" y="1579"/>
                      <a:pt x="1482" y="1579"/>
                    </a:cubicBezTo>
                    <a:cubicBezTo>
                      <a:pt x="1482" y="1579"/>
                      <a:pt x="1485" y="1559"/>
                      <a:pt x="1492" y="1557"/>
                    </a:cubicBez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 name="Freeform 7"/>
              <p:cNvSpPr>
                <a:spLocks/>
              </p:cNvSpPr>
              <p:nvPr/>
            </p:nvSpPr>
            <p:spPr bwMode="gray">
              <a:xfrm>
                <a:off x="6445250" y="4246563"/>
                <a:ext cx="1847850" cy="1914525"/>
              </a:xfrm>
              <a:custGeom>
                <a:avLst/>
                <a:gdLst>
                  <a:gd name="T0" fmla="*/ 613 w 3195"/>
                  <a:gd name="T1" fmla="*/ 3048 h 3310"/>
                  <a:gd name="T2" fmla="*/ 714 w 3195"/>
                  <a:gd name="T3" fmla="*/ 3209 h 3310"/>
                  <a:gd name="T4" fmla="*/ 756 w 3195"/>
                  <a:gd name="T5" fmla="*/ 3310 h 3310"/>
                  <a:gd name="T6" fmla="*/ 933 w 3195"/>
                  <a:gd name="T7" fmla="*/ 3085 h 3310"/>
                  <a:gd name="T8" fmla="*/ 1038 w 3195"/>
                  <a:gd name="T9" fmla="*/ 3012 h 3310"/>
                  <a:gd name="T10" fmla="*/ 1261 w 3195"/>
                  <a:gd name="T11" fmla="*/ 3108 h 3310"/>
                  <a:gd name="T12" fmla="*/ 1519 w 3195"/>
                  <a:gd name="T13" fmla="*/ 3182 h 3310"/>
                  <a:gd name="T14" fmla="*/ 1733 w 3195"/>
                  <a:gd name="T15" fmla="*/ 3002 h 3310"/>
                  <a:gd name="T16" fmla="*/ 2133 w 3195"/>
                  <a:gd name="T17" fmla="*/ 2968 h 3310"/>
                  <a:gd name="T18" fmla="*/ 2243 w 3195"/>
                  <a:gd name="T19" fmla="*/ 2897 h 3310"/>
                  <a:gd name="T20" fmla="*/ 2418 w 3195"/>
                  <a:gd name="T21" fmla="*/ 2899 h 3310"/>
                  <a:gd name="T22" fmla="*/ 2533 w 3195"/>
                  <a:gd name="T23" fmla="*/ 2966 h 3310"/>
                  <a:gd name="T24" fmla="*/ 2708 w 3195"/>
                  <a:gd name="T25" fmla="*/ 3000 h 3310"/>
                  <a:gd name="T26" fmla="*/ 2620 w 3195"/>
                  <a:gd name="T27" fmla="*/ 2853 h 3310"/>
                  <a:gd name="T28" fmla="*/ 2512 w 3195"/>
                  <a:gd name="T29" fmla="*/ 2503 h 3310"/>
                  <a:gd name="T30" fmla="*/ 2708 w 3195"/>
                  <a:gd name="T31" fmla="*/ 2285 h 3310"/>
                  <a:gd name="T32" fmla="*/ 2931 w 3195"/>
                  <a:gd name="T33" fmla="*/ 1988 h 3310"/>
                  <a:gd name="T34" fmla="*/ 3184 w 3195"/>
                  <a:gd name="T35" fmla="*/ 1956 h 3310"/>
                  <a:gd name="T36" fmla="*/ 3177 w 3195"/>
                  <a:gd name="T37" fmla="*/ 1710 h 3310"/>
                  <a:gd name="T38" fmla="*/ 2912 w 3195"/>
                  <a:gd name="T39" fmla="*/ 1549 h 3310"/>
                  <a:gd name="T40" fmla="*/ 2662 w 3195"/>
                  <a:gd name="T41" fmla="*/ 1287 h 3310"/>
                  <a:gd name="T42" fmla="*/ 2400 w 3195"/>
                  <a:gd name="T43" fmla="*/ 1112 h 3310"/>
                  <a:gd name="T44" fmla="*/ 2259 w 3195"/>
                  <a:gd name="T45" fmla="*/ 768 h 3310"/>
                  <a:gd name="T46" fmla="*/ 2278 w 3195"/>
                  <a:gd name="T47" fmla="*/ 586 h 3310"/>
                  <a:gd name="T48" fmla="*/ 2020 w 3195"/>
                  <a:gd name="T49" fmla="*/ 317 h 3310"/>
                  <a:gd name="T50" fmla="*/ 1867 w 3195"/>
                  <a:gd name="T51" fmla="*/ 164 h 3310"/>
                  <a:gd name="T52" fmla="*/ 1655 w 3195"/>
                  <a:gd name="T53" fmla="*/ 184 h 3310"/>
                  <a:gd name="T54" fmla="*/ 1587 w 3195"/>
                  <a:gd name="T55" fmla="*/ 59 h 3310"/>
                  <a:gd name="T56" fmla="*/ 1471 w 3195"/>
                  <a:gd name="T57" fmla="*/ 295 h 3310"/>
                  <a:gd name="T58" fmla="*/ 1295 w 3195"/>
                  <a:gd name="T59" fmla="*/ 204 h 3310"/>
                  <a:gd name="T60" fmla="*/ 1143 w 3195"/>
                  <a:gd name="T61" fmla="*/ 267 h 3310"/>
                  <a:gd name="T62" fmla="*/ 1132 w 3195"/>
                  <a:gd name="T63" fmla="*/ 322 h 3310"/>
                  <a:gd name="T64" fmla="*/ 1048 w 3195"/>
                  <a:gd name="T65" fmla="*/ 231 h 3310"/>
                  <a:gd name="T66" fmla="*/ 946 w 3195"/>
                  <a:gd name="T67" fmla="*/ 170 h 3310"/>
                  <a:gd name="T68" fmla="*/ 856 w 3195"/>
                  <a:gd name="T69" fmla="*/ 69 h 3310"/>
                  <a:gd name="T70" fmla="*/ 688 w 3195"/>
                  <a:gd name="T71" fmla="*/ 96 h 3310"/>
                  <a:gd name="T72" fmla="*/ 496 w 3195"/>
                  <a:gd name="T73" fmla="*/ 272 h 3310"/>
                  <a:gd name="T74" fmla="*/ 376 w 3195"/>
                  <a:gd name="T75" fmla="*/ 333 h 3310"/>
                  <a:gd name="T76" fmla="*/ 367 w 3195"/>
                  <a:gd name="T77" fmla="*/ 462 h 3310"/>
                  <a:gd name="T78" fmla="*/ 124 w 3195"/>
                  <a:gd name="T79" fmla="*/ 469 h 3310"/>
                  <a:gd name="T80" fmla="*/ 36 w 3195"/>
                  <a:gd name="T81" fmla="*/ 643 h 3310"/>
                  <a:gd name="T82" fmla="*/ 109 w 3195"/>
                  <a:gd name="T83" fmla="*/ 820 h 3310"/>
                  <a:gd name="T84" fmla="*/ 120 w 3195"/>
                  <a:gd name="T85" fmla="*/ 983 h 3310"/>
                  <a:gd name="T86" fmla="*/ 247 w 3195"/>
                  <a:gd name="T87" fmla="*/ 910 h 3310"/>
                  <a:gd name="T88" fmla="*/ 254 w 3195"/>
                  <a:gd name="T89" fmla="*/ 863 h 3310"/>
                  <a:gd name="T90" fmla="*/ 288 w 3195"/>
                  <a:gd name="T91" fmla="*/ 783 h 3310"/>
                  <a:gd name="T92" fmla="*/ 389 w 3195"/>
                  <a:gd name="T93" fmla="*/ 790 h 3310"/>
                  <a:gd name="T94" fmla="*/ 473 w 3195"/>
                  <a:gd name="T95" fmla="*/ 842 h 3310"/>
                  <a:gd name="T96" fmla="*/ 575 w 3195"/>
                  <a:gd name="T97" fmla="*/ 940 h 3310"/>
                  <a:gd name="T98" fmla="*/ 593 w 3195"/>
                  <a:gd name="T99" fmla="*/ 981 h 3310"/>
                  <a:gd name="T100" fmla="*/ 715 w 3195"/>
                  <a:gd name="T101" fmla="*/ 1060 h 3310"/>
                  <a:gd name="T102" fmla="*/ 734 w 3195"/>
                  <a:gd name="T103" fmla="*/ 1187 h 3310"/>
                  <a:gd name="T104" fmla="*/ 734 w 3195"/>
                  <a:gd name="T105" fmla="*/ 1311 h 3310"/>
                  <a:gd name="T106" fmla="*/ 890 w 3195"/>
                  <a:gd name="T107" fmla="*/ 1551 h 3310"/>
                  <a:gd name="T108" fmla="*/ 953 w 3195"/>
                  <a:gd name="T109" fmla="*/ 1798 h 3310"/>
                  <a:gd name="T110" fmla="*/ 937 w 3195"/>
                  <a:gd name="T111" fmla="*/ 1882 h 3310"/>
                  <a:gd name="T112" fmla="*/ 828 w 3195"/>
                  <a:gd name="T113" fmla="*/ 1929 h 3310"/>
                  <a:gd name="T114" fmla="*/ 806 w 3195"/>
                  <a:gd name="T115" fmla="*/ 2080 h 3310"/>
                  <a:gd name="T116" fmla="*/ 679 w 3195"/>
                  <a:gd name="T117" fmla="*/ 2144 h 3310"/>
                  <a:gd name="T118" fmla="*/ 731 w 3195"/>
                  <a:gd name="T119" fmla="*/ 2499 h 3310"/>
                  <a:gd name="T120" fmla="*/ 722 w 3195"/>
                  <a:gd name="T121" fmla="*/ 2690 h 3310"/>
                  <a:gd name="T122" fmla="*/ 691 w 3195"/>
                  <a:gd name="T123" fmla="*/ 2932 h 3310"/>
                  <a:gd name="T124" fmla="*/ 437 w 3195"/>
                  <a:gd name="T125" fmla="*/ 2968 h 3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95" h="3310">
                    <a:moveTo>
                      <a:pt x="468" y="3012"/>
                    </a:moveTo>
                    <a:cubicBezTo>
                      <a:pt x="477" y="3002"/>
                      <a:pt x="489" y="2986"/>
                      <a:pt x="498" y="2986"/>
                    </a:cubicBezTo>
                    <a:cubicBezTo>
                      <a:pt x="507" y="2986"/>
                      <a:pt x="510" y="2989"/>
                      <a:pt x="523" y="2993"/>
                    </a:cubicBezTo>
                    <a:cubicBezTo>
                      <a:pt x="537" y="2998"/>
                      <a:pt x="510" y="3028"/>
                      <a:pt x="510" y="3028"/>
                    </a:cubicBezTo>
                    <a:cubicBezTo>
                      <a:pt x="510" y="3028"/>
                      <a:pt x="530" y="3046"/>
                      <a:pt x="542" y="3046"/>
                    </a:cubicBezTo>
                    <a:cubicBezTo>
                      <a:pt x="553" y="3046"/>
                      <a:pt x="613" y="3048"/>
                      <a:pt x="613" y="3048"/>
                    </a:cubicBezTo>
                    <a:cubicBezTo>
                      <a:pt x="641" y="3097"/>
                      <a:pt x="641" y="3097"/>
                      <a:pt x="641" y="3097"/>
                    </a:cubicBezTo>
                    <a:cubicBezTo>
                      <a:pt x="670" y="3099"/>
                      <a:pt x="670" y="3099"/>
                      <a:pt x="670" y="3099"/>
                    </a:cubicBezTo>
                    <a:cubicBezTo>
                      <a:pt x="705" y="3136"/>
                      <a:pt x="705" y="3136"/>
                      <a:pt x="705" y="3136"/>
                    </a:cubicBezTo>
                    <a:cubicBezTo>
                      <a:pt x="684" y="3173"/>
                      <a:pt x="684" y="3173"/>
                      <a:pt x="684" y="3173"/>
                    </a:cubicBezTo>
                    <a:cubicBezTo>
                      <a:pt x="707" y="3230"/>
                      <a:pt x="707" y="3230"/>
                      <a:pt x="707" y="3230"/>
                    </a:cubicBezTo>
                    <a:cubicBezTo>
                      <a:pt x="714" y="3209"/>
                      <a:pt x="714" y="3209"/>
                      <a:pt x="714" y="3209"/>
                    </a:cubicBezTo>
                    <a:cubicBezTo>
                      <a:pt x="753" y="3207"/>
                      <a:pt x="753" y="3207"/>
                      <a:pt x="753" y="3207"/>
                    </a:cubicBezTo>
                    <a:cubicBezTo>
                      <a:pt x="767" y="3189"/>
                      <a:pt x="767" y="3189"/>
                      <a:pt x="767" y="3189"/>
                    </a:cubicBezTo>
                    <a:cubicBezTo>
                      <a:pt x="802" y="3200"/>
                      <a:pt x="802" y="3200"/>
                      <a:pt x="802" y="3200"/>
                    </a:cubicBezTo>
                    <a:cubicBezTo>
                      <a:pt x="788" y="3253"/>
                      <a:pt x="788" y="3253"/>
                      <a:pt x="788" y="3253"/>
                    </a:cubicBezTo>
                    <a:cubicBezTo>
                      <a:pt x="749" y="3287"/>
                      <a:pt x="749" y="3287"/>
                      <a:pt x="749" y="3287"/>
                    </a:cubicBezTo>
                    <a:cubicBezTo>
                      <a:pt x="756" y="3310"/>
                      <a:pt x="756" y="3310"/>
                      <a:pt x="756" y="3310"/>
                    </a:cubicBezTo>
                    <a:cubicBezTo>
                      <a:pt x="811" y="3299"/>
                      <a:pt x="811" y="3299"/>
                      <a:pt x="811" y="3299"/>
                    </a:cubicBezTo>
                    <a:cubicBezTo>
                      <a:pt x="811" y="3299"/>
                      <a:pt x="841" y="3274"/>
                      <a:pt x="868" y="3269"/>
                    </a:cubicBezTo>
                    <a:cubicBezTo>
                      <a:pt x="896" y="3264"/>
                      <a:pt x="916" y="3202"/>
                      <a:pt x="916" y="3202"/>
                    </a:cubicBezTo>
                    <a:cubicBezTo>
                      <a:pt x="916" y="3202"/>
                      <a:pt x="944" y="3184"/>
                      <a:pt x="958" y="3173"/>
                    </a:cubicBezTo>
                    <a:cubicBezTo>
                      <a:pt x="972" y="3161"/>
                      <a:pt x="967" y="3117"/>
                      <a:pt x="967" y="3117"/>
                    </a:cubicBezTo>
                    <a:cubicBezTo>
                      <a:pt x="933" y="3085"/>
                      <a:pt x="933" y="3085"/>
                      <a:pt x="933" y="3085"/>
                    </a:cubicBezTo>
                    <a:cubicBezTo>
                      <a:pt x="953" y="3051"/>
                      <a:pt x="953" y="3051"/>
                      <a:pt x="953" y="3051"/>
                    </a:cubicBezTo>
                    <a:cubicBezTo>
                      <a:pt x="953" y="3051"/>
                      <a:pt x="937" y="3009"/>
                      <a:pt x="939" y="2998"/>
                    </a:cubicBezTo>
                    <a:cubicBezTo>
                      <a:pt x="942" y="2986"/>
                      <a:pt x="969" y="2995"/>
                      <a:pt x="969" y="2995"/>
                    </a:cubicBezTo>
                    <a:cubicBezTo>
                      <a:pt x="972" y="3044"/>
                      <a:pt x="972" y="3044"/>
                      <a:pt x="972" y="3044"/>
                    </a:cubicBezTo>
                    <a:cubicBezTo>
                      <a:pt x="972" y="3044"/>
                      <a:pt x="999" y="3053"/>
                      <a:pt x="1011" y="3048"/>
                    </a:cubicBezTo>
                    <a:cubicBezTo>
                      <a:pt x="1022" y="3044"/>
                      <a:pt x="1038" y="3012"/>
                      <a:pt x="1038" y="3012"/>
                    </a:cubicBezTo>
                    <a:cubicBezTo>
                      <a:pt x="1038" y="3012"/>
                      <a:pt x="1103" y="3018"/>
                      <a:pt x="1128" y="3023"/>
                    </a:cubicBezTo>
                    <a:cubicBezTo>
                      <a:pt x="1153" y="3028"/>
                      <a:pt x="1167" y="3060"/>
                      <a:pt x="1167" y="3060"/>
                    </a:cubicBezTo>
                    <a:cubicBezTo>
                      <a:pt x="1227" y="3044"/>
                      <a:pt x="1227" y="3044"/>
                      <a:pt x="1227" y="3044"/>
                    </a:cubicBezTo>
                    <a:cubicBezTo>
                      <a:pt x="1252" y="3074"/>
                      <a:pt x="1252" y="3074"/>
                      <a:pt x="1252" y="3074"/>
                    </a:cubicBezTo>
                    <a:cubicBezTo>
                      <a:pt x="1227" y="3106"/>
                      <a:pt x="1227" y="3106"/>
                      <a:pt x="1227" y="3106"/>
                    </a:cubicBezTo>
                    <a:cubicBezTo>
                      <a:pt x="1261" y="3108"/>
                      <a:pt x="1261" y="3108"/>
                      <a:pt x="1261" y="3108"/>
                    </a:cubicBezTo>
                    <a:cubicBezTo>
                      <a:pt x="1298" y="3168"/>
                      <a:pt x="1298" y="3168"/>
                      <a:pt x="1298" y="3168"/>
                    </a:cubicBezTo>
                    <a:cubicBezTo>
                      <a:pt x="1291" y="3191"/>
                      <a:pt x="1291" y="3191"/>
                      <a:pt x="1291" y="3191"/>
                    </a:cubicBezTo>
                    <a:cubicBezTo>
                      <a:pt x="1388" y="3191"/>
                      <a:pt x="1388" y="3191"/>
                      <a:pt x="1388" y="3191"/>
                    </a:cubicBezTo>
                    <a:cubicBezTo>
                      <a:pt x="1484" y="3152"/>
                      <a:pt x="1484" y="3152"/>
                      <a:pt x="1484" y="3152"/>
                    </a:cubicBezTo>
                    <a:cubicBezTo>
                      <a:pt x="1461" y="3196"/>
                      <a:pt x="1461" y="3196"/>
                      <a:pt x="1461" y="3196"/>
                    </a:cubicBezTo>
                    <a:cubicBezTo>
                      <a:pt x="1519" y="3182"/>
                      <a:pt x="1519" y="3182"/>
                      <a:pt x="1519" y="3182"/>
                    </a:cubicBezTo>
                    <a:cubicBezTo>
                      <a:pt x="1528" y="3151"/>
                      <a:pt x="1528" y="3151"/>
                      <a:pt x="1528" y="3151"/>
                    </a:cubicBezTo>
                    <a:cubicBezTo>
                      <a:pt x="1544" y="3135"/>
                      <a:pt x="1611" y="3143"/>
                      <a:pt x="1611" y="3143"/>
                    </a:cubicBezTo>
                    <a:cubicBezTo>
                      <a:pt x="1583" y="3108"/>
                      <a:pt x="1583" y="3108"/>
                      <a:pt x="1583" y="3108"/>
                    </a:cubicBezTo>
                    <a:cubicBezTo>
                      <a:pt x="1583" y="3108"/>
                      <a:pt x="1606" y="3094"/>
                      <a:pt x="1615" y="3081"/>
                    </a:cubicBezTo>
                    <a:cubicBezTo>
                      <a:pt x="1625" y="3067"/>
                      <a:pt x="1701" y="3064"/>
                      <a:pt x="1701" y="3064"/>
                    </a:cubicBezTo>
                    <a:cubicBezTo>
                      <a:pt x="1733" y="3002"/>
                      <a:pt x="1733" y="3002"/>
                      <a:pt x="1733" y="3002"/>
                    </a:cubicBezTo>
                    <a:cubicBezTo>
                      <a:pt x="1733" y="3002"/>
                      <a:pt x="1822" y="2986"/>
                      <a:pt x="1838" y="2986"/>
                    </a:cubicBezTo>
                    <a:cubicBezTo>
                      <a:pt x="1855" y="2986"/>
                      <a:pt x="1884" y="3007"/>
                      <a:pt x="1898" y="2986"/>
                    </a:cubicBezTo>
                    <a:cubicBezTo>
                      <a:pt x="1912" y="2966"/>
                      <a:pt x="2002" y="2968"/>
                      <a:pt x="2036" y="2963"/>
                    </a:cubicBezTo>
                    <a:cubicBezTo>
                      <a:pt x="2071" y="2959"/>
                      <a:pt x="2087" y="2970"/>
                      <a:pt x="2087" y="2970"/>
                    </a:cubicBezTo>
                    <a:cubicBezTo>
                      <a:pt x="2087" y="2970"/>
                      <a:pt x="2101" y="2966"/>
                      <a:pt x="2112" y="2966"/>
                    </a:cubicBezTo>
                    <a:cubicBezTo>
                      <a:pt x="2124" y="2966"/>
                      <a:pt x="2133" y="2968"/>
                      <a:pt x="2133" y="2968"/>
                    </a:cubicBezTo>
                    <a:cubicBezTo>
                      <a:pt x="2133" y="2968"/>
                      <a:pt x="2135" y="2947"/>
                      <a:pt x="2135" y="2933"/>
                    </a:cubicBezTo>
                    <a:cubicBezTo>
                      <a:pt x="2135" y="2920"/>
                      <a:pt x="2110" y="2876"/>
                      <a:pt x="2110" y="2876"/>
                    </a:cubicBezTo>
                    <a:cubicBezTo>
                      <a:pt x="2158" y="2830"/>
                      <a:pt x="2158" y="2830"/>
                      <a:pt x="2158" y="2830"/>
                    </a:cubicBezTo>
                    <a:cubicBezTo>
                      <a:pt x="2160" y="2897"/>
                      <a:pt x="2160" y="2897"/>
                      <a:pt x="2160" y="2897"/>
                    </a:cubicBezTo>
                    <a:cubicBezTo>
                      <a:pt x="2211" y="2883"/>
                      <a:pt x="2211" y="2883"/>
                      <a:pt x="2211" y="2883"/>
                    </a:cubicBezTo>
                    <a:cubicBezTo>
                      <a:pt x="2243" y="2897"/>
                      <a:pt x="2243" y="2897"/>
                      <a:pt x="2243" y="2897"/>
                    </a:cubicBezTo>
                    <a:cubicBezTo>
                      <a:pt x="2296" y="2876"/>
                      <a:pt x="2296" y="2876"/>
                      <a:pt x="2296" y="2876"/>
                    </a:cubicBezTo>
                    <a:cubicBezTo>
                      <a:pt x="2333" y="2943"/>
                      <a:pt x="2333" y="2943"/>
                      <a:pt x="2333" y="2943"/>
                    </a:cubicBezTo>
                    <a:cubicBezTo>
                      <a:pt x="2347" y="2950"/>
                      <a:pt x="2347" y="2950"/>
                      <a:pt x="2347" y="2950"/>
                    </a:cubicBezTo>
                    <a:cubicBezTo>
                      <a:pt x="2372" y="2940"/>
                      <a:pt x="2372" y="2940"/>
                      <a:pt x="2372" y="2940"/>
                    </a:cubicBezTo>
                    <a:cubicBezTo>
                      <a:pt x="2395" y="2936"/>
                      <a:pt x="2395" y="2936"/>
                      <a:pt x="2395" y="2936"/>
                    </a:cubicBezTo>
                    <a:cubicBezTo>
                      <a:pt x="2418" y="2899"/>
                      <a:pt x="2418" y="2899"/>
                      <a:pt x="2418" y="2899"/>
                    </a:cubicBezTo>
                    <a:cubicBezTo>
                      <a:pt x="2418" y="2899"/>
                      <a:pt x="2459" y="2874"/>
                      <a:pt x="2473" y="2876"/>
                    </a:cubicBezTo>
                    <a:cubicBezTo>
                      <a:pt x="2487" y="2878"/>
                      <a:pt x="2540" y="2894"/>
                      <a:pt x="2540" y="2894"/>
                    </a:cubicBezTo>
                    <a:cubicBezTo>
                      <a:pt x="2521" y="2917"/>
                      <a:pt x="2521" y="2917"/>
                      <a:pt x="2521" y="2917"/>
                    </a:cubicBezTo>
                    <a:cubicBezTo>
                      <a:pt x="2533" y="2927"/>
                      <a:pt x="2533" y="2927"/>
                      <a:pt x="2533" y="2927"/>
                    </a:cubicBezTo>
                    <a:cubicBezTo>
                      <a:pt x="2549" y="2947"/>
                      <a:pt x="2549" y="2947"/>
                      <a:pt x="2549" y="2947"/>
                    </a:cubicBezTo>
                    <a:cubicBezTo>
                      <a:pt x="2533" y="2966"/>
                      <a:pt x="2533" y="2966"/>
                      <a:pt x="2533" y="2966"/>
                    </a:cubicBezTo>
                    <a:cubicBezTo>
                      <a:pt x="2535" y="3016"/>
                      <a:pt x="2535" y="3016"/>
                      <a:pt x="2535" y="3016"/>
                    </a:cubicBezTo>
                    <a:cubicBezTo>
                      <a:pt x="2535" y="3016"/>
                      <a:pt x="2565" y="3025"/>
                      <a:pt x="2572" y="3025"/>
                    </a:cubicBezTo>
                    <a:cubicBezTo>
                      <a:pt x="2579" y="3025"/>
                      <a:pt x="2590" y="3032"/>
                      <a:pt x="2609" y="3053"/>
                    </a:cubicBezTo>
                    <a:cubicBezTo>
                      <a:pt x="2627" y="3074"/>
                      <a:pt x="2689" y="3092"/>
                      <a:pt x="2689" y="3092"/>
                    </a:cubicBezTo>
                    <a:cubicBezTo>
                      <a:pt x="2717" y="3060"/>
                      <a:pt x="2717" y="3060"/>
                      <a:pt x="2717" y="3060"/>
                    </a:cubicBezTo>
                    <a:cubicBezTo>
                      <a:pt x="2717" y="3060"/>
                      <a:pt x="2708" y="3028"/>
                      <a:pt x="2708" y="3000"/>
                    </a:cubicBezTo>
                    <a:cubicBezTo>
                      <a:pt x="2708" y="2972"/>
                      <a:pt x="2749" y="2927"/>
                      <a:pt x="2749" y="2927"/>
                    </a:cubicBezTo>
                    <a:cubicBezTo>
                      <a:pt x="2735" y="2910"/>
                      <a:pt x="2735" y="2910"/>
                      <a:pt x="2735" y="2910"/>
                    </a:cubicBezTo>
                    <a:cubicBezTo>
                      <a:pt x="2740" y="2885"/>
                      <a:pt x="2740" y="2885"/>
                      <a:pt x="2740" y="2885"/>
                    </a:cubicBezTo>
                    <a:cubicBezTo>
                      <a:pt x="2701" y="2844"/>
                      <a:pt x="2701" y="2844"/>
                      <a:pt x="2701" y="2844"/>
                    </a:cubicBezTo>
                    <a:cubicBezTo>
                      <a:pt x="2701" y="2844"/>
                      <a:pt x="2678" y="2848"/>
                      <a:pt x="2664" y="2853"/>
                    </a:cubicBezTo>
                    <a:cubicBezTo>
                      <a:pt x="2650" y="2858"/>
                      <a:pt x="2620" y="2853"/>
                      <a:pt x="2620" y="2853"/>
                    </a:cubicBezTo>
                    <a:cubicBezTo>
                      <a:pt x="2620" y="2853"/>
                      <a:pt x="2639" y="2798"/>
                      <a:pt x="2643" y="2775"/>
                    </a:cubicBezTo>
                    <a:cubicBezTo>
                      <a:pt x="2648" y="2752"/>
                      <a:pt x="2675" y="2749"/>
                      <a:pt x="2680" y="2724"/>
                    </a:cubicBezTo>
                    <a:cubicBezTo>
                      <a:pt x="2685" y="2699"/>
                      <a:pt x="2636" y="2632"/>
                      <a:pt x="2623" y="2618"/>
                    </a:cubicBezTo>
                    <a:cubicBezTo>
                      <a:pt x="2609" y="2605"/>
                      <a:pt x="2597" y="2609"/>
                      <a:pt x="2583" y="2600"/>
                    </a:cubicBezTo>
                    <a:cubicBezTo>
                      <a:pt x="2570" y="2591"/>
                      <a:pt x="2567" y="2556"/>
                      <a:pt x="2560" y="2540"/>
                    </a:cubicBezTo>
                    <a:cubicBezTo>
                      <a:pt x="2554" y="2524"/>
                      <a:pt x="2528" y="2515"/>
                      <a:pt x="2512" y="2503"/>
                    </a:cubicBezTo>
                    <a:cubicBezTo>
                      <a:pt x="2496" y="2492"/>
                      <a:pt x="2491" y="2444"/>
                      <a:pt x="2491" y="2444"/>
                    </a:cubicBezTo>
                    <a:cubicBezTo>
                      <a:pt x="2491" y="2444"/>
                      <a:pt x="2531" y="2437"/>
                      <a:pt x="2540" y="2423"/>
                    </a:cubicBezTo>
                    <a:cubicBezTo>
                      <a:pt x="2549" y="2409"/>
                      <a:pt x="2570" y="2361"/>
                      <a:pt x="2570" y="2361"/>
                    </a:cubicBezTo>
                    <a:cubicBezTo>
                      <a:pt x="2641" y="2354"/>
                      <a:pt x="2641" y="2354"/>
                      <a:pt x="2641" y="2354"/>
                    </a:cubicBezTo>
                    <a:cubicBezTo>
                      <a:pt x="2678" y="2294"/>
                      <a:pt x="2678" y="2294"/>
                      <a:pt x="2678" y="2294"/>
                    </a:cubicBezTo>
                    <a:cubicBezTo>
                      <a:pt x="2678" y="2294"/>
                      <a:pt x="2685" y="2290"/>
                      <a:pt x="2708" y="2285"/>
                    </a:cubicBezTo>
                    <a:cubicBezTo>
                      <a:pt x="2731" y="2280"/>
                      <a:pt x="2772" y="2260"/>
                      <a:pt x="2772" y="2260"/>
                    </a:cubicBezTo>
                    <a:cubicBezTo>
                      <a:pt x="2843" y="2257"/>
                      <a:pt x="2843" y="2257"/>
                      <a:pt x="2843" y="2257"/>
                    </a:cubicBezTo>
                    <a:cubicBezTo>
                      <a:pt x="2843" y="2257"/>
                      <a:pt x="2889" y="2198"/>
                      <a:pt x="2921" y="2175"/>
                    </a:cubicBezTo>
                    <a:cubicBezTo>
                      <a:pt x="2954" y="2152"/>
                      <a:pt x="2935" y="2131"/>
                      <a:pt x="2935" y="2096"/>
                    </a:cubicBezTo>
                    <a:cubicBezTo>
                      <a:pt x="2935" y="2062"/>
                      <a:pt x="2949" y="2039"/>
                      <a:pt x="2949" y="2039"/>
                    </a:cubicBezTo>
                    <a:cubicBezTo>
                      <a:pt x="2931" y="1988"/>
                      <a:pt x="2931" y="1988"/>
                      <a:pt x="2931" y="1988"/>
                    </a:cubicBezTo>
                    <a:cubicBezTo>
                      <a:pt x="2965" y="1991"/>
                      <a:pt x="2965" y="1991"/>
                      <a:pt x="2965" y="1991"/>
                    </a:cubicBezTo>
                    <a:cubicBezTo>
                      <a:pt x="2984" y="1961"/>
                      <a:pt x="2984" y="1961"/>
                      <a:pt x="2984" y="1961"/>
                    </a:cubicBezTo>
                    <a:cubicBezTo>
                      <a:pt x="3026" y="1972"/>
                      <a:pt x="3026" y="1972"/>
                      <a:pt x="3026" y="1972"/>
                    </a:cubicBezTo>
                    <a:cubicBezTo>
                      <a:pt x="3058" y="1974"/>
                      <a:pt x="3138" y="2023"/>
                      <a:pt x="3138" y="2023"/>
                    </a:cubicBezTo>
                    <a:cubicBezTo>
                      <a:pt x="3154" y="1982"/>
                      <a:pt x="3154" y="1982"/>
                      <a:pt x="3154" y="1982"/>
                    </a:cubicBezTo>
                    <a:cubicBezTo>
                      <a:pt x="3184" y="1956"/>
                      <a:pt x="3184" y="1956"/>
                      <a:pt x="3184" y="1956"/>
                    </a:cubicBezTo>
                    <a:cubicBezTo>
                      <a:pt x="3195" y="1913"/>
                      <a:pt x="3195" y="1913"/>
                      <a:pt x="3195" y="1913"/>
                    </a:cubicBezTo>
                    <a:cubicBezTo>
                      <a:pt x="3195" y="1913"/>
                      <a:pt x="3190" y="1887"/>
                      <a:pt x="3190" y="1880"/>
                    </a:cubicBezTo>
                    <a:cubicBezTo>
                      <a:pt x="3190" y="1873"/>
                      <a:pt x="3195" y="1839"/>
                      <a:pt x="3195" y="1839"/>
                    </a:cubicBezTo>
                    <a:cubicBezTo>
                      <a:pt x="3188" y="1825"/>
                      <a:pt x="3188" y="1825"/>
                      <a:pt x="3188" y="1825"/>
                    </a:cubicBezTo>
                    <a:cubicBezTo>
                      <a:pt x="3195" y="1772"/>
                      <a:pt x="3195" y="1772"/>
                      <a:pt x="3195" y="1772"/>
                    </a:cubicBezTo>
                    <a:cubicBezTo>
                      <a:pt x="3195" y="1772"/>
                      <a:pt x="3184" y="1740"/>
                      <a:pt x="3177" y="1710"/>
                    </a:cubicBezTo>
                    <a:cubicBezTo>
                      <a:pt x="3170" y="1680"/>
                      <a:pt x="3131" y="1650"/>
                      <a:pt x="3131" y="1650"/>
                    </a:cubicBezTo>
                    <a:cubicBezTo>
                      <a:pt x="3131" y="1650"/>
                      <a:pt x="3098" y="1646"/>
                      <a:pt x="3085" y="1639"/>
                    </a:cubicBezTo>
                    <a:cubicBezTo>
                      <a:pt x="3071" y="1632"/>
                      <a:pt x="3057" y="1593"/>
                      <a:pt x="3039" y="1572"/>
                    </a:cubicBezTo>
                    <a:cubicBezTo>
                      <a:pt x="3020" y="1552"/>
                      <a:pt x="2981" y="1572"/>
                      <a:pt x="2981" y="1572"/>
                    </a:cubicBezTo>
                    <a:cubicBezTo>
                      <a:pt x="2965" y="1588"/>
                      <a:pt x="2965" y="1588"/>
                      <a:pt x="2965" y="1588"/>
                    </a:cubicBezTo>
                    <a:cubicBezTo>
                      <a:pt x="2912" y="1549"/>
                      <a:pt x="2912" y="1549"/>
                      <a:pt x="2912" y="1549"/>
                    </a:cubicBezTo>
                    <a:cubicBezTo>
                      <a:pt x="2912" y="1549"/>
                      <a:pt x="2910" y="1531"/>
                      <a:pt x="2908" y="1508"/>
                    </a:cubicBezTo>
                    <a:cubicBezTo>
                      <a:pt x="2905" y="1485"/>
                      <a:pt x="2848" y="1437"/>
                      <a:pt x="2848" y="1437"/>
                    </a:cubicBezTo>
                    <a:cubicBezTo>
                      <a:pt x="2848" y="1437"/>
                      <a:pt x="2797" y="1427"/>
                      <a:pt x="2777" y="1425"/>
                    </a:cubicBezTo>
                    <a:cubicBezTo>
                      <a:pt x="2756" y="1423"/>
                      <a:pt x="2744" y="1375"/>
                      <a:pt x="2744" y="1375"/>
                    </a:cubicBezTo>
                    <a:cubicBezTo>
                      <a:pt x="2744" y="1375"/>
                      <a:pt x="2721" y="1361"/>
                      <a:pt x="2715" y="1342"/>
                    </a:cubicBezTo>
                    <a:cubicBezTo>
                      <a:pt x="2708" y="1324"/>
                      <a:pt x="2678" y="1301"/>
                      <a:pt x="2662" y="1287"/>
                    </a:cubicBezTo>
                    <a:cubicBezTo>
                      <a:pt x="2646" y="1273"/>
                      <a:pt x="2657" y="1271"/>
                      <a:pt x="2657" y="1260"/>
                    </a:cubicBezTo>
                    <a:cubicBezTo>
                      <a:pt x="2657" y="1248"/>
                      <a:pt x="2570" y="1211"/>
                      <a:pt x="2570" y="1211"/>
                    </a:cubicBezTo>
                    <a:cubicBezTo>
                      <a:pt x="2544" y="1220"/>
                      <a:pt x="2544" y="1220"/>
                      <a:pt x="2544" y="1220"/>
                    </a:cubicBezTo>
                    <a:cubicBezTo>
                      <a:pt x="2487" y="1207"/>
                      <a:pt x="2487" y="1207"/>
                      <a:pt x="2487" y="1207"/>
                    </a:cubicBezTo>
                    <a:cubicBezTo>
                      <a:pt x="2487" y="1207"/>
                      <a:pt x="2468" y="1168"/>
                      <a:pt x="2452" y="1158"/>
                    </a:cubicBezTo>
                    <a:cubicBezTo>
                      <a:pt x="2436" y="1149"/>
                      <a:pt x="2400" y="1112"/>
                      <a:pt x="2400" y="1112"/>
                    </a:cubicBezTo>
                    <a:cubicBezTo>
                      <a:pt x="2386" y="1030"/>
                      <a:pt x="2386" y="1030"/>
                      <a:pt x="2386" y="1030"/>
                    </a:cubicBezTo>
                    <a:cubicBezTo>
                      <a:pt x="2354" y="1018"/>
                      <a:pt x="2354" y="1018"/>
                      <a:pt x="2354" y="1018"/>
                    </a:cubicBezTo>
                    <a:cubicBezTo>
                      <a:pt x="2305" y="880"/>
                      <a:pt x="2305" y="880"/>
                      <a:pt x="2305" y="880"/>
                    </a:cubicBezTo>
                    <a:cubicBezTo>
                      <a:pt x="2305" y="880"/>
                      <a:pt x="2280" y="871"/>
                      <a:pt x="2264" y="862"/>
                    </a:cubicBezTo>
                    <a:cubicBezTo>
                      <a:pt x="2248" y="853"/>
                      <a:pt x="2220" y="797"/>
                      <a:pt x="2220" y="797"/>
                    </a:cubicBezTo>
                    <a:cubicBezTo>
                      <a:pt x="2259" y="768"/>
                      <a:pt x="2259" y="768"/>
                      <a:pt x="2259" y="768"/>
                    </a:cubicBezTo>
                    <a:cubicBezTo>
                      <a:pt x="2257" y="738"/>
                      <a:pt x="2257" y="738"/>
                      <a:pt x="2257" y="738"/>
                    </a:cubicBezTo>
                    <a:cubicBezTo>
                      <a:pt x="2294" y="722"/>
                      <a:pt x="2294" y="722"/>
                      <a:pt x="2294" y="722"/>
                    </a:cubicBezTo>
                    <a:cubicBezTo>
                      <a:pt x="2294" y="722"/>
                      <a:pt x="2282" y="685"/>
                      <a:pt x="2294" y="669"/>
                    </a:cubicBezTo>
                    <a:cubicBezTo>
                      <a:pt x="2305" y="653"/>
                      <a:pt x="2312" y="636"/>
                      <a:pt x="2312" y="636"/>
                    </a:cubicBezTo>
                    <a:cubicBezTo>
                      <a:pt x="2262" y="611"/>
                      <a:pt x="2262" y="611"/>
                      <a:pt x="2262" y="611"/>
                    </a:cubicBezTo>
                    <a:cubicBezTo>
                      <a:pt x="2278" y="586"/>
                      <a:pt x="2278" y="586"/>
                      <a:pt x="2278" y="586"/>
                    </a:cubicBezTo>
                    <a:cubicBezTo>
                      <a:pt x="2160" y="508"/>
                      <a:pt x="2160" y="508"/>
                      <a:pt x="2160" y="508"/>
                    </a:cubicBezTo>
                    <a:cubicBezTo>
                      <a:pt x="2130" y="508"/>
                      <a:pt x="2130" y="508"/>
                      <a:pt x="2130" y="508"/>
                    </a:cubicBezTo>
                    <a:cubicBezTo>
                      <a:pt x="2112" y="471"/>
                      <a:pt x="2112" y="471"/>
                      <a:pt x="2112" y="471"/>
                    </a:cubicBezTo>
                    <a:cubicBezTo>
                      <a:pt x="2078" y="448"/>
                      <a:pt x="2078" y="448"/>
                      <a:pt x="2078" y="448"/>
                    </a:cubicBezTo>
                    <a:cubicBezTo>
                      <a:pt x="2078" y="448"/>
                      <a:pt x="2085" y="404"/>
                      <a:pt x="2075" y="379"/>
                    </a:cubicBezTo>
                    <a:cubicBezTo>
                      <a:pt x="2066" y="354"/>
                      <a:pt x="2020" y="317"/>
                      <a:pt x="2020" y="317"/>
                    </a:cubicBezTo>
                    <a:cubicBezTo>
                      <a:pt x="2027" y="294"/>
                      <a:pt x="2027" y="294"/>
                      <a:pt x="2027" y="294"/>
                    </a:cubicBezTo>
                    <a:cubicBezTo>
                      <a:pt x="2020" y="254"/>
                      <a:pt x="2020" y="254"/>
                      <a:pt x="2020" y="254"/>
                    </a:cubicBezTo>
                    <a:cubicBezTo>
                      <a:pt x="1942" y="211"/>
                      <a:pt x="1942" y="211"/>
                      <a:pt x="1942" y="211"/>
                    </a:cubicBezTo>
                    <a:cubicBezTo>
                      <a:pt x="1942" y="211"/>
                      <a:pt x="1947" y="182"/>
                      <a:pt x="1944" y="168"/>
                    </a:cubicBezTo>
                    <a:cubicBezTo>
                      <a:pt x="1940" y="154"/>
                      <a:pt x="1897" y="136"/>
                      <a:pt x="1897" y="136"/>
                    </a:cubicBezTo>
                    <a:cubicBezTo>
                      <a:pt x="1897" y="136"/>
                      <a:pt x="1874" y="161"/>
                      <a:pt x="1867" y="164"/>
                    </a:cubicBezTo>
                    <a:cubicBezTo>
                      <a:pt x="1859" y="168"/>
                      <a:pt x="1840" y="172"/>
                      <a:pt x="1840" y="172"/>
                    </a:cubicBezTo>
                    <a:cubicBezTo>
                      <a:pt x="1840" y="172"/>
                      <a:pt x="1836" y="150"/>
                      <a:pt x="1822" y="150"/>
                    </a:cubicBezTo>
                    <a:cubicBezTo>
                      <a:pt x="1808" y="150"/>
                      <a:pt x="1791" y="159"/>
                      <a:pt x="1772" y="164"/>
                    </a:cubicBezTo>
                    <a:cubicBezTo>
                      <a:pt x="1752" y="170"/>
                      <a:pt x="1734" y="172"/>
                      <a:pt x="1720" y="172"/>
                    </a:cubicBezTo>
                    <a:cubicBezTo>
                      <a:pt x="1705" y="172"/>
                      <a:pt x="1691" y="166"/>
                      <a:pt x="1691" y="166"/>
                    </a:cubicBezTo>
                    <a:cubicBezTo>
                      <a:pt x="1691" y="166"/>
                      <a:pt x="1668" y="182"/>
                      <a:pt x="1655" y="184"/>
                    </a:cubicBezTo>
                    <a:cubicBezTo>
                      <a:pt x="1643" y="186"/>
                      <a:pt x="1637" y="177"/>
                      <a:pt x="1637" y="177"/>
                    </a:cubicBezTo>
                    <a:cubicBezTo>
                      <a:pt x="1612" y="175"/>
                      <a:pt x="1612" y="175"/>
                      <a:pt x="1612" y="175"/>
                    </a:cubicBezTo>
                    <a:cubicBezTo>
                      <a:pt x="1612" y="143"/>
                      <a:pt x="1612" y="143"/>
                      <a:pt x="1612" y="143"/>
                    </a:cubicBezTo>
                    <a:cubicBezTo>
                      <a:pt x="1587" y="145"/>
                      <a:pt x="1587" y="145"/>
                      <a:pt x="1587" y="145"/>
                    </a:cubicBezTo>
                    <a:cubicBezTo>
                      <a:pt x="1578" y="80"/>
                      <a:pt x="1578" y="80"/>
                      <a:pt x="1578" y="80"/>
                    </a:cubicBezTo>
                    <a:cubicBezTo>
                      <a:pt x="1587" y="59"/>
                      <a:pt x="1587" y="59"/>
                      <a:pt x="1587" y="59"/>
                    </a:cubicBezTo>
                    <a:cubicBezTo>
                      <a:pt x="1535" y="52"/>
                      <a:pt x="1535" y="52"/>
                      <a:pt x="1535" y="52"/>
                    </a:cubicBezTo>
                    <a:cubicBezTo>
                      <a:pt x="1489" y="93"/>
                      <a:pt x="1489" y="93"/>
                      <a:pt x="1489" y="93"/>
                    </a:cubicBezTo>
                    <a:cubicBezTo>
                      <a:pt x="1460" y="96"/>
                      <a:pt x="1460" y="96"/>
                      <a:pt x="1460" y="96"/>
                    </a:cubicBezTo>
                    <a:cubicBezTo>
                      <a:pt x="1483" y="186"/>
                      <a:pt x="1483" y="186"/>
                      <a:pt x="1483" y="186"/>
                    </a:cubicBezTo>
                    <a:cubicBezTo>
                      <a:pt x="1483" y="186"/>
                      <a:pt x="1485" y="238"/>
                      <a:pt x="1481" y="250"/>
                    </a:cubicBezTo>
                    <a:cubicBezTo>
                      <a:pt x="1478" y="263"/>
                      <a:pt x="1471" y="295"/>
                      <a:pt x="1471" y="295"/>
                    </a:cubicBezTo>
                    <a:cubicBezTo>
                      <a:pt x="1397" y="283"/>
                      <a:pt x="1397" y="283"/>
                      <a:pt x="1397" y="283"/>
                    </a:cubicBezTo>
                    <a:cubicBezTo>
                      <a:pt x="1403" y="227"/>
                      <a:pt x="1403" y="227"/>
                      <a:pt x="1403" y="227"/>
                    </a:cubicBezTo>
                    <a:cubicBezTo>
                      <a:pt x="1378" y="202"/>
                      <a:pt x="1378" y="202"/>
                      <a:pt x="1378" y="202"/>
                    </a:cubicBezTo>
                    <a:cubicBezTo>
                      <a:pt x="1342" y="224"/>
                      <a:pt x="1342" y="224"/>
                      <a:pt x="1342" y="224"/>
                    </a:cubicBezTo>
                    <a:cubicBezTo>
                      <a:pt x="1331" y="204"/>
                      <a:pt x="1331" y="204"/>
                      <a:pt x="1331" y="204"/>
                    </a:cubicBezTo>
                    <a:cubicBezTo>
                      <a:pt x="1331" y="204"/>
                      <a:pt x="1304" y="211"/>
                      <a:pt x="1295" y="204"/>
                    </a:cubicBezTo>
                    <a:cubicBezTo>
                      <a:pt x="1286" y="197"/>
                      <a:pt x="1286" y="186"/>
                      <a:pt x="1275" y="186"/>
                    </a:cubicBezTo>
                    <a:cubicBezTo>
                      <a:pt x="1265" y="186"/>
                      <a:pt x="1220" y="181"/>
                      <a:pt x="1191" y="188"/>
                    </a:cubicBezTo>
                    <a:cubicBezTo>
                      <a:pt x="1163" y="195"/>
                      <a:pt x="1127" y="206"/>
                      <a:pt x="1127" y="216"/>
                    </a:cubicBezTo>
                    <a:cubicBezTo>
                      <a:pt x="1127" y="227"/>
                      <a:pt x="1145" y="229"/>
                      <a:pt x="1143" y="236"/>
                    </a:cubicBezTo>
                    <a:cubicBezTo>
                      <a:pt x="1141" y="243"/>
                      <a:pt x="1123" y="254"/>
                      <a:pt x="1123" y="254"/>
                    </a:cubicBezTo>
                    <a:cubicBezTo>
                      <a:pt x="1143" y="267"/>
                      <a:pt x="1143" y="267"/>
                      <a:pt x="1143" y="267"/>
                    </a:cubicBezTo>
                    <a:cubicBezTo>
                      <a:pt x="1143" y="267"/>
                      <a:pt x="1148" y="283"/>
                      <a:pt x="1157" y="284"/>
                    </a:cubicBezTo>
                    <a:cubicBezTo>
                      <a:pt x="1166" y="286"/>
                      <a:pt x="1179" y="283"/>
                      <a:pt x="1188" y="290"/>
                    </a:cubicBezTo>
                    <a:cubicBezTo>
                      <a:pt x="1197" y="297"/>
                      <a:pt x="1222" y="308"/>
                      <a:pt x="1215" y="319"/>
                    </a:cubicBezTo>
                    <a:cubicBezTo>
                      <a:pt x="1207" y="329"/>
                      <a:pt x="1197" y="319"/>
                      <a:pt x="1189" y="319"/>
                    </a:cubicBezTo>
                    <a:cubicBezTo>
                      <a:pt x="1182" y="319"/>
                      <a:pt x="1172" y="324"/>
                      <a:pt x="1164" y="326"/>
                    </a:cubicBezTo>
                    <a:cubicBezTo>
                      <a:pt x="1157" y="327"/>
                      <a:pt x="1132" y="322"/>
                      <a:pt x="1132" y="322"/>
                    </a:cubicBezTo>
                    <a:cubicBezTo>
                      <a:pt x="1125" y="370"/>
                      <a:pt x="1125" y="370"/>
                      <a:pt x="1125" y="370"/>
                    </a:cubicBezTo>
                    <a:cubicBezTo>
                      <a:pt x="1096" y="336"/>
                      <a:pt x="1096" y="336"/>
                      <a:pt x="1096" y="336"/>
                    </a:cubicBezTo>
                    <a:cubicBezTo>
                      <a:pt x="1096" y="336"/>
                      <a:pt x="1069" y="351"/>
                      <a:pt x="1055" y="347"/>
                    </a:cubicBezTo>
                    <a:cubicBezTo>
                      <a:pt x="1041" y="344"/>
                      <a:pt x="1052" y="320"/>
                      <a:pt x="1052" y="320"/>
                    </a:cubicBezTo>
                    <a:cubicBezTo>
                      <a:pt x="1052" y="320"/>
                      <a:pt x="1041" y="301"/>
                      <a:pt x="1037" y="283"/>
                    </a:cubicBezTo>
                    <a:cubicBezTo>
                      <a:pt x="1034" y="265"/>
                      <a:pt x="1048" y="231"/>
                      <a:pt x="1048" y="231"/>
                    </a:cubicBezTo>
                    <a:cubicBezTo>
                      <a:pt x="1048" y="231"/>
                      <a:pt x="1035" y="224"/>
                      <a:pt x="1028" y="222"/>
                    </a:cubicBezTo>
                    <a:cubicBezTo>
                      <a:pt x="1021" y="220"/>
                      <a:pt x="1016" y="195"/>
                      <a:pt x="1016" y="195"/>
                    </a:cubicBezTo>
                    <a:cubicBezTo>
                      <a:pt x="996" y="213"/>
                      <a:pt x="996" y="213"/>
                      <a:pt x="996" y="213"/>
                    </a:cubicBezTo>
                    <a:cubicBezTo>
                      <a:pt x="960" y="186"/>
                      <a:pt x="960" y="186"/>
                      <a:pt x="960" y="186"/>
                    </a:cubicBezTo>
                    <a:cubicBezTo>
                      <a:pt x="955" y="161"/>
                      <a:pt x="955" y="161"/>
                      <a:pt x="955" y="161"/>
                    </a:cubicBezTo>
                    <a:cubicBezTo>
                      <a:pt x="946" y="170"/>
                      <a:pt x="946" y="170"/>
                      <a:pt x="946" y="170"/>
                    </a:cubicBezTo>
                    <a:cubicBezTo>
                      <a:pt x="912" y="161"/>
                      <a:pt x="912" y="161"/>
                      <a:pt x="912" y="161"/>
                    </a:cubicBezTo>
                    <a:cubicBezTo>
                      <a:pt x="926" y="136"/>
                      <a:pt x="926" y="136"/>
                      <a:pt x="926" y="136"/>
                    </a:cubicBezTo>
                    <a:cubicBezTo>
                      <a:pt x="903" y="130"/>
                      <a:pt x="903" y="130"/>
                      <a:pt x="903" y="130"/>
                    </a:cubicBezTo>
                    <a:cubicBezTo>
                      <a:pt x="903" y="130"/>
                      <a:pt x="890" y="111"/>
                      <a:pt x="887" y="100"/>
                    </a:cubicBezTo>
                    <a:cubicBezTo>
                      <a:pt x="883" y="89"/>
                      <a:pt x="881" y="80"/>
                      <a:pt x="881" y="80"/>
                    </a:cubicBezTo>
                    <a:cubicBezTo>
                      <a:pt x="881" y="80"/>
                      <a:pt x="863" y="69"/>
                      <a:pt x="856" y="69"/>
                    </a:cubicBezTo>
                    <a:cubicBezTo>
                      <a:pt x="849" y="69"/>
                      <a:pt x="840" y="71"/>
                      <a:pt x="833" y="61"/>
                    </a:cubicBezTo>
                    <a:cubicBezTo>
                      <a:pt x="826" y="50"/>
                      <a:pt x="817" y="25"/>
                      <a:pt x="801" y="18"/>
                    </a:cubicBezTo>
                    <a:cubicBezTo>
                      <a:pt x="785" y="10"/>
                      <a:pt x="758" y="19"/>
                      <a:pt x="758" y="19"/>
                    </a:cubicBezTo>
                    <a:cubicBezTo>
                      <a:pt x="742" y="0"/>
                      <a:pt x="742" y="0"/>
                      <a:pt x="742" y="0"/>
                    </a:cubicBezTo>
                    <a:cubicBezTo>
                      <a:pt x="704" y="32"/>
                      <a:pt x="704" y="32"/>
                      <a:pt x="704" y="32"/>
                    </a:cubicBezTo>
                    <a:cubicBezTo>
                      <a:pt x="688" y="96"/>
                      <a:pt x="688" y="96"/>
                      <a:pt x="688" y="96"/>
                    </a:cubicBezTo>
                    <a:cubicBezTo>
                      <a:pt x="613" y="161"/>
                      <a:pt x="613" y="161"/>
                      <a:pt x="613" y="161"/>
                    </a:cubicBezTo>
                    <a:cubicBezTo>
                      <a:pt x="613" y="161"/>
                      <a:pt x="573" y="163"/>
                      <a:pt x="561" y="155"/>
                    </a:cubicBezTo>
                    <a:cubicBezTo>
                      <a:pt x="548" y="148"/>
                      <a:pt x="534" y="138"/>
                      <a:pt x="525" y="141"/>
                    </a:cubicBezTo>
                    <a:cubicBezTo>
                      <a:pt x="516" y="145"/>
                      <a:pt x="518" y="182"/>
                      <a:pt x="514" y="193"/>
                    </a:cubicBezTo>
                    <a:cubicBezTo>
                      <a:pt x="510" y="204"/>
                      <a:pt x="498" y="236"/>
                      <a:pt x="498" y="241"/>
                    </a:cubicBezTo>
                    <a:cubicBezTo>
                      <a:pt x="498" y="247"/>
                      <a:pt x="496" y="272"/>
                      <a:pt x="496" y="272"/>
                    </a:cubicBezTo>
                    <a:cubicBezTo>
                      <a:pt x="496" y="272"/>
                      <a:pt x="453" y="288"/>
                      <a:pt x="444" y="302"/>
                    </a:cubicBezTo>
                    <a:cubicBezTo>
                      <a:pt x="435" y="317"/>
                      <a:pt x="451" y="333"/>
                      <a:pt x="451" y="333"/>
                    </a:cubicBezTo>
                    <a:cubicBezTo>
                      <a:pt x="451" y="333"/>
                      <a:pt x="441" y="336"/>
                      <a:pt x="432" y="336"/>
                    </a:cubicBezTo>
                    <a:cubicBezTo>
                      <a:pt x="423" y="336"/>
                      <a:pt x="412" y="349"/>
                      <a:pt x="412" y="349"/>
                    </a:cubicBezTo>
                    <a:cubicBezTo>
                      <a:pt x="398" y="336"/>
                      <a:pt x="398" y="336"/>
                      <a:pt x="398" y="336"/>
                    </a:cubicBezTo>
                    <a:cubicBezTo>
                      <a:pt x="376" y="333"/>
                      <a:pt x="376" y="333"/>
                      <a:pt x="376" y="333"/>
                    </a:cubicBezTo>
                    <a:cubicBezTo>
                      <a:pt x="358" y="317"/>
                      <a:pt x="358" y="317"/>
                      <a:pt x="358" y="317"/>
                    </a:cubicBezTo>
                    <a:cubicBezTo>
                      <a:pt x="340" y="335"/>
                      <a:pt x="340" y="335"/>
                      <a:pt x="340" y="335"/>
                    </a:cubicBezTo>
                    <a:cubicBezTo>
                      <a:pt x="340" y="335"/>
                      <a:pt x="353" y="354"/>
                      <a:pt x="351" y="362"/>
                    </a:cubicBezTo>
                    <a:cubicBezTo>
                      <a:pt x="349" y="369"/>
                      <a:pt x="347" y="385"/>
                      <a:pt x="347" y="385"/>
                    </a:cubicBezTo>
                    <a:cubicBezTo>
                      <a:pt x="369" y="399"/>
                      <a:pt x="369" y="399"/>
                      <a:pt x="369" y="399"/>
                    </a:cubicBezTo>
                    <a:cubicBezTo>
                      <a:pt x="367" y="462"/>
                      <a:pt x="367" y="462"/>
                      <a:pt x="367" y="462"/>
                    </a:cubicBezTo>
                    <a:cubicBezTo>
                      <a:pt x="292" y="476"/>
                      <a:pt x="292" y="476"/>
                      <a:pt x="292" y="476"/>
                    </a:cubicBezTo>
                    <a:cubicBezTo>
                      <a:pt x="292" y="476"/>
                      <a:pt x="283" y="440"/>
                      <a:pt x="274" y="433"/>
                    </a:cubicBezTo>
                    <a:cubicBezTo>
                      <a:pt x="265" y="426"/>
                      <a:pt x="247" y="412"/>
                      <a:pt x="247" y="412"/>
                    </a:cubicBezTo>
                    <a:cubicBezTo>
                      <a:pt x="227" y="433"/>
                      <a:pt x="227" y="433"/>
                      <a:pt x="227" y="433"/>
                    </a:cubicBezTo>
                    <a:cubicBezTo>
                      <a:pt x="165" y="406"/>
                      <a:pt x="165" y="406"/>
                      <a:pt x="165" y="406"/>
                    </a:cubicBezTo>
                    <a:cubicBezTo>
                      <a:pt x="124" y="469"/>
                      <a:pt x="124" y="469"/>
                      <a:pt x="124" y="469"/>
                    </a:cubicBezTo>
                    <a:cubicBezTo>
                      <a:pt x="98" y="417"/>
                      <a:pt x="98" y="417"/>
                      <a:pt x="98" y="417"/>
                    </a:cubicBezTo>
                    <a:cubicBezTo>
                      <a:pt x="82" y="437"/>
                      <a:pt x="82" y="437"/>
                      <a:pt x="82" y="437"/>
                    </a:cubicBezTo>
                    <a:cubicBezTo>
                      <a:pt x="45" y="442"/>
                      <a:pt x="45" y="442"/>
                      <a:pt x="45" y="442"/>
                    </a:cubicBezTo>
                    <a:cubicBezTo>
                      <a:pt x="45" y="442"/>
                      <a:pt x="0" y="492"/>
                      <a:pt x="5" y="501"/>
                    </a:cubicBezTo>
                    <a:cubicBezTo>
                      <a:pt x="11" y="510"/>
                      <a:pt x="39" y="521"/>
                      <a:pt x="39" y="521"/>
                    </a:cubicBezTo>
                    <a:cubicBezTo>
                      <a:pt x="39" y="521"/>
                      <a:pt x="29" y="630"/>
                      <a:pt x="36" y="643"/>
                    </a:cubicBezTo>
                    <a:cubicBezTo>
                      <a:pt x="43" y="655"/>
                      <a:pt x="50" y="725"/>
                      <a:pt x="50" y="725"/>
                    </a:cubicBezTo>
                    <a:cubicBezTo>
                      <a:pt x="82" y="711"/>
                      <a:pt x="82" y="711"/>
                      <a:pt x="82" y="711"/>
                    </a:cubicBezTo>
                    <a:cubicBezTo>
                      <a:pt x="70" y="763"/>
                      <a:pt x="70" y="763"/>
                      <a:pt x="70" y="763"/>
                    </a:cubicBezTo>
                    <a:cubicBezTo>
                      <a:pt x="70" y="763"/>
                      <a:pt x="89" y="757"/>
                      <a:pt x="97" y="763"/>
                    </a:cubicBezTo>
                    <a:cubicBezTo>
                      <a:pt x="104" y="768"/>
                      <a:pt x="88" y="793"/>
                      <a:pt x="88" y="793"/>
                    </a:cubicBezTo>
                    <a:cubicBezTo>
                      <a:pt x="88" y="793"/>
                      <a:pt x="109" y="809"/>
                      <a:pt x="109" y="820"/>
                    </a:cubicBezTo>
                    <a:cubicBezTo>
                      <a:pt x="109" y="831"/>
                      <a:pt x="100" y="856"/>
                      <a:pt x="89" y="856"/>
                    </a:cubicBezTo>
                    <a:cubicBezTo>
                      <a:pt x="79" y="856"/>
                      <a:pt x="79" y="856"/>
                      <a:pt x="79" y="856"/>
                    </a:cubicBezTo>
                    <a:cubicBezTo>
                      <a:pt x="73" y="913"/>
                      <a:pt x="73" y="913"/>
                      <a:pt x="73" y="913"/>
                    </a:cubicBezTo>
                    <a:cubicBezTo>
                      <a:pt x="55" y="940"/>
                      <a:pt x="55" y="940"/>
                      <a:pt x="55" y="940"/>
                    </a:cubicBezTo>
                    <a:cubicBezTo>
                      <a:pt x="77" y="990"/>
                      <a:pt x="77" y="990"/>
                      <a:pt x="77" y="990"/>
                    </a:cubicBezTo>
                    <a:cubicBezTo>
                      <a:pt x="120" y="983"/>
                      <a:pt x="120" y="983"/>
                      <a:pt x="120" y="983"/>
                    </a:cubicBezTo>
                    <a:cubicBezTo>
                      <a:pt x="141" y="996"/>
                      <a:pt x="141" y="996"/>
                      <a:pt x="141" y="996"/>
                    </a:cubicBezTo>
                    <a:cubicBezTo>
                      <a:pt x="167" y="996"/>
                      <a:pt x="167" y="996"/>
                      <a:pt x="167" y="996"/>
                    </a:cubicBezTo>
                    <a:cubicBezTo>
                      <a:pt x="172" y="972"/>
                      <a:pt x="172" y="972"/>
                      <a:pt x="172" y="972"/>
                    </a:cubicBezTo>
                    <a:cubicBezTo>
                      <a:pt x="193" y="960"/>
                      <a:pt x="193" y="960"/>
                      <a:pt x="193" y="960"/>
                    </a:cubicBezTo>
                    <a:cubicBezTo>
                      <a:pt x="195" y="919"/>
                      <a:pt x="195" y="919"/>
                      <a:pt x="195" y="919"/>
                    </a:cubicBezTo>
                    <a:cubicBezTo>
                      <a:pt x="247" y="910"/>
                      <a:pt x="247" y="910"/>
                      <a:pt x="247" y="910"/>
                    </a:cubicBezTo>
                    <a:cubicBezTo>
                      <a:pt x="256" y="929"/>
                      <a:pt x="256" y="929"/>
                      <a:pt x="256" y="929"/>
                    </a:cubicBezTo>
                    <a:cubicBezTo>
                      <a:pt x="285" y="915"/>
                      <a:pt x="285" y="915"/>
                      <a:pt x="285" y="915"/>
                    </a:cubicBezTo>
                    <a:cubicBezTo>
                      <a:pt x="285" y="915"/>
                      <a:pt x="285" y="897"/>
                      <a:pt x="288" y="886"/>
                    </a:cubicBezTo>
                    <a:cubicBezTo>
                      <a:pt x="292" y="876"/>
                      <a:pt x="296" y="863"/>
                      <a:pt x="296" y="863"/>
                    </a:cubicBezTo>
                    <a:cubicBezTo>
                      <a:pt x="276" y="833"/>
                      <a:pt x="276" y="833"/>
                      <a:pt x="276" y="833"/>
                    </a:cubicBezTo>
                    <a:cubicBezTo>
                      <a:pt x="276" y="833"/>
                      <a:pt x="263" y="863"/>
                      <a:pt x="254" y="863"/>
                    </a:cubicBezTo>
                    <a:cubicBezTo>
                      <a:pt x="245" y="863"/>
                      <a:pt x="231" y="861"/>
                      <a:pt x="231" y="861"/>
                    </a:cubicBezTo>
                    <a:cubicBezTo>
                      <a:pt x="249" y="845"/>
                      <a:pt x="249" y="845"/>
                      <a:pt x="249" y="845"/>
                    </a:cubicBezTo>
                    <a:cubicBezTo>
                      <a:pt x="220" y="834"/>
                      <a:pt x="220" y="834"/>
                      <a:pt x="220" y="834"/>
                    </a:cubicBezTo>
                    <a:cubicBezTo>
                      <a:pt x="222" y="802"/>
                      <a:pt x="222" y="802"/>
                      <a:pt x="222" y="802"/>
                    </a:cubicBezTo>
                    <a:cubicBezTo>
                      <a:pt x="222" y="802"/>
                      <a:pt x="253" y="800"/>
                      <a:pt x="265" y="793"/>
                    </a:cubicBezTo>
                    <a:cubicBezTo>
                      <a:pt x="278" y="786"/>
                      <a:pt x="288" y="783"/>
                      <a:pt x="288" y="783"/>
                    </a:cubicBezTo>
                    <a:cubicBezTo>
                      <a:pt x="315" y="799"/>
                      <a:pt x="315" y="799"/>
                      <a:pt x="315" y="799"/>
                    </a:cubicBezTo>
                    <a:cubicBezTo>
                      <a:pt x="333" y="781"/>
                      <a:pt x="333" y="781"/>
                      <a:pt x="333" y="781"/>
                    </a:cubicBezTo>
                    <a:cubicBezTo>
                      <a:pt x="333" y="781"/>
                      <a:pt x="349" y="800"/>
                      <a:pt x="355" y="800"/>
                    </a:cubicBezTo>
                    <a:cubicBezTo>
                      <a:pt x="360" y="800"/>
                      <a:pt x="378" y="813"/>
                      <a:pt x="378" y="813"/>
                    </a:cubicBezTo>
                    <a:cubicBezTo>
                      <a:pt x="387" y="836"/>
                      <a:pt x="387" y="836"/>
                      <a:pt x="387" y="836"/>
                    </a:cubicBezTo>
                    <a:cubicBezTo>
                      <a:pt x="389" y="790"/>
                      <a:pt x="389" y="790"/>
                      <a:pt x="389" y="790"/>
                    </a:cubicBezTo>
                    <a:cubicBezTo>
                      <a:pt x="433" y="775"/>
                      <a:pt x="433" y="775"/>
                      <a:pt x="433" y="775"/>
                    </a:cubicBezTo>
                    <a:cubicBezTo>
                      <a:pt x="433" y="775"/>
                      <a:pt x="419" y="817"/>
                      <a:pt x="419" y="827"/>
                    </a:cubicBezTo>
                    <a:cubicBezTo>
                      <a:pt x="419" y="838"/>
                      <a:pt x="430" y="879"/>
                      <a:pt x="430" y="879"/>
                    </a:cubicBezTo>
                    <a:cubicBezTo>
                      <a:pt x="455" y="879"/>
                      <a:pt x="455" y="879"/>
                      <a:pt x="455" y="879"/>
                    </a:cubicBezTo>
                    <a:cubicBezTo>
                      <a:pt x="457" y="847"/>
                      <a:pt x="457" y="847"/>
                      <a:pt x="457" y="847"/>
                    </a:cubicBezTo>
                    <a:cubicBezTo>
                      <a:pt x="473" y="842"/>
                      <a:pt x="473" y="842"/>
                      <a:pt x="473" y="842"/>
                    </a:cubicBezTo>
                    <a:cubicBezTo>
                      <a:pt x="500" y="885"/>
                      <a:pt x="500" y="885"/>
                      <a:pt x="500" y="885"/>
                    </a:cubicBezTo>
                    <a:cubicBezTo>
                      <a:pt x="521" y="847"/>
                      <a:pt x="521" y="847"/>
                      <a:pt x="521" y="847"/>
                    </a:cubicBezTo>
                    <a:cubicBezTo>
                      <a:pt x="534" y="863"/>
                      <a:pt x="534" y="863"/>
                      <a:pt x="534" y="863"/>
                    </a:cubicBezTo>
                    <a:cubicBezTo>
                      <a:pt x="557" y="872"/>
                      <a:pt x="557" y="872"/>
                      <a:pt x="557" y="872"/>
                    </a:cubicBezTo>
                    <a:cubicBezTo>
                      <a:pt x="555" y="915"/>
                      <a:pt x="555" y="915"/>
                      <a:pt x="555" y="915"/>
                    </a:cubicBezTo>
                    <a:cubicBezTo>
                      <a:pt x="555" y="915"/>
                      <a:pt x="570" y="933"/>
                      <a:pt x="575" y="940"/>
                    </a:cubicBezTo>
                    <a:cubicBezTo>
                      <a:pt x="580" y="947"/>
                      <a:pt x="582" y="956"/>
                      <a:pt x="582" y="956"/>
                    </a:cubicBezTo>
                    <a:cubicBezTo>
                      <a:pt x="582" y="956"/>
                      <a:pt x="570" y="962"/>
                      <a:pt x="562" y="971"/>
                    </a:cubicBezTo>
                    <a:cubicBezTo>
                      <a:pt x="555" y="980"/>
                      <a:pt x="537" y="1008"/>
                      <a:pt x="537" y="1008"/>
                    </a:cubicBezTo>
                    <a:cubicBezTo>
                      <a:pt x="561" y="1019"/>
                      <a:pt x="561" y="1019"/>
                      <a:pt x="561" y="1019"/>
                    </a:cubicBezTo>
                    <a:cubicBezTo>
                      <a:pt x="561" y="1019"/>
                      <a:pt x="568" y="1005"/>
                      <a:pt x="575" y="997"/>
                    </a:cubicBezTo>
                    <a:cubicBezTo>
                      <a:pt x="582" y="990"/>
                      <a:pt x="593" y="981"/>
                      <a:pt x="593" y="981"/>
                    </a:cubicBezTo>
                    <a:cubicBezTo>
                      <a:pt x="593" y="981"/>
                      <a:pt x="605" y="1012"/>
                      <a:pt x="605" y="1035"/>
                    </a:cubicBezTo>
                    <a:cubicBezTo>
                      <a:pt x="605" y="1058"/>
                      <a:pt x="607" y="1087"/>
                      <a:pt x="607" y="1087"/>
                    </a:cubicBezTo>
                    <a:cubicBezTo>
                      <a:pt x="677" y="1087"/>
                      <a:pt x="677" y="1087"/>
                      <a:pt x="677" y="1087"/>
                    </a:cubicBezTo>
                    <a:cubicBezTo>
                      <a:pt x="677" y="1087"/>
                      <a:pt x="674" y="1067"/>
                      <a:pt x="679" y="1058"/>
                    </a:cubicBezTo>
                    <a:cubicBezTo>
                      <a:pt x="684" y="1049"/>
                      <a:pt x="704" y="1024"/>
                      <a:pt x="704" y="1024"/>
                    </a:cubicBezTo>
                    <a:cubicBezTo>
                      <a:pt x="704" y="1024"/>
                      <a:pt x="708" y="1060"/>
                      <a:pt x="715" y="1060"/>
                    </a:cubicBezTo>
                    <a:cubicBezTo>
                      <a:pt x="722" y="1060"/>
                      <a:pt x="733" y="1060"/>
                      <a:pt x="733" y="1060"/>
                    </a:cubicBezTo>
                    <a:cubicBezTo>
                      <a:pt x="738" y="1105"/>
                      <a:pt x="738" y="1105"/>
                      <a:pt x="738" y="1105"/>
                    </a:cubicBezTo>
                    <a:cubicBezTo>
                      <a:pt x="718" y="1137"/>
                      <a:pt x="718" y="1137"/>
                      <a:pt x="718" y="1137"/>
                    </a:cubicBezTo>
                    <a:cubicBezTo>
                      <a:pt x="718" y="1137"/>
                      <a:pt x="740" y="1134"/>
                      <a:pt x="743" y="1139"/>
                    </a:cubicBezTo>
                    <a:cubicBezTo>
                      <a:pt x="747" y="1144"/>
                      <a:pt x="774" y="1169"/>
                      <a:pt x="768" y="1178"/>
                    </a:cubicBezTo>
                    <a:cubicBezTo>
                      <a:pt x="763" y="1187"/>
                      <a:pt x="734" y="1187"/>
                      <a:pt x="734" y="1187"/>
                    </a:cubicBezTo>
                    <a:cubicBezTo>
                      <a:pt x="740" y="1205"/>
                      <a:pt x="740" y="1205"/>
                      <a:pt x="740" y="1205"/>
                    </a:cubicBezTo>
                    <a:cubicBezTo>
                      <a:pt x="740" y="1205"/>
                      <a:pt x="724" y="1227"/>
                      <a:pt x="729" y="1236"/>
                    </a:cubicBezTo>
                    <a:cubicBezTo>
                      <a:pt x="734" y="1245"/>
                      <a:pt x="749" y="1245"/>
                      <a:pt x="752" y="1252"/>
                    </a:cubicBezTo>
                    <a:cubicBezTo>
                      <a:pt x="756" y="1259"/>
                      <a:pt x="749" y="1272"/>
                      <a:pt x="749" y="1281"/>
                    </a:cubicBezTo>
                    <a:cubicBezTo>
                      <a:pt x="749" y="1289"/>
                      <a:pt x="754" y="1300"/>
                      <a:pt x="754" y="1300"/>
                    </a:cubicBezTo>
                    <a:cubicBezTo>
                      <a:pt x="734" y="1311"/>
                      <a:pt x="734" y="1311"/>
                      <a:pt x="734" y="1311"/>
                    </a:cubicBezTo>
                    <a:cubicBezTo>
                      <a:pt x="754" y="1384"/>
                      <a:pt x="754" y="1384"/>
                      <a:pt x="754" y="1384"/>
                    </a:cubicBezTo>
                    <a:cubicBezTo>
                      <a:pt x="826" y="1429"/>
                      <a:pt x="826" y="1429"/>
                      <a:pt x="826" y="1429"/>
                    </a:cubicBezTo>
                    <a:cubicBezTo>
                      <a:pt x="829" y="1445"/>
                      <a:pt x="829" y="1445"/>
                      <a:pt x="829" y="1445"/>
                    </a:cubicBezTo>
                    <a:cubicBezTo>
                      <a:pt x="799" y="1469"/>
                      <a:pt x="799" y="1469"/>
                      <a:pt x="799" y="1469"/>
                    </a:cubicBezTo>
                    <a:cubicBezTo>
                      <a:pt x="840" y="1543"/>
                      <a:pt x="840" y="1543"/>
                      <a:pt x="840" y="1543"/>
                    </a:cubicBezTo>
                    <a:cubicBezTo>
                      <a:pt x="890" y="1551"/>
                      <a:pt x="890" y="1551"/>
                      <a:pt x="890" y="1551"/>
                    </a:cubicBezTo>
                    <a:cubicBezTo>
                      <a:pt x="890" y="1551"/>
                      <a:pt x="966" y="1637"/>
                      <a:pt x="962" y="1648"/>
                    </a:cubicBezTo>
                    <a:cubicBezTo>
                      <a:pt x="958" y="1659"/>
                      <a:pt x="942" y="1669"/>
                      <a:pt x="942" y="1669"/>
                    </a:cubicBezTo>
                    <a:cubicBezTo>
                      <a:pt x="942" y="1669"/>
                      <a:pt x="966" y="1702"/>
                      <a:pt x="964" y="1710"/>
                    </a:cubicBezTo>
                    <a:cubicBezTo>
                      <a:pt x="962" y="1719"/>
                      <a:pt x="939" y="1743"/>
                      <a:pt x="939" y="1743"/>
                    </a:cubicBezTo>
                    <a:cubicBezTo>
                      <a:pt x="957" y="1753"/>
                      <a:pt x="957" y="1753"/>
                      <a:pt x="957" y="1753"/>
                    </a:cubicBezTo>
                    <a:cubicBezTo>
                      <a:pt x="953" y="1798"/>
                      <a:pt x="953" y="1798"/>
                      <a:pt x="953" y="1798"/>
                    </a:cubicBezTo>
                    <a:cubicBezTo>
                      <a:pt x="933" y="1804"/>
                      <a:pt x="933" y="1804"/>
                      <a:pt x="933" y="1804"/>
                    </a:cubicBezTo>
                    <a:cubicBezTo>
                      <a:pt x="937" y="1838"/>
                      <a:pt x="937" y="1838"/>
                      <a:pt x="937" y="1838"/>
                    </a:cubicBezTo>
                    <a:cubicBezTo>
                      <a:pt x="962" y="1836"/>
                      <a:pt x="962" y="1836"/>
                      <a:pt x="962" y="1836"/>
                    </a:cubicBezTo>
                    <a:cubicBezTo>
                      <a:pt x="980" y="1890"/>
                      <a:pt x="980" y="1890"/>
                      <a:pt x="980" y="1890"/>
                    </a:cubicBezTo>
                    <a:cubicBezTo>
                      <a:pt x="931" y="1924"/>
                      <a:pt x="931" y="1924"/>
                      <a:pt x="931" y="1924"/>
                    </a:cubicBezTo>
                    <a:cubicBezTo>
                      <a:pt x="937" y="1882"/>
                      <a:pt x="937" y="1882"/>
                      <a:pt x="937" y="1882"/>
                    </a:cubicBezTo>
                    <a:cubicBezTo>
                      <a:pt x="921" y="1877"/>
                      <a:pt x="921" y="1877"/>
                      <a:pt x="921" y="1877"/>
                    </a:cubicBezTo>
                    <a:cubicBezTo>
                      <a:pt x="915" y="1899"/>
                      <a:pt x="915" y="1899"/>
                      <a:pt x="915" y="1899"/>
                    </a:cubicBezTo>
                    <a:cubicBezTo>
                      <a:pt x="896" y="1908"/>
                      <a:pt x="896" y="1908"/>
                      <a:pt x="896" y="1908"/>
                    </a:cubicBezTo>
                    <a:cubicBezTo>
                      <a:pt x="896" y="1908"/>
                      <a:pt x="854" y="1875"/>
                      <a:pt x="847" y="1875"/>
                    </a:cubicBezTo>
                    <a:cubicBezTo>
                      <a:pt x="840" y="1875"/>
                      <a:pt x="819" y="1888"/>
                      <a:pt x="822" y="1899"/>
                    </a:cubicBezTo>
                    <a:cubicBezTo>
                      <a:pt x="826" y="1909"/>
                      <a:pt x="828" y="1929"/>
                      <a:pt x="828" y="1929"/>
                    </a:cubicBezTo>
                    <a:cubicBezTo>
                      <a:pt x="872" y="1958"/>
                      <a:pt x="872" y="1958"/>
                      <a:pt x="872" y="1958"/>
                    </a:cubicBezTo>
                    <a:cubicBezTo>
                      <a:pt x="860" y="1977"/>
                      <a:pt x="860" y="1977"/>
                      <a:pt x="860" y="1977"/>
                    </a:cubicBezTo>
                    <a:cubicBezTo>
                      <a:pt x="856" y="2040"/>
                      <a:pt x="856" y="2040"/>
                      <a:pt x="856" y="2040"/>
                    </a:cubicBezTo>
                    <a:cubicBezTo>
                      <a:pt x="856" y="2040"/>
                      <a:pt x="831" y="2053"/>
                      <a:pt x="826" y="2053"/>
                    </a:cubicBezTo>
                    <a:cubicBezTo>
                      <a:pt x="820" y="2053"/>
                      <a:pt x="801" y="2060"/>
                      <a:pt x="801" y="2060"/>
                    </a:cubicBezTo>
                    <a:cubicBezTo>
                      <a:pt x="806" y="2080"/>
                      <a:pt x="806" y="2080"/>
                      <a:pt x="806" y="2080"/>
                    </a:cubicBezTo>
                    <a:cubicBezTo>
                      <a:pt x="772" y="2094"/>
                      <a:pt x="772" y="2094"/>
                      <a:pt x="772" y="2094"/>
                    </a:cubicBezTo>
                    <a:cubicBezTo>
                      <a:pt x="763" y="2114"/>
                      <a:pt x="763" y="2114"/>
                      <a:pt x="763" y="2114"/>
                    </a:cubicBezTo>
                    <a:cubicBezTo>
                      <a:pt x="749" y="2123"/>
                      <a:pt x="749" y="2123"/>
                      <a:pt x="749" y="2123"/>
                    </a:cubicBezTo>
                    <a:cubicBezTo>
                      <a:pt x="718" y="2108"/>
                      <a:pt x="718" y="2108"/>
                      <a:pt x="718" y="2108"/>
                    </a:cubicBezTo>
                    <a:cubicBezTo>
                      <a:pt x="670" y="2112"/>
                      <a:pt x="670" y="2112"/>
                      <a:pt x="670" y="2112"/>
                    </a:cubicBezTo>
                    <a:cubicBezTo>
                      <a:pt x="679" y="2144"/>
                      <a:pt x="679" y="2144"/>
                      <a:pt x="679" y="2144"/>
                    </a:cubicBezTo>
                    <a:cubicBezTo>
                      <a:pt x="648" y="2183"/>
                      <a:pt x="648" y="2183"/>
                      <a:pt x="648" y="2183"/>
                    </a:cubicBezTo>
                    <a:cubicBezTo>
                      <a:pt x="648" y="2221"/>
                      <a:pt x="648" y="2221"/>
                      <a:pt x="648" y="2221"/>
                    </a:cubicBezTo>
                    <a:cubicBezTo>
                      <a:pt x="648" y="2221"/>
                      <a:pt x="672" y="2234"/>
                      <a:pt x="677" y="2246"/>
                    </a:cubicBezTo>
                    <a:cubicBezTo>
                      <a:pt x="682" y="2259"/>
                      <a:pt x="697" y="2334"/>
                      <a:pt x="704" y="2363"/>
                    </a:cubicBezTo>
                    <a:cubicBezTo>
                      <a:pt x="711" y="2391"/>
                      <a:pt x="751" y="2472"/>
                      <a:pt x="751" y="2472"/>
                    </a:cubicBezTo>
                    <a:cubicBezTo>
                      <a:pt x="731" y="2499"/>
                      <a:pt x="731" y="2499"/>
                      <a:pt x="731" y="2499"/>
                    </a:cubicBezTo>
                    <a:cubicBezTo>
                      <a:pt x="754" y="2508"/>
                      <a:pt x="754" y="2508"/>
                      <a:pt x="754" y="2508"/>
                    </a:cubicBezTo>
                    <a:cubicBezTo>
                      <a:pt x="725" y="2547"/>
                      <a:pt x="725" y="2547"/>
                      <a:pt x="725" y="2547"/>
                    </a:cubicBezTo>
                    <a:cubicBezTo>
                      <a:pt x="729" y="2588"/>
                      <a:pt x="729" y="2588"/>
                      <a:pt x="729" y="2588"/>
                    </a:cubicBezTo>
                    <a:cubicBezTo>
                      <a:pt x="704" y="2624"/>
                      <a:pt x="704" y="2624"/>
                      <a:pt x="704" y="2624"/>
                    </a:cubicBezTo>
                    <a:cubicBezTo>
                      <a:pt x="722" y="2642"/>
                      <a:pt x="722" y="2642"/>
                      <a:pt x="722" y="2642"/>
                    </a:cubicBezTo>
                    <a:cubicBezTo>
                      <a:pt x="722" y="2642"/>
                      <a:pt x="731" y="2678"/>
                      <a:pt x="722" y="2690"/>
                    </a:cubicBezTo>
                    <a:cubicBezTo>
                      <a:pt x="713" y="2703"/>
                      <a:pt x="704" y="2714"/>
                      <a:pt x="704" y="2714"/>
                    </a:cubicBezTo>
                    <a:cubicBezTo>
                      <a:pt x="729" y="2757"/>
                      <a:pt x="729" y="2757"/>
                      <a:pt x="729" y="2757"/>
                    </a:cubicBezTo>
                    <a:cubicBezTo>
                      <a:pt x="690" y="2785"/>
                      <a:pt x="690" y="2785"/>
                      <a:pt x="690" y="2785"/>
                    </a:cubicBezTo>
                    <a:cubicBezTo>
                      <a:pt x="690" y="2785"/>
                      <a:pt x="716" y="2810"/>
                      <a:pt x="720" y="2818"/>
                    </a:cubicBezTo>
                    <a:cubicBezTo>
                      <a:pt x="724" y="2825"/>
                      <a:pt x="742" y="2866"/>
                      <a:pt x="738" y="2879"/>
                    </a:cubicBezTo>
                    <a:cubicBezTo>
                      <a:pt x="734" y="2891"/>
                      <a:pt x="691" y="2932"/>
                      <a:pt x="691" y="2932"/>
                    </a:cubicBezTo>
                    <a:cubicBezTo>
                      <a:pt x="666" y="2900"/>
                      <a:pt x="666" y="2900"/>
                      <a:pt x="666" y="2900"/>
                    </a:cubicBezTo>
                    <a:cubicBezTo>
                      <a:pt x="632" y="2893"/>
                      <a:pt x="632" y="2893"/>
                      <a:pt x="632" y="2893"/>
                    </a:cubicBezTo>
                    <a:cubicBezTo>
                      <a:pt x="618" y="2920"/>
                      <a:pt x="618" y="2920"/>
                      <a:pt x="618" y="2920"/>
                    </a:cubicBezTo>
                    <a:cubicBezTo>
                      <a:pt x="528" y="2905"/>
                      <a:pt x="528" y="2905"/>
                      <a:pt x="528" y="2905"/>
                    </a:cubicBezTo>
                    <a:cubicBezTo>
                      <a:pt x="528" y="2905"/>
                      <a:pt x="519" y="2938"/>
                      <a:pt x="503" y="2943"/>
                    </a:cubicBezTo>
                    <a:cubicBezTo>
                      <a:pt x="487" y="2948"/>
                      <a:pt x="450" y="2968"/>
                      <a:pt x="437" y="2968"/>
                    </a:cubicBezTo>
                    <a:cubicBezTo>
                      <a:pt x="424" y="2968"/>
                      <a:pt x="399" y="2968"/>
                      <a:pt x="399" y="2968"/>
                    </a:cubicBezTo>
                    <a:cubicBezTo>
                      <a:pt x="376" y="2997"/>
                      <a:pt x="376" y="2997"/>
                      <a:pt x="376" y="2997"/>
                    </a:cubicBezTo>
                    <a:cubicBezTo>
                      <a:pt x="376" y="2997"/>
                      <a:pt x="443" y="3038"/>
                      <a:pt x="455" y="3046"/>
                    </a:cubicBezTo>
                    <a:cubicBezTo>
                      <a:pt x="458" y="3046"/>
                      <a:pt x="459" y="3046"/>
                      <a:pt x="459" y="3046"/>
                    </a:cubicBezTo>
                    <a:cubicBezTo>
                      <a:pt x="459" y="3046"/>
                      <a:pt x="459" y="3021"/>
                      <a:pt x="468" y="3012"/>
                    </a:cubicBez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 name="Freeform 8"/>
              <p:cNvSpPr>
                <a:spLocks/>
              </p:cNvSpPr>
              <p:nvPr/>
            </p:nvSpPr>
            <p:spPr bwMode="gray">
              <a:xfrm>
                <a:off x="5329238" y="3095625"/>
                <a:ext cx="1314450" cy="1244600"/>
              </a:xfrm>
              <a:custGeom>
                <a:avLst/>
                <a:gdLst>
                  <a:gd name="T0" fmla="*/ 1183 w 2273"/>
                  <a:gd name="T1" fmla="*/ 1605 h 2150"/>
                  <a:gd name="T2" fmla="*/ 1284 w 2273"/>
                  <a:gd name="T3" fmla="*/ 1686 h 2150"/>
                  <a:gd name="T4" fmla="*/ 1391 w 2273"/>
                  <a:gd name="T5" fmla="*/ 1832 h 2150"/>
                  <a:gd name="T6" fmla="*/ 1457 w 2273"/>
                  <a:gd name="T7" fmla="*/ 1702 h 2150"/>
                  <a:gd name="T8" fmla="*/ 1594 w 2273"/>
                  <a:gd name="T9" fmla="*/ 1644 h 2150"/>
                  <a:gd name="T10" fmla="*/ 1665 w 2273"/>
                  <a:gd name="T11" fmla="*/ 1494 h 2150"/>
                  <a:gd name="T12" fmla="*/ 1820 w 2273"/>
                  <a:gd name="T13" fmla="*/ 1373 h 2150"/>
                  <a:gd name="T14" fmla="*/ 1731 w 2273"/>
                  <a:gd name="T15" fmla="*/ 1296 h 2150"/>
                  <a:gd name="T16" fmla="*/ 1792 w 2273"/>
                  <a:gd name="T17" fmla="*/ 1159 h 2150"/>
                  <a:gd name="T18" fmla="*/ 1936 w 2273"/>
                  <a:gd name="T19" fmla="*/ 1109 h 2150"/>
                  <a:gd name="T20" fmla="*/ 2044 w 2273"/>
                  <a:gd name="T21" fmla="*/ 1051 h 2150"/>
                  <a:gd name="T22" fmla="*/ 2097 w 2273"/>
                  <a:gd name="T23" fmla="*/ 1088 h 2150"/>
                  <a:gd name="T24" fmla="*/ 2213 w 2273"/>
                  <a:gd name="T25" fmla="*/ 965 h 2150"/>
                  <a:gd name="T26" fmla="*/ 2248 w 2273"/>
                  <a:gd name="T27" fmla="*/ 900 h 2150"/>
                  <a:gd name="T28" fmla="*/ 2255 w 2273"/>
                  <a:gd name="T29" fmla="*/ 766 h 2150"/>
                  <a:gd name="T30" fmla="*/ 2198 w 2273"/>
                  <a:gd name="T31" fmla="*/ 676 h 2150"/>
                  <a:gd name="T32" fmla="*/ 2144 w 2273"/>
                  <a:gd name="T33" fmla="*/ 567 h 2150"/>
                  <a:gd name="T34" fmla="*/ 2112 w 2273"/>
                  <a:gd name="T35" fmla="*/ 473 h 2150"/>
                  <a:gd name="T36" fmla="*/ 2053 w 2273"/>
                  <a:gd name="T37" fmla="*/ 412 h 2150"/>
                  <a:gd name="T38" fmla="*/ 2026 w 2273"/>
                  <a:gd name="T39" fmla="*/ 332 h 2150"/>
                  <a:gd name="T40" fmla="*/ 2066 w 2273"/>
                  <a:gd name="T41" fmla="*/ 150 h 2150"/>
                  <a:gd name="T42" fmla="*/ 2015 w 2273"/>
                  <a:gd name="T43" fmla="*/ 82 h 2150"/>
                  <a:gd name="T44" fmla="*/ 1828 w 2273"/>
                  <a:gd name="T45" fmla="*/ 135 h 2150"/>
                  <a:gd name="T46" fmla="*/ 1677 w 2273"/>
                  <a:gd name="T47" fmla="*/ 41 h 2150"/>
                  <a:gd name="T48" fmla="*/ 1679 w 2273"/>
                  <a:gd name="T49" fmla="*/ 294 h 2150"/>
                  <a:gd name="T50" fmla="*/ 1634 w 2273"/>
                  <a:gd name="T51" fmla="*/ 420 h 2150"/>
                  <a:gd name="T52" fmla="*/ 1358 w 2273"/>
                  <a:gd name="T53" fmla="*/ 496 h 2150"/>
                  <a:gd name="T54" fmla="*/ 1360 w 2273"/>
                  <a:gd name="T55" fmla="*/ 350 h 2150"/>
                  <a:gd name="T56" fmla="*/ 1353 w 2273"/>
                  <a:gd name="T57" fmla="*/ 221 h 2150"/>
                  <a:gd name="T58" fmla="*/ 1212 w 2273"/>
                  <a:gd name="T59" fmla="*/ 59 h 2150"/>
                  <a:gd name="T60" fmla="*/ 1085 w 2273"/>
                  <a:gd name="T61" fmla="*/ 155 h 2150"/>
                  <a:gd name="T62" fmla="*/ 832 w 2273"/>
                  <a:gd name="T63" fmla="*/ 253 h 2150"/>
                  <a:gd name="T64" fmla="*/ 713 w 2273"/>
                  <a:gd name="T65" fmla="*/ 305 h 2150"/>
                  <a:gd name="T66" fmla="*/ 556 w 2273"/>
                  <a:gd name="T67" fmla="*/ 447 h 2150"/>
                  <a:gd name="T68" fmla="*/ 508 w 2273"/>
                  <a:gd name="T69" fmla="*/ 574 h 2150"/>
                  <a:gd name="T70" fmla="*/ 269 w 2273"/>
                  <a:gd name="T71" fmla="*/ 597 h 2150"/>
                  <a:gd name="T72" fmla="*/ 177 w 2273"/>
                  <a:gd name="T73" fmla="*/ 610 h 2150"/>
                  <a:gd name="T74" fmla="*/ 101 w 2273"/>
                  <a:gd name="T75" fmla="*/ 718 h 2150"/>
                  <a:gd name="T76" fmla="*/ 170 w 2273"/>
                  <a:gd name="T77" fmla="*/ 861 h 2150"/>
                  <a:gd name="T78" fmla="*/ 209 w 2273"/>
                  <a:gd name="T79" fmla="*/ 1135 h 2150"/>
                  <a:gd name="T80" fmla="*/ 186 w 2273"/>
                  <a:gd name="T81" fmla="*/ 1312 h 2150"/>
                  <a:gd name="T82" fmla="*/ 0 w 2273"/>
                  <a:gd name="T83" fmla="*/ 1410 h 2150"/>
                  <a:gd name="T84" fmla="*/ 94 w 2273"/>
                  <a:gd name="T85" fmla="*/ 1525 h 2150"/>
                  <a:gd name="T86" fmla="*/ 87 w 2273"/>
                  <a:gd name="T87" fmla="*/ 1645 h 2150"/>
                  <a:gd name="T88" fmla="*/ 166 w 2273"/>
                  <a:gd name="T89" fmla="*/ 1808 h 2150"/>
                  <a:gd name="T90" fmla="*/ 163 w 2273"/>
                  <a:gd name="T91" fmla="*/ 1948 h 2150"/>
                  <a:gd name="T92" fmla="*/ 290 w 2273"/>
                  <a:gd name="T93" fmla="*/ 2150 h 2150"/>
                  <a:gd name="T94" fmla="*/ 343 w 2273"/>
                  <a:gd name="T95" fmla="*/ 2148 h 2150"/>
                  <a:gd name="T96" fmla="*/ 489 w 2273"/>
                  <a:gd name="T97" fmla="*/ 2148 h 2150"/>
                  <a:gd name="T98" fmla="*/ 522 w 2273"/>
                  <a:gd name="T99" fmla="*/ 2057 h 2150"/>
                  <a:gd name="T100" fmla="*/ 589 w 2273"/>
                  <a:gd name="T101" fmla="*/ 2040 h 2150"/>
                  <a:gd name="T102" fmla="*/ 671 w 2273"/>
                  <a:gd name="T103" fmla="*/ 1937 h 2150"/>
                  <a:gd name="T104" fmla="*/ 824 w 2273"/>
                  <a:gd name="T105" fmla="*/ 1861 h 2150"/>
                  <a:gd name="T106" fmla="*/ 1037 w 2273"/>
                  <a:gd name="T107" fmla="*/ 1777 h 2150"/>
                  <a:gd name="T108" fmla="*/ 1128 w 2273"/>
                  <a:gd name="T109" fmla="*/ 1703 h 2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73" h="2150">
                    <a:moveTo>
                      <a:pt x="1164" y="1684"/>
                    </a:moveTo>
                    <a:cubicBezTo>
                      <a:pt x="1190" y="1681"/>
                      <a:pt x="1190" y="1681"/>
                      <a:pt x="1190" y="1681"/>
                    </a:cubicBezTo>
                    <a:cubicBezTo>
                      <a:pt x="1181" y="1660"/>
                      <a:pt x="1181" y="1660"/>
                      <a:pt x="1181" y="1660"/>
                    </a:cubicBezTo>
                    <a:cubicBezTo>
                      <a:pt x="1190" y="1636"/>
                      <a:pt x="1190" y="1636"/>
                      <a:pt x="1190" y="1636"/>
                    </a:cubicBezTo>
                    <a:cubicBezTo>
                      <a:pt x="1183" y="1605"/>
                      <a:pt x="1183" y="1605"/>
                      <a:pt x="1183" y="1605"/>
                    </a:cubicBezTo>
                    <a:cubicBezTo>
                      <a:pt x="1183" y="1605"/>
                      <a:pt x="1197" y="1590"/>
                      <a:pt x="1216" y="1593"/>
                    </a:cubicBezTo>
                    <a:cubicBezTo>
                      <a:pt x="1236" y="1595"/>
                      <a:pt x="1233" y="1602"/>
                      <a:pt x="1233" y="1602"/>
                    </a:cubicBezTo>
                    <a:cubicBezTo>
                      <a:pt x="1231" y="1643"/>
                      <a:pt x="1231" y="1643"/>
                      <a:pt x="1231" y="1643"/>
                    </a:cubicBezTo>
                    <a:cubicBezTo>
                      <a:pt x="1231" y="1643"/>
                      <a:pt x="1262" y="1645"/>
                      <a:pt x="1267" y="1653"/>
                    </a:cubicBezTo>
                    <a:cubicBezTo>
                      <a:pt x="1272" y="1660"/>
                      <a:pt x="1284" y="1686"/>
                      <a:pt x="1284" y="1686"/>
                    </a:cubicBezTo>
                    <a:cubicBezTo>
                      <a:pt x="1284" y="1686"/>
                      <a:pt x="1307" y="1669"/>
                      <a:pt x="1312" y="1677"/>
                    </a:cubicBezTo>
                    <a:cubicBezTo>
                      <a:pt x="1317" y="1684"/>
                      <a:pt x="1324" y="1710"/>
                      <a:pt x="1317" y="1724"/>
                    </a:cubicBezTo>
                    <a:cubicBezTo>
                      <a:pt x="1310" y="1739"/>
                      <a:pt x="1310" y="1756"/>
                      <a:pt x="1322" y="1768"/>
                    </a:cubicBezTo>
                    <a:cubicBezTo>
                      <a:pt x="1334" y="1779"/>
                      <a:pt x="1358" y="1803"/>
                      <a:pt x="1358" y="1818"/>
                    </a:cubicBezTo>
                    <a:cubicBezTo>
                      <a:pt x="1358" y="1832"/>
                      <a:pt x="1382" y="1832"/>
                      <a:pt x="1391" y="1832"/>
                    </a:cubicBezTo>
                    <a:cubicBezTo>
                      <a:pt x="1401" y="1832"/>
                      <a:pt x="1406" y="1842"/>
                      <a:pt x="1406" y="1842"/>
                    </a:cubicBezTo>
                    <a:cubicBezTo>
                      <a:pt x="1420" y="1844"/>
                      <a:pt x="1420" y="1844"/>
                      <a:pt x="1420" y="1844"/>
                    </a:cubicBezTo>
                    <a:cubicBezTo>
                      <a:pt x="1441" y="1800"/>
                      <a:pt x="1441" y="1800"/>
                      <a:pt x="1441" y="1800"/>
                    </a:cubicBezTo>
                    <a:cubicBezTo>
                      <a:pt x="1420" y="1747"/>
                      <a:pt x="1420" y="1747"/>
                      <a:pt x="1420" y="1747"/>
                    </a:cubicBezTo>
                    <a:cubicBezTo>
                      <a:pt x="1457" y="1702"/>
                      <a:pt x="1457" y="1702"/>
                      <a:pt x="1457" y="1702"/>
                    </a:cubicBezTo>
                    <a:cubicBezTo>
                      <a:pt x="1457" y="1692"/>
                      <a:pt x="1457" y="1692"/>
                      <a:pt x="1457" y="1692"/>
                    </a:cubicBezTo>
                    <a:cubicBezTo>
                      <a:pt x="1512" y="1644"/>
                      <a:pt x="1512" y="1644"/>
                      <a:pt x="1512" y="1644"/>
                    </a:cubicBezTo>
                    <a:cubicBezTo>
                      <a:pt x="1525" y="1663"/>
                      <a:pt x="1525" y="1663"/>
                      <a:pt x="1525" y="1663"/>
                    </a:cubicBezTo>
                    <a:cubicBezTo>
                      <a:pt x="1568" y="1676"/>
                      <a:pt x="1568" y="1676"/>
                      <a:pt x="1568" y="1676"/>
                    </a:cubicBezTo>
                    <a:cubicBezTo>
                      <a:pt x="1568" y="1676"/>
                      <a:pt x="1586" y="1652"/>
                      <a:pt x="1594" y="1644"/>
                    </a:cubicBezTo>
                    <a:cubicBezTo>
                      <a:pt x="1602" y="1636"/>
                      <a:pt x="1618" y="1621"/>
                      <a:pt x="1618" y="1621"/>
                    </a:cubicBezTo>
                    <a:cubicBezTo>
                      <a:pt x="1633" y="1618"/>
                      <a:pt x="1633" y="1618"/>
                      <a:pt x="1633" y="1618"/>
                    </a:cubicBezTo>
                    <a:cubicBezTo>
                      <a:pt x="1633" y="1618"/>
                      <a:pt x="1626" y="1581"/>
                      <a:pt x="1641" y="1565"/>
                    </a:cubicBezTo>
                    <a:cubicBezTo>
                      <a:pt x="1657" y="1549"/>
                      <a:pt x="1678" y="1515"/>
                      <a:pt x="1678" y="1515"/>
                    </a:cubicBezTo>
                    <a:cubicBezTo>
                      <a:pt x="1665" y="1494"/>
                      <a:pt x="1665" y="1494"/>
                      <a:pt x="1665" y="1494"/>
                    </a:cubicBezTo>
                    <a:cubicBezTo>
                      <a:pt x="1673" y="1444"/>
                      <a:pt x="1673" y="1444"/>
                      <a:pt x="1673" y="1444"/>
                    </a:cubicBezTo>
                    <a:cubicBezTo>
                      <a:pt x="1789" y="1439"/>
                      <a:pt x="1789" y="1439"/>
                      <a:pt x="1789" y="1439"/>
                    </a:cubicBezTo>
                    <a:cubicBezTo>
                      <a:pt x="1802" y="1428"/>
                      <a:pt x="1802" y="1428"/>
                      <a:pt x="1802" y="1428"/>
                    </a:cubicBezTo>
                    <a:cubicBezTo>
                      <a:pt x="1784" y="1402"/>
                      <a:pt x="1784" y="1402"/>
                      <a:pt x="1784" y="1402"/>
                    </a:cubicBezTo>
                    <a:cubicBezTo>
                      <a:pt x="1820" y="1373"/>
                      <a:pt x="1820" y="1373"/>
                      <a:pt x="1820" y="1373"/>
                    </a:cubicBezTo>
                    <a:cubicBezTo>
                      <a:pt x="1834" y="1331"/>
                      <a:pt x="1834" y="1331"/>
                      <a:pt x="1834" y="1331"/>
                    </a:cubicBezTo>
                    <a:cubicBezTo>
                      <a:pt x="1834" y="1331"/>
                      <a:pt x="1826" y="1312"/>
                      <a:pt x="1818" y="1304"/>
                    </a:cubicBezTo>
                    <a:cubicBezTo>
                      <a:pt x="1810" y="1296"/>
                      <a:pt x="1807" y="1265"/>
                      <a:pt x="1807" y="1265"/>
                    </a:cubicBezTo>
                    <a:cubicBezTo>
                      <a:pt x="1807" y="1265"/>
                      <a:pt x="1760" y="1270"/>
                      <a:pt x="1752" y="1273"/>
                    </a:cubicBezTo>
                    <a:cubicBezTo>
                      <a:pt x="1744" y="1275"/>
                      <a:pt x="1731" y="1296"/>
                      <a:pt x="1731" y="1296"/>
                    </a:cubicBezTo>
                    <a:cubicBezTo>
                      <a:pt x="1707" y="1257"/>
                      <a:pt x="1707" y="1257"/>
                      <a:pt x="1707" y="1257"/>
                    </a:cubicBezTo>
                    <a:cubicBezTo>
                      <a:pt x="1723" y="1228"/>
                      <a:pt x="1723" y="1228"/>
                      <a:pt x="1723" y="1228"/>
                    </a:cubicBezTo>
                    <a:cubicBezTo>
                      <a:pt x="1723" y="1228"/>
                      <a:pt x="1731" y="1212"/>
                      <a:pt x="1741" y="1204"/>
                    </a:cubicBezTo>
                    <a:cubicBezTo>
                      <a:pt x="1752" y="1196"/>
                      <a:pt x="1760" y="1194"/>
                      <a:pt x="1776" y="1186"/>
                    </a:cubicBezTo>
                    <a:cubicBezTo>
                      <a:pt x="1792" y="1178"/>
                      <a:pt x="1792" y="1159"/>
                      <a:pt x="1792" y="1159"/>
                    </a:cubicBezTo>
                    <a:cubicBezTo>
                      <a:pt x="1828" y="1165"/>
                      <a:pt x="1828" y="1165"/>
                      <a:pt x="1828" y="1165"/>
                    </a:cubicBezTo>
                    <a:cubicBezTo>
                      <a:pt x="1871" y="1152"/>
                      <a:pt x="1871" y="1152"/>
                      <a:pt x="1871" y="1152"/>
                    </a:cubicBezTo>
                    <a:cubicBezTo>
                      <a:pt x="1871" y="1152"/>
                      <a:pt x="1900" y="1170"/>
                      <a:pt x="1910" y="1167"/>
                    </a:cubicBezTo>
                    <a:cubicBezTo>
                      <a:pt x="1921" y="1165"/>
                      <a:pt x="1942" y="1152"/>
                      <a:pt x="1942" y="1152"/>
                    </a:cubicBezTo>
                    <a:cubicBezTo>
                      <a:pt x="1942" y="1152"/>
                      <a:pt x="1944" y="1123"/>
                      <a:pt x="1936" y="1109"/>
                    </a:cubicBezTo>
                    <a:cubicBezTo>
                      <a:pt x="1929" y="1096"/>
                      <a:pt x="1918" y="1067"/>
                      <a:pt x="1918" y="1067"/>
                    </a:cubicBezTo>
                    <a:cubicBezTo>
                      <a:pt x="1918" y="1067"/>
                      <a:pt x="1947" y="1049"/>
                      <a:pt x="1957" y="1041"/>
                    </a:cubicBezTo>
                    <a:cubicBezTo>
                      <a:pt x="1968" y="1033"/>
                      <a:pt x="1994" y="1030"/>
                      <a:pt x="1994" y="1030"/>
                    </a:cubicBezTo>
                    <a:cubicBezTo>
                      <a:pt x="2015" y="1049"/>
                      <a:pt x="2015" y="1049"/>
                      <a:pt x="2015" y="1049"/>
                    </a:cubicBezTo>
                    <a:cubicBezTo>
                      <a:pt x="2044" y="1051"/>
                      <a:pt x="2044" y="1051"/>
                      <a:pt x="2044" y="1051"/>
                    </a:cubicBezTo>
                    <a:cubicBezTo>
                      <a:pt x="2044" y="1051"/>
                      <a:pt x="2034" y="1075"/>
                      <a:pt x="2034" y="1088"/>
                    </a:cubicBezTo>
                    <a:cubicBezTo>
                      <a:pt x="2034" y="1102"/>
                      <a:pt x="2042" y="1112"/>
                      <a:pt x="2042" y="1112"/>
                    </a:cubicBezTo>
                    <a:cubicBezTo>
                      <a:pt x="2065" y="1099"/>
                      <a:pt x="2065" y="1099"/>
                      <a:pt x="2065" y="1099"/>
                    </a:cubicBezTo>
                    <a:cubicBezTo>
                      <a:pt x="2084" y="1109"/>
                      <a:pt x="2084" y="1109"/>
                      <a:pt x="2084" y="1109"/>
                    </a:cubicBezTo>
                    <a:cubicBezTo>
                      <a:pt x="2097" y="1088"/>
                      <a:pt x="2097" y="1088"/>
                      <a:pt x="2097" y="1088"/>
                    </a:cubicBezTo>
                    <a:cubicBezTo>
                      <a:pt x="2123" y="1088"/>
                      <a:pt x="2123" y="1088"/>
                      <a:pt x="2123" y="1088"/>
                    </a:cubicBezTo>
                    <a:cubicBezTo>
                      <a:pt x="2131" y="1062"/>
                      <a:pt x="2131" y="1062"/>
                      <a:pt x="2131" y="1062"/>
                    </a:cubicBezTo>
                    <a:cubicBezTo>
                      <a:pt x="2187" y="1028"/>
                      <a:pt x="2187" y="1028"/>
                      <a:pt x="2187" y="1028"/>
                    </a:cubicBezTo>
                    <a:cubicBezTo>
                      <a:pt x="2176" y="999"/>
                      <a:pt x="2176" y="999"/>
                      <a:pt x="2176" y="999"/>
                    </a:cubicBezTo>
                    <a:cubicBezTo>
                      <a:pt x="2213" y="965"/>
                      <a:pt x="2213" y="965"/>
                      <a:pt x="2213" y="965"/>
                    </a:cubicBezTo>
                    <a:cubicBezTo>
                      <a:pt x="2200" y="941"/>
                      <a:pt x="2200" y="941"/>
                      <a:pt x="2200" y="941"/>
                    </a:cubicBezTo>
                    <a:cubicBezTo>
                      <a:pt x="2258" y="922"/>
                      <a:pt x="2258" y="922"/>
                      <a:pt x="2258" y="922"/>
                    </a:cubicBezTo>
                    <a:cubicBezTo>
                      <a:pt x="2266" y="901"/>
                      <a:pt x="2266" y="901"/>
                      <a:pt x="2266" y="901"/>
                    </a:cubicBezTo>
                    <a:cubicBezTo>
                      <a:pt x="2267" y="901"/>
                      <a:pt x="2267" y="901"/>
                      <a:pt x="2267" y="901"/>
                    </a:cubicBezTo>
                    <a:cubicBezTo>
                      <a:pt x="2248" y="900"/>
                      <a:pt x="2248" y="900"/>
                      <a:pt x="2248" y="900"/>
                    </a:cubicBezTo>
                    <a:cubicBezTo>
                      <a:pt x="2222" y="908"/>
                      <a:pt x="2222" y="908"/>
                      <a:pt x="2222" y="908"/>
                    </a:cubicBezTo>
                    <a:cubicBezTo>
                      <a:pt x="2218" y="875"/>
                      <a:pt x="2218" y="875"/>
                      <a:pt x="2218" y="875"/>
                    </a:cubicBezTo>
                    <a:cubicBezTo>
                      <a:pt x="2218" y="875"/>
                      <a:pt x="2236" y="850"/>
                      <a:pt x="2236" y="843"/>
                    </a:cubicBezTo>
                    <a:cubicBezTo>
                      <a:pt x="2236" y="837"/>
                      <a:pt x="2217" y="810"/>
                      <a:pt x="2217" y="810"/>
                    </a:cubicBezTo>
                    <a:cubicBezTo>
                      <a:pt x="2217" y="810"/>
                      <a:pt x="2245" y="786"/>
                      <a:pt x="2255" y="766"/>
                    </a:cubicBezTo>
                    <a:cubicBezTo>
                      <a:pt x="2265" y="746"/>
                      <a:pt x="2266" y="703"/>
                      <a:pt x="2266" y="703"/>
                    </a:cubicBezTo>
                    <a:cubicBezTo>
                      <a:pt x="2266" y="703"/>
                      <a:pt x="2273" y="695"/>
                      <a:pt x="2273" y="686"/>
                    </a:cubicBezTo>
                    <a:cubicBezTo>
                      <a:pt x="2273" y="678"/>
                      <a:pt x="2250" y="683"/>
                      <a:pt x="2238" y="681"/>
                    </a:cubicBezTo>
                    <a:cubicBezTo>
                      <a:pt x="2227" y="680"/>
                      <a:pt x="2215" y="695"/>
                      <a:pt x="2210" y="695"/>
                    </a:cubicBezTo>
                    <a:cubicBezTo>
                      <a:pt x="2205" y="695"/>
                      <a:pt x="2203" y="686"/>
                      <a:pt x="2198" y="676"/>
                    </a:cubicBezTo>
                    <a:cubicBezTo>
                      <a:pt x="2193" y="666"/>
                      <a:pt x="2203" y="632"/>
                      <a:pt x="2203" y="632"/>
                    </a:cubicBezTo>
                    <a:cubicBezTo>
                      <a:pt x="2169" y="625"/>
                      <a:pt x="2169" y="625"/>
                      <a:pt x="2169" y="625"/>
                    </a:cubicBezTo>
                    <a:cubicBezTo>
                      <a:pt x="2169" y="625"/>
                      <a:pt x="2164" y="609"/>
                      <a:pt x="2164" y="600"/>
                    </a:cubicBezTo>
                    <a:cubicBezTo>
                      <a:pt x="2164" y="592"/>
                      <a:pt x="2167" y="570"/>
                      <a:pt x="2167" y="570"/>
                    </a:cubicBezTo>
                    <a:cubicBezTo>
                      <a:pt x="2144" y="567"/>
                      <a:pt x="2144" y="567"/>
                      <a:pt x="2144" y="567"/>
                    </a:cubicBezTo>
                    <a:cubicBezTo>
                      <a:pt x="2121" y="580"/>
                      <a:pt x="2121" y="580"/>
                      <a:pt x="2121" y="580"/>
                    </a:cubicBezTo>
                    <a:cubicBezTo>
                      <a:pt x="2121" y="580"/>
                      <a:pt x="2101" y="574"/>
                      <a:pt x="2099" y="562"/>
                    </a:cubicBezTo>
                    <a:cubicBezTo>
                      <a:pt x="2097" y="551"/>
                      <a:pt x="2117" y="531"/>
                      <a:pt x="2117" y="523"/>
                    </a:cubicBezTo>
                    <a:cubicBezTo>
                      <a:pt x="2117" y="514"/>
                      <a:pt x="2104" y="483"/>
                      <a:pt x="2104" y="483"/>
                    </a:cubicBezTo>
                    <a:cubicBezTo>
                      <a:pt x="2112" y="473"/>
                      <a:pt x="2112" y="473"/>
                      <a:pt x="2112" y="473"/>
                    </a:cubicBezTo>
                    <a:cubicBezTo>
                      <a:pt x="2112" y="473"/>
                      <a:pt x="2111" y="461"/>
                      <a:pt x="2102" y="458"/>
                    </a:cubicBezTo>
                    <a:cubicBezTo>
                      <a:pt x="2094" y="455"/>
                      <a:pt x="2073" y="445"/>
                      <a:pt x="2073" y="445"/>
                    </a:cubicBezTo>
                    <a:cubicBezTo>
                      <a:pt x="2101" y="418"/>
                      <a:pt x="2101" y="418"/>
                      <a:pt x="2101" y="418"/>
                    </a:cubicBezTo>
                    <a:cubicBezTo>
                      <a:pt x="2086" y="405"/>
                      <a:pt x="2086" y="405"/>
                      <a:pt x="2086" y="405"/>
                    </a:cubicBezTo>
                    <a:cubicBezTo>
                      <a:pt x="2053" y="412"/>
                      <a:pt x="2053" y="412"/>
                      <a:pt x="2053" y="412"/>
                    </a:cubicBezTo>
                    <a:cubicBezTo>
                      <a:pt x="2048" y="400"/>
                      <a:pt x="2048" y="400"/>
                      <a:pt x="2048" y="400"/>
                    </a:cubicBezTo>
                    <a:cubicBezTo>
                      <a:pt x="2011" y="410"/>
                      <a:pt x="2011" y="410"/>
                      <a:pt x="2011" y="410"/>
                    </a:cubicBezTo>
                    <a:cubicBezTo>
                      <a:pt x="2000" y="352"/>
                      <a:pt x="2000" y="352"/>
                      <a:pt x="2000" y="352"/>
                    </a:cubicBezTo>
                    <a:cubicBezTo>
                      <a:pt x="2035" y="349"/>
                      <a:pt x="2035" y="349"/>
                      <a:pt x="2035" y="349"/>
                    </a:cubicBezTo>
                    <a:cubicBezTo>
                      <a:pt x="2026" y="332"/>
                      <a:pt x="2026" y="332"/>
                      <a:pt x="2026" y="332"/>
                    </a:cubicBezTo>
                    <a:cubicBezTo>
                      <a:pt x="2045" y="306"/>
                      <a:pt x="2045" y="306"/>
                      <a:pt x="2045" y="306"/>
                    </a:cubicBezTo>
                    <a:cubicBezTo>
                      <a:pt x="1982" y="286"/>
                      <a:pt x="1982" y="286"/>
                      <a:pt x="1982" y="286"/>
                    </a:cubicBezTo>
                    <a:cubicBezTo>
                      <a:pt x="1982" y="286"/>
                      <a:pt x="1987" y="221"/>
                      <a:pt x="2007" y="213"/>
                    </a:cubicBezTo>
                    <a:cubicBezTo>
                      <a:pt x="2026" y="205"/>
                      <a:pt x="2054" y="197"/>
                      <a:pt x="2056" y="190"/>
                    </a:cubicBezTo>
                    <a:cubicBezTo>
                      <a:pt x="2058" y="183"/>
                      <a:pt x="2066" y="150"/>
                      <a:pt x="2066" y="150"/>
                    </a:cubicBezTo>
                    <a:cubicBezTo>
                      <a:pt x="2066" y="150"/>
                      <a:pt x="2083" y="130"/>
                      <a:pt x="2083" y="125"/>
                    </a:cubicBezTo>
                    <a:cubicBezTo>
                      <a:pt x="2083" y="120"/>
                      <a:pt x="2068" y="84"/>
                      <a:pt x="2068" y="84"/>
                    </a:cubicBezTo>
                    <a:cubicBezTo>
                      <a:pt x="2086" y="58"/>
                      <a:pt x="2086" y="58"/>
                      <a:pt x="2086" y="58"/>
                    </a:cubicBezTo>
                    <a:cubicBezTo>
                      <a:pt x="2046" y="41"/>
                      <a:pt x="2046" y="41"/>
                      <a:pt x="2046" y="41"/>
                    </a:cubicBezTo>
                    <a:cubicBezTo>
                      <a:pt x="2015" y="82"/>
                      <a:pt x="2015" y="82"/>
                      <a:pt x="2015" y="82"/>
                    </a:cubicBezTo>
                    <a:cubicBezTo>
                      <a:pt x="1993" y="87"/>
                      <a:pt x="1993" y="87"/>
                      <a:pt x="1993" y="87"/>
                    </a:cubicBezTo>
                    <a:cubicBezTo>
                      <a:pt x="1993" y="87"/>
                      <a:pt x="1992" y="106"/>
                      <a:pt x="1988" y="111"/>
                    </a:cubicBezTo>
                    <a:cubicBezTo>
                      <a:pt x="1985" y="116"/>
                      <a:pt x="1973" y="135"/>
                      <a:pt x="1965" y="140"/>
                    </a:cubicBezTo>
                    <a:cubicBezTo>
                      <a:pt x="1957" y="145"/>
                      <a:pt x="1919" y="144"/>
                      <a:pt x="1919" y="144"/>
                    </a:cubicBezTo>
                    <a:cubicBezTo>
                      <a:pt x="1828" y="135"/>
                      <a:pt x="1828" y="135"/>
                      <a:pt x="1828" y="135"/>
                    </a:cubicBezTo>
                    <a:cubicBezTo>
                      <a:pt x="1828" y="135"/>
                      <a:pt x="1829" y="92"/>
                      <a:pt x="1833" y="71"/>
                    </a:cubicBezTo>
                    <a:cubicBezTo>
                      <a:pt x="1836" y="49"/>
                      <a:pt x="1816" y="6"/>
                      <a:pt x="1803" y="3"/>
                    </a:cubicBezTo>
                    <a:cubicBezTo>
                      <a:pt x="1790" y="0"/>
                      <a:pt x="1765" y="26"/>
                      <a:pt x="1750" y="28"/>
                    </a:cubicBezTo>
                    <a:cubicBezTo>
                      <a:pt x="1735" y="29"/>
                      <a:pt x="1715" y="20"/>
                      <a:pt x="1715" y="20"/>
                    </a:cubicBezTo>
                    <a:cubicBezTo>
                      <a:pt x="1677" y="41"/>
                      <a:pt x="1677" y="41"/>
                      <a:pt x="1677" y="41"/>
                    </a:cubicBezTo>
                    <a:cubicBezTo>
                      <a:pt x="1677" y="41"/>
                      <a:pt x="1674" y="69"/>
                      <a:pt x="1662" y="77"/>
                    </a:cubicBezTo>
                    <a:cubicBezTo>
                      <a:pt x="1651" y="86"/>
                      <a:pt x="1588" y="74"/>
                      <a:pt x="1588" y="74"/>
                    </a:cubicBezTo>
                    <a:cubicBezTo>
                      <a:pt x="1588" y="74"/>
                      <a:pt x="1583" y="106"/>
                      <a:pt x="1595" y="122"/>
                    </a:cubicBezTo>
                    <a:cubicBezTo>
                      <a:pt x="1606" y="139"/>
                      <a:pt x="1659" y="155"/>
                      <a:pt x="1669" y="168"/>
                    </a:cubicBezTo>
                    <a:cubicBezTo>
                      <a:pt x="1679" y="182"/>
                      <a:pt x="1682" y="276"/>
                      <a:pt x="1679" y="294"/>
                    </a:cubicBezTo>
                    <a:cubicBezTo>
                      <a:pt x="1676" y="312"/>
                      <a:pt x="1664" y="326"/>
                      <a:pt x="1666" y="334"/>
                    </a:cubicBezTo>
                    <a:cubicBezTo>
                      <a:pt x="1667" y="342"/>
                      <a:pt x="1697" y="350"/>
                      <a:pt x="1697" y="350"/>
                    </a:cubicBezTo>
                    <a:cubicBezTo>
                      <a:pt x="1697" y="350"/>
                      <a:pt x="1692" y="362"/>
                      <a:pt x="1691" y="367"/>
                    </a:cubicBezTo>
                    <a:cubicBezTo>
                      <a:pt x="1689" y="372"/>
                      <a:pt x="1651" y="385"/>
                      <a:pt x="1639" y="392"/>
                    </a:cubicBezTo>
                    <a:cubicBezTo>
                      <a:pt x="1628" y="398"/>
                      <a:pt x="1634" y="420"/>
                      <a:pt x="1634" y="420"/>
                    </a:cubicBezTo>
                    <a:cubicBezTo>
                      <a:pt x="1557" y="397"/>
                      <a:pt x="1557" y="397"/>
                      <a:pt x="1557" y="397"/>
                    </a:cubicBezTo>
                    <a:cubicBezTo>
                      <a:pt x="1557" y="397"/>
                      <a:pt x="1522" y="433"/>
                      <a:pt x="1509" y="443"/>
                    </a:cubicBezTo>
                    <a:cubicBezTo>
                      <a:pt x="1495" y="453"/>
                      <a:pt x="1454" y="468"/>
                      <a:pt x="1454" y="468"/>
                    </a:cubicBezTo>
                    <a:cubicBezTo>
                      <a:pt x="1454" y="468"/>
                      <a:pt x="1421" y="458"/>
                      <a:pt x="1408" y="458"/>
                    </a:cubicBezTo>
                    <a:cubicBezTo>
                      <a:pt x="1394" y="458"/>
                      <a:pt x="1358" y="496"/>
                      <a:pt x="1358" y="496"/>
                    </a:cubicBezTo>
                    <a:cubicBezTo>
                      <a:pt x="1312" y="432"/>
                      <a:pt x="1312" y="432"/>
                      <a:pt x="1312" y="432"/>
                    </a:cubicBezTo>
                    <a:cubicBezTo>
                      <a:pt x="1312" y="432"/>
                      <a:pt x="1343" y="408"/>
                      <a:pt x="1353" y="403"/>
                    </a:cubicBezTo>
                    <a:cubicBezTo>
                      <a:pt x="1363" y="398"/>
                      <a:pt x="1386" y="395"/>
                      <a:pt x="1386" y="395"/>
                    </a:cubicBezTo>
                    <a:cubicBezTo>
                      <a:pt x="1401" y="342"/>
                      <a:pt x="1401" y="342"/>
                      <a:pt x="1401" y="342"/>
                    </a:cubicBezTo>
                    <a:cubicBezTo>
                      <a:pt x="1401" y="342"/>
                      <a:pt x="1366" y="352"/>
                      <a:pt x="1360" y="350"/>
                    </a:cubicBezTo>
                    <a:cubicBezTo>
                      <a:pt x="1353" y="349"/>
                      <a:pt x="1315" y="324"/>
                      <a:pt x="1315" y="317"/>
                    </a:cubicBezTo>
                    <a:cubicBezTo>
                      <a:pt x="1315" y="311"/>
                      <a:pt x="1343" y="284"/>
                      <a:pt x="1345" y="279"/>
                    </a:cubicBezTo>
                    <a:cubicBezTo>
                      <a:pt x="1346" y="274"/>
                      <a:pt x="1345" y="261"/>
                      <a:pt x="1345" y="261"/>
                    </a:cubicBezTo>
                    <a:cubicBezTo>
                      <a:pt x="1345" y="261"/>
                      <a:pt x="1358" y="259"/>
                      <a:pt x="1358" y="254"/>
                    </a:cubicBezTo>
                    <a:cubicBezTo>
                      <a:pt x="1358" y="250"/>
                      <a:pt x="1353" y="226"/>
                      <a:pt x="1353" y="221"/>
                    </a:cubicBezTo>
                    <a:cubicBezTo>
                      <a:pt x="1353" y="216"/>
                      <a:pt x="1378" y="203"/>
                      <a:pt x="1378" y="203"/>
                    </a:cubicBezTo>
                    <a:cubicBezTo>
                      <a:pt x="1328" y="134"/>
                      <a:pt x="1328" y="134"/>
                      <a:pt x="1328" y="134"/>
                    </a:cubicBezTo>
                    <a:cubicBezTo>
                      <a:pt x="1328" y="134"/>
                      <a:pt x="1302" y="155"/>
                      <a:pt x="1287" y="155"/>
                    </a:cubicBezTo>
                    <a:cubicBezTo>
                      <a:pt x="1272" y="155"/>
                      <a:pt x="1232" y="120"/>
                      <a:pt x="1222" y="114"/>
                    </a:cubicBezTo>
                    <a:cubicBezTo>
                      <a:pt x="1212" y="107"/>
                      <a:pt x="1214" y="71"/>
                      <a:pt x="1212" y="59"/>
                    </a:cubicBezTo>
                    <a:cubicBezTo>
                      <a:pt x="1211" y="48"/>
                      <a:pt x="1159" y="34"/>
                      <a:pt x="1159" y="34"/>
                    </a:cubicBezTo>
                    <a:cubicBezTo>
                      <a:pt x="1135" y="73"/>
                      <a:pt x="1135" y="73"/>
                      <a:pt x="1135" y="73"/>
                    </a:cubicBezTo>
                    <a:cubicBezTo>
                      <a:pt x="1156" y="86"/>
                      <a:pt x="1156" y="86"/>
                      <a:pt x="1156" y="86"/>
                    </a:cubicBezTo>
                    <a:cubicBezTo>
                      <a:pt x="1156" y="86"/>
                      <a:pt x="1146" y="132"/>
                      <a:pt x="1136" y="139"/>
                    </a:cubicBezTo>
                    <a:cubicBezTo>
                      <a:pt x="1126" y="145"/>
                      <a:pt x="1103" y="147"/>
                      <a:pt x="1085" y="155"/>
                    </a:cubicBezTo>
                    <a:cubicBezTo>
                      <a:pt x="1067" y="163"/>
                      <a:pt x="1039" y="192"/>
                      <a:pt x="1020" y="205"/>
                    </a:cubicBezTo>
                    <a:cubicBezTo>
                      <a:pt x="1002" y="218"/>
                      <a:pt x="963" y="230"/>
                      <a:pt x="963" y="230"/>
                    </a:cubicBezTo>
                    <a:cubicBezTo>
                      <a:pt x="944" y="251"/>
                      <a:pt x="944" y="251"/>
                      <a:pt x="944" y="251"/>
                    </a:cubicBezTo>
                    <a:cubicBezTo>
                      <a:pt x="944" y="251"/>
                      <a:pt x="895" y="230"/>
                      <a:pt x="878" y="231"/>
                    </a:cubicBezTo>
                    <a:cubicBezTo>
                      <a:pt x="862" y="233"/>
                      <a:pt x="832" y="253"/>
                      <a:pt x="832" y="253"/>
                    </a:cubicBezTo>
                    <a:cubicBezTo>
                      <a:pt x="805" y="250"/>
                      <a:pt x="805" y="250"/>
                      <a:pt x="805" y="250"/>
                    </a:cubicBezTo>
                    <a:cubicBezTo>
                      <a:pt x="806" y="251"/>
                      <a:pt x="807" y="252"/>
                      <a:pt x="807" y="252"/>
                    </a:cubicBezTo>
                    <a:cubicBezTo>
                      <a:pt x="807" y="252"/>
                      <a:pt x="770" y="261"/>
                      <a:pt x="763" y="263"/>
                    </a:cubicBezTo>
                    <a:cubicBezTo>
                      <a:pt x="756" y="265"/>
                      <a:pt x="750" y="277"/>
                      <a:pt x="743" y="286"/>
                    </a:cubicBezTo>
                    <a:cubicBezTo>
                      <a:pt x="736" y="295"/>
                      <a:pt x="713" y="305"/>
                      <a:pt x="713" y="305"/>
                    </a:cubicBezTo>
                    <a:cubicBezTo>
                      <a:pt x="713" y="305"/>
                      <a:pt x="690" y="364"/>
                      <a:pt x="676" y="364"/>
                    </a:cubicBezTo>
                    <a:cubicBezTo>
                      <a:pt x="662" y="364"/>
                      <a:pt x="621" y="364"/>
                      <a:pt x="621" y="364"/>
                    </a:cubicBezTo>
                    <a:cubicBezTo>
                      <a:pt x="598" y="403"/>
                      <a:pt x="598" y="403"/>
                      <a:pt x="598" y="403"/>
                    </a:cubicBezTo>
                    <a:cubicBezTo>
                      <a:pt x="568" y="408"/>
                      <a:pt x="568" y="408"/>
                      <a:pt x="568" y="408"/>
                    </a:cubicBezTo>
                    <a:cubicBezTo>
                      <a:pt x="556" y="447"/>
                      <a:pt x="556" y="447"/>
                      <a:pt x="556" y="447"/>
                    </a:cubicBezTo>
                    <a:cubicBezTo>
                      <a:pt x="596" y="452"/>
                      <a:pt x="596" y="452"/>
                      <a:pt x="596" y="452"/>
                    </a:cubicBezTo>
                    <a:cubicBezTo>
                      <a:pt x="596" y="452"/>
                      <a:pt x="648" y="498"/>
                      <a:pt x="648" y="505"/>
                    </a:cubicBezTo>
                    <a:cubicBezTo>
                      <a:pt x="648" y="511"/>
                      <a:pt x="609" y="569"/>
                      <a:pt x="598" y="574"/>
                    </a:cubicBezTo>
                    <a:cubicBezTo>
                      <a:pt x="586" y="578"/>
                      <a:pt x="575" y="564"/>
                      <a:pt x="575" y="564"/>
                    </a:cubicBezTo>
                    <a:cubicBezTo>
                      <a:pt x="575" y="564"/>
                      <a:pt x="540" y="569"/>
                      <a:pt x="508" y="574"/>
                    </a:cubicBezTo>
                    <a:cubicBezTo>
                      <a:pt x="476" y="578"/>
                      <a:pt x="441" y="615"/>
                      <a:pt x="441" y="615"/>
                    </a:cubicBezTo>
                    <a:cubicBezTo>
                      <a:pt x="379" y="601"/>
                      <a:pt x="379" y="601"/>
                      <a:pt x="379" y="601"/>
                    </a:cubicBezTo>
                    <a:cubicBezTo>
                      <a:pt x="386" y="638"/>
                      <a:pt x="386" y="638"/>
                      <a:pt x="386" y="638"/>
                    </a:cubicBezTo>
                    <a:cubicBezTo>
                      <a:pt x="308" y="597"/>
                      <a:pt x="308" y="597"/>
                      <a:pt x="308" y="597"/>
                    </a:cubicBezTo>
                    <a:cubicBezTo>
                      <a:pt x="308" y="597"/>
                      <a:pt x="281" y="599"/>
                      <a:pt x="269" y="597"/>
                    </a:cubicBezTo>
                    <a:cubicBezTo>
                      <a:pt x="258" y="594"/>
                      <a:pt x="260" y="571"/>
                      <a:pt x="260" y="571"/>
                    </a:cubicBezTo>
                    <a:cubicBezTo>
                      <a:pt x="200" y="576"/>
                      <a:pt x="200" y="576"/>
                      <a:pt x="200" y="576"/>
                    </a:cubicBezTo>
                    <a:cubicBezTo>
                      <a:pt x="200" y="576"/>
                      <a:pt x="218" y="597"/>
                      <a:pt x="221" y="603"/>
                    </a:cubicBezTo>
                    <a:cubicBezTo>
                      <a:pt x="223" y="610"/>
                      <a:pt x="225" y="631"/>
                      <a:pt x="225" y="631"/>
                    </a:cubicBezTo>
                    <a:cubicBezTo>
                      <a:pt x="177" y="610"/>
                      <a:pt x="177" y="610"/>
                      <a:pt x="177" y="610"/>
                    </a:cubicBezTo>
                    <a:cubicBezTo>
                      <a:pt x="145" y="626"/>
                      <a:pt x="145" y="626"/>
                      <a:pt x="145" y="626"/>
                    </a:cubicBezTo>
                    <a:cubicBezTo>
                      <a:pt x="87" y="624"/>
                      <a:pt x="87" y="624"/>
                      <a:pt x="87" y="624"/>
                    </a:cubicBezTo>
                    <a:cubicBezTo>
                      <a:pt x="120" y="684"/>
                      <a:pt x="120" y="684"/>
                      <a:pt x="120" y="684"/>
                    </a:cubicBezTo>
                    <a:cubicBezTo>
                      <a:pt x="97" y="702"/>
                      <a:pt x="97" y="702"/>
                      <a:pt x="97" y="702"/>
                    </a:cubicBezTo>
                    <a:cubicBezTo>
                      <a:pt x="101" y="718"/>
                      <a:pt x="101" y="718"/>
                      <a:pt x="101" y="718"/>
                    </a:cubicBezTo>
                    <a:cubicBezTo>
                      <a:pt x="101" y="718"/>
                      <a:pt x="120" y="721"/>
                      <a:pt x="136" y="732"/>
                    </a:cubicBezTo>
                    <a:cubicBezTo>
                      <a:pt x="152" y="744"/>
                      <a:pt x="147" y="760"/>
                      <a:pt x="136" y="762"/>
                    </a:cubicBezTo>
                    <a:cubicBezTo>
                      <a:pt x="124" y="764"/>
                      <a:pt x="133" y="778"/>
                      <a:pt x="138" y="792"/>
                    </a:cubicBezTo>
                    <a:cubicBezTo>
                      <a:pt x="143" y="806"/>
                      <a:pt x="177" y="815"/>
                      <a:pt x="177" y="815"/>
                    </a:cubicBezTo>
                    <a:cubicBezTo>
                      <a:pt x="170" y="861"/>
                      <a:pt x="170" y="861"/>
                      <a:pt x="170" y="861"/>
                    </a:cubicBezTo>
                    <a:cubicBezTo>
                      <a:pt x="237" y="955"/>
                      <a:pt x="237" y="955"/>
                      <a:pt x="237" y="955"/>
                    </a:cubicBezTo>
                    <a:cubicBezTo>
                      <a:pt x="235" y="1063"/>
                      <a:pt x="235" y="1063"/>
                      <a:pt x="235" y="1063"/>
                    </a:cubicBezTo>
                    <a:cubicBezTo>
                      <a:pt x="244" y="1079"/>
                      <a:pt x="244" y="1079"/>
                      <a:pt x="244" y="1079"/>
                    </a:cubicBezTo>
                    <a:cubicBezTo>
                      <a:pt x="244" y="1079"/>
                      <a:pt x="244" y="1102"/>
                      <a:pt x="241" y="1109"/>
                    </a:cubicBezTo>
                    <a:cubicBezTo>
                      <a:pt x="239" y="1116"/>
                      <a:pt x="225" y="1123"/>
                      <a:pt x="209" y="1135"/>
                    </a:cubicBezTo>
                    <a:cubicBezTo>
                      <a:pt x="193" y="1146"/>
                      <a:pt x="179" y="1169"/>
                      <a:pt x="177" y="1181"/>
                    </a:cubicBezTo>
                    <a:cubicBezTo>
                      <a:pt x="175" y="1192"/>
                      <a:pt x="140" y="1217"/>
                      <a:pt x="140" y="1217"/>
                    </a:cubicBezTo>
                    <a:cubicBezTo>
                      <a:pt x="140" y="1298"/>
                      <a:pt x="140" y="1298"/>
                      <a:pt x="140" y="1298"/>
                    </a:cubicBezTo>
                    <a:cubicBezTo>
                      <a:pt x="191" y="1286"/>
                      <a:pt x="191" y="1286"/>
                      <a:pt x="191" y="1286"/>
                    </a:cubicBezTo>
                    <a:cubicBezTo>
                      <a:pt x="186" y="1312"/>
                      <a:pt x="186" y="1312"/>
                      <a:pt x="186" y="1312"/>
                    </a:cubicBezTo>
                    <a:cubicBezTo>
                      <a:pt x="186" y="1312"/>
                      <a:pt x="186" y="1328"/>
                      <a:pt x="145" y="1351"/>
                    </a:cubicBezTo>
                    <a:cubicBezTo>
                      <a:pt x="103" y="1374"/>
                      <a:pt x="80" y="1390"/>
                      <a:pt x="80" y="1390"/>
                    </a:cubicBezTo>
                    <a:cubicBezTo>
                      <a:pt x="62" y="1433"/>
                      <a:pt x="62" y="1433"/>
                      <a:pt x="62" y="1433"/>
                    </a:cubicBezTo>
                    <a:cubicBezTo>
                      <a:pt x="37" y="1387"/>
                      <a:pt x="37" y="1387"/>
                      <a:pt x="37" y="1387"/>
                    </a:cubicBezTo>
                    <a:cubicBezTo>
                      <a:pt x="0" y="1410"/>
                      <a:pt x="0" y="1410"/>
                      <a:pt x="0" y="1410"/>
                    </a:cubicBezTo>
                    <a:cubicBezTo>
                      <a:pt x="0" y="1410"/>
                      <a:pt x="14" y="1429"/>
                      <a:pt x="16" y="1447"/>
                    </a:cubicBezTo>
                    <a:cubicBezTo>
                      <a:pt x="18" y="1466"/>
                      <a:pt x="18" y="1486"/>
                      <a:pt x="18" y="1486"/>
                    </a:cubicBezTo>
                    <a:cubicBezTo>
                      <a:pt x="18" y="1486"/>
                      <a:pt x="41" y="1477"/>
                      <a:pt x="55" y="1477"/>
                    </a:cubicBezTo>
                    <a:cubicBezTo>
                      <a:pt x="69" y="1477"/>
                      <a:pt x="97" y="1482"/>
                      <a:pt x="97" y="1482"/>
                    </a:cubicBezTo>
                    <a:cubicBezTo>
                      <a:pt x="94" y="1525"/>
                      <a:pt x="94" y="1525"/>
                      <a:pt x="94" y="1525"/>
                    </a:cubicBezTo>
                    <a:cubicBezTo>
                      <a:pt x="113" y="1546"/>
                      <a:pt x="113" y="1546"/>
                      <a:pt x="113" y="1546"/>
                    </a:cubicBezTo>
                    <a:cubicBezTo>
                      <a:pt x="113" y="1546"/>
                      <a:pt x="113" y="1555"/>
                      <a:pt x="113" y="1567"/>
                    </a:cubicBezTo>
                    <a:cubicBezTo>
                      <a:pt x="113" y="1578"/>
                      <a:pt x="129" y="1620"/>
                      <a:pt x="129" y="1620"/>
                    </a:cubicBezTo>
                    <a:cubicBezTo>
                      <a:pt x="98" y="1611"/>
                      <a:pt x="98" y="1611"/>
                      <a:pt x="98" y="1611"/>
                    </a:cubicBezTo>
                    <a:cubicBezTo>
                      <a:pt x="87" y="1645"/>
                      <a:pt x="87" y="1645"/>
                      <a:pt x="87" y="1645"/>
                    </a:cubicBezTo>
                    <a:cubicBezTo>
                      <a:pt x="51" y="1661"/>
                      <a:pt x="51" y="1661"/>
                      <a:pt x="51" y="1661"/>
                    </a:cubicBezTo>
                    <a:cubicBezTo>
                      <a:pt x="51" y="1661"/>
                      <a:pt x="64" y="1698"/>
                      <a:pt x="74" y="1707"/>
                    </a:cubicBezTo>
                    <a:cubicBezTo>
                      <a:pt x="83" y="1716"/>
                      <a:pt x="85" y="1753"/>
                      <a:pt x="85" y="1753"/>
                    </a:cubicBezTo>
                    <a:cubicBezTo>
                      <a:pt x="126" y="1751"/>
                      <a:pt x="126" y="1751"/>
                      <a:pt x="126" y="1751"/>
                    </a:cubicBezTo>
                    <a:cubicBezTo>
                      <a:pt x="126" y="1751"/>
                      <a:pt x="159" y="1799"/>
                      <a:pt x="166" y="1808"/>
                    </a:cubicBezTo>
                    <a:cubicBezTo>
                      <a:pt x="172" y="1817"/>
                      <a:pt x="172" y="1838"/>
                      <a:pt x="172" y="1838"/>
                    </a:cubicBezTo>
                    <a:cubicBezTo>
                      <a:pt x="228" y="1852"/>
                      <a:pt x="228" y="1852"/>
                      <a:pt x="228" y="1852"/>
                    </a:cubicBezTo>
                    <a:cubicBezTo>
                      <a:pt x="228" y="1852"/>
                      <a:pt x="228" y="1859"/>
                      <a:pt x="223" y="1868"/>
                    </a:cubicBezTo>
                    <a:cubicBezTo>
                      <a:pt x="218" y="1877"/>
                      <a:pt x="161" y="1907"/>
                      <a:pt x="161" y="1907"/>
                    </a:cubicBezTo>
                    <a:cubicBezTo>
                      <a:pt x="161" y="1907"/>
                      <a:pt x="161" y="1942"/>
                      <a:pt x="163" y="1948"/>
                    </a:cubicBezTo>
                    <a:cubicBezTo>
                      <a:pt x="166" y="1955"/>
                      <a:pt x="175" y="1978"/>
                      <a:pt x="186" y="1983"/>
                    </a:cubicBezTo>
                    <a:cubicBezTo>
                      <a:pt x="198" y="1988"/>
                      <a:pt x="253" y="1983"/>
                      <a:pt x="253" y="1983"/>
                    </a:cubicBezTo>
                    <a:cubicBezTo>
                      <a:pt x="287" y="2034"/>
                      <a:pt x="287" y="2034"/>
                      <a:pt x="287" y="2034"/>
                    </a:cubicBezTo>
                    <a:cubicBezTo>
                      <a:pt x="264" y="2100"/>
                      <a:pt x="264" y="2100"/>
                      <a:pt x="264" y="2100"/>
                    </a:cubicBezTo>
                    <a:cubicBezTo>
                      <a:pt x="264" y="2100"/>
                      <a:pt x="287" y="2133"/>
                      <a:pt x="290" y="2150"/>
                    </a:cubicBezTo>
                    <a:cubicBezTo>
                      <a:pt x="290" y="2150"/>
                      <a:pt x="290" y="2150"/>
                      <a:pt x="290" y="2150"/>
                    </a:cubicBezTo>
                    <a:cubicBezTo>
                      <a:pt x="311" y="2148"/>
                      <a:pt x="311" y="2148"/>
                      <a:pt x="311" y="2148"/>
                    </a:cubicBezTo>
                    <a:cubicBezTo>
                      <a:pt x="311" y="2148"/>
                      <a:pt x="288" y="2093"/>
                      <a:pt x="295" y="2093"/>
                    </a:cubicBezTo>
                    <a:cubicBezTo>
                      <a:pt x="302" y="2093"/>
                      <a:pt x="328" y="2096"/>
                      <a:pt x="331" y="2103"/>
                    </a:cubicBezTo>
                    <a:cubicBezTo>
                      <a:pt x="333" y="2110"/>
                      <a:pt x="343" y="2148"/>
                      <a:pt x="343" y="2148"/>
                    </a:cubicBezTo>
                    <a:cubicBezTo>
                      <a:pt x="434" y="2098"/>
                      <a:pt x="434" y="2098"/>
                      <a:pt x="434" y="2098"/>
                    </a:cubicBezTo>
                    <a:cubicBezTo>
                      <a:pt x="443" y="2129"/>
                      <a:pt x="443" y="2129"/>
                      <a:pt x="443" y="2129"/>
                    </a:cubicBezTo>
                    <a:cubicBezTo>
                      <a:pt x="462" y="2122"/>
                      <a:pt x="462" y="2122"/>
                      <a:pt x="462" y="2122"/>
                    </a:cubicBezTo>
                    <a:cubicBezTo>
                      <a:pt x="486" y="2129"/>
                      <a:pt x="486" y="2129"/>
                      <a:pt x="486" y="2129"/>
                    </a:cubicBezTo>
                    <a:cubicBezTo>
                      <a:pt x="489" y="2148"/>
                      <a:pt x="489" y="2148"/>
                      <a:pt x="489" y="2148"/>
                    </a:cubicBezTo>
                    <a:cubicBezTo>
                      <a:pt x="522" y="2141"/>
                      <a:pt x="522" y="2141"/>
                      <a:pt x="522" y="2141"/>
                    </a:cubicBezTo>
                    <a:cubicBezTo>
                      <a:pt x="541" y="2122"/>
                      <a:pt x="541" y="2122"/>
                      <a:pt x="541" y="2122"/>
                    </a:cubicBezTo>
                    <a:cubicBezTo>
                      <a:pt x="534" y="2100"/>
                      <a:pt x="534" y="2100"/>
                      <a:pt x="534" y="2100"/>
                    </a:cubicBezTo>
                    <a:cubicBezTo>
                      <a:pt x="544" y="2079"/>
                      <a:pt x="544" y="2079"/>
                      <a:pt x="544" y="2079"/>
                    </a:cubicBezTo>
                    <a:cubicBezTo>
                      <a:pt x="522" y="2057"/>
                      <a:pt x="522" y="2057"/>
                      <a:pt x="522" y="2057"/>
                    </a:cubicBezTo>
                    <a:cubicBezTo>
                      <a:pt x="527" y="2048"/>
                      <a:pt x="527" y="2048"/>
                      <a:pt x="527" y="2048"/>
                    </a:cubicBezTo>
                    <a:cubicBezTo>
                      <a:pt x="520" y="2019"/>
                      <a:pt x="520" y="2019"/>
                      <a:pt x="520" y="2019"/>
                    </a:cubicBezTo>
                    <a:cubicBezTo>
                      <a:pt x="558" y="2005"/>
                      <a:pt x="558" y="2005"/>
                      <a:pt x="558" y="2005"/>
                    </a:cubicBezTo>
                    <a:cubicBezTo>
                      <a:pt x="565" y="2026"/>
                      <a:pt x="565" y="2026"/>
                      <a:pt x="565" y="2026"/>
                    </a:cubicBezTo>
                    <a:cubicBezTo>
                      <a:pt x="589" y="2040"/>
                      <a:pt x="589" y="2040"/>
                      <a:pt x="589" y="2040"/>
                    </a:cubicBezTo>
                    <a:cubicBezTo>
                      <a:pt x="616" y="2028"/>
                      <a:pt x="616" y="2028"/>
                      <a:pt x="616" y="2028"/>
                    </a:cubicBezTo>
                    <a:cubicBezTo>
                      <a:pt x="618" y="1978"/>
                      <a:pt x="618" y="1978"/>
                      <a:pt x="618" y="1978"/>
                    </a:cubicBezTo>
                    <a:cubicBezTo>
                      <a:pt x="637" y="1969"/>
                      <a:pt x="637" y="1969"/>
                      <a:pt x="637" y="1969"/>
                    </a:cubicBezTo>
                    <a:cubicBezTo>
                      <a:pt x="635" y="1942"/>
                      <a:pt x="635" y="1942"/>
                      <a:pt x="635" y="1942"/>
                    </a:cubicBezTo>
                    <a:cubicBezTo>
                      <a:pt x="635" y="1942"/>
                      <a:pt x="656" y="1942"/>
                      <a:pt x="671" y="1937"/>
                    </a:cubicBezTo>
                    <a:cubicBezTo>
                      <a:pt x="685" y="1933"/>
                      <a:pt x="728" y="1906"/>
                      <a:pt x="728" y="1906"/>
                    </a:cubicBezTo>
                    <a:cubicBezTo>
                      <a:pt x="738" y="1916"/>
                      <a:pt x="738" y="1916"/>
                      <a:pt x="738" y="1916"/>
                    </a:cubicBezTo>
                    <a:cubicBezTo>
                      <a:pt x="738" y="1916"/>
                      <a:pt x="750" y="1897"/>
                      <a:pt x="759" y="1897"/>
                    </a:cubicBezTo>
                    <a:cubicBezTo>
                      <a:pt x="769" y="1897"/>
                      <a:pt x="788" y="1902"/>
                      <a:pt x="788" y="1902"/>
                    </a:cubicBezTo>
                    <a:cubicBezTo>
                      <a:pt x="824" y="1861"/>
                      <a:pt x="824" y="1861"/>
                      <a:pt x="824" y="1861"/>
                    </a:cubicBezTo>
                    <a:cubicBezTo>
                      <a:pt x="824" y="1861"/>
                      <a:pt x="833" y="1887"/>
                      <a:pt x="850" y="1887"/>
                    </a:cubicBezTo>
                    <a:cubicBezTo>
                      <a:pt x="867" y="1887"/>
                      <a:pt x="917" y="1866"/>
                      <a:pt x="917" y="1866"/>
                    </a:cubicBezTo>
                    <a:cubicBezTo>
                      <a:pt x="917" y="1866"/>
                      <a:pt x="912" y="1811"/>
                      <a:pt x="929" y="1806"/>
                    </a:cubicBezTo>
                    <a:cubicBezTo>
                      <a:pt x="946" y="1801"/>
                      <a:pt x="956" y="1801"/>
                      <a:pt x="965" y="1803"/>
                    </a:cubicBezTo>
                    <a:cubicBezTo>
                      <a:pt x="975" y="1806"/>
                      <a:pt x="1037" y="1777"/>
                      <a:pt x="1037" y="1777"/>
                    </a:cubicBezTo>
                    <a:cubicBezTo>
                      <a:pt x="1080" y="1784"/>
                      <a:pt x="1080" y="1784"/>
                      <a:pt x="1080" y="1784"/>
                    </a:cubicBezTo>
                    <a:cubicBezTo>
                      <a:pt x="1087" y="1760"/>
                      <a:pt x="1087" y="1760"/>
                      <a:pt x="1087" y="1760"/>
                    </a:cubicBezTo>
                    <a:cubicBezTo>
                      <a:pt x="1123" y="1751"/>
                      <a:pt x="1123" y="1751"/>
                      <a:pt x="1123" y="1751"/>
                    </a:cubicBezTo>
                    <a:cubicBezTo>
                      <a:pt x="1140" y="1727"/>
                      <a:pt x="1140" y="1727"/>
                      <a:pt x="1140" y="1727"/>
                    </a:cubicBezTo>
                    <a:cubicBezTo>
                      <a:pt x="1128" y="1703"/>
                      <a:pt x="1128" y="1703"/>
                      <a:pt x="1128" y="1703"/>
                    </a:cubicBezTo>
                    <a:lnTo>
                      <a:pt x="1164" y="1684"/>
                    </a:ln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 name="Freeform 9"/>
              <p:cNvSpPr>
                <a:spLocks/>
              </p:cNvSpPr>
              <p:nvPr/>
            </p:nvSpPr>
            <p:spPr bwMode="gray">
              <a:xfrm>
                <a:off x="5999163" y="3613150"/>
                <a:ext cx="923925" cy="1312863"/>
              </a:xfrm>
              <a:custGeom>
                <a:avLst/>
                <a:gdLst>
                  <a:gd name="T0" fmla="*/ 1522 w 1599"/>
                  <a:gd name="T1" fmla="*/ 522 h 2269"/>
                  <a:gd name="T2" fmla="*/ 1567 w 1599"/>
                  <a:gd name="T3" fmla="*/ 456 h 2269"/>
                  <a:gd name="T4" fmla="*/ 1422 w 1599"/>
                  <a:gd name="T5" fmla="*/ 319 h 2269"/>
                  <a:gd name="T6" fmla="*/ 1333 w 1599"/>
                  <a:gd name="T7" fmla="*/ 240 h 2269"/>
                  <a:gd name="T8" fmla="*/ 1312 w 1599"/>
                  <a:gd name="T9" fmla="*/ 327 h 2269"/>
                  <a:gd name="T10" fmla="*/ 1164 w 1599"/>
                  <a:gd name="T11" fmla="*/ 317 h 2269"/>
                  <a:gd name="T12" fmla="*/ 1214 w 1599"/>
                  <a:gd name="T13" fmla="*/ 180 h 2269"/>
                  <a:gd name="T14" fmla="*/ 1256 w 1599"/>
                  <a:gd name="T15" fmla="*/ 95 h 2269"/>
                  <a:gd name="T16" fmla="*/ 1190 w 1599"/>
                  <a:gd name="T17" fmla="*/ 29 h 2269"/>
                  <a:gd name="T18" fmla="*/ 1109 w 1599"/>
                  <a:gd name="T19" fmla="*/ 8 h 2269"/>
                  <a:gd name="T20" fmla="*/ 1019 w 1599"/>
                  <a:gd name="T21" fmla="*/ 106 h 2269"/>
                  <a:gd name="T22" fmla="*/ 940 w 1599"/>
                  <a:gd name="T23" fmla="*/ 195 h 2269"/>
                  <a:gd name="T24" fmla="*/ 877 w 1599"/>
                  <a:gd name="T25" fmla="*/ 195 h 2269"/>
                  <a:gd name="T26" fmla="*/ 800 w 1599"/>
                  <a:gd name="T27" fmla="*/ 148 h 2269"/>
                  <a:gd name="T28" fmla="*/ 753 w 1599"/>
                  <a:gd name="T29" fmla="*/ 274 h 2269"/>
                  <a:gd name="T30" fmla="*/ 619 w 1599"/>
                  <a:gd name="T31" fmla="*/ 293 h 2269"/>
                  <a:gd name="T32" fmla="*/ 574 w 1599"/>
                  <a:gd name="T33" fmla="*/ 403 h 2269"/>
                  <a:gd name="T34" fmla="*/ 677 w 1599"/>
                  <a:gd name="T35" fmla="*/ 438 h 2269"/>
                  <a:gd name="T36" fmla="*/ 632 w 1599"/>
                  <a:gd name="T37" fmla="*/ 546 h 2269"/>
                  <a:gd name="T38" fmla="*/ 484 w 1599"/>
                  <a:gd name="T39" fmla="*/ 672 h 2269"/>
                  <a:gd name="T40" fmla="*/ 411 w 1599"/>
                  <a:gd name="T41" fmla="*/ 783 h 2269"/>
                  <a:gd name="T42" fmla="*/ 300 w 1599"/>
                  <a:gd name="T43" fmla="*/ 809 h 2269"/>
                  <a:gd name="T44" fmla="*/ 249 w 1599"/>
                  <a:gd name="T45" fmla="*/ 949 h 2269"/>
                  <a:gd name="T46" fmla="*/ 270 w 1599"/>
                  <a:gd name="T47" fmla="*/ 1042 h 2269"/>
                  <a:gd name="T48" fmla="*/ 165 w 1599"/>
                  <a:gd name="T49" fmla="*/ 1124 h 2269"/>
                  <a:gd name="T50" fmla="*/ 160 w 1599"/>
                  <a:gd name="T51" fmla="*/ 1231 h 2269"/>
                  <a:gd name="T52" fmla="*/ 239 w 1599"/>
                  <a:gd name="T53" fmla="*/ 1363 h 2269"/>
                  <a:gd name="T54" fmla="*/ 100 w 1599"/>
                  <a:gd name="T55" fmla="*/ 1432 h 2269"/>
                  <a:gd name="T56" fmla="*/ 62 w 1599"/>
                  <a:gd name="T57" fmla="*/ 1511 h 2269"/>
                  <a:gd name="T58" fmla="*/ 74 w 1599"/>
                  <a:gd name="T59" fmla="*/ 1662 h 2269"/>
                  <a:gd name="T60" fmla="*/ 328 w 1599"/>
                  <a:gd name="T61" fmla="*/ 1633 h 2269"/>
                  <a:gd name="T62" fmla="*/ 388 w 1599"/>
                  <a:gd name="T63" fmla="*/ 1787 h 2269"/>
                  <a:gd name="T64" fmla="*/ 431 w 1599"/>
                  <a:gd name="T65" fmla="*/ 1902 h 2269"/>
                  <a:gd name="T66" fmla="*/ 402 w 1599"/>
                  <a:gd name="T67" fmla="*/ 2045 h 2269"/>
                  <a:gd name="T68" fmla="*/ 461 w 1599"/>
                  <a:gd name="T69" fmla="*/ 2089 h 2269"/>
                  <a:gd name="T70" fmla="*/ 532 w 1599"/>
                  <a:gd name="T71" fmla="*/ 2092 h 2269"/>
                  <a:gd name="T72" fmla="*/ 579 w 1599"/>
                  <a:gd name="T73" fmla="*/ 2069 h 2269"/>
                  <a:gd name="T74" fmla="*/ 661 w 1599"/>
                  <a:gd name="T75" fmla="*/ 2114 h 2269"/>
                  <a:gd name="T76" fmla="*/ 684 w 1599"/>
                  <a:gd name="T77" fmla="*/ 2169 h 2269"/>
                  <a:gd name="T78" fmla="*/ 646 w 1599"/>
                  <a:gd name="T79" fmla="*/ 2236 h 2269"/>
                  <a:gd name="T80" fmla="*/ 744 w 1599"/>
                  <a:gd name="T81" fmla="*/ 2196 h 2269"/>
                  <a:gd name="T82" fmla="*/ 814 w 1599"/>
                  <a:gd name="T83" fmla="*/ 2161 h 2269"/>
                  <a:gd name="T84" fmla="*/ 847 w 1599"/>
                  <a:gd name="T85" fmla="*/ 2078 h 2269"/>
                  <a:gd name="T86" fmla="*/ 852 w 1599"/>
                  <a:gd name="T87" fmla="*/ 1951 h 2269"/>
                  <a:gd name="T88" fmla="*/ 870 w 1599"/>
                  <a:gd name="T89" fmla="*/ 1858 h 2269"/>
                  <a:gd name="T90" fmla="*/ 809 w 1599"/>
                  <a:gd name="T91" fmla="*/ 1738 h 2269"/>
                  <a:gd name="T92" fmla="*/ 855 w 1599"/>
                  <a:gd name="T93" fmla="*/ 1532 h 2269"/>
                  <a:gd name="T94" fmla="*/ 1000 w 1599"/>
                  <a:gd name="T95" fmla="*/ 1528 h 2269"/>
                  <a:gd name="T96" fmla="*/ 1140 w 1599"/>
                  <a:gd name="T97" fmla="*/ 1557 h 2269"/>
                  <a:gd name="T98" fmla="*/ 1113 w 1599"/>
                  <a:gd name="T99" fmla="*/ 1430 h 2269"/>
                  <a:gd name="T100" fmla="*/ 1185 w 1599"/>
                  <a:gd name="T101" fmla="*/ 1444 h 2269"/>
                  <a:gd name="T102" fmla="*/ 1269 w 1599"/>
                  <a:gd name="T103" fmla="*/ 1367 h 2269"/>
                  <a:gd name="T104" fmla="*/ 1334 w 1599"/>
                  <a:gd name="T105" fmla="*/ 1250 h 2269"/>
                  <a:gd name="T106" fmla="*/ 1484 w 1599"/>
                  <a:gd name="T107" fmla="*/ 1121 h 2269"/>
                  <a:gd name="T108" fmla="*/ 1512 w 1599"/>
                  <a:gd name="T109" fmla="*/ 1038 h 2269"/>
                  <a:gd name="T110" fmla="*/ 1359 w 1599"/>
                  <a:gd name="T111" fmla="*/ 1036 h 2269"/>
                  <a:gd name="T112" fmla="*/ 1417 w 1599"/>
                  <a:gd name="T113" fmla="*/ 899 h 2269"/>
                  <a:gd name="T114" fmla="*/ 1464 w 1599"/>
                  <a:gd name="T115" fmla="*/ 800 h 2269"/>
                  <a:gd name="T116" fmla="*/ 1435 w 1599"/>
                  <a:gd name="T117" fmla="*/ 730 h 2269"/>
                  <a:gd name="T118" fmla="*/ 1456 w 1599"/>
                  <a:gd name="T119" fmla="*/ 680 h 2269"/>
                  <a:gd name="T120" fmla="*/ 1588 w 1599"/>
                  <a:gd name="T121" fmla="*/ 659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99" h="2269">
                    <a:moveTo>
                      <a:pt x="1570" y="612"/>
                    </a:moveTo>
                    <a:cubicBezTo>
                      <a:pt x="1562" y="604"/>
                      <a:pt x="1533" y="601"/>
                      <a:pt x="1533" y="601"/>
                    </a:cubicBezTo>
                    <a:cubicBezTo>
                      <a:pt x="1551" y="548"/>
                      <a:pt x="1551" y="548"/>
                      <a:pt x="1551" y="548"/>
                    </a:cubicBezTo>
                    <a:cubicBezTo>
                      <a:pt x="1522" y="522"/>
                      <a:pt x="1522" y="522"/>
                      <a:pt x="1522" y="522"/>
                    </a:cubicBezTo>
                    <a:cubicBezTo>
                      <a:pt x="1546" y="509"/>
                      <a:pt x="1546" y="509"/>
                      <a:pt x="1546" y="509"/>
                    </a:cubicBezTo>
                    <a:cubicBezTo>
                      <a:pt x="1586" y="551"/>
                      <a:pt x="1586" y="551"/>
                      <a:pt x="1586" y="551"/>
                    </a:cubicBezTo>
                    <a:cubicBezTo>
                      <a:pt x="1591" y="488"/>
                      <a:pt x="1591" y="488"/>
                      <a:pt x="1591" y="488"/>
                    </a:cubicBezTo>
                    <a:cubicBezTo>
                      <a:pt x="1591" y="488"/>
                      <a:pt x="1580" y="469"/>
                      <a:pt x="1567" y="456"/>
                    </a:cubicBezTo>
                    <a:cubicBezTo>
                      <a:pt x="1554" y="443"/>
                      <a:pt x="1504" y="432"/>
                      <a:pt x="1504" y="432"/>
                    </a:cubicBezTo>
                    <a:cubicBezTo>
                      <a:pt x="1504" y="432"/>
                      <a:pt x="1496" y="398"/>
                      <a:pt x="1488" y="388"/>
                    </a:cubicBezTo>
                    <a:cubicBezTo>
                      <a:pt x="1480" y="377"/>
                      <a:pt x="1435" y="380"/>
                      <a:pt x="1422" y="364"/>
                    </a:cubicBezTo>
                    <a:cubicBezTo>
                      <a:pt x="1409" y="348"/>
                      <a:pt x="1420" y="335"/>
                      <a:pt x="1422" y="319"/>
                    </a:cubicBezTo>
                    <a:cubicBezTo>
                      <a:pt x="1425" y="303"/>
                      <a:pt x="1391" y="243"/>
                      <a:pt x="1391" y="243"/>
                    </a:cubicBezTo>
                    <a:cubicBezTo>
                      <a:pt x="1367" y="248"/>
                      <a:pt x="1367" y="248"/>
                      <a:pt x="1367" y="248"/>
                    </a:cubicBezTo>
                    <a:cubicBezTo>
                      <a:pt x="1364" y="280"/>
                      <a:pt x="1364" y="280"/>
                      <a:pt x="1364" y="280"/>
                    </a:cubicBezTo>
                    <a:cubicBezTo>
                      <a:pt x="1333" y="240"/>
                      <a:pt x="1333" y="240"/>
                      <a:pt x="1333" y="240"/>
                    </a:cubicBezTo>
                    <a:cubicBezTo>
                      <a:pt x="1325" y="272"/>
                      <a:pt x="1325" y="272"/>
                      <a:pt x="1325" y="272"/>
                    </a:cubicBezTo>
                    <a:cubicBezTo>
                      <a:pt x="1275" y="301"/>
                      <a:pt x="1275" y="301"/>
                      <a:pt x="1275" y="301"/>
                    </a:cubicBezTo>
                    <a:cubicBezTo>
                      <a:pt x="1290" y="335"/>
                      <a:pt x="1290" y="335"/>
                      <a:pt x="1290" y="335"/>
                    </a:cubicBezTo>
                    <a:cubicBezTo>
                      <a:pt x="1312" y="327"/>
                      <a:pt x="1312" y="327"/>
                      <a:pt x="1312" y="327"/>
                    </a:cubicBezTo>
                    <a:cubicBezTo>
                      <a:pt x="1312" y="327"/>
                      <a:pt x="1317" y="353"/>
                      <a:pt x="1296" y="361"/>
                    </a:cubicBezTo>
                    <a:cubicBezTo>
                      <a:pt x="1275" y="369"/>
                      <a:pt x="1261" y="353"/>
                      <a:pt x="1251" y="348"/>
                    </a:cubicBezTo>
                    <a:cubicBezTo>
                      <a:pt x="1240" y="343"/>
                      <a:pt x="1219" y="348"/>
                      <a:pt x="1219" y="348"/>
                    </a:cubicBezTo>
                    <a:cubicBezTo>
                      <a:pt x="1164" y="317"/>
                      <a:pt x="1164" y="317"/>
                      <a:pt x="1164" y="317"/>
                    </a:cubicBezTo>
                    <a:cubicBezTo>
                      <a:pt x="1164" y="317"/>
                      <a:pt x="1182" y="261"/>
                      <a:pt x="1190" y="261"/>
                    </a:cubicBezTo>
                    <a:cubicBezTo>
                      <a:pt x="1198" y="261"/>
                      <a:pt x="1225" y="245"/>
                      <a:pt x="1225" y="245"/>
                    </a:cubicBezTo>
                    <a:cubicBezTo>
                      <a:pt x="1235" y="201"/>
                      <a:pt x="1235" y="201"/>
                      <a:pt x="1235" y="201"/>
                    </a:cubicBezTo>
                    <a:cubicBezTo>
                      <a:pt x="1214" y="180"/>
                      <a:pt x="1214" y="180"/>
                      <a:pt x="1214" y="180"/>
                    </a:cubicBezTo>
                    <a:cubicBezTo>
                      <a:pt x="1190" y="140"/>
                      <a:pt x="1190" y="140"/>
                      <a:pt x="1190" y="140"/>
                    </a:cubicBezTo>
                    <a:cubicBezTo>
                      <a:pt x="1222" y="111"/>
                      <a:pt x="1222" y="111"/>
                      <a:pt x="1222" y="111"/>
                    </a:cubicBezTo>
                    <a:cubicBezTo>
                      <a:pt x="1222" y="111"/>
                      <a:pt x="1217" y="93"/>
                      <a:pt x="1225" y="85"/>
                    </a:cubicBezTo>
                    <a:cubicBezTo>
                      <a:pt x="1233" y="77"/>
                      <a:pt x="1256" y="95"/>
                      <a:pt x="1256" y="95"/>
                    </a:cubicBezTo>
                    <a:cubicBezTo>
                      <a:pt x="1256" y="95"/>
                      <a:pt x="1256" y="95"/>
                      <a:pt x="1256" y="82"/>
                    </a:cubicBezTo>
                    <a:cubicBezTo>
                      <a:pt x="1256" y="69"/>
                      <a:pt x="1233" y="56"/>
                      <a:pt x="1233" y="56"/>
                    </a:cubicBezTo>
                    <a:cubicBezTo>
                      <a:pt x="1214" y="21"/>
                      <a:pt x="1214" y="21"/>
                      <a:pt x="1214" y="21"/>
                    </a:cubicBezTo>
                    <a:cubicBezTo>
                      <a:pt x="1214" y="21"/>
                      <a:pt x="1206" y="29"/>
                      <a:pt x="1190" y="29"/>
                    </a:cubicBezTo>
                    <a:cubicBezTo>
                      <a:pt x="1175" y="29"/>
                      <a:pt x="1167" y="16"/>
                      <a:pt x="1167" y="16"/>
                    </a:cubicBezTo>
                    <a:cubicBezTo>
                      <a:pt x="1167" y="16"/>
                      <a:pt x="1153" y="37"/>
                      <a:pt x="1146" y="35"/>
                    </a:cubicBezTo>
                    <a:cubicBezTo>
                      <a:pt x="1138" y="32"/>
                      <a:pt x="1130" y="0"/>
                      <a:pt x="1130" y="0"/>
                    </a:cubicBezTo>
                    <a:cubicBezTo>
                      <a:pt x="1109" y="8"/>
                      <a:pt x="1109" y="8"/>
                      <a:pt x="1109" y="8"/>
                    </a:cubicBezTo>
                    <a:cubicBezTo>
                      <a:pt x="1101" y="29"/>
                      <a:pt x="1101" y="29"/>
                      <a:pt x="1101" y="29"/>
                    </a:cubicBezTo>
                    <a:cubicBezTo>
                      <a:pt x="1043" y="48"/>
                      <a:pt x="1043" y="48"/>
                      <a:pt x="1043" y="48"/>
                    </a:cubicBezTo>
                    <a:cubicBezTo>
                      <a:pt x="1056" y="72"/>
                      <a:pt x="1056" y="72"/>
                      <a:pt x="1056" y="72"/>
                    </a:cubicBezTo>
                    <a:cubicBezTo>
                      <a:pt x="1019" y="106"/>
                      <a:pt x="1019" y="106"/>
                      <a:pt x="1019" y="106"/>
                    </a:cubicBezTo>
                    <a:cubicBezTo>
                      <a:pt x="1030" y="135"/>
                      <a:pt x="1030" y="135"/>
                      <a:pt x="1030" y="135"/>
                    </a:cubicBezTo>
                    <a:cubicBezTo>
                      <a:pt x="974" y="169"/>
                      <a:pt x="974" y="169"/>
                      <a:pt x="974" y="169"/>
                    </a:cubicBezTo>
                    <a:cubicBezTo>
                      <a:pt x="966" y="195"/>
                      <a:pt x="966" y="195"/>
                      <a:pt x="966" y="195"/>
                    </a:cubicBezTo>
                    <a:cubicBezTo>
                      <a:pt x="940" y="195"/>
                      <a:pt x="940" y="195"/>
                      <a:pt x="940" y="195"/>
                    </a:cubicBezTo>
                    <a:cubicBezTo>
                      <a:pt x="927" y="216"/>
                      <a:pt x="927" y="216"/>
                      <a:pt x="927" y="216"/>
                    </a:cubicBezTo>
                    <a:cubicBezTo>
                      <a:pt x="908" y="206"/>
                      <a:pt x="908" y="206"/>
                      <a:pt x="908" y="206"/>
                    </a:cubicBezTo>
                    <a:cubicBezTo>
                      <a:pt x="885" y="219"/>
                      <a:pt x="885" y="219"/>
                      <a:pt x="885" y="219"/>
                    </a:cubicBezTo>
                    <a:cubicBezTo>
                      <a:pt x="885" y="219"/>
                      <a:pt x="877" y="209"/>
                      <a:pt x="877" y="195"/>
                    </a:cubicBezTo>
                    <a:cubicBezTo>
                      <a:pt x="877" y="182"/>
                      <a:pt x="887" y="158"/>
                      <a:pt x="887" y="158"/>
                    </a:cubicBezTo>
                    <a:cubicBezTo>
                      <a:pt x="858" y="156"/>
                      <a:pt x="858" y="156"/>
                      <a:pt x="858" y="156"/>
                    </a:cubicBezTo>
                    <a:cubicBezTo>
                      <a:pt x="837" y="137"/>
                      <a:pt x="837" y="137"/>
                      <a:pt x="837" y="137"/>
                    </a:cubicBezTo>
                    <a:cubicBezTo>
                      <a:pt x="837" y="137"/>
                      <a:pt x="811" y="140"/>
                      <a:pt x="800" y="148"/>
                    </a:cubicBezTo>
                    <a:cubicBezTo>
                      <a:pt x="790" y="156"/>
                      <a:pt x="761" y="174"/>
                      <a:pt x="761" y="174"/>
                    </a:cubicBezTo>
                    <a:cubicBezTo>
                      <a:pt x="761" y="174"/>
                      <a:pt x="772" y="203"/>
                      <a:pt x="779" y="216"/>
                    </a:cubicBezTo>
                    <a:cubicBezTo>
                      <a:pt x="787" y="230"/>
                      <a:pt x="785" y="259"/>
                      <a:pt x="785" y="259"/>
                    </a:cubicBezTo>
                    <a:cubicBezTo>
                      <a:pt x="785" y="259"/>
                      <a:pt x="764" y="272"/>
                      <a:pt x="753" y="274"/>
                    </a:cubicBezTo>
                    <a:cubicBezTo>
                      <a:pt x="743" y="277"/>
                      <a:pt x="714" y="259"/>
                      <a:pt x="714" y="259"/>
                    </a:cubicBezTo>
                    <a:cubicBezTo>
                      <a:pt x="671" y="272"/>
                      <a:pt x="671" y="272"/>
                      <a:pt x="671" y="272"/>
                    </a:cubicBezTo>
                    <a:cubicBezTo>
                      <a:pt x="635" y="266"/>
                      <a:pt x="635" y="266"/>
                      <a:pt x="635" y="266"/>
                    </a:cubicBezTo>
                    <a:cubicBezTo>
                      <a:pt x="635" y="266"/>
                      <a:pt x="635" y="285"/>
                      <a:pt x="619" y="293"/>
                    </a:cubicBezTo>
                    <a:cubicBezTo>
                      <a:pt x="603" y="301"/>
                      <a:pt x="595" y="303"/>
                      <a:pt x="584" y="311"/>
                    </a:cubicBezTo>
                    <a:cubicBezTo>
                      <a:pt x="574" y="319"/>
                      <a:pt x="566" y="335"/>
                      <a:pt x="566" y="335"/>
                    </a:cubicBezTo>
                    <a:cubicBezTo>
                      <a:pt x="550" y="364"/>
                      <a:pt x="550" y="364"/>
                      <a:pt x="550" y="364"/>
                    </a:cubicBezTo>
                    <a:cubicBezTo>
                      <a:pt x="574" y="403"/>
                      <a:pt x="574" y="403"/>
                      <a:pt x="574" y="403"/>
                    </a:cubicBezTo>
                    <a:cubicBezTo>
                      <a:pt x="574" y="403"/>
                      <a:pt x="587" y="382"/>
                      <a:pt x="595" y="380"/>
                    </a:cubicBezTo>
                    <a:cubicBezTo>
                      <a:pt x="603" y="377"/>
                      <a:pt x="650" y="372"/>
                      <a:pt x="650" y="372"/>
                    </a:cubicBezTo>
                    <a:cubicBezTo>
                      <a:pt x="650" y="372"/>
                      <a:pt x="653" y="403"/>
                      <a:pt x="661" y="411"/>
                    </a:cubicBezTo>
                    <a:cubicBezTo>
                      <a:pt x="669" y="419"/>
                      <a:pt x="677" y="438"/>
                      <a:pt x="677" y="438"/>
                    </a:cubicBezTo>
                    <a:cubicBezTo>
                      <a:pt x="663" y="480"/>
                      <a:pt x="663" y="480"/>
                      <a:pt x="663" y="480"/>
                    </a:cubicBezTo>
                    <a:cubicBezTo>
                      <a:pt x="627" y="509"/>
                      <a:pt x="627" y="509"/>
                      <a:pt x="627" y="509"/>
                    </a:cubicBezTo>
                    <a:cubicBezTo>
                      <a:pt x="645" y="535"/>
                      <a:pt x="645" y="535"/>
                      <a:pt x="645" y="535"/>
                    </a:cubicBezTo>
                    <a:cubicBezTo>
                      <a:pt x="632" y="546"/>
                      <a:pt x="632" y="546"/>
                      <a:pt x="632" y="546"/>
                    </a:cubicBezTo>
                    <a:cubicBezTo>
                      <a:pt x="516" y="551"/>
                      <a:pt x="516" y="551"/>
                      <a:pt x="516" y="551"/>
                    </a:cubicBezTo>
                    <a:cubicBezTo>
                      <a:pt x="508" y="601"/>
                      <a:pt x="508" y="601"/>
                      <a:pt x="508" y="601"/>
                    </a:cubicBezTo>
                    <a:cubicBezTo>
                      <a:pt x="521" y="622"/>
                      <a:pt x="521" y="622"/>
                      <a:pt x="521" y="622"/>
                    </a:cubicBezTo>
                    <a:cubicBezTo>
                      <a:pt x="521" y="622"/>
                      <a:pt x="500" y="656"/>
                      <a:pt x="484" y="672"/>
                    </a:cubicBezTo>
                    <a:cubicBezTo>
                      <a:pt x="469" y="688"/>
                      <a:pt x="476" y="725"/>
                      <a:pt x="476" y="725"/>
                    </a:cubicBezTo>
                    <a:cubicBezTo>
                      <a:pt x="461" y="728"/>
                      <a:pt x="461" y="728"/>
                      <a:pt x="461" y="728"/>
                    </a:cubicBezTo>
                    <a:cubicBezTo>
                      <a:pt x="461" y="728"/>
                      <a:pt x="445" y="743"/>
                      <a:pt x="437" y="751"/>
                    </a:cubicBezTo>
                    <a:cubicBezTo>
                      <a:pt x="429" y="759"/>
                      <a:pt x="411" y="783"/>
                      <a:pt x="411" y="783"/>
                    </a:cubicBezTo>
                    <a:cubicBezTo>
                      <a:pt x="368" y="770"/>
                      <a:pt x="368" y="770"/>
                      <a:pt x="368" y="770"/>
                    </a:cubicBezTo>
                    <a:cubicBezTo>
                      <a:pt x="355" y="751"/>
                      <a:pt x="355" y="751"/>
                      <a:pt x="355" y="751"/>
                    </a:cubicBezTo>
                    <a:cubicBezTo>
                      <a:pt x="300" y="799"/>
                      <a:pt x="300" y="799"/>
                      <a:pt x="300" y="799"/>
                    </a:cubicBezTo>
                    <a:cubicBezTo>
                      <a:pt x="300" y="809"/>
                      <a:pt x="300" y="809"/>
                      <a:pt x="300" y="809"/>
                    </a:cubicBezTo>
                    <a:cubicBezTo>
                      <a:pt x="263" y="854"/>
                      <a:pt x="263" y="854"/>
                      <a:pt x="263" y="854"/>
                    </a:cubicBezTo>
                    <a:cubicBezTo>
                      <a:pt x="284" y="907"/>
                      <a:pt x="284" y="907"/>
                      <a:pt x="284" y="907"/>
                    </a:cubicBezTo>
                    <a:cubicBezTo>
                      <a:pt x="263" y="951"/>
                      <a:pt x="263" y="951"/>
                      <a:pt x="263" y="951"/>
                    </a:cubicBezTo>
                    <a:cubicBezTo>
                      <a:pt x="249" y="949"/>
                      <a:pt x="249" y="949"/>
                      <a:pt x="249" y="949"/>
                    </a:cubicBezTo>
                    <a:cubicBezTo>
                      <a:pt x="251" y="989"/>
                      <a:pt x="251" y="989"/>
                      <a:pt x="251" y="989"/>
                    </a:cubicBezTo>
                    <a:cubicBezTo>
                      <a:pt x="261" y="1001"/>
                      <a:pt x="261" y="1001"/>
                      <a:pt x="261" y="1001"/>
                    </a:cubicBezTo>
                    <a:cubicBezTo>
                      <a:pt x="256" y="1028"/>
                      <a:pt x="256" y="1028"/>
                      <a:pt x="256" y="1028"/>
                    </a:cubicBezTo>
                    <a:cubicBezTo>
                      <a:pt x="270" y="1042"/>
                      <a:pt x="270" y="1042"/>
                      <a:pt x="270" y="1042"/>
                    </a:cubicBezTo>
                    <a:cubicBezTo>
                      <a:pt x="273" y="1059"/>
                      <a:pt x="273" y="1059"/>
                      <a:pt x="273" y="1059"/>
                    </a:cubicBezTo>
                    <a:cubicBezTo>
                      <a:pt x="244" y="1092"/>
                      <a:pt x="244" y="1092"/>
                      <a:pt x="244" y="1092"/>
                    </a:cubicBezTo>
                    <a:cubicBezTo>
                      <a:pt x="194" y="1083"/>
                      <a:pt x="194" y="1083"/>
                      <a:pt x="194" y="1083"/>
                    </a:cubicBezTo>
                    <a:cubicBezTo>
                      <a:pt x="194" y="1083"/>
                      <a:pt x="172" y="1104"/>
                      <a:pt x="165" y="1124"/>
                    </a:cubicBezTo>
                    <a:cubicBezTo>
                      <a:pt x="158" y="1143"/>
                      <a:pt x="158" y="1159"/>
                      <a:pt x="158" y="1159"/>
                    </a:cubicBezTo>
                    <a:cubicBezTo>
                      <a:pt x="174" y="1174"/>
                      <a:pt x="174" y="1174"/>
                      <a:pt x="174" y="1174"/>
                    </a:cubicBezTo>
                    <a:cubicBezTo>
                      <a:pt x="160" y="1186"/>
                      <a:pt x="160" y="1186"/>
                      <a:pt x="160" y="1186"/>
                    </a:cubicBezTo>
                    <a:cubicBezTo>
                      <a:pt x="160" y="1231"/>
                      <a:pt x="160" y="1231"/>
                      <a:pt x="160" y="1231"/>
                    </a:cubicBezTo>
                    <a:cubicBezTo>
                      <a:pt x="160" y="1231"/>
                      <a:pt x="179" y="1241"/>
                      <a:pt x="189" y="1248"/>
                    </a:cubicBezTo>
                    <a:cubicBezTo>
                      <a:pt x="198" y="1255"/>
                      <a:pt x="220" y="1296"/>
                      <a:pt x="220" y="1296"/>
                    </a:cubicBezTo>
                    <a:cubicBezTo>
                      <a:pt x="239" y="1313"/>
                      <a:pt x="239" y="1313"/>
                      <a:pt x="239" y="1313"/>
                    </a:cubicBezTo>
                    <a:cubicBezTo>
                      <a:pt x="239" y="1313"/>
                      <a:pt x="249" y="1358"/>
                      <a:pt x="239" y="1363"/>
                    </a:cubicBezTo>
                    <a:cubicBezTo>
                      <a:pt x="229" y="1368"/>
                      <a:pt x="182" y="1370"/>
                      <a:pt x="182" y="1370"/>
                    </a:cubicBezTo>
                    <a:cubicBezTo>
                      <a:pt x="182" y="1370"/>
                      <a:pt x="198" y="1396"/>
                      <a:pt x="194" y="1411"/>
                    </a:cubicBezTo>
                    <a:cubicBezTo>
                      <a:pt x="189" y="1425"/>
                      <a:pt x="158" y="1408"/>
                      <a:pt x="158" y="1408"/>
                    </a:cubicBezTo>
                    <a:cubicBezTo>
                      <a:pt x="158" y="1408"/>
                      <a:pt x="107" y="1418"/>
                      <a:pt x="100" y="1432"/>
                    </a:cubicBezTo>
                    <a:cubicBezTo>
                      <a:pt x="93" y="1447"/>
                      <a:pt x="81" y="1461"/>
                      <a:pt x="81" y="1461"/>
                    </a:cubicBezTo>
                    <a:cubicBezTo>
                      <a:pt x="115" y="1490"/>
                      <a:pt x="115" y="1490"/>
                      <a:pt x="115" y="1490"/>
                    </a:cubicBezTo>
                    <a:cubicBezTo>
                      <a:pt x="115" y="1519"/>
                      <a:pt x="115" y="1519"/>
                      <a:pt x="115" y="1519"/>
                    </a:cubicBezTo>
                    <a:cubicBezTo>
                      <a:pt x="62" y="1511"/>
                      <a:pt x="62" y="1511"/>
                      <a:pt x="62" y="1511"/>
                    </a:cubicBezTo>
                    <a:cubicBezTo>
                      <a:pt x="52" y="1535"/>
                      <a:pt x="52" y="1535"/>
                      <a:pt x="52" y="1535"/>
                    </a:cubicBezTo>
                    <a:cubicBezTo>
                      <a:pt x="52" y="1535"/>
                      <a:pt x="0" y="1554"/>
                      <a:pt x="4" y="1562"/>
                    </a:cubicBezTo>
                    <a:cubicBezTo>
                      <a:pt x="9" y="1569"/>
                      <a:pt x="43" y="1602"/>
                      <a:pt x="43" y="1602"/>
                    </a:cubicBezTo>
                    <a:cubicBezTo>
                      <a:pt x="74" y="1662"/>
                      <a:pt x="74" y="1662"/>
                      <a:pt x="74" y="1662"/>
                    </a:cubicBezTo>
                    <a:cubicBezTo>
                      <a:pt x="74" y="1662"/>
                      <a:pt x="129" y="1657"/>
                      <a:pt x="148" y="1650"/>
                    </a:cubicBezTo>
                    <a:cubicBezTo>
                      <a:pt x="167" y="1643"/>
                      <a:pt x="213" y="1612"/>
                      <a:pt x="227" y="1610"/>
                    </a:cubicBezTo>
                    <a:cubicBezTo>
                      <a:pt x="241" y="1607"/>
                      <a:pt x="289" y="1590"/>
                      <a:pt x="289" y="1590"/>
                    </a:cubicBezTo>
                    <a:cubicBezTo>
                      <a:pt x="289" y="1590"/>
                      <a:pt x="313" y="1619"/>
                      <a:pt x="328" y="1633"/>
                    </a:cubicBezTo>
                    <a:cubicBezTo>
                      <a:pt x="342" y="1648"/>
                      <a:pt x="366" y="1681"/>
                      <a:pt x="371" y="1698"/>
                    </a:cubicBezTo>
                    <a:cubicBezTo>
                      <a:pt x="376" y="1715"/>
                      <a:pt x="378" y="1727"/>
                      <a:pt x="371" y="1751"/>
                    </a:cubicBezTo>
                    <a:cubicBezTo>
                      <a:pt x="364" y="1775"/>
                      <a:pt x="368" y="1782"/>
                      <a:pt x="368" y="1782"/>
                    </a:cubicBezTo>
                    <a:cubicBezTo>
                      <a:pt x="388" y="1787"/>
                      <a:pt x="388" y="1787"/>
                      <a:pt x="388" y="1787"/>
                    </a:cubicBezTo>
                    <a:cubicBezTo>
                      <a:pt x="388" y="1787"/>
                      <a:pt x="383" y="1820"/>
                      <a:pt x="390" y="1832"/>
                    </a:cubicBezTo>
                    <a:cubicBezTo>
                      <a:pt x="397" y="1844"/>
                      <a:pt x="402" y="1866"/>
                      <a:pt x="414" y="1871"/>
                    </a:cubicBezTo>
                    <a:cubicBezTo>
                      <a:pt x="426" y="1875"/>
                      <a:pt x="445" y="1871"/>
                      <a:pt x="445" y="1871"/>
                    </a:cubicBezTo>
                    <a:cubicBezTo>
                      <a:pt x="445" y="1871"/>
                      <a:pt x="438" y="1890"/>
                      <a:pt x="431" y="1902"/>
                    </a:cubicBezTo>
                    <a:cubicBezTo>
                      <a:pt x="423" y="1914"/>
                      <a:pt x="421" y="1921"/>
                      <a:pt x="407" y="1930"/>
                    </a:cubicBezTo>
                    <a:cubicBezTo>
                      <a:pt x="392" y="1940"/>
                      <a:pt x="368" y="1945"/>
                      <a:pt x="368" y="1945"/>
                    </a:cubicBezTo>
                    <a:cubicBezTo>
                      <a:pt x="368" y="1945"/>
                      <a:pt x="368" y="1990"/>
                      <a:pt x="376" y="2002"/>
                    </a:cubicBezTo>
                    <a:cubicBezTo>
                      <a:pt x="383" y="2014"/>
                      <a:pt x="397" y="2033"/>
                      <a:pt x="402" y="2045"/>
                    </a:cubicBezTo>
                    <a:cubicBezTo>
                      <a:pt x="404" y="2050"/>
                      <a:pt x="410" y="2062"/>
                      <a:pt x="416" y="2075"/>
                    </a:cubicBezTo>
                    <a:cubicBezTo>
                      <a:pt x="412" y="2059"/>
                      <a:pt x="412" y="2059"/>
                      <a:pt x="412" y="2059"/>
                    </a:cubicBezTo>
                    <a:cubicBezTo>
                      <a:pt x="446" y="2051"/>
                      <a:pt x="446" y="2051"/>
                      <a:pt x="446" y="2051"/>
                    </a:cubicBezTo>
                    <a:cubicBezTo>
                      <a:pt x="461" y="2089"/>
                      <a:pt x="461" y="2089"/>
                      <a:pt x="461" y="2089"/>
                    </a:cubicBezTo>
                    <a:cubicBezTo>
                      <a:pt x="461" y="2089"/>
                      <a:pt x="474" y="2091"/>
                      <a:pt x="476" y="2097"/>
                    </a:cubicBezTo>
                    <a:cubicBezTo>
                      <a:pt x="477" y="2104"/>
                      <a:pt x="484" y="2119"/>
                      <a:pt x="484" y="2119"/>
                    </a:cubicBezTo>
                    <a:cubicBezTo>
                      <a:pt x="484" y="2119"/>
                      <a:pt x="516" y="2126"/>
                      <a:pt x="524" y="2126"/>
                    </a:cubicBezTo>
                    <a:cubicBezTo>
                      <a:pt x="532" y="2126"/>
                      <a:pt x="532" y="2104"/>
                      <a:pt x="532" y="2092"/>
                    </a:cubicBezTo>
                    <a:cubicBezTo>
                      <a:pt x="532" y="2081"/>
                      <a:pt x="509" y="2044"/>
                      <a:pt x="509" y="2044"/>
                    </a:cubicBezTo>
                    <a:cubicBezTo>
                      <a:pt x="571" y="2024"/>
                      <a:pt x="571" y="2024"/>
                      <a:pt x="571" y="2024"/>
                    </a:cubicBezTo>
                    <a:cubicBezTo>
                      <a:pt x="584" y="2042"/>
                      <a:pt x="584" y="2042"/>
                      <a:pt x="584" y="2042"/>
                    </a:cubicBezTo>
                    <a:cubicBezTo>
                      <a:pt x="584" y="2042"/>
                      <a:pt x="574" y="2064"/>
                      <a:pt x="579" y="2069"/>
                    </a:cubicBezTo>
                    <a:cubicBezTo>
                      <a:pt x="584" y="2074"/>
                      <a:pt x="586" y="2091"/>
                      <a:pt x="593" y="2101"/>
                    </a:cubicBezTo>
                    <a:cubicBezTo>
                      <a:pt x="599" y="2111"/>
                      <a:pt x="601" y="2121"/>
                      <a:pt x="601" y="2121"/>
                    </a:cubicBezTo>
                    <a:cubicBezTo>
                      <a:pt x="634" y="2138"/>
                      <a:pt x="634" y="2138"/>
                      <a:pt x="634" y="2138"/>
                    </a:cubicBezTo>
                    <a:cubicBezTo>
                      <a:pt x="661" y="2114"/>
                      <a:pt x="661" y="2114"/>
                      <a:pt x="661" y="2114"/>
                    </a:cubicBezTo>
                    <a:cubicBezTo>
                      <a:pt x="666" y="2138"/>
                      <a:pt x="666" y="2138"/>
                      <a:pt x="666" y="2138"/>
                    </a:cubicBezTo>
                    <a:cubicBezTo>
                      <a:pt x="713" y="2148"/>
                      <a:pt x="713" y="2148"/>
                      <a:pt x="713" y="2148"/>
                    </a:cubicBezTo>
                    <a:cubicBezTo>
                      <a:pt x="713" y="2148"/>
                      <a:pt x="716" y="2178"/>
                      <a:pt x="708" y="2184"/>
                    </a:cubicBezTo>
                    <a:cubicBezTo>
                      <a:pt x="699" y="2191"/>
                      <a:pt x="684" y="2169"/>
                      <a:pt x="684" y="2169"/>
                    </a:cubicBezTo>
                    <a:cubicBezTo>
                      <a:pt x="666" y="2183"/>
                      <a:pt x="666" y="2183"/>
                      <a:pt x="666" y="2183"/>
                    </a:cubicBezTo>
                    <a:cubicBezTo>
                      <a:pt x="674" y="2208"/>
                      <a:pt x="674" y="2208"/>
                      <a:pt x="674" y="2208"/>
                    </a:cubicBezTo>
                    <a:cubicBezTo>
                      <a:pt x="673" y="2218"/>
                      <a:pt x="673" y="2218"/>
                      <a:pt x="673" y="2218"/>
                    </a:cubicBezTo>
                    <a:cubicBezTo>
                      <a:pt x="646" y="2236"/>
                      <a:pt x="646" y="2236"/>
                      <a:pt x="646" y="2236"/>
                    </a:cubicBezTo>
                    <a:cubicBezTo>
                      <a:pt x="646" y="2236"/>
                      <a:pt x="661" y="2269"/>
                      <a:pt x="679" y="2263"/>
                    </a:cubicBezTo>
                    <a:cubicBezTo>
                      <a:pt x="698" y="2256"/>
                      <a:pt x="711" y="2211"/>
                      <a:pt x="711" y="2211"/>
                    </a:cubicBezTo>
                    <a:cubicBezTo>
                      <a:pt x="733" y="2213"/>
                      <a:pt x="733" y="2213"/>
                      <a:pt x="733" y="2213"/>
                    </a:cubicBezTo>
                    <a:cubicBezTo>
                      <a:pt x="744" y="2196"/>
                      <a:pt x="744" y="2196"/>
                      <a:pt x="744" y="2196"/>
                    </a:cubicBezTo>
                    <a:cubicBezTo>
                      <a:pt x="741" y="2173"/>
                      <a:pt x="741" y="2173"/>
                      <a:pt x="741" y="2173"/>
                    </a:cubicBezTo>
                    <a:cubicBezTo>
                      <a:pt x="751" y="2146"/>
                      <a:pt x="751" y="2146"/>
                      <a:pt x="751" y="2146"/>
                    </a:cubicBezTo>
                    <a:cubicBezTo>
                      <a:pt x="771" y="2143"/>
                      <a:pt x="771" y="2143"/>
                      <a:pt x="771" y="2143"/>
                    </a:cubicBezTo>
                    <a:cubicBezTo>
                      <a:pt x="814" y="2161"/>
                      <a:pt x="814" y="2161"/>
                      <a:pt x="814" y="2161"/>
                    </a:cubicBezTo>
                    <a:cubicBezTo>
                      <a:pt x="831" y="2141"/>
                      <a:pt x="831" y="2141"/>
                      <a:pt x="831" y="2141"/>
                    </a:cubicBezTo>
                    <a:cubicBezTo>
                      <a:pt x="831" y="2141"/>
                      <a:pt x="850" y="2166"/>
                      <a:pt x="860" y="2149"/>
                    </a:cubicBezTo>
                    <a:cubicBezTo>
                      <a:pt x="870" y="2132"/>
                      <a:pt x="838" y="2094"/>
                      <a:pt x="838" y="2094"/>
                    </a:cubicBezTo>
                    <a:cubicBezTo>
                      <a:pt x="847" y="2078"/>
                      <a:pt x="847" y="2078"/>
                      <a:pt x="847" y="2078"/>
                    </a:cubicBezTo>
                    <a:cubicBezTo>
                      <a:pt x="850" y="2085"/>
                      <a:pt x="850" y="2085"/>
                      <a:pt x="850" y="2085"/>
                    </a:cubicBezTo>
                    <a:cubicBezTo>
                      <a:pt x="828" y="2035"/>
                      <a:pt x="828" y="2035"/>
                      <a:pt x="828" y="2035"/>
                    </a:cubicBezTo>
                    <a:cubicBezTo>
                      <a:pt x="846" y="2008"/>
                      <a:pt x="846" y="2008"/>
                      <a:pt x="846" y="2008"/>
                    </a:cubicBezTo>
                    <a:cubicBezTo>
                      <a:pt x="852" y="1951"/>
                      <a:pt x="852" y="1951"/>
                      <a:pt x="852" y="1951"/>
                    </a:cubicBezTo>
                    <a:cubicBezTo>
                      <a:pt x="852" y="1951"/>
                      <a:pt x="852" y="1951"/>
                      <a:pt x="862" y="1951"/>
                    </a:cubicBezTo>
                    <a:cubicBezTo>
                      <a:pt x="873" y="1951"/>
                      <a:pt x="882" y="1926"/>
                      <a:pt x="882" y="1915"/>
                    </a:cubicBezTo>
                    <a:cubicBezTo>
                      <a:pt x="882" y="1904"/>
                      <a:pt x="861" y="1888"/>
                      <a:pt x="861" y="1888"/>
                    </a:cubicBezTo>
                    <a:cubicBezTo>
                      <a:pt x="861" y="1888"/>
                      <a:pt x="877" y="1863"/>
                      <a:pt x="870" y="1858"/>
                    </a:cubicBezTo>
                    <a:cubicBezTo>
                      <a:pt x="862" y="1852"/>
                      <a:pt x="843" y="1858"/>
                      <a:pt x="843" y="1858"/>
                    </a:cubicBezTo>
                    <a:cubicBezTo>
                      <a:pt x="855" y="1806"/>
                      <a:pt x="855" y="1806"/>
                      <a:pt x="855" y="1806"/>
                    </a:cubicBezTo>
                    <a:cubicBezTo>
                      <a:pt x="823" y="1820"/>
                      <a:pt x="823" y="1820"/>
                      <a:pt x="823" y="1820"/>
                    </a:cubicBezTo>
                    <a:cubicBezTo>
                      <a:pt x="823" y="1820"/>
                      <a:pt x="816" y="1750"/>
                      <a:pt x="809" y="1738"/>
                    </a:cubicBezTo>
                    <a:cubicBezTo>
                      <a:pt x="802" y="1725"/>
                      <a:pt x="812" y="1616"/>
                      <a:pt x="812" y="1616"/>
                    </a:cubicBezTo>
                    <a:cubicBezTo>
                      <a:pt x="812" y="1616"/>
                      <a:pt x="784" y="1605"/>
                      <a:pt x="778" y="1596"/>
                    </a:cubicBezTo>
                    <a:cubicBezTo>
                      <a:pt x="773" y="1587"/>
                      <a:pt x="818" y="1537"/>
                      <a:pt x="818" y="1537"/>
                    </a:cubicBezTo>
                    <a:cubicBezTo>
                      <a:pt x="855" y="1532"/>
                      <a:pt x="855" y="1532"/>
                      <a:pt x="855" y="1532"/>
                    </a:cubicBezTo>
                    <a:cubicBezTo>
                      <a:pt x="871" y="1512"/>
                      <a:pt x="871" y="1512"/>
                      <a:pt x="871" y="1512"/>
                    </a:cubicBezTo>
                    <a:cubicBezTo>
                      <a:pt x="897" y="1564"/>
                      <a:pt x="897" y="1564"/>
                      <a:pt x="897" y="1564"/>
                    </a:cubicBezTo>
                    <a:cubicBezTo>
                      <a:pt x="938" y="1501"/>
                      <a:pt x="938" y="1501"/>
                      <a:pt x="938" y="1501"/>
                    </a:cubicBezTo>
                    <a:cubicBezTo>
                      <a:pt x="1000" y="1528"/>
                      <a:pt x="1000" y="1528"/>
                      <a:pt x="1000" y="1528"/>
                    </a:cubicBezTo>
                    <a:cubicBezTo>
                      <a:pt x="1020" y="1507"/>
                      <a:pt x="1020" y="1507"/>
                      <a:pt x="1020" y="1507"/>
                    </a:cubicBezTo>
                    <a:cubicBezTo>
                      <a:pt x="1020" y="1507"/>
                      <a:pt x="1038" y="1521"/>
                      <a:pt x="1047" y="1528"/>
                    </a:cubicBezTo>
                    <a:cubicBezTo>
                      <a:pt x="1056" y="1535"/>
                      <a:pt x="1065" y="1571"/>
                      <a:pt x="1065" y="1571"/>
                    </a:cubicBezTo>
                    <a:cubicBezTo>
                      <a:pt x="1140" y="1557"/>
                      <a:pt x="1140" y="1557"/>
                      <a:pt x="1140" y="1557"/>
                    </a:cubicBezTo>
                    <a:cubicBezTo>
                      <a:pt x="1142" y="1494"/>
                      <a:pt x="1142" y="1494"/>
                      <a:pt x="1142" y="1494"/>
                    </a:cubicBezTo>
                    <a:cubicBezTo>
                      <a:pt x="1120" y="1480"/>
                      <a:pt x="1120" y="1480"/>
                      <a:pt x="1120" y="1480"/>
                    </a:cubicBezTo>
                    <a:cubicBezTo>
                      <a:pt x="1120" y="1480"/>
                      <a:pt x="1122" y="1464"/>
                      <a:pt x="1124" y="1457"/>
                    </a:cubicBezTo>
                    <a:cubicBezTo>
                      <a:pt x="1126" y="1449"/>
                      <a:pt x="1113" y="1430"/>
                      <a:pt x="1113" y="1430"/>
                    </a:cubicBezTo>
                    <a:cubicBezTo>
                      <a:pt x="1131" y="1412"/>
                      <a:pt x="1131" y="1412"/>
                      <a:pt x="1131" y="1412"/>
                    </a:cubicBezTo>
                    <a:cubicBezTo>
                      <a:pt x="1149" y="1428"/>
                      <a:pt x="1149" y="1428"/>
                      <a:pt x="1149" y="1428"/>
                    </a:cubicBezTo>
                    <a:cubicBezTo>
                      <a:pt x="1171" y="1431"/>
                      <a:pt x="1171" y="1431"/>
                      <a:pt x="1171" y="1431"/>
                    </a:cubicBezTo>
                    <a:cubicBezTo>
                      <a:pt x="1185" y="1444"/>
                      <a:pt x="1185" y="1444"/>
                      <a:pt x="1185" y="1444"/>
                    </a:cubicBezTo>
                    <a:cubicBezTo>
                      <a:pt x="1185" y="1444"/>
                      <a:pt x="1196" y="1431"/>
                      <a:pt x="1205" y="1431"/>
                    </a:cubicBezTo>
                    <a:cubicBezTo>
                      <a:pt x="1214" y="1431"/>
                      <a:pt x="1224" y="1428"/>
                      <a:pt x="1224" y="1428"/>
                    </a:cubicBezTo>
                    <a:cubicBezTo>
                      <a:pt x="1224" y="1428"/>
                      <a:pt x="1208" y="1412"/>
                      <a:pt x="1217" y="1397"/>
                    </a:cubicBezTo>
                    <a:cubicBezTo>
                      <a:pt x="1226" y="1383"/>
                      <a:pt x="1269" y="1367"/>
                      <a:pt x="1269" y="1367"/>
                    </a:cubicBezTo>
                    <a:cubicBezTo>
                      <a:pt x="1269" y="1367"/>
                      <a:pt x="1271" y="1342"/>
                      <a:pt x="1271" y="1336"/>
                    </a:cubicBezTo>
                    <a:cubicBezTo>
                      <a:pt x="1271" y="1331"/>
                      <a:pt x="1283" y="1299"/>
                      <a:pt x="1287" y="1288"/>
                    </a:cubicBezTo>
                    <a:cubicBezTo>
                      <a:pt x="1291" y="1277"/>
                      <a:pt x="1289" y="1240"/>
                      <a:pt x="1298" y="1236"/>
                    </a:cubicBezTo>
                    <a:cubicBezTo>
                      <a:pt x="1307" y="1233"/>
                      <a:pt x="1321" y="1243"/>
                      <a:pt x="1334" y="1250"/>
                    </a:cubicBezTo>
                    <a:cubicBezTo>
                      <a:pt x="1346" y="1258"/>
                      <a:pt x="1386" y="1256"/>
                      <a:pt x="1386" y="1256"/>
                    </a:cubicBezTo>
                    <a:cubicBezTo>
                      <a:pt x="1461" y="1191"/>
                      <a:pt x="1461" y="1191"/>
                      <a:pt x="1461" y="1191"/>
                    </a:cubicBezTo>
                    <a:cubicBezTo>
                      <a:pt x="1477" y="1127"/>
                      <a:pt x="1477" y="1127"/>
                      <a:pt x="1477" y="1127"/>
                    </a:cubicBezTo>
                    <a:cubicBezTo>
                      <a:pt x="1484" y="1121"/>
                      <a:pt x="1484" y="1121"/>
                      <a:pt x="1484" y="1121"/>
                    </a:cubicBezTo>
                    <a:cubicBezTo>
                      <a:pt x="1480" y="1078"/>
                      <a:pt x="1480" y="1078"/>
                      <a:pt x="1480" y="1078"/>
                    </a:cubicBezTo>
                    <a:cubicBezTo>
                      <a:pt x="1470" y="1049"/>
                      <a:pt x="1470" y="1049"/>
                      <a:pt x="1470" y="1049"/>
                    </a:cubicBezTo>
                    <a:cubicBezTo>
                      <a:pt x="1480" y="1036"/>
                      <a:pt x="1480" y="1036"/>
                      <a:pt x="1480" y="1036"/>
                    </a:cubicBezTo>
                    <a:cubicBezTo>
                      <a:pt x="1512" y="1038"/>
                      <a:pt x="1512" y="1038"/>
                      <a:pt x="1512" y="1038"/>
                    </a:cubicBezTo>
                    <a:cubicBezTo>
                      <a:pt x="1480" y="986"/>
                      <a:pt x="1480" y="986"/>
                      <a:pt x="1480" y="986"/>
                    </a:cubicBezTo>
                    <a:cubicBezTo>
                      <a:pt x="1422" y="994"/>
                      <a:pt x="1422" y="994"/>
                      <a:pt x="1422" y="994"/>
                    </a:cubicBezTo>
                    <a:cubicBezTo>
                      <a:pt x="1422" y="994"/>
                      <a:pt x="1435" y="1017"/>
                      <a:pt x="1422" y="1028"/>
                    </a:cubicBezTo>
                    <a:cubicBezTo>
                      <a:pt x="1409" y="1038"/>
                      <a:pt x="1359" y="1036"/>
                      <a:pt x="1359" y="1036"/>
                    </a:cubicBezTo>
                    <a:cubicBezTo>
                      <a:pt x="1396" y="972"/>
                      <a:pt x="1396" y="972"/>
                      <a:pt x="1396" y="972"/>
                    </a:cubicBezTo>
                    <a:cubicBezTo>
                      <a:pt x="1387" y="946"/>
                      <a:pt x="1387" y="946"/>
                      <a:pt x="1387" y="946"/>
                    </a:cubicBezTo>
                    <a:cubicBezTo>
                      <a:pt x="1417" y="930"/>
                      <a:pt x="1417" y="930"/>
                      <a:pt x="1417" y="930"/>
                    </a:cubicBezTo>
                    <a:cubicBezTo>
                      <a:pt x="1417" y="899"/>
                      <a:pt x="1417" y="899"/>
                      <a:pt x="1417" y="899"/>
                    </a:cubicBezTo>
                    <a:cubicBezTo>
                      <a:pt x="1435" y="836"/>
                      <a:pt x="1435" y="836"/>
                      <a:pt x="1435" y="836"/>
                    </a:cubicBezTo>
                    <a:cubicBezTo>
                      <a:pt x="1472" y="836"/>
                      <a:pt x="1472" y="836"/>
                      <a:pt x="1472" y="836"/>
                    </a:cubicBezTo>
                    <a:cubicBezTo>
                      <a:pt x="1480" y="812"/>
                      <a:pt x="1480" y="812"/>
                      <a:pt x="1480" y="812"/>
                    </a:cubicBezTo>
                    <a:cubicBezTo>
                      <a:pt x="1464" y="800"/>
                      <a:pt x="1464" y="800"/>
                      <a:pt x="1464" y="800"/>
                    </a:cubicBezTo>
                    <a:cubicBezTo>
                      <a:pt x="1489" y="776"/>
                      <a:pt x="1489" y="776"/>
                      <a:pt x="1489" y="776"/>
                    </a:cubicBezTo>
                    <a:cubicBezTo>
                      <a:pt x="1459" y="743"/>
                      <a:pt x="1459" y="743"/>
                      <a:pt x="1459" y="743"/>
                    </a:cubicBezTo>
                    <a:cubicBezTo>
                      <a:pt x="1431" y="763"/>
                      <a:pt x="1431" y="763"/>
                      <a:pt x="1431" y="763"/>
                    </a:cubicBezTo>
                    <a:cubicBezTo>
                      <a:pt x="1435" y="730"/>
                      <a:pt x="1435" y="730"/>
                      <a:pt x="1435" y="730"/>
                    </a:cubicBezTo>
                    <a:cubicBezTo>
                      <a:pt x="1459" y="717"/>
                      <a:pt x="1459" y="717"/>
                      <a:pt x="1459" y="717"/>
                    </a:cubicBezTo>
                    <a:cubicBezTo>
                      <a:pt x="1485" y="712"/>
                      <a:pt x="1485" y="712"/>
                      <a:pt x="1485" y="712"/>
                    </a:cubicBezTo>
                    <a:cubicBezTo>
                      <a:pt x="1485" y="697"/>
                      <a:pt x="1485" y="697"/>
                      <a:pt x="1485" y="697"/>
                    </a:cubicBezTo>
                    <a:cubicBezTo>
                      <a:pt x="1456" y="680"/>
                      <a:pt x="1456" y="680"/>
                      <a:pt x="1456" y="680"/>
                    </a:cubicBezTo>
                    <a:cubicBezTo>
                      <a:pt x="1479" y="652"/>
                      <a:pt x="1479" y="652"/>
                      <a:pt x="1479" y="652"/>
                    </a:cubicBezTo>
                    <a:cubicBezTo>
                      <a:pt x="1479" y="652"/>
                      <a:pt x="1506" y="656"/>
                      <a:pt x="1520" y="662"/>
                    </a:cubicBezTo>
                    <a:cubicBezTo>
                      <a:pt x="1533" y="667"/>
                      <a:pt x="1535" y="672"/>
                      <a:pt x="1535" y="672"/>
                    </a:cubicBezTo>
                    <a:cubicBezTo>
                      <a:pt x="1535" y="672"/>
                      <a:pt x="1578" y="672"/>
                      <a:pt x="1588" y="659"/>
                    </a:cubicBezTo>
                    <a:cubicBezTo>
                      <a:pt x="1599" y="646"/>
                      <a:pt x="1578" y="619"/>
                      <a:pt x="1570" y="612"/>
                    </a:cubicBez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6" name="Freeform 10"/>
              <p:cNvSpPr>
                <a:spLocks/>
              </p:cNvSpPr>
              <p:nvPr/>
            </p:nvSpPr>
            <p:spPr bwMode="gray">
              <a:xfrm>
                <a:off x="6784975" y="3625850"/>
                <a:ext cx="1025525" cy="835025"/>
              </a:xfrm>
              <a:custGeom>
                <a:avLst/>
                <a:gdLst>
                  <a:gd name="T0" fmla="*/ 1688 w 1775"/>
                  <a:gd name="T1" fmla="*/ 622 h 1442"/>
                  <a:gd name="T2" fmla="*/ 1583 w 1775"/>
                  <a:gd name="T3" fmla="*/ 548 h 1442"/>
                  <a:gd name="T4" fmla="*/ 1514 w 1775"/>
                  <a:gd name="T5" fmla="*/ 590 h 1442"/>
                  <a:gd name="T6" fmla="*/ 1474 w 1775"/>
                  <a:gd name="T7" fmla="*/ 657 h 1442"/>
                  <a:gd name="T8" fmla="*/ 1289 w 1775"/>
                  <a:gd name="T9" fmla="*/ 576 h 1442"/>
                  <a:gd name="T10" fmla="*/ 1167 w 1775"/>
                  <a:gd name="T11" fmla="*/ 550 h 1442"/>
                  <a:gd name="T12" fmla="*/ 1062 w 1775"/>
                  <a:gd name="T13" fmla="*/ 540 h 1442"/>
                  <a:gd name="T14" fmla="*/ 1018 w 1775"/>
                  <a:gd name="T15" fmla="*/ 458 h 1442"/>
                  <a:gd name="T16" fmla="*/ 947 w 1775"/>
                  <a:gd name="T17" fmla="*/ 412 h 1442"/>
                  <a:gd name="T18" fmla="*/ 966 w 1775"/>
                  <a:gd name="T19" fmla="*/ 248 h 1442"/>
                  <a:gd name="T20" fmla="*/ 808 w 1775"/>
                  <a:gd name="T21" fmla="*/ 235 h 1442"/>
                  <a:gd name="T22" fmla="*/ 695 w 1775"/>
                  <a:gd name="T23" fmla="*/ 164 h 1442"/>
                  <a:gd name="T24" fmla="*/ 646 w 1775"/>
                  <a:gd name="T25" fmla="*/ 50 h 1442"/>
                  <a:gd name="T26" fmla="*/ 611 w 1775"/>
                  <a:gd name="T27" fmla="*/ 19 h 1442"/>
                  <a:gd name="T28" fmla="*/ 501 w 1775"/>
                  <a:gd name="T29" fmla="*/ 23 h 1442"/>
                  <a:gd name="T30" fmla="*/ 474 w 1775"/>
                  <a:gd name="T31" fmla="*/ 69 h 1442"/>
                  <a:gd name="T32" fmla="*/ 325 w 1775"/>
                  <a:gd name="T33" fmla="*/ 103 h 1442"/>
                  <a:gd name="T34" fmla="*/ 157 w 1775"/>
                  <a:gd name="T35" fmla="*/ 204 h 1442"/>
                  <a:gd name="T36" fmla="*/ 53 w 1775"/>
                  <a:gd name="T37" fmla="*/ 261 h 1442"/>
                  <a:gd name="T38" fmla="*/ 145 w 1775"/>
                  <a:gd name="T39" fmla="*/ 409 h 1442"/>
                  <a:gd name="T40" fmla="*/ 187 w 1775"/>
                  <a:gd name="T41" fmla="*/ 486 h 1442"/>
                  <a:gd name="T42" fmla="*/ 211 w 1775"/>
                  <a:gd name="T43" fmla="*/ 589 h 1442"/>
                  <a:gd name="T44" fmla="*/ 120 w 1775"/>
                  <a:gd name="T45" fmla="*/ 629 h 1442"/>
                  <a:gd name="T46" fmla="*/ 100 w 1775"/>
                  <a:gd name="T47" fmla="*/ 694 h 1442"/>
                  <a:gd name="T48" fmla="*/ 130 w 1775"/>
                  <a:gd name="T49" fmla="*/ 753 h 1442"/>
                  <a:gd name="T50" fmla="*/ 76 w 1775"/>
                  <a:gd name="T51" fmla="*/ 813 h 1442"/>
                  <a:gd name="T52" fmla="*/ 37 w 1775"/>
                  <a:gd name="T53" fmla="*/ 949 h 1442"/>
                  <a:gd name="T54" fmla="*/ 121 w 1775"/>
                  <a:gd name="T55" fmla="*/ 963 h 1442"/>
                  <a:gd name="T56" fmla="*/ 121 w 1775"/>
                  <a:gd name="T57" fmla="*/ 1055 h 1442"/>
                  <a:gd name="T58" fmla="*/ 215 w 1775"/>
                  <a:gd name="T59" fmla="*/ 1090 h 1442"/>
                  <a:gd name="T60" fmla="*/ 301 w 1775"/>
                  <a:gd name="T61" fmla="*/ 1172 h 1442"/>
                  <a:gd name="T62" fmla="*/ 360 w 1775"/>
                  <a:gd name="T63" fmla="*/ 1242 h 1442"/>
                  <a:gd name="T64" fmla="*/ 430 w 1775"/>
                  <a:gd name="T65" fmla="*/ 1267 h 1442"/>
                  <a:gd name="T66" fmla="*/ 466 w 1775"/>
                  <a:gd name="T67" fmla="*/ 1392 h 1442"/>
                  <a:gd name="T68" fmla="*/ 546 w 1775"/>
                  <a:gd name="T69" fmla="*/ 1394 h 1442"/>
                  <a:gd name="T70" fmla="*/ 602 w 1775"/>
                  <a:gd name="T71" fmla="*/ 1362 h 1442"/>
                  <a:gd name="T72" fmla="*/ 557 w 1775"/>
                  <a:gd name="T73" fmla="*/ 1308 h 1442"/>
                  <a:gd name="T74" fmla="*/ 709 w 1775"/>
                  <a:gd name="T75" fmla="*/ 1276 h 1442"/>
                  <a:gd name="T76" fmla="*/ 817 w 1775"/>
                  <a:gd name="T77" fmla="*/ 1299 h 1442"/>
                  <a:gd name="T78" fmla="*/ 897 w 1775"/>
                  <a:gd name="T79" fmla="*/ 1258 h 1442"/>
                  <a:gd name="T80" fmla="*/ 1001 w 1775"/>
                  <a:gd name="T81" fmla="*/ 1131 h 1442"/>
                  <a:gd name="T82" fmla="*/ 1026 w 1775"/>
                  <a:gd name="T83" fmla="*/ 1247 h 1442"/>
                  <a:gd name="T84" fmla="*/ 1134 w 1775"/>
                  <a:gd name="T85" fmla="*/ 1244 h 1442"/>
                  <a:gd name="T86" fmla="*/ 1281 w 1775"/>
                  <a:gd name="T87" fmla="*/ 1236 h 1442"/>
                  <a:gd name="T88" fmla="*/ 1340 w 1775"/>
                  <a:gd name="T89" fmla="*/ 1139 h 1442"/>
                  <a:gd name="T90" fmla="*/ 1312 w 1775"/>
                  <a:gd name="T91" fmla="*/ 1078 h 1442"/>
                  <a:gd name="T92" fmla="*/ 1371 w 1775"/>
                  <a:gd name="T93" fmla="*/ 1019 h 1442"/>
                  <a:gd name="T94" fmla="*/ 1426 w 1775"/>
                  <a:gd name="T95" fmla="*/ 1050 h 1442"/>
                  <a:gd name="T96" fmla="*/ 1459 w 1775"/>
                  <a:gd name="T97" fmla="*/ 1004 h 1442"/>
                  <a:gd name="T98" fmla="*/ 1548 w 1775"/>
                  <a:gd name="T99" fmla="*/ 1002 h 1442"/>
                  <a:gd name="T100" fmla="*/ 1531 w 1775"/>
                  <a:gd name="T101" fmla="*/ 899 h 1442"/>
                  <a:gd name="T102" fmla="*/ 1554 w 1775"/>
                  <a:gd name="T103" fmla="*/ 853 h 1442"/>
                  <a:gd name="T104" fmla="*/ 1634 w 1775"/>
                  <a:gd name="T105" fmla="*/ 773 h 1442"/>
                  <a:gd name="T106" fmla="*/ 1712 w 1775"/>
                  <a:gd name="T107" fmla="*/ 727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75" h="1442">
                    <a:moveTo>
                      <a:pt x="1749" y="651"/>
                    </a:moveTo>
                    <a:cubicBezTo>
                      <a:pt x="1737" y="636"/>
                      <a:pt x="1737" y="636"/>
                      <a:pt x="1737" y="636"/>
                    </a:cubicBezTo>
                    <a:cubicBezTo>
                      <a:pt x="1722" y="641"/>
                      <a:pt x="1722" y="641"/>
                      <a:pt x="1722" y="641"/>
                    </a:cubicBezTo>
                    <a:cubicBezTo>
                      <a:pt x="1688" y="622"/>
                      <a:pt x="1688" y="622"/>
                      <a:pt x="1688" y="622"/>
                    </a:cubicBezTo>
                    <a:cubicBezTo>
                      <a:pt x="1688" y="603"/>
                      <a:pt x="1688" y="603"/>
                      <a:pt x="1688" y="603"/>
                    </a:cubicBezTo>
                    <a:cubicBezTo>
                      <a:pt x="1672" y="584"/>
                      <a:pt x="1672" y="584"/>
                      <a:pt x="1672" y="584"/>
                    </a:cubicBezTo>
                    <a:cubicBezTo>
                      <a:pt x="1672" y="584"/>
                      <a:pt x="1686" y="576"/>
                      <a:pt x="1678" y="567"/>
                    </a:cubicBezTo>
                    <a:cubicBezTo>
                      <a:pt x="1670" y="559"/>
                      <a:pt x="1583" y="548"/>
                      <a:pt x="1583" y="548"/>
                    </a:cubicBezTo>
                    <a:cubicBezTo>
                      <a:pt x="1583" y="548"/>
                      <a:pt x="1577" y="521"/>
                      <a:pt x="1567" y="521"/>
                    </a:cubicBezTo>
                    <a:cubicBezTo>
                      <a:pt x="1556" y="521"/>
                      <a:pt x="1543" y="540"/>
                      <a:pt x="1543" y="540"/>
                    </a:cubicBezTo>
                    <a:cubicBezTo>
                      <a:pt x="1533" y="544"/>
                      <a:pt x="1533" y="544"/>
                      <a:pt x="1533" y="544"/>
                    </a:cubicBezTo>
                    <a:cubicBezTo>
                      <a:pt x="1514" y="590"/>
                      <a:pt x="1514" y="590"/>
                      <a:pt x="1514" y="590"/>
                    </a:cubicBezTo>
                    <a:cubicBezTo>
                      <a:pt x="1514" y="590"/>
                      <a:pt x="1543" y="603"/>
                      <a:pt x="1546" y="611"/>
                    </a:cubicBezTo>
                    <a:cubicBezTo>
                      <a:pt x="1548" y="620"/>
                      <a:pt x="1508" y="687"/>
                      <a:pt x="1508" y="687"/>
                    </a:cubicBezTo>
                    <a:cubicBezTo>
                      <a:pt x="1493" y="687"/>
                      <a:pt x="1493" y="687"/>
                      <a:pt x="1493" y="687"/>
                    </a:cubicBezTo>
                    <a:cubicBezTo>
                      <a:pt x="1474" y="657"/>
                      <a:pt x="1474" y="657"/>
                      <a:pt x="1474" y="657"/>
                    </a:cubicBezTo>
                    <a:cubicBezTo>
                      <a:pt x="1451" y="672"/>
                      <a:pt x="1451" y="672"/>
                      <a:pt x="1451" y="672"/>
                    </a:cubicBezTo>
                    <a:cubicBezTo>
                      <a:pt x="1451" y="672"/>
                      <a:pt x="1430" y="664"/>
                      <a:pt x="1417" y="664"/>
                    </a:cubicBezTo>
                    <a:cubicBezTo>
                      <a:pt x="1405" y="664"/>
                      <a:pt x="1356" y="662"/>
                      <a:pt x="1356" y="662"/>
                    </a:cubicBezTo>
                    <a:cubicBezTo>
                      <a:pt x="1289" y="576"/>
                      <a:pt x="1289" y="576"/>
                      <a:pt x="1289" y="576"/>
                    </a:cubicBezTo>
                    <a:cubicBezTo>
                      <a:pt x="1260" y="586"/>
                      <a:pt x="1260" y="586"/>
                      <a:pt x="1260" y="586"/>
                    </a:cubicBezTo>
                    <a:cubicBezTo>
                      <a:pt x="1260" y="586"/>
                      <a:pt x="1201" y="594"/>
                      <a:pt x="1195" y="592"/>
                    </a:cubicBezTo>
                    <a:cubicBezTo>
                      <a:pt x="1188" y="590"/>
                      <a:pt x="1176" y="582"/>
                      <a:pt x="1169" y="576"/>
                    </a:cubicBezTo>
                    <a:cubicBezTo>
                      <a:pt x="1163" y="569"/>
                      <a:pt x="1167" y="550"/>
                      <a:pt x="1167" y="550"/>
                    </a:cubicBezTo>
                    <a:cubicBezTo>
                      <a:pt x="1167" y="550"/>
                      <a:pt x="1159" y="533"/>
                      <a:pt x="1148" y="531"/>
                    </a:cubicBezTo>
                    <a:cubicBezTo>
                      <a:pt x="1138" y="529"/>
                      <a:pt x="1125" y="538"/>
                      <a:pt x="1117" y="538"/>
                    </a:cubicBezTo>
                    <a:cubicBezTo>
                      <a:pt x="1109" y="538"/>
                      <a:pt x="1104" y="527"/>
                      <a:pt x="1094" y="525"/>
                    </a:cubicBezTo>
                    <a:cubicBezTo>
                      <a:pt x="1083" y="523"/>
                      <a:pt x="1062" y="540"/>
                      <a:pt x="1062" y="540"/>
                    </a:cubicBezTo>
                    <a:cubicBezTo>
                      <a:pt x="1025" y="533"/>
                      <a:pt x="1025" y="533"/>
                      <a:pt x="1025" y="533"/>
                    </a:cubicBezTo>
                    <a:cubicBezTo>
                      <a:pt x="1004" y="502"/>
                      <a:pt x="1004" y="502"/>
                      <a:pt x="1004" y="502"/>
                    </a:cubicBezTo>
                    <a:cubicBezTo>
                      <a:pt x="1004" y="502"/>
                      <a:pt x="1018" y="496"/>
                      <a:pt x="1022" y="485"/>
                    </a:cubicBezTo>
                    <a:cubicBezTo>
                      <a:pt x="1027" y="475"/>
                      <a:pt x="1022" y="464"/>
                      <a:pt x="1018" y="458"/>
                    </a:cubicBezTo>
                    <a:cubicBezTo>
                      <a:pt x="1014" y="452"/>
                      <a:pt x="1008" y="443"/>
                      <a:pt x="999" y="441"/>
                    </a:cubicBezTo>
                    <a:cubicBezTo>
                      <a:pt x="991" y="439"/>
                      <a:pt x="982" y="443"/>
                      <a:pt x="982" y="443"/>
                    </a:cubicBezTo>
                    <a:cubicBezTo>
                      <a:pt x="982" y="443"/>
                      <a:pt x="951" y="433"/>
                      <a:pt x="943" y="431"/>
                    </a:cubicBezTo>
                    <a:cubicBezTo>
                      <a:pt x="934" y="428"/>
                      <a:pt x="947" y="412"/>
                      <a:pt x="947" y="412"/>
                    </a:cubicBezTo>
                    <a:cubicBezTo>
                      <a:pt x="947" y="412"/>
                      <a:pt x="957" y="401"/>
                      <a:pt x="964" y="401"/>
                    </a:cubicBezTo>
                    <a:cubicBezTo>
                      <a:pt x="970" y="401"/>
                      <a:pt x="999" y="332"/>
                      <a:pt x="999" y="332"/>
                    </a:cubicBezTo>
                    <a:cubicBezTo>
                      <a:pt x="985" y="317"/>
                      <a:pt x="985" y="317"/>
                      <a:pt x="985" y="317"/>
                    </a:cubicBezTo>
                    <a:cubicBezTo>
                      <a:pt x="966" y="248"/>
                      <a:pt x="966" y="248"/>
                      <a:pt x="966" y="248"/>
                    </a:cubicBezTo>
                    <a:cubicBezTo>
                      <a:pt x="924" y="248"/>
                      <a:pt x="924" y="248"/>
                      <a:pt x="924" y="248"/>
                    </a:cubicBezTo>
                    <a:cubicBezTo>
                      <a:pt x="924" y="248"/>
                      <a:pt x="922" y="233"/>
                      <a:pt x="907" y="229"/>
                    </a:cubicBezTo>
                    <a:cubicBezTo>
                      <a:pt x="892" y="225"/>
                      <a:pt x="854" y="225"/>
                      <a:pt x="842" y="225"/>
                    </a:cubicBezTo>
                    <a:cubicBezTo>
                      <a:pt x="829" y="225"/>
                      <a:pt x="808" y="235"/>
                      <a:pt x="808" y="235"/>
                    </a:cubicBezTo>
                    <a:cubicBezTo>
                      <a:pt x="762" y="212"/>
                      <a:pt x="762" y="212"/>
                      <a:pt x="762" y="212"/>
                    </a:cubicBezTo>
                    <a:cubicBezTo>
                      <a:pt x="730" y="218"/>
                      <a:pt x="730" y="218"/>
                      <a:pt x="730" y="218"/>
                    </a:cubicBezTo>
                    <a:cubicBezTo>
                      <a:pt x="699" y="202"/>
                      <a:pt x="699" y="202"/>
                      <a:pt x="699" y="202"/>
                    </a:cubicBezTo>
                    <a:cubicBezTo>
                      <a:pt x="699" y="202"/>
                      <a:pt x="695" y="170"/>
                      <a:pt x="695" y="164"/>
                    </a:cubicBezTo>
                    <a:cubicBezTo>
                      <a:pt x="695" y="157"/>
                      <a:pt x="676" y="132"/>
                      <a:pt x="676" y="132"/>
                    </a:cubicBezTo>
                    <a:cubicBezTo>
                      <a:pt x="680" y="105"/>
                      <a:pt x="680" y="105"/>
                      <a:pt x="680" y="105"/>
                    </a:cubicBezTo>
                    <a:cubicBezTo>
                      <a:pt x="659" y="92"/>
                      <a:pt x="659" y="92"/>
                      <a:pt x="659" y="92"/>
                    </a:cubicBezTo>
                    <a:cubicBezTo>
                      <a:pt x="646" y="50"/>
                      <a:pt x="646" y="50"/>
                      <a:pt x="646" y="50"/>
                    </a:cubicBezTo>
                    <a:cubicBezTo>
                      <a:pt x="646" y="50"/>
                      <a:pt x="646" y="50"/>
                      <a:pt x="655" y="50"/>
                    </a:cubicBezTo>
                    <a:cubicBezTo>
                      <a:pt x="663" y="50"/>
                      <a:pt x="676" y="46"/>
                      <a:pt x="676" y="46"/>
                    </a:cubicBezTo>
                    <a:cubicBezTo>
                      <a:pt x="676" y="46"/>
                      <a:pt x="680" y="29"/>
                      <a:pt x="657" y="23"/>
                    </a:cubicBezTo>
                    <a:cubicBezTo>
                      <a:pt x="634" y="17"/>
                      <a:pt x="611" y="19"/>
                      <a:pt x="611" y="19"/>
                    </a:cubicBezTo>
                    <a:cubicBezTo>
                      <a:pt x="602" y="0"/>
                      <a:pt x="602" y="0"/>
                      <a:pt x="602" y="0"/>
                    </a:cubicBezTo>
                    <a:cubicBezTo>
                      <a:pt x="527" y="0"/>
                      <a:pt x="527" y="0"/>
                      <a:pt x="527" y="0"/>
                    </a:cubicBezTo>
                    <a:cubicBezTo>
                      <a:pt x="522" y="17"/>
                      <a:pt x="522" y="17"/>
                      <a:pt x="522" y="17"/>
                    </a:cubicBezTo>
                    <a:cubicBezTo>
                      <a:pt x="522" y="17"/>
                      <a:pt x="512" y="19"/>
                      <a:pt x="501" y="23"/>
                    </a:cubicBezTo>
                    <a:cubicBezTo>
                      <a:pt x="491" y="27"/>
                      <a:pt x="497" y="57"/>
                      <a:pt x="497" y="57"/>
                    </a:cubicBezTo>
                    <a:cubicBezTo>
                      <a:pt x="497" y="57"/>
                      <a:pt x="516" y="63"/>
                      <a:pt x="514" y="69"/>
                    </a:cubicBezTo>
                    <a:cubicBezTo>
                      <a:pt x="512" y="75"/>
                      <a:pt x="506" y="84"/>
                      <a:pt x="506" y="84"/>
                    </a:cubicBezTo>
                    <a:cubicBezTo>
                      <a:pt x="474" y="69"/>
                      <a:pt x="474" y="69"/>
                      <a:pt x="474" y="69"/>
                    </a:cubicBezTo>
                    <a:cubicBezTo>
                      <a:pt x="432" y="88"/>
                      <a:pt x="432" y="88"/>
                      <a:pt x="432" y="88"/>
                    </a:cubicBezTo>
                    <a:cubicBezTo>
                      <a:pt x="367" y="42"/>
                      <a:pt x="367" y="42"/>
                      <a:pt x="367" y="42"/>
                    </a:cubicBezTo>
                    <a:cubicBezTo>
                      <a:pt x="335" y="46"/>
                      <a:pt x="335" y="46"/>
                      <a:pt x="335" y="46"/>
                    </a:cubicBezTo>
                    <a:cubicBezTo>
                      <a:pt x="335" y="46"/>
                      <a:pt x="335" y="90"/>
                      <a:pt x="325" y="103"/>
                    </a:cubicBezTo>
                    <a:cubicBezTo>
                      <a:pt x="314" y="115"/>
                      <a:pt x="245" y="162"/>
                      <a:pt x="239" y="162"/>
                    </a:cubicBezTo>
                    <a:cubicBezTo>
                      <a:pt x="232" y="162"/>
                      <a:pt x="216" y="155"/>
                      <a:pt x="216" y="155"/>
                    </a:cubicBezTo>
                    <a:cubicBezTo>
                      <a:pt x="207" y="195"/>
                      <a:pt x="207" y="195"/>
                      <a:pt x="207" y="195"/>
                    </a:cubicBezTo>
                    <a:cubicBezTo>
                      <a:pt x="157" y="204"/>
                      <a:pt x="157" y="204"/>
                      <a:pt x="157" y="204"/>
                    </a:cubicBezTo>
                    <a:cubicBezTo>
                      <a:pt x="146" y="218"/>
                      <a:pt x="146" y="218"/>
                      <a:pt x="146" y="218"/>
                    </a:cubicBezTo>
                    <a:cubicBezTo>
                      <a:pt x="146" y="218"/>
                      <a:pt x="127" y="210"/>
                      <a:pt x="115" y="210"/>
                    </a:cubicBezTo>
                    <a:cubicBezTo>
                      <a:pt x="102" y="210"/>
                      <a:pt x="90" y="246"/>
                      <a:pt x="90" y="246"/>
                    </a:cubicBezTo>
                    <a:cubicBezTo>
                      <a:pt x="53" y="261"/>
                      <a:pt x="53" y="261"/>
                      <a:pt x="53" y="261"/>
                    </a:cubicBezTo>
                    <a:cubicBezTo>
                      <a:pt x="59" y="276"/>
                      <a:pt x="64" y="290"/>
                      <a:pt x="63" y="296"/>
                    </a:cubicBezTo>
                    <a:cubicBezTo>
                      <a:pt x="61" y="312"/>
                      <a:pt x="50" y="325"/>
                      <a:pt x="63" y="341"/>
                    </a:cubicBezTo>
                    <a:cubicBezTo>
                      <a:pt x="76" y="357"/>
                      <a:pt x="121" y="354"/>
                      <a:pt x="129" y="365"/>
                    </a:cubicBezTo>
                    <a:cubicBezTo>
                      <a:pt x="137" y="375"/>
                      <a:pt x="145" y="409"/>
                      <a:pt x="145" y="409"/>
                    </a:cubicBezTo>
                    <a:cubicBezTo>
                      <a:pt x="145" y="409"/>
                      <a:pt x="195" y="420"/>
                      <a:pt x="208" y="433"/>
                    </a:cubicBezTo>
                    <a:cubicBezTo>
                      <a:pt x="221" y="446"/>
                      <a:pt x="232" y="465"/>
                      <a:pt x="232" y="465"/>
                    </a:cubicBezTo>
                    <a:cubicBezTo>
                      <a:pt x="227" y="528"/>
                      <a:pt x="227" y="528"/>
                      <a:pt x="227" y="528"/>
                    </a:cubicBezTo>
                    <a:cubicBezTo>
                      <a:pt x="187" y="486"/>
                      <a:pt x="187" y="486"/>
                      <a:pt x="187" y="486"/>
                    </a:cubicBezTo>
                    <a:cubicBezTo>
                      <a:pt x="163" y="499"/>
                      <a:pt x="163" y="499"/>
                      <a:pt x="163" y="499"/>
                    </a:cubicBezTo>
                    <a:cubicBezTo>
                      <a:pt x="192" y="525"/>
                      <a:pt x="192" y="525"/>
                      <a:pt x="192" y="525"/>
                    </a:cubicBezTo>
                    <a:cubicBezTo>
                      <a:pt x="174" y="578"/>
                      <a:pt x="174" y="578"/>
                      <a:pt x="174" y="578"/>
                    </a:cubicBezTo>
                    <a:cubicBezTo>
                      <a:pt x="174" y="578"/>
                      <a:pt x="203" y="581"/>
                      <a:pt x="211" y="589"/>
                    </a:cubicBezTo>
                    <a:cubicBezTo>
                      <a:pt x="219" y="596"/>
                      <a:pt x="240" y="623"/>
                      <a:pt x="229" y="636"/>
                    </a:cubicBezTo>
                    <a:cubicBezTo>
                      <a:pt x="219" y="649"/>
                      <a:pt x="176" y="649"/>
                      <a:pt x="176" y="649"/>
                    </a:cubicBezTo>
                    <a:cubicBezTo>
                      <a:pt x="176" y="649"/>
                      <a:pt x="174" y="644"/>
                      <a:pt x="161" y="639"/>
                    </a:cubicBezTo>
                    <a:cubicBezTo>
                      <a:pt x="147" y="633"/>
                      <a:pt x="120" y="629"/>
                      <a:pt x="120" y="629"/>
                    </a:cubicBezTo>
                    <a:cubicBezTo>
                      <a:pt x="97" y="657"/>
                      <a:pt x="97" y="657"/>
                      <a:pt x="97" y="657"/>
                    </a:cubicBezTo>
                    <a:cubicBezTo>
                      <a:pt x="126" y="674"/>
                      <a:pt x="126" y="674"/>
                      <a:pt x="126" y="674"/>
                    </a:cubicBezTo>
                    <a:cubicBezTo>
                      <a:pt x="126" y="689"/>
                      <a:pt x="126" y="689"/>
                      <a:pt x="126" y="689"/>
                    </a:cubicBezTo>
                    <a:cubicBezTo>
                      <a:pt x="100" y="694"/>
                      <a:pt x="100" y="694"/>
                      <a:pt x="100" y="694"/>
                    </a:cubicBezTo>
                    <a:cubicBezTo>
                      <a:pt x="76" y="707"/>
                      <a:pt x="76" y="707"/>
                      <a:pt x="76" y="707"/>
                    </a:cubicBezTo>
                    <a:cubicBezTo>
                      <a:pt x="72" y="740"/>
                      <a:pt x="72" y="740"/>
                      <a:pt x="72" y="740"/>
                    </a:cubicBezTo>
                    <a:cubicBezTo>
                      <a:pt x="100" y="720"/>
                      <a:pt x="100" y="720"/>
                      <a:pt x="100" y="720"/>
                    </a:cubicBezTo>
                    <a:cubicBezTo>
                      <a:pt x="130" y="753"/>
                      <a:pt x="130" y="753"/>
                      <a:pt x="130" y="753"/>
                    </a:cubicBezTo>
                    <a:cubicBezTo>
                      <a:pt x="105" y="777"/>
                      <a:pt x="105" y="777"/>
                      <a:pt x="105" y="777"/>
                    </a:cubicBezTo>
                    <a:cubicBezTo>
                      <a:pt x="121" y="789"/>
                      <a:pt x="121" y="789"/>
                      <a:pt x="121" y="789"/>
                    </a:cubicBezTo>
                    <a:cubicBezTo>
                      <a:pt x="113" y="813"/>
                      <a:pt x="113" y="813"/>
                      <a:pt x="113" y="813"/>
                    </a:cubicBezTo>
                    <a:cubicBezTo>
                      <a:pt x="76" y="813"/>
                      <a:pt x="76" y="813"/>
                      <a:pt x="76" y="813"/>
                    </a:cubicBezTo>
                    <a:cubicBezTo>
                      <a:pt x="58" y="876"/>
                      <a:pt x="58" y="876"/>
                      <a:pt x="58" y="876"/>
                    </a:cubicBezTo>
                    <a:cubicBezTo>
                      <a:pt x="58" y="907"/>
                      <a:pt x="58" y="907"/>
                      <a:pt x="58" y="907"/>
                    </a:cubicBezTo>
                    <a:cubicBezTo>
                      <a:pt x="28" y="923"/>
                      <a:pt x="28" y="923"/>
                      <a:pt x="28" y="923"/>
                    </a:cubicBezTo>
                    <a:cubicBezTo>
                      <a:pt x="37" y="949"/>
                      <a:pt x="37" y="949"/>
                      <a:pt x="37" y="949"/>
                    </a:cubicBezTo>
                    <a:cubicBezTo>
                      <a:pt x="0" y="1013"/>
                      <a:pt x="0" y="1013"/>
                      <a:pt x="0" y="1013"/>
                    </a:cubicBezTo>
                    <a:cubicBezTo>
                      <a:pt x="0" y="1013"/>
                      <a:pt x="50" y="1015"/>
                      <a:pt x="63" y="1005"/>
                    </a:cubicBezTo>
                    <a:cubicBezTo>
                      <a:pt x="76" y="994"/>
                      <a:pt x="63" y="971"/>
                      <a:pt x="63" y="971"/>
                    </a:cubicBezTo>
                    <a:cubicBezTo>
                      <a:pt x="121" y="963"/>
                      <a:pt x="121" y="963"/>
                      <a:pt x="121" y="963"/>
                    </a:cubicBezTo>
                    <a:cubicBezTo>
                      <a:pt x="153" y="1015"/>
                      <a:pt x="153" y="1015"/>
                      <a:pt x="153" y="1015"/>
                    </a:cubicBezTo>
                    <a:cubicBezTo>
                      <a:pt x="121" y="1013"/>
                      <a:pt x="121" y="1013"/>
                      <a:pt x="121" y="1013"/>
                    </a:cubicBezTo>
                    <a:cubicBezTo>
                      <a:pt x="111" y="1026"/>
                      <a:pt x="111" y="1026"/>
                      <a:pt x="111" y="1026"/>
                    </a:cubicBezTo>
                    <a:cubicBezTo>
                      <a:pt x="121" y="1055"/>
                      <a:pt x="121" y="1055"/>
                      <a:pt x="121" y="1055"/>
                    </a:cubicBezTo>
                    <a:cubicBezTo>
                      <a:pt x="125" y="1098"/>
                      <a:pt x="125" y="1098"/>
                      <a:pt x="125" y="1098"/>
                    </a:cubicBezTo>
                    <a:cubicBezTo>
                      <a:pt x="156" y="1072"/>
                      <a:pt x="156" y="1072"/>
                      <a:pt x="156" y="1072"/>
                    </a:cubicBezTo>
                    <a:cubicBezTo>
                      <a:pt x="172" y="1091"/>
                      <a:pt x="172" y="1091"/>
                      <a:pt x="172" y="1091"/>
                    </a:cubicBezTo>
                    <a:cubicBezTo>
                      <a:pt x="172" y="1091"/>
                      <a:pt x="199" y="1082"/>
                      <a:pt x="215" y="1090"/>
                    </a:cubicBezTo>
                    <a:cubicBezTo>
                      <a:pt x="231" y="1097"/>
                      <a:pt x="240" y="1122"/>
                      <a:pt x="247" y="1133"/>
                    </a:cubicBezTo>
                    <a:cubicBezTo>
                      <a:pt x="254" y="1143"/>
                      <a:pt x="263" y="1141"/>
                      <a:pt x="270" y="1141"/>
                    </a:cubicBezTo>
                    <a:cubicBezTo>
                      <a:pt x="277" y="1141"/>
                      <a:pt x="295" y="1152"/>
                      <a:pt x="295" y="1152"/>
                    </a:cubicBezTo>
                    <a:cubicBezTo>
                      <a:pt x="295" y="1152"/>
                      <a:pt x="297" y="1161"/>
                      <a:pt x="301" y="1172"/>
                    </a:cubicBezTo>
                    <a:cubicBezTo>
                      <a:pt x="304" y="1183"/>
                      <a:pt x="317" y="1202"/>
                      <a:pt x="317" y="1202"/>
                    </a:cubicBezTo>
                    <a:cubicBezTo>
                      <a:pt x="340" y="1208"/>
                      <a:pt x="340" y="1208"/>
                      <a:pt x="340" y="1208"/>
                    </a:cubicBezTo>
                    <a:cubicBezTo>
                      <a:pt x="326" y="1233"/>
                      <a:pt x="326" y="1233"/>
                      <a:pt x="326" y="1233"/>
                    </a:cubicBezTo>
                    <a:cubicBezTo>
                      <a:pt x="360" y="1242"/>
                      <a:pt x="360" y="1242"/>
                      <a:pt x="360" y="1242"/>
                    </a:cubicBezTo>
                    <a:cubicBezTo>
                      <a:pt x="369" y="1233"/>
                      <a:pt x="369" y="1233"/>
                      <a:pt x="369" y="1233"/>
                    </a:cubicBezTo>
                    <a:cubicBezTo>
                      <a:pt x="374" y="1258"/>
                      <a:pt x="374" y="1258"/>
                      <a:pt x="374" y="1258"/>
                    </a:cubicBezTo>
                    <a:cubicBezTo>
                      <a:pt x="410" y="1285"/>
                      <a:pt x="410" y="1285"/>
                      <a:pt x="410" y="1285"/>
                    </a:cubicBezTo>
                    <a:cubicBezTo>
                      <a:pt x="430" y="1267"/>
                      <a:pt x="430" y="1267"/>
                      <a:pt x="430" y="1267"/>
                    </a:cubicBezTo>
                    <a:cubicBezTo>
                      <a:pt x="430" y="1267"/>
                      <a:pt x="435" y="1292"/>
                      <a:pt x="442" y="1294"/>
                    </a:cubicBezTo>
                    <a:cubicBezTo>
                      <a:pt x="449" y="1296"/>
                      <a:pt x="462" y="1303"/>
                      <a:pt x="462" y="1303"/>
                    </a:cubicBezTo>
                    <a:cubicBezTo>
                      <a:pt x="462" y="1303"/>
                      <a:pt x="448" y="1337"/>
                      <a:pt x="451" y="1355"/>
                    </a:cubicBezTo>
                    <a:cubicBezTo>
                      <a:pt x="455" y="1373"/>
                      <a:pt x="466" y="1392"/>
                      <a:pt x="466" y="1392"/>
                    </a:cubicBezTo>
                    <a:cubicBezTo>
                      <a:pt x="466" y="1392"/>
                      <a:pt x="455" y="1416"/>
                      <a:pt x="469" y="1419"/>
                    </a:cubicBezTo>
                    <a:cubicBezTo>
                      <a:pt x="483" y="1423"/>
                      <a:pt x="510" y="1408"/>
                      <a:pt x="510" y="1408"/>
                    </a:cubicBezTo>
                    <a:cubicBezTo>
                      <a:pt x="539" y="1442"/>
                      <a:pt x="539" y="1442"/>
                      <a:pt x="539" y="1442"/>
                    </a:cubicBezTo>
                    <a:cubicBezTo>
                      <a:pt x="546" y="1394"/>
                      <a:pt x="546" y="1394"/>
                      <a:pt x="546" y="1394"/>
                    </a:cubicBezTo>
                    <a:cubicBezTo>
                      <a:pt x="546" y="1394"/>
                      <a:pt x="571" y="1399"/>
                      <a:pt x="578" y="1398"/>
                    </a:cubicBezTo>
                    <a:cubicBezTo>
                      <a:pt x="586" y="1396"/>
                      <a:pt x="596" y="1391"/>
                      <a:pt x="603" y="1391"/>
                    </a:cubicBezTo>
                    <a:cubicBezTo>
                      <a:pt x="611" y="1391"/>
                      <a:pt x="621" y="1401"/>
                      <a:pt x="629" y="1391"/>
                    </a:cubicBezTo>
                    <a:cubicBezTo>
                      <a:pt x="636" y="1380"/>
                      <a:pt x="611" y="1369"/>
                      <a:pt x="602" y="1362"/>
                    </a:cubicBezTo>
                    <a:cubicBezTo>
                      <a:pt x="593" y="1355"/>
                      <a:pt x="580" y="1358"/>
                      <a:pt x="571" y="1356"/>
                    </a:cubicBezTo>
                    <a:cubicBezTo>
                      <a:pt x="562" y="1355"/>
                      <a:pt x="557" y="1339"/>
                      <a:pt x="557" y="1339"/>
                    </a:cubicBezTo>
                    <a:cubicBezTo>
                      <a:pt x="537" y="1326"/>
                      <a:pt x="537" y="1326"/>
                      <a:pt x="537" y="1326"/>
                    </a:cubicBezTo>
                    <a:cubicBezTo>
                      <a:pt x="537" y="1326"/>
                      <a:pt x="555" y="1315"/>
                      <a:pt x="557" y="1308"/>
                    </a:cubicBezTo>
                    <a:cubicBezTo>
                      <a:pt x="559" y="1301"/>
                      <a:pt x="541" y="1299"/>
                      <a:pt x="541" y="1288"/>
                    </a:cubicBezTo>
                    <a:cubicBezTo>
                      <a:pt x="541" y="1278"/>
                      <a:pt x="577" y="1267"/>
                      <a:pt x="605" y="1260"/>
                    </a:cubicBezTo>
                    <a:cubicBezTo>
                      <a:pt x="634" y="1253"/>
                      <a:pt x="679" y="1258"/>
                      <a:pt x="689" y="1258"/>
                    </a:cubicBezTo>
                    <a:cubicBezTo>
                      <a:pt x="700" y="1258"/>
                      <a:pt x="700" y="1269"/>
                      <a:pt x="709" y="1276"/>
                    </a:cubicBezTo>
                    <a:cubicBezTo>
                      <a:pt x="718" y="1283"/>
                      <a:pt x="745" y="1276"/>
                      <a:pt x="745" y="1276"/>
                    </a:cubicBezTo>
                    <a:cubicBezTo>
                      <a:pt x="756" y="1296"/>
                      <a:pt x="756" y="1296"/>
                      <a:pt x="756" y="1296"/>
                    </a:cubicBezTo>
                    <a:cubicBezTo>
                      <a:pt x="792" y="1274"/>
                      <a:pt x="792" y="1274"/>
                      <a:pt x="792" y="1274"/>
                    </a:cubicBezTo>
                    <a:cubicBezTo>
                      <a:pt x="817" y="1299"/>
                      <a:pt x="817" y="1299"/>
                      <a:pt x="817" y="1299"/>
                    </a:cubicBezTo>
                    <a:cubicBezTo>
                      <a:pt x="811" y="1355"/>
                      <a:pt x="811" y="1355"/>
                      <a:pt x="811" y="1355"/>
                    </a:cubicBezTo>
                    <a:cubicBezTo>
                      <a:pt x="885" y="1367"/>
                      <a:pt x="885" y="1367"/>
                      <a:pt x="885" y="1367"/>
                    </a:cubicBezTo>
                    <a:cubicBezTo>
                      <a:pt x="885" y="1367"/>
                      <a:pt x="892" y="1335"/>
                      <a:pt x="895" y="1322"/>
                    </a:cubicBezTo>
                    <a:cubicBezTo>
                      <a:pt x="899" y="1310"/>
                      <a:pt x="897" y="1258"/>
                      <a:pt x="897" y="1258"/>
                    </a:cubicBezTo>
                    <a:cubicBezTo>
                      <a:pt x="874" y="1168"/>
                      <a:pt x="874" y="1168"/>
                      <a:pt x="874" y="1168"/>
                    </a:cubicBezTo>
                    <a:cubicBezTo>
                      <a:pt x="903" y="1165"/>
                      <a:pt x="903" y="1165"/>
                      <a:pt x="903" y="1165"/>
                    </a:cubicBezTo>
                    <a:cubicBezTo>
                      <a:pt x="949" y="1124"/>
                      <a:pt x="949" y="1124"/>
                      <a:pt x="949" y="1124"/>
                    </a:cubicBezTo>
                    <a:cubicBezTo>
                      <a:pt x="1001" y="1131"/>
                      <a:pt x="1001" y="1131"/>
                      <a:pt x="1001" y="1131"/>
                    </a:cubicBezTo>
                    <a:cubicBezTo>
                      <a:pt x="992" y="1152"/>
                      <a:pt x="992" y="1152"/>
                      <a:pt x="992" y="1152"/>
                    </a:cubicBezTo>
                    <a:cubicBezTo>
                      <a:pt x="1001" y="1217"/>
                      <a:pt x="1001" y="1217"/>
                      <a:pt x="1001" y="1217"/>
                    </a:cubicBezTo>
                    <a:cubicBezTo>
                      <a:pt x="1026" y="1215"/>
                      <a:pt x="1026" y="1215"/>
                      <a:pt x="1026" y="1215"/>
                    </a:cubicBezTo>
                    <a:cubicBezTo>
                      <a:pt x="1026" y="1247"/>
                      <a:pt x="1026" y="1247"/>
                      <a:pt x="1026" y="1247"/>
                    </a:cubicBezTo>
                    <a:cubicBezTo>
                      <a:pt x="1051" y="1249"/>
                      <a:pt x="1051" y="1249"/>
                      <a:pt x="1051" y="1249"/>
                    </a:cubicBezTo>
                    <a:cubicBezTo>
                      <a:pt x="1051" y="1249"/>
                      <a:pt x="1057" y="1258"/>
                      <a:pt x="1069" y="1256"/>
                    </a:cubicBezTo>
                    <a:cubicBezTo>
                      <a:pt x="1082" y="1254"/>
                      <a:pt x="1105" y="1238"/>
                      <a:pt x="1105" y="1238"/>
                    </a:cubicBezTo>
                    <a:cubicBezTo>
                      <a:pt x="1105" y="1238"/>
                      <a:pt x="1119" y="1244"/>
                      <a:pt x="1134" y="1244"/>
                    </a:cubicBezTo>
                    <a:cubicBezTo>
                      <a:pt x="1148" y="1244"/>
                      <a:pt x="1166" y="1242"/>
                      <a:pt x="1186" y="1236"/>
                    </a:cubicBezTo>
                    <a:cubicBezTo>
                      <a:pt x="1205" y="1231"/>
                      <a:pt x="1222" y="1222"/>
                      <a:pt x="1236" y="1222"/>
                    </a:cubicBezTo>
                    <a:cubicBezTo>
                      <a:pt x="1250" y="1222"/>
                      <a:pt x="1254" y="1244"/>
                      <a:pt x="1254" y="1244"/>
                    </a:cubicBezTo>
                    <a:cubicBezTo>
                      <a:pt x="1254" y="1244"/>
                      <a:pt x="1273" y="1240"/>
                      <a:pt x="1281" y="1236"/>
                    </a:cubicBezTo>
                    <a:cubicBezTo>
                      <a:pt x="1285" y="1234"/>
                      <a:pt x="1296" y="1223"/>
                      <a:pt x="1304" y="1215"/>
                    </a:cubicBezTo>
                    <a:cubicBezTo>
                      <a:pt x="1304" y="1189"/>
                      <a:pt x="1304" y="1189"/>
                      <a:pt x="1304" y="1189"/>
                    </a:cubicBezTo>
                    <a:cubicBezTo>
                      <a:pt x="1333" y="1168"/>
                      <a:pt x="1333" y="1168"/>
                      <a:pt x="1333" y="1168"/>
                    </a:cubicBezTo>
                    <a:cubicBezTo>
                      <a:pt x="1340" y="1139"/>
                      <a:pt x="1340" y="1139"/>
                      <a:pt x="1340" y="1139"/>
                    </a:cubicBezTo>
                    <a:cubicBezTo>
                      <a:pt x="1317" y="1113"/>
                      <a:pt x="1317" y="1113"/>
                      <a:pt x="1317" y="1113"/>
                    </a:cubicBezTo>
                    <a:cubicBezTo>
                      <a:pt x="1296" y="1113"/>
                      <a:pt x="1296" y="1113"/>
                      <a:pt x="1296" y="1113"/>
                    </a:cubicBezTo>
                    <a:cubicBezTo>
                      <a:pt x="1293" y="1090"/>
                      <a:pt x="1293" y="1090"/>
                      <a:pt x="1293" y="1090"/>
                    </a:cubicBezTo>
                    <a:cubicBezTo>
                      <a:pt x="1293" y="1090"/>
                      <a:pt x="1304" y="1084"/>
                      <a:pt x="1312" y="1078"/>
                    </a:cubicBezTo>
                    <a:cubicBezTo>
                      <a:pt x="1321" y="1071"/>
                      <a:pt x="1323" y="1046"/>
                      <a:pt x="1323" y="1046"/>
                    </a:cubicBezTo>
                    <a:cubicBezTo>
                      <a:pt x="1323" y="1046"/>
                      <a:pt x="1333" y="1044"/>
                      <a:pt x="1340" y="1038"/>
                    </a:cubicBezTo>
                    <a:cubicBezTo>
                      <a:pt x="1346" y="1031"/>
                      <a:pt x="1354" y="996"/>
                      <a:pt x="1363" y="996"/>
                    </a:cubicBezTo>
                    <a:cubicBezTo>
                      <a:pt x="1371" y="996"/>
                      <a:pt x="1371" y="1019"/>
                      <a:pt x="1371" y="1019"/>
                    </a:cubicBezTo>
                    <a:cubicBezTo>
                      <a:pt x="1396" y="1036"/>
                      <a:pt x="1396" y="1036"/>
                      <a:pt x="1396" y="1036"/>
                    </a:cubicBezTo>
                    <a:cubicBezTo>
                      <a:pt x="1380" y="1073"/>
                      <a:pt x="1380" y="1073"/>
                      <a:pt x="1380" y="1073"/>
                    </a:cubicBezTo>
                    <a:cubicBezTo>
                      <a:pt x="1415" y="1073"/>
                      <a:pt x="1415" y="1073"/>
                      <a:pt x="1415" y="1073"/>
                    </a:cubicBezTo>
                    <a:cubicBezTo>
                      <a:pt x="1426" y="1050"/>
                      <a:pt x="1426" y="1050"/>
                      <a:pt x="1426" y="1050"/>
                    </a:cubicBezTo>
                    <a:cubicBezTo>
                      <a:pt x="1443" y="1067"/>
                      <a:pt x="1443" y="1067"/>
                      <a:pt x="1443" y="1067"/>
                    </a:cubicBezTo>
                    <a:cubicBezTo>
                      <a:pt x="1472" y="1059"/>
                      <a:pt x="1472" y="1059"/>
                      <a:pt x="1472" y="1059"/>
                    </a:cubicBezTo>
                    <a:cubicBezTo>
                      <a:pt x="1459" y="1034"/>
                      <a:pt x="1459" y="1034"/>
                      <a:pt x="1459" y="1034"/>
                    </a:cubicBezTo>
                    <a:cubicBezTo>
                      <a:pt x="1459" y="1004"/>
                      <a:pt x="1459" y="1004"/>
                      <a:pt x="1459" y="1004"/>
                    </a:cubicBezTo>
                    <a:cubicBezTo>
                      <a:pt x="1485" y="1013"/>
                      <a:pt x="1485" y="1013"/>
                      <a:pt x="1485" y="1013"/>
                    </a:cubicBezTo>
                    <a:cubicBezTo>
                      <a:pt x="1493" y="998"/>
                      <a:pt x="1493" y="998"/>
                      <a:pt x="1493" y="998"/>
                    </a:cubicBezTo>
                    <a:cubicBezTo>
                      <a:pt x="1493" y="998"/>
                      <a:pt x="1508" y="1006"/>
                      <a:pt x="1516" y="1006"/>
                    </a:cubicBezTo>
                    <a:cubicBezTo>
                      <a:pt x="1525" y="1006"/>
                      <a:pt x="1548" y="1002"/>
                      <a:pt x="1548" y="1002"/>
                    </a:cubicBezTo>
                    <a:cubicBezTo>
                      <a:pt x="1546" y="983"/>
                      <a:pt x="1546" y="983"/>
                      <a:pt x="1546" y="983"/>
                    </a:cubicBezTo>
                    <a:cubicBezTo>
                      <a:pt x="1546" y="983"/>
                      <a:pt x="1567" y="966"/>
                      <a:pt x="1567" y="958"/>
                    </a:cubicBezTo>
                    <a:cubicBezTo>
                      <a:pt x="1567" y="950"/>
                      <a:pt x="1529" y="935"/>
                      <a:pt x="1529" y="935"/>
                    </a:cubicBezTo>
                    <a:cubicBezTo>
                      <a:pt x="1531" y="899"/>
                      <a:pt x="1531" y="899"/>
                      <a:pt x="1531" y="899"/>
                    </a:cubicBezTo>
                    <a:cubicBezTo>
                      <a:pt x="1512" y="895"/>
                      <a:pt x="1512" y="895"/>
                      <a:pt x="1512" y="895"/>
                    </a:cubicBezTo>
                    <a:cubicBezTo>
                      <a:pt x="1514" y="874"/>
                      <a:pt x="1514" y="874"/>
                      <a:pt x="1514" y="874"/>
                    </a:cubicBezTo>
                    <a:cubicBezTo>
                      <a:pt x="1546" y="865"/>
                      <a:pt x="1546" y="865"/>
                      <a:pt x="1546" y="865"/>
                    </a:cubicBezTo>
                    <a:cubicBezTo>
                      <a:pt x="1554" y="853"/>
                      <a:pt x="1554" y="853"/>
                      <a:pt x="1554" y="853"/>
                    </a:cubicBezTo>
                    <a:cubicBezTo>
                      <a:pt x="1554" y="853"/>
                      <a:pt x="1512" y="842"/>
                      <a:pt x="1510" y="828"/>
                    </a:cubicBezTo>
                    <a:cubicBezTo>
                      <a:pt x="1508" y="813"/>
                      <a:pt x="1571" y="811"/>
                      <a:pt x="1571" y="811"/>
                    </a:cubicBezTo>
                    <a:cubicBezTo>
                      <a:pt x="1586" y="781"/>
                      <a:pt x="1586" y="781"/>
                      <a:pt x="1586" y="781"/>
                    </a:cubicBezTo>
                    <a:cubicBezTo>
                      <a:pt x="1634" y="773"/>
                      <a:pt x="1634" y="773"/>
                      <a:pt x="1634" y="773"/>
                    </a:cubicBezTo>
                    <a:cubicBezTo>
                      <a:pt x="1651" y="748"/>
                      <a:pt x="1651" y="748"/>
                      <a:pt x="1651" y="748"/>
                    </a:cubicBezTo>
                    <a:cubicBezTo>
                      <a:pt x="1682" y="742"/>
                      <a:pt x="1682" y="742"/>
                      <a:pt x="1682" y="742"/>
                    </a:cubicBezTo>
                    <a:cubicBezTo>
                      <a:pt x="1686" y="729"/>
                      <a:pt x="1686" y="729"/>
                      <a:pt x="1686" y="729"/>
                    </a:cubicBezTo>
                    <a:cubicBezTo>
                      <a:pt x="1686" y="729"/>
                      <a:pt x="1698" y="727"/>
                      <a:pt x="1712" y="727"/>
                    </a:cubicBezTo>
                    <a:cubicBezTo>
                      <a:pt x="1725" y="727"/>
                      <a:pt x="1775" y="708"/>
                      <a:pt x="1775" y="708"/>
                    </a:cubicBezTo>
                    <a:lnTo>
                      <a:pt x="1749" y="651"/>
                    </a:ln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 name="Freeform 11"/>
              <p:cNvSpPr>
                <a:spLocks/>
              </p:cNvSpPr>
              <p:nvPr/>
            </p:nvSpPr>
            <p:spPr bwMode="gray">
              <a:xfrm>
                <a:off x="6318250" y="2692400"/>
                <a:ext cx="179387" cy="133350"/>
              </a:xfrm>
              <a:custGeom>
                <a:avLst/>
                <a:gdLst>
                  <a:gd name="T0" fmla="*/ 0 w 310"/>
                  <a:gd name="T1" fmla="*/ 0 h 232"/>
                  <a:gd name="T2" fmla="*/ 32 w 310"/>
                  <a:gd name="T3" fmla="*/ 46 h 232"/>
                  <a:gd name="T4" fmla="*/ 83 w 310"/>
                  <a:gd name="T5" fmla="*/ 59 h 232"/>
                  <a:gd name="T6" fmla="*/ 109 w 310"/>
                  <a:gd name="T7" fmla="*/ 135 h 232"/>
                  <a:gd name="T8" fmla="*/ 125 w 310"/>
                  <a:gd name="T9" fmla="*/ 145 h 232"/>
                  <a:gd name="T10" fmla="*/ 130 w 310"/>
                  <a:gd name="T11" fmla="*/ 191 h 232"/>
                  <a:gd name="T12" fmla="*/ 166 w 310"/>
                  <a:gd name="T13" fmla="*/ 188 h 232"/>
                  <a:gd name="T14" fmla="*/ 199 w 310"/>
                  <a:gd name="T15" fmla="*/ 213 h 232"/>
                  <a:gd name="T16" fmla="*/ 222 w 310"/>
                  <a:gd name="T17" fmla="*/ 215 h 232"/>
                  <a:gd name="T18" fmla="*/ 261 w 310"/>
                  <a:gd name="T19" fmla="*/ 227 h 232"/>
                  <a:gd name="T20" fmla="*/ 290 w 310"/>
                  <a:gd name="T21" fmla="*/ 200 h 232"/>
                  <a:gd name="T22" fmla="*/ 299 w 310"/>
                  <a:gd name="T23" fmla="*/ 195 h 232"/>
                  <a:gd name="T24" fmla="*/ 305 w 310"/>
                  <a:gd name="T25" fmla="*/ 164 h 232"/>
                  <a:gd name="T26" fmla="*/ 310 w 310"/>
                  <a:gd name="T27" fmla="*/ 140 h 232"/>
                  <a:gd name="T28" fmla="*/ 284 w 310"/>
                  <a:gd name="T29" fmla="*/ 124 h 232"/>
                  <a:gd name="T30" fmla="*/ 292 w 310"/>
                  <a:gd name="T31" fmla="*/ 87 h 232"/>
                  <a:gd name="T32" fmla="*/ 237 w 310"/>
                  <a:gd name="T33" fmla="*/ 110 h 232"/>
                  <a:gd name="T34" fmla="*/ 205 w 310"/>
                  <a:gd name="T35" fmla="*/ 74 h 232"/>
                  <a:gd name="T36" fmla="*/ 163 w 310"/>
                  <a:gd name="T37" fmla="*/ 73 h 232"/>
                  <a:gd name="T38" fmla="*/ 141 w 310"/>
                  <a:gd name="T39" fmla="*/ 48 h 232"/>
                  <a:gd name="T40" fmla="*/ 114 w 310"/>
                  <a:gd name="T41" fmla="*/ 39 h 232"/>
                  <a:gd name="T42" fmla="*/ 78 w 310"/>
                  <a:gd name="T43" fmla="*/ 42 h 232"/>
                  <a:gd name="T44" fmla="*/ 76 w 310"/>
                  <a:gd name="T45" fmla="*/ 9 h 232"/>
                  <a:gd name="T46" fmla="*/ 54 w 310"/>
                  <a:gd name="T47" fmla="*/ 19 h 232"/>
                  <a:gd name="T48" fmla="*/ 33 w 310"/>
                  <a:gd name="T49" fmla="*/ 2 h 232"/>
                  <a:gd name="T50" fmla="*/ 0 w 310"/>
                  <a:gd name="T5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0" h="232">
                    <a:moveTo>
                      <a:pt x="0" y="0"/>
                    </a:moveTo>
                    <a:cubicBezTo>
                      <a:pt x="0" y="0"/>
                      <a:pt x="12" y="42"/>
                      <a:pt x="32" y="46"/>
                    </a:cubicBezTo>
                    <a:cubicBezTo>
                      <a:pt x="52" y="49"/>
                      <a:pt x="79" y="55"/>
                      <a:pt x="83" y="59"/>
                    </a:cubicBezTo>
                    <a:cubicBezTo>
                      <a:pt x="86" y="64"/>
                      <a:pt x="109" y="135"/>
                      <a:pt x="109" y="135"/>
                    </a:cubicBezTo>
                    <a:cubicBezTo>
                      <a:pt x="125" y="145"/>
                      <a:pt x="125" y="145"/>
                      <a:pt x="125" y="145"/>
                    </a:cubicBezTo>
                    <a:cubicBezTo>
                      <a:pt x="130" y="191"/>
                      <a:pt x="130" y="191"/>
                      <a:pt x="130" y="191"/>
                    </a:cubicBezTo>
                    <a:cubicBezTo>
                      <a:pt x="166" y="188"/>
                      <a:pt x="166" y="188"/>
                      <a:pt x="166" y="188"/>
                    </a:cubicBezTo>
                    <a:cubicBezTo>
                      <a:pt x="166" y="188"/>
                      <a:pt x="186" y="210"/>
                      <a:pt x="199" y="213"/>
                    </a:cubicBezTo>
                    <a:cubicBezTo>
                      <a:pt x="211" y="215"/>
                      <a:pt x="217" y="213"/>
                      <a:pt x="222" y="215"/>
                    </a:cubicBezTo>
                    <a:cubicBezTo>
                      <a:pt x="228" y="217"/>
                      <a:pt x="251" y="232"/>
                      <a:pt x="261" y="227"/>
                    </a:cubicBezTo>
                    <a:cubicBezTo>
                      <a:pt x="271" y="223"/>
                      <a:pt x="290" y="200"/>
                      <a:pt x="290" y="200"/>
                    </a:cubicBezTo>
                    <a:cubicBezTo>
                      <a:pt x="299" y="195"/>
                      <a:pt x="299" y="195"/>
                      <a:pt x="299" y="195"/>
                    </a:cubicBezTo>
                    <a:cubicBezTo>
                      <a:pt x="299" y="195"/>
                      <a:pt x="305" y="172"/>
                      <a:pt x="305" y="164"/>
                    </a:cubicBezTo>
                    <a:cubicBezTo>
                      <a:pt x="305" y="156"/>
                      <a:pt x="310" y="140"/>
                      <a:pt x="310" y="140"/>
                    </a:cubicBezTo>
                    <a:cubicBezTo>
                      <a:pt x="284" y="124"/>
                      <a:pt x="284" y="124"/>
                      <a:pt x="284" y="124"/>
                    </a:cubicBezTo>
                    <a:cubicBezTo>
                      <a:pt x="284" y="124"/>
                      <a:pt x="298" y="95"/>
                      <a:pt x="292" y="87"/>
                    </a:cubicBezTo>
                    <a:cubicBezTo>
                      <a:pt x="287" y="80"/>
                      <a:pt x="237" y="110"/>
                      <a:pt x="237" y="110"/>
                    </a:cubicBezTo>
                    <a:cubicBezTo>
                      <a:pt x="205" y="74"/>
                      <a:pt x="205" y="74"/>
                      <a:pt x="205" y="74"/>
                    </a:cubicBezTo>
                    <a:cubicBezTo>
                      <a:pt x="205" y="74"/>
                      <a:pt x="172" y="77"/>
                      <a:pt x="163" y="73"/>
                    </a:cubicBezTo>
                    <a:cubicBezTo>
                      <a:pt x="154" y="68"/>
                      <a:pt x="147" y="50"/>
                      <a:pt x="141" y="48"/>
                    </a:cubicBezTo>
                    <a:cubicBezTo>
                      <a:pt x="136" y="46"/>
                      <a:pt x="122" y="39"/>
                      <a:pt x="114" y="39"/>
                    </a:cubicBezTo>
                    <a:cubicBezTo>
                      <a:pt x="106" y="39"/>
                      <a:pt x="78" y="42"/>
                      <a:pt x="78" y="42"/>
                    </a:cubicBezTo>
                    <a:cubicBezTo>
                      <a:pt x="76" y="9"/>
                      <a:pt x="76" y="9"/>
                      <a:pt x="76" y="9"/>
                    </a:cubicBezTo>
                    <a:cubicBezTo>
                      <a:pt x="76" y="9"/>
                      <a:pt x="60" y="13"/>
                      <a:pt x="54" y="19"/>
                    </a:cubicBezTo>
                    <a:cubicBezTo>
                      <a:pt x="49" y="24"/>
                      <a:pt x="39" y="3"/>
                      <a:pt x="33" y="2"/>
                    </a:cubicBezTo>
                    <a:cubicBezTo>
                      <a:pt x="27" y="1"/>
                      <a:pt x="0" y="0"/>
                      <a:pt x="0" y="0"/>
                    </a:cubicBez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 name="Freeform 12"/>
              <p:cNvSpPr>
                <a:spLocks/>
              </p:cNvSpPr>
              <p:nvPr/>
            </p:nvSpPr>
            <p:spPr bwMode="gray">
              <a:xfrm>
                <a:off x="7046913" y="2811463"/>
                <a:ext cx="936625" cy="1211263"/>
              </a:xfrm>
              <a:custGeom>
                <a:avLst/>
                <a:gdLst>
                  <a:gd name="T0" fmla="*/ 1602 w 1622"/>
                  <a:gd name="T1" fmla="*/ 1142 h 2094"/>
                  <a:gd name="T2" fmla="*/ 1494 w 1622"/>
                  <a:gd name="T3" fmla="*/ 1122 h 2094"/>
                  <a:gd name="T4" fmla="*/ 1399 w 1622"/>
                  <a:gd name="T5" fmla="*/ 1064 h 2094"/>
                  <a:gd name="T6" fmla="*/ 1302 w 1622"/>
                  <a:gd name="T7" fmla="*/ 1022 h 2094"/>
                  <a:gd name="T8" fmla="*/ 1171 w 1622"/>
                  <a:gd name="T9" fmla="*/ 997 h 2094"/>
                  <a:gd name="T10" fmla="*/ 1018 w 1622"/>
                  <a:gd name="T11" fmla="*/ 863 h 2094"/>
                  <a:gd name="T12" fmla="*/ 1057 w 1622"/>
                  <a:gd name="T13" fmla="*/ 646 h 2094"/>
                  <a:gd name="T14" fmla="*/ 1073 w 1622"/>
                  <a:gd name="T15" fmla="*/ 538 h 2094"/>
                  <a:gd name="T16" fmla="*/ 976 w 1622"/>
                  <a:gd name="T17" fmla="*/ 540 h 2094"/>
                  <a:gd name="T18" fmla="*/ 969 w 1622"/>
                  <a:gd name="T19" fmla="*/ 407 h 2094"/>
                  <a:gd name="T20" fmla="*/ 999 w 1622"/>
                  <a:gd name="T21" fmla="*/ 256 h 2094"/>
                  <a:gd name="T22" fmla="*/ 983 w 1622"/>
                  <a:gd name="T23" fmla="*/ 160 h 2094"/>
                  <a:gd name="T24" fmla="*/ 891 w 1622"/>
                  <a:gd name="T25" fmla="*/ 153 h 2094"/>
                  <a:gd name="T26" fmla="*/ 760 w 1622"/>
                  <a:gd name="T27" fmla="*/ 123 h 2094"/>
                  <a:gd name="T28" fmla="*/ 710 w 1622"/>
                  <a:gd name="T29" fmla="*/ 56 h 2094"/>
                  <a:gd name="T30" fmla="*/ 644 w 1622"/>
                  <a:gd name="T31" fmla="*/ 0 h 2094"/>
                  <a:gd name="T32" fmla="*/ 557 w 1622"/>
                  <a:gd name="T33" fmla="*/ 93 h 2094"/>
                  <a:gd name="T34" fmla="*/ 416 w 1622"/>
                  <a:gd name="T35" fmla="*/ 168 h 2094"/>
                  <a:gd name="T36" fmla="*/ 263 w 1622"/>
                  <a:gd name="T37" fmla="*/ 136 h 2094"/>
                  <a:gd name="T38" fmla="*/ 156 w 1622"/>
                  <a:gd name="T39" fmla="*/ 193 h 2094"/>
                  <a:gd name="T40" fmla="*/ 137 w 1622"/>
                  <a:gd name="T41" fmla="*/ 332 h 2094"/>
                  <a:gd name="T42" fmla="*/ 248 w 1622"/>
                  <a:gd name="T43" fmla="*/ 427 h 2094"/>
                  <a:gd name="T44" fmla="*/ 223 w 1622"/>
                  <a:gd name="T45" fmla="*/ 557 h 2094"/>
                  <a:gd name="T46" fmla="*/ 265 w 1622"/>
                  <a:gd name="T47" fmla="*/ 698 h 2094"/>
                  <a:gd name="T48" fmla="*/ 312 w 1622"/>
                  <a:gd name="T49" fmla="*/ 810 h 2094"/>
                  <a:gd name="T50" fmla="*/ 273 w 1622"/>
                  <a:gd name="T51" fmla="*/ 921 h 2094"/>
                  <a:gd name="T52" fmla="*/ 195 w 1622"/>
                  <a:gd name="T53" fmla="*/ 991 h 2094"/>
                  <a:gd name="T54" fmla="*/ 37 w 1622"/>
                  <a:gd name="T55" fmla="*/ 1030 h 2094"/>
                  <a:gd name="T56" fmla="*/ 21 w 1622"/>
                  <a:gd name="T57" fmla="*/ 1111 h 2094"/>
                  <a:gd name="T58" fmla="*/ 37 w 1622"/>
                  <a:gd name="T59" fmla="*/ 1294 h 2094"/>
                  <a:gd name="T60" fmla="*/ 78 w 1622"/>
                  <a:gd name="T61" fmla="*/ 1407 h 2094"/>
                  <a:gd name="T62" fmla="*/ 224 w 1622"/>
                  <a:gd name="T63" fmla="*/ 1453 h 2094"/>
                  <a:gd name="T64" fmla="*/ 228 w 1622"/>
                  <a:gd name="T65" fmla="*/ 1512 h 2094"/>
                  <a:gd name="T66" fmla="*/ 278 w 1622"/>
                  <a:gd name="T67" fmla="*/ 1625 h 2094"/>
                  <a:gd name="T68" fmla="*/ 455 w 1622"/>
                  <a:gd name="T69" fmla="*/ 1636 h 2094"/>
                  <a:gd name="T70" fmla="*/ 547 w 1622"/>
                  <a:gd name="T71" fmla="*/ 1739 h 2094"/>
                  <a:gd name="T72" fmla="*/ 530 w 1622"/>
                  <a:gd name="T73" fmla="*/ 1850 h 2094"/>
                  <a:gd name="T74" fmla="*/ 552 w 1622"/>
                  <a:gd name="T75" fmla="*/ 1909 h 2094"/>
                  <a:gd name="T76" fmla="*/ 665 w 1622"/>
                  <a:gd name="T77" fmla="*/ 1945 h 2094"/>
                  <a:gd name="T78" fmla="*/ 743 w 1622"/>
                  <a:gd name="T79" fmla="*/ 1999 h 2094"/>
                  <a:gd name="T80" fmla="*/ 965 w 1622"/>
                  <a:gd name="T81" fmla="*/ 2071 h 2094"/>
                  <a:gd name="T82" fmla="*/ 1056 w 1622"/>
                  <a:gd name="T83" fmla="*/ 2094 h 2094"/>
                  <a:gd name="T84" fmla="*/ 1081 w 1622"/>
                  <a:gd name="T85" fmla="*/ 1951 h 2094"/>
                  <a:gd name="T86" fmla="*/ 1023 w 1622"/>
                  <a:gd name="T87" fmla="*/ 1799 h 2094"/>
                  <a:gd name="T88" fmla="*/ 1006 w 1622"/>
                  <a:gd name="T89" fmla="*/ 1676 h 2094"/>
                  <a:gd name="T90" fmla="*/ 1012 w 1622"/>
                  <a:gd name="T91" fmla="*/ 1520 h 2094"/>
                  <a:gd name="T92" fmla="*/ 1100 w 1622"/>
                  <a:gd name="T93" fmla="*/ 1457 h 2094"/>
                  <a:gd name="T94" fmla="*/ 1279 w 1622"/>
                  <a:gd name="T95" fmla="*/ 1418 h 2094"/>
                  <a:gd name="T96" fmla="*/ 1418 w 1622"/>
                  <a:gd name="T97" fmla="*/ 1349 h 2094"/>
                  <a:gd name="T98" fmla="*/ 1533 w 1622"/>
                  <a:gd name="T99" fmla="*/ 1395 h 2094"/>
                  <a:gd name="T100" fmla="*/ 1594 w 1622"/>
                  <a:gd name="T101" fmla="*/ 1339 h 2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22" h="2094">
                    <a:moveTo>
                      <a:pt x="1597" y="1272"/>
                    </a:moveTo>
                    <a:cubicBezTo>
                      <a:pt x="1602" y="1222"/>
                      <a:pt x="1602" y="1222"/>
                      <a:pt x="1602" y="1222"/>
                    </a:cubicBezTo>
                    <a:cubicBezTo>
                      <a:pt x="1586" y="1167"/>
                      <a:pt x="1586" y="1167"/>
                      <a:pt x="1586" y="1167"/>
                    </a:cubicBezTo>
                    <a:cubicBezTo>
                      <a:pt x="1602" y="1142"/>
                      <a:pt x="1602" y="1142"/>
                      <a:pt x="1602" y="1142"/>
                    </a:cubicBezTo>
                    <a:cubicBezTo>
                      <a:pt x="1577" y="1130"/>
                      <a:pt x="1577" y="1130"/>
                      <a:pt x="1577" y="1130"/>
                    </a:cubicBezTo>
                    <a:cubicBezTo>
                      <a:pt x="1524" y="1147"/>
                      <a:pt x="1524" y="1147"/>
                      <a:pt x="1524" y="1147"/>
                    </a:cubicBezTo>
                    <a:cubicBezTo>
                      <a:pt x="1535" y="1125"/>
                      <a:pt x="1535" y="1125"/>
                      <a:pt x="1535" y="1125"/>
                    </a:cubicBezTo>
                    <a:cubicBezTo>
                      <a:pt x="1494" y="1122"/>
                      <a:pt x="1494" y="1122"/>
                      <a:pt x="1494" y="1122"/>
                    </a:cubicBezTo>
                    <a:cubicBezTo>
                      <a:pt x="1494" y="1122"/>
                      <a:pt x="1474" y="1086"/>
                      <a:pt x="1466" y="1086"/>
                    </a:cubicBezTo>
                    <a:cubicBezTo>
                      <a:pt x="1458" y="1086"/>
                      <a:pt x="1446" y="1105"/>
                      <a:pt x="1446" y="1105"/>
                    </a:cubicBezTo>
                    <a:cubicBezTo>
                      <a:pt x="1413" y="1086"/>
                      <a:pt x="1413" y="1086"/>
                      <a:pt x="1413" y="1086"/>
                    </a:cubicBezTo>
                    <a:cubicBezTo>
                      <a:pt x="1399" y="1064"/>
                      <a:pt x="1399" y="1064"/>
                      <a:pt x="1399" y="1064"/>
                    </a:cubicBezTo>
                    <a:cubicBezTo>
                      <a:pt x="1363" y="1066"/>
                      <a:pt x="1363" y="1066"/>
                      <a:pt x="1363" y="1066"/>
                    </a:cubicBezTo>
                    <a:cubicBezTo>
                      <a:pt x="1360" y="1044"/>
                      <a:pt x="1360" y="1044"/>
                      <a:pt x="1360" y="1044"/>
                    </a:cubicBezTo>
                    <a:cubicBezTo>
                      <a:pt x="1327" y="1044"/>
                      <a:pt x="1327" y="1044"/>
                      <a:pt x="1327" y="1044"/>
                    </a:cubicBezTo>
                    <a:cubicBezTo>
                      <a:pt x="1327" y="1044"/>
                      <a:pt x="1313" y="1025"/>
                      <a:pt x="1302" y="1022"/>
                    </a:cubicBezTo>
                    <a:cubicBezTo>
                      <a:pt x="1291" y="1019"/>
                      <a:pt x="1282" y="1019"/>
                      <a:pt x="1282" y="1019"/>
                    </a:cubicBezTo>
                    <a:cubicBezTo>
                      <a:pt x="1282" y="1019"/>
                      <a:pt x="1285" y="1033"/>
                      <a:pt x="1271" y="1033"/>
                    </a:cubicBezTo>
                    <a:cubicBezTo>
                      <a:pt x="1257" y="1033"/>
                      <a:pt x="1188" y="1019"/>
                      <a:pt x="1188" y="1019"/>
                    </a:cubicBezTo>
                    <a:cubicBezTo>
                      <a:pt x="1171" y="997"/>
                      <a:pt x="1171" y="997"/>
                      <a:pt x="1171" y="997"/>
                    </a:cubicBezTo>
                    <a:cubicBezTo>
                      <a:pt x="1154" y="1014"/>
                      <a:pt x="1154" y="1014"/>
                      <a:pt x="1154" y="1014"/>
                    </a:cubicBezTo>
                    <a:cubicBezTo>
                      <a:pt x="1154" y="1014"/>
                      <a:pt x="1124" y="1000"/>
                      <a:pt x="1104" y="988"/>
                    </a:cubicBezTo>
                    <a:cubicBezTo>
                      <a:pt x="1085" y="977"/>
                      <a:pt x="1082" y="955"/>
                      <a:pt x="1065" y="941"/>
                    </a:cubicBezTo>
                    <a:cubicBezTo>
                      <a:pt x="1048" y="927"/>
                      <a:pt x="1021" y="877"/>
                      <a:pt x="1018" y="863"/>
                    </a:cubicBezTo>
                    <a:cubicBezTo>
                      <a:pt x="1015" y="849"/>
                      <a:pt x="1062" y="808"/>
                      <a:pt x="1051" y="802"/>
                    </a:cubicBezTo>
                    <a:cubicBezTo>
                      <a:pt x="1040" y="796"/>
                      <a:pt x="1021" y="783"/>
                      <a:pt x="1021" y="783"/>
                    </a:cubicBezTo>
                    <a:cubicBezTo>
                      <a:pt x="1057" y="685"/>
                      <a:pt x="1057" y="685"/>
                      <a:pt x="1057" y="685"/>
                    </a:cubicBezTo>
                    <a:cubicBezTo>
                      <a:pt x="1057" y="646"/>
                      <a:pt x="1057" y="646"/>
                      <a:pt x="1057" y="646"/>
                    </a:cubicBezTo>
                    <a:cubicBezTo>
                      <a:pt x="1037" y="621"/>
                      <a:pt x="1037" y="621"/>
                      <a:pt x="1037" y="621"/>
                    </a:cubicBezTo>
                    <a:cubicBezTo>
                      <a:pt x="1037" y="621"/>
                      <a:pt x="1057" y="604"/>
                      <a:pt x="1060" y="593"/>
                    </a:cubicBezTo>
                    <a:cubicBezTo>
                      <a:pt x="1062" y="582"/>
                      <a:pt x="1062" y="557"/>
                      <a:pt x="1062" y="557"/>
                    </a:cubicBezTo>
                    <a:cubicBezTo>
                      <a:pt x="1073" y="538"/>
                      <a:pt x="1073" y="538"/>
                      <a:pt x="1073" y="538"/>
                    </a:cubicBezTo>
                    <a:cubicBezTo>
                      <a:pt x="1073" y="538"/>
                      <a:pt x="1051" y="543"/>
                      <a:pt x="1040" y="543"/>
                    </a:cubicBezTo>
                    <a:cubicBezTo>
                      <a:pt x="1029" y="543"/>
                      <a:pt x="1026" y="510"/>
                      <a:pt x="1026" y="510"/>
                    </a:cubicBezTo>
                    <a:cubicBezTo>
                      <a:pt x="1004" y="535"/>
                      <a:pt x="1004" y="535"/>
                      <a:pt x="1004" y="535"/>
                    </a:cubicBezTo>
                    <a:cubicBezTo>
                      <a:pt x="976" y="540"/>
                      <a:pt x="976" y="540"/>
                      <a:pt x="976" y="540"/>
                    </a:cubicBezTo>
                    <a:cubicBezTo>
                      <a:pt x="982" y="507"/>
                      <a:pt x="982" y="507"/>
                      <a:pt x="982" y="507"/>
                    </a:cubicBezTo>
                    <a:cubicBezTo>
                      <a:pt x="959" y="504"/>
                      <a:pt x="959" y="504"/>
                      <a:pt x="959" y="504"/>
                    </a:cubicBezTo>
                    <a:cubicBezTo>
                      <a:pt x="959" y="504"/>
                      <a:pt x="974" y="473"/>
                      <a:pt x="974" y="462"/>
                    </a:cubicBezTo>
                    <a:cubicBezTo>
                      <a:pt x="974" y="451"/>
                      <a:pt x="969" y="407"/>
                      <a:pt x="969" y="407"/>
                    </a:cubicBezTo>
                    <a:cubicBezTo>
                      <a:pt x="1000" y="415"/>
                      <a:pt x="1000" y="415"/>
                      <a:pt x="1000" y="415"/>
                    </a:cubicBezTo>
                    <a:cubicBezTo>
                      <a:pt x="1000" y="415"/>
                      <a:pt x="1021" y="381"/>
                      <a:pt x="1014" y="365"/>
                    </a:cubicBezTo>
                    <a:cubicBezTo>
                      <a:pt x="1008" y="349"/>
                      <a:pt x="988" y="326"/>
                      <a:pt x="991" y="312"/>
                    </a:cubicBezTo>
                    <a:cubicBezTo>
                      <a:pt x="994" y="298"/>
                      <a:pt x="996" y="265"/>
                      <a:pt x="999" y="256"/>
                    </a:cubicBezTo>
                    <a:cubicBezTo>
                      <a:pt x="1002" y="246"/>
                      <a:pt x="1024" y="237"/>
                      <a:pt x="1024" y="237"/>
                    </a:cubicBezTo>
                    <a:cubicBezTo>
                      <a:pt x="1024" y="237"/>
                      <a:pt x="1014" y="223"/>
                      <a:pt x="1011" y="206"/>
                    </a:cubicBezTo>
                    <a:cubicBezTo>
                      <a:pt x="1008" y="189"/>
                      <a:pt x="1008" y="176"/>
                      <a:pt x="1008" y="176"/>
                    </a:cubicBezTo>
                    <a:cubicBezTo>
                      <a:pt x="983" y="160"/>
                      <a:pt x="983" y="160"/>
                      <a:pt x="983" y="160"/>
                    </a:cubicBezTo>
                    <a:cubicBezTo>
                      <a:pt x="940" y="181"/>
                      <a:pt x="940" y="181"/>
                      <a:pt x="940" y="181"/>
                    </a:cubicBezTo>
                    <a:cubicBezTo>
                      <a:pt x="940" y="139"/>
                      <a:pt x="940" y="139"/>
                      <a:pt x="940" y="139"/>
                    </a:cubicBezTo>
                    <a:cubicBezTo>
                      <a:pt x="940" y="139"/>
                      <a:pt x="930" y="143"/>
                      <a:pt x="924" y="150"/>
                    </a:cubicBezTo>
                    <a:cubicBezTo>
                      <a:pt x="918" y="156"/>
                      <a:pt x="905" y="154"/>
                      <a:pt x="891" y="153"/>
                    </a:cubicBezTo>
                    <a:cubicBezTo>
                      <a:pt x="877" y="151"/>
                      <a:pt x="882" y="160"/>
                      <a:pt x="869" y="160"/>
                    </a:cubicBezTo>
                    <a:cubicBezTo>
                      <a:pt x="857" y="160"/>
                      <a:pt x="846" y="150"/>
                      <a:pt x="846" y="150"/>
                    </a:cubicBezTo>
                    <a:cubicBezTo>
                      <a:pt x="846" y="150"/>
                      <a:pt x="815" y="148"/>
                      <a:pt x="801" y="142"/>
                    </a:cubicBezTo>
                    <a:cubicBezTo>
                      <a:pt x="787" y="136"/>
                      <a:pt x="758" y="131"/>
                      <a:pt x="760" y="123"/>
                    </a:cubicBezTo>
                    <a:cubicBezTo>
                      <a:pt x="762" y="115"/>
                      <a:pt x="779" y="101"/>
                      <a:pt x="776" y="95"/>
                    </a:cubicBezTo>
                    <a:cubicBezTo>
                      <a:pt x="772" y="89"/>
                      <a:pt x="771" y="82"/>
                      <a:pt x="760" y="81"/>
                    </a:cubicBezTo>
                    <a:cubicBezTo>
                      <a:pt x="749" y="79"/>
                      <a:pt x="746" y="86"/>
                      <a:pt x="733" y="76"/>
                    </a:cubicBezTo>
                    <a:cubicBezTo>
                      <a:pt x="721" y="67"/>
                      <a:pt x="710" y="56"/>
                      <a:pt x="710" y="56"/>
                    </a:cubicBezTo>
                    <a:cubicBezTo>
                      <a:pt x="677" y="62"/>
                      <a:pt x="677" y="62"/>
                      <a:pt x="677" y="62"/>
                    </a:cubicBezTo>
                    <a:cubicBezTo>
                      <a:pt x="677" y="62"/>
                      <a:pt x="679" y="40"/>
                      <a:pt x="673" y="36"/>
                    </a:cubicBezTo>
                    <a:cubicBezTo>
                      <a:pt x="666" y="31"/>
                      <a:pt x="640" y="31"/>
                      <a:pt x="640" y="31"/>
                    </a:cubicBezTo>
                    <a:cubicBezTo>
                      <a:pt x="644" y="0"/>
                      <a:pt x="644" y="0"/>
                      <a:pt x="644" y="0"/>
                    </a:cubicBezTo>
                    <a:cubicBezTo>
                      <a:pt x="612" y="14"/>
                      <a:pt x="612" y="14"/>
                      <a:pt x="612" y="14"/>
                    </a:cubicBezTo>
                    <a:cubicBezTo>
                      <a:pt x="612" y="14"/>
                      <a:pt x="607" y="29"/>
                      <a:pt x="598" y="32"/>
                    </a:cubicBezTo>
                    <a:cubicBezTo>
                      <a:pt x="588" y="36"/>
                      <a:pt x="565" y="40"/>
                      <a:pt x="565" y="40"/>
                    </a:cubicBezTo>
                    <a:cubicBezTo>
                      <a:pt x="557" y="93"/>
                      <a:pt x="557" y="93"/>
                      <a:pt x="557" y="93"/>
                    </a:cubicBezTo>
                    <a:cubicBezTo>
                      <a:pt x="557" y="93"/>
                      <a:pt x="521" y="125"/>
                      <a:pt x="510" y="129"/>
                    </a:cubicBezTo>
                    <a:cubicBezTo>
                      <a:pt x="499" y="134"/>
                      <a:pt x="485" y="160"/>
                      <a:pt x="468" y="164"/>
                    </a:cubicBezTo>
                    <a:cubicBezTo>
                      <a:pt x="451" y="167"/>
                      <a:pt x="426" y="160"/>
                      <a:pt x="426" y="160"/>
                    </a:cubicBezTo>
                    <a:cubicBezTo>
                      <a:pt x="416" y="168"/>
                      <a:pt x="416" y="168"/>
                      <a:pt x="416" y="168"/>
                    </a:cubicBezTo>
                    <a:cubicBezTo>
                      <a:pt x="416" y="168"/>
                      <a:pt x="395" y="146"/>
                      <a:pt x="387" y="145"/>
                    </a:cubicBezTo>
                    <a:cubicBezTo>
                      <a:pt x="379" y="143"/>
                      <a:pt x="340" y="153"/>
                      <a:pt x="340" y="153"/>
                    </a:cubicBezTo>
                    <a:cubicBezTo>
                      <a:pt x="340" y="153"/>
                      <a:pt x="318" y="128"/>
                      <a:pt x="312" y="128"/>
                    </a:cubicBezTo>
                    <a:cubicBezTo>
                      <a:pt x="306" y="128"/>
                      <a:pt x="276" y="125"/>
                      <a:pt x="263" y="136"/>
                    </a:cubicBezTo>
                    <a:cubicBezTo>
                      <a:pt x="251" y="146"/>
                      <a:pt x="254" y="160"/>
                      <a:pt x="254" y="160"/>
                    </a:cubicBezTo>
                    <a:cubicBezTo>
                      <a:pt x="235" y="164"/>
                      <a:pt x="235" y="164"/>
                      <a:pt x="235" y="164"/>
                    </a:cubicBezTo>
                    <a:cubicBezTo>
                      <a:pt x="214" y="201"/>
                      <a:pt x="214" y="201"/>
                      <a:pt x="214" y="201"/>
                    </a:cubicBezTo>
                    <a:cubicBezTo>
                      <a:pt x="156" y="193"/>
                      <a:pt x="156" y="193"/>
                      <a:pt x="156" y="193"/>
                    </a:cubicBezTo>
                    <a:cubicBezTo>
                      <a:pt x="112" y="206"/>
                      <a:pt x="112" y="206"/>
                      <a:pt x="112" y="206"/>
                    </a:cubicBezTo>
                    <a:cubicBezTo>
                      <a:pt x="112" y="206"/>
                      <a:pt x="114" y="248"/>
                      <a:pt x="112" y="260"/>
                    </a:cubicBezTo>
                    <a:cubicBezTo>
                      <a:pt x="110" y="273"/>
                      <a:pt x="128" y="303"/>
                      <a:pt x="128" y="307"/>
                    </a:cubicBezTo>
                    <a:cubicBezTo>
                      <a:pt x="128" y="312"/>
                      <a:pt x="137" y="332"/>
                      <a:pt x="137" y="332"/>
                    </a:cubicBezTo>
                    <a:cubicBezTo>
                      <a:pt x="137" y="332"/>
                      <a:pt x="160" y="337"/>
                      <a:pt x="165" y="346"/>
                    </a:cubicBezTo>
                    <a:cubicBezTo>
                      <a:pt x="170" y="356"/>
                      <a:pt x="217" y="438"/>
                      <a:pt x="217" y="438"/>
                    </a:cubicBezTo>
                    <a:cubicBezTo>
                      <a:pt x="240" y="415"/>
                      <a:pt x="240" y="415"/>
                      <a:pt x="240" y="415"/>
                    </a:cubicBezTo>
                    <a:cubicBezTo>
                      <a:pt x="248" y="427"/>
                      <a:pt x="248" y="427"/>
                      <a:pt x="248" y="427"/>
                    </a:cubicBezTo>
                    <a:cubicBezTo>
                      <a:pt x="215" y="462"/>
                      <a:pt x="215" y="462"/>
                      <a:pt x="215" y="462"/>
                    </a:cubicBezTo>
                    <a:cubicBezTo>
                      <a:pt x="215" y="462"/>
                      <a:pt x="231" y="495"/>
                      <a:pt x="238" y="506"/>
                    </a:cubicBezTo>
                    <a:cubicBezTo>
                      <a:pt x="246" y="516"/>
                      <a:pt x="270" y="548"/>
                      <a:pt x="270" y="548"/>
                    </a:cubicBezTo>
                    <a:cubicBezTo>
                      <a:pt x="223" y="557"/>
                      <a:pt x="223" y="557"/>
                      <a:pt x="223" y="557"/>
                    </a:cubicBezTo>
                    <a:cubicBezTo>
                      <a:pt x="223" y="557"/>
                      <a:pt x="237" y="623"/>
                      <a:pt x="254" y="632"/>
                    </a:cubicBezTo>
                    <a:cubicBezTo>
                      <a:pt x="271" y="641"/>
                      <a:pt x="285" y="657"/>
                      <a:pt x="293" y="665"/>
                    </a:cubicBezTo>
                    <a:cubicBezTo>
                      <a:pt x="301" y="673"/>
                      <a:pt x="301" y="687"/>
                      <a:pt x="301" y="687"/>
                    </a:cubicBezTo>
                    <a:cubicBezTo>
                      <a:pt x="301" y="687"/>
                      <a:pt x="279" y="696"/>
                      <a:pt x="265" y="698"/>
                    </a:cubicBezTo>
                    <a:cubicBezTo>
                      <a:pt x="251" y="699"/>
                      <a:pt x="245" y="709"/>
                      <a:pt x="245" y="709"/>
                    </a:cubicBezTo>
                    <a:cubicBezTo>
                      <a:pt x="284" y="732"/>
                      <a:pt x="284" y="732"/>
                      <a:pt x="284" y="732"/>
                    </a:cubicBezTo>
                    <a:cubicBezTo>
                      <a:pt x="284" y="732"/>
                      <a:pt x="268" y="746"/>
                      <a:pt x="271" y="758"/>
                    </a:cubicBezTo>
                    <a:cubicBezTo>
                      <a:pt x="274" y="771"/>
                      <a:pt x="312" y="810"/>
                      <a:pt x="312" y="810"/>
                    </a:cubicBezTo>
                    <a:cubicBezTo>
                      <a:pt x="312" y="810"/>
                      <a:pt x="313" y="813"/>
                      <a:pt x="307" y="824"/>
                    </a:cubicBezTo>
                    <a:cubicBezTo>
                      <a:pt x="301" y="835"/>
                      <a:pt x="262" y="849"/>
                      <a:pt x="262" y="849"/>
                    </a:cubicBezTo>
                    <a:cubicBezTo>
                      <a:pt x="262" y="849"/>
                      <a:pt x="295" y="879"/>
                      <a:pt x="295" y="883"/>
                    </a:cubicBezTo>
                    <a:cubicBezTo>
                      <a:pt x="295" y="888"/>
                      <a:pt x="284" y="913"/>
                      <a:pt x="273" y="921"/>
                    </a:cubicBezTo>
                    <a:cubicBezTo>
                      <a:pt x="262" y="929"/>
                      <a:pt x="224" y="940"/>
                      <a:pt x="224" y="940"/>
                    </a:cubicBezTo>
                    <a:cubicBezTo>
                      <a:pt x="251" y="963"/>
                      <a:pt x="251" y="963"/>
                      <a:pt x="251" y="963"/>
                    </a:cubicBezTo>
                    <a:cubicBezTo>
                      <a:pt x="240" y="986"/>
                      <a:pt x="240" y="986"/>
                      <a:pt x="240" y="986"/>
                    </a:cubicBezTo>
                    <a:cubicBezTo>
                      <a:pt x="240" y="986"/>
                      <a:pt x="203" y="991"/>
                      <a:pt x="195" y="991"/>
                    </a:cubicBezTo>
                    <a:cubicBezTo>
                      <a:pt x="187" y="991"/>
                      <a:pt x="160" y="1000"/>
                      <a:pt x="160" y="1000"/>
                    </a:cubicBezTo>
                    <a:cubicBezTo>
                      <a:pt x="160" y="1000"/>
                      <a:pt x="112" y="993"/>
                      <a:pt x="93" y="994"/>
                    </a:cubicBezTo>
                    <a:cubicBezTo>
                      <a:pt x="75" y="996"/>
                      <a:pt x="51" y="1002"/>
                      <a:pt x="51" y="1002"/>
                    </a:cubicBezTo>
                    <a:cubicBezTo>
                      <a:pt x="37" y="1030"/>
                      <a:pt x="37" y="1030"/>
                      <a:pt x="37" y="1030"/>
                    </a:cubicBezTo>
                    <a:cubicBezTo>
                      <a:pt x="0" y="1029"/>
                      <a:pt x="0" y="1029"/>
                      <a:pt x="0" y="1029"/>
                    </a:cubicBezTo>
                    <a:cubicBezTo>
                      <a:pt x="11" y="1077"/>
                      <a:pt x="11" y="1077"/>
                      <a:pt x="11" y="1077"/>
                    </a:cubicBezTo>
                    <a:cubicBezTo>
                      <a:pt x="45" y="1089"/>
                      <a:pt x="45" y="1089"/>
                      <a:pt x="45" y="1089"/>
                    </a:cubicBezTo>
                    <a:cubicBezTo>
                      <a:pt x="21" y="1111"/>
                      <a:pt x="21" y="1111"/>
                      <a:pt x="21" y="1111"/>
                    </a:cubicBezTo>
                    <a:cubicBezTo>
                      <a:pt x="21" y="1111"/>
                      <a:pt x="46" y="1138"/>
                      <a:pt x="46" y="1149"/>
                    </a:cubicBezTo>
                    <a:cubicBezTo>
                      <a:pt x="46" y="1160"/>
                      <a:pt x="11" y="1207"/>
                      <a:pt x="11" y="1207"/>
                    </a:cubicBezTo>
                    <a:cubicBezTo>
                      <a:pt x="9" y="1269"/>
                      <a:pt x="9" y="1269"/>
                      <a:pt x="9" y="1269"/>
                    </a:cubicBezTo>
                    <a:cubicBezTo>
                      <a:pt x="37" y="1294"/>
                      <a:pt x="37" y="1294"/>
                      <a:pt x="37" y="1294"/>
                    </a:cubicBezTo>
                    <a:cubicBezTo>
                      <a:pt x="37" y="1321"/>
                      <a:pt x="37" y="1321"/>
                      <a:pt x="37" y="1321"/>
                    </a:cubicBezTo>
                    <a:cubicBezTo>
                      <a:pt x="56" y="1338"/>
                      <a:pt x="56" y="1338"/>
                      <a:pt x="56" y="1338"/>
                    </a:cubicBezTo>
                    <a:cubicBezTo>
                      <a:pt x="59" y="1380"/>
                      <a:pt x="59" y="1380"/>
                      <a:pt x="59" y="1380"/>
                    </a:cubicBezTo>
                    <a:cubicBezTo>
                      <a:pt x="78" y="1407"/>
                      <a:pt x="78" y="1407"/>
                      <a:pt x="78" y="1407"/>
                    </a:cubicBezTo>
                    <a:cubicBezTo>
                      <a:pt x="150" y="1407"/>
                      <a:pt x="150" y="1407"/>
                      <a:pt x="150" y="1407"/>
                    </a:cubicBezTo>
                    <a:cubicBezTo>
                      <a:pt x="159" y="1426"/>
                      <a:pt x="159" y="1426"/>
                      <a:pt x="159" y="1426"/>
                    </a:cubicBezTo>
                    <a:cubicBezTo>
                      <a:pt x="159" y="1426"/>
                      <a:pt x="182" y="1424"/>
                      <a:pt x="205" y="1430"/>
                    </a:cubicBezTo>
                    <a:cubicBezTo>
                      <a:pt x="228" y="1436"/>
                      <a:pt x="224" y="1453"/>
                      <a:pt x="224" y="1453"/>
                    </a:cubicBezTo>
                    <a:cubicBezTo>
                      <a:pt x="224" y="1453"/>
                      <a:pt x="211" y="1457"/>
                      <a:pt x="203" y="1457"/>
                    </a:cubicBezTo>
                    <a:cubicBezTo>
                      <a:pt x="194" y="1457"/>
                      <a:pt x="194" y="1457"/>
                      <a:pt x="194" y="1457"/>
                    </a:cubicBezTo>
                    <a:cubicBezTo>
                      <a:pt x="207" y="1499"/>
                      <a:pt x="207" y="1499"/>
                      <a:pt x="207" y="1499"/>
                    </a:cubicBezTo>
                    <a:cubicBezTo>
                      <a:pt x="228" y="1512"/>
                      <a:pt x="228" y="1512"/>
                      <a:pt x="228" y="1512"/>
                    </a:cubicBezTo>
                    <a:cubicBezTo>
                      <a:pt x="224" y="1539"/>
                      <a:pt x="224" y="1539"/>
                      <a:pt x="224" y="1539"/>
                    </a:cubicBezTo>
                    <a:cubicBezTo>
                      <a:pt x="224" y="1539"/>
                      <a:pt x="243" y="1564"/>
                      <a:pt x="243" y="1571"/>
                    </a:cubicBezTo>
                    <a:cubicBezTo>
                      <a:pt x="243" y="1577"/>
                      <a:pt x="247" y="1609"/>
                      <a:pt x="247" y="1609"/>
                    </a:cubicBezTo>
                    <a:cubicBezTo>
                      <a:pt x="278" y="1625"/>
                      <a:pt x="278" y="1625"/>
                      <a:pt x="278" y="1625"/>
                    </a:cubicBezTo>
                    <a:cubicBezTo>
                      <a:pt x="310" y="1619"/>
                      <a:pt x="310" y="1619"/>
                      <a:pt x="310" y="1619"/>
                    </a:cubicBezTo>
                    <a:cubicBezTo>
                      <a:pt x="356" y="1642"/>
                      <a:pt x="356" y="1642"/>
                      <a:pt x="356" y="1642"/>
                    </a:cubicBezTo>
                    <a:cubicBezTo>
                      <a:pt x="356" y="1642"/>
                      <a:pt x="377" y="1632"/>
                      <a:pt x="390" y="1632"/>
                    </a:cubicBezTo>
                    <a:cubicBezTo>
                      <a:pt x="402" y="1632"/>
                      <a:pt x="440" y="1632"/>
                      <a:pt x="455" y="1636"/>
                    </a:cubicBezTo>
                    <a:cubicBezTo>
                      <a:pt x="470" y="1640"/>
                      <a:pt x="472" y="1655"/>
                      <a:pt x="472" y="1655"/>
                    </a:cubicBezTo>
                    <a:cubicBezTo>
                      <a:pt x="514" y="1655"/>
                      <a:pt x="514" y="1655"/>
                      <a:pt x="514" y="1655"/>
                    </a:cubicBezTo>
                    <a:cubicBezTo>
                      <a:pt x="533" y="1724"/>
                      <a:pt x="533" y="1724"/>
                      <a:pt x="533" y="1724"/>
                    </a:cubicBezTo>
                    <a:cubicBezTo>
                      <a:pt x="547" y="1739"/>
                      <a:pt x="547" y="1739"/>
                      <a:pt x="547" y="1739"/>
                    </a:cubicBezTo>
                    <a:cubicBezTo>
                      <a:pt x="547" y="1739"/>
                      <a:pt x="518" y="1808"/>
                      <a:pt x="512" y="1808"/>
                    </a:cubicBezTo>
                    <a:cubicBezTo>
                      <a:pt x="505" y="1808"/>
                      <a:pt x="495" y="1819"/>
                      <a:pt x="495" y="1819"/>
                    </a:cubicBezTo>
                    <a:cubicBezTo>
                      <a:pt x="495" y="1819"/>
                      <a:pt x="482" y="1835"/>
                      <a:pt x="491" y="1838"/>
                    </a:cubicBezTo>
                    <a:cubicBezTo>
                      <a:pt x="499" y="1840"/>
                      <a:pt x="530" y="1850"/>
                      <a:pt x="530" y="1850"/>
                    </a:cubicBezTo>
                    <a:cubicBezTo>
                      <a:pt x="530" y="1850"/>
                      <a:pt x="539" y="1846"/>
                      <a:pt x="547" y="1848"/>
                    </a:cubicBezTo>
                    <a:cubicBezTo>
                      <a:pt x="556" y="1850"/>
                      <a:pt x="562" y="1859"/>
                      <a:pt x="566" y="1865"/>
                    </a:cubicBezTo>
                    <a:cubicBezTo>
                      <a:pt x="570" y="1871"/>
                      <a:pt x="575" y="1882"/>
                      <a:pt x="570" y="1892"/>
                    </a:cubicBezTo>
                    <a:cubicBezTo>
                      <a:pt x="566" y="1903"/>
                      <a:pt x="552" y="1909"/>
                      <a:pt x="552" y="1909"/>
                    </a:cubicBezTo>
                    <a:cubicBezTo>
                      <a:pt x="573" y="1940"/>
                      <a:pt x="573" y="1940"/>
                      <a:pt x="573" y="1940"/>
                    </a:cubicBezTo>
                    <a:cubicBezTo>
                      <a:pt x="610" y="1947"/>
                      <a:pt x="610" y="1947"/>
                      <a:pt x="610" y="1947"/>
                    </a:cubicBezTo>
                    <a:cubicBezTo>
                      <a:pt x="610" y="1947"/>
                      <a:pt x="631" y="1930"/>
                      <a:pt x="642" y="1932"/>
                    </a:cubicBezTo>
                    <a:cubicBezTo>
                      <a:pt x="652" y="1934"/>
                      <a:pt x="657" y="1945"/>
                      <a:pt x="665" y="1945"/>
                    </a:cubicBezTo>
                    <a:cubicBezTo>
                      <a:pt x="673" y="1945"/>
                      <a:pt x="686" y="1936"/>
                      <a:pt x="696" y="1938"/>
                    </a:cubicBezTo>
                    <a:cubicBezTo>
                      <a:pt x="707" y="1940"/>
                      <a:pt x="715" y="1957"/>
                      <a:pt x="715" y="1957"/>
                    </a:cubicBezTo>
                    <a:cubicBezTo>
                      <a:pt x="715" y="1957"/>
                      <a:pt x="711" y="1976"/>
                      <a:pt x="717" y="1983"/>
                    </a:cubicBezTo>
                    <a:cubicBezTo>
                      <a:pt x="724" y="1989"/>
                      <a:pt x="736" y="1997"/>
                      <a:pt x="743" y="1999"/>
                    </a:cubicBezTo>
                    <a:cubicBezTo>
                      <a:pt x="749" y="2001"/>
                      <a:pt x="808" y="1993"/>
                      <a:pt x="808" y="1993"/>
                    </a:cubicBezTo>
                    <a:cubicBezTo>
                      <a:pt x="837" y="1983"/>
                      <a:pt x="837" y="1983"/>
                      <a:pt x="837" y="1983"/>
                    </a:cubicBezTo>
                    <a:cubicBezTo>
                      <a:pt x="904" y="2069"/>
                      <a:pt x="904" y="2069"/>
                      <a:pt x="904" y="2069"/>
                    </a:cubicBezTo>
                    <a:cubicBezTo>
                      <a:pt x="904" y="2069"/>
                      <a:pt x="953" y="2071"/>
                      <a:pt x="965" y="2071"/>
                    </a:cubicBezTo>
                    <a:cubicBezTo>
                      <a:pt x="978" y="2071"/>
                      <a:pt x="999" y="2079"/>
                      <a:pt x="999" y="2079"/>
                    </a:cubicBezTo>
                    <a:cubicBezTo>
                      <a:pt x="1022" y="2064"/>
                      <a:pt x="1022" y="2064"/>
                      <a:pt x="1022" y="2064"/>
                    </a:cubicBezTo>
                    <a:cubicBezTo>
                      <a:pt x="1041" y="2094"/>
                      <a:pt x="1041" y="2094"/>
                      <a:pt x="1041" y="2094"/>
                    </a:cubicBezTo>
                    <a:cubicBezTo>
                      <a:pt x="1056" y="2094"/>
                      <a:pt x="1056" y="2094"/>
                      <a:pt x="1056" y="2094"/>
                    </a:cubicBezTo>
                    <a:cubicBezTo>
                      <a:pt x="1056" y="2094"/>
                      <a:pt x="1096" y="2027"/>
                      <a:pt x="1094" y="2018"/>
                    </a:cubicBezTo>
                    <a:cubicBezTo>
                      <a:pt x="1091" y="2010"/>
                      <a:pt x="1062" y="1997"/>
                      <a:pt x="1062" y="1997"/>
                    </a:cubicBezTo>
                    <a:cubicBezTo>
                      <a:pt x="1081" y="1951"/>
                      <a:pt x="1081" y="1951"/>
                      <a:pt x="1081" y="1951"/>
                    </a:cubicBezTo>
                    <a:cubicBezTo>
                      <a:pt x="1081" y="1951"/>
                      <a:pt x="1081" y="1951"/>
                      <a:pt x="1081" y="1951"/>
                    </a:cubicBezTo>
                    <a:cubicBezTo>
                      <a:pt x="1070" y="1947"/>
                      <a:pt x="1052" y="1939"/>
                      <a:pt x="1048" y="1936"/>
                    </a:cubicBezTo>
                    <a:cubicBezTo>
                      <a:pt x="1041" y="1932"/>
                      <a:pt x="1045" y="1911"/>
                      <a:pt x="1045" y="1911"/>
                    </a:cubicBezTo>
                    <a:cubicBezTo>
                      <a:pt x="1035" y="1901"/>
                      <a:pt x="1035" y="1901"/>
                      <a:pt x="1035" y="1901"/>
                    </a:cubicBezTo>
                    <a:cubicBezTo>
                      <a:pt x="1035" y="1901"/>
                      <a:pt x="1023" y="1809"/>
                      <a:pt x="1023" y="1799"/>
                    </a:cubicBezTo>
                    <a:cubicBezTo>
                      <a:pt x="1023" y="1788"/>
                      <a:pt x="1002" y="1778"/>
                      <a:pt x="1002" y="1778"/>
                    </a:cubicBezTo>
                    <a:cubicBezTo>
                      <a:pt x="987" y="1720"/>
                      <a:pt x="987" y="1720"/>
                      <a:pt x="987" y="1720"/>
                    </a:cubicBezTo>
                    <a:cubicBezTo>
                      <a:pt x="1027" y="1705"/>
                      <a:pt x="1027" y="1705"/>
                      <a:pt x="1027" y="1705"/>
                    </a:cubicBezTo>
                    <a:cubicBezTo>
                      <a:pt x="1006" y="1676"/>
                      <a:pt x="1006" y="1676"/>
                      <a:pt x="1006" y="1676"/>
                    </a:cubicBezTo>
                    <a:cubicBezTo>
                      <a:pt x="1006" y="1676"/>
                      <a:pt x="1010" y="1643"/>
                      <a:pt x="1006" y="1624"/>
                    </a:cubicBezTo>
                    <a:cubicBezTo>
                      <a:pt x="1002" y="1605"/>
                      <a:pt x="989" y="1570"/>
                      <a:pt x="989" y="1570"/>
                    </a:cubicBezTo>
                    <a:cubicBezTo>
                      <a:pt x="1021" y="1547"/>
                      <a:pt x="1021" y="1547"/>
                      <a:pt x="1021" y="1547"/>
                    </a:cubicBezTo>
                    <a:cubicBezTo>
                      <a:pt x="1021" y="1547"/>
                      <a:pt x="1012" y="1535"/>
                      <a:pt x="1012" y="1520"/>
                    </a:cubicBezTo>
                    <a:cubicBezTo>
                      <a:pt x="1012" y="1505"/>
                      <a:pt x="1029" y="1489"/>
                      <a:pt x="1029" y="1489"/>
                    </a:cubicBezTo>
                    <a:cubicBezTo>
                      <a:pt x="1039" y="1480"/>
                      <a:pt x="1039" y="1480"/>
                      <a:pt x="1039" y="1480"/>
                    </a:cubicBezTo>
                    <a:cubicBezTo>
                      <a:pt x="1068" y="1489"/>
                      <a:pt x="1068" y="1489"/>
                      <a:pt x="1068" y="1489"/>
                    </a:cubicBezTo>
                    <a:cubicBezTo>
                      <a:pt x="1100" y="1457"/>
                      <a:pt x="1100" y="1457"/>
                      <a:pt x="1100" y="1457"/>
                    </a:cubicBezTo>
                    <a:cubicBezTo>
                      <a:pt x="1152" y="1455"/>
                      <a:pt x="1152" y="1455"/>
                      <a:pt x="1152" y="1455"/>
                    </a:cubicBezTo>
                    <a:cubicBezTo>
                      <a:pt x="1170" y="1426"/>
                      <a:pt x="1170" y="1426"/>
                      <a:pt x="1170" y="1426"/>
                    </a:cubicBezTo>
                    <a:cubicBezTo>
                      <a:pt x="1231" y="1433"/>
                      <a:pt x="1231" y="1433"/>
                      <a:pt x="1231" y="1433"/>
                    </a:cubicBezTo>
                    <a:cubicBezTo>
                      <a:pt x="1279" y="1418"/>
                      <a:pt x="1279" y="1418"/>
                      <a:pt x="1279" y="1418"/>
                    </a:cubicBezTo>
                    <a:cubicBezTo>
                      <a:pt x="1291" y="1428"/>
                      <a:pt x="1291" y="1428"/>
                      <a:pt x="1291" y="1428"/>
                    </a:cubicBezTo>
                    <a:cubicBezTo>
                      <a:pt x="1316" y="1376"/>
                      <a:pt x="1316" y="1376"/>
                      <a:pt x="1316" y="1376"/>
                    </a:cubicBezTo>
                    <a:cubicBezTo>
                      <a:pt x="1370" y="1387"/>
                      <a:pt x="1370" y="1387"/>
                      <a:pt x="1370" y="1387"/>
                    </a:cubicBezTo>
                    <a:cubicBezTo>
                      <a:pt x="1418" y="1349"/>
                      <a:pt x="1418" y="1349"/>
                      <a:pt x="1418" y="1349"/>
                    </a:cubicBezTo>
                    <a:cubicBezTo>
                      <a:pt x="1418" y="1349"/>
                      <a:pt x="1424" y="1364"/>
                      <a:pt x="1441" y="1374"/>
                    </a:cubicBezTo>
                    <a:cubicBezTo>
                      <a:pt x="1458" y="1385"/>
                      <a:pt x="1489" y="1389"/>
                      <a:pt x="1489" y="1389"/>
                    </a:cubicBezTo>
                    <a:cubicBezTo>
                      <a:pt x="1497" y="1358"/>
                      <a:pt x="1497" y="1358"/>
                      <a:pt x="1497" y="1358"/>
                    </a:cubicBezTo>
                    <a:cubicBezTo>
                      <a:pt x="1533" y="1395"/>
                      <a:pt x="1533" y="1395"/>
                      <a:pt x="1533" y="1395"/>
                    </a:cubicBezTo>
                    <a:cubicBezTo>
                      <a:pt x="1551" y="1393"/>
                      <a:pt x="1551" y="1393"/>
                      <a:pt x="1551" y="1393"/>
                    </a:cubicBezTo>
                    <a:cubicBezTo>
                      <a:pt x="1553" y="1399"/>
                      <a:pt x="1553" y="1399"/>
                      <a:pt x="1553" y="1399"/>
                    </a:cubicBezTo>
                    <a:cubicBezTo>
                      <a:pt x="1588" y="1359"/>
                      <a:pt x="1588" y="1359"/>
                      <a:pt x="1588" y="1359"/>
                    </a:cubicBezTo>
                    <a:cubicBezTo>
                      <a:pt x="1594" y="1339"/>
                      <a:pt x="1594" y="1339"/>
                      <a:pt x="1594" y="1339"/>
                    </a:cubicBezTo>
                    <a:cubicBezTo>
                      <a:pt x="1608" y="1334"/>
                      <a:pt x="1608" y="1334"/>
                      <a:pt x="1608" y="1334"/>
                    </a:cubicBezTo>
                    <a:cubicBezTo>
                      <a:pt x="1622" y="1306"/>
                      <a:pt x="1622" y="1306"/>
                      <a:pt x="1622" y="1306"/>
                    </a:cubicBezTo>
                    <a:lnTo>
                      <a:pt x="1597" y="1272"/>
                    </a:ln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 name="Freeform 13"/>
              <p:cNvSpPr>
                <a:spLocks/>
              </p:cNvSpPr>
              <p:nvPr/>
            </p:nvSpPr>
            <p:spPr bwMode="gray">
              <a:xfrm>
                <a:off x="7532688" y="3592513"/>
                <a:ext cx="1130300" cy="882650"/>
              </a:xfrm>
              <a:custGeom>
                <a:avLst/>
                <a:gdLst>
                  <a:gd name="T0" fmla="*/ 1845 w 1955"/>
                  <a:gd name="T1" fmla="*/ 132 h 1527"/>
                  <a:gd name="T2" fmla="*/ 1668 w 1955"/>
                  <a:gd name="T3" fmla="*/ 67 h 1527"/>
                  <a:gd name="T4" fmla="*/ 1572 w 1955"/>
                  <a:gd name="T5" fmla="*/ 98 h 1527"/>
                  <a:gd name="T6" fmla="*/ 1445 w 1955"/>
                  <a:gd name="T7" fmla="*/ 119 h 1527"/>
                  <a:gd name="T8" fmla="*/ 1347 w 1955"/>
                  <a:gd name="T9" fmla="*/ 169 h 1527"/>
                  <a:gd name="T10" fmla="*/ 1272 w 1955"/>
                  <a:gd name="T11" fmla="*/ 265 h 1527"/>
                  <a:gd name="T12" fmla="*/ 1091 w 1955"/>
                  <a:gd name="T13" fmla="*/ 296 h 1527"/>
                  <a:gd name="T14" fmla="*/ 987 w 1955"/>
                  <a:gd name="T15" fmla="*/ 273 h 1527"/>
                  <a:gd name="T16" fmla="*/ 887 w 1955"/>
                  <a:gd name="T17" fmla="*/ 233 h 1527"/>
                  <a:gd name="T18" fmla="*/ 779 w 1955"/>
                  <a:gd name="T19" fmla="*/ 250 h 1527"/>
                  <a:gd name="T20" fmla="*/ 796 w 1955"/>
                  <a:gd name="T21" fmla="*/ 129 h 1527"/>
                  <a:gd name="T22" fmla="*/ 719 w 1955"/>
                  <a:gd name="T23" fmla="*/ 73 h 1527"/>
                  <a:gd name="T24" fmla="*/ 648 w 1955"/>
                  <a:gd name="T25" fmla="*/ 40 h 1527"/>
                  <a:gd name="T26" fmla="*/ 475 w 1955"/>
                  <a:gd name="T27" fmla="*/ 27 h 1527"/>
                  <a:gd name="T28" fmla="*/ 329 w 1955"/>
                  <a:gd name="T29" fmla="*/ 77 h 1527"/>
                  <a:gd name="T30" fmla="*/ 198 w 1955"/>
                  <a:gd name="T31" fmla="*/ 131 h 1527"/>
                  <a:gd name="T32" fmla="*/ 148 w 1955"/>
                  <a:gd name="T33" fmla="*/ 221 h 1527"/>
                  <a:gd name="T34" fmla="*/ 146 w 1955"/>
                  <a:gd name="T35" fmla="*/ 371 h 1527"/>
                  <a:gd name="T36" fmla="*/ 204 w 1955"/>
                  <a:gd name="T37" fmla="*/ 562 h 1527"/>
                  <a:gd name="T38" fmla="*/ 250 w 1955"/>
                  <a:gd name="T39" fmla="*/ 598 h 1527"/>
                  <a:gd name="T40" fmla="*/ 379 w 1955"/>
                  <a:gd name="T41" fmla="*/ 642 h 1527"/>
                  <a:gd name="T42" fmla="*/ 444 w 1955"/>
                  <a:gd name="T43" fmla="*/ 694 h 1527"/>
                  <a:gd name="T44" fmla="*/ 393 w 1955"/>
                  <a:gd name="T45" fmla="*/ 787 h 1527"/>
                  <a:gd name="T46" fmla="*/ 293 w 1955"/>
                  <a:gd name="T47" fmla="*/ 839 h 1527"/>
                  <a:gd name="T48" fmla="*/ 253 w 1955"/>
                  <a:gd name="T49" fmla="*/ 923 h 1527"/>
                  <a:gd name="T50" fmla="*/ 236 w 1955"/>
                  <a:gd name="T51" fmla="*/ 993 h 1527"/>
                  <a:gd name="T52" fmla="*/ 223 w 1955"/>
                  <a:gd name="T53" fmla="*/ 1064 h 1527"/>
                  <a:gd name="T54" fmla="*/ 166 w 1955"/>
                  <a:gd name="T55" fmla="*/ 1092 h 1527"/>
                  <a:gd name="T56" fmla="*/ 122 w 1955"/>
                  <a:gd name="T57" fmla="*/ 1131 h 1527"/>
                  <a:gd name="T58" fmla="*/ 70 w 1955"/>
                  <a:gd name="T59" fmla="*/ 1054 h 1527"/>
                  <a:gd name="T60" fmla="*/ 0 w 1955"/>
                  <a:gd name="T61" fmla="*/ 1148 h 1527"/>
                  <a:gd name="T62" fmla="*/ 40 w 1955"/>
                  <a:gd name="T63" fmla="*/ 1226 h 1527"/>
                  <a:gd name="T64" fmla="*/ 65 w 1955"/>
                  <a:gd name="T65" fmla="*/ 1298 h 1527"/>
                  <a:gd name="T66" fmla="*/ 164 w 1955"/>
                  <a:gd name="T67" fmla="*/ 1371 h 1527"/>
                  <a:gd name="T68" fmla="*/ 238 w 1955"/>
                  <a:gd name="T69" fmla="*/ 1470 h 1527"/>
                  <a:gd name="T70" fmla="*/ 304 w 1955"/>
                  <a:gd name="T71" fmla="*/ 1454 h 1527"/>
                  <a:gd name="T72" fmla="*/ 394 w 1955"/>
                  <a:gd name="T73" fmla="*/ 1297 h 1527"/>
                  <a:gd name="T74" fmla="*/ 587 w 1955"/>
                  <a:gd name="T75" fmla="*/ 1256 h 1527"/>
                  <a:gd name="T76" fmla="*/ 744 w 1955"/>
                  <a:gd name="T77" fmla="*/ 1182 h 1527"/>
                  <a:gd name="T78" fmla="*/ 847 w 1955"/>
                  <a:gd name="T79" fmla="*/ 1148 h 1527"/>
                  <a:gd name="T80" fmla="*/ 950 w 1955"/>
                  <a:gd name="T81" fmla="*/ 1042 h 1527"/>
                  <a:gd name="T82" fmla="*/ 1047 w 1955"/>
                  <a:gd name="T83" fmla="*/ 966 h 1527"/>
                  <a:gd name="T84" fmla="*/ 1226 w 1955"/>
                  <a:gd name="T85" fmla="*/ 932 h 1527"/>
                  <a:gd name="T86" fmla="*/ 1300 w 1955"/>
                  <a:gd name="T87" fmla="*/ 851 h 1527"/>
                  <a:gd name="T88" fmla="*/ 1470 w 1955"/>
                  <a:gd name="T89" fmla="*/ 798 h 1527"/>
                  <a:gd name="T90" fmla="*/ 1541 w 1955"/>
                  <a:gd name="T91" fmla="*/ 688 h 1527"/>
                  <a:gd name="T92" fmla="*/ 1580 w 1955"/>
                  <a:gd name="T93" fmla="*/ 617 h 1527"/>
                  <a:gd name="T94" fmla="*/ 1709 w 1955"/>
                  <a:gd name="T95" fmla="*/ 720 h 1527"/>
                  <a:gd name="T96" fmla="*/ 1778 w 1955"/>
                  <a:gd name="T97" fmla="*/ 792 h 1527"/>
                  <a:gd name="T98" fmla="*/ 1891 w 1955"/>
                  <a:gd name="T99" fmla="*/ 718 h 1527"/>
                  <a:gd name="T100" fmla="*/ 1946 w 1955"/>
                  <a:gd name="T101" fmla="*/ 465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55" h="1527">
                    <a:moveTo>
                      <a:pt x="1955" y="341"/>
                    </a:moveTo>
                    <a:cubicBezTo>
                      <a:pt x="1955" y="341"/>
                      <a:pt x="1916" y="279"/>
                      <a:pt x="1909" y="263"/>
                    </a:cubicBezTo>
                    <a:cubicBezTo>
                      <a:pt x="1902" y="247"/>
                      <a:pt x="1907" y="189"/>
                      <a:pt x="1905" y="175"/>
                    </a:cubicBezTo>
                    <a:cubicBezTo>
                      <a:pt x="1902" y="162"/>
                      <a:pt x="1884" y="148"/>
                      <a:pt x="1845" y="132"/>
                    </a:cubicBezTo>
                    <a:cubicBezTo>
                      <a:pt x="1806" y="116"/>
                      <a:pt x="1771" y="111"/>
                      <a:pt x="1758" y="104"/>
                    </a:cubicBezTo>
                    <a:cubicBezTo>
                      <a:pt x="1746" y="98"/>
                      <a:pt x="1739" y="75"/>
                      <a:pt x="1737" y="69"/>
                    </a:cubicBezTo>
                    <a:cubicBezTo>
                      <a:pt x="1682" y="86"/>
                      <a:pt x="1682" y="86"/>
                      <a:pt x="1682" y="86"/>
                    </a:cubicBezTo>
                    <a:cubicBezTo>
                      <a:pt x="1668" y="67"/>
                      <a:pt x="1668" y="67"/>
                      <a:pt x="1668" y="67"/>
                    </a:cubicBezTo>
                    <a:cubicBezTo>
                      <a:pt x="1668" y="67"/>
                      <a:pt x="1657" y="59"/>
                      <a:pt x="1643" y="61"/>
                    </a:cubicBezTo>
                    <a:cubicBezTo>
                      <a:pt x="1628" y="63"/>
                      <a:pt x="1626" y="75"/>
                      <a:pt x="1618" y="75"/>
                    </a:cubicBezTo>
                    <a:cubicBezTo>
                      <a:pt x="1610" y="75"/>
                      <a:pt x="1597" y="73"/>
                      <a:pt x="1582" y="75"/>
                    </a:cubicBezTo>
                    <a:cubicBezTo>
                      <a:pt x="1568" y="77"/>
                      <a:pt x="1572" y="98"/>
                      <a:pt x="1572" y="98"/>
                    </a:cubicBezTo>
                    <a:cubicBezTo>
                      <a:pt x="1522" y="108"/>
                      <a:pt x="1522" y="108"/>
                      <a:pt x="1522" y="108"/>
                    </a:cubicBezTo>
                    <a:cubicBezTo>
                      <a:pt x="1499" y="138"/>
                      <a:pt x="1499" y="138"/>
                      <a:pt x="1499" y="138"/>
                    </a:cubicBezTo>
                    <a:cubicBezTo>
                      <a:pt x="1483" y="119"/>
                      <a:pt x="1483" y="119"/>
                      <a:pt x="1483" y="119"/>
                    </a:cubicBezTo>
                    <a:cubicBezTo>
                      <a:pt x="1445" y="119"/>
                      <a:pt x="1445" y="119"/>
                      <a:pt x="1445" y="119"/>
                    </a:cubicBezTo>
                    <a:cubicBezTo>
                      <a:pt x="1435" y="106"/>
                      <a:pt x="1435" y="106"/>
                      <a:pt x="1435" y="106"/>
                    </a:cubicBezTo>
                    <a:cubicBezTo>
                      <a:pt x="1389" y="108"/>
                      <a:pt x="1389" y="108"/>
                      <a:pt x="1389" y="108"/>
                    </a:cubicBezTo>
                    <a:cubicBezTo>
                      <a:pt x="1389" y="108"/>
                      <a:pt x="1376" y="115"/>
                      <a:pt x="1368" y="127"/>
                    </a:cubicBezTo>
                    <a:cubicBezTo>
                      <a:pt x="1360" y="140"/>
                      <a:pt x="1347" y="169"/>
                      <a:pt x="1347" y="169"/>
                    </a:cubicBezTo>
                    <a:cubicBezTo>
                      <a:pt x="1347" y="169"/>
                      <a:pt x="1322" y="169"/>
                      <a:pt x="1324" y="183"/>
                    </a:cubicBezTo>
                    <a:cubicBezTo>
                      <a:pt x="1326" y="198"/>
                      <a:pt x="1322" y="233"/>
                      <a:pt x="1314" y="246"/>
                    </a:cubicBezTo>
                    <a:cubicBezTo>
                      <a:pt x="1306" y="258"/>
                      <a:pt x="1297" y="285"/>
                      <a:pt x="1289" y="285"/>
                    </a:cubicBezTo>
                    <a:cubicBezTo>
                      <a:pt x="1281" y="285"/>
                      <a:pt x="1272" y="265"/>
                      <a:pt x="1272" y="265"/>
                    </a:cubicBezTo>
                    <a:cubicBezTo>
                      <a:pt x="1251" y="281"/>
                      <a:pt x="1251" y="281"/>
                      <a:pt x="1251" y="281"/>
                    </a:cubicBezTo>
                    <a:cubicBezTo>
                      <a:pt x="1251" y="281"/>
                      <a:pt x="1191" y="281"/>
                      <a:pt x="1177" y="279"/>
                    </a:cubicBezTo>
                    <a:cubicBezTo>
                      <a:pt x="1162" y="277"/>
                      <a:pt x="1135" y="300"/>
                      <a:pt x="1135" y="300"/>
                    </a:cubicBezTo>
                    <a:cubicBezTo>
                      <a:pt x="1135" y="300"/>
                      <a:pt x="1106" y="296"/>
                      <a:pt x="1091" y="296"/>
                    </a:cubicBezTo>
                    <a:cubicBezTo>
                      <a:pt x="1077" y="296"/>
                      <a:pt x="1041" y="306"/>
                      <a:pt x="1041" y="306"/>
                    </a:cubicBezTo>
                    <a:cubicBezTo>
                      <a:pt x="1033" y="290"/>
                      <a:pt x="1033" y="290"/>
                      <a:pt x="1033" y="290"/>
                    </a:cubicBezTo>
                    <a:cubicBezTo>
                      <a:pt x="1010" y="300"/>
                      <a:pt x="1010" y="300"/>
                      <a:pt x="1010" y="300"/>
                    </a:cubicBezTo>
                    <a:cubicBezTo>
                      <a:pt x="1010" y="300"/>
                      <a:pt x="1002" y="279"/>
                      <a:pt x="987" y="273"/>
                    </a:cubicBezTo>
                    <a:cubicBezTo>
                      <a:pt x="973" y="267"/>
                      <a:pt x="968" y="246"/>
                      <a:pt x="960" y="240"/>
                    </a:cubicBezTo>
                    <a:cubicBezTo>
                      <a:pt x="952" y="233"/>
                      <a:pt x="927" y="219"/>
                      <a:pt x="927" y="219"/>
                    </a:cubicBezTo>
                    <a:cubicBezTo>
                      <a:pt x="910" y="246"/>
                      <a:pt x="910" y="246"/>
                      <a:pt x="910" y="246"/>
                    </a:cubicBezTo>
                    <a:cubicBezTo>
                      <a:pt x="887" y="233"/>
                      <a:pt x="887" y="233"/>
                      <a:pt x="887" y="233"/>
                    </a:cubicBezTo>
                    <a:cubicBezTo>
                      <a:pt x="846" y="290"/>
                      <a:pt x="846" y="290"/>
                      <a:pt x="846" y="290"/>
                    </a:cubicBezTo>
                    <a:cubicBezTo>
                      <a:pt x="814" y="285"/>
                      <a:pt x="814" y="285"/>
                      <a:pt x="814" y="285"/>
                    </a:cubicBezTo>
                    <a:cubicBezTo>
                      <a:pt x="814" y="285"/>
                      <a:pt x="814" y="271"/>
                      <a:pt x="808" y="263"/>
                    </a:cubicBezTo>
                    <a:cubicBezTo>
                      <a:pt x="802" y="254"/>
                      <a:pt x="779" y="250"/>
                      <a:pt x="779" y="250"/>
                    </a:cubicBezTo>
                    <a:cubicBezTo>
                      <a:pt x="804" y="223"/>
                      <a:pt x="804" y="223"/>
                      <a:pt x="804" y="223"/>
                    </a:cubicBezTo>
                    <a:cubicBezTo>
                      <a:pt x="798" y="206"/>
                      <a:pt x="798" y="206"/>
                      <a:pt x="798" y="206"/>
                    </a:cubicBezTo>
                    <a:cubicBezTo>
                      <a:pt x="798" y="206"/>
                      <a:pt x="802" y="179"/>
                      <a:pt x="806" y="169"/>
                    </a:cubicBezTo>
                    <a:cubicBezTo>
                      <a:pt x="810" y="158"/>
                      <a:pt x="800" y="144"/>
                      <a:pt x="796" y="129"/>
                    </a:cubicBezTo>
                    <a:cubicBezTo>
                      <a:pt x="791" y="115"/>
                      <a:pt x="760" y="121"/>
                      <a:pt x="760" y="121"/>
                    </a:cubicBezTo>
                    <a:cubicBezTo>
                      <a:pt x="775" y="77"/>
                      <a:pt x="775" y="77"/>
                      <a:pt x="775" y="77"/>
                    </a:cubicBezTo>
                    <a:cubicBezTo>
                      <a:pt x="742" y="56"/>
                      <a:pt x="742" y="56"/>
                      <a:pt x="742" y="56"/>
                    </a:cubicBezTo>
                    <a:cubicBezTo>
                      <a:pt x="719" y="73"/>
                      <a:pt x="719" y="73"/>
                      <a:pt x="719" y="73"/>
                    </a:cubicBezTo>
                    <a:cubicBezTo>
                      <a:pt x="710" y="44"/>
                      <a:pt x="710" y="44"/>
                      <a:pt x="710" y="44"/>
                    </a:cubicBezTo>
                    <a:cubicBezTo>
                      <a:pt x="692" y="46"/>
                      <a:pt x="692" y="46"/>
                      <a:pt x="692" y="46"/>
                    </a:cubicBezTo>
                    <a:cubicBezTo>
                      <a:pt x="656" y="9"/>
                      <a:pt x="656" y="9"/>
                      <a:pt x="656" y="9"/>
                    </a:cubicBezTo>
                    <a:cubicBezTo>
                      <a:pt x="648" y="40"/>
                      <a:pt x="648" y="40"/>
                      <a:pt x="648" y="40"/>
                    </a:cubicBezTo>
                    <a:cubicBezTo>
                      <a:pt x="648" y="40"/>
                      <a:pt x="617" y="36"/>
                      <a:pt x="600" y="25"/>
                    </a:cubicBezTo>
                    <a:cubicBezTo>
                      <a:pt x="583" y="15"/>
                      <a:pt x="577" y="0"/>
                      <a:pt x="577" y="0"/>
                    </a:cubicBezTo>
                    <a:cubicBezTo>
                      <a:pt x="529" y="38"/>
                      <a:pt x="529" y="38"/>
                      <a:pt x="529" y="38"/>
                    </a:cubicBezTo>
                    <a:cubicBezTo>
                      <a:pt x="475" y="27"/>
                      <a:pt x="475" y="27"/>
                      <a:pt x="475" y="27"/>
                    </a:cubicBezTo>
                    <a:cubicBezTo>
                      <a:pt x="450" y="79"/>
                      <a:pt x="450" y="79"/>
                      <a:pt x="450" y="79"/>
                    </a:cubicBezTo>
                    <a:cubicBezTo>
                      <a:pt x="438" y="69"/>
                      <a:pt x="438" y="69"/>
                      <a:pt x="438" y="69"/>
                    </a:cubicBezTo>
                    <a:cubicBezTo>
                      <a:pt x="390" y="84"/>
                      <a:pt x="390" y="84"/>
                      <a:pt x="390" y="84"/>
                    </a:cubicBezTo>
                    <a:cubicBezTo>
                      <a:pt x="329" y="77"/>
                      <a:pt x="329" y="77"/>
                      <a:pt x="329" y="77"/>
                    </a:cubicBezTo>
                    <a:cubicBezTo>
                      <a:pt x="311" y="106"/>
                      <a:pt x="311" y="106"/>
                      <a:pt x="311" y="106"/>
                    </a:cubicBezTo>
                    <a:cubicBezTo>
                      <a:pt x="259" y="108"/>
                      <a:pt x="259" y="108"/>
                      <a:pt x="259" y="108"/>
                    </a:cubicBezTo>
                    <a:cubicBezTo>
                      <a:pt x="227" y="140"/>
                      <a:pt x="227" y="140"/>
                      <a:pt x="227" y="140"/>
                    </a:cubicBezTo>
                    <a:cubicBezTo>
                      <a:pt x="198" y="131"/>
                      <a:pt x="198" y="131"/>
                      <a:pt x="198" y="131"/>
                    </a:cubicBezTo>
                    <a:cubicBezTo>
                      <a:pt x="188" y="140"/>
                      <a:pt x="188" y="140"/>
                      <a:pt x="188" y="140"/>
                    </a:cubicBezTo>
                    <a:cubicBezTo>
                      <a:pt x="188" y="140"/>
                      <a:pt x="171" y="156"/>
                      <a:pt x="171" y="171"/>
                    </a:cubicBezTo>
                    <a:cubicBezTo>
                      <a:pt x="171" y="186"/>
                      <a:pt x="180" y="198"/>
                      <a:pt x="180" y="198"/>
                    </a:cubicBezTo>
                    <a:cubicBezTo>
                      <a:pt x="148" y="221"/>
                      <a:pt x="148" y="221"/>
                      <a:pt x="148" y="221"/>
                    </a:cubicBezTo>
                    <a:cubicBezTo>
                      <a:pt x="148" y="221"/>
                      <a:pt x="161" y="256"/>
                      <a:pt x="165" y="275"/>
                    </a:cubicBezTo>
                    <a:cubicBezTo>
                      <a:pt x="169" y="294"/>
                      <a:pt x="165" y="327"/>
                      <a:pt x="165" y="327"/>
                    </a:cubicBezTo>
                    <a:cubicBezTo>
                      <a:pt x="186" y="356"/>
                      <a:pt x="186" y="356"/>
                      <a:pt x="186" y="356"/>
                    </a:cubicBezTo>
                    <a:cubicBezTo>
                      <a:pt x="146" y="371"/>
                      <a:pt x="146" y="371"/>
                      <a:pt x="146" y="371"/>
                    </a:cubicBezTo>
                    <a:cubicBezTo>
                      <a:pt x="161" y="429"/>
                      <a:pt x="161" y="429"/>
                      <a:pt x="161" y="429"/>
                    </a:cubicBezTo>
                    <a:cubicBezTo>
                      <a:pt x="161" y="429"/>
                      <a:pt x="182" y="439"/>
                      <a:pt x="182" y="450"/>
                    </a:cubicBezTo>
                    <a:cubicBezTo>
                      <a:pt x="182" y="460"/>
                      <a:pt x="194" y="552"/>
                      <a:pt x="194" y="552"/>
                    </a:cubicBezTo>
                    <a:cubicBezTo>
                      <a:pt x="204" y="562"/>
                      <a:pt x="204" y="562"/>
                      <a:pt x="204" y="562"/>
                    </a:cubicBezTo>
                    <a:cubicBezTo>
                      <a:pt x="204" y="562"/>
                      <a:pt x="200" y="583"/>
                      <a:pt x="207" y="587"/>
                    </a:cubicBezTo>
                    <a:cubicBezTo>
                      <a:pt x="211" y="590"/>
                      <a:pt x="229" y="598"/>
                      <a:pt x="240" y="602"/>
                    </a:cubicBezTo>
                    <a:cubicBezTo>
                      <a:pt x="240" y="602"/>
                      <a:pt x="240" y="602"/>
                      <a:pt x="240" y="602"/>
                    </a:cubicBezTo>
                    <a:cubicBezTo>
                      <a:pt x="250" y="598"/>
                      <a:pt x="250" y="598"/>
                      <a:pt x="250" y="598"/>
                    </a:cubicBezTo>
                    <a:cubicBezTo>
                      <a:pt x="250" y="598"/>
                      <a:pt x="263" y="579"/>
                      <a:pt x="274" y="579"/>
                    </a:cubicBezTo>
                    <a:cubicBezTo>
                      <a:pt x="284" y="579"/>
                      <a:pt x="290" y="606"/>
                      <a:pt x="290" y="606"/>
                    </a:cubicBezTo>
                    <a:cubicBezTo>
                      <a:pt x="290" y="606"/>
                      <a:pt x="377" y="617"/>
                      <a:pt x="385" y="625"/>
                    </a:cubicBezTo>
                    <a:cubicBezTo>
                      <a:pt x="393" y="634"/>
                      <a:pt x="379" y="642"/>
                      <a:pt x="379" y="642"/>
                    </a:cubicBezTo>
                    <a:cubicBezTo>
                      <a:pt x="395" y="661"/>
                      <a:pt x="395" y="661"/>
                      <a:pt x="395" y="661"/>
                    </a:cubicBezTo>
                    <a:cubicBezTo>
                      <a:pt x="395" y="680"/>
                      <a:pt x="395" y="680"/>
                      <a:pt x="395" y="680"/>
                    </a:cubicBezTo>
                    <a:cubicBezTo>
                      <a:pt x="429" y="699"/>
                      <a:pt x="429" y="699"/>
                      <a:pt x="429" y="699"/>
                    </a:cubicBezTo>
                    <a:cubicBezTo>
                      <a:pt x="444" y="694"/>
                      <a:pt x="444" y="694"/>
                      <a:pt x="444" y="694"/>
                    </a:cubicBezTo>
                    <a:cubicBezTo>
                      <a:pt x="456" y="709"/>
                      <a:pt x="456" y="709"/>
                      <a:pt x="456" y="709"/>
                    </a:cubicBezTo>
                    <a:cubicBezTo>
                      <a:pt x="482" y="766"/>
                      <a:pt x="482" y="766"/>
                      <a:pt x="482" y="766"/>
                    </a:cubicBezTo>
                    <a:cubicBezTo>
                      <a:pt x="482" y="766"/>
                      <a:pt x="432" y="785"/>
                      <a:pt x="419" y="785"/>
                    </a:cubicBezTo>
                    <a:cubicBezTo>
                      <a:pt x="405" y="785"/>
                      <a:pt x="393" y="787"/>
                      <a:pt x="393" y="787"/>
                    </a:cubicBezTo>
                    <a:cubicBezTo>
                      <a:pt x="389" y="800"/>
                      <a:pt x="389" y="800"/>
                      <a:pt x="389" y="800"/>
                    </a:cubicBezTo>
                    <a:cubicBezTo>
                      <a:pt x="358" y="806"/>
                      <a:pt x="358" y="806"/>
                      <a:pt x="358" y="806"/>
                    </a:cubicBezTo>
                    <a:cubicBezTo>
                      <a:pt x="341" y="831"/>
                      <a:pt x="341" y="831"/>
                      <a:pt x="341" y="831"/>
                    </a:cubicBezTo>
                    <a:cubicBezTo>
                      <a:pt x="293" y="839"/>
                      <a:pt x="293" y="839"/>
                      <a:pt x="293" y="839"/>
                    </a:cubicBezTo>
                    <a:cubicBezTo>
                      <a:pt x="278" y="869"/>
                      <a:pt x="278" y="869"/>
                      <a:pt x="278" y="869"/>
                    </a:cubicBezTo>
                    <a:cubicBezTo>
                      <a:pt x="278" y="869"/>
                      <a:pt x="215" y="871"/>
                      <a:pt x="217" y="886"/>
                    </a:cubicBezTo>
                    <a:cubicBezTo>
                      <a:pt x="219" y="900"/>
                      <a:pt x="261" y="911"/>
                      <a:pt x="261" y="911"/>
                    </a:cubicBezTo>
                    <a:cubicBezTo>
                      <a:pt x="253" y="923"/>
                      <a:pt x="253" y="923"/>
                      <a:pt x="253" y="923"/>
                    </a:cubicBezTo>
                    <a:cubicBezTo>
                      <a:pt x="221" y="932"/>
                      <a:pt x="221" y="932"/>
                      <a:pt x="221" y="932"/>
                    </a:cubicBezTo>
                    <a:cubicBezTo>
                      <a:pt x="219" y="953"/>
                      <a:pt x="219" y="953"/>
                      <a:pt x="219" y="953"/>
                    </a:cubicBezTo>
                    <a:cubicBezTo>
                      <a:pt x="238" y="957"/>
                      <a:pt x="238" y="957"/>
                      <a:pt x="238" y="957"/>
                    </a:cubicBezTo>
                    <a:cubicBezTo>
                      <a:pt x="236" y="993"/>
                      <a:pt x="236" y="993"/>
                      <a:pt x="236" y="993"/>
                    </a:cubicBezTo>
                    <a:cubicBezTo>
                      <a:pt x="236" y="993"/>
                      <a:pt x="274" y="1008"/>
                      <a:pt x="274" y="1016"/>
                    </a:cubicBezTo>
                    <a:cubicBezTo>
                      <a:pt x="274" y="1024"/>
                      <a:pt x="253" y="1041"/>
                      <a:pt x="253" y="1041"/>
                    </a:cubicBezTo>
                    <a:cubicBezTo>
                      <a:pt x="255" y="1060"/>
                      <a:pt x="255" y="1060"/>
                      <a:pt x="255" y="1060"/>
                    </a:cubicBezTo>
                    <a:cubicBezTo>
                      <a:pt x="255" y="1060"/>
                      <a:pt x="232" y="1064"/>
                      <a:pt x="223" y="1064"/>
                    </a:cubicBezTo>
                    <a:cubicBezTo>
                      <a:pt x="215" y="1064"/>
                      <a:pt x="200" y="1056"/>
                      <a:pt x="200" y="1056"/>
                    </a:cubicBezTo>
                    <a:cubicBezTo>
                      <a:pt x="192" y="1071"/>
                      <a:pt x="192" y="1071"/>
                      <a:pt x="192" y="1071"/>
                    </a:cubicBezTo>
                    <a:cubicBezTo>
                      <a:pt x="166" y="1062"/>
                      <a:pt x="166" y="1062"/>
                      <a:pt x="166" y="1062"/>
                    </a:cubicBezTo>
                    <a:cubicBezTo>
                      <a:pt x="166" y="1092"/>
                      <a:pt x="166" y="1092"/>
                      <a:pt x="166" y="1092"/>
                    </a:cubicBezTo>
                    <a:cubicBezTo>
                      <a:pt x="179" y="1117"/>
                      <a:pt x="179" y="1117"/>
                      <a:pt x="179" y="1117"/>
                    </a:cubicBezTo>
                    <a:cubicBezTo>
                      <a:pt x="150" y="1125"/>
                      <a:pt x="150" y="1125"/>
                      <a:pt x="150" y="1125"/>
                    </a:cubicBezTo>
                    <a:cubicBezTo>
                      <a:pt x="133" y="1108"/>
                      <a:pt x="133" y="1108"/>
                      <a:pt x="133" y="1108"/>
                    </a:cubicBezTo>
                    <a:cubicBezTo>
                      <a:pt x="122" y="1131"/>
                      <a:pt x="122" y="1131"/>
                      <a:pt x="122" y="1131"/>
                    </a:cubicBezTo>
                    <a:cubicBezTo>
                      <a:pt x="87" y="1131"/>
                      <a:pt x="87" y="1131"/>
                      <a:pt x="87" y="1131"/>
                    </a:cubicBezTo>
                    <a:cubicBezTo>
                      <a:pt x="103" y="1094"/>
                      <a:pt x="103" y="1094"/>
                      <a:pt x="103" y="1094"/>
                    </a:cubicBezTo>
                    <a:cubicBezTo>
                      <a:pt x="78" y="1077"/>
                      <a:pt x="78" y="1077"/>
                      <a:pt x="78" y="1077"/>
                    </a:cubicBezTo>
                    <a:cubicBezTo>
                      <a:pt x="78" y="1077"/>
                      <a:pt x="78" y="1054"/>
                      <a:pt x="70" y="1054"/>
                    </a:cubicBezTo>
                    <a:cubicBezTo>
                      <a:pt x="61" y="1054"/>
                      <a:pt x="53" y="1089"/>
                      <a:pt x="47" y="1096"/>
                    </a:cubicBezTo>
                    <a:cubicBezTo>
                      <a:pt x="40" y="1102"/>
                      <a:pt x="30" y="1104"/>
                      <a:pt x="30" y="1104"/>
                    </a:cubicBezTo>
                    <a:cubicBezTo>
                      <a:pt x="30" y="1104"/>
                      <a:pt x="28" y="1129"/>
                      <a:pt x="19" y="1136"/>
                    </a:cubicBezTo>
                    <a:cubicBezTo>
                      <a:pt x="11" y="1142"/>
                      <a:pt x="0" y="1148"/>
                      <a:pt x="0" y="1148"/>
                    </a:cubicBezTo>
                    <a:cubicBezTo>
                      <a:pt x="3" y="1171"/>
                      <a:pt x="3" y="1171"/>
                      <a:pt x="3" y="1171"/>
                    </a:cubicBezTo>
                    <a:cubicBezTo>
                      <a:pt x="24" y="1171"/>
                      <a:pt x="24" y="1171"/>
                      <a:pt x="24" y="1171"/>
                    </a:cubicBezTo>
                    <a:cubicBezTo>
                      <a:pt x="47" y="1197"/>
                      <a:pt x="47" y="1197"/>
                      <a:pt x="47" y="1197"/>
                    </a:cubicBezTo>
                    <a:cubicBezTo>
                      <a:pt x="40" y="1226"/>
                      <a:pt x="40" y="1226"/>
                      <a:pt x="40" y="1226"/>
                    </a:cubicBezTo>
                    <a:cubicBezTo>
                      <a:pt x="11" y="1247"/>
                      <a:pt x="11" y="1247"/>
                      <a:pt x="11" y="1247"/>
                    </a:cubicBezTo>
                    <a:cubicBezTo>
                      <a:pt x="11" y="1273"/>
                      <a:pt x="11" y="1273"/>
                      <a:pt x="11" y="1273"/>
                    </a:cubicBezTo>
                    <a:cubicBezTo>
                      <a:pt x="15" y="1269"/>
                      <a:pt x="18" y="1266"/>
                      <a:pt x="18" y="1266"/>
                    </a:cubicBezTo>
                    <a:cubicBezTo>
                      <a:pt x="18" y="1266"/>
                      <a:pt x="61" y="1284"/>
                      <a:pt x="65" y="1298"/>
                    </a:cubicBezTo>
                    <a:cubicBezTo>
                      <a:pt x="68" y="1312"/>
                      <a:pt x="63" y="1341"/>
                      <a:pt x="63" y="1341"/>
                    </a:cubicBezTo>
                    <a:cubicBezTo>
                      <a:pt x="141" y="1384"/>
                      <a:pt x="141" y="1384"/>
                      <a:pt x="141" y="1384"/>
                    </a:cubicBezTo>
                    <a:cubicBezTo>
                      <a:pt x="139" y="1376"/>
                      <a:pt x="139" y="1376"/>
                      <a:pt x="139" y="1376"/>
                    </a:cubicBezTo>
                    <a:cubicBezTo>
                      <a:pt x="164" y="1371"/>
                      <a:pt x="164" y="1371"/>
                      <a:pt x="164" y="1371"/>
                    </a:cubicBezTo>
                    <a:cubicBezTo>
                      <a:pt x="185" y="1419"/>
                      <a:pt x="185" y="1419"/>
                      <a:pt x="185" y="1419"/>
                    </a:cubicBezTo>
                    <a:cubicBezTo>
                      <a:pt x="224" y="1428"/>
                      <a:pt x="224" y="1428"/>
                      <a:pt x="224" y="1428"/>
                    </a:cubicBezTo>
                    <a:cubicBezTo>
                      <a:pt x="222" y="1454"/>
                      <a:pt x="222" y="1454"/>
                      <a:pt x="222" y="1454"/>
                    </a:cubicBezTo>
                    <a:cubicBezTo>
                      <a:pt x="238" y="1470"/>
                      <a:pt x="238" y="1470"/>
                      <a:pt x="238" y="1470"/>
                    </a:cubicBezTo>
                    <a:cubicBezTo>
                      <a:pt x="247" y="1527"/>
                      <a:pt x="247" y="1527"/>
                      <a:pt x="247" y="1527"/>
                    </a:cubicBezTo>
                    <a:cubicBezTo>
                      <a:pt x="286" y="1527"/>
                      <a:pt x="286" y="1527"/>
                      <a:pt x="286" y="1527"/>
                    </a:cubicBezTo>
                    <a:cubicBezTo>
                      <a:pt x="291" y="1458"/>
                      <a:pt x="291" y="1458"/>
                      <a:pt x="291" y="1458"/>
                    </a:cubicBezTo>
                    <a:cubicBezTo>
                      <a:pt x="291" y="1458"/>
                      <a:pt x="293" y="1454"/>
                      <a:pt x="304" y="1454"/>
                    </a:cubicBezTo>
                    <a:cubicBezTo>
                      <a:pt x="316" y="1454"/>
                      <a:pt x="297" y="1424"/>
                      <a:pt x="297" y="1424"/>
                    </a:cubicBezTo>
                    <a:cubicBezTo>
                      <a:pt x="343" y="1362"/>
                      <a:pt x="343" y="1362"/>
                      <a:pt x="343" y="1362"/>
                    </a:cubicBezTo>
                    <a:cubicBezTo>
                      <a:pt x="343" y="1362"/>
                      <a:pt x="360" y="1357"/>
                      <a:pt x="378" y="1346"/>
                    </a:cubicBezTo>
                    <a:cubicBezTo>
                      <a:pt x="396" y="1334"/>
                      <a:pt x="394" y="1297"/>
                      <a:pt x="394" y="1297"/>
                    </a:cubicBezTo>
                    <a:cubicBezTo>
                      <a:pt x="394" y="1297"/>
                      <a:pt x="461" y="1284"/>
                      <a:pt x="484" y="1284"/>
                    </a:cubicBezTo>
                    <a:cubicBezTo>
                      <a:pt x="507" y="1284"/>
                      <a:pt x="516" y="1297"/>
                      <a:pt x="516" y="1297"/>
                    </a:cubicBezTo>
                    <a:cubicBezTo>
                      <a:pt x="516" y="1297"/>
                      <a:pt x="539" y="1272"/>
                      <a:pt x="548" y="1263"/>
                    </a:cubicBezTo>
                    <a:cubicBezTo>
                      <a:pt x="557" y="1254"/>
                      <a:pt x="566" y="1268"/>
                      <a:pt x="587" y="1256"/>
                    </a:cubicBezTo>
                    <a:cubicBezTo>
                      <a:pt x="608" y="1245"/>
                      <a:pt x="601" y="1240"/>
                      <a:pt x="608" y="1240"/>
                    </a:cubicBezTo>
                    <a:cubicBezTo>
                      <a:pt x="615" y="1240"/>
                      <a:pt x="672" y="1281"/>
                      <a:pt x="672" y="1281"/>
                    </a:cubicBezTo>
                    <a:cubicBezTo>
                      <a:pt x="725" y="1240"/>
                      <a:pt x="725" y="1240"/>
                      <a:pt x="725" y="1240"/>
                    </a:cubicBezTo>
                    <a:cubicBezTo>
                      <a:pt x="744" y="1182"/>
                      <a:pt x="744" y="1182"/>
                      <a:pt x="744" y="1182"/>
                    </a:cubicBezTo>
                    <a:cubicBezTo>
                      <a:pt x="764" y="1196"/>
                      <a:pt x="764" y="1196"/>
                      <a:pt x="764" y="1196"/>
                    </a:cubicBezTo>
                    <a:cubicBezTo>
                      <a:pt x="792" y="1176"/>
                      <a:pt x="792" y="1176"/>
                      <a:pt x="792" y="1176"/>
                    </a:cubicBezTo>
                    <a:cubicBezTo>
                      <a:pt x="792" y="1176"/>
                      <a:pt x="817" y="1178"/>
                      <a:pt x="829" y="1178"/>
                    </a:cubicBezTo>
                    <a:cubicBezTo>
                      <a:pt x="840" y="1178"/>
                      <a:pt x="840" y="1157"/>
                      <a:pt x="847" y="1148"/>
                    </a:cubicBezTo>
                    <a:cubicBezTo>
                      <a:pt x="854" y="1139"/>
                      <a:pt x="863" y="1093"/>
                      <a:pt x="863" y="1093"/>
                    </a:cubicBezTo>
                    <a:cubicBezTo>
                      <a:pt x="914" y="1102"/>
                      <a:pt x="914" y="1102"/>
                      <a:pt x="914" y="1102"/>
                    </a:cubicBezTo>
                    <a:cubicBezTo>
                      <a:pt x="925" y="1074"/>
                      <a:pt x="925" y="1074"/>
                      <a:pt x="925" y="1074"/>
                    </a:cubicBezTo>
                    <a:cubicBezTo>
                      <a:pt x="950" y="1042"/>
                      <a:pt x="950" y="1042"/>
                      <a:pt x="950" y="1042"/>
                    </a:cubicBezTo>
                    <a:cubicBezTo>
                      <a:pt x="971" y="1063"/>
                      <a:pt x="971" y="1063"/>
                      <a:pt x="971" y="1063"/>
                    </a:cubicBezTo>
                    <a:cubicBezTo>
                      <a:pt x="996" y="1074"/>
                      <a:pt x="996" y="1074"/>
                      <a:pt x="996" y="1074"/>
                    </a:cubicBezTo>
                    <a:cubicBezTo>
                      <a:pt x="1031" y="1033"/>
                      <a:pt x="1031" y="1033"/>
                      <a:pt x="1031" y="1033"/>
                    </a:cubicBezTo>
                    <a:cubicBezTo>
                      <a:pt x="1047" y="966"/>
                      <a:pt x="1047" y="966"/>
                      <a:pt x="1047" y="966"/>
                    </a:cubicBezTo>
                    <a:cubicBezTo>
                      <a:pt x="1107" y="941"/>
                      <a:pt x="1107" y="941"/>
                      <a:pt x="1107" y="941"/>
                    </a:cubicBezTo>
                    <a:cubicBezTo>
                      <a:pt x="1148" y="943"/>
                      <a:pt x="1148" y="943"/>
                      <a:pt x="1148" y="943"/>
                    </a:cubicBezTo>
                    <a:cubicBezTo>
                      <a:pt x="1169" y="923"/>
                      <a:pt x="1169" y="923"/>
                      <a:pt x="1169" y="923"/>
                    </a:cubicBezTo>
                    <a:cubicBezTo>
                      <a:pt x="1226" y="932"/>
                      <a:pt x="1226" y="932"/>
                      <a:pt x="1226" y="932"/>
                    </a:cubicBezTo>
                    <a:cubicBezTo>
                      <a:pt x="1263" y="902"/>
                      <a:pt x="1263" y="902"/>
                      <a:pt x="1263" y="902"/>
                    </a:cubicBezTo>
                    <a:cubicBezTo>
                      <a:pt x="1272" y="874"/>
                      <a:pt x="1272" y="874"/>
                      <a:pt x="1272" y="874"/>
                    </a:cubicBezTo>
                    <a:cubicBezTo>
                      <a:pt x="1272" y="874"/>
                      <a:pt x="1288" y="872"/>
                      <a:pt x="1295" y="872"/>
                    </a:cubicBezTo>
                    <a:cubicBezTo>
                      <a:pt x="1302" y="872"/>
                      <a:pt x="1300" y="851"/>
                      <a:pt x="1300" y="851"/>
                    </a:cubicBezTo>
                    <a:cubicBezTo>
                      <a:pt x="1300" y="851"/>
                      <a:pt x="1325" y="858"/>
                      <a:pt x="1337" y="858"/>
                    </a:cubicBezTo>
                    <a:cubicBezTo>
                      <a:pt x="1348" y="858"/>
                      <a:pt x="1374" y="861"/>
                      <a:pt x="1374" y="861"/>
                    </a:cubicBezTo>
                    <a:cubicBezTo>
                      <a:pt x="1374" y="861"/>
                      <a:pt x="1380" y="833"/>
                      <a:pt x="1399" y="821"/>
                    </a:cubicBezTo>
                    <a:cubicBezTo>
                      <a:pt x="1417" y="810"/>
                      <a:pt x="1470" y="798"/>
                      <a:pt x="1470" y="798"/>
                    </a:cubicBezTo>
                    <a:cubicBezTo>
                      <a:pt x="1479" y="764"/>
                      <a:pt x="1479" y="764"/>
                      <a:pt x="1479" y="764"/>
                    </a:cubicBezTo>
                    <a:cubicBezTo>
                      <a:pt x="1571" y="741"/>
                      <a:pt x="1571" y="741"/>
                      <a:pt x="1571" y="741"/>
                    </a:cubicBezTo>
                    <a:cubicBezTo>
                      <a:pt x="1574" y="700"/>
                      <a:pt x="1574" y="700"/>
                      <a:pt x="1574" y="700"/>
                    </a:cubicBezTo>
                    <a:cubicBezTo>
                      <a:pt x="1541" y="688"/>
                      <a:pt x="1541" y="688"/>
                      <a:pt x="1541" y="688"/>
                    </a:cubicBezTo>
                    <a:cubicBezTo>
                      <a:pt x="1532" y="672"/>
                      <a:pt x="1532" y="672"/>
                      <a:pt x="1532" y="672"/>
                    </a:cubicBezTo>
                    <a:cubicBezTo>
                      <a:pt x="1486" y="656"/>
                      <a:pt x="1486" y="656"/>
                      <a:pt x="1486" y="656"/>
                    </a:cubicBezTo>
                    <a:cubicBezTo>
                      <a:pt x="1511" y="589"/>
                      <a:pt x="1511" y="589"/>
                      <a:pt x="1511" y="589"/>
                    </a:cubicBezTo>
                    <a:cubicBezTo>
                      <a:pt x="1580" y="617"/>
                      <a:pt x="1580" y="617"/>
                      <a:pt x="1580" y="617"/>
                    </a:cubicBezTo>
                    <a:cubicBezTo>
                      <a:pt x="1608" y="605"/>
                      <a:pt x="1608" y="605"/>
                      <a:pt x="1608" y="605"/>
                    </a:cubicBezTo>
                    <a:cubicBezTo>
                      <a:pt x="1608" y="605"/>
                      <a:pt x="1698" y="644"/>
                      <a:pt x="1700" y="661"/>
                    </a:cubicBezTo>
                    <a:cubicBezTo>
                      <a:pt x="1702" y="677"/>
                      <a:pt x="1679" y="725"/>
                      <a:pt x="1679" y="725"/>
                    </a:cubicBezTo>
                    <a:cubicBezTo>
                      <a:pt x="1679" y="725"/>
                      <a:pt x="1698" y="723"/>
                      <a:pt x="1709" y="720"/>
                    </a:cubicBezTo>
                    <a:cubicBezTo>
                      <a:pt x="1721" y="718"/>
                      <a:pt x="1737" y="713"/>
                      <a:pt x="1737" y="713"/>
                    </a:cubicBezTo>
                    <a:cubicBezTo>
                      <a:pt x="1709" y="759"/>
                      <a:pt x="1709" y="759"/>
                      <a:pt x="1709" y="759"/>
                    </a:cubicBezTo>
                    <a:cubicBezTo>
                      <a:pt x="1718" y="785"/>
                      <a:pt x="1718" y="785"/>
                      <a:pt x="1718" y="785"/>
                    </a:cubicBezTo>
                    <a:cubicBezTo>
                      <a:pt x="1718" y="785"/>
                      <a:pt x="1758" y="785"/>
                      <a:pt x="1778" y="792"/>
                    </a:cubicBezTo>
                    <a:cubicBezTo>
                      <a:pt x="1799" y="798"/>
                      <a:pt x="1813" y="812"/>
                      <a:pt x="1813" y="812"/>
                    </a:cubicBezTo>
                    <a:cubicBezTo>
                      <a:pt x="1813" y="812"/>
                      <a:pt x="1838" y="808"/>
                      <a:pt x="1847" y="798"/>
                    </a:cubicBezTo>
                    <a:cubicBezTo>
                      <a:pt x="1856" y="789"/>
                      <a:pt x="1863" y="736"/>
                      <a:pt x="1863" y="736"/>
                    </a:cubicBezTo>
                    <a:cubicBezTo>
                      <a:pt x="1891" y="718"/>
                      <a:pt x="1891" y="718"/>
                      <a:pt x="1891" y="718"/>
                    </a:cubicBezTo>
                    <a:cubicBezTo>
                      <a:pt x="1891" y="677"/>
                      <a:pt x="1891" y="677"/>
                      <a:pt x="1891" y="677"/>
                    </a:cubicBezTo>
                    <a:cubicBezTo>
                      <a:pt x="1891" y="677"/>
                      <a:pt x="1912" y="667"/>
                      <a:pt x="1914" y="656"/>
                    </a:cubicBezTo>
                    <a:cubicBezTo>
                      <a:pt x="1916" y="644"/>
                      <a:pt x="1939" y="555"/>
                      <a:pt x="1941" y="541"/>
                    </a:cubicBezTo>
                    <a:cubicBezTo>
                      <a:pt x="1944" y="527"/>
                      <a:pt x="1946" y="465"/>
                      <a:pt x="1946" y="465"/>
                    </a:cubicBezTo>
                    <a:cubicBezTo>
                      <a:pt x="1955" y="440"/>
                      <a:pt x="1955" y="440"/>
                      <a:pt x="1955" y="440"/>
                    </a:cubicBezTo>
                    <a:lnTo>
                      <a:pt x="1955" y="341"/>
                    </a:ln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0" name="Freeform 14"/>
              <p:cNvSpPr>
                <a:spLocks noEditPoints="1"/>
              </p:cNvSpPr>
              <p:nvPr/>
            </p:nvSpPr>
            <p:spPr bwMode="gray">
              <a:xfrm>
                <a:off x="7288213" y="2493963"/>
                <a:ext cx="1268412" cy="1274763"/>
              </a:xfrm>
              <a:custGeom>
                <a:avLst/>
                <a:gdLst>
                  <a:gd name="T0" fmla="*/ 1219 w 2194"/>
                  <a:gd name="T1" fmla="*/ 2028 h 2205"/>
                  <a:gd name="T2" fmla="*/ 1231 w 2194"/>
                  <a:gd name="T3" fmla="*/ 2162 h 2205"/>
                  <a:gd name="T4" fmla="*/ 1350 w 2194"/>
                  <a:gd name="T5" fmla="*/ 2118 h 2205"/>
                  <a:gd name="T6" fmla="*/ 1464 w 2194"/>
                  <a:gd name="T7" fmla="*/ 2205 h 2205"/>
                  <a:gd name="T8" fmla="*/ 1695 w 2194"/>
                  <a:gd name="T9" fmla="*/ 2164 h 2205"/>
                  <a:gd name="T10" fmla="*/ 1791 w 2194"/>
                  <a:gd name="T11" fmla="*/ 2026 h 2205"/>
                  <a:gd name="T12" fmla="*/ 1922 w 2194"/>
                  <a:gd name="T13" fmla="*/ 2037 h 2205"/>
                  <a:gd name="T14" fmla="*/ 2066 w 2194"/>
                  <a:gd name="T15" fmla="*/ 1960 h 2205"/>
                  <a:gd name="T16" fmla="*/ 2187 w 2194"/>
                  <a:gd name="T17" fmla="*/ 1925 h 2205"/>
                  <a:gd name="T18" fmla="*/ 2077 w 2194"/>
                  <a:gd name="T19" fmla="*/ 1684 h 2205"/>
                  <a:gd name="T20" fmla="*/ 2114 w 2194"/>
                  <a:gd name="T21" fmla="*/ 1433 h 2205"/>
                  <a:gd name="T22" fmla="*/ 2098 w 2194"/>
                  <a:gd name="T23" fmla="*/ 1270 h 2205"/>
                  <a:gd name="T24" fmla="*/ 2063 w 2194"/>
                  <a:gd name="T25" fmla="*/ 957 h 2205"/>
                  <a:gd name="T26" fmla="*/ 1831 w 2194"/>
                  <a:gd name="T27" fmla="*/ 764 h 2205"/>
                  <a:gd name="T28" fmla="*/ 1757 w 2194"/>
                  <a:gd name="T29" fmla="*/ 573 h 2205"/>
                  <a:gd name="T30" fmla="*/ 1905 w 2194"/>
                  <a:gd name="T31" fmla="*/ 267 h 2205"/>
                  <a:gd name="T32" fmla="*/ 1802 w 2194"/>
                  <a:gd name="T33" fmla="*/ 291 h 2205"/>
                  <a:gd name="T34" fmla="*/ 1749 w 2194"/>
                  <a:gd name="T35" fmla="*/ 221 h 2205"/>
                  <a:gd name="T36" fmla="*/ 1682 w 2194"/>
                  <a:gd name="T37" fmla="*/ 142 h 2205"/>
                  <a:gd name="T38" fmla="*/ 1547 w 2194"/>
                  <a:gd name="T39" fmla="*/ 50 h 2205"/>
                  <a:gd name="T40" fmla="*/ 1448 w 2194"/>
                  <a:gd name="T41" fmla="*/ 89 h 2205"/>
                  <a:gd name="T42" fmla="*/ 1354 w 2194"/>
                  <a:gd name="T43" fmla="*/ 248 h 2205"/>
                  <a:gd name="T44" fmla="*/ 1251 w 2194"/>
                  <a:gd name="T45" fmla="*/ 289 h 2205"/>
                  <a:gd name="T46" fmla="*/ 1099 w 2194"/>
                  <a:gd name="T47" fmla="*/ 335 h 2205"/>
                  <a:gd name="T48" fmla="*/ 1005 w 2194"/>
                  <a:gd name="T49" fmla="*/ 392 h 2205"/>
                  <a:gd name="T50" fmla="*/ 858 w 2194"/>
                  <a:gd name="T51" fmla="*/ 351 h 2205"/>
                  <a:gd name="T52" fmla="*/ 742 w 2194"/>
                  <a:gd name="T53" fmla="*/ 332 h 2205"/>
                  <a:gd name="T54" fmla="*/ 547 w 2194"/>
                  <a:gd name="T55" fmla="*/ 248 h 2205"/>
                  <a:gd name="T56" fmla="*/ 466 w 2194"/>
                  <a:gd name="T57" fmla="*/ 243 h 2205"/>
                  <a:gd name="T58" fmla="*/ 362 w 2194"/>
                  <a:gd name="T59" fmla="*/ 339 h 2205"/>
                  <a:gd name="T60" fmla="*/ 218 w 2194"/>
                  <a:gd name="T61" fmla="*/ 349 h 2205"/>
                  <a:gd name="T62" fmla="*/ 83 w 2194"/>
                  <a:gd name="T63" fmla="*/ 462 h 2205"/>
                  <a:gd name="T64" fmla="*/ 41 w 2194"/>
                  <a:gd name="T65" fmla="*/ 540 h 2205"/>
                  <a:gd name="T66" fmla="*/ 226 w 2194"/>
                  <a:gd name="T67" fmla="*/ 550 h 2205"/>
                  <a:gd name="T68" fmla="*/ 315 w 2194"/>
                  <a:gd name="T69" fmla="*/ 626 h 2205"/>
                  <a:gd name="T70" fmla="*/ 428 w 2194"/>
                  <a:gd name="T71" fmla="*/ 700 h 2205"/>
                  <a:gd name="T72" fmla="*/ 522 w 2194"/>
                  <a:gd name="T73" fmla="*/ 731 h 2205"/>
                  <a:gd name="T74" fmla="*/ 581 w 2194"/>
                  <a:gd name="T75" fmla="*/ 806 h 2205"/>
                  <a:gd name="T76" fmla="*/ 556 w 2194"/>
                  <a:gd name="T77" fmla="*/ 1012 h 2205"/>
                  <a:gd name="T78" fmla="*/ 608 w 2194"/>
                  <a:gd name="T79" fmla="*/ 1060 h 2205"/>
                  <a:gd name="T80" fmla="*/ 619 w 2194"/>
                  <a:gd name="T81" fmla="*/ 1171 h 2205"/>
                  <a:gd name="T82" fmla="*/ 600 w 2194"/>
                  <a:gd name="T83" fmla="*/ 1413 h 2205"/>
                  <a:gd name="T84" fmla="*/ 770 w 2194"/>
                  <a:gd name="T85" fmla="*/ 1569 h 2205"/>
                  <a:gd name="T86" fmla="*/ 942 w 2194"/>
                  <a:gd name="T87" fmla="*/ 1594 h 2205"/>
                  <a:gd name="T88" fmla="*/ 1048 w 2194"/>
                  <a:gd name="T89" fmla="*/ 1636 h 2205"/>
                  <a:gd name="T90" fmla="*/ 1184 w 2194"/>
                  <a:gd name="T91" fmla="*/ 1692 h 2205"/>
                  <a:gd name="T92" fmla="*/ 1190 w 2194"/>
                  <a:gd name="T93" fmla="*/ 1884 h 2205"/>
                  <a:gd name="T94" fmla="*/ 1514 w 2194"/>
                  <a:gd name="T95" fmla="*/ 1129 h 2205"/>
                  <a:gd name="T96" fmla="*/ 1397 w 2194"/>
                  <a:gd name="T97" fmla="*/ 1177 h 2205"/>
                  <a:gd name="T98" fmla="*/ 1310 w 2194"/>
                  <a:gd name="T99" fmla="*/ 1184 h 2205"/>
                  <a:gd name="T100" fmla="*/ 1147 w 2194"/>
                  <a:gd name="T101" fmla="*/ 1168 h 2205"/>
                  <a:gd name="T102" fmla="*/ 1142 w 2194"/>
                  <a:gd name="T103" fmla="*/ 1019 h 2205"/>
                  <a:gd name="T104" fmla="*/ 1190 w 2194"/>
                  <a:gd name="T105" fmla="*/ 950 h 2205"/>
                  <a:gd name="T106" fmla="*/ 1295 w 2194"/>
                  <a:gd name="T107" fmla="*/ 925 h 2205"/>
                  <a:gd name="T108" fmla="*/ 1371 w 2194"/>
                  <a:gd name="T109" fmla="*/ 918 h 2205"/>
                  <a:gd name="T110" fmla="*/ 1468 w 2194"/>
                  <a:gd name="T111" fmla="*/ 1029 h 2205"/>
                  <a:gd name="T112" fmla="*/ 1497 w 2194"/>
                  <a:gd name="T113" fmla="*/ 1102 h 2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94" h="2205">
                    <a:moveTo>
                      <a:pt x="1142" y="1972"/>
                    </a:moveTo>
                    <a:cubicBezTo>
                      <a:pt x="1165" y="1955"/>
                      <a:pt x="1165" y="1955"/>
                      <a:pt x="1165" y="1955"/>
                    </a:cubicBezTo>
                    <a:cubicBezTo>
                      <a:pt x="1198" y="1976"/>
                      <a:pt x="1198" y="1976"/>
                      <a:pt x="1198" y="1976"/>
                    </a:cubicBezTo>
                    <a:cubicBezTo>
                      <a:pt x="1183" y="2020"/>
                      <a:pt x="1183" y="2020"/>
                      <a:pt x="1183" y="2020"/>
                    </a:cubicBezTo>
                    <a:cubicBezTo>
                      <a:pt x="1183" y="2020"/>
                      <a:pt x="1214" y="2014"/>
                      <a:pt x="1219" y="2028"/>
                    </a:cubicBezTo>
                    <a:cubicBezTo>
                      <a:pt x="1223" y="2043"/>
                      <a:pt x="1233" y="2057"/>
                      <a:pt x="1229" y="2068"/>
                    </a:cubicBezTo>
                    <a:cubicBezTo>
                      <a:pt x="1225" y="2078"/>
                      <a:pt x="1221" y="2105"/>
                      <a:pt x="1221" y="2105"/>
                    </a:cubicBezTo>
                    <a:cubicBezTo>
                      <a:pt x="1227" y="2122"/>
                      <a:pt x="1227" y="2122"/>
                      <a:pt x="1227" y="2122"/>
                    </a:cubicBezTo>
                    <a:cubicBezTo>
                      <a:pt x="1202" y="2149"/>
                      <a:pt x="1202" y="2149"/>
                      <a:pt x="1202" y="2149"/>
                    </a:cubicBezTo>
                    <a:cubicBezTo>
                      <a:pt x="1202" y="2149"/>
                      <a:pt x="1225" y="2153"/>
                      <a:pt x="1231" y="2162"/>
                    </a:cubicBezTo>
                    <a:cubicBezTo>
                      <a:pt x="1237" y="2170"/>
                      <a:pt x="1237" y="2184"/>
                      <a:pt x="1237" y="2184"/>
                    </a:cubicBezTo>
                    <a:cubicBezTo>
                      <a:pt x="1269" y="2189"/>
                      <a:pt x="1269" y="2189"/>
                      <a:pt x="1269" y="2189"/>
                    </a:cubicBezTo>
                    <a:cubicBezTo>
                      <a:pt x="1310" y="2132"/>
                      <a:pt x="1310" y="2132"/>
                      <a:pt x="1310" y="2132"/>
                    </a:cubicBezTo>
                    <a:cubicBezTo>
                      <a:pt x="1333" y="2145"/>
                      <a:pt x="1333" y="2145"/>
                      <a:pt x="1333" y="2145"/>
                    </a:cubicBezTo>
                    <a:cubicBezTo>
                      <a:pt x="1350" y="2118"/>
                      <a:pt x="1350" y="2118"/>
                      <a:pt x="1350" y="2118"/>
                    </a:cubicBezTo>
                    <a:cubicBezTo>
                      <a:pt x="1350" y="2118"/>
                      <a:pt x="1375" y="2132"/>
                      <a:pt x="1383" y="2139"/>
                    </a:cubicBezTo>
                    <a:cubicBezTo>
                      <a:pt x="1391" y="2145"/>
                      <a:pt x="1396" y="2166"/>
                      <a:pt x="1410" y="2172"/>
                    </a:cubicBezTo>
                    <a:cubicBezTo>
                      <a:pt x="1425" y="2178"/>
                      <a:pt x="1433" y="2199"/>
                      <a:pt x="1433" y="2199"/>
                    </a:cubicBezTo>
                    <a:cubicBezTo>
                      <a:pt x="1456" y="2189"/>
                      <a:pt x="1456" y="2189"/>
                      <a:pt x="1456" y="2189"/>
                    </a:cubicBezTo>
                    <a:cubicBezTo>
                      <a:pt x="1464" y="2205"/>
                      <a:pt x="1464" y="2205"/>
                      <a:pt x="1464" y="2205"/>
                    </a:cubicBezTo>
                    <a:cubicBezTo>
                      <a:pt x="1464" y="2205"/>
                      <a:pt x="1500" y="2195"/>
                      <a:pt x="1514" y="2195"/>
                    </a:cubicBezTo>
                    <a:cubicBezTo>
                      <a:pt x="1529" y="2195"/>
                      <a:pt x="1558" y="2199"/>
                      <a:pt x="1558" y="2199"/>
                    </a:cubicBezTo>
                    <a:cubicBezTo>
                      <a:pt x="1558" y="2199"/>
                      <a:pt x="1585" y="2176"/>
                      <a:pt x="1600" y="2178"/>
                    </a:cubicBezTo>
                    <a:cubicBezTo>
                      <a:pt x="1614" y="2180"/>
                      <a:pt x="1674" y="2180"/>
                      <a:pt x="1674" y="2180"/>
                    </a:cubicBezTo>
                    <a:cubicBezTo>
                      <a:pt x="1695" y="2164"/>
                      <a:pt x="1695" y="2164"/>
                      <a:pt x="1695" y="2164"/>
                    </a:cubicBezTo>
                    <a:cubicBezTo>
                      <a:pt x="1695" y="2164"/>
                      <a:pt x="1704" y="2184"/>
                      <a:pt x="1712" y="2184"/>
                    </a:cubicBezTo>
                    <a:cubicBezTo>
                      <a:pt x="1720" y="2184"/>
                      <a:pt x="1729" y="2157"/>
                      <a:pt x="1737" y="2145"/>
                    </a:cubicBezTo>
                    <a:cubicBezTo>
                      <a:pt x="1745" y="2132"/>
                      <a:pt x="1749" y="2097"/>
                      <a:pt x="1747" y="2082"/>
                    </a:cubicBezTo>
                    <a:cubicBezTo>
                      <a:pt x="1745" y="2068"/>
                      <a:pt x="1770" y="2068"/>
                      <a:pt x="1770" y="2068"/>
                    </a:cubicBezTo>
                    <a:cubicBezTo>
                      <a:pt x="1770" y="2068"/>
                      <a:pt x="1783" y="2039"/>
                      <a:pt x="1791" y="2026"/>
                    </a:cubicBezTo>
                    <a:cubicBezTo>
                      <a:pt x="1799" y="2014"/>
                      <a:pt x="1812" y="2007"/>
                      <a:pt x="1812" y="2007"/>
                    </a:cubicBezTo>
                    <a:cubicBezTo>
                      <a:pt x="1858" y="2005"/>
                      <a:pt x="1858" y="2005"/>
                      <a:pt x="1858" y="2005"/>
                    </a:cubicBezTo>
                    <a:cubicBezTo>
                      <a:pt x="1868" y="2018"/>
                      <a:pt x="1868" y="2018"/>
                      <a:pt x="1868" y="2018"/>
                    </a:cubicBezTo>
                    <a:cubicBezTo>
                      <a:pt x="1906" y="2018"/>
                      <a:pt x="1906" y="2018"/>
                      <a:pt x="1906" y="2018"/>
                    </a:cubicBezTo>
                    <a:cubicBezTo>
                      <a:pt x="1922" y="2037"/>
                      <a:pt x="1922" y="2037"/>
                      <a:pt x="1922" y="2037"/>
                    </a:cubicBezTo>
                    <a:cubicBezTo>
                      <a:pt x="1945" y="2007"/>
                      <a:pt x="1945" y="2007"/>
                      <a:pt x="1945" y="2007"/>
                    </a:cubicBezTo>
                    <a:cubicBezTo>
                      <a:pt x="1995" y="1997"/>
                      <a:pt x="1995" y="1997"/>
                      <a:pt x="1995" y="1997"/>
                    </a:cubicBezTo>
                    <a:cubicBezTo>
                      <a:pt x="1995" y="1997"/>
                      <a:pt x="1991" y="1976"/>
                      <a:pt x="2005" y="1974"/>
                    </a:cubicBezTo>
                    <a:cubicBezTo>
                      <a:pt x="2020" y="1972"/>
                      <a:pt x="2033" y="1974"/>
                      <a:pt x="2041" y="1974"/>
                    </a:cubicBezTo>
                    <a:cubicBezTo>
                      <a:pt x="2049" y="1974"/>
                      <a:pt x="2051" y="1962"/>
                      <a:pt x="2066" y="1960"/>
                    </a:cubicBezTo>
                    <a:cubicBezTo>
                      <a:pt x="2080" y="1958"/>
                      <a:pt x="2091" y="1966"/>
                      <a:pt x="2091" y="1966"/>
                    </a:cubicBezTo>
                    <a:cubicBezTo>
                      <a:pt x="2105" y="1985"/>
                      <a:pt x="2105" y="1985"/>
                      <a:pt x="2105" y="1985"/>
                    </a:cubicBezTo>
                    <a:cubicBezTo>
                      <a:pt x="2160" y="1968"/>
                      <a:pt x="2160" y="1968"/>
                      <a:pt x="2160" y="1968"/>
                    </a:cubicBezTo>
                    <a:cubicBezTo>
                      <a:pt x="2160" y="1967"/>
                      <a:pt x="2160" y="1966"/>
                      <a:pt x="2160" y="1966"/>
                    </a:cubicBezTo>
                    <a:cubicBezTo>
                      <a:pt x="2160" y="1966"/>
                      <a:pt x="2181" y="1939"/>
                      <a:pt x="2187" y="1925"/>
                    </a:cubicBezTo>
                    <a:cubicBezTo>
                      <a:pt x="2194" y="1911"/>
                      <a:pt x="2192" y="1890"/>
                      <a:pt x="2183" y="1872"/>
                    </a:cubicBezTo>
                    <a:cubicBezTo>
                      <a:pt x="2174" y="1854"/>
                      <a:pt x="2112" y="1789"/>
                      <a:pt x="2112" y="1789"/>
                    </a:cubicBezTo>
                    <a:cubicBezTo>
                      <a:pt x="2112" y="1789"/>
                      <a:pt x="2112" y="1750"/>
                      <a:pt x="2112" y="1743"/>
                    </a:cubicBezTo>
                    <a:cubicBezTo>
                      <a:pt x="2112" y="1736"/>
                      <a:pt x="2077" y="1730"/>
                      <a:pt x="2077" y="1730"/>
                    </a:cubicBezTo>
                    <a:cubicBezTo>
                      <a:pt x="2077" y="1730"/>
                      <a:pt x="2061" y="1711"/>
                      <a:pt x="2077" y="1684"/>
                    </a:cubicBezTo>
                    <a:cubicBezTo>
                      <a:pt x="2093" y="1656"/>
                      <a:pt x="2137" y="1605"/>
                      <a:pt x="2139" y="1594"/>
                    </a:cubicBezTo>
                    <a:cubicBezTo>
                      <a:pt x="2141" y="1582"/>
                      <a:pt x="2130" y="1525"/>
                      <a:pt x="2130" y="1525"/>
                    </a:cubicBezTo>
                    <a:cubicBezTo>
                      <a:pt x="2130" y="1525"/>
                      <a:pt x="2148" y="1513"/>
                      <a:pt x="2153" y="1504"/>
                    </a:cubicBezTo>
                    <a:cubicBezTo>
                      <a:pt x="2158" y="1495"/>
                      <a:pt x="2164" y="1458"/>
                      <a:pt x="2164" y="1458"/>
                    </a:cubicBezTo>
                    <a:cubicBezTo>
                      <a:pt x="2164" y="1458"/>
                      <a:pt x="2125" y="1435"/>
                      <a:pt x="2114" y="1433"/>
                    </a:cubicBezTo>
                    <a:cubicBezTo>
                      <a:pt x="2102" y="1431"/>
                      <a:pt x="2107" y="1415"/>
                      <a:pt x="2109" y="1398"/>
                    </a:cubicBezTo>
                    <a:cubicBezTo>
                      <a:pt x="2112" y="1382"/>
                      <a:pt x="2125" y="1364"/>
                      <a:pt x="2125" y="1364"/>
                    </a:cubicBezTo>
                    <a:cubicBezTo>
                      <a:pt x="2105" y="1341"/>
                      <a:pt x="2105" y="1341"/>
                      <a:pt x="2105" y="1341"/>
                    </a:cubicBezTo>
                    <a:cubicBezTo>
                      <a:pt x="2105" y="1341"/>
                      <a:pt x="2123" y="1313"/>
                      <a:pt x="2128" y="1302"/>
                    </a:cubicBezTo>
                    <a:cubicBezTo>
                      <a:pt x="2132" y="1290"/>
                      <a:pt x="2116" y="1277"/>
                      <a:pt x="2098" y="1270"/>
                    </a:cubicBezTo>
                    <a:cubicBezTo>
                      <a:pt x="2079" y="1263"/>
                      <a:pt x="2049" y="1251"/>
                      <a:pt x="2043" y="1242"/>
                    </a:cubicBezTo>
                    <a:cubicBezTo>
                      <a:pt x="2036" y="1233"/>
                      <a:pt x="2008" y="1109"/>
                      <a:pt x="2008" y="1109"/>
                    </a:cubicBezTo>
                    <a:cubicBezTo>
                      <a:pt x="2008" y="1109"/>
                      <a:pt x="2063" y="1056"/>
                      <a:pt x="2063" y="1047"/>
                    </a:cubicBezTo>
                    <a:cubicBezTo>
                      <a:pt x="2063" y="1037"/>
                      <a:pt x="2045" y="989"/>
                      <a:pt x="2045" y="989"/>
                    </a:cubicBezTo>
                    <a:cubicBezTo>
                      <a:pt x="2063" y="957"/>
                      <a:pt x="2063" y="957"/>
                      <a:pt x="2063" y="957"/>
                    </a:cubicBezTo>
                    <a:cubicBezTo>
                      <a:pt x="2043" y="925"/>
                      <a:pt x="2043" y="925"/>
                      <a:pt x="2043" y="925"/>
                    </a:cubicBezTo>
                    <a:cubicBezTo>
                      <a:pt x="2043" y="925"/>
                      <a:pt x="2022" y="920"/>
                      <a:pt x="2013" y="918"/>
                    </a:cubicBezTo>
                    <a:cubicBezTo>
                      <a:pt x="2003" y="916"/>
                      <a:pt x="1985" y="906"/>
                      <a:pt x="1955" y="872"/>
                    </a:cubicBezTo>
                    <a:cubicBezTo>
                      <a:pt x="1925" y="837"/>
                      <a:pt x="1886" y="796"/>
                      <a:pt x="1886" y="796"/>
                    </a:cubicBezTo>
                    <a:cubicBezTo>
                      <a:pt x="1886" y="796"/>
                      <a:pt x="1852" y="782"/>
                      <a:pt x="1831" y="764"/>
                    </a:cubicBezTo>
                    <a:cubicBezTo>
                      <a:pt x="1810" y="745"/>
                      <a:pt x="1792" y="725"/>
                      <a:pt x="1792" y="725"/>
                    </a:cubicBezTo>
                    <a:cubicBezTo>
                      <a:pt x="1730" y="711"/>
                      <a:pt x="1730" y="711"/>
                      <a:pt x="1730" y="711"/>
                    </a:cubicBezTo>
                    <a:cubicBezTo>
                      <a:pt x="1730" y="711"/>
                      <a:pt x="1741" y="697"/>
                      <a:pt x="1744" y="688"/>
                    </a:cubicBezTo>
                    <a:cubicBezTo>
                      <a:pt x="1746" y="679"/>
                      <a:pt x="1753" y="658"/>
                      <a:pt x="1746" y="637"/>
                    </a:cubicBezTo>
                    <a:cubicBezTo>
                      <a:pt x="1739" y="617"/>
                      <a:pt x="1741" y="594"/>
                      <a:pt x="1757" y="573"/>
                    </a:cubicBezTo>
                    <a:cubicBezTo>
                      <a:pt x="1774" y="552"/>
                      <a:pt x="1836" y="525"/>
                      <a:pt x="1854" y="502"/>
                    </a:cubicBezTo>
                    <a:cubicBezTo>
                      <a:pt x="1872" y="479"/>
                      <a:pt x="1872" y="442"/>
                      <a:pt x="1872" y="417"/>
                    </a:cubicBezTo>
                    <a:cubicBezTo>
                      <a:pt x="1872" y="391"/>
                      <a:pt x="1868" y="348"/>
                      <a:pt x="1875" y="341"/>
                    </a:cubicBezTo>
                    <a:cubicBezTo>
                      <a:pt x="1882" y="334"/>
                      <a:pt x="1889" y="320"/>
                      <a:pt x="1891" y="304"/>
                    </a:cubicBezTo>
                    <a:cubicBezTo>
                      <a:pt x="1893" y="288"/>
                      <a:pt x="1905" y="267"/>
                      <a:pt x="1905" y="267"/>
                    </a:cubicBezTo>
                    <a:cubicBezTo>
                      <a:pt x="1905" y="267"/>
                      <a:pt x="1892" y="234"/>
                      <a:pt x="1881" y="207"/>
                    </a:cubicBezTo>
                    <a:cubicBezTo>
                      <a:pt x="1833" y="233"/>
                      <a:pt x="1833" y="233"/>
                      <a:pt x="1833" y="233"/>
                    </a:cubicBezTo>
                    <a:cubicBezTo>
                      <a:pt x="1826" y="250"/>
                      <a:pt x="1826" y="250"/>
                      <a:pt x="1826" y="250"/>
                    </a:cubicBezTo>
                    <a:cubicBezTo>
                      <a:pt x="1797" y="262"/>
                      <a:pt x="1797" y="262"/>
                      <a:pt x="1797" y="262"/>
                    </a:cubicBezTo>
                    <a:cubicBezTo>
                      <a:pt x="1802" y="291"/>
                      <a:pt x="1802" y="291"/>
                      <a:pt x="1802" y="291"/>
                    </a:cubicBezTo>
                    <a:cubicBezTo>
                      <a:pt x="1802" y="291"/>
                      <a:pt x="1778" y="291"/>
                      <a:pt x="1771" y="291"/>
                    </a:cubicBezTo>
                    <a:cubicBezTo>
                      <a:pt x="1764" y="291"/>
                      <a:pt x="1739" y="279"/>
                      <a:pt x="1739" y="279"/>
                    </a:cubicBezTo>
                    <a:cubicBezTo>
                      <a:pt x="1713" y="296"/>
                      <a:pt x="1713" y="296"/>
                      <a:pt x="1713" y="296"/>
                    </a:cubicBezTo>
                    <a:cubicBezTo>
                      <a:pt x="1696" y="277"/>
                      <a:pt x="1696" y="277"/>
                      <a:pt x="1696" y="277"/>
                    </a:cubicBezTo>
                    <a:cubicBezTo>
                      <a:pt x="1696" y="277"/>
                      <a:pt x="1737" y="236"/>
                      <a:pt x="1749" y="221"/>
                    </a:cubicBezTo>
                    <a:cubicBezTo>
                      <a:pt x="1761" y="207"/>
                      <a:pt x="1773" y="183"/>
                      <a:pt x="1778" y="166"/>
                    </a:cubicBezTo>
                    <a:cubicBezTo>
                      <a:pt x="1783" y="149"/>
                      <a:pt x="1771" y="113"/>
                      <a:pt x="1771" y="113"/>
                    </a:cubicBezTo>
                    <a:cubicBezTo>
                      <a:pt x="1742" y="120"/>
                      <a:pt x="1742" y="120"/>
                      <a:pt x="1742" y="120"/>
                    </a:cubicBezTo>
                    <a:cubicBezTo>
                      <a:pt x="1706" y="111"/>
                      <a:pt x="1706" y="111"/>
                      <a:pt x="1706" y="111"/>
                    </a:cubicBezTo>
                    <a:cubicBezTo>
                      <a:pt x="1682" y="142"/>
                      <a:pt x="1682" y="142"/>
                      <a:pt x="1682" y="142"/>
                    </a:cubicBezTo>
                    <a:cubicBezTo>
                      <a:pt x="1631" y="120"/>
                      <a:pt x="1631" y="120"/>
                      <a:pt x="1631" y="120"/>
                    </a:cubicBezTo>
                    <a:cubicBezTo>
                      <a:pt x="1578" y="130"/>
                      <a:pt x="1578" y="130"/>
                      <a:pt x="1578" y="130"/>
                    </a:cubicBezTo>
                    <a:cubicBezTo>
                      <a:pt x="1578" y="101"/>
                      <a:pt x="1578" y="101"/>
                      <a:pt x="1578" y="101"/>
                    </a:cubicBezTo>
                    <a:cubicBezTo>
                      <a:pt x="1544" y="72"/>
                      <a:pt x="1544" y="72"/>
                      <a:pt x="1544" y="72"/>
                    </a:cubicBezTo>
                    <a:cubicBezTo>
                      <a:pt x="1544" y="72"/>
                      <a:pt x="1552" y="60"/>
                      <a:pt x="1547" y="50"/>
                    </a:cubicBezTo>
                    <a:cubicBezTo>
                      <a:pt x="1542" y="41"/>
                      <a:pt x="1520" y="38"/>
                      <a:pt x="1520" y="38"/>
                    </a:cubicBezTo>
                    <a:cubicBezTo>
                      <a:pt x="1520" y="38"/>
                      <a:pt x="1513" y="0"/>
                      <a:pt x="1501" y="2"/>
                    </a:cubicBezTo>
                    <a:cubicBezTo>
                      <a:pt x="1489" y="5"/>
                      <a:pt x="1477" y="43"/>
                      <a:pt x="1487" y="50"/>
                    </a:cubicBezTo>
                    <a:cubicBezTo>
                      <a:pt x="1496" y="58"/>
                      <a:pt x="1518" y="72"/>
                      <a:pt x="1513" y="82"/>
                    </a:cubicBezTo>
                    <a:cubicBezTo>
                      <a:pt x="1508" y="91"/>
                      <a:pt x="1472" y="84"/>
                      <a:pt x="1448" y="89"/>
                    </a:cubicBezTo>
                    <a:cubicBezTo>
                      <a:pt x="1424" y="94"/>
                      <a:pt x="1417" y="139"/>
                      <a:pt x="1407" y="149"/>
                    </a:cubicBezTo>
                    <a:cubicBezTo>
                      <a:pt x="1397" y="159"/>
                      <a:pt x="1357" y="161"/>
                      <a:pt x="1357" y="161"/>
                    </a:cubicBezTo>
                    <a:cubicBezTo>
                      <a:pt x="1366" y="200"/>
                      <a:pt x="1366" y="200"/>
                      <a:pt x="1366" y="200"/>
                    </a:cubicBezTo>
                    <a:cubicBezTo>
                      <a:pt x="1345" y="200"/>
                      <a:pt x="1345" y="200"/>
                      <a:pt x="1345" y="200"/>
                    </a:cubicBezTo>
                    <a:cubicBezTo>
                      <a:pt x="1345" y="200"/>
                      <a:pt x="1361" y="245"/>
                      <a:pt x="1354" y="248"/>
                    </a:cubicBezTo>
                    <a:cubicBezTo>
                      <a:pt x="1347" y="250"/>
                      <a:pt x="1335" y="250"/>
                      <a:pt x="1335" y="250"/>
                    </a:cubicBezTo>
                    <a:cubicBezTo>
                      <a:pt x="1335" y="250"/>
                      <a:pt x="1347" y="282"/>
                      <a:pt x="1330" y="286"/>
                    </a:cubicBezTo>
                    <a:cubicBezTo>
                      <a:pt x="1313" y="291"/>
                      <a:pt x="1306" y="270"/>
                      <a:pt x="1306" y="270"/>
                    </a:cubicBezTo>
                    <a:cubicBezTo>
                      <a:pt x="1306" y="270"/>
                      <a:pt x="1294" y="327"/>
                      <a:pt x="1275" y="327"/>
                    </a:cubicBezTo>
                    <a:cubicBezTo>
                      <a:pt x="1255" y="327"/>
                      <a:pt x="1251" y="289"/>
                      <a:pt x="1251" y="289"/>
                    </a:cubicBezTo>
                    <a:cubicBezTo>
                      <a:pt x="1200" y="310"/>
                      <a:pt x="1200" y="310"/>
                      <a:pt x="1200" y="310"/>
                    </a:cubicBezTo>
                    <a:cubicBezTo>
                      <a:pt x="1200" y="310"/>
                      <a:pt x="1188" y="327"/>
                      <a:pt x="1181" y="330"/>
                    </a:cubicBezTo>
                    <a:cubicBezTo>
                      <a:pt x="1174" y="332"/>
                      <a:pt x="1186" y="351"/>
                      <a:pt x="1171" y="354"/>
                    </a:cubicBezTo>
                    <a:cubicBezTo>
                      <a:pt x="1157" y="356"/>
                      <a:pt x="1154" y="325"/>
                      <a:pt x="1154" y="325"/>
                    </a:cubicBezTo>
                    <a:cubicBezTo>
                      <a:pt x="1099" y="335"/>
                      <a:pt x="1099" y="335"/>
                      <a:pt x="1099" y="335"/>
                    </a:cubicBezTo>
                    <a:cubicBezTo>
                      <a:pt x="1099" y="363"/>
                      <a:pt x="1099" y="363"/>
                      <a:pt x="1099" y="363"/>
                    </a:cubicBezTo>
                    <a:cubicBezTo>
                      <a:pt x="1077" y="385"/>
                      <a:pt x="1077" y="385"/>
                      <a:pt x="1077" y="385"/>
                    </a:cubicBezTo>
                    <a:cubicBezTo>
                      <a:pt x="1036" y="407"/>
                      <a:pt x="1036" y="407"/>
                      <a:pt x="1036" y="407"/>
                    </a:cubicBezTo>
                    <a:cubicBezTo>
                      <a:pt x="1024" y="371"/>
                      <a:pt x="1024" y="371"/>
                      <a:pt x="1024" y="371"/>
                    </a:cubicBezTo>
                    <a:cubicBezTo>
                      <a:pt x="1005" y="392"/>
                      <a:pt x="1005" y="392"/>
                      <a:pt x="1005" y="392"/>
                    </a:cubicBezTo>
                    <a:cubicBezTo>
                      <a:pt x="1005" y="392"/>
                      <a:pt x="971" y="385"/>
                      <a:pt x="964" y="385"/>
                    </a:cubicBezTo>
                    <a:cubicBezTo>
                      <a:pt x="957" y="385"/>
                      <a:pt x="947" y="392"/>
                      <a:pt x="935" y="395"/>
                    </a:cubicBezTo>
                    <a:cubicBezTo>
                      <a:pt x="923" y="397"/>
                      <a:pt x="899" y="392"/>
                      <a:pt x="899" y="392"/>
                    </a:cubicBezTo>
                    <a:cubicBezTo>
                      <a:pt x="899" y="363"/>
                      <a:pt x="899" y="363"/>
                      <a:pt x="899" y="363"/>
                    </a:cubicBezTo>
                    <a:cubicBezTo>
                      <a:pt x="899" y="363"/>
                      <a:pt x="865" y="354"/>
                      <a:pt x="858" y="351"/>
                    </a:cubicBezTo>
                    <a:cubicBezTo>
                      <a:pt x="851" y="349"/>
                      <a:pt x="846" y="332"/>
                      <a:pt x="846" y="332"/>
                    </a:cubicBezTo>
                    <a:cubicBezTo>
                      <a:pt x="808" y="342"/>
                      <a:pt x="808" y="342"/>
                      <a:pt x="808" y="342"/>
                    </a:cubicBezTo>
                    <a:cubicBezTo>
                      <a:pt x="808" y="342"/>
                      <a:pt x="798" y="325"/>
                      <a:pt x="788" y="323"/>
                    </a:cubicBezTo>
                    <a:cubicBezTo>
                      <a:pt x="779" y="320"/>
                      <a:pt x="755" y="318"/>
                      <a:pt x="755" y="318"/>
                    </a:cubicBezTo>
                    <a:cubicBezTo>
                      <a:pt x="742" y="332"/>
                      <a:pt x="742" y="332"/>
                      <a:pt x="742" y="332"/>
                    </a:cubicBezTo>
                    <a:cubicBezTo>
                      <a:pt x="714" y="327"/>
                      <a:pt x="714" y="327"/>
                      <a:pt x="714" y="327"/>
                    </a:cubicBezTo>
                    <a:cubicBezTo>
                      <a:pt x="714" y="327"/>
                      <a:pt x="690" y="298"/>
                      <a:pt x="673" y="286"/>
                    </a:cubicBezTo>
                    <a:cubicBezTo>
                      <a:pt x="656" y="274"/>
                      <a:pt x="605" y="270"/>
                      <a:pt x="605" y="270"/>
                    </a:cubicBezTo>
                    <a:cubicBezTo>
                      <a:pt x="564" y="226"/>
                      <a:pt x="564" y="226"/>
                      <a:pt x="564" y="226"/>
                    </a:cubicBezTo>
                    <a:cubicBezTo>
                      <a:pt x="547" y="248"/>
                      <a:pt x="547" y="248"/>
                      <a:pt x="547" y="248"/>
                    </a:cubicBezTo>
                    <a:cubicBezTo>
                      <a:pt x="523" y="237"/>
                      <a:pt x="523" y="237"/>
                      <a:pt x="523" y="237"/>
                    </a:cubicBezTo>
                    <a:cubicBezTo>
                      <a:pt x="511" y="237"/>
                      <a:pt x="501" y="247"/>
                      <a:pt x="501" y="247"/>
                    </a:cubicBezTo>
                    <a:cubicBezTo>
                      <a:pt x="480" y="221"/>
                      <a:pt x="480" y="221"/>
                      <a:pt x="480" y="221"/>
                    </a:cubicBezTo>
                    <a:cubicBezTo>
                      <a:pt x="468" y="221"/>
                      <a:pt x="468" y="221"/>
                      <a:pt x="468" y="221"/>
                    </a:cubicBezTo>
                    <a:cubicBezTo>
                      <a:pt x="466" y="243"/>
                      <a:pt x="466" y="243"/>
                      <a:pt x="466" y="243"/>
                    </a:cubicBezTo>
                    <a:cubicBezTo>
                      <a:pt x="446" y="255"/>
                      <a:pt x="446" y="255"/>
                      <a:pt x="446" y="255"/>
                    </a:cubicBezTo>
                    <a:cubicBezTo>
                      <a:pt x="444" y="296"/>
                      <a:pt x="444" y="296"/>
                      <a:pt x="444" y="296"/>
                    </a:cubicBezTo>
                    <a:cubicBezTo>
                      <a:pt x="408" y="318"/>
                      <a:pt x="408" y="318"/>
                      <a:pt x="408" y="318"/>
                    </a:cubicBezTo>
                    <a:cubicBezTo>
                      <a:pt x="384" y="325"/>
                      <a:pt x="384" y="325"/>
                      <a:pt x="384" y="325"/>
                    </a:cubicBezTo>
                    <a:cubicBezTo>
                      <a:pt x="384" y="325"/>
                      <a:pt x="369" y="335"/>
                      <a:pt x="362" y="339"/>
                    </a:cubicBezTo>
                    <a:cubicBezTo>
                      <a:pt x="355" y="344"/>
                      <a:pt x="328" y="344"/>
                      <a:pt x="328" y="344"/>
                    </a:cubicBezTo>
                    <a:cubicBezTo>
                      <a:pt x="328" y="361"/>
                      <a:pt x="328" y="361"/>
                      <a:pt x="328" y="361"/>
                    </a:cubicBezTo>
                    <a:cubicBezTo>
                      <a:pt x="278" y="378"/>
                      <a:pt x="278" y="378"/>
                      <a:pt x="278" y="378"/>
                    </a:cubicBezTo>
                    <a:cubicBezTo>
                      <a:pt x="273" y="359"/>
                      <a:pt x="273" y="359"/>
                      <a:pt x="273" y="359"/>
                    </a:cubicBezTo>
                    <a:cubicBezTo>
                      <a:pt x="218" y="349"/>
                      <a:pt x="218" y="349"/>
                      <a:pt x="218" y="349"/>
                    </a:cubicBezTo>
                    <a:cubicBezTo>
                      <a:pt x="218" y="349"/>
                      <a:pt x="208" y="359"/>
                      <a:pt x="198" y="366"/>
                    </a:cubicBezTo>
                    <a:cubicBezTo>
                      <a:pt x="189" y="373"/>
                      <a:pt x="172" y="380"/>
                      <a:pt x="172" y="380"/>
                    </a:cubicBezTo>
                    <a:cubicBezTo>
                      <a:pt x="172" y="380"/>
                      <a:pt x="174" y="467"/>
                      <a:pt x="162" y="474"/>
                    </a:cubicBezTo>
                    <a:cubicBezTo>
                      <a:pt x="150" y="481"/>
                      <a:pt x="121" y="450"/>
                      <a:pt x="121" y="450"/>
                    </a:cubicBezTo>
                    <a:cubicBezTo>
                      <a:pt x="83" y="462"/>
                      <a:pt x="83" y="462"/>
                      <a:pt x="83" y="462"/>
                    </a:cubicBezTo>
                    <a:cubicBezTo>
                      <a:pt x="75" y="486"/>
                      <a:pt x="75" y="486"/>
                      <a:pt x="75" y="486"/>
                    </a:cubicBezTo>
                    <a:cubicBezTo>
                      <a:pt x="75" y="486"/>
                      <a:pt x="42" y="474"/>
                      <a:pt x="30" y="474"/>
                    </a:cubicBezTo>
                    <a:cubicBezTo>
                      <a:pt x="24" y="474"/>
                      <a:pt x="11" y="477"/>
                      <a:pt x="0" y="479"/>
                    </a:cubicBezTo>
                    <a:cubicBezTo>
                      <a:pt x="6" y="509"/>
                      <a:pt x="6" y="509"/>
                      <a:pt x="6" y="509"/>
                    </a:cubicBezTo>
                    <a:cubicBezTo>
                      <a:pt x="41" y="540"/>
                      <a:pt x="41" y="540"/>
                      <a:pt x="41" y="540"/>
                    </a:cubicBezTo>
                    <a:cubicBezTo>
                      <a:pt x="41" y="540"/>
                      <a:pt x="95" y="524"/>
                      <a:pt x="114" y="527"/>
                    </a:cubicBezTo>
                    <a:cubicBezTo>
                      <a:pt x="133" y="530"/>
                      <a:pt x="147" y="549"/>
                      <a:pt x="147" y="549"/>
                    </a:cubicBezTo>
                    <a:cubicBezTo>
                      <a:pt x="147" y="549"/>
                      <a:pt x="167" y="537"/>
                      <a:pt x="173" y="540"/>
                    </a:cubicBezTo>
                    <a:cubicBezTo>
                      <a:pt x="176" y="542"/>
                      <a:pt x="186" y="554"/>
                      <a:pt x="194" y="564"/>
                    </a:cubicBezTo>
                    <a:cubicBezTo>
                      <a:pt x="226" y="550"/>
                      <a:pt x="226" y="550"/>
                      <a:pt x="226" y="550"/>
                    </a:cubicBezTo>
                    <a:cubicBezTo>
                      <a:pt x="222" y="581"/>
                      <a:pt x="222" y="581"/>
                      <a:pt x="222" y="581"/>
                    </a:cubicBezTo>
                    <a:cubicBezTo>
                      <a:pt x="222" y="581"/>
                      <a:pt x="248" y="581"/>
                      <a:pt x="255" y="586"/>
                    </a:cubicBezTo>
                    <a:cubicBezTo>
                      <a:pt x="261" y="590"/>
                      <a:pt x="259" y="612"/>
                      <a:pt x="259" y="612"/>
                    </a:cubicBezTo>
                    <a:cubicBezTo>
                      <a:pt x="292" y="606"/>
                      <a:pt x="292" y="606"/>
                      <a:pt x="292" y="606"/>
                    </a:cubicBezTo>
                    <a:cubicBezTo>
                      <a:pt x="292" y="606"/>
                      <a:pt x="303" y="617"/>
                      <a:pt x="315" y="626"/>
                    </a:cubicBezTo>
                    <a:cubicBezTo>
                      <a:pt x="328" y="636"/>
                      <a:pt x="331" y="629"/>
                      <a:pt x="342" y="631"/>
                    </a:cubicBezTo>
                    <a:cubicBezTo>
                      <a:pt x="353" y="632"/>
                      <a:pt x="354" y="639"/>
                      <a:pt x="358" y="645"/>
                    </a:cubicBezTo>
                    <a:cubicBezTo>
                      <a:pt x="361" y="651"/>
                      <a:pt x="344" y="665"/>
                      <a:pt x="342" y="673"/>
                    </a:cubicBezTo>
                    <a:cubicBezTo>
                      <a:pt x="340" y="681"/>
                      <a:pt x="369" y="686"/>
                      <a:pt x="383" y="692"/>
                    </a:cubicBezTo>
                    <a:cubicBezTo>
                      <a:pt x="397" y="698"/>
                      <a:pt x="428" y="700"/>
                      <a:pt x="428" y="700"/>
                    </a:cubicBezTo>
                    <a:cubicBezTo>
                      <a:pt x="428" y="700"/>
                      <a:pt x="439" y="710"/>
                      <a:pt x="451" y="710"/>
                    </a:cubicBezTo>
                    <a:cubicBezTo>
                      <a:pt x="464" y="710"/>
                      <a:pt x="459" y="701"/>
                      <a:pt x="473" y="703"/>
                    </a:cubicBezTo>
                    <a:cubicBezTo>
                      <a:pt x="487" y="704"/>
                      <a:pt x="500" y="706"/>
                      <a:pt x="506" y="700"/>
                    </a:cubicBezTo>
                    <a:cubicBezTo>
                      <a:pt x="512" y="693"/>
                      <a:pt x="522" y="689"/>
                      <a:pt x="522" y="689"/>
                    </a:cubicBezTo>
                    <a:cubicBezTo>
                      <a:pt x="522" y="731"/>
                      <a:pt x="522" y="731"/>
                      <a:pt x="522" y="731"/>
                    </a:cubicBezTo>
                    <a:cubicBezTo>
                      <a:pt x="565" y="710"/>
                      <a:pt x="565" y="710"/>
                      <a:pt x="565" y="710"/>
                    </a:cubicBezTo>
                    <a:cubicBezTo>
                      <a:pt x="590" y="726"/>
                      <a:pt x="590" y="726"/>
                      <a:pt x="590" y="726"/>
                    </a:cubicBezTo>
                    <a:cubicBezTo>
                      <a:pt x="590" y="726"/>
                      <a:pt x="590" y="739"/>
                      <a:pt x="593" y="756"/>
                    </a:cubicBezTo>
                    <a:cubicBezTo>
                      <a:pt x="596" y="773"/>
                      <a:pt x="606" y="787"/>
                      <a:pt x="606" y="787"/>
                    </a:cubicBezTo>
                    <a:cubicBezTo>
                      <a:pt x="606" y="787"/>
                      <a:pt x="584" y="796"/>
                      <a:pt x="581" y="806"/>
                    </a:cubicBezTo>
                    <a:cubicBezTo>
                      <a:pt x="578" y="815"/>
                      <a:pt x="576" y="848"/>
                      <a:pt x="573" y="862"/>
                    </a:cubicBezTo>
                    <a:cubicBezTo>
                      <a:pt x="570" y="876"/>
                      <a:pt x="590" y="899"/>
                      <a:pt x="596" y="915"/>
                    </a:cubicBezTo>
                    <a:cubicBezTo>
                      <a:pt x="603" y="931"/>
                      <a:pt x="582" y="965"/>
                      <a:pt x="582" y="965"/>
                    </a:cubicBezTo>
                    <a:cubicBezTo>
                      <a:pt x="551" y="957"/>
                      <a:pt x="551" y="957"/>
                      <a:pt x="551" y="957"/>
                    </a:cubicBezTo>
                    <a:cubicBezTo>
                      <a:pt x="551" y="957"/>
                      <a:pt x="556" y="1001"/>
                      <a:pt x="556" y="1012"/>
                    </a:cubicBezTo>
                    <a:cubicBezTo>
                      <a:pt x="556" y="1023"/>
                      <a:pt x="541" y="1054"/>
                      <a:pt x="541" y="1054"/>
                    </a:cubicBezTo>
                    <a:cubicBezTo>
                      <a:pt x="564" y="1057"/>
                      <a:pt x="564" y="1057"/>
                      <a:pt x="564" y="1057"/>
                    </a:cubicBezTo>
                    <a:cubicBezTo>
                      <a:pt x="558" y="1090"/>
                      <a:pt x="558" y="1090"/>
                      <a:pt x="558" y="1090"/>
                    </a:cubicBezTo>
                    <a:cubicBezTo>
                      <a:pt x="586" y="1085"/>
                      <a:pt x="586" y="1085"/>
                      <a:pt x="586" y="1085"/>
                    </a:cubicBezTo>
                    <a:cubicBezTo>
                      <a:pt x="608" y="1060"/>
                      <a:pt x="608" y="1060"/>
                      <a:pt x="608" y="1060"/>
                    </a:cubicBezTo>
                    <a:cubicBezTo>
                      <a:pt x="608" y="1060"/>
                      <a:pt x="611" y="1093"/>
                      <a:pt x="622" y="1093"/>
                    </a:cubicBezTo>
                    <a:cubicBezTo>
                      <a:pt x="633" y="1093"/>
                      <a:pt x="655" y="1088"/>
                      <a:pt x="655" y="1088"/>
                    </a:cubicBezTo>
                    <a:cubicBezTo>
                      <a:pt x="644" y="1107"/>
                      <a:pt x="644" y="1107"/>
                      <a:pt x="644" y="1107"/>
                    </a:cubicBezTo>
                    <a:cubicBezTo>
                      <a:pt x="644" y="1107"/>
                      <a:pt x="644" y="1132"/>
                      <a:pt x="642" y="1143"/>
                    </a:cubicBezTo>
                    <a:cubicBezTo>
                      <a:pt x="639" y="1154"/>
                      <a:pt x="619" y="1171"/>
                      <a:pt x="619" y="1171"/>
                    </a:cubicBezTo>
                    <a:cubicBezTo>
                      <a:pt x="639" y="1196"/>
                      <a:pt x="639" y="1196"/>
                      <a:pt x="639" y="1196"/>
                    </a:cubicBezTo>
                    <a:cubicBezTo>
                      <a:pt x="639" y="1235"/>
                      <a:pt x="639" y="1235"/>
                      <a:pt x="639" y="1235"/>
                    </a:cubicBezTo>
                    <a:cubicBezTo>
                      <a:pt x="603" y="1333"/>
                      <a:pt x="603" y="1333"/>
                      <a:pt x="603" y="1333"/>
                    </a:cubicBezTo>
                    <a:cubicBezTo>
                      <a:pt x="603" y="1333"/>
                      <a:pt x="622" y="1346"/>
                      <a:pt x="633" y="1352"/>
                    </a:cubicBezTo>
                    <a:cubicBezTo>
                      <a:pt x="644" y="1358"/>
                      <a:pt x="597" y="1399"/>
                      <a:pt x="600" y="1413"/>
                    </a:cubicBezTo>
                    <a:cubicBezTo>
                      <a:pt x="603" y="1427"/>
                      <a:pt x="630" y="1477"/>
                      <a:pt x="647" y="1491"/>
                    </a:cubicBezTo>
                    <a:cubicBezTo>
                      <a:pt x="664" y="1505"/>
                      <a:pt x="667" y="1527"/>
                      <a:pt x="686" y="1538"/>
                    </a:cubicBezTo>
                    <a:cubicBezTo>
                      <a:pt x="706" y="1550"/>
                      <a:pt x="736" y="1564"/>
                      <a:pt x="736" y="1564"/>
                    </a:cubicBezTo>
                    <a:cubicBezTo>
                      <a:pt x="753" y="1547"/>
                      <a:pt x="753" y="1547"/>
                      <a:pt x="753" y="1547"/>
                    </a:cubicBezTo>
                    <a:cubicBezTo>
                      <a:pt x="770" y="1569"/>
                      <a:pt x="770" y="1569"/>
                      <a:pt x="770" y="1569"/>
                    </a:cubicBezTo>
                    <a:cubicBezTo>
                      <a:pt x="770" y="1569"/>
                      <a:pt x="839" y="1583"/>
                      <a:pt x="853" y="1583"/>
                    </a:cubicBezTo>
                    <a:cubicBezTo>
                      <a:pt x="867" y="1583"/>
                      <a:pt x="864" y="1569"/>
                      <a:pt x="864" y="1569"/>
                    </a:cubicBezTo>
                    <a:cubicBezTo>
                      <a:pt x="864" y="1569"/>
                      <a:pt x="873" y="1569"/>
                      <a:pt x="884" y="1572"/>
                    </a:cubicBezTo>
                    <a:cubicBezTo>
                      <a:pt x="895" y="1575"/>
                      <a:pt x="909" y="1594"/>
                      <a:pt x="909" y="1594"/>
                    </a:cubicBezTo>
                    <a:cubicBezTo>
                      <a:pt x="942" y="1594"/>
                      <a:pt x="942" y="1594"/>
                      <a:pt x="942" y="1594"/>
                    </a:cubicBezTo>
                    <a:cubicBezTo>
                      <a:pt x="945" y="1616"/>
                      <a:pt x="945" y="1616"/>
                      <a:pt x="945" y="1616"/>
                    </a:cubicBezTo>
                    <a:cubicBezTo>
                      <a:pt x="981" y="1614"/>
                      <a:pt x="981" y="1614"/>
                      <a:pt x="981" y="1614"/>
                    </a:cubicBezTo>
                    <a:cubicBezTo>
                      <a:pt x="995" y="1636"/>
                      <a:pt x="995" y="1636"/>
                      <a:pt x="995" y="1636"/>
                    </a:cubicBezTo>
                    <a:cubicBezTo>
                      <a:pt x="1028" y="1655"/>
                      <a:pt x="1028" y="1655"/>
                      <a:pt x="1028" y="1655"/>
                    </a:cubicBezTo>
                    <a:cubicBezTo>
                      <a:pt x="1028" y="1655"/>
                      <a:pt x="1040" y="1636"/>
                      <a:pt x="1048" y="1636"/>
                    </a:cubicBezTo>
                    <a:cubicBezTo>
                      <a:pt x="1056" y="1636"/>
                      <a:pt x="1076" y="1672"/>
                      <a:pt x="1076" y="1672"/>
                    </a:cubicBezTo>
                    <a:cubicBezTo>
                      <a:pt x="1117" y="1675"/>
                      <a:pt x="1117" y="1675"/>
                      <a:pt x="1117" y="1675"/>
                    </a:cubicBezTo>
                    <a:cubicBezTo>
                      <a:pt x="1106" y="1697"/>
                      <a:pt x="1106" y="1697"/>
                      <a:pt x="1106" y="1697"/>
                    </a:cubicBezTo>
                    <a:cubicBezTo>
                      <a:pt x="1159" y="1680"/>
                      <a:pt x="1159" y="1680"/>
                      <a:pt x="1159" y="1680"/>
                    </a:cubicBezTo>
                    <a:cubicBezTo>
                      <a:pt x="1184" y="1692"/>
                      <a:pt x="1184" y="1692"/>
                      <a:pt x="1184" y="1692"/>
                    </a:cubicBezTo>
                    <a:cubicBezTo>
                      <a:pt x="1168" y="1717"/>
                      <a:pt x="1168" y="1717"/>
                      <a:pt x="1168" y="1717"/>
                    </a:cubicBezTo>
                    <a:cubicBezTo>
                      <a:pt x="1184" y="1772"/>
                      <a:pt x="1184" y="1772"/>
                      <a:pt x="1184" y="1772"/>
                    </a:cubicBezTo>
                    <a:cubicBezTo>
                      <a:pt x="1179" y="1822"/>
                      <a:pt x="1179" y="1822"/>
                      <a:pt x="1179" y="1822"/>
                    </a:cubicBezTo>
                    <a:cubicBezTo>
                      <a:pt x="1204" y="1856"/>
                      <a:pt x="1204" y="1856"/>
                      <a:pt x="1204" y="1856"/>
                    </a:cubicBezTo>
                    <a:cubicBezTo>
                      <a:pt x="1190" y="1884"/>
                      <a:pt x="1190" y="1884"/>
                      <a:pt x="1190" y="1884"/>
                    </a:cubicBezTo>
                    <a:cubicBezTo>
                      <a:pt x="1176" y="1889"/>
                      <a:pt x="1176" y="1889"/>
                      <a:pt x="1176" y="1889"/>
                    </a:cubicBezTo>
                    <a:cubicBezTo>
                      <a:pt x="1170" y="1909"/>
                      <a:pt x="1170" y="1909"/>
                      <a:pt x="1170" y="1909"/>
                    </a:cubicBezTo>
                    <a:cubicBezTo>
                      <a:pt x="1135" y="1949"/>
                      <a:pt x="1135" y="1949"/>
                      <a:pt x="1135" y="1949"/>
                    </a:cubicBezTo>
                    <a:lnTo>
                      <a:pt x="1142" y="1972"/>
                    </a:lnTo>
                    <a:close/>
                    <a:moveTo>
                      <a:pt x="1514" y="1129"/>
                    </a:moveTo>
                    <a:cubicBezTo>
                      <a:pt x="1514" y="1129"/>
                      <a:pt x="1511" y="1158"/>
                      <a:pt x="1507" y="1167"/>
                    </a:cubicBezTo>
                    <a:cubicBezTo>
                      <a:pt x="1503" y="1175"/>
                      <a:pt x="1460" y="1223"/>
                      <a:pt x="1460" y="1223"/>
                    </a:cubicBezTo>
                    <a:cubicBezTo>
                      <a:pt x="1453" y="1188"/>
                      <a:pt x="1453" y="1188"/>
                      <a:pt x="1453" y="1188"/>
                    </a:cubicBezTo>
                    <a:cubicBezTo>
                      <a:pt x="1424" y="1173"/>
                      <a:pt x="1424" y="1173"/>
                      <a:pt x="1424" y="1173"/>
                    </a:cubicBezTo>
                    <a:cubicBezTo>
                      <a:pt x="1424" y="1173"/>
                      <a:pt x="1407" y="1178"/>
                      <a:pt x="1397" y="1177"/>
                    </a:cubicBezTo>
                    <a:cubicBezTo>
                      <a:pt x="1388" y="1176"/>
                      <a:pt x="1365" y="1162"/>
                      <a:pt x="1365" y="1162"/>
                    </a:cubicBezTo>
                    <a:cubicBezTo>
                      <a:pt x="1344" y="1148"/>
                      <a:pt x="1344" y="1148"/>
                      <a:pt x="1344" y="1148"/>
                    </a:cubicBezTo>
                    <a:cubicBezTo>
                      <a:pt x="1344" y="1148"/>
                      <a:pt x="1330" y="1149"/>
                      <a:pt x="1326" y="1152"/>
                    </a:cubicBezTo>
                    <a:cubicBezTo>
                      <a:pt x="1322" y="1154"/>
                      <a:pt x="1333" y="1180"/>
                      <a:pt x="1333" y="1180"/>
                    </a:cubicBezTo>
                    <a:cubicBezTo>
                      <a:pt x="1310" y="1184"/>
                      <a:pt x="1310" y="1184"/>
                      <a:pt x="1310" y="1184"/>
                    </a:cubicBezTo>
                    <a:cubicBezTo>
                      <a:pt x="1310" y="1184"/>
                      <a:pt x="1279" y="1163"/>
                      <a:pt x="1271" y="1162"/>
                    </a:cubicBezTo>
                    <a:cubicBezTo>
                      <a:pt x="1263" y="1161"/>
                      <a:pt x="1210" y="1160"/>
                      <a:pt x="1210" y="1160"/>
                    </a:cubicBezTo>
                    <a:cubicBezTo>
                      <a:pt x="1189" y="1174"/>
                      <a:pt x="1189" y="1174"/>
                      <a:pt x="1189" y="1174"/>
                    </a:cubicBezTo>
                    <a:cubicBezTo>
                      <a:pt x="1148" y="1190"/>
                      <a:pt x="1148" y="1190"/>
                      <a:pt x="1148" y="1190"/>
                    </a:cubicBezTo>
                    <a:cubicBezTo>
                      <a:pt x="1148" y="1190"/>
                      <a:pt x="1150" y="1171"/>
                      <a:pt x="1147" y="1168"/>
                    </a:cubicBezTo>
                    <a:cubicBezTo>
                      <a:pt x="1145" y="1164"/>
                      <a:pt x="1131" y="1149"/>
                      <a:pt x="1131" y="1149"/>
                    </a:cubicBezTo>
                    <a:cubicBezTo>
                      <a:pt x="1136" y="1108"/>
                      <a:pt x="1136" y="1108"/>
                      <a:pt x="1136" y="1108"/>
                    </a:cubicBezTo>
                    <a:cubicBezTo>
                      <a:pt x="1167" y="1069"/>
                      <a:pt x="1167" y="1069"/>
                      <a:pt x="1167" y="1069"/>
                    </a:cubicBezTo>
                    <a:cubicBezTo>
                      <a:pt x="1146" y="1052"/>
                      <a:pt x="1146" y="1052"/>
                      <a:pt x="1146" y="1052"/>
                    </a:cubicBezTo>
                    <a:cubicBezTo>
                      <a:pt x="1142" y="1019"/>
                      <a:pt x="1142" y="1019"/>
                      <a:pt x="1142" y="1019"/>
                    </a:cubicBezTo>
                    <a:cubicBezTo>
                      <a:pt x="1168" y="1019"/>
                      <a:pt x="1168" y="1019"/>
                      <a:pt x="1168" y="1019"/>
                    </a:cubicBezTo>
                    <a:cubicBezTo>
                      <a:pt x="1154" y="983"/>
                      <a:pt x="1154" y="983"/>
                      <a:pt x="1154" y="983"/>
                    </a:cubicBezTo>
                    <a:cubicBezTo>
                      <a:pt x="1166" y="968"/>
                      <a:pt x="1166" y="968"/>
                      <a:pt x="1166" y="968"/>
                    </a:cubicBezTo>
                    <a:cubicBezTo>
                      <a:pt x="1198" y="983"/>
                      <a:pt x="1198" y="983"/>
                      <a:pt x="1198" y="983"/>
                    </a:cubicBezTo>
                    <a:cubicBezTo>
                      <a:pt x="1190" y="950"/>
                      <a:pt x="1190" y="950"/>
                      <a:pt x="1190" y="950"/>
                    </a:cubicBezTo>
                    <a:cubicBezTo>
                      <a:pt x="1214" y="932"/>
                      <a:pt x="1214" y="932"/>
                      <a:pt x="1214" y="932"/>
                    </a:cubicBezTo>
                    <a:cubicBezTo>
                      <a:pt x="1225" y="910"/>
                      <a:pt x="1225" y="910"/>
                      <a:pt x="1225" y="910"/>
                    </a:cubicBezTo>
                    <a:cubicBezTo>
                      <a:pt x="1238" y="911"/>
                      <a:pt x="1238" y="911"/>
                      <a:pt x="1238" y="911"/>
                    </a:cubicBezTo>
                    <a:cubicBezTo>
                      <a:pt x="1238" y="911"/>
                      <a:pt x="1260" y="945"/>
                      <a:pt x="1268" y="945"/>
                    </a:cubicBezTo>
                    <a:cubicBezTo>
                      <a:pt x="1277" y="945"/>
                      <a:pt x="1290" y="927"/>
                      <a:pt x="1295" y="925"/>
                    </a:cubicBezTo>
                    <a:cubicBezTo>
                      <a:pt x="1301" y="923"/>
                      <a:pt x="1321" y="946"/>
                      <a:pt x="1326" y="942"/>
                    </a:cubicBezTo>
                    <a:cubicBezTo>
                      <a:pt x="1332" y="938"/>
                      <a:pt x="1332" y="930"/>
                      <a:pt x="1332" y="925"/>
                    </a:cubicBezTo>
                    <a:cubicBezTo>
                      <a:pt x="1332" y="920"/>
                      <a:pt x="1332" y="900"/>
                      <a:pt x="1332" y="900"/>
                    </a:cubicBezTo>
                    <a:cubicBezTo>
                      <a:pt x="1347" y="890"/>
                      <a:pt x="1347" y="890"/>
                      <a:pt x="1347" y="890"/>
                    </a:cubicBezTo>
                    <a:cubicBezTo>
                      <a:pt x="1371" y="918"/>
                      <a:pt x="1371" y="918"/>
                      <a:pt x="1371" y="918"/>
                    </a:cubicBezTo>
                    <a:cubicBezTo>
                      <a:pt x="1358" y="949"/>
                      <a:pt x="1358" y="949"/>
                      <a:pt x="1358" y="949"/>
                    </a:cubicBezTo>
                    <a:cubicBezTo>
                      <a:pt x="1358" y="949"/>
                      <a:pt x="1396" y="967"/>
                      <a:pt x="1400" y="974"/>
                    </a:cubicBezTo>
                    <a:cubicBezTo>
                      <a:pt x="1404" y="980"/>
                      <a:pt x="1410" y="1007"/>
                      <a:pt x="1420" y="1012"/>
                    </a:cubicBezTo>
                    <a:cubicBezTo>
                      <a:pt x="1429" y="1017"/>
                      <a:pt x="1461" y="1018"/>
                      <a:pt x="1468" y="1020"/>
                    </a:cubicBezTo>
                    <a:cubicBezTo>
                      <a:pt x="1474" y="1022"/>
                      <a:pt x="1470" y="1027"/>
                      <a:pt x="1468" y="1029"/>
                    </a:cubicBezTo>
                    <a:cubicBezTo>
                      <a:pt x="1465" y="1031"/>
                      <a:pt x="1454" y="1039"/>
                      <a:pt x="1454" y="1039"/>
                    </a:cubicBezTo>
                    <a:cubicBezTo>
                      <a:pt x="1454" y="1039"/>
                      <a:pt x="1460" y="1055"/>
                      <a:pt x="1459" y="1060"/>
                    </a:cubicBezTo>
                    <a:cubicBezTo>
                      <a:pt x="1458" y="1065"/>
                      <a:pt x="1438" y="1080"/>
                      <a:pt x="1438" y="1080"/>
                    </a:cubicBezTo>
                    <a:cubicBezTo>
                      <a:pt x="1438" y="1080"/>
                      <a:pt x="1461" y="1088"/>
                      <a:pt x="1469" y="1090"/>
                    </a:cubicBezTo>
                    <a:cubicBezTo>
                      <a:pt x="1478" y="1092"/>
                      <a:pt x="1497" y="1102"/>
                      <a:pt x="1497" y="1102"/>
                    </a:cubicBezTo>
                    <a:cubicBezTo>
                      <a:pt x="1508" y="1092"/>
                      <a:pt x="1508" y="1092"/>
                      <a:pt x="1508" y="1092"/>
                    </a:cubicBezTo>
                    <a:cubicBezTo>
                      <a:pt x="1532" y="1113"/>
                      <a:pt x="1532" y="1113"/>
                      <a:pt x="1532" y="1113"/>
                    </a:cubicBezTo>
                    <a:lnTo>
                      <a:pt x="1514" y="1129"/>
                    </a:ln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 name="Freeform 15"/>
              <p:cNvSpPr>
                <a:spLocks/>
              </p:cNvSpPr>
              <p:nvPr/>
            </p:nvSpPr>
            <p:spPr bwMode="gray">
              <a:xfrm>
                <a:off x="7942263" y="3008313"/>
                <a:ext cx="231775" cy="193675"/>
              </a:xfrm>
              <a:custGeom>
                <a:avLst/>
                <a:gdLst>
                  <a:gd name="T0" fmla="*/ 0 w 401"/>
                  <a:gd name="T1" fmla="*/ 259 h 333"/>
                  <a:gd name="T2" fmla="*/ 5 w 401"/>
                  <a:gd name="T3" fmla="*/ 218 h 333"/>
                  <a:gd name="T4" fmla="*/ 36 w 401"/>
                  <a:gd name="T5" fmla="*/ 179 h 333"/>
                  <a:gd name="T6" fmla="*/ 15 w 401"/>
                  <a:gd name="T7" fmla="*/ 162 h 333"/>
                  <a:gd name="T8" fmla="*/ 11 w 401"/>
                  <a:gd name="T9" fmla="*/ 129 h 333"/>
                  <a:gd name="T10" fmla="*/ 37 w 401"/>
                  <a:gd name="T11" fmla="*/ 129 h 333"/>
                  <a:gd name="T12" fmla="*/ 23 w 401"/>
                  <a:gd name="T13" fmla="*/ 93 h 333"/>
                  <a:gd name="T14" fmla="*/ 35 w 401"/>
                  <a:gd name="T15" fmla="*/ 78 h 333"/>
                  <a:gd name="T16" fmla="*/ 67 w 401"/>
                  <a:gd name="T17" fmla="*/ 93 h 333"/>
                  <a:gd name="T18" fmla="*/ 59 w 401"/>
                  <a:gd name="T19" fmla="*/ 60 h 333"/>
                  <a:gd name="T20" fmla="*/ 83 w 401"/>
                  <a:gd name="T21" fmla="*/ 42 h 333"/>
                  <a:gd name="T22" fmla="*/ 94 w 401"/>
                  <a:gd name="T23" fmla="*/ 20 h 333"/>
                  <a:gd name="T24" fmla="*/ 107 w 401"/>
                  <a:gd name="T25" fmla="*/ 21 h 333"/>
                  <a:gd name="T26" fmla="*/ 137 w 401"/>
                  <a:gd name="T27" fmla="*/ 55 h 333"/>
                  <a:gd name="T28" fmla="*/ 164 w 401"/>
                  <a:gd name="T29" fmla="*/ 35 h 333"/>
                  <a:gd name="T30" fmla="*/ 195 w 401"/>
                  <a:gd name="T31" fmla="*/ 52 h 333"/>
                  <a:gd name="T32" fmla="*/ 201 w 401"/>
                  <a:gd name="T33" fmla="*/ 35 h 333"/>
                  <a:gd name="T34" fmla="*/ 201 w 401"/>
                  <a:gd name="T35" fmla="*/ 10 h 333"/>
                  <a:gd name="T36" fmla="*/ 216 w 401"/>
                  <a:gd name="T37" fmla="*/ 0 h 333"/>
                  <a:gd name="T38" fmla="*/ 240 w 401"/>
                  <a:gd name="T39" fmla="*/ 28 h 333"/>
                  <a:gd name="T40" fmla="*/ 227 w 401"/>
                  <a:gd name="T41" fmla="*/ 59 h 333"/>
                  <a:gd name="T42" fmla="*/ 269 w 401"/>
                  <a:gd name="T43" fmla="*/ 84 h 333"/>
                  <a:gd name="T44" fmla="*/ 289 w 401"/>
                  <a:gd name="T45" fmla="*/ 122 h 333"/>
                  <a:gd name="T46" fmla="*/ 337 w 401"/>
                  <a:gd name="T47" fmla="*/ 130 h 333"/>
                  <a:gd name="T48" fmla="*/ 337 w 401"/>
                  <a:gd name="T49" fmla="*/ 139 h 333"/>
                  <a:gd name="T50" fmla="*/ 323 w 401"/>
                  <a:gd name="T51" fmla="*/ 149 h 333"/>
                  <a:gd name="T52" fmla="*/ 328 w 401"/>
                  <a:gd name="T53" fmla="*/ 170 h 333"/>
                  <a:gd name="T54" fmla="*/ 307 w 401"/>
                  <a:gd name="T55" fmla="*/ 190 h 333"/>
                  <a:gd name="T56" fmla="*/ 338 w 401"/>
                  <a:gd name="T57" fmla="*/ 200 h 333"/>
                  <a:gd name="T58" fmla="*/ 366 w 401"/>
                  <a:gd name="T59" fmla="*/ 212 h 333"/>
                  <a:gd name="T60" fmla="*/ 377 w 401"/>
                  <a:gd name="T61" fmla="*/ 202 h 333"/>
                  <a:gd name="T62" fmla="*/ 401 w 401"/>
                  <a:gd name="T63" fmla="*/ 223 h 333"/>
                  <a:gd name="T64" fmla="*/ 383 w 401"/>
                  <a:gd name="T65" fmla="*/ 239 h 333"/>
                  <a:gd name="T66" fmla="*/ 376 w 401"/>
                  <a:gd name="T67" fmla="*/ 277 h 333"/>
                  <a:gd name="T68" fmla="*/ 329 w 401"/>
                  <a:gd name="T69" fmla="*/ 333 h 333"/>
                  <a:gd name="T70" fmla="*/ 322 w 401"/>
                  <a:gd name="T71" fmla="*/ 298 h 333"/>
                  <a:gd name="T72" fmla="*/ 293 w 401"/>
                  <a:gd name="T73" fmla="*/ 283 h 333"/>
                  <a:gd name="T74" fmla="*/ 266 w 401"/>
                  <a:gd name="T75" fmla="*/ 287 h 333"/>
                  <a:gd name="T76" fmla="*/ 234 w 401"/>
                  <a:gd name="T77" fmla="*/ 272 h 333"/>
                  <a:gd name="T78" fmla="*/ 213 w 401"/>
                  <a:gd name="T79" fmla="*/ 258 h 333"/>
                  <a:gd name="T80" fmla="*/ 195 w 401"/>
                  <a:gd name="T81" fmla="*/ 262 h 333"/>
                  <a:gd name="T82" fmla="*/ 202 w 401"/>
                  <a:gd name="T83" fmla="*/ 290 h 333"/>
                  <a:gd name="T84" fmla="*/ 179 w 401"/>
                  <a:gd name="T85" fmla="*/ 294 h 333"/>
                  <a:gd name="T86" fmla="*/ 140 w 401"/>
                  <a:gd name="T87" fmla="*/ 272 h 333"/>
                  <a:gd name="T88" fmla="*/ 79 w 401"/>
                  <a:gd name="T89" fmla="*/ 270 h 333"/>
                  <a:gd name="T90" fmla="*/ 58 w 401"/>
                  <a:gd name="T91" fmla="*/ 284 h 333"/>
                  <a:gd name="T92" fmla="*/ 17 w 401"/>
                  <a:gd name="T93" fmla="*/ 300 h 333"/>
                  <a:gd name="T94" fmla="*/ 16 w 401"/>
                  <a:gd name="T95" fmla="*/ 278 h 333"/>
                  <a:gd name="T96" fmla="*/ 0 w 401"/>
                  <a:gd name="T97" fmla="*/ 259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33">
                    <a:moveTo>
                      <a:pt x="0" y="259"/>
                    </a:moveTo>
                    <a:cubicBezTo>
                      <a:pt x="5" y="218"/>
                      <a:pt x="5" y="218"/>
                      <a:pt x="5" y="218"/>
                    </a:cubicBezTo>
                    <a:cubicBezTo>
                      <a:pt x="36" y="179"/>
                      <a:pt x="36" y="179"/>
                      <a:pt x="36" y="179"/>
                    </a:cubicBezTo>
                    <a:cubicBezTo>
                      <a:pt x="15" y="162"/>
                      <a:pt x="15" y="162"/>
                      <a:pt x="15" y="162"/>
                    </a:cubicBezTo>
                    <a:cubicBezTo>
                      <a:pt x="11" y="129"/>
                      <a:pt x="11" y="129"/>
                      <a:pt x="11" y="129"/>
                    </a:cubicBezTo>
                    <a:cubicBezTo>
                      <a:pt x="37" y="129"/>
                      <a:pt x="37" y="129"/>
                      <a:pt x="37" y="129"/>
                    </a:cubicBezTo>
                    <a:cubicBezTo>
                      <a:pt x="23" y="93"/>
                      <a:pt x="23" y="93"/>
                      <a:pt x="23" y="93"/>
                    </a:cubicBezTo>
                    <a:cubicBezTo>
                      <a:pt x="35" y="78"/>
                      <a:pt x="35" y="78"/>
                      <a:pt x="35" y="78"/>
                    </a:cubicBezTo>
                    <a:cubicBezTo>
                      <a:pt x="67" y="93"/>
                      <a:pt x="67" y="93"/>
                      <a:pt x="67" y="93"/>
                    </a:cubicBezTo>
                    <a:cubicBezTo>
                      <a:pt x="59" y="60"/>
                      <a:pt x="59" y="60"/>
                      <a:pt x="59" y="60"/>
                    </a:cubicBezTo>
                    <a:cubicBezTo>
                      <a:pt x="83" y="42"/>
                      <a:pt x="83" y="42"/>
                      <a:pt x="83" y="42"/>
                    </a:cubicBezTo>
                    <a:cubicBezTo>
                      <a:pt x="94" y="20"/>
                      <a:pt x="94" y="20"/>
                      <a:pt x="94" y="20"/>
                    </a:cubicBezTo>
                    <a:cubicBezTo>
                      <a:pt x="107" y="21"/>
                      <a:pt x="107" y="21"/>
                      <a:pt x="107" y="21"/>
                    </a:cubicBezTo>
                    <a:cubicBezTo>
                      <a:pt x="107" y="21"/>
                      <a:pt x="129" y="55"/>
                      <a:pt x="137" y="55"/>
                    </a:cubicBezTo>
                    <a:cubicBezTo>
                      <a:pt x="146" y="55"/>
                      <a:pt x="159" y="37"/>
                      <a:pt x="164" y="35"/>
                    </a:cubicBezTo>
                    <a:cubicBezTo>
                      <a:pt x="170" y="33"/>
                      <a:pt x="190" y="56"/>
                      <a:pt x="195" y="52"/>
                    </a:cubicBezTo>
                    <a:cubicBezTo>
                      <a:pt x="201" y="48"/>
                      <a:pt x="201" y="40"/>
                      <a:pt x="201" y="35"/>
                    </a:cubicBezTo>
                    <a:cubicBezTo>
                      <a:pt x="201" y="30"/>
                      <a:pt x="201" y="10"/>
                      <a:pt x="201" y="10"/>
                    </a:cubicBezTo>
                    <a:cubicBezTo>
                      <a:pt x="216" y="0"/>
                      <a:pt x="216" y="0"/>
                      <a:pt x="216" y="0"/>
                    </a:cubicBezTo>
                    <a:cubicBezTo>
                      <a:pt x="240" y="28"/>
                      <a:pt x="240" y="28"/>
                      <a:pt x="240" y="28"/>
                    </a:cubicBezTo>
                    <a:cubicBezTo>
                      <a:pt x="227" y="59"/>
                      <a:pt x="227" y="59"/>
                      <a:pt x="227" y="59"/>
                    </a:cubicBezTo>
                    <a:cubicBezTo>
                      <a:pt x="227" y="59"/>
                      <a:pt x="265" y="77"/>
                      <a:pt x="269" y="84"/>
                    </a:cubicBezTo>
                    <a:cubicBezTo>
                      <a:pt x="273" y="90"/>
                      <a:pt x="279" y="117"/>
                      <a:pt x="289" y="122"/>
                    </a:cubicBezTo>
                    <a:cubicBezTo>
                      <a:pt x="298" y="127"/>
                      <a:pt x="330" y="128"/>
                      <a:pt x="337" y="130"/>
                    </a:cubicBezTo>
                    <a:cubicBezTo>
                      <a:pt x="343" y="132"/>
                      <a:pt x="339" y="137"/>
                      <a:pt x="337" y="139"/>
                    </a:cubicBezTo>
                    <a:cubicBezTo>
                      <a:pt x="334" y="141"/>
                      <a:pt x="323" y="149"/>
                      <a:pt x="323" y="149"/>
                    </a:cubicBezTo>
                    <a:cubicBezTo>
                      <a:pt x="323" y="149"/>
                      <a:pt x="329" y="165"/>
                      <a:pt x="328" y="170"/>
                    </a:cubicBezTo>
                    <a:cubicBezTo>
                      <a:pt x="327" y="175"/>
                      <a:pt x="307" y="190"/>
                      <a:pt x="307" y="190"/>
                    </a:cubicBezTo>
                    <a:cubicBezTo>
                      <a:pt x="307" y="190"/>
                      <a:pt x="330" y="198"/>
                      <a:pt x="338" y="200"/>
                    </a:cubicBezTo>
                    <a:cubicBezTo>
                      <a:pt x="347" y="202"/>
                      <a:pt x="366" y="212"/>
                      <a:pt x="366" y="212"/>
                    </a:cubicBezTo>
                    <a:cubicBezTo>
                      <a:pt x="377" y="202"/>
                      <a:pt x="377" y="202"/>
                      <a:pt x="377" y="202"/>
                    </a:cubicBezTo>
                    <a:cubicBezTo>
                      <a:pt x="401" y="223"/>
                      <a:pt x="401" y="223"/>
                      <a:pt x="401" y="223"/>
                    </a:cubicBezTo>
                    <a:cubicBezTo>
                      <a:pt x="383" y="239"/>
                      <a:pt x="383" y="239"/>
                      <a:pt x="383" y="239"/>
                    </a:cubicBezTo>
                    <a:cubicBezTo>
                      <a:pt x="383" y="239"/>
                      <a:pt x="380" y="268"/>
                      <a:pt x="376" y="277"/>
                    </a:cubicBezTo>
                    <a:cubicBezTo>
                      <a:pt x="372" y="285"/>
                      <a:pt x="329" y="333"/>
                      <a:pt x="329" y="333"/>
                    </a:cubicBezTo>
                    <a:cubicBezTo>
                      <a:pt x="322" y="298"/>
                      <a:pt x="322" y="298"/>
                      <a:pt x="322" y="298"/>
                    </a:cubicBezTo>
                    <a:cubicBezTo>
                      <a:pt x="293" y="283"/>
                      <a:pt x="293" y="283"/>
                      <a:pt x="293" y="283"/>
                    </a:cubicBezTo>
                    <a:cubicBezTo>
                      <a:pt x="293" y="283"/>
                      <a:pt x="276" y="288"/>
                      <a:pt x="266" y="287"/>
                    </a:cubicBezTo>
                    <a:cubicBezTo>
                      <a:pt x="257" y="286"/>
                      <a:pt x="234" y="272"/>
                      <a:pt x="234" y="272"/>
                    </a:cubicBezTo>
                    <a:cubicBezTo>
                      <a:pt x="213" y="258"/>
                      <a:pt x="213" y="258"/>
                      <a:pt x="213" y="258"/>
                    </a:cubicBezTo>
                    <a:cubicBezTo>
                      <a:pt x="213" y="258"/>
                      <a:pt x="199" y="259"/>
                      <a:pt x="195" y="262"/>
                    </a:cubicBezTo>
                    <a:cubicBezTo>
                      <a:pt x="191" y="264"/>
                      <a:pt x="202" y="290"/>
                      <a:pt x="202" y="290"/>
                    </a:cubicBezTo>
                    <a:cubicBezTo>
                      <a:pt x="179" y="294"/>
                      <a:pt x="179" y="294"/>
                      <a:pt x="179" y="294"/>
                    </a:cubicBezTo>
                    <a:cubicBezTo>
                      <a:pt x="179" y="294"/>
                      <a:pt x="148" y="273"/>
                      <a:pt x="140" y="272"/>
                    </a:cubicBezTo>
                    <a:cubicBezTo>
                      <a:pt x="132" y="271"/>
                      <a:pt x="79" y="270"/>
                      <a:pt x="79" y="270"/>
                    </a:cubicBezTo>
                    <a:cubicBezTo>
                      <a:pt x="58" y="284"/>
                      <a:pt x="58" y="284"/>
                      <a:pt x="58" y="284"/>
                    </a:cubicBezTo>
                    <a:cubicBezTo>
                      <a:pt x="17" y="300"/>
                      <a:pt x="17" y="300"/>
                      <a:pt x="17" y="300"/>
                    </a:cubicBezTo>
                    <a:cubicBezTo>
                      <a:pt x="17" y="300"/>
                      <a:pt x="19" y="281"/>
                      <a:pt x="16" y="278"/>
                    </a:cubicBezTo>
                    <a:cubicBezTo>
                      <a:pt x="14" y="274"/>
                      <a:pt x="0" y="259"/>
                      <a:pt x="0" y="259"/>
                    </a:cubicBez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2" name="Freeform 16"/>
              <p:cNvSpPr>
                <a:spLocks noEditPoints="1"/>
              </p:cNvSpPr>
              <p:nvPr/>
            </p:nvSpPr>
            <p:spPr bwMode="gray">
              <a:xfrm>
                <a:off x="6292850" y="2260600"/>
                <a:ext cx="684212" cy="347663"/>
              </a:xfrm>
              <a:custGeom>
                <a:avLst/>
                <a:gdLst>
                  <a:gd name="T0" fmla="*/ 1173 w 1182"/>
                  <a:gd name="T1" fmla="*/ 545 h 602"/>
                  <a:gd name="T2" fmla="*/ 1124 w 1182"/>
                  <a:gd name="T3" fmla="*/ 534 h 602"/>
                  <a:gd name="T4" fmla="*/ 1098 w 1182"/>
                  <a:gd name="T5" fmla="*/ 487 h 602"/>
                  <a:gd name="T6" fmla="*/ 1071 w 1182"/>
                  <a:gd name="T7" fmla="*/ 483 h 602"/>
                  <a:gd name="T8" fmla="*/ 1060 w 1182"/>
                  <a:gd name="T9" fmla="*/ 452 h 602"/>
                  <a:gd name="T10" fmla="*/ 1075 w 1182"/>
                  <a:gd name="T11" fmla="*/ 418 h 602"/>
                  <a:gd name="T12" fmla="*/ 1095 w 1182"/>
                  <a:gd name="T13" fmla="*/ 403 h 602"/>
                  <a:gd name="T14" fmla="*/ 1082 w 1182"/>
                  <a:gd name="T15" fmla="*/ 387 h 602"/>
                  <a:gd name="T16" fmla="*/ 1084 w 1182"/>
                  <a:gd name="T17" fmla="*/ 347 h 602"/>
                  <a:gd name="T18" fmla="*/ 1058 w 1182"/>
                  <a:gd name="T19" fmla="*/ 329 h 602"/>
                  <a:gd name="T20" fmla="*/ 1060 w 1182"/>
                  <a:gd name="T21" fmla="*/ 293 h 602"/>
                  <a:gd name="T22" fmla="*/ 1091 w 1182"/>
                  <a:gd name="T23" fmla="*/ 269 h 602"/>
                  <a:gd name="T24" fmla="*/ 1080 w 1182"/>
                  <a:gd name="T25" fmla="*/ 255 h 602"/>
                  <a:gd name="T26" fmla="*/ 1026 w 1182"/>
                  <a:gd name="T27" fmla="*/ 287 h 602"/>
                  <a:gd name="T28" fmla="*/ 1015 w 1182"/>
                  <a:gd name="T29" fmla="*/ 284 h 602"/>
                  <a:gd name="T30" fmla="*/ 1002 w 1182"/>
                  <a:gd name="T31" fmla="*/ 316 h 602"/>
                  <a:gd name="T32" fmla="*/ 959 w 1182"/>
                  <a:gd name="T33" fmla="*/ 313 h 602"/>
                  <a:gd name="T34" fmla="*/ 957 w 1182"/>
                  <a:gd name="T35" fmla="*/ 345 h 602"/>
                  <a:gd name="T36" fmla="*/ 908 w 1182"/>
                  <a:gd name="T37" fmla="*/ 351 h 602"/>
                  <a:gd name="T38" fmla="*/ 857 w 1182"/>
                  <a:gd name="T39" fmla="*/ 409 h 602"/>
                  <a:gd name="T40" fmla="*/ 821 w 1182"/>
                  <a:gd name="T41" fmla="*/ 380 h 602"/>
                  <a:gd name="T42" fmla="*/ 806 w 1182"/>
                  <a:gd name="T43" fmla="*/ 396 h 602"/>
                  <a:gd name="T44" fmla="*/ 800 w 1182"/>
                  <a:gd name="T45" fmla="*/ 417 h 602"/>
                  <a:gd name="T46" fmla="*/ 849 w 1182"/>
                  <a:gd name="T47" fmla="*/ 441 h 602"/>
                  <a:gd name="T48" fmla="*/ 818 w 1182"/>
                  <a:gd name="T49" fmla="*/ 442 h 602"/>
                  <a:gd name="T50" fmla="*/ 820 w 1182"/>
                  <a:gd name="T51" fmla="*/ 469 h 602"/>
                  <a:gd name="T52" fmla="*/ 831 w 1182"/>
                  <a:gd name="T53" fmla="*/ 482 h 602"/>
                  <a:gd name="T54" fmla="*/ 841 w 1182"/>
                  <a:gd name="T55" fmla="*/ 532 h 602"/>
                  <a:gd name="T56" fmla="*/ 872 w 1182"/>
                  <a:gd name="T57" fmla="*/ 564 h 602"/>
                  <a:gd name="T58" fmla="*/ 908 w 1182"/>
                  <a:gd name="T59" fmla="*/ 554 h 602"/>
                  <a:gd name="T60" fmla="*/ 896 w 1182"/>
                  <a:gd name="T61" fmla="*/ 589 h 602"/>
                  <a:gd name="T62" fmla="*/ 908 w 1182"/>
                  <a:gd name="T63" fmla="*/ 590 h 602"/>
                  <a:gd name="T64" fmla="*/ 931 w 1182"/>
                  <a:gd name="T65" fmla="*/ 571 h 602"/>
                  <a:gd name="T66" fmla="*/ 945 w 1182"/>
                  <a:gd name="T67" fmla="*/ 582 h 602"/>
                  <a:gd name="T68" fmla="*/ 975 w 1182"/>
                  <a:gd name="T69" fmla="*/ 577 h 602"/>
                  <a:gd name="T70" fmla="*/ 999 w 1182"/>
                  <a:gd name="T71" fmla="*/ 538 h 602"/>
                  <a:gd name="T72" fmla="*/ 1057 w 1182"/>
                  <a:gd name="T73" fmla="*/ 602 h 602"/>
                  <a:gd name="T74" fmla="*/ 1101 w 1182"/>
                  <a:gd name="T75" fmla="*/ 599 h 602"/>
                  <a:gd name="T76" fmla="*/ 1148 w 1182"/>
                  <a:gd name="T77" fmla="*/ 564 h 602"/>
                  <a:gd name="T78" fmla="*/ 1182 w 1182"/>
                  <a:gd name="T79" fmla="*/ 564 h 602"/>
                  <a:gd name="T80" fmla="*/ 1173 w 1182"/>
                  <a:gd name="T81" fmla="*/ 545 h 602"/>
                  <a:gd name="T82" fmla="*/ 50 w 1182"/>
                  <a:gd name="T83" fmla="*/ 13 h 602"/>
                  <a:gd name="T84" fmla="*/ 18 w 1182"/>
                  <a:gd name="T85" fmla="*/ 8 h 602"/>
                  <a:gd name="T86" fmla="*/ 3 w 1182"/>
                  <a:gd name="T87" fmla="*/ 32 h 602"/>
                  <a:gd name="T88" fmla="*/ 38 w 1182"/>
                  <a:gd name="T89" fmla="*/ 30 h 602"/>
                  <a:gd name="T90" fmla="*/ 50 w 1182"/>
                  <a:gd name="T91" fmla="*/ 13 h 602"/>
                  <a:gd name="T92" fmla="*/ 77 w 1182"/>
                  <a:gd name="T93" fmla="*/ 48 h 602"/>
                  <a:gd name="T94" fmla="*/ 76 w 1182"/>
                  <a:gd name="T95" fmla="*/ 68 h 602"/>
                  <a:gd name="T96" fmla="*/ 77 w 1182"/>
                  <a:gd name="T97" fmla="*/ 48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2" h="602">
                    <a:moveTo>
                      <a:pt x="1173" y="545"/>
                    </a:moveTo>
                    <a:cubicBezTo>
                      <a:pt x="1173" y="545"/>
                      <a:pt x="1142" y="539"/>
                      <a:pt x="1124" y="534"/>
                    </a:cubicBezTo>
                    <a:cubicBezTo>
                      <a:pt x="1107" y="530"/>
                      <a:pt x="1098" y="487"/>
                      <a:pt x="1098" y="487"/>
                    </a:cubicBezTo>
                    <a:cubicBezTo>
                      <a:pt x="1071" y="483"/>
                      <a:pt x="1071" y="483"/>
                      <a:pt x="1071" y="483"/>
                    </a:cubicBezTo>
                    <a:cubicBezTo>
                      <a:pt x="1071" y="483"/>
                      <a:pt x="1062" y="461"/>
                      <a:pt x="1060" y="452"/>
                    </a:cubicBezTo>
                    <a:cubicBezTo>
                      <a:pt x="1058" y="443"/>
                      <a:pt x="1075" y="418"/>
                      <a:pt x="1075" y="418"/>
                    </a:cubicBezTo>
                    <a:cubicBezTo>
                      <a:pt x="1095" y="403"/>
                      <a:pt x="1095" y="403"/>
                      <a:pt x="1095" y="403"/>
                    </a:cubicBezTo>
                    <a:cubicBezTo>
                      <a:pt x="1082" y="387"/>
                      <a:pt x="1082" y="387"/>
                      <a:pt x="1082" y="387"/>
                    </a:cubicBezTo>
                    <a:cubicBezTo>
                      <a:pt x="1084" y="347"/>
                      <a:pt x="1084" y="347"/>
                      <a:pt x="1084" y="347"/>
                    </a:cubicBezTo>
                    <a:cubicBezTo>
                      <a:pt x="1058" y="329"/>
                      <a:pt x="1058" y="329"/>
                      <a:pt x="1058" y="329"/>
                    </a:cubicBezTo>
                    <a:cubicBezTo>
                      <a:pt x="1060" y="293"/>
                      <a:pt x="1060" y="293"/>
                      <a:pt x="1060" y="293"/>
                    </a:cubicBezTo>
                    <a:cubicBezTo>
                      <a:pt x="1091" y="269"/>
                      <a:pt x="1091" y="269"/>
                      <a:pt x="1091" y="269"/>
                    </a:cubicBezTo>
                    <a:cubicBezTo>
                      <a:pt x="1080" y="255"/>
                      <a:pt x="1080" y="255"/>
                      <a:pt x="1080" y="255"/>
                    </a:cubicBezTo>
                    <a:cubicBezTo>
                      <a:pt x="1026" y="287"/>
                      <a:pt x="1026" y="287"/>
                      <a:pt x="1026" y="287"/>
                    </a:cubicBezTo>
                    <a:cubicBezTo>
                      <a:pt x="1015" y="284"/>
                      <a:pt x="1015" y="284"/>
                      <a:pt x="1015" y="284"/>
                    </a:cubicBezTo>
                    <a:cubicBezTo>
                      <a:pt x="1002" y="316"/>
                      <a:pt x="1002" y="316"/>
                      <a:pt x="1002" y="316"/>
                    </a:cubicBezTo>
                    <a:cubicBezTo>
                      <a:pt x="959" y="313"/>
                      <a:pt x="959" y="313"/>
                      <a:pt x="959" y="313"/>
                    </a:cubicBezTo>
                    <a:cubicBezTo>
                      <a:pt x="957" y="345"/>
                      <a:pt x="957" y="345"/>
                      <a:pt x="957" y="345"/>
                    </a:cubicBezTo>
                    <a:cubicBezTo>
                      <a:pt x="908" y="351"/>
                      <a:pt x="908" y="351"/>
                      <a:pt x="908" y="351"/>
                    </a:cubicBezTo>
                    <a:cubicBezTo>
                      <a:pt x="908" y="351"/>
                      <a:pt x="873" y="407"/>
                      <a:pt x="857" y="409"/>
                    </a:cubicBezTo>
                    <a:cubicBezTo>
                      <a:pt x="841" y="411"/>
                      <a:pt x="821" y="380"/>
                      <a:pt x="821" y="380"/>
                    </a:cubicBezTo>
                    <a:cubicBezTo>
                      <a:pt x="821" y="380"/>
                      <a:pt x="808" y="389"/>
                      <a:pt x="806" y="396"/>
                    </a:cubicBezTo>
                    <a:cubicBezTo>
                      <a:pt x="805" y="399"/>
                      <a:pt x="802" y="409"/>
                      <a:pt x="800" y="417"/>
                    </a:cubicBezTo>
                    <a:cubicBezTo>
                      <a:pt x="829" y="428"/>
                      <a:pt x="857" y="440"/>
                      <a:pt x="849" y="441"/>
                    </a:cubicBezTo>
                    <a:cubicBezTo>
                      <a:pt x="843" y="442"/>
                      <a:pt x="832" y="442"/>
                      <a:pt x="818" y="442"/>
                    </a:cubicBezTo>
                    <a:cubicBezTo>
                      <a:pt x="820" y="469"/>
                      <a:pt x="820" y="469"/>
                      <a:pt x="820" y="469"/>
                    </a:cubicBezTo>
                    <a:cubicBezTo>
                      <a:pt x="831" y="482"/>
                      <a:pt x="831" y="482"/>
                      <a:pt x="831" y="482"/>
                    </a:cubicBezTo>
                    <a:cubicBezTo>
                      <a:pt x="841" y="532"/>
                      <a:pt x="841" y="532"/>
                      <a:pt x="841" y="532"/>
                    </a:cubicBezTo>
                    <a:cubicBezTo>
                      <a:pt x="872" y="564"/>
                      <a:pt x="872" y="564"/>
                      <a:pt x="872" y="564"/>
                    </a:cubicBezTo>
                    <a:cubicBezTo>
                      <a:pt x="872" y="564"/>
                      <a:pt x="891" y="552"/>
                      <a:pt x="908" y="554"/>
                    </a:cubicBezTo>
                    <a:cubicBezTo>
                      <a:pt x="926" y="555"/>
                      <a:pt x="896" y="589"/>
                      <a:pt x="896" y="589"/>
                    </a:cubicBezTo>
                    <a:cubicBezTo>
                      <a:pt x="908" y="590"/>
                      <a:pt x="908" y="590"/>
                      <a:pt x="908" y="590"/>
                    </a:cubicBezTo>
                    <a:cubicBezTo>
                      <a:pt x="931" y="571"/>
                      <a:pt x="931" y="571"/>
                      <a:pt x="931" y="571"/>
                    </a:cubicBezTo>
                    <a:cubicBezTo>
                      <a:pt x="945" y="582"/>
                      <a:pt x="945" y="582"/>
                      <a:pt x="945" y="582"/>
                    </a:cubicBezTo>
                    <a:cubicBezTo>
                      <a:pt x="975" y="577"/>
                      <a:pt x="975" y="577"/>
                      <a:pt x="975" y="577"/>
                    </a:cubicBezTo>
                    <a:cubicBezTo>
                      <a:pt x="975" y="577"/>
                      <a:pt x="969" y="538"/>
                      <a:pt x="999" y="538"/>
                    </a:cubicBezTo>
                    <a:cubicBezTo>
                      <a:pt x="1028" y="538"/>
                      <a:pt x="1057" y="602"/>
                      <a:pt x="1057" y="602"/>
                    </a:cubicBezTo>
                    <a:cubicBezTo>
                      <a:pt x="1101" y="599"/>
                      <a:pt x="1101" y="599"/>
                      <a:pt x="1101" y="599"/>
                    </a:cubicBezTo>
                    <a:cubicBezTo>
                      <a:pt x="1101" y="599"/>
                      <a:pt x="1132" y="564"/>
                      <a:pt x="1148" y="564"/>
                    </a:cubicBezTo>
                    <a:cubicBezTo>
                      <a:pt x="1161" y="564"/>
                      <a:pt x="1176" y="564"/>
                      <a:pt x="1182" y="564"/>
                    </a:cubicBezTo>
                    <a:lnTo>
                      <a:pt x="1173" y="545"/>
                    </a:lnTo>
                    <a:close/>
                    <a:moveTo>
                      <a:pt x="50" y="13"/>
                    </a:moveTo>
                    <a:cubicBezTo>
                      <a:pt x="43" y="8"/>
                      <a:pt x="35" y="0"/>
                      <a:pt x="18" y="8"/>
                    </a:cubicBezTo>
                    <a:cubicBezTo>
                      <a:pt x="18" y="8"/>
                      <a:pt x="0" y="24"/>
                      <a:pt x="3" y="32"/>
                    </a:cubicBezTo>
                    <a:cubicBezTo>
                      <a:pt x="6" y="39"/>
                      <a:pt x="17" y="32"/>
                      <a:pt x="38" y="30"/>
                    </a:cubicBezTo>
                    <a:cubicBezTo>
                      <a:pt x="60" y="28"/>
                      <a:pt x="58" y="17"/>
                      <a:pt x="50" y="13"/>
                    </a:cubicBezTo>
                    <a:close/>
                    <a:moveTo>
                      <a:pt x="77" y="48"/>
                    </a:moveTo>
                    <a:cubicBezTo>
                      <a:pt x="49" y="48"/>
                      <a:pt x="53" y="70"/>
                      <a:pt x="76" y="68"/>
                    </a:cubicBezTo>
                    <a:cubicBezTo>
                      <a:pt x="98" y="67"/>
                      <a:pt x="77" y="48"/>
                      <a:pt x="77" y="48"/>
                    </a:cubicBez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3" name="Freeform 17"/>
              <p:cNvSpPr>
                <a:spLocks noEditPoints="1"/>
              </p:cNvSpPr>
              <p:nvPr/>
            </p:nvSpPr>
            <p:spPr bwMode="gray">
              <a:xfrm>
                <a:off x="5672138" y="2301875"/>
                <a:ext cx="1727200" cy="1524000"/>
              </a:xfrm>
              <a:custGeom>
                <a:avLst/>
                <a:gdLst>
                  <a:gd name="T0" fmla="*/ 2770 w 2987"/>
                  <a:gd name="T1" fmla="*/ 782 h 2634"/>
                  <a:gd name="T2" fmla="*/ 2624 w 2987"/>
                  <a:gd name="T3" fmla="*/ 593 h 2634"/>
                  <a:gd name="T4" fmla="*/ 2289 w 2987"/>
                  <a:gd name="T5" fmla="*/ 531 h 2634"/>
                  <a:gd name="T6" fmla="*/ 2018 w 2987"/>
                  <a:gd name="T7" fmla="*/ 509 h 2634"/>
                  <a:gd name="T8" fmla="*/ 1904 w 2987"/>
                  <a:gd name="T9" fmla="*/ 409 h 2634"/>
                  <a:gd name="T10" fmla="*/ 1644 w 2987"/>
                  <a:gd name="T11" fmla="*/ 95 h 2634"/>
                  <a:gd name="T12" fmla="*/ 1251 w 2987"/>
                  <a:gd name="T13" fmla="*/ 10 h 2634"/>
                  <a:gd name="T14" fmla="*/ 1143 w 2987"/>
                  <a:gd name="T15" fmla="*/ 458 h 2634"/>
                  <a:gd name="T16" fmla="*/ 991 w 2987"/>
                  <a:gd name="T17" fmla="*/ 318 h 2634"/>
                  <a:gd name="T18" fmla="*/ 883 w 2987"/>
                  <a:gd name="T19" fmla="*/ 407 h 2634"/>
                  <a:gd name="T20" fmla="*/ 734 w 2987"/>
                  <a:gd name="T21" fmla="*/ 189 h 2634"/>
                  <a:gd name="T22" fmla="*/ 345 w 2987"/>
                  <a:gd name="T23" fmla="*/ 239 h 2634"/>
                  <a:gd name="T24" fmla="*/ 267 w 2987"/>
                  <a:gd name="T25" fmla="*/ 350 h 2634"/>
                  <a:gd name="T26" fmla="*/ 368 w 2987"/>
                  <a:gd name="T27" fmla="*/ 552 h 2634"/>
                  <a:gd name="T28" fmla="*/ 221 w 2987"/>
                  <a:gd name="T29" fmla="*/ 1230 h 2634"/>
                  <a:gd name="T30" fmla="*/ 0 w 2987"/>
                  <a:gd name="T31" fmla="*/ 1378 h 2634"/>
                  <a:gd name="T32" fmla="*/ 189 w 2987"/>
                  <a:gd name="T33" fmla="*/ 1591 h 2634"/>
                  <a:gd name="T34" fmla="*/ 492 w 2987"/>
                  <a:gd name="T35" fmla="*/ 1527 h 2634"/>
                  <a:gd name="T36" fmla="*/ 694 w 2987"/>
                  <a:gd name="T37" fmla="*/ 1527 h 2634"/>
                  <a:gd name="T38" fmla="*/ 722 w 2987"/>
                  <a:gd name="T39" fmla="*/ 1689 h 2634"/>
                  <a:gd name="T40" fmla="*/ 815 w 2987"/>
                  <a:gd name="T41" fmla="*/ 1830 h 2634"/>
                  <a:gd name="T42" fmla="*/ 1104 w 2987"/>
                  <a:gd name="T43" fmla="*/ 1722 h 2634"/>
                  <a:gd name="T44" fmla="*/ 1084 w 2987"/>
                  <a:gd name="T45" fmla="*/ 1413 h 2634"/>
                  <a:gd name="T46" fmla="*/ 1372 w 2987"/>
                  <a:gd name="T47" fmla="*/ 1512 h 2634"/>
                  <a:gd name="T48" fmla="*/ 1490 w 2987"/>
                  <a:gd name="T49" fmla="*/ 1497 h 2634"/>
                  <a:gd name="T50" fmla="*/ 1442 w 2987"/>
                  <a:gd name="T51" fmla="*/ 1721 h 2634"/>
                  <a:gd name="T52" fmla="*/ 1480 w 2987"/>
                  <a:gd name="T53" fmla="*/ 1817 h 2634"/>
                  <a:gd name="T54" fmla="*/ 1551 w 2987"/>
                  <a:gd name="T55" fmla="*/ 1939 h 2634"/>
                  <a:gd name="T56" fmla="*/ 1645 w 2987"/>
                  <a:gd name="T57" fmla="*/ 2053 h 2634"/>
                  <a:gd name="T58" fmla="*/ 1629 w 2987"/>
                  <a:gd name="T59" fmla="*/ 2280 h 2634"/>
                  <a:gd name="T60" fmla="*/ 1778 w 2987"/>
                  <a:gd name="T61" fmla="*/ 2286 h 2634"/>
                  <a:gd name="T62" fmla="*/ 1778 w 2987"/>
                  <a:gd name="T63" fmla="*/ 2445 h 2634"/>
                  <a:gd name="T64" fmla="*/ 1860 w 2987"/>
                  <a:gd name="T65" fmla="*/ 2626 h 2634"/>
                  <a:gd name="T66" fmla="*/ 1931 w 2987"/>
                  <a:gd name="T67" fmla="*/ 2513 h 2634"/>
                  <a:gd name="T68" fmla="*/ 2130 w 2987"/>
                  <a:gd name="T69" fmla="*/ 2483 h 2634"/>
                  <a:gd name="T70" fmla="*/ 2397 w 2987"/>
                  <a:gd name="T71" fmla="*/ 2357 h 2634"/>
                  <a:gd name="T72" fmla="*/ 2453 w 2987"/>
                  <a:gd name="T73" fmla="*/ 2288 h 2634"/>
                  <a:gd name="T74" fmla="*/ 2421 w 2987"/>
                  <a:gd name="T75" fmla="*/ 2030 h 2634"/>
                  <a:gd name="T76" fmla="*/ 2468 w 2987"/>
                  <a:gd name="T77" fmla="*/ 1875 h 2634"/>
                  <a:gd name="T78" fmla="*/ 2670 w 2987"/>
                  <a:gd name="T79" fmla="*/ 1764 h 2634"/>
                  <a:gd name="T80" fmla="*/ 2640 w 2987"/>
                  <a:gd name="T81" fmla="*/ 1579 h 2634"/>
                  <a:gd name="T82" fmla="*/ 2590 w 2987"/>
                  <a:gd name="T83" fmla="*/ 1343 h 2634"/>
                  <a:gd name="T84" fmla="*/ 2487 w 2987"/>
                  <a:gd name="T85" fmla="*/ 1141 h 2634"/>
                  <a:gd name="T86" fmla="*/ 2687 w 2987"/>
                  <a:gd name="T87" fmla="*/ 1009 h 2634"/>
                  <a:gd name="T88" fmla="*/ 2932 w 2987"/>
                  <a:gd name="T89" fmla="*/ 974 h 2634"/>
                  <a:gd name="T90" fmla="*/ 1415 w 2987"/>
                  <a:gd name="T91" fmla="*/ 869 h 2634"/>
                  <a:gd name="T92" fmla="*/ 1241 w 2987"/>
                  <a:gd name="T93" fmla="*/ 819 h 2634"/>
                  <a:gd name="T94" fmla="*/ 1192 w 2987"/>
                  <a:gd name="T95" fmla="*/ 683 h 2634"/>
                  <a:gd name="T96" fmla="*/ 1408 w 2987"/>
                  <a:gd name="T97" fmla="*/ 761 h 2634"/>
                  <a:gd name="T98" fmla="*/ 924 w 2987"/>
                  <a:gd name="T99" fmla="*/ 168 h 2634"/>
                  <a:gd name="T100" fmla="*/ 861 w 2987"/>
                  <a:gd name="T101" fmla="*/ 132 h 2634"/>
                  <a:gd name="T102" fmla="*/ 776 w 2987"/>
                  <a:gd name="T103" fmla="*/ 126 h 2634"/>
                  <a:gd name="T104" fmla="*/ 177 w 2987"/>
                  <a:gd name="T105" fmla="*/ 199 h 2634"/>
                  <a:gd name="T106" fmla="*/ 710 w 2987"/>
                  <a:gd name="T107" fmla="*/ 134 h 2634"/>
                  <a:gd name="T108" fmla="*/ 354 w 2987"/>
                  <a:gd name="T109" fmla="*/ 173 h 2634"/>
                  <a:gd name="T110" fmla="*/ 333 w 2987"/>
                  <a:gd name="T111" fmla="*/ 183 h 2634"/>
                  <a:gd name="T112" fmla="*/ 562 w 2987"/>
                  <a:gd name="T113" fmla="*/ 130 h 2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7" h="2634">
                    <a:moveTo>
                      <a:pt x="2966" y="871"/>
                    </a:moveTo>
                    <a:cubicBezTo>
                      <a:pt x="2960" y="868"/>
                      <a:pt x="2940" y="880"/>
                      <a:pt x="2940" y="880"/>
                    </a:cubicBezTo>
                    <a:cubicBezTo>
                      <a:pt x="2940" y="880"/>
                      <a:pt x="2926" y="861"/>
                      <a:pt x="2907" y="858"/>
                    </a:cubicBezTo>
                    <a:cubicBezTo>
                      <a:pt x="2888" y="855"/>
                      <a:pt x="2834" y="871"/>
                      <a:pt x="2834" y="871"/>
                    </a:cubicBezTo>
                    <a:cubicBezTo>
                      <a:pt x="2799" y="840"/>
                      <a:pt x="2799" y="840"/>
                      <a:pt x="2799" y="840"/>
                    </a:cubicBezTo>
                    <a:cubicBezTo>
                      <a:pt x="2792" y="807"/>
                      <a:pt x="2792" y="807"/>
                      <a:pt x="2792" y="807"/>
                    </a:cubicBezTo>
                    <a:cubicBezTo>
                      <a:pt x="2770" y="782"/>
                      <a:pt x="2770" y="782"/>
                      <a:pt x="2770" y="782"/>
                    </a:cubicBezTo>
                    <a:cubicBezTo>
                      <a:pt x="2734" y="798"/>
                      <a:pt x="2734" y="798"/>
                      <a:pt x="2734" y="798"/>
                    </a:cubicBezTo>
                    <a:cubicBezTo>
                      <a:pt x="2726" y="779"/>
                      <a:pt x="2726" y="779"/>
                      <a:pt x="2726" y="779"/>
                    </a:cubicBezTo>
                    <a:cubicBezTo>
                      <a:pt x="2754" y="750"/>
                      <a:pt x="2754" y="750"/>
                      <a:pt x="2754" y="750"/>
                    </a:cubicBezTo>
                    <a:cubicBezTo>
                      <a:pt x="2703" y="734"/>
                      <a:pt x="2703" y="734"/>
                      <a:pt x="2703" y="734"/>
                    </a:cubicBezTo>
                    <a:cubicBezTo>
                      <a:pt x="2703" y="734"/>
                      <a:pt x="2659" y="669"/>
                      <a:pt x="2650" y="661"/>
                    </a:cubicBezTo>
                    <a:cubicBezTo>
                      <a:pt x="2641" y="652"/>
                      <a:pt x="2627" y="643"/>
                      <a:pt x="2627" y="643"/>
                    </a:cubicBezTo>
                    <a:cubicBezTo>
                      <a:pt x="2624" y="593"/>
                      <a:pt x="2624" y="593"/>
                      <a:pt x="2624" y="593"/>
                    </a:cubicBezTo>
                    <a:cubicBezTo>
                      <a:pt x="2582" y="588"/>
                      <a:pt x="2582" y="588"/>
                      <a:pt x="2582" y="588"/>
                    </a:cubicBezTo>
                    <a:cubicBezTo>
                      <a:pt x="2542" y="626"/>
                      <a:pt x="2542" y="626"/>
                      <a:pt x="2542" y="626"/>
                    </a:cubicBezTo>
                    <a:cubicBezTo>
                      <a:pt x="2472" y="617"/>
                      <a:pt x="2472" y="617"/>
                      <a:pt x="2472" y="617"/>
                    </a:cubicBezTo>
                    <a:cubicBezTo>
                      <a:pt x="2472" y="570"/>
                      <a:pt x="2472" y="570"/>
                      <a:pt x="2472" y="570"/>
                    </a:cubicBezTo>
                    <a:cubicBezTo>
                      <a:pt x="2427" y="558"/>
                      <a:pt x="2427" y="558"/>
                      <a:pt x="2427" y="558"/>
                    </a:cubicBezTo>
                    <a:cubicBezTo>
                      <a:pt x="2393" y="567"/>
                      <a:pt x="2393" y="567"/>
                      <a:pt x="2393" y="567"/>
                    </a:cubicBezTo>
                    <a:cubicBezTo>
                      <a:pt x="2289" y="531"/>
                      <a:pt x="2289" y="531"/>
                      <a:pt x="2289" y="531"/>
                    </a:cubicBezTo>
                    <a:cubicBezTo>
                      <a:pt x="2257" y="491"/>
                      <a:pt x="2257" y="491"/>
                      <a:pt x="2257" y="491"/>
                    </a:cubicBezTo>
                    <a:cubicBezTo>
                      <a:pt x="2257" y="491"/>
                      <a:pt x="2237" y="491"/>
                      <a:pt x="2221" y="491"/>
                    </a:cubicBezTo>
                    <a:cubicBezTo>
                      <a:pt x="2205" y="491"/>
                      <a:pt x="2174" y="526"/>
                      <a:pt x="2174" y="526"/>
                    </a:cubicBezTo>
                    <a:cubicBezTo>
                      <a:pt x="2130" y="529"/>
                      <a:pt x="2130" y="529"/>
                      <a:pt x="2130" y="529"/>
                    </a:cubicBezTo>
                    <a:cubicBezTo>
                      <a:pt x="2130" y="529"/>
                      <a:pt x="2101" y="465"/>
                      <a:pt x="2072" y="465"/>
                    </a:cubicBezTo>
                    <a:cubicBezTo>
                      <a:pt x="2042" y="465"/>
                      <a:pt x="2048" y="504"/>
                      <a:pt x="2048" y="504"/>
                    </a:cubicBezTo>
                    <a:cubicBezTo>
                      <a:pt x="2018" y="509"/>
                      <a:pt x="2018" y="509"/>
                      <a:pt x="2018" y="509"/>
                    </a:cubicBezTo>
                    <a:cubicBezTo>
                      <a:pt x="2004" y="498"/>
                      <a:pt x="2004" y="498"/>
                      <a:pt x="2004" y="498"/>
                    </a:cubicBezTo>
                    <a:cubicBezTo>
                      <a:pt x="1981" y="517"/>
                      <a:pt x="1981" y="517"/>
                      <a:pt x="1981" y="517"/>
                    </a:cubicBezTo>
                    <a:cubicBezTo>
                      <a:pt x="1969" y="516"/>
                      <a:pt x="1969" y="516"/>
                      <a:pt x="1969" y="516"/>
                    </a:cubicBezTo>
                    <a:cubicBezTo>
                      <a:pt x="1969" y="516"/>
                      <a:pt x="1999" y="482"/>
                      <a:pt x="1981" y="481"/>
                    </a:cubicBezTo>
                    <a:cubicBezTo>
                      <a:pt x="1964" y="479"/>
                      <a:pt x="1945" y="491"/>
                      <a:pt x="1945" y="491"/>
                    </a:cubicBezTo>
                    <a:cubicBezTo>
                      <a:pt x="1914" y="459"/>
                      <a:pt x="1914" y="459"/>
                      <a:pt x="1914" y="459"/>
                    </a:cubicBezTo>
                    <a:cubicBezTo>
                      <a:pt x="1904" y="409"/>
                      <a:pt x="1904" y="409"/>
                      <a:pt x="1904" y="409"/>
                    </a:cubicBezTo>
                    <a:cubicBezTo>
                      <a:pt x="1893" y="396"/>
                      <a:pt x="1893" y="396"/>
                      <a:pt x="1893" y="396"/>
                    </a:cubicBezTo>
                    <a:cubicBezTo>
                      <a:pt x="1891" y="369"/>
                      <a:pt x="1891" y="369"/>
                      <a:pt x="1891" y="369"/>
                    </a:cubicBezTo>
                    <a:cubicBezTo>
                      <a:pt x="1874" y="369"/>
                      <a:pt x="1855" y="367"/>
                      <a:pt x="1842" y="366"/>
                    </a:cubicBezTo>
                    <a:cubicBezTo>
                      <a:pt x="1819" y="364"/>
                      <a:pt x="1750" y="315"/>
                      <a:pt x="1743" y="302"/>
                    </a:cubicBezTo>
                    <a:cubicBezTo>
                      <a:pt x="1736" y="288"/>
                      <a:pt x="1745" y="260"/>
                      <a:pt x="1729" y="239"/>
                    </a:cubicBezTo>
                    <a:cubicBezTo>
                      <a:pt x="1713" y="219"/>
                      <a:pt x="1681" y="203"/>
                      <a:pt x="1672" y="171"/>
                    </a:cubicBezTo>
                    <a:cubicBezTo>
                      <a:pt x="1663" y="138"/>
                      <a:pt x="1658" y="120"/>
                      <a:pt x="1644" y="95"/>
                    </a:cubicBezTo>
                    <a:cubicBezTo>
                      <a:pt x="1630" y="69"/>
                      <a:pt x="1596" y="58"/>
                      <a:pt x="1543" y="58"/>
                    </a:cubicBezTo>
                    <a:cubicBezTo>
                      <a:pt x="1490" y="58"/>
                      <a:pt x="1460" y="79"/>
                      <a:pt x="1460" y="79"/>
                    </a:cubicBezTo>
                    <a:cubicBezTo>
                      <a:pt x="1449" y="79"/>
                      <a:pt x="1433" y="76"/>
                      <a:pt x="1414" y="76"/>
                    </a:cubicBezTo>
                    <a:cubicBezTo>
                      <a:pt x="1396" y="76"/>
                      <a:pt x="1394" y="81"/>
                      <a:pt x="1377" y="83"/>
                    </a:cubicBezTo>
                    <a:cubicBezTo>
                      <a:pt x="1361" y="85"/>
                      <a:pt x="1366" y="88"/>
                      <a:pt x="1357" y="83"/>
                    </a:cubicBezTo>
                    <a:cubicBezTo>
                      <a:pt x="1348" y="79"/>
                      <a:pt x="1336" y="79"/>
                      <a:pt x="1309" y="72"/>
                    </a:cubicBezTo>
                    <a:cubicBezTo>
                      <a:pt x="1281" y="65"/>
                      <a:pt x="1267" y="19"/>
                      <a:pt x="1251" y="10"/>
                    </a:cubicBezTo>
                    <a:cubicBezTo>
                      <a:pt x="1235" y="0"/>
                      <a:pt x="1228" y="21"/>
                      <a:pt x="1210" y="28"/>
                    </a:cubicBezTo>
                    <a:cubicBezTo>
                      <a:pt x="1191" y="35"/>
                      <a:pt x="1182" y="67"/>
                      <a:pt x="1180" y="99"/>
                    </a:cubicBezTo>
                    <a:cubicBezTo>
                      <a:pt x="1177" y="131"/>
                      <a:pt x="1171" y="120"/>
                      <a:pt x="1152" y="154"/>
                    </a:cubicBezTo>
                    <a:cubicBezTo>
                      <a:pt x="1134" y="189"/>
                      <a:pt x="1127" y="196"/>
                      <a:pt x="1134" y="237"/>
                    </a:cubicBezTo>
                    <a:cubicBezTo>
                      <a:pt x="1141" y="279"/>
                      <a:pt x="1175" y="325"/>
                      <a:pt x="1187" y="350"/>
                    </a:cubicBezTo>
                    <a:cubicBezTo>
                      <a:pt x="1198" y="375"/>
                      <a:pt x="1182" y="384"/>
                      <a:pt x="1171" y="403"/>
                    </a:cubicBezTo>
                    <a:cubicBezTo>
                      <a:pt x="1159" y="421"/>
                      <a:pt x="1148" y="433"/>
                      <a:pt x="1143" y="458"/>
                    </a:cubicBezTo>
                    <a:cubicBezTo>
                      <a:pt x="1138" y="483"/>
                      <a:pt x="1148" y="492"/>
                      <a:pt x="1138" y="495"/>
                    </a:cubicBezTo>
                    <a:cubicBezTo>
                      <a:pt x="1129" y="497"/>
                      <a:pt x="1129" y="486"/>
                      <a:pt x="1125" y="474"/>
                    </a:cubicBezTo>
                    <a:cubicBezTo>
                      <a:pt x="1120" y="463"/>
                      <a:pt x="1122" y="435"/>
                      <a:pt x="1134" y="405"/>
                    </a:cubicBezTo>
                    <a:cubicBezTo>
                      <a:pt x="1145" y="375"/>
                      <a:pt x="1157" y="373"/>
                      <a:pt x="1148" y="350"/>
                    </a:cubicBezTo>
                    <a:cubicBezTo>
                      <a:pt x="1138" y="327"/>
                      <a:pt x="1108" y="343"/>
                      <a:pt x="1083" y="336"/>
                    </a:cubicBezTo>
                    <a:cubicBezTo>
                      <a:pt x="1058" y="329"/>
                      <a:pt x="1051" y="290"/>
                      <a:pt x="1042" y="285"/>
                    </a:cubicBezTo>
                    <a:cubicBezTo>
                      <a:pt x="1033" y="281"/>
                      <a:pt x="1007" y="283"/>
                      <a:pt x="991" y="318"/>
                    </a:cubicBezTo>
                    <a:cubicBezTo>
                      <a:pt x="975" y="352"/>
                      <a:pt x="977" y="373"/>
                      <a:pt x="989" y="387"/>
                    </a:cubicBezTo>
                    <a:cubicBezTo>
                      <a:pt x="1000" y="400"/>
                      <a:pt x="1019" y="375"/>
                      <a:pt x="1028" y="375"/>
                    </a:cubicBezTo>
                    <a:cubicBezTo>
                      <a:pt x="1037" y="375"/>
                      <a:pt x="1030" y="414"/>
                      <a:pt x="1023" y="435"/>
                    </a:cubicBezTo>
                    <a:cubicBezTo>
                      <a:pt x="1017" y="456"/>
                      <a:pt x="1007" y="497"/>
                      <a:pt x="980" y="497"/>
                    </a:cubicBezTo>
                    <a:cubicBezTo>
                      <a:pt x="952" y="497"/>
                      <a:pt x="938" y="453"/>
                      <a:pt x="922" y="444"/>
                    </a:cubicBezTo>
                    <a:cubicBezTo>
                      <a:pt x="906" y="435"/>
                      <a:pt x="906" y="446"/>
                      <a:pt x="890" y="444"/>
                    </a:cubicBezTo>
                    <a:cubicBezTo>
                      <a:pt x="874" y="442"/>
                      <a:pt x="881" y="428"/>
                      <a:pt x="883" y="407"/>
                    </a:cubicBezTo>
                    <a:cubicBezTo>
                      <a:pt x="885" y="387"/>
                      <a:pt x="925" y="380"/>
                      <a:pt x="941" y="366"/>
                    </a:cubicBezTo>
                    <a:cubicBezTo>
                      <a:pt x="957" y="352"/>
                      <a:pt x="938" y="334"/>
                      <a:pt x="938" y="334"/>
                    </a:cubicBezTo>
                    <a:cubicBezTo>
                      <a:pt x="938" y="334"/>
                      <a:pt x="911" y="281"/>
                      <a:pt x="906" y="272"/>
                    </a:cubicBezTo>
                    <a:cubicBezTo>
                      <a:pt x="902" y="262"/>
                      <a:pt x="892" y="262"/>
                      <a:pt x="874" y="253"/>
                    </a:cubicBezTo>
                    <a:cubicBezTo>
                      <a:pt x="856" y="244"/>
                      <a:pt x="883" y="210"/>
                      <a:pt x="865" y="189"/>
                    </a:cubicBezTo>
                    <a:cubicBezTo>
                      <a:pt x="846" y="168"/>
                      <a:pt x="819" y="173"/>
                      <a:pt x="796" y="171"/>
                    </a:cubicBezTo>
                    <a:cubicBezTo>
                      <a:pt x="773" y="168"/>
                      <a:pt x="750" y="184"/>
                      <a:pt x="734" y="189"/>
                    </a:cubicBezTo>
                    <a:cubicBezTo>
                      <a:pt x="718" y="193"/>
                      <a:pt x="688" y="184"/>
                      <a:pt x="660" y="189"/>
                    </a:cubicBezTo>
                    <a:cubicBezTo>
                      <a:pt x="633" y="193"/>
                      <a:pt x="593" y="212"/>
                      <a:pt x="559" y="212"/>
                    </a:cubicBezTo>
                    <a:cubicBezTo>
                      <a:pt x="524" y="212"/>
                      <a:pt x="529" y="198"/>
                      <a:pt x="520" y="198"/>
                    </a:cubicBezTo>
                    <a:cubicBezTo>
                      <a:pt x="511" y="198"/>
                      <a:pt x="504" y="203"/>
                      <a:pt x="485" y="198"/>
                    </a:cubicBezTo>
                    <a:cubicBezTo>
                      <a:pt x="467" y="193"/>
                      <a:pt x="442" y="189"/>
                      <a:pt x="435" y="189"/>
                    </a:cubicBezTo>
                    <a:cubicBezTo>
                      <a:pt x="428" y="189"/>
                      <a:pt x="412" y="205"/>
                      <a:pt x="400" y="212"/>
                    </a:cubicBezTo>
                    <a:cubicBezTo>
                      <a:pt x="389" y="219"/>
                      <a:pt x="354" y="235"/>
                      <a:pt x="345" y="239"/>
                    </a:cubicBezTo>
                    <a:cubicBezTo>
                      <a:pt x="336" y="244"/>
                      <a:pt x="320" y="276"/>
                      <a:pt x="311" y="281"/>
                    </a:cubicBezTo>
                    <a:cubicBezTo>
                      <a:pt x="301" y="285"/>
                      <a:pt x="292" y="304"/>
                      <a:pt x="301" y="315"/>
                    </a:cubicBezTo>
                    <a:cubicBezTo>
                      <a:pt x="311" y="327"/>
                      <a:pt x="318" y="343"/>
                      <a:pt x="318" y="343"/>
                    </a:cubicBezTo>
                    <a:cubicBezTo>
                      <a:pt x="301" y="345"/>
                      <a:pt x="301" y="345"/>
                      <a:pt x="301" y="345"/>
                    </a:cubicBezTo>
                    <a:cubicBezTo>
                      <a:pt x="299" y="366"/>
                      <a:pt x="299" y="366"/>
                      <a:pt x="299" y="366"/>
                    </a:cubicBezTo>
                    <a:cubicBezTo>
                      <a:pt x="278" y="341"/>
                      <a:pt x="278" y="341"/>
                      <a:pt x="278" y="341"/>
                    </a:cubicBezTo>
                    <a:cubicBezTo>
                      <a:pt x="267" y="350"/>
                      <a:pt x="267" y="350"/>
                      <a:pt x="267" y="350"/>
                    </a:cubicBezTo>
                    <a:cubicBezTo>
                      <a:pt x="249" y="345"/>
                      <a:pt x="249" y="345"/>
                      <a:pt x="249" y="345"/>
                    </a:cubicBezTo>
                    <a:cubicBezTo>
                      <a:pt x="260" y="380"/>
                      <a:pt x="260" y="380"/>
                      <a:pt x="260" y="380"/>
                    </a:cubicBezTo>
                    <a:cubicBezTo>
                      <a:pt x="253" y="398"/>
                      <a:pt x="253" y="398"/>
                      <a:pt x="253" y="398"/>
                    </a:cubicBezTo>
                    <a:cubicBezTo>
                      <a:pt x="253" y="398"/>
                      <a:pt x="244" y="421"/>
                      <a:pt x="249" y="440"/>
                    </a:cubicBezTo>
                    <a:cubicBezTo>
                      <a:pt x="253" y="458"/>
                      <a:pt x="232" y="529"/>
                      <a:pt x="232" y="529"/>
                    </a:cubicBezTo>
                    <a:cubicBezTo>
                      <a:pt x="232" y="529"/>
                      <a:pt x="267" y="541"/>
                      <a:pt x="292" y="538"/>
                    </a:cubicBezTo>
                    <a:cubicBezTo>
                      <a:pt x="318" y="536"/>
                      <a:pt x="347" y="538"/>
                      <a:pt x="368" y="552"/>
                    </a:cubicBezTo>
                    <a:cubicBezTo>
                      <a:pt x="389" y="566"/>
                      <a:pt x="368" y="587"/>
                      <a:pt x="368" y="603"/>
                    </a:cubicBezTo>
                    <a:cubicBezTo>
                      <a:pt x="368" y="619"/>
                      <a:pt x="345" y="626"/>
                      <a:pt x="345" y="626"/>
                    </a:cubicBezTo>
                    <a:cubicBezTo>
                      <a:pt x="345" y="626"/>
                      <a:pt x="354" y="658"/>
                      <a:pt x="357" y="672"/>
                    </a:cubicBezTo>
                    <a:cubicBezTo>
                      <a:pt x="359" y="686"/>
                      <a:pt x="343" y="704"/>
                      <a:pt x="331" y="722"/>
                    </a:cubicBezTo>
                    <a:cubicBezTo>
                      <a:pt x="320" y="741"/>
                      <a:pt x="343" y="842"/>
                      <a:pt x="338" y="881"/>
                    </a:cubicBezTo>
                    <a:cubicBezTo>
                      <a:pt x="334" y="920"/>
                      <a:pt x="251" y="1030"/>
                      <a:pt x="251" y="1030"/>
                    </a:cubicBezTo>
                    <a:cubicBezTo>
                      <a:pt x="221" y="1230"/>
                      <a:pt x="221" y="1230"/>
                      <a:pt x="221" y="1230"/>
                    </a:cubicBezTo>
                    <a:cubicBezTo>
                      <a:pt x="189" y="1233"/>
                      <a:pt x="189" y="1233"/>
                      <a:pt x="189" y="1233"/>
                    </a:cubicBezTo>
                    <a:cubicBezTo>
                      <a:pt x="147" y="1224"/>
                      <a:pt x="147" y="1224"/>
                      <a:pt x="147" y="1224"/>
                    </a:cubicBezTo>
                    <a:cubicBezTo>
                      <a:pt x="147" y="1224"/>
                      <a:pt x="69" y="1207"/>
                      <a:pt x="55" y="1207"/>
                    </a:cubicBezTo>
                    <a:cubicBezTo>
                      <a:pt x="42" y="1207"/>
                      <a:pt x="23" y="1214"/>
                      <a:pt x="21" y="1244"/>
                    </a:cubicBezTo>
                    <a:cubicBezTo>
                      <a:pt x="19" y="1274"/>
                      <a:pt x="42" y="1288"/>
                      <a:pt x="42" y="1288"/>
                    </a:cubicBezTo>
                    <a:cubicBezTo>
                      <a:pt x="9" y="1302"/>
                      <a:pt x="9" y="1302"/>
                      <a:pt x="9" y="1302"/>
                    </a:cubicBezTo>
                    <a:cubicBezTo>
                      <a:pt x="0" y="1378"/>
                      <a:pt x="0" y="1378"/>
                      <a:pt x="0" y="1378"/>
                    </a:cubicBezTo>
                    <a:cubicBezTo>
                      <a:pt x="55" y="1405"/>
                      <a:pt x="55" y="1405"/>
                      <a:pt x="55" y="1405"/>
                    </a:cubicBezTo>
                    <a:cubicBezTo>
                      <a:pt x="55" y="1405"/>
                      <a:pt x="90" y="1410"/>
                      <a:pt x="106" y="1414"/>
                    </a:cubicBezTo>
                    <a:cubicBezTo>
                      <a:pt x="122" y="1419"/>
                      <a:pt x="136" y="1433"/>
                      <a:pt x="147" y="1430"/>
                    </a:cubicBezTo>
                    <a:cubicBezTo>
                      <a:pt x="159" y="1428"/>
                      <a:pt x="175" y="1398"/>
                      <a:pt x="175" y="1398"/>
                    </a:cubicBezTo>
                    <a:cubicBezTo>
                      <a:pt x="175" y="1398"/>
                      <a:pt x="193" y="1435"/>
                      <a:pt x="207" y="1451"/>
                    </a:cubicBezTo>
                    <a:cubicBezTo>
                      <a:pt x="221" y="1467"/>
                      <a:pt x="212" y="1506"/>
                      <a:pt x="209" y="1522"/>
                    </a:cubicBezTo>
                    <a:cubicBezTo>
                      <a:pt x="207" y="1539"/>
                      <a:pt x="189" y="1575"/>
                      <a:pt x="189" y="1591"/>
                    </a:cubicBezTo>
                    <a:cubicBezTo>
                      <a:pt x="189" y="1605"/>
                      <a:pt x="206" y="1618"/>
                      <a:pt x="212" y="1622"/>
                    </a:cubicBezTo>
                    <a:cubicBezTo>
                      <a:pt x="239" y="1625"/>
                      <a:pt x="239" y="1625"/>
                      <a:pt x="239" y="1625"/>
                    </a:cubicBezTo>
                    <a:cubicBezTo>
                      <a:pt x="239" y="1625"/>
                      <a:pt x="269" y="1605"/>
                      <a:pt x="285" y="1603"/>
                    </a:cubicBezTo>
                    <a:cubicBezTo>
                      <a:pt x="302" y="1602"/>
                      <a:pt x="351" y="1623"/>
                      <a:pt x="351" y="1623"/>
                    </a:cubicBezTo>
                    <a:cubicBezTo>
                      <a:pt x="370" y="1602"/>
                      <a:pt x="370" y="1602"/>
                      <a:pt x="370" y="1602"/>
                    </a:cubicBezTo>
                    <a:cubicBezTo>
                      <a:pt x="370" y="1602"/>
                      <a:pt x="409" y="1590"/>
                      <a:pt x="427" y="1577"/>
                    </a:cubicBezTo>
                    <a:cubicBezTo>
                      <a:pt x="446" y="1564"/>
                      <a:pt x="474" y="1535"/>
                      <a:pt x="492" y="1527"/>
                    </a:cubicBezTo>
                    <a:cubicBezTo>
                      <a:pt x="510" y="1519"/>
                      <a:pt x="533" y="1517"/>
                      <a:pt x="543" y="1511"/>
                    </a:cubicBezTo>
                    <a:cubicBezTo>
                      <a:pt x="553" y="1504"/>
                      <a:pt x="563" y="1458"/>
                      <a:pt x="563" y="1458"/>
                    </a:cubicBezTo>
                    <a:cubicBezTo>
                      <a:pt x="542" y="1445"/>
                      <a:pt x="542" y="1445"/>
                      <a:pt x="542" y="1445"/>
                    </a:cubicBezTo>
                    <a:cubicBezTo>
                      <a:pt x="566" y="1406"/>
                      <a:pt x="566" y="1406"/>
                      <a:pt x="566" y="1406"/>
                    </a:cubicBezTo>
                    <a:cubicBezTo>
                      <a:pt x="566" y="1406"/>
                      <a:pt x="618" y="1420"/>
                      <a:pt x="619" y="1431"/>
                    </a:cubicBezTo>
                    <a:cubicBezTo>
                      <a:pt x="621" y="1443"/>
                      <a:pt x="619" y="1479"/>
                      <a:pt x="629" y="1486"/>
                    </a:cubicBezTo>
                    <a:cubicBezTo>
                      <a:pt x="639" y="1492"/>
                      <a:pt x="679" y="1527"/>
                      <a:pt x="694" y="1527"/>
                    </a:cubicBezTo>
                    <a:cubicBezTo>
                      <a:pt x="709" y="1527"/>
                      <a:pt x="735" y="1506"/>
                      <a:pt x="735" y="1506"/>
                    </a:cubicBezTo>
                    <a:cubicBezTo>
                      <a:pt x="785" y="1575"/>
                      <a:pt x="785" y="1575"/>
                      <a:pt x="785" y="1575"/>
                    </a:cubicBezTo>
                    <a:cubicBezTo>
                      <a:pt x="785" y="1575"/>
                      <a:pt x="760" y="1588"/>
                      <a:pt x="760" y="1593"/>
                    </a:cubicBezTo>
                    <a:cubicBezTo>
                      <a:pt x="760" y="1598"/>
                      <a:pt x="765" y="1622"/>
                      <a:pt x="765" y="1626"/>
                    </a:cubicBezTo>
                    <a:cubicBezTo>
                      <a:pt x="765" y="1631"/>
                      <a:pt x="752" y="1633"/>
                      <a:pt x="752" y="1633"/>
                    </a:cubicBezTo>
                    <a:cubicBezTo>
                      <a:pt x="752" y="1633"/>
                      <a:pt x="753" y="1646"/>
                      <a:pt x="752" y="1651"/>
                    </a:cubicBezTo>
                    <a:cubicBezTo>
                      <a:pt x="750" y="1656"/>
                      <a:pt x="722" y="1683"/>
                      <a:pt x="722" y="1689"/>
                    </a:cubicBezTo>
                    <a:cubicBezTo>
                      <a:pt x="722" y="1696"/>
                      <a:pt x="760" y="1721"/>
                      <a:pt x="767" y="1722"/>
                    </a:cubicBezTo>
                    <a:cubicBezTo>
                      <a:pt x="773" y="1724"/>
                      <a:pt x="808" y="1714"/>
                      <a:pt x="808" y="1714"/>
                    </a:cubicBezTo>
                    <a:cubicBezTo>
                      <a:pt x="793" y="1767"/>
                      <a:pt x="793" y="1767"/>
                      <a:pt x="793" y="1767"/>
                    </a:cubicBezTo>
                    <a:cubicBezTo>
                      <a:pt x="793" y="1767"/>
                      <a:pt x="770" y="1770"/>
                      <a:pt x="760" y="1775"/>
                    </a:cubicBezTo>
                    <a:cubicBezTo>
                      <a:pt x="750" y="1780"/>
                      <a:pt x="719" y="1804"/>
                      <a:pt x="719" y="1804"/>
                    </a:cubicBezTo>
                    <a:cubicBezTo>
                      <a:pt x="765" y="1868"/>
                      <a:pt x="765" y="1868"/>
                      <a:pt x="765" y="1868"/>
                    </a:cubicBezTo>
                    <a:cubicBezTo>
                      <a:pt x="765" y="1868"/>
                      <a:pt x="801" y="1830"/>
                      <a:pt x="815" y="1830"/>
                    </a:cubicBezTo>
                    <a:cubicBezTo>
                      <a:pt x="828" y="1830"/>
                      <a:pt x="861" y="1840"/>
                      <a:pt x="861" y="1840"/>
                    </a:cubicBezTo>
                    <a:cubicBezTo>
                      <a:pt x="861" y="1840"/>
                      <a:pt x="902" y="1825"/>
                      <a:pt x="916" y="1815"/>
                    </a:cubicBezTo>
                    <a:cubicBezTo>
                      <a:pt x="929" y="1805"/>
                      <a:pt x="964" y="1769"/>
                      <a:pt x="964" y="1769"/>
                    </a:cubicBezTo>
                    <a:cubicBezTo>
                      <a:pt x="1041" y="1792"/>
                      <a:pt x="1041" y="1792"/>
                      <a:pt x="1041" y="1792"/>
                    </a:cubicBezTo>
                    <a:cubicBezTo>
                      <a:pt x="1041" y="1792"/>
                      <a:pt x="1035" y="1770"/>
                      <a:pt x="1046" y="1764"/>
                    </a:cubicBezTo>
                    <a:cubicBezTo>
                      <a:pt x="1058" y="1757"/>
                      <a:pt x="1096" y="1744"/>
                      <a:pt x="1098" y="1739"/>
                    </a:cubicBezTo>
                    <a:cubicBezTo>
                      <a:pt x="1099" y="1734"/>
                      <a:pt x="1104" y="1722"/>
                      <a:pt x="1104" y="1722"/>
                    </a:cubicBezTo>
                    <a:cubicBezTo>
                      <a:pt x="1104" y="1722"/>
                      <a:pt x="1074" y="1714"/>
                      <a:pt x="1073" y="1706"/>
                    </a:cubicBezTo>
                    <a:cubicBezTo>
                      <a:pt x="1071" y="1698"/>
                      <a:pt x="1083" y="1684"/>
                      <a:pt x="1086" y="1666"/>
                    </a:cubicBezTo>
                    <a:cubicBezTo>
                      <a:pt x="1089" y="1648"/>
                      <a:pt x="1086" y="1554"/>
                      <a:pt x="1076" y="1540"/>
                    </a:cubicBezTo>
                    <a:cubicBezTo>
                      <a:pt x="1066" y="1527"/>
                      <a:pt x="1013" y="1511"/>
                      <a:pt x="1002" y="1494"/>
                    </a:cubicBezTo>
                    <a:cubicBezTo>
                      <a:pt x="990" y="1478"/>
                      <a:pt x="995" y="1446"/>
                      <a:pt x="995" y="1446"/>
                    </a:cubicBezTo>
                    <a:cubicBezTo>
                      <a:pt x="995" y="1446"/>
                      <a:pt x="1058" y="1458"/>
                      <a:pt x="1069" y="1449"/>
                    </a:cubicBezTo>
                    <a:cubicBezTo>
                      <a:pt x="1081" y="1441"/>
                      <a:pt x="1084" y="1413"/>
                      <a:pt x="1084" y="1413"/>
                    </a:cubicBezTo>
                    <a:cubicBezTo>
                      <a:pt x="1122" y="1392"/>
                      <a:pt x="1122" y="1392"/>
                      <a:pt x="1122" y="1392"/>
                    </a:cubicBezTo>
                    <a:cubicBezTo>
                      <a:pt x="1122" y="1392"/>
                      <a:pt x="1142" y="1401"/>
                      <a:pt x="1157" y="1400"/>
                    </a:cubicBezTo>
                    <a:cubicBezTo>
                      <a:pt x="1172" y="1398"/>
                      <a:pt x="1197" y="1372"/>
                      <a:pt x="1210" y="1375"/>
                    </a:cubicBezTo>
                    <a:cubicBezTo>
                      <a:pt x="1223" y="1378"/>
                      <a:pt x="1243" y="1421"/>
                      <a:pt x="1240" y="1443"/>
                    </a:cubicBezTo>
                    <a:cubicBezTo>
                      <a:pt x="1236" y="1464"/>
                      <a:pt x="1235" y="1507"/>
                      <a:pt x="1235" y="1507"/>
                    </a:cubicBezTo>
                    <a:cubicBezTo>
                      <a:pt x="1326" y="1516"/>
                      <a:pt x="1326" y="1516"/>
                      <a:pt x="1326" y="1516"/>
                    </a:cubicBezTo>
                    <a:cubicBezTo>
                      <a:pt x="1326" y="1516"/>
                      <a:pt x="1364" y="1517"/>
                      <a:pt x="1372" y="1512"/>
                    </a:cubicBezTo>
                    <a:cubicBezTo>
                      <a:pt x="1380" y="1507"/>
                      <a:pt x="1392" y="1488"/>
                      <a:pt x="1395" y="1483"/>
                    </a:cubicBezTo>
                    <a:cubicBezTo>
                      <a:pt x="1399" y="1478"/>
                      <a:pt x="1400" y="1459"/>
                      <a:pt x="1400" y="1459"/>
                    </a:cubicBezTo>
                    <a:cubicBezTo>
                      <a:pt x="1422" y="1454"/>
                      <a:pt x="1422" y="1454"/>
                      <a:pt x="1422" y="1454"/>
                    </a:cubicBezTo>
                    <a:cubicBezTo>
                      <a:pt x="1453" y="1413"/>
                      <a:pt x="1453" y="1413"/>
                      <a:pt x="1453" y="1413"/>
                    </a:cubicBezTo>
                    <a:cubicBezTo>
                      <a:pt x="1493" y="1430"/>
                      <a:pt x="1493" y="1430"/>
                      <a:pt x="1493" y="1430"/>
                    </a:cubicBezTo>
                    <a:cubicBezTo>
                      <a:pt x="1475" y="1456"/>
                      <a:pt x="1475" y="1456"/>
                      <a:pt x="1475" y="1456"/>
                    </a:cubicBezTo>
                    <a:cubicBezTo>
                      <a:pt x="1475" y="1456"/>
                      <a:pt x="1490" y="1492"/>
                      <a:pt x="1490" y="1497"/>
                    </a:cubicBezTo>
                    <a:cubicBezTo>
                      <a:pt x="1490" y="1502"/>
                      <a:pt x="1473" y="1522"/>
                      <a:pt x="1473" y="1522"/>
                    </a:cubicBezTo>
                    <a:cubicBezTo>
                      <a:pt x="1473" y="1522"/>
                      <a:pt x="1465" y="1555"/>
                      <a:pt x="1463" y="1562"/>
                    </a:cubicBezTo>
                    <a:cubicBezTo>
                      <a:pt x="1461" y="1569"/>
                      <a:pt x="1433" y="1577"/>
                      <a:pt x="1414" y="1585"/>
                    </a:cubicBezTo>
                    <a:cubicBezTo>
                      <a:pt x="1394" y="1593"/>
                      <a:pt x="1389" y="1658"/>
                      <a:pt x="1389" y="1658"/>
                    </a:cubicBezTo>
                    <a:cubicBezTo>
                      <a:pt x="1452" y="1678"/>
                      <a:pt x="1452" y="1678"/>
                      <a:pt x="1452" y="1678"/>
                    </a:cubicBezTo>
                    <a:cubicBezTo>
                      <a:pt x="1433" y="1704"/>
                      <a:pt x="1433" y="1704"/>
                      <a:pt x="1433" y="1704"/>
                    </a:cubicBezTo>
                    <a:cubicBezTo>
                      <a:pt x="1442" y="1721"/>
                      <a:pt x="1442" y="1721"/>
                      <a:pt x="1442" y="1721"/>
                    </a:cubicBezTo>
                    <a:cubicBezTo>
                      <a:pt x="1407" y="1724"/>
                      <a:pt x="1407" y="1724"/>
                      <a:pt x="1407" y="1724"/>
                    </a:cubicBezTo>
                    <a:cubicBezTo>
                      <a:pt x="1418" y="1782"/>
                      <a:pt x="1418" y="1782"/>
                      <a:pt x="1418" y="1782"/>
                    </a:cubicBezTo>
                    <a:cubicBezTo>
                      <a:pt x="1455" y="1772"/>
                      <a:pt x="1455" y="1772"/>
                      <a:pt x="1455" y="1772"/>
                    </a:cubicBezTo>
                    <a:cubicBezTo>
                      <a:pt x="1460" y="1784"/>
                      <a:pt x="1460" y="1784"/>
                      <a:pt x="1460" y="1784"/>
                    </a:cubicBezTo>
                    <a:cubicBezTo>
                      <a:pt x="1493" y="1777"/>
                      <a:pt x="1493" y="1777"/>
                      <a:pt x="1493" y="1777"/>
                    </a:cubicBezTo>
                    <a:cubicBezTo>
                      <a:pt x="1508" y="1790"/>
                      <a:pt x="1508" y="1790"/>
                      <a:pt x="1508" y="1790"/>
                    </a:cubicBezTo>
                    <a:cubicBezTo>
                      <a:pt x="1480" y="1817"/>
                      <a:pt x="1480" y="1817"/>
                      <a:pt x="1480" y="1817"/>
                    </a:cubicBezTo>
                    <a:cubicBezTo>
                      <a:pt x="1480" y="1817"/>
                      <a:pt x="1501" y="1827"/>
                      <a:pt x="1509" y="1830"/>
                    </a:cubicBezTo>
                    <a:cubicBezTo>
                      <a:pt x="1518" y="1833"/>
                      <a:pt x="1519" y="1845"/>
                      <a:pt x="1519" y="1845"/>
                    </a:cubicBezTo>
                    <a:cubicBezTo>
                      <a:pt x="1511" y="1855"/>
                      <a:pt x="1511" y="1855"/>
                      <a:pt x="1511" y="1855"/>
                    </a:cubicBezTo>
                    <a:cubicBezTo>
                      <a:pt x="1511" y="1855"/>
                      <a:pt x="1524" y="1886"/>
                      <a:pt x="1524" y="1895"/>
                    </a:cubicBezTo>
                    <a:cubicBezTo>
                      <a:pt x="1524" y="1903"/>
                      <a:pt x="1504" y="1923"/>
                      <a:pt x="1506" y="1934"/>
                    </a:cubicBezTo>
                    <a:cubicBezTo>
                      <a:pt x="1508" y="1946"/>
                      <a:pt x="1528" y="1952"/>
                      <a:pt x="1528" y="1952"/>
                    </a:cubicBezTo>
                    <a:cubicBezTo>
                      <a:pt x="1551" y="1939"/>
                      <a:pt x="1551" y="1939"/>
                      <a:pt x="1551" y="1939"/>
                    </a:cubicBezTo>
                    <a:cubicBezTo>
                      <a:pt x="1574" y="1942"/>
                      <a:pt x="1574" y="1942"/>
                      <a:pt x="1574" y="1942"/>
                    </a:cubicBezTo>
                    <a:cubicBezTo>
                      <a:pt x="1574" y="1942"/>
                      <a:pt x="1571" y="1964"/>
                      <a:pt x="1571" y="1972"/>
                    </a:cubicBezTo>
                    <a:cubicBezTo>
                      <a:pt x="1571" y="1981"/>
                      <a:pt x="1576" y="1997"/>
                      <a:pt x="1576" y="1997"/>
                    </a:cubicBezTo>
                    <a:cubicBezTo>
                      <a:pt x="1610" y="2004"/>
                      <a:pt x="1610" y="2004"/>
                      <a:pt x="1610" y="2004"/>
                    </a:cubicBezTo>
                    <a:cubicBezTo>
                      <a:pt x="1610" y="2004"/>
                      <a:pt x="1600" y="2038"/>
                      <a:pt x="1605" y="2048"/>
                    </a:cubicBezTo>
                    <a:cubicBezTo>
                      <a:pt x="1610" y="2058"/>
                      <a:pt x="1612" y="2067"/>
                      <a:pt x="1617" y="2067"/>
                    </a:cubicBezTo>
                    <a:cubicBezTo>
                      <a:pt x="1622" y="2067"/>
                      <a:pt x="1634" y="2052"/>
                      <a:pt x="1645" y="2053"/>
                    </a:cubicBezTo>
                    <a:cubicBezTo>
                      <a:pt x="1657" y="2055"/>
                      <a:pt x="1680" y="2050"/>
                      <a:pt x="1680" y="2058"/>
                    </a:cubicBezTo>
                    <a:cubicBezTo>
                      <a:pt x="1680" y="2067"/>
                      <a:pt x="1673" y="2075"/>
                      <a:pt x="1673" y="2075"/>
                    </a:cubicBezTo>
                    <a:cubicBezTo>
                      <a:pt x="1673" y="2075"/>
                      <a:pt x="1672" y="2118"/>
                      <a:pt x="1662" y="2138"/>
                    </a:cubicBezTo>
                    <a:cubicBezTo>
                      <a:pt x="1652" y="2158"/>
                      <a:pt x="1624" y="2182"/>
                      <a:pt x="1624" y="2182"/>
                    </a:cubicBezTo>
                    <a:cubicBezTo>
                      <a:pt x="1624" y="2182"/>
                      <a:pt x="1643" y="2209"/>
                      <a:pt x="1643" y="2215"/>
                    </a:cubicBezTo>
                    <a:cubicBezTo>
                      <a:pt x="1643" y="2222"/>
                      <a:pt x="1625" y="2247"/>
                      <a:pt x="1625" y="2247"/>
                    </a:cubicBezTo>
                    <a:cubicBezTo>
                      <a:pt x="1629" y="2280"/>
                      <a:pt x="1629" y="2280"/>
                      <a:pt x="1629" y="2280"/>
                    </a:cubicBezTo>
                    <a:cubicBezTo>
                      <a:pt x="1655" y="2272"/>
                      <a:pt x="1655" y="2272"/>
                      <a:pt x="1655" y="2272"/>
                    </a:cubicBezTo>
                    <a:cubicBezTo>
                      <a:pt x="1674" y="2273"/>
                      <a:pt x="1674" y="2273"/>
                      <a:pt x="1674" y="2273"/>
                    </a:cubicBezTo>
                    <a:cubicBezTo>
                      <a:pt x="1694" y="2265"/>
                      <a:pt x="1694" y="2265"/>
                      <a:pt x="1694" y="2265"/>
                    </a:cubicBezTo>
                    <a:cubicBezTo>
                      <a:pt x="1694" y="2265"/>
                      <a:pt x="1702" y="2297"/>
                      <a:pt x="1710" y="2300"/>
                    </a:cubicBezTo>
                    <a:cubicBezTo>
                      <a:pt x="1717" y="2302"/>
                      <a:pt x="1731" y="2281"/>
                      <a:pt x="1731" y="2281"/>
                    </a:cubicBezTo>
                    <a:cubicBezTo>
                      <a:pt x="1731" y="2281"/>
                      <a:pt x="1739" y="2294"/>
                      <a:pt x="1754" y="2294"/>
                    </a:cubicBezTo>
                    <a:cubicBezTo>
                      <a:pt x="1770" y="2294"/>
                      <a:pt x="1778" y="2286"/>
                      <a:pt x="1778" y="2286"/>
                    </a:cubicBezTo>
                    <a:cubicBezTo>
                      <a:pt x="1797" y="2321"/>
                      <a:pt x="1797" y="2321"/>
                      <a:pt x="1797" y="2321"/>
                    </a:cubicBezTo>
                    <a:cubicBezTo>
                      <a:pt x="1797" y="2321"/>
                      <a:pt x="1820" y="2334"/>
                      <a:pt x="1820" y="2347"/>
                    </a:cubicBezTo>
                    <a:cubicBezTo>
                      <a:pt x="1820" y="2360"/>
                      <a:pt x="1820" y="2360"/>
                      <a:pt x="1820" y="2360"/>
                    </a:cubicBezTo>
                    <a:cubicBezTo>
                      <a:pt x="1820" y="2360"/>
                      <a:pt x="1797" y="2342"/>
                      <a:pt x="1789" y="2350"/>
                    </a:cubicBezTo>
                    <a:cubicBezTo>
                      <a:pt x="1781" y="2358"/>
                      <a:pt x="1786" y="2376"/>
                      <a:pt x="1786" y="2376"/>
                    </a:cubicBezTo>
                    <a:cubicBezTo>
                      <a:pt x="1754" y="2405"/>
                      <a:pt x="1754" y="2405"/>
                      <a:pt x="1754" y="2405"/>
                    </a:cubicBezTo>
                    <a:cubicBezTo>
                      <a:pt x="1778" y="2445"/>
                      <a:pt x="1778" y="2445"/>
                      <a:pt x="1778" y="2445"/>
                    </a:cubicBezTo>
                    <a:cubicBezTo>
                      <a:pt x="1799" y="2466"/>
                      <a:pt x="1799" y="2466"/>
                      <a:pt x="1799" y="2466"/>
                    </a:cubicBezTo>
                    <a:cubicBezTo>
                      <a:pt x="1789" y="2510"/>
                      <a:pt x="1789" y="2510"/>
                      <a:pt x="1789" y="2510"/>
                    </a:cubicBezTo>
                    <a:cubicBezTo>
                      <a:pt x="1789" y="2510"/>
                      <a:pt x="1762" y="2526"/>
                      <a:pt x="1754" y="2526"/>
                    </a:cubicBezTo>
                    <a:cubicBezTo>
                      <a:pt x="1746" y="2526"/>
                      <a:pt x="1728" y="2582"/>
                      <a:pt x="1728" y="2582"/>
                    </a:cubicBezTo>
                    <a:cubicBezTo>
                      <a:pt x="1783" y="2613"/>
                      <a:pt x="1783" y="2613"/>
                      <a:pt x="1783" y="2613"/>
                    </a:cubicBezTo>
                    <a:cubicBezTo>
                      <a:pt x="1783" y="2613"/>
                      <a:pt x="1804" y="2608"/>
                      <a:pt x="1815" y="2613"/>
                    </a:cubicBezTo>
                    <a:cubicBezTo>
                      <a:pt x="1825" y="2618"/>
                      <a:pt x="1839" y="2634"/>
                      <a:pt x="1860" y="2626"/>
                    </a:cubicBezTo>
                    <a:cubicBezTo>
                      <a:pt x="1881" y="2618"/>
                      <a:pt x="1876" y="2592"/>
                      <a:pt x="1876" y="2592"/>
                    </a:cubicBezTo>
                    <a:cubicBezTo>
                      <a:pt x="1854" y="2600"/>
                      <a:pt x="1854" y="2600"/>
                      <a:pt x="1854" y="2600"/>
                    </a:cubicBezTo>
                    <a:cubicBezTo>
                      <a:pt x="1839" y="2566"/>
                      <a:pt x="1839" y="2566"/>
                      <a:pt x="1839" y="2566"/>
                    </a:cubicBezTo>
                    <a:cubicBezTo>
                      <a:pt x="1889" y="2537"/>
                      <a:pt x="1889" y="2537"/>
                      <a:pt x="1889" y="2537"/>
                    </a:cubicBezTo>
                    <a:cubicBezTo>
                      <a:pt x="1897" y="2505"/>
                      <a:pt x="1897" y="2505"/>
                      <a:pt x="1897" y="2505"/>
                    </a:cubicBezTo>
                    <a:cubicBezTo>
                      <a:pt x="1928" y="2545"/>
                      <a:pt x="1928" y="2545"/>
                      <a:pt x="1928" y="2545"/>
                    </a:cubicBezTo>
                    <a:cubicBezTo>
                      <a:pt x="1931" y="2513"/>
                      <a:pt x="1931" y="2513"/>
                      <a:pt x="1931" y="2513"/>
                    </a:cubicBezTo>
                    <a:cubicBezTo>
                      <a:pt x="1955" y="2508"/>
                      <a:pt x="1955" y="2508"/>
                      <a:pt x="1955" y="2508"/>
                    </a:cubicBezTo>
                    <a:cubicBezTo>
                      <a:pt x="1955" y="2508"/>
                      <a:pt x="1967" y="2529"/>
                      <a:pt x="1976" y="2549"/>
                    </a:cubicBezTo>
                    <a:cubicBezTo>
                      <a:pt x="2013" y="2534"/>
                      <a:pt x="2013" y="2534"/>
                      <a:pt x="2013" y="2534"/>
                    </a:cubicBezTo>
                    <a:cubicBezTo>
                      <a:pt x="2013" y="2534"/>
                      <a:pt x="2025" y="2498"/>
                      <a:pt x="2038" y="2498"/>
                    </a:cubicBezTo>
                    <a:cubicBezTo>
                      <a:pt x="2050" y="2498"/>
                      <a:pt x="2069" y="2506"/>
                      <a:pt x="2069" y="2506"/>
                    </a:cubicBezTo>
                    <a:cubicBezTo>
                      <a:pt x="2080" y="2492"/>
                      <a:pt x="2080" y="2492"/>
                      <a:pt x="2080" y="2492"/>
                    </a:cubicBezTo>
                    <a:cubicBezTo>
                      <a:pt x="2130" y="2483"/>
                      <a:pt x="2130" y="2483"/>
                      <a:pt x="2130" y="2483"/>
                    </a:cubicBezTo>
                    <a:cubicBezTo>
                      <a:pt x="2139" y="2443"/>
                      <a:pt x="2139" y="2443"/>
                      <a:pt x="2139" y="2443"/>
                    </a:cubicBezTo>
                    <a:cubicBezTo>
                      <a:pt x="2139" y="2443"/>
                      <a:pt x="2155" y="2450"/>
                      <a:pt x="2162" y="2450"/>
                    </a:cubicBezTo>
                    <a:cubicBezTo>
                      <a:pt x="2168" y="2450"/>
                      <a:pt x="2237" y="2403"/>
                      <a:pt x="2248" y="2391"/>
                    </a:cubicBezTo>
                    <a:cubicBezTo>
                      <a:pt x="2258" y="2378"/>
                      <a:pt x="2258" y="2334"/>
                      <a:pt x="2258" y="2334"/>
                    </a:cubicBezTo>
                    <a:cubicBezTo>
                      <a:pt x="2290" y="2330"/>
                      <a:pt x="2290" y="2330"/>
                      <a:pt x="2290" y="2330"/>
                    </a:cubicBezTo>
                    <a:cubicBezTo>
                      <a:pt x="2355" y="2376"/>
                      <a:pt x="2355" y="2376"/>
                      <a:pt x="2355" y="2376"/>
                    </a:cubicBezTo>
                    <a:cubicBezTo>
                      <a:pt x="2397" y="2357"/>
                      <a:pt x="2397" y="2357"/>
                      <a:pt x="2397" y="2357"/>
                    </a:cubicBezTo>
                    <a:cubicBezTo>
                      <a:pt x="2429" y="2372"/>
                      <a:pt x="2429" y="2372"/>
                      <a:pt x="2429" y="2372"/>
                    </a:cubicBezTo>
                    <a:cubicBezTo>
                      <a:pt x="2429" y="2372"/>
                      <a:pt x="2435" y="2363"/>
                      <a:pt x="2437" y="2357"/>
                    </a:cubicBezTo>
                    <a:cubicBezTo>
                      <a:pt x="2439" y="2351"/>
                      <a:pt x="2420" y="2345"/>
                      <a:pt x="2420" y="2345"/>
                    </a:cubicBezTo>
                    <a:cubicBezTo>
                      <a:pt x="2420" y="2345"/>
                      <a:pt x="2414" y="2315"/>
                      <a:pt x="2424" y="2311"/>
                    </a:cubicBezTo>
                    <a:cubicBezTo>
                      <a:pt x="2435" y="2307"/>
                      <a:pt x="2445" y="2305"/>
                      <a:pt x="2445" y="2305"/>
                    </a:cubicBezTo>
                    <a:cubicBezTo>
                      <a:pt x="2450" y="2288"/>
                      <a:pt x="2450" y="2288"/>
                      <a:pt x="2450" y="2288"/>
                    </a:cubicBezTo>
                    <a:cubicBezTo>
                      <a:pt x="2453" y="2288"/>
                      <a:pt x="2453" y="2288"/>
                      <a:pt x="2453" y="2288"/>
                    </a:cubicBezTo>
                    <a:cubicBezTo>
                      <a:pt x="2434" y="2261"/>
                      <a:pt x="2434" y="2261"/>
                      <a:pt x="2434" y="2261"/>
                    </a:cubicBezTo>
                    <a:cubicBezTo>
                      <a:pt x="2431" y="2219"/>
                      <a:pt x="2431" y="2219"/>
                      <a:pt x="2431" y="2219"/>
                    </a:cubicBezTo>
                    <a:cubicBezTo>
                      <a:pt x="2412" y="2202"/>
                      <a:pt x="2412" y="2202"/>
                      <a:pt x="2412" y="2202"/>
                    </a:cubicBezTo>
                    <a:cubicBezTo>
                      <a:pt x="2412" y="2175"/>
                      <a:pt x="2412" y="2175"/>
                      <a:pt x="2412" y="2175"/>
                    </a:cubicBezTo>
                    <a:cubicBezTo>
                      <a:pt x="2384" y="2150"/>
                      <a:pt x="2384" y="2150"/>
                      <a:pt x="2384" y="2150"/>
                    </a:cubicBezTo>
                    <a:cubicBezTo>
                      <a:pt x="2386" y="2088"/>
                      <a:pt x="2386" y="2088"/>
                      <a:pt x="2386" y="2088"/>
                    </a:cubicBezTo>
                    <a:cubicBezTo>
                      <a:pt x="2386" y="2088"/>
                      <a:pt x="2421" y="2041"/>
                      <a:pt x="2421" y="2030"/>
                    </a:cubicBezTo>
                    <a:cubicBezTo>
                      <a:pt x="2421" y="2019"/>
                      <a:pt x="2396" y="1992"/>
                      <a:pt x="2396" y="1992"/>
                    </a:cubicBezTo>
                    <a:cubicBezTo>
                      <a:pt x="2420" y="1970"/>
                      <a:pt x="2420" y="1970"/>
                      <a:pt x="2420" y="1970"/>
                    </a:cubicBezTo>
                    <a:cubicBezTo>
                      <a:pt x="2386" y="1958"/>
                      <a:pt x="2386" y="1958"/>
                      <a:pt x="2386" y="1958"/>
                    </a:cubicBezTo>
                    <a:cubicBezTo>
                      <a:pt x="2375" y="1910"/>
                      <a:pt x="2375" y="1910"/>
                      <a:pt x="2375" y="1910"/>
                    </a:cubicBezTo>
                    <a:cubicBezTo>
                      <a:pt x="2412" y="1911"/>
                      <a:pt x="2412" y="1911"/>
                      <a:pt x="2412" y="1911"/>
                    </a:cubicBezTo>
                    <a:cubicBezTo>
                      <a:pt x="2426" y="1883"/>
                      <a:pt x="2426" y="1883"/>
                      <a:pt x="2426" y="1883"/>
                    </a:cubicBezTo>
                    <a:cubicBezTo>
                      <a:pt x="2426" y="1883"/>
                      <a:pt x="2450" y="1877"/>
                      <a:pt x="2468" y="1875"/>
                    </a:cubicBezTo>
                    <a:cubicBezTo>
                      <a:pt x="2487" y="1874"/>
                      <a:pt x="2535" y="1881"/>
                      <a:pt x="2535" y="1881"/>
                    </a:cubicBezTo>
                    <a:cubicBezTo>
                      <a:pt x="2535" y="1881"/>
                      <a:pt x="2562" y="1872"/>
                      <a:pt x="2570" y="1872"/>
                    </a:cubicBezTo>
                    <a:cubicBezTo>
                      <a:pt x="2578" y="1872"/>
                      <a:pt x="2615" y="1867"/>
                      <a:pt x="2615" y="1867"/>
                    </a:cubicBezTo>
                    <a:cubicBezTo>
                      <a:pt x="2626" y="1844"/>
                      <a:pt x="2626" y="1844"/>
                      <a:pt x="2626" y="1844"/>
                    </a:cubicBezTo>
                    <a:cubicBezTo>
                      <a:pt x="2599" y="1821"/>
                      <a:pt x="2599" y="1821"/>
                      <a:pt x="2599" y="1821"/>
                    </a:cubicBezTo>
                    <a:cubicBezTo>
                      <a:pt x="2599" y="1821"/>
                      <a:pt x="2637" y="1810"/>
                      <a:pt x="2648" y="1802"/>
                    </a:cubicBezTo>
                    <a:cubicBezTo>
                      <a:pt x="2659" y="1794"/>
                      <a:pt x="2670" y="1769"/>
                      <a:pt x="2670" y="1764"/>
                    </a:cubicBezTo>
                    <a:cubicBezTo>
                      <a:pt x="2670" y="1760"/>
                      <a:pt x="2637" y="1730"/>
                      <a:pt x="2637" y="1730"/>
                    </a:cubicBezTo>
                    <a:cubicBezTo>
                      <a:pt x="2637" y="1730"/>
                      <a:pt x="2676" y="1716"/>
                      <a:pt x="2682" y="1705"/>
                    </a:cubicBezTo>
                    <a:cubicBezTo>
                      <a:pt x="2688" y="1694"/>
                      <a:pt x="2687" y="1691"/>
                      <a:pt x="2687" y="1691"/>
                    </a:cubicBezTo>
                    <a:cubicBezTo>
                      <a:pt x="2687" y="1691"/>
                      <a:pt x="2649" y="1652"/>
                      <a:pt x="2646" y="1639"/>
                    </a:cubicBezTo>
                    <a:cubicBezTo>
                      <a:pt x="2643" y="1627"/>
                      <a:pt x="2659" y="1613"/>
                      <a:pt x="2659" y="1613"/>
                    </a:cubicBezTo>
                    <a:cubicBezTo>
                      <a:pt x="2620" y="1590"/>
                      <a:pt x="2620" y="1590"/>
                      <a:pt x="2620" y="1590"/>
                    </a:cubicBezTo>
                    <a:cubicBezTo>
                      <a:pt x="2620" y="1590"/>
                      <a:pt x="2626" y="1580"/>
                      <a:pt x="2640" y="1579"/>
                    </a:cubicBezTo>
                    <a:cubicBezTo>
                      <a:pt x="2654" y="1577"/>
                      <a:pt x="2676" y="1568"/>
                      <a:pt x="2676" y="1568"/>
                    </a:cubicBezTo>
                    <a:cubicBezTo>
                      <a:pt x="2676" y="1568"/>
                      <a:pt x="2676" y="1554"/>
                      <a:pt x="2668" y="1546"/>
                    </a:cubicBezTo>
                    <a:cubicBezTo>
                      <a:pt x="2660" y="1538"/>
                      <a:pt x="2646" y="1522"/>
                      <a:pt x="2629" y="1513"/>
                    </a:cubicBezTo>
                    <a:cubicBezTo>
                      <a:pt x="2612" y="1504"/>
                      <a:pt x="2598" y="1438"/>
                      <a:pt x="2598" y="1438"/>
                    </a:cubicBezTo>
                    <a:cubicBezTo>
                      <a:pt x="2645" y="1429"/>
                      <a:pt x="2645" y="1429"/>
                      <a:pt x="2645" y="1429"/>
                    </a:cubicBezTo>
                    <a:cubicBezTo>
                      <a:pt x="2645" y="1429"/>
                      <a:pt x="2621" y="1397"/>
                      <a:pt x="2613" y="1387"/>
                    </a:cubicBezTo>
                    <a:cubicBezTo>
                      <a:pt x="2606" y="1376"/>
                      <a:pt x="2590" y="1343"/>
                      <a:pt x="2590" y="1343"/>
                    </a:cubicBezTo>
                    <a:cubicBezTo>
                      <a:pt x="2623" y="1308"/>
                      <a:pt x="2623" y="1308"/>
                      <a:pt x="2623" y="1308"/>
                    </a:cubicBezTo>
                    <a:cubicBezTo>
                      <a:pt x="2615" y="1296"/>
                      <a:pt x="2615" y="1296"/>
                      <a:pt x="2615" y="1296"/>
                    </a:cubicBezTo>
                    <a:cubicBezTo>
                      <a:pt x="2592" y="1319"/>
                      <a:pt x="2592" y="1319"/>
                      <a:pt x="2592" y="1319"/>
                    </a:cubicBezTo>
                    <a:cubicBezTo>
                      <a:pt x="2592" y="1319"/>
                      <a:pt x="2545" y="1237"/>
                      <a:pt x="2540" y="1227"/>
                    </a:cubicBezTo>
                    <a:cubicBezTo>
                      <a:pt x="2535" y="1218"/>
                      <a:pt x="2512" y="1213"/>
                      <a:pt x="2512" y="1213"/>
                    </a:cubicBezTo>
                    <a:cubicBezTo>
                      <a:pt x="2512" y="1213"/>
                      <a:pt x="2503" y="1193"/>
                      <a:pt x="2503" y="1188"/>
                    </a:cubicBezTo>
                    <a:cubicBezTo>
                      <a:pt x="2503" y="1184"/>
                      <a:pt x="2485" y="1154"/>
                      <a:pt x="2487" y="1141"/>
                    </a:cubicBezTo>
                    <a:cubicBezTo>
                      <a:pt x="2489" y="1129"/>
                      <a:pt x="2487" y="1087"/>
                      <a:pt x="2487" y="1087"/>
                    </a:cubicBezTo>
                    <a:cubicBezTo>
                      <a:pt x="2531" y="1074"/>
                      <a:pt x="2531" y="1074"/>
                      <a:pt x="2531" y="1074"/>
                    </a:cubicBezTo>
                    <a:cubicBezTo>
                      <a:pt x="2589" y="1082"/>
                      <a:pt x="2589" y="1082"/>
                      <a:pt x="2589" y="1082"/>
                    </a:cubicBezTo>
                    <a:cubicBezTo>
                      <a:pt x="2610" y="1045"/>
                      <a:pt x="2610" y="1045"/>
                      <a:pt x="2610" y="1045"/>
                    </a:cubicBezTo>
                    <a:cubicBezTo>
                      <a:pt x="2629" y="1041"/>
                      <a:pt x="2629" y="1041"/>
                      <a:pt x="2629" y="1041"/>
                    </a:cubicBezTo>
                    <a:cubicBezTo>
                      <a:pt x="2629" y="1041"/>
                      <a:pt x="2626" y="1027"/>
                      <a:pt x="2638" y="1017"/>
                    </a:cubicBezTo>
                    <a:cubicBezTo>
                      <a:pt x="2651" y="1006"/>
                      <a:pt x="2681" y="1009"/>
                      <a:pt x="2687" y="1009"/>
                    </a:cubicBezTo>
                    <a:cubicBezTo>
                      <a:pt x="2693" y="1009"/>
                      <a:pt x="2715" y="1034"/>
                      <a:pt x="2715" y="1034"/>
                    </a:cubicBezTo>
                    <a:cubicBezTo>
                      <a:pt x="2715" y="1034"/>
                      <a:pt x="2754" y="1024"/>
                      <a:pt x="2762" y="1026"/>
                    </a:cubicBezTo>
                    <a:cubicBezTo>
                      <a:pt x="2770" y="1027"/>
                      <a:pt x="2791" y="1049"/>
                      <a:pt x="2791" y="1049"/>
                    </a:cubicBezTo>
                    <a:cubicBezTo>
                      <a:pt x="2801" y="1041"/>
                      <a:pt x="2801" y="1041"/>
                      <a:pt x="2801" y="1041"/>
                    </a:cubicBezTo>
                    <a:cubicBezTo>
                      <a:pt x="2801" y="1041"/>
                      <a:pt x="2826" y="1048"/>
                      <a:pt x="2843" y="1045"/>
                    </a:cubicBezTo>
                    <a:cubicBezTo>
                      <a:pt x="2860" y="1041"/>
                      <a:pt x="2874" y="1015"/>
                      <a:pt x="2885" y="1010"/>
                    </a:cubicBezTo>
                    <a:cubicBezTo>
                      <a:pt x="2896" y="1006"/>
                      <a:pt x="2932" y="974"/>
                      <a:pt x="2932" y="974"/>
                    </a:cubicBezTo>
                    <a:cubicBezTo>
                      <a:pt x="2940" y="921"/>
                      <a:pt x="2940" y="921"/>
                      <a:pt x="2940" y="921"/>
                    </a:cubicBezTo>
                    <a:cubicBezTo>
                      <a:pt x="2940" y="921"/>
                      <a:pt x="2963" y="917"/>
                      <a:pt x="2973" y="913"/>
                    </a:cubicBezTo>
                    <a:cubicBezTo>
                      <a:pt x="2982" y="910"/>
                      <a:pt x="2987" y="895"/>
                      <a:pt x="2987" y="895"/>
                    </a:cubicBezTo>
                    <a:cubicBezTo>
                      <a:pt x="2987" y="895"/>
                      <a:pt x="2987" y="895"/>
                      <a:pt x="2987" y="895"/>
                    </a:cubicBezTo>
                    <a:cubicBezTo>
                      <a:pt x="2979" y="885"/>
                      <a:pt x="2969" y="873"/>
                      <a:pt x="2966" y="871"/>
                    </a:cubicBezTo>
                    <a:close/>
                    <a:moveTo>
                      <a:pt x="1421" y="838"/>
                    </a:moveTo>
                    <a:cubicBezTo>
                      <a:pt x="1421" y="846"/>
                      <a:pt x="1415" y="869"/>
                      <a:pt x="1415" y="869"/>
                    </a:cubicBezTo>
                    <a:cubicBezTo>
                      <a:pt x="1406" y="874"/>
                      <a:pt x="1406" y="874"/>
                      <a:pt x="1406" y="874"/>
                    </a:cubicBezTo>
                    <a:cubicBezTo>
                      <a:pt x="1406" y="874"/>
                      <a:pt x="1387" y="897"/>
                      <a:pt x="1377" y="901"/>
                    </a:cubicBezTo>
                    <a:cubicBezTo>
                      <a:pt x="1367" y="906"/>
                      <a:pt x="1344" y="891"/>
                      <a:pt x="1338" y="889"/>
                    </a:cubicBezTo>
                    <a:cubicBezTo>
                      <a:pt x="1333" y="887"/>
                      <a:pt x="1327" y="889"/>
                      <a:pt x="1315" y="887"/>
                    </a:cubicBezTo>
                    <a:cubicBezTo>
                      <a:pt x="1302" y="884"/>
                      <a:pt x="1282" y="862"/>
                      <a:pt x="1282" y="862"/>
                    </a:cubicBezTo>
                    <a:cubicBezTo>
                      <a:pt x="1246" y="865"/>
                      <a:pt x="1246" y="865"/>
                      <a:pt x="1246" y="865"/>
                    </a:cubicBezTo>
                    <a:cubicBezTo>
                      <a:pt x="1241" y="819"/>
                      <a:pt x="1241" y="819"/>
                      <a:pt x="1241" y="819"/>
                    </a:cubicBezTo>
                    <a:cubicBezTo>
                      <a:pt x="1225" y="809"/>
                      <a:pt x="1225" y="809"/>
                      <a:pt x="1225" y="809"/>
                    </a:cubicBezTo>
                    <a:cubicBezTo>
                      <a:pt x="1225" y="809"/>
                      <a:pt x="1202" y="738"/>
                      <a:pt x="1199" y="733"/>
                    </a:cubicBezTo>
                    <a:cubicBezTo>
                      <a:pt x="1195" y="729"/>
                      <a:pt x="1168" y="723"/>
                      <a:pt x="1148" y="720"/>
                    </a:cubicBezTo>
                    <a:cubicBezTo>
                      <a:pt x="1128" y="716"/>
                      <a:pt x="1116" y="674"/>
                      <a:pt x="1116" y="674"/>
                    </a:cubicBezTo>
                    <a:cubicBezTo>
                      <a:pt x="1116" y="674"/>
                      <a:pt x="1143" y="675"/>
                      <a:pt x="1149" y="676"/>
                    </a:cubicBezTo>
                    <a:cubicBezTo>
                      <a:pt x="1155" y="677"/>
                      <a:pt x="1165" y="698"/>
                      <a:pt x="1170" y="693"/>
                    </a:cubicBezTo>
                    <a:cubicBezTo>
                      <a:pt x="1176" y="687"/>
                      <a:pt x="1192" y="683"/>
                      <a:pt x="1192" y="683"/>
                    </a:cubicBezTo>
                    <a:cubicBezTo>
                      <a:pt x="1194" y="716"/>
                      <a:pt x="1194" y="716"/>
                      <a:pt x="1194" y="716"/>
                    </a:cubicBezTo>
                    <a:cubicBezTo>
                      <a:pt x="1194" y="716"/>
                      <a:pt x="1222" y="713"/>
                      <a:pt x="1230" y="713"/>
                    </a:cubicBezTo>
                    <a:cubicBezTo>
                      <a:pt x="1238" y="713"/>
                      <a:pt x="1252" y="720"/>
                      <a:pt x="1257" y="722"/>
                    </a:cubicBezTo>
                    <a:cubicBezTo>
                      <a:pt x="1263" y="724"/>
                      <a:pt x="1270" y="742"/>
                      <a:pt x="1279" y="747"/>
                    </a:cubicBezTo>
                    <a:cubicBezTo>
                      <a:pt x="1288" y="751"/>
                      <a:pt x="1321" y="748"/>
                      <a:pt x="1321" y="748"/>
                    </a:cubicBezTo>
                    <a:cubicBezTo>
                      <a:pt x="1353" y="784"/>
                      <a:pt x="1353" y="784"/>
                      <a:pt x="1353" y="784"/>
                    </a:cubicBezTo>
                    <a:cubicBezTo>
                      <a:pt x="1353" y="784"/>
                      <a:pt x="1403" y="754"/>
                      <a:pt x="1408" y="761"/>
                    </a:cubicBezTo>
                    <a:cubicBezTo>
                      <a:pt x="1414" y="769"/>
                      <a:pt x="1400" y="798"/>
                      <a:pt x="1400" y="798"/>
                    </a:cubicBezTo>
                    <a:cubicBezTo>
                      <a:pt x="1426" y="814"/>
                      <a:pt x="1426" y="814"/>
                      <a:pt x="1426" y="814"/>
                    </a:cubicBezTo>
                    <a:cubicBezTo>
                      <a:pt x="1426" y="814"/>
                      <a:pt x="1421" y="830"/>
                      <a:pt x="1421" y="838"/>
                    </a:cubicBezTo>
                    <a:close/>
                    <a:moveTo>
                      <a:pt x="921" y="185"/>
                    </a:moveTo>
                    <a:cubicBezTo>
                      <a:pt x="931" y="185"/>
                      <a:pt x="927" y="191"/>
                      <a:pt x="949" y="187"/>
                    </a:cubicBezTo>
                    <a:cubicBezTo>
                      <a:pt x="972" y="182"/>
                      <a:pt x="979" y="153"/>
                      <a:pt x="938" y="160"/>
                    </a:cubicBezTo>
                    <a:cubicBezTo>
                      <a:pt x="938" y="160"/>
                      <a:pt x="930" y="162"/>
                      <a:pt x="924" y="168"/>
                    </a:cubicBezTo>
                    <a:cubicBezTo>
                      <a:pt x="919" y="175"/>
                      <a:pt x="912" y="185"/>
                      <a:pt x="921" y="185"/>
                    </a:cubicBezTo>
                    <a:close/>
                    <a:moveTo>
                      <a:pt x="865" y="154"/>
                    </a:moveTo>
                    <a:cubicBezTo>
                      <a:pt x="876" y="154"/>
                      <a:pt x="876" y="140"/>
                      <a:pt x="864" y="140"/>
                    </a:cubicBezTo>
                    <a:cubicBezTo>
                      <a:pt x="864" y="140"/>
                      <a:pt x="855" y="154"/>
                      <a:pt x="865" y="154"/>
                    </a:cubicBezTo>
                    <a:close/>
                    <a:moveTo>
                      <a:pt x="861" y="132"/>
                    </a:moveTo>
                    <a:cubicBezTo>
                      <a:pt x="874" y="130"/>
                      <a:pt x="871" y="120"/>
                      <a:pt x="858" y="120"/>
                    </a:cubicBezTo>
                    <a:cubicBezTo>
                      <a:pt x="858" y="120"/>
                      <a:pt x="848" y="134"/>
                      <a:pt x="861" y="132"/>
                    </a:cubicBezTo>
                    <a:close/>
                    <a:moveTo>
                      <a:pt x="776" y="126"/>
                    </a:moveTo>
                    <a:cubicBezTo>
                      <a:pt x="786" y="112"/>
                      <a:pt x="786" y="112"/>
                      <a:pt x="786" y="112"/>
                    </a:cubicBezTo>
                    <a:cubicBezTo>
                      <a:pt x="797" y="114"/>
                      <a:pt x="812" y="125"/>
                      <a:pt x="821" y="124"/>
                    </a:cubicBezTo>
                    <a:cubicBezTo>
                      <a:pt x="831" y="123"/>
                      <a:pt x="849" y="115"/>
                      <a:pt x="831" y="108"/>
                    </a:cubicBezTo>
                    <a:cubicBezTo>
                      <a:pt x="813" y="102"/>
                      <a:pt x="792" y="93"/>
                      <a:pt x="780" y="94"/>
                    </a:cubicBezTo>
                    <a:cubicBezTo>
                      <a:pt x="767" y="95"/>
                      <a:pt x="764" y="107"/>
                      <a:pt x="767" y="114"/>
                    </a:cubicBezTo>
                    <a:cubicBezTo>
                      <a:pt x="769" y="120"/>
                      <a:pt x="776" y="126"/>
                      <a:pt x="776" y="126"/>
                    </a:cubicBezTo>
                    <a:close/>
                    <a:moveTo>
                      <a:pt x="1069" y="90"/>
                    </a:moveTo>
                    <a:cubicBezTo>
                      <a:pt x="1094" y="81"/>
                      <a:pt x="1066" y="60"/>
                      <a:pt x="1066" y="60"/>
                    </a:cubicBezTo>
                    <a:cubicBezTo>
                      <a:pt x="1035" y="65"/>
                      <a:pt x="1045" y="99"/>
                      <a:pt x="1069" y="90"/>
                    </a:cubicBezTo>
                    <a:close/>
                    <a:moveTo>
                      <a:pt x="183" y="229"/>
                    </a:moveTo>
                    <a:cubicBezTo>
                      <a:pt x="172" y="208"/>
                      <a:pt x="156" y="217"/>
                      <a:pt x="170" y="235"/>
                    </a:cubicBezTo>
                    <a:cubicBezTo>
                      <a:pt x="184" y="253"/>
                      <a:pt x="183" y="229"/>
                      <a:pt x="183" y="229"/>
                    </a:cubicBezTo>
                    <a:close/>
                    <a:moveTo>
                      <a:pt x="177" y="199"/>
                    </a:moveTo>
                    <a:cubicBezTo>
                      <a:pt x="187" y="205"/>
                      <a:pt x="222" y="203"/>
                      <a:pt x="222" y="203"/>
                    </a:cubicBezTo>
                    <a:cubicBezTo>
                      <a:pt x="256" y="203"/>
                      <a:pt x="317" y="202"/>
                      <a:pt x="313" y="195"/>
                    </a:cubicBezTo>
                    <a:cubicBezTo>
                      <a:pt x="308" y="189"/>
                      <a:pt x="280" y="183"/>
                      <a:pt x="242" y="184"/>
                    </a:cubicBezTo>
                    <a:cubicBezTo>
                      <a:pt x="203" y="185"/>
                      <a:pt x="168" y="194"/>
                      <a:pt x="177" y="199"/>
                    </a:cubicBezTo>
                    <a:close/>
                    <a:moveTo>
                      <a:pt x="668" y="149"/>
                    </a:moveTo>
                    <a:cubicBezTo>
                      <a:pt x="675" y="151"/>
                      <a:pt x="678" y="135"/>
                      <a:pt x="682" y="132"/>
                    </a:cubicBezTo>
                    <a:cubicBezTo>
                      <a:pt x="686" y="129"/>
                      <a:pt x="697" y="136"/>
                      <a:pt x="710" y="134"/>
                    </a:cubicBezTo>
                    <a:cubicBezTo>
                      <a:pt x="723" y="132"/>
                      <a:pt x="731" y="125"/>
                      <a:pt x="742" y="120"/>
                    </a:cubicBezTo>
                    <a:cubicBezTo>
                      <a:pt x="753" y="115"/>
                      <a:pt x="735" y="110"/>
                      <a:pt x="724" y="107"/>
                    </a:cubicBezTo>
                    <a:cubicBezTo>
                      <a:pt x="712" y="104"/>
                      <a:pt x="715" y="105"/>
                      <a:pt x="686" y="105"/>
                    </a:cubicBezTo>
                    <a:cubicBezTo>
                      <a:pt x="686" y="105"/>
                      <a:pt x="659" y="106"/>
                      <a:pt x="650" y="120"/>
                    </a:cubicBezTo>
                    <a:cubicBezTo>
                      <a:pt x="640" y="134"/>
                      <a:pt x="660" y="147"/>
                      <a:pt x="668" y="149"/>
                    </a:cubicBezTo>
                    <a:close/>
                    <a:moveTo>
                      <a:pt x="333" y="183"/>
                    </a:moveTo>
                    <a:cubicBezTo>
                      <a:pt x="346" y="187"/>
                      <a:pt x="349" y="172"/>
                      <a:pt x="354" y="173"/>
                    </a:cubicBezTo>
                    <a:cubicBezTo>
                      <a:pt x="360" y="174"/>
                      <a:pt x="364" y="185"/>
                      <a:pt x="364" y="185"/>
                    </a:cubicBezTo>
                    <a:cubicBezTo>
                      <a:pt x="364" y="185"/>
                      <a:pt x="378" y="180"/>
                      <a:pt x="381" y="176"/>
                    </a:cubicBezTo>
                    <a:cubicBezTo>
                      <a:pt x="384" y="171"/>
                      <a:pt x="413" y="176"/>
                      <a:pt x="413" y="176"/>
                    </a:cubicBezTo>
                    <a:cubicBezTo>
                      <a:pt x="439" y="176"/>
                      <a:pt x="448" y="182"/>
                      <a:pt x="453" y="172"/>
                    </a:cubicBezTo>
                    <a:cubicBezTo>
                      <a:pt x="459" y="163"/>
                      <a:pt x="472" y="148"/>
                      <a:pt x="436" y="150"/>
                    </a:cubicBezTo>
                    <a:cubicBezTo>
                      <a:pt x="399" y="152"/>
                      <a:pt x="353" y="153"/>
                      <a:pt x="345" y="156"/>
                    </a:cubicBezTo>
                    <a:cubicBezTo>
                      <a:pt x="336" y="159"/>
                      <a:pt x="320" y="179"/>
                      <a:pt x="333" y="183"/>
                    </a:cubicBezTo>
                    <a:close/>
                    <a:moveTo>
                      <a:pt x="493" y="149"/>
                    </a:moveTo>
                    <a:cubicBezTo>
                      <a:pt x="467" y="146"/>
                      <a:pt x="485" y="167"/>
                      <a:pt x="485" y="167"/>
                    </a:cubicBezTo>
                    <a:cubicBezTo>
                      <a:pt x="504" y="167"/>
                      <a:pt x="519" y="152"/>
                      <a:pt x="493" y="149"/>
                    </a:cubicBezTo>
                    <a:close/>
                    <a:moveTo>
                      <a:pt x="537" y="168"/>
                    </a:moveTo>
                    <a:cubicBezTo>
                      <a:pt x="547" y="168"/>
                      <a:pt x="564" y="150"/>
                      <a:pt x="569" y="145"/>
                    </a:cubicBezTo>
                    <a:cubicBezTo>
                      <a:pt x="574" y="139"/>
                      <a:pt x="607" y="146"/>
                      <a:pt x="626" y="145"/>
                    </a:cubicBezTo>
                    <a:cubicBezTo>
                      <a:pt x="645" y="144"/>
                      <a:pt x="613" y="123"/>
                      <a:pt x="562" y="130"/>
                    </a:cubicBezTo>
                    <a:cubicBezTo>
                      <a:pt x="562" y="130"/>
                      <a:pt x="547" y="132"/>
                      <a:pt x="536" y="138"/>
                    </a:cubicBezTo>
                    <a:cubicBezTo>
                      <a:pt x="525" y="145"/>
                      <a:pt x="527" y="168"/>
                      <a:pt x="537" y="168"/>
                    </a:cubicBez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4" name="Freeform 18"/>
              <p:cNvSpPr>
                <a:spLocks noEditPoints="1"/>
              </p:cNvSpPr>
              <p:nvPr/>
            </p:nvSpPr>
            <p:spPr bwMode="gray">
              <a:xfrm>
                <a:off x="5845175" y="4694238"/>
                <a:ext cx="1166812" cy="1314450"/>
              </a:xfrm>
              <a:custGeom>
                <a:avLst/>
                <a:gdLst>
                  <a:gd name="T0" fmla="*/ 1991 w 2018"/>
                  <a:gd name="T1" fmla="*/ 1023 h 2271"/>
                  <a:gd name="T2" fmla="*/ 2000 w 2018"/>
                  <a:gd name="T3" fmla="*/ 873 h 2271"/>
                  <a:gd name="T4" fmla="*/ 1864 w 2018"/>
                  <a:gd name="T5" fmla="*/ 654 h 2271"/>
                  <a:gd name="T6" fmla="*/ 1790 w 2018"/>
                  <a:gd name="T7" fmla="*/ 477 h 2271"/>
                  <a:gd name="T8" fmla="*/ 1781 w 2018"/>
                  <a:gd name="T9" fmla="*/ 364 h 2271"/>
                  <a:gd name="T10" fmla="*/ 1742 w 2018"/>
                  <a:gd name="T11" fmla="*/ 249 h 2271"/>
                  <a:gd name="T12" fmla="*/ 1631 w 2018"/>
                  <a:gd name="T13" fmla="*/ 206 h 2271"/>
                  <a:gd name="T14" fmla="*/ 1620 w 2018"/>
                  <a:gd name="T15" fmla="*/ 181 h 2271"/>
                  <a:gd name="T16" fmla="*/ 1559 w 2018"/>
                  <a:gd name="T17" fmla="*/ 72 h 2271"/>
                  <a:gd name="T18" fmla="*/ 1468 w 2018"/>
                  <a:gd name="T19" fmla="*/ 104 h 2271"/>
                  <a:gd name="T20" fmla="*/ 1416 w 2018"/>
                  <a:gd name="T21" fmla="*/ 38 h 2271"/>
                  <a:gd name="T22" fmla="*/ 1303 w 2018"/>
                  <a:gd name="T23" fmla="*/ 18 h 2271"/>
                  <a:gd name="T24" fmla="*/ 1292 w 2018"/>
                  <a:gd name="T25" fmla="*/ 88 h 2271"/>
                  <a:gd name="T26" fmla="*/ 1294 w 2018"/>
                  <a:gd name="T27" fmla="*/ 154 h 2271"/>
                  <a:gd name="T28" fmla="*/ 1205 w 2018"/>
                  <a:gd name="T29" fmla="*/ 221 h 2271"/>
                  <a:gd name="T30" fmla="*/ 1103 w 2018"/>
                  <a:gd name="T31" fmla="*/ 224 h 2271"/>
                  <a:gd name="T32" fmla="*/ 1016 w 2018"/>
                  <a:gd name="T33" fmla="*/ 276 h 2271"/>
                  <a:gd name="T34" fmla="*/ 944 w 2018"/>
                  <a:gd name="T35" fmla="*/ 393 h 2271"/>
                  <a:gd name="T36" fmla="*/ 949 w 2018"/>
                  <a:gd name="T37" fmla="*/ 299 h 2271"/>
                  <a:gd name="T38" fmla="*/ 899 w 2018"/>
                  <a:gd name="T39" fmla="*/ 268 h 2271"/>
                  <a:gd name="T40" fmla="*/ 836 w 2018"/>
                  <a:gd name="T41" fmla="*/ 154 h 2271"/>
                  <a:gd name="T42" fmla="*/ 741 w 2018"/>
                  <a:gd name="T43" fmla="*/ 227 h 2271"/>
                  <a:gd name="T44" fmla="*/ 681 w 2018"/>
                  <a:gd name="T45" fmla="*/ 237 h 2271"/>
                  <a:gd name="T46" fmla="*/ 694 w 2018"/>
                  <a:gd name="T47" fmla="*/ 384 h 2271"/>
                  <a:gd name="T48" fmla="*/ 709 w 2018"/>
                  <a:gd name="T49" fmla="*/ 479 h 2271"/>
                  <a:gd name="T50" fmla="*/ 604 w 2018"/>
                  <a:gd name="T51" fmla="*/ 682 h 2271"/>
                  <a:gd name="T52" fmla="*/ 442 w 2018"/>
                  <a:gd name="T53" fmla="*/ 921 h 2271"/>
                  <a:gd name="T54" fmla="*/ 315 w 2018"/>
                  <a:gd name="T55" fmla="*/ 1073 h 2271"/>
                  <a:gd name="T56" fmla="*/ 168 w 2018"/>
                  <a:gd name="T57" fmla="*/ 1386 h 2271"/>
                  <a:gd name="T58" fmla="*/ 60 w 2018"/>
                  <a:gd name="T59" fmla="*/ 1724 h 2271"/>
                  <a:gd name="T60" fmla="*/ 23 w 2018"/>
                  <a:gd name="T61" fmla="*/ 2025 h 2271"/>
                  <a:gd name="T62" fmla="*/ 108 w 2018"/>
                  <a:gd name="T63" fmla="*/ 2191 h 2271"/>
                  <a:gd name="T64" fmla="*/ 251 w 2018"/>
                  <a:gd name="T65" fmla="*/ 2184 h 2271"/>
                  <a:gd name="T66" fmla="*/ 517 w 2018"/>
                  <a:gd name="T67" fmla="*/ 2177 h 2271"/>
                  <a:gd name="T68" fmla="*/ 683 w 2018"/>
                  <a:gd name="T69" fmla="*/ 2158 h 2271"/>
                  <a:gd name="T70" fmla="*/ 752 w 2018"/>
                  <a:gd name="T71" fmla="*/ 2135 h 2271"/>
                  <a:gd name="T72" fmla="*/ 612 w 2018"/>
                  <a:gd name="T73" fmla="*/ 2119 h 2271"/>
                  <a:gd name="T74" fmla="*/ 704 w 2018"/>
                  <a:gd name="T75" fmla="*/ 1977 h 2271"/>
                  <a:gd name="T76" fmla="*/ 821 w 2018"/>
                  <a:gd name="T77" fmla="*/ 2060 h 2271"/>
                  <a:gd name="T78" fmla="*/ 901 w 2018"/>
                  <a:gd name="T79" fmla="*/ 2083 h 2271"/>
                  <a:gd name="T80" fmla="*/ 1283 w 2018"/>
                  <a:gd name="T81" fmla="*/ 2191 h 2271"/>
                  <a:gd name="T82" fmla="*/ 1414 w 2018"/>
                  <a:gd name="T83" fmla="*/ 2222 h 2271"/>
                  <a:gd name="T84" fmla="*/ 1656 w 2018"/>
                  <a:gd name="T85" fmla="*/ 2145 h 2271"/>
                  <a:gd name="T86" fmla="*/ 1758 w 2018"/>
                  <a:gd name="T87" fmla="*/ 2043 h 2271"/>
                  <a:gd name="T88" fmla="*/ 1760 w 2018"/>
                  <a:gd name="T89" fmla="*/ 1867 h 2271"/>
                  <a:gd name="T90" fmla="*/ 1769 w 2018"/>
                  <a:gd name="T91" fmla="*/ 1724 h 2271"/>
                  <a:gd name="T92" fmla="*/ 1686 w 2018"/>
                  <a:gd name="T93" fmla="*/ 1408 h 2271"/>
                  <a:gd name="T94" fmla="*/ 1801 w 2018"/>
                  <a:gd name="T95" fmla="*/ 1339 h 2271"/>
                  <a:gd name="T96" fmla="*/ 1894 w 2018"/>
                  <a:gd name="T97" fmla="*/ 1265 h 2271"/>
                  <a:gd name="T98" fmla="*/ 1885 w 2018"/>
                  <a:gd name="T99" fmla="*/ 1100 h 2271"/>
                  <a:gd name="T100" fmla="*/ 1969 w 2018"/>
                  <a:gd name="T101" fmla="*/ 1149 h 2271"/>
                  <a:gd name="T102" fmla="*/ 817 w 2018"/>
                  <a:gd name="T103" fmla="*/ 2080 h 2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18" h="2271">
                    <a:moveTo>
                      <a:pt x="2018" y="1115"/>
                    </a:moveTo>
                    <a:cubicBezTo>
                      <a:pt x="2000" y="1061"/>
                      <a:pt x="2000" y="1061"/>
                      <a:pt x="2000" y="1061"/>
                    </a:cubicBezTo>
                    <a:cubicBezTo>
                      <a:pt x="1975" y="1063"/>
                      <a:pt x="1975" y="1063"/>
                      <a:pt x="1975" y="1063"/>
                    </a:cubicBezTo>
                    <a:cubicBezTo>
                      <a:pt x="1971" y="1029"/>
                      <a:pt x="1971" y="1029"/>
                      <a:pt x="1971" y="1029"/>
                    </a:cubicBezTo>
                    <a:cubicBezTo>
                      <a:pt x="1991" y="1023"/>
                      <a:pt x="1991" y="1023"/>
                      <a:pt x="1991" y="1023"/>
                    </a:cubicBezTo>
                    <a:cubicBezTo>
                      <a:pt x="1995" y="978"/>
                      <a:pt x="1995" y="978"/>
                      <a:pt x="1995" y="978"/>
                    </a:cubicBezTo>
                    <a:cubicBezTo>
                      <a:pt x="1977" y="968"/>
                      <a:pt x="1977" y="968"/>
                      <a:pt x="1977" y="968"/>
                    </a:cubicBezTo>
                    <a:cubicBezTo>
                      <a:pt x="1977" y="968"/>
                      <a:pt x="2000" y="944"/>
                      <a:pt x="2002" y="935"/>
                    </a:cubicBezTo>
                    <a:cubicBezTo>
                      <a:pt x="2004" y="927"/>
                      <a:pt x="1980" y="894"/>
                      <a:pt x="1980" y="894"/>
                    </a:cubicBezTo>
                    <a:cubicBezTo>
                      <a:pt x="1980" y="894"/>
                      <a:pt x="1996" y="884"/>
                      <a:pt x="2000" y="873"/>
                    </a:cubicBezTo>
                    <a:cubicBezTo>
                      <a:pt x="2004" y="862"/>
                      <a:pt x="1928" y="776"/>
                      <a:pt x="1928" y="776"/>
                    </a:cubicBezTo>
                    <a:cubicBezTo>
                      <a:pt x="1878" y="768"/>
                      <a:pt x="1878" y="768"/>
                      <a:pt x="1878" y="768"/>
                    </a:cubicBezTo>
                    <a:cubicBezTo>
                      <a:pt x="1837" y="694"/>
                      <a:pt x="1837" y="694"/>
                      <a:pt x="1837" y="694"/>
                    </a:cubicBezTo>
                    <a:cubicBezTo>
                      <a:pt x="1867" y="670"/>
                      <a:pt x="1867" y="670"/>
                      <a:pt x="1867" y="670"/>
                    </a:cubicBezTo>
                    <a:cubicBezTo>
                      <a:pt x="1864" y="654"/>
                      <a:pt x="1864" y="654"/>
                      <a:pt x="1864" y="654"/>
                    </a:cubicBezTo>
                    <a:cubicBezTo>
                      <a:pt x="1792" y="609"/>
                      <a:pt x="1792" y="609"/>
                      <a:pt x="1792" y="609"/>
                    </a:cubicBezTo>
                    <a:cubicBezTo>
                      <a:pt x="1772" y="536"/>
                      <a:pt x="1772" y="536"/>
                      <a:pt x="1772" y="536"/>
                    </a:cubicBezTo>
                    <a:cubicBezTo>
                      <a:pt x="1792" y="525"/>
                      <a:pt x="1792" y="525"/>
                      <a:pt x="1792" y="525"/>
                    </a:cubicBezTo>
                    <a:cubicBezTo>
                      <a:pt x="1792" y="525"/>
                      <a:pt x="1787" y="514"/>
                      <a:pt x="1787" y="506"/>
                    </a:cubicBezTo>
                    <a:cubicBezTo>
                      <a:pt x="1787" y="497"/>
                      <a:pt x="1794" y="484"/>
                      <a:pt x="1790" y="477"/>
                    </a:cubicBezTo>
                    <a:cubicBezTo>
                      <a:pt x="1787" y="470"/>
                      <a:pt x="1772" y="470"/>
                      <a:pt x="1767" y="461"/>
                    </a:cubicBezTo>
                    <a:cubicBezTo>
                      <a:pt x="1762" y="452"/>
                      <a:pt x="1778" y="430"/>
                      <a:pt x="1778" y="430"/>
                    </a:cubicBezTo>
                    <a:cubicBezTo>
                      <a:pt x="1772" y="412"/>
                      <a:pt x="1772" y="412"/>
                      <a:pt x="1772" y="412"/>
                    </a:cubicBezTo>
                    <a:cubicBezTo>
                      <a:pt x="1772" y="412"/>
                      <a:pt x="1801" y="412"/>
                      <a:pt x="1806" y="403"/>
                    </a:cubicBezTo>
                    <a:cubicBezTo>
                      <a:pt x="1812" y="394"/>
                      <a:pt x="1785" y="369"/>
                      <a:pt x="1781" y="364"/>
                    </a:cubicBezTo>
                    <a:cubicBezTo>
                      <a:pt x="1778" y="359"/>
                      <a:pt x="1756" y="362"/>
                      <a:pt x="1756" y="362"/>
                    </a:cubicBezTo>
                    <a:cubicBezTo>
                      <a:pt x="1776" y="330"/>
                      <a:pt x="1776" y="330"/>
                      <a:pt x="1776" y="330"/>
                    </a:cubicBezTo>
                    <a:cubicBezTo>
                      <a:pt x="1771" y="285"/>
                      <a:pt x="1771" y="285"/>
                      <a:pt x="1771" y="285"/>
                    </a:cubicBezTo>
                    <a:cubicBezTo>
                      <a:pt x="1771" y="285"/>
                      <a:pt x="1760" y="285"/>
                      <a:pt x="1753" y="285"/>
                    </a:cubicBezTo>
                    <a:cubicBezTo>
                      <a:pt x="1746" y="285"/>
                      <a:pt x="1742" y="249"/>
                      <a:pt x="1742" y="249"/>
                    </a:cubicBezTo>
                    <a:cubicBezTo>
                      <a:pt x="1742" y="249"/>
                      <a:pt x="1722" y="274"/>
                      <a:pt x="1717" y="283"/>
                    </a:cubicBezTo>
                    <a:cubicBezTo>
                      <a:pt x="1712" y="292"/>
                      <a:pt x="1715" y="312"/>
                      <a:pt x="1715" y="312"/>
                    </a:cubicBezTo>
                    <a:cubicBezTo>
                      <a:pt x="1645" y="312"/>
                      <a:pt x="1645" y="312"/>
                      <a:pt x="1645" y="312"/>
                    </a:cubicBezTo>
                    <a:cubicBezTo>
                      <a:pt x="1645" y="312"/>
                      <a:pt x="1643" y="283"/>
                      <a:pt x="1643" y="260"/>
                    </a:cubicBezTo>
                    <a:cubicBezTo>
                      <a:pt x="1643" y="237"/>
                      <a:pt x="1631" y="206"/>
                      <a:pt x="1631" y="206"/>
                    </a:cubicBezTo>
                    <a:cubicBezTo>
                      <a:pt x="1631" y="206"/>
                      <a:pt x="1620" y="215"/>
                      <a:pt x="1613" y="222"/>
                    </a:cubicBezTo>
                    <a:cubicBezTo>
                      <a:pt x="1606" y="230"/>
                      <a:pt x="1599" y="244"/>
                      <a:pt x="1599" y="244"/>
                    </a:cubicBezTo>
                    <a:cubicBezTo>
                      <a:pt x="1575" y="233"/>
                      <a:pt x="1575" y="233"/>
                      <a:pt x="1575" y="233"/>
                    </a:cubicBezTo>
                    <a:cubicBezTo>
                      <a:pt x="1575" y="233"/>
                      <a:pt x="1593" y="205"/>
                      <a:pt x="1600" y="196"/>
                    </a:cubicBezTo>
                    <a:cubicBezTo>
                      <a:pt x="1608" y="187"/>
                      <a:pt x="1620" y="181"/>
                      <a:pt x="1620" y="181"/>
                    </a:cubicBezTo>
                    <a:cubicBezTo>
                      <a:pt x="1620" y="181"/>
                      <a:pt x="1618" y="172"/>
                      <a:pt x="1613" y="165"/>
                    </a:cubicBezTo>
                    <a:cubicBezTo>
                      <a:pt x="1608" y="158"/>
                      <a:pt x="1593" y="140"/>
                      <a:pt x="1593" y="140"/>
                    </a:cubicBezTo>
                    <a:cubicBezTo>
                      <a:pt x="1595" y="97"/>
                      <a:pt x="1595" y="97"/>
                      <a:pt x="1595" y="97"/>
                    </a:cubicBezTo>
                    <a:cubicBezTo>
                      <a:pt x="1572" y="88"/>
                      <a:pt x="1572" y="88"/>
                      <a:pt x="1572" y="88"/>
                    </a:cubicBezTo>
                    <a:cubicBezTo>
                      <a:pt x="1559" y="72"/>
                      <a:pt x="1559" y="72"/>
                      <a:pt x="1559" y="72"/>
                    </a:cubicBezTo>
                    <a:cubicBezTo>
                      <a:pt x="1538" y="110"/>
                      <a:pt x="1538" y="110"/>
                      <a:pt x="1538" y="110"/>
                    </a:cubicBezTo>
                    <a:cubicBezTo>
                      <a:pt x="1511" y="67"/>
                      <a:pt x="1511" y="67"/>
                      <a:pt x="1511" y="67"/>
                    </a:cubicBezTo>
                    <a:cubicBezTo>
                      <a:pt x="1495" y="72"/>
                      <a:pt x="1495" y="72"/>
                      <a:pt x="1495" y="72"/>
                    </a:cubicBezTo>
                    <a:cubicBezTo>
                      <a:pt x="1493" y="104"/>
                      <a:pt x="1493" y="104"/>
                      <a:pt x="1493" y="104"/>
                    </a:cubicBezTo>
                    <a:cubicBezTo>
                      <a:pt x="1468" y="104"/>
                      <a:pt x="1468" y="104"/>
                      <a:pt x="1468" y="104"/>
                    </a:cubicBezTo>
                    <a:cubicBezTo>
                      <a:pt x="1468" y="104"/>
                      <a:pt x="1457" y="63"/>
                      <a:pt x="1457" y="52"/>
                    </a:cubicBezTo>
                    <a:cubicBezTo>
                      <a:pt x="1457" y="42"/>
                      <a:pt x="1471" y="0"/>
                      <a:pt x="1471" y="0"/>
                    </a:cubicBezTo>
                    <a:cubicBezTo>
                      <a:pt x="1427" y="15"/>
                      <a:pt x="1427" y="15"/>
                      <a:pt x="1427" y="15"/>
                    </a:cubicBezTo>
                    <a:cubicBezTo>
                      <a:pt x="1425" y="61"/>
                      <a:pt x="1425" y="61"/>
                      <a:pt x="1425" y="61"/>
                    </a:cubicBezTo>
                    <a:cubicBezTo>
                      <a:pt x="1416" y="38"/>
                      <a:pt x="1416" y="38"/>
                      <a:pt x="1416" y="38"/>
                    </a:cubicBezTo>
                    <a:cubicBezTo>
                      <a:pt x="1416" y="38"/>
                      <a:pt x="1398" y="25"/>
                      <a:pt x="1393" y="25"/>
                    </a:cubicBezTo>
                    <a:cubicBezTo>
                      <a:pt x="1387" y="25"/>
                      <a:pt x="1371" y="6"/>
                      <a:pt x="1371" y="6"/>
                    </a:cubicBezTo>
                    <a:cubicBezTo>
                      <a:pt x="1353" y="24"/>
                      <a:pt x="1353" y="24"/>
                      <a:pt x="1353" y="24"/>
                    </a:cubicBezTo>
                    <a:cubicBezTo>
                      <a:pt x="1326" y="8"/>
                      <a:pt x="1326" y="8"/>
                      <a:pt x="1326" y="8"/>
                    </a:cubicBezTo>
                    <a:cubicBezTo>
                      <a:pt x="1326" y="8"/>
                      <a:pt x="1316" y="11"/>
                      <a:pt x="1303" y="18"/>
                    </a:cubicBezTo>
                    <a:cubicBezTo>
                      <a:pt x="1291" y="25"/>
                      <a:pt x="1260" y="27"/>
                      <a:pt x="1260" y="27"/>
                    </a:cubicBezTo>
                    <a:cubicBezTo>
                      <a:pt x="1258" y="59"/>
                      <a:pt x="1258" y="59"/>
                      <a:pt x="1258" y="59"/>
                    </a:cubicBezTo>
                    <a:cubicBezTo>
                      <a:pt x="1287" y="70"/>
                      <a:pt x="1287" y="70"/>
                      <a:pt x="1287" y="70"/>
                    </a:cubicBezTo>
                    <a:cubicBezTo>
                      <a:pt x="1269" y="86"/>
                      <a:pt x="1269" y="86"/>
                      <a:pt x="1269" y="86"/>
                    </a:cubicBezTo>
                    <a:cubicBezTo>
                      <a:pt x="1269" y="86"/>
                      <a:pt x="1283" y="88"/>
                      <a:pt x="1292" y="88"/>
                    </a:cubicBezTo>
                    <a:cubicBezTo>
                      <a:pt x="1301" y="88"/>
                      <a:pt x="1314" y="58"/>
                      <a:pt x="1314" y="58"/>
                    </a:cubicBezTo>
                    <a:cubicBezTo>
                      <a:pt x="1334" y="88"/>
                      <a:pt x="1334" y="88"/>
                      <a:pt x="1334" y="88"/>
                    </a:cubicBezTo>
                    <a:cubicBezTo>
                      <a:pt x="1334" y="88"/>
                      <a:pt x="1330" y="101"/>
                      <a:pt x="1326" y="111"/>
                    </a:cubicBezTo>
                    <a:cubicBezTo>
                      <a:pt x="1323" y="122"/>
                      <a:pt x="1323" y="140"/>
                      <a:pt x="1323" y="140"/>
                    </a:cubicBezTo>
                    <a:cubicBezTo>
                      <a:pt x="1294" y="154"/>
                      <a:pt x="1294" y="154"/>
                      <a:pt x="1294" y="154"/>
                    </a:cubicBezTo>
                    <a:cubicBezTo>
                      <a:pt x="1285" y="135"/>
                      <a:pt x="1285" y="135"/>
                      <a:pt x="1285" y="135"/>
                    </a:cubicBezTo>
                    <a:cubicBezTo>
                      <a:pt x="1233" y="144"/>
                      <a:pt x="1233" y="144"/>
                      <a:pt x="1233" y="144"/>
                    </a:cubicBezTo>
                    <a:cubicBezTo>
                      <a:pt x="1231" y="185"/>
                      <a:pt x="1231" y="185"/>
                      <a:pt x="1231" y="185"/>
                    </a:cubicBezTo>
                    <a:cubicBezTo>
                      <a:pt x="1210" y="197"/>
                      <a:pt x="1210" y="197"/>
                      <a:pt x="1210" y="197"/>
                    </a:cubicBezTo>
                    <a:cubicBezTo>
                      <a:pt x="1205" y="221"/>
                      <a:pt x="1205" y="221"/>
                      <a:pt x="1205" y="221"/>
                    </a:cubicBezTo>
                    <a:cubicBezTo>
                      <a:pt x="1179" y="221"/>
                      <a:pt x="1179" y="221"/>
                      <a:pt x="1179" y="221"/>
                    </a:cubicBezTo>
                    <a:cubicBezTo>
                      <a:pt x="1158" y="208"/>
                      <a:pt x="1158" y="208"/>
                      <a:pt x="1158" y="208"/>
                    </a:cubicBezTo>
                    <a:cubicBezTo>
                      <a:pt x="1115" y="215"/>
                      <a:pt x="1115" y="215"/>
                      <a:pt x="1115" y="215"/>
                    </a:cubicBezTo>
                    <a:cubicBezTo>
                      <a:pt x="1112" y="208"/>
                      <a:pt x="1112" y="208"/>
                      <a:pt x="1112" y="208"/>
                    </a:cubicBezTo>
                    <a:cubicBezTo>
                      <a:pt x="1103" y="224"/>
                      <a:pt x="1103" y="224"/>
                      <a:pt x="1103" y="224"/>
                    </a:cubicBezTo>
                    <a:cubicBezTo>
                      <a:pt x="1103" y="224"/>
                      <a:pt x="1135" y="262"/>
                      <a:pt x="1125" y="279"/>
                    </a:cubicBezTo>
                    <a:cubicBezTo>
                      <a:pt x="1115" y="296"/>
                      <a:pt x="1096" y="271"/>
                      <a:pt x="1096" y="271"/>
                    </a:cubicBezTo>
                    <a:cubicBezTo>
                      <a:pt x="1079" y="291"/>
                      <a:pt x="1079" y="291"/>
                      <a:pt x="1079" y="291"/>
                    </a:cubicBezTo>
                    <a:cubicBezTo>
                      <a:pt x="1036" y="273"/>
                      <a:pt x="1036" y="273"/>
                      <a:pt x="1036" y="273"/>
                    </a:cubicBezTo>
                    <a:cubicBezTo>
                      <a:pt x="1016" y="276"/>
                      <a:pt x="1016" y="276"/>
                      <a:pt x="1016" y="276"/>
                    </a:cubicBezTo>
                    <a:cubicBezTo>
                      <a:pt x="1006" y="303"/>
                      <a:pt x="1006" y="303"/>
                      <a:pt x="1006" y="303"/>
                    </a:cubicBezTo>
                    <a:cubicBezTo>
                      <a:pt x="1009" y="326"/>
                      <a:pt x="1009" y="326"/>
                      <a:pt x="1009" y="326"/>
                    </a:cubicBezTo>
                    <a:cubicBezTo>
                      <a:pt x="998" y="343"/>
                      <a:pt x="998" y="343"/>
                      <a:pt x="998" y="343"/>
                    </a:cubicBezTo>
                    <a:cubicBezTo>
                      <a:pt x="976" y="341"/>
                      <a:pt x="976" y="341"/>
                      <a:pt x="976" y="341"/>
                    </a:cubicBezTo>
                    <a:cubicBezTo>
                      <a:pt x="976" y="341"/>
                      <a:pt x="963" y="386"/>
                      <a:pt x="944" y="393"/>
                    </a:cubicBezTo>
                    <a:cubicBezTo>
                      <a:pt x="926" y="399"/>
                      <a:pt x="911" y="366"/>
                      <a:pt x="911" y="366"/>
                    </a:cubicBezTo>
                    <a:cubicBezTo>
                      <a:pt x="938" y="348"/>
                      <a:pt x="938" y="348"/>
                      <a:pt x="938" y="348"/>
                    </a:cubicBezTo>
                    <a:cubicBezTo>
                      <a:pt x="939" y="338"/>
                      <a:pt x="939" y="338"/>
                      <a:pt x="939" y="338"/>
                    </a:cubicBezTo>
                    <a:cubicBezTo>
                      <a:pt x="931" y="313"/>
                      <a:pt x="931" y="313"/>
                      <a:pt x="931" y="313"/>
                    </a:cubicBezTo>
                    <a:cubicBezTo>
                      <a:pt x="949" y="299"/>
                      <a:pt x="949" y="299"/>
                      <a:pt x="949" y="299"/>
                    </a:cubicBezTo>
                    <a:cubicBezTo>
                      <a:pt x="949" y="299"/>
                      <a:pt x="964" y="321"/>
                      <a:pt x="973" y="314"/>
                    </a:cubicBezTo>
                    <a:cubicBezTo>
                      <a:pt x="981" y="308"/>
                      <a:pt x="978" y="278"/>
                      <a:pt x="978" y="278"/>
                    </a:cubicBezTo>
                    <a:cubicBezTo>
                      <a:pt x="931" y="268"/>
                      <a:pt x="931" y="268"/>
                      <a:pt x="931" y="268"/>
                    </a:cubicBezTo>
                    <a:cubicBezTo>
                      <a:pt x="926" y="244"/>
                      <a:pt x="926" y="244"/>
                      <a:pt x="926" y="244"/>
                    </a:cubicBezTo>
                    <a:cubicBezTo>
                      <a:pt x="899" y="268"/>
                      <a:pt x="899" y="268"/>
                      <a:pt x="899" y="268"/>
                    </a:cubicBezTo>
                    <a:cubicBezTo>
                      <a:pt x="866" y="251"/>
                      <a:pt x="866" y="251"/>
                      <a:pt x="866" y="251"/>
                    </a:cubicBezTo>
                    <a:cubicBezTo>
                      <a:pt x="866" y="251"/>
                      <a:pt x="864" y="241"/>
                      <a:pt x="858" y="231"/>
                    </a:cubicBezTo>
                    <a:cubicBezTo>
                      <a:pt x="851" y="221"/>
                      <a:pt x="849" y="204"/>
                      <a:pt x="844" y="199"/>
                    </a:cubicBezTo>
                    <a:cubicBezTo>
                      <a:pt x="839" y="194"/>
                      <a:pt x="849" y="172"/>
                      <a:pt x="849" y="172"/>
                    </a:cubicBezTo>
                    <a:cubicBezTo>
                      <a:pt x="836" y="154"/>
                      <a:pt x="836" y="154"/>
                      <a:pt x="836" y="154"/>
                    </a:cubicBezTo>
                    <a:cubicBezTo>
                      <a:pt x="774" y="174"/>
                      <a:pt x="774" y="174"/>
                      <a:pt x="774" y="174"/>
                    </a:cubicBezTo>
                    <a:cubicBezTo>
                      <a:pt x="774" y="174"/>
                      <a:pt x="797" y="211"/>
                      <a:pt x="797" y="222"/>
                    </a:cubicBezTo>
                    <a:cubicBezTo>
                      <a:pt x="797" y="234"/>
                      <a:pt x="797" y="256"/>
                      <a:pt x="789" y="256"/>
                    </a:cubicBezTo>
                    <a:cubicBezTo>
                      <a:pt x="781" y="256"/>
                      <a:pt x="749" y="249"/>
                      <a:pt x="749" y="249"/>
                    </a:cubicBezTo>
                    <a:cubicBezTo>
                      <a:pt x="749" y="249"/>
                      <a:pt x="742" y="234"/>
                      <a:pt x="741" y="227"/>
                    </a:cubicBezTo>
                    <a:cubicBezTo>
                      <a:pt x="739" y="221"/>
                      <a:pt x="726" y="219"/>
                      <a:pt x="726" y="219"/>
                    </a:cubicBezTo>
                    <a:cubicBezTo>
                      <a:pt x="711" y="181"/>
                      <a:pt x="711" y="181"/>
                      <a:pt x="711" y="181"/>
                    </a:cubicBezTo>
                    <a:cubicBezTo>
                      <a:pt x="677" y="189"/>
                      <a:pt x="677" y="189"/>
                      <a:pt x="677" y="189"/>
                    </a:cubicBezTo>
                    <a:cubicBezTo>
                      <a:pt x="682" y="212"/>
                      <a:pt x="682" y="212"/>
                      <a:pt x="682" y="212"/>
                    </a:cubicBezTo>
                    <a:cubicBezTo>
                      <a:pt x="681" y="237"/>
                      <a:pt x="681" y="237"/>
                      <a:pt x="681" y="237"/>
                    </a:cubicBezTo>
                    <a:cubicBezTo>
                      <a:pt x="692" y="291"/>
                      <a:pt x="692" y="291"/>
                      <a:pt x="692" y="291"/>
                    </a:cubicBezTo>
                    <a:cubicBezTo>
                      <a:pt x="686" y="323"/>
                      <a:pt x="686" y="323"/>
                      <a:pt x="686" y="323"/>
                    </a:cubicBezTo>
                    <a:cubicBezTo>
                      <a:pt x="721" y="334"/>
                      <a:pt x="721" y="334"/>
                      <a:pt x="721" y="334"/>
                    </a:cubicBezTo>
                    <a:cubicBezTo>
                      <a:pt x="717" y="374"/>
                      <a:pt x="717" y="374"/>
                      <a:pt x="717" y="374"/>
                    </a:cubicBezTo>
                    <a:cubicBezTo>
                      <a:pt x="717" y="374"/>
                      <a:pt x="701" y="383"/>
                      <a:pt x="694" y="384"/>
                    </a:cubicBezTo>
                    <a:cubicBezTo>
                      <a:pt x="687" y="386"/>
                      <a:pt x="684" y="406"/>
                      <a:pt x="684" y="406"/>
                    </a:cubicBezTo>
                    <a:cubicBezTo>
                      <a:pt x="714" y="403"/>
                      <a:pt x="714" y="403"/>
                      <a:pt x="714" y="403"/>
                    </a:cubicBezTo>
                    <a:cubicBezTo>
                      <a:pt x="711" y="426"/>
                      <a:pt x="711" y="426"/>
                      <a:pt x="711" y="426"/>
                    </a:cubicBezTo>
                    <a:cubicBezTo>
                      <a:pt x="691" y="446"/>
                      <a:pt x="691" y="446"/>
                      <a:pt x="691" y="446"/>
                    </a:cubicBezTo>
                    <a:cubicBezTo>
                      <a:pt x="709" y="479"/>
                      <a:pt x="709" y="479"/>
                      <a:pt x="709" y="479"/>
                    </a:cubicBezTo>
                    <a:cubicBezTo>
                      <a:pt x="687" y="504"/>
                      <a:pt x="687" y="504"/>
                      <a:pt x="687" y="504"/>
                    </a:cubicBezTo>
                    <a:cubicBezTo>
                      <a:pt x="644" y="544"/>
                      <a:pt x="644" y="544"/>
                      <a:pt x="644" y="544"/>
                    </a:cubicBezTo>
                    <a:cubicBezTo>
                      <a:pt x="651" y="555"/>
                      <a:pt x="651" y="555"/>
                      <a:pt x="651" y="555"/>
                    </a:cubicBezTo>
                    <a:cubicBezTo>
                      <a:pt x="651" y="555"/>
                      <a:pt x="633" y="587"/>
                      <a:pt x="630" y="606"/>
                    </a:cubicBezTo>
                    <a:cubicBezTo>
                      <a:pt x="626" y="624"/>
                      <a:pt x="604" y="682"/>
                      <a:pt x="604" y="682"/>
                    </a:cubicBezTo>
                    <a:cubicBezTo>
                      <a:pt x="604" y="682"/>
                      <a:pt x="583" y="696"/>
                      <a:pt x="579" y="707"/>
                    </a:cubicBezTo>
                    <a:cubicBezTo>
                      <a:pt x="575" y="718"/>
                      <a:pt x="575" y="736"/>
                      <a:pt x="572" y="754"/>
                    </a:cubicBezTo>
                    <a:cubicBezTo>
                      <a:pt x="568" y="772"/>
                      <a:pt x="524" y="809"/>
                      <a:pt x="524" y="809"/>
                    </a:cubicBezTo>
                    <a:cubicBezTo>
                      <a:pt x="485" y="836"/>
                      <a:pt x="485" y="836"/>
                      <a:pt x="485" y="836"/>
                    </a:cubicBezTo>
                    <a:cubicBezTo>
                      <a:pt x="442" y="921"/>
                      <a:pt x="442" y="921"/>
                      <a:pt x="442" y="921"/>
                    </a:cubicBezTo>
                    <a:cubicBezTo>
                      <a:pt x="430" y="970"/>
                      <a:pt x="430" y="970"/>
                      <a:pt x="430" y="970"/>
                    </a:cubicBezTo>
                    <a:cubicBezTo>
                      <a:pt x="398" y="974"/>
                      <a:pt x="398" y="974"/>
                      <a:pt x="398" y="974"/>
                    </a:cubicBezTo>
                    <a:cubicBezTo>
                      <a:pt x="391" y="986"/>
                      <a:pt x="391" y="986"/>
                      <a:pt x="391" y="986"/>
                    </a:cubicBezTo>
                    <a:cubicBezTo>
                      <a:pt x="391" y="986"/>
                      <a:pt x="368" y="1000"/>
                      <a:pt x="345" y="1009"/>
                    </a:cubicBezTo>
                    <a:cubicBezTo>
                      <a:pt x="322" y="1018"/>
                      <a:pt x="315" y="1073"/>
                      <a:pt x="315" y="1073"/>
                    </a:cubicBezTo>
                    <a:cubicBezTo>
                      <a:pt x="255" y="1103"/>
                      <a:pt x="255" y="1103"/>
                      <a:pt x="255" y="1103"/>
                    </a:cubicBezTo>
                    <a:cubicBezTo>
                      <a:pt x="255" y="1103"/>
                      <a:pt x="253" y="1121"/>
                      <a:pt x="248" y="1140"/>
                    </a:cubicBezTo>
                    <a:cubicBezTo>
                      <a:pt x="244" y="1158"/>
                      <a:pt x="223" y="1163"/>
                      <a:pt x="223" y="1163"/>
                    </a:cubicBezTo>
                    <a:cubicBezTo>
                      <a:pt x="223" y="1163"/>
                      <a:pt x="230" y="1211"/>
                      <a:pt x="225" y="1246"/>
                    </a:cubicBezTo>
                    <a:cubicBezTo>
                      <a:pt x="221" y="1280"/>
                      <a:pt x="166" y="1379"/>
                      <a:pt x="168" y="1386"/>
                    </a:cubicBezTo>
                    <a:cubicBezTo>
                      <a:pt x="170" y="1393"/>
                      <a:pt x="186" y="1425"/>
                      <a:pt x="186" y="1425"/>
                    </a:cubicBezTo>
                    <a:cubicBezTo>
                      <a:pt x="138" y="1464"/>
                      <a:pt x="138" y="1464"/>
                      <a:pt x="138" y="1464"/>
                    </a:cubicBezTo>
                    <a:cubicBezTo>
                      <a:pt x="138" y="1464"/>
                      <a:pt x="131" y="1492"/>
                      <a:pt x="127" y="1512"/>
                    </a:cubicBezTo>
                    <a:cubicBezTo>
                      <a:pt x="122" y="1533"/>
                      <a:pt x="76" y="1593"/>
                      <a:pt x="69" y="1609"/>
                    </a:cubicBezTo>
                    <a:cubicBezTo>
                      <a:pt x="62" y="1625"/>
                      <a:pt x="48" y="1682"/>
                      <a:pt x="60" y="1724"/>
                    </a:cubicBezTo>
                    <a:cubicBezTo>
                      <a:pt x="71" y="1765"/>
                      <a:pt x="78" y="1786"/>
                      <a:pt x="78" y="1786"/>
                    </a:cubicBezTo>
                    <a:cubicBezTo>
                      <a:pt x="78" y="1786"/>
                      <a:pt x="51" y="1841"/>
                      <a:pt x="42" y="1862"/>
                    </a:cubicBezTo>
                    <a:cubicBezTo>
                      <a:pt x="32" y="1882"/>
                      <a:pt x="42" y="1894"/>
                      <a:pt x="39" y="1912"/>
                    </a:cubicBezTo>
                    <a:cubicBezTo>
                      <a:pt x="37" y="1931"/>
                      <a:pt x="12" y="1938"/>
                      <a:pt x="12" y="1965"/>
                    </a:cubicBezTo>
                    <a:cubicBezTo>
                      <a:pt x="12" y="1993"/>
                      <a:pt x="25" y="2011"/>
                      <a:pt x="23" y="2025"/>
                    </a:cubicBezTo>
                    <a:cubicBezTo>
                      <a:pt x="21" y="2039"/>
                      <a:pt x="0" y="2062"/>
                      <a:pt x="0" y="2085"/>
                    </a:cubicBezTo>
                    <a:cubicBezTo>
                      <a:pt x="0" y="2108"/>
                      <a:pt x="28" y="2142"/>
                      <a:pt x="39" y="2152"/>
                    </a:cubicBezTo>
                    <a:cubicBezTo>
                      <a:pt x="51" y="2161"/>
                      <a:pt x="39" y="2177"/>
                      <a:pt x="39" y="2177"/>
                    </a:cubicBezTo>
                    <a:cubicBezTo>
                      <a:pt x="39" y="2177"/>
                      <a:pt x="76" y="2174"/>
                      <a:pt x="94" y="2174"/>
                    </a:cubicBezTo>
                    <a:cubicBezTo>
                      <a:pt x="113" y="2174"/>
                      <a:pt x="108" y="2191"/>
                      <a:pt x="108" y="2191"/>
                    </a:cubicBezTo>
                    <a:cubicBezTo>
                      <a:pt x="71" y="2207"/>
                      <a:pt x="71" y="2207"/>
                      <a:pt x="71" y="2207"/>
                    </a:cubicBezTo>
                    <a:cubicBezTo>
                      <a:pt x="106" y="2230"/>
                      <a:pt x="106" y="2230"/>
                      <a:pt x="106" y="2230"/>
                    </a:cubicBezTo>
                    <a:cubicBezTo>
                      <a:pt x="196" y="2214"/>
                      <a:pt x="196" y="2214"/>
                      <a:pt x="196" y="2214"/>
                    </a:cubicBezTo>
                    <a:cubicBezTo>
                      <a:pt x="205" y="2186"/>
                      <a:pt x="205" y="2186"/>
                      <a:pt x="205" y="2186"/>
                    </a:cubicBezTo>
                    <a:cubicBezTo>
                      <a:pt x="251" y="2184"/>
                      <a:pt x="251" y="2184"/>
                      <a:pt x="251" y="2184"/>
                    </a:cubicBezTo>
                    <a:cubicBezTo>
                      <a:pt x="260" y="2227"/>
                      <a:pt x="260" y="2227"/>
                      <a:pt x="260" y="2227"/>
                    </a:cubicBezTo>
                    <a:cubicBezTo>
                      <a:pt x="368" y="2230"/>
                      <a:pt x="368" y="2230"/>
                      <a:pt x="368" y="2230"/>
                    </a:cubicBezTo>
                    <a:cubicBezTo>
                      <a:pt x="368" y="2230"/>
                      <a:pt x="384" y="2207"/>
                      <a:pt x="391" y="2197"/>
                    </a:cubicBezTo>
                    <a:cubicBezTo>
                      <a:pt x="398" y="2188"/>
                      <a:pt x="460" y="2165"/>
                      <a:pt x="460" y="2165"/>
                    </a:cubicBezTo>
                    <a:cubicBezTo>
                      <a:pt x="517" y="2177"/>
                      <a:pt x="517" y="2177"/>
                      <a:pt x="517" y="2177"/>
                    </a:cubicBezTo>
                    <a:cubicBezTo>
                      <a:pt x="538" y="2211"/>
                      <a:pt x="538" y="2211"/>
                      <a:pt x="538" y="2211"/>
                    </a:cubicBezTo>
                    <a:cubicBezTo>
                      <a:pt x="623" y="2220"/>
                      <a:pt x="623" y="2220"/>
                      <a:pt x="623" y="2220"/>
                    </a:cubicBezTo>
                    <a:cubicBezTo>
                      <a:pt x="662" y="2204"/>
                      <a:pt x="662" y="2204"/>
                      <a:pt x="662" y="2204"/>
                    </a:cubicBezTo>
                    <a:cubicBezTo>
                      <a:pt x="649" y="2186"/>
                      <a:pt x="649" y="2186"/>
                      <a:pt x="649" y="2186"/>
                    </a:cubicBezTo>
                    <a:cubicBezTo>
                      <a:pt x="683" y="2158"/>
                      <a:pt x="683" y="2158"/>
                      <a:pt x="683" y="2158"/>
                    </a:cubicBezTo>
                    <a:cubicBezTo>
                      <a:pt x="711" y="2168"/>
                      <a:pt x="711" y="2168"/>
                      <a:pt x="711" y="2168"/>
                    </a:cubicBezTo>
                    <a:cubicBezTo>
                      <a:pt x="715" y="2191"/>
                      <a:pt x="715" y="2191"/>
                      <a:pt x="715" y="2191"/>
                    </a:cubicBezTo>
                    <a:cubicBezTo>
                      <a:pt x="740" y="2179"/>
                      <a:pt x="740" y="2179"/>
                      <a:pt x="740" y="2179"/>
                    </a:cubicBezTo>
                    <a:cubicBezTo>
                      <a:pt x="738" y="2156"/>
                      <a:pt x="738" y="2156"/>
                      <a:pt x="738" y="2156"/>
                    </a:cubicBezTo>
                    <a:cubicBezTo>
                      <a:pt x="752" y="2135"/>
                      <a:pt x="752" y="2135"/>
                      <a:pt x="752" y="2135"/>
                    </a:cubicBezTo>
                    <a:cubicBezTo>
                      <a:pt x="743" y="2117"/>
                      <a:pt x="743" y="2117"/>
                      <a:pt x="743" y="2117"/>
                    </a:cubicBezTo>
                    <a:cubicBezTo>
                      <a:pt x="678" y="2122"/>
                      <a:pt x="678" y="2122"/>
                      <a:pt x="678" y="2122"/>
                    </a:cubicBezTo>
                    <a:cubicBezTo>
                      <a:pt x="665" y="2133"/>
                      <a:pt x="665" y="2133"/>
                      <a:pt x="665" y="2133"/>
                    </a:cubicBezTo>
                    <a:cubicBezTo>
                      <a:pt x="665" y="2133"/>
                      <a:pt x="665" y="2133"/>
                      <a:pt x="639" y="2135"/>
                    </a:cubicBezTo>
                    <a:cubicBezTo>
                      <a:pt x="614" y="2138"/>
                      <a:pt x="612" y="2119"/>
                      <a:pt x="612" y="2119"/>
                    </a:cubicBezTo>
                    <a:cubicBezTo>
                      <a:pt x="607" y="2089"/>
                      <a:pt x="607" y="2089"/>
                      <a:pt x="607" y="2089"/>
                    </a:cubicBezTo>
                    <a:cubicBezTo>
                      <a:pt x="607" y="2089"/>
                      <a:pt x="623" y="2073"/>
                      <a:pt x="635" y="2064"/>
                    </a:cubicBezTo>
                    <a:cubicBezTo>
                      <a:pt x="646" y="2055"/>
                      <a:pt x="637" y="2034"/>
                      <a:pt x="655" y="2020"/>
                    </a:cubicBezTo>
                    <a:cubicBezTo>
                      <a:pt x="674" y="2007"/>
                      <a:pt x="711" y="2004"/>
                      <a:pt x="711" y="2004"/>
                    </a:cubicBezTo>
                    <a:cubicBezTo>
                      <a:pt x="704" y="1977"/>
                      <a:pt x="704" y="1977"/>
                      <a:pt x="704" y="1977"/>
                    </a:cubicBezTo>
                    <a:cubicBezTo>
                      <a:pt x="757" y="1991"/>
                      <a:pt x="757" y="1991"/>
                      <a:pt x="757" y="1991"/>
                    </a:cubicBezTo>
                    <a:cubicBezTo>
                      <a:pt x="757" y="2018"/>
                      <a:pt x="757" y="2018"/>
                      <a:pt x="757" y="2018"/>
                    </a:cubicBezTo>
                    <a:cubicBezTo>
                      <a:pt x="780" y="2000"/>
                      <a:pt x="780" y="2000"/>
                      <a:pt x="780" y="2000"/>
                    </a:cubicBezTo>
                    <a:cubicBezTo>
                      <a:pt x="821" y="2034"/>
                      <a:pt x="821" y="2034"/>
                      <a:pt x="821" y="2034"/>
                    </a:cubicBezTo>
                    <a:cubicBezTo>
                      <a:pt x="821" y="2034"/>
                      <a:pt x="816" y="2048"/>
                      <a:pt x="821" y="2060"/>
                    </a:cubicBezTo>
                    <a:cubicBezTo>
                      <a:pt x="826" y="2071"/>
                      <a:pt x="862" y="2106"/>
                      <a:pt x="862" y="2106"/>
                    </a:cubicBezTo>
                    <a:cubicBezTo>
                      <a:pt x="881" y="2092"/>
                      <a:pt x="881" y="2092"/>
                      <a:pt x="881" y="2092"/>
                    </a:cubicBezTo>
                    <a:cubicBezTo>
                      <a:pt x="860" y="2064"/>
                      <a:pt x="860" y="2064"/>
                      <a:pt x="860" y="2064"/>
                    </a:cubicBezTo>
                    <a:cubicBezTo>
                      <a:pt x="867" y="2050"/>
                      <a:pt x="867" y="2050"/>
                      <a:pt x="867" y="2050"/>
                    </a:cubicBezTo>
                    <a:cubicBezTo>
                      <a:pt x="901" y="2083"/>
                      <a:pt x="901" y="2083"/>
                      <a:pt x="901" y="2083"/>
                    </a:cubicBezTo>
                    <a:cubicBezTo>
                      <a:pt x="918" y="2131"/>
                      <a:pt x="918" y="2131"/>
                      <a:pt x="918" y="2131"/>
                    </a:cubicBezTo>
                    <a:cubicBezTo>
                      <a:pt x="945" y="2145"/>
                      <a:pt x="945" y="2145"/>
                      <a:pt x="945" y="2145"/>
                    </a:cubicBezTo>
                    <a:cubicBezTo>
                      <a:pt x="945" y="2145"/>
                      <a:pt x="984" y="2103"/>
                      <a:pt x="1021" y="2106"/>
                    </a:cubicBezTo>
                    <a:cubicBezTo>
                      <a:pt x="1058" y="2108"/>
                      <a:pt x="1134" y="2149"/>
                      <a:pt x="1168" y="2149"/>
                    </a:cubicBezTo>
                    <a:cubicBezTo>
                      <a:pt x="1203" y="2149"/>
                      <a:pt x="1242" y="2163"/>
                      <a:pt x="1283" y="2191"/>
                    </a:cubicBezTo>
                    <a:cubicBezTo>
                      <a:pt x="1325" y="2218"/>
                      <a:pt x="1343" y="2253"/>
                      <a:pt x="1343" y="2253"/>
                    </a:cubicBezTo>
                    <a:cubicBezTo>
                      <a:pt x="1343" y="2253"/>
                      <a:pt x="1384" y="2264"/>
                      <a:pt x="1412" y="2266"/>
                    </a:cubicBezTo>
                    <a:cubicBezTo>
                      <a:pt x="1437" y="2269"/>
                      <a:pt x="1487" y="2271"/>
                      <a:pt x="1496" y="2271"/>
                    </a:cubicBezTo>
                    <a:cubicBezTo>
                      <a:pt x="1495" y="2271"/>
                      <a:pt x="1494" y="2271"/>
                      <a:pt x="1493" y="2271"/>
                    </a:cubicBezTo>
                    <a:cubicBezTo>
                      <a:pt x="1481" y="2263"/>
                      <a:pt x="1414" y="2222"/>
                      <a:pt x="1414" y="2222"/>
                    </a:cubicBezTo>
                    <a:cubicBezTo>
                      <a:pt x="1437" y="2193"/>
                      <a:pt x="1437" y="2193"/>
                      <a:pt x="1437" y="2193"/>
                    </a:cubicBezTo>
                    <a:cubicBezTo>
                      <a:pt x="1437" y="2193"/>
                      <a:pt x="1462" y="2193"/>
                      <a:pt x="1475" y="2193"/>
                    </a:cubicBezTo>
                    <a:cubicBezTo>
                      <a:pt x="1488" y="2193"/>
                      <a:pt x="1525" y="2173"/>
                      <a:pt x="1541" y="2168"/>
                    </a:cubicBezTo>
                    <a:cubicBezTo>
                      <a:pt x="1557" y="2163"/>
                      <a:pt x="1566" y="2130"/>
                      <a:pt x="1566" y="2130"/>
                    </a:cubicBezTo>
                    <a:cubicBezTo>
                      <a:pt x="1656" y="2145"/>
                      <a:pt x="1656" y="2145"/>
                      <a:pt x="1656" y="2145"/>
                    </a:cubicBezTo>
                    <a:cubicBezTo>
                      <a:pt x="1670" y="2118"/>
                      <a:pt x="1670" y="2118"/>
                      <a:pt x="1670" y="2118"/>
                    </a:cubicBezTo>
                    <a:cubicBezTo>
                      <a:pt x="1704" y="2125"/>
                      <a:pt x="1704" y="2125"/>
                      <a:pt x="1704" y="2125"/>
                    </a:cubicBezTo>
                    <a:cubicBezTo>
                      <a:pt x="1729" y="2157"/>
                      <a:pt x="1729" y="2157"/>
                      <a:pt x="1729" y="2157"/>
                    </a:cubicBezTo>
                    <a:cubicBezTo>
                      <a:pt x="1729" y="2157"/>
                      <a:pt x="1772" y="2116"/>
                      <a:pt x="1776" y="2104"/>
                    </a:cubicBezTo>
                    <a:cubicBezTo>
                      <a:pt x="1780" y="2091"/>
                      <a:pt x="1762" y="2050"/>
                      <a:pt x="1758" y="2043"/>
                    </a:cubicBezTo>
                    <a:cubicBezTo>
                      <a:pt x="1754" y="2035"/>
                      <a:pt x="1728" y="2010"/>
                      <a:pt x="1728" y="2010"/>
                    </a:cubicBezTo>
                    <a:cubicBezTo>
                      <a:pt x="1767" y="1982"/>
                      <a:pt x="1767" y="1982"/>
                      <a:pt x="1767" y="1982"/>
                    </a:cubicBezTo>
                    <a:cubicBezTo>
                      <a:pt x="1742" y="1939"/>
                      <a:pt x="1742" y="1939"/>
                      <a:pt x="1742" y="1939"/>
                    </a:cubicBezTo>
                    <a:cubicBezTo>
                      <a:pt x="1742" y="1939"/>
                      <a:pt x="1751" y="1928"/>
                      <a:pt x="1760" y="1915"/>
                    </a:cubicBezTo>
                    <a:cubicBezTo>
                      <a:pt x="1769" y="1903"/>
                      <a:pt x="1760" y="1867"/>
                      <a:pt x="1760" y="1867"/>
                    </a:cubicBezTo>
                    <a:cubicBezTo>
                      <a:pt x="1742" y="1849"/>
                      <a:pt x="1742" y="1849"/>
                      <a:pt x="1742" y="1849"/>
                    </a:cubicBezTo>
                    <a:cubicBezTo>
                      <a:pt x="1767" y="1813"/>
                      <a:pt x="1767" y="1813"/>
                      <a:pt x="1767" y="1813"/>
                    </a:cubicBezTo>
                    <a:cubicBezTo>
                      <a:pt x="1763" y="1772"/>
                      <a:pt x="1763" y="1772"/>
                      <a:pt x="1763" y="1772"/>
                    </a:cubicBezTo>
                    <a:cubicBezTo>
                      <a:pt x="1792" y="1733"/>
                      <a:pt x="1792" y="1733"/>
                      <a:pt x="1792" y="1733"/>
                    </a:cubicBezTo>
                    <a:cubicBezTo>
                      <a:pt x="1769" y="1724"/>
                      <a:pt x="1769" y="1724"/>
                      <a:pt x="1769" y="1724"/>
                    </a:cubicBezTo>
                    <a:cubicBezTo>
                      <a:pt x="1789" y="1697"/>
                      <a:pt x="1789" y="1697"/>
                      <a:pt x="1789" y="1697"/>
                    </a:cubicBezTo>
                    <a:cubicBezTo>
                      <a:pt x="1789" y="1697"/>
                      <a:pt x="1749" y="1616"/>
                      <a:pt x="1742" y="1588"/>
                    </a:cubicBezTo>
                    <a:cubicBezTo>
                      <a:pt x="1735" y="1559"/>
                      <a:pt x="1720" y="1484"/>
                      <a:pt x="1715" y="1471"/>
                    </a:cubicBezTo>
                    <a:cubicBezTo>
                      <a:pt x="1710" y="1459"/>
                      <a:pt x="1686" y="1446"/>
                      <a:pt x="1686" y="1446"/>
                    </a:cubicBezTo>
                    <a:cubicBezTo>
                      <a:pt x="1686" y="1408"/>
                      <a:pt x="1686" y="1408"/>
                      <a:pt x="1686" y="1408"/>
                    </a:cubicBezTo>
                    <a:cubicBezTo>
                      <a:pt x="1717" y="1369"/>
                      <a:pt x="1717" y="1369"/>
                      <a:pt x="1717" y="1369"/>
                    </a:cubicBezTo>
                    <a:cubicBezTo>
                      <a:pt x="1708" y="1337"/>
                      <a:pt x="1708" y="1337"/>
                      <a:pt x="1708" y="1337"/>
                    </a:cubicBezTo>
                    <a:cubicBezTo>
                      <a:pt x="1756" y="1333"/>
                      <a:pt x="1756" y="1333"/>
                      <a:pt x="1756" y="1333"/>
                    </a:cubicBezTo>
                    <a:cubicBezTo>
                      <a:pt x="1787" y="1348"/>
                      <a:pt x="1787" y="1348"/>
                      <a:pt x="1787" y="1348"/>
                    </a:cubicBezTo>
                    <a:cubicBezTo>
                      <a:pt x="1801" y="1339"/>
                      <a:pt x="1801" y="1339"/>
                      <a:pt x="1801" y="1339"/>
                    </a:cubicBezTo>
                    <a:cubicBezTo>
                      <a:pt x="1810" y="1319"/>
                      <a:pt x="1810" y="1319"/>
                      <a:pt x="1810" y="1319"/>
                    </a:cubicBezTo>
                    <a:cubicBezTo>
                      <a:pt x="1844" y="1305"/>
                      <a:pt x="1844" y="1305"/>
                      <a:pt x="1844" y="1305"/>
                    </a:cubicBezTo>
                    <a:cubicBezTo>
                      <a:pt x="1839" y="1285"/>
                      <a:pt x="1839" y="1285"/>
                      <a:pt x="1839" y="1285"/>
                    </a:cubicBezTo>
                    <a:cubicBezTo>
                      <a:pt x="1839" y="1285"/>
                      <a:pt x="1858" y="1278"/>
                      <a:pt x="1864" y="1278"/>
                    </a:cubicBezTo>
                    <a:cubicBezTo>
                      <a:pt x="1869" y="1278"/>
                      <a:pt x="1894" y="1265"/>
                      <a:pt x="1894" y="1265"/>
                    </a:cubicBezTo>
                    <a:cubicBezTo>
                      <a:pt x="1898" y="1202"/>
                      <a:pt x="1898" y="1202"/>
                      <a:pt x="1898" y="1202"/>
                    </a:cubicBezTo>
                    <a:cubicBezTo>
                      <a:pt x="1910" y="1183"/>
                      <a:pt x="1910" y="1183"/>
                      <a:pt x="1910" y="1183"/>
                    </a:cubicBezTo>
                    <a:cubicBezTo>
                      <a:pt x="1866" y="1154"/>
                      <a:pt x="1866" y="1154"/>
                      <a:pt x="1866" y="1154"/>
                    </a:cubicBezTo>
                    <a:cubicBezTo>
                      <a:pt x="1866" y="1154"/>
                      <a:pt x="1864" y="1134"/>
                      <a:pt x="1860" y="1124"/>
                    </a:cubicBezTo>
                    <a:cubicBezTo>
                      <a:pt x="1857" y="1113"/>
                      <a:pt x="1878" y="1100"/>
                      <a:pt x="1885" y="1100"/>
                    </a:cubicBezTo>
                    <a:cubicBezTo>
                      <a:pt x="1892" y="1100"/>
                      <a:pt x="1934" y="1133"/>
                      <a:pt x="1934" y="1133"/>
                    </a:cubicBezTo>
                    <a:cubicBezTo>
                      <a:pt x="1953" y="1124"/>
                      <a:pt x="1953" y="1124"/>
                      <a:pt x="1953" y="1124"/>
                    </a:cubicBezTo>
                    <a:cubicBezTo>
                      <a:pt x="1959" y="1102"/>
                      <a:pt x="1959" y="1102"/>
                      <a:pt x="1959" y="1102"/>
                    </a:cubicBezTo>
                    <a:cubicBezTo>
                      <a:pt x="1975" y="1107"/>
                      <a:pt x="1975" y="1107"/>
                      <a:pt x="1975" y="1107"/>
                    </a:cubicBezTo>
                    <a:cubicBezTo>
                      <a:pt x="1969" y="1149"/>
                      <a:pt x="1969" y="1149"/>
                      <a:pt x="1969" y="1149"/>
                    </a:cubicBezTo>
                    <a:lnTo>
                      <a:pt x="2018" y="1115"/>
                    </a:lnTo>
                    <a:close/>
                    <a:moveTo>
                      <a:pt x="793" y="2069"/>
                    </a:moveTo>
                    <a:cubicBezTo>
                      <a:pt x="774" y="2109"/>
                      <a:pt x="774" y="2109"/>
                      <a:pt x="774" y="2109"/>
                    </a:cubicBezTo>
                    <a:cubicBezTo>
                      <a:pt x="828" y="2114"/>
                      <a:pt x="828" y="2114"/>
                      <a:pt x="828" y="2114"/>
                    </a:cubicBezTo>
                    <a:cubicBezTo>
                      <a:pt x="817" y="2080"/>
                      <a:pt x="817" y="2080"/>
                      <a:pt x="817" y="2080"/>
                    </a:cubicBezTo>
                    <a:lnTo>
                      <a:pt x="793" y="2069"/>
                    </a:ln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5" name="Freeform 19"/>
              <p:cNvSpPr>
                <a:spLocks noEditPoints="1"/>
              </p:cNvSpPr>
              <p:nvPr/>
            </p:nvSpPr>
            <p:spPr bwMode="gray">
              <a:xfrm>
                <a:off x="7054850" y="1839913"/>
                <a:ext cx="1320800" cy="935038"/>
              </a:xfrm>
              <a:custGeom>
                <a:avLst/>
                <a:gdLst>
                  <a:gd name="T0" fmla="*/ 2201 w 2285"/>
                  <a:gd name="T1" fmla="*/ 1017 h 1615"/>
                  <a:gd name="T2" fmla="*/ 2031 w 2285"/>
                  <a:gd name="T3" fmla="*/ 926 h 1615"/>
                  <a:gd name="T4" fmla="*/ 1918 w 2285"/>
                  <a:gd name="T5" fmla="*/ 719 h 1615"/>
                  <a:gd name="T6" fmla="*/ 1759 w 2285"/>
                  <a:gd name="T7" fmla="*/ 558 h 1615"/>
                  <a:gd name="T8" fmla="*/ 1620 w 2285"/>
                  <a:gd name="T9" fmla="*/ 528 h 1615"/>
                  <a:gd name="T10" fmla="*/ 1467 w 2285"/>
                  <a:gd name="T11" fmla="*/ 395 h 1615"/>
                  <a:gd name="T12" fmla="*/ 1405 w 2285"/>
                  <a:gd name="T13" fmla="*/ 272 h 1615"/>
                  <a:gd name="T14" fmla="*/ 1258 w 2285"/>
                  <a:gd name="T15" fmla="*/ 334 h 1615"/>
                  <a:gd name="T16" fmla="*/ 1136 w 2285"/>
                  <a:gd name="T17" fmla="*/ 380 h 1615"/>
                  <a:gd name="T18" fmla="*/ 1051 w 2285"/>
                  <a:gd name="T19" fmla="*/ 431 h 1615"/>
                  <a:gd name="T20" fmla="*/ 1129 w 2285"/>
                  <a:gd name="T21" fmla="*/ 341 h 1615"/>
                  <a:gd name="T22" fmla="*/ 1226 w 2285"/>
                  <a:gd name="T23" fmla="*/ 299 h 1615"/>
                  <a:gd name="T24" fmla="*/ 1311 w 2285"/>
                  <a:gd name="T25" fmla="*/ 258 h 1615"/>
                  <a:gd name="T26" fmla="*/ 1012 w 2285"/>
                  <a:gd name="T27" fmla="*/ 428 h 1615"/>
                  <a:gd name="T28" fmla="*/ 598 w 2285"/>
                  <a:gd name="T29" fmla="*/ 608 h 1615"/>
                  <a:gd name="T30" fmla="*/ 540 w 2285"/>
                  <a:gd name="T31" fmla="*/ 702 h 1615"/>
                  <a:gd name="T32" fmla="*/ 389 w 2285"/>
                  <a:gd name="T33" fmla="*/ 743 h 1615"/>
                  <a:gd name="T34" fmla="*/ 228 w 2285"/>
                  <a:gd name="T35" fmla="*/ 810 h 1615"/>
                  <a:gd name="T36" fmla="*/ 148 w 2285"/>
                  <a:gd name="T37" fmla="*/ 1025 h 1615"/>
                  <a:gd name="T38" fmla="*/ 98 w 2285"/>
                  <a:gd name="T39" fmla="*/ 1254 h 1615"/>
                  <a:gd name="T40" fmla="*/ 4 w 2285"/>
                  <a:gd name="T41" fmla="*/ 1365 h 1615"/>
                  <a:gd name="T42" fmla="*/ 238 w 2285"/>
                  <a:gd name="T43" fmla="*/ 1441 h 1615"/>
                  <a:gd name="T44" fmla="*/ 403 w 2285"/>
                  <a:gd name="T45" fmla="*/ 1605 h 1615"/>
                  <a:gd name="T46" fmla="*/ 576 w 2285"/>
                  <a:gd name="T47" fmla="*/ 1509 h 1615"/>
                  <a:gd name="T48" fmla="*/ 766 w 2285"/>
                  <a:gd name="T49" fmla="*/ 1468 h 1615"/>
                  <a:gd name="T50" fmla="*/ 884 w 2285"/>
                  <a:gd name="T51" fmla="*/ 1350 h 1615"/>
                  <a:gd name="T52" fmla="*/ 1118 w 2285"/>
                  <a:gd name="T53" fmla="*/ 1456 h 1615"/>
                  <a:gd name="T54" fmla="*/ 1303 w 2285"/>
                  <a:gd name="T55" fmla="*/ 1492 h 1615"/>
                  <a:gd name="T56" fmla="*/ 1481 w 2285"/>
                  <a:gd name="T57" fmla="*/ 1514 h 1615"/>
                  <a:gd name="T58" fmla="*/ 1655 w 2285"/>
                  <a:gd name="T59" fmla="*/ 1418 h 1615"/>
                  <a:gd name="T60" fmla="*/ 1770 w 2285"/>
                  <a:gd name="T61" fmla="*/ 1329 h 1615"/>
                  <a:gd name="T62" fmla="*/ 1924 w 2285"/>
                  <a:gd name="T63" fmla="*/ 1167 h 1615"/>
                  <a:gd name="T64" fmla="*/ 2110 w 2285"/>
                  <a:gd name="T65" fmla="*/ 1240 h 1615"/>
                  <a:gd name="T66" fmla="*/ 2143 w 2285"/>
                  <a:gd name="T67" fmla="*/ 1408 h 1615"/>
                  <a:gd name="T68" fmla="*/ 2272 w 2285"/>
                  <a:gd name="T69" fmla="*/ 1307 h 1615"/>
                  <a:gd name="T70" fmla="*/ 1624 w 2285"/>
                  <a:gd name="T71" fmla="*/ 93 h 1615"/>
                  <a:gd name="T72" fmla="*/ 1652 w 2285"/>
                  <a:gd name="T73" fmla="*/ 182 h 1615"/>
                  <a:gd name="T74" fmla="*/ 1596 w 2285"/>
                  <a:gd name="T75" fmla="*/ 185 h 1615"/>
                  <a:gd name="T76" fmla="*/ 1564 w 2285"/>
                  <a:gd name="T77" fmla="*/ 226 h 1615"/>
                  <a:gd name="T78" fmla="*/ 1518 w 2285"/>
                  <a:gd name="T79" fmla="*/ 325 h 1615"/>
                  <a:gd name="T80" fmla="*/ 1531 w 2285"/>
                  <a:gd name="T81" fmla="*/ 416 h 1615"/>
                  <a:gd name="T82" fmla="*/ 1651 w 2285"/>
                  <a:gd name="T83" fmla="*/ 443 h 1615"/>
                  <a:gd name="T84" fmla="*/ 1795 w 2285"/>
                  <a:gd name="T85" fmla="*/ 345 h 1615"/>
                  <a:gd name="T86" fmla="*/ 1862 w 2285"/>
                  <a:gd name="T87" fmla="*/ 348 h 1615"/>
                  <a:gd name="T88" fmla="*/ 1661 w 2285"/>
                  <a:gd name="T89" fmla="*/ 115 h 1615"/>
                  <a:gd name="T90" fmla="*/ 1522 w 2285"/>
                  <a:gd name="T91" fmla="*/ 126 h 1615"/>
                  <a:gd name="T92" fmla="*/ 1911 w 2285"/>
                  <a:gd name="T93" fmla="*/ 648 h 1615"/>
                  <a:gd name="T94" fmla="*/ 2023 w 2285"/>
                  <a:gd name="T95" fmla="*/ 665 h 1615"/>
                  <a:gd name="T96" fmla="*/ 1955 w 2285"/>
                  <a:gd name="T97" fmla="*/ 702 h 1615"/>
                  <a:gd name="T98" fmla="*/ 1964 w 2285"/>
                  <a:gd name="T99" fmla="*/ 840 h 1615"/>
                  <a:gd name="T100" fmla="*/ 2171 w 2285"/>
                  <a:gd name="T101" fmla="*/ 835 h 1615"/>
                  <a:gd name="T102" fmla="*/ 1924 w 2285"/>
                  <a:gd name="T103" fmla="*/ 582 h 1615"/>
                  <a:gd name="T104" fmla="*/ 1860 w 2285"/>
                  <a:gd name="T105" fmla="*/ 498 h 1615"/>
                  <a:gd name="T106" fmla="*/ 1933 w 2285"/>
                  <a:gd name="T107" fmla="*/ 430 h 1615"/>
                  <a:gd name="T108" fmla="*/ 521 w 2285"/>
                  <a:gd name="T109" fmla="*/ 735 h 1615"/>
                  <a:gd name="T110" fmla="*/ 1438 w 2285"/>
                  <a:gd name="T111" fmla="*/ 247 h 1615"/>
                  <a:gd name="T112" fmla="*/ 1464 w 2285"/>
                  <a:gd name="T113" fmla="*/ 172 h 1615"/>
                  <a:gd name="T114" fmla="*/ 1452 w 2285"/>
                  <a:gd name="T115" fmla="*/ 156 h 1615"/>
                  <a:gd name="T116" fmla="*/ 1518 w 2285"/>
                  <a:gd name="T117" fmla="*/ 209 h 1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5" h="1615">
                    <a:moveTo>
                      <a:pt x="2272" y="1307"/>
                    </a:moveTo>
                    <a:cubicBezTo>
                      <a:pt x="2260" y="1286"/>
                      <a:pt x="2265" y="1217"/>
                      <a:pt x="2265" y="1217"/>
                    </a:cubicBezTo>
                    <a:cubicBezTo>
                      <a:pt x="2265" y="1217"/>
                      <a:pt x="2244" y="1198"/>
                      <a:pt x="2244" y="1185"/>
                    </a:cubicBezTo>
                    <a:cubicBezTo>
                      <a:pt x="2244" y="1171"/>
                      <a:pt x="2240" y="1162"/>
                      <a:pt x="2233" y="1159"/>
                    </a:cubicBezTo>
                    <a:cubicBezTo>
                      <a:pt x="2226" y="1157"/>
                      <a:pt x="2224" y="1132"/>
                      <a:pt x="2224" y="1132"/>
                    </a:cubicBezTo>
                    <a:cubicBezTo>
                      <a:pt x="2224" y="1132"/>
                      <a:pt x="2219" y="1070"/>
                      <a:pt x="2219" y="1056"/>
                    </a:cubicBezTo>
                    <a:cubicBezTo>
                      <a:pt x="2219" y="1042"/>
                      <a:pt x="2201" y="1017"/>
                      <a:pt x="2201" y="1017"/>
                    </a:cubicBezTo>
                    <a:cubicBezTo>
                      <a:pt x="2191" y="980"/>
                      <a:pt x="2191" y="980"/>
                      <a:pt x="2191" y="980"/>
                    </a:cubicBezTo>
                    <a:cubicBezTo>
                      <a:pt x="2179" y="979"/>
                      <a:pt x="2179" y="979"/>
                      <a:pt x="2179" y="979"/>
                    </a:cubicBezTo>
                    <a:cubicBezTo>
                      <a:pt x="2179" y="979"/>
                      <a:pt x="2160" y="974"/>
                      <a:pt x="2151" y="970"/>
                    </a:cubicBezTo>
                    <a:cubicBezTo>
                      <a:pt x="2142" y="965"/>
                      <a:pt x="2160" y="954"/>
                      <a:pt x="2176" y="940"/>
                    </a:cubicBezTo>
                    <a:cubicBezTo>
                      <a:pt x="2191" y="926"/>
                      <a:pt x="2170" y="918"/>
                      <a:pt x="2156" y="915"/>
                    </a:cubicBezTo>
                    <a:cubicBezTo>
                      <a:pt x="2142" y="912"/>
                      <a:pt x="2120" y="946"/>
                      <a:pt x="2101" y="945"/>
                    </a:cubicBezTo>
                    <a:cubicBezTo>
                      <a:pt x="2083" y="943"/>
                      <a:pt x="2041" y="929"/>
                      <a:pt x="2031" y="926"/>
                    </a:cubicBezTo>
                    <a:cubicBezTo>
                      <a:pt x="2022" y="923"/>
                      <a:pt x="1977" y="887"/>
                      <a:pt x="1977" y="887"/>
                    </a:cubicBezTo>
                    <a:cubicBezTo>
                      <a:pt x="1957" y="884"/>
                      <a:pt x="1957" y="884"/>
                      <a:pt x="1957" y="884"/>
                    </a:cubicBezTo>
                    <a:cubicBezTo>
                      <a:pt x="1957" y="884"/>
                      <a:pt x="1946" y="869"/>
                      <a:pt x="1938" y="861"/>
                    </a:cubicBezTo>
                    <a:cubicBezTo>
                      <a:pt x="1930" y="853"/>
                      <a:pt x="1904" y="847"/>
                      <a:pt x="1901" y="833"/>
                    </a:cubicBezTo>
                    <a:cubicBezTo>
                      <a:pt x="1898" y="819"/>
                      <a:pt x="1943" y="783"/>
                      <a:pt x="1949" y="771"/>
                    </a:cubicBezTo>
                    <a:cubicBezTo>
                      <a:pt x="1955" y="758"/>
                      <a:pt x="1944" y="751"/>
                      <a:pt x="1933" y="747"/>
                    </a:cubicBezTo>
                    <a:cubicBezTo>
                      <a:pt x="1923" y="744"/>
                      <a:pt x="1919" y="732"/>
                      <a:pt x="1918" y="719"/>
                    </a:cubicBezTo>
                    <a:cubicBezTo>
                      <a:pt x="1916" y="707"/>
                      <a:pt x="1893" y="695"/>
                      <a:pt x="1874" y="684"/>
                    </a:cubicBezTo>
                    <a:cubicBezTo>
                      <a:pt x="1856" y="673"/>
                      <a:pt x="1853" y="656"/>
                      <a:pt x="1862" y="637"/>
                    </a:cubicBezTo>
                    <a:cubicBezTo>
                      <a:pt x="1871" y="618"/>
                      <a:pt x="1879" y="597"/>
                      <a:pt x="1874" y="589"/>
                    </a:cubicBezTo>
                    <a:cubicBezTo>
                      <a:pt x="1870" y="581"/>
                      <a:pt x="1836" y="558"/>
                      <a:pt x="1834" y="552"/>
                    </a:cubicBezTo>
                    <a:cubicBezTo>
                      <a:pt x="1832" y="545"/>
                      <a:pt x="1840" y="534"/>
                      <a:pt x="1831" y="530"/>
                    </a:cubicBezTo>
                    <a:cubicBezTo>
                      <a:pt x="1822" y="525"/>
                      <a:pt x="1797" y="536"/>
                      <a:pt x="1797" y="536"/>
                    </a:cubicBezTo>
                    <a:cubicBezTo>
                      <a:pt x="1797" y="536"/>
                      <a:pt x="1772" y="562"/>
                      <a:pt x="1759" y="558"/>
                    </a:cubicBezTo>
                    <a:cubicBezTo>
                      <a:pt x="1747" y="553"/>
                      <a:pt x="1713" y="573"/>
                      <a:pt x="1705" y="575"/>
                    </a:cubicBezTo>
                    <a:cubicBezTo>
                      <a:pt x="1697" y="576"/>
                      <a:pt x="1703" y="603"/>
                      <a:pt x="1696" y="604"/>
                    </a:cubicBezTo>
                    <a:cubicBezTo>
                      <a:pt x="1688" y="606"/>
                      <a:pt x="1680" y="578"/>
                      <a:pt x="1677" y="567"/>
                    </a:cubicBezTo>
                    <a:cubicBezTo>
                      <a:pt x="1674" y="556"/>
                      <a:pt x="1651" y="550"/>
                      <a:pt x="1651" y="550"/>
                    </a:cubicBezTo>
                    <a:cubicBezTo>
                      <a:pt x="1655" y="536"/>
                      <a:pt x="1655" y="536"/>
                      <a:pt x="1655" y="536"/>
                    </a:cubicBezTo>
                    <a:cubicBezTo>
                      <a:pt x="1644" y="519"/>
                      <a:pt x="1644" y="519"/>
                      <a:pt x="1644" y="519"/>
                    </a:cubicBezTo>
                    <a:cubicBezTo>
                      <a:pt x="1644" y="519"/>
                      <a:pt x="1629" y="539"/>
                      <a:pt x="1620" y="528"/>
                    </a:cubicBezTo>
                    <a:cubicBezTo>
                      <a:pt x="1610" y="517"/>
                      <a:pt x="1585" y="469"/>
                      <a:pt x="1585" y="469"/>
                    </a:cubicBezTo>
                    <a:cubicBezTo>
                      <a:pt x="1582" y="461"/>
                      <a:pt x="1556" y="461"/>
                      <a:pt x="1548" y="460"/>
                    </a:cubicBezTo>
                    <a:cubicBezTo>
                      <a:pt x="1540" y="458"/>
                      <a:pt x="1550" y="454"/>
                      <a:pt x="1537" y="446"/>
                    </a:cubicBezTo>
                    <a:cubicBezTo>
                      <a:pt x="1525" y="438"/>
                      <a:pt x="1509" y="444"/>
                      <a:pt x="1492" y="438"/>
                    </a:cubicBezTo>
                    <a:cubicBezTo>
                      <a:pt x="1482" y="434"/>
                      <a:pt x="1483" y="430"/>
                      <a:pt x="1485" y="426"/>
                    </a:cubicBezTo>
                    <a:cubicBezTo>
                      <a:pt x="1476" y="423"/>
                      <a:pt x="1476" y="423"/>
                      <a:pt x="1476" y="423"/>
                    </a:cubicBezTo>
                    <a:cubicBezTo>
                      <a:pt x="1467" y="395"/>
                      <a:pt x="1467" y="395"/>
                      <a:pt x="1467" y="395"/>
                    </a:cubicBezTo>
                    <a:cubicBezTo>
                      <a:pt x="1452" y="373"/>
                      <a:pt x="1452" y="373"/>
                      <a:pt x="1452" y="373"/>
                    </a:cubicBezTo>
                    <a:cubicBezTo>
                      <a:pt x="1449" y="338"/>
                      <a:pt x="1449" y="338"/>
                      <a:pt x="1449" y="338"/>
                    </a:cubicBezTo>
                    <a:cubicBezTo>
                      <a:pt x="1453" y="334"/>
                      <a:pt x="1453" y="334"/>
                      <a:pt x="1453" y="334"/>
                    </a:cubicBezTo>
                    <a:cubicBezTo>
                      <a:pt x="1452" y="329"/>
                      <a:pt x="1450" y="325"/>
                      <a:pt x="1446" y="322"/>
                    </a:cubicBezTo>
                    <a:cubicBezTo>
                      <a:pt x="1435" y="316"/>
                      <a:pt x="1423" y="311"/>
                      <a:pt x="1419" y="304"/>
                    </a:cubicBezTo>
                    <a:cubicBezTo>
                      <a:pt x="1414" y="297"/>
                      <a:pt x="1430" y="288"/>
                      <a:pt x="1423" y="272"/>
                    </a:cubicBezTo>
                    <a:cubicBezTo>
                      <a:pt x="1416" y="256"/>
                      <a:pt x="1423" y="272"/>
                      <a:pt x="1405" y="272"/>
                    </a:cubicBezTo>
                    <a:cubicBezTo>
                      <a:pt x="1387" y="272"/>
                      <a:pt x="1387" y="288"/>
                      <a:pt x="1375" y="293"/>
                    </a:cubicBezTo>
                    <a:cubicBezTo>
                      <a:pt x="1364" y="297"/>
                      <a:pt x="1357" y="306"/>
                      <a:pt x="1345" y="313"/>
                    </a:cubicBezTo>
                    <a:cubicBezTo>
                      <a:pt x="1334" y="320"/>
                      <a:pt x="1345" y="336"/>
                      <a:pt x="1338" y="341"/>
                    </a:cubicBezTo>
                    <a:cubicBezTo>
                      <a:pt x="1331" y="345"/>
                      <a:pt x="1313" y="362"/>
                      <a:pt x="1302" y="355"/>
                    </a:cubicBezTo>
                    <a:cubicBezTo>
                      <a:pt x="1290" y="348"/>
                      <a:pt x="1288" y="313"/>
                      <a:pt x="1279" y="318"/>
                    </a:cubicBezTo>
                    <a:cubicBezTo>
                      <a:pt x="1269" y="322"/>
                      <a:pt x="1269" y="336"/>
                      <a:pt x="1269" y="336"/>
                    </a:cubicBezTo>
                    <a:cubicBezTo>
                      <a:pt x="1258" y="334"/>
                      <a:pt x="1258" y="334"/>
                      <a:pt x="1258" y="334"/>
                    </a:cubicBezTo>
                    <a:cubicBezTo>
                      <a:pt x="1246" y="334"/>
                      <a:pt x="1246" y="334"/>
                      <a:pt x="1246" y="334"/>
                    </a:cubicBezTo>
                    <a:cubicBezTo>
                      <a:pt x="1246" y="334"/>
                      <a:pt x="1249" y="320"/>
                      <a:pt x="1237" y="320"/>
                    </a:cubicBezTo>
                    <a:cubicBezTo>
                      <a:pt x="1226" y="320"/>
                      <a:pt x="1187" y="339"/>
                      <a:pt x="1187" y="339"/>
                    </a:cubicBezTo>
                    <a:cubicBezTo>
                      <a:pt x="1177" y="359"/>
                      <a:pt x="1177" y="359"/>
                      <a:pt x="1177" y="359"/>
                    </a:cubicBezTo>
                    <a:cubicBezTo>
                      <a:pt x="1177" y="359"/>
                      <a:pt x="1157" y="343"/>
                      <a:pt x="1150" y="343"/>
                    </a:cubicBezTo>
                    <a:cubicBezTo>
                      <a:pt x="1143" y="343"/>
                      <a:pt x="1131" y="359"/>
                      <a:pt x="1131" y="359"/>
                    </a:cubicBezTo>
                    <a:cubicBezTo>
                      <a:pt x="1136" y="380"/>
                      <a:pt x="1136" y="380"/>
                      <a:pt x="1136" y="380"/>
                    </a:cubicBezTo>
                    <a:cubicBezTo>
                      <a:pt x="1136" y="380"/>
                      <a:pt x="1120" y="387"/>
                      <a:pt x="1108" y="394"/>
                    </a:cubicBezTo>
                    <a:cubicBezTo>
                      <a:pt x="1097" y="401"/>
                      <a:pt x="1104" y="412"/>
                      <a:pt x="1104" y="412"/>
                    </a:cubicBezTo>
                    <a:cubicBezTo>
                      <a:pt x="1081" y="419"/>
                      <a:pt x="1081" y="419"/>
                      <a:pt x="1081" y="419"/>
                    </a:cubicBezTo>
                    <a:cubicBezTo>
                      <a:pt x="1081" y="419"/>
                      <a:pt x="1062" y="444"/>
                      <a:pt x="1069" y="454"/>
                    </a:cubicBezTo>
                    <a:cubicBezTo>
                      <a:pt x="1076" y="463"/>
                      <a:pt x="1099" y="470"/>
                      <a:pt x="1085" y="470"/>
                    </a:cubicBezTo>
                    <a:cubicBezTo>
                      <a:pt x="1072" y="470"/>
                      <a:pt x="1060" y="463"/>
                      <a:pt x="1049" y="456"/>
                    </a:cubicBezTo>
                    <a:cubicBezTo>
                      <a:pt x="1037" y="449"/>
                      <a:pt x="1046" y="437"/>
                      <a:pt x="1051" y="431"/>
                    </a:cubicBezTo>
                    <a:cubicBezTo>
                      <a:pt x="1055" y="424"/>
                      <a:pt x="1046" y="414"/>
                      <a:pt x="1055" y="410"/>
                    </a:cubicBezTo>
                    <a:cubicBezTo>
                      <a:pt x="1065" y="405"/>
                      <a:pt x="1055" y="396"/>
                      <a:pt x="1058" y="387"/>
                    </a:cubicBezTo>
                    <a:cubicBezTo>
                      <a:pt x="1060" y="378"/>
                      <a:pt x="1065" y="387"/>
                      <a:pt x="1072" y="387"/>
                    </a:cubicBezTo>
                    <a:cubicBezTo>
                      <a:pt x="1078" y="387"/>
                      <a:pt x="1078" y="375"/>
                      <a:pt x="1078" y="368"/>
                    </a:cubicBezTo>
                    <a:cubicBezTo>
                      <a:pt x="1078" y="362"/>
                      <a:pt x="1074" y="348"/>
                      <a:pt x="1074" y="348"/>
                    </a:cubicBezTo>
                    <a:cubicBezTo>
                      <a:pt x="1074" y="348"/>
                      <a:pt x="1085" y="339"/>
                      <a:pt x="1104" y="339"/>
                    </a:cubicBezTo>
                    <a:cubicBezTo>
                      <a:pt x="1122" y="339"/>
                      <a:pt x="1120" y="341"/>
                      <a:pt x="1129" y="341"/>
                    </a:cubicBezTo>
                    <a:cubicBezTo>
                      <a:pt x="1138" y="341"/>
                      <a:pt x="1141" y="334"/>
                      <a:pt x="1150" y="332"/>
                    </a:cubicBezTo>
                    <a:cubicBezTo>
                      <a:pt x="1159" y="329"/>
                      <a:pt x="1168" y="329"/>
                      <a:pt x="1177" y="329"/>
                    </a:cubicBezTo>
                    <a:cubicBezTo>
                      <a:pt x="1187" y="329"/>
                      <a:pt x="1168" y="309"/>
                      <a:pt x="1168" y="309"/>
                    </a:cubicBezTo>
                    <a:cubicBezTo>
                      <a:pt x="1168" y="309"/>
                      <a:pt x="1184" y="293"/>
                      <a:pt x="1196" y="290"/>
                    </a:cubicBezTo>
                    <a:cubicBezTo>
                      <a:pt x="1207" y="288"/>
                      <a:pt x="1207" y="311"/>
                      <a:pt x="1207" y="311"/>
                    </a:cubicBezTo>
                    <a:cubicBezTo>
                      <a:pt x="1230" y="311"/>
                      <a:pt x="1230" y="311"/>
                      <a:pt x="1230" y="311"/>
                    </a:cubicBezTo>
                    <a:cubicBezTo>
                      <a:pt x="1226" y="299"/>
                      <a:pt x="1226" y="299"/>
                      <a:pt x="1226" y="299"/>
                    </a:cubicBezTo>
                    <a:cubicBezTo>
                      <a:pt x="1226" y="299"/>
                      <a:pt x="1256" y="299"/>
                      <a:pt x="1269" y="295"/>
                    </a:cubicBezTo>
                    <a:cubicBezTo>
                      <a:pt x="1283" y="290"/>
                      <a:pt x="1285" y="304"/>
                      <a:pt x="1295" y="304"/>
                    </a:cubicBezTo>
                    <a:cubicBezTo>
                      <a:pt x="1304" y="304"/>
                      <a:pt x="1304" y="293"/>
                      <a:pt x="1315" y="293"/>
                    </a:cubicBezTo>
                    <a:cubicBezTo>
                      <a:pt x="1327" y="293"/>
                      <a:pt x="1331" y="295"/>
                      <a:pt x="1343" y="295"/>
                    </a:cubicBezTo>
                    <a:cubicBezTo>
                      <a:pt x="1354" y="295"/>
                      <a:pt x="1357" y="281"/>
                      <a:pt x="1368" y="274"/>
                    </a:cubicBezTo>
                    <a:cubicBezTo>
                      <a:pt x="1380" y="267"/>
                      <a:pt x="1387" y="263"/>
                      <a:pt x="1368" y="260"/>
                    </a:cubicBezTo>
                    <a:cubicBezTo>
                      <a:pt x="1350" y="258"/>
                      <a:pt x="1331" y="260"/>
                      <a:pt x="1311" y="258"/>
                    </a:cubicBezTo>
                    <a:cubicBezTo>
                      <a:pt x="1290" y="256"/>
                      <a:pt x="1267" y="263"/>
                      <a:pt x="1214" y="263"/>
                    </a:cubicBezTo>
                    <a:cubicBezTo>
                      <a:pt x="1161" y="263"/>
                      <a:pt x="1136" y="253"/>
                      <a:pt x="1131" y="240"/>
                    </a:cubicBezTo>
                    <a:cubicBezTo>
                      <a:pt x="1127" y="226"/>
                      <a:pt x="1145" y="230"/>
                      <a:pt x="1131" y="226"/>
                    </a:cubicBezTo>
                    <a:cubicBezTo>
                      <a:pt x="1118" y="221"/>
                      <a:pt x="1111" y="237"/>
                      <a:pt x="1101" y="260"/>
                    </a:cubicBezTo>
                    <a:cubicBezTo>
                      <a:pt x="1092" y="283"/>
                      <a:pt x="1106" y="299"/>
                      <a:pt x="1090" y="316"/>
                    </a:cubicBezTo>
                    <a:cubicBezTo>
                      <a:pt x="1074" y="332"/>
                      <a:pt x="1055" y="341"/>
                      <a:pt x="1044" y="350"/>
                    </a:cubicBezTo>
                    <a:cubicBezTo>
                      <a:pt x="1033" y="359"/>
                      <a:pt x="1023" y="403"/>
                      <a:pt x="1012" y="428"/>
                    </a:cubicBezTo>
                    <a:cubicBezTo>
                      <a:pt x="1000" y="454"/>
                      <a:pt x="957" y="460"/>
                      <a:pt x="936" y="486"/>
                    </a:cubicBezTo>
                    <a:cubicBezTo>
                      <a:pt x="915" y="511"/>
                      <a:pt x="895" y="527"/>
                      <a:pt x="890" y="541"/>
                    </a:cubicBezTo>
                    <a:cubicBezTo>
                      <a:pt x="885" y="555"/>
                      <a:pt x="846" y="543"/>
                      <a:pt x="821" y="550"/>
                    </a:cubicBezTo>
                    <a:cubicBezTo>
                      <a:pt x="796" y="557"/>
                      <a:pt x="752" y="585"/>
                      <a:pt x="731" y="585"/>
                    </a:cubicBezTo>
                    <a:cubicBezTo>
                      <a:pt x="711" y="585"/>
                      <a:pt x="690" y="571"/>
                      <a:pt x="672" y="566"/>
                    </a:cubicBezTo>
                    <a:cubicBezTo>
                      <a:pt x="653" y="562"/>
                      <a:pt x="651" y="564"/>
                      <a:pt x="637" y="568"/>
                    </a:cubicBezTo>
                    <a:cubicBezTo>
                      <a:pt x="623" y="573"/>
                      <a:pt x="609" y="605"/>
                      <a:pt x="598" y="608"/>
                    </a:cubicBezTo>
                    <a:cubicBezTo>
                      <a:pt x="586" y="610"/>
                      <a:pt x="566" y="624"/>
                      <a:pt x="557" y="626"/>
                    </a:cubicBezTo>
                    <a:cubicBezTo>
                      <a:pt x="547" y="628"/>
                      <a:pt x="534" y="640"/>
                      <a:pt x="524" y="656"/>
                    </a:cubicBezTo>
                    <a:cubicBezTo>
                      <a:pt x="515" y="672"/>
                      <a:pt x="534" y="686"/>
                      <a:pt x="547" y="677"/>
                    </a:cubicBezTo>
                    <a:cubicBezTo>
                      <a:pt x="561" y="667"/>
                      <a:pt x="586" y="637"/>
                      <a:pt x="596" y="637"/>
                    </a:cubicBezTo>
                    <a:cubicBezTo>
                      <a:pt x="605" y="637"/>
                      <a:pt x="584" y="663"/>
                      <a:pt x="584" y="663"/>
                    </a:cubicBezTo>
                    <a:cubicBezTo>
                      <a:pt x="568" y="688"/>
                      <a:pt x="568" y="688"/>
                      <a:pt x="568" y="688"/>
                    </a:cubicBezTo>
                    <a:cubicBezTo>
                      <a:pt x="540" y="702"/>
                      <a:pt x="540" y="702"/>
                      <a:pt x="540" y="702"/>
                    </a:cubicBezTo>
                    <a:cubicBezTo>
                      <a:pt x="540" y="702"/>
                      <a:pt x="545" y="720"/>
                      <a:pt x="534" y="732"/>
                    </a:cubicBezTo>
                    <a:cubicBezTo>
                      <a:pt x="522" y="743"/>
                      <a:pt x="527" y="769"/>
                      <a:pt x="517" y="791"/>
                    </a:cubicBezTo>
                    <a:cubicBezTo>
                      <a:pt x="508" y="814"/>
                      <a:pt x="501" y="817"/>
                      <a:pt x="494" y="814"/>
                    </a:cubicBezTo>
                    <a:cubicBezTo>
                      <a:pt x="488" y="812"/>
                      <a:pt x="465" y="789"/>
                      <a:pt x="455" y="789"/>
                    </a:cubicBezTo>
                    <a:cubicBezTo>
                      <a:pt x="446" y="789"/>
                      <a:pt x="437" y="766"/>
                      <a:pt x="426" y="766"/>
                    </a:cubicBezTo>
                    <a:cubicBezTo>
                      <a:pt x="414" y="766"/>
                      <a:pt x="400" y="791"/>
                      <a:pt x="384" y="791"/>
                    </a:cubicBezTo>
                    <a:cubicBezTo>
                      <a:pt x="368" y="791"/>
                      <a:pt x="384" y="762"/>
                      <a:pt x="389" y="743"/>
                    </a:cubicBezTo>
                    <a:cubicBezTo>
                      <a:pt x="393" y="725"/>
                      <a:pt x="373" y="739"/>
                      <a:pt x="363" y="732"/>
                    </a:cubicBezTo>
                    <a:cubicBezTo>
                      <a:pt x="354" y="725"/>
                      <a:pt x="329" y="711"/>
                      <a:pt x="315" y="718"/>
                    </a:cubicBezTo>
                    <a:cubicBezTo>
                      <a:pt x="301" y="725"/>
                      <a:pt x="288" y="720"/>
                      <a:pt x="262" y="718"/>
                    </a:cubicBezTo>
                    <a:cubicBezTo>
                      <a:pt x="237" y="716"/>
                      <a:pt x="228" y="734"/>
                      <a:pt x="216" y="741"/>
                    </a:cubicBezTo>
                    <a:cubicBezTo>
                      <a:pt x="205" y="748"/>
                      <a:pt x="177" y="748"/>
                      <a:pt x="177" y="748"/>
                    </a:cubicBezTo>
                    <a:cubicBezTo>
                      <a:pt x="177" y="748"/>
                      <a:pt x="166" y="771"/>
                      <a:pt x="161" y="789"/>
                    </a:cubicBezTo>
                    <a:cubicBezTo>
                      <a:pt x="156" y="808"/>
                      <a:pt x="212" y="803"/>
                      <a:pt x="228" y="810"/>
                    </a:cubicBezTo>
                    <a:cubicBezTo>
                      <a:pt x="244" y="817"/>
                      <a:pt x="205" y="831"/>
                      <a:pt x="186" y="831"/>
                    </a:cubicBezTo>
                    <a:cubicBezTo>
                      <a:pt x="168" y="831"/>
                      <a:pt x="138" y="831"/>
                      <a:pt x="115" y="837"/>
                    </a:cubicBezTo>
                    <a:cubicBezTo>
                      <a:pt x="105" y="841"/>
                      <a:pt x="91" y="852"/>
                      <a:pt x="78" y="866"/>
                    </a:cubicBezTo>
                    <a:cubicBezTo>
                      <a:pt x="109" y="927"/>
                      <a:pt x="109" y="927"/>
                      <a:pt x="109" y="927"/>
                    </a:cubicBezTo>
                    <a:cubicBezTo>
                      <a:pt x="94" y="981"/>
                      <a:pt x="94" y="981"/>
                      <a:pt x="94" y="981"/>
                    </a:cubicBezTo>
                    <a:cubicBezTo>
                      <a:pt x="94" y="981"/>
                      <a:pt x="113" y="986"/>
                      <a:pt x="125" y="988"/>
                    </a:cubicBezTo>
                    <a:cubicBezTo>
                      <a:pt x="136" y="991"/>
                      <a:pt x="148" y="1025"/>
                      <a:pt x="148" y="1025"/>
                    </a:cubicBezTo>
                    <a:cubicBezTo>
                      <a:pt x="204" y="1031"/>
                      <a:pt x="204" y="1031"/>
                      <a:pt x="204" y="1031"/>
                    </a:cubicBezTo>
                    <a:cubicBezTo>
                      <a:pt x="211" y="1079"/>
                      <a:pt x="211" y="1079"/>
                      <a:pt x="211" y="1079"/>
                    </a:cubicBezTo>
                    <a:cubicBezTo>
                      <a:pt x="211" y="1079"/>
                      <a:pt x="188" y="1109"/>
                      <a:pt x="188" y="1118"/>
                    </a:cubicBezTo>
                    <a:cubicBezTo>
                      <a:pt x="188" y="1127"/>
                      <a:pt x="191" y="1150"/>
                      <a:pt x="191" y="1150"/>
                    </a:cubicBezTo>
                    <a:cubicBezTo>
                      <a:pt x="120" y="1154"/>
                      <a:pt x="120" y="1154"/>
                      <a:pt x="120" y="1154"/>
                    </a:cubicBezTo>
                    <a:cubicBezTo>
                      <a:pt x="141" y="1200"/>
                      <a:pt x="141" y="1200"/>
                      <a:pt x="141" y="1200"/>
                    </a:cubicBezTo>
                    <a:cubicBezTo>
                      <a:pt x="98" y="1254"/>
                      <a:pt x="98" y="1254"/>
                      <a:pt x="98" y="1254"/>
                    </a:cubicBezTo>
                    <a:cubicBezTo>
                      <a:pt x="57" y="1272"/>
                      <a:pt x="57" y="1272"/>
                      <a:pt x="57" y="1272"/>
                    </a:cubicBezTo>
                    <a:cubicBezTo>
                      <a:pt x="57" y="1272"/>
                      <a:pt x="48" y="1263"/>
                      <a:pt x="32" y="1261"/>
                    </a:cubicBezTo>
                    <a:cubicBezTo>
                      <a:pt x="16" y="1259"/>
                      <a:pt x="11" y="1291"/>
                      <a:pt x="11" y="1291"/>
                    </a:cubicBezTo>
                    <a:cubicBezTo>
                      <a:pt x="16" y="1338"/>
                      <a:pt x="16" y="1338"/>
                      <a:pt x="16" y="1338"/>
                    </a:cubicBezTo>
                    <a:cubicBezTo>
                      <a:pt x="0" y="1347"/>
                      <a:pt x="0" y="1347"/>
                      <a:pt x="0" y="1347"/>
                    </a:cubicBezTo>
                    <a:cubicBezTo>
                      <a:pt x="5" y="1365"/>
                      <a:pt x="5" y="1365"/>
                      <a:pt x="5" y="1365"/>
                    </a:cubicBezTo>
                    <a:cubicBezTo>
                      <a:pt x="4" y="1365"/>
                      <a:pt x="4" y="1365"/>
                      <a:pt x="4" y="1365"/>
                    </a:cubicBezTo>
                    <a:cubicBezTo>
                      <a:pt x="38" y="1356"/>
                      <a:pt x="38" y="1356"/>
                      <a:pt x="38" y="1356"/>
                    </a:cubicBezTo>
                    <a:cubicBezTo>
                      <a:pt x="83" y="1368"/>
                      <a:pt x="83" y="1368"/>
                      <a:pt x="83" y="1368"/>
                    </a:cubicBezTo>
                    <a:cubicBezTo>
                      <a:pt x="83" y="1415"/>
                      <a:pt x="83" y="1415"/>
                      <a:pt x="83" y="1415"/>
                    </a:cubicBezTo>
                    <a:cubicBezTo>
                      <a:pt x="153" y="1424"/>
                      <a:pt x="153" y="1424"/>
                      <a:pt x="153" y="1424"/>
                    </a:cubicBezTo>
                    <a:cubicBezTo>
                      <a:pt x="193" y="1386"/>
                      <a:pt x="193" y="1386"/>
                      <a:pt x="193" y="1386"/>
                    </a:cubicBezTo>
                    <a:cubicBezTo>
                      <a:pt x="235" y="1391"/>
                      <a:pt x="235" y="1391"/>
                      <a:pt x="235" y="1391"/>
                    </a:cubicBezTo>
                    <a:cubicBezTo>
                      <a:pt x="238" y="1441"/>
                      <a:pt x="238" y="1441"/>
                      <a:pt x="238" y="1441"/>
                    </a:cubicBezTo>
                    <a:cubicBezTo>
                      <a:pt x="238" y="1441"/>
                      <a:pt x="252" y="1450"/>
                      <a:pt x="261" y="1459"/>
                    </a:cubicBezTo>
                    <a:cubicBezTo>
                      <a:pt x="270" y="1467"/>
                      <a:pt x="314" y="1532"/>
                      <a:pt x="314" y="1532"/>
                    </a:cubicBezTo>
                    <a:cubicBezTo>
                      <a:pt x="365" y="1548"/>
                      <a:pt x="365" y="1548"/>
                      <a:pt x="365" y="1548"/>
                    </a:cubicBezTo>
                    <a:cubicBezTo>
                      <a:pt x="337" y="1577"/>
                      <a:pt x="337" y="1577"/>
                      <a:pt x="337" y="1577"/>
                    </a:cubicBezTo>
                    <a:cubicBezTo>
                      <a:pt x="345" y="1596"/>
                      <a:pt x="345" y="1596"/>
                      <a:pt x="345" y="1596"/>
                    </a:cubicBezTo>
                    <a:cubicBezTo>
                      <a:pt x="381" y="1580"/>
                      <a:pt x="381" y="1580"/>
                      <a:pt x="381" y="1580"/>
                    </a:cubicBezTo>
                    <a:cubicBezTo>
                      <a:pt x="403" y="1605"/>
                      <a:pt x="403" y="1605"/>
                      <a:pt x="403" y="1605"/>
                    </a:cubicBezTo>
                    <a:cubicBezTo>
                      <a:pt x="404" y="1608"/>
                      <a:pt x="404" y="1608"/>
                      <a:pt x="404" y="1608"/>
                    </a:cubicBezTo>
                    <a:cubicBezTo>
                      <a:pt x="415" y="1606"/>
                      <a:pt x="428" y="1603"/>
                      <a:pt x="434" y="1603"/>
                    </a:cubicBezTo>
                    <a:cubicBezTo>
                      <a:pt x="446" y="1603"/>
                      <a:pt x="479" y="1615"/>
                      <a:pt x="479" y="1615"/>
                    </a:cubicBezTo>
                    <a:cubicBezTo>
                      <a:pt x="487" y="1591"/>
                      <a:pt x="487" y="1591"/>
                      <a:pt x="487" y="1591"/>
                    </a:cubicBezTo>
                    <a:cubicBezTo>
                      <a:pt x="525" y="1579"/>
                      <a:pt x="525" y="1579"/>
                      <a:pt x="525" y="1579"/>
                    </a:cubicBezTo>
                    <a:cubicBezTo>
                      <a:pt x="525" y="1579"/>
                      <a:pt x="554" y="1610"/>
                      <a:pt x="566" y="1603"/>
                    </a:cubicBezTo>
                    <a:cubicBezTo>
                      <a:pt x="578" y="1596"/>
                      <a:pt x="576" y="1509"/>
                      <a:pt x="576" y="1509"/>
                    </a:cubicBezTo>
                    <a:cubicBezTo>
                      <a:pt x="576" y="1509"/>
                      <a:pt x="593" y="1502"/>
                      <a:pt x="602" y="1495"/>
                    </a:cubicBezTo>
                    <a:cubicBezTo>
                      <a:pt x="612" y="1488"/>
                      <a:pt x="622" y="1478"/>
                      <a:pt x="622" y="1478"/>
                    </a:cubicBezTo>
                    <a:cubicBezTo>
                      <a:pt x="677" y="1488"/>
                      <a:pt x="677" y="1488"/>
                      <a:pt x="677" y="1488"/>
                    </a:cubicBezTo>
                    <a:cubicBezTo>
                      <a:pt x="682" y="1507"/>
                      <a:pt x="682" y="1507"/>
                      <a:pt x="682" y="1507"/>
                    </a:cubicBezTo>
                    <a:cubicBezTo>
                      <a:pt x="732" y="1490"/>
                      <a:pt x="732" y="1490"/>
                      <a:pt x="732" y="1490"/>
                    </a:cubicBezTo>
                    <a:cubicBezTo>
                      <a:pt x="732" y="1473"/>
                      <a:pt x="732" y="1473"/>
                      <a:pt x="732" y="1473"/>
                    </a:cubicBezTo>
                    <a:cubicBezTo>
                      <a:pt x="732" y="1473"/>
                      <a:pt x="759" y="1473"/>
                      <a:pt x="766" y="1468"/>
                    </a:cubicBezTo>
                    <a:cubicBezTo>
                      <a:pt x="773" y="1464"/>
                      <a:pt x="788" y="1454"/>
                      <a:pt x="788" y="1454"/>
                    </a:cubicBezTo>
                    <a:cubicBezTo>
                      <a:pt x="812" y="1447"/>
                      <a:pt x="812" y="1447"/>
                      <a:pt x="812" y="1447"/>
                    </a:cubicBezTo>
                    <a:cubicBezTo>
                      <a:pt x="848" y="1425"/>
                      <a:pt x="848" y="1425"/>
                      <a:pt x="848" y="1425"/>
                    </a:cubicBezTo>
                    <a:cubicBezTo>
                      <a:pt x="850" y="1384"/>
                      <a:pt x="850" y="1384"/>
                      <a:pt x="850" y="1384"/>
                    </a:cubicBezTo>
                    <a:cubicBezTo>
                      <a:pt x="870" y="1372"/>
                      <a:pt x="870" y="1372"/>
                      <a:pt x="870" y="1372"/>
                    </a:cubicBezTo>
                    <a:cubicBezTo>
                      <a:pt x="872" y="1350"/>
                      <a:pt x="872" y="1350"/>
                      <a:pt x="872" y="1350"/>
                    </a:cubicBezTo>
                    <a:cubicBezTo>
                      <a:pt x="884" y="1350"/>
                      <a:pt x="884" y="1350"/>
                      <a:pt x="884" y="1350"/>
                    </a:cubicBezTo>
                    <a:cubicBezTo>
                      <a:pt x="905" y="1376"/>
                      <a:pt x="905" y="1376"/>
                      <a:pt x="905" y="1376"/>
                    </a:cubicBezTo>
                    <a:cubicBezTo>
                      <a:pt x="905" y="1376"/>
                      <a:pt x="915" y="1366"/>
                      <a:pt x="927" y="1366"/>
                    </a:cubicBezTo>
                    <a:cubicBezTo>
                      <a:pt x="951" y="1377"/>
                      <a:pt x="951" y="1377"/>
                      <a:pt x="951" y="1377"/>
                    </a:cubicBezTo>
                    <a:cubicBezTo>
                      <a:pt x="968" y="1355"/>
                      <a:pt x="968" y="1355"/>
                      <a:pt x="968" y="1355"/>
                    </a:cubicBezTo>
                    <a:cubicBezTo>
                      <a:pt x="1009" y="1399"/>
                      <a:pt x="1009" y="1399"/>
                      <a:pt x="1009" y="1399"/>
                    </a:cubicBezTo>
                    <a:cubicBezTo>
                      <a:pt x="1009" y="1399"/>
                      <a:pt x="1060" y="1403"/>
                      <a:pt x="1077" y="1415"/>
                    </a:cubicBezTo>
                    <a:cubicBezTo>
                      <a:pt x="1094" y="1427"/>
                      <a:pt x="1118" y="1456"/>
                      <a:pt x="1118" y="1456"/>
                    </a:cubicBezTo>
                    <a:cubicBezTo>
                      <a:pt x="1146" y="1461"/>
                      <a:pt x="1146" y="1461"/>
                      <a:pt x="1146" y="1461"/>
                    </a:cubicBezTo>
                    <a:cubicBezTo>
                      <a:pt x="1159" y="1447"/>
                      <a:pt x="1159" y="1447"/>
                      <a:pt x="1159" y="1447"/>
                    </a:cubicBezTo>
                    <a:cubicBezTo>
                      <a:pt x="1159" y="1447"/>
                      <a:pt x="1183" y="1449"/>
                      <a:pt x="1192" y="1452"/>
                    </a:cubicBezTo>
                    <a:cubicBezTo>
                      <a:pt x="1202" y="1454"/>
                      <a:pt x="1212" y="1471"/>
                      <a:pt x="1212" y="1471"/>
                    </a:cubicBezTo>
                    <a:cubicBezTo>
                      <a:pt x="1250" y="1461"/>
                      <a:pt x="1250" y="1461"/>
                      <a:pt x="1250" y="1461"/>
                    </a:cubicBezTo>
                    <a:cubicBezTo>
                      <a:pt x="1250" y="1461"/>
                      <a:pt x="1255" y="1478"/>
                      <a:pt x="1262" y="1480"/>
                    </a:cubicBezTo>
                    <a:cubicBezTo>
                      <a:pt x="1269" y="1483"/>
                      <a:pt x="1303" y="1492"/>
                      <a:pt x="1303" y="1492"/>
                    </a:cubicBezTo>
                    <a:cubicBezTo>
                      <a:pt x="1303" y="1521"/>
                      <a:pt x="1303" y="1521"/>
                      <a:pt x="1303" y="1521"/>
                    </a:cubicBezTo>
                    <a:cubicBezTo>
                      <a:pt x="1303" y="1521"/>
                      <a:pt x="1327" y="1526"/>
                      <a:pt x="1339" y="1524"/>
                    </a:cubicBezTo>
                    <a:cubicBezTo>
                      <a:pt x="1351" y="1521"/>
                      <a:pt x="1361" y="1514"/>
                      <a:pt x="1368" y="1514"/>
                    </a:cubicBezTo>
                    <a:cubicBezTo>
                      <a:pt x="1375" y="1514"/>
                      <a:pt x="1409" y="1521"/>
                      <a:pt x="1409" y="1521"/>
                    </a:cubicBezTo>
                    <a:cubicBezTo>
                      <a:pt x="1428" y="1500"/>
                      <a:pt x="1428" y="1500"/>
                      <a:pt x="1428" y="1500"/>
                    </a:cubicBezTo>
                    <a:cubicBezTo>
                      <a:pt x="1440" y="1536"/>
                      <a:pt x="1440" y="1536"/>
                      <a:pt x="1440" y="1536"/>
                    </a:cubicBezTo>
                    <a:cubicBezTo>
                      <a:pt x="1481" y="1514"/>
                      <a:pt x="1481" y="1514"/>
                      <a:pt x="1481" y="1514"/>
                    </a:cubicBezTo>
                    <a:cubicBezTo>
                      <a:pt x="1503" y="1492"/>
                      <a:pt x="1503" y="1492"/>
                      <a:pt x="1503" y="1492"/>
                    </a:cubicBezTo>
                    <a:cubicBezTo>
                      <a:pt x="1503" y="1464"/>
                      <a:pt x="1503" y="1464"/>
                      <a:pt x="1503" y="1464"/>
                    </a:cubicBezTo>
                    <a:cubicBezTo>
                      <a:pt x="1558" y="1454"/>
                      <a:pt x="1558" y="1454"/>
                      <a:pt x="1558" y="1454"/>
                    </a:cubicBezTo>
                    <a:cubicBezTo>
                      <a:pt x="1558" y="1454"/>
                      <a:pt x="1561" y="1485"/>
                      <a:pt x="1575" y="1483"/>
                    </a:cubicBezTo>
                    <a:cubicBezTo>
                      <a:pt x="1590" y="1480"/>
                      <a:pt x="1578" y="1461"/>
                      <a:pt x="1585" y="1459"/>
                    </a:cubicBezTo>
                    <a:cubicBezTo>
                      <a:pt x="1592" y="1456"/>
                      <a:pt x="1604" y="1439"/>
                      <a:pt x="1604" y="1439"/>
                    </a:cubicBezTo>
                    <a:cubicBezTo>
                      <a:pt x="1655" y="1418"/>
                      <a:pt x="1655" y="1418"/>
                      <a:pt x="1655" y="1418"/>
                    </a:cubicBezTo>
                    <a:cubicBezTo>
                      <a:pt x="1655" y="1418"/>
                      <a:pt x="1659" y="1456"/>
                      <a:pt x="1679" y="1456"/>
                    </a:cubicBezTo>
                    <a:cubicBezTo>
                      <a:pt x="1698" y="1456"/>
                      <a:pt x="1710" y="1399"/>
                      <a:pt x="1710" y="1399"/>
                    </a:cubicBezTo>
                    <a:cubicBezTo>
                      <a:pt x="1710" y="1399"/>
                      <a:pt x="1717" y="1420"/>
                      <a:pt x="1734" y="1415"/>
                    </a:cubicBezTo>
                    <a:cubicBezTo>
                      <a:pt x="1751" y="1411"/>
                      <a:pt x="1739" y="1379"/>
                      <a:pt x="1739" y="1379"/>
                    </a:cubicBezTo>
                    <a:cubicBezTo>
                      <a:pt x="1739" y="1379"/>
                      <a:pt x="1751" y="1379"/>
                      <a:pt x="1758" y="1377"/>
                    </a:cubicBezTo>
                    <a:cubicBezTo>
                      <a:pt x="1765" y="1374"/>
                      <a:pt x="1749" y="1329"/>
                      <a:pt x="1749" y="1329"/>
                    </a:cubicBezTo>
                    <a:cubicBezTo>
                      <a:pt x="1770" y="1329"/>
                      <a:pt x="1770" y="1329"/>
                      <a:pt x="1770" y="1329"/>
                    </a:cubicBezTo>
                    <a:cubicBezTo>
                      <a:pt x="1761" y="1290"/>
                      <a:pt x="1761" y="1290"/>
                      <a:pt x="1761" y="1290"/>
                    </a:cubicBezTo>
                    <a:cubicBezTo>
                      <a:pt x="1761" y="1290"/>
                      <a:pt x="1801" y="1288"/>
                      <a:pt x="1811" y="1278"/>
                    </a:cubicBezTo>
                    <a:cubicBezTo>
                      <a:pt x="1821" y="1268"/>
                      <a:pt x="1828" y="1223"/>
                      <a:pt x="1852" y="1218"/>
                    </a:cubicBezTo>
                    <a:cubicBezTo>
                      <a:pt x="1876" y="1213"/>
                      <a:pt x="1912" y="1220"/>
                      <a:pt x="1917" y="1211"/>
                    </a:cubicBezTo>
                    <a:cubicBezTo>
                      <a:pt x="1922" y="1201"/>
                      <a:pt x="1900" y="1187"/>
                      <a:pt x="1891" y="1179"/>
                    </a:cubicBezTo>
                    <a:cubicBezTo>
                      <a:pt x="1881" y="1172"/>
                      <a:pt x="1893" y="1134"/>
                      <a:pt x="1905" y="1131"/>
                    </a:cubicBezTo>
                    <a:cubicBezTo>
                      <a:pt x="1917" y="1129"/>
                      <a:pt x="1924" y="1167"/>
                      <a:pt x="1924" y="1167"/>
                    </a:cubicBezTo>
                    <a:cubicBezTo>
                      <a:pt x="1924" y="1167"/>
                      <a:pt x="1946" y="1170"/>
                      <a:pt x="1951" y="1179"/>
                    </a:cubicBezTo>
                    <a:cubicBezTo>
                      <a:pt x="1956" y="1189"/>
                      <a:pt x="1948" y="1201"/>
                      <a:pt x="1948" y="1201"/>
                    </a:cubicBezTo>
                    <a:cubicBezTo>
                      <a:pt x="1982" y="1230"/>
                      <a:pt x="1982" y="1230"/>
                      <a:pt x="1982" y="1230"/>
                    </a:cubicBezTo>
                    <a:cubicBezTo>
                      <a:pt x="1982" y="1259"/>
                      <a:pt x="1982" y="1259"/>
                      <a:pt x="1982" y="1259"/>
                    </a:cubicBezTo>
                    <a:cubicBezTo>
                      <a:pt x="2035" y="1249"/>
                      <a:pt x="2035" y="1249"/>
                      <a:pt x="2035" y="1249"/>
                    </a:cubicBezTo>
                    <a:cubicBezTo>
                      <a:pt x="2086" y="1271"/>
                      <a:pt x="2086" y="1271"/>
                      <a:pt x="2086" y="1271"/>
                    </a:cubicBezTo>
                    <a:cubicBezTo>
                      <a:pt x="2110" y="1240"/>
                      <a:pt x="2110" y="1240"/>
                      <a:pt x="2110" y="1240"/>
                    </a:cubicBezTo>
                    <a:cubicBezTo>
                      <a:pt x="2146" y="1249"/>
                      <a:pt x="2146" y="1249"/>
                      <a:pt x="2146" y="1249"/>
                    </a:cubicBezTo>
                    <a:cubicBezTo>
                      <a:pt x="2175" y="1242"/>
                      <a:pt x="2175" y="1242"/>
                      <a:pt x="2175" y="1242"/>
                    </a:cubicBezTo>
                    <a:cubicBezTo>
                      <a:pt x="2175" y="1242"/>
                      <a:pt x="2187" y="1278"/>
                      <a:pt x="2182" y="1295"/>
                    </a:cubicBezTo>
                    <a:cubicBezTo>
                      <a:pt x="2177" y="1312"/>
                      <a:pt x="2165" y="1336"/>
                      <a:pt x="2153" y="1350"/>
                    </a:cubicBezTo>
                    <a:cubicBezTo>
                      <a:pt x="2141" y="1365"/>
                      <a:pt x="2100" y="1406"/>
                      <a:pt x="2100" y="1406"/>
                    </a:cubicBezTo>
                    <a:cubicBezTo>
                      <a:pt x="2117" y="1425"/>
                      <a:pt x="2117" y="1425"/>
                      <a:pt x="2117" y="1425"/>
                    </a:cubicBezTo>
                    <a:cubicBezTo>
                      <a:pt x="2143" y="1408"/>
                      <a:pt x="2143" y="1408"/>
                      <a:pt x="2143" y="1408"/>
                    </a:cubicBezTo>
                    <a:cubicBezTo>
                      <a:pt x="2143" y="1408"/>
                      <a:pt x="2168" y="1420"/>
                      <a:pt x="2175" y="1420"/>
                    </a:cubicBezTo>
                    <a:cubicBezTo>
                      <a:pt x="2182" y="1420"/>
                      <a:pt x="2206" y="1420"/>
                      <a:pt x="2206" y="1420"/>
                    </a:cubicBezTo>
                    <a:cubicBezTo>
                      <a:pt x="2201" y="1391"/>
                      <a:pt x="2201" y="1391"/>
                      <a:pt x="2201" y="1391"/>
                    </a:cubicBezTo>
                    <a:cubicBezTo>
                      <a:pt x="2230" y="1379"/>
                      <a:pt x="2230" y="1379"/>
                      <a:pt x="2230" y="1379"/>
                    </a:cubicBezTo>
                    <a:cubicBezTo>
                      <a:pt x="2237" y="1362"/>
                      <a:pt x="2237" y="1362"/>
                      <a:pt x="2237" y="1362"/>
                    </a:cubicBezTo>
                    <a:cubicBezTo>
                      <a:pt x="2285" y="1336"/>
                      <a:pt x="2285" y="1336"/>
                      <a:pt x="2285" y="1336"/>
                    </a:cubicBezTo>
                    <a:cubicBezTo>
                      <a:pt x="2280" y="1324"/>
                      <a:pt x="2275" y="1313"/>
                      <a:pt x="2272" y="1307"/>
                    </a:cubicBezTo>
                    <a:close/>
                    <a:moveTo>
                      <a:pt x="1522" y="126"/>
                    </a:moveTo>
                    <a:cubicBezTo>
                      <a:pt x="1526" y="120"/>
                      <a:pt x="1534" y="109"/>
                      <a:pt x="1542" y="102"/>
                    </a:cubicBezTo>
                    <a:cubicBezTo>
                      <a:pt x="1550" y="96"/>
                      <a:pt x="1537" y="67"/>
                      <a:pt x="1551" y="60"/>
                    </a:cubicBezTo>
                    <a:cubicBezTo>
                      <a:pt x="1565" y="54"/>
                      <a:pt x="1567" y="76"/>
                      <a:pt x="1565" y="87"/>
                    </a:cubicBezTo>
                    <a:cubicBezTo>
                      <a:pt x="1564" y="98"/>
                      <a:pt x="1550" y="132"/>
                      <a:pt x="1556" y="133"/>
                    </a:cubicBezTo>
                    <a:cubicBezTo>
                      <a:pt x="1562" y="135"/>
                      <a:pt x="1598" y="112"/>
                      <a:pt x="1598" y="112"/>
                    </a:cubicBezTo>
                    <a:cubicBezTo>
                      <a:pt x="1598" y="112"/>
                      <a:pt x="1613" y="93"/>
                      <a:pt x="1624" y="93"/>
                    </a:cubicBezTo>
                    <a:cubicBezTo>
                      <a:pt x="1635" y="93"/>
                      <a:pt x="1624" y="109"/>
                      <a:pt x="1624" y="109"/>
                    </a:cubicBezTo>
                    <a:cubicBezTo>
                      <a:pt x="1652" y="133"/>
                      <a:pt x="1652" y="133"/>
                      <a:pt x="1652" y="133"/>
                    </a:cubicBezTo>
                    <a:cubicBezTo>
                      <a:pt x="1697" y="141"/>
                      <a:pt x="1697" y="141"/>
                      <a:pt x="1697" y="141"/>
                    </a:cubicBezTo>
                    <a:cubicBezTo>
                      <a:pt x="1697" y="141"/>
                      <a:pt x="1697" y="186"/>
                      <a:pt x="1697" y="197"/>
                    </a:cubicBezTo>
                    <a:cubicBezTo>
                      <a:pt x="1697" y="208"/>
                      <a:pt x="1682" y="210"/>
                      <a:pt x="1682" y="210"/>
                    </a:cubicBezTo>
                    <a:cubicBezTo>
                      <a:pt x="1665" y="213"/>
                      <a:pt x="1665" y="213"/>
                      <a:pt x="1665" y="213"/>
                    </a:cubicBezTo>
                    <a:cubicBezTo>
                      <a:pt x="1665" y="213"/>
                      <a:pt x="1652" y="194"/>
                      <a:pt x="1652" y="182"/>
                    </a:cubicBezTo>
                    <a:cubicBezTo>
                      <a:pt x="1652" y="169"/>
                      <a:pt x="1640" y="141"/>
                      <a:pt x="1627" y="144"/>
                    </a:cubicBezTo>
                    <a:cubicBezTo>
                      <a:pt x="1615" y="147"/>
                      <a:pt x="1632" y="174"/>
                      <a:pt x="1624" y="174"/>
                    </a:cubicBezTo>
                    <a:cubicBezTo>
                      <a:pt x="1616" y="174"/>
                      <a:pt x="1617" y="143"/>
                      <a:pt x="1617" y="143"/>
                    </a:cubicBezTo>
                    <a:cubicBezTo>
                      <a:pt x="1617" y="143"/>
                      <a:pt x="1619" y="122"/>
                      <a:pt x="1610" y="120"/>
                    </a:cubicBezTo>
                    <a:cubicBezTo>
                      <a:pt x="1600" y="118"/>
                      <a:pt x="1596" y="129"/>
                      <a:pt x="1589" y="139"/>
                    </a:cubicBezTo>
                    <a:cubicBezTo>
                      <a:pt x="1582" y="148"/>
                      <a:pt x="1580" y="157"/>
                      <a:pt x="1587" y="166"/>
                    </a:cubicBezTo>
                    <a:cubicBezTo>
                      <a:pt x="1594" y="175"/>
                      <a:pt x="1596" y="185"/>
                      <a:pt x="1596" y="185"/>
                    </a:cubicBezTo>
                    <a:cubicBezTo>
                      <a:pt x="1577" y="171"/>
                      <a:pt x="1577" y="171"/>
                      <a:pt x="1577" y="171"/>
                    </a:cubicBezTo>
                    <a:cubicBezTo>
                      <a:pt x="1577" y="171"/>
                      <a:pt x="1564" y="148"/>
                      <a:pt x="1550" y="148"/>
                    </a:cubicBezTo>
                    <a:cubicBezTo>
                      <a:pt x="1536" y="148"/>
                      <a:pt x="1520" y="148"/>
                      <a:pt x="1502" y="152"/>
                    </a:cubicBezTo>
                    <a:cubicBezTo>
                      <a:pt x="1483" y="157"/>
                      <a:pt x="1488" y="164"/>
                      <a:pt x="1502" y="182"/>
                    </a:cubicBezTo>
                    <a:cubicBezTo>
                      <a:pt x="1515" y="201"/>
                      <a:pt x="1529" y="196"/>
                      <a:pt x="1541" y="196"/>
                    </a:cubicBezTo>
                    <a:cubicBezTo>
                      <a:pt x="1552" y="196"/>
                      <a:pt x="1548" y="212"/>
                      <a:pt x="1548" y="212"/>
                    </a:cubicBezTo>
                    <a:cubicBezTo>
                      <a:pt x="1548" y="212"/>
                      <a:pt x="1561" y="217"/>
                      <a:pt x="1564" y="226"/>
                    </a:cubicBezTo>
                    <a:cubicBezTo>
                      <a:pt x="1566" y="235"/>
                      <a:pt x="1545" y="235"/>
                      <a:pt x="1538" y="242"/>
                    </a:cubicBezTo>
                    <a:cubicBezTo>
                      <a:pt x="1531" y="249"/>
                      <a:pt x="1513" y="251"/>
                      <a:pt x="1504" y="263"/>
                    </a:cubicBezTo>
                    <a:cubicBezTo>
                      <a:pt x="1495" y="274"/>
                      <a:pt x="1497" y="279"/>
                      <a:pt x="1508" y="276"/>
                    </a:cubicBezTo>
                    <a:cubicBezTo>
                      <a:pt x="1520" y="274"/>
                      <a:pt x="1531" y="272"/>
                      <a:pt x="1541" y="274"/>
                    </a:cubicBezTo>
                    <a:cubicBezTo>
                      <a:pt x="1550" y="276"/>
                      <a:pt x="1541" y="295"/>
                      <a:pt x="1552" y="304"/>
                    </a:cubicBezTo>
                    <a:cubicBezTo>
                      <a:pt x="1564" y="313"/>
                      <a:pt x="1557" y="322"/>
                      <a:pt x="1545" y="325"/>
                    </a:cubicBezTo>
                    <a:cubicBezTo>
                      <a:pt x="1534" y="327"/>
                      <a:pt x="1529" y="325"/>
                      <a:pt x="1518" y="325"/>
                    </a:cubicBezTo>
                    <a:cubicBezTo>
                      <a:pt x="1506" y="325"/>
                      <a:pt x="1502" y="329"/>
                      <a:pt x="1488" y="339"/>
                    </a:cubicBezTo>
                    <a:cubicBezTo>
                      <a:pt x="1480" y="344"/>
                      <a:pt x="1478" y="352"/>
                      <a:pt x="1478" y="361"/>
                    </a:cubicBezTo>
                    <a:cubicBezTo>
                      <a:pt x="1478" y="365"/>
                      <a:pt x="1478" y="365"/>
                      <a:pt x="1478" y="365"/>
                    </a:cubicBezTo>
                    <a:cubicBezTo>
                      <a:pt x="1486" y="401"/>
                      <a:pt x="1486" y="401"/>
                      <a:pt x="1486" y="401"/>
                    </a:cubicBezTo>
                    <a:cubicBezTo>
                      <a:pt x="1502" y="413"/>
                      <a:pt x="1502" y="413"/>
                      <a:pt x="1502" y="413"/>
                    </a:cubicBezTo>
                    <a:cubicBezTo>
                      <a:pt x="1510" y="418"/>
                      <a:pt x="1510" y="418"/>
                      <a:pt x="1510" y="418"/>
                    </a:cubicBezTo>
                    <a:cubicBezTo>
                      <a:pt x="1518" y="416"/>
                      <a:pt x="1526" y="415"/>
                      <a:pt x="1531" y="416"/>
                    </a:cubicBezTo>
                    <a:cubicBezTo>
                      <a:pt x="1542" y="419"/>
                      <a:pt x="1570" y="451"/>
                      <a:pt x="1570" y="451"/>
                    </a:cubicBezTo>
                    <a:cubicBezTo>
                      <a:pt x="1595" y="443"/>
                      <a:pt x="1595" y="443"/>
                      <a:pt x="1595" y="443"/>
                    </a:cubicBezTo>
                    <a:cubicBezTo>
                      <a:pt x="1595" y="443"/>
                      <a:pt x="1607" y="430"/>
                      <a:pt x="1606" y="441"/>
                    </a:cubicBezTo>
                    <a:cubicBezTo>
                      <a:pt x="1604" y="452"/>
                      <a:pt x="1602" y="468"/>
                      <a:pt x="1602" y="468"/>
                    </a:cubicBezTo>
                    <a:cubicBezTo>
                      <a:pt x="1602" y="468"/>
                      <a:pt x="1624" y="460"/>
                      <a:pt x="1640" y="472"/>
                    </a:cubicBezTo>
                    <a:cubicBezTo>
                      <a:pt x="1655" y="485"/>
                      <a:pt x="1663" y="471"/>
                      <a:pt x="1665" y="461"/>
                    </a:cubicBezTo>
                    <a:cubicBezTo>
                      <a:pt x="1666" y="452"/>
                      <a:pt x="1663" y="443"/>
                      <a:pt x="1651" y="443"/>
                    </a:cubicBezTo>
                    <a:cubicBezTo>
                      <a:pt x="1638" y="443"/>
                      <a:pt x="1627" y="443"/>
                      <a:pt x="1627" y="433"/>
                    </a:cubicBezTo>
                    <a:cubicBezTo>
                      <a:pt x="1627" y="424"/>
                      <a:pt x="1652" y="415"/>
                      <a:pt x="1652" y="415"/>
                    </a:cubicBezTo>
                    <a:cubicBezTo>
                      <a:pt x="1652" y="415"/>
                      <a:pt x="1679" y="384"/>
                      <a:pt x="1682" y="378"/>
                    </a:cubicBezTo>
                    <a:cubicBezTo>
                      <a:pt x="1685" y="371"/>
                      <a:pt x="1671" y="359"/>
                      <a:pt x="1671" y="359"/>
                    </a:cubicBezTo>
                    <a:cubicBezTo>
                      <a:pt x="1752" y="345"/>
                      <a:pt x="1752" y="345"/>
                      <a:pt x="1752" y="345"/>
                    </a:cubicBezTo>
                    <a:cubicBezTo>
                      <a:pt x="1773" y="354"/>
                      <a:pt x="1773" y="354"/>
                      <a:pt x="1773" y="354"/>
                    </a:cubicBezTo>
                    <a:cubicBezTo>
                      <a:pt x="1773" y="354"/>
                      <a:pt x="1787" y="336"/>
                      <a:pt x="1795" y="345"/>
                    </a:cubicBezTo>
                    <a:cubicBezTo>
                      <a:pt x="1803" y="354"/>
                      <a:pt x="1761" y="368"/>
                      <a:pt x="1769" y="373"/>
                    </a:cubicBezTo>
                    <a:cubicBezTo>
                      <a:pt x="1777" y="378"/>
                      <a:pt x="1804" y="357"/>
                      <a:pt x="1811" y="364"/>
                    </a:cubicBezTo>
                    <a:cubicBezTo>
                      <a:pt x="1817" y="370"/>
                      <a:pt x="1778" y="390"/>
                      <a:pt x="1786" y="398"/>
                    </a:cubicBezTo>
                    <a:cubicBezTo>
                      <a:pt x="1794" y="405"/>
                      <a:pt x="1809" y="402"/>
                      <a:pt x="1809" y="402"/>
                    </a:cubicBezTo>
                    <a:cubicBezTo>
                      <a:pt x="1809" y="402"/>
                      <a:pt x="1818" y="423"/>
                      <a:pt x="1834" y="419"/>
                    </a:cubicBezTo>
                    <a:cubicBezTo>
                      <a:pt x="1850" y="416"/>
                      <a:pt x="1826" y="391"/>
                      <a:pt x="1828" y="376"/>
                    </a:cubicBezTo>
                    <a:cubicBezTo>
                      <a:pt x="1829" y="360"/>
                      <a:pt x="1859" y="359"/>
                      <a:pt x="1862" y="348"/>
                    </a:cubicBezTo>
                    <a:cubicBezTo>
                      <a:pt x="1865" y="337"/>
                      <a:pt x="1837" y="329"/>
                      <a:pt x="1837" y="329"/>
                    </a:cubicBezTo>
                    <a:cubicBezTo>
                      <a:pt x="1829" y="326"/>
                      <a:pt x="1815" y="300"/>
                      <a:pt x="1801" y="292"/>
                    </a:cubicBezTo>
                    <a:cubicBezTo>
                      <a:pt x="1787" y="284"/>
                      <a:pt x="1770" y="287"/>
                      <a:pt x="1756" y="276"/>
                    </a:cubicBezTo>
                    <a:cubicBezTo>
                      <a:pt x="1742" y="266"/>
                      <a:pt x="1733" y="222"/>
                      <a:pt x="1752" y="199"/>
                    </a:cubicBezTo>
                    <a:cubicBezTo>
                      <a:pt x="1770" y="175"/>
                      <a:pt x="1794" y="168"/>
                      <a:pt x="1798" y="143"/>
                    </a:cubicBezTo>
                    <a:cubicBezTo>
                      <a:pt x="1803" y="118"/>
                      <a:pt x="1775" y="96"/>
                      <a:pt x="1745" y="102"/>
                    </a:cubicBezTo>
                    <a:cubicBezTo>
                      <a:pt x="1716" y="109"/>
                      <a:pt x="1689" y="127"/>
                      <a:pt x="1661" y="115"/>
                    </a:cubicBezTo>
                    <a:cubicBezTo>
                      <a:pt x="1634" y="102"/>
                      <a:pt x="1627" y="73"/>
                      <a:pt x="1629" y="56"/>
                    </a:cubicBezTo>
                    <a:cubicBezTo>
                      <a:pt x="1630" y="39"/>
                      <a:pt x="1672" y="31"/>
                      <a:pt x="1654" y="15"/>
                    </a:cubicBezTo>
                    <a:cubicBezTo>
                      <a:pt x="1635" y="0"/>
                      <a:pt x="1587" y="15"/>
                      <a:pt x="1568" y="25"/>
                    </a:cubicBezTo>
                    <a:cubicBezTo>
                      <a:pt x="1550" y="34"/>
                      <a:pt x="1528" y="48"/>
                      <a:pt x="1528" y="67"/>
                    </a:cubicBezTo>
                    <a:cubicBezTo>
                      <a:pt x="1528" y="85"/>
                      <a:pt x="1522" y="99"/>
                      <a:pt x="1514" y="109"/>
                    </a:cubicBezTo>
                    <a:cubicBezTo>
                      <a:pt x="1506" y="118"/>
                      <a:pt x="1495" y="138"/>
                      <a:pt x="1501" y="143"/>
                    </a:cubicBezTo>
                    <a:cubicBezTo>
                      <a:pt x="1508" y="147"/>
                      <a:pt x="1517" y="132"/>
                      <a:pt x="1522" y="126"/>
                    </a:cubicBezTo>
                    <a:close/>
                    <a:moveTo>
                      <a:pt x="1855" y="542"/>
                    </a:moveTo>
                    <a:cubicBezTo>
                      <a:pt x="1857" y="564"/>
                      <a:pt x="1866" y="558"/>
                      <a:pt x="1869" y="563"/>
                    </a:cubicBezTo>
                    <a:cubicBezTo>
                      <a:pt x="1871" y="567"/>
                      <a:pt x="1885" y="574"/>
                      <a:pt x="1891" y="587"/>
                    </a:cubicBezTo>
                    <a:cubicBezTo>
                      <a:pt x="1896" y="601"/>
                      <a:pt x="1889" y="615"/>
                      <a:pt x="1886" y="630"/>
                    </a:cubicBezTo>
                    <a:cubicBezTo>
                      <a:pt x="1883" y="645"/>
                      <a:pt x="1874" y="646"/>
                      <a:pt x="1873" y="655"/>
                    </a:cubicBezTo>
                    <a:cubicBezTo>
                      <a:pt x="1873" y="655"/>
                      <a:pt x="1885" y="676"/>
                      <a:pt x="1891" y="673"/>
                    </a:cubicBezTo>
                    <a:cubicBezTo>
                      <a:pt x="1896" y="670"/>
                      <a:pt x="1896" y="651"/>
                      <a:pt x="1911" y="648"/>
                    </a:cubicBezTo>
                    <a:cubicBezTo>
                      <a:pt x="1926" y="645"/>
                      <a:pt x="1933" y="642"/>
                      <a:pt x="1933" y="652"/>
                    </a:cubicBezTo>
                    <a:cubicBezTo>
                      <a:pt x="1933" y="662"/>
                      <a:pt x="1910" y="665"/>
                      <a:pt x="1913" y="678"/>
                    </a:cubicBezTo>
                    <a:cubicBezTo>
                      <a:pt x="1916" y="692"/>
                      <a:pt x="1932" y="678"/>
                      <a:pt x="1942" y="676"/>
                    </a:cubicBezTo>
                    <a:cubicBezTo>
                      <a:pt x="1952" y="673"/>
                      <a:pt x="1954" y="645"/>
                      <a:pt x="1954" y="630"/>
                    </a:cubicBezTo>
                    <a:cubicBezTo>
                      <a:pt x="1954" y="615"/>
                      <a:pt x="1960" y="623"/>
                      <a:pt x="1977" y="623"/>
                    </a:cubicBezTo>
                    <a:cubicBezTo>
                      <a:pt x="1995" y="623"/>
                      <a:pt x="2006" y="667"/>
                      <a:pt x="2006" y="667"/>
                    </a:cubicBezTo>
                    <a:cubicBezTo>
                      <a:pt x="2006" y="667"/>
                      <a:pt x="2017" y="668"/>
                      <a:pt x="2023" y="665"/>
                    </a:cubicBezTo>
                    <a:cubicBezTo>
                      <a:pt x="2028" y="662"/>
                      <a:pt x="2031" y="681"/>
                      <a:pt x="2031" y="681"/>
                    </a:cubicBezTo>
                    <a:cubicBezTo>
                      <a:pt x="2028" y="740"/>
                      <a:pt x="2028" y="740"/>
                      <a:pt x="2028" y="740"/>
                    </a:cubicBezTo>
                    <a:cubicBezTo>
                      <a:pt x="2028" y="740"/>
                      <a:pt x="2018" y="722"/>
                      <a:pt x="2006" y="725"/>
                    </a:cubicBezTo>
                    <a:cubicBezTo>
                      <a:pt x="1995" y="728"/>
                      <a:pt x="1982" y="744"/>
                      <a:pt x="1982" y="744"/>
                    </a:cubicBezTo>
                    <a:cubicBezTo>
                      <a:pt x="1982" y="744"/>
                      <a:pt x="1979" y="731"/>
                      <a:pt x="1984" y="714"/>
                    </a:cubicBezTo>
                    <a:cubicBezTo>
                      <a:pt x="1990" y="696"/>
                      <a:pt x="1979" y="689"/>
                      <a:pt x="1979" y="689"/>
                    </a:cubicBezTo>
                    <a:cubicBezTo>
                      <a:pt x="1979" y="689"/>
                      <a:pt x="1965" y="699"/>
                      <a:pt x="1955" y="702"/>
                    </a:cubicBezTo>
                    <a:cubicBezTo>
                      <a:pt x="1945" y="705"/>
                      <a:pt x="1948" y="717"/>
                      <a:pt x="1948" y="725"/>
                    </a:cubicBezTo>
                    <a:cubicBezTo>
                      <a:pt x="1948" y="734"/>
                      <a:pt x="1965" y="752"/>
                      <a:pt x="1970" y="759"/>
                    </a:cubicBezTo>
                    <a:cubicBezTo>
                      <a:pt x="1974" y="767"/>
                      <a:pt x="1964" y="781"/>
                      <a:pt x="1968" y="794"/>
                    </a:cubicBezTo>
                    <a:cubicBezTo>
                      <a:pt x="1973" y="808"/>
                      <a:pt x="1955" y="805"/>
                      <a:pt x="1955" y="805"/>
                    </a:cubicBezTo>
                    <a:cubicBezTo>
                      <a:pt x="1935" y="811"/>
                      <a:pt x="1921" y="821"/>
                      <a:pt x="1914" y="824"/>
                    </a:cubicBezTo>
                    <a:cubicBezTo>
                      <a:pt x="1907" y="827"/>
                      <a:pt x="1923" y="841"/>
                      <a:pt x="1923" y="841"/>
                    </a:cubicBezTo>
                    <a:cubicBezTo>
                      <a:pt x="1964" y="840"/>
                      <a:pt x="1964" y="840"/>
                      <a:pt x="1964" y="840"/>
                    </a:cubicBezTo>
                    <a:cubicBezTo>
                      <a:pt x="1964" y="840"/>
                      <a:pt x="1971" y="828"/>
                      <a:pt x="1976" y="827"/>
                    </a:cubicBezTo>
                    <a:cubicBezTo>
                      <a:pt x="1980" y="825"/>
                      <a:pt x="1977" y="838"/>
                      <a:pt x="1977" y="838"/>
                    </a:cubicBezTo>
                    <a:cubicBezTo>
                      <a:pt x="1977" y="838"/>
                      <a:pt x="1989" y="840"/>
                      <a:pt x="2001" y="840"/>
                    </a:cubicBezTo>
                    <a:cubicBezTo>
                      <a:pt x="2012" y="840"/>
                      <a:pt x="2036" y="809"/>
                      <a:pt x="2048" y="808"/>
                    </a:cubicBezTo>
                    <a:cubicBezTo>
                      <a:pt x="2059" y="806"/>
                      <a:pt x="2084" y="812"/>
                      <a:pt x="2102" y="811"/>
                    </a:cubicBezTo>
                    <a:cubicBezTo>
                      <a:pt x="2119" y="809"/>
                      <a:pt x="2121" y="803"/>
                      <a:pt x="2131" y="806"/>
                    </a:cubicBezTo>
                    <a:cubicBezTo>
                      <a:pt x="2141" y="809"/>
                      <a:pt x="2156" y="831"/>
                      <a:pt x="2171" y="835"/>
                    </a:cubicBezTo>
                    <a:cubicBezTo>
                      <a:pt x="2186" y="840"/>
                      <a:pt x="2174" y="824"/>
                      <a:pt x="2171" y="818"/>
                    </a:cubicBezTo>
                    <a:cubicBezTo>
                      <a:pt x="2168" y="812"/>
                      <a:pt x="2158" y="790"/>
                      <a:pt x="2153" y="781"/>
                    </a:cubicBezTo>
                    <a:cubicBezTo>
                      <a:pt x="2149" y="772"/>
                      <a:pt x="2147" y="747"/>
                      <a:pt x="2143" y="742"/>
                    </a:cubicBezTo>
                    <a:cubicBezTo>
                      <a:pt x="2139" y="736"/>
                      <a:pt x="2114" y="724"/>
                      <a:pt x="2106" y="717"/>
                    </a:cubicBezTo>
                    <a:cubicBezTo>
                      <a:pt x="2099" y="709"/>
                      <a:pt x="2073" y="676"/>
                      <a:pt x="2061" y="671"/>
                    </a:cubicBezTo>
                    <a:cubicBezTo>
                      <a:pt x="2049" y="667"/>
                      <a:pt x="2028" y="639"/>
                      <a:pt x="2006" y="620"/>
                    </a:cubicBezTo>
                    <a:cubicBezTo>
                      <a:pt x="1984" y="601"/>
                      <a:pt x="1939" y="590"/>
                      <a:pt x="1924" y="582"/>
                    </a:cubicBezTo>
                    <a:cubicBezTo>
                      <a:pt x="1910" y="573"/>
                      <a:pt x="1901" y="542"/>
                      <a:pt x="1901" y="542"/>
                    </a:cubicBezTo>
                    <a:cubicBezTo>
                      <a:pt x="1893" y="526"/>
                      <a:pt x="1885" y="517"/>
                      <a:pt x="1870" y="514"/>
                    </a:cubicBezTo>
                    <a:cubicBezTo>
                      <a:pt x="1855" y="511"/>
                      <a:pt x="1854" y="520"/>
                      <a:pt x="1855" y="542"/>
                    </a:cubicBezTo>
                    <a:close/>
                    <a:moveTo>
                      <a:pt x="1860" y="498"/>
                    </a:moveTo>
                    <a:cubicBezTo>
                      <a:pt x="1871" y="499"/>
                      <a:pt x="1871" y="499"/>
                      <a:pt x="1871" y="499"/>
                    </a:cubicBezTo>
                    <a:cubicBezTo>
                      <a:pt x="1879" y="492"/>
                      <a:pt x="1873" y="476"/>
                      <a:pt x="1864" y="483"/>
                    </a:cubicBezTo>
                    <a:cubicBezTo>
                      <a:pt x="1855" y="491"/>
                      <a:pt x="1860" y="498"/>
                      <a:pt x="1860" y="498"/>
                    </a:cubicBezTo>
                    <a:close/>
                    <a:moveTo>
                      <a:pt x="1912" y="507"/>
                    </a:moveTo>
                    <a:cubicBezTo>
                      <a:pt x="1905" y="498"/>
                      <a:pt x="1897" y="503"/>
                      <a:pt x="1897" y="503"/>
                    </a:cubicBezTo>
                    <a:cubicBezTo>
                      <a:pt x="1896" y="514"/>
                      <a:pt x="1896" y="514"/>
                      <a:pt x="1896" y="514"/>
                    </a:cubicBezTo>
                    <a:cubicBezTo>
                      <a:pt x="1903" y="522"/>
                      <a:pt x="1919" y="516"/>
                      <a:pt x="1912" y="507"/>
                    </a:cubicBezTo>
                    <a:close/>
                    <a:moveTo>
                      <a:pt x="1944" y="451"/>
                    </a:moveTo>
                    <a:cubicBezTo>
                      <a:pt x="1959" y="439"/>
                      <a:pt x="1959" y="439"/>
                      <a:pt x="1959" y="439"/>
                    </a:cubicBezTo>
                    <a:cubicBezTo>
                      <a:pt x="1960" y="422"/>
                      <a:pt x="1936" y="412"/>
                      <a:pt x="1933" y="430"/>
                    </a:cubicBezTo>
                    <a:cubicBezTo>
                      <a:pt x="1930" y="449"/>
                      <a:pt x="1944" y="451"/>
                      <a:pt x="1944" y="451"/>
                    </a:cubicBezTo>
                    <a:close/>
                    <a:moveTo>
                      <a:pt x="479" y="762"/>
                    </a:moveTo>
                    <a:cubicBezTo>
                      <a:pt x="486" y="760"/>
                      <a:pt x="489" y="739"/>
                      <a:pt x="497" y="739"/>
                    </a:cubicBezTo>
                    <a:cubicBezTo>
                      <a:pt x="505" y="739"/>
                      <a:pt x="505" y="739"/>
                      <a:pt x="505" y="739"/>
                    </a:cubicBezTo>
                    <a:cubicBezTo>
                      <a:pt x="505" y="739"/>
                      <a:pt x="494" y="760"/>
                      <a:pt x="498" y="762"/>
                    </a:cubicBezTo>
                    <a:cubicBezTo>
                      <a:pt x="503" y="765"/>
                      <a:pt x="510" y="758"/>
                      <a:pt x="510" y="758"/>
                    </a:cubicBezTo>
                    <a:cubicBezTo>
                      <a:pt x="510" y="750"/>
                      <a:pt x="519" y="747"/>
                      <a:pt x="521" y="735"/>
                    </a:cubicBezTo>
                    <a:cubicBezTo>
                      <a:pt x="522" y="722"/>
                      <a:pt x="537" y="701"/>
                      <a:pt x="522" y="699"/>
                    </a:cubicBezTo>
                    <a:cubicBezTo>
                      <a:pt x="507" y="696"/>
                      <a:pt x="497" y="703"/>
                      <a:pt x="486" y="711"/>
                    </a:cubicBezTo>
                    <a:cubicBezTo>
                      <a:pt x="475" y="719"/>
                      <a:pt x="476" y="704"/>
                      <a:pt x="464" y="719"/>
                    </a:cubicBezTo>
                    <a:cubicBezTo>
                      <a:pt x="451" y="735"/>
                      <a:pt x="444" y="740"/>
                      <a:pt x="454" y="751"/>
                    </a:cubicBezTo>
                    <a:cubicBezTo>
                      <a:pt x="464" y="762"/>
                      <a:pt x="472" y="765"/>
                      <a:pt x="479" y="762"/>
                    </a:cubicBezTo>
                    <a:close/>
                    <a:moveTo>
                      <a:pt x="1413" y="259"/>
                    </a:moveTo>
                    <a:cubicBezTo>
                      <a:pt x="1413" y="259"/>
                      <a:pt x="1433" y="254"/>
                      <a:pt x="1438" y="247"/>
                    </a:cubicBezTo>
                    <a:cubicBezTo>
                      <a:pt x="1442" y="240"/>
                      <a:pt x="1430" y="240"/>
                      <a:pt x="1423" y="241"/>
                    </a:cubicBezTo>
                    <a:cubicBezTo>
                      <a:pt x="1416" y="243"/>
                      <a:pt x="1394" y="254"/>
                      <a:pt x="1394" y="254"/>
                    </a:cubicBezTo>
                    <a:cubicBezTo>
                      <a:pt x="1398" y="262"/>
                      <a:pt x="1398" y="262"/>
                      <a:pt x="1398" y="262"/>
                    </a:cubicBezTo>
                    <a:lnTo>
                      <a:pt x="1413" y="259"/>
                    </a:lnTo>
                    <a:close/>
                    <a:moveTo>
                      <a:pt x="1452" y="238"/>
                    </a:moveTo>
                    <a:cubicBezTo>
                      <a:pt x="1455" y="234"/>
                      <a:pt x="1455" y="222"/>
                      <a:pt x="1455" y="209"/>
                    </a:cubicBezTo>
                    <a:cubicBezTo>
                      <a:pt x="1455" y="196"/>
                      <a:pt x="1455" y="175"/>
                      <a:pt x="1464" y="172"/>
                    </a:cubicBezTo>
                    <a:cubicBezTo>
                      <a:pt x="1472" y="169"/>
                      <a:pt x="1477" y="162"/>
                      <a:pt x="1477" y="158"/>
                    </a:cubicBezTo>
                    <a:cubicBezTo>
                      <a:pt x="1477" y="153"/>
                      <a:pt x="1471" y="136"/>
                      <a:pt x="1471" y="131"/>
                    </a:cubicBezTo>
                    <a:cubicBezTo>
                      <a:pt x="1471" y="127"/>
                      <a:pt x="1478" y="115"/>
                      <a:pt x="1478" y="115"/>
                    </a:cubicBezTo>
                    <a:cubicBezTo>
                      <a:pt x="1490" y="121"/>
                      <a:pt x="1490" y="121"/>
                      <a:pt x="1490" y="121"/>
                    </a:cubicBezTo>
                    <a:cubicBezTo>
                      <a:pt x="1490" y="121"/>
                      <a:pt x="1502" y="102"/>
                      <a:pt x="1491" y="97"/>
                    </a:cubicBezTo>
                    <a:cubicBezTo>
                      <a:pt x="1481" y="93"/>
                      <a:pt x="1459" y="97"/>
                      <a:pt x="1456" y="106"/>
                    </a:cubicBezTo>
                    <a:cubicBezTo>
                      <a:pt x="1453" y="115"/>
                      <a:pt x="1459" y="150"/>
                      <a:pt x="1452" y="156"/>
                    </a:cubicBezTo>
                    <a:cubicBezTo>
                      <a:pt x="1444" y="162"/>
                      <a:pt x="1434" y="202"/>
                      <a:pt x="1436" y="219"/>
                    </a:cubicBezTo>
                    <a:cubicBezTo>
                      <a:pt x="1437" y="237"/>
                      <a:pt x="1452" y="238"/>
                      <a:pt x="1452" y="238"/>
                    </a:cubicBezTo>
                    <a:close/>
                    <a:moveTo>
                      <a:pt x="1518" y="209"/>
                    </a:moveTo>
                    <a:cubicBezTo>
                      <a:pt x="1518" y="209"/>
                      <a:pt x="1512" y="204"/>
                      <a:pt x="1505" y="207"/>
                    </a:cubicBezTo>
                    <a:cubicBezTo>
                      <a:pt x="1497" y="210"/>
                      <a:pt x="1480" y="256"/>
                      <a:pt x="1480" y="256"/>
                    </a:cubicBezTo>
                    <a:cubicBezTo>
                      <a:pt x="1531" y="228"/>
                      <a:pt x="1531" y="228"/>
                      <a:pt x="1531" y="228"/>
                    </a:cubicBezTo>
                    <a:lnTo>
                      <a:pt x="1518" y="209"/>
                    </a:lnTo>
                    <a:close/>
                    <a:moveTo>
                      <a:pt x="1709" y="369"/>
                    </a:moveTo>
                    <a:cubicBezTo>
                      <a:pt x="1700" y="382"/>
                      <a:pt x="1713" y="385"/>
                      <a:pt x="1713" y="385"/>
                    </a:cubicBezTo>
                    <a:cubicBezTo>
                      <a:pt x="1713" y="385"/>
                      <a:pt x="1720" y="388"/>
                      <a:pt x="1725" y="376"/>
                    </a:cubicBezTo>
                    <a:cubicBezTo>
                      <a:pt x="1729" y="364"/>
                      <a:pt x="1717" y="356"/>
                      <a:pt x="1709" y="369"/>
                    </a:cubicBez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6" name="Freeform 20"/>
              <p:cNvSpPr>
                <a:spLocks noEditPoints="1"/>
              </p:cNvSpPr>
              <p:nvPr/>
            </p:nvSpPr>
            <p:spPr bwMode="gray">
              <a:xfrm>
                <a:off x="6122988" y="1631950"/>
                <a:ext cx="1179512" cy="998538"/>
              </a:xfrm>
              <a:custGeom>
                <a:avLst/>
                <a:gdLst>
                  <a:gd name="T0" fmla="*/ 1703 w 2039"/>
                  <a:gd name="T1" fmla="*/ 772 h 1725"/>
                  <a:gd name="T2" fmla="*/ 1390 w 2039"/>
                  <a:gd name="T3" fmla="*/ 687 h 1725"/>
                  <a:gd name="T4" fmla="*/ 1229 w 2039"/>
                  <a:gd name="T5" fmla="*/ 581 h 1725"/>
                  <a:gd name="T6" fmla="*/ 1269 w 2039"/>
                  <a:gd name="T7" fmla="*/ 361 h 1725"/>
                  <a:gd name="T8" fmla="*/ 1064 w 2039"/>
                  <a:gd name="T9" fmla="*/ 257 h 1725"/>
                  <a:gd name="T10" fmla="*/ 936 w 2039"/>
                  <a:gd name="T11" fmla="*/ 221 h 1725"/>
                  <a:gd name="T12" fmla="*/ 673 w 2039"/>
                  <a:gd name="T13" fmla="*/ 154 h 1725"/>
                  <a:gd name="T14" fmla="*/ 482 w 2039"/>
                  <a:gd name="T15" fmla="*/ 149 h 1725"/>
                  <a:gd name="T16" fmla="*/ 524 w 2039"/>
                  <a:gd name="T17" fmla="*/ 351 h 1725"/>
                  <a:gd name="T18" fmla="*/ 609 w 2039"/>
                  <a:gd name="T19" fmla="*/ 472 h 1725"/>
                  <a:gd name="T20" fmla="*/ 574 w 2039"/>
                  <a:gd name="T21" fmla="*/ 609 h 1725"/>
                  <a:gd name="T22" fmla="*/ 606 w 2039"/>
                  <a:gd name="T23" fmla="*/ 662 h 1725"/>
                  <a:gd name="T24" fmla="*/ 422 w 2039"/>
                  <a:gd name="T25" fmla="*/ 767 h 1725"/>
                  <a:gd name="T26" fmla="*/ 632 w 2039"/>
                  <a:gd name="T27" fmla="*/ 763 h 1725"/>
                  <a:gd name="T28" fmla="*/ 627 w 2039"/>
                  <a:gd name="T29" fmla="*/ 956 h 1725"/>
                  <a:gd name="T30" fmla="*/ 618 w 2039"/>
                  <a:gd name="T31" fmla="*/ 1149 h 1725"/>
                  <a:gd name="T32" fmla="*/ 1043 w 2039"/>
                  <a:gd name="T33" fmla="*/ 1480 h 1725"/>
                  <a:gd name="T34" fmla="*/ 1203 w 2039"/>
                  <a:gd name="T35" fmla="*/ 1436 h 1725"/>
                  <a:gd name="T36" fmla="*/ 1321 w 2039"/>
                  <a:gd name="T37" fmla="*/ 1372 h 1725"/>
                  <a:gd name="T38" fmla="*/ 1379 w 2039"/>
                  <a:gd name="T39" fmla="*/ 1432 h 1725"/>
                  <a:gd name="T40" fmla="*/ 1366 w 2039"/>
                  <a:gd name="T41" fmla="*/ 1568 h 1725"/>
                  <a:gd name="T42" fmla="*/ 1479 w 2039"/>
                  <a:gd name="T43" fmla="*/ 1649 h 1725"/>
                  <a:gd name="T44" fmla="*/ 1627 w 2039"/>
                  <a:gd name="T45" fmla="*/ 1698 h 1725"/>
                  <a:gd name="T46" fmla="*/ 1752 w 2039"/>
                  <a:gd name="T47" fmla="*/ 1560 h 1725"/>
                  <a:gd name="T48" fmla="*/ 1815 w 2039"/>
                  <a:gd name="T49" fmla="*/ 1391 h 1725"/>
                  <a:gd name="T50" fmla="*/ 1689 w 2039"/>
                  <a:gd name="T51" fmla="*/ 1226 h 1725"/>
                  <a:gd name="T52" fmla="*/ 1751 w 2039"/>
                  <a:gd name="T53" fmla="*/ 1140 h 1725"/>
                  <a:gd name="T54" fmla="*/ 1788 w 2039"/>
                  <a:gd name="T55" fmla="*/ 997 h 1725"/>
                  <a:gd name="T56" fmla="*/ 1926 w 2039"/>
                  <a:gd name="T57" fmla="*/ 705 h 1725"/>
                  <a:gd name="T58" fmla="*/ 520 w 2039"/>
                  <a:gd name="T59" fmla="*/ 442 h 1725"/>
                  <a:gd name="T60" fmla="*/ 513 w 2039"/>
                  <a:gd name="T61" fmla="*/ 605 h 1725"/>
                  <a:gd name="T62" fmla="*/ 400 w 2039"/>
                  <a:gd name="T63" fmla="*/ 389 h 1725"/>
                  <a:gd name="T64" fmla="*/ 404 w 2039"/>
                  <a:gd name="T65" fmla="*/ 306 h 1725"/>
                  <a:gd name="T66" fmla="*/ 400 w 2039"/>
                  <a:gd name="T67" fmla="*/ 389 h 1725"/>
                  <a:gd name="T68" fmla="*/ 312 w 2039"/>
                  <a:gd name="T69" fmla="*/ 357 h 1725"/>
                  <a:gd name="T70" fmla="*/ 286 w 2039"/>
                  <a:gd name="T71" fmla="*/ 429 h 1725"/>
                  <a:gd name="T72" fmla="*/ 331 w 2039"/>
                  <a:gd name="T73" fmla="*/ 422 h 1725"/>
                  <a:gd name="T74" fmla="*/ 484 w 2039"/>
                  <a:gd name="T75" fmla="*/ 583 h 1725"/>
                  <a:gd name="T76" fmla="*/ 236 w 2039"/>
                  <a:gd name="T77" fmla="*/ 399 h 1725"/>
                  <a:gd name="T78" fmla="*/ 39 w 2039"/>
                  <a:gd name="T79" fmla="*/ 865 h 1725"/>
                  <a:gd name="T80" fmla="*/ 288 w 2039"/>
                  <a:gd name="T81" fmla="*/ 205 h 1725"/>
                  <a:gd name="T82" fmla="*/ 336 w 2039"/>
                  <a:gd name="T83" fmla="*/ 167 h 1725"/>
                  <a:gd name="T84" fmla="*/ 363 w 2039"/>
                  <a:gd name="T85" fmla="*/ 23 h 1725"/>
                  <a:gd name="T86" fmla="*/ 291 w 2039"/>
                  <a:gd name="T87" fmla="*/ 120 h 1725"/>
                  <a:gd name="T88" fmla="*/ 12 w 2039"/>
                  <a:gd name="T89" fmla="*/ 849 h 1725"/>
                  <a:gd name="T90" fmla="*/ 467 w 2039"/>
                  <a:gd name="T91" fmla="*/ 1017 h 1725"/>
                  <a:gd name="T92" fmla="*/ 573 w 2039"/>
                  <a:gd name="T93" fmla="*/ 504 h 1725"/>
                  <a:gd name="T94" fmla="*/ 412 w 2039"/>
                  <a:gd name="T95" fmla="*/ 598 h 1725"/>
                  <a:gd name="T96" fmla="*/ 417 w 2039"/>
                  <a:gd name="T97" fmla="*/ 419 h 1725"/>
                  <a:gd name="T98" fmla="*/ 494 w 2039"/>
                  <a:gd name="T99" fmla="*/ 404 h 1725"/>
                  <a:gd name="T100" fmla="*/ 1857 w 2039"/>
                  <a:gd name="T101" fmla="*/ 644 h 1725"/>
                  <a:gd name="T102" fmla="*/ 2003 w 2039"/>
                  <a:gd name="T103" fmla="*/ 680 h 1725"/>
                  <a:gd name="T104" fmla="*/ 416 w 2039"/>
                  <a:gd name="T105" fmla="*/ 487 h 1725"/>
                  <a:gd name="T106" fmla="*/ 435 w 2039"/>
                  <a:gd name="T107" fmla="*/ 503 h 1725"/>
                  <a:gd name="T108" fmla="*/ 370 w 2039"/>
                  <a:gd name="T109" fmla="*/ 517 h 1725"/>
                  <a:gd name="T110" fmla="*/ 374 w 2039"/>
                  <a:gd name="T111" fmla="*/ 494 h 1725"/>
                  <a:gd name="T112" fmla="*/ 380 w 2039"/>
                  <a:gd name="T113" fmla="*/ 608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9" h="1725">
                    <a:moveTo>
                      <a:pt x="1894" y="696"/>
                    </a:moveTo>
                    <a:cubicBezTo>
                      <a:pt x="1880" y="701"/>
                      <a:pt x="1855" y="722"/>
                      <a:pt x="1846" y="724"/>
                    </a:cubicBezTo>
                    <a:cubicBezTo>
                      <a:pt x="1836" y="726"/>
                      <a:pt x="1855" y="712"/>
                      <a:pt x="1848" y="699"/>
                    </a:cubicBezTo>
                    <a:cubicBezTo>
                      <a:pt x="1841" y="685"/>
                      <a:pt x="1820" y="701"/>
                      <a:pt x="1793" y="710"/>
                    </a:cubicBezTo>
                    <a:cubicBezTo>
                      <a:pt x="1765" y="719"/>
                      <a:pt x="1733" y="768"/>
                      <a:pt x="1703" y="772"/>
                    </a:cubicBezTo>
                    <a:cubicBezTo>
                      <a:pt x="1673" y="777"/>
                      <a:pt x="1664" y="761"/>
                      <a:pt x="1646" y="740"/>
                    </a:cubicBezTo>
                    <a:cubicBezTo>
                      <a:pt x="1627" y="719"/>
                      <a:pt x="1609" y="712"/>
                      <a:pt x="1609" y="712"/>
                    </a:cubicBezTo>
                    <a:cubicBezTo>
                      <a:pt x="1595" y="699"/>
                      <a:pt x="1565" y="694"/>
                      <a:pt x="1542" y="685"/>
                    </a:cubicBezTo>
                    <a:cubicBezTo>
                      <a:pt x="1519" y="676"/>
                      <a:pt x="1508" y="664"/>
                      <a:pt x="1471" y="653"/>
                    </a:cubicBezTo>
                    <a:cubicBezTo>
                      <a:pt x="1434" y="641"/>
                      <a:pt x="1409" y="664"/>
                      <a:pt x="1390" y="687"/>
                    </a:cubicBezTo>
                    <a:cubicBezTo>
                      <a:pt x="1372" y="710"/>
                      <a:pt x="1367" y="751"/>
                      <a:pt x="1351" y="754"/>
                    </a:cubicBezTo>
                    <a:cubicBezTo>
                      <a:pt x="1335" y="756"/>
                      <a:pt x="1356" y="717"/>
                      <a:pt x="1356" y="705"/>
                    </a:cubicBezTo>
                    <a:cubicBezTo>
                      <a:pt x="1356" y="694"/>
                      <a:pt x="1379" y="676"/>
                      <a:pt x="1374" y="630"/>
                    </a:cubicBezTo>
                    <a:cubicBezTo>
                      <a:pt x="1370" y="584"/>
                      <a:pt x="1298" y="609"/>
                      <a:pt x="1225" y="618"/>
                    </a:cubicBezTo>
                    <a:cubicBezTo>
                      <a:pt x="1151" y="627"/>
                      <a:pt x="1177" y="602"/>
                      <a:pt x="1229" y="581"/>
                    </a:cubicBezTo>
                    <a:cubicBezTo>
                      <a:pt x="1282" y="561"/>
                      <a:pt x="1282" y="496"/>
                      <a:pt x="1282" y="496"/>
                    </a:cubicBezTo>
                    <a:cubicBezTo>
                      <a:pt x="1282" y="496"/>
                      <a:pt x="1289" y="425"/>
                      <a:pt x="1289" y="416"/>
                    </a:cubicBezTo>
                    <a:cubicBezTo>
                      <a:pt x="1289" y="407"/>
                      <a:pt x="1271" y="407"/>
                      <a:pt x="1255" y="395"/>
                    </a:cubicBezTo>
                    <a:cubicBezTo>
                      <a:pt x="1239" y="384"/>
                      <a:pt x="1273" y="390"/>
                      <a:pt x="1282" y="381"/>
                    </a:cubicBezTo>
                    <a:cubicBezTo>
                      <a:pt x="1292" y="372"/>
                      <a:pt x="1275" y="367"/>
                      <a:pt x="1269" y="361"/>
                    </a:cubicBezTo>
                    <a:cubicBezTo>
                      <a:pt x="1262" y="354"/>
                      <a:pt x="1259" y="344"/>
                      <a:pt x="1259" y="331"/>
                    </a:cubicBezTo>
                    <a:cubicBezTo>
                      <a:pt x="1259" y="317"/>
                      <a:pt x="1236" y="294"/>
                      <a:pt x="1220" y="287"/>
                    </a:cubicBezTo>
                    <a:cubicBezTo>
                      <a:pt x="1204" y="280"/>
                      <a:pt x="1218" y="315"/>
                      <a:pt x="1190" y="317"/>
                    </a:cubicBezTo>
                    <a:cubicBezTo>
                      <a:pt x="1163" y="319"/>
                      <a:pt x="1153" y="284"/>
                      <a:pt x="1153" y="284"/>
                    </a:cubicBezTo>
                    <a:cubicBezTo>
                      <a:pt x="1135" y="263"/>
                      <a:pt x="1075" y="264"/>
                      <a:pt x="1064" y="257"/>
                    </a:cubicBezTo>
                    <a:cubicBezTo>
                      <a:pt x="1052" y="250"/>
                      <a:pt x="1036" y="255"/>
                      <a:pt x="1034" y="236"/>
                    </a:cubicBezTo>
                    <a:cubicBezTo>
                      <a:pt x="1032" y="218"/>
                      <a:pt x="1039" y="211"/>
                      <a:pt x="1029" y="206"/>
                    </a:cubicBezTo>
                    <a:cubicBezTo>
                      <a:pt x="1020" y="202"/>
                      <a:pt x="1004" y="223"/>
                      <a:pt x="988" y="236"/>
                    </a:cubicBezTo>
                    <a:cubicBezTo>
                      <a:pt x="972" y="250"/>
                      <a:pt x="956" y="257"/>
                      <a:pt x="940" y="257"/>
                    </a:cubicBezTo>
                    <a:cubicBezTo>
                      <a:pt x="936" y="221"/>
                      <a:pt x="936" y="221"/>
                      <a:pt x="936" y="221"/>
                    </a:cubicBezTo>
                    <a:cubicBezTo>
                      <a:pt x="922" y="219"/>
                      <a:pt x="901" y="216"/>
                      <a:pt x="891" y="229"/>
                    </a:cubicBezTo>
                    <a:cubicBezTo>
                      <a:pt x="882" y="243"/>
                      <a:pt x="894" y="262"/>
                      <a:pt x="850" y="257"/>
                    </a:cubicBezTo>
                    <a:cubicBezTo>
                      <a:pt x="806" y="252"/>
                      <a:pt x="829" y="216"/>
                      <a:pt x="822" y="204"/>
                    </a:cubicBezTo>
                    <a:cubicBezTo>
                      <a:pt x="816" y="193"/>
                      <a:pt x="721" y="193"/>
                      <a:pt x="705" y="186"/>
                    </a:cubicBezTo>
                    <a:cubicBezTo>
                      <a:pt x="689" y="179"/>
                      <a:pt x="687" y="158"/>
                      <a:pt x="673" y="154"/>
                    </a:cubicBezTo>
                    <a:cubicBezTo>
                      <a:pt x="659" y="149"/>
                      <a:pt x="632" y="154"/>
                      <a:pt x="618" y="154"/>
                    </a:cubicBezTo>
                    <a:cubicBezTo>
                      <a:pt x="604" y="154"/>
                      <a:pt x="599" y="140"/>
                      <a:pt x="588" y="140"/>
                    </a:cubicBezTo>
                    <a:cubicBezTo>
                      <a:pt x="576" y="140"/>
                      <a:pt x="572" y="156"/>
                      <a:pt x="544" y="158"/>
                    </a:cubicBezTo>
                    <a:cubicBezTo>
                      <a:pt x="517" y="161"/>
                      <a:pt x="517" y="140"/>
                      <a:pt x="508" y="138"/>
                    </a:cubicBezTo>
                    <a:cubicBezTo>
                      <a:pt x="498" y="135"/>
                      <a:pt x="482" y="149"/>
                      <a:pt x="482" y="149"/>
                    </a:cubicBezTo>
                    <a:cubicBezTo>
                      <a:pt x="482" y="149"/>
                      <a:pt x="475" y="151"/>
                      <a:pt x="464" y="181"/>
                    </a:cubicBezTo>
                    <a:cubicBezTo>
                      <a:pt x="452" y="211"/>
                      <a:pt x="455" y="206"/>
                      <a:pt x="473" y="246"/>
                    </a:cubicBezTo>
                    <a:cubicBezTo>
                      <a:pt x="491" y="285"/>
                      <a:pt x="501" y="289"/>
                      <a:pt x="510" y="308"/>
                    </a:cubicBezTo>
                    <a:cubicBezTo>
                      <a:pt x="519" y="326"/>
                      <a:pt x="508" y="319"/>
                      <a:pt x="501" y="335"/>
                    </a:cubicBezTo>
                    <a:cubicBezTo>
                      <a:pt x="494" y="351"/>
                      <a:pt x="512" y="347"/>
                      <a:pt x="524" y="351"/>
                    </a:cubicBezTo>
                    <a:cubicBezTo>
                      <a:pt x="535" y="356"/>
                      <a:pt x="526" y="361"/>
                      <a:pt x="540" y="386"/>
                    </a:cubicBezTo>
                    <a:cubicBezTo>
                      <a:pt x="548" y="401"/>
                      <a:pt x="561" y="392"/>
                      <a:pt x="570" y="401"/>
                    </a:cubicBezTo>
                    <a:cubicBezTo>
                      <a:pt x="574" y="404"/>
                      <a:pt x="583" y="430"/>
                      <a:pt x="582" y="449"/>
                    </a:cubicBezTo>
                    <a:cubicBezTo>
                      <a:pt x="581" y="460"/>
                      <a:pt x="569" y="467"/>
                      <a:pt x="572" y="471"/>
                    </a:cubicBezTo>
                    <a:cubicBezTo>
                      <a:pt x="579" y="480"/>
                      <a:pt x="603" y="460"/>
                      <a:pt x="609" y="472"/>
                    </a:cubicBezTo>
                    <a:cubicBezTo>
                      <a:pt x="618" y="489"/>
                      <a:pt x="625" y="505"/>
                      <a:pt x="629" y="510"/>
                    </a:cubicBezTo>
                    <a:cubicBezTo>
                      <a:pt x="636" y="519"/>
                      <a:pt x="652" y="531"/>
                      <a:pt x="648" y="540"/>
                    </a:cubicBezTo>
                    <a:cubicBezTo>
                      <a:pt x="643" y="549"/>
                      <a:pt x="622" y="547"/>
                      <a:pt x="609" y="544"/>
                    </a:cubicBezTo>
                    <a:cubicBezTo>
                      <a:pt x="595" y="542"/>
                      <a:pt x="583" y="551"/>
                      <a:pt x="572" y="565"/>
                    </a:cubicBezTo>
                    <a:cubicBezTo>
                      <a:pt x="560" y="579"/>
                      <a:pt x="565" y="602"/>
                      <a:pt x="574" y="609"/>
                    </a:cubicBezTo>
                    <a:cubicBezTo>
                      <a:pt x="583" y="616"/>
                      <a:pt x="627" y="613"/>
                      <a:pt x="645" y="588"/>
                    </a:cubicBezTo>
                    <a:cubicBezTo>
                      <a:pt x="664" y="563"/>
                      <a:pt x="664" y="556"/>
                      <a:pt x="673" y="570"/>
                    </a:cubicBezTo>
                    <a:cubicBezTo>
                      <a:pt x="682" y="584"/>
                      <a:pt x="680" y="588"/>
                      <a:pt x="668" y="600"/>
                    </a:cubicBezTo>
                    <a:cubicBezTo>
                      <a:pt x="657" y="611"/>
                      <a:pt x="643" y="618"/>
                      <a:pt x="636" y="636"/>
                    </a:cubicBezTo>
                    <a:cubicBezTo>
                      <a:pt x="629" y="655"/>
                      <a:pt x="620" y="655"/>
                      <a:pt x="606" y="662"/>
                    </a:cubicBezTo>
                    <a:cubicBezTo>
                      <a:pt x="593" y="669"/>
                      <a:pt x="567" y="650"/>
                      <a:pt x="544" y="653"/>
                    </a:cubicBezTo>
                    <a:cubicBezTo>
                      <a:pt x="521" y="655"/>
                      <a:pt x="485" y="662"/>
                      <a:pt x="464" y="671"/>
                    </a:cubicBezTo>
                    <a:cubicBezTo>
                      <a:pt x="443" y="680"/>
                      <a:pt x="462" y="694"/>
                      <a:pt x="478" y="699"/>
                    </a:cubicBezTo>
                    <a:cubicBezTo>
                      <a:pt x="494" y="703"/>
                      <a:pt x="471" y="710"/>
                      <a:pt x="452" y="712"/>
                    </a:cubicBezTo>
                    <a:cubicBezTo>
                      <a:pt x="434" y="715"/>
                      <a:pt x="418" y="740"/>
                      <a:pt x="422" y="767"/>
                    </a:cubicBezTo>
                    <a:cubicBezTo>
                      <a:pt x="427" y="795"/>
                      <a:pt x="443" y="774"/>
                      <a:pt x="443" y="774"/>
                    </a:cubicBezTo>
                    <a:cubicBezTo>
                      <a:pt x="443" y="774"/>
                      <a:pt x="480" y="802"/>
                      <a:pt x="496" y="802"/>
                    </a:cubicBezTo>
                    <a:cubicBezTo>
                      <a:pt x="512" y="802"/>
                      <a:pt x="498" y="779"/>
                      <a:pt x="498" y="779"/>
                    </a:cubicBezTo>
                    <a:cubicBezTo>
                      <a:pt x="498" y="779"/>
                      <a:pt x="558" y="772"/>
                      <a:pt x="581" y="788"/>
                    </a:cubicBezTo>
                    <a:cubicBezTo>
                      <a:pt x="604" y="804"/>
                      <a:pt x="611" y="784"/>
                      <a:pt x="632" y="763"/>
                    </a:cubicBezTo>
                    <a:cubicBezTo>
                      <a:pt x="652" y="742"/>
                      <a:pt x="645" y="772"/>
                      <a:pt x="629" y="790"/>
                    </a:cubicBezTo>
                    <a:cubicBezTo>
                      <a:pt x="613" y="809"/>
                      <a:pt x="609" y="804"/>
                      <a:pt x="581" y="820"/>
                    </a:cubicBezTo>
                    <a:cubicBezTo>
                      <a:pt x="553" y="836"/>
                      <a:pt x="553" y="887"/>
                      <a:pt x="567" y="919"/>
                    </a:cubicBezTo>
                    <a:cubicBezTo>
                      <a:pt x="581" y="951"/>
                      <a:pt x="599" y="935"/>
                      <a:pt x="616" y="928"/>
                    </a:cubicBezTo>
                    <a:cubicBezTo>
                      <a:pt x="632" y="922"/>
                      <a:pt x="627" y="945"/>
                      <a:pt x="627" y="956"/>
                    </a:cubicBezTo>
                    <a:cubicBezTo>
                      <a:pt x="627" y="968"/>
                      <a:pt x="643" y="984"/>
                      <a:pt x="655" y="1000"/>
                    </a:cubicBezTo>
                    <a:cubicBezTo>
                      <a:pt x="666" y="1016"/>
                      <a:pt x="652" y="1034"/>
                      <a:pt x="625" y="1030"/>
                    </a:cubicBezTo>
                    <a:cubicBezTo>
                      <a:pt x="597" y="1025"/>
                      <a:pt x="586" y="1023"/>
                      <a:pt x="572" y="1041"/>
                    </a:cubicBezTo>
                    <a:cubicBezTo>
                      <a:pt x="558" y="1060"/>
                      <a:pt x="586" y="1071"/>
                      <a:pt x="597" y="1082"/>
                    </a:cubicBezTo>
                    <a:cubicBezTo>
                      <a:pt x="609" y="1094"/>
                      <a:pt x="588" y="1087"/>
                      <a:pt x="618" y="1149"/>
                    </a:cubicBezTo>
                    <a:cubicBezTo>
                      <a:pt x="648" y="1211"/>
                      <a:pt x="696" y="1172"/>
                      <a:pt x="749" y="1168"/>
                    </a:cubicBezTo>
                    <a:cubicBezTo>
                      <a:pt x="802" y="1163"/>
                      <a:pt x="843" y="1184"/>
                      <a:pt x="878" y="1214"/>
                    </a:cubicBezTo>
                    <a:cubicBezTo>
                      <a:pt x="912" y="1243"/>
                      <a:pt x="919" y="1322"/>
                      <a:pt x="942" y="1335"/>
                    </a:cubicBezTo>
                    <a:cubicBezTo>
                      <a:pt x="965" y="1349"/>
                      <a:pt x="979" y="1370"/>
                      <a:pt x="988" y="1409"/>
                    </a:cubicBezTo>
                    <a:cubicBezTo>
                      <a:pt x="997" y="1448"/>
                      <a:pt x="1020" y="1469"/>
                      <a:pt x="1043" y="1480"/>
                    </a:cubicBezTo>
                    <a:cubicBezTo>
                      <a:pt x="1053" y="1485"/>
                      <a:pt x="1074" y="1493"/>
                      <a:pt x="1095" y="1502"/>
                    </a:cubicBezTo>
                    <a:cubicBezTo>
                      <a:pt x="1097" y="1494"/>
                      <a:pt x="1100" y="1484"/>
                      <a:pt x="1101" y="1481"/>
                    </a:cubicBezTo>
                    <a:cubicBezTo>
                      <a:pt x="1103" y="1474"/>
                      <a:pt x="1116" y="1465"/>
                      <a:pt x="1116" y="1465"/>
                    </a:cubicBezTo>
                    <a:cubicBezTo>
                      <a:pt x="1116" y="1465"/>
                      <a:pt x="1136" y="1496"/>
                      <a:pt x="1152" y="1494"/>
                    </a:cubicBezTo>
                    <a:cubicBezTo>
                      <a:pt x="1168" y="1492"/>
                      <a:pt x="1203" y="1436"/>
                      <a:pt x="1203" y="1436"/>
                    </a:cubicBezTo>
                    <a:cubicBezTo>
                      <a:pt x="1252" y="1430"/>
                      <a:pt x="1252" y="1430"/>
                      <a:pt x="1252" y="1430"/>
                    </a:cubicBezTo>
                    <a:cubicBezTo>
                      <a:pt x="1254" y="1398"/>
                      <a:pt x="1254" y="1398"/>
                      <a:pt x="1254" y="1398"/>
                    </a:cubicBezTo>
                    <a:cubicBezTo>
                      <a:pt x="1297" y="1401"/>
                      <a:pt x="1297" y="1401"/>
                      <a:pt x="1297" y="1401"/>
                    </a:cubicBezTo>
                    <a:cubicBezTo>
                      <a:pt x="1310" y="1369"/>
                      <a:pt x="1310" y="1369"/>
                      <a:pt x="1310" y="1369"/>
                    </a:cubicBezTo>
                    <a:cubicBezTo>
                      <a:pt x="1321" y="1372"/>
                      <a:pt x="1321" y="1372"/>
                      <a:pt x="1321" y="1372"/>
                    </a:cubicBezTo>
                    <a:cubicBezTo>
                      <a:pt x="1375" y="1340"/>
                      <a:pt x="1375" y="1340"/>
                      <a:pt x="1375" y="1340"/>
                    </a:cubicBezTo>
                    <a:cubicBezTo>
                      <a:pt x="1386" y="1354"/>
                      <a:pt x="1386" y="1354"/>
                      <a:pt x="1386" y="1354"/>
                    </a:cubicBezTo>
                    <a:cubicBezTo>
                      <a:pt x="1355" y="1378"/>
                      <a:pt x="1355" y="1378"/>
                      <a:pt x="1355" y="1378"/>
                    </a:cubicBezTo>
                    <a:cubicBezTo>
                      <a:pt x="1353" y="1414"/>
                      <a:pt x="1353" y="1414"/>
                      <a:pt x="1353" y="1414"/>
                    </a:cubicBezTo>
                    <a:cubicBezTo>
                      <a:pt x="1379" y="1432"/>
                      <a:pt x="1379" y="1432"/>
                      <a:pt x="1379" y="1432"/>
                    </a:cubicBezTo>
                    <a:cubicBezTo>
                      <a:pt x="1377" y="1472"/>
                      <a:pt x="1377" y="1472"/>
                      <a:pt x="1377" y="1472"/>
                    </a:cubicBezTo>
                    <a:cubicBezTo>
                      <a:pt x="1390" y="1488"/>
                      <a:pt x="1390" y="1488"/>
                      <a:pt x="1390" y="1488"/>
                    </a:cubicBezTo>
                    <a:cubicBezTo>
                      <a:pt x="1370" y="1503"/>
                      <a:pt x="1370" y="1503"/>
                      <a:pt x="1370" y="1503"/>
                    </a:cubicBezTo>
                    <a:cubicBezTo>
                      <a:pt x="1370" y="1503"/>
                      <a:pt x="1353" y="1528"/>
                      <a:pt x="1355" y="1537"/>
                    </a:cubicBezTo>
                    <a:cubicBezTo>
                      <a:pt x="1357" y="1546"/>
                      <a:pt x="1366" y="1568"/>
                      <a:pt x="1366" y="1568"/>
                    </a:cubicBezTo>
                    <a:cubicBezTo>
                      <a:pt x="1393" y="1572"/>
                      <a:pt x="1393" y="1572"/>
                      <a:pt x="1393" y="1572"/>
                    </a:cubicBezTo>
                    <a:cubicBezTo>
                      <a:pt x="1393" y="1572"/>
                      <a:pt x="1402" y="1615"/>
                      <a:pt x="1419" y="1619"/>
                    </a:cubicBezTo>
                    <a:cubicBezTo>
                      <a:pt x="1437" y="1624"/>
                      <a:pt x="1468" y="1630"/>
                      <a:pt x="1468" y="1630"/>
                    </a:cubicBezTo>
                    <a:cubicBezTo>
                      <a:pt x="1477" y="1649"/>
                      <a:pt x="1477" y="1649"/>
                      <a:pt x="1477" y="1649"/>
                    </a:cubicBezTo>
                    <a:cubicBezTo>
                      <a:pt x="1478" y="1649"/>
                      <a:pt x="1479" y="1649"/>
                      <a:pt x="1479" y="1649"/>
                    </a:cubicBezTo>
                    <a:cubicBezTo>
                      <a:pt x="1511" y="1689"/>
                      <a:pt x="1511" y="1689"/>
                      <a:pt x="1511" y="1689"/>
                    </a:cubicBezTo>
                    <a:cubicBezTo>
                      <a:pt x="1615" y="1725"/>
                      <a:pt x="1615" y="1725"/>
                      <a:pt x="1615" y="1725"/>
                    </a:cubicBezTo>
                    <a:cubicBezTo>
                      <a:pt x="1616" y="1725"/>
                      <a:pt x="1616" y="1725"/>
                      <a:pt x="1616" y="1725"/>
                    </a:cubicBezTo>
                    <a:cubicBezTo>
                      <a:pt x="1611" y="1707"/>
                      <a:pt x="1611" y="1707"/>
                      <a:pt x="1611" y="1707"/>
                    </a:cubicBezTo>
                    <a:cubicBezTo>
                      <a:pt x="1627" y="1698"/>
                      <a:pt x="1627" y="1698"/>
                      <a:pt x="1627" y="1698"/>
                    </a:cubicBezTo>
                    <a:cubicBezTo>
                      <a:pt x="1622" y="1651"/>
                      <a:pt x="1622" y="1651"/>
                      <a:pt x="1622" y="1651"/>
                    </a:cubicBezTo>
                    <a:cubicBezTo>
                      <a:pt x="1622" y="1651"/>
                      <a:pt x="1627" y="1619"/>
                      <a:pt x="1643" y="1621"/>
                    </a:cubicBezTo>
                    <a:cubicBezTo>
                      <a:pt x="1659" y="1623"/>
                      <a:pt x="1668" y="1632"/>
                      <a:pt x="1668" y="1632"/>
                    </a:cubicBezTo>
                    <a:cubicBezTo>
                      <a:pt x="1709" y="1614"/>
                      <a:pt x="1709" y="1614"/>
                      <a:pt x="1709" y="1614"/>
                    </a:cubicBezTo>
                    <a:cubicBezTo>
                      <a:pt x="1752" y="1560"/>
                      <a:pt x="1752" y="1560"/>
                      <a:pt x="1752" y="1560"/>
                    </a:cubicBezTo>
                    <a:cubicBezTo>
                      <a:pt x="1731" y="1514"/>
                      <a:pt x="1731" y="1514"/>
                      <a:pt x="1731" y="1514"/>
                    </a:cubicBezTo>
                    <a:cubicBezTo>
                      <a:pt x="1802" y="1510"/>
                      <a:pt x="1802" y="1510"/>
                      <a:pt x="1802" y="1510"/>
                    </a:cubicBezTo>
                    <a:cubicBezTo>
                      <a:pt x="1802" y="1510"/>
                      <a:pt x="1799" y="1487"/>
                      <a:pt x="1799" y="1478"/>
                    </a:cubicBezTo>
                    <a:cubicBezTo>
                      <a:pt x="1799" y="1469"/>
                      <a:pt x="1822" y="1439"/>
                      <a:pt x="1822" y="1439"/>
                    </a:cubicBezTo>
                    <a:cubicBezTo>
                      <a:pt x="1815" y="1391"/>
                      <a:pt x="1815" y="1391"/>
                      <a:pt x="1815" y="1391"/>
                    </a:cubicBezTo>
                    <a:cubicBezTo>
                      <a:pt x="1759" y="1385"/>
                      <a:pt x="1759" y="1385"/>
                      <a:pt x="1759" y="1385"/>
                    </a:cubicBezTo>
                    <a:cubicBezTo>
                      <a:pt x="1759" y="1385"/>
                      <a:pt x="1747" y="1351"/>
                      <a:pt x="1736" y="1348"/>
                    </a:cubicBezTo>
                    <a:cubicBezTo>
                      <a:pt x="1724" y="1346"/>
                      <a:pt x="1705" y="1341"/>
                      <a:pt x="1705" y="1341"/>
                    </a:cubicBezTo>
                    <a:cubicBezTo>
                      <a:pt x="1720" y="1287"/>
                      <a:pt x="1720" y="1287"/>
                      <a:pt x="1720" y="1287"/>
                    </a:cubicBezTo>
                    <a:cubicBezTo>
                      <a:pt x="1689" y="1226"/>
                      <a:pt x="1689" y="1226"/>
                      <a:pt x="1689" y="1226"/>
                    </a:cubicBezTo>
                    <a:cubicBezTo>
                      <a:pt x="1673" y="1242"/>
                      <a:pt x="1659" y="1261"/>
                      <a:pt x="1653" y="1271"/>
                    </a:cubicBezTo>
                    <a:cubicBezTo>
                      <a:pt x="1641" y="1289"/>
                      <a:pt x="1620" y="1289"/>
                      <a:pt x="1627" y="1269"/>
                    </a:cubicBezTo>
                    <a:cubicBezTo>
                      <a:pt x="1634" y="1248"/>
                      <a:pt x="1680" y="1207"/>
                      <a:pt x="1694" y="1197"/>
                    </a:cubicBezTo>
                    <a:cubicBezTo>
                      <a:pt x="1708" y="1188"/>
                      <a:pt x="1733" y="1174"/>
                      <a:pt x="1744" y="1172"/>
                    </a:cubicBezTo>
                    <a:cubicBezTo>
                      <a:pt x="1756" y="1170"/>
                      <a:pt x="1754" y="1156"/>
                      <a:pt x="1751" y="1140"/>
                    </a:cubicBezTo>
                    <a:cubicBezTo>
                      <a:pt x="1749" y="1124"/>
                      <a:pt x="1761" y="1117"/>
                      <a:pt x="1761" y="1101"/>
                    </a:cubicBezTo>
                    <a:cubicBezTo>
                      <a:pt x="1761" y="1085"/>
                      <a:pt x="1722" y="1089"/>
                      <a:pt x="1722" y="1089"/>
                    </a:cubicBezTo>
                    <a:cubicBezTo>
                      <a:pt x="1722" y="1089"/>
                      <a:pt x="1705" y="1057"/>
                      <a:pt x="1699" y="1048"/>
                    </a:cubicBezTo>
                    <a:cubicBezTo>
                      <a:pt x="1692" y="1039"/>
                      <a:pt x="1719" y="1004"/>
                      <a:pt x="1733" y="995"/>
                    </a:cubicBezTo>
                    <a:cubicBezTo>
                      <a:pt x="1747" y="986"/>
                      <a:pt x="1770" y="1009"/>
                      <a:pt x="1788" y="997"/>
                    </a:cubicBezTo>
                    <a:cubicBezTo>
                      <a:pt x="1807" y="986"/>
                      <a:pt x="1818" y="935"/>
                      <a:pt x="1855" y="922"/>
                    </a:cubicBezTo>
                    <a:cubicBezTo>
                      <a:pt x="1892" y="908"/>
                      <a:pt x="1908" y="887"/>
                      <a:pt x="1903" y="876"/>
                    </a:cubicBezTo>
                    <a:cubicBezTo>
                      <a:pt x="1899" y="864"/>
                      <a:pt x="1892" y="827"/>
                      <a:pt x="1892" y="814"/>
                    </a:cubicBezTo>
                    <a:cubicBezTo>
                      <a:pt x="1892" y="800"/>
                      <a:pt x="1885" y="774"/>
                      <a:pt x="1882" y="747"/>
                    </a:cubicBezTo>
                    <a:cubicBezTo>
                      <a:pt x="1880" y="719"/>
                      <a:pt x="1922" y="728"/>
                      <a:pt x="1926" y="705"/>
                    </a:cubicBezTo>
                    <a:cubicBezTo>
                      <a:pt x="1931" y="682"/>
                      <a:pt x="1908" y="692"/>
                      <a:pt x="1894" y="696"/>
                    </a:cubicBezTo>
                    <a:close/>
                    <a:moveTo>
                      <a:pt x="536" y="420"/>
                    </a:moveTo>
                    <a:cubicBezTo>
                      <a:pt x="528" y="417"/>
                      <a:pt x="526" y="416"/>
                      <a:pt x="521" y="421"/>
                    </a:cubicBezTo>
                    <a:cubicBezTo>
                      <a:pt x="516" y="426"/>
                      <a:pt x="506" y="434"/>
                      <a:pt x="509" y="436"/>
                    </a:cubicBezTo>
                    <a:cubicBezTo>
                      <a:pt x="512" y="438"/>
                      <a:pt x="517" y="442"/>
                      <a:pt x="520" y="442"/>
                    </a:cubicBezTo>
                    <a:cubicBezTo>
                      <a:pt x="523" y="442"/>
                      <a:pt x="529" y="441"/>
                      <a:pt x="529" y="441"/>
                    </a:cubicBezTo>
                    <a:cubicBezTo>
                      <a:pt x="532" y="433"/>
                      <a:pt x="544" y="423"/>
                      <a:pt x="536" y="420"/>
                    </a:cubicBezTo>
                    <a:close/>
                    <a:moveTo>
                      <a:pt x="513" y="605"/>
                    </a:moveTo>
                    <a:cubicBezTo>
                      <a:pt x="529" y="605"/>
                      <a:pt x="516" y="588"/>
                      <a:pt x="516" y="588"/>
                    </a:cubicBezTo>
                    <a:cubicBezTo>
                      <a:pt x="503" y="590"/>
                      <a:pt x="498" y="605"/>
                      <a:pt x="513" y="605"/>
                    </a:cubicBezTo>
                    <a:close/>
                    <a:moveTo>
                      <a:pt x="521" y="374"/>
                    </a:moveTo>
                    <a:cubicBezTo>
                      <a:pt x="513" y="375"/>
                      <a:pt x="516" y="373"/>
                      <a:pt x="508" y="381"/>
                    </a:cubicBezTo>
                    <a:cubicBezTo>
                      <a:pt x="501" y="388"/>
                      <a:pt x="517" y="391"/>
                      <a:pt x="517" y="391"/>
                    </a:cubicBezTo>
                    <a:cubicBezTo>
                      <a:pt x="522" y="385"/>
                      <a:pt x="528" y="373"/>
                      <a:pt x="521" y="374"/>
                    </a:cubicBezTo>
                    <a:close/>
                    <a:moveTo>
                      <a:pt x="400" y="389"/>
                    </a:moveTo>
                    <a:cubicBezTo>
                      <a:pt x="411" y="388"/>
                      <a:pt x="436" y="386"/>
                      <a:pt x="439" y="380"/>
                    </a:cubicBezTo>
                    <a:cubicBezTo>
                      <a:pt x="442" y="373"/>
                      <a:pt x="438" y="370"/>
                      <a:pt x="440" y="364"/>
                    </a:cubicBezTo>
                    <a:cubicBezTo>
                      <a:pt x="442" y="358"/>
                      <a:pt x="451" y="357"/>
                      <a:pt x="454" y="350"/>
                    </a:cubicBezTo>
                    <a:cubicBezTo>
                      <a:pt x="457" y="342"/>
                      <a:pt x="459" y="331"/>
                      <a:pt x="442" y="317"/>
                    </a:cubicBezTo>
                    <a:cubicBezTo>
                      <a:pt x="426" y="302"/>
                      <a:pt x="429" y="302"/>
                      <a:pt x="404" y="306"/>
                    </a:cubicBezTo>
                    <a:cubicBezTo>
                      <a:pt x="379" y="310"/>
                      <a:pt x="377" y="307"/>
                      <a:pt x="363" y="309"/>
                    </a:cubicBezTo>
                    <a:cubicBezTo>
                      <a:pt x="348" y="311"/>
                      <a:pt x="339" y="323"/>
                      <a:pt x="335" y="335"/>
                    </a:cubicBezTo>
                    <a:cubicBezTo>
                      <a:pt x="331" y="348"/>
                      <a:pt x="334" y="363"/>
                      <a:pt x="334" y="363"/>
                    </a:cubicBezTo>
                    <a:cubicBezTo>
                      <a:pt x="334" y="363"/>
                      <a:pt x="360" y="371"/>
                      <a:pt x="375" y="379"/>
                    </a:cubicBezTo>
                    <a:cubicBezTo>
                      <a:pt x="391" y="386"/>
                      <a:pt x="389" y="390"/>
                      <a:pt x="400" y="389"/>
                    </a:cubicBezTo>
                    <a:close/>
                    <a:moveTo>
                      <a:pt x="331" y="422"/>
                    </a:moveTo>
                    <a:cubicBezTo>
                      <a:pt x="327" y="417"/>
                      <a:pt x="322" y="424"/>
                      <a:pt x="316" y="410"/>
                    </a:cubicBezTo>
                    <a:cubicBezTo>
                      <a:pt x="311" y="397"/>
                      <a:pt x="311" y="391"/>
                      <a:pt x="310" y="385"/>
                    </a:cubicBezTo>
                    <a:cubicBezTo>
                      <a:pt x="309" y="379"/>
                      <a:pt x="303" y="373"/>
                      <a:pt x="303" y="373"/>
                    </a:cubicBezTo>
                    <a:cubicBezTo>
                      <a:pt x="303" y="373"/>
                      <a:pt x="306" y="364"/>
                      <a:pt x="312" y="357"/>
                    </a:cubicBezTo>
                    <a:cubicBezTo>
                      <a:pt x="318" y="350"/>
                      <a:pt x="328" y="342"/>
                      <a:pt x="316" y="340"/>
                    </a:cubicBezTo>
                    <a:cubicBezTo>
                      <a:pt x="305" y="338"/>
                      <a:pt x="297" y="352"/>
                      <a:pt x="291" y="362"/>
                    </a:cubicBezTo>
                    <a:cubicBezTo>
                      <a:pt x="284" y="372"/>
                      <a:pt x="281" y="370"/>
                      <a:pt x="274" y="380"/>
                    </a:cubicBezTo>
                    <a:cubicBezTo>
                      <a:pt x="267" y="389"/>
                      <a:pt x="267" y="399"/>
                      <a:pt x="267" y="399"/>
                    </a:cubicBezTo>
                    <a:cubicBezTo>
                      <a:pt x="268" y="415"/>
                      <a:pt x="279" y="418"/>
                      <a:pt x="286" y="429"/>
                    </a:cubicBezTo>
                    <a:cubicBezTo>
                      <a:pt x="294" y="440"/>
                      <a:pt x="292" y="447"/>
                      <a:pt x="295" y="454"/>
                    </a:cubicBezTo>
                    <a:cubicBezTo>
                      <a:pt x="298" y="461"/>
                      <a:pt x="308" y="453"/>
                      <a:pt x="315" y="454"/>
                    </a:cubicBezTo>
                    <a:cubicBezTo>
                      <a:pt x="323" y="455"/>
                      <a:pt x="328" y="456"/>
                      <a:pt x="329" y="453"/>
                    </a:cubicBezTo>
                    <a:cubicBezTo>
                      <a:pt x="330" y="450"/>
                      <a:pt x="325" y="441"/>
                      <a:pt x="327" y="437"/>
                    </a:cubicBezTo>
                    <a:cubicBezTo>
                      <a:pt x="329" y="433"/>
                      <a:pt x="335" y="427"/>
                      <a:pt x="331" y="422"/>
                    </a:cubicBezTo>
                    <a:close/>
                    <a:moveTo>
                      <a:pt x="477" y="516"/>
                    </a:moveTo>
                    <a:cubicBezTo>
                      <a:pt x="462" y="531"/>
                      <a:pt x="462" y="524"/>
                      <a:pt x="452" y="527"/>
                    </a:cubicBezTo>
                    <a:cubicBezTo>
                      <a:pt x="441" y="530"/>
                      <a:pt x="433" y="533"/>
                      <a:pt x="438" y="546"/>
                    </a:cubicBezTo>
                    <a:cubicBezTo>
                      <a:pt x="443" y="558"/>
                      <a:pt x="436" y="565"/>
                      <a:pt x="452" y="574"/>
                    </a:cubicBezTo>
                    <a:cubicBezTo>
                      <a:pt x="467" y="582"/>
                      <a:pt x="479" y="583"/>
                      <a:pt x="484" y="583"/>
                    </a:cubicBezTo>
                    <a:cubicBezTo>
                      <a:pt x="488" y="583"/>
                      <a:pt x="489" y="558"/>
                      <a:pt x="489" y="558"/>
                    </a:cubicBezTo>
                    <a:cubicBezTo>
                      <a:pt x="501" y="547"/>
                      <a:pt x="508" y="546"/>
                      <a:pt x="509" y="530"/>
                    </a:cubicBezTo>
                    <a:cubicBezTo>
                      <a:pt x="510" y="515"/>
                      <a:pt x="493" y="500"/>
                      <a:pt x="477" y="516"/>
                    </a:cubicBezTo>
                    <a:close/>
                    <a:moveTo>
                      <a:pt x="252" y="381"/>
                    </a:moveTo>
                    <a:cubicBezTo>
                      <a:pt x="245" y="380"/>
                      <a:pt x="233" y="387"/>
                      <a:pt x="236" y="399"/>
                    </a:cubicBezTo>
                    <a:cubicBezTo>
                      <a:pt x="239" y="412"/>
                      <a:pt x="252" y="403"/>
                      <a:pt x="252" y="403"/>
                    </a:cubicBezTo>
                    <a:cubicBezTo>
                      <a:pt x="255" y="395"/>
                      <a:pt x="260" y="382"/>
                      <a:pt x="252" y="381"/>
                    </a:cubicBezTo>
                    <a:close/>
                    <a:moveTo>
                      <a:pt x="39" y="865"/>
                    </a:moveTo>
                    <a:cubicBezTo>
                      <a:pt x="39" y="865"/>
                      <a:pt x="26" y="879"/>
                      <a:pt x="39" y="879"/>
                    </a:cubicBezTo>
                    <a:cubicBezTo>
                      <a:pt x="52" y="879"/>
                      <a:pt x="56" y="865"/>
                      <a:pt x="39" y="865"/>
                    </a:cubicBezTo>
                    <a:close/>
                    <a:moveTo>
                      <a:pt x="278" y="328"/>
                    </a:moveTo>
                    <a:cubicBezTo>
                      <a:pt x="284" y="325"/>
                      <a:pt x="276" y="312"/>
                      <a:pt x="276" y="308"/>
                    </a:cubicBezTo>
                    <a:cubicBezTo>
                      <a:pt x="276" y="303"/>
                      <a:pt x="282" y="299"/>
                      <a:pt x="282" y="294"/>
                    </a:cubicBezTo>
                    <a:cubicBezTo>
                      <a:pt x="282" y="290"/>
                      <a:pt x="279" y="267"/>
                      <a:pt x="281" y="252"/>
                    </a:cubicBezTo>
                    <a:cubicBezTo>
                      <a:pt x="282" y="237"/>
                      <a:pt x="282" y="206"/>
                      <a:pt x="288" y="205"/>
                    </a:cubicBezTo>
                    <a:cubicBezTo>
                      <a:pt x="294" y="204"/>
                      <a:pt x="301" y="206"/>
                      <a:pt x="303" y="202"/>
                    </a:cubicBezTo>
                    <a:cubicBezTo>
                      <a:pt x="304" y="198"/>
                      <a:pt x="311" y="186"/>
                      <a:pt x="311" y="186"/>
                    </a:cubicBezTo>
                    <a:cubicBezTo>
                      <a:pt x="316" y="189"/>
                      <a:pt x="313" y="206"/>
                      <a:pt x="331" y="208"/>
                    </a:cubicBezTo>
                    <a:cubicBezTo>
                      <a:pt x="348" y="209"/>
                      <a:pt x="382" y="204"/>
                      <a:pt x="388" y="195"/>
                    </a:cubicBezTo>
                    <a:cubicBezTo>
                      <a:pt x="394" y="186"/>
                      <a:pt x="353" y="179"/>
                      <a:pt x="336" y="167"/>
                    </a:cubicBezTo>
                    <a:cubicBezTo>
                      <a:pt x="320" y="155"/>
                      <a:pt x="322" y="127"/>
                      <a:pt x="323" y="123"/>
                    </a:cubicBezTo>
                    <a:cubicBezTo>
                      <a:pt x="325" y="118"/>
                      <a:pt x="322" y="95"/>
                      <a:pt x="322" y="95"/>
                    </a:cubicBezTo>
                    <a:cubicBezTo>
                      <a:pt x="322" y="95"/>
                      <a:pt x="335" y="76"/>
                      <a:pt x="339" y="70"/>
                    </a:cubicBezTo>
                    <a:cubicBezTo>
                      <a:pt x="344" y="64"/>
                      <a:pt x="367" y="55"/>
                      <a:pt x="372" y="45"/>
                    </a:cubicBezTo>
                    <a:cubicBezTo>
                      <a:pt x="376" y="35"/>
                      <a:pt x="363" y="23"/>
                      <a:pt x="363" y="23"/>
                    </a:cubicBezTo>
                    <a:cubicBezTo>
                      <a:pt x="363" y="23"/>
                      <a:pt x="358" y="14"/>
                      <a:pt x="364" y="14"/>
                    </a:cubicBezTo>
                    <a:cubicBezTo>
                      <a:pt x="370" y="14"/>
                      <a:pt x="383" y="20"/>
                      <a:pt x="388" y="16"/>
                    </a:cubicBezTo>
                    <a:cubicBezTo>
                      <a:pt x="392" y="11"/>
                      <a:pt x="386" y="2"/>
                      <a:pt x="369" y="1"/>
                    </a:cubicBezTo>
                    <a:cubicBezTo>
                      <a:pt x="351" y="0"/>
                      <a:pt x="345" y="10"/>
                      <a:pt x="339" y="22"/>
                    </a:cubicBezTo>
                    <a:cubicBezTo>
                      <a:pt x="333" y="33"/>
                      <a:pt x="307" y="86"/>
                      <a:pt x="291" y="120"/>
                    </a:cubicBezTo>
                    <a:cubicBezTo>
                      <a:pt x="275" y="154"/>
                      <a:pt x="270" y="206"/>
                      <a:pt x="269" y="217"/>
                    </a:cubicBezTo>
                    <a:cubicBezTo>
                      <a:pt x="267" y="227"/>
                      <a:pt x="270" y="246"/>
                      <a:pt x="266" y="258"/>
                    </a:cubicBezTo>
                    <a:cubicBezTo>
                      <a:pt x="262" y="270"/>
                      <a:pt x="259" y="299"/>
                      <a:pt x="263" y="312"/>
                    </a:cubicBezTo>
                    <a:cubicBezTo>
                      <a:pt x="267" y="325"/>
                      <a:pt x="272" y="331"/>
                      <a:pt x="278" y="328"/>
                    </a:cubicBezTo>
                    <a:close/>
                    <a:moveTo>
                      <a:pt x="12" y="849"/>
                    </a:moveTo>
                    <a:cubicBezTo>
                      <a:pt x="0" y="851"/>
                      <a:pt x="4" y="856"/>
                      <a:pt x="4" y="868"/>
                    </a:cubicBezTo>
                    <a:cubicBezTo>
                      <a:pt x="4" y="880"/>
                      <a:pt x="7" y="889"/>
                      <a:pt x="13" y="889"/>
                    </a:cubicBezTo>
                    <a:cubicBezTo>
                      <a:pt x="20" y="889"/>
                      <a:pt x="18" y="871"/>
                      <a:pt x="18" y="867"/>
                    </a:cubicBezTo>
                    <a:cubicBezTo>
                      <a:pt x="18" y="863"/>
                      <a:pt x="12" y="849"/>
                      <a:pt x="12" y="849"/>
                    </a:cubicBezTo>
                    <a:close/>
                    <a:moveTo>
                      <a:pt x="467" y="1017"/>
                    </a:moveTo>
                    <a:cubicBezTo>
                      <a:pt x="489" y="1033"/>
                      <a:pt x="489" y="1033"/>
                      <a:pt x="489" y="1033"/>
                    </a:cubicBezTo>
                    <a:cubicBezTo>
                      <a:pt x="489" y="994"/>
                      <a:pt x="489" y="994"/>
                      <a:pt x="489" y="994"/>
                    </a:cubicBezTo>
                    <a:cubicBezTo>
                      <a:pt x="489" y="994"/>
                      <a:pt x="467" y="981"/>
                      <a:pt x="467" y="1017"/>
                    </a:cubicBezTo>
                    <a:close/>
                    <a:moveTo>
                      <a:pt x="591" y="518"/>
                    </a:moveTo>
                    <a:cubicBezTo>
                      <a:pt x="594" y="510"/>
                      <a:pt x="585" y="504"/>
                      <a:pt x="573" y="504"/>
                    </a:cubicBezTo>
                    <a:cubicBezTo>
                      <a:pt x="573" y="504"/>
                      <a:pt x="564" y="503"/>
                      <a:pt x="560" y="505"/>
                    </a:cubicBezTo>
                    <a:cubicBezTo>
                      <a:pt x="556" y="507"/>
                      <a:pt x="555" y="516"/>
                      <a:pt x="560" y="520"/>
                    </a:cubicBezTo>
                    <a:cubicBezTo>
                      <a:pt x="565" y="524"/>
                      <a:pt x="566" y="521"/>
                      <a:pt x="573" y="527"/>
                    </a:cubicBezTo>
                    <a:cubicBezTo>
                      <a:pt x="581" y="533"/>
                      <a:pt x="588" y="526"/>
                      <a:pt x="591" y="518"/>
                    </a:cubicBezTo>
                    <a:close/>
                    <a:moveTo>
                      <a:pt x="412" y="598"/>
                    </a:moveTo>
                    <a:cubicBezTo>
                      <a:pt x="410" y="612"/>
                      <a:pt x="429" y="597"/>
                      <a:pt x="429" y="597"/>
                    </a:cubicBezTo>
                    <a:cubicBezTo>
                      <a:pt x="431" y="577"/>
                      <a:pt x="414" y="585"/>
                      <a:pt x="412" y="598"/>
                    </a:cubicBezTo>
                    <a:close/>
                    <a:moveTo>
                      <a:pt x="487" y="385"/>
                    </a:moveTo>
                    <a:cubicBezTo>
                      <a:pt x="479" y="389"/>
                      <a:pt x="469" y="403"/>
                      <a:pt x="460" y="413"/>
                    </a:cubicBezTo>
                    <a:cubicBezTo>
                      <a:pt x="451" y="422"/>
                      <a:pt x="430" y="419"/>
                      <a:pt x="417" y="419"/>
                    </a:cubicBezTo>
                    <a:cubicBezTo>
                      <a:pt x="417" y="419"/>
                      <a:pt x="411" y="423"/>
                      <a:pt x="408" y="428"/>
                    </a:cubicBezTo>
                    <a:cubicBezTo>
                      <a:pt x="405" y="433"/>
                      <a:pt x="411" y="439"/>
                      <a:pt x="423" y="444"/>
                    </a:cubicBezTo>
                    <a:cubicBezTo>
                      <a:pt x="434" y="448"/>
                      <a:pt x="440" y="438"/>
                      <a:pt x="446" y="434"/>
                    </a:cubicBezTo>
                    <a:cubicBezTo>
                      <a:pt x="453" y="430"/>
                      <a:pt x="463" y="433"/>
                      <a:pt x="478" y="431"/>
                    </a:cubicBezTo>
                    <a:cubicBezTo>
                      <a:pt x="494" y="429"/>
                      <a:pt x="491" y="416"/>
                      <a:pt x="494" y="404"/>
                    </a:cubicBezTo>
                    <a:cubicBezTo>
                      <a:pt x="497" y="393"/>
                      <a:pt x="494" y="381"/>
                      <a:pt x="487" y="385"/>
                    </a:cubicBezTo>
                    <a:close/>
                    <a:moveTo>
                      <a:pt x="2025" y="660"/>
                    </a:moveTo>
                    <a:cubicBezTo>
                      <a:pt x="2012" y="647"/>
                      <a:pt x="1965" y="559"/>
                      <a:pt x="1926" y="557"/>
                    </a:cubicBezTo>
                    <a:cubicBezTo>
                      <a:pt x="1886" y="556"/>
                      <a:pt x="1849" y="575"/>
                      <a:pt x="1846" y="610"/>
                    </a:cubicBezTo>
                    <a:cubicBezTo>
                      <a:pt x="1843" y="645"/>
                      <a:pt x="1838" y="645"/>
                      <a:pt x="1857" y="644"/>
                    </a:cubicBezTo>
                    <a:cubicBezTo>
                      <a:pt x="1876" y="642"/>
                      <a:pt x="1890" y="639"/>
                      <a:pt x="1890" y="639"/>
                    </a:cubicBezTo>
                    <a:cubicBezTo>
                      <a:pt x="1901" y="648"/>
                      <a:pt x="1892" y="670"/>
                      <a:pt x="1918" y="679"/>
                    </a:cubicBezTo>
                    <a:cubicBezTo>
                      <a:pt x="1945" y="688"/>
                      <a:pt x="1942" y="669"/>
                      <a:pt x="1951" y="669"/>
                    </a:cubicBezTo>
                    <a:cubicBezTo>
                      <a:pt x="1959" y="669"/>
                      <a:pt x="1967" y="679"/>
                      <a:pt x="1973" y="679"/>
                    </a:cubicBezTo>
                    <a:cubicBezTo>
                      <a:pt x="1978" y="679"/>
                      <a:pt x="2003" y="680"/>
                      <a:pt x="2003" y="680"/>
                    </a:cubicBezTo>
                    <a:cubicBezTo>
                      <a:pt x="2022" y="688"/>
                      <a:pt x="2022" y="688"/>
                      <a:pt x="2022" y="688"/>
                    </a:cubicBezTo>
                    <a:cubicBezTo>
                      <a:pt x="2022" y="688"/>
                      <a:pt x="2039" y="673"/>
                      <a:pt x="2025" y="660"/>
                    </a:cubicBezTo>
                    <a:close/>
                    <a:moveTo>
                      <a:pt x="435" y="503"/>
                    </a:moveTo>
                    <a:cubicBezTo>
                      <a:pt x="444" y="498"/>
                      <a:pt x="437" y="491"/>
                      <a:pt x="433" y="484"/>
                    </a:cubicBezTo>
                    <a:cubicBezTo>
                      <a:pt x="429" y="477"/>
                      <a:pt x="423" y="486"/>
                      <a:pt x="416" y="487"/>
                    </a:cubicBezTo>
                    <a:cubicBezTo>
                      <a:pt x="410" y="488"/>
                      <a:pt x="408" y="482"/>
                      <a:pt x="401" y="479"/>
                    </a:cubicBezTo>
                    <a:cubicBezTo>
                      <a:pt x="394" y="476"/>
                      <a:pt x="389" y="482"/>
                      <a:pt x="390" y="491"/>
                    </a:cubicBezTo>
                    <a:cubicBezTo>
                      <a:pt x="391" y="500"/>
                      <a:pt x="397" y="495"/>
                      <a:pt x="408" y="501"/>
                    </a:cubicBezTo>
                    <a:cubicBezTo>
                      <a:pt x="415" y="505"/>
                      <a:pt x="415" y="505"/>
                      <a:pt x="415" y="505"/>
                    </a:cubicBezTo>
                    <a:cubicBezTo>
                      <a:pt x="415" y="505"/>
                      <a:pt x="426" y="509"/>
                      <a:pt x="435" y="503"/>
                    </a:cubicBezTo>
                    <a:close/>
                    <a:moveTo>
                      <a:pt x="363" y="570"/>
                    </a:moveTo>
                    <a:cubicBezTo>
                      <a:pt x="372" y="571"/>
                      <a:pt x="382" y="567"/>
                      <a:pt x="382" y="567"/>
                    </a:cubicBezTo>
                    <a:cubicBezTo>
                      <a:pt x="383" y="555"/>
                      <a:pt x="383" y="555"/>
                      <a:pt x="383" y="555"/>
                    </a:cubicBezTo>
                    <a:cubicBezTo>
                      <a:pt x="383" y="542"/>
                      <a:pt x="390" y="533"/>
                      <a:pt x="383" y="527"/>
                    </a:cubicBezTo>
                    <a:cubicBezTo>
                      <a:pt x="377" y="521"/>
                      <a:pt x="376" y="515"/>
                      <a:pt x="370" y="517"/>
                    </a:cubicBezTo>
                    <a:cubicBezTo>
                      <a:pt x="364" y="519"/>
                      <a:pt x="358" y="528"/>
                      <a:pt x="358" y="536"/>
                    </a:cubicBezTo>
                    <a:cubicBezTo>
                      <a:pt x="358" y="545"/>
                      <a:pt x="354" y="569"/>
                      <a:pt x="363" y="570"/>
                    </a:cubicBezTo>
                    <a:close/>
                    <a:moveTo>
                      <a:pt x="374" y="494"/>
                    </a:moveTo>
                    <a:cubicBezTo>
                      <a:pt x="372" y="477"/>
                      <a:pt x="355" y="477"/>
                      <a:pt x="356" y="495"/>
                    </a:cubicBezTo>
                    <a:cubicBezTo>
                      <a:pt x="357" y="514"/>
                      <a:pt x="374" y="494"/>
                      <a:pt x="374" y="494"/>
                    </a:cubicBezTo>
                    <a:close/>
                    <a:moveTo>
                      <a:pt x="380" y="608"/>
                    </a:moveTo>
                    <a:cubicBezTo>
                      <a:pt x="369" y="592"/>
                      <a:pt x="381" y="580"/>
                      <a:pt x="364" y="594"/>
                    </a:cubicBezTo>
                    <a:cubicBezTo>
                      <a:pt x="346" y="609"/>
                      <a:pt x="346" y="625"/>
                      <a:pt x="364" y="636"/>
                    </a:cubicBezTo>
                    <a:cubicBezTo>
                      <a:pt x="381" y="648"/>
                      <a:pt x="403" y="640"/>
                      <a:pt x="395" y="628"/>
                    </a:cubicBezTo>
                    <a:cubicBezTo>
                      <a:pt x="387" y="617"/>
                      <a:pt x="380" y="608"/>
                      <a:pt x="380" y="608"/>
                    </a:cubicBez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47" name="Karlsruhe PKT"/>
            <p:cNvSpPr/>
            <p:nvPr/>
          </p:nvSpPr>
          <p:spPr bwMode="gray">
            <a:xfrm>
              <a:off x="5038054" y="4881268"/>
              <a:ext cx="122075" cy="122059"/>
            </a:xfrm>
            <a:prstGeom prst="diamond">
              <a:avLst/>
            </a:prstGeom>
            <a:solidFill>
              <a:schemeClr val="tx2"/>
            </a:solidFill>
            <a:ln w="3175">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700" dirty="0">
                <a:solidFill>
                  <a:prstClr val="white"/>
                </a:solidFill>
                <a:latin typeface="Arial" panose="020B0604020202020204" pitchFamily="34" charset="0"/>
                <a:cs typeface="Arial" panose="020B0604020202020204" pitchFamily="34" charset="0"/>
              </a:endParaRPr>
            </a:p>
          </p:txBody>
        </p:sp>
        <p:sp>
          <p:nvSpPr>
            <p:cNvPr id="48" name="Karlsruhe PKT"/>
            <p:cNvSpPr/>
            <p:nvPr/>
          </p:nvSpPr>
          <p:spPr bwMode="gray">
            <a:xfrm>
              <a:off x="5504435" y="5131270"/>
              <a:ext cx="122075" cy="122059"/>
            </a:xfrm>
            <a:prstGeom prst="diamond">
              <a:avLst/>
            </a:prstGeom>
            <a:solidFill>
              <a:schemeClr val="tx2"/>
            </a:solidFill>
            <a:ln w="3175">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700" dirty="0">
                <a:solidFill>
                  <a:prstClr val="white"/>
                </a:solidFill>
                <a:latin typeface="Arial" panose="020B0604020202020204" pitchFamily="34" charset="0"/>
                <a:cs typeface="Arial" panose="020B0604020202020204" pitchFamily="34" charset="0"/>
              </a:endParaRPr>
            </a:p>
          </p:txBody>
        </p:sp>
        <p:sp>
          <p:nvSpPr>
            <p:cNvPr id="49" name="Karlsruhe PKT"/>
            <p:cNvSpPr/>
            <p:nvPr/>
          </p:nvSpPr>
          <p:spPr bwMode="gray">
            <a:xfrm>
              <a:off x="5105724" y="5887940"/>
              <a:ext cx="122075" cy="122059"/>
            </a:xfrm>
            <a:prstGeom prst="diamond">
              <a:avLst/>
            </a:prstGeom>
            <a:solidFill>
              <a:schemeClr val="tx2"/>
            </a:solidFill>
            <a:ln w="3175">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700" dirty="0">
                <a:solidFill>
                  <a:prstClr val="white"/>
                </a:solidFill>
                <a:latin typeface="Arial" panose="020B0604020202020204" pitchFamily="34" charset="0"/>
                <a:cs typeface="Arial" panose="020B0604020202020204" pitchFamily="34" charset="0"/>
              </a:endParaRPr>
            </a:p>
          </p:txBody>
        </p:sp>
      </p:grpSp>
      <p:cxnSp>
        <p:nvCxnSpPr>
          <p:cNvPr id="7" name="Gerade Verbindung 7"/>
          <p:cNvCxnSpPr/>
          <p:nvPr/>
        </p:nvCxnSpPr>
        <p:spPr bwMode="gray">
          <a:xfrm>
            <a:off x="3566927" y="3889861"/>
            <a:ext cx="8004452" cy="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5" name="Gerade Verbindung 22"/>
          <p:cNvCxnSpPr/>
          <p:nvPr/>
        </p:nvCxnSpPr>
        <p:spPr bwMode="gray">
          <a:xfrm>
            <a:off x="3566922" y="1429242"/>
            <a:ext cx="8005846" cy="0"/>
          </a:xfrm>
          <a:prstGeom prst="line">
            <a:avLst/>
          </a:prstGeom>
          <a:ln w="6350">
            <a:solidFill>
              <a:schemeClr val="bg2"/>
            </a:solidFill>
            <a:tailEnd type="none"/>
          </a:ln>
        </p:spPr>
        <p:style>
          <a:lnRef idx="1">
            <a:schemeClr val="accent1"/>
          </a:lnRef>
          <a:fillRef idx="0">
            <a:schemeClr val="accent1"/>
          </a:fillRef>
          <a:effectRef idx="0">
            <a:schemeClr val="accent1"/>
          </a:effectRef>
          <a:fontRef idx="minor">
            <a:schemeClr val="tx1"/>
          </a:fontRef>
        </p:style>
      </p:cxnSp>
      <p:sp>
        <p:nvSpPr>
          <p:cNvPr id="56" name="Textplatzhalter 7"/>
          <p:cNvSpPr txBox="1">
            <a:spLocks/>
          </p:cNvSpPr>
          <p:nvPr/>
        </p:nvSpPr>
        <p:spPr bwMode="gray">
          <a:xfrm>
            <a:off x="3566927" y="1429244"/>
            <a:ext cx="8005839" cy="4503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108000" rIns="0" bIns="0" numCol="1" anchor="t" anchorCtr="0" compatLnSpc="1">
            <a:prstTxWarp prst="textNoShape">
              <a:avLst/>
            </a:prstTxWarp>
            <a:noAutofit/>
          </a:bodyPr>
          <a:lstStyle>
            <a:lvl1pPr algn="l" rtl="0" eaLnBrk="1" fontAlgn="base" hangingPunct="1">
              <a:spcBef>
                <a:spcPct val="50000"/>
              </a:spcBef>
              <a:spcAft>
                <a:spcPct val="50000"/>
              </a:spcAft>
              <a:defRPr sz="1400" cap="all" baseline="0">
                <a:solidFill>
                  <a:schemeClr val="tx1">
                    <a:lumMod val="65000"/>
                    <a:lumOff val="35000"/>
                  </a:schemeClr>
                </a:solidFill>
                <a:latin typeface="+mn-lt"/>
                <a:ea typeface="+mn-ea"/>
                <a:cs typeface="+mn-cs"/>
              </a:defRPr>
            </a:lvl1pPr>
            <a:lvl2pPr marL="269983" indent="-269983" algn="l" rtl="0" eaLnBrk="1" fontAlgn="base" hangingPunct="1">
              <a:spcBef>
                <a:spcPts val="300"/>
              </a:spcBef>
              <a:spcAft>
                <a:spcPts val="600"/>
              </a:spcAft>
              <a:buClr>
                <a:schemeClr val="tx2"/>
              </a:buClr>
              <a:buSzPct val="90000"/>
              <a:buFont typeface="Symbol" panose="05050102010706020507" pitchFamily="18" charset="2"/>
              <a:buChar char="-"/>
              <a:defRPr sz="1400">
                <a:solidFill>
                  <a:schemeClr val="tx1"/>
                </a:solidFill>
                <a:latin typeface="+mj-lt"/>
              </a:defRPr>
            </a:lvl2pPr>
            <a:lvl3pPr marL="449234" indent="-179989" algn="l" rtl="0" eaLnBrk="1" fontAlgn="base" hangingPunct="1">
              <a:spcBef>
                <a:spcPts val="300"/>
              </a:spcBef>
              <a:spcAft>
                <a:spcPts val="600"/>
              </a:spcAft>
              <a:buFont typeface="Symbol" panose="05050102010706020507" pitchFamily="18" charset="2"/>
              <a:buChar char="-"/>
              <a:defRPr sz="1200">
                <a:solidFill>
                  <a:schemeClr val="tx1"/>
                </a:solidFill>
                <a:latin typeface="+mj-lt"/>
              </a:defRPr>
            </a:lvl3pPr>
            <a:lvl4pPr marL="629960" indent="-179989" algn="l" rtl="0" eaLnBrk="1" fontAlgn="base" hangingPunct="1">
              <a:spcBef>
                <a:spcPts val="300"/>
              </a:spcBef>
              <a:spcAft>
                <a:spcPts val="600"/>
              </a:spcAft>
              <a:buFont typeface="Symbol" panose="05050102010706020507" pitchFamily="18" charset="2"/>
              <a:buChar char="-"/>
              <a:defRPr sz="1200">
                <a:solidFill>
                  <a:schemeClr val="tx1"/>
                </a:solidFill>
                <a:latin typeface="+mj-lt"/>
              </a:defRPr>
            </a:lvl4pPr>
            <a:lvl5pPr marL="900056" indent="-233986" algn="l" rtl="0" eaLnBrk="1" fontAlgn="base" hangingPunct="1">
              <a:spcBef>
                <a:spcPts val="300"/>
              </a:spcBef>
              <a:spcAft>
                <a:spcPts val="600"/>
              </a:spcAft>
              <a:buChar char="»"/>
              <a:defRPr sz="1200">
                <a:solidFill>
                  <a:schemeClr val="tx1"/>
                </a:solidFill>
                <a:latin typeface="+mj-lt"/>
              </a:defRPr>
            </a:lvl5pPr>
            <a:lvl6pPr marL="900056" indent="-233986" algn="l" rtl="0" eaLnBrk="1" fontAlgn="base" hangingPunct="1">
              <a:spcBef>
                <a:spcPts val="300"/>
              </a:spcBef>
              <a:spcAft>
                <a:spcPts val="600"/>
              </a:spcAft>
              <a:buChar char="»"/>
              <a:defRPr sz="1200">
                <a:solidFill>
                  <a:schemeClr val="tx1"/>
                </a:solidFill>
                <a:latin typeface="+mj-lt"/>
              </a:defRPr>
            </a:lvl6pPr>
            <a:lvl7pPr marL="899943" indent="-233986" algn="l" rtl="0" eaLnBrk="1" fontAlgn="base" hangingPunct="1">
              <a:spcBef>
                <a:spcPts val="300"/>
              </a:spcBef>
              <a:spcAft>
                <a:spcPts val="600"/>
              </a:spcAft>
              <a:buChar char="»"/>
              <a:defRPr sz="1200">
                <a:solidFill>
                  <a:schemeClr val="tx1"/>
                </a:solidFill>
                <a:latin typeface="+mj-lt"/>
              </a:defRPr>
            </a:lvl7pPr>
            <a:lvl8pPr marL="899943" indent="-233986" algn="l" rtl="0" eaLnBrk="1" fontAlgn="base" hangingPunct="1">
              <a:spcBef>
                <a:spcPts val="300"/>
              </a:spcBef>
              <a:spcAft>
                <a:spcPts val="600"/>
              </a:spcAft>
              <a:buChar char="»"/>
              <a:defRPr sz="1200">
                <a:solidFill>
                  <a:schemeClr val="tx1"/>
                </a:solidFill>
                <a:latin typeface="+mj-lt"/>
              </a:defRPr>
            </a:lvl8pPr>
            <a:lvl9pPr marL="266700" indent="0" algn="l" defTabSz="895350" rtl="0" eaLnBrk="1" fontAlgn="base" hangingPunct="1">
              <a:spcBef>
                <a:spcPts val="300"/>
              </a:spcBef>
              <a:spcAft>
                <a:spcPts val="600"/>
              </a:spcAft>
              <a:buNone/>
              <a:defRPr sz="1600">
                <a:solidFill>
                  <a:schemeClr val="tx2"/>
                </a:solidFill>
                <a:latin typeface="+mj-lt"/>
              </a:defRPr>
            </a:lvl9pPr>
          </a:lstStyle>
          <a:p>
            <a:pPr defTabSz="914400">
              <a:spcBef>
                <a:spcPts val="0"/>
              </a:spcBef>
              <a:spcAft>
                <a:spcPts val="0"/>
              </a:spcAft>
            </a:pPr>
            <a:r>
              <a:rPr lang="en-US" sz="1800" kern="0" cap="none" dirty="0">
                <a:solidFill>
                  <a:schemeClr val="bg1"/>
                </a:solidFill>
                <a:latin typeface="Arial" panose="020B0604020202020204" pitchFamily="34" charset="0"/>
                <a:cs typeface="Arial" panose="020B0604020202020204" pitchFamily="34" charset="0"/>
              </a:rPr>
              <a:t>PRENAME NAME</a:t>
            </a:r>
          </a:p>
        </p:txBody>
      </p:sp>
      <p:sp>
        <p:nvSpPr>
          <p:cNvPr id="57" name="Rechteck 56"/>
          <p:cNvSpPr/>
          <p:nvPr/>
        </p:nvSpPr>
        <p:spPr bwMode="gray">
          <a:xfrm>
            <a:off x="3566922" y="1902836"/>
            <a:ext cx="8004457" cy="215445"/>
          </a:xfrm>
          <a:prstGeom prst="rect">
            <a:avLst/>
          </a:prstGeom>
        </p:spPr>
        <p:txBody>
          <a:bodyPr wrap="square" lIns="0" tIns="0" rIns="0" bIns="0">
            <a:spAutoFit/>
          </a:bodyPr>
          <a:lstStyle/>
          <a:p>
            <a:pPr marL="0" lvl="1" defTabSz="914400" fontAlgn="base">
              <a:spcBef>
                <a:spcPct val="0"/>
              </a:spcBef>
              <a:spcAft>
                <a:spcPct val="0"/>
              </a:spcAft>
              <a:buFont typeface="Symbol" panose="05050102010706020507" pitchFamily="18" charset="2"/>
              <a:buNone/>
            </a:pPr>
            <a:r>
              <a:rPr lang="en-US" sz="1400" i="1" kern="0" dirty="0">
                <a:solidFill>
                  <a:schemeClr val="bg1"/>
                </a:solidFill>
                <a:latin typeface="Arial" panose="020B0604020202020204" pitchFamily="34" charset="0"/>
                <a:cs typeface="Arial" panose="020B0604020202020204" pitchFamily="34" charset="0"/>
              </a:rPr>
              <a:t>Title</a:t>
            </a:r>
            <a:endParaRPr lang="en-US" sz="1200" i="1" kern="0" dirty="0">
              <a:solidFill>
                <a:schemeClr val="bg1"/>
              </a:solidFill>
              <a:latin typeface="Arial" panose="020B0604020202020204" pitchFamily="34" charset="0"/>
              <a:cs typeface="Arial" panose="020B0604020202020204" pitchFamily="34" charset="0"/>
            </a:endParaRPr>
          </a:p>
        </p:txBody>
      </p:sp>
      <p:sp>
        <p:nvSpPr>
          <p:cNvPr id="58" name="Rechteck 57"/>
          <p:cNvSpPr/>
          <p:nvPr/>
        </p:nvSpPr>
        <p:spPr bwMode="gray">
          <a:xfrm>
            <a:off x="617538" y="1425535"/>
            <a:ext cx="2772603" cy="21771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latin typeface="Arial" panose="020B0604020202020204" pitchFamily="34" charset="0"/>
              <a:cs typeface="Arial" panose="020B0604020202020204" pitchFamily="34" charset="0"/>
            </a:endParaRPr>
          </a:p>
        </p:txBody>
      </p:sp>
      <p:sp>
        <p:nvSpPr>
          <p:cNvPr id="59" name="Freeform 89"/>
          <p:cNvSpPr>
            <a:spLocks/>
          </p:cNvSpPr>
          <p:nvPr/>
        </p:nvSpPr>
        <p:spPr bwMode="gray">
          <a:xfrm>
            <a:off x="1186294" y="1725093"/>
            <a:ext cx="1635091" cy="1604026"/>
          </a:xfrm>
          <a:custGeom>
            <a:avLst/>
            <a:gdLst>
              <a:gd name="T0" fmla="*/ 212 w 212"/>
              <a:gd name="T1" fmla="*/ 176 h 208"/>
              <a:gd name="T2" fmla="*/ 212 w 212"/>
              <a:gd name="T3" fmla="*/ 176 h 208"/>
              <a:gd name="T4" fmla="*/ 212 w 212"/>
              <a:gd name="T5" fmla="*/ 204 h 208"/>
              <a:gd name="T6" fmla="*/ 212 w 212"/>
              <a:gd name="T7" fmla="*/ 204 h 208"/>
              <a:gd name="T8" fmla="*/ 210 w 212"/>
              <a:gd name="T9" fmla="*/ 206 h 208"/>
              <a:gd name="T10" fmla="*/ 209 w 212"/>
              <a:gd name="T11" fmla="*/ 208 h 208"/>
              <a:gd name="T12" fmla="*/ 3 w 212"/>
              <a:gd name="T13" fmla="*/ 208 h 208"/>
              <a:gd name="T14" fmla="*/ 3 w 212"/>
              <a:gd name="T15" fmla="*/ 208 h 208"/>
              <a:gd name="T16" fmla="*/ 0 w 212"/>
              <a:gd name="T17" fmla="*/ 206 h 208"/>
              <a:gd name="T18" fmla="*/ 0 w 212"/>
              <a:gd name="T19" fmla="*/ 204 h 208"/>
              <a:gd name="T20" fmla="*/ 0 w 212"/>
              <a:gd name="T21" fmla="*/ 204 h 208"/>
              <a:gd name="T22" fmla="*/ 0 w 212"/>
              <a:gd name="T23" fmla="*/ 176 h 208"/>
              <a:gd name="T24" fmla="*/ 0 w 212"/>
              <a:gd name="T25" fmla="*/ 176 h 208"/>
              <a:gd name="T26" fmla="*/ 0 w 212"/>
              <a:gd name="T27" fmla="*/ 170 h 208"/>
              <a:gd name="T28" fmla="*/ 2 w 212"/>
              <a:gd name="T29" fmla="*/ 165 h 208"/>
              <a:gd name="T30" fmla="*/ 4 w 212"/>
              <a:gd name="T31" fmla="*/ 162 h 208"/>
              <a:gd name="T32" fmla="*/ 9 w 212"/>
              <a:gd name="T33" fmla="*/ 159 h 208"/>
              <a:gd name="T34" fmla="*/ 9 w 212"/>
              <a:gd name="T35" fmla="*/ 159 h 208"/>
              <a:gd name="T36" fmla="*/ 36 w 212"/>
              <a:gd name="T37" fmla="*/ 145 h 208"/>
              <a:gd name="T38" fmla="*/ 73 w 212"/>
              <a:gd name="T39" fmla="*/ 129 h 208"/>
              <a:gd name="T40" fmla="*/ 73 w 212"/>
              <a:gd name="T41" fmla="*/ 94 h 208"/>
              <a:gd name="T42" fmla="*/ 73 w 212"/>
              <a:gd name="T43" fmla="*/ 94 h 208"/>
              <a:gd name="T44" fmla="*/ 69 w 212"/>
              <a:gd name="T45" fmla="*/ 92 h 208"/>
              <a:gd name="T46" fmla="*/ 67 w 212"/>
              <a:gd name="T47" fmla="*/ 86 h 208"/>
              <a:gd name="T48" fmla="*/ 65 w 212"/>
              <a:gd name="T49" fmla="*/ 80 h 208"/>
              <a:gd name="T50" fmla="*/ 64 w 212"/>
              <a:gd name="T51" fmla="*/ 74 h 208"/>
              <a:gd name="T52" fmla="*/ 64 w 212"/>
              <a:gd name="T53" fmla="*/ 74 h 208"/>
              <a:gd name="T54" fmla="*/ 64 w 212"/>
              <a:gd name="T55" fmla="*/ 42 h 208"/>
              <a:gd name="T56" fmla="*/ 64 w 212"/>
              <a:gd name="T57" fmla="*/ 42 h 208"/>
              <a:gd name="T58" fmla="*/ 65 w 212"/>
              <a:gd name="T59" fmla="*/ 33 h 208"/>
              <a:gd name="T60" fmla="*/ 67 w 212"/>
              <a:gd name="T61" fmla="*/ 27 h 208"/>
              <a:gd name="T62" fmla="*/ 71 w 212"/>
              <a:gd name="T63" fmla="*/ 18 h 208"/>
              <a:gd name="T64" fmla="*/ 75 w 212"/>
              <a:gd name="T65" fmla="*/ 13 h 208"/>
              <a:gd name="T66" fmla="*/ 80 w 212"/>
              <a:gd name="T67" fmla="*/ 7 h 208"/>
              <a:gd name="T68" fmla="*/ 87 w 212"/>
              <a:gd name="T69" fmla="*/ 4 h 208"/>
              <a:gd name="T70" fmla="*/ 96 w 212"/>
              <a:gd name="T71" fmla="*/ 2 h 208"/>
              <a:gd name="T72" fmla="*/ 105 w 212"/>
              <a:gd name="T73" fmla="*/ 0 h 208"/>
              <a:gd name="T74" fmla="*/ 105 w 212"/>
              <a:gd name="T75" fmla="*/ 0 h 208"/>
              <a:gd name="T76" fmla="*/ 115 w 212"/>
              <a:gd name="T77" fmla="*/ 2 h 208"/>
              <a:gd name="T78" fmla="*/ 123 w 212"/>
              <a:gd name="T79" fmla="*/ 4 h 208"/>
              <a:gd name="T80" fmla="*/ 130 w 212"/>
              <a:gd name="T81" fmla="*/ 7 h 208"/>
              <a:gd name="T82" fmla="*/ 137 w 212"/>
              <a:gd name="T83" fmla="*/ 13 h 208"/>
              <a:gd name="T84" fmla="*/ 141 w 212"/>
              <a:gd name="T85" fmla="*/ 18 h 208"/>
              <a:gd name="T86" fmla="*/ 144 w 212"/>
              <a:gd name="T87" fmla="*/ 27 h 208"/>
              <a:gd name="T88" fmla="*/ 147 w 212"/>
              <a:gd name="T89" fmla="*/ 33 h 208"/>
              <a:gd name="T90" fmla="*/ 147 w 212"/>
              <a:gd name="T91" fmla="*/ 42 h 208"/>
              <a:gd name="T92" fmla="*/ 147 w 212"/>
              <a:gd name="T93" fmla="*/ 74 h 208"/>
              <a:gd name="T94" fmla="*/ 147 w 212"/>
              <a:gd name="T95" fmla="*/ 74 h 208"/>
              <a:gd name="T96" fmla="*/ 147 w 212"/>
              <a:gd name="T97" fmla="*/ 80 h 208"/>
              <a:gd name="T98" fmla="*/ 144 w 212"/>
              <a:gd name="T99" fmla="*/ 86 h 208"/>
              <a:gd name="T100" fmla="*/ 141 w 212"/>
              <a:gd name="T101" fmla="*/ 92 h 208"/>
              <a:gd name="T102" fmla="*/ 137 w 212"/>
              <a:gd name="T103" fmla="*/ 94 h 208"/>
              <a:gd name="T104" fmla="*/ 137 w 212"/>
              <a:gd name="T105" fmla="*/ 129 h 208"/>
              <a:gd name="T106" fmla="*/ 137 w 212"/>
              <a:gd name="T107" fmla="*/ 129 h 208"/>
              <a:gd name="T108" fmla="*/ 174 w 212"/>
              <a:gd name="T109" fmla="*/ 145 h 208"/>
              <a:gd name="T110" fmla="*/ 202 w 212"/>
              <a:gd name="T111" fmla="*/ 159 h 208"/>
              <a:gd name="T112" fmla="*/ 202 w 212"/>
              <a:gd name="T113" fmla="*/ 159 h 208"/>
              <a:gd name="T114" fmla="*/ 206 w 212"/>
              <a:gd name="T115" fmla="*/ 162 h 208"/>
              <a:gd name="T116" fmla="*/ 209 w 212"/>
              <a:gd name="T117" fmla="*/ 165 h 208"/>
              <a:gd name="T118" fmla="*/ 210 w 212"/>
              <a:gd name="T119" fmla="*/ 170 h 208"/>
              <a:gd name="T120" fmla="*/ 212 w 212"/>
              <a:gd name="T121" fmla="*/ 176 h 208"/>
              <a:gd name="T122" fmla="*/ 212 w 212"/>
              <a:gd name="T123" fmla="*/ 1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2" h="208">
                <a:moveTo>
                  <a:pt x="212" y="176"/>
                </a:moveTo>
                <a:lnTo>
                  <a:pt x="212" y="176"/>
                </a:lnTo>
                <a:lnTo>
                  <a:pt x="212" y="204"/>
                </a:lnTo>
                <a:lnTo>
                  <a:pt x="212" y="204"/>
                </a:lnTo>
                <a:lnTo>
                  <a:pt x="210" y="206"/>
                </a:lnTo>
                <a:lnTo>
                  <a:pt x="209" y="208"/>
                </a:lnTo>
                <a:lnTo>
                  <a:pt x="3" y="208"/>
                </a:lnTo>
                <a:lnTo>
                  <a:pt x="3" y="208"/>
                </a:lnTo>
                <a:lnTo>
                  <a:pt x="0" y="206"/>
                </a:lnTo>
                <a:lnTo>
                  <a:pt x="0" y="204"/>
                </a:lnTo>
                <a:lnTo>
                  <a:pt x="0" y="204"/>
                </a:lnTo>
                <a:lnTo>
                  <a:pt x="0" y="176"/>
                </a:lnTo>
                <a:lnTo>
                  <a:pt x="0" y="176"/>
                </a:lnTo>
                <a:lnTo>
                  <a:pt x="0" y="170"/>
                </a:lnTo>
                <a:lnTo>
                  <a:pt x="2" y="165"/>
                </a:lnTo>
                <a:lnTo>
                  <a:pt x="4" y="162"/>
                </a:lnTo>
                <a:lnTo>
                  <a:pt x="9" y="159"/>
                </a:lnTo>
                <a:lnTo>
                  <a:pt x="9" y="159"/>
                </a:lnTo>
                <a:lnTo>
                  <a:pt x="36" y="145"/>
                </a:lnTo>
                <a:lnTo>
                  <a:pt x="73" y="129"/>
                </a:lnTo>
                <a:lnTo>
                  <a:pt x="73" y="94"/>
                </a:lnTo>
                <a:lnTo>
                  <a:pt x="73" y="94"/>
                </a:lnTo>
                <a:lnTo>
                  <a:pt x="69" y="92"/>
                </a:lnTo>
                <a:lnTo>
                  <a:pt x="67" y="86"/>
                </a:lnTo>
                <a:lnTo>
                  <a:pt x="65" y="80"/>
                </a:lnTo>
                <a:lnTo>
                  <a:pt x="64" y="74"/>
                </a:lnTo>
                <a:lnTo>
                  <a:pt x="64" y="74"/>
                </a:lnTo>
                <a:lnTo>
                  <a:pt x="64" y="42"/>
                </a:lnTo>
                <a:lnTo>
                  <a:pt x="64" y="42"/>
                </a:lnTo>
                <a:lnTo>
                  <a:pt x="65" y="33"/>
                </a:lnTo>
                <a:lnTo>
                  <a:pt x="67" y="27"/>
                </a:lnTo>
                <a:lnTo>
                  <a:pt x="71" y="18"/>
                </a:lnTo>
                <a:lnTo>
                  <a:pt x="75" y="13"/>
                </a:lnTo>
                <a:lnTo>
                  <a:pt x="80" y="7"/>
                </a:lnTo>
                <a:lnTo>
                  <a:pt x="87" y="4"/>
                </a:lnTo>
                <a:lnTo>
                  <a:pt x="96" y="2"/>
                </a:lnTo>
                <a:lnTo>
                  <a:pt x="105" y="0"/>
                </a:lnTo>
                <a:lnTo>
                  <a:pt x="105" y="0"/>
                </a:lnTo>
                <a:lnTo>
                  <a:pt x="115" y="2"/>
                </a:lnTo>
                <a:lnTo>
                  <a:pt x="123" y="4"/>
                </a:lnTo>
                <a:lnTo>
                  <a:pt x="130" y="7"/>
                </a:lnTo>
                <a:lnTo>
                  <a:pt x="137" y="13"/>
                </a:lnTo>
                <a:lnTo>
                  <a:pt x="141" y="18"/>
                </a:lnTo>
                <a:lnTo>
                  <a:pt x="144" y="27"/>
                </a:lnTo>
                <a:lnTo>
                  <a:pt x="147" y="33"/>
                </a:lnTo>
                <a:lnTo>
                  <a:pt x="147" y="42"/>
                </a:lnTo>
                <a:lnTo>
                  <a:pt x="147" y="74"/>
                </a:lnTo>
                <a:lnTo>
                  <a:pt x="147" y="74"/>
                </a:lnTo>
                <a:lnTo>
                  <a:pt x="147" y="80"/>
                </a:lnTo>
                <a:lnTo>
                  <a:pt x="144" y="86"/>
                </a:lnTo>
                <a:lnTo>
                  <a:pt x="141" y="92"/>
                </a:lnTo>
                <a:lnTo>
                  <a:pt x="137" y="94"/>
                </a:lnTo>
                <a:lnTo>
                  <a:pt x="137" y="129"/>
                </a:lnTo>
                <a:lnTo>
                  <a:pt x="137" y="129"/>
                </a:lnTo>
                <a:lnTo>
                  <a:pt x="174" y="145"/>
                </a:lnTo>
                <a:lnTo>
                  <a:pt x="202" y="159"/>
                </a:lnTo>
                <a:lnTo>
                  <a:pt x="202" y="159"/>
                </a:lnTo>
                <a:lnTo>
                  <a:pt x="206" y="162"/>
                </a:lnTo>
                <a:lnTo>
                  <a:pt x="209" y="165"/>
                </a:lnTo>
                <a:lnTo>
                  <a:pt x="210" y="170"/>
                </a:lnTo>
                <a:lnTo>
                  <a:pt x="212" y="176"/>
                </a:lnTo>
                <a:lnTo>
                  <a:pt x="212" y="176"/>
                </a:lnTo>
                <a:close/>
              </a:path>
            </a:pathLst>
          </a:custGeom>
          <a:solidFill>
            <a:schemeClr val="tx2"/>
          </a:solidFill>
          <a:ln>
            <a:noFill/>
          </a:ln>
        </p:spPr>
        <p:txBody>
          <a:bodyPr vert="horz" wrap="square" lIns="91422" tIns="45718" rIns="91422" bIns="4571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0" name="Rechteck 49"/>
          <p:cNvSpPr/>
          <p:nvPr/>
        </p:nvSpPr>
        <p:spPr bwMode="gray">
          <a:xfrm>
            <a:off x="3566927" y="2267543"/>
            <a:ext cx="8007536" cy="1335121"/>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0" anchor="t" anchorCtr="0"/>
          <a:lstStyle/>
          <a:p>
            <a:pPr marL="180000" lvl="2" indent="-180000" fontAlgn="base">
              <a:spcBef>
                <a:spcPts val="526"/>
              </a:spcBef>
              <a:spcAft>
                <a:spcPct val="0"/>
              </a:spcAft>
              <a:buClr>
                <a:schemeClr val="bg2"/>
              </a:buClr>
              <a:buFont typeface="Symbol" panose="05050102010706020507" pitchFamily="18" charset="2"/>
              <a:buChar char="-"/>
              <a:defRPr/>
            </a:pPr>
            <a:r>
              <a:rPr lang="en-US" altLang="de-DE" sz="11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For replacing the placeholder text you need to click on the placeholder text and insert your own text.</a:t>
            </a:r>
          </a:p>
          <a:p>
            <a:pPr marL="180000" lvl="2" indent="-180000" fontAlgn="base">
              <a:spcBef>
                <a:spcPts val="526"/>
              </a:spcBef>
              <a:spcAft>
                <a:spcPct val="0"/>
              </a:spcAft>
              <a:buClr>
                <a:schemeClr val="bg2"/>
              </a:buClr>
              <a:buFont typeface="Symbol" panose="05050102010706020507" pitchFamily="18" charset="2"/>
              <a:buChar char="-"/>
              <a:defRPr/>
            </a:pPr>
            <a:r>
              <a:rPr lang="en-US" altLang="de-DE" sz="11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a:t>
            </a:r>
          </a:p>
          <a:p>
            <a:pPr marL="180000" lvl="2" indent="-180000" fontAlgn="base">
              <a:spcBef>
                <a:spcPts val="526"/>
              </a:spcBef>
              <a:spcAft>
                <a:spcPct val="0"/>
              </a:spcAft>
              <a:buClr>
                <a:schemeClr val="bg2"/>
              </a:buClr>
              <a:buFont typeface="Symbol" panose="05050102010706020507" pitchFamily="18" charset="2"/>
              <a:buChar char="-"/>
              <a:defRPr/>
            </a:pPr>
            <a:r>
              <a:rPr lang="en-US" altLang="de-DE" sz="1100" dirty="0">
                <a:solidFill>
                  <a:schemeClr val="bg1"/>
                </a:solidFill>
                <a:latin typeface="Arial" panose="020B0604020202020204" pitchFamily="34" charset="0"/>
                <a:cs typeface="Arial" panose="020B0604020202020204" pitchFamily="34" charset="0"/>
              </a:rPr>
              <a:t>This is a placeholder text.</a:t>
            </a:r>
          </a:p>
          <a:p>
            <a:pPr marL="180000" lvl="2" indent="-180000" fontAlgn="base">
              <a:spcBef>
                <a:spcPts val="526"/>
              </a:spcBef>
              <a:spcAft>
                <a:spcPct val="0"/>
              </a:spcAft>
              <a:buClr>
                <a:schemeClr val="bg2"/>
              </a:buClr>
              <a:buFont typeface="Symbol" panose="05050102010706020507" pitchFamily="18" charset="2"/>
              <a:buChar char="-"/>
              <a:defRPr/>
            </a:pPr>
            <a:r>
              <a:rPr lang="en-US" altLang="de-DE" sz="1100" dirty="0">
                <a:solidFill>
                  <a:schemeClr val="bg1"/>
                </a:solidFill>
                <a:latin typeface="Arial" panose="020B0604020202020204" pitchFamily="34" charset="0"/>
                <a:cs typeface="Arial" panose="020B0604020202020204" pitchFamily="34" charset="0"/>
              </a:rPr>
              <a:t>The text demonstrates how your own text will look when you replace the placeholder with your own text. For replacing the placeholder text you need to click on the placeholder text and insert your own text.</a:t>
            </a:r>
          </a:p>
        </p:txBody>
      </p:sp>
    </p:spTree>
    <p:extLst>
      <p:ext uri="{BB962C8B-B14F-4D97-AF65-F5344CB8AC3E}">
        <p14:creationId xmlns:p14="http://schemas.microsoft.com/office/powerpoint/2010/main" val="309550746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bwMode="gray"/>
        <p:txBody>
          <a:bodyPr/>
          <a:lstStyle/>
          <a:p>
            <a:r>
              <a:rPr lang="en-US" dirty="0"/>
              <a:t>Contact</a:t>
            </a:r>
          </a:p>
        </p:txBody>
      </p:sp>
      <p:sp>
        <p:nvSpPr>
          <p:cNvPr id="4" name="Untertitel 3"/>
          <p:cNvSpPr>
            <a:spLocks noGrp="1"/>
          </p:cNvSpPr>
          <p:nvPr>
            <p:ph type="subTitle" idx="14"/>
          </p:nvPr>
        </p:nvSpPr>
        <p:spPr bwMode="gray"/>
        <p:txBody>
          <a:bodyPr/>
          <a:lstStyle/>
          <a:p>
            <a:endParaRPr lang="en-US" dirty="0"/>
          </a:p>
        </p:txBody>
      </p:sp>
      <p:grpSp>
        <p:nvGrpSpPr>
          <p:cNvPr id="83" name="Gruppieren 82"/>
          <p:cNvGrpSpPr/>
          <p:nvPr/>
        </p:nvGrpSpPr>
        <p:grpSpPr bwMode="gray">
          <a:xfrm>
            <a:off x="617538" y="1420814"/>
            <a:ext cx="10953841" cy="4824688"/>
            <a:chOff x="617538" y="1420814"/>
            <a:chExt cx="10953841" cy="4824688"/>
          </a:xfrm>
        </p:grpSpPr>
        <p:cxnSp>
          <p:nvCxnSpPr>
            <p:cNvPr id="9" name="Gerade Verbindung 11"/>
            <p:cNvCxnSpPr/>
            <p:nvPr/>
          </p:nvCxnSpPr>
          <p:spPr bwMode="gray">
            <a:xfrm>
              <a:off x="5482735" y="1420814"/>
              <a:ext cx="2357398" cy="0"/>
            </a:xfrm>
            <a:prstGeom prst="line">
              <a:avLst/>
            </a:prstGeom>
            <a:ln w="6350">
              <a:solidFill>
                <a:schemeClr val="bg2"/>
              </a:solidFill>
              <a:tailEnd type="none"/>
            </a:ln>
          </p:spPr>
          <p:style>
            <a:lnRef idx="1">
              <a:schemeClr val="accent1"/>
            </a:lnRef>
            <a:fillRef idx="0">
              <a:schemeClr val="accent1"/>
            </a:fillRef>
            <a:effectRef idx="0">
              <a:schemeClr val="accent1"/>
            </a:effectRef>
            <a:fontRef idx="minor">
              <a:schemeClr val="tx1"/>
            </a:fontRef>
          </p:style>
        </p:cxnSp>
        <p:sp>
          <p:nvSpPr>
            <p:cNvPr id="10" name="Textplatzhalter 7"/>
            <p:cNvSpPr txBox="1">
              <a:spLocks/>
            </p:cNvSpPr>
            <p:nvPr/>
          </p:nvSpPr>
          <p:spPr bwMode="gray">
            <a:xfrm>
              <a:off x="5482736" y="1420814"/>
              <a:ext cx="2357398" cy="345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108000" rIns="0" bIns="0" numCol="1" anchor="t" anchorCtr="0" compatLnSpc="1">
              <a:prstTxWarp prst="textNoShape">
                <a:avLst/>
              </a:prstTxWarp>
              <a:noAutofit/>
            </a:bodyPr>
            <a:lstStyle>
              <a:lvl1pPr algn="l" rtl="0" eaLnBrk="1" fontAlgn="base" hangingPunct="1">
                <a:spcBef>
                  <a:spcPct val="50000"/>
                </a:spcBef>
                <a:spcAft>
                  <a:spcPct val="50000"/>
                </a:spcAft>
                <a:defRPr sz="1400" cap="all" baseline="0">
                  <a:solidFill>
                    <a:schemeClr val="tx1">
                      <a:lumMod val="65000"/>
                      <a:lumOff val="35000"/>
                    </a:schemeClr>
                  </a:solidFill>
                  <a:latin typeface="+mn-lt"/>
                  <a:ea typeface="+mn-ea"/>
                  <a:cs typeface="+mn-cs"/>
                </a:defRPr>
              </a:lvl1pPr>
              <a:lvl2pPr marL="269983" indent="-269983" algn="l" rtl="0" eaLnBrk="1" fontAlgn="base" hangingPunct="1">
                <a:spcBef>
                  <a:spcPts val="300"/>
                </a:spcBef>
                <a:spcAft>
                  <a:spcPts val="600"/>
                </a:spcAft>
                <a:buClr>
                  <a:schemeClr val="tx2"/>
                </a:buClr>
                <a:buSzPct val="90000"/>
                <a:buFont typeface="Symbol" panose="05050102010706020507" pitchFamily="18" charset="2"/>
                <a:buChar char="-"/>
                <a:defRPr sz="1400">
                  <a:solidFill>
                    <a:schemeClr val="tx1"/>
                  </a:solidFill>
                  <a:latin typeface="+mj-lt"/>
                </a:defRPr>
              </a:lvl2pPr>
              <a:lvl3pPr marL="449234" indent="-179989" algn="l" rtl="0" eaLnBrk="1" fontAlgn="base" hangingPunct="1">
                <a:spcBef>
                  <a:spcPts val="300"/>
                </a:spcBef>
                <a:spcAft>
                  <a:spcPts val="600"/>
                </a:spcAft>
                <a:buFont typeface="Symbol" panose="05050102010706020507" pitchFamily="18" charset="2"/>
                <a:buChar char="-"/>
                <a:defRPr sz="1200">
                  <a:solidFill>
                    <a:schemeClr val="tx1"/>
                  </a:solidFill>
                  <a:latin typeface="+mj-lt"/>
                </a:defRPr>
              </a:lvl3pPr>
              <a:lvl4pPr marL="629960" indent="-179989" algn="l" rtl="0" eaLnBrk="1" fontAlgn="base" hangingPunct="1">
                <a:spcBef>
                  <a:spcPts val="300"/>
                </a:spcBef>
                <a:spcAft>
                  <a:spcPts val="600"/>
                </a:spcAft>
                <a:buFont typeface="Symbol" panose="05050102010706020507" pitchFamily="18" charset="2"/>
                <a:buChar char="-"/>
                <a:defRPr sz="1200">
                  <a:solidFill>
                    <a:schemeClr val="tx1"/>
                  </a:solidFill>
                  <a:latin typeface="+mj-lt"/>
                </a:defRPr>
              </a:lvl4pPr>
              <a:lvl5pPr marL="900056" indent="-233986" algn="l" rtl="0" eaLnBrk="1" fontAlgn="base" hangingPunct="1">
                <a:spcBef>
                  <a:spcPts val="300"/>
                </a:spcBef>
                <a:spcAft>
                  <a:spcPts val="600"/>
                </a:spcAft>
                <a:buChar char="»"/>
                <a:defRPr sz="1200">
                  <a:solidFill>
                    <a:schemeClr val="tx1"/>
                  </a:solidFill>
                  <a:latin typeface="+mj-lt"/>
                </a:defRPr>
              </a:lvl5pPr>
              <a:lvl6pPr marL="900056" indent="-233986" algn="l" rtl="0" eaLnBrk="1" fontAlgn="base" hangingPunct="1">
                <a:spcBef>
                  <a:spcPts val="300"/>
                </a:spcBef>
                <a:spcAft>
                  <a:spcPts val="600"/>
                </a:spcAft>
                <a:buChar char="»"/>
                <a:defRPr sz="1200">
                  <a:solidFill>
                    <a:schemeClr val="tx1"/>
                  </a:solidFill>
                  <a:latin typeface="+mj-lt"/>
                </a:defRPr>
              </a:lvl6pPr>
              <a:lvl7pPr marL="899943" indent="-233986" algn="l" rtl="0" eaLnBrk="1" fontAlgn="base" hangingPunct="1">
                <a:spcBef>
                  <a:spcPts val="300"/>
                </a:spcBef>
                <a:spcAft>
                  <a:spcPts val="600"/>
                </a:spcAft>
                <a:buChar char="»"/>
                <a:defRPr sz="1200">
                  <a:solidFill>
                    <a:schemeClr val="tx1"/>
                  </a:solidFill>
                  <a:latin typeface="+mj-lt"/>
                </a:defRPr>
              </a:lvl7pPr>
              <a:lvl8pPr marL="899943" indent="-233986" algn="l" rtl="0" eaLnBrk="1" fontAlgn="base" hangingPunct="1">
                <a:spcBef>
                  <a:spcPts val="300"/>
                </a:spcBef>
                <a:spcAft>
                  <a:spcPts val="600"/>
                </a:spcAft>
                <a:buChar char="»"/>
                <a:defRPr sz="1200">
                  <a:solidFill>
                    <a:schemeClr val="tx1"/>
                  </a:solidFill>
                  <a:latin typeface="+mj-lt"/>
                </a:defRPr>
              </a:lvl8pPr>
              <a:lvl9pPr marL="266700" indent="0" algn="l" defTabSz="895350" rtl="0" eaLnBrk="1" fontAlgn="base" hangingPunct="1">
                <a:spcBef>
                  <a:spcPts val="300"/>
                </a:spcBef>
                <a:spcAft>
                  <a:spcPts val="600"/>
                </a:spcAft>
                <a:buNone/>
                <a:defRPr sz="1600">
                  <a:solidFill>
                    <a:schemeClr val="tx2"/>
                  </a:solidFill>
                  <a:latin typeface="+mj-lt"/>
                </a:defRPr>
              </a:lvl9pPr>
            </a:lstStyle>
            <a:p>
              <a:pPr defTabSz="914400">
                <a:spcBef>
                  <a:spcPts val="0"/>
                </a:spcBef>
                <a:spcAft>
                  <a:spcPts val="0"/>
                </a:spcAft>
              </a:pPr>
              <a:r>
                <a:rPr lang="en-US" sz="1600" kern="0" cap="none" dirty="0">
                  <a:solidFill>
                    <a:schemeClr val="bg1"/>
                  </a:solidFill>
                  <a:latin typeface="Arial" panose="020B0604020202020204" pitchFamily="34" charset="0"/>
                  <a:cs typeface="Arial" panose="020B0604020202020204" pitchFamily="34" charset="0"/>
                </a:rPr>
                <a:t>PRENAME NAME</a:t>
              </a:r>
            </a:p>
          </p:txBody>
        </p:sp>
        <p:sp>
          <p:nvSpPr>
            <p:cNvPr id="11" name="Rechteck 10"/>
            <p:cNvSpPr/>
            <p:nvPr/>
          </p:nvSpPr>
          <p:spPr bwMode="gray">
            <a:xfrm>
              <a:off x="5482735" y="1837731"/>
              <a:ext cx="290144" cy="184666"/>
            </a:xfrm>
            <a:prstGeom prst="rect">
              <a:avLst/>
            </a:prstGeom>
          </p:spPr>
          <p:txBody>
            <a:bodyPr wrap="none" lIns="0" tIns="0" rIns="0" bIns="0">
              <a:spAutoFit/>
            </a:bodyPr>
            <a:lstStyle/>
            <a:p>
              <a:pPr marL="0" lvl="1" defTabSz="914400" fontAlgn="base">
                <a:spcBef>
                  <a:spcPct val="0"/>
                </a:spcBef>
                <a:spcAft>
                  <a:spcPct val="0"/>
                </a:spcAft>
                <a:buFont typeface="Symbol" panose="05050102010706020507" pitchFamily="18" charset="2"/>
                <a:buNone/>
              </a:pPr>
              <a:r>
                <a:rPr lang="en-US" sz="1200" i="1" kern="0" dirty="0">
                  <a:solidFill>
                    <a:schemeClr val="bg1"/>
                  </a:solidFill>
                  <a:latin typeface="Arial" panose="020B0604020202020204" pitchFamily="34" charset="0"/>
                  <a:cs typeface="Arial" panose="020B0604020202020204" pitchFamily="34" charset="0"/>
                </a:rPr>
                <a:t>Title</a:t>
              </a:r>
            </a:p>
          </p:txBody>
        </p:sp>
        <p:cxnSp>
          <p:nvCxnSpPr>
            <p:cNvPr id="12" name="Gerade Verbindung 22"/>
            <p:cNvCxnSpPr/>
            <p:nvPr/>
          </p:nvCxnSpPr>
          <p:spPr bwMode="gray">
            <a:xfrm>
              <a:off x="1518615" y="2729066"/>
              <a:ext cx="2356090" cy="0"/>
            </a:xfrm>
            <a:prstGeom prst="line">
              <a:avLst/>
            </a:prstGeom>
            <a:ln w="6350">
              <a:solidFill>
                <a:schemeClr val="bg2"/>
              </a:solidFill>
              <a:tailEnd type="none"/>
            </a:ln>
          </p:spPr>
          <p:style>
            <a:lnRef idx="1">
              <a:schemeClr val="accent1"/>
            </a:lnRef>
            <a:fillRef idx="0">
              <a:schemeClr val="accent1"/>
            </a:fillRef>
            <a:effectRef idx="0">
              <a:schemeClr val="accent1"/>
            </a:effectRef>
            <a:fontRef idx="minor">
              <a:schemeClr val="tx1"/>
            </a:fontRef>
          </p:style>
        </p:cxnSp>
        <p:sp>
          <p:nvSpPr>
            <p:cNvPr id="13" name="Textplatzhalter 7"/>
            <p:cNvSpPr txBox="1">
              <a:spLocks/>
            </p:cNvSpPr>
            <p:nvPr/>
          </p:nvSpPr>
          <p:spPr bwMode="gray">
            <a:xfrm>
              <a:off x="1518617" y="2729067"/>
              <a:ext cx="2356090" cy="345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108000" rIns="0" bIns="0" numCol="1" anchor="t" anchorCtr="0" compatLnSpc="1">
              <a:prstTxWarp prst="textNoShape">
                <a:avLst/>
              </a:prstTxWarp>
              <a:noAutofit/>
            </a:bodyPr>
            <a:lstStyle>
              <a:lvl1pPr algn="l" rtl="0" eaLnBrk="1" fontAlgn="base" hangingPunct="1">
                <a:spcBef>
                  <a:spcPct val="50000"/>
                </a:spcBef>
                <a:spcAft>
                  <a:spcPct val="50000"/>
                </a:spcAft>
                <a:defRPr sz="1400" cap="all" baseline="0">
                  <a:solidFill>
                    <a:schemeClr val="tx1">
                      <a:lumMod val="65000"/>
                      <a:lumOff val="35000"/>
                    </a:schemeClr>
                  </a:solidFill>
                  <a:latin typeface="+mn-lt"/>
                  <a:ea typeface="+mn-ea"/>
                  <a:cs typeface="+mn-cs"/>
                </a:defRPr>
              </a:lvl1pPr>
              <a:lvl2pPr marL="269983" indent="-269983" algn="l" rtl="0" eaLnBrk="1" fontAlgn="base" hangingPunct="1">
                <a:spcBef>
                  <a:spcPts val="300"/>
                </a:spcBef>
                <a:spcAft>
                  <a:spcPts val="600"/>
                </a:spcAft>
                <a:buClr>
                  <a:schemeClr val="tx2"/>
                </a:buClr>
                <a:buSzPct val="90000"/>
                <a:buFont typeface="Symbol" panose="05050102010706020507" pitchFamily="18" charset="2"/>
                <a:buChar char="-"/>
                <a:defRPr sz="1400">
                  <a:solidFill>
                    <a:schemeClr val="tx1"/>
                  </a:solidFill>
                  <a:latin typeface="+mj-lt"/>
                </a:defRPr>
              </a:lvl2pPr>
              <a:lvl3pPr marL="449234" indent="-179989" algn="l" rtl="0" eaLnBrk="1" fontAlgn="base" hangingPunct="1">
                <a:spcBef>
                  <a:spcPts val="300"/>
                </a:spcBef>
                <a:spcAft>
                  <a:spcPts val="600"/>
                </a:spcAft>
                <a:buFont typeface="Symbol" panose="05050102010706020507" pitchFamily="18" charset="2"/>
                <a:buChar char="-"/>
                <a:defRPr sz="1200">
                  <a:solidFill>
                    <a:schemeClr val="tx1"/>
                  </a:solidFill>
                  <a:latin typeface="+mj-lt"/>
                </a:defRPr>
              </a:lvl3pPr>
              <a:lvl4pPr marL="629960" indent="-179989" algn="l" rtl="0" eaLnBrk="1" fontAlgn="base" hangingPunct="1">
                <a:spcBef>
                  <a:spcPts val="300"/>
                </a:spcBef>
                <a:spcAft>
                  <a:spcPts val="600"/>
                </a:spcAft>
                <a:buFont typeface="Symbol" panose="05050102010706020507" pitchFamily="18" charset="2"/>
                <a:buChar char="-"/>
                <a:defRPr sz="1200">
                  <a:solidFill>
                    <a:schemeClr val="tx1"/>
                  </a:solidFill>
                  <a:latin typeface="+mj-lt"/>
                </a:defRPr>
              </a:lvl4pPr>
              <a:lvl5pPr marL="900056" indent="-233986" algn="l" rtl="0" eaLnBrk="1" fontAlgn="base" hangingPunct="1">
                <a:spcBef>
                  <a:spcPts val="300"/>
                </a:spcBef>
                <a:spcAft>
                  <a:spcPts val="600"/>
                </a:spcAft>
                <a:buChar char="»"/>
                <a:defRPr sz="1200">
                  <a:solidFill>
                    <a:schemeClr val="tx1"/>
                  </a:solidFill>
                  <a:latin typeface="+mj-lt"/>
                </a:defRPr>
              </a:lvl5pPr>
              <a:lvl6pPr marL="900056" indent="-233986" algn="l" rtl="0" eaLnBrk="1" fontAlgn="base" hangingPunct="1">
                <a:spcBef>
                  <a:spcPts val="300"/>
                </a:spcBef>
                <a:spcAft>
                  <a:spcPts val="600"/>
                </a:spcAft>
                <a:buChar char="»"/>
                <a:defRPr sz="1200">
                  <a:solidFill>
                    <a:schemeClr val="tx1"/>
                  </a:solidFill>
                  <a:latin typeface="+mj-lt"/>
                </a:defRPr>
              </a:lvl6pPr>
              <a:lvl7pPr marL="899943" indent="-233986" algn="l" rtl="0" eaLnBrk="1" fontAlgn="base" hangingPunct="1">
                <a:spcBef>
                  <a:spcPts val="300"/>
                </a:spcBef>
                <a:spcAft>
                  <a:spcPts val="600"/>
                </a:spcAft>
                <a:buChar char="»"/>
                <a:defRPr sz="1200">
                  <a:solidFill>
                    <a:schemeClr val="tx1"/>
                  </a:solidFill>
                  <a:latin typeface="+mj-lt"/>
                </a:defRPr>
              </a:lvl7pPr>
              <a:lvl8pPr marL="899943" indent="-233986" algn="l" rtl="0" eaLnBrk="1" fontAlgn="base" hangingPunct="1">
                <a:spcBef>
                  <a:spcPts val="300"/>
                </a:spcBef>
                <a:spcAft>
                  <a:spcPts val="600"/>
                </a:spcAft>
                <a:buChar char="»"/>
                <a:defRPr sz="1200">
                  <a:solidFill>
                    <a:schemeClr val="tx1"/>
                  </a:solidFill>
                  <a:latin typeface="+mj-lt"/>
                </a:defRPr>
              </a:lvl8pPr>
              <a:lvl9pPr marL="266700" indent="0" algn="l" defTabSz="895350" rtl="0" eaLnBrk="1" fontAlgn="base" hangingPunct="1">
                <a:spcBef>
                  <a:spcPts val="300"/>
                </a:spcBef>
                <a:spcAft>
                  <a:spcPts val="600"/>
                </a:spcAft>
                <a:buNone/>
                <a:defRPr sz="1600">
                  <a:solidFill>
                    <a:schemeClr val="tx2"/>
                  </a:solidFill>
                  <a:latin typeface="+mj-lt"/>
                </a:defRPr>
              </a:lvl9pPr>
            </a:lstStyle>
            <a:p>
              <a:pPr defTabSz="914400">
                <a:spcBef>
                  <a:spcPts val="0"/>
                </a:spcBef>
                <a:spcAft>
                  <a:spcPts val="0"/>
                </a:spcAft>
              </a:pPr>
              <a:r>
                <a:rPr lang="en-US" sz="1600" kern="0" cap="none" dirty="0">
                  <a:solidFill>
                    <a:schemeClr val="bg1"/>
                  </a:solidFill>
                  <a:latin typeface="Arial" panose="020B0604020202020204" pitchFamily="34" charset="0"/>
                  <a:cs typeface="Arial" panose="020B0604020202020204" pitchFamily="34" charset="0"/>
                </a:rPr>
                <a:t>PRENAME NAME</a:t>
              </a:r>
            </a:p>
          </p:txBody>
        </p:sp>
        <p:sp>
          <p:nvSpPr>
            <p:cNvPr id="14" name="Rechteck 13"/>
            <p:cNvSpPr/>
            <p:nvPr/>
          </p:nvSpPr>
          <p:spPr bwMode="gray">
            <a:xfrm>
              <a:off x="1518615" y="3145983"/>
              <a:ext cx="290144" cy="184666"/>
            </a:xfrm>
            <a:prstGeom prst="rect">
              <a:avLst/>
            </a:prstGeom>
          </p:spPr>
          <p:txBody>
            <a:bodyPr wrap="none" lIns="0" tIns="0" rIns="0" bIns="0">
              <a:spAutoFit/>
            </a:bodyPr>
            <a:lstStyle/>
            <a:p>
              <a:pPr marL="0" lvl="1" defTabSz="914400" fontAlgn="base">
                <a:spcBef>
                  <a:spcPct val="0"/>
                </a:spcBef>
                <a:spcAft>
                  <a:spcPct val="0"/>
                </a:spcAft>
                <a:buFont typeface="Symbol" panose="05050102010706020507" pitchFamily="18" charset="2"/>
                <a:buNone/>
              </a:pPr>
              <a:r>
                <a:rPr lang="en-US" sz="1200" i="1" kern="0" dirty="0">
                  <a:solidFill>
                    <a:schemeClr val="bg1"/>
                  </a:solidFill>
                  <a:latin typeface="Arial" panose="020B0604020202020204" pitchFamily="34" charset="0"/>
                  <a:cs typeface="Arial" panose="020B0604020202020204" pitchFamily="34" charset="0"/>
                </a:rPr>
                <a:t>Title</a:t>
              </a:r>
            </a:p>
          </p:txBody>
        </p:sp>
        <p:cxnSp>
          <p:nvCxnSpPr>
            <p:cNvPr id="15" name="Gerade Verbindung 63"/>
            <p:cNvCxnSpPr/>
            <p:nvPr/>
          </p:nvCxnSpPr>
          <p:spPr bwMode="gray">
            <a:xfrm>
              <a:off x="9215288" y="2729066"/>
              <a:ext cx="2356090" cy="0"/>
            </a:xfrm>
            <a:prstGeom prst="line">
              <a:avLst/>
            </a:prstGeom>
            <a:ln w="6350">
              <a:solidFill>
                <a:schemeClr val="bg2"/>
              </a:solidFill>
              <a:tailEnd type="none"/>
            </a:ln>
          </p:spPr>
          <p:style>
            <a:lnRef idx="1">
              <a:schemeClr val="accent1"/>
            </a:lnRef>
            <a:fillRef idx="0">
              <a:schemeClr val="accent1"/>
            </a:fillRef>
            <a:effectRef idx="0">
              <a:schemeClr val="accent1"/>
            </a:effectRef>
            <a:fontRef idx="minor">
              <a:schemeClr val="tx1"/>
            </a:fontRef>
          </p:style>
        </p:cxnSp>
        <p:sp>
          <p:nvSpPr>
            <p:cNvPr id="16" name="Textplatzhalter 7"/>
            <p:cNvSpPr txBox="1">
              <a:spLocks/>
            </p:cNvSpPr>
            <p:nvPr/>
          </p:nvSpPr>
          <p:spPr bwMode="gray">
            <a:xfrm>
              <a:off x="9215289" y="2729067"/>
              <a:ext cx="2356090" cy="345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108000" rIns="0" bIns="0" numCol="1" anchor="t" anchorCtr="0" compatLnSpc="1">
              <a:prstTxWarp prst="textNoShape">
                <a:avLst/>
              </a:prstTxWarp>
              <a:noAutofit/>
            </a:bodyPr>
            <a:lstStyle>
              <a:lvl1pPr algn="l" rtl="0" eaLnBrk="1" fontAlgn="base" hangingPunct="1">
                <a:spcBef>
                  <a:spcPct val="50000"/>
                </a:spcBef>
                <a:spcAft>
                  <a:spcPct val="50000"/>
                </a:spcAft>
                <a:defRPr sz="1400" cap="all" baseline="0">
                  <a:solidFill>
                    <a:schemeClr val="tx1">
                      <a:lumMod val="65000"/>
                      <a:lumOff val="35000"/>
                    </a:schemeClr>
                  </a:solidFill>
                  <a:latin typeface="+mn-lt"/>
                  <a:ea typeface="+mn-ea"/>
                  <a:cs typeface="+mn-cs"/>
                </a:defRPr>
              </a:lvl1pPr>
              <a:lvl2pPr marL="269983" indent="-269983" algn="l" rtl="0" eaLnBrk="1" fontAlgn="base" hangingPunct="1">
                <a:spcBef>
                  <a:spcPts val="300"/>
                </a:spcBef>
                <a:spcAft>
                  <a:spcPts val="600"/>
                </a:spcAft>
                <a:buClr>
                  <a:schemeClr val="tx2"/>
                </a:buClr>
                <a:buSzPct val="90000"/>
                <a:buFont typeface="Symbol" panose="05050102010706020507" pitchFamily="18" charset="2"/>
                <a:buChar char="-"/>
                <a:defRPr sz="1400">
                  <a:solidFill>
                    <a:schemeClr val="tx1"/>
                  </a:solidFill>
                  <a:latin typeface="+mj-lt"/>
                </a:defRPr>
              </a:lvl2pPr>
              <a:lvl3pPr marL="449234" indent="-179989" algn="l" rtl="0" eaLnBrk="1" fontAlgn="base" hangingPunct="1">
                <a:spcBef>
                  <a:spcPts val="300"/>
                </a:spcBef>
                <a:spcAft>
                  <a:spcPts val="600"/>
                </a:spcAft>
                <a:buFont typeface="Symbol" panose="05050102010706020507" pitchFamily="18" charset="2"/>
                <a:buChar char="-"/>
                <a:defRPr sz="1200">
                  <a:solidFill>
                    <a:schemeClr val="tx1"/>
                  </a:solidFill>
                  <a:latin typeface="+mj-lt"/>
                </a:defRPr>
              </a:lvl3pPr>
              <a:lvl4pPr marL="629960" indent="-179989" algn="l" rtl="0" eaLnBrk="1" fontAlgn="base" hangingPunct="1">
                <a:spcBef>
                  <a:spcPts val="300"/>
                </a:spcBef>
                <a:spcAft>
                  <a:spcPts val="600"/>
                </a:spcAft>
                <a:buFont typeface="Symbol" panose="05050102010706020507" pitchFamily="18" charset="2"/>
                <a:buChar char="-"/>
                <a:defRPr sz="1200">
                  <a:solidFill>
                    <a:schemeClr val="tx1"/>
                  </a:solidFill>
                  <a:latin typeface="+mj-lt"/>
                </a:defRPr>
              </a:lvl4pPr>
              <a:lvl5pPr marL="900056" indent="-233986" algn="l" rtl="0" eaLnBrk="1" fontAlgn="base" hangingPunct="1">
                <a:spcBef>
                  <a:spcPts val="300"/>
                </a:spcBef>
                <a:spcAft>
                  <a:spcPts val="600"/>
                </a:spcAft>
                <a:buChar char="»"/>
                <a:defRPr sz="1200">
                  <a:solidFill>
                    <a:schemeClr val="tx1"/>
                  </a:solidFill>
                  <a:latin typeface="+mj-lt"/>
                </a:defRPr>
              </a:lvl5pPr>
              <a:lvl6pPr marL="900056" indent="-233986" algn="l" rtl="0" eaLnBrk="1" fontAlgn="base" hangingPunct="1">
                <a:spcBef>
                  <a:spcPts val="300"/>
                </a:spcBef>
                <a:spcAft>
                  <a:spcPts val="600"/>
                </a:spcAft>
                <a:buChar char="»"/>
                <a:defRPr sz="1200">
                  <a:solidFill>
                    <a:schemeClr val="tx1"/>
                  </a:solidFill>
                  <a:latin typeface="+mj-lt"/>
                </a:defRPr>
              </a:lvl6pPr>
              <a:lvl7pPr marL="899943" indent="-233986" algn="l" rtl="0" eaLnBrk="1" fontAlgn="base" hangingPunct="1">
                <a:spcBef>
                  <a:spcPts val="300"/>
                </a:spcBef>
                <a:spcAft>
                  <a:spcPts val="600"/>
                </a:spcAft>
                <a:buChar char="»"/>
                <a:defRPr sz="1200">
                  <a:solidFill>
                    <a:schemeClr val="tx1"/>
                  </a:solidFill>
                  <a:latin typeface="+mj-lt"/>
                </a:defRPr>
              </a:lvl7pPr>
              <a:lvl8pPr marL="899943" indent="-233986" algn="l" rtl="0" eaLnBrk="1" fontAlgn="base" hangingPunct="1">
                <a:spcBef>
                  <a:spcPts val="300"/>
                </a:spcBef>
                <a:spcAft>
                  <a:spcPts val="600"/>
                </a:spcAft>
                <a:buChar char="»"/>
                <a:defRPr sz="1200">
                  <a:solidFill>
                    <a:schemeClr val="tx1"/>
                  </a:solidFill>
                  <a:latin typeface="+mj-lt"/>
                </a:defRPr>
              </a:lvl8pPr>
              <a:lvl9pPr marL="266700" indent="0" algn="l" defTabSz="895350" rtl="0" eaLnBrk="1" fontAlgn="base" hangingPunct="1">
                <a:spcBef>
                  <a:spcPts val="300"/>
                </a:spcBef>
                <a:spcAft>
                  <a:spcPts val="600"/>
                </a:spcAft>
                <a:buNone/>
                <a:defRPr sz="1600">
                  <a:solidFill>
                    <a:schemeClr val="tx2"/>
                  </a:solidFill>
                  <a:latin typeface="+mj-lt"/>
                </a:defRPr>
              </a:lvl9pPr>
            </a:lstStyle>
            <a:p>
              <a:pPr defTabSz="914400">
                <a:spcBef>
                  <a:spcPts val="0"/>
                </a:spcBef>
                <a:spcAft>
                  <a:spcPts val="0"/>
                </a:spcAft>
              </a:pPr>
              <a:r>
                <a:rPr lang="en-US" sz="1600" kern="0" cap="none" dirty="0">
                  <a:solidFill>
                    <a:schemeClr val="bg1"/>
                  </a:solidFill>
                  <a:latin typeface="Arial" panose="020B0604020202020204" pitchFamily="34" charset="0"/>
                  <a:cs typeface="Arial" panose="020B0604020202020204" pitchFamily="34" charset="0"/>
                </a:rPr>
                <a:t>PRENAME NAME</a:t>
              </a:r>
            </a:p>
          </p:txBody>
        </p:sp>
        <p:sp>
          <p:nvSpPr>
            <p:cNvPr id="17" name="Rechteck 16"/>
            <p:cNvSpPr/>
            <p:nvPr/>
          </p:nvSpPr>
          <p:spPr bwMode="gray">
            <a:xfrm>
              <a:off x="9215289" y="3145983"/>
              <a:ext cx="290144" cy="184666"/>
            </a:xfrm>
            <a:prstGeom prst="rect">
              <a:avLst/>
            </a:prstGeom>
          </p:spPr>
          <p:txBody>
            <a:bodyPr wrap="none" lIns="0" tIns="0" rIns="0" bIns="0">
              <a:spAutoFit/>
            </a:bodyPr>
            <a:lstStyle/>
            <a:p>
              <a:pPr marL="0" lvl="1" defTabSz="914400" fontAlgn="base">
                <a:spcBef>
                  <a:spcPct val="0"/>
                </a:spcBef>
                <a:spcAft>
                  <a:spcPct val="0"/>
                </a:spcAft>
                <a:buFont typeface="Symbol" panose="05050102010706020507" pitchFamily="18" charset="2"/>
                <a:buNone/>
              </a:pPr>
              <a:r>
                <a:rPr lang="en-US" sz="1200" i="1" kern="0" dirty="0">
                  <a:solidFill>
                    <a:schemeClr val="bg1"/>
                  </a:solidFill>
                  <a:latin typeface="Arial" panose="020B0604020202020204" pitchFamily="34" charset="0"/>
                  <a:cs typeface="Arial" panose="020B0604020202020204" pitchFamily="34" charset="0"/>
                </a:rPr>
                <a:t>Title</a:t>
              </a:r>
            </a:p>
          </p:txBody>
        </p:sp>
        <p:cxnSp>
          <p:nvCxnSpPr>
            <p:cNvPr id="18" name="Gerade Verbindung 68"/>
            <p:cNvCxnSpPr/>
            <p:nvPr/>
          </p:nvCxnSpPr>
          <p:spPr bwMode="gray">
            <a:xfrm>
              <a:off x="5482733" y="2729066"/>
              <a:ext cx="2356090" cy="0"/>
            </a:xfrm>
            <a:prstGeom prst="line">
              <a:avLst/>
            </a:prstGeom>
            <a:ln w="6350">
              <a:solidFill>
                <a:schemeClr val="bg2"/>
              </a:solidFill>
              <a:tailEnd type="none"/>
            </a:ln>
          </p:spPr>
          <p:style>
            <a:lnRef idx="1">
              <a:schemeClr val="accent1"/>
            </a:lnRef>
            <a:fillRef idx="0">
              <a:schemeClr val="accent1"/>
            </a:fillRef>
            <a:effectRef idx="0">
              <a:schemeClr val="accent1"/>
            </a:effectRef>
            <a:fontRef idx="minor">
              <a:schemeClr val="tx1"/>
            </a:fontRef>
          </p:style>
        </p:cxnSp>
        <p:sp>
          <p:nvSpPr>
            <p:cNvPr id="19" name="Textplatzhalter 7"/>
            <p:cNvSpPr txBox="1">
              <a:spLocks/>
            </p:cNvSpPr>
            <p:nvPr/>
          </p:nvSpPr>
          <p:spPr bwMode="gray">
            <a:xfrm>
              <a:off x="5482735" y="2729067"/>
              <a:ext cx="2356090" cy="345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108000" rIns="0" bIns="0" numCol="1" anchor="t" anchorCtr="0" compatLnSpc="1">
              <a:prstTxWarp prst="textNoShape">
                <a:avLst/>
              </a:prstTxWarp>
              <a:noAutofit/>
            </a:bodyPr>
            <a:lstStyle>
              <a:lvl1pPr algn="l" rtl="0" eaLnBrk="1" fontAlgn="base" hangingPunct="1">
                <a:spcBef>
                  <a:spcPct val="50000"/>
                </a:spcBef>
                <a:spcAft>
                  <a:spcPct val="50000"/>
                </a:spcAft>
                <a:defRPr sz="1400" cap="all" baseline="0">
                  <a:solidFill>
                    <a:schemeClr val="tx1">
                      <a:lumMod val="65000"/>
                      <a:lumOff val="35000"/>
                    </a:schemeClr>
                  </a:solidFill>
                  <a:latin typeface="+mn-lt"/>
                  <a:ea typeface="+mn-ea"/>
                  <a:cs typeface="+mn-cs"/>
                </a:defRPr>
              </a:lvl1pPr>
              <a:lvl2pPr marL="269983" indent="-269983" algn="l" rtl="0" eaLnBrk="1" fontAlgn="base" hangingPunct="1">
                <a:spcBef>
                  <a:spcPts val="300"/>
                </a:spcBef>
                <a:spcAft>
                  <a:spcPts val="600"/>
                </a:spcAft>
                <a:buClr>
                  <a:schemeClr val="tx2"/>
                </a:buClr>
                <a:buSzPct val="90000"/>
                <a:buFont typeface="Symbol" panose="05050102010706020507" pitchFamily="18" charset="2"/>
                <a:buChar char="-"/>
                <a:defRPr sz="1400">
                  <a:solidFill>
                    <a:schemeClr val="tx1"/>
                  </a:solidFill>
                  <a:latin typeface="+mj-lt"/>
                </a:defRPr>
              </a:lvl2pPr>
              <a:lvl3pPr marL="449234" indent="-179989" algn="l" rtl="0" eaLnBrk="1" fontAlgn="base" hangingPunct="1">
                <a:spcBef>
                  <a:spcPts val="300"/>
                </a:spcBef>
                <a:spcAft>
                  <a:spcPts val="600"/>
                </a:spcAft>
                <a:buFont typeface="Symbol" panose="05050102010706020507" pitchFamily="18" charset="2"/>
                <a:buChar char="-"/>
                <a:defRPr sz="1200">
                  <a:solidFill>
                    <a:schemeClr val="tx1"/>
                  </a:solidFill>
                  <a:latin typeface="+mj-lt"/>
                </a:defRPr>
              </a:lvl3pPr>
              <a:lvl4pPr marL="629960" indent="-179989" algn="l" rtl="0" eaLnBrk="1" fontAlgn="base" hangingPunct="1">
                <a:spcBef>
                  <a:spcPts val="300"/>
                </a:spcBef>
                <a:spcAft>
                  <a:spcPts val="600"/>
                </a:spcAft>
                <a:buFont typeface="Symbol" panose="05050102010706020507" pitchFamily="18" charset="2"/>
                <a:buChar char="-"/>
                <a:defRPr sz="1200">
                  <a:solidFill>
                    <a:schemeClr val="tx1"/>
                  </a:solidFill>
                  <a:latin typeface="+mj-lt"/>
                </a:defRPr>
              </a:lvl4pPr>
              <a:lvl5pPr marL="900056" indent="-233986" algn="l" rtl="0" eaLnBrk="1" fontAlgn="base" hangingPunct="1">
                <a:spcBef>
                  <a:spcPts val="300"/>
                </a:spcBef>
                <a:spcAft>
                  <a:spcPts val="600"/>
                </a:spcAft>
                <a:buChar char="»"/>
                <a:defRPr sz="1200">
                  <a:solidFill>
                    <a:schemeClr val="tx1"/>
                  </a:solidFill>
                  <a:latin typeface="+mj-lt"/>
                </a:defRPr>
              </a:lvl5pPr>
              <a:lvl6pPr marL="900056" indent="-233986" algn="l" rtl="0" eaLnBrk="1" fontAlgn="base" hangingPunct="1">
                <a:spcBef>
                  <a:spcPts val="300"/>
                </a:spcBef>
                <a:spcAft>
                  <a:spcPts val="600"/>
                </a:spcAft>
                <a:buChar char="»"/>
                <a:defRPr sz="1200">
                  <a:solidFill>
                    <a:schemeClr val="tx1"/>
                  </a:solidFill>
                  <a:latin typeface="+mj-lt"/>
                </a:defRPr>
              </a:lvl6pPr>
              <a:lvl7pPr marL="899943" indent="-233986" algn="l" rtl="0" eaLnBrk="1" fontAlgn="base" hangingPunct="1">
                <a:spcBef>
                  <a:spcPts val="300"/>
                </a:spcBef>
                <a:spcAft>
                  <a:spcPts val="600"/>
                </a:spcAft>
                <a:buChar char="»"/>
                <a:defRPr sz="1200">
                  <a:solidFill>
                    <a:schemeClr val="tx1"/>
                  </a:solidFill>
                  <a:latin typeface="+mj-lt"/>
                </a:defRPr>
              </a:lvl7pPr>
              <a:lvl8pPr marL="899943" indent="-233986" algn="l" rtl="0" eaLnBrk="1" fontAlgn="base" hangingPunct="1">
                <a:spcBef>
                  <a:spcPts val="300"/>
                </a:spcBef>
                <a:spcAft>
                  <a:spcPts val="600"/>
                </a:spcAft>
                <a:buChar char="»"/>
                <a:defRPr sz="1200">
                  <a:solidFill>
                    <a:schemeClr val="tx1"/>
                  </a:solidFill>
                  <a:latin typeface="+mj-lt"/>
                </a:defRPr>
              </a:lvl8pPr>
              <a:lvl9pPr marL="266700" indent="0" algn="l" defTabSz="895350" rtl="0" eaLnBrk="1" fontAlgn="base" hangingPunct="1">
                <a:spcBef>
                  <a:spcPts val="300"/>
                </a:spcBef>
                <a:spcAft>
                  <a:spcPts val="600"/>
                </a:spcAft>
                <a:buNone/>
                <a:defRPr sz="1600">
                  <a:solidFill>
                    <a:schemeClr val="tx2"/>
                  </a:solidFill>
                  <a:latin typeface="+mj-lt"/>
                </a:defRPr>
              </a:lvl9pPr>
            </a:lstStyle>
            <a:p>
              <a:pPr defTabSz="914400">
                <a:spcBef>
                  <a:spcPts val="0"/>
                </a:spcBef>
                <a:spcAft>
                  <a:spcPts val="0"/>
                </a:spcAft>
              </a:pPr>
              <a:r>
                <a:rPr lang="en-US" sz="1600" kern="0" cap="none" dirty="0">
                  <a:solidFill>
                    <a:schemeClr val="bg1"/>
                  </a:solidFill>
                  <a:latin typeface="Arial" panose="020B0604020202020204" pitchFamily="34" charset="0"/>
                  <a:cs typeface="Arial" panose="020B0604020202020204" pitchFamily="34" charset="0"/>
                </a:rPr>
                <a:t>PRENAME NAME</a:t>
              </a:r>
            </a:p>
          </p:txBody>
        </p:sp>
        <p:sp>
          <p:nvSpPr>
            <p:cNvPr id="20" name="Rechteck 19"/>
            <p:cNvSpPr/>
            <p:nvPr/>
          </p:nvSpPr>
          <p:spPr bwMode="gray">
            <a:xfrm>
              <a:off x="5482735" y="3145983"/>
              <a:ext cx="290144" cy="184666"/>
            </a:xfrm>
            <a:prstGeom prst="rect">
              <a:avLst/>
            </a:prstGeom>
          </p:spPr>
          <p:txBody>
            <a:bodyPr wrap="none" lIns="0" tIns="0" rIns="0" bIns="0">
              <a:spAutoFit/>
            </a:bodyPr>
            <a:lstStyle/>
            <a:p>
              <a:pPr marL="0" lvl="1" defTabSz="914400" fontAlgn="base">
                <a:spcBef>
                  <a:spcPct val="0"/>
                </a:spcBef>
                <a:spcAft>
                  <a:spcPct val="0"/>
                </a:spcAft>
                <a:buFont typeface="Symbol" panose="05050102010706020507" pitchFamily="18" charset="2"/>
                <a:buNone/>
              </a:pPr>
              <a:r>
                <a:rPr lang="en-US" sz="1200" i="1" kern="0" dirty="0">
                  <a:solidFill>
                    <a:schemeClr val="bg1"/>
                  </a:solidFill>
                  <a:latin typeface="Arial" panose="020B0604020202020204" pitchFamily="34" charset="0"/>
                  <a:cs typeface="Arial" panose="020B0604020202020204" pitchFamily="34" charset="0"/>
                </a:rPr>
                <a:t>Title</a:t>
              </a:r>
            </a:p>
          </p:txBody>
        </p:sp>
        <p:cxnSp>
          <p:nvCxnSpPr>
            <p:cNvPr id="21" name="Gerade Verbindung 75"/>
            <p:cNvCxnSpPr/>
            <p:nvPr/>
          </p:nvCxnSpPr>
          <p:spPr bwMode="gray">
            <a:xfrm>
              <a:off x="1517314" y="4023951"/>
              <a:ext cx="2356090" cy="0"/>
            </a:xfrm>
            <a:prstGeom prst="line">
              <a:avLst/>
            </a:prstGeom>
            <a:ln w="6350">
              <a:solidFill>
                <a:schemeClr val="bg2"/>
              </a:solidFill>
              <a:tailEnd type="none"/>
            </a:ln>
          </p:spPr>
          <p:style>
            <a:lnRef idx="1">
              <a:schemeClr val="accent1"/>
            </a:lnRef>
            <a:fillRef idx="0">
              <a:schemeClr val="accent1"/>
            </a:fillRef>
            <a:effectRef idx="0">
              <a:schemeClr val="accent1"/>
            </a:effectRef>
            <a:fontRef idx="minor">
              <a:schemeClr val="tx1"/>
            </a:fontRef>
          </p:style>
        </p:cxnSp>
        <p:sp>
          <p:nvSpPr>
            <p:cNvPr id="22" name="Textplatzhalter 7"/>
            <p:cNvSpPr txBox="1">
              <a:spLocks/>
            </p:cNvSpPr>
            <p:nvPr/>
          </p:nvSpPr>
          <p:spPr bwMode="gray">
            <a:xfrm>
              <a:off x="1517315" y="4023951"/>
              <a:ext cx="2356090" cy="345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108000" rIns="0" bIns="0" numCol="1" anchor="t" anchorCtr="0" compatLnSpc="1">
              <a:prstTxWarp prst="textNoShape">
                <a:avLst/>
              </a:prstTxWarp>
              <a:noAutofit/>
            </a:bodyPr>
            <a:lstStyle>
              <a:lvl1pPr algn="l" rtl="0" eaLnBrk="1" fontAlgn="base" hangingPunct="1">
                <a:spcBef>
                  <a:spcPct val="50000"/>
                </a:spcBef>
                <a:spcAft>
                  <a:spcPct val="50000"/>
                </a:spcAft>
                <a:defRPr sz="1400" cap="all" baseline="0">
                  <a:solidFill>
                    <a:schemeClr val="tx1">
                      <a:lumMod val="65000"/>
                      <a:lumOff val="35000"/>
                    </a:schemeClr>
                  </a:solidFill>
                  <a:latin typeface="+mn-lt"/>
                  <a:ea typeface="+mn-ea"/>
                  <a:cs typeface="+mn-cs"/>
                </a:defRPr>
              </a:lvl1pPr>
              <a:lvl2pPr marL="269983" indent="-269983" algn="l" rtl="0" eaLnBrk="1" fontAlgn="base" hangingPunct="1">
                <a:spcBef>
                  <a:spcPts val="300"/>
                </a:spcBef>
                <a:spcAft>
                  <a:spcPts val="600"/>
                </a:spcAft>
                <a:buClr>
                  <a:schemeClr val="tx2"/>
                </a:buClr>
                <a:buSzPct val="90000"/>
                <a:buFont typeface="Symbol" panose="05050102010706020507" pitchFamily="18" charset="2"/>
                <a:buChar char="-"/>
                <a:defRPr sz="1400">
                  <a:solidFill>
                    <a:schemeClr val="tx1"/>
                  </a:solidFill>
                  <a:latin typeface="+mj-lt"/>
                </a:defRPr>
              </a:lvl2pPr>
              <a:lvl3pPr marL="449234" indent="-179989" algn="l" rtl="0" eaLnBrk="1" fontAlgn="base" hangingPunct="1">
                <a:spcBef>
                  <a:spcPts val="300"/>
                </a:spcBef>
                <a:spcAft>
                  <a:spcPts val="600"/>
                </a:spcAft>
                <a:buFont typeface="Symbol" panose="05050102010706020507" pitchFamily="18" charset="2"/>
                <a:buChar char="-"/>
                <a:defRPr sz="1200">
                  <a:solidFill>
                    <a:schemeClr val="tx1"/>
                  </a:solidFill>
                  <a:latin typeface="+mj-lt"/>
                </a:defRPr>
              </a:lvl3pPr>
              <a:lvl4pPr marL="629960" indent="-179989" algn="l" rtl="0" eaLnBrk="1" fontAlgn="base" hangingPunct="1">
                <a:spcBef>
                  <a:spcPts val="300"/>
                </a:spcBef>
                <a:spcAft>
                  <a:spcPts val="600"/>
                </a:spcAft>
                <a:buFont typeface="Symbol" panose="05050102010706020507" pitchFamily="18" charset="2"/>
                <a:buChar char="-"/>
                <a:defRPr sz="1200">
                  <a:solidFill>
                    <a:schemeClr val="tx1"/>
                  </a:solidFill>
                  <a:latin typeface="+mj-lt"/>
                </a:defRPr>
              </a:lvl4pPr>
              <a:lvl5pPr marL="900056" indent="-233986" algn="l" rtl="0" eaLnBrk="1" fontAlgn="base" hangingPunct="1">
                <a:spcBef>
                  <a:spcPts val="300"/>
                </a:spcBef>
                <a:spcAft>
                  <a:spcPts val="600"/>
                </a:spcAft>
                <a:buChar char="»"/>
                <a:defRPr sz="1200">
                  <a:solidFill>
                    <a:schemeClr val="tx1"/>
                  </a:solidFill>
                  <a:latin typeface="+mj-lt"/>
                </a:defRPr>
              </a:lvl5pPr>
              <a:lvl6pPr marL="900056" indent="-233986" algn="l" rtl="0" eaLnBrk="1" fontAlgn="base" hangingPunct="1">
                <a:spcBef>
                  <a:spcPts val="300"/>
                </a:spcBef>
                <a:spcAft>
                  <a:spcPts val="600"/>
                </a:spcAft>
                <a:buChar char="»"/>
                <a:defRPr sz="1200">
                  <a:solidFill>
                    <a:schemeClr val="tx1"/>
                  </a:solidFill>
                  <a:latin typeface="+mj-lt"/>
                </a:defRPr>
              </a:lvl6pPr>
              <a:lvl7pPr marL="899943" indent="-233986" algn="l" rtl="0" eaLnBrk="1" fontAlgn="base" hangingPunct="1">
                <a:spcBef>
                  <a:spcPts val="300"/>
                </a:spcBef>
                <a:spcAft>
                  <a:spcPts val="600"/>
                </a:spcAft>
                <a:buChar char="»"/>
                <a:defRPr sz="1200">
                  <a:solidFill>
                    <a:schemeClr val="tx1"/>
                  </a:solidFill>
                  <a:latin typeface="+mj-lt"/>
                </a:defRPr>
              </a:lvl7pPr>
              <a:lvl8pPr marL="899943" indent="-233986" algn="l" rtl="0" eaLnBrk="1" fontAlgn="base" hangingPunct="1">
                <a:spcBef>
                  <a:spcPts val="300"/>
                </a:spcBef>
                <a:spcAft>
                  <a:spcPts val="600"/>
                </a:spcAft>
                <a:buChar char="»"/>
                <a:defRPr sz="1200">
                  <a:solidFill>
                    <a:schemeClr val="tx1"/>
                  </a:solidFill>
                  <a:latin typeface="+mj-lt"/>
                </a:defRPr>
              </a:lvl8pPr>
              <a:lvl9pPr marL="266700" indent="0" algn="l" defTabSz="895350" rtl="0" eaLnBrk="1" fontAlgn="base" hangingPunct="1">
                <a:spcBef>
                  <a:spcPts val="300"/>
                </a:spcBef>
                <a:spcAft>
                  <a:spcPts val="600"/>
                </a:spcAft>
                <a:buNone/>
                <a:defRPr sz="1600">
                  <a:solidFill>
                    <a:schemeClr val="tx2"/>
                  </a:solidFill>
                  <a:latin typeface="+mj-lt"/>
                </a:defRPr>
              </a:lvl9pPr>
            </a:lstStyle>
            <a:p>
              <a:pPr defTabSz="914400">
                <a:spcBef>
                  <a:spcPts val="0"/>
                </a:spcBef>
                <a:spcAft>
                  <a:spcPts val="0"/>
                </a:spcAft>
              </a:pPr>
              <a:r>
                <a:rPr lang="en-US" sz="1600" kern="0" cap="none" dirty="0">
                  <a:solidFill>
                    <a:schemeClr val="bg1"/>
                  </a:solidFill>
                  <a:latin typeface="Arial" panose="020B0604020202020204" pitchFamily="34" charset="0"/>
                  <a:cs typeface="Arial" panose="020B0604020202020204" pitchFamily="34" charset="0"/>
                </a:rPr>
                <a:t>PRENAME NAME</a:t>
              </a:r>
            </a:p>
          </p:txBody>
        </p:sp>
        <p:sp>
          <p:nvSpPr>
            <p:cNvPr id="23" name="Rechteck 22"/>
            <p:cNvSpPr/>
            <p:nvPr/>
          </p:nvSpPr>
          <p:spPr bwMode="gray">
            <a:xfrm>
              <a:off x="1517314" y="4440868"/>
              <a:ext cx="290144" cy="184666"/>
            </a:xfrm>
            <a:prstGeom prst="rect">
              <a:avLst/>
            </a:prstGeom>
          </p:spPr>
          <p:txBody>
            <a:bodyPr wrap="none" lIns="0" tIns="0" rIns="0" bIns="0">
              <a:spAutoFit/>
            </a:bodyPr>
            <a:lstStyle/>
            <a:p>
              <a:pPr marL="0" lvl="1" defTabSz="914400" fontAlgn="base">
                <a:spcBef>
                  <a:spcPct val="0"/>
                </a:spcBef>
                <a:spcAft>
                  <a:spcPct val="0"/>
                </a:spcAft>
                <a:buFont typeface="Symbol" panose="05050102010706020507" pitchFamily="18" charset="2"/>
                <a:buNone/>
              </a:pPr>
              <a:r>
                <a:rPr lang="en-US" sz="1200" i="1" kern="0" dirty="0">
                  <a:solidFill>
                    <a:schemeClr val="bg1"/>
                  </a:solidFill>
                  <a:latin typeface="Arial" panose="020B0604020202020204" pitchFamily="34" charset="0"/>
                  <a:cs typeface="Arial" panose="020B0604020202020204" pitchFamily="34" charset="0"/>
                </a:rPr>
                <a:t>Title</a:t>
              </a:r>
            </a:p>
          </p:txBody>
        </p:sp>
        <p:cxnSp>
          <p:nvCxnSpPr>
            <p:cNvPr id="24" name="Gerade Verbindung 80"/>
            <p:cNvCxnSpPr/>
            <p:nvPr/>
          </p:nvCxnSpPr>
          <p:spPr bwMode="gray">
            <a:xfrm>
              <a:off x="5482733" y="5318835"/>
              <a:ext cx="2356090" cy="0"/>
            </a:xfrm>
            <a:prstGeom prst="line">
              <a:avLst/>
            </a:prstGeom>
            <a:ln w="6350">
              <a:solidFill>
                <a:schemeClr val="bg2"/>
              </a:solidFill>
              <a:tailEnd type="none"/>
            </a:ln>
          </p:spPr>
          <p:style>
            <a:lnRef idx="1">
              <a:schemeClr val="accent1"/>
            </a:lnRef>
            <a:fillRef idx="0">
              <a:schemeClr val="accent1"/>
            </a:fillRef>
            <a:effectRef idx="0">
              <a:schemeClr val="accent1"/>
            </a:effectRef>
            <a:fontRef idx="minor">
              <a:schemeClr val="tx1"/>
            </a:fontRef>
          </p:style>
        </p:cxnSp>
        <p:sp>
          <p:nvSpPr>
            <p:cNvPr id="25" name="Textplatzhalter 7"/>
            <p:cNvSpPr txBox="1">
              <a:spLocks/>
            </p:cNvSpPr>
            <p:nvPr/>
          </p:nvSpPr>
          <p:spPr bwMode="gray">
            <a:xfrm>
              <a:off x="5482735" y="5318835"/>
              <a:ext cx="2356090" cy="345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108000" rIns="0" bIns="0" numCol="1" anchor="t" anchorCtr="0" compatLnSpc="1">
              <a:prstTxWarp prst="textNoShape">
                <a:avLst/>
              </a:prstTxWarp>
              <a:noAutofit/>
            </a:bodyPr>
            <a:lstStyle>
              <a:lvl1pPr algn="l" rtl="0" eaLnBrk="1" fontAlgn="base" hangingPunct="1">
                <a:spcBef>
                  <a:spcPct val="50000"/>
                </a:spcBef>
                <a:spcAft>
                  <a:spcPct val="50000"/>
                </a:spcAft>
                <a:defRPr sz="1400" cap="all" baseline="0">
                  <a:solidFill>
                    <a:schemeClr val="tx1">
                      <a:lumMod val="65000"/>
                      <a:lumOff val="35000"/>
                    </a:schemeClr>
                  </a:solidFill>
                  <a:latin typeface="+mn-lt"/>
                  <a:ea typeface="+mn-ea"/>
                  <a:cs typeface="+mn-cs"/>
                </a:defRPr>
              </a:lvl1pPr>
              <a:lvl2pPr marL="269983" indent="-269983" algn="l" rtl="0" eaLnBrk="1" fontAlgn="base" hangingPunct="1">
                <a:spcBef>
                  <a:spcPts val="300"/>
                </a:spcBef>
                <a:spcAft>
                  <a:spcPts val="600"/>
                </a:spcAft>
                <a:buClr>
                  <a:schemeClr val="tx2"/>
                </a:buClr>
                <a:buSzPct val="90000"/>
                <a:buFont typeface="Symbol" panose="05050102010706020507" pitchFamily="18" charset="2"/>
                <a:buChar char="-"/>
                <a:defRPr sz="1400">
                  <a:solidFill>
                    <a:schemeClr val="tx1"/>
                  </a:solidFill>
                  <a:latin typeface="+mj-lt"/>
                </a:defRPr>
              </a:lvl2pPr>
              <a:lvl3pPr marL="449234" indent="-179989" algn="l" rtl="0" eaLnBrk="1" fontAlgn="base" hangingPunct="1">
                <a:spcBef>
                  <a:spcPts val="300"/>
                </a:spcBef>
                <a:spcAft>
                  <a:spcPts val="600"/>
                </a:spcAft>
                <a:buFont typeface="Symbol" panose="05050102010706020507" pitchFamily="18" charset="2"/>
                <a:buChar char="-"/>
                <a:defRPr sz="1200">
                  <a:solidFill>
                    <a:schemeClr val="tx1"/>
                  </a:solidFill>
                  <a:latin typeface="+mj-lt"/>
                </a:defRPr>
              </a:lvl3pPr>
              <a:lvl4pPr marL="629960" indent="-179989" algn="l" rtl="0" eaLnBrk="1" fontAlgn="base" hangingPunct="1">
                <a:spcBef>
                  <a:spcPts val="300"/>
                </a:spcBef>
                <a:spcAft>
                  <a:spcPts val="600"/>
                </a:spcAft>
                <a:buFont typeface="Symbol" panose="05050102010706020507" pitchFamily="18" charset="2"/>
                <a:buChar char="-"/>
                <a:defRPr sz="1200">
                  <a:solidFill>
                    <a:schemeClr val="tx1"/>
                  </a:solidFill>
                  <a:latin typeface="+mj-lt"/>
                </a:defRPr>
              </a:lvl4pPr>
              <a:lvl5pPr marL="900056" indent="-233986" algn="l" rtl="0" eaLnBrk="1" fontAlgn="base" hangingPunct="1">
                <a:spcBef>
                  <a:spcPts val="300"/>
                </a:spcBef>
                <a:spcAft>
                  <a:spcPts val="600"/>
                </a:spcAft>
                <a:buChar char="»"/>
                <a:defRPr sz="1200">
                  <a:solidFill>
                    <a:schemeClr val="tx1"/>
                  </a:solidFill>
                  <a:latin typeface="+mj-lt"/>
                </a:defRPr>
              </a:lvl5pPr>
              <a:lvl6pPr marL="900056" indent="-233986" algn="l" rtl="0" eaLnBrk="1" fontAlgn="base" hangingPunct="1">
                <a:spcBef>
                  <a:spcPts val="300"/>
                </a:spcBef>
                <a:spcAft>
                  <a:spcPts val="600"/>
                </a:spcAft>
                <a:buChar char="»"/>
                <a:defRPr sz="1200">
                  <a:solidFill>
                    <a:schemeClr val="tx1"/>
                  </a:solidFill>
                  <a:latin typeface="+mj-lt"/>
                </a:defRPr>
              </a:lvl6pPr>
              <a:lvl7pPr marL="899943" indent="-233986" algn="l" rtl="0" eaLnBrk="1" fontAlgn="base" hangingPunct="1">
                <a:spcBef>
                  <a:spcPts val="300"/>
                </a:spcBef>
                <a:spcAft>
                  <a:spcPts val="600"/>
                </a:spcAft>
                <a:buChar char="»"/>
                <a:defRPr sz="1200">
                  <a:solidFill>
                    <a:schemeClr val="tx1"/>
                  </a:solidFill>
                  <a:latin typeface="+mj-lt"/>
                </a:defRPr>
              </a:lvl7pPr>
              <a:lvl8pPr marL="899943" indent="-233986" algn="l" rtl="0" eaLnBrk="1" fontAlgn="base" hangingPunct="1">
                <a:spcBef>
                  <a:spcPts val="300"/>
                </a:spcBef>
                <a:spcAft>
                  <a:spcPts val="600"/>
                </a:spcAft>
                <a:buChar char="»"/>
                <a:defRPr sz="1200">
                  <a:solidFill>
                    <a:schemeClr val="tx1"/>
                  </a:solidFill>
                  <a:latin typeface="+mj-lt"/>
                </a:defRPr>
              </a:lvl8pPr>
              <a:lvl9pPr marL="266700" indent="0" algn="l" defTabSz="895350" rtl="0" eaLnBrk="1" fontAlgn="base" hangingPunct="1">
                <a:spcBef>
                  <a:spcPts val="300"/>
                </a:spcBef>
                <a:spcAft>
                  <a:spcPts val="600"/>
                </a:spcAft>
                <a:buNone/>
                <a:defRPr sz="1600">
                  <a:solidFill>
                    <a:schemeClr val="tx2"/>
                  </a:solidFill>
                  <a:latin typeface="+mj-lt"/>
                </a:defRPr>
              </a:lvl9pPr>
            </a:lstStyle>
            <a:p>
              <a:pPr defTabSz="914400">
                <a:spcBef>
                  <a:spcPts val="0"/>
                </a:spcBef>
                <a:spcAft>
                  <a:spcPts val="0"/>
                </a:spcAft>
              </a:pPr>
              <a:r>
                <a:rPr lang="en-US" sz="1600" kern="0" cap="none" dirty="0">
                  <a:solidFill>
                    <a:schemeClr val="bg1"/>
                  </a:solidFill>
                  <a:latin typeface="Arial" panose="020B0604020202020204" pitchFamily="34" charset="0"/>
                  <a:cs typeface="Arial" panose="020B0604020202020204" pitchFamily="34" charset="0"/>
                </a:rPr>
                <a:t>PRENAME NAME</a:t>
              </a:r>
            </a:p>
          </p:txBody>
        </p:sp>
        <p:sp>
          <p:nvSpPr>
            <p:cNvPr id="26" name="Rechteck 25"/>
            <p:cNvSpPr/>
            <p:nvPr/>
          </p:nvSpPr>
          <p:spPr bwMode="gray">
            <a:xfrm>
              <a:off x="5482735" y="5735753"/>
              <a:ext cx="290144" cy="184666"/>
            </a:xfrm>
            <a:prstGeom prst="rect">
              <a:avLst/>
            </a:prstGeom>
          </p:spPr>
          <p:txBody>
            <a:bodyPr wrap="none" lIns="0" tIns="0" rIns="0" bIns="0">
              <a:spAutoFit/>
            </a:bodyPr>
            <a:lstStyle/>
            <a:p>
              <a:pPr marL="0" lvl="1" defTabSz="914400" fontAlgn="base">
                <a:spcBef>
                  <a:spcPct val="0"/>
                </a:spcBef>
                <a:spcAft>
                  <a:spcPct val="0"/>
                </a:spcAft>
                <a:buFont typeface="Symbol" panose="05050102010706020507" pitchFamily="18" charset="2"/>
                <a:buNone/>
              </a:pPr>
              <a:r>
                <a:rPr lang="en-US" sz="1200" i="1" kern="0" dirty="0">
                  <a:solidFill>
                    <a:schemeClr val="bg1"/>
                  </a:solidFill>
                  <a:latin typeface="Arial" panose="020B0604020202020204" pitchFamily="34" charset="0"/>
                  <a:cs typeface="Arial" panose="020B0604020202020204" pitchFamily="34" charset="0"/>
                </a:rPr>
                <a:t>Title</a:t>
              </a:r>
            </a:p>
          </p:txBody>
        </p:sp>
        <p:cxnSp>
          <p:nvCxnSpPr>
            <p:cNvPr id="27" name="Gerade Verbindung 85"/>
            <p:cNvCxnSpPr/>
            <p:nvPr/>
          </p:nvCxnSpPr>
          <p:spPr bwMode="gray">
            <a:xfrm>
              <a:off x="9215288" y="4023951"/>
              <a:ext cx="2356090" cy="0"/>
            </a:xfrm>
            <a:prstGeom prst="line">
              <a:avLst/>
            </a:prstGeom>
            <a:ln w="6350">
              <a:solidFill>
                <a:schemeClr val="bg2"/>
              </a:solidFill>
              <a:tailEnd type="none"/>
            </a:ln>
          </p:spPr>
          <p:style>
            <a:lnRef idx="1">
              <a:schemeClr val="accent1"/>
            </a:lnRef>
            <a:fillRef idx="0">
              <a:schemeClr val="accent1"/>
            </a:fillRef>
            <a:effectRef idx="0">
              <a:schemeClr val="accent1"/>
            </a:effectRef>
            <a:fontRef idx="minor">
              <a:schemeClr val="tx1"/>
            </a:fontRef>
          </p:style>
        </p:cxnSp>
        <p:sp>
          <p:nvSpPr>
            <p:cNvPr id="28" name="Textplatzhalter 7"/>
            <p:cNvSpPr txBox="1">
              <a:spLocks/>
            </p:cNvSpPr>
            <p:nvPr/>
          </p:nvSpPr>
          <p:spPr bwMode="gray">
            <a:xfrm>
              <a:off x="9215289" y="4023951"/>
              <a:ext cx="2356090" cy="345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108000" rIns="0" bIns="0" numCol="1" anchor="t" anchorCtr="0" compatLnSpc="1">
              <a:prstTxWarp prst="textNoShape">
                <a:avLst/>
              </a:prstTxWarp>
              <a:noAutofit/>
            </a:bodyPr>
            <a:lstStyle>
              <a:lvl1pPr algn="l" rtl="0" eaLnBrk="1" fontAlgn="base" hangingPunct="1">
                <a:spcBef>
                  <a:spcPct val="50000"/>
                </a:spcBef>
                <a:spcAft>
                  <a:spcPct val="50000"/>
                </a:spcAft>
                <a:defRPr sz="1400" cap="all" baseline="0">
                  <a:solidFill>
                    <a:schemeClr val="tx1">
                      <a:lumMod val="65000"/>
                      <a:lumOff val="35000"/>
                    </a:schemeClr>
                  </a:solidFill>
                  <a:latin typeface="+mn-lt"/>
                  <a:ea typeface="+mn-ea"/>
                  <a:cs typeface="+mn-cs"/>
                </a:defRPr>
              </a:lvl1pPr>
              <a:lvl2pPr marL="269983" indent="-269983" algn="l" rtl="0" eaLnBrk="1" fontAlgn="base" hangingPunct="1">
                <a:spcBef>
                  <a:spcPts val="300"/>
                </a:spcBef>
                <a:spcAft>
                  <a:spcPts val="600"/>
                </a:spcAft>
                <a:buClr>
                  <a:schemeClr val="tx2"/>
                </a:buClr>
                <a:buSzPct val="90000"/>
                <a:buFont typeface="Symbol" panose="05050102010706020507" pitchFamily="18" charset="2"/>
                <a:buChar char="-"/>
                <a:defRPr sz="1400">
                  <a:solidFill>
                    <a:schemeClr val="tx1"/>
                  </a:solidFill>
                  <a:latin typeface="+mj-lt"/>
                </a:defRPr>
              </a:lvl2pPr>
              <a:lvl3pPr marL="449234" indent="-179989" algn="l" rtl="0" eaLnBrk="1" fontAlgn="base" hangingPunct="1">
                <a:spcBef>
                  <a:spcPts val="300"/>
                </a:spcBef>
                <a:spcAft>
                  <a:spcPts val="600"/>
                </a:spcAft>
                <a:buFont typeface="Symbol" panose="05050102010706020507" pitchFamily="18" charset="2"/>
                <a:buChar char="-"/>
                <a:defRPr sz="1200">
                  <a:solidFill>
                    <a:schemeClr val="tx1"/>
                  </a:solidFill>
                  <a:latin typeface="+mj-lt"/>
                </a:defRPr>
              </a:lvl3pPr>
              <a:lvl4pPr marL="629960" indent="-179989" algn="l" rtl="0" eaLnBrk="1" fontAlgn="base" hangingPunct="1">
                <a:spcBef>
                  <a:spcPts val="300"/>
                </a:spcBef>
                <a:spcAft>
                  <a:spcPts val="600"/>
                </a:spcAft>
                <a:buFont typeface="Symbol" panose="05050102010706020507" pitchFamily="18" charset="2"/>
                <a:buChar char="-"/>
                <a:defRPr sz="1200">
                  <a:solidFill>
                    <a:schemeClr val="tx1"/>
                  </a:solidFill>
                  <a:latin typeface="+mj-lt"/>
                </a:defRPr>
              </a:lvl4pPr>
              <a:lvl5pPr marL="900056" indent="-233986" algn="l" rtl="0" eaLnBrk="1" fontAlgn="base" hangingPunct="1">
                <a:spcBef>
                  <a:spcPts val="300"/>
                </a:spcBef>
                <a:spcAft>
                  <a:spcPts val="600"/>
                </a:spcAft>
                <a:buChar char="»"/>
                <a:defRPr sz="1200">
                  <a:solidFill>
                    <a:schemeClr val="tx1"/>
                  </a:solidFill>
                  <a:latin typeface="+mj-lt"/>
                </a:defRPr>
              </a:lvl5pPr>
              <a:lvl6pPr marL="900056" indent="-233986" algn="l" rtl="0" eaLnBrk="1" fontAlgn="base" hangingPunct="1">
                <a:spcBef>
                  <a:spcPts val="300"/>
                </a:spcBef>
                <a:spcAft>
                  <a:spcPts val="600"/>
                </a:spcAft>
                <a:buChar char="»"/>
                <a:defRPr sz="1200">
                  <a:solidFill>
                    <a:schemeClr val="tx1"/>
                  </a:solidFill>
                  <a:latin typeface="+mj-lt"/>
                </a:defRPr>
              </a:lvl6pPr>
              <a:lvl7pPr marL="899943" indent="-233986" algn="l" rtl="0" eaLnBrk="1" fontAlgn="base" hangingPunct="1">
                <a:spcBef>
                  <a:spcPts val="300"/>
                </a:spcBef>
                <a:spcAft>
                  <a:spcPts val="600"/>
                </a:spcAft>
                <a:buChar char="»"/>
                <a:defRPr sz="1200">
                  <a:solidFill>
                    <a:schemeClr val="tx1"/>
                  </a:solidFill>
                  <a:latin typeface="+mj-lt"/>
                </a:defRPr>
              </a:lvl7pPr>
              <a:lvl8pPr marL="899943" indent="-233986" algn="l" rtl="0" eaLnBrk="1" fontAlgn="base" hangingPunct="1">
                <a:spcBef>
                  <a:spcPts val="300"/>
                </a:spcBef>
                <a:spcAft>
                  <a:spcPts val="600"/>
                </a:spcAft>
                <a:buChar char="»"/>
                <a:defRPr sz="1200">
                  <a:solidFill>
                    <a:schemeClr val="tx1"/>
                  </a:solidFill>
                  <a:latin typeface="+mj-lt"/>
                </a:defRPr>
              </a:lvl8pPr>
              <a:lvl9pPr marL="266700" indent="0" algn="l" defTabSz="895350" rtl="0" eaLnBrk="1" fontAlgn="base" hangingPunct="1">
                <a:spcBef>
                  <a:spcPts val="300"/>
                </a:spcBef>
                <a:spcAft>
                  <a:spcPts val="600"/>
                </a:spcAft>
                <a:buNone/>
                <a:defRPr sz="1600">
                  <a:solidFill>
                    <a:schemeClr val="tx2"/>
                  </a:solidFill>
                  <a:latin typeface="+mj-lt"/>
                </a:defRPr>
              </a:lvl9pPr>
            </a:lstStyle>
            <a:p>
              <a:pPr defTabSz="914400">
                <a:spcBef>
                  <a:spcPts val="0"/>
                </a:spcBef>
                <a:spcAft>
                  <a:spcPts val="0"/>
                </a:spcAft>
              </a:pPr>
              <a:r>
                <a:rPr lang="en-US" sz="1600" kern="0" cap="none" dirty="0">
                  <a:solidFill>
                    <a:schemeClr val="bg1"/>
                  </a:solidFill>
                  <a:latin typeface="Arial" panose="020B0604020202020204" pitchFamily="34" charset="0"/>
                  <a:cs typeface="Arial" panose="020B0604020202020204" pitchFamily="34" charset="0"/>
                </a:rPr>
                <a:t>PRENAME NAME</a:t>
              </a:r>
            </a:p>
          </p:txBody>
        </p:sp>
        <p:sp>
          <p:nvSpPr>
            <p:cNvPr id="29" name="Rechteck 28"/>
            <p:cNvSpPr/>
            <p:nvPr/>
          </p:nvSpPr>
          <p:spPr bwMode="gray">
            <a:xfrm>
              <a:off x="9215289" y="4440868"/>
              <a:ext cx="290144" cy="184666"/>
            </a:xfrm>
            <a:prstGeom prst="rect">
              <a:avLst/>
            </a:prstGeom>
          </p:spPr>
          <p:txBody>
            <a:bodyPr wrap="none" lIns="0" tIns="0" rIns="0" bIns="0">
              <a:spAutoFit/>
            </a:bodyPr>
            <a:lstStyle/>
            <a:p>
              <a:pPr marL="0" lvl="1" defTabSz="914400" fontAlgn="base">
                <a:spcBef>
                  <a:spcPct val="0"/>
                </a:spcBef>
                <a:spcAft>
                  <a:spcPct val="0"/>
                </a:spcAft>
                <a:buFont typeface="Symbol" panose="05050102010706020507" pitchFamily="18" charset="2"/>
                <a:buNone/>
              </a:pPr>
              <a:r>
                <a:rPr lang="en-US" sz="1200" i="1" kern="0" dirty="0">
                  <a:solidFill>
                    <a:schemeClr val="bg1"/>
                  </a:solidFill>
                  <a:latin typeface="Arial" panose="020B0604020202020204" pitchFamily="34" charset="0"/>
                  <a:cs typeface="Arial" panose="020B0604020202020204" pitchFamily="34" charset="0"/>
                </a:rPr>
                <a:t>Title</a:t>
              </a:r>
            </a:p>
          </p:txBody>
        </p:sp>
        <p:cxnSp>
          <p:nvCxnSpPr>
            <p:cNvPr id="30" name="Gerade Verbindung 90"/>
            <p:cNvCxnSpPr/>
            <p:nvPr/>
          </p:nvCxnSpPr>
          <p:spPr bwMode="gray">
            <a:xfrm>
              <a:off x="9215288" y="5318835"/>
              <a:ext cx="2356090" cy="0"/>
            </a:xfrm>
            <a:prstGeom prst="line">
              <a:avLst/>
            </a:prstGeom>
            <a:ln w="6350">
              <a:solidFill>
                <a:schemeClr val="bg2"/>
              </a:solidFill>
              <a:tailEnd type="none"/>
            </a:ln>
          </p:spPr>
          <p:style>
            <a:lnRef idx="1">
              <a:schemeClr val="accent1"/>
            </a:lnRef>
            <a:fillRef idx="0">
              <a:schemeClr val="accent1"/>
            </a:fillRef>
            <a:effectRef idx="0">
              <a:schemeClr val="accent1"/>
            </a:effectRef>
            <a:fontRef idx="minor">
              <a:schemeClr val="tx1"/>
            </a:fontRef>
          </p:style>
        </p:cxnSp>
        <p:sp>
          <p:nvSpPr>
            <p:cNvPr id="31" name="Textplatzhalter 7"/>
            <p:cNvSpPr txBox="1">
              <a:spLocks/>
            </p:cNvSpPr>
            <p:nvPr/>
          </p:nvSpPr>
          <p:spPr bwMode="gray">
            <a:xfrm>
              <a:off x="9215289" y="5318835"/>
              <a:ext cx="2356090" cy="345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108000" rIns="0" bIns="0" numCol="1" anchor="t" anchorCtr="0" compatLnSpc="1">
              <a:prstTxWarp prst="textNoShape">
                <a:avLst/>
              </a:prstTxWarp>
              <a:noAutofit/>
            </a:bodyPr>
            <a:lstStyle>
              <a:lvl1pPr algn="l" rtl="0" eaLnBrk="1" fontAlgn="base" hangingPunct="1">
                <a:spcBef>
                  <a:spcPct val="50000"/>
                </a:spcBef>
                <a:spcAft>
                  <a:spcPct val="50000"/>
                </a:spcAft>
                <a:defRPr sz="1400" cap="all" baseline="0">
                  <a:solidFill>
                    <a:schemeClr val="tx1">
                      <a:lumMod val="65000"/>
                      <a:lumOff val="35000"/>
                    </a:schemeClr>
                  </a:solidFill>
                  <a:latin typeface="+mn-lt"/>
                  <a:ea typeface="+mn-ea"/>
                  <a:cs typeface="+mn-cs"/>
                </a:defRPr>
              </a:lvl1pPr>
              <a:lvl2pPr marL="269983" indent="-269983" algn="l" rtl="0" eaLnBrk="1" fontAlgn="base" hangingPunct="1">
                <a:spcBef>
                  <a:spcPts val="300"/>
                </a:spcBef>
                <a:spcAft>
                  <a:spcPts val="600"/>
                </a:spcAft>
                <a:buClr>
                  <a:schemeClr val="tx2"/>
                </a:buClr>
                <a:buSzPct val="90000"/>
                <a:buFont typeface="Symbol" panose="05050102010706020507" pitchFamily="18" charset="2"/>
                <a:buChar char="-"/>
                <a:defRPr sz="1400">
                  <a:solidFill>
                    <a:schemeClr val="tx1"/>
                  </a:solidFill>
                  <a:latin typeface="+mj-lt"/>
                </a:defRPr>
              </a:lvl2pPr>
              <a:lvl3pPr marL="449234" indent="-179989" algn="l" rtl="0" eaLnBrk="1" fontAlgn="base" hangingPunct="1">
                <a:spcBef>
                  <a:spcPts val="300"/>
                </a:spcBef>
                <a:spcAft>
                  <a:spcPts val="600"/>
                </a:spcAft>
                <a:buFont typeface="Symbol" panose="05050102010706020507" pitchFamily="18" charset="2"/>
                <a:buChar char="-"/>
                <a:defRPr sz="1200">
                  <a:solidFill>
                    <a:schemeClr val="tx1"/>
                  </a:solidFill>
                  <a:latin typeface="+mj-lt"/>
                </a:defRPr>
              </a:lvl3pPr>
              <a:lvl4pPr marL="629960" indent="-179989" algn="l" rtl="0" eaLnBrk="1" fontAlgn="base" hangingPunct="1">
                <a:spcBef>
                  <a:spcPts val="300"/>
                </a:spcBef>
                <a:spcAft>
                  <a:spcPts val="600"/>
                </a:spcAft>
                <a:buFont typeface="Symbol" panose="05050102010706020507" pitchFamily="18" charset="2"/>
                <a:buChar char="-"/>
                <a:defRPr sz="1200">
                  <a:solidFill>
                    <a:schemeClr val="tx1"/>
                  </a:solidFill>
                  <a:latin typeface="+mj-lt"/>
                </a:defRPr>
              </a:lvl4pPr>
              <a:lvl5pPr marL="900056" indent="-233986" algn="l" rtl="0" eaLnBrk="1" fontAlgn="base" hangingPunct="1">
                <a:spcBef>
                  <a:spcPts val="300"/>
                </a:spcBef>
                <a:spcAft>
                  <a:spcPts val="600"/>
                </a:spcAft>
                <a:buChar char="»"/>
                <a:defRPr sz="1200">
                  <a:solidFill>
                    <a:schemeClr val="tx1"/>
                  </a:solidFill>
                  <a:latin typeface="+mj-lt"/>
                </a:defRPr>
              </a:lvl5pPr>
              <a:lvl6pPr marL="900056" indent="-233986" algn="l" rtl="0" eaLnBrk="1" fontAlgn="base" hangingPunct="1">
                <a:spcBef>
                  <a:spcPts val="300"/>
                </a:spcBef>
                <a:spcAft>
                  <a:spcPts val="600"/>
                </a:spcAft>
                <a:buChar char="»"/>
                <a:defRPr sz="1200">
                  <a:solidFill>
                    <a:schemeClr val="tx1"/>
                  </a:solidFill>
                  <a:latin typeface="+mj-lt"/>
                </a:defRPr>
              </a:lvl6pPr>
              <a:lvl7pPr marL="899943" indent="-233986" algn="l" rtl="0" eaLnBrk="1" fontAlgn="base" hangingPunct="1">
                <a:spcBef>
                  <a:spcPts val="300"/>
                </a:spcBef>
                <a:spcAft>
                  <a:spcPts val="600"/>
                </a:spcAft>
                <a:buChar char="»"/>
                <a:defRPr sz="1200">
                  <a:solidFill>
                    <a:schemeClr val="tx1"/>
                  </a:solidFill>
                  <a:latin typeface="+mj-lt"/>
                </a:defRPr>
              </a:lvl7pPr>
              <a:lvl8pPr marL="899943" indent="-233986" algn="l" rtl="0" eaLnBrk="1" fontAlgn="base" hangingPunct="1">
                <a:spcBef>
                  <a:spcPts val="300"/>
                </a:spcBef>
                <a:spcAft>
                  <a:spcPts val="600"/>
                </a:spcAft>
                <a:buChar char="»"/>
                <a:defRPr sz="1200">
                  <a:solidFill>
                    <a:schemeClr val="tx1"/>
                  </a:solidFill>
                  <a:latin typeface="+mj-lt"/>
                </a:defRPr>
              </a:lvl8pPr>
              <a:lvl9pPr marL="266700" indent="0" algn="l" defTabSz="895350" rtl="0" eaLnBrk="1" fontAlgn="base" hangingPunct="1">
                <a:spcBef>
                  <a:spcPts val="300"/>
                </a:spcBef>
                <a:spcAft>
                  <a:spcPts val="600"/>
                </a:spcAft>
                <a:buNone/>
                <a:defRPr sz="1600">
                  <a:solidFill>
                    <a:schemeClr val="tx2"/>
                  </a:solidFill>
                  <a:latin typeface="+mj-lt"/>
                </a:defRPr>
              </a:lvl9pPr>
            </a:lstStyle>
            <a:p>
              <a:pPr defTabSz="914400">
                <a:spcBef>
                  <a:spcPts val="0"/>
                </a:spcBef>
                <a:spcAft>
                  <a:spcPts val="0"/>
                </a:spcAft>
              </a:pPr>
              <a:r>
                <a:rPr lang="en-US" sz="1600" kern="0" cap="none" dirty="0">
                  <a:solidFill>
                    <a:schemeClr val="bg1"/>
                  </a:solidFill>
                  <a:latin typeface="Arial" panose="020B0604020202020204" pitchFamily="34" charset="0"/>
                  <a:cs typeface="Arial" panose="020B0604020202020204" pitchFamily="34" charset="0"/>
                </a:rPr>
                <a:t>PRENAME NAME</a:t>
              </a:r>
            </a:p>
          </p:txBody>
        </p:sp>
        <p:sp>
          <p:nvSpPr>
            <p:cNvPr id="32" name="Rechteck 31"/>
            <p:cNvSpPr/>
            <p:nvPr/>
          </p:nvSpPr>
          <p:spPr bwMode="gray">
            <a:xfrm>
              <a:off x="9215289" y="5735753"/>
              <a:ext cx="290144" cy="184666"/>
            </a:xfrm>
            <a:prstGeom prst="rect">
              <a:avLst/>
            </a:prstGeom>
          </p:spPr>
          <p:txBody>
            <a:bodyPr wrap="none" lIns="0" tIns="0" rIns="0" bIns="0">
              <a:spAutoFit/>
            </a:bodyPr>
            <a:lstStyle/>
            <a:p>
              <a:pPr marL="0" lvl="1" defTabSz="914400" fontAlgn="base">
                <a:spcBef>
                  <a:spcPct val="0"/>
                </a:spcBef>
                <a:spcAft>
                  <a:spcPct val="0"/>
                </a:spcAft>
                <a:buFont typeface="Symbol" panose="05050102010706020507" pitchFamily="18" charset="2"/>
                <a:buNone/>
              </a:pPr>
              <a:r>
                <a:rPr lang="en-US" sz="1200" i="1" kern="0" dirty="0">
                  <a:solidFill>
                    <a:schemeClr val="bg1"/>
                  </a:solidFill>
                  <a:latin typeface="Arial" panose="020B0604020202020204" pitchFamily="34" charset="0"/>
                  <a:cs typeface="Arial" panose="020B0604020202020204" pitchFamily="34" charset="0"/>
                </a:rPr>
                <a:t>Title</a:t>
              </a:r>
            </a:p>
          </p:txBody>
        </p:sp>
        <p:cxnSp>
          <p:nvCxnSpPr>
            <p:cNvPr id="33" name="Gerade Verbindung 95"/>
            <p:cNvCxnSpPr/>
            <p:nvPr/>
          </p:nvCxnSpPr>
          <p:spPr bwMode="gray">
            <a:xfrm>
              <a:off x="1517314" y="5318835"/>
              <a:ext cx="2356090" cy="0"/>
            </a:xfrm>
            <a:prstGeom prst="line">
              <a:avLst/>
            </a:prstGeom>
            <a:ln w="6350">
              <a:solidFill>
                <a:schemeClr val="bg2"/>
              </a:solidFill>
              <a:tailEnd type="none"/>
            </a:ln>
          </p:spPr>
          <p:style>
            <a:lnRef idx="1">
              <a:schemeClr val="accent1"/>
            </a:lnRef>
            <a:fillRef idx="0">
              <a:schemeClr val="accent1"/>
            </a:fillRef>
            <a:effectRef idx="0">
              <a:schemeClr val="accent1"/>
            </a:effectRef>
            <a:fontRef idx="minor">
              <a:schemeClr val="tx1"/>
            </a:fontRef>
          </p:style>
        </p:cxnSp>
        <p:sp>
          <p:nvSpPr>
            <p:cNvPr id="34" name="Textplatzhalter 7"/>
            <p:cNvSpPr txBox="1">
              <a:spLocks/>
            </p:cNvSpPr>
            <p:nvPr/>
          </p:nvSpPr>
          <p:spPr bwMode="gray">
            <a:xfrm>
              <a:off x="1517315" y="5318835"/>
              <a:ext cx="2356090" cy="345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108000" rIns="0" bIns="0" numCol="1" anchor="t" anchorCtr="0" compatLnSpc="1">
              <a:prstTxWarp prst="textNoShape">
                <a:avLst/>
              </a:prstTxWarp>
              <a:noAutofit/>
            </a:bodyPr>
            <a:lstStyle>
              <a:lvl1pPr algn="l" rtl="0" eaLnBrk="1" fontAlgn="base" hangingPunct="1">
                <a:spcBef>
                  <a:spcPct val="50000"/>
                </a:spcBef>
                <a:spcAft>
                  <a:spcPct val="50000"/>
                </a:spcAft>
                <a:defRPr sz="1400" cap="all" baseline="0">
                  <a:solidFill>
                    <a:schemeClr val="tx1">
                      <a:lumMod val="65000"/>
                      <a:lumOff val="35000"/>
                    </a:schemeClr>
                  </a:solidFill>
                  <a:latin typeface="+mn-lt"/>
                  <a:ea typeface="+mn-ea"/>
                  <a:cs typeface="+mn-cs"/>
                </a:defRPr>
              </a:lvl1pPr>
              <a:lvl2pPr marL="269983" indent="-269983" algn="l" rtl="0" eaLnBrk="1" fontAlgn="base" hangingPunct="1">
                <a:spcBef>
                  <a:spcPts val="300"/>
                </a:spcBef>
                <a:spcAft>
                  <a:spcPts val="600"/>
                </a:spcAft>
                <a:buClr>
                  <a:schemeClr val="tx2"/>
                </a:buClr>
                <a:buSzPct val="90000"/>
                <a:buFont typeface="Symbol" panose="05050102010706020507" pitchFamily="18" charset="2"/>
                <a:buChar char="-"/>
                <a:defRPr sz="1400">
                  <a:solidFill>
                    <a:schemeClr val="tx1"/>
                  </a:solidFill>
                  <a:latin typeface="+mj-lt"/>
                </a:defRPr>
              </a:lvl2pPr>
              <a:lvl3pPr marL="449234" indent="-179989" algn="l" rtl="0" eaLnBrk="1" fontAlgn="base" hangingPunct="1">
                <a:spcBef>
                  <a:spcPts val="300"/>
                </a:spcBef>
                <a:spcAft>
                  <a:spcPts val="600"/>
                </a:spcAft>
                <a:buFont typeface="Symbol" panose="05050102010706020507" pitchFamily="18" charset="2"/>
                <a:buChar char="-"/>
                <a:defRPr sz="1200">
                  <a:solidFill>
                    <a:schemeClr val="tx1"/>
                  </a:solidFill>
                  <a:latin typeface="+mj-lt"/>
                </a:defRPr>
              </a:lvl3pPr>
              <a:lvl4pPr marL="629960" indent="-179989" algn="l" rtl="0" eaLnBrk="1" fontAlgn="base" hangingPunct="1">
                <a:spcBef>
                  <a:spcPts val="300"/>
                </a:spcBef>
                <a:spcAft>
                  <a:spcPts val="600"/>
                </a:spcAft>
                <a:buFont typeface="Symbol" panose="05050102010706020507" pitchFamily="18" charset="2"/>
                <a:buChar char="-"/>
                <a:defRPr sz="1200">
                  <a:solidFill>
                    <a:schemeClr val="tx1"/>
                  </a:solidFill>
                  <a:latin typeface="+mj-lt"/>
                </a:defRPr>
              </a:lvl4pPr>
              <a:lvl5pPr marL="900056" indent="-233986" algn="l" rtl="0" eaLnBrk="1" fontAlgn="base" hangingPunct="1">
                <a:spcBef>
                  <a:spcPts val="300"/>
                </a:spcBef>
                <a:spcAft>
                  <a:spcPts val="600"/>
                </a:spcAft>
                <a:buChar char="»"/>
                <a:defRPr sz="1200">
                  <a:solidFill>
                    <a:schemeClr val="tx1"/>
                  </a:solidFill>
                  <a:latin typeface="+mj-lt"/>
                </a:defRPr>
              </a:lvl5pPr>
              <a:lvl6pPr marL="900056" indent="-233986" algn="l" rtl="0" eaLnBrk="1" fontAlgn="base" hangingPunct="1">
                <a:spcBef>
                  <a:spcPts val="300"/>
                </a:spcBef>
                <a:spcAft>
                  <a:spcPts val="600"/>
                </a:spcAft>
                <a:buChar char="»"/>
                <a:defRPr sz="1200">
                  <a:solidFill>
                    <a:schemeClr val="tx1"/>
                  </a:solidFill>
                  <a:latin typeface="+mj-lt"/>
                </a:defRPr>
              </a:lvl6pPr>
              <a:lvl7pPr marL="899943" indent="-233986" algn="l" rtl="0" eaLnBrk="1" fontAlgn="base" hangingPunct="1">
                <a:spcBef>
                  <a:spcPts val="300"/>
                </a:spcBef>
                <a:spcAft>
                  <a:spcPts val="600"/>
                </a:spcAft>
                <a:buChar char="»"/>
                <a:defRPr sz="1200">
                  <a:solidFill>
                    <a:schemeClr val="tx1"/>
                  </a:solidFill>
                  <a:latin typeface="+mj-lt"/>
                </a:defRPr>
              </a:lvl7pPr>
              <a:lvl8pPr marL="899943" indent="-233986" algn="l" rtl="0" eaLnBrk="1" fontAlgn="base" hangingPunct="1">
                <a:spcBef>
                  <a:spcPts val="300"/>
                </a:spcBef>
                <a:spcAft>
                  <a:spcPts val="600"/>
                </a:spcAft>
                <a:buChar char="»"/>
                <a:defRPr sz="1200">
                  <a:solidFill>
                    <a:schemeClr val="tx1"/>
                  </a:solidFill>
                  <a:latin typeface="+mj-lt"/>
                </a:defRPr>
              </a:lvl8pPr>
              <a:lvl9pPr marL="266700" indent="0" algn="l" defTabSz="895350" rtl="0" eaLnBrk="1" fontAlgn="base" hangingPunct="1">
                <a:spcBef>
                  <a:spcPts val="300"/>
                </a:spcBef>
                <a:spcAft>
                  <a:spcPts val="600"/>
                </a:spcAft>
                <a:buNone/>
                <a:defRPr sz="1600">
                  <a:solidFill>
                    <a:schemeClr val="tx2"/>
                  </a:solidFill>
                  <a:latin typeface="+mj-lt"/>
                </a:defRPr>
              </a:lvl9pPr>
            </a:lstStyle>
            <a:p>
              <a:pPr defTabSz="914400">
                <a:spcBef>
                  <a:spcPts val="0"/>
                </a:spcBef>
                <a:spcAft>
                  <a:spcPts val="0"/>
                </a:spcAft>
              </a:pPr>
              <a:r>
                <a:rPr lang="en-US" sz="1600" kern="0" cap="none" dirty="0">
                  <a:solidFill>
                    <a:schemeClr val="bg1"/>
                  </a:solidFill>
                  <a:latin typeface="Arial" panose="020B0604020202020204" pitchFamily="34" charset="0"/>
                  <a:cs typeface="Arial" panose="020B0604020202020204" pitchFamily="34" charset="0"/>
                </a:rPr>
                <a:t>PRENAME NAME</a:t>
              </a:r>
            </a:p>
          </p:txBody>
        </p:sp>
        <p:sp>
          <p:nvSpPr>
            <p:cNvPr id="35" name="Rechteck 34"/>
            <p:cNvSpPr/>
            <p:nvPr/>
          </p:nvSpPr>
          <p:spPr bwMode="gray">
            <a:xfrm>
              <a:off x="1517314" y="5735753"/>
              <a:ext cx="290144" cy="184666"/>
            </a:xfrm>
            <a:prstGeom prst="rect">
              <a:avLst/>
            </a:prstGeom>
          </p:spPr>
          <p:txBody>
            <a:bodyPr wrap="none" lIns="0" tIns="0" rIns="0" bIns="0">
              <a:spAutoFit/>
            </a:bodyPr>
            <a:lstStyle/>
            <a:p>
              <a:pPr marL="0" lvl="1" defTabSz="914400" fontAlgn="base">
                <a:spcBef>
                  <a:spcPct val="0"/>
                </a:spcBef>
                <a:spcAft>
                  <a:spcPct val="0"/>
                </a:spcAft>
                <a:buFont typeface="Symbol" panose="05050102010706020507" pitchFamily="18" charset="2"/>
                <a:buNone/>
              </a:pPr>
              <a:r>
                <a:rPr lang="en-US" sz="1200" i="1" kern="0" dirty="0">
                  <a:solidFill>
                    <a:schemeClr val="bg1"/>
                  </a:solidFill>
                  <a:latin typeface="Arial" panose="020B0604020202020204" pitchFamily="34" charset="0"/>
                  <a:cs typeface="Arial" panose="020B0604020202020204" pitchFamily="34" charset="0"/>
                </a:rPr>
                <a:t>Title</a:t>
              </a:r>
            </a:p>
          </p:txBody>
        </p:sp>
        <p:cxnSp>
          <p:nvCxnSpPr>
            <p:cNvPr id="36" name="Gerade Verbindung 100"/>
            <p:cNvCxnSpPr/>
            <p:nvPr/>
          </p:nvCxnSpPr>
          <p:spPr bwMode="gray">
            <a:xfrm>
              <a:off x="5484035" y="4023951"/>
              <a:ext cx="2356090" cy="0"/>
            </a:xfrm>
            <a:prstGeom prst="line">
              <a:avLst/>
            </a:prstGeom>
            <a:ln w="6350">
              <a:solidFill>
                <a:schemeClr val="bg2"/>
              </a:solidFill>
              <a:tailEnd type="none"/>
            </a:ln>
          </p:spPr>
          <p:style>
            <a:lnRef idx="1">
              <a:schemeClr val="accent1"/>
            </a:lnRef>
            <a:fillRef idx="0">
              <a:schemeClr val="accent1"/>
            </a:fillRef>
            <a:effectRef idx="0">
              <a:schemeClr val="accent1"/>
            </a:effectRef>
            <a:fontRef idx="minor">
              <a:schemeClr val="tx1"/>
            </a:fontRef>
          </p:style>
        </p:cxnSp>
        <p:sp>
          <p:nvSpPr>
            <p:cNvPr id="37" name="Textplatzhalter 7"/>
            <p:cNvSpPr txBox="1">
              <a:spLocks/>
            </p:cNvSpPr>
            <p:nvPr/>
          </p:nvSpPr>
          <p:spPr bwMode="gray">
            <a:xfrm>
              <a:off x="5484036" y="4023951"/>
              <a:ext cx="2356090" cy="345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108000" rIns="0" bIns="0" numCol="1" anchor="t" anchorCtr="0" compatLnSpc="1">
              <a:prstTxWarp prst="textNoShape">
                <a:avLst/>
              </a:prstTxWarp>
              <a:noAutofit/>
            </a:bodyPr>
            <a:lstStyle>
              <a:lvl1pPr algn="l" rtl="0" eaLnBrk="1" fontAlgn="base" hangingPunct="1">
                <a:spcBef>
                  <a:spcPct val="50000"/>
                </a:spcBef>
                <a:spcAft>
                  <a:spcPct val="50000"/>
                </a:spcAft>
                <a:defRPr sz="1400" cap="all" baseline="0">
                  <a:solidFill>
                    <a:schemeClr val="tx1">
                      <a:lumMod val="65000"/>
                      <a:lumOff val="35000"/>
                    </a:schemeClr>
                  </a:solidFill>
                  <a:latin typeface="+mn-lt"/>
                  <a:ea typeface="+mn-ea"/>
                  <a:cs typeface="+mn-cs"/>
                </a:defRPr>
              </a:lvl1pPr>
              <a:lvl2pPr marL="269983" indent="-269983" algn="l" rtl="0" eaLnBrk="1" fontAlgn="base" hangingPunct="1">
                <a:spcBef>
                  <a:spcPts val="300"/>
                </a:spcBef>
                <a:spcAft>
                  <a:spcPts val="600"/>
                </a:spcAft>
                <a:buClr>
                  <a:schemeClr val="tx2"/>
                </a:buClr>
                <a:buSzPct val="90000"/>
                <a:buFont typeface="Symbol" panose="05050102010706020507" pitchFamily="18" charset="2"/>
                <a:buChar char="-"/>
                <a:defRPr sz="1400">
                  <a:solidFill>
                    <a:schemeClr val="tx1"/>
                  </a:solidFill>
                  <a:latin typeface="+mj-lt"/>
                </a:defRPr>
              </a:lvl2pPr>
              <a:lvl3pPr marL="449234" indent="-179989" algn="l" rtl="0" eaLnBrk="1" fontAlgn="base" hangingPunct="1">
                <a:spcBef>
                  <a:spcPts val="300"/>
                </a:spcBef>
                <a:spcAft>
                  <a:spcPts val="600"/>
                </a:spcAft>
                <a:buFont typeface="Symbol" panose="05050102010706020507" pitchFamily="18" charset="2"/>
                <a:buChar char="-"/>
                <a:defRPr sz="1200">
                  <a:solidFill>
                    <a:schemeClr val="tx1"/>
                  </a:solidFill>
                  <a:latin typeface="+mj-lt"/>
                </a:defRPr>
              </a:lvl3pPr>
              <a:lvl4pPr marL="629960" indent="-179989" algn="l" rtl="0" eaLnBrk="1" fontAlgn="base" hangingPunct="1">
                <a:spcBef>
                  <a:spcPts val="300"/>
                </a:spcBef>
                <a:spcAft>
                  <a:spcPts val="600"/>
                </a:spcAft>
                <a:buFont typeface="Symbol" panose="05050102010706020507" pitchFamily="18" charset="2"/>
                <a:buChar char="-"/>
                <a:defRPr sz="1200">
                  <a:solidFill>
                    <a:schemeClr val="tx1"/>
                  </a:solidFill>
                  <a:latin typeface="+mj-lt"/>
                </a:defRPr>
              </a:lvl4pPr>
              <a:lvl5pPr marL="900056" indent="-233986" algn="l" rtl="0" eaLnBrk="1" fontAlgn="base" hangingPunct="1">
                <a:spcBef>
                  <a:spcPts val="300"/>
                </a:spcBef>
                <a:spcAft>
                  <a:spcPts val="600"/>
                </a:spcAft>
                <a:buChar char="»"/>
                <a:defRPr sz="1200">
                  <a:solidFill>
                    <a:schemeClr val="tx1"/>
                  </a:solidFill>
                  <a:latin typeface="+mj-lt"/>
                </a:defRPr>
              </a:lvl5pPr>
              <a:lvl6pPr marL="900056" indent="-233986" algn="l" rtl="0" eaLnBrk="1" fontAlgn="base" hangingPunct="1">
                <a:spcBef>
                  <a:spcPts val="300"/>
                </a:spcBef>
                <a:spcAft>
                  <a:spcPts val="600"/>
                </a:spcAft>
                <a:buChar char="»"/>
                <a:defRPr sz="1200">
                  <a:solidFill>
                    <a:schemeClr val="tx1"/>
                  </a:solidFill>
                  <a:latin typeface="+mj-lt"/>
                </a:defRPr>
              </a:lvl6pPr>
              <a:lvl7pPr marL="899943" indent="-233986" algn="l" rtl="0" eaLnBrk="1" fontAlgn="base" hangingPunct="1">
                <a:spcBef>
                  <a:spcPts val="300"/>
                </a:spcBef>
                <a:spcAft>
                  <a:spcPts val="600"/>
                </a:spcAft>
                <a:buChar char="»"/>
                <a:defRPr sz="1200">
                  <a:solidFill>
                    <a:schemeClr val="tx1"/>
                  </a:solidFill>
                  <a:latin typeface="+mj-lt"/>
                </a:defRPr>
              </a:lvl7pPr>
              <a:lvl8pPr marL="899943" indent="-233986" algn="l" rtl="0" eaLnBrk="1" fontAlgn="base" hangingPunct="1">
                <a:spcBef>
                  <a:spcPts val="300"/>
                </a:spcBef>
                <a:spcAft>
                  <a:spcPts val="600"/>
                </a:spcAft>
                <a:buChar char="»"/>
                <a:defRPr sz="1200">
                  <a:solidFill>
                    <a:schemeClr val="tx1"/>
                  </a:solidFill>
                  <a:latin typeface="+mj-lt"/>
                </a:defRPr>
              </a:lvl8pPr>
              <a:lvl9pPr marL="266700" indent="0" algn="l" defTabSz="895350" rtl="0" eaLnBrk="1" fontAlgn="base" hangingPunct="1">
                <a:spcBef>
                  <a:spcPts val="300"/>
                </a:spcBef>
                <a:spcAft>
                  <a:spcPts val="600"/>
                </a:spcAft>
                <a:buNone/>
                <a:defRPr sz="1600">
                  <a:solidFill>
                    <a:schemeClr val="tx2"/>
                  </a:solidFill>
                  <a:latin typeface="+mj-lt"/>
                </a:defRPr>
              </a:lvl9pPr>
            </a:lstStyle>
            <a:p>
              <a:pPr defTabSz="914400">
                <a:spcBef>
                  <a:spcPts val="0"/>
                </a:spcBef>
                <a:spcAft>
                  <a:spcPts val="0"/>
                </a:spcAft>
              </a:pPr>
              <a:r>
                <a:rPr lang="en-US" sz="1600" kern="0" cap="none" dirty="0">
                  <a:solidFill>
                    <a:schemeClr val="bg1"/>
                  </a:solidFill>
                  <a:latin typeface="Arial" panose="020B0604020202020204" pitchFamily="34" charset="0"/>
                  <a:cs typeface="Arial" panose="020B0604020202020204" pitchFamily="34" charset="0"/>
                </a:rPr>
                <a:t>PRENAME NAME </a:t>
              </a:r>
            </a:p>
          </p:txBody>
        </p:sp>
        <p:sp>
          <p:nvSpPr>
            <p:cNvPr id="38" name="Rechteck 37"/>
            <p:cNvSpPr/>
            <p:nvPr/>
          </p:nvSpPr>
          <p:spPr bwMode="gray">
            <a:xfrm>
              <a:off x="5484036" y="4440868"/>
              <a:ext cx="290144" cy="184666"/>
            </a:xfrm>
            <a:prstGeom prst="rect">
              <a:avLst/>
            </a:prstGeom>
          </p:spPr>
          <p:txBody>
            <a:bodyPr wrap="none" lIns="0" tIns="0" rIns="0" bIns="0">
              <a:spAutoFit/>
            </a:bodyPr>
            <a:lstStyle/>
            <a:p>
              <a:pPr marL="0" lvl="1" defTabSz="914400" fontAlgn="base">
                <a:spcBef>
                  <a:spcPct val="0"/>
                </a:spcBef>
                <a:spcAft>
                  <a:spcPct val="0"/>
                </a:spcAft>
                <a:buFont typeface="Symbol" panose="05050102010706020507" pitchFamily="18" charset="2"/>
                <a:buNone/>
              </a:pPr>
              <a:r>
                <a:rPr lang="en-US" sz="1200" i="1" kern="0" dirty="0">
                  <a:solidFill>
                    <a:schemeClr val="bg1"/>
                  </a:solidFill>
                  <a:latin typeface="Arial" panose="020B0604020202020204" pitchFamily="34" charset="0"/>
                  <a:cs typeface="Arial" panose="020B0604020202020204" pitchFamily="34" charset="0"/>
                </a:rPr>
                <a:t>Title</a:t>
              </a:r>
            </a:p>
          </p:txBody>
        </p:sp>
        <p:grpSp>
          <p:nvGrpSpPr>
            <p:cNvPr id="50" name="Gruppieren 49"/>
            <p:cNvGrpSpPr/>
            <p:nvPr/>
          </p:nvGrpSpPr>
          <p:grpSpPr bwMode="gray">
            <a:xfrm>
              <a:off x="626511" y="4022382"/>
              <a:ext cx="826244" cy="921600"/>
              <a:chOff x="-555854" y="2842261"/>
              <a:chExt cx="826244" cy="921600"/>
            </a:xfrm>
          </p:grpSpPr>
          <p:sp>
            <p:nvSpPr>
              <p:cNvPr id="49" name="Rechteck 48"/>
              <p:cNvSpPr/>
              <p:nvPr/>
            </p:nvSpPr>
            <p:spPr bwMode="gray">
              <a:xfrm>
                <a:off x="-555854" y="2842261"/>
                <a:ext cx="826244" cy="92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latin typeface="Arial" panose="020B0604020202020204" pitchFamily="34" charset="0"/>
                  <a:cs typeface="Arial" panose="020B0604020202020204" pitchFamily="34" charset="0"/>
                </a:endParaRPr>
              </a:p>
            </p:txBody>
          </p:sp>
          <p:sp>
            <p:nvSpPr>
              <p:cNvPr id="48" name="Freeform 249"/>
              <p:cNvSpPr>
                <a:spLocks/>
              </p:cNvSpPr>
              <p:nvPr/>
            </p:nvSpPr>
            <p:spPr bwMode="gray">
              <a:xfrm>
                <a:off x="-494712" y="2958062"/>
                <a:ext cx="695914" cy="700526"/>
              </a:xfrm>
              <a:custGeom>
                <a:avLst/>
                <a:gdLst>
                  <a:gd name="T0" fmla="*/ 2060 w 2070"/>
                  <a:gd name="T1" fmla="*/ 1876 h 2084"/>
                  <a:gd name="T2" fmla="*/ 2032 w 2070"/>
                  <a:gd name="T3" fmla="*/ 1822 h 2084"/>
                  <a:gd name="T4" fmla="*/ 1982 w 2070"/>
                  <a:gd name="T5" fmla="*/ 1778 h 2084"/>
                  <a:gd name="T6" fmla="*/ 1922 w 2070"/>
                  <a:gd name="T7" fmla="*/ 1744 h 2084"/>
                  <a:gd name="T8" fmla="*/ 1492 w 2070"/>
                  <a:gd name="T9" fmla="*/ 1580 h 2084"/>
                  <a:gd name="T10" fmla="*/ 1306 w 2070"/>
                  <a:gd name="T11" fmla="*/ 1506 h 2084"/>
                  <a:gd name="T12" fmla="*/ 1346 w 2070"/>
                  <a:gd name="T13" fmla="*/ 1284 h 2084"/>
                  <a:gd name="T14" fmla="*/ 1452 w 2070"/>
                  <a:gd name="T15" fmla="*/ 1262 h 2084"/>
                  <a:gd name="T16" fmla="*/ 1546 w 2070"/>
                  <a:gd name="T17" fmla="*/ 1226 h 2084"/>
                  <a:gd name="T18" fmla="*/ 1624 w 2070"/>
                  <a:gd name="T19" fmla="*/ 1182 h 2084"/>
                  <a:gd name="T20" fmla="*/ 1732 w 2070"/>
                  <a:gd name="T21" fmla="*/ 1096 h 2084"/>
                  <a:gd name="T22" fmla="*/ 1746 w 2070"/>
                  <a:gd name="T23" fmla="*/ 1070 h 2084"/>
                  <a:gd name="T24" fmla="*/ 1744 w 2070"/>
                  <a:gd name="T25" fmla="*/ 1030 h 2084"/>
                  <a:gd name="T26" fmla="*/ 1716 w 2070"/>
                  <a:gd name="T27" fmla="*/ 990 h 2084"/>
                  <a:gd name="T28" fmla="*/ 1618 w 2070"/>
                  <a:gd name="T29" fmla="*/ 892 h 2084"/>
                  <a:gd name="T30" fmla="*/ 1566 w 2070"/>
                  <a:gd name="T31" fmla="*/ 832 h 2084"/>
                  <a:gd name="T32" fmla="*/ 1526 w 2070"/>
                  <a:gd name="T33" fmla="*/ 772 h 2084"/>
                  <a:gd name="T34" fmla="*/ 1500 w 2070"/>
                  <a:gd name="T35" fmla="*/ 706 h 2084"/>
                  <a:gd name="T36" fmla="*/ 1484 w 2070"/>
                  <a:gd name="T37" fmla="*/ 632 h 2084"/>
                  <a:gd name="T38" fmla="*/ 1474 w 2070"/>
                  <a:gd name="T39" fmla="*/ 432 h 2084"/>
                  <a:gd name="T40" fmla="*/ 1466 w 2070"/>
                  <a:gd name="T41" fmla="*/ 356 h 2084"/>
                  <a:gd name="T42" fmla="*/ 1426 w 2070"/>
                  <a:gd name="T43" fmla="*/ 242 h 2084"/>
                  <a:gd name="T44" fmla="*/ 1356 w 2070"/>
                  <a:gd name="T45" fmla="*/ 140 h 2084"/>
                  <a:gd name="T46" fmla="*/ 1256 w 2070"/>
                  <a:gd name="T47" fmla="*/ 60 h 2084"/>
                  <a:gd name="T48" fmla="*/ 1176 w 2070"/>
                  <a:gd name="T49" fmla="*/ 22 h 2084"/>
                  <a:gd name="T50" fmla="*/ 1108 w 2070"/>
                  <a:gd name="T51" fmla="*/ 6 h 2084"/>
                  <a:gd name="T52" fmla="*/ 1034 w 2070"/>
                  <a:gd name="T53" fmla="*/ 0 h 2084"/>
                  <a:gd name="T54" fmla="*/ 986 w 2070"/>
                  <a:gd name="T55" fmla="*/ 4 h 2084"/>
                  <a:gd name="T56" fmla="*/ 916 w 2070"/>
                  <a:gd name="T57" fmla="*/ 16 h 2084"/>
                  <a:gd name="T58" fmla="*/ 852 w 2070"/>
                  <a:gd name="T59" fmla="*/ 40 h 2084"/>
                  <a:gd name="T60" fmla="*/ 746 w 2070"/>
                  <a:gd name="T61" fmla="*/ 110 h 2084"/>
                  <a:gd name="T62" fmla="*/ 666 w 2070"/>
                  <a:gd name="T63" fmla="*/ 206 h 2084"/>
                  <a:gd name="T64" fmla="*/ 616 w 2070"/>
                  <a:gd name="T65" fmla="*/ 316 h 2084"/>
                  <a:gd name="T66" fmla="*/ 598 w 2070"/>
                  <a:gd name="T67" fmla="*/ 432 h 2084"/>
                  <a:gd name="T68" fmla="*/ 598 w 2070"/>
                  <a:gd name="T69" fmla="*/ 574 h 2084"/>
                  <a:gd name="T70" fmla="*/ 582 w 2070"/>
                  <a:gd name="T71" fmla="*/ 706 h 2084"/>
                  <a:gd name="T72" fmla="*/ 558 w 2070"/>
                  <a:gd name="T73" fmla="*/ 772 h 2084"/>
                  <a:gd name="T74" fmla="*/ 520 w 2070"/>
                  <a:gd name="T75" fmla="*/ 832 h 2084"/>
                  <a:gd name="T76" fmla="*/ 466 w 2070"/>
                  <a:gd name="T77" fmla="*/ 892 h 2084"/>
                  <a:gd name="T78" fmla="*/ 360 w 2070"/>
                  <a:gd name="T79" fmla="*/ 1002 h 2084"/>
                  <a:gd name="T80" fmla="*/ 328 w 2070"/>
                  <a:gd name="T81" fmla="*/ 1050 h 2084"/>
                  <a:gd name="T82" fmla="*/ 322 w 2070"/>
                  <a:gd name="T83" fmla="*/ 1094 h 2084"/>
                  <a:gd name="T84" fmla="*/ 336 w 2070"/>
                  <a:gd name="T85" fmla="*/ 1120 h 2084"/>
                  <a:gd name="T86" fmla="*/ 390 w 2070"/>
                  <a:gd name="T87" fmla="*/ 1160 h 2084"/>
                  <a:gd name="T88" fmla="*/ 532 w 2070"/>
                  <a:gd name="T89" fmla="*/ 1224 h 2084"/>
                  <a:gd name="T90" fmla="*/ 716 w 2070"/>
                  <a:gd name="T91" fmla="*/ 1280 h 2084"/>
                  <a:gd name="T92" fmla="*/ 762 w 2070"/>
                  <a:gd name="T93" fmla="*/ 1506 h 2084"/>
                  <a:gd name="T94" fmla="*/ 578 w 2070"/>
                  <a:gd name="T95" fmla="*/ 1580 h 2084"/>
                  <a:gd name="T96" fmla="*/ 148 w 2070"/>
                  <a:gd name="T97" fmla="*/ 1744 h 2084"/>
                  <a:gd name="T98" fmla="*/ 86 w 2070"/>
                  <a:gd name="T99" fmla="*/ 1778 h 2084"/>
                  <a:gd name="T100" fmla="*/ 36 w 2070"/>
                  <a:gd name="T101" fmla="*/ 1822 h 2084"/>
                  <a:gd name="T102" fmla="*/ 10 w 2070"/>
                  <a:gd name="T103" fmla="*/ 1876 h 2084"/>
                  <a:gd name="T104" fmla="*/ 2 w 2070"/>
                  <a:gd name="T105" fmla="*/ 1908 h 2084"/>
                  <a:gd name="T106" fmla="*/ 0 w 2070"/>
                  <a:gd name="T107" fmla="*/ 2030 h 2084"/>
                  <a:gd name="T108" fmla="*/ 10 w 2070"/>
                  <a:gd name="T109" fmla="*/ 2060 h 2084"/>
                  <a:gd name="T110" fmla="*/ 34 w 2070"/>
                  <a:gd name="T111" fmla="*/ 2080 h 2084"/>
                  <a:gd name="T112" fmla="*/ 2014 w 2070"/>
                  <a:gd name="T113" fmla="*/ 2084 h 2084"/>
                  <a:gd name="T114" fmla="*/ 2036 w 2070"/>
                  <a:gd name="T115" fmla="*/ 2080 h 2084"/>
                  <a:gd name="T116" fmla="*/ 2060 w 2070"/>
                  <a:gd name="T117" fmla="*/ 2060 h 2084"/>
                  <a:gd name="T118" fmla="*/ 2070 w 2070"/>
                  <a:gd name="T119" fmla="*/ 2030 h 2084"/>
                  <a:gd name="T120" fmla="*/ 2068 w 2070"/>
                  <a:gd name="T121" fmla="*/ 1908 h 2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0" h="2084">
                    <a:moveTo>
                      <a:pt x="2064" y="1898"/>
                    </a:moveTo>
                    <a:lnTo>
                      <a:pt x="2064" y="1898"/>
                    </a:lnTo>
                    <a:lnTo>
                      <a:pt x="2060" y="1876"/>
                    </a:lnTo>
                    <a:lnTo>
                      <a:pt x="2052" y="1856"/>
                    </a:lnTo>
                    <a:lnTo>
                      <a:pt x="2044" y="1838"/>
                    </a:lnTo>
                    <a:lnTo>
                      <a:pt x="2032" y="1822"/>
                    </a:lnTo>
                    <a:lnTo>
                      <a:pt x="2018" y="1806"/>
                    </a:lnTo>
                    <a:lnTo>
                      <a:pt x="2002" y="1792"/>
                    </a:lnTo>
                    <a:lnTo>
                      <a:pt x="1982" y="1778"/>
                    </a:lnTo>
                    <a:lnTo>
                      <a:pt x="1960" y="1764"/>
                    </a:lnTo>
                    <a:lnTo>
                      <a:pt x="1960" y="1764"/>
                    </a:lnTo>
                    <a:lnTo>
                      <a:pt x="1922" y="1744"/>
                    </a:lnTo>
                    <a:lnTo>
                      <a:pt x="1860" y="1720"/>
                    </a:lnTo>
                    <a:lnTo>
                      <a:pt x="1690" y="1656"/>
                    </a:lnTo>
                    <a:lnTo>
                      <a:pt x="1492" y="1580"/>
                    </a:lnTo>
                    <a:lnTo>
                      <a:pt x="1396" y="1542"/>
                    </a:lnTo>
                    <a:lnTo>
                      <a:pt x="1306" y="1506"/>
                    </a:lnTo>
                    <a:lnTo>
                      <a:pt x="1306" y="1506"/>
                    </a:lnTo>
                    <a:lnTo>
                      <a:pt x="1306" y="1288"/>
                    </a:lnTo>
                    <a:lnTo>
                      <a:pt x="1306" y="1288"/>
                    </a:lnTo>
                    <a:lnTo>
                      <a:pt x="1346" y="1284"/>
                    </a:lnTo>
                    <a:lnTo>
                      <a:pt x="1382" y="1278"/>
                    </a:lnTo>
                    <a:lnTo>
                      <a:pt x="1418" y="1270"/>
                    </a:lnTo>
                    <a:lnTo>
                      <a:pt x="1452" y="1262"/>
                    </a:lnTo>
                    <a:lnTo>
                      <a:pt x="1484" y="1250"/>
                    </a:lnTo>
                    <a:lnTo>
                      <a:pt x="1516" y="1240"/>
                    </a:lnTo>
                    <a:lnTo>
                      <a:pt x="1546" y="1226"/>
                    </a:lnTo>
                    <a:lnTo>
                      <a:pt x="1574" y="1212"/>
                    </a:lnTo>
                    <a:lnTo>
                      <a:pt x="1600" y="1198"/>
                    </a:lnTo>
                    <a:lnTo>
                      <a:pt x="1624" y="1182"/>
                    </a:lnTo>
                    <a:lnTo>
                      <a:pt x="1668" y="1152"/>
                    </a:lnTo>
                    <a:lnTo>
                      <a:pt x="1704" y="1122"/>
                    </a:lnTo>
                    <a:lnTo>
                      <a:pt x="1732" y="1096"/>
                    </a:lnTo>
                    <a:lnTo>
                      <a:pt x="1732" y="1096"/>
                    </a:lnTo>
                    <a:lnTo>
                      <a:pt x="1740" y="1082"/>
                    </a:lnTo>
                    <a:lnTo>
                      <a:pt x="1746" y="1070"/>
                    </a:lnTo>
                    <a:lnTo>
                      <a:pt x="1748" y="1056"/>
                    </a:lnTo>
                    <a:lnTo>
                      <a:pt x="1748" y="1044"/>
                    </a:lnTo>
                    <a:lnTo>
                      <a:pt x="1744" y="1030"/>
                    </a:lnTo>
                    <a:lnTo>
                      <a:pt x="1736" y="1018"/>
                    </a:lnTo>
                    <a:lnTo>
                      <a:pt x="1728" y="1004"/>
                    </a:lnTo>
                    <a:lnTo>
                      <a:pt x="1716" y="990"/>
                    </a:lnTo>
                    <a:lnTo>
                      <a:pt x="1688" y="958"/>
                    </a:lnTo>
                    <a:lnTo>
                      <a:pt x="1654" y="926"/>
                    </a:lnTo>
                    <a:lnTo>
                      <a:pt x="1618" y="892"/>
                    </a:lnTo>
                    <a:lnTo>
                      <a:pt x="1582" y="852"/>
                    </a:lnTo>
                    <a:lnTo>
                      <a:pt x="1582" y="852"/>
                    </a:lnTo>
                    <a:lnTo>
                      <a:pt x="1566" y="832"/>
                    </a:lnTo>
                    <a:lnTo>
                      <a:pt x="1552" y="812"/>
                    </a:lnTo>
                    <a:lnTo>
                      <a:pt x="1538" y="792"/>
                    </a:lnTo>
                    <a:lnTo>
                      <a:pt x="1526" y="772"/>
                    </a:lnTo>
                    <a:lnTo>
                      <a:pt x="1516" y="750"/>
                    </a:lnTo>
                    <a:lnTo>
                      <a:pt x="1508" y="730"/>
                    </a:lnTo>
                    <a:lnTo>
                      <a:pt x="1500" y="706"/>
                    </a:lnTo>
                    <a:lnTo>
                      <a:pt x="1494" y="684"/>
                    </a:lnTo>
                    <a:lnTo>
                      <a:pt x="1488" y="658"/>
                    </a:lnTo>
                    <a:lnTo>
                      <a:pt x="1484" y="632"/>
                    </a:lnTo>
                    <a:lnTo>
                      <a:pt x="1478" y="574"/>
                    </a:lnTo>
                    <a:lnTo>
                      <a:pt x="1474" y="508"/>
                    </a:lnTo>
                    <a:lnTo>
                      <a:pt x="1474" y="432"/>
                    </a:lnTo>
                    <a:lnTo>
                      <a:pt x="1474" y="432"/>
                    </a:lnTo>
                    <a:lnTo>
                      <a:pt x="1472" y="394"/>
                    </a:lnTo>
                    <a:lnTo>
                      <a:pt x="1466" y="356"/>
                    </a:lnTo>
                    <a:lnTo>
                      <a:pt x="1456" y="316"/>
                    </a:lnTo>
                    <a:lnTo>
                      <a:pt x="1444" y="278"/>
                    </a:lnTo>
                    <a:lnTo>
                      <a:pt x="1426" y="242"/>
                    </a:lnTo>
                    <a:lnTo>
                      <a:pt x="1406" y="206"/>
                    </a:lnTo>
                    <a:lnTo>
                      <a:pt x="1382" y="172"/>
                    </a:lnTo>
                    <a:lnTo>
                      <a:pt x="1356" y="140"/>
                    </a:lnTo>
                    <a:lnTo>
                      <a:pt x="1326" y="110"/>
                    </a:lnTo>
                    <a:lnTo>
                      <a:pt x="1292" y="84"/>
                    </a:lnTo>
                    <a:lnTo>
                      <a:pt x="1256" y="60"/>
                    </a:lnTo>
                    <a:lnTo>
                      <a:pt x="1218" y="40"/>
                    </a:lnTo>
                    <a:lnTo>
                      <a:pt x="1196" y="30"/>
                    </a:lnTo>
                    <a:lnTo>
                      <a:pt x="1176" y="22"/>
                    </a:lnTo>
                    <a:lnTo>
                      <a:pt x="1154" y="16"/>
                    </a:lnTo>
                    <a:lnTo>
                      <a:pt x="1130" y="10"/>
                    </a:lnTo>
                    <a:lnTo>
                      <a:pt x="1108" y="6"/>
                    </a:lnTo>
                    <a:lnTo>
                      <a:pt x="1084" y="4"/>
                    </a:lnTo>
                    <a:lnTo>
                      <a:pt x="1060" y="2"/>
                    </a:lnTo>
                    <a:lnTo>
                      <a:pt x="1034" y="0"/>
                    </a:lnTo>
                    <a:lnTo>
                      <a:pt x="1034" y="0"/>
                    </a:lnTo>
                    <a:lnTo>
                      <a:pt x="1010" y="2"/>
                    </a:lnTo>
                    <a:lnTo>
                      <a:pt x="986" y="4"/>
                    </a:lnTo>
                    <a:lnTo>
                      <a:pt x="962" y="6"/>
                    </a:lnTo>
                    <a:lnTo>
                      <a:pt x="938" y="10"/>
                    </a:lnTo>
                    <a:lnTo>
                      <a:pt x="916" y="16"/>
                    </a:lnTo>
                    <a:lnTo>
                      <a:pt x="894" y="22"/>
                    </a:lnTo>
                    <a:lnTo>
                      <a:pt x="874" y="30"/>
                    </a:lnTo>
                    <a:lnTo>
                      <a:pt x="852" y="40"/>
                    </a:lnTo>
                    <a:lnTo>
                      <a:pt x="814" y="60"/>
                    </a:lnTo>
                    <a:lnTo>
                      <a:pt x="778" y="84"/>
                    </a:lnTo>
                    <a:lnTo>
                      <a:pt x="746" y="110"/>
                    </a:lnTo>
                    <a:lnTo>
                      <a:pt x="716" y="140"/>
                    </a:lnTo>
                    <a:lnTo>
                      <a:pt x="688" y="172"/>
                    </a:lnTo>
                    <a:lnTo>
                      <a:pt x="666" y="206"/>
                    </a:lnTo>
                    <a:lnTo>
                      <a:pt x="646" y="242"/>
                    </a:lnTo>
                    <a:lnTo>
                      <a:pt x="630" y="278"/>
                    </a:lnTo>
                    <a:lnTo>
                      <a:pt x="616" y="316"/>
                    </a:lnTo>
                    <a:lnTo>
                      <a:pt x="606" y="356"/>
                    </a:lnTo>
                    <a:lnTo>
                      <a:pt x="600" y="394"/>
                    </a:lnTo>
                    <a:lnTo>
                      <a:pt x="598" y="432"/>
                    </a:lnTo>
                    <a:lnTo>
                      <a:pt x="598" y="432"/>
                    </a:lnTo>
                    <a:lnTo>
                      <a:pt x="598" y="508"/>
                    </a:lnTo>
                    <a:lnTo>
                      <a:pt x="598" y="574"/>
                    </a:lnTo>
                    <a:lnTo>
                      <a:pt x="594" y="632"/>
                    </a:lnTo>
                    <a:lnTo>
                      <a:pt x="586" y="684"/>
                    </a:lnTo>
                    <a:lnTo>
                      <a:pt x="582" y="706"/>
                    </a:lnTo>
                    <a:lnTo>
                      <a:pt x="574" y="730"/>
                    </a:lnTo>
                    <a:lnTo>
                      <a:pt x="568" y="750"/>
                    </a:lnTo>
                    <a:lnTo>
                      <a:pt x="558" y="772"/>
                    </a:lnTo>
                    <a:lnTo>
                      <a:pt x="548" y="792"/>
                    </a:lnTo>
                    <a:lnTo>
                      <a:pt x="534" y="812"/>
                    </a:lnTo>
                    <a:lnTo>
                      <a:pt x="520" y="832"/>
                    </a:lnTo>
                    <a:lnTo>
                      <a:pt x="504" y="852"/>
                    </a:lnTo>
                    <a:lnTo>
                      <a:pt x="504" y="852"/>
                    </a:lnTo>
                    <a:lnTo>
                      <a:pt x="466" y="892"/>
                    </a:lnTo>
                    <a:lnTo>
                      <a:pt x="430" y="930"/>
                    </a:lnTo>
                    <a:lnTo>
                      <a:pt x="392" y="966"/>
                    </a:lnTo>
                    <a:lnTo>
                      <a:pt x="360" y="1002"/>
                    </a:lnTo>
                    <a:lnTo>
                      <a:pt x="348" y="1018"/>
                    </a:lnTo>
                    <a:lnTo>
                      <a:pt x="336" y="1034"/>
                    </a:lnTo>
                    <a:lnTo>
                      <a:pt x="328" y="1050"/>
                    </a:lnTo>
                    <a:lnTo>
                      <a:pt x="322" y="1064"/>
                    </a:lnTo>
                    <a:lnTo>
                      <a:pt x="320" y="1080"/>
                    </a:lnTo>
                    <a:lnTo>
                      <a:pt x="322" y="1094"/>
                    </a:lnTo>
                    <a:lnTo>
                      <a:pt x="326" y="1106"/>
                    </a:lnTo>
                    <a:lnTo>
                      <a:pt x="336" y="1120"/>
                    </a:lnTo>
                    <a:lnTo>
                      <a:pt x="336" y="1120"/>
                    </a:lnTo>
                    <a:lnTo>
                      <a:pt x="350" y="1134"/>
                    </a:lnTo>
                    <a:lnTo>
                      <a:pt x="368" y="1146"/>
                    </a:lnTo>
                    <a:lnTo>
                      <a:pt x="390" y="1160"/>
                    </a:lnTo>
                    <a:lnTo>
                      <a:pt x="414" y="1174"/>
                    </a:lnTo>
                    <a:lnTo>
                      <a:pt x="470" y="1200"/>
                    </a:lnTo>
                    <a:lnTo>
                      <a:pt x="532" y="1224"/>
                    </a:lnTo>
                    <a:lnTo>
                      <a:pt x="596" y="1246"/>
                    </a:lnTo>
                    <a:lnTo>
                      <a:pt x="658" y="1266"/>
                    </a:lnTo>
                    <a:lnTo>
                      <a:pt x="716" y="1280"/>
                    </a:lnTo>
                    <a:lnTo>
                      <a:pt x="762" y="1288"/>
                    </a:lnTo>
                    <a:lnTo>
                      <a:pt x="762" y="1288"/>
                    </a:lnTo>
                    <a:lnTo>
                      <a:pt x="762" y="1506"/>
                    </a:lnTo>
                    <a:lnTo>
                      <a:pt x="762" y="1506"/>
                    </a:lnTo>
                    <a:lnTo>
                      <a:pt x="674" y="1542"/>
                    </a:lnTo>
                    <a:lnTo>
                      <a:pt x="578" y="1580"/>
                    </a:lnTo>
                    <a:lnTo>
                      <a:pt x="380" y="1656"/>
                    </a:lnTo>
                    <a:lnTo>
                      <a:pt x="210" y="1720"/>
                    </a:lnTo>
                    <a:lnTo>
                      <a:pt x="148" y="1744"/>
                    </a:lnTo>
                    <a:lnTo>
                      <a:pt x="108" y="1764"/>
                    </a:lnTo>
                    <a:lnTo>
                      <a:pt x="108" y="1764"/>
                    </a:lnTo>
                    <a:lnTo>
                      <a:pt x="86" y="1778"/>
                    </a:lnTo>
                    <a:lnTo>
                      <a:pt x="66" y="1792"/>
                    </a:lnTo>
                    <a:lnTo>
                      <a:pt x="50" y="1806"/>
                    </a:lnTo>
                    <a:lnTo>
                      <a:pt x="36" y="1822"/>
                    </a:lnTo>
                    <a:lnTo>
                      <a:pt x="26" y="1838"/>
                    </a:lnTo>
                    <a:lnTo>
                      <a:pt x="16" y="1856"/>
                    </a:lnTo>
                    <a:lnTo>
                      <a:pt x="10" y="1876"/>
                    </a:lnTo>
                    <a:lnTo>
                      <a:pt x="6" y="1898"/>
                    </a:lnTo>
                    <a:lnTo>
                      <a:pt x="6" y="1898"/>
                    </a:lnTo>
                    <a:lnTo>
                      <a:pt x="2" y="1908"/>
                    </a:lnTo>
                    <a:lnTo>
                      <a:pt x="0" y="1920"/>
                    </a:lnTo>
                    <a:lnTo>
                      <a:pt x="0" y="2030"/>
                    </a:lnTo>
                    <a:lnTo>
                      <a:pt x="0" y="2030"/>
                    </a:lnTo>
                    <a:lnTo>
                      <a:pt x="2" y="2040"/>
                    </a:lnTo>
                    <a:lnTo>
                      <a:pt x="4" y="2050"/>
                    </a:lnTo>
                    <a:lnTo>
                      <a:pt x="10" y="2060"/>
                    </a:lnTo>
                    <a:lnTo>
                      <a:pt x="16" y="2068"/>
                    </a:lnTo>
                    <a:lnTo>
                      <a:pt x="24" y="2074"/>
                    </a:lnTo>
                    <a:lnTo>
                      <a:pt x="34" y="2080"/>
                    </a:lnTo>
                    <a:lnTo>
                      <a:pt x="44" y="2082"/>
                    </a:lnTo>
                    <a:lnTo>
                      <a:pt x="54" y="2084"/>
                    </a:lnTo>
                    <a:lnTo>
                      <a:pt x="2014" y="2084"/>
                    </a:lnTo>
                    <a:lnTo>
                      <a:pt x="2014" y="2084"/>
                    </a:lnTo>
                    <a:lnTo>
                      <a:pt x="2026" y="2082"/>
                    </a:lnTo>
                    <a:lnTo>
                      <a:pt x="2036" y="2080"/>
                    </a:lnTo>
                    <a:lnTo>
                      <a:pt x="2046" y="2074"/>
                    </a:lnTo>
                    <a:lnTo>
                      <a:pt x="2054" y="2068"/>
                    </a:lnTo>
                    <a:lnTo>
                      <a:pt x="2060" y="2060"/>
                    </a:lnTo>
                    <a:lnTo>
                      <a:pt x="2064" y="2050"/>
                    </a:lnTo>
                    <a:lnTo>
                      <a:pt x="2068" y="2040"/>
                    </a:lnTo>
                    <a:lnTo>
                      <a:pt x="2070" y="2030"/>
                    </a:lnTo>
                    <a:lnTo>
                      <a:pt x="2070" y="1920"/>
                    </a:lnTo>
                    <a:lnTo>
                      <a:pt x="2070" y="1920"/>
                    </a:lnTo>
                    <a:lnTo>
                      <a:pt x="2068" y="1908"/>
                    </a:lnTo>
                    <a:lnTo>
                      <a:pt x="2064" y="1898"/>
                    </a:lnTo>
                    <a:lnTo>
                      <a:pt x="2064" y="1898"/>
                    </a:lnTo>
                    <a:close/>
                  </a:path>
                </a:pathLst>
              </a:custGeom>
              <a:solidFill>
                <a:schemeClr val="tx2"/>
              </a:solidFill>
              <a:ln>
                <a:noFill/>
              </a:ln>
            </p:spPr>
            <p:txBody>
              <a:bodyPr vert="horz" wrap="square" lIns="91422" tIns="45718" rIns="91422" bIns="4571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58" name="Gruppieren 57"/>
            <p:cNvGrpSpPr/>
            <p:nvPr/>
          </p:nvGrpSpPr>
          <p:grpSpPr bwMode="gray">
            <a:xfrm>
              <a:off x="617538" y="2727497"/>
              <a:ext cx="826244" cy="921600"/>
              <a:chOff x="-1576522" y="4369216"/>
              <a:chExt cx="826244" cy="921600"/>
            </a:xfrm>
          </p:grpSpPr>
          <p:sp>
            <p:nvSpPr>
              <p:cNvPr id="55" name="Rechteck 54"/>
              <p:cNvSpPr/>
              <p:nvPr/>
            </p:nvSpPr>
            <p:spPr bwMode="gray">
              <a:xfrm>
                <a:off x="-1576522" y="4369216"/>
                <a:ext cx="826244" cy="92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latin typeface="Arial" panose="020B0604020202020204" pitchFamily="34" charset="0"/>
                  <a:cs typeface="Arial" panose="020B0604020202020204" pitchFamily="34" charset="0"/>
                </a:endParaRPr>
              </a:p>
            </p:txBody>
          </p:sp>
          <p:sp>
            <p:nvSpPr>
              <p:cNvPr id="57" name="Freeform 89"/>
              <p:cNvSpPr>
                <a:spLocks/>
              </p:cNvSpPr>
              <p:nvPr/>
            </p:nvSpPr>
            <p:spPr bwMode="gray">
              <a:xfrm>
                <a:off x="-1524695" y="4496022"/>
                <a:ext cx="692150" cy="679000"/>
              </a:xfrm>
              <a:custGeom>
                <a:avLst/>
                <a:gdLst>
                  <a:gd name="T0" fmla="*/ 212 w 212"/>
                  <a:gd name="T1" fmla="*/ 176 h 208"/>
                  <a:gd name="T2" fmla="*/ 212 w 212"/>
                  <a:gd name="T3" fmla="*/ 176 h 208"/>
                  <a:gd name="T4" fmla="*/ 212 w 212"/>
                  <a:gd name="T5" fmla="*/ 204 h 208"/>
                  <a:gd name="T6" fmla="*/ 212 w 212"/>
                  <a:gd name="T7" fmla="*/ 204 h 208"/>
                  <a:gd name="T8" fmla="*/ 210 w 212"/>
                  <a:gd name="T9" fmla="*/ 206 h 208"/>
                  <a:gd name="T10" fmla="*/ 209 w 212"/>
                  <a:gd name="T11" fmla="*/ 208 h 208"/>
                  <a:gd name="T12" fmla="*/ 3 w 212"/>
                  <a:gd name="T13" fmla="*/ 208 h 208"/>
                  <a:gd name="T14" fmla="*/ 3 w 212"/>
                  <a:gd name="T15" fmla="*/ 208 h 208"/>
                  <a:gd name="T16" fmla="*/ 0 w 212"/>
                  <a:gd name="T17" fmla="*/ 206 h 208"/>
                  <a:gd name="T18" fmla="*/ 0 w 212"/>
                  <a:gd name="T19" fmla="*/ 204 h 208"/>
                  <a:gd name="T20" fmla="*/ 0 w 212"/>
                  <a:gd name="T21" fmla="*/ 204 h 208"/>
                  <a:gd name="T22" fmla="*/ 0 w 212"/>
                  <a:gd name="T23" fmla="*/ 176 h 208"/>
                  <a:gd name="T24" fmla="*/ 0 w 212"/>
                  <a:gd name="T25" fmla="*/ 176 h 208"/>
                  <a:gd name="T26" fmla="*/ 0 w 212"/>
                  <a:gd name="T27" fmla="*/ 170 h 208"/>
                  <a:gd name="T28" fmla="*/ 2 w 212"/>
                  <a:gd name="T29" fmla="*/ 165 h 208"/>
                  <a:gd name="T30" fmla="*/ 4 w 212"/>
                  <a:gd name="T31" fmla="*/ 162 h 208"/>
                  <a:gd name="T32" fmla="*/ 9 w 212"/>
                  <a:gd name="T33" fmla="*/ 159 h 208"/>
                  <a:gd name="T34" fmla="*/ 9 w 212"/>
                  <a:gd name="T35" fmla="*/ 159 h 208"/>
                  <a:gd name="T36" fmla="*/ 36 w 212"/>
                  <a:gd name="T37" fmla="*/ 145 h 208"/>
                  <a:gd name="T38" fmla="*/ 73 w 212"/>
                  <a:gd name="T39" fmla="*/ 129 h 208"/>
                  <a:gd name="T40" fmla="*/ 73 w 212"/>
                  <a:gd name="T41" fmla="*/ 94 h 208"/>
                  <a:gd name="T42" fmla="*/ 73 w 212"/>
                  <a:gd name="T43" fmla="*/ 94 h 208"/>
                  <a:gd name="T44" fmla="*/ 69 w 212"/>
                  <a:gd name="T45" fmla="*/ 92 h 208"/>
                  <a:gd name="T46" fmla="*/ 67 w 212"/>
                  <a:gd name="T47" fmla="*/ 86 h 208"/>
                  <a:gd name="T48" fmla="*/ 65 w 212"/>
                  <a:gd name="T49" fmla="*/ 80 h 208"/>
                  <a:gd name="T50" fmla="*/ 64 w 212"/>
                  <a:gd name="T51" fmla="*/ 74 h 208"/>
                  <a:gd name="T52" fmla="*/ 64 w 212"/>
                  <a:gd name="T53" fmla="*/ 74 h 208"/>
                  <a:gd name="T54" fmla="*/ 64 w 212"/>
                  <a:gd name="T55" fmla="*/ 42 h 208"/>
                  <a:gd name="T56" fmla="*/ 64 w 212"/>
                  <a:gd name="T57" fmla="*/ 42 h 208"/>
                  <a:gd name="T58" fmla="*/ 65 w 212"/>
                  <a:gd name="T59" fmla="*/ 33 h 208"/>
                  <a:gd name="T60" fmla="*/ 67 w 212"/>
                  <a:gd name="T61" fmla="*/ 27 h 208"/>
                  <a:gd name="T62" fmla="*/ 71 w 212"/>
                  <a:gd name="T63" fmla="*/ 18 h 208"/>
                  <a:gd name="T64" fmla="*/ 75 w 212"/>
                  <a:gd name="T65" fmla="*/ 13 h 208"/>
                  <a:gd name="T66" fmla="*/ 80 w 212"/>
                  <a:gd name="T67" fmla="*/ 7 h 208"/>
                  <a:gd name="T68" fmla="*/ 87 w 212"/>
                  <a:gd name="T69" fmla="*/ 4 h 208"/>
                  <a:gd name="T70" fmla="*/ 96 w 212"/>
                  <a:gd name="T71" fmla="*/ 2 h 208"/>
                  <a:gd name="T72" fmla="*/ 105 w 212"/>
                  <a:gd name="T73" fmla="*/ 0 h 208"/>
                  <a:gd name="T74" fmla="*/ 105 w 212"/>
                  <a:gd name="T75" fmla="*/ 0 h 208"/>
                  <a:gd name="T76" fmla="*/ 115 w 212"/>
                  <a:gd name="T77" fmla="*/ 2 h 208"/>
                  <a:gd name="T78" fmla="*/ 123 w 212"/>
                  <a:gd name="T79" fmla="*/ 4 h 208"/>
                  <a:gd name="T80" fmla="*/ 130 w 212"/>
                  <a:gd name="T81" fmla="*/ 7 h 208"/>
                  <a:gd name="T82" fmla="*/ 137 w 212"/>
                  <a:gd name="T83" fmla="*/ 13 h 208"/>
                  <a:gd name="T84" fmla="*/ 141 w 212"/>
                  <a:gd name="T85" fmla="*/ 18 h 208"/>
                  <a:gd name="T86" fmla="*/ 144 w 212"/>
                  <a:gd name="T87" fmla="*/ 27 h 208"/>
                  <a:gd name="T88" fmla="*/ 147 w 212"/>
                  <a:gd name="T89" fmla="*/ 33 h 208"/>
                  <a:gd name="T90" fmla="*/ 147 w 212"/>
                  <a:gd name="T91" fmla="*/ 42 h 208"/>
                  <a:gd name="T92" fmla="*/ 147 w 212"/>
                  <a:gd name="T93" fmla="*/ 74 h 208"/>
                  <a:gd name="T94" fmla="*/ 147 w 212"/>
                  <a:gd name="T95" fmla="*/ 74 h 208"/>
                  <a:gd name="T96" fmla="*/ 147 w 212"/>
                  <a:gd name="T97" fmla="*/ 80 h 208"/>
                  <a:gd name="T98" fmla="*/ 144 w 212"/>
                  <a:gd name="T99" fmla="*/ 86 h 208"/>
                  <a:gd name="T100" fmla="*/ 141 w 212"/>
                  <a:gd name="T101" fmla="*/ 92 h 208"/>
                  <a:gd name="T102" fmla="*/ 137 w 212"/>
                  <a:gd name="T103" fmla="*/ 94 h 208"/>
                  <a:gd name="T104" fmla="*/ 137 w 212"/>
                  <a:gd name="T105" fmla="*/ 129 h 208"/>
                  <a:gd name="T106" fmla="*/ 137 w 212"/>
                  <a:gd name="T107" fmla="*/ 129 h 208"/>
                  <a:gd name="T108" fmla="*/ 174 w 212"/>
                  <a:gd name="T109" fmla="*/ 145 h 208"/>
                  <a:gd name="T110" fmla="*/ 202 w 212"/>
                  <a:gd name="T111" fmla="*/ 159 h 208"/>
                  <a:gd name="T112" fmla="*/ 202 w 212"/>
                  <a:gd name="T113" fmla="*/ 159 h 208"/>
                  <a:gd name="T114" fmla="*/ 206 w 212"/>
                  <a:gd name="T115" fmla="*/ 162 h 208"/>
                  <a:gd name="T116" fmla="*/ 209 w 212"/>
                  <a:gd name="T117" fmla="*/ 165 h 208"/>
                  <a:gd name="T118" fmla="*/ 210 w 212"/>
                  <a:gd name="T119" fmla="*/ 170 h 208"/>
                  <a:gd name="T120" fmla="*/ 212 w 212"/>
                  <a:gd name="T121" fmla="*/ 176 h 208"/>
                  <a:gd name="T122" fmla="*/ 212 w 212"/>
                  <a:gd name="T123" fmla="*/ 1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2" h="208">
                    <a:moveTo>
                      <a:pt x="212" y="176"/>
                    </a:moveTo>
                    <a:lnTo>
                      <a:pt x="212" y="176"/>
                    </a:lnTo>
                    <a:lnTo>
                      <a:pt x="212" y="204"/>
                    </a:lnTo>
                    <a:lnTo>
                      <a:pt x="212" y="204"/>
                    </a:lnTo>
                    <a:lnTo>
                      <a:pt x="210" y="206"/>
                    </a:lnTo>
                    <a:lnTo>
                      <a:pt x="209" y="208"/>
                    </a:lnTo>
                    <a:lnTo>
                      <a:pt x="3" y="208"/>
                    </a:lnTo>
                    <a:lnTo>
                      <a:pt x="3" y="208"/>
                    </a:lnTo>
                    <a:lnTo>
                      <a:pt x="0" y="206"/>
                    </a:lnTo>
                    <a:lnTo>
                      <a:pt x="0" y="204"/>
                    </a:lnTo>
                    <a:lnTo>
                      <a:pt x="0" y="204"/>
                    </a:lnTo>
                    <a:lnTo>
                      <a:pt x="0" y="176"/>
                    </a:lnTo>
                    <a:lnTo>
                      <a:pt x="0" y="176"/>
                    </a:lnTo>
                    <a:lnTo>
                      <a:pt x="0" y="170"/>
                    </a:lnTo>
                    <a:lnTo>
                      <a:pt x="2" y="165"/>
                    </a:lnTo>
                    <a:lnTo>
                      <a:pt x="4" y="162"/>
                    </a:lnTo>
                    <a:lnTo>
                      <a:pt x="9" y="159"/>
                    </a:lnTo>
                    <a:lnTo>
                      <a:pt x="9" y="159"/>
                    </a:lnTo>
                    <a:lnTo>
                      <a:pt x="36" y="145"/>
                    </a:lnTo>
                    <a:lnTo>
                      <a:pt x="73" y="129"/>
                    </a:lnTo>
                    <a:lnTo>
                      <a:pt x="73" y="94"/>
                    </a:lnTo>
                    <a:lnTo>
                      <a:pt x="73" y="94"/>
                    </a:lnTo>
                    <a:lnTo>
                      <a:pt x="69" y="92"/>
                    </a:lnTo>
                    <a:lnTo>
                      <a:pt x="67" y="86"/>
                    </a:lnTo>
                    <a:lnTo>
                      <a:pt x="65" y="80"/>
                    </a:lnTo>
                    <a:lnTo>
                      <a:pt x="64" y="74"/>
                    </a:lnTo>
                    <a:lnTo>
                      <a:pt x="64" y="74"/>
                    </a:lnTo>
                    <a:lnTo>
                      <a:pt x="64" y="42"/>
                    </a:lnTo>
                    <a:lnTo>
                      <a:pt x="64" y="42"/>
                    </a:lnTo>
                    <a:lnTo>
                      <a:pt x="65" y="33"/>
                    </a:lnTo>
                    <a:lnTo>
                      <a:pt x="67" y="27"/>
                    </a:lnTo>
                    <a:lnTo>
                      <a:pt x="71" y="18"/>
                    </a:lnTo>
                    <a:lnTo>
                      <a:pt x="75" y="13"/>
                    </a:lnTo>
                    <a:lnTo>
                      <a:pt x="80" y="7"/>
                    </a:lnTo>
                    <a:lnTo>
                      <a:pt x="87" y="4"/>
                    </a:lnTo>
                    <a:lnTo>
                      <a:pt x="96" y="2"/>
                    </a:lnTo>
                    <a:lnTo>
                      <a:pt x="105" y="0"/>
                    </a:lnTo>
                    <a:lnTo>
                      <a:pt x="105" y="0"/>
                    </a:lnTo>
                    <a:lnTo>
                      <a:pt x="115" y="2"/>
                    </a:lnTo>
                    <a:lnTo>
                      <a:pt x="123" y="4"/>
                    </a:lnTo>
                    <a:lnTo>
                      <a:pt x="130" y="7"/>
                    </a:lnTo>
                    <a:lnTo>
                      <a:pt x="137" y="13"/>
                    </a:lnTo>
                    <a:lnTo>
                      <a:pt x="141" y="18"/>
                    </a:lnTo>
                    <a:lnTo>
                      <a:pt x="144" y="27"/>
                    </a:lnTo>
                    <a:lnTo>
                      <a:pt x="147" y="33"/>
                    </a:lnTo>
                    <a:lnTo>
                      <a:pt x="147" y="42"/>
                    </a:lnTo>
                    <a:lnTo>
                      <a:pt x="147" y="74"/>
                    </a:lnTo>
                    <a:lnTo>
                      <a:pt x="147" y="74"/>
                    </a:lnTo>
                    <a:lnTo>
                      <a:pt x="147" y="80"/>
                    </a:lnTo>
                    <a:lnTo>
                      <a:pt x="144" y="86"/>
                    </a:lnTo>
                    <a:lnTo>
                      <a:pt x="141" y="92"/>
                    </a:lnTo>
                    <a:lnTo>
                      <a:pt x="137" y="94"/>
                    </a:lnTo>
                    <a:lnTo>
                      <a:pt x="137" y="129"/>
                    </a:lnTo>
                    <a:lnTo>
                      <a:pt x="137" y="129"/>
                    </a:lnTo>
                    <a:lnTo>
                      <a:pt x="174" y="145"/>
                    </a:lnTo>
                    <a:lnTo>
                      <a:pt x="202" y="159"/>
                    </a:lnTo>
                    <a:lnTo>
                      <a:pt x="202" y="159"/>
                    </a:lnTo>
                    <a:lnTo>
                      <a:pt x="206" y="162"/>
                    </a:lnTo>
                    <a:lnTo>
                      <a:pt x="209" y="165"/>
                    </a:lnTo>
                    <a:lnTo>
                      <a:pt x="210" y="170"/>
                    </a:lnTo>
                    <a:lnTo>
                      <a:pt x="212" y="176"/>
                    </a:lnTo>
                    <a:lnTo>
                      <a:pt x="212" y="176"/>
                    </a:lnTo>
                    <a:close/>
                  </a:path>
                </a:pathLst>
              </a:custGeom>
              <a:solidFill>
                <a:schemeClr val="tx2"/>
              </a:solidFill>
              <a:ln>
                <a:noFill/>
              </a:ln>
            </p:spPr>
            <p:txBody>
              <a:bodyPr vert="horz" wrap="square" lIns="91422" tIns="45718" rIns="91422" bIns="4571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59" name="Gruppieren 58"/>
            <p:cNvGrpSpPr/>
            <p:nvPr/>
          </p:nvGrpSpPr>
          <p:grpSpPr bwMode="gray">
            <a:xfrm>
              <a:off x="4569007" y="4023951"/>
              <a:ext cx="826244" cy="921600"/>
              <a:chOff x="-1576522" y="4369216"/>
              <a:chExt cx="826244" cy="921600"/>
            </a:xfrm>
          </p:grpSpPr>
          <p:sp>
            <p:nvSpPr>
              <p:cNvPr id="60" name="Rechteck 59"/>
              <p:cNvSpPr/>
              <p:nvPr/>
            </p:nvSpPr>
            <p:spPr bwMode="gray">
              <a:xfrm>
                <a:off x="-1576522" y="4369216"/>
                <a:ext cx="826244" cy="92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latin typeface="Arial" panose="020B0604020202020204" pitchFamily="34" charset="0"/>
                  <a:cs typeface="Arial" panose="020B0604020202020204" pitchFamily="34" charset="0"/>
                </a:endParaRPr>
              </a:p>
            </p:txBody>
          </p:sp>
          <p:sp>
            <p:nvSpPr>
              <p:cNvPr id="61" name="Freeform 89"/>
              <p:cNvSpPr>
                <a:spLocks/>
              </p:cNvSpPr>
              <p:nvPr/>
            </p:nvSpPr>
            <p:spPr bwMode="gray">
              <a:xfrm>
                <a:off x="-1524695" y="4496022"/>
                <a:ext cx="692150" cy="679000"/>
              </a:xfrm>
              <a:custGeom>
                <a:avLst/>
                <a:gdLst>
                  <a:gd name="T0" fmla="*/ 212 w 212"/>
                  <a:gd name="T1" fmla="*/ 176 h 208"/>
                  <a:gd name="T2" fmla="*/ 212 w 212"/>
                  <a:gd name="T3" fmla="*/ 176 h 208"/>
                  <a:gd name="T4" fmla="*/ 212 w 212"/>
                  <a:gd name="T5" fmla="*/ 204 h 208"/>
                  <a:gd name="T6" fmla="*/ 212 w 212"/>
                  <a:gd name="T7" fmla="*/ 204 h 208"/>
                  <a:gd name="T8" fmla="*/ 210 w 212"/>
                  <a:gd name="T9" fmla="*/ 206 h 208"/>
                  <a:gd name="T10" fmla="*/ 209 w 212"/>
                  <a:gd name="T11" fmla="*/ 208 h 208"/>
                  <a:gd name="T12" fmla="*/ 3 w 212"/>
                  <a:gd name="T13" fmla="*/ 208 h 208"/>
                  <a:gd name="T14" fmla="*/ 3 w 212"/>
                  <a:gd name="T15" fmla="*/ 208 h 208"/>
                  <a:gd name="T16" fmla="*/ 0 w 212"/>
                  <a:gd name="T17" fmla="*/ 206 h 208"/>
                  <a:gd name="T18" fmla="*/ 0 w 212"/>
                  <a:gd name="T19" fmla="*/ 204 h 208"/>
                  <a:gd name="T20" fmla="*/ 0 w 212"/>
                  <a:gd name="T21" fmla="*/ 204 h 208"/>
                  <a:gd name="T22" fmla="*/ 0 w 212"/>
                  <a:gd name="T23" fmla="*/ 176 h 208"/>
                  <a:gd name="T24" fmla="*/ 0 w 212"/>
                  <a:gd name="T25" fmla="*/ 176 h 208"/>
                  <a:gd name="T26" fmla="*/ 0 w 212"/>
                  <a:gd name="T27" fmla="*/ 170 h 208"/>
                  <a:gd name="T28" fmla="*/ 2 w 212"/>
                  <a:gd name="T29" fmla="*/ 165 h 208"/>
                  <a:gd name="T30" fmla="*/ 4 w 212"/>
                  <a:gd name="T31" fmla="*/ 162 h 208"/>
                  <a:gd name="T32" fmla="*/ 9 w 212"/>
                  <a:gd name="T33" fmla="*/ 159 h 208"/>
                  <a:gd name="T34" fmla="*/ 9 w 212"/>
                  <a:gd name="T35" fmla="*/ 159 h 208"/>
                  <a:gd name="T36" fmla="*/ 36 w 212"/>
                  <a:gd name="T37" fmla="*/ 145 h 208"/>
                  <a:gd name="T38" fmla="*/ 73 w 212"/>
                  <a:gd name="T39" fmla="*/ 129 h 208"/>
                  <a:gd name="T40" fmla="*/ 73 w 212"/>
                  <a:gd name="T41" fmla="*/ 94 h 208"/>
                  <a:gd name="T42" fmla="*/ 73 w 212"/>
                  <a:gd name="T43" fmla="*/ 94 h 208"/>
                  <a:gd name="T44" fmla="*/ 69 w 212"/>
                  <a:gd name="T45" fmla="*/ 92 h 208"/>
                  <a:gd name="T46" fmla="*/ 67 w 212"/>
                  <a:gd name="T47" fmla="*/ 86 h 208"/>
                  <a:gd name="T48" fmla="*/ 65 w 212"/>
                  <a:gd name="T49" fmla="*/ 80 h 208"/>
                  <a:gd name="T50" fmla="*/ 64 w 212"/>
                  <a:gd name="T51" fmla="*/ 74 h 208"/>
                  <a:gd name="T52" fmla="*/ 64 w 212"/>
                  <a:gd name="T53" fmla="*/ 74 h 208"/>
                  <a:gd name="T54" fmla="*/ 64 w 212"/>
                  <a:gd name="T55" fmla="*/ 42 h 208"/>
                  <a:gd name="T56" fmla="*/ 64 w 212"/>
                  <a:gd name="T57" fmla="*/ 42 h 208"/>
                  <a:gd name="T58" fmla="*/ 65 w 212"/>
                  <a:gd name="T59" fmla="*/ 33 h 208"/>
                  <a:gd name="T60" fmla="*/ 67 w 212"/>
                  <a:gd name="T61" fmla="*/ 27 h 208"/>
                  <a:gd name="T62" fmla="*/ 71 w 212"/>
                  <a:gd name="T63" fmla="*/ 18 h 208"/>
                  <a:gd name="T64" fmla="*/ 75 w 212"/>
                  <a:gd name="T65" fmla="*/ 13 h 208"/>
                  <a:gd name="T66" fmla="*/ 80 w 212"/>
                  <a:gd name="T67" fmla="*/ 7 h 208"/>
                  <a:gd name="T68" fmla="*/ 87 w 212"/>
                  <a:gd name="T69" fmla="*/ 4 h 208"/>
                  <a:gd name="T70" fmla="*/ 96 w 212"/>
                  <a:gd name="T71" fmla="*/ 2 h 208"/>
                  <a:gd name="T72" fmla="*/ 105 w 212"/>
                  <a:gd name="T73" fmla="*/ 0 h 208"/>
                  <a:gd name="T74" fmla="*/ 105 w 212"/>
                  <a:gd name="T75" fmla="*/ 0 h 208"/>
                  <a:gd name="T76" fmla="*/ 115 w 212"/>
                  <a:gd name="T77" fmla="*/ 2 h 208"/>
                  <a:gd name="T78" fmla="*/ 123 w 212"/>
                  <a:gd name="T79" fmla="*/ 4 h 208"/>
                  <a:gd name="T80" fmla="*/ 130 w 212"/>
                  <a:gd name="T81" fmla="*/ 7 h 208"/>
                  <a:gd name="T82" fmla="*/ 137 w 212"/>
                  <a:gd name="T83" fmla="*/ 13 h 208"/>
                  <a:gd name="T84" fmla="*/ 141 w 212"/>
                  <a:gd name="T85" fmla="*/ 18 h 208"/>
                  <a:gd name="T86" fmla="*/ 144 w 212"/>
                  <a:gd name="T87" fmla="*/ 27 h 208"/>
                  <a:gd name="T88" fmla="*/ 147 w 212"/>
                  <a:gd name="T89" fmla="*/ 33 h 208"/>
                  <a:gd name="T90" fmla="*/ 147 w 212"/>
                  <a:gd name="T91" fmla="*/ 42 h 208"/>
                  <a:gd name="T92" fmla="*/ 147 w 212"/>
                  <a:gd name="T93" fmla="*/ 74 h 208"/>
                  <a:gd name="T94" fmla="*/ 147 w 212"/>
                  <a:gd name="T95" fmla="*/ 74 h 208"/>
                  <a:gd name="T96" fmla="*/ 147 w 212"/>
                  <a:gd name="T97" fmla="*/ 80 h 208"/>
                  <a:gd name="T98" fmla="*/ 144 w 212"/>
                  <a:gd name="T99" fmla="*/ 86 h 208"/>
                  <a:gd name="T100" fmla="*/ 141 w 212"/>
                  <a:gd name="T101" fmla="*/ 92 h 208"/>
                  <a:gd name="T102" fmla="*/ 137 w 212"/>
                  <a:gd name="T103" fmla="*/ 94 h 208"/>
                  <a:gd name="T104" fmla="*/ 137 w 212"/>
                  <a:gd name="T105" fmla="*/ 129 h 208"/>
                  <a:gd name="T106" fmla="*/ 137 w 212"/>
                  <a:gd name="T107" fmla="*/ 129 h 208"/>
                  <a:gd name="T108" fmla="*/ 174 w 212"/>
                  <a:gd name="T109" fmla="*/ 145 h 208"/>
                  <a:gd name="T110" fmla="*/ 202 w 212"/>
                  <a:gd name="T111" fmla="*/ 159 h 208"/>
                  <a:gd name="T112" fmla="*/ 202 w 212"/>
                  <a:gd name="T113" fmla="*/ 159 h 208"/>
                  <a:gd name="T114" fmla="*/ 206 w 212"/>
                  <a:gd name="T115" fmla="*/ 162 h 208"/>
                  <a:gd name="T116" fmla="*/ 209 w 212"/>
                  <a:gd name="T117" fmla="*/ 165 h 208"/>
                  <a:gd name="T118" fmla="*/ 210 w 212"/>
                  <a:gd name="T119" fmla="*/ 170 h 208"/>
                  <a:gd name="T120" fmla="*/ 212 w 212"/>
                  <a:gd name="T121" fmla="*/ 176 h 208"/>
                  <a:gd name="T122" fmla="*/ 212 w 212"/>
                  <a:gd name="T123" fmla="*/ 1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2" h="208">
                    <a:moveTo>
                      <a:pt x="212" y="176"/>
                    </a:moveTo>
                    <a:lnTo>
                      <a:pt x="212" y="176"/>
                    </a:lnTo>
                    <a:lnTo>
                      <a:pt x="212" y="204"/>
                    </a:lnTo>
                    <a:lnTo>
                      <a:pt x="212" y="204"/>
                    </a:lnTo>
                    <a:lnTo>
                      <a:pt x="210" y="206"/>
                    </a:lnTo>
                    <a:lnTo>
                      <a:pt x="209" y="208"/>
                    </a:lnTo>
                    <a:lnTo>
                      <a:pt x="3" y="208"/>
                    </a:lnTo>
                    <a:lnTo>
                      <a:pt x="3" y="208"/>
                    </a:lnTo>
                    <a:lnTo>
                      <a:pt x="0" y="206"/>
                    </a:lnTo>
                    <a:lnTo>
                      <a:pt x="0" y="204"/>
                    </a:lnTo>
                    <a:lnTo>
                      <a:pt x="0" y="204"/>
                    </a:lnTo>
                    <a:lnTo>
                      <a:pt x="0" y="176"/>
                    </a:lnTo>
                    <a:lnTo>
                      <a:pt x="0" y="176"/>
                    </a:lnTo>
                    <a:lnTo>
                      <a:pt x="0" y="170"/>
                    </a:lnTo>
                    <a:lnTo>
                      <a:pt x="2" y="165"/>
                    </a:lnTo>
                    <a:lnTo>
                      <a:pt x="4" y="162"/>
                    </a:lnTo>
                    <a:lnTo>
                      <a:pt x="9" y="159"/>
                    </a:lnTo>
                    <a:lnTo>
                      <a:pt x="9" y="159"/>
                    </a:lnTo>
                    <a:lnTo>
                      <a:pt x="36" y="145"/>
                    </a:lnTo>
                    <a:lnTo>
                      <a:pt x="73" y="129"/>
                    </a:lnTo>
                    <a:lnTo>
                      <a:pt x="73" y="94"/>
                    </a:lnTo>
                    <a:lnTo>
                      <a:pt x="73" y="94"/>
                    </a:lnTo>
                    <a:lnTo>
                      <a:pt x="69" y="92"/>
                    </a:lnTo>
                    <a:lnTo>
                      <a:pt x="67" y="86"/>
                    </a:lnTo>
                    <a:lnTo>
                      <a:pt x="65" y="80"/>
                    </a:lnTo>
                    <a:lnTo>
                      <a:pt x="64" y="74"/>
                    </a:lnTo>
                    <a:lnTo>
                      <a:pt x="64" y="74"/>
                    </a:lnTo>
                    <a:lnTo>
                      <a:pt x="64" y="42"/>
                    </a:lnTo>
                    <a:lnTo>
                      <a:pt x="64" y="42"/>
                    </a:lnTo>
                    <a:lnTo>
                      <a:pt x="65" y="33"/>
                    </a:lnTo>
                    <a:lnTo>
                      <a:pt x="67" y="27"/>
                    </a:lnTo>
                    <a:lnTo>
                      <a:pt x="71" y="18"/>
                    </a:lnTo>
                    <a:lnTo>
                      <a:pt x="75" y="13"/>
                    </a:lnTo>
                    <a:lnTo>
                      <a:pt x="80" y="7"/>
                    </a:lnTo>
                    <a:lnTo>
                      <a:pt x="87" y="4"/>
                    </a:lnTo>
                    <a:lnTo>
                      <a:pt x="96" y="2"/>
                    </a:lnTo>
                    <a:lnTo>
                      <a:pt x="105" y="0"/>
                    </a:lnTo>
                    <a:lnTo>
                      <a:pt x="105" y="0"/>
                    </a:lnTo>
                    <a:lnTo>
                      <a:pt x="115" y="2"/>
                    </a:lnTo>
                    <a:lnTo>
                      <a:pt x="123" y="4"/>
                    </a:lnTo>
                    <a:lnTo>
                      <a:pt x="130" y="7"/>
                    </a:lnTo>
                    <a:lnTo>
                      <a:pt x="137" y="13"/>
                    </a:lnTo>
                    <a:lnTo>
                      <a:pt x="141" y="18"/>
                    </a:lnTo>
                    <a:lnTo>
                      <a:pt x="144" y="27"/>
                    </a:lnTo>
                    <a:lnTo>
                      <a:pt x="147" y="33"/>
                    </a:lnTo>
                    <a:lnTo>
                      <a:pt x="147" y="42"/>
                    </a:lnTo>
                    <a:lnTo>
                      <a:pt x="147" y="74"/>
                    </a:lnTo>
                    <a:lnTo>
                      <a:pt x="147" y="74"/>
                    </a:lnTo>
                    <a:lnTo>
                      <a:pt x="147" y="80"/>
                    </a:lnTo>
                    <a:lnTo>
                      <a:pt x="144" y="86"/>
                    </a:lnTo>
                    <a:lnTo>
                      <a:pt x="141" y="92"/>
                    </a:lnTo>
                    <a:lnTo>
                      <a:pt x="137" y="94"/>
                    </a:lnTo>
                    <a:lnTo>
                      <a:pt x="137" y="129"/>
                    </a:lnTo>
                    <a:lnTo>
                      <a:pt x="137" y="129"/>
                    </a:lnTo>
                    <a:lnTo>
                      <a:pt x="174" y="145"/>
                    </a:lnTo>
                    <a:lnTo>
                      <a:pt x="202" y="159"/>
                    </a:lnTo>
                    <a:lnTo>
                      <a:pt x="202" y="159"/>
                    </a:lnTo>
                    <a:lnTo>
                      <a:pt x="206" y="162"/>
                    </a:lnTo>
                    <a:lnTo>
                      <a:pt x="209" y="165"/>
                    </a:lnTo>
                    <a:lnTo>
                      <a:pt x="210" y="170"/>
                    </a:lnTo>
                    <a:lnTo>
                      <a:pt x="212" y="176"/>
                    </a:lnTo>
                    <a:lnTo>
                      <a:pt x="212" y="176"/>
                    </a:lnTo>
                    <a:close/>
                  </a:path>
                </a:pathLst>
              </a:custGeom>
              <a:solidFill>
                <a:schemeClr val="tx2"/>
              </a:solidFill>
              <a:ln>
                <a:noFill/>
              </a:ln>
            </p:spPr>
            <p:txBody>
              <a:bodyPr vert="horz" wrap="square" lIns="91422" tIns="45718" rIns="91422" bIns="4571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62" name="Gruppieren 61"/>
            <p:cNvGrpSpPr/>
            <p:nvPr/>
          </p:nvGrpSpPr>
          <p:grpSpPr bwMode="gray">
            <a:xfrm>
              <a:off x="4560153" y="2723421"/>
              <a:ext cx="826244" cy="921600"/>
              <a:chOff x="-555854" y="2842261"/>
              <a:chExt cx="826244" cy="921600"/>
            </a:xfrm>
          </p:grpSpPr>
          <p:sp>
            <p:nvSpPr>
              <p:cNvPr id="63" name="Rechteck 62"/>
              <p:cNvSpPr/>
              <p:nvPr/>
            </p:nvSpPr>
            <p:spPr bwMode="gray">
              <a:xfrm>
                <a:off x="-555854" y="2842261"/>
                <a:ext cx="826244" cy="92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latin typeface="Arial" panose="020B0604020202020204" pitchFamily="34" charset="0"/>
                  <a:cs typeface="Arial" panose="020B0604020202020204" pitchFamily="34" charset="0"/>
                </a:endParaRPr>
              </a:p>
            </p:txBody>
          </p:sp>
          <p:sp>
            <p:nvSpPr>
              <p:cNvPr id="64" name="Freeform 249"/>
              <p:cNvSpPr>
                <a:spLocks/>
              </p:cNvSpPr>
              <p:nvPr/>
            </p:nvSpPr>
            <p:spPr bwMode="gray">
              <a:xfrm>
                <a:off x="-494712" y="2958062"/>
                <a:ext cx="695914" cy="700526"/>
              </a:xfrm>
              <a:custGeom>
                <a:avLst/>
                <a:gdLst>
                  <a:gd name="T0" fmla="*/ 2060 w 2070"/>
                  <a:gd name="T1" fmla="*/ 1876 h 2084"/>
                  <a:gd name="T2" fmla="*/ 2032 w 2070"/>
                  <a:gd name="T3" fmla="*/ 1822 h 2084"/>
                  <a:gd name="T4" fmla="*/ 1982 w 2070"/>
                  <a:gd name="T5" fmla="*/ 1778 h 2084"/>
                  <a:gd name="T6" fmla="*/ 1922 w 2070"/>
                  <a:gd name="T7" fmla="*/ 1744 h 2084"/>
                  <a:gd name="T8" fmla="*/ 1492 w 2070"/>
                  <a:gd name="T9" fmla="*/ 1580 h 2084"/>
                  <a:gd name="T10" fmla="*/ 1306 w 2070"/>
                  <a:gd name="T11" fmla="*/ 1506 h 2084"/>
                  <a:gd name="T12" fmla="*/ 1346 w 2070"/>
                  <a:gd name="T13" fmla="*/ 1284 h 2084"/>
                  <a:gd name="T14" fmla="*/ 1452 w 2070"/>
                  <a:gd name="T15" fmla="*/ 1262 h 2084"/>
                  <a:gd name="T16" fmla="*/ 1546 w 2070"/>
                  <a:gd name="T17" fmla="*/ 1226 h 2084"/>
                  <a:gd name="T18" fmla="*/ 1624 w 2070"/>
                  <a:gd name="T19" fmla="*/ 1182 h 2084"/>
                  <a:gd name="T20" fmla="*/ 1732 w 2070"/>
                  <a:gd name="T21" fmla="*/ 1096 h 2084"/>
                  <a:gd name="T22" fmla="*/ 1746 w 2070"/>
                  <a:gd name="T23" fmla="*/ 1070 h 2084"/>
                  <a:gd name="T24" fmla="*/ 1744 w 2070"/>
                  <a:gd name="T25" fmla="*/ 1030 h 2084"/>
                  <a:gd name="T26" fmla="*/ 1716 w 2070"/>
                  <a:gd name="T27" fmla="*/ 990 h 2084"/>
                  <a:gd name="T28" fmla="*/ 1618 w 2070"/>
                  <a:gd name="T29" fmla="*/ 892 h 2084"/>
                  <a:gd name="T30" fmla="*/ 1566 w 2070"/>
                  <a:gd name="T31" fmla="*/ 832 h 2084"/>
                  <a:gd name="T32" fmla="*/ 1526 w 2070"/>
                  <a:gd name="T33" fmla="*/ 772 h 2084"/>
                  <a:gd name="T34" fmla="*/ 1500 w 2070"/>
                  <a:gd name="T35" fmla="*/ 706 h 2084"/>
                  <a:gd name="T36" fmla="*/ 1484 w 2070"/>
                  <a:gd name="T37" fmla="*/ 632 h 2084"/>
                  <a:gd name="T38" fmla="*/ 1474 w 2070"/>
                  <a:gd name="T39" fmla="*/ 432 h 2084"/>
                  <a:gd name="T40" fmla="*/ 1466 w 2070"/>
                  <a:gd name="T41" fmla="*/ 356 h 2084"/>
                  <a:gd name="T42" fmla="*/ 1426 w 2070"/>
                  <a:gd name="T43" fmla="*/ 242 h 2084"/>
                  <a:gd name="T44" fmla="*/ 1356 w 2070"/>
                  <a:gd name="T45" fmla="*/ 140 h 2084"/>
                  <a:gd name="T46" fmla="*/ 1256 w 2070"/>
                  <a:gd name="T47" fmla="*/ 60 h 2084"/>
                  <a:gd name="T48" fmla="*/ 1176 w 2070"/>
                  <a:gd name="T49" fmla="*/ 22 h 2084"/>
                  <a:gd name="T50" fmla="*/ 1108 w 2070"/>
                  <a:gd name="T51" fmla="*/ 6 h 2084"/>
                  <a:gd name="T52" fmla="*/ 1034 w 2070"/>
                  <a:gd name="T53" fmla="*/ 0 h 2084"/>
                  <a:gd name="T54" fmla="*/ 986 w 2070"/>
                  <a:gd name="T55" fmla="*/ 4 h 2084"/>
                  <a:gd name="T56" fmla="*/ 916 w 2070"/>
                  <a:gd name="T57" fmla="*/ 16 h 2084"/>
                  <a:gd name="T58" fmla="*/ 852 w 2070"/>
                  <a:gd name="T59" fmla="*/ 40 h 2084"/>
                  <a:gd name="T60" fmla="*/ 746 w 2070"/>
                  <a:gd name="T61" fmla="*/ 110 h 2084"/>
                  <a:gd name="T62" fmla="*/ 666 w 2070"/>
                  <a:gd name="T63" fmla="*/ 206 h 2084"/>
                  <a:gd name="T64" fmla="*/ 616 w 2070"/>
                  <a:gd name="T65" fmla="*/ 316 h 2084"/>
                  <a:gd name="T66" fmla="*/ 598 w 2070"/>
                  <a:gd name="T67" fmla="*/ 432 h 2084"/>
                  <a:gd name="T68" fmla="*/ 598 w 2070"/>
                  <a:gd name="T69" fmla="*/ 574 h 2084"/>
                  <a:gd name="T70" fmla="*/ 582 w 2070"/>
                  <a:gd name="T71" fmla="*/ 706 h 2084"/>
                  <a:gd name="T72" fmla="*/ 558 w 2070"/>
                  <a:gd name="T73" fmla="*/ 772 h 2084"/>
                  <a:gd name="T74" fmla="*/ 520 w 2070"/>
                  <a:gd name="T75" fmla="*/ 832 h 2084"/>
                  <a:gd name="T76" fmla="*/ 466 w 2070"/>
                  <a:gd name="T77" fmla="*/ 892 h 2084"/>
                  <a:gd name="T78" fmla="*/ 360 w 2070"/>
                  <a:gd name="T79" fmla="*/ 1002 h 2084"/>
                  <a:gd name="T80" fmla="*/ 328 w 2070"/>
                  <a:gd name="T81" fmla="*/ 1050 h 2084"/>
                  <a:gd name="T82" fmla="*/ 322 w 2070"/>
                  <a:gd name="T83" fmla="*/ 1094 h 2084"/>
                  <a:gd name="T84" fmla="*/ 336 w 2070"/>
                  <a:gd name="T85" fmla="*/ 1120 h 2084"/>
                  <a:gd name="T86" fmla="*/ 390 w 2070"/>
                  <a:gd name="T87" fmla="*/ 1160 h 2084"/>
                  <a:gd name="T88" fmla="*/ 532 w 2070"/>
                  <a:gd name="T89" fmla="*/ 1224 h 2084"/>
                  <a:gd name="T90" fmla="*/ 716 w 2070"/>
                  <a:gd name="T91" fmla="*/ 1280 h 2084"/>
                  <a:gd name="T92" fmla="*/ 762 w 2070"/>
                  <a:gd name="T93" fmla="*/ 1506 h 2084"/>
                  <a:gd name="T94" fmla="*/ 578 w 2070"/>
                  <a:gd name="T95" fmla="*/ 1580 h 2084"/>
                  <a:gd name="T96" fmla="*/ 148 w 2070"/>
                  <a:gd name="T97" fmla="*/ 1744 h 2084"/>
                  <a:gd name="T98" fmla="*/ 86 w 2070"/>
                  <a:gd name="T99" fmla="*/ 1778 h 2084"/>
                  <a:gd name="T100" fmla="*/ 36 w 2070"/>
                  <a:gd name="T101" fmla="*/ 1822 h 2084"/>
                  <a:gd name="T102" fmla="*/ 10 w 2070"/>
                  <a:gd name="T103" fmla="*/ 1876 h 2084"/>
                  <a:gd name="T104" fmla="*/ 2 w 2070"/>
                  <a:gd name="T105" fmla="*/ 1908 h 2084"/>
                  <a:gd name="T106" fmla="*/ 0 w 2070"/>
                  <a:gd name="T107" fmla="*/ 2030 h 2084"/>
                  <a:gd name="T108" fmla="*/ 10 w 2070"/>
                  <a:gd name="T109" fmla="*/ 2060 h 2084"/>
                  <a:gd name="T110" fmla="*/ 34 w 2070"/>
                  <a:gd name="T111" fmla="*/ 2080 h 2084"/>
                  <a:gd name="T112" fmla="*/ 2014 w 2070"/>
                  <a:gd name="T113" fmla="*/ 2084 h 2084"/>
                  <a:gd name="T114" fmla="*/ 2036 w 2070"/>
                  <a:gd name="T115" fmla="*/ 2080 h 2084"/>
                  <a:gd name="T116" fmla="*/ 2060 w 2070"/>
                  <a:gd name="T117" fmla="*/ 2060 h 2084"/>
                  <a:gd name="T118" fmla="*/ 2070 w 2070"/>
                  <a:gd name="T119" fmla="*/ 2030 h 2084"/>
                  <a:gd name="T120" fmla="*/ 2068 w 2070"/>
                  <a:gd name="T121" fmla="*/ 1908 h 2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0" h="2084">
                    <a:moveTo>
                      <a:pt x="2064" y="1898"/>
                    </a:moveTo>
                    <a:lnTo>
                      <a:pt x="2064" y="1898"/>
                    </a:lnTo>
                    <a:lnTo>
                      <a:pt x="2060" y="1876"/>
                    </a:lnTo>
                    <a:lnTo>
                      <a:pt x="2052" y="1856"/>
                    </a:lnTo>
                    <a:lnTo>
                      <a:pt x="2044" y="1838"/>
                    </a:lnTo>
                    <a:lnTo>
                      <a:pt x="2032" y="1822"/>
                    </a:lnTo>
                    <a:lnTo>
                      <a:pt x="2018" y="1806"/>
                    </a:lnTo>
                    <a:lnTo>
                      <a:pt x="2002" y="1792"/>
                    </a:lnTo>
                    <a:lnTo>
                      <a:pt x="1982" y="1778"/>
                    </a:lnTo>
                    <a:lnTo>
                      <a:pt x="1960" y="1764"/>
                    </a:lnTo>
                    <a:lnTo>
                      <a:pt x="1960" y="1764"/>
                    </a:lnTo>
                    <a:lnTo>
                      <a:pt x="1922" y="1744"/>
                    </a:lnTo>
                    <a:lnTo>
                      <a:pt x="1860" y="1720"/>
                    </a:lnTo>
                    <a:lnTo>
                      <a:pt x="1690" y="1656"/>
                    </a:lnTo>
                    <a:lnTo>
                      <a:pt x="1492" y="1580"/>
                    </a:lnTo>
                    <a:lnTo>
                      <a:pt x="1396" y="1542"/>
                    </a:lnTo>
                    <a:lnTo>
                      <a:pt x="1306" y="1506"/>
                    </a:lnTo>
                    <a:lnTo>
                      <a:pt x="1306" y="1506"/>
                    </a:lnTo>
                    <a:lnTo>
                      <a:pt x="1306" y="1288"/>
                    </a:lnTo>
                    <a:lnTo>
                      <a:pt x="1306" y="1288"/>
                    </a:lnTo>
                    <a:lnTo>
                      <a:pt x="1346" y="1284"/>
                    </a:lnTo>
                    <a:lnTo>
                      <a:pt x="1382" y="1278"/>
                    </a:lnTo>
                    <a:lnTo>
                      <a:pt x="1418" y="1270"/>
                    </a:lnTo>
                    <a:lnTo>
                      <a:pt x="1452" y="1262"/>
                    </a:lnTo>
                    <a:lnTo>
                      <a:pt x="1484" y="1250"/>
                    </a:lnTo>
                    <a:lnTo>
                      <a:pt x="1516" y="1240"/>
                    </a:lnTo>
                    <a:lnTo>
                      <a:pt x="1546" y="1226"/>
                    </a:lnTo>
                    <a:lnTo>
                      <a:pt x="1574" y="1212"/>
                    </a:lnTo>
                    <a:lnTo>
                      <a:pt x="1600" y="1198"/>
                    </a:lnTo>
                    <a:lnTo>
                      <a:pt x="1624" y="1182"/>
                    </a:lnTo>
                    <a:lnTo>
                      <a:pt x="1668" y="1152"/>
                    </a:lnTo>
                    <a:lnTo>
                      <a:pt x="1704" y="1122"/>
                    </a:lnTo>
                    <a:lnTo>
                      <a:pt x="1732" y="1096"/>
                    </a:lnTo>
                    <a:lnTo>
                      <a:pt x="1732" y="1096"/>
                    </a:lnTo>
                    <a:lnTo>
                      <a:pt x="1740" y="1082"/>
                    </a:lnTo>
                    <a:lnTo>
                      <a:pt x="1746" y="1070"/>
                    </a:lnTo>
                    <a:lnTo>
                      <a:pt x="1748" y="1056"/>
                    </a:lnTo>
                    <a:lnTo>
                      <a:pt x="1748" y="1044"/>
                    </a:lnTo>
                    <a:lnTo>
                      <a:pt x="1744" y="1030"/>
                    </a:lnTo>
                    <a:lnTo>
                      <a:pt x="1736" y="1018"/>
                    </a:lnTo>
                    <a:lnTo>
                      <a:pt x="1728" y="1004"/>
                    </a:lnTo>
                    <a:lnTo>
                      <a:pt x="1716" y="990"/>
                    </a:lnTo>
                    <a:lnTo>
                      <a:pt x="1688" y="958"/>
                    </a:lnTo>
                    <a:lnTo>
                      <a:pt x="1654" y="926"/>
                    </a:lnTo>
                    <a:lnTo>
                      <a:pt x="1618" y="892"/>
                    </a:lnTo>
                    <a:lnTo>
                      <a:pt x="1582" y="852"/>
                    </a:lnTo>
                    <a:lnTo>
                      <a:pt x="1582" y="852"/>
                    </a:lnTo>
                    <a:lnTo>
                      <a:pt x="1566" y="832"/>
                    </a:lnTo>
                    <a:lnTo>
                      <a:pt x="1552" y="812"/>
                    </a:lnTo>
                    <a:lnTo>
                      <a:pt x="1538" y="792"/>
                    </a:lnTo>
                    <a:lnTo>
                      <a:pt x="1526" y="772"/>
                    </a:lnTo>
                    <a:lnTo>
                      <a:pt x="1516" y="750"/>
                    </a:lnTo>
                    <a:lnTo>
                      <a:pt x="1508" y="730"/>
                    </a:lnTo>
                    <a:lnTo>
                      <a:pt x="1500" y="706"/>
                    </a:lnTo>
                    <a:lnTo>
                      <a:pt x="1494" y="684"/>
                    </a:lnTo>
                    <a:lnTo>
                      <a:pt x="1488" y="658"/>
                    </a:lnTo>
                    <a:lnTo>
                      <a:pt x="1484" y="632"/>
                    </a:lnTo>
                    <a:lnTo>
                      <a:pt x="1478" y="574"/>
                    </a:lnTo>
                    <a:lnTo>
                      <a:pt x="1474" y="508"/>
                    </a:lnTo>
                    <a:lnTo>
                      <a:pt x="1474" y="432"/>
                    </a:lnTo>
                    <a:lnTo>
                      <a:pt x="1474" y="432"/>
                    </a:lnTo>
                    <a:lnTo>
                      <a:pt x="1472" y="394"/>
                    </a:lnTo>
                    <a:lnTo>
                      <a:pt x="1466" y="356"/>
                    </a:lnTo>
                    <a:lnTo>
                      <a:pt x="1456" y="316"/>
                    </a:lnTo>
                    <a:lnTo>
                      <a:pt x="1444" y="278"/>
                    </a:lnTo>
                    <a:lnTo>
                      <a:pt x="1426" y="242"/>
                    </a:lnTo>
                    <a:lnTo>
                      <a:pt x="1406" y="206"/>
                    </a:lnTo>
                    <a:lnTo>
                      <a:pt x="1382" y="172"/>
                    </a:lnTo>
                    <a:lnTo>
                      <a:pt x="1356" y="140"/>
                    </a:lnTo>
                    <a:lnTo>
                      <a:pt x="1326" y="110"/>
                    </a:lnTo>
                    <a:lnTo>
                      <a:pt x="1292" y="84"/>
                    </a:lnTo>
                    <a:lnTo>
                      <a:pt x="1256" y="60"/>
                    </a:lnTo>
                    <a:lnTo>
                      <a:pt x="1218" y="40"/>
                    </a:lnTo>
                    <a:lnTo>
                      <a:pt x="1196" y="30"/>
                    </a:lnTo>
                    <a:lnTo>
                      <a:pt x="1176" y="22"/>
                    </a:lnTo>
                    <a:lnTo>
                      <a:pt x="1154" y="16"/>
                    </a:lnTo>
                    <a:lnTo>
                      <a:pt x="1130" y="10"/>
                    </a:lnTo>
                    <a:lnTo>
                      <a:pt x="1108" y="6"/>
                    </a:lnTo>
                    <a:lnTo>
                      <a:pt x="1084" y="4"/>
                    </a:lnTo>
                    <a:lnTo>
                      <a:pt x="1060" y="2"/>
                    </a:lnTo>
                    <a:lnTo>
                      <a:pt x="1034" y="0"/>
                    </a:lnTo>
                    <a:lnTo>
                      <a:pt x="1034" y="0"/>
                    </a:lnTo>
                    <a:lnTo>
                      <a:pt x="1010" y="2"/>
                    </a:lnTo>
                    <a:lnTo>
                      <a:pt x="986" y="4"/>
                    </a:lnTo>
                    <a:lnTo>
                      <a:pt x="962" y="6"/>
                    </a:lnTo>
                    <a:lnTo>
                      <a:pt x="938" y="10"/>
                    </a:lnTo>
                    <a:lnTo>
                      <a:pt x="916" y="16"/>
                    </a:lnTo>
                    <a:lnTo>
                      <a:pt x="894" y="22"/>
                    </a:lnTo>
                    <a:lnTo>
                      <a:pt x="874" y="30"/>
                    </a:lnTo>
                    <a:lnTo>
                      <a:pt x="852" y="40"/>
                    </a:lnTo>
                    <a:lnTo>
                      <a:pt x="814" y="60"/>
                    </a:lnTo>
                    <a:lnTo>
                      <a:pt x="778" y="84"/>
                    </a:lnTo>
                    <a:lnTo>
                      <a:pt x="746" y="110"/>
                    </a:lnTo>
                    <a:lnTo>
                      <a:pt x="716" y="140"/>
                    </a:lnTo>
                    <a:lnTo>
                      <a:pt x="688" y="172"/>
                    </a:lnTo>
                    <a:lnTo>
                      <a:pt x="666" y="206"/>
                    </a:lnTo>
                    <a:lnTo>
                      <a:pt x="646" y="242"/>
                    </a:lnTo>
                    <a:lnTo>
                      <a:pt x="630" y="278"/>
                    </a:lnTo>
                    <a:lnTo>
                      <a:pt x="616" y="316"/>
                    </a:lnTo>
                    <a:lnTo>
                      <a:pt x="606" y="356"/>
                    </a:lnTo>
                    <a:lnTo>
                      <a:pt x="600" y="394"/>
                    </a:lnTo>
                    <a:lnTo>
                      <a:pt x="598" y="432"/>
                    </a:lnTo>
                    <a:lnTo>
                      <a:pt x="598" y="432"/>
                    </a:lnTo>
                    <a:lnTo>
                      <a:pt x="598" y="508"/>
                    </a:lnTo>
                    <a:lnTo>
                      <a:pt x="598" y="574"/>
                    </a:lnTo>
                    <a:lnTo>
                      <a:pt x="594" y="632"/>
                    </a:lnTo>
                    <a:lnTo>
                      <a:pt x="586" y="684"/>
                    </a:lnTo>
                    <a:lnTo>
                      <a:pt x="582" y="706"/>
                    </a:lnTo>
                    <a:lnTo>
                      <a:pt x="574" y="730"/>
                    </a:lnTo>
                    <a:lnTo>
                      <a:pt x="568" y="750"/>
                    </a:lnTo>
                    <a:lnTo>
                      <a:pt x="558" y="772"/>
                    </a:lnTo>
                    <a:lnTo>
                      <a:pt x="548" y="792"/>
                    </a:lnTo>
                    <a:lnTo>
                      <a:pt x="534" y="812"/>
                    </a:lnTo>
                    <a:lnTo>
                      <a:pt x="520" y="832"/>
                    </a:lnTo>
                    <a:lnTo>
                      <a:pt x="504" y="852"/>
                    </a:lnTo>
                    <a:lnTo>
                      <a:pt x="504" y="852"/>
                    </a:lnTo>
                    <a:lnTo>
                      <a:pt x="466" y="892"/>
                    </a:lnTo>
                    <a:lnTo>
                      <a:pt x="430" y="930"/>
                    </a:lnTo>
                    <a:lnTo>
                      <a:pt x="392" y="966"/>
                    </a:lnTo>
                    <a:lnTo>
                      <a:pt x="360" y="1002"/>
                    </a:lnTo>
                    <a:lnTo>
                      <a:pt x="348" y="1018"/>
                    </a:lnTo>
                    <a:lnTo>
                      <a:pt x="336" y="1034"/>
                    </a:lnTo>
                    <a:lnTo>
                      <a:pt x="328" y="1050"/>
                    </a:lnTo>
                    <a:lnTo>
                      <a:pt x="322" y="1064"/>
                    </a:lnTo>
                    <a:lnTo>
                      <a:pt x="320" y="1080"/>
                    </a:lnTo>
                    <a:lnTo>
                      <a:pt x="322" y="1094"/>
                    </a:lnTo>
                    <a:lnTo>
                      <a:pt x="326" y="1106"/>
                    </a:lnTo>
                    <a:lnTo>
                      <a:pt x="336" y="1120"/>
                    </a:lnTo>
                    <a:lnTo>
                      <a:pt x="336" y="1120"/>
                    </a:lnTo>
                    <a:lnTo>
                      <a:pt x="350" y="1134"/>
                    </a:lnTo>
                    <a:lnTo>
                      <a:pt x="368" y="1146"/>
                    </a:lnTo>
                    <a:lnTo>
                      <a:pt x="390" y="1160"/>
                    </a:lnTo>
                    <a:lnTo>
                      <a:pt x="414" y="1174"/>
                    </a:lnTo>
                    <a:lnTo>
                      <a:pt x="470" y="1200"/>
                    </a:lnTo>
                    <a:lnTo>
                      <a:pt x="532" y="1224"/>
                    </a:lnTo>
                    <a:lnTo>
                      <a:pt x="596" y="1246"/>
                    </a:lnTo>
                    <a:lnTo>
                      <a:pt x="658" y="1266"/>
                    </a:lnTo>
                    <a:lnTo>
                      <a:pt x="716" y="1280"/>
                    </a:lnTo>
                    <a:lnTo>
                      <a:pt x="762" y="1288"/>
                    </a:lnTo>
                    <a:lnTo>
                      <a:pt x="762" y="1288"/>
                    </a:lnTo>
                    <a:lnTo>
                      <a:pt x="762" y="1506"/>
                    </a:lnTo>
                    <a:lnTo>
                      <a:pt x="762" y="1506"/>
                    </a:lnTo>
                    <a:lnTo>
                      <a:pt x="674" y="1542"/>
                    </a:lnTo>
                    <a:lnTo>
                      <a:pt x="578" y="1580"/>
                    </a:lnTo>
                    <a:lnTo>
                      <a:pt x="380" y="1656"/>
                    </a:lnTo>
                    <a:lnTo>
                      <a:pt x="210" y="1720"/>
                    </a:lnTo>
                    <a:lnTo>
                      <a:pt x="148" y="1744"/>
                    </a:lnTo>
                    <a:lnTo>
                      <a:pt x="108" y="1764"/>
                    </a:lnTo>
                    <a:lnTo>
                      <a:pt x="108" y="1764"/>
                    </a:lnTo>
                    <a:lnTo>
                      <a:pt x="86" y="1778"/>
                    </a:lnTo>
                    <a:lnTo>
                      <a:pt x="66" y="1792"/>
                    </a:lnTo>
                    <a:lnTo>
                      <a:pt x="50" y="1806"/>
                    </a:lnTo>
                    <a:lnTo>
                      <a:pt x="36" y="1822"/>
                    </a:lnTo>
                    <a:lnTo>
                      <a:pt x="26" y="1838"/>
                    </a:lnTo>
                    <a:lnTo>
                      <a:pt x="16" y="1856"/>
                    </a:lnTo>
                    <a:lnTo>
                      <a:pt x="10" y="1876"/>
                    </a:lnTo>
                    <a:lnTo>
                      <a:pt x="6" y="1898"/>
                    </a:lnTo>
                    <a:lnTo>
                      <a:pt x="6" y="1898"/>
                    </a:lnTo>
                    <a:lnTo>
                      <a:pt x="2" y="1908"/>
                    </a:lnTo>
                    <a:lnTo>
                      <a:pt x="0" y="1920"/>
                    </a:lnTo>
                    <a:lnTo>
                      <a:pt x="0" y="2030"/>
                    </a:lnTo>
                    <a:lnTo>
                      <a:pt x="0" y="2030"/>
                    </a:lnTo>
                    <a:lnTo>
                      <a:pt x="2" y="2040"/>
                    </a:lnTo>
                    <a:lnTo>
                      <a:pt x="4" y="2050"/>
                    </a:lnTo>
                    <a:lnTo>
                      <a:pt x="10" y="2060"/>
                    </a:lnTo>
                    <a:lnTo>
                      <a:pt x="16" y="2068"/>
                    </a:lnTo>
                    <a:lnTo>
                      <a:pt x="24" y="2074"/>
                    </a:lnTo>
                    <a:lnTo>
                      <a:pt x="34" y="2080"/>
                    </a:lnTo>
                    <a:lnTo>
                      <a:pt x="44" y="2082"/>
                    </a:lnTo>
                    <a:lnTo>
                      <a:pt x="54" y="2084"/>
                    </a:lnTo>
                    <a:lnTo>
                      <a:pt x="2014" y="2084"/>
                    </a:lnTo>
                    <a:lnTo>
                      <a:pt x="2014" y="2084"/>
                    </a:lnTo>
                    <a:lnTo>
                      <a:pt x="2026" y="2082"/>
                    </a:lnTo>
                    <a:lnTo>
                      <a:pt x="2036" y="2080"/>
                    </a:lnTo>
                    <a:lnTo>
                      <a:pt x="2046" y="2074"/>
                    </a:lnTo>
                    <a:lnTo>
                      <a:pt x="2054" y="2068"/>
                    </a:lnTo>
                    <a:lnTo>
                      <a:pt x="2060" y="2060"/>
                    </a:lnTo>
                    <a:lnTo>
                      <a:pt x="2064" y="2050"/>
                    </a:lnTo>
                    <a:lnTo>
                      <a:pt x="2068" y="2040"/>
                    </a:lnTo>
                    <a:lnTo>
                      <a:pt x="2070" y="2030"/>
                    </a:lnTo>
                    <a:lnTo>
                      <a:pt x="2070" y="1920"/>
                    </a:lnTo>
                    <a:lnTo>
                      <a:pt x="2070" y="1920"/>
                    </a:lnTo>
                    <a:lnTo>
                      <a:pt x="2068" y="1908"/>
                    </a:lnTo>
                    <a:lnTo>
                      <a:pt x="2064" y="1898"/>
                    </a:lnTo>
                    <a:lnTo>
                      <a:pt x="2064" y="1898"/>
                    </a:lnTo>
                    <a:close/>
                  </a:path>
                </a:pathLst>
              </a:custGeom>
              <a:solidFill>
                <a:schemeClr val="tx2"/>
              </a:solidFill>
              <a:ln>
                <a:noFill/>
              </a:ln>
            </p:spPr>
            <p:txBody>
              <a:bodyPr vert="horz" wrap="square" lIns="91422" tIns="45718" rIns="91422" bIns="4571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65" name="Gruppieren 64"/>
            <p:cNvGrpSpPr/>
            <p:nvPr/>
          </p:nvGrpSpPr>
          <p:grpSpPr bwMode="gray">
            <a:xfrm>
              <a:off x="4581657" y="1425592"/>
              <a:ext cx="826244" cy="921600"/>
              <a:chOff x="-555854" y="2842261"/>
              <a:chExt cx="826244" cy="921600"/>
            </a:xfrm>
          </p:grpSpPr>
          <p:sp>
            <p:nvSpPr>
              <p:cNvPr id="66" name="Rechteck 65"/>
              <p:cNvSpPr/>
              <p:nvPr/>
            </p:nvSpPr>
            <p:spPr bwMode="gray">
              <a:xfrm>
                <a:off x="-555854" y="2842261"/>
                <a:ext cx="826244" cy="92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latin typeface="Arial" panose="020B0604020202020204" pitchFamily="34" charset="0"/>
                  <a:cs typeface="Arial" panose="020B0604020202020204" pitchFamily="34" charset="0"/>
                </a:endParaRPr>
              </a:p>
            </p:txBody>
          </p:sp>
          <p:sp>
            <p:nvSpPr>
              <p:cNvPr id="67" name="Freeform 249"/>
              <p:cNvSpPr>
                <a:spLocks/>
              </p:cNvSpPr>
              <p:nvPr/>
            </p:nvSpPr>
            <p:spPr bwMode="gray">
              <a:xfrm>
                <a:off x="-494712" y="2958062"/>
                <a:ext cx="695914" cy="700526"/>
              </a:xfrm>
              <a:custGeom>
                <a:avLst/>
                <a:gdLst>
                  <a:gd name="T0" fmla="*/ 2060 w 2070"/>
                  <a:gd name="T1" fmla="*/ 1876 h 2084"/>
                  <a:gd name="T2" fmla="*/ 2032 w 2070"/>
                  <a:gd name="T3" fmla="*/ 1822 h 2084"/>
                  <a:gd name="T4" fmla="*/ 1982 w 2070"/>
                  <a:gd name="T5" fmla="*/ 1778 h 2084"/>
                  <a:gd name="T6" fmla="*/ 1922 w 2070"/>
                  <a:gd name="T7" fmla="*/ 1744 h 2084"/>
                  <a:gd name="T8" fmla="*/ 1492 w 2070"/>
                  <a:gd name="T9" fmla="*/ 1580 h 2084"/>
                  <a:gd name="T10" fmla="*/ 1306 w 2070"/>
                  <a:gd name="T11" fmla="*/ 1506 h 2084"/>
                  <a:gd name="T12" fmla="*/ 1346 w 2070"/>
                  <a:gd name="T13" fmla="*/ 1284 h 2084"/>
                  <a:gd name="T14" fmla="*/ 1452 w 2070"/>
                  <a:gd name="T15" fmla="*/ 1262 h 2084"/>
                  <a:gd name="T16" fmla="*/ 1546 w 2070"/>
                  <a:gd name="T17" fmla="*/ 1226 h 2084"/>
                  <a:gd name="T18" fmla="*/ 1624 w 2070"/>
                  <a:gd name="T19" fmla="*/ 1182 h 2084"/>
                  <a:gd name="T20" fmla="*/ 1732 w 2070"/>
                  <a:gd name="T21" fmla="*/ 1096 h 2084"/>
                  <a:gd name="T22" fmla="*/ 1746 w 2070"/>
                  <a:gd name="T23" fmla="*/ 1070 h 2084"/>
                  <a:gd name="T24" fmla="*/ 1744 w 2070"/>
                  <a:gd name="T25" fmla="*/ 1030 h 2084"/>
                  <a:gd name="T26" fmla="*/ 1716 w 2070"/>
                  <a:gd name="T27" fmla="*/ 990 h 2084"/>
                  <a:gd name="T28" fmla="*/ 1618 w 2070"/>
                  <a:gd name="T29" fmla="*/ 892 h 2084"/>
                  <a:gd name="T30" fmla="*/ 1566 w 2070"/>
                  <a:gd name="T31" fmla="*/ 832 h 2084"/>
                  <a:gd name="T32" fmla="*/ 1526 w 2070"/>
                  <a:gd name="T33" fmla="*/ 772 h 2084"/>
                  <a:gd name="T34" fmla="*/ 1500 w 2070"/>
                  <a:gd name="T35" fmla="*/ 706 h 2084"/>
                  <a:gd name="T36" fmla="*/ 1484 w 2070"/>
                  <a:gd name="T37" fmla="*/ 632 h 2084"/>
                  <a:gd name="T38" fmla="*/ 1474 w 2070"/>
                  <a:gd name="T39" fmla="*/ 432 h 2084"/>
                  <a:gd name="T40" fmla="*/ 1466 w 2070"/>
                  <a:gd name="T41" fmla="*/ 356 h 2084"/>
                  <a:gd name="T42" fmla="*/ 1426 w 2070"/>
                  <a:gd name="T43" fmla="*/ 242 h 2084"/>
                  <a:gd name="T44" fmla="*/ 1356 w 2070"/>
                  <a:gd name="T45" fmla="*/ 140 h 2084"/>
                  <a:gd name="T46" fmla="*/ 1256 w 2070"/>
                  <a:gd name="T47" fmla="*/ 60 h 2084"/>
                  <a:gd name="T48" fmla="*/ 1176 w 2070"/>
                  <a:gd name="T49" fmla="*/ 22 h 2084"/>
                  <a:gd name="T50" fmla="*/ 1108 w 2070"/>
                  <a:gd name="T51" fmla="*/ 6 h 2084"/>
                  <a:gd name="T52" fmla="*/ 1034 w 2070"/>
                  <a:gd name="T53" fmla="*/ 0 h 2084"/>
                  <a:gd name="T54" fmla="*/ 986 w 2070"/>
                  <a:gd name="T55" fmla="*/ 4 h 2084"/>
                  <a:gd name="T56" fmla="*/ 916 w 2070"/>
                  <a:gd name="T57" fmla="*/ 16 h 2084"/>
                  <a:gd name="T58" fmla="*/ 852 w 2070"/>
                  <a:gd name="T59" fmla="*/ 40 h 2084"/>
                  <a:gd name="T60" fmla="*/ 746 w 2070"/>
                  <a:gd name="T61" fmla="*/ 110 h 2084"/>
                  <a:gd name="T62" fmla="*/ 666 w 2070"/>
                  <a:gd name="T63" fmla="*/ 206 h 2084"/>
                  <a:gd name="T64" fmla="*/ 616 w 2070"/>
                  <a:gd name="T65" fmla="*/ 316 h 2084"/>
                  <a:gd name="T66" fmla="*/ 598 w 2070"/>
                  <a:gd name="T67" fmla="*/ 432 h 2084"/>
                  <a:gd name="T68" fmla="*/ 598 w 2070"/>
                  <a:gd name="T69" fmla="*/ 574 h 2084"/>
                  <a:gd name="T70" fmla="*/ 582 w 2070"/>
                  <a:gd name="T71" fmla="*/ 706 h 2084"/>
                  <a:gd name="T72" fmla="*/ 558 w 2070"/>
                  <a:gd name="T73" fmla="*/ 772 h 2084"/>
                  <a:gd name="T74" fmla="*/ 520 w 2070"/>
                  <a:gd name="T75" fmla="*/ 832 h 2084"/>
                  <a:gd name="T76" fmla="*/ 466 w 2070"/>
                  <a:gd name="T77" fmla="*/ 892 h 2084"/>
                  <a:gd name="T78" fmla="*/ 360 w 2070"/>
                  <a:gd name="T79" fmla="*/ 1002 h 2084"/>
                  <a:gd name="T80" fmla="*/ 328 w 2070"/>
                  <a:gd name="T81" fmla="*/ 1050 h 2084"/>
                  <a:gd name="T82" fmla="*/ 322 w 2070"/>
                  <a:gd name="T83" fmla="*/ 1094 h 2084"/>
                  <a:gd name="T84" fmla="*/ 336 w 2070"/>
                  <a:gd name="T85" fmla="*/ 1120 h 2084"/>
                  <a:gd name="T86" fmla="*/ 390 w 2070"/>
                  <a:gd name="T87" fmla="*/ 1160 h 2084"/>
                  <a:gd name="T88" fmla="*/ 532 w 2070"/>
                  <a:gd name="T89" fmla="*/ 1224 h 2084"/>
                  <a:gd name="T90" fmla="*/ 716 w 2070"/>
                  <a:gd name="T91" fmla="*/ 1280 h 2084"/>
                  <a:gd name="T92" fmla="*/ 762 w 2070"/>
                  <a:gd name="T93" fmla="*/ 1506 h 2084"/>
                  <a:gd name="T94" fmla="*/ 578 w 2070"/>
                  <a:gd name="T95" fmla="*/ 1580 h 2084"/>
                  <a:gd name="T96" fmla="*/ 148 w 2070"/>
                  <a:gd name="T97" fmla="*/ 1744 h 2084"/>
                  <a:gd name="T98" fmla="*/ 86 w 2070"/>
                  <a:gd name="T99" fmla="*/ 1778 h 2084"/>
                  <a:gd name="T100" fmla="*/ 36 w 2070"/>
                  <a:gd name="T101" fmla="*/ 1822 h 2084"/>
                  <a:gd name="T102" fmla="*/ 10 w 2070"/>
                  <a:gd name="T103" fmla="*/ 1876 h 2084"/>
                  <a:gd name="T104" fmla="*/ 2 w 2070"/>
                  <a:gd name="T105" fmla="*/ 1908 h 2084"/>
                  <a:gd name="T106" fmla="*/ 0 w 2070"/>
                  <a:gd name="T107" fmla="*/ 2030 h 2084"/>
                  <a:gd name="T108" fmla="*/ 10 w 2070"/>
                  <a:gd name="T109" fmla="*/ 2060 h 2084"/>
                  <a:gd name="T110" fmla="*/ 34 w 2070"/>
                  <a:gd name="T111" fmla="*/ 2080 h 2084"/>
                  <a:gd name="T112" fmla="*/ 2014 w 2070"/>
                  <a:gd name="T113" fmla="*/ 2084 h 2084"/>
                  <a:gd name="T114" fmla="*/ 2036 w 2070"/>
                  <a:gd name="T115" fmla="*/ 2080 h 2084"/>
                  <a:gd name="T116" fmla="*/ 2060 w 2070"/>
                  <a:gd name="T117" fmla="*/ 2060 h 2084"/>
                  <a:gd name="T118" fmla="*/ 2070 w 2070"/>
                  <a:gd name="T119" fmla="*/ 2030 h 2084"/>
                  <a:gd name="T120" fmla="*/ 2068 w 2070"/>
                  <a:gd name="T121" fmla="*/ 1908 h 2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0" h="2084">
                    <a:moveTo>
                      <a:pt x="2064" y="1898"/>
                    </a:moveTo>
                    <a:lnTo>
                      <a:pt x="2064" y="1898"/>
                    </a:lnTo>
                    <a:lnTo>
                      <a:pt x="2060" y="1876"/>
                    </a:lnTo>
                    <a:lnTo>
                      <a:pt x="2052" y="1856"/>
                    </a:lnTo>
                    <a:lnTo>
                      <a:pt x="2044" y="1838"/>
                    </a:lnTo>
                    <a:lnTo>
                      <a:pt x="2032" y="1822"/>
                    </a:lnTo>
                    <a:lnTo>
                      <a:pt x="2018" y="1806"/>
                    </a:lnTo>
                    <a:lnTo>
                      <a:pt x="2002" y="1792"/>
                    </a:lnTo>
                    <a:lnTo>
                      <a:pt x="1982" y="1778"/>
                    </a:lnTo>
                    <a:lnTo>
                      <a:pt x="1960" y="1764"/>
                    </a:lnTo>
                    <a:lnTo>
                      <a:pt x="1960" y="1764"/>
                    </a:lnTo>
                    <a:lnTo>
                      <a:pt x="1922" y="1744"/>
                    </a:lnTo>
                    <a:lnTo>
                      <a:pt x="1860" y="1720"/>
                    </a:lnTo>
                    <a:lnTo>
                      <a:pt x="1690" y="1656"/>
                    </a:lnTo>
                    <a:lnTo>
                      <a:pt x="1492" y="1580"/>
                    </a:lnTo>
                    <a:lnTo>
                      <a:pt x="1396" y="1542"/>
                    </a:lnTo>
                    <a:lnTo>
                      <a:pt x="1306" y="1506"/>
                    </a:lnTo>
                    <a:lnTo>
                      <a:pt x="1306" y="1506"/>
                    </a:lnTo>
                    <a:lnTo>
                      <a:pt x="1306" y="1288"/>
                    </a:lnTo>
                    <a:lnTo>
                      <a:pt x="1306" y="1288"/>
                    </a:lnTo>
                    <a:lnTo>
                      <a:pt x="1346" y="1284"/>
                    </a:lnTo>
                    <a:lnTo>
                      <a:pt x="1382" y="1278"/>
                    </a:lnTo>
                    <a:lnTo>
                      <a:pt x="1418" y="1270"/>
                    </a:lnTo>
                    <a:lnTo>
                      <a:pt x="1452" y="1262"/>
                    </a:lnTo>
                    <a:lnTo>
                      <a:pt x="1484" y="1250"/>
                    </a:lnTo>
                    <a:lnTo>
                      <a:pt x="1516" y="1240"/>
                    </a:lnTo>
                    <a:lnTo>
                      <a:pt x="1546" y="1226"/>
                    </a:lnTo>
                    <a:lnTo>
                      <a:pt x="1574" y="1212"/>
                    </a:lnTo>
                    <a:lnTo>
                      <a:pt x="1600" y="1198"/>
                    </a:lnTo>
                    <a:lnTo>
                      <a:pt x="1624" y="1182"/>
                    </a:lnTo>
                    <a:lnTo>
                      <a:pt x="1668" y="1152"/>
                    </a:lnTo>
                    <a:lnTo>
                      <a:pt x="1704" y="1122"/>
                    </a:lnTo>
                    <a:lnTo>
                      <a:pt x="1732" y="1096"/>
                    </a:lnTo>
                    <a:lnTo>
                      <a:pt x="1732" y="1096"/>
                    </a:lnTo>
                    <a:lnTo>
                      <a:pt x="1740" y="1082"/>
                    </a:lnTo>
                    <a:lnTo>
                      <a:pt x="1746" y="1070"/>
                    </a:lnTo>
                    <a:lnTo>
                      <a:pt x="1748" y="1056"/>
                    </a:lnTo>
                    <a:lnTo>
                      <a:pt x="1748" y="1044"/>
                    </a:lnTo>
                    <a:lnTo>
                      <a:pt x="1744" y="1030"/>
                    </a:lnTo>
                    <a:lnTo>
                      <a:pt x="1736" y="1018"/>
                    </a:lnTo>
                    <a:lnTo>
                      <a:pt x="1728" y="1004"/>
                    </a:lnTo>
                    <a:lnTo>
                      <a:pt x="1716" y="990"/>
                    </a:lnTo>
                    <a:lnTo>
                      <a:pt x="1688" y="958"/>
                    </a:lnTo>
                    <a:lnTo>
                      <a:pt x="1654" y="926"/>
                    </a:lnTo>
                    <a:lnTo>
                      <a:pt x="1618" y="892"/>
                    </a:lnTo>
                    <a:lnTo>
                      <a:pt x="1582" y="852"/>
                    </a:lnTo>
                    <a:lnTo>
                      <a:pt x="1582" y="852"/>
                    </a:lnTo>
                    <a:lnTo>
                      <a:pt x="1566" y="832"/>
                    </a:lnTo>
                    <a:lnTo>
                      <a:pt x="1552" y="812"/>
                    </a:lnTo>
                    <a:lnTo>
                      <a:pt x="1538" y="792"/>
                    </a:lnTo>
                    <a:lnTo>
                      <a:pt x="1526" y="772"/>
                    </a:lnTo>
                    <a:lnTo>
                      <a:pt x="1516" y="750"/>
                    </a:lnTo>
                    <a:lnTo>
                      <a:pt x="1508" y="730"/>
                    </a:lnTo>
                    <a:lnTo>
                      <a:pt x="1500" y="706"/>
                    </a:lnTo>
                    <a:lnTo>
                      <a:pt x="1494" y="684"/>
                    </a:lnTo>
                    <a:lnTo>
                      <a:pt x="1488" y="658"/>
                    </a:lnTo>
                    <a:lnTo>
                      <a:pt x="1484" y="632"/>
                    </a:lnTo>
                    <a:lnTo>
                      <a:pt x="1478" y="574"/>
                    </a:lnTo>
                    <a:lnTo>
                      <a:pt x="1474" y="508"/>
                    </a:lnTo>
                    <a:lnTo>
                      <a:pt x="1474" y="432"/>
                    </a:lnTo>
                    <a:lnTo>
                      <a:pt x="1474" y="432"/>
                    </a:lnTo>
                    <a:lnTo>
                      <a:pt x="1472" y="394"/>
                    </a:lnTo>
                    <a:lnTo>
                      <a:pt x="1466" y="356"/>
                    </a:lnTo>
                    <a:lnTo>
                      <a:pt x="1456" y="316"/>
                    </a:lnTo>
                    <a:lnTo>
                      <a:pt x="1444" y="278"/>
                    </a:lnTo>
                    <a:lnTo>
                      <a:pt x="1426" y="242"/>
                    </a:lnTo>
                    <a:lnTo>
                      <a:pt x="1406" y="206"/>
                    </a:lnTo>
                    <a:lnTo>
                      <a:pt x="1382" y="172"/>
                    </a:lnTo>
                    <a:lnTo>
                      <a:pt x="1356" y="140"/>
                    </a:lnTo>
                    <a:lnTo>
                      <a:pt x="1326" y="110"/>
                    </a:lnTo>
                    <a:lnTo>
                      <a:pt x="1292" y="84"/>
                    </a:lnTo>
                    <a:lnTo>
                      <a:pt x="1256" y="60"/>
                    </a:lnTo>
                    <a:lnTo>
                      <a:pt x="1218" y="40"/>
                    </a:lnTo>
                    <a:lnTo>
                      <a:pt x="1196" y="30"/>
                    </a:lnTo>
                    <a:lnTo>
                      <a:pt x="1176" y="22"/>
                    </a:lnTo>
                    <a:lnTo>
                      <a:pt x="1154" y="16"/>
                    </a:lnTo>
                    <a:lnTo>
                      <a:pt x="1130" y="10"/>
                    </a:lnTo>
                    <a:lnTo>
                      <a:pt x="1108" y="6"/>
                    </a:lnTo>
                    <a:lnTo>
                      <a:pt x="1084" y="4"/>
                    </a:lnTo>
                    <a:lnTo>
                      <a:pt x="1060" y="2"/>
                    </a:lnTo>
                    <a:lnTo>
                      <a:pt x="1034" y="0"/>
                    </a:lnTo>
                    <a:lnTo>
                      <a:pt x="1034" y="0"/>
                    </a:lnTo>
                    <a:lnTo>
                      <a:pt x="1010" y="2"/>
                    </a:lnTo>
                    <a:lnTo>
                      <a:pt x="986" y="4"/>
                    </a:lnTo>
                    <a:lnTo>
                      <a:pt x="962" y="6"/>
                    </a:lnTo>
                    <a:lnTo>
                      <a:pt x="938" y="10"/>
                    </a:lnTo>
                    <a:lnTo>
                      <a:pt x="916" y="16"/>
                    </a:lnTo>
                    <a:lnTo>
                      <a:pt x="894" y="22"/>
                    </a:lnTo>
                    <a:lnTo>
                      <a:pt x="874" y="30"/>
                    </a:lnTo>
                    <a:lnTo>
                      <a:pt x="852" y="40"/>
                    </a:lnTo>
                    <a:lnTo>
                      <a:pt x="814" y="60"/>
                    </a:lnTo>
                    <a:lnTo>
                      <a:pt x="778" y="84"/>
                    </a:lnTo>
                    <a:lnTo>
                      <a:pt x="746" y="110"/>
                    </a:lnTo>
                    <a:lnTo>
                      <a:pt x="716" y="140"/>
                    </a:lnTo>
                    <a:lnTo>
                      <a:pt x="688" y="172"/>
                    </a:lnTo>
                    <a:lnTo>
                      <a:pt x="666" y="206"/>
                    </a:lnTo>
                    <a:lnTo>
                      <a:pt x="646" y="242"/>
                    </a:lnTo>
                    <a:lnTo>
                      <a:pt x="630" y="278"/>
                    </a:lnTo>
                    <a:lnTo>
                      <a:pt x="616" y="316"/>
                    </a:lnTo>
                    <a:lnTo>
                      <a:pt x="606" y="356"/>
                    </a:lnTo>
                    <a:lnTo>
                      <a:pt x="600" y="394"/>
                    </a:lnTo>
                    <a:lnTo>
                      <a:pt x="598" y="432"/>
                    </a:lnTo>
                    <a:lnTo>
                      <a:pt x="598" y="432"/>
                    </a:lnTo>
                    <a:lnTo>
                      <a:pt x="598" y="508"/>
                    </a:lnTo>
                    <a:lnTo>
                      <a:pt x="598" y="574"/>
                    </a:lnTo>
                    <a:lnTo>
                      <a:pt x="594" y="632"/>
                    </a:lnTo>
                    <a:lnTo>
                      <a:pt x="586" y="684"/>
                    </a:lnTo>
                    <a:lnTo>
                      <a:pt x="582" y="706"/>
                    </a:lnTo>
                    <a:lnTo>
                      <a:pt x="574" y="730"/>
                    </a:lnTo>
                    <a:lnTo>
                      <a:pt x="568" y="750"/>
                    </a:lnTo>
                    <a:lnTo>
                      <a:pt x="558" y="772"/>
                    </a:lnTo>
                    <a:lnTo>
                      <a:pt x="548" y="792"/>
                    </a:lnTo>
                    <a:lnTo>
                      <a:pt x="534" y="812"/>
                    </a:lnTo>
                    <a:lnTo>
                      <a:pt x="520" y="832"/>
                    </a:lnTo>
                    <a:lnTo>
                      <a:pt x="504" y="852"/>
                    </a:lnTo>
                    <a:lnTo>
                      <a:pt x="504" y="852"/>
                    </a:lnTo>
                    <a:lnTo>
                      <a:pt x="466" y="892"/>
                    </a:lnTo>
                    <a:lnTo>
                      <a:pt x="430" y="930"/>
                    </a:lnTo>
                    <a:lnTo>
                      <a:pt x="392" y="966"/>
                    </a:lnTo>
                    <a:lnTo>
                      <a:pt x="360" y="1002"/>
                    </a:lnTo>
                    <a:lnTo>
                      <a:pt x="348" y="1018"/>
                    </a:lnTo>
                    <a:lnTo>
                      <a:pt x="336" y="1034"/>
                    </a:lnTo>
                    <a:lnTo>
                      <a:pt x="328" y="1050"/>
                    </a:lnTo>
                    <a:lnTo>
                      <a:pt x="322" y="1064"/>
                    </a:lnTo>
                    <a:lnTo>
                      <a:pt x="320" y="1080"/>
                    </a:lnTo>
                    <a:lnTo>
                      <a:pt x="322" y="1094"/>
                    </a:lnTo>
                    <a:lnTo>
                      <a:pt x="326" y="1106"/>
                    </a:lnTo>
                    <a:lnTo>
                      <a:pt x="336" y="1120"/>
                    </a:lnTo>
                    <a:lnTo>
                      <a:pt x="336" y="1120"/>
                    </a:lnTo>
                    <a:lnTo>
                      <a:pt x="350" y="1134"/>
                    </a:lnTo>
                    <a:lnTo>
                      <a:pt x="368" y="1146"/>
                    </a:lnTo>
                    <a:lnTo>
                      <a:pt x="390" y="1160"/>
                    </a:lnTo>
                    <a:lnTo>
                      <a:pt x="414" y="1174"/>
                    </a:lnTo>
                    <a:lnTo>
                      <a:pt x="470" y="1200"/>
                    </a:lnTo>
                    <a:lnTo>
                      <a:pt x="532" y="1224"/>
                    </a:lnTo>
                    <a:lnTo>
                      <a:pt x="596" y="1246"/>
                    </a:lnTo>
                    <a:lnTo>
                      <a:pt x="658" y="1266"/>
                    </a:lnTo>
                    <a:lnTo>
                      <a:pt x="716" y="1280"/>
                    </a:lnTo>
                    <a:lnTo>
                      <a:pt x="762" y="1288"/>
                    </a:lnTo>
                    <a:lnTo>
                      <a:pt x="762" y="1288"/>
                    </a:lnTo>
                    <a:lnTo>
                      <a:pt x="762" y="1506"/>
                    </a:lnTo>
                    <a:lnTo>
                      <a:pt x="762" y="1506"/>
                    </a:lnTo>
                    <a:lnTo>
                      <a:pt x="674" y="1542"/>
                    </a:lnTo>
                    <a:lnTo>
                      <a:pt x="578" y="1580"/>
                    </a:lnTo>
                    <a:lnTo>
                      <a:pt x="380" y="1656"/>
                    </a:lnTo>
                    <a:lnTo>
                      <a:pt x="210" y="1720"/>
                    </a:lnTo>
                    <a:lnTo>
                      <a:pt x="148" y="1744"/>
                    </a:lnTo>
                    <a:lnTo>
                      <a:pt x="108" y="1764"/>
                    </a:lnTo>
                    <a:lnTo>
                      <a:pt x="108" y="1764"/>
                    </a:lnTo>
                    <a:lnTo>
                      <a:pt x="86" y="1778"/>
                    </a:lnTo>
                    <a:lnTo>
                      <a:pt x="66" y="1792"/>
                    </a:lnTo>
                    <a:lnTo>
                      <a:pt x="50" y="1806"/>
                    </a:lnTo>
                    <a:lnTo>
                      <a:pt x="36" y="1822"/>
                    </a:lnTo>
                    <a:lnTo>
                      <a:pt x="26" y="1838"/>
                    </a:lnTo>
                    <a:lnTo>
                      <a:pt x="16" y="1856"/>
                    </a:lnTo>
                    <a:lnTo>
                      <a:pt x="10" y="1876"/>
                    </a:lnTo>
                    <a:lnTo>
                      <a:pt x="6" y="1898"/>
                    </a:lnTo>
                    <a:lnTo>
                      <a:pt x="6" y="1898"/>
                    </a:lnTo>
                    <a:lnTo>
                      <a:pt x="2" y="1908"/>
                    </a:lnTo>
                    <a:lnTo>
                      <a:pt x="0" y="1920"/>
                    </a:lnTo>
                    <a:lnTo>
                      <a:pt x="0" y="2030"/>
                    </a:lnTo>
                    <a:lnTo>
                      <a:pt x="0" y="2030"/>
                    </a:lnTo>
                    <a:lnTo>
                      <a:pt x="2" y="2040"/>
                    </a:lnTo>
                    <a:lnTo>
                      <a:pt x="4" y="2050"/>
                    </a:lnTo>
                    <a:lnTo>
                      <a:pt x="10" y="2060"/>
                    </a:lnTo>
                    <a:lnTo>
                      <a:pt x="16" y="2068"/>
                    </a:lnTo>
                    <a:lnTo>
                      <a:pt x="24" y="2074"/>
                    </a:lnTo>
                    <a:lnTo>
                      <a:pt x="34" y="2080"/>
                    </a:lnTo>
                    <a:lnTo>
                      <a:pt x="44" y="2082"/>
                    </a:lnTo>
                    <a:lnTo>
                      <a:pt x="54" y="2084"/>
                    </a:lnTo>
                    <a:lnTo>
                      <a:pt x="2014" y="2084"/>
                    </a:lnTo>
                    <a:lnTo>
                      <a:pt x="2014" y="2084"/>
                    </a:lnTo>
                    <a:lnTo>
                      <a:pt x="2026" y="2082"/>
                    </a:lnTo>
                    <a:lnTo>
                      <a:pt x="2036" y="2080"/>
                    </a:lnTo>
                    <a:lnTo>
                      <a:pt x="2046" y="2074"/>
                    </a:lnTo>
                    <a:lnTo>
                      <a:pt x="2054" y="2068"/>
                    </a:lnTo>
                    <a:lnTo>
                      <a:pt x="2060" y="2060"/>
                    </a:lnTo>
                    <a:lnTo>
                      <a:pt x="2064" y="2050"/>
                    </a:lnTo>
                    <a:lnTo>
                      <a:pt x="2068" y="2040"/>
                    </a:lnTo>
                    <a:lnTo>
                      <a:pt x="2070" y="2030"/>
                    </a:lnTo>
                    <a:lnTo>
                      <a:pt x="2070" y="1920"/>
                    </a:lnTo>
                    <a:lnTo>
                      <a:pt x="2070" y="1920"/>
                    </a:lnTo>
                    <a:lnTo>
                      <a:pt x="2068" y="1908"/>
                    </a:lnTo>
                    <a:lnTo>
                      <a:pt x="2064" y="1898"/>
                    </a:lnTo>
                    <a:lnTo>
                      <a:pt x="2064" y="1898"/>
                    </a:lnTo>
                    <a:close/>
                  </a:path>
                </a:pathLst>
              </a:custGeom>
              <a:solidFill>
                <a:schemeClr val="tx2"/>
              </a:solidFill>
              <a:ln>
                <a:noFill/>
              </a:ln>
            </p:spPr>
            <p:txBody>
              <a:bodyPr vert="horz" wrap="square" lIns="91422" tIns="45718" rIns="91422" bIns="4571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68" name="Gruppieren 67"/>
            <p:cNvGrpSpPr/>
            <p:nvPr/>
          </p:nvGrpSpPr>
          <p:grpSpPr bwMode="gray">
            <a:xfrm>
              <a:off x="8301559" y="5317269"/>
              <a:ext cx="826244" cy="921600"/>
              <a:chOff x="-555854" y="2842261"/>
              <a:chExt cx="826244" cy="921600"/>
            </a:xfrm>
          </p:grpSpPr>
          <p:sp>
            <p:nvSpPr>
              <p:cNvPr id="69" name="Rechteck 68"/>
              <p:cNvSpPr/>
              <p:nvPr/>
            </p:nvSpPr>
            <p:spPr bwMode="gray">
              <a:xfrm>
                <a:off x="-555854" y="2842261"/>
                <a:ext cx="826244" cy="92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latin typeface="Arial" panose="020B0604020202020204" pitchFamily="34" charset="0"/>
                  <a:cs typeface="Arial" panose="020B0604020202020204" pitchFamily="34" charset="0"/>
                </a:endParaRPr>
              </a:p>
            </p:txBody>
          </p:sp>
          <p:sp>
            <p:nvSpPr>
              <p:cNvPr id="70" name="Freeform 249"/>
              <p:cNvSpPr>
                <a:spLocks/>
              </p:cNvSpPr>
              <p:nvPr/>
            </p:nvSpPr>
            <p:spPr bwMode="gray">
              <a:xfrm>
                <a:off x="-494712" y="2958062"/>
                <a:ext cx="695914" cy="700526"/>
              </a:xfrm>
              <a:custGeom>
                <a:avLst/>
                <a:gdLst>
                  <a:gd name="T0" fmla="*/ 2060 w 2070"/>
                  <a:gd name="T1" fmla="*/ 1876 h 2084"/>
                  <a:gd name="T2" fmla="*/ 2032 w 2070"/>
                  <a:gd name="T3" fmla="*/ 1822 h 2084"/>
                  <a:gd name="T4" fmla="*/ 1982 w 2070"/>
                  <a:gd name="T5" fmla="*/ 1778 h 2084"/>
                  <a:gd name="T6" fmla="*/ 1922 w 2070"/>
                  <a:gd name="T7" fmla="*/ 1744 h 2084"/>
                  <a:gd name="T8" fmla="*/ 1492 w 2070"/>
                  <a:gd name="T9" fmla="*/ 1580 h 2084"/>
                  <a:gd name="T10" fmla="*/ 1306 w 2070"/>
                  <a:gd name="T11" fmla="*/ 1506 h 2084"/>
                  <a:gd name="T12" fmla="*/ 1346 w 2070"/>
                  <a:gd name="T13" fmla="*/ 1284 h 2084"/>
                  <a:gd name="T14" fmla="*/ 1452 w 2070"/>
                  <a:gd name="T15" fmla="*/ 1262 h 2084"/>
                  <a:gd name="T16" fmla="*/ 1546 w 2070"/>
                  <a:gd name="T17" fmla="*/ 1226 h 2084"/>
                  <a:gd name="T18" fmla="*/ 1624 w 2070"/>
                  <a:gd name="T19" fmla="*/ 1182 h 2084"/>
                  <a:gd name="T20" fmla="*/ 1732 w 2070"/>
                  <a:gd name="T21" fmla="*/ 1096 h 2084"/>
                  <a:gd name="T22" fmla="*/ 1746 w 2070"/>
                  <a:gd name="T23" fmla="*/ 1070 h 2084"/>
                  <a:gd name="T24" fmla="*/ 1744 w 2070"/>
                  <a:gd name="T25" fmla="*/ 1030 h 2084"/>
                  <a:gd name="T26" fmla="*/ 1716 w 2070"/>
                  <a:gd name="T27" fmla="*/ 990 h 2084"/>
                  <a:gd name="T28" fmla="*/ 1618 w 2070"/>
                  <a:gd name="T29" fmla="*/ 892 h 2084"/>
                  <a:gd name="T30" fmla="*/ 1566 w 2070"/>
                  <a:gd name="T31" fmla="*/ 832 h 2084"/>
                  <a:gd name="T32" fmla="*/ 1526 w 2070"/>
                  <a:gd name="T33" fmla="*/ 772 h 2084"/>
                  <a:gd name="T34" fmla="*/ 1500 w 2070"/>
                  <a:gd name="T35" fmla="*/ 706 h 2084"/>
                  <a:gd name="T36" fmla="*/ 1484 w 2070"/>
                  <a:gd name="T37" fmla="*/ 632 h 2084"/>
                  <a:gd name="T38" fmla="*/ 1474 w 2070"/>
                  <a:gd name="T39" fmla="*/ 432 h 2084"/>
                  <a:gd name="T40" fmla="*/ 1466 w 2070"/>
                  <a:gd name="T41" fmla="*/ 356 h 2084"/>
                  <a:gd name="T42" fmla="*/ 1426 w 2070"/>
                  <a:gd name="T43" fmla="*/ 242 h 2084"/>
                  <a:gd name="T44" fmla="*/ 1356 w 2070"/>
                  <a:gd name="T45" fmla="*/ 140 h 2084"/>
                  <a:gd name="T46" fmla="*/ 1256 w 2070"/>
                  <a:gd name="T47" fmla="*/ 60 h 2084"/>
                  <a:gd name="T48" fmla="*/ 1176 w 2070"/>
                  <a:gd name="T49" fmla="*/ 22 h 2084"/>
                  <a:gd name="T50" fmla="*/ 1108 w 2070"/>
                  <a:gd name="T51" fmla="*/ 6 h 2084"/>
                  <a:gd name="T52" fmla="*/ 1034 w 2070"/>
                  <a:gd name="T53" fmla="*/ 0 h 2084"/>
                  <a:gd name="T54" fmla="*/ 986 w 2070"/>
                  <a:gd name="T55" fmla="*/ 4 h 2084"/>
                  <a:gd name="T56" fmla="*/ 916 w 2070"/>
                  <a:gd name="T57" fmla="*/ 16 h 2084"/>
                  <a:gd name="T58" fmla="*/ 852 w 2070"/>
                  <a:gd name="T59" fmla="*/ 40 h 2084"/>
                  <a:gd name="T60" fmla="*/ 746 w 2070"/>
                  <a:gd name="T61" fmla="*/ 110 h 2084"/>
                  <a:gd name="T62" fmla="*/ 666 w 2070"/>
                  <a:gd name="T63" fmla="*/ 206 h 2084"/>
                  <a:gd name="T64" fmla="*/ 616 w 2070"/>
                  <a:gd name="T65" fmla="*/ 316 h 2084"/>
                  <a:gd name="T66" fmla="*/ 598 w 2070"/>
                  <a:gd name="T67" fmla="*/ 432 h 2084"/>
                  <a:gd name="T68" fmla="*/ 598 w 2070"/>
                  <a:gd name="T69" fmla="*/ 574 h 2084"/>
                  <a:gd name="T70" fmla="*/ 582 w 2070"/>
                  <a:gd name="T71" fmla="*/ 706 h 2084"/>
                  <a:gd name="T72" fmla="*/ 558 w 2070"/>
                  <a:gd name="T73" fmla="*/ 772 h 2084"/>
                  <a:gd name="T74" fmla="*/ 520 w 2070"/>
                  <a:gd name="T75" fmla="*/ 832 h 2084"/>
                  <a:gd name="T76" fmla="*/ 466 w 2070"/>
                  <a:gd name="T77" fmla="*/ 892 h 2084"/>
                  <a:gd name="T78" fmla="*/ 360 w 2070"/>
                  <a:gd name="T79" fmla="*/ 1002 h 2084"/>
                  <a:gd name="T80" fmla="*/ 328 w 2070"/>
                  <a:gd name="T81" fmla="*/ 1050 h 2084"/>
                  <a:gd name="T82" fmla="*/ 322 w 2070"/>
                  <a:gd name="T83" fmla="*/ 1094 h 2084"/>
                  <a:gd name="T84" fmla="*/ 336 w 2070"/>
                  <a:gd name="T85" fmla="*/ 1120 h 2084"/>
                  <a:gd name="T86" fmla="*/ 390 w 2070"/>
                  <a:gd name="T87" fmla="*/ 1160 h 2084"/>
                  <a:gd name="T88" fmla="*/ 532 w 2070"/>
                  <a:gd name="T89" fmla="*/ 1224 h 2084"/>
                  <a:gd name="T90" fmla="*/ 716 w 2070"/>
                  <a:gd name="T91" fmla="*/ 1280 h 2084"/>
                  <a:gd name="T92" fmla="*/ 762 w 2070"/>
                  <a:gd name="T93" fmla="*/ 1506 h 2084"/>
                  <a:gd name="T94" fmla="*/ 578 w 2070"/>
                  <a:gd name="T95" fmla="*/ 1580 h 2084"/>
                  <a:gd name="T96" fmla="*/ 148 w 2070"/>
                  <a:gd name="T97" fmla="*/ 1744 h 2084"/>
                  <a:gd name="T98" fmla="*/ 86 w 2070"/>
                  <a:gd name="T99" fmla="*/ 1778 h 2084"/>
                  <a:gd name="T100" fmla="*/ 36 w 2070"/>
                  <a:gd name="T101" fmla="*/ 1822 h 2084"/>
                  <a:gd name="T102" fmla="*/ 10 w 2070"/>
                  <a:gd name="T103" fmla="*/ 1876 h 2084"/>
                  <a:gd name="T104" fmla="*/ 2 w 2070"/>
                  <a:gd name="T105" fmla="*/ 1908 h 2084"/>
                  <a:gd name="T106" fmla="*/ 0 w 2070"/>
                  <a:gd name="T107" fmla="*/ 2030 h 2084"/>
                  <a:gd name="T108" fmla="*/ 10 w 2070"/>
                  <a:gd name="T109" fmla="*/ 2060 h 2084"/>
                  <a:gd name="T110" fmla="*/ 34 w 2070"/>
                  <a:gd name="T111" fmla="*/ 2080 h 2084"/>
                  <a:gd name="T112" fmla="*/ 2014 w 2070"/>
                  <a:gd name="T113" fmla="*/ 2084 h 2084"/>
                  <a:gd name="T114" fmla="*/ 2036 w 2070"/>
                  <a:gd name="T115" fmla="*/ 2080 h 2084"/>
                  <a:gd name="T116" fmla="*/ 2060 w 2070"/>
                  <a:gd name="T117" fmla="*/ 2060 h 2084"/>
                  <a:gd name="T118" fmla="*/ 2070 w 2070"/>
                  <a:gd name="T119" fmla="*/ 2030 h 2084"/>
                  <a:gd name="T120" fmla="*/ 2068 w 2070"/>
                  <a:gd name="T121" fmla="*/ 1908 h 2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0" h="2084">
                    <a:moveTo>
                      <a:pt x="2064" y="1898"/>
                    </a:moveTo>
                    <a:lnTo>
                      <a:pt x="2064" y="1898"/>
                    </a:lnTo>
                    <a:lnTo>
                      <a:pt x="2060" y="1876"/>
                    </a:lnTo>
                    <a:lnTo>
                      <a:pt x="2052" y="1856"/>
                    </a:lnTo>
                    <a:lnTo>
                      <a:pt x="2044" y="1838"/>
                    </a:lnTo>
                    <a:lnTo>
                      <a:pt x="2032" y="1822"/>
                    </a:lnTo>
                    <a:lnTo>
                      <a:pt x="2018" y="1806"/>
                    </a:lnTo>
                    <a:lnTo>
                      <a:pt x="2002" y="1792"/>
                    </a:lnTo>
                    <a:lnTo>
                      <a:pt x="1982" y="1778"/>
                    </a:lnTo>
                    <a:lnTo>
                      <a:pt x="1960" y="1764"/>
                    </a:lnTo>
                    <a:lnTo>
                      <a:pt x="1960" y="1764"/>
                    </a:lnTo>
                    <a:lnTo>
                      <a:pt x="1922" y="1744"/>
                    </a:lnTo>
                    <a:lnTo>
                      <a:pt x="1860" y="1720"/>
                    </a:lnTo>
                    <a:lnTo>
                      <a:pt x="1690" y="1656"/>
                    </a:lnTo>
                    <a:lnTo>
                      <a:pt x="1492" y="1580"/>
                    </a:lnTo>
                    <a:lnTo>
                      <a:pt x="1396" y="1542"/>
                    </a:lnTo>
                    <a:lnTo>
                      <a:pt x="1306" y="1506"/>
                    </a:lnTo>
                    <a:lnTo>
                      <a:pt x="1306" y="1506"/>
                    </a:lnTo>
                    <a:lnTo>
                      <a:pt x="1306" y="1288"/>
                    </a:lnTo>
                    <a:lnTo>
                      <a:pt x="1306" y="1288"/>
                    </a:lnTo>
                    <a:lnTo>
                      <a:pt x="1346" y="1284"/>
                    </a:lnTo>
                    <a:lnTo>
                      <a:pt x="1382" y="1278"/>
                    </a:lnTo>
                    <a:lnTo>
                      <a:pt x="1418" y="1270"/>
                    </a:lnTo>
                    <a:lnTo>
                      <a:pt x="1452" y="1262"/>
                    </a:lnTo>
                    <a:lnTo>
                      <a:pt x="1484" y="1250"/>
                    </a:lnTo>
                    <a:lnTo>
                      <a:pt x="1516" y="1240"/>
                    </a:lnTo>
                    <a:lnTo>
                      <a:pt x="1546" y="1226"/>
                    </a:lnTo>
                    <a:lnTo>
                      <a:pt x="1574" y="1212"/>
                    </a:lnTo>
                    <a:lnTo>
                      <a:pt x="1600" y="1198"/>
                    </a:lnTo>
                    <a:lnTo>
                      <a:pt x="1624" y="1182"/>
                    </a:lnTo>
                    <a:lnTo>
                      <a:pt x="1668" y="1152"/>
                    </a:lnTo>
                    <a:lnTo>
                      <a:pt x="1704" y="1122"/>
                    </a:lnTo>
                    <a:lnTo>
                      <a:pt x="1732" y="1096"/>
                    </a:lnTo>
                    <a:lnTo>
                      <a:pt x="1732" y="1096"/>
                    </a:lnTo>
                    <a:lnTo>
                      <a:pt x="1740" y="1082"/>
                    </a:lnTo>
                    <a:lnTo>
                      <a:pt x="1746" y="1070"/>
                    </a:lnTo>
                    <a:lnTo>
                      <a:pt x="1748" y="1056"/>
                    </a:lnTo>
                    <a:lnTo>
                      <a:pt x="1748" y="1044"/>
                    </a:lnTo>
                    <a:lnTo>
                      <a:pt x="1744" y="1030"/>
                    </a:lnTo>
                    <a:lnTo>
                      <a:pt x="1736" y="1018"/>
                    </a:lnTo>
                    <a:lnTo>
                      <a:pt x="1728" y="1004"/>
                    </a:lnTo>
                    <a:lnTo>
                      <a:pt x="1716" y="990"/>
                    </a:lnTo>
                    <a:lnTo>
                      <a:pt x="1688" y="958"/>
                    </a:lnTo>
                    <a:lnTo>
                      <a:pt x="1654" y="926"/>
                    </a:lnTo>
                    <a:lnTo>
                      <a:pt x="1618" y="892"/>
                    </a:lnTo>
                    <a:lnTo>
                      <a:pt x="1582" y="852"/>
                    </a:lnTo>
                    <a:lnTo>
                      <a:pt x="1582" y="852"/>
                    </a:lnTo>
                    <a:lnTo>
                      <a:pt x="1566" y="832"/>
                    </a:lnTo>
                    <a:lnTo>
                      <a:pt x="1552" y="812"/>
                    </a:lnTo>
                    <a:lnTo>
                      <a:pt x="1538" y="792"/>
                    </a:lnTo>
                    <a:lnTo>
                      <a:pt x="1526" y="772"/>
                    </a:lnTo>
                    <a:lnTo>
                      <a:pt x="1516" y="750"/>
                    </a:lnTo>
                    <a:lnTo>
                      <a:pt x="1508" y="730"/>
                    </a:lnTo>
                    <a:lnTo>
                      <a:pt x="1500" y="706"/>
                    </a:lnTo>
                    <a:lnTo>
                      <a:pt x="1494" y="684"/>
                    </a:lnTo>
                    <a:lnTo>
                      <a:pt x="1488" y="658"/>
                    </a:lnTo>
                    <a:lnTo>
                      <a:pt x="1484" y="632"/>
                    </a:lnTo>
                    <a:lnTo>
                      <a:pt x="1478" y="574"/>
                    </a:lnTo>
                    <a:lnTo>
                      <a:pt x="1474" y="508"/>
                    </a:lnTo>
                    <a:lnTo>
                      <a:pt x="1474" y="432"/>
                    </a:lnTo>
                    <a:lnTo>
                      <a:pt x="1474" y="432"/>
                    </a:lnTo>
                    <a:lnTo>
                      <a:pt x="1472" y="394"/>
                    </a:lnTo>
                    <a:lnTo>
                      <a:pt x="1466" y="356"/>
                    </a:lnTo>
                    <a:lnTo>
                      <a:pt x="1456" y="316"/>
                    </a:lnTo>
                    <a:lnTo>
                      <a:pt x="1444" y="278"/>
                    </a:lnTo>
                    <a:lnTo>
                      <a:pt x="1426" y="242"/>
                    </a:lnTo>
                    <a:lnTo>
                      <a:pt x="1406" y="206"/>
                    </a:lnTo>
                    <a:lnTo>
                      <a:pt x="1382" y="172"/>
                    </a:lnTo>
                    <a:lnTo>
                      <a:pt x="1356" y="140"/>
                    </a:lnTo>
                    <a:lnTo>
                      <a:pt x="1326" y="110"/>
                    </a:lnTo>
                    <a:lnTo>
                      <a:pt x="1292" y="84"/>
                    </a:lnTo>
                    <a:lnTo>
                      <a:pt x="1256" y="60"/>
                    </a:lnTo>
                    <a:lnTo>
                      <a:pt x="1218" y="40"/>
                    </a:lnTo>
                    <a:lnTo>
                      <a:pt x="1196" y="30"/>
                    </a:lnTo>
                    <a:lnTo>
                      <a:pt x="1176" y="22"/>
                    </a:lnTo>
                    <a:lnTo>
                      <a:pt x="1154" y="16"/>
                    </a:lnTo>
                    <a:lnTo>
                      <a:pt x="1130" y="10"/>
                    </a:lnTo>
                    <a:lnTo>
                      <a:pt x="1108" y="6"/>
                    </a:lnTo>
                    <a:lnTo>
                      <a:pt x="1084" y="4"/>
                    </a:lnTo>
                    <a:lnTo>
                      <a:pt x="1060" y="2"/>
                    </a:lnTo>
                    <a:lnTo>
                      <a:pt x="1034" y="0"/>
                    </a:lnTo>
                    <a:lnTo>
                      <a:pt x="1034" y="0"/>
                    </a:lnTo>
                    <a:lnTo>
                      <a:pt x="1010" y="2"/>
                    </a:lnTo>
                    <a:lnTo>
                      <a:pt x="986" y="4"/>
                    </a:lnTo>
                    <a:lnTo>
                      <a:pt x="962" y="6"/>
                    </a:lnTo>
                    <a:lnTo>
                      <a:pt x="938" y="10"/>
                    </a:lnTo>
                    <a:lnTo>
                      <a:pt x="916" y="16"/>
                    </a:lnTo>
                    <a:lnTo>
                      <a:pt x="894" y="22"/>
                    </a:lnTo>
                    <a:lnTo>
                      <a:pt x="874" y="30"/>
                    </a:lnTo>
                    <a:lnTo>
                      <a:pt x="852" y="40"/>
                    </a:lnTo>
                    <a:lnTo>
                      <a:pt x="814" y="60"/>
                    </a:lnTo>
                    <a:lnTo>
                      <a:pt x="778" y="84"/>
                    </a:lnTo>
                    <a:lnTo>
                      <a:pt x="746" y="110"/>
                    </a:lnTo>
                    <a:lnTo>
                      <a:pt x="716" y="140"/>
                    </a:lnTo>
                    <a:lnTo>
                      <a:pt x="688" y="172"/>
                    </a:lnTo>
                    <a:lnTo>
                      <a:pt x="666" y="206"/>
                    </a:lnTo>
                    <a:lnTo>
                      <a:pt x="646" y="242"/>
                    </a:lnTo>
                    <a:lnTo>
                      <a:pt x="630" y="278"/>
                    </a:lnTo>
                    <a:lnTo>
                      <a:pt x="616" y="316"/>
                    </a:lnTo>
                    <a:lnTo>
                      <a:pt x="606" y="356"/>
                    </a:lnTo>
                    <a:lnTo>
                      <a:pt x="600" y="394"/>
                    </a:lnTo>
                    <a:lnTo>
                      <a:pt x="598" y="432"/>
                    </a:lnTo>
                    <a:lnTo>
                      <a:pt x="598" y="432"/>
                    </a:lnTo>
                    <a:lnTo>
                      <a:pt x="598" y="508"/>
                    </a:lnTo>
                    <a:lnTo>
                      <a:pt x="598" y="574"/>
                    </a:lnTo>
                    <a:lnTo>
                      <a:pt x="594" y="632"/>
                    </a:lnTo>
                    <a:lnTo>
                      <a:pt x="586" y="684"/>
                    </a:lnTo>
                    <a:lnTo>
                      <a:pt x="582" y="706"/>
                    </a:lnTo>
                    <a:lnTo>
                      <a:pt x="574" y="730"/>
                    </a:lnTo>
                    <a:lnTo>
                      <a:pt x="568" y="750"/>
                    </a:lnTo>
                    <a:lnTo>
                      <a:pt x="558" y="772"/>
                    </a:lnTo>
                    <a:lnTo>
                      <a:pt x="548" y="792"/>
                    </a:lnTo>
                    <a:lnTo>
                      <a:pt x="534" y="812"/>
                    </a:lnTo>
                    <a:lnTo>
                      <a:pt x="520" y="832"/>
                    </a:lnTo>
                    <a:lnTo>
                      <a:pt x="504" y="852"/>
                    </a:lnTo>
                    <a:lnTo>
                      <a:pt x="504" y="852"/>
                    </a:lnTo>
                    <a:lnTo>
                      <a:pt x="466" y="892"/>
                    </a:lnTo>
                    <a:lnTo>
                      <a:pt x="430" y="930"/>
                    </a:lnTo>
                    <a:lnTo>
                      <a:pt x="392" y="966"/>
                    </a:lnTo>
                    <a:lnTo>
                      <a:pt x="360" y="1002"/>
                    </a:lnTo>
                    <a:lnTo>
                      <a:pt x="348" y="1018"/>
                    </a:lnTo>
                    <a:lnTo>
                      <a:pt x="336" y="1034"/>
                    </a:lnTo>
                    <a:lnTo>
                      <a:pt x="328" y="1050"/>
                    </a:lnTo>
                    <a:lnTo>
                      <a:pt x="322" y="1064"/>
                    </a:lnTo>
                    <a:lnTo>
                      <a:pt x="320" y="1080"/>
                    </a:lnTo>
                    <a:lnTo>
                      <a:pt x="322" y="1094"/>
                    </a:lnTo>
                    <a:lnTo>
                      <a:pt x="326" y="1106"/>
                    </a:lnTo>
                    <a:lnTo>
                      <a:pt x="336" y="1120"/>
                    </a:lnTo>
                    <a:lnTo>
                      <a:pt x="336" y="1120"/>
                    </a:lnTo>
                    <a:lnTo>
                      <a:pt x="350" y="1134"/>
                    </a:lnTo>
                    <a:lnTo>
                      <a:pt x="368" y="1146"/>
                    </a:lnTo>
                    <a:lnTo>
                      <a:pt x="390" y="1160"/>
                    </a:lnTo>
                    <a:lnTo>
                      <a:pt x="414" y="1174"/>
                    </a:lnTo>
                    <a:lnTo>
                      <a:pt x="470" y="1200"/>
                    </a:lnTo>
                    <a:lnTo>
                      <a:pt x="532" y="1224"/>
                    </a:lnTo>
                    <a:lnTo>
                      <a:pt x="596" y="1246"/>
                    </a:lnTo>
                    <a:lnTo>
                      <a:pt x="658" y="1266"/>
                    </a:lnTo>
                    <a:lnTo>
                      <a:pt x="716" y="1280"/>
                    </a:lnTo>
                    <a:lnTo>
                      <a:pt x="762" y="1288"/>
                    </a:lnTo>
                    <a:lnTo>
                      <a:pt x="762" y="1288"/>
                    </a:lnTo>
                    <a:lnTo>
                      <a:pt x="762" y="1506"/>
                    </a:lnTo>
                    <a:lnTo>
                      <a:pt x="762" y="1506"/>
                    </a:lnTo>
                    <a:lnTo>
                      <a:pt x="674" y="1542"/>
                    </a:lnTo>
                    <a:lnTo>
                      <a:pt x="578" y="1580"/>
                    </a:lnTo>
                    <a:lnTo>
                      <a:pt x="380" y="1656"/>
                    </a:lnTo>
                    <a:lnTo>
                      <a:pt x="210" y="1720"/>
                    </a:lnTo>
                    <a:lnTo>
                      <a:pt x="148" y="1744"/>
                    </a:lnTo>
                    <a:lnTo>
                      <a:pt x="108" y="1764"/>
                    </a:lnTo>
                    <a:lnTo>
                      <a:pt x="108" y="1764"/>
                    </a:lnTo>
                    <a:lnTo>
                      <a:pt x="86" y="1778"/>
                    </a:lnTo>
                    <a:lnTo>
                      <a:pt x="66" y="1792"/>
                    </a:lnTo>
                    <a:lnTo>
                      <a:pt x="50" y="1806"/>
                    </a:lnTo>
                    <a:lnTo>
                      <a:pt x="36" y="1822"/>
                    </a:lnTo>
                    <a:lnTo>
                      <a:pt x="26" y="1838"/>
                    </a:lnTo>
                    <a:lnTo>
                      <a:pt x="16" y="1856"/>
                    </a:lnTo>
                    <a:lnTo>
                      <a:pt x="10" y="1876"/>
                    </a:lnTo>
                    <a:lnTo>
                      <a:pt x="6" y="1898"/>
                    </a:lnTo>
                    <a:lnTo>
                      <a:pt x="6" y="1898"/>
                    </a:lnTo>
                    <a:lnTo>
                      <a:pt x="2" y="1908"/>
                    </a:lnTo>
                    <a:lnTo>
                      <a:pt x="0" y="1920"/>
                    </a:lnTo>
                    <a:lnTo>
                      <a:pt x="0" y="2030"/>
                    </a:lnTo>
                    <a:lnTo>
                      <a:pt x="0" y="2030"/>
                    </a:lnTo>
                    <a:lnTo>
                      <a:pt x="2" y="2040"/>
                    </a:lnTo>
                    <a:lnTo>
                      <a:pt x="4" y="2050"/>
                    </a:lnTo>
                    <a:lnTo>
                      <a:pt x="10" y="2060"/>
                    </a:lnTo>
                    <a:lnTo>
                      <a:pt x="16" y="2068"/>
                    </a:lnTo>
                    <a:lnTo>
                      <a:pt x="24" y="2074"/>
                    </a:lnTo>
                    <a:lnTo>
                      <a:pt x="34" y="2080"/>
                    </a:lnTo>
                    <a:lnTo>
                      <a:pt x="44" y="2082"/>
                    </a:lnTo>
                    <a:lnTo>
                      <a:pt x="54" y="2084"/>
                    </a:lnTo>
                    <a:lnTo>
                      <a:pt x="2014" y="2084"/>
                    </a:lnTo>
                    <a:lnTo>
                      <a:pt x="2014" y="2084"/>
                    </a:lnTo>
                    <a:lnTo>
                      <a:pt x="2026" y="2082"/>
                    </a:lnTo>
                    <a:lnTo>
                      <a:pt x="2036" y="2080"/>
                    </a:lnTo>
                    <a:lnTo>
                      <a:pt x="2046" y="2074"/>
                    </a:lnTo>
                    <a:lnTo>
                      <a:pt x="2054" y="2068"/>
                    </a:lnTo>
                    <a:lnTo>
                      <a:pt x="2060" y="2060"/>
                    </a:lnTo>
                    <a:lnTo>
                      <a:pt x="2064" y="2050"/>
                    </a:lnTo>
                    <a:lnTo>
                      <a:pt x="2068" y="2040"/>
                    </a:lnTo>
                    <a:lnTo>
                      <a:pt x="2070" y="2030"/>
                    </a:lnTo>
                    <a:lnTo>
                      <a:pt x="2070" y="1920"/>
                    </a:lnTo>
                    <a:lnTo>
                      <a:pt x="2070" y="1920"/>
                    </a:lnTo>
                    <a:lnTo>
                      <a:pt x="2068" y="1908"/>
                    </a:lnTo>
                    <a:lnTo>
                      <a:pt x="2064" y="1898"/>
                    </a:lnTo>
                    <a:lnTo>
                      <a:pt x="2064" y="1898"/>
                    </a:lnTo>
                    <a:close/>
                  </a:path>
                </a:pathLst>
              </a:custGeom>
              <a:solidFill>
                <a:schemeClr val="tx2"/>
              </a:solidFill>
              <a:ln>
                <a:noFill/>
              </a:ln>
            </p:spPr>
            <p:txBody>
              <a:bodyPr vert="horz" wrap="square" lIns="91422" tIns="45718" rIns="91422" bIns="4571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71" name="Gruppieren 70"/>
            <p:cNvGrpSpPr/>
            <p:nvPr/>
          </p:nvGrpSpPr>
          <p:grpSpPr bwMode="gray">
            <a:xfrm>
              <a:off x="4569007" y="5315259"/>
              <a:ext cx="826244" cy="921600"/>
              <a:chOff x="-1576522" y="4369216"/>
              <a:chExt cx="826244" cy="921600"/>
            </a:xfrm>
          </p:grpSpPr>
          <p:sp>
            <p:nvSpPr>
              <p:cNvPr id="72" name="Rechteck 71"/>
              <p:cNvSpPr/>
              <p:nvPr/>
            </p:nvSpPr>
            <p:spPr bwMode="gray">
              <a:xfrm>
                <a:off x="-1576522" y="4369216"/>
                <a:ext cx="826244" cy="92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latin typeface="Arial" panose="020B0604020202020204" pitchFamily="34" charset="0"/>
                  <a:cs typeface="Arial" panose="020B0604020202020204" pitchFamily="34" charset="0"/>
                </a:endParaRPr>
              </a:p>
            </p:txBody>
          </p:sp>
          <p:sp>
            <p:nvSpPr>
              <p:cNvPr id="73" name="Freeform 89"/>
              <p:cNvSpPr>
                <a:spLocks/>
              </p:cNvSpPr>
              <p:nvPr/>
            </p:nvSpPr>
            <p:spPr bwMode="gray">
              <a:xfrm>
                <a:off x="-1524695" y="4496022"/>
                <a:ext cx="692150" cy="679000"/>
              </a:xfrm>
              <a:custGeom>
                <a:avLst/>
                <a:gdLst>
                  <a:gd name="T0" fmla="*/ 212 w 212"/>
                  <a:gd name="T1" fmla="*/ 176 h 208"/>
                  <a:gd name="T2" fmla="*/ 212 w 212"/>
                  <a:gd name="T3" fmla="*/ 176 h 208"/>
                  <a:gd name="T4" fmla="*/ 212 w 212"/>
                  <a:gd name="T5" fmla="*/ 204 h 208"/>
                  <a:gd name="T6" fmla="*/ 212 w 212"/>
                  <a:gd name="T7" fmla="*/ 204 h 208"/>
                  <a:gd name="T8" fmla="*/ 210 w 212"/>
                  <a:gd name="T9" fmla="*/ 206 h 208"/>
                  <a:gd name="T10" fmla="*/ 209 w 212"/>
                  <a:gd name="T11" fmla="*/ 208 h 208"/>
                  <a:gd name="T12" fmla="*/ 3 w 212"/>
                  <a:gd name="T13" fmla="*/ 208 h 208"/>
                  <a:gd name="T14" fmla="*/ 3 w 212"/>
                  <a:gd name="T15" fmla="*/ 208 h 208"/>
                  <a:gd name="T16" fmla="*/ 0 w 212"/>
                  <a:gd name="T17" fmla="*/ 206 h 208"/>
                  <a:gd name="T18" fmla="*/ 0 w 212"/>
                  <a:gd name="T19" fmla="*/ 204 h 208"/>
                  <a:gd name="T20" fmla="*/ 0 w 212"/>
                  <a:gd name="T21" fmla="*/ 204 h 208"/>
                  <a:gd name="T22" fmla="*/ 0 w 212"/>
                  <a:gd name="T23" fmla="*/ 176 h 208"/>
                  <a:gd name="T24" fmla="*/ 0 w 212"/>
                  <a:gd name="T25" fmla="*/ 176 h 208"/>
                  <a:gd name="T26" fmla="*/ 0 w 212"/>
                  <a:gd name="T27" fmla="*/ 170 h 208"/>
                  <a:gd name="T28" fmla="*/ 2 w 212"/>
                  <a:gd name="T29" fmla="*/ 165 h 208"/>
                  <a:gd name="T30" fmla="*/ 4 w 212"/>
                  <a:gd name="T31" fmla="*/ 162 h 208"/>
                  <a:gd name="T32" fmla="*/ 9 w 212"/>
                  <a:gd name="T33" fmla="*/ 159 h 208"/>
                  <a:gd name="T34" fmla="*/ 9 w 212"/>
                  <a:gd name="T35" fmla="*/ 159 h 208"/>
                  <a:gd name="T36" fmla="*/ 36 w 212"/>
                  <a:gd name="T37" fmla="*/ 145 h 208"/>
                  <a:gd name="T38" fmla="*/ 73 w 212"/>
                  <a:gd name="T39" fmla="*/ 129 h 208"/>
                  <a:gd name="T40" fmla="*/ 73 w 212"/>
                  <a:gd name="T41" fmla="*/ 94 h 208"/>
                  <a:gd name="T42" fmla="*/ 73 w 212"/>
                  <a:gd name="T43" fmla="*/ 94 h 208"/>
                  <a:gd name="T44" fmla="*/ 69 w 212"/>
                  <a:gd name="T45" fmla="*/ 92 h 208"/>
                  <a:gd name="T46" fmla="*/ 67 w 212"/>
                  <a:gd name="T47" fmla="*/ 86 h 208"/>
                  <a:gd name="T48" fmla="*/ 65 w 212"/>
                  <a:gd name="T49" fmla="*/ 80 h 208"/>
                  <a:gd name="T50" fmla="*/ 64 w 212"/>
                  <a:gd name="T51" fmla="*/ 74 h 208"/>
                  <a:gd name="T52" fmla="*/ 64 w 212"/>
                  <a:gd name="T53" fmla="*/ 74 h 208"/>
                  <a:gd name="T54" fmla="*/ 64 w 212"/>
                  <a:gd name="T55" fmla="*/ 42 h 208"/>
                  <a:gd name="T56" fmla="*/ 64 w 212"/>
                  <a:gd name="T57" fmla="*/ 42 h 208"/>
                  <a:gd name="T58" fmla="*/ 65 w 212"/>
                  <a:gd name="T59" fmla="*/ 33 h 208"/>
                  <a:gd name="T60" fmla="*/ 67 w 212"/>
                  <a:gd name="T61" fmla="*/ 27 h 208"/>
                  <a:gd name="T62" fmla="*/ 71 w 212"/>
                  <a:gd name="T63" fmla="*/ 18 h 208"/>
                  <a:gd name="T64" fmla="*/ 75 w 212"/>
                  <a:gd name="T65" fmla="*/ 13 h 208"/>
                  <a:gd name="T66" fmla="*/ 80 w 212"/>
                  <a:gd name="T67" fmla="*/ 7 h 208"/>
                  <a:gd name="T68" fmla="*/ 87 w 212"/>
                  <a:gd name="T69" fmla="*/ 4 h 208"/>
                  <a:gd name="T70" fmla="*/ 96 w 212"/>
                  <a:gd name="T71" fmla="*/ 2 h 208"/>
                  <a:gd name="T72" fmla="*/ 105 w 212"/>
                  <a:gd name="T73" fmla="*/ 0 h 208"/>
                  <a:gd name="T74" fmla="*/ 105 w 212"/>
                  <a:gd name="T75" fmla="*/ 0 h 208"/>
                  <a:gd name="T76" fmla="*/ 115 w 212"/>
                  <a:gd name="T77" fmla="*/ 2 h 208"/>
                  <a:gd name="T78" fmla="*/ 123 w 212"/>
                  <a:gd name="T79" fmla="*/ 4 h 208"/>
                  <a:gd name="T80" fmla="*/ 130 w 212"/>
                  <a:gd name="T81" fmla="*/ 7 h 208"/>
                  <a:gd name="T82" fmla="*/ 137 w 212"/>
                  <a:gd name="T83" fmla="*/ 13 h 208"/>
                  <a:gd name="T84" fmla="*/ 141 w 212"/>
                  <a:gd name="T85" fmla="*/ 18 h 208"/>
                  <a:gd name="T86" fmla="*/ 144 w 212"/>
                  <a:gd name="T87" fmla="*/ 27 h 208"/>
                  <a:gd name="T88" fmla="*/ 147 w 212"/>
                  <a:gd name="T89" fmla="*/ 33 h 208"/>
                  <a:gd name="T90" fmla="*/ 147 w 212"/>
                  <a:gd name="T91" fmla="*/ 42 h 208"/>
                  <a:gd name="T92" fmla="*/ 147 w 212"/>
                  <a:gd name="T93" fmla="*/ 74 h 208"/>
                  <a:gd name="T94" fmla="*/ 147 w 212"/>
                  <a:gd name="T95" fmla="*/ 74 h 208"/>
                  <a:gd name="T96" fmla="*/ 147 w 212"/>
                  <a:gd name="T97" fmla="*/ 80 h 208"/>
                  <a:gd name="T98" fmla="*/ 144 w 212"/>
                  <a:gd name="T99" fmla="*/ 86 h 208"/>
                  <a:gd name="T100" fmla="*/ 141 w 212"/>
                  <a:gd name="T101" fmla="*/ 92 h 208"/>
                  <a:gd name="T102" fmla="*/ 137 w 212"/>
                  <a:gd name="T103" fmla="*/ 94 h 208"/>
                  <a:gd name="T104" fmla="*/ 137 w 212"/>
                  <a:gd name="T105" fmla="*/ 129 h 208"/>
                  <a:gd name="T106" fmla="*/ 137 w 212"/>
                  <a:gd name="T107" fmla="*/ 129 h 208"/>
                  <a:gd name="T108" fmla="*/ 174 w 212"/>
                  <a:gd name="T109" fmla="*/ 145 h 208"/>
                  <a:gd name="T110" fmla="*/ 202 w 212"/>
                  <a:gd name="T111" fmla="*/ 159 h 208"/>
                  <a:gd name="T112" fmla="*/ 202 w 212"/>
                  <a:gd name="T113" fmla="*/ 159 h 208"/>
                  <a:gd name="T114" fmla="*/ 206 w 212"/>
                  <a:gd name="T115" fmla="*/ 162 h 208"/>
                  <a:gd name="T116" fmla="*/ 209 w 212"/>
                  <a:gd name="T117" fmla="*/ 165 h 208"/>
                  <a:gd name="T118" fmla="*/ 210 w 212"/>
                  <a:gd name="T119" fmla="*/ 170 h 208"/>
                  <a:gd name="T120" fmla="*/ 212 w 212"/>
                  <a:gd name="T121" fmla="*/ 176 h 208"/>
                  <a:gd name="T122" fmla="*/ 212 w 212"/>
                  <a:gd name="T123" fmla="*/ 1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2" h="208">
                    <a:moveTo>
                      <a:pt x="212" y="176"/>
                    </a:moveTo>
                    <a:lnTo>
                      <a:pt x="212" y="176"/>
                    </a:lnTo>
                    <a:lnTo>
                      <a:pt x="212" y="204"/>
                    </a:lnTo>
                    <a:lnTo>
                      <a:pt x="212" y="204"/>
                    </a:lnTo>
                    <a:lnTo>
                      <a:pt x="210" y="206"/>
                    </a:lnTo>
                    <a:lnTo>
                      <a:pt x="209" y="208"/>
                    </a:lnTo>
                    <a:lnTo>
                      <a:pt x="3" y="208"/>
                    </a:lnTo>
                    <a:lnTo>
                      <a:pt x="3" y="208"/>
                    </a:lnTo>
                    <a:lnTo>
                      <a:pt x="0" y="206"/>
                    </a:lnTo>
                    <a:lnTo>
                      <a:pt x="0" y="204"/>
                    </a:lnTo>
                    <a:lnTo>
                      <a:pt x="0" y="204"/>
                    </a:lnTo>
                    <a:lnTo>
                      <a:pt x="0" y="176"/>
                    </a:lnTo>
                    <a:lnTo>
                      <a:pt x="0" y="176"/>
                    </a:lnTo>
                    <a:lnTo>
                      <a:pt x="0" y="170"/>
                    </a:lnTo>
                    <a:lnTo>
                      <a:pt x="2" y="165"/>
                    </a:lnTo>
                    <a:lnTo>
                      <a:pt x="4" y="162"/>
                    </a:lnTo>
                    <a:lnTo>
                      <a:pt x="9" y="159"/>
                    </a:lnTo>
                    <a:lnTo>
                      <a:pt x="9" y="159"/>
                    </a:lnTo>
                    <a:lnTo>
                      <a:pt x="36" y="145"/>
                    </a:lnTo>
                    <a:lnTo>
                      <a:pt x="73" y="129"/>
                    </a:lnTo>
                    <a:lnTo>
                      <a:pt x="73" y="94"/>
                    </a:lnTo>
                    <a:lnTo>
                      <a:pt x="73" y="94"/>
                    </a:lnTo>
                    <a:lnTo>
                      <a:pt x="69" y="92"/>
                    </a:lnTo>
                    <a:lnTo>
                      <a:pt x="67" y="86"/>
                    </a:lnTo>
                    <a:lnTo>
                      <a:pt x="65" y="80"/>
                    </a:lnTo>
                    <a:lnTo>
                      <a:pt x="64" y="74"/>
                    </a:lnTo>
                    <a:lnTo>
                      <a:pt x="64" y="74"/>
                    </a:lnTo>
                    <a:lnTo>
                      <a:pt x="64" y="42"/>
                    </a:lnTo>
                    <a:lnTo>
                      <a:pt x="64" y="42"/>
                    </a:lnTo>
                    <a:lnTo>
                      <a:pt x="65" y="33"/>
                    </a:lnTo>
                    <a:lnTo>
                      <a:pt x="67" y="27"/>
                    </a:lnTo>
                    <a:lnTo>
                      <a:pt x="71" y="18"/>
                    </a:lnTo>
                    <a:lnTo>
                      <a:pt x="75" y="13"/>
                    </a:lnTo>
                    <a:lnTo>
                      <a:pt x="80" y="7"/>
                    </a:lnTo>
                    <a:lnTo>
                      <a:pt x="87" y="4"/>
                    </a:lnTo>
                    <a:lnTo>
                      <a:pt x="96" y="2"/>
                    </a:lnTo>
                    <a:lnTo>
                      <a:pt x="105" y="0"/>
                    </a:lnTo>
                    <a:lnTo>
                      <a:pt x="105" y="0"/>
                    </a:lnTo>
                    <a:lnTo>
                      <a:pt x="115" y="2"/>
                    </a:lnTo>
                    <a:lnTo>
                      <a:pt x="123" y="4"/>
                    </a:lnTo>
                    <a:lnTo>
                      <a:pt x="130" y="7"/>
                    </a:lnTo>
                    <a:lnTo>
                      <a:pt x="137" y="13"/>
                    </a:lnTo>
                    <a:lnTo>
                      <a:pt x="141" y="18"/>
                    </a:lnTo>
                    <a:lnTo>
                      <a:pt x="144" y="27"/>
                    </a:lnTo>
                    <a:lnTo>
                      <a:pt x="147" y="33"/>
                    </a:lnTo>
                    <a:lnTo>
                      <a:pt x="147" y="42"/>
                    </a:lnTo>
                    <a:lnTo>
                      <a:pt x="147" y="74"/>
                    </a:lnTo>
                    <a:lnTo>
                      <a:pt x="147" y="74"/>
                    </a:lnTo>
                    <a:lnTo>
                      <a:pt x="147" y="80"/>
                    </a:lnTo>
                    <a:lnTo>
                      <a:pt x="144" y="86"/>
                    </a:lnTo>
                    <a:lnTo>
                      <a:pt x="141" y="92"/>
                    </a:lnTo>
                    <a:lnTo>
                      <a:pt x="137" y="94"/>
                    </a:lnTo>
                    <a:lnTo>
                      <a:pt x="137" y="129"/>
                    </a:lnTo>
                    <a:lnTo>
                      <a:pt x="137" y="129"/>
                    </a:lnTo>
                    <a:lnTo>
                      <a:pt x="174" y="145"/>
                    </a:lnTo>
                    <a:lnTo>
                      <a:pt x="202" y="159"/>
                    </a:lnTo>
                    <a:lnTo>
                      <a:pt x="202" y="159"/>
                    </a:lnTo>
                    <a:lnTo>
                      <a:pt x="206" y="162"/>
                    </a:lnTo>
                    <a:lnTo>
                      <a:pt x="209" y="165"/>
                    </a:lnTo>
                    <a:lnTo>
                      <a:pt x="210" y="170"/>
                    </a:lnTo>
                    <a:lnTo>
                      <a:pt x="212" y="176"/>
                    </a:lnTo>
                    <a:lnTo>
                      <a:pt x="212" y="176"/>
                    </a:lnTo>
                    <a:close/>
                  </a:path>
                </a:pathLst>
              </a:custGeom>
              <a:solidFill>
                <a:schemeClr val="tx2"/>
              </a:solidFill>
              <a:ln>
                <a:noFill/>
              </a:ln>
            </p:spPr>
            <p:txBody>
              <a:bodyPr vert="horz" wrap="square" lIns="91422" tIns="45718" rIns="91422" bIns="4571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74" name="Gruppieren 73"/>
            <p:cNvGrpSpPr/>
            <p:nvPr/>
          </p:nvGrpSpPr>
          <p:grpSpPr bwMode="gray">
            <a:xfrm>
              <a:off x="617538" y="5323902"/>
              <a:ext cx="826244" cy="921600"/>
              <a:chOff x="-1576522" y="4369216"/>
              <a:chExt cx="826244" cy="921600"/>
            </a:xfrm>
          </p:grpSpPr>
          <p:sp>
            <p:nvSpPr>
              <p:cNvPr id="75" name="Rechteck 74"/>
              <p:cNvSpPr/>
              <p:nvPr/>
            </p:nvSpPr>
            <p:spPr bwMode="gray">
              <a:xfrm>
                <a:off x="-1576522" y="4369216"/>
                <a:ext cx="826244" cy="92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latin typeface="Arial" panose="020B0604020202020204" pitchFamily="34" charset="0"/>
                  <a:cs typeface="Arial" panose="020B0604020202020204" pitchFamily="34" charset="0"/>
                </a:endParaRPr>
              </a:p>
            </p:txBody>
          </p:sp>
          <p:sp>
            <p:nvSpPr>
              <p:cNvPr id="76" name="Freeform 89"/>
              <p:cNvSpPr>
                <a:spLocks/>
              </p:cNvSpPr>
              <p:nvPr/>
            </p:nvSpPr>
            <p:spPr bwMode="gray">
              <a:xfrm>
                <a:off x="-1524695" y="4496022"/>
                <a:ext cx="692150" cy="679000"/>
              </a:xfrm>
              <a:custGeom>
                <a:avLst/>
                <a:gdLst>
                  <a:gd name="T0" fmla="*/ 212 w 212"/>
                  <a:gd name="T1" fmla="*/ 176 h 208"/>
                  <a:gd name="T2" fmla="*/ 212 w 212"/>
                  <a:gd name="T3" fmla="*/ 176 h 208"/>
                  <a:gd name="T4" fmla="*/ 212 w 212"/>
                  <a:gd name="T5" fmla="*/ 204 h 208"/>
                  <a:gd name="T6" fmla="*/ 212 w 212"/>
                  <a:gd name="T7" fmla="*/ 204 h 208"/>
                  <a:gd name="T8" fmla="*/ 210 w 212"/>
                  <a:gd name="T9" fmla="*/ 206 h 208"/>
                  <a:gd name="T10" fmla="*/ 209 w 212"/>
                  <a:gd name="T11" fmla="*/ 208 h 208"/>
                  <a:gd name="T12" fmla="*/ 3 w 212"/>
                  <a:gd name="T13" fmla="*/ 208 h 208"/>
                  <a:gd name="T14" fmla="*/ 3 w 212"/>
                  <a:gd name="T15" fmla="*/ 208 h 208"/>
                  <a:gd name="T16" fmla="*/ 0 w 212"/>
                  <a:gd name="T17" fmla="*/ 206 h 208"/>
                  <a:gd name="T18" fmla="*/ 0 w 212"/>
                  <a:gd name="T19" fmla="*/ 204 h 208"/>
                  <a:gd name="T20" fmla="*/ 0 w 212"/>
                  <a:gd name="T21" fmla="*/ 204 h 208"/>
                  <a:gd name="T22" fmla="*/ 0 w 212"/>
                  <a:gd name="T23" fmla="*/ 176 h 208"/>
                  <a:gd name="T24" fmla="*/ 0 w 212"/>
                  <a:gd name="T25" fmla="*/ 176 h 208"/>
                  <a:gd name="T26" fmla="*/ 0 w 212"/>
                  <a:gd name="T27" fmla="*/ 170 h 208"/>
                  <a:gd name="T28" fmla="*/ 2 w 212"/>
                  <a:gd name="T29" fmla="*/ 165 h 208"/>
                  <a:gd name="T30" fmla="*/ 4 w 212"/>
                  <a:gd name="T31" fmla="*/ 162 h 208"/>
                  <a:gd name="T32" fmla="*/ 9 w 212"/>
                  <a:gd name="T33" fmla="*/ 159 h 208"/>
                  <a:gd name="T34" fmla="*/ 9 w 212"/>
                  <a:gd name="T35" fmla="*/ 159 h 208"/>
                  <a:gd name="T36" fmla="*/ 36 w 212"/>
                  <a:gd name="T37" fmla="*/ 145 h 208"/>
                  <a:gd name="T38" fmla="*/ 73 w 212"/>
                  <a:gd name="T39" fmla="*/ 129 h 208"/>
                  <a:gd name="T40" fmla="*/ 73 w 212"/>
                  <a:gd name="T41" fmla="*/ 94 h 208"/>
                  <a:gd name="T42" fmla="*/ 73 w 212"/>
                  <a:gd name="T43" fmla="*/ 94 h 208"/>
                  <a:gd name="T44" fmla="*/ 69 w 212"/>
                  <a:gd name="T45" fmla="*/ 92 h 208"/>
                  <a:gd name="T46" fmla="*/ 67 w 212"/>
                  <a:gd name="T47" fmla="*/ 86 h 208"/>
                  <a:gd name="T48" fmla="*/ 65 w 212"/>
                  <a:gd name="T49" fmla="*/ 80 h 208"/>
                  <a:gd name="T50" fmla="*/ 64 w 212"/>
                  <a:gd name="T51" fmla="*/ 74 h 208"/>
                  <a:gd name="T52" fmla="*/ 64 w 212"/>
                  <a:gd name="T53" fmla="*/ 74 h 208"/>
                  <a:gd name="T54" fmla="*/ 64 w 212"/>
                  <a:gd name="T55" fmla="*/ 42 h 208"/>
                  <a:gd name="T56" fmla="*/ 64 w 212"/>
                  <a:gd name="T57" fmla="*/ 42 h 208"/>
                  <a:gd name="T58" fmla="*/ 65 w 212"/>
                  <a:gd name="T59" fmla="*/ 33 h 208"/>
                  <a:gd name="T60" fmla="*/ 67 w 212"/>
                  <a:gd name="T61" fmla="*/ 27 h 208"/>
                  <a:gd name="T62" fmla="*/ 71 w 212"/>
                  <a:gd name="T63" fmla="*/ 18 h 208"/>
                  <a:gd name="T64" fmla="*/ 75 w 212"/>
                  <a:gd name="T65" fmla="*/ 13 h 208"/>
                  <a:gd name="T66" fmla="*/ 80 w 212"/>
                  <a:gd name="T67" fmla="*/ 7 h 208"/>
                  <a:gd name="T68" fmla="*/ 87 w 212"/>
                  <a:gd name="T69" fmla="*/ 4 h 208"/>
                  <a:gd name="T70" fmla="*/ 96 w 212"/>
                  <a:gd name="T71" fmla="*/ 2 h 208"/>
                  <a:gd name="T72" fmla="*/ 105 w 212"/>
                  <a:gd name="T73" fmla="*/ 0 h 208"/>
                  <a:gd name="T74" fmla="*/ 105 w 212"/>
                  <a:gd name="T75" fmla="*/ 0 h 208"/>
                  <a:gd name="T76" fmla="*/ 115 w 212"/>
                  <a:gd name="T77" fmla="*/ 2 h 208"/>
                  <a:gd name="T78" fmla="*/ 123 w 212"/>
                  <a:gd name="T79" fmla="*/ 4 h 208"/>
                  <a:gd name="T80" fmla="*/ 130 w 212"/>
                  <a:gd name="T81" fmla="*/ 7 h 208"/>
                  <a:gd name="T82" fmla="*/ 137 w 212"/>
                  <a:gd name="T83" fmla="*/ 13 h 208"/>
                  <a:gd name="T84" fmla="*/ 141 w 212"/>
                  <a:gd name="T85" fmla="*/ 18 h 208"/>
                  <a:gd name="T86" fmla="*/ 144 w 212"/>
                  <a:gd name="T87" fmla="*/ 27 h 208"/>
                  <a:gd name="T88" fmla="*/ 147 w 212"/>
                  <a:gd name="T89" fmla="*/ 33 h 208"/>
                  <a:gd name="T90" fmla="*/ 147 w 212"/>
                  <a:gd name="T91" fmla="*/ 42 h 208"/>
                  <a:gd name="T92" fmla="*/ 147 w 212"/>
                  <a:gd name="T93" fmla="*/ 74 h 208"/>
                  <a:gd name="T94" fmla="*/ 147 w 212"/>
                  <a:gd name="T95" fmla="*/ 74 h 208"/>
                  <a:gd name="T96" fmla="*/ 147 w 212"/>
                  <a:gd name="T97" fmla="*/ 80 h 208"/>
                  <a:gd name="T98" fmla="*/ 144 w 212"/>
                  <a:gd name="T99" fmla="*/ 86 h 208"/>
                  <a:gd name="T100" fmla="*/ 141 w 212"/>
                  <a:gd name="T101" fmla="*/ 92 h 208"/>
                  <a:gd name="T102" fmla="*/ 137 w 212"/>
                  <a:gd name="T103" fmla="*/ 94 h 208"/>
                  <a:gd name="T104" fmla="*/ 137 w 212"/>
                  <a:gd name="T105" fmla="*/ 129 h 208"/>
                  <a:gd name="T106" fmla="*/ 137 w 212"/>
                  <a:gd name="T107" fmla="*/ 129 h 208"/>
                  <a:gd name="T108" fmla="*/ 174 w 212"/>
                  <a:gd name="T109" fmla="*/ 145 h 208"/>
                  <a:gd name="T110" fmla="*/ 202 w 212"/>
                  <a:gd name="T111" fmla="*/ 159 h 208"/>
                  <a:gd name="T112" fmla="*/ 202 w 212"/>
                  <a:gd name="T113" fmla="*/ 159 h 208"/>
                  <a:gd name="T114" fmla="*/ 206 w 212"/>
                  <a:gd name="T115" fmla="*/ 162 h 208"/>
                  <a:gd name="T116" fmla="*/ 209 w 212"/>
                  <a:gd name="T117" fmla="*/ 165 h 208"/>
                  <a:gd name="T118" fmla="*/ 210 w 212"/>
                  <a:gd name="T119" fmla="*/ 170 h 208"/>
                  <a:gd name="T120" fmla="*/ 212 w 212"/>
                  <a:gd name="T121" fmla="*/ 176 h 208"/>
                  <a:gd name="T122" fmla="*/ 212 w 212"/>
                  <a:gd name="T123" fmla="*/ 1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2" h="208">
                    <a:moveTo>
                      <a:pt x="212" y="176"/>
                    </a:moveTo>
                    <a:lnTo>
                      <a:pt x="212" y="176"/>
                    </a:lnTo>
                    <a:lnTo>
                      <a:pt x="212" y="204"/>
                    </a:lnTo>
                    <a:lnTo>
                      <a:pt x="212" y="204"/>
                    </a:lnTo>
                    <a:lnTo>
                      <a:pt x="210" y="206"/>
                    </a:lnTo>
                    <a:lnTo>
                      <a:pt x="209" y="208"/>
                    </a:lnTo>
                    <a:lnTo>
                      <a:pt x="3" y="208"/>
                    </a:lnTo>
                    <a:lnTo>
                      <a:pt x="3" y="208"/>
                    </a:lnTo>
                    <a:lnTo>
                      <a:pt x="0" y="206"/>
                    </a:lnTo>
                    <a:lnTo>
                      <a:pt x="0" y="204"/>
                    </a:lnTo>
                    <a:lnTo>
                      <a:pt x="0" y="204"/>
                    </a:lnTo>
                    <a:lnTo>
                      <a:pt x="0" y="176"/>
                    </a:lnTo>
                    <a:lnTo>
                      <a:pt x="0" y="176"/>
                    </a:lnTo>
                    <a:lnTo>
                      <a:pt x="0" y="170"/>
                    </a:lnTo>
                    <a:lnTo>
                      <a:pt x="2" y="165"/>
                    </a:lnTo>
                    <a:lnTo>
                      <a:pt x="4" y="162"/>
                    </a:lnTo>
                    <a:lnTo>
                      <a:pt x="9" y="159"/>
                    </a:lnTo>
                    <a:lnTo>
                      <a:pt x="9" y="159"/>
                    </a:lnTo>
                    <a:lnTo>
                      <a:pt x="36" y="145"/>
                    </a:lnTo>
                    <a:lnTo>
                      <a:pt x="73" y="129"/>
                    </a:lnTo>
                    <a:lnTo>
                      <a:pt x="73" y="94"/>
                    </a:lnTo>
                    <a:lnTo>
                      <a:pt x="73" y="94"/>
                    </a:lnTo>
                    <a:lnTo>
                      <a:pt x="69" y="92"/>
                    </a:lnTo>
                    <a:lnTo>
                      <a:pt x="67" y="86"/>
                    </a:lnTo>
                    <a:lnTo>
                      <a:pt x="65" y="80"/>
                    </a:lnTo>
                    <a:lnTo>
                      <a:pt x="64" y="74"/>
                    </a:lnTo>
                    <a:lnTo>
                      <a:pt x="64" y="74"/>
                    </a:lnTo>
                    <a:lnTo>
                      <a:pt x="64" y="42"/>
                    </a:lnTo>
                    <a:lnTo>
                      <a:pt x="64" y="42"/>
                    </a:lnTo>
                    <a:lnTo>
                      <a:pt x="65" y="33"/>
                    </a:lnTo>
                    <a:lnTo>
                      <a:pt x="67" y="27"/>
                    </a:lnTo>
                    <a:lnTo>
                      <a:pt x="71" y="18"/>
                    </a:lnTo>
                    <a:lnTo>
                      <a:pt x="75" y="13"/>
                    </a:lnTo>
                    <a:lnTo>
                      <a:pt x="80" y="7"/>
                    </a:lnTo>
                    <a:lnTo>
                      <a:pt x="87" y="4"/>
                    </a:lnTo>
                    <a:lnTo>
                      <a:pt x="96" y="2"/>
                    </a:lnTo>
                    <a:lnTo>
                      <a:pt x="105" y="0"/>
                    </a:lnTo>
                    <a:lnTo>
                      <a:pt x="105" y="0"/>
                    </a:lnTo>
                    <a:lnTo>
                      <a:pt x="115" y="2"/>
                    </a:lnTo>
                    <a:lnTo>
                      <a:pt x="123" y="4"/>
                    </a:lnTo>
                    <a:lnTo>
                      <a:pt x="130" y="7"/>
                    </a:lnTo>
                    <a:lnTo>
                      <a:pt x="137" y="13"/>
                    </a:lnTo>
                    <a:lnTo>
                      <a:pt x="141" y="18"/>
                    </a:lnTo>
                    <a:lnTo>
                      <a:pt x="144" y="27"/>
                    </a:lnTo>
                    <a:lnTo>
                      <a:pt x="147" y="33"/>
                    </a:lnTo>
                    <a:lnTo>
                      <a:pt x="147" y="42"/>
                    </a:lnTo>
                    <a:lnTo>
                      <a:pt x="147" y="74"/>
                    </a:lnTo>
                    <a:lnTo>
                      <a:pt x="147" y="74"/>
                    </a:lnTo>
                    <a:lnTo>
                      <a:pt x="147" y="80"/>
                    </a:lnTo>
                    <a:lnTo>
                      <a:pt x="144" y="86"/>
                    </a:lnTo>
                    <a:lnTo>
                      <a:pt x="141" y="92"/>
                    </a:lnTo>
                    <a:lnTo>
                      <a:pt x="137" y="94"/>
                    </a:lnTo>
                    <a:lnTo>
                      <a:pt x="137" y="129"/>
                    </a:lnTo>
                    <a:lnTo>
                      <a:pt x="137" y="129"/>
                    </a:lnTo>
                    <a:lnTo>
                      <a:pt x="174" y="145"/>
                    </a:lnTo>
                    <a:lnTo>
                      <a:pt x="202" y="159"/>
                    </a:lnTo>
                    <a:lnTo>
                      <a:pt x="202" y="159"/>
                    </a:lnTo>
                    <a:lnTo>
                      <a:pt x="206" y="162"/>
                    </a:lnTo>
                    <a:lnTo>
                      <a:pt x="209" y="165"/>
                    </a:lnTo>
                    <a:lnTo>
                      <a:pt x="210" y="170"/>
                    </a:lnTo>
                    <a:lnTo>
                      <a:pt x="212" y="176"/>
                    </a:lnTo>
                    <a:lnTo>
                      <a:pt x="212" y="176"/>
                    </a:lnTo>
                    <a:close/>
                  </a:path>
                </a:pathLst>
              </a:custGeom>
              <a:solidFill>
                <a:schemeClr val="tx2"/>
              </a:solidFill>
              <a:ln>
                <a:noFill/>
              </a:ln>
            </p:spPr>
            <p:txBody>
              <a:bodyPr vert="horz" wrap="square" lIns="91422" tIns="45718" rIns="91422" bIns="4571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77" name="Gruppieren 76"/>
            <p:cNvGrpSpPr/>
            <p:nvPr/>
          </p:nvGrpSpPr>
          <p:grpSpPr bwMode="gray">
            <a:xfrm>
              <a:off x="8297695" y="2727497"/>
              <a:ext cx="826244" cy="921600"/>
              <a:chOff x="-1576522" y="4369216"/>
              <a:chExt cx="826244" cy="921600"/>
            </a:xfrm>
          </p:grpSpPr>
          <p:sp>
            <p:nvSpPr>
              <p:cNvPr id="78" name="Rechteck 77"/>
              <p:cNvSpPr/>
              <p:nvPr/>
            </p:nvSpPr>
            <p:spPr bwMode="gray">
              <a:xfrm>
                <a:off x="-1576522" y="4369216"/>
                <a:ext cx="826244" cy="92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latin typeface="Arial" panose="020B0604020202020204" pitchFamily="34" charset="0"/>
                  <a:cs typeface="Arial" panose="020B0604020202020204" pitchFamily="34" charset="0"/>
                </a:endParaRPr>
              </a:p>
            </p:txBody>
          </p:sp>
          <p:sp>
            <p:nvSpPr>
              <p:cNvPr id="79" name="Freeform 89"/>
              <p:cNvSpPr>
                <a:spLocks/>
              </p:cNvSpPr>
              <p:nvPr/>
            </p:nvSpPr>
            <p:spPr bwMode="gray">
              <a:xfrm>
                <a:off x="-1524695" y="4496022"/>
                <a:ext cx="692150" cy="679000"/>
              </a:xfrm>
              <a:custGeom>
                <a:avLst/>
                <a:gdLst>
                  <a:gd name="T0" fmla="*/ 212 w 212"/>
                  <a:gd name="T1" fmla="*/ 176 h 208"/>
                  <a:gd name="T2" fmla="*/ 212 w 212"/>
                  <a:gd name="T3" fmla="*/ 176 h 208"/>
                  <a:gd name="T4" fmla="*/ 212 w 212"/>
                  <a:gd name="T5" fmla="*/ 204 h 208"/>
                  <a:gd name="T6" fmla="*/ 212 w 212"/>
                  <a:gd name="T7" fmla="*/ 204 h 208"/>
                  <a:gd name="T8" fmla="*/ 210 w 212"/>
                  <a:gd name="T9" fmla="*/ 206 h 208"/>
                  <a:gd name="T10" fmla="*/ 209 w 212"/>
                  <a:gd name="T11" fmla="*/ 208 h 208"/>
                  <a:gd name="T12" fmla="*/ 3 w 212"/>
                  <a:gd name="T13" fmla="*/ 208 h 208"/>
                  <a:gd name="T14" fmla="*/ 3 w 212"/>
                  <a:gd name="T15" fmla="*/ 208 h 208"/>
                  <a:gd name="T16" fmla="*/ 0 w 212"/>
                  <a:gd name="T17" fmla="*/ 206 h 208"/>
                  <a:gd name="T18" fmla="*/ 0 w 212"/>
                  <a:gd name="T19" fmla="*/ 204 h 208"/>
                  <a:gd name="T20" fmla="*/ 0 w 212"/>
                  <a:gd name="T21" fmla="*/ 204 h 208"/>
                  <a:gd name="T22" fmla="*/ 0 w 212"/>
                  <a:gd name="T23" fmla="*/ 176 h 208"/>
                  <a:gd name="T24" fmla="*/ 0 w 212"/>
                  <a:gd name="T25" fmla="*/ 176 h 208"/>
                  <a:gd name="T26" fmla="*/ 0 w 212"/>
                  <a:gd name="T27" fmla="*/ 170 h 208"/>
                  <a:gd name="T28" fmla="*/ 2 w 212"/>
                  <a:gd name="T29" fmla="*/ 165 h 208"/>
                  <a:gd name="T30" fmla="*/ 4 w 212"/>
                  <a:gd name="T31" fmla="*/ 162 h 208"/>
                  <a:gd name="T32" fmla="*/ 9 w 212"/>
                  <a:gd name="T33" fmla="*/ 159 h 208"/>
                  <a:gd name="T34" fmla="*/ 9 w 212"/>
                  <a:gd name="T35" fmla="*/ 159 h 208"/>
                  <a:gd name="T36" fmla="*/ 36 w 212"/>
                  <a:gd name="T37" fmla="*/ 145 h 208"/>
                  <a:gd name="T38" fmla="*/ 73 w 212"/>
                  <a:gd name="T39" fmla="*/ 129 h 208"/>
                  <a:gd name="T40" fmla="*/ 73 w 212"/>
                  <a:gd name="T41" fmla="*/ 94 h 208"/>
                  <a:gd name="T42" fmla="*/ 73 w 212"/>
                  <a:gd name="T43" fmla="*/ 94 h 208"/>
                  <a:gd name="T44" fmla="*/ 69 w 212"/>
                  <a:gd name="T45" fmla="*/ 92 h 208"/>
                  <a:gd name="T46" fmla="*/ 67 w 212"/>
                  <a:gd name="T47" fmla="*/ 86 h 208"/>
                  <a:gd name="T48" fmla="*/ 65 w 212"/>
                  <a:gd name="T49" fmla="*/ 80 h 208"/>
                  <a:gd name="T50" fmla="*/ 64 w 212"/>
                  <a:gd name="T51" fmla="*/ 74 h 208"/>
                  <a:gd name="T52" fmla="*/ 64 w 212"/>
                  <a:gd name="T53" fmla="*/ 74 h 208"/>
                  <a:gd name="T54" fmla="*/ 64 w 212"/>
                  <a:gd name="T55" fmla="*/ 42 h 208"/>
                  <a:gd name="T56" fmla="*/ 64 w 212"/>
                  <a:gd name="T57" fmla="*/ 42 h 208"/>
                  <a:gd name="T58" fmla="*/ 65 w 212"/>
                  <a:gd name="T59" fmla="*/ 33 h 208"/>
                  <a:gd name="T60" fmla="*/ 67 w 212"/>
                  <a:gd name="T61" fmla="*/ 27 h 208"/>
                  <a:gd name="T62" fmla="*/ 71 w 212"/>
                  <a:gd name="T63" fmla="*/ 18 h 208"/>
                  <a:gd name="T64" fmla="*/ 75 w 212"/>
                  <a:gd name="T65" fmla="*/ 13 h 208"/>
                  <a:gd name="T66" fmla="*/ 80 w 212"/>
                  <a:gd name="T67" fmla="*/ 7 h 208"/>
                  <a:gd name="T68" fmla="*/ 87 w 212"/>
                  <a:gd name="T69" fmla="*/ 4 h 208"/>
                  <a:gd name="T70" fmla="*/ 96 w 212"/>
                  <a:gd name="T71" fmla="*/ 2 h 208"/>
                  <a:gd name="T72" fmla="*/ 105 w 212"/>
                  <a:gd name="T73" fmla="*/ 0 h 208"/>
                  <a:gd name="T74" fmla="*/ 105 w 212"/>
                  <a:gd name="T75" fmla="*/ 0 h 208"/>
                  <a:gd name="T76" fmla="*/ 115 w 212"/>
                  <a:gd name="T77" fmla="*/ 2 h 208"/>
                  <a:gd name="T78" fmla="*/ 123 w 212"/>
                  <a:gd name="T79" fmla="*/ 4 h 208"/>
                  <a:gd name="T80" fmla="*/ 130 w 212"/>
                  <a:gd name="T81" fmla="*/ 7 h 208"/>
                  <a:gd name="T82" fmla="*/ 137 w 212"/>
                  <a:gd name="T83" fmla="*/ 13 h 208"/>
                  <a:gd name="T84" fmla="*/ 141 w 212"/>
                  <a:gd name="T85" fmla="*/ 18 h 208"/>
                  <a:gd name="T86" fmla="*/ 144 w 212"/>
                  <a:gd name="T87" fmla="*/ 27 h 208"/>
                  <a:gd name="T88" fmla="*/ 147 w 212"/>
                  <a:gd name="T89" fmla="*/ 33 h 208"/>
                  <a:gd name="T90" fmla="*/ 147 w 212"/>
                  <a:gd name="T91" fmla="*/ 42 h 208"/>
                  <a:gd name="T92" fmla="*/ 147 w 212"/>
                  <a:gd name="T93" fmla="*/ 74 h 208"/>
                  <a:gd name="T94" fmla="*/ 147 w 212"/>
                  <a:gd name="T95" fmla="*/ 74 h 208"/>
                  <a:gd name="T96" fmla="*/ 147 w 212"/>
                  <a:gd name="T97" fmla="*/ 80 h 208"/>
                  <a:gd name="T98" fmla="*/ 144 w 212"/>
                  <a:gd name="T99" fmla="*/ 86 h 208"/>
                  <a:gd name="T100" fmla="*/ 141 w 212"/>
                  <a:gd name="T101" fmla="*/ 92 h 208"/>
                  <a:gd name="T102" fmla="*/ 137 w 212"/>
                  <a:gd name="T103" fmla="*/ 94 h 208"/>
                  <a:gd name="T104" fmla="*/ 137 w 212"/>
                  <a:gd name="T105" fmla="*/ 129 h 208"/>
                  <a:gd name="T106" fmla="*/ 137 w 212"/>
                  <a:gd name="T107" fmla="*/ 129 h 208"/>
                  <a:gd name="T108" fmla="*/ 174 w 212"/>
                  <a:gd name="T109" fmla="*/ 145 h 208"/>
                  <a:gd name="T110" fmla="*/ 202 w 212"/>
                  <a:gd name="T111" fmla="*/ 159 h 208"/>
                  <a:gd name="T112" fmla="*/ 202 w 212"/>
                  <a:gd name="T113" fmla="*/ 159 h 208"/>
                  <a:gd name="T114" fmla="*/ 206 w 212"/>
                  <a:gd name="T115" fmla="*/ 162 h 208"/>
                  <a:gd name="T116" fmla="*/ 209 w 212"/>
                  <a:gd name="T117" fmla="*/ 165 h 208"/>
                  <a:gd name="T118" fmla="*/ 210 w 212"/>
                  <a:gd name="T119" fmla="*/ 170 h 208"/>
                  <a:gd name="T120" fmla="*/ 212 w 212"/>
                  <a:gd name="T121" fmla="*/ 176 h 208"/>
                  <a:gd name="T122" fmla="*/ 212 w 212"/>
                  <a:gd name="T123" fmla="*/ 1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2" h="208">
                    <a:moveTo>
                      <a:pt x="212" y="176"/>
                    </a:moveTo>
                    <a:lnTo>
                      <a:pt x="212" y="176"/>
                    </a:lnTo>
                    <a:lnTo>
                      <a:pt x="212" y="204"/>
                    </a:lnTo>
                    <a:lnTo>
                      <a:pt x="212" y="204"/>
                    </a:lnTo>
                    <a:lnTo>
                      <a:pt x="210" y="206"/>
                    </a:lnTo>
                    <a:lnTo>
                      <a:pt x="209" y="208"/>
                    </a:lnTo>
                    <a:lnTo>
                      <a:pt x="3" y="208"/>
                    </a:lnTo>
                    <a:lnTo>
                      <a:pt x="3" y="208"/>
                    </a:lnTo>
                    <a:lnTo>
                      <a:pt x="0" y="206"/>
                    </a:lnTo>
                    <a:lnTo>
                      <a:pt x="0" y="204"/>
                    </a:lnTo>
                    <a:lnTo>
                      <a:pt x="0" y="204"/>
                    </a:lnTo>
                    <a:lnTo>
                      <a:pt x="0" y="176"/>
                    </a:lnTo>
                    <a:lnTo>
                      <a:pt x="0" y="176"/>
                    </a:lnTo>
                    <a:lnTo>
                      <a:pt x="0" y="170"/>
                    </a:lnTo>
                    <a:lnTo>
                      <a:pt x="2" y="165"/>
                    </a:lnTo>
                    <a:lnTo>
                      <a:pt x="4" y="162"/>
                    </a:lnTo>
                    <a:lnTo>
                      <a:pt x="9" y="159"/>
                    </a:lnTo>
                    <a:lnTo>
                      <a:pt x="9" y="159"/>
                    </a:lnTo>
                    <a:lnTo>
                      <a:pt x="36" y="145"/>
                    </a:lnTo>
                    <a:lnTo>
                      <a:pt x="73" y="129"/>
                    </a:lnTo>
                    <a:lnTo>
                      <a:pt x="73" y="94"/>
                    </a:lnTo>
                    <a:lnTo>
                      <a:pt x="73" y="94"/>
                    </a:lnTo>
                    <a:lnTo>
                      <a:pt x="69" y="92"/>
                    </a:lnTo>
                    <a:lnTo>
                      <a:pt x="67" y="86"/>
                    </a:lnTo>
                    <a:lnTo>
                      <a:pt x="65" y="80"/>
                    </a:lnTo>
                    <a:lnTo>
                      <a:pt x="64" y="74"/>
                    </a:lnTo>
                    <a:lnTo>
                      <a:pt x="64" y="74"/>
                    </a:lnTo>
                    <a:lnTo>
                      <a:pt x="64" y="42"/>
                    </a:lnTo>
                    <a:lnTo>
                      <a:pt x="64" y="42"/>
                    </a:lnTo>
                    <a:lnTo>
                      <a:pt x="65" y="33"/>
                    </a:lnTo>
                    <a:lnTo>
                      <a:pt x="67" y="27"/>
                    </a:lnTo>
                    <a:lnTo>
                      <a:pt x="71" y="18"/>
                    </a:lnTo>
                    <a:lnTo>
                      <a:pt x="75" y="13"/>
                    </a:lnTo>
                    <a:lnTo>
                      <a:pt x="80" y="7"/>
                    </a:lnTo>
                    <a:lnTo>
                      <a:pt x="87" y="4"/>
                    </a:lnTo>
                    <a:lnTo>
                      <a:pt x="96" y="2"/>
                    </a:lnTo>
                    <a:lnTo>
                      <a:pt x="105" y="0"/>
                    </a:lnTo>
                    <a:lnTo>
                      <a:pt x="105" y="0"/>
                    </a:lnTo>
                    <a:lnTo>
                      <a:pt x="115" y="2"/>
                    </a:lnTo>
                    <a:lnTo>
                      <a:pt x="123" y="4"/>
                    </a:lnTo>
                    <a:lnTo>
                      <a:pt x="130" y="7"/>
                    </a:lnTo>
                    <a:lnTo>
                      <a:pt x="137" y="13"/>
                    </a:lnTo>
                    <a:lnTo>
                      <a:pt x="141" y="18"/>
                    </a:lnTo>
                    <a:lnTo>
                      <a:pt x="144" y="27"/>
                    </a:lnTo>
                    <a:lnTo>
                      <a:pt x="147" y="33"/>
                    </a:lnTo>
                    <a:lnTo>
                      <a:pt x="147" y="42"/>
                    </a:lnTo>
                    <a:lnTo>
                      <a:pt x="147" y="74"/>
                    </a:lnTo>
                    <a:lnTo>
                      <a:pt x="147" y="74"/>
                    </a:lnTo>
                    <a:lnTo>
                      <a:pt x="147" y="80"/>
                    </a:lnTo>
                    <a:lnTo>
                      <a:pt x="144" y="86"/>
                    </a:lnTo>
                    <a:lnTo>
                      <a:pt x="141" y="92"/>
                    </a:lnTo>
                    <a:lnTo>
                      <a:pt x="137" y="94"/>
                    </a:lnTo>
                    <a:lnTo>
                      <a:pt x="137" y="129"/>
                    </a:lnTo>
                    <a:lnTo>
                      <a:pt x="137" y="129"/>
                    </a:lnTo>
                    <a:lnTo>
                      <a:pt x="174" y="145"/>
                    </a:lnTo>
                    <a:lnTo>
                      <a:pt x="202" y="159"/>
                    </a:lnTo>
                    <a:lnTo>
                      <a:pt x="202" y="159"/>
                    </a:lnTo>
                    <a:lnTo>
                      <a:pt x="206" y="162"/>
                    </a:lnTo>
                    <a:lnTo>
                      <a:pt x="209" y="165"/>
                    </a:lnTo>
                    <a:lnTo>
                      <a:pt x="210" y="170"/>
                    </a:lnTo>
                    <a:lnTo>
                      <a:pt x="212" y="176"/>
                    </a:lnTo>
                    <a:lnTo>
                      <a:pt x="212" y="176"/>
                    </a:lnTo>
                    <a:close/>
                  </a:path>
                </a:pathLst>
              </a:custGeom>
              <a:solidFill>
                <a:schemeClr val="tx2"/>
              </a:solidFill>
              <a:ln>
                <a:noFill/>
              </a:ln>
            </p:spPr>
            <p:txBody>
              <a:bodyPr vert="horz" wrap="square" lIns="91422" tIns="45718" rIns="91422" bIns="4571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80" name="Gruppieren 79"/>
            <p:cNvGrpSpPr/>
            <p:nvPr/>
          </p:nvGrpSpPr>
          <p:grpSpPr bwMode="gray">
            <a:xfrm>
              <a:off x="8301559" y="4021347"/>
              <a:ext cx="826244" cy="921600"/>
              <a:chOff x="-555854" y="2842261"/>
              <a:chExt cx="826244" cy="921600"/>
            </a:xfrm>
          </p:grpSpPr>
          <p:sp>
            <p:nvSpPr>
              <p:cNvPr id="81" name="Rechteck 80"/>
              <p:cNvSpPr/>
              <p:nvPr/>
            </p:nvSpPr>
            <p:spPr bwMode="gray">
              <a:xfrm>
                <a:off x="-555854" y="2842261"/>
                <a:ext cx="826244" cy="92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latin typeface="Arial" panose="020B0604020202020204" pitchFamily="34" charset="0"/>
                  <a:cs typeface="Arial" panose="020B0604020202020204" pitchFamily="34" charset="0"/>
                </a:endParaRPr>
              </a:p>
            </p:txBody>
          </p:sp>
          <p:sp>
            <p:nvSpPr>
              <p:cNvPr id="82" name="Freeform 249"/>
              <p:cNvSpPr>
                <a:spLocks/>
              </p:cNvSpPr>
              <p:nvPr/>
            </p:nvSpPr>
            <p:spPr bwMode="gray">
              <a:xfrm>
                <a:off x="-494712" y="2958062"/>
                <a:ext cx="695914" cy="700526"/>
              </a:xfrm>
              <a:custGeom>
                <a:avLst/>
                <a:gdLst>
                  <a:gd name="T0" fmla="*/ 2060 w 2070"/>
                  <a:gd name="T1" fmla="*/ 1876 h 2084"/>
                  <a:gd name="T2" fmla="*/ 2032 w 2070"/>
                  <a:gd name="T3" fmla="*/ 1822 h 2084"/>
                  <a:gd name="T4" fmla="*/ 1982 w 2070"/>
                  <a:gd name="T5" fmla="*/ 1778 h 2084"/>
                  <a:gd name="T6" fmla="*/ 1922 w 2070"/>
                  <a:gd name="T7" fmla="*/ 1744 h 2084"/>
                  <a:gd name="T8" fmla="*/ 1492 w 2070"/>
                  <a:gd name="T9" fmla="*/ 1580 h 2084"/>
                  <a:gd name="T10" fmla="*/ 1306 w 2070"/>
                  <a:gd name="T11" fmla="*/ 1506 h 2084"/>
                  <a:gd name="T12" fmla="*/ 1346 w 2070"/>
                  <a:gd name="T13" fmla="*/ 1284 h 2084"/>
                  <a:gd name="T14" fmla="*/ 1452 w 2070"/>
                  <a:gd name="T15" fmla="*/ 1262 h 2084"/>
                  <a:gd name="T16" fmla="*/ 1546 w 2070"/>
                  <a:gd name="T17" fmla="*/ 1226 h 2084"/>
                  <a:gd name="T18" fmla="*/ 1624 w 2070"/>
                  <a:gd name="T19" fmla="*/ 1182 h 2084"/>
                  <a:gd name="T20" fmla="*/ 1732 w 2070"/>
                  <a:gd name="T21" fmla="*/ 1096 h 2084"/>
                  <a:gd name="T22" fmla="*/ 1746 w 2070"/>
                  <a:gd name="T23" fmla="*/ 1070 h 2084"/>
                  <a:gd name="T24" fmla="*/ 1744 w 2070"/>
                  <a:gd name="T25" fmla="*/ 1030 h 2084"/>
                  <a:gd name="T26" fmla="*/ 1716 w 2070"/>
                  <a:gd name="T27" fmla="*/ 990 h 2084"/>
                  <a:gd name="T28" fmla="*/ 1618 w 2070"/>
                  <a:gd name="T29" fmla="*/ 892 h 2084"/>
                  <a:gd name="T30" fmla="*/ 1566 w 2070"/>
                  <a:gd name="T31" fmla="*/ 832 h 2084"/>
                  <a:gd name="T32" fmla="*/ 1526 w 2070"/>
                  <a:gd name="T33" fmla="*/ 772 h 2084"/>
                  <a:gd name="T34" fmla="*/ 1500 w 2070"/>
                  <a:gd name="T35" fmla="*/ 706 h 2084"/>
                  <a:gd name="T36" fmla="*/ 1484 w 2070"/>
                  <a:gd name="T37" fmla="*/ 632 h 2084"/>
                  <a:gd name="T38" fmla="*/ 1474 w 2070"/>
                  <a:gd name="T39" fmla="*/ 432 h 2084"/>
                  <a:gd name="T40" fmla="*/ 1466 w 2070"/>
                  <a:gd name="T41" fmla="*/ 356 h 2084"/>
                  <a:gd name="T42" fmla="*/ 1426 w 2070"/>
                  <a:gd name="T43" fmla="*/ 242 h 2084"/>
                  <a:gd name="T44" fmla="*/ 1356 w 2070"/>
                  <a:gd name="T45" fmla="*/ 140 h 2084"/>
                  <a:gd name="T46" fmla="*/ 1256 w 2070"/>
                  <a:gd name="T47" fmla="*/ 60 h 2084"/>
                  <a:gd name="T48" fmla="*/ 1176 w 2070"/>
                  <a:gd name="T49" fmla="*/ 22 h 2084"/>
                  <a:gd name="T50" fmla="*/ 1108 w 2070"/>
                  <a:gd name="T51" fmla="*/ 6 h 2084"/>
                  <a:gd name="T52" fmla="*/ 1034 w 2070"/>
                  <a:gd name="T53" fmla="*/ 0 h 2084"/>
                  <a:gd name="T54" fmla="*/ 986 w 2070"/>
                  <a:gd name="T55" fmla="*/ 4 h 2084"/>
                  <a:gd name="T56" fmla="*/ 916 w 2070"/>
                  <a:gd name="T57" fmla="*/ 16 h 2084"/>
                  <a:gd name="T58" fmla="*/ 852 w 2070"/>
                  <a:gd name="T59" fmla="*/ 40 h 2084"/>
                  <a:gd name="T60" fmla="*/ 746 w 2070"/>
                  <a:gd name="T61" fmla="*/ 110 h 2084"/>
                  <a:gd name="T62" fmla="*/ 666 w 2070"/>
                  <a:gd name="T63" fmla="*/ 206 h 2084"/>
                  <a:gd name="T64" fmla="*/ 616 w 2070"/>
                  <a:gd name="T65" fmla="*/ 316 h 2084"/>
                  <a:gd name="T66" fmla="*/ 598 w 2070"/>
                  <a:gd name="T67" fmla="*/ 432 h 2084"/>
                  <a:gd name="T68" fmla="*/ 598 w 2070"/>
                  <a:gd name="T69" fmla="*/ 574 h 2084"/>
                  <a:gd name="T70" fmla="*/ 582 w 2070"/>
                  <a:gd name="T71" fmla="*/ 706 h 2084"/>
                  <a:gd name="T72" fmla="*/ 558 w 2070"/>
                  <a:gd name="T73" fmla="*/ 772 h 2084"/>
                  <a:gd name="T74" fmla="*/ 520 w 2070"/>
                  <a:gd name="T75" fmla="*/ 832 h 2084"/>
                  <a:gd name="T76" fmla="*/ 466 w 2070"/>
                  <a:gd name="T77" fmla="*/ 892 h 2084"/>
                  <a:gd name="T78" fmla="*/ 360 w 2070"/>
                  <a:gd name="T79" fmla="*/ 1002 h 2084"/>
                  <a:gd name="T80" fmla="*/ 328 w 2070"/>
                  <a:gd name="T81" fmla="*/ 1050 h 2084"/>
                  <a:gd name="T82" fmla="*/ 322 w 2070"/>
                  <a:gd name="T83" fmla="*/ 1094 h 2084"/>
                  <a:gd name="T84" fmla="*/ 336 w 2070"/>
                  <a:gd name="T85" fmla="*/ 1120 h 2084"/>
                  <a:gd name="T86" fmla="*/ 390 w 2070"/>
                  <a:gd name="T87" fmla="*/ 1160 h 2084"/>
                  <a:gd name="T88" fmla="*/ 532 w 2070"/>
                  <a:gd name="T89" fmla="*/ 1224 h 2084"/>
                  <a:gd name="T90" fmla="*/ 716 w 2070"/>
                  <a:gd name="T91" fmla="*/ 1280 h 2084"/>
                  <a:gd name="T92" fmla="*/ 762 w 2070"/>
                  <a:gd name="T93" fmla="*/ 1506 h 2084"/>
                  <a:gd name="T94" fmla="*/ 578 w 2070"/>
                  <a:gd name="T95" fmla="*/ 1580 h 2084"/>
                  <a:gd name="T96" fmla="*/ 148 w 2070"/>
                  <a:gd name="T97" fmla="*/ 1744 h 2084"/>
                  <a:gd name="T98" fmla="*/ 86 w 2070"/>
                  <a:gd name="T99" fmla="*/ 1778 h 2084"/>
                  <a:gd name="T100" fmla="*/ 36 w 2070"/>
                  <a:gd name="T101" fmla="*/ 1822 h 2084"/>
                  <a:gd name="T102" fmla="*/ 10 w 2070"/>
                  <a:gd name="T103" fmla="*/ 1876 h 2084"/>
                  <a:gd name="T104" fmla="*/ 2 w 2070"/>
                  <a:gd name="T105" fmla="*/ 1908 h 2084"/>
                  <a:gd name="T106" fmla="*/ 0 w 2070"/>
                  <a:gd name="T107" fmla="*/ 2030 h 2084"/>
                  <a:gd name="T108" fmla="*/ 10 w 2070"/>
                  <a:gd name="T109" fmla="*/ 2060 h 2084"/>
                  <a:gd name="T110" fmla="*/ 34 w 2070"/>
                  <a:gd name="T111" fmla="*/ 2080 h 2084"/>
                  <a:gd name="T112" fmla="*/ 2014 w 2070"/>
                  <a:gd name="T113" fmla="*/ 2084 h 2084"/>
                  <a:gd name="T114" fmla="*/ 2036 w 2070"/>
                  <a:gd name="T115" fmla="*/ 2080 h 2084"/>
                  <a:gd name="T116" fmla="*/ 2060 w 2070"/>
                  <a:gd name="T117" fmla="*/ 2060 h 2084"/>
                  <a:gd name="T118" fmla="*/ 2070 w 2070"/>
                  <a:gd name="T119" fmla="*/ 2030 h 2084"/>
                  <a:gd name="T120" fmla="*/ 2068 w 2070"/>
                  <a:gd name="T121" fmla="*/ 1908 h 2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0" h="2084">
                    <a:moveTo>
                      <a:pt x="2064" y="1898"/>
                    </a:moveTo>
                    <a:lnTo>
                      <a:pt x="2064" y="1898"/>
                    </a:lnTo>
                    <a:lnTo>
                      <a:pt x="2060" y="1876"/>
                    </a:lnTo>
                    <a:lnTo>
                      <a:pt x="2052" y="1856"/>
                    </a:lnTo>
                    <a:lnTo>
                      <a:pt x="2044" y="1838"/>
                    </a:lnTo>
                    <a:lnTo>
                      <a:pt x="2032" y="1822"/>
                    </a:lnTo>
                    <a:lnTo>
                      <a:pt x="2018" y="1806"/>
                    </a:lnTo>
                    <a:lnTo>
                      <a:pt x="2002" y="1792"/>
                    </a:lnTo>
                    <a:lnTo>
                      <a:pt x="1982" y="1778"/>
                    </a:lnTo>
                    <a:lnTo>
                      <a:pt x="1960" y="1764"/>
                    </a:lnTo>
                    <a:lnTo>
                      <a:pt x="1960" y="1764"/>
                    </a:lnTo>
                    <a:lnTo>
                      <a:pt x="1922" y="1744"/>
                    </a:lnTo>
                    <a:lnTo>
                      <a:pt x="1860" y="1720"/>
                    </a:lnTo>
                    <a:lnTo>
                      <a:pt x="1690" y="1656"/>
                    </a:lnTo>
                    <a:lnTo>
                      <a:pt x="1492" y="1580"/>
                    </a:lnTo>
                    <a:lnTo>
                      <a:pt x="1396" y="1542"/>
                    </a:lnTo>
                    <a:lnTo>
                      <a:pt x="1306" y="1506"/>
                    </a:lnTo>
                    <a:lnTo>
                      <a:pt x="1306" y="1506"/>
                    </a:lnTo>
                    <a:lnTo>
                      <a:pt x="1306" y="1288"/>
                    </a:lnTo>
                    <a:lnTo>
                      <a:pt x="1306" y="1288"/>
                    </a:lnTo>
                    <a:lnTo>
                      <a:pt x="1346" y="1284"/>
                    </a:lnTo>
                    <a:lnTo>
                      <a:pt x="1382" y="1278"/>
                    </a:lnTo>
                    <a:lnTo>
                      <a:pt x="1418" y="1270"/>
                    </a:lnTo>
                    <a:lnTo>
                      <a:pt x="1452" y="1262"/>
                    </a:lnTo>
                    <a:lnTo>
                      <a:pt x="1484" y="1250"/>
                    </a:lnTo>
                    <a:lnTo>
                      <a:pt x="1516" y="1240"/>
                    </a:lnTo>
                    <a:lnTo>
                      <a:pt x="1546" y="1226"/>
                    </a:lnTo>
                    <a:lnTo>
                      <a:pt x="1574" y="1212"/>
                    </a:lnTo>
                    <a:lnTo>
                      <a:pt x="1600" y="1198"/>
                    </a:lnTo>
                    <a:lnTo>
                      <a:pt x="1624" y="1182"/>
                    </a:lnTo>
                    <a:lnTo>
                      <a:pt x="1668" y="1152"/>
                    </a:lnTo>
                    <a:lnTo>
                      <a:pt x="1704" y="1122"/>
                    </a:lnTo>
                    <a:lnTo>
                      <a:pt x="1732" y="1096"/>
                    </a:lnTo>
                    <a:lnTo>
                      <a:pt x="1732" y="1096"/>
                    </a:lnTo>
                    <a:lnTo>
                      <a:pt x="1740" y="1082"/>
                    </a:lnTo>
                    <a:lnTo>
                      <a:pt x="1746" y="1070"/>
                    </a:lnTo>
                    <a:lnTo>
                      <a:pt x="1748" y="1056"/>
                    </a:lnTo>
                    <a:lnTo>
                      <a:pt x="1748" y="1044"/>
                    </a:lnTo>
                    <a:lnTo>
                      <a:pt x="1744" y="1030"/>
                    </a:lnTo>
                    <a:lnTo>
                      <a:pt x="1736" y="1018"/>
                    </a:lnTo>
                    <a:lnTo>
                      <a:pt x="1728" y="1004"/>
                    </a:lnTo>
                    <a:lnTo>
                      <a:pt x="1716" y="990"/>
                    </a:lnTo>
                    <a:lnTo>
                      <a:pt x="1688" y="958"/>
                    </a:lnTo>
                    <a:lnTo>
                      <a:pt x="1654" y="926"/>
                    </a:lnTo>
                    <a:lnTo>
                      <a:pt x="1618" y="892"/>
                    </a:lnTo>
                    <a:lnTo>
                      <a:pt x="1582" y="852"/>
                    </a:lnTo>
                    <a:lnTo>
                      <a:pt x="1582" y="852"/>
                    </a:lnTo>
                    <a:lnTo>
                      <a:pt x="1566" y="832"/>
                    </a:lnTo>
                    <a:lnTo>
                      <a:pt x="1552" y="812"/>
                    </a:lnTo>
                    <a:lnTo>
                      <a:pt x="1538" y="792"/>
                    </a:lnTo>
                    <a:lnTo>
                      <a:pt x="1526" y="772"/>
                    </a:lnTo>
                    <a:lnTo>
                      <a:pt x="1516" y="750"/>
                    </a:lnTo>
                    <a:lnTo>
                      <a:pt x="1508" y="730"/>
                    </a:lnTo>
                    <a:lnTo>
                      <a:pt x="1500" y="706"/>
                    </a:lnTo>
                    <a:lnTo>
                      <a:pt x="1494" y="684"/>
                    </a:lnTo>
                    <a:lnTo>
                      <a:pt x="1488" y="658"/>
                    </a:lnTo>
                    <a:lnTo>
                      <a:pt x="1484" y="632"/>
                    </a:lnTo>
                    <a:lnTo>
                      <a:pt x="1478" y="574"/>
                    </a:lnTo>
                    <a:lnTo>
                      <a:pt x="1474" y="508"/>
                    </a:lnTo>
                    <a:lnTo>
                      <a:pt x="1474" y="432"/>
                    </a:lnTo>
                    <a:lnTo>
                      <a:pt x="1474" y="432"/>
                    </a:lnTo>
                    <a:lnTo>
                      <a:pt x="1472" y="394"/>
                    </a:lnTo>
                    <a:lnTo>
                      <a:pt x="1466" y="356"/>
                    </a:lnTo>
                    <a:lnTo>
                      <a:pt x="1456" y="316"/>
                    </a:lnTo>
                    <a:lnTo>
                      <a:pt x="1444" y="278"/>
                    </a:lnTo>
                    <a:lnTo>
                      <a:pt x="1426" y="242"/>
                    </a:lnTo>
                    <a:lnTo>
                      <a:pt x="1406" y="206"/>
                    </a:lnTo>
                    <a:lnTo>
                      <a:pt x="1382" y="172"/>
                    </a:lnTo>
                    <a:lnTo>
                      <a:pt x="1356" y="140"/>
                    </a:lnTo>
                    <a:lnTo>
                      <a:pt x="1326" y="110"/>
                    </a:lnTo>
                    <a:lnTo>
                      <a:pt x="1292" y="84"/>
                    </a:lnTo>
                    <a:lnTo>
                      <a:pt x="1256" y="60"/>
                    </a:lnTo>
                    <a:lnTo>
                      <a:pt x="1218" y="40"/>
                    </a:lnTo>
                    <a:lnTo>
                      <a:pt x="1196" y="30"/>
                    </a:lnTo>
                    <a:lnTo>
                      <a:pt x="1176" y="22"/>
                    </a:lnTo>
                    <a:lnTo>
                      <a:pt x="1154" y="16"/>
                    </a:lnTo>
                    <a:lnTo>
                      <a:pt x="1130" y="10"/>
                    </a:lnTo>
                    <a:lnTo>
                      <a:pt x="1108" y="6"/>
                    </a:lnTo>
                    <a:lnTo>
                      <a:pt x="1084" y="4"/>
                    </a:lnTo>
                    <a:lnTo>
                      <a:pt x="1060" y="2"/>
                    </a:lnTo>
                    <a:lnTo>
                      <a:pt x="1034" y="0"/>
                    </a:lnTo>
                    <a:lnTo>
                      <a:pt x="1034" y="0"/>
                    </a:lnTo>
                    <a:lnTo>
                      <a:pt x="1010" y="2"/>
                    </a:lnTo>
                    <a:lnTo>
                      <a:pt x="986" y="4"/>
                    </a:lnTo>
                    <a:lnTo>
                      <a:pt x="962" y="6"/>
                    </a:lnTo>
                    <a:lnTo>
                      <a:pt x="938" y="10"/>
                    </a:lnTo>
                    <a:lnTo>
                      <a:pt x="916" y="16"/>
                    </a:lnTo>
                    <a:lnTo>
                      <a:pt x="894" y="22"/>
                    </a:lnTo>
                    <a:lnTo>
                      <a:pt x="874" y="30"/>
                    </a:lnTo>
                    <a:lnTo>
                      <a:pt x="852" y="40"/>
                    </a:lnTo>
                    <a:lnTo>
                      <a:pt x="814" y="60"/>
                    </a:lnTo>
                    <a:lnTo>
                      <a:pt x="778" y="84"/>
                    </a:lnTo>
                    <a:lnTo>
                      <a:pt x="746" y="110"/>
                    </a:lnTo>
                    <a:lnTo>
                      <a:pt x="716" y="140"/>
                    </a:lnTo>
                    <a:lnTo>
                      <a:pt x="688" y="172"/>
                    </a:lnTo>
                    <a:lnTo>
                      <a:pt x="666" y="206"/>
                    </a:lnTo>
                    <a:lnTo>
                      <a:pt x="646" y="242"/>
                    </a:lnTo>
                    <a:lnTo>
                      <a:pt x="630" y="278"/>
                    </a:lnTo>
                    <a:lnTo>
                      <a:pt x="616" y="316"/>
                    </a:lnTo>
                    <a:lnTo>
                      <a:pt x="606" y="356"/>
                    </a:lnTo>
                    <a:lnTo>
                      <a:pt x="600" y="394"/>
                    </a:lnTo>
                    <a:lnTo>
                      <a:pt x="598" y="432"/>
                    </a:lnTo>
                    <a:lnTo>
                      <a:pt x="598" y="432"/>
                    </a:lnTo>
                    <a:lnTo>
                      <a:pt x="598" y="508"/>
                    </a:lnTo>
                    <a:lnTo>
                      <a:pt x="598" y="574"/>
                    </a:lnTo>
                    <a:lnTo>
                      <a:pt x="594" y="632"/>
                    </a:lnTo>
                    <a:lnTo>
                      <a:pt x="586" y="684"/>
                    </a:lnTo>
                    <a:lnTo>
                      <a:pt x="582" y="706"/>
                    </a:lnTo>
                    <a:lnTo>
                      <a:pt x="574" y="730"/>
                    </a:lnTo>
                    <a:lnTo>
                      <a:pt x="568" y="750"/>
                    </a:lnTo>
                    <a:lnTo>
                      <a:pt x="558" y="772"/>
                    </a:lnTo>
                    <a:lnTo>
                      <a:pt x="548" y="792"/>
                    </a:lnTo>
                    <a:lnTo>
                      <a:pt x="534" y="812"/>
                    </a:lnTo>
                    <a:lnTo>
                      <a:pt x="520" y="832"/>
                    </a:lnTo>
                    <a:lnTo>
                      <a:pt x="504" y="852"/>
                    </a:lnTo>
                    <a:lnTo>
                      <a:pt x="504" y="852"/>
                    </a:lnTo>
                    <a:lnTo>
                      <a:pt x="466" y="892"/>
                    </a:lnTo>
                    <a:lnTo>
                      <a:pt x="430" y="930"/>
                    </a:lnTo>
                    <a:lnTo>
                      <a:pt x="392" y="966"/>
                    </a:lnTo>
                    <a:lnTo>
                      <a:pt x="360" y="1002"/>
                    </a:lnTo>
                    <a:lnTo>
                      <a:pt x="348" y="1018"/>
                    </a:lnTo>
                    <a:lnTo>
                      <a:pt x="336" y="1034"/>
                    </a:lnTo>
                    <a:lnTo>
                      <a:pt x="328" y="1050"/>
                    </a:lnTo>
                    <a:lnTo>
                      <a:pt x="322" y="1064"/>
                    </a:lnTo>
                    <a:lnTo>
                      <a:pt x="320" y="1080"/>
                    </a:lnTo>
                    <a:lnTo>
                      <a:pt x="322" y="1094"/>
                    </a:lnTo>
                    <a:lnTo>
                      <a:pt x="326" y="1106"/>
                    </a:lnTo>
                    <a:lnTo>
                      <a:pt x="336" y="1120"/>
                    </a:lnTo>
                    <a:lnTo>
                      <a:pt x="336" y="1120"/>
                    </a:lnTo>
                    <a:lnTo>
                      <a:pt x="350" y="1134"/>
                    </a:lnTo>
                    <a:lnTo>
                      <a:pt x="368" y="1146"/>
                    </a:lnTo>
                    <a:lnTo>
                      <a:pt x="390" y="1160"/>
                    </a:lnTo>
                    <a:lnTo>
                      <a:pt x="414" y="1174"/>
                    </a:lnTo>
                    <a:lnTo>
                      <a:pt x="470" y="1200"/>
                    </a:lnTo>
                    <a:lnTo>
                      <a:pt x="532" y="1224"/>
                    </a:lnTo>
                    <a:lnTo>
                      <a:pt x="596" y="1246"/>
                    </a:lnTo>
                    <a:lnTo>
                      <a:pt x="658" y="1266"/>
                    </a:lnTo>
                    <a:lnTo>
                      <a:pt x="716" y="1280"/>
                    </a:lnTo>
                    <a:lnTo>
                      <a:pt x="762" y="1288"/>
                    </a:lnTo>
                    <a:lnTo>
                      <a:pt x="762" y="1288"/>
                    </a:lnTo>
                    <a:lnTo>
                      <a:pt x="762" y="1506"/>
                    </a:lnTo>
                    <a:lnTo>
                      <a:pt x="762" y="1506"/>
                    </a:lnTo>
                    <a:lnTo>
                      <a:pt x="674" y="1542"/>
                    </a:lnTo>
                    <a:lnTo>
                      <a:pt x="578" y="1580"/>
                    </a:lnTo>
                    <a:lnTo>
                      <a:pt x="380" y="1656"/>
                    </a:lnTo>
                    <a:lnTo>
                      <a:pt x="210" y="1720"/>
                    </a:lnTo>
                    <a:lnTo>
                      <a:pt x="148" y="1744"/>
                    </a:lnTo>
                    <a:lnTo>
                      <a:pt x="108" y="1764"/>
                    </a:lnTo>
                    <a:lnTo>
                      <a:pt x="108" y="1764"/>
                    </a:lnTo>
                    <a:lnTo>
                      <a:pt x="86" y="1778"/>
                    </a:lnTo>
                    <a:lnTo>
                      <a:pt x="66" y="1792"/>
                    </a:lnTo>
                    <a:lnTo>
                      <a:pt x="50" y="1806"/>
                    </a:lnTo>
                    <a:lnTo>
                      <a:pt x="36" y="1822"/>
                    </a:lnTo>
                    <a:lnTo>
                      <a:pt x="26" y="1838"/>
                    </a:lnTo>
                    <a:lnTo>
                      <a:pt x="16" y="1856"/>
                    </a:lnTo>
                    <a:lnTo>
                      <a:pt x="10" y="1876"/>
                    </a:lnTo>
                    <a:lnTo>
                      <a:pt x="6" y="1898"/>
                    </a:lnTo>
                    <a:lnTo>
                      <a:pt x="6" y="1898"/>
                    </a:lnTo>
                    <a:lnTo>
                      <a:pt x="2" y="1908"/>
                    </a:lnTo>
                    <a:lnTo>
                      <a:pt x="0" y="1920"/>
                    </a:lnTo>
                    <a:lnTo>
                      <a:pt x="0" y="2030"/>
                    </a:lnTo>
                    <a:lnTo>
                      <a:pt x="0" y="2030"/>
                    </a:lnTo>
                    <a:lnTo>
                      <a:pt x="2" y="2040"/>
                    </a:lnTo>
                    <a:lnTo>
                      <a:pt x="4" y="2050"/>
                    </a:lnTo>
                    <a:lnTo>
                      <a:pt x="10" y="2060"/>
                    </a:lnTo>
                    <a:lnTo>
                      <a:pt x="16" y="2068"/>
                    </a:lnTo>
                    <a:lnTo>
                      <a:pt x="24" y="2074"/>
                    </a:lnTo>
                    <a:lnTo>
                      <a:pt x="34" y="2080"/>
                    </a:lnTo>
                    <a:lnTo>
                      <a:pt x="44" y="2082"/>
                    </a:lnTo>
                    <a:lnTo>
                      <a:pt x="54" y="2084"/>
                    </a:lnTo>
                    <a:lnTo>
                      <a:pt x="2014" y="2084"/>
                    </a:lnTo>
                    <a:lnTo>
                      <a:pt x="2014" y="2084"/>
                    </a:lnTo>
                    <a:lnTo>
                      <a:pt x="2026" y="2082"/>
                    </a:lnTo>
                    <a:lnTo>
                      <a:pt x="2036" y="2080"/>
                    </a:lnTo>
                    <a:lnTo>
                      <a:pt x="2046" y="2074"/>
                    </a:lnTo>
                    <a:lnTo>
                      <a:pt x="2054" y="2068"/>
                    </a:lnTo>
                    <a:lnTo>
                      <a:pt x="2060" y="2060"/>
                    </a:lnTo>
                    <a:lnTo>
                      <a:pt x="2064" y="2050"/>
                    </a:lnTo>
                    <a:lnTo>
                      <a:pt x="2068" y="2040"/>
                    </a:lnTo>
                    <a:lnTo>
                      <a:pt x="2070" y="2030"/>
                    </a:lnTo>
                    <a:lnTo>
                      <a:pt x="2070" y="1920"/>
                    </a:lnTo>
                    <a:lnTo>
                      <a:pt x="2070" y="1920"/>
                    </a:lnTo>
                    <a:lnTo>
                      <a:pt x="2068" y="1908"/>
                    </a:lnTo>
                    <a:lnTo>
                      <a:pt x="2064" y="1898"/>
                    </a:lnTo>
                    <a:lnTo>
                      <a:pt x="2064" y="1898"/>
                    </a:lnTo>
                    <a:close/>
                  </a:path>
                </a:pathLst>
              </a:custGeom>
              <a:solidFill>
                <a:schemeClr val="tx2"/>
              </a:solidFill>
              <a:ln>
                <a:noFill/>
              </a:ln>
            </p:spPr>
            <p:txBody>
              <a:bodyPr vert="horz" wrap="square" lIns="91422" tIns="45718" rIns="91422" bIns="4571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spTree>
    <p:extLst>
      <p:ext uri="{BB962C8B-B14F-4D97-AF65-F5344CB8AC3E}">
        <p14:creationId xmlns:p14="http://schemas.microsoft.com/office/powerpoint/2010/main" val="30567096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bwMode="gray">
          <a:xfrm>
            <a:off x="615949" y="2779415"/>
            <a:ext cx="10958514" cy="1368767"/>
            <a:chOff x="2168224" y="2779415"/>
            <a:chExt cx="7853964" cy="1368767"/>
          </a:xfrm>
        </p:grpSpPr>
        <p:sp>
          <p:nvSpPr>
            <p:cNvPr id="4" name="Textfeld 4"/>
            <p:cNvSpPr txBox="1"/>
            <p:nvPr/>
          </p:nvSpPr>
          <p:spPr bwMode="gray">
            <a:xfrm>
              <a:off x="2168224" y="2783832"/>
              <a:ext cx="7853964" cy="1364350"/>
            </a:xfrm>
            <a:prstGeom prst="rect">
              <a:avLst/>
            </a:prstGeom>
            <a:noFill/>
          </p:spPr>
          <p:txBody>
            <a:bodyPr lIns="180000" tIns="72000" rIns="72000" bIns="72000" anchor="ctr"/>
            <a:lstStyle>
              <a:defPPr>
                <a:defRPr lang="de-DE"/>
              </a:defPPr>
              <a:lvl1pPr indent="0" defTabSz="1221456">
                <a:spcBef>
                  <a:spcPts val="300"/>
                </a:spcBef>
                <a:spcAft>
                  <a:spcPts val="300"/>
                </a:spcAft>
                <a:buClr>
                  <a:schemeClr val="accent2"/>
                </a:buClr>
                <a:buSzPct val="110000"/>
                <a:buFont typeface="Arial" pitchFamily="34" charset="0"/>
                <a:buNone/>
                <a:defRPr sz="1600" baseline="0">
                  <a:solidFill>
                    <a:schemeClr val="bg1"/>
                  </a:solidFill>
                </a:defRPr>
              </a:lvl1pPr>
              <a:lvl2pPr marL="3175" indent="0" defTabSz="1221456">
                <a:spcBef>
                  <a:spcPts val="200"/>
                </a:spcBef>
                <a:spcAft>
                  <a:spcPts val="300"/>
                </a:spcAft>
                <a:buClr>
                  <a:schemeClr val="accent1"/>
                </a:buClr>
                <a:buSzPct val="110000"/>
                <a:buFont typeface="Arial" pitchFamily="34" charset="0"/>
                <a:buNone/>
                <a:tabLst/>
                <a:defRPr sz="1600"/>
              </a:lvl2pPr>
              <a:lvl3pPr marL="3175" indent="0" defTabSz="1221456">
                <a:spcBef>
                  <a:spcPts val="200"/>
                </a:spcBef>
                <a:spcAft>
                  <a:spcPts val="300"/>
                </a:spcAft>
                <a:buClr>
                  <a:srgbClr val="6BC200"/>
                </a:buClr>
                <a:buSzPct val="110000"/>
                <a:buFont typeface="Arial" pitchFamily="34" charset="0"/>
                <a:buNone/>
                <a:tabLst/>
                <a:defRPr sz="1600"/>
              </a:lvl3pPr>
              <a:lvl4pPr marL="3175" indent="0" defTabSz="1221456">
                <a:spcBef>
                  <a:spcPts val="200"/>
                </a:spcBef>
                <a:spcAft>
                  <a:spcPts val="300"/>
                </a:spcAft>
                <a:buClr>
                  <a:schemeClr val="accent5"/>
                </a:buClr>
                <a:buSzPct val="110000"/>
                <a:buFont typeface="Arial" pitchFamily="34" charset="0"/>
                <a:buNone/>
                <a:tabLst/>
                <a:defRPr sz="1600"/>
              </a:lvl4pPr>
              <a:lvl5pPr marL="3175" indent="0" defTabSz="1221456">
                <a:spcBef>
                  <a:spcPts val="200"/>
                </a:spcBef>
                <a:spcAft>
                  <a:spcPts val="300"/>
                </a:spcAft>
                <a:buClr>
                  <a:schemeClr val="accent6"/>
                </a:buClr>
                <a:buSzPct val="110000"/>
                <a:buFont typeface="Arial" pitchFamily="34" charset="0"/>
                <a:buNone/>
                <a:tabLst/>
                <a:defRPr sz="1600"/>
              </a:lvl5pPr>
              <a:lvl6pPr marL="3175" indent="0" defTabSz="1221456">
                <a:spcBef>
                  <a:spcPts val="200"/>
                </a:spcBef>
                <a:spcAft>
                  <a:spcPts val="300"/>
                </a:spcAft>
                <a:buClr>
                  <a:schemeClr val="accent6"/>
                </a:buClr>
                <a:buSzPct val="110000"/>
                <a:buFont typeface="Arial" pitchFamily="34" charset="0"/>
                <a:buNone/>
                <a:tabLst/>
                <a:defRPr sz="1600"/>
              </a:lvl6pPr>
              <a:lvl7pPr marL="3175" indent="0" defTabSz="1221456">
                <a:spcBef>
                  <a:spcPts val="200"/>
                </a:spcBef>
                <a:spcAft>
                  <a:spcPts val="300"/>
                </a:spcAft>
                <a:buClr>
                  <a:schemeClr val="accent6"/>
                </a:buClr>
                <a:buSzPct val="110000"/>
                <a:buFont typeface="Arial" pitchFamily="34" charset="0"/>
                <a:buNone/>
                <a:tabLst/>
                <a:defRPr sz="1600"/>
              </a:lvl7pPr>
              <a:lvl8pPr marL="3175" indent="0" defTabSz="1221456">
                <a:spcBef>
                  <a:spcPts val="200"/>
                </a:spcBef>
                <a:spcAft>
                  <a:spcPts val="300"/>
                </a:spcAft>
                <a:buClr>
                  <a:schemeClr val="accent6"/>
                </a:buClr>
                <a:buSzPct val="110000"/>
                <a:buFont typeface="Arial" pitchFamily="34" charset="0"/>
                <a:buNone/>
                <a:tabLst/>
                <a:defRPr sz="1600"/>
              </a:lvl8pPr>
              <a:lvl9pPr marL="3175" indent="0" defTabSz="1221456">
                <a:spcBef>
                  <a:spcPts val="200"/>
                </a:spcBef>
                <a:spcAft>
                  <a:spcPts val="300"/>
                </a:spcAft>
                <a:buClr>
                  <a:schemeClr val="accent6"/>
                </a:buClr>
                <a:buSzPct val="110000"/>
                <a:buFont typeface="Arial" pitchFamily="34" charset="0"/>
                <a:buNone/>
                <a:tabLst/>
                <a:defRPr sz="1600"/>
              </a:lvl9pPr>
            </a:lstStyle>
            <a:p>
              <a:pPr algn="ctr"/>
              <a:r>
                <a:rPr lang="en-US" sz="6600" dirty="0">
                  <a:latin typeface="Arial" panose="020B0604020202020204" pitchFamily="34" charset="0"/>
                  <a:cs typeface="Arial" panose="020B0604020202020204" pitchFamily="34" charset="0"/>
                </a:rPr>
                <a:t>MAPS</a:t>
              </a:r>
            </a:p>
          </p:txBody>
        </p:sp>
        <p:grpSp>
          <p:nvGrpSpPr>
            <p:cNvPr id="6" name="Group 5"/>
            <p:cNvGrpSpPr/>
            <p:nvPr/>
          </p:nvGrpSpPr>
          <p:grpSpPr bwMode="gray">
            <a:xfrm>
              <a:off x="2168225" y="2779415"/>
              <a:ext cx="7853962" cy="1358020"/>
              <a:chOff x="5352821" y="2788468"/>
              <a:chExt cx="1484769" cy="1358020"/>
            </a:xfrm>
          </p:grpSpPr>
          <p:cxnSp>
            <p:nvCxnSpPr>
              <p:cNvPr id="7" name="Straight Connector 6"/>
              <p:cNvCxnSpPr/>
              <p:nvPr/>
            </p:nvCxnSpPr>
            <p:spPr bwMode="gray">
              <a:xfrm>
                <a:off x="5352821" y="4146488"/>
                <a:ext cx="1484769" cy="0"/>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bwMode="gray">
              <a:xfrm>
                <a:off x="5352821" y="2788468"/>
                <a:ext cx="1484769" cy="0"/>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8349339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World map</a:t>
            </a:r>
          </a:p>
        </p:txBody>
      </p:sp>
      <p:sp>
        <p:nvSpPr>
          <p:cNvPr id="3" name="Untertitel 2"/>
          <p:cNvSpPr>
            <a:spLocks noGrp="1"/>
          </p:cNvSpPr>
          <p:nvPr>
            <p:ph type="subTitle" idx="14"/>
          </p:nvPr>
        </p:nvSpPr>
        <p:spPr bwMode="gray"/>
        <p:txBody>
          <a:bodyPr/>
          <a:lstStyle/>
          <a:p>
            <a:endParaRPr lang="en-US" dirty="0"/>
          </a:p>
        </p:txBody>
      </p:sp>
      <p:grpSp>
        <p:nvGrpSpPr>
          <p:cNvPr id="129" name="Gruppieren 128"/>
          <p:cNvGrpSpPr/>
          <p:nvPr/>
        </p:nvGrpSpPr>
        <p:grpSpPr bwMode="gray">
          <a:xfrm>
            <a:off x="629437" y="5361040"/>
            <a:ext cx="1979421" cy="846387"/>
            <a:chOff x="334963" y="5157840"/>
            <a:chExt cx="1979163" cy="846386"/>
          </a:xfrm>
        </p:grpSpPr>
        <p:sp>
          <p:nvSpPr>
            <p:cNvPr id="130" name="Raute 129"/>
            <p:cNvSpPr/>
            <p:nvPr/>
          </p:nvSpPr>
          <p:spPr bwMode="gray">
            <a:xfrm>
              <a:off x="334963" y="5879359"/>
              <a:ext cx="90016" cy="89958"/>
            </a:xfrm>
            <a:prstGeom prst="diamond">
              <a:avLst/>
            </a:prstGeom>
            <a:solidFill>
              <a:schemeClr val="bg2"/>
            </a:solidFill>
            <a:ln w="9525" algn="ctr">
              <a:noFill/>
              <a:miter lim="800000"/>
              <a:headEnd/>
              <a:tailEnd/>
            </a:ln>
            <a:effectLst/>
          </p:spPr>
          <p:txBody>
            <a:bodyPr vert="horz" wrap="square" lIns="91440" tIns="45720" rIns="91440" bIns="45720" numCol="1" rtlCol="0" anchor="ctr" anchorCtr="0" compatLnSpc="1">
              <a:prstTxWarp prst="textNoShape">
                <a:avLst/>
              </a:prstTxWarp>
            </a:bodyPr>
            <a:lstStyle/>
            <a:p>
              <a:pPr algn="ctr"/>
              <a:endParaRPr lang="en-US" b="1" dirty="0">
                <a:solidFill>
                  <a:schemeClr val="tx1"/>
                </a:solidFill>
                <a:latin typeface="Arial" panose="020B0604020202020204" pitchFamily="34" charset="0"/>
                <a:cs typeface="Arial" panose="020B0604020202020204" pitchFamily="34" charset="0"/>
              </a:endParaRPr>
            </a:p>
          </p:txBody>
        </p:sp>
        <p:sp>
          <p:nvSpPr>
            <p:cNvPr id="131" name="Raute 130"/>
            <p:cNvSpPr/>
            <p:nvPr/>
          </p:nvSpPr>
          <p:spPr bwMode="gray">
            <a:xfrm>
              <a:off x="334963" y="5710505"/>
              <a:ext cx="90016" cy="89958"/>
            </a:xfrm>
            <a:prstGeom prst="diamond">
              <a:avLst/>
            </a:prstGeom>
            <a:solidFill>
              <a:schemeClr val="accent3"/>
            </a:solidFill>
            <a:ln w="9525" algn="ctr">
              <a:noFill/>
              <a:miter lim="800000"/>
              <a:headEnd/>
              <a:tailEnd/>
            </a:ln>
            <a:effectLst/>
          </p:spPr>
          <p:txBody>
            <a:bodyPr vert="horz" wrap="square" lIns="91440" tIns="45720" rIns="91440" bIns="45720" numCol="1" rtlCol="0" anchor="ctr" anchorCtr="0" compatLnSpc="1">
              <a:prstTxWarp prst="textNoShape">
                <a:avLst/>
              </a:prstTxWarp>
            </a:bodyPr>
            <a:lstStyle/>
            <a:p>
              <a:pPr algn="ctr"/>
              <a:endParaRPr lang="en-US" b="1" dirty="0">
                <a:solidFill>
                  <a:schemeClr val="tx1"/>
                </a:solidFill>
                <a:latin typeface="Arial" panose="020B0604020202020204" pitchFamily="34" charset="0"/>
                <a:cs typeface="Arial" panose="020B0604020202020204" pitchFamily="34" charset="0"/>
              </a:endParaRPr>
            </a:p>
          </p:txBody>
        </p:sp>
        <p:sp>
          <p:nvSpPr>
            <p:cNvPr id="132" name="Raute 131"/>
            <p:cNvSpPr/>
            <p:nvPr/>
          </p:nvSpPr>
          <p:spPr bwMode="gray">
            <a:xfrm>
              <a:off x="334963" y="5541653"/>
              <a:ext cx="90016" cy="89958"/>
            </a:xfrm>
            <a:prstGeom prst="diamond">
              <a:avLst/>
            </a:prstGeom>
            <a:solidFill>
              <a:schemeClr val="accent2"/>
            </a:solidFill>
            <a:ln w="9525" algn="ctr">
              <a:noFill/>
              <a:miter lim="800000"/>
              <a:headEnd/>
              <a:tailEnd/>
            </a:ln>
            <a:effectLst/>
          </p:spPr>
          <p:txBody>
            <a:bodyPr vert="horz" wrap="square" lIns="91440" tIns="45720" rIns="91440" bIns="45720" numCol="1" rtlCol="0" anchor="ctr" anchorCtr="0" compatLnSpc="1">
              <a:prstTxWarp prst="textNoShape">
                <a:avLst/>
              </a:prstTxWarp>
            </a:bodyPr>
            <a:lstStyle/>
            <a:p>
              <a:pPr algn="ctr"/>
              <a:endParaRPr lang="en-US" b="1" dirty="0">
                <a:solidFill>
                  <a:schemeClr val="tx1"/>
                </a:solidFill>
                <a:latin typeface="Arial" panose="020B0604020202020204" pitchFamily="34" charset="0"/>
                <a:cs typeface="Arial" panose="020B0604020202020204" pitchFamily="34" charset="0"/>
              </a:endParaRPr>
            </a:p>
          </p:txBody>
        </p:sp>
        <p:sp>
          <p:nvSpPr>
            <p:cNvPr id="133" name="Raute 132"/>
            <p:cNvSpPr/>
            <p:nvPr/>
          </p:nvSpPr>
          <p:spPr bwMode="gray">
            <a:xfrm>
              <a:off x="334963" y="5372800"/>
              <a:ext cx="90016" cy="89958"/>
            </a:xfrm>
            <a:prstGeom prst="diamond">
              <a:avLst/>
            </a:prstGeom>
            <a:solidFill>
              <a:schemeClr val="accent1"/>
            </a:solidFill>
            <a:ln w="9525" algn="ctr">
              <a:noFill/>
              <a:miter lim="800000"/>
              <a:headEnd/>
              <a:tailEnd/>
            </a:ln>
            <a:effectLst/>
          </p:spPr>
          <p:txBody>
            <a:bodyPr vert="horz" wrap="square" lIns="91440" tIns="45720" rIns="91440" bIns="45720" numCol="1" rtlCol="0" anchor="ctr" anchorCtr="0" compatLnSpc="1">
              <a:prstTxWarp prst="textNoShape">
                <a:avLst/>
              </a:prstTxWarp>
            </a:bodyPr>
            <a:lstStyle/>
            <a:p>
              <a:pPr algn="ctr"/>
              <a:endParaRPr lang="en-US" b="1" dirty="0">
                <a:solidFill>
                  <a:schemeClr val="tx1"/>
                </a:solidFill>
                <a:latin typeface="Arial" panose="020B0604020202020204" pitchFamily="34" charset="0"/>
                <a:cs typeface="Arial" panose="020B0604020202020204" pitchFamily="34" charset="0"/>
              </a:endParaRPr>
            </a:p>
          </p:txBody>
        </p:sp>
        <p:sp>
          <p:nvSpPr>
            <p:cNvPr id="134" name="Raute 133"/>
            <p:cNvSpPr/>
            <p:nvPr/>
          </p:nvSpPr>
          <p:spPr bwMode="gray">
            <a:xfrm>
              <a:off x="334963" y="5203947"/>
              <a:ext cx="90016" cy="89958"/>
            </a:xfrm>
            <a:prstGeom prst="diamond">
              <a:avLst/>
            </a:prstGeom>
            <a:solidFill>
              <a:schemeClr val="accent4"/>
            </a:solidFill>
            <a:ln w="9525" algn="ctr">
              <a:noFill/>
              <a:miter lim="800000"/>
              <a:headEnd/>
              <a:tailEnd/>
            </a:ln>
            <a:effectLst/>
          </p:spPr>
          <p:txBody>
            <a:bodyPr vert="horz" wrap="square" lIns="91440" tIns="45720" rIns="91440" bIns="45720" numCol="1" rtlCol="0" anchor="ctr" anchorCtr="0" compatLnSpc="1">
              <a:prstTxWarp prst="textNoShape">
                <a:avLst/>
              </a:prstTxWarp>
            </a:bodyPr>
            <a:lstStyle/>
            <a:p>
              <a:pPr algn="ctr"/>
              <a:endParaRPr lang="en-US" b="1" dirty="0">
                <a:solidFill>
                  <a:schemeClr val="tx1"/>
                </a:solidFill>
                <a:latin typeface="Arial" panose="020B0604020202020204" pitchFamily="34" charset="0"/>
                <a:cs typeface="Arial" panose="020B0604020202020204" pitchFamily="34" charset="0"/>
              </a:endParaRPr>
            </a:p>
          </p:txBody>
        </p:sp>
        <p:sp>
          <p:nvSpPr>
            <p:cNvPr id="135" name="Textfeld 134"/>
            <p:cNvSpPr txBox="1"/>
            <p:nvPr/>
          </p:nvSpPr>
          <p:spPr bwMode="gray">
            <a:xfrm>
              <a:off x="519939" y="5157840"/>
              <a:ext cx="1794187" cy="846386"/>
            </a:xfrm>
            <a:prstGeom prst="rect">
              <a:avLst/>
            </a:prstGeom>
            <a:noFill/>
          </p:spPr>
          <p:txBody>
            <a:bodyPr wrap="square" lIns="0" tIns="0" rIns="0" bIns="0" rtlCol="0" anchor="b" anchorCtr="0">
              <a:spAutoFit/>
            </a:bodyPr>
            <a:lstStyle/>
            <a:p>
              <a:r>
                <a:rPr lang="en-US" sz="1100" dirty="0">
                  <a:solidFill>
                    <a:schemeClr val="bg1"/>
                  </a:solidFill>
                  <a:latin typeface="Arial" panose="020B0604020202020204" pitchFamily="34" charset="0"/>
                  <a:cs typeface="Arial" panose="020B0604020202020204" pitchFamily="34" charset="0"/>
                </a:rPr>
                <a:t>Australia</a:t>
              </a:r>
            </a:p>
            <a:p>
              <a:r>
                <a:rPr lang="en-US" sz="1100" dirty="0">
                  <a:solidFill>
                    <a:schemeClr val="bg1"/>
                  </a:solidFill>
                  <a:latin typeface="Arial" panose="020B0604020202020204" pitchFamily="34" charset="0"/>
                  <a:cs typeface="Arial" panose="020B0604020202020204" pitchFamily="34" charset="0"/>
                </a:rPr>
                <a:t>Europe</a:t>
              </a:r>
            </a:p>
            <a:p>
              <a:r>
                <a:rPr lang="en-US" sz="1100" dirty="0">
                  <a:solidFill>
                    <a:schemeClr val="bg1"/>
                  </a:solidFill>
                  <a:latin typeface="Arial" panose="020B0604020202020204" pitchFamily="34" charset="0"/>
                  <a:cs typeface="Arial" panose="020B0604020202020204" pitchFamily="34" charset="0"/>
                </a:rPr>
                <a:t>Africa</a:t>
              </a:r>
            </a:p>
            <a:p>
              <a:r>
                <a:rPr lang="en-US" sz="1100" dirty="0">
                  <a:solidFill>
                    <a:schemeClr val="bg1"/>
                  </a:solidFill>
                  <a:latin typeface="Arial" panose="020B0604020202020204" pitchFamily="34" charset="0"/>
                  <a:cs typeface="Arial" panose="020B0604020202020204" pitchFamily="34" charset="0"/>
                </a:rPr>
                <a:t>Asia</a:t>
              </a:r>
            </a:p>
            <a:p>
              <a:r>
                <a:rPr lang="en-US" sz="1100" dirty="0">
                  <a:solidFill>
                    <a:schemeClr val="bg1"/>
                  </a:solidFill>
                  <a:latin typeface="Arial" panose="020B0604020202020204" pitchFamily="34" charset="0"/>
                  <a:cs typeface="Arial" panose="020B0604020202020204" pitchFamily="34" charset="0"/>
                </a:rPr>
                <a:t>America</a:t>
              </a:r>
            </a:p>
          </p:txBody>
        </p:sp>
      </p:grpSp>
      <p:grpSp>
        <p:nvGrpSpPr>
          <p:cNvPr id="4" name="World map"/>
          <p:cNvGrpSpPr/>
          <p:nvPr/>
        </p:nvGrpSpPr>
        <p:grpSpPr>
          <a:xfrm>
            <a:off x="1189330" y="1420814"/>
            <a:ext cx="9886087" cy="4818060"/>
            <a:chOff x="1189330" y="1420814"/>
            <a:chExt cx="9886087" cy="4818060"/>
          </a:xfrm>
        </p:grpSpPr>
        <p:sp>
          <p:nvSpPr>
            <p:cNvPr id="6" name="Paracel Islands"/>
            <p:cNvSpPr>
              <a:spLocks noEditPoints="1"/>
            </p:cNvSpPr>
            <p:nvPr/>
          </p:nvSpPr>
          <p:spPr bwMode="gray">
            <a:xfrm>
              <a:off x="9245309" y="3612223"/>
              <a:ext cx="49669" cy="36270"/>
            </a:xfrm>
            <a:custGeom>
              <a:avLst/>
              <a:gdLst>
                <a:gd name="T0" fmla="*/ 16 w 76"/>
                <a:gd name="T1" fmla="*/ 34 h 52"/>
                <a:gd name="T2" fmla="*/ 11 w 76"/>
                <a:gd name="T3" fmla="*/ 52 h 52"/>
                <a:gd name="T4" fmla="*/ 16 w 76"/>
                <a:gd name="T5" fmla="*/ 34 h 52"/>
                <a:gd name="T6" fmla="*/ 35 w 76"/>
                <a:gd name="T7" fmla="*/ 8 h 52"/>
                <a:gd name="T8" fmla="*/ 47 w 76"/>
                <a:gd name="T9" fmla="*/ 26 h 52"/>
                <a:gd name="T10" fmla="*/ 58 w 76"/>
                <a:gd name="T11" fmla="*/ 21 h 52"/>
                <a:gd name="T12" fmla="*/ 35 w 76"/>
                <a:gd name="T13" fmla="*/ 8 h 52"/>
                <a:gd name="T14" fmla="*/ 71 w 76"/>
                <a:gd name="T15" fmla="*/ 32 h 52"/>
                <a:gd name="T16" fmla="*/ 58 w 76"/>
                <a:gd name="T17" fmla="*/ 42 h 52"/>
                <a:gd name="T18" fmla="*/ 71 w 76"/>
                <a:gd name="T19"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52">
                  <a:moveTo>
                    <a:pt x="16" y="34"/>
                  </a:moveTo>
                  <a:cubicBezTo>
                    <a:pt x="0" y="34"/>
                    <a:pt x="11" y="52"/>
                    <a:pt x="11" y="52"/>
                  </a:cubicBezTo>
                  <a:cubicBezTo>
                    <a:pt x="23" y="52"/>
                    <a:pt x="32" y="34"/>
                    <a:pt x="16" y="34"/>
                  </a:cubicBezTo>
                  <a:close/>
                  <a:moveTo>
                    <a:pt x="35" y="8"/>
                  </a:moveTo>
                  <a:cubicBezTo>
                    <a:pt x="28" y="16"/>
                    <a:pt x="47" y="26"/>
                    <a:pt x="47" y="26"/>
                  </a:cubicBezTo>
                  <a:cubicBezTo>
                    <a:pt x="58" y="21"/>
                    <a:pt x="58" y="21"/>
                    <a:pt x="58" y="21"/>
                  </a:cubicBezTo>
                  <a:cubicBezTo>
                    <a:pt x="58" y="21"/>
                    <a:pt x="41" y="0"/>
                    <a:pt x="35" y="8"/>
                  </a:cubicBezTo>
                  <a:close/>
                  <a:moveTo>
                    <a:pt x="71" y="32"/>
                  </a:moveTo>
                  <a:cubicBezTo>
                    <a:pt x="66" y="26"/>
                    <a:pt x="51" y="38"/>
                    <a:pt x="58" y="42"/>
                  </a:cubicBezTo>
                  <a:cubicBezTo>
                    <a:pt x="68" y="48"/>
                    <a:pt x="76" y="37"/>
                    <a:pt x="71" y="32"/>
                  </a:cubicBezTo>
                  <a:close/>
                </a:path>
              </a:pathLst>
            </a:custGeom>
            <a:solidFill>
              <a:schemeClr val="accent3"/>
            </a:solidFill>
            <a:ln w="0" cap="flat">
              <a:solidFill>
                <a:srgbClr val="FFFFFF"/>
              </a:solidFill>
              <a:prstDash val="solid"/>
              <a:miter lim="800000"/>
              <a:headEnd/>
              <a:tailEnd/>
            </a:ln>
          </p:spPr>
          <p:txBody>
            <a:bodyPr vert="horz" wrap="square" lIns="91422" tIns="45718" rIns="91422" bIns="4571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7" name="Australia"/>
            <p:cNvGrpSpPr/>
            <p:nvPr/>
          </p:nvGrpSpPr>
          <p:grpSpPr bwMode="gray">
            <a:xfrm>
              <a:off x="9208995" y="4627752"/>
              <a:ext cx="1866422" cy="1298047"/>
              <a:chOff x="8502775" y="4402489"/>
              <a:chExt cx="1551258" cy="1079000"/>
            </a:xfrm>
          </p:grpSpPr>
          <p:sp>
            <p:nvSpPr>
              <p:cNvPr id="8" name="New Zealand"/>
              <p:cNvSpPr>
                <a:spLocks noEditPoints="1"/>
              </p:cNvSpPr>
              <p:nvPr/>
            </p:nvSpPr>
            <p:spPr bwMode="gray">
              <a:xfrm>
                <a:off x="9577700" y="5113360"/>
                <a:ext cx="476333" cy="368129"/>
              </a:xfrm>
              <a:custGeom>
                <a:avLst/>
                <a:gdLst>
                  <a:gd name="T0" fmla="*/ 489 w 851"/>
                  <a:gd name="T1" fmla="*/ 375 h 656"/>
                  <a:gd name="T2" fmla="*/ 477 w 851"/>
                  <a:gd name="T3" fmla="*/ 361 h 656"/>
                  <a:gd name="T4" fmla="*/ 456 w 851"/>
                  <a:gd name="T5" fmla="*/ 351 h 656"/>
                  <a:gd name="T6" fmla="*/ 425 w 851"/>
                  <a:gd name="T7" fmla="*/ 380 h 656"/>
                  <a:gd name="T8" fmla="*/ 360 w 851"/>
                  <a:gd name="T9" fmla="*/ 432 h 656"/>
                  <a:gd name="T10" fmla="*/ 261 w 851"/>
                  <a:gd name="T11" fmla="*/ 484 h 656"/>
                  <a:gd name="T12" fmla="*/ 177 w 851"/>
                  <a:gd name="T13" fmla="*/ 513 h 656"/>
                  <a:gd name="T14" fmla="*/ 112 w 851"/>
                  <a:gd name="T15" fmla="*/ 564 h 656"/>
                  <a:gd name="T16" fmla="*/ 56 w 851"/>
                  <a:gd name="T17" fmla="*/ 583 h 656"/>
                  <a:gd name="T18" fmla="*/ 0 w 851"/>
                  <a:gd name="T19" fmla="*/ 608 h 656"/>
                  <a:gd name="T20" fmla="*/ 12 w 851"/>
                  <a:gd name="T21" fmla="*/ 629 h 656"/>
                  <a:gd name="T22" fmla="*/ 47 w 851"/>
                  <a:gd name="T23" fmla="*/ 631 h 656"/>
                  <a:gd name="T24" fmla="*/ 65 w 851"/>
                  <a:gd name="T25" fmla="*/ 637 h 656"/>
                  <a:gd name="T26" fmla="*/ 96 w 851"/>
                  <a:gd name="T27" fmla="*/ 648 h 656"/>
                  <a:gd name="T28" fmla="*/ 152 w 851"/>
                  <a:gd name="T29" fmla="*/ 653 h 656"/>
                  <a:gd name="T30" fmla="*/ 215 w 851"/>
                  <a:gd name="T31" fmla="*/ 620 h 656"/>
                  <a:gd name="T32" fmla="*/ 265 w 851"/>
                  <a:gd name="T33" fmla="*/ 574 h 656"/>
                  <a:gd name="T34" fmla="*/ 279 w 851"/>
                  <a:gd name="T35" fmla="*/ 557 h 656"/>
                  <a:gd name="T36" fmla="*/ 306 w 851"/>
                  <a:gd name="T37" fmla="*/ 517 h 656"/>
                  <a:gd name="T38" fmla="*/ 343 w 851"/>
                  <a:gd name="T39" fmla="*/ 510 h 656"/>
                  <a:gd name="T40" fmla="*/ 388 w 851"/>
                  <a:gd name="T41" fmla="*/ 503 h 656"/>
                  <a:gd name="T42" fmla="*/ 395 w 851"/>
                  <a:gd name="T43" fmla="*/ 480 h 656"/>
                  <a:gd name="T44" fmla="*/ 430 w 851"/>
                  <a:gd name="T45" fmla="*/ 456 h 656"/>
                  <a:gd name="T46" fmla="*/ 468 w 851"/>
                  <a:gd name="T47" fmla="*/ 430 h 656"/>
                  <a:gd name="T48" fmla="*/ 518 w 851"/>
                  <a:gd name="T49" fmla="*/ 389 h 656"/>
                  <a:gd name="T50" fmla="*/ 498 w 851"/>
                  <a:gd name="T51" fmla="*/ 375 h 656"/>
                  <a:gd name="T52" fmla="*/ 841 w 851"/>
                  <a:gd name="T53" fmla="*/ 205 h 656"/>
                  <a:gd name="T54" fmla="*/ 821 w 851"/>
                  <a:gd name="T55" fmla="*/ 186 h 656"/>
                  <a:gd name="T56" fmla="*/ 768 w 851"/>
                  <a:gd name="T57" fmla="*/ 192 h 656"/>
                  <a:gd name="T58" fmla="*/ 777 w 851"/>
                  <a:gd name="T59" fmla="*/ 120 h 656"/>
                  <a:gd name="T60" fmla="*/ 756 w 851"/>
                  <a:gd name="T61" fmla="*/ 129 h 656"/>
                  <a:gd name="T62" fmla="*/ 740 w 851"/>
                  <a:gd name="T63" fmla="*/ 126 h 656"/>
                  <a:gd name="T64" fmla="*/ 750 w 851"/>
                  <a:gd name="T65" fmla="*/ 62 h 656"/>
                  <a:gd name="T66" fmla="*/ 720 w 851"/>
                  <a:gd name="T67" fmla="*/ 27 h 656"/>
                  <a:gd name="T68" fmla="*/ 692 w 851"/>
                  <a:gd name="T69" fmla="*/ 11 h 656"/>
                  <a:gd name="T70" fmla="*/ 679 w 851"/>
                  <a:gd name="T71" fmla="*/ 12 h 656"/>
                  <a:gd name="T72" fmla="*/ 686 w 851"/>
                  <a:gd name="T73" fmla="*/ 60 h 656"/>
                  <a:gd name="T74" fmla="*/ 692 w 851"/>
                  <a:gd name="T75" fmla="*/ 70 h 656"/>
                  <a:gd name="T76" fmla="*/ 712 w 851"/>
                  <a:gd name="T77" fmla="*/ 89 h 656"/>
                  <a:gd name="T78" fmla="*/ 705 w 851"/>
                  <a:gd name="T79" fmla="*/ 102 h 656"/>
                  <a:gd name="T80" fmla="*/ 715 w 851"/>
                  <a:gd name="T81" fmla="*/ 136 h 656"/>
                  <a:gd name="T82" fmla="*/ 694 w 851"/>
                  <a:gd name="T83" fmla="*/ 148 h 656"/>
                  <a:gd name="T84" fmla="*/ 682 w 851"/>
                  <a:gd name="T85" fmla="*/ 185 h 656"/>
                  <a:gd name="T86" fmla="*/ 656 w 851"/>
                  <a:gd name="T87" fmla="*/ 209 h 656"/>
                  <a:gd name="T88" fmla="*/ 578 w 851"/>
                  <a:gd name="T89" fmla="*/ 255 h 656"/>
                  <a:gd name="T90" fmla="*/ 609 w 851"/>
                  <a:gd name="T91" fmla="*/ 302 h 656"/>
                  <a:gd name="T92" fmla="*/ 576 w 851"/>
                  <a:gd name="T93" fmla="*/ 359 h 656"/>
                  <a:gd name="T94" fmla="*/ 557 w 851"/>
                  <a:gd name="T95" fmla="*/ 381 h 656"/>
                  <a:gd name="T96" fmla="*/ 644 w 851"/>
                  <a:gd name="T97" fmla="*/ 340 h 656"/>
                  <a:gd name="T98" fmla="*/ 697 w 851"/>
                  <a:gd name="T99" fmla="*/ 308 h 656"/>
                  <a:gd name="T100" fmla="*/ 715 w 851"/>
                  <a:gd name="T101" fmla="*/ 277 h 656"/>
                  <a:gd name="T102" fmla="*/ 774 w 851"/>
                  <a:gd name="T103" fmla="*/ 266 h 656"/>
                  <a:gd name="T104" fmla="*/ 805 w 851"/>
                  <a:gd name="T105" fmla="*/ 23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1" h="656">
                    <a:moveTo>
                      <a:pt x="498" y="375"/>
                    </a:moveTo>
                    <a:cubicBezTo>
                      <a:pt x="489" y="375"/>
                      <a:pt x="489" y="375"/>
                      <a:pt x="489" y="375"/>
                    </a:cubicBezTo>
                    <a:cubicBezTo>
                      <a:pt x="495" y="350"/>
                      <a:pt x="495" y="350"/>
                      <a:pt x="495" y="350"/>
                    </a:cubicBezTo>
                    <a:cubicBezTo>
                      <a:pt x="477" y="361"/>
                      <a:pt x="477" y="361"/>
                      <a:pt x="477" y="361"/>
                    </a:cubicBezTo>
                    <a:cubicBezTo>
                      <a:pt x="477" y="361"/>
                      <a:pt x="490" y="335"/>
                      <a:pt x="478" y="335"/>
                    </a:cubicBezTo>
                    <a:cubicBezTo>
                      <a:pt x="466" y="334"/>
                      <a:pt x="456" y="351"/>
                      <a:pt x="456" y="351"/>
                    </a:cubicBezTo>
                    <a:cubicBezTo>
                      <a:pt x="445" y="358"/>
                      <a:pt x="445" y="358"/>
                      <a:pt x="445" y="358"/>
                    </a:cubicBezTo>
                    <a:cubicBezTo>
                      <a:pt x="445" y="358"/>
                      <a:pt x="434" y="369"/>
                      <a:pt x="425" y="380"/>
                    </a:cubicBezTo>
                    <a:cubicBezTo>
                      <a:pt x="417" y="391"/>
                      <a:pt x="396" y="393"/>
                      <a:pt x="381" y="403"/>
                    </a:cubicBezTo>
                    <a:cubicBezTo>
                      <a:pt x="366" y="414"/>
                      <a:pt x="360" y="432"/>
                      <a:pt x="360" y="432"/>
                    </a:cubicBezTo>
                    <a:cubicBezTo>
                      <a:pt x="360" y="432"/>
                      <a:pt x="313" y="446"/>
                      <a:pt x="300" y="455"/>
                    </a:cubicBezTo>
                    <a:cubicBezTo>
                      <a:pt x="285" y="464"/>
                      <a:pt x="261" y="484"/>
                      <a:pt x="261" y="484"/>
                    </a:cubicBezTo>
                    <a:cubicBezTo>
                      <a:pt x="261" y="484"/>
                      <a:pt x="234" y="488"/>
                      <a:pt x="217" y="495"/>
                    </a:cubicBezTo>
                    <a:cubicBezTo>
                      <a:pt x="201" y="503"/>
                      <a:pt x="192" y="505"/>
                      <a:pt x="177" y="513"/>
                    </a:cubicBezTo>
                    <a:cubicBezTo>
                      <a:pt x="161" y="522"/>
                      <a:pt x="131" y="533"/>
                      <a:pt x="119" y="539"/>
                    </a:cubicBezTo>
                    <a:cubicBezTo>
                      <a:pt x="106" y="545"/>
                      <a:pt x="112" y="564"/>
                      <a:pt x="112" y="564"/>
                    </a:cubicBezTo>
                    <a:cubicBezTo>
                      <a:pt x="102" y="555"/>
                      <a:pt x="102" y="555"/>
                      <a:pt x="102" y="555"/>
                    </a:cubicBezTo>
                    <a:cubicBezTo>
                      <a:pt x="102" y="555"/>
                      <a:pt x="67" y="577"/>
                      <a:pt x="56" y="583"/>
                    </a:cubicBezTo>
                    <a:cubicBezTo>
                      <a:pt x="44" y="590"/>
                      <a:pt x="39" y="587"/>
                      <a:pt x="23" y="593"/>
                    </a:cubicBezTo>
                    <a:cubicBezTo>
                      <a:pt x="7" y="599"/>
                      <a:pt x="0" y="608"/>
                      <a:pt x="0" y="608"/>
                    </a:cubicBezTo>
                    <a:cubicBezTo>
                      <a:pt x="0" y="608"/>
                      <a:pt x="20" y="607"/>
                      <a:pt x="18" y="611"/>
                    </a:cubicBezTo>
                    <a:cubicBezTo>
                      <a:pt x="16" y="615"/>
                      <a:pt x="8" y="620"/>
                      <a:pt x="12" y="629"/>
                    </a:cubicBezTo>
                    <a:cubicBezTo>
                      <a:pt x="17" y="638"/>
                      <a:pt x="40" y="624"/>
                      <a:pt x="40" y="624"/>
                    </a:cubicBezTo>
                    <a:cubicBezTo>
                      <a:pt x="47" y="631"/>
                      <a:pt x="47" y="631"/>
                      <a:pt x="47" y="631"/>
                    </a:cubicBezTo>
                    <a:cubicBezTo>
                      <a:pt x="63" y="631"/>
                      <a:pt x="63" y="631"/>
                      <a:pt x="63" y="631"/>
                    </a:cubicBezTo>
                    <a:cubicBezTo>
                      <a:pt x="65" y="637"/>
                      <a:pt x="65" y="637"/>
                      <a:pt x="65" y="637"/>
                    </a:cubicBezTo>
                    <a:cubicBezTo>
                      <a:pt x="87" y="634"/>
                      <a:pt x="87" y="634"/>
                      <a:pt x="87" y="634"/>
                    </a:cubicBezTo>
                    <a:cubicBezTo>
                      <a:pt x="96" y="648"/>
                      <a:pt x="96" y="648"/>
                      <a:pt x="96" y="648"/>
                    </a:cubicBezTo>
                    <a:cubicBezTo>
                      <a:pt x="118" y="645"/>
                      <a:pt x="118" y="645"/>
                      <a:pt x="118" y="645"/>
                    </a:cubicBezTo>
                    <a:cubicBezTo>
                      <a:pt x="118" y="645"/>
                      <a:pt x="136" y="656"/>
                      <a:pt x="152" y="653"/>
                    </a:cubicBezTo>
                    <a:cubicBezTo>
                      <a:pt x="167" y="650"/>
                      <a:pt x="172" y="634"/>
                      <a:pt x="182" y="627"/>
                    </a:cubicBezTo>
                    <a:cubicBezTo>
                      <a:pt x="192" y="620"/>
                      <a:pt x="200" y="630"/>
                      <a:pt x="215" y="620"/>
                    </a:cubicBezTo>
                    <a:cubicBezTo>
                      <a:pt x="230" y="610"/>
                      <a:pt x="220" y="597"/>
                      <a:pt x="232" y="586"/>
                    </a:cubicBezTo>
                    <a:cubicBezTo>
                      <a:pt x="243" y="574"/>
                      <a:pt x="257" y="582"/>
                      <a:pt x="265" y="574"/>
                    </a:cubicBezTo>
                    <a:cubicBezTo>
                      <a:pt x="273" y="567"/>
                      <a:pt x="265" y="558"/>
                      <a:pt x="265" y="558"/>
                    </a:cubicBezTo>
                    <a:cubicBezTo>
                      <a:pt x="279" y="557"/>
                      <a:pt x="279" y="557"/>
                      <a:pt x="279" y="557"/>
                    </a:cubicBezTo>
                    <a:cubicBezTo>
                      <a:pt x="318" y="527"/>
                      <a:pt x="318" y="527"/>
                      <a:pt x="318" y="527"/>
                    </a:cubicBezTo>
                    <a:cubicBezTo>
                      <a:pt x="306" y="517"/>
                      <a:pt x="306" y="517"/>
                      <a:pt x="306" y="517"/>
                    </a:cubicBezTo>
                    <a:cubicBezTo>
                      <a:pt x="333" y="527"/>
                      <a:pt x="333" y="527"/>
                      <a:pt x="333" y="527"/>
                    </a:cubicBezTo>
                    <a:cubicBezTo>
                      <a:pt x="333" y="527"/>
                      <a:pt x="334" y="511"/>
                      <a:pt x="343" y="510"/>
                    </a:cubicBezTo>
                    <a:cubicBezTo>
                      <a:pt x="352" y="509"/>
                      <a:pt x="360" y="517"/>
                      <a:pt x="372" y="520"/>
                    </a:cubicBezTo>
                    <a:cubicBezTo>
                      <a:pt x="383" y="522"/>
                      <a:pt x="388" y="503"/>
                      <a:pt x="388" y="503"/>
                    </a:cubicBezTo>
                    <a:cubicBezTo>
                      <a:pt x="378" y="495"/>
                      <a:pt x="378" y="495"/>
                      <a:pt x="378" y="495"/>
                    </a:cubicBezTo>
                    <a:cubicBezTo>
                      <a:pt x="395" y="480"/>
                      <a:pt x="395" y="480"/>
                      <a:pt x="395" y="480"/>
                    </a:cubicBezTo>
                    <a:cubicBezTo>
                      <a:pt x="407" y="466"/>
                      <a:pt x="407" y="466"/>
                      <a:pt x="407" y="466"/>
                    </a:cubicBezTo>
                    <a:cubicBezTo>
                      <a:pt x="407" y="466"/>
                      <a:pt x="418" y="459"/>
                      <a:pt x="430" y="456"/>
                    </a:cubicBezTo>
                    <a:cubicBezTo>
                      <a:pt x="442" y="453"/>
                      <a:pt x="447" y="436"/>
                      <a:pt x="447" y="436"/>
                    </a:cubicBezTo>
                    <a:cubicBezTo>
                      <a:pt x="447" y="436"/>
                      <a:pt x="458" y="434"/>
                      <a:pt x="468" y="430"/>
                    </a:cubicBezTo>
                    <a:cubicBezTo>
                      <a:pt x="479" y="426"/>
                      <a:pt x="488" y="408"/>
                      <a:pt x="488" y="408"/>
                    </a:cubicBezTo>
                    <a:cubicBezTo>
                      <a:pt x="488" y="408"/>
                      <a:pt x="508" y="401"/>
                      <a:pt x="518" y="389"/>
                    </a:cubicBezTo>
                    <a:cubicBezTo>
                      <a:pt x="529" y="376"/>
                      <a:pt x="516" y="353"/>
                      <a:pt x="516" y="353"/>
                    </a:cubicBezTo>
                    <a:lnTo>
                      <a:pt x="498" y="375"/>
                    </a:lnTo>
                    <a:close/>
                    <a:moveTo>
                      <a:pt x="815" y="215"/>
                    </a:moveTo>
                    <a:cubicBezTo>
                      <a:pt x="823" y="210"/>
                      <a:pt x="831" y="213"/>
                      <a:pt x="841" y="205"/>
                    </a:cubicBezTo>
                    <a:cubicBezTo>
                      <a:pt x="851" y="197"/>
                      <a:pt x="847" y="183"/>
                      <a:pt x="839" y="176"/>
                    </a:cubicBezTo>
                    <a:cubicBezTo>
                      <a:pt x="831" y="168"/>
                      <a:pt x="821" y="186"/>
                      <a:pt x="821" y="186"/>
                    </a:cubicBezTo>
                    <a:cubicBezTo>
                      <a:pt x="821" y="186"/>
                      <a:pt x="815" y="186"/>
                      <a:pt x="806" y="184"/>
                    </a:cubicBezTo>
                    <a:cubicBezTo>
                      <a:pt x="798" y="181"/>
                      <a:pt x="780" y="195"/>
                      <a:pt x="768" y="192"/>
                    </a:cubicBezTo>
                    <a:cubicBezTo>
                      <a:pt x="756" y="189"/>
                      <a:pt x="761" y="145"/>
                      <a:pt x="761" y="145"/>
                    </a:cubicBezTo>
                    <a:cubicBezTo>
                      <a:pt x="777" y="120"/>
                      <a:pt x="777" y="120"/>
                      <a:pt x="777" y="120"/>
                    </a:cubicBezTo>
                    <a:cubicBezTo>
                      <a:pt x="777" y="120"/>
                      <a:pt x="777" y="102"/>
                      <a:pt x="767" y="103"/>
                    </a:cubicBezTo>
                    <a:cubicBezTo>
                      <a:pt x="756" y="103"/>
                      <a:pt x="756" y="119"/>
                      <a:pt x="756" y="129"/>
                    </a:cubicBezTo>
                    <a:cubicBezTo>
                      <a:pt x="755" y="138"/>
                      <a:pt x="743" y="146"/>
                      <a:pt x="743" y="146"/>
                    </a:cubicBezTo>
                    <a:cubicBezTo>
                      <a:pt x="740" y="126"/>
                      <a:pt x="740" y="126"/>
                      <a:pt x="740" y="126"/>
                    </a:cubicBezTo>
                    <a:cubicBezTo>
                      <a:pt x="726" y="113"/>
                      <a:pt x="726" y="113"/>
                      <a:pt x="726" y="113"/>
                    </a:cubicBezTo>
                    <a:cubicBezTo>
                      <a:pt x="726" y="113"/>
                      <a:pt x="750" y="82"/>
                      <a:pt x="750" y="62"/>
                    </a:cubicBezTo>
                    <a:cubicBezTo>
                      <a:pt x="751" y="42"/>
                      <a:pt x="717" y="41"/>
                      <a:pt x="717" y="41"/>
                    </a:cubicBezTo>
                    <a:cubicBezTo>
                      <a:pt x="720" y="27"/>
                      <a:pt x="720" y="27"/>
                      <a:pt x="720" y="27"/>
                    </a:cubicBezTo>
                    <a:cubicBezTo>
                      <a:pt x="707" y="25"/>
                      <a:pt x="707" y="25"/>
                      <a:pt x="707" y="25"/>
                    </a:cubicBezTo>
                    <a:cubicBezTo>
                      <a:pt x="692" y="11"/>
                      <a:pt x="692" y="11"/>
                      <a:pt x="692" y="11"/>
                    </a:cubicBezTo>
                    <a:cubicBezTo>
                      <a:pt x="699" y="0"/>
                      <a:pt x="699" y="0"/>
                      <a:pt x="699" y="0"/>
                    </a:cubicBezTo>
                    <a:cubicBezTo>
                      <a:pt x="679" y="12"/>
                      <a:pt x="679" y="12"/>
                      <a:pt x="679" y="12"/>
                    </a:cubicBezTo>
                    <a:cubicBezTo>
                      <a:pt x="692" y="35"/>
                      <a:pt x="692" y="35"/>
                      <a:pt x="692" y="35"/>
                    </a:cubicBezTo>
                    <a:cubicBezTo>
                      <a:pt x="686" y="60"/>
                      <a:pt x="686" y="60"/>
                      <a:pt x="686" y="60"/>
                    </a:cubicBezTo>
                    <a:cubicBezTo>
                      <a:pt x="701" y="66"/>
                      <a:pt x="701" y="66"/>
                      <a:pt x="701" y="66"/>
                    </a:cubicBezTo>
                    <a:cubicBezTo>
                      <a:pt x="692" y="70"/>
                      <a:pt x="692" y="70"/>
                      <a:pt x="692" y="70"/>
                    </a:cubicBezTo>
                    <a:cubicBezTo>
                      <a:pt x="696" y="84"/>
                      <a:pt x="696" y="84"/>
                      <a:pt x="696" y="84"/>
                    </a:cubicBezTo>
                    <a:cubicBezTo>
                      <a:pt x="712" y="89"/>
                      <a:pt x="712" y="89"/>
                      <a:pt x="712" y="89"/>
                    </a:cubicBezTo>
                    <a:cubicBezTo>
                      <a:pt x="696" y="97"/>
                      <a:pt x="696" y="97"/>
                      <a:pt x="696" y="97"/>
                    </a:cubicBezTo>
                    <a:cubicBezTo>
                      <a:pt x="705" y="102"/>
                      <a:pt x="705" y="102"/>
                      <a:pt x="705" y="102"/>
                    </a:cubicBezTo>
                    <a:cubicBezTo>
                      <a:pt x="705" y="102"/>
                      <a:pt x="702" y="116"/>
                      <a:pt x="702" y="122"/>
                    </a:cubicBezTo>
                    <a:cubicBezTo>
                      <a:pt x="702" y="129"/>
                      <a:pt x="715" y="136"/>
                      <a:pt x="715" y="136"/>
                    </a:cubicBezTo>
                    <a:cubicBezTo>
                      <a:pt x="702" y="138"/>
                      <a:pt x="702" y="138"/>
                      <a:pt x="702" y="138"/>
                    </a:cubicBezTo>
                    <a:cubicBezTo>
                      <a:pt x="694" y="148"/>
                      <a:pt x="694" y="148"/>
                      <a:pt x="694" y="148"/>
                    </a:cubicBezTo>
                    <a:cubicBezTo>
                      <a:pt x="705" y="154"/>
                      <a:pt x="705" y="154"/>
                      <a:pt x="705" y="154"/>
                    </a:cubicBezTo>
                    <a:cubicBezTo>
                      <a:pt x="705" y="154"/>
                      <a:pt x="684" y="174"/>
                      <a:pt x="682" y="185"/>
                    </a:cubicBezTo>
                    <a:cubicBezTo>
                      <a:pt x="681" y="196"/>
                      <a:pt x="691" y="199"/>
                      <a:pt x="691" y="199"/>
                    </a:cubicBezTo>
                    <a:cubicBezTo>
                      <a:pt x="691" y="199"/>
                      <a:pt x="669" y="203"/>
                      <a:pt x="656" y="209"/>
                    </a:cubicBezTo>
                    <a:cubicBezTo>
                      <a:pt x="643" y="214"/>
                      <a:pt x="646" y="217"/>
                      <a:pt x="630" y="229"/>
                    </a:cubicBezTo>
                    <a:cubicBezTo>
                      <a:pt x="613" y="242"/>
                      <a:pt x="599" y="243"/>
                      <a:pt x="578" y="255"/>
                    </a:cubicBezTo>
                    <a:cubicBezTo>
                      <a:pt x="557" y="268"/>
                      <a:pt x="576" y="302"/>
                      <a:pt x="576" y="302"/>
                    </a:cubicBezTo>
                    <a:cubicBezTo>
                      <a:pt x="576" y="302"/>
                      <a:pt x="599" y="300"/>
                      <a:pt x="609" y="302"/>
                    </a:cubicBezTo>
                    <a:cubicBezTo>
                      <a:pt x="619" y="304"/>
                      <a:pt x="609" y="323"/>
                      <a:pt x="609" y="338"/>
                    </a:cubicBezTo>
                    <a:cubicBezTo>
                      <a:pt x="610" y="354"/>
                      <a:pt x="593" y="353"/>
                      <a:pt x="576" y="359"/>
                    </a:cubicBezTo>
                    <a:cubicBezTo>
                      <a:pt x="559" y="365"/>
                      <a:pt x="567" y="370"/>
                      <a:pt x="567" y="370"/>
                    </a:cubicBezTo>
                    <a:cubicBezTo>
                      <a:pt x="557" y="381"/>
                      <a:pt x="557" y="381"/>
                      <a:pt x="557" y="381"/>
                    </a:cubicBezTo>
                    <a:cubicBezTo>
                      <a:pt x="557" y="381"/>
                      <a:pt x="575" y="394"/>
                      <a:pt x="589" y="390"/>
                    </a:cubicBezTo>
                    <a:cubicBezTo>
                      <a:pt x="602" y="385"/>
                      <a:pt x="633" y="351"/>
                      <a:pt x="644" y="340"/>
                    </a:cubicBezTo>
                    <a:cubicBezTo>
                      <a:pt x="655" y="329"/>
                      <a:pt x="682" y="321"/>
                      <a:pt x="687" y="321"/>
                    </a:cubicBezTo>
                    <a:cubicBezTo>
                      <a:pt x="692" y="320"/>
                      <a:pt x="697" y="308"/>
                      <a:pt x="697" y="308"/>
                    </a:cubicBezTo>
                    <a:cubicBezTo>
                      <a:pt x="697" y="308"/>
                      <a:pt x="704" y="305"/>
                      <a:pt x="715" y="301"/>
                    </a:cubicBezTo>
                    <a:cubicBezTo>
                      <a:pt x="726" y="296"/>
                      <a:pt x="715" y="277"/>
                      <a:pt x="715" y="277"/>
                    </a:cubicBezTo>
                    <a:cubicBezTo>
                      <a:pt x="715" y="277"/>
                      <a:pt x="725" y="269"/>
                      <a:pt x="738" y="263"/>
                    </a:cubicBezTo>
                    <a:cubicBezTo>
                      <a:pt x="752" y="257"/>
                      <a:pt x="762" y="269"/>
                      <a:pt x="774" y="266"/>
                    </a:cubicBezTo>
                    <a:cubicBezTo>
                      <a:pt x="786" y="264"/>
                      <a:pt x="782" y="240"/>
                      <a:pt x="782" y="240"/>
                    </a:cubicBezTo>
                    <a:cubicBezTo>
                      <a:pt x="782" y="240"/>
                      <a:pt x="793" y="237"/>
                      <a:pt x="805" y="236"/>
                    </a:cubicBezTo>
                    <a:cubicBezTo>
                      <a:pt x="816" y="235"/>
                      <a:pt x="808" y="221"/>
                      <a:pt x="815" y="215"/>
                    </a:cubicBezTo>
                    <a:close/>
                  </a:path>
                </a:pathLst>
              </a:custGeom>
              <a:solidFill>
                <a:schemeClr val="accent4"/>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 name="Australia"/>
              <p:cNvSpPr>
                <a:spLocks noEditPoints="1"/>
              </p:cNvSpPr>
              <p:nvPr/>
            </p:nvSpPr>
            <p:spPr bwMode="gray">
              <a:xfrm>
                <a:off x="8502775" y="4402489"/>
                <a:ext cx="1062221" cy="993314"/>
              </a:xfrm>
              <a:custGeom>
                <a:avLst/>
                <a:gdLst>
                  <a:gd name="T0" fmla="*/ 971 w 1898"/>
                  <a:gd name="T1" fmla="*/ 1367 h 1774"/>
                  <a:gd name="T2" fmla="*/ 1008 w 1898"/>
                  <a:gd name="T3" fmla="*/ 1349 h 1774"/>
                  <a:gd name="T4" fmla="*/ 1830 w 1898"/>
                  <a:gd name="T5" fmla="*/ 698 h 1774"/>
                  <a:gd name="T6" fmla="*/ 1797 w 1898"/>
                  <a:gd name="T7" fmla="*/ 622 h 1774"/>
                  <a:gd name="T8" fmla="*/ 1707 w 1898"/>
                  <a:gd name="T9" fmla="*/ 471 h 1774"/>
                  <a:gd name="T10" fmla="*/ 1649 w 1898"/>
                  <a:gd name="T11" fmla="*/ 192 h 1774"/>
                  <a:gd name="T12" fmla="*/ 1596 w 1898"/>
                  <a:gd name="T13" fmla="*/ 64 h 1774"/>
                  <a:gd name="T14" fmla="*/ 1541 w 1898"/>
                  <a:gd name="T15" fmla="*/ 18 h 1774"/>
                  <a:gd name="T16" fmla="*/ 1494 w 1898"/>
                  <a:gd name="T17" fmla="*/ 189 h 1774"/>
                  <a:gd name="T18" fmla="*/ 1283 w 1898"/>
                  <a:gd name="T19" fmla="*/ 306 h 1774"/>
                  <a:gd name="T20" fmla="*/ 1239 w 1898"/>
                  <a:gd name="T21" fmla="*/ 181 h 1774"/>
                  <a:gd name="T22" fmla="*/ 1269 w 1898"/>
                  <a:gd name="T23" fmla="*/ 69 h 1774"/>
                  <a:gd name="T24" fmla="*/ 1170 w 1898"/>
                  <a:gd name="T25" fmla="*/ 75 h 1774"/>
                  <a:gd name="T26" fmla="*/ 1050 w 1898"/>
                  <a:gd name="T27" fmla="*/ 42 h 1774"/>
                  <a:gd name="T28" fmla="*/ 1012 w 1898"/>
                  <a:gd name="T29" fmla="*/ 86 h 1774"/>
                  <a:gd name="T30" fmla="*/ 910 w 1898"/>
                  <a:gd name="T31" fmla="*/ 212 h 1774"/>
                  <a:gd name="T32" fmla="*/ 872 w 1898"/>
                  <a:gd name="T33" fmla="*/ 235 h 1774"/>
                  <a:gd name="T34" fmla="*/ 848 w 1898"/>
                  <a:gd name="T35" fmla="*/ 215 h 1774"/>
                  <a:gd name="T36" fmla="*/ 788 w 1898"/>
                  <a:gd name="T37" fmla="*/ 185 h 1774"/>
                  <a:gd name="T38" fmla="*/ 731 w 1898"/>
                  <a:gd name="T39" fmla="*/ 238 h 1774"/>
                  <a:gd name="T40" fmla="*/ 676 w 1898"/>
                  <a:gd name="T41" fmla="*/ 279 h 1774"/>
                  <a:gd name="T42" fmla="*/ 614 w 1898"/>
                  <a:gd name="T43" fmla="*/ 310 h 1774"/>
                  <a:gd name="T44" fmla="*/ 606 w 1898"/>
                  <a:gd name="T45" fmla="*/ 348 h 1774"/>
                  <a:gd name="T46" fmla="*/ 531 w 1898"/>
                  <a:gd name="T47" fmla="*/ 409 h 1774"/>
                  <a:gd name="T48" fmla="*/ 359 w 1898"/>
                  <a:gd name="T49" fmla="*/ 505 h 1774"/>
                  <a:gd name="T50" fmla="*/ 218 w 1898"/>
                  <a:gd name="T51" fmla="*/ 554 h 1774"/>
                  <a:gd name="T52" fmla="*/ 83 w 1898"/>
                  <a:gd name="T53" fmla="*/ 649 h 1774"/>
                  <a:gd name="T54" fmla="*/ 48 w 1898"/>
                  <a:gd name="T55" fmla="*/ 813 h 1774"/>
                  <a:gd name="T56" fmla="*/ 35 w 1898"/>
                  <a:gd name="T57" fmla="*/ 937 h 1774"/>
                  <a:gd name="T58" fmla="*/ 87 w 1898"/>
                  <a:gd name="T59" fmla="*/ 1141 h 1774"/>
                  <a:gd name="T60" fmla="*/ 56 w 1898"/>
                  <a:gd name="T61" fmla="*/ 1305 h 1774"/>
                  <a:gd name="T62" fmla="*/ 186 w 1898"/>
                  <a:gd name="T63" fmla="*/ 1285 h 1774"/>
                  <a:gd name="T64" fmla="*/ 384 w 1898"/>
                  <a:gd name="T65" fmla="*/ 1244 h 1774"/>
                  <a:gd name="T66" fmla="*/ 594 w 1898"/>
                  <a:gd name="T67" fmla="*/ 1153 h 1774"/>
                  <a:gd name="T68" fmla="*/ 896 w 1898"/>
                  <a:gd name="T69" fmla="*/ 1136 h 1774"/>
                  <a:gd name="T70" fmla="*/ 932 w 1898"/>
                  <a:gd name="T71" fmla="*/ 1225 h 1774"/>
                  <a:gd name="T72" fmla="*/ 962 w 1898"/>
                  <a:gd name="T73" fmla="*/ 1304 h 1774"/>
                  <a:gd name="T74" fmla="*/ 1060 w 1898"/>
                  <a:gd name="T75" fmla="*/ 1224 h 1774"/>
                  <a:gd name="T76" fmla="*/ 1083 w 1898"/>
                  <a:gd name="T77" fmla="*/ 1210 h 1774"/>
                  <a:gd name="T78" fmla="*/ 1011 w 1898"/>
                  <a:gd name="T79" fmla="*/ 1319 h 1774"/>
                  <a:gd name="T80" fmla="*/ 1072 w 1898"/>
                  <a:gd name="T81" fmla="*/ 1339 h 1774"/>
                  <a:gd name="T82" fmla="*/ 1118 w 1898"/>
                  <a:gd name="T83" fmla="*/ 1477 h 1774"/>
                  <a:gd name="T84" fmla="*/ 1319 w 1898"/>
                  <a:gd name="T85" fmla="*/ 1502 h 1774"/>
                  <a:gd name="T86" fmla="*/ 1360 w 1898"/>
                  <a:gd name="T87" fmla="*/ 1532 h 1774"/>
                  <a:gd name="T88" fmla="*/ 1533 w 1898"/>
                  <a:gd name="T89" fmla="*/ 1461 h 1774"/>
                  <a:gd name="T90" fmla="*/ 1641 w 1898"/>
                  <a:gd name="T91" fmla="*/ 1275 h 1774"/>
                  <a:gd name="T92" fmla="*/ 1874 w 1898"/>
                  <a:gd name="T93" fmla="*/ 952 h 1774"/>
                  <a:gd name="T94" fmla="*/ 1364 w 1898"/>
                  <a:gd name="T95" fmla="*/ 1612 h 1774"/>
                  <a:gd name="T96" fmla="*/ 1274 w 1898"/>
                  <a:gd name="T97" fmla="*/ 1651 h 1774"/>
                  <a:gd name="T98" fmla="*/ 1184 w 1898"/>
                  <a:gd name="T99" fmla="*/ 1616 h 1774"/>
                  <a:gd name="T100" fmla="*/ 1155 w 1898"/>
                  <a:gd name="T101" fmla="*/ 1713 h 1774"/>
                  <a:gd name="T102" fmla="*/ 1214 w 1898"/>
                  <a:gd name="T103" fmla="*/ 1769 h 1774"/>
                  <a:gd name="T104" fmla="*/ 1282 w 1898"/>
                  <a:gd name="T105" fmla="*/ 1706 h 1774"/>
                  <a:gd name="T106" fmla="*/ 1290 w 1898"/>
                  <a:gd name="T107" fmla="*/ 195 h 1774"/>
                  <a:gd name="T108" fmla="*/ 1209 w 1898"/>
                  <a:gd name="T109" fmla="*/ 1549 h 1774"/>
                  <a:gd name="T110" fmla="*/ 1357 w 1898"/>
                  <a:gd name="T111" fmla="*/ 1597 h 1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8" h="1774">
                    <a:moveTo>
                      <a:pt x="1024" y="43"/>
                    </a:moveTo>
                    <a:cubicBezTo>
                      <a:pt x="1014" y="29"/>
                      <a:pt x="990" y="54"/>
                      <a:pt x="999" y="65"/>
                    </a:cubicBezTo>
                    <a:cubicBezTo>
                      <a:pt x="1008" y="75"/>
                      <a:pt x="1024" y="43"/>
                      <a:pt x="1024" y="43"/>
                    </a:cubicBezTo>
                    <a:close/>
                    <a:moveTo>
                      <a:pt x="986" y="1341"/>
                    </a:moveTo>
                    <a:cubicBezTo>
                      <a:pt x="972" y="1343"/>
                      <a:pt x="954" y="1348"/>
                      <a:pt x="961" y="1354"/>
                    </a:cubicBezTo>
                    <a:cubicBezTo>
                      <a:pt x="968" y="1360"/>
                      <a:pt x="971" y="1367"/>
                      <a:pt x="971" y="1367"/>
                    </a:cubicBezTo>
                    <a:cubicBezTo>
                      <a:pt x="985" y="1367"/>
                      <a:pt x="999" y="1359"/>
                      <a:pt x="999" y="1359"/>
                    </a:cubicBezTo>
                    <a:cubicBezTo>
                      <a:pt x="1007" y="1359"/>
                      <a:pt x="1007" y="1359"/>
                      <a:pt x="1007" y="1359"/>
                    </a:cubicBezTo>
                    <a:cubicBezTo>
                      <a:pt x="1011" y="1356"/>
                      <a:pt x="1011" y="1356"/>
                      <a:pt x="1011" y="1356"/>
                    </a:cubicBezTo>
                    <a:cubicBezTo>
                      <a:pt x="1022" y="1356"/>
                      <a:pt x="1022" y="1356"/>
                      <a:pt x="1022" y="1356"/>
                    </a:cubicBezTo>
                    <a:cubicBezTo>
                      <a:pt x="1026" y="1351"/>
                      <a:pt x="1026" y="1351"/>
                      <a:pt x="1026" y="1351"/>
                    </a:cubicBezTo>
                    <a:cubicBezTo>
                      <a:pt x="1008" y="1349"/>
                      <a:pt x="1008" y="1349"/>
                      <a:pt x="1008" y="1349"/>
                    </a:cubicBezTo>
                    <a:cubicBezTo>
                      <a:pt x="1008" y="1349"/>
                      <a:pt x="1000" y="1340"/>
                      <a:pt x="986" y="1341"/>
                    </a:cubicBezTo>
                    <a:close/>
                    <a:moveTo>
                      <a:pt x="1869" y="774"/>
                    </a:moveTo>
                    <a:cubicBezTo>
                      <a:pt x="1869" y="774"/>
                      <a:pt x="1866" y="733"/>
                      <a:pt x="1865" y="727"/>
                    </a:cubicBezTo>
                    <a:cubicBezTo>
                      <a:pt x="1863" y="721"/>
                      <a:pt x="1843" y="720"/>
                      <a:pt x="1843" y="720"/>
                    </a:cubicBezTo>
                    <a:cubicBezTo>
                      <a:pt x="1843" y="706"/>
                      <a:pt x="1843" y="706"/>
                      <a:pt x="1843" y="706"/>
                    </a:cubicBezTo>
                    <a:cubicBezTo>
                      <a:pt x="1830" y="698"/>
                      <a:pt x="1830" y="698"/>
                      <a:pt x="1830" y="698"/>
                    </a:cubicBezTo>
                    <a:cubicBezTo>
                      <a:pt x="1830" y="698"/>
                      <a:pt x="1835" y="681"/>
                      <a:pt x="1830" y="674"/>
                    </a:cubicBezTo>
                    <a:cubicBezTo>
                      <a:pt x="1825" y="667"/>
                      <a:pt x="1805" y="660"/>
                      <a:pt x="1805" y="660"/>
                    </a:cubicBezTo>
                    <a:cubicBezTo>
                      <a:pt x="1805" y="660"/>
                      <a:pt x="1840" y="654"/>
                      <a:pt x="1842" y="641"/>
                    </a:cubicBezTo>
                    <a:cubicBezTo>
                      <a:pt x="1844" y="627"/>
                      <a:pt x="1822" y="623"/>
                      <a:pt x="1822" y="623"/>
                    </a:cubicBezTo>
                    <a:cubicBezTo>
                      <a:pt x="1822" y="623"/>
                      <a:pt x="1815" y="602"/>
                      <a:pt x="1804" y="603"/>
                    </a:cubicBezTo>
                    <a:cubicBezTo>
                      <a:pt x="1792" y="604"/>
                      <a:pt x="1797" y="622"/>
                      <a:pt x="1797" y="622"/>
                    </a:cubicBezTo>
                    <a:cubicBezTo>
                      <a:pt x="1783" y="619"/>
                      <a:pt x="1783" y="619"/>
                      <a:pt x="1783" y="619"/>
                    </a:cubicBezTo>
                    <a:cubicBezTo>
                      <a:pt x="1783" y="619"/>
                      <a:pt x="1796" y="578"/>
                      <a:pt x="1796" y="568"/>
                    </a:cubicBezTo>
                    <a:cubicBezTo>
                      <a:pt x="1795" y="559"/>
                      <a:pt x="1775" y="557"/>
                      <a:pt x="1771" y="547"/>
                    </a:cubicBezTo>
                    <a:cubicBezTo>
                      <a:pt x="1768" y="538"/>
                      <a:pt x="1781" y="521"/>
                      <a:pt x="1777" y="507"/>
                    </a:cubicBezTo>
                    <a:cubicBezTo>
                      <a:pt x="1773" y="494"/>
                      <a:pt x="1713" y="465"/>
                      <a:pt x="1713" y="465"/>
                    </a:cubicBezTo>
                    <a:cubicBezTo>
                      <a:pt x="1707" y="471"/>
                      <a:pt x="1707" y="471"/>
                      <a:pt x="1707" y="471"/>
                    </a:cubicBezTo>
                    <a:cubicBezTo>
                      <a:pt x="1707" y="471"/>
                      <a:pt x="1679" y="439"/>
                      <a:pt x="1677" y="417"/>
                    </a:cubicBezTo>
                    <a:cubicBezTo>
                      <a:pt x="1676" y="394"/>
                      <a:pt x="1685" y="381"/>
                      <a:pt x="1685" y="361"/>
                    </a:cubicBezTo>
                    <a:cubicBezTo>
                      <a:pt x="1685" y="341"/>
                      <a:pt x="1666" y="298"/>
                      <a:pt x="1662" y="282"/>
                    </a:cubicBezTo>
                    <a:cubicBezTo>
                      <a:pt x="1658" y="266"/>
                      <a:pt x="1669" y="256"/>
                      <a:pt x="1671" y="247"/>
                    </a:cubicBezTo>
                    <a:cubicBezTo>
                      <a:pt x="1673" y="238"/>
                      <a:pt x="1666" y="200"/>
                      <a:pt x="1666" y="200"/>
                    </a:cubicBezTo>
                    <a:cubicBezTo>
                      <a:pt x="1649" y="192"/>
                      <a:pt x="1649" y="192"/>
                      <a:pt x="1649" y="192"/>
                    </a:cubicBezTo>
                    <a:cubicBezTo>
                      <a:pt x="1649" y="192"/>
                      <a:pt x="1635" y="177"/>
                      <a:pt x="1625" y="177"/>
                    </a:cubicBezTo>
                    <a:cubicBezTo>
                      <a:pt x="1615" y="176"/>
                      <a:pt x="1609" y="191"/>
                      <a:pt x="1609" y="191"/>
                    </a:cubicBezTo>
                    <a:cubicBezTo>
                      <a:pt x="1609" y="191"/>
                      <a:pt x="1602" y="176"/>
                      <a:pt x="1601" y="167"/>
                    </a:cubicBezTo>
                    <a:cubicBezTo>
                      <a:pt x="1600" y="159"/>
                      <a:pt x="1607" y="135"/>
                      <a:pt x="1607" y="135"/>
                    </a:cubicBezTo>
                    <a:cubicBezTo>
                      <a:pt x="1596" y="120"/>
                      <a:pt x="1596" y="120"/>
                      <a:pt x="1596" y="120"/>
                    </a:cubicBezTo>
                    <a:cubicBezTo>
                      <a:pt x="1596" y="64"/>
                      <a:pt x="1596" y="64"/>
                      <a:pt x="1596" y="64"/>
                    </a:cubicBezTo>
                    <a:cubicBezTo>
                      <a:pt x="1596" y="64"/>
                      <a:pt x="1575" y="50"/>
                      <a:pt x="1578" y="41"/>
                    </a:cubicBezTo>
                    <a:cubicBezTo>
                      <a:pt x="1582" y="32"/>
                      <a:pt x="1586" y="20"/>
                      <a:pt x="1581" y="15"/>
                    </a:cubicBezTo>
                    <a:cubicBezTo>
                      <a:pt x="1576" y="11"/>
                      <a:pt x="1564" y="9"/>
                      <a:pt x="1564" y="9"/>
                    </a:cubicBezTo>
                    <a:cubicBezTo>
                      <a:pt x="1565" y="0"/>
                      <a:pt x="1565" y="0"/>
                      <a:pt x="1565" y="0"/>
                    </a:cubicBezTo>
                    <a:cubicBezTo>
                      <a:pt x="1545" y="5"/>
                      <a:pt x="1545" y="5"/>
                      <a:pt x="1545" y="5"/>
                    </a:cubicBezTo>
                    <a:cubicBezTo>
                      <a:pt x="1541" y="18"/>
                      <a:pt x="1541" y="18"/>
                      <a:pt x="1541" y="18"/>
                    </a:cubicBezTo>
                    <a:cubicBezTo>
                      <a:pt x="1541" y="18"/>
                      <a:pt x="1529" y="26"/>
                      <a:pt x="1523" y="30"/>
                    </a:cubicBezTo>
                    <a:cubicBezTo>
                      <a:pt x="1518" y="34"/>
                      <a:pt x="1531" y="60"/>
                      <a:pt x="1531" y="70"/>
                    </a:cubicBezTo>
                    <a:cubicBezTo>
                      <a:pt x="1530" y="81"/>
                      <a:pt x="1496" y="118"/>
                      <a:pt x="1496" y="118"/>
                    </a:cubicBezTo>
                    <a:cubicBezTo>
                      <a:pt x="1507" y="127"/>
                      <a:pt x="1507" y="127"/>
                      <a:pt x="1507" y="127"/>
                    </a:cubicBezTo>
                    <a:cubicBezTo>
                      <a:pt x="1507" y="127"/>
                      <a:pt x="1492" y="147"/>
                      <a:pt x="1490" y="155"/>
                    </a:cubicBezTo>
                    <a:cubicBezTo>
                      <a:pt x="1488" y="163"/>
                      <a:pt x="1494" y="189"/>
                      <a:pt x="1494" y="189"/>
                    </a:cubicBezTo>
                    <a:cubicBezTo>
                      <a:pt x="1494" y="189"/>
                      <a:pt x="1473" y="273"/>
                      <a:pt x="1472" y="285"/>
                    </a:cubicBezTo>
                    <a:cubicBezTo>
                      <a:pt x="1471" y="296"/>
                      <a:pt x="1444" y="325"/>
                      <a:pt x="1444" y="325"/>
                    </a:cubicBezTo>
                    <a:cubicBezTo>
                      <a:pt x="1444" y="325"/>
                      <a:pt x="1445" y="358"/>
                      <a:pt x="1428" y="366"/>
                    </a:cubicBezTo>
                    <a:cubicBezTo>
                      <a:pt x="1411" y="373"/>
                      <a:pt x="1375" y="381"/>
                      <a:pt x="1375" y="381"/>
                    </a:cubicBezTo>
                    <a:cubicBezTo>
                      <a:pt x="1375" y="381"/>
                      <a:pt x="1354" y="347"/>
                      <a:pt x="1349" y="337"/>
                    </a:cubicBezTo>
                    <a:cubicBezTo>
                      <a:pt x="1344" y="328"/>
                      <a:pt x="1303" y="314"/>
                      <a:pt x="1283" y="306"/>
                    </a:cubicBezTo>
                    <a:cubicBezTo>
                      <a:pt x="1262" y="299"/>
                      <a:pt x="1249" y="266"/>
                      <a:pt x="1246" y="262"/>
                    </a:cubicBezTo>
                    <a:cubicBezTo>
                      <a:pt x="1243" y="259"/>
                      <a:pt x="1223" y="261"/>
                      <a:pt x="1223" y="261"/>
                    </a:cubicBezTo>
                    <a:cubicBezTo>
                      <a:pt x="1207" y="231"/>
                      <a:pt x="1207" y="231"/>
                      <a:pt x="1207" y="231"/>
                    </a:cubicBezTo>
                    <a:cubicBezTo>
                      <a:pt x="1220" y="217"/>
                      <a:pt x="1220" y="217"/>
                      <a:pt x="1220" y="217"/>
                    </a:cubicBezTo>
                    <a:cubicBezTo>
                      <a:pt x="1220" y="217"/>
                      <a:pt x="1213" y="206"/>
                      <a:pt x="1221" y="195"/>
                    </a:cubicBezTo>
                    <a:cubicBezTo>
                      <a:pt x="1229" y="184"/>
                      <a:pt x="1239" y="181"/>
                      <a:pt x="1239" y="181"/>
                    </a:cubicBezTo>
                    <a:cubicBezTo>
                      <a:pt x="1235" y="151"/>
                      <a:pt x="1235" y="151"/>
                      <a:pt x="1235" y="151"/>
                    </a:cubicBezTo>
                    <a:cubicBezTo>
                      <a:pt x="1248" y="139"/>
                      <a:pt x="1248" y="139"/>
                      <a:pt x="1248" y="139"/>
                    </a:cubicBezTo>
                    <a:cubicBezTo>
                      <a:pt x="1248" y="139"/>
                      <a:pt x="1262" y="146"/>
                      <a:pt x="1267" y="144"/>
                    </a:cubicBezTo>
                    <a:cubicBezTo>
                      <a:pt x="1273" y="142"/>
                      <a:pt x="1274" y="119"/>
                      <a:pt x="1274" y="119"/>
                    </a:cubicBezTo>
                    <a:cubicBezTo>
                      <a:pt x="1299" y="95"/>
                      <a:pt x="1299" y="95"/>
                      <a:pt x="1299" y="95"/>
                    </a:cubicBezTo>
                    <a:cubicBezTo>
                      <a:pt x="1299" y="95"/>
                      <a:pt x="1285" y="72"/>
                      <a:pt x="1269" y="69"/>
                    </a:cubicBezTo>
                    <a:cubicBezTo>
                      <a:pt x="1252" y="67"/>
                      <a:pt x="1231" y="92"/>
                      <a:pt x="1231" y="92"/>
                    </a:cubicBezTo>
                    <a:cubicBezTo>
                      <a:pt x="1229" y="78"/>
                      <a:pt x="1229" y="78"/>
                      <a:pt x="1229" y="78"/>
                    </a:cubicBezTo>
                    <a:cubicBezTo>
                      <a:pt x="1209" y="80"/>
                      <a:pt x="1209" y="80"/>
                      <a:pt x="1209" y="80"/>
                    </a:cubicBezTo>
                    <a:cubicBezTo>
                      <a:pt x="1200" y="89"/>
                      <a:pt x="1200" y="89"/>
                      <a:pt x="1200" y="89"/>
                    </a:cubicBezTo>
                    <a:cubicBezTo>
                      <a:pt x="1194" y="78"/>
                      <a:pt x="1194" y="78"/>
                      <a:pt x="1194" y="78"/>
                    </a:cubicBezTo>
                    <a:cubicBezTo>
                      <a:pt x="1170" y="75"/>
                      <a:pt x="1170" y="75"/>
                      <a:pt x="1170" y="75"/>
                    </a:cubicBezTo>
                    <a:cubicBezTo>
                      <a:pt x="1170" y="75"/>
                      <a:pt x="1144" y="56"/>
                      <a:pt x="1139" y="56"/>
                    </a:cubicBezTo>
                    <a:cubicBezTo>
                      <a:pt x="1135" y="57"/>
                      <a:pt x="1101" y="53"/>
                      <a:pt x="1101" y="53"/>
                    </a:cubicBezTo>
                    <a:cubicBezTo>
                      <a:pt x="1101" y="53"/>
                      <a:pt x="1093" y="31"/>
                      <a:pt x="1086" y="28"/>
                    </a:cubicBezTo>
                    <a:cubicBezTo>
                      <a:pt x="1080" y="24"/>
                      <a:pt x="1078" y="38"/>
                      <a:pt x="1078" y="38"/>
                    </a:cubicBezTo>
                    <a:cubicBezTo>
                      <a:pt x="1078" y="38"/>
                      <a:pt x="1053" y="25"/>
                      <a:pt x="1047" y="30"/>
                    </a:cubicBezTo>
                    <a:cubicBezTo>
                      <a:pt x="1041" y="34"/>
                      <a:pt x="1050" y="42"/>
                      <a:pt x="1050" y="42"/>
                    </a:cubicBezTo>
                    <a:cubicBezTo>
                      <a:pt x="1050" y="42"/>
                      <a:pt x="1037" y="41"/>
                      <a:pt x="1035" y="46"/>
                    </a:cubicBezTo>
                    <a:cubicBezTo>
                      <a:pt x="1032" y="52"/>
                      <a:pt x="1049" y="58"/>
                      <a:pt x="1060" y="61"/>
                    </a:cubicBezTo>
                    <a:cubicBezTo>
                      <a:pt x="1071" y="64"/>
                      <a:pt x="1077" y="56"/>
                      <a:pt x="1077" y="56"/>
                    </a:cubicBezTo>
                    <a:cubicBezTo>
                      <a:pt x="1099" y="65"/>
                      <a:pt x="1099" y="65"/>
                      <a:pt x="1099" y="65"/>
                    </a:cubicBezTo>
                    <a:cubicBezTo>
                      <a:pt x="1099" y="65"/>
                      <a:pt x="1077" y="78"/>
                      <a:pt x="1065" y="83"/>
                    </a:cubicBezTo>
                    <a:cubicBezTo>
                      <a:pt x="1054" y="88"/>
                      <a:pt x="1020" y="84"/>
                      <a:pt x="1012" y="86"/>
                    </a:cubicBezTo>
                    <a:cubicBezTo>
                      <a:pt x="1005" y="88"/>
                      <a:pt x="955" y="114"/>
                      <a:pt x="955" y="114"/>
                    </a:cubicBezTo>
                    <a:cubicBezTo>
                      <a:pt x="955" y="114"/>
                      <a:pt x="949" y="131"/>
                      <a:pt x="948" y="142"/>
                    </a:cubicBezTo>
                    <a:cubicBezTo>
                      <a:pt x="947" y="152"/>
                      <a:pt x="968" y="161"/>
                      <a:pt x="968" y="161"/>
                    </a:cubicBezTo>
                    <a:cubicBezTo>
                      <a:pt x="935" y="163"/>
                      <a:pt x="935" y="163"/>
                      <a:pt x="935" y="163"/>
                    </a:cubicBezTo>
                    <a:cubicBezTo>
                      <a:pt x="912" y="185"/>
                      <a:pt x="912" y="185"/>
                      <a:pt x="912" y="185"/>
                    </a:cubicBezTo>
                    <a:cubicBezTo>
                      <a:pt x="912" y="185"/>
                      <a:pt x="916" y="205"/>
                      <a:pt x="910" y="212"/>
                    </a:cubicBezTo>
                    <a:cubicBezTo>
                      <a:pt x="904" y="219"/>
                      <a:pt x="927" y="226"/>
                      <a:pt x="936" y="231"/>
                    </a:cubicBezTo>
                    <a:cubicBezTo>
                      <a:pt x="946" y="235"/>
                      <a:pt x="942" y="256"/>
                      <a:pt x="942" y="256"/>
                    </a:cubicBezTo>
                    <a:cubicBezTo>
                      <a:pt x="927" y="242"/>
                      <a:pt x="927" y="242"/>
                      <a:pt x="927" y="242"/>
                    </a:cubicBezTo>
                    <a:cubicBezTo>
                      <a:pt x="907" y="244"/>
                      <a:pt x="907" y="244"/>
                      <a:pt x="907" y="244"/>
                    </a:cubicBezTo>
                    <a:cubicBezTo>
                      <a:pt x="899" y="256"/>
                      <a:pt x="899" y="256"/>
                      <a:pt x="899" y="256"/>
                    </a:cubicBezTo>
                    <a:cubicBezTo>
                      <a:pt x="872" y="235"/>
                      <a:pt x="872" y="235"/>
                      <a:pt x="872" y="235"/>
                    </a:cubicBezTo>
                    <a:cubicBezTo>
                      <a:pt x="869" y="256"/>
                      <a:pt x="869" y="256"/>
                      <a:pt x="869" y="256"/>
                    </a:cubicBezTo>
                    <a:cubicBezTo>
                      <a:pt x="853" y="261"/>
                      <a:pt x="853" y="261"/>
                      <a:pt x="853" y="261"/>
                    </a:cubicBezTo>
                    <a:cubicBezTo>
                      <a:pt x="856" y="279"/>
                      <a:pt x="856" y="279"/>
                      <a:pt x="856" y="279"/>
                    </a:cubicBezTo>
                    <a:cubicBezTo>
                      <a:pt x="837" y="276"/>
                      <a:pt x="837" y="276"/>
                      <a:pt x="837" y="276"/>
                    </a:cubicBezTo>
                    <a:cubicBezTo>
                      <a:pt x="856" y="232"/>
                      <a:pt x="856" y="232"/>
                      <a:pt x="856" y="232"/>
                    </a:cubicBezTo>
                    <a:cubicBezTo>
                      <a:pt x="856" y="232"/>
                      <a:pt x="851" y="226"/>
                      <a:pt x="848" y="215"/>
                    </a:cubicBezTo>
                    <a:cubicBezTo>
                      <a:pt x="846" y="203"/>
                      <a:pt x="827" y="205"/>
                      <a:pt x="827" y="205"/>
                    </a:cubicBezTo>
                    <a:cubicBezTo>
                      <a:pt x="816" y="187"/>
                      <a:pt x="816" y="187"/>
                      <a:pt x="816" y="187"/>
                    </a:cubicBezTo>
                    <a:cubicBezTo>
                      <a:pt x="816" y="187"/>
                      <a:pt x="825" y="167"/>
                      <a:pt x="814" y="159"/>
                    </a:cubicBezTo>
                    <a:cubicBezTo>
                      <a:pt x="802" y="151"/>
                      <a:pt x="787" y="162"/>
                      <a:pt x="787" y="169"/>
                    </a:cubicBezTo>
                    <a:cubicBezTo>
                      <a:pt x="786" y="176"/>
                      <a:pt x="792" y="176"/>
                      <a:pt x="792" y="176"/>
                    </a:cubicBezTo>
                    <a:cubicBezTo>
                      <a:pt x="788" y="185"/>
                      <a:pt x="788" y="185"/>
                      <a:pt x="788" y="185"/>
                    </a:cubicBezTo>
                    <a:cubicBezTo>
                      <a:pt x="768" y="184"/>
                      <a:pt x="768" y="184"/>
                      <a:pt x="768" y="184"/>
                    </a:cubicBezTo>
                    <a:cubicBezTo>
                      <a:pt x="771" y="202"/>
                      <a:pt x="771" y="202"/>
                      <a:pt x="771" y="202"/>
                    </a:cubicBezTo>
                    <a:cubicBezTo>
                      <a:pt x="758" y="196"/>
                      <a:pt x="758" y="196"/>
                      <a:pt x="758" y="196"/>
                    </a:cubicBezTo>
                    <a:cubicBezTo>
                      <a:pt x="746" y="201"/>
                      <a:pt x="746" y="201"/>
                      <a:pt x="746" y="201"/>
                    </a:cubicBezTo>
                    <a:cubicBezTo>
                      <a:pt x="746" y="201"/>
                      <a:pt x="751" y="209"/>
                      <a:pt x="749" y="219"/>
                    </a:cubicBezTo>
                    <a:cubicBezTo>
                      <a:pt x="747" y="230"/>
                      <a:pt x="731" y="238"/>
                      <a:pt x="731" y="238"/>
                    </a:cubicBezTo>
                    <a:cubicBezTo>
                      <a:pt x="736" y="214"/>
                      <a:pt x="736" y="214"/>
                      <a:pt x="736" y="214"/>
                    </a:cubicBezTo>
                    <a:cubicBezTo>
                      <a:pt x="724" y="229"/>
                      <a:pt x="724" y="229"/>
                      <a:pt x="724" y="229"/>
                    </a:cubicBezTo>
                    <a:cubicBezTo>
                      <a:pt x="724" y="229"/>
                      <a:pt x="713" y="227"/>
                      <a:pt x="706" y="237"/>
                    </a:cubicBezTo>
                    <a:cubicBezTo>
                      <a:pt x="699" y="247"/>
                      <a:pt x="710" y="268"/>
                      <a:pt x="710" y="268"/>
                    </a:cubicBezTo>
                    <a:cubicBezTo>
                      <a:pt x="679" y="255"/>
                      <a:pt x="679" y="255"/>
                      <a:pt x="679" y="255"/>
                    </a:cubicBezTo>
                    <a:cubicBezTo>
                      <a:pt x="676" y="279"/>
                      <a:pt x="676" y="279"/>
                      <a:pt x="676" y="279"/>
                    </a:cubicBezTo>
                    <a:cubicBezTo>
                      <a:pt x="665" y="281"/>
                      <a:pt x="665" y="281"/>
                      <a:pt x="665" y="281"/>
                    </a:cubicBezTo>
                    <a:cubicBezTo>
                      <a:pt x="676" y="298"/>
                      <a:pt x="676" y="298"/>
                      <a:pt x="676" y="298"/>
                    </a:cubicBezTo>
                    <a:cubicBezTo>
                      <a:pt x="688" y="297"/>
                      <a:pt x="688" y="297"/>
                      <a:pt x="688" y="297"/>
                    </a:cubicBezTo>
                    <a:cubicBezTo>
                      <a:pt x="685" y="308"/>
                      <a:pt x="685" y="308"/>
                      <a:pt x="685" y="308"/>
                    </a:cubicBezTo>
                    <a:cubicBezTo>
                      <a:pt x="638" y="312"/>
                      <a:pt x="638" y="312"/>
                      <a:pt x="638" y="312"/>
                    </a:cubicBezTo>
                    <a:cubicBezTo>
                      <a:pt x="638" y="312"/>
                      <a:pt x="624" y="302"/>
                      <a:pt x="614" y="310"/>
                    </a:cubicBezTo>
                    <a:cubicBezTo>
                      <a:pt x="604" y="319"/>
                      <a:pt x="620" y="337"/>
                      <a:pt x="620" y="337"/>
                    </a:cubicBezTo>
                    <a:cubicBezTo>
                      <a:pt x="622" y="359"/>
                      <a:pt x="622" y="359"/>
                      <a:pt x="622" y="359"/>
                    </a:cubicBezTo>
                    <a:cubicBezTo>
                      <a:pt x="616" y="373"/>
                      <a:pt x="616" y="373"/>
                      <a:pt x="616" y="373"/>
                    </a:cubicBezTo>
                    <a:cubicBezTo>
                      <a:pt x="620" y="399"/>
                      <a:pt x="620" y="399"/>
                      <a:pt x="620" y="399"/>
                    </a:cubicBezTo>
                    <a:cubicBezTo>
                      <a:pt x="609" y="400"/>
                      <a:pt x="609" y="400"/>
                      <a:pt x="609" y="400"/>
                    </a:cubicBezTo>
                    <a:cubicBezTo>
                      <a:pt x="606" y="348"/>
                      <a:pt x="606" y="348"/>
                      <a:pt x="606" y="348"/>
                    </a:cubicBezTo>
                    <a:cubicBezTo>
                      <a:pt x="595" y="337"/>
                      <a:pt x="595" y="337"/>
                      <a:pt x="595" y="337"/>
                    </a:cubicBezTo>
                    <a:cubicBezTo>
                      <a:pt x="593" y="316"/>
                      <a:pt x="593" y="316"/>
                      <a:pt x="593" y="316"/>
                    </a:cubicBezTo>
                    <a:cubicBezTo>
                      <a:pt x="580" y="317"/>
                      <a:pt x="580" y="317"/>
                      <a:pt x="580" y="317"/>
                    </a:cubicBezTo>
                    <a:cubicBezTo>
                      <a:pt x="569" y="333"/>
                      <a:pt x="569" y="333"/>
                      <a:pt x="569" y="333"/>
                    </a:cubicBezTo>
                    <a:cubicBezTo>
                      <a:pt x="569" y="333"/>
                      <a:pt x="556" y="344"/>
                      <a:pt x="537" y="360"/>
                    </a:cubicBezTo>
                    <a:cubicBezTo>
                      <a:pt x="519" y="376"/>
                      <a:pt x="531" y="409"/>
                      <a:pt x="531" y="409"/>
                    </a:cubicBezTo>
                    <a:cubicBezTo>
                      <a:pt x="531" y="409"/>
                      <a:pt x="548" y="414"/>
                      <a:pt x="546" y="423"/>
                    </a:cubicBezTo>
                    <a:cubicBezTo>
                      <a:pt x="543" y="433"/>
                      <a:pt x="510" y="445"/>
                      <a:pt x="504" y="448"/>
                    </a:cubicBezTo>
                    <a:cubicBezTo>
                      <a:pt x="498" y="451"/>
                      <a:pt x="501" y="461"/>
                      <a:pt x="501" y="461"/>
                    </a:cubicBezTo>
                    <a:cubicBezTo>
                      <a:pt x="501" y="461"/>
                      <a:pt x="480" y="480"/>
                      <a:pt x="463" y="494"/>
                    </a:cubicBezTo>
                    <a:cubicBezTo>
                      <a:pt x="445" y="507"/>
                      <a:pt x="393" y="512"/>
                      <a:pt x="393" y="512"/>
                    </a:cubicBezTo>
                    <a:cubicBezTo>
                      <a:pt x="359" y="505"/>
                      <a:pt x="359" y="505"/>
                      <a:pt x="359" y="505"/>
                    </a:cubicBezTo>
                    <a:cubicBezTo>
                      <a:pt x="332" y="519"/>
                      <a:pt x="332" y="519"/>
                      <a:pt x="332" y="519"/>
                    </a:cubicBezTo>
                    <a:cubicBezTo>
                      <a:pt x="295" y="524"/>
                      <a:pt x="295" y="524"/>
                      <a:pt x="295" y="524"/>
                    </a:cubicBezTo>
                    <a:cubicBezTo>
                      <a:pt x="290" y="529"/>
                      <a:pt x="290" y="529"/>
                      <a:pt x="290" y="529"/>
                    </a:cubicBezTo>
                    <a:cubicBezTo>
                      <a:pt x="290" y="529"/>
                      <a:pt x="280" y="529"/>
                      <a:pt x="271" y="534"/>
                    </a:cubicBezTo>
                    <a:cubicBezTo>
                      <a:pt x="262" y="538"/>
                      <a:pt x="251" y="549"/>
                      <a:pt x="251" y="549"/>
                    </a:cubicBezTo>
                    <a:cubicBezTo>
                      <a:pt x="251" y="549"/>
                      <a:pt x="232" y="550"/>
                      <a:pt x="218" y="554"/>
                    </a:cubicBezTo>
                    <a:cubicBezTo>
                      <a:pt x="204" y="558"/>
                      <a:pt x="188" y="587"/>
                      <a:pt x="188" y="587"/>
                    </a:cubicBezTo>
                    <a:cubicBezTo>
                      <a:pt x="188" y="587"/>
                      <a:pt x="153" y="595"/>
                      <a:pt x="146" y="599"/>
                    </a:cubicBezTo>
                    <a:cubicBezTo>
                      <a:pt x="138" y="604"/>
                      <a:pt x="103" y="649"/>
                      <a:pt x="103" y="649"/>
                    </a:cubicBezTo>
                    <a:cubicBezTo>
                      <a:pt x="109" y="605"/>
                      <a:pt x="109" y="605"/>
                      <a:pt x="109" y="605"/>
                    </a:cubicBezTo>
                    <a:cubicBezTo>
                      <a:pt x="97" y="612"/>
                      <a:pt x="97" y="612"/>
                      <a:pt x="97" y="612"/>
                    </a:cubicBezTo>
                    <a:cubicBezTo>
                      <a:pt x="83" y="649"/>
                      <a:pt x="83" y="649"/>
                      <a:pt x="83" y="649"/>
                    </a:cubicBezTo>
                    <a:cubicBezTo>
                      <a:pt x="83" y="649"/>
                      <a:pt x="69" y="675"/>
                      <a:pt x="62" y="690"/>
                    </a:cubicBezTo>
                    <a:cubicBezTo>
                      <a:pt x="56" y="705"/>
                      <a:pt x="79" y="711"/>
                      <a:pt x="79" y="711"/>
                    </a:cubicBezTo>
                    <a:cubicBezTo>
                      <a:pt x="79" y="711"/>
                      <a:pt x="59" y="732"/>
                      <a:pt x="49" y="741"/>
                    </a:cubicBezTo>
                    <a:cubicBezTo>
                      <a:pt x="38" y="750"/>
                      <a:pt x="58" y="789"/>
                      <a:pt x="59" y="795"/>
                    </a:cubicBezTo>
                    <a:cubicBezTo>
                      <a:pt x="59" y="802"/>
                      <a:pt x="84" y="845"/>
                      <a:pt x="78" y="849"/>
                    </a:cubicBezTo>
                    <a:cubicBezTo>
                      <a:pt x="72" y="854"/>
                      <a:pt x="48" y="813"/>
                      <a:pt x="48" y="813"/>
                    </a:cubicBezTo>
                    <a:cubicBezTo>
                      <a:pt x="36" y="811"/>
                      <a:pt x="36" y="811"/>
                      <a:pt x="36" y="811"/>
                    </a:cubicBezTo>
                    <a:cubicBezTo>
                      <a:pt x="46" y="841"/>
                      <a:pt x="46" y="841"/>
                      <a:pt x="46" y="841"/>
                    </a:cubicBezTo>
                    <a:cubicBezTo>
                      <a:pt x="23" y="821"/>
                      <a:pt x="23" y="821"/>
                      <a:pt x="23" y="821"/>
                    </a:cubicBezTo>
                    <a:cubicBezTo>
                      <a:pt x="23" y="821"/>
                      <a:pt x="19" y="844"/>
                      <a:pt x="22" y="858"/>
                    </a:cubicBezTo>
                    <a:cubicBezTo>
                      <a:pt x="25" y="872"/>
                      <a:pt x="48" y="907"/>
                      <a:pt x="48" y="907"/>
                    </a:cubicBezTo>
                    <a:cubicBezTo>
                      <a:pt x="48" y="907"/>
                      <a:pt x="37" y="929"/>
                      <a:pt x="35" y="937"/>
                    </a:cubicBezTo>
                    <a:cubicBezTo>
                      <a:pt x="33" y="945"/>
                      <a:pt x="63" y="968"/>
                      <a:pt x="64" y="974"/>
                    </a:cubicBezTo>
                    <a:cubicBezTo>
                      <a:pt x="65" y="981"/>
                      <a:pt x="66" y="1003"/>
                      <a:pt x="60" y="1011"/>
                    </a:cubicBezTo>
                    <a:cubicBezTo>
                      <a:pt x="55" y="1019"/>
                      <a:pt x="68" y="1065"/>
                      <a:pt x="68" y="1065"/>
                    </a:cubicBezTo>
                    <a:cubicBezTo>
                      <a:pt x="68" y="1065"/>
                      <a:pt x="64" y="1067"/>
                      <a:pt x="56" y="1073"/>
                    </a:cubicBezTo>
                    <a:cubicBezTo>
                      <a:pt x="49" y="1079"/>
                      <a:pt x="65" y="1115"/>
                      <a:pt x="65" y="1115"/>
                    </a:cubicBezTo>
                    <a:cubicBezTo>
                      <a:pt x="65" y="1115"/>
                      <a:pt x="85" y="1124"/>
                      <a:pt x="87" y="1141"/>
                    </a:cubicBezTo>
                    <a:cubicBezTo>
                      <a:pt x="89" y="1157"/>
                      <a:pt x="60" y="1186"/>
                      <a:pt x="60" y="1186"/>
                    </a:cubicBezTo>
                    <a:cubicBezTo>
                      <a:pt x="60" y="1186"/>
                      <a:pt x="69" y="1219"/>
                      <a:pt x="52" y="1236"/>
                    </a:cubicBezTo>
                    <a:cubicBezTo>
                      <a:pt x="35" y="1252"/>
                      <a:pt x="4" y="1244"/>
                      <a:pt x="4" y="1244"/>
                    </a:cubicBezTo>
                    <a:cubicBezTo>
                      <a:pt x="0" y="1276"/>
                      <a:pt x="0" y="1276"/>
                      <a:pt x="0" y="1276"/>
                    </a:cubicBezTo>
                    <a:cubicBezTo>
                      <a:pt x="0" y="1276"/>
                      <a:pt x="32" y="1284"/>
                      <a:pt x="41" y="1289"/>
                    </a:cubicBezTo>
                    <a:cubicBezTo>
                      <a:pt x="50" y="1295"/>
                      <a:pt x="56" y="1305"/>
                      <a:pt x="56" y="1305"/>
                    </a:cubicBezTo>
                    <a:cubicBezTo>
                      <a:pt x="73" y="1303"/>
                      <a:pt x="73" y="1303"/>
                      <a:pt x="73" y="1303"/>
                    </a:cubicBezTo>
                    <a:cubicBezTo>
                      <a:pt x="73" y="1303"/>
                      <a:pt x="82" y="1312"/>
                      <a:pt x="96" y="1317"/>
                    </a:cubicBezTo>
                    <a:cubicBezTo>
                      <a:pt x="109" y="1322"/>
                      <a:pt x="140" y="1312"/>
                      <a:pt x="153" y="1311"/>
                    </a:cubicBezTo>
                    <a:cubicBezTo>
                      <a:pt x="165" y="1311"/>
                      <a:pt x="155" y="1295"/>
                      <a:pt x="155" y="1295"/>
                    </a:cubicBezTo>
                    <a:cubicBezTo>
                      <a:pt x="180" y="1297"/>
                      <a:pt x="180" y="1297"/>
                      <a:pt x="180" y="1297"/>
                    </a:cubicBezTo>
                    <a:cubicBezTo>
                      <a:pt x="186" y="1285"/>
                      <a:pt x="186" y="1285"/>
                      <a:pt x="186" y="1285"/>
                    </a:cubicBezTo>
                    <a:cubicBezTo>
                      <a:pt x="213" y="1281"/>
                      <a:pt x="213" y="1281"/>
                      <a:pt x="213" y="1281"/>
                    </a:cubicBezTo>
                    <a:cubicBezTo>
                      <a:pt x="213" y="1281"/>
                      <a:pt x="237" y="1256"/>
                      <a:pt x="250" y="1255"/>
                    </a:cubicBezTo>
                    <a:cubicBezTo>
                      <a:pt x="262" y="1255"/>
                      <a:pt x="274" y="1270"/>
                      <a:pt x="281" y="1268"/>
                    </a:cubicBezTo>
                    <a:cubicBezTo>
                      <a:pt x="289" y="1266"/>
                      <a:pt x="326" y="1248"/>
                      <a:pt x="326" y="1248"/>
                    </a:cubicBezTo>
                    <a:cubicBezTo>
                      <a:pt x="326" y="1248"/>
                      <a:pt x="348" y="1258"/>
                      <a:pt x="359" y="1256"/>
                    </a:cubicBezTo>
                    <a:cubicBezTo>
                      <a:pt x="370" y="1255"/>
                      <a:pt x="377" y="1245"/>
                      <a:pt x="384" y="1244"/>
                    </a:cubicBezTo>
                    <a:cubicBezTo>
                      <a:pt x="392" y="1244"/>
                      <a:pt x="411" y="1256"/>
                      <a:pt x="426" y="1253"/>
                    </a:cubicBezTo>
                    <a:cubicBezTo>
                      <a:pt x="441" y="1250"/>
                      <a:pt x="438" y="1231"/>
                      <a:pt x="438" y="1231"/>
                    </a:cubicBezTo>
                    <a:cubicBezTo>
                      <a:pt x="438" y="1231"/>
                      <a:pt x="450" y="1228"/>
                      <a:pt x="454" y="1225"/>
                    </a:cubicBezTo>
                    <a:cubicBezTo>
                      <a:pt x="459" y="1222"/>
                      <a:pt x="465" y="1195"/>
                      <a:pt x="478" y="1183"/>
                    </a:cubicBezTo>
                    <a:cubicBezTo>
                      <a:pt x="491" y="1171"/>
                      <a:pt x="524" y="1179"/>
                      <a:pt x="535" y="1176"/>
                    </a:cubicBezTo>
                    <a:cubicBezTo>
                      <a:pt x="545" y="1174"/>
                      <a:pt x="579" y="1155"/>
                      <a:pt x="594" y="1153"/>
                    </a:cubicBezTo>
                    <a:cubicBezTo>
                      <a:pt x="610" y="1151"/>
                      <a:pt x="612" y="1158"/>
                      <a:pt x="631" y="1161"/>
                    </a:cubicBezTo>
                    <a:cubicBezTo>
                      <a:pt x="650" y="1164"/>
                      <a:pt x="697" y="1131"/>
                      <a:pt x="716" y="1125"/>
                    </a:cubicBezTo>
                    <a:cubicBezTo>
                      <a:pt x="736" y="1119"/>
                      <a:pt x="819" y="1113"/>
                      <a:pt x="819" y="1113"/>
                    </a:cubicBezTo>
                    <a:cubicBezTo>
                      <a:pt x="826" y="1106"/>
                      <a:pt x="826" y="1106"/>
                      <a:pt x="826" y="1106"/>
                    </a:cubicBezTo>
                    <a:cubicBezTo>
                      <a:pt x="826" y="1106"/>
                      <a:pt x="854" y="1131"/>
                      <a:pt x="872" y="1138"/>
                    </a:cubicBezTo>
                    <a:cubicBezTo>
                      <a:pt x="889" y="1145"/>
                      <a:pt x="896" y="1136"/>
                      <a:pt x="896" y="1136"/>
                    </a:cubicBezTo>
                    <a:cubicBezTo>
                      <a:pt x="896" y="1136"/>
                      <a:pt x="899" y="1153"/>
                      <a:pt x="907" y="1156"/>
                    </a:cubicBezTo>
                    <a:cubicBezTo>
                      <a:pt x="915" y="1159"/>
                      <a:pt x="920" y="1152"/>
                      <a:pt x="920" y="1152"/>
                    </a:cubicBezTo>
                    <a:cubicBezTo>
                      <a:pt x="923" y="1167"/>
                      <a:pt x="923" y="1167"/>
                      <a:pt x="923" y="1167"/>
                    </a:cubicBezTo>
                    <a:cubicBezTo>
                      <a:pt x="923" y="1167"/>
                      <a:pt x="935" y="1165"/>
                      <a:pt x="936" y="1174"/>
                    </a:cubicBezTo>
                    <a:cubicBezTo>
                      <a:pt x="937" y="1182"/>
                      <a:pt x="918" y="1206"/>
                      <a:pt x="918" y="1206"/>
                    </a:cubicBezTo>
                    <a:cubicBezTo>
                      <a:pt x="932" y="1225"/>
                      <a:pt x="932" y="1225"/>
                      <a:pt x="932" y="1225"/>
                    </a:cubicBezTo>
                    <a:cubicBezTo>
                      <a:pt x="941" y="1216"/>
                      <a:pt x="941" y="1216"/>
                      <a:pt x="941" y="1216"/>
                    </a:cubicBezTo>
                    <a:cubicBezTo>
                      <a:pt x="954" y="1243"/>
                      <a:pt x="954" y="1243"/>
                      <a:pt x="954" y="1243"/>
                    </a:cubicBezTo>
                    <a:cubicBezTo>
                      <a:pt x="954" y="1243"/>
                      <a:pt x="963" y="1270"/>
                      <a:pt x="964" y="1279"/>
                    </a:cubicBezTo>
                    <a:cubicBezTo>
                      <a:pt x="965" y="1287"/>
                      <a:pt x="937" y="1280"/>
                      <a:pt x="937" y="1280"/>
                    </a:cubicBezTo>
                    <a:cubicBezTo>
                      <a:pt x="944" y="1303"/>
                      <a:pt x="944" y="1303"/>
                      <a:pt x="944" y="1303"/>
                    </a:cubicBezTo>
                    <a:cubicBezTo>
                      <a:pt x="944" y="1303"/>
                      <a:pt x="953" y="1303"/>
                      <a:pt x="962" y="1304"/>
                    </a:cubicBezTo>
                    <a:cubicBezTo>
                      <a:pt x="971" y="1304"/>
                      <a:pt x="970" y="1311"/>
                      <a:pt x="970" y="1311"/>
                    </a:cubicBezTo>
                    <a:cubicBezTo>
                      <a:pt x="983" y="1308"/>
                      <a:pt x="983" y="1308"/>
                      <a:pt x="983" y="1308"/>
                    </a:cubicBezTo>
                    <a:cubicBezTo>
                      <a:pt x="983" y="1308"/>
                      <a:pt x="979" y="1294"/>
                      <a:pt x="979" y="1283"/>
                    </a:cubicBezTo>
                    <a:cubicBezTo>
                      <a:pt x="980" y="1272"/>
                      <a:pt x="998" y="1263"/>
                      <a:pt x="1010" y="1261"/>
                    </a:cubicBezTo>
                    <a:cubicBezTo>
                      <a:pt x="1022" y="1258"/>
                      <a:pt x="1045" y="1222"/>
                      <a:pt x="1045" y="1222"/>
                    </a:cubicBezTo>
                    <a:cubicBezTo>
                      <a:pt x="1060" y="1224"/>
                      <a:pt x="1060" y="1224"/>
                      <a:pt x="1060" y="1224"/>
                    </a:cubicBezTo>
                    <a:cubicBezTo>
                      <a:pt x="1074" y="1191"/>
                      <a:pt x="1074" y="1191"/>
                      <a:pt x="1074" y="1191"/>
                    </a:cubicBezTo>
                    <a:cubicBezTo>
                      <a:pt x="1074" y="1191"/>
                      <a:pt x="1093" y="1188"/>
                      <a:pt x="1102" y="1187"/>
                    </a:cubicBezTo>
                    <a:cubicBezTo>
                      <a:pt x="1110" y="1186"/>
                      <a:pt x="1115" y="1156"/>
                      <a:pt x="1115" y="1156"/>
                    </a:cubicBezTo>
                    <a:cubicBezTo>
                      <a:pt x="1115" y="1156"/>
                      <a:pt x="1120" y="1180"/>
                      <a:pt x="1121" y="1187"/>
                    </a:cubicBezTo>
                    <a:cubicBezTo>
                      <a:pt x="1122" y="1195"/>
                      <a:pt x="1093" y="1209"/>
                      <a:pt x="1093" y="1209"/>
                    </a:cubicBezTo>
                    <a:cubicBezTo>
                      <a:pt x="1083" y="1210"/>
                      <a:pt x="1083" y="1210"/>
                      <a:pt x="1083" y="1210"/>
                    </a:cubicBezTo>
                    <a:cubicBezTo>
                      <a:pt x="1078" y="1217"/>
                      <a:pt x="1078" y="1217"/>
                      <a:pt x="1078" y="1217"/>
                    </a:cubicBezTo>
                    <a:cubicBezTo>
                      <a:pt x="1089" y="1240"/>
                      <a:pt x="1089" y="1240"/>
                      <a:pt x="1089" y="1240"/>
                    </a:cubicBezTo>
                    <a:cubicBezTo>
                      <a:pt x="1089" y="1240"/>
                      <a:pt x="1079" y="1244"/>
                      <a:pt x="1072" y="1248"/>
                    </a:cubicBezTo>
                    <a:cubicBezTo>
                      <a:pt x="1065" y="1253"/>
                      <a:pt x="1047" y="1276"/>
                      <a:pt x="1047" y="1276"/>
                    </a:cubicBezTo>
                    <a:cubicBezTo>
                      <a:pt x="1047" y="1276"/>
                      <a:pt x="1042" y="1295"/>
                      <a:pt x="1035" y="1299"/>
                    </a:cubicBezTo>
                    <a:cubicBezTo>
                      <a:pt x="1028" y="1304"/>
                      <a:pt x="1004" y="1313"/>
                      <a:pt x="1011" y="1319"/>
                    </a:cubicBezTo>
                    <a:cubicBezTo>
                      <a:pt x="1018" y="1326"/>
                      <a:pt x="1045" y="1316"/>
                      <a:pt x="1054" y="1313"/>
                    </a:cubicBezTo>
                    <a:cubicBezTo>
                      <a:pt x="1062" y="1309"/>
                      <a:pt x="1063" y="1296"/>
                      <a:pt x="1069" y="1287"/>
                    </a:cubicBezTo>
                    <a:cubicBezTo>
                      <a:pt x="1076" y="1277"/>
                      <a:pt x="1090" y="1267"/>
                      <a:pt x="1090" y="1267"/>
                    </a:cubicBezTo>
                    <a:cubicBezTo>
                      <a:pt x="1090" y="1267"/>
                      <a:pt x="1093" y="1292"/>
                      <a:pt x="1095" y="1298"/>
                    </a:cubicBezTo>
                    <a:cubicBezTo>
                      <a:pt x="1097" y="1304"/>
                      <a:pt x="1084" y="1315"/>
                      <a:pt x="1075" y="1320"/>
                    </a:cubicBezTo>
                    <a:cubicBezTo>
                      <a:pt x="1067" y="1325"/>
                      <a:pt x="1066" y="1333"/>
                      <a:pt x="1072" y="1339"/>
                    </a:cubicBezTo>
                    <a:cubicBezTo>
                      <a:pt x="1079" y="1344"/>
                      <a:pt x="1110" y="1344"/>
                      <a:pt x="1110" y="1344"/>
                    </a:cubicBezTo>
                    <a:cubicBezTo>
                      <a:pt x="1115" y="1351"/>
                      <a:pt x="1115" y="1351"/>
                      <a:pt x="1115" y="1351"/>
                    </a:cubicBezTo>
                    <a:cubicBezTo>
                      <a:pt x="1100" y="1364"/>
                      <a:pt x="1100" y="1364"/>
                      <a:pt x="1100" y="1364"/>
                    </a:cubicBezTo>
                    <a:cubicBezTo>
                      <a:pt x="1100" y="1364"/>
                      <a:pt x="1116" y="1393"/>
                      <a:pt x="1118" y="1403"/>
                    </a:cubicBezTo>
                    <a:cubicBezTo>
                      <a:pt x="1121" y="1414"/>
                      <a:pt x="1097" y="1430"/>
                      <a:pt x="1088" y="1441"/>
                    </a:cubicBezTo>
                    <a:cubicBezTo>
                      <a:pt x="1078" y="1452"/>
                      <a:pt x="1110" y="1474"/>
                      <a:pt x="1118" y="1477"/>
                    </a:cubicBezTo>
                    <a:cubicBezTo>
                      <a:pt x="1125" y="1480"/>
                      <a:pt x="1139" y="1500"/>
                      <a:pt x="1154" y="1505"/>
                    </a:cubicBezTo>
                    <a:cubicBezTo>
                      <a:pt x="1169" y="1510"/>
                      <a:pt x="1180" y="1501"/>
                      <a:pt x="1194" y="1504"/>
                    </a:cubicBezTo>
                    <a:cubicBezTo>
                      <a:pt x="1207" y="1507"/>
                      <a:pt x="1210" y="1524"/>
                      <a:pt x="1229" y="1527"/>
                    </a:cubicBezTo>
                    <a:cubicBezTo>
                      <a:pt x="1249" y="1531"/>
                      <a:pt x="1297" y="1498"/>
                      <a:pt x="1297" y="1498"/>
                    </a:cubicBezTo>
                    <a:cubicBezTo>
                      <a:pt x="1297" y="1498"/>
                      <a:pt x="1290" y="1484"/>
                      <a:pt x="1305" y="1475"/>
                    </a:cubicBezTo>
                    <a:cubicBezTo>
                      <a:pt x="1320" y="1466"/>
                      <a:pt x="1319" y="1502"/>
                      <a:pt x="1319" y="1502"/>
                    </a:cubicBezTo>
                    <a:cubicBezTo>
                      <a:pt x="1330" y="1501"/>
                      <a:pt x="1330" y="1501"/>
                      <a:pt x="1330" y="1501"/>
                    </a:cubicBezTo>
                    <a:cubicBezTo>
                      <a:pt x="1320" y="1517"/>
                      <a:pt x="1320" y="1517"/>
                      <a:pt x="1320" y="1517"/>
                    </a:cubicBezTo>
                    <a:cubicBezTo>
                      <a:pt x="1333" y="1518"/>
                      <a:pt x="1333" y="1518"/>
                      <a:pt x="1333" y="1518"/>
                    </a:cubicBezTo>
                    <a:cubicBezTo>
                      <a:pt x="1333" y="1518"/>
                      <a:pt x="1334" y="1530"/>
                      <a:pt x="1341" y="1539"/>
                    </a:cubicBezTo>
                    <a:cubicBezTo>
                      <a:pt x="1347" y="1547"/>
                      <a:pt x="1354" y="1543"/>
                      <a:pt x="1354" y="1543"/>
                    </a:cubicBezTo>
                    <a:cubicBezTo>
                      <a:pt x="1360" y="1532"/>
                      <a:pt x="1360" y="1532"/>
                      <a:pt x="1360" y="1532"/>
                    </a:cubicBezTo>
                    <a:cubicBezTo>
                      <a:pt x="1360" y="1532"/>
                      <a:pt x="1378" y="1530"/>
                      <a:pt x="1388" y="1521"/>
                    </a:cubicBezTo>
                    <a:cubicBezTo>
                      <a:pt x="1399" y="1513"/>
                      <a:pt x="1443" y="1482"/>
                      <a:pt x="1443" y="1482"/>
                    </a:cubicBezTo>
                    <a:cubicBezTo>
                      <a:pt x="1438" y="1472"/>
                      <a:pt x="1438" y="1472"/>
                      <a:pt x="1438" y="1472"/>
                    </a:cubicBezTo>
                    <a:cubicBezTo>
                      <a:pt x="1462" y="1468"/>
                      <a:pt x="1462" y="1468"/>
                      <a:pt x="1462" y="1468"/>
                    </a:cubicBezTo>
                    <a:cubicBezTo>
                      <a:pt x="1471" y="1476"/>
                      <a:pt x="1471" y="1476"/>
                      <a:pt x="1471" y="1476"/>
                    </a:cubicBezTo>
                    <a:cubicBezTo>
                      <a:pt x="1471" y="1476"/>
                      <a:pt x="1510" y="1469"/>
                      <a:pt x="1533" y="1461"/>
                    </a:cubicBezTo>
                    <a:cubicBezTo>
                      <a:pt x="1555" y="1452"/>
                      <a:pt x="1557" y="1408"/>
                      <a:pt x="1560" y="1396"/>
                    </a:cubicBezTo>
                    <a:cubicBezTo>
                      <a:pt x="1564" y="1385"/>
                      <a:pt x="1590" y="1370"/>
                      <a:pt x="1590" y="1370"/>
                    </a:cubicBezTo>
                    <a:cubicBezTo>
                      <a:pt x="1590" y="1355"/>
                      <a:pt x="1590" y="1355"/>
                      <a:pt x="1590" y="1355"/>
                    </a:cubicBezTo>
                    <a:cubicBezTo>
                      <a:pt x="1590" y="1355"/>
                      <a:pt x="1605" y="1349"/>
                      <a:pt x="1613" y="1338"/>
                    </a:cubicBezTo>
                    <a:cubicBezTo>
                      <a:pt x="1620" y="1328"/>
                      <a:pt x="1631" y="1314"/>
                      <a:pt x="1631" y="1314"/>
                    </a:cubicBezTo>
                    <a:cubicBezTo>
                      <a:pt x="1631" y="1314"/>
                      <a:pt x="1633" y="1285"/>
                      <a:pt x="1641" y="1275"/>
                    </a:cubicBezTo>
                    <a:cubicBezTo>
                      <a:pt x="1648" y="1266"/>
                      <a:pt x="1682" y="1228"/>
                      <a:pt x="1695" y="1222"/>
                    </a:cubicBezTo>
                    <a:cubicBezTo>
                      <a:pt x="1707" y="1216"/>
                      <a:pt x="1709" y="1185"/>
                      <a:pt x="1709" y="1185"/>
                    </a:cubicBezTo>
                    <a:cubicBezTo>
                      <a:pt x="1709" y="1185"/>
                      <a:pt x="1732" y="1189"/>
                      <a:pt x="1741" y="1179"/>
                    </a:cubicBezTo>
                    <a:cubicBezTo>
                      <a:pt x="1750" y="1170"/>
                      <a:pt x="1797" y="1111"/>
                      <a:pt x="1800" y="1104"/>
                    </a:cubicBezTo>
                    <a:cubicBezTo>
                      <a:pt x="1804" y="1098"/>
                      <a:pt x="1803" y="1067"/>
                      <a:pt x="1813" y="1060"/>
                    </a:cubicBezTo>
                    <a:cubicBezTo>
                      <a:pt x="1822" y="1053"/>
                      <a:pt x="1864" y="971"/>
                      <a:pt x="1874" y="952"/>
                    </a:cubicBezTo>
                    <a:cubicBezTo>
                      <a:pt x="1884" y="933"/>
                      <a:pt x="1872" y="920"/>
                      <a:pt x="1871" y="907"/>
                    </a:cubicBezTo>
                    <a:cubicBezTo>
                      <a:pt x="1870" y="894"/>
                      <a:pt x="1880" y="873"/>
                      <a:pt x="1889" y="859"/>
                    </a:cubicBezTo>
                    <a:cubicBezTo>
                      <a:pt x="1898" y="845"/>
                      <a:pt x="1888" y="783"/>
                      <a:pt x="1888" y="783"/>
                    </a:cubicBezTo>
                    <a:lnTo>
                      <a:pt x="1869" y="774"/>
                    </a:lnTo>
                    <a:close/>
                    <a:moveTo>
                      <a:pt x="1347" y="1624"/>
                    </a:moveTo>
                    <a:cubicBezTo>
                      <a:pt x="1349" y="1631"/>
                      <a:pt x="1373" y="1619"/>
                      <a:pt x="1364" y="1612"/>
                    </a:cubicBezTo>
                    <a:cubicBezTo>
                      <a:pt x="1355" y="1605"/>
                      <a:pt x="1347" y="1624"/>
                      <a:pt x="1347" y="1624"/>
                    </a:cubicBezTo>
                    <a:close/>
                    <a:moveTo>
                      <a:pt x="1332" y="1632"/>
                    </a:moveTo>
                    <a:cubicBezTo>
                      <a:pt x="1323" y="1626"/>
                      <a:pt x="1312" y="1646"/>
                      <a:pt x="1312" y="1646"/>
                    </a:cubicBezTo>
                    <a:cubicBezTo>
                      <a:pt x="1312" y="1646"/>
                      <a:pt x="1308" y="1640"/>
                      <a:pt x="1304" y="1640"/>
                    </a:cubicBezTo>
                    <a:cubicBezTo>
                      <a:pt x="1300" y="1639"/>
                      <a:pt x="1277" y="1643"/>
                      <a:pt x="1277" y="1643"/>
                    </a:cubicBezTo>
                    <a:cubicBezTo>
                      <a:pt x="1274" y="1651"/>
                      <a:pt x="1274" y="1651"/>
                      <a:pt x="1274" y="1651"/>
                    </a:cubicBezTo>
                    <a:cubicBezTo>
                      <a:pt x="1261" y="1640"/>
                      <a:pt x="1261" y="1640"/>
                      <a:pt x="1261" y="1640"/>
                    </a:cubicBezTo>
                    <a:cubicBezTo>
                      <a:pt x="1236" y="1638"/>
                      <a:pt x="1236" y="1638"/>
                      <a:pt x="1236" y="1638"/>
                    </a:cubicBezTo>
                    <a:cubicBezTo>
                      <a:pt x="1221" y="1620"/>
                      <a:pt x="1221" y="1620"/>
                      <a:pt x="1221" y="1620"/>
                    </a:cubicBezTo>
                    <a:cubicBezTo>
                      <a:pt x="1221" y="1620"/>
                      <a:pt x="1216" y="1623"/>
                      <a:pt x="1210" y="1624"/>
                    </a:cubicBezTo>
                    <a:cubicBezTo>
                      <a:pt x="1205" y="1625"/>
                      <a:pt x="1188" y="1605"/>
                      <a:pt x="1188" y="1605"/>
                    </a:cubicBezTo>
                    <a:cubicBezTo>
                      <a:pt x="1184" y="1616"/>
                      <a:pt x="1184" y="1616"/>
                      <a:pt x="1184" y="1616"/>
                    </a:cubicBezTo>
                    <a:cubicBezTo>
                      <a:pt x="1188" y="1629"/>
                      <a:pt x="1188" y="1629"/>
                      <a:pt x="1188" y="1629"/>
                    </a:cubicBezTo>
                    <a:cubicBezTo>
                      <a:pt x="1188" y="1629"/>
                      <a:pt x="1189" y="1645"/>
                      <a:pt x="1187" y="1650"/>
                    </a:cubicBezTo>
                    <a:cubicBezTo>
                      <a:pt x="1185" y="1655"/>
                      <a:pt x="1179" y="1663"/>
                      <a:pt x="1185" y="1674"/>
                    </a:cubicBezTo>
                    <a:cubicBezTo>
                      <a:pt x="1191" y="1685"/>
                      <a:pt x="1184" y="1691"/>
                      <a:pt x="1176" y="1694"/>
                    </a:cubicBezTo>
                    <a:cubicBezTo>
                      <a:pt x="1167" y="1696"/>
                      <a:pt x="1160" y="1686"/>
                      <a:pt x="1160" y="1686"/>
                    </a:cubicBezTo>
                    <a:cubicBezTo>
                      <a:pt x="1160" y="1686"/>
                      <a:pt x="1156" y="1700"/>
                      <a:pt x="1155" y="1713"/>
                    </a:cubicBezTo>
                    <a:cubicBezTo>
                      <a:pt x="1154" y="1727"/>
                      <a:pt x="1166" y="1748"/>
                      <a:pt x="1166" y="1748"/>
                    </a:cubicBezTo>
                    <a:cubicBezTo>
                      <a:pt x="1181" y="1750"/>
                      <a:pt x="1181" y="1750"/>
                      <a:pt x="1181" y="1750"/>
                    </a:cubicBezTo>
                    <a:cubicBezTo>
                      <a:pt x="1168" y="1757"/>
                      <a:pt x="1168" y="1757"/>
                      <a:pt x="1168" y="1757"/>
                    </a:cubicBezTo>
                    <a:cubicBezTo>
                      <a:pt x="1173" y="1774"/>
                      <a:pt x="1173" y="1774"/>
                      <a:pt x="1173" y="1774"/>
                    </a:cubicBezTo>
                    <a:cubicBezTo>
                      <a:pt x="1173" y="1774"/>
                      <a:pt x="1185" y="1769"/>
                      <a:pt x="1191" y="1766"/>
                    </a:cubicBezTo>
                    <a:cubicBezTo>
                      <a:pt x="1198" y="1763"/>
                      <a:pt x="1203" y="1773"/>
                      <a:pt x="1214" y="1769"/>
                    </a:cubicBezTo>
                    <a:cubicBezTo>
                      <a:pt x="1225" y="1764"/>
                      <a:pt x="1232" y="1748"/>
                      <a:pt x="1239" y="1752"/>
                    </a:cubicBezTo>
                    <a:cubicBezTo>
                      <a:pt x="1247" y="1757"/>
                      <a:pt x="1236" y="1768"/>
                      <a:pt x="1236" y="1768"/>
                    </a:cubicBezTo>
                    <a:cubicBezTo>
                      <a:pt x="1247" y="1772"/>
                      <a:pt x="1247" y="1772"/>
                      <a:pt x="1247" y="1772"/>
                    </a:cubicBezTo>
                    <a:cubicBezTo>
                      <a:pt x="1247" y="1772"/>
                      <a:pt x="1268" y="1744"/>
                      <a:pt x="1277" y="1738"/>
                    </a:cubicBezTo>
                    <a:cubicBezTo>
                      <a:pt x="1285" y="1733"/>
                      <a:pt x="1268" y="1726"/>
                      <a:pt x="1268" y="1726"/>
                    </a:cubicBezTo>
                    <a:cubicBezTo>
                      <a:pt x="1282" y="1706"/>
                      <a:pt x="1282" y="1706"/>
                      <a:pt x="1282" y="1706"/>
                    </a:cubicBezTo>
                    <a:cubicBezTo>
                      <a:pt x="1282" y="1706"/>
                      <a:pt x="1292" y="1710"/>
                      <a:pt x="1303" y="1704"/>
                    </a:cubicBezTo>
                    <a:cubicBezTo>
                      <a:pt x="1314" y="1699"/>
                      <a:pt x="1305" y="1678"/>
                      <a:pt x="1315" y="1667"/>
                    </a:cubicBezTo>
                    <a:cubicBezTo>
                      <a:pt x="1326" y="1656"/>
                      <a:pt x="1340" y="1638"/>
                      <a:pt x="1332" y="1632"/>
                    </a:cubicBezTo>
                    <a:close/>
                    <a:moveTo>
                      <a:pt x="1269" y="162"/>
                    </a:moveTo>
                    <a:cubicBezTo>
                      <a:pt x="1263" y="162"/>
                      <a:pt x="1259" y="193"/>
                      <a:pt x="1259" y="193"/>
                    </a:cubicBezTo>
                    <a:cubicBezTo>
                      <a:pt x="1269" y="207"/>
                      <a:pt x="1290" y="195"/>
                      <a:pt x="1290" y="195"/>
                    </a:cubicBezTo>
                    <a:cubicBezTo>
                      <a:pt x="1286" y="186"/>
                      <a:pt x="1286" y="186"/>
                      <a:pt x="1286" y="186"/>
                    </a:cubicBezTo>
                    <a:cubicBezTo>
                      <a:pt x="1290" y="167"/>
                      <a:pt x="1290" y="167"/>
                      <a:pt x="1290" y="167"/>
                    </a:cubicBezTo>
                    <a:cubicBezTo>
                      <a:pt x="1290" y="167"/>
                      <a:pt x="1274" y="162"/>
                      <a:pt x="1269" y="162"/>
                    </a:cubicBezTo>
                    <a:close/>
                    <a:moveTo>
                      <a:pt x="1182" y="1554"/>
                    </a:moveTo>
                    <a:cubicBezTo>
                      <a:pt x="1175" y="1581"/>
                      <a:pt x="1175" y="1581"/>
                      <a:pt x="1175" y="1581"/>
                    </a:cubicBezTo>
                    <a:cubicBezTo>
                      <a:pt x="1209" y="1549"/>
                      <a:pt x="1209" y="1549"/>
                      <a:pt x="1209" y="1549"/>
                    </a:cubicBezTo>
                    <a:lnTo>
                      <a:pt x="1182" y="1554"/>
                    </a:lnTo>
                    <a:close/>
                    <a:moveTo>
                      <a:pt x="1357" y="1597"/>
                    </a:moveTo>
                    <a:cubicBezTo>
                      <a:pt x="1345" y="1572"/>
                      <a:pt x="1345" y="1572"/>
                      <a:pt x="1345" y="1572"/>
                    </a:cubicBezTo>
                    <a:cubicBezTo>
                      <a:pt x="1345" y="1572"/>
                      <a:pt x="1333" y="1579"/>
                      <a:pt x="1332" y="1587"/>
                    </a:cubicBezTo>
                    <a:cubicBezTo>
                      <a:pt x="1332" y="1594"/>
                      <a:pt x="1334" y="1597"/>
                      <a:pt x="1343" y="1600"/>
                    </a:cubicBezTo>
                    <a:cubicBezTo>
                      <a:pt x="1352" y="1603"/>
                      <a:pt x="1357" y="1597"/>
                      <a:pt x="1357" y="1597"/>
                    </a:cubicBezTo>
                    <a:close/>
                  </a:path>
                </a:pathLst>
              </a:custGeom>
              <a:solidFill>
                <a:schemeClr val="accent4"/>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10" name="Asia and Middle East"/>
            <p:cNvGrpSpPr/>
            <p:nvPr/>
          </p:nvGrpSpPr>
          <p:grpSpPr bwMode="gray">
            <a:xfrm>
              <a:off x="6314811" y="1460913"/>
              <a:ext cx="4581038" cy="3180217"/>
              <a:chOff x="6097295" y="1770048"/>
              <a:chExt cx="3807485" cy="2643551"/>
            </a:xfrm>
          </p:grpSpPr>
          <p:sp>
            <p:nvSpPr>
              <p:cNvPr id="11" name="Sri Lanka"/>
              <p:cNvSpPr>
                <a:spLocks/>
              </p:cNvSpPr>
              <p:nvPr/>
            </p:nvSpPr>
            <p:spPr bwMode="gray">
              <a:xfrm>
                <a:off x="7723177" y="3788414"/>
                <a:ext cx="76213" cy="128528"/>
              </a:xfrm>
              <a:custGeom>
                <a:avLst/>
                <a:gdLst>
                  <a:gd name="T0" fmla="*/ 19 w 136"/>
                  <a:gd name="T1" fmla="*/ 9 h 228"/>
                  <a:gd name="T2" fmla="*/ 62 w 136"/>
                  <a:gd name="T3" fmla="*/ 29 h 228"/>
                  <a:gd name="T4" fmla="*/ 91 w 136"/>
                  <a:gd name="T5" fmla="*/ 65 h 228"/>
                  <a:gd name="T6" fmla="*/ 87 w 136"/>
                  <a:gd name="T7" fmla="*/ 86 h 228"/>
                  <a:gd name="T8" fmla="*/ 104 w 136"/>
                  <a:gd name="T9" fmla="*/ 82 h 228"/>
                  <a:gd name="T10" fmla="*/ 105 w 136"/>
                  <a:gd name="T11" fmla="*/ 120 h 228"/>
                  <a:gd name="T12" fmla="*/ 105 w 136"/>
                  <a:gd name="T13" fmla="*/ 190 h 228"/>
                  <a:gd name="T14" fmla="*/ 19 w 136"/>
                  <a:gd name="T15" fmla="*/ 194 h 228"/>
                  <a:gd name="T16" fmla="*/ 10 w 136"/>
                  <a:gd name="T17" fmla="*/ 99 h 228"/>
                  <a:gd name="T18" fmla="*/ 25 w 136"/>
                  <a:gd name="T19" fmla="*/ 59 h 228"/>
                  <a:gd name="T20" fmla="*/ 5 w 136"/>
                  <a:gd name="T21" fmla="*/ 32 h 228"/>
                  <a:gd name="T22" fmla="*/ 18 w 136"/>
                  <a:gd name="T23" fmla="*/ 32 h 228"/>
                  <a:gd name="T24" fmla="*/ 19 w 136"/>
                  <a:gd name="T25" fmla="*/ 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 h="228">
                    <a:moveTo>
                      <a:pt x="19" y="9"/>
                    </a:moveTo>
                    <a:cubicBezTo>
                      <a:pt x="35" y="0"/>
                      <a:pt x="46" y="7"/>
                      <a:pt x="62" y="29"/>
                    </a:cubicBezTo>
                    <a:cubicBezTo>
                      <a:pt x="78" y="50"/>
                      <a:pt x="91" y="65"/>
                      <a:pt x="91" y="65"/>
                    </a:cubicBezTo>
                    <a:cubicBezTo>
                      <a:pt x="87" y="86"/>
                      <a:pt x="87" y="86"/>
                      <a:pt x="87" y="86"/>
                    </a:cubicBezTo>
                    <a:cubicBezTo>
                      <a:pt x="104" y="82"/>
                      <a:pt x="104" y="82"/>
                      <a:pt x="104" y="82"/>
                    </a:cubicBezTo>
                    <a:cubicBezTo>
                      <a:pt x="105" y="120"/>
                      <a:pt x="105" y="120"/>
                      <a:pt x="105" y="120"/>
                    </a:cubicBezTo>
                    <a:cubicBezTo>
                      <a:pt x="105" y="120"/>
                      <a:pt x="136" y="176"/>
                      <a:pt x="105" y="190"/>
                    </a:cubicBezTo>
                    <a:cubicBezTo>
                      <a:pt x="75" y="204"/>
                      <a:pt x="37" y="228"/>
                      <a:pt x="19" y="194"/>
                    </a:cubicBezTo>
                    <a:cubicBezTo>
                      <a:pt x="1" y="160"/>
                      <a:pt x="0" y="106"/>
                      <a:pt x="10" y="99"/>
                    </a:cubicBezTo>
                    <a:cubicBezTo>
                      <a:pt x="21" y="91"/>
                      <a:pt x="25" y="59"/>
                      <a:pt x="25" y="59"/>
                    </a:cubicBezTo>
                    <a:cubicBezTo>
                      <a:pt x="5" y="32"/>
                      <a:pt x="5" y="32"/>
                      <a:pt x="5" y="32"/>
                    </a:cubicBezTo>
                    <a:cubicBezTo>
                      <a:pt x="18" y="32"/>
                      <a:pt x="18" y="32"/>
                      <a:pt x="18" y="32"/>
                    </a:cubicBezTo>
                    <a:lnTo>
                      <a:pt x="19" y="9"/>
                    </a:ln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2" name="Philippines"/>
              <p:cNvSpPr>
                <a:spLocks noEditPoints="1"/>
              </p:cNvSpPr>
              <p:nvPr/>
            </p:nvSpPr>
            <p:spPr bwMode="gray">
              <a:xfrm>
                <a:off x="8712361" y="3518664"/>
                <a:ext cx="273097" cy="449055"/>
              </a:xfrm>
              <a:custGeom>
                <a:avLst/>
                <a:gdLst>
                  <a:gd name="T0" fmla="*/ 475 w 487"/>
                  <a:gd name="T1" fmla="*/ 801 h 801"/>
                  <a:gd name="T2" fmla="*/ 476 w 487"/>
                  <a:gd name="T3" fmla="*/ 763 h 801"/>
                  <a:gd name="T4" fmla="*/ 395 w 487"/>
                  <a:gd name="T5" fmla="*/ 758 h 801"/>
                  <a:gd name="T6" fmla="*/ 187 w 487"/>
                  <a:gd name="T7" fmla="*/ 700 h 801"/>
                  <a:gd name="T8" fmla="*/ 175 w 487"/>
                  <a:gd name="T9" fmla="*/ 693 h 801"/>
                  <a:gd name="T10" fmla="*/ 346 w 487"/>
                  <a:gd name="T11" fmla="*/ 393 h 801"/>
                  <a:gd name="T12" fmla="*/ 408 w 487"/>
                  <a:gd name="T13" fmla="*/ 418 h 801"/>
                  <a:gd name="T14" fmla="*/ 321 w 487"/>
                  <a:gd name="T15" fmla="*/ 337 h 801"/>
                  <a:gd name="T16" fmla="*/ 325 w 487"/>
                  <a:gd name="T17" fmla="*/ 499 h 801"/>
                  <a:gd name="T18" fmla="*/ 301 w 487"/>
                  <a:gd name="T19" fmla="*/ 414 h 801"/>
                  <a:gd name="T20" fmla="*/ 358 w 487"/>
                  <a:gd name="T21" fmla="*/ 492 h 801"/>
                  <a:gd name="T22" fmla="*/ 337 w 487"/>
                  <a:gd name="T23" fmla="*/ 494 h 801"/>
                  <a:gd name="T24" fmla="*/ 360 w 487"/>
                  <a:gd name="T25" fmla="*/ 416 h 801"/>
                  <a:gd name="T26" fmla="*/ 352 w 487"/>
                  <a:gd name="T27" fmla="*/ 436 h 801"/>
                  <a:gd name="T28" fmla="*/ 391 w 487"/>
                  <a:gd name="T29" fmla="*/ 441 h 801"/>
                  <a:gd name="T30" fmla="*/ 103 w 487"/>
                  <a:gd name="T31" fmla="*/ 405 h 801"/>
                  <a:gd name="T32" fmla="*/ 79 w 487"/>
                  <a:gd name="T33" fmla="*/ 472 h 801"/>
                  <a:gd name="T34" fmla="*/ 55 w 487"/>
                  <a:gd name="T35" fmla="*/ 514 h 801"/>
                  <a:gd name="T36" fmla="*/ 31 w 487"/>
                  <a:gd name="T37" fmla="*/ 557 h 801"/>
                  <a:gd name="T38" fmla="*/ 71 w 487"/>
                  <a:gd name="T39" fmla="*/ 503 h 801"/>
                  <a:gd name="T40" fmla="*/ 117 w 487"/>
                  <a:gd name="T41" fmla="*/ 403 h 801"/>
                  <a:gd name="T42" fmla="*/ 259 w 487"/>
                  <a:gd name="T43" fmla="*/ 679 h 801"/>
                  <a:gd name="T44" fmla="*/ 451 w 487"/>
                  <a:gd name="T45" fmla="*/ 560 h 801"/>
                  <a:gd name="T46" fmla="*/ 413 w 487"/>
                  <a:gd name="T47" fmla="*/ 526 h 801"/>
                  <a:gd name="T48" fmla="*/ 362 w 487"/>
                  <a:gd name="T49" fmla="*/ 552 h 801"/>
                  <a:gd name="T50" fmla="*/ 307 w 487"/>
                  <a:gd name="T51" fmla="*/ 568 h 801"/>
                  <a:gd name="T52" fmla="*/ 251 w 487"/>
                  <a:gd name="T53" fmla="*/ 627 h 801"/>
                  <a:gd name="T54" fmla="*/ 287 w 487"/>
                  <a:gd name="T55" fmla="*/ 643 h 801"/>
                  <a:gd name="T56" fmla="*/ 340 w 487"/>
                  <a:gd name="T57" fmla="*/ 657 h 801"/>
                  <a:gd name="T58" fmla="*/ 413 w 487"/>
                  <a:gd name="T59" fmla="*/ 701 h 801"/>
                  <a:gd name="T60" fmla="*/ 430 w 487"/>
                  <a:gd name="T61" fmla="*/ 693 h 801"/>
                  <a:gd name="T62" fmla="*/ 444 w 487"/>
                  <a:gd name="T63" fmla="*/ 676 h 801"/>
                  <a:gd name="T64" fmla="*/ 451 w 487"/>
                  <a:gd name="T65" fmla="*/ 560 h 801"/>
                  <a:gd name="T66" fmla="*/ 286 w 487"/>
                  <a:gd name="T67" fmla="*/ 309 h 801"/>
                  <a:gd name="T68" fmla="*/ 259 w 487"/>
                  <a:gd name="T69" fmla="*/ 240 h 801"/>
                  <a:gd name="T70" fmla="*/ 184 w 487"/>
                  <a:gd name="T71" fmla="*/ 201 h 801"/>
                  <a:gd name="T72" fmla="*/ 193 w 487"/>
                  <a:gd name="T73" fmla="*/ 93 h 801"/>
                  <a:gd name="T74" fmla="*/ 184 w 487"/>
                  <a:gd name="T75" fmla="*/ 16 h 801"/>
                  <a:gd name="T76" fmla="*/ 126 w 487"/>
                  <a:gd name="T77" fmla="*/ 10 h 801"/>
                  <a:gd name="T78" fmla="*/ 100 w 487"/>
                  <a:gd name="T79" fmla="*/ 53 h 801"/>
                  <a:gd name="T80" fmla="*/ 112 w 487"/>
                  <a:gd name="T81" fmla="*/ 109 h 801"/>
                  <a:gd name="T82" fmla="*/ 92 w 487"/>
                  <a:gd name="T83" fmla="*/ 152 h 801"/>
                  <a:gd name="T84" fmla="*/ 135 w 487"/>
                  <a:gd name="T85" fmla="*/ 233 h 801"/>
                  <a:gd name="T86" fmla="*/ 219 w 487"/>
                  <a:gd name="T87" fmla="*/ 274 h 801"/>
                  <a:gd name="T88" fmla="*/ 146 w 487"/>
                  <a:gd name="T89" fmla="*/ 285 h 801"/>
                  <a:gd name="T90" fmla="*/ 197 w 487"/>
                  <a:gd name="T91" fmla="*/ 339 h 801"/>
                  <a:gd name="T92" fmla="*/ 232 w 487"/>
                  <a:gd name="T93" fmla="*/ 434 h 801"/>
                  <a:gd name="T94" fmla="*/ 271 w 487"/>
                  <a:gd name="T95" fmla="*/ 463 h 801"/>
                  <a:gd name="T96" fmla="*/ 273 w 487"/>
                  <a:gd name="T97" fmla="*/ 535 h 801"/>
                  <a:gd name="T98" fmla="*/ 295 w 487"/>
                  <a:gd name="T99" fmla="*/ 431 h 801"/>
                  <a:gd name="T100" fmla="*/ 249 w 487"/>
                  <a:gd name="T101" fmla="*/ 378 h 801"/>
                  <a:gd name="T102" fmla="*/ 232 w 487"/>
                  <a:gd name="T103" fmla="*/ 434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7" h="801">
                    <a:moveTo>
                      <a:pt x="476" y="763"/>
                    </a:moveTo>
                    <a:cubicBezTo>
                      <a:pt x="472" y="782"/>
                      <a:pt x="472" y="782"/>
                      <a:pt x="472" y="782"/>
                    </a:cubicBezTo>
                    <a:cubicBezTo>
                      <a:pt x="475" y="801"/>
                      <a:pt x="475" y="801"/>
                      <a:pt x="475" y="801"/>
                    </a:cubicBezTo>
                    <a:cubicBezTo>
                      <a:pt x="487" y="791"/>
                      <a:pt x="487" y="791"/>
                      <a:pt x="487" y="791"/>
                    </a:cubicBezTo>
                    <a:cubicBezTo>
                      <a:pt x="487" y="763"/>
                      <a:pt x="487" y="763"/>
                      <a:pt x="487" y="763"/>
                    </a:cubicBezTo>
                    <a:lnTo>
                      <a:pt x="476" y="763"/>
                    </a:lnTo>
                    <a:close/>
                    <a:moveTo>
                      <a:pt x="399" y="785"/>
                    </a:moveTo>
                    <a:cubicBezTo>
                      <a:pt x="410" y="763"/>
                      <a:pt x="410" y="763"/>
                      <a:pt x="410" y="763"/>
                    </a:cubicBezTo>
                    <a:cubicBezTo>
                      <a:pt x="395" y="758"/>
                      <a:pt x="395" y="758"/>
                      <a:pt x="395" y="758"/>
                    </a:cubicBezTo>
                    <a:lnTo>
                      <a:pt x="399" y="785"/>
                    </a:lnTo>
                    <a:close/>
                    <a:moveTo>
                      <a:pt x="175" y="693"/>
                    </a:moveTo>
                    <a:cubicBezTo>
                      <a:pt x="187" y="700"/>
                      <a:pt x="187" y="700"/>
                      <a:pt x="187" y="700"/>
                    </a:cubicBezTo>
                    <a:cubicBezTo>
                      <a:pt x="199" y="682"/>
                      <a:pt x="199" y="682"/>
                      <a:pt x="199" y="682"/>
                    </a:cubicBezTo>
                    <a:cubicBezTo>
                      <a:pt x="182" y="672"/>
                      <a:pt x="182" y="672"/>
                      <a:pt x="182" y="672"/>
                    </a:cubicBezTo>
                    <a:lnTo>
                      <a:pt x="175" y="693"/>
                    </a:lnTo>
                    <a:close/>
                    <a:moveTo>
                      <a:pt x="345" y="372"/>
                    </a:moveTo>
                    <a:cubicBezTo>
                      <a:pt x="370" y="385"/>
                      <a:pt x="370" y="385"/>
                      <a:pt x="370" y="385"/>
                    </a:cubicBezTo>
                    <a:cubicBezTo>
                      <a:pt x="370" y="401"/>
                      <a:pt x="346" y="393"/>
                      <a:pt x="346" y="393"/>
                    </a:cubicBezTo>
                    <a:cubicBezTo>
                      <a:pt x="389" y="427"/>
                      <a:pt x="389" y="427"/>
                      <a:pt x="389" y="427"/>
                    </a:cubicBezTo>
                    <a:cubicBezTo>
                      <a:pt x="391" y="413"/>
                      <a:pt x="391" y="413"/>
                      <a:pt x="391" y="413"/>
                    </a:cubicBezTo>
                    <a:cubicBezTo>
                      <a:pt x="408" y="418"/>
                      <a:pt x="408" y="418"/>
                      <a:pt x="408" y="418"/>
                    </a:cubicBezTo>
                    <a:cubicBezTo>
                      <a:pt x="394" y="395"/>
                      <a:pt x="394" y="395"/>
                      <a:pt x="394" y="395"/>
                    </a:cubicBezTo>
                    <a:cubicBezTo>
                      <a:pt x="394" y="395"/>
                      <a:pt x="391" y="370"/>
                      <a:pt x="379" y="357"/>
                    </a:cubicBezTo>
                    <a:cubicBezTo>
                      <a:pt x="367" y="344"/>
                      <a:pt x="328" y="321"/>
                      <a:pt x="321" y="337"/>
                    </a:cubicBezTo>
                    <a:cubicBezTo>
                      <a:pt x="312" y="357"/>
                      <a:pt x="345" y="372"/>
                      <a:pt x="345" y="372"/>
                    </a:cubicBezTo>
                    <a:close/>
                    <a:moveTo>
                      <a:pt x="318" y="445"/>
                    </a:moveTo>
                    <a:cubicBezTo>
                      <a:pt x="325" y="499"/>
                      <a:pt x="325" y="499"/>
                      <a:pt x="325" y="499"/>
                    </a:cubicBezTo>
                    <a:cubicBezTo>
                      <a:pt x="333" y="449"/>
                      <a:pt x="333" y="449"/>
                      <a:pt x="333" y="449"/>
                    </a:cubicBezTo>
                    <a:cubicBezTo>
                      <a:pt x="316" y="414"/>
                      <a:pt x="316" y="414"/>
                      <a:pt x="316" y="414"/>
                    </a:cubicBezTo>
                    <a:cubicBezTo>
                      <a:pt x="301" y="414"/>
                      <a:pt x="301" y="414"/>
                      <a:pt x="301" y="414"/>
                    </a:cubicBezTo>
                    <a:lnTo>
                      <a:pt x="318" y="445"/>
                    </a:lnTo>
                    <a:close/>
                    <a:moveTo>
                      <a:pt x="337" y="494"/>
                    </a:moveTo>
                    <a:cubicBezTo>
                      <a:pt x="358" y="492"/>
                      <a:pt x="358" y="492"/>
                      <a:pt x="358" y="492"/>
                    </a:cubicBezTo>
                    <a:cubicBezTo>
                      <a:pt x="361" y="475"/>
                      <a:pt x="361" y="475"/>
                      <a:pt x="361" y="475"/>
                    </a:cubicBezTo>
                    <a:cubicBezTo>
                      <a:pt x="343" y="469"/>
                      <a:pt x="343" y="469"/>
                      <a:pt x="343" y="469"/>
                    </a:cubicBezTo>
                    <a:lnTo>
                      <a:pt x="337" y="494"/>
                    </a:lnTo>
                    <a:close/>
                    <a:moveTo>
                      <a:pt x="391" y="441"/>
                    </a:moveTo>
                    <a:cubicBezTo>
                      <a:pt x="372" y="434"/>
                      <a:pt x="372" y="434"/>
                      <a:pt x="372" y="434"/>
                    </a:cubicBezTo>
                    <a:cubicBezTo>
                      <a:pt x="372" y="434"/>
                      <a:pt x="364" y="424"/>
                      <a:pt x="360" y="416"/>
                    </a:cubicBezTo>
                    <a:cubicBezTo>
                      <a:pt x="357" y="408"/>
                      <a:pt x="333" y="413"/>
                      <a:pt x="333" y="413"/>
                    </a:cubicBezTo>
                    <a:cubicBezTo>
                      <a:pt x="336" y="442"/>
                      <a:pt x="336" y="442"/>
                      <a:pt x="336" y="442"/>
                    </a:cubicBezTo>
                    <a:cubicBezTo>
                      <a:pt x="352" y="436"/>
                      <a:pt x="352" y="436"/>
                      <a:pt x="352" y="436"/>
                    </a:cubicBezTo>
                    <a:cubicBezTo>
                      <a:pt x="358" y="452"/>
                      <a:pt x="358" y="452"/>
                      <a:pt x="358" y="452"/>
                    </a:cubicBezTo>
                    <a:cubicBezTo>
                      <a:pt x="391" y="477"/>
                      <a:pt x="391" y="477"/>
                      <a:pt x="391" y="477"/>
                    </a:cubicBezTo>
                    <a:lnTo>
                      <a:pt x="391" y="441"/>
                    </a:lnTo>
                    <a:close/>
                    <a:moveTo>
                      <a:pt x="117" y="403"/>
                    </a:moveTo>
                    <a:cubicBezTo>
                      <a:pt x="107" y="388"/>
                      <a:pt x="107" y="388"/>
                      <a:pt x="107" y="388"/>
                    </a:cubicBezTo>
                    <a:cubicBezTo>
                      <a:pt x="103" y="405"/>
                      <a:pt x="103" y="405"/>
                      <a:pt x="103" y="405"/>
                    </a:cubicBezTo>
                    <a:cubicBezTo>
                      <a:pt x="103" y="405"/>
                      <a:pt x="84" y="421"/>
                      <a:pt x="91" y="436"/>
                    </a:cubicBezTo>
                    <a:cubicBezTo>
                      <a:pt x="98" y="450"/>
                      <a:pt x="115" y="450"/>
                      <a:pt x="105" y="457"/>
                    </a:cubicBezTo>
                    <a:cubicBezTo>
                      <a:pt x="95" y="463"/>
                      <a:pt x="79" y="472"/>
                      <a:pt x="79" y="472"/>
                    </a:cubicBezTo>
                    <a:cubicBezTo>
                      <a:pt x="72" y="490"/>
                      <a:pt x="72" y="490"/>
                      <a:pt x="72" y="490"/>
                    </a:cubicBezTo>
                    <a:cubicBezTo>
                      <a:pt x="57" y="499"/>
                      <a:pt x="57" y="499"/>
                      <a:pt x="57" y="499"/>
                    </a:cubicBezTo>
                    <a:cubicBezTo>
                      <a:pt x="57" y="499"/>
                      <a:pt x="62" y="508"/>
                      <a:pt x="55" y="514"/>
                    </a:cubicBezTo>
                    <a:cubicBezTo>
                      <a:pt x="48" y="521"/>
                      <a:pt x="23" y="532"/>
                      <a:pt x="23" y="532"/>
                    </a:cubicBezTo>
                    <a:cubicBezTo>
                      <a:pt x="23" y="532"/>
                      <a:pt x="0" y="568"/>
                      <a:pt x="11" y="576"/>
                    </a:cubicBezTo>
                    <a:cubicBezTo>
                      <a:pt x="31" y="557"/>
                      <a:pt x="31" y="557"/>
                      <a:pt x="31" y="557"/>
                    </a:cubicBezTo>
                    <a:cubicBezTo>
                      <a:pt x="31" y="557"/>
                      <a:pt x="28" y="542"/>
                      <a:pt x="36" y="542"/>
                    </a:cubicBezTo>
                    <a:cubicBezTo>
                      <a:pt x="45" y="542"/>
                      <a:pt x="55" y="539"/>
                      <a:pt x="62" y="534"/>
                    </a:cubicBezTo>
                    <a:cubicBezTo>
                      <a:pt x="69" y="529"/>
                      <a:pt x="62" y="513"/>
                      <a:pt x="71" y="503"/>
                    </a:cubicBezTo>
                    <a:cubicBezTo>
                      <a:pt x="79" y="493"/>
                      <a:pt x="127" y="478"/>
                      <a:pt x="127" y="467"/>
                    </a:cubicBezTo>
                    <a:cubicBezTo>
                      <a:pt x="127" y="455"/>
                      <a:pt x="117" y="444"/>
                      <a:pt x="115" y="434"/>
                    </a:cubicBezTo>
                    <a:cubicBezTo>
                      <a:pt x="114" y="424"/>
                      <a:pt x="117" y="403"/>
                      <a:pt x="117" y="403"/>
                    </a:cubicBezTo>
                    <a:close/>
                    <a:moveTo>
                      <a:pt x="232" y="684"/>
                    </a:moveTo>
                    <a:cubicBezTo>
                      <a:pt x="257" y="706"/>
                      <a:pt x="257" y="706"/>
                      <a:pt x="257" y="706"/>
                    </a:cubicBezTo>
                    <a:cubicBezTo>
                      <a:pt x="259" y="679"/>
                      <a:pt x="259" y="679"/>
                      <a:pt x="259" y="679"/>
                    </a:cubicBezTo>
                    <a:cubicBezTo>
                      <a:pt x="244" y="668"/>
                      <a:pt x="244" y="668"/>
                      <a:pt x="244" y="668"/>
                    </a:cubicBezTo>
                    <a:lnTo>
                      <a:pt x="232" y="684"/>
                    </a:lnTo>
                    <a:close/>
                    <a:moveTo>
                      <a:pt x="451" y="560"/>
                    </a:moveTo>
                    <a:cubicBezTo>
                      <a:pt x="451" y="560"/>
                      <a:pt x="451" y="529"/>
                      <a:pt x="441" y="524"/>
                    </a:cubicBezTo>
                    <a:cubicBezTo>
                      <a:pt x="430" y="519"/>
                      <a:pt x="405" y="483"/>
                      <a:pt x="396" y="491"/>
                    </a:cubicBezTo>
                    <a:cubicBezTo>
                      <a:pt x="388" y="499"/>
                      <a:pt x="420" y="522"/>
                      <a:pt x="413" y="526"/>
                    </a:cubicBezTo>
                    <a:cubicBezTo>
                      <a:pt x="406" y="529"/>
                      <a:pt x="376" y="532"/>
                      <a:pt x="376" y="532"/>
                    </a:cubicBezTo>
                    <a:cubicBezTo>
                      <a:pt x="376" y="553"/>
                      <a:pt x="376" y="553"/>
                      <a:pt x="376" y="553"/>
                    </a:cubicBezTo>
                    <a:cubicBezTo>
                      <a:pt x="362" y="552"/>
                      <a:pt x="362" y="552"/>
                      <a:pt x="362" y="552"/>
                    </a:cubicBezTo>
                    <a:cubicBezTo>
                      <a:pt x="358" y="567"/>
                      <a:pt x="358" y="567"/>
                      <a:pt x="358" y="567"/>
                    </a:cubicBezTo>
                    <a:cubicBezTo>
                      <a:pt x="341" y="576"/>
                      <a:pt x="341" y="576"/>
                      <a:pt x="341" y="576"/>
                    </a:cubicBezTo>
                    <a:cubicBezTo>
                      <a:pt x="341" y="576"/>
                      <a:pt x="316" y="560"/>
                      <a:pt x="307" y="568"/>
                    </a:cubicBezTo>
                    <a:cubicBezTo>
                      <a:pt x="299" y="576"/>
                      <a:pt x="283" y="604"/>
                      <a:pt x="283" y="604"/>
                    </a:cubicBezTo>
                    <a:cubicBezTo>
                      <a:pt x="283" y="604"/>
                      <a:pt x="273" y="585"/>
                      <a:pt x="268" y="594"/>
                    </a:cubicBezTo>
                    <a:cubicBezTo>
                      <a:pt x="263" y="604"/>
                      <a:pt x="251" y="627"/>
                      <a:pt x="251" y="627"/>
                    </a:cubicBezTo>
                    <a:cubicBezTo>
                      <a:pt x="264" y="640"/>
                      <a:pt x="264" y="640"/>
                      <a:pt x="264" y="640"/>
                    </a:cubicBezTo>
                    <a:cubicBezTo>
                      <a:pt x="278" y="627"/>
                      <a:pt x="278" y="627"/>
                      <a:pt x="278" y="627"/>
                    </a:cubicBezTo>
                    <a:cubicBezTo>
                      <a:pt x="287" y="643"/>
                      <a:pt x="287" y="643"/>
                      <a:pt x="287" y="643"/>
                    </a:cubicBezTo>
                    <a:cubicBezTo>
                      <a:pt x="287" y="643"/>
                      <a:pt x="314" y="621"/>
                      <a:pt x="321" y="621"/>
                    </a:cubicBezTo>
                    <a:cubicBezTo>
                      <a:pt x="328" y="621"/>
                      <a:pt x="350" y="642"/>
                      <a:pt x="350" y="642"/>
                    </a:cubicBezTo>
                    <a:cubicBezTo>
                      <a:pt x="350" y="642"/>
                      <a:pt x="340" y="648"/>
                      <a:pt x="340" y="657"/>
                    </a:cubicBezTo>
                    <a:cubicBezTo>
                      <a:pt x="340" y="665"/>
                      <a:pt x="358" y="701"/>
                      <a:pt x="367" y="704"/>
                    </a:cubicBezTo>
                    <a:cubicBezTo>
                      <a:pt x="376" y="707"/>
                      <a:pt x="400" y="714"/>
                      <a:pt x="400" y="714"/>
                    </a:cubicBezTo>
                    <a:cubicBezTo>
                      <a:pt x="413" y="701"/>
                      <a:pt x="413" y="701"/>
                      <a:pt x="413" y="701"/>
                    </a:cubicBezTo>
                    <a:cubicBezTo>
                      <a:pt x="415" y="717"/>
                      <a:pt x="415" y="717"/>
                      <a:pt x="415" y="717"/>
                    </a:cubicBezTo>
                    <a:cubicBezTo>
                      <a:pt x="429" y="719"/>
                      <a:pt x="429" y="719"/>
                      <a:pt x="429" y="719"/>
                    </a:cubicBezTo>
                    <a:cubicBezTo>
                      <a:pt x="430" y="693"/>
                      <a:pt x="430" y="693"/>
                      <a:pt x="430" y="693"/>
                    </a:cubicBezTo>
                    <a:cubicBezTo>
                      <a:pt x="430" y="693"/>
                      <a:pt x="410" y="671"/>
                      <a:pt x="415" y="658"/>
                    </a:cubicBezTo>
                    <a:cubicBezTo>
                      <a:pt x="420" y="645"/>
                      <a:pt x="427" y="642"/>
                      <a:pt x="427" y="642"/>
                    </a:cubicBezTo>
                    <a:cubicBezTo>
                      <a:pt x="444" y="676"/>
                      <a:pt x="444" y="676"/>
                      <a:pt x="444" y="676"/>
                    </a:cubicBezTo>
                    <a:cubicBezTo>
                      <a:pt x="444" y="676"/>
                      <a:pt x="463" y="650"/>
                      <a:pt x="463" y="634"/>
                    </a:cubicBezTo>
                    <a:cubicBezTo>
                      <a:pt x="463" y="617"/>
                      <a:pt x="451" y="599"/>
                      <a:pt x="451" y="599"/>
                    </a:cubicBezTo>
                    <a:lnTo>
                      <a:pt x="451" y="560"/>
                    </a:lnTo>
                    <a:close/>
                    <a:moveTo>
                      <a:pt x="230" y="258"/>
                    </a:moveTo>
                    <a:cubicBezTo>
                      <a:pt x="248" y="256"/>
                      <a:pt x="255" y="265"/>
                      <a:pt x="259" y="279"/>
                    </a:cubicBezTo>
                    <a:cubicBezTo>
                      <a:pt x="262" y="291"/>
                      <a:pt x="272" y="303"/>
                      <a:pt x="286" y="309"/>
                    </a:cubicBezTo>
                    <a:cubicBezTo>
                      <a:pt x="311" y="322"/>
                      <a:pt x="313" y="261"/>
                      <a:pt x="282" y="264"/>
                    </a:cubicBezTo>
                    <a:cubicBezTo>
                      <a:pt x="281" y="258"/>
                      <a:pt x="286" y="256"/>
                      <a:pt x="288" y="251"/>
                    </a:cubicBezTo>
                    <a:cubicBezTo>
                      <a:pt x="276" y="250"/>
                      <a:pt x="272" y="236"/>
                      <a:pt x="259" y="240"/>
                    </a:cubicBezTo>
                    <a:cubicBezTo>
                      <a:pt x="251" y="257"/>
                      <a:pt x="236" y="236"/>
                      <a:pt x="224" y="236"/>
                    </a:cubicBezTo>
                    <a:cubicBezTo>
                      <a:pt x="208" y="235"/>
                      <a:pt x="201" y="259"/>
                      <a:pt x="188" y="239"/>
                    </a:cubicBezTo>
                    <a:cubicBezTo>
                      <a:pt x="181" y="228"/>
                      <a:pt x="184" y="213"/>
                      <a:pt x="184" y="201"/>
                    </a:cubicBezTo>
                    <a:cubicBezTo>
                      <a:pt x="184" y="189"/>
                      <a:pt x="180" y="170"/>
                      <a:pt x="185" y="159"/>
                    </a:cubicBezTo>
                    <a:cubicBezTo>
                      <a:pt x="192" y="143"/>
                      <a:pt x="203" y="148"/>
                      <a:pt x="202" y="128"/>
                    </a:cubicBezTo>
                    <a:cubicBezTo>
                      <a:pt x="202" y="114"/>
                      <a:pt x="191" y="105"/>
                      <a:pt x="193" y="93"/>
                    </a:cubicBezTo>
                    <a:cubicBezTo>
                      <a:pt x="194" y="80"/>
                      <a:pt x="202" y="64"/>
                      <a:pt x="198" y="50"/>
                    </a:cubicBezTo>
                    <a:cubicBezTo>
                      <a:pt x="195" y="44"/>
                      <a:pt x="188" y="41"/>
                      <a:pt x="185" y="35"/>
                    </a:cubicBezTo>
                    <a:cubicBezTo>
                      <a:pt x="182" y="29"/>
                      <a:pt x="185" y="22"/>
                      <a:pt x="184" y="16"/>
                    </a:cubicBezTo>
                    <a:cubicBezTo>
                      <a:pt x="183" y="11"/>
                      <a:pt x="181" y="0"/>
                      <a:pt x="172" y="0"/>
                    </a:cubicBezTo>
                    <a:cubicBezTo>
                      <a:pt x="167" y="1"/>
                      <a:pt x="165" y="9"/>
                      <a:pt x="162" y="12"/>
                    </a:cubicBezTo>
                    <a:cubicBezTo>
                      <a:pt x="145" y="26"/>
                      <a:pt x="142" y="9"/>
                      <a:pt x="126" y="10"/>
                    </a:cubicBezTo>
                    <a:cubicBezTo>
                      <a:pt x="117" y="13"/>
                      <a:pt x="117" y="13"/>
                      <a:pt x="117" y="13"/>
                    </a:cubicBezTo>
                    <a:cubicBezTo>
                      <a:pt x="114" y="20"/>
                      <a:pt x="117" y="27"/>
                      <a:pt x="115" y="34"/>
                    </a:cubicBezTo>
                    <a:cubicBezTo>
                      <a:pt x="113" y="41"/>
                      <a:pt x="104" y="47"/>
                      <a:pt x="100" y="53"/>
                    </a:cubicBezTo>
                    <a:cubicBezTo>
                      <a:pt x="92" y="65"/>
                      <a:pt x="94" y="57"/>
                      <a:pt x="101" y="69"/>
                    </a:cubicBezTo>
                    <a:cubicBezTo>
                      <a:pt x="104" y="74"/>
                      <a:pt x="108" y="83"/>
                      <a:pt x="110" y="89"/>
                    </a:cubicBezTo>
                    <a:cubicBezTo>
                      <a:pt x="112" y="95"/>
                      <a:pt x="113" y="102"/>
                      <a:pt x="112" y="109"/>
                    </a:cubicBezTo>
                    <a:cubicBezTo>
                      <a:pt x="111" y="116"/>
                      <a:pt x="103" y="122"/>
                      <a:pt x="103" y="127"/>
                    </a:cubicBezTo>
                    <a:cubicBezTo>
                      <a:pt x="103" y="135"/>
                      <a:pt x="114" y="137"/>
                      <a:pt x="110" y="145"/>
                    </a:cubicBezTo>
                    <a:cubicBezTo>
                      <a:pt x="108" y="150"/>
                      <a:pt x="96" y="153"/>
                      <a:pt x="92" y="152"/>
                    </a:cubicBezTo>
                    <a:cubicBezTo>
                      <a:pt x="92" y="146"/>
                      <a:pt x="90" y="140"/>
                      <a:pt x="85" y="138"/>
                    </a:cubicBezTo>
                    <a:cubicBezTo>
                      <a:pt x="84" y="161"/>
                      <a:pt x="87" y="175"/>
                      <a:pt x="103" y="194"/>
                    </a:cubicBezTo>
                    <a:cubicBezTo>
                      <a:pt x="115" y="207"/>
                      <a:pt x="127" y="217"/>
                      <a:pt x="135" y="233"/>
                    </a:cubicBezTo>
                    <a:cubicBezTo>
                      <a:pt x="140" y="245"/>
                      <a:pt x="156" y="275"/>
                      <a:pt x="171" y="274"/>
                    </a:cubicBezTo>
                    <a:cubicBezTo>
                      <a:pt x="181" y="273"/>
                      <a:pt x="185" y="260"/>
                      <a:pt x="196" y="259"/>
                    </a:cubicBezTo>
                    <a:cubicBezTo>
                      <a:pt x="207" y="258"/>
                      <a:pt x="212" y="268"/>
                      <a:pt x="219" y="274"/>
                    </a:cubicBezTo>
                    <a:cubicBezTo>
                      <a:pt x="241" y="293"/>
                      <a:pt x="240" y="275"/>
                      <a:pt x="230" y="258"/>
                    </a:cubicBezTo>
                    <a:close/>
                    <a:moveTo>
                      <a:pt x="182" y="288"/>
                    </a:moveTo>
                    <a:cubicBezTo>
                      <a:pt x="175" y="282"/>
                      <a:pt x="146" y="285"/>
                      <a:pt x="146" y="285"/>
                    </a:cubicBezTo>
                    <a:cubicBezTo>
                      <a:pt x="167" y="313"/>
                      <a:pt x="167" y="313"/>
                      <a:pt x="167" y="313"/>
                    </a:cubicBezTo>
                    <a:cubicBezTo>
                      <a:pt x="180" y="357"/>
                      <a:pt x="180" y="357"/>
                      <a:pt x="180" y="357"/>
                    </a:cubicBezTo>
                    <a:cubicBezTo>
                      <a:pt x="180" y="357"/>
                      <a:pt x="192" y="347"/>
                      <a:pt x="197" y="339"/>
                    </a:cubicBezTo>
                    <a:cubicBezTo>
                      <a:pt x="203" y="331"/>
                      <a:pt x="191" y="315"/>
                      <a:pt x="191" y="315"/>
                    </a:cubicBezTo>
                    <a:cubicBezTo>
                      <a:pt x="191" y="315"/>
                      <a:pt x="189" y="295"/>
                      <a:pt x="182" y="288"/>
                    </a:cubicBezTo>
                    <a:close/>
                    <a:moveTo>
                      <a:pt x="232" y="434"/>
                    </a:moveTo>
                    <a:cubicBezTo>
                      <a:pt x="237" y="444"/>
                      <a:pt x="245" y="454"/>
                      <a:pt x="245" y="454"/>
                    </a:cubicBezTo>
                    <a:cubicBezTo>
                      <a:pt x="245" y="454"/>
                      <a:pt x="261" y="437"/>
                      <a:pt x="266" y="441"/>
                    </a:cubicBezTo>
                    <a:cubicBezTo>
                      <a:pt x="271" y="444"/>
                      <a:pt x="271" y="463"/>
                      <a:pt x="271" y="463"/>
                    </a:cubicBezTo>
                    <a:cubicBezTo>
                      <a:pt x="280" y="472"/>
                      <a:pt x="280" y="472"/>
                      <a:pt x="280" y="472"/>
                    </a:cubicBezTo>
                    <a:cubicBezTo>
                      <a:pt x="280" y="472"/>
                      <a:pt x="257" y="506"/>
                      <a:pt x="257" y="513"/>
                    </a:cubicBezTo>
                    <a:cubicBezTo>
                      <a:pt x="257" y="519"/>
                      <a:pt x="257" y="539"/>
                      <a:pt x="273" y="535"/>
                    </a:cubicBezTo>
                    <a:cubicBezTo>
                      <a:pt x="288" y="532"/>
                      <a:pt x="311" y="527"/>
                      <a:pt x="302" y="513"/>
                    </a:cubicBezTo>
                    <a:cubicBezTo>
                      <a:pt x="293" y="498"/>
                      <a:pt x="292" y="486"/>
                      <a:pt x="300" y="463"/>
                    </a:cubicBezTo>
                    <a:cubicBezTo>
                      <a:pt x="309" y="441"/>
                      <a:pt x="302" y="424"/>
                      <a:pt x="295" y="431"/>
                    </a:cubicBezTo>
                    <a:cubicBezTo>
                      <a:pt x="288" y="437"/>
                      <a:pt x="275" y="445"/>
                      <a:pt x="275" y="437"/>
                    </a:cubicBezTo>
                    <a:cubicBezTo>
                      <a:pt x="275" y="429"/>
                      <a:pt x="295" y="398"/>
                      <a:pt x="283" y="395"/>
                    </a:cubicBezTo>
                    <a:cubicBezTo>
                      <a:pt x="271" y="391"/>
                      <a:pt x="249" y="378"/>
                      <a:pt x="249" y="378"/>
                    </a:cubicBezTo>
                    <a:cubicBezTo>
                      <a:pt x="249" y="378"/>
                      <a:pt x="228" y="373"/>
                      <a:pt x="227" y="380"/>
                    </a:cubicBezTo>
                    <a:cubicBezTo>
                      <a:pt x="225" y="387"/>
                      <a:pt x="239" y="398"/>
                      <a:pt x="239" y="398"/>
                    </a:cubicBezTo>
                    <a:cubicBezTo>
                      <a:pt x="239" y="398"/>
                      <a:pt x="227" y="424"/>
                      <a:pt x="232" y="434"/>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3" name="Taiwan"/>
              <p:cNvSpPr>
                <a:spLocks/>
              </p:cNvSpPr>
              <p:nvPr/>
            </p:nvSpPr>
            <p:spPr bwMode="gray">
              <a:xfrm>
                <a:off x="8728239" y="3320318"/>
                <a:ext cx="47633" cy="101553"/>
              </a:xfrm>
              <a:custGeom>
                <a:avLst/>
                <a:gdLst>
                  <a:gd name="T0" fmla="*/ 62 w 85"/>
                  <a:gd name="T1" fmla="*/ 181 h 181"/>
                  <a:gd name="T2" fmla="*/ 62 w 85"/>
                  <a:gd name="T3" fmla="*/ 148 h 181"/>
                  <a:gd name="T4" fmla="*/ 75 w 85"/>
                  <a:gd name="T5" fmla="*/ 118 h 181"/>
                  <a:gd name="T6" fmla="*/ 75 w 85"/>
                  <a:gd name="T7" fmla="*/ 68 h 181"/>
                  <a:gd name="T8" fmla="*/ 84 w 85"/>
                  <a:gd name="T9" fmla="*/ 43 h 181"/>
                  <a:gd name="T10" fmla="*/ 85 w 85"/>
                  <a:gd name="T11" fmla="*/ 17 h 181"/>
                  <a:gd name="T12" fmla="*/ 56 w 85"/>
                  <a:gd name="T13" fmla="*/ 0 h 181"/>
                  <a:gd name="T14" fmla="*/ 39 w 85"/>
                  <a:gd name="T15" fmla="*/ 20 h 181"/>
                  <a:gd name="T16" fmla="*/ 8 w 85"/>
                  <a:gd name="T17" fmla="*/ 114 h 181"/>
                  <a:gd name="T18" fmla="*/ 34 w 85"/>
                  <a:gd name="T19" fmla="*/ 147 h 181"/>
                  <a:gd name="T20" fmla="*/ 62 w 85"/>
                  <a:gd name="T21"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181">
                    <a:moveTo>
                      <a:pt x="62" y="181"/>
                    </a:moveTo>
                    <a:cubicBezTo>
                      <a:pt x="62" y="148"/>
                      <a:pt x="62" y="148"/>
                      <a:pt x="62" y="148"/>
                    </a:cubicBezTo>
                    <a:cubicBezTo>
                      <a:pt x="62" y="148"/>
                      <a:pt x="75" y="139"/>
                      <a:pt x="75" y="118"/>
                    </a:cubicBezTo>
                    <a:cubicBezTo>
                      <a:pt x="75" y="97"/>
                      <a:pt x="75" y="68"/>
                      <a:pt x="75" y="68"/>
                    </a:cubicBezTo>
                    <a:cubicBezTo>
                      <a:pt x="75" y="68"/>
                      <a:pt x="85" y="55"/>
                      <a:pt x="84" y="43"/>
                    </a:cubicBezTo>
                    <a:cubicBezTo>
                      <a:pt x="83" y="31"/>
                      <a:pt x="85" y="17"/>
                      <a:pt x="85" y="17"/>
                    </a:cubicBezTo>
                    <a:cubicBezTo>
                      <a:pt x="56" y="0"/>
                      <a:pt x="56" y="0"/>
                      <a:pt x="56" y="0"/>
                    </a:cubicBezTo>
                    <a:cubicBezTo>
                      <a:pt x="39" y="20"/>
                      <a:pt x="39" y="20"/>
                      <a:pt x="39" y="20"/>
                    </a:cubicBezTo>
                    <a:cubicBezTo>
                      <a:pt x="39" y="20"/>
                      <a:pt x="0" y="102"/>
                      <a:pt x="8" y="114"/>
                    </a:cubicBezTo>
                    <a:cubicBezTo>
                      <a:pt x="16" y="126"/>
                      <a:pt x="34" y="147"/>
                      <a:pt x="34" y="147"/>
                    </a:cubicBezTo>
                    <a:cubicBezTo>
                      <a:pt x="34" y="147"/>
                      <a:pt x="47" y="181"/>
                      <a:pt x="62" y="181"/>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4" name="Vanuatu"/>
              <p:cNvSpPr>
                <a:spLocks noEditPoints="1"/>
              </p:cNvSpPr>
              <p:nvPr/>
            </p:nvSpPr>
            <p:spPr bwMode="gray">
              <a:xfrm>
                <a:off x="9766644" y="4281897"/>
                <a:ext cx="138136" cy="131702"/>
              </a:xfrm>
              <a:custGeom>
                <a:avLst/>
                <a:gdLst>
                  <a:gd name="T0" fmla="*/ 21 w 247"/>
                  <a:gd name="T1" fmla="*/ 14 h 235"/>
                  <a:gd name="T2" fmla="*/ 9 w 247"/>
                  <a:gd name="T3" fmla="*/ 0 h 235"/>
                  <a:gd name="T4" fmla="*/ 2 w 247"/>
                  <a:gd name="T5" fmla="*/ 16 h 235"/>
                  <a:gd name="T6" fmla="*/ 15 w 247"/>
                  <a:gd name="T7" fmla="*/ 32 h 235"/>
                  <a:gd name="T8" fmla="*/ 21 w 247"/>
                  <a:gd name="T9" fmla="*/ 14 h 235"/>
                  <a:gd name="T10" fmla="*/ 0 w 247"/>
                  <a:gd name="T11" fmla="*/ 84 h 235"/>
                  <a:gd name="T12" fmla="*/ 13 w 247"/>
                  <a:gd name="T13" fmla="*/ 89 h 235"/>
                  <a:gd name="T14" fmla="*/ 22 w 247"/>
                  <a:gd name="T15" fmla="*/ 67 h 235"/>
                  <a:gd name="T16" fmla="*/ 0 w 247"/>
                  <a:gd name="T17" fmla="*/ 70 h 235"/>
                  <a:gd name="T18" fmla="*/ 0 w 247"/>
                  <a:gd name="T19" fmla="*/ 84 h 235"/>
                  <a:gd name="T20" fmla="*/ 51 w 247"/>
                  <a:gd name="T21" fmla="*/ 81 h 235"/>
                  <a:gd name="T22" fmla="*/ 25 w 247"/>
                  <a:gd name="T23" fmla="*/ 81 h 235"/>
                  <a:gd name="T24" fmla="*/ 26 w 247"/>
                  <a:gd name="T25" fmla="*/ 97 h 235"/>
                  <a:gd name="T26" fmla="*/ 53 w 247"/>
                  <a:gd name="T27" fmla="*/ 91 h 235"/>
                  <a:gd name="T28" fmla="*/ 51 w 247"/>
                  <a:gd name="T29" fmla="*/ 81 h 235"/>
                  <a:gd name="T30" fmla="*/ 39 w 247"/>
                  <a:gd name="T31" fmla="*/ 126 h 235"/>
                  <a:gd name="T32" fmla="*/ 64 w 247"/>
                  <a:gd name="T33" fmla="*/ 123 h 235"/>
                  <a:gd name="T34" fmla="*/ 32 w 247"/>
                  <a:gd name="T35" fmla="*/ 103 h 235"/>
                  <a:gd name="T36" fmla="*/ 39 w 247"/>
                  <a:gd name="T37" fmla="*/ 126 h 235"/>
                  <a:gd name="T38" fmla="*/ 163 w 247"/>
                  <a:gd name="T39" fmla="*/ 149 h 235"/>
                  <a:gd name="T40" fmla="*/ 128 w 247"/>
                  <a:gd name="T41" fmla="*/ 142 h 235"/>
                  <a:gd name="T42" fmla="*/ 142 w 247"/>
                  <a:gd name="T43" fmla="*/ 169 h 235"/>
                  <a:gd name="T44" fmla="*/ 183 w 247"/>
                  <a:gd name="T45" fmla="*/ 172 h 235"/>
                  <a:gd name="T46" fmla="*/ 163 w 247"/>
                  <a:gd name="T47" fmla="*/ 149 h 235"/>
                  <a:gd name="T48" fmla="*/ 205 w 247"/>
                  <a:gd name="T49" fmla="*/ 193 h 235"/>
                  <a:gd name="T50" fmla="*/ 238 w 247"/>
                  <a:gd name="T51" fmla="*/ 235 h 235"/>
                  <a:gd name="T52" fmla="*/ 247 w 247"/>
                  <a:gd name="T53" fmla="*/ 215 h 235"/>
                  <a:gd name="T54" fmla="*/ 205 w 247"/>
                  <a:gd name="T55" fmla="*/ 193 h 235"/>
                  <a:gd name="T56" fmla="*/ 189 w 247"/>
                  <a:gd name="T57" fmla="*/ 84 h 235"/>
                  <a:gd name="T58" fmla="*/ 184 w 247"/>
                  <a:gd name="T59" fmla="*/ 130 h 235"/>
                  <a:gd name="T60" fmla="*/ 218 w 247"/>
                  <a:gd name="T61" fmla="*/ 160 h 235"/>
                  <a:gd name="T62" fmla="*/ 189 w 247"/>
                  <a:gd name="T63" fmla="*/ 84 h 235"/>
                  <a:gd name="T64" fmla="*/ 81 w 247"/>
                  <a:gd name="T65" fmla="*/ 41 h 235"/>
                  <a:gd name="T66" fmla="*/ 138 w 247"/>
                  <a:gd name="T67" fmla="*/ 102 h 235"/>
                  <a:gd name="T68" fmla="*/ 81 w 247"/>
                  <a:gd name="T69" fmla="*/ 4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7" h="235">
                    <a:moveTo>
                      <a:pt x="21" y="14"/>
                    </a:moveTo>
                    <a:cubicBezTo>
                      <a:pt x="9" y="0"/>
                      <a:pt x="9" y="0"/>
                      <a:pt x="9" y="0"/>
                    </a:cubicBezTo>
                    <a:cubicBezTo>
                      <a:pt x="2" y="16"/>
                      <a:pt x="2" y="16"/>
                      <a:pt x="2" y="16"/>
                    </a:cubicBezTo>
                    <a:cubicBezTo>
                      <a:pt x="15" y="32"/>
                      <a:pt x="15" y="32"/>
                      <a:pt x="15" y="32"/>
                    </a:cubicBezTo>
                    <a:lnTo>
                      <a:pt x="21" y="14"/>
                    </a:lnTo>
                    <a:close/>
                    <a:moveTo>
                      <a:pt x="0" y="84"/>
                    </a:moveTo>
                    <a:cubicBezTo>
                      <a:pt x="13" y="89"/>
                      <a:pt x="13" y="89"/>
                      <a:pt x="13" y="89"/>
                    </a:cubicBezTo>
                    <a:cubicBezTo>
                      <a:pt x="22" y="67"/>
                      <a:pt x="22" y="67"/>
                      <a:pt x="22" y="67"/>
                    </a:cubicBezTo>
                    <a:cubicBezTo>
                      <a:pt x="0" y="70"/>
                      <a:pt x="0" y="70"/>
                      <a:pt x="0" y="70"/>
                    </a:cubicBezTo>
                    <a:lnTo>
                      <a:pt x="0" y="84"/>
                    </a:lnTo>
                    <a:close/>
                    <a:moveTo>
                      <a:pt x="51" y="81"/>
                    </a:moveTo>
                    <a:cubicBezTo>
                      <a:pt x="25" y="81"/>
                      <a:pt x="25" y="81"/>
                      <a:pt x="25" y="81"/>
                    </a:cubicBezTo>
                    <a:cubicBezTo>
                      <a:pt x="26" y="97"/>
                      <a:pt x="26" y="97"/>
                      <a:pt x="26" y="97"/>
                    </a:cubicBezTo>
                    <a:cubicBezTo>
                      <a:pt x="53" y="91"/>
                      <a:pt x="53" y="91"/>
                      <a:pt x="53" y="91"/>
                    </a:cubicBezTo>
                    <a:lnTo>
                      <a:pt x="51" y="81"/>
                    </a:lnTo>
                    <a:close/>
                    <a:moveTo>
                      <a:pt x="39" y="126"/>
                    </a:moveTo>
                    <a:cubicBezTo>
                      <a:pt x="64" y="123"/>
                      <a:pt x="64" y="123"/>
                      <a:pt x="64" y="123"/>
                    </a:cubicBezTo>
                    <a:cubicBezTo>
                      <a:pt x="32" y="103"/>
                      <a:pt x="32" y="103"/>
                      <a:pt x="32" y="103"/>
                    </a:cubicBezTo>
                    <a:lnTo>
                      <a:pt x="39" y="126"/>
                    </a:lnTo>
                    <a:close/>
                    <a:moveTo>
                      <a:pt x="163" y="149"/>
                    </a:moveTo>
                    <a:cubicBezTo>
                      <a:pt x="145" y="139"/>
                      <a:pt x="128" y="142"/>
                      <a:pt x="128" y="142"/>
                    </a:cubicBezTo>
                    <a:cubicBezTo>
                      <a:pt x="128" y="142"/>
                      <a:pt x="124" y="161"/>
                      <a:pt x="142" y="169"/>
                    </a:cubicBezTo>
                    <a:cubicBezTo>
                      <a:pt x="168" y="180"/>
                      <a:pt x="183" y="172"/>
                      <a:pt x="183" y="172"/>
                    </a:cubicBezTo>
                    <a:cubicBezTo>
                      <a:pt x="183" y="172"/>
                      <a:pt x="182" y="160"/>
                      <a:pt x="163" y="149"/>
                    </a:cubicBezTo>
                    <a:close/>
                    <a:moveTo>
                      <a:pt x="205" y="193"/>
                    </a:moveTo>
                    <a:cubicBezTo>
                      <a:pt x="238" y="235"/>
                      <a:pt x="238" y="235"/>
                      <a:pt x="238" y="235"/>
                    </a:cubicBezTo>
                    <a:cubicBezTo>
                      <a:pt x="247" y="215"/>
                      <a:pt x="247" y="215"/>
                      <a:pt x="247" y="215"/>
                    </a:cubicBezTo>
                    <a:lnTo>
                      <a:pt x="205" y="193"/>
                    </a:lnTo>
                    <a:close/>
                    <a:moveTo>
                      <a:pt x="189" y="84"/>
                    </a:moveTo>
                    <a:cubicBezTo>
                      <a:pt x="189" y="84"/>
                      <a:pt x="178" y="119"/>
                      <a:pt x="184" y="130"/>
                    </a:cubicBezTo>
                    <a:cubicBezTo>
                      <a:pt x="191" y="140"/>
                      <a:pt x="218" y="160"/>
                      <a:pt x="218" y="160"/>
                    </a:cubicBezTo>
                    <a:lnTo>
                      <a:pt x="189" y="84"/>
                    </a:lnTo>
                    <a:close/>
                    <a:moveTo>
                      <a:pt x="81" y="41"/>
                    </a:moveTo>
                    <a:cubicBezTo>
                      <a:pt x="75" y="51"/>
                      <a:pt x="130" y="104"/>
                      <a:pt x="138" y="102"/>
                    </a:cubicBezTo>
                    <a:cubicBezTo>
                      <a:pt x="154" y="100"/>
                      <a:pt x="86" y="30"/>
                      <a:pt x="81" y="41"/>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 name="Malaysia"/>
              <p:cNvSpPr>
                <a:spLocks/>
              </p:cNvSpPr>
              <p:nvPr/>
            </p:nvSpPr>
            <p:spPr bwMode="gray">
              <a:xfrm>
                <a:off x="8266196" y="3880447"/>
                <a:ext cx="115907" cy="163437"/>
              </a:xfrm>
              <a:custGeom>
                <a:avLst/>
                <a:gdLst>
                  <a:gd name="T0" fmla="*/ 1 w 207"/>
                  <a:gd name="T1" fmla="*/ 30 h 293"/>
                  <a:gd name="T2" fmla="*/ 6 w 207"/>
                  <a:gd name="T3" fmla="*/ 91 h 293"/>
                  <a:gd name="T4" fmla="*/ 38 w 207"/>
                  <a:gd name="T5" fmla="*/ 99 h 293"/>
                  <a:gd name="T6" fmla="*/ 39 w 207"/>
                  <a:gd name="T7" fmla="*/ 153 h 293"/>
                  <a:gd name="T8" fmla="*/ 62 w 207"/>
                  <a:gd name="T9" fmla="*/ 153 h 293"/>
                  <a:gd name="T10" fmla="*/ 65 w 207"/>
                  <a:gd name="T11" fmla="*/ 203 h 293"/>
                  <a:gd name="T12" fmla="*/ 114 w 207"/>
                  <a:gd name="T13" fmla="*/ 236 h 293"/>
                  <a:gd name="T14" fmla="*/ 121 w 207"/>
                  <a:gd name="T15" fmla="*/ 258 h 293"/>
                  <a:gd name="T16" fmla="*/ 153 w 207"/>
                  <a:gd name="T17" fmla="*/ 271 h 293"/>
                  <a:gd name="T18" fmla="*/ 169 w 207"/>
                  <a:gd name="T19" fmla="*/ 293 h 293"/>
                  <a:gd name="T20" fmla="*/ 202 w 207"/>
                  <a:gd name="T21" fmla="*/ 290 h 293"/>
                  <a:gd name="T22" fmla="*/ 205 w 207"/>
                  <a:gd name="T23" fmla="*/ 252 h 293"/>
                  <a:gd name="T24" fmla="*/ 172 w 207"/>
                  <a:gd name="T25" fmla="*/ 210 h 293"/>
                  <a:gd name="T26" fmla="*/ 170 w 207"/>
                  <a:gd name="T27" fmla="*/ 184 h 293"/>
                  <a:gd name="T28" fmla="*/ 168 w 207"/>
                  <a:gd name="T29" fmla="*/ 160 h 293"/>
                  <a:gd name="T30" fmla="*/ 167 w 207"/>
                  <a:gd name="T31" fmla="*/ 87 h 293"/>
                  <a:gd name="T32" fmla="*/ 115 w 207"/>
                  <a:gd name="T33" fmla="*/ 41 h 293"/>
                  <a:gd name="T34" fmla="*/ 103 w 207"/>
                  <a:gd name="T35" fmla="*/ 31 h 293"/>
                  <a:gd name="T36" fmla="*/ 91 w 207"/>
                  <a:gd name="T37" fmla="*/ 55 h 293"/>
                  <a:gd name="T38" fmla="*/ 72 w 207"/>
                  <a:gd name="T39" fmla="*/ 47 h 293"/>
                  <a:gd name="T40" fmla="*/ 49 w 207"/>
                  <a:gd name="T41" fmla="*/ 54 h 293"/>
                  <a:gd name="T42" fmla="*/ 52 w 207"/>
                  <a:gd name="T43" fmla="*/ 32 h 293"/>
                  <a:gd name="T44" fmla="*/ 45 w 207"/>
                  <a:gd name="T45" fmla="*/ 28 h 293"/>
                  <a:gd name="T46" fmla="*/ 39 w 207"/>
                  <a:gd name="T47" fmla="*/ 16 h 293"/>
                  <a:gd name="T48" fmla="*/ 21 w 207"/>
                  <a:gd name="T49" fmla="*/ 12 h 293"/>
                  <a:gd name="T50" fmla="*/ 12 w 207"/>
                  <a:gd name="T51" fmla="*/ 1 h 293"/>
                  <a:gd name="T52" fmla="*/ 7 w 207"/>
                  <a:gd name="T53" fmla="*/ 17 h 293"/>
                  <a:gd name="T54" fmla="*/ 0 w 207"/>
                  <a:gd name="T55" fmla="*/ 29 h 293"/>
                  <a:gd name="T56" fmla="*/ 1 w 207"/>
                  <a:gd name="T57" fmla="*/ 3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293">
                    <a:moveTo>
                      <a:pt x="1" y="30"/>
                    </a:moveTo>
                    <a:cubicBezTo>
                      <a:pt x="6" y="91"/>
                      <a:pt x="6" y="91"/>
                      <a:pt x="6" y="91"/>
                    </a:cubicBezTo>
                    <a:cubicBezTo>
                      <a:pt x="6" y="91"/>
                      <a:pt x="38" y="79"/>
                      <a:pt x="38" y="99"/>
                    </a:cubicBezTo>
                    <a:cubicBezTo>
                      <a:pt x="37" y="119"/>
                      <a:pt x="28" y="141"/>
                      <a:pt x="39" y="153"/>
                    </a:cubicBezTo>
                    <a:cubicBezTo>
                      <a:pt x="50" y="166"/>
                      <a:pt x="62" y="153"/>
                      <a:pt x="62" y="153"/>
                    </a:cubicBezTo>
                    <a:cubicBezTo>
                      <a:pt x="62" y="153"/>
                      <a:pt x="55" y="194"/>
                      <a:pt x="65" y="203"/>
                    </a:cubicBezTo>
                    <a:cubicBezTo>
                      <a:pt x="75" y="212"/>
                      <a:pt x="114" y="236"/>
                      <a:pt x="114" y="236"/>
                    </a:cubicBezTo>
                    <a:cubicBezTo>
                      <a:pt x="114" y="236"/>
                      <a:pt x="116" y="256"/>
                      <a:pt x="121" y="258"/>
                    </a:cubicBezTo>
                    <a:cubicBezTo>
                      <a:pt x="126" y="259"/>
                      <a:pt x="153" y="271"/>
                      <a:pt x="153" y="271"/>
                    </a:cubicBezTo>
                    <a:cubicBezTo>
                      <a:pt x="169" y="293"/>
                      <a:pt x="169" y="293"/>
                      <a:pt x="169" y="293"/>
                    </a:cubicBezTo>
                    <a:cubicBezTo>
                      <a:pt x="202" y="290"/>
                      <a:pt x="202" y="290"/>
                      <a:pt x="202" y="290"/>
                    </a:cubicBezTo>
                    <a:cubicBezTo>
                      <a:pt x="202" y="290"/>
                      <a:pt x="207" y="270"/>
                      <a:pt x="205" y="252"/>
                    </a:cubicBezTo>
                    <a:cubicBezTo>
                      <a:pt x="203" y="235"/>
                      <a:pt x="173" y="215"/>
                      <a:pt x="172" y="210"/>
                    </a:cubicBezTo>
                    <a:cubicBezTo>
                      <a:pt x="171" y="205"/>
                      <a:pt x="177" y="193"/>
                      <a:pt x="170" y="184"/>
                    </a:cubicBezTo>
                    <a:cubicBezTo>
                      <a:pt x="162" y="175"/>
                      <a:pt x="168" y="173"/>
                      <a:pt x="168" y="160"/>
                    </a:cubicBezTo>
                    <a:cubicBezTo>
                      <a:pt x="169" y="148"/>
                      <a:pt x="172" y="109"/>
                      <a:pt x="167" y="87"/>
                    </a:cubicBezTo>
                    <a:cubicBezTo>
                      <a:pt x="163" y="65"/>
                      <a:pt x="121" y="50"/>
                      <a:pt x="115" y="41"/>
                    </a:cubicBezTo>
                    <a:cubicBezTo>
                      <a:pt x="113" y="38"/>
                      <a:pt x="108" y="34"/>
                      <a:pt x="103" y="31"/>
                    </a:cubicBezTo>
                    <a:cubicBezTo>
                      <a:pt x="100" y="39"/>
                      <a:pt x="95" y="50"/>
                      <a:pt x="91" y="55"/>
                    </a:cubicBezTo>
                    <a:cubicBezTo>
                      <a:pt x="85" y="63"/>
                      <a:pt x="83" y="46"/>
                      <a:pt x="72" y="47"/>
                    </a:cubicBezTo>
                    <a:cubicBezTo>
                      <a:pt x="61" y="48"/>
                      <a:pt x="62" y="58"/>
                      <a:pt x="49" y="54"/>
                    </a:cubicBezTo>
                    <a:cubicBezTo>
                      <a:pt x="36" y="50"/>
                      <a:pt x="52" y="38"/>
                      <a:pt x="52" y="32"/>
                    </a:cubicBezTo>
                    <a:cubicBezTo>
                      <a:pt x="52" y="26"/>
                      <a:pt x="45" y="28"/>
                      <a:pt x="45" y="28"/>
                    </a:cubicBezTo>
                    <a:cubicBezTo>
                      <a:pt x="45" y="28"/>
                      <a:pt x="46" y="20"/>
                      <a:pt x="39" y="16"/>
                    </a:cubicBezTo>
                    <a:cubicBezTo>
                      <a:pt x="32" y="12"/>
                      <a:pt x="21" y="12"/>
                      <a:pt x="21" y="12"/>
                    </a:cubicBezTo>
                    <a:cubicBezTo>
                      <a:pt x="21" y="12"/>
                      <a:pt x="19" y="0"/>
                      <a:pt x="12" y="1"/>
                    </a:cubicBezTo>
                    <a:cubicBezTo>
                      <a:pt x="5" y="2"/>
                      <a:pt x="6" y="8"/>
                      <a:pt x="7" y="17"/>
                    </a:cubicBezTo>
                    <a:cubicBezTo>
                      <a:pt x="7" y="21"/>
                      <a:pt x="4" y="25"/>
                      <a:pt x="0" y="29"/>
                    </a:cubicBezTo>
                    <a:cubicBezTo>
                      <a:pt x="1" y="29"/>
                      <a:pt x="1" y="30"/>
                      <a:pt x="1" y="30"/>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6" name="Cambodia"/>
              <p:cNvSpPr>
                <a:spLocks/>
              </p:cNvSpPr>
              <p:nvPr/>
            </p:nvSpPr>
            <p:spPr bwMode="gray">
              <a:xfrm>
                <a:off x="8315418" y="3644018"/>
                <a:ext cx="141312" cy="125355"/>
              </a:xfrm>
              <a:custGeom>
                <a:avLst/>
                <a:gdLst>
                  <a:gd name="T0" fmla="*/ 214 w 252"/>
                  <a:gd name="T1" fmla="*/ 0 h 224"/>
                  <a:gd name="T2" fmla="*/ 206 w 252"/>
                  <a:gd name="T3" fmla="*/ 9 h 224"/>
                  <a:gd name="T4" fmla="*/ 184 w 252"/>
                  <a:gd name="T5" fmla="*/ 0 h 224"/>
                  <a:gd name="T6" fmla="*/ 175 w 252"/>
                  <a:gd name="T7" fmla="*/ 8 h 224"/>
                  <a:gd name="T8" fmla="*/ 164 w 252"/>
                  <a:gd name="T9" fmla="*/ 16 h 224"/>
                  <a:gd name="T10" fmla="*/ 168 w 252"/>
                  <a:gd name="T11" fmla="*/ 36 h 224"/>
                  <a:gd name="T12" fmla="*/ 151 w 252"/>
                  <a:gd name="T13" fmla="*/ 24 h 224"/>
                  <a:gd name="T14" fmla="*/ 131 w 252"/>
                  <a:gd name="T15" fmla="*/ 22 h 224"/>
                  <a:gd name="T16" fmla="*/ 128 w 252"/>
                  <a:gd name="T17" fmla="*/ 13 h 224"/>
                  <a:gd name="T18" fmla="*/ 123 w 252"/>
                  <a:gd name="T19" fmla="*/ 16 h 224"/>
                  <a:gd name="T20" fmla="*/ 101 w 252"/>
                  <a:gd name="T21" fmla="*/ 8 h 224"/>
                  <a:gd name="T22" fmla="*/ 74 w 252"/>
                  <a:gd name="T23" fmla="*/ 15 h 224"/>
                  <a:gd name="T24" fmla="*/ 46 w 252"/>
                  <a:gd name="T25" fmla="*/ 10 h 224"/>
                  <a:gd name="T26" fmla="*/ 19 w 252"/>
                  <a:gd name="T27" fmla="*/ 34 h 224"/>
                  <a:gd name="T28" fmla="*/ 0 w 252"/>
                  <a:gd name="T29" fmla="*/ 54 h 224"/>
                  <a:gd name="T30" fmla="*/ 2 w 252"/>
                  <a:gd name="T31" fmla="*/ 79 h 224"/>
                  <a:gd name="T32" fmla="*/ 9 w 252"/>
                  <a:gd name="T33" fmla="*/ 85 h 224"/>
                  <a:gd name="T34" fmla="*/ 9 w 252"/>
                  <a:gd name="T35" fmla="*/ 104 h 224"/>
                  <a:gd name="T36" fmla="*/ 20 w 252"/>
                  <a:gd name="T37" fmla="*/ 114 h 224"/>
                  <a:gd name="T38" fmla="*/ 17 w 252"/>
                  <a:gd name="T39" fmla="*/ 133 h 224"/>
                  <a:gd name="T40" fmla="*/ 26 w 252"/>
                  <a:gd name="T41" fmla="*/ 139 h 224"/>
                  <a:gd name="T42" fmla="*/ 27 w 252"/>
                  <a:gd name="T43" fmla="*/ 168 h 224"/>
                  <a:gd name="T44" fmla="*/ 46 w 252"/>
                  <a:gd name="T45" fmla="*/ 191 h 224"/>
                  <a:gd name="T46" fmla="*/ 59 w 252"/>
                  <a:gd name="T47" fmla="*/ 178 h 224"/>
                  <a:gd name="T48" fmla="*/ 68 w 252"/>
                  <a:gd name="T49" fmla="*/ 204 h 224"/>
                  <a:gd name="T50" fmla="*/ 91 w 252"/>
                  <a:gd name="T51" fmla="*/ 208 h 224"/>
                  <a:gd name="T52" fmla="*/ 97 w 252"/>
                  <a:gd name="T53" fmla="*/ 223 h 224"/>
                  <a:gd name="T54" fmla="*/ 110 w 252"/>
                  <a:gd name="T55" fmla="*/ 224 h 224"/>
                  <a:gd name="T56" fmla="*/ 139 w 252"/>
                  <a:gd name="T57" fmla="*/ 213 h 224"/>
                  <a:gd name="T58" fmla="*/ 135 w 252"/>
                  <a:gd name="T59" fmla="*/ 197 h 224"/>
                  <a:gd name="T60" fmla="*/ 153 w 252"/>
                  <a:gd name="T61" fmla="*/ 197 h 224"/>
                  <a:gd name="T62" fmla="*/ 169 w 252"/>
                  <a:gd name="T63" fmla="*/ 190 h 224"/>
                  <a:gd name="T64" fmla="*/ 193 w 252"/>
                  <a:gd name="T65" fmla="*/ 205 h 224"/>
                  <a:gd name="T66" fmla="*/ 183 w 252"/>
                  <a:gd name="T67" fmla="*/ 186 h 224"/>
                  <a:gd name="T68" fmla="*/ 175 w 252"/>
                  <a:gd name="T69" fmla="*/ 154 h 224"/>
                  <a:gd name="T70" fmla="*/ 204 w 252"/>
                  <a:gd name="T71" fmla="*/ 152 h 224"/>
                  <a:gd name="T72" fmla="*/ 201 w 252"/>
                  <a:gd name="T73" fmla="*/ 138 h 224"/>
                  <a:gd name="T74" fmla="*/ 222 w 252"/>
                  <a:gd name="T75" fmla="*/ 137 h 224"/>
                  <a:gd name="T76" fmla="*/ 228 w 252"/>
                  <a:gd name="T77" fmla="*/ 123 h 224"/>
                  <a:gd name="T78" fmla="*/ 245 w 252"/>
                  <a:gd name="T79" fmla="*/ 125 h 224"/>
                  <a:gd name="T80" fmla="*/ 248 w 252"/>
                  <a:gd name="T81" fmla="*/ 111 h 224"/>
                  <a:gd name="T82" fmla="*/ 237 w 252"/>
                  <a:gd name="T83" fmla="*/ 72 h 224"/>
                  <a:gd name="T84" fmla="*/ 252 w 252"/>
                  <a:gd name="T85" fmla="*/ 56 h 224"/>
                  <a:gd name="T86" fmla="*/ 231 w 252"/>
                  <a:gd name="T87" fmla="*/ 32 h 224"/>
                  <a:gd name="T88" fmla="*/ 231 w 252"/>
                  <a:gd name="T89" fmla="*/ 4 h 224"/>
                  <a:gd name="T90" fmla="*/ 214 w 252"/>
                  <a:gd name="T91"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2" h="224">
                    <a:moveTo>
                      <a:pt x="214" y="0"/>
                    </a:moveTo>
                    <a:cubicBezTo>
                      <a:pt x="206" y="9"/>
                      <a:pt x="206" y="9"/>
                      <a:pt x="206" y="9"/>
                    </a:cubicBezTo>
                    <a:cubicBezTo>
                      <a:pt x="184" y="0"/>
                      <a:pt x="184" y="0"/>
                      <a:pt x="184" y="0"/>
                    </a:cubicBezTo>
                    <a:cubicBezTo>
                      <a:pt x="175" y="8"/>
                      <a:pt x="175" y="8"/>
                      <a:pt x="175" y="8"/>
                    </a:cubicBezTo>
                    <a:cubicBezTo>
                      <a:pt x="164" y="16"/>
                      <a:pt x="164" y="16"/>
                      <a:pt x="164" y="16"/>
                    </a:cubicBezTo>
                    <a:cubicBezTo>
                      <a:pt x="164" y="16"/>
                      <a:pt x="176" y="28"/>
                      <a:pt x="168" y="36"/>
                    </a:cubicBezTo>
                    <a:cubicBezTo>
                      <a:pt x="160" y="44"/>
                      <a:pt x="151" y="24"/>
                      <a:pt x="151" y="24"/>
                    </a:cubicBezTo>
                    <a:cubicBezTo>
                      <a:pt x="151" y="24"/>
                      <a:pt x="135" y="23"/>
                      <a:pt x="131" y="22"/>
                    </a:cubicBezTo>
                    <a:cubicBezTo>
                      <a:pt x="128" y="21"/>
                      <a:pt x="128" y="16"/>
                      <a:pt x="128" y="13"/>
                    </a:cubicBezTo>
                    <a:cubicBezTo>
                      <a:pt x="125" y="15"/>
                      <a:pt x="123" y="16"/>
                      <a:pt x="123" y="16"/>
                    </a:cubicBezTo>
                    <a:cubicBezTo>
                      <a:pt x="123" y="16"/>
                      <a:pt x="106" y="7"/>
                      <a:pt x="101" y="8"/>
                    </a:cubicBezTo>
                    <a:cubicBezTo>
                      <a:pt x="96" y="9"/>
                      <a:pt x="74" y="15"/>
                      <a:pt x="74" y="15"/>
                    </a:cubicBezTo>
                    <a:cubicBezTo>
                      <a:pt x="74" y="15"/>
                      <a:pt x="73" y="5"/>
                      <a:pt x="46" y="10"/>
                    </a:cubicBezTo>
                    <a:cubicBezTo>
                      <a:pt x="19" y="15"/>
                      <a:pt x="19" y="34"/>
                      <a:pt x="19" y="34"/>
                    </a:cubicBezTo>
                    <a:cubicBezTo>
                      <a:pt x="0" y="54"/>
                      <a:pt x="0" y="54"/>
                      <a:pt x="0" y="54"/>
                    </a:cubicBezTo>
                    <a:cubicBezTo>
                      <a:pt x="2" y="79"/>
                      <a:pt x="2" y="79"/>
                      <a:pt x="2" y="79"/>
                    </a:cubicBezTo>
                    <a:cubicBezTo>
                      <a:pt x="9" y="85"/>
                      <a:pt x="9" y="85"/>
                      <a:pt x="9" y="85"/>
                    </a:cubicBezTo>
                    <a:cubicBezTo>
                      <a:pt x="9" y="104"/>
                      <a:pt x="9" y="104"/>
                      <a:pt x="9" y="104"/>
                    </a:cubicBezTo>
                    <a:cubicBezTo>
                      <a:pt x="20" y="114"/>
                      <a:pt x="20" y="114"/>
                      <a:pt x="20" y="114"/>
                    </a:cubicBezTo>
                    <a:cubicBezTo>
                      <a:pt x="17" y="133"/>
                      <a:pt x="17" y="133"/>
                      <a:pt x="17" y="133"/>
                    </a:cubicBezTo>
                    <a:cubicBezTo>
                      <a:pt x="20" y="134"/>
                      <a:pt x="23" y="136"/>
                      <a:pt x="26" y="139"/>
                    </a:cubicBezTo>
                    <a:cubicBezTo>
                      <a:pt x="41" y="156"/>
                      <a:pt x="27" y="168"/>
                      <a:pt x="27" y="168"/>
                    </a:cubicBezTo>
                    <a:cubicBezTo>
                      <a:pt x="27" y="168"/>
                      <a:pt x="36" y="190"/>
                      <a:pt x="46" y="191"/>
                    </a:cubicBezTo>
                    <a:cubicBezTo>
                      <a:pt x="56" y="191"/>
                      <a:pt x="59" y="178"/>
                      <a:pt x="59" y="178"/>
                    </a:cubicBezTo>
                    <a:cubicBezTo>
                      <a:pt x="59" y="178"/>
                      <a:pt x="58" y="202"/>
                      <a:pt x="68" y="204"/>
                    </a:cubicBezTo>
                    <a:cubicBezTo>
                      <a:pt x="79" y="206"/>
                      <a:pt x="89" y="198"/>
                      <a:pt x="91" y="208"/>
                    </a:cubicBezTo>
                    <a:cubicBezTo>
                      <a:pt x="92" y="212"/>
                      <a:pt x="95" y="218"/>
                      <a:pt x="97" y="223"/>
                    </a:cubicBezTo>
                    <a:cubicBezTo>
                      <a:pt x="110" y="224"/>
                      <a:pt x="110" y="224"/>
                      <a:pt x="110" y="224"/>
                    </a:cubicBezTo>
                    <a:cubicBezTo>
                      <a:pt x="112" y="219"/>
                      <a:pt x="124" y="214"/>
                      <a:pt x="139" y="213"/>
                    </a:cubicBezTo>
                    <a:cubicBezTo>
                      <a:pt x="159" y="211"/>
                      <a:pt x="135" y="197"/>
                      <a:pt x="135" y="197"/>
                    </a:cubicBezTo>
                    <a:cubicBezTo>
                      <a:pt x="135" y="197"/>
                      <a:pt x="149" y="197"/>
                      <a:pt x="153" y="197"/>
                    </a:cubicBezTo>
                    <a:cubicBezTo>
                      <a:pt x="157" y="197"/>
                      <a:pt x="159" y="190"/>
                      <a:pt x="169" y="190"/>
                    </a:cubicBezTo>
                    <a:cubicBezTo>
                      <a:pt x="179" y="190"/>
                      <a:pt x="186" y="206"/>
                      <a:pt x="193" y="205"/>
                    </a:cubicBezTo>
                    <a:cubicBezTo>
                      <a:pt x="200" y="204"/>
                      <a:pt x="193" y="194"/>
                      <a:pt x="183" y="186"/>
                    </a:cubicBezTo>
                    <a:cubicBezTo>
                      <a:pt x="173" y="178"/>
                      <a:pt x="173" y="160"/>
                      <a:pt x="175" y="154"/>
                    </a:cubicBezTo>
                    <a:cubicBezTo>
                      <a:pt x="177" y="148"/>
                      <a:pt x="204" y="152"/>
                      <a:pt x="204" y="152"/>
                    </a:cubicBezTo>
                    <a:cubicBezTo>
                      <a:pt x="201" y="138"/>
                      <a:pt x="201" y="138"/>
                      <a:pt x="201" y="138"/>
                    </a:cubicBezTo>
                    <a:cubicBezTo>
                      <a:pt x="222" y="137"/>
                      <a:pt x="222" y="137"/>
                      <a:pt x="222" y="137"/>
                    </a:cubicBezTo>
                    <a:cubicBezTo>
                      <a:pt x="222" y="137"/>
                      <a:pt x="223" y="126"/>
                      <a:pt x="228" y="123"/>
                    </a:cubicBezTo>
                    <a:cubicBezTo>
                      <a:pt x="233" y="120"/>
                      <a:pt x="245" y="125"/>
                      <a:pt x="245" y="125"/>
                    </a:cubicBezTo>
                    <a:cubicBezTo>
                      <a:pt x="248" y="111"/>
                      <a:pt x="248" y="111"/>
                      <a:pt x="248" y="111"/>
                    </a:cubicBezTo>
                    <a:cubicBezTo>
                      <a:pt x="248" y="111"/>
                      <a:pt x="238" y="75"/>
                      <a:pt x="237" y="72"/>
                    </a:cubicBezTo>
                    <a:cubicBezTo>
                      <a:pt x="236" y="69"/>
                      <a:pt x="252" y="69"/>
                      <a:pt x="252" y="56"/>
                    </a:cubicBezTo>
                    <a:cubicBezTo>
                      <a:pt x="252" y="43"/>
                      <a:pt x="231" y="32"/>
                      <a:pt x="231" y="32"/>
                    </a:cubicBezTo>
                    <a:cubicBezTo>
                      <a:pt x="231" y="4"/>
                      <a:pt x="231" y="4"/>
                      <a:pt x="231" y="4"/>
                    </a:cubicBezTo>
                    <a:lnTo>
                      <a:pt x="214" y="0"/>
                    </a:ln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7" name="South Korea"/>
              <p:cNvSpPr>
                <a:spLocks noEditPoints="1"/>
              </p:cNvSpPr>
              <p:nvPr/>
            </p:nvSpPr>
            <p:spPr bwMode="gray">
              <a:xfrm>
                <a:off x="8763171" y="2925214"/>
                <a:ext cx="106380" cy="158677"/>
              </a:xfrm>
              <a:custGeom>
                <a:avLst/>
                <a:gdLst>
                  <a:gd name="T0" fmla="*/ 100 w 191"/>
                  <a:gd name="T1" fmla="*/ 267 h 284"/>
                  <a:gd name="T2" fmla="*/ 101 w 191"/>
                  <a:gd name="T3" fmla="*/ 284 h 284"/>
                  <a:gd name="T4" fmla="*/ 100 w 191"/>
                  <a:gd name="T5" fmla="*/ 267 h 284"/>
                  <a:gd name="T6" fmla="*/ 185 w 191"/>
                  <a:gd name="T7" fmla="*/ 165 h 284"/>
                  <a:gd name="T8" fmla="*/ 166 w 191"/>
                  <a:gd name="T9" fmla="*/ 132 h 284"/>
                  <a:gd name="T10" fmla="*/ 162 w 191"/>
                  <a:gd name="T11" fmla="*/ 101 h 284"/>
                  <a:gd name="T12" fmla="*/ 111 w 191"/>
                  <a:gd name="T13" fmla="*/ 50 h 284"/>
                  <a:gd name="T14" fmla="*/ 98 w 191"/>
                  <a:gd name="T15" fmla="*/ 45 h 284"/>
                  <a:gd name="T16" fmla="*/ 82 w 191"/>
                  <a:gd name="T17" fmla="*/ 21 h 284"/>
                  <a:gd name="T18" fmla="*/ 64 w 191"/>
                  <a:gd name="T19" fmla="*/ 0 h 284"/>
                  <a:gd name="T20" fmla="*/ 54 w 191"/>
                  <a:gd name="T21" fmla="*/ 10 h 284"/>
                  <a:gd name="T22" fmla="*/ 16 w 191"/>
                  <a:gd name="T23" fmla="*/ 16 h 284"/>
                  <a:gd name="T24" fmla="*/ 13 w 191"/>
                  <a:gd name="T25" fmla="*/ 29 h 284"/>
                  <a:gd name="T26" fmla="*/ 0 w 191"/>
                  <a:gd name="T27" fmla="*/ 39 h 284"/>
                  <a:gd name="T28" fmla="*/ 8 w 191"/>
                  <a:gd name="T29" fmla="*/ 56 h 284"/>
                  <a:gd name="T30" fmla="*/ 30 w 191"/>
                  <a:gd name="T31" fmla="*/ 64 h 284"/>
                  <a:gd name="T32" fmla="*/ 41 w 191"/>
                  <a:gd name="T33" fmla="*/ 89 h 284"/>
                  <a:gd name="T34" fmla="*/ 6 w 191"/>
                  <a:gd name="T35" fmla="*/ 82 h 284"/>
                  <a:gd name="T36" fmla="*/ 27 w 191"/>
                  <a:gd name="T37" fmla="*/ 102 h 284"/>
                  <a:gd name="T38" fmla="*/ 37 w 191"/>
                  <a:gd name="T39" fmla="*/ 130 h 284"/>
                  <a:gd name="T40" fmla="*/ 60 w 191"/>
                  <a:gd name="T41" fmla="*/ 134 h 284"/>
                  <a:gd name="T42" fmla="*/ 60 w 191"/>
                  <a:gd name="T43" fmla="*/ 153 h 284"/>
                  <a:gd name="T44" fmla="*/ 54 w 191"/>
                  <a:gd name="T45" fmla="*/ 180 h 284"/>
                  <a:gd name="T46" fmla="*/ 74 w 191"/>
                  <a:gd name="T47" fmla="*/ 199 h 284"/>
                  <a:gd name="T48" fmla="*/ 80 w 191"/>
                  <a:gd name="T49" fmla="*/ 222 h 284"/>
                  <a:gd name="T50" fmla="*/ 100 w 191"/>
                  <a:gd name="T51" fmla="*/ 203 h 284"/>
                  <a:gd name="T52" fmla="*/ 133 w 191"/>
                  <a:gd name="T53" fmla="*/ 188 h 284"/>
                  <a:gd name="T54" fmla="*/ 150 w 191"/>
                  <a:gd name="T55" fmla="*/ 193 h 284"/>
                  <a:gd name="T56" fmla="*/ 155 w 191"/>
                  <a:gd name="T57" fmla="*/ 181 h 284"/>
                  <a:gd name="T58" fmla="*/ 185 w 191"/>
                  <a:gd name="T59" fmla="*/ 16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1" h="284">
                    <a:moveTo>
                      <a:pt x="100" y="267"/>
                    </a:moveTo>
                    <a:cubicBezTo>
                      <a:pt x="76" y="275"/>
                      <a:pt x="86" y="284"/>
                      <a:pt x="101" y="284"/>
                    </a:cubicBezTo>
                    <a:cubicBezTo>
                      <a:pt x="120" y="284"/>
                      <a:pt x="124" y="259"/>
                      <a:pt x="100" y="267"/>
                    </a:cubicBezTo>
                    <a:close/>
                    <a:moveTo>
                      <a:pt x="185" y="165"/>
                    </a:moveTo>
                    <a:cubicBezTo>
                      <a:pt x="179" y="146"/>
                      <a:pt x="166" y="132"/>
                      <a:pt x="166" y="132"/>
                    </a:cubicBezTo>
                    <a:cubicBezTo>
                      <a:pt x="166" y="132"/>
                      <a:pt x="171" y="115"/>
                      <a:pt x="162" y="101"/>
                    </a:cubicBezTo>
                    <a:cubicBezTo>
                      <a:pt x="153" y="87"/>
                      <a:pt x="111" y="50"/>
                      <a:pt x="111" y="50"/>
                    </a:cubicBezTo>
                    <a:cubicBezTo>
                      <a:pt x="98" y="45"/>
                      <a:pt x="98" y="45"/>
                      <a:pt x="98" y="45"/>
                    </a:cubicBezTo>
                    <a:cubicBezTo>
                      <a:pt x="98" y="45"/>
                      <a:pt x="94" y="34"/>
                      <a:pt x="82" y="21"/>
                    </a:cubicBezTo>
                    <a:cubicBezTo>
                      <a:pt x="76" y="14"/>
                      <a:pt x="69" y="6"/>
                      <a:pt x="64" y="0"/>
                    </a:cubicBezTo>
                    <a:cubicBezTo>
                      <a:pt x="54" y="10"/>
                      <a:pt x="54" y="10"/>
                      <a:pt x="54" y="10"/>
                    </a:cubicBezTo>
                    <a:cubicBezTo>
                      <a:pt x="54" y="10"/>
                      <a:pt x="30" y="9"/>
                      <a:pt x="16" y="16"/>
                    </a:cubicBezTo>
                    <a:cubicBezTo>
                      <a:pt x="2" y="24"/>
                      <a:pt x="14" y="26"/>
                      <a:pt x="13" y="29"/>
                    </a:cubicBezTo>
                    <a:cubicBezTo>
                      <a:pt x="12" y="32"/>
                      <a:pt x="0" y="39"/>
                      <a:pt x="0" y="39"/>
                    </a:cubicBezTo>
                    <a:cubicBezTo>
                      <a:pt x="0" y="39"/>
                      <a:pt x="1" y="50"/>
                      <a:pt x="8" y="56"/>
                    </a:cubicBezTo>
                    <a:cubicBezTo>
                      <a:pt x="15" y="62"/>
                      <a:pt x="30" y="64"/>
                      <a:pt x="30" y="64"/>
                    </a:cubicBezTo>
                    <a:cubicBezTo>
                      <a:pt x="41" y="89"/>
                      <a:pt x="41" y="89"/>
                      <a:pt x="41" y="89"/>
                    </a:cubicBezTo>
                    <a:cubicBezTo>
                      <a:pt x="41" y="89"/>
                      <a:pt x="7" y="75"/>
                      <a:pt x="6" y="82"/>
                    </a:cubicBezTo>
                    <a:cubicBezTo>
                      <a:pt x="5" y="89"/>
                      <a:pt x="27" y="102"/>
                      <a:pt x="27" y="102"/>
                    </a:cubicBezTo>
                    <a:cubicBezTo>
                      <a:pt x="37" y="130"/>
                      <a:pt x="37" y="130"/>
                      <a:pt x="37" y="130"/>
                    </a:cubicBezTo>
                    <a:cubicBezTo>
                      <a:pt x="60" y="134"/>
                      <a:pt x="60" y="134"/>
                      <a:pt x="60" y="134"/>
                    </a:cubicBezTo>
                    <a:cubicBezTo>
                      <a:pt x="60" y="153"/>
                      <a:pt x="60" y="153"/>
                      <a:pt x="60" y="153"/>
                    </a:cubicBezTo>
                    <a:cubicBezTo>
                      <a:pt x="60" y="153"/>
                      <a:pt x="49" y="161"/>
                      <a:pt x="54" y="180"/>
                    </a:cubicBezTo>
                    <a:cubicBezTo>
                      <a:pt x="59" y="199"/>
                      <a:pt x="74" y="199"/>
                      <a:pt x="74" y="199"/>
                    </a:cubicBezTo>
                    <a:cubicBezTo>
                      <a:pt x="74" y="199"/>
                      <a:pt x="61" y="225"/>
                      <a:pt x="80" y="222"/>
                    </a:cubicBezTo>
                    <a:cubicBezTo>
                      <a:pt x="99" y="219"/>
                      <a:pt x="100" y="203"/>
                      <a:pt x="100" y="203"/>
                    </a:cubicBezTo>
                    <a:cubicBezTo>
                      <a:pt x="133" y="188"/>
                      <a:pt x="133" y="188"/>
                      <a:pt x="133" y="188"/>
                    </a:cubicBezTo>
                    <a:cubicBezTo>
                      <a:pt x="150" y="193"/>
                      <a:pt x="150" y="193"/>
                      <a:pt x="150" y="193"/>
                    </a:cubicBezTo>
                    <a:cubicBezTo>
                      <a:pt x="155" y="181"/>
                      <a:pt x="155" y="181"/>
                      <a:pt x="155" y="181"/>
                    </a:cubicBezTo>
                    <a:cubicBezTo>
                      <a:pt x="155" y="181"/>
                      <a:pt x="191" y="184"/>
                      <a:pt x="185" y="165"/>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8" name="Laos"/>
              <p:cNvSpPr>
                <a:spLocks/>
              </p:cNvSpPr>
              <p:nvPr/>
            </p:nvSpPr>
            <p:spPr bwMode="gray">
              <a:xfrm>
                <a:off x="8226503" y="3406003"/>
                <a:ext cx="227051" cy="263403"/>
              </a:xfrm>
              <a:custGeom>
                <a:avLst/>
                <a:gdLst>
                  <a:gd name="T0" fmla="*/ 28 w 404"/>
                  <a:gd name="T1" fmla="*/ 124 h 470"/>
                  <a:gd name="T2" fmla="*/ 47 w 404"/>
                  <a:gd name="T3" fmla="*/ 163 h 470"/>
                  <a:gd name="T4" fmla="*/ 68 w 404"/>
                  <a:gd name="T5" fmla="*/ 160 h 470"/>
                  <a:gd name="T6" fmla="*/ 74 w 404"/>
                  <a:gd name="T7" fmla="*/ 196 h 470"/>
                  <a:gd name="T8" fmla="*/ 73 w 404"/>
                  <a:gd name="T9" fmla="*/ 224 h 470"/>
                  <a:gd name="T10" fmla="*/ 88 w 404"/>
                  <a:gd name="T11" fmla="*/ 254 h 470"/>
                  <a:gd name="T12" fmla="*/ 143 w 404"/>
                  <a:gd name="T13" fmla="*/ 245 h 470"/>
                  <a:gd name="T14" fmla="*/ 187 w 404"/>
                  <a:gd name="T15" fmla="*/ 228 h 470"/>
                  <a:gd name="T16" fmla="*/ 215 w 404"/>
                  <a:gd name="T17" fmla="*/ 247 h 470"/>
                  <a:gd name="T18" fmla="*/ 248 w 404"/>
                  <a:gd name="T19" fmla="*/ 298 h 470"/>
                  <a:gd name="T20" fmla="*/ 283 w 404"/>
                  <a:gd name="T21" fmla="*/ 347 h 470"/>
                  <a:gd name="T22" fmla="*/ 294 w 404"/>
                  <a:gd name="T23" fmla="*/ 367 h 470"/>
                  <a:gd name="T24" fmla="*/ 302 w 404"/>
                  <a:gd name="T25" fmla="*/ 425 h 470"/>
                  <a:gd name="T26" fmla="*/ 290 w 404"/>
                  <a:gd name="T27" fmla="*/ 448 h 470"/>
                  <a:gd name="T28" fmla="*/ 327 w 404"/>
                  <a:gd name="T29" fmla="*/ 462 h 470"/>
                  <a:gd name="T30" fmla="*/ 334 w 404"/>
                  <a:gd name="T31" fmla="*/ 434 h 470"/>
                  <a:gd name="T32" fmla="*/ 365 w 404"/>
                  <a:gd name="T33" fmla="*/ 435 h 470"/>
                  <a:gd name="T34" fmla="*/ 390 w 404"/>
                  <a:gd name="T35" fmla="*/ 430 h 470"/>
                  <a:gd name="T36" fmla="*/ 391 w 404"/>
                  <a:gd name="T37" fmla="*/ 410 h 470"/>
                  <a:gd name="T38" fmla="*/ 369 w 404"/>
                  <a:gd name="T39" fmla="*/ 369 h 470"/>
                  <a:gd name="T40" fmla="*/ 361 w 404"/>
                  <a:gd name="T41" fmla="*/ 331 h 470"/>
                  <a:gd name="T42" fmla="*/ 334 w 404"/>
                  <a:gd name="T43" fmla="*/ 299 h 470"/>
                  <a:gd name="T44" fmla="*/ 319 w 404"/>
                  <a:gd name="T45" fmla="*/ 289 h 470"/>
                  <a:gd name="T46" fmla="*/ 285 w 404"/>
                  <a:gd name="T47" fmla="*/ 236 h 470"/>
                  <a:gd name="T48" fmla="*/ 256 w 404"/>
                  <a:gd name="T49" fmla="*/ 203 h 470"/>
                  <a:gd name="T50" fmla="*/ 193 w 404"/>
                  <a:gd name="T51" fmla="*/ 168 h 470"/>
                  <a:gd name="T52" fmla="*/ 218 w 404"/>
                  <a:gd name="T53" fmla="*/ 156 h 470"/>
                  <a:gd name="T54" fmla="*/ 212 w 404"/>
                  <a:gd name="T55" fmla="*/ 112 h 470"/>
                  <a:gd name="T56" fmla="*/ 184 w 404"/>
                  <a:gd name="T57" fmla="*/ 79 h 470"/>
                  <a:gd name="T58" fmla="*/ 160 w 404"/>
                  <a:gd name="T59" fmla="*/ 90 h 470"/>
                  <a:gd name="T60" fmla="*/ 128 w 404"/>
                  <a:gd name="T61" fmla="*/ 63 h 470"/>
                  <a:gd name="T62" fmla="*/ 118 w 404"/>
                  <a:gd name="T63" fmla="*/ 40 h 470"/>
                  <a:gd name="T64" fmla="*/ 91 w 404"/>
                  <a:gd name="T65" fmla="*/ 2 h 470"/>
                  <a:gd name="T66" fmla="*/ 60 w 404"/>
                  <a:gd name="T67" fmla="*/ 22 h 470"/>
                  <a:gd name="T68" fmla="*/ 79 w 404"/>
                  <a:gd name="T69" fmla="*/ 72 h 470"/>
                  <a:gd name="T70" fmla="*/ 48 w 404"/>
                  <a:gd name="T71" fmla="*/ 57 h 470"/>
                  <a:gd name="T72" fmla="*/ 26 w 404"/>
                  <a:gd name="T73" fmla="*/ 74 h 470"/>
                  <a:gd name="T74" fmla="*/ 26 w 404"/>
                  <a:gd name="T75" fmla="*/ 89 h 470"/>
                  <a:gd name="T76" fmla="*/ 2 w 404"/>
                  <a:gd name="T77" fmla="*/ 11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4" h="470">
                    <a:moveTo>
                      <a:pt x="17" y="121"/>
                    </a:moveTo>
                    <a:cubicBezTo>
                      <a:pt x="17" y="121"/>
                      <a:pt x="27" y="116"/>
                      <a:pt x="28" y="124"/>
                    </a:cubicBezTo>
                    <a:cubicBezTo>
                      <a:pt x="29" y="132"/>
                      <a:pt x="22" y="153"/>
                      <a:pt x="28" y="158"/>
                    </a:cubicBezTo>
                    <a:cubicBezTo>
                      <a:pt x="34" y="163"/>
                      <a:pt x="47" y="163"/>
                      <a:pt x="47" y="163"/>
                    </a:cubicBezTo>
                    <a:cubicBezTo>
                      <a:pt x="45" y="155"/>
                      <a:pt x="45" y="155"/>
                      <a:pt x="45" y="155"/>
                    </a:cubicBezTo>
                    <a:cubicBezTo>
                      <a:pt x="45" y="155"/>
                      <a:pt x="68" y="146"/>
                      <a:pt x="68" y="160"/>
                    </a:cubicBezTo>
                    <a:cubicBezTo>
                      <a:pt x="68" y="174"/>
                      <a:pt x="66" y="180"/>
                      <a:pt x="66" y="180"/>
                    </a:cubicBezTo>
                    <a:cubicBezTo>
                      <a:pt x="66" y="180"/>
                      <a:pt x="74" y="187"/>
                      <a:pt x="74" y="196"/>
                    </a:cubicBezTo>
                    <a:cubicBezTo>
                      <a:pt x="74" y="205"/>
                      <a:pt x="60" y="216"/>
                      <a:pt x="60" y="216"/>
                    </a:cubicBezTo>
                    <a:cubicBezTo>
                      <a:pt x="60" y="216"/>
                      <a:pt x="73" y="215"/>
                      <a:pt x="73" y="224"/>
                    </a:cubicBezTo>
                    <a:cubicBezTo>
                      <a:pt x="73" y="233"/>
                      <a:pt x="49" y="264"/>
                      <a:pt x="59" y="267"/>
                    </a:cubicBezTo>
                    <a:cubicBezTo>
                      <a:pt x="69" y="270"/>
                      <a:pt x="88" y="254"/>
                      <a:pt x="88" y="254"/>
                    </a:cubicBezTo>
                    <a:cubicBezTo>
                      <a:pt x="88" y="254"/>
                      <a:pt x="101" y="229"/>
                      <a:pt x="108" y="231"/>
                    </a:cubicBezTo>
                    <a:cubicBezTo>
                      <a:pt x="115" y="233"/>
                      <a:pt x="129" y="244"/>
                      <a:pt x="143" y="245"/>
                    </a:cubicBezTo>
                    <a:cubicBezTo>
                      <a:pt x="157" y="246"/>
                      <a:pt x="154" y="221"/>
                      <a:pt x="164" y="220"/>
                    </a:cubicBezTo>
                    <a:cubicBezTo>
                      <a:pt x="174" y="219"/>
                      <a:pt x="187" y="228"/>
                      <a:pt x="187" y="228"/>
                    </a:cubicBezTo>
                    <a:cubicBezTo>
                      <a:pt x="187" y="228"/>
                      <a:pt x="194" y="226"/>
                      <a:pt x="202" y="228"/>
                    </a:cubicBezTo>
                    <a:cubicBezTo>
                      <a:pt x="210" y="230"/>
                      <a:pt x="197" y="236"/>
                      <a:pt x="215" y="247"/>
                    </a:cubicBezTo>
                    <a:cubicBezTo>
                      <a:pt x="233" y="258"/>
                      <a:pt x="247" y="270"/>
                      <a:pt x="247" y="270"/>
                    </a:cubicBezTo>
                    <a:cubicBezTo>
                      <a:pt x="248" y="298"/>
                      <a:pt x="248" y="298"/>
                      <a:pt x="248" y="298"/>
                    </a:cubicBezTo>
                    <a:cubicBezTo>
                      <a:pt x="248" y="298"/>
                      <a:pt x="255" y="318"/>
                      <a:pt x="260" y="327"/>
                    </a:cubicBezTo>
                    <a:cubicBezTo>
                      <a:pt x="265" y="336"/>
                      <a:pt x="283" y="343"/>
                      <a:pt x="283" y="347"/>
                    </a:cubicBezTo>
                    <a:cubicBezTo>
                      <a:pt x="283" y="351"/>
                      <a:pt x="285" y="364"/>
                      <a:pt x="285" y="364"/>
                    </a:cubicBezTo>
                    <a:cubicBezTo>
                      <a:pt x="285" y="364"/>
                      <a:pt x="288" y="357"/>
                      <a:pt x="294" y="367"/>
                    </a:cubicBezTo>
                    <a:cubicBezTo>
                      <a:pt x="300" y="377"/>
                      <a:pt x="285" y="390"/>
                      <a:pt x="287" y="394"/>
                    </a:cubicBezTo>
                    <a:cubicBezTo>
                      <a:pt x="289" y="398"/>
                      <a:pt x="312" y="413"/>
                      <a:pt x="302" y="425"/>
                    </a:cubicBezTo>
                    <a:cubicBezTo>
                      <a:pt x="296" y="432"/>
                      <a:pt x="291" y="436"/>
                      <a:pt x="287" y="439"/>
                    </a:cubicBezTo>
                    <a:cubicBezTo>
                      <a:pt x="287" y="442"/>
                      <a:pt x="287" y="447"/>
                      <a:pt x="290" y="448"/>
                    </a:cubicBezTo>
                    <a:cubicBezTo>
                      <a:pt x="294" y="449"/>
                      <a:pt x="310" y="450"/>
                      <a:pt x="310" y="450"/>
                    </a:cubicBezTo>
                    <a:cubicBezTo>
                      <a:pt x="310" y="450"/>
                      <a:pt x="319" y="470"/>
                      <a:pt x="327" y="462"/>
                    </a:cubicBezTo>
                    <a:cubicBezTo>
                      <a:pt x="335" y="454"/>
                      <a:pt x="323" y="442"/>
                      <a:pt x="323" y="442"/>
                    </a:cubicBezTo>
                    <a:cubicBezTo>
                      <a:pt x="334" y="434"/>
                      <a:pt x="334" y="434"/>
                      <a:pt x="334" y="434"/>
                    </a:cubicBezTo>
                    <a:cubicBezTo>
                      <a:pt x="343" y="426"/>
                      <a:pt x="343" y="426"/>
                      <a:pt x="343" y="426"/>
                    </a:cubicBezTo>
                    <a:cubicBezTo>
                      <a:pt x="365" y="435"/>
                      <a:pt x="365" y="435"/>
                      <a:pt x="365" y="435"/>
                    </a:cubicBezTo>
                    <a:cubicBezTo>
                      <a:pt x="373" y="426"/>
                      <a:pt x="373" y="426"/>
                      <a:pt x="373" y="426"/>
                    </a:cubicBezTo>
                    <a:cubicBezTo>
                      <a:pt x="390" y="430"/>
                      <a:pt x="390" y="430"/>
                      <a:pt x="390" y="430"/>
                    </a:cubicBezTo>
                    <a:cubicBezTo>
                      <a:pt x="390" y="430"/>
                      <a:pt x="396" y="431"/>
                      <a:pt x="400" y="423"/>
                    </a:cubicBezTo>
                    <a:cubicBezTo>
                      <a:pt x="404" y="415"/>
                      <a:pt x="391" y="410"/>
                      <a:pt x="391" y="410"/>
                    </a:cubicBezTo>
                    <a:cubicBezTo>
                      <a:pt x="402" y="389"/>
                      <a:pt x="402" y="389"/>
                      <a:pt x="402" y="389"/>
                    </a:cubicBezTo>
                    <a:cubicBezTo>
                      <a:pt x="402" y="389"/>
                      <a:pt x="383" y="380"/>
                      <a:pt x="369" y="369"/>
                    </a:cubicBezTo>
                    <a:cubicBezTo>
                      <a:pt x="355" y="358"/>
                      <a:pt x="369" y="355"/>
                      <a:pt x="377" y="350"/>
                    </a:cubicBezTo>
                    <a:cubicBezTo>
                      <a:pt x="385" y="345"/>
                      <a:pt x="361" y="331"/>
                      <a:pt x="361" y="331"/>
                    </a:cubicBezTo>
                    <a:cubicBezTo>
                      <a:pt x="361" y="331"/>
                      <a:pt x="351" y="330"/>
                      <a:pt x="344" y="323"/>
                    </a:cubicBezTo>
                    <a:cubicBezTo>
                      <a:pt x="337" y="316"/>
                      <a:pt x="334" y="299"/>
                      <a:pt x="334" y="299"/>
                    </a:cubicBezTo>
                    <a:cubicBezTo>
                      <a:pt x="320" y="300"/>
                      <a:pt x="320" y="300"/>
                      <a:pt x="320" y="300"/>
                    </a:cubicBezTo>
                    <a:cubicBezTo>
                      <a:pt x="319" y="289"/>
                      <a:pt x="319" y="289"/>
                      <a:pt x="319" y="289"/>
                    </a:cubicBezTo>
                    <a:cubicBezTo>
                      <a:pt x="319" y="289"/>
                      <a:pt x="308" y="278"/>
                      <a:pt x="295" y="267"/>
                    </a:cubicBezTo>
                    <a:cubicBezTo>
                      <a:pt x="282" y="256"/>
                      <a:pt x="285" y="236"/>
                      <a:pt x="285" y="236"/>
                    </a:cubicBezTo>
                    <a:cubicBezTo>
                      <a:pt x="285" y="236"/>
                      <a:pt x="263" y="228"/>
                      <a:pt x="259" y="224"/>
                    </a:cubicBezTo>
                    <a:cubicBezTo>
                      <a:pt x="255" y="220"/>
                      <a:pt x="256" y="203"/>
                      <a:pt x="256" y="203"/>
                    </a:cubicBezTo>
                    <a:cubicBezTo>
                      <a:pt x="256" y="203"/>
                      <a:pt x="238" y="198"/>
                      <a:pt x="232" y="193"/>
                    </a:cubicBezTo>
                    <a:cubicBezTo>
                      <a:pt x="226" y="188"/>
                      <a:pt x="193" y="168"/>
                      <a:pt x="193" y="168"/>
                    </a:cubicBezTo>
                    <a:cubicBezTo>
                      <a:pt x="193" y="168"/>
                      <a:pt x="193" y="156"/>
                      <a:pt x="191" y="152"/>
                    </a:cubicBezTo>
                    <a:cubicBezTo>
                      <a:pt x="189" y="148"/>
                      <a:pt x="218" y="156"/>
                      <a:pt x="218" y="156"/>
                    </a:cubicBezTo>
                    <a:cubicBezTo>
                      <a:pt x="218" y="156"/>
                      <a:pt x="237" y="142"/>
                      <a:pt x="243" y="132"/>
                    </a:cubicBezTo>
                    <a:cubicBezTo>
                      <a:pt x="249" y="122"/>
                      <a:pt x="230" y="120"/>
                      <a:pt x="212" y="112"/>
                    </a:cubicBezTo>
                    <a:cubicBezTo>
                      <a:pt x="194" y="104"/>
                      <a:pt x="214" y="98"/>
                      <a:pt x="214" y="98"/>
                    </a:cubicBezTo>
                    <a:cubicBezTo>
                      <a:pt x="214" y="98"/>
                      <a:pt x="192" y="80"/>
                      <a:pt x="184" y="79"/>
                    </a:cubicBezTo>
                    <a:cubicBezTo>
                      <a:pt x="176" y="78"/>
                      <a:pt x="179" y="90"/>
                      <a:pt x="172" y="98"/>
                    </a:cubicBezTo>
                    <a:cubicBezTo>
                      <a:pt x="165" y="106"/>
                      <a:pt x="160" y="90"/>
                      <a:pt x="160" y="90"/>
                    </a:cubicBezTo>
                    <a:cubicBezTo>
                      <a:pt x="151" y="90"/>
                      <a:pt x="151" y="90"/>
                      <a:pt x="151" y="90"/>
                    </a:cubicBezTo>
                    <a:cubicBezTo>
                      <a:pt x="151" y="90"/>
                      <a:pt x="138" y="76"/>
                      <a:pt x="128" y="63"/>
                    </a:cubicBezTo>
                    <a:cubicBezTo>
                      <a:pt x="118" y="50"/>
                      <a:pt x="131" y="41"/>
                      <a:pt x="127" y="37"/>
                    </a:cubicBezTo>
                    <a:cubicBezTo>
                      <a:pt x="123" y="33"/>
                      <a:pt x="118" y="40"/>
                      <a:pt x="118" y="40"/>
                    </a:cubicBezTo>
                    <a:cubicBezTo>
                      <a:pt x="118" y="40"/>
                      <a:pt x="102" y="22"/>
                      <a:pt x="96" y="15"/>
                    </a:cubicBezTo>
                    <a:cubicBezTo>
                      <a:pt x="93" y="12"/>
                      <a:pt x="92" y="7"/>
                      <a:pt x="91" y="2"/>
                    </a:cubicBezTo>
                    <a:cubicBezTo>
                      <a:pt x="67" y="0"/>
                      <a:pt x="67" y="0"/>
                      <a:pt x="67" y="0"/>
                    </a:cubicBezTo>
                    <a:cubicBezTo>
                      <a:pt x="67" y="0"/>
                      <a:pt x="59" y="9"/>
                      <a:pt x="60" y="22"/>
                    </a:cubicBezTo>
                    <a:cubicBezTo>
                      <a:pt x="61" y="35"/>
                      <a:pt x="79" y="47"/>
                      <a:pt x="79" y="47"/>
                    </a:cubicBezTo>
                    <a:cubicBezTo>
                      <a:pt x="79" y="72"/>
                      <a:pt x="79" y="72"/>
                      <a:pt x="79" y="72"/>
                    </a:cubicBezTo>
                    <a:cubicBezTo>
                      <a:pt x="50" y="70"/>
                      <a:pt x="50" y="70"/>
                      <a:pt x="50" y="70"/>
                    </a:cubicBezTo>
                    <a:cubicBezTo>
                      <a:pt x="48" y="57"/>
                      <a:pt x="48" y="57"/>
                      <a:pt x="48" y="57"/>
                    </a:cubicBezTo>
                    <a:cubicBezTo>
                      <a:pt x="26" y="67"/>
                      <a:pt x="26" y="67"/>
                      <a:pt x="26" y="67"/>
                    </a:cubicBezTo>
                    <a:cubicBezTo>
                      <a:pt x="26" y="74"/>
                      <a:pt x="26" y="74"/>
                      <a:pt x="26" y="74"/>
                    </a:cubicBezTo>
                    <a:cubicBezTo>
                      <a:pt x="21" y="82"/>
                      <a:pt x="21" y="82"/>
                      <a:pt x="21" y="82"/>
                    </a:cubicBezTo>
                    <a:cubicBezTo>
                      <a:pt x="26" y="89"/>
                      <a:pt x="26" y="89"/>
                      <a:pt x="26" y="89"/>
                    </a:cubicBezTo>
                    <a:cubicBezTo>
                      <a:pt x="26" y="89"/>
                      <a:pt x="18" y="92"/>
                      <a:pt x="9" y="95"/>
                    </a:cubicBezTo>
                    <a:cubicBezTo>
                      <a:pt x="0" y="98"/>
                      <a:pt x="2" y="110"/>
                      <a:pt x="2" y="110"/>
                    </a:cubicBezTo>
                    <a:cubicBezTo>
                      <a:pt x="6" y="111"/>
                      <a:pt x="17" y="121"/>
                      <a:pt x="17" y="121"/>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9" name="Thailand"/>
              <p:cNvSpPr>
                <a:spLocks/>
              </p:cNvSpPr>
              <p:nvPr/>
            </p:nvSpPr>
            <p:spPr bwMode="gray">
              <a:xfrm>
                <a:off x="8166167" y="3467887"/>
                <a:ext cx="234991" cy="447468"/>
              </a:xfrm>
              <a:custGeom>
                <a:avLst/>
                <a:gdLst>
                  <a:gd name="T0" fmla="*/ 402 w 420"/>
                  <a:gd name="T1" fmla="*/ 258 h 800"/>
                  <a:gd name="T2" fmla="*/ 391 w 420"/>
                  <a:gd name="T3" fmla="*/ 238 h 800"/>
                  <a:gd name="T4" fmla="*/ 356 w 420"/>
                  <a:gd name="T5" fmla="*/ 189 h 800"/>
                  <a:gd name="T6" fmla="*/ 323 w 420"/>
                  <a:gd name="T7" fmla="*/ 138 h 800"/>
                  <a:gd name="T8" fmla="*/ 295 w 420"/>
                  <a:gd name="T9" fmla="*/ 119 h 800"/>
                  <a:gd name="T10" fmla="*/ 251 w 420"/>
                  <a:gd name="T11" fmla="*/ 136 h 800"/>
                  <a:gd name="T12" fmla="*/ 196 w 420"/>
                  <a:gd name="T13" fmla="*/ 145 h 800"/>
                  <a:gd name="T14" fmla="*/ 181 w 420"/>
                  <a:gd name="T15" fmla="*/ 115 h 800"/>
                  <a:gd name="T16" fmla="*/ 182 w 420"/>
                  <a:gd name="T17" fmla="*/ 87 h 800"/>
                  <a:gd name="T18" fmla="*/ 176 w 420"/>
                  <a:gd name="T19" fmla="*/ 51 h 800"/>
                  <a:gd name="T20" fmla="*/ 155 w 420"/>
                  <a:gd name="T21" fmla="*/ 54 h 800"/>
                  <a:gd name="T22" fmla="*/ 136 w 420"/>
                  <a:gd name="T23" fmla="*/ 15 h 800"/>
                  <a:gd name="T24" fmla="*/ 110 w 420"/>
                  <a:gd name="T25" fmla="*/ 1 h 800"/>
                  <a:gd name="T26" fmla="*/ 82 w 420"/>
                  <a:gd name="T27" fmla="*/ 21 h 800"/>
                  <a:gd name="T28" fmla="*/ 53 w 420"/>
                  <a:gd name="T29" fmla="*/ 43 h 800"/>
                  <a:gd name="T30" fmla="*/ 19 w 420"/>
                  <a:gd name="T31" fmla="*/ 64 h 800"/>
                  <a:gd name="T32" fmla="*/ 17 w 420"/>
                  <a:gd name="T33" fmla="*/ 102 h 800"/>
                  <a:gd name="T34" fmla="*/ 8 w 420"/>
                  <a:gd name="T35" fmla="*/ 120 h 800"/>
                  <a:gd name="T36" fmla="*/ 22 w 420"/>
                  <a:gd name="T37" fmla="*/ 145 h 800"/>
                  <a:gd name="T38" fmla="*/ 67 w 420"/>
                  <a:gd name="T39" fmla="*/ 188 h 800"/>
                  <a:gd name="T40" fmla="*/ 79 w 420"/>
                  <a:gd name="T41" fmla="*/ 219 h 800"/>
                  <a:gd name="T42" fmla="*/ 73 w 420"/>
                  <a:gd name="T43" fmla="*/ 236 h 800"/>
                  <a:gd name="T44" fmla="*/ 65 w 420"/>
                  <a:gd name="T45" fmla="*/ 279 h 800"/>
                  <a:gd name="T46" fmla="*/ 79 w 420"/>
                  <a:gd name="T47" fmla="*/ 326 h 800"/>
                  <a:gd name="T48" fmla="*/ 112 w 420"/>
                  <a:gd name="T49" fmla="*/ 409 h 800"/>
                  <a:gd name="T50" fmla="*/ 133 w 420"/>
                  <a:gd name="T51" fmla="*/ 450 h 800"/>
                  <a:gd name="T52" fmla="*/ 110 w 420"/>
                  <a:gd name="T53" fmla="*/ 522 h 800"/>
                  <a:gd name="T54" fmla="*/ 98 w 420"/>
                  <a:gd name="T55" fmla="*/ 567 h 800"/>
                  <a:gd name="T56" fmla="*/ 84 w 420"/>
                  <a:gd name="T57" fmla="*/ 676 h 800"/>
                  <a:gd name="T58" fmla="*/ 101 w 420"/>
                  <a:gd name="T59" fmla="*/ 653 h 800"/>
                  <a:gd name="T60" fmla="*/ 132 w 420"/>
                  <a:gd name="T61" fmla="*/ 698 h 800"/>
                  <a:gd name="T62" fmla="*/ 159 w 420"/>
                  <a:gd name="T63" fmla="*/ 743 h 800"/>
                  <a:gd name="T64" fmla="*/ 184 w 420"/>
                  <a:gd name="T65" fmla="*/ 754 h 800"/>
                  <a:gd name="T66" fmla="*/ 198 w 420"/>
                  <a:gd name="T67" fmla="*/ 749 h 800"/>
                  <a:gd name="T68" fmla="*/ 222 w 420"/>
                  <a:gd name="T69" fmla="*/ 765 h 800"/>
                  <a:gd name="T70" fmla="*/ 226 w 420"/>
                  <a:gd name="T71" fmla="*/ 791 h 800"/>
                  <a:gd name="T72" fmla="*/ 268 w 420"/>
                  <a:gd name="T73" fmla="*/ 792 h 800"/>
                  <a:gd name="T74" fmla="*/ 261 w 420"/>
                  <a:gd name="T75" fmla="*/ 755 h 800"/>
                  <a:gd name="T76" fmla="*/ 215 w 420"/>
                  <a:gd name="T77" fmla="*/ 727 h 800"/>
                  <a:gd name="T78" fmla="*/ 190 w 420"/>
                  <a:gd name="T79" fmla="*/ 705 h 800"/>
                  <a:gd name="T80" fmla="*/ 190 w 420"/>
                  <a:gd name="T81" fmla="*/ 679 h 800"/>
                  <a:gd name="T82" fmla="*/ 165 w 420"/>
                  <a:gd name="T83" fmla="*/ 635 h 800"/>
                  <a:gd name="T84" fmla="*/ 131 w 420"/>
                  <a:gd name="T85" fmla="*/ 608 h 800"/>
                  <a:gd name="T86" fmla="*/ 120 w 420"/>
                  <a:gd name="T87" fmla="*/ 524 h 800"/>
                  <a:gd name="T88" fmla="*/ 138 w 420"/>
                  <a:gd name="T89" fmla="*/ 456 h 800"/>
                  <a:gd name="T90" fmla="*/ 147 w 420"/>
                  <a:gd name="T91" fmla="*/ 396 h 800"/>
                  <a:gd name="T92" fmla="*/ 158 w 420"/>
                  <a:gd name="T93" fmla="*/ 374 h 800"/>
                  <a:gd name="T94" fmla="*/ 201 w 420"/>
                  <a:gd name="T95" fmla="*/ 381 h 800"/>
                  <a:gd name="T96" fmla="*/ 199 w 420"/>
                  <a:gd name="T97" fmla="*/ 419 h 800"/>
                  <a:gd name="T98" fmla="*/ 265 w 420"/>
                  <a:gd name="T99" fmla="*/ 457 h 800"/>
                  <a:gd name="T100" fmla="*/ 287 w 420"/>
                  <a:gd name="T101" fmla="*/ 431 h 800"/>
                  <a:gd name="T102" fmla="*/ 276 w 420"/>
                  <a:gd name="T103" fmla="*/ 402 h 800"/>
                  <a:gd name="T104" fmla="*/ 267 w 420"/>
                  <a:gd name="T105" fmla="*/ 371 h 800"/>
                  <a:gd name="T106" fmla="*/ 313 w 420"/>
                  <a:gd name="T107" fmla="*/ 327 h 800"/>
                  <a:gd name="T108" fmla="*/ 368 w 420"/>
                  <a:gd name="T109" fmla="*/ 325 h 800"/>
                  <a:gd name="T110" fmla="*/ 410 w 420"/>
                  <a:gd name="T111" fmla="*/ 31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800">
                    <a:moveTo>
                      <a:pt x="395" y="285"/>
                    </a:moveTo>
                    <a:cubicBezTo>
                      <a:pt x="393" y="281"/>
                      <a:pt x="408" y="268"/>
                      <a:pt x="402" y="258"/>
                    </a:cubicBezTo>
                    <a:cubicBezTo>
                      <a:pt x="396" y="248"/>
                      <a:pt x="393" y="255"/>
                      <a:pt x="393" y="255"/>
                    </a:cubicBezTo>
                    <a:cubicBezTo>
                      <a:pt x="393" y="255"/>
                      <a:pt x="391" y="242"/>
                      <a:pt x="391" y="238"/>
                    </a:cubicBezTo>
                    <a:cubicBezTo>
                      <a:pt x="391" y="234"/>
                      <a:pt x="373" y="227"/>
                      <a:pt x="368" y="218"/>
                    </a:cubicBezTo>
                    <a:cubicBezTo>
                      <a:pt x="363" y="209"/>
                      <a:pt x="356" y="189"/>
                      <a:pt x="356" y="189"/>
                    </a:cubicBezTo>
                    <a:cubicBezTo>
                      <a:pt x="355" y="161"/>
                      <a:pt x="355" y="161"/>
                      <a:pt x="355" y="161"/>
                    </a:cubicBezTo>
                    <a:cubicBezTo>
                      <a:pt x="355" y="161"/>
                      <a:pt x="341" y="149"/>
                      <a:pt x="323" y="138"/>
                    </a:cubicBezTo>
                    <a:cubicBezTo>
                      <a:pt x="305" y="127"/>
                      <a:pt x="318" y="121"/>
                      <a:pt x="310" y="119"/>
                    </a:cubicBezTo>
                    <a:cubicBezTo>
                      <a:pt x="302" y="117"/>
                      <a:pt x="295" y="119"/>
                      <a:pt x="295" y="119"/>
                    </a:cubicBezTo>
                    <a:cubicBezTo>
                      <a:pt x="295" y="119"/>
                      <a:pt x="282" y="110"/>
                      <a:pt x="272" y="111"/>
                    </a:cubicBezTo>
                    <a:cubicBezTo>
                      <a:pt x="262" y="112"/>
                      <a:pt x="265" y="137"/>
                      <a:pt x="251" y="136"/>
                    </a:cubicBezTo>
                    <a:cubicBezTo>
                      <a:pt x="237" y="135"/>
                      <a:pt x="223" y="124"/>
                      <a:pt x="216" y="122"/>
                    </a:cubicBezTo>
                    <a:cubicBezTo>
                      <a:pt x="209" y="120"/>
                      <a:pt x="196" y="145"/>
                      <a:pt x="196" y="145"/>
                    </a:cubicBezTo>
                    <a:cubicBezTo>
                      <a:pt x="196" y="145"/>
                      <a:pt x="177" y="161"/>
                      <a:pt x="167" y="158"/>
                    </a:cubicBezTo>
                    <a:cubicBezTo>
                      <a:pt x="157" y="155"/>
                      <a:pt x="181" y="124"/>
                      <a:pt x="181" y="115"/>
                    </a:cubicBezTo>
                    <a:cubicBezTo>
                      <a:pt x="181" y="106"/>
                      <a:pt x="168" y="107"/>
                      <a:pt x="168" y="107"/>
                    </a:cubicBezTo>
                    <a:cubicBezTo>
                      <a:pt x="168" y="107"/>
                      <a:pt x="182" y="96"/>
                      <a:pt x="182" y="87"/>
                    </a:cubicBezTo>
                    <a:cubicBezTo>
                      <a:pt x="182" y="78"/>
                      <a:pt x="174" y="71"/>
                      <a:pt x="174" y="71"/>
                    </a:cubicBezTo>
                    <a:cubicBezTo>
                      <a:pt x="174" y="71"/>
                      <a:pt x="176" y="65"/>
                      <a:pt x="176" y="51"/>
                    </a:cubicBezTo>
                    <a:cubicBezTo>
                      <a:pt x="176" y="37"/>
                      <a:pt x="153" y="46"/>
                      <a:pt x="153" y="46"/>
                    </a:cubicBezTo>
                    <a:cubicBezTo>
                      <a:pt x="155" y="54"/>
                      <a:pt x="155" y="54"/>
                      <a:pt x="155" y="54"/>
                    </a:cubicBezTo>
                    <a:cubicBezTo>
                      <a:pt x="155" y="54"/>
                      <a:pt x="142" y="54"/>
                      <a:pt x="136" y="49"/>
                    </a:cubicBezTo>
                    <a:cubicBezTo>
                      <a:pt x="130" y="44"/>
                      <a:pt x="137" y="23"/>
                      <a:pt x="136" y="15"/>
                    </a:cubicBezTo>
                    <a:cubicBezTo>
                      <a:pt x="135" y="7"/>
                      <a:pt x="125" y="12"/>
                      <a:pt x="125" y="12"/>
                    </a:cubicBezTo>
                    <a:cubicBezTo>
                      <a:pt x="125" y="12"/>
                      <a:pt x="114" y="2"/>
                      <a:pt x="110" y="1"/>
                    </a:cubicBezTo>
                    <a:cubicBezTo>
                      <a:pt x="106" y="0"/>
                      <a:pt x="87" y="6"/>
                      <a:pt x="87" y="6"/>
                    </a:cubicBezTo>
                    <a:cubicBezTo>
                      <a:pt x="82" y="21"/>
                      <a:pt x="82" y="21"/>
                      <a:pt x="82" y="21"/>
                    </a:cubicBezTo>
                    <a:cubicBezTo>
                      <a:pt x="65" y="22"/>
                      <a:pt x="65" y="22"/>
                      <a:pt x="65" y="22"/>
                    </a:cubicBezTo>
                    <a:cubicBezTo>
                      <a:pt x="65" y="22"/>
                      <a:pt x="63" y="40"/>
                      <a:pt x="53" y="43"/>
                    </a:cubicBezTo>
                    <a:cubicBezTo>
                      <a:pt x="43" y="46"/>
                      <a:pt x="34" y="35"/>
                      <a:pt x="23" y="37"/>
                    </a:cubicBezTo>
                    <a:cubicBezTo>
                      <a:pt x="12" y="39"/>
                      <a:pt x="20" y="55"/>
                      <a:pt x="19" y="64"/>
                    </a:cubicBezTo>
                    <a:cubicBezTo>
                      <a:pt x="18" y="73"/>
                      <a:pt x="8" y="74"/>
                      <a:pt x="7" y="78"/>
                    </a:cubicBezTo>
                    <a:cubicBezTo>
                      <a:pt x="6" y="82"/>
                      <a:pt x="17" y="93"/>
                      <a:pt x="17" y="102"/>
                    </a:cubicBezTo>
                    <a:cubicBezTo>
                      <a:pt x="17" y="111"/>
                      <a:pt x="6" y="105"/>
                      <a:pt x="3" y="108"/>
                    </a:cubicBezTo>
                    <a:cubicBezTo>
                      <a:pt x="0" y="111"/>
                      <a:pt x="3" y="116"/>
                      <a:pt x="8" y="120"/>
                    </a:cubicBezTo>
                    <a:cubicBezTo>
                      <a:pt x="13" y="124"/>
                      <a:pt x="26" y="130"/>
                      <a:pt x="26" y="130"/>
                    </a:cubicBezTo>
                    <a:cubicBezTo>
                      <a:pt x="22" y="145"/>
                      <a:pt x="22" y="145"/>
                      <a:pt x="22" y="145"/>
                    </a:cubicBezTo>
                    <a:cubicBezTo>
                      <a:pt x="22" y="145"/>
                      <a:pt x="27" y="148"/>
                      <a:pt x="30" y="158"/>
                    </a:cubicBezTo>
                    <a:cubicBezTo>
                      <a:pt x="33" y="168"/>
                      <a:pt x="59" y="177"/>
                      <a:pt x="67" y="188"/>
                    </a:cubicBezTo>
                    <a:cubicBezTo>
                      <a:pt x="75" y="199"/>
                      <a:pt x="61" y="194"/>
                      <a:pt x="66" y="206"/>
                    </a:cubicBezTo>
                    <a:cubicBezTo>
                      <a:pt x="71" y="218"/>
                      <a:pt x="79" y="219"/>
                      <a:pt x="79" y="219"/>
                    </a:cubicBezTo>
                    <a:cubicBezTo>
                      <a:pt x="79" y="219"/>
                      <a:pt x="85" y="211"/>
                      <a:pt x="85" y="224"/>
                    </a:cubicBezTo>
                    <a:cubicBezTo>
                      <a:pt x="85" y="237"/>
                      <a:pt x="73" y="236"/>
                      <a:pt x="73" y="236"/>
                    </a:cubicBezTo>
                    <a:cubicBezTo>
                      <a:pt x="73" y="236"/>
                      <a:pt x="76" y="247"/>
                      <a:pt x="76" y="253"/>
                    </a:cubicBezTo>
                    <a:cubicBezTo>
                      <a:pt x="76" y="259"/>
                      <a:pt x="75" y="269"/>
                      <a:pt x="65" y="279"/>
                    </a:cubicBezTo>
                    <a:cubicBezTo>
                      <a:pt x="55" y="289"/>
                      <a:pt x="63" y="302"/>
                      <a:pt x="63" y="302"/>
                    </a:cubicBezTo>
                    <a:cubicBezTo>
                      <a:pt x="63" y="302"/>
                      <a:pt x="75" y="316"/>
                      <a:pt x="79" y="326"/>
                    </a:cubicBezTo>
                    <a:cubicBezTo>
                      <a:pt x="83" y="336"/>
                      <a:pt x="105" y="349"/>
                      <a:pt x="109" y="364"/>
                    </a:cubicBezTo>
                    <a:cubicBezTo>
                      <a:pt x="113" y="379"/>
                      <a:pt x="108" y="403"/>
                      <a:pt x="112" y="409"/>
                    </a:cubicBezTo>
                    <a:cubicBezTo>
                      <a:pt x="116" y="415"/>
                      <a:pt x="131" y="427"/>
                      <a:pt x="131" y="427"/>
                    </a:cubicBezTo>
                    <a:cubicBezTo>
                      <a:pt x="131" y="427"/>
                      <a:pt x="129" y="437"/>
                      <a:pt x="133" y="450"/>
                    </a:cubicBezTo>
                    <a:cubicBezTo>
                      <a:pt x="137" y="463"/>
                      <a:pt x="130" y="488"/>
                      <a:pt x="127" y="498"/>
                    </a:cubicBezTo>
                    <a:cubicBezTo>
                      <a:pt x="124" y="508"/>
                      <a:pt x="119" y="515"/>
                      <a:pt x="110" y="522"/>
                    </a:cubicBezTo>
                    <a:cubicBezTo>
                      <a:pt x="101" y="529"/>
                      <a:pt x="109" y="536"/>
                      <a:pt x="108" y="545"/>
                    </a:cubicBezTo>
                    <a:cubicBezTo>
                      <a:pt x="107" y="554"/>
                      <a:pt x="98" y="567"/>
                      <a:pt x="98" y="567"/>
                    </a:cubicBezTo>
                    <a:cubicBezTo>
                      <a:pt x="98" y="567"/>
                      <a:pt x="86" y="599"/>
                      <a:pt x="84" y="615"/>
                    </a:cubicBezTo>
                    <a:cubicBezTo>
                      <a:pt x="82" y="631"/>
                      <a:pt x="84" y="676"/>
                      <a:pt x="84" y="676"/>
                    </a:cubicBezTo>
                    <a:cubicBezTo>
                      <a:pt x="84" y="676"/>
                      <a:pt x="94" y="686"/>
                      <a:pt x="96" y="676"/>
                    </a:cubicBezTo>
                    <a:cubicBezTo>
                      <a:pt x="97" y="666"/>
                      <a:pt x="97" y="642"/>
                      <a:pt x="101" y="653"/>
                    </a:cubicBezTo>
                    <a:cubicBezTo>
                      <a:pt x="104" y="665"/>
                      <a:pt x="96" y="665"/>
                      <a:pt x="110" y="667"/>
                    </a:cubicBezTo>
                    <a:cubicBezTo>
                      <a:pt x="124" y="668"/>
                      <a:pt x="132" y="698"/>
                      <a:pt x="132" y="698"/>
                    </a:cubicBezTo>
                    <a:cubicBezTo>
                      <a:pt x="155" y="718"/>
                      <a:pt x="155" y="718"/>
                      <a:pt x="155" y="718"/>
                    </a:cubicBezTo>
                    <a:cubicBezTo>
                      <a:pt x="155" y="718"/>
                      <a:pt x="150" y="729"/>
                      <a:pt x="159" y="743"/>
                    </a:cubicBezTo>
                    <a:cubicBezTo>
                      <a:pt x="165" y="754"/>
                      <a:pt x="173" y="762"/>
                      <a:pt x="177" y="766"/>
                    </a:cubicBezTo>
                    <a:cubicBezTo>
                      <a:pt x="181" y="762"/>
                      <a:pt x="184" y="758"/>
                      <a:pt x="184" y="754"/>
                    </a:cubicBezTo>
                    <a:cubicBezTo>
                      <a:pt x="183" y="745"/>
                      <a:pt x="182" y="739"/>
                      <a:pt x="189" y="738"/>
                    </a:cubicBezTo>
                    <a:cubicBezTo>
                      <a:pt x="196" y="737"/>
                      <a:pt x="198" y="749"/>
                      <a:pt x="198" y="749"/>
                    </a:cubicBezTo>
                    <a:cubicBezTo>
                      <a:pt x="198" y="749"/>
                      <a:pt x="209" y="749"/>
                      <a:pt x="216" y="753"/>
                    </a:cubicBezTo>
                    <a:cubicBezTo>
                      <a:pt x="223" y="757"/>
                      <a:pt x="222" y="765"/>
                      <a:pt x="222" y="765"/>
                    </a:cubicBezTo>
                    <a:cubicBezTo>
                      <a:pt x="222" y="765"/>
                      <a:pt x="229" y="763"/>
                      <a:pt x="229" y="769"/>
                    </a:cubicBezTo>
                    <a:cubicBezTo>
                      <a:pt x="229" y="775"/>
                      <a:pt x="213" y="787"/>
                      <a:pt x="226" y="791"/>
                    </a:cubicBezTo>
                    <a:cubicBezTo>
                      <a:pt x="239" y="795"/>
                      <a:pt x="238" y="785"/>
                      <a:pt x="249" y="784"/>
                    </a:cubicBezTo>
                    <a:cubicBezTo>
                      <a:pt x="260" y="783"/>
                      <a:pt x="262" y="800"/>
                      <a:pt x="268" y="792"/>
                    </a:cubicBezTo>
                    <a:cubicBezTo>
                      <a:pt x="272" y="787"/>
                      <a:pt x="277" y="776"/>
                      <a:pt x="280" y="768"/>
                    </a:cubicBezTo>
                    <a:cubicBezTo>
                      <a:pt x="271" y="761"/>
                      <a:pt x="261" y="755"/>
                      <a:pt x="261" y="755"/>
                    </a:cubicBezTo>
                    <a:cubicBezTo>
                      <a:pt x="261" y="755"/>
                      <a:pt x="256" y="731"/>
                      <a:pt x="253" y="721"/>
                    </a:cubicBezTo>
                    <a:cubicBezTo>
                      <a:pt x="250" y="711"/>
                      <a:pt x="223" y="731"/>
                      <a:pt x="215" y="727"/>
                    </a:cubicBezTo>
                    <a:cubicBezTo>
                      <a:pt x="208" y="723"/>
                      <a:pt x="201" y="686"/>
                      <a:pt x="196" y="689"/>
                    </a:cubicBezTo>
                    <a:cubicBezTo>
                      <a:pt x="191" y="693"/>
                      <a:pt x="196" y="704"/>
                      <a:pt x="190" y="705"/>
                    </a:cubicBezTo>
                    <a:cubicBezTo>
                      <a:pt x="184" y="706"/>
                      <a:pt x="169" y="683"/>
                      <a:pt x="177" y="675"/>
                    </a:cubicBezTo>
                    <a:cubicBezTo>
                      <a:pt x="185" y="667"/>
                      <a:pt x="182" y="682"/>
                      <a:pt x="190" y="679"/>
                    </a:cubicBezTo>
                    <a:cubicBezTo>
                      <a:pt x="198" y="676"/>
                      <a:pt x="180" y="645"/>
                      <a:pt x="178" y="639"/>
                    </a:cubicBezTo>
                    <a:cubicBezTo>
                      <a:pt x="176" y="633"/>
                      <a:pt x="165" y="635"/>
                      <a:pt x="165" y="635"/>
                    </a:cubicBezTo>
                    <a:cubicBezTo>
                      <a:pt x="166" y="598"/>
                      <a:pt x="166" y="598"/>
                      <a:pt x="166" y="598"/>
                    </a:cubicBezTo>
                    <a:cubicBezTo>
                      <a:pt x="131" y="608"/>
                      <a:pt x="131" y="608"/>
                      <a:pt x="131" y="608"/>
                    </a:cubicBezTo>
                    <a:cubicBezTo>
                      <a:pt x="131" y="608"/>
                      <a:pt x="127" y="549"/>
                      <a:pt x="126" y="542"/>
                    </a:cubicBezTo>
                    <a:cubicBezTo>
                      <a:pt x="125" y="534"/>
                      <a:pt x="120" y="524"/>
                      <a:pt x="120" y="524"/>
                    </a:cubicBezTo>
                    <a:cubicBezTo>
                      <a:pt x="120" y="524"/>
                      <a:pt x="136" y="516"/>
                      <a:pt x="137" y="498"/>
                    </a:cubicBezTo>
                    <a:cubicBezTo>
                      <a:pt x="138" y="479"/>
                      <a:pt x="138" y="456"/>
                      <a:pt x="138" y="456"/>
                    </a:cubicBezTo>
                    <a:cubicBezTo>
                      <a:pt x="138" y="456"/>
                      <a:pt x="152" y="449"/>
                      <a:pt x="153" y="425"/>
                    </a:cubicBezTo>
                    <a:cubicBezTo>
                      <a:pt x="154" y="400"/>
                      <a:pt x="147" y="396"/>
                      <a:pt x="147" y="396"/>
                    </a:cubicBezTo>
                    <a:cubicBezTo>
                      <a:pt x="151" y="374"/>
                      <a:pt x="151" y="374"/>
                      <a:pt x="151" y="374"/>
                    </a:cubicBezTo>
                    <a:cubicBezTo>
                      <a:pt x="158" y="374"/>
                      <a:pt x="158" y="374"/>
                      <a:pt x="158" y="374"/>
                    </a:cubicBezTo>
                    <a:cubicBezTo>
                      <a:pt x="158" y="374"/>
                      <a:pt x="159" y="366"/>
                      <a:pt x="171" y="367"/>
                    </a:cubicBezTo>
                    <a:cubicBezTo>
                      <a:pt x="182" y="367"/>
                      <a:pt x="201" y="381"/>
                      <a:pt x="201" y="381"/>
                    </a:cubicBezTo>
                    <a:cubicBezTo>
                      <a:pt x="193" y="387"/>
                      <a:pt x="193" y="387"/>
                      <a:pt x="193" y="387"/>
                    </a:cubicBezTo>
                    <a:cubicBezTo>
                      <a:pt x="193" y="387"/>
                      <a:pt x="188" y="419"/>
                      <a:pt x="199" y="419"/>
                    </a:cubicBezTo>
                    <a:cubicBezTo>
                      <a:pt x="211" y="420"/>
                      <a:pt x="247" y="403"/>
                      <a:pt x="247" y="403"/>
                    </a:cubicBezTo>
                    <a:cubicBezTo>
                      <a:pt x="265" y="457"/>
                      <a:pt x="265" y="457"/>
                      <a:pt x="265" y="457"/>
                    </a:cubicBezTo>
                    <a:cubicBezTo>
                      <a:pt x="265" y="457"/>
                      <a:pt x="273" y="445"/>
                      <a:pt x="284" y="450"/>
                    </a:cubicBezTo>
                    <a:cubicBezTo>
                      <a:pt x="287" y="431"/>
                      <a:pt x="287" y="431"/>
                      <a:pt x="287" y="431"/>
                    </a:cubicBezTo>
                    <a:cubicBezTo>
                      <a:pt x="276" y="421"/>
                      <a:pt x="276" y="421"/>
                      <a:pt x="276" y="421"/>
                    </a:cubicBezTo>
                    <a:cubicBezTo>
                      <a:pt x="276" y="402"/>
                      <a:pt x="276" y="402"/>
                      <a:pt x="276" y="402"/>
                    </a:cubicBezTo>
                    <a:cubicBezTo>
                      <a:pt x="269" y="396"/>
                      <a:pt x="269" y="396"/>
                      <a:pt x="269" y="396"/>
                    </a:cubicBezTo>
                    <a:cubicBezTo>
                      <a:pt x="267" y="371"/>
                      <a:pt x="267" y="371"/>
                      <a:pt x="267" y="371"/>
                    </a:cubicBezTo>
                    <a:cubicBezTo>
                      <a:pt x="286" y="351"/>
                      <a:pt x="286" y="351"/>
                      <a:pt x="286" y="351"/>
                    </a:cubicBezTo>
                    <a:cubicBezTo>
                      <a:pt x="286" y="351"/>
                      <a:pt x="286" y="332"/>
                      <a:pt x="313" y="327"/>
                    </a:cubicBezTo>
                    <a:cubicBezTo>
                      <a:pt x="340" y="322"/>
                      <a:pt x="341" y="332"/>
                      <a:pt x="341" y="332"/>
                    </a:cubicBezTo>
                    <a:cubicBezTo>
                      <a:pt x="341" y="332"/>
                      <a:pt x="363" y="326"/>
                      <a:pt x="368" y="325"/>
                    </a:cubicBezTo>
                    <a:cubicBezTo>
                      <a:pt x="373" y="324"/>
                      <a:pt x="390" y="333"/>
                      <a:pt x="390" y="333"/>
                    </a:cubicBezTo>
                    <a:cubicBezTo>
                      <a:pt x="390" y="333"/>
                      <a:pt x="400" y="328"/>
                      <a:pt x="410" y="316"/>
                    </a:cubicBezTo>
                    <a:cubicBezTo>
                      <a:pt x="420" y="304"/>
                      <a:pt x="397" y="289"/>
                      <a:pt x="395" y="285"/>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 name="Vietnam"/>
              <p:cNvSpPr>
                <a:spLocks/>
              </p:cNvSpPr>
              <p:nvPr/>
            </p:nvSpPr>
            <p:spPr bwMode="gray">
              <a:xfrm>
                <a:off x="8277310" y="3380615"/>
                <a:ext cx="228640" cy="444294"/>
              </a:xfrm>
              <a:custGeom>
                <a:avLst/>
                <a:gdLst>
                  <a:gd name="T0" fmla="*/ 6 w 407"/>
                  <a:gd name="T1" fmla="*/ 62 h 795"/>
                  <a:gd name="T2" fmla="*/ 37 w 407"/>
                  <a:gd name="T3" fmla="*/ 84 h 795"/>
                  <a:gd name="T4" fmla="*/ 61 w 407"/>
                  <a:gd name="T5" fmla="*/ 137 h 795"/>
                  <a:gd name="T6" fmla="*/ 82 w 407"/>
                  <a:gd name="T7" fmla="*/ 145 h 795"/>
                  <a:gd name="T8" fmla="*/ 124 w 407"/>
                  <a:gd name="T9" fmla="*/ 145 h 795"/>
                  <a:gd name="T10" fmla="*/ 153 w 407"/>
                  <a:gd name="T11" fmla="*/ 179 h 795"/>
                  <a:gd name="T12" fmla="*/ 101 w 407"/>
                  <a:gd name="T13" fmla="*/ 199 h 795"/>
                  <a:gd name="T14" fmla="*/ 142 w 407"/>
                  <a:gd name="T15" fmla="*/ 240 h 795"/>
                  <a:gd name="T16" fmla="*/ 169 w 407"/>
                  <a:gd name="T17" fmla="*/ 271 h 795"/>
                  <a:gd name="T18" fmla="*/ 205 w 407"/>
                  <a:gd name="T19" fmla="*/ 314 h 795"/>
                  <a:gd name="T20" fmla="*/ 230 w 407"/>
                  <a:gd name="T21" fmla="*/ 347 h 795"/>
                  <a:gd name="T22" fmla="*/ 254 w 407"/>
                  <a:gd name="T23" fmla="*/ 370 h 795"/>
                  <a:gd name="T24" fmla="*/ 287 w 407"/>
                  <a:gd name="T25" fmla="*/ 397 h 795"/>
                  <a:gd name="T26" fmla="*/ 312 w 407"/>
                  <a:gd name="T27" fmla="*/ 436 h 795"/>
                  <a:gd name="T28" fmla="*/ 310 w 407"/>
                  <a:gd name="T29" fmla="*/ 470 h 795"/>
                  <a:gd name="T30" fmla="*/ 300 w 407"/>
                  <a:gd name="T31" fmla="*/ 505 h 795"/>
                  <a:gd name="T32" fmla="*/ 306 w 407"/>
                  <a:gd name="T33" fmla="*/ 545 h 795"/>
                  <a:gd name="T34" fmla="*/ 314 w 407"/>
                  <a:gd name="T35" fmla="*/ 598 h 795"/>
                  <a:gd name="T36" fmla="*/ 291 w 407"/>
                  <a:gd name="T37" fmla="*/ 610 h 795"/>
                  <a:gd name="T38" fmla="*/ 273 w 407"/>
                  <a:gd name="T39" fmla="*/ 625 h 795"/>
                  <a:gd name="T40" fmla="*/ 252 w 407"/>
                  <a:gd name="T41" fmla="*/ 659 h 795"/>
                  <a:gd name="T42" fmla="*/ 238 w 407"/>
                  <a:gd name="T43" fmla="*/ 663 h 795"/>
                  <a:gd name="T44" fmla="*/ 204 w 407"/>
                  <a:gd name="T45" fmla="*/ 670 h 795"/>
                  <a:gd name="T46" fmla="*/ 180 w 407"/>
                  <a:gd name="T47" fmla="*/ 703 h 795"/>
                  <a:gd name="T48" fmla="*/ 196 w 407"/>
                  <a:gd name="T49" fmla="*/ 734 h 795"/>
                  <a:gd name="T50" fmla="*/ 194 w 407"/>
                  <a:gd name="T51" fmla="*/ 789 h 795"/>
                  <a:gd name="T52" fmla="*/ 228 w 407"/>
                  <a:gd name="T53" fmla="*/ 783 h 795"/>
                  <a:gd name="T54" fmla="*/ 255 w 407"/>
                  <a:gd name="T55" fmla="*/ 752 h 795"/>
                  <a:gd name="T56" fmla="*/ 285 w 407"/>
                  <a:gd name="T57" fmla="*/ 735 h 795"/>
                  <a:gd name="T58" fmla="*/ 300 w 407"/>
                  <a:gd name="T59" fmla="*/ 693 h 795"/>
                  <a:gd name="T60" fmla="*/ 391 w 407"/>
                  <a:gd name="T61" fmla="*/ 639 h 795"/>
                  <a:gd name="T62" fmla="*/ 385 w 407"/>
                  <a:gd name="T63" fmla="*/ 539 h 795"/>
                  <a:gd name="T64" fmla="*/ 390 w 407"/>
                  <a:gd name="T65" fmla="*/ 485 h 795"/>
                  <a:gd name="T66" fmla="*/ 363 w 407"/>
                  <a:gd name="T67" fmla="*/ 418 h 795"/>
                  <a:gd name="T68" fmla="*/ 256 w 407"/>
                  <a:gd name="T69" fmla="*/ 332 h 795"/>
                  <a:gd name="T70" fmla="*/ 193 w 407"/>
                  <a:gd name="T71" fmla="*/ 235 h 795"/>
                  <a:gd name="T72" fmla="*/ 197 w 407"/>
                  <a:gd name="T73" fmla="*/ 160 h 795"/>
                  <a:gd name="T74" fmla="*/ 229 w 407"/>
                  <a:gd name="T75" fmla="*/ 129 h 795"/>
                  <a:gd name="T76" fmla="*/ 259 w 407"/>
                  <a:gd name="T77" fmla="*/ 100 h 795"/>
                  <a:gd name="T78" fmla="*/ 257 w 407"/>
                  <a:gd name="T79" fmla="*/ 92 h 795"/>
                  <a:gd name="T80" fmla="*/ 218 w 407"/>
                  <a:gd name="T81" fmla="*/ 75 h 795"/>
                  <a:gd name="T82" fmla="*/ 207 w 407"/>
                  <a:gd name="T83" fmla="*/ 61 h 795"/>
                  <a:gd name="T84" fmla="*/ 196 w 407"/>
                  <a:gd name="T85" fmla="*/ 47 h 795"/>
                  <a:gd name="T86" fmla="*/ 182 w 407"/>
                  <a:gd name="T87" fmla="*/ 25 h 795"/>
                  <a:gd name="T88" fmla="*/ 156 w 407"/>
                  <a:gd name="T89" fmla="*/ 22 h 795"/>
                  <a:gd name="T90" fmla="*/ 115 w 407"/>
                  <a:gd name="T91" fmla="*/ 9 h 795"/>
                  <a:gd name="T92" fmla="*/ 95 w 407"/>
                  <a:gd name="T93" fmla="*/ 36 h 795"/>
                  <a:gd name="T94" fmla="*/ 80 w 407"/>
                  <a:gd name="T95" fmla="*/ 29 h 795"/>
                  <a:gd name="T96" fmla="*/ 72 w 407"/>
                  <a:gd name="T97" fmla="*/ 42 h 795"/>
                  <a:gd name="T98" fmla="*/ 58 w 407"/>
                  <a:gd name="T99" fmla="*/ 30 h 795"/>
                  <a:gd name="T100" fmla="*/ 48 w 407"/>
                  <a:gd name="T101" fmla="*/ 31 h 795"/>
                  <a:gd name="T102" fmla="*/ 4 w 407"/>
                  <a:gd name="T103" fmla="*/ 32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7" h="795">
                    <a:moveTo>
                      <a:pt x="4" y="32"/>
                    </a:moveTo>
                    <a:cubicBezTo>
                      <a:pt x="0" y="40"/>
                      <a:pt x="0" y="55"/>
                      <a:pt x="6" y="62"/>
                    </a:cubicBezTo>
                    <a:cubicBezTo>
                      <a:pt x="12" y="69"/>
                      <a:pt x="28" y="87"/>
                      <a:pt x="28" y="87"/>
                    </a:cubicBezTo>
                    <a:cubicBezTo>
                      <a:pt x="28" y="87"/>
                      <a:pt x="33" y="80"/>
                      <a:pt x="37" y="84"/>
                    </a:cubicBezTo>
                    <a:cubicBezTo>
                      <a:pt x="41" y="88"/>
                      <a:pt x="28" y="97"/>
                      <a:pt x="38" y="110"/>
                    </a:cubicBezTo>
                    <a:cubicBezTo>
                      <a:pt x="48" y="123"/>
                      <a:pt x="61" y="137"/>
                      <a:pt x="61" y="137"/>
                    </a:cubicBezTo>
                    <a:cubicBezTo>
                      <a:pt x="70" y="137"/>
                      <a:pt x="70" y="137"/>
                      <a:pt x="70" y="137"/>
                    </a:cubicBezTo>
                    <a:cubicBezTo>
                      <a:pt x="70" y="137"/>
                      <a:pt x="75" y="153"/>
                      <a:pt x="82" y="145"/>
                    </a:cubicBezTo>
                    <a:cubicBezTo>
                      <a:pt x="89" y="137"/>
                      <a:pt x="86" y="125"/>
                      <a:pt x="94" y="126"/>
                    </a:cubicBezTo>
                    <a:cubicBezTo>
                      <a:pt x="102" y="127"/>
                      <a:pt x="124" y="145"/>
                      <a:pt x="124" y="145"/>
                    </a:cubicBezTo>
                    <a:cubicBezTo>
                      <a:pt x="124" y="145"/>
                      <a:pt x="104" y="151"/>
                      <a:pt x="122" y="159"/>
                    </a:cubicBezTo>
                    <a:cubicBezTo>
                      <a:pt x="140" y="167"/>
                      <a:pt x="159" y="169"/>
                      <a:pt x="153" y="179"/>
                    </a:cubicBezTo>
                    <a:cubicBezTo>
                      <a:pt x="147" y="189"/>
                      <a:pt x="128" y="203"/>
                      <a:pt x="128" y="203"/>
                    </a:cubicBezTo>
                    <a:cubicBezTo>
                      <a:pt x="128" y="203"/>
                      <a:pt x="99" y="195"/>
                      <a:pt x="101" y="199"/>
                    </a:cubicBezTo>
                    <a:cubicBezTo>
                      <a:pt x="103" y="203"/>
                      <a:pt x="103" y="215"/>
                      <a:pt x="103" y="215"/>
                    </a:cubicBezTo>
                    <a:cubicBezTo>
                      <a:pt x="103" y="215"/>
                      <a:pt x="136" y="235"/>
                      <a:pt x="142" y="240"/>
                    </a:cubicBezTo>
                    <a:cubicBezTo>
                      <a:pt x="148" y="245"/>
                      <a:pt x="166" y="250"/>
                      <a:pt x="166" y="250"/>
                    </a:cubicBezTo>
                    <a:cubicBezTo>
                      <a:pt x="166" y="250"/>
                      <a:pt x="165" y="267"/>
                      <a:pt x="169" y="271"/>
                    </a:cubicBezTo>
                    <a:cubicBezTo>
                      <a:pt x="173" y="275"/>
                      <a:pt x="195" y="283"/>
                      <a:pt x="195" y="283"/>
                    </a:cubicBezTo>
                    <a:cubicBezTo>
                      <a:pt x="195" y="283"/>
                      <a:pt x="192" y="303"/>
                      <a:pt x="205" y="314"/>
                    </a:cubicBezTo>
                    <a:cubicBezTo>
                      <a:pt x="218" y="325"/>
                      <a:pt x="229" y="336"/>
                      <a:pt x="229" y="336"/>
                    </a:cubicBezTo>
                    <a:cubicBezTo>
                      <a:pt x="230" y="347"/>
                      <a:pt x="230" y="347"/>
                      <a:pt x="230" y="347"/>
                    </a:cubicBezTo>
                    <a:cubicBezTo>
                      <a:pt x="244" y="346"/>
                      <a:pt x="244" y="346"/>
                      <a:pt x="244" y="346"/>
                    </a:cubicBezTo>
                    <a:cubicBezTo>
                      <a:pt x="244" y="346"/>
                      <a:pt x="247" y="363"/>
                      <a:pt x="254" y="370"/>
                    </a:cubicBezTo>
                    <a:cubicBezTo>
                      <a:pt x="261" y="377"/>
                      <a:pt x="271" y="378"/>
                      <a:pt x="271" y="378"/>
                    </a:cubicBezTo>
                    <a:cubicBezTo>
                      <a:pt x="271" y="378"/>
                      <a:pt x="295" y="392"/>
                      <a:pt x="287" y="397"/>
                    </a:cubicBezTo>
                    <a:cubicBezTo>
                      <a:pt x="279" y="402"/>
                      <a:pt x="265" y="405"/>
                      <a:pt x="279" y="416"/>
                    </a:cubicBezTo>
                    <a:cubicBezTo>
                      <a:pt x="293" y="427"/>
                      <a:pt x="312" y="436"/>
                      <a:pt x="312" y="436"/>
                    </a:cubicBezTo>
                    <a:cubicBezTo>
                      <a:pt x="301" y="457"/>
                      <a:pt x="301" y="457"/>
                      <a:pt x="301" y="457"/>
                    </a:cubicBezTo>
                    <a:cubicBezTo>
                      <a:pt x="301" y="457"/>
                      <a:pt x="314" y="462"/>
                      <a:pt x="310" y="470"/>
                    </a:cubicBezTo>
                    <a:cubicBezTo>
                      <a:pt x="306" y="478"/>
                      <a:pt x="300" y="477"/>
                      <a:pt x="300" y="477"/>
                    </a:cubicBezTo>
                    <a:cubicBezTo>
                      <a:pt x="300" y="505"/>
                      <a:pt x="300" y="505"/>
                      <a:pt x="300" y="505"/>
                    </a:cubicBezTo>
                    <a:cubicBezTo>
                      <a:pt x="300" y="505"/>
                      <a:pt x="321" y="516"/>
                      <a:pt x="321" y="529"/>
                    </a:cubicBezTo>
                    <a:cubicBezTo>
                      <a:pt x="321" y="542"/>
                      <a:pt x="305" y="542"/>
                      <a:pt x="306" y="545"/>
                    </a:cubicBezTo>
                    <a:cubicBezTo>
                      <a:pt x="307" y="548"/>
                      <a:pt x="317" y="584"/>
                      <a:pt x="317" y="584"/>
                    </a:cubicBezTo>
                    <a:cubicBezTo>
                      <a:pt x="314" y="598"/>
                      <a:pt x="314" y="598"/>
                      <a:pt x="314" y="598"/>
                    </a:cubicBezTo>
                    <a:cubicBezTo>
                      <a:pt x="314" y="598"/>
                      <a:pt x="302" y="593"/>
                      <a:pt x="297" y="596"/>
                    </a:cubicBezTo>
                    <a:cubicBezTo>
                      <a:pt x="292" y="599"/>
                      <a:pt x="291" y="610"/>
                      <a:pt x="291" y="610"/>
                    </a:cubicBezTo>
                    <a:cubicBezTo>
                      <a:pt x="270" y="611"/>
                      <a:pt x="270" y="611"/>
                      <a:pt x="270" y="611"/>
                    </a:cubicBezTo>
                    <a:cubicBezTo>
                      <a:pt x="273" y="625"/>
                      <a:pt x="273" y="625"/>
                      <a:pt x="273" y="625"/>
                    </a:cubicBezTo>
                    <a:cubicBezTo>
                      <a:pt x="273" y="625"/>
                      <a:pt x="246" y="621"/>
                      <a:pt x="244" y="627"/>
                    </a:cubicBezTo>
                    <a:cubicBezTo>
                      <a:pt x="242" y="633"/>
                      <a:pt x="242" y="651"/>
                      <a:pt x="252" y="659"/>
                    </a:cubicBezTo>
                    <a:cubicBezTo>
                      <a:pt x="262" y="667"/>
                      <a:pt x="269" y="677"/>
                      <a:pt x="262" y="678"/>
                    </a:cubicBezTo>
                    <a:cubicBezTo>
                      <a:pt x="255" y="679"/>
                      <a:pt x="248" y="663"/>
                      <a:pt x="238" y="663"/>
                    </a:cubicBezTo>
                    <a:cubicBezTo>
                      <a:pt x="228" y="663"/>
                      <a:pt x="226" y="670"/>
                      <a:pt x="222" y="670"/>
                    </a:cubicBezTo>
                    <a:cubicBezTo>
                      <a:pt x="218" y="670"/>
                      <a:pt x="204" y="670"/>
                      <a:pt x="204" y="670"/>
                    </a:cubicBezTo>
                    <a:cubicBezTo>
                      <a:pt x="204" y="670"/>
                      <a:pt x="228" y="684"/>
                      <a:pt x="208" y="686"/>
                    </a:cubicBezTo>
                    <a:cubicBezTo>
                      <a:pt x="188" y="688"/>
                      <a:pt x="174" y="695"/>
                      <a:pt x="180" y="703"/>
                    </a:cubicBezTo>
                    <a:cubicBezTo>
                      <a:pt x="186" y="711"/>
                      <a:pt x="209" y="723"/>
                      <a:pt x="209" y="723"/>
                    </a:cubicBezTo>
                    <a:cubicBezTo>
                      <a:pt x="196" y="734"/>
                      <a:pt x="196" y="734"/>
                      <a:pt x="196" y="734"/>
                    </a:cubicBezTo>
                    <a:cubicBezTo>
                      <a:pt x="196" y="734"/>
                      <a:pt x="210" y="769"/>
                      <a:pt x="203" y="775"/>
                    </a:cubicBezTo>
                    <a:cubicBezTo>
                      <a:pt x="199" y="778"/>
                      <a:pt x="196" y="784"/>
                      <a:pt x="194" y="789"/>
                    </a:cubicBezTo>
                    <a:cubicBezTo>
                      <a:pt x="195" y="789"/>
                      <a:pt x="195" y="789"/>
                      <a:pt x="195" y="789"/>
                    </a:cubicBezTo>
                    <a:cubicBezTo>
                      <a:pt x="204" y="795"/>
                      <a:pt x="218" y="795"/>
                      <a:pt x="228" y="783"/>
                    </a:cubicBezTo>
                    <a:cubicBezTo>
                      <a:pt x="239" y="772"/>
                      <a:pt x="252" y="768"/>
                      <a:pt x="252" y="768"/>
                    </a:cubicBezTo>
                    <a:cubicBezTo>
                      <a:pt x="255" y="752"/>
                      <a:pt x="255" y="752"/>
                      <a:pt x="255" y="752"/>
                    </a:cubicBezTo>
                    <a:cubicBezTo>
                      <a:pt x="255" y="736"/>
                      <a:pt x="255" y="736"/>
                      <a:pt x="255" y="736"/>
                    </a:cubicBezTo>
                    <a:cubicBezTo>
                      <a:pt x="255" y="736"/>
                      <a:pt x="280" y="747"/>
                      <a:pt x="285" y="735"/>
                    </a:cubicBezTo>
                    <a:cubicBezTo>
                      <a:pt x="289" y="723"/>
                      <a:pt x="269" y="711"/>
                      <a:pt x="273" y="708"/>
                    </a:cubicBezTo>
                    <a:cubicBezTo>
                      <a:pt x="277" y="704"/>
                      <a:pt x="300" y="693"/>
                      <a:pt x="300" y="693"/>
                    </a:cubicBezTo>
                    <a:cubicBezTo>
                      <a:pt x="300" y="693"/>
                      <a:pt x="311" y="702"/>
                      <a:pt x="334" y="690"/>
                    </a:cubicBezTo>
                    <a:cubicBezTo>
                      <a:pt x="356" y="679"/>
                      <a:pt x="387" y="656"/>
                      <a:pt x="391" y="639"/>
                    </a:cubicBezTo>
                    <a:cubicBezTo>
                      <a:pt x="394" y="622"/>
                      <a:pt x="407" y="577"/>
                      <a:pt x="405" y="567"/>
                    </a:cubicBezTo>
                    <a:cubicBezTo>
                      <a:pt x="403" y="557"/>
                      <a:pt x="385" y="539"/>
                      <a:pt x="385" y="539"/>
                    </a:cubicBezTo>
                    <a:cubicBezTo>
                      <a:pt x="395" y="535"/>
                      <a:pt x="395" y="535"/>
                      <a:pt x="395" y="535"/>
                    </a:cubicBezTo>
                    <a:cubicBezTo>
                      <a:pt x="395" y="535"/>
                      <a:pt x="395" y="498"/>
                      <a:pt x="390" y="485"/>
                    </a:cubicBezTo>
                    <a:cubicBezTo>
                      <a:pt x="384" y="471"/>
                      <a:pt x="368" y="448"/>
                      <a:pt x="368" y="448"/>
                    </a:cubicBezTo>
                    <a:cubicBezTo>
                      <a:pt x="368" y="448"/>
                      <a:pt x="379" y="434"/>
                      <a:pt x="363" y="418"/>
                    </a:cubicBezTo>
                    <a:cubicBezTo>
                      <a:pt x="347" y="403"/>
                      <a:pt x="302" y="361"/>
                      <a:pt x="288" y="354"/>
                    </a:cubicBezTo>
                    <a:cubicBezTo>
                      <a:pt x="274" y="348"/>
                      <a:pt x="259" y="340"/>
                      <a:pt x="256" y="332"/>
                    </a:cubicBezTo>
                    <a:cubicBezTo>
                      <a:pt x="252" y="325"/>
                      <a:pt x="260" y="319"/>
                      <a:pt x="254" y="309"/>
                    </a:cubicBezTo>
                    <a:cubicBezTo>
                      <a:pt x="248" y="299"/>
                      <a:pt x="200" y="258"/>
                      <a:pt x="193" y="235"/>
                    </a:cubicBezTo>
                    <a:cubicBezTo>
                      <a:pt x="187" y="211"/>
                      <a:pt x="182" y="185"/>
                      <a:pt x="188" y="180"/>
                    </a:cubicBezTo>
                    <a:cubicBezTo>
                      <a:pt x="195" y="176"/>
                      <a:pt x="197" y="160"/>
                      <a:pt x="197" y="160"/>
                    </a:cubicBezTo>
                    <a:cubicBezTo>
                      <a:pt x="197" y="160"/>
                      <a:pt x="215" y="147"/>
                      <a:pt x="220" y="143"/>
                    </a:cubicBezTo>
                    <a:cubicBezTo>
                      <a:pt x="226" y="140"/>
                      <a:pt x="229" y="129"/>
                      <a:pt x="229" y="129"/>
                    </a:cubicBezTo>
                    <a:cubicBezTo>
                      <a:pt x="229" y="129"/>
                      <a:pt x="248" y="132"/>
                      <a:pt x="254" y="127"/>
                    </a:cubicBezTo>
                    <a:cubicBezTo>
                      <a:pt x="259" y="122"/>
                      <a:pt x="259" y="100"/>
                      <a:pt x="259" y="100"/>
                    </a:cubicBezTo>
                    <a:cubicBezTo>
                      <a:pt x="266" y="95"/>
                      <a:pt x="266" y="95"/>
                      <a:pt x="266" y="95"/>
                    </a:cubicBezTo>
                    <a:cubicBezTo>
                      <a:pt x="264" y="94"/>
                      <a:pt x="261" y="92"/>
                      <a:pt x="257" y="92"/>
                    </a:cubicBezTo>
                    <a:cubicBezTo>
                      <a:pt x="249" y="91"/>
                      <a:pt x="236" y="94"/>
                      <a:pt x="229" y="87"/>
                    </a:cubicBezTo>
                    <a:cubicBezTo>
                      <a:pt x="222" y="80"/>
                      <a:pt x="218" y="75"/>
                      <a:pt x="218" y="75"/>
                    </a:cubicBezTo>
                    <a:cubicBezTo>
                      <a:pt x="207" y="74"/>
                      <a:pt x="207" y="74"/>
                      <a:pt x="207" y="74"/>
                    </a:cubicBezTo>
                    <a:cubicBezTo>
                      <a:pt x="207" y="61"/>
                      <a:pt x="207" y="61"/>
                      <a:pt x="207" y="61"/>
                    </a:cubicBezTo>
                    <a:cubicBezTo>
                      <a:pt x="200" y="57"/>
                      <a:pt x="200" y="57"/>
                      <a:pt x="200" y="57"/>
                    </a:cubicBezTo>
                    <a:cubicBezTo>
                      <a:pt x="196" y="47"/>
                      <a:pt x="196" y="47"/>
                      <a:pt x="196" y="47"/>
                    </a:cubicBezTo>
                    <a:cubicBezTo>
                      <a:pt x="196" y="47"/>
                      <a:pt x="212" y="40"/>
                      <a:pt x="207" y="32"/>
                    </a:cubicBezTo>
                    <a:cubicBezTo>
                      <a:pt x="202" y="24"/>
                      <a:pt x="182" y="25"/>
                      <a:pt x="182" y="25"/>
                    </a:cubicBezTo>
                    <a:cubicBezTo>
                      <a:pt x="177" y="17"/>
                      <a:pt x="177" y="17"/>
                      <a:pt x="177" y="17"/>
                    </a:cubicBezTo>
                    <a:cubicBezTo>
                      <a:pt x="156" y="22"/>
                      <a:pt x="156" y="22"/>
                      <a:pt x="156" y="22"/>
                    </a:cubicBezTo>
                    <a:cubicBezTo>
                      <a:pt x="134" y="0"/>
                      <a:pt x="134" y="0"/>
                      <a:pt x="134" y="0"/>
                    </a:cubicBezTo>
                    <a:cubicBezTo>
                      <a:pt x="134" y="0"/>
                      <a:pt x="119" y="4"/>
                      <a:pt x="115" y="9"/>
                    </a:cubicBezTo>
                    <a:cubicBezTo>
                      <a:pt x="111" y="14"/>
                      <a:pt x="117" y="28"/>
                      <a:pt x="110" y="30"/>
                    </a:cubicBezTo>
                    <a:cubicBezTo>
                      <a:pt x="103" y="32"/>
                      <a:pt x="95" y="36"/>
                      <a:pt x="95" y="36"/>
                    </a:cubicBezTo>
                    <a:cubicBezTo>
                      <a:pt x="91" y="29"/>
                      <a:pt x="91" y="29"/>
                      <a:pt x="91" y="29"/>
                    </a:cubicBezTo>
                    <a:cubicBezTo>
                      <a:pt x="80" y="29"/>
                      <a:pt x="80" y="29"/>
                      <a:pt x="80" y="29"/>
                    </a:cubicBezTo>
                    <a:cubicBezTo>
                      <a:pt x="80" y="29"/>
                      <a:pt x="97" y="45"/>
                      <a:pt x="84" y="46"/>
                    </a:cubicBezTo>
                    <a:cubicBezTo>
                      <a:pt x="71" y="47"/>
                      <a:pt x="72" y="42"/>
                      <a:pt x="72" y="42"/>
                    </a:cubicBezTo>
                    <a:cubicBezTo>
                      <a:pt x="63" y="29"/>
                      <a:pt x="63" y="29"/>
                      <a:pt x="63" y="29"/>
                    </a:cubicBezTo>
                    <a:cubicBezTo>
                      <a:pt x="58" y="30"/>
                      <a:pt x="58" y="30"/>
                      <a:pt x="58" y="30"/>
                    </a:cubicBezTo>
                    <a:cubicBezTo>
                      <a:pt x="59" y="43"/>
                      <a:pt x="59" y="43"/>
                      <a:pt x="59" y="43"/>
                    </a:cubicBezTo>
                    <a:cubicBezTo>
                      <a:pt x="48" y="31"/>
                      <a:pt x="48" y="31"/>
                      <a:pt x="48" y="31"/>
                    </a:cubicBezTo>
                    <a:cubicBezTo>
                      <a:pt x="48" y="31"/>
                      <a:pt x="39" y="47"/>
                      <a:pt x="33" y="47"/>
                    </a:cubicBezTo>
                    <a:cubicBezTo>
                      <a:pt x="27" y="47"/>
                      <a:pt x="8" y="24"/>
                      <a:pt x="4" y="32"/>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 name="Nepal"/>
              <p:cNvSpPr>
                <a:spLocks/>
              </p:cNvSpPr>
              <p:nvPr/>
            </p:nvSpPr>
            <p:spPr bwMode="gray">
              <a:xfrm>
                <a:off x="7669192" y="3161641"/>
                <a:ext cx="223876" cy="130115"/>
              </a:xfrm>
              <a:custGeom>
                <a:avLst/>
                <a:gdLst>
                  <a:gd name="T0" fmla="*/ 203 w 400"/>
                  <a:gd name="T1" fmla="*/ 166 h 233"/>
                  <a:gd name="T2" fmla="*/ 213 w 400"/>
                  <a:gd name="T3" fmla="*/ 179 h 233"/>
                  <a:gd name="T4" fmla="*/ 227 w 400"/>
                  <a:gd name="T5" fmla="*/ 176 h 233"/>
                  <a:gd name="T6" fmla="*/ 244 w 400"/>
                  <a:gd name="T7" fmla="*/ 194 h 233"/>
                  <a:gd name="T8" fmla="*/ 262 w 400"/>
                  <a:gd name="T9" fmla="*/ 213 h 233"/>
                  <a:gd name="T10" fmla="*/ 274 w 400"/>
                  <a:gd name="T11" fmla="*/ 204 h 233"/>
                  <a:gd name="T12" fmla="*/ 296 w 400"/>
                  <a:gd name="T13" fmla="*/ 218 h 233"/>
                  <a:gd name="T14" fmla="*/ 313 w 400"/>
                  <a:gd name="T15" fmla="*/ 213 h 233"/>
                  <a:gd name="T16" fmla="*/ 337 w 400"/>
                  <a:gd name="T17" fmla="*/ 230 h 233"/>
                  <a:gd name="T18" fmla="*/ 351 w 400"/>
                  <a:gd name="T19" fmla="*/ 219 h 233"/>
                  <a:gd name="T20" fmla="*/ 361 w 400"/>
                  <a:gd name="T21" fmla="*/ 229 h 233"/>
                  <a:gd name="T22" fmla="*/ 377 w 400"/>
                  <a:gd name="T23" fmla="*/ 230 h 233"/>
                  <a:gd name="T24" fmla="*/ 399 w 400"/>
                  <a:gd name="T25" fmla="*/ 224 h 233"/>
                  <a:gd name="T26" fmla="*/ 400 w 400"/>
                  <a:gd name="T27" fmla="*/ 206 h 233"/>
                  <a:gd name="T28" fmla="*/ 390 w 400"/>
                  <a:gd name="T29" fmla="*/ 191 h 233"/>
                  <a:gd name="T30" fmla="*/ 390 w 400"/>
                  <a:gd name="T31" fmla="*/ 159 h 233"/>
                  <a:gd name="T32" fmla="*/ 384 w 400"/>
                  <a:gd name="T33" fmla="*/ 144 h 233"/>
                  <a:gd name="T34" fmla="*/ 363 w 400"/>
                  <a:gd name="T35" fmla="*/ 153 h 233"/>
                  <a:gd name="T36" fmla="*/ 316 w 400"/>
                  <a:gd name="T37" fmla="*/ 134 h 233"/>
                  <a:gd name="T38" fmla="*/ 304 w 400"/>
                  <a:gd name="T39" fmla="*/ 143 h 233"/>
                  <a:gd name="T40" fmla="*/ 295 w 400"/>
                  <a:gd name="T41" fmla="*/ 130 h 233"/>
                  <a:gd name="T42" fmla="*/ 284 w 400"/>
                  <a:gd name="T43" fmla="*/ 143 h 233"/>
                  <a:gd name="T44" fmla="*/ 275 w 400"/>
                  <a:gd name="T45" fmla="*/ 124 h 233"/>
                  <a:gd name="T46" fmla="*/ 247 w 400"/>
                  <a:gd name="T47" fmla="*/ 126 h 233"/>
                  <a:gd name="T48" fmla="*/ 243 w 400"/>
                  <a:gd name="T49" fmla="*/ 109 h 233"/>
                  <a:gd name="T50" fmla="*/ 223 w 400"/>
                  <a:gd name="T51" fmla="*/ 113 h 233"/>
                  <a:gd name="T52" fmla="*/ 201 w 400"/>
                  <a:gd name="T53" fmla="*/ 95 h 233"/>
                  <a:gd name="T54" fmla="*/ 187 w 400"/>
                  <a:gd name="T55" fmla="*/ 66 h 233"/>
                  <a:gd name="T56" fmla="*/ 168 w 400"/>
                  <a:gd name="T57" fmla="*/ 83 h 233"/>
                  <a:gd name="T58" fmla="*/ 149 w 400"/>
                  <a:gd name="T59" fmla="*/ 50 h 233"/>
                  <a:gd name="T60" fmla="*/ 118 w 400"/>
                  <a:gd name="T61" fmla="*/ 44 h 233"/>
                  <a:gd name="T62" fmla="*/ 86 w 400"/>
                  <a:gd name="T63" fmla="*/ 15 h 233"/>
                  <a:gd name="T64" fmla="*/ 59 w 400"/>
                  <a:gd name="T65" fmla="*/ 17 h 233"/>
                  <a:gd name="T66" fmla="*/ 44 w 400"/>
                  <a:gd name="T67" fmla="*/ 30 h 233"/>
                  <a:gd name="T68" fmla="*/ 32 w 400"/>
                  <a:gd name="T69" fmla="*/ 19 h 233"/>
                  <a:gd name="T70" fmla="*/ 26 w 400"/>
                  <a:gd name="T71" fmla="*/ 32 h 233"/>
                  <a:gd name="T72" fmla="*/ 11 w 400"/>
                  <a:gd name="T73" fmla="*/ 50 h 233"/>
                  <a:gd name="T74" fmla="*/ 17 w 400"/>
                  <a:gd name="T75" fmla="*/ 59 h 233"/>
                  <a:gd name="T76" fmla="*/ 10 w 400"/>
                  <a:gd name="T77" fmla="*/ 67 h 233"/>
                  <a:gd name="T78" fmla="*/ 19 w 400"/>
                  <a:gd name="T79" fmla="*/ 73 h 233"/>
                  <a:gd name="T80" fmla="*/ 7 w 400"/>
                  <a:gd name="T81" fmla="*/ 91 h 233"/>
                  <a:gd name="T82" fmla="*/ 26 w 400"/>
                  <a:gd name="T83" fmla="*/ 110 h 233"/>
                  <a:gd name="T84" fmla="*/ 36 w 400"/>
                  <a:gd name="T85" fmla="*/ 104 h 233"/>
                  <a:gd name="T86" fmla="*/ 47 w 400"/>
                  <a:gd name="T87" fmla="*/ 122 h 233"/>
                  <a:gd name="T88" fmla="*/ 65 w 400"/>
                  <a:gd name="T89" fmla="*/ 122 h 233"/>
                  <a:gd name="T90" fmla="*/ 72 w 400"/>
                  <a:gd name="T91" fmla="*/ 132 h 233"/>
                  <a:gd name="T92" fmla="*/ 100 w 400"/>
                  <a:gd name="T93" fmla="*/ 147 h 233"/>
                  <a:gd name="T94" fmla="*/ 109 w 400"/>
                  <a:gd name="T95" fmla="*/ 146 h 233"/>
                  <a:gd name="T96" fmla="*/ 124 w 400"/>
                  <a:gd name="T97" fmla="*/ 160 h 233"/>
                  <a:gd name="T98" fmla="*/ 142 w 400"/>
                  <a:gd name="T99" fmla="*/ 159 h 233"/>
                  <a:gd name="T100" fmla="*/ 148 w 400"/>
                  <a:gd name="T101" fmla="*/ 168 h 233"/>
                  <a:gd name="T102" fmla="*/ 168 w 400"/>
                  <a:gd name="T103" fmla="*/ 174 h 233"/>
                  <a:gd name="T104" fmla="*/ 171 w 400"/>
                  <a:gd name="T105" fmla="*/ 181 h 233"/>
                  <a:gd name="T106" fmla="*/ 185 w 400"/>
                  <a:gd name="T107" fmla="*/ 173 h 233"/>
                  <a:gd name="T108" fmla="*/ 195 w 400"/>
                  <a:gd name="T109" fmla="*/ 180 h 233"/>
                  <a:gd name="T110" fmla="*/ 203 w 400"/>
                  <a:gd name="T111" fmla="*/ 16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0" h="233">
                    <a:moveTo>
                      <a:pt x="203" y="166"/>
                    </a:moveTo>
                    <a:cubicBezTo>
                      <a:pt x="212" y="171"/>
                      <a:pt x="213" y="179"/>
                      <a:pt x="213" y="179"/>
                    </a:cubicBezTo>
                    <a:cubicBezTo>
                      <a:pt x="227" y="176"/>
                      <a:pt x="227" y="176"/>
                      <a:pt x="227" y="176"/>
                    </a:cubicBezTo>
                    <a:cubicBezTo>
                      <a:pt x="227" y="176"/>
                      <a:pt x="235" y="186"/>
                      <a:pt x="244" y="194"/>
                    </a:cubicBezTo>
                    <a:cubicBezTo>
                      <a:pt x="253" y="202"/>
                      <a:pt x="262" y="213"/>
                      <a:pt x="262" y="213"/>
                    </a:cubicBezTo>
                    <a:cubicBezTo>
                      <a:pt x="274" y="204"/>
                      <a:pt x="274" y="204"/>
                      <a:pt x="274" y="204"/>
                    </a:cubicBezTo>
                    <a:cubicBezTo>
                      <a:pt x="296" y="218"/>
                      <a:pt x="296" y="218"/>
                      <a:pt x="296" y="218"/>
                    </a:cubicBezTo>
                    <a:cubicBezTo>
                      <a:pt x="296" y="218"/>
                      <a:pt x="300" y="209"/>
                      <a:pt x="313" y="213"/>
                    </a:cubicBezTo>
                    <a:cubicBezTo>
                      <a:pt x="326" y="217"/>
                      <a:pt x="337" y="230"/>
                      <a:pt x="337" y="230"/>
                    </a:cubicBezTo>
                    <a:cubicBezTo>
                      <a:pt x="337" y="230"/>
                      <a:pt x="345" y="219"/>
                      <a:pt x="351" y="219"/>
                    </a:cubicBezTo>
                    <a:cubicBezTo>
                      <a:pt x="357" y="219"/>
                      <a:pt x="352" y="229"/>
                      <a:pt x="361" y="229"/>
                    </a:cubicBezTo>
                    <a:cubicBezTo>
                      <a:pt x="370" y="229"/>
                      <a:pt x="377" y="230"/>
                      <a:pt x="377" y="230"/>
                    </a:cubicBezTo>
                    <a:cubicBezTo>
                      <a:pt x="377" y="230"/>
                      <a:pt x="398" y="233"/>
                      <a:pt x="399" y="224"/>
                    </a:cubicBezTo>
                    <a:cubicBezTo>
                      <a:pt x="400" y="215"/>
                      <a:pt x="400" y="206"/>
                      <a:pt x="400" y="206"/>
                    </a:cubicBezTo>
                    <a:cubicBezTo>
                      <a:pt x="390" y="191"/>
                      <a:pt x="390" y="191"/>
                      <a:pt x="390" y="191"/>
                    </a:cubicBezTo>
                    <a:cubicBezTo>
                      <a:pt x="390" y="159"/>
                      <a:pt x="390" y="159"/>
                      <a:pt x="390" y="159"/>
                    </a:cubicBezTo>
                    <a:cubicBezTo>
                      <a:pt x="384" y="144"/>
                      <a:pt x="384" y="144"/>
                      <a:pt x="384" y="144"/>
                    </a:cubicBezTo>
                    <a:cubicBezTo>
                      <a:pt x="376" y="148"/>
                      <a:pt x="369" y="152"/>
                      <a:pt x="363" y="153"/>
                    </a:cubicBezTo>
                    <a:cubicBezTo>
                      <a:pt x="349" y="154"/>
                      <a:pt x="316" y="134"/>
                      <a:pt x="316" y="134"/>
                    </a:cubicBezTo>
                    <a:cubicBezTo>
                      <a:pt x="316" y="134"/>
                      <a:pt x="314" y="142"/>
                      <a:pt x="304" y="143"/>
                    </a:cubicBezTo>
                    <a:cubicBezTo>
                      <a:pt x="294" y="144"/>
                      <a:pt x="295" y="130"/>
                      <a:pt x="295" y="130"/>
                    </a:cubicBezTo>
                    <a:cubicBezTo>
                      <a:pt x="295" y="130"/>
                      <a:pt x="293" y="144"/>
                      <a:pt x="284" y="143"/>
                    </a:cubicBezTo>
                    <a:cubicBezTo>
                      <a:pt x="275" y="142"/>
                      <a:pt x="275" y="124"/>
                      <a:pt x="275" y="124"/>
                    </a:cubicBezTo>
                    <a:cubicBezTo>
                      <a:pt x="275" y="124"/>
                      <a:pt x="263" y="133"/>
                      <a:pt x="247" y="126"/>
                    </a:cubicBezTo>
                    <a:cubicBezTo>
                      <a:pt x="231" y="119"/>
                      <a:pt x="248" y="116"/>
                      <a:pt x="243" y="109"/>
                    </a:cubicBezTo>
                    <a:cubicBezTo>
                      <a:pt x="238" y="102"/>
                      <a:pt x="223" y="113"/>
                      <a:pt x="223" y="113"/>
                    </a:cubicBezTo>
                    <a:cubicBezTo>
                      <a:pt x="223" y="113"/>
                      <a:pt x="209" y="101"/>
                      <a:pt x="201" y="95"/>
                    </a:cubicBezTo>
                    <a:cubicBezTo>
                      <a:pt x="193" y="89"/>
                      <a:pt x="198" y="73"/>
                      <a:pt x="187" y="66"/>
                    </a:cubicBezTo>
                    <a:cubicBezTo>
                      <a:pt x="176" y="59"/>
                      <a:pt x="172" y="84"/>
                      <a:pt x="168" y="83"/>
                    </a:cubicBezTo>
                    <a:cubicBezTo>
                      <a:pt x="164" y="82"/>
                      <a:pt x="149" y="50"/>
                      <a:pt x="149" y="50"/>
                    </a:cubicBezTo>
                    <a:cubicBezTo>
                      <a:pt x="118" y="44"/>
                      <a:pt x="118" y="44"/>
                      <a:pt x="118" y="44"/>
                    </a:cubicBezTo>
                    <a:cubicBezTo>
                      <a:pt x="118" y="44"/>
                      <a:pt x="100" y="30"/>
                      <a:pt x="86" y="15"/>
                    </a:cubicBezTo>
                    <a:cubicBezTo>
                      <a:pt x="72" y="0"/>
                      <a:pt x="59" y="17"/>
                      <a:pt x="59" y="17"/>
                    </a:cubicBezTo>
                    <a:cubicBezTo>
                      <a:pt x="44" y="30"/>
                      <a:pt x="44" y="30"/>
                      <a:pt x="44" y="30"/>
                    </a:cubicBezTo>
                    <a:cubicBezTo>
                      <a:pt x="32" y="19"/>
                      <a:pt x="32" y="19"/>
                      <a:pt x="32" y="19"/>
                    </a:cubicBezTo>
                    <a:cubicBezTo>
                      <a:pt x="26" y="32"/>
                      <a:pt x="26" y="32"/>
                      <a:pt x="26" y="32"/>
                    </a:cubicBezTo>
                    <a:cubicBezTo>
                      <a:pt x="11" y="50"/>
                      <a:pt x="11" y="50"/>
                      <a:pt x="11" y="50"/>
                    </a:cubicBezTo>
                    <a:cubicBezTo>
                      <a:pt x="17" y="59"/>
                      <a:pt x="17" y="59"/>
                      <a:pt x="17" y="59"/>
                    </a:cubicBezTo>
                    <a:cubicBezTo>
                      <a:pt x="17" y="59"/>
                      <a:pt x="6" y="61"/>
                      <a:pt x="10" y="67"/>
                    </a:cubicBezTo>
                    <a:cubicBezTo>
                      <a:pt x="14" y="73"/>
                      <a:pt x="19" y="73"/>
                      <a:pt x="19" y="73"/>
                    </a:cubicBezTo>
                    <a:cubicBezTo>
                      <a:pt x="19" y="73"/>
                      <a:pt x="0" y="83"/>
                      <a:pt x="7" y="91"/>
                    </a:cubicBezTo>
                    <a:cubicBezTo>
                      <a:pt x="14" y="99"/>
                      <a:pt x="26" y="110"/>
                      <a:pt x="26" y="110"/>
                    </a:cubicBezTo>
                    <a:cubicBezTo>
                      <a:pt x="36" y="104"/>
                      <a:pt x="36" y="104"/>
                      <a:pt x="36" y="104"/>
                    </a:cubicBezTo>
                    <a:cubicBezTo>
                      <a:pt x="47" y="122"/>
                      <a:pt x="47" y="122"/>
                      <a:pt x="47" y="122"/>
                    </a:cubicBezTo>
                    <a:cubicBezTo>
                      <a:pt x="65" y="122"/>
                      <a:pt x="65" y="122"/>
                      <a:pt x="65" y="122"/>
                    </a:cubicBezTo>
                    <a:cubicBezTo>
                      <a:pt x="72" y="132"/>
                      <a:pt x="72" y="132"/>
                      <a:pt x="72" y="132"/>
                    </a:cubicBezTo>
                    <a:cubicBezTo>
                      <a:pt x="100" y="147"/>
                      <a:pt x="100" y="147"/>
                      <a:pt x="100" y="147"/>
                    </a:cubicBezTo>
                    <a:cubicBezTo>
                      <a:pt x="109" y="146"/>
                      <a:pt x="109" y="146"/>
                      <a:pt x="109" y="146"/>
                    </a:cubicBezTo>
                    <a:cubicBezTo>
                      <a:pt x="109" y="146"/>
                      <a:pt x="116" y="160"/>
                      <a:pt x="124" y="160"/>
                    </a:cubicBezTo>
                    <a:cubicBezTo>
                      <a:pt x="132" y="160"/>
                      <a:pt x="137" y="157"/>
                      <a:pt x="142" y="159"/>
                    </a:cubicBezTo>
                    <a:cubicBezTo>
                      <a:pt x="147" y="161"/>
                      <a:pt x="135" y="166"/>
                      <a:pt x="148" y="168"/>
                    </a:cubicBezTo>
                    <a:cubicBezTo>
                      <a:pt x="161" y="170"/>
                      <a:pt x="168" y="174"/>
                      <a:pt x="168" y="174"/>
                    </a:cubicBezTo>
                    <a:cubicBezTo>
                      <a:pt x="171" y="181"/>
                      <a:pt x="171" y="181"/>
                      <a:pt x="171" y="181"/>
                    </a:cubicBezTo>
                    <a:cubicBezTo>
                      <a:pt x="171" y="181"/>
                      <a:pt x="176" y="173"/>
                      <a:pt x="185" y="173"/>
                    </a:cubicBezTo>
                    <a:cubicBezTo>
                      <a:pt x="194" y="173"/>
                      <a:pt x="195" y="180"/>
                      <a:pt x="195" y="180"/>
                    </a:cubicBezTo>
                    <a:cubicBezTo>
                      <a:pt x="195" y="180"/>
                      <a:pt x="194" y="161"/>
                      <a:pt x="203" y="166"/>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2" name="Bhutan"/>
              <p:cNvSpPr>
                <a:spLocks/>
              </p:cNvSpPr>
              <p:nvPr/>
            </p:nvSpPr>
            <p:spPr bwMode="gray">
              <a:xfrm>
                <a:off x="7897832" y="3228285"/>
                <a:ext cx="98442" cy="52364"/>
              </a:xfrm>
              <a:custGeom>
                <a:avLst/>
                <a:gdLst>
                  <a:gd name="T0" fmla="*/ 66 w 176"/>
                  <a:gd name="T1" fmla="*/ 92 h 93"/>
                  <a:gd name="T2" fmla="*/ 88 w 176"/>
                  <a:gd name="T3" fmla="*/ 84 h 93"/>
                  <a:gd name="T4" fmla="*/ 113 w 176"/>
                  <a:gd name="T5" fmla="*/ 90 h 93"/>
                  <a:gd name="T6" fmla="*/ 139 w 176"/>
                  <a:gd name="T7" fmla="*/ 86 h 93"/>
                  <a:gd name="T8" fmla="*/ 162 w 176"/>
                  <a:gd name="T9" fmla="*/ 86 h 93"/>
                  <a:gd name="T10" fmla="*/ 161 w 176"/>
                  <a:gd name="T11" fmla="*/ 68 h 93"/>
                  <a:gd name="T12" fmla="*/ 161 w 176"/>
                  <a:gd name="T13" fmla="*/ 54 h 93"/>
                  <a:gd name="T14" fmla="*/ 140 w 176"/>
                  <a:gd name="T15" fmla="*/ 48 h 93"/>
                  <a:gd name="T16" fmla="*/ 142 w 176"/>
                  <a:gd name="T17" fmla="*/ 39 h 93"/>
                  <a:gd name="T18" fmla="*/ 129 w 176"/>
                  <a:gd name="T19" fmla="*/ 18 h 93"/>
                  <a:gd name="T20" fmla="*/ 80 w 176"/>
                  <a:gd name="T21" fmla="*/ 25 h 93"/>
                  <a:gd name="T22" fmla="*/ 80 w 176"/>
                  <a:gd name="T23" fmla="*/ 11 h 93"/>
                  <a:gd name="T24" fmla="*/ 56 w 176"/>
                  <a:gd name="T25" fmla="*/ 5 h 93"/>
                  <a:gd name="T26" fmla="*/ 18 w 176"/>
                  <a:gd name="T27" fmla="*/ 56 h 93"/>
                  <a:gd name="T28" fmla="*/ 23 w 176"/>
                  <a:gd name="T29" fmla="*/ 76 h 93"/>
                  <a:gd name="T30" fmla="*/ 50 w 176"/>
                  <a:gd name="T31" fmla="*/ 81 h 93"/>
                  <a:gd name="T32" fmla="*/ 66 w 176"/>
                  <a:gd name="T33"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6" h="93">
                    <a:moveTo>
                      <a:pt x="66" y="92"/>
                    </a:moveTo>
                    <a:cubicBezTo>
                      <a:pt x="85" y="92"/>
                      <a:pt x="79" y="84"/>
                      <a:pt x="88" y="84"/>
                    </a:cubicBezTo>
                    <a:cubicBezTo>
                      <a:pt x="97" y="84"/>
                      <a:pt x="95" y="90"/>
                      <a:pt x="113" y="90"/>
                    </a:cubicBezTo>
                    <a:cubicBezTo>
                      <a:pt x="131" y="90"/>
                      <a:pt x="139" y="86"/>
                      <a:pt x="139" y="86"/>
                    </a:cubicBezTo>
                    <a:cubicBezTo>
                      <a:pt x="139" y="86"/>
                      <a:pt x="148" y="93"/>
                      <a:pt x="162" y="86"/>
                    </a:cubicBezTo>
                    <a:cubicBezTo>
                      <a:pt x="176" y="79"/>
                      <a:pt x="161" y="68"/>
                      <a:pt x="161" y="68"/>
                    </a:cubicBezTo>
                    <a:cubicBezTo>
                      <a:pt x="161" y="54"/>
                      <a:pt x="161" y="54"/>
                      <a:pt x="161" y="54"/>
                    </a:cubicBezTo>
                    <a:cubicBezTo>
                      <a:pt x="161" y="54"/>
                      <a:pt x="144" y="55"/>
                      <a:pt x="140" y="48"/>
                    </a:cubicBezTo>
                    <a:cubicBezTo>
                      <a:pt x="136" y="41"/>
                      <a:pt x="142" y="39"/>
                      <a:pt x="142" y="39"/>
                    </a:cubicBezTo>
                    <a:cubicBezTo>
                      <a:pt x="142" y="39"/>
                      <a:pt x="142" y="29"/>
                      <a:pt x="129" y="18"/>
                    </a:cubicBezTo>
                    <a:cubicBezTo>
                      <a:pt x="116" y="7"/>
                      <a:pt x="80" y="25"/>
                      <a:pt x="80" y="25"/>
                    </a:cubicBezTo>
                    <a:cubicBezTo>
                      <a:pt x="80" y="11"/>
                      <a:pt x="80" y="11"/>
                      <a:pt x="80" y="11"/>
                    </a:cubicBezTo>
                    <a:cubicBezTo>
                      <a:pt x="80" y="11"/>
                      <a:pt x="70" y="10"/>
                      <a:pt x="56" y="5"/>
                    </a:cubicBezTo>
                    <a:cubicBezTo>
                      <a:pt x="42" y="0"/>
                      <a:pt x="18" y="56"/>
                      <a:pt x="18" y="56"/>
                    </a:cubicBezTo>
                    <a:cubicBezTo>
                      <a:pt x="18" y="56"/>
                      <a:pt x="0" y="60"/>
                      <a:pt x="23" y="76"/>
                    </a:cubicBezTo>
                    <a:cubicBezTo>
                      <a:pt x="46" y="92"/>
                      <a:pt x="50" y="81"/>
                      <a:pt x="50" y="81"/>
                    </a:cubicBezTo>
                    <a:cubicBezTo>
                      <a:pt x="50" y="81"/>
                      <a:pt x="47" y="92"/>
                      <a:pt x="66" y="92"/>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 name="Bangladesh"/>
              <p:cNvSpPr>
                <a:spLocks/>
              </p:cNvSpPr>
              <p:nvPr/>
            </p:nvSpPr>
            <p:spPr bwMode="gray">
              <a:xfrm>
                <a:off x="7894656" y="3283822"/>
                <a:ext cx="138136" cy="158677"/>
              </a:xfrm>
              <a:custGeom>
                <a:avLst/>
                <a:gdLst>
                  <a:gd name="T0" fmla="*/ 90 w 247"/>
                  <a:gd name="T1" fmla="*/ 275 h 284"/>
                  <a:gd name="T2" fmla="*/ 92 w 247"/>
                  <a:gd name="T3" fmla="*/ 236 h 284"/>
                  <a:gd name="T4" fmla="*/ 142 w 247"/>
                  <a:gd name="T5" fmla="*/ 250 h 284"/>
                  <a:gd name="T6" fmla="*/ 143 w 247"/>
                  <a:gd name="T7" fmla="*/ 227 h 284"/>
                  <a:gd name="T8" fmla="*/ 182 w 247"/>
                  <a:gd name="T9" fmla="*/ 240 h 284"/>
                  <a:gd name="T10" fmla="*/ 190 w 247"/>
                  <a:gd name="T11" fmla="*/ 223 h 284"/>
                  <a:gd name="T12" fmla="*/ 182 w 247"/>
                  <a:gd name="T13" fmla="*/ 202 h 284"/>
                  <a:gd name="T14" fmla="*/ 213 w 247"/>
                  <a:gd name="T15" fmla="*/ 235 h 284"/>
                  <a:gd name="T16" fmla="*/ 210 w 247"/>
                  <a:gd name="T17" fmla="*/ 280 h 284"/>
                  <a:gd name="T18" fmla="*/ 222 w 247"/>
                  <a:gd name="T19" fmla="*/ 284 h 284"/>
                  <a:gd name="T20" fmla="*/ 226 w 247"/>
                  <a:gd name="T21" fmla="*/ 273 h 284"/>
                  <a:gd name="T22" fmla="*/ 247 w 247"/>
                  <a:gd name="T23" fmla="*/ 276 h 284"/>
                  <a:gd name="T24" fmla="*/ 240 w 247"/>
                  <a:gd name="T25" fmla="*/ 237 h 284"/>
                  <a:gd name="T26" fmla="*/ 220 w 247"/>
                  <a:gd name="T27" fmla="*/ 187 h 284"/>
                  <a:gd name="T28" fmla="*/ 204 w 247"/>
                  <a:gd name="T29" fmla="*/ 153 h 284"/>
                  <a:gd name="T30" fmla="*/ 194 w 247"/>
                  <a:gd name="T31" fmla="*/ 170 h 284"/>
                  <a:gd name="T32" fmla="*/ 187 w 247"/>
                  <a:gd name="T33" fmla="*/ 193 h 284"/>
                  <a:gd name="T34" fmla="*/ 178 w 247"/>
                  <a:gd name="T35" fmla="*/ 178 h 284"/>
                  <a:gd name="T36" fmla="*/ 158 w 247"/>
                  <a:gd name="T37" fmla="*/ 159 h 284"/>
                  <a:gd name="T38" fmla="*/ 168 w 247"/>
                  <a:gd name="T39" fmla="*/ 130 h 284"/>
                  <a:gd name="T40" fmla="*/ 193 w 247"/>
                  <a:gd name="T41" fmla="*/ 115 h 284"/>
                  <a:gd name="T42" fmla="*/ 196 w 247"/>
                  <a:gd name="T43" fmla="*/ 92 h 284"/>
                  <a:gd name="T44" fmla="*/ 206 w 247"/>
                  <a:gd name="T45" fmla="*/ 86 h 284"/>
                  <a:gd name="T46" fmla="*/ 184 w 247"/>
                  <a:gd name="T47" fmla="*/ 68 h 284"/>
                  <a:gd name="T48" fmla="*/ 154 w 247"/>
                  <a:gd name="T49" fmla="*/ 79 h 284"/>
                  <a:gd name="T50" fmla="*/ 113 w 247"/>
                  <a:gd name="T51" fmla="*/ 75 h 284"/>
                  <a:gd name="T52" fmla="*/ 86 w 247"/>
                  <a:gd name="T53" fmla="*/ 69 h 284"/>
                  <a:gd name="T54" fmla="*/ 85 w 247"/>
                  <a:gd name="T55" fmla="*/ 46 h 284"/>
                  <a:gd name="T56" fmla="*/ 81 w 247"/>
                  <a:gd name="T57" fmla="*/ 44 h 284"/>
                  <a:gd name="T58" fmla="*/ 77 w 247"/>
                  <a:gd name="T59" fmla="*/ 23 h 284"/>
                  <a:gd name="T60" fmla="*/ 67 w 247"/>
                  <a:gd name="T61" fmla="*/ 17 h 284"/>
                  <a:gd name="T62" fmla="*/ 66 w 247"/>
                  <a:gd name="T63" fmla="*/ 29 h 284"/>
                  <a:gd name="T64" fmla="*/ 50 w 247"/>
                  <a:gd name="T65" fmla="*/ 21 h 284"/>
                  <a:gd name="T66" fmla="*/ 41 w 247"/>
                  <a:gd name="T67" fmla="*/ 3 h 284"/>
                  <a:gd name="T68" fmla="*/ 30 w 247"/>
                  <a:gd name="T69" fmla="*/ 4 h 284"/>
                  <a:gd name="T70" fmla="*/ 33 w 247"/>
                  <a:gd name="T71" fmla="*/ 11 h 284"/>
                  <a:gd name="T72" fmla="*/ 17 w 247"/>
                  <a:gd name="T73" fmla="*/ 3 h 284"/>
                  <a:gd name="T74" fmla="*/ 6 w 247"/>
                  <a:gd name="T75" fmla="*/ 0 h 284"/>
                  <a:gd name="T76" fmla="*/ 11 w 247"/>
                  <a:gd name="T77" fmla="*/ 12 h 284"/>
                  <a:gd name="T78" fmla="*/ 2 w 247"/>
                  <a:gd name="T79" fmla="*/ 35 h 284"/>
                  <a:gd name="T80" fmla="*/ 26 w 247"/>
                  <a:gd name="T81" fmla="*/ 54 h 284"/>
                  <a:gd name="T82" fmla="*/ 43 w 247"/>
                  <a:gd name="T83" fmla="*/ 65 h 284"/>
                  <a:gd name="T84" fmla="*/ 44 w 247"/>
                  <a:gd name="T85" fmla="*/ 73 h 284"/>
                  <a:gd name="T86" fmla="*/ 22 w 247"/>
                  <a:gd name="T87" fmla="*/ 74 h 284"/>
                  <a:gd name="T88" fmla="*/ 22 w 247"/>
                  <a:gd name="T89" fmla="*/ 93 h 284"/>
                  <a:gd name="T90" fmla="*/ 13 w 247"/>
                  <a:gd name="T91" fmla="*/ 106 h 284"/>
                  <a:gd name="T92" fmla="*/ 47 w 247"/>
                  <a:gd name="T93" fmla="*/ 126 h 284"/>
                  <a:gd name="T94" fmla="*/ 35 w 247"/>
                  <a:gd name="T95" fmla="*/ 150 h 284"/>
                  <a:gd name="T96" fmla="*/ 44 w 247"/>
                  <a:gd name="T97" fmla="*/ 170 h 284"/>
                  <a:gd name="T98" fmla="*/ 64 w 247"/>
                  <a:gd name="T99" fmla="*/ 186 h 284"/>
                  <a:gd name="T100" fmla="*/ 63 w 247"/>
                  <a:gd name="T101" fmla="*/ 206 h 284"/>
                  <a:gd name="T102" fmla="*/ 75 w 247"/>
                  <a:gd name="T103" fmla="*/ 234 h 284"/>
                  <a:gd name="T104" fmla="*/ 73 w 247"/>
                  <a:gd name="T105" fmla="*/ 252 h 284"/>
                  <a:gd name="T106" fmla="*/ 90 w 247"/>
                  <a:gd name="T107" fmla="*/ 27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7" h="284">
                    <a:moveTo>
                      <a:pt x="90" y="275"/>
                    </a:moveTo>
                    <a:cubicBezTo>
                      <a:pt x="92" y="236"/>
                      <a:pt x="92" y="236"/>
                      <a:pt x="92" y="236"/>
                    </a:cubicBezTo>
                    <a:cubicBezTo>
                      <a:pt x="92" y="236"/>
                      <a:pt x="134" y="252"/>
                      <a:pt x="142" y="250"/>
                    </a:cubicBezTo>
                    <a:cubicBezTo>
                      <a:pt x="150" y="247"/>
                      <a:pt x="134" y="229"/>
                      <a:pt x="143" y="227"/>
                    </a:cubicBezTo>
                    <a:cubicBezTo>
                      <a:pt x="152" y="225"/>
                      <a:pt x="169" y="245"/>
                      <a:pt x="182" y="240"/>
                    </a:cubicBezTo>
                    <a:cubicBezTo>
                      <a:pt x="195" y="236"/>
                      <a:pt x="190" y="223"/>
                      <a:pt x="190" y="223"/>
                    </a:cubicBezTo>
                    <a:cubicBezTo>
                      <a:pt x="182" y="202"/>
                      <a:pt x="182" y="202"/>
                      <a:pt x="182" y="202"/>
                    </a:cubicBezTo>
                    <a:cubicBezTo>
                      <a:pt x="213" y="235"/>
                      <a:pt x="213" y="235"/>
                      <a:pt x="213" y="235"/>
                    </a:cubicBezTo>
                    <a:cubicBezTo>
                      <a:pt x="213" y="235"/>
                      <a:pt x="201" y="274"/>
                      <a:pt x="210" y="280"/>
                    </a:cubicBezTo>
                    <a:cubicBezTo>
                      <a:pt x="213" y="282"/>
                      <a:pt x="218" y="283"/>
                      <a:pt x="222" y="284"/>
                    </a:cubicBezTo>
                    <a:cubicBezTo>
                      <a:pt x="224" y="277"/>
                      <a:pt x="226" y="273"/>
                      <a:pt x="226" y="273"/>
                    </a:cubicBezTo>
                    <a:cubicBezTo>
                      <a:pt x="247" y="276"/>
                      <a:pt x="247" y="276"/>
                      <a:pt x="247" y="276"/>
                    </a:cubicBezTo>
                    <a:cubicBezTo>
                      <a:pt x="240" y="237"/>
                      <a:pt x="240" y="237"/>
                      <a:pt x="240" y="237"/>
                    </a:cubicBezTo>
                    <a:cubicBezTo>
                      <a:pt x="240" y="237"/>
                      <a:pt x="224" y="198"/>
                      <a:pt x="220" y="187"/>
                    </a:cubicBezTo>
                    <a:cubicBezTo>
                      <a:pt x="216" y="176"/>
                      <a:pt x="222" y="157"/>
                      <a:pt x="204" y="153"/>
                    </a:cubicBezTo>
                    <a:cubicBezTo>
                      <a:pt x="186" y="149"/>
                      <a:pt x="194" y="170"/>
                      <a:pt x="194" y="170"/>
                    </a:cubicBezTo>
                    <a:cubicBezTo>
                      <a:pt x="187" y="193"/>
                      <a:pt x="187" y="193"/>
                      <a:pt x="187" y="193"/>
                    </a:cubicBezTo>
                    <a:cubicBezTo>
                      <a:pt x="178" y="178"/>
                      <a:pt x="178" y="178"/>
                      <a:pt x="178" y="178"/>
                    </a:cubicBezTo>
                    <a:cubicBezTo>
                      <a:pt x="178" y="178"/>
                      <a:pt x="158" y="175"/>
                      <a:pt x="158" y="159"/>
                    </a:cubicBezTo>
                    <a:cubicBezTo>
                      <a:pt x="158" y="143"/>
                      <a:pt x="160" y="133"/>
                      <a:pt x="168" y="130"/>
                    </a:cubicBezTo>
                    <a:cubicBezTo>
                      <a:pt x="176" y="127"/>
                      <a:pt x="190" y="129"/>
                      <a:pt x="193" y="115"/>
                    </a:cubicBezTo>
                    <a:cubicBezTo>
                      <a:pt x="196" y="101"/>
                      <a:pt x="196" y="92"/>
                      <a:pt x="196" y="92"/>
                    </a:cubicBezTo>
                    <a:cubicBezTo>
                      <a:pt x="196" y="92"/>
                      <a:pt x="206" y="96"/>
                      <a:pt x="206" y="86"/>
                    </a:cubicBezTo>
                    <a:cubicBezTo>
                      <a:pt x="206" y="76"/>
                      <a:pt x="184" y="68"/>
                      <a:pt x="184" y="68"/>
                    </a:cubicBezTo>
                    <a:cubicBezTo>
                      <a:pt x="154" y="79"/>
                      <a:pt x="154" y="79"/>
                      <a:pt x="154" y="79"/>
                    </a:cubicBezTo>
                    <a:cubicBezTo>
                      <a:pt x="154" y="79"/>
                      <a:pt x="123" y="75"/>
                      <a:pt x="113" y="75"/>
                    </a:cubicBezTo>
                    <a:cubicBezTo>
                      <a:pt x="103" y="75"/>
                      <a:pt x="86" y="72"/>
                      <a:pt x="86" y="69"/>
                    </a:cubicBezTo>
                    <a:cubicBezTo>
                      <a:pt x="86" y="66"/>
                      <a:pt x="85" y="46"/>
                      <a:pt x="85" y="46"/>
                    </a:cubicBezTo>
                    <a:cubicBezTo>
                      <a:pt x="81" y="44"/>
                      <a:pt x="81" y="44"/>
                      <a:pt x="81" y="44"/>
                    </a:cubicBezTo>
                    <a:cubicBezTo>
                      <a:pt x="81" y="44"/>
                      <a:pt x="81" y="26"/>
                      <a:pt x="77" y="23"/>
                    </a:cubicBezTo>
                    <a:cubicBezTo>
                      <a:pt x="73" y="20"/>
                      <a:pt x="67" y="17"/>
                      <a:pt x="67" y="17"/>
                    </a:cubicBezTo>
                    <a:cubicBezTo>
                      <a:pt x="66" y="29"/>
                      <a:pt x="66" y="29"/>
                      <a:pt x="66" y="29"/>
                    </a:cubicBezTo>
                    <a:cubicBezTo>
                      <a:pt x="66" y="29"/>
                      <a:pt x="56" y="27"/>
                      <a:pt x="50" y="21"/>
                    </a:cubicBezTo>
                    <a:cubicBezTo>
                      <a:pt x="44" y="15"/>
                      <a:pt x="41" y="3"/>
                      <a:pt x="41" y="3"/>
                    </a:cubicBezTo>
                    <a:cubicBezTo>
                      <a:pt x="30" y="4"/>
                      <a:pt x="30" y="4"/>
                      <a:pt x="30" y="4"/>
                    </a:cubicBezTo>
                    <a:cubicBezTo>
                      <a:pt x="33" y="11"/>
                      <a:pt x="33" y="11"/>
                      <a:pt x="33" y="11"/>
                    </a:cubicBezTo>
                    <a:cubicBezTo>
                      <a:pt x="17" y="3"/>
                      <a:pt x="17" y="3"/>
                      <a:pt x="17" y="3"/>
                    </a:cubicBezTo>
                    <a:cubicBezTo>
                      <a:pt x="6" y="0"/>
                      <a:pt x="6" y="0"/>
                      <a:pt x="6" y="0"/>
                    </a:cubicBezTo>
                    <a:cubicBezTo>
                      <a:pt x="11" y="12"/>
                      <a:pt x="11" y="12"/>
                      <a:pt x="11" y="12"/>
                    </a:cubicBezTo>
                    <a:cubicBezTo>
                      <a:pt x="11" y="12"/>
                      <a:pt x="0" y="24"/>
                      <a:pt x="2" y="35"/>
                    </a:cubicBezTo>
                    <a:cubicBezTo>
                      <a:pt x="4" y="46"/>
                      <a:pt x="26" y="54"/>
                      <a:pt x="26" y="54"/>
                    </a:cubicBezTo>
                    <a:cubicBezTo>
                      <a:pt x="43" y="65"/>
                      <a:pt x="43" y="65"/>
                      <a:pt x="43" y="65"/>
                    </a:cubicBezTo>
                    <a:cubicBezTo>
                      <a:pt x="44" y="73"/>
                      <a:pt x="44" y="73"/>
                      <a:pt x="44" y="73"/>
                    </a:cubicBezTo>
                    <a:cubicBezTo>
                      <a:pt x="22" y="74"/>
                      <a:pt x="22" y="74"/>
                      <a:pt x="22" y="74"/>
                    </a:cubicBezTo>
                    <a:cubicBezTo>
                      <a:pt x="22" y="93"/>
                      <a:pt x="22" y="93"/>
                      <a:pt x="22" y="93"/>
                    </a:cubicBezTo>
                    <a:cubicBezTo>
                      <a:pt x="22" y="93"/>
                      <a:pt x="3" y="96"/>
                      <a:pt x="13" y="106"/>
                    </a:cubicBezTo>
                    <a:cubicBezTo>
                      <a:pt x="23" y="116"/>
                      <a:pt x="50" y="110"/>
                      <a:pt x="47" y="126"/>
                    </a:cubicBezTo>
                    <a:cubicBezTo>
                      <a:pt x="44" y="142"/>
                      <a:pt x="35" y="150"/>
                      <a:pt x="35" y="150"/>
                    </a:cubicBezTo>
                    <a:cubicBezTo>
                      <a:pt x="44" y="170"/>
                      <a:pt x="44" y="170"/>
                      <a:pt x="44" y="170"/>
                    </a:cubicBezTo>
                    <a:cubicBezTo>
                      <a:pt x="64" y="186"/>
                      <a:pt x="64" y="186"/>
                      <a:pt x="64" y="186"/>
                    </a:cubicBezTo>
                    <a:cubicBezTo>
                      <a:pt x="63" y="206"/>
                      <a:pt x="63" y="206"/>
                      <a:pt x="63" y="206"/>
                    </a:cubicBezTo>
                    <a:cubicBezTo>
                      <a:pt x="75" y="234"/>
                      <a:pt x="75" y="234"/>
                      <a:pt x="75" y="234"/>
                    </a:cubicBezTo>
                    <a:cubicBezTo>
                      <a:pt x="73" y="252"/>
                      <a:pt x="73" y="252"/>
                      <a:pt x="73" y="252"/>
                    </a:cubicBezTo>
                    <a:lnTo>
                      <a:pt x="90" y="275"/>
                    </a:ln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4" name="India"/>
              <p:cNvSpPr>
                <a:spLocks noEditPoints="1"/>
              </p:cNvSpPr>
              <p:nvPr/>
            </p:nvSpPr>
            <p:spPr bwMode="gray">
              <a:xfrm>
                <a:off x="7392920" y="2998205"/>
                <a:ext cx="730377" cy="883829"/>
              </a:xfrm>
              <a:custGeom>
                <a:avLst/>
                <a:gdLst>
                  <a:gd name="T0" fmla="*/ 1202 w 1304"/>
                  <a:gd name="T1" fmla="*/ 1237 h 1578"/>
                  <a:gd name="T2" fmla="*/ 1259 w 1304"/>
                  <a:gd name="T3" fmla="*/ 1543 h 1578"/>
                  <a:gd name="T4" fmla="*/ 1302 w 1304"/>
                  <a:gd name="T5" fmla="*/ 417 h 1578"/>
                  <a:gd name="T6" fmla="*/ 1231 w 1304"/>
                  <a:gd name="T7" fmla="*/ 379 h 1578"/>
                  <a:gd name="T8" fmla="*/ 1133 w 1304"/>
                  <a:gd name="T9" fmla="*/ 390 h 1578"/>
                  <a:gd name="T10" fmla="*/ 1045 w 1304"/>
                  <a:gd name="T11" fmla="*/ 450 h 1578"/>
                  <a:gd name="T12" fmla="*/ 1042 w 1304"/>
                  <a:gd name="T13" fmla="*/ 497 h 1578"/>
                  <a:gd name="T14" fmla="*/ 926 w 1304"/>
                  <a:gd name="T15" fmla="*/ 487 h 1578"/>
                  <a:gd name="T16" fmla="*/ 882 w 1304"/>
                  <a:gd name="T17" fmla="*/ 450 h 1578"/>
                  <a:gd name="T18" fmla="*/ 853 w 1304"/>
                  <a:gd name="T19" fmla="*/ 520 h 1578"/>
                  <a:gd name="T20" fmla="*/ 766 w 1304"/>
                  <a:gd name="T21" fmla="*/ 495 h 1578"/>
                  <a:gd name="T22" fmla="*/ 695 w 1304"/>
                  <a:gd name="T23" fmla="*/ 457 h 1578"/>
                  <a:gd name="T24" fmla="*/ 640 w 1304"/>
                  <a:gd name="T25" fmla="*/ 459 h 1578"/>
                  <a:gd name="T26" fmla="*/ 564 w 1304"/>
                  <a:gd name="T27" fmla="*/ 423 h 1578"/>
                  <a:gd name="T28" fmla="*/ 499 w 1304"/>
                  <a:gd name="T29" fmla="*/ 382 h 1578"/>
                  <a:gd name="T30" fmla="*/ 518 w 1304"/>
                  <a:gd name="T31" fmla="*/ 323 h 1578"/>
                  <a:gd name="T32" fmla="*/ 481 w 1304"/>
                  <a:gd name="T33" fmla="*/ 283 h 1578"/>
                  <a:gd name="T34" fmla="*/ 412 w 1304"/>
                  <a:gd name="T35" fmla="*/ 221 h 1578"/>
                  <a:gd name="T36" fmla="*/ 423 w 1304"/>
                  <a:gd name="T37" fmla="*/ 194 h 1578"/>
                  <a:gd name="T38" fmla="*/ 395 w 1304"/>
                  <a:gd name="T39" fmla="*/ 129 h 1578"/>
                  <a:gd name="T40" fmla="*/ 438 w 1304"/>
                  <a:gd name="T41" fmla="*/ 69 h 1578"/>
                  <a:gd name="T42" fmla="*/ 319 w 1304"/>
                  <a:gd name="T43" fmla="*/ 29 h 1578"/>
                  <a:gd name="T44" fmla="*/ 266 w 1304"/>
                  <a:gd name="T45" fmla="*/ 74 h 1578"/>
                  <a:gd name="T46" fmla="*/ 156 w 1304"/>
                  <a:gd name="T47" fmla="*/ 89 h 1578"/>
                  <a:gd name="T48" fmla="*/ 186 w 1304"/>
                  <a:gd name="T49" fmla="*/ 141 h 1578"/>
                  <a:gd name="T50" fmla="*/ 219 w 1304"/>
                  <a:gd name="T51" fmla="*/ 196 h 1578"/>
                  <a:gd name="T52" fmla="*/ 235 w 1304"/>
                  <a:gd name="T53" fmla="*/ 268 h 1578"/>
                  <a:gd name="T54" fmla="*/ 179 w 1304"/>
                  <a:gd name="T55" fmla="*/ 372 h 1578"/>
                  <a:gd name="T56" fmla="*/ 107 w 1304"/>
                  <a:gd name="T57" fmla="*/ 437 h 1578"/>
                  <a:gd name="T58" fmla="*/ 33 w 1304"/>
                  <a:gd name="T59" fmla="*/ 493 h 1578"/>
                  <a:gd name="T60" fmla="*/ 74 w 1304"/>
                  <a:gd name="T61" fmla="*/ 551 h 1578"/>
                  <a:gd name="T62" fmla="*/ 98 w 1304"/>
                  <a:gd name="T63" fmla="*/ 635 h 1578"/>
                  <a:gd name="T64" fmla="*/ 15 w 1304"/>
                  <a:gd name="T65" fmla="*/ 630 h 1578"/>
                  <a:gd name="T66" fmla="*/ 78 w 1304"/>
                  <a:gd name="T67" fmla="*/ 697 h 1578"/>
                  <a:gd name="T68" fmla="*/ 70 w 1304"/>
                  <a:gd name="T69" fmla="*/ 779 h 1578"/>
                  <a:gd name="T70" fmla="*/ 213 w 1304"/>
                  <a:gd name="T71" fmla="*/ 781 h 1578"/>
                  <a:gd name="T72" fmla="*/ 267 w 1304"/>
                  <a:gd name="T73" fmla="*/ 1062 h 1578"/>
                  <a:gd name="T74" fmla="*/ 407 w 1304"/>
                  <a:gd name="T75" fmla="*/ 1335 h 1578"/>
                  <a:gd name="T76" fmla="*/ 550 w 1304"/>
                  <a:gd name="T77" fmla="*/ 1443 h 1578"/>
                  <a:gd name="T78" fmla="*/ 601 w 1304"/>
                  <a:gd name="T79" fmla="*/ 1311 h 1578"/>
                  <a:gd name="T80" fmla="*/ 594 w 1304"/>
                  <a:gd name="T81" fmla="*/ 1107 h 1578"/>
                  <a:gd name="T82" fmla="*/ 688 w 1304"/>
                  <a:gd name="T83" fmla="*/ 1044 h 1578"/>
                  <a:gd name="T84" fmla="*/ 820 w 1304"/>
                  <a:gd name="T85" fmla="*/ 866 h 1578"/>
                  <a:gd name="T86" fmla="*/ 873 w 1304"/>
                  <a:gd name="T87" fmla="*/ 795 h 1578"/>
                  <a:gd name="T88" fmla="*/ 942 w 1304"/>
                  <a:gd name="T89" fmla="*/ 744 h 1578"/>
                  <a:gd name="T90" fmla="*/ 959 w 1304"/>
                  <a:gd name="T91" fmla="*/ 697 h 1578"/>
                  <a:gd name="T92" fmla="*/ 917 w 1304"/>
                  <a:gd name="T93" fmla="*/ 604 h 1578"/>
                  <a:gd name="T94" fmla="*/ 897 w 1304"/>
                  <a:gd name="T95" fmla="*/ 546 h 1578"/>
                  <a:gd name="T96" fmla="*/ 925 w 1304"/>
                  <a:gd name="T97" fmla="*/ 515 h 1578"/>
                  <a:gd name="T98" fmla="*/ 972 w 1304"/>
                  <a:gd name="T99" fmla="*/ 534 h 1578"/>
                  <a:gd name="T100" fmla="*/ 1049 w 1304"/>
                  <a:gd name="T101" fmla="*/ 590 h 1578"/>
                  <a:gd name="T102" fmla="*/ 1063 w 1304"/>
                  <a:gd name="T103" fmla="*/ 641 h 1578"/>
                  <a:gd name="T104" fmla="*/ 1099 w 1304"/>
                  <a:gd name="T105" fmla="*/ 664 h 1578"/>
                  <a:gd name="T106" fmla="*/ 1161 w 1304"/>
                  <a:gd name="T107" fmla="*/ 750 h 1578"/>
                  <a:gd name="T108" fmla="*/ 1143 w 1304"/>
                  <a:gd name="T109" fmla="*/ 648 h 1578"/>
                  <a:gd name="T110" fmla="*/ 1199 w 1304"/>
                  <a:gd name="T111" fmla="*/ 576 h 1578"/>
                  <a:gd name="T112" fmla="*/ 1238 w 1304"/>
                  <a:gd name="T113" fmla="*/ 497 h 1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4" h="1578">
                    <a:moveTo>
                      <a:pt x="1204" y="1196"/>
                    </a:moveTo>
                    <a:cubicBezTo>
                      <a:pt x="1184" y="1198"/>
                      <a:pt x="1188" y="1259"/>
                      <a:pt x="1188" y="1259"/>
                    </a:cubicBezTo>
                    <a:cubicBezTo>
                      <a:pt x="1191" y="1325"/>
                      <a:pt x="1191" y="1325"/>
                      <a:pt x="1191" y="1325"/>
                    </a:cubicBezTo>
                    <a:cubicBezTo>
                      <a:pt x="1202" y="1305"/>
                      <a:pt x="1202" y="1305"/>
                      <a:pt x="1202" y="1305"/>
                    </a:cubicBezTo>
                    <a:cubicBezTo>
                      <a:pt x="1202" y="1237"/>
                      <a:pt x="1202" y="1237"/>
                      <a:pt x="1202" y="1237"/>
                    </a:cubicBezTo>
                    <a:cubicBezTo>
                      <a:pt x="1202" y="1237"/>
                      <a:pt x="1220" y="1194"/>
                      <a:pt x="1204" y="1196"/>
                    </a:cubicBezTo>
                    <a:close/>
                    <a:moveTo>
                      <a:pt x="1195" y="1357"/>
                    </a:moveTo>
                    <a:cubicBezTo>
                      <a:pt x="1180" y="1357"/>
                      <a:pt x="1196" y="1389"/>
                      <a:pt x="1196" y="1389"/>
                    </a:cubicBezTo>
                    <a:cubicBezTo>
                      <a:pt x="1196" y="1389"/>
                      <a:pt x="1209" y="1357"/>
                      <a:pt x="1195" y="1357"/>
                    </a:cubicBezTo>
                    <a:close/>
                    <a:moveTo>
                      <a:pt x="1259" y="1543"/>
                    </a:moveTo>
                    <a:cubicBezTo>
                      <a:pt x="1251" y="1544"/>
                      <a:pt x="1255" y="1578"/>
                      <a:pt x="1270" y="1578"/>
                    </a:cubicBezTo>
                    <a:cubicBezTo>
                      <a:pt x="1270" y="1578"/>
                      <a:pt x="1267" y="1542"/>
                      <a:pt x="1259" y="1543"/>
                    </a:cubicBezTo>
                    <a:close/>
                    <a:moveTo>
                      <a:pt x="1280" y="454"/>
                    </a:moveTo>
                    <a:cubicBezTo>
                      <a:pt x="1280" y="445"/>
                      <a:pt x="1304" y="436"/>
                      <a:pt x="1304" y="436"/>
                    </a:cubicBezTo>
                    <a:cubicBezTo>
                      <a:pt x="1302" y="417"/>
                      <a:pt x="1302" y="417"/>
                      <a:pt x="1302" y="417"/>
                    </a:cubicBezTo>
                    <a:cubicBezTo>
                      <a:pt x="1302" y="417"/>
                      <a:pt x="1287" y="413"/>
                      <a:pt x="1280" y="413"/>
                    </a:cubicBezTo>
                    <a:cubicBezTo>
                      <a:pt x="1273" y="413"/>
                      <a:pt x="1258" y="413"/>
                      <a:pt x="1250" y="411"/>
                    </a:cubicBezTo>
                    <a:cubicBezTo>
                      <a:pt x="1242" y="409"/>
                      <a:pt x="1262" y="400"/>
                      <a:pt x="1262" y="400"/>
                    </a:cubicBezTo>
                    <a:cubicBezTo>
                      <a:pt x="1251" y="380"/>
                      <a:pt x="1251" y="380"/>
                      <a:pt x="1251" y="380"/>
                    </a:cubicBezTo>
                    <a:cubicBezTo>
                      <a:pt x="1251" y="380"/>
                      <a:pt x="1240" y="381"/>
                      <a:pt x="1231" y="379"/>
                    </a:cubicBezTo>
                    <a:cubicBezTo>
                      <a:pt x="1222" y="377"/>
                      <a:pt x="1238" y="369"/>
                      <a:pt x="1238" y="369"/>
                    </a:cubicBezTo>
                    <a:cubicBezTo>
                      <a:pt x="1238" y="369"/>
                      <a:pt x="1237" y="364"/>
                      <a:pt x="1219" y="355"/>
                    </a:cubicBezTo>
                    <a:cubicBezTo>
                      <a:pt x="1201" y="346"/>
                      <a:pt x="1209" y="377"/>
                      <a:pt x="1198" y="377"/>
                    </a:cubicBezTo>
                    <a:cubicBezTo>
                      <a:pt x="1187" y="377"/>
                      <a:pt x="1173" y="363"/>
                      <a:pt x="1165" y="363"/>
                    </a:cubicBezTo>
                    <a:cubicBezTo>
                      <a:pt x="1157" y="363"/>
                      <a:pt x="1140" y="382"/>
                      <a:pt x="1133" y="390"/>
                    </a:cubicBezTo>
                    <a:cubicBezTo>
                      <a:pt x="1126" y="398"/>
                      <a:pt x="1102" y="394"/>
                      <a:pt x="1102" y="394"/>
                    </a:cubicBezTo>
                    <a:cubicBezTo>
                      <a:pt x="1102" y="394"/>
                      <a:pt x="1109" y="410"/>
                      <a:pt x="1107" y="415"/>
                    </a:cubicBezTo>
                    <a:cubicBezTo>
                      <a:pt x="1105" y="420"/>
                      <a:pt x="1084" y="422"/>
                      <a:pt x="1084" y="422"/>
                    </a:cubicBezTo>
                    <a:cubicBezTo>
                      <a:pt x="1084" y="422"/>
                      <a:pt x="1092" y="438"/>
                      <a:pt x="1084" y="445"/>
                    </a:cubicBezTo>
                    <a:cubicBezTo>
                      <a:pt x="1076" y="452"/>
                      <a:pt x="1045" y="450"/>
                      <a:pt x="1045" y="450"/>
                    </a:cubicBezTo>
                    <a:cubicBezTo>
                      <a:pt x="1045" y="450"/>
                      <a:pt x="1039" y="452"/>
                      <a:pt x="1043" y="459"/>
                    </a:cubicBezTo>
                    <a:cubicBezTo>
                      <a:pt x="1047" y="466"/>
                      <a:pt x="1064" y="465"/>
                      <a:pt x="1064" y="465"/>
                    </a:cubicBezTo>
                    <a:cubicBezTo>
                      <a:pt x="1064" y="479"/>
                      <a:pt x="1064" y="479"/>
                      <a:pt x="1064" y="479"/>
                    </a:cubicBezTo>
                    <a:cubicBezTo>
                      <a:pt x="1064" y="479"/>
                      <a:pt x="1079" y="490"/>
                      <a:pt x="1065" y="497"/>
                    </a:cubicBezTo>
                    <a:cubicBezTo>
                      <a:pt x="1051" y="504"/>
                      <a:pt x="1042" y="497"/>
                      <a:pt x="1042" y="497"/>
                    </a:cubicBezTo>
                    <a:cubicBezTo>
                      <a:pt x="1042" y="497"/>
                      <a:pt x="1034" y="501"/>
                      <a:pt x="1016" y="501"/>
                    </a:cubicBezTo>
                    <a:cubicBezTo>
                      <a:pt x="998" y="501"/>
                      <a:pt x="1000" y="495"/>
                      <a:pt x="991" y="495"/>
                    </a:cubicBezTo>
                    <a:cubicBezTo>
                      <a:pt x="982" y="495"/>
                      <a:pt x="988" y="503"/>
                      <a:pt x="969" y="503"/>
                    </a:cubicBezTo>
                    <a:cubicBezTo>
                      <a:pt x="950" y="503"/>
                      <a:pt x="953" y="492"/>
                      <a:pt x="953" y="492"/>
                    </a:cubicBezTo>
                    <a:cubicBezTo>
                      <a:pt x="953" y="492"/>
                      <a:pt x="949" y="503"/>
                      <a:pt x="926" y="487"/>
                    </a:cubicBezTo>
                    <a:cubicBezTo>
                      <a:pt x="903" y="471"/>
                      <a:pt x="921" y="467"/>
                      <a:pt x="921" y="467"/>
                    </a:cubicBezTo>
                    <a:cubicBezTo>
                      <a:pt x="921" y="467"/>
                      <a:pt x="916" y="468"/>
                      <a:pt x="911" y="466"/>
                    </a:cubicBezTo>
                    <a:cubicBezTo>
                      <a:pt x="906" y="464"/>
                      <a:pt x="917" y="436"/>
                      <a:pt x="906" y="427"/>
                    </a:cubicBezTo>
                    <a:cubicBezTo>
                      <a:pt x="899" y="422"/>
                      <a:pt x="888" y="428"/>
                      <a:pt x="876" y="435"/>
                    </a:cubicBezTo>
                    <a:cubicBezTo>
                      <a:pt x="882" y="450"/>
                      <a:pt x="882" y="450"/>
                      <a:pt x="882" y="450"/>
                    </a:cubicBezTo>
                    <a:cubicBezTo>
                      <a:pt x="882" y="482"/>
                      <a:pt x="882" y="482"/>
                      <a:pt x="882" y="482"/>
                    </a:cubicBezTo>
                    <a:cubicBezTo>
                      <a:pt x="892" y="497"/>
                      <a:pt x="892" y="497"/>
                      <a:pt x="892" y="497"/>
                    </a:cubicBezTo>
                    <a:cubicBezTo>
                      <a:pt x="892" y="497"/>
                      <a:pt x="892" y="506"/>
                      <a:pt x="891" y="515"/>
                    </a:cubicBezTo>
                    <a:cubicBezTo>
                      <a:pt x="890" y="524"/>
                      <a:pt x="869" y="521"/>
                      <a:pt x="869" y="521"/>
                    </a:cubicBezTo>
                    <a:cubicBezTo>
                      <a:pt x="869" y="521"/>
                      <a:pt x="862" y="520"/>
                      <a:pt x="853" y="520"/>
                    </a:cubicBezTo>
                    <a:cubicBezTo>
                      <a:pt x="844" y="520"/>
                      <a:pt x="849" y="510"/>
                      <a:pt x="843" y="510"/>
                    </a:cubicBezTo>
                    <a:cubicBezTo>
                      <a:pt x="837" y="510"/>
                      <a:pt x="829" y="521"/>
                      <a:pt x="829" y="521"/>
                    </a:cubicBezTo>
                    <a:cubicBezTo>
                      <a:pt x="829" y="521"/>
                      <a:pt x="818" y="508"/>
                      <a:pt x="805" y="504"/>
                    </a:cubicBezTo>
                    <a:cubicBezTo>
                      <a:pt x="792" y="500"/>
                      <a:pt x="788" y="509"/>
                      <a:pt x="788" y="509"/>
                    </a:cubicBezTo>
                    <a:cubicBezTo>
                      <a:pt x="766" y="495"/>
                      <a:pt x="766" y="495"/>
                      <a:pt x="766" y="495"/>
                    </a:cubicBezTo>
                    <a:cubicBezTo>
                      <a:pt x="754" y="504"/>
                      <a:pt x="754" y="504"/>
                      <a:pt x="754" y="504"/>
                    </a:cubicBezTo>
                    <a:cubicBezTo>
                      <a:pt x="754" y="504"/>
                      <a:pt x="745" y="493"/>
                      <a:pt x="736" y="485"/>
                    </a:cubicBezTo>
                    <a:cubicBezTo>
                      <a:pt x="727" y="477"/>
                      <a:pt x="719" y="467"/>
                      <a:pt x="719" y="467"/>
                    </a:cubicBezTo>
                    <a:cubicBezTo>
                      <a:pt x="705" y="470"/>
                      <a:pt x="705" y="470"/>
                      <a:pt x="705" y="470"/>
                    </a:cubicBezTo>
                    <a:cubicBezTo>
                      <a:pt x="705" y="470"/>
                      <a:pt x="704" y="462"/>
                      <a:pt x="695" y="457"/>
                    </a:cubicBezTo>
                    <a:cubicBezTo>
                      <a:pt x="686" y="452"/>
                      <a:pt x="687" y="471"/>
                      <a:pt x="687" y="471"/>
                    </a:cubicBezTo>
                    <a:cubicBezTo>
                      <a:pt x="687" y="471"/>
                      <a:pt x="686" y="464"/>
                      <a:pt x="677" y="464"/>
                    </a:cubicBezTo>
                    <a:cubicBezTo>
                      <a:pt x="668" y="464"/>
                      <a:pt x="663" y="472"/>
                      <a:pt x="663" y="472"/>
                    </a:cubicBezTo>
                    <a:cubicBezTo>
                      <a:pt x="660" y="465"/>
                      <a:pt x="660" y="465"/>
                      <a:pt x="660" y="465"/>
                    </a:cubicBezTo>
                    <a:cubicBezTo>
                      <a:pt x="660" y="465"/>
                      <a:pt x="653" y="461"/>
                      <a:pt x="640" y="459"/>
                    </a:cubicBezTo>
                    <a:cubicBezTo>
                      <a:pt x="627" y="457"/>
                      <a:pt x="639" y="452"/>
                      <a:pt x="634" y="450"/>
                    </a:cubicBezTo>
                    <a:cubicBezTo>
                      <a:pt x="629" y="448"/>
                      <a:pt x="624" y="451"/>
                      <a:pt x="616" y="451"/>
                    </a:cubicBezTo>
                    <a:cubicBezTo>
                      <a:pt x="608" y="451"/>
                      <a:pt x="601" y="437"/>
                      <a:pt x="601" y="437"/>
                    </a:cubicBezTo>
                    <a:cubicBezTo>
                      <a:pt x="592" y="438"/>
                      <a:pt x="592" y="438"/>
                      <a:pt x="592" y="438"/>
                    </a:cubicBezTo>
                    <a:cubicBezTo>
                      <a:pt x="564" y="423"/>
                      <a:pt x="564" y="423"/>
                      <a:pt x="564" y="423"/>
                    </a:cubicBezTo>
                    <a:cubicBezTo>
                      <a:pt x="557" y="413"/>
                      <a:pt x="557" y="413"/>
                      <a:pt x="557" y="413"/>
                    </a:cubicBezTo>
                    <a:cubicBezTo>
                      <a:pt x="539" y="413"/>
                      <a:pt x="539" y="413"/>
                      <a:pt x="539" y="413"/>
                    </a:cubicBezTo>
                    <a:cubicBezTo>
                      <a:pt x="528" y="395"/>
                      <a:pt x="528" y="395"/>
                      <a:pt x="528" y="395"/>
                    </a:cubicBezTo>
                    <a:cubicBezTo>
                      <a:pt x="518" y="401"/>
                      <a:pt x="518" y="401"/>
                      <a:pt x="518" y="401"/>
                    </a:cubicBezTo>
                    <a:cubicBezTo>
                      <a:pt x="518" y="401"/>
                      <a:pt x="506" y="390"/>
                      <a:pt x="499" y="382"/>
                    </a:cubicBezTo>
                    <a:cubicBezTo>
                      <a:pt x="492" y="374"/>
                      <a:pt x="511" y="364"/>
                      <a:pt x="511" y="364"/>
                    </a:cubicBezTo>
                    <a:cubicBezTo>
                      <a:pt x="511" y="364"/>
                      <a:pt x="506" y="364"/>
                      <a:pt x="502" y="358"/>
                    </a:cubicBezTo>
                    <a:cubicBezTo>
                      <a:pt x="498" y="352"/>
                      <a:pt x="509" y="350"/>
                      <a:pt x="509" y="350"/>
                    </a:cubicBezTo>
                    <a:cubicBezTo>
                      <a:pt x="503" y="341"/>
                      <a:pt x="503" y="341"/>
                      <a:pt x="503" y="341"/>
                    </a:cubicBezTo>
                    <a:cubicBezTo>
                      <a:pt x="518" y="323"/>
                      <a:pt x="518" y="323"/>
                      <a:pt x="518" y="323"/>
                    </a:cubicBezTo>
                    <a:cubicBezTo>
                      <a:pt x="524" y="310"/>
                      <a:pt x="524" y="310"/>
                      <a:pt x="524" y="310"/>
                    </a:cubicBezTo>
                    <a:cubicBezTo>
                      <a:pt x="509" y="296"/>
                      <a:pt x="509" y="296"/>
                      <a:pt x="509" y="296"/>
                    </a:cubicBezTo>
                    <a:cubicBezTo>
                      <a:pt x="509" y="296"/>
                      <a:pt x="498" y="296"/>
                      <a:pt x="492" y="293"/>
                    </a:cubicBezTo>
                    <a:cubicBezTo>
                      <a:pt x="486" y="290"/>
                      <a:pt x="492" y="282"/>
                      <a:pt x="492" y="282"/>
                    </a:cubicBezTo>
                    <a:cubicBezTo>
                      <a:pt x="481" y="283"/>
                      <a:pt x="481" y="283"/>
                      <a:pt x="481" y="283"/>
                    </a:cubicBezTo>
                    <a:cubicBezTo>
                      <a:pt x="466" y="272"/>
                      <a:pt x="466" y="272"/>
                      <a:pt x="466" y="272"/>
                    </a:cubicBezTo>
                    <a:cubicBezTo>
                      <a:pt x="466" y="272"/>
                      <a:pt x="456" y="270"/>
                      <a:pt x="445" y="266"/>
                    </a:cubicBezTo>
                    <a:cubicBezTo>
                      <a:pt x="434" y="262"/>
                      <a:pt x="430" y="247"/>
                      <a:pt x="430" y="247"/>
                    </a:cubicBezTo>
                    <a:cubicBezTo>
                      <a:pt x="430" y="247"/>
                      <a:pt x="419" y="252"/>
                      <a:pt x="412" y="249"/>
                    </a:cubicBezTo>
                    <a:cubicBezTo>
                      <a:pt x="405" y="246"/>
                      <a:pt x="412" y="221"/>
                      <a:pt x="412" y="221"/>
                    </a:cubicBezTo>
                    <a:cubicBezTo>
                      <a:pt x="412" y="221"/>
                      <a:pt x="392" y="210"/>
                      <a:pt x="390" y="200"/>
                    </a:cubicBezTo>
                    <a:cubicBezTo>
                      <a:pt x="388" y="190"/>
                      <a:pt x="401" y="185"/>
                      <a:pt x="405" y="185"/>
                    </a:cubicBezTo>
                    <a:cubicBezTo>
                      <a:pt x="409" y="185"/>
                      <a:pt x="407" y="195"/>
                      <a:pt x="407" y="195"/>
                    </a:cubicBezTo>
                    <a:cubicBezTo>
                      <a:pt x="417" y="203"/>
                      <a:pt x="417" y="203"/>
                      <a:pt x="417" y="203"/>
                    </a:cubicBezTo>
                    <a:cubicBezTo>
                      <a:pt x="423" y="194"/>
                      <a:pt x="423" y="194"/>
                      <a:pt x="423" y="194"/>
                    </a:cubicBezTo>
                    <a:cubicBezTo>
                      <a:pt x="423" y="194"/>
                      <a:pt x="432" y="191"/>
                      <a:pt x="440" y="186"/>
                    </a:cubicBezTo>
                    <a:cubicBezTo>
                      <a:pt x="448" y="181"/>
                      <a:pt x="429" y="166"/>
                      <a:pt x="429" y="166"/>
                    </a:cubicBezTo>
                    <a:cubicBezTo>
                      <a:pt x="424" y="157"/>
                      <a:pt x="424" y="157"/>
                      <a:pt x="424" y="157"/>
                    </a:cubicBezTo>
                    <a:cubicBezTo>
                      <a:pt x="424" y="157"/>
                      <a:pt x="419" y="154"/>
                      <a:pt x="404" y="147"/>
                    </a:cubicBezTo>
                    <a:cubicBezTo>
                      <a:pt x="389" y="140"/>
                      <a:pt x="395" y="129"/>
                      <a:pt x="395" y="129"/>
                    </a:cubicBezTo>
                    <a:cubicBezTo>
                      <a:pt x="406" y="123"/>
                      <a:pt x="406" y="123"/>
                      <a:pt x="406" y="123"/>
                    </a:cubicBezTo>
                    <a:cubicBezTo>
                      <a:pt x="394" y="107"/>
                      <a:pt x="394" y="107"/>
                      <a:pt x="394" y="107"/>
                    </a:cubicBezTo>
                    <a:cubicBezTo>
                      <a:pt x="394" y="107"/>
                      <a:pt x="413" y="108"/>
                      <a:pt x="422" y="103"/>
                    </a:cubicBezTo>
                    <a:cubicBezTo>
                      <a:pt x="431" y="98"/>
                      <a:pt x="425" y="74"/>
                      <a:pt x="425" y="74"/>
                    </a:cubicBezTo>
                    <a:cubicBezTo>
                      <a:pt x="425" y="74"/>
                      <a:pt x="434" y="74"/>
                      <a:pt x="438" y="69"/>
                    </a:cubicBezTo>
                    <a:cubicBezTo>
                      <a:pt x="442" y="64"/>
                      <a:pt x="438" y="28"/>
                      <a:pt x="438" y="28"/>
                    </a:cubicBezTo>
                    <a:cubicBezTo>
                      <a:pt x="438" y="28"/>
                      <a:pt x="424" y="30"/>
                      <a:pt x="413" y="28"/>
                    </a:cubicBezTo>
                    <a:cubicBezTo>
                      <a:pt x="402" y="26"/>
                      <a:pt x="400" y="12"/>
                      <a:pt x="383" y="6"/>
                    </a:cubicBezTo>
                    <a:cubicBezTo>
                      <a:pt x="366" y="0"/>
                      <a:pt x="335" y="29"/>
                      <a:pt x="335" y="29"/>
                    </a:cubicBezTo>
                    <a:cubicBezTo>
                      <a:pt x="335" y="29"/>
                      <a:pt x="328" y="29"/>
                      <a:pt x="319" y="29"/>
                    </a:cubicBezTo>
                    <a:cubicBezTo>
                      <a:pt x="304" y="51"/>
                      <a:pt x="304" y="51"/>
                      <a:pt x="304" y="51"/>
                    </a:cubicBezTo>
                    <a:cubicBezTo>
                      <a:pt x="289" y="57"/>
                      <a:pt x="289" y="57"/>
                      <a:pt x="289" y="57"/>
                    </a:cubicBezTo>
                    <a:cubicBezTo>
                      <a:pt x="289" y="57"/>
                      <a:pt x="289" y="68"/>
                      <a:pt x="286" y="69"/>
                    </a:cubicBezTo>
                    <a:cubicBezTo>
                      <a:pt x="283" y="70"/>
                      <a:pt x="272" y="69"/>
                      <a:pt x="272" y="69"/>
                    </a:cubicBezTo>
                    <a:cubicBezTo>
                      <a:pt x="266" y="74"/>
                      <a:pt x="266" y="74"/>
                      <a:pt x="266" y="74"/>
                    </a:cubicBezTo>
                    <a:cubicBezTo>
                      <a:pt x="262" y="70"/>
                      <a:pt x="262" y="70"/>
                      <a:pt x="262" y="70"/>
                    </a:cubicBezTo>
                    <a:cubicBezTo>
                      <a:pt x="262" y="70"/>
                      <a:pt x="244" y="83"/>
                      <a:pt x="237" y="84"/>
                    </a:cubicBezTo>
                    <a:cubicBezTo>
                      <a:pt x="230" y="85"/>
                      <a:pt x="227" y="73"/>
                      <a:pt x="227" y="73"/>
                    </a:cubicBezTo>
                    <a:cubicBezTo>
                      <a:pt x="227" y="73"/>
                      <a:pt x="198" y="67"/>
                      <a:pt x="176" y="70"/>
                    </a:cubicBezTo>
                    <a:cubicBezTo>
                      <a:pt x="154" y="73"/>
                      <a:pt x="156" y="89"/>
                      <a:pt x="156" y="89"/>
                    </a:cubicBezTo>
                    <a:cubicBezTo>
                      <a:pt x="171" y="99"/>
                      <a:pt x="171" y="99"/>
                      <a:pt x="171" y="99"/>
                    </a:cubicBezTo>
                    <a:cubicBezTo>
                      <a:pt x="167" y="108"/>
                      <a:pt x="167" y="108"/>
                      <a:pt x="167" y="108"/>
                    </a:cubicBezTo>
                    <a:cubicBezTo>
                      <a:pt x="187" y="112"/>
                      <a:pt x="187" y="112"/>
                      <a:pt x="187" y="112"/>
                    </a:cubicBezTo>
                    <a:cubicBezTo>
                      <a:pt x="187" y="112"/>
                      <a:pt x="178" y="120"/>
                      <a:pt x="175" y="130"/>
                    </a:cubicBezTo>
                    <a:cubicBezTo>
                      <a:pt x="172" y="140"/>
                      <a:pt x="186" y="141"/>
                      <a:pt x="186" y="141"/>
                    </a:cubicBezTo>
                    <a:cubicBezTo>
                      <a:pt x="186" y="141"/>
                      <a:pt x="185" y="149"/>
                      <a:pt x="184" y="157"/>
                    </a:cubicBezTo>
                    <a:cubicBezTo>
                      <a:pt x="183" y="165"/>
                      <a:pt x="194" y="162"/>
                      <a:pt x="194" y="162"/>
                    </a:cubicBezTo>
                    <a:cubicBezTo>
                      <a:pt x="202" y="172"/>
                      <a:pt x="202" y="172"/>
                      <a:pt x="202" y="172"/>
                    </a:cubicBezTo>
                    <a:cubicBezTo>
                      <a:pt x="216" y="173"/>
                      <a:pt x="216" y="173"/>
                      <a:pt x="216" y="173"/>
                    </a:cubicBezTo>
                    <a:cubicBezTo>
                      <a:pt x="219" y="196"/>
                      <a:pt x="219" y="196"/>
                      <a:pt x="219" y="196"/>
                    </a:cubicBezTo>
                    <a:cubicBezTo>
                      <a:pt x="243" y="195"/>
                      <a:pt x="243" y="195"/>
                      <a:pt x="243" y="195"/>
                    </a:cubicBezTo>
                    <a:cubicBezTo>
                      <a:pt x="243" y="195"/>
                      <a:pt x="255" y="200"/>
                      <a:pt x="256" y="209"/>
                    </a:cubicBezTo>
                    <a:cubicBezTo>
                      <a:pt x="257" y="218"/>
                      <a:pt x="228" y="222"/>
                      <a:pt x="224" y="224"/>
                    </a:cubicBezTo>
                    <a:cubicBezTo>
                      <a:pt x="220" y="226"/>
                      <a:pt x="223" y="240"/>
                      <a:pt x="223" y="244"/>
                    </a:cubicBezTo>
                    <a:cubicBezTo>
                      <a:pt x="223" y="248"/>
                      <a:pt x="235" y="268"/>
                      <a:pt x="235" y="268"/>
                    </a:cubicBezTo>
                    <a:cubicBezTo>
                      <a:pt x="217" y="281"/>
                      <a:pt x="217" y="281"/>
                      <a:pt x="217" y="281"/>
                    </a:cubicBezTo>
                    <a:cubicBezTo>
                      <a:pt x="200" y="305"/>
                      <a:pt x="200" y="305"/>
                      <a:pt x="200" y="305"/>
                    </a:cubicBezTo>
                    <a:cubicBezTo>
                      <a:pt x="211" y="322"/>
                      <a:pt x="211" y="322"/>
                      <a:pt x="211" y="322"/>
                    </a:cubicBezTo>
                    <a:cubicBezTo>
                      <a:pt x="211" y="322"/>
                      <a:pt x="192" y="323"/>
                      <a:pt x="188" y="332"/>
                    </a:cubicBezTo>
                    <a:cubicBezTo>
                      <a:pt x="184" y="341"/>
                      <a:pt x="187" y="359"/>
                      <a:pt x="179" y="372"/>
                    </a:cubicBezTo>
                    <a:cubicBezTo>
                      <a:pt x="171" y="385"/>
                      <a:pt x="155" y="388"/>
                      <a:pt x="151" y="391"/>
                    </a:cubicBezTo>
                    <a:cubicBezTo>
                      <a:pt x="147" y="394"/>
                      <a:pt x="146" y="414"/>
                      <a:pt x="146" y="414"/>
                    </a:cubicBezTo>
                    <a:cubicBezTo>
                      <a:pt x="137" y="419"/>
                      <a:pt x="137" y="419"/>
                      <a:pt x="137" y="419"/>
                    </a:cubicBezTo>
                    <a:cubicBezTo>
                      <a:pt x="137" y="419"/>
                      <a:pt x="136" y="429"/>
                      <a:pt x="129" y="437"/>
                    </a:cubicBezTo>
                    <a:cubicBezTo>
                      <a:pt x="122" y="445"/>
                      <a:pt x="107" y="437"/>
                      <a:pt x="107" y="437"/>
                    </a:cubicBezTo>
                    <a:cubicBezTo>
                      <a:pt x="107" y="437"/>
                      <a:pt x="102" y="445"/>
                      <a:pt x="89" y="447"/>
                    </a:cubicBezTo>
                    <a:cubicBezTo>
                      <a:pt x="76" y="449"/>
                      <a:pt x="84" y="432"/>
                      <a:pt x="70" y="434"/>
                    </a:cubicBezTo>
                    <a:cubicBezTo>
                      <a:pt x="56" y="436"/>
                      <a:pt x="57" y="450"/>
                      <a:pt x="57" y="450"/>
                    </a:cubicBezTo>
                    <a:cubicBezTo>
                      <a:pt x="57" y="450"/>
                      <a:pt x="50" y="462"/>
                      <a:pt x="42" y="469"/>
                    </a:cubicBezTo>
                    <a:cubicBezTo>
                      <a:pt x="34" y="476"/>
                      <a:pt x="33" y="476"/>
                      <a:pt x="33" y="493"/>
                    </a:cubicBezTo>
                    <a:cubicBezTo>
                      <a:pt x="33" y="510"/>
                      <a:pt x="48" y="508"/>
                      <a:pt x="48" y="508"/>
                    </a:cubicBezTo>
                    <a:cubicBezTo>
                      <a:pt x="66" y="506"/>
                      <a:pt x="66" y="506"/>
                      <a:pt x="66" y="506"/>
                    </a:cubicBezTo>
                    <a:cubicBezTo>
                      <a:pt x="67" y="516"/>
                      <a:pt x="67" y="516"/>
                      <a:pt x="67" y="516"/>
                    </a:cubicBezTo>
                    <a:cubicBezTo>
                      <a:pt x="65" y="536"/>
                      <a:pt x="65" y="536"/>
                      <a:pt x="65" y="536"/>
                    </a:cubicBezTo>
                    <a:cubicBezTo>
                      <a:pt x="65" y="536"/>
                      <a:pt x="67" y="544"/>
                      <a:pt x="74" y="551"/>
                    </a:cubicBezTo>
                    <a:cubicBezTo>
                      <a:pt x="81" y="558"/>
                      <a:pt x="97" y="558"/>
                      <a:pt x="97" y="558"/>
                    </a:cubicBezTo>
                    <a:cubicBezTo>
                      <a:pt x="97" y="573"/>
                      <a:pt x="97" y="573"/>
                      <a:pt x="97" y="573"/>
                    </a:cubicBezTo>
                    <a:cubicBezTo>
                      <a:pt x="111" y="601"/>
                      <a:pt x="111" y="601"/>
                      <a:pt x="111" y="601"/>
                    </a:cubicBezTo>
                    <a:cubicBezTo>
                      <a:pt x="111" y="601"/>
                      <a:pt x="122" y="616"/>
                      <a:pt x="120" y="625"/>
                    </a:cubicBezTo>
                    <a:cubicBezTo>
                      <a:pt x="118" y="634"/>
                      <a:pt x="109" y="635"/>
                      <a:pt x="98" y="635"/>
                    </a:cubicBezTo>
                    <a:cubicBezTo>
                      <a:pt x="87" y="635"/>
                      <a:pt x="97" y="624"/>
                      <a:pt x="86" y="626"/>
                    </a:cubicBezTo>
                    <a:cubicBezTo>
                      <a:pt x="75" y="628"/>
                      <a:pt x="77" y="638"/>
                      <a:pt x="63" y="638"/>
                    </a:cubicBezTo>
                    <a:cubicBezTo>
                      <a:pt x="49" y="638"/>
                      <a:pt x="52" y="630"/>
                      <a:pt x="52" y="630"/>
                    </a:cubicBezTo>
                    <a:cubicBezTo>
                      <a:pt x="35" y="636"/>
                      <a:pt x="35" y="636"/>
                      <a:pt x="35" y="636"/>
                    </a:cubicBezTo>
                    <a:cubicBezTo>
                      <a:pt x="35" y="636"/>
                      <a:pt x="26" y="629"/>
                      <a:pt x="15" y="630"/>
                    </a:cubicBezTo>
                    <a:cubicBezTo>
                      <a:pt x="4" y="631"/>
                      <a:pt x="13" y="647"/>
                      <a:pt x="13" y="647"/>
                    </a:cubicBezTo>
                    <a:cubicBezTo>
                      <a:pt x="0" y="652"/>
                      <a:pt x="0" y="652"/>
                      <a:pt x="0" y="652"/>
                    </a:cubicBezTo>
                    <a:cubicBezTo>
                      <a:pt x="11" y="653"/>
                      <a:pt x="23" y="653"/>
                      <a:pt x="23" y="653"/>
                    </a:cubicBezTo>
                    <a:cubicBezTo>
                      <a:pt x="23" y="653"/>
                      <a:pt x="13" y="677"/>
                      <a:pt x="26" y="686"/>
                    </a:cubicBezTo>
                    <a:cubicBezTo>
                      <a:pt x="38" y="696"/>
                      <a:pt x="71" y="699"/>
                      <a:pt x="78" y="697"/>
                    </a:cubicBezTo>
                    <a:cubicBezTo>
                      <a:pt x="84" y="695"/>
                      <a:pt x="108" y="678"/>
                      <a:pt x="108" y="678"/>
                    </a:cubicBezTo>
                    <a:cubicBezTo>
                      <a:pt x="108" y="678"/>
                      <a:pt x="118" y="690"/>
                      <a:pt x="106" y="701"/>
                    </a:cubicBezTo>
                    <a:cubicBezTo>
                      <a:pt x="94" y="712"/>
                      <a:pt x="70" y="719"/>
                      <a:pt x="70" y="719"/>
                    </a:cubicBezTo>
                    <a:cubicBezTo>
                      <a:pt x="70" y="719"/>
                      <a:pt x="32" y="724"/>
                      <a:pt x="30" y="735"/>
                    </a:cubicBezTo>
                    <a:cubicBezTo>
                      <a:pt x="28" y="746"/>
                      <a:pt x="58" y="770"/>
                      <a:pt x="70" y="779"/>
                    </a:cubicBezTo>
                    <a:cubicBezTo>
                      <a:pt x="83" y="788"/>
                      <a:pt x="106" y="816"/>
                      <a:pt x="136" y="818"/>
                    </a:cubicBezTo>
                    <a:cubicBezTo>
                      <a:pt x="167" y="821"/>
                      <a:pt x="205" y="794"/>
                      <a:pt x="201" y="775"/>
                    </a:cubicBezTo>
                    <a:cubicBezTo>
                      <a:pt x="197" y="757"/>
                      <a:pt x="207" y="742"/>
                      <a:pt x="217" y="733"/>
                    </a:cubicBezTo>
                    <a:cubicBezTo>
                      <a:pt x="226" y="723"/>
                      <a:pt x="248" y="718"/>
                      <a:pt x="238" y="735"/>
                    </a:cubicBezTo>
                    <a:cubicBezTo>
                      <a:pt x="229" y="752"/>
                      <a:pt x="206" y="767"/>
                      <a:pt x="213" y="781"/>
                    </a:cubicBezTo>
                    <a:cubicBezTo>
                      <a:pt x="220" y="795"/>
                      <a:pt x="238" y="793"/>
                      <a:pt x="238" y="808"/>
                    </a:cubicBezTo>
                    <a:cubicBezTo>
                      <a:pt x="237" y="822"/>
                      <a:pt x="233" y="838"/>
                      <a:pt x="227" y="861"/>
                    </a:cubicBezTo>
                    <a:cubicBezTo>
                      <a:pt x="220" y="885"/>
                      <a:pt x="220" y="907"/>
                      <a:pt x="227" y="936"/>
                    </a:cubicBezTo>
                    <a:cubicBezTo>
                      <a:pt x="235" y="964"/>
                      <a:pt x="247" y="1014"/>
                      <a:pt x="258" y="1029"/>
                    </a:cubicBezTo>
                    <a:cubicBezTo>
                      <a:pt x="269" y="1045"/>
                      <a:pt x="272" y="1039"/>
                      <a:pt x="267" y="1062"/>
                    </a:cubicBezTo>
                    <a:cubicBezTo>
                      <a:pt x="262" y="1085"/>
                      <a:pt x="299" y="1092"/>
                      <a:pt x="299" y="1092"/>
                    </a:cubicBezTo>
                    <a:cubicBezTo>
                      <a:pt x="299" y="1092"/>
                      <a:pt x="304" y="1124"/>
                      <a:pt x="312" y="1135"/>
                    </a:cubicBezTo>
                    <a:cubicBezTo>
                      <a:pt x="321" y="1147"/>
                      <a:pt x="339" y="1156"/>
                      <a:pt x="339" y="1156"/>
                    </a:cubicBezTo>
                    <a:cubicBezTo>
                      <a:pt x="339" y="1156"/>
                      <a:pt x="344" y="1222"/>
                      <a:pt x="354" y="1252"/>
                    </a:cubicBezTo>
                    <a:cubicBezTo>
                      <a:pt x="365" y="1282"/>
                      <a:pt x="402" y="1323"/>
                      <a:pt x="407" y="1335"/>
                    </a:cubicBezTo>
                    <a:cubicBezTo>
                      <a:pt x="412" y="1348"/>
                      <a:pt x="414" y="1374"/>
                      <a:pt x="413" y="1386"/>
                    </a:cubicBezTo>
                    <a:cubicBezTo>
                      <a:pt x="411" y="1398"/>
                      <a:pt x="479" y="1502"/>
                      <a:pt x="479" y="1502"/>
                    </a:cubicBezTo>
                    <a:cubicBezTo>
                      <a:pt x="479" y="1502"/>
                      <a:pt x="512" y="1493"/>
                      <a:pt x="518" y="1484"/>
                    </a:cubicBezTo>
                    <a:cubicBezTo>
                      <a:pt x="523" y="1474"/>
                      <a:pt x="515" y="1452"/>
                      <a:pt x="526" y="1445"/>
                    </a:cubicBezTo>
                    <a:cubicBezTo>
                      <a:pt x="536" y="1438"/>
                      <a:pt x="540" y="1446"/>
                      <a:pt x="550" y="1443"/>
                    </a:cubicBezTo>
                    <a:cubicBezTo>
                      <a:pt x="561" y="1440"/>
                      <a:pt x="578" y="1427"/>
                      <a:pt x="578" y="1427"/>
                    </a:cubicBezTo>
                    <a:cubicBezTo>
                      <a:pt x="578" y="1427"/>
                      <a:pt x="563" y="1431"/>
                      <a:pt x="566" y="1414"/>
                    </a:cubicBezTo>
                    <a:cubicBezTo>
                      <a:pt x="568" y="1397"/>
                      <a:pt x="575" y="1394"/>
                      <a:pt x="587" y="1388"/>
                    </a:cubicBezTo>
                    <a:cubicBezTo>
                      <a:pt x="599" y="1382"/>
                      <a:pt x="613" y="1379"/>
                      <a:pt x="613" y="1371"/>
                    </a:cubicBezTo>
                    <a:cubicBezTo>
                      <a:pt x="614" y="1362"/>
                      <a:pt x="601" y="1330"/>
                      <a:pt x="601" y="1311"/>
                    </a:cubicBezTo>
                    <a:cubicBezTo>
                      <a:pt x="600" y="1293"/>
                      <a:pt x="599" y="1264"/>
                      <a:pt x="605" y="1261"/>
                    </a:cubicBezTo>
                    <a:cubicBezTo>
                      <a:pt x="612" y="1257"/>
                      <a:pt x="609" y="1249"/>
                      <a:pt x="610" y="1217"/>
                    </a:cubicBezTo>
                    <a:cubicBezTo>
                      <a:pt x="612" y="1185"/>
                      <a:pt x="592" y="1185"/>
                      <a:pt x="590" y="1172"/>
                    </a:cubicBezTo>
                    <a:cubicBezTo>
                      <a:pt x="588" y="1160"/>
                      <a:pt x="598" y="1154"/>
                      <a:pt x="599" y="1142"/>
                    </a:cubicBezTo>
                    <a:cubicBezTo>
                      <a:pt x="601" y="1130"/>
                      <a:pt x="594" y="1123"/>
                      <a:pt x="594" y="1107"/>
                    </a:cubicBezTo>
                    <a:cubicBezTo>
                      <a:pt x="595" y="1091"/>
                      <a:pt x="631" y="1089"/>
                      <a:pt x="631" y="1082"/>
                    </a:cubicBezTo>
                    <a:cubicBezTo>
                      <a:pt x="631" y="1075"/>
                      <a:pt x="631" y="1059"/>
                      <a:pt x="638" y="1054"/>
                    </a:cubicBezTo>
                    <a:cubicBezTo>
                      <a:pt x="646" y="1049"/>
                      <a:pt x="660" y="1050"/>
                      <a:pt x="660" y="1050"/>
                    </a:cubicBezTo>
                    <a:cubicBezTo>
                      <a:pt x="663" y="1044"/>
                      <a:pt x="663" y="1044"/>
                      <a:pt x="663" y="1044"/>
                    </a:cubicBezTo>
                    <a:cubicBezTo>
                      <a:pt x="663" y="1044"/>
                      <a:pt x="686" y="1055"/>
                      <a:pt x="688" y="1044"/>
                    </a:cubicBezTo>
                    <a:cubicBezTo>
                      <a:pt x="690" y="1033"/>
                      <a:pt x="709" y="998"/>
                      <a:pt x="715" y="988"/>
                    </a:cubicBezTo>
                    <a:cubicBezTo>
                      <a:pt x="722" y="979"/>
                      <a:pt x="744" y="980"/>
                      <a:pt x="751" y="966"/>
                    </a:cubicBezTo>
                    <a:cubicBezTo>
                      <a:pt x="758" y="953"/>
                      <a:pt x="769" y="925"/>
                      <a:pt x="779" y="916"/>
                    </a:cubicBezTo>
                    <a:cubicBezTo>
                      <a:pt x="788" y="906"/>
                      <a:pt x="827" y="886"/>
                      <a:pt x="827" y="886"/>
                    </a:cubicBezTo>
                    <a:cubicBezTo>
                      <a:pt x="820" y="866"/>
                      <a:pt x="820" y="866"/>
                      <a:pt x="820" y="866"/>
                    </a:cubicBezTo>
                    <a:cubicBezTo>
                      <a:pt x="826" y="861"/>
                      <a:pt x="826" y="861"/>
                      <a:pt x="826" y="861"/>
                    </a:cubicBezTo>
                    <a:cubicBezTo>
                      <a:pt x="839" y="880"/>
                      <a:pt x="839" y="880"/>
                      <a:pt x="839" y="880"/>
                    </a:cubicBezTo>
                    <a:cubicBezTo>
                      <a:pt x="880" y="841"/>
                      <a:pt x="880" y="841"/>
                      <a:pt x="880" y="841"/>
                    </a:cubicBezTo>
                    <a:cubicBezTo>
                      <a:pt x="887" y="823"/>
                      <a:pt x="887" y="823"/>
                      <a:pt x="887" y="823"/>
                    </a:cubicBezTo>
                    <a:cubicBezTo>
                      <a:pt x="887" y="823"/>
                      <a:pt x="873" y="806"/>
                      <a:pt x="873" y="795"/>
                    </a:cubicBezTo>
                    <a:cubicBezTo>
                      <a:pt x="874" y="784"/>
                      <a:pt x="897" y="788"/>
                      <a:pt x="909" y="773"/>
                    </a:cubicBezTo>
                    <a:cubicBezTo>
                      <a:pt x="921" y="757"/>
                      <a:pt x="917" y="744"/>
                      <a:pt x="917" y="744"/>
                    </a:cubicBezTo>
                    <a:cubicBezTo>
                      <a:pt x="928" y="749"/>
                      <a:pt x="928" y="749"/>
                      <a:pt x="928" y="749"/>
                    </a:cubicBezTo>
                    <a:cubicBezTo>
                      <a:pt x="934" y="767"/>
                      <a:pt x="934" y="767"/>
                      <a:pt x="934" y="767"/>
                    </a:cubicBezTo>
                    <a:cubicBezTo>
                      <a:pt x="942" y="744"/>
                      <a:pt x="942" y="744"/>
                      <a:pt x="942" y="744"/>
                    </a:cubicBezTo>
                    <a:cubicBezTo>
                      <a:pt x="942" y="744"/>
                      <a:pt x="950" y="786"/>
                      <a:pt x="957" y="789"/>
                    </a:cubicBezTo>
                    <a:cubicBezTo>
                      <a:pt x="965" y="791"/>
                      <a:pt x="968" y="763"/>
                      <a:pt x="968" y="763"/>
                    </a:cubicBezTo>
                    <a:cubicBezTo>
                      <a:pt x="970" y="745"/>
                      <a:pt x="970" y="745"/>
                      <a:pt x="970" y="745"/>
                    </a:cubicBezTo>
                    <a:cubicBezTo>
                      <a:pt x="958" y="717"/>
                      <a:pt x="958" y="717"/>
                      <a:pt x="958" y="717"/>
                    </a:cubicBezTo>
                    <a:cubicBezTo>
                      <a:pt x="959" y="697"/>
                      <a:pt x="959" y="697"/>
                      <a:pt x="959" y="697"/>
                    </a:cubicBezTo>
                    <a:cubicBezTo>
                      <a:pt x="939" y="681"/>
                      <a:pt x="939" y="681"/>
                      <a:pt x="939" y="681"/>
                    </a:cubicBezTo>
                    <a:cubicBezTo>
                      <a:pt x="930" y="661"/>
                      <a:pt x="930" y="661"/>
                      <a:pt x="930" y="661"/>
                    </a:cubicBezTo>
                    <a:cubicBezTo>
                      <a:pt x="930" y="661"/>
                      <a:pt x="939" y="653"/>
                      <a:pt x="942" y="637"/>
                    </a:cubicBezTo>
                    <a:cubicBezTo>
                      <a:pt x="945" y="621"/>
                      <a:pt x="918" y="627"/>
                      <a:pt x="908" y="617"/>
                    </a:cubicBezTo>
                    <a:cubicBezTo>
                      <a:pt x="898" y="607"/>
                      <a:pt x="917" y="604"/>
                      <a:pt x="917" y="604"/>
                    </a:cubicBezTo>
                    <a:cubicBezTo>
                      <a:pt x="917" y="585"/>
                      <a:pt x="917" y="585"/>
                      <a:pt x="917" y="585"/>
                    </a:cubicBezTo>
                    <a:cubicBezTo>
                      <a:pt x="939" y="584"/>
                      <a:pt x="939" y="584"/>
                      <a:pt x="939" y="584"/>
                    </a:cubicBezTo>
                    <a:cubicBezTo>
                      <a:pt x="938" y="576"/>
                      <a:pt x="938" y="576"/>
                      <a:pt x="938" y="576"/>
                    </a:cubicBezTo>
                    <a:cubicBezTo>
                      <a:pt x="921" y="565"/>
                      <a:pt x="921" y="565"/>
                      <a:pt x="921" y="565"/>
                    </a:cubicBezTo>
                    <a:cubicBezTo>
                      <a:pt x="921" y="565"/>
                      <a:pt x="899" y="557"/>
                      <a:pt x="897" y="546"/>
                    </a:cubicBezTo>
                    <a:cubicBezTo>
                      <a:pt x="895" y="535"/>
                      <a:pt x="906" y="523"/>
                      <a:pt x="906" y="523"/>
                    </a:cubicBezTo>
                    <a:cubicBezTo>
                      <a:pt x="901" y="511"/>
                      <a:pt x="901" y="511"/>
                      <a:pt x="901" y="511"/>
                    </a:cubicBezTo>
                    <a:cubicBezTo>
                      <a:pt x="912" y="514"/>
                      <a:pt x="912" y="514"/>
                      <a:pt x="912" y="514"/>
                    </a:cubicBezTo>
                    <a:cubicBezTo>
                      <a:pt x="928" y="522"/>
                      <a:pt x="928" y="522"/>
                      <a:pt x="928" y="522"/>
                    </a:cubicBezTo>
                    <a:cubicBezTo>
                      <a:pt x="925" y="515"/>
                      <a:pt x="925" y="515"/>
                      <a:pt x="925" y="515"/>
                    </a:cubicBezTo>
                    <a:cubicBezTo>
                      <a:pt x="936" y="514"/>
                      <a:pt x="936" y="514"/>
                      <a:pt x="936" y="514"/>
                    </a:cubicBezTo>
                    <a:cubicBezTo>
                      <a:pt x="936" y="514"/>
                      <a:pt x="939" y="526"/>
                      <a:pt x="945" y="532"/>
                    </a:cubicBezTo>
                    <a:cubicBezTo>
                      <a:pt x="951" y="538"/>
                      <a:pt x="961" y="540"/>
                      <a:pt x="961" y="540"/>
                    </a:cubicBezTo>
                    <a:cubicBezTo>
                      <a:pt x="962" y="528"/>
                      <a:pt x="962" y="528"/>
                      <a:pt x="962" y="528"/>
                    </a:cubicBezTo>
                    <a:cubicBezTo>
                      <a:pt x="962" y="528"/>
                      <a:pt x="968" y="531"/>
                      <a:pt x="972" y="534"/>
                    </a:cubicBezTo>
                    <a:cubicBezTo>
                      <a:pt x="976" y="537"/>
                      <a:pt x="976" y="555"/>
                      <a:pt x="976" y="555"/>
                    </a:cubicBezTo>
                    <a:cubicBezTo>
                      <a:pt x="980" y="557"/>
                      <a:pt x="980" y="557"/>
                      <a:pt x="980" y="557"/>
                    </a:cubicBezTo>
                    <a:cubicBezTo>
                      <a:pt x="980" y="557"/>
                      <a:pt x="981" y="577"/>
                      <a:pt x="981" y="580"/>
                    </a:cubicBezTo>
                    <a:cubicBezTo>
                      <a:pt x="981" y="583"/>
                      <a:pt x="998" y="586"/>
                      <a:pt x="1008" y="586"/>
                    </a:cubicBezTo>
                    <a:cubicBezTo>
                      <a:pt x="1018" y="586"/>
                      <a:pt x="1049" y="590"/>
                      <a:pt x="1049" y="590"/>
                    </a:cubicBezTo>
                    <a:cubicBezTo>
                      <a:pt x="1079" y="579"/>
                      <a:pt x="1079" y="579"/>
                      <a:pt x="1079" y="579"/>
                    </a:cubicBezTo>
                    <a:cubicBezTo>
                      <a:pt x="1079" y="579"/>
                      <a:pt x="1101" y="587"/>
                      <a:pt x="1101" y="597"/>
                    </a:cubicBezTo>
                    <a:cubicBezTo>
                      <a:pt x="1101" y="607"/>
                      <a:pt x="1091" y="603"/>
                      <a:pt x="1091" y="603"/>
                    </a:cubicBezTo>
                    <a:cubicBezTo>
                      <a:pt x="1091" y="603"/>
                      <a:pt x="1091" y="612"/>
                      <a:pt x="1088" y="626"/>
                    </a:cubicBezTo>
                    <a:cubicBezTo>
                      <a:pt x="1085" y="640"/>
                      <a:pt x="1071" y="638"/>
                      <a:pt x="1063" y="641"/>
                    </a:cubicBezTo>
                    <a:cubicBezTo>
                      <a:pt x="1055" y="644"/>
                      <a:pt x="1053" y="654"/>
                      <a:pt x="1053" y="670"/>
                    </a:cubicBezTo>
                    <a:cubicBezTo>
                      <a:pt x="1053" y="686"/>
                      <a:pt x="1073" y="689"/>
                      <a:pt x="1073" y="689"/>
                    </a:cubicBezTo>
                    <a:cubicBezTo>
                      <a:pt x="1082" y="704"/>
                      <a:pt x="1082" y="704"/>
                      <a:pt x="1082" y="704"/>
                    </a:cubicBezTo>
                    <a:cubicBezTo>
                      <a:pt x="1089" y="681"/>
                      <a:pt x="1089" y="681"/>
                      <a:pt x="1089" y="681"/>
                    </a:cubicBezTo>
                    <a:cubicBezTo>
                      <a:pt x="1089" y="681"/>
                      <a:pt x="1081" y="660"/>
                      <a:pt x="1099" y="664"/>
                    </a:cubicBezTo>
                    <a:cubicBezTo>
                      <a:pt x="1117" y="668"/>
                      <a:pt x="1111" y="687"/>
                      <a:pt x="1115" y="698"/>
                    </a:cubicBezTo>
                    <a:cubicBezTo>
                      <a:pt x="1119" y="709"/>
                      <a:pt x="1135" y="748"/>
                      <a:pt x="1135" y="748"/>
                    </a:cubicBezTo>
                    <a:cubicBezTo>
                      <a:pt x="1149" y="760"/>
                      <a:pt x="1149" y="760"/>
                      <a:pt x="1149" y="760"/>
                    </a:cubicBezTo>
                    <a:cubicBezTo>
                      <a:pt x="1149" y="760"/>
                      <a:pt x="1148" y="752"/>
                      <a:pt x="1148" y="746"/>
                    </a:cubicBezTo>
                    <a:cubicBezTo>
                      <a:pt x="1148" y="740"/>
                      <a:pt x="1152" y="752"/>
                      <a:pt x="1161" y="750"/>
                    </a:cubicBezTo>
                    <a:cubicBezTo>
                      <a:pt x="1170" y="748"/>
                      <a:pt x="1160" y="736"/>
                      <a:pt x="1156" y="732"/>
                    </a:cubicBezTo>
                    <a:cubicBezTo>
                      <a:pt x="1152" y="728"/>
                      <a:pt x="1152" y="714"/>
                      <a:pt x="1149" y="705"/>
                    </a:cubicBezTo>
                    <a:cubicBezTo>
                      <a:pt x="1146" y="696"/>
                      <a:pt x="1163" y="694"/>
                      <a:pt x="1163" y="694"/>
                    </a:cubicBezTo>
                    <a:cubicBezTo>
                      <a:pt x="1161" y="661"/>
                      <a:pt x="1161" y="661"/>
                      <a:pt x="1161" y="661"/>
                    </a:cubicBezTo>
                    <a:cubicBezTo>
                      <a:pt x="1161" y="661"/>
                      <a:pt x="1147" y="650"/>
                      <a:pt x="1143" y="648"/>
                    </a:cubicBezTo>
                    <a:cubicBezTo>
                      <a:pt x="1139" y="646"/>
                      <a:pt x="1164" y="647"/>
                      <a:pt x="1168" y="648"/>
                    </a:cubicBezTo>
                    <a:cubicBezTo>
                      <a:pt x="1172" y="649"/>
                      <a:pt x="1197" y="653"/>
                      <a:pt x="1197" y="653"/>
                    </a:cubicBezTo>
                    <a:cubicBezTo>
                      <a:pt x="1197" y="629"/>
                      <a:pt x="1197" y="629"/>
                      <a:pt x="1197" y="629"/>
                    </a:cubicBezTo>
                    <a:cubicBezTo>
                      <a:pt x="1209" y="594"/>
                      <a:pt x="1209" y="594"/>
                      <a:pt x="1209" y="594"/>
                    </a:cubicBezTo>
                    <a:cubicBezTo>
                      <a:pt x="1209" y="594"/>
                      <a:pt x="1199" y="586"/>
                      <a:pt x="1199" y="576"/>
                    </a:cubicBezTo>
                    <a:cubicBezTo>
                      <a:pt x="1199" y="566"/>
                      <a:pt x="1213" y="562"/>
                      <a:pt x="1213" y="562"/>
                    </a:cubicBezTo>
                    <a:cubicBezTo>
                      <a:pt x="1225" y="541"/>
                      <a:pt x="1225" y="541"/>
                      <a:pt x="1225" y="541"/>
                    </a:cubicBezTo>
                    <a:cubicBezTo>
                      <a:pt x="1225" y="541"/>
                      <a:pt x="1219" y="530"/>
                      <a:pt x="1218" y="525"/>
                    </a:cubicBezTo>
                    <a:cubicBezTo>
                      <a:pt x="1217" y="520"/>
                      <a:pt x="1215" y="506"/>
                      <a:pt x="1215" y="506"/>
                    </a:cubicBezTo>
                    <a:cubicBezTo>
                      <a:pt x="1215" y="506"/>
                      <a:pt x="1226" y="501"/>
                      <a:pt x="1238" y="497"/>
                    </a:cubicBezTo>
                    <a:cubicBezTo>
                      <a:pt x="1250" y="493"/>
                      <a:pt x="1245" y="478"/>
                      <a:pt x="1253" y="476"/>
                    </a:cubicBezTo>
                    <a:cubicBezTo>
                      <a:pt x="1261" y="474"/>
                      <a:pt x="1276" y="473"/>
                      <a:pt x="1276" y="473"/>
                    </a:cubicBezTo>
                    <a:cubicBezTo>
                      <a:pt x="1276" y="473"/>
                      <a:pt x="1299" y="481"/>
                      <a:pt x="1301" y="477"/>
                    </a:cubicBezTo>
                    <a:cubicBezTo>
                      <a:pt x="1303" y="473"/>
                      <a:pt x="1280" y="463"/>
                      <a:pt x="1280" y="454"/>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 name="Myanmar (Burma)"/>
              <p:cNvSpPr>
                <a:spLocks/>
              </p:cNvSpPr>
              <p:nvPr/>
            </p:nvSpPr>
            <p:spPr bwMode="gray">
              <a:xfrm>
                <a:off x="8018502" y="3225112"/>
                <a:ext cx="238166" cy="560129"/>
              </a:xfrm>
              <a:custGeom>
                <a:avLst/>
                <a:gdLst>
                  <a:gd name="T0" fmla="*/ 9 w 426"/>
                  <a:gd name="T1" fmla="*/ 422 h 1001"/>
                  <a:gd name="T2" fmla="*/ 81 w 426"/>
                  <a:gd name="T3" fmla="*/ 465 h 1001"/>
                  <a:gd name="T4" fmla="*/ 132 w 426"/>
                  <a:gd name="T5" fmla="*/ 562 h 1001"/>
                  <a:gd name="T6" fmla="*/ 145 w 426"/>
                  <a:gd name="T7" fmla="*/ 654 h 1001"/>
                  <a:gd name="T8" fmla="*/ 168 w 426"/>
                  <a:gd name="T9" fmla="*/ 671 h 1001"/>
                  <a:gd name="T10" fmla="*/ 240 w 426"/>
                  <a:gd name="T11" fmla="*/ 641 h 1001"/>
                  <a:gd name="T12" fmla="*/ 267 w 426"/>
                  <a:gd name="T13" fmla="*/ 638 h 1001"/>
                  <a:gd name="T14" fmla="*/ 303 w 426"/>
                  <a:gd name="T15" fmla="*/ 745 h 1001"/>
                  <a:gd name="T16" fmla="*/ 350 w 426"/>
                  <a:gd name="T17" fmla="*/ 849 h 1001"/>
                  <a:gd name="T18" fmla="*/ 337 w 426"/>
                  <a:gd name="T19" fmla="*/ 918 h 1001"/>
                  <a:gd name="T20" fmla="*/ 355 w 426"/>
                  <a:gd name="T21" fmla="*/ 970 h 1001"/>
                  <a:gd name="T22" fmla="*/ 375 w 426"/>
                  <a:gd name="T23" fmla="*/ 956 h 1001"/>
                  <a:gd name="T24" fmla="*/ 396 w 426"/>
                  <a:gd name="T25" fmla="*/ 861 h 1001"/>
                  <a:gd name="T26" fmla="*/ 344 w 426"/>
                  <a:gd name="T27" fmla="*/ 760 h 1001"/>
                  <a:gd name="T28" fmla="*/ 341 w 426"/>
                  <a:gd name="T29" fmla="*/ 687 h 1001"/>
                  <a:gd name="T30" fmla="*/ 344 w 426"/>
                  <a:gd name="T31" fmla="*/ 653 h 1001"/>
                  <a:gd name="T32" fmla="*/ 295 w 426"/>
                  <a:gd name="T33" fmla="*/ 592 h 1001"/>
                  <a:gd name="T34" fmla="*/ 273 w 426"/>
                  <a:gd name="T35" fmla="*/ 554 h 1001"/>
                  <a:gd name="T36" fmla="*/ 272 w 426"/>
                  <a:gd name="T37" fmla="*/ 512 h 1001"/>
                  <a:gd name="T38" fmla="*/ 318 w 426"/>
                  <a:gd name="T39" fmla="*/ 477 h 1001"/>
                  <a:gd name="T40" fmla="*/ 352 w 426"/>
                  <a:gd name="T41" fmla="*/ 440 h 1001"/>
                  <a:gd name="T42" fmla="*/ 399 w 426"/>
                  <a:gd name="T43" fmla="*/ 414 h 1001"/>
                  <a:gd name="T44" fmla="*/ 399 w 426"/>
                  <a:gd name="T45" fmla="*/ 392 h 1001"/>
                  <a:gd name="T46" fmla="*/ 397 w 426"/>
                  <a:gd name="T47" fmla="*/ 380 h 1001"/>
                  <a:gd name="T48" fmla="*/ 361 w 426"/>
                  <a:gd name="T49" fmla="*/ 370 h 1001"/>
                  <a:gd name="T50" fmla="*/ 326 w 426"/>
                  <a:gd name="T51" fmla="*/ 329 h 1001"/>
                  <a:gd name="T52" fmla="*/ 301 w 426"/>
                  <a:gd name="T53" fmla="*/ 292 h 1001"/>
                  <a:gd name="T54" fmla="*/ 297 w 426"/>
                  <a:gd name="T55" fmla="*/ 237 h 1001"/>
                  <a:gd name="T56" fmla="*/ 242 w 426"/>
                  <a:gd name="T57" fmla="*/ 235 h 1001"/>
                  <a:gd name="T58" fmla="*/ 233 w 426"/>
                  <a:gd name="T59" fmla="*/ 203 h 1001"/>
                  <a:gd name="T60" fmla="*/ 243 w 426"/>
                  <a:gd name="T61" fmla="*/ 156 h 1001"/>
                  <a:gd name="T62" fmla="*/ 253 w 426"/>
                  <a:gd name="T63" fmla="*/ 133 h 1001"/>
                  <a:gd name="T64" fmla="*/ 255 w 426"/>
                  <a:gd name="T65" fmla="*/ 74 h 1001"/>
                  <a:gd name="T66" fmla="*/ 211 w 426"/>
                  <a:gd name="T67" fmla="*/ 15 h 1001"/>
                  <a:gd name="T68" fmla="*/ 187 w 426"/>
                  <a:gd name="T69" fmla="*/ 32 h 1001"/>
                  <a:gd name="T70" fmla="*/ 159 w 426"/>
                  <a:gd name="T71" fmla="*/ 69 h 1001"/>
                  <a:gd name="T72" fmla="*/ 98 w 426"/>
                  <a:gd name="T73" fmla="*/ 102 h 1001"/>
                  <a:gd name="T74" fmla="*/ 96 w 426"/>
                  <a:gd name="T75" fmla="*/ 158 h 1001"/>
                  <a:gd name="T76" fmla="*/ 80 w 426"/>
                  <a:gd name="T77" fmla="*/ 225 h 1001"/>
                  <a:gd name="T78" fmla="*/ 26 w 426"/>
                  <a:gd name="T79" fmla="*/ 244 h 1001"/>
                  <a:gd name="T80" fmla="*/ 32 w 426"/>
                  <a:gd name="T81" fmla="*/ 301 h 1001"/>
                  <a:gd name="T82" fmla="*/ 31 w 426"/>
                  <a:gd name="T83" fmla="*/ 342 h 1001"/>
                  <a:gd name="T84" fmla="*/ 25 w 426"/>
                  <a:gd name="T85" fmla="*/ 383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6" h="1001">
                    <a:moveTo>
                      <a:pt x="0" y="391"/>
                    </a:moveTo>
                    <a:cubicBezTo>
                      <a:pt x="5" y="391"/>
                      <a:pt x="9" y="391"/>
                      <a:pt x="9" y="391"/>
                    </a:cubicBezTo>
                    <a:cubicBezTo>
                      <a:pt x="9" y="422"/>
                      <a:pt x="9" y="422"/>
                      <a:pt x="9" y="422"/>
                    </a:cubicBezTo>
                    <a:cubicBezTo>
                      <a:pt x="9" y="422"/>
                      <a:pt x="32" y="428"/>
                      <a:pt x="41" y="438"/>
                    </a:cubicBezTo>
                    <a:cubicBezTo>
                      <a:pt x="51" y="448"/>
                      <a:pt x="59" y="470"/>
                      <a:pt x="59" y="470"/>
                    </a:cubicBezTo>
                    <a:cubicBezTo>
                      <a:pt x="81" y="465"/>
                      <a:pt x="81" y="465"/>
                      <a:pt x="81" y="465"/>
                    </a:cubicBezTo>
                    <a:cubicBezTo>
                      <a:pt x="67" y="494"/>
                      <a:pt x="67" y="494"/>
                      <a:pt x="67" y="494"/>
                    </a:cubicBezTo>
                    <a:cubicBezTo>
                      <a:pt x="67" y="494"/>
                      <a:pt x="98" y="501"/>
                      <a:pt x="110" y="510"/>
                    </a:cubicBezTo>
                    <a:cubicBezTo>
                      <a:pt x="122" y="519"/>
                      <a:pt x="130" y="555"/>
                      <a:pt x="132" y="562"/>
                    </a:cubicBezTo>
                    <a:cubicBezTo>
                      <a:pt x="134" y="568"/>
                      <a:pt x="148" y="581"/>
                      <a:pt x="148" y="581"/>
                    </a:cubicBezTo>
                    <a:cubicBezTo>
                      <a:pt x="137" y="593"/>
                      <a:pt x="137" y="593"/>
                      <a:pt x="137" y="593"/>
                    </a:cubicBezTo>
                    <a:cubicBezTo>
                      <a:pt x="145" y="654"/>
                      <a:pt x="145" y="654"/>
                      <a:pt x="145" y="654"/>
                    </a:cubicBezTo>
                    <a:cubicBezTo>
                      <a:pt x="134" y="662"/>
                      <a:pt x="134" y="662"/>
                      <a:pt x="134" y="662"/>
                    </a:cubicBezTo>
                    <a:cubicBezTo>
                      <a:pt x="134" y="662"/>
                      <a:pt x="140" y="681"/>
                      <a:pt x="149" y="680"/>
                    </a:cubicBezTo>
                    <a:cubicBezTo>
                      <a:pt x="158" y="679"/>
                      <a:pt x="168" y="671"/>
                      <a:pt x="168" y="671"/>
                    </a:cubicBezTo>
                    <a:cubicBezTo>
                      <a:pt x="168" y="671"/>
                      <a:pt x="172" y="686"/>
                      <a:pt x="183" y="681"/>
                    </a:cubicBezTo>
                    <a:cubicBezTo>
                      <a:pt x="195" y="677"/>
                      <a:pt x="206" y="654"/>
                      <a:pt x="206" y="654"/>
                    </a:cubicBezTo>
                    <a:cubicBezTo>
                      <a:pt x="206" y="654"/>
                      <a:pt x="228" y="650"/>
                      <a:pt x="240" y="641"/>
                    </a:cubicBezTo>
                    <a:cubicBezTo>
                      <a:pt x="252" y="631"/>
                      <a:pt x="238" y="602"/>
                      <a:pt x="245" y="596"/>
                    </a:cubicBezTo>
                    <a:cubicBezTo>
                      <a:pt x="253" y="590"/>
                      <a:pt x="268" y="617"/>
                      <a:pt x="268" y="617"/>
                    </a:cubicBezTo>
                    <a:cubicBezTo>
                      <a:pt x="267" y="638"/>
                      <a:pt x="267" y="638"/>
                      <a:pt x="267" y="638"/>
                    </a:cubicBezTo>
                    <a:cubicBezTo>
                      <a:pt x="267" y="638"/>
                      <a:pt x="288" y="639"/>
                      <a:pt x="289" y="656"/>
                    </a:cubicBezTo>
                    <a:cubicBezTo>
                      <a:pt x="289" y="673"/>
                      <a:pt x="296" y="685"/>
                      <a:pt x="298" y="698"/>
                    </a:cubicBezTo>
                    <a:cubicBezTo>
                      <a:pt x="300" y="712"/>
                      <a:pt x="303" y="745"/>
                      <a:pt x="303" y="745"/>
                    </a:cubicBezTo>
                    <a:cubicBezTo>
                      <a:pt x="303" y="745"/>
                      <a:pt x="304" y="757"/>
                      <a:pt x="311" y="766"/>
                    </a:cubicBezTo>
                    <a:cubicBezTo>
                      <a:pt x="319" y="775"/>
                      <a:pt x="322" y="788"/>
                      <a:pt x="322" y="788"/>
                    </a:cubicBezTo>
                    <a:cubicBezTo>
                      <a:pt x="350" y="849"/>
                      <a:pt x="350" y="849"/>
                      <a:pt x="350" y="849"/>
                    </a:cubicBezTo>
                    <a:cubicBezTo>
                      <a:pt x="360" y="879"/>
                      <a:pt x="360" y="879"/>
                      <a:pt x="360" y="879"/>
                    </a:cubicBezTo>
                    <a:cubicBezTo>
                      <a:pt x="360" y="879"/>
                      <a:pt x="346" y="876"/>
                      <a:pt x="345" y="884"/>
                    </a:cubicBezTo>
                    <a:cubicBezTo>
                      <a:pt x="343" y="893"/>
                      <a:pt x="337" y="918"/>
                      <a:pt x="337" y="918"/>
                    </a:cubicBezTo>
                    <a:cubicBezTo>
                      <a:pt x="366" y="908"/>
                      <a:pt x="366" y="908"/>
                      <a:pt x="366" y="908"/>
                    </a:cubicBezTo>
                    <a:cubicBezTo>
                      <a:pt x="358" y="945"/>
                      <a:pt x="358" y="945"/>
                      <a:pt x="358" y="945"/>
                    </a:cubicBezTo>
                    <a:cubicBezTo>
                      <a:pt x="358" y="945"/>
                      <a:pt x="354" y="957"/>
                      <a:pt x="355" y="970"/>
                    </a:cubicBezTo>
                    <a:cubicBezTo>
                      <a:pt x="356" y="982"/>
                      <a:pt x="363" y="1001"/>
                      <a:pt x="363" y="1001"/>
                    </a:cubicBezTo>
                    <a:cubicBezTo>
                      <a:pt x="363" y="1001"/>
                      <a:pt x="372" y="988"/>
                      <a:pt x="373" y="979"/>
                    </a:cubicBezTo>
                    <a:cubicBezTo>
                      <a:pt x="374" y="970"/>
                      <a:pt x="366" y="963"/>
                      <a:pt x="375" y="956"/>
                    </a:cubicBezTo>
                    <a:cubicBezTo>
                      <a:pt x="384" y="949"/>
                      <a:pt x="389" y="942"/>
                      <a:pt x="392" y="932"/>
                    </a:cubicBezTo>
                    <a:cubicBezTo>
                      <a:pt x="395" y="922"/>
                      <a:pt x="402" y="897"/>
                      <a:pt x="398" y="884"/>
                    </a:cubicBezTo>
                    <a:cubicBezTo>
                      <a:pt x="394" y="871"/>
                      <a:pt x="396" y="861"/>
                      <a:pt x="396" y="861"/>
                    </a:cubicBezTo>
                    <a:cubicBezTo>
                      <a:pt x="396" y="861"/>
                      <a:pt x="381" y="849"/>
                      <a:pt x="377" y="843"/>
                    </a:cubicBezTo>
                    <a:cubicBezTo>
                      <a:pt x="373" y="837"/>
                      <a:pt x="378" y="813"/>
                      <a:pt x="374" y="798"/>
                    </a:cubicBezTo>
                    <a:cubicBezTo>
                      <a:pt x="370" y="783"/>
                      <a:pt x="348" y="770"/>
                      <a:pt x="344" y="760"/>
                    </a:cubicBezTo>
                    <a:cubicBezTo>
                      <a:pt x="340" y="750"/>
                      <a:pt x="328" y="736"/>
                      <a:pt x="328" y="736"/>
                    </a:cubicBezTo>
                    <a:cubicBezTo>
                      <a:pt x="328" y="736"/>
                      <a:pt x="320" y="723"/>
                      <a:pt x="330" y="713"/>
                    </a:cubicBezTo>
                    <a:cubicBezTo>
                      <a:pt x="340" y="703"/>
                      <a:pt x="341" y="693"/>
                      <a:pt x="341" y="687"/>
                    </a:cubicBezTo>
                    <a:cubicBezTo>
                      <a:pt x="341" y="681"/>
                      <a:pt x="338" y="670"/>
                      <a:pt x="338" y="670"/>
                    </a:cubicBezTo>
                    <a:cubicBezTo>
                      <a:pt x="338" y="670"/>
                      <a:pt x="350" y="671"/>
                      <a:pt x="350" y="658"/>
                    </a:cubicBezTo>
                    <a:cubicBezTo>
                      <a:pt x="350" y="645"/>
                      <a:pt x="344" y="653"/>
                      <a:pt x="344" y="653"/>
                    </a:cubicBezTo>
                    <a:cubicBezTo>
                      <a:pt x="344" y="653"/>
                      <a:pt x="336" y="652"/>
                      <a:pt x="331" y="640"/>
                    </a:cubicBezTo>
                    <a:cubicBezTo>
                      <a:pt x="326" y="628"/>
                      <a:pt x="340" y="633"/>
                      <a:pt x="332" y="622"/>
                    </a:cubicBezTo>
                    <a:cubicBezTo>
                      <a:pt x="324" y="611"/>
                      <a:pt x="298" y="602"/>
                      <a:pt x="295" y="592"/>
                    </a:cubicBezTo>
                    <a:cubicBezTo>
                      <a:pt x="292" y="582"/>
                      <a:pt x="287" y="579"/>
                      <a:pt x="287" y="579"/>
                    </a:cubicBezTo>
                    <a:cubicBezTo>
                      <a:pt x="291" y="564"/>
                      <a:pt x="291" y="564"/>
                      <a:pt x="291" y="564"/>
                    </a:cubicBezTo>
                    <a:cubicBezTo>
                      <a:pt x="291" y="564"/>
                      <a:pt x="278" y="558"/>
                      <a:pt x="273" y="554"/>
                    </a:cubicBezTo>
                    <a:cubicBezTo>
                      <a:pt x="268" y="550"/>
                      <a:pt x="265" y="545"/>
                      <a:pt x="268" y="542"/>
                    </a:cubicBezTo>
                    <a:cubicBezTo>
                      <a:pt x="271" y="539"/>
                      <a:pt x="282" y="545"/>
                      <a:pt x="282" y="536"/>
                    </a:cubicBezTo>
                    <a:cubicBezTo>
                      <a:pt x="282" y="527"/>
                      <a:pt x="271" y="516"/>
                      <a:pt x="272" y="512"/>
                    </a:cubicBezTo>
                    <a:cubicBezTo>
                      <a:pt x="273" y="508"/>
                      <a:pt x="283" y="507"/>
                      <a:pt x="284" y="498"/>
                    </a:cubicBezTo>
                    <a:cubicBezTo>
                      <a:pt x="285" y="489"/>
                      <a:pt x="277" y="473"/>
                      <a:pt x="288" y="471"/>
                    </a:cubicBezTo>
                    <a:cubicBezTo>
                      <a:pt x="299" y="469"/>
                      <a:pt x="308" y="480"/>
                      <a:pt x="318" y="477"/>
                    </a:cubicBezTo>
                    <a:cubicBezTo>
                      <a:pt x="328" y="474"/>
                      <a:pt x="330" y="456"/>
                      <a:pt x="330" y="456"/>
                    </a:cubicBezTo>
                    <a:cubicBezTo>
                      <a:pt x="347" y="455"/>
                      <a:pt x="347" y="455"/>
                      <a:pt x="347" y="455"/>
                    </a:cubicBezTo>
                    <a:cubicBezTo>
                      <a:pt x="352" y="440"/>
                      <a:pt x="352" y="440"/>
                      <a:pt x="352" y="440"/>
                    </a:cubicBezTo>
                    <a:cubicBezTo>
                      <a:pt x="352" y="440"/>
                      <a:pt x="371" y="434"/>
                      <a:pt x="375" y="435"/>
                    </a:cubicBezTo>
                    <a:cubicBezTo>
                      <a:pt x="375" y="435"/>
                      <a:pt x="373" y="423"/>
                      <a:pt x="382" y="420"/>
                    </a:cubicBezTo>
                    <a:cubicBezTo>
                      <a:pt x="391" y="417"/>
                      <a:pt x="399" y="414"/>
                      <a:pt x="399" y="414"/>
                    </a:cubicBezTo>
                    <a:cubicBezTo>
                      <a:pt x="394" y="407"/>
                      <a:pt x="394" y="407"/>
                      <a:pt x="394" y="407"/>
                    </a:cubicBezTo>
                    <a:cubicBezTo>
                      <a:pt x="399" y="399"/>
                      <a:pt x="399" y="399"/>
                      <a:pt x="399" y="399"/>
                    </a:cubicBezTo>
                    <a:cubicBezTo>
                      <a:pt x="399" y="392"/>
                      <a:pt x="399" y="392"/>
                      <a:pt x="399" y="392"/>
                    </a:cubicBezTo>
                    <a:cubicBezTo>
                      <a:pt x="421" y="382"/>
                      <a:pt x="421" y="382"/>
                      <a:pt x="421" y="382"/>
                    </a:cubicBezTo>
                    <a:cubicBezTo>
                      <a:pt x="421" y="382"/>
                      <a:pt x="426" y="364"/>
                      <a:pt x="416" y="363"/>
                    </a:cubicBezTo>
                    <a:cubicBezTo>
                      <a:pt x="406" y="362"/>
                      <a:pt x="397" y="380"/>
                      <a:pt x="397" y="380"/>
                    </a:cubicBezTo>
                    <a:cubicBezTo>
                      <a:pt x="397" y="380"/>
                      <a:pt x="378" y="381"/>
                      <a:pt x="375" y="381"/>
                    </a:cubicBezTo>
                    <a:cubicBezTo>
                      <a:pt x="372" y="381"/>
                      <a:pt x="372" y="369"/>
                      <a:pt x="372" y="369"/>
                    </a:cubicBezTo>
                    <a:cubicBezTo>
                      <a:pt x="361" y="370"/>
                      <a:pt x="361" y="370"/>
                      <a:pt x="361" y="370"/>
                    </a:cubicBezTo>
                    <a:cubicBezTo>
                      <a:pt x="356" y="350"/>
                      <a:pt x="356" y="350"/>
                      <a:pt x="356" y="350"/>
                    </a:cubicBezTo>
                    <a:cubicBezTo>
                      <a:pt x="317" y="346"/>
                      <a:pt x="317" y="346"/>
                      <a:pt x="317" y="346"/>
                    </a:cubicBezTo>
                    <a:cubicBezTo>
                      <a:pt x="317" y="346"/>
                      <a:pt x="323" y="332"/>
                      <a:pt x="326" y="329"/>
                    </a:cubicBezTo>
                    <a:cubicBezTo>
                      <a:pt x="329" y="326"/>
                      <a:pt x="320" y="314"/>
                      <a:pt x="320" y="314"/>
                    </a:cubicBezTo>
                    <a:cubicBezTo>
                      <a:pt x="320" y="314"/>
                      <a:pt x="343" y="305"/>
                      <a:pt x="336" y="299"/>
                    </a:cubicBezTo>
                    <a:cubicBezTo>
                      <a:pt x="329" y="293"/>
                      <a:pt x="301" y="292"/>
                      <a:pt x="301" y="292"/>
                    </a:cubicBezTo>
                    <a:cubicBezTo>
                      <a:pt x="296" y="265"/>
                      <a:pt x="296" y="265"/>
                      <a:pt x="296" y="265"/>
                    </a:cubicBezTo>
                    <a:cubicBezTo>
                      <a:pt x="280" y="252"/>
                      <a:pt x="280" y="252"/>
                      <a:pt x="280" y="252"/>
                    </a:cubicBezTo>
                    <a:cubicBezTo>
                      <a:pt x="297" y="237"/>
                      <a:pt x="297" y="237"/>
                      <a:pt x="297" y="237"/>
                    </a:cubicBezTo>
                    <a:cubicBezTo>
                      <a:pt x="297" y="237"/>
                      <a:pt x="268" y="237"/>
                      <a:pt x="260" y="238"/>
                    </a:cubicBezTo>
                    <a:cubicBezTo>
                      <a:pt x="252" y="239"/>
                      <a:pt x="236" y="249"/>
                      <a:pt x="236" y="249"/>
                    </a:cubicBezTo>
                    <a:cubicBezTo>
                      <a:pt x="242" y="235"/>
                      <a:pt x="242" y="235"/>
                      <a:pt x="242" y="235"/>
                    </a:cubicBezTo>
                    <a:cubicBezTo>
                      <a:pt x="242" y="235"/>
                      <a:pt x="237" y="225"/>
                      <a:pt x="232" y="220"/>
                    </a:cubicBezTo>
                    <a:cubicBezTo>
                      <a:pt x="227" y="215"/>
                      <a:pt x="226" y="206"/>
                      <a:pt x="226" y="206"/>
                    </a:cubicBezTo>
                    <a:cubicBezTo>
                      <a:pt x="233" y="203"/>
                      <a:pt x="233" y="203"/>
                      <a:pt x="233" y="203"/>
                    </a:cubicBezTo>
                    <a:cubicBezTo>
                      <a:pt x="231" y="183"/>
                      <a:pt x="231" y="183"/>
                      <a:pt x="231" y="183"/>
                    </a:cubicBezTo>
                    <a:cubicBezTo>
                      <a:pt x="231" y="183"/>
                      <a:pt x="242" y="187"/>
                      <a:pt x="243" y="176"/>
                    </a:cubicBezTo>
                    <a:cubicBezTo>
                      <a:pt x="244" y="165"/>
                      <a:pt x="243" y="156"/>
                      <a:pt x="243" y="156"/>
                    </a:cubicBezTo>
                    <a:cubicBezTo>
                      <a:pt x="243" y="156"/>
                      <a:pt x="255" y="164"/>
                      <a:pt x="258" y="157"/>
                    </a:cubicBezTo>
                    <a:cubicBezTo>
                      <a:pt x="261" y="150"/>
                      <a:pt x="262" y="144"/>
                      <a:pt x="262" y="144"/>
                    </a:cubicBezTo>
                    <a:cubicBezTo>
                      <a:pt x="262" y="144"/>
                      <a:pt x="246" y="133"/>
                      <a:pt x="253" y="133"/>
                    </a:cubicBezTo>
                    <a:cubicBezTo>
                      <a:pt x="260" y="133"/>
                      <a:pt x="270" y="127"/>
                      <a:pt x="270" y="127"/>
                    </a:cubicBezTo>
                    <a:cubicBezTo>
                      <a:pt x="263" y="90"/>
                      <a:pt x="263" y="90"/>
                      <a:pt x="263" y="90"/>
                    </a:cubicBezTo>
                    <a:cubicBezTo>
                      <a:pt x="255" y="74"/>
                      <a:pt x="255" y="74"/>
                      <a:pt x="255" y="74"/>
                    </a:cubicBezTo>
                    <a:cubicBezTo>
                      <a:pt x="255" y="74"/>
                      <a:pt x="257" y="52"/>
                      <a:pt x="250" y="50"/>
                    </a:cubicBezTo>
                    <a:cubicBezTo>
                      <a:pt x="243" y="48"/>
                      <a:pt x="228" y="50"/>
                      <a:pt x="228" y="50"/>
                    </a:cubicBezTo>
                    <a:cubicBezTo>
                      <a:pt x="228" y="50"/>
                      <a:pt x="219" y="23"/>
                      <a:pt x="211" y="15"/>
                    </a:cubicBezTo>
                    <a:cubicBezTo>
                      <a:pt x="203" y="7"/>
                      <a:pt x="189" y="0"/>
                      <a:pt x="189" y="0"/>
                    </a:cubicBezTo>
                    <a:cubicBezTo>
                      <a:pt x="185" y="13"/>
                      <a:pt x="185" y="13"/>
                      <a:pt x="185" y="13"/>
                    </a:cubicBezTo>
                    <a:cubicBezTo>
                      <a:pt x="187" y="32"/>
                      <a:pt x="187" y="32"/>
                      <a:pt x="187" y="32"/>
                    </a:cubicBezTo>
                    <a:cubicBezTo>
                      <a:pt x="187" y="32"/>
                      <a:pt x="163" y="41"/>
                      <a:pt x="163" y="50"/>
                    </a:cubicBezTo>
                    <a:cubicBezTo>
                      <a:pt x="163" y="59"/>
                      <a:pt x="186" y="69"/>
                      <a:pt x="184" y="73"/>
                    </a:cubicBezTo>
                    <a:cubicBezTo>
                      <a:pt x="182" y="77"/>
                      <a:pt x="159" y="69"/>
                      <a:pt x="159" y="69"/>
                    </a:cubicBezTo>
                    <a:cubicBezTo>
                      <a:pt x="159" y="69"/>
                      <a:pt x="144" y="70"/>
                      <a:pt x="136" y="72"/>
                    </a:cubicBezTo>
                    <a:cubicBezTo>
                      <a:pt x="128" y="74"/>
                      <a:pt x="133" y="89"/>
                      <a:pt x="121" y="93"/>
                    </a:cubicBezTo>
                    <a:cubicBezTo>
                      <a:pt x="109" y="97"/>
                      <a:pt x="98" y="102"/>
                      <a:pt x="98" y="102"/>
                    </a:cubicBezTo>
                    <a:cubicBezTo>
                      <a:pt x="98" y="102"/>
                      <a:pt x="100" y="116"/>
                      <a:pt x="101" y="121"/>
                    </a:cubicBezTo>
                    <a:cubicBezTo>
                      <a:pt x="102" y="126"/>
                      <a:pt x="108" y="137"/>
                      <a:pt x="108" y="137"/>
                    </a:cubicBezTo>
                    <a:cubicBezTo>
                      <a:pt x="96" y="158"/>
                      <a:pt x="96" y="158"/>
                      <a:pt x="96" y="158"/>
                    </a:cubicBezTo>
                    <a:cubicBezTo>
                      <a:pt x="96" y="158"/>
                      <a:pt x="82" y="162"/>
                      <a:pt x="82" y="172"/>
                    </a:cubicBezTo>
                    <a:cubicBezTo>
                      <a:pt x="82" y="182"/>
                      <a:pt x="92" y="190"/>
                      <a:pt x="92" y="190"/>
                    </a:cubicBezTo>
                    <a:cubicBezTo>
                      <a:pt x="80" y="225"/>
                      <a:pt x="80" y="225"/>
                      <a:pt x="80" y="225"/>
                    </a:cubicBezTo>
                    <a:cubicBezTo>
                      <a:pt x="80" y="249"/>
                      <a:pt x="80" y="249"/>
                      <a:pt x="80" y="249"/>
                    </a:cubicBezTo>
                    <a:cubicBezTo>
                      <a:pt x="80" y="249"/>
                      <a:pt x="55" y="245"/>
                      <a:pt x="51" y="244"/>
                    </a:cubicBezTo>
                    <a:cubicBezTo>
                      <a:pt x="47" y="243"/>
                      <a:pt x="22" y="242"/>
                      <a:pt x="26" y="244"/>
                    </a:cubicBezTo>
                    <a:cubicBezTo>
                      <a:pt x="30" y="246"/>
                      <a:pt x="44" y="257"/>
                      <a:pt x="44" y="257"/>
                    </a:cubicBezTo>
                    <a:cubicBezTo>
                      <a:pt x="46" y="290"/>
                      <a:pt x="46" y="290"/>
                      <a:pt x="46" y="290"/>
                    </a:cubicBezTo>
                    <a:cubicBezTo>
                      <a:pt x="46" y="290"/>
                      <a:pt x="29" y="292"/>
                      <a:pt x="32" y="301"/>
                    </a:cubicBezTo>
                    <a:cubicBezTo>
                      <a:pt x="35" y="310"/>
                      <a:pt x="35" y="324"/>
                      <a:pt x="39" y="328"/>
                    </a:cubicBezTo>
                    <a:cubicBezTo>
                      <a:pt x="43" y="332"/>
                      <a:pt x="53" y="344"/>
                      <a:pt x="44" y="346"/>
                    </a:cubicBezTo>
                    <a:cubicBezTo>
                      <a:pt x="35" y="348"/>
                      <a:pt x="31" y="336"/>
                      <a:pt x="31" y="342"/>
                    </a:cubicBezTo>
                    <a:cubicBezTo>
                      <a:pt x="31" y="348"/>
                      <a:pt x="32" y="356"/>
                      <a:pt x="32" y="356"/>
                    </a:cubicBezTo>
                    <a:cubicBezTo>
                      <a:pt x="18" y="344"/>
                      <a:pt x="18" y="344"/>
                      <a:pt x="18" y="344"/>
                    </a:cubicBezTo>
                    <a:cubicBezTo>
                      <a:pt x="25" y="383"/>
                      <a:pt x="25" y="383"/>
                      <a:pt x="25" y="383"/>
                    </a:cubicBezTo>
                    <a:cubicBezTo>
                      <a:pt x="4" y="380"/>
                      <a:pt x="4" y="380"/>
                      <a:pt x="4" y="380"/>
                    </a:cubicBezTo>
                    <a:cubicBezTo>
                      <a:pt x="4" y="380"/>
                      <a:pt x="2" y="384"/>
                      <a:pt x="0" y="391"/>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6" name="North Korea"/>
              <p:cNvSpPr>
                <a:spLocks/>
              </p:cNvSpPr>
              <p:nvPr/>
            </p:nvSpPr>
            <p:spPr bwMode="gray">
              <a:xfrm>
                <a:off x="8677430" y="2791925"/>
                <a:ext cx="122258" cy="157090"/>
              </a:xfrm>
              <a:custGeom>
                <a:avLst/>
                <a:gdLst>
                  <a:gd name="T0" fmla="*/ 182 w 220"/>
                  <a:gd name="T1" fmla="*/ 0 h 280"/>
                  <a:gd name="T2" fmla="*/ 160 w 220"/>
                  <a:gd name="T3" fmla="*/ 0 h 280"/>
                  <a:gd name="T4" fmla="*/ 171 w 220"/>
                  <a:gd name="T5" fmla="*/ 27 h 280"/>
                  <a:gd name="T6" fmla="*/ 153 w 220"/>
                  <a:gd name="T7" fmla="*/ 28 h 280"/>
                  <a:gd name="T8" fmla="*/ 153 w 220"/>
                  <a:gd name="T9" fmla="*/ 49 h 280"/>
                  <a:gd name="T10" fmla="*/ 113 w 220"/>
                  <a:gd name="T11" fmla="*/ 50 h 280"/>
                  <a:gd name="T12" fmla="*/ 135 w 220"/>
                  <a:gd name="T13" fmla="*/ 71 h 280"/>
                  <a:gd name="T14" fmla="*/ 134 w 220"/>
                  <a:gd name="T15" fmla="*/ 81 h 280"/>
                  <a:gd name="T16" fmla="*/ 87 w 220"/>
                  <a:gd name="T17" fmla="*/ 77 h 280"/>
                  <a:gd name="T18" fmla="*/ 61 w 220"/>
                  <a:gd name="T19" fmla="*/ 63 h 280"/>
                  <a:gd name="T20" fmla="*/ 47 w 220"/>
                  <a:gd name="T21" fmla="*/ 115 h 280"/>
                  <a:gd name="T22" fmla="*/ 13 w 220"/>
                  <a:gd name="T23" fmla="*/ 138 h 280"/>
                  <a:gd name="T24" fmla="*/ 7 w 220"/>
                  <a:gd name="T25" fmla="*/ 154 h 280"/>
                  <a:gd name="T26" fmla="*/ 0 w 220"/>
                  <a:gd name="T27" fmla="*/ 165 h 280"/>
                  <a:gd name="T28" fmla="*/ 8 w 220"/>
                  <a:gd name="T29" fmla="*/ 152 h 280"/>
                  <a:gd name="T30" fmla="*/ 14 w 220"/>
                  <a:gd name="T31" fmla="*/ 166 h 280"/>
                  <a:gd name="T32" fmla="*/ 26 w 220"/>
                  <a:gd name="T33" fmla="*/ 180 h 280"/>
                  <a:gd name="T34" fmla="*/ 33 w 220"/>
                  <a:gd name="T35" fmla="*/ 168 h 280"/>
                  <a:gd name="T36" fmla="*/ 47 w 220"/>
                  <a:gd name="T37" fmla="*/ 181 h 280"/>
                  <a:gd name="T38" fmla="*/ 64 w 220"/>
                  <a:gd name="T39" fmla="*/ 182 h 280"/>
                  <a:gd name="T40" fmla="*/ 68 w 220"/>
                  <a:gd name="T41" fmla="*/ 223 h 280"/>
                  <a:gd name="T42" fmla="*/ 93 w 220"/>
                  <a:gd name="T43" fmla="*/ 223 h 280"/>
                  <a:gd name="T44" fmla="*/ 96 w 220"/>
                  <a:gd name="T45" fmla="*/ 233 h 280"/>
                  <a:gd name="T46" fmla="*/ 69 w 220"/>
                  <a:gd name="T47" fmla="*/ 234 h 280"/>
                  <a:gd name="T48" fmla="*/ 80 w 220"/>
                  <a:gd name="T49" fmla="*/ 263 h 280"/>
                  <a:gd name="T50" fmla="*/ 87 w 220"/>
                  <a:gd name="T51" fmla="*/ 274 h 280"/>
                  <a:gd name="T52" fmla="*/ 106 w 220"/>
                  <a:gd name="T53" fmla="*/ 266 h 280"/>
                  <a:gd name="T54" fmla="*/ 135 w 220"/>
                  <a:gd name="T55" fmla="*/ 279 h 280"/>
                  <a:gd name="T56" fmla="*/ 153 w 220"/>
                  <a:gd name="T57" fmla="*/ 275 h 280"/>
                  <a:gd name="T58" fmla="*/ 166 w 220"/>
                  <a:gd name="T59" fmla="*/ 265 h 280"/>
                  <a:gd name="T60" fmla="*/ 169 w 220"/>
                  <a:gd name="T61" fmla="*/ 252 h 280"/>
                  <a:gd name="T62" fmla="*/ 207 w 220"/>
                  <a:gd name="T63" fmla="*/ 246 h 280"/>
                  <a:gd name="T64" fmla="*/ 217 w 220"/>
                  <a:gd name="T65" fmla="*/ 236 h 280"/>
                  <a:gd name="T66" fmla="*/ 208 w 220"/>
                  <a:gd name="T67" fmla="*/ 224 h 280"/>
                  <a:gd name="T68" fmla="*/ 177 w 220"/>
                  <a:gd name="T69" fmla="*/ 207 h 280"/>
                  <a:gd name="T70" fmla="*/ 162 w 220"/>
                  <a:gd name="T71" fmla="*/ 202 h 280"/>
                  <a:gd name="T72" fmla="*/ 169 w 220"/>
                  <a:gd name="T73" fmla="*/ 189 h 280"/>
                  <a:gd name="T74" fmla="*/ 154 w 220"/>
                  <a:gd name="T75" fmla="*/ 167 h 280"/>
                  <a:gd name="T76" fmla="*/ 190 w 220"/>
                  <a:gd name="T77" fmla="*/ 146 h 280"/>
                  <a:gd name="T78" fmla="*/ 200 w 220"/>
                  <a:gd name="T79" fmla="*/ 117 h 280"/>
                  <a:gd name="T80" fmla="*/ 216 w 220"/>
                  <a:gd name="T81" fmla="*/ 109 h 280"/>
                  <a:gd name="T82" fmla="*/ 211 w 220"/>
                  <a:gd name="T83" fmla="*/ 88 h 280"/>
                  <a:gd name="T84" fmla="*/ 196 w 220"/>
                  <a:gd name="T85" fmla="*/ 60 h 280"/>
                  <a:gd name="T86" fmla="*/ 220 w 220"/>
                  <a:gd name="T87" fmla="*/ 38 h 280"/>
                  <a:gd name="T88" fmla="*/ 211 w 220"/>
                  <a:gd name="T89" fmla="*/ 23 h 280"/>
                  <a:gd name="T90" fmla="*/ 192 w 220"/>
                  <a:gd name="T91" fmla="*/ 17 h 280"/>
                  <a:gd name="T92" fmla="*/ 182 w 220"/>
                  <a:gd name="T93"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0" h="280">
                    <a:moveTo>
                      <a:pt x="182" y="0"/>
                    </a:moveTo>
                    <a:cubicBezTo>
                      <a:pt x="160" y="0"/>
                      <a:pt x="160" y="0"/>
                      <a:pt x="160" y="0"/>
                    </a:cubicBezTo>
                    <a:cubicBezTo>
                      <a:pt x="160" y="0"/>
                      <a:pt x="173" y="22"/>
                      <a:pt x="171" y="27"/>
                    </a:cubicBezTo>
                    <a:cubicBezTo>
                      <a:pt x="169" y="32"/>
                      <a:pt x="153" y="28"/>
                      <a:pt x="153" y="28"/>
                    </a:cubicBezTo>
                    <a:cubicBezTo>
                      <a:pt x="153" y="28"/>
                      <a:pt x="163" y="40"/>
                      <a:pt x="153" y="49"/>
                    </a:cubicBezTo>
                    <a:cubicBezTo>
                      <a:pt x="143" y="58"/>
                      <a:pt x="119" y="42"/>
                      <a:pt x="113" y="50"/>
                    </a:cubicBezTo>
                    <a:cubicBezTo>
                      <a:pt x="107" y="58"/>
                      <a:pt x="135" y="71"/>
                      <a:pt x="135" y="71"/>
                    </a:cubicBezTo>
                    <a:cubicBezTo>
                      <a:pt x="134" y="81"/>
                      <a:pt x="134" y="81"/>
                      <a:pt x="134" y="81"/>
                    </a:cubicBezTo>
                    <a:cubicBezTo>
                      <a:pt x="134" y="81"/>
                      <a:pt x="94" y="82"/>
                      <a:pt x="87" y="77"/>
                    </a:cubicBezTo>
                    <a:cubicBezTo>
                      <a:pt x="80" y="72"/>
                      <a:pt x="65" y="61"/>
                      <a:pt x="61" y="63"/>
                    </a:cubicBezTo>
                    <a:cubicBezTo>
                      <a:pt x="57" y="65"/>
                      <a:pt x="62" y="103"/>
                      <a:pt x="47" y="115"/>
                    </a:cubicBezTo>
                    <a:cubicBezTo>
                      <a:pt x="32" y="127"/>
                      <a:pt x="25" y="128"/>
                      <a:pt x="13" y="138"/>
                    </a:cubicBezTo>
                    <a:cubicBezTo>
                      <a:pt x="3" y="146"/>
                      <a:pt x="5" y="152"/>
                      <a:pt x="7" y="154"/>
                    </a:cubicBezTo>
                    <a:cubicBezTo>
                      <a:pt x="0" y="165"/>
                      <a:pt x="0" y="165"/>
                      <a:pt x="0" y="165"/>
                    </a:cubicBezTo>
                    <a:cubicBezTo>
                      <a:pt x="8" y="152"/>
                      <a:pt x="8" y="152"/>
                      <a:pt x="8" y="152"/>
                    </a:cubicBezTo>
                    <a:cubicBezTo>
                      <a:pt x="14" y="166"/>
                      <a:pt x="14" y="166"/>
                      <a:pt x="14" y="166"/>
                    </a:cubicBezTo>
                    <a:cubicBezTo>
                      <a:pt x="26" y="180"/>
                      <a:pt x="26" y="180"/>
                      <a:pt x="26" y="180"/>
                    </a:cubicBezTo>
                    <a:cubicBezTo>
                      <a:pt x="33" y="168"/>
                      <a:pt x="33" y="168"/>
                      <a:pt x="33" y="168"/>
                    </a:cubicBezTo>
                    <a:cubicBezTo>
                      <a:pt x="33" y="168"/>
                      <a:pt x="42" y="181"/>
                      <a:pt x="47" y="181"/>
                    </a:cubicBezTo>
                    <a:cubicBezTo>
                      <a:pt x="52" y="181"/>
                      <a:pt x="60" y="175"/>
                      <a:pt x="64" y="182"/>
                    </a:cubicBezTo>
                    <a:cubicBezTo>
                      <a:pt x="68" y="189"/>
                      <a:pt x="68" y="223"/>
                      <a:pt x="68" y="223"/>
                    </a:cubicBezTo>
                    <a:cubicBezTo>
                      <a:pt x="93" y="223"/>
                      <a:pt x="93" y="223"/>
                      <a:pt x="93" y="223"/>
                    </a:cubicBezTo>
                    <a:cubicBezTo>
                      <a:pt x="96" y="233"/>
                      <a:pt x="96" y="233"/>
                      <a:pt x="96" y="233"/>
                    </a:cubicBezTo>
                    <a:cubicBezTo>
                      <a:pt x="96" y="233"/>
                      <a:pt x="73" y="221"/>
                      <a:pt x="69" y="234"/>
                    </a:cubicBezTo>
                    <a:cubicBezTo>
                      <a:pt x="65" y="247"/>
                      <a:pt x="80" y="263"/>
                      <a:pt x="80" y="263"/>
                    </a:cubicBezTo>
                    <a:cubicBezTo>
                      <a:pt x="87" y="274"/>
                      <a:pt x="87" y="274"/>
                      <a:pt x="87" y="274"/>
                    </a:cubicBezTo>
                    <a:cubicBezTo>
                      <a:pt x="106" y="266"/>
                      <a:pt x="106" y="266"/>
                      <a:pt x="106" y="266"/>
                    </a:cubicBezTo>
                    <a:cubicBezTo>
                      <a:pt x="106" y="266"/>
                      <a:pt x="126" y="280"/>
                      <a:pt x="135" y="279"/>
                    </a:cubicBezTo>
                    <a:cubicBezTo>
                      <a:pt x="144" y="278"/>
                      <a:pt x="153" y="275"/>
                      <a:pt x="153" y="275"/>
                    </a:cubicBezTo>
                    <a:cubicBezTo>
                      <a:pt x="153" y="275"/>
                      <a:pt x="165" y="268"/>
                      <a:pt x="166" y="265"/>
                    </a:cubicBezTo>
                    <a:cubicBezTo>
                      <a:pt x="167" y="262"/>
                      <a:pt x="155" y="260"/>
                      <a:pt x="169" y="252"/>
                    </a:cubicBezTo>
                    <a:cubicBezTo>
                      <a:pt x="183" y="245"/>
                      <a:pt x="207" y="246"/>
                      <a:pt x="207" y="246"/>
                    </a:cubicBezTo>
                    <a:cubicBezTo>
                      <a:pt x="217" y="236"/>
                      <a:pt x="217" y="236"/>
                      <a:pt x="217" y="236"/>
                    </a:cubicBezTo>
                    <a:cubicBezTo>
                      <a:pt x="212" y="229"/>
                      <a:pt x="208" y="224"/>
                      <a:pt x="208" y="224"/>
                    </a:cubicBezTo>
                    <a:cubicBezTo>
                      <a:pt x="177" y="207"/>
                      <a:pt x="177" y="207"/>
                      <a:pt x="177" y="207"/>
                    </a:cubicBezTo>
                    <a:cubicBezTo>
                      <a:pt x="177" y="207"/>
                      <a:pt x="155" y="215"/>
                      <a:pt x="162" y="202"/>
                    </a:cubicBezTo>
                    <a:cubicBezTo>
                      <a:pt x="169" y="189"/>
                      <a:pt x="169" y="189"/>
                      <a:pt x="169" y="189"/>
                    </a:cubicBezTo>
                    <a:cubicBezTo>
                      <a:pt x="169" y="189"/>
                      <a:pt x="144" y="178"/>
                      <a:pt x="154" y="167"/>
                    </a:cubicBezTo>
                    <a:cubicBezTo>
                      <a:pt x="164" y="156"/>
                      <a:pt x="185" y="160"/>
                      <a:pt x="190" y="146"/>
                    </a:cubicBezTo>
                    <a:cubicBezTo>
                      <a:pt x="195" y="132"/>
                      <a:pt x="200" y="117"/>
                      <a:pt x="200" y="117"/>
                    </a:cubicBezTo>
                    <a:cubicBezTo>
                      <a:pt x="216" y="109"/>
                      <a:pt x="216" y="109"/>
                      <a:pt x="216" y="109"/>
                    </a:cubicBezTo>
                    <a:cubicBezTo>
                      <a:pt x="211" y="88"/>
                      <a:pt x="211" y="88"/>
                      <a:pt x="211" y="88"/>
                    </a:cubicBezTo>
                    <a:cubicBezTo>
                      <a:pt x="211" y="88"/>
                      <a:pt x="195" y="77"/>
                      <a:pt x="196" y="60"/>
                    </a:cubicBezTo>
                    <a:cubicBezTo>
                      <a:pt x="197" y="43"/>
                      <a:pt x="220" y="38"/>
                      <a:pt x="220" y="38"/>
                    </a:cubicBezTo>
                    <a:cubicBezTo>
                      <a:pt x="211" y="23"/>
                      <a:pt x="211" y="23"/>
                      <a:pt x="211" y="23"/>
                    </a:cubicBezTo>
                    <a:cubicBezTo>
                      <a:pt x="192" y="17"/>
                      <a:pt x="192" y="17"/>
                      <a:pt x="192" y="17"/>
                    </a:cubicBezTo>
                    <a:lnTo>
                      <a:pt x="182" y="0"/>
                    </a:ln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 name="China"/>
              <p:cNvSpPr>
                <a:spLocks noEditPoints="1"/>
              </p:cNvSpPr>
              <p:nvPr/>
            </p:nvSpPr>
            <p:spPr bwMode="gray">
              <a:xfrm>
                <a:off x="7442141" y="2479332"/>
                <a:ext cx="1367074" cy="1053613"/>
              </a:xfrm>
              <a:custGeom>
                <a:avLst/>
                <a:gdLst>
                  <a:gd name="T0" fmla="*/ 1905 w 2441"/>
                  <a:gd name="T1" fmla="*/ 1857 h 1882"/>
                  <a:gd name="T2" fmla="*/ 2423 w 2441"/>
                  <a:gd name="T3" fmla="*/ 352 h 1882"/>
                  <a:gd name="T4" fmla="*/ 2365 w 2441"/>
                  <a:gd name="T5" fmla="*/ 288 h 1882"/>
                  <a:gd name="T6" fmla="*/ 2248 w 2441"/>
                  <a:gd name="T7" fmla="*/ 288 h 1882"/>
                  <a:gd name="T8" fmla="*/ 2077 w 2441"/>
                  <a:gd name="T9" fmla="*/ 209 h 1882"/>
                  <a:gd name="T10" fmla="*/ 1934 w 2441"/>
                  <a:gd name="T11" fmla="*/ 76 h 1882"/>
                  <a:gd name="T12" fmla="*/ 1769 w 2441"/>
                  <a:gd name="T13" fmla="*/ 0 h 1882"/>
                  <a:gd name="T14" fmla="*/ 1704 w 2441"/>
                  <a:gd name="T15" fmla="*/ 80 h 1882"/>
                  <a:gd name="T16" fmla="*/ 1653 w 2441"/>
                  <a:gd name="T17" fmla="*/ 209 h 1882"/>
                  <a:gd name="T18" fmla="*/ 1639 w 2441"/>
                  <a:gd name="T19" fmla="*/ 310 h 1882"/>
                  <a:gd name="T20" fmla="*/ 1786 w 2441"/>
                  <a:gd name="T21" fmla="*/ 322 h 1882"/>
                  <a:gd name="T22" fmla="*/ 1753 w 2441"/>
                  <a:gd name="T23" fmla="*/ 371 h 1882"/>
                  <a:gd name="T24" fmla="*/ 1627 w 2441"/>
                  <a:gd name="T25" fmla="*/ 462 h 1882"/>
                  <a:gd name="T26" fmla="*/ 1536 w 2441"/>
                  <a:gd name="T27" fmla="*/ 569 h 1882"/>
                  <a:gd name="T28" fmla="*/ 1228 w 2441"/>
                  <a:gd name="T29" fmla="*/ 608 h 1882"/>
                  <a:gd name="T30" fmla="*/ 973 w 2441"/>
                  <a:gd name="T31" fmla="*/ 571 h 1882"/>
                  <a:gd name="T32" fmla="*/ 775 w 2441"/>
                  <a:gd name="T33" fmla="*/ 459 h 1882"/>
                  <a:gd name="T34" fmla="*/ 612 w 2441"/>
                  <a:gd name="T35" fmla="*/ 353 h 1882"/>
                  <a:gd name="T36" fmla="*/ 452 w 2441"/>
                  <a:gd name="T37" fmla="*/ 264 h 1882"/>
                  <a:gd name="T38" fmla="*/ 373 w 2441"/>
                  <a:gd name="T39" fmla="*/ 309 h 1882"/>
                  <a:gd name="T40" fmla="*/ 273 w 2441"/>
                  <a:gd name="T41" fmla="*/ 425 h 1882"/>
                  <a:gd name="T42" fmla="*/ 216 w 2441"/>
                  <a:gd name="T43" fmla="*/ 499 h 1882"/>
                  <a:gd name="T44" fmla="*/ 199 w 2441"/>
                  <a:gd name="T45" fmla="*/ 625 h 1882"/>
                  <a:gd name="T46" fmla="*/ 63 w 2441"/>
                  <a:gd name="T47" fmla="*/ 683 h 1882"/>
                  <a:gd name="T48" fmla="*/ 15 w 2441"/>
                  <a:gd name="T49" fmla="*/ 765 h 1882"/>
                  <a:gd name="T50" fmla="*/ 111 w 2441"/>
                  <a:gd name="T51" fmla="*/ 880 h 1882"/>
                  <a:gd name="T52" fmla="*/ 294 w 2441"/>
                  <a:gd name="T53" fmla="*/ 934 h 1882"/>
                  <a:gd name="T54" fmla="*/ 306 w 2441"/>
                  <a:gd name="T55" fmla="*/ 1057 h 1882"/>
                  <a:gd name="T56" fmla="*/ 316 w 2441"/>
                  <a:gd name="T57" fmla="*/ 1113 h 1882"/>
                  <a:gd name="T58" fmla="*/ 403 w 2441"/>
                  <a:gd name="T59" fmla="*/ 1210 h 1882"/>
                  <a:gd name="T60" fmla="*/ 571 w 2441"/>
                  <a:gd name="T61" fmla="*/ 1302 h 1882"/>
                  <a:gd name="T62" fmla="*/ 698 w 2441"/>
                  <a:gd name="T63" fmla="*/ 1349 h 1882"/>
                  <a:gd name="T64" fmla="*/ 894 w 2441"/>
                  <a:gd name="T65" fmla="*/ 1350 h 1882"/>
                  <a:gd name="T66" fmla="*/ 1044 w 2441"/>
                  <a:gd name="T67" fmla="*/ 1318 h 1882"/>
                  <a:gd name="T68" fmla="*/ 1161 w 2441"/>
                  <a:gd name="T69" fmla="*/ 1339 h 1882"/>
                  <a:gd name="T70" fmla="*/ 1291 w 2441"/>
                  <a:gd name="T71" fmla="*/ 1422 h 1882"/>
                  <a:gd name="T72" fmla="*/ 1261 w 2441"/>
                  <a:gd name="T73" fmla="*/ 1535 h 1882"/>
                  <a:gd name="T74" fmla="*/ 1324 w 2441"/>
                  <a:gd name="T75" fmla="*/ 1597 h 1882"/>
                  <a:gd name="T76" fmla="*/ 1400 w 2441"/>
                  <a:gd name="T77" fmla="*/ 1701 h 1882"/>
                  <a:gd name="T78" fmla="*/ 1461 w 2441"/>
                  <a:gd name="T79" fmla="*/ 1679 h 1882"/>
                  <a:gd name="T80" fmla="*/ 1554 w 2441"/>
                  <a:gd name="T81" fmla="*/ 1639 h 1882"/>
                  <a:gd name="T82" fmla="*/ 1625 w 2441"/>
                  <a:gd name="T83" fmla="*/ 1610 h 1882"/>
                  <a:gd name="T84" fmla="*/ 1698 w 2441"/>
                  <a:gd name="T85" fmla="*/ 1684 h 1882"/>
                  <a:gd name="T86" fmla="*/ 1846 w 2441"/>
                  <a:gd name="T87" fmla="*/ 1750 h 1882"/>
                  <a:gd name="T88" fmla="*/ 2036 w 2441"/>
                  <a:gd name="T89" fmla="*/ 1660 h 1882"/>
                  <a:gd name="T90" fmla="*/ 2205 w 2441"/>
                  <a:gd name="T91" fmla="*/ 1544 h 1882"/>
                  <a:gd name="T92" fmla="*/ 2274 w 2441"/>
                  <a:gd name="T93" fmla="*/ 1405 h 1882"/>
                  <a:gd name="T94" fmla="*/ 2335 w 2441"/>
                  <a:gd name="T95" fmla="*/ 1231 h 1882"/>
                  <a:gd name="T96" fmla="*/ 2240 w 2441"/>
                  <a:gd name="T97" fmla="*/ 1164 h 1882"/>
                  <a:gd name="T98" fmla="*/ 2236 w 2441"/>
                  <a:gd name="T99" fmla="*/ 1155 h 1882"/>
                  <a:gd name="T100" fmla="*/ 2157 w 2441"/>
                  <a:gd name="T101" fmla="*/ 1022 h 1882"/>
                  <a:gd name="T102" fmla="*/ 2131 w 2441"/>
                  <a:gd name="T103" fmla="*/ 897 h 1882"/>
                  <a:gd name="T104" fmla="*/ 2161 w 2441"/>
                  <a:gd name="T105" fmla="*/ 854 h 1882"/>
                  <a:gd name="T106" fmla="*/ 2004 w 2441"/>
                  <a:gd name="T107" fmla="*/ 828 h 1882"/>
                  <a:gd name="T108" fmla="*/ 1997 w 2441"/>
                  <a:gd name="T109" fmla="*/ 758 h 1882"/>
                  <a:gd name="T110" fmla="*/ 2079 w 2441"/>
                  <a:gd name="T111" fmla="*/ 665 h 1882"/>
                  <a:gd name="T112" fmla="*/ 2131 w 2441"/>
                  <a:gd name="T113" fmla="*/ 770 h 1882"/>
                  <a:gd name="T114" fmla="*/ 2292 w 2441"/>
                  <a:gd name="T115" fmla="*/ 637 h 1882"/>
                  <a:gd name="T116" fmla="*/ 2387 w 2441"/>
                  <a:gd name="T117" fmla="*/ 560 h 1882"/>
                  <a:gd name="T118" fmla="*/ 2379 w 2441"/>
                  <a:gd name="T119" fmla="*/ 45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41" h="1882">
                    <a:moveTo>
                      <a:pt x="1912" y="1793"/>
                    </a:moveTo>
                    <a:cubicBezTo>
                      <a:pt x="1898" y="1783"/>
                      <a:pt x="1850" y="1789"/>
                      <a:pt x="1850" y="1789"/>
                    </a:cubicBezTo>
                    <a:cubicBezTo>
                      <a:pt x="1846" y="1801"/>
                      <a:pt x="1846" y="1801"/>
                      <a:pt x="1846" y="1801"/>
                    </a:cubicBezTo>
                    <a:cubicBezTo>
                      <a:pt x="1835" y="1795"/>
                      <a:pt x="1835" y="1795"/>
                      <a:pt x="1835" y="1795"/>
                    </a:cubicBezTo>
                    <a:cubicBezTo>
                      <a:pt x="1829" y="1812"/>
                      <a:pt x="1829" y="1812"/>
                      <a:pt x="1829" y="1812"/>
                    </a:cubicBezTo>
                    <a:cubicBezTo>
                      <a:pt x="1829" y="1812"/>
                      <a:pt x="1799" y="1835"/>
                      <a:pt x="1818" y="1859"/>
                    </a:cubicBezTo>
                    <a:cubicBezTo>
                      <a:pt x="1838" y="1882"/>
                      <a:pt x="1851" y="1882"/>
                      <a:pt x="1851" y="1882"/>
                    </a:cubicBezTo>
                    <a:cubicBezTo>
                      <a:pt x="1907" y="1881"/>
                      <a:pt x="1903" y="1864"/>
                      <a:pt x="1905" y="1857"/>
                    </a:cubicBezTo>
                    <a:cubicBezTo>
                      <a:pt x="1906" y="1851"/>
                      <a:pt x="1902" y="1836"/>
                      <a:pt x="1902" y="1836"/>
                    </a:cubicBezTo>
                    <a:cubicBezTo>
                      <a:pt x="1902" y="1836"/>
                      <a:pt x="1927" y="1804"/>
                      <a:pt x="1912" y="1793"/>
                    </a:cubicBezTo>
                    <a:close/>
                    <a:moveTo>
                      <a:pt x="2441" y="416"/>
                    </a:moveTo>
                    <a:cubicBezTo>
                      <a:pt x="2438" y="399"/>
                      <a:pt x="2438" y="399"/>
                      <a:pt x="2438" y="399"/>
                    </a:cubicBezTo>
                    <a:cubicBezTo>
                      <a:pt x="2441" y="382"/>
                      <a:pt x="2441" y="382"/>
                      <a:pt x="2441" y="382"/>
                    </a:cubicBezTo>
                    <a:cubicBezTo>
                      <a:pt x="2430" y="375"/>
                      <a:pt x="2430" y="375"/>
                      <a:pt x="2430" y="375"/>
                    </a:cubicBezTo>
                    <a:cubicBezTo>
                      <a:pt x="2430" y="362"/>
                      <a:pt x="2430" y="362"/>
                      <a:pt x="2430" y="362"/>
                    </a:cubicBezTo>
                    <a:cubicBezTo>
                      <a:pt x="2423" y="352"/>
                      <a:pt x="2423" y="352"/>
                      <a:pt x="2423" y="352"/>
                    </a:cubicBezTo>
                    <a:cubicBezTo>
                      <a:pt x="2423" y="340"/>
                      <a:pt x="2423" y="340"/>
                      <a:pt x="2423" y="340"/>
                    </a:cubicBezTo>
                    <a:cubicBezTo>
                      <a:pt x="2415" y="330"/>
                      <a:pt x="2415" y="330"/>
                      <a:pt x="2415" y="330"/>
                    </a:cubicBezTo>
                    <a:cubicBezTo>
                      <a:pt x="2427" y="325"/>
                      <a:pt x="2427" y="325"/>
                      <a:pt x="2427" y="325"/>
                    </a:cubicBezTo>
                    <a:cubicBezTo>
                      <a:pt x="2427" y="305"/>
                      <a:pt x="2427" y="305"/>
                      <a:pt x="2427" y="305"/>
                    </a:cubicBezTo>
                    <a:cubicBezTo>
                      <a:pt x="2409" y="297"/>
                      <a:pt x="2409" y="297"/>
                      <a:pt x="2409" y="297"/>
                    </a:cubicBezTo>
                    <a:cubicBezTo>
                      <a:pt x="2409" y="297"/>
                      <a:pt x="2415" y="284"/>
                      <a:pt x="2405" y="276"/>
                    </a:cubicBezTo>
                    <a:cubicBezTo>
                      <a:pt x="2395" y="268"/>
                      <a:pt x="2370" y="274"/>
                      <a:pt x="2370" y="274"/>
                    </a:cubicBezTo>
                    <a:cubicBezTo>
                      <a:pt x="2365" y="288"/>
                      <a:pt x="2365" y="288"/>
                      <a:pt x="2365" y="288"/>
                    </a:cubicBezTo>
                    <a:cubicBezTo>
                      <a:pt x="2365" y="288"/>
                      <a:pt x="2337" y="287"/>
                      <a:pt x="2334" y="292"/>
                    </a:cubicBezTo>
                    <a:cubicBezTo>
                      <a:pt x="2331" y="297"/>
                      <a:pt x="2330" y="308"/>
                      <a:pt x="2330" y="308"/>
                    </a:cubicBezTo>
                    <a:cubicBezTo>
                      <a:pt x="2311" y="306"/>
                      <a:pt x="2311" y="306"/>
                      <a:pt x="2311" y="306"/>
                    </a:cubicBezTo>
                    <a:cubicBezTo>
                      <a:pt x="2311" y="313"/>
                      <a:pt x="2311" y="313"/>
                      <a:pt x="2311" y="313"/>
                    </a:cubicBezTo>
                    <a:cubicBezTo>
                      <a:pt x="2298" y="314"/>
                      <a:pt x="2298" y="314"/>
                      <a:pt x="2298" y="314"/>
                    </a:cubicBezTo>
                    <a:cubicBezTo>
                      <a:pt x="2290" y="304"/>
                      <a:pt x="2290" y="304"/>
                      <a:pt x="2290" y="304"/>
                    </a:cubicBezTo>
                    <a:cubicBezTo>
                      <a:pt x="2273" y="308"/>
                      <a:pt x="2273" y="308"/>
                      <a:pt x="2273" y="308"/>
                    </a:cubicBezTo>
                    <a:cubicBezTo>
                      <a:pt x="2248" y="288"/>
                      <a:pt x="2248" y="288"/>
                      <a:pt x="2248" y="288"/>
                    </a:cubicBezTo>
                    <a:cubicBezTo>
                      <a:pt x="2248" y="288"/>
                      <a:pt x="2247" y="280"/>
                      <a:pt x="2244" y="273"/>
                    </a:cubicBezTo>
                    <a:cubicBezTo>
                      <a:pt x="2241" y="266"/>
                      <a:pt x="2225" y="265"/>
                      <a:pt x="2225" y="265"/>
                    </a:cubicBezTo>
                    <a:cubicBezTo>
                      <a:pt x="2216" y="246"/>
                      <a:pt x="2216" y="246"/>
                      <a:pt x="2216" y="246"/>
                    </a:cubicBezTo>
                    <a:cubicBezTo>
                      <a:pt x="2192" y="246"/>
                      <a:pt x="2192" y="246"/>
                      <a:pt x="2192" y="246"/>
                    </a:cubicBezTo>
                    <a:cubicBezTo>
                      <a:pt x="2192" y="246"/>
                      <a:pt x="2154" y="218"/>
                      <a:pt x="2150" y="218"/>
                    </a:cubicBezTo>
                    <a:cubicBezTo>
                      <a:pt x="2146" y="218"/>
                      <a:pt x="2138" y="225"/>
                      <a:pt x="2138" y="225"/>
                    </a:cubicBezTo>
                    <a:cubicBezTo>
                      <a:pt x="2138" y="225"/>
                      <a:pt x="2122" y="209"/>
                      <a:pt x="2112" y="211"/>
                    </a:cubicBezTo>
                    <a:cubicBezTo>
                      <a:pt x="2102" y="213"/>
                      <a:pt x="2085" y="214"/>
                      <a:pt x="2077" y="209"/>
                    </a:cubicBezTo>
                    <a:cubicBezTo>
                      <a:pt x="2069" y="204"/>
                      <a:pt x="2050" y="194"/>
                      <a:pt x="2050" y="194"/>
                    </a:cubicBezTo>
                    <a:cubicBezTo>
                      <a:pt x="2046" y="178"/>
                      <a:pt x="2046" y="178"/>
                      <a:pt x="2046" y="178"/>
                    </a:cubicBezTo>
                    <a:cubicBezTo>
                      <a:pt x="2039" y="178"/>
                      <a:pt x="2039" y="178"/>
                      <a:pt x="2039" y="178"/>
                    </a:cubicBezTo>
                    <a:cubicBezTo>
                      <a:pt x="2039" y="178"/>
                      <a:pt x="2021" y="154"/>
                      <a:pt x="2011" y="145"/>
                    </a:cubicBezTo>
                    <a:cubicBezTo>
                      <a:pt x="2001" y="136"/>
                      <a:pt x="1980" y="134"/>
                      <a:pt x="1980" y="134"/>
                    </a:cubicBezTo>
                    <a:cubicBezTo>
                      <a:pt x="1969" y="112"/>
                      <a:pt x="1969" y="112"/>
                      <a:pt x="1969" y="112"/>
                    </a:cubicBezTo>
                    <a:cubicBezTo>
                      <a:pt x="1937" y="95"/>
                      <a:pt x="1937" y="95"/>
                      <a:pt x="1937" y="95"/>
                    </a:cubicBezTo>
                    <a:cubicBezTo>
                      <a:pt x="1934" y="76"/>
                      <a:pt x="1934" y="76"/>
                      <a:pt x="1934" y="76"/>
                    </a:cubicBezTo>
                    <a:cubicBezTo>
                      <a:pt x="1934" y="76"/>
                      <a:pt x="1919" y="71"/>
                      <a:pt x="1914" y="67"/>
                    </a:cubicBezTo>
                    <a:cubicBezTo>
                      <a:pt x="1909" y="63"/>
                      <a:pt x="1891" y="53"/>
                      <a:pt x="1891" y="53"/>
                    </a:cubicBezTo>
                    <a:cubicBezTo>
                      <a:pt x="1889" y="44"/>
                      <a:pt x="1889" y="44"/>
                      <a:pt x="1889" y="44"/>
                    </a:cubicBezTo>
                    <a:cubicBezTo>
                      <a:pt x="1889" y="44"/>
                      <a:pt x="1868" y="30"/>
                      <a:pt x="1861" y="29"/>
                    </a:cubicBezTo>
                    <a:cubicBezTo>
                      <a:pt x="1854" y="28"/>
                      <a:pt x="1835" y="27"/>
                      <a:pt x="1835" y="27"/>
                    </a:cubicBezTo>
                    <a:cubicBezTo>
                      <a:pt x="1820" y="30"/>
                      <a:pt x="1820" y="30"/>
                      <a:pt x="1820" y="30"/>
                    </a:cubicBezTo>
                    <a:cubicBezTo>
                      <a:pt x="1794" y="13"/>
                      <a:pt x="1794" y="13"/>
                      <a:pt x="1794" y="13"/>
                    </a:cubicBezTo>
                    <a:cubicBezTo>
                      <a:pt x="1769" y="0"/>
                      <a:pt x="1769" y="0"/>
                      <a:pt x="1769" y="0"/>
                    </a:cubicBezTo>
                    <a:cubicBezTo>
                      <a:pt x="1734" y="7"/>
                      <a:pt x="1734" y="7"/>
                      <a:pt x="1734" y="7"/>
                    </a:cubicBezTo>
                    <a:cubicBezTo>
                      <a:pt x="1706" y="5"/>
                      <a:pt x="1706" y="5"/>
                      <a:pt x="1706" y="5"/>
                    </a:cubicBezTo>
                    <a:cubicBezTo>
                      <a:pt x="1702" y="13"/>
                      <a:pt x="1702" y="13"/>
                      <a:pt x="1702" y="13"/>
                    </a:cubicBezTo>
                    <a:cubicBezTo>
                      <a:pt x="1678" y="16"/>
                      <a:pt x="1678" y="16"/>
                      <a:pt x="1678" y="16"/>
                    </a:cubicBezTo>
                    <a:cubicBezTo>
                      <a:pt x="1658" y="36"/>
                      <a:pt x="1658" y="36"/>
                      <a:pt x="1658" y="36"/>
                    </a:cubicBezTo>
                    <a:cubicBezTo>
                      <a:pt x="1658" y="36"/>
                      <a:pt x="1636" y="51"/>
                      <a:pt x="1651" y="54"/>
                    </a:cubicBezTo>
                    <a:cubicBezTo>
                      <a:pt x="1666" y="57"/>
                      <a:pt x="1678" y="59"/>
                      <a:pt x="1678" y="59"/>
                    </a:cubicBezTo>
                    <a:cubicBezTo>
                      <a:pt x="1678" y="59"/>
                      <a:pt x="1705" y="74"/>
                      <a:pt x="1704" y="80"/>
                    </a:cubicBezTo>
                    <a:cubicBezTo>
                      <a:pt x="1703" y="86"/>
                      <a:pt x="1691" y="91"/>
                      <a:pt x="1689" y="100"/>
                    </a:cubicBezTo>
                    <a:cubicBezTo>
                      <a:pt x="1687" y="109"/>
                      <a:pt x="1692" y="127"/>
                      <a:pt x="1692" y="127"/>
                    </a:cubicBezTo>
                    <a:cubicBezTo>
                      <a:pt x="1692" y="146"/>
                      <a:pt x="1692" y="146"/>
                      <a:pt x="1692" y="146"/>
                    </a:cubicBezTo>
                    <a:cubicBezTo>
                      <a:pt x="1693" y="171"/>
                      <a:pt x="1693" y="171"/>
                      <a:pt x="1693" y="171"/>
                    </a:cubicBezTo>
                    <a:cubicBezTo>
                      <a:pt x="1693" y="171"/>
                      <a:pt x="1717" y="181"/>
                      <a:pt x="1704" y="189"/>
                    </a:cubicBezTo>
                    <a:cubicBezTo>
                      <a:pt x="1691" y="197"/>
                      <a:pt x="1680" y="192"/>
                      <a:pt x="1680" y="192"/>
                    </a:cubicBezTo>
                    <a:cubicBezTo>
                      <a:pt x="1680" y="192"/>
                      <a:pt x="1676" y="214"/>
                      <a:pt x="1666" y="214"/>
                    </a:cubicBezTo>
                    <a:cubicBezTo>
                      <a:pt x="1656" y="214"/>
                      <a:pt x="1653" y="209"/>
                      <a:pt x="1653" y="209"/>
                    </a:cubicBezTo>
                    <a:cubicBezTo>
                      <a:pt x="1629" y="208"/>
                      <a:pt x="1629" y="208"/>
                      <a:pt x="1629" y="208"/>
                    </a:cubicBezTo>
                    <a:cubicBezTo>
                      <a:pt x="1606" y="194"/>
                      <a:pt x="1606" y="194"/>
                      <a:pt x="1606" y="194"/>
                    </a:cubicBezTo>
                    <a:cubicBezTo>
                      <a:pt x="1607" y="249"/>
                      <a:pt x="1607" y="249"/>
                      <a:pt x="1607" y="249"/>
                    </a:cubicBezTo>
                    <a:cubicBezTo>
                      <a:pt x="1612" y="255"/>
                      <a:pt x="1612" y="255"/>
                      <a:pt x="1612" y="255"/>
                    </a:cubicBezTo>
                    <a:cubicBezTo>
                      <a:pt x="1613" y="273"/>
                      <a:pt x="1613" y="273"/>
                      <a:pt x="1613" y="273"/>
                    </a:cubicBezTo>
                    <a:cubicBezTo>
                      <a:pt x="1617" y="279"/>
                      <a:pt x="1617" y="279"/>
                      <a:pt x="1617" y="279"/>
                    </a:cubicBezTo>
                    <a:cubicBezTo>
                      <a:pt x="1617" y="279"/>
                      <a:pt x="1612" y="282"/>
                      <a:pt x="1615" y="292"/>
                    </a:cubicBezTo>
                    <a:cubicBezTo>
                      <a:pt x="1618" y="302"/>
                      <a:pt x="1630" y="313"/>
                      <a:pt x="1639" y="310"/>
                    </a:cubicBezTo>
                    <a:cubicBezTo>
                      <a:pt x="1648" y="307"/>
                      <a:pt x="1632" y="300"/>
                      <a:pt x="1651" y="299"/>
                    </a:cubicBezTo>
                    <a:cubicBezTo>
                      <a:pt x="1670" y="298"/>
                      <a:pt x="1680" y="302"/>
                      <a:pt x="1680" y="302"/>
                    </a:cubicBezTo>
                    <a:cubicBezTo>
                      <a:pt x="1680" y="302"/>
                      <a:pt x="1691" y="313"/>
                      <a:pt x="1697" y="311"/>
                    </a:cubicBezTo>
                    <a:cubicBezTo>
                      <a:pt x="1703" y="309"/>
                      <a:pt x="1704" y="291"/>
                      <a:pt x="1704" y="291"/>
                    </a:cubicBezTo>
                    <a:cubicBezTo>
                      <a:pt x="1745" y="291"/>
                      <a:pt x="1745" y="291"/>
                      <a:pt x="1745" y="291"/>
                    </a:cubicBezTo>
                    <a:cubicBezTo>
                      <a:pt x="1745" y="291"/>
                      <a:pt x="1748" y="306"/>
                      <a:pt x="1757" y="307"/>
                    </a:cubicBezTo>
                    <a:cubicBezTo>
                      <a:pt x="1766" y="308"/>
                      <a:pt x="1769" y="308"/>
                      <a:pt x="1769" y="308"/>
                    </a:cubicBezTo>
                    <a:cubicBezTo>
                      <a:pt x="1769" y="308"/>
                      <a:pt x="1777" y="315"/>
                      <a:pt x="1786" y="322"/>
                    </a:cubicBezTo>
                    <a:cubicBezTo>
                      <a:pt x="1795" y="329"/>
                      <a:pt x="1813" y="333"/>
                      <a:pt x="1813" y="333"/>
                    </a:cubicBezTo>
                    <a:cubicBezTo>
                      <a:pt x="1813" y="333"/>
                      <a:pt x="1818" y="344"/>
                      <a:pt x="1827" y="350"/>
                    </a:cubicBezTo>
                    <a:cubicBezTo>
                      <a:pt x="1836" y="356"/>
                      <a:pt x="1839" y="362"/>
                      <a:pt x="1831" y="363"/>
                    </a:cubicBezTo>
                    <a:cubicBezTo>
                      <a:pt x="1823" y="364"/>
                      <a:pt x="1805" y="365"/>
                      <a:pt x="1805" y="365"/>
                    </a:cubicBezTo>
                    <a:cubicBezTo>
                      <a:pt x="1805" y="365"/>
                      <a:pt x="1797" y="356"/>
                      <a:pt x="1788" y="356"/>
                    </a:cubicBezTo>
                    <a:cubicBezTo>
                      <a:pt x="1779" y="356"/>
                      <a:pt x="1768" y="359"/>
                      <a:pt x="1768" y="359"/>
                    </a:cubicBezTo>
                    <a:cubicBezTo>
                      <a:pt x="1759" y="368"/>
                      <a:pt x="1759" y="368"/>
                      <a:pt x="1759" y="368"/>
                    </a:cubicBezTo>
                    <a:cubicBezTo>
                      <a:pt x="1753" y="371"/>
                      <a:pt x="1753" y="371"/>
                      <a:pt x="1753" y="371"/>
                    </a:cubicBezTo>
                    <a:cubicBezTo>
                      <a:pt x="1735" y="368"/>
                      <a:pt x="1735" y="368"/>
                      <a:pt x="1735" y="368"/>
                    </a:cubicBezTo>
                    <a:cubicBezTo>
                      <a:pt x="1735" y="379"/>
                      <a:pt x="1735" y="379"/>
                      <a:pt x="1735" y="379"/>
                    </a:cubicBezTo>
                    <a:cubicBezTo>
                      <a:pt x="1735" y="379"/>
                      <a:pt x="1710" y="380"/>
                      <a:pt x="1703" y="391"/>
                    </a:cubicBezTo>
                    <a:cubicBezTo>
                      <a:pt x="1696" y="402"/>
                      <a:pt x="1711" y="413"/>
                      <a:pt x="1711" y="413"/>
                    </a:cubicBezTo>
                    <a:cubicBezTo>
                      <a:pt x="1695" y="427"/>
                      <a:pt x="1695" y="427"/>
                      <a:pt x="1695" y="427"/>
                    </a:cubicBezTo>
                    <a:cubicBezTo>
                      <a:pt x="1695" y="427"/>
                      <a:pt x="1649" y="424"/>
                      <a:pt x="1646" y="427"/>
                    </a:cubicBezTo>
                    <a:cubicBezTo>
                      <a:pt x="1643" y="430"/>
                      <a:pt x="1645" y="446"/>
                      <a:pt x="1645" y="446"/>
                    </a:cubicBezTo>
                    <a:cubicBezTo>
                      <a:pt x="1645" y="446"/>
                      <a:pt x="1634" y="460"/>
                      <a:pt x="1627" y="462"/>
                    </a:cubicBezTo>
                    <a:cubicBezTo>
                      <a:pt x="1620" y="464"/>
                      <a:pt x="1593" y="465"/>
                      <a:pt x="1593" y="465"/>
                    </a:cubicBezTo>
                    <a:cubicBezTo>
                      <a:pt x="1593" y="465"/>
                      <a:pt x="1571" y="448"/>
                      <a:pt x="1567" y="447"/>
                    </a:cubicBezTo>
                    <a:cubicBezTo>
                      <a:pt x="1563" y="446"/>
                      <a:pt x="1545" y="440"/>
                      <a:pt x="1539" y="450"/>
                    </a:cubicBezTo>
                    <a:cubicBezTo>
                      <a:pt x="1533" y="460"/>
                      <a:pt x="1535" y="480"/>
                      <a:pt x="1541" y="484"/>
                    </a:cubicBezTo>
                    <a:cubicBezTo>
                      <a:pt x="1547" y="488"/>
                      <a:pt x="1578" y="511"/>
                      <a:pt x="1577" y="516"/>
                    </a:cubicBezTo>
                    <a:cubicBezTo>
                      <a:pt x="1576" y="521"/>
                      <a:pt x="1566" y="536"/>
                      <a:pt x="1562" y="536"/>
                    </a:cubicBezTo>
                    <a:cubicBezTo>
                      <a:pt x="1558" y="536"/>
                      <a:pt x="1548" y="533"/>
                      <a:pt x="1545" y="540"/>
                    </a:cubicBezTo>
                    <a:cubicBezTo>
                      <a:pt x="1542" y="547"/>
                      <a:pt x="1544" y="562"/>
                      <a:pt x="1536" y="569"/>
                    </a:cubicBezTo>
                    <a:cubicBezTo>
                      <a:pt x="1528" y="576"/>
                      <a:pt x="1511" y="574"/>
                      <a:pt x="1511" y="574"/>
                    </a:cubicBezTo>
                    <a:cubicBezTo>
                      <a:pt x="1499" y="587"/>
                      <a:pt x="1499" y="587"/>
                      <a:pt x="1499" y="587"/>
                    </a:cubicBezTo>
                    <a:cubicBezTo>
                      <a:pt x="1499" y="587"/>
                      <a:pt x="1409" y="584"/>
                      <a:pt x="1395" y="590"/>
                    </a:cubicBezTo>
                    <a:cubicBezTo>
                      <a:pt x="1381" y="596"/>
                      <a:pt x="1338" y="625"/>
                      <a:pt x="1332" y="630"/>
                    </a:cubicBezTo>
                    <a:cubicBezTo>
                      <a:pt x="1326" y="635"/>
                      <a:pt x="1306" y="627"/>
                      <a:pt x="1306" y="627"/>
                    </a:cubicBezTo>
                    <a:cubicBezTo>
                      <a:pt x="1306" y="627"/>
                      <a:pt x="1303" y="615"/>
                      <a:pt x="1297" y="615"/>
                    </a:cubicBezTo>
                    <a:cubicBezTo>
                      <a:pt x="1291" y="615"/>
                      <a:pt x="1270" y="624"/>
                      <a:pt x="1270" y="624"/>
                    </a:cubicBezTo>
                    <a:cubicBezTo>
                      <a:pt x="1270" y="624"/>
                      <a:pt x="1242" y="609"/>
                      <a:pt x="1228" y="608"/>
                    </a:cubicBezTo>
                    <a:cubicBezTo>
                      <a:pt x="1214" y="607"/>
                      <a:pt x="1203" y="609"/>
                      <a:pt x="1188" y="604"/>
                    </a:cubicBezTo>
                    <a:cubicBezTo>
                      <a:pt x="1173" y="599"/>
                      <a:pt x="1171" y="584"/>
                      <a:pt x="1161" y="581"/>
                    </a:cubicBezTo>
                    <a:cubicBezTo>
                      <a:pt x="1151" y="578"/>
                      <a:pt x="1112" y="578"/>
                      <a:pt x="1112" y="578"/>
                    </a:cubicBezTo>
                    <a:cubicBezTo>
                      <a:pt x="1112" y="578"/>
                      <a:pt x="1092" y="570"/>
                      <a:pt x="1087" y="570"/>
                    </a:cubicBezTo>
                    <a:cubicBezTo>
                      <a:pt x="1082" y="570"/>
                      <a:pt x="1068" y="581"/>
                      <a:pt x="1068" y="581"/>
                    </a:cubicBezTo>
                    <a:cubicBezTo>
                      <a:pt x="1043" y="576"/>
                      <a:pt x="1043" y="576"/>
                      <a:pt x="1043" y="576"/>
                    </a:cubicBezTo>
                    <a:cubicBezTo>
                      <a:pt x="1012" y="576"/>
                      <a:pt x="1012" y="576"/>
                      <a:pt x="1012" y="576"/>
                    </a:cubicBezTo>
                    <a:cubicBezTo>
                      <a:pt x="973" y="571"/>
                      <a:pt x="973" y="571"/>
                      <a:pt x="973" y="571"/>
                    </a:cubicBezTo>
                    <a:cubicBezTo>
                      <a:pt x="935" y="575"/>
                      <a:pt x="935" y="575"/>
                      <a:pt x="935" y="575"/>
                    </a:cubicBezTo>
                    <a:cubicBezTo>
                      <a:pt x="935" y="575"/>
                      <a:pt x="902" y="550"/>
                      <a:pt x="898" y="544"/>
                    </a:cubicBezTo>
                    <a:cubicBezTo>
                      <a:pt x="894" y="538"/>
                      <a:pt x="880" y="519"/>
                      <a:pt x="876" y="515"/>
                    </a:cubicBezTo>
                    <a:cubicBezTo>
                      <a:pt x="872" y="511"/>
                      <a:pt x="863" y="506"/>
                      <a:pt x="863" y="506"/>
                    </a:cubicBezTo>
                    <a:cubicBezTo>
                      <a:pt x="856" y="490"/>
                      <a:pt x="856" y="490"/>
                      <a:pt x="856" y="490"/>
                    </a:cubicBezTo>
                    <a:cubicBezTo>
                      <a:pt x="834" y="487"/>
                      <a:pt x="834" y="487"/>
                      <a:pt x="834" y="487"/>
                    </a:cubicBezTo>
                    <a:cubicBezTo>
                      <a:pt x="834" y="487"/>
                      <a:pt x="797" y="475"/>
                      <a:pt x="794" y="474"/>
                    </a:cubicBezTo>
                    <a:cubicBezTo>
                      <a:pt x="791" y="473"/>
                      <a:pt x="784" y="461"/>
                      <a:pt x="775" y="459"/>
                    </a:cubicBezTo>
                    <a:cubicBezTo>
                      <a:pt x="766" y="457"/>
                      <a:pt x="755" y="452"/>
                      <a:pt x="755" y="452"/>
                    </a:cubicBezTo>
                    <a:cubicBezTo>
                      <a:pt x="755" y="452"/>
                      <a:pt x="721" y="450"/>
                      <a:pt x="707" y="451"/>
                    </a:cubicBezTo>
                    <a:cubicBezTo>
                      <a:pt x="693" y="452"/>
                      <a:pt x="679" y="449"/>
                      <a:pt x="668" y="445"/>
                    </a:cubicBezTo>
                    <a:cubicBezTo>
                      <a:pt x="657" y="441"/>
                      <a:pt x="636" y="439"/>
                      <a:pt x="631" y="426"/>
                    </a:cubicBezTo>
                    <a:cubicBezTo>
                      <a:pt x="626" y="413"/>
                      <a:pt x="625" y="403"/>
                      <a:pt x="625" y="403"/>
                    </a:cubicBezTo>
                    <a:cubicBezTo>
                      <a:pt x="625" y="403"/>
                      <a:pt x="635" y="399"/>
                      <a:pt x="633" y="392"/>
                    </a:cubicBezTo>
                    <a:cubicBezTo>
                      <a:pt x="631" y="385"/>
                      <a:pt x="621" y="377"/>
                      <a:pt x="621" y="377"/>
                    </a:cubicBezTo>
                    <a:cubicBezTo>
                      <a:pt x="621" y="377"/>
                      <a:pt x="624" y="361"/>
                      <a:pt x="612" y="353"/>
                    </a:cubicBezTo>
                    <a:cubicBezTo>
                      <a:pt x="600" y="345"/>
                      <a:pt x="591" y="336"/>
                      <a:pt x="586" y="329"/>
                    </a:cubicBezTo>
                    <a:cubicBezTo>
                      <a:pt x="581" y="322"/>
                      <a:pt x="574" y="308"/>
                      <a:pt x="560" y="304"/>
                    </a:cubicBezTo>
                    <a:cubicBezTo>
                      <a:pt x="546" y="300"/>
                      <a:pt x="540" y="298"/>
                      <a:pt x="540" y="298"/>
                    </a:cubicBezTo>
                    <a:cubicBezTo>
                      <a:pt x="525" y="290"/>
                      <a:pt x="525" y="290"/>
                      <a:pt x="525" y="290"/>
                    </a:cubicBezTo>
                    <a:cubicBezTo>
                      <a:pt x="504" y="296"/>
                      <a:pt x="504" y="296"/>
                      <a:pt x="504" y="296"/>
                    </a:cubicBezTo>
                    <a:cubicBezTo>
                      <a:pt x="487" y="280"/>
                      <a:pt x="487" y="280"/>
                      <a:pt x="487" y="280"/>
                    </a:cubicBezTo>
                    <a:cubicBezTo>
                      <a:pt x="481" y="272"/>
                      <a:pt x="481" y="272"/>
                      <a:pt x="481" y="272"/>
                    </a:cubicBezTo>
                    <a:cubicBezTo>
                      <a:pt x="481" y="272"/>
                      <a:pt x="457" y="269"/>
                      <a:pt x="452" y="264"/>
                    </a:cubicBezTo>
                    <a:cubicBezTo>
                      <a:pt x="447" y="259"/>
                      <a:pt x="451" y="251"/>
                      <a:pt x="451" y="251"/>
                    </a:cubicBezTo>
                    <a:cubicBezTo>
                      <a:pt x="433" y="251"/>
                      <a:pt x="433" y="251"/>
                      <a:pt x="433" y="251"/>
                    </a:cubicBezTo>
                    <a:cubicBezTo>
                      <a:pt x="433" y="251"/>
                      <a:pt x="443" y="239"/>
                      <a:pt x="435" y="235"/>
                    </a:cubicBezTo>
                    <a:cubicBezTo>
                      <a:pt x="427" y="231"/>
                      <a:pt x="414" y="238"/>
                      <a:pt x="414" y="238"/>
                    </a:cubicBezTo>
                    <a:cubicBezTo>
                      <a:pt x="414" y="238"/>
                      <a:pt x="388" y="230"/>
                      <a:pt x="387" y="239"/>
                    </a:cubicBezTo>
                    <a:cubicBezTo>
                      <a:pt x="386" y="248"/>
                      <a:pt x="405" y="251"/>
                      <a:pt x="399" y="260"/>
                    </a:cubicBezTo>
                    <a:cubicBezTo>
                      <a:pt x="393" y="269"/>
                      <a:pt x="364" y="259"/>
                      <a:pt x="359" y="273"/>
                    </a:cubicBezTo>
                    <a:cubicBezTo>
                      <a:pt x="354" y="287"/>
                      <a:pt x="364" y="296"/>
                      <a:pt x="373" y="309"/>
                    </a:cubicBezTo>
                    <a:cubicBezTo>
                      <a:pt x="382" y="322"/>
                      <a:pt x="388" y="333"/>
                      <a:pt x="381" y="338"/>
                    </a:cubicBezTo>
                    <a:cubicBezTo>
                      <a:pt x="374" y="343"/>
                      <a:pt x="366" y="342"/>
                      <a:pt x="366" y="342"/>
                    </a:cubicBezTo>
                    <a:cubicBezTo>
                      <a:pt x="355" y="354"/>
                      <a:pt x="355" y="354"/>
                      <a:pt x="355" y="354"/>
                    </a:cubicBezTo>
                    <a:cubicBezTo>
                      <a:pt x="346" y="346"/>
                      <a:pt x="346" y="346"/>
                      <a:pt x="346" y="346"/>
                    </a:cubicBezTo>
                    <a:cubicBezTo>
                      <a:pt x="346" y="346"/>
                      <a:pt x="325" y="348"/>
                      <a:pt x="317" y="346"/>
                    </a:cubicBezTo>
                    <a:cubicBezTo>
                      <a:pt x="309" y="344"/>
                      <a:pt x="284" y="332"/>
                      <a:pt x="278" y="332"/>
                    </a:cubicBezTo>
                    <a:cubicBezTo>
                      <a:pt x="272" y="332"/>
                      <a:pt x="273" y="347"/>
                      <a:pt x="273" y="359"/>
                    </a:cubicBezTo>
                    <a:cubicBezTo>
                      <a:pt x="273" y="371"/>
                      <a:pt x="269" y="423"/>
                      <a:pt x="273" y="425"/>
                    </a:cubicBezTo>
                    <a:cubicBezTo>
                      <a:pt x="277" y="427"/>
                      <a:pt x="300" y="429"/>
                      <a:pt x="291" y="440"/>
                    </a:cubicBezTo>
                    <a:cubicBezTo>
                      <a:pt x="282" y="451"/>
                      <a:pt x="275" y="437"/>
                      <a:pt x="275" y="437"/>
                    </a:cubicBezTo>
                    <a:cubicBezTo>
                      <a:pt x="262" y="444"/>
                      <a:pt x="262" y="444"/>
                      <a:pt x="262" y="444"/>
                    </a:cubicBezTo>
                    <a:cubicBezTo>
                      <a:pt x="262" y="444"/>
                      <a:pt x="253" y="430"/>
                      <a:pt x="248" y="430"/>
                    </a:cubicBezTo>
                    <a:cubicBezTo>
                      <a:pt x="243" y="430"/>
                      <a:pt x="219" y="440"/>
                      <a:pt x="213" y="441"/>
                    </a:cubicBezTo>
                    <a:cubicBezTo>
                      <a:pt x="207" y="442"/>
                      <a:pt x="176" y="449"/>
                      <a:pt x="183" y="458"/>
                    </a:cubicBezTo>
                    <a:cubicBezTo>
                      <a:pt x="190" y="467"/>
                      <a:pt x="208" y="464"/>
                      <a:pt x="208" y="464"/>
                    </a:cubicBezTo>
                    <a:cubicBezTo>
                      <a:pt x="208" y="464"/>
                      <a:pt x="208" y="490"/>
                      <a:pt x="216" y="499"/>
                    </a:cubicBezTo>
                    <a:cubicBezTo>
                      <a:pt x="224" y="508"/>
                      <a:pt x="254" y="539"/>
                      <a:pt x="254" y="546"/>
                    </a:cubicBezTo>
                    <a:cubicBezTo>
                      <a:pt x="254" y="553"/>
                      <a:pt x="238" y="550"/>
                      <a:pt x="238" y="553"/>
                    </a:cubicBezTo>
                    <a:cubicBezTo>
                      <a:pt x="238" y="556"/>
                      <a:pt x="249" y="568"/>
                      <a:pt x="249" y="568"/>
                    </a:cubicBezTo>
                    <a:cubicBezTo>
                      <a:pt x="249" y="568"/>
                      <a:pt x="235" y="566"/>
                      <a:pt x="235" y="571"/>
                    </a:cubicBezTo>
                    <a:cubicBezTo>
                      <a:pt x="235" y="576"/>
                      <a:pt x="239" y="587"/>
                      <a:pt x="244" y="592"/>
                    </a:cubicBezTo>
                    <a:cubicBezTo>
                      <a:pt x="249" y="597"/>
                      <a:pt x="251" y="610"/>
                      <a:pt x="248" y="611"/>
                    </a:cubicBezTo>
                    <a:cubicBezTo>
                      <a:pt x="245" y="612"/>
                      <a:pt x="231" y="612"/>
                      <a:pt x="231" y="612"/>
                    </a:cubicBezTo>
                    <a:cubicBezTo>
                      <a:pt x="199" y="625"/>
                      <a:pt x="199" y="625"/>
                      <a:pt x="199" y="625"/>
                    </a:cubicBezTo>
                    <a:cubicBezTo>
                      <a:pt x="199" y="625"/>
                      <a:pt x="180" y="642"/>
                      <a:pt x="180" y="645"/>
                    </a:cubicBezTo>
                    <a:cubicBezTo>
                      <a:pt x="180" y="648"/>
                      <a:pt x="180" y="666"/>
                      <a:pt x="168" y="666"/>
                    </a:cubicBezTo>
                    <a:cubicBezTo>
                      <a:pt x="156" y="666"/>
                      <a:pt x="137" y="658"/>
                      <a:pt x="129" y="659"/>
                    </a:cubicBezTo>
                    <a:cubicBezTo>
                      <a:pt x="121" y="660"/>
                      <a:pt x="113" y="673"/>
                      <a:pt x="112" y="682"/>
                    </a:cubicBezTo>
                    <a:cubicBezTo>
                      <a:pt x="111" y="691"/>
                      <a:pt x="106" y="700"/>
                      <a:pt x="106" y="700"/>
                    </a:cubicBezTo>
                    <a:cubicBezTo>
                      <a:pt x="87" y="695"/>
                      <a:pt x="87" y="695"/>
                      <a:pt x="87" y="695"/>
                    </a:cubicBezTo>
                    <a:cubicBezTo>
                      <a:pt x="80" y="702"/>
                      <a:pt x="80" y="702"/>
                      <a:pt x="80" y="702"/>
                    </a:cubicBezTo>
                    <a:cubicBezTo>
                      <a:pt x="80" y="702"/>
                      <a:pt x="69" y="683"/>
                      <a:pt x="63" y="683"/>
                    </a:cubicBezTo>
                    <a:cubicBezTo>
                      <a:pt x="57" y="683"/>
                      <a:pt x="52" y="692"/>
                      <a:pt x="52" y="692"/>
                    </a:cubicBezTo>
                    <a:cubicBezTo>
                      <a:pt x="33" y="694"/>
                      <a:pt x="33" y="694"/>
                      <a:pt x="33" y="694"/>
                    </a:cubicBezTo>
                    <a:cubicBezTo>
                      <a:pt x="33" y="704"/>
                      <a:pt x="33" y="704"/>
                      <a:pt x="33" y="704"/>
                    </a:cubicBezTo>
                    <a:cubicBezTo>
                      <a:pt x="33" y="704"/>
                      <a:pt x="0" y="719"/>
                      <a:pt x="1" y="722"/>
                    </a:cubicBezTo>
                    <a:cubicBezTo>
                      <a:pt x="2" y="725"/>
                      <a:pt x="13" y="738"/>
                      <a:pt x="13" y="742"/>
                    </a:cubicBezTo>
                    <a:cubicBezTo>
                      <a:pt x="13" y="746"/>
                      <a:pt x="1" y="744"/>
                      <a:pt x="1" y="744"/>
                    </a:cubicBezTo>
                    <a:cubicBezTo>
                      <a:pt x="1" y="761"/>
                      <a:pt x="1" y="761"/>
                      <a:pt x="1" y="761"/>
                    </a:cubicBezTo>
                    <a:cubicBezTo>
                      <a:pt x="1" y="761"/>
                      <a:pt x="15" y="758"/>
                      <a:pt x="15" y="765"/>
                    </a:cubicBezTo>
                    <a:cubicBezTo>
                      <a:pt x="15" y="772"/>
                      <a:pt x="7" y="790"/>
                      <a:pt x="17" y="794"/>
                    </a:cubicBezTo>
                    <a:cubicBezTo>
                      <a:pt x="27" y="798"/>
                      <a:pt x="31" y="783"/>
                      <a:pt x="45" y="787"/>
                    </a:cubicBezTo>
                    <a:cubicBezTo>
                      <a:pt x="59" y="791"/>
                      <a:pt x="71" y="794"/>
                      <a:pt x="71" y="804"/>
                    </a:cubicBezTo>
                    <a:cubicBezTo>
                      <a:pt x="71" y="814"/>
                      <a:pt x="72" y="836"/>
                      <a:pt x="79" y="843"/>
                    </a:cubicBezTo>
                    <a:cubicBezTo>
                      <a:pt x="86" y="850"/>
                      <a:pt x="98" y="853"/>
                      <a:pt x="90" y="859"/>
                    </a:cubicBezTo>
                    <a:cubicBezTo>
                      <a:pt x="82" y="865"/>
                      <a:pt x="62" y="857"/>
                      <a:pt x="65" y="868"/>
                    </a:cubicBezTo>
                    <a:cubicBezTo>
                      <a:pt x="68" y="879"/>
                      <a:pt x="90" y="880"/>
                      <a:pt x="90" y="880"/>
                    </a:cubicBezTo>
                    <a:cubicBezTo>
                      <a:pt x="111" y="880"/>
                      <a:pt x="111" y="880"/>
                      <a:pt x="111" y="880"/>
                    </a:cubicBezTo>
                    <a:cubicBezTo>
                      <a:pt x="114" y="889"/>
                      <a:pt x="114" y="889"/>
                      <a:pt x="114" y="889"/>
                    </a:cubicBezTo>
                    <a:cubicBezTo>
                      <a:pt x="114" y="889"/>
                      <a:pt x="129" y="890"/>
                      <a:pt x="138" y="900"/>
                    </a:cubicBezTo>
                    <a:cubicBezTo>
                      <a:pt x="147" y="910"/>
                      <a:pt x="148" y="931"/>
                      <a:pt x="148" y="931"/>
                    </a:cubicBezTo>
                    <a:cubicBezTo>
                      <a:pt x="169" y="939"/>
                      <a:pt x="169" y="939"/>
                      <a:pt x="169" y="939"/>
                    </a:cubicBezTo>
                    <a:cubicBezTo>
                      <a:pt x="177" y="935"/>
                      <a:pt x="177" y="935"/>
                      <a:pt x="177" y="935"/>
                    </a:cubicBezTo>
                    <a:cubicBezTo>
                      <a:pt x="177" y="935"/>
                      <a:pt x="182" y="955"/>
                      <a:pt x="201" y="956"/>
                    </a:cubicBezTo>
                    <a:cubicBezTo>
                      <a:pt x="220" y="957"/>
                      <a:pt x="246" y="957"/>
                      <a:pt x="246" y="957"/>
                    </a:cubicBezTo>
                    <a:cubicBezTo>
                      <a:pt x="246" y="957"/>
                      <a:pt x="277" y="928"/>
                      <a:pt x="294" y="934"/>
                    </a:cubicBezTo>
                    <a:cubicBezTo>
                      <a:pt x="311" y="940"/>
                      <a:pt x="313" y="954"/>
                      <a:pt x="324" y="956"/>
                    </a:cubicBezTo>
                    <a:cubicBezTo>
                      <a:pt x="335" y="958"/>
                      <a:pt x="349" y="956"/>
                      <a:pt x="349" y="956"/>
                    </a:cubicBezTo>
                    <a:cubicBezTo>
                      <a:pt x="349" y="956"/>
                      <a:pt x="353" y="992"/>
                      <a:pt x="349" y="997"/>
                    </a:cubicBezTo>
                    <a:cubicBezTo>
                      <a:pt x="345" y="1002"/>
                      <a:pt x="336" y="1002"/>
                      <a:pt x="336" y="1002"/>
                    </a:cubicBezTo>
                    <a:cubicBezTo>
                      <a:pt x="336" y="1002"/>
                      <a:pt x="342" y="1026"/>
                      <a:pt x="333" y="1031"/>
                    </a:cubicBezTo>
                    <a:cubicBezTo>
                      <a:pt x="324" y="1036"/>
                      <a:pt x="305" y="1035"/>
                      <a:pt x="305" y="1035"/>
                    </a:cubicBezTo>
                    <a:cubicBezTo>
                      <a:pt x="317" y="1051"/>
                      <a:pt x="317" y="1051"/>
                      <a:pt x="317" y="1051"/>
                    </a:cubicBezTo>
                    <a:cubicBezTo>
                      <a:pt x="306" y="1057"/>
                      <a:pt x="306" y="1057"/>
                      <a:pt x="306" y="1057"/>
                    </a:cubicBezTo>
                    <a:cubicBezTo>
                      <a:pt x="306" y="1057"/>
                      <a:pt x="300" y="1068"/>
                      <a:pt x="315" y="1075"/>
                    </a:cubicBezTo>
                    <a:cubicBezTo>
                      <a:pt x="330" y="1082"/>
                      <a:pt x="335" y="1085"/>
                      <a:pt x="335" y="1085"/>
                    </a:cubicBezTo>
                    <a:cubicBezTo>
                      <a:pt x="340" y="1094"/>
                      <a:pt x="340" y="1094"/>
                      <a:pt x="340" y="1094"/>
                    </a:cubicBezTo>
                    <a:cubicBezTo>
                      <a:pt x="340" y="1094"/>
                      <a:pt x="359" y="1109"/>
                      <a:pt x="351" y="1114"/>
                    </a:cubicBezTo>
                    <a:cubicBezTo>
                      <a:pt x="343" y="1119"/>
                      <a:pt x="334" y="1122"/>
                      <a:pt x="334" y="1122"/>
                    </a:cubicBezTo>
                    <a:cubicBezTo>
                      <a:pt x="328" y="1131"/>
                      <a:pt x="328" y="1131"/>
                      <a:pt x="328" y="1131"/>
                    </a:cubicBezTo>
                    <a:cubicBezTo>
                      <a:pt x="318" y="1123"/>
                      <a:pt x="318" y="1123"/>
                      <a:pt x="318" y="1123"/>
                    </a:cubicBezTo>
                    <a:cubicBezTo>
                      <a:pt x="318" y="1123"/>
                      <a:pt x="320" y="1113"/>
                      <a:pt x="316" y="1113"/>
                    </a:cubicBezTo>
                    <a:cubicBezTo>
                      <a:pt x="312" y="1113"/>
                      <a:pt x="299" y="1118"/>
                      <a:pt x="301" y="1128"/>
                    </a:cubicBezTo>
                    <a:cubicBezTo>
                      <a:pt x="303" y="1138"/>
                      <a:pt x="323" y="1149"/>
                      <a:pt x="323" y="1149"/>
                    </a:cubicBezTo>
                    <a:cubicBezTo>
                      <a:pt x="323" y="1149"/>
                      <a:pt x="316" y="1174"/>
                      <a:pt x="323" y="1177"/>
                    </a:cubicBezTo>
                    <a:cubicBezTo>
                      <a:pt x="330" y="1180"/>
                      <a:pt x="341" y="1175"/>
                      <a:pt x="341" y="1175"/>
                    </a:cubicBezTo>
                    <a:cubicBezTo>
                      <a:pt x="341" y="1175"/>
                      <a:pt x="345" y="1190"/>
                      <a:pt x="356" y="1194"/>
                    </a:cubicBezTo>
                    <a:cubicBezTo>
                      <a:pt x="367" y="1198"/>
                      <a:pt x="377" y="1200"/>
                      <a:pt x="377" y="1200"/>
                    </a:cubicBezTo>
                    <a:cubicBezTo>
                      <a:pt x="392" y="1211"/>
                      <a:pt x="392" y="1211"/>
                      <a:pt x="392" y="1211"/>
                    </a:cubicBezTo>
                    <a:cubicBezTo>
                      <a:pt x="403" y="1210"/>
                      <a:pt x="403" y="1210"/>
                      <a:pt x="403" y="1210"/>
                    </a:cubicBezTo>
                    <a:cubicBezTo>
                      <a:pt x="403" y="1210"/>
                      <a:pt x="397" y="1218"/>
                      <a:pt x="403" y="1221"/>
                    </a:cubicBezTo>
                    <a:cubicBezTo>
                      <a:pt x="409" y="1224"/>
                      <a:pt x="420" y="1224"/>
                      <a:pt x="420" y="1224"/>
                    </a:cubicBezTo>
                    <a:cubicBezTo>
                      <a:pt x="447" y="1249"/>
                      <a:pt x="447" y="1249"/>
                      <a:pt x="447" y="1249"/>
                    </a:cubicBezTo>
                    <a:cubicBezTo>
                      <a:pt x="462" y="1236"/>
                      <a:pt x="462" y="1236"/>
                      <a:pt x="462" y="1236"/>
                    </a:cubicBezTo>
                    <a:cubicBezTo>
                      <a:pt x="462" y="1236"/>
                      <a:pt x="475" y="1219"/>
                      <a:pt x="489" y="1234"/>
                    </a:cubicBezTo>
                    <a:cubicBezTo>
                      <a:pt x="503" y="1249"/>
                      <a:pt x="521" y="1263"/>
                      <a:pt x="521" y="1263"/>
                    </a:cubicBezTo>
                    <a:cubicBezTo>
                      <a:pt x="552" y="1269"/>
                      <a:pt x="552" y="1269"/>
                      <a:pt x="552" y="1269"/>
                    </a:cubicBezTo>
                    <a:cubicBezTo>
                      <a:pt x="552" y="1269"/>
                      <a:pt x="567" y="1301"/>
                      <a:pt x="571" y="1302"/>
                    </a:cubicBezTo>
                    <a:cubicBezTo>
                      <a:pt x="575" y="1303"/>
                      <a:pt x="579" y="1278"/>
                      <a:pt x="590" y="1285"/>
                    </a:cubicBezTo>
                    <a:cubicBezTo>
                      <a:pt x="601" y="1292"/>
                      <a:pt x="596" y="1308"/>
                      <a:pt x="604" y="1314"/>
                    </a:cubicBezTo>
                    <a:cubicBezTo>
                      <a:pt x="612" y="1320"/>
                      <a:pt x="626" y="1332"/>
                      <a:pt x="626" y="1332"/>
                    </a:cubicBezTo>
                    <a:cubicBezTo>
                      <a:pt x="626" y="1332"/>
                      <a:pt x="641" y="1321"/>
                      <a:pt x="646" y="1328"/>
                    </a:cubicBezTo>
                    <a:cubicBezTo>
                      <a:pt x="651" y="1335"/>
                      <a:pt x="634" y="1338"/>
                      <a:pt x="650" y="1345"/>
                    </a:cubicBezTo>
                    <a:cubicBezTo>
                      <a:pt x="666" y="1352"/>
                      <a:pt x="678" y="1343"/>
                      <a:pt x="678" y="1343"/>
                    </a:cubicBezTo>
                    <a:cubicBezTo>
                      <a:pt x="678" y="1343"/>
                      <a:pt x="678" y="1361"/>
                      <a:pt x="687" y="1362"/>
                    </a:cubicBezTo>
                    <a:cubicBezTo>
                      <a:pt x="696" y="1363"/>
                      <a:pt x="698" y="1349"/>
                      <a:pt x="698" y="1349"/>
                    </a:cubicBezTo>
                    <a:cubicBezTo>
                      <a:pt x="698" y="1349"/>
                      <a:pt x="697" y="1363"/>
                      <a:pt x="707" y="1362"/>
                    </a:cubicBezTo>
                    <a:cubicBezTo>
                      <a:pt x="717" y="1361"/>
                      <a:pt x="719" y="1353"/>
                      <a:pt x="719" y="1353"/>
                    </a:cubicBezTo>
                    <a:cubicBezTo>
                      <a:pt x="719" y="1353"/>
                      <a:pt x="752" y="1373"/>
                      <a:pt x="766" y="1372"/>
                    </a:cubicBezTo>
                    <a:cubicBezTo>
                      <a:pt x="780" y="1371"/>
                      <a:pt x="806" y="1346"/>
                      <a:pt x="817" y="1355"/>
                    </a:cubicBezTo>
                    <a:cubicBezTo>
                      <a:pt x="828" y="1364"/>
                      <a:pt x="817" y="1392"/>
                      <a:pt x="822" y="1394"/>
                    </a:cubicBezTo>
                    <a:cubicBezTo>
                      <a:pt x="827" y="1396"/>
                      <a:pt x="832" y="1395"/>
                      <a:pt x="832" y="1395"/>
                    </a:cubicBezTo>
                    <a:cubicBezTo>
                      <a:pt x="832" y="1395"/>
                      <a:pt x="856" y="1339"/>
                      <a:pt x="870" y="1344"/>
                    </a:cubicBezTo>
                    <a:cubicBezTo>
                      <a:pt x="884" y="1349"/>
                      <a:pt x="894" y="1350"/>
                      <a:pt x="894" y="1350"/>
                    </a:cubicBezTo>
                    <a:cubicBezTo>
                      <a:pt x="894" y="1364"/>
                      <a:pt x="894" y="1364"/>
                      <a:pt x="894" y="1364"/>
                    </a:cubicBezTo>
                    <a:cubicBezTo>
                      <a:pt x="894" y="1364"/>
                      <a:pt x="930" y="1346"/>
                      <a:pt x="943" y="1357"/>
                    </a:cubicBezTo>
                    <a:cubicBezTo>
                      <a:pt x="956" y="1368"/>
                      <a:pt x="956" y="1378"/>
                      <a:pt x="956" y="1378"/>
                    </a:cubicBezTo>
                    <a:cubicBezTo>
                      <a:pt x="956" y="1378"/>
                      <a:pt x="987" y="1380"/>
                      <a:pt x="995" y="1373"/>
                    </a:cubicBezTo>
                    <a:cubicBezTo>
                      <a:pt x="1003" y="1366"/>
                      <a:pt x="995" y="1350"/>
                      <a:pt x="995" y="1350"/>
                    </a:cubicBezTo>
                    <a:cubicBezTo>
                      <a:pt x="995" y="1350"/>
                      <a:pt x="1016" y="1348"/>
                      <a:pt x="1018" y="1343"/>
                    </a:cubicBezTo>
                    <a:cubicBezTo>
                      <a:pt x="1020" y="1338"/>
                      <a:pt x="1013" y="1322"/>
                      <a:pt x="1013" y="1322"/>
                    </a:cubicBezTo>
                    <a:cubicBezTo>
                      <a:pt x="1013" y="1322"/>
                      <a:pt x="1037" y="1326"/>
                      <a:pt x="1044" y="1318"/>
                    </a:cubicBezTo>
                    <a:cubicBezTo>
                      <a:pt x="1051" y="1310"/>
                      <a:pt x="1068" y="1291"/>
                      <a:pt x="1076" y="1291"/>
                    </a:cubicBezTo>
                    <a:cubicBezTo>
                      <a:pt x="1084" y="1291"/>
                      <a:pt x="1098" y="1305"/>
                      <a:pt x="1109" y="1305"/>
                    </a:cubicBezTo>
                    <a:cubicBezTo>
                      <a:pt x="1120" y="1305"/>
                      <a:pt x="1112" y="1274"/>
                      <a:pt x="1130" y="1283"/>
                    </a:cubicBezTo>
                    <a:cubicBezTo>
                      <a:pt x="1148" y="1292"/>
                      <a:pt x="1149" y="1297"/>
                      <a:pt x="1149" y="1297"/>
                    </a:cubicBezTo>
                    <a:cubicBezTo>
                      <a:pt x="1149" y="1297"/>
                      <a:pt x="1133" y="1305"/>
                      <a:pt x="1142" y="1307"/>
                    </a:cubicBezTo>
                    <a:cubicBezTo>
                      <a:pt x="1151" y="1309"/>
                      <a:pt x="1162" y="1308"/>
                      <a:pt x="1162" y="1308"/>
                    </a:cubicBezTo>
                    <a:cubicBezTo>
                      <a:pt x="1173" y="1328"/>
                      <a:pt x="1173" y="1328"/>
                      <a:pt x="1173" y="1328"/>
                    </a:cubicBezTo>
                    <a:cubicBezTo>
                      <a:pt x="1173" y="1328"/>
                      <a:pt x="1153" y="1337"/>
                      <a:pt x="1161" y="1339"/>
                    </a:cubicBezTo>
                    <a:cubicBezTo>
                      <a:pt x="1169" y="1341"/>
                      <a:pt x="1184" y="1341"/>
                      <a:pt x="1191" y="1341"/>
                    </a:cubicBezTo>
                    <a:cubicBezTo>
                      <a:pt x="1198" y="1341"/>
                      <a:pt x="1213" y="1345"/>
                      <a:pt x="1213" y="1345"/>
                    </a:cubicBezTo>
                    <a:cubicBezTo>
                      <a:pt x="1217" y="1332"/>
                      <a:pt x="1217" y="1332"/>
                      <a:pt x="1217" y="1332"/>
                    </a:cubicBezTo>
                    <a:cubicBezTo>
                      <a:pt x="1217" y="1332"/>
                      <a:pt x="1231" y="1339"/>
                      <a:pt x="1239" y="1347"/>
                    </a:cubicBezTo>
                    <a:cubicBezTo>
                      <a:pt x="1247" y="1355"/>
                      <a:pt x="1256" y="1382"/>
                      <a:pt x="1256" y="1382"/>
                    </a:cubicBezTo>
                    <a:cubicBezTo>
                      <a:pt x="1256" y="1382"/>
                      <a:pt x="1271" y="1380"/>
                      <a:pt x="1278" y="1382"/>
                    </a:cubicBezTo>
                    <a:cubicBezTo>
                      <a:pt x="1285" y="1384"/>
                      <a:pt x="1283" y="1406"/>
                      <a:pt x="1283" y="1406"/>
                    </a:cubicBezTo>
                    <a:cubicBezTo>
                      <a:pt x="1291" y="1422"/>
                      <a:pt x="1291" y="1422"/>
                      <a:pt x="1291" y="1422"/>
                    </a:cubicBezTo>
                    <a:cubicBezTo>
                      <a:pt x="1298" y="1459"/>
                      <a:pt x="1298" y="1459"/>
                      <a:pt x="1298" y="1459"/>
                    </a:cubicBezTo>
                    <a:cubicBezTo>
                      <a:pt x="1298" y="1459"/>
                      <a:pt x="1288" y="1465"/>
                      <a:pt x="1281" y="1465"/>
                    </a:cubicBezTo>
                    <a:cubicBezTo>
                      <a:pt x="1274" y="1465"/>
                      <a:pt x="1290" y="1476"/>
                      <a:pt x="1290" y="1476"/>
                    </a:cubicBezTo>
                    <a:cubicBezTo>
                      <a:pt x="1290" y="1476"/>
                      <a:pt x="1289" y="1482"/>
                      <a:pt x="1286" y="1489"/>
                    </a:cubicBezTo>
                    <a:cubicBezTo>
                      <a:pt x="1283" y="1496"/>
                      <a:pt x="1271" y="1488"/>
                      <a:pt x="1271" y="1488"/>
                    </a:cubicBezTo>
                    <a:cubicBezTo>
                      <a:pt x="1271" y="1488"/>
                      <a:pt x="1272" y="1497"/>
                      <a:pt x="1271" y="1508"/>
                    </a:cubicBezTo>
                    <a:cubicBezTo>
                      <a:pt x="1270" y="1519"/>
                      <a:pt x="1259" y="1515"/>
                      <a:pt x="1259" y="1515"/>
                    </a:cubicBezTo>
                    <a:cubicBezTo>
                      <a:pt x="1261" y="1535"/>
                      <a:pt x="1261" y="1535"/>
                      <a:pt x="1261" y="1535"/>
                    </a:cubicBezTo>
                    <a:cubicBezTo>
                      <a:pt x="1254" y="1538"/>
                      <a:pt x="1254" y="1538"/>
                      <a:pt x="1254" y="1538"/>
                    </a:cubicBezTo>
                    <a:cubicBezTo>
                      <a:pt x="1254" y="1538"/>
                      <a:pt x="1255" y="1547"/>
                      <a:pt x="1260" y="1552"/>
                    </a:cubicBezTo>
                    <a:cubicBezTo>
                      <a:pt x="1265" y="1557"/>
                      <a:pt x="1270" y="1567"/>
                      <a:pt x="1270" y="1567"/>
                    </a:cubicBezTo>
                    <a:cubicBezTo>
                      <a:pt x="1264" y="1581"/>
                      <a:pt x="1264" y="1581"/>
                      <a:pt x="1264" y="1581"/>
                    </a:cubicBezTo>
                    <a:cubicBezTo>
                      <a:pt x="1264" y="1581"/>
                      <a:pt x="1280" y="1571"/>
                      <a:pt x="1288" y="1570"/>
                    </a:cubicBezTo>
                    <a:cubicBezTo>
                      <a:pt x="1296" y="1569"/>
                      <a:pt x="1325" y="1569"/>
                      <a:pt x="1325" y="1569"/>
                    </a:cubicBezTo>
                    <a:cubicBezTo>
                      <a:pt x="1308" y="1584"/>
                      <a:pt x="1308" y="1584"/>
                      <a:pt x="1308" y="1584"/>
                    </a:cubicBezTo>
                    <a:cubicBezTo>
                      <a:pt x="1324" y="1597"/>
                      <a:pt x="1324" y="1597"/>
                      <a:pt x="1324" y="1597"/>
                    </a:cubicBezTo>
                    <a:cubicBezTo>
                      <a:pt x="1329" y="1624"/>
                      <a:pt x="1329" y="1624"/>
                      <a:pt x="1329" y="1624"/>
                    </a:cubicBezTo>
                    <a:cubicBezTo>
                      <a:pt x="1329" y="1624"/>
                      <a:pt x="1357" y="1625"/>
                      <a:pt x="1364" y="1631"/>
                    </a:cubicBezTo>
                    <a:cubicBezTo>
                      <a:pt x="1371" y="1637"/>
                      <a:pt x="1348" y="1646"/>
                      <a:pt x="1348" y="1646"/>
                    </a:cubicBezTo>
                    <a:cubicBezTo>
                      <a:pt x="1348" y="1646"/>
                      <a:pt x="1357" y="1658"/>
                      <a:pt x="1354" y="1661"/>
                    </a:cubicBezTo>
                    <a:cubicBezTo>
                      <a:pt x="1351" y="1664"/>
                      <a:pt x="1345" y="1678"/>
                      <a:pt x="1345" y="1678"/>
                    </a:cubicBezTo>
                    <a:cubicBezTo>
                      <a:pt x="1384" y="1682"/>
                      <a:pt x="1384" y="1682"/>
                      <a:pt x="1384" y="1682"/>
                    </a:cubicBezTo>
                    <a:cubicBezTo>
                      <a:pt x="1389" y="1702"/>
                      <a:pt x="1389" y="1702"/>
                      <a:pt x="1389" y="1702"/>
                    </a:cubicBezTo>
                    <a:cubicBezTo>
                      <a:pt x="1400" y="1701"/>
                      <a:pt x="1400" y="1701"/>
                      <a:pt x="1400" y="1701"/>
                    </a:cubicBezTo>
                    <a:cubicBezTo>
                      <a:pt x="1400" y="1701"/>
                      <a:pt x="1400" y="1713"/>
                      <a:pt x="1403" y="1713"/>
                    </a:cubicBezTo>
                    <a:cubicBezTo>
                      <a:pt x="1406" y="1713"/>
                      <a:pt x="1425" y="1712"/>
                      <a:pt x="1425" y="1712"/>
                    </a:cubicBezTo>
                    <a:cubicBezTo>
                      <a:pt x="1425" y="1712"/>
                      <a:pt x="1434" y="1694"/>
                      <a:pt x="1444" y="1695"/>
                    </a:cubicBezTo>
                    <a:cubicBezTo>
                      <a:pt x="1454" y="1696"/>
                      <a:pt x="1449" y="1714"/>
                      <a:pt x="1449" y="1714"/>
                    </a:cubicBezTo>
                    <a:cubicBezTo>
                      <a:pt x="1451" y="1727"/>
                      <a:pt x="1451" y="1727"/>
                      <a:pt x="1451" y="1727"/>
                    </a:cubicBezTo>
                    <a:cubicBezTo>
                      <a:pt x="1480" y="1729"/>
                      <a:pt x="1480" y="1729"/>
                      <a:pt x="1480" y="1729"/>
                    </a:cubicBezTo>
                    <a:cubicBezTo>
                      <a:pt x="1480" y="1704"/>
                      <a:pt x="1480" y="1704"/>
                      <a:pt x="1480" y="1704"/>
                    </a:cubicBezTo>
                    <a:cubicBezTo>
                      <a:pt x="1480" y="1704"/>
                      <a:pt x="1462" y="1692"/>
                      <a:pt x="1461" y="1679"/>
                    </a:cubicBezTo>
                    <a:cubicBezTo>
                      <a:pt x="1460" y="1666"/>
                      <a:pt x="1468" y="1657"/>
                      <a:pt x="1468" y="1657"/>
                    </a:cubicBezTo>
                    <a:cubicBezTo>
                      <a:pt x="1492" y="1659"/>
                      <a:pt x="1492" y="1659"/>
                      <a:pt x="1492" y="1659"/>
                    </a:cubicBezTo>
                    <a:cubicBezTo>
                      <a:pt x="1492" y="1653"/>
                      <a:pt x="1493" y="1646"/>
                      <a:pt x="1495" y="1642"/>
                    </a:cubicBezTo>
                    <a:cubicBezTo>
                      <a:pt x="1499" y="1634"/>
                      <a:pt x="1518" y="1657"/>
                      <a:pt x="1524" y="1657"/>
                    </a:cubicBezTo>
                    <a:cubicBezTo>
                      <a:pt x="1530" y="1657"/>
                      <a:pt x="1539" y="1641"/>
                      <a:pt x="1539" y="1641"/>
                    </a:cubicBezTo>
                    <a:cubicBezTo>
                      <a:pt x="1550" y="1653"/>
                      <a:pt x="1550" y="1653"/>
                      <a:pt x="1550" y="1653"/>
                    </a:cubicBezTo>
                    <a:cubicBezTo>
                      <a:pt x="1549" y="1640"/>
                      <a:pt x="1549" y="1640"/>
                      <a:pt x="1549" y="1640"/>
                    </a:cubicBezTo>
                    <a:cubicBezTo>
                      <a:pt x="1554" y="1639"/>
                      <a:pt x="1554" y="1639"/>
                      <a:pt x="1554" y="1639"/>
                    </a:cubicBezTo>
                    <a:cubicBezTo>
                      <a:pt x="1563" y="1652"/>
                      <a:pt x="1563" y="1652"/>
                      <a:pt x="1563" y="1652"/>
                    </a:cubicBezTo>
                    <a:cubicBezTo>
                      <a:pt x="1563" y="1652"/>
                      <a:pt x="1562" y="1657"/>
                      <a:pt x="1575" y="1656"/>
                    </a:cubicBezTo>
                    <a:cubicBezTo>
                      <a:pt x="1588" y="1655"/>
                      <a:pt x="1571" y="1639"/>
                      <a:pt x="1571" y="1639"/>
                    </a:cubicBezTo>
                    <a:cubicBezTo>
                      <a:pt x="1582" y="1639"/>
                      <a:pt x="1582" y="1639"/>
                      <a:pt x="1582" y="1639"/>
                    </a:cubicBezTo>
                    <a:cubicBezTo>
                      <a:pt x="1586" y="1646"/>
                      <a:pt x="1586" y="1646"/>
                      <a:pt x="1586" y="1646"/>
                    </a:cubicBezTo>
                    <a:cubicBezTo>
                      <a:pt x="1586" y="1646"/>
                      <a:pt x="1594" y="1642"/>
                      <a:pt x="1601" y="1640"/>
                    </a:cubicBezTo>
                    <a:cubicBezTo>
                      <a:pt x="1608" y="1638"/>
                      <a:pt x="1602" y="1624"/>
                      <a:pt x="1606" y="1619"/>
                    </a:cubicBezTo>
                    <a:cubicBezTo>
                      <a:pt x="1610" y="1614"/>
                      <a:pt x="1625" y="1610"/>
                      <a:pt x="1625" y="1610"/>
                    </a:cubicBezTo>
                    <a:cubicBezTo>
                      <a:pt x="1647" y="1632"/>
                      <a:pt x="1647" y="1632"/>
                      <a:pt x="1647" y="1632"/>
                    </a:cubicBezTo>
                    <a:cubicBezTo>
                      <a:pt x="1668" y="1627"/>
                      <a:pt x="1668" y="1627"/>
                      <a:pt x="1668" y="1627"/>
                    </a:cubicBezTo>
                    <a:cubicBezTo>
                      <a:pt x="1673" y="1635"/>
                      <a:pt x="1673" y="1635"/>
                      <a:pt x="1673" y="1635"/>
                    </a:cubicBezTo>
                    <a:cubicBezTo>
                      <a:pt x="1673" y="1635"/>
                      <a:pt x="1693" y="1634"/>
                      <a:pt x="1698" y="1642"/>
                    </a:cubicBezTo>
                    <a:cubicBezTo>
                      <a:pt x="1703" y="1650"/>
                      <a:pt x="1687" y="1657"/>
                      <a:pt x="1687" y="1657"/>
                    </a:cubicBezTo>
                    <a:cubicBezTo>
                      <a:pt x="1691" y="1667"/>
                      <a:pt x="1691" y="1667"/>
                      <a:pt x="1691" y="1667"/>
                    </a:cubicBezTo>
                    <a:cubicBezTo>
                      <a:pt x="1698" y="1671"/>
                      <a:pt x="1698" y="1671"/>
                      <a:pt x="1698" y="1671"/>
                    </a:cubicBezTo>
                    <a:cubicBezTo>
                      <a:pt x="1698" y="1684"/>
                      <a:pt x="1698" y="1684"/>
                      <a:pt x="1698" y="1684"/>
                    </a:cubicBezTo>
                    <a:cubicBezTo>
                      <a:pt x="1709" y="1685"/>
                      <a:pt x="1709" y="1685"/>
                      <a:pt x="1709" y="1685"/>
                    </a:cubicBezTo>
                    <a:cubicBezTo>
                      <a:pt x="1709" y="1685"/>
                      <a:pt x="1713" y="1690"/>
                      <a:pt x="1720" y="1697"/>
                    </a:cubicBezTo>
                    <a:cubicBezTo>
                      <a:pt x="1727" y="1704"/>
                      <a:pt x="1740" y="1701"/>
                      <a:pt x="1748" y="1702"/>
                    </a:cubicBezTo>
                    <a:cubicBezTo>
                      <a:pt x="1752" y="1702"/>
                      <a:pt x="1755" y="1704"/>
                      <a:pt x="1757" y="1705"/>
                    </a:cubicBezTo>
                    <a:cubicBezTo>
                      <a:pt x="1786" y="1686"/>
                      <a:pt x="1786" y="1686"/>
                      <a:pt x="1786" y="1686"/>
                    </a:cubicBezTo>
                    <a:cubicBezTo>
                      <a:pt x="1798" y="1694"/>
                      <a:pt x="1798" y="1694"/>
                      <a:pt x="1798" y="1694"/>
                    </a:cubicBezTo>
                    <a:cubicBezTo>
                      <a:pt x="1798" y="1694"/>
                      <a:pt x="1843" y="1694"/>
                      <a:pt x="1849" y="1705"/>
                    </a:cubicBezTo>
                    <a:cubicBezTo>
                      <a:pt x="1854" y="1717"/>
                      <a:pt x="1839" y="1739"/>
                      <a:pt x="1846" y="1750"/>
                    </a:cubicBezTo>
                    <a:cubicBezTo>
                      <a:pt x="1854" y="1761"/>
                      <a:pt x="1875" y="1776"/>
                      <a:pt x="1875" y="1776"/>
                    </a:cubicBezTo>
                    <a:cubicBezTo>
                      <a:pt x="1889" y="1774"/>
                      <a:pt x="1889" y="1774"/>
                      <a:pt x="1889" y="1774"/>
                    </a:cubicBezTo>
                    <a:cubicBezTo>
                      <a:pt x="1889" y="1762"/>
                      <a:pt x="1889" y="1762"/>
                      <a:pt x="1889" y="1762"/>
                    </a:cubicBezTo>
                    <a:cubicBezTo>
                      <a:pt x="1889" y="1762"/>
                      <a:pt x="1880" y="1730"/>
                      <a:pt x="1892" y="1713"/>
                    </a:cubicBezTo>
                    <a:cubicBezTo>
                      <a:pt x="1904" y="1697"/>
                      <a:pt x="1931" y="1699"/>
                      <a:pt x="1945" y="1696"/>
                    </a:cubicBezTo>
                    <a:cubicBezTo>
                      <a:pt x="1958" y="1693"/>
                      <a:pt x="2001" y="1684"/>
                      <a:pt x="2001" y="1674"/>
                    </a:cubicBezTo>
                    <a:cubicBezTo>
                      <a:pt x="2002" y="1664"/>
                      <a:pt x="2002" y="1634"/>
                      <a:pt x="2011" y="1632"/>
                    </a:cubicBezTo>
                    <a:cubicBezTo>
                      <a:pt x="2020" y="1630"/>
                      <a:pt x="2027" y="1664"/>
                      <a:pt x="2036" y="1660"/>
                    </a:cubicBezTo>
                    <a:cubicBezTo>
                      <a:pt x="2046" y="1657"/>
                      <a:pt x="2066" y="1626"/>
                      <a:pt x="2066" y="1626"/>
                    </a:cubicBezTo>
                    <a:cubicBezTo>
                      <a:pt x="2077" y="1636"/>
                      <a:pt x="2077" y="1636"/>
                      <a:pt x="2077" y="1636"/>
                    </a:cubicBezTo>
                    <a:cubicBezTo>
                      <a:pt x="2099" y="1629"/>
                      <a:pt x="2099" y="1629"/>
                      <a:pt x="2099" y="1629"/>
                    </a:cubicBezTo>
                    <a:cubicBezTo>
                      <a:pt x="2099" y="1629"/>
                      <a:pt x="2124" y="1636"/>
                      <a:pt x="2136" y="1629"/>
                    </a:cubicBezTo>
                    <a:cubicBezTo>
                      <a:pt x="2149" y="1622"/>
                      <a:pt x="2154" y="1619"/>
                      <a:pt x="2161" y="1614"/>
                    </a:cubicBezTo>
                    <a:cubicBezTo>
                      <a:pt x="2167" y="1609"/>
                      <a:pt x="2196" y="1584"/>
                      <a:pt x="2201" y="1574"/>
                    </a:cubicBezTo>
                    <a:cubicBezTo>
                      <a:pt x="2205" y="1564"/>
                      <a:pt x="2192" y="1544"/>
                      <a:pt x="2192" y="1544"/>
                    </a:cubicBezTo>
                    <a:cubicBezTo>
                      <a:pt x="2205" y="1544"/>
                      <a:pt x="2205" y="1544"/>
                      <a:pt x="2205" y="1544"/>
                    </a:cubicBezTo>
                    <a:cubicBezTo>
                      <a:pt x="2211" y="1524"/>
                      <a:pt x="2211" y="1524"/>
                      <a:pt x="2211" y="1524"/>
                    </a:cubicBezTo>
                    <a:cubicBezTo>
                      <a:pt x="2226" y="1525"/>
                      <a:pt x="2226" y="1525"/>
                      <a:pt x="2226" y="1525"/>
                    </a:cubicBezTo>
                    <a:cubicBezTo>
                      <a:pt x="2233" y="1500"/>
                      <a:pt x="2233" y="1500"/>
                      <a:pt x="2233" y="1500"/>
                    </a:cubicBezTo>
                    <a:cubicBezTo>
                      <a:pt x="2241" y="1500"/>
                      <a:pt x="2241" y="1500"/>
                      <a:pt x="2241" y="1500"/>
                    </a:cubicBezTo>
                    <a:cubicBezTo>
                      <a:pt x="2245" y="1473"/>
                      <a:pt x="2245" y="1473"/>
                      <a:pt x="2245" y="1473"/>
                    </a:cubicBezTo>
                    <a:cubicBezTo>
                      <a:pt x="2245" y="1473"/>
                      <a:pt x="2259" y="1478"/>
                      <a:pt x="2259" y="1456"/>
                    </a:cubicBezTo>
                    <a:cubicBezTo>
                      <a:pt x="2259" y="1434"/>
                      <a:pt x="2246" y="1437"/>
                      <a:pt x="2251" y="1429"/>
                    </a:cubicBezTo>
                    <a:cubicBezTo>
                      <a:pt x="2255" y="1420"/>
                      <a:pt x="2274" y="1423"/>
                      <a:pt x="2274" y="1405"/>
                    </a:cubicBezTo>
                    <a:cubicBezTo>
                      <a:pt x="2275" y="1388"/>
                      <a:pt x="2263" y="1388"/>
                      <a:pt x="2264" y="1381"/>
                    </a:cubicBezTo>
                    <a:cubicBezTo>
                      <a:pt x="2264" y="1373"/>
                      <a:pt x="2275" y="1370"/>
                      <a:pt x="2275" y="1370"/>
                    </a:cubicBezTo>
                    <a:cubicBezTo>
                      <a:pt x="2276" y="1344"/>
                      <a:pt x="2276" y="1344"/>
                      <a:pt x="2276" y="1344"/>
                    </a:cubicBezTo>
                    <a:cubicBezTo>
                      <a:pt x="2276" y="1344"/>
                      <a:pt x="2303" y="1336"/>
                      <a:pt x="2310" y="1320"/>
                    </a:cubicBezTo>
                    <a:cubicBezTo>
                      <a:pt x="2317" y="1304"/>
                      <a:pt x="2300" y="1303"/>
                      <a:pt x="2300" y="1303"/>
                    </a:cubicBezTo>
                    <a:cubicBezTo>
                      <a:pt x="2300" y="1303"/>
                      <a:pt x="2332" y="1298"/>
                      <a:pt x="2332" y="1289"/>
                    </a:cubicBezTo>
                    <a:cubicBezTo>
                      <a:pt x="2333" y="1280"/>
                      <a:pt x="2314" y="1275"/>
                      <a:pt x="2314" y="1275"/>
                    </a:cubicBezTo>
                    <a:cubicBezTo>
                      <a:pt x="2314" y="1275"/>
                      <a:pt x="2352" y="1241"/>
                      <a:pt x="2335" y="1231"/>
                    </a:cubicBezTo>
                    <a:cubicBezTo>
                      <a:pt x="2318" y="1222"/>
                      <a:pt x="2238" y="1244"/>
                      <a:pt x="2238" y="1244"/>
                    </a:cubicBezTo>
                    <a:cubicBezTo>
                      <a:pt x="2228" y="1233"/>
                      <a:pt x="2228" y="1233"/>
                      <a:pt x="2228" y="1233"/>
                    </a:cubicBezTo>
                    <a:cubicBezTo>
                      <a:pt x="2253" y="1232"/>
                      <a:pt x="2253" y="1232"/>
                      <a:pt x="2253" y="1232"/>
                    </a:cubicBezTo>
                    <a:cubicBezTo>
                      <a:pt x="2253" y="1232"/>
                      <a:pt x="2253" y="1217"/>
                      <a:pt x="2263" y="1213"/>
                    </a:cubicBezTo>
                    <a:cubicBezTo>
                      <a:pt x="2273" y="1209"/>
                      <a:pt x="2292" y="1207"/>
                      <a:pt x="2292" y="1207"/>
                    </a:cubicBezTo>
                    <a:cubicBezTo>
                      <a:pt x="2292" y="1207"/>
                      <a:pt x="2279" y="1183"/>
                      <a:pt x="2275" y="1182"/>
                    </a:cubicBezTo>
                    <a:cubicBezTo>
                      <a:pt x="2271" y="1181"/>
                      <a:pt x="2248" y="1175"/>
                      <a:pt x="2248" y="1175"/>
                    </a:cubicBezTo>
                    <a:cubicBezTo>
                      <a:pt x="2240" y="1164"/>
                      <a:pt x="2240" y="1164"/>
                      <a:pt x="2240" y="1164"/>
                    </a:cubicBezTo>
                    <a:cubicBezTo>
                      <a:pt x="2231" y="1165"/>
                      <a:pt x="2231" y="1165"/>
                      <a:pt x="2231" y="1165"/>
                    </a:cubicBezTo>
                    <a:cubicBezTo>
                      <a:pt x="2231" y="1165"/>
                      <a:pt x="2222" y="1153"/>
                      <a:pt x="2215" y="1152"/>
                    </a:cubicBezTo>
                    <a:cubicBezTo>
                      <a:pt x="2208" y="1151"/>
                      <a:pt x="2190" y="1157"/>
                      <a:pt x="2190" y="1157"/>
                    </a:cubicBezTo>
                    <a:cubicBezTo>
                      <a:pt x="2167" y="1126"/>
                      <a:pt x="2167" y="1126"/>
                      <a:pt x="2167" y="1126"/>
                    </a:cubicBezTo>
                    <a:cubicBezTo>
                      <a:pt x="2167" y="1126"/>
                      <a:pt x="2188" y="1147"/>
                      <a:pt x="2194" y="1145"/>
                    </a:cubicBezTo>
                    <a:cubicBezTo>
                      <a:pt x="2200" y="1143"/>
                      <a:pt x="2207" y="1139"/>
                      <a:pt x="2207" y="1139"/>
                    </a:cubicBezTo>
                    <a:cubicBezTo>
                      <a:pt x="2226" y="1144"/>
                      <a:pt x="2226" y="1144"/>
                      <a:pt x="2226" y="1144"/>
                    </a:cubicBezTo>
                    <a:cubicBezTo>
                      <a:pt x="2236" y="1155"/>
                      <a:pt x="2236" y="1155"/>
                      <a:pt x="2236" y="1155"/>
                    </a:cubicBezTo>
                    <a:cubicBezTo>
                      <a:pt x="2245" y="1151"/>
                      <a:pt x="2245" y="1151"/>
                      <a:pt x="2245" y="1151"/>
                    </a:cubicBezTo>
                    <a:cubicBezTo>
                      <a:pt x="2276" y="1161"/>
                      <a:pt x="2276" y="1161"/>
                      <a:pt x="2276" y="1161"/>
                    </a:cubicBezTo>
                    <a:cubicBezTo>
                      <a:pt x="2263" y="1144"/>
                      <a:pt x="2263" y="1144"/>
                      <a:pt x="2263" y="1144"/>
                    </a:cubicBezTo>
                    <a:cubicBezTo>
                      <a:pt x="2252" y="1142"/>
                      <a:pt x="2252" y="1142"/>
                      <a:pt x="2252" y="1142"/>
                    </a:cubicBezTo>
                    <a:cubicBezTo>
                      <a:pt x="2252" y="1142"/>
                      <a:pt x="2251" y="1120"/>
                      <a:pt x="2243" y="1119"/>
                    </a:cubicBezTo>
                    <a:cubicBezTo>
                      <a:pt x="2235" y="1118"/>
                      <a:pt x="2223" y="1115"/>
                      <a:pt x="2218" y="1111"/>
                    </a:cubicBezTo>
                    <a:cubicBezTo>
                      <a:pt x="2213" y="1107"/>
                      <a:pt x="2211" y="1088"/>
                      <a:pt x="2211" y="1088"/>
                    </a:cubicBezTo>
                    <a:cubicBezTo>
                      <a:pt x="2157" y="1022"/>
                      <a:pt x="2157" y="1022"/>
                      <a:pt x="2157" y="1022"/>
                    </a:cubicBezTo>
                    <a:cubicBezTo>
                      <a:pt x="2135" y="1016"/>
                      <a:pt x="2135" y="1016"/>
                      <a:pt x="2135" y="1016"/>
                    </a:cubicBezTo>
                    <a:cubicBezTo>
                      <a:pt x="2112" y="998"/>
                      <a:pt x="2112" y="998"/>
                      <a:pt x="2112" y="998"/>
                    </a:cubicBezTo>
                    <a:cubicBezTo>
                      <a:pt x="2097" y="1000"/>
                      <a:pt x="2097" y="1000"/>
                      <a:pt x="2097" y="1000"/>
                    </a:cubicBezTo>
                    <a:cubicBezTo>
                      <a:pt x="2097" y="1000"/>
                      <a:pt x="2084" y="975"/>
                      <a:pt x="2090" y="971"/>
                    </a:cubicBezTo>
                    <a:cubicBezTo>
                      <a:pt x="2096" y="967"/>
                      <a:pt x="2114" y="955"/>
                      <a:pt x="2114" y="946"/>
                    </a:cubicBezTo>
                    <a:cubicBezTo>
                      <a:pt x="2114" y="937"/>
                      <a:pt x="2107" y="919"/>
                      <a:pt x="2107" y="919"/>
                    </a:cubicBezTo>
                    <a:cubicBezTo>
                      <a:pt x="2107" y="919"/>
                      <a:pt x="2124" y="936"/>
                      <a:pt x="2132" y="930"/>
                    </a:cubicBezTo>
                    <a:cubicBezTo>
                      <a:pt x="2140" y="924"/>
                      <a:pt x="2131" y="897"/>
                      <a:pt x="2131" y="897"/>
                    </a:cubicBezTo>
                    <a:cubicBezTo>
                      <a:pt x="2146" y="898"/>
                      <a:pt x="2146" y="898"/>
                      <a:pt x="2146" y="898"/>
                    </a:cubicBezTo>
                    <a:cubicBezTo>
                      <a:pt x="2171" y="879"/>
                      <a:pt x="2171" y="879"/>
                      <a:pt x="2171" y="879"/>
                    </a:cubicBezTo>
                    <a:cubicBezTo>
                      <a:pt x="2171" y="879"/>
                      <a:pt x="2191" y="885"/>
                      <a:pt x="2196" y="884"/>
                    </a:cubicBezTo>
                    <a:cubicBezTo>
                      <a:pt x="2201" y="883"/>
                      <a:pt x="2192" y="869"/>
                      <a:pt x="2192" y="869"/>
                    </a:cubicBezTo>
                    <a:cubicBezTo>
                      <a:pt x="2196" y="853"/>
                      <a:pt x="2196" y="853"/>
                      <a:pt x="2196" y="853"/>
                    </a:cubicBezTo>
                    <a:cubicBezTo>
                      <a:pt x="2174" y="853"/>
                      <a:pt x="2174" y="853"/>
                      <a:pt x="2174" y="853"/>
                    </a:cubicBezTo>
                    <a:cubicBezTo>
                      <a:pt x="2166" y="846"/>
                      <a:pt x="2166" y="846"/>
                      <a:pt x="2166" y="846"/>
                    </a:cubicBezTo>
                    <a:cubicBezTo>
                      <a:pt x="2161" y="854"/>
                      <a:pt x="2161" y="854"/>
                      <a:pt x="2161" y="854"/>
                    </a:cubicBezTo>
                    <a:cubicBezTo>
                      <a:pt x="2140" y="851"/>
                      <a:pt x="2140" y="851"/>
                      <a:pt x="2140" y="851"/>
                    </a:cubicBezTo>
                    <a:cubicBezTo>
                      <a:pt x="2140" y="851"/>
                      <a:pt x="2124" y="833"/>
                      <a:pt x="2111" y="833"/>
                    </a:cubicBezTo>
                    <a:cubicBezTo>
                      <a:pt x="2098" y="833"/>
                      <a:pt x="2080" y="856"/>
                      <a:pt x="2079" y="861"/>
                    </a:cubicBezTo>
                    <a:cubicBezTo>
                      <a:pt x="2078" y="866"/>
                      <a:pt x="2074" y="875"/>
                      <a:pt x="2064" y="873"/>
                    </a:cubicBezTo>
                    <a:cubicBezTo>
                      <a:pt x="2054" y="871"/>
                      <a:pt x="2032" y="865"/>
                      <a:pt x="2030" y="851"/>
                    </a:cubicBezTo>
                    <a:cubicBezTo>
                      <a:pt x="2028" y="837"/>
                      <a:pt x="2020" y="820"/>
                      <a:pt x="2014" y="816"/>
                    </a:cubicBezTo>
                    <a:cubicBezTo>
                      <a:pt x="2008" y="812"/>
                      <a:pt x="2004" y="819"/>
                      <a:pt x="2004" y="819"/>
                    </a:cubicBezTo>
                    <a:cubicBezTo>
                      <a:pt x="2004" y="828"/>
                      <a:pt x="2004" y="828"/>
                      <a:pt x="2004" y="828"/>
                    </a:cubicBezTo>
                    <a:cubicBezTo>
                      <a:pt x="1996" y="816"/>
                      <a:pt x="1996" y="816"/>
                      <a:pt x="1996" y="816"/>
                    </a:cubicBezTo>
                    <a:cubicBezTo>
                      <a:pt x="1996" y="816"/>
                      <a:pt x="1968" y="819"/>
                      <a:pt x="1959" y="810"/>
                    </a:cubicBezTo>
                    <a:cubicBezTo>
                      <a:pt x="1950" y="801"/>
                      <a:pt x="1939" y="782"/>
                      <a:pt x="1942" y="776"/>
                    </a:cubicBezTo>
                    <a:cubicBezTo>
                      <a:pt x="1945" y="770"/>
                      <a:pt x="1944" y="760"/>
                      <a:pt x="1944" y="760"/>
                    </a:cubicBezTo>
                    <a:cubicBezTo>
                      <a:pt x="1955" y="759"/>
                      <a:pt x="1955" y="759"/>
                      <a:pt x="1955" y="759"/>
                    </a:cubicBezTo>
                    <a:cubicBezTo>
                      <a:pt x="1955" y="759"/>
                      <a:pt x="1961" y="768"/>
                      <a:pt x="1965" y="767"/>
                    </a:cubicBezTo>
                    <a:cubicBezTo>
                      <a:pt x="1969" y="766"/>
                      <a:pt x="1975" y="758"/>
                      <a:pt x="1975" y="758"/>
                    </a:cubicBezTo>
                    <a:cubicBezTo>
                      <a:pt x="1975" y="758"/>
                      <a:pt x="1988" y="766"/>
                      <a:pt x="1997" y="758"/>
                    </a:cubicBezTo>
                    <a:cubicBezTo>
                      <a:pt x="2006" y="750"/>
                      <a:pt x="1998" y="742"/>
                      <a:pt x="1998" y="742"/>
                    </a:cubicBezTo>
                    <a:cubicBezTo>
                      <a:pt x="1998" y="742"/>
                      <a:pt x="1997" y="718"/>
                      <a:pt x="2003" y="714"/>
                    </a:cubicBezTo>
                    <a:cubicBezTo>
                      <a:pt x="2009" y="710"/>
                      <a:pt x="2028" y="718"/>
                      <a:pt x="2032" y="707"/>
                    </a:cubicBezTo>
                    <a:cubicBezTo>
                      <a:pt x="2036" y="696"/>
                      <a:pt x="2037" y="683"/>
                      <a:pt x="2037" y="683"/>
                    </a:cubicBezTo>
                    <a:cubicBezTo>
                      <a:pt x="2049" y="676"/>
                      <a:pt x="2049" y="676"/>
                      <a:pt x="2049" y="676"/>
                    </a:cubicBezTo>
                    <a:cubicBezTo>
                      <a:pt x="2043" y="668"/>
                      <a:pt x="2043" y="668"/>
                      <a:pt x="2043" y="668"/>
                    </a:cubicBezTo>
                    <a:cubicBezTo>
                      <a:pt x="2068" y="675"/>
                      <a:pt x="2068" y="675"/>
                      <a:pt x="2068" y="675"/>
                    </a:cubicBezTo>
                    <a:cubicBezTo>
                      <a:pt x="2079" y="665"/>
                      <a:pt x="2079" y="665"/>
                      <a:pt x="2079" y="665"/>
                    </a:cubicBezTo>
                    <a:cubicBezTo>
                      <a:pt x="2079" y="665"/>
                      <a:pt x="2110" y="688"/>
                      <a:pt x="2108" y="702"/>
                    </a:cubicBezTo>
                    <a:cubicBezTo>
                      <a:pt x="2106" y="716"/>
                      <a:pt x="2088" y="719"/>
                      <a:pt x="2087" y="728"/>
                    </a:cubicBezTo>
                    <a:cubicBezTo>
                      <a:pt x="2086" y="737"/>
                      <a:pt x="2091" y="752"/>
                      <a:pt x="2098" y="752"/>
                    </a:cubicBezTo>
                    <a:cubicBezTo>
                      <a:pt x="2105" y="752"/>
                      <a:pt x="2114" y="749"/>
                      <a:pt x="2114" y="749"/>
                    </a:cubicBezTo>
                    <a:cubicBezTo>
                      <a:pt x="2109" y="767"/>
                      <a:pt x="2109" y="767"/>
                      <a:pt x="2109" y="767"/>
                    </a:cubicBezTo>
                    <a:cubicBezTo>
                      <a:pt x="2109" y="767"/>
                      <a:pt x="2090" y="784"/>
                      <a:pt x="2099" y="786"/>
                    </a:cubicBezTo>
                    <a:cubicBezTo>
                      <a:pt x="2108" y="788"/>
                      <a:pt x="2122" y="774"/>
                      <a:pt x="2122" y="774"/>
                    </a:cubicBezTo>
                    <a:cubicBezTo>
                      <a:pt x="2122" y="774"/>
                      <a:pt x="2126" y="775"/>
                      <a:pt x="2131" y="770"/>
                    </a:cubicBezTo>
                    <a:cubicBezTo>
                      <a:pt x="2136" y="765"/>
                      <a:pt x="2135" y="750"/>
                      <a:pt x="2135" y="750"/>
                    </a:cubicBezTo>
                    <a:cubicBezTo>
                      <a:pt x="2135" y="750"/>
                      <a:pt x="2176" y="729"/>
                      <a:pt x="2180" y="726"/>
                    </a:cubicBezTo>
                    <a:cubicBezTo>
                      <a:pt x="2184" y="723"/>
                      <a:pt x="2205" y="725"/>
                      <a:pt x="2205" y="725"/>
                    </a:cubicBezTo>
                    <a:cubicBezTo>
                      <a:pt x="2212" y="714"/>
                      <a:pt x="2212" y="714"/>
                      <a:pt x="2212" y="714"/>
                    </a:cubicBezTo>
                    <a:cubicBezTo>
                      <a:pt x="2210" y="712"/>
                      <a:pt x="2208" y="706"/>
                      <a:pt x="2218" y="698"/>
                    </a:cubicBezTo>
                    <a:cubicBezTo>
                      <a:pt x="2230" y="688"/>
                      <a:pt x="2237" y="687"/>
                      <a:pt x="2252" y="675"/>
                    </a:cubicBezTo>
                    <a:cubicBezTo>
                      <a:pt x="2267" y="663"/>
                      <a:pt x="2262" y="625"/>
                      <a:pt x="2266" y="623"/>
                    </a:cubicBezTo>
                    <a:cubicBezTo>
                      <a:pt x="2270" y="621"/>
                      <a:pt x="2285" y="632"/>
                      <a:pt x="2292" y="637"/>
                    </a:cubicBezTo>
                    <a:cubicBezTo>
                      <a:pt x="2299" y="642"/>
                      <a:pt x="2339" y="641"/>
                      <a:pt x="2339" y="641"/>
                    </a:cubicBezTo>
                    <a:cubicBezTo>
                      <a:pt x="2340" y="631"/>
                      <a:pt x="2340" y="631"/>
                      <a:pt x="2340" y="631"/>
                    </a:cubicBezTo>
                    <a:cubicBezTo>
                      <a:pt x="2340" y="631"/>
                      <a:pt x="2312" y="618"/>
                      <a:pt x="2318" y="610"/>
                    </a:cubicBezTo>
                    <a:cubicBezTo>
                      <a:pt x="2324" y="602"/>
                      <a:pt x="2348" y="618"/>
                      <a:pt x="2358" y="609"/>
                    </a:cubicBezTo>
                    <a:cubicBezTo>
                      <a:pt x="2368" y="600"/>
                      <a:pt x="2358" y="588"/>
                      <a:pt x="2358" y="588"/>
                    </a:cubicBezTo>
                    <a:cubicBezTo>
                      <a:pt x="2358" y="588"/>
                      <a:pt x="2374" y="592"/>
                      <a:pt x="2376" y="587"/>
                    </a:cubicBezTo>
                    <a:cubicBezTo>
                      <a:pt x="2378" y="582"/>
                      <a:pt x="2365" y="560"/>
                      <a:pt x="2365" y="560"/>
                    </a:cubicBezTo>
                    <a:cubicBezTo>
                      <a:pt x="2387" y="560"/>
                      <a:pt x="2387" y="560"/>
                      <a:pt x="2387" y="560"/>
                    </a:cubicBezTo>
                    <a:cubicBezTo>
                      <a:pt x="2397" y="577"/>
                      <a:pt x="2397" y="577"/>
                      <a:pt x="2397" y="577"/>
                    </a:cubicBezTo>
                    <a:cubicBezTo>
                      <a:pt x="2404" y="559"/>
                      <a:pt x="2404" y="559"/>
                      <a:pt x="2404" y="559"/>
                    </a:cubicBezTo>
                    <a:cubicBezTo>
                      <a:pt x="2421" y="563"/>
                      <a:pt x="2421" y="563"/>
                      <a:pt x="2421" y="563"/>
                    </a:cubicBezTo>
                    <a:cubicBezTo>
                      <a:pt x="2420" y="540"/>
                      <a:pt x="2420" y="540"/>
                      <a:pt x="2420" y="540"/>
                    </a:cubicBezTo>
                    <a:cubicBezTo>
                      <a:pt x="2420" y="540"/>
                      <a:pt x="2409" y="529"/>
                      <a:pt x="2407" y="523"/>
                    </a:cubicBezTo>
                    <a:cubicBezTo>
                      <a:pt x="2405" y="517"/>
                      <a:pt x="2401" y="498"/>
                      <a:pt x="2387" y="485"/>
                    </a:cubicBezTo>
                    <a:cubicBezTo>
                      <a:pt x="2373" y="472"/>
                      <a:pt x="2358" y="471"/>
                      <a:pt x="2361" y="461"/>
                    </a:cubicBezTo>
                    <a:cubicBezTo>
                      <a:pt x="2364" y="451"/>
                      <a:pt x="2377" y="460"/>
                      <a:pt x="2379" y="455"/>
                    </a:cubicBezTo>
                    <a:cubicBezTo>
                      <a:pt x="2381" y="450"/>
                      <a:pt x="2369" y="444"/>
                      <a:pt x="2380" y="439"/>
                    </a:cubicBezTo>
                    <a:cubicBezTo>
                      <a:pt x="2391" y="434"/>
                      <a:pt x="2427" y="457"/>
                      <a:pt x="2434" y="451"/>
                    </a:cubicBezTo>
                    <a:cubicBezTo>
                      <a:pt x="2441" y="445"/>
                      <a:pt x="2439" y="444"/>
                      <a:pt x="2434" y="432"/>
                    </a:cubicBezTo>
                    <a:cubicBezTo>
                      <a:pt x="2429" y="420"/>
                      <a:pt x="2441" y="416"/>
                      <a:pt x="2441" y="416"/>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8" name="United Arab Emirates"/>
              <p:cNvSpPr>
                <a:spLocks/>
              </p:cNvSpPr>
              <p:nvPr/>
            </p:nvSpPr>
            <p:spPr bwMode="gray">
              <a:xfrm>
                <a:off x="6956281" y="3283822"/>
                <a:ext cx="125434" cy="119008"/>
              </a:xfrm>
              <a:custGeom>
                <a:avLst/>
                <a:gdLst>
                  <a:gd name="T0" fmla="*/ 198 w 224"/>
                  <a:gd name="T1" fmla="*/ 84 h 215"/>
                  <a:gd name="T2" fmla="*/ 208 w 224"/>
                  <a:gd name="T3" fmla="*/ 97 h 215"/>
                  <a:gd name="T4" fmla="*/ 224 w 224"/>
                  <a:gd name="T5" fmla="*/ 91 h 215"/>
                  <a:gd name="T6" fmla="*/ 214 w 224"/>
                  <a:gd name="T7" fmla="*/ 51 h 215"/>
                  <a:gd name="T8" fmla="*/ 215 w 224"/>
                  <a:gd name="T9" fmla="*/ 3 h 215"/>
                  <a:gd name="T10" fmla="*/ 186 w 224"/>
                  <a:gd name="T11" fmla="*/ 51 h 215"/>
                  <a:gd name="T12" fmla="*/ 166 w 224"/>
                  <a:gd name="T13" fmla="*/ 61 h 215"/>
                  <a:gd name="T14" fmla="*/ 131 w 224"/>
                  <a:gd name="T15" fmla="*/ 102 h 215"/>
                  <a:gd name="T16" fmla="*/ 122 w 224"/>
                  <a:gd name="T17" fmla="*/ 131 h 215"/>
                  <a:gd name="T18" fmla="*/ 62 w 224"/>
                  <a:gd name="T19" fmla="*/ 127 h 215"/>
                  <a:gd name="T20" fmla="*/ 16 w 224"/>
                  <a:gd name="T21" fmla="*/ 140 h 215"/>
                  <a:gd name="T22" fmla="*/ 1 w 224"/>
                  <a:gd name="T23" fmla="*/ 127 h 215"/>
                  <a:gd name="T24" fmla="*/ 5 w 224"/>
                  <a:gd name="T25" fmla="*/ 145 h 215"/>
                  <a:gd name="T26" fmla="*/ 52 w 224"/>
                  <a:gd name="T27" fmla="*/ 200 h 215"/>
                  <a:gd name="T28" fmla="*/ 177 w 224"/>
                  <a:gd name="T29" fmla="*/ 215 h 215"/>
                  <a:gd name="T30" fmla="*/ 168 w 224"/>
                  <a:gd name="T31" fmla="*/ 192 h 215"/>
                  <a:gd name="T32" fmla="*/ 181 w 224"/>
                  <a:gd name="T33" fmla="*/ 163 h 215"/>
                  <a:gd name="T34" fmla="*/ 189 w 224"/>
                  <a:gd name="T35" fmla="*/ 136 h 215"/>
                  <a:gd name="T36" fmla="*/ 201 w 224"/>
                  <a:gd name="T37" fmla="*/ 135 h 215"/>
                  <a:gd name="T38" fmla="*/ 191 w 224"/>
                  <a:gd name="T39" fmla="*/ 118 h 215"/>
                  <a:gd name="T40" fmla="*/ 198 w 224"/>
                  <a:gd name="T41" fmla="*/ 8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4" h="215">
                    <a:moveTo>
                      <a:pt x="198" y="84"/>
                    </a:moveTo>
                    <a:cubicBezTo>
                      <a:pt x="202" y="84"/>
                      <a:pt x="208" y="97"/>
                      <a:pt x="208" y="97"/>
                    </a:cubicBezTo>
                    <a:cubicBezTo>
                      <a:pt x="224" y="91"/>
                      <a:pt x="224" y="91"/>
                      <a:pt x="224" y="91"/>
                    </a:cubicBezTo>
                    <a:cubicBezTo>
                      <a:pt x="219" y="78"/>
                      <a:pt x="212" y="63"/>
                      <a:pt x="214" y="51"/>
                    </a:cubicBezTo>
                    <a:cubicBezTo>
                      <a:pt x="217" y="34"/>
                      <a:pt x="222" y="6"/>
                      <a:pt x="215" y="3"/>
                    </a:cubicBezTo>
                    <a:cubicBezTo>
                      <a:pt x="207" y="0"/>
                      <a:pt x="186" y="51"/>
                      <a:pt x="186" y="51"/>
                    </a:cubicBezTo>
                    <a:cubicBezTo>
                      <a:pt x="186" y="51"/>
                      <a:pt x="172" y="53"/>
                      <a:pt x="166" y="61"/>
                    </a:cubicBezTo>
                    <a:cubicBezTo>
                      <a:pt x="161" y="70"/>
                      <a:pt x="131" y="102"/>
                      <a:pt x="131" y="102"/>
                    </a:cubicBezTo>
                    <a:cubicBezTo>
                      <a:pt x="131" y="102"/>
                      <a:pt x="131" y="130"/>
                      <a:pt x="122" y="131"/>
                    </a:cubicBezTo>
                    <a:cubicBezTo>
                      <a:pt x="113" y="132"/>
                      <a:pt x="69" y="127"/>
                      <a:pt x="62" y="127"/>
                    </a:cubicBezTo>
                    <a:cubicBezTo>
                      <a:pt x="56" y="127"/>
                      <a:pt x="25" y="144"/>
                      <a:pt x="16" y="140"/>
                    </a:cubicBezTo>
                    <a:cubicBezTo>
                      <a:pt x="11" y="138"/>
                      <a:pt x="5" y="132"/>
                      <a:pt x="1" y="127"/>
                    </a:cubicBezTo>
                    <a:cubicBezTo>
                      <a:pt x="0" y="132"/>
                      <a:pt x="0" y="140"/>
                      <a:pt x="5" y="145"/>
                    </a:cubicBezTo>
                    <a:cubicBezTo>
                      <a:pt x="12" y="152"/>
                      <a:pt x="49" y="200"/>
                      <a:pt x="52" y="200"/>
                    </a:cubicBezTo>
                    <a:cubicBezTo>
                      <a:pt x="54" y="200"/>
                      <a:pt x="143" y="211"/>
                      <a:pt x="177" y="215"/>
                    </a:cubicBezTo>
                    <a:cubicBezTo>
                      <a:pt x="173" y="207"/>
                      <a:pt x="168" y="196"/>
                      <a:pt x="168" y="192"/>
                    </a:cubicBezTo>
                    <a:cubicBezTo>
                      <a:pt x="168" y="186"/>
                      <a:pt x="181" y="163"/>
                      <a:pt x="181" y="163"/>
                    </a:cubicBezTo>
                    <a:cubicBezTo>
                      <a:pt x="181" y="163"/>
                      <a:pt x="187" y="143"/>
                      <a:pt x="189" y="136"/>
                    </a:cubicBezTo>
                    <a:cubicBezTo>
                      <a:pt x="191" y="129"/>
                      <a:pt x="197" y="137"/>
                      <a:pt x="201" y="135"/>
                    </a:cubicBezTo>
                    <a:cubicBezTo>
                      <a:pt x="205" y="133"/>
                      <a:pt x="195" y="122"/>
                      <a:pt x="191" y="118"/>
                    </a:cubicBezTo>
                    <a:cubicBezTo>
                      <a:pt x="187" y="114"/>
                      <a:pt x="194" y="84"/>
                      <a:pt x="198" y="84"/>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9" name="Oman"/>
              <p:cNvSpPr>
                <a:spLocks/>
              </p:cNvSpPr>
              <p:nvPr/>
            </p:nvSpPr>
            <p:spPr bwMode="gray">
              <a:xfrm>
                <a:off x="6980097" y="3329838"/>
                <a:ext cx="203235" cy="249123"/>
              </a:xfrm>
              <a:custGeom>
                <a:avLst/>
                <a:gdLst>
                  <a:gd name="T0" fmla="*/ 169 w 364"/>
                  <a:gd name="T1" fmla="*/ 375 h 445"/>
                  <a:gd name="T2" fmla="*/ 220 w 364"/>
                  <a:gd name="T3" fmla="*/ 358 h 445"/>
                  <a:gd name="T4" fmla="*/ 228 w 364"/>
                  <a:gd name="T5" fmla="*/ 330 h 445"/>
                  <a:gd name="T6" fmla="*/ 269 w 364"/>
                  <a:gd name="T7" fmla="*/ 304 h 445"/>
                  <a:gd name="T8" fmla="*/ 283 w 364"/>
                  <a:gd name="T9" fmla="*/ 249 h 445"/>
                  <a:gd name="T10" fmla="*/ 312 w 364"/>
                  <a:gd name="T11" fmla="*/ 249 h 445"/>
                  <a:gd name="T12" fmla="*/ 318 w 364"/>
                  <a:gd name="T13" fmla="*/ 218 h 445"/>
                  <a:gd name="T14" fmla="*/ 355 w 364"/>
                  <a:gd name="T15" fmla="*/ 184 h 445"/>
                  <a:gd name="T16" fmla="*/ 359 w 364"/>
                  <a:gd name="T17" fmla="*/ 134 h 445"/>
                  <a:gd name="T18" fmla="*/ 339 w 364"/>
                  <a:gd name="T19" fmla="*/ 127 h 445"/>
                  <a:gd name="T20" fmla="*/ 302 w 364"/>
                  <a:gd name="T21" fmla="*/ 74 h 445"/>
                  <a:gd name="T22" fmla="*/ 237 w 364"/>
                  <a:gd name="T23" fmla="*/ 52 h 445"/>
                  <a:gd name="T24" fmla="*/ 191 w 364"/>
                  <a:gd name="T25" fmla="*/ 23 h 445"/>
                  <a:gd name="T26" fmla="*/ 184 w 364"/>
                  <a:gd name="T27" fmla="*/ 7 h 445"/>
                  <a:gd name="T28" fmla="*/ 168 w 364"/>
                  <a:gd name="T29" fmla="*/ 13 h 445"/>
                  <a:gd name="T30" fmla="*/ 158 w 364"/>
                  <a:gd name="T31" fmla="*/ 0 h 445"/>
                  <a:gd name="T32" fmla="*/ 151 w 364"/>
                  <a:gd name="T33" fmla="*/ 34 h 445"/>
                  <a:gd name="T34" fmla="*/ 161 w 364"/>
                  <a:gd name="T35" fmla="*/ 51 h 445"/>
                  <a:gd name="T36" fmla="*/ 149 w 364"/>
                  <a:gd name="T37" fmla="*/ 52 h 445"/>
                  <a:gd name="T38" fmla="*/ 141 w 364"/>
                  <a:gd name="T39" fmla="*/ 79 h 445"/>
                  <a:gd name="T40" fmla="*/ 128 w 364"/>
                  <a:gd name="T41" fmla="*/ 108 h 445"/>
                  <a:gd name="T42" fmla="*/ 141 w 364"/>
                  <a:gd name="T43" fmla="*/ 142 h 445"/>
                  <a:gd name="T44" fmla="*/ 159 w 364"/>
                  <a:gd name="T45" fmla="*/ 161 h 445"/>
                  <a:gd name="T46" fmla="*/ 133 w 364"/>
                  <a:gd name="T47" fmla="*/ 276 h 445"/>
                  <a:gd name="T48" fmla="*/ 0 w 364"/>
                  <a:gd name="T49" fmla="*/ 325 h 445"/>
                  <a:gd name="T50" fmla="*/ 54 w 364"/>
                  <a:gd name="T51" fmla="*/ 445 h 445"/>
                  <a:gd name="T52" fmla="*/ 162 w 364"/>
                  <a:gd name="T53" fmla="*/ 410 h 445"/>
                  <a:gd name="T54" fmla="*/ 169 w 364"/>
                  <a:gd name="T55" fmla="*/ 375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4" h="445">
                    <a:moveTo>
                      <a:pt x="169" y="375"/>
                    </a:moveTo>
                    <a:cubicBezTo>
                      <a:pt x="169" y="375"/>
                      <a:pt x="211" y="369"/>
                      <a:pt x="220" y="358"/>
                    </a:cubicBezTo>
                    <a:cubicBezTo>
                      <a:pt x="228" y="348"/>
                      <a:pt x="228" y="330"/>
                      <a:pt x="228" y="330"/>
                    </a:cubicBezTo>
                    <a:cubicBezTo>
                      <a:pt x="228" y="330"/>
                      <a:pt x="260" y="319"/>
                      <a:pt x="269" y="304"/>
                    </a:cubicBezTo>
                    <a:cubicBezTo>
                      <a:pt x="279" y="288"/>
                      <a:pt x="274" y="250"/>
                      <a:pt x="283" y="249"/>
                    </a:cubicBezTo>
                    <a:cubicBezTo>
                      <a:pt x="292" y="248"/>
                      <a:pt x="302" y="260"/>
                      <a:pt x="312" y="249"/>
                    </a:cubicBezTo>
                    <a:cubicBezTo>
                      <a:pt x="323" y="238"/>
                      <a:pt x="318" y="218"/>
                      <a:pt x="318" y="218"/>
                    </a:cubicBezTo>
                    <a:cubicBezTo>
                      <a:pt x="355" y="184"/>
                      <a:pt x="355" y="184"/>
                      <a:pt x="355" y="184"/>
                    </a:cubicBezTo>
                    <a:cubicBezTo>
                      <a:pt x="355" y="184"/>
                      <a:pt x="364" y="144"/>
                      <a:pt x="359" y="134"/>
                    </a:cubicBezTo>
                    <a:cubicBezTo>
                      <a:pt x="355" y="124"/>
                      <a:pt x="339" y="127"/>
                      <a:pt x="339" y="127"/>
                    </a:cubicBezTo>
                    <a:cubicBezTo>
                      <a:pt x="339" y="127"/>
                      <a:pt x="317" y="87"/>
                      <a:pt x="302" y="74"/>
                    </a:cubicBezTo>
                    <a:cubicBezTo>
                      <a:pt x="287" y="61"/>
                      <a:pt x="237" y="52"/>
                      <a:pt x="237" y="52"/>
                    </a:cubicBezTo>
                    <a:cubicBezTo>
                      <a:pt x="237" y="52"/>
                      <a:pt x="194" y="38"/>
                      <a:pt x="191" y="23"/>
                    </a:cubicBezTo>
                    <a:cubicBezTo>
                      <a:pt x="190" y="18"/>
                      <a:pt x="187" y="13"/>
                      <a:pt x="184" y="7"/>
                    </a:cubicBezTo>
                    <a:cubicBezTo>
                      <a:pt x="168" y="13"/>
                      <a:pt x="168" y="13"/>
                      <a:pt x="168" y="13"/>
                    </a:cubicBezTo>
                    <a:cubicBezTo>
                      <a:pt x="168" y="13"/>
                      <a:pt x="162" y="0"/>
                      <a:pt x="158" y="0"/>
                    </a:cubicBezTo>
                    <a:cubicBezTo>
                      <a:pt x="154" y="0"/>
                      <a:pt x="147" y="30"/>
                      <a:pt x="151" y="34"/>
                    </a:cubicBezTo>
                    <a:cubicBezTo>
                      <a:pt x="155" y="38"/>
                      <a:pt x="165" y="49"/>
                      <a:pt x="161" y="51"/>
                    </a:cubicBezTo>
                    <a:cubicBezTo>
                      <a:pt x="157" y="53"/>
                      <a:pt x="151" y="45"/>
                      <a:pt x="149" y="52"/>
                    </a:cubicBezTo>
                    <a:cubicBezTo>
                      <a:pt x="147" y="59"/>
                      <a:pt x="141" y="79"/>
                      <a:pt x="141" y="79"/>
                    </a:cubicBezTo>
                    <a:cubicBezTo>
                      <a:pt x="141" y="79"/>
                      <a:pt x="128" y="102"/>
                      <a:pt x="128" y="108"/>
                    </a:cubicBezTo>
                    <a:cubicBezTo>
                      <a:pt x="128" y="114"/>
                      <a:pt x="141" y="138"/>
                      <a:pt x="141" y="142"/>
                    </a:cubicBezTo>
                    <a:cubicBezTo>
                      <a:pt x="141" y="146"/>
                      <a:pt x="159" y="161"/>
                      <a:pt x="159" y="161"/>
                    </a:cubicBezTo>
                    <a:cubicBezTo>
                      <a:pt x="133" y="276"/>
                      <a:pt x="133" y="276"/>
                      <a:pt x="133" y="276"/>
                    </a:cubicBezTo>
                    <a:cubicBezTo>
                      <a:pt x="0" y="325"/>
                      <a:pt x="0" y="325"/>
                      <a:pt x="0" y="325"/>
                    </a:cubicBezTo>
                    <a:cubicBezTo>
                      <a:pt x="54" y="445"/>
                      <a:pt x="54" y="445"/>
                      <a:pt x="54" y="445"/>
                    </a:cubicBezTo>
                    <a:cubicBezTo>
                      <a:pt x="81" y="434"/>
                      <a:pt x="159" y="415"/>
                      <a:pt x="162" y="410"/>
                    </a:cubicBezTo>
                    <a:cubicBezTo>
                      <a:pt x="167" y="404"/>
                      <a:pt x="169" y="375"/>
                      <a:pt x="169" y="375"/>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 name="Qatar"/>
              <p:cNvSpPr>
                <a:spLocks/>
              </p:cNvSpPr>
              <p:nvPr/>
            </p:nvSpPr>
            <p:spPr bwMode="gray">
              <a:xfrm>
                <a:off x="6937229" y="3291757"/>
                <a:ext cx="26992" cy="55537"/>
              </a:xfrm>
              <a:custGeom>
                <a:avLst/>
                <a:gdLst>
                  <a:gd name="T0" fmla="*/ 16 w 49"/>
                  <a:gd name="T1" fmla="*/ 90 h 98"/>
                  <a:gd name="T2" fmla="*/ 24 w 49"/>
                  <a:gd name="T3" fmla="*/ 98 h 98"/>
                  <a:gd name="T4" fmla="*/ 30 w 49"/>
                  <a:gd name="T5" fmla="*/ 96 h 98"/>
                  <a:gd name="T6" fmla="*/ 30 w 49"/>
                  <a:gd name="T7" fmla="*/ 95 h 98"/>
                  <a:gd name="T8" fmla="*/ 47 w 49"/>
                  <a:gd name="T9" fmla="*/ 35 h 98"/>
                  <a:gd name="T10" fmla="*/ 22 w 49"/>
                  <a:gd name="T11" fmla="*/ 3 h 98"/>
                  <a:gd name="T12" fmla="*/ 9 w 49"/>
                  <a:gd name="T13" fmla="*/ 47 h 98"/>
                  <a:gd name="T14" fmla="*/ 1 w 49"/>
                  <a:gd name="T15" fmla="*/ 84 h 98"/>
                  <a:gd name="T16" fmla="*/ 0 w 49"/>
                  <a:gd name="T17" fmla="*/ 83 h 98"/>
                  <a:gd name="T18" fmla="*/ 6 w 49"/>
                  <a:gd name="T19" fmla="*/ 93 h 98"/>
                  <a:gd name="T20" fmla="*/ 16 w 49"/>
                  <a:gd name="T21" fmla="*/ 9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98">
                    <a:moveTo>
                      <a:pt x="16" y="90"/>
                    </a:moveTo>
                    <a:cubicBezTo>
                      <a:pt x="24" y="98"/>
                      <a:pt x="24" y="98"/>
                      <a:pt x="24" y="98"/>
                    </a:cubicBezTo>
                    <a:cubicBezTo>
                      <a:pt x="30" y="96"/>
                      <a:pt x="30" y="96"/>
                      <a:pt x="30" y="96"/>
                    </a:cubicBezTo>
                    <a:cubicBezTo>
                      <a:pt x="30" y="96"/>
                      <a:pt x="30" y="95"/>
                      <a:pt x="30" y="95"/>
                    </a:cubicBezTo>
                    <a:cubicBezTo>
                      <a:pt x="35" y="86"/>
                      <a:pt x="49" y="56"/>
                      <a:pt x="47" y="35"/>
                    </a:cubicBezTo>
                    <a:cubicBezTo>
                      <a:pt x="45" y="14"/>
                      <a:pt x="31" y="0"/>
                      <a:pt x="22" y="3"/>
                    </a:cubicBezTo>
                    <a:cubicBezTo>
                      <a:pt x="12" y="6"/>
                      <a:pt x="10" y="32"/>
                      <a:pt x="9" y="47"/>
                    </a:cubicBezTo>
                    <a:cubicBezTo>
                      <a:pt x="9" y="62"/>
                      <a:pt x="9" y="83"/>
                      <a:pt x="1" y="84"/>
                    </a:cubicBezTo>
                    <a:cubicBezTo>
                      <a:pt x="1" y="84"/>
                      <a:pt x="1" y="84"/>
                      <a:pt x="0" y="83"/>
                    </a:cubicBezTo>
                    <a:cubicBezTo>
                      <a:pt x="6" y="93"/>
                      <a:pt x="6" y="93"/>
                      <a:pt x="6" y="93"/>
                    </a:cubicBezTo>
                    <a:lnTo>
                      <a:pt x="16" y="90"/>
                    </a:ln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 name="Pakistan"/>
              <p:cNvSpPr>
                <a:spLocks/>
              </p:cNvSpPr>
              <p:nvPr/>
            </p:nvSpPr>
            <p:spPr bwMode="gray">
              <a:xfrm>
                <a:off x="7180158" y="2968056"/>
                <a:ext cx="392180" cy="395105"/>
              </a:xfrm>
              <a:custGeom>
                <a:avLst/>
                <a:gdLst>
                  <a:gd name="T0" fmla="*/ 639 w 701"/>
                  <a:gd name="T1" fmla="*/ 64 h 705"/>
                  <a:gd name="T2" fmla="*/ 584 w 701"/>
                  <a:gd name="T3" fmla="*/ 14 h 705"/>
                  <a:gd name="T4" fmla="*/ 541 w 701"/>
                  <a:gd name="T5" fmla="*/ 0 h 705"/>
                  <a:gd name="T6" fmla="*/ 479 w 701"/>
                  <a:gd name="T7" fmla="*/ 10 h 705"/>
                  <a:gd name="T8" fmla="*/ 408 w 701"/>
                  <a:gd name="T9" fmla="*/ 46 h 705"/>
                  <a:gd name="T10" fmla="*/ 433 w 701"/>
                  <a:gd name="T11" fmla="*/ 110 h 705"/>
                  <a:gd name="T12" fmla="*/ 418 w 701"/>
                  <a:gd name="T13" fmla="*/ 160 h 705"/>
                  <a:gd name="T14" fmla="*/ 395 w 701"/>
                  <a:gd name="T15" fmla="*/ 168 h 705"/>
                  <a:gd name="T16" fmla="*/ 370 w 701"/>
                  <a:gd name="T17" fmla="*/ 171 h 705"/>
                  <a:gd name="T18" fmla="*/ 401 w 701"/>
                  <a:gd name="T19" fmla="*/ 197 h 705"/>
                  <a:gd name="T20" fmla="*/ 363 w 701"/>
                  <a:gd name="T21" fmla="*/ 238 h 705"/>
                  <a:gd name="T22" fmla="*/ 348 w 701"/>
                  <a:gd name="T23" fmla="*/ 293 h 705"/>
                  <a:gd name="T24" fmla="*/ 305 w 701"/>
                  <a:gd name="T25" fmla="*/ 289 h 705"/>
                  <a:gd name="T26" fmla="*/ 266 w 701"/>
                  <a:gd name="T27" fmla="*/ 312 h 705"/>
                  <a:gd name="T28" fmla="*/ 242 w 701"/>
                  <a:gd name="T29" fmla="*/ 355 h 705"/>
                  <a:gd name="T30" fmla="*/ 157 w 701"/>
                  <a:gd name="T31" fmla="*/ 404 h 705"/>
                  <a:gd name="T32" fmla="*/ 100 w 701"/>
                  <a:gd name="T33" fmla="*/ 405 h 705"/>
                  <a:gd name="T34" fmla="*/ 0 w 701"/>
                  <a:gd name="T35" fmla="*/ 389 h 705"/>
                  <a:gd name="T36" fmla="*/ 77 w 701"/>
                  <a:gd name="T37" fmla="*/ 462 h 705"/>
                  <a:gd name="T38" fmla="*/ 98 w 701"/>
                  <a:gd name="T39" fmla="*/ 492 h 705"/>
                  <a:gd name="T40" fmla="*/ 120 w 701"/>
                  <a:gd name="T41" fmla="*/ 529 h 705"/>
                  <a:gd name="T42" fmla="*/ 85 w 701"/>
                  <a:gd name="T43" fmla="*/ 575 h 705"/>
                  <a:gd name="T44" fmla="*/ 60 w 701"/>
                  <a:gd name="T45" fmla="*/ 600 h 705"/>
                  <a:gd name="T46" fmla="*/ 110 w 701"/>
                  <a:gd name="T47" fmla="*/ 635 h 705"/>
                  <a:gd name="T48" fmla="*/ 208 w 701"/>
                  <a:gd name="T49" fmla="*/ 615 h 705"/>
                  <a:gd name="T50" fmla="*/ 299 w 701"/>
                  <a:gd name="T51" fmla="*/ 662 h 705"/>
                  <a:gd name="T52" fmla="*/ 381 w 701"/>
                  <a:gd name="T53" fmla="*/ 705 h 705"/>
                  <a:gd name="T54" fmla="*/ 416 w 701"/>
                  <a:gd name="T55" fmla="*/ 689 h 705"/>
                  <a:gd name="T56" fmla="*/ 467 w 701"/>
                  <a:gd name="T57" fmla="*/ 679 h 705"/>
                  <a:gd name="T58" fmla="*/ 492 w 701"/>
                  <a:gd name="T59" fmla="*/ 654 h 705"/>
                  <a:gd name="T60" fmla="*/ 455 w 701"/>
                  <a:gd name="T61" fmla="*/ 604 h 705"/>
                  <a:gd name="T62" fmla="*/ 447 w 701"/>
                  <a:gd name="T63" fmla="*/ 559 h 705"/>
                  <a:gd name="T64" fmla="*/ 423 w 701"/>
                  <a:gd name="T65" fmla="*/ 522 h 705"/>
                  <a:gd name="T66" fmla="*/ 470 w 701"/>
                  <a:gd name="T67" fmla="*/ 500 h 705"/>
                  <a:gd name="T68" fmla="*/ 518 w 701"/>
                  <a:gd name="T69" fmla="*/ 472 h 705"/>
                  <a:gd name="T70" fmla="*/ 560 w 701"/>
                  <a:gd name="T71" fmla="*/ 425 h 705"/>
                  <a:gd name="T72" fmla="*/ 581 w 701"/>
                  <a:gd name="T73" fmla="*/ 358 h 705"/>
                  <a:gd name="T74" fmla="*/ 604 w 701"/>
                  <a:gd name="T75" fmla="*/ 297 h 705"/>
                  <a:gd name="T76" fmla="*/ 624 w 701"/>
                  <a:gd name="T77" fmla="*/ 248 h 705"/>
                  <a:gd name="T78" fmla="*/ 583 w 701"/>
                  <a:gd name="T79" fmla="*/ 225 h 705"/>
                  <a:gd name="T80" fmla="*/ 567 w 701"/>
                  <a:gd name="T81" fmla="*/ 194 h 705"/>
                  <a:gd name="T82" fmla="*/ 548 w 701"/>
                  <a:gd name="T83" fmla="*/ 161 h 705"/>
                  <a:gd name="T84" fmla="*/ 557 w 701"/>
                  <a:gd name="T85" fmla="*/ 123 h 705"/>
                  <a:gd name="T86" fmla="*/ 643 w 701"/>
                  <a:gd name="T87" fmla="*/ 123 h 705"/>
                  <a:gd name="T88" fmla="*/ 667 w 701"/>
                  <a:gd name="T89" fmla="*/ 122 h 705"/>
                  <a:gd name="T90" fmla="*/ 700 w 701"/>
                  <a:gd name="T91" fmla="*/ 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1" h="705">
                    <a:moveTo>
                      <a:pt x="671" y="81"/>
                    </a:moveTo>
                    <a:cubicBezTo>
                      <a:pt x="652" y="80"/>
                      <a:pt x="647" y="60"/>
                      <a:pt x="647" y="60"/>
                    </a:cubicBezTo>
                    <a:cubicBezTo>
                      <a:pt x="639" y="64"/>
                      <a:pt x="639" y="64"/>
                      <a:pt x="639" y="64"/>
                    </a:cubicBezTo>
                    <a:cubicBezTo>
                      <a:pt x="618" y="56"/>
                      <a:pt x="618" y="56"/>
                      <a:pt x="618" y="56"/>
                    </a:cubicBezTo>
                    <a:cubicBezTo>
                      <a:pt x="618" y="56"/>
                      <a:pt x="617" y="35"/>
                      <a:pt x="608" y="25"/>
                    </a:cubicBezTo>
                    <a:cubicBezTo>
                      <a:pt x="599" y="15"/>
                      <a:pt x="584" y="14"/>
                      <a:pt x="584" y="14"/>
                    </a:cubicBezTo>
                    <a:cubicBezTo>
                      <a:pt x="581" y="5"/>
                      <a:pt x="581" y="5"/>
                      <a:pt x="581" y="5"/>
                    </a:cubicBezTo>
                    <a:cubicBezTo>
                      <a:pt x="560" y="5"/>
                      <a:pt x="560" y="5"/>
                      <a:pt x="560" y="5"/>
                    </a:cubicBezTo>
                    <a:cubicBezTo>
                      <a:pt x="560" y="5"/>
                      <a:pt x="549" y="4"/>
                      <a:pt x="541" y="0"/>
                    </a:cubicBezTo>
                    <a:cubicBezTo>
                      <a:pt x="535" y="4"/>
                      <a:pt x="526" y="9"/>
                      <a:pt x="523" y="10"/>
                    </a:cubicBezTo>
                    <a:cubicBezTo>
                      <a:pt x="518" y="11"/>
                      <a:pt x="508" y="5"/>
                      <a:pt x="505" y="5"/>
                    </a:cubicBezTo>
                    <a:cubicBezTo>
                      <a:pt x="502" y="5"/>
                      <a:pt x="479" y="10"/>
                      <a:pt x="479" y="10"/>
                    </a:cubicBezTo>
                    <a:cubicBezTo>
                      <a:pt x="479" y="10"/>
                      <a:pt x="462" y="9"/>
                      <a:pt x="455" y="12"/>
                    </a:cubicBezTo>
                    <a:cubicBezTo>
                      <a:pt x="448" y="15"/>
                      <a:pt x="425" y="31"/>
                      <a:pt x="425" y="31"/>
                    </a:cubicBezTo>
                    <a:cubicBezTo>
                      <a:pt x="425" y="31"/>
                      <a:pt x="414" y="34"/>
                      <a:pt x="408" y="46"/>
                    </a:cubicBezTo>
                    <a:cubicBezTo>
                      <a:pt x="402" y="58"/>
                      <a:pt x="407" y="54"/>
                      <a:pt x="418" y="66"/>
                    </a:cubicBezTo>
                    <a:cubicBezTo>
                      <a:pt x="429" y="78"/>
                      <a:pt x="426" y="95"/>
                      <a:pt x="426" y="95"/>
                    </a:cubicBezTo>
                    <a:cubicBezTo>
                      <a:pt x="426" y="95"/>
                      <a:pt x="436" y="103"/>
                      <a:pt x="433" y="110"/>
                    </a:cubicBezTo>
                    <a:cubicBezTo>
                      <a:pt x="430" y="117"/>
                      <a:pt x="413" y="125"/>
                      <a:pt x="412" y="134"/>
                    </a:cubicBezTo>
                    <a:cubicBezTo>
                      <a:pt x="411" y="143"/>
                      <a:pt x="418" y="144"/>
                      <a:pt x="418" y="144"/>
                    </a:cubicBezTo>
                    <a:cubicBezTo>
                      <a:pt x="418" y="144"/>
                      <a:pt x="419" y="153"/>
                      <a:pt x="418" y="160"/>
                    </a:cubicBezTo>
                    <a:cubicBezTo>
                      <a:pt x="417" y="167"/>
                      <a:pt x="406" y="164"/>
                      <a:pt x="406" y="164"/>
                    </a:cubicBezTo>
                    <a:cubicBezTo>
                      <a:pt x="402" y="171"/>
                      <a:pt x="402" y="171"/>
                      <a:pt x="402" y="171"/>
                    </a:cubicBezTo>
                    <a:cubicBezTo>
                      <a:pt x="395" y="168"/>
                      <a:pt x="395" y="168"/>
                      <a:pt x="395" y="168"/>
                    </a:cubicBezTo>
                    <a:cubicBezTo>
                      <a:pt x="384" y="167"/>
                      <a:pt x="384" y="167"/>
                      <a:pt x="384" y="167"/>
                    </a:cubicBezTo>
                    <a:cubicBezTo>
                      <a:pt x="384" y="167"/>
                      <a:pt x="377" y="159"/>
                      <a:pt x="373" y="160"/>
                    </a:cubicBezTo>
                    <a:cubicBezTo>
                      <a:pt x="369" y="161"/>
                      <a:pt x="369" y="166"/>
                      <a:pt x="370" y="171"/>
                    </a:cubicBezTo>
                    <a:cubicBezTo>
                      <a:pt x="371" y="176"/>
                      <a:pt x="386" y="180"/>
                      <a:pt x="386" y="180"/>
                    </a:cubicBezTo>
                    <a:cubicBezTo>
                      <a:pt x="386" y="180"/>
                      <a:pt x="386" y="184"/>
                      <a:pt x="388" y="191"/>
                    </a:cubicBezTo>
                    <a:cubicBezTo>
                      <a:pt x="390" y="198"/>
                      <a:pt x="401" y="197"/>
                      <a:pt x="401" y="197"/>
                    </a:cubicBezTo>
                    <a:cubicBezTo>
                      <a:pt x="381" y="211"/>
                      <a:pt x="381" y="211"/>
                      <a:pt x="381" y="211"/>
                    </a:cubicBezTo>
                    <a:cubicBezTo>
                      <a:pt x="381" y="211"/>
                      <a:pt x="368" y="210"/>
                      <a:pt x="364" y="213"/>
                    </a:cubicBezTo>
                    <a:cubicBezTo>
                      <a:pt x="360" y="216"/>
                      <a:pt x="363" y="238"/>
                      <a:pt x="363" y="238"/>
                    </a:cubicBezTo>
                    <a:cubicBezTo>
                      <a:pt x="363" y="238"/>
                      <a:pt x="357" y="235"/>
                      <a:pt x="356" y="247"/>
                    </a:cubicBezTo>
                    <a:cubicBezTo>
                      <a:pt x="355" y="259"/>
                      <a:pt x="364" y="277"/>
                      <a:pt x="364" y="277"/>
                    </a:cubicBezTo>
                    <a:cubicBezTo>
                      <a:pt x="364" y="277"/>
                      <a:pt x="361" y="286"/>
                      <a:pt x="348" y="293"/>
                    </a:cubicBezTo>
                    <a:cubicBezTo>
                      <a:pt x="335" y="300"/>
                      <a:pt x="338" y="281"/>
                      <a:pt x="338" y="281"/>
                    </a:cubicBezTo>
                    <a:cubicBezTo>
                      <a:pt x="338" y="281"/>
                      <a:pt x="328" y="283"/>
                      <a:pt x="320" y="283"/>
                    </a:cubicBezTo>
                    <a:cubicBezTo>
                      <a:pt x="312" y="283"/>
                      <a:pt x="305" y="289"/>
                      <a:pt x="305" y="289"/>
                    </a:cubicBezTo>
                    <a:cubicBezTo>
                      <a:pt x="305" y="289"/>
                      <a:pt x="291" y="293"/>
                      <a:pt x="287" y="298"/>
                    </a:cubicBezTo>
                    <a:cubicBezTo>
                      <a:pt x="283" y="303"/>
                      <a:pt x="300" y="305"/>
                      <a:pt x="298" y="311"/>
                    </a:cubicBezTo>
                    <a:cubicBezTo>
                      <a:pt x="296" y="317"/>
                      <a:pt x="266" y="312"/>
                      <a:pt x="266" y="312"/>
                    </a:cubicBezTo>
                    <a:cubicBezTo>
                      <a:pt x="266" y="312"/>
                      <a:pt x="270" y="306"/>
                      <a:pt x="262" y="306"/>
                    </a:cubicBezTo>
                    <a:cubicBezTo>
                      <a:pt x="254" y="306"/>
                      <a:pt x="239" y="319"/>
                      <a:pt x="237" y="325"/>
                    </a:cubicBezTo>
                    <a:cubicBezTo>
                      <a:pt x="235" y="331"/>
                      <a:pt x="242" y="355"/>
                      <a:pt x="242" y="355"/>
                    </a:cubicBezTo>
                    <a:cubicBezTo>
                      <a:pt x="242" y="355"/>
                      <a:pt x="248" y="375"/>
                      <a:pt x="246" y="381"/>
                    </a:cubicBezTo>
                    <a:cubicBezTo>
                      <a:pt x="244" y="387"/>
                      <a:pt x="205" y="400"/>
                      <a:pt x="202" y="401"/>
                    </a:cubicBezTo>
                    <a:cubicBezTo>
                      <a:pt x="199" y="402"/>
                      <a:pt x="157" y="404"/>
                      <a:pt x="157" y="404"/>
                    </a:cubicBezTo>
                    <a:cubicBezTo>
                      <a:pt x="157" y="404"/>
                      <a:pt x="156" y="410"/>
                      <a:pt x="144" y="410"/>
                    </a:cubicBezTo>
                    <a:cubicBezTo>
                      <a:pt x="132" y="410"/>
                      <a:pt x="135" y="406"/>
                      <a:pt x="135" y="406"/>
                    </a:cubicBezTo>
                    <a:cubicBezTo>
                      <a:pt x="100" y="405"/>
                      <a:pt x="100" y="405"/>
                      <a:pt x="100" y="405"/>
                    </a:cubicBezTo>
                    <a:cubicBezTo>
                      <a:pt x="100" y="405"/>
                      <a:pt x="102" y="410"/>
                      <a:pt x="81" y="412"/>
                    </a:cubicBezTo>
                    <a:cubicBezTo>
                      <a:pt x="60" y="414"/>
                      <a:pt x="30" y="396"/>
                      <a:pt x="21" y="391"/>
                    </a:cubicBezTo>
                    <a:cubicBezTo>
                      <a:pt x="12" y="386"/>
                      <a:pt x="0" y="389"/>
                      <a:pt x="0" y="389"/>
                    </a:cubicBezTo>
                    <a:cubicBezTo>
                      <a:pt x="0" y="389"/>
                      <a:pt x="20" y="408"/>
                      <a:pt x="26" y="419"/>
                    </a:cubicBezTo>
                    <a:cubicBezTo>
                      <a:pt x="32" y="430"/>
                      <a:pt x="46" y="450"/>
                      <a:pt x="54" y="460"/>
                    </a:cubicBezTo>
                    <a:cubicBezTo>
                      <a:pt x="62" y="470"/>
                      <a:pt x="77" y="462"/>
                      <a:pt x="77" y="462"/>
                    </a:cubicBezTo>
                    <a:cubicBezTo>
                      <a:pt x="86" y="473"/>
                      <a:pt x="86" y="473"/>
                      <a:pt x="86" y="473"/>
                    </a:cubicBezTo>
                    <a:cubicBezTo>
                      <a:pt x="99" y="472"/>
                      <a:pt x="99" y="472"/>
                      <a:pt x="99" y="472"/>
                    </a:cubicBezTo>
                    <a:cubicBezTo>
                      <a:pt x="98" y="492"/>
                      <a:pt x="98" y="492"/>
                      <a:pt x="98" y="492"/>
                    </a:cubicBezTo>
                    <a:cubicBezTo>
                      <a:pt x="101" y="494"/>
                      <a:pt x="101" y="494"/>
                      <a:pt x="101" y="494"/>
                    </a:cubicBezTo>
                    <a:cubicBezTo>
                      <a:pt x="101" y="494"/>
                      <a:pt x="100" y="517"/>
                      <a:pt x="103" y="524"/>
                    </a:cubicBezTo>
                    <a:cubicBezTo>
                      <a:pt x="106" y="531"/>
                      <a:pt x="112" y="518"/>
                      <a:pt x="120" y="529"/>
                    </a:cubicBezTo>
                    <a:cubicBezTo>
                      <a:pt x="128" y="540"/>
                      <a:pt x="129" y="556"/>
                      <a:pt x="125" y="561"/>
                    </a:cubicBezTo>
                    <a:cubicBezTo>
                      <a:pt x="121" y="566"/>
                      <a:pt x="119" y="553"/>
                      <a:pt x="101" y="559"/>
                    </a:cubicBezTo>
                    <a:cubicBezTo>
                      <a:pt x="83" y="565"/>
                      <a:pt x="89" y="569"/>
                      <a:pt x="85" y="575"/>
                    </a:cubicBezTo>
                    <a:cubicBezTo>
                      <a:pt x="81" y="581"/>
                      <a:pt x="72" y="579"/>
                      <a:pt x="72" y="579"/>
                    </a:cubicBezTo>
                    <a:cubicBezTo>
                      <a:pt x="70" y="590"/>
                      <a:pt x="70" y="590"/>
                      <a:pt x="70" y="590"/>
                    </a:cubicBezTo>
                    <a:cubicBezTo>
                      <a:pt x="70" y="590"/>
                      <a:pt x="66" y="597"/>
                      <a:pt x="60" y="600"/>
                    </a:cubicBezTo>
                    <a:cubicBezTo>
                      <a:pt x="55" y="602"/>
                      <a:pt x="59" y="630"/>
                      <a:pt x="60" y="637"/>
                    </a:cubicBezTo>
                    <a:cubicBezTo>
                      <a:pt x="70" y="633"/>
                      <a:pt x="78" y="628"/>
                      <a:pt x="78" y="628"/>
                    </a:cubicBezTo>
                    <a:cubicBezTo>
                      <a:pt x="78" y="628"/>
                      <a:pt x="100" y="635"/>
                      <a:pt x="110" y="635"/>
                    </a:cubicBezTo>
                    <a:cubicBezTo>
                      <a:pt x="120" y="636"/>
                      <a:pt x="149" y="620"/>
                      <a:pt x="149" y="620"/>
                    </a:cubicBezTo>
                    <a:cubicBezTo>
                      <a:pt x="149" y="620"/>
                      <a:pt x="165" y="628"/>
                      <a:pt x="175" y="626"/>
                    </a:cubicBezTo>
                    <a:cubicBezTo>
                      <a:pt x="186" y="624"/>
                      <a:pt x="208" y="615"/>
                      <a:pt x="208" y="615"/>
                    </a:cubicBezTo>
                    <a:cubicBezTo>
                      <a:pt x="234" y="622"/>
                      <a:pt x="234" y="622"/>
                      <a:pt x="234" y="622"/>
                    </a:cubicBezTo>
                    <a:cubicBezTo>
                      <a:pt x="234" y="622"/>
                      <a:pt x="249" y="601"/>
                      <a:pt x="267" y="613"/>
                    </a:cubicBezTo>
                    <a:cubicBezTo>
                      <a:pt x="284" y="624"/>
                      <a:pt x="285" y="659"/>
                      <a:pt x="299" y="662"/>
                    </a:cubicBezTo>
                    <a:cubicBezTo>
                      <a:pt x="313" y="665"/>
                      <a:pt x="339" y="665"/>
                      <a:pt x="348" y="674"/>
                    </a:cubicBezTo>
                    <a:cubicBezTo>
                      <a:pt x="358" y="683"/>
                      <a:pt x="359" y="704"/>
                      <a:pt x="370" y="705"/>
                    </a:cubicBezTo>
                    <a:cubicBezTo>
                      <a:pt x="373" y="705"/>
                      <a:pt x="377" y="705"/>
                      <a:pt x="381" y="705"/>
                    </a:cubicBezTo>
                    <a:cubicBezTo>
                      <a:pt x="394" y="700"/>
                      <a:pt x="394" y="700"/>
                      <a:pt x="394" y="700"/>
                    </a:cubicBezTo>
                    <a:cubicBezTo>
                      <a:pt x="394" y="700"/>
                      <a:pt x="385" y="684"/>
                      <a:pt x="396" y="683"/>
                    </a:cubicBezTo>
                    <a:cubicBezTo>
                      <a:pt x="407" y="682"/>
                      <a:pt x="416" y="689"/>
                      <a:pt x="416" y="689"/>
                    </a:cubicBezTo>
                    <a:cubicBezTo>
                      <a:pt x="433" y="683"/>
                      <a:pt x="433" y="683"/>
                      <a:pt x="433" y="683"/>
                    </a:cubicBezTo>
                    <a:cubicBezTo>
                      <a:pt x="433" y="683"/>
                      <a:pt x="430" y="691"/>
                      <a:pt x="444" y="691"/>
                    </a:cubicBezTo>
                    <a:cubicBezTo>
                      <a:pt x="458" y="691"/>
                      <a:pt x="456" y="681"/>
                      <a:pt x="467" y="679"/>
                    </a:cubicBezTo>
                    <a:cubicBezTo>
                      <a:pt x="478" y="677"/>
                      <a:pt x="468" y="688"/>
                      <a:pt x="479" y="688"/>
                    </a:cubicBezTo>
                    <a:cubicBezTo>
                      <a:pt x="490" y="688"/>
                      <a:pt x="499" y="687"/>
                      <a:pt x="501" y="678"/>
                    </a:cubicBezTo>
                    <a:cubicBezTo>
                      <a:pt x="503" y="669"/>
                      <a:pt x="492" y="654"/>
                      <a:pt x="492" y="654"/>
                    </a:cubicBezTo>
                    <a:cubicBezTo>
                      <a:pt x="478" y="626"/>
                      <a:pt x="478" y="626"/>
                      <a:pt x="478" y="626"/>
                    </a:cubicBezTo>
                    <a:cubicBezTo>
                      <a:pt x="478" y="611"/>
                      <a:pt x="478" y="611"/>
                      <a:pt x="478" y="611"/>
                    </a:cubicBezTo>
                    <a:cubicBezTo>
                      <a:pt x="478" y="611"/>
                      <a:pt x="462" y="611"/>
                      <a:pt x="455" y="604"/>
                    </a:cubicBezTo>
                    <a:cubicBezTo>
                      <a:pt x="448" y="597"/>
                      <a:pt x="446" y="589"/>
                      <a:pt x="446" y="589"/>
                    </a:cubicBezTo>
                    <a:cubicBezTo>
                      <a:pt x="448" y="569"/>
                      <a:pt x="448" y="569"/>
                      <a:pt x="448" y="569"/>
                    </a:cubicBezTo>
                    <a:cubicBezTo>
                      <a:pt x="447" y="559"/>
                      <a:pt x="447" y="559"/>
                      <a:pt x="447" y="559"/>
                    </a:cubicBezTo>
                    <a:cubicBezTo>
                      <a:pt x="429" y="561"/>
                      <a:pt x="429" y="561"/>
                      <a:pt x="429" y="561"/>
                    </a:cubicBezTo>
                    <a:cubicBezTo>
                      <a:pt x="429" y="561"/>
                      <a:pt x="414" y="563"/>
                      <a:pt x="414" y="546"/>
                    </a:cubicBezTo>
                    <a:cubicBezTo>
                      <a:pt x="414" y="529"/>
                      <a:pt x="415" y="529"/>
                      <a:pt x="423" y="522"/>
                    </a:cubicBezTo>
                    <a:cubicBezTo>
                      <a:pt x="431" y="515"/>
                      <a:pt x="438" y="503"/>
                      <a:pt x="438" y="503"/>
                    </a:cubicBezTo>
                    <a:cubicBezTo>
                      <a:pt x="438" y="503"/>
                      <a:pt x="437" y="489"/>
                      <a:pt x="451" y="487"/>
                    </a:cubicBezTo>
                    <a:cubicBezTo>
                      <a:pt x="465" y="485"/>
                      <a:pt x="457" y="502"/>
                      <a:pt x="470" y="500"/>
                    </a:cubicBezTo>
                    <a:cubicBezTo>
                      <a:pt x="483" y="498"/>
                      <a:pt x="488" y="490"/>
                      <a:pt x="488" y="490"/>
                    </a:cubicBezTo>
                    <a:cubicBezTo>
                      <a:pt x="488" y="490"/>
                      <a:pt x="503" y="498"/>
                      <a:pt x="510" y="490"/>
                    </a:cubicBezTo>
                    <a:cubicBezTo>
                      <a:pt x="517" y="482"/>
                      <a:pt x="518" y="472"/>
                      <a:pt x="518" y="472"/>
                    </a:cubicBezTo>
                    <a:cubicBezTo>
                      <a:pt x="527" y="467"/>
                      <a:pt x="527" y="467"/>
                      <a:pt x="527" y="467"/>
                    </a:cubicBezTo>
                    <a:cubicBezTo>
                      <a:pt x="527" y="467"/>
                      <a:pt x="528" y="447"/>
                      <a:pt x="532" y="444"/>
                    </a:cubicBezTo>
                    <a:cubicBezTo>
                      <a:pt x="536" y="441"/>
                      <a:pt x="552" y="438"/>
                      <a:pt x="560" y="425"/>
                    </a:cubicBezTo>
                    <a:cubicBezTo>
                      <a:pt x="568" y="412"/>
                      <a:pt x="565" y="394"/>
                      <a:pt x="569" y="385"/>
                    </a:cubicBezTo>
                    <a:cubicBezTo>
                      <a:pt x="573" y="376"/>
                      <a:pt x="592" y="375"/>
                      <a:pt x="592" y="375"/>
                    </a:cubicBezTo>
                    <a:cubicBezTo>
                      <a:pt x="581" y="358"/>
                      <a:pt x="581" y="358"/>
                      <a:pt x="581" y="358"/>
                    </a:cubicBezTo>
                    <a:cubicBezTo>
                      <a:pt x="598" y="334"/>
                      <a:pt x="598" y="334"/>
                      <a:pt x="598" y="334"/>
                    </a:cubicBezTo>
                    <a:cubicBezTo>
                      <a:pt x="616" y="321"/>
                      <a:pt x="616" y="321"/>
                      <a:pt x="616" y="321"/>
                    </a:cubicBezTo>
                    <a:cubicBezTo>
                      <a:pt x="616" y="321"/>
                      <a:pt x="604" y="301"/>
                      <a:pt x="604" y="297"/>
                    </a:cubicBezTo>
                    <a:cubicBezTo>
                      <a:pt x="604" y="293"/>
                      <a:pt x="601" y="279"/>
                      <a:pt x="605" y="277"/>
                    </a:cubicBezTo>
                    <a:cubicBezTo>
                      <a:pt x="609" y="275"/>
                      <a:pt x="638" y="271"/>
                      <a:pt x="637" y="262"/>
                    </a:cubicBezTo>
                    <a:cubicBezTo>
                      <a:pt x="636" y="253"/>
                      <a:pt x="624" y="248"/>
                      <a:pt x="624" y="248"/>
                    </a:cubicBezTo>
                    <a:cubicBezTo>
                      <a:pt x="600" y="249"/>
                      <a:pt x="600" y="249"/>
                      <a:pt x="600" y="249"/>
                    </a:cubicBezTo>
                    <a:cubicBezTo>
                      <a:pt x="597" y="226"/>
                      <a:pt x="597" y="226"/>
                      <a:pt x="597" y="226"/>
                    </a:cubicBezTo>
                    <a:cubicBezTo>
                      <a:pt x="583" y="225"/>
                      <a:pt x="583" y="225"/>
                      <a:pt x="583" y="225"/>
                    </a:cubicBezTo>
                    <a:cubicBezTo>
                      <a:pt x="575" y="215"/>
                      <a:pt x="575" y="215"/>
                      <a:pt x="575" y="215"/>
                    </a:cubicBezTo>
                    <a:cubicBezTo>
                      <a:pt x="575" y="215"/>
                      <a:pt x="564" y="218"/>
                      <a:pt x="565" y="210"/>
                    </a:cubicBezTo>
                    <a:cubicBezTo>
                      <a:pt x="566" y="202"/>
                      <a:pt x="567" y="194"/>
                      <a:pt x="567" y="194"/>
                    </a:cubicBezTo>
                    <a:cubicBezTo>
                      <a:pt x="567" y="194"/>
                      <a:pt x="553" y="193"/>
                      <a:pt x="556" y="183"/>
                    </a:cubicBezTo>
                    <a:cubicBezTo>
                      <a:pt x="559" y="173"/>
                      <a:pt x="568" y="165"/>
                      <a:pt x="568" y="165"/>
                    </a:cubicBezTo>
                    <a:cubicBezTo>
                      <a:pt x="548" y="161"/>
                      <a:pt x="548" y="161"/>
                      <a:pt x="548" y="161"/>
                    </a:cubicBezTo>
                    <a:cubicBezTo>
                      <a:pt x="552" y="152"/>
                      <a:pt x="552" y="152"/>
                      <a:pt x="552" y="152"/>
                    </a:cubicBezTo>
                    <a:cubicBezTo>
                      <a:pt x="537" y="142"/>
                      <a:pt x="537" y="142"/>
                      <a:pt x="537" y="142"/>
                    </a:cubicBezTo>
                    <a:cubicBezTo>
                      <a:pt x="537" y="142"/>
                      <a:pt x="535" y="126"/>
                      <a:pt x="557" y="123"/>
                    </a:cubicBezTo>
                    <a:cubicBezTo>
                      <a:pt x="579" y="120"/>
                      <a:pt x="608" y="126"/>
                      <a:pt x="608" y="126"/>
                    </a:cubicBezTo>
                    <a:cubicBezTo>
                      <a:pt x="608" y="126"/>
                      <a:pt x="611" y="138"/>
                      <a:pt x="618" y="137"/>
                    </a:cubicBezTo>
                    <a:cubicBezTo>
                      <a:pt x="625" y="136"/>
                      <a:pt x="643" y="123"/>
                      <a:pt x="643" y="123"/>
                    </a:cubicBezTo>
                    <a:cubicBezTo>
                      <a:pt x="647" y="127"/>
                      <a:pt x="647" y="127"/>
                      <a:pt x="647" y="127"/>
                    </a:cubicBezTo>
                    <a:cubicBezTo>
                      <a:pt x="653" y="122"/>
                      <a:pt x="653" y="122"/>
                      <a:pt x="653" y="122"/>
                    </a:cubicBezTo>
                    <a:cubicBezTo>
                      <a:pt x="653" y="122"/>
                      <a:pt x="664" y="123"/>
                      <a:pt x="667" y="122"/>
                    </a:cubicBezTo>
                    <a:cubicBezTo>
                      <a:pt x="670" y="121"/>
                      <a:pt x="670" y="110"/>
                      <a:pt x="670" y="110"/>
                    </a:cubicBezTo>
                    <a:cubicBezTo>
                      <a:pt x="685" y="104"/>
                      <a:pt x="685" y="104"/>
                      <a:pt x="685" y="104"/>
                    </a:cubicBezTo>
                    <a:cubicBezTo>
                      <a:pt x="700" y="82"/>
                      <a:pt x="700" y="82"/>
                      <a:pt x="700" y="82"/>
                    </a:cubicBezTo>
                    <a:cubicBezTo>
                      <a:pt x="701" y="82"/>
                      <a:pt x="701" y="82"/>
                      <a:pt x="701" y="82"/>
                    </a:cubicBezTo>
                    <a:cubicBezTo>
                      <a:pt x="692" y="82"/>
                      <a:pt x="680" y="81"/>
                      <a:pt x="671" y="81"/>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 name="Iraq"/>
              <p:cNvSpPr>
                <a:spLocks/>
              </p:cNvSpPr>
              <p:nvPr/>
            </p:nvSpPr>
            <p:spPr bwMode="gray">
              <a:xfrm>
                <a:off x="6605383" y="2958536"/>
                <a:ext cx="254044" cy="247535"/>
              </a:xfrm>
              <a:custGeom>
                <a:avLst/>
                <a:gdLst>
                  <a:gd name="T0" fmla="*/ 448 w 454"/>
                  <a:gd name="T1" fmla="*/ 378 h 442"/>
                  <a:gd name="T2" fmla="*/ 432 w 454"/>
                  <a:gd name="T3" fmla="*/ 365 h 442"/>
                  <a:gd name="T4" fmla="*/ 428 w 454"/>
                  <a:gd name="T5" fmla="*/ 346 h 442"/>
                  <a:gd name="T6" fmla="*/ 415 w 454"/>
                  <a:gd name="T7" fmla="*/ 340 h 442"/>
                  <a:gd name="T8" fmla="*/ 415 w 454"/>
                  <a:gd name="T9" fmla="*/ 295 h 442"/>
                  <a:gd name="T10" fmla="*/ 393 w 454"/>
                  <a:gd name="T11" fmla="*/ 270 h 442"/>
                  <a:gd name="T12" fmla="*/ 380 w 454"/>
                  <a:gd name="T13" fmla="*/ 258 h 442"/>
                  <a:gd name="T14" fmla="*/ 348 w 454"/>
                  <a:gd name="T15" fmla="*/ 240 h 442"/>
                  <a:gd name="T16" fmla="*/ 335 w 454"/>
                  <a:gd name="T17" fmla="*/ 239 h 442"/>
                  <a:gd name="T18" fmla="*/ 335 w 454"/>
                  <a:gd name="T19" fmla="*/ 212 h 442"/>
                  <a:gd name="T20" fmla="*/ 291 w 454"/>
                  <a:gd name="T21" fmla="*/ 182 h 442"/>
                  <a:gd name="T22" fmla="*/ 299 w 454"/>
                  <a:gd name="T23" fmla="*/ 168 h 442"/>
                  <a:gd name="T24" fmla="*/ 291 w 454"/>
                  <a:gd name="T25" fmla="*/ 154 h 442"/>
                  <a:gd name="T26" fmla="*/ 305 w 454"/>
                  <a:gd name="T27" fmla="*/ 148 h 442"/>
                  <a:gd name="T28" fmla="*/ 304 w 454"/>
                  <a:gd name="T29" fmla="*/ 135 h 442"/>
                  <a:gd name="T30" fmla="*/ 305 w 454"/>
                  <a:gd name="T31" fmla="*/ 126 h 442"/>
                  <a:gd name="T32" fmla="*/ 318 w 454"/>
                  <a:gd name="T33" fmla="*/ 118 h 442"/>
                  <a:gd name="T34" fmla="*/ 307 w 454"/>
                  <a:gd name="T35" fmla="*/ 97 h 442"/>
                  <a:gd name="T36" fmla="*/ 318 w 454"/>
                  <a:gd name="T37" fmla="*/ 80 h 442"/>
                  <a:gd name="T38" fmla="*/ 299 w 454"/>
                  <a:gd name="T39" fmla="*/ 85 h 442"/>
                  <a:gd name="T40" fmla="*/ 288 w 454"/>
                  <a:gd name="T41" fmla="*/ 73 h 442"/>
                  <a:gd name="T42" fmla="*/ 274 w 454"/>
                  <a:gd name="T43" fmla="*/ 71 h 442"/>
                  <a:gd name="T44" fmla="*/ 265 w 454"/>
                  <a:gd name="T45" fmla="*/ 50 h 442"/>
                  <a:gd name="T46" fmla="*/ 249 w 454"/>
                  <a:gd name="T47" fmla="*/ 8 h 442"/>
                  <a:gd name="T48" fmla="*/ 222 w 454"/>
                  <a:gd name="T49" fmla="*/ 19 h 442"/>
                  <a:gd name="T50" fmla="*/ 210 w 454"/>
                  <a:gd name="T51" fmla="*/ 1 h 442"/>
                  <a:gd name="T52" fmla="*/ 196 w 454"/>
                  <a:gd name="T53" fmla="*/ 10 h 442"/>
                  <a:gd name="T54" fmla="*/ 179 w 454"/>
                  <a:gd name="T55" fmla="*/ 1 h 442"/>
                  <a:gd name="T56" fmla="*/ 153 w 454"/>
                  <a:gd name="T57" fmla="*/ 1 h 442"/>
                  <a:gd name="T58" fmla="*/ 142 w 454"/>
                  <a:gd name="T59" fmla="*/ 17 h 442"/>
                  <a:gd name="T60" fmla="*/ 140 w 454"/>
                  <a:gd name="T61" fmla="*/ 17 h 442"/>
                  <a:gd name="T62" fmla="*/ 124 w 454"/>
                  <a:gd name="T63" fmla="*/ 37 h 442"/>
                  <a:gd name="T64" fmla="*/ 92 w 454"/>
                  <a:gd name="T65" fmla="*/ 53 h 442"/>
                  <a:gd name="T66" fmla="*/ 103 w 454"/>
                  <a:gd name="T67" fmla="*/ 75 h 442"/>
                  <a:gd name="T68" fmla="*/ 107 w 454"/>
                  <a:gd name="T69" fmla="*/ 110 h 442"/>
                  <a:gd name="T70" fmla="*/ 98 w 454"/>
                  <a:gd name="T71" fmla="*/ 129 h 442"/>
                  <a:gd name="T72" fmla="*/ 104 w 454"/>
                  <a:gd name="T73" fmla="*/ 154 h 442"/>
                  <a:gd name="T74" fmla="*/ 43 w 454"/>
                  <a:gd name="T75" fmla="*/ 181 h 442"/>
                  <a:gd name="T76" fmla="*/ 0 w 454"/>
                  <a:gd name="T77" fmla="*/ 216 h 442"/>
                  <a:gd name="T78" fmla="*/ 0 w 454"/>
                  <a:gd name="T79" fmla="*/ 216 h 442"/>
                  <a:gd name="T80" fmla="*/ 12 w 454"/>
                  <a:gd name="T81" fmla="*/ 246 h 442"/>
                  <a:gd name="T82" fmla="*/ 12 w 454"/>
                  <a:gd name="T83" fmla="*/ 260 h 442"/>
                  <a:gd name="T84" fmla="*/ 29 w 454"/>
                  <a:gd name="T85" fmla="*/ 269 h 442"/>
                  <a:gd name="T86" fmla="*/ 28 w 454"/>
                  <a:gd name="T87" fmla="*/ 278 h 442"/>
                  <a:gd name="T88" fmla="*/ 44 w 454"/>
                  <a:gd name="T89" fmla="*/ 287 h 442"/>
                  <a:gd name="T90" fmla="*/ 78 w 454"/>
                  <a:gd name="T91" fmla="*/ 287 h 442"/>
                  <a:gd name="T92" fmla="*/ 127 w 454"/>
                  <a:gd name="T93" fmla="*/ 321 h 442"/>
                  <a:gd name="T94" fmla="*/ 160 w 454"/>
                  <a:gd name="T95" fmla="*/ 341 h 442"/>
                  <a:gd name="T96" fmla="*/ 288 w 454"/>
                  <a:gd name="T97" fmla="*/ 438 h 442"/>
                  <a:gd name="T98" fmla="*/ 376 w 454"/>
                  <a:gd name="T99" fmla="*/ 442 h 442"/>
                  <a:gd name="T100" fmla="*/ 376 w 454"/>
                  <a:gd name="T101" fmla="*/ 442 h 442"/>
                  <a:gd name="T102" fmla="*/ 387 w 454"/>
                  <a:gd name="T103" fmla="*/ 422 h 442"/>
                  <a:gd name="T104" fmla="*/ 396 w 454"/>
                  <a:gd name="T105" fmla="*/ 395 h 442"/>
                  <a:gd name="T106" fmla="*/ 411 w 454"/>
                  <a:gd name="T107" fmla="*/ 393 h 442"/>
                  <a:gd name="T108" fmla="*/ 431 w 454"/>
                  <a:gd name="T109" fmla="*/ 393 h 442"/>
                  <a:gd name="T110" fmla="*/ 433 w 454"/>
                  <a:gd name="T111" fmla="*/ 398 h 442"/>
                  <a:gd name="T112" fmla="*/ 451 w 454"/>
                  <a:gd name="T113" fmla="*/ 392 h 442"/>
                  <a:gd name="T114" fmla="*/ 454 w 454"/>
                  <a:gd name="T115" fmla="*/ 387 h 442"/>
                  <a:gd name="T116" fmla="*/ 448 w 454"/>
                  <a:gd name="T117" fmla="*/ 37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4" h="442">
                    <a:moveTo>
                      <a:pt x="448" y="378"/>
                    </a:moveTo>
                    <a:cubicBezTo>
                      <a:pt x="447" y="369"/>
                      <a:pt x="432" y="365"/>
                      <a:pt x="432" y="365"/>
                    </a:cubicBezTo>
                    <a:cubicBezTo>
                      <a:pt x="428" y="346"/>
                      <a:pt x="428" y="346"/>
                      <a:pt x="428" y="346"/>
                    </a:cubicBezTo>
                    <a:cubicBezTo>
                      <a:pt x="428" y="346"/>
                      <a:pt x="423" y="346"/>
                      <a:pt x="415" y="340"/>
                    </a:cubicBezTo>
                    <a:cubicBezTo>
                      <a:pt x="407" y="334"/>
                      <a:pt x="415" y="295"/>
                      <a:pt x="415" y="295"/>
                    </a:cubicBezTo>
                    <a:cubicBezTo>
                      <a:pt x="393" y="270"/>
                      <a:pt x="393" y="270"/>
                      <a:pt x="393" y="270"/>
                    </a:cubicBezTo>
                    <a:cubicBezTo>
                      <a:pt x="393" y="270"/>
                      <a:pt x="391" y="258"/>
                      <a:pt x="380" y="258"/>
                    </a:cubicBezTo>
                    <a:cubicBezTo>
                      <a:pt x="369" y="258"/>
                      <a:pt x="348" y="240"/>
                      <a:pt x="348" y="240"/>
                    </a:cubicBezTo>
                    <a:cubicBezTo>
                      <a:pt x="335" y="239"/>
                      <a:pt x="335" y="239"/>
                      <a:pt x="335" y="239"/>
                    </a:cubicBezTo>
                    <a:cubicBezTo>
                      <a:pt x="335" y="212"/>
                      <a:pt x="335" y="212"/>
                      <a:pt x="335" y="212"/>
                    </a:cubicBezTo>
                    <a:cubicBezTo>
                      <a:pt x="335" y="212"/>
                      <a:pt x="293" y="191"/>
                      <a:pt x="291" y="182"/>
                    </a:cubicBezTo>
                    <a:cubicBezTo>
                      <a:pt x="289" y="173"/>
                      <a:pt x="299" y="168"/>
                      <a:pt x="299" y="168"/>
                    </a:cubicBezTo>
                    <a:cubicBezTo>
                      <a:pt x="299" y="168"/>
                      <a:pt x="290" y="161"/>
                      <a:pt x="291" y="154"/>
                    </a:cubicBezTo>
                    <a:cubicBezTo>
                      <a:pt x="292" y="147"/>
                      <a:pt x="305" y="148"/>
                      <a:pt x="305" y="148"/>
                    </a:cubicBezTo>
                    <a:cubicBezTo>
                      <a:pt x="304" y="135"/>
                      <a:pt x="304" y="135"/>
                      <a:pt x="304" y="135"/>
                    </a:cubicBezTo>
                    <a:cubicBezTo>
                      <a:pt x="305" y="126"/>
                      <a:pt x="305" y="126"/>
                      <a:pt x="305" y="126"/>
                    </a:cubicBezTo>
                    <a:cubicBezTo>
                      <a:pt x="305" y="126"/>
                      <a:pt x="315" y="126"/>
                      <a:pt x="318" y="118"/>
                    </a:cubicBezTo>
                    <a:cubicBezTo>
                      <a:pt x="321" y="110"/>
                      <a:pt x="307" y="101"/>
                      <a:pt x="307" y="97"/>
                    </a:cubicBezTo>
                    <a:cubicBezTo>
                      <a:pt x="307" y="93"/>
                      <a:pt x="323" y="84"/>
                      <a:pt x="318" y="80"/>
                    </a:cubicBezTo>
                    <a:cubicBezTo>
                      <a:pt x="313" y="76"/>
                      <a:pt x="299" y="85"/>
                      <a:pt x="299" y="85"/>
                    </a:cubicBezTo>
                    <a:cubicBezTo>
                      <a:pt x="288" y="73"/>
                      <a:pt x="288" y="73"/>
                      <a:pt x="288" y="73"/>
                    </a:cubicBezTo>
                    <a:cubicBezTo>
                      <a:pt x="274" y="71"/>
                      <a:pt x="274" y="71"/>
                      <a:pt x="274" y="71"/>
                    </a:cubicBezTo>
                    <a:cubicBezTo>
                      <a:pt x="274" y="71"/>
                      <a:pt x="277" y="61"/>
                      <a:pt x="265" y="50"/>
                    </a:cubicBezTo>
                    <a:cubicBezTo>
                      <a:pt x="256" y="42"/>
                      <a:pt x="251" y="19"/>
                      <a:pt x="249" y="8"/>
                    </a:cubicBezTo>
                    <a:cubicBezTo>
                      <a:pt x="222" y="19"/>
                      <a:pt x="222" y="19"/>
                      <a:pt x="222" y="19"/>
                    </a:cubicBezTo>
                    <a:cubicBezTo>
                      <a:pt x="222" y="19"/>
                      <a:pt x="224" y="2"/>
                      <a:pt x="210" y="1"/>
                    </a:cubicBezTo>
                    <a:cubicBezTo>
                      <a:pt x="196" y="0"/>
                      <a:pt x="204" y="8"/>
                      <a:pt x="196" y="10"/>
                    </a:cubicBezTo>
                    <a:cubicBezTo>
                      <a:pt x="188" y="12"/>
                      <a:pt x="179" y="1"/>
                      <a:pt x="179" y="1"/>
                    </a:cubicBezTo>
                    <a:cubicBezTo>
                      <a:pt x="153" y="1"/>
                      <a:pt x="153" y="1"/>
                      <a:pt x="153" y="1"/>
                    </a:cubicBezTo>
                    <a:cubicBezTo>
                      <a:pt x="153" y="1"/>
                      <a:pt x="154" y="14"/>
                      <a:pt x="142" y="17"/>
                    </a:cubicBezTo>
                    <a:cubicBezTo>
                      <a:pt x="141" y="17"/>
                      <a:pt x="141" y="17"/>
                      <a:pt x="140" y="17"/>
                    </a:cubicBezTo>
                    <a:cubicBezTo>
                      <a:pt x="138" y="24"/>
                      <a:pt x="133" y="33"/>
                      <a:pt x="124" y="37"/>
                    </a:cubicBezTo>
                    <a:cubicBezTo>
                      <a:pt x="108" y="44"/>
                      <a:pt x="96" y="39"/>
                      <a:pt x="92" y="53"/>
                    </a:cubicBezTo>
                    <a:cubicBezTo>
                      <a:pt x="88" y="67"/>
                      <a:pt x="103" y="75"/>
                      <a:pt x="103" y="75"/>
                    </a:cubicBezTo>
                    <a:cubicBezTo>
                      <a:pt x="103" y="75"/>
                      <a:pt x="111" y="105"/>
                      <a:pt x="107" y="110"/>
                    </a:cubicBezTo>
                    <a:cubicBezTo>
                      <a:pt x="103" y="115"/>
                      <a:pt x="97" y="122"/>
                      <a:pt x="98" y="129"/>
                    </a:cubicBezTo>
                    <a:cubicBezTo>
                      <a:pt x="99" y="136"/>
                      <a:pt x="116" y="145"/>
                      <a:pt x="104" y="154"/>
                    </a:cubicBezTo>
                    <a:cubicBezTo>
                      <a:pt x="92" y="163"/>
                      <a:pt x="43" y="181"/>
                      <a:pt x="43" y="181"/>
                    </a:cubicBezTo>
                    <a:cubicBezTo>
                      <a:pt x="0" y="216"/>
                      <a:pt x="0" y="216"/>
                      <a:pt x="0" y="216"/>
                    </a:cubicBezTo>
                    <a:cubicBezTo>
                      <a:pt x="0" y="216"/>
                      <a:pt x="0" y="216"/>
                      <a:pt x="0" y="216"/>
                    </a:cubicBezTo>
                    <a:cubicBezTo>
                      <a:pt x="12" y="246"/>
                      <a:pt x="12" y="246"/>
                      <a:pt x="12" y="246"/>
                    </a:cubicBezTo>
                    <a:cubicBezTo>
                      <a:pt x="12" y="260"/>
                      <a:pt x="12" y="260"/>
                      <a:pt x="12" y="260"/>
                    </a:cubicBezTo>
                    <a:cubicBezTo>
                      <a:pt x="29" y="269"/>
                      <a:pt x="29" y="269"/>
                      <a:pt x="29" y="269"/>
                    </a:cubicBezTo>
                    <a:cubicBezTo>
                      <a:pt x="28" y="278"/>
                      <a:pt x="28" y="278"/>
                      <a:pt x="28" y="278"/>
                    </a:cubicBezTo>
                    <a:cubicBezTo>
                      <a:pt x="28" y="278"/>
                      <a:pt x="35" y="288"/>
                      <a:pt x="44" y="287"/>
                    </a:cubicBezTo>
                    <a:cubicBezTo>
                      <a:pt x="53" y="286"/>
                      <a:pt x="78" y="287"/>
                      <a:pt x="78" y="287"/>
                    </a:cubicBezTo>
                    <a:cubicBezTo>
                      <a:pt x="78" y="287"/>
                      <a:pt x="115" y="315"/>
                      <a:pt x="127" y="321"/>
                    </a:cubicBezTo>
                    <a:cubicBezTo>
                      <a:pt x="139" y="327"/>
                      <a:pt x="160" y="341"/>
                      <a:pt x="160" y="341"/>
                    </a:cubicBezTo>
                    <a:cubicBezTo>
                      <a:pt x="288" y="438"/>
                      <a:pt x="288" y="438"/>
                      <a:pt x="288" y="438"/>
                    </a:cubicBezTo>
                    <a:cubicBezTo>
                      <a:pt x="288" y="438"/>
                      <a:pt x="339" y="439"/>
                      <a:pt x="376" y="442"/>
                    </a:cubicBezTo>
                    <a:cubicBezTo>
                      <a:pt x="376" y="442"/>
                      <a:pt x="376" y="442"/>
                      <a:pt x="376" y="442"/>
                    </a:cubicBezTo>
                    <a:cubicBezTo>
                      <a:pt x="379" y="438"/>
                      <a:pt x="386" y="431"/>
                      <a:pt x="387" y="422"/>
                    </a:cubicBezTo>
                    <a:cubicBezTo>
                      <a:pt x="389" y="410"/>
                      <a:pt x="396" y="395"/>
                      <a:pt x="396" y="395"/>
                    </a:cubicBezTo>
                    <a:cubicBezTo>
                      <a:pt x="411" y="393"/>
                      <a:pt x="411" y="393"/>
                      <a:pt x="411" y="393"/>
                    </a:cubicBezTo>
                    <a:cubicBezTo>
                      <a:pt x="431" y="393"/>
                      <a:pt x="431" y="393"/>
                      <a:pt x="431" y="393"/>
                    </a:cubicBezTo>
                    <a:cubicBezTo>
                      <a:pt x="433" y="398"/>
                      <a:pt x="433" y="398"/>
                      <a:pt x="433" y="398"/>
                    </a:cubicBezTo>
                    <a:cubicBezTo>
                      <a:pt x="451" y="392"/>
                      <a:pt x="451" y="392"/>
                      <a:pt x="451" y="392"/>
                    </a:cubicBezTo>
                    <a:cubicBezTo>
                      <a:pt x="454" y="387"/>
                      <a:pt x="454" y="387"/>
                      <a:pt x="454" y="387"/>
                    </a:cubicBezTo>
                    <a:cubicBezTo>
                      <a:pt x="451" y="384"/>
                      <a:pt x="448" y="381"/>
                      <a:pt x="448" y="378"/>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 name="Kuwait"/>
              <p:cNvSpPr>
                <a:spLocks/>
              </p:cNvSpPr>
              <p:nvPr/>
            </p:nvSpPr>
            <p:spPr bwMode="gray">
              <a:xfrm>
                <a:off x="6816557" y="3179097"/>
                <a:ext cx="49221" cy="46017"/>
              </a:xfrm>
              <a:custGeom>
                <a:avLst/>
                <a:gdLst>
                  <a:gd name="T0" fmla="*/ 35 w 89"/>
                  <a:gd name="T1" fmla="*/ 0 h 81"/>
                  <a:gd name="T2" fmla="*/ 20 w 89"/>
                  <a:gd name="T3" fmla="*/ 2 h 81"/>
                  <a:gd name="T4" fmla="*/ 11 w 89"/>
                  <a:gd name="T5" fmla="*/ 29 h 81"/>
                  <a:gd name="T6" fmla="*/ 0 w 89"/>
                  <a:gd name="T7" fmla="*/ 49 h 81"/>
                  <a:gd name="T8" fmla="*/ 40 w 89"/>
                  <a:gd name="T9" fmla="*/ 55 h 81"/>
                  <a:gd name="T10" fmla="*/ 50 w 89"/>
                  <a:gd name="T11" fmla="*/ 81 h 81"/>
                  <a:gd name="T12" fmla="*/ 89 w 89"/>
                  <a:gd name="T13" fmla="*/ 80 h 81"/>
                  <a:gd name="T14" fmla="*/ 64 w 89"/>
                  <a:gd name="T15" fmla="*/ 47 h 81"/>
                  <a:gd name="T16" fmla="*/ 64 w 89"/>
                  <a:gd name="T17" fmla="*/ 46 h 81"/>
                  <a:gd name="T18" fmla="*/ 56 w 89"/>
                  <a:gd name="T19" fmla="*/ 41 h 81"/>
                  <a:gd name="T20" fmla="*/ 55 w 89"/>
                  <a:gd name="T21" fmla="*/ 27 h 81"/>
                  <a:gd name="T22" fmla="*/ 73 w 89"/>
                  <a:gd name="T23" fmla="*/ 25 h 81"/>
                  <a:gd name="T24" fmla="*/ 77 w 89"/>
                  <a:gd name="T25" fmla="*/ 16 h 81"/>
                  <a:gd name="T26" fmla="*/ 68 w 89"/>
                  <a:gd name="T27" fmla="*/ 8 h 81"/>
                  <a:gd name="T28" fmla="*/ 59 w 89"/>
                  <a:gd name="T29" fmla="*/ 13 h 81"/>
                  <a:gd name="T30" fmla="*/ 55 w 89"/>
                  <a:gd name="T31" fmla="*/ 0 h 81"/>
                  <a:gd name="T32" fmla="*/ 35 w 89"/>
                  <a:gd name="T3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81">
                    <a:moveTo>
                      <a:pt x="35" y="0"/>
                    </a:moveTo>
                    <a:cubicBezTo>
                      <a:pt x="20" y="2"/>
                      <a:pt x="20" y="2"/>
                      <a:pt x="20" y="2"/>
                    </a:cubicBezTo>
                    <a:cubicBezTo>
                      <a:pt x="20" y="2"/>
                      <a:pt x="13" y="17"/>
                      <a:pt x="11" y="29"/>
                    </a:cubicBezTo>
                    <a:cubicBezTo>
                      <a:pt x="10" y="38"/>
                      <a:pt x="3" y="45"/>
                      <a:pt x="0" y="49"/>
                    </a:cubicBezTo>
                    <a:cubicBezTo>
                      <a:pt x="21" y="50"/>
                      <a:pt x="38" y="52"/>
                      <a:pt x="40" y="55"/>
                    </a:cubicBezTo>
                    <a:cubicBezTo>
                      <a:pt x="46" y="62"/>
                      <a:pt x="36" y="80"/>
                      <a:pt x="50" y="81"/>
                    </a:cubicBezTo>
                    <a:cubicBezTo>
                      <a:pt x="58" y="81"/>
                      <a:pt x="76" y="81"/>
                      <a:pt x="89" y="80"/>
                    </a:cubicBezTo>
                    <a:cubicBezTo>
                      <a:pt x="79" y="72"/>
                      <a:pt x="63" y="58"/>
                      <a:pt x="64" y="47"/>
                    </a:cubicBezTo>
                    <a:cubicBezTo>
                      <a:pt x="64" y="47"/>
                      <a:pt x="64" y="47"/>
                      <a:pt x="64" y="46"/>
                    </a:cubicBezTo>
                    <a:cubicBezTo>
                      <a:pt x="56" y="41"/>
                      <a:pt x="56" y="41"/>
                      <a:pt x="56" y="41"/>
                    </a:cubicBezTo>
                    <a:cubicBezTo>
                      <a:pt x="55" y="27"/>
                      <a:pt x="55" y="27"/>
                      <a:pt x="55" y="27"/>
                    </a:cubicBezTo>
                    <a:cubicBezTo>
                      <a:pt x="55" y="27"/>
                      <a:pt x="69" y="25"/>
                      <a:pt x="73" y="25"/>
                    </a:cubicBezTo>
                    <a:cubicBezTo>
                      <a:pt x="77" y="25"/>
                      <a:pt x="77" y="16"/>
                      <a:pt x="77" y="16"/>
                    </a:cubicBezTo>
                    <a:cubicBezTo>
                      <a:pt x="77" y="16"/>
                      <a:pt x="77" y="8"/>
                      <a:pt x="68" y="8"/>
                    </a:cubicBezTo>
                    <a:cubicBezTo>
                      <a:pt x="59" y="8"/>
                      <a:pt x="59" y="13"/>
                      <a:pt x="59" y="13"/>
                    </a:cubicBezTo>
                    <a:cubicBezTo>
                      <a:pt x="55" y="0"/>
                      <a:pt x="55" y="0"/>
                      <a:pt x="55" y="0"/>
                    </a:cubicBezTo>
                    <a:lnTo>
                      <a:pt x="35" y="0"/>
                    </a:ln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 name="Iran"/>
              <p:cNvSpPr>
                <a:spLocks/>
              </p:cNvSpPr>
              <p:nvPr/>
            </p:nvSpPr>
            <p:spPr bwMode="gray">
              <a:xfrm>
                <a:off x="6714939" y="2885544"/>
                <a:ext cx="536668" cy="441121"/>
              </a:xfrm>
              <a:custGeom>
                <a:avLst/>
                <a:gdLst>
                  <a:gd name="T0" fmla="*/ 900 w 959"/>
                  <a:gd name="T1" fmla="*/ 739 h 789"/>
                  <a:gd name="T2" fmla="*/ 931 w 959"/>
                  <a:gd name="T3" fmla="*/ 708 h 789"/>
                  <a:gd name="T4" fmla="*/ 933 w 959"/>
                  <a:gd name="T5" fmla="*/ 673 h 789"/>
                  <a:gd name="T6" fmla="*/ 929 w 959"/>
                  <a:gd name="T7" fmla="*/ 621 h 789"/>
                  <a:gd name="T8" fmla="*/ 884 w 959"/>
                  <a:gd name="T9" fmla="*/ 609 h 789"/>
                  <a:gd name="T10" fmla="*/ 825 w 959"/>
                  <a:gd name="T11" fmla="*/ 533 h 789"/>
                  <a:gd name="T12" fmla="*/ 839 w 959"/>
                  <a:gd name="T13" fmla="*/ 453 h 789"/>
                  <a:gd name="T14" fmla="*/ 784 w 959"/>
                  <a:gd name="T15" fmla="*/ 364 h 789"/>
                  <a:gd name="T16" fmla="*/ 780 w 959"/>
                  <a:gd name="T17" fmla="*/ 315 h 789"/>
                  <a:gd name="T18" fmla="*/ 784 w 959"/>
                  <a:gd name="T19" fmla="*/ 280 h 789"/>
                  <a:gd name="T20" fmla="*/ 799 w 959"/>
                  <a:gd name="T21" fmla="*/ 225 h 789"/>
                  <a:gd name="T22" fmla="*/ 786 w 959"/>
                  <a:gd name="T23" fmla="*/ 189 h 789"/>
                  <a:gd name="T24" fmla="*/ 723 w 959"/>
                  <a:gd name="T25" fmla="*/ 149 h 789"/>
                  <a:gd name="T26" fmla="*/ 648 w 959"/>
                  <a:gd name="T27" fmla="*/ 116 h 789"/>
                  <a:gd name="T28" fmla="*/ 602 w 959"/>
                  <a:gd name="T29" fmla="*/ 103 h 789"/>
                  <a:gd name="T30" fmla="*/ 556 w 959"/>
                  <a:gd name="T31" fmla="*/ 85 h 789"/>
                  <a:gd name="T32" fmla="*/ 487 w 959"/>
                  <a:gd name="T33" fmla="*/ 115 h 789"/>
                  <a:gd name="T34" fmla="*/ 452 w 959"/>
                  <a:gd name="T35" fmla="*/ 133 h 789"/>
                  <a:gd name="T36" fmla="*/ 399 w 959"/>
                  <a:gd name="T37" fmla="*/ 164 h 789"/>
                  <a:gd name="T38" fmla="*/ 309 w 959"/>
                  <a:gd name="T39" fmla="*/ 155 h 789"/>
                  <a:gd name="T40" fmla="*/ 233 w 959"/>
                  <a:gd name="T41" fmla="*/ 110 h 789"/>
                  <a:gd name="T42" fmla="*/ 199 w 959"/>
                  <a:gd name="T43" fmla="*/ 69 h 789"/>
                  <a:gd name="T44" fmla="*/ 181 w 959"/>
                  <a:gd name="T45" fmla="*/ 33 h 789"/>
                  <a:gd name="T46" fmla="*/ 128 w 959"/>
                  <a:gd name="T47" fmla="*/ 35 h 789"/>
                  <a:gd name="T48" fmla="*/ 45 w 959"/>
                  <a:gd name="T49" fmla="*/ 30 h 789"/>
                  <a:gd name="T50" fmla="*/ 0 w 959"/>
                  <a:gd name="T51" fmla="*/ 24 h 789"/>
                  <a:gd name="T52" fmla="*/ 24 w 959"/>
                  <a:gd name="T53" fmla="*/ 78 h 789"/>
                  <a:gd name="T54" fmla="*/ 37 w 959"/>
                  <a:gd name="T55" fmla="*/ 129 h 789"/>
                  <a:gd name="T56" fmla="*/ 79 w 959"/>
                  <a:gd name="T57" fmla="*/ 203 h 789"/>
                  <a:gd name="T58" fmla="*/ 123 w 959"/>
                  <a:gd name="T59" fmla="*/ 212 h 789"/>
                  <a:gd name="T60" fmla="*/ 110 w 959"/>
                  <a:gd name="T61" fmla="*/ 258 h 789"/>
                  <a:gd name="T62" fmla="*/ 96 w 959"/>
                  <a:gd name="T63" fmla="*/ 286 h 789"/>
                  <a:gd name="T64" fmla="*/ 140 w 959"/>
                  <a:gd name="T65" fmla="*/ 344 h 789"/>
                  <a:gd name="T66" fmla="*/ 185 w 959"/>
                  <a:gd name="T67" fmla="*/ 390 h 789"/>
                  <a:gd name="T68" fmla="*/ 220 w 959"/>
                  <a:gd name="T69" fmla="*/ 472 h 789"/>
                  <a:gd name="T70" fmla="*/ 253 w 959"/>
                  <a:gd name="T71" fmla="*/ 510 h 789"/>
                  <a:gd name="T72" fmla="*/ 298 w 959"/>
                  <a:gd name="T73" fmla="*/ 516 h 789"/>
                  <a:gd name="T74" fmla="*/ 316 w 959"/>
                  <a:gd name="T75" fmla="*/ 524 h 789"/>
                  <a:gd name="T76" fmla="*/ 338 w 959"/>
                  <a:gd name="T77" fmla="*/ 541 h 789"/>
                  <a:gd name="T78" fmla="*/ 371 w 959"/>
                  <a:gd name="T79" fmla="*/ 583 h 789"/>
                  <a:gd name="T80" fmla="*/ 387 w 959"/>
                  <a:gd name="T81" fmla="*/ 600 h 789"/>
                  <a:gd name="T82" fmla="*/ 431 w 959"/>
                  <a:gd name="T83" fmla="*/ 644 h 789"/>
                  <a:gd name="T84" fmla="*/ 526 w 959"/>
                  <a:gd name="T85" fmla="*/ 703 h 789"/>
                  <a:gd name="T86" fmla="*/ 565 w 959"/>
                  <a:gd name="T87" fmla="*/ 715 h 789"/>
                  <a:gd name="T88" fmla="*/ 606 w 959"/>
                  <a:gd name="T89" fmla="*/ 691 h 789"/>
                  <a:gd name="T90" fmla="*/ 641 w 959"/>
                  <a:gd name="T91" fmla="*/ 682 h 789"/>
                  <a:gd name="T92" fmla="*/ 718 w 959"/>
                  <a:gd name="T93" fmla="*/ 752 h 789"/>
                  <a:gd name="T94" fmla="*/ 805 w 959"/>
                  <a:gd name="T95" fmla="*/ 781 h 789"/>
                  <a:gd name="T96" fmla="*/ 889 w 959"/>
                  <a:gd name="T97" fmla="*/ 786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9" h="789">
                    <a:moveTo>
                      <a:pt x="890" y="786"/>
                    </a:moveTo>
                    <a:cubicBezTo>
                      <a:pt x="889" y="779"/>
                      <a:pt x="885" y="751"/>
                      <a:pt x="890" y="749"/>
                    </a:cubicBezTo>
                    <a:cubicBezTo>
                      <a:pt x="896" y="746"/>
                      <a:pt x="900" y="739"/>
                      <a:pt x="900" y="739"/>
                    </a:cubicBezTo>
                    <a:cubicBezTo>
                      <a:pt x="902" y="728"/>
                      <a:pt x="902" y="728"/>
                      <a:pt x="902" y="728"/>
                    </a:cubicBezTo>
                    <a:cubicBezTo>
                      <a:pt x="902" y="728"/>
                      <a:pt x="911" y="730"/>
                      <a:pt x="915" y="724"/>
                    </a:cubicBezTo>
                    <a:cubicBezTo>
                      <a:pt x="919" y="718"/>
                      <a:pt x="913" y="714"/>
                      <a:pt x="931" y="708"/>
                    </a:cubicBezTo>
                    <a:cubicBezTo>
                      <a:pt x="949" y="702"/>
                      <a:pt x="951" y="715"/>
                      <a:pt x="955" y="710"/>
                    </a:cubicBezTo>
                    <a:cubicBezTo>
                      <a:pt x="959" y="705"/>
                      <a:pt x="958" y="689"/>
                      <a:pt x="950" y="678"/>
                    </a:cubicBezTo>
                    <a:cubicBezTo>
                      <a:pt x="942" y="667"/>
                      <a:pt x="936" y="680"/>
                      <a:pt x="933" y="673"/>
                    </a:cubicBezTo>
                    <a:cubicBezTo>
                      <a:pt x="930" y="666"/>
                      <a:pt x="931" y="643"/>
                      <a:pt x="931" y="643"/>
                    </a:cubicBezTo>
                    <a:cubicBezTo>
                      <a:pt x="928" y="641"/>
                      <a:pt x="928" y="641"/>
                      <a:pt x="928" y="641"/>
                    </a:cubicBezTo>
                    <a:cubicBezTo>
                      <a:pt x="929" y="621"/>
                      <a:pt x="929" y="621"/>
                      <a:pt x="929" y="621"/>
                    </a:cubicBezTo>
                    <a:cubicBezTo>
                      <a:pt x="916" y="622"/>
                      <a:pt x="916" y="622"/>
                      <a:pt x="916" y="622"/>
                    </a:cubicBezTo>
                    <a:cubicBezTo>
                      <a:pt x="907" y="611"/>
                      <a:pt x="907" y="611"/>
                      <a:pt x="907" y="611"/>
                    </a:cubicBezTo>
                    <a:cubicBezTo>
                      <a:pt x="907" y="611"/>
                      <a:pt x="892" y="619"/>
                      <a:pt x="884" y="609"/>
                    </a:cubicBezTo>
                    <a:cubicBezTo>
                      <a:pt x="876" y="599"/>
                      <a:pt x="862" y="579"/>
                      <a:pt x="856" y="568"/>
                    </a:cubicBezTo>
                    <a:cubicBezTo>
                      <a:pt x="850" y="557"/>
                      <a:pt x="830" y="538"/>
                      <a:pt x="830" y="538"/>
                    </a:cubicBezTo>
                    <a:cubicBezTo>
                      <a:pt x="830" y="538"/>
                      <a:pt x="825" y="537"/>
                      <a:pt x="825" y="533"/>
                    </a:cubicBezTo>
                    <a:cubicBezTo>
                      <a:pt x="825" y="529"/>
                      <a:pt x="841" y="515"/>
                      <a:pt x="848" y="505"/>
                    </a:cubicBezTo>
                    <a:cubicBezTo>
                      <a:pt x="855" y="495"/>
                      <a:pt x="866" y="482"/>
                      <a:pt x="860" y="465"/>
                    </a:cubicBezTo>
                    <a:cubicBezTo>
                      <a:pt x="854" y="448"/>
                      <a:pt x="839" y="453"/>
                      <a:pt x="839" y="453"/>
                    </a:cubicBezTo>
                    <a:cubicBezTo>
                      <a:pt x="839" y="453"/>
                      <a:pt x="809" y="453"/>
                      <a:pt x="809" y="445"/>
                    </a:cubicBezTo>
                    <a:cubicBezTo>
                      <a:pt x="809" y="437"/>
                      <a:pt x="809" y="423"/>
                      <a:pt x="809" y="412"/>
                    </a:cubicBezTo>
                    <a:cubicBezTo>
                      <a:pt x="809" y="401"/>
                      <a:pt x="782" y="377"/>
                      <a:pt x="784" y="364"/>
                    </a:cubicBezTo>
                    <a:cubicBezTo>
                      <a:pt x="786" y="351"/>
                      <a:pt x="801" y="343"/>
                      <a:pt x="800" y="337"/>
                    </a:cubicBezTo>
                    <a:cubicBezTo>
                      <a:pt x="799" y="331"/>
                      <a:pt x="778" y="334"/>
                      <a:pt x="778" y="334"/>
                    </a:cubicBezTo>
                    <a:cubicBezTo>
                      <a:pt x="780" y="315"/>
                      <a:pt x="780" y="315"/>
                      <a:pt x="780" y="315"/>
                    </a:cubicBezTo>
                    <a:cubicBezTo>
                      <a:pt x="780" y="315"/>
                      <a:pt x="769" y="306"/>
                      <a:pt x="772" y="301"/>
                    </a:cubicBezTo>
                    <a:cubicBezTo>
                      <a:pt x="775" y="296"/>
                      <a:pt x="789" y="291"/>
                      <a:pt x="789" y="291"/>
                    </a:cubicBezTo>
                    <a:cubicBezTo>
                      <a:pt x="784" y="280"/>
                      <a:pt x="784" y="280"/>
                      <a:pt x="784" y="280"/>
                    </a:cubicBezTo>
                    <a:cubicBezTo>
                      <a:pt x="798" y="276"/>
                      <a:pt x="798" y="276"/>
                      <a:pt x="798" y="276"/>
                    </a:cubicBezTo>
                    <a:cubicBezTo>
                      <a:pt x="798" y="276"/>
                      <a:pt x="791" y="246"/>
                      <a:pt x="792" y="239"/>
                    </a:cubicBezTo>
                    <a:cubicBezTo>
                      <a:pt x="793" y="232"/>
                      <a:pt x="799" y="225"/>
                      <a:pt x="799" y="225"/>
                    </a:cubicBezTo>
                    <a:cubicBezTo>
                      <a:pt x="792" y="207"/>
                      <a:pt x="792" y="207"/>
                      <a:pt x="792" y="207"/>
                    </a:cubicBezTo>
                    <a:cubicBezTo>
                      <a:pt x="793" y="192"/>
                      <a:pt x="793" y="192"/>
                      <a:pt x="793" y="192"/>
                    </a:cubicBezTo>
                    <a:cubicBezTo>
                      <a:pt x="786" y="189"/>
                      <a:pt x="786" y="189"/>
                      <a:pt x="786" y="189"/>
                    </a:cubicBezTo>
                    <a:cubicBezTo>
                      <a:pt x="785" y="167"/>
                      <a:pt x="785" y="167"/>
                      <a:pt x="785" y="167"/>
                    </a:cubicBezTo>
                    <a:cubicBezTo>
                      <a:pt x="743" y="169"/>
                      <a:pt x="743" y="169"/>
                      <a:pt x="743" y="169"/>
                    </a:cubicBezTo>
                    <a:cubicBezTo>
                      <a:pt x="743" y="169"/>
                      <a:pt x="729" y="153"/>
                      <a:pt x="723" y="149"/>
                    </a:cubicBezTo>
                    <a:cubicBezTo>
                      <a:pt x="717" y="145"/>
                      <a:pt x="704" y="143"/>
                      <a:pt x="704" y="143"/>
                    </a:cubicBezTo>
                    <a:cubicBezTo>
                      <a:pt x="704" y="143"/>
                      <a:pt x="696" y="125"/>
                      <a:pt x="691" y="121"/>
                    </a:cubicBezTo>
                    <a:cubicBezTo>
                      <a:pt x="686" y="117"/>
                      <a:pt x="648" y="116"/>
                      <a:pt x="648" y="116"/>
                    </a:cubicBezTo>
                    <a:cubicBezTo>
                      <a:pt x="645" y="120"/>
                      <a:pt x="645" y="120"/>
                      <a:pt x="645" y="120"/>
                    </a:cubicBezTo>
                    <a:cubicBezTo>
                      <a:pt x="645" y="120"/>
                      <a:pt x="624" y="103"/>
                      <a:pt x="619" y="103"/>
                    </a:cubicBezTo>
                    <a:cubicBezTo>
                      <a:pt x="614" y="103"/>
                      <a:pt x="602" y="103"/>
                      <a:pt x="602" y="103"/>
                    </a:cubicBezTo>
                    <a:cubicBezTo>
                      <a:pt x="602" y="103"/>
                      <a:pt x="601" y="89"/>
                      <a:pt x="595" y="85"/>
                    </a:cubicBezTo>
                    <a:cubicBezTo>
                      <a:pt x="589" y="81"/>
                      <a:pt x="580" y="86"/>
                      <a:pt x="580" y="86"/>
                    </a:cubicBezTo>
                    <a:cubicBezTo>
                      <a:pt x="580" y="86"/>
                      <a:pt x="559" y="83"/>
                      <a:pt x="556" y="85"/>
                    </a:cubicBezTo>
                    <a:cubicBezTo>
                      <a:pt x="553" y="87"/>
                      <a:pt x="551" y="93"/>
                      <a:pt x="551" y="93"/>
                    </a:cubicBezTo>
                    <a:cubicBezTo>
                      <a:pt x="551" y="93"/>
                      <a:pt x="535" y="88"/>
                      <a:pt x="524" y="90"/>
                    </a:cubicBezTo>
                    <a:cubicBezTo>
                      <a:pt x="513" y="92"/>
                      <a:pt x="487" y="115"/>
                      <a:pt x="487" y="115"/>
                    </a:cubicBezTo>
                    <a:cubicBezTo>
                      <a:pt x="487" y="123"/>
                      <a:pt x="487" y="123"/>
                      <a:pt x="487" y="123"/>
                    </a:cubicBezTo>
                    <a:cubicBezTo>
                      <a:pt x="487" y="123"/>
                      <a:pt x="476" y="132"/>
                      <a:pt x="472" y="133"/>
                    </a:cubicBezTo>
                    <a:cubicBezTo>
                      <a:pt x="468" y="134"/>
                      <a:pt x="452" y="133"/>
                      <a:pt x="452" y="133"/>
                    </a:cubicBezTo>
                    <a:cubicBezTo>
                      <a:pt x="452" y="133"/>
                      <a:pt x="472" y="159"/>
                      <a:pt x="460" y="161"/>
                    </a:cubicBezTo>
                    <a:cubicBezTo>
                      <a:pt x="448" y="163"/>
                      <a:pt x="437" y="156"/>
                      <a:pt x="437" y="156"/>
                    </a:cubicBezTo>
                    <a:cubicBezTo>
                      <a:pt x="437" y="156"/>
                      <a:pt x="412" y="161"/>
                      <a:pt x="399" y="164"/>
                    </a:cubicBezTo>
                    <a:cubicBezTo>
                      <a:pt x="386" y="167"/>
                      <a:pt x="379" y="176"/>
                      <a:pt x="371" y="175"/>
                    </a:cubicBezTo>
                    <a:cubicBezTo>
                      <a:pt x="363" y="174"/>
                      <a:pt x="355" y="165"/>
                      <a:pt x="345" y="165"/>
                    </a:cubicBezTo>
                    <a:cubicBezTo>
                      <a:pt x="335" y="165"/>
                      <a:pt x="323" y="165"/>
                      <a:pt x="309" y="155"/>
                    </a:cubicBezTo>
                    <a:cubicBezTo>
                      <a:pt x="295" y="145"/>
                      <a:pt x="287" y="128"/>
                      <a:pt x="287" y="128"/>
                    </a:cubicBezTo>
                    <a:cubicBezTo>
                      <a:pt x="287" y="128"/>
                      <a:pt x="258" y="125"/>
                      <a:pt x="255" y="125"/>
                    </a:cubicBezTo>
                    <a:cubicBezTo>
                      <a:pt x="252" y="125"/>
                      <a:pt x="240" y="118"/>
                      <a:pt x="233" y="110"/>
                    </a:cubicBezTo>
                    <a:cubicBezTo>
                      <a:pt x="226" y="102"/>
                      <a:pt x="218" y="80"/>
                      <a:pt x="218" y="80"/>
                    </a:cubicBezTo>
                    <a:cubicBezTo>
                      <a:pt x="208" y="78"/>
                      <a:pt x="208" y="78"/>
                      <a:pt x="208" y="78"/>
                    </a:cubicBezTo>
                    <a:cubicBezTo>
                      <a:pt x="208" y="78"/>
                      <a:pt x="205" y="72"/>
                      <a:pt x="199" y="69"/>
                    </a:cubicBezTo>
                    <a:cubicBezTo>
                      <a:pt x="193" y="66"/>
                      <a:pt x="180" y="58"/>
                      <a:pt x="180" y="53"/>
                    </a:cubicBezTo>
                    <a:cubicBezTo>
                      <a:pt x="180" y="48"/>
                      <a:pt x="190" y="52"/>
                      <a:pt x="190" y="46"/>
                    </a:cubicBezTo>
                    <a:cubicBezTo>
                      <a:pt x="190" y="40"/>
                      <a:pt x="181" y="38"/>
                      <a:pt x="181" y="33"/>
                    </a:cubicBezTo>
                    <a:cubicBezTo>
                      <a:pt x="181" y="28"/>
                      <a:pt x="190" y="28"/>
                      <a:pt x="188" y="22"/>
                    </a:cubicBezTo>
                    <a:cubicBezTo>
                      <a:pt x="186" y="16"/>
                      <a:pt x="179" y="4"/>
                      <a:pt x="173" y="4"/>
                    </a:cubicBezTo>
                    <a:cubicBezTo>
                      <a:pt x="167" y="4"/>
                      <a:pt x="131" y="31"/>
                      <a:pt x="128" y="35"/>
                    </a:cubicBezTo>
                    <a:cubicBezTo>
                      <a:pt x="125" y="39"/>
                      <a:pt x="117" y="50"/>
                      <a:pt x="114" y="51"/>
                    </a:cubicBezTo>
                    <a:cubicBezTo>
                      <a:pt x="111" y="52"/>
                      <a:pt x="102" y="52"/>
                      <a:pt x="87" y="52"/>
                    </a:cubicBezTo>
                    <a:cubicBezTo>
                      <a:pt x="72" y="52"/>
                      <a:pt x="55" y="38"/>
                      <a:pt x="45" y="30"/>
                    </a:cubicBezTo>
                    <a:cubicBezTo>
                      <a:pt x="35" y="22"/>
                      <a:pt x="38" y="4"/>
                      <a:pt x="29" y="2"/>
                    </a:cubicBezTo>
                    <a:cubicBezTo>
                      <a:pt x="20" y="0"/>
                      <a:pt x="16" y="22"/>
                      <a:pt x="16" y="22"/>
                    </a:cubicBezTo>
                    <a:cubicBezTo>
                      <a:pt x="0" y="24"/>
                      <a:pt x="0" y="24"/>
                      <a:pt x="0" y="24"/>
                    </a:cubicBezTo>
                    <a:cubicBezTo>
                      <a:pt x="11" y="40"/>
                      <a:pt x="11" y="40"/>
                      <a:pt x="11" y="40"/>
                    </a:cubicBezTo>
                    <a:cubicBezTo>
                      <a:pt x="12" y="55"/>
                      <a:pt x="12" y="55"/>
                      <a:pt x="12" y="55"/>
                    </a:cubicBezTo>
                    <a:cubicBezTo>
                      <a:pt x="12" y="55"/>
                      <a:pt x="19" y="76"/>
                      <a:pt x="24" y="78"/>
                    </a:cubicBezTo>
                    <a:cubicBezTo>
                      <a:pt x="29" y="80"/>
                      <a:pt x="16" y="99"/>
                      <a:pt x="16" y="99"/>
                    </a:cubicBezTo>
                    <a:cubicBezTo>
                      <a:pt x="37" y="111"/>
                      <a:pt x="37" y="111"/>
                      <a:pt x="37" y="111"/>
                    </a:cubicBezTo>
                    <a:cubicBezTo>
                      <a:pt x="37" y="129"/>
                      <a:pt x="37" y="129"/>
                      <a:pt x="37" y="129"/>
                    </a:cubicBezTo>
                    <a:cubicBezTo>
                      <a:pt x="53" y="134"/>
                      <a:pt x="53" y="134"/>
                      <a:pt x="53" y="134"/>
                    </a:cubicBezTo>
                    <a:cubicBezTo>
                      <a:pt x="53" y="134"/>
                      <a:pt x="58" y="171"/>
                      <a:pt x="70" y="182"/>
                    </a:cubicBezTo>
                    <a:cubicBezTo>
                      <a:pt x="82" y="193"/>
                      <a:pt x="79" y="203"/>
                      <a:pt x="79" y="203"/>
                    </a:cubicBezTo>
                    <a:cubicBezTo>
                      <a:pt x="93" y="205"/>
                      <a:pt x="93" y="205"/>
                      <a:pt x="93" y="205"/>
                    </a:cubicBezTo>
                    <a:cubicBezTo>
                      <a:pt x="104" y="217"/>
                      <a:pt x="104" y="217"/>
                      <a:pt x="104" y="217"/>
                    </a:cubicBezTo>
                    <a:cubicBezTo>
                      <a:pt x="104" y="217"/>
                      <a:pt x="118" y="208"/>
                      <a:pt x="123" y="212"/>
                    </a:cubicBezTo>
                    <a:cubicBezTo>
                      <a:pt x="128" y="216"/>
                      <a:pt x="112" y="225"/>
                      <a:pt x="112" y="229"/>
                    </a:cubicBezTo>
                    <a:cubicBezTo>
                      <a:pt x="112" y="233"/>
                      <a:pt x="126" y="242"/>
                      <a:pt x="123" y="250"/>
                    </a:cubicBezTo>
                    <a:cubicBezTo>
                      <a:pt x="120" y="258"/>
                      <a:pt x="110" y="258"/>
                      <a:pt x="110" y="258"/>
                    </a:cubicBezTo>
                    <a:cubicBezTo>
                      <a:pt x="109" y="267"/>
                      <a:pt x="109" y="267"/>
                      <a:pt x="109" y="267"/>
                    </a:cubicBezTo>
                    <a:cubicBezTo>
                      <a:pt x="110" y="280"/>
                      <a:pt x="110" y="280"/>
                      <a:pt x="110" y="280"/>
                    </a:cubicBezTo>
                    <a:cubicBezTo>
                      <a:pt x="110" y="280"/>
                      <a:pt x="97" y="279"/>
                      <a:pt x="96" y="286"/>
                    </a:cubicBezTo>
                    <a:cubicBezTo>
                      <a:pt x="95" y="293"/>
                      <a:pt x="104" y="300"/>
                      <a:pt x="104" y="300"/>
                    </a:cubicBezTo>
                    <a:cubicBezTo>
                      <a:pt x="104" y="300"/>
                      <a:pt x="94" y="305"/>
                      <a:pt x="96" y="314"/>
                    </a:cubicBezTo>
                    <a:cubicBezTo>
                      <a:pt x="98" y="323"/>
                      <a:pt x="140" y="344"/>
                      <a:pt x="140" y="344"/>
                    </a:cubicBezTo>
                    <a:cubicBezTo>
                      <a:pt x="140" y="371"/>
                      <a:pt x="140" y="371"/>
                      <a:pt x="140" y="371"/>
                    </a:cubicBezTo>
                    <a:cubicBezTo>
                      <a:pt x="153" y="372"/>
                      <a:pt x="153" y="372"/>
                      <a:pt x="153" y="372"/>
                    </a:cubicBezTo>
                    <a:cubicBezTo>
                      <a:pt x="153" y="372"/>
                      <a:pt x="174" y="390"/>
                      <a:pt x="185" y="390"/>
                    </a:cubicBezTo>
                    <a:cubicBezTo>
                      <a:pt x="196" y="390"/>
                      <a:pt x="198" y="402"/>
                      <a:pt x="198" y="402"/>
                    </a:cubicBezTo>
                    <a:cubicBezTo>
                      <a:pt x="220" y="427"/>
                      <a:pt x="220" y="427"/>
                      <a:pt x="220" y="427"/>
                    </a:cubicBezTo>
                    <a:cubicBezTo>
                      <a:pt x="220" y="427"/>
                      <a:pt x="212" y="466"/>
                      <a:pt x="220" y="472"/>
                    </a:cubicBezTo>
                    <a:cubicBezTo>
                      <a:pt x="228" y="478"/>
                      <a:pt x="233" y="478"/>
                      <a:pt x="233" y="478"/>
                    </a:cubicBezTo>
                    <a:cubicBezTo>
                      <a:pt x="237" y="497"/>
                      <a:pt x="237" y="497"/>
                      <a:pt x="237" y="497"/>
                    </a:cubicBezTo>
                    <a:cubicBezTo>
                      <a:pt x="237" y="497"/>
                      <a:pt x="252" y="501"/>
                      <a:pt x="253" y="510"/>
                    </a:cubicBezTo>
                    <a:cubicBezTo>
                      <a:pt x="254" y="519"/>
                      <a:pt x="275" y="533"/>
                      <a:pt x="282" y="528"/>
                    </a:cubicBezTo>
                    <a:cubicBezTo>
                      <a:pt x="289" y="523"/>
                      <a:pt x="267" y="512"/>
                      <a:pt x="283" y="505"/>
                    </a:cubicBezTo>
                    <a:cubicBezTo>
                      <a:pt x="299" y="498"/>
                      <a:pt x="298" y="516"/>
                      <a:pt x="298" y="516"/>
                    </a:cubicBezTo>
                    <a:cubicBezTo>
                      <a:pt x="305" y="522"/>
                      <a:pt x="305" y="522"/>
                      <a:pt x="305" y="522"/>
                    </a:cubicBezTo>
                    <a:cubicBezTo>
                      <a:pt x="306" y="521"/>
                      <a:pt x="308" y="521"/>
                      <a:pt x="311" y="522"/>
                    </a:cubicBezTo>
                    <a:cubicBezTo>
                      <a:pt x="313" y="523"/>
                      <a:pt x="314" y="523"/>
                      <a:pt x="316" y="524"/>
                    </a:cubicBezTo>
                    <a:cubicBezTo>
                      <a:pt x="317" y="523"/>
                      <a:pt x="318" y="521"/>
                      <a:pt x="318" y="520"/>
                    </a:cubicBezTo>
                    <a:cubicBezTo>
                      <a:pt x="319" y="516"/>
                      <a:pt x="330" y="513"/>
                      <a:pt x="333" y="515"/>
                    </a:cubicBezTo>
                    <a:cubicBezTo>
                      <a:pt x="336" y="517"/>
                      <a:pt x="331" y="538"/>
                      <a:pt x="338" y="541"/>
                    </a:cubicBezTo>
                    <a:cubicBezTo>
                      <a:pt x="345" y="544"/>
                      <a:pt x="360" y="555"/>
                      <a:pt x="360" y="555"/>
                    </a:cubicBezTo>
                    <a:cubicBezTo>
                      <a:pt x="360" y="555"/>
                      <a:pt x="358" y="560"/>
                      <a:pt x="358" y="565"/>
                    </a:cubicBezTo>
                    <a:cubicBezTo>
                      <a:pt x="363" y="571"/>
                      <a:pt x="368" y="577"/>
                      <a:pt x="371" y="583"/>
                    </a:cubicBezTo>
                    <a:cubicBezTo>
                      <a:pt x="371" y="583"/>
                      <a:pt x="371" y="583"/>
                      <a:pt x="371" y="583"/>
                    </a:cubicBezTo>
                    <a:cubicBezTo>
                      <a:pt x="375" y="585"/>
                      <a:pt x="378" y="587"/>
                      <a:pt x="378" y="587"/>
                    </a:cubicBezTo>
                    <a:cubicBezTo>
                      <a:pt x="387" y="600"/>
                      <a:pt x="387" y="600"/>
                      <a:pt x="387" y="600"/>
                    </a:cubicBezTo>
                    <a:cubicBezTo>
                      <a:pt x="387" y="600"/>
                      <a:pt x="389" y="624"/>
                      <a:pt x="399" y="626"/>
                    </a:cubicBezTo>
                    <a:cubicBezTo>
                      <a:pt x="409" y="628"/>
                      <a:pt x="409" y="644"/>
                      <a:pt x="409" y="644"/>
                    </a:cubicBezTo>
                    <a:cubicBezTo>
                      <a:pt x="431" y="644"/>
                      <a:pt x="431" y="644"/>
                      <a:pt x="431" y="644"/>
                    </a:cubicBezTo>
                    <a:cubicBezTo>
                      <a:pt x="443" y="656"/>
                      <a:pt x="443" y="656"/>
                      <a:pt x="443" y="656"/>
                    </a:cubicBezTo>
                    <a:cubicBezTo>
                      <a:pt x="451" y="654"/>
                      <a:pt x="458" y="652"/>
                      <a:pt x="465" y="656"/>
                    </a:cubicBezTo>
                    <a:cubicBezTo>
                      <a:pt x="475" y="661"/>
                      <a:pt x="504" y="686"/>
                      <a:pt x="526" y="703"/>
                    </a:cubicBezTo>
                    <a:cubicBezTo>
                      <a:pt x="527" y="704"/>
                      <a:pt x="528" y="704"/>
                      <a:pt x="529" y="704"/>
                    </a:cubicBezTo>
                    <a:cubicBezTo>
                      <a:pt x="535" y="704"/>
                      <a:pt x="546" y="706"/>
                      <a:pt x="546" y="706"/>
                    </a:cubicBezTo>
                    <a:cubicBezTo>
                      <a:pt x="546" y="706"/>
                      <a:pt x="549" y="720"/>
                      <a:pt x="565" y="715"/>
                    </a:cubicBezTo>
                    <a:cubicBezTo>
                      <a:pt x="581" y="710"/>
                      <a:pt x="584" y="703"/>
                      <a:pt x="584" y="703"/>
                    </a:cubicBezTo>
                    <a:cubicBezTo>
                      <a:pt x="600" y="705"/>
                      <a:pt x="600" y="705"/>
                      <a:pt x="600" y="705"/>
                    </a:cubicBezTo>
                    <a:cubicBezTo>
                      <a:pt x="606" y="691"/>
                      <a:pt x="606" y="691"/>
                      <a:pt x="606" y="691"/>
                    </a:cubicBezTo>
                    <a:cubicBezTo>
                      <a:pt x="620" y="689"/>
                      <a:pt x="620" y="689"/>
                      <a:pt x="620" y="689"/>
                    </a:cubicBezTo>
                    <a:cubicBezTo>
                      <a:pt x="636" y="674"/>
                      <a:pt x="636" y="674"/>
                      <a:pt x="636" y="674"/>
                    </a:cubicBezTo>
                    <a:cubicBezTo>
                      <a:pt x="641" y="682"/>
                      <a:pt x="641" y="682"/>
                      <a:pt x="641" y="682"/>
                    </a:cubicBezTo>
                    <a:cubicBezTo>
                      <a:pt x="649" y="680"/>
                      <a:pt x="656" y="679"/>
                      <a:pt x="659" y="683"/>
                    </a:cubicBezTo>
                    <a:cubicBezTo>
                      <a:pt x="672" y="694"/>
                      <a:pt x="686" y="717"/>
                      <a:pt x="688" y="735"/>
                    </a:cubicBezTo>
                    <a:cubicBezTo>
                      <a:pt x="690" y="754"/>
                      <a:pt x="718" y="752"/>
                      <a:pt x="718" y="752"/>
                    </a:cubicBezTo>
                    <a:cubicBezTo>
                      <a:pt x="718" y="752"/>
                      <a:pt x="717" y="759"/>
                      <a:pt x="730" y="762"/>
                    </a:cubicBezTo>
                    <a:cubicBezTo>
                      <a:pt x="743" y="765"/>
                      <a:pt x="774" y="761"/>
                      <a:pt x="774" y="761"/>
                    </a:cubicBezTo>
                    <a:cubicBezTo>
                      <a:pt x="774" y="761"/>
                      <a:pt x="800" y="781"/>
                      <a:pt x="805" y="781"/>
                    </a:cubicBezTo>
                    <a:cubicBezTo>
                      <a:pt x="810" y="781"/>
                      <a:pt x="828" y="772"/>
                      <a:pt x="828" y="772"/>
                    </a:cubicBezTo>
                    <a:cubicBezTo>
                      <a:pt x="828" y="772"/>
                      <a:pt x="854" y="788"/>
                      <a:pt x="872" y="789"/>
                    </a:cubicBezTo>
                    <a:cubicBezTo>
                      <a:pt x="878" y="789"/>
                      <a:pt x="884" y="788"/>
                      <a:pt x="889" y="786"/>
                    </a:cubicBezTo>
                    <a:lnTo>
                      <a:pt x="890" y="786"/>
                    </a:ln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 name="Tajikistan"/>
              <p:cNvSpPr>
                <a:spLocks/>
              </p:cNvSpPr>
              <p:nvPr/>
            </p:nvSpPr>
            <p:spPr bwMode="gray">
              <a:xfrm>
                <a:off x="7289714" y="2849049"/>
                <a:ext cx="207998" cy="133288"/>
              </a:xfrm>
              <a:custGeom>
                <a:avLst/>
                <a:gdLst>
                  <a:gd name="T0" fmla="*/ 345 w 372"/>
                  <a:gd name="T1" fmla="*/ 142 h 238"/>
                  <a:gd name="T2" fmla="*/ 291 w 372"/>
                  <a:gd name="T3" fmla="*/ 132 h 238"/>
                  <a:gd name="T4" fmla="*/ 275 w 372"/>
                  <a:gd name="T5" fmla="*/ 99 h 238"/>
                  <a:gd name="T6" fmla="*/ 266 w 372"/>
                  <a:gd name="T7" fmla="*/ 79 h 238"/>
                  <a:gd name="T8" fmla="*/ 230 w 372"/>
                  <a:gd name="T9" fmla="*/ 87 h 238"/>
                  <a:gd name="T10" fmla="*/ 210 w 372"/>
                  <a:gd name="T11" fmla="*/ 90 h 238"/>
                  <a:gd name="T12" fmla="*/ 176 w 372"/>
                  <a:gd name="T13" fmla="*/ 76 h 238"/>
                  <a:gd name="T14" fmla="*/ 142 w 372"/>
                  <a:gd name="T15" fmla="*/ 77 h 238"/>
                  <a:gd name="T16" fmla="*/ 108 w 372"/>
                  <a:gd name="T17" fmla="*/ 75 h 238"/>
                  <a:gd name="T18" fmla="*/ 76 w 372"/>
                  <a:gd name="T19" fmla="*/ 62 h 238"/>
                  <a:gd name="T20" fmla="*/ 101 w 372"/>
                  <a:gd name="T21" fmla="*/ 43 h 238"/>
                  <a:gd name="T22" fmla="*/ 141 w 372"/>
                  <a:gd name="T23" fmla="*/ 45 h 238"/>
                  <a:gd name="T24" fmla="*/ 133 w 372"/>
                  <a:gd name="T25" fmla="*/ 12 h 238"/>
                  <a:gd name="T26" fmla="*/ 91 w 372"/>
                  <a:gd name="T27" fmla="*/ 21 h 238"/>
                  <a:gd name="T28" fmla="*/ 65 w 372"/>
                  <a:gd name="T29" fmla="*/ 25 h 238"/>
                  <a:gd name="T30" fmla="*/ 46 w 372"/>
                  <a:gd name="T31" fmla="*/ 43 h 238"/>
                  <a:gd name="T32" fmla="*/ 49 w 372"/>
                  <a:gd name="T33" fmla="*/ 66 h 238"/>
                  <a:gd name="T34" fmla="*/ 6 w 372"/>
                  <a:gd name="T35" fmla="*/ 82 h 238"/>
                  <a:gd name="T36" fmla="*/ 14 w 372"/>
                  <a:gd name="T37" fmla="*/ 100 h 238"/>
                  <a:gd name="T38" fmla="*/ 42 w 372"/>
                  <a:gd name="T39" fmla="*/ 114 h 238"/>
                  <a:gd name="T40" fmla="*/ 61 w 372"/>
                  <a:gd name="T41" fmla="*/ 158 h 238"/>
                  <a:gd name="T42" fmla="*/ 42 w 372"/>
                  <a:gd name="T43" fmla="*/ 206 h 238"/>
                  <a:gd name="T44" fmla="*/ 89 w 372"/>
                  <a:gd name="T45" fmla="*/ 199 h 238"/>
                  <a:gd name="T46" fmla="*/ 111 w 372"/>
                  <a:gd name="T47" fmla="*/ 189 h 238"/>
                  <a:gd name="T48" fmla="*/ 145 w 372"/>
                  <a:gd name="T49" fmla="*/ 189 h 238"/>
                  <a:gd name="T50" fmla="*/ 142 w 372"/>
                  <a:gd name="T51" fmla="*/ 168 h 238"/>
                  <a:gd name="T52" fmla="*/ 164 w 372"/>
                  <a:gd name="T53" fmla="*/ 135 h 238"/>
                  <a:gd name="T54" fmla="*/ 184 w 372"/>
                  <a:gd name="T55" fmla="*/ 168 h 238"/>
                  <a:gd name="T56" fmla="*/ 205 w 372"/>
                  <a:gd name="T57" fmla="*/ 210 h 238"/>
                  <a:gd name="T58" fmla="*/ 249 w 372"/>
                  <a:gd name="T59" fmla="*/ 216 h 238"/>
                  <a:gd name="T60" fmla="*/ 273 w 372"/>
                  <a:gd name="T61" fmla="*/ 197 h 238"/>
                  <a:gd name="T62" fmla="*/ 306 w 372"/>
                  <a:gd name="T63" fmla="*/ 202 h 238"/>
                  <a:gd name="T64" fmla="*/ 343 w 372"/>
                  <a:gd name="T65" fmla="*/ 194 h 238"/>
                  <a:gd name="T66" fmla="*/ 364 w 372"/>
                  <a:gd name="T67" fmla="*/ 19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2" h="238">
                    <a:moveTo>
                      <a:pt x="353" y="181"/>
                    </a:moveTo>
                    <a:cubicBezTo>
                      <a:pt x="346" y="174"/>
                      <a:pt x="345" y="152"/>
                      <a:pt x="345" y="142"/>
                    </a:cubicBezTo>
                    <a:cubicBezTo>
                      <a:pt x="345" y="132"/>
                      <a:pt x="333" y="129"/>
                      <a:pt x="319" y="125"/>
                    </a:cubicBezTo>
                    <a:cubicBezTo>
                      <a:pt x="305" y="121"/>
                      <a:pt x="301" y="136"/>
                      <a:pt x="291" y="132"/>
                    </a:cubicBezTo>
                    <a:cubicBezTo>
                      <a:pt x="281" y="128"/>
                      <a:pt x="289" y="110"/>
                      <a:pt x="289" y="103"/>
                    </a:cubicBezTo>
                    <a:cubicBezTo>
                      <a:pt x="289" y="96"/>
                      <a:pt x="275" y="99"/>
                      <a:pt x="275" y="99"/>
                    </a:cubicBezTo>
                    <a:cubicBezTo>
                      <a:pt x="275" y="82"/>
                      <a:pt x="275" y="82"/>
                      <a:pt x="275" y="82"/>
                    </a:cubicBezTo>
                    <a:cubicBezTo>
                      <a:pt x="266" y="79"/>
                      <a:pt x="266" y="79"/>
                      <a:pt x="266" y="79"/>
                    </a:cubicBezTo>
                    <a:cubicBezTo>
                      <a:pt x="258" y="88"/>
                      <a:pt x="258" y="88"/>
                      <a:pt x="258" y="88"/>
                    </a:cubicBezTo>
                    <a:cubicBezTo>
                      <a:pt x="230" y="87"/>
                      <a:pt x="230" y="87"/>
                      <a:pt x="230" y="87"/>
                    </a:cubicBezTo>
                    <a:cubicBezTo>
                      <a:pt x="230" y="87"/>
                      <a:pt x="226" y="90"/>
                      <a:pt x="216" y="93"/>
                    </a:cubicBezTo>
                    <a:cubicBezTo>
                      <a:pt x="206" y="96"/>
                      <a:pt x="210" y="90"/>
                      <a:pt x="210" y="90"/>
                    </a:cubicBezTo>
                    <a:cubicBezTo>
                      <a:pt x="210" y="90"/>
                      <a:pt x="198" y="93"/>
                      <a:pt x="195" y="93"/>
                    </a:cubicBezTo>
                    <a:cubicBezTo>
                      <a:pt x="192" y="93"/>
                      <a:pt x="181" y="75"/>
                      <a:pt x="176" y="76"/>
                    </a:cubicBezTo>
                    <a:cubicBezTo>
                      <a:pt x="171" y="77"/>
                      <a:pt x="160" y="85"/>
                      <a:pt x="154" y="86"/>
                    </a:cubicBezTo>
                    <a:cubicBezTo>
                      <a:pt x="148" y="87"/>
                      <a:pt x="142" y="77"/>
                      <a:pt x="142" y="77"/>
                    </a:cubicBezTo>
                    <a:cubicBezTo>
                      <a:pt x="142" y="77"/>
                      <a:pt x="135" y="76"/>
                      <a:pt x="130" y="78"/>
                    </a:cubicBezTo>
                    <a:cubicBezTo>
                      <a:pt x="125" y="80"/>
                      <a:pt x="108" y="75"/>
                      <a:pt x="108" y="75"/>
                    </a:cubicBezTo>
                    <a:cubicBezTo>
                      <a:pt x="108" y="75"/>
                      <a:pt x="93" y="80"/>
                      <a:pt x="86" y="81"/>
                    </a:cubicBezTo>
                    <a:cubicBezTo>
                      <a:pt x="79" y="82"/>
                      <a:pt x="76" y="62"/>
                      <a:pt x="76" y="62"/>
                    </a:cubicBezTo>
                    <a:cubicBezTo>
                      <a:pt x="85" y="59"/>
                      <a:pt x="85" y="59"/>
                      <a:pt x="85" y="59"/>
                    </a:cubicBezTo>
                    <a:cubicBezTo>
                      <a:pt x="85" y="59"/>
                      <a:pt x="88" y="44"/>
                      <a:pt x="101" y="43"/>
                    </a:cubicBezTo>
                    <a:cubicBezTo>
                      <a:pt x="114" y="42"/>
                      <a:pt x="124" y="52"/>
                      <a:pt x="131" y="56"/>
                    </a:cubicBezTo>
                    <a:cubicBezTo>
                      <a:pt x="138" y="60"/>
                      <a:pt x="140" y="49"/>
                      <a:pt x="141" y="45"/>
                    </a:cubicBezTo>
                    <a:cubicBezTo>
                      <a:pt x="142" y="41"/>
                      <a:pt x="117" y="33"/>
                      <a:pt x="117" y="33"/>
                    </a:cubicBezTo>
                    <a:cubicBezTo>
                      <a:pt x="133" y="12"/>
                      <a:pt x="133" y="12"/>
                      <a:pt x="133" y="12"/>
                    </a:cubicBezTo>
                    <a:cubicBezTo>
                      <a:pt x="133" y="12"/>
                      <a:pt x="118" y="0"/>
                      <a:pt x="114" y="2"/>
                    </a:cubicBezTo>
                    <a:cubicBezTo>
                      <a:pt x="110" y="4"/>
                      <a:pt x="99" y="16"/>
                      <a:pt x="91" y="21"/>
                    </a:cubicBezTo>
                    <a:cubicBezTo>
                      <a:pt x="83" y="26"/>
                      <a:pt x="80" y="12"/>
                      <a:pt x="74" y="12"/>
                    </a:cubicBezTo>
                    <a:cubicBezTo>
                      <a:pt x="68" y="12"/>
                      <a:pt x="66" y="21"/>
                      <a:pt x="65" y="25"/>
                    </a:cubicBezTo>
                    <a:cubicBezTo>
                      <a:pt x="64" y="29"/>
                      <a:pt x="77" y="36"/>
                      <a:pt x="71" y="42"/>
                    </a:cubicBezTo>
                    <a:cubicBezTo>
                      <a:pt x="65" y="48"/>
                      <a:pt x="46" y="43"/>
                      <a:pt x="46" y="43"/>
                    </a:cubicBezTo>
                    <a:cubicBezTo>
                      <a:pt x="59" y="57"/>
                      <a:pt x="59" y="57"/>
                      <a:pt x="59" y="57"/>
                    </a:cubicBezTo>
                    <a:cubicBezTo>
                      <a:pt x="49" y="66"/>
                      <a:pt x="49" y="66"/>
                      <a:pt x="49" y="66"/>
                    </a:cubicBezTo>
                    <a:cubicBezTo>
                      <a:pt x="49" y="66"/>
                      <a:pt x="61" y="71"/>
                      <a:pt x="46" y="80"/>
                    </a:cubicBezTo>
                    <a:cubicBezTo>
                      <a:pt x="31" y="89"/>
                      <a:pt x="12" y="77"/>
                      <a:pt x="6" y="82"/>
                    </a:cubicBezTo>
                    <a:cubicBezTo>
                      <a:pt x="0" y="87"/>
                      <a:pt x="0" y="97"/>
                      <a:pt x="0" y="97"/>
                    </a:cubicBezTo>
                    <a:cubicBezTo>
                      <a:pt x="14" y="100"/>
                      <a:pt x="14" y="100"/>
                      <a:pt x="14" y="100"/>
                    </a:cubicBezTo>
                    <a:cubicBezTo>
                      <a:pt x="21" y="108"/>
                      <a:pt x="21" y="108"/>
                      <a:pt x="21" y="108"/>
                    </a:cubicBezTo>
                    <a:cubicBezTo>
                      <a:pt x="21" y="108"/>
                      <a:pt x="37" y="109"/>
                      <a:pt x="42" y="114"/>
                    </a:cubicBezTo>
                    <a:cubicBezTo>
                      <a:pt x="47" y="119"/>
                      <a:pt x="36" y="128"/>
                      <a:pt x="42" y="138"/>
                    </a:cubicBezTo>
                    <a:cubicBezTo>
                      <a:pt x="48" y="148"/>
                      <a:pt x="61" y="147"/>
                      <a:pt x="61" y="158"/>
                    </a:cubicBezTo>
                    <a:cubicBezTo>
                      <a:pt x="61" y="169"/>
                      <a:pt x="51" y="179"/>
                      <a:pt x="44" y="187"/>
                    </a:cubicBezTo>
                    <a:cubicBezTo>
                      <a:pt x="40" y="191"/>
                      <a:pt x="41" y="200"/>
                      <a:pt x="42" y="206"/>
                    </a:cubicBezTo>
                    <a:cubicBezTo>
                      <a:pt x="48" y="211"/>
                      <a:pt x="56" y="217"/>
                      <a:pt x="58" y="218"/>
                    </a:cubicBezTo>
                    <a:cubicBezTo>
                      <a:pt x="61" y="219"/>
                      <a:pt x="86" y="199"/>
                      <a:pt x="89" y="199"/>
                    </a:cubicBezTo>
                    <a:cubicBezTo>
                      <a:pt x="92" y="199"/>
                      <a:pt x="103" y="216"/>
                      <a:pt x="107" y="214"/>
                    </a:cubicBezTo>
                    <a:cubicBezTo>
                      <a:pt x="111" y="212"/>
                      <a:pt x="106" y="194"/>
                      <a:pt x="111" y="189"/>
                    </a:cubicBezTo>
                    <a:cubicBezTo>
                      <a:pt x="116" y="184"/>
                      <a:pt x="138" y="183"/>
                      <a:pt x="138" y="183"/>
                    </a:cubicBezTo>
                    <a:cubicBezTo>
                      <a:pt x="145" y="189"/>
                      <a:pt x="145" y="189"/>
                      <a:pt x="145" y="189"/>
                    </a:cubicBezTo>
                    <a:cubicBezTo>
                      <a:pt x="150" y="175"/>
                      <a:pt x="150" y="175"/>
                      <a:pt x="150" y="175"/>
                    </a:cubicBezTo>
                    <a:cubicBezTo>
                      <a:pt x="150" y="175"/>
                      <a:pt x="142" y="175"/>
                      <a:pt x="142" y="168"/>
                    </a:cubicBezTo>
                    <a:cubicBezTo>
                      <a:pt x="142" y="161"/>
                      <a:pt x="156" y="158"/>
                      <a:pt x="156" y="154"/>
                    </a:cubicBezTo>
                    <a:cubicBezTo>
                      <a:pt x="156" y="150"/>
                      <a:pt x="155" y="135"/>
                      <a:pt x="164" y="135"/>
                    </a:cubicBezTo>
                    <a:cubicBezTo>
                      <a:pt x="173" y="135"/>
                      <a:pt x="184" y="144"/>
                      <a:pt x="184" y="149"/>
                    </a:cubicBezTo>
                    <a:cubicBezTo>
                      <a:pt x="184" y="154"/>
                      <a:pt x="184" y="168"/>
                      <a:pt x="184" y="168"/>
                    </a:cubicBezTo>
                    <a:cubicBezTo>
                      <a:pt x="198" y="168"/>
                      <a:pt x="198" y="168"/>
                      <a:pt x="198" y="168"/>
                    </a:cubicBezTo>
                    <a:cubicBezTo>
                      <a:pt x="205" y="210"/>
                      <a:pt x="205" y="210"/>
                      <a:pt x="205" y="210"/>
                    </a:cubicBezTo>
                    <a:cubicBezTo>
                      <a:pt x="205" y="210"/>
                      <a:pt x="221" y="238"/>
                      <a:pt x="228" y="235"/>
                    </a:cubicBezTo>
                    <a:cubicBezTo>
                      <a:pt x="235" y="232"/>
                      <a:pt x="249" y="216"/>
                      <a:pt x="249" y="216"/>
                    </a:cubicBezTo>
                    <a:cubicBezTo>
                      <a:pt x="259" y="216"/>
                      <a:pt x="259" y="216"/>
                      <a:pt x="259" y="216"/>
                    </a:cubicBezTo>
                    <a:cubicBezTo>
                      <a:pt x="259" y="216"/>
                      <a:pt x="266" y="205"/>
                      <a:pt x="273" y="197"/>
                    </a:cubicBezTo>
                    <a:cubicBezTo>
                      <a:pt x="280" y="189"/>
                      <a:pt x="304" y="192"/>
                      <a:pt x="304" y="192"/>
                    </a:cubicBezTo>
                    <a:cubicBezTo>
                      <a:pt x="306" y="202"/>
                      <a:pt x="306" y="202"/>
                      <a:pt x="306" y="202"/>
                    </a:cubicBezTo>
                    <a:cubicBezTo>
                      <a:pt x="330" y="194"/>
                      <a:pt x="330" y="194"/>
                      <a:pt x="330" y="194"/>
                    </a:cubicBezTo>
                    <a:cubicBezTo>
                      <a:pt x="343" y="194"/>
                      <a:pt x="343" y="194"/>
                      <a:pt x="343" y="194"/>
                    </a:cubicBezTo>
                    <a:cubicBezTo>
                      <a:pt x="350" y="199"/>
                      <a:pt x="350" y="199"/>
                      <a:pt x="350" y="199"/>
                    </a:cubicBezTo>
                    <a:cubicBezTo>
                      <a:pt x="355" y="199"/>
                      <a:pt x="361" y="199"/>
                      <a:pt x="364" y="197"/>
                    </a:cubicBezTo>
                    <a:cubicBezTo>
                      <a:pt x="372" y="191"/>
                      <a:pt x="360" y="188"/>
                      <a:pt x="353" y="181"/>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6" name="Kyrgyzstan"/>
              <p:cNvSpPr>
                <a:spLocks/>
              </p:cNvSpPr>
              <p:nvPr/>
            </p:nvSpPr>
            <p:spPr bwMode="gray">
              <a:xfrm>
                <a:off x="7332583" y="2785579"/>
                <a:ext cx="250869" cy="117421"/>
              </a:xfrm>
              <a:custGeom>
                <a:avLst/>
                <a:gdLst>
                  <a:gd name="T0" fmla="*/ 46 w 449"/>
                  <a:gd name="T1" fmla="*/ 96 h 211"/>
                  <a:gd name="T2" fmla="*/ 76 w 449"/>
                  <a:gd name="T3" fmla="*/ 107 h 211"/>
                  <a:gd name="T4" fmla="*/ 84 w 449"/>
                  <a:gd name="T5" fmla="*/ 98 h 211"/>
                  <a:gd name="T6" fmla="*/ 95 w 449"/>
                  <a:gd name="T7" fmla="*/ 106 h 211"/>
                  <a:gd name="T8" fmla="*/ 114 w 449"/>
                  <a:gd name="T9" fmla="*/ 117 h 211"/>
                  <a:gd name="T10" fmla="*/ 132 w 449"/>
                  <a:gd name="T11" fmla="*/ 124 h 211"/>
                  <a:gd name="T12" fmla="*/ 129 w 449"/>
                  <a:gd name="T13" fmla="*/ 141 h 211"/>
                  <a:gd name="T14" fmla="*/ 115 w 449"/>
                  <a:gd name="T15" fmla="*/ 149 h 211"/>
                  <a:gd name="T16" fmla="*/ 84 w 449"/>
                  <a:gd name="T17" fmla="*/ 152 h 211"/>
                  <a:gd name="T18" fmla="*/ 65 w 449"/>
                  <a:gd name="T19" fmla="*/ 160 h 211"/>
                  <a:gd name="T20" fmla="*/ 25 w 449"/>
                  <a:gd name="T21" fmla="*/ 158 h 211"/>
                  <a:gd name="T22" fmla="*/ 0 w 449"/>
                  <a:gd name="T23" fmla="*/ 177 h 211"/>
                  <a:gd name="T24" fmla="*/ 32 w 449"/>
                  <a:gd name="T25" fmla="*/ 190 h 211"/>
                  <a:gd name="T26" fmla="*/ 66 w 449"/>
                  <a:gd name="T27" fmla="*/ 192 h 211"/>
                  <a:gd name="T28" fmla="*/ 100 w 449"/>
                  <a:gd name="T29" fmla="*/ 191 h 211"/>
                  <a:gd name="T30" fmla="*/ 134 w 449"/>
                  <a:gd name="T31" fmla="*/ 205 h 211"/>
                  <a:gd name="T32" fmla="*/ 154 w 449"/>
                  <a:gd name="T33" fmla="*/ 202 h 211"/>
                  <a:gd name="T34" fmla="*/ 190 w 449"/>
                  <a:gd name="T35" fmla="*/ 194 h 211"/>
                  <a:gd name="T36" fmla="*/ 211 w 449"/>
                  <a:gd name="T37" fmla="*/ 195 h 211"/>
                  <a:gd name="T38" fmla="*/ 231 w 449"/>
                  <a:gd name="T39" fmla="*/ 157 h 211"/>
                  <a:gd name="T40" fmla="*/ 250 w 449"/>
                  <a:gd name="T41" fmla="*/ 145 h 211"/>
                  <a:gd name="T42" fmla="*/ 278 w 449"/>
                  <a:gd name="T43" fmla="*/ 155 h 211"/>
                  <a:gd name="T44" fmla="*/ 304 w 449"/>
                  <a:gd name="T45" fmla="*/ 153 h 211"/>
                  <a:gd name="T46" fmla="*/ 327 w 449"/>
                  <a:gd name="T47" fmla="*/ 112 h 211"/>
                  <a:gd name="T48" fmla="*/ 378 w 449"/>
                  <a:gd name="T49" fmla="*/ 98 h 211"/>
                  <a:gd name="T50" fmla="*/ 429 w 449"/>
                  <a:gd name="T51" fmla="*/ 65 h 211"/>
                  <a:gd name="T52" fmla="*/ 443 w 449"/>
                  <a:gd name="T53" fmla="*/ 46 h 211"/>
                  <a:gd name="T54" fmla="*/ 401 w 449"/>
                  <a:gd name="T55" fmla="*/ 41 h 211"/>
                  <a:gd name="T56" fmla="*/ 372 w 449"/>
                  <a:gd name="T57" fmla="*/ 23 h 211"/>
                  <a:gd name="T58" fmla="*/ 332 w 449"/>
                  <a:gd name="T59" fmla="*/ 16 h 211"/>
                  <a:gd name="T60" fmla="*/ 238 w 449"/>
                  <a:gd name="T61" fmla="*/ 14 h 211"/>
                  <a:gd name="T62" fmla="*/ 194 w 449"/>
                  <a:gd name="T63" fmla="*/ 12 h 211"/>
                  <a:gd name="T64" fmla="*/ 144 w 449"/>
                  <a:gd name="T65" fmla="*/ 5 h 211"/>
                  <a:gd name="T66" fmla="*/ 138 w 449"/>
                  <a:gd name="T67" fmla="*/ 37 h 211"/>
                  <a:gd name="T68" fmla="*/ 61 w 449"/>
                  <a:gd name="T69" fmla="*/ 18 h 211"/>
                  <a:gd name="T70" fmla="*/ 57 w 449"/>
                  <a:gd name="T71" fmla="*/ 5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9" h="211">
                    <a:moveTo>
                      <a:pt x="23" y="88"/>
                    </a:moveTo>
                    <a:cubicBezTo>
                      <a:pt x="46" y="96"/>
                      <a:pt x="46" y="96"/>
                      <a:pt x="46" y="96"/>
                    </a:cubicBezTo>
                    <a:cubicBezTo>
                      <a:pt x="46" y="96"/>
                      <a:pt x="47" y="101"/>
                      <a:pt x="52" y="105"/>
                    </a:cubicBezTo>
                    <a:cubicBezTo>
                      <a:pt x="57" y="109"/>
                      <a:pt x="76" y="107"/>
                      <a:pt x="76" y="107"/>
                    </a:cubicBezTo>
                    <a:cubicBezTo>
                      <a:pt x="75" y="98"/>
                      <a:pt x="75" y="98"/>
                      <a:pt x="75" y="98"/>
                    </a:cubicBezTo>
                    <a:cubicBezTo>
                      <a:pt x="84" y="98"/>
                      <a:pt x="84" y="98"/>
                      <a:pt x="84" y="98"/>
                    </a:cubicBezTo>
                    <a:cubicBezTo>
                      <a:pt x="84" y="88"/>
                      <a:pt x="84" y="88"/>
                      <a:pt x="84" y="88"/>
                    </a:cubicBezTo>
                    <a:cubicBezTo>
                      <a:pt x="95" y="106"/>
                      <a:pt x="95" y="106"/>
                      <a:pt x="95" y="106"/>
                    </a:cubicBezTo>
                    <a:cubicBezTo>
                      <a:pt x="108" y="106"/>
                      <a:pt x="108" y="106"/>
                      <a:pt x="108" y="106"/>
                    </a:cubicBezTo>
                    <a:cubicBezTo>
                      <a:pt x="114" y="117"/>
                      <a:pt x="114" y="117"/>
                      <a:pt x="114" y="117"/>
                    </a:cubicBezTo>
                    <a:cubicBezTo>
                      <a:pt x="127" y="119"/>
                      <a:pt x="127" y="119"/>
                      <a:pt x="127" y="119"/>
                    </a:cubicBezTo>
                    <a:cubicBezTo>
                      <a:pt x="132" y="124"/>
                      <a:pt x="132" y="124"/>
                      <a:pt x="132" y="124"/>
                    </a:cubicBezTo>
                    <a:cubicBezTo>
                      <a:pt x="132" y="124"/>
                      <a:pt x="161" y="118"/>
                      <a:pt x="151" y="130"/>
                    </a:cubicBezTo>
                    <a:cubicBezTo>
                      <a:pt x="141" y="142"/>
                      <a:pt x="129" y="141"/>
                      <a:pt x="129" y="141"/>
                    </a:cubicBezTo>
                    <a:cubicBezTo>
                      <a:pt x="129" y="147"/>
                      <a:pt x="129" y="147"/>
                      <a:pt x="129" y="147"/>
                    </a:cubicBezTo>
                    <a:cubicBezTo>
                      <a:pt x="115" y="149"/>
                      <a:pt x="115" y="149"/>
                      <a:pt x="115" y="149"/>
                    </a:cubicBezTo>
                    <a:cubicBezTo>
                      <a:pt x="115" y="149"/>
                      <a:pt x="113" y="158"/>
                      <a:pt x="104" y="162"/>
                    </a:cubicBezTo>
                    <a:cubicBezTo>
                      <a:pt x="95" y="166"/>
                      <a:pt x="91" y="150"/>
                      <a:pt x="84" y="152"/>
                    </a:cubicBezTo>
                    <a:cubicBezTo>
                      <a:pt x="80" y="153"/>
                      <a:pt x="71" y="156"/>
                      <a:pt x="64" y="159"/>
                    </a:cubicBezTo>
                    <a:cubicBezTo>
                      <a:pt x="65" y="159"/>
                      <a:pt x="65" y="159"/>
                      <a:pt x="65" y="160"/>
                    </a:cubicBezTo>
                    <a:cubicBezTo>
                      <a:pt x="64" y="164"/>
                      <a:pt x="62" y="175"/>
                      <a:pt x="55" y="171"/>
                    </a:cubicBezTo>
                    <a:cubicBezTo>
                      <a:pt x="48" y="167"/>
                      <a:pt x="38" y="157"/>
                      <a:pt x="25" y="158"/>
                    </a:cubicBezTo>
                    <a:cubicBezTo>
                      <a:pt x="12" y="159"/>
                      <a:pt x="9" y="174"/>
                      <a:pt x="9" y="174"/>
                    </a:cubicBezTo>
                    <a:cubicBezTo>
                      <a:pt x="0" y="177"/>
                      <a:pt x="0" y="177"/>
                      <a:pt x="0" y="177"/>
                    </a:cubicBezTo>
                    <a:cubicBezTo>
                      <a:pt x="0" y="177"/>
                      <a:pt x="3" y="197"/>
                      <a:pt x="10" y="196"/>
                    </a:cubicBezTo>
                    <a:cubicBezTo>
                      <a:pt x="17" y="195"/>
                      <a:pt x="32" y="190"/>
                      <a:pt x="32" y="190"/>
                    </a:cubicBezTo>
                    <a:cubicBezTo>
                      <a:pt x="32" y="190"/>
                      <a:pt x="49" y="195"/>
                      <a:pt x="54" y="193"/>
                    </a:cubicBezTo>
                    <a:cubicBezTo>
                      <a:pt x="59" y="191"/>
                      <a:pt x="66" y="192"/>
                      <a:pt x="66" y="192"/>
                    </a:cubicBezTo>
                    <a:cubicBezTo>
                      <a:pt x="66" y="192"/>
                      <a:pt x="72" y="202"/>
                      <a:pt x="78" y="201"/>
                    </a:cubicBezTo>
                    <a:cubicBezTo>
                      <a:pt x="84" y="200"/>
                      <a:pt x="95" y="192"/>
                      <a:pt x="100" y="191"/>
                    </a:cubicBezTo>
                    <a:cubicBezTo>
                      <a:pt x="105" y="190"/>
                      <a:pt x="116" y="208"/>
                      <a:pt x="119" y="208"/>
                    </a:cubicBezTo>
                    <a:cubicBezTo>
                      <a:pt x="122" y="208"/>
                      <a:pt x="134" y="205"/>
                      <a:pt x="134" y="205"/>
                    </a:cubicBezTo>
                    <a:cubicBezTo>
                      <a:pt x="134" y="205"/>
                      <a:pt x="130" y="211"/>
                      <a:pt x="140" y="208"/>
                    </a:cubicBezTo>
                    <a:cubicBezTo>
                      <a:pt x="150" y="205"/>
                      <a:pt x="154" y="202"/>
                      <a:pt x="154" y="202"/>
                    </a:cubicBezTo>
                    <a:cubicBezTo>
                      <a:pt x="182" y="203"/>
                      <a:pt x="182" y="203"/>
                      <a:pt x="182" y="203"/>
                    </a:cubicBezTo>
                    <a:cubicBezTo>
                      <a:pt x="190" y="194"/>
                      <a:pt x="190" y="194"/>
                      <a:pt x="190" y="194"/>
                    </a:cubicBezTo>
                    <a:cubicBezTo>
                      <a:pt x="199" y="197"/>
                      <a:pt x="199" y="197"/>
                      <a:pt x="199" y="197"/>
                    </a:cubicBezTo>
                    <a:cubicBezTo>
                      <a:pt x="199" y="197"/>
                      <a:pt x="211" y="199"/>
                      <a:pt x="211" y="195"/>
                    </a:cubicBezTo>
                    <a:cubicBezTo>
                      <a:pt x="211" y="191"/>
                      <a:pt x="200" y="178"/>
                      <a:pt x="199" y="175"/>
                    </a:cubicBezTo>
                    <a:cubicBezTo>
                      <a:pt x="198" y="172"/>
                      <a:pt x="231" y="157"/>
                      <a:pt x="231" y="157"/>
                    </a:cubicBezTo>
                    <a:cubicBezTo>
                      <a:pt x="231" y="147"/>
                      <a:pt x="231" y="147"/>
                      <a:pt x="231" y="147"/>
                    </a:cubicBezTo>
                    <a:cubicBezTo>
                      <a:pt x="250" y="145"/>
                      <a:pt x="250" y="145"/>
                      <a:pt x="250" y="145"/>
                    </a:cubicBezTo>
                    <a:cubicBezTo>
                      <a:pt x="250" y="145"/>
                      <a:pt x="255" y="136"/>
                      <a:pt x="261" y="136"/>
                    </a:cubicBezTo>
                    <a:cubicBezTo>
                      <a:pt x="267" y="136"/>
                      <a:pt x="278" y="155"/>
                      <a:pt x="278" y="155"/>
                    </a:cubicBezTo>
                    <a:cubicBezTo>
                      <a:pt x="285" y="148"/>
                      <a:pt x="285" y="148"/>
                      <a:pt x="285" y="148"/>
                    </a:cubicBezTo>
                    <a:cubicBezTo>
                      <a:pt x="304" y="153"/>
                      <a:pt x="304" y="153"/>
                      <a:pt x="304" y="153"/>
                    </a:cubicBezTo>
                    <a:cubicBezTo>
                      <a:pt x="304" y="153"/>
                      <a:pt x="309" y="144"/>
                      <a:pt x="310" y="135"/>
                    </a:cubicBezTo>
                    <a:cubicBezTo>
                      <a:pt x="311" y="126"/>
                      <a:pt x="319" y="113"/>
                      <a:pt x="327" y="112"/>
                    </a:cubicBezTo>
                    <a:cubicBezTo>
                      <a:pt x="335" y="111"/>
                      <a:pt x="354" y="119"/>
                      <a:pt x="366" y="119"/>
                    </a:cubicBezTo>
                    <a:cubicBezTo>
                      <a:pt x="378" y="119"/>
                      <a:pt x="378" y="101"/>
                      <a:pt x="378" y="98"/>
                    </a:cubicBezTo>
                    <a:cubicBezTo>
                      <a:pt x="378" y="95"/>
                      <a:pt x="397" y="78"/>
                      <a:pt x="397" y="78"/>
                    </a:cubicBezTo>
                    <a:cubicBezTo>
                      <a:pt x="429" y="65"/>
                      <a:pt x="429" y="65"/>
                      <a:pt x="429" y="65"/>
                    </a:cubicBezTo>
                    <a:cubicBezTo>
                      <a:pt x="429" y="65"/>
                      <a:pt x="443" y="65"/>
                      <a:pt x="446" y="64"/>
                    </a:cubicBezTo>
                    <a:cubicBezTo>
                      <a:pt x="449" y="63"/>
                      <a:pt x="447" y="51"/>
                      <a:pt x="443" y="46"/>
                    </a:cubicBezTo>
                    <a:cubicBezTo>
                      <a:pt x="429" y="41"/>
                      <a:pt x="429" y="41"/>
                      <a:pt x="429" y="41"/>
                    </a:cubicBezTo>
                    <a:cubicBezTo>
                      <a:pt x="401" y="41"/>
                      <a:pt x="401" y="41"/>
                      <a:pt x="401" y="41"/>
                    </a:cubicBezTo>
                    <a:cubicBezTo>
                      <a:pt x="384" y="23"/>
                      <a:pt x="384" y="23"/>
                      <a:pt x="384" y="23"/>
                    </a:cubicBezTo>
                    <a:cubicBezTo>
                      <a:pt x="372" y="23"/>
                      <a:pt x="372" y="23"/>
                      <a:pt x="372" y="23"/>
                    </a:cubicBezTo>
                    <a:cubicBezTo>
                      <a:pt x="364" y="15"/>
                      <a:pt x="364" y="15"/>
                      <a:pt x="364" y="15"/>
                    </a:cubicBezTo>
                    <a:cubicBezTo>
                      <a:pt x="332" y="16"/>
                      <a:pt x="332" y="16"/>
                      <a:pt x="332" y="16"/>
                    </a:cubicBezTo>
                    <a:cubicBezTo>
                      <a:pt x="332" y="16"/>
                      <a:pt x="302" y="12"/>
                      <a:pt x="294" y="13"/>
                    </a:cubicBezTo>
                    <a:cubicBezTo>
                      <a:pt x="286" y="14"/>
                      <a:pt x="238" y="14"/>
                      <a:pt x="238" y="14"/>
                    </a:cubicBezTo>
                    <a:cubicBezTo>
                      <a:pt x="226" y="18"/>
                      <a:pt x="226" y="18"/>
                      <a:pt x="226" y="18"/>
                    </a:cubicBezTo>
                    <a:cubicBezTo>
                      <a:pt x="226" y="18"/>
                      <a:pt x="198" y="12"/>
                      <a:pt x="194" y="12"/>
                    </a:cubicBezTo>
                    <a:cubicBezTo>
                      <a:pt x="190" y="12"/>
                      <a:pt x="180" y="0"/>
                      <a:pt x="170" y="0"/>
                    </a:cubicBezTo>
                    <a:cubicBezTo>
                      <a:pt x="160" y="0"/>
                      <a:pt x="147" y="2"/>
                      <a:pt x="144" y="5"/>
                    </a:cubicBezTo>
                    <a:cubicBezTo>
                      <a:pt x="141" y="8"/>
                      <a:pt x="149" y="43"/>
                      <a:pt x="149" y="43"/>
                    </a:cubicBezTo>
                    <a:cubicBezTo>
                      <a:pt x="138" y="37"/>
                      <a:pt x="138" y="37"/>
                      <a:pt x="138" y="37"/>
                    </a:cubicBezTo>
                    <a:cubicBezTo>
                      <a:pt x="115" y="37"/>
                      <a:pt x="115" y="37"/>
                      <a:pt x="115" y="37"/>
                    </a:cubicBezTo>
                    <a:cubicBezTo>
                      <a:pt x="115" y="37"/>
                      <a:pt x="84" y="17"/>
                      <a:pt x="61" y="18"/>
                    </a:cubicBezTo>
                    <a:cubicBezTo>
                      <a:pt x="38" y="19"/>
                      <a:pt x="37" y="48"/>
                      <a:pt x="37" y="48"/>
                    </a:cubicBezTo>
                    <a:cubicBezTo>
                      <a:pt x="37" y="48"/>
                      <a:pt x="55" y="49"/>
                      <a:pt x="57" y="54"/>
                    </a:cubicBezTo>
                    <a:cubicBezTo>
                      <a:pt x="59" y="59"/>
                      <a:pt x="23" y="88"/>
                      <a:pt x="23" y="88"/>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 name="Turkmenistan"/>
              <p:cNvSpPr>
                <a:spLocks/>
              </p:cNvSpPr>
              <p:nvPr/>
            </p:nvSpPr>
            <p:spPr bwMode="gray">
              <a:xfrm>
                <a:off x="6908648" y="2796685"/>
                <a:ext cx="377891" cy="226908"/>
              </a:xfrm>
              <a:custGeom>
                <a:avLst/>
                <a:gdLst>
                  <a:gd name="T0" fmla="*/ 24 w 674"/>
                  <a:gd name="T1" fmla="*/ 120 h 406"/>
                  <a:gd name="T2" fmla="*/ 60 w 674"/>
                  <a:gd name="T3" fmla="*/ 148 h 406"/>
                  <a:gd name="T4" fmla="*/ 75 w 674"/>
                  <a:gd name="T5" fmla="*/ 172 h 406"/>
                  <a:gd name="T6" fmla="*/ 71 w 674"/>
                  <a:gd name="T7" fmla="*/ 187 h 406"/>
                  <a:gd name="T8" fmla="*/ 94 w 674"/>
                  <a:gd name="T9" fmla="*/ 238 h 406"/>
                  <a:gd name="T10" fmla="*/ 96 w 674"/>
                  <a:gd name="T11" fmla="*/ 262 h 406"/>
                  <a:gd name="T12" fmla="*/ 126 w 674"/>
                  <a:gd name="T13" fmla="*/ 291 h 406"/>
                  <a:gd name="T14" fmla="*/ 141 w 674"/>
                  <a:gd name="T15" fmla="*/ 273 h 406"/>
                  <a:gd name="T16" fmla="*/ 205 w 674"/>
                  <a:gd name="T17" fmla="*/ 251 h 406"/>
                  <a:gd name="T18" fmla="*/ 234 w 674"/>
                  <a:gd name="T19" fmla="*/ 244 h 406"/>
                  <a:gd name="T20" fmla="*/ 256 w 674"/>
                  <a:gd name="T21" fmla="*/ 261 h 406"/>
                  <a:gd name="T22" fmla="*/ 299 w 674"/>
                  <a:gd name="T23" fmla="*/ 278 h 406"/>
                  <a:gd name="T24" fmla="*/ 345 w 674"/>
                  <a:gd name="T25" fmla="*/ 279 h 406"/>
                  <a:gd name="T26" fmla="*/ 377 w 674"/>
                  <a:gd name="T27" fmla="*/ 307 h 406"/>
                  <a:gd name="T28" fmla="*/ 439 w 674"/>
                  <a:gd name="T29" fmla="*/ 325 h 406"/>
                  <a:gd name="T30" fmla="*/ 447 w 674"/>
                  <a:gd name="T31" fmla="*/ 350 h 406"/>
                  <a:gd name="T32" fmla="*/ 453 w 674"/>
                  <a:gd name="T33" fmla="*/ 383 h 406"/>
                  <a:gd name="T34" fmla="*/ 484 w 674"/>
                  <a:gd name="T35" fmla="*/ 390 h 406"/>
                  <a:gd name="T36" fmla="*/ 530 w 674"/>
                  <a:gd name="T37" fmla="*/ 396 h 406"/>
                  <a:gd name="T38" fmla="*/ 560 w 674"/>
                  <a:gd name="T39" fmla="*/ 365 h 406"/>
                  <a:gd name="T40" fmla="*/ 589 w 674"/>
                  <a:gd name="T41" fmla="*/ 345 h 406"/>
                  <a:gd name="T42" fmla="*/ 623 w 674"/>
                  <a:gd name="T43" fmla="*/ 296 h 406"/>
                  <a:gd name="T44" fmla="*/ 652 w 674"/>
                  <a:gd name="T45" fmla="*/ 292 h 406"/>
                  <a:gd name="T46" fmla="*/ 667 w 674"/>
                  <a:gd name="T47" fmla="*/ 280 h 406"/>
                  <a:gd name="T48" fmla="*/ 635 w 674"/>
                  <a:gd name="T49" fmla="*/ 242 h 406"/>
                  <a:gd name="T50" fmla="*/ 595 w 674"/>
                  <a:gd name="T51" fmla="*/ 231 h 406"/>
                  <a:gd name="T52" fmla="*/ 563 w 674"/>
                  <a:gd name="T53" fmla="*/ 212 h 406"/>
                  <a:gd name="T54" fmla="*/ 536 w 674"/>
                  <a:gd name="T55" fmla="*/ 203 h 406"/>
                  <a:gd name="T56" fmla="*/ 500 w 674"/>
                  <a:gd name="T57" fmla="*/ 174 h 406"/>
                  <a:gd name="T58" fmla="*/ 455 w 674"/>
                  <a:gd name="T59" fmla="*/ 148 h 406"/>
                  <a:gd name="T60" fmla="*/ 431 w 674"/>
                  <a:gd name="T61" fmla="*/ 111 h 406"/>
                  <a:gd name="T62" fmla="*/ 398 w 674"/>
                  <a:gd name="T63" fmla="*/ 80 h 406"/>
                  <a:gd name="T64" fmla="*/ 362 w 674"/>
                  <a:gd name="T65" fmla="*/ 82 h 406"/>
                  <a:gd name="T66" fmla="*/ 338 w 674"/>
                  <a:gd name="T67" fmla="*/ 52 h 406"/>
                  <a:gd name="T68" fmla="*/ 320 w 674"/>
                  <a:gd name="T69" fmla="*/ 28 h 406"/>
                  <a:gd name="T70" fmla="*/ 288 w 674"/>
                  <a:gd name="T71" fmla="*/ 23 h 406"/>
                  <a:gd name="T72" fmla="*/ 274 w 674"/>
                  <a:gd name="T73" fmla="*/ 16 h 406"/>
                  <a:gd name="T74" fmla="*/ 258 w 674"/>
                  <a:gd name="T75" fmla="*/ 7 h 406"/>
                  <a:gd name="T76" fmla="*/ 258 w 674"/>
                  <a:gd name="T77" fmla="*/ 24 h 406"/>
                  <a:gd name="T78" fmla="*/ 231 w 674"/>
                  <a:gd name="T79" fmla="*/ 30 h 406"/>
                  <a:gd name="T80" fmla="*/ 211 w 674"/>
                  <a:gd name="T81" fmla="*/ 79 h 406"/>
                  <a:gd name="T82" fmla="*/ 156 w 674"/>
                  <a:gd name="T83" fmla="*/ 72 h 406"/>
                  <a:gd name="T84" fmla="*/ 112 w 674"/>
                  <a:gd name="T85" fmla="*/ 51 h 406"/>
                  <a:gd name="T86" fmla="*/ 51 w 674"/>
                  <a:gd name="T87" fmla="*/ 22 h 406"/>
                  <a:gd name="T88" fmla="*/ 60 w 674"/>
                  <a:gd name="T89" fmla="*/ 42 h 406"/>
                  <a:gd name="T90" fmla="*/ 110 w 674"/>
                  <a:gd name="T91" fmla="*/ 90 h 406"/>
                  <a:gd name="T92" fmla="*/ 82 w 674"/>
                  <a:gd name="T93" fmla="*/ 94 h 406"/>
                  <a:gd name="T94" fmla="*/ 52 w 674"/>
                  <a:gd name="T95" fmla="*/ 108 h 406"/>
                  <a:gd name="T96" fmla="*/ 40 w 674"/>
                  <a:gd name="T97" fmla="*/ 100 h 406"/>
                  <a:gd name="T98" fmla="*/ 19 w 674"/>
                  <a:gd name="T99" fmla="*/ 55 h 406"/>
                  <a:gd name="T100" fmla="*/ 14 w 674"/>
                  <a:gd name="T101" fmla="*/ 7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4" h="406">
                    <a:moveTo>
                      <a:pt x="34" y="100"/>
                    </a:moveTo>
                    <a:cubicBezTo>
                      <a:pt x="34" y="104"/>
                      <a:pt x="24" y="115"/>
                      <a:pt x="24" y="120"/>
                    </a:cubicBezTo>
                    <a:cubicBezTo>
                      <a:pt x="24" y="126"/>
                      <a:pt x="40" y="151"/>
                      <a:pt x="40" y="151"/>
                    </a:cubicBezTo>
                    <a:cubicBezTo>
                      <a:pt x="60" y="148"/>
                      <a:pt x="60" y="148"/>
                      <a:pt x="60" y="148"/>
                    </a:cubicBezTo>
                    <a:cubicBezTo>
                      <a:pt x="62" y="166"/>
                      <a:pt x="62" y="166"/>
                      <a:pt x="62" y="166"/>
                    </a:cubicBezTo>
                    <a:cubicBezTo>
                      <a:pt x="75" y="172"/>
                      <a:pt x="75" y="172"/>
                      <a:pt x="75" y="172"/>
                    </a:cubicBezTo>
                    <a:cubicBezTo>
                      <a:pt x="75" y="172"/>
                      <a:pt x="46" y="171"/>
                      <a:pt x="50" y="180"/>
                    </a:cubicBezTo>
                    <a:cubicBezTo>
                      <a:pt x="54" y="190"/>
                      <a:pt x="64" y="184"/>
                      <a:pt x="71" y="187"/>
                    </a:cubicBezTo>
                    <a:cubicBezTo>
                      <a:pt x="78" y="190"/>
                      <a:pt x="90" y="203"/>
                      <a:pt x="90" y="203"/>
                    </a:cubicBezTo>
                    <a:cubicBezTo>
                      <a:pt x="94" y="238"/>
                      <a:pt x="94" y="238"/>
                      <a:pt x="94" y="238"/>
                    </a:cubicBezTo>
                    <a:cubicBezTo>
                      <a:pt x="99" y="240"/>
                      <a:pt x="99" y="240"/>
                      <a:pt x="99" y="240"/>
                    </a:cubicBezTo>
                    <a:cubicBezTo>
                      <a:pt x="99" y="240"/>
                      <a:pt x="96" y="254"/>
                      <a:pt x="96" y="262"/>
                    </a:cubicBezTo>
                    <a:cubicBezTo>
                      <a:pt x="96" y="270"/>
                      <a:pt x="106" y="291"/>
                      <a:pt x="106" y="291"/>
                    </a:cubicBezTo>
                    <a:cubicBezTo>
                      <a:pt x="106" y="291"/>
                      <a:pt x="122" y="292"/>
                      <a:pt x="126" y="291"/>
                    </a:cubicBezTo>
                    <a:cubicBezTo>
                      <a:pt x="130" y="290"/>
                      <a:pt x="141" y="281"/>
                      <a:pt x="141" y="281"/>
                    </a:cubicBezTo>
                    <a:cubicBezTo>
                      <a:pt x="141" y="273"/>
                      <a:pt x="141" y="273"/>
                      <a:pt x="141" y="273"/>
                    </a:cubicBezTo>
                    <a:cubicBezTo>
                      <a:pt x="141" y="273"/>
                      <a:pt x="167" y="250"/>
                      <a:pt x="178" y="248"/>
                    </a:cubicBezTo>
                    <a:cubicBezTo>
                      <a:pt x="189" y="246"/>
                      <a:pt x="205" y="251"/>
                      <a:pt x="205" y="251"/>
                    </a:cubicBezTo>
                    <a:cubicBezTo>
                      <a:pt x="205" y="251"/>
                      <a:pt x="207" y="245"/>
                      <a:pt x="210" y="243"/>
                    </a:cubicBezTo>
                    <a:cubicBezTo>
                      <a:pt x="213" y="241"/>
                      <a:pt x="234" y="244"/>
                      <a:pt x="234" y="244"/>
                    </a:cubicBezTo>
                    <a:cubicBezTo>
                      <a:pt x="234" y="244"/>
                      <a:pt x="243" y="239"/>
                      <a:pt x="249" y="243"/>
                    </a:cubicBezTo>
                    <a:cubicBezTo>
                      <a:pt x="255" y="247"/>
                      <a:pt x="256" y="261"/>
                      <a:pt x="256" y="261"/>
                    </a:cubicBezTo>
                    <a:cubicBezTo>
                      <a:pt x="256" y="261"/>
                      <a:pt x="268" y="261"/>
                      <a:pt x="273" y="261"/>
                    </a:cubicBezTo>
                    <a:cubicBezTo>
                      <a:pt x="278" y="261"/>
                      <a:pt x="299" y="278"/>
                      <a:pt x="299" y="278"/>
                    </a:cubicBezTo>
                    <a:cubicBezTo>
                      <a:pt x="302" y="274"/>
                      <a:pt x="302" y="274"/>
                      <a:pt x="302" y="274"/>
                    </a:cubicBezTo>
                    <a:cubicBezTo>
                      <a:pt x="302" y="274"/>
                      <a:pt x="340" y="275"/>
                      <a:pt x="345" y="279"/>
                    </a:cubicBezTo>
                    <a:cubicBezTo>
                      <a:pt x="350" y="283"/>
                      <a:pt x="358" y="301"/>
                      <a:pt x="358" y="301"/>
                    </a:cubicBezTo>
                    <a:cubicBezTo>
                      <a:pt x="358" y="301"/>
                      <a:pt x="371" y="303"/>
                      <a:pt x="377" y="307"/>
                    </a:cubicBezTo>
                    <a:cubicBezTo>
                      <a:pt x="383" y="311"/>
                      <a:pt x="397" y="327"/>
                      <a:pt x="397" y="327"/>
                    </a:cubicBezTo>
                    <a:cubicBezTo>
                      <a:pt x="439" y="325"/>
                      <a:pt x="439" y="325"/>
                      <a:pt x="439" y="325"/>
                    </a:cubicBezTo>
                    <a:cubicBezTo>
                      <a:pt x="440" y="347"/>
                      <a:pt x="440" y="347"/>
                      <a:pt x="440" y="347"/>
                    </a:cubicBezTo>
                    <a:cubicBezTo>
                      <a:pt x="447" y="350"/>
                      <a:pt x="447" y="350"/>
                      <a:pt x="447" y="350"/>
                    </a:cubicBezTo>
                    <a:cubicBezTo>
                      <a:pt x="446" y="365"/>
                      <a:pt x="446" y="365"/>
                      <a:pt x="446" y="365"/>
                    </a:cubicBezTo>
                    <a:cubicBezTo>
                      <a:pt x="453" y="383"/>
                      <a:pt x="453" y="383"/>
                      <a:pt x="453" y="383"/>
                    </a:cubicBezTo>
                    <a:cubicBezTo>
                      <a:pt x="453" y="383"/>
                      <a:pt x="467" y="393"/>
                      <a:pt x="472" y="393"/>
                    </a:cubicBezTo>
                    <a:cubicBezTo>
                      <a:pt x="477" y="393"/>
                      <a:pt x="484" y="390"/>
                      <a:pt x="484" y="390"/>
                    </a:cubicBezTo>
                    <a:cubicBezTo>
                      <a:pt x="500" y="406"/>
                      <a:pt x="500" y="406"/>
                      <a:pt x="500" y="406"/>
                    </a:cubicBezTo>
                    <a:cubicBezTo>
                      <a:pt x="500" y="406"/>
                      <a:pt x="525" y="405"/>
                      <a:pt x="530" y="396"/>
                    </a:cubicBezTo>
                    <a:cubicBezTo>
                      <a:pt x="535" y="387"/>
                      <a:pt x="535" y="371"/>
                      <a:pt x="535" y="371"/>
                    </a:cubicBezTo>
                    <a:cubicBezTo>
                      <a:pt x="535" y="371"/>
                      <a:pt x="553" y="372"/>
                      <a:pt x="560" y="365"/>
                    </a:cubicBezTo>
                    <a:cubicBezTo>
                      <a:pt x="567" y="358"/>
                      <a:pt x="580" y="349"/>
                      <a:pt x="580" y="349"/>
                    </a:cubicBezTo>
                    <a:cubicBezTo>
                      <a:pt x="580" y="349"/>
                      <a:pt x="589" y="351"/>
                      <a:pt x="589" y="345"/>
                    </a:cubicBezTo>
                    <a:cubicBezTo>
                      <a:pt x="589" y="339"/>
                      <a:pt x="584" y="311"/>
                      <a:pt x="594" y="301"/>
                    </a:cubicBezTo>
                    <a:cubicBezTo>
                      <a:pt x="604" y="291"/>
                      <a:pt x="623" y="296"/>
                      <a:pt x="623" y="296"/>
                    </a:cubicBezTo>
                    <a:cubicBezTo>
                      <a:pt x="623" y="296"/>
                      <a:pt x="622" y="279"/>
                      <a:pt x="630" y="279"/>
                    </a:cubicBezTo>
                    <a:cubicBezTo>
                      <a:pt x="638" y="279"/>
                      <a:pt x="652" y="292"/>
                      <a:pt x="652" y="292"/>
                    </a:cubicBezTo>
                    <a:cubicBezTo>
                      <a:pt x="674" y="292"/>
                      <a:pt x="674" y="292"/>
                      <a:pt x="674" y="292"/>
                    </a:cubicBezTo>
                    <a:cubicBezTo>
                      <a:pt x="674" y="289"/>
                      <a:pt x="673" y="285"/>
                      <a:pt x="667" y="280"/>
                    </a:cubicBezTo>
                    <a:cubicBezTo>
                      <a:pt x="656" y="272"/>
                      <a:pt x="668" y="260"/>
                      <a:pt x="668" y="260"/>
                    </a:cubicBezTo>
                    <a:cubicBezTo>
                      <a:pt x="635" y="242"/>
                      <a:pt x="635" y="242"/>
                      <a:pt x="635" y="242"/>
                    </a:cubicBezTo>
                    <a:cubicBezTo>
                      <a:pt x="620" y="244"/>
                      <a:pt x="620" y="244"/>
                      <a:pt x="620" y="244"/>
                    </a:cubicBezTo>
                    <a:cubicBezTo>
                      <a:pt x="620" y="244"/>
                      <a:pt x="602" y="236"/>
                      <a:pt x="595" y="231"/>
                    </a:cubicBezTo>
                    <a:cubicBezTo>
                      <a:pt x="588" y="226"/>
                      <a:pt x="574" y="215"/>
                      <a:pt x="574" y="215"/>
                    </a:cubicBezTo>
                    <a:cubicBezTo>
                      <a:pt x="563" y="212"/>
                      <a:pt x="563" y="212"/>
                      <a:pt x="563" y="212"/>
                    </a:cubicBezTo>
                    <a:cubicBezTo>
                      <a:pt x="554" y="204"/>
                      <a:pt x="554" y="204"/>
                      <a:pt x="554" y="204"/>
                    </a:cubicBezTo>
                    <a:cubicBezTo>
                      <a:pt x="536" y="203"/>
                      <a:pt x="536" y="203"/>
                      <a:pt x="536" y="203"/>
                    </a:cubicBezTo>
                    <a:cubicBezTo>
                      <a:pt x="516" y="191"/>
                      <a:pt x="516" y="191"/>
                      <a:pt x="516" y="191"/>
                    </a:cubicBezTo>
                    <a:cubicBezTo>
                      <a:pt x="516" y="191"/>
                      <a:pt x="504" y="175"/>
                      <a:pt x="500" y="174"/>
                    </a:cubicBezTo>
                    <a:cubicBezTo>
                      <a:pt x="496" y="172"/>
                      <a:pt x="483" y="170"/>
                      <a:pt x="476" y="167"/>
                    </a:cubicBezTo>
                    <a:cubicBezTo>
                      <a:pt x="470" y="164"/>
                      <a:pt x="458" y="159"/>
                      <a:pt x="455" y="148"/>
                    </a:cubicBezTo>
                    <a:cubicBezTo>
                      <a:pt x="452" y="138"/>
                      <a:pt x="444" y="126"/>
                      <a:pt x="444" y="126"/>
                    </a:cubicBezTo>
                    <a:cubicBezTo>
                      <a:pt x="431" y="111"/>
                      <a:pt x="431" y="111"/>
                      <a:pt x="431" y="111"/>
                    </a:cubicBezTo>
                    <a:cubicBezTo>
                      <a:pt x="422" y="92"/>
                      <a:pt x="422" y="92"/>
                      <a:pt x="422" y="92"/>
                    </a:cubicBezTo>
                    <a:cubicBezTo>
                      <a:pt x="398" y="80"/>
                      <a:pt x="398" y="80"/>
                      <a:pt x="398" y="80"/>
                    </a:cubicBezTo>
                    <a:cubicBezTo>
                      <a:pt x="398" y="86"/>
                      <a:pt x="398" y="86"/>
                      <a:pt x="398" y="86"/>
                    </a:cubicBezTo>
                    <a:cubicBezTo>
                      <a:pt x="362" y="82"/>
                      <a:pt x="362" y="82"/>
                      <a:pt x="362" y="82"/>
                    </a:cubicBezTo>
                    <a:cubicBezTo>
                      <a:pt x="362" y="82"/>
                      <a:pt x="336" y="83"/>
                      <a:pt x="331" y="74"/>
                    </a:cubicBezTo>
                    <a:cubicBezTo>
                      <a:pt x="326" y="64"/>
                      <a:pt x="338" y="52"/>
                      <a:pt x="338" y="52"/>
                    </a:cubicBezTo>
                    <a:cubicBezTo>
                      <a:pt x="328" y="47"/>
                      <a:pt x="328" y="47"/>
                      <a:pt x="328" y="47"/>
                    </a:cubicBezTo>
                    <a:cubicBezTo>
                      <a:pt x="328" y="47"/>
                      <a:pt x="330" y="32"/>
                      <a:pt x="320" y="28"/>
                    </a:cubicBezTo>
                    <a:cubicBezTo>
                      <a:pt x="311" y="24"/>
                      <a:pt x="298" y="27"/>
                      <a:pt x="298" y="27"/>
                    </a:cubicBezTo>
                    <a:cubicBezTo>
                      <a:pt x="288" y="23"/>
                      <a:pt x="288" y="23"/>
                      <a:pt x="288" y="23"/>
                    </a:cubicBezTo>
                    <a:cubicBezTo>
                      <a:pt x="290" y="15"/>
                      <a:pt x="290" y="15"/>
                      <a:pt x="290" y="15"/>
                    </a:cubicBezTo>
                    <a:cubicBezTo>
                      <a:pt x="274" y="16"/>
                      <a:pt x="274" y="16"/>
                      <a:pt x="274" y="16"/>
                    </a:cubicBezTo>
                    <a:cubicBezTo>
                      <a:pt x="262" y="0"/>
                      <a:pt x="262" y="0"/>
                      <a:pt x="262" y="0"/>
                    </a:cubicBezTo>
                    <a:cubicBezTo>
                      <a:pt x="258" y="7"/>
                      <a:pt x="258" y="7"/>
                      <a:pt x="258" y="7"/>
                    </a:cubicBezTo>
                    <a:cubicBezTo>
                      <a:pt x="238" y="6"/>
                      <a:pt x="238" y="6"/>
                      <a:pt x="238" y="6"/>
                    </a:cubicBezTo>
                    <a:cubicBezTo>
                      <a:pt x="258" y="24"/>
                      <a:pt x="258" y="24"/>
                      <a:pt x="258" y="24"/>
                    </a:cubicBezTo>
                    <a:cubicBezTo>
                      <a:pt x="258" y="24"/>
                      <a:pt x="239" y="16"/>
                      <a:pt x="235" y="18"/>
                    </a:cubicBezTo>
                    <a:cubicBezTo>
                      <a:pt x="231" y="19"/>
                      <a:pt x="231" y="30"/>
                      <a:pt x="231" y="30"/>
                    </a:cubicBezTo>
                    <a:cubicBezTo>
                      <a:pt x="231" y="30"/>
                      <a:pt x="199" y="36"/>
                      <a:pt x="198" y="50"/>
                    </a:cubicBezTo>
                    <a:cubicBezTo>
                      <a:pt x="196" y="63"/>
                      <a:pt x="211" y="79"/>
                      <a:pt x="211" y="79"/>
                    </a:cubicBezTo>
                    <a:cubicBezTo>
                      <a:pt x="167" y="79"/>
                      <a:pt x="167" y="79"/>
                      <a:pt x="167" y="79"/>
                    </a:cubicBezTo>
                    <a:cubicBezTo>
                      <a:pt x="167" y="79"/>
                      <a:pt x="163" y="72"/>
                      <a:pt x="156" y="72"/>
                    </a:cubicBezTo>
                    <a:cubicBezTo>
                      <a:pt x="150" y="72"/>
                      <a:pt x="151" y="87"/>
                      <a:pt x="140" y="82"/>
                    </a:cubicBezTo>
                    <a:cubicBezTo>
                      <a:pt x="130" y="76"/>
                      <a:pt x="112" y="51"/>
                      <a:pt x="112" y="51"/>
                    </a:cubicBezTo>
                    <a:cubicBezTo>
                      <a:pt x="112" y="51"/>
                      <a:pt x="102" y="38"/>
                      <a:pt x="94" y="34"/>
                    </a:cubicBezTo>
                    <a:cubicBezTo>
                      <a:pt x="86" y="30"/>
                      <a:pt x="54" y="18"/>
                      <a:pt x="51" y="22"/>
                    </a:cubicBezTo>
                    <a:cubicBezTo>
                      <a:pt x="48" y="26"/>
                      <a:pt x="50" y="32"/>
                      <a:pt x="50" y="32"/>
                    </a:cubicBezTo>
                    <a:cubicBezTo>
                      <a:pt x="50" y="32"/>
                      <a:pt x="60" y="38"/>
                      <a:pt x="60" y="42"/>
                    </a:cubicBezTo>
                    <a:cubicBezTo>
                      <a:pt x="60" y="46"/>
                      <a:pt x="63" y="46"/>
                      <a:pt x="70" y="58"/>
                    </a:cubicBezTo>
                    <a:cubicBezTo>
                      <a:pt x="76" y="70"/>
                      <a:pt x="112" y="79"/>
                      <a:pt x="110" y="90"/>
                    </a:cubicBezTo>
                    <a:cubicBezTo>
                      <a:pt x="107" y="100"/>
                      <a:pt x="107" y="106"/>
                      <a:pt x="100" y="104"/>
                    </a:cubicBezTo>
                    <a:cubicBezTo>
                      <a:pt x="94" y="103"/>
                      <a:pt x="79" y="90"/>
                      <a:pt x="82" y="94"/>
                    </a:cubicBezTo>
                    <a:cubicBezTo>
                      <a:pt x="84" y="98"/>
                      <a:pt x="79" y="107"/>
                      <a:pt x="79" y="107"/>
                    </a:cubicBezTo>
                    <a:cubicBezTo>
                      <a:pt x="52" y="108"/>
                      <a:pt x="52" y="108"/>
                      <a:pt x="52" y="108"/>
                    </a:cubicBezTo>
                    <a:cubicBezTo>
                      <a:pt x="44" y="95"/>
                      <a:pt x="44" y="95"/>
                      <a:pt x="44" y="95"/>
                    </a:cubicBezTo>
                    <a:cubicBezTo>
                      <a:pt x="40" y="100"/>
                      <a:pt x="40" y="100"/>
                      <a:pt x="40" y="100"/>
                    </a:cubicBezTo>
                    <a:cubicBezTo>
                      <a:pt x="40" y="100"/>
                      <a:pt x="30" y="90"/>
                      <a:pt x="24" y="80"/>
                    </a:cubicBezTo>
                    <a:cubicBezTo>
                      <a:pt x="19" y="71"/>
                      <a:pt x="23" y="56"/>
                      <a:pt x="19" y="55"/>
                    </a:cubicBezTo>
                    <a:cubicBezTo>
                      <a:pt x="15" y="54"/>
                      <a:pt x="3" y="47"/>
                      <a:pt x="2" y="52"/>
                    </a:cubicBezTo>
                    <a:cubicBezTo>
                      <a:pt x="0" y="58"/>
                      <a:pt x="14" y="72"/>
                      <a:pt x="14" y="72"/>
                    </a:cubicBezTo>
                    <a:cubicBezTo>
                      <a:pt x="14" y="72"/>
                      <a:pt x="34" y="96"/>
                      <a:pt x="34" y="100"/>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 name="Afghanistan"/>
              <p:cNvSpPr>
                <a:spLocks/>
              </p:cNvSpPr>
              <p:nvPr/>
            </p:nvSpPr>
            <p:spPr bwMode="gray">
              <a:xfrm>
                <a:off x="7145227" y="2925214"/>
                <a:ext cx="339784" cy="274511"/>
              </a:xfrm>
              <a:custGeom>
                <a:avLst/>
                <a:gdLst>
                  <a:gd name="T0" fmla="*/ 607 w 607"/>
                  <a:gd name="T1" fmla="*/ 64 h 492"/>
                  <a:gd name="T2" fmla="*/ 587 w 607"/>
                  <a:gd name="T3" fmla="*/ 59 h 492"/>
                  <a:gd name="T4" fmla="*/ 561 w 607"/>
                  <a:gd name="T5" fmla="*/ 57 h 492"/>
                  <a:gd name="T6" fmla="*/ 516 w 607"/>
                  <a:gd name="T7" fmla="*/ 81 h 492"/>
                  <a:gd name="T8" fmla="*/ 485 w 607"/>
                  <a:gd name="T9" fmla="*/ 100 h 492"/>
                  <a:gd name="T10" fmla="*/ 455 w 607"/>
                  <a:gd name="T11" fmla="*/ 33 h 492"/>
                  <a:gd name="T12" fmla="*/ 441 w 607"/>
                  <a:gd name="T13" fmla="*/ 14 h 492"/>
                  <a:gd name="T14" fmla="*/ 413 w 607"/>
                  <a:gd name="T15" fmla="*/ 19 h 492"/>
                  <a:gd name="T16" fmla="*/ 407 w 607"/>
                  <a:gd name="T17" fmla="*/ 40 h 492"/>
                  <a:gd name="T18" fmla="*/ 395 w 607"/>
                  <a:gd name="T19" fmla="*/ 48 h 492"/>
                  <a:gd name="T20" fmla="*/ 364 w 607"/>
                  <a:gd name="T21" fmla="*/ 79 h 492"/>
                  <a:gd name="T22" fmla="*/ 315 w 607"/>
                  <a:gd name="T23" fmla="*/ 83 h 492"/>
                  <a:gd name="T24" fmla="*/ 287 w 607"/>
                  <a:gd name="T25" fmla="*/ 66 h 492"/>
                  <a:gd name="T26" fmla="*/ 267 w 607"/>
                  <a:gd name="T27" fmla="*/ 57 h 492"/>
                  <a:gd name="T28" fmla="*/ 229 w 607"/>
                  <a:gd name="T29" fmla="*/ 63 h 492"/>
                  <a:gd name="T30" fmla="*/ 200 w 607"/>
                  <a:gd name="T31" fmla="*/ 67 h 492"/>
                  <a:gd name="T32" fmla="*/ 166 w 607"/>
                  <a:gd name="T33" fmla="*/ 116 h 492"/>
                  <a:gd name="T34" fmla="*/ 137 w 607"/>
                  <a:gd name="T35" fmla="*/ 136 h 492"/>
                  <a:gd name="T36" fmla="*/ 107 w 607"/>
                  <a:gd name="T37" fmla="*/ 167 h 492"/>
                  <a:gd name="T38" fmla="*/ 61 w 607"/>
                  <a:gd name="T39" fmla="*/ 161 h 492"/>
                  <a:gd name="T40" fmla="*/ 30 w 607"/>
                  <a:gd name="T41" fmla="*/ 154 h 492"/>
                  <a:gd name="T42" fmla="*/ 29 w 607"/>
                  <a:gd name="T43" fmla="*/ 205 h 492"/>
                  <a:gd name="T44" fmla="*/ 20 w 607"/>
                  <a:gd name="T45" fmla="*/ 220 h 492"/>
                  <a:gd name="T46" fmla="*/ 11 w 607"/>
                  <a:gd name="T47" fmla="*/ 244 h 492"/>
                  <a:gd name="T48" fmla="*/ 31 w 607"/>
                  <a:gd name="T49" fmla="*/ 266 h 492"/>
                  <a:gd name="T50" fmla="*/ 40 w 607"/>
                  <a:gd name="T51" fmla="*/ 341 h 492"/>
                  <a:gd name="T52" fmla="*/ 70 w 607"/>
                  <a:gd name="T53" fmla="*/ 382 h 492"/>
                  <a:gd name="T54" fmla="*/ 79 w 607"/>
                  <a:gd name="T55" fmla="*/ 434 h 492"/>
                  <a:gd name="T56" fmla="*/ 61 w 607"/>
                  <a:gd name="T57" fmla="*/ 467 h 492"/>
                  <a:gd name="T58" fmla="*/ 142 w 607"/>
                  <a:gd name="T59" fmla="*/ 490 h 492"/>
                  <a:gd name="T60" fmla="*/ 196 w 607"/>
                  <a:gd name="T61" fmla="*/ 484 h 492"/>
                  <a:gd name="T62" fmla="*/ 218 w 607"/>
                  <a:gd name="T63" fmla="*/ 482 h 492"/>
                  <a:gd name="T64" fmla="*/ 307 w 607"/>
                  <a:gd name="T65" fmla="*/ 459 h 492"/>
                  <a:gd name="T66" fmla="*/ 298 w 607"/>
                  <a:gd name="T67" fmla="*/ 403 h 492"/>
                  <a:gd name="T68" fmla="*/ 327 w 607"/>
                  <a:gd name="T69" fmla="*/ 390 h 492"/>
                  <a:gd name="T70" fmla="*/ 348 w 607"/>
                  <a:gd name="T71" fmla="*/ 376 h 492"/>
                  <a:gd name="T72" fmla="*/ 381 w 607"/>
                  <a:gd name="T73" fmla="*/ 361 h 492"/>
                  <a:gd name="T74" fmla="*/ 409 w 607"/>
                  <a:gd name="T75" fmla="*/ 371 h 492"/>
                  <a:gd name="T76" fmla="*/ 417 w 607"/>
                  <a:gd name="T77" fmla="*/ 325 h 492"/>
                  <a:gd name="T78" fmla="*/ 425 w 607"/>
                  <a:gd name="T79" fmla="*/ 291 h 492"/>
                  <a:gd name="T80" fmla="*/ 462 w 607"/>
                  <a:gd name="T81" fmla="*/ 275 h 492"/>
                  <a:gd name="T82" fmla="*/ 447 w 607"/>
                  <a:gd name="T83" fmla="*/ 258 h 492"/>
                  <a:gd name="T84" fmla="*/ 434 w 607"/>
                  <a:gd name="T85" fmla="*/ 238 h 492"/>
                  <a:gd name="T86" fmla="*/ 456 w 607"/>
                  <a:gd name="T87" fmla="*/ 246 h 492"/>
                  <a:gd name="T88" fmla="*/ 467 w 607"/>
                  <a:gd name="T89" fmla="*/ 242 h 492"/>
                  <a:gd name="T90" fmla="*/ 479 w 607"/>
                  <a:gd name="T91" fmla="*/ 222 h 492"/>
                  <a:gd name="T92" fmla="*/ 494 w 607"/>
                  <a:gd name="T93" fmla="*/ 188 h 492"/>
                  <a:gd name="T94" fmla="*/ 479 w 607"/>
                  <a:gd name="T95" fmla="*/ 144 h 492"/>
                  <a:gd name="T96" fmla="*/ 486 w 607"/>
                  <a:gd name="T97" fmla="*/ 109 h 492"/>
                  <a:gd name="T98" fmla="*/ 540 w 607"/>
                  <a:gd name="T99" fmla="*/ 88 h 492"/>
                  <a:gd name="T100" fmla="*/ 584 w 607"/>
                  <a:gd name="T101" fmla="*/ 88 h 492"/>
                  <a:gd name="T102" fmla="*/ 602 w 607"/>
                  <a:gd name="T103" fmla="*/ 78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7" h="492">
                    <a:moveTo>
                      <a:pt x="596" y="71"/>
                    </a:moveTo>
                    <a:cubicBezTo>
                      <a:pt x="594" y="65"/>
                      <a:pt x="600" y="65"/>
                      <a:pt x="607" y="64"/>
                    </a:cubicBezTo>
                    <a:cubicBezTo>
                      <a:pt x="600" y="59"/>
                      <a:pt x="600" y="59"/>
                      <a:pt x="600" y="59"/>
                    </a:cubicBezTo>
                    <a:cubicBezTo>
                      <a:pt x="587" y="59"/>
                      <a:pt x="587" y="59"/>
                      <a:pt x="587" y="59"/>
                    </a:cubicBezTo>
                    <a:cubicBezTo>
                      <a:pt x="563" y="67"/>
                      <a:pt x="563" y="67"/>
                      <a:pt x="563" y="67"/>
                    </a:cubicBezTo>
                    <a:cubicBezTo>
                      <a:pt x="561" y="57"/>
                      <a:pt x="561" y="57"/>
                      <a:pt x="561" y="57"/>
                    </a:cubicBezTo>
                    <a:cubicBezTo>
                      <a:pt x="561" y="57"/>
                      <a:pt x="537" y="54"/>
                      <a:pt x="530" y="62"/>
                    </a:cubicBezTo>
                    <a:cubicBezTo>
                      <a:pt x="523" y="70"/>
                      <a:pt x="516" y="81"/>
                      <a:pt x="516" y="81"/>
                    </a:cubicBezTo>
                    <a:cubicBezTo>
                      <a:pt x="506" y="81"/>
                      <a:pt x="506" y="81"/>
                      <a:pt x="506" y="81"/>
                    </a:cubicBezTo>
                    <a:cubicBezTo>
                      <a:pt x="506" y="81"/>
                      <a:pt x="492" y="97"/>
                      <a:pt x="485" y="100"/>
                    </a:cubicBezTo>
                    <a:cubicBezTo>
                      <a:pt x="478" y="103"/>
                      <a:pt x="462" y="75"/>
                      <a:pt x="462" y="75"/>
                    </a:cubicBezTo>
                    <a:cubicBezTo>
                      <a:pt x="455" y="33"/>
                      <a:pt x="455" y="33"/>
                      <a:pt x="455" y="33"/>
                    </a:cubicBezTo>
                    <a:cubicBezTo>
                      <a:pt x="441" y="33"/>
                      <a:pt x="441" y="33"/>
                      <a:pt x="441" y="33"/>
                    </a:cubicBezTo>
                    <a:cubicBezTo>
                      <a:pt x="441" y="33"/>
                      <a:pt x="441" y="19"/>
                      <a:pt x="441" y="14"/>
                    </a:cubicBezTo>
                    <a:cubicBezTo>
                      <a:pt x="441" y="9"/>
                      <a:pt x="430" y="0"/>
                      <a:pt x="421" y="0"/>
                    </a:cubicBezTo>
                    <a:cubicBezTo>
                      <a:pt x="412" y="0"/>
                      <a:pt x="413" y="15"/>
                      <a:pt x="413" y="19"/>
                    </a:cubicBezTo>
                    <a:cubicBezTo>
                      <a:pt x="413" y="23"/>
                      <a:pt x="399" y="26"/>
                      <a:pt x="399" y="33"/>
                    </a:cubicBezTo>
                    <a:cubicBezTo>
                      <a:pt x="399" y="40"/>
                      <a:pt x="407" y="40"/>
                      <a:pt x="407" y="40"/>
                    </a:cubicBezTo>
                    <a:cubicBezTo>
                      <a:pt x="402" y="54"/>
                      <a:pt x="402" y="54"/>
                      <a:pt x="402" y="54"/>
                    </a:cubicBezTo>
                    <a:cubicBezTo>
                      <a:pt x="395" y="48"/>
                      <a:pt x="395" y="48"/>
                      <a:pt x="395" y="48"/>
                    </a:cubicBezTo>
                    <a:cubicBezTo>
                      <a:pt x="395" y="48"/>
                      <a:pt x="373" y="49"/>
                      <a:pt x="368" y="54"/>
                    </a:cubicBezTo>
                    <a:cubicBezTo>
                      <a:pt x="363" y="59"/>
                      <a:pt x="368" y="77"/>
                      <a:pt x="364" y="79"/>
                    </a:cubicBezTo>
                    <a:cubicBezTo>
                      <a:pt x="360" y="81"/>
                      <a:pt x="349" y="64"/>
                      <a:pt x="346" y="64"/>
                    </a:cubicBezTo>
                    <a:cubicBezTo>
                      <a:pt x="343" y="64"/>
                      <a:pt x="318" y="84"/>
                      <a:pt x="315" y="83"/>
                    </a:cubicBezTo>
                    <a:cubicBezTo>
                      <a:pt x="312" y="82"/>
                      <a:pt x="292" y="66"/>
                      <a:pt x="292" y="66"/>
                    </a:cubicBezTo>
                    <a:cubicBezTo>
                      <a:pt x="287" y="66"/>
                      <a:pt x="287" y="66"/>
                      <a:pt x="287" y="66"/>
                    </a:cubicBezTo>
                    <a:cubicBezTo>
                      <a:pt x="276" y="71"/>
                      <a:pt x="276" y="71"/>
                      <a:pt x="276" y="71"/>
                    </a:cubicBezTo>
                    <a:cubicBezTo>
                      <a:pt x="267" y="57"/>
                      <a:pt x="267" y="57"/>
                      <a:pt x="267" y="57"/>
                    </a:cubicBezTo>
                    <a:cubicBezTo>
                      <a:pt x="259" y="63"/>
                      <a:pt x="259" y="63"/>
                      <a:pt x="259" y="63"/>
                    </a:cubicBezTo>
                    <a:cubicBezTo>
                      <a:pt x="229" y="63"/>
                      <a:pt x="229" y="63"/>
                      <a:pt x="229" y="63"/>
                    </a:cubicBezTo>
                    <a:cubicBezTo>
                      <a:pt x="229" y="63"/>
                      <a:pt x="215" y="50"/>
                      <a:pt x="207" y="50"/>
                    </a:cubicBezTo>
                    <a:cubicBezTo>
                      <a:pt x="199" y="50"/>
                      <a:pt x="200" y="67"/>
                      <a:pt x="200" y="67"/>
                    </a:cubicBezTo>
                    <a:cubicBezTo>
                      <a:pt x="200" y="67"/>
                      <a:pt x="181" y="62"/>
                      <a:pt x="171" y="72"/>
                    </a:cubicBezTo>
                    <a:cubicBezTo>
                      <a:pt x="161" y="82"/>
                      <a:pt x="166" y="110"/>
                      <a:pt x="166" y="116"/>
                    </a:cubicBezTo>
                    <a:cubicBezTo>
                      <a:pt x="166" y="122"/>
                      <a:pt x="157" y="120"/>
                      <a:pt x="157" y="120"/>
                    </a:cubicBezTo>
                    <a:cubicBezTo>
                      <a:pt x="157" y="120"/>
                      <a:pt x="144" y="129"/>
                      <a:pt x="137" y="136"/>
                    </a:cubicBezTo>
                    <a:cubicBezTo>
                      <a:pt x="130" y="143"/>
                      <a:pt x="112" y="142"/>
                      <a:pt x="112" y="142"/>
                    </a:cubicBezTo>
                    <a:cubicBezTo>
                      <a:pt x="112" y="142"/>
                      <a:pt x="112" y="158"/>
                      <a:pt x="107" y="167"/>
                    </a:cubicBezTo>
                    <a:cubicBezTo>
                      <a:pt x="102" y="176"/>
                      <a:pt x="77" y="177"/>
                      <a:pt x="77" y="177"/>
                    </a:cubicBezTo>
                    <a:cubicBezTo>
                      <a:pt x="61" y="161"/>
                      <a:pt x="61" y="161"/>
                      <a:pt x="61" y="161"/>
                    </a:cubicBezTo>
                    <a:cubicBezTo>
                      <a:pt x="61" y="161"/>
                      <a:pt x="54" y="164"/>
                      <a:pt x="49" y="164"/>
                    </a:cubicBezTo>
                    <a:cubicBezTo>
                      <a:pt x="44" y="164"/>
                      <a:pt x="30" y="154"/>
                      <a:pt x="30" y="154"/>
                    </a:cubicBezTo>
                    <a:cubicBezTo>
                      <a:pt x="30" y="154"/>
                      <a:pt x="24" y="161"/>
                      <a:pt x="23" y="168"/>
                    </a:cubicBezTo>
                    <a:cubicBezTo>
                      <a:pt x="22" y="175"/>
                      <a:pt x="29" y="205"/>
                      <a:pt x="29" y="205"/>
                    </a:cubicBezTo>
                    <a:cubicBezTo>
                      <a:pt x="15" y="209"/>
                      <a:pt x="15" y="209"/>
                      <a:pt x="15" y="209"/>
                    </a:cubicBezTo>
                    <a:cubicBezTo>
                      <a:pt x="20" y="220"/>
                      <a:pt x="20" y="220"/>
                      <a:pt x="20" y="220"/>
                    </a:cubicBezTo>
                    <a:cubicBezTo>
                      <a:pt x="20" y="220"/>
                      <a:pt x="6" y="225"/>
                      <a:pt x="3" y="230"/>
                    </a:cubicBezTo>
                    <a:cubicBezTo>
                      <a:pt x="0" y="235"/>
                      <a:pt x="11" y="244"/>
                      <a:pt x="11" y="244"/>
                    </a:cubicBezTo>
                    <a:cubicBezTo>
                      <a:pt x="9" y="263"/>
                      <a:pt x="9" y="263"/>
                      <a:pt x="9" y="263"/>
                    </a:cubicBezTo>
                    <a:cubicBezTo>
                      <a:pt x="9" y="263"/>
                      <a:pt x="30" y="260"/>
                      <a:pt x="31" y="266"/>
                    </a:cubicBezTo>
                    <a:cubicBezTo>
                      <a:pt x="32" y="272"/>
                      <a:pt x="17" y="280"/>
                      <a:pt x="15" y="293"/>
                    </a:cubicBezTo>
                    <a:cubicBezTo>
                      <a:pt x="13" y="306"/>
                      <a:pt x="40" y="330"/>
                      <a:pt x="40" y="341"/>
                    </a:cubicBezTo>
                    <a:cubicBezTo>
                      <a:pt x="40" y="352"/>
                      <a:pt x="40" y="366"/>
                      <a:pt x="40" y="374"/>
                    </a:cubicBezTo>
                    <a:cubicBezTo>
                      <a:pt x="40" y="382"/>
                      <a:pt x="70" y="382"/>
                      <a:pt x="70" y="382"/>
                    </a:cubicBezTo>
                    <a:cubicBezTo>
                      <a:pt x="70" y="382"/>
                      <a:pt x="85" y="377"/>
                      <a:pt x="91" y="394"/>
                    </a:cubicBezTo>
                    <a:cubicBezTo>
                      <a:pt x="97" y="411"/>
                      <a:pt x="86" y="424"/>
                      <a:pt x="79" y="434"/>
                    </a:cubicBezTo>
                    <a:cubicBezTo>
                      <a:pt x="72" y="444"/>
                      <a:pt x="56" y="458"/>
                      <a:pt x="56" y="462"/>
                    </a:cubicBezTo>
                    <a:cubicBezTo>
                      <a:pt x="56" y="466"/>
                      <a:pt x="61" y="467"/>
                      <a:pt x="61" y="467"/>
                    </a:cubicBezTo>
                    <a:cubicBezTo>
                      <a:pt x="61" y="467"/>
                      <a:pt x="73" y="464"/>
                      <a:pt x="82" y="469"/>
                    </a:cubicBezTo>
                    <a:cubicBezTo>
                      <a:pt x="91" y="474"/>
                      <a:pt x="121" y="492"/>
                      <a:pt x="142" y="490"/>
                    </a:cubicBezTo>
                    <a:cubicBezTo>
                      <a:pt x="163" y="488"/>
                      <a:pt x="161" y="483"/>
                      <a:pt x="161" y="483"/>
                    </a:cubicBezTo>
                    <a:cubicBezTo>
                      <a:pt x="196" y="484"/>
                      <a:pt x="196" y="484"/>
                      <a:pt x="196" y="484"/>
                    </a:cubicBezTo>
                    <a:cubicBezTo>
                      <a:pt x="196" y="484"/>
                      <a:pt x="193" y="488"/>
                      <a:pt x="205" y="488"/>
                    </a:cubicBezTo>
                    <a:cubicBezTo>
                      <a:pt x="217" y="488"/>
                      <a:pt x="218" y="482"/>
                      <a:pt x="218" y="482"/>
                    </a:cubicBezTo>
                    <a:cubicBezTo>
                      <a:pt x="218" y="482"/>
                      <a:pt x="260" y="480"/>
                      <a:pt x="263" y="479"/>
                    </a:cubicBezTo>
                    <a:cubicBezTo>
                      <a:pt x="266" y="478"/>
                      <a:pt x="305" y="465"/>
                      <a:pt x="307" y="459"/>
                    </a:cubicBezTo>
                    <a:cubicBezTo>
                      <a:pt x="309" y="453"/>
                      <a:pt x="303" y="433"/>
                      <a:pt x="303" y="433"/>
                    </a:cubicBezTo>
                    <a:cubicBezTo>
                      <a:pt x="303" y="433"/>
                      <a:pt x="296" y="409"/>
                      <a:pt x="298" y="403"/>
                    </a:cubicBezTo>
                    <a:cubicBezTo>
                      <a:pt x="300" y="397"/>
                      <a:pt x="315" y="384"/>
                      <a:pt x="323" y="384"/>
                    </a:cubicBezTo>
                    <a:cubicBezTo>
                      <a:pt x="331" y="384"/>
                      <a:pt x="327" y="390"/>
                      <a:pt x="327" y="390"/>
                    </a:cubicBezTo>
                    <a:cubicBezTo>
                      <a:pt x="327" y="390"/>
                      <a:pt x="357" y="395"/>
                      <a:pt x="359" y="389"/>
                    </a:cubicBezTo>
                    <a:cubicBezTo>
                      <a:pt x="361" y="383"/>
                      <a:pt x="344" y="381"/>
                      <a:pt x="348" y="376"/>
                    </a:cubicBezTo>
                    <a:cubicBezTo>
                      <a:pt x="352" y="371"/>
                      <a:pt x="366" y="367"/>
                      <a:pt x="366" y="367"/>
                    </a:cubicBezTo>
                    <a:cubicBezTo>
                      <a:pt x="366" y="367"/>
                      <a:pt x="373" y="361"/>
                      <a:pt x="381" y="361"/>
                    </a:cubicBezTo>
                    <a:cubicBezTo>
                      <a:pt x="389" y="361"/>
                      <a:pt x="399" y="359"/>
                      <a:pt x="399" y="359"/>
                    </a:cubicBezTo>
                    <a:cubicBezTo>
                      <a:pt x="399" y="359"/>
                      <a:pt x="396" y="378"/>
                      <a:pt x="409" y="371"/>
                    </a:cubicBezTo>
                    <a:cubicBezTo>
                      <a:pt x="422" y="364"/>
                      <a:pt x="425" y="355"/>
                      <a:pt x="425" y="355"/>
                    </a:cubicBezTo>
                    <a:cubicBezTo>
                      <a:pt x="425" y="355"/>
                      <a:pt x="416" y="337"/>
                      <a:pt x="417" y="325"/>
                    </a:cubicBezTo>
                    <a:cubicBezTo>
                      <a:pt x="418" y="313"/>
                      <a:pt x="424" y="316"/>
                      <a:pt x="424" y="316"/>
                    </a:cubicBezTo>
                    <a:cubicBezTo>
                      <a:pt x="424" y="316"/>
                      <a:pt x="421" y="294"/>
                      <a:pt x="425" y="291"/>
                    </a:cubicBezTo>
                    <a:cubicBezTo>
                      <a:pt x="429" y="288"/>
                      <a:pt x="442" y="289"/>
                      <a:pt x="442" y="289"/>
                    </a:cubicBezTo>
                    <a:cubicBezTo>
                      <a:pt x="462" y="275"/>
                      <a:pt x="462" y="275"/>
                      <a:pt x="462" y="275"/>
                    </a:cubicBezTo>
                    <a:cubicBezTo>
                      <a:pt x="462" y="275"/>
                      <a:pt x="451" y="276"/>
                      <a:pt x="449" y="269"/>
                    </a:cubicBezTo>
                    <a:cubicBezTo>
                      <a:pt x="447" y="262"/>
                      <a:pt x="447" y="258"/>
                      <a:pt x="447" y="258"/>
                    </a:cubicBezTo>
                    <a:cubicBezTo>
                      <a:pt x="447" y="258"/>
                      <a:pt x="432" y="254"/>
                      <a:pt x="431" y="249"/>
                    </a:cubicBezTo>
                    <a:cubicBezTo>
                      <a:pt x="430" y="244"/>
                      <a:pt x="430" y="239"/>
                      <a:pt x="434" y="238"/>
                    </a:cubicBezTo>
                    <a:cubicBezTo>
                      <a:pt x="438" y="237"/>
                      <a:pt x="445" y="245"/>
                      <a:pt x="445" y="245"/>
                    </a:cubicBezTo>
                    <a:cubicBezTo>
                      <a:pt x="456" y="246"/>
                      <a:pt x="456" y="246"/>
                      <a:pt x="456" y="246"/>
                    </a:cubicBezTo>
                    <a:cubicBezTo>
                      <a:pt x="463" y="249"/>
                      <a:pt x="463" y="249"/>
                      <a:pt x="463" y="249"/>
                    </a:cubicBezTo>
                    <a:cubicBezTo>
                      <a:pt x="467" y="242"/>
                      <a:pt x="467" y="242"/>
                      <a:pt x="467" y="242"/>
                    </a:cubicBezTo>
                    <a:cubicBezTo>
                      <a:pt x="467" y="242"/>
                      <a:pt x="478" y="245"/>
                      <a:pt x="479" y="238"/>
                    </a:cubicBezTo>
                    <a:cubicBezTo>
                      <a:pt x="480" y="231"/>
                      <a:pt x="479" y="222"/>
                      <a:pt x="479" y="222"/>
                    </a:cubicBezTo>
                    <a:cubicBezTo>
                      <a:pt x="479" y="222"/>
                      <a:pt x="472" y="221"/>
                      <a:pt x="473" y="212"/>
                    </a:cubicBezTo>
                    <a:cubicBezTo>
                      <a:pt x="474" y="203"/>
                      <a:pt x="491" y="195"/>
                      <a:pt x="494" y="188"/>
                    </a:cubicBezTo>
                    <a:cubicBezTo>
                      <a:pt x="497" y="181"/>
                      <a:pt x="487" y="173"/>
                      <a:pt x="487" y="173"/>
                    </a:cubicBezTo>
                    <a:cubicBezTo>
                      <a:pt x="487" y="173"/>
                      <a:pt x="490" y="156"/>
                      <a:pt x="479" y="144"/>
                    </a:cubicBezTo>
                    <a:cubicBezTo>
                      <a:pt x="468" y="132"/>
                      <a:pt x="463" y="136"/>
                      <a:pt x="469" y="124"/>
                    </a:cubicBezTo>
                    <a:cubicBezTo>
                      <a:pt x="475" y="112"/>
                      <a:pt x="486" y="109"/>
                      <a:pt x="486" y="109"/>
                    </a:cubicBezTo>
                    <a:cubicBezTo>
                      <a:pt x="486" y="109"/>
                      <a:pt x="509" y="93"/>
                      <a:pt x="516" y="90"/>
                    </a:cubicBezTo>
                    <a:cubicBezTo>
                      <a:pt x="523" y="87"/>
                      <a:pt x="540" y="88"/>
                      <a:pt x="540" y="88"/>
                    </a:cubicBezTo>
                    <a:cubicBezTo>
                      <a:pt x="540" y="88"/>
                      <a:pt x="563" y="83"/>
                      <a:pt x="566" y="83"/>
                    </a:cubicBezTo>
                    <a:cubicBezTo>
                      <a:pt x="569" y="83"/>
                      <a:pt x="579" y="89"/>
                      <a:pt x="584" y="88"/>
                    </a:cubicBezTo>
                    <a:cubicBezTo>
                      <a:pt x="587" y="87"/>
                      <a:pt x="596" y="82"/>
                      <a:pt x="602" y="78"/>
                    </a:cubicBezTo>
                    <a:cubicBezTo>
                      <a:pt x="602" y="78"/>
                      <a:pt x="602" y="78"/>
                      <a:pt x="602" y="78"/>
                    </a:cubicBezTo>
                    <a:cubicBezTo>
                      <a:pt x="599" y="76"/>
                      <a:pt x="597" y="74"/>
                      <a:pt x="596" y="71"/>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 name="Saudi Arabia"/>
              <p:cNvSpPr>
                <a:spLocks/>
              </p:cNvSpPr>
              <p:nvPr/>
            </p:nvSpPr>
            <p:spPr bwMode="gray">
              <a:xfrm>
                <a:off x="6510117" y="3115625"/>
                <a:ext cx="558897" cy="476030"/>
              </a:xfrm>
              <a:custGeom>
                <a:avLst/>
                <a:gdLst>
                  <a:gd name="T0" fmla="*/ 976 w 998"/>
                  <a:gd name="T1" fmla="*/ 516 h 851"/>
                  <a:gd name="T2" fmla="*/ 804 w 998"/>
                  <a:gd name="T3" fmla="*/ 446 h 851"/>
                  <a:gd name="T4" fmla="*/ 794 w 998"/>
                  <a:gd name="T5" fmla="*/ 413 h 851"/>
                  <a:gd name="T6" fmla="*/ 780 w 998"/>
                  <a:gd name="T7" fmla="*/ 407 h 851"/>
                  <a:gd name="T8" fmla="*/ 764 w 998"/>
                  <a:gd name="T9" fmla="*/ 400 h 851"/>
                  <a:gd name="T10" fmla="*/ 719 w 998"/>
                  <a:gd name="T11" fmla="*/ 332 h 851"/>
                  <a:gd name="T12" fmla="*/ 669 w 998"/>
                  <a:gd name="T13" fmla="*/ 265 h 851"/>
                  <a:gd name="T14" fmla="*/ 646 w 998"/>
                  <a:gd name="T15" fmla="*/ 218 h 851"/>
                  <a:gd name="T16" fmla="*/ 637 w 998"/>
                  <a:gd name="T17" fmla="*/ 195 h 851"/>
                  <a:gd name="T18" fmla="*/ 588 w 998"/>
                  <a:gd name="T19" fmla="*/ 170 h 851"/>
                  <a:gd name="T20" fmla="*/ 332 w 998"/>
                  <a:gd name="T21" fmla="*/ 63 h 851"/>
                  <a:gd name="T22" fmla="*/ 250 w 998"/>
                  <a:gd name="T23" fmla="*/ 9 h 851"/>
                  <a:gd name="T24" fmla="*/ 200 w 998"/>
                  <a:gd name="T25" fmla="*/ 0 h 851"/>
                  <a:gd name="T26" fmla="*/ 147 w 998"/>
                  <a:gd name="T27" fmla="*/ 18 h 851"/>
                  <a:gd name="T28" fmla="*/ 111 w 998"/>
                  <a:gd name="T29" fmla="*/ 32 h 851"/>
                  <a:gd name="T30" fmla="*/ 111 w 998"/>
                  <a:gd name="T31" fmla="*/ 46 h 851"/>
                  <a:gd name="T32" fmla="*/ 123 w 998"/>
                  <a:gd name="T33" fmla="*/ 118 h 851"/>
                  <a:gd name="T34" fmla="*/ 70 w 998"/>
                  <a:gd name="T35" fmla="*/ 163 h 851"/>
                  <a:gd name="T36" fmla="*/ 12 w 998"/>
                  <a:gd name="T37" fmla="*/ 161 h 851"/>
                  <a:gd name="T38" fmla="*/ 12 w 998"/>
                  <a:gd name="T39" fmla="*/ 249 h 851"/>
                  <a:gd name="T40" fmla="*/ 85 w 998"/>
                  <a:gd name="T41" fmla="*/ 334 h 851"/>
                  <a:gd name="T42" fmla="*/ 145 w 998"/>
                  <a:gd name="T43" fmla="*/ 433 h 851"/>
                  <a:gd name="T44" fmla="*/ 232 w 998"/>
                  <a:gd name="T45" fmla="*/ 560 h 851"/>
                  <a:gd name="T46" fmla="*/ 300 w 998"/>
                  <a:gd name="T47" fmla="*/ 631 h 851"/>
                  <a:gd name="T48" fmla="*/ 419 w 998"/>
                  <a:gd name="T49" fmla="*/ 826 h 851"/>
                  <a:gd name="T50" fmla="*/ 427 w 998"/>
                  <a:gd name="T51" fmla="*/ 837 h 851"/>
                  <a:gd name="T52" fmla="*/ 437 w 998"/>
                  <a:gd name="T53" fmla="*/ 790 h 851"/>
                  <a:gd name="T54" fmla="*/ 470 w 998"/>
                  <a:gd name="T55" fmla="*/ 798 h 851"/>
                  <a:gd name="T56" fmla="*/ 522 w 998"/>
                  <a:gd name="T57" fmla="*/ 791 h 851"/>
                  <a:gd name="T58" fmla="*/ 593 w 998"/>
                  <a:gd name="T59" fmla="*/ 799 h 851"/>
                  <a:gd name="T60" fmla="*/ 628 w 998"/>
                  <a:gd name="T61" fmla="*/ 804 h 851"/>
                  <a:gd name="T62" fmla="*/ 653 w 998"/>
                  <a:gd name="T63" fmla="*/ 755 h 851"/>
                  <a:gd name="T64" fmla="*/ 839 w 998"/>
                  <a:gd name="T65" fmla="*/ 710 h 851"/>
                  <a:gd name="T66" fmla="*/ 998 w 998"/>
                  <a:gd name="T67" fmla="*/ 546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8" h="851">
                    <a:moveTo>
                      <a:pt x="980" y="527"/>
                    </a:moveTo>
                    <a:cubicBezTo>
                      <a:pt x="980" y="525"/>
                      <a:pt x="978" y="521"/>
                      <a:pt x="976" y="516"/>
                    </a:cubicBezTo>
                    <a:cubicBezTo>
                      <a:pt x="942" y="512"/>
                      <a:pt x="853" y="501"/>
                      <a:pt x="851" y="501"/>
                    </a:cubicBezTo>
                    <a:cubicBezTo>
                      <a:pt x="848" y="501"/>
                      <a:pt x="811" y="453"/>
                      <a:pt x="804" y="446"/>
                    </a:cubicBezTo>
                    <a:cubicBezTo>
                      <a:pt x="799" y="441"/>
                      <a:pt x="799" y="433"/>
                      <a:pt x="800" y="428"/>
                    </a:cubicBezTo>
                    <a:cubicBezTo>
                      <a:pt x="796" y="423"/>
                      <a:pt x="793" y="417"/>
                      <a:pt x="794" y="413"/>
                    </a:cubicBezTo>
                    <a:cubicBezTo>
                      <a:pt x="788" y="415"/>
                      <a:pt x="788" y="415"/>
                      <a:pt x="788" y="415"/>
                    </a:cubicBezTo>
                    <a:cubicBezTo>
                      <a:pt x="780" y="407"/>
                      <a:pt x="780" y="407"/>
                      <a:pt x="780" y="407"/>
                    </a:cubicBezTo>
                    <a:cubicBezTo>
                      <a:pt x="770" y="410"/>
                      <a:pt x="770" y="410"/>
                      <a:pt x="770" y="410"/>
                    </a:cubicBezTo>
                    <a:cubicBezTo>
                      <a:pt x="764" y="400"/>
                      <a:pt x="764" y="400"/>
                      <a:pt x="764" y="400"/>
                    </a:cubicBezTo>
                    <a:cubicBezTo>
                      <a:pt x="757" y="398"/>
                      <a:pt x="750" y="359"/>
                      <a:pt x="744" y="354"/>
                    </a:cubicBezTo>
                    <a:cubicBezTo>
                      <a:pt x="738" y="349"/>
                      <a:pt x="722" y="346"/>
                      <a:pt x="719" y="332"/>
                    </a:cubicBezTo>
                    <a:cubicBezTo>
                      <a:pt x="715" y="318"/>
                      <a:pt x="720" y="296"/>
                      <a:pt x="707" y="286"/>
                    </a:cubicBezTo>
                    <a:cubicBezTo>
                      <a:pt x="693" y="275"/>
                      <a:pt x="675" y="277"/>
                      <a:pt x="669" y="265"/>
                    </a:cubicBezTo>
                    <a:cubicBezTo>
                      <a:pt x="663" y="252"/>
                      <a:pt x="670" y="239"/>
                      <a:pt x="664" y="235"/>
                    </a:cubicBezTo>
                    <a:cubicBezTo>
                      <a:pt x="658" y="231"/>
                      <a:pt x="646" y="218"/>
                      <a:pt x="646" y="218"/>
                    </a:cubicBezTo>
                    <a:cubicBezTo>
                      <a:pt x="645" y="201"/>
                      <a:pt x="645" y="201"/>
                      <a:pt x="645" y="201"/>
                    </a:cubicBezTo>
                    <a:cubicBezTo>
                      <a:pt x="645" y="201"/>
                      <a:pt x="642" y="198"/>
                      <a:pt x="637" y="195"/>
                    </a:cubicBezTo>
                    <a:cubicBezTo>
                      <a:pt x="624" y="196"/>
                      <a:pt x="606" y="196"/>
                      <a:pt x="598" y="196"/>
                    </a:cubicBezTo>
                    <a:cubicBezTo>
                      <a:pt x="584" y="195"/>
                      <a:pt x="594" y="177"/>
                      <a:pt x="588" y="170"/>
                    </a:cubicBezTo>
                    <a:cubicBezTo>
                      <a:pt x="582" y="163"/>
                      <a:pt x="460" y="160"/>
                      <a:pt x="460" y="160"/>
                    </a:cubicBezTo>
                    <a:cubicBezTo>
                      <a:pt x="332" y="63"/>
                      <a:pt x="332" y="63"/>
                      <a:pt x="332" y="63"/>
                    </a:cubicBezTo>
                    <a:cubicBezTo>
                      <a:pt x="332" y="63"/>
                      <a:pt x="311" y="49"/>
                      <a:pt x="299" y="43"/>
                    </a:cubicBezTo>
                    <a:cubicBezTo>
                      <a:pt x="287" y="37"/>
                      <a:pt x="250" y="9"/>
                      <a:pt x="250" y="9"/>
                    </a:cubicBezTo>
                    <a:cubicBezTo>
                      <a:pt x="250" y="9"/>
                      <a:pt x="225" y="8"/>
                      <a:pt x="216" y="9"/>
                    </a:cubicBezTo>
                    <a:cubicBezTo>
                      <a:pt x="207" y="10"/>
                      <a:pt x="200" y="0"/>
                      <a:pt x="200" y="0"/>
                    </a:cubicBezTo>
                    <a:cubicBezTo>
                      <a:pt x="200" y="0"/>
                      <a:pt x="187" y="8"/>
                      <a:pt x="181" y="14"/>
                    </a:cubicBezTo>
                    <a:cubicBezTo>
                      <a:pt x="175" y="20"/>
                      <a:pt x="147" y="18"/>
                      <a:pt x="147" y="18"/>
                    </a:cubicBezTo>
                    <a:cubicBezTo>
                      <a:pt x="139" y="32"/>
                      <a:pt x="139" y="32"/>
                      <a:pt x="139" y="32"/>
                    </a:cubicBezTo>
                    <a:cubicBezTo>
                      <a:pt x="111" y="32"/>
                      <a:pt x="111" y="32"/>
                      <a:pt x="111" y="32"/>
                    </a:cubicBezTo>
                    <a:cubicBezTo>
                      <a:pt x="111" y="32"/>
                      <a:pt x="86" y="31"/>
                      <a:pt x="79" y="38"/>
                    </a:cubicBezTo>
                    <a:cubicBezTo>
                      <a:pt x="72" y="45"/>
                      <a:pt x="104" y="42"/>
                      <a:pt x="111" y="46"/>
                    </a:cubicBezTo>
                    <a:cubicBezTo>
                      <a:pt x="118" y="50"/>
                      <a:pt x="137" y="85"/>
                      <a:pt x="137" y="85"/>
                    </a:cubicBezTo>
                    <a:cubicBezTo>
                      <a:pt x="137" y="85"/>
                      <a:pt x="131" y="111"/>
                      <a:pt x="123" y="118"/>
                    </a:cubicBezTo>
                    <a:cubicBezTo>
                      <a:pt x="115" y="125"/>
                      <a:pt x="98" y="121"/>
                      <a:pt x="92" y="123"/>
                    </a:cubicBezTo>
                    <a:cubicBezTo>
                      <a:pt x="86" y="125"/>
                      <a:pt x="84" y="152"/>
                      <a:pt x="70" y="163"/>
                    </a:cubicBezTo>
                    <a:cubicBezTo>
                      <a:pt x="56" y="174"/>
                      <a:pt x="25" y="154"/>
                      <a:pt x="18" y="155"/>
                    </a:cubicBezTo>
                    <a:cubicBezTo>
                      <a:pt x="12" y="156"/>
                      <a:pt x="12" y="160"/>
                      <a:pt x="12" y="161"/>
                    </a:cubicBezTo>
                    <a:cubicBezTo>
                      <a:pt x="12" y="161"/>
                      <a:pt x="12" y="161"/>
                      <a:pt x="12" y="161"/>
                    </a:cubicBezTo>
                    <a:cubicBezTo>
                      <a:pt x="12" y="170"/>
                      <a:pt x="0" y="237"/>
                      <a:pt x="12" y="249"/>
                    </a:cubicBezTo>
                    <a:cubicBezTo>
                      <a:pt x="24" y="260"/>
                      <a:pt x="49" y="260"/>
                      <a:pt x="54" y="274"/>
                    </a:cubicBezTo>
                    <a:cubicBezTo>
                      <a:pt x="60" y="288"/>
                      <a:pt x="76" y="325"/>
                      <a:pt x="85" y="334"/>
                    </a:cubicBezTo>
                    <a:cubicBezTo>
                      <a:pt x="94" y="343"/>
                      <a:pt x="113" y="358"/>
                      <a:pt x="120" y="370"/>
                    </a:cubicBezTo>
                    <a:cubicBezTo>
                      <a:pt x="128" y="383"/>
                      <a:pt x="132" y="421"/>
                      <a:pt x="145" y="433"/>
                    </a:cubicBezTo>
                    <a:cubicBezTo>
                      <a:pt x="157" y="445"/>
                      <a:pt x="184" y="434"/>
                      <a:pt x="201" y="453"/>
                    </a:cubicBezTo>
                    <a:cubicBezTo>
                      <a:pt x="218" y="472"/>
                      <a:pt x="232" y="531"/>
                      <a:pt x="232" y="560"/>
                    </a:cubicBezTo>
                    <a:cubicBezTo>
                      <a:pt x="232" y="590"/>
                      <a:pt x="267" y="626"/>
                      <a:pt x="267" y="626"/>
                    </a:cubicBezTo>
                    <a:cubicBezTo>
                      <a:pt x="267" y="626"/>
                      <a:pt x="291" y="623"/>
                      <a:pt x="300" y="631"/>
                    </a:cubicBezTo>
                    <a:cubicBezTo>
                      <a:pt x="308" y="639"/>
                      <a:pt x="344" y="704"/>
                      <a:pt x="358" y="728"/>
                    </a:cubicBezTo>
                    <a:cubicBezTo>
                      <a:pt x="372" y="752"/>
                      <a:pt x="420" y="810"/>
                      <a:pt x="419" y="826"/>
                    </a:cubicBezTo>
                    <a:cubicBezTo>
                      <a:pt x="419" y="833"/>
                      <a:pt x="417" y="842"/>
                      <a:pt x="414" y="851"/>
                    </a:cubicBezTo>
                    <a:cubicBezTo>
                      <a:pt x="418" y="848"/>
                      <a:pt x="423" y="844"/>
                      <a:pt x="427" y="837"/>
                    </a:cubicBezTo>
                    <a:cubicBezTo>
                      <a:pt x="434" y="826"/>
                      <a:pt x="428" y="824"/>
                      <a:pt x="428" y="824"/>
                    </a:cubicBezTo>
                    <a:cubicBezTo>
                      <a:pt x="428" y="824"/>
                      <a:pt x="427" y="795"/>
                      <a:pt x="437" y="790"/>
                    </a:cubicBezTo>
                    <a:cubicBezTo>
                      <a:pt x="447" y="785"/>
                      <a:pt x="452" y="799"/>
                      <a:pt x="452" y="799"/>
                    </a:cubicBezTo>
                    <a:cubicBezTo>
                      <a:pt x="470" y="798"/>
                      <a:pt x="470" y="798"/>
                      <a:pt x="470" y="798"/>
                    </a:cubicBezTo>
                    <a:cubicBezTo>
                      <a:pt x="470" y="798"/>
                      <a:pt x="477" y="792"/>
                      <a:pt x="482" y="792"/>
                    </a:cubicBezTo>
                    <a:cubicBezTo>
                      <a:pt x="487" y="792"/>
                      <a:pt x="506" y="791"/>
                      <a:pt x="522" y="791"/>
                    </a:cubicBezTo>
                    <a:cubicBezTo>
                      <a:pt x="538" y="791"/>
                      <a:pt x="549" y="799"/>
                      <a:pt x="549" y="799"/>
                    </a:cubicBezTo>
                    <a:cubicBezTo>
                      <a:pt x="549" y="799"/>
                      <a:pt x="589" y="797"/>
                      <a:pt x="593" y="799"/>
                    </a:cubicBezTo>
                    <a:cubicBezTo>
                      <a:pt x="597" y="801"/>
                      <a:pt x="611" y="816"/>
                      <a:pt x="616" y="816"/>
                    </a:cubicBezTo>
                    <a:cubicBezTo>
                      <a:pt x="621" y="816"/>
                      <a:pt x="628" y="804"/>
                      <a:pt x="628" y="804"/>
                    </a:cubicBezTo>
                    <a:cubicBezTo>
                      <a:pt x="628" y="792"/>
                      <a:pt x="628" y="792"/>
                      <a:pt x="628" y="792"/>
                    </a:cubicBezTo>
                    <a:cubicBezTo>
                      <a:pt x="628" y="792"/>
                      <a:pt x="643" y="768"/>
                      <a:pt x="653" y="755"/>
                    </a:cubicBezTo>
                    <a:cubicBezTo>
                      <a:pt x="663" y="742"/>
                      <a:pt x="705" y="723"/>
                      <a:pt x="717" y="723"/>
                    </a:cubicBezTo>
                    <a:cubicBezTo>
                      <a:pt x="729" y="723"/>
                      <a:pt x="839" y="710"/>
                      <a:pt x="839" y="710"/>
                    </a:cubicBezTo>
                    <a:cubicBezTo>
                      <a:pt x="972" y="661"/>
                      <a:pt x="972" y="661"/>
                      <a:pt x="972" y="661"/>
                    </a:cubicBezTo>
                    <a:cubicBezTo>
                      <a:pt x="998" y="546"/>
                      <a:pt x="998" y="546"/>
                      <a:pt x="998" y="546"/>
                    </a:cubicBezTo>
                    <a:cubicBezTo>
                      <a:pt x="998" y="546"/>
                      <a:pt x="980" y="531"/>
                      <a:pt x="980" y="527"/>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0" name="Lebanon"/>
              <p:cNvSpPr>
                <a:spLocks/>
              </p:cNvSpPr>
              <p:nvPr/>
            </p:nvSpPr>
            <p:spPr bwMode="gray">
              <a:xfrm>
                <a:off x="6506940" y="3041047"/>
                <a:ext cx="42869" cy="58711"/>
              </a:xfrm>
              <a:custGeom>
                <a:avLst/>
                <a:gdLst>
                  <a:gd name="T0" fmla="*/ 46 w 76"/>
                  <a:gd name="T1" fmla="*/ 66 h 105"/>
                  <a:gd name="T2" fmla="*/ 50 w 76"/>
                  <a:gd name="T3" fmla="*/ 46 h 105"/>
                  <a:gd name="T4" fmla="*/ 71 w 76"/>
                  <a:gd name="T5" fmla="*/ 34 h 105"/>
                  <a:gd name="T6" fmla="*/ 64 w 76"/>
                  <a:gd name="T7" fmla="*/ 10 h 105"/>
                  <a:gd name="T8" fmla="*/ 65 w 76"/>
                  <a:gd name="T9" fmla="*/ 0 h 105"/>
                  <a:gd name="T10" fmla="*/ 40 w 76"/>
                  <a:gd name="T11" fmla="*/ 0 h 105"/>
                  <a:gd name="T12" fmla="*/ 37 w 76"/>
                  <a:gd name="T13" fmla="*/ 0 h 105"/>
                  <a:gd name="T14" fmla="*/ 36 w 76"/>
                  <a:gd name="T15" fmla="*/ 5 h 105"/>
                  <a:gd name="T16" fmla="*/ 20 w 76"/>
                  <a:gd name="T17" fmla="*/ 21 h 105"/>
                  <a:gd name="T18" fmla="*/ 11 w 76"/>
                  <a:gd name="T19" fmla="*/ 45 h 105"/>
                  <a:gd name="T20" fmla="*/ 0 w 76"/>
                  <a:gd name="T21" fmla="*/ 89 h 105"/>
                  <a:gd name="T22" fmla="*/ 1 w 76"/>
                  <a:gd name="T23" fmla="*/ 105 h 105"/>
                  <a:gd name="T24" fmla="*/ 6 w 76"/>
                  <a:gd name="T25" fmla="*/ 100 h 105"/>
                  <a:gd name="T26" fmla="*/ 13 w 76"/>
                  <a:gd name="T27" fmla="*/ 87 h 105"/>
                  <a:gd name="T28" fmla="*/ 27 w 76"/>
                  <a:gd name="T29" fmla="*/ 86 h 105"/>
                  <a:gd name="T30" fmla="*/ 31 w 76"/>
                  <a:gd name="T31" fmla="*/ 69 h 105"/>
                  <a:gd name="T32" fmla="*/ 46 w 76"/>
                  <a:gd name="T33" fmla="*/ 6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05">
                    <a:moveTo>
                      <a:pt x="46" y="66"/>
                    </a:moveTo>
                    <a:cubicBezTo>
                      <a:pt x="46" y="66"/>
                      <a:pt x="41" y="49"/>
                      <a:pt x="50" y="46"/>
                    </a:cubicBezTo>
                    <a:cubicBezTo>
                      <a:pt x="59" y="43"/>
                      <a:pt x="66" y="46"/>
                      <a:pt x="71" y="34"/>
                    </a:cubicBezTo>
                    <a:cubicBezTo>
                      <a:pt x="76" y="22"/>
                      <a:pt x="64" y="10"/>
                      <a:pt x="64" y="10"/>
                    </a:cubicBezTo>
                    <a:cubicBezTo>
                      <a:pt x="65" y="0"/>
                      <a:pt x="65" y="0"/>
                      <a:pt x="65" y="0"/>
                    </a:cubicBezTo>
                    <a:cubicBezTo>
                      <a:pt x="40" y="0"/>
                      <a:pt x="40" y="0"/>
                      <a:pt x="40" y="0"/>
                    </a:cubicBezTo>
                    <a:cubicBezTo>
                      <a:pt x="37" y="0"/>
                      <a:pt x="37" y="0"/>
                      <a:pt x="37" y="0"/>
                    </a:cubicBezTo>
                    <a:cubicBezTo>
                      <a:pt x="37" y="2"/>
                      <a:pt x="37" y="4"/>
                      <a:pt x="36" y="5"/>
                    </a:cubicBezTo>
                    <a:cubicBezTo>
                      <a:pt x="29" y="15"/>
                      <a:pt x="20" y="21"/>
                      <a:pt x="20" y="21"/>
                    </a:cubicBezTo>
                    <a:cubicBezTo>
                      <a:pt x="11" y="45"/>
                      <a:pt x="11" y="45"/>
                      <a:pt x="11" y="45"/>
                    </a:cubicBezTo>
                    <a:cubicBezTo>
                      <a:pt x="11" y="45"/>
                      <a:pt x="1" y="69"/>
                      <a:pt x="0" y="89"/>
                    </a:cubicBezTo>
                    <a:cubicBezTo>
                      <a:pt x="0" y="94"/>
                      <a:pt x="0" y="100"/>
                      <a:pt x="1" y="105"/>
                    </a:cubicBezTo>
                    <a:cubicBezTo>
                      <a:pt x="6" y="100"/>
                      <a:pt x="6" y="100"/>
                      <a:pt x="6" y="100"/>
                    </a:cubicBezTo>
                    <a:cubicBezTo>
                      <a:pt x="13" y="87"/>
                      <a:pt x="13" y="87"/>
                      <a:pt x="13" y="87"/>
                    </a:cubicBezTo>
                    <a:cubicBezTo>
                      <a:pt x="13" y="87"/>
                      <a:pt x="22" y="93"/>
                      <a:pt x="27" y="86"/>
                    </a:cubicBezTo>
                    <a:cubicBezTo>
                      <a:pt x="32" y="79"/>
                      <a:pt x="31" y="69"/>
                      <a:pt x="31" y="69"/>
                    </a:cubicBezTo>
                    <a:cubicBezTo>
                      <a:pt x="46" y="66"/>
                      <a:pt x="46" y="66"/>
                      <a:pt x="46" y="66"/>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 name="Syria"/>
              <p:cNvSpPr>
                <a:spLocks/>
              </p:cNvSpPr>
              <p:nvPr/>
            </p:nvSpPr>
            <p:spPr bwMode="gray">
              <a:xfrm>
                <a:off x="6518056" y="2958536"/>
                <a:ext cx="166716" cy="153917"/>
              </a:xfrm>
              <a:custGeom>
                <a:avLst/>
                <a:gdLst>
                  <a:gd name="T0" fmla="*/ 281 w 297"/>
                  <a:gd name="T1" fmla="*/ 39 h 275"/>
                  <a:gd name="T2" fmla="*/ 297 w 297"/>
                  <a:gd name="T3" fmla="*/ 19 h 275"/>
                  <a:gd name="T4" fmla="*/ 290 w 297"/>
                  <a:gd name="T5" fmla="*/ 2 h 275"/>
                  <a:gd name="T6" fmla="*/ 277 w 297"/>
                  <a:gd name="T7" fmla="*/ 12 h 275"/>
                  <a:gd name="T8" fmla="*/ 264 w 297"/>
                  <a:gd name="T9" fmla="*/ 15 h 275"/>
                  <a:gd name="T10" fmla="*/ 250 w 297"/>
                  <a:gd name="T11" fmla="*/ 22 h 275"/>
                  <a:gd name="T12" fmla="*/ 241 w 297"/>
                  <a:gd name="T13" fmla="*/ 16 h 275"/>
                  <a:gd name="T14" fmla="*/ 217 w 297"/>
                  <a:gd name="T15" fmla="*/ 16 h 275"/>
                  <a:gd name="T16" fmla="*/ 188 w 297"/>
                  <a:gd name="T17" fmla="*/ 32 h 275"/>
                  <a:gd name="T18" fmla="*/ 163 w 297"/>
                  <a:gd name="T19" fmla="*/ 39 h 275"/>
                  <a:gd name="T20" fmla="*/ 140 w 297"/>
                  <a:gd name="T21" fmla="*/ 35 h 275"/>
                  <a:gd name="T22" fmla="*/ 114 w 297"/>
                  <a:gd name="T23" fmla="*/ 22 h 275"/>
                  <a:gd name="T24" fmla="*/ 100 w 297"/>
                  <a:gd name="T25" fmla="*/ 33 h 275"/>
                  <a:gd name="T26" fmla="*/ 64 w 297"/>
                  <a:gd name="T27" fmla="*/ 41 h 275"/>
                  <a:gd name="T28" fmla="*/ 58 w 297"/>
                  <a:gd name="T29" fmla="*/ 31 h 275"/>
                  <a:gd name="T30" fmla="*/ 42 w 297"/>
                  <a:gd name="T31" fmla="*/ 32 h 275"/>
                  <a:gd name="T32" fmla="*/ 43 w 297"/>
                  <a:gd name="T33" fmla="*/ 53 h 275"/>
                  <a:gd name="T34" fmla="*/ 48 w 297"/>
                  <a:gd name="T35" fmla="*/ 64 h 275"/>
                  <a:gd name="T36" fmla="*/ 33 w 297"/>
                  <a:gd name="T37" fmla="*/ 66 h 275"/>
                  <a:gd name="T38" fmla="*/ 33 w 297"/>
                  <a:gd name="T39" fmla="*/ 75 h 275"/>
                  <a:gd name="T40" fmla="*/ 27 w 297"/>
                  <a:gd name="T41" fmla="*/ 84 h 275"/>
                  <a:gd name="T42" fmla="*/ 14 w 297"/>
                  <a:gd name="T43" fmla="*/ 78 h 275"/>
                  <a:gd name="T44" fmla="*/ 5 w 297"/>
                  <a:gd name="T45" fmla="*/ 98 h 275"/>
                  <a:gd name="T46" fmla="*/ 1 w 297"/>
                  <a:gd name="T47" fmla="*/ 99 h 275"/>
                  <a:gd name="T48" fmla="*/ 0 w 297"/>
                  <a:gd name="T49" fmla="*/ 131 h 275"/>
                  <a:gd name="T50" fmla="*/ 17 w 297"/>
                  <a:gd name="T51" fmla="*/ 147 h 275"/>
                  <a:gd name="T52" fmla="*/ 20 w 297"/>
                  <a:gd name="T53" fmla="*/ 147 h 275"/>
                  <a:gd name="T54" fmla="*/ 45 w 297"/>
                  <a:gd name="T55" fmla="*/ 147 h 275"/>
                  <a:gd name="T56" fmla="*/ 44 w 297"/>
                  <a:gd name="T57" fmla="*/ 157 h 275"/>
                  <a:gd name="T58" fmla="*/ 51 w 297"/>
                  <a:gd name="T59" fmla="*/ 181 h 275"/>
                  <a:gd name="T60" fmla="*/ 30 w 297"/>
                  <a:gd name="T61" fmla="*/ 193 h 275"/>
                  <a:gd name="T62" fmla="*/ 26 w 297"/>
                  <a:gd name="T63" fmla="*/ 213 h 275"/>
                  <a:gd name="T64" fmla="*/ 16 w 297"/>
                  <a:gd name="T65" fmla="*/ 224 h 275"/>
                  <a:gd name="T66" fmla="*/ 19 w 297"/>
                  <a:gd name="T67" fmla="*/ 254 h 275"/>
                  <a:gd name="T68" fmla="*/ 23 w 297"/>
                  <a:gd name="T69" fmla="*/ 251 h 275"/>
                  <a:gd name="T70" fmla="*/ 45 w 297"/>
                  <a:gd name="T71" fmla="*/ 263 h 275"/>
                  <a:gd name="T72" fmla="*/ 73 w 297"/>
                  <a:gd name="T73" fmla="*/ 275 h 275"/>
                  <a:gd name="T74" fmla="*/ 157 w 297"/>
                  <a:gd name="T75" fmla="*/ 218 h 275"/>
                  <a:gd name="T76" fmla="*/ 200 w 297"/>
                  <a:gd name="T77" fmla="*/ 183 h 275"/>
                  <a:gd name="T78" fmla="*/ 261 w 297"/>
                  <a:gd name="T79" fmla="*/ 156 h 275"/>
                  <a:gd name="T80" fmla="*/ 255 w 297"/>
                  <a:gd name="T81" fmla="*/ 131 h 275"/>
                  <a:gd name="T82" fmla="*/ 264 w 297"/>
                  <a:gd name="T83" fmla="*/ 112 h 275"/>
                  <a:gd name="T84" fmla="*/ 260 w 297"/>
                  <a:gd name="T85" fmla="*/ 77 h 275"/>
                  <a:gd name="T86" fmla="*/ 249 w 297"/>
                  <a:gd name="T87" fmla="*/ 55 h 275"/>
                  <a:gd name="T88" fmla="*/ 281 w 297"/>
                  <a:gd name="T89" fmla="*/ 39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7" h="275">
                    <a:moveTo>
                      <a:pt x="281" y="39"/>
                    </a:moveTo>
                    <a:cubicBezTo>
                      <a:pt x="290" y="35"/>
                      <a:pt x="295" y="26"/>
                      <a:pt x="297" y="19"/>
                    </a:cubicBezTo>
                    <a:cubicBezTo>
                      <a:pt x="288" y="20"/>
                      <a:pt x="293" y="4"/>
                      <a:pt x="290" y="2"/>
                    </a:cubicBezTo>
                    <a:cubicBezTo>
                      <a:pt x="287" y="0"/>
                      <a:pt x="285" y="11"/>
                      <a:pt x="277" y="12"/>
                    </a:cubicBezTo>
                    <a:cubicBezTo>
                      <a:pt x="269" y="13"/>
                      <a:pt x="264" y="15"/>
                      <a:pt x="264" y="15"/>
                    </a:cubicBezTo>
                    <a:cubicBezTo>
                      <a:pt x="264" y="15"/>
                      <a:pt x="259" y="21"/>
                      <a:pt x="250" y="22"/>
                    </a:cubicBezTo>
                    <a:cubicBezTo>
                      <a:pt x="241" y="23"/>
                      <a:pt x="246" y="18"/>
                      <a:pt x="241" y="16"/>
                    </a:cubicBezTo>
                    <a:cubicBezTo>
                      <a:pt x="236" y="14"/>
                      <a:pt x="230" y="15"/>
                      <a:pt x="217" y="16"/>
                    </a:cubicBezTo>
                    <a:cubicBezTo>
                      <a:pt x="204" y="17"/>
                      <a:pt x="197" y="29"/>
                      <a:pt x="188" y="32"/>
                    </a:cubicBezTo>
                    <a:cubicBezTo>
                      <a:pt x="179" y="35"/>
                      <a:pt x="174" y="38"/>
                      <a:pt x="163" y="39"/>
                    </a:cubicBezTo>
                    <a:cubicBezTo>
                      <a:pt x="152" y="40"/>
                      <a:pt x="140" y="35"/>
                      <a:pt x="140" y="35"/>
                    </a:cubicBezTo>
                    <a:cubicBezTo>
                      <a:pt x="140" y="35"/>
                      <a:pt x="117" y="23"/>
                      <a:pt x="114" y="22"/>
                    </a:cubicBezTo>
                    <a:cubicBezTo>
                      <a:pt x="111" y="21"/>
                      <a:pt x="100" y="33"/>
                      <a:pt x="100" y="33"/>
                    </a:cubicBezTo>
                    <a:cubicBezTo>
                      <a:pt x="100" y="33"/>
                      <a:pt x="85" y="41"/>
                      <a:pt x="64" y="41"/>
                    </a:cubicBezTo>
                    <a:cubicBezTo>
                      <a:pt x="43" y="41"/>
                      <a:pt x="60" y="35"/>
                      <a:pt x="58" y="31"/>
                    </a:cubicBezTo>
                    <a:cubicBezTo>
                      <a:pt x="56" y="27"/>
                      <a:pt x="42" y="32"/>
                      <a:pt x="42" y="32"/>
                    </a:cubicBezTo>
                    <a:cubicBezTo>
                      <a:pt x="43" y="53"/>
                      <a:pt x="43" y="53"/>
                      <a:pt x="43" y="53"/>
                    </a:cubicBezTo>
                    <a:cubicBezTo>
                      <a:pt x="43" y="53"/>
                      <a:pt x="50" y="51"/>
                      <a:pt x="48" y="64"/>
                    </a:cubicBezTo>
                    <a:cubicBezTo>
                      <a:pt x="47" y="72"/>
                      <a:pt x="33" y="66"/>
                      <a:pt x="33" y="66"/>
                    </a:cubicBezTo>
                    <a:cubicBezTo>
                      <a:pt x="33" y="75"/>
                      <a:pt x="33" y="75"/>
                      <a:pt x="33" y="75"/>
                    </a:cubicBezTo>
                    <a:cubicBezTo>
                      <a:pt x="33" y="75"/>
                      <a:pt x="31" y="83"/>
                      <a:pt x="27" y="84"/>
                    </a:cubicBezTo>
                    <a:cubicBezTo>
                      <a:pt x="24" y="85"/>
                      <a:pt x="17" y="80"/>
                      <a:pt x="14" y="78"/>
                    </a:cubicBezTo>
                    <a:cubicBezTo>
                      <a:pt x="12" y="83"/>
                      <a:pt x="2" y="91"/>
                      <a:pt x="5" y="98"/>
                    </a:cubicBezTo>
                    <a:cubicBezTo>
                      <a:pt x="1" y="99"/>
                      <a:pt x="1" y="99"/>
                      <a:pt x="1" y="99"/>
                    </a:cubicBezTo>
                    <a:cubicBezTo>
                      <a:pt x="0" y="131"/>
                      <a:pt x="0" y="131"/>
                      <a:pt x="0" y="131"/>
                    </a:cubicBezTo>
                    <a:cubicBezTo>
                      <a:pt x="0" y="131"/>
                      <a:pt x="14" y="139"/>
                      <a:pt x="17" y="147"/>
                    </a:cubicBezTo>
                    <a:cubicBezTo>
                      <a:pt x="20" y="147"/>
                      <a:pt x="20" y="147"/>
                      <a:pt x="20" y="147"/>
                    </a:cubicBezTo>
                    <a:cubicBezTo>
                      <a:pt x="45" y="147"/>
                      <a:pt x="45" y="147"/>
                      <a:pt x="45" y="147"/>
                    </a:cubicBezTo>
                    <a:cubicBezTo>
                      <a:pt x="44" y="157"/>
                      <a:pt x="44" y="157"/>
                      <a:pt x="44" y="157"/>
                    </a:cubicBezTo>
                    <a:cubicBezTo>
                      <a:pt x="44" y="157"/>
                      <a:pt x="56" y="169"/>
                      <a:pt x="51" y="181"/>
                    </a:cubicBezTo>
                    <a:cubicBezTo>
                      <a:pt x="46" y="193"/>
                      <a:pt x="39" y="190"/>
                      <a:pt x="30" y="193"/>
                    </a:cubicBezTo>
                    <a:cubicBezTo>
                      <a:pt x="21" y="196"/>
                      <a:pt x="26" y="213"/>
                      <a:pt x="26" y="213"/>
                    </a:cubicBezTo>
                    <a:cubicBezTo>
                      <a:pt x="16" y="224"/>
                      <a:pt x="16" y="224"/>
                      <a:pt x="16" y="224"/>
                    </a:cubicBezTo>
                    <a:cubicBezTo>
                      <a:pt x="19" y="254"/>
                      <a:pt x="19" y="254"/>
                      <a:pt x="19" y="254"/>
                    </a:cubicBezTo>
                    <a:cubicBezTo>
                      <a:pt x="23" y="251"/>
                      <a:pt x="23" y="251"/>
                      <a:pt x="23" y="251"/>
                    </a:cubicBezTo>
                    <a:cubicBezTo>
                      <a:pt x="45" y="263"/>
                      <a:pt x="45" y="263"/>
                      <a:pt x="45" y="263"/>
                    </a:cubicBezTo>
                    <a:cubicBezTo>
                      <a:pt x="45" y="263"/>
                      <a:pt x="52" y="275"/>
                      <a:pt x="73" y="275"/>
                    </a:cubicBezTo>
                    <a:cubicBezTo>
                      <a:pt x="94" y="275"/>
                      <a:pt x="157" y="218"/>
                      <a:pt x="157" y="218"/>
                    </a:cubicBezTo>
                    <a:cubicBezTo>
                      <a:pt x="200" y="183"/>
                      <a:pt x="200" y="183"/>
                      <a:pt x="200" y="183"/>
                    </a:cubicBezTo>
                    <a:cubicBezTo>
                      <a:pt x="200" y="183"/>
                      <a:pt x="249" y="165"/>
                      <a:pt x="261" y="156"/>
                    </a:cubicBezTo>
                    <a:cubicBezTo>
                      <a:pt x="273" y="147"/>
                      <a:pt x="256" y="138"/>
                      <a:pt x="255" y="131"/>
                    </a:cubicBezTo>
                    <a:cubicBezTo>
                      <a:pt x="254" y="124"/>
                      <a:pt x="260" y="117"/>
                      <a:pt x="264" y="112"/>
                    </a:cubicBezTo>
                    <a:cubicBezTo>
                      <a:pt x="268" y="107"/>
                      <a:pt x="260" y="77"/>
                      <a:pt x="260" y="77"/>
                    </a:cubicBezTo>
                    <a:cubicBezTo>
                      <a:pt x="260" y="77"/>
                      <a:pt x="245" y="69"/>
                      <a:pt x="249" y="55"/>
                    </a:cubicBezTo>
                    <a:cubicBezTo>
                      <a:pt x="253" y="41"/>
                      <a:pt x="265" y="46"/>
                      <a:pt x="281" y="39"/>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2" name="Armenia"/>
              <p:cNvSpPr>
                <a:spLocks/>
              </p:cNvSpPr>
              <p:nvPr/>
            </p:nvSpPr>
            <p:spPr bwMode="gray">
              <a:xfrm>
                <a:off x="6694298" y="2839528"/>
                <a:ext cx="84152" cy="79338"/>
              </a:xfrm>
              <a:custGeom>
                <a:avLst/>
                <a:gdLst>
                  <a:gd name="T0" fmla="*/ 147 w 152"/>
                  <a:gd name="T1" fmla="*/ 111 h 140"/>
                  <a:gd name="T2" fmla="*/ 143 w 152"/>
                  <a:gd name="T3" fmla="*/ 104 h 140"/>
                  <a:gd name="T4" fmla="*/ 145 w 152"/>
                  <a:gd name="T5" fmla="*/ 94 h 140"/>
                  <a:gd name="T6" fmla="*/ 125 w 152"/>
                  <a:gd name="T7" fmla="*/ 92 h 140"/>
                  <a:gd name="T8" fmla="*/ 115 w 152"/>
                  <a:gd name="T9" fmla="*/ 78 h 140"/>
                  <a:gd name="T10" fmla="*/ 97 w 152"/>
                  <a:gd name="T11" fmla="*/ 70 h 140"/>
                  <a:gd name="T12" fmla="*/ 118 w 152"/>
                  <a:gd name="T13" fmla="*/ 61 h 140"/>
                  <a:gd name="T14" fmla="*/ 88 w 152"/>
                  <a:gd name="T15" fmla="*/ 39 h 140"/>
                  <a:gd name="T16" fmla="*/ 94 w 152"/>
                  <a:gd name="T17" fmla="*/ 24 h 140"/>
                  <a:gd name="T18" fmla="*/ 75 w 152"/>
                  <a:gd name="T19" fmla="*/ 16 h 140"/>
                  <a:gd name="T20" fmla="*/ 76 w 152"/>
                  <a:gd name="T21" fmla="*/ 7 h 140"/>
                  <a:gd name="T22" fmla="*/ 61 w 152"/>
                  <a:gd name="T23" fmla="*/ 0 h 140"/>
                  <a:gd name="T24" fmla="*/ 55 w 152"/>
                  <a:gd name="T25" fmla="*/ 10 h 140"/>
                  <a:gd name="T26" fmla="*/ 22 w 152"/>
                  <a:gd name="T27" fmla="*/ 6 h 140"/>
                  <a:gd name="T28" fmla="*/ 17 w 152"/>
                  <a:gd name="T29" fmla="*/ 13 h 140"/>
                  <a:gd name="T30" fmla="*/ 0 w 152"/>
                  <a:gd name="T31" fmla="*/ 14 h 140"/>
                  <a:gd name="T32" fmla="*/ 6 w 152"/>
                  <a:gd name="T33" fmla="*/ 29 h 140"/>
                  <a:gd name="T34" fmla="*/ 18 w 152"/>
                  <a:gd name="T35" fmla="*/ 69 h 140"/>
                  <a:gd name="T36" fmla="*/ 47 w 152"/>
                  <a:gd name="T37" fmla="*/ 72 h 140"/>
                  <a:gd name="T38" fmla="*/ 57 w 152"/>
                  <a:gd name="T39" fmla="*/ 93 h 140"/>
                  <a:gd name="T40" fmla="*/ 55 w 152"/>
                  <a:gd name="T41" fmla="*/ 98 h 140"/>
                  <a:gd name="T42" fmla="*/ 62 w 152"/>
                  <a:gd name="T43" fmla="*/ 103 h 140"/>
                  <a:gd name="T44" fmla="*/ 72 w 152"/>
                  <a:gd name="T45" fmla="*/ 89 h 140"/>
                  <a:gd name="T46" fmla="*/ 83 w 152"/>
                  <a:gd name="T47" fmla="*/ 86 h 140"/>
                  <a:gd name="T48" fmla="*/ 100 w 152"/>
                  <a:gd name="T49" fmla="*/ 97 h 140"/>
                  <a:gd name="T50" fmla="*/ 111 w 152"/>
                  <a:gd name="T51" fmla="*/ 95 h 140"/>
                  <a:gd name="T52" fmla="*/ 119 w 152"/>
                  <a:gd name="T53" fmla="*/ 111 h 140"/>
                  <a:gd name="T54" fmla="*/ 130 w 152"/>
                  <a:gd name="T55" fmla="*/ 138 h 140"/>
                  <a:gd name="T56" fmla="*/ 148 w 152"/>
                  <a:gd name="T57" fmla="*/ 140 h 140"/>
                  <a:gd name="T58" fmla="*/ 147 w 152"/>
                  <a:gd name="T59" fmla="*/ 11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2" h="140">
                    <a:moveTo>
                      <a:pt x="147" y="111"/>
                    </a:moveTo>
                    <a:cubicBezTo>
                      <a:pt x="143" y="104"/>
                      <a:pt x="143" y="104"/>
                      <a:pt x="143" y="104"/>
                    </a:cubicBezTo>
                    <a:cubicBezTo>
                      <a:pt x="145" y="94"/>
                      <a:pt x="145" y="94"/>
                      <a:pt x="145" y="94"/>
                    </a:cubicBezTo>
                    <a:cubicBezTo>
                      <a:pt x="125" y="92"/>
                      <a:pt x="125" y="92"/>
                      <a:pt x="125" y="92"/>
                    </a:cubicBezTo>
                    <a:cubicBezTo>
                      <a:pt x="115" y="78"/>
                      <a:pt x="115" y="78"/>
                      <a:pt x="115" y="78"/>
                    </a:cubicBezTo>
                    <a:cubicBezTo>
                      <a:pt x="97" y="70"/>
                      <a:pt x="97" y="70"/>
                      <a:pt x="97" y="70"/>
                    </a:cubicBezTo>
                    <a:cubicBezTo>
                      <a:pt x="97" y="70"/>
                      <a:pt x="117" y="70"/>
                      <a:pt x="118" y="61"/>
                    </a:cubicBezTo>
                    <a:cubicBezTo>
                      <a:pt x="119" y="52"/>
                      <a:pt x="88" y="39"/>
                      <a:pt x="88" y="39"/>
                    </a:cubicBezTo>
                    <a:cubicBezTo>
                      <a:pt x="88" y="39"/>
                      <a:pt x="94" y="31"/>
                      <a:pt x="94" y="24"/>
                    </a:cubicBezTo>
                    <a:cubicBezTo>
                      <a:pt x="94" y="17"/>
                      <a:pt x="75" y="16"/>
                      <a:pt x="75" y="16"/>
                    </a:cubicBezTo>
                    <a:cubicBezTo>
                      <a:pt x="76" y="7"/>
                      <a:pt x="76" y="7"/>
                      <a:pt x="76" y="7"/>
                    </a:cubicBezTo>
                    <a:cubicBezTo>
                      <a:pt x="76" y="7"/>
                      <a:pt x="64" y="0"/>
                      <a:pt x="61" y="0"/>
                    </a:cubicBezTo>
                    <a:cubicBezTo>
                      <a:pt x="58" y="0"/>
                      <a:pt x="55" y="10"/>
                      <a:pt x="55" y="10"/>
                    </a:cubicBezTo>
                    <a:cubicBezTo>
                      <a:pt x="22" y="6"/>
                      <a:pt x="22" y="6"/>
                      <a:pt x="22" y="6"/>
                    </a:cubicBezTo>
                    <a:cubicBezTo>
                      <a:pt x="17" y="13"/>
                      <a:pt x="17" y="13"/>
                      <a:pt x="17" y="13"/>
                    </a:cubicBezTo>
                    <a:cubicBezTo>
                      <a:pt x="0" y="14"/>
                      <a:pt x="0" y="14"/>
                      <a:pt x="0" y="14"/>
                    </a:cubicBezTo>
                    <a:cubicBezTo>
                      <a:pt x="2" y="17"/>
                      <a:pt x="3" y="22"/>
                      <a:pt x="6" y="29"/>
                    </a:cubicBezTo>
                    <a:cubicBezTo>
                      <a:pt x="12" y="44"/>
                      <a:pt x="10" y="58"/>
                      <a:pt x="18" y="69"/>
                    </a:cubicBezTo>
                    <a:cubicBezTo>
                      <a:pt x="26" y="80"/>
                      <a:pt x="42" y="71"/>
                      <a:pt x="47" y="72"/>
                    </a:cubicBezTo>
                    <a:cubicBezTo>
                      <a:pt x="50" y="72"/>
                      <a:pt x="54" y="83"/>
                      <a:pt x="57" y="93"/>
                    </a:cubicBezTo>
                    <a:cubicBezTo>
                      <a:pt x="56" y="95"/>
                      <a:pt x="56" y="96"/>
                      <a:pt x="55" y="98"/>
                    </a:cubicBezTo>
                    <a:cubicBezTo>
                      <a:pt x="62" y="103"/>
                      <a:pt x="62" y="103"/>
                      <a:pt x="62" y="103"/>
                    </a:cubicBezTo>
                    <a:cubicBezTo>
                      <a:pt x="72" y="89"/>
                      <a:pt x="72" y="89"/>
                      <a:pt x="72" y="89"/>
                    </a:cubicBezTo>
                    <a:cubicBezTo>
                      <a:pt x="72" y="89"/>
                      <a:pt x="82" y="86"/>
                      <a:pt x="83" y="86"/>
                    </a:cubicBezTo>
                    <a:cubicBezTo>
                      <a:pt x="90" y="96"/>
                      <a:pt x="100" y="97"/>
                      <a:pt x="100" y="97"/>
                    </a:cubicBezTo>
                    <a:cubicBezTo>
                      <a:pt x="100" y="97"/>
                      <a:pt x="102" y="94"/>
                      <a:pt x="111" y="95"/>
                    </a:cubicBezTo>
                    <a:cubicBezTo>
                      <a:pt x="120" y="96"/>
                      <a:pt x="116" y="107"/>
                      <a:pt x="119" y="111"/>
                    </a:cubicBezTo>
                    <a:cubicBezTo>
                      <a:pt x="122" y="115"/>
                      <a:pt x="130" y="138"/>
                      <a:pt x="130" y="138"/>
                    </a:cubicBezTo>
                    <a:cubicBezTo>
                      <a:pt x="130" y="138"/>
                      <a:pt x="144" y="140"/>
                      <a:pt x="148" y="140"/>
                    </a:cubicBezTo>
                    <a:cubicBezTo>
                      <a:pt x="152" y="140"/>
                      <a:pt x="147" y="111"/>
                      <a:pt x="147" y="111"/>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3" name="Turkey"/>
              <p:cNvSpPr>
                <a:spLocks noEditPoints="1"/>
              </p:cNvSpPr>
              <p:nvPr/>
            </p:nvSpPr>
            <p:spPr bwMode="gray">
              <a:xfrm>
                <a:off x="6248133" y="2815726"/>
                <a:ext cx="496973" cy="190412"/>
              </a:xfrm>
              <a:custGeom>
                <a:avLst/>
                <a:gdLst>
                  <a:gd name="T0" fmla="*/ 20 w 888"/>
                  <a:gd name="T1" fmla="*/ 116 h 340"/>
                  <a:gd name="T2" fmla="*/ 27 w 888"/>
                  <a:gd name="T3" fmla="*/ 107 h 340"/>
                  <a:gd name="T4" fmla="*/ 63 w 888"/>
                  <a:gd name="T5" fmla="*/ 93 h 340"/>
                  <a:gd name="T6" fmla="*/ 52 w 888"/>
                  <a:gd name="T7" fmla="*/ 101 h 340"/>
                  <a:gd name="T8" fmla="*/ 887 w 888"/>
                  <a:gd name="T9" fmla="*/ 259 h 340"/>
                  <a:gd name="T10" fmla="*/ 850 w 888"/>
                  <a:gd name="T11" fmla="*/ 224 h 340"/>
                  <a:gd name="T12" fmla="*/ 845 w 888"/>
                  <a:gd name="T13" fmla="*/ 165 h 340"/>
                  <a:gd name="T14" fmla="*/ 853 w 888"/>
                  <a:gd name="T15" fmla="*/ 137 h 340"/>
                  <a:gd name="T16" fmla="*/ 802 w 888"/>
                  <a:gd name="T17" fmla="*/ 73 h 340"/>
                  <a:gd name="T18" fmla="*/ 761 w 888"/>
                  <a:gd name="T19" fmla="*/ 32 h 340"/>
                  <a:gd name="T20" fmla="*/ 678 w 888"/>
                  <a:gd name="T21" fmla="*/ 63 h 340"/>
                  <a:gd name="T22" fmla="*/ 542 w 888"/>
                  <a:gd name="T23" fmla="*/ 57 h 340"/>
                  <a:gd name="T24" fmla="*/ 491 w 888"/>
                  <a:gd name="T25" fmla="*/ 51 h 340"/>
                  <a:gd name="T26" fmla="*/ 442 w 888"/>
                  <a:gd name="T27" fmla="*/ 30 h 340"/>
                  <a:gd name="T28" fmla="*/ 385 w 888"/>
                  <a:gd name="T29" fmla="*/ 16 h 340"/>
                  <a:gd name="T30" fmla="*/ 272 w 888"/>
                  <a:gd name="T31" fmla="*/ 42 h 340"/>
                  <a:gd name="T32" fmla="*/ 203 w 888"/>
                  <a:gd name="T33" fmla="*/ 53 h 340"/>
                  <a:gd name="T34" fmla="*/ 120 w 888"/>
                  <a:gd name="T35" fmla="*/ 14 h 340"/>
                  <a:gd name="T36" fmla="*/ 79 w 888"/>
                  <a:gd name="T37" fmla="*/ 10 h 340"/>
                  <a:gd name="T38" fmla="*/ 52 w 888"/>
                  <a:gd name="T39" fmla="*/ 28 h 340"/>
                  <a:gd name="T40" fmla="*/ 50 w 888"/>
                  <a:gd name="T41" fmla="*/ 47 h 340"/>
                  <a:gd name="T42" fmla="*/ 50 w 888"/>
                  <a:gd name="T43" fmla="*/ 86 h 340"/>
                  <a:gd name="T44" fmla="*/ 107 w 888"/>
                  <a:gd name="T45" fmla="*/ 65 h 340"/>
                  <a:gd name="T46" fmla="*/ 165 w 888"/>
                  <a:gd name="T47" fmla="*/ 81 h 340"/>
                  <a:gd name="T48" fmla="*/ 92 w 888"/>
                  <a:gd name="T49" fmla="*/ 91 h 340"/>
                  <a:gd name="T50" fmla="*/ 76 w 888"/>
                  <a:gd name="T51" fmla="*/ 142 h 340"/>
                  <a:gd name="T52" fmla="*/ 83 w 888"/>
                  <a:gd name="T53" fmla="*/ 186 h 340"/>
                  <a:gd name="T54" fmla="*/ 108 w 888"/>
                  <a:gd name="T55" fmla="*/ 234 h 340"/>
                  <a:gd name="T56" fmla="*/ 146 w 888"/>
                  <a:gd name="T57" fmla="*/ 297 h 340"/>
                  <a:gd name="T58" fmla="*/ 250 w 888"/>
                  <a:gd name="T59" fmla="*/ 310 h 340"/>
                  <a:gd name="T60" fmla="*/ 359 w 888"/>
                  <a:gd name="T61" fmla="*/ 325 h 340"/>
                  <a:gd name="T62" fmla="*/ 477 w 888"/>
                  <a:gd name="T63" fmla="*/ 298 h 340"/>
                  <a:gd name="T64" fmla="*/ 495 w 888"/>
                  <a:gd name="T65" fmla="*/ 329 h 340"/>
                  <a:gd name="T66" fmla="*/ 515 w 888"/>
                  <a:gd name="T67" fmla="*/ 330 h 340"/>
                  <a:gd name="T68" fmla="*/ 525 w 888"/>
                  <a:gd name="T69" fmla="*/ 308 h 340"/>
                  <a:gd name="T70" fmla="*/ 546 w 888"/>
                  <a:gd name="T71" fmla="*/ 296 h 340"/>
                  <a:gd name="T72" fmla="*/ 622 w 888"/>
                  <a:gd name="T73" fmla="*/ 290 h 340"/>
                  <a:gd name="T74" fmla="*/ 699 w 888"/>
                  <a:gd name="T75" fmla="*/ 271 h 340"/>
                  <a:gd name="T76" fmla="*/ 746 w 888"/>
                  <a:gd name="T77" fmla="*/ 270 h 340"/>
                  <a:gd name="T78" fmla="*/ 781 w 888"/>
                  <a:gd name="T79" fmla="*/ 274 h 340"/>
                  <a:gd name="T80" fmla="*/ 835 w 888"/>
                  <a:gd name="T81" fmla="*/ 267 h 340"/>
                  <a:gd name="T82" fmla="*/ 888 w 888"/>
                  <a:gd name="T83" fmla="*/ 265 h 340"/>
                  <a:gd name="T84" fmla="*/ 81 w 888"/>
                  <a:gd name="T85" fmla="*/ 20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8" h="340">
                    <a:moveTo>
                      <a:pt x="3" y="126"/>
                    </a:moveTo>
                    <a:cubicBezTo>
                      <a:pt x="17" y="125"/>
                      <a:pt x="17" y="125"/>
                      <a:pt x="17" y="125"/>
                    </a:cubicBezTo>
                    <a:cubicBezTo>
                      <a:pt x="20" y="116"/>
                      <a:pt x="20" y="116"/>
                      <a:pt x="20" y="116"/>
                    </a:cubicBezTo>
                    <a:cubicBezTo>
                      <a:pt x="0" y="116"/>
                      <a:pt x="0" y="116"/>
                      <a:pt x="0" y="116"/>
                    </a:cubicBezTo>
                    <a:lnTo>
                      <a:pt x="3" y="126"/>
                    </a:lnTo>
                    <a:close/>
                    <a:moveTo>
                      <a:pt x="27" y="107"/>
                    </a:moveTo>
                    <a:cubicBezTo>
                      <a:pt x="30" y="116"/>
                      <a:pt x="40" y="122"/>
                      <a:pt x="39" y="106"/>
                    </a:cubicBezTo>
                    <a:cubicBezTo>
                      <a:pt x="38" y="90"/>
                      <a:pt x="27" y="107"/>
                      <a:pt x="27" y="107"/>
                    </a:cubicBezTo>
                    <a:close/>
                    <a:moveTo>
                      <a:pt x="63" y="93"/>
                    </a:moveTo>
                    <a:cubicBezTo>
                      <a:pt x="45" y="93"/>
                      <a:pt x="45" y="93"/>
                      <a:pt x="45" y="93"/>
                    </a:cubicBezTo>
                    <a:cubicBezTo>
                      <a:pt x="45" y="114"/>
                      <a:pt x="45" y="114"/>
                      <a:pt x="45" y="114"/>
                    </a:cubicBezTo>
                    <a:cubicBezTo>
                      <a:pt x="52" y="101"/>
                      <a:pt x="52" y="101"/>
                      <a:pt x="52" y="101"/>
                    </a:cubicBezTo>
                    <a:lnTo>
                      <a:pt x="63" y="93"/>
                    </a:lnTo>
                    <a:close/>
                    <a:moveTo>
                      <a:pt x="888" y="265"/>
                    </a:moveTo>
                    <a:cubicBezTo>
                      <a:pt x="887" y="261"/>
                      <a:pt x="887" y="259"/>
                      <a:pt x="887" y="259"/>
                    </a:cubicBezTo>
                    <a:cubicBezTo>
                      <a:pt x="871" y="254"/>
                      <a:pt x="871" y="254"/>
                      <a:pt x="871" y="254"/>
                    </a:cubicBezTo>
                    <a:cubicBezTo>
                      <a:pt x="871" y="236"/>
                      <a:pt x="871" y="236"/>
                      <a:pt x="871" y="236"/>
                    </a:cubicBezTo>
                    <a:cubicBezTo>
                      <a:pt x="850" y="224"/>
                      <a:pt x="850" y="224"/>
                      <a:pt x="850" y="224"/>
                    </a:cubicBezTo>
                    <a:cubicBezTo>
                      <a:pt x="850" y="224"/>
                      <a:pt x="863" y="205"/>
                      <a:pt x="858" y="203"/>
                    </a:cubicBezTo>
                    <a:cubicBezTo>
                      <a:pt x="853" y="201"/>
                      <a:pt x="846" y="180"/>
                      <a:pt x="846" y="180"/>
                    </a:cubicBezTo>
                    <a:cubicBezTo>
                      <a:pt x="845" y="165"/>
                      <a:pt x="845" y="165"/>
                      <a:pt x="845" y="165"/>
                    </a:cubicBezTo>
                    <a:cubicBezTo>
                      <a:pt x="834" y="149"/>
                      <a:pt x="834" y="149"/>
                      <a:pt x="834" y="149"/>
                    </a:cubicBezTo>
                    <a:cubicBezTo>
                      <a:pt x="850" y="147"/>
                      <a:pt x="850" y="147"/>
                      <a:pt x="850" y="147"/>
                    </a:cubicBezTo>
                    <a:cubicBezTo>
                      <a:pt x="850" y="147"/>
                      <a:pt x="851" y="142"/>
                      <a:pt x="853" y="137"/>
                    </a:cubicBezTo>
                    <a:cubicBezTo>
                      <a:pt x="850" y="127"/>
                      <a:pt x="846" y="116"/>
                      <a:pt x="843" y="116"/>
                    </a:cubicBezTo>
                    <a:cubicBezTo>
                      <a:pt x="838" y="115"/>
                      <a:pt x="822" y="124"/>
                      <a:pt x="814" y="113"/>
                    </a:cubicBezTo>
                    <a:cubicBezTo>
                      <a:pt x="806" y="102"/>
                      <a:pt x="808" y="88"/>
                      <a:pt x="802" y="73"/>
                    </a:cubicBezTo>
                    <a:cubicBezTo>
                      <a:pt x="796" y="58"/>
                      <a:pt x="794" y="50"/>
                      <a:pt x="794" y="50"/>
                    </a:cubicBezTo>
                    <a:cubicBezTo>
                      <a:pt x="777" y="50"/>
                      <a:pt x="777" y="50"/>
                      <a:pt x="777" y="50"/>
                    </a:cubicBezTo>
                    <a:cubicBezTo>
                      <a:pt x="777" y="50"/>
                      <a:pt x="775" y="35"/>
                      <a:pt x="761" y="32"/>
                    </a:cubicBezTo>
                    <a:cubicBezTo>
                      <a:pt x="747" y="29"/>
                      <a:pt x="741" y="39"/>
                      <a:pt x="741" y="39"/>
                    </a:cubicBezTo>
                    <a:cubicBezTo>
                      <a:pt x="715" y="34"/>
                      <a:pt x="715" y="34"/>
                      <a:pt x="715" y="34"/>
                    </a:cubicBezTo>
                    <a:cubicBezTo>
                      <a:pt x="706" y="43"/>
                      <a:pt x="688" y="59"/>
                      <a:pt x="678" y="63"/>
                    </a:cubicBezTo>
                    <a:cubicBezTo>
                      <a:pt x="665" y="68"/>
                      <a:pt x="621" y="62"/>
                      <a:pt x="621" y="62"/>
                    </a:cubicBezTo>
                    <a:cubicBezTo>
                      <a:pt x="585" y="72"/>
                      <a:pt x="585" y="72"/>
                      <a:pt x="585" y="72"/>
                    </a:cubicBezTo>
                    <a:cubicBezTo>
                      <a:pt x="542" y="57"/>
                      <a:pt x="542" y="57"/>
                      <a:pt x="542" y="57"/>
                    </a:cubicBezTo>
                    <a:cubicBezTo>
                      <a:pt x="525" y="63"/>
                      <a:pt x="525" y="63"/>
                      <a:pt x="525" y="63"/>
                    </a:cubicBezTo>
                    <a:cubicBezTo>
                      <a:pt x="525" y="63"/>
                      <a:pt x="516" y="40"/>
                      <a:pt x="508" y="42"/>
                    </a:cubicBezTo>
                    <a:cubicBezTo>
                      <a:pt x="500" y="44"/>
                      <a:pt x="491" y="51"/>
                      <a:pt x="491" y="51"/>
                    </a:cubicBezTo>
                    <a:cubicBezTo>
                      <a:pt x="475" y="40"/>
                      <a:pt x="475" y="40"/>
                      <a:pt x="475" y="40"/>
                    </a:cubicBezTo>
                    <a:cubicBezTo>
                      <a:pt x="472" y="25"/>
                      <a:pt x="472" y="25"/>
                      <a:pt x="472" y="25"/>
                    </a:cubicBezTo>
                    <a:cubicBezTo>
                      <a:pt x="442" y="30"/>
                      <a:pt x="442" y="30"/>
                      <a:pt x="442" y="30"/>
                    </a:cubicBezTo>
                    <a:cubicBezTo>
                      <a:pt x="424" y="20"/>
                      <a:pt x="424" y="20"/>
                      <a:pt x="424" y="20"/>
                    </a:cubicBezTo>
                    <a:cubicBezTo>
                      <a:pt x="421" y="6"/>
                      <a:pt x="421" y="6"/>
                      <a:pt x="421" y="6"/>
                    </a:cubicBezTo>
                    <a:cubicBezTo>
                      <a:pt x="421" y="6"/>
                      <a:pt x="398" y="16"/>
                      <a:pt x="385" y="16"/>
                    </a:cubicBezTo>
                    <a:cubicBezTo>
                      <a:pt x="373" y="16"/>
                      <a:pt x="355" y="10"/>
                      <a:pt x="343" y="11"/>
                    </a:cubicBezTo>
                    <a:cubicBezTo>
                      <a:pt x="332" y="12"/>
                      <a:pt x="297" y="26"/>
                      <a:pt x="291" y="32"/>
                    </a:cubicBezTo>
                    <a:cubicBezTo>
                      <a:pt x="286" y="39"/>
                      <a:pt x="272" y="42"/>
                      <a:pt x="272" y="42"/>
                    </a:cubicBezTo>
                    <a:cubicBezTo>
                      <a:pt x="266" y="58"/>
                      <a:pt x="266" y="58"/>
                      <a:pt x="266" y="58"/>
                    </a:cubicBezTo>
                    <a:cubicBezTo>
                      <a:pt x="266" y="58"/>
                      <a:pt x="266" y="62"/>
                      <a:pt x="252" y="59"/>
                    </a:cubicBezTo>
                    <a:cubicBezTo>
                      <a:pt x="239" y="56"/>
                      <a:pt x="216" y="53"/>
                      <a:pt x="203" y="53"/>
                    </a:cubicBezTo>
                    <a:cubicBezTo>
                      <a:pt x="191" y="53"/>
                      <a:pt x="151" y="44"/>
                      <a:pt x="151" y="44"/>
                    </a:cubicBezTo>
                    <a:cubicBezTo>
                      <a:pt x="151" y="44"/>
                      <a:pt x="127" y="47"/>
                      <a:pt x="124" y="33"/>
                    </a:cubicBezTo>
                    <a:cubicBezTo>
                      <a:pt x="122" y="26"/>
                      <a:pt x="121" y="19"/>
                      <a:pt x="120" y="14"/>
                    </a:cubicBezTo>
                    <a:cubicBezTo>
                      <a:pt x="111" y="15"/>
                      <a:pt x="97" y="13"/>
                      <a:pt x="97" y="13"/>
                    </a:cubicBezTo>
                    <a:cubicBezTo>
                      <a:pt x="87" y="0"/>
                      <a:pt x="87" y="0"/>
                      <a:pt x="87" y="0"/>
                    </a:cubicBezTo>
                    <a:cubicBezTo>
                      <a:pt x="79" y="10"/>
                      <a:pt x="79" y="10"/>
                      <a:pt x="79" y="10"/>
                    </a:cubicBezTo>
                    <a:cubicBezTo>
                      <a:pt x="59" y="8"/>
                      <a:pt x="59" y="8"/>
                      <a:pt x="59" y="8"/>
                    </a:cubicBezTo>
                    <a:cubicBezTo>
                      <a:pt x="50" y="23"/>
                      <a:pt x="50" y="23"/>
                      <a:pt x="50" y="23"/>
                    </a:cubicBezTo>
                    <a:cubicBezTo>
                      <a:pt x="52" y="28"/>
                      <a:pt x="52" y="28"/>
                      <a:pt x="52" y="28"/>
                    </a:cubicBezTo>
                    <a:cubicBezTo>
                      <a:pt x="52" y="28"/>
                      <a:pt x="59" y="27"/>
                      <a:pt x="62" y="32"/>
                    </a:cubicBezTo>
                    <a:cubicBezTo>
                      <a:pt x="65" y="37"/>
                      <a:pt x="64" y="45"/>
                      <a:pt x="64" y="45"/>
                    </a:cubicBezTo>
                    <a:cubicBezTo>
                      <a:pt x="64" y="45"/>
                      <a:pt x="51" y="41"/>
                      <a:pt x="50" y="47"/>
                    </a:cubicBezTo>
                    <a:cubicBezTo>
                      <a:pt x="49" y="53"/>
                      <a:pt x="54" y="56"/>
                      <a:pt x="52" y="63"/>
                    </a:cubicBezTo>
                    <a:cubicBezTo>
                      <a:pt x="50" y="70"/>
                      <a:pt x="47" y="75"/>
                      <a:pt x="47" y="75"/>
                    </a:cubicBezTo>
                    <a:cubicBezTo>
                      <a:pt x="47" y="75"/>
                      <a:pt x="35" y="87"/>
                      <a:pt x="50" y="86"/>
                    </a:cubicBezTo>
                    <a:cubicBezTo>
                      <a:pt x="65" y="85"/>
                      <a:pt x="76" y="80"/>
                      <a:pt x="76" y="80"/>
                    </a:cubicBezTo>
                    <a:cubicBezTo>
                      <a:pt x="76" y="80"/>
                      <a:pt x="72" y="90"/>
                      <a:pt x="80" y="87"/>
                    </a:cubicBezTo>
                    <a:cubicBezTo>
                      <a:pt x="88" y="84"/>
                      <a:pt x="107" y="65"/>
                      <a:pt x="107" y="65"/>
                    </a:cubicBezTo>
                    <a:cubicBezTo>
                      <a:pt x="107" y="65"/>
                      <a:pt x="141" y="53"/>
                      <a:pt x="152" y="61"/>
                    </a:cubicBezTo>
                    <a:cubicBezTo>
                      <a:pt x="163" y="69"/>
                      <a:pt x="197" y="74"/>
                      <a:pt x="197" y="74"/>
                    </a:cubicBezTo>
                    <a:cubicBezTo>
                      <a:pt x="197" y="74"/>
                      <a:pt x="166" y="78"/>
                      <a:pt x="165" y="81"/>
                    </a:cubicBezTo>
                    <a:cubicBezTo>
                      <a:pt x="164" y="84"/>
                      <a:pt x="159" y="93"/>
                      <a:pt x="159" y="93"/>
                    </a:cubicBezTo>
                    <a:cubicBezTo>
                      <a:pt x="126" y="94"/>
                      <a:pt x="126" y="94"/>
                      <a:pt x="126" y="94"/>
                    </a:cubicBezTo>
                    <a:cubicBezTo>
                      <a:pt x="92" y="91"/>
                      <a:pt x="92" y="91"/>
                      <a:pt x="92" y="91"/>
                    </a:cubicBezTo>
                    <a:cubicBezTo>
                      <a:pt x="92" y="91"/>
                      <a:pt x="66" y="97"/>
                      <a:pt x="62" y="105"/>
                    </a:cubicBezTo>
                    <a:cubicBezTo>
                      <a:pt x="58" y="113"/>
                      <a:pt x="49" y="143"/>
                      <a:pt x="49" y="143"/>
                    </a:cubicBezTo>
                    <a:cubicBezTo>
                      <a:pt x="76" y="142"/>
                      <a:pt x="76" y="142"/>
                      <a:pt x="76" y="142"/>
                    </a:cubicBezTo>
                    <a:cubicBezTo>
                      <a:pt x="76" y="142"/>
                      <a:pt x="72" y="151"/>
                      <a:pt x="77" y="159"/>
                    </a:cubicBezTo>
                    <a:cubicBezTo>
                      <a:pt x="82" y="167"/>
                      <a:pt x="88" y="175"/>
                      <a:pt x="88" y="175"/>
                    </a:cubicBezTo>
                    <a:cubicBezTo>
                      <a:pt x="83" y="186"/>
                      <a:pt x="83" y="186"/>
                      <a:pt x="83" y="186"/>
                    </a:cubicBezTo>
                    <a:cubicBezTo>
                      <a:pt x="93" y="201"/>
                      <a:pt x="93" y="201"/>
                      <a:pt x="93" y="201"/>
                    </a:cubicBezTo>
                    <a:cubicBezTo>
                      <a:pt x="84" y="212"/>
                      <a:pt x="84" y="212"/>
                      <a:pt x="84" y="212"/>
                    </a:cubicBezTo>
                    <a:cubicBezTo>
                      <a:pt x="108" y="234"/>
                      <a:pt x="108" y="234"/>
                      <a:pt x="108" y="234"/>
                    </a:cubicBezTo>
                    <a:cubicBezTo>
                      <a:pt x="106" y="258"/>
                      <a:pt x="106" y="258"/>
                      <a:pt x="106" y="258"/>
                    </a:cubicBezTo>
                    <a:cubicBezTo>
                      <a:pt x="140" y="275"/>
                      <a:pt x="140" y="275"/>
                      <a:pt x="140" y="275"/>
                    </a:cubicBezTo>
                    <a:cubicBezTo>
                      <a:pt x="146" y="297"/>
                      <a:pt x="146" y="297"/>
                      <a:pt x="146" y="297"/>
                    </a:cubicBezTo>
                    <a:cubicBezTo>
                      <a:pt x="146" y="297"/>
                      <a:pt x="143" y="285"/>
                      <a:pt x="162" y="290"/>
                    </a:cubicBezTo>
                    <a:cubicBezTo>
                      <a:pt x="181" y="295"/>
                      <a:pt x="178" y="312"/>
                      <a:pt x="208" y="315"/>
                    </a:cubicBezTo>
                    <a:cubicBezTo>
                      <a:pt x="238" y="318"/>
                      <a:pt x="250" y="317"/>
                      <a:pt x="250" y="310"/>
                    </a:cubicBezTo>
                    <a:cubicBezTo>
                      <a:pt x="250" y="303"/>
                      <a:pt x="252" y="284"/>
                      <a:pt x="262" y="283"/>
                    </a:cubicBezTo>
                    <a:cubicBezTo>
                      <a:pt x="272" y="282"/>
                      <a:pt x="299" y="289"/>
                      <a:pt x="313" y="294"/>
                    </a:cubicBezTo>
                    <a:cubicBezTo>
                      <a:pt x="327" y="299"/>
                      <a:pt x="313" y="326"/>
                      <a:pt x="359" y="325"/>
                    </a:cubicBezTo>
                    <a:cubicBezTo>
                      <a:pt x="405" y="324"/>
                      <a:pt x="406" y="299"/>
                      <a:pt x="422" y="294"/>
                    </a:cubicBezTo>
                    <a:cubicBezTo>
                      <a:pt x="438" y="289"/>
                      <a:pt x="450" y="285"/>
                      <a:pt x="457" y="291"/>
                    </a:cubicBezTo>
                    <a:cubicBezTo>
                      <a:pt x="464" y="297"/>
                      <a:pt x="466" y="303"/>
                      <a:pt x="477" y="298"/>
                    </a:cubicBezTo>
                    <a:cubicBezTo>
                      <a:pt x="488" y="293"/>
                      <a:pt x="495" y="277"/>
                      <a:pt x="502" y="284"/>
                    </a:cubicBezTo>
                    <a:cubicBezTo>
                      <a:pt x="509" y="291"/>
                      <a:pt x="501" y="300"/>
                      <a:pt x="498" y="306"/>
                    </a:cubicBezTo>
                    <a:cubicBezTo>
                      <a:pt x="495" y="312"/>
                      <a:pt x="488" y="324"/>
                      <a:pt x="495" y="329"/>
                    </a:cubicBezTo>
                    <a:cubicBezTo>
                      <a:pt x="496" y="330"/>
                      <a:pt x="497" y="331"/>
                      <a:pt x="496" y="333"/>
                    </a:cubicBezTo>
                    <a:cubicBezTo>
                      <a:pt x="499" y="335"/>
                      <a:pt x="506" y="340"/>
                      <a:pt x="509" y="339"/>
                    </a:cubicBezTo>
                    <a:cubicBezTo>
                      <a:pt x="513" y="338"/>
                      <a:pt x="515" y="330"/>
                      <a:pt x="515" y="330"/>
                    </a:cubicBezTo>
                    <a:cubicBezTo>
                      <a:pt x="515" y="321"/>
                      <a:pt x="515" y="321"/>
                      <a:pt x="515" y="321"/>
                    </a:cubicBezTo>
                    <a:cubicBezTo>
                      <a:pt x="515" y="321"/>
                      <a:pt x="529" y="327"/>
                      <a:pt x="530" y="319"/>
                    </a:cubicBezTo>
                    <a:cubicBezTo>
                      <a:pt x="532" y="306"/>
                      <a:pt x="525" y="308"/>
                      <a:pt x="525" y="308"/>
                    </a:cubicBezTo>
                    <a:cubicBezTo>
                      <a:pt x="524" y="287"/>
                      <a:pt x="524" y="287"/>
                      <a:pt x="524" y="287"/>
                    </a:cubicBezTo>
                    <a:cubicBezTo>
                      <a:pt x="524" y="287"/>
                      <a:pt x="538" y="282"/>
                      <a:pt x="540" y="286"/>
                    </a:cubicBezTo>
                    <a:cubicBezTo>
                      <a:pt x="542" y="290"/>
                      <a:pt x="525" y="296"/>
                      <a:pt x="546" y="296"/>
                    </a:cubicBezTo>
                    <a:cubicBezTo>
                      <a:pt x="567" y="296"/>
                      <a:pt x="582" y="288"/>
                      <a:pt x="582" y="288"/>
                    </a:cubicBezTo>
                    <a:cubicBezTo>
                      <a:pt x="582" y="288"/>
                      <a:pt x="593" y="276"/>
                      <a:pt x="596" y="277"/>
                    </a:cubicBezTo>
                    <a:cubicBezTo>
                      <a:pt x="599" y="278"/>
                      <a:pt x="622" y="290"/>
                      <a:pt x="622" y="290"/>
                    </a:cubicBezTo>
                    <a:cubicBezTo>
                      <a:pt x="622" y="290"/>
                      <a:pt x="634" y="295"/>
                      <a:pt x="645" y="294"/>
                    </a:cubicBezTo>
                    <a:cubicBezTo>
                      <a:pt x="656" y="293"/>
                      <a:pt x="661" y="290"/>
                      <a:pt x="670" y="287"/>
                    </a:cubicBezTo>
                    <a:cubicBezTo>
                      <a:pt x="679" y="284"/>
                      <a:pt x="686" y="272"/>
                      <a:pt x="699" y="271"/>
                    </a:cubicBezTo>
                    <a:cubicBezTo>
                      <a:pt x="712" y="270"/>
                      <a:pt x="718" y="269"/>
                      <a:pt x="723" y="271"/>
                    </a:cubicBezTo>
                    <a:cubicBezTo>
                      <a:pt x="728" y="273"/>
                      <a:pt x="723" y="278"/>
                      <a:pt x="732" y="277"/>
                    </a:cubicBezTo>
                    <a:cubicBezTo>
                      <a:pt x="741" y="276"/>
                      <a:pt x="746" y="270"/>
                      <a:pt x="746" y="270"/>
                    </a:cubicBezTo>
                    <a:cubicBezTo>
                      <a:pt x="746" y="270"/>
                      <a:pt x="751" y="268"/>
                      <a:pt x="759" y="267"/>
                    </a:cubicBezTo>
                    <a:cubicBezTo>
                      <a:pt x="767" y="266"/>
                      <a:pt x="769" y="255"/>
                      <a:pt x="772" y="257"/>
                    </a:cubicBezTo>
                    <a:cubicBezTo>
                      <a:pt x="775" y="259"/>
                      <a:pt x="769" y="277"/>
                      <a:pt x="781" y="274"/>
                    </a:cubicBezTo>
                    <a:cubicBezTo>
                      <a:pt x="793" y="271"/>
                      <a:pt x="792" y="258"/>
                      <a:pt x="792" y="258"/>
                    </a:cubicBezTo>
                    <a:cubicBezTo>
                      <a:pt x="818" y="258"/>
                      <a:pt x="818" y="258"/>
                      <a:pt x="818" y="258"/>
                    </a:cubicBezTo>
                    <a:cubicBezTo>
                      <a:pt x="818" y="258"/>
                      <a:pt x="827" y="269"/>
                      <a:pt x="835" y="267"/>
                    </a:cubicBezTo>
                    <a:cubicBezTo>
                      <a:pt x="843" y="265"/>
                      <a:pt x="835" y="257"/>
                      <a:pt x="849" y="258"/>
                    </a:cubicBezTo>
                    <a:cubicBezTo>
                      <a:pt x="863" y="259"/>
                      <a:pt x="861" y="276"/>
                      <a:pt x="861" y="276"/>
                    </a:cubicBezTo>
                    <a:lnTo>
                      <a:pt x="888" y="265"/>
                    </a:lnTo>
                    <a:close/>
                    <a:moveTo>
                      <a:pt x="67" y="189"/>
                    </a:moveTo>
                    <a:cubicBezTo>
                      <a:pt x="63" y="185"/>
                      <a:pt x="61" y="207"/>
                      <a:pt x="67" y="217"/>
                    </a:cubicBezTo>
                    <a:cubicBezTo>
                      <a:pt x="72" y="226"/>
                      <a:pt x="79" y="208"/>
                      <a:pt x="81" y="204"/>
                    </a:cubicBezTo>
                    <a:cubicBezTo>
                      <a:pt x="83" y="200"/>
                      <a:pt x="71" y="193"/>
                      <a:pt x="67" y="189"/>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4" name="Mongolia"/>
              <p:cNvSpPr>
                <a:spLocks/>
              </p:cNvSpPr>
              <p:nvPr/>
            </p:nvSpPr>
            <p:spPr bwMode="gray">
              <a:xfrm>
                <a:off x="7685070" y="2522175"/>
                <a:ext cx="787537" cy="312593"/>
              </a:xfrm>
              <a:custGeom>
                <a:avLst/>
                <a:gdLst>
                  <a:gd name="T0" fmla="*/ 1353 w 1406"/>
                  <a:gd name="T1" fmla="*/ 245 h 558"/>
                  <a:gd name="T2" fmla="*/ 1312 w 1406"/>
                  <a:gd name="T3" fmla="*/ 214 h 558"/>
                  <a:gd name="T4" fmla="*/ 1247 w 1406"/>
                  <a:gd name="T5" fmla="*/ 225 h 558"/>
                  <a:gd name="T6" fmla="*/ 1182 w 1406"/>
                  <a:gd name="T7" fmla="*/ 215 h 558"/>
                  <a:gd name="T8" fmla="*/ 1179 w 1406"/>
                  <a:gd name="T9" fmla="*/ 178 h 558"/>
                  <a:gd name="T10" fmla="*/ 1162 w 1406"/>
                  <a:gd name="T11" fmla="*/ 114 h 558"/>
                  <a:gd name="T12" fmla="*/ 1091 w 1406"/>
                  <a:gd name="T13" fmla="*/ 102 h 558"/>
                  <a:gd name="T14" fmla="*/ 1025 w 1406"/>
                  <a:gd name="T15" fmla="*/ 136 h 558"/>
                  <a:gd name="T16" fmla="*/ 967 w 1406"/>
                  <a:gd name="T17" fmla="*/ 143 h 558"/>
                  <a:gd name="T18" fmla="*/ 922 w 1406"/>
                  <a:gd name="T19" fmla="*/ 156 h 558"/>
                  <a:gd name="T20" fmla="*/ 855 w 1406"/>
                  <a:gd name="T21" fmla="*/ 148 h 558"/>
                  <a:gd name="T22" fmla="*/ 812 w 1406"/>
                  <a:gd name="T23" fmla="*/ 114 h 558"/>
                  <a:gd name="T24" fmla="*/ 728 w 1406"/>
                  <a:gd name="T25" fmla="*/ 97 h 558"/>
                  <a:gd name="T26" fmla="*/ 607 w 1406"/>
                  <a:gd name="T27" fmla="*/ 95 h 558"/>
                  <a:gd name="T28" fmla="*/ 563 w 1406"/>
                  <a:gd name="T29" fmla="*/ 83 h 558"/>
                  <a:gd name="T30" fmla="*/ 472 w 1406"/>
                  <a:gd name="T31" fmla="*/ 22 h 558"/>
                  <a:gd name="T32" fmla="*/ 384 w 1406"/>
                  <a:gd name="T33" fmla="*/ 0 h 558"/>
                  <a:gd name="T34" fmla="*/ 373 w 1406"/>
                  <a:gd name="T35" fmla="*/ 33 h 558"/>
                  <a:gd name="T36" fmla="*/ 372 w 1406"/>
                  <a:gd name="T37" fmla="*/ 60 h 558"/>
                  <a:gd name="T38" fmla="*/ 391 w 1406"/>
                  <a:gd name="T39" fmla="*/ 110 h 558"/>
                  <a:gd name="T40" fmla="*/ 335 w 1406"/>
                  <a:gd name="T41" fmla="*/ 119 h 558"/>
                  <a:gd name="T42" fmla="*/ 301 w 1406"/>
                  <a:gd name="T43" fmla="*/ 118 h 558"/>
                  <a:gd name="T44" fmla="*/ 278 w 1406"/>
                  <a:gd name="T45" fmla="*/ 107 h 558"/>
                  <a:gd name="T46" fmla="*/ 182 w 1406"/>
                  <a:gd name="T47" fmla="*/ 86 h 558"/>
                  <a:gd name="T48" fmla="*/ 155 w 1406"/>
                  <a:gd name="T49" fmla="*/ 70 h 558"/>
                  <a:gd name="T50" fmla="*/ 119 w 1406"/>
                  <a:gd name="T51" fmla="*/ 88 h 558"/>
                  <a:gd name="T52" fmla="*/ 83 w 1406"/>
                  <a:gd name="T53" fmla="*/ 100 h 558"/>
                  <a:gd name="T54" fmla="*/ 47 w 1406"/>
                  <a:gd name="T55" fmla="*/ 130 h 558"/>
                  <a:gd name="T56" fmla="*/ 9 w 1406"/>
                  <a:gd name="T57" fmla="*/ 151 h 558"/>
                  <a:gd name="T58" fmla="*/ 18 w 1406"/>
                  <a:gd name="T59" fmla="*/ 174 h 558"/>
                  <a:gd name="T60" fmla="*/ 54 w 1406"/>
                  <a:gd name="T61" fmla="*/ 203 h 558"/>
                  <a:gd name="T62" fmla="*/ 107 w 1406"/>
                  <a:gd name="T63" fmla="*/ 221 h 558"/>
                  <a:gd name="T64" fmla="*/ 179 w 1406"/>
                  <a:gd name="T65" fmla="*/ 276 h 558"/>
                  <a:gd name="T66" fmla="*/ 192 w 1406"/>
                  <a:gd name="T67" fmla="*/ 326 h 558"/>
                  <a:gd name="T68" fmla="*/ 274 w 1406"/>
                  <a:gd name="T69" fmla="*/ 374 h 558"/>
                  <a:gd name="T70" fmla="*/ 361 w 1406"/>
                  <a:gd name="T71" fmla="*/ 397 h 558"/>
                  <a:gd name="T72" fmla="*/ 430 w 1406"/>
                  <a:gd name="T73" fmla="*/ 429 h 558"/>
                  <a:gd name="T74" fmla="*/ 502 w 1406"/>
                  <a:gd name="T75" fmla="*/ 498 h 558"/>
                  <a:gd name="T76" fmla="*/ 610 w 1406"/>
                  <a:gd name="T77" fmla="*/ 499 h 558"/>
                  <a:gd name="T78" fmla="*/ 679 w 1406"/>
                  <a:gd name="T79" fmla="*/ 501 h 558"/>
                  <a:gd name="T80" fmla="*/ 795 w 1406"/>
                  <a:gd name="T81" fmla="*/ 531 h 558"/>
                  <a:gd name="T82" fmla="*/ 873 w 1406"/>
                  <a:gd name="T83" fmla="*/ 550 h 558"/>
                  <a:gd name="T84" fmla="*/ 1066 w 1406"/>
                  <a:gd name="T85" fmla="*/ 510 h 558"/>
                  <a:gd name="T86" fmla="*/ 1112 w 1406"/>
                  <a:gd name="T87" fmla="*/ 463 h 558"/>
                  <a:gd name="T88" fmla="*/ 1108 w 1406"/>
                  <a:gd name="T89" fmla="*/ 407 h 558"/>
                  <a:gd name="T90" fmla="*/ 1160 w 1406"/>
                  <a:gd name="T91" fmla="*/ 388 h 558"/>
                  <a:gd name="T92" fmla="*/ 1213 w 1406"/>
                  <a:gd name="T93" fmla="*/ 350 h 558"/>
                  <a:gd name="T94" fmla="*/ 1270 w 1406"/>
                  <a:gd name="T95" fmla="*/ 314 h 558"/>
                  <a:gd name="T96" fmla="*/ 1320 w 1406"/>
                  <a:gd name="T97" fmla="*/ 294 h 558"/>
                  <a:gd name="T98" fmla="*/ 1355 w 1406"/>
                  <a:gd name="T99" fmla="*/ 279 h 558"/>
                  <a:gd name="T100" fmla="*/ 1394 w 1406"/>
                  <a:gd name="T101" fmla="*/ 273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6" h="558">
                    <a:moveTo>
                      <a:pt x="1394" y="273"/>
                    </a:moveTo>
                    <a:cubicBezTo>
                      <a:pt x="1385" y="267"/>
                      <a:pt x="1380" y="256"/>
                      <a:pt x="1380" y="256"/>
                    </a:cubicBezTo>
                    <a:cubicBezTo>
                      <a:pt x="1380" y="256"/>
                      <a:pt x="1362" y="252"/>
                      <a:pt x="1353" y="245"/>
                    </a:cubicBezTo>
                    <a:cubicBezTo>
                      <a:pt x="1344" y="238"/>
                      <a:pt x="1336" y="231"/>
                      <a:pt x="1336" y="231"/>
                    </a:cubicBezTo>
                    <a:cubicBezTo>
                      <a:pt x="1336" y="231"/>
                      <a:pt x="1333" y="231"/>
                      <a:pt x="1324" y="230"/>
                    </a:cubicBezTo>
                    <a:cubicBezTo>
                      <a:pt x="1315" y="229"/>
                      <a:pt x="1312" y="214"/>
                      <a:pt x="1312" y="214"/>
                    </a:cubicBezTo>
                    <a:cubicBezTo>
                      <a:pt x="1271" y="214"/>
                      <a:pt x="1271" y="214"/>
                      <a:pt x="1271" y="214"/>
                    </a:cubicBezTo>
                    <a:cubicBezTo>
                      <a:pt x="1271" y="214"/>
                      <a:pt x="1270" y="232"/>
                      <a:pt x="1264" y="234"/>
                    </a:cubicBezTo>
                    <a:cubicBezTo>
                      <a:pt x="1258" y="236"/>
                      <a:pt x="1247" y="225"/>
                      <a:pt x="1247" y="225"/>
                    </a:cubicBezTo>
                    <a:cubicBezTo>
                      <a:pt x="1247" y="225"/>
                      <a:pt x="1237" y="221"/>
                      <a:pt x="1218" y="222"/>
                    </a:cubicBezTo>
                    <a:cubicBezTo>
                      <a:pt x="1199" y="223"/>
                      <a:pt x="1215" y="230"/>
                      <a:pt x="1206" y="233"/>
                    </a:cubicBezTo>
                    <a:cubicBezTo>
                      <a:pt x="1197" y="236"/>
                      <a:pt x="1185" y="225"/>
                      <a:pt x="1182" y="215"/>
                    </a:cubicBezTo>
                    <a:cubicBezTo>
                      <a:pt x="1179" y="205"/>
                      <a:pt x="1184" y="202"/>
                      <a:pt x="1184" y="202"/>
                    </a:cubicBezTo>
                    <a:cubicBezTo>
                      <a:pt x="1180" y="196"/>
                      <a:pt x="1180" y="196"/>
                      <a:pt x="1180" y="196"/>
                    </a:cubicBezTo>
                    <a:cubicBezTo>
                      <a:pt x="1179" y="178"/>
                      <a:pt x="1179" y="178"/>
                      <a:pt x="1179" y="178"/>
                    </a:cubicBezTo>
                    <a:cubicBezTo>
                      <a:pt x="1174" y="172"/>
                      <a:pt x="1174" y="172"/>
                      <a:pt x="1174" y="172"/>
                    </a:cubicBezTo>
                    <a:cubicBezTo>
                      <a:pt x="1173" y="117"/>
                      <a:pt x="1173" y="117"/>
                      <a:pt x="1173" y="117"/>
                    </a:cubicBezTo>
                    <a:cubicBezTo>
                      <a:pt x="1162" y="114"/>
                      <a:pt x="1162" y="114"/>
                      <a:pt x="1162" y="114"/>
                    </a:cubicBezTo>
                    <a:cubicBezTo>
                      <a:pt x="1144" y="111"/>
                      <a:pt x="1144" y="111"/>
                      <a:pt x="1144" y="111"/>
                    </a:cubicBezTo>
                    <a:cubicBezTo>
                      <a:pt x="1144" y="111"/>
                      <a:pt x="1138" y="118"/>
                      <a:pt x="1124" y="118"/>
                    </a:cubicBezTo>
                    <a:cubicBezTo>
                      <a:pt x="1110" y="118"/>
                      <a:pt x="1100" y="102"/>
                      <a:pt x="1091" y="102"/>
                    </a:cubicBezTo>
                    <a:cubicBezTo>
                      <a:pt x="1082" y="102"/>
                      <a:pt x="1055" y="98"/>
                      <a:pt x="1055" y="98"/>
                    </a:cubicBezTo>
                    <a:cubicBezTo>
                      <a:pt x="1032" y="121"/>
                      <a:pt x="1032" y="121"/>
                      <a:pt x="1032" y="121"/>
                    </a:cubicBezTo>
                    <a:cubicBezTo>
                      <a:pt x="1032" y="121"/>
                      <a:pt x="1035" y="132"/>
                      <a:pt x="1025" y="136"/>
                    </a:cubicBezTo>
                    <a:cubicBezTo>
                      <a:pt x="1015" y="140"/>
                      <a:pt x="1003" y="137"/>
                      <a:pt x="1003" y="137"/>
                    </a:cubicBezTo>
                    <a:cubicBezTo>
                      <a:pt x="993" y="142"/>
                      <a:pt x="993" y="142"/>
                      <a:pt x="993" y="142"/>
                    </a:cubicBezTo>
                    <a:cubicBezTo>
                      <a:pt x="993" y="142"/>
                      <a:pt x="976" y="141"/>
                      <a:pt x="967" y="143"/>
                    </a:cubicBezTo>
                    <a:cubicBezTo>
                      <a:pt x="958" y="145"/>
                      <a:pt x="960" y="150"/>
                      <a:pt x="955" y="156"/>
                    </a:cubicBezTo>
                    <a:cubicBezTo>
                      <a:pt x="950" y="162"/>
                      <a:pt x="942" y="153"/>
                      <a:pt x="938" y="151"/>
                    </a:cubicBezTo>
                    <a:cubicBezTo>
                      <a:pt x="934" y="149"/>
                      <a:pt x="922" y="156"/>
                      <a:pt x="922" y="156"/>
                    </a:cubicBezTo>
                    <a:cubicBezTo>
                      <a:pt x="922" y="156"/>
                      <a:pt x="898" y="156"/>
                      <a:pt x="895" y="153"/>
                    </a:cubicBezTo>
                    <a:cubicBezTo>
                      <a:pt x="892" y="150"/>
                      <a:pt x="885" y="147"/>
                      <a:pt x="885" y="147"/>
                    </a:cubicBezTo>
                    <a:cubicBezTo>
                      <a:pt x="885" y="147"/>
                      <a:pt x="875" y="150"/>
                      <a:pt x="855" y="148"/>
                    </a:cubicBezTo>
                    <a:cubicBezTo>
                      <a:pt x="835" y="146"/>
                      <a:pt x="840" y="135"/>
                      <a:pt x="840" y="135"/>
                    </a:cubicBezTo>
                    <a:cubicBezTo>
                      <a:pt x="840" y="135"/>
                      <a:pt x="829" y="132"/>
                      <a:pt x="826" y="133"/>
                    </a:cubicBezTo>
                    <a:cubicBezTo>
                      <a:pt x="823" y="134"/>
                      <a:pt x="815" y="115"/>
                      <a:pt x="812" y="114"/>
                    </a:cubicBezTo>
                    <a:cubicBezTo>
                      <a:pt x="809" y="113"/>
                      <a:pt x="790" y="113"/>
                      <a:pt x="778" y="113"/>
                    </a:cubicBezTo>
                    <a:cubicBezTo>
                      <a:pt x="766" y="113"/>
                      <a:pt x="755" y="94"/>
                      <a:pt x="755" y="94"/>
                    </a:cubicBezTo>
                    <a:cubicBezTo>
                      <a:pt x="728" y="97"/>
                      <a:pt x="728" y="97"/>
                      <a:pt x="728" y="97"/>
                    </a:cubicBezTo>
                    <a:cubicBezTo>
                      <a:pt x="728" y="97"/>
                      <a:pt x="726" y="89"/>
                      <a:pt x="697" y="87"/>
                    </a:cubicBezTo>
                    <a:cubicBezTo>
                      <a:pt x="668" y="85"/>
                      <a:pt x="650" y="103"/>
                      <a:pt x="637" y="104"/>
                    </a:cubicBezTo>
                    <a:cubicBezTo>
                      <a:pt x="624" y="105"/>
                      <a:pt x="607" y="95"/>
                      <a:pt x="607" y="95"/>
                    </a:cubicBezTo>
                    <a:cubicBezTo>
                      <a:pt x="607" y="95"/>
                      <a:pt x="600" y="96"/>
                      <a:pt x="590" y="96"/>
                    </a:cubicBezTo>
                    <a:cubicBezTo>
                      <a:pt x="580" y="96"/>
                      <a:pt x="578" y="80"/>
                      <a:pt x="578" y="80"/>
                    </a:cubicBezTo>
                    <a:cubicBezTo>
                      <a:pt x="563" y="83"/>
                      <a:pt x="563" y="83"/>
                      <a:pt x="563" y="83"/>
                    </a:cubicBezTo>
                    <a:cubicBezTo>
                      <a:pt x="563" y="83"/>
                      <a:pt x="541" y="49"/>
                      <a:pt x="532" y="38"/>
                    </a:cubicBezTo>
                    <a:cubicBezTo>
                      <a:pt x="523" y="27"/>
                      <a:pt x="511" y="40"/>
                      <a:pt x="501" y="38"/>
                    </a:cubicBezTo>
                    <a:cubicBezTo>
                      <a:pt x="491" y="36"/>
                      <a:pt x="472" y="22"/>
                      <a:pt x="472" y="22"/>
                    </a:cubicBezTo>
                    <a:cubicBezTo>
                      <a:pt x="472" y="22"/>
                      <a:pt x="452" y="23"/>
                      <a:pt x="434" y="21"/>
                    </a:cubicBezTo>
                    <a:cubicBezTo>
                      <a:pt x="416" y="19"/>
                      <a:pt x="393" y="2"/>
                      <a:pt x="393" y="2"/>
                    </a:cubicBezTo>
                    <a:cubicBezTo>
                      <a:pt x="384" y="0"/>
                      <a:pt x="384" y="0"/>
                      <a:pt x="384" y="0"/>
                    </a:cubicBezTo>
                    <a:cubicBezTo>
                      <a:pt x="384" y="0"/>
                      <a:pt x="385" y="12"/>
                      <a:pt x="380" y="18"/>
                    </a:cubicBezTo>
                    <a:cubicBezTo>
                      <a:pt x="375" y="24"/>
                      <a:pt x="371" y="22"/>
                      <a:pt x="371" y="22"/>
                    </a:cubicBezTo>
                    <a:cubicBezTo>
                      <a:pt x="373" y="33"/>
                      <a:pt x="373" y="33"/>
                      <a:pt x="373" y="33"/>
                    </a:cubicBezTo>
                    <a:cubicBezTo>
                      <a:pt x="373" y="33"/>
                      <a:pt x="362" y="31"/>
                      <a:pt x="362" y="37"/>
                    </a:cubicBezTo>
                    <a:cubicBezTo>
                      <a:pt x="362" y="43"/>
                      <a:pt x="368" y="46"/>
                      <a:pt x="368" y="46"/>
                    </a:cubicBezTo>
                    <a:cubicBezTo>
                      <a:pt x="372" y="60"/>
                      <a:pt x="372" y="60"/>
                      <a:pt x="372" y="60"/>
                    </a:cubicBezTo>
                    <a:cubicBezTo>
                      <a:pt x="388" y="84"/>
                      <a:pt x="388" y="84"/>
                      <a:pt x="388" y="84"/>
                    </a:cubicBezTo>
                    <a:cubicBezTo>
                      <a:pt x="388" y="84"/>
                      <a:pt x="403" y="84"/>
                      <a:pt x="403" y="102"/>
                    </a:cubicBezTo>
                    <a:cubicBezTo>
                      <a:pt x="403" y="120"/>
                      <a:pt x="391" y="110"/>
                      <a:pt x="391" y="110"/>
                    </a:cubicBezTo>
                    <a:cubicBezTo>
                      <a:pt x="391" y="110"/>
                      <a:pt x="393" y="117"/>
                      <a:pt x="376" y="125"/>
                    </a:cubicBezTo>
                    <a:cubicBezTo>
                      <a:pt x="359" y="133"/>
                      <a:pt x="365" y="117"/>
                      <a:pt x="365" y="117"/>
                    </a:cubicBezTo>
                    <a:cubicBezTo>
                      <a:pt x="335" y="119"/>
                      <a:pt x="335" y="119"/>
                      <a:pt x="335" y="119"/>
                    </a:cubicBezTo>
                    <a:cubicBezTo>
                      <a:pt x="334" y="111"/>
                      <a:pt x="334" y="111"/>
                      <a:pt x="334" y="111"/>
                    </a:cubicBezTo>
                    <a:cubicBezTo>
                      <a:pt x="334" y="111"/>
                      <a:pt x="325" y="110"/>
                      <a:pt x="314" y="111"/>
                    </a:cubicBezTo>
                    <a:cubicBezTo>
                      <a:pt x="303" y="112"/>
                      <a:pt x="301" y="118"/>
                      <a:pt x="301" y="118"/>
                    </a:cubicBezTo>
                    <a:cubicBezTo>
                      <a:pt x="299" y="113"/>
                      <a:pt x="299" y="113"/>
                      <a:pt x="299" y="113"/>
                    </a:cubicBezTo>
                    <a:cubicBezTo>
                      <a:pt x="280" y="116"/>
                      <a:pt x="280" y="116"/>
                      <a:pt x="280" y="116"/>
                    </a:cubicBezTo>
                    <a:cubicBezTo>
                      <a:pt x="278" y="107"/>
                      <a:pt x="278" y="107"/>
                      <a:pt x="278" y="107"/>
                    </a:cubicBezTo>
                    <a:cubicBezTo>
                      <a:pt x="278" y="107"/>
                      <a:pt x="256" y="109"/>
                      <a:pt x="247" y="102"/>
                    </a:cubicBezTo>
                    <a:cubicBezTo>
                      <a:pt x="238" y="95"/>
                      <a:pt x="240" y="82"/>
                      <a:pt x="233" y="82"/>
                    </a:cubicBezTo>
                    <a:cubicBezTo>
                      <a:pt x="226" y="82"/>
                      <a:pt x="182" y="86"/>
                      <a:pt x="182" y="86"/>
                    </a:cubicBezTo>
                    <a:cubicBezTo>
                      <a:pt x="177" y="75"/>
                      <a:pt x="177" y="75"/>
                      <a:pt x="177" y="75"/>
                    </a:cubicBezTo>
                    <a:cubicBezTo>
                      <a:pt x="177" y="75"/>
                      <a:pt x="161" y="75"/>
                      <a:pt x="158" y="75"/>
                    </a:cubicBezTo>
                    <a:cubicBezTo>
                      <a:pt x="155" y="75"/>
                      <a:pt x="155" y="70"/>
                      <a:pt x="155" y="70"/>
                    </a:cubicBezTo>
                    <a:cubicBezTo>
                      <a:pt x="143" y="77"/>
                      <a:pt x="143" y="77"/>
                      <a:pt x="143" y="77"/>
                    </a:cubicBezTo>
                    <a:cubicBezTo>
                      <a:pt x="143" y="77"/>
                      <a:pt x="134" y="71"/>
                      <a:pt x="127" y="71"/>
                    </a:cubicBezTo>
                    <a:cubicBezTo>
                      <a:pt x="120" y="71"/>
                      <a:pt x="119" y="88"/>
                      <a:pt x="119" y="88"/>
                    </a:cubicBezTo>
                    <a:cubicBezTo>
                      <a:pt x="103" y="88"/>
                      <a:pt x="103" y="88"/>
                      <a:pt x="103" y="88"/>
                    </a:cubicBezTo>
                    <a:cubicBezTo>
                      <a:pt x="92" y="101"/>
                      <a:pt x="92" y="101"/>
                      <a:pt x="92" y="101"/>
                    </a:cubicBezTo>
                    <a:cubicBezTo>
                      <a:pt x="83" y="100"/>
                      <a:pt x="83" y="100"/>
                      <a:pt x="83" y="100"/>
                    </a:cubicBezTo>
                    <a:cubicBezTo>
                      <a:pt x="83" y="100"/>
                      <a:pt x="72" y="108"/>
                      <a:pt x="63" y="118"/>
                    </a:cubicBezTo>
                    <a:cubicBezTo>
                      <a:pt x="54" y="128"/>
                      <a:pt x="63" y="130"/>
                      <a:pt x="63" y="130"/>
                    </a:cubicBezTo>
                    <a:cubicBezTo>
                      <a:pt x="47" y="130"/>
                      <a:pt x="47" y="130"/>
                      <a:pt x="47" y="130"/>
                    </a:cubicBezTo>
                    <a:cubicBezTo>
                      <a:pt x="49" y="139"/>
                      <a:pt x="49" y="139"/>
                      <a:pt x="49" y="139"/>
                    </a:cubicBezTo>
                    <a:cubicBezTo>
                      <a:pt x="8" y="139"/>
                      <a:pt x="8" y="139"/>
                      <a:pt x="8" y="139"/>
                    </a:cubicBezTo>
                    <a:cubicBezTo>
                      <a:pt x="9" y="151"/>
                      <a:pt x="9" y="151"/>
                      <a:pt x="9" y="151"/>
                    </a:cubicBezTo>
                    <a:cubicBezTo>
                      <a:pt x="2" y="158"/>
                      <a:pt x="2" y="158"/>
                      <a:pt x="2" y="158"/>
                    </a:cubicBezTo>
                    <a:cubicBezTo>
                      <a:pt x="10" y="162"/>
                      <a:pt x="0" y="174"/>
                      <a:pt x="0" y="174"/>
                    </a:cubicBezTo>
                    <a:cubicBezTo>
                      <a:pt x="18" y="174"/>
                      <a:pt x="18" y="174"/>
                      <a:pt x="18" y="174"/>
                    </a:cubicBezTo>
                    <a:cubicBezTo>
                      <a:pt x="18" y="174"/>
                      <a:pt x="14" y="182"/>
                      <a:pt x="19" y="187"/>
                    </a:cubicBezTo>
                    <a:cubicBezTo>
                      <a:pt x="24" y="192"/>
                      <a:pt x="48" y="195"/>
                      <a:pt x="48" y="195"/>
                    </a:cubicBezTo>
                    <a:cubicBezTo>
                      <a:pt x="54" y="203"/>
                      <a:pt x="54" y="203"/>
                      <a:pt x="54" y="203"/>
                    </a:cubicBezTo>
                    <a:cubicBezTo>
                      <a:pt x="71" y="219"/>
                      <a:pt x="71" y="219"/>
                      <a:pt x="71" y="219"/>
                    </a:cubicBezTo>
                    <a:cubicBezTo>
                      <a:pt x="92" y="213"/>
                      <a:pt x="92" y="213"/>
                      <a:pt x="92" y="213"/>
                    </a:cubicBezTo>
                    <a:cubicBezTo>
                      <a:pt x="107" y="221"/>
                      <a:pt x="107" y="221"/>
                      <a:pt x="107" y="221"/>
                    </a:cubicBezTo>
                    <a:cubicBezTo>
                      <a:pt x="107" y="221"/>
                      <a:pt x="113" y="223"/>
                      <a:pt x="127" y="227"/>
                    </a:cubicBezTo>
                    <a:cubicBezTo>
                      <a:pt x="141" y="231"/>
                      <a:pt x="148" y="245"/>
                      <a:pt x="153" y="252"/>
                    </a:cubicBezTo>
                    <a:cubicBezTo>
                      <a:pt x="158" y="259"/>
                      <a:pt x="167" y="268"/>
                      <a:pt x="179" y="276"/>
                    </a:cubicBezTo>
                    <a:cubicBezTo>
                      <a:pt x="191" y="284"/>
                      <a:pt x="188" y="300"/>
                      <a:pt x="188" y="300"/>
                    </a:cubicBezTo>
                    <a:cubicBezTo>
                      <a:pt x="188" y="300"/>
                      <a:pt x="198" y="308"/>
                      <a:pt x="200" y="315"/>
                    </a:cubicBezTo>
                    <a:cubicBezTo>
                      <a:pt x="202" y="322"/>
                      <a:pt x="192" y="326"/>
                      <a:pt x="192" y="326"/>
                    </a:cubicBezTo>
                    <a:cubicBezTo>
                      <a:pt x="192" y="326"/>
                      <a:pt x="193" y="336"/>
                      <a:pt x="198" y="349"/>
                    </a:cubicBezTo>
                    <a:cubicBezTo>
                      <a:pt x="203" y="362"/>
                      <a:pt x="224" y="364"/>
                      <a:pt x="235" y="368"/>
                    </a:cubicBezTo>
                    <a:cubicBezTo>
                      <a:pt x="246" y="372"/>
                      <a:pt x="260" y="375"/>
                      <a:pt x="274" y="374"/>
                    </a:cubicBezTo>
                    <a:cubicBezTo>
                      <a:pt x="288" y="373"/>
                      <a:pt x="322" y="375"/>
                      <a:pt x="322" y="375"/>
                    </a:cubicBezTo>
                    <a:cubicBezTo>
                      <a:pt x="322" y="375"/>
                      <a:pt x="333" y="380"/>
                      <a:pt x="342" y="382"/>
                    </a:cubicBezTo>
                    <a:cubicBezTo>
                      <a:pt x="351" y="384"/>
                      <a:pt x="358" y="396"/>
                      <a:pt x="361" y="397"/>
                    </a:cubicBezTo>
                    <a:cubicBezTo>
                      <a:pt x="364" y="398"/>
                      <a:pt x="401" y="410"/>
                      <a:pt x="401" y="410"/>
                    </a:cubicBezTo>
                    <a:cubicBezTo>
                      <a:pt x="423" y="413"/>
                      <a:pt x="423" y="413"/>
                      <a:pt x="423" y="413"/>
                    </a:cubicBezTo>
                    <a:cubicBezTo>
                      <a:pt x="430" y="429"/>
                      <a:pt x="430" y="429"/>
                      <a:pt x="430" y="429"/>
                    </a:cubicBezTo>
                    <a:cubicBezTo>
                      <a:pt x="430" y="429"/>
                      <a:pt x="439" y="434"/>
                      <a:pt x="443" y="438"/>
                    </a:cubicBezTo>
                    <a:cubicBezTo>
                      <a:pt x="447" y="442"/>
                      <a:pt x="461" y="461"/>
                      <a:pt x="465" y="467"/>
                    </a:cubicBezTo>
                    <a:cubicBezTo>
                      <a:pt x="469" y="473"/>
                      <a:pt x="502" y="498"/>
                      <a:pt x="502" y="498"/>
                    </a:cubicBezTo>
                    <a:cubicBezTo>
                      <a:pt x="540" y="494"/>
                      <a:pt x="540" y="494"/>
                      <a:pt x="540" y="494"/>
                    </a:cubicBezTo>
                    <a:cubicBezTo>
                      <a:pt x="579" y="499"/>
                      <a:pt x="579" y="499"/>
                      <a:pt x="579" y="499"/>
                    </a:cubicBezTo>
                    <a:cubicBezTo>
                      <a:pt x="610" y="499"/>
                      <a:pt x="610" y="499"/>
                      <a:pt x="610" y="499"/>
                    </a:cubicBezTo>
                    <a:cubicBezTo>
                      <a:pt x="635" y="504"/>
                      <a:pt x="635" y="504"/>
                      <a:pt x="635" y="504"/>
                    </a:cubicBezTo>
                    <a:cubicBezTo>
                      <a:pt x="635" y="504"/>
                      <a:pt x="649" y="493"/>
                      <a:pt x="654" y="493"/>
                    </a:cubicBezTo>
                    <a:cubicBezTo>
                      <a:pt x="659" y="493"/>
                      <a:pt x="679" y="501"/>
                      <a:pt x="679" y="501"/>
                    </a:cubicBezTo>
                    <a:cubicBezTo>
                      <a:pt x="679" y="501"/>
                      <a:pt x="718" y="501"/>
                      <a:pt x="728" y="504"/>
                    </a:cubicBezTo>
                    <a:cubicBezTo>
                      <a:pt x="738" y="507"/>
                      <a:pt x="740" y="522"/>
                      <a:pt x="755" y="527"/>
                    </a:cubicBezTo>
                    <a:cubicBezTo>
                      <a:pt x="770" y="532"/>
                      <a:pt x="781" y="530"/>
                      <a:pt x="795" y="531"/>
                    </a:cubicBezTo>
                    <a:cubicBezTo>
                      <a:pt x="809" y="532"/>
                      <a:pt x="837" y="547"/>
                      <a:pt x="837" y="547"/>
                    </a:cubicBezTo>
                    <a:cubicBezTo>
                      <a:pt x="837" y="547"/>
                      <a:pt x="858" y="538"/>
                      <a:pt x="864" y="538"/>
                    </a:cubicBezTo>
                    <a:cubicBezTo>
                      <a:pt x="870" y="538"/>
                      <a:pt x="873" y="550"/>
                      <a:pt x="873" y="550"/>
                    </a:cubicBezTo>
                    <a:cubicBezTo>
                      <a:pt x="873" y="550"/>
                      <a:pt x="893" y="558"/>
                      <a:pt x="899" y="553"/>
                    </a:cubicBezTo>
                    <a:cubicBezTo>
                      <a:pt x="905" y="548"/>
                      <a:pt x="948" y="519"/>
                      <a:pt x="962" y="513"/>
                    </a:cubicBezTo>
                    <a:cubicBezTo>
                      <a:pt x="976" y="507"/>
                      <a:pt x="1066" y="510"/>
                      <a:pt x="1066" y="510"/>
                    </a:cubicBezTo>
                    <a:cubicBezTo>
                      <a:pt x="1078" y="497"/>
                      <a:pt x="1078" y="497"/>
                      <a:pt x="1078" y="497"/>
                    </a:cubicBezTo>
                    <a:cubicBezTo>
                      <a:pt x="1078" y="497"/>
                      <a:pt x="1095" y="499"/>
                      <a:pt x="1103" y="492"/>
                    </a:cubicBezTo>
                    <a:cubicBezTo>
                      <a:pt x="1111" y="485"/>
                      <a:pt x="1109" y="470"/>
                      <a:pt x="1112" y="463"/>
                    </a:cubicBezTo>
                    <a:cubicBezTo>
                      <a:pt x="1115" y="456"/>
                      <a:pt x="1125" y="459"/>
                      <a:pt x="1129" y="459"/>
                    </a:cubicBezTo>
                    <a:cubicBezTo>
                      <a:pt x="1133" y="459"/>
                      <a:pt x="1143" y="444"/>
                      <a:pt x="1144" y="439"/>
                    </a:cubicBezTo>
                    <a:cubicBezTo>
                      <a:pt x="1145" y="434"/>
                      <a:pt x="1114" y="411"/>
                      <a:pt x="1108" y="407"/>
                    </a:cubicBezTo>
                    <a:cubicBezTo>
                      <a:pt x="1102" y="403"/>
                      <a:pt x="1100" y="383"/>
                      <a:pt x="1106" y="373"/>
                    </a:cubicBezTo>
                    <a:cubicBezTo>
                      <a:pt x="1112" y="363"/>
                      <a:pt x="1130" y="369"/>
                      <a:pt x="1134" y="370"/>
                    </a:cubicBezTo>
                    <a:cubicBezTo>
                      <a:pt x="1138" y="371"/>
                      <a:pt x="1160" y="388"/>
                      <a:pt x="1160" y="388"/>
                    </a:cubicBezTo>
                    <a:cubicBezTo>
                      <a:pt x="1160" y="388"/>
                      <a:pt x="1187" y="387"/>
                      <a:pt x="1194" y="385"/>
                    </a:cubicBezTo>
                    <a:cubicBezTo>
                      <a:pt x="1201" y="383"/>
                      <a:pt x="1212" y="369"/>
                      <a:pt x="1212" y="369"/>
                    </a:cubicBezTo>
                    <a:cubicBezTo>
                      <a:pt x="1212" y="369"/>
                      <a:pt x="1210" y="353"/>
                      <a:pt x="1213" y="350"/>
                    </a:cubicBezTo>
                    <a:cubicBezTo>
                      <a:pt x="1216" y="347"/>
                      <a:pt x="1262" y="350"/>
                      <a:pt x="1262" y="350"/>
                    </a:cubicBezTo>
                    <a:cubicBezTo>
                      <a:pt x="1278" y="336"/>
                      <a:pt x="1278" y="336"/>
                      <a:pt x="1278" y="336"/>
                    </a:cubicBezTo>
                    <a:cubicBezTo>
                      <a:pt x="1278" y="336"/>
                      <a:pt x="1263" y="325"/>
                      <a:pt x="1270" y="314"/>
                    </a:cubicBezTo>
                    <a:cubicBezTo>
                      <a:pt x="1277" y="303"/>
                      <a:pt x="1302" y="302"/>
                      <a:pt x="1302" y="302"/>
                    </a:cubicBezTo>
                    <a:cubicBezTo>
                      <a:pt x="1302" y="291"/>
                      <a:pt x="1302" y="291"/>
                      <a:pt x="1302" y="291"/>
                    </a:cubicBezTo>
                    <a:cubicBezTo>
                      <a:pt x="1320" y="294"/>
                      <a:pt x="1320" y="294"/>
                      <a:pt x="1320" y="294"/>
                    </a:cubicBezTo>
                    <a:cubicBezTo>
                      <a:pt x="1326" y="291"/>
                      <a:pt x="1326" y="291"/>
                      <a:pt x="1326" y="291"/>
                    </a:cubicBezTo>
                    <a:cubicBezTo>
                      <a:pt x="1335" y="282"/>
                      <a:pt x="1335" y="282"/>
                      <a:pt x="1335" y="282"/>
                    </a:cubicBezTo>
                    <a:cubicBezTo>
                      <a:pt x="1335" y="282"/>
                      <a:pt x="1346" y="279"/>
                      <a:pt x="1355" y="279"/>
                    </a:cubicBezTo>
                    <a:cubicBezTo>
                      <a:pt x="1364" y="279"/>
                      <a:pt x="1372" y="288"/>
                      <a:pt x="1372" y="288"/>
                    </a:cubicBezTo>
                    <a:cubicBezTo>
                      <a:pt x="1372" y="288"/>
                      <a:pt x="1390" y="287"/>
                      <a:pt x="1398" y="286"/>
                    </a:cubicBezTo>
                    <a:cubicBezTo>
                      <a:pt x="1406" y="285"/>
                      <a:pt x="1403" y="279"/>
                      <a:pt x="1394" y="273"/>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5" name="Georgia"/>
              <p:cNvSpPr>
                <a:spLocks/>
              </p:cNvSpPr>
              <p:nvPr/>
            </p:nvSpPr>
            <p:spPr bwMode="gray">
              <a:xfrm>
                <a:off x="6600619" y="2772885"/>
                <a:ext cx="173067" cy="80926"/>
              </a:xfrm>
              <a:custGeom>
                <a:avLst/>
                <a:gdLst>
                  <a:gd name="T0" fmla="*/ 4 w 308"/>
                  <a:gd name="T1" fmla="*/ 12 h 144"/>
                  <a:gd name="T2" fmla="*/ 52 w 308"/>
                  <a:gd name="T3" fmla="*/ 37 h 144"/>
                  <a:gd name="T4" fmla="*/ 75 w 308"/>
                  <a:gd name="T5" fmla="*/ 54 h 144"/>
                  <a:gd name="T6" fmla="*/ 79 w 308"/>
                  <a:gd name="T7" fmla="*/ 85 h 144"/>
                  <a:gd name="T8" fmla="*/ 92 w 308"/>
                  <a:gd name="T9" fmla="*/ 103 h 144"/>
                  <a:gd name="T10" fmla="*/ 85 w 308"/>
                  <a:gd name="T11" fmla="*/ 110 h 144"/>
                  <a:gd name="T12" fmla="*/ 111 w 308"/>
                  <a:gd name="T13" fmla="*/ 115 h 144"/>
                  <a:gd name="T14" fmla="*/ 131 w 308"/>
                  <a:gd name="T15" fmla="*/ 108 h 144"/>
                  <a:gd name="T16" fmla="*/ 147 w 308"/>
                  <a:gd name="T17" fmla="*/ 126 h 144"/>
                  <a:gd name="T18" fmla="*/ 164 w 308"/>
                  <a:gd name="T19" fmla="*/ 126 h 144"/>
                  <a:gd name="T20" fmla="*/ 166 w 308"/>
                  <a:gd name="T21" fmla="*/ 134 h 144"/>
                  <a:gd name="T22" fmla="*/ 183 w 308"/>
                  <a:gd name="T23" fmla="*/ 133 h 144"/>
                  <a:gd name="T24" fmla="*/ 188 w 308"/>
                  <a:gd name="T25" fmla="*/ 126 h 144"/>
                  <a:gd name="T26" fmla="*/ 221 w 308"/>
                  <a:gd name="T27" fmla="*/ 130 h 144"/>
                  <a:gd name="T28" fmla="*/ 227 w 308"/>
                  <a:gd name="T29" fmla="*/ 120 h 144"/>
                  <a:gd name="T30" fmla="*/ 235 w 308"/>
                  <a:gd name="T31" fmla="*/ 123 h 144"/>
                  <a:gd name="T32" fmla="*/ 235 w 308"/>
                  <a:gd name="T33" fmla="*/ 123 h 144"/>
                  <a:gd name="T34" fmla="*/ 250 w 308"/>
                  <a:gd name="T35" fmla="*/ 112 h 144"/>
                  <a:gd name="T36" fmla="*/ 261 w 308"/>
                  <a:gd name="T37" fmla="*/ 120 h 144"/>
                  <a:gd name="T38" fmla="*/ 275 w 308"/>
                  <a:gd name="T39" fmla="*/ 130 h 144"/>
                  <a:gd name="T40" fmla="*/ 289 w 308"/>
                  <a:gd name="T41" fmla="*/ 127 h 144"/>
                  <a:gd name="T42" fmla="*/ 306 w 308"/>
                  <a:gd name="T43" fmla="*/ 134 h 144"/>
                  <a:gd name="T44" fmla="*/ 287 w 308"/>
                  <a:gd name="T45" fmla="*/ 113 h 144"/>
                  <a:gd name="T46" fmla="*/ 278 w 308"/>
                  <a:gd name="T47" fmla="*/ 97 h 144"/>
                  <a:gd name="T48" fmla="*/ 286 w 308"/>
                  <a:gd name="T49" fmla="*/ 93 h 144"/>
                  <a:gd name="T50" fmla="*/ 251 w 308"/>
                  <a:gd name="T51" fmla="*/ 75 h 144"/>
                  <a:gd name="T52" fmla="*/ 256 w 308"/>
                  <a:gd name="T53" fmla="*/ 58 h 144"/>
                  <a:gd name="T54" fmla="*/ 236 w 308"/>
                  <a:gd name="T55" fmla="*/ 55 h 144"/>
                  <a:gd name="T56" fmla="*/ 208 w 308"/>
                  <a:gd name="T57" fmla="*/ 42 h 144"/>
                  <a:gd name="T58" fmla="*/ 179 w 308"/>
                  <a:gd name="T59" fmla="*/ 53 h 144"/>
                  <a:gd name="T60" fmla="*/ 160 w 308"/>
                  <a:gd name="T61" fmla="*/ 42 h 144"/>
                  <a:gd name="T62" fmla="*/ 128 w 308"/>
                  <a:gd name="T63" fmla="*/ 22 h 144"/>
                  <a:gd name="T64" fmla="*/ 95 w 308"/>
                  <a:gd name="T65" fmla="*/ 18 h 144"/>
                  <a:gd name="T66" fmla="*/ 54 w 308"/>
                  <a:gd name="T67" fmla="*/ 10 h 144"/>
                  <a:gd name="T68" fmla="*/ 13 w 308"/>
                  <a:gd name="T69" fmla="*/ 0 h 144"/>
                  <a:gd name="T70" fmla="*/ 0 w 308"/>
                  <a:gd name="T71" fmla="*/ 11 h 144"/>
                  <a:gd name="T72" fmla="*/ 4 w 308"/>
                  <a:gd name="T73" fmla="*/ 1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8" h="144">
                    <a:moveTo>
                      <a:pt x="4" y="12"/>
                    </a:moveTo>
                    <a:cubicBezTo>
                      <a:pt x="4" y="12"/>
                      <a:pt x="44" y="34"/>
                      <a:pt x="52" y="37"/>
                    </a:cubicBezTo>
                    <a:cubicBezTo>
                      <a:pt x="60" y="40"/>
                      <a:pt x="75" y="54"/>
                      <a:pt x="75" y="54"/>
                    </a:cubicBezTo>
                    <a:cubicBezTo>
                      <a:pt x="75" y="54"/>
                      <a:pt x="79" y="82"/>
                      <a:pt x="79" y="85"/>
                    </a:cubicBezTo>
                    <a:cubicBezTo>
                      <a:pt x="79" y="88"/>
                      <a:pt x="92" y="103"/>
                      <a:pt x="92" y="103"/>
                    </a:cubicBezTo>
                    <a:cubicBezTo>
                      <a:pt x="92" y="103"/>
                      <a:pt x="90" y="105"/>
                      <a:pt x="85" y="110"/>
                    </a:cubicBezTo>
                    <a:cubicBezTo>
                      <a:pt x="111" y="115"/>
                      <a:pt x="111" y="115"/>
                      <a:pt x="111" y="115"/>
                    </a:cubicBezTo>
                    <a:cubicBezTo>
                      <a:pt x="111" y="115"/>
                      <a:pt x="117" y="105"/>
                      <a:pt x="131" y="108"/>
                    </a:cubicBezTo>
                    <a:cubicBezTo>
                      <a:pt x="145" y="111"/>
                      <a:pt x="147" y="126"/>
                      <a:pt x="147" y="126"/>
                    </a:cubicBezTo>
                    <a:cubicBezTo>
                      <a:pt x="164" y="126"/>
                      <a:pt x="164" y="126"/>
                      <a:pt x="164" y="126"/>
                    </a:cubicBezTo>
                    <a:cubicBezTo>
                      <a:pt x="164" y="126"/>
                      <a:pt x="165" y="129"/>
                      <a:pt x="166" y="134"/>
                    </a:cubicBezTo>
                    <a:cubicBezTo>
                      <a:pt x="183" y="133"/>
                      <a:pt x="183" y="133"/>
                      <a:pt x="183" y="133"/>
                    </a:cubicBezTo>
                    <a:cubicBezTo>
                      <a:pt x="188" y="126"/>
                      <a:pt x="188" y="126"/>
                      <a:pt x="188" y="126"/>
                    </a:cubicBezTo>
                    <a:cubicBezTo>
                      <a:pt x="221" y="130"/>
                      <a:pt x="221" y="130"/>
                      <a:pt x="221" y="130"/>
                    </a:cubicBezTo>
                    <a:cubicBezTo>
                      <a:pt x="221" y="130"/>
                      <a:pt x="224" y="120"/>
                      <a:pt x="227" y="120"/>
                    </a:cubicBezTo>
                    <a:cubicBezTo>
                      <a:pt x="228" y="120"/>
                      <a:pt x="232" y="121"/>
                      <a:pt x="235" y="123"/>
                    </a:cubicBezTo>
                    <a:cubicBezTo>
                      <a:pt x="235" y="123"/>
                      <a:pt x="235" y="123"/>
                      <a:pt x="235" y="123"/>
                    </a:cubicBezTo>
                    <a:cubicBezTo>
                      <a:pt x="236" y="119"/>
                      <a:pt x="240" y="111"/>
                      <a:pt x="250" y="112"/>
                    </a:cubicBezTo>
                    <a:cubicBezTo>
                      <a:pt x="263" y="113"/>
                      <a:pt x="261" y="120"/>
                      <a:pt x="261" y="120"/>
                    </a:cubicBezTo>
                    <a:cubicBezTo>
                      <a:pt x="275" y="130"/>
                      <a:pt x="275" y="130"/>
                      <a:pt x="275" y="130"/>
                    </a:cubicBezTo>
                    <a:cubicBezTo>
                      <a:pt x="275" y="130"/>
                      <a:pt x="286" y="127"/>
                      <a:pt x="289" y="127"/>
                    </a:cubicBezTo>
                    <a:cubicBezTo>
                      <a:pt x="292" y="127"/>
                      <a:pt x="304" y="144"/>
                      <a:pt x="306" y="134"/>
                    </a:cubicBezTo>
                    <a:cubicBezTo>
                      <a:pt x="308" y="124"/>
                      <a:pt x="287" y="113"/>
                      <a:pt x="287" y="113"/>
                    </a:cubicBezTo>
                    <a:cubicBezTo>
                      <a:pt x="287" y="113"/>
                      <a:pt x="272" y="102"/>
                      <a:pt x="278" y="97"/>
                    </a:cubicBezTo>
                    <a:cubicBezTo>
                      <a:pt x="280" y="95"/>
                      <a:pt x="283" y="94"/>
                      <a:pt x="286" y="93"/>
                    </a:cubicBezTo>
                    <a:cubicBezTo>
                      <a:pt x="279" y="86"/>
                      <a:pt x="268" y="76"/>
                      <a:pt x="251" y="75"/>
                    </a:cubicBezTo>
                    <a:cubicBezTo>
                      <a:pt x="251" y="76"/>
                      <a:pt x="256" y="58"/>
                      <a:pt x="256" y="58"/>
                    </a:cubicBezTo>
                    <a:cubicBezTo>
                      <a:pt x="236" y="55"/>
                      <a:pt x="236" y="55"/>
                      <a:pt x="236" y="55"/>
                    </a:cubicBezTo>
                    <a:cubicBezTo>
                      <a:pt x="236" y="55"/>
                      <a:pt x="226" y="40"/>
                      <a:pt x="208" y="42"/>
                    </a:cubicBezTo>
                    <a:cubicBezTo>
                      <a:pt x="190" y="44"/>
                      <a:pt x="198" y="53"/>
                      <a:pt x="179" y="53"/>
                    </a:cubicBezTo>
                    <a:cubicBezTo>
                      <a:pt x="160" y="53"/>
                      <a:pt x="160" y="42"/>
                      <a:pt x="160" y="42"/>
                    </a:cubicBezTo>
                    <a:cubicBezTo>
                      <a:pt x="128" y="22"/>
                      <a:pt x="128" y="22"/>
                      <a:pt x="128" y="22"/>
                    </a:cubicBezTo>
                    <a:cubicBezTo>
                      <a:pt x="128" y="22"/>
                      <a:pt x="108" y="17"/>
                      <a:pt x="95" y="18"/>
                    </a:cubicBezTo>
                    <a:cubicBezTo>
                      <a:pt x="82" y="19"/>
                      <a:pt x="70" y="17"/>
                      <a:pt x="54" y="10"/>
                    </a:cubicBezTo>
                    <a:cubicBezTo>
                      <a:pt x="38" y="3"/>
                      <a:pt x="13" y="0"/>
                      <a:pt x="13" y="0"/>
                    </a:cubicBezTo>
                    <a:cubicBezTo>
                      <a:pt x="0" y="11"/>
                      <a:pt x="0" y="11"/>
                      <a:pt x="0" y="11"/>
                    </a:cubicBezTo>
                    <a:cubicBezTo>
                      <a:pt x="3" y="12"/>
                      <a:pt x="4" y="12"/>
                      <a:pt x="4" y="12"/>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6" name="Azerbaijan"/>
              <p:cNvSpPr>
                <a:spLocks noEditPoints="1"/>
              </p:cNvSpPr>
              <p:nvPr/>
            </p:nvSpPr>
            <p:spPr bwMode="gray">
              <a:xfrm>
                <a:off x="6732404" y="2823661"/>
                <a:ext cx="134960" cy="107900"/>
              </a:xfrm>
              <a:custGeom>
                <a:avLst/>
                <a:gdLst>
                  <a:gd name="T0" fmla="*/ 42 w 240"/>
                  <a:gd name="T1" fmla="*/ 125 h 194"/>
                  <a:gd name="T2" fmla="*/ 31 w 240"/>
                  <a:gd name="T3" fmla="*/ 127 h 194"/>
                  <a:gd name="T4" fmla="*/ 14 w 240"/>
                  <a:gd name="T5" fmla="*/ 116 h 194"/>
                  <a:gd name="T6" fmla="*/ 4 w 240"/>
                  <a:gd name="T7" fmla="*/ 119 h 194"/>
                  <a:gd name="T8" fmla="*/ 14 w 240"/>
                  <a:gd name="T9" fmla="*/ 141 h 194"/>
                  <a:gd name="T10" fmla="*/ 56 w 240"/>
                  <a:gd name="T11" fmla="*/ 163 h 194"/>
                  <a:gd name="T12" fmla="*/ 59 w 240"/>
                  <a:gd name="T13" fmla="*/ 163 h 194"/>
                  <a:gd name="T14" fmla="*/ 50 w 240"/>
                  <a:gd name="T15" fmla="*/ 141 h 194"/>
                  <a:gd name="T16" fmla="*/ 42 w 240"/>
                  <a:gd name="T17" fmla="*/ 125 h 194"/>
                  <a:gd name="T18" fmla="*/ 235 w 240"/>
                  <a:gd name="T19" fmla="*/ 75 h 194"/>
                  <a:gd name="T20" fmla="*/ 205 w 240"/>
                  <a:gd name="T21" fmla="*/ 74 h 194"/>
                  <a:gd name="T22" fmla="*/ 193 w 240"/>
                  <a:gd name="T23" fmla="*/ 56 h 194"/>
                  <a:gd name="T24" fmla="*/ 176 w 240"/>
                  <a:gd name="T25" fmla="*/ 38 h 194"/>
                  <a:gd name="T26" fmla="*/ 177 w 240"/>
                  <a:gd name="T27" fmla="*/ 29 h 194"/>
                  <a:gd name="T28" fmla="*/ 145 w 240"/>
                  <a:gd name="T29" fmla="*/ 2 h 194"/>
                  <a:gd name="T30" fmla="*/ 143 w 240"/>
                  <a:gd name="T31" fmla="*/ 20 h 194"/>
                  <a:gd name="T32" fmla="*/ 126 w 240"/>
                  <a:gd name="T33" fmla="*/ 24 h 194"/>
                  <a:gd name="T34" fmla="*/ 116 w 240"/>
                  <a:gd name="T35" fmla="*/ 38 h 194"/>
                  <a:gd name="T36" fmla="*/ 78 w 240"/>
                  <a:gd name="T37" fmla="*/ 9 h 194"/>
                  <a:gd name="T38" fmla="*/ 43 w 240"/>
                  <a:gd name="T39" fmla="*/ 7 h 194"/>
                  <a:gd name="T40" fmla="*/ 52 w 240"/>
                  <a:gd name="T41" fmla="*/ 23 h 194"/>
                  <a:gd name="T42" fmla="*/ 71 w 240"/>
                  <a:gd name="T43" fmla="*/ 44 h 194"/>
                  <a:gd name="T44" fmla="*/ 54 w 240"/>
                  <a:gd name="T45" fmla="*/ 37 h 194"/>
                  <a:gd name="T46" fmla="*/ 40 w 240"/>
                  <a:gd name="T47" fmla="*/ 40 h 194"/>
                  <a:gd name="T48" fmla="*/ 26 w 240"/>
                  <a:gd name="T49" fmla="*/ 30 h 194"/>
                  <a:gd name="T50" fmla="*/ 15 w 240"/>
                  <a:gd name="T51" fmla="*/ 22 h 194"/>
                  <a:gd name="T52" fmla="*/ 0 w 240"/>
                  <a:gd name="T53" fmla="*/ 33 h 194"/>
                  <a:gd name="T54" fmla="*/ 7 w 240"/>
                  <a:gd name="T55" fmla="*/ 37 h 194"/>
                  <a:gd name="T56" fmla="*/ 6 w 240"/>
                  <a:gd name="T57" fmla="*/ 46 h 194"/>
                  <a:gd name="T58" fmla="*/ 25 w 240"/>
                  <a:gd name="T59" fmla="*/ 54 h 194"/>
                  <a:gd name="T60" fmla="*/ 19 w 240"/>
                  <a:gd name="T61" fmla="*/ 69 h 194"/>
                  <a:gd name="T62" fmla="*/ 49 w 240"/>
                  <a:gd name="T63" fmla="*/ 91 h 194"/>
                  <a:gd name="T64" fmla="*/ 28 w 240"/>
                  <a:gd name="T65" fmla="*/ 100 h 194"/>
                  <a:gd name="T66" fmla="*/ 46 w 240"/>
                  <a:gd name="T67" fmla="*/ 108 h 194"/>
                  <a:gd name="T68" fmla="*/ 56 w 240"/>
                  <a:gd name="T69" fmla="*/ 122 h 194"/>
                  <a:gd name="T70" fmla="*/ 76 w 240"/>
                  <a:gd name="T71" fmla="*/ 124 h 194"/>
                  <a:gd name="T72" fmla="*/ 74 w 240"/>
                  <a:gd name="T73" fmla="*/ 134 h 194"/>
                  <a:gd name="T74" fmla="*/ 78 w 240"/>
                  <a:gd name="T75" fmla="*/ 141 h 194"/>
                  <a:gd name="T76" fmla="*/ 81 w 240"/>
                  <a:gd name="T77" fmla="*/ 162 h 194"/>
                  <a:gd name="T78" fmla="*/ 83 w 240"/>
                  <a:gd name="T79" fmla="*/ 162 h 194"/>
                  <a:gd name="T80" fmla="*/ 97 w 240"/>
                  <a:gd name="T81" fmla="*/ 146 h 194"/>
                  <a:gd name="T82" fmla="*/ 142 w 240"/>
                  <a:gd name="T83" fmla="*/ 115 h 194"/>
                  <a:gd name="T84" fmla="*/ 157 w 240"/>
                  <a:gd name="T85" fmla="*/ 133 h 194"/>
                  <a:gd name="T86" fmla="*/ 150 w 240"/>
                  <a:gd name="T87" fmla="*/ 144 h 194"/>
                  <a:gd name="T88" fmla="*/ 159 w 240"/>
                  <a:gd name="T89" fmla="*/ 157 h 194"/>
                  <a:gd name="T90" fmla="*/ 149 w 240"/>
                  <a:gd name="T91" fmla="*/ 164 h 194"/>
                  <a:gd name="T92" fmla="*/ 168 w 240"/>
                  <a:gd name="T93" fmla="*/ 180 h 194"/>
                  <a:gd name="T94" fmla="*/ 177 w 240"/>
                  <a:gd name="T95" fmla="*/ 189 h 194"/>
                  <a:gd name="T96" fmla="*/ 187 w 240"/>
                  <a:gd name="T97" fmla="*/ 191 h 194"/>
                  <a:gd name="T98" fmla="*/ 188 w 240"/>
                  <a:gd name="T99" fmla="*/ 194 h 194"/>
                  <a:gd name="T100" fmla="*/ 191 w 240"/>
                  <a:gd name="T101" fmla="*/ 174 h 194"/>
                  <a:gd name="T102" fmla="*/ 179 w 240"/>
                  <a:gd name="T103" fmla="*/ 165 h 194"/>
                  <a:gd name="T104" fmla="*/ 190 w 240"/>
                  <a:gd name="T105" fmla="*/ 161 h 194"/>
                  <a:gd name="T106" fmla="*/ 190 w 240"/>
                  <a:gd name="T107" fmla="*/ 142 h 194"/>
                  <a:gd name="T108" fmla="*/ 208 w 240"/>
                  <a:gd name="T109" fmla="*/ 147 h 194"/>
                  <a:gd name="T110" fmla="*/ 198 w 240"/>
                  <a:gd name="T111" fmla="*/ 129 h 194"/>
                  <a:gd name="T112" fmla="*/ 201 w 240"/>
                  <a:gd name="T113" fmla="*/ 116 h 194"/>
                  <a:gd name="T114" fmla="*/ 200 w 240"/>
                  <a:gd name="T115" fmla="*/ 93 h 194"/>
                  <a:gd name="T116" fmla="*/ 210 w 240"/>
                  <a:gd name="T117" fmla="*/ 95 h 194"/>
                  <a:gd name="T118" fmla="*/ 218 w 240"/>
                  <a:gd name="T119" fmla="*/ 86 h 194"/>
                  <a:gd name="T120" fmla="*/ 240 w 240"/>
                  <a:gd name="T121" fmla="*/ 88 h 194"/>
                  <a:gd name="T122" fmla="*/ 235 w 240"/>
                  <a:gd name="T12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0" h="194">
                    <a:moveTo>
                      <a:pt x="42" y="125"/>
                    </a:moveTo>
                    <a:cubicBezTo>
                      <a:pt x="33" y="124"/>
                      <a:pt x="31" y="127"/>
                      <a:pt x="31" y="127"/>
                    </a:cubicBezTo>
                    <a:cubicBezTo>
                      <a:pt x="31" y="127"/>
                      <a:pt x="21" y="126"/>
                      <a:pt x="14" y="116"/>
                    </a:cubicBezTo>
                    <a:cubicBezTo>
                      <a:pt x="13" y="116"/>
                      <a:pt x="6" y="118"/>
                      <a:pt x="4" y="119"/>
                    </a:cubicBezTo>
                    <a:cubicBezTo>
                      <a:pt x="6" y="125"/>
                      <a:pt x="7" y="135"/>
                      <a:pt x="14" y="141"/>
                    </a:cubicBezTo>
                    <a:cubicBezTo>
                      <a:pt x="24" y="149"/>
                      <a:pt x="41" y="163"/>
                      <a:pt x="56" y="163"/>
                    </a:cubicBezTo>
                    <a:cubicBezTo>
                      <a:pt x="57" y="163"/>
                      <a:pt x="58" y="163"/>
                      <a:pt x="59" y="163"/>
                    </a:cubicBezTo>
                    <a:cubicBezTo>
                      <a:pt x="57" y="156"/>
                      <a:pt x="52" y="144"/>
                      <a:pt x="50" y="141"/>
                    </a:cubicBezTo>
                    <a:cubicBezTo>
                      <a:pt x="47" y="137"/>
                      <a:pt x="51" y="126"/>
                      <a:pt x="42" y="125"/>
                    </a:cubicBezTo>
                    <a:close/>
                    <a:moveTo>
                      <a:pt x="235" y="75"/>
                    </a:moveTo>
                    <a:cubicBezTo>
                      <a:pt x="231" y="67"/>
                      <a:pt x="215" y="74"/>
                      <a:pt x="205" y="74"/>
                    </a:cubicBezTo>
                    <a:cubicBezTo>
                      <a:pt x="195" y="74"/>
                      <a:pt x="193" y="56"/>
                      <a:pt x="193" y="56"/>
                    </a:cubicBezTo>
                    <a:cubicBezTo>
                      <a:pt x="176" y="38"/>
                      <a:pt x="176" y="38"/>
                      <a:pt x="176" y="38"/>
                    </a:cubicBezTo>
                    <a:cubicBezTo>
                      <a:pt x="177" y="29"/>
                      <a:pt x="177" y="29"/>
                      <a:pt x="177" y="29"/>
                    </a:cubicBezTo>
                    <a:cubicBezTo>
                      <a:pt x="145" y="2"/>
                      <a:pt x="145" y="2"/>
                      <a:pt x="145" y="2"/>
                    </a:cubicBezTo>
                    <a:cubicBezTo>
                      <a:pt x="145" y="2"/>
                      <a:pt x="144" y="13"/>
                      <a:pt x="143" y="20"/>
                    </a:cubicBezTo>
                    <a:cubicBezTo>
                      <a:pt x="142" y="27"/>
                      <a:pt x="126" y="24"/>
                      <a:pt x="126" y="24"/>
                    </a:cubicBezTo>
                    <a:cubicBezTo>
                      <a:pt x="126" y="24"/>
                      <a:pt x="132" y="36"/>
                      <a:pt x="116" y="38"/>
                    </a:cubicBezTo>
                    <a:cubicBezTo>
                      <a:pt x="100" y="40"/>
                      <a:pt x="91" y="18"/>
                      <a:pt x="78" y="9"/>
                    </a:cubicBezTo>
                    <a:cubicBezTo>
                      <a:pt x="65" y="0"/>
                      <a:pt x="49" y="2"/>
                      <a:pt x="43" y="7"/>
                    </a:cubicBezTo>
                    <a:cubicBezTo>
                      <a:pt x="37" y="12"/>
                      <a:pt x="52" y="23"/>
                      <a:pt x="52" y="23"/>
                    </a:cubicBezTo>
                    <a:cubicBezTo>
                      <a:pt x="52" y="23"/>
                      <a:pt x="73" y="34"/>
                      <a:pt x="71" y="44"/>
                    </a:cubicBezTo>
                    <a:cubicBezTo>
                      <a:pt x="69" y="54"/>
                      <a:pt x="57" y="37"/>
                      <a:pt x="54" y="37"/>
                    </a:cubicBezTo>
                    <a:cubicBezTo>
                      <a:pt x="51" y="37"/>
                      <a:pt x="40" y="40"/>
                      <a:pt x="40" y="40"/>
                    </a:cubicBezTo>
                    <a:cubicBezTo>
                      <a:pt x="26" y="30"/>
                      <a:pt x="26" y="30"/>
                      <a:pt x="26" y="30"/>
                    </a:cubicBezTo>
                    <a:cubicBezTo>
                      <a:pt x="26" y="30"/>
                      <a:pt x="28" y="23"/>
                      <a:pt x="15" y="22"/>
                    </a:cubicBezTo>
                    <a:cubicBezTo>
                      <a:pt x="5" y="21"/>
                      <a:pt x="1" y="29"/>
                      <a:pt x="0" y="33"/>
                    </a:cubicBezTo>
                    <a:cubicBezTo>
                      <a:pt x="3" y="35"/>
                      <a:pt x="7" y="37"/>
                      <a:pt x="7" y="37"/>
                    </a:cubicBezTo>
                    <a:cubicBezTo>
                      <a:pt x="6" y="46"/>
                      <a:pt x="6" y="46"/>
                      <a:pt x="6" y="46"/>
                    </a:cubicBezTo>
                    <a:cubicBezTo>
                      <a:pt x="6" y="46"/>
                      <a:pt x="25" y="47"/>
                      <a:pt x="25" y="54"/>
                    </a:cubicBezTo>
                    <a:cubicBezTo>
                      <a:pt x="25" y="61"/>
                      <a:pt x="19" y="69"/>
                      <a:pt x="19" y="69"/>
                    </a:cubicBezTo>
                    <a:cubicBezTo>
                      <a:pt x="19" y="69"/>
                      <a:pt x="50" y="82"/>
                      <a:pt x="49" y="91"/>
                    </a:cubicBezTo>
                    <a:cubicBezTo>
                      <a:pt x="48" y="100"/>
                      <a:pt x="28" y="100"/>
                      <a:pt x="28" y="100"/>
                    </a:cubicBezTo>
                    <a:cubicBezTo>
                      <a:pt x="46" y="108"/>
                      <a:pt x="46" y="108"/>
                      <a:pt x="46" y="108"/>
                    </a:cubicBezTo>
                    <a:cubicBezTo>
                      <a:pt x="56" y="122"/>
                      <a:pt x="56" y="122"/>
                      <a:pt x="56" y="122"/>
                    </a:cubicBezTo>
                    <a:cubicBezTo>
                      <a:pt x="76" y="124"/>
                      <a:pt x="76" y="124"/>
                      <a:pt x="76" y="124"/>
                    </a:cubicBezTo>
                    <a:cubicBezTo>
                      <a:pt x="74" y="134"/>
                      <a:pt x="74" y="134"/>
                      <a:pt x="74" y="134"/>
                    </a:cubicBezTo>
                    <a:cubicBezTo>
                      <a:pt x="78" y="141"/>
                      <a:pt x="78" y="141"/>
                      <a:pt x="78" y="141"/>
                    </a:cubicBezTo>
                    <a:cubicBezTo>
                      <a:pt x="78" y="141"/>
                      <a:pt x="80" y="154"/>
                      <a:pt x="81" y="162"/>
                    </a:cubicBezTo>
                    <a:cubicBezTo>
                      <a:pt x="82" y="162"/>
                      <a:pt x="82" y="162"/>
                      <a:pt x="83" y="162"/>
                    </a:cubicBezTo>
                    <a:cubicBezTo>
                      <a:pt x="86" y="161"/>
                      <a:pt x="94" y="150"/>
                      <a:pt x="97" y="146"/>
                    </a:cubicBezTo>
                    <a:cubicBezTo>
                      <a:pt x="100" y="142"/>
                      <a:pt x="136" y="115"/>
                      <a:pt x="142" y="115"/>
                    </a:cubicBezTo>
                    <a:cubicBezTo>
                      <a:pt x="148" y="115"/>
                      <a:pt x="155" y="127"/>
                      <a:pt x="157" y="133"/>
                    </a:cubicBezTo>
                    <a:cubicBezTo>
                      <a:pt x="159" y="139"/>
                      <a:pt x="150" y="139"/>
                      <a:pt x="150" y="144"/>
                    </a:cubicBezTo>
                    <a:cubicBezTo>
                      <a:pt x="150" y="149"/>
                      <a:pt x="159" y="151"/>
                      <a:pt x="159" y="157"/>
                    </a:cubicBezTo>
                    <a:cubicBezTo>
                      <a:pt x="159" y="163"/>
                      <a:pt x="149" y="159"/>
                      <a:pt x="149" y="164"/>
                    </a:cubicBezTo>
                    <a:cubicBezTo>
                      <a:pt x="149" y="169"/>
                      <a:pt x="162" y="177"/>
                      <a:pt x="168" y="180"/>
                    </a:cubicBezTo>
                    <a:cubicBezTo>
                      <a:pt x="174" y="183"/>
                      <a:pt x="177" y="189"/>
                      <a:pt x="177" y="189"/>
                    </a:cubicBezTo>
                    <a:cubicBezTo>
                      <a:pt x="187" y="191"/>
                      <a:pt x="187" y="191"/>
                      <a:pt x="187" y="191"/>
                    </a:cubicBezTo>
                    <a:cubicBezTo>
                      <a:pt x="187" y="191"/>
                      <a:pt x="187" y="192"/>
                      <a:pt x="188" y="194"/>
                    </a:cubicBezTo>
                    <a:cubicBezTo>
                      <a:pt x="190" y="187"/>
                      <a:pt x="192" y="178"/>
                      <a:pt x="191" y="174"/>
                    </a:cubicBezTo>
                    <a:cubicBezTo>
                      <a:pt x="189" y="168"/>
                      <a:pt x="179" y="165"/>
                      <a:pt x="179" y="165"/>
                    </a:cubicBezTo>
                    <a:cubicBezTo>
                      <a:pt x="190" y="161"/>
                      <a:pt x="190" y="161"/>
                      <a:pt x="190" y="161"/>
                    </a:cubicBezTo>
                    <a:cubicBezTo>
                      <a:pt x="190" y="142"/>
                      <a:pt x="190" y="142"/>
                      <a:pt x="190" y="142"/>
                    </a:cubicBezTo>
                    <a:cubicBezTo>
                      <a:pt x="190" y="142"/>
                      <a:pt x="202" y="155"/>
                      <a:pt x="208" y="147"/>
                    </a:cubicBezTo>
                    <a:cubicBezTo>
                      <a:pt x="214" y="139"/>
                      <a:pt x="198" y="129"/>
                      <a:pt x="198" y="129"/>
                    </a:cubicBezTo>
                    <a:cubicBezTo>
                      <a:pt x="201" y="116"/>
                      <a:pt x="201" y="116"/>
                      <a:pt x="201" y="116"/>
                    </a:cubicBezTo>
                    <a:cubicBezTo>
                      <a:pt x="200" y="93"/>
                      <a:pt x="200" y="93"/>
                      <a:pt x="200" y="93"/>
                    </a:cubicBezTo>
                    <a:cubicBezTo>
                      <a:pt x="210" y="95"/>
                      <a:pt x="210" y="95"/>
                      <a:pt x="210" y="95"/>
                    </a:cubicBezTo>
                    <a:cubicBezTo>
                      <a:pt x="218" y="86"/>
                      <a:pt x="218" y="86"/>
                      <a:pt x="218" y="86"/>
                    </a:cubicBezTo>
                    <a:cubicBezTo>
                      <a:pt x="240" y="88"/>
                      <a:pt x="240" y="88"/>
                      <a:pt x="240" y="88"/>
                    </a:cubicBezTo>
                    <a:cubicBezTo>
                      <a:pt x="240" y="88"/>
                      <a:pt x="239" y="83"/>
                      <a:pt x="235" y="75"/>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7" name="Jerusalem"/>
              <p:cNvSpPr>
                <a:spLocks/>
              </p:cNvSpPr>
              <p:nvPr/>
            </p:nvSpPr>
            <p:spPr bwMode="gray">
              <a:xfrm>
                <a:off x="6510117" y="3106105"/>
                <a:ext cx="17465" cy="39670"/>
              </a:xfrm>
              <a:custGeom>
                <a:avLst/>
                <a:gdLst>
                  <a:gd name="T0" fmla="*/ 21 w 32"/>
                  <a:gd name="T1" fmla="*/ 54 h 70"/>
                  <a:gd name="T2" fmla="*/ 27 w 32"/>
                  <a:gd name="T3" fmla="*/ 56 h 70"/>
                  <a:gd name="T4" fmla="*/ 32 w 32"/>
                  <a:gd name="T5" fmla="*/ 47 h 70"/>
                  <a:gd name="T6" fmla="*/ 31 w 32"/>
                  <a:gd name="T7" fmla="*/ 1 h 70"/>
                  <a:gd name="T8" fmla="*/ 13 w 32"/>
                  <a:gd name="T9" fmla="*/ 2 h 70"/>
                  <a:gd name="T10" fmla="*/ 6 w 32"/>
                  <a:gd name="T11" fmla="*/ 21 h 70"/>
                  <a:gd name="T12" fmla="*/ 6 w 32"/>
                  <a:gd name="T13" fmla="*/ 40 h 70"/>
                  <a:gd name="T14" fmla="*/ 7 w 32"/>
                  <a:gd name="T15" fmla="*/ 62 h 70"/>
                  <a:gd name="T16" fmla="*/ 21 w 32"/>
                  <a:gd name="T17"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70">
                    <a:moveTo>
                      <a:pt x="21" y="54"/>
                    </a:moveTo>
                    <a:cubicBezTo>
                      <a:pt x="22" y="53"/>
                      <a:pt x="24" y="54"/>
                      <a:pt x="27" y="56"/>
                    </a:cubicBezTo>
                    <a:cubicBezTo>
                      <a:pt x="29" y="51"/>
                      <a:pt x="32" y="47"/>
                      <a:pt x="32" y="47"/>
                    </a:cubicBezTo>
                    <a:cubicBezTo>
                      <a:pt x="31" y="1"/>
                      <a:pt x="31" y="1"/>
                      <a:pt x="31" y="1"/>
                    </a:cubicBezTo>
                    <a:cubicBezTo>
                      <a:pt x="26" y="0"/>
                      <a:pt x="17" y="0"/>
                      <a:pt x="13" y="2"/>
                    </a:cubicBezTo>
                    <a:cubicBezTo>
                      <a:pt x="7" y="6"/>
                      <a:pt x="6" y="21"/>
                      <a:pt x="6" y="21"/>
                    </a:cubicBezTo>
                    <a:cubicBezTo>
                      <a:pt x="6" y="21"/>
                      <a:pt x="7" y="34"/>
                      <a:pt x="6" y="40"/>
                    </a:cubicBezTo>
                    <a:cubicBezTo>
                      <a:pt x="5" y="46"/>
                      <a:pt x="0" y="54"/>
                      <a:pt x="7" y="62"/>
                    </a:cubicBezTo>
                    <a:cubicBezTo>
                      <a:pt x="13" y="70"/>
                      <a:pt x="18" y="55"/>
                      <a:pt x="21" y="54"/>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8" name="Jordan"/>
              <p:cNvSpPr>
                <a:spLocks/>
              </p:cNvSpPr>
              <p:nvPr/>
            </p:nvSpPr>
            <p:spPr bwMode="gray">
              <a:xfrm>
                <a:off x="6518056" y="3080717"/>
                <a:ext cx="104793" cy="131702"/>
              </a:xfrm>
              <a:custGeom>
                <a:avLst/>
                <a:gdLst>
                  <a:gd name="T0" fmla="*/ 169 w 186"/>
                  <a:gd name="T1" fmla="*/ 44 h 236"/>
                  <a:gd name="T2" fmla="*/ 169 w 186"/>
                  <a:gd name="T3" fmla="*/ 30 h 236"/>
                  <a:gd name="T4" fmla="*/ 157 w 186"/>
                  <a:gd name="T5" fmla="*/ 0 h 236"/>
                  <a:gd name="T6" fmla="*/ 73 w 186"/>
                  <a:gd name="T7" fmla="*/ 57 h 236"/>
                  <a:gd name="T8" fmla="*/ 45 w 186"/>
                  <a:gd name="T9" fmla="*/ 45 h 236"/>
                  <a:gd name="T10" fmla="*/ 23 w 186"/>
                  <a:gd name="T11" fmla="*/ 33 h 236"/>
                  <a:gd name="T12" fmla="*/ 19 w 186"/>
                  <a:gd name="T13" fmla="*/ 36 h 236"/>
                  <a:gd name="T14" fmla="*/ 16 w 186"/>
                  <a:gd name="T15" fmla="*/ 45 h 236"/>
                  <a:gd name="T16" fmla="*/ 17 w 186"/>
                  <a:gd name="T17" fmla="*/ 93 h 236"/>
                  <a:gd name="T18" fmla="*/ 10 w 186"/>
                  <a:gd name="T19" fmla="*/ 107 h 236"/>
                  <a:gd name="T20" fmla="*/ 16 w 186"/>
                  <a:gd name="T21" fmla="*/ 115 h 236"/>
                  <a:gd name="T22" fmla="*/ 15 w 186"/>
                  <a:gd name="T23" fmla="*/ 134 h 236"/>
                  <a:gd name="T24" fmla="*/ 4 w 186"/>
                  <a:gd name="T25" fmla="*/ 158 h 236"/>
                  <a:gd name="T26" fmla="*/ 0 w 186"/>
                  <a:gd name="T27" fmla="*/ 211 h 236"/>
                  <a:gd name="T28" fmla="*/ 2 w 186"/>
                  <a:gd name="T29" fmla="*/ 217 h 236"/>
                  <a:gd name="T30" fmla="*/ 3 w 186"/>
                  <a:gd name="T31" fmla="*/ 217 h 236"/>
                  <a:gd name="T32" fmla="*/ 55 w 186"/>
                  <a:gd name="T33" fmla="*/ 225 h 236"/>
                  <a:gd name="T34" fmla="*/ 77 w 186"/>
                  <a:gd name="T35" fmla="*/ 185 h 236"/>
                  <a:gd name="T36" fmla="*/ 108 w 186"/>
                  <a:gd name="T37" fmla="*/ 180 h 236"/>
                  <a:gd name="T38" fmla="*/ 122 w 186"/>
                  <a:gd name="T39" fmla="*/ 147 h 236"/>
                  <a:gd name="T40" fmla="*/ 96 w 186"/>
                  <a:gd name="T41" fmla="*/ 108 h 236"/>
                  <a:gd name="T42" fmla="*/ 64 w 186"/>
                  <a:gd name="T43" fmla="*/ 100 h 236"/>
                  <a:gd name="T44" fmla="*/ 96 w 186"/>
                  <a:gd name="T45" fmla="*/ 94 h 236"/>
                  <a:gd name="T46" fmla="*/ 124 w 186"/>
                  <a:gd name="T47" fmla="*/ 94 h 236"/>
                  <a:gd name="T48" fmla="*/ 132 w 186"/>
                  <a:gd name="T49" fmla="*/ 80 h 236"/>
                  <a:gd name="T50" fmla="*/ 166 w 186"/>
                  <a:gd name="T51" fmla="*/ 76 h 236"/>
                  <a:gd name="T52" fmla="*/ 185 w 186"/>
                  <a:gd name="T53" fmla="*/ 62 h 236"/>
                  <a:gd name="T54" fmla="*/ 186 w 186"/>
                  <a:gd name="T55" fmla="*/ 53 h 236"/>
                  <a:gd name="T56" fmla="*/ 169 w 186"/>
                  <a:gd name="T57" fmla="*/ 4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236">
                    <a:moveTo>
                      <a:pt x="169" y="44"/>
                    </a:moveTo>
                    <a:cubicBezTo>
                      <a:pt x="169" y="30"/>
                      <a:pt x="169" y="30"/>
                      <a:pt x="169" y="30"/>
                    </a:cubicBezTo>
                    <a:cubicBezTo>
                      <a:pt x="157" y="0"/>
                      <a:pt x="157" y="0"/>
                      <a:pt x="157" y="0"/>
                    </a:cubicBezTo>
                    <a:cubicBezTo>
                      <a:pt x="154" y="2"/>
                      <a:pt x="94" y="57"/>
                      <a:pt x="73" y="57"/>
                    </a:cubicBezTo>
                    <a:cubicBezTo>
                      <a:pt x="52" y="57"/>
                      <a:pt x="45" y="45"/>
                      <a:pt x="45" y="45"/>
                    </a:cubicBezTo>
                    <a:cubicBezTo>
                      <a:pt x="23" y="33"/>
                      <a:pt x="23" y="33"/>
                      <a:pt x="23" y="33"/>
                    </a:cubicBezTo>
                    <a:cubicBezTo>
                      <a:pt x="19" y="36"/>
                      <a:pt x="19" y="36"/>
                      <a:pt x="19" y="36"/>
                    </a:cubicBezTo>
                    <a:cubicBezTo>
                      <a:pt x="16" y="45"/>
                      <a:pt x="16" y="45"/>
                      <a:pt x="16" y="45"/>
                    </a:cubicBezTo>
                    <a:cubicBezTo>
                      <a:pt x="17" y="93"/>
                      <a:pt x="17" y="93"/>
                      <a:pt x="17" y="93"/>
                    </a:cubicBezTo>
                    <a:cubicBezTo>
                      <a:pt x="17" y="93"/>
                      <a:pt x="10" y="103"/>
                      <a:pt x="10" y="107"/>
                    </a:cubicBezTo>
                    <a:cubicBezTo>
                      <a:pt x="10" y="111"/>
                      <a:pt x="12" y="111"/>
                      <a:pt x="16" y="115"/>
                    </a:cubicBezTo>
                    <a:cubicBezTo>
                      <a:pt x="20" y="119"/>
                      <a:pt x="18" y="127"/>
                      <a:pt x="15" y="134"/>
                    </a:cubicBezTo>
                    <a:cubicBezTo>
                      <a:pt x="12" y="141"/>
                      <a:pt x="4" y="146"/>
                      <a:pt x="4" y="158"/>
                    </a:cubicBezTo>
                    <a:cubicBezTo>
                      <a:pt x="4" y="170"/>
                      <a:pt x="0" y="211"/>
                      <a:pt x="0" y="211"/>
                    </a:cubicBezTo>
                    <a:cubicBezTo>
                      <a:pt x="2" y="217"/>
                      <a:pt x="2" y="217"/>
                      <a:pt x="2" y="217"/>
                    </a:cubicBezTo>
                    <a:cubicBezTo>
                      <a:pt x="2" y="217"/>
                      <a:pt x="3" y="217"/>
                      <a:pt x="3" y="217"/>
                    </a:cubicBezTo>
                    <a:cubicBezTo>
                      <a:pt x="10" y="216"/>
                      <a:pt x="41" y="236"/>
                      <a:pt x="55" y="225"/>
                    </a:cubicBezTo>
                    <a:cubicBezTo>
                      <a:pt x="69" y="214"/>
                      <a:pt x="71" y="187"/>
                      <a:pt x="77" y="185"/>
                    </a:cubicBezTo>
                    <a:cubicBezTo>
                      <a:pt x="83" y="183"/>
                      <a:pt x="100" y="187"/>
                      <a:pt x="108" y="180"/>
                    </a:cubicBezTo>
                    <a:cubicBezTo>
                      <a:pt x="116" y="173"/>
                      <a:pt x="122" y="147"/>
                      <a:pt x="122" y="147"/>
                    </a:cubicBezTo>
                    <a:cubicBezTo>
                      <a:pt x="122" y="147"/>
                      <a:pt x="103" y="112"/>
                      <a:pt x="96" y="108"/>
                    </a:cubicBezTo>
                    <a:cubicBezTo>
                      <a:pt x="89" y="104"/>
                      <a:pt x="57" y="107"/>
                      <a:pt x="64" y="100"/>
                    </a:cubicBezTo>
                    <a:cubicBezTo>
                      <a:pt x="71" y="93"/>
                      <a:pt x="96" y="94"/>
                      <a:pt x="96" y="94"/>
                    </a:cubicBezTo>
                    <a:cubicBezTo>
                      <a:pt x="124" y="94"/>
                      <a:pt x="124" y="94"/>
                      <a:pt x="124" y="94"/>
                    </a:cubicBezTo>
                    <a:cubicBezTo>
                      <a:pt x="132" y="80"/>
                      <a:pt x="132" y="80"/>
                      <a:pt x="132" y="80"/>
                    </a:cubicBezTo>
                    <a:cubicBezTo>
                      <a:pt x="132" y="80"/>
                      <a:pt x="160" y="82"/>
                      <a:pt x="166" y="76"/>
                    </a:cubicBezTo>
                    <a:cubicBezTo>
                      <a:pt x="172" y="70"/>
                      <a:pt x="185" y="62"/>
                      <a:pt x="185" y="62"/>
                    </a:cubicBezTo>
                    <a:cubicBezTo>
                      <a:pt x="186" y="53"/>
                      <a:pt x="186" y="53"/>
                      <a:pt x="186" y="53"/>
                    </a:cubicBezTo>
                    <a:lnTo>
                      <a:pt x="169" y="44"/>
                    </a:ln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9" name="Israel"/>
              <p:cNvSpPr>
                <a:spLocks/>
              </p:cNvSpPr>
              <p:nvPr/>
            </p:nvSpPr>
            <p:spPr bwMode="gray">
              <a:xfrm>
                <a:off x="6495826" y="3077543"/>
                <a:ext cx="36518" cy="120594"/>
              </a:xfrm>
              <a:custGeom>
                <a:avLst/>
                <a:gdLst>
                  <a:gd name="T0" fmla="*/ 0 w 67"/>
                  <a:gd name="T1" fmla="*/ 113 h 216"/>
                  <a:gd name="T2" fmla="*/ 36 w 67"/>
                  <a:gd name="T3" fmla="*/ 206 h 216"/>
                  <a:gd name="T4" fmla="*/ 41 w 67"/>
                  <a:gd name="T5" fmla="*/ 216 h 216"/>
                  <a:gd name="T6" fmla="*/ 45 w 67"/>
                  <a:gd name="T7" fmla="*/ 163 h 216"/>
                  <a:gd name="T8" fmla="*/ 56 w 67"/>
                  <a:gd name="T9" fmla="*/ 139 h 216"/>
                  <a:gd name="T10" fmla="*/ 57 w 67"/>
                  <a:gd name="T11" fmla="*/ 120 h 216"/>
                  <a:gd name="T12" fmla="*/ 51 w 67"/>
                  <a:gd name="T13" fmla="*/ 112 h 216"/>
                  <a:gd name="T14" fmla="*/ 53 w 67"/>
                  <a:gd name="T15" fmla="*/ 107 h 216"/>
                  <a:gd name="T16" fmla="*/ 47 w 67"/>
                  <a:gd name="T17" fmla="*/ 105 h 216"/>
                  <a:gd name="T18" fmla="*/ 33 w 67"/>
                  <a:gd name="T19" fmla="*/ 113 h 216"/>
                  <a:gd name="T20" fmla="*/ 32 w 67"/>
                  <a:gd name="T21" fmla="*/ 91 h 216"/>
                  <a:gd name="T22" fmla="*/ 32 w 67"/>
                  <a:gd name="T23" fmla="*/ 72 h 216"/>
                  <a:gd name="T24" fmla="*/ 39 w 67"/>
                  <a:gd name="T25" fmla="*/ 53 h 216"/>
                  <a:gd name="T26" fmla="*/ 57 w 67"/>
                  <a:gd name="T27" fmla="*/ 52 h 216"/>
                  <a:gd name="T28" fmla="*/ 57 w 67"/>
                  <a:gd name="T29" fmla="*/ 50 h 216"/>
                  <a:gd name="T30" fmla="*/ 60 w 67"/>
                  <a:gd name="T31" fmla="*/ 41 h 216"/>
                  <a:gd name="T32" fmla="*/ 57 w 67"/>
                  <a:gd name="T33" fmla="*/ 11 h 216"/>
                  <a:gd name="T34" fmla="*/ 67 w 67"/>
                  <a:gd name="T35" fmla="*/ 0 h 216"/>
                  <a:gd name="T36" fmla="*/ 52 w 67"/>
                  <a:gd name="T37" fmla="*/ 3 h 216"/>
                  <a:gd name="T38" fmla="*/ 48 w 67"/>
                  <a:gd name="T39" fmla="*/ 20 h 216"/>
                  <a:gd name="T40" fmla="*/ 34 w 67"/>
                  <a:gd name="T41" fmla="*/ 21 h 216"/>
                  <a:gd name="T42" fmla="*/ 27 w 67"/>
                  <a:gd name="T43" fmla="*/ 34 h 216"/>
                  <a:gd name="T44" fmla="*/ 22 w 67"/>
                  <a:gd name="T45" fmla="*/ 39 h 216"/>
                  <a:gd name="T46" fmla="*/ 27 w 67"/>
                  <a:gd name="T47" fmla="*/ 63 h 216"/>
                  <a:gd name="T48" fmla="*/ 13 w 67"/>
                  <a:gd name="T49" fmla="*/ 89 h 216"/>
                  <a:gd name="T50" fmla="*/ 11 w 67"/>
                  <a:gd name="T51" fmla="*/ 105 h 216"/>
                  <a:gd name="T52" fmla="*/ 0 w 67"/>
                  <a:gd name="T53" fmla="*/ 1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216">
                    <a:moveTo>
                      <a:pt x="0" y="113"/>
                    </a:moveTo>
                    <a:cubicBezTo>
                      <a:pt x="36" y="206"/>
                      <a:pt x="36" y="206"/>
                      <a:pt x="36" y="206"/>
                    </a:cubicBezTo>
                    <a:cubicBezTo>
                      <a:pt x="41" y="216"/>
                      <a:pt x="41" y="216"/>
                      <a:pt x="41" y="216"/>
                    </a:cubicBezTo>
                    <a:cubicBezTo>
                      <a:pt x="41" y="216"/>
                      <a:pt x="45" y="175"/>
                      <a:pt x="45" y="163"/>
                    </a:cubicBezTo>
                    <a:cubicBezTo>
                      <a:pt x="45" y="151"/>
                      <a:pt x="53" y="146"/>
                      <a:pt x="56" y="139"/>
                    </a:cubicBezTo>
                    <a:cubicBezTo>
                      <a:pt x="59" y="132"/>
                      <a:pt x="61" y="124"/>
                      <a:pt x="57" y="120"/>
                    </a:cubicBezTo>
                    <a:cubicBezTo>
                      <a:pt x="53" y="116"/>
                      <a:pt x="51" y="116"/>
                      <a:pt x="51" y="112"/>
                    </a:cubicBezTo>
                    <a:cubicBezTo>
                      <a:pt x="51" y="111"/>
                      <a:pt x="52" y="109"/>
                      <a:pt x="53" y="107"/>
                    </a:cubicBezTo>
                    <a:cubicBezTo>
                      <a:pt x="50" y="105"/>
                      <a:pt x="48" y="104"/>
                      <a:pt x="47" y="105"/>
                    </a:cubicBezTo>
                    <a:cubicBezTo>
                      <a:pt x="44" y="106"/>
                      <a:pt x="39" y="121"/>
                      <a:pt x="33" y="113"/>
                    </a:cubicBezTo>
                    <a:cubicBezTo>
                      <a:pt x="26" y="105"/>
                      <a:pt x="31" y="97"/>
                      <a:pt x="32" y="91"/>
                    </a:cubicBezTo>
                    <a:cubicBezTo>
                      <a:pt x="33" y="85"/>
                      <a:pt x="32" y="72"/>
                      <a:pt x="32" y="72"/>
                    </a:cubicBezTo>
                    <a:cubicBezTo>
                      <a:pt x="32" y="72"/>
                      <a:pt x="33" y="57"/>
                      <a:pt x="39" y="53"/>
                    </a:cubicBezTo>
                    <a:cubicBezTo>
                      <a:pt x="43" y="51"/>
                      <a:pt x="52" y="51"/>
                      <a:pt x="57" y="52"/>
                    </a:cubicBezTo>
                    <a:cubicBezTo>
                      <a:pt x="57" y="50"/>
                      <a:pt x="57" y="50"/>
                      <a:pt x="57" y="50"/>
                    </a:cubicBezTo>
                    <a:cubicBezTo>
                      <a:pt x="60" y="41"/>
                      <a:pt x="60" y="41"/>
                      <a:pt x="60" y="41"/>
                    </a:cubicBezTo>
                    <a:cubicBezTo>
                      <a:pt x="57" y="11"/>
                      <a:pt x="57" y="11"/>
                      <a:pt x="57" y="11"/>
                    </a:cubicBezTo>
                    <a:cubicBezTo>
                      <a:pt x="67" y="0"/>
                      <a:pt x="67" y="0"/>
                      <a:pt x="67" y="0"/>
                    </a:cubicBezTo>
                    <a:cubicBezTo>
                      <a:pt x="52" y="3"/>
                      <a:pt x="52" y="3"/>
                      <a:pt x="52" y="3"/>
                    </a:cubicBezTo>
                    <a:cubicBezTo>
                      <a:pt x="52" y="3"/>
                      <a:pt x="53" y="13"/>
                      <a:pt x="48" y="20"/>
                    </a:cubicBezTo>
                    <a:cubicBezTo>
                      <a:pt x="43" y="27"/>
                      <a:pt x="34" y="21"/>
                      <a:pt x="34" y="21"/>
                    </a:cubicBezTo>
                    <a:cubicBezTo>
                      <a:pt x="27" y="34"/>
                      <a:pt x="27" y="34"/>
                      <a:pt x="27" y="34"/>
                    </a:cubicBezTo>
                    <a:cubicBezTo>
                      <a:pt x="22" y="39"/>
                      <a:pt x="22" y="39"/>
                      <a:pt x="22" y="39"/>
                    </a:cubicBezTo>
                    <a:cubicBezTo>
                      <a:pt x="23" y="52"/>
                      <a:pt x="27" y="63"/>
                      <a:pt x="27" y="63"/>
                    </a:cubicBezTo>
                    <a:cubicBezTo>
                      <a:pt x="13" y="89"/>
                      <a:pt x="13" y="89"/>
                      <a:pt x="13" y="89"/>
                    </a:cubicBezTo>
                    <a:cubicBezTo>
                      <a:pt x="11" y="105"/>
                      <a:pt x="11" y="105"/>
                      <a:pt x="11" y="105"/>
                    </a:cubicBezTo>
                    <a:lnTo>
                      <a:pt x="0" y="113"/>
                    </a:ln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0" name="Djibouti"/>
              <p:cNvSpPr>
                <a:spLocks/>
              </p:cNvSpPr>
              <p:nvPr/>
            </p:nvSpPr>
            <p:spPr bwMode="gray">
              <a:xfrm>
                <a:off x="6716526" y="3701141"/>
                <a:ext cx="47633" cy="52364"/>
              </a:xfrm>
              <a:custGeom>
                <a:avLst/>
                <a:gdLst>
                  <a:gd name="T0" fmla="*/ 47 w 85"/>
                  <a:gd name="T1" fmla="*/ 18 h 95"/>
                  <a:gd name="T2" fmla="*/ 31 w 85"/>
                  <a:gd name="T3" fmla="*/ 8 h 95"/>
                  <a:gd name="T4" fmla="*/ 13 w 85"/>
                  <a:gd name="T5" fmla="*/ 47 h 95"/>
                  <a:gd name="T6" fmla="*/ 0 w 85"/>
                  <a:gd name="T7" fmla="*/ 56 h 95"/>
                  <a:gd name="T8" fmla="*/ 11 w 85"/>
                  <a:gd name="T9" fmla="*/ 94 h 95"/>
                  <a:gd name="T10" fmla="*/ 36 w 85"/>
                  <a:gd name="T11" fmla="*/ 91 h 95"/>
                  <a:gd name="T12" fmla="*/ 46 w 85"/>
                  <a:gd name="T13" fmla="*/ 84 h 95"/>
                  <a:gd name="T14" fmla="*/ 59 w 85"/>
                  <a:gd name="T15" fmla="*/ 93 h 95"/>
                  <a:gd name="T16" fmla="*/ 60 w 85"/>
                  <a:gd name="T17" fmla="*/ 91 h 95"/>
                  <a:gd name="T18" fmla="*/ 75 w 85"/>
                  <a:gd name="T19" fmla="*/ 71 h 95"/>
                  <a:gd name="T20" fmla="*/ 74 w 85"/>
                  <a:gd name="T21" fmla="*/ 71 h 95"/>
                  <a:gd name="T22" fmla="*/ 67 w 85"/>
                  <a:gd name="T23" fmla="*/ 61 h 95"/>
                  <a:gd name="T24" fmla="*/ 44 w 85"/>
                  <a:gd name="T25" fmla="*/ 63 h 95"/>
                  <a:gd name="T26" fmla="*/ 76 w 85"/>
                  <a:gd name="T27" fmla="*/ 17 h 95"/>
                  <a:gd name="T28" fmla="*/ 63 w 85"/>
                  <a:gd name="T29" fmla="*/ 0 h 95"/>
                  <a:gd name="T30" fmla="*/ 54 w 85"/>
                  <a:gd name="T31" fmla="*/ 6 h 95"/>
                  <a:gd name="T32" fmla="*/ 47 w 85"/>
                  <a:gd name="T33" fmla="*/ 1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95">
                    <a:moveTo>
                      <a:pt x="47" y="18"/>
                    </a:moveTo>
                    <a:cubicBezTo>
                      <a:pt x="31" y="8"/>
                      <a:pt x="31" y="8"/>
                      <a:pt x="31" y="8"/>
                    </a:cubicBezTo>
                    <a:cubicBezTo>
                      <a:pt x="13" y="47"/>
                      <a:pt x="13" y="47"/>
                      <a:pt x="13" y="47"/>
                    </a:cubicBezTo>
                    <a:cubicBezTo>
                      <a:pt x="0" y="56"/>
                      <a:pt x="0" y="56"/>
                      <a:pt x="0" y="56"/>
                    </a:cubicBezTo>
                    <a:cubicBezTo>
                      <a:pt x="0" y="56"/>
                      <a:pt x="3" y="93"/>
                      <a:pt x="11" y="94"/>
                    </a:cubicBezTo>
                    <a:cubicBezTo>
                      <a:pt x="19" y="95"/>
                      <a:pt x="36" y="91"/>
                      <a:pt x="36" y="91"/>
                    </a:cubicBezTo>
                    <a:cubicBezTo>
                      <a:pt x="36" y="91"/>
                      <a:pt x="39" y="83"/>
                      <a:pt x="46" y="84"/>
                    </a:cubicBezTo>
                    <a:cubicBezTo>
                      <a:pt x="50" y="85"/>
                      <a:pt x="55" y="89"/>
                      <a:pt x="59" y="93"/>
                    </a:cubicBezTo>
                    <a:cubicBezTo>
                      <a:pt x="60" y="91"/>
                      <a:pt x="60" y="91"/>
                      <a:pt x="60" y="91"/>
                    </a:cubicBezTo>
                    <a:cubicBezTo>
                      <a:pt x="75" y="71"/>
                      <a:pt x="75" y="71"/>
                      <a:pt x="75" y="71"/>
                    </a:cubicBezTo>
                    <a:cubicBezTo>
                      <a:pt x="74" y="71"/>
                      <a:pt x="74" y="71"/>
                      <a:pt x="74" y="71"/>
                    </a:cubicBezTo>
                    <a:cubicBezTo>
                      <a:pt x="67" y="61"/>
                      <a:pt x="67" y="61"/>
                      <a:pt x="67" y="61"/>
                    </a:cubicBezTo>
                    <a:cubicBezTo>
                      <a:pt x="44" y="63"/>
                      <a:pt x="44" y="63"/>
                      <a:pt x="44" y="63"/>
                    </a:cubicBezTo>
                    <a:cubicBezTo>
                      <a:pt x="44" y="63"/>
                      <a:pt x="85" y="30"/>
                      <a:pt x="76" y="17"/>
                    </a:cubicBezTo>
                    <a:cubicBezTo>
                      <a:pt x="73" y="12"/>
                      <a:pt x="68" y="6"/>
                      <a:pt x="63" y="0"/>
                    </a:cubicBezTo>
                    <a:cubicBezTo>
                      <a:pt x="54" y="6"/>
                      <a:pt x="54" y="6"/>
                      <a:pt x="54" y="6"/>
                    </a:cubicBezTo>
                    <a:lnTo>
                      <a:pt x="47" y="18"/>
                    </a:ln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1" name="Russia"/>
              <p:cNvSpPr>
                <a:spLocks noEditPoints="1"/>
              </p:cNvSpPr>
              <p:nvPr/>
            </p:nvSpPr>
            <p:spPr bwMode="gray">
              <a:xfrm>
                <a:off x="9128359" y="2323829"/>
                <a:ext cx="111144" cy="444294"/>
              </a:xfrm>
              <a:custGeom>
                <a:avLst/>
                <a:gdLst>
                  <a:gd name="T0" fmla="*/ 0 w 199"/>
                  <a:gd name="T1" fmla="*/ 794 h 794"/>
                  <a:gd name="T2" fmla="*/ 9 w 199"/>
                  <a:gd name="T3" fmla="*/ 791 h 794"/>
                  <a:gd name="T4" fmla="*/ 25 w 199"/>
                  <a:gd name="T5" fmla="*/ 764 h 794"/>
                  <a:gd name="T6" fmla="*/ 12 w 199"/>
                  <a:gd name="T7" fmla="*/ 755 h 794"/>
                  <a:gd name="T8" fmla="*/ 0 w 199"/>
                  <a:gd name="T9" fmla="*/ 794 h 794"/>
                  <a:gd name="T10" fmla="*/ 76 w 199"/>
                  <a:gd name="T11" fmla="*/ 712 h 794"/>
                  <a:gd name="T12" fmla="*/ 49 w 199"/>
                  <a:gd name="T13" fmla="*/ 708 h 794"/>
                  <a:gd name="T14" fmla="*/ 36 w 199"/>
                  <a:gd name="T15" fmla="*/ 755 h 794"/>
                  <a:gd name="T16" fmla="*/ 43 w 199"/>
                  <a:gd name="T17" fmla="*/ 757 h 794"/>
                  <a:gd name="T18" fmla="*/ 55 w 199"/>
                  <a:gd name="T19" fmla="*/ 733 h 794"/>
                  <a:gd name="T20" fmla="*/ 88 w 199"/>
                  <a:gd name="T21" fmla="*/ 715 h 794"/>
                  <a:gd name="T22" fmla="*/ 79 w 199"/>
                  <a:gd name="T23" fmla="*/ 699 h 794"/>
                  <a:gd name="T24" fmla="*/ 76 w 199"/>
                  <a:gd name="T25" fmla="*/ 712 h 794"/>
                  <a:gd name="T26" fmla="*/ 128 w 199"/>
                  <a:gd name="T27" fmla="*/ 672 h 794"/>
                  <a:gd name="T28" fmla="*/ 117 w 199"/>
                  <a:gd name="T29" fmla="*/ 697 h 794"/>
                  <a:gd name="T30" fmla="*/ 128 w 199"/>
                  <a:gd name="T31" fmla="*/ 672 h 794"/>
                  <a:gd name="T32" fmla="*/ 189 w 199"/>
                  <a:gd name="T33" fmla="*/ 423 h 794"/>
                  <a:gd name="T34" fmla="*/ 177 w 199"/>
                  <a:gd name="T35" fmla="*/ 434 h 794"/>
                  <a:gd name="T36" fmla="*/ 185 w 199"/>
                  <a:gd name="T37" fmla="*/ 449 h 794"/>
                  <a:gd name="T38" fmla="*/ 173 w 199"/>
                  <a:gd name="T39" fmla="*/ 449 h 794"/>
                  <a:gd name="T40" fmla="*/ 173 w 199"/>
                  <a:gd name="T41" fmla="*/ 469 h 794"/>
                  <a:gd name="T42" fmla="*/ 189 w 199"/>
                  <a:gd name="T43" fmla="*/ 467 h 794"/>
                  <a:gd name="T44" fmla="*/ 198 w 199"/>
                  <a:gd name="T45" fmla="*/ 456 h 794"/>
                  <a:gd name="T46" fmla="*/ 189 w 199"/>
                  <a:gd name="T47" fmla="*/ 437 h 794"/>
                  <a:gd name="T48" fmla="*/ 199 w 199"/>
                  <a:gd name="T49" fmla="*/ 435 h 794"/>
                  <a:gd name="T50" fmla="*/ 189 w 199"/>
                  <a:gd name="T51" fmla="*/ 423 h 794"/>
                  <a:gd name="T52" fmla="*/ 184 w 199"/>
                  <a:gd name="T53" fmla="*/ 513 h 794"/>
                  <a:gd name="T54" fmla="*/ 195 w 199"/>
                  <a:gd name="T55" fmla="*/ 499 h 794"/>
                  <a:gd name="T56" fmla="*/ 178 w 199"/>
                  <a:gd name="T57" fmla="*/ 485 h 794"/>
                  <a:gd name="T58" fmla="*/ 184 w 199"/>
                  <a:gd name="T59" fmla="*/ 513 h 794"/>
                  <a:gd name="T60" fmla="*/ 170 w 199"/>
                  <a:gd name="T61" fmla="*/ 636 h 794"/>
                  <a:gd name="T62" fmla="*/ 171 w 199"/>
                  <a:gd name="T63" fmla="*/ 615 h 794"/>
                  <a:gd name="T64" fmla="*/ 162 w 199"/>
                  <a:gd name="T65" fmla="*/ 632 h 794"/>
                  <a:gd name="T66" fmla="*/ 170 w 199"/>
                  <a:gd name="T67" fmla="*/ 636 h 794"/>
                  <a:gd name="T68" fmla="*/ 169 w 199"/>
                  <a:gd name="T69" fmla="*/ 573 h 794"/>
                  <a:gd name="T70" fmla="*/ 181 w 199"/>
                  <a:gd name="T71" fmla="*/ 571 h 794"/>
                  <a:gd name="T72" fmla="*/ 169 w 199"/>
                  <a:gd name="T73" fmla="*/ 559 h 794"/>
                  <a:gd name="T74" fmla="*/ 169 w 199"/>
                  <a:gd name="T75" fmla="*/ 573 h 794"/>
                  <a:gd name="T76" fmla="*/ 82 w 199"/>
                  <a:gd name="T77" fmla="*/ 14 h 794"/>
                  <a:gd name="T78" fmla="*/ 94 w 199"/>
                  <a:gd name="T79" fmla="*/ 38 h 794"/>
                  <a:gd name="T80" fmla="*/ 114 w 199"/>
                  <a:gd name="T81" fmla="*/ 14 h 794"/>
                  <a:gd name="T82" fmla="*/ 106 w 199"/>
                  <a:gd name="T83" fmla="*/ 0 h 794"/>
                  <a:gd name="T84" fmla="*/ 82 w 199"/>
                  <a:gd name="T85" fmla="*/ 14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9" h="794">
                    <a:moveTo>
                      <a:pt x="0" y="794"/>
                    </a:moveTo>
                    <a:cubicBezTo>
                      <a:pt x="9" y="791"/>
                      <a:pt x="9" y="791"/>
                      <a:pt x="9" y="791"/>
                    </a:cubicBezTo>
                    <a:cubicBezTo>
                      <a:pt x="25" y="764"/>
                      <a:pt x="25" y="764"/>
                      <a:pt x="25" y="764"/>
                    </a:cubicBezTo>
                    <a:cubicBezTo>
                      <a:pt x="12" y="755"/>
                      <a:pt x="12" y="755"/>
                      <a:pt x="12" y="755"/>
                    </a:cubicBezTo>
                    <a:lnTo>
                      <a:pt x="0" y="794"/>
                    </a:lnTo>
                    <a:close/>
                    <a:moveTo>
                      <a:pt x="76" y="712"/>
                    </a:moveTo>
                    <a:cubicBezTo>
                      <a:pt x="49" y="708"/>
                      <a:pt x="49" y="708"/>
                      <a:pt x="49" y="708"/>
                    </a:cubicBezTo>
                    <a:cubicBezTo>
                      <a:pt x="36" y="755"/>
                      <a:pt x="36" y="755"/>
                      <a:pt x="36" y="755"/>
                    </a:cubicBezTo>
                    <a:cubicBezTo>
                      <a:pt x="43" y="757"/>
                      <a:pt x="43" y="757"/>
                      <a:pt x="43" y="757"/>
                    </a:cubicBezTo>
                    <a:cubicBezTo>
                      <a:pt x="55" y="733"/>
                      <a:pt x="55" y="733"/>
                      <a:pt x="55" y="733"/>
                    </a:cubicBezTo>
                    <a:cubicBezTo>
                      <a:pt x="88" y="715"/>
                      <a:pt x="88" y="715"/>
                      <a:pt x="88" y="715"/>
                    </a:cubicBezTo>
                    <a:cubicBezTo>
                      <a:pt x="79" y="699"/>
                      <a:pt x="79" y="699"/>
                      <a:pt x="79" y="699"/>
                    </a:cubicBezTo>
                    <a:lnTo>
                      <a:pt x="76" y="712"/>
                    </a:lnTo>
                    <a:close/>
                    <a:moveTo>
                      <a:pt x="128" y="672"/>
                    </a:moveTo>
                    <a:cubicBezTo>
                      <a:pt x="119" y="670"/>
                      <a:pt x="109" y="694"/>
                      <a:pt x="117" y="697"/>
                    </a:cubicBezTo>
                    <a:cubicBezTo>
                      <a:pt x="128" y="701"/>
                      <a:pt x="138" y="675"/>
                      <a:pt x="128" y="672"/>
                    </a:cubicBezTo>
                    <a:close/>
                    <a:moveTo>
                      <a:pt x="189" y="423"/>
                    </a:moveTo>
                    <a:cubicBezTo>
                      <a:pt x="177" y="434"/>
                      <a:pt x="177" y="434"/>
                      <a:pt x="177" y="434"/>
                    </a:cubicBezTo>
                    <a:cubicBezTo>
                      <a:pt x="185" y="449"/>
                      <a:pt x="185" y="449"/>
                      <a:pt x="185" y="449"/>
                    </a:cubicBezTo>
                    <a:cubicBezTo>
                      <a:pt x="173" y="449"/>
                      <a:pt x="173" y="449"/>
                      <a:pt x="173" y="449"/>
                    </a:cubicBezTo>
                    <a:cubicBezTo>
                      <a:pt x="173" y="469"/>
                      <a:pt x="173" y="469"/>
                      <a:pt x="173" y="469"/>
                    </a:cubicBezTo>
                    <a:cubicBezTo>
                      <a:pt x="189" y="467"/>
                      <a:pt x="189" y="467"/>
                      <a:pt x="189" y="467"/>
                    </a:cubicBezTo>
                    <a:cubicBezTo>
                      <a:pt x="198" y="456"/>
                      <a:pt x="198" y="456"/>
                      <a:pt x="198" y="456"/>
                    </a:cubicBezTo>
                    <a:cubicBezTo>
                      <a:pt x="189" y="437"/>
                      <a:pt x="189" y="437"/>
                      <a:pt x="189" y="437"/>
                    </a:cubicBezTo>
                    <a:cubicBezTo>
                      <a:pt x="199" y="435"/>
                      <a:pt x="199" y="435"/>
                      <a:pt x="199" y="435"/>
                    </a:cubicBezTo>
                    <a:lnTo>
                      <a:pt x="189" y="423"/>
                    </a:lnTo>
                    <a:close/>
                    <a:moveTo>
                      <a:pt x="184" y="513"/>
                    </a:moveTo>
                    <a:cubicBezTo>
                      <a:pt x="195" y="499"/>
                      <a:pt x="195" y="499"/>
                      <a:pt x="195" y="499"/>
                    </a:cubicBezTo>
                    <a:cubicBezTo>
                      <a:pt x="178" y="485"/>
                      <a:pt x="178" y="485"/>
                      <a:pt x="178" y="485"/>
                    </a:cubicBezTo>
                    <a:lnTo>
                      <a:pt x="184" y="513"/>
                    </a:lnTo>
                    <a:close/>
                    <a:moveTo>
                      <a:pt x="170" y="636"/>
                    </a:moveTo>
                    <a:cubicBezTo>
                      <a:pt x="171" y="615"/>
                      <a:pt x="171" y="615"/>
                      <a:pt x="171" y="615"/>
                    </a:cubicBezTo>
                    <a:cubicBezTo>
                      <a:pt x="162" y="632"/>
                      <a:pt x="162" y="632"/>
                      <a:pt x="162" y="632"/>
                    </a:cubicBezTo>
                    <a:lnTo>
                      <a:pt x="170" y="636"/>
                    </a:lnTo>
                    <a:close/>
                    <a:moveTo>
                      <a:pt x="169" y="573"/>
                    </a:moveTo>
                    <a:cubicBezTo>
                      <a:pt x="181" y="571"/>
                      <a:pt x="181" y="571"/>
                      <a:pt x="181" y="571"/>
                    </a:cubicBezTo>
                    <a:cubicBezTo>
                      <a:pt x="169" y="559"/>
                      <a:pt x="169" y="559"/>
                      <a:pt x="169" y="559"/>
                    </a:cubicBezTo>
                    <a:lnTo>
                      <a:pt x="169" y="573"/>
                    </a:lnTo>
                    <a:close/>
                    <a:moveTo>
                      <a:pt x="82" y="14"/>
                    </a:moveTo>
                    <a:cubicBezTo>
                      <a:pt x="94" y="38"/>
                      <a:pt x="94" y="38"/>
                      <a:pt x="94" y="38"/>
                    </a:cubicBezTo>
                    <a:cubicBezTo>
                      <a:pt x="114" y="14"/>
                      <a:pt x="114" y="14"/>
                      <a:pt x="114" y="14"/>
                    </a:cubicBezTo>
                    <a:cubicBezTo>
                      <a:pt x="106" y="0"/>
                      <a:pt x="106" y="0"/>
                      <a:pt x="106" y="0"/>
                    </a:cubicBezTo>
                    <a:lnTo>
                      <a:pt x="82" y="14"/>
                    </a:ln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2" name="Japan"/>
              <p:cNvSpPr>
                <a:spLocks noEditPoints="1"/>
              </p:cNvSpPr>
              <p:nvPr/>
            </p:nvSpPr>
            <p:spPr bwMode="gray">
              <a:xfrm>
                <a:off x="8817155" y="2711000"/>
                <a:ext cx="331845" cy="644228"/>
              </a:xfrm>
              <a:custGeom>
                <a:avLst/>
                <a:gdLst>
                  <a:gd name="T0" fmla="*/ 529 w 591"/>
                  <a:gd name="T1" fmla="*/ 401 h 1153"/>
                  <a:gd name="T2" fmla="*/ 547 w 591"/>
                  <a:gd name="T3" fmla="*/ 349 h 1153"/>
                  <a:gd name="T4" fmla="*/ 492 w 591"/>
                  <a:gd name="T5" fmla="*/ 276 h 1153"/>
                  <a:gd name="T6" fmla="*/ 448 w 591"/>
                  <a:gd name="T7" fmla="*/ 241 h 1153"/>
                  <a:gd name="T8" fmla="*/ 441 w 591"/>
                  <a:gd name="T9" fmla="*/ 258 h 1153"/>
                  <a:gd name="T10" fmla="*/ 418 w 591"/>
                  <a:gd name="T11" fmla="*/ 264 h 1153"/>
                  <a:gd name="T12" fmla="*/ 456 w 591"/>
                  <a:gd name="T13" fmla="*/ 373 h 1153"/>
                  <a:gd name="T14" fmla="*/ 443 w 591"/>
                  <a:gd name="T15" fmla="*/ 450 h 1153"/>
                  <a:gd name="T16" fmla="*/ 383 w 591"/>
                  <a:gd name="T17" fmla="*/ 448 h 1153"/>
                  <a:gd name="T18" fmla="*/ 367 w 591"/>
                  <a:gd name="T19" fmla="*/ 514 h 1153"/>
                  <a:gd name="T20" fmla="*/ 259 w 591"/>
                  <a:gd name="T21" fmla="*/ 546 h 1153"/>
                  <a:gd name="T22" fmla="*/ 179 w 591"/>
                  <a:gd name="T23" fmla="*/ 601 h 1153"/>
                  <a:gd name="T24" fmla="*/ 241 w 591"/>
                  <a:gd name="T25" fmla="*/ 607 h 1153"/>
                  <a:gd name="T26" fmla="*/ 331 w 591"/>
                  <a:gd name="T27" fmla="*/ 584 h 1153"/>
                  <a:gd name="T28" fmla="*/ 407 w 591"/>
                  <a:gd name="T29" fmla="*/ 654 h 1153"/>
                  <a:gd name="T30" fmla="*/ 415 w 591"/>
                  <a:gd name="T31" fmla="*/ 583 h 1153"/>
                  <a:gd name="T32" fmla="*/ 464 w 591"/>
                  <a:gd name="T33" fmla="*/ 585 h 1153"/>
                  <a:gd name="T34" fmla="*/ 528 w 591"/>
                  <a:gd name="T35" fmla="*/ 556 h 1153"/>
                  <a:gd name="T36" fmla="*/ 578 w 591"/>
                  <a:gd name="T37" fmla="*/ 538 h 1153"/>
                  <a:gd name="T38" fmla="*/ 299 w 591"/>
                  <a:gd name="T39" fmla="*/ 628 h 1153"/>
                  <a:gd name="T40" fmla="*/ 276 w 591"/>
                  <a:gd name="T41" fmla="*/ 674 h 1153"/>
                  <a:gd name="T42" fmla="*/ 358 w 591"/>
                  <a:gd name="T43" fmla="*/ 638 h 1153"/>
                  <a:gd name="T44" fmla="*/ 256 w 591"/>
                  <a:gd name="T45" fmla="*/ 689 h 1153"/>
                  <a:gd name="T46" fmla="*/ 184 w 591"/>
                  <a:gd name="T47" fmla="*/ 634 h 1153"/>
                  <a:gd name="T48" fmla="*/ 174 w 591"/>
                  <a:gd name="T49" fmla="*/ 687 h 1153"/>
                  <a:gd name="T50" fmla="*/ 182 w 591"/>
                  <a:gd name="T51" fmla="*/ 727 h 1153"/>
                  <a:gd name="T52" fmla="*/ 233 w 591"/>
                  <a:gd name="T53" fmla="*/ 780 h 1153"/>
                  <a:gd name="T54" fmla="*/ 172 w 591"/>
                  <a:gd name="T55" fmla="*/ 718 h 1153"/>
                  <a:gd name="T56" fmla="*/ 432 w 591"/>
                  <a:gd name="T57" fmla="*/ 423 h 1153"/>
                  <a:gd name="T58" fmla="*/ 411 w 591"/>
                  <a:gd name="T59" fmla="*/ 400 h 1153"/>
                  <a:gd name="T60" fmla="*/ 374 w 591"/>
                  <a:gd name="T61" fmla="*/ 72 h 1153"/>
                  <a:gd name="T62" fmla="*/ 354 w 591"/>
                  <a:gd name="T63" fmla="*/ 123 h 1153"/>
                  <a:gd name="T64" fmla="*/ 390 w 591"/>
                  <a:gd name="T65" fmla="*/ 198 h 1153"/>
                  <a:gd name="T66" fmla="*/ 437 w 591"/>
                  <a:gd name="T67" fmla="*/ 205 h 1153"/>
                  <a:gd name="T68" fmla="*/ 409 w 591"/>
                  <a:gd name="T69" fmla="*/ 179 h 1153"/>
                  <a:gd name="T70" fmla="*/ 557 w 591"/>
                  <a:gd name="T71" fmla="*/ 147 h 1153"/>
                  <a:gd name="T72" fmla="*/ 523 w 591"/>
                  <a:gd name="T73" fmla="*/ 96 h 1153"/>
                  <a:gd name="T74" fmla="*/ 194 w 591"/>
                  <a:gd name="T75" fmla="*/ 984 h 1153"/>
                  <a:gd name="T76" fmla="*/ 208 w 591"/>
                  <a:gd name="T77" fmla="*/ 933 h 1153"/>
                  <a:gd name="T78" fmla="*/ 208 w 591"/>
                  <a:gd name="T79" fmla="*/ 933 h 1153"/>
                  <a:gd name="T80" fmla="*/ 230 w 591"/>
                  <a:gd name="T81" fmla="*/ 810 h 1153"/>
                  <a:gd name="T82" fmla="*/ 252 w 591"/>
                  <a:gd name="T83" fmla="*/ 792 h 1153"/>
                  <a:gd name="T84" fmla="*/ 252 w 591"/>
                  <a:gd name="T85" fmla="*/ 792 h 1153"/>
                  <a:gd name="T86" fmla="*/ 32 w 591"/>
                  <a:gd name="T87" fmla="*/ 1144 h 1153"/>
                  <a:gd name="T88" fmla="*/ 90 w 591"/>
                  <a:gd name="T89" fmla="*/ 1125 h 1153"/>
                  <a:gd name="T90" fmla="*/ 16 w 591"/>
                  <a:gd name="T91" fmla="*/ 1134 h 1153"/>
                  <a:gd name="T92" fmla="*/ 184 w 591"/>
                  <a:gd name="T93" fmla="*/ 1008 h 1153"/>
                  <a:gd name="T94" fmla="*/ 198 w 591"/>
                  <a:gd name="T95" fmla="*/ 1014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1153">
                    <a:moveTo>
                      <a:pt x="591" y="531"/>
                    </a:moveTo>
                    <a:cubicBezTo>
                      <a:pt x="591" y="531"/>
                      <a:pt x="559" y="513"/>
                      <a:pt x="560" y="499"/>
                    </a:cubicBezTo>
                    <a:cubicBezTo>
                      <a:pt x="561" y="485"/>
                      <a:pt x="562" y="459"/>
                      <a:pt x="556" y="447"/>
                    </a:cubicBezTo>
                    <a:cubicBezTo>
                      <a:pt x="550" y="435"/>
                      <a:pt x="526" y="418"/>
                      <a:pt x="529" y="401"/>
                    </a:cubicBezTo>
                    <a:cubicBezTo>
                      <a:pt x="532" y="384"/>
                      <a:pt x="548" y="389"/>
                      <a:pt x="548" y="389"/>
                    </a:cubicBezTo>
                    <a:cubicBezTo>
                      <a:pt x="545" y="362"/>
                      <a:pt x="545" y="362"/>
                      <a:pt x="545" y="362"/>
                    </a:cubicBezTo>
                    <a:cubicBezTo>
                      <a:pt x="537" y="356"/>
                      <a:pt x="537" y="356"/>
                      <a:pt x="537" y="356"/>
                    </a:cubicBezTo>
                    <a:cubicBezTo>
                      <a:pt x="547" y="349"/>
                      <a:pt x="547" y="349"/>
                      <a:pt x="547" y="349"/>
                    </a:cubicBezTo>
                    <a:cubicBezTo>
                      <a:pt x="547" y="349"/>
                      <a:pt x="542" y="331"/>
                      <a:pt x="538" y="321"/>
                    </a:cubicBezTo>
                    <a:cubicBezTo>
                      <a:pt x="534" y="311"/>
                      <a:pt x="520" y="303"/>
                      <a:pt x="520" y="303"/>
                    </a:cubicBezTo>
                    <a:cubicBezTo>
                      <a:pt x="516" y="290"/>
                      <a:pt x="516" y="290"/>
                      <a:pt x="516" y="290"/>
                    </a:cubicBezTo>
                    <a:cubicBezTo>
                      <a:pt x="516" y="290"/>
                      <a:pt x="501" y="283"/>
                      <a:pt x="492" y="276"/>
                    </a:cubicBezTo>
                    <a:cubicBezTo>
                      <a:pt x="483" y="269"/>
                      <a:pt x="468" y="253"/>
                      <a:pt x="468" y="244"/>
                    </a:cubicBezTo>
                    <a:cubicBezTo>
                      <a:pt x="468" y="235"/>
                      <a:pt x="465" y="231"/>
                      <a:pt x="465" y="231"/>
                    </a:cubicBezTo>
                    <a:cubicBezTo>
                      <a:pt x="465" y="231"/>
                      <a:pt x="442" y="214"/>
                      <a:pt x="439" y="226"/>
                    </a:cubicBezTo>
                    <a:cubicBezTo>
                      <a:pt x="436" y="238"/>
                      <a:pt x="448" y="241"/>
                      <a:pt x="448" y="241"/>
                    </a:cubicBezTo>
                    <a:cubicBezTo>
                      <a:pt x="455" y="237"/>
                      <a:pt x="455" y="237"/>
                      <a:pt x="455" y="237"/>
                    </a:cubicBezTo>
                    <a:cubicBezTo>
                      <a:pt x="455" y="237"/>
                      <a:pt x="463" y="256"/>
                      <a:pt x="459" y="256"/>
                    </a:cubicBezTo>
                    <a:cubicBezTo>
                      <a:pt x="455" y="256"/>
                      <a:pt x="450" y="249"/>
                      <a:pt x="450" y="249"/>
                    </a:cubicBezTo>
                    <a:cubicBezTo>
                      <a:pt x="441" y="258"/>
                      <a:pt x="441" y="258"/>
                      <a:pt x="441" y="258"/>
                    </a:cubicBezTo>
                    <a:cubicBezTo>
                      <a:pt x="428" y="237"/>
                      <a:pt x="428" y="237"/>
                      <a:pt x="428" y="237"/>
                    </a:cubicBezTo>
                    <a:cubicBezTo>
                      <a:pt x="416" y="237"/>
                      <a:pt x="416" y="237"/>
                      <a:pt x="416" y="237"/>
                    </a:cubicBezTo>
                    <a:cubicBezTo>
                      <a:pt x="430" y="261"/>
                      <a:pt x="430" y="261"/>
                      <a:pt x="430" y="261"/>
                    </a:cubicBezTo>
                    <a:cubicBezTo>
                      <a:pt x="418" y="264"/>
                      <a:pt x="418" y="264"/>
                      <a:pt x="418" y="264"/>
                    </a:cubicBezTo>
                    <a:cubicBezTo>
                      <a:pt x="437" y="296"/>
                      <a:pt x="437" y="296"/>
                      <a:pt x="437" y="296"/>
                    </a:cubicBezTo>
                    <a:cubicBezTo>
                      <a:pt x="430" y="304"/>
                      <a:pt x="430" y="304"/>
                      <a:pt x="430" y="304"/>
                    </a:cubicBezTo>
                    <a:cubicBezTo>
                      <a:pt x="430" y="304"/>
                      <a:pt x="466" y="322"/>
                      <a:pt x="464" y="337"/>
                    </a:cubicBezTo>
                    <a:cubicBezTo>
                      <a:pt x="462" y="352"/>
                      <a:pt x="456" y="373"/>
                      <a:pt x="456" y="373"/>
                    </a:cubicBezTo>
                    <a:cubicBezTo>
                      <a:pt x="454" y="391"/>
                      <a:pt x="454" y="391"/>
                      <a:pt x="454" y="391"/>
                    </a:cubicBezTo>
                    <a:cubicBezTo>
                      <a:pt x="454" y="391"/>
                      <a:pt x="475" y="404"/>
                      <a:pt x="465" y="411"/>
                    </a:cubicBezTo>
                    <a:cubicBezTo>
                      <a:pt x="455" y="418"/>
                      <a:pt x="447" y="414"/>
                      <a:pt x="447" y="414"/>
                    </a:cubicBezTo>
                    <a:cubicBezTo>
                      <a:pt x="447" y="414"/>
                      <a:pt x="454" y="444"/>
                      <a:pt x="443" y="450"/>
                    </a:cubicBezTo>
                    <a:cubicBezTo>
                      <a:pt x="432" y="456"/>
                      <a:pt x="409" y="464"/>
                      <a:pt x="409" y="464"/>
                    </a:cubicBezTo>
                    <a:cubicBezTo>
                      <a:pt x="409" y="473"/>
                      <a:pt x="409" y="473"/>
                      <a:pt x="409" y="473"/>
                    </a:cubicBezTo>
                    <a:cubicBezTo>
                      <a:pt x="409" y="473"/>
                      <a:pt x="398" y="477"/>
                      <a:pt x="389" y="467"/>
                    </a:cubicBezTo>
                    <a:cubicBezTo>
                      <a:pt x="380" y="457"/>
                      <a:pt x="383" y="448"/>
                      <a:pt x="383" y="448"/>
                    </a:cubicBezTo>
                    <a:cubicBezTo>
                      <a:pt x="386" y="435"/>
                      <a:pt x="386" y="435"/>
                      <a:pt x="386" y="435"/>
                    </a:cubicBezTo>
                    <a:cubicBezTo>
                      <a:pt x="386" y="435"/>
                      <a:pt x="360" y="440"/>
                      <a:pt x="364" y="450"/>
                    </a:cubicBezTo>
                    <a:cubicBezTo>
                      <a:pt x="368" y="460"/>
                      <a:pt x="381" y="474"/>
                      <a:pt x="379" y="481"/>
                    </a:cubicBezTo>
                    <a:cubicBezTo>
                      <a:pt x="377" y="488"/>
                      <a:pt x="363" y="504"/>
                      <a:pt x="367" y="514"/>
                    </a:cubicBezTo>
                    <a:cubicBezTo>
                      <a:pt x="371" y="524"/>
                      <a:pt x="384" y="539"/>
                      <a:pt x="374" y="540"/>
                    </a:cubicBezTo>
                    <a:cubicBezTo>
                      <a:pt x="364" y="541"/>
                      <a:pt x="338" y="529"/>
                      <a:pt x="329" y="530"/>
                    </a:cubicBezTo>
                    <a:cubicBezTo>
                      <a:pt x="320" y="531"/>
                      <a:pt x="281" y="546"/>
                      <a:pt x="278" y="546"/>
                    </a:cubicBezTo>
                    <a:cubicBezTo>
                      <a:pt x="275" y="546"/>
                      <a:pt x="259" y="546"/>
                      <a:pt x="259" y="546"/>
                    </a:cubicBezTo>
                    <a:cubicBezTo>
                      <a:pt x="251" y="538"/>
                      <a:pt x="251" y="538"/>
                      <a:pt x="251" y="538"/>
                    </a:cubicBezTo>
                    <a:cubicBezTo>
                      <a:pt x="229" y="555"/>
                      <a:pt x="229" y="555"/>
                      <a:pt x="229" y="555"/>
                    </a:cubicBezTo>
                    <a:cubicBezTo>
                      <a:pt x="229" y="555"/>
                      <a:pt x="202" y="600"/>
                      <a:pt x="198" y="600"/>
                    </a:cubicBezTo>
                    <a:cubicBezTo>
                      <a:pt x="194" y="600"/>
                      <a:pt x="179" y="601"/>
                      <a:pt x="179" y="601"/>
                    </a:cubicBezTo>
                    <a:cubicBezTo>
                      <a:pt x="179" y="601"/>
                      <a:pt x="184" y="625"/>
                      <a:pt x="191" y="625"/>
                    </a:cubicBezTo>
                    <a:cubicBezTo>
                      <a:pt x="198" y="625"/>
                      <a:pt x="210" y="621"/>
                      <a:pt x="210" y="621"/>
                    </a:cubicBezTo>
                    <a:cubicBezTo>
                      <a:pt x="210" y="621"/>
                      <a:pt x="229" y="632"/>
                      <a:pt x="234" y="630"/>
                    </a:cubicBezTo>
                    <a:cubicBezTo>
                      <a:pt x="239" y="628"/>
                      <a:pt x="241" y="607"/>
                      <a:pt x="241" y="607"/>
                    </a:cubicBezTo>
                    <a:cubicBezTo>
                      <a:pt x="256" y="615"/>
                      <a:pt x="256" y="615"/>
                      <a:pt x="256" y="615"/>
                    </a:cubicBezTo>
                    <a:cubicBezTo>
                      <a:pt x="256" y="615"/>
                      <a:pt x="290" y="598"/>
                      <a:pt x="295" y="595"/>
                    </a:cubicBezTo>
                    <a:cubicBezTo>
                      <a:pt x="300" y="592"/>
                      <a:pt x="313" y="601"/>
                      <a:pt x="321" y="600"/>
                    </a:cubicBezTo>
                    <a:cubicBezTo>
                      <a:pt x="329" y="599"/>
                      <a:pt x="314" y="584"/>
                      <a:pt x="331" y="584"/>
                    </a:cubicBezTo>
                    <a:cubicBezTo>
                      <a:pt x="348" y="584"/>
                      <a:pt x="352" y="593"/>
                      <a:pt x="352" y="593"/>
                    </a:cubicBezTo>
                    <a:cubicBezTo>
                      <a:pt x="352" y="593"/>
                      <a:pt x="372" y="580"/>
                      <a:pt x="376" y="588"/>
                    </a:cubicBezTo>
                    <a:cubicBezTo>
                      <a:pt x="380" y="596"/>
                      <a:pt x="367" y="615"/>
                      <a:pt x="367" y="615"/>
                    </a:cubicBezTo>
                    <a:cubicBezTo>
                      <a:pt x="367" y="615"/>
                      <a:pt x="387" y="654"/>
                      <a:pt x="407" y="654"/>
                    </a:cubicBezTo>
                    <a:cubicBezTo>
                      <a:pt x="427" y="654"/>
                      <a:pt x="425" y="616"/>
                      <a:pt x="425" y="616"/>
                    </a:cubicBezTo>
                    <a:cubicBezTo>
                      <a:pt x="447" y="612"/>
                      <a:pt x="447" y="612"/>
                      <a:pt x="447" y="612"/>
                    </a:cubicBezTo>
                    <a:cubicBezTo>
                      <a:pt x="447" y="612"/>
                      <a:pt x="430" y="592"/>
                      <a:pt x="427" y="591"/>
                    </a:cubicBezTo>
                    <a:cubicBezTo>
                      <a:pt x="424" y="590"/>
                      <a:pt x="415" y="583"/>
                      <a:pt x="415" y="583"/>
                    </a:cubicBezTo>
                    <a:cubicBezTo>
                      <a:pt x="426" y="568"/>
                      <a:pt x="426" y="568"/>
                      <a:pt x="426" y="568"/>
                    </a:cubicBezTo>
                    <a:cubicBezTo>
                      <a:pt x="435" y="567"/>
                      <a:pt x="429" y="581"/>
                      <a:pt x="439" y="581"/>
                    </a:cubicBezTo>
                    <a:cubicBezTo>
                      <a:pt x="449" y="581"/>
                      <a:pt x="452" y="594"/>
                      <a:pt x="452" y="594"/>
                    </a:cubicBezTo>
                    <a:cubicBezTo>
                      <a:pt x="464" y="585"/>
                      <a:pt x="464" y="585"/>
                      <a:pt x="464" y="585"/>
                    </a:cubicBezTo>
                    <a:cubicBezTo>
                      <a:pt x="464" y="585"/>
                      <a:pt x="479" y="593"/>
                      <a:pt x="494" y="589"/>
                    </a:cubicBezTo>
                    <a:cubicBezTo>
                      <a:pt x="509" y="585"/>
                      <a:pt x="491" y="564"/>
                      <a:pt x="508" y="566"/>
                    </a:cubicBezTo>
                    <a:cubicBezTo>
                      <a:pt x="525" y="568"/>
                      <a:pt x="516" y="596"/>
                      <a:pt x="527" y="590"/>
                    </a:cubicBezTo>
                    <a:cubicBezTo>
                      <a:pt x="538" y="584"/>
                      <a:pt x="520" y="561"/>
                      <a:pt x="528" y="556"/>
                    </a:cubicBezTo>
                    <a:cubicBezTo>
                      <a:pt x="536" y="551"/>
                      <a:pt x="541" y="553"/>
                      <a:pt x="541" y="553"/>
                    </a:cubicBezTo>
                    <a:cubicBezTo>
                      <a:pt x="541" y="553"/>
                      <a:pt x="543" y="522"/>
                      <a:pt x="555" y="534"/>
                    </a:cubicBezTo>
                    <a:cubicBezTo>
                      <a:pt x="567" y="546"/>
                      <a:pt x="548" y="571"/>
                      <a:pt x="568" y="570"/>
                    </a:cubicBezTo>
                    <a:cubicBezTo>
                      <a:pt x="588" y="569"/>
                      <a:pt x="578" y="538"/>
                      <a:pt x="578" y="538"/>
                    </a:cubicBezTo>
                    <a:lnTo>
                      <a:pt x="591" y="531"/>
                    </a:lnTo>
                    <a:close/>
                    <a:moveTo>
                      <a:pt x="338" y="618"/>
                    </a:moveTo>
                    <a:cubicBezTo>
                      <a:pt x="338" y="618"/>
                      <a:pt x="321" y="605"/>
                      <a:pt x="312" y="606"/>
                    </a:cubicBezTo>
                    <a:cubicBezTo>
                      <a:pt x="292" y="608"/>
                      <a:pt x="299" y="628"/>
                      <a:pt x="299" y="628"/>
                    </a:cubicBezTo>
                    <a:cubicBezTo>
                      <a:pt x="299" y="628"/>
                      <a:pt x="282" y="622"/>
                      <a:pt x="272" y="624"/>
                    </a:cubicBezTo>
                    <a:cubicBezTo>
                      <a:pt x="262" y="626"/>
                      <a:pt x="269" y="648"/>
                      <a:pt x="269" y="648"/>
                    </a:cubicBezTo>
                    <a:cubicBezTo>
                      <a:pt x="257" y="659"/>
                      <a:pt x="257" y="659"/>
                      <a:pt x="257" y="659"/>
                    </a:cubicBezTo>
                    <a:cubicBezTo>
                      <a:pt x="257" y="659"/>
                      <a:pt x="270" y="667"/>
                      <a:pt x="276" y="674"/>
                    </a:cubicBezTo>
                    <a:cubicBezTo>
                      <a:pt x="282" y="681"/>
                      <a:pt x="305" y="695"/>
                      <a:pt x="305" y="695"/>
                    </a:cubicBezTo>
                    <a:cubicBezTo>
                      <a:pt x="305" y="695"/>
                      <a:pt x="299" y="664"/>
                      <a:pt x="314" y="654"/>
                    </a:cubicBezTo>
                    <a:cubicBezTo>
                      <a:pt x="329" y="644"/>
                      <a:pt x="351" y="672"/>
                      <a:pt x="351" y="672"/>
                    </a:cubicBezTo>
                    <a:cubicBezTo>
                      <a:pt x="351" y="672"/>
                      <a:pt x="356" y="650"/>
                      <a:pt x="358" y="638"/>
                    </a:cubicBezTo>
                    <a:cubicBezTo>
                      <a:pt x="360" y="626"/>
                      <a:pt x="351" y="615"/>
                      <a:pt x="351" y="615"/>
                    </a:cubicBezTo>
                    <a:lnTo>
                      <a:pt x="338" y="618"/>
                    </a:lnTo>
                    <a:close/>
                    <a:moveTo>
                      <a:pt x="241" y="709"/>
                    </a:moveTo>
                    <a:cubicBezTo>
                      <a:pt x="241" y="698"/>
                      <a:pt x="256" y="689"/>
                      <a:pt x="256" y="689"/>
                    </a:cubicBezTo>
                    <a:cubicBezTo>
                      <a:pt x="255" y="677"/>
                      <a:pt x="232" y="662"/>
                      <a:pt x="232" y="662"/>
                    </a:cubicBezTo>
                    <a:cubicBezTo>
                      <a:pt x="232" y="662"/>
                      <a:pt x="231" y="652"/>
                      <a:pt x="224" y="649"/>
                    </a:cubicBezTo>
                    <a:cubicBezTo>
                      <a:pt x="217" y="646"/>
                      <a:pt x="212" y="648"/>
                      <a:pt x="212" y="648"/>
                    </a:cubicBezTo>
                    <a:cubicBezTo>
                      <a:pt x="212" y="648"/>
                      <a:pt x="191" y="634"/>
                      <a:pt x="184" y="634"/>
                    </a:cubicBezTo>
                    <a:cubicBezTo>
                      <a:pt x="177" y="634"/>
                      <a:pt x="168" y="646"/>
                      <a:pt x="168" y="646"/>
                    </a:cubicBezTo>
                    <a:cubicBezTo>
                      <a:pt x="143" y="660"/>
                      <a:pt x="143" y="660"/>
                      <a:pt x="143" y="660"/>
                    </a:cubicBezTo>
                    <a:cubicBezTo>
                      <a:pt x="162" y="693"/>
                      <a:pt x="162" y="693"/>
                      <a:pt x="162" y="693"/>
                    </a:cubicBezTo>
                    <a:cubicBezTo>
                      <a:pt x="174" y="687"/>
                      <a:pt x="174" y="687"/>
                      <a:pt x="174" y="687"/>
                    </a:cubicBezTo>
                    <a:cubicBezTo>
                      <a:pt x="174" y="687"/>
                      <a:pt x="167" y="668"/>
                      <a:pt x="175" y="672"/>
                    </a:cubicBezTo>
                    <a:cubicBezTo>
                      <a:pt x="183" y="676"/>
                      <a:pt x="195" y="697"/>
                      <a:pt x="195" y="697"/>
                    </a:cubicBezTo>
                    <a:cubicBezTo>
                      <a:pt x="194" y="722"/>
                      <a:pt x="194" y="722"/>
                      <a:pt x="194" y="722"/>
                    </a:cubicBezTo>
                    <a:cubicBezTo>
                      <a:pt x="182" y="727"/>
                      <a:pt x="182" y="727"/>
                      <a:pt x="182" y="727"/>
                    </a:cubicBezTo>
                    <a:cubicBezTo>
                      <a:pt x="182" y="727"/>
                      <a:pt x="193" y="774"/>
                      <a:pt x="203" y="776"/>
                    </a:cubicBezTo>
                    <a:cubicBezTo>
                      <a:pt x="213" y="778"/>
                      <a:pt x="211" y="746"/>
                      <a:pt x="211" y="746"/>
                    </a:cubicBezTo>
                    <a:cubicBezTo>
                      <a:pt x="232" y="753"/>
                      <a:pt x="232" y="753"/>
                      <a:pt x="232" y="753"/>
                    </a:cubicBezTo>
                    <a:cubicBezTo>
                      <a:pt x="232" y="753"/>
                      <a:pt x="229" y="780"/>
                      <a:pt x="233" y="780"/>
                    </a:cubicBezTo>
                    <a:cubicBezTo>
                      <a:pt x="237" y="780"/>
                      <a:pt x="251" y="756"/>
                      <a:pt x="251" y="756"/>
                    </a:cubicBezTo>
                    <a:cubicBezTo>
                      <a:pt x="251" y="756"/>
                      <a:pt x="241" y="720"/>
                      <a:pt x="241" y="709"/>
                    </a:cubicBezTo>
                    <a:close/>
                    <a:moveTo>
                      <a:pt x="183" y="693"/>
                    </a:moveTo>
                    <a:cubicBezTo>
                      <a:pt x="172" y="718"/>
                      <a:pt x="172" y="718"/>
                      <a:pt x="172" y="718"/>
                    </a:cubicBezTo>
                    <a:cubicBezTo>
                      <a:pt x="184" y="715"/>
                      <a:pt x="184" y="715"/>
                      <a:pt x="184" y="715"/>
                    </a:cubicBezTo>
                    <a:lnTo>
                      <a:pt x="183" y="693"/>
                    </a:lnTo>
                    <a:close/>
                    <a:moveTo>
                      <a:pt x="424" y="424"/>
                    </a:moveTo>
                    <a:cubicBezTo>
                      <a:pt x="432" y="423"/>
                      <a:pt x="432" y="423"/>
                      <a:pt x="432" y="423"/>
                    </a:cubicBezTo>
                    <a:cubicBezTo>
                      <a:pt x="431" y="407"/>
                      <a:pt x="431" y="407"/>
                      <a:pt x="431" y="407"/>
                    </a:cubicBezTo>
                    <a:cubicBezTo>
                      <a:pt x="425" y="405"/>
                      <a:pt x="425" y="405"/>
                      <a:pt x="425" y="405"/>
                    </a:cubicBezTo>
                    <a:cubicBezTo>
                      <a:pt x="415" y="392"/>
                      <a:pt x="415" y="392"/>
                      <a:pt x="415" y="392"/>
                    </a:cubicBezTo>
                    <a:cubicBezTo>
                      <a:pt x="411" y="400"/>
                      <a:pt x="411" y="400"/>
                      <a:pt x="411" y="400"/>
                    </a:cubicBezTo>
                    <a:cubicBezTo>
                      <a:pt x="419" y="409"/>
                      <a:pt x="419" y="409"/>
                      <a:pt x="419" y="409"/>
                    </a:cubicBezTo>
                    <a:lnTo>
                      <a:pt x="424" y="424"/>
                    </a:lnTo>
                    <a:close/>
                    <a:moveTo>
                      <a:pt x="372" y="57"/>
                    </a:moveTo>
                    <a:cubicBezTo>
                      <a:pt x="374" y="72"/>
                      <a:pt x="374" y="72"/>
                      <a:pt x="374" y="72"/>
                    </a:cubicBezTo>
                    <a:cubicBezTo>
                      <a:pt x="374" y="72"/>
                      <a:pt x="391" y="83"/>
                      <a:pt x="391" y="90"/>
                    </a:cubicBezTo>
                    <a:cubicBezTo>
                      <a:pt x="391" y="97"/>
                      <a:pt x="384" y="110"/>
                      <a:pt x="384" y="110"/>
                    </a:cubicBezTo>
                    <a:cubicBezTo>
                      <a:pt x="384" y="110"/>
                      <a:pt x="402" y="132"/>
                      <a:pt x="397" y="133"/>
                    </a:cubicBezTo>
                    <a:cubicBezTo>
                      <a:pt x="391" y="134"/>
                      <a:pt x="359" y="125"/>
                      <a:pt x="354" y="123"/>
                    </a:cubicBezTo>
                    <a:cubicBezTo>
                      <a:pt x="348" y="122"/>
                      <a:pt x="369" y="143"/>
                      <a:pt x="369" y="143"/>
                    </a:cubicBezTo>
                    <a:cubicBezTo>
                      <a:pt x="352" y="161"/>
                      <a:pt x="352" y="161"/>
                      <a:pt x="352" y="161"/>
                    </a:cubicBezTo>
                    <a:cubicBezTo>
                      <a:pt x="352" y="161"/>
                      <a:pt x="358" y="173"/>
                      <a:pt x="361" y="179"/>
                    </a:cubicBezTo>
                    <a:cubicBezTo>
                      <a:pt x="363" y="184"/>
                      <a:pt x="390" y="198"/>
                      <a:pt x="390" y="198"/>
                    </a:cubicBezTo>
                    <a:cubicBezTo>
                      <a:pt x="390" y="198"/>
                      <a:pt x="381" y="231"/>
                      <a:pt x="404" y="230"/>
                    </a:cubicBezTo>
                    <a:cubicBezTo>
                      <a:pt x="414" y="229"/>
                      <a:pt x="398" y="211"/>
                      <a:pt x="410" y="211"/>
                    </a:cubicBezTo>
                    <a:cubicBezTo>
                      <a:pt x="423" y="211"/>
                      <a:pt x="433" y="211"/>
                      <a:pt x="433" y="211"/>
                    </a:cubicBezTo>
                    <a:cubicBezTo>
                      <a:pt x="437" y="205"/>
                      <a:pt x="437" y="205"/>
                      <a:pt x="437" y="205"/>
                    </a:cubicBezTo>
                    <a:cubicBezTo>
                      <a:pt x="412" y="189"/>
                      <a:pt x="412" y="189"/>
                      <a:pt x="412" y="189"/>
                    </a:cubicBezTo>
                    <a:cubicBezTo>
                      <a:pt x="399" y="189"/>
                      <a:pt x="399" y="189"/>
                      <a:pt x="399" y="189"/>
                    </a:cubicBezTo>
                    <a:cubicBezTo>
                      <a:pt x="399" y="189"/>
                      <a:pt x="365" y="176"/>
                      <a:pt x="381" y="169"/>
                    </a:cubicBezTo>
                    <a:cubicBezTo>
                      <a:pt x="398" y="162"/>
                      <a:pt x="409" y="179"/>
                      <a:pt x="409" y="179"/>
                    </a:cubicBezTo>
                    <a:cubicBezTo>
                      <a:pt x="409" y="179"/>
                      <a:pt x="423" y="168"/>
                      <a:pt x="433" y="166"/>
                    </a:cubicBezTo>
                    <a:cubicBezTo>
                      <a:pt x="442" y="165"/>
                      <a:pt x="513" y="202"/>
                      <a:pt x="519" y="198"/>
                    </a:cubicBezTo>
                    <a:cubicBezTo>
                      <a:pt x="524" y="194"/>
                      <a:pt x="505" y="155"/>
                      <a:pt x="523" y="148"/>
                    </a:cubicBezTo>
                    <a:cubicBezTo>
                      <a:pt x="541" y="141"/>
                      <a:pt x="539" y="157"/>
                      <a:pt x="557" y="147"/>
                    </a:cubicBezTo>
                    <a:cubicBezTo>
                      <a:pt x="575" y="137"/>
                      <a:pt x="578" y="130"/>
                      <a:pt x="578" y="130"/>
                    </a:cubicBezTo>
                    <a:cubicBezTo>
                      <a:pt x="542" y="107"/>
                      <a:pt x="542" y="107"/>
                      <a:pt x="542" y="107"/>
                    </a:cubicBezTo>
                    <a:cubicBezTo>
                      <a:pt x="542" y="107"/>
                      <a:pt x="542" y="83"/>
                      <a:pt x="535" y="78"/>
                    </a:cubicBezTo>
                    <a:cubicBezTo>
                      <a:pt x="528" y="72"/>
                      <a:pt x="523" y="96"/>
                      <a:pt x="523" y="96"/>
                    </a:cubicBezTo>
                    <a:cubicBezTo>
                      <a:pt x="523" y="96"/>
                      <a:pt x="455" y="80"/>
                      <a:pt x="440" y="69"/>
                    </a:cubicBezTo>
                    <a:cubicBezTo>
                      <a:pt x="424" y="58"/>
                      <a:pt x="350" y="0"/>
                      <a:pt x="340" y="11"/>
                    </a:cubicBezTo>
                    <a:cubicBezTo>
                      <a:pt x="330" y="22"/>
                      <a:pt x="372" y="57"/>
                      <a:pt x="372" y="57"/>
                    </a:cubicBezTo>
                    <a:close/>
                    <a:moveTo>
                      <a:pt x="194" y="984"/>
                    </a:moveTo>
                    <a:cubicBezTo>
                      <a:pt x="209" y="984"/>
                      <a:pt x="209" y="984"/>
                      <a:pt x="209" y="984"/>
                    </a:cubicBezTo>
                    <a:cubicBezTo>
                      <a:pt x="192" y="972"/>
                      <a:pt x="192" y="972"/>
                      <a:pt x="192" y="972"/>
                    </a:cubicBezTo>
                    <a:lnTo>
                      <a:pt x="194" y="984"/>
                    </a:lnTo>
                    <a:close/>
                    <a:moveTo>
                      <a:pt x="208" y="933"/>
                    </a:moveTo>
                    <a:cubicBezTo>
                      <a:pt x="210" y="942"/>
                      <a:pt x="214" y="942"/>
                      <a:pt x="214" y="942"/>
                    </a:cubicBezTo>
                    <a:cubicBezTo>
                      <a:pt x="224" y="944"/>
                      <a:pt x="225" y="934"/>
                      <a:pt x="225" y="934"/>
                    </a:cubicBezTo>
                    <a:cubicBezTo>
                      <a:pt x="225" y="934"/>
                      <a:pt x="240" y="933"/>
                      <a:pt x="233" y="922"/>
                    </a:cubicBezTo>
                    <a:cubicBezTo>
                      <a:pt x="226" y="912"/>
                      <a:pt x="205" y="924"/>
                      <a:pt x="208" y="933"/>
                    </a:cubicBezTo>
                    <a:close/>
                    <a:moveTo>
                      <a:pt x="214" y="956"/>
                    </a:moveTo>
                    <a:cubicBezTo>
                      <a:pt x="204" y="952"/>
                      <a:pt x="205" y="961"/>
                      <a:pt x="205" y="961"/>
                    </a:cubicBezTo>
                    <a:cubicBezTo>
                      <a:pt x="220" y="968"/>
                      <a:pt x="225" y="960"/>
                      <a:pt x="214" y="956"/>
                    </a:cubicBezTo>
                    <a:close/>
                    <a:moveTo>
                      <a:pt x="230" y="810"/>
                    </a:moveTo>
                    <a:cubicBezTo>
                      <a:pt x="230" y="814"/>
                      <a:pt x="217" y="820"/>
                      <a:pt x="217" y="820"/>
                    </a:cubicBezTo>
                    <a:cubicBezTo>
                      <a:pt x="234" y="829"/>
                      <a:pt x="234" y="829"/>
                      <a:pt x="234" y="829"/>
                    </a:cubicBezTo>
                    <a:cubicBezTo>
                      <a:pt x="234" y="829"/>
                      <a:pt x="230" y="806"/>
                      <a:pt x="230" y="810"/>
                    </a:cubicBezTo>
                    <a:close/>
                    <a:moveTo>
                      <a:pt x="252" y="792"/>
                    </a:moveTo>
                    <a:cubicBezTo>
                      <a:pt x="252" y="796"/>
                      <a:pt x="248" y="805"/>
                      <a:pt x="248" y="805"/>
                    </a:cubicBezTo>
                    <a:cubicBezTo>
                      <a:pt x="257" y="825"/>
                      <a:pt x="257" y="825"/>
                      <a:pt x="257" y="825"/>
                    </a:cubicBezTo>
                    <a:cubicBezTo>
                      <a:pt x="258" y="814"/>
                      <a:pt x="258" y="814"/>
                      <a:pt x="258" y="814"/>
                    </a:cubicBezTo>
                    <a:cubicBezTo>
                      <a:pt x="258" y="814"/>
                      <a:pt x="252" y="788"/>
                      <a:pt x="252" y="792"/>
                    </a:cubicBezTo>
                    <a:close/>
                    <a:moveTo>
                      <a:pt x="32" y="1144"/>
                    </a:moveTo>
                    <a:cubicBezTo>
                      <a:pt x="36" y="1144"/>
                      <a:pt x="54" y="1138"/>
                      <a:pt x="54" y="1138"/>
                    </a:cubicBezTo>
                    <a:cubicBezTo>
                      <a:pt x="36" y="1129"/>
                      <a:pt x="36" y="1129"/>
                      <a:pt x="36" y="1129"/>
                    </a:cubicBezTo>
                    <a:cubicBezTo>
                      <a:pt x="36" y="1129"/>
                      <a:pt x="28" y="1144"/>
                      <a:pt x="32" y="1144"/>
                    </a:cubicBezTo>
                    <a:close/>
                    <a:moveTo>
                      <a:pt x="81" y="1117"/>
                    </a:moveTo>
                    <a:cubicBezTo>
                      <a:pt x="72" y="1100"/>
                      <a:pt x="72" y="1100"/>
                      <a:pt x="72" y="1100"/>
                    </a:cubicBezTo>
                    <a:cubicBezTo>
                      <a:pt x="72" y="1110"/>
                      <a:pt x="72" y="1110"/>
                      <a:pt x="72" y="1110"/>
                    </a:cubicBezTo>
                    <a:cubicBezTo>
                      <a:pt x="70" y="1126"/>
                      <a:pt x="85" y="1133"/>
                      <a:pt x="90" y="1125"/>
                    </a:cubicBezTo>
                    <a:cubicBezTo>
                      <a:pt x="96" y="1117"/>
                      <a:pt x="81" y="1117"/>
                      <a:pt x="81" y="1117"/>
                    </a:cubicBezTo>
                    <a:close/>
                    <a:moveTo>
                      <a:pt x="16" y="1134"/>
                    </a:moveTo>
                    <a:cubicBezTo>
                      <a:pt x="0" y="1133"/>
                      <a:pt x="9" y="1150"/>
                      <a:pt x="9" y="1150"/>
                    </a:cubicBezTo>
                    <a:cubicBezTo>
                      <a:pt x="21" y="1153"/>
                      <a:pt x="32" y="1136"/>
                      <a:pt x="16" y="1134"/>
                    </a:cubicBezTo>
                    <a:close/>
                    <a:moveTo>
                      <a:pt x="118" y="1033"/>
                    </a:moveTo>
                    <a:cubicBezTo>
                      <a:pt x="118" y="1041"/>
                      <a:pt x="129" y="1041"/>
                      <a:pt x="129" y="1041"/>
                    </a:cubicBezTo>
                    <a:cubicBezTo>
                      <a:pt x="136" y="1029"/>
                      <a:pt x="118" y="1025"/>
                      <a:pt x="118" y="1033"/>
                    </a:cubicBezTo>
                    <a:close/>
                    <a:moveTo>
                      <a:pt x="184" y="1008"/>
                    </a:moveTo>
                    <a:cubicBezTo>
                      <a:pt x="174" y="1018"/>
                      <a:pt x="165" y="1050"/>
                      <a:pt x="165" y="1050"/>
                    </a:cubicBezTo>
                    <a:cubicBezTo>
                      <a:pt x="178" y="1053"/>
                      <a:pt x="178" y="1053"/>
                      <a:pt x="178" y="1053"/>
                    </a:cubicBezTo>
                    <a:cubicBezTo>
                      <a:pt x="178" y="1053"/>
                      <a:pt x="190" y="1032"/>
                      <a:pt x="186" y="1032"/>
                    </a:cubicBezTo>
                    <a:cubicBezTo>
                      <a:pt x="182" y="1032"/>
                      <a:pt x="198" y="1014"/>
                      <a:pt x="198" y="1014"/>
                    </a:cubicBezTo>
                    <a:cubicBezTo>
                      <a:pt x="198" y="1014"/>
                      <a:pt x="193" y="997"/>
                      <a:pt x="184" y="1008"/>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3" name="Russia"/>
              <p:cNvSpPr>
                <a:spLocks noEditPoints="1"/>
              </p:cNvSpPr>
              <p:nvPr/>
            </p:nvSpPr>
            <p:spPr bwMode="gray">
              <a:xfrm>
                <a:off x="6097295" y="1770048"/>
                <a:ext cx="3383550" cy="1075828"/>
              </a:xfrm>
              <a:custGeom>
                <a:avLst/>
                <a:gdLst>
                  <a:gd name="T0" fmla="*/ 1604 w 6045"/>
                  <a:gd name="T1" fmla="*/ 319 h 1923"/>
                  <a:gd name="T2" fmla="*/ 1125 w 6045"/>
                  <a:gd name="T3" fmla="*/ 38 h 1923"/>
                  <a:gd name="T4" fmla="*/ 1119 w 6045"/>
                  <a:gd name="T5" fmla="*/ 335 h 1923"/>
                  <a:gd name="T6" fmla="*/ 1136 w 6045"/>
                  <a:gd name="T7" fmla="*/ 227 h 1923"/>
                  <a:gd name="T8" fmla="*/ 1032 w 6045"/>
                  <a:gd name="T9" fmla="*/ 349 h 1923"/>
                  <a:gd name="T10" fmla="*/ 4026 w 6045"/>
                  <a:gd name="T11" fmla="*/ 259 h 1923"/>
                  <a:gd name="T12" fmla="*/ 2394 w 6045"/>
                  <a:gd name="T13" fmla="*/ 103 h 1923"/>
                  <a:gd name="T14" fmla="*/ 3618 w 6045"/>
                  <a:gd name="T15" fmla="*/ 235 h 1923"/>
                  <a:gd name="T16" fmla="*/ 113 w 6045"/>
                  <a:gd name="T17" fmla="*/ 1236 h 1923"/>
                  <a:gd name="T18" fmla="*/ 755 w 6045"/>
                  <a:gd name="T19" fmla="*/ 45 h 1923"/>
                  <a:gd name="T20" fmla="*/ 5033 w 6045"/>
                  <a:gd name="T21" fmla="*/ 1361 h 1923"/>
                  <a:gd name="T22" fmla="*/ 5193 w 6045"/>
                  <a:gd name="T23" fmla="*/ 1629 h 1923"/>
                  <a:gd name="T24" fmla="*/ 5935 w 6045"/>
                  <a:gd name="T25" fmla="*/ 632 h 1923"/>
                  <a:gd name="T26" fmla="*/ 5061 w 6045"/>
                  <a:gd name="T27" fmla="*/ 515 h 1923"/>
                  <a:gd name="T28" fmla="*/ 4321 w 6045"/>
                  <a:gd name="T29" fmla="*/ 409 h 1923"/>
                  <a:gd name="T30" fmla="*/ 3936 w 6045"/>
                  <a:gd name="T31" fmla="*/ 365 h 1923"/>
                  <a:gd name="T32" fmla="*/ 3577 w 6045"/>
                  <a:gd name="T33" fmla="*/ 386 h 1923"/>
                  <a:gd name="T34" fmla="*/ 3251 w 6045"/>
                  <a:gd name="T35" fmla="*/ 351 h 1923"/>
                  <a:gd name="T36" fmla="*/ 2915 w 6045"/>
                  <a:gd name="T37" fmla="*/ 313 h 1923"/>
                  <a:gd name="T38" fmla="*/ 2906 w 6045"/>
                  <a:gd name="T39" fmla="*/ 254 h 1923"/>
                  <a:gd name="T40" fmla="*/ 2423 w 6045"/>
                  <a:gd name="T41" fmla="*/ 210 h 1923"/>
                  <a:gd name="T42" fmla="*/ 2038 w 6045"/>
                  <a:gd name="T43" fmla="*/ 402 h 1923"/>
                  <a:gd name="T44" fmla="*/ 1740 w 6045"/>
                  <a:gd name="T45" fmla="*/ 389 h 1923"/>
                  <a:gd name="T46" fmla="*/ 1845 w 6045"/>
                  <a:gd name="T47" fmla="*/ 542 h 1923"/>
                  <a:gd name="T48" fmla="*/ 1684 w 6045"/>
                  <a:gd name="T49" fmla="*/ 417 h 1923"/>
                  <a:gd name="T50" fmla="*/ 1499 w 6045"/>
                  <a:gd name="T51" fmla="*/ 522 h 1923"/>
                  <a:gd name="T52" fmla="*/ 1060 w 6045"/>
                  <a:gd name="T53" fmla="*/ 545 h 1923"/>
                  <a:gd name="T54" fmla="*/ 795 w 6045"/>
                  <a:gd name="T55" fmla="*/ 644 h 1923"/>
                  <a:gd name="T56" fmla="*/ 508 w 6045"/>
                  <a:gd name="T57" fmla="*/ 670 h 1923"/>
                  <a:gd name="T58" fmla="*/ 357 w 6045"/>
                  <a:gd name="T59" fmla="*/ 475 h 1923"/>
                  <a:gd name="T60" fmla="*/ 323 w 6045"/>
                  <a:gd name="T61" fmla="*/ 703 h 1923"/>
                  <a:gd name="T62" fmla="*/ 303 w 6045"/>
                  <a:gd name="T63" fmla="*/ 980 h 1923"/>
                  <a:gd name="T64" fmla="*/ 382 w 6045"/>
                  <a:gd name="T65" fmla="*/ 1163 h 1923"/>
                  <a:gd name="T66" fmla="*/ 538 w 6045"/>
                  <a:gd name="T67" fmla="*/ 1342 h 1923"/>
                  <a:gd name="T68" fmla="*/ 827 w 6045"/>
                  <a:gd name="T69" fmla="*/ 1472 h 1923"/>
                  <a:gd name="T70" fmla="*/ 752 w 6045"/>
                  <a:gd name="T71" fmla="*/ 1694 h 1923"/>
                  <a:gd name="T72" fmla="*/ 1214 w 6045"/>
                  <a:gd name="T73" fmla="*/ 1892 h 1923"/>
                  <a:gd name="T74" fmla="*/ 1231 w 6045"/>
                  <a:gd name="T75" fmla="*/ 1631 h 1923"/>
                  <a:gd name="T76" fmla="*/ 1419 w 6045"/>
                  <a:gd name="T77" fmla="*/ 1396 h 1923"/>
                  <a:gd name="T78" fmla="*/ 1765 w 6045"/>
                  <a:gd name="T79" fmla="*/ 1244 h 1923"/>
                  <a:gd name="T80" fmla="*/ 2222 w 6045"/>
                  <a:gd name="T81" fmla="*/ 1256 h 1923"/>
                  <a:gd name="T82" fmla="*/ 2847 w 6045"/>
                  <a:gd name="T83" fmla="*/ 1496 h 1923"/>
                  <a:gd name="T84" fmla="*/ 3152 w 6045"/>
                  <a:gd name="T85" fmla="*/ 1456 h 1923"/>
                  <a:gd name="T86" fmla="*/ 3428 w 6045"/>
                  <a:gd name="T87" fmla="*/ 1441 h 1923"/>
                  <a:gd name="T88" fmla="*/ 3929 w 6045"/>
                  <a:gd name="T89" fmla="*/ 1447 h 1923"/>
                  <a:gd name="T90" fmla="*/ 4174 w 6045"/>
                  <a:gd name="T91" fmla="*/ 1268 h 1923"/>
                  <a:gd name="T92" fmla="*/ 4630 w 6045"/>
                  <a:gd name="T93" fmla="*/ 1533 h 1923"/>
                  <a:gd name="T94" fmla="*/ 4843 w 6045"/>
                  <a:gd name="T95" fmla="*/ 1667 h 1923"/>
                  <a:gd name="T96" fmla="*/ 4985 w 6045"/>
                  <a:gd name="T97" fmla="*/ 1754 h 1923"/>
                  <a:gd name="T98" fmla="*/ 4903 w 6045"/>
                  <a:gd name="T99" fmla="*/ 1298 h 1923"/>
                  <a:gd name="T100" fmla="*/ 4580 w 6045"/>
                  <a:gd name="T101" fmla="*/ 1205 h 1923"/>
                  <a:gd name="T102" fmla="*/ 4885 w 6045"/>
                  <a:gd name="T103" fmla="*/ 977 h 1923"/>
                  <a:gd name="T104" fmla="*/ 5110 w 6045"/>
                  <a:gd name="T105" fmla="*/ 890 h 1923"/>
                  <a:gd name="T106" fmla="*/ 5374 w 6045"/>
                  <a:gd name="T107" fmla="*/ 897 h 1923"/>
                  <a:gd name="T108" fmla="*/ 5630 w 6045"/>
                  <a:gd name="T109" fmla="*/ 1386 h 1923"/>
                  <a:gd name="T110" fmla="*/ 5463 w 6045"/>
                  <a:gd name="T111" fmla="*/ 992 h 1923"/>
                  <a:gd name="T112" fmla="*/ 5791 w 6045"/>
                  <a:gd name="T113" fmla="*/ 813 h 1923"/>
                  <a:gd name="T114" fmla="*/ 5719 w 6045"/>
                  <a:gd name="T115" fmla="*/ 660 h 1923"/>
                  <a:gd name="T116" fmla="*/ 3494 w 6045"/>
                  <a:gd name="T117" fmla="*/ 1368 h 1923"/>
                  <a:gd name="T118" fmla="*/ 3579 w 6045"/>
                  <a:gd name="T119" fmla="*/ 1259 h 1923"/>
                  <a:gd name="T120" fmla="*/ 943 w 6045"/>
                  <a:gd name="T121" fmla="*/ 537 h 1923"/>
                  <a:gd name="T122" fmla="*/ 924 w 6045"/>
                  <a:gd name="T123" fmla="*/ 25 h 1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45" h="1923">
                    <a:moveTo>
                      <a:pt x="1866" y="364"/>
                    </a:moveTo>
                    <a:cubicBezTo>
                      <a:pt x="1845" y="359"/>
                      <a:pt x="1845" y="359"/>
                      <a:pt x="1845" y="359"/>
                    </a:cubicBezTo>
                    <a:cubicBezTo>
                      <a:pt x="1828" y="373"/>
                      <a:pt x="1828" y="373"/>
                      <a:pt x="1828" y="373"/>
                    </a:cubicBezTo>
                    <a:cubicBezTo>
                      <a:pt x="1854" y="380"/>
                      <a:pt x="1854" y="380"/>
                      <a:pt x="1854" y="380"/>
                    </a:cubicBezTo>
                    <a:lnTo>
                      <a:pt x="1866" y="364"/>
                    </a:lnTo>
                    <a:close/>
                    <a:moveTo>
                      <a:pt x="1894" y="346"/>
                    </a:moveTo>
                    <a:cubicBezTo>
                      <a:pt x="1869" y="329"/>
                      <a:pt x="1876" y="352"/>
                      <a:pt x="1876" y="352"/>
                    </a:cubicBezTo>
                    <a:cubicBezTo>
                      <a:pt x="1901" y="362"/>
                      <a:pt x="1919" y="363"/>
                      <a:pt x="1894" y="346"/>
                    </a:cubicBezTo>
                    <a:close/>
                    <a:moveTo>
                      <a:pt x="1138" y="13"/>
                    </a:moveTo>
                    <a:cubicBezTo>
                      <a:pt x="1148" y="11"/>
                      <a:pt x="1162" y="1"/>
                      <a:pt x="1155" y="1"/>
                    </a:cubicBezTo>
                    <a:cubicBezTo>
                      <a:pt x="1148" y="1"/>
                      <a:pt x="1100" y="1"/>
                      <a:pt x="1100" y="1"/>
                    </a:cubicBezTo>
                    <a:cubicBezTo>
                      <a:pt x="1097" y="10"/>
                      <a:pt x="1097" y="10"/>
                      <a:pt x="1097" y="10"/>
                    </a:cubicBezTo>
                    <a:cubicBezTo>
                      <a:pt x="1124" y="7"/>
                      <a:pt x="1124" y="7"/>
                      <a:pt x="1124" y="7"/>
                    </a:cubicBezTo>
                    <a:cubicBezTo>
                      <a:pt x="1124" y="7"/>
                      <a:pt x="1128" y="14"/>
                      <a:pt x="1138" y="13"/>
                    </a:cubicBezTo>
                    <a:close/>
                    <a:moveTo>
                      <a:pt x="1163" y="39"/>
                    </a:moveTo>
                    <a:cubicBezTo>
                      <a:pt x="1168" y="39"/>
                      <a:pt x="1176" y="34"/>
                      <a:pt x="1176" y="34"/>
                    </a:cubicBezTo>
                    <a:cubicBezTo>
                      <a:pt x="1176" y="34"/>
                      <a:pt x="1203" y="42"/>
                      <a:pt x="1210" y="35"/>
                    </a:cubicBezTo>
                    <a:cubicBezTo>
                      <a:pt x="1217" y="28"/>
                      <a:pt x="1211" y="17"/>
                      <a:pt x="1189" y="17"/>
                    </a:cubicBezTo>
                    <a:cubicBezTo>
                      <a:pt x="1166" y="17"/>
                      <a:pt x="1145" y="34"/>
                      <a:pt x="1145" y="34"/>
                    </a:cubicBezTo>
                    <a:cubicBezTo>
                      <a:pt x="1149" y="39"/>
                      <a:pt x="1159" y="39"/>
                      <a:pt x="1163" y="39"/>
                    </a:cubicBezTo>
                    <a:close/>
                    <a:moveTo>
                      <a:pt x="1590" y="341"/>
                    </a:moveTo>
                    <a:cubicBezTo>
                      <a:pt x="1623" y="333"/>
                      <a:pt x="1612" y="323"/>
                      <a:pt x="1604" y="319"/>
                    </a:cubicBezTo>
                    <a:cubicBezTo>
                      <a:pt x="1596" y="315"/>
                      <a:pt x="1566" y="319"/>
                      <a:pt x="1566" y="319"/>
                    </a:cubicBezTo>
                    <a:cubicBezTo>
                      <a:pt x="1566" y="319"/>
                      <a:pt x="1572" y="345"/>
                      <a:pt x="1590" y="341"/>
                    </a:cubicBezTo>
                    <a:close/>
                    <a:moveTo>
                      <a:pt x="1062" y="20"/>
                    </a:moveTo>
                    <a:cubicBezTo>
                      <a:pt x="1034" y="17"/>
                      <a:pt x="1034" y="17"/>
                      <a:pt x="1034" y="17"/>
                    </a:cubicBezTo>
                    <a:cubicBezTo>
                      <a:pt x="1041" y="25"/>
                      <a:pt x="1041" y="25"/>
                      <a:pt x="1041" y="25"/>
                    </a:cubicBezTo>
                    <a:lnTo>
                      <a:pt x="1062" y="20"/>
                    </a:lnTo>
                    <a:close/>
                    <a:moveTo>
                      <a:pt x="1264" y="465"/>
                    </a:moveTo>
                    <a:cubicBezTo>
                      <a:pt x="1259" y="473"/>
                      <a:pt x="1324" y="507"/>
                      <a:pt x="1330" y="491"/>
                    </a:cubicBezTo>
                    <a:cubicBezTo>
                      <a:pt x="1336" y="475"/>
                      <a:pt x="1270" y="455"/>
                      <a:pt x="1264" y="465"/>
                    </a:cubicBezTo>
                    <a:close/>
                    <a:moveTo>
                      <a:pt x="2074" y="83"/>
                    </a:moveTo>
                    <a:cubicBezTo>
                      <a:pt x="2084" y="73"/>
                      <a:pt x="2084" y="73"/>
                      <a:pt x="2084" y="73"/>
                    </a:cubicBezTo>
                    <a:cubicBezTo>
                      <a:pt x="2024" y="73"/>
                      <a:pt x="2024" y="73"/>
                      <a:pt x="2024" y="73"/>
                    </a:cubicBezTo>
                    <a:lnTo>
                      <a:pt x="2074" y="83"/>
                    </a:lnTo>
                    <a:close/>
                    <a:moveTo>
                      <a:pt x="1044" y="68"/>
                    </a:moveTo>
                    <a:cubicBezTo>
                      <a:pt x="1090" y="66"/>
                      <a:pt x="1090" y="66"/>
                      <a:pt x="1090" y="66"/>
                    </a:cubicBezTo>
                    <a:cubicBezTo>
                      <a:pt x="1075" y="56"/>
                      <a:pt x="1075" y="56"/>
                      <a:pt x="1075" y="56"/>
                    </a:cubicBezTo>
                    <a:lnTo>
                      <a:pt x="1044" y="68"/>
                    </a:lnTo>
                    <a:close/>
                    <a:moveTo>
                      <a:pt x="1051" y="39"/>
                    </a:moveTo>
                    <a:cubicBezTo>
                      <a:pt x="1064" y="48"/>
                      <a:pt x="1066" y="52"/>
                      <a:pt x="1066" y="52"/>
                    </a:cubicBezTo>
                    <a:cubicBezTo>
                      <a:pt x="1083" y="44"/>
                      <a:pt x="1083" y="44"/>
                      <a:pt x="1083" y="44"/>
                    </a:cubicBezTo>
                    <a:cubicBezTo>
                      <a:pt x="1083" y="44"/>
                      <a:pt x="1076" y="49"/>
                      <a:pt x="1090" y="49"/>
                    </a:cubicBezTo>
                    <a:cubicBezTo>
                      <a:pt x="1104" y="49"/>
                      <a:pt x="1125" y="38"/>
                      <a:pt x="1125" y="38"/>
                    </a:cubicBezTo>
                    <a:cubicBezTo>
                      <a:pt x="1089" y="32"/>
                      <a:pt x="1089" y="32"/>
                      <a:pt x="1089" y="32"/>
                    </a:cubicBezTo>
                    <a:cubicBezTo>
                      <a:pt x="1079" y="38"/>
                      <a:pt x="1079" y="38"/>
                      <a:pt x="1079" y="38"/>
                    </a:cubicBezTo>
                    <a:cubicBezTo>
                      <a:pt x="1079" y="38"/>
                      <a:pt x="1065" y="32"/>
                      <a:pt x="1061" y="34"/>
                    </a:cubicBezTo>
                    <a:cubicBezTo>
                      <a:pt x="1057" y="35"/>
                      <a:pt x="1051" y="39"/>
                      <a:pt x="1051" y="39"/>
                    </a:cubicBezTo>
                    <a:close/>
                    <a:moveTo>
                      <a:pt x="1113" y="23"/>
                    </a:moveTo>
                    <a:cubicBezTo>
                      <a:pt x="1071" y="23"/>
                      <a:pt x="1071" y="23"/>
                      <a:pt x="1071" y="23"/>
                    </a:cubicBezTo>
                    <a:cubicBezTo>
                      <a:pt x="1106" y="31"/>
                      <a:pt x="1106" y="31"/>
                      <a:pt x="1106" y="31"/>
                    </a:cubicBezTo>
                    <a:lnTo>
                      <a:pt x="1113" y="23"/>
                    </a:lnTo>
                    <a:close/>
                    <a:moveTo>
                      <a:pt x="1032" y="349"/>
                    </a:moveTo>
                    <a:cubicBezTo>
                      <a:pt x="1002" y="354"/>
                      <a:pt x="1002" y="354"/>
                      <a:pt x="1002" y="354"/>
                    </a:cubicBezTo>
                    <a:cubicBezTo>
                      <a:pt x="1011" y="366"/>
                      <a:pt x="1011" y="366"/>
                      <a:pt x="1011" y="366"/>
                    </a:cubicBezTo>
                    <a:cubicBezTo>
                      <a:pt x="1030" y="357"/>
                      <a:pt x="1030" y="357"/>
                      <a:pt x="1030" y="357"/>
                    </a:cubicBezTo>
                    <a:cubicBezTo>
                      <a:pt x="1020" y="373"/>
                      <a:pt x="1020" y="373"/>
                      <a:pt x="1020" y="373"/>
                    </a:cubicBezTo>
                    <a:cubicBezTo>
                      <a:pt x="1020" y="373"/>
                      <a:pt x="992" y="379"/>
                      <a:pt x="994" y="390"/>
                    </a:cubicBezTo>
                    <a:cubicBezTo>
                      <a:pt x="996" y="401"/>
                      <a:pt x="1023" y="405"/>
                      <a:pt x="1035" y="405"/>
                    </a:cubicBezTo>
                    <a:cubicBezTo>
                      <a:pt x="1048" y="405"/>
                      <a:pt x="1065" y="408"/>
                      <a:pt x="1076" y="414"/>
                    </a:cubicBezTo>
                    <a:cubicBezTo>
                      <a:pt x="1086" y="420"/>
                      <a:pt x="1085" y="437"/>
                      <a:pt x="1088" y="438"/>
                    </a:cubicBezTo>
                    <a:cubicBezTo>
                      <a:pt x="1091" y="440"/>
                      <a:pt x="1140" y="447"/>
                      <a:pt x="1140" y="447"/>
                    </a:cubicBezTo>
                    <a:cubicBezTo>
                      <a:pt x="1214" y="443"/>
                      <a:pt x="1214" y="443"/>
                      <a:pt x="1214" y="443"/>
                    </a:cubicBezTo>
                    <a:cubicBezTo>
                      <a:pt x="1214" y="443"/>
                      <a:pt x="1154" y="437"/>
                      <a:pt x="1138" y="411"/>
                    </a:cubicBezTo>
                    <a:cubicBezTo>
                      <a:pt x="1122" y="385"/>
                      <a:pt x="1106" y="385"/>
                      <a:pt x="1122" y="361"/>
                    </a:cubicBezTo>
                    <a:cubicBezTo>
                      <a:pt x="1138" y="337"/>
                      <a:pt x="1119" y="335"/>
                      <a:pt x="1119" y="335"/>
                    </a:cubicBezTo>
                    <a:cubicBezTo>
                      <a:pt x="1146" y="331"/>
                      <a:pt x="1146" y="331"/>
                      <a:pt x="1146" y="331"/>
                    </a:cubicBezTo>
                    <a:cubicBezTo>
                      <a:pt x="1135" y="319"/>
                      <a:pt x="1135" y="319"/>
                      <a:pt x="1135" y="319"/>
                    </a:cubicBezTo>
                    <a:cubicBezTo>
                      <a:pt x="1158" y="322"/>
                      <a:pt x="1158" y="322"/>
                      <a:pt x="1158" y="322"/>
                    </a:cubicBezTo>
                    <a:cubicBezTo>
                      <a:pt x="1145" y="314"/>
                      <a:pt x="1145" y="314"/>
                      <a:pt x="1145" y="314"/>
                    </a:cubicBezTo>
                    <a:cubicBezTo>
                      <a:pt x="1161" y="316"/>
                      <a:pt x="1161" y="316"/>
                      <a:pt x="1161" y="316"/>
                    </a:cubicBezTo>
                    <a:cubicBezTo>
                      <a:pt x="1165" y="306"/>
                      <a:pt x="1165" y="306"/>
                      <a:pt x="1165" y="306"/>
                    </a:cubicBezTo>
                    <a:cubicBezTo>
                      <a:pt x="1151" y="299"/>
                      <a:pt x="1151" y="299"/>
                      <a:pt x="1151" y="299"/>
                    </a:cubicBezTo>
                    <a:cubicBezTo>
                      <a:pt x="1151" y="299"/>
                      <a:pt x="1178" y="303"/>
                      <a:pt x="1182" y="299"/>
                    </a:cubicBezTo>
                    <a:cubicBezTo>
                      <a:pt x="1186" y="295"/>
                      <a:pt x="1171" y="285"/>
                      <a:pt x="1171" y="285"/>
                    </a:cubicBezTo>
                    <a:cubicBezTo>
                      <a:pt x="1193" y="287"/>
                      <a:pt x="1193" y="287"/>
                      <a:pt x="1193" y="287"/>
                    </a:cubicBezTo>
                    <a:cubicBezTo>
                      <a:pt x="1191" y="268"/>
                      <a:pt x="1191" y="268"/>
                      <a:pt x="1191" y="268"/>
                    </a:cubicBezTo>
                    <a:cubicBezTo>
                      <a:pt x="1191" y="268"/>
                      <a:pt x="1205" y="279"/>
                      <a:pt x="1223" y="271"/>
                    </a:cubicBezTo>
                    <a:cubicBezTo>
                      <a:pt x="1242" y="264"/>
                      <a:pt x="1254" y="250"/>
                      <a:pt x="1254" y="250"/>
                    </a:cubicBezTo>
                    <a:cubicBezTo>
                      <a:pt x="1254" y="250"/>
                      <a:pt x="1399" y="229"/>
                      <a:pt x="1420" y="220"/>
                    </a:cubicBezTo>
                    <a:cubicBezTo>
                      <a:pt x="1442" y="210"/>
                      <a:pt x="1463" y="195"/>
                      <a:pt x="1430" y="184"/>
                    </a:cubicBezTo>
                    <a:cubicBezTo>
                      <a:pt x="1397" y="172"/>
                      <a:pt x="1363" y="188"/>
                      <a:pt x="1348" y="194"/>
                    </a:cubicBezTo>
                    <a:cubicBezTo>
                      <a:pt x="1334" y="200"/>
                      <a:pt x="1290" y="215"/>
                      <a:pt x="1270" y="212"/>
                    </a:cubicBezTo>
                    <a:cubicBezTo>
                      <a:pt x="1249" y="210"/>
                      <a:pt x="1218" y="206"/>
                      <a:pt x="1218" y="206"/>
                    </a:cubicBezTo>
                    <a:cubicBezTo>
                      <a:pt x="1207" y="223"/>
                      <a:pt x="1207" y="223"/>
                      <a:pt x="1207" y="223"/>
                    </a:cubicBezTo>
                    <a:cubicBezTo>
                      <a:pt x="1190" y="214"/>
                      <a:pt x="1190" y="214"/>
                      <a:pt x="1190" y="214"/>
                    </a:cubicBezTo>
                    <a:cubicBezTo>
                      <a:pt x="1155" y="228"/>
                      <a:pt x="1155" y="228"/>
                      <a:pt x="1155" y="228"/>
                    </a:cubicBezTo>
                    <a:cubicBezTo>
                      <a:pt x="1136" y="227"/>
                      <a:pt x="1136" y="227"/>
                      <a:pt x="1136" y="227"/>
                    </a:cubicBezTo>
                    <a:cubicBezTo>
                      <a:pt x="1117" y="242"/>
                      <a:pt x="1117" y="242"/>
                      <a:pt x="1117" y="242"/>
                    </a:cubicBezTo>
                    <a:cubicBezTo>
                      <a:pt x="1131" y="247"/>
                      <a:pt x="1131" y="247"/>
                      <a:pt x="1131" y="247"/>
                    </a:cubicBezTo>
                    <a:cubicBezTo>
                      <a:pt x="1098" y="248"/>
                      <a:pt x="1098" y="248"/>
                      <a:pt x="1098" y="248"/>
                    </a:cubicBezTo>
                    <a:cubicBezTo>
                      <a:pt x="1079" y="254"/>
                      <a:pt x="1079" y="254"/>
                      <a:pt x="1079" y="254"/>
                    </a:cubicBezTo>
                    <a:cubicBezTo>
                      <a:pt x="1080" y="263"/>
                      <a:pt x="1080" y="263"/>
                      <a:pt x="1080" y="263"/>
                    </a:cubicBezTo>
                    <a:cubicBezTo>
                      <a:pt x="1097" y="254"/>
                      <a:pt x="1097" y="254"/>
                      <a:pt x="1097" y="254"/>
                    </a:cubicBezTo>
                    <a:cubicBezTo>
                      <a:pt x="1098" y="263"/>
                      <a:pt x="1098" y="263"/>
                      <a:pt x="1098" y="263"/>
                    </a:cubicBezTo>
                    <a:cubicBezTo>
                      <a:pt x="1117" y="265"/>
                      <a:pt x="1117" y="265"/>
                      <a:pt x="1117" y="265"/>
                    </a:cubicBezTo>
                    <a:cubicBezTo>
                      <a:pt x="1111" y="273"/>
                      <a:pt x="1111" y="273"/>
                      <a:pt x="1111" y="273"/>
                    </a:cubicBezTo>
                    <a:cubicBezTo>
                      <a:pt x="1085" y="273"/>
                      <a:pt x="1085" y="273"/>
                      <a:pt x="1085" y="273"/>
                    </a:cubicBezTo>
                    <a:cubicBezTo>
                      <a:pt x="1081" y="282"/>
                      <a:pt x="1081" y="282"/>
                      <a:pt x="1081" y="282"/>
                    </a:cubicBezTo>
                    <a:cubicBezTo>
                      <a:pt x="1099" y="285"/>
                      <a:pt x="1099" y="285"/>
                      <a:pt x="1099" y="285"/>
                    </a:cubicBezTo>
                    <a:cubicBezTo>
                      <a:pt x="1068" y="287"/>
                      <a:pt x="1068" y="287"/>
                      <a:pt x="1068" y="287"/>
                    </a:cubicBezTo>
                    <a:cubicBezTo>
                      <a:pt x="1090" y="293"/>
                      <a:pt x="1090" y="293"/>
                      <a:pt x="1090" y="293"/>
                    </a:cubicBezTo>
                    <a:cubicBezTo>
                      <a:pt x="1061" y="295"/>
                      <a:pt x="1061" y="295"/>
                      <a:pt x="1061" y="295"/>
                    </a:cubicBezTo>
                    <a:cubicBezTo>
                      <a:pt x="1059" y="309"/>
                      <a:pt x="1059" y="309"/>
                      <a:pt x="1059" y="309"/>
                    </a:cubicBezTo>
                    <a:cubicBezTo>
                      <a:pt x="1039" y="316"/>
                      <a:pt x="1039" y="316"/>
                      <a:pt x="1039" y="316"/>
                    </a:cubicBezTo>
                    <a:cubicBezTo>
                      <a:pt x="1046" y="326"/>
                      <a:pt x="1046" y="326"/>
                      <a:pt x="1046" y="326"/>
                    </a:cubicBezTo>
                    <a:cubicBezTo>
                      <a:pt x="1073" y="314"/>
                      <a:pt x="1073" y="314"/>
                      <a:pt x="1073" y="314"/>
                    </a:cubicBezTo>
                    <a:cubicBezTo>
                      <a:pt x="1062" y="332"/>
                      <a:pt x="1062" y="332"/>
                      <a:pt x="1062" y="332"/>
                    </a:cubicBezTo>
                    <a:cubicBezTo>
                      <a:pt x="1062" y="332"/>
                      <a:pt x="1041" y="327"/>
                      <a:pt x="1033" y="334"/>
                    </a:cubicBezTo>
                    <a:cubicBezTo>
                      <a:pt x="1026" y="341"/>
                      <a:pt x="1032" y="349"/>
                      <a:pt x="1032" y="349"/>
                    </a:cubicBezTo>
                    <a:close/>
                    <a:moveTo>
                      <a:pt x="3856" y="331"/>
                    </a:moveTo>
                    <a:cubicBezTo>
                      <a:pt x="3904" y="325"/>
                      <a:pt x="3904" y="325"/>
                      <a:pt x="3904" y="325"/>
                    </a:cubicBezTo>
                    <a:cubicBezTo>
                      <a:pt x="3976" y="335"/>
                      <a:pt x="3976" y="335"/>
                      <a:pt x="3976" y="335"/>
                    </a:cubicBezTo>
                    <a:cubicBezTo>
                      <a:pt x="3976" y="335"/>
                      <a:pt x="3954" y="311"/>
                      <a:pt x="3938" y="307"/>
                    </a:cubicBezTo>
                    <a:cubicBezTo>
                      <a:pt x="3922" y="303"/>
                      <a:pt x="3866" y="311"/>
                      <a:pt x="3866" y="311"/>
                    </a:cubicBezTo>
                    <a:lnTo>
                      <a:pt x="3856" y="331"/>
                    </a:lnTo>
                    <a:close/>
                    <a:moveTo>
                      <a:pt x="3858" y="253"/>
                    </a:moveTo>
                    <a:cubicBezTo>
                      <a:pt x="3896" y="257"/>
                      <a:pt x="3896" y="257"/>
                      <a:pt x="3896" y="257"/>
                    </a:cubicBezTo>
                    <a:cubicBezTo>
                      <a:pt x="3906" y="247"/>
                      <a:pt x="3904" y="235"/>
                      <a:pt x="3886" y="235"/>
                    </a:cubicBezTo>
                    <a:cubicBezTo>
                      <a:pt x="3868" y="235"/>
                      <a:pt x="3808" y="221"/>
                      <a:pt x="3816" y="233"/>
                    </a:cubicBezTo>
                    <a:cubicBezTo>
                      <a:pt x="3824" y="245"/>
                      <a:pt x="3858" y="253"/>
                      <a:pt x="3858" y="253"/>
                    </a:cubicBezTo>
                    <a:close/>
                    <a:moveTo>
                      <a:pt x="3818" y="289"/>
                    </a:moveTo>
                    <a:cubicBezTo>
                      <a:pt x="3792" y="315"/>
                      <a:pt x="3848" y="313"/>
                      <a:pt x="3856" y="303"/>
                    </a:cubicBezTo>
                    <a:cubicBezTo>
                      <a:pt x="3864" y="293"/>
                      <a:pt x="3825" y="282"/>
                      <a:pt x="3818" y="289"/>
                    </a:cubicBezTo>
                    <a:close/>
                    <a:moveTo>
                      <a:pt x="2050" y="65"/>
                    </a:moveTo>
                    <a:cubicBezTo>
                      <a:pt x="2050" y="65"/>
                      <a:pt x="2106" y="69"/>
                      <a:pt x="2118" y="65"/>
                    </a:cubicBezTo>
                    <a:cubicBezTo>
                      <a:pt x="2130" y="61"/>
                      <a:pt x="2172" y="65"/>
                      <a:pt x="2164" y="49"/>
                    </a:cubicBezTo>
                    <a:cubicBezTo>
                      <a:pt x="2156" y="33"/>
                      <a:pt x="2082" y="11"/>
                      <a:pt x="2082" y="11"/>
                    </a:cubicBezTo>
                    <a:cubicBezTo>
                      <a:pt x="2082" y="11"/>
                      <a:pt x="2026" y="1"/>
                      <a:pt x="2024" y="21"/>
                    </a:cubicBezTo>
                    <a:cubicBezTo>
                      <a:pt x="2022" y="41"/>
                      <a:pt x="2050" y="65"/>
                      <a:pt x="2050" y="65"/>
                    </a:cubicBezTo>
                    <a:close/>
                    <a:moveTo>
                      <a:pt x="4094" y="273"/>
                    </a:moveTo>
                    <a:cubicBezTo>
                      <a:pt x="4122" y="259"/>
                      <a:pt x="4026" y="259"/>
                      <a:pt x="4026" y="259"/>
                    </a:cubicBezTo>
                    <a:cubicBezTo>
                      <a:pt x="4026" y="259"/>
                      <a:pt x="4006" y="241"/>
                      <a:pt x="3998" y="241"/>
                    </a:cubicBezTo>
                    <a:cubicBezTo>
                      <a:pt x="3990" y="241"/>
                      <a:pt x="3966" y="245"/>
                      <a:pt x="3966" y="245"/>
                    </a:cubicBezTo>
                    <a:cubicBezTo>
                      <a:pt x="3942" y="243"/>
                      <a:pt x="3942" y="243"/>
                      <a:pt x="3942" y="243"/>
                    </a:cubicBezTo>
                    <a:cubicBezTo>
                      <a:pt x="3966" y="259"/>
                      <a:pt x="3966" y="259"/>
                      <a:pt x="3966" y="259"/>
                    </a:cubicBezTo>
                    <a:cubicBezTo>
                      <a:pt x="3966" y="259"/>
                      <a:pt x="4066" y="287"/>
                      <a:pt x="4094" y="273"/>
                    </a:cubicBezTo>
                    <a:close/>
                    <a:moveTo>
                      <a:pt x="5070" y="495"/>
                    </a:moveTo>
                    <a:cubicBezTo>
                      <a:pt x="5078" y="485"/>
                      <a:pt x="5004" y="475"/>
                      <a:pt x="5004" y="475"/>
                    </a:cubicBezTo>
                    <a:cubicBezTo>
                      <a:pt x="5004" y="483"/>
                      <a:pt x="5062" y="505"/>
                      <a:pt x="5070" y="495"/>
                    </a:cubicBezTo>
                    <a:close/>
                    <a:moveTo>
                      <a:pt x="2112" y="81"/>
                    </a:moveTo>
                    <a:cubicBezTo>
                      <a:pt x="2112" y="89"/>
                      <a:pt x="2178" y="95"/>
                      <a:pt x="2178" y="95"/>
                    </a:cubicBezTo>
                    <a:cubicBezTo>
                      <a:pt x="2212" y="91"/>
                      <a:pt x="2212" y="91"/>
                      <a:pt x="2212" y="91"/>
                    </a:cubicBezTo>
                    <a:cubicBezTo>
                      <a:pt x="2250" y="105"/>
                      <a:pt x="2250" y="105"/>
                      <a:pt x="2250" y="105"/>
                    </a:cubicBezTo>
                    <a:cubicBezTo>
                      <a:pt x="2292" y="103"/>
                      <a:pt x="2292" y="103"/>
                      <a:pt x="2292" y="103"/>
                    </a:cubicBezTo>
                    <a:cubicBezTo>
                      <a:pt x="2286" y="85"/>
                      <a:pt x="2268" y="59"/>
                      <a:pt x="2250" y="61"/>
                    </a:cubicBezTo>
                    <a:cubicBezTo>
                      <a:pt x="2232" y="63"/>
                      <a:pt x="2214" y="75"/>
                      <a:pt x="2214" y="75"/>
                    </a:cubicBezTo>
                    <a:cubicBezTo>
                      <a:pt x="2200" y="59"/>
                      <a:pt x="2200" y="59"/>
                      <a:pt x="2200" y="59"/>
                    </a:cubicBezTo>
                    <a:cubicBezTo>
                      <a:pt x="2200" y="59"/>
                      <a:pt x="2112" y="73"/>
                      <a:pt x="2112" y="81"/>
                    </a:cubicBezTo>
                    <a:close/>
                    <a:moveTo>
                      <a:pt x="2392" y="133"/>
                    </a:moveTo>
                    <a:cubicBezTo>
                      <a:pt x="2498" y="127"/>
                      <a:pt x="2498" y="127"/>
                      <a:pt x="2498" y="127"/>
                    </a:cubicBezTo>
                    <a:cubicBezTo>
                      <a:pt x="2470" y="111"/>
                      <a:pt x="2470" y="111"/>
                      <a:pt x="2470" y="111"/>
                    </a:cubicBezTo>
                    <a:cubicBezTo>
                      <a:pt x="2470" y="111"/>
                      <a:pt x="2432" y="91"/>
                      <a:pt x="2422" y="91"/>
                    </a:cubicBezTo>
                    <a:cubicBezTo>
                      <a:pt x="2412" y="91"/>
                      <a:pt x="2394" y="103"/>
                      <a:pt x="2394" y="103"/>
                    </a:cubicBezTo>
                    <a:cubicBezTo>
                      <a:pt x="2394" y="103"/>
                      <a:pt x="2388" y="75"/>
                      <a:pt x="2366" y="75"/>
                    </a:cubicBezTo>
                    <a:cubicBezTo>
                      <a:pt x="2344" y="75"/>
                      <a:pt x="2332" y="141"/>
                      <a:pt x="2332" y="141"/>
                    </a:cubicBezTo>
                    <a:cubicBezTo>
                      <a:pt x="2348" y="149"/>
                      <a:pt x="2348" y="149"/>
                      <a:pt x="2348" y="149"/>
                    </a:cubicBezTo>
                    <a:cubicBezTo>
                      <a:pt x="2366" y="145"/>
                      <a:pt x="2392" y="133"/>
                      <a:pt x="2392" y="133"/>
                    </a:cubicBezTo>
                    <a:close/>
                    <a:moveTo>
                      <a:pt x="3752" y="279"/>
                    </a:moveTo>
                    <a:cubicBezTo>
                      <a:pt x="3762" y="261"/>
                      <a:pt x="3762" y="261"/>
                      <a:pt x="3762" y="261"/>
                    </a:cubicBezTo>
                    <a:cubicBezTo>
                      <a:pt x="3762" y="261"/>
                      <a:pt x="3788" y="261"/>
                      <a:pt x="3798" y="261"/>
                    </a:cubicBezTo>
                    <a:cubicBezTo>
                      <a:pt x="3808" y="261"/>
                      <a:pt x="3838" y="259"/>
                      <a:pt x="3838" y="259"/>
                    </a:cubicBezTo>
                    <a:cubicBezTo>
                      <a:pt x="3796" y="239"/>
                      <a:pt x="3796" y="239"/>
                      <a:pt x="3796" y="239"/>
                    </a:cubicBezTo>
                    <a:cubicBezTo>
                      <a:pt x="3804" y="225"/>
                      <a:pt x="3804" y="225"/>
                      <a:pt x="3804" y="225"/>
                    </a:cubicBezTo>
                    <a:cubicBezTo>
                      <a:pt x="3744" y="213"/>
                      <a:pt x="3744" y="213"/>
                      <a:pt x="3744" y="213"/>
                    </a:cubicBezTo>
                    <a:cubicBezTo>
                      <a:pt x="3754" y="231"/>
                      <a:pt x="3754" y="231"/>
                      <a:pt x="3754" y="231"/>
                    </a:cubicBezTo>
                    <a:cubicBezTo>
                      <a:pt x="3754" y="231"/>
                      <a:pt x="3632" y="191"/>
                      <a:pt x="3634" y="221"/>
                    </a:cubicBezTo>
                    <a:cubicBezTo>
                      <a:pt x="3636" y="251"/>
                      <a:pt x="3752" y="279"/>
                      <a:pt x="3752" y="279"/>
                    </a:cubicBezTo>
                    <a:close/>
                    <a:moveTo>
                      <a:pt x="2882" y="289"/>
                    </a:moveTo>
                    <a:cubicBezTo>
                      <a:pt x="2914" y="295"/>
                      <a:pt x="2914" y="295"/>
                      <a:pt x="2914" y="295"/>
                    </a:cubicBezTo>
                    <a:cubicBezTo>
                      <a:pt x="2934" y="297"/>
                      <a:pt x="2954" y="285"/>
                      <a:pt x="2924" y="279"/>
                    </a:cubicBezTo>
                    <a:cubicBezTo>
                      <a:pt x="2894" y="273"/>
                      <a:pt x="2882" y="289"/>
                      <a:pt x="2882" y="289"/>
                    </a:cubicBezTo>
                    <a:close/>
                    <a:moveTo>
                      <a:pt x="3618" y="235"/>
                    </a:moveTo>
                    <a:cubicBezTo>
                      <a:pt x="3582" y="223"/>
                      <a:pt x="3582" y="223"/>
                      <a:pt x="3582" y="223"/>
                    </a:cubicBezTo>
                    <a:cubicBezTo>
                      <a:pt x="3598" y="245"/>
                      <a:pt x="3598" y="245"/>
                      <a:pt x="3598" y="245"/>
                    </a:cubicBezTo>
                    <a:lnTo>
                      <a:pt x="3618" y="235"/>
                    </a:lnTo>
                    <a:close/>
                    <a:moveTo>
                      <a:pt x="5328" y="443"/>
                    </a:moveTo>
                    <a:cubicBezTo>
                      <a:pt x="5340" y="439"/>
                      <a:pt x="5358" y="437"/>
                      <a:pt x="5384" y="437"/>
                    </a:cubicBezTo>
                    <a:cubicBezTo>
                      <a:pt x="5410" y="437"/>
                      <a:pt x="5414" y="421"/>
                      <a:pt x="5396" y="419"/>
                    </a:cubicBezTo>
                    <a:cubicBezTo>
                      <a:pt x="5378" y="417"/>
                      <a:pt x="5346" y="405"/>
                      <a:pt x="5334" y="405"/>
                    </a:cubicBezTo>
                    <a:cubicBezTo>
                      <a:pt x="5322" y="405"/>
                      <a:pt x="5294" y="405"/>
                      <a:pt x="5294" y="427"/>
                    </a:cubicBezTo>
                    <a:cubicBezTo>
                      <a:pt x="5294" y="451"/>
                      <a:pt x="5316" y="447"/>
                      <a:pt x="5328" y="443"/>
                    </a:cubicBezTo>
                    <a:close/>
                    <a:moveTo>
                      <a:pt x="111" y="1194"/>
                    </a:moveTo>
                    <a:cubicBezTo>
                      <a:pt x="103" y="1195"/>
                      <a:pt x="79" y="1198"/>
                      <a:pt x="79" y="1198"/>
                    </a:cubicBezTo>
                    <a:cubicBezTo>
                      <a:pt x="77" y="1192"/>
                      <a:pt x="77" y="1192"/>
                      <a:pt x="77" y="1192"/>
                    </a:cubicBezTo>
                    <a:cubicBezTo>
                      <a:pt x="69" y="1193"/>
                      <a:pt x="69" y="1193"/>
                      <a:pt x="69" y="1193"/>
                    </a:cubicBezTo>
                    <a:cubicBezTo>
                      <a:pt x="66" y="1187"/>
                      <a:pt x="66" y="1187"/>
                      <a:pt x="66" y="1187"/>
                    </a:cubicBezTo>
                    <a:cubicBezTo>
                      <a:pt x="61" y="1187"/>
                      <a:pt x="61" y="1187"/>
                      <a:pt x="61" y="1187"/>
                    </a:cubicBezTo>
                    <a:cubicBezTo>
                      <a:pt x="61" y="1192"/>
                      <a:pt x="53" y="1201"/>
                      <a:pt x="53" y="1201"/>
                    </a:cubicBezTo>
                    <a:cubicBezTo>
                      <a:pt x="53" y="1201"/>
                      <a:pt x="12" y="1196"/>
                      <a:pt x="6" y="1203"/>
                    </a:cubicBezTo>
                    <a:cubicBezTo>
                      <a:pt x="0" y="1210"/>
                      <a:pt x="13" y="1219"/>
                      <a:pt x="13" y="1219"/>
                    </a:cubicBezTo>
                    <a:cubicBezTo>
                      <a:pt x="8" y="1228"/>
                      <a:pt x="8" y="1228"/>
                      <a:pt x="8" y="1228"/>
                    </a:cubicBezTo>
                    <a:cubicBezTo>
                      <a:pt x="8" y="1227"/>
                      <a:pt x="8" y="1227"/>
                      <a:pt x="8" y="1227"/>
                    </a:cubicBezTo>
                    <a:cubicBezTo>
                      <a:pt x="13" y="1232"/>
                      <a:pt x="13" y="1232"/>
                      <a:pt x="13" y="1232"/>
                    </a:cubicBezTo>
                    <a:cubicBezTo>
                      <a:pt x="13" y="1232"/>
                      <a:pt x="25" y="1227"/>
                      <a:pt x="34" y="1229"/>
                    </a:cubicBezTo>
                    <a:cubicBezTo>
                      <a:pt x="43" y="1231"/>
                      <a:pt x="51" y="1236"/>
                      <a:pt x="51" y="1236"/>
                    </a:cubicBezTo>
                    <a:cubicBezTo>
                      <a:pt x="51" y="1236"/>
                      <a:pt x="82" y="1234"/>
                      <a:pt x="90" y="1235"/>
                    </a:cubicBezTo>
                    <a:cubicBezTo>
                      <a:pt x="98" y="1236"/>
                      <a:pt x="113" y="1236"/>
                      <a:pt x="113" y="1236"/>
                    </a:cubicBezTo>
                    <a:cubicBezTo>
                      <a:pt x="113" y="1236"/>
                      <a:pt x="109" y="1230"/>
                      <a:pt x="117" y="1231"/>
                    </a:cubicBezTo>
                    <a:cubicBezTo>
                      <a:pt x="112" y="1221"/>
                      <a:pt x="112" y="1221"/>
                      <a:pt x="112" y="1221"/>
                    </a:cubicBezTo>
                    <a:cubicBezTo>
                      <a:pt x="112" y="1221"/>
                      <a:pt x="120" y="1214"/>
                      <a:pt x="121" y="1209"/>
                    </a:cubicBezTo>
                    <a:cubicBezTo>
                      <a:pt x="122" y="1204"/>
                      <a:pt x="119" y="1193"/>
                      <a:pt x="111" y="1194"/>
                    </a:cubicBezTo>
                    <a:close/>
                    <a:moveTo>
                      <a:pt x="698" y="59"/>
                    </a:moveTo>
                    <a:cubicBezTo>
                      <a:pt x="712" y="49"/>
                      <a:pt x="712" y="49"/>
                      <a:pt x="712" y="49"/>
                    </a:cubicBezTo>
                    <a:cubicBezTo>
                      <a:pt x="712" y="49"/>
                      <a:pt x="677" y="42"/>
                      <a:pt x="698" y="59"/>
                    </a:cubicBezTo>
                    <a:close/>
                    <a:moveTo>
                      <a:pt x="664" y="48"/>
                    </a:moveTo>
                    <a:cubicBezTo>
                      <a:pt x="720" y="35"/>
                      <a:pt x="720" y="35"/>
                      <a:pt x="720" y="35"/>
                    </a:cubicBezTo>
                    <a:cubicBezTo>
                      <a:pt x="702" y="30"/>
                      <a:pt x="702" y="30"/>
                      <a:pt x="702" y="30"/>
                    </a:cubicBezTo>
                    <a:cubicBezTo>
                      <a:pt x="668" y="38"/>
                      <a:pt x="668" y="38"/>
                      <a:pt x="668" y="38"/>
                    </a:cubicBezTo>
                    <a:cubicBezTo>
                      <a:pt x="634" y="37"/>
                      <a:pt x="634" y="37"/>
                      <a:pt x="634" y="37"/>
                    </a:cubicBezTo>
                    <a:cubicBezTo>
                      <a:pt x="650" y="44"/>
                      <a:pt x="650" y="44"/>
                      <a:pt x="650" y="44"/>
                    </a:cubicBezTo>
                    <a:lnTo>
                      <a:pt x="664" y="48"/>
                    </a:lnTo>
                    <a:close/>
                    <a:moveTo>
                      <a:pt x="754" y="61"/>
                    </a:moveTo>
                    <a:cubicBezTo>
                      <a:pt x="757" y="51"/>
                      <a:pt x="757" y="51"/>
                      <a:pt x="757" y="51"/>
                    </a:cubicBezTo>
                    <a:cubicBezTo>
                      <a:pt x="774" y="51"/>
                      <a:pt x="774" y="51"/>
                      <a:pt x="774" y="51"/>
                    </a:cubicBezTo>
                    <a:cubicBezTo>
                      <a:pt x="779" y="45"/>
                      <a:pt x="779" y="45"/>
                      <a:pt x="779" y="45"/>
                    </a:cubicBezTo>
                    <a:cubicBezTo>
                      <a:pt x="779" y="45"/>
                      <a:pt x="806" y="48"/>
                      <a:pt x="816" y="42"/>
                    </a:cubicBezTo>
                    <a:cubicBezTo>
                      <a:pt x="826" y="37"/>
                      <a:pt x="791" y="37"/>
                      <a:pt x="791" y="37"/>
                    </a:cubicBezTo>
                    <a:cubicBezTo>
                      <a:pt x="791" y="37"/>
                      <a:pt x="791" y="27"/>
                      <a:pt x="774" y="27"/>
                    </a:cubicBezTo>
                    <a:cubicBezTo>
                      <a:pt x="757" y="27"/>
                      <a:pt x="755" y="45"/>
                      <a:pt x="755" y="45"/>
                    </a:cubicBezTo>
                    <a:cubicBezTo>
                      <a:pt x="755" y="45"/>
                      <a:pt x="719" y="51"/>
                      <a:pt x="722" y="56"/>
                    </a:cubicBezTo>
                    <a:cubicBezTo>
                      <a:pt x="724" y="62"/>
                      <a:pt x="754" y="61"/>
                      <a:pt x="754" y="61"/>
                    </a:cubicBezTo>
                    <a:close/>
                    <a:moveTo>
                      <a:pt x="786" y="53"/>
                    </a:moveTo>
                    <a:cubicBezTo>
                      <a:pt x="776" y="59"/>
                      <a:pt x="776" y="59"/>
                      <a:pt x="776" y="59"/>
                    </a:cubicBezTo>
                    <a:cubicBezTo>
                      <a:pt x="789" y="66"/>
                      <a:pt x="789" y="66"/>
                      <a:pt x="789" y="66"/>
                    </a:cubicBezTo>
                    <a:cubicBezTo>
                      <a:pt x="802" y="72"/>
                      <a:pt x="802" y="72"/>
                      <a:pt x="802" y="72"/>
                    </a:cubicBezTo>
                    <a:cubicBezTo>
                      <a:pt x="834" y="69"/>
                      <a:pt x="834" y="69"/>
                      <a:pt x="834" y="69"/>
                    </a:cubicBezTo>
                    <a:cubicBezTo>
                      <a:pt x="833" y="61"/>
                      <a:pt x="833" y="61"/>
                      <a:pt x="833" y="61"/>
                    </a:cubicBezTo>
                    <a:cubicBezTo>
                      <a:pt x="810" y="61"/>
                      <a:pt x="810" y="61"/>
                      <a:pt x="810" y="61"/>
                    </a:cubicBezTo>
                    <a:lnTo>
                      <a:pt x="786" y="53"/>
                    </a:lnTo>
                    <a:close/>
                    <a:moveTo>
                      <a:pt x="5213" y="1622"/>
                    </a:moveTo>
                    <a:cubicBezTo>
                      <a:pt x="5191" y="1599"/>
                      <a:pt x="5191" y="1599"/>
                      <a:pt x="5191" y="1599"/>
                    </a:cubicBezTo>
                    <a:cubicBezTo>
                      <a:pt x="5191" y="1599"/>
                      <a:pt x="5169" y="1593"/>
                      <a:pt x="5156" y="1575"/>
                    </a:cubicBezTo>
                    <a:cubicBezTo>
                      <a:pt x="5144" y="1557"/>
                      <a:pt x="5136" y="1516"/>
                      <a:pt x="5136" y="1516"/>
                    </a:cubicBezTo>
                    <a:cubicBezTo>
                      <a:pt x="5136" y="1516"/>
                      <a:pt x="5112" y="1502"/>
                      <a:pt x="5125" y="1495"/>
                    </a:cubicBezTo>
                    <a:cubicBezTo>
                      <a:pt x="5137" y="1488"/>
                      <a:pt x="5213" y="1526"/>
                      <a:pt x="5213" y="1526"/>
                    </a:cubicBezTo>
                    <a:cubicBezTo>
                      <a:pt x="5163" y="1489"/>
                      <a:pt x="5163" y="1489"/>
                      <a:pt x="5163" y="1489"/>
                    </a:cubicBezTo>
                    <a:cubicBezTo>
                      <a:pt x="5163" y="1489"/>
                      <a:pt x="5144" y="1459"/>
                      <a:pt x="5134" y="1452"/>
                    </a:cubicBezTo>
                    <a:cubicBezTo>
                      <a:pt x="5125" y="1445"/>
                      <a:pt x="5109" y="1435"/>
                      <a:pt x="5109" y="1435"/>
                    </a:cubicBezTo>
                    <a:cubicBezTo>
                      <a:pt x="5057" y="1379"/>
                      <a:pt x="5057" y="1379"/>
                      <a:pt x="5057" y="1379"/>
                    </a:cubicBezTo>
                    <a:cubicBezTo>
                      <a:pt x="5040" y="1380"/>
                      <a:pt x="5040" y="1380"/>
                      <a:pt x="5040" y="1380"/>
                    </a:cubicBezTo>
                    <a:cubicBezTo>
                      <a:pt x="5033" y="1361"/>
                      <a:pt x="5033" y="1361"/>
                      <a:pt x="5033" y="1361"/>
                    </a:cubicBezTo>
                    <a:cubicBezTo>
                      <a:pt x="5033" y="1361"/>
                      <a:pt x="5023" y="1363"/>
                      <a:pt x="5011" y="1351"/>
                    </a:cubicBezTo>
                    <a:cubicBezTo>
                      <a:pt x="4999" y="1338"/>
                      <a:pt x="5003" y="1322"/>
                      <a:pt x="5003" y="1322"/>
                    </a:cubicBezTo>
                    <a:cubicBezTo>
                      <a:pt x="4983" y="1297"/>
                      <a:pt x="4983" y="1297"/>
                      <a:pt x="4983" y="1297"/>
                    </a:cubicBezTo>
                    <a:cubicBezTo>
                      <a:pt x="4969" y="1298"/>
                      <a:pt x="4969" y="1298"/>
                      <a:pt x="4969" y="1298"/>
                    </a:cubicBezTo>
                    <a:cubicBezTo>
                      <a:pt x="4960" y="1279"/>
                      <a:pt x="4960" y="1279"/>
                      <a:pt x="4960" y="1279"/>
                    </a:cubicBezTo>
                    <a:cubicBezTo>
                      <a:pt x="4933" y="1259"/>
                      <a:pt x="4933" y="1259"/>
                      <a:pt x="4933" y="1259"/>
                    </a:cubicBezTo>
                    <a:cubicBezTo>
                      <a:pt x="4925" y="1243"/>
                      <a:pt x="4925" y="1243"/>
                      <a:pt x="4925" y="1243"/>
                    </a:cubicBezTo>
                    <a:cubicBezTo>
                      <a:pt x="4925" y="1243"/>
                      <a:pt x="4907" y="1230"/>
                      <a:pt x="4900" y="1235"/>
                    </a:cubicBezTo>
                    <a:cubicBezTo>
                      <a:pt x="4893" y="1239"/>
                      <a:pt x="4939" y="1272"/>
                      <a:pt x="4933" y="1275"/>
                    </a:cubicBezTo>
                    <a:cubicBezTo>
                      <a:pt x="4928" y="1277"/>
                      <a:pt x="4915" y="1262"/>
                      <a:pt x="4913" y="1277"/>
                    </a:cubicBezTo>
                    <a:cubicBezTo>
                      <a:pt x="4910" y="1293"/>
                      <a:pt x="4939" y="1322"/>
                      <a:pt x="4939" y="1322"/>
                    </a:cubicBezTo>
                    <a:cubicBezTo>
                      <a:pt x="4939" y="1322"/>
                      <a:pt x="4946" y="1340"/>
                      <a:pt x="4953" y="1347"/>
                    </a:cubicBezTo>
                    <a:cubicBezTo>
                      <a:pt x="4960" y="1354"/>
                      <a:pt x="5007" y="1384"/>
                      <a:pt x="5018" y="1398"/>
                    </a:cubicBezTo>
                    <a:cubicBezTo>
                      <a:pt x="5029" y="1412"/>
                      <a:pt x="5028" y="1434"/>
                      <a:pt x="5041" y="1445"/>
                    </a:cubicBezTo>
                    <a:cubicBezTo>
                      <a:pt x="5055" y="1456"/>
                      <a:pt x="5087" y="1512"/>
                      <a:pt x="5087" y="1512"/>
                    </a:cubicBezTo>
                    <a:cubicBezTo>
                      <a:pt x="5087" y="1512"/>
                      <a:pt x="5093" y="1535"/>
                      <a:pt x="5100" y="1535"/>
                    </a:cubicBezTo>
                    <a:cubicBezTo>
                      <a:pt x="5107" y="1535"/>
                      <a:pt x="5120" y="1545"/>
                      <a:pt x="5127" y="1555"/>
                    </a:cubicBezTo>
                    <a:cubicBezTo>
                      <a:pt x="5134" y="1564"/>
                      <a:pt x="5134" y="1584"/>
                      <a:pt x="5134" y="1584"/>
                    </a:cubicBezTo>
                    <a:cubicBezTo>
                      <a:pt x="5162" y="1607"/>
                      <a:pt x="5162" y="1607"/>
                      <a:pt x="5162" y="1607"/>
                    </a:cubicBezTo>
                    <a:cubicBezTo>
                      <a:pt x="5172" y="1643"/>
                      <a:pt x="5172" y="1643"/>
                      <a:pt x="5172" y="1643"/>
                    </a:cubicBezTo>
                    <a:cubicBezTo>
                      <a:pt x="5198" y="1671"/>
                      <a:pt x="5198" y="1671"/>
                      <a:pt x="5198" y="1671"/>
                    </a:cubicBezTo>
                    <a:cubicBezTo>
                      <a:pt x="5198" y="1671"/>
                      <a:pt x="5184" y="1632"/>
                      <a:pt x="5193" y="1629"/>
                    </a:cubicBezTo>
                    <a:cubicBezTo>
                      <a:pt x="5201" y="1627"/>
                      <a:pt x="5205" y="1636"/>
                      <a:pt x="5205" y="1636"/>
                    </a:cubicBezTo>
                    <a:cubicBezTo>
                      <a:pt x="5226" y="1636"/>
                      <a:pt x="5226" y="1636"/>
                      <a:pt x="5226" y="1636"/>
                    </a:cubicBezTo>
                    <a:cubicBezTo>
                      <a:pt x="5248" y="1663"/>
                      <a:pt x="5248" y="1663"/>
                      <a:pt x="5248" y="1663"/>
                    </a:cubicBezTo>
                    <a:cubicBezTo>
                      <a:pt x="5249" y="1646"/>
                      <a:pt x="5249" y="1646"/>
                      <a:pt x="5249" y="1646"/>
                    </a:cubicBezTo>
                    <a:cubicBezTo>
                      <a:pt x="5229" y="1621"/>
                      <a:pt x="5229" y="1621"/>
                      <a:pt x="5229" y="1621"/>
                    </a:cubicBezTo>
                    <a:lnTo>
                      <a:pt x="5213" y="1622"/>
                    </a:lnTo>
                    <a:close/>
                    <a:moveTo>
                      <a:pt x="899" y="58"/>
                    </a:moveTo>
                    <a:cubicBezTo>
                      <a:pt x="905" y="46"/>
                      <a:pt x="905" y="46"/>
                      <a:pt x="905" y="46"/>
                    </a:cubicBezTo>
                    <a:cubicBezTo>
                      <a:pt x="876" y="42"/>
                      <a:pt x="876" y="42"/>
                      <a:pt x="876" y="42"/>
                    </a:cubicBezTo>
                    <a:cubicBezTo>
                      <a:pt x="861" y="52"/>
                      <a:pt x="861" y="52"/>
                      <a:pt x="861" y="52"/>
                    </a:cubicBezTo>
                    <a:cubicBezTo>
                      <a:pt x="864" y="61"/>
                      <a:pt x="864" y="61"/>
                      <a:pt x="864" y="61"/>
                    </a:cubicBezTo>
                    <a:lnTo>
                      <a:pt x="899" y="58"/>
                    </a:lnTo>
                    <a:close/>
                    <a:moveTo>
                      <a:pt x="771" y="1607"/>
                    </a:moveTo>
                    <a:cubicBezTo>
                      <a:pt x="771" y="1607"/>
                      <a:pt x="773" y="1608"/>
                      <a:pt x="774" y="1608"/>
                    </a:cubicBezTo>
                    <a:cubicBezTo>
                      <a:pt x="773" y="1608"/>
                      <a:pt x="771" y="1607"/>
                      <a:pt x="771" y="1607"/>
                    </a:cubicBezTo>
                    <a:close/>
                    <a:moveTo>
                      <a:pt x="771" y="1607"/>
                    </a:moveTo>
                    <a:cubicBezTo>
                      <a:pt x="770" y="1607"/>
                      <a:pt x="770" y="1607"/>
                      <a:pt x="770" y="1607"/>
                    </a:cubicBezTo>
                    <a:cubicBezTo>
                      <a:pt x="770" y="1607"/>
                      <a:pt x="770" y="1607"/>
                      <a:pt x="771" y="1607"/>
                    </a:cubicBezTo>
                    <a:close/>
                    <a:moveTo>
                      <a:pt x="6034" y="664"/>
                    </a:moveTo>
                    <a:cubicBezTo>
                      <a:pt x="6023" y="650"/>
                      <a:pt x="5993" y="645"/>
                      <a:pt x="5993" y="645"/>
                    </a:cubicBezTo>
                    <a:cubicBezTo>
                      <a:pt x="5962" y="631"/>
                      <a:pt x="5962" y="631"/>
                      <a:pt x="5962" y="631"/>
                    </a:cubicBezTo>
                    <a:cubicBezTo>
                      <a:pt x="5935" y="632"/>
                      <a:pt x="5935" y="632"/>
                      <a:pt x="5935" y="632"/>
                    </a:cubicBezTo>
                    <a:cubicBezTo>
                      <a:pt x="5915" y="619"/>
                      <a:pt x="5915" y="619"/>
                      <a:pt x="5915" y="619"/>
                    </a:cubicBezTo>
                    <a:cubicBezTo>
                      <a:pt x="5854" y="615"/>
                      <a:pt x="5854" y="615"/>
                      <a:pt x="5854" y="615"/>
                    </a:cubicBezTo>
                    <a:cubicBezTo>
                      <a:pt x="5829" y="603"/>
                      <a:pt x="5829" y="603"/>
                      <a:pt x="5829" y="603"/>
                    </a:cubicBezTo>
                    <a:cubicBezTo>
                      <a:pt x="5805" y="605"/>
                      <a:pt x="5805" y="605"/>
                      <a:pt x="5805" y="605"/>
                    </a:cubicBezTo>
                    <a:cubicBezTo>
                      <a:pt x="5838" y="630"/>
                      <a:pt x="5838" y="630"/>
                      <a:pt x="5838" y="630"/>
                    </a:cubicBezTo>
                    <a:cubicBezTo>
                      <a:pt x="5874" y="646"/>
                      <a:pt x="5874" y="646"/>
                      <a:pt x="5874" y="646"/>
                    </a:cubicBezTo>
                    <a:cubicBezTo>
                      <a:pt x="5874" y="646"/>
                      <a:pt x="5834" y="652"/>
                      <a:pt x="5822" y="642"/>
                    </a:cubicBezTo>
                    <a:cubicBezTo>
                      <a:pt x="5810" y="632"/>
                      <a:pt x="5809" y="610"/>
                      <a:pt x="5756" y="592"/>
                    </a:cubicBezTo>
                    <a:cubicBezTo>
                      <a:pt x="5703" y="574"/>
                      <a:pt x="5687" y="567"/>
                      <a:pt x="5633" y="558"/>
                    </a:cubicBezTo>
                    <a:cubicBezTo>
                      <a:pt x="5579" y="549"/>
                      <a:pt x="5466" y="523"/>
                      <a:pt x="5412" y="510"/>
                    </a:cubicBezTo>
                    <a:cubicBezTo>
                      <a:pt x="5358" y="497"/>
                      <a:pt x="5297" y="488"/>
                      <a:pt x="5297" y="488"/>
                    </a:cubicBezTo>
                    <a:cubicBezTo>
                      <a:pt x="5175" y="490"/>
                      <a:pt x="5175" y="490"/>
                      <a:pt x="5175" y="490"/>
                    </a:cubicBezTo>
                    <a:cubicBezTo>
                      <a:pt x="5166" y="478"/>
                      <a:pt x="5166" y="478"/>
                      <a:pt x="5166" y="478"/>
                    </a:cubicBezTo>
                    <a:cubicBezTo>
                      <a:pt x="5135" y="480"/>
                      <a:pt x="5135" y="480"/>
                      <a:pt x="5135" y="480"/>
                    </a:cubicBezTo>
                    <a:cubicBezTo>
                      <a:pt x="5124" y="472"/>
                      <a:pt x="5124" y="472"/>
                      <a:pt x="5124" y="472"/>
                    </a:cubicBezTo>
                    <a:cubicBezTo>
                      <a:pt x="5088" y="471"/>
                      <a:pt x="5088" y="471"/>
                      <a:pt x="5088" y="471"/>
                    </a:cubicBezTo>
                    <a:cubicBezTo>
                      <a:pt x="5105" y="483"/>
                      <a:pt x="5105" y="483"/>
                      <a:pt x="5105" y="483"/>
                    </a:cubicBezTo>
                    <a:cubicBezTo>
                      <a:pt x="5100" y="497"/>
                      <a:pt x="5100" y="497"/>
                      <a:pt x="5100" y="497"/>
                    </a:cubicBezTo>
                    <a:cubicBezTo>
                      <a:pt x="5100" y="497"/>
                      <a:pt x="5199" y="520"/>
                      <a:pt x="5170" y="533"/>
                    </a:cubicBezTo>
                    <a:cubicBezTo>
                      <a:pt x="5141" y="546"/>
                      <a:pt x="5123" y="529"/>
                      <a:pt x="5123" y="529"/>
                    </a:cubicBezTo>
                    <a:cubicBezTo>
                      <a:pt x="5106" y="515"/>
                      <a:pt x="5106" y="515"/>
                      <a:pt x="5106" y="515"/>
                    </a:cubicBezTo>
                    <a:cubicBezTo>
                      <a:pt x="5061" y="515"/>
                      <a:pt x="5061" y="515"/>
                      <a:pt x="5061" y="515"/>
                    </a:cubicBezTo>
                    <a:cubicBezTo>
                      <a:pt x="5024" y="492"/>
                      <a:pt x="5024" y="492"/>
                      <a:pt x="5024" y="492"/>
                    </a:cubicBezTo>
                    <a:cubicBezTo>
                      <a:pt x="5024" y="492"/>
                      <a:pt x="5006" y="496"/>
                      <a:pt x="5002" y="499"/>
                    </a:cubicBezTo>
                    <a:cubicBezTo>
                      <a:pt x="4998" y="502"/>
                      <a:pt x="4966" y="501"/>
                      <a:pt x="4966" y="501"/>
                    </a:cubicBezTo>
                    <a:cubicBezTo>
                      <a:pt x="4962" y="493"/>
                      <a:pt x="4962" y="493"/>
                      <a:pt x="4962" y="493"/>
                    </a:cubicBezTo>
                    <a:cubicBezTo>
                      <a:pt x="4900" y="496"/>
                      <a:pt x="4900" y="496"/>
                      <a:pt x="4900" y="496"/>
                    </a:cubicBezTo>
                    <a:cubicBezTo>
                      <a:pt x="4884" y="484"/>
                      <a:pt x="4884" y="484"/>
                      <a:pt x="4884" y="484"/>
                    </a:cubicBezTo>
                    <a:cubicBezTo>
                      <a:pt x="4879" y="490"/>
                      <a:pt x="4879" y="490"/>
                      <a:pt x="4879" y="490"/>
                    </a:cubicBezTo>
                    <a:cubicBezTo>
                      <a:pt x="4879" y="490"/>
                      <a:pt x="4801" y="483"/>
                      <a:pt x="4806" y="493"/>
                    </a:cubicBezTo>
                    <a:cubicBezTo>
                      <a:pt x="4811" y="503"/>
                      <a:pt x="4840" y="527"/>
                      <a:pt x="4840" y="527"/>
                    </a:cubicBezTo>
                    <a:cubicBezTo>
                      <a:pt x="4840" y="527"/>
                      <a:pt x="4804" y="506"/>
                      <a:pt x="4799" y="501"/>
                    </a:cubicBezTo>
                    <a:cubicBezTo>
                      <a:pt x="4794" y="496"/>
                      <a:pt x="4728" y="488"/>
                      <a:pt x="4728" y="488"/>
                    </a:cubicBezTo>
                    <a:cubicBezTo>
                      <a:pt x="4728" y="488"/>
                      <a:pt x="4718" y="470"/>
                      <a:pt x="4693" y="457"/>
                    </a:cubicBezTo>
                    <a:cubicBezTo>
                      <a:pt x="4668" y="444"/>
                      <a:pt x="4630" y="438"/>
                      <a:pt x="4613" y="437"/>
                    </a:cubicBezTo>
                    <a:cubicBezTo>
                      <a:pt x="4596" y="436"/>
                      <a:pt x="4561" y="432"/>
                      <a:pt x="4561" y="432"/>
                    </a:cubicBezTo>
                    <a:cubicBezTo>
                      <a:pt x="4527" y="425"/>
                      <a:pt x="4527" y="425"/>
                      <a:pt x="4527" y="425"/>
                    </a:cubicBezTo>
                    <a:cubicBezTo>
                      <a:pt x="4518" y="429"/>
                      <a:pt x="4518" y="429"/>
                      <a:pt x="4518" y="429"/>
                    </a:cubicBezTo>
                    <a:cubicBezTo>
                      <a:pt x="4478" y="427"/>
                      <a:pt x="4478" y="427"/>
                      <a:pt x="4478" y="427"/>
                    </a:cubicBezTo>
                    <a:cubicBezTo>
                      <a:pt x="4478" y="427"/>
                      <a:pt x="4473" y="447"/>
                      <a:pt x="4451" y="444"/>
                    </a:cubicBezTo>
                    <a:cubicBezTo>
                      <a:pt x="4429" y="441"/>
                      <a:pt x="4400" y="439"/>
                      <a:pt x="4400" y="439"/>
                    </a:cubicBezTo>
                    <a:cubicBezTo>
                      <a:pt x="4400" y="439"/>
                      <a:pt x="4370" y="419"/>
                      <a:pt x="4353" y="418"/>
                    </a:cubicBezTo>
                    <a:cubicBezTo>
                      <a:pt x="4336" y="417"/>
                      <a:pt x="4327" y="420"/>
                      <a:pt x="4327" y="420"/>
                    </a:cubicBezTo>
                    <a:cubicBezTo>
                      <a:pt x="4321" y="409"/>
                      <a:pt x="4321" y="409"/>
                      <a:pt x="4321" y="409"/>
                    </a:cubicBezTo>
                    <a:cubicBezTo>
                      <a:pt x="4296" y="407"/>
                      <a:pt x="4296" y="407"/>
                      <a:pt x="4296" y="407"/>
                    </a:cubicBezTo>
                    <a:cubicBezTo>
                      <a:pt x="4253" y="403"/>
                      <a:pt x="4253" y="403"/>
                      <a:pt x="4253" y="403"/>
                    </a:cubicBezTo>
                    <a:cubicBezTo>
                      <a:pt x="4277" y="395"/>
                      <a:pt x="4277" y="395"/>
                      <a:pt x="4277" y="395"/>
                    </a:cubicBezTo>
                    <a:cubicBezTo>
                      <a:pt x="4251" y="382"/>
                      <a:pt x="4251" y="382"/>
                      <a:pt x="4251" y="382"/>
                    </a:cubicBezTo>
                    <a:cubicBezTo>
                      <a:pt x="4251" y="382"/>
                      <a:pt x="4158" y="369"/>
                      <a:pt x="4155" y="375"/>
                    </a:cubicBezTo>
                    <a:cubicBezTo>
                      <a:pt x="4152" y="381"/>
                      <a:pt x="4164" y="400"/>
                      <a:pt x="4149" y="401"/>
                    </a:cubicBezTo>
                    <a:cubicBezTo>
                      <a:pt x="4134" y="402"/>
                      <a:pt x="4114" y="398"/>
                      <a:pt x="4114" y="398"/>
                    </a:cubicBezTo>
                    <a:cubicBezTo>
                      <a:pt x="4126" y="390"/>
                      <a:pt x="4126" y="390"/>
                      <a:pt x="4126" y="390"/>
                    </a:cubicBezTo>
                    <a:cubicBezTo>
                      <a:pt x="4116" y="380"/>
                      <a:pt x="4116" y="380"/>
                      <a:pt x="4116" y="380"/>
                    </a:cubicBezTo>
                    <a:cubicBezTo>
                      <a:pt x="4116" y="380"/>
                      <a:pt x="4110" y="380"/>
                      <a:pt x="4096" y="382"/>
                    </a:cubicBezTo>
                    <a:cubicBezTo>
                      <a:pt x="4082" y="384"/>
                      <a:pt x="4068" y="379"/>
                      <a:pt x="4068" y="379"/>
                    </a:cubicBezTo>
                    <a:cubicBezTo>
                      <a:pt x="4079" y="374"/>
                      <a:pt x="4079" y="374"/>
                      <a:pt x="4079" y="374"/>
                    </a:cubicBezTo>
                    <a:cubicBezTo>
                      <a:pt x="4109" y="371"/>
                      <a:pt x="4109" y="371"/>
                      <a:pt x="4109" y="371"/>
                    </a:cubicBezTo>
                    <a:cubicBezTo>
                      <a:pt x="4147" y="394"/>
                      <a:pt x="4147" y="394"/>
                      <a:pt x="4147" y="394"/>
                    </a:cubicBezTo>
                    <a:cubicBezTo>
                      <a:pt x="4149" y="375"/>
                      <a:pt x="4149" y="375"/>
                      <a:pt x="4149" y="375"/>
                    </a:cubicBezTo>
                    <a:cubicBezTo>
                      <a:pt x="4110" y="362"/>
                      <a:pt x="4110" y="362"/>
                      <a:pt x="4110" y="362"/>
                    </a:cubicBezTo>
                    <a:cubicBezTo>
                      <a:pt x="4037" y="366"/>
                      <a:pt x="4037" y="366"/>
                      <a:pt x="4037" y="366"/>
                    </a:cubicBezTo>
                    <a:cubicBezTo>
                      <a:pt x="4036" y="357"/>
                      <a:pt x="4036" y="357"/>
                      <a:pt x="4036" y="357"/>
                    </a:cubicBezTo>
                    <a:cubicBezTo>
                      <a:pt x="3955" y="362"/>
                      <a:pt x="3955" y="362"/>
                      <a:pt x="3955" y="362"/>
                    </a:cubicBezTo>
                    <a:cubicBezTo>
                      <a:pt x="3924" y="349"/>
                      <a:pt x="3924" y="349"/>
                      <a:pt x="3924" y="349"/>
                    </a:cubicBezTo>
                    <a:cubicBezTo>
                      <a:pt x="3911" y="349"/>
                      <a:pt x="3911" y="349"/>
                      <a:pt x="3911" y="349"/>
                    </a:cubicBezTo>
                    <a:cubicBezTo>
                      <a:pt x="3936" y="365"/>
                      <a:pt x="3936" y="365"/>
                      <a:pt x="3936" y="365"/>
                    </a:cubicBezTo>
                    <a:cubicBezTo>
                      <a:pt x="3936" y="365"/>
                      <a:pt x="3884" y="364"/>
                      <a:pt x="3892" y="372"/>
                    </a:cubicBezTo>
                    <a:cubicBezTo>
                      <a:pt x="3900" y="380"/>
                      <a:pt x="3910" y="385"/>
                      <a:pt x="3910" y="385"/>
                    </a:cubicBezTo>
                    <a:cubicBezTo>
                      <a:pt x="3931" y="383"/>
                      <a:pt x="3931" y="383"/>
                      <a:pt x="3931" y="383"/>
                    </a:cubicBezTo>
                    <a:cubicBezTo>
                      <a:pt x="3931" y="388"/>
                      <a:pt x="3931" y="388"/>
                      <a:pt x="3931" y="388"/>
                    </a:cubicBezTo>
                    <a:cubicBezTo>
                      <a:pt x="3970" y="414"/>
                      <a:pt x="3970" y="414"/>
                      <a:pt x="3970" y="414"/>
                    </a:cubicBezTo>
                    <a:cubicBezTo>
                      <a:pt x="3970" y="414"/>
                      <a:pt x="3964" y="415"/>
                      <a:pt x="3949" y="414"/>
                    </a:cubicBezTo>
                    <a:cubicBezTo>
                      <a:pt x="3934" y="413"/>
                      <a:pt x="3914" y="398"/>
                      <a:pt x="3909" y="403"/>
                    </a:cubicBezTo>
                    <a:cubicBezTo>
                      <a:pt x="3904" y="408"/>
                      <a:pt x="3900" y="411"/>
                      <a:pt x="3900" y="411"/>
                    </a:cubicBezTo>
                    <a:cubicBezTo>
                      <a:pt x="3917" y="425"/>
                      <a:pt x="3917" y="425"/>
                      <a:pt x="3917" y="425"/>
                    </a:cubicBezTo>
                    <a:cubicBezTo>
                      <a:pt x="3881" y="420"/>
                      <a:pt x="3881" y="420"/>
                      <a:pt x="3881" y="420"/>
                    </a:cubicBezTo>
                    <a:cubicBezTo>
                      <a:pt x="3881" y="420"/>
                      <a:pt x="3832" y="404"/>
                      <a:pt x="3824" y="405"/>
                    </a:cubicBezTo>
                    <a:cubicBezTo>
                      <a:pt x="3816" y="406"/>
                      <a:pt x="3788" y="418"/>
                      <a:pt x="3788" y="418"/>
                    </a:cubicBezTo>
                    <a:cubicBezTo>
                      <a:pt x="3743" y="414"/>
                      <a:pt x="3743" y="414"/>
                      <a:pt x="3743" y="414"/>
                    </a:cubicBezTo>
                    <a:cubicBezTo>
                      <a:pt x="3743" y="414"/>
                      <a:pt x="3705" y="396"/>
                      <a:pt x="3702" y="392"/>
                    </a:cubicBezTo>
                    <a:cubicBezTo>
                      <a:pt x="3699" y="388"/>
                      <a:pt x="3692" y="398"/>
                      <a:pt x="3695" y="406"/>
                    </a:cubicBezTo>
                    <a:cubicBezTo>
                      <a:pt x="3698" y="414"/>
                      <a:pt x="3725" y="442"/>
                      <a:pt x="3709" y="443"/>
                    </a:cubicBezTo>
                    <a:cubicBezTo>
                      <a:pt x="3693" y="444"/>
                      <a:pt x="3614" y="415"/>
                      <a:pt x="3611" y="413"/>
                    </a:cubicBezTo>
                    <a:cubicBezTo>
                      <a:pt x="3608" y="411"/>
                      <a:pt x="3589" y="394"/>
                      <a:pt x="3589" y="394"/>
                    </a:cubicBezTo>
                    <a:cubicBezTo>
                      <a:pt x="3587" y="404"/>
                      <a:pt x="3587" y="404"/>
                      <a:pt x="3587" y="404"/>
                    </a:cubicBezTo>
                    <a:cubicBezTo>
                      <a:pt x="3550" y="393"/>
                      <a:pt x="3550" y="393"/>
                      <a:pt x="3550" y="393"/>
                    </a:cubicBezTo>
                    <a:cubicBezTo>
                      <a:pt x="3533" y="381"/>
                      <a:pt x="3533" y="381"/>
                      <a:pt x="3533" y="381"/>
                    </a:cubicBezTo>
                    <a:cubicBezTo>
                      <a:pt x="3533" y="381"/>
                      <a:pt x="3571" y="391"/>
                      <a:pt x="3577" y="386"/>
                    </a:cubicBezTo>
                    <a:cubicBezTo>
                      <a:pt x="3583" y="381"/>
                      <a:pt x="3554" y="367"/>
                      <a:pt x="3554" y="367"/>
                    </a:cubicBezTo>
                    <a:cubicBezTo>
                      <a:pt x="3531" y="367"/>
                      <a:pt x="3531" y="367"/>
                      <a:pt x="3531" y="367"/>
                    </a:cubicBezTo>
                    <a:cubicBezTo>
                      <a:pt x="3531" y="367"/>
                      <a:pt x="3542" y="361"/>
                      <a:pt x="3535" y="356"/>
                    </a:cubicBezTo>
                    <a:cubicBezTo>
                      <a:pt x="3528" y="351"/>
                      <a:pt x="3508" y="351"/>
                      <a:pt x="3508" y="351"/>
                    </a:cubicBezTo>
                    <a:cubicBezTo>
                      <a:pt x="3516" y="342"/>
                      <a:pt x="3516" y="342"/>
                      <a:pt x="3516" y="342"/>
                    </a:cubicBezTo>
                    <a:cubicBezTo>
                      <a:pt x="3516" y="342"/>
                      <a:pt x="3484" y="333"/>
                      <a:pt x="3480" y="333"/>
                    </a:cubicBezTo>
                    <a:cubicBezTo>
                      <a:pt x="3476" y="333"/>
                      <a:pt x="3461" y="323"/>
                      <a:pt x="3461" y="323"/>
                    </a:cubicBezTo>
                    <a:cubicBezTo>
                      <a:pt x="3430" y="323"/>
                      <a:pt x="3430" y="323"/>
                      <a:pt x="3430" y="323"/>
                    </a:cubicBezTo>
                    <a:cubicBezTo>
                      <a:pt x="3430" y="323"/>
                      <a:pt x="3439" y="326"/>
                      <a:pt x="3416" y="327"/>
                    </a:cubicBezTo>
                    <a:cubicBezTo>
                      <a:pt x="3393" y="328"/>
                      <a:pt x="3378" y="320"/>
                      <a:pt x="3378" y="320"/>
                    </a:cubicBezTo>
                    <a:cubicBezTo>
                      <a:pt x="3364" y="326"/>
                      <a:pt x="3364" y="326"/>
                      <a:pt x="3364" y="326"/>
                    </a:cubicBezTo>
                    <a:cubicBezTo>
                      <a:pt x="3362" y="317"/>
                      <a:pt x="3362" y="317"/>
                      <a:pt x="3362" y="317"/>
                    </a:cubicBezTo>
                    <a:cubicBezTo>
                      <a:pt x="3330" y="311"/>
                      <a:pt x="3330" y="311"/>
                      <a:pt x="3330" y="311"/>
                    </a:cubicBezTo>
                    <a:cubicBezTo>
                      <a:pt x="3323" y="305"/>
                      <a:pt x="3323" y="305"/>
                      <a:pt x="3323" y="305"/>
                    </a:cubicBezTo>
                    <a:cubicBezTo>
                      <a:pt x="3318" y="318"/>
                      <a:pt x="3318" y="318"/>
                      <a:pt x="3318" y="318"/>
                    </a:cubicBezTo>
                    <a:cubicBezTo>
                      <a:pt x="3309" y="319"/>
                      <a:pt x="3309" y="319"/>
                      <a:pt x="3309" y="319"/>
                    </a:cubicBezTo>
                    <a:cubicBezTo>
                      <a:pt x="3327" y="334"/>
                      <a:pt x="3327" y="334"/>
                      <a:pt x="3327" y="334"/>
                    </a:cubicBezTo>
                    <a:cubicBezTo>
                      <a:pt x="3344" y="354"/>
                      <a:pt x="3344" y="354"/>
                      <a:pt x="3344" y="354"/>
                    </a:cubicBezTo>
                    <a:cubicBezTo>
                      <a:pt x="3310" y="350"/>
                      <a:pt x="3310" y="350"/>
                      <a:pt x="3310" y="350"/>
                    </a:cubicBezTo>
                    <a:cubicBezTo>
                      <a:pt x="3306" y="344"/>
                      <a:pt x="3306" y="344"/>
                      <a:pt x="3306" y="344"/>
                    </a:cubicBezTo>
                    <a:cubicBezTo>
                      <a:pt x="3262" y="347"/>
                      <a:pt x="3262" y="347"/>
                      <a:pt x="3262" y="347"/>
                    </a:cubicBezTo>
                    <a:cubicBezTo>
                      <a:pt x="3251" y="351"/>
                      <a:pt x="3251" y="351"/>
                      <a:pt x="3251" y="351"/>
                    </a:cubicBezTo>
                    <a:cubicBezTo>
                      <a:pt x="3250" y="343"/>
                      <a:pt x="3250" y="343"/>
                      <a:pt x="3250" y="343"/>
                    </a:cubicBezTo>
                    <a:cubicBezTo>
                      <a:pt x="3221" y="349"/>
                      <a:pt x="3221" y="349"/>
                      <a:pt x="3221" y="349"/>
                    </a:cubicBezTo>
                    <a:cubicBezTo>
                      <a:pt x="3216" y="341"/>
                      <a:pt x="3216" y="341"/>
                      <a:pt x="3216" y="341"/>
                    </a:cubicBezTo>
                    <a:cubicBezTo>
                      <a:pt x="3178" y="342"/>
                      <a:pt x="3178" y="342"/>
                      <a:pt x="3178" y="342"/>
                    </a:cubicBezTo>
                    <a:cubicBezTo>
                      <a:pt x="3156" y="335"/>
                      <a:pt x="3156" y="335"/>
                      <a:pt x="3156" y="335"/>
                    </a:cubicBezTo>
                    <a:cubicBezTo>
                      <a:pt x="3167" y="321"/>
                      <a:pt x="3167" y="321"/>
                      <a:pt x="3167" y="321"/>
                    </a:cubicBezTo>
                    <a:cubicBezTo>
                      <a:pt x="3082" y="320"/>
                      <a:pt x="3082" y="320"/>
                      <a:pt x="3082" y="320"/>
                    </a:cubicBezTo>
                    <a:cubicBezTo>
                      <a:pt x="3077" y="314"/>
                      <a:pt x="3077" y="314"/>
                      <a:pt x="3077" y="314"/>
                    </a:cubicBezTo>
                    <a:cubicBezTo>
                      <a:pt x="3071" y="317"/>
                      <a:pt x="3071" y="317"/>
                      <a:pt x="3071" y="317"/>
                    </a:cubicBezTo>
                    <a:cubicBezTo>
                      <a:pt x="3065" y="313"/>
                      <a:pt x="3065" y="313"/>
                      <a:pt x="3065" y="313"/>
                    </a:cubicBezTo>
                    <a:cubicBezTo>
                      <a:pt x="3030" y="315"/>
                      <a:pt x="3030" y="315"/>
                      <a:pt x="3030" y="315"/>
                    </a:cubicBezTo>
                    <a:cubicBezTo>
                      <a:pt x="3034" y="323"/>
                      <a:pt x="3034" y="323"/>
                      <a:pt x="3034" y="323"/>
                    </a:cubicBezTo>
                    <a:cubicBezTo>
                      <a:pt x="2997" y="319"/>
                      <a:pt x="2997" y="319"/>
                      <a:pt x="2997" y="319"/>
                    </a:cubicBezTo>
                    <a:cubicBezTo>
                      <a:pt x="2987" y="324"/>
                      <a:pt x="2987" y="324"/>
                      <a:pt x="2987" y="324"/>
                    </a:cubicBezTo>
                    <a:cubicBezTo>
                      <a:pt x="3008" y="331"/>
                      <a:pt x="3008" y="331"/>
                      <a:pt x="3008" y="331"/>
                    </a:cubicBezTo>
                    <a:cubicBezTo>
                      <a:pt x="2981" y="330"/>
                      <a:pt x="2981" y="330"/>
                      <a:pt x="2981" y="330"/>
                    </a:cubicBezTo>
                    <a:cubicBezTo>
                      <a:pt x="2978" y="318"/>
                      <a:pt x="2978" y="318"/>
                      <a:pt x="2978" y="318"/>
                    </a:cubicBezTo>
                    <a:cubicBezTo>
                      <a:pt x="2961" y="303"/>
                      <a:pt x="2961" y="303"/>
                      <a:pt x="2961" y="303"/>
                    </a:cubicBezTo>
                    <a:cubicBezTo>
                      <a:pt x="2947" y="303"/>
                      <a:pt x="2947" y="303"/>
                      <a:pt x="2947" y="303"/>
                    </a:cubicBezTo>
                    <a:cubicBezTo>
                      <a:pt x="2954" y="318"/>
                      <a:pt x="2954" y="318"/>
                      <a:pt x="2954" y="318"/>
                    </a:cubicBezTo>
                    <a:cubicBezTo>
                      <a:pt x="2919" y="318"/>
                      <a:pt x="2919" y="318"/>
                      <a:pt x="2919" y="318"/>
                    </a:cubicBezTo>
                    <a:cubicBezTo>
                      <a:pt x="2915" y="313"/>
                      <a:pt x="2915" y="313"/>
                      <a:pt x="2915" y="313"/>
                    </a:cubicBezTo>
                    <a:cubicBezTo>
                      <a:pt x="2906" y="313"/>
                      <a:pt x="2906" y="313"/>
                      <a:pt x="2906" y="313"/>
                    </a:cubicBezTo>
                    <a:cubicBezTo>
                      <a:pt x="2902" y="303"/>
                      <a:pt x="2902" y="303"/>
                      <a:pt x="2902" y="303"/>
                    </a:cubicBezTo>
                    <a:cubicBezTo>
                      <a:pt x="2893" y="303"/>
                      <a:pt x="2893" y="303"/>
                      <a:pt x="2893" y="303"/>
                    </a:cubicBezTo>
                    <a:cubicBezTo>
                      <a:pt x="2882" y="306"/>
                      <a:pt x="2882" y="306"/>
                      <a:pt x="2882" y="306"/>
                    </a:cubicBezTo>
                    <a:cubicBezTo>
                      <a:pt x="2866" y="298"/>
                      <a:pt x="2866" y="298"/>
                      <a:pt x="2866" y="298"/>
                    </a:cubicBezTo>
                    <a:cubicBezTo>
                      <a:pt x="2846" y="312"/>
                      <a:pt x="2846" y="312"/>
                      <a:pt x="2846" y="312"/>
                    </a:cubicBezTo>
                    <a:cubicBezTo>
                      <a:pt x="2882" y="316"/>
                      <a:pt x="2882" y="316"/>
                      <a:pt x="2882" y="316"/>
                    </a:cubicBezTo>
                    <a:cubicBezTo>
                      <a:pt x="2890" y="317"/>
                      <a:pt x="2890" y="317"/>
                      <a:pt x="2890" y="317"/>
                    </a:cubicBezTo>
                    <a:cubicBezTo>
                      <a:pt x="2890" y="317"/>
                      <a:pt x="2877" y="328"/>
                      <a:pt x="2870" y="328"/>
                    </a:cubicBezTo>
                    <a:cubicBezTo>
                      <a:pt x="2863" y="328"/>
                      <a:pt x="2858" y="327"/>
                      <a:pt x="2852" y="329"/>
                    </a:cubicBezTo>
                    <a:cubicBezTo>
                      <a:pt x="2846" y="331"/>
                      <a:pt x="2844" y="337"/>
                      <a:pt x="2839" y="337"/>
                    </a:cubicBezTo>
                    <a:cubicBezTo>
                      <a:pt x="2834" y="337"/>
                      <a:pt x="2790" y="338"/>
                      <a:pt x="2790" y="338"/>
                    </a:cubicBezTo>
                    <a:cubicBezTo>
                      <a:pt x="2768" y="341"/>
                      <a:pt x="2768" y="341"/>
                      <a:pt x="2768" y="341"/>
                    </a:cubicBezTo>
                    <a:cubicBezTo>
                      <a:pt x="2758" y="358"/>
                      <a:pt x="2758" y="358"/>
                      <a:pt x="2758" y="358"/>
                    </a:cubicBezTo>
                    <a:cubicBezTo>
                      <a:pt x="2742" y="354"/>
                      <a:pt x="2742" y="354"/>
                      <a:pt x="2742" y="354"/>
                    </a:cubicBezTo>
                    <a:cubicBezTo>
                      <a:pt x="2742" y="354"/>
                      <a:pt x="2745" y="338"/>
                      <a:pt x="2753" y="334"/>
                    </a:cubicBezTo>
                    <a:cubicBezTo>
                      <a:pt x="2761" y="330"/>
                      <a:pt x="2773" y="330"/>
                      <a:pt x="2773" y="330"/>
                    </a:cubicBezTo>
                    <a:cubicBezTo>
                      <a:pt x="2778" y="319"/>
                      <a:pt x="2778" y="319"/>
                      <a:pt x="2778" y="319"/>
                    </a:cubicBezTo>
                    <a:cubicBezTo>
                      <a:pt x="2806" y="316"/>
                      <a:pt x="2806" y="316"/>
                      <a:pt x="2806" y="316"/>
                    </a:cubicBezTo>
                    <a:cubicBezTo>
                      <a:pt x="2836" y="294"/>
                      <a:pt x="2836" y="294"/>
                      <a:pt x="2836" y="294"/>
                    </a:cubicBezTo>
                    <a:cubicBezTo>
                      <a:pt x="2836" y="294"/>
                      <a:pt x="2835" y="281"/>
                      <a:pt x="2847" y="276"/>
                    </a:cubicBezTo>
                    <a:cubicBezTo>
                      <a:pt x="2859" y="271"/>
                      <a:pt x="2908" y="272"/>
                      <a:pt x="2906" y="254"/>
                    </a:cubicBezTo>
                    <a:cubicBezTo>
                      <a:pt x="2904" y="236"/>
                      <a:pt x="2889" y="232"/>
                      <a:pt x="2889" y="232"/>
                    </a:cubicBezTo>
                    <a:cubicBezTo>
                      <a:pt x="2862" y="234"/>
                      <a:pt x="2862" y="234"/>
                      <a:pt x="2862" y="234"/>
                    </a:cubicBezTo>
                    <a:cubicBezTo>
                      <a:pt x="2885" y="224"/>
                      <a:pt x="2885" y="224"/>
                      <a:pt x="2885" y="224"/>
                    </a:cubicBezTo>
                    <a:cubicBezTo>
                      <a:pt x="2885" y="224"/>
                      <a:pt x="2865" y="209"/>
                      <a:pt x="2860" y="210"/>
                    </a:cubicBezTo>
                    <a:cubicBezTo>
                      <a:pt x="2855" y="211"/>
                      <a:pt x="2838" y="212"/>
                      <a:pt x="2838" y="212"/>
                    </a:cubicBezTo>
                    <a:cubicBezTo>
                      <a:pt x="2838" y="212"/>
                      <a:pt x="2832" y="196"/>
                      <a:pt x="2819" y="196"/>
                    </a:cubicBezTo>
                    <a:cubicBezTo>
                      <a:pt x="2806" y="196"/>
                      <a:pt x="2792" y="201"/>
                      <a:pt x="2792" y="201"/>
                    </a:cubicBezTo>
                    <a:cubicBezTo>
                      <a:pt x="2756" y="192"/>
                      <a:pt x="2756" y="192"/>
                      <a:pt x="2756" y="192"/>
                    </a:cubicBezTo>
                    <a:cubicBezTo>
                      <a:pt x="2662" y="189"/>
                      <a:pt x="2662" y="189"/>
                      <a:pt x="2662" y="189"/>
                    </a:cubicBezTo>
                    <a:cubicBezTo>
                      <a:pt x="2665" y="201"/>
                      <a:pt x="2665" y="201"/>
                      <a:pt x="2665" y="201"/>
                    </a:cubicBezTo>
                    <a:cubicBezTo>
                      <a:pt x="2620" y="201"/>
                      <a:pt x="2620" y="201"/>
                      <a:pt x="2620" y="201"/>
                    </a:cubicBezTo>
                    <a:cubicBezTo>
                      <a:pt x="2620" y="201"/>
                      <a:pt x="2639" y="184"/>
                      <a:pt x="2627" y="179"/>
                    </a:cubicBezTo>
                    <a:cubicBezTo>
                      <a:pt x="2615" y="174"/>
                      <a:pt x="2564" y="180"/>
                      <a:pt x="2564" y="180"/>
                    </a:cubicBezTo>
                    <a:cubicBezTo>
                      <a:pt x="2523" y="176"/>
                      <a:pt x="2523" y="176"/>
                      <a:pt x="2523" y="176"/>
                    </a:cubicBezTo>
                    <a:cubicBezTo>
                      <a:pt x="2523" y="176"/>
                      <a:pt x="2570" y="174"/>
                      <a:pt x="2564" y="165"/>
                    </a:cubicBezTo>
                    <a:cubicBezTo>
                      <a:pt x="2558" y="156"/>
                      <a:pt x="2511" y="155"/>
                      <a:pt x="2511" y="155"/>
                    </a:cubicBezTo>
                    <a:cubicBezTo>
                      <a:pt x="2483" y="151"/>
                      <a:pt x="2483" y="151"/>
                      <a:pt x="2483" y="151"/>
                    </a:cubicBezTo>
                    <a:cubicBezTo>
                      <a:pt x="2480" y="161"/>
                      <a:pt x="2480" y="161"/>
                      <a:pt x="2480" y="161"/>
                    </a:cubicBezTo>
                    <a:cubicBezTo>
                      <a:pt x="2480" y="161"/>
                      <a:pt x="2431" y="159"/>
                      <a:pt x="2435" y="173"/>
                    </a:cubicBezTo>
                    <a:cubicBezTo>
                      <a:pt x="2439" y="187"/>
                      <a:pt x="2485" y="202"/>
                      <a:pt x="2485" y="202"/>
                    </a:cubicBezTo>
                    <a:cubicBezTo>
                      <a:pt x="2389" y="196"/>
                      <a:pt x="2389" y="196"/>
                      <a:pt x="2389" y="196"/>
                    </a:cubicBezTo>
                    <a:cubicBezTo>
                      <a:pt x="2423" y="210"/>
                      <a:pt x="2423" y="210"/>
                      <a:pt x="2423" y="210"/>
                    </a:cubicBezTo>
                    <a:cubicBezTo>
                      <a:pt x="2388" y="215"/>
                      <a:pt x="2388" y="215"/>
                      <a:pt x="2388" y="215"/>
                    </a:cubicBezTo>
                    <a:cubicBezTo>
                      <a:pt x="2388" y="215"/>
                      <a:pt x="2331" y="233"/>
                      <a:pt x="2321" y="227"/>
                    </a:cubicBezTo>
                    <a:cubicBezTo>
                      <a:pt x="2311" y="221"/>
                      <a:pt x="2326" y="209"/>
                      <a:pt x="2326" y="209"/>
                    </a:cubicBezTo>
                    <a:cubicBezTo>
                      <a:pt x="2326" y="209"/>
                      <a:pt x="2278" y="209"/>
                      <a:pt x="2269" y="211"/>
                    </a:cubicBezTo>
                    <a:cubicBezTo>
                      <a:pt x="2260" y="213"/>
                      <a:pt x="2246" y="225"/>
                      <a:pt x="2246" y="225"/>
                    </a:cubicBezTo>
                    <a:cubicBezTo>
                      <a:pt x="2246" y="225"/>
                      <a:pt x="2183" y="230"/>
                      <a:pt x="2168" y="233"/>
                    </a:cubicBezTo>
                    <a:cubicBezTo>
                      <a:pt x="2153" y="236"/>
                      <a:pt x="2120" y="243"/>
                      <a:pt x="2120" y="243"/>
                    </a:cubicBezTo>
                    <a:cubicBezTo>
                      <a:pt x="2091" y="266"/>
                      <a:pt x="2091" y="266"/>
                      <a:pt x="2091" y="266"/>
                    </a:cubicBezTo>
                    <a:cubicBezTo>
                      <a:pt x="2091" y="266"/>
                      <a:pt x="2059" y="264"/>
                      <a:pt x="2073" y="278"/>
                    </a:cubicBezTo>
                    <a:cubicBezTo>
                      <a:pt x="2087" y="292"/>
                      <a:pt x="2112" y="302"/>
                      <a:pt x="2112" y="302"/>
                    </a:cubicBezTo>
                    <a:cubicBezTo>
                      <a:pt x="2082" y="308"/>
                      <a:pt x="2082" y="308"/>
                      <a:pt x="2082" y="308"/>
                    </a:cubicBezTo>
                    <a:cubicBezTo>
                      <a:pt x="2068" y="317"/>
                      <a:pt x="2068" y="317"/>
                      <a:pt x="2068" y="317"/>
                    </a:cubicBezTo>
                    <a:cubicBezTo>
                      <a:pt x="2001" y="315"/>
                      <a:pt x="2001" y="315"/>
                      <a:pt x="2001" y="315"/>
                    </a:cubicBezTo>
                    <a:cubicBezTo>
                      <a:pt x="1996" y="320"/>
                      <a:pt x="1996" y="320"/>
                      <a:pt x="1996" y="320"/>
                    </a:cubicBezTo>
                    <a:cubicBezTo>
                      <a:pt x="1971" y="311"/>
                      <a:pt x="1971" y="311"/>
                      <a:pt x="1971" y="311"/>
                    </a:cubicBezTo>
                    <a:cubicBezTo>
                      <a:pt x="1960" y="318"/>
                      <a:pt x="1960" y="318"/>
                      <a:pt x="1960" y="318"/>
                    </a:cubicBezTo>
                    <a:cubicBezTo>
                      <a:pt x="1960" y="318"/>
                      <a:pt x="1922" y="314"/>
                      <a:pt x="1920" y="322"/>
                    </a:cubicBezTo>
                    <a:cubicBezTo>
                      <a:pt x="1918" y="330"/>
                      <a:pt x="1919" y="345"/>
                      <a:pt x="1930" y="347"/>
                    </a:cubicBezTo>
                    <a:cubicBezTo>
                      <a:pt x="1941" y="349"/>
                      <a:pt x="1947" y="365"/>
                      <a:pt x="1947" y="365"/>
                    </a:cubicBezTo>
                    <a:cubicBezTo>
                      <a:pt x="1947" y="365"/>
                      <a:pt x="1982" y="375"/>
                      <a:pt x="1991" y="375"/>
                    </a:cubicBezTo>
                    <a:cubicBezTo>
                      <a:pt x="2000" y="375"/>
                      <a:pt x="2019" y="380"/>
                      <a:pt x="2026" y="383"/>
                    </a:cubicBezTo>
                    <a:cubicBezTo>
                      <a:pt x="2033" y="386"/>
                      <a:pt x="2049" y="402"/>
                      <a:pt x="2038" y="402"/>
                    </a:cubicBezTo>
                    <a:cubicBezTo>
                      <a:pt x="2027" y="402"/>
                      <a:pt x="2003" y="404"/>
                      <a:pt x="2003" y="404"/>
                    </a:cubicBezTo>
                    <a:cubicBezTo>
                      <a:pt x="2003" y="404"/>
                      <a:pt x="1957" y="384"/>
                      <a:pt x="1941" y="380"/>
                    </a:cubicBezTo>
                    <a:cubicBezTo>
                      <a:pt x="1925" y="376"/>
                      <a:pt x="1901" y="373"/>
                      <a:pt x="1893" y="373"/>
                    </a:cubicBezTo>
                    <a:cubicBezTo>
                      <a:pt x="1885" y="373"/>
                      <a:pt x="1864" y="371"/>
                      <a:pt x="1866" y="379"/>
                    </a:cubicBezTo>
                    <a:cubicBezTo>
                      <a:pt x="1868" y="387"/>
                      <a:pt x="1894" y="397"/>
                      <a:pt x="1877" y="398"/>
                    </a:cubicBezTo>
                    <a:cubicBezTo>
                      <a:pt x="1860" y="399"/>
                      <a:pt x="1854" y="387"/>
                      <a:pt x="1844" y="387"/>
                    </a:cubicBezTo>
                    <a:cubicBezTo>
                      <a:pt x="1834" y="387"/>
                      <a:pt x="1820" y="377"/>
                      <a:pt x="1819" y="390"/>
                    </a:cubicBezTo>
                    <a:cubicBezTo>
                      <a:pt x="1818" y="403"/>
                      <a:pt x="1832" y="416"/>
                      <a:pt x="1847" y="415"/>
                    </a:cubicBezTo>
                    <a:cubicBezTo>
                      <a:pt x="1862" y="414"/>
                      <a:pt x="1885" y="421"/>
                      <a:pt x="1895" y="421"/>
                    </a:cubicBezTo>
                    <a:cubicBezTo>
                      <a:pt x="1905" y="421"/>
                      <a:pt x="1921" y="437"/>
                      <a:pt x="1921" y="437"/>
                    </a:cubicBezTo>
                    <a:cubicBezTo>
                      <a:pt x="1900" y="437"/>
                      <a:pt x="1900" y="437"/>
                      <a:pt x="1900" y="437"/>
                    </a:cubicBezTo>
                    <a:cubicBezTo>
                      <a:pt x="1900" y="437"/>
                      <a:pt x="1894" y="427"/>
                      <a:pt x="1880" y="427"/>
                    </a:cubicBezTo>
                    <a:cubicBezTo>
                      <a:pt x="1866" y="427"/>
                      <a:pt x="1823" y="425"/>
                      <a:pt x="1823" y="425"/>
                    </a:cubicBezTo>
                    <a:cubicBezTo>
                      <a:pt x="1820" y="417"/>
                      <a:pt x="1820" y="417"/>
                      <a:pt x="1820" y="417"/>
                    </a:cubicBezTo>
                    <a:cubicBezTo>
                      <a:pt x="1803" y="417"/>
                      <a:pt x="1803" y="417"/>
                      <a:pt x="1803" y="417"/>
                    </a:cubicBezTo>
                    <a:cubicBezTo>
                      <a:pt x="1800" y="406"/>
                      <a:pt x="1800" y="406"/>
                      <a:pt x="1800" y="406"/>
                    </a:cubicBezTo>
                    <a:cubicBezTo>
                      <a:pt x="1778" y="395"/>
                      <a:pt x="1778" y="395"/>
                      <a:pt x="1778" y="395"/>
                    </a:cubicBezTo>
                    <a:cubicBezTo>
                      <a:pt x="1778" y="395"/>
                      <a:pt x="1803" y="383"/>
                      <a:pt x="1793" y="374"/>
                    </a:cubicBezTo>
                    <a:cubicBezTo>
                      <a:pt x="1783" y="365"/>
                      <a:pt x="1769" y="354"/>
                      <a:pt x="1769" y="354"/>
                    </a:cubicBezTo>
                    <a:cubicBezTo>
                      <a:pt x="1748" y="353"/>
                      <a:pt x="1748" y="353"/>
                      <a:pt x="1748" y="353"/>
                    </a:cubicBezTo>
                    <a:cubicBezTo>
                      <a:pt x="1748" y="353"/>
                      <a:pt x="1778" y="370"/>
                      <a:pt x="1769" y="378"/>
                    </a:cubicBezTo>
                    <a:cubicBezTo>
                      <a:pt x="1760" y="386"/>
                      <a:pt x="1740" y="389"/>
                      <a:pt x="1740" y="389"/>
                    </a:cubicBezTo>
                    <a:cubicBezTo>
                      <a:pt x="1727" y="416"/>
                      <a:pt x="1727" y="416"/>
                      <a:pt x="1727" y="416"/>
                    </a:cubicBezTo>
                    <a:cubicBezTo>
                      <a:pt x="1776" y="441"/>
                      <a:pt x="1776" y="441"/>
                      <a:pt x="1776" y="441"/>
                    </a:cubicBezTo>
                    <a:cubicBezTo>
                      <a:pt x="1776" y="441"/>
                      <a:pt x="1789" y="436"/>
                      <a:pt x="1789" y="442"/>
                    </a:cubicBezTo>
                    <a:cubicBezTo>
                      <a:pt x="1789" y="448"/>
                      <a:pt x="1782" y="479"/>
                      <a:pt x="1782" y="479"/>
                    </a:cubicBezTo>
                    <a:cubicBezTo>
                      <a:pt x="1789" y="492"/>
                      <a:pt x="1789" y="492"/>
                      <a:pt x="1789" y="492"/>
                    </a:cubicBezTo>
                    <a:cubicBezTo>
                      <a:pt x="1813" y="496"/>
                      <a:pt x="1813" y="496"/>
                      <a:pt x="1813" y="496"/>
                    </a:cubicBezTo>
                    <a:cubicBezTo>
                      <a:pt x="1812" y="514"/>
                      <a:pt x="1812" y="514"/>
                      <a:pt x="1812" y="514"/>
                    </a:cubicBezTo>
                    <a:cubicBezTo>
                      <a:pt x="1852" y="522"/>
                      <a:pt x="1852" y="522"/>
                      <a:pt x="1852" y="522"/>
                    </a:cubicBezTo>
                    <a:cubicBezTo>
                      <a:pt x="1852" y="522"/>
                      <a:pt x="1882" y="510"/>
                      <a:pt x="1896" y="511"/>
                    </a:cubicBezTo>
                    <a:cubicBezTo>
                      <a:pt x="1910" y="512"/>
                      <a:pt x="1928" y="524"/>
                      <a:pt x="1928" y="524"/>
                    </a:cubicBezTo>
                    <a:cubicBezTo>
                      <a:pt x="1928" y="524"/>
                      <a:pt x="1957" y="528"/>
                      <a:pt x="1970" y="537"/>
                    </a:cubicBezTo>
                    <a:cubicBezTo>
                      <a:pt x="1983" y="546"/>
                      <a:pt x="1986" y="557"/>
                      <a:pt x="1986" y="557"/>
                    </a:cubicBezTo>
                    <a:cubicBezTo>
                      <a:pt x="1986" y="557"/>
                      <a:pt x="1953" y="561"/>
                      <a:pt x="1966" y="569"/>
                    </a:cubicBezTo>
                    <a:cubicBezTo>
                      <a:pt x="1979" y="577"/>
                      <a:pt x="1993" y="584"/>
                      <a:pt x="1993" y="584"/>
                    </a:cubicBezTo>
                    <a:cubicBezTo>
                      <a:pt x="2021" y="583"/>
                      <a:pt x="2021" y="583"/>
                      <a:pt x="2021" y="583"/>
                    </a:cubicBezTo>
                    <a:cubicBezTo>
                      <a:pt x="2021" y="583"/>
                      <a:pt x="2005" y="591"/>
                      <a:pt x="1992" y="591"/>
                    </a:cubicBezTo>
                    <a:cubicBezTo>
                      <a:pt x="1979" y="591"/>
                      <a:pt x="1963" y="582"/>
                      <a:pt x="1963" y="582"/>
                    </a:cubicBezTo>
                    <a:cubicBezTo>
                      <a:pt x="1963" y="582"/>
                      <a:pt x="1964" y="559"/>
                      <a:pt x="1949" y="550"/>
                    </a:cubicBezTo>
                    <a:cubicBezTo>
                      <a:pt x="1934" y="541"/>
                      <a:pt x="1922" y="536"/>
                      <a:pt x="1922" y="536"/>
                    </a:cubicBezTo>
                    <a:cubicBezTo>
                      <a:pt x="1922" y="536"/>
                      <a:pt x="1918" y="521"/>
                      <a:pt x="1906" y="522"/>
                    </a:cubicBezTo>
                    <a:cubicBezTo>
                      <a:pt x="1894" y="523"/>
                      <a:pt x="1862" y="529"/>
                      <a:pt x="1862" y="529"/>
                    </a:cubicBezTo>
                    <a:cubicBezTo>
                      <a:pt x="1862" y="529"/>
                      <a:pt x="1844" y="531"/>
                      <a:pt x="1845" y="542"/>
                    </a:cubicBezTo>
                    <a:cubicBezTo>
                      <a:pt x="1846" y="553"/>
                      <a:pt x="1878" y="571"/>
                      <a:pt x="1878" y="575"/>
                    </a:cubicBezTo>
                    <a:cubicBezTo>
                      <a:pt x="1878" y="579"/>
                      <a:pt x="1859" y="591"/>
                      <a:pt x="1859" y="591"/>
                    </a:cubicBezTo>
                    <a:cubicBezTo>
                      <a:pt x="1857" y="620"/>
                      <a:pt x="1857" y="620"/>
                      <a:pt x="1857" y="620"/>
                    </a:cubicBezTo>
                    <a:cubicBezTo>
                      <a:pt x="1829" y="634"/>
                      <a:pt x="1829" y="634"/>
                      <a:pt x="1829" y="634"/>
                    </a:cubicBezTo>
                    <a:cubicBezTo>
                      <a:pt x="1829" y="634"/>
                      <a:pt x="1823" y="655"/>
                      <a:pt x="1810" y="649"/>
                    </a:cubicBezTo>
                    <a:cubicBezTo>
                      <a:pt x="1797" y="643"/>
                      <a:pt x="1771" y="645"/>
                      <a:pt x="1771" y="645"/>
                    </a:cubicBezTo>
                    <a:cubicBezTo>
                      <a:pt x="1733" y="641"/>
                      <a:pt x="1733" y="641"/>
                      <a:pt x="1733" y="641"/>
                    </a:cubicBezTo>
                    <a:cubicBezTo>
                      <a:pt x="1733" y="641"/>
                      <a:pt x="1690" y="626"/>
                      <a:pt x="1701" y="625"/>
                    </a:cubicBezTo>
                    <a:cubicBezTo>
                      <a:pt x="1712" y="624"/>
                      <a:pt x="1735" y="623"/>
                      <a:pt x="1735" y="623"/>
                    </a:cubicBezTo>
                    <a:cubicBezTo>
                      <a:pt x="1748" y="627"/>
                      <a:pt x="1748" y="627"/>
                      <a:pt x="1748" y="627"/>
                    </a:cubicBezTo>
                    <a:cubicBezTo>
                      <a:pt x="1763" y="616"/>
                      <a:pt x="1763" y="616"/>
                      <a:pt x="1763" y="616"/>
                    </a:cubicBezTo>
                    <a:cubicBezTo>
                      <a:pt x="1763" y="616"/>
                      <a:pt x="1801" y="625"/>
                      <a:pt x="1801" y="614"/>
                    </a:cubicBezTo>
                    <a:cubicBezTo>
                      <a:pt x="1801" y="603"/>
                      <a:pt x="1803" y="588"/>
                      <a:pt x="1803" y="588"/>
                    </a:cubicBezTo>
                    <a:cubicBezTo>
                      <a:pt x="1819" y="583"/>
                      <a:pt x="1819" y="583"/>
                      <a:pt x="1819" y="583"/>
                    </a:cubicBezTo>
                    <a:cubicBezTo>
                      <a:pt x="1821" y="569"/>
                      <a:pt x="1821" y="569"/>
                      <a:pt x="1821" y="569"/>
                    </a:cubicBezTo>
                    <a:cubicBezTo>
                      <a:pt x="1810" y="567"/>
                      <a:pt x="1810" y="567"/>
                      <a:pt x="1810" y="567"/>
                    </a:cubicBezTo>
                    <a:cubicBezTo>
                      <a:pt x="1810" y="567"/>
                      <a:pt x="1826" y="547"/>
                      <a:pt x="1816" y="543"/>
                    </a:cubicBezTo>
                    <a:cubicBezTo>
                      <a:pt x="1806" y="539"/>
                      <a:pt x="1763" y="541"/>
                      <a:pt x="1761" y="525"/>
                    </a:cubicBezTo>
                    <a:cubicBezTo>
                      <a:pt x="1759" y="509"/>
                      <a:pt x="1761" y="490"/>
                      <a:pt x="1752" y="485"/>
                    </a:cubicBezTo>
                    <a:cubicBezTo>
                      <a:pt x="1743" y="480"/>
                      <a:pt x="1730" y="464"/>
                      <a:pt x="1730" y="464"/>
                    </a:cubicBezTo>
                    <a:cubicBezTo>
                      <a:pt x="1726" y="440"/>
                      <a:pt x="1726" y="440"/>
                      <a:pt x="1726" y="440"/>
                    </a:cubicBezTo>
                    <a:cubicBezTo>
                      <a:pt x="1684" y="417"/>
                      <a:pt x="1684" y="417"/>
                      <a:pt x="1684" y="417"/>
                    </a:cubicBezTo>
                    <a:cubicBezTo>
                      <a:pt x="1684" y="417"/>
                      <a:pt x="1711" y="396"/>
                      <a:pt x="1697" y="376"/>
                    </a:cubicBezTo>
                    <a:cubicBezTo>
                      <a:pt x="1683" y="356"/>
                      <a:pt x="1651" y="356"/>
                      <a:pt x="1651" y="356"/>
                    </a:cubicBezTo>
                    <a:cubicBezTo>
                      <a:pt x="1562" y="348"/>
                      <a:pt x="1562" y="348"/>
                      <a:pt x="1562" y="348"/>
                    </a:cubicBezTo>
                    <a:cubicBezTo>
                      <a:pt x="1555" y="368"/>
                      <a:pt x="1555" y="368"/>
                      <a:pt x="1555" y="368"/>
                    </a:cubicBezTo>
                    <a:cubicBezTo>
                      <a:pt x="1566" y="379"/>
                      <a:pt x="1566" y="379"/>
                      <a:pt x="1566" y="379"/>
                    </a:cubicBezTo>
                    <a:cubicBezTo>
                      <a:pt x="1561" y="402"/>
                      <a:pt x="1561" y="402"/>
                      <a:pt x="1561" y="402"/>
                    </a:cubicBezTo>
                    <a:cubicBezTo>
                      <a:pt x="1523" y="418"/>
                      <a:pt x="1523" y="418"/>
                      <a:pt x="1523" y="418"/>
                    </a:cubicBezTo>
                    <a:cubicBezTo>
                      <a:pt x="1517" y="437"/>
                      <a:pt x="1517" y="437"/>
                      <a:pt x="1517" y="437"/>
                    </a:cubicBezTo>
                    <a:cubicBezTo>
                      <a:pt x="1538" y="439"/>
                      <a:pt x="1538" y="439"/>
                      <a:pt x="1538" y="439"/>
                    </a:cubicBezTo>
                    <a:cubicBezTo>
                      <a:pt x="1561" y="474"/>
                      <a:pt x="1561" y="474"/>
                      <a:pt x="1561" y="474"/>
                    </a:cubicBezTo>
                    <a:cubicBezTo>
                      <a:pt x="1552" y="486"/>
                      <a:pt x="1552" y="486"/>
                      <a:pt x="1552" y="486"/>
                    </a:cubicBezTo>
                    <a:cubicBezTo>
                      <a:pt x="1571" y="501"/>
                      <a:pt x="1571" y="501"/>
                      <a:pt x="1571" y="501"/>
                    </a:cubicBezTo>
                    <a:cubicBezTo>
                      <a:pt x="1594" y="495"/>
                      <a:pt x="1594" y="495"/>
                      <a:pt x="1594" y="495"/>
                    </a:cubicBezTo>
                    <a:cubicBezTo>
                      <a:pt x="1594" y="495"/>
                      <a:pt x="1612" y="516"/>
                      <a:pt x="1625" y="519"/>
                    </a:cubicBezTo>
                    <a:cubicBezTo>
                      <a:pt x="1638" y="522"/>
                      <a:pt x="1651" y="522"/>
                      <a:pt x="1651" y="522"/>
                    </a:cubicBezTo>
                    <a:cubicBezTo>
                      <a:pt x="1648" y="559"/>
                      <a:pt x="1648" y="559"/>
                      <a:pt x="1648" y="559"/>
                    </a:cubicBezTo>
                    <a:cubicBezTo>
                      <a:pt x="1635" y="545"/>
                      <a:pt x="1635" y="545"/>
                      <a:pt x="1635" y="545"/>
                    </a:cubicBezTo>
                    <a:cubicBezTo>
                      <a:pt x="1625" y="551"/>
                      <a:pt x="1625" y="551"/>
                      <a:pt x="1625" y="551"/>
                    </a:cubicBezTo>
                    <a:cubicBezTo>
                      <a:pt x="1625" y="551"/>
                      <a:pt x="1572" y="524"/>
                      <a:pt x="1556" y="521"/>
                    </a:cubicBezTo>
                    <a:cubicBezTo>
                      <a:pt x="1540" y="518"/>
                      <a:pt x="1516" y="520"/>
                      <a:pt x="1516" y="520"/>
                    </a:cubicBezTo>
                    <a:cubicBezTo>
                      <a:pt x="1505" y="508"/>
                      <a:pt x="1505" y="508"/>
                      <a:pt x="1505" y="508"/>
                    </a:cubicBezTo>
                    <a:cubicBezTo>
                      <a:pt x="1499" y="522"/>
                      <a:pt x="1499" y="522"/>
                      <a:pt x="1499" y="522"/>
                    </a:cubicBezTo>
                    <a:cubicBezTo>
                      <a:pt x="1483" y="504"/>
                      <a:pt x="1483" y="504"/>
                      <a:pt x="1483" y="504"/>
                    </a:cubicBezTo>
                    <a:cubicBezTo>
                      <a:pt x="1483" y="504"/>
                      <a:pt x="1441" y="490"/>
                      <a:pt x="1434" y="490"/>
                    </a:cubicBezTo>
                    <a:cubicBezTo>
                      <a:pt x="1427" y="490"/>
                      <a:pt x="1406" y="491"/>
                      <a:pt x="1406" y="491"/>
                    </a:cubicBezTo>
                    <a:cubicBezTo>
                      <a:pt x="1406" y="491"/>
                      <a:pt x="1357" y="485"/>
                      <a:pt x="1353" y="488"/>
                    </a:cubicBezTo>
                    <a:cubicBezTo>
                      <a:pt x="1349" y="491"/>
                      <a:pt x="1340" y="491"/>
                      <a:pt x="1340" y="499"/>
                    </a:cubicBezTo>
                    <a:cubicBezTo>
                      <a:pt x="1340" y="507"/>
                      <a:pt x="1366" y="521"/>
                      <a:pt x="1366" y="521"/>
                    </a:cubicBezTo>
                    <a:cubicBezTo>
                      <a:pt x="1353" y="541"/>
                      <a:pt x="1353" y="541"/>
                      <a:pt x="1353" y="541"/>
                    </a:cubicBezTo>
                    <a:cubicBezTo>
                      <a:pt x="1344" y="534"/>
                      <a:pt x="1344" y="534"/>
                      <a:pt x="1344" y="534"/>
                    </a:cubicBezTo>
                    <a:cubicBezTo>
                      <a:pt x="1344" y="551"/>
                      <a:pt x="1344" y="551"/>
                      <a:pt x="1344" y="551"/>
                    </a:cubicBezTo>
                    <a:cubicBezTo>
                      <a:pt x="1344" y="551"/>
                      <a:pt x="1320" y="550"/>
                      <a:pt x="1320" y="545"/>
                    </a:cubicBezTo>
                    <a:cubicBezTo>
                      <a:pt x="1320" y="540"/>
                      <a:pt x="1325" y="518"/>
                      <a:pt x="1311" y="519"/>
                    </a:cubicBezTo>
                    <a:cubicBezTo>
                      <a:pt x="1297" y="520"/>
                      <a:pt x="1261" y="543"/>
                      <a:pt x="1256" y="546"/>
                    </a:cubicBezTo>
                    <a:cubicBezTo>
                      <a:pt x="1251" y="549"/>
                      <a:pt x="1240" y="535"/>
                      <a:pt x="1219" y="537"/>
                    </a:cubicBezTo>
                    <a:cubicBezTo>
                      <a:pt x="1198" y="539"/>
                      <a:pt x="1174" y="550"/>
                      <a:pt x="1172" y="558"/>
                    </a:cubicBezTo>
                    <a:cubicBezTo>
                      <a:pt x="1170" y="566"/>
                      <a:pt x="1123" y="562"/>
                      <a:pt x="1123" y="562"/>
                    </a:cubicBezTo>
                    <a:cubicBezTo>
                      <a:pt x="1131" y="545"/>
                      <a:pt x="1131" y="545"/>
                      <a:pt x="1131" y="545"/>
                    </a:cubicBezTo>
                    <a:cubicBezTo>
                      <a:pt x="1130" y="521"/>
                      <a:pt x="1130" y="521"/>
                      <a:pt x="1130" y="521"/>
                    </a:cubicBezTo>
                    <a:cubicBezTo>
                      <a:pt x="1130" y="521"/>
                      <a:pt x="1086" y="529"/>
                      <a:pt x="1086" y="538"/>
                    </a:cubicBezTo>
                    <a:cubicBezTo>
                      <a:pt x="1086" y="547"/>
                      <a:pt x="1092" y="554"/>
                      <a:pt x="1092" y="554"/>
                    </a:cubicBezTo>
                    <a:cubicBezTo>
                      <a:pt x="1074" y="555"/>
                      <a:pt x="1074" y="555"/>
                      <a:pt x="1074" y="555"/>
                    </a:cubicBezTo>
                    <a:cubicBezTo>
                      <a:pt x="1074" y="540"/>
                      <a:pt x="1074" y="540"/>
                      <a:pt x="1074" y="540"/>
                    </a:cubicBezTo>
                    <a:cubicBezTo>
                      <a:pt x="1060" y="545"/>
                      <a:pt x="1060" y="545"/>
                      <a:pt x="1060" y="545"/>
                    </a:cubicBezTo>
                    <a:cubicBezTo>
                      <a:pt x="1025" y="548"/>
                      <a:pt x="1025" y="548"/>
                      <a:pt x="1025" y="548"/>
                    </a:cubicBezTo>
                    <a:cubicBezTo>
                      <a:pt x="996" y="568"/>
                      <a:pt x="996" y="568"/>
                      <a:pt x="996" y="568"/>
                    </a:cubicBezTo>
                    <a:cubicBezTo>
                      <a:pt x="963" y="571"/>
                      <a:pt x="963" y="571"/>
                      <a:pt x="963" y="571"/>
                    </a:cubicBezTo>
                    <a:cubicBezTo>
                      <a:pt x="970" y="584"/>
                      <a:pt x="970" y="584"/>
                      <a:pt x="970" y="584"/>
                    </a:cubicBezTo>
                    <a:cubicBezTo>
                      <a:pt x="970" y="584"/>
                      <a:pt x="944" y="578"/>
                      <a:pt x="941" y="589"/>
                    </a:cubicBezTo>
                    <a:cubicBezTo>
                      <a:pt x="938" y="600"/>
                      <a:pt x="941" y="615"/>
                      <a:pt x="941" y="615"/>
                    </a:cubicBezTo>
                    <a:cubicBezTo>
                      <a:pt x="890" y="621"/>
                      <a:pt x="890" y="621"/>
                      <a:pt x="890" y="621"/>
                    </a:cubicBezTo>
                    <a:cubicBezTo>
                      <a:pt x="890" y="621"/>
                      <a:pt x="875" y="610"/>
                      <a:pt x="870" y="609"/>
                    </a:cubicBezTo>
                    <a:cubicBezTo>
                      <a:pt x="865" y="608"/>
                      <a:pt x="843" y="614"/>
                      <a:pt x="843" y="600"/>
                    </a:cubicBezTo>
                    <a:cubicBezTo>
                      <a:pt x="843" y="586"/>
                      <a:pt x="843" y="569"/>
                      <a:pt x="860" y="575"/>
                    </a:cubicBezTo>
                    <a:cubicBezTo>
                      <a:pt x="877" y="581"/>
                      <a:pt x="898" y="575"/>
                      <a:pt x="898" y="575"/>
                    </a:cubicBezTo>
                    <a:cubicBezTo>
                      <a:pt x="898" y="575"/>
                      <a:pt x="860" y="544"/>
                      <a:pt x="854" y="541"/>
                    </a:cubicBezTo>
                    <a:cubicBezTo>
                      <a:pt x="848" y="538"/>
                      <a:pt x="773" y="539"/>
                      <a:pt x="773" y="539"/>
                    </a:cubicBezTo>
                    <a:cubicBezTo>
                      <a:pt x="779" y="548"/>
                      <a:pt x="779" y="548"/>
                      <a:pt x="779" y="548"/>
                    </a:cubicBezTo>
                    <a:cubicBezTo>
                      <a:pt x="779" y="548"/>
                      <a:pt x="810" y="543"/>
                      <a:pt x="805" y="563"/>
                    </a:cubicBezTo>
                    <a:cubicBezTo>
                      <a:pt x="800" y="583"/>
                      <a:pt x="790" y="612"/>
                      <a:pt x="797" y="612"/>
                    </a:cubicBezTo>
                    <a:cubicBezTo>
                      <a:pt x="804" y="612"/>
                      <a:pt x="830" y="620"/>
                      <a:pt x="830" y="620"/>
                    </a:cubicBezTo>
                    <a:cubicBezTo>
                      <a:pt x="828" y="645"/>
                      <a:pt x="828" y="645"/>
                      <a:pt x="828" y="645"/>
                    </a:cubicBezTo>
                    <a:cubicBezTo>
                      <a:pt x="834" y="664"/>
                      <a:pt x="834" y="664"/>
                      <a:pt x="834" y="664"/>
                    </a:cubicBezTo>
                    <a:cubicBezTo>
                      <a:pt x="813" y="650"/>
                      <a:pt x="813" y="650"/>
                      <a:pt x="813" y="650"/>
                    </a:cubicBezTo>
                    <a:cubicBezTo>
                      <a:pt x="798" y="666"/>
                      <a:pt x="798" y="666"/>
                      <a:pt x="798" y="666"/>
                    </a:cubicBezTo>
                    <a:cubicBezTo>
                      <a:pt x="795" y="644"/>
                      <a:pt x="795" y="644"/>
                      <a:pt x="795" y="644"/>
                    </a:cubicBezTo>
                    <a:cubicBezTo>
                      <a:pt x="749" y="632"/>
                      <a:pt x="749" y="632"/>
                      <a:pt x="749" y="632"/>
                    </a:cubicBezTo>
                    <a:cubicBezTo>
                      <a:pt x="729" y="657"/>
                      <a:pt x="729" y="657"/>
                      <a:pt x="729" y="657"/>
                    </a:cubicBezTo>
                    <a:cubicBezTo>
                      <a:pt x="711" y="658"/>
                      <a:pt x="711" y="658"/>
                      <a:pt x="711" y="658"/>
                    </a:cubicBezTo>
                    <a:cubicBezTo>
                      <a:pt x="711" y="658"/>
                      <a:pt x="705" y="669"/>
                      <a:pt x="695" y="673"/>
                    </a:cubicBezTo>
                    <a:cubicBezTo>
                      <a:pt x="685" y="677"/>
                      <a:pt x="665" y="681"/>
                      <a:pt x="673" y="688"/>
                    </a:cubicBezTo>
                    <a:cubicBezTo>
                      <a:pt x="681" y="695"/>
                      <a:pt x="713" y="718"/>
                      <a:pt x="713" y="718"/>
                    </a:cubicBezTo>
                    <a:cubicBezTo>
                      <a:pt x="725" y="735"/>
                      <a:pt x="725" y="735"/>
                      <a:pt x="725" y="735"/>
                    </a:cubicBezTo>
                    <a:cubicBezTo>
                      <a:pt x="705" y="726"/>
                      <a:pt x="705" y="726"/>
                      <a:pt x="705" y="726"/>
                    </a:cubicBezTo>
                    <a:cubicBezTo>
                      <a:pt x="705" y="726"/>
                      <a:pt x="687" y="736"/>
                      <a:pt x="674" y="730"/>
                    </a:cubicBezTo>
                    <a:cubicBezTo>
                      <a:pt x="661" y="724"/>
                      <a:pt x="618" y="717"/>
                      <a:pt x="618" y="717"/>
                    </a:cubicBezTo>
                    <a:cubicBezTo>
                      <a:pt x="618" y="717"/>
                      <a:pt x="612" y="693"/>
                      <a:pt x="597" y="699"/>
                    </a:cubicBezTo>
                    <a:cubicBezTo>
                      <a:pt x="582" y="705"/>
                      <a:pt x="574" y="711"/>
                      <a:pt x="574" y="711"/>
                    </a:cubicBezTo>
                    <a:cubicBezTo>
                      <a:pt x="562" y="712"/>
                      <a:pt x="562" y="712"/>
                      <a:pt x="562" y="712"/>
                    </a:cubicBezTo>
                    <a:cubicBezTo>
                      <a:pt x="592" y="738"/>
                      <a:pt x="592" y="738"/>
                      <a:pt x="592" y="738"/>
                    </a:cubicBezTo>
                    <a:cubicBezTo>
                      <a:pt x="592" y="738"/>
                      <a:pt x="632" y="739"/>
                      <a:pt x="632" y="746"/>
                    </a:cubicBezTo>
                    <a:cubicBezTo>
                      <a:pt x="632" y="753"/>
                      <a:pt x="614" y="764"/>
                      <a:pt x="614" y="764"/>
                    </a:cubicBezTo>
                    <a:cubicBezTo>
                      <a:pt x="572" y="754"/>
                      <a:pt x="572" y="754"/>
                      <a:pt x="572" y="754"/>
                    </a:cubicBezTo>
                    <a:cubicBezTo>
                      <a:pt x="572" y="754"/>
                      <a:pt x="557" y="740"/>
                      <a:pt x="547" y="739"/>
                    </a:cubicBezTo>
                    <a:cubicBezTo>
                      <a:pt x="537" y="738"/>
                      <a:pt x="511" y="749"/>
                      <a:pt x="509" y="735"/>
                    </a:cubicBezTo>
                    <a:cubicBezTo>
                      <a:pt x="507" y="721"/>
                      <a:pt x="508" y="705"/>
                      <a:pt x="508" y="705"/>
                    </a:cubicBezTo>
                    <a:cubicBezTo>
                      <a:pt x="495" y="697"/>
                      <a:pt x="495" y="697"/>
                      <a:pt x="495" y="697"/>
                    </a:cubicBezTo>
                    <a:cubicBezTo>
                      <a:pt x="495" y="697"/>
                      <a:pt x="516" y="679"/>
                      <a:pt x="508" y="670"/>
                    </a:cubicBezTo>
                    <a:cubicBezTo>
                      <a:pt x="500" y="661"/>
                      <a:pt x="444" y="646"/>
                      <a:pt x="444" y="646"/>
                    </a:cubicBezTo>
                    <a:cubicBezTo>
                      <a:pt x="424" y="631"/>
                      <a:pt x="424" y="631"/>
                      <a:pt x="424" y="631"/>
                    </a:cubicBezTo>
                    <a:cubicBezTo>
                      <a:pt x="408" y="620"/>
                      <a:pt x="408" y="620"/>
                      <a:pt x="408" y="620"/>
                    </a:cubicBezTo>
                    <a:cubicBezTo>
                      <a:pt x="398" y="610"/>
                      <a:pt x="398" y="610"/>
                      <a:pt x="398" y="610"/>
                    </a:cubicBezTo>
                    <a:cubicBezTo>
                      <a:pt x="424" y="609"/>
                      <a:pt x="424" y="609"/>
                      <a:pt x="424" y="609"/>
                    </a:cubicBezTo>
                    <a:cubicBezTo>
                      <a:pt x="424" y="609"/>
                      <a:pt x="419" y="618"/>
                      <a:pt x="438" y="622"/>
                    </a:cubicBezTo>
                    <a:cubicBezTo>
                      <a:pt x="457" y="626"/>
                      <a:pt x="482" y="623"/>
                      <a:pt x="482" y="623"/>
                    </a:cubicBezTo>
                    <a:cubicBezTo>
                      <a:pt x="482" y="623"/>
                      <a:pt x="498" y="641"/>
                      <a:pt x="510" y="643"/>
                    </a:cubicBezTo>
                    <a:cubicBezTo>
                      <a:pt x="522" y="645"/>
                      <a:pt x="576" y="650"/>
                      <a:pt x="576" y="650"/>
                    </a:cubicBezTo>
                    <a:cubicBezTo>
                      <a:pt x="576" y="650"/>
                      <a:pt x="613" y="666"/>
                      <a:pt x="656" y="655"/>
                    </a:cubicBezTo>
                    <a:cubicBezTo>
                      <a:pt x="699" y="644"/>
                      <a:pt x="741" y="629"/>
                      <a:pt x="719" y="609"/>
                    </a:cubicBezTo>
                    <a:cubicBezTo>
                      <a:pt x="697" y="589"/>
                      <a:pt x="696" y="576"/>
                      <a:pt x="667" y="570"/>
                    </a:cubicBezTo>
                    <a:cubicBezTo>
                      <a:pt x="638" y="564"/>
                      <a:pt x="598" y="549"/>
                      <a:pt x="579" y="542"/>
                    </a:cubicBezTo>
                    <a:cubicBezTo>
                      <a:pt x="560" y="535"/>
                      <a:pt x="526" y="518"/>
                      <a:pt x="506" y="517"/>
                    </a:cubicBezTo>
                    <a:cubicBezTo>
                      <a:pt x="486" y="516"/>
                      <a:pt x="467" y="516"/>
                      <a:pt x="455" y="516"/>
                    </a:cubicBezTo>
                    <a:cubicBezTo>
                      <a:pt x="443" y="516"/>
                      <a:pt x="421" y="516"/>
                      <a:pt x="421" y="516"/>
                    </a:cubicBezTo>
                    <a:cubicBezTo>
                      <a:pt x="413" y="506"/>
                      <a:pt x="413" y="506"/>
                      <a:pt x="413" y="506"/>
                    </a:cubicBezTo>
                    <a:cubicBezTo>
                      <a:pt x="394" y="507"/>
                      <a:pt x="394" y="507"/>
                      <a:pt x="394" y="507"/>
                    </a:cubicBezTo>
                    <a:cubicBezTo>
                      <a:pt x="373" y="498"/>
                      <a:pt x="373" y="498"/>
                      <a:pt x="373" y="498"/>
                    </a:cubicBezTo>
                    <a:cubicBezTo>
                      <a:pt x="394" y="493"/>
                      <a:pt x="394" y="493"/>
                      <a:pt x="394" y="493"/>
                    </a:cubicBezTo>
                    <a:cubicBezTo>
                      <a:pt x="406" y="485"/>
                      <a:pt x="406" y="485"/>
                      <a:pt x="406" y="485"/>
                    </a:cubicBezTo>
                    <a:cubicBezTo>
                      <a:pt x="406" y="485"/>
                      <a:pt x="363" y="469"/>
                      <a:pt x="357" y="475"/>
                    </a:cubicBezTo>
                    <a:cubicBezTo>
                      <a:pt x="351" y="481"/>
                      <a:pt x="348" y="490"/>
                      <a:pt x="348" y="490"/>
                    </a:cubicBezTo>
                    <a:cubicBezTo>
                      <a:pt x="335" y="490"/>
                      <a:pt x="335" y="490"/>
                      <a:pt x="335" y="490"/>
                    </a:cubicBezTo>
                    <a:cubicBezTo>
                      <a:pt x="333" y="493"/>
                      <a:pt x="329" y="497"/>
                      <a:pt x="321" y="498"/>
                    </a:cubicBezTo>
                    <a:cubicBezTo>
                      <a:pt x="303" y="501"/>
                      <a:pt x="304" y="498"/>
                      <a:pt x="304" y="498"/>
                    </a:cubicBezTo>
                    <a:cubicBezTo>
                      <a:pt x="300" y="506"/>
                      <a:pt x="300" y="506"/>
                      <a:pt x="300" y="506"/>
                    </a:cubicBezTo>
                    <a:cubicBezTo>
                      <a:pt x="285" y="507"/>
                      <a:pt x="285" y="507"/>
                      <a:pt x="285" y="507"/>
                    </a:cubicBezTo>
                    <a:cubicBezTo>
                      <a:pt x="285" y="507"/>
                      <a:pt x="284" y="521"/>
                      <a:pt x="275" y="522"/>
                    </a:cubicBezTo>
                    <a:cubicBezTo>
                      <a:pt x="270" y="522"/>
                      <a:pt x="266" y="521"/>
                      <a:pt x="262" y="519"/>
                    </a:cubicBezTo>
                    <a:cubicBezTo>
                      <a:pt x="261" y="528"/>
                      <a:pt x="261" y="528"/>
                      <a:pt x="261" y="528"/>
                    </a:cubicBezTo>
                    <a:cubicBezTo>
                      <a:pt x="261" y="528"/>
                      <a:pt x="265" y="534"/>
                      <a:pt x="266" y="537"/>
                    </a:cubicBezTo>
                    <a:cubicBezTo>
                      <a:pt x="267" y="540"/>
                      <a:pt x="254" y="542"/>
                      <a:pt x="254" y="542"/>
                    </a:cubicBezTo>
                    <a:cubicBezTo>
                      <a:pt x="254" y="542"/>
                      <a:pt x="257" y="545"/>
                      <a:pt x="259" y="557"/>
                    </a:cubicBezTo>
                    <a:cubicBezTo>
                      <a:pt x="261" y="569"/>
                      <a:pt x="275" y="561"/>
                      <a:pt x="281" y="561"/>
                    </a:cubicBezTo>
                    <a:cubicBezTo>
                      <a:pt x="287" y="561"/>
                      <a:pt x="292" y="568"/>
                      <a:pt x="296" y="573"/>
                    </a:cubicBezTo>
                    <a:cubicBezTo>
                      <a:pt x="300" y="578"/>
                      <a:pt x="306" y="581"/>
                      <a:pt x="315" y="591"/>
                    </a:cubicBezTo>
                    <a:cubicBezTo>
                      <a:pt x="324" y="601"/>
                      <a:pt x="300" y="603"/>
                      <a:pt x="300" y="608"/>
                    </a:cubicBezTo>
                    <a:cubicBezTo>
                      <a:pt x="300" y="613"/>
                      <a:pt x="283" y="620"/>
                      <a:pt x="283" y="620"/>
                    </a:cubicBezTo>
                    <a:cubicBezTo>
                      <a:pt x="296" y="631"/>
                      <a:pt x="296" y="631"/>
                      <a:pt x="296" y="631"/>
                    </a:cubicBezTo>
                    <a:cubicBezTo>
                      <a:pt x="296" y="631"/>
                      <a:pt x="337" y="663"/>
                      <a:pt x="343" y="673"/>
                    </a:cubicBezTo>
                    <a:cubicBezTo>
                      <a:pt x="349" y="683"/>
                      <a:pt x="321" y="677"/>
                      <a:pt x="321" y="677"/>
                    </a:cubicBezTo>
                    <a:cubicBezTo>
                      <a:pt x="316" y="697"/>
                      <a:pt x="316" y="697"/>
                      <a:pt x="316" y="697"/>
                    </a:cubicBezTo>
                    <a:cubicBezTo>
                      <a:pt x="323" y="703"/>
                      <a:pt x="323" y="703"/>
                      <a:pt x="323" y="703"/>
                    </a:cubicBezTo>
                    <a:cubicBezTo>
                      <a:pt x="323" y="713"/>
                      <a:pt x="323" y="713"/>
                      <a:pt x="323" y="713"/>
                    </a:cubicBezTo>
                    <a:cubicBezTo>
                      <a:pt x="323" y="713"/>
                      <a:pt x="342" y="718"/>
                      <a:pt x="343" y="722"/>
                    </a:cubicBezTo>
                    <a:cubicBezTo>
                      <a:pt x="344" y="726"/>
                      <a:pt x="337" y="737"/>
                      <a:pt x="337" y="737"/>
                    </a:cubicBezTo>
                    <a:cubicBezTo>
                      <a:pt x="352" y="740"/>
                      <a:pt x="352" y="740"/>
                      <a:pt x="352" y="740"/>
                    </a:cubicBezTo>
                    <a:cubicBezTo>
                      <a:pt x="352" y="740"/>
                      <a:pt x="363" y="748"/>
                      <a:pt x="364" y="752"/>
                    </a:cubicBezTo>
                    <a:cubicBezTo>
                      <a:pt x="365" y="756"/>
                      <a:pt x="344" y="770"/>
                      <a:pt x="344" y="770"/>
                    </a:cubicBezTo>
                    <a:cubicBezTo>
                      <a:pt x="383" y="788"/>
                      <a:pt x="383" y="788"/>
                      <a:pt x="383" y="788"/>
                    </a:cubicBezTo>
                    <a:cubicBezTo>
                      <a:pt x="383" y="788"/>
                      <a:pt x="406" y="807"/>
                      <a:pt x="405" y="815"/>
                    </a:cubicBezTo>
                    <a:cubicBezTo>
                      <a:pt x="404" y="823"/>
                      <a:pt x="395" y="830"/>
                      <a:pt x="391" y="837"/>
                    </a:cubicBezTo>
                    <a:cubicBezTo>
                      <a:pt x="387" y="844"/>
                      <a:pt x="366" y="856"/>
                      <a:pt x="366" y="856"/>
                    </a:cubicBezTo>
                    <a:cubicBezTo>
                      <a:pt x="366" y="856"/>
                      <a:pt x="338" y="882"/>
                      <a:pt x="334" y="887"/>
                    </a:cubicBezTo>
                    <a:cubicBezTo>
                      <a:pt x="330" y="892"/>
                      <a:pt x="289" y="916"/>
                      <a:pt x="289" y="916"/>
                    </a:cubicBezTo>
                    <a:cubicBezTo>
                      <a:pt x="293" y="923"/>
                      <a:pt x="293" y="923"/>
                      <a:pt x="293" y="923"/>
                    </a:cubicBezTo>
                    <a:cubicBezTo>
                      <a:pt x="313" y="912"/>
                      <a:pt x="313" y="912"/>
                      <a:pt x="313" y="912"/>
                    </a:cubicBezTo>
                    <a:cubicBezTo>
                      <a:pt x="315" y="923"/>
                      <a:pt x="315" y="923"/>
                      <a:pt x="315" y="923"/>
                    </a:cubicBezTo>
                    <a:cubicBezTo>
                      <a:pt x="315" y="923"/>
                      <a:pt x="328" y="936"/>
                      <a:pt x="334" y="939"/>
                    </a:cubicBezTo>
                    <a:cubicBezTo>
                      <a:pt x="340" y="942"/>
                      <a:pt x="367" y="942"/>
                      <a:pt x="367" y="942"/>
                    </a:cubicBezTo>
                    <a:cubicBezTo>
                      <a:pt x="376" y="954"/>
                      <a:pt x="376" y="954"/>
                      <a:pt x="376" y="954"/>
                    </a:cubicBezTo>
                    <a:cubicBezTo>
                      <a:pt x="376" y="954"/>
                      <a:pt x="337" y="945"/>
                      <a:pt x="335" y="951"/>
                    </a:cubicBezTo>
                    <a:cubicBezTo>
                      <a:pt x="333" y="957"/>
                      <a:pt x="333" y="961"/>
                      <a:pt x="333" y="961"/>
                    </a:cubicBezTo>
                    <a:cubicBezTo>
                      <a:pt x="307" y="962"/>
                      <a:pt x="307" y="962"/>
                      <a:pt x="307" y="962"/>
                    </a:cubicBezTo>
                    <a:cubicBezTo>
                      <a:pt x="303" y="980"/>
                      <a:pt x="303" y="980"/>
                      <a:pt x="303" y="980"/>
                    </a:cubicBezTo>
                    <a:cubicBezTo>
                      <a:pt x="303" y="980"/>
                      <a:pt x="300" y="979"/>
                      <a:pt x="295" y="978"/>
                    </a:cubicBezTo>
                    <a:cubicBezTo>
                      <a:pt x="292" y="988"/>
                      <a:pt x="292" y="988"/>
                      <a:pt x="292" y="988"/>
                    </a:cubicBezTo>
                    <a:cubicBezTo>
                      <a:pt x="295" y="997"/>
                      <a:pt x="295" y="997"/>
                      <a:pt x="295" y="997"/>
                    </a:cubicBezTo>
                    <a:cubicBezTo>
                      <a:pt x="295" y="997"/>
                      <a:pt x="288" y="1001"/>
                      <a:pt x="284" y="1003"/>
                    </a:cubicBezTo>
                    <a:cubicBezTo>
                      <a:pt x="280" y="1005"/>
                      <a:pt x="281" y="1019"/>
                      <a:pt x="281" y="1019"/>
                    </a:cubicBezTo>
                    <a:cubicBezTo>
                      <a:pt x="290" y="1023"/>
                      <a:pt x="290" y="1023"/>
                      <a:pt x="290" y="1023"/>
                    </a:cubicBezTo>
                    <a:cubicBezTo>
                      <a:pt x="285" y="1041"/>
                      <a:pt x="285" y="1041"/>
                      <a:pt x="285" y="1041"/>
                    </a:cubicBezTo>
                    <a:cubicBezTo>
                      <a:pt x="292" y="1043"/>
                      <a:pt x="292" y="1043"/>
                      <a:pt x="292" y="1043"/>
                    </a:cubicBezTo>
                    <a:cubicBezTo>
                      <a:pt x="301" y="1055"/>
                      <a:pt x="301" y="1055"/>
                      <a:pt x="301" y="1055"/>
                    </a:cubicBezTo>
                    <a:cubicBezTo>
                      <a:pt x="288" y="1064"/>
                      <a:pt x="288" y="1064"/>
                      <a:pt x="288" y="1064"/>
                    </a:cubicBezTo>
                    <a:cubicBezTo>
                      <a:pt x="288" y="1072"/>
                      <a:pt x="288" y="1072"/>
                      <a:pt x="288" y="1072"/>
                    </a:cubicBezTo>
                    <a:cubicBezTo>
                      <a:pt x="288" y="1072"/>
                      <a:pt x="309" y="1082"/>
                      <a:pt x="310" y="1087"/>
                    </a:cubicBezTo>
                    <a:cubicBezTo>
                      <a:pt x="311" y="1092"/>
                      <a:pt x="298" y="1094"/>
                      <a:pt x="298" y="1094"/>
                    </a:cubicBezTo>
                    <a:cubicBezTo>
                      <a:pt x="297" y="1103"/>
                      <a:pt x="297" y="1103"/>
                      <a:pt x="297" y="1103"/>
                    </a:cubicBezTo>
                    <a:cubicBezTo>
                      <a:pt x="310" y="1107"/>
                      <a:pt x="310" y="1107"/>
                      <a:pt x="310" y="1107"/>
                    </a:cubicBezTo>
                    <a:cubicBezTo>
                      <a:pt x="310" y="1107"/>
                      <a:pt x="315" y="1118"/>
                      <a:pt x="322" y="1124"/>
                    </a:cubicBezTo>
                    <a:cubicBezTo>
                      <a:pt x="328" y="1129"/>
                      <a:pt x="328" y="1139"/>
                      <a:pt x="328" y="1143"/>
                    </a:cubicBezTo>
                    <a:cubicBezTo>
                      <a:pt x="332" y="1144"/>
                      <a:pt x="336" y="1144"/>
                      <a:pt x="339" y="1145"/>
                    </a:cubicBezTo>
                    <a:cubicBezTo>
                      <a:pt x="347" y="1146"/>
                      <a:pt x="348" y="1153"/>
                      <a:pt x="348" y="1153"/>
                    </a:cubicBezTo>
                    <a:cubicBezTo>
                      <a:pt x="354" y="1147"/>
                      <a:pt x="354" y="1147"/>
                      <a:pt x="354" y="1147"/>
                    </a:cubicBezTo>
                    <a:cubicBezTo>
                      <a:pt x="380" y="1153"/>
                      <a:pt x="380" y="1153"/>
                      <a:pt x="380" y="1153"/>
                    </a:cubicBezTo>
                    <a:cubicBezTo>
                      <a:pt x="382" y="1163"/>
                      <a:pt x="382" y="1163"/>
                      <a:pt x="382" y="1163"/>
                    </a:cubicBezTo>
                    <a:cubicBezTo>
                      <a:pt x="404" y="1151"/>
                      <a:pt x="404" y="1151"/>
                      <a:pt x="404" y="1151"/>
                    </a:cubicBezTo>
                    <a:cubicBezTo>
                      <a:pt x="404" y="1151"/>
                      <a:pt x="426" y="1162"/>
                      <a:pt x="437" y="1167"/>
                    </a:cubicBezTo>
                    <a:cubicBezTo>
                      <a:pt x="448" y="1172"/>
                      <a:pt x="434" y="1186"/>
                      <a:pt x="434" y="1186"/>
                    </a:cubicBezTo>
                    <a:cubicBezTo>
                      <a:pt x="442" y="1196"/>
                      <a:pt x="442" y="1196"/>
                      <a:pt x="442" y="1196"/>
                    </a:cubicBezTo>
                    <a:cubicBezTo>
                      <a:pt x="438" y="1208"/>
                      <a:pt x="438" y="1208"/>
                      <a:pt x="438" y="1208"/>
                    </a:cubicBezTo>
                    <a:cubicBezTo>
                      <a:pt x="438" y="1208"/>
                      <a:pt x="443" y="1213"/>
                      <a:pt x="451" y="1215"/>
                    </a:cubicBezTo>
                    <a:cubicBezTo>
                      <a:pt x="459" y="1217"/>
                      <a:pt x="462" y="1238"/>
                      <a:pt x="462" y="1238"/>
                    </a:cubicBezTo>
                    <a:cubicBezTo>
                      <a:pt x="482" y="1245"/>
                      <a:pt x="482" y="1245"/>
                      <a:pt x="482" y="1245"/>
                    </a:cubicBezTo>
                    <a:cubicBezTo>
                      <a:pt x="484" y="1260"/>
                      <a:pt x="484" y="1260"/>
                      <a:pt x="484" y="1260"/>
                    </a:cubicBezTo>
                    <a:cubicBezTo>
                      <a:pt x="484" y="1260"/>
                      <a:pt x="494" y="1258"/>
                      <a:pt x="507" y="1261"/>
                    </a:cubicBezTo>
                    <a:cubicBezTo>
                      <a:pt x="520" y="1264"/>
                      <a:pt x="512" y="1273"/>
                      <a:pt x="512" y="1273"/>
                    </a:cubicBezTo>
                    <a:cubicBezTo>
                      <a:pt x="526" y="1281"/>
                      <a:pt x="526" y="1281"/>
                      <a:pt x="526" y="1281"/>
                    </a:cubicBezTo>
                    <a:cubicBezTo>
                      <a:pt x="526" y="1281"/>
                      <a:pt x="517" y="1290"/>
                      <a:pt x="509" y="1297"/>
                    </a:cubicBezTo>
                    <a:cubicBezTo>
                      <a:pt x="501" y="1304"/>
                      <a:pt x="488" y="1296"/>
                      <a:pt x="488" y="1296"/>
                    </a:cubicBezTo>
                    <a:cubicBezTo>
                      <a:pt x="488" y="1296"/>
                      <a:pt x="486" y="1290"/>
                      <a:pt x="472" y="1293"/>
                    </a:cubicBezTo>
                    <a:cubicBezTo>
                      <a:pt x="458" y="1296"/>
                      <a:pt x="485" y="1318"/>
                      <a:pt x="485" y="1318"/>
                    </a:cubicBezTo>
                    <a:cubicBezTo>
                      <a:pt x="485" y="1318"/>
                      <a:pt x="485" y="1332"/>
                      <a:pt x="488" y="1333"/>
                    </a:cubicBezTo>
                    <a:cubicBezTo>
                      <a:pt x="490" y="1333"/>
                      <a:pt x="490" y="1343"/>
                      <a:pt x="491" y="1351"/>
                    </a:cubicBezTo>
                    <a:cubicBezTo>
                      <a:pt x="486" y="1351"/>
                      <a:pt x="481" y="1350"/>
                      <a:pt x="477" y="1349"/>
                    </a:cubicBezTo>
                    <a:cubicBezTo>
                      <a:pt x="490" y="1351"/>
                      <a:pt x="510" y="1355"/>
                      <a:pt x="516" y="1352"/>
                    </a:cubicBezTo>
                    <a:cubicBezTo>
                      <a:pt x="524" y="1348"/>
                      <a:pt x="520" y="1339"/>
                      <a:pt x="520" y="1339"/>
                    </a:cubicBezTo>
                    <a:cubicBezTo>
                      <a:pt x="538" y="1342"/>
                      <a:pt x="538" y="1342"/>
                      <a:pt x="538" y="1342"/>
                    </a:cubicBezTo>
                    <a:cubicBezTo>
                      <a:pt x="549" y="1337"/>
                      <a:pt x="549" y="1337"/>
                      <a:pt x="549" y="1337"/>
                    </a:cubicBezTo>
                    <a:cubicBezTo>
                      <a:pt x="579" y="1336"/>
                      <a:pt x="579" y="1336"/>
                      <a:pt x="579" y="1336"/>
                    </a:cubicBezTo>
                    <a:cubicBezTo>
                      <a:pt x="585" y="1350"/>
                      <a:pt x="585" y="1350"/>
                      <a:pt x="585" y="1350"/>
                    </a:cubicBezTo>
                    <a:cubicBezTo>
                      <a:pt x="585" y="1350"/>
                      <a:pt x="606" y="1356"/>
                      <a:pt x="604" y="1362"/>
                    </a:cubicBezTo>
                    <a:cubicBezTo>
                      <a:pt x="602" y="1368"/>
                      <a:pt x="594" y="1369"/>
                      <a:pt x="594" y="1369"/>
                    </a:cubicBezTo>
                    <a:cubicBezTo>
                      <a:pt x="599" y="1381"/>
                      <a:pt x="599" y="1381"/>
                      <a:pt x="599" y="1381"/>
                    </a:cubicBezTo>
                    <a:cubicBezTo>
                      <a:pt x="600" y="1392"/>
                      <a:pt x="600" y="1392"/>
                      <a:pt x="600" y="1392"/>
                    </a:cubicBezTo>
                    <a:cubicBezTo>
                      <a:pt x="623" y="1394"/>
                      <a:pt x="623" y="1394"/>
                      <a:pt x="623" y="1394"/>
                    </a:cubicBezTo>
                    <a:cubicBezTo>
                      <a:pt x="651" y="1406"/>
                      <a:pt x="651" y="1406"/>
                      <a:pt x="651" y="1406"/>
                    </a:cubicBezTo>
                    <a:cubicBezTo>
                      <a:pt x="658" y="1435"/>
                      <a:pt x="658" y="1435"/>
                      <a:pt x="658" y="1435"/>
                    </a:cubicBezTo>
                    <a:cubicBezTo>
                      <a:pt x="662" y="1438"/>
                      <a:pt x="662" y="1438"/>
                      <a:pt x="662" y="1438"/>
                    </a:cubicBezTo>
                    <a:cubicBezTo>
                      <a:pt x="680" y="1434"/>
                      <a:pt x="680" y="1434"/>
                      <a:pt x="680" y="1434"/>
                    </a:cubicBezTo>
                    <a:cubicBezTo>
                      <a:pt x="680" y="1434"/>
                      <a:pt x="688" y="1438"/>
                      <a:pt x="696" y="1442"/>
                    </a:cubicBezTo>
                    <a:cubicBezTo>
                      <a:pt x="704" y="1446"/>
                      <a:pt x="702" y="1441"/>
                      <a:pt x="713" y="1440"/>
                    </a:cubicBezTo>
                    <a:cubicBezTo>
                      <a:pt x="724" y="1439"/>
                      <a:pt x="733" y="1445"/>
                      <a:pt x="733" y="1445"/>
                    </a:cubicBezTo>
                    <a:cubicBezTo>
                      <a:pt x="733" y="1445"/>
                      <a:pt x="729" y="1435"/>
                      <a:pt x="738" y="1436"/>
                    </a:cubicBezTo>
                    <a:cubicBezTo>
                      <a:pt x="747" y="1437"/>
                      <a:pt x="749" y="1448"/>
                      <a:pt x="755" y="1452"/>
                    </a:cubicBezTo>
                    <a:cubicBezTo>
                      <a:pt x="761" y="1456"/>
                      <a:pt x="764" y="1461"/>
                      <a:pt x="764" y="1461"/>
                    </a:cubicBezTo>
                    <a:cubicBezTo>
                      <a:pt x="764" y="1461"/>
                      <a:pt x="776" y="1455"/>
                      <a:pt x="780" y="1455"/>
                    </a:cubicBezTo>
                    <a:cubicBezTo>
                      <a:pt x="784" y="1455"/>
                      <a:pt x="797" y="1464"/>
                      <a:pt x="797" y="1464"/>
                    </a:cubicBezTo>
                    <a:cubicBezTo>
                      <a:pt x="797" y="1464"/>
                      <a:pt x="811" y="1462"/>
                      <a:pt x="818" y="1464"/>
                    </a:cubicBezTo>
                    <a:cubicBezTo>
                      <a:pt x="825" y="1466"/>
                      <a:pt x="827" y="1472"/>
                      <a:pt x="827" y="1472"/>
                    </a:cubicBezTo>
                    <a:cubicBezTo>
                      <a:pt x="840" y="1481"/>
                      <a:pt x="840" y="1481"/>
                      <a:pt x="840" y="1481"/>
                    </a:cubicBezTo>
                    <a:cubicBezTo>
                      <a:pt x="840" y="1481"/>
                      <a:pt x="857" y="1475"/>
                      <a:pt x="858" y="1485"/>
                    </a:cubicBezTo>
                    <a:cubicBezTo>
                      <a:pt x="859" y="1495"/>
                      <a:pt x="860" y="1502"/>
                      <a:pt x="860" y="1502"/>
                    </a:cubicBezTo>
                    <a:cubicBezTo>
                      <a:pt x="846" y="1509"/>
                      <a:pt x="846" y="1509"/>
                      <a:pt x="846" y="1509"/>
                    </a:cubicBezTo>
                    <a:cubicBezTo>
                      <a:pt x="846" y="1509"/>
                      <a:pt x="863" y="1512"/>
                      <a:pt x="862" y="1518"/>
                    </a:cubicBezTo>
                    <a:cubicBezTo>
                      <a:pt x="861" y="1524"/>
                      <a:pt x="844" y="1522"/>
                      <a:pt x="845" y="1525"/>
                    </a:cubicBezTo>
                    <a:cubicBezTo>
                      <a:pt x="846" y="1528"/>
                      <a:pt x="858" y="1536"/>
                      <a:pt x="859" y="1542"/>
                    </a:cubicBezTo>
                    <a:cubicBezTo>
                      <a:pt x="860" y="1548"/>
                      <a:pt x="868" y="1561"/>
                      <a:pt x="856" y="1565"/>
                    </a:cubicBezTo>
                    <a:cubicBezTo>
                      <a:pt x="844" y="1569"/>
                      <a:pt x="821" y="1567"/>
                      <a:pt x="821" y="1567"/>
                    </a:cubicBezTo>
                    <a:cubicBezTo>
                      <a:pt x="821" y="1567"/>
                      <a:pt x="813" y="1576"/>
                      <a:pt x="810" y="1580"/>
                    </a:cubicBezTo>
                    <a:cubicBezTo>
                      <a:pt x="807" y="1584"/>
                      <a:pt x="794" y="1584"/>
                      <a:pt x="794" y="1584"/>
                    </a:cubicBezTo>
                    <a:cubicBezTo>
                      <a:pt x="797" y="1609"/>
                      <a:pt x="797" y="1609"/>
                      <a:pt x="797" y="1609"/>
                    </a:cubicBezTo>
                    <a:cubicBezTo>
                      <a:pt x="796" y="1610"/>
                      <a:pt x="795" y="1610"/>
                      <a:pt x="795" y="1610"/>
                    </a:cubicBezTo>
                    <a:cubicBezTo>
                      <a:pt x="796" y="1610"/>
                      <a:pt x="797" y="1609"/>
                      <a:pt x="799" y="1609"/>
                    </a:cubicBezTo>
                    <a:cubicBezTo>
                      <a:pt x="810" y="1603"/>
                      <a:pt x="839" y="1594"/>
                      <a:pt x="840" y="1603"/>
                    </a:cubicBezTo>
                    <a:cubicBezTo>
                      <a:pt x="841" y="1611"/>
                      <a:pt x="819" y="1627"/>
                      <a:pt x="819" y="1627"/>
                    </a:cubicBezTo>
                    <a:cubicBezTo>
                      <a:pt x="786" y="1637"/>
                      <a:pt x="786" y="1637"/>
                      <a:pt x="786" y="1637"/>
                    </a:cubicBezTo>
                    <a:cubicBezTo>
                      <a:pt x="816" y="1660"/>
                      <a:pt x="816" y="1660"/>
                      <a:pt x="816" y="1660"/>
                    </a:cubicBezTo>
                    <a:cubicBezTo>
                      <a:pt x="816" y="1660"/>
                      <a:pt x="792" y="1665"/>
                      <a:pt x="791" y="1675"/>
                    </a:cubicBezTo>
                    <a:cubicBezTo>
                      <a:pt x="790" y="1685"/>
                      <a:pt x="790" y="1696"/>
                      <a:pt x="790" y="1696"/>
                    </a:cubicBezTo>
                    <a:cubicBezTo>
                      <a:pt x="790" y="1696"/>
                      <a:pt x="777" y="1705"/>
                      <a:pt x="772" y="1705"/>
                    </a:cubicBezTo>
                    <a:cubicBezTo>
                      <a:pt x="767" y="1705"/>
                      <a:pt x="752" y="1694"/>
                      <a:pt x="752" y="1694"/>
                    </a:cubicBezTo>
                    <a:cubicBezTo>
                      <a:pt x="748" y="1705"/>
                      <a:pt x="748" y="1705"/>
                      <a:pt x="748" y="1705"/>
                    </a:cubicBezTo>
                    <a:cubicBezTo>
                      <a:pt x="748" y="1705"/>
                      <a:pt x="760" y="1718"/>
                      <a:pt x="763" y="1718"/>
                    </a:cubicBezTo>
                    <a:cubicBezTo>
                      <a:pt x="766" y="1718"/>
                      <a:pt x="775" y="1737"/>
                      <a:pt x="775" y="1737"/>
                    </a:cubicBezTo>
                    <a:cubicBezTo>
                      <a:pt x="800" y="1735"/>
                      <a:pt x="800" y="1735"/>
                      <a:pt x="800" y="1735"/>
                    </a:cubicBezTo>
                    <a:cubicBezTo>
                      <a:pt x="800" y="1735"/>
                      <a:pt x="818" y="1754"/>
                      <a:pt x="824" y="1754"/>
                    </a:cubicBezTo>
                    <a:cubicBezTo>
                      <a:pt x="830" y="1754"/>
                      <a:pt x="842" y="1755"/>
                      <a:pt x="842" y="1755"/>
                    </a:cubicBezTo>
                    <a:cubicBezTo>
                      <a:pt x="842" y="1755"/>
                      <a:pt x="873" y="1792"/>
                      <a:pt x="881" y="1795"/>
                    </a:cubicBezTo>
                    <a:cubicBezTo>
                      <a:pt x="889" y="1798"/>
                      <a:pt x="905" y="1805"/>
                      <a:pt x="905" y="1805"/>
                    </a:cubicBezTo>
                    <a:cubicBezTo>
                      <a:pt x="905" y="1805"/>
                      <a:pt x="904" y="1805"/>
                      <a:pt x="901" y="1804"/>
                    </a:cubicBezTo>
                    <a:cubicBezTo>
                      <a:pt x="914" y="1793"/>
                      <a:pt x="914" y="1793"/>
                      <a:pt x="914" y="1793"/>
                    </a:cubicBezTo>
                    <a:cubicBezTo>
                      <a:pt x="914" y="1793"/>
                      <a:pt x="939" y="1796"/>
                      <a:pt x="955" y="1803"/>
                    </a:cubicBezTo>
                    <a:cubicBezTo>
                      <a:pt x="971" y="1810"/>
                      <a:pt x="983" y="1812"/>
                      <a:pt x="996" y="1811"/>
                    </a:cubicBezTo>
                    <a:cubicBezTo>
                      <a:pt x="1009" y="1810"/>
                      <a:pt x="1029" y="1815"/>
                      <a:pt x="1029" y="1815"/>
                    </a:cubicBezTo>
                    <a:cubicBezTo>
                      <a:pt x="1061" y="1835"/>
                      <a:pt x="1061" y="1835"/>
                      <a:pt x="1061" y="1835"/>
                    </a:cubicBezTo>
                    <a:cubicBezTo>
                      <a:pt x="1061" y="1835"/>
                      <a:pt x="1061" y="1846"/>
                      <a:pt x="1080" y="1846"/>
                    </a:cubicBezTo>
                    <a:cubicBezTo>
                      <a:pt x="1099" y="1846"/>
                      <a:pt x="1091" y="1837"/>
                      <a:pt x="1109" y="1835"/>
                    </a:cubicBezTo>
                    <a:cubicBezTo>
                      <a:pt x="1127" y="1833"/>
                      <a:pt x="1137" y="1848"/>
                      <a:pt x="1137" y="1848"/>
                    </a:cubicBezTo>
                    <a:cubicBezTo>
                      <a:pt x="1157" y="1851"/>
                      <a:pt x="1157" y="1851"/>
                      <a:pt x="1157" y="1851"/>
                    </a:cubicBezTo>
                    <a:cubicBezTo>
                      <a:pt x="1157" y="1851"/>
                      <a:pt x="1152" y="1869"/>
                      <a:pt x="1152" y="1868"/>
                    </a:cubicBezTo>
                    <a:cubicBezTo>
                      <a:pt x="1169" y="1869"/>
                      <a:pt x="1180" y="1879"/>
                      <a:pt x="1187" y="1886"/>
                    </a:cubicBezTo>
                    <a:cubicBezTo>
                      <a:pt x="1187" y="1886"/>
                      <a:pt x="1187" y="1886"/>
                      <a:pt x="1187" y="1886"/>
                    </a:cubicBezTo>
                    <a:cubicBezTo>
                      <a:pt x="1194" y="1885"/>
                      <a:pt x="1205" y="1886"/>
                      <a:pt x="1214" y="1892"/>
                    </a:cubicBezTo>
                    <a:cubicBezTo>
                      <a:pt x="1227" y="1901"/>
                      <a:pt x="1236" y="1923"/>
                      <a:pt x="1252" y="1921"/>
                    </a:cubicBezTo>
                    <a:cubicBezTo>
                      <a:pt x="1268" y="1919"/>
                      <a:pt x="1262" y="1907"/>
                      <a:pt x="1262" y="1907"/>
                    </a:cubicBezTo>
                    <a:cubicBezTo>
                      <a:pt x="1262" y="1907"/>
                      <a:pt x="1278" y="1910"/>
                      <a:pt x="1279" y="1903"/>
                    </a:cubicBezTo>
                    <a:cubicBezTo>
                      <a:pt x="1280" y="1896"/>
                      <a:pt x="1281" y="1885"/>
                      <a:pt x="1281" y="1885"/>
                    </a:cubicBezTo>
                    <a:cubicBezTo>
                      <a:pt x="1274" y="1882"/>
                      <a:pt x="1274" y="1882"/>
                      <a:pt x="1274" y="1882"/>
                    </a:cubicBezTo>
                    <a:cubicBezTo>
                      <a:pt x="1274" y="1882"/>
                      <a:pt x="1269" y="1868"/>
                      <a:pt x="1264" y="1860"/>
                    </a:cubicBezTo>
                    <a:cubicBezTo>
                      <a:pt x="1259" y="1852"/>
                      <a:pt x="1240" y="1848"/>
                      <a:pt x="1240" y="1848"/>
                    </a:cubicBezTo>
                    <a:cubicBezTo>
                      <a:pt x="1240" y="1833"/>
                      <a:pt x="1240" y="1833"/>
                      <a:pt x="1240" y="1833"/>
                    </a:cubicBezTo>
                    <a:cubicBezTo>
                      <a:pt x="1240" y="1833"/>
                      <a:pt x="1232" y="1829"/>
                      <a:pt x="1223" y="1818"/>
                    </a:cubicBezTo>
                    <a:cubicBezTo>
                      <a:pt x="1214" y="1807"/>
                      <a:pt x="1226" y="1793"/>
                      <a:pt x="1221" y="1780"/>
                    </a:cubicBezTo>
                    <a:cubicBezTo>
                      <a:pt x="1216" y="1767"/>
                      <a:pt x="1195" y="1753"/>
                      <a:pt x="1195" y="1753"/>
                    </a:cubicBezTo>
                    <a:cubicBezTo>
                      <a:pt x="1195" y="1753"/>
                      <a:pt x="1186" y="1752"/>
                      <a:pt x="1177" y="1747"/>
                    </a:cubicBezTo>
                    <a:cubicBezTo>
                      <a:pt x="1168" y="1742"/>
                      <a:pt x="1190" y="1721"/>
                      <a:pt x="1190" y="1721"/>
                    </a:cubicBezTo>
                    <a:cubicBezTo>
                      <a:pt x="1190" y="1721"/>
                      <a:pt x="1205" y="1708"/>
                      <a:pt x="1208" y="1701"/>
                    </a:cubicBezTo>
                    <a:cubicBezTo>
                      <a:pt x="1211" y="1694"/>
                      <a:pt x="1197" y="1679"/>
                      <a:pt x="1197" y="1679"/>
                    </a:cubicBezTo>
                    <a:cubicBezTo>
                      <a:pt x="1197" y="1679"/>
                      <a:pt x="1211" y="1685"/>
                      <a:pt x="1214" y="1685"/>
                    </a:cubicBezTo>
                    <a:cubicBezTo>
                      <a:pt x="1217" y="1685"/>
                      <a:pt x="1229" y="1684"/>
                      <a:pt x="1232" y="1678"/>
                    </a:cubicBezTo>
                    <a:cubicBezTo>
                      <a:pt x="1235" y="1672"/>
                      <a:pt x="1238" y="1678"/>
                      <a:pt x="1250" y="1676"/>
                    </a:cubicBezTo>
                    <a:cubicBezTo>
                      <a:pt x="1262" y="1674"/>
                      <a:pt x="1245" y="1661"/>
                      <a:pt x="1245" y="1661"/>
                    </a:cubicBezTo>
                    <a:cubicBezTo>
                      <a:pt x="1245" y="1661"/>
                      <a:pt x="1261" y="1662"/>
                      <a:pt x="1264" y="1662"/>
                    </a:cubicBezTo>
                    <a:cubicBezTo>
                      <a:pt x="1266" y="1662"/>
                      <a:pt x="1265" y="1652"/>
                      <a:pt x="1264" y="1649"/>
                    </a:cubicBezTo>
                    <a:cubicBezTo>
                      <a:pt x="1257" y="1647"/>
                      <a:pt x="1231" y="1638"/>
                      <a:pt x="1231" y="1631"/>
                    </a:cubicBezTo>
                    <a:cubicBezTo>
                      <a:pt x="1231" y="1623"/>
                      <a:pt x="1254" y="1632"/>
                      <a:pt x="1254" y="1624"/>
                    </a:cubicBezTo>
                    <a:cubicBezTo>
                      <a:pt x="1254" y="1616"/>
                      <a:pt x="1215" y="1576"/>
                      <a:pt x="1210" y="1574"/>
                    </a:cubicBezTo>
                    <a:cubicBezTo>
                      <a:pt x="1205" y="1571"/>
                      <a:pt x="1181" y="1580"/>
                      <a:pt x="1169" y="1575"/>
                    </a:cubicBezTo>
                    <a:cubicBezTo>
                      <a:pt x="1157" y="1570"/>
                      <a:pt x="1171" y="1555"/>
                      <a:pt x="1159" y="1550"/>
                    </a:cubicBezTo>
                    <a:cubicBezTo>
                      <a:pt x="1147" y="1544"/>
                      <a:pt x="1137" y="1554"/>
                      <a:pt x="1137" y="1538"/>
                    </a:cubicBezTo>
                    <a:cubicBezTo>
                      <a:pt x="1137" y="1522"/>
                      <a:pt x="1145" y="1510"/>
                      <a:pt x="1145" y="1502"/>
                    </a:cubicBezTo>
                    <a:cubicBezTo>
                      <a:pt x="1145" y="1494"/>
                      <a:pt x="1139" y="1488"/>
                      <a:pt x="1139" y="1488"/>
                    </a:cubicBezTo>
                    <a:cubicBezTo>
                      <a:pt x="1137" y="1464"/>
                      <a:pt x="1137" y="1464"/>
                      <a:pt x="1137" y="1464"/>
                    </a:cubicBezTo>
                    <a:cubicBezTo>
                      <a:pt x="1137" y="1464"/>
                      <a:pt x="1150" y="1467"/>
                      <a:pt x="1150" y="1459"/>
                    </a:cubicBezTo>
                    <a:cubicBezTo>
                      <a:pt x="1150" y="1451"/>
                      <a:pt x="1142" y="1432"/>
                      <a:pt x="1154" y="1431"/>
                    </a:cubicBezTo>
                    <a:cubicBezTo>
                      <a:pt x="1166" y="1430"/>
                      <a:pt x="1194" y="1472"/>
                      <a:pt x="1209" y="1458"/>
                    </a:cubicBezTo>
                    <a:cubicBezTo>
                      <a:pt x="1223" y="1443"/>
                      <a:pt x="1205" y="1428"/>
                      <a:pt x="1205" y="1428"/>
                    </a:cubicBezTo>
                    <a:cubicBezTo>
                      <a:pt x="1223" y="1419"/>
                      <a:pt x="1223" y="1419"/>
                      <a:pt x="1223" y="1419"/>
                    </a:cubicBezTo>
                    <a:cubicBezTo>
                      <a:pt x="1223" y="1404"/>
                      <a:pt x="1223" y="1404"/>
                      <a:pt x="1223" y="1404"/>
                    </a:cubicBezTo>
                    <a:cubicBezTo>
                      <a:pt x="1223" y="1404"/>
                      <a:pt x="1251" y="1399"/>
                      <a:pt x="1259" y="1388"/>
                    </a:cubicBezTo>
                    <a:cubicBezTo>
                      <a:pt x="1267" y="1378"/>
                      <a:pt x="1245" y="1370"/>
                      <a:pt x="1267" y="1368"/>
                    </a:cubicBezTo>
                    <a:cubicBezTo>
                      <a:pt x="1290" y="1367"/>
                      <a:pt x="1282" y="1380"/>
                      <a:pt x="1298" y="1380"/>
                    </a:cubicBezTo>
                    <a:cubicBezTo>
                      <a:pt x="1314" y="1380"/>
                      <a:pt x="1327" y="1367"/>
                      <a:pt x="1334" y="1367"/>
                    </a:cubicBezTo>
                    <a:cubicBezTo>
                      <a:pt x="1341" y="1367"/>
                      <a:pt x="1342" y="1380"/>
                      <a:pt x="1351" y="1382"/>
                    </a:cubicBezTo>
                    <a:cubicBezTo>
                      <a:pt x="1361" y="1383"/>
                      <a:pt x="1385" y="1378"/>
                      <a:pt x="1389" y="1382"/>
                    </a:cubicBezTo>
                    <a:cubicBezTo>
                      <a:pt x="1393" y="1386"/>
                      <a:pt x="1395" y="1398"/>
                      <a:pt x="1395" y="1398"/>
                    </a:cubicBezTo>
                    <a:cubicBezTo>
                      <a:pt x="1419" y="1396"/>
                      <a:pt x="1419" y="1396"/>
                      <a:pt x="1419" y="1396"/>
                    </a:cubicBezTo>
                    <a:cubicBezTo>
                      <a:pt x="1426" y="1416"/>
                      <a:pt x="1426" y="1416"/>
                      <a:pt x="1426" y="1416"/>
                    </a:cubicBezTo>
                    <a:cubicBezTo>
                      <a:pt x="1426" y="1416"/>
                      <a:pt x="1434" y="1436"/>
                      <a:pt x="1442" y="1430"/>
                    </a:cubicBezTo>
                    <a:cubicBezTo>
                      <a:pt x="1450" y="1423"/>
                      <a:pt x="1427" y="1406"/>
                      <a:pt x="1438" y="1403"/>
                    </a:cubicBezTo>
                    <a:cubicBezTo>
                      <a:pt x="1449" y="1400"/>
                      <a:pt x="1490" y="1431"/>
                      <a:pt x="1493" y="1427"/>
                    </a:cubicBezTo>
                    <a:cubicBezTo>
                      <a:pt x="1495" y="1423"/>
                      <a:pt x="1513" y="1403"/>
                      <a:pt x="1522" y="1402"/>
                    </a:cubicBezTo>
                    <a:cubicBezTo>
                      <a:pt x="1531" y="1400"/>
                      <a:pt x="1542" y="1416"/>
                      <a:pt x="1558" y="1412"/>
                    </a:cubicBezTo>
                    <a:cubicBezTo>
                      <a:pt x="1574" y="1408"/>
                      <a:pt x="1585" y="1399"/>
                      <a:pt x="1593" y="1400"/>
                    </a:cubicBezTo>
                    <a:cubicBezTo>
                      <a:pt x="1601" y="1402"/>
                      <a:pt x="1613" y="1423"/>
                      <a:pt x="1623" y="1424"/>
                    </a:cubicBezTo>
                    <a:cubicBezTo>
                      <a:pt x="1634" y="1426"/>
                      <a:pt x="1657" y="1430"/>
                      <a:pt x="1657" y="1430"/>
                    </a:cubicBezTo>
                    <a:cubicBezTo>
                      <a:pt x="1663" y="1414"/>
                      <a:pt x="1663" y="1414"/>
                      <a:pt x="1663" y="1414"/>
                    </a:cubicBezTo>
                    <a:cubicBezTo>
                      <a:pt x="1663" y="1414"/>
                      <a:pt x="1723" y="1444"/>
                      <a:pt x="1719" y="1406"/>
                    </a:cubicBezTo>
                    <a:cubicBezTo>
                      <a:pt x="1715" y="1367"/>
                      <a:pt x="1665" y="1370"/>
                      <a:pt x="1665" y="1370"/>
                    </a:cubicBezTo>
                    <a:cubicBezTo>
                      <a:pt x="1642" y="1350"/>
                      <a:pt x="1642" y="1350"/>
                      <a:pt x="1642" y="1350"/>
                    </a:cubicBezTo>
                    <a:cubicBezTo>
                      <a:pt x="1642" y="1350"/>
                      <a:pt x="1675" y="1344"/>
                      <a:pt x="1677" y="1338"/>
                    </a:cubicBezTo>
                    <a:cubicBezTo>
                      <a:pt x="1678" y="1331"/>
                      <a:pt x="1665" y="1314"/>
                      <a:pt x="1665" y="1314"/>
                    </a:cubicBezTo>
                    <a:cubicBezTo>
                      <a:pt x="1671" y="1303"/>
                      <a:pt x="1671" y="1303"/>
                      <a:pt x="1671" y="1303"/>
                    </a:cubicBezTo>
                    <a:cubicBezTo>
                      <a:pt x="1671" y="1303"/>
                      <a:pt x="1709" y="1310"/>
                      <a:pt x="1709" y="1303"/>
                    </a:cubicBezTo>
                    <a:cubicBezTo>
                      <a:pt x="1709" y="1296"/>
                      <a:pt x="1666" y="1288"/>
                      <a:pt x="1666" y="1288"/>
                    </a:cubicBezTo>
                    <a:cubicBezTo>
                      <a:pt x="1677" y="1276"/>
                      <a:pt x="1677" y="1276"/>
                      <a:pt x="1677" y="1276"/>
                    </a:cubicBezTo>
                    <a:cubicBezTo>
                      <a:pt x="1658" y="1275"/>
                      <a:pt x="1658" y="1275"/>
                      <a:pt x="1658" y="1275"/>
                    </a:cubicBezTo>
                    <a:cubicBezTo>
                      <a:pt x="1658" y="1275"/>
                      <a:pt x="1642" y="1256"/>
                      <a:pt x="1687" y="1250"/>
                    </a:cubicBezTo>
                    <a:cubicBezTo>
                      <a:pt x="1733" y="1243"/>
                      <a:pt x="1765" y="1244"/>
                      <a:pt x="1765" y="1244"/>
                    </a:cubicBezTo>
                    <a:cubicBezTo>
                      <a:pt x="1769" y="1232"/>
                      <a:pt x="1769" y="1232"/>
                      <a:pt x="1769" y="1232"/>
                    </a:cubicBezTo>
                    <a:cubicBezTo>
                      <a:pt x="1811" y="1232"/>
                      <a:pt x="1811" y="1232"/>
                      <a:pt x="1811" y="1232"/>
                    </a:cubicBezTo>
                    <a:cubicBezTo>
                      <a:pt x="1811" y="1232"/>
                      <a:pt x="1811" y="1216"/>
                      <a:pt x="1819" y="1216"/>
                    </a:cubicBezTo>
                    <a:cubicBezTo>
                      <a:pt x="1827" y="1216"/>
                      <a:pt x="1855" y="1220"/>
                      <a:pt x="1877" y="1215"/>
                    </a:cubicBezTo>
                    <a:cubicBezTo>
                      <a:pt x="1898" y="1210"/>
                      <a:pt x="1918" y="1203"/>
                      <a:pt x="1918" y="1203"/>
                    </a:cubicBezTo>
                    <a:cubicBezTo>
                      <a:pt x="1918" y="1203"/>
                      <a:pt x="1915" y="1183"/>
                      <a:pt x="1949" y="1182"/>
                    </a:cubicBezTo>
                    <a:cubicBezTo>
                      <a:pt x="1982" y="1180"/>
                      <a:pt x="1995" y="1191"/>
                      <a:pt x="2001" y="1191"/>
                    </a:cubicBezTo>
                    <a:cubicBezTo>
                      <a:pt x="2006" y="1191"/>
                      <a:pt x="2013" y="1182"/>
                      <a:pt x="2021" y="1187"/>
                    </a:cubicBezTo>
                    <a:cubicBezTo>
                      <a:pt x="2029" y="1192"/>
                      <a:pt x="2034" y="1210"/>
                      <a:pt x="2034" y="1210"/>
                    </a:cubicBezTo>
                    <a:cubicBezTo>
                      <a:pt x="2034" y="1210"/>
                      <a:pt x="2046" y="1210"/>
                      <a:pt x="2046" y="1216"/>
                    </a:cubicBezTo>
                    <a:cubicBezTo>
                      <a:pt x="2046" y="1223"/>
                      <a:pt x="2045" y="1244"/>
                      <a:pt x="2050" y="1244"/>
                    </a:cubicBezTo>
                    <a:cubicBezTo>
                      <a:pt x="2055" y="1244"/>
                      <a:pt x="2083" y="1240"/>
                      <a:pt x="2083" y="1240"/>
                    </a:cubicBezTo>
                    <a:cubicBezTo>
                      <a:pt x="2090" y="1230"/>
                      <a:pt x="2090" y="1230"/>
                      <a:pt x="2090" y="1230"/>
                    </a:cubicBezTo>
                    <a:cubicBezTo>
                      <a:pt x="2109" y="1251"/>
                      <a:pt x="2109" y="1251"/>
                      <a:pt x="2109" y="1251"/>
                    </a:cubicBezTo>
                    <a:cubicBezTo>
                      <a:pt x="2122" y="1243"/>
                      <a:pt x="2122" y="1243"/>
                      <a:pt x="2122" y="1243"/>
                    </a:cubicBezTo>
                    <a:cubicBezTo>
                      <a:pt x="2139" y="1254"/>
                      <a:pt x="2139" y="1254"/>
                      <a:pt x="2139" y="1254"/>
                    </a:cubicBezTo>
                    <a:cubicBezTo>
                      <a:pt x="2139" y="1254"/>
                      <a:pt x="2145" y="1242"/>
                      <a:pt x="2154" y="1251"/>
                    </a:cubicBezTo>
                    <a:cubicBezTo>
                      <a:pt x="2163" y="1260"/>
                      <a:pt x="2142" y="1276"/>
                      <a:pt x="2153" y="1278"/>
                    </a:cubicBezTo>
                    <a:cubicBezTo>
                      <a:pt x="2163" y="1279"/>
                      <a:pt x="2165" y="1266"/>
                      <a:pt x="2171" y="1268"/>
                    </a:cubicBezTo>
                    <a:cubicBezTo>
                      <a:pt x="2178" y="1271"/>
                      <a:pt x="2193" y="1287"/>
                      <a:pt x="2201" y="1280"/>
                    </a:cubicBezTo>
                    <a:cubicBezTo>
                      <a:pt x="2209" y="1274"/>
                      <a:pt x="2201" y="1266"/>
                      <a:pt x="2207" y="1262"/>
                    </a:cubicBezTo>
                    <a:cubicBezTo>
                      <a:pt x="2214" y="1258"/>
                      <a:pt x="2222" y="1256"/>
                      <a:pt x="2222" y="1256"/>
                    </a:cubicBezTo>
                    <a:cubicBezTo>
                      <a:pt x="2231" y="1246"/>
                      <a:pt x="2231" y="1246"/>
                      <a:pt x="2231" y="1246"/>
                    </a:cubicBezTo>
                    <a:cubicBezTo>
                      <a:pt x="2255" y="1238"/>
                      <a:pt x="2255" y="1238"/>
                      <a:pt x="2255" y="1238"/>
                    </a:cubicBezTo>
                    <a:cubicBezTo>
                      <a:pt x="2255" y="1238"/>
                      <a:pt x="2267" y="1216"/>
                      <a:pt x="2275" y="1227"/>
                    </a:cubicBezTo>
                    <a:cubicBezTo>
                      <a:pt x="2283" y="1238"/>
                      <a:pt x="2263" y="1250"/>
                      <a:pt x="2263" y="1250"/>
                    </a:cubicBezTo>
                    <a:cubicBezTo>
                      <a:pt x="2263" y="1250"/>
                      <a:pt x="2331" y="1282"/>
                      <a:pt x="2337" y="1284"/>
                    </a:cubicBezTo>
                    <a:cubicBezTo>
                      <a:pt x="2342" y="1287"/>
                      <a:pt x="2414" y="1354"/>
                      <a:pt x="2429" y="1367"/>
                    </a:cubicBezTo>
                    <a:cubicBezTo>
                      <a:pt x="2443" y="1380"/>
                      <a:pt x="2467" y="1419"/>
                      <a:pt x="2485" y="1416"/>
                    </a:cubicBezTo>
                    <a:cubicBezTo>
                      <a:pt x="2502" y="1414"/>
                      <a:pt x="2498" y="1384"/>
                      <a:pt x="2509" y="1387"/>
                    </a:cubicBezTo>
                    <a:cubicBezTo>
                      <a:pt x="2519" y="1390"/>
                      <a:pt x="2515" y="1406"/>
                      <a:pt x="2519" y="1407"/>
                    </a:cubicBezTo>
                    <a:cubicBezTo>
                      <a:pt x="2523" y="1408"/>
                      <a:pt x="2541" y="1410"/>
                      <a:pt x="2541" y="1410"/>
                    </a:cubicBezTo>
                    <a:cubicBezTo>
                      <a:pt x="2541" y="1410"/>
                      <a:pt x="2555" y="1426"/>
                      <a:pt x="2567" y="1424"/>
                    </a:cubicBezTo>
                    <a:cubicBezTo>
                      <a:pt x="2579" y="1423"/>
                      <a:pt x="2595" y="1402"/>
                      <a:pt x="2618" y="1406"/>
                    </a:cubicBezTo>
                    <a:cubicBezTo>
                      <a:pt x="2641" y="1410"/>
                      <a:pt x="2662" y="1439"/>
                      <a:pt x="2662" y="1439"/>
                    </a:cubicBezTo>
                    <a:cubicBezTo>
                      <a:pt x="2662" y="1439"/>
                      <a:pt x="2697" y="1444"/>
                      <a:pt x="2698" y="1448"/>
                    </a:cubicBezTo>
                    <a:cubicBezTo>
                      <a:pt x="2699" y="1452"/>
                      <a:pt x="2715" y="1480"/>
                      <a:pt x="2715" y="1480"/>
                    </a:cubicBezTo>
                    <a:cubicBezTo>
                      <a:pt x="2762" y="1484"/>
                      <a:pt x="2762" y="1484"/>
                      <a:pt x="2762" y="1484"/>
                    </a:cubicBezTo>
                    <a:cubicBezTo>
                      <a:pt x="2773" y="1462"/>
                      <a:pt x="2773" y="1462"/>
                      <a:pt x="2773" y="1462"/>
                    </a:cubicBezTo>
                    <a:cubicBezTo>
                      <a:pt x="2786" y="1478"/>
                      <a:pt x="2786" y="1478"/>
                      <a:pt x="2786" y="1478"/>
                    </a:cubicBezTo>
                    <a:cubicBezTo>
                      <a:pt x="2810" y="1504"/>
                      <a:pt x="2810" y="1504"/>
                      <a:pt x="2810" y="1504"/>
                    </a:cubicBezTo>
                    <a:cubicBezTo>
                      <a:pt x="2815" y="1505"/>
                      <a:pt x="2819" y="1506"/>
                      <a:pt x="2819" y="1506"/>
                    </a:cubicBezTo>
                    <a:cubicBezTo>
                      <a:pt x="2819" y="1506"/>
                      <a:pt x="2832" y="1499"/>
                      <a:pt x="2840" y="1503"/>
                    </a:cubicBezTo>
                    <a:cubicBezTo>
                      <a:pt x="2847" y="1496"/>
                      <a:pt x="2847" y="1496"/>
                      <a:pt x="2847" y="1496"/>
                    </a:cubicBezTo>
                    <a:cubicBezTo>
                      <a:pt x="2846" y="1484"/>
                      <a:pt x="2846" y="1484"/>
                      <a:pt x="2846" y="1484"/>
                    </a:cubicBezTo>
                    <a:cubicBezTo>
                      <a:pt x="2887" y="1484"/>
                      <a:pt x="2887" y="1484"/>
                      <a:pt x="2887" y="1484"/>
                    </a:cubicBezTo>
                    <a:cubicBezTo>
                      <a:pt x="2885" y="1475"/>
                      <a:pt x="2885" y="1475"/>
                      <a:pt x="2885" y="1475"/>
                    </a:cubicBezTo>
                    <a:cubicBezTo>
                      <a:pt x="2901" y="1475"/>
                      <a:pt x="2901" y="1475"/>
                      <a:pt x="2901" y="1475"/>
                    </a:cubicBezTo>
                    <a:cubicBezTo>
                      <a:pt x="2901" y="1475"/>
                      <a:pt x="2892" y="1473"/>
                      <a:pt x="2901" y="1463"/>
                    </a:cubicBezTo>
                    <a:cubicBezTo>
                      <a:pt x="2910" y="1453"/>
                      <a:pt x="2921" y="1445"/>
                      <a:pt x="2921" y="1445"/>
                    </a:cubicBezTo>
                    <a:cubicBezTo>
                      <a:pt x="2930" y="1446"/>
                      <a:pt x="2930" y="1446"/>
                      <a:pt x="2930" y="1446"/>
                    </a:cubicBezTo>
                    <a:cubicBezTo>
                      <a:pt x="2941" y="1433"/>
                      <a:pt x="2941" y="1433"/>
                      <a:pt x="2941" y="1433"/>
                    </a:cubicBezTo>
                    <a:cubicBezTo>
                      <a:pt x="2957" y="1433"/>
                      <a:pt x="2957" y="1433"/>
                      <a:pt x="2957" y="1433"/>
                    </a:cubicBezTo>
                    <a:cubicBezTo>
                      <a:pt x="2957" y="1433"/>
                      <a:pt x="2958" y="1416"/>
                      <a:pt x="2965" y="1416"/>
                    </a:cubicBezTo>
                    <a:cubicBezTo>
                      <a:pt x="2972" y="1416"/>
                      <a:pt x="2981" y="1422"/>
                      <a:pt x="2981" y="1422"/>
                    </a:cubicBezTo>
                    <a:cubicBezTo>
                      <a:pt x="2993" y="1415"/>
                      <a:pt x="2993" y="1415"/>
                      <a:pt x="2993" y="1415"/>
                    </a:cubicBezTo>
                    <a:cubicBezTo>
                      <a:pt x="2993" y="1415"/>
                      <a:pt x="2993" y="1420"/>
                      <a:pt x="2996" y="1420"/>
                    </a:cubicBezTo>
                    <a:cubicBezTo>
                      <a:pt x="2999" y="1420"/>
                      <a:pt x="3015" y="1420"/>
                      <a:pt x="3015" y="1420"/>
                    </a:cubicBezTo>
                    <a:cubicBezTo>
                      <a:pt x="3020" y="1431"/>
                      <a:pt x="3020" y="1431"/>
                      <a:pt x="3020" y="1431"/>
                    </a:cubicBezTo>
                    <a:cubicBezTo>
                      <a:pt x="3020" y="1431"/>
                      <a:pt x="3064" y="1427"/>
                      <a:pt x="3071" y="1427"/>
                    </a:cubicBezTo>
                    <a:cubicBezTo>
                      <a:pt x="3078" y="1427"/>
                      <a:pt x="3076" y="1440"/>
                      <a:pt x="3085" y="1447"/>
                    </a:cubicBezTo>
                    <a:cubicBezTo>
                      <a:pt x="3094" y="1454"/>
                      <a:pt x="3116" y="1452"/>
                      <a:pt x="3116" y="1452"/>
                    </a:cubicBezTo>
                    <a:cubicBezTo>
                      <a:pt x="3118" y="1461"/>
                      <a:pt x="3118" y="1461"/>
                      <a:pt x="3118" y="1461"/>
                    </a:cubicBezTo>
                    <a:cubicBezTo>
                      <a:pt x="3137" y="1458"/>
                      <a:pt x="3137" y="1458"/>
                      <a:pt x="3137" y="1458"/>
                    </a:cubicBezTo>
                    <a:cubicBezTo>
                      <a:pt x="3139" y="1463"/>
                      <a:pt x="3139" y="1463"/>
                      <a:pt x="3139" y="1463"/>
                    </a:cubicBezTo>
                    <a:cubicBezTo>
                      <a:pt x="3139" y="1463"/>
                      <a:pt x="3141" y="1457"/>
                      <a:pt x="3152" y="1456"/>
                    </a:cubicBezTo>
                    <a:cubicBezTo>
                      <a:pt x="3163" y="1455"/>
                      <a:pt x="3172" y="1456"/>
                      <a:pt x="3172" y="1456"/>
                    </a:cubicBezTo>
                    <a:cubicBezTo>
                      <a:pt x="3173" y="1464"/>
                      <a:pt x="3173" y="1464"/>
                      <a:pt x="3173" y="1464"/>
                    </a:cubicBezTo>
                    <a:cubicBezTo>
                      <a:pt x="3203" y="1462"/>
                      <a:pt x="3203" y="1462"/>
                      <a:pt x="3203" y="1462"/>
                    </a:cubicBezTo>
                    <a:cubicBezTo>
                      <a:pt x="3203" y="1462"/>
                      <a:pt x="3197" y="1478"/>
                      <a:pt x="3214" y="1470"/>
                    </a:cubicBezTo>
                    <a:cubicBezTo>
                      <a:pt x="3231" y="1462"/>
                      <a:pt x="3229" y="1455"/>
                      <a:pt x="3229" y="1455"/>
                    </a:cubicBezTo>
                    <a:cubicBezTo>
                      <a:pt x="3229" y="1455"/>
                      <a:pt x="3241" y="1465"/>
                      <a:pt x="3241" y="1447"/>
                    </a:cubicBezTo>
                    <a:cubicBezTo>
                      <a:pt x="3241" y="1429"/>
                      <a:pt x="3226" y="1429"/>
                      <a:pt x="3226" y="1429"/>
                    </a:cubicBezTo>
                    <a:cubicBezTo>
                      <a:pt x="3210" y="1405"/>
                      <a:pt x="3210" y="1405"/>
                      <a:pt x="3210" y="1405"/>
                    </a:cubicBezTo>
                    <a:cubicBezTo>
                      <a:pt x="3206" y="1391"/>
                      <a:pt x="3206" y="1391"/>
                      <a:pt x="3206" y="1391"/>
                    </a:cubicBezTo>
                    <a:cubicBezTo>
                      <a:pt x="3206" y="1391"/>
                      <a:pt x="3200" y="1388"/>
                      <a:pt x="3200" y="1382"/>
                    </a:cubicBezTo>
                    <a:cubicBezTo>
                      <a:pt x="3200" y="1376"/>
                      <a:pt x="3211" y="1378"/>
                      <a:pt x="3211" y="1378"/>
                    </a:cubicBezTo>
                    <a:cubicBezTo>
                      <a:pt x="3209" y="1367"/>
                      <a:pt x="3209" y="1367"/>
                      <a:pt x="3209" y="1367"/>
                    </a:cubicBezTo>
                    <a:cubicBezTo>
                      <a:pt x="3209" y="1367"/>
                      <a:pt x="3213" y="1369"/>
                      <a:pt x="3218" y="1363"/>
                    </a:cubicBezTo>
                    <a:cubicBezTo>
                      <a:pt x="3223" y="1357"/>
                      <a:pt x="3222" y="1345"/>
                      <a:pt x="3222" y="1345"/>
                    </a:cubicBezTo>
                    <a:cubicBezTo>
                      <a:pt x="3231" y="1347"/>
                      <a:pt x="3231" y="1347"/>
                      <a:pt x="3231" y="1347"/>
                    </a:cubicBezTo>
                    <a:cubicBezTo>
                      <a:pt x="3231" y="1347"/>
                      <a:pt x="3254" y="1364"/>
                      <a:pt x="3272" y="1366"/>
                    </a:cubicBezTo>
                    <a:cubicBezTo>
                      <a:pt x="3290" y="1368"/>
                      <a:pt x="3310" y="1367"/>
                      <a:pt x="3310" y="1367"/>
                    </a:cubicBezTo>
                    <a:cubicBezTo>
                      <a:pt x="3310" y="1367"/>
                      <a:pt x="3329" y="1381"/>
                      <a:pt x="3339" y="1383"/>
                    </a:cubicBezTo>
                    <a:cubicBezTo>
                      <a:pt x="3349" y="1385"/>
                      <a:pt x="3361" y="1372"/>
                      <a:pt x="3370" y="1383"/>
                    </a:cubicBezTo>
                    <a:cubicBezTo>
                      <a:pt x="3379" y="1394"/>
                      <a:pt x="3401" y="1428"/>
                      <a:pt x="3401" y="1428"/>
                    </a:cubicBezTo>
                    <a:cubicBezTo>
                      <a:pt x="3416" y="1425"/>
                      <a:pt x="3416" y="1425"/>
                      <a:pt x="3416" y="1425"/>
                    </a:cubicBezTo>
                    <a:cubicBezTo>
                      <a:pt x="3416" y="1425"/>
                      <a:pt x="3418" y="1441"/>
                      <a:pt x="3428" y="1441"/>
                    </a:cubicBezTo>
                    <a:cubicBezTo>
                      <a:pt x="3438" y="1441"/>
                      <a:pt x="3445" y="1440"/>
                      <a:pt x="3445" y="1440"/>
                    </a:cubicBezTo>
                    <a:cubicBezTo>
                      <a:pt x="3445" y="1440"/>
                      <a:pt x="3462" y="1450"/>
                      <a:pt x="3475" y="1449"/>
                    </a:cubicBezTo>
                    <a:cubicBezTo>
                      <a:pt x="3488" y="1448"/>
                      <a:pt x="3506" y="1430"/>
                      <a:pt x="3535" y="1432"/>
                    </a:cubicBezTo>
                    <a:cubicBezTo>
                      <a:pt x="3564" y="1434"/>
                      <a:pt x="3566" y="1442"/>
                      <a:pt x="3566" y="1442"/>
                    </a:cubicBezTo>
                    <a:cubicBezTo>
                      <a:pt x="3593" y="1439"/>
                      <a:pt x="3593" y="1439"/>
                      <a:pt x="3593" y="1439"/>
                    </a:cubicBezTo>
                    <a:cubicBezTo>
                      <a:pt x="3593" y="1439"/>
                      <a:pt x="3604" y="1458"/>
                      <a:pt x="3616" y="1458"/>
                    </a:cubicBezTo>
                    <a:cubicBezTo>
                      <a:pt x="3628" y="1458"/>
                      <a:pt x="3647" y="1458"/>
                      <a:pt x="3650" y="1459"/>
                    </a:cubicBezTo>
                    <a:cubicBezTo>
                      <a:pt x="3653" y="1460"/>
                      <a:pt x="3661" y="1479"/>
                      <a:pt x="3664" y="1478"/>
                    </a:cubicBezTo>
                    <a:cubicBezTo>
                      <a:pt x="3667" y="1477"/>
                      <a:pt x="3678" y="1480"/>
                      <a:pt x="3678" y="1480"/>
                    </a:cubicBezTo>
                    <a:cubicBezTo>
                      <a:pt x="3678" y="1480"/>
                      <a:pt x="3673" y="1491"/>
                      <a:pt x="3693" y="1493"/>
                    </a:cubicBezTo>
                    <a:cubicBezTo>
                      <a:pt x="3713" y="1495"/>
                      <a:pt x="3723" y="1492"/>
                      <a:pt x="3723" y="1492"/>
                    </a:cubicBezTo>
                    <a:cubicBezTo>
                      <a:pt x="3723" y="1492"/>
                      <a:pt x="3730" y="1495"/>
                      <a:pt x="3733" y="1498"/>
                    </a:cubicBezTo>
                    <a:cubicBezTo>
                      <a:pt x="3736" y="1501"/>
                      <a:pt x="3760" y="1501"/>
                      <a:pt x="3760" y="1501"/>
                    </a:cubicBezTo>
                    <a:cubicBezTo>
                      <a:pt x="3760" y="1501"/>
                      <a:pt x="3772" y="1494"/>
                      <a:pt x="3776" y="1496"/>
                    </a:cubicBezTo>
                    <a:cubicBezTo>
                      <a:pt x="3780" y="1498"/>
                      <a:pt x="3788" y="1507"/>
                      <a:pt x="3793" y="1501"/>
                    </a:cubicBezTo>
                    <a:cubicBezTo>
                      <a:pt x="3798" y="1495"/>
                      <a:pt x="3796" y="1490"/>
                      <a:pt x="3805" y="1488"/>
                    </a:cubicBezTo>
                    <a:cubicBezTo>
                      <a:pt x="3814" y="1486"/>
                      <a:pt x="3831" y="1487"/>
                      <a:pt x="3831" y="1487"/>
                    </a:cubicBezTo>
                    <a:cubicBezTo>
                      <a:pt x="3841" y="1482"/>
                      <a:pt x="3841" y="1482"/>
                      <a:pt x="3841" y="1482"/>
                    </a:cubicBezTo>
                    <a:cubicBezTo>
                      <a:pt x="3841" y="1482"/>
                      <a:pt x="3853" y="1485"/>
                      <a:pt x="3863" y="1481"/>
                    </a:cubicBezTo>
                    <a:cubicBezTo>
                      <a:pt x="3873" y="1477"/>
                      <a:pt x="3870" y="1466"/>
                      <a:pt x="3870" y="1466"/>
                    </a:cubicBezTo>
                    <a:cubicBezTo>
                      <a:pt x="3893" y="1443"/>
                      <a:pt x="3893" y="1443"/>
                      <a:pt x="3893" y="1443"/>
                    </a:cubicBezTo>
                    <a:cubicBezTo>
                      <a:pt x="3893" y="1443"/>
                      <a:pt x="3920" y="1447"/>
                      <a:pt x="3929" y="1447"/>
                    </a:cubicBezTo>
                    <a:cubicBezTo>
                      <a:pt x="3938" y="1447"/>
                      <a:pt x="3948" y="1463"/>
                      <a:pt x="3962" y="1463"/>
                    </a:cubicBezTo>
                    <a:cubicBezTo>
                      <a:pt x="3976" y="1463"/>
                      <a:pt x="3982" y="1456"/>
                      <a:pt x="3982" y="1456"/>
                    </a:cubicBezTo>
                    <a:cubicBezTo>
                      <a:pt x="4000" y="1459"/>
                      <a:pt x="4000" y="1459"/>
                      <a:pt x="4000" y="1459"/>
                    </a:cubicBezTo>
                    <a:cubicBezTo>
                      <a:pt x="4011" y="1462"/>
                      <a:pt x="4011" y="1462"/>
                      <a:pt x="4011" y="1462"/>
                    </a:cubicBezTo>
                    <a:cubicBezTo>
                      <a:pt x="4034" y="1476"/>
                      <a:pt x="4034" y="1476"/>
                      <a:pt x="4034" y="1476"/>
                    </a:cubicBezTo>
                    <a:cubicBezTo>
                      <a:pt x="4058" y="1477"/>
                      <a:pt x="4058" y="1477"/>
                      <a:pt x="4058" y="1477"/>
                    </a:cubicBezTo>
                    <a:cubicBezTo>
                      <a:pt x="4058" y="1477"/>
                      <a:pt x="4061" y="1482"/>
                      <a:pt x="4071" y="1482"/>
                    </a:cubicBezTo>
                    <a:cubicBezTo>
                      <a:pt x="4081" y="1482"/>
                      <a:pt x="4085" y="1460"/>
                      <a:pt x="4085" y="1460"/>
                    </a:cubicBezTo>
                    <a:cubicBezTo>
                      <a:pt x="4085" y="1460"/>
                      <a:pt x="4096" y="1465"/>
                      <a:pt x="4109" y="1457"/>
                    </a:cubicBezTo>
                    <a:cubicBezTo>
                      <a:pt x="4122" y="1449"/>
                      <a:pt x="4098" y="1439"/>
                      <a:pt x="4098" y="1439"/>
                    </a:cubicBezTo>
                    <a:cubicBezTo>
                      <a:pt x="4097" y="1414"/>
                      <a:pt x="4097" y="1414"/>
                      <a:pt x="4097" y="1414"/>
                    </a:cubicBezTo>
                    <a:cubicBezTo>
                      <a:pt x="4097" y="1395"/>
                      <a:pt x="4097" y="1395"/>
                      <a:pt x="4097" y="1395"/>
                    </a:cubicBezTo>
                    <a:cubicBezTo>
                      <a:pt x="4097" y="1395"/>
                      <a:pt x="4092" y="1377"/>
                      <a:pt x="4094" y="1368"/>
                    </a:cubicBezTo>
                    <a:cubicBezTo>
                      <a:pt x="4096" y="1359"/>
                      <a:pt x="4108" y="1354"/>
                      <a:pt x="4109" y="1348"/>
                    </a:cubicBezTo>
                    <a:cubicBezTo>
                      <a:pt x="4110" y="1342"/>
                      <a:pt x="4083" y="1327"/>
                      <a:pt x="4083" y="1327"/>
                    </a:cubicBezTo>
                    <a:cubicBezTo>
                      <a:pt x="4083" y="1327"/>
                      <a:pt x="4071" y="1325"/>
                      <a:pt x="4056" y="1322"/>
                    </a:cubicBezTo>
                    <a:cubicBezTo>
                      <a:pt x="4041" y="1319"/>
                      <a:pt x="4063" y="1304"/>
                      <a:pt x="4063" y="1304"/>
                    </a:cubicBezTo>
                    <a:cubicBezTo>
                      <a:pt x="4083" y="1284"/>
                      <a:pt x="4083" y="1284"/>
                      <a:pt x="4083" y="1284"/>
                    </a:cubicBezTo>
                    <a:cubicBezTo>
                      <a:pt x="4107" y="1281"/>
                      <a:pt x="4107" y="1281"/>
                      <a:pt x="4107" y="1281"/>
                    </a:cubicBezTo>
                    <a:cubicBezTo>
                      <a:pt x="4111" y="1273"/>
                      <a:pt x="4111" y="1273"/>
                      <a:pt x="4111" y="1273"/>
                    </a:cubicBezTo>
                    <a:cubicBezTo>
                      <a:pt x="4139" y="1275"/>
                      <a:pt x="4139" y="1275"/>
                      <a:pt x="4139" y="1275"/>
                    </a:cubicBezTo>
                    <a:cubicBezTo>
                      <a:pt x="4174" y="1268"/>
                      <a:pt x="4174" y="1268"/>
                      <a:pt x="4174" y="1268"/>
                    </a:cubicBezTo>
                    <a:cubicBezTo>
                      <a:pt x="4199" y="1281"/>
                      <a:pt x="4199" y="1281"/>
                      <a:pt x="4199" y="1281"/>
                    </a:cubicBezTo>
                    <a:cubicBezTo>
                      <a:pt x="4225" y="1298"/>
                      <a:pt x="4225" y="1298"/>
                      <a:pt x="4225" y="1298"/>
                    </a:cubicBezTo>
                    <a:cubicBezTo>
                      <a:pt x="4240" y="1295"/>
                      <a:pt x="4240" y="1295"/>
                      <a:pt x="4240" y="1295"/>
                    </a:cubicBezTo>
                    <a:cubicBezTo>
                      <a:pt x="4240" y="1295"/>
                      <a:pt x="4259" y="1296"/>
                      <a:pt x="4266" y="1297"/>
                    </a:cubicBezTo>
                    <a:cubicBezTo>
                      <a:pt x="4273" y="1298"/>
                      <a:pt x="4294" y="1312"/>
                      <a:pt x="4294" y="1312"/>
                    </a:cubicBezTo>
                    <a:cubicBezTo>
                      <a:pt x="4296" y="1321"/>
                      <a:pt x="4296" y="1321"/>
                      <a:pt x="4296" y="1321"/>
                    </a:cubicBezTo>
                    <a:cubicBezTo>
                      <a:pt x="4296" y="1321"/>
                      <a:pt x="4314" y="1331"/>
                      <a:pt x="4319" y="1335"/>
                    </a:cubicBezTo>
                    <a:cubicBezTo>
                      <a:pt x="4324" y="1339"/>
                      <a:pt x="4339" y="1344"/>
                      <a:pt x="4339" y="1344"/>
                    </a:cubicBezTo>
                    <a:cubicBezTo>
                      <a:pt x="4342" y="1363"/>
                      <a:pt x="4342" y="1363"/>
                      <a:pt x="4342" y="1363"/>
                    </a:cubicBezTo>
                    <a:cubicBezTo>
                      <a:pt x="4374" y="1380"/>
                      <a:pt x="4374" y="1380"/>
                      <a:pt x="4374" y="1380"/>
                    </a:cubicBezTo>
                    <a:cubicBezTo>
                      <a:pt x="4385" y="1402"/>
                      <a:pt x="4385" y="1402"/>
                      <a:pt x="4385" y="1402"/>
                    </a:cubicBezTo>
                    <a:cubicBezTo>
                      <a:pt x="4385" y="1402"/>
                      <a:pt x="4406" y="1404"/>
                      <a:pt x="4416" y="1413"/>
                    </a:cubicBezTo>
                    <a:cubicBezTo>
                      <a:pt x="4426" y="1422"/>
                      <a:pt x="4444" y="1446"/>
                      <a:pt x="4444" y="1446"/>
                    </a:cubicBezTo>
                    <a:cubicBezTo>
                      <a:pt x="4451" y="1446"/>
                      <a:pt x="4451" y="1446"/>
                      <a:pt x="4451" y="1446"/>
                    </a:cubicBezTo>
                    <a:cubicBezTo>
                      <a:pt x="4455" y="1462"/>
                      <a:pt x="4455" y="1462"/>
                      <a:pt x="4455" y="1462"/>
                    </a:cubicBezTo>
                    <a:cubicBezTo>
                      <a:pt x="4455" y="1462"/>
                      <a:pt x="4474" y="1472"/>
                      <a:pt x="4482" y="1477"/>
                    </a:cubicBezTo>
                    <a:cubicBezTo>
                      <a:pt x="4490" y="1482"/>
                      <a:pt x="4507" y="1481"/>
                      <a:pt x="4517" y="1479"/>
                    </a:cubicBezTo>
                    <a:cubicBezTo>
                      <a:pt x="4527" y="1477"/>
                      <a:pt x="4543" y="1493"/>
                      <a:pt x="4543" y="1493"/>
                    </a:cubicBezTo>
                    <a:cubicBezTo>
                      <a:pt x="4543" y="1493"/>
                      <a:pt x="4551" y="1486"/>
                      <a:pt x="4555" y="1486"/>
                    </a:cubicBezTo>
                    <a:cubicBezTo>
                      <a:pt x="4559" y="1486"/>
                      <a:pt x="4597" y="1514"/>
                      <a:pt x="4597" y="1514"/>
                    </a:cubicBezTo>
                    <a:cubicBezTo>
                      <a:pt x="4621" y="1514"/>
                      <a:pt x="4621" y="1514"/>
                      <a:pt x="4621" y="1514"/>
                    </a:cubicBezTo>
                    <a:cubicBezTo>
                      <a:pt x="4630" y="1533"/>
                      <a:pt x="4630" y="1533"/>
                      <a:pt x="4630" y="1533"/>
                    </a:cubicBezTo>
                    <a:cubicBezTo>
                      <a:pt x="4630" y="1533"/>
                      <a:pt x="4646" y="1534"/>
                      <a:pt x="4649" y="1541"/>
                    </a:cubicBezTo>
                    <a:cubicBezTo>
                      <a:pt x="4652" y="1548"/>
                      <a:pt x="4653" y="1556"/>
                      <a:pt x="4653" y="1556"/>
                    </a:cubicBezTo>
                    <a:cubicBezTo>
                      <a:pt x="4678" y="1576"/>
                      <a:pt x="4678" y="1576"/>
                      <a:pt x="4678" y="1576"/>
                    </a:cubicBezTo>
                    <a:cubicBezTo>
                      <a:pt x="4695" y="1572"/>
                      <a:pt x="4695" y="1572"/>
                      <a:pt x="4695" y="1572"/>
                    </a:cubicBezTo>
                    <a:cubicBezTo>
                      <a:pt x="4703" y="1582"/>
                      <a:pt x="4703" y="1582"/>
                      <a:pt x="4703" y="1582"/>
                    </a:cubicBezTo>
                    <a:cubicBezTo>
                      <a:pt x="4716" y="1581"/>
                      <a:pt x="4716" y="1581"/>
                      <a:pt x="4716" y="1581"/>
                    </a:cubicBezTo>
                    <a:cubicBezTo>
                      <a:pt x="4716" y="1574"/>
                      <a:pt x="4716" y="1574"/>
                      <a:pt x="4716" y="1574"/>
                    </a:cubicBezTo>
                    <a:cubicBezTo>
                      <a:pt x="4735" y="1576"/>
                      <a:pt x="4735" y="1576"/>
                      <a:pt x="4735" y="1576"/>
                    </a:cubicBezTo>
                    <a:cubicBezTo>
                      <a:pt x="4735" y="1576"/>
                      <a:pt x="4736" y="1565"/>
                      <a:pt x="4739" y="1560"/>
                    </a:cubicBezTo>
                    <a:cubicBezTo>
                      <a:pt x="4742" y="1555"/>
                      <a:pt x="4770" y="1556"/>
                      <a:pt x="4770" y="1556"/>
                    </a:cubicBezTo>
                    <a:cubicBezTo>
                      <a:pt x="4775" y="1542"/>
                      <a:pt x="4775" y="1542"/>
                      <a:pt x="4775" y="1542"/>
                    </a:cubicBezTo>
                    <a:cubicBezTo>
                      <a:pt x="4775" y="1542"/>
                      <a:pt x="4800" y="1536"/>
                      <a:pt x="4810" y="1544"/>
                    </a:cubicBezTo>
                    <a:cubicBezTo>
                      <a:pt x="4820" y="1552"/>
                      <a:pt x="4814" y="1565"/>
                      <a:pt x="4814" y="1565"/>
                    </a:cubicBezTo>
                    <a:cubicBezTo>
                      <a:pt x="4832" y="1573"/>
                      <a:pt x="4832" y="1573"/>
                      <a:pt x="4832" y="1573"/>
                    </a:cubicBezTo>
                    <a:cubicBezTo>
                      <a:pt x="4832" y="1593"/>
                      <a:pt x="4832" y="1593"/>
                      <a:pt x="4832" y="1593"/>
                    </a:cubicBezTo>
                    <a:cubicBezTo>
                      <a:pt x="4820" y="1598"/>
                      <a:pt x="4820" y="1598"/>
                      <a:pt x="4820" y="1598"/>
                    </a:cubicBezTo>
                    <a:cubicBezTo>
                      <a:pt x="4828" y="1608"/>
                      <a:pt x="4828" y="1608"/>
                      <a:pt x="4828" y="1608"/>
                    </a:cubicBezTo>
                    <a:cubicBezTo>
                      <a:pt x="4828" y="1620"/>
                      <a:pt x="4828" y="1620"/>
                      <a:pt x="4828" y="1620"/>
                    </a:cubicBezTo>
                    <a:cubicBezTo>
                      <a:pt x="4835" y="1630"/>
                      <a:pt x="4835" y="1630"/>
                      <a:pt x="4835" y="1630"/>
                    </a:cubicBezTo>
                    <a:cubicBezTo>
                      <a:pt x="4835" y="1643"/>
                      <a:pt x="4835" y="1643"/>
                      <a:pt x="4835" y="1643"/>
                    </a:cubicBezTo>
                    <a:cubicBezTo>
                      <a:pt x="4846" y="1650"/>
                      <a:pt x="4846" y="1650"/>
                      <a:pt x="4846" y="1650"/>
                    </a:cubicBezTo>
                    <a:cubicBezTo>
                      <a:pt x="4843" y="1667"/>
                      <a:pt x="4843" y="1667"/>
                      <a:pt x="4843" y="1667"/>
                    </a:cubicBezTo>
                    <a:cubicBezTo>
                      <a:pt x="4846" y="1684"/>
                      <a:pt x="4846" y="1684"/>
                      <a:pt x="4846" y="1684"/>
                    </a:cubicBezTo>
                    <a:cubicBezTo>
                      <a:pt x="4846" y="1684"/>
                      <a:pt x="4834" y="1688"/>
                      <a:pt x="4839" y="1700"/>
                    </a:cubicBezTo>
                    <a:cubicBezTo>
                      <a:pt x="4844" y="1712"/>
                      <a:pt x="4846" y="1713"/>
                      <a:pt x="4839" y="1719"/>
                    </a:cubicBezTo>
                    <a:cubicBezTo>
                      <a:pt x="4832" y="1725"/>
                      <a:pt x="4796" y="1702"/>
                      <a:pt x="4785" y="1707"/>
                    </a:cubicBezTo>
                    <a:cubicBezTo>
                      <a:pt x="4774" y="1712"/>
                      <a:pt x="4786" y="1718"/>
                      <a:pt x="4784" y="1723"/>
                    </a:cubicBezTo>
                    <a:cubicBezTo>
                      <a:pt x="4782" y="1728"/>
                      <a:pt x="4769" y="1719"/>
                      <a:pt x="4766" y="1729"/>
                    </a:cubicBezTo>
                    <a:cubicBezTo>
                      <a:pt x="4763" y="1739"/>
                      <a:pt x="4778" y="1740"/>
                      <a:pt x="4792" y="1753"/>
                    </a:cubicBezTo>
                    <a:cubicBezTo>
                      <a:pt x="4806" y="1766"/>
                      <a:pt x="4810" y="1785"/>
                      <a:pt x="4812" y="1791"/>
                    </a:cubicBezTo>
                    <a:cubicBezTo>
                      <a:pt x="4814" y="1797"/>
                      <a:pt x="4825" y="1808"/>
                      <a:pt x="4825" y="1808"/>
                    </a:cubicBezTo>
                    <a:cubicBezTo>
                      <a:pt x="4826" y="1831"/>
                      <a:pt x="4826" y="1831"/>
                      <a:pt x="4826" y="1831"/>
                    </a:cubicBezTo>
                    <a:cubicBezTo>
                      <a:pt x="4809" y="1827"/>
                      <a:pt x="4809" y="1827"/>
                      <a:pt x="4809" y="1827"/>
                    </a:cubicBezTo>
                    <a:cubicBezTo>
                      <a:pt x="4802" y="1845"/>
                      <a:pt x="4802" y="1845"/>
                      <a:pt x="4802" y="1845"/>
                    </a:cubicBezTo>
                    <a:cubicBezTo>
                      <a:pt x="4821" y="1851"/>
                      <a:pt x="4821" y="1851"/>
                      <a:pt x="4821" y="1851"/>
                    </a:cubicBezTo>
                    <a:cubicBezTo>
                      <a:pt x="4844" y="1852"/>
                      <a:pt x="4844" y="1852"/>
                      <a:pt x="4844" y="1852"/>
                    </a:cubicBezTo>
                    <a:cubicBezTo>
                      <a:pt x="4844" y="1852"/>
                      <a:pt x="4838" y="1811"/>
                      <a:pt x="4847" y="1807"/>
                    </a:cubicBezTo>
                    <a:cubicBezTo>
                      <a:pt x="4856" y="1803"/>
                      <a:pt x="4863" y="1816"/>
                      <a:pt x="4863" y="1816"/>
                    </a:cubicBezTo>
                    <a:cubicBezTo>
                      <a:pt x="4872" y="1808"/>
                      <a:pt x="4872" y="1808"/>
                      <a:pt x="4872" y="1808"/>
                    </a:cubicBezTo>
                    <a:cubicBezTo>
                      <a:pt x="4872" y="1808"/>
                      <a:pt x="4888" y="1840"/>
                      <a:pt x="4896" y="1838"/>
                    </a:cubicBezTo>
                    <a:cubicBezTo>
                      <a:pt x="4904" y="1836"/>
                      <a:pt x="4923" y="1830"/>
                      <a:pt x="4923" y="1830"/>
                    </a:cubicBezTo>
                    <a:cubicBezTo>
                      <a:pt x="4923" y="1842"/>
                      <a:pt x="4923" y="1842"/>
                      <a:pt x="4923" y="1842"/>
                    </a:cubicBezTo>
                    <a:cubicBezTo>
                      <a:pt x="4923" y="1842"/>
                      <a:pt x="4978" y="1822"/>
                      <a:pt x="4980" y="1802"/>
                    </a:cubicBezTo>
                    <a:cubicBezTo>
                      <a:pt x="4982" y="1782"/>
                      <a:pt x="4985" y="1754"/>
                      <a:pt x="4985" y="1754"/>
                    </a:cubicBezTo>
                    <a:cubicBezTo>
                      <a:pt x="4999" y="1747"/>
                      <a:pt x="4999" y="1747"/>
                      <a:pt x="4999" y="1747"/>
                    </a:cubicBezTo>
                    <a:cubicBezTo>
                      <a:pt x="4999" y="1747"/>
                      <a:pt x="4997" y="1704"/>
                      <a:pt x="5006" y="1697"/>
                    </a:cubicBezTo>
                    <a:cubicBezTo>
                      <a:pt x="5015" y="1690"/>
                      <a:pt x="5017" y="1666"/>
                      <a:pt x="5019" y="1650"/>
                    </a:cubicBezTo>
                    <a:cubicBezTo>
                      <a:pt x="5021" y="1634"/>
                      <a:pt x="5010" y="1607"/>
                      <a:pt x="5010" y="1607"/>
                    </a:cubicBezTo>
                    <a:cubicBezTo>
                      <a:pt x="5010" y="1607"/>
                      <a:pt x="5024" y="1585"/>
                      <a:pt x="5024" y="1580"/>
                    </a:cubicBezTo>
                    <a:cubicBezTo>
                      <a:pt x="5024" y="1575"/>
                      <a:pt x="5016" y="1565"/>
                      <a:pt x="5016" y="1565"/>
                    </a:cubicBezTo>
                    <a:cubicBezTo>
                      <a:pt x="5016" y="1565"/>
                      <a:pt x="5033" y="1541"/>
                      <a:pt x="5029" y="1532"/>
                    </a:cubicBezTo>
                    <a:cubicBezTo>
                      <a:pt x="5025" y="1523"/>
                      <a:pt x="5013" y="1496"/>
                      <a:pt x="5013" y="1496"/>
                    </a:cubicBezTo>
                    <a:cubicBezTo>
                      <a:pt x="5013" y="1496"/>
                      <a:pt x="5005" y="1468"/>
                      <a:pt x="4998" y="1465"/>
                    </a:cubicBezTo>
                    <a:cubicBezTo>
                      <a:pt x="4991" y="1462"/>
                      <a:pt x="4986" y="1458"/>
                      <a:pt x="4986" y="1458"/>
                    </a:cubicBezTo>
                    <a:cubicBezTo>
                      <a:pt x="4990" y="1451"/>
                      <a:pt x="4990" y="1451"/>
                      <a:pt x="4990" y="1451"/>
                    </a:cubicBezTo>
                    <a:cubicBezTo>
                      <a:pt x="4990" y="1451"/>
                      <a:pt x="4971" y="1443"/>
                      <a:pt x="4965" y="1428"/>
                    </a:cubicBezTo>
                    <a:cubicBezTo>
                      <a:pt x="4959" y="1413"/>
                      <a:pt x="4957" y="1401"/>
                      <a:pt x="4957" y="1401"/>
                    </a:cubicBezTo>
                    <a:cubicBezTo>
                      <a:pt x="4948" y="1395"/>
                      <a:pt x="4948" y="1395"/>
                      <a:pt x="4948" y="1395"/>
                    </a:cubicBezTo>
                    <a:cubicBezTo>
                      <a:pt x="4948" y="1395"/>
                      <a:pt x="4955" y="1365"/>
                      <a:pt x="4948" y="1356"/>
                    </a:cubicBezTo>
                    <a:cubicBezTo>
                      <a:pt x="4941" y="1347"/>
                      <a:pt x="4936" y="1340"/>
                      <a:pt x="4936" y="1340"/>
                    </a:cubicBezTo>
                    <a:cubicBezTo>
                      <a:pt x="4924" y="1336"/>
                      <a:pt x="4924" y="1336"/>
                      <a:pt x="4924" y="1336"/>
                    </a:cubicBezTo>
                    <a:cubicBezTo>
                      <a:pt x="4924" y="1336"/>
                      <a:pt x="4920" y="1322"/>
                      <a:pt x="4913" y="1317"/>
                    </a:cubicBezTo>
                    <a:cubicBezTo>
                      <a:pt x="4906" y="1312"/>
                      <a:pt x="4889" y="1304"/>
                      <a:pt x="4889" y="1304"/>
                    </a:cubicBezTo>
                    <a:cubicBezTo>
                      <a:pt x="4875" y="1300"/>
                      <a:pt x="4875" y="1300"/>
                      <a:pt x="4875" y="1300"/>
                    </a:cubicBezTo>
                    <a:cubicBezTo>
                      <a:pt x="4872" y="1291"/>
                      <a:pt x="4872" y="1291"/>
                      <a:pt x="4872" y="1291"/>
                    </a:cubicBezTo>
                    <a:cubicBezTo>
                      <a:pt x="4872" y="1291"/>
                      <a:pt x="4900" y="1304"/>
                      <a:pt x="4903" y="1298"/>
                    </a:cubicBezTo>
                    <a:cubicBezTo>
                      <a:pt x="4906" y="1292"/>
                      <a:pt x="4885" y="1286"/>
                      <a:pt x="4885" y="1286"/>
                    </a:cubicBezTo>
                    <a:cubicBezTo>
                      <a:pt x="4830" y="1260"/>
                      <a:pt x="4830" y="1260"/>
                      <a:pt x="4830" y="1260"/>
                    </a:cubicBezTo>
                    <a:cubicBezTo>
                      <a:pt x="4830" y="1260"/>
                      <a:pt x="4802" y="1243"/>
                      <a:pt x="4794" y="1238"/>
                    </a:cubicBezTo>
                    <a:cubicBezTo>
                      <a:pt x="4786" y="1233"/>
                      <a:pt x="4772" y="1243"/>
                      <a:pt x="4772" y="1243"/>
                    </a:cubicBezTo>
                    <a:cubicBezTo>
                      <a:pt x="4746" y="1236"/>
                      <a:pt x="4746" y="1236"/>
                      <a:pt x="4746" y="1236"/>
                    </a:cubicBezTo>
                    <a:cubicBezTo>
                      <a:pt x="4771" y="1264"/>
                      <a:pt x="4771" y="1264"/>
                      <a:pt x="4771" y="1264"/>
                    </a:cubicBezTo>
                    <a:cubicBezTo>
                      <a:pt x="4767" y="1281"/>
                      <a:pt x="4767" y="1281"/>
                      <a:pt x="4767" y="1281"/>
                    </a:cubicBezTo>
                    <a:cubicBezTo>
                      <a:pt x="4759" y="1279"/>
                      <a:pt x="4759" y="1279"/>
                      <a:pt x="4759" y="1279"/>
                    </a:cubicBezTo>
                    <a:cubicBezTo>
                      <a:pt x="4758" y="1259"/>
                      <a:pt x="4758" y="1259"/>
                      <a:pt x="4758" y="1259"/>
                    </a:cubicBezTo>
                    <a:cubicBezTo>
                      <a:pt x="4748" y="1252"/>
                      <a:pt x="4748" y="1252"/>
                      <a:pt x="4748" y="1252"/>
                    </a:cubicBezTo>
                    <a:cubicBezTo>
                      <a:pt x="4746" y="1271"/>
                      <a:pt x="4746" y="1271"/>
                      <a:pt x="4746" y="1271"/>
                    </a:cubicBezTo>
                    <a:cubicBezTo>
                      <a:pt x="4717" y="1273"/>
                      <a:pt x="4717" y="1273"/>
                      <a:pt x="4717" y="1273"/>
                    </a:cubicBezTo>
                    <a:cubicBezTo>
                      <a:pt x="4717" y="1273"/>
                      <a:pt x="4724" y="1263"/>
                      <a:pt x="4719" y="1257"/>
                    </a:cubicBezTo>
                    <a:cubicBezTo>
                      <a:pt x="4714" y="1251"/>
                      <a:pt x="4701" y="1253"/>
                      <a:pt x="4701" y="1253"/>
                    </a:cubicBezTo>
                    <a:cubicBezTo>
                      <a:pt x="4696" y="1260"/>
                      <a:pt x="4696" y="1260"/>
                      <a:pt x="4696" y="1260"/>
                    </a:cubicBezTo>
                    <a:cubicBezTo>
                      <a:pt x="4681" y="1261"/>
                      <a:pt x="4681" y="1261"/>
                      <a:pt x="4681" y="1261"/>
                    </a:cubicBezTo>
                    <a:cubicBezTo>
                      <a:pt x="4672" y="1236"/>
                      <a:pt x="4672" y="1236"/>
                      <a:pt x="4672" y="1236"/>
                    </a:cubicBezTo>
                    <a:cubicBezTo>
                      <a:pt x="4668" y="1235"/>
                      <a:pt x="4668" y="1235"/>
                      <a:pt x="4668" y="1235"/>
                    </a:cubicBezTo>
                    <a:cubicBezTo>
                      <a:pt x="4660" y="1222"/>
                      <a:pt x="4660" y="1222"/>
                      <a:pt x="4660" y="1222"/>
                    </a:cubicBezTo>
                    <a:cubicBezTo>
                      <a:pt x="4612" y="1224"/>
                      <a:pt x="4612" y="1224"/>
                      <a:pt x="4612" y="1224"/>
                    </a:cubicBezTo>
                    <a:cubicBezTo>
                      <a:pt x="4606" y="1218"/>
                      <a:pt x="4606" y="1218"/>
                      <a:pt x="4606" y="1218"/>
                    </a:cubicBezTo>
                    <a:cubicBezTo>
                      <a:pt x="4606" y="1218"/>
                      <a:pt x="4580" y="1222"/>
                      <a:pt x="4580" y="1205"/>
                    </a:cubicBezTo>
                    <a:cubicBezTo>
                      <a:pt x="4580" y="1188"/>
                      <a:pt x="4602" y="1186"/>
                      <a:pt x="4602" y="1186"/>
                    </a:cubicBezTo>
                    <a:cubicBezTo>
                      <a:pt x="4602" y="1170"/>
                      <a:pt x="4602" y="1170"/>
                      <a:pt x="4602" y="1170"/>
                    </a:cubicBezTo>
                    <a:cubicBezTo>
                      <a:pt x="4602" y="1170"/>
                      <a:pt x="4621" y="1169"/>
                      <a:pt x="4622" y="1158"/>
                    </a:cubicBezTo>
                    <a:cubicBezTo>
                      <a:pt x="4623" y="1147"/>
                      <a:pt x="4633" y="1132"/>
                      <a:pt x="4633" y="1132"/>
                    </a:cubicBezTo>
                    <a:cubicBezTo>
                      <a:pt x="4623" y="1123"/>
                      <a:pt x="4623" y="1123"/>
                      <a:pt x="4623" y="1123"/>
                    </a:cubicBezTo>
                    <a:cubicBezTo>
                      <a:pt x="4630" y="1110"/>
                      <a:pt x="4630" y="1110"/>
                      <a:pt x="4630" y="1110"/>
                    </a:cubicBezTo>
                    <a:cubicBezTo>
                      <a:pt x="4623" y="1100"/>
                      <a:pt x="4623" y="1100"/>
                      <a:pt x="4623" y="1100"/>
                    </a:cubicBezTo>
                    <a:cubicBezTo>
                      <a:pt x="4637" y="1089"/>
                      <a:pt x="4637" y="1089"/>
                      <a:pt x="4637" y="1089"/>
                    </a:cubicBezTo>
                    <a:cubicBezTo>
                      <a:pt x="4651" y="1086"/>
                      <a:pt x="4651" y="1086"/>
                      <a:pt x="4651" y="1086"/>
                    </a:cubicBezTo>
                    <a:cubicBezTo>
                      <a:pt x="4645" y="1064"/>
                      <a:pt x="4645" y="1064"/>
                      <a:pt x="4645" y="1064"/>
                    </a:cubicBezTo>
                    <a:cubicBezTo>
                      <a:pt x="4660" y="1059"/>
                      <a:pt x="4660" y="1059"/>
                      <a:pt x="4660" y="1059"/>
                    </a:cubicBezTo>
                    <a:cubicBezTo>
                      <a:pt x="4642" y="1036"/>
                      <a:pt x="4642" y="1036"/>
                      <a:pt x="4642" y="1036"/>
                    </a:cubicBezTo>
                    <a:cubicBezTo>
                      <a:pt x="4664" y="1027"/>
                      <a:pt x="4664" y="1027"/>
                      <a:pt x="4664" y="1027"/>
                    </a:cubicBezTo>
                    <a:cubicBezTo>
                      <a:pt x="4664" y="1027"/>
                      <a:pt x="4657" y="997"/>
                      <a:pt x="4673" y="987"/>
                    </a:cubicBezTo>
                    <a:cubicBezTo>
                      <a:pt x="4689" y="977"/>
                      <a:pt x="4695" y="976"/>
                      <a:pt x="4695" y="976"/>
                    </a:cubicBezTo>
                    <a:cubicBezTo>
                      <a:pt x="4695" y="976"/>
                      <a:pt x="4720" y="980"/>
                      <a:pt x="4732" y="979"/>
                    </a:cubicBezTo>
                    <a:cubicBezTo>
                      <a:pt x="4744" y="978"/>
                      <a:pt x="4796" y="982"/>
                      <a:pt x="4796" y="982"/>
                    </a:cubicBezTo>
                    <a:cubicBezTo>
                      <a:pt x="4807" y="993"/>
                      <a:pt x="4807" y="993"/>
                      <a:pt x="4807" y="993"/>
                    </a:cubicBezTo>
                    <a:cubicBezTo>
                      <a:pt x="4820" y="988"/>
                      <a:pt x="4820" y="988"/>
                      <a:pt x="4820" y="988"/>
                    </a:cubicBezTo>
                    <a:cubicBezTo>
                      <a:pt x="4815" y="976"/>
                      <a:pt x="4815" y="976"/>
                      <a:pt x="4815" y="976"/>
                    </a:cubicBezTo>
                    <a:cubicBezTo>
                      <a:pt x="4865" y="989"/>
                      <a:pt x="4865" y="989"/>
                      <a:pt x="4865" y="989"/>
                    </a:cubicBezTo>
                    <a:cubicBezTo>
                      <a:pt x="4885" y="977"/>
                      <a:pt x="4885" y="977"/>
                      <a:pt x="4885" y="977"/>
                    </a:cubicBezTo>
                    <a:cubicBezTo>
                      <a:pt x="4904" y="992"/>
                      <a:pt x="4904" y="992"/>
                      <a:pt x="4904" y="992"/>
                    </a:cubicBezTo>
                    <a:cubicBezTo>
                      <a:pt x="4909" y="968"/>
                      <a:pt x="4909" y="968"/>
                      <a:pt x="4909" y="968"/>
                    </a:cubicBezTo>
                    <a:cubicBezTo>
                      <a:pt x="4909" y="968"/>
                      <a:pt x="4932" y="966"/>
                      <a:pt x="4948" y="967"/>
                    </a:cubicBezTo>
                    <a:cubicBezTo>
                      <a:pt x="4964" y="968"/>
                      <a:pt x="4970" y="982"/>
                      <a:pt x="4976" y="980"/>
                    </a:cubicBezTo>
                    <a:cubicBezTo>
                      <a:pt x="4982" y="978"/>
                      <a:pt x="5000" y="967"/>
                      <a:pt x="5000" y="967"/>
                    </a:cubicBezTo>
                    <a:cubicBezTo>
                      <a:pt x="5016" y="981"/>
                      <a:pt x="5016" y="981"/>
                      <a:pt x="5016" y="981"/>
                    </a:cubicBezTo>
                    <a:cubicBezTo>
                      <a:pt x="5044" y="986"/>
                      <a:pt x="5044" y="986"/>
                      <a:pt x="5044" y="986"/>
                    </a:cubicBezTo>
                    <a:cubicBezTo>
                      <a:pt x="5008" y="993"/>
                      <a:pt x="5008" y="993"/>
                      <a:pt x="5008" y="993"/>
                    </a:cubicBezTo>
                    <a:cubicBezTo>
                      <a:pt x="5008" y="993"/>
                      <a:pt x="5019" y="1014"/>
                      <a:pt x="5030" y="1009"/>
                    </a:cubicBezTo>
                    <a:cubicBezTo>
                      <a:pt x="5041" y="1004"/>
                      <a:pt x="5061" y="996"/>
                      <a:pt x="5061" y="996"/>
                    </a:cubicBezTo>
                    <a:cubicBezTo>
                      <a:pt x="5079" y="1005"/>
                      <a:pt x="5079" y="1005"/>
                      <a:pt x="5079" y="1005"/>
                    </a:cubicBezTo>
                    <a:cubicBezTo>
                      <a:pt x="5094" y="993"/>
                      <a:pt x="5094" y="993"/>
                      <a:pt x="5094" y="993"/>
                    </a:cubicBezTo>
                    <a:cubicBezTo>
                      <a:pt x="5094" y="993"/>
                      <a:pt x="5121" y="1002"/>
                      <a:pt x="5129" y="998"/>
                    </a:cubicBezTo>
                    <a:cubicBezTo>
                      <a:pt x="5137" y="994"/>
                      <a:pt x="5131" y="986"/>
                      <a:pt x="5131" y="986"/>
                    </a:cubicBezTo>
                    <a:cubicBezTo>
                      <a:pt x="5155" y="988"/>
                      <a:pt x="5155" y="988"/>
                      <a:pt x="5155" y="988"/>
                    </a:cubicBezTo>
                    <a:cubicBezTo>
                      <a:pt x="5122" y="970"/>
                      <a:pt x="5122" y="970"/>
                      <a:pt x="5122" y="970"/>
                    </a:cubicBezTo>
                    <a:cubicBezTo>
                      <a:pt x="5104" y="977"/>
                      <a:pt x="5104" y="977"/>
                      <a:pt x="5104" y="977"/>
                    </a:cubicBezTo>
                    <a:cubicBezTo>
                      <a:pt x="5099" y="965"/>
                      <a:pt x="5099" y="965"/>
                      <a:pt x="5099" y="965"/>
                    </a:cubicBezTo>
                    <a:cubicBezTo>
                      <a:pt x="5099" y="965"/>
                      <a:pt x="5084" y="942"/>
                      <a:pt x="5086" y="937"/>
                    </a:cubicBezTo>
                    <a:cubicBezTo>
                      <a:pt x="5088" y="932"/>
                      <a:pt x="5105" y="918"/>
                      <a:pt x="5105" y="918"/>
                    </a:cubicBezTo>
                    <a:cubicBezTo>
                      <a:pt x="5101" y="898"/>
                      <a:pt x="5101" y="898"/>
                      <a:pt x="5101" y="898"/>
                    </a:cubicBezTo>
                    <a:cubicBezTo>
                      <a:pt x="5110" y="890"/>
                      <a:pt x="5110" y="890"/>
                      <a:pt x="5110" y="890"/>
                    </a:cubicBezTo>
                    <a:cubicBezTo>
                      <a:pt x="5110" y="890"/>
                      <a:pt x="5084" y="877"/>
                      <a:pt x="5101" y="866"/>
                    </a:cubicBezTo>
                    <a:cubicBezTo>
                      <a:pt x="5118" y="855"/>
                      <a:pt x="5154" y="866"/>
                      <a:pt x="5154" y="866"/>
                    </a:cubicBezTo>
                    <a:cubicBezTo>
                      <a:pt x="5168" y="852"/>
                      <a:pt x="5168" y="852"/>
                      <a:pt x="5168" y="852"/>
                    </a:cubicBezTo>
                    <a:cubicBezTo>
                      <a:pt x="5190" y="871"/>
                      <a:pt x="5190" y="871"/>
                      <a:pt x="5190" y="871"/>
                    </a:cubicBezTo>
                    <a:cubicBezTo>
                      <a:pt x="5209" y="860"/>
                      <a:pt x="5209" y="860"/>
                      <a:pt x="5209" y="860"/>
                    </a:cubicBezTo>
                    <a:cubicBezTo>
                      <a:pt x="5209" y="860"/>
                      <a:pt x="5222" y="893"/>
                      <a:pt x="5229" y="896"/>
                    </a:cubicBezTo>
                    <a:cubicBezTo>
                      <a:pt x="5236" y="899"/>
                      <a:pt x="5257" y="895"/>
                      <a:pt x="5257" y="895"/>
                    </a:cubicBezTo>
                    <a:cubicBezTo>
                      <a:pt x="5257" y="895"/>
                      <a:pt x="5257" y="926"/>
                      <a:pt x="5268" y="922"/>
                    </a:cubicBezTo>
                    <a:cubicBezTo>
                      <a:pt x="5279" y="918"/>
                      <a:pt x="5294" y="878"/>
                      <a:pt x="5294" y="878"/>
                    </a:cubicBezTo>
                    <a:cubicBezTo>
                      <a:pt x="5310" y="869"/>
                      <a:pt x="5310" y="869"/>
                      <a:pt x="5310" y="869"/>
                    </a:cubicBezTo>
                    <a:cubicBezTo>
                      <a:pt x="5330" y="876"/>
                      <a:pt x="5330" y="876"/>
                      <a:pt x="5330" y="876"/>
                    </a:cubicBezTo>
                    <a:cubicBezTo>
                      <a:pt x="5329" y="867"/>
                      <a:pt x="5329" y="867"/>
                      <a:pt x="5329" y="867"/>
                    </a:cubicBezTo>
                    <a:cubicBezTo>
                      <a:pt x="5310" y="857"/>
                      <a:pt x="5310" y="857"/>
                      <a:pt x="5310" y="857"/>
                    </a:cubicBezTo>
                    <a:cubicBezTo>
                      <a:pt x="5310" y="857"/>
                      <a:pt x="5263" y="823"/>
                      <a:pt x="5274" y="822"/>
                    </a:cubicBezTo>
                    <a:cubicBezTo>
                      <a:pt x="5285" y="821"/>
                      <a:pt x="5339" y="823"/>
                      <a:pt x="5339" y="823"/>
                    </a:cubicBezTo>
                    <a:cubicBezTo>
                      <a:pt x="5373" y="823"/>
                      <a:pt x="5373" y="823"/>
                      <a:pt x="5373" y="823"/>
                    </a:cubicBezTo>
                    <a:cubicBezTo>
                      <a:pt x="5373" y="823"/>
                      <a:pt x="5376" y="837"/>
                      <a:pt x="5372" y="836"/>
                    </a:cubicBezTo>
                    <a:cubicBezTo>
                      <a:pt x="5368" y="835"/>
                      <a:pt x="5329" y="823"/>
                      <a:pt x="5331" y="837"/>
                    </a:cubicBezTo>
                    <a:cubicBezTo>
                      <a:pt x="5333" y="851"/>
                      <a:pt x="5356" y="864"/>
                      <a:pt x="5356" y="864"/>
                    </a:cubicBezTo>
                    <a:cubicBezTo>
                      <a:pt x="5358" y="881"/>
                      <a:pt x="5358" y="881"/>
                      <a:pt x="5358" y="881"/>
                    </a:cubicBezTo>
                    <a:cubicBezTo>
                      <a:pt x="5378" y="884"/>
                      <a:pt x="5378" y="884"/>
                      <a:pt x="5378" y="884"/>
                    </a:cubicBezTo>
                    <a:cubicBezTo>
                      <a:pt x="5374" y="897"/>
                      <a:pt x="5374" y="897"/>
                      <a:pt x="5374" y="897"/>
                    </a:cubicBezTo>
                    <a:cubicBezTo>
                      <a:pt x="5387" y="908"/>
                      <a:pt x="5387" y="908"/>
                      <a:pt x="5387" y="908"/>
                    </a:cubicBezTo>
                    <a:cubicBezTo>
                      <a:pt x="5369" y="911"/>
                      <a:pt x="5369" y="911"/>
                      <a:pt x="5369" y="911"/>
                    </a:cubicBezTo>
                    <a:cubicBezTo>
                      <a:pt x="5364" y="922"/>
                      <a:pt x="5364" y="922"/>
                      <a:pt x="5364" y="922"/>
                    </a:cubicBezTo>
                    <a:cubicBezTo>
                      <a:pt x="5352" y="926"/>
                      <a:pt x="5352" y="926"/>
                      <a:pt x="5352" y="926"/>
                    </a:cubicBezTo>
                    <a:cubicBezTo>
                      <a:pt x="5352" y="926"/>
                      <a:pt x="5365" y="948"/>
                      <a:pt x="5358" y="960"/>
                    </a:cubicBezTo>
                    <a:cubicBezTo>
                      <a:pt x="5351" y="972"/>
                      <a:pt x="5340" y="992"/>
                      <a:pt x="5340" y="999"/>
                    </a:cubicBezTo>
                    <a:cubicBezTo>
                      <a:pt x="5340" y="1006"/>
                      <a:pt x="5358" y="1012"/>
                      <a:pt x="5345" y="1029"/>
                    </a:cubicBezTo>
                    <a:cubicBezTo>
                      <a:pt x="5332" y="1046"/>
                      <a:pt x="5310" y="1051"/>
                      <a:pt x="5310" y="1051"/>
                    </a:cubicBezTo>
                    <a:cubicBezTo>
                      <a:pt x="5313" y="1063"/>
                      <a:pt x="5313" y="1063"/>
                      <a:pt x="5313" y="1063"/>
                    </a:cubicBezTo>
                    <a:cubicBezTo>
                      <a:pt x="5300" y="1063"/>
                      <a:pt x="5300" y="1063"/>
                      <a:pt x="5300" y="1063"/>
                    </a:cubicBezTo>
                    <a:cubicBezTo>
                      <a:pt x="5300" y="1063"/>
                      <a:pt x="5324" y="1073"/>
                      <a:pt x="5322" y="1090"/>
                    </a:cubicBezTo>
                    <a:cubicBezTo>
                      <a:pt x="5320" y="1107"/>
                      <a:pt x="5313" y="1118"/>
                      <a:pt x="5320" y="1135"/>
                    </a:cubicBezTo>
                    <a:cubicBezTo>
                      <a:pt x="5327" y="1152"/>
                      <a:pt x="5392" y="1206"/>
                      <a:pt x="5392" y="1206"/>
                    </a:cubicBezTo>
                    <a:cubicBezTo>
                      <a:pt x="5432" y="1247"/>
                      <a:pt x="5432" y="1247"/>
                      <a:pt x="5432" y="1247"/>
                    </a:cubicBezTo>
                    <a:cubicBezTo>
                      <a:pt x="5441" y="1244"/>
                      <a:pt x="5441" y="1244"/>
                      <a:pt x="5441" y="1244"/>
                    </a:cubicBezTo>
                    <a:cubicBezTo>
                      <a:pt x="5494" y="1308"/>
                      <a:pt x="5494" y="1308"/>
                      <a:pt x="5494" y="1308"/>
                    </a:cubicBezTo>
                    <a:cubicBezTo>
                      <a:pt x="5529" y="1319"/>
                      <a:pt x="5529" y="1319"/>
                      <a:pt x="5529" y="1319"/>
                    </a:cubicBezTo>
                    <a:cubicBezTo>
                      <a:pt x="5544" y="1337"/>
                      <a:pt x="5544" y="1337"/>
                      <a:pt x="5544" y="1337"/>
                    </a:cubicBezTo>
                    <a:cubicBezTo>
                      <a:pt x="5544" y="1337"/>
                      <a:pt x="5583" y="1385"/>
                      <a:pt x="5590" y="1389"/>
                    </a:cubicBezTo>
                    <a:cubicBezTo>
                      <a:pt x="5597" y="1393"/>
                      <a:pt x="5608" y="1393"/>
                      <a:pt x="5608" y="1393"/>
                    </a:cubicBezTo>
                    <a:cubicBezTo>
                      <a:pt x="5608" y="1393"/>
                      <a:pt x="5602" y="1411"/>
                      <a:pt x="5617" y="1405"/>
                    </a:cubicBezTo>
                    <a:cubicBezTo>
                      <a:pt x="5632" y="1399"/>
                      <a:pt x="5630" y="1386"/>
                      <a:pt x="5630" y="1386"/>
                    </a:cubicBezTo>
                    <a:cubicBezTo>
                      <a:pt x="5623" y="1378"/>
                      <a:pt x="5623" y="1378"/>
                      <a:pt x="5623" y="1378"/>
                    </a:cubicBezTo>
                    <a:cubicBezTo>
                      <a:pt x="5623" y="1378"/>
                      <a:pt x="5638" y="1358"/>
                      <a:pt x="5635" y="1349"/>
                    </a:cubicBezTo>
                    <a:cubicBezTo>
                      <a:pt x="5632" y="1340"/>
                      <a:pt x="5601" y="1323"/>
                      <a:pt x="5608" y="1310"/>
                    </a:cubicBezTo>
                    <a:cubicBezTo>
                      <a:pt x="5615" y="1297"/>
                      <a:pt x="5624" y="1289"/>
                      <a:pt x="5627" y="1288"/>
                    </a:cubicBezTo>
                    <a:cubicBezTo>
                      <a:pt x="5630" y="1287"/>
                      <a:pt x="5650" y="1295"/>
                      <a:pt x="5650" y="1295"/>
                    </a:cubicBezTo>
                    <a:cubicBezTo>
                      <a:pt x="5650" y="1295"/>
                      <a:pt x="5628" y="1269"/>
                      <a:pt x="5622" y="1265"/>
                    </a:cubicBezTo>
                    <a:cubicBezTo>
                      <a:pt x="5616" y="1261"/>
                      <a:pt x="5601" y="1255"/>
                      <a:pt x="5604" y="1240"/>
                    </a:cubicBezTo>
                    <a:cubicBezTo>
                      <a:pt x="5607" y="1225"/>
                      <a:pt x="5625" y="1220"/>
                      <a:pt x="5625" y="1220"/>
                    </a:cubicBezTo>
                    <a:cubicBezTo>
                      <a:pt x="5625" y="1220"/>
                      <a:pt x="5654" y="1232"/>
                      <a:pt x="5652" y="1217"/>
                    </a:cubicBezTo>
                    <a:cubicBezTo>
                      <a:pt x="5650" y="1202"/>
                      <a:pt x="5637" y="1198"/>
                      <a:pt x="5621" y="1190"/>
                    </a:cubicBezTo>
                    <a:cubicBezTo>
                      <a:pt x="5605" y="1182"/>
                      <a:pt x="5591" y="1163"/>
                      <a:pt x="5590" y="1152"/>
                    </a:cubicBezTo>
                    <a:cubicBezTo>
                      <a:pt x="5589" y="1141"/>
                      <a:pt x="5583" y="1129"/>
                      <a:pt x="5583" y="1129"/>
                    </a:cubicBezTo>
                    <a:cubicBezTo>
                      <a:pt x="5590" y="1126"/>
                      <a:pt x="5590" y="1126"/>
                      <a:pt x="5590" y="1126"/>
                    </a:cubicBezTo>
                    <a:cubicBezTo>
                      <a:pt x="5590" y="1126"/>
                      <a:pt x="5616" y="1151"/>
                      <a:pt x="5622" y="1146"/>
                    </a:cubicBezTo>
                    <a:cubicBezTo>
                      <a:pt x="5628" y="1141"/>
                      <a:pt x="5604" y="1114"/>
                      <a:pt x="5604" y="1114"/>
                    </a:cubicBezTo>
                    <a:cubicBezTo>
                      <a:pt x="5581" y="1111"/>
                      <a:pt x="5581" y="1111"/>
                      <a:pt x="5581" y="1111"/>
                    </a:cubicBezTo>
                    <a:cubicBezTo>
                      <a:pt x="5548" y="1083"/>
                      <a:pt x="5548" y="1083"/>
                      <a:pt x="5548" y="1083"/>
                    </a:cubicBezTo>
                    <a:cubicBezTo>
                      <a:pt x="5548" y="1083"/>
                      <a:pt x="5552" y="1062"/>
                      <a:pt x="5536" y="1055"/>
                    </a:cubicBezTo>
                    <a:cubicBezTo>
                      <a:pt x="5520" y="1048"/>
                      <a:pt x="5508" y="1048"/>
                      <a:pt x="5508" y="1048"/>
                    </a:cubicBezTo>
                    <a:cubicBezTo>
                      <a:pt x="5509" y="1060"/>
                      <a:pt x="5509" y="1060"/>
                      <a:pt x="5509" y="1060"/>
                    </a:cubicBezTo>
                    <a:cubicBezTo>
                      <a:pt x="5509" y="1060"/>
                      <a:pt x="5465" y="1050"/>
                      <a:pt x="5464" y="1034"/>
                    </a:cubicBezTo>
                    <a:cubicBezTo>
                      <a:pt x="5463" y="1018"/>
                      <a:pt x="5471" y="1007"/>
                      <a:pt x="5463" y="992"/>
                    </a:cubicBezTo>
                    <a:cubicBezTo>
                      <a:pt x="5455" y="977"/>
                      <a:pt x="5439" y="969"/>
                      <a:pt x="5439" y="969"/>
                    </a:cubicBezTo>
                    <a:cubicBezTo>
                      <a:pt x="5439" y="969"/>
                      <a:pt x="5441" y="953"/>
                      <a:pt x="5445" y="951"/>
                    </a:cubicBezTo>
                    <a:cubicBezTo>
                      <a:pt x="5449" y="949"/>
                      <a:pt x="5458" y="956"/>
                      <a:pt x="5458" y="956"/>
                    </a:cubicBezTo>
                    <a:cubicBezTo>
                      <a:pt x="5467" y="945"/>
                      <a:pt x="5467" y="945"/>
                      <a:pt x="5467" y="945"/>
                    </a:cubicBezTo>
                    <a:cubicBezTo>
                      <a:pt x="5492" y="964"/>
                      <a:pt x="5492" y="964"/>
                      <a:pt x="5492" y="964"/>
                    </a:cubicBezTo>
                    <a:cubicBezTo>
                      <a:pt x="5497" y="959"/>
                      <a:pt x="5497" y="959"/>
                      <a:pt x="5497" y="959"/>
                    </a:cubicBezTo>
                    <a:cubicBezTo>
                      <a:pt x="5489" y="951"/>
                      <a:pt x="5489" y="951"/>
                      <a:pt x="5489" y="951"/>
                    </a:cubicBezTo>
                    <a:cubicBezTo>
                      <a:pt x="5489" y="951"/>
                      <a:pt x="5495" y="919"/>
                      <a:pt x="5506" y="925"/>
                    </a:cubicBezTo>
                    <a:cubicBezTo>
                      <a:pt x="5517" y="931"/>
                      <a:pt x="5544" y="964"/>
                      <a:pt x="5544" y="964"/>
                    </a:cubicBezTo>
                    <a:cubicBezTo>
                      <a:pt x="5551" y="931"/>
                      <a:pt x="5551" y="931"/>
                      <a:pt x="5551" y="931"/>
                    </a:cubicBezTo>
                    <a:cubicBezTo>
                      <a:pt x="5551" y="931"/>
                      <a:pt x="5608" y="924"/>
                      <a:pt x="5617" y="924"/>
                    </a:cubicBezTo>
                    <a:cubicBezTo>
                      <a:pt x="5626" y="924"/>
                      <a:pt x="5663" y="944"/>
                      <a:pt x="5663" y="944"/>
                    </a:cubicBezTo>
                    <a:cubicBezTo>
                      <a:pt x="5691" y="955"/>
                      <a:pt x="5691" y="955"/>
                      <a:pt x="5691" y="955"/>
                    </a:cubicBezTo>
                    <a:cubicBezTo>
                      <a:pt x="5671" y="915"/>
                      <a:pt x="5671" y="915"/>
                      <a:pt x="5671" y="915"/>
                    </a:cubicBezTo>
                    <a:cubicBezTo>
                      <a:pt x="5671" y="915"/>
                      <a:pt x="5703" y="916"/>
                      <a:pt x="5705" y="905"/>
                    </a:cubicBezTo>
                    <a:cubicBezTo>
                      <a:pt x="5707" y="894"/>
                      <a:pt x="5697" y="876"/>
                      <a:pt x="5697" y="876"/>
                    </a:cubicBezTo>
                    <a:cubicBezTo>
                      <a:pt x="5710" y="877"/>
                      <a:pt x="5710" y="877"/>
                      <a:pt x="5710" y="877"/>
                    </a:cubicBezTo>
                    <a:cubicBezTo>
                      <a:pt x="5713" y="861"/>
                      <a:pt x="5713" y="861"/>
                      <a:pt x="5713" y="861"/>
                    </a:cubicBezTo>
                    <a:cubicBezTo>
                      <a:pt x="5713" y="861"/>
                      <a:pt x="5752" y="870"/>
                      <a:pt x="5758" y="855"/>
                    </a:cubicBezTo>
                    <a:cubicBezTo>
                      <a:pt x="5764" y="840"/>
                      <a:pt x="5784" y="828"/>
                      <a:pt x="5784" y="828"/>
                    </a:cubicBezTo>
                    <a:cubicBezTo>
                      <a:pt x="5770" y="811"/>
                      <a:pt x="5770" y="811"/>
                      <a:pt x="5770" y="811"/>
                    </a:cubicBezTo>
                    <a:cubicBezTo>
                      <a:pt x="5791" y="813"/>
                      <a:pt x="5791" y="813"/>
                      <a:pt x="5791" y="813"/>
                    </a:cubicBezTo>
                    <a:cubicBezTo>
                      <a:pt x="5794" y="825"/>
                      <a:pt x="5794" y="825"/>
                      <a:pt x="5794" y="825"/>
                    </a:cubicBezTo>
                    <a:cubicBezTo>
                      <a:pt x="5835" y="828"/>
                      <a:pt x="5835" y="828"/>
                      <a:pt x="5835" y="828"/>
                    </a:cubicBezTo>
                    <a:cubicBezTo>
                      <a:pt x="5835" y="828"/>
                      <a:pt x="5877" y="838"/>
                      <a:pt x="5877" y="832"/>
                    </a:cubicBezTo>
                    <a:cubicBezTo>
                      <a:pt x="5877" y="826"/>
                      <a:pt x="5873" y="814"/>
                      <a:pt x="5873" y="814"/>
                    </a:cubicBezTo>
                    <a:cubicBezTo>
                      <a:pt x="5848" y="811"/>
                      <a:pt x="5848" y="811"/>
                      <a:pt x="5848" y="811"/>
                    </a:cubicBezTo>
                    <a:cubicBezTo>
                      <a:pt x="5844" y="797"/>
                      <a:pt x="5844" y="797"/>
                      <a:pt x="5844" y="797"/>
                    </a:cubicBezTo>
                    <a:cubicBezTo>
                      <a:pt x="5844" y="797"/>
                      <a:pt x="5807" y="784"/>
                      <a:pt x="5795" y="780"/>
                    </a:cubicBezTo>
                    <a:cubicBezTo>
                      <a:pt x="5783" y="776"/>
                      <a:pt x="5774" y="782"/>
                      <a:pt x="5774" y="782"/>
                    </a:cubicBezTo>
                    <a:cubicBezTo>
                      <a:pt x="5778" y="770"/>
                      <a:pt x="5778" y="770"/>
                      <a:pt x="5778" y="770"/>
                    </a:cubicBezTo>
                    <a:cubicBezTo>
                      <a:pt x="5730" y="736"/>
                      <a:pt x="5730" y="736"/>
                      <a:pt x="5730" y="736"/>
                    </a:cubicBezTo>
                    <a:cubicBezTo>
                      <a:pt x="5719" y="747"/>
                      <a:pt x="5719" y="747"/>
                      <a:pt x="5719" y="747"/>
                    </a:cubicBezTo>
                    <a:cubicBezTo>
                      <a:pt x="5719" y="747"/>
                      <a:pt x="5699" y="742"/>
                      <a:pt x="5691" y="739"/>
                    </a:cubicBezTo>
                    <a:cubicBezTo>
                      <a:pt x="5683" y="736"/>
                      <a:pt x="5672" y="727"/>
                      <a:pt x="5672" y="727"/>
                    </a:cubicBezTo>
                    <a:cubicBezTo>
                      <a:pt x="5649" y="732"/>
                      <a:pt x="5649" y="732"/>
                      <a:pt x="5649" y="732"/>
                    </a:cubicBezTo>
                    <a:cubicBezTo>
                      <a:pt x="5630" y="730"/>
                      <a:pt x="5630" y="730"/>
                      <a:pt x="5630" y="730"/>
                    </a:cubicBezTo>
                    <a:cubicBezTo>
                      <a:pt x="5630" y="730"/>
                      <a:pt x="5599" y="712"/>
                      <a:pt x="5611" y="709"/>
                    </a:cubicBezTo>
                    <a:cubicBezTo>
                      <a:pt x="5623" y="706"/>
                      <a:pt x="5635" y="713"/>
                      <a:pt x="5644" y="715"/>
                    </a:cubicBezTo>
                    <a:cubicBezTo>
                      <a:pt x="5653" y="717"/>
                      <a:pt x="5697" y="724"/>
                      <a:pt x="5697" y="724"/>
                    </a:cubicBezTo>
                    <a:cubicBezTo>
                      <a:pt x="5697" y="724"/>
                      <a:pt x="5749" y="709"/>
                      <a:pt x="5749" y="702"/>
                    </a:cubicBezTo>
                    <a:cubicBezTo>
                      <a:pt x="5749" y="695"/>
                      <a:pt x="5719" y="679"/>
                      <a:pt x="5716" y="677"/>
                    </a:cubicBezTo>
                    <a:cubicBezTo>
                      <a:pt x="5713" y="675"/>
                      <a:pt x="5664" y="658"/>
                      <a:pt x="5679" y="649"/>
                    </a:cubicBezTo>
                    <a:cubicBezTo>
                      <a:pt x="5694" y="640"/>
                      <a:pt x="5719" y="660"/>
                      <a:pt x="5719" y="660"/>
                    </a:cubicBezTo>
                    <a:cubicBezTo>
                      <a:pt x="5719" y="660"/>
                      <a:pt x="5766" y="689"/>
                      <a:pt x="5780" y="687"/>
                    </a:cubicBezTo>
                    <a:cubicBezTo>
                      <a:pt x="5794" y="685"/>
                      <a:pt x="5799" y="671"/>
                      <a:pt x="5838" y="684"/>
                    </a:cubicBezTo>
                    <a:cubicBezTo>
                      <a:pt x="5877" y="697"/>
                      <a:pt x="5911" y="711"/>
                      <a:pt x="5922" y="713"/>
                    </a:cubicBezTo>
                    <a:cubicBezTo>
                      <a:pt x="5933" y="715"/>
                      <a:pt x="5976" y="727"/>
                      <a:pt x="5976" y="727"/>
                    </a:cubicBezTo>
                    <a:cubicBezTo>
                      <a:pt x="5976" y="727"/>
                      <a:pt x="6035" y="762"/>
                      <a:pt x="6031" y="744"/>
                    </a:cubicBezTo>
                    <a:cubicBezTo>
                      <a:pt x="6027" y="726"/>
                      <a:pt x="6007" y="715"/>
                      <a:pt x="6007" y="715"/>
                    </a:cubicBezTo>
                    <a:cubicBezTo>
                      <a:pt x="6019" y="706"/>
                      <a:pt x="6019" y="706"/>
                      <a:pt x="6019" y="706"/>
                    </a:cubicBezTo>
                    <a:cubicBezTo>
                      <a:pt x="5989" y="693"/>
                      <a:pt x="5989" y="693"/>
                      <a:pt x="5989" y="693"/>
                    </a:cubicBezTo>
                    <a:cubicBezTo>
                      <a:pt x="5995" y="689"/>
                      <a:pt x="5995" y="689"/>
                      <a:pt x="5995" y="689"/>
                    </a:cubicBezTo>
                    <a:cubicBezTo>
                      <a:pt x="5962" y="672"/>
                      <a:pt x="5962" y="672"/>
                      <a:pt x="5962" y="672"/>
                    </a:cubicBezTo>
                    <a:cubicBezTo>
                      <a:pt x="5998" y="679"/>
                      <a:pt x="5998" y="679"/>
                      <a:pt x="5998" y="679"/>
                    </a:cubicBezTo>
                    <a:cubicBezTo>
                      <a:pt x="5994" y="666"/>
                      <a:pt x="5994" y="666"/>
                      <a:pt x="5994" y="666"/>
                    </a:cubicBezTo>
                    <a:cubicBezTo>
                      <a:pt x="5994" y="666"/>
                      <a:pt x="6045" y="678"/>
                      <a:pt x="6034" y="664"/>
                    </a:cubicBezTo>
                    <a:close/>
                    <a:moveTo>
                      <a:pt x="3574" y="1289"/>
                    </a:moveTo>
                    <a:cubicBezTo>
                      <a:pt x="3574" y="1289"/>
                      <a:pt x="3571" y="1303"/>
                      <a:pt x="3570" y="1306"/>
                    </a:cubicBezTo>
                    <a:cubicBezTo>
                      <a:pt x="3569" y="1309"/>
                      <a:pt x="3556" y="1316"/>
                      <a:pt x="3556" y="1316"/>
                    </a:cubicBezTo>
                    <a:cubicBezTo>
                      <a:pt x="3556" y="1316"/>
                      <a:pt x="3544" y="1322"/>
                      <a:pt x="3540" y="1322"/>
                    </a:cubicBezTo>
                    <a:cubicBezTo>
                      <a:pt x="3535" y="1322"/>
                      <a:pt x="3536" y="1334"/>
                      <a:pt x="3536" y="1334"/>
                    </a:cubicBezTo>
                    <a:cubicBezTo>
                      <a:pt x="3536" y="1334"/>
                      <a:pt x="3534" y="1327"/>
                      <a:pt x="3514" y="1334"/>
                    </a:cubicBezTo>
                    <a:cubicBezTo>
                      <a:pt x="3493" y="1340"/>
                      <a:pt x="3522" y="1350"/>
                      <a:pt x="3522" y="1350"/>
                    </a:cubicBezTo>
                    <a:cubicBezTo>
                      <a:pt x="3522" y="1350"/>
                      <a:pt x="3512" y="1358"/>
                      <a:pt x="3510" y="1367"/>
                    </a:cubicBezTo>
                    <a:cubicBezTo>
                      <a:pt x="3509" y="1377"/>
                      <a:pt x="3494" y="1368"/>
                      <a:pt x="3494" y="1368"/>
                    </a:cubicBezTo>
                    <a:cubicBezTo>
                      <a:pt x="3494" y="1368"/>
                      <a:pt x="3491" y="1382"/>
                      <a:pt x="3471" y="1382"/>
                    </a:cubicBezTo>
                    <a:cubicBezTo>
                      <a:pt x="3450" y="1382"/>
                      <a:pt x="3451" y="1377"/>
                      <a:pt x="3451" y="1377"/>
                    </a:cubicBezTo>
                    <a:cubicBezTo>
                      <a:pt x="3428" y="1371"/>
                      <a:pt x="3428" y="1371"/>
                      <a:pt x="3428" y="1371"/>
                    </a:cubicBezTo>
                    <a:cubicBezTo>
                      <a:pt x="3439" y="1365"/>
                      <a:pt x="3439" y="1365"/>
                      <a:pt x="3439" y="1365"/>
                    </a:cubicBezTo>
                    <a:cubicBezTo>
                      <a:pt x="3461" y="1365"/>
                      <a:pt x="3461" y="1365"/>
                      <a:pt x="3461" y="1365"/>
                    </a:cubicBezTo>
                    <a:cubicBezTo>
                      <a:pt x="3462" y="1360"/>
                      <a:pt x="3462" y="1360"/>
                      <a:pt x="3462" y="1360"/>
                    </a:cubicBezTo>
                    <a:cubicBezTo>
                      <a:pt x="3462" y="1360"/>
                      <a:pt x="3478" y="1360"/>
                      <a:pt x="3485" y="1353"/>
                    </a:cubicBezTo>
                    <a:cubicBezTo>
                      <a:pt x="3491" y="1347"/>
                      <a:pt x="3492" y="1328"/>
                      <a:pt x="3492" y="1328"/>
                    </a:cubicBezTo>
                    <a:cubicBezTo>
                      <a:pt x="3492" y="1328"/>
                      <a:pt x="3496" y="1327"/>
                      <a:pt x="3505" y="1325"/>
                    </a:cubicBezTo>
                    <a:cubicBezTo>
                      <a:pt x="3514" y="1323"/>
                      <a:pt x="3514" y="1307"/>
                      <a:pt x="3514" y="1307"/>
                    </a:cubicBezTo>
                    <a:cubicBezTo>
                      <a:pt x="3514" y="1307"/>
                      <a:pt x="3507" y="1303"/>
                      <a:pt x="3508" y="1297"/>
                    </a:cubicBezTo>
                    <a:cubicBezTo>
                      <a:pt x="3509" y="1292"/>
                      <a:pt x="3528" y="1275"/>
                      <a:pt x="3528" y="1275"/>
                    </a:cubicBezTo>
                    <a:cubicBezTo>
                      <a:pt x="3528" y="1264"/>
                      <a:pt x="3528" y="1264"/>
                      <a:pt x="3528" y="1264"/>
                    </a:cubicBezTo>
                    <a:cubicBezTo>
                      <a:pt x="3542" y="1251"/>
                      <a:pt x="3542" y="1251"/>
                      <a:pt x="3542" y="1251"/>
                    </a:cubicBezTo>
                    <a:cubicBezTo>
                      <a:pt x="3534" y="1240"/>
                      <a:pt x="3534" y="1240"/>
                      <a:pt x="3534" y="1240"/>
                    </a:cubicBezTo>
                    <a:cubicBezTo>
                      <a:pt x="3533" y="1187"/>
                      <a:pt x="3533" y="1187"/>
                      <a:pt x="3533" y="1187"/>
                    </a:cubicBezTo>
                    <a:cubicBezTo>
                      <a:pt x="3533" y="1187"/>
                      <a:pt x="3518" y="1165"/>
                      <a:pt x="3536" y="1160"/>
                    </a:cubicBezTo>
                    <a:cubicBezTo>
                      <a:pt x="3555" y="1156"/>
                      <a:pt x="3551" y="1181"/>
                      <a:pt x="3551" y="1181"/>
                    </a:cubicBezTo>
                    <a:cubicBezTo>
                      <a:pt x="3551" y="1181"/>
                      <a:pt x="3560" y="1188"/>
                      <a:pt x="3564" y="1203"/>
                    </a:cubicBezTo>
                    <a:cubicBezTo>
                      <a:pt x="3569" y="1219"/>
                      <a:pt x="3571" y="1229"/>
                      <a:pt x="3571" y="1229"/>
                    </a:cubicBezTo>
                    <a:cubicBezTo>
                      <a:pt x="3585" y="1248"/>
                      <a:pt x="3585" y="1248"/>
                      <a:pt x="3585" y="1248"/>
                    </a:cubicBezTo>
                    <a:cubicBezTo>
                      <a:pt x="3579" y="1259"/>
                      <a:pt x="3579" y="1259"/>
                      <a:pt x="3579" y="1259"/>
                    </a:cubicBezTo>
                    <a:cubicBezTo>
                      <a:pt x="3579" y="1259"/>
                      <a:pt x="3566" y="1265"/>
                      <a:pt x="3568" y="1272"/>
                    </a:cubicBezTo>
                    <a:cubicBezTo>
                      <a:pt x="3569" y="1280"/>
                      <a:pt x="3585" y="1271"/>
                      <a:pt x="3585" y="1271"/>
                    </a:cubicBezTo>
                    <a:cubicBezTo>
                      <a:pt x="3587" y="1282"/>
                      <a:pt x="3587" y="1282"/>
                      <a:pt x="3587" y="1282"/>
                    </a:cubicBezTo>
                    <a:lnTo>
                      <a:pt x="3574" y="1289"/>
                    </a:lnTo>
                    <a:close/>
                    <a:moveTo>
                      <a:pt x="4656" y="1185"/>
                    </a:moveTo>
                    <a:cubicBezTo>
                      <a:pt x="4650" y="1193"/>
                      <a:pt x="4662" y="1221"/>
                      <a:pt x="4684" y="1223"/>
                    </a:cubicBezTo>
                    <a:cubicBezTo>
                      <a:pt x="4702" y="1225"/>
                      <a:pt x="4662" y="1177"/>
                      <a:pt x="4656" y="1185"/>
                    </a:cubicBezTo>
                    <a:close/>
                    <a:moveTo>
                      <a:pt x="1020" y="0"/>
                    </a:moveTo>
                    <a:cubicBezTo>
                      <a:pt x="986" y="0"/>
                      <a:pt x="986" y="0"/>
                      <a:pt x="986" y="0"/>
                    </a:cubicBezTo>
                    <a:cubicBezTo>
                      <a:pt x="986" y="10"/>
                      <a:pt x="986" y="10"/>
                      <a:pt x="986" y="10"/>
                    </a:cubicBezTo>
                    <a:cubicBezTo>
                      <a:pt x="1007" y="11"/>
                      <a:pt x="1007" y="11"/>
                      <a:pt x="1007" y="11"/>
                    </a:cubicBezTo>
                    <a:cubicBezTo>
                      <a:pt x="1021" y="10"/>
                      <a:pt x="1020" y="0"/>
                      <a:pt x="1020" y="0"/>
                    </a:cubicBezTo>
                    <a:close/>
                    <a:moveTo>
                      <a:pt x="1012" y="37"/>
                    </a:moveTo>
                    <a:cubicBezTo>
                      <a:pt x="1026" y="35"/>
                      <a:pt x="1035" y="23"/>
                      <a:pt x="1017" y="23"/>
                    </a:cubicBezTo>
                    <a:cubicBezTo>
                      <a:pt x="999" y="23"/>
                      <a:pt x="1002" y="38"/>
                      <a:pt x="1012" y="37"/>
                    </a:cubicBezTo>
                    <a:close/>
                    <a:moveTo>
                      <a:pt x="943" y="537"/>
                    </a:moveTo>
                    <a:cubicBezTo>
                      <a:pt x="965" y="542"/>
                      <a:pt x="973" y="535"/>
                      <a:pt x="980" y="531"/>
                    </a:cubicBezTo>
                    <a:cubicBezTo>
                      <a:pt x="987" y="527"/>
                      <a:pt x="993" y="519"/>
                      <a:pt x="993" y="519"/>
                    </a:cubicBezTo>
                    <a:cubicBezTo>
                      <a:pt x="1002" y="518"/>
                      <a:pt x="1002" y="518"/>
                      <a:pt x="1002" y="518"/>
                    </a:cubicBezTo>
                    <a:cubicBezTo>
                      <a:pt x="1002" y="518"/>
                      <a:pt x="994" y="507"/>
                      <a:pt x="968" y="501"/>
                    </a:cubicBezTo>
                    <a:cubicBezTo>
                      <a:pt x="942" y="495"/>
                      <a:pt x="927" y="518"/>
                      <a:pt x="927" y="518"/>
                    </a:cubicBezTo>
                    <a:cubicBezTo>
                      <a:pt x="927" y="521"/>
                      <a:pt x="921" y="533"/>
                      <a:pt x="943" y="537"/>
                    </a:cubicBezTo>
                    <a:close/>
                    <a:moveTo>
                      <a:pt x="996" y="48"/>
                    </a:moveTo>
                    <a:cubicBezTo>
                      <a:pt x="1007" y="61"/>
                      <a:pt x="1000" y="62"/>
                      <a:pt x="1023" y="55"/>
                    </a:cubicBezTo>
                    <a:cubicBezTo>
                      <a:pt x="1045" y="48"/>
                      <a:pt x="1020" y="45"/>
                      <a:pt x="1016" y="45"/>
                    </a:cubicBezTo>
                    <a:cubicBezTo>
                      <a:pt x="1012" y="45"/>
                      <a:pt x="996" y="48"/>
                      <a:pt x="996" y="48"/>
                    </a:cubicBezTo>
                    <a:close/>
                    <a:moveTo>
                      <a:pt x="966" y="65"/>
                    </a:moveTo>
                    <a:cubicBezTo>
                      <a:pt x="976" y="65"/>
                      <a:pt x="1009" y="63"/>
                      <a:pt x="1003" y="62"/>
                    </a:cubicBezTo>
                    <a:cubicBezTo>
                      <a:pt x="997" y="61"/>
                      <a:pt x="985" y="52"/>
                      <a:pt x="985" y="52"/>
                    </a:cubicBezTo>
                    <a:cubicBezTo>
                      <a:pt x="954" y="52"/>
                      <a:pt x="954" y="52"/>
                      <a:pt x="954" y="52"/>
                    </a:cubicBezTo>
                    <a:cubicBezTo>
                      <a:pt x="954" y="52"/>
                      <a:pt x="957" y="65"/>
                      <a:pt x="966" y="65"/>
                    </a:cubicBezTo>
                    <a:close/>
                    <a:moveTo>
                      <a:pt x="893" y="23"/>
                    </a:moveTo>
                    <a:cubicBezTo>
                      <a:pt x="876" y="24"/>
                      <a:pt x="885" y="35"/>
                      <a:pt x="885" y="35"/>
                    </a:cubicBezTo>
                    <a:cubicBezTo>
                      <a:pt x="910" y="30"/>
                      <a:pt x="910" y="21"/>
                      <a:pt x="893" y="23"/>
                    </a:cubicBezTo>
                    <a:close/>
                    <a:moveTo>
                      <a:pt x="940" y="48"/>
                    </a:moveTo>
                    <a:cubicBezTo>
                      <a:pt x="924" y="45"/>
                      <a:pt x="924" y="45"/>
                      <a:pt x="924" y="45"/>
                    </a:cubicBezTo>
                    <a:cubicBezTo>
                      <a:pt x="930" y="61"/>
                      <a:pt x="930" y="61"/>
                      <a:pt x="930" y="61"/>
                    </a:cubicBezTo>
                    <a:lnTo>
                      <a:pt x="940" y="48"/>
                    </a:lnTo>
                    <a:close/>
                    <a:moveTo>
                      <a:pt x="972" y="10"/>
                    </a:moveTo>
                    <a:cubicBezTo>
                      <a:pt x="972" y="27"/>
                      <a:pt x="972" y="27"/>
                      <a:pt x="972" y="27"/>
                    </a:cubicBezTo>
                    <a:cubicBezTo>
                      <a:pt x="995" y="20"/>
                      <a:pt x="995" y="20"/>
                      <a:pt x="995" y="20"/>
                    </a:cubicBezTo>
                    <a:lnTo>
                      <a:pt x="972" y="10"/>
                    </a:lnTo>
                    <a:close/>
                    <a:moveTo>
                      <a:pt x="936" y="31"/>
                    </a:moveTo>
                    <a:cubicBezTo>
                      <a:pt x="936" y="31"/>
                      <a:pt x="931" y="25"/>
                      <a:pt x="924" y="25"/>
                    </a:cubicBezTo>
                    <a:cubicBezTo>
                      <a:pt x="917" y="25"/>
                      <a:pt x="919" y="38"/>
                      <a:pt x="919" y="38"/>
                    </a:cubicBezTo>
                    <a:lnTo>
                      <a:pt x="936" y="31"/>
                    </a:lnTo>
                    <a:close/>
                    <a:moveTo>
                      <a:pt x="957" y="31"/>
                    </a:moveTo>
                    <a:cubicBezTo>
                      <a:pt x="938" y="39"/>
                      <a:pt x="938" y="39"/>
                      <a:pt x="938" y="39"/>
                    </a:cubicBezTo>
                    <a:cubicBezTo>
                      <a:pt x="957" y="39"/>
                      <a:pt x="957" y="39"/>
                      <a:pt x="957" y="39"/>
                    </a:cubicBezTo>
                    <a:lnTo>
                      <a:pt x="957" y="31"/>
                    </a:lnTo>
                    <a:close/>
                    <a:moveTo>
                      <a:pt x="979" y="42"/>
                    </a:moveTo>
                    <a:cubicBezTo>
                      <a:pt x="995" y="47"/>
                      <a:pt x="1009" y="30"/>
                      <a:pt x="990" y="28"/>
                    </a:cubicBezTo>
                    <a:cubicBezTo>
                      <a:pt x="972" y="27"/>
                      <a:pt x="964" y="38"/>
                      <a:pt x="979" y="42"/>
                    </a:cubicBezTo>
                    <a:close/>
                    <a:moveTo>
                      <a:pt x="966" y="23"/>
                    </a:moveTo>
                    <a:cubicBezTo>
                      <a:pt x="965" y="7"/>
                      <a:pt x="965" y="7"/>
                      <a:pt x="965" y="7"/>
                    </a:cubicBezTo>
                    <a:cubicBezTo>
                      <a:pt x="938" y="14"/>
                      <a:pt x="938" y="14"/>
                      <a:pt x="938" y="14"/>
                    </a:cubicBezTo>
                    <a:cubicBezTo>
                      <a:pt x="944" y="24"/>
                      <a:pt x="944" y="24"/>
                      <a:pt x="944" y="24"/>
                    </a:cubicBezTo>
                    <a:lnTo>
                      <a:pt x="966" y="23"/>
                    </a:ln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4" name="Yemen"/>
              <p:cNvSpPr>
                <a:spLocks/>
              </p:cNvSpPr>
              <p:nvPr/>
            </p:nvSpPr>
            <p:spPr bwMode="gray">
              <a:xfrm>
                <a:off x="6737169" y="3512317"/>
                <a:ext cx="273097" cy="184065"/>
              </a:xfrm>
              <a:custGeom>
                <a:avLst/>
                <a:gdLst>
                  <a:gd name="T0" fmla="*/ 311 w 487"/>
                  <a:gd name="T1" fmla="*/ 13 h 330"/>
                  <a:gd name="T2" fmla="*/ 247 w 487"/>
                  <a:gd name="T3" fmla="*/ 45 h 330"/>
                  <a:gd name="T4" fmla="*/ 222 w 487"/>
                  <a:gd name="T5" fmla="*/ 82 h 330"/>
                  <a:gd name="T6" fmla="*/ 222 w 487"/>
                  <a:gd name="T7" fmla="*/ 94 h 330"/>
                  <a:gd name="T8" fmla="*/ 210 w 487"/>
                  <a:gd name="T9" fmla="*/ 106 h 330"/>
                  <a:gd name="T10" fmla="*/ 187 w 487"/>
                  <a:gd name="T11" fmla="*/ 89 h 330"/>
                  <a:gd name="T12" fmla="*/ 143 w 487"/>
                  <a:gd name="T13" fmla="*/ 89 h 330"/>
                  <a:gd name="T14" fmla="*/ 116 w 487"/>
                  <a:gd name="T15" fmla="*/ 81 h 330"/>
                  <a:gd name="T16" fmla="*/ 76 w 487"/>
                  <a:gd name="T17" fmla="*/ 82 h 330"/>
                  <a:gd name="T18" fmla="*/ 64 w 487"/>
                  <a:gd name="T19" fmla="*/ 88 h 330"/>
                  <a:gd name="T20" fmla="*/ 46 w 487"/>
                  <a:gd name="T21" fmla="*/ 89 h 330"/>
                  <a:gd name="T22" fmla="*/ 31 w 487"/>
                  <a:gd name="T23" fmla="*/ 80 h 330"/>
                  <a:gd name="T24" fmla="*/ 22 w 487"/>
                  <a:gd name="T25" fmla="*/ 114 h 330"/>
                  <a:gd name="T26" fmla="*/ 21 w 487"/>
                  <a:gd name="T27" fmla="*/ 127 h 330"/>
                  <a:gd name="T28" fmla="*/ 8 w 487"/>
                  <a:gd name="T29" fmla="*/ 141 h 330"/>
                  <a:gd name="T30" fmla="*/ 2 w 487"/>
                  <a:gd name="T31" fmla="*/ 164 h 330"/>
                  <a:gd name="T32" fmla="*/ 24 w 487"/>
                  <a:gd name="T33" fmla="*/ 193 h 330"/>
                  <a:gd name="T34" fmla="*/ 15 w 487"/>
                  <a:gd name="T35" fmla="*/ 270 h 330"/>
                  <a:gd name="T36" fmla="*/ 36 w 487"/>
                  <a:gd name="T37" fmla="*/ 292 h 330"/>
                  <a:gd name="T38" fmla="*/ 60 w 487"/>
                  <a:gd name="T39" fmla="*/ 325 h 330"/>
                  <a:gd name="T40" fmla="*/ 106 w 487"/>
                  <a:gd name="T41" fmla="*/ 321 h 330"/>
                  <a:gd name="T42" fmla="*/ 133 w 487"/>
                  <a:gd name="T43" fmla="*/ 287 h 330"/>
                  <a:gd name="T44" fmla="*/ 182 w 487"/>
                  <a:gd name="T45" fmla="*/ 290 h 330"/>
                  <a:gd name="T46" fmla="*/ 243 w 487"/>
                  <a:gd name="T47" fmla="*/ 282 h 330"/>
                  <a:gd name="T48" fmla="*/ 292 w 487"/>
                  <a:gd name="T49" fmla="*/ 243 h 330"/>
                  <a:gd name="T50" fmla="*/ 334 w 487"/>
                  <a:gd name="T51" fmla="*/ 213 h 330"/>
                  <a:gd name="T52" fmla="*/ 397 w 487"/>
                  <a:gd name="T53" fmla="*/ 181 h 330"/>
                  <a:gd name="T54" fmla="*/ 446 w 487"/>
                  <a:gd name="T55" fmla="*/ 180 h 330"/>
                  <a:gd name="T56" fmla="*/ 479 w 487"/>
                  <a:gd name="T57" fmla="*/ 125 h 330"/>
                  <a:gd name="T58" fmla="*/ 487 w 487"/>
                  <a:gd name="T59" fmla="*/ 120 h 330"/>
                  <a:gd name="T60" fmla="*/ 433 w 487"/>
                  <a:gd name="T61" fmla="*/ 0 h 330"/>
                  <a:gd name="T62" fmla="*/ 311 w 487"/>
                  <a:gd name="T63" fmla="*/ 1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7" h="330">
                    <a:moveTo>
                      <a:pt x="311" y="13"/>
                    </a:moveTo>
                    <a:cubicBezTo>
                      <a:pt x="299" y="13"/>
                      <a:pt x="257" y="32"/>
                      <a:pt x="247" y="45"/>
                    </a:cubicBezTo>
                    <a:cubicBezTo>
                      <a:pt x="237" y="58"/>
                      <a:pt x="222" y="82"/>
                      <a:pt x="222" y="82"/>
                    </a:cubicBezTo>
                    <a:cubicBezTo>
                      <a:pt x="222" y="94"/>
                      <a:pt x="222" y="94"/>
                      <a:pt x="222" y="94"/>
                    </a:cubicBezTo>
                    <a:cubicBezTo>
                      <a:pt x="222" y="94"/>
                      <a:pt x="215" y="106"/>
                      <a:pt x="210" y="106"/>
                    </a:cubicBezTo>
                    <a:cubicBezTo>
                      <a:pt x="205" y="106"/>
                      <a:pt x="191" y="91"/>
                      <a:pt x="187" y="89"/>
                    </a:cubicBezTo>
                    <a:cubicBezTo>
                      <a:pt x="183" y="87"/>
                      <a:pt x="143" y="89"/>
                      <a:pt x="143" y="89"/>
                    </a:cubicBezTo>
                    <a:cubicBezTo>
                      <a:pt x="143" y="89"/>
                      <a:pt x="132" y="81"/>
                      <a:pt x="116" y="81"/>
                    </a:cubicBezTo>
                    <a:cubicBezTo>
                      <a:pt x="100" y="81"/>
                      <a:pt x="81" y="82"/>
                      <a:pt x="76" y="82"/>
                    </a:cubicBezTo>
                    <a:cubicBezTo>
                      <a:pt x="71" y="82"/>
                      <a:pt x="64" y="88"/>
                      <a:pt x="64" y="88"/>
                    </a:cubicBezTo>
                    <a:cubicBezTo>
                      <a:pt x="46" y="89"/>
                      <a:pt x="46" y="89"/>
                      <a:pt x="46" y="89"/>
                    </a:cubicBezTo>
                    <a:cubicBezTo>
                      <a:pt x="46" y="89"/>
                      <a:pt x="41" y="75"/>
                      <a:pt x="31" y="80"/>
                    </a:cubicBezTo>
                    <a:cubicBezTo>
                      <a:pt x="21" y="85"/>
                      <a:pt x="22" y="114"/>
                      <a:pt x="22" y="114"/>
                    </a:cubicBezTo>
                    <a:cubicBezTo>
                      <a:pt x="22" y="114"/>
                      <a:pt x="28" y="116"/>
                      <a:pt x="21" y="127"/>
                    </a:cubicBezTo>
                    <a:cubicBezTo>
                      <a:pt x="17" y="134"/>
                      <a:pt x="12" y="138"/>
                      <a:pt x="8" y="141"/>
                    </a:cubicBezTo>
                    <a:cubicBezTo>
                      <a:pt x="6" y="150"/>
                      <a:pt x="3" y="159"/>
                      <a:pt x="2" y="164"/>
                    </a:cubicBezTo>
                    <a:cubicBezTo>
                      <a:pt x="0" y="174"/>
                      <a:pt x="24" y="193"/>
                      <a:pt x="24" y="193"/>
                    </a:cubicBezTo>
                    <a:cubicBezTo>
                      <a:pt x="15" y="270"/>
                      <a:pt x="15" y="270"/>
                      <a:pt x="15" y="270"/>
                    </a:cubicBezTo>
                    <a:cubicBezTo>
                      <a:pt x="36" y="292"/>
                      <a:pt x="36" y="292"/>
                      <a:pt x="36" y="292"/>
                    </a:cubicBezTo>
                    <a:cubicBezTo>
                      <a:pt x="36" y="292"/>
                      <a:pt x="41" y="321"/>
                      <a:pt x="60" y="325"/>
                    </a:cubicBezTo>
                    <a:cubicBezTo>
                      <a:pt x="79" y="330"/>
                      <a:pt x="94" y="329"/>
                      <a:pt x="106" y="321"/>
                    </a:cubicBezTo>
                    <a:cubicBezTo>
                      <a:pt x="118" y="313"/>
                      <a:pt x="122" y="287"/>
                      <a:pt x="133" y="287"/>
                    </a:cubicBezTo>
                    <a:cubicBezTo>
                      <a:pt x="145" y="286"/>
                      <a:pt x="160" y="293"/>
                      <a:pt x="182" y="290"/>
                    </a:cubicBezTo>
                    <a:cubicBezTo>
                      <a:pt x="204" y="287"/>
                      <a:pt x="230" y="282"/>
                      <a:pt x="243" y="282"/>
                    </a:cubicBezTo>
                    <a:cubicBezTo>
                      <a:pt x="256" y="283"/>
                      <a:pt x="277" y="249"/>
                      <a:pt x="292" y="243"/>
                    </a:cubicBezTo>
                    <a:cubicBezTo>
                      <a:pt x="308" y="238"/>
                      <a:pt x="316" y="218"/>
                      <a:pt x="334" y="213"/>
                    </a:cubicBezTo>
                    <a:cubicBezTo>
                      <a:pt x="352" y="207"/>
                      <a:pt x="397" y="181"/>
                      <a:pt x="397" y="181"/>
                    </a:cubicBezTo>
                    <a:cubicBezTo>
                      <a:pt x="446" y="180"/>
                      <a:pt x="446" y="180"/>
                      <a:pt x="446" y="180"/>
                    </a:cubicBezTo>
                    <a:cubicBezTo>
                      <a:pt x="446" y="180"/>
                      <a:pt x="466" y="135"/>
                      <a:pt x="479" y="125"/>
                    </a:cubicBezTo>
                    <a:cubicBezTo>
                      <a:pt x="480" y="123"/>
                      <a:pt x="483" y="122"/>
                      <a:pt x="487" y="120"/>
                    </a:cubicBezTo>
                    <a:cubicBezTo>
                      <a:pt x="433" y="0"/>
                      <a:pt x="433" y="0"/>
                      <a:pt x="433" y="0"/>
                    </a:cubicBezTo>
                    <a:cubicBezTo>
                      <a:pt x="433" y="0"/>
                      <a:pt x="323" y="13"/>
                      <a:pt x="311" y="13"/>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5" name="Malaysia"/>
              <p:cNvSpPr>
                <a:spLocks/>
              </p:cNvSpPr>
              <p:nvPr/>
            </p:nvSpPr>
            <p:spPr bwMode="gray">
              <a:xfrm>
                <a:off x="8531356" y="3859818"/>
                <a:ext cx="258807" cy="198346"/>
              </a:xfrm>
              <a:custGeom>
                <a:avLst/>
                <a:gdLst>
                  <a:gd name="T0" fmla="*/ 9 w 461"/>
                  <a:gd name="T1" fmla="*/ 338 h 355"/>
                  <a:gd name="T2" fmla="*/ 43 w 461"/>
                  <a:gd name="T3" fmla="*/ 352 h 355"/>
                  <a:gd name="T4" fmla="*/ 61 w 461"/>
                  <a:gd name="T5" fmla="*/ 342 h 355"/>
                  <a:gd name="T6" fmla="*/ 98 w 461"/>
                  <a:gd name="T7" fmla="*/ 345 h 355"/>
                  <a:gd name="T8" fmla="*/ 121 w 461"/>
                  <a:gd name="T9" fmla="*/ 318 h 355"/>
                  <a:gd name="T10" fmla="*/ 150 w 461"/>
                  <a:gd name="T11" fmla="*/ 318 h 355"/>
                  <a:gd name="T12" fmla="*/ 182 w 461"/>
                  <a:gd name="T13" fmla="*/ 335 h 355"/>
                  <a:gd name="T14" fmla="*/ 203 w 461"/>
                  <a:gd name="T15" fmla="*/ 322 h 355"/>
                  <a:gd name="T16" fmla="*/ 219 w 461"/>
                  <a:gd name="T17" fmla="*/ 322 h 355"/>
                  <a:gd name="T18" fmla="*/ 236 w 461"/>
                  <a:gd name="T19" fmla="*/ 299 h 355"/>
                  <a:gd name="T20" fmla="*/ 235 w 461"/>
                  <a:gd name="T21" fmla="*/ 287 h 355"/>
                  <a:gd name="T22" fmla="*/ 257 w 461"/>
                  <a:gd name="T23" fmla="*/ 268 h 355"/>
                  <a:gd name="T24" fmla="*/ 252 w 461"/>
                  <a:gd name="T25" fmla="*/ 243 h 355"/>
                  <a:gd name="T26" fmla="*/ 265 w 461"/>
                  <a:gd name="T27" fmla="*/ 235 h 355"/>
                  <a:gd name="T28" fmla="*/ 275 w 461"/>
                  <a:gd name="T29" fmla="*/ 204 h 355"/>
                  <a:gd name="T30" fmla="*/ 284 w 461"/>
                  <a:gd name="T31" fmla="*/ 165 h 355"/>
                  <a:gd name="T32" fmla="*/ 344 w 461"/>
                  <a:gd name="T33" fmla="*/ 166 h 355"/>
                  <a:gd name="T34" fmla="*/ 375 w 461"/>
                  <a:gd name="T35" fmla="*/ 190 h 355"/>
                  <a:gd name="T36" fmla="*/ 374 w 461"/>
                  <a:gd name="T37" fmla="*/ 189 h 355"/>
                  <a:gd name="T38" fmla="*/ 387 w 461"/>
                  <a:gd name="T39" fmla="*/ 186 h 355"/>
                  <a:gd name="T40" fmla="*/ 378 w 461"/>
                  <a:gd name="T41" fmla="*/ 144 h 355"/>
                  <a:gd name="T42" fmla="*/ 402 w 461"/>
                  <a:gd name="T43" fmla="*/ 162 h 355"/>
                  <a:gd name="T44" fmla="*/ 427 w 461"/>
                  <a:gd name="T45" fmla="*/ 160 h 355"/>
                  <a:gd name="T46" fmla="*/ 408 w 461"/>
                  <a:gd name="T47" fmla="*/ 126 h 355"/>
                  <a:gd name="T48" fmla="*/ 444 w 461"/>
                  <a:gd name="T49" fmla="*/ 131 h 355"/>
                  <a:gd name="T50" fmla="*/ 461 w 461"/>
                  <a:gd name="T51" fmla="*/ 111 h 355"/>
                  <a:gd name="T52" fmla="*/ 444 w 461"/>
                  <a:gd name="T53" fmla="*/ 105 h 355"/>
                  <a:gd name="T54" fmla="*/ 433 w 461"/>
                  <a:gd name="T55" fmla="*/ 88 h 355"/>
                  <a:gd name="T56" fmla="*/ 393 w 461"/>
                  <a:gd name="T57" fmla="*/ 77 h 355"/>
                  <a:gd name="T58" fmla="*/ 380 w 461"/>
                  <a:gd name="T59" fmla="*/ 46 h 355"/>
                  <a:gd name="T60" fmla="*/ 354 w 461"/>
                  <a:gd name="T61" fmla="*/ 42 h 355"/>
                  <a:gd name="T62" fmla="*/ 343 w 461"/>
                  <a:gd name="T63" fmla="*/ 1 h 355"/>
                  <a:gd name="T64" fmla="*/ 339 w 461"/>
                  <a:gd name="T65" fmla="*/ 14 h 355"/>
                  <a:gd name="T66" fmla="*/ 329 w 461"/>
                  <a:gd name="T67" fmla="*/ 0 h 355"/>
                  <a:gd name="T68" fmla="*/ 323 w 461"/>
                  <a:gd name="T69" fmla="*/ 41 h 355"/>
                  <a:gd name="T70" fmla="*/ 301 w 461"/>
                  <a:gd name="T71" fmla="*/ 50 h 355"/>
                  <a:gd name="T72" fmla="*/ 293 w 461"/>
                  <a:gd name="T73" fmla="*/ 77 h 355"/>
                  <a:gd name="T74" fmla="*/ 276 w 461"/>
                  <a:gd name="T75" fmla="*/ 83 h 355"/>
                  <a:gd name="T76" fmla="*/ 283 w 461"/>
                  <a:gd name="T77" fmla="*/ 107 h 355"/>
                  <a:gd name="T78" fmla="*/ 243 w 461"/>
                  <a:gd name="T79" fmla="*/ 101 h 355"/>
                  <a:gd name="T80" fmla="*/ 227 w 461"/>
                  <a:gd name="T81" fmla="*/ 136 h 355"/>
                  <a:gd name="T82" fmla="*/ 200 w 461"/>
                  <a:gd name="T83" fmla="*/ 166 h 355"/>
                  <a:gd name="T84" fmla="*/ 176 w 461"/>
                  <a:gd name="T85" fmla="*/ 213 h 355"/>
                  <a:gd name="T86" fmla="*/ 110 w 461"/>
                  <a:gd name="T87" fmla="*/ 235 h 355"/>
                  <a:gd name="T88" fmla="*/ 69 w 461"/>
                  <a:gd name="T89" fmla="*/ 262 h 355"/>
                  <a:gd name="T90" fmla="*/ 60 w 461"/>
                  <a:gd name="T91" fmla="*/ 285 h 355"/>
                  <a:gd name="T92" fmla="*/ 65 w 461"/>
                  <a:gd name="T93" fmla="*/ 317 h 355"/>
                  <a:gd name="T94" fmla="*/ 23 w 461"/>
                  <a:gd name="T95" fmla="*/ 305 h 355"/>
                  <a:gd name="T96" fmla="*/ 0 w 461"/>
                  <a:gd name="T97" fmla="*/ 322 h 355"/>
                  <a:gd name="T98" fmla="*/ 0 w 461"/>
                  <a:gd name="T99" fmla="*/ 322 h 355"/>
                  <a:gd name="T100" fmla="*/ 9 w 461"/>
                  <a:gd name="T101" fmla="*/ 338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355">
                    <a:moveTo>
                      <a:pt x="9" y="338"/>
                    </a:moveTo>
                    <a:cubicBezTo>
                      <a:pt x="17" y="347"/>
                      <a:pt x="39" y="355"/>
                      <a:pt x="43" y="352"/>
                    </a:cubicBezTo>
                    <a:cubicBezTo>
                      <a:pt x="47" y="350"/>
                      <a:pt x="46" y="342"/>
                      <a:pt x="61" y="342"/>
                    </a:cubicBezTo>
                    <a:cubicBezTo>
                      <a:pt x="75" y="342"/>
                      <a:pt x="88" y="351"/>
                      <a:pt x="98" y="345"/>
                    </a:cubicBezTo>
                    <a:cubicBezTo>
                      <a:pt x="108" y="339"/>
                      <a:pt x="121" y="318"/>
                      <a:pt x="121" y="318"/>
                    </a:cubicBezTo>
                    <a:cubicBezTo>
                      <a:pt x="121" y="318"/>
                      <a:pt x="146" y="315"/>
                      <a:pt x="150" y="318"/>
                    </a:cubicBezTo>
                    <a:cubicBezTo>
                      <a:pt x="154" y="320"/>
                      <a:pt x="179" y="336"/>
                      <a:pt x="182" y="335"/>
                    </a:cubicBezTo>
                    <a:cubicBezTo>
                      <a:pt x="185" y="335"/>
                      <a:pt x="203" y="322"/>
                      <a:pt x="203" y="322"/>
                    </a:cubicBezTo>
                    <a:cubicBezTo>
                      <a:pt x="219" y="322"/>
                      <a:pt x="219" y="322"/>
                      <a:pt x="219" y="322"/>
                    </a:cubicBezTo>
                    <a:cubicBezTo>
                      <a:pt x="236" y="299"/>
                      <a:pt x="236" y="299"/>
                      <a:pt x="236" y="299"/>
                    </a:cubicBezTo>
                    <a:cubicBezTo>
                      <a:pt x="235" y="287"/>
                      <a:pt x="235" y="287"/>
                      <a:pt x="235" y="287"/>
                    </a:cubicBezTo>
                    <a:cubicBezTo>
                      <a:pt x="257" y="268"/>
                      <a:pt x="257" y="268"/>
                      <a:pt x="257" y="268"/>
                    </a:cubicBezTo>
                    <a:cubicBezTo>
                      <a:pt x="257" y="268"/>
                      <a:pt x="245" y="252"/>
                      <a:pt x="252" y="243"/>
                    </a:cubicBezTo>
                    <a:cubicBezTo>
                      <a:pt x="258" y="234"/>
                      <a:pt x="265" y="235"/>
                      <a:pt x="265" y="235"/>
                    </a:cubicBezTo>
                    <a:cubicBezTo>
                      <a:pt x="265" y="235"/>
                      <a:pt x="274" y="220"/>
                      <a:pt x="275" y="204"/>
                    </a:cubicBezTo>
                    <a:cubicBezTo>
                      <a:pt x="277" y="188"/>
                      <a:pt x="270" y="166"/>
                      <a:pt x="284" y="165"/>
                    </a:cubicBezTo>
                    <a:cubicBezTo>
                      <a:pt x="299" y="164"/>
                      <a:pt x="340" y="165"/>
                      <a:pt x="344" y="166"/>
                    </a:cubicBezTo>
                    <a:cubicBezTo>
                      <a:pt x="348" y="166"/>
                      <a:pt x="367" y="183"/>
                      <a:pt x="375" y="190"/>
                    </a:cubicBezTo>
                    <a:cubicBezTo>
                      <a:pt x="374" y="189"/>
                      <a:pt x="374" y="189"/>
                      <a:pt x="374" y="189"/>
                    </a:cubicBezTo>
                    <a:cubicBezTo>
                      <a:pt x="387" y="186"/>
                      <a:pt x="387" y="186"/>
                      <a:pt x="387" y="186"/>
                    </a:cubicBezTo>
                    <a:cubicBezTo>
                      <a:pt x="378" y="144"/>
                      <a:pt x="378" y="144"/>
                      <a:pt x="378" y="144"/>
                    </a:cubicBezTo>
                    <a:cubicBezTo>
                      <a:pt x="378" y="144"/>
                      <a:pt x="393" y="160"/>
                      <a:pt x="402" y="162"/>
                    </a:cubicBezTo>
                    <a:cubicBezTo>
                      <a:pt x="412" y="163"/>
                      <a:pt x="427" y="160"/>
                      <a:pt x="427" y="160"/>
                    </a:cubicBezTo>
                    <a:cubicBezTo>
                      <a:pt x="427" y="160"/>
                      <a:pt x="402" y="136"/>
                      <a:pt x="408" y="126"/>
                    </a:cubicBezTo>
                    <a:cubicBezTo>
                      <a:pt x="413" y="115"/>
                      <a:pt x="444" y="131"/>
                      <a:pt x="444" y="131"/>
                    </a:cubicBezTo>
                    <a:cubicBezTo>
                      <a:pt x="461" y="111"/>
                      <a:pt x="461" y="111"/>
                      <a:pt x="461" y="111"/>
                    </a:cubicBezTo>
                    <a:cubicBezTo>
                      <a:pt x="444" y="105"/>
                      <a:pt x="444" y="105"/>
                      <a:pt x="444" y="105"/>
                    </a:cubicBezTo>
                    <a:cubicBezTo>
                      <a:pt x="444" y="105"/>
                      <a:pt x="441" y="93"/>
                      <a:pt x="433" y="88"/>
                    </a:cubicBezTo>
                    <a:cubicBezTo>
                      <a:pt x="425" y="82"/>
                      <a:pt x="393" y="77"/>
                      <a:pt x="393" y="77"/>
                    </a:cubicBezTo>
                    <a:cubicBezTo>
                      <a:pt x="393" y="77"/>
                      <a:pt x="392" y="58"/>
                      <a:pt x="380" y="46"/>
                    </a:cubicBezTo>
                    <a:cubicBezTo>
                      <a:pt x="367" y="33"/>
                      <a:pt x="354" y="42"/>
                      <a:pt x="354" y="42"/>
                    </a:cubicBezTo>
                    <a:cubicBezTo>
                      <a:pt x="343" y="1"/>
                      <a:pt x="343" y="1"/>
                      <a:pt x="343" y="1"/>
                    </a:cubicBezTo>
                    <a:cubicBezTo>
                      <a:pt x="339" y="14"/>
                      <a:pt x="339" y="14"/>
                      <a:pt x="339" y="14"/>
                    </a:cubicBezTo>
                    <a:cubicBezTo>
                      <a:pt x="329" y="0"/>
                      <a:pt x="329" y="0"/>
                      <a:pt x="329" y="0"/>
                    </a:cubicBezTo>
                    <a:cubicBezTo>
                      <a:pt x="323" y="41"/>
                      <a:pt x="323" y="41"/>
                      <a:pt x="323" y="41"/>
                    </a:cubicBezTo>
                    <a:cubicBezTo>
                      <a:pt x="323" y="41"/>
                      <a:pt x="308" y="45"/>
                      <a:pt x="301" y="50"/>
                    </a:cubicBezTo>
                    <a:cubicBezTo>
                      <a:pt x="294" y="55"/>
                      <a:pt x="293" y="77"/>
                      <a:pt x="293" y="77"/>
                    </a:cubicBezTo>
                    <a:cubicBezTo>
                      <a:pt x="276" y="83"/>
                      <a:pt x="276" y="83"/>
                      <a:pt x="276" y="83"/>
                    </a:cubicBezTo>
                    <a:cubicBezTo>
                      <a:pt x="283" y="107"/>
                      <a:pt x="283" y="107"/>
                      <a:pt x="283" y="107"/>
                    </a:cubicBezTo>
                    <a:cubicBezTo>
                      <a:pt x="283" y="107"/>
                      <a:pt x="259" y="104"/>
                      <a:pt x="243" y="101"/>
                    </a:cubicBezTo>
                    <a:cubicBezTo>
                      <a:pt x="228" y="97"/>
                      <a:pt x="227" y="136"/>
                      <a:pt x="227" y="136"/>
                    </a:cubicBezTo>
                    <a:cubicBezTo>
                      <a:pt x="200" y="166"/>
                      <a:pt x="200" y="166"/>
                      <a:pt x="200" y="166"/>
                    </a:cubicBezTo>
                    <a:cubicBezTo>
                      <a:pt x="200" y="166"/>
                      <a:pt x="192" y="201"/>
                      <a:pt x="176" y="213"/>
                    </a:cubicBezTo>
                    <a:cubicBezTo>
                      <a:pt x="160" y="224"/>
                      <a:pt x="119" y="232"/>
                      <a:pt x="110" y="235"/>
                    </a:cubicBezTo>
                    <a:cubicBezTo>
                      <a:pt x="101" y="237"/>
                      <a:pt x="69" y="262"/>
                      <a:pt x="69" y="262"/>
                    </a:cubicBezTo>
                    <a:cubicBezTo>
                      <a:pt x="60" y="285"/>
                      <a:pt x="60" y="285"/>
                      <a:pt x="60" y="285"/>
                    </a:cubicBezTo>
                    <a:cubicBezTo>
                      <a:pt x="60" y="285"/>
                      <a:pt x="84" y="303"/>
                      <a:pt x="65" y="317"/>
                    </a:cubicBezTo>
                    <a:cubicBezTo>
                      <a:pt x="47" y="331"/>
                      <a:pt x="34" y="308"/>
                      <a:pt x="23" y="305"/>
                    </a:cubicBezTo>
                    <a:cubicBezTo>
                      <a:pt x="13" y="303"/>
                      <a:pt x="0" y="322"/>
                      <a:pt x="0" y="322"/>
                    </a:cubicBezTo>
                    <a:cubicBezTo>
                      <a:pt x="0" y="322"/>
                      <a:pt x="0" y="322"/>
                      <a:pt x="0" y="322"/>
                    </a:cubicBezTo>
                    <a:cubicBezTo>
                      <a:pt x="3" y="328"/>
                      <a:pt x="5" y="334"/>
                      <a:pt x="9" y="338"/>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6" name="Timor-Leste"/>
              <p:cNvSpPr>
                <a:spLocks noEditPoints="1"/>
              </p:cNvSpPr>
              <p:nvPr/>
            </p:nvSpPr>
            <p:spPr bwMode="gray">
              <a:xfrm>
                <a:off x="8896544" y="4331087"/>
                <a:ext cx="95267" cy="42843"/>
              </a:xfrm>
              <a:custGeom>
                <a:avLst/>
                <a:gdLst>
                  <a:gd name="T0" fmla="*/ 53 w 168"/>
                  <a:gd name="T1" fmla="*/ 33 h 77"/>
                  <a:gd name="T2" fmla="*/ 53 w 168"/>
                  <a:gd name="T3" fmla="*/ 33 h 77"/>
                  <a:gd name="T4" fmla="*/ 53 w 168"/>
                  <a:gd name="T5" fmla="*/ 33 h 77"/>
                  <a:gd name="T6" fmla="*/ 53 w 168"/>
                  <a:gd name="T7" fmla="*/ 33 h 77"/>
                  <a:gd name="T8" fmla="*/ 152 w 168"/>
                  <a:gd name="T9" fmla="*/ 0 h 77"/>
                  <a:gd name="T10" fmla="*/ 139 w 168"/>
                  <a:gd name="T11" fmla="*/ 14 h 77"/>
                  <a:gd name="T12" fmla="*/ 84 w 168"/>
                  <a:gd name="T13" fmla="*/ 15 h 77"/>
                  <a:gd name="T14" fmla="*/ 67 w 168"/>
                  <a:gd name="T15" fmla="*/ 33 h 77"/>
                  <a:gd name="T16" fmla="*/ 53 w 168"/>
                  <a:gd name="T17" fmla="*/ 33 h 77"/>
                  <a:gd name="T18" fmla="*/ 60 w 168"/>
                  <a:gd name="T19" fmla="*/ 47 h 77"/>
                  <a:gd name="T20" fmla="*/ 50 w 168"/>
                  <a:gd name="T21" fmla="*/ 66 h 77"/>
                  <a:gd name="T22" fmla="*/ 52 w 168"/>
                  <a:gd name="T23" fmla="*/ 77 h 77"/>
                  <a:gd name="T24" fmla="*/ 57 w 168"/>
                  <a:gd name="T25" fmla="*/ 72 h 77"/>
                  <a:gd name="T26" fmla="*/ 67 w 168"/>
                  <a:gd name="T27" fmla="*/ 69 h 77"/>
                  <a:gd name="T28" fmla="*/ 89 w 168"/>
                  <a:gd name="T29" fmla="*/ 53 h 77"/>
                  <a:gd name="T30" fmla="*/ 111 w 168"/>
                  <a:gd name="T31" fmla="*/ 59 h 77"/>
                  <a:gd name="T32" fmla="*/ 168 w 168"/>
                  <a:gd name="T33" fmla="*/ 9 h 77"/>
                  <a:gd name="T34" fmla="*/ 152 w 168"/>
                  <a:gd name="T35" fmla="*/ 0 h 77"/>
                  <a:gd name="T36" fmla="*/ 0 w 168"/>
                  <a:gd name="T37" fmla="*/ 58 h 77"/>
                  <a:gd name="T38" fmla="*/ 4 w 168"/>
                  <a:gd name="T39" fmla="*/ 67 h 77"/>
                  <a:gd name="T40" fmla="*/ 24 w 168"/>
                  <a:gd name="T41" fmla="*/ 61 h 77"/>
                  <a:gd name="T42" fmla="*/ 28 w 168"/>
                  <a:gd name="T43" fmla="*/ 48 h 77"/>
                  <a:gd name="T44" fmla="*/ 11 w 168"/>
                  <a:gd name="T45" fmla="*/ 47 h 77"/>
                  <a:gd name="T46" fmla="*/ 0 w 168"/>
                  <a:gd name="T47" fmla="*/ 5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8" h="77">
                    <a:moveTo>
                      <a:pt x="53" y="33"/>
                    </a:moveTo>
                    <a:cubicBezTo>
                      <a:pt x="53" y="33"/>
                      <a:pt x="53" y="33"/>
                      <a:pt x="53" y="33"/>
                    </a:cubicBezTo>
                    <a:cubicBezTo>
                      <a:pt x="53" y="33"/>
                      <a:pt x="53" y="33"/>
                      <a:pt x="53" y="33"/>
                    </a:cubicBezTo>
                    <a:cubicBezTo>
                      <a:pt x="53" y="33"/>
                      <a:pt x="53" y="33"/>
                      <a:pt x="53" y="33"/>
                    </a:cubicBezTo>
                    <a:close/>
                    <a:moveTo>
                      <a:pt x="152" y="0"/>
                    </a:moveTo>
                    <a:cubicBezTo>
                      <a:pt x="139" y="14"/>
                      <a:pt x="139" y="14"/>
                      <a:pt x="139" y="14"/>
                    </a:cubicBezTo>
                    <a:cubicBezTo>
                      <a:pt x="139" y="14"/>
                      <a:pt x="96" y="15"/>
                      <a:pt x="84" y="15"/>
                    </a:cubicBezTo>
                    <a:cubicBezTo>
                      <a:pt x="73" y="15"/>
                      <a:pt x="67" y="33"/>
                      <a:pt x="67" y="33"/>
                    </a:cubicBezTo>
                    <a:cubicBezTo>
                      <a:pt x="67" y="33"/>
                      <a:pt x="61" y="32"/>
                      <a:pt x="53" y="33"/>
                    </a:cubicBezTo>
                    <a:cubicBezTo>
                      <a:pt x="60" y="47"/>
                      <a:pt x="60" y="47"/>
                      <a:pt x="60" y="47"/>
                    </a:cubicBezTo>
                    <a:cubicBezTo>
                      <a:pt x="60" y="47"/>
                      <a:pt x="56" y="54"/>
                      <a:pt x="50" y="66"/>
                    </a:cubicBezTo>
                    <a:cubicBezTo>
                      <a:pt x="46" y="72"/>
                      <a:pt x="49" y="76"/>
                      <a:pt x="52" y="77"/>
                    </a:cubicBezTo>
                    <a:cubicBezTo>
                      <a:pt x="55" y="74"/>
                      <a:pt x="57" y="72"/>
                      <a:pt x="57" y="72"/>
                    </a:cubicBezTo>
                    <a:cubicBezTo>
                      <a:pt x="67" y="69"/>
                      <a:pt x="67" y="69"/>
                      <a:pt x="67" y="69"/>
                    </a:cubicBezTo>
                    <a:cubicBezTo>
                      <a:pt x="89" y="53"/>
                      <a:pt x="89" y="53"/>
                      <a:pt x="89" y="53"/>
                    </a:cubicBezTo>
                    <a:cubicBezTo>
                      <a:pt x="89" y="53"/>
                      <a:pt x="98" y="62"/>
                      <a:pt x="111" y="59"/>
                    </a:cubicBezTo>
                    <a:cubicBezTo>
                      <a:pt x="124" y="56"/>
                      <a:pt x="168" y="9"/>
                      <a:pt x="168" y="9"/>
                    </a:cubicBezTo>
                    <a:lnTo>
                      <a:pt x="152" y="0"/>
                    </a:lnTo>
                    <a:close/>
                    <a:moveTo>
                      <a:pt x="0" y="58"/>
                    </a:moveTo>
                    <a:cubicBezTo>
                      <a:pt x="4" y="67"/>
                      <a:pt x="4" y="67"/>
                      <a:pt x="4" y="67"/>
                    </a:cubicBezTo>
                    <a:cubicBezTo>
                      <a:pt x="15" y="58"/>
                      <a:pt x="24" y="61"/>
                      <a:pt x="24" y="61"/>
                    </a:cubicBezTo>
                    <a:cubicBezTo>
                      <a:pt x="24" y="61"/>
                      <a:pt x="24" y="54"/>
                      <a:pt x="28" y="48"/>
                    </a:cubicBezTo>
                    <a:cubicBezTo>
                      <a:pt x="11" y="47"/>
                      <a:pt x="11" y="47"/>
                      <a:pt x="11" y="47"/>
                    </a:cubicBezTo>
                    <a:lnTo>
                      <a:pt x="0" y="58"/>
                    </a:ln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7" name="Papua New Guinea"/>
              <p:cNvSpPr>
                <a:spLocks noEditPoints="1"/>
              </p:cNvSpPr>
              <p:nvPr/>
            </p:nvSpPr>
            <p:spPr bwMode="gray">
              <a:xfrm>
                <a:off x="9339532" y="4134328"/>
                <a:ext cx="409646" cy="274511"/>
              </a:xfrm>
              <a:custGeom>
                <a:avLst/>
                <a:gdLst>
                  <a:gd name="T0" fmla="*/ 296 w 730"/>
                  <a:gd name="T1" fmla="*/ 19 h 491"/>
                  <a:gd name="T2" fmla="*/ 331 w 730"/>
                  <a:gd name="T3" fmla="*/ 7 h 491"/>
                  <a:gd name="T4" fmla="*/ 521 w 730"/>
                  <a:gd name="T5" fmla="*/ 171 h 491"/>
                  <a:gd name="T6" fmla="*/ 476 w 730"/>
                  <a:gd name="T7" fmla="*/ 209 h 491"/>
                  <a:gd name="T8" fmla="*/ 404 w 730"/>
                  <a:gd name="T9" fmla="*/ 228 h 491"/>
                  <a:gd name="T10" fmla="*/ 398 w 730"/>
                  <a:gd name="T11" fmla="*/ 257 h 491"/>
                  <a:gd name="T12" fmla="*/ 474 w 730"/>
                  <a:gd name="T13" fmla="*/ 251 h 491"/>
                  <a:gd name="T14" fmla="*/ 523 w 730"/>
                  <a:gd name="T15" fmla="*/ 228 h 491"/>
                  <a:gd name="T16" fmla="*/ 536 w 730"/>
                  <a:gd name="T17" fmla="*/ 206 h 491"/>
                  <a:gd name="T18" fmla="*/ 555 w 730"/>
                  <a:gd name="T19" fmla="*/ 140 h 491"/>
                  <a:gd name="T20" fmla="*/ 564 w 730"/>
                  <a:gd name="T21" fmla="*/ 94 h 491"/>
                  <a:gd name="T22" fmla="*/ 520 w 730"/>
                  <a:gd name="T23" fmla="*/ 58 h 491"/>
                  <a:gd name="T24" fmla="*/ 494 w 730"/>
                  <a:gd name="T25" fmla="*/ 31 h 491"/>
                  <a:gd name="T26" fmla="*/ 516 w 730"/>
                  <a:gd name="T27" fmla="*/ 69 h 491"/>
                  <a:gd name="T28" fmla="*/ 576 w 730"/>
                  <a:gd name="T29" fmla="*/ 122 h 491"/>
                  <a:gd name="T30" fmla="*/ 599 w 730"/>
                  <a:gd name="T31" fmla="*/ 131 h 491"/>
                  <a:gd name="T32" fmla="*/ 728 w 730"/>
                  <a:gd name="T33" fmla="*/ 249 h 491"/>
                  <a:gd name="T34" fmla="*/ 664 w 730"/>
                  <a:gd name="T35" fmla="*/ 185 h 491"/>
                  <a:gd name="T36" fmla="*/ 670 w 730"/>
                  <a:gd name="T37" fmla="*/ 225 h 491"/>
                  <a:gd name="T38" fmla="*/ 730 w 730"/>
                  <a:gd name="T39" fmla="*/ 300 h 491"/>
                  <a:gd name="T40" fmla="*/ 17 w 730"/>
                  <a:gd name="T41" fmla="*/ 401 h 491"/>
                  <a:gd name="T42" fmla="*/ 17 w 730"/>
                  <a:gd name="T43" fmla="*/ 401 h 491"/>
                  <a:gd name="T44" fmla="*/ 452 w 730"/>
                  <a:gd name="T45" fmla="*/ 453 h 491"/>
                  <a:gd name="T46" fmla="*/ 437 w 730"/>
                  <a:gd name="T47" fmla="*/ 426 h 491"/>
                  <a:gd name="T48" fmla="*/ 408 w 730"/>
                  <a:gd name="T49" fmla="*/ 388 h 491"/>
                  <a:gd name="T50" fmla="*/ 374 w 730"/>
                  <a:gd name="T51" fmla="*/ 375 h 491"/>
                  <a:gd name="T52" fmla="*/ 357 w 730"/>
                  <a:gd name="T53" fmla="*/ 337 h 491"/>
                  <a:gd name="T54" fmla="*/ 304 w 730"/>
                  <a:gd name="T55" fmla="*/ 274 h 491"/>
                  <a:gd name="T56" fmla="*/ 308 w 730"/>
                  <a:gd name="T57" fmla="*/ 220 h 491"/>
                  <a:gd name="T58" fmla="*/ 256 w 730"/>
                  <a:gd name="T59" fmla="*/ 169 h 491"/>
                  <a:gd name="T60" fmla="*/ 200 w 730"/>
                  <a:gd name="T61" fmla="*/ 113 h 491"/>
                  <a:gd name="T62" fmla="*/ 151 w 730"/>
                  <a:gd name="T63" fmla="*/ 91 h 491"/>
                  <a:gd name="T64" fmla="*/ 49 w 730"/>
                  <a:gd name="T65" fmla="*/ 49 h 491"/>
                  <a:gd name="T66" fmla="*/ 6 w 730"/>
                  <a:gd name="T67" fmla="*/ 36 h 491"/>
                  <a:gd name="T68" fmla="*/ 30 w 730"/>
                  <a:gd name="T69" fmla="*/ 155 h 491"/>
                  <a:gd name="T70" fmla="*/ 27 w 730"/>
                  <a:gd name="T71" fmla="*/ 253 h 491"/>
                  <a:gd name="T72" fmla="*/ 26 w 730"/>
                  <a:gd name="T73" fmla="*/ 282 h 491"/>
                  <a:gd name="T74" fmla="*/ 15 w 730"/>
                  <a:gd name="T75" fmla="*/ 353 h 491"/>
                  <a:gd name="T76" fmla="*/ 17 w 730"/>
                  <a:gd name="T77" fmla="*/ 401 h 491"/>
                  <a:gd name="T78" fmla="*/ 88 w 730"/>
                  <a:gd name="T79" fmla="*/ 408 h 491"/>
                  <a:gd name="T80" fmla="*/ 71 w 730"/>
                  <a:gd name="T81" fmla="*/ 347 h 491"/>
                  <a:gd name="T82" fmla="*/ 130 w 730"/>
                  <a:gd name="T83" fmla="*/ 329 h 491"/>
                  <a:gd name="T84" fmla="*/ 146 w 730"/>
                  <a:gd name="T85" fmla="*/ 313 h 491"/>
                  <a:gd name="T86" fmla="*/ 185 w 730"/>
                  <a:gd name="T87" fmla="*/ 311 h 491"/>
                  <a:gd name="T88" fmla="*/ 258 w 730"/>
                  <a:gd name="T89" fmla="*/ 342 h 491"/>
                  <a:gd name="T90" fmla="*/ 302 w 730"/>
                  <a:gd name="T91" fmla="*/ 398 h 491"/>
                  <a:gd name="T92" fmla="*/ 418 w 730"/>
                  <a:gd name="T93" fmla="*/ 464 h 491"/>
                  <a:gd name="T94" fmla="*/ 450 w 730"/>
                  <a:gd name="T95" fmla="*/ 464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491">
                    <a:moveTo>
                      <a:pt x="331" y="7"/>
                    </a:moveTo>
                    <a:cubicBezTo>
                      <a:pt x="318" y="0"/>
                      <a:pt x="296" y="19"/>
                      <a:pt x="296" y="19"/>
                    </a:cubicBezTo>
                    <a:cubicBezTo>
                      <a:pt x="315" y="31"/>
                      <a:pt x="315" y="31"/>
                      <a:pt x="315" y="31"/>
                    </a:cubicBezTo>
                    <a:cubicBezTo>
                      <a:pt x="333" y="35"/>
                      <a:pt x="344" y="14"/>
                      <a:pt x="331" y="7"/>
                    </a:cubicBezTo>
                    <a:close/>
                    <a:moveTo>
                      <a:pt x="508" y="150"/>
                    </a:moveTo>
                    <a:cubicBezTo>
                      <a:pt x="499" y="159"/>
                      <a:pt x="521" y="171"/>
                      <a:pt x="521" y="171"/>
                    </a:cubicBezTo>
                    <a:cubicBezTo>
                      <a:pt x="523" y="184"/>
                      <a:pt x="523" y="184"/>
                      <a:pt x="523" y="184"/>
                    </a:cubicBezTo>
                    <a:cubicBezTo>
                      <a:pt x="476" y="209"/>
                      <a:pt x="476" y="209"/>
                      <a:pt x="476" y="209"/>
                    </a:cubicBezTo>
                    <a:cubicBezTo>
                      <a:pt x="476" y="209"/>
                      <a:pt x="452" y="207"/>
                      <a:pt x="436" y="210"/>
                    </a:cubicBezTo>
                    <a:cubicBezTo>
                      <a:pt x="420" y="213"/>
                      <a:pt x="414" y="222"/>
                      <a:pt x="404" y="228"/>
                    </a:cubicBezTo>
                    <a:cubicBezTo>
                      <a:pt x="394" y="234"/>
                      <a:pt x="388" y="222"/>
                      <a:pt x="382" y="234"/>
                    </a:cubicBezTo>
                    <a:cubicBezTo>
                      <a:pt x="398" y="257"/>
                      <a:pt x="398" y="257"/>
                      <a:pt x="398" y="257"/>
                    </a:cubicBezTo>
                    <a:cubicBezTo>
                      <a:pt x="463" y="260"/>
                      <a:pt x="463" y="260"/>
                      <a:pt x="463" y="260"/>
                    </a:cubicBezTo>
                    <a:cubicBezTo>
                      <a:pt x="474" y="251"/>
                      <a:pt x="474" y="251"/>
                      <a:pt x="474" y="251"/>
                    </a:cubicBezTo>
                    <a:cubicBezTo>
                      <a:pt x="474" y="251"/>
                      <a:pt x="486" y="251"/>
                      <a:pt x="499" y="250"/>
                    </a:cubicBezTo>
                    <a:cubicBezTo>
                      <a:pt x="513" y="248"/>
                      <a:pt x="523" y="228"/>
                      <a:pt x="523" y="228"/>
                    </a:cubicBezTo>
                    <a:cubicBezTo>
                      <a:pt x="542" y="223"/>
                      <a:pt x="542" y="223"/>
                      <a:pt x="542" y="223"/>
                    </a:cubicBezTo>
                    <a:cubicBezTo>
                      <a:pt x="536" y="206"/>
                      <a:pt x="536" y="206"/>
                      <a:pt x="536" y="206"/>
                    </a:cubicBezTo>
                    <a:cubicBezTo>
                      <a:pt x="554" y="209"/>
                      <a:pt x="554" y="209"/>
                      <a:pt x="554" y="209"/>
                    </a:cubicBezTo>
                    <a:cubicBezTo>
                      <a:pt x="554" y="209"/>
                      <a:pt x="562" y="157"/>
                      <a:pt x="555" y="140"/>
                    </a:cubicBezTo>
                    <a:cubicBezTo>
                      <a:pt x="548" y="122"/>
                      <a:pt x="517" y="141"/>
                      <a:pt x="508" y="150"/>
                    </a:cubicBezTo>
                    <a:close/>
                    <a:moveTo>
                      <a:pt x="564" y="94"/>
                    </a:moveTo>
                    <a:cubicBezTo>
                      <a:pt x="555" y="94"/>
                      <a:pt x="555" y="94"/>
                      <a:pt x="555" y="94"/>
                    </a:cubicBezTo>
                    <a:cubicBezTo>
                      <a:pt x="555" y="94"/>
                      <a:pt x="524" y="60"/>
                      <a:pt x="520" y="58"/>
                    </a:cubicBezTo>
                    <a:cubicBezTo>
                      <a:pt x="516" y="55"/>
                      <a:pt x="508" y="55"/>
                      <a:pt x="508" y="55"/>
                    </a:cubicBezTo>
                    <a:cubicBezTo>
                      <a:pt x="494" y="31"/>
                      <a:pt x="494" y="31"/>
                      <a:pt x="494" y="31"/>
                    </a:cubicBezTo>
                    <a:cubicBezTo>
                      <a:pt x="486" y="63"/>
                      <a:pt x="486" y="63"/>
                      <a:pt x="486" y="63"/>
                    </a:cubicBezTo>
                    <a:cubicBezTo>
                      <a:pt x="516" y="69"/>
                      <a:pt x="516" y="69"/>
                      <a:pt x="516" y="69"/>
                    </a:cubicBezTo>
                    <a:cubicBezTo>
                      <a:pt x="516" y="69"/>
                      <a:pt x="539" y="96"/>
                      <a:pt x="545" y="102"/>
                    </a:cubicBezTo>
                    <a:cubicBezTo>
                      <a:pt x="551" y="107"/>
                      <a:pt x="571" y="109"/>
                      <a:pt x="576" y="122"/>
                    </a:cubicBezTo>
                    <a:cubicBezTo>
                      <a:pt x="580" y="135"/>
                      <a:pt x="562" y="179"/>
                      <a:pt x="589" y="181"/>
                    </a:cubicBezTo>
                    <a:cubicBezTo>
                      <a:pt x="604" y="182"/>
                      <a:pt x="612" y="150"/>
                      <a:pt x="599" y="131"/>
                    </a:cubicBezTo>
                    <a:cubicBezTo>
                      <a:pt x="586" y="112"/>
                      <a:pt x="564" y="94"/>
                      <a:pt x="564" y="94"/>
                    </a:cubicBezTo>
                    <a:close/>
                    <a:moveTo>
                      <a:pt x="728" y="249"/>
                    </a:moveTo>
                    <a:cubicBezTo>
                      <a:pt x="687" y="202"/>
                      <a:pt x="687" y="202"/>
                      <a:pt x="687" y="202"/>
                    </a:cubicBezTo>
                    <a:cubicBezTo>
                      <a:pt x="687" y="202"/>
                      <a:pt x="683" y="177"/>
                      <a:pt x="664" y="185"/>
                    </a:cubicBezTo>
                    <a:cubicBezTo>
                      <a:pt x="653" y="190"/>
                      <a:pt x="659" y="206"/>
                      <a:pt x="659" y="206"/>
                    </a:cubicBezTo>
                    <a:cubicBezTo>
                      <a:pt x="670" y="225"/>
                      <a:pt x="670" y="225"/>
                      <a:pt x="670" y="225"/>
                    </a:cubicBezTo>
                    <a:cubicBezTo>
                      <a:pt x="687" y="257"/>
                      <a:pt x="687" y="257"/>
                      <a:pt x="687" y="257"/>
                    </a:cubicBezTo>
                    <a:cubicBezTo>
                      <a:pt x="730" y="300"/>
                      <a:pt x="730" y="300"/>
                      <a:pt x="730" y="300"/>
                    </a:cubicBezTo>
                    <a:lnTo>
                      <a:pt x="728" y="249"/>
                    </a:lnTo>
                    <a:close/>
                    <a:moveTo>
                      <a:pt x="17" y="401"/>
                    </a:moveTo>
                    <a:cubicBezTo>
                      <a:pt x="17" y="401"/>
                      <a:pt x="17" y="401"/>
                      <a:pt x="17" y="401"/>
                    </a:cubicBezTo>
                    <a:cubicBezTo>
                      <a:pt x="17" y="401"/>
                      <a:pt x="17" y="401"/>
                      <a:pt x="17" y="401"/>
                    </a:cubicBezTo>
                    <a:cubicBezTo>
                      <a:pt x="17" y="401"/>
                      <a:pt x="17" y="401"/>
                      <a:pt x="17" y="401"/>
                    </a:cubicBezTo>
                    <a:close/>
                    <a:moveTo>
                      <a:pt x="452" y="453"/>
                    </a:moveTo>
                    <a:cubicBezTo>
                      <a:pt x="425" y="436"/>
                      <a:pt x="425" y="436"/>
                      <a:pt x="425" y="436"/>
                    </a:cubicBezTo>
                    <a:cubicBezTo>
                      <a:pt x="437" y="426"/>
                      <a:pt x="437" y="426"/>
                      <a:pt x="437" y="426"/>
                    </a:cubicBezTo>
                    <a:cubicBezTo>
                      <a:pt x="437" y="426"/>
                      <a:pt x="413" y="425"/>
                      <a:pt x="406" y="418"/>
                    </a:cubicBezTo>
                    <a:cubicBezTo>
                      <a:pt x="400" y="411"/>
                      <a:pt x="408" y="397"/>
                      <a:pt x="408" y="388"/>
                    </a:cubicBezTo>
                    <a:cubicBezTo>
                      <a:pt x="408" y="379"/>
                      <a:pt x="375" y="396"/>
                      <a:pt x="375" y="396"/>
                    </a:cubicBezTo>
                    <a:cubicBezTo>
                      <a:pt x="374" y="375"/>
                      <a:pt x="374" y="375"/>
                      <a:pt x="374" y="375"/>
                    </a:cubicBezTo>
                    <a:cubicBezTo>
                      <a:pt x="357" y="367"/>
                      <a:pt x="357" y="367"/>
                      <a:pt x="357" y="367"/>
                    </a:cubicBezTo>
                    <a:cubicBezTo>
                      <a:pt x="357" y="337"/>
                      <a:pt x="357" y="337"/>
                      <a:pt x="357" y="337"/>
                    </a:cubicBezTo>
                    <a:cubicBezTo>
                      <a:pt x="321" y="311"/>
                      <a:pt x="321" y="311"/>
                      <a:pt x="321" y="311"/>
                    </a:cubicBezTo>
                    <a:cubicBezTo>
                      <a:pt x="304" y="274"/>
                      <a:pt x="304" y="274"/>
                      <a:pt x="304" y="274"/>
                    </a:cubicBezTo>
                    <a:cubicBezTo>
                      <a:pt x="304" y="274"/>
                      <a:pt x="342" y="261"/>
                      <a:pt x="342" y="245"/>
                    </a:cubicBezTo>
                    <a:cubicBezTo>
                      <a:pt x="342" y="229"/>
                      <a:pt x="308" y="220"/>
                      <a:pt x="308" y="220"/>
                    </a:cubicBezTo>
                    <a:cubicBezTo>
                      <a:pt x="306" y="216"/>
                      <a:pt x="256" y="202"/>
                      <a:pt x="256" y="202"/>
                    </a:cubicBezTo>
                    <a:cubicBezTo>
                      <a:pt x="256" y="202"/>
                      <a:pt x="252" y="189"/>
                      <a:pt x="256" y="169"/>
                    </a:cubicBezTo>
                    <a:cubicBezTo>
                      <a:pt x="260" y="150"/>
                      <a:pt x="232" y="147"/>
                      <a:pt x="232" y="147"/>
                    </a:cubicBezTo>
                    <a:cubicBezTo>
                      <a:pt x="200" y="113"/>
                      <a:pt x="200" y="113"/>
                      <a:pt x="200" y="113"/>
                    </a:cubicBezTo>
                    <a:cubicBezTo>
                      <a:pt x="175" y="114"/>
                      <a:pt x="175" y="114"/>
                      <a:pt x="175" y="114"/>
                    </a:cubicBezTo>
                    <a:cubicBezTo>
                      <a:pt x="151" y="91"/>
                      <a:pt x="151" y="91"/>
                      <a:pt x="151" y="91"/>
                    </a:cubicBezTo>
                    <a:cubicBezTo>
                      <a:pt x="131" y="87"/>
                      <a:pt x="131" y="87"/>
                      <a:pt x="131" y="87"/>
                    </a:cubicBezTo>
                    <a:cubicBezTo>
                      <a:pt x="49" y="49"/>
                      <a:pt x="49" y="49"/>
                      <a:pt x="49" y="49"/>
                    </a:cubicBezTo>
                    <a:cubicBezTo>
                      <a:pt x="33" y="55"/>
                      <a:pt x="33" y="55"/>
                      <a:pt x="33" y="55"/>
                    </a:cubicBezTo>
                    <a:cubicBezTo>
                      <a:pt x="6" y="36"/>
                      <a:pt x="6" y="36"/>
                      <a:pt x="6" y="36"/>
                    </a:cubicBezTo>
                    <a:cubicBezTo>
                      <a:pt x="32" y="55"/>
                      <a:pt x="32" y="55"/>
                      <a:pt x="32" y="55"/>
                    </a:cubicBezTo>
                    <a:cubicBezTo>
                      <a:pt x="32" y="75"/>
                      <a:pt x="30" y="139"/>
                      <a:pt x="30" y="155"/>
                    </a:cubicBezTo>
                    <a:cubicBezTo>
                      <a:pt x="30" y="175"/>
                      <a:pt x="22" y="197"/>
                      <a:pt x="24" y="212"/>
                    </a:cubicBezTo>
                    <a:cubicBezTo>
                      <a:pt x="26" y="227"/>
                      <a:pt x="27" y="253"/>
                      <a:pt x="27" y="253"/>
                    </a:cubicBezTo>
                    <a:cubicBezTo>
                      <a:pt x="27" y="253"/>
                      <a:pt x="0" y="271"/>
                      <a:pt x="11" y="277"/>
                    </a:cubicBezTo>
                    <a:cubicBezTo>
                      <a:pt x="22" y="284"/>
                      <a:pt x="26" y="282"/>
                      <a:pt x="26" y="282"/>
                    </a:cubicBezTo>
                    <a:cubicBezTo>
                      <a:pt x="26" y="282"/>
                      <a:pt x="23" y="319"/>
                      <a:pt x="21" y="327"/>
                    </a:cubicBezTo>
                    <a:cubicBezTo>
                      <a:pt x="19" y="334"/>
                      <a:pt x="15" y="353"/>
                      <a:pt x="15" y="353"/>
                    </a:cubicBezTo>
                    <a:cubicBezTo>
                      <a:pt x="19" y="369"/>
                      <a:pt x="19" y="369"/>
                      <a:pt x="19" y="369"/>
                    </a:cubicBezTo>
                    <a:cubicBezTo>
                      <a:pt x="17" y="401"/>
                      <a:pt x="17" y="401"/>
                      <a:pt x="17" y="401"/>
                    </a:cubicBezTo>
                    <a:cubicBezTo>
                      <a:pt x="34" y="405"/>
                      <a:pt x="75" y="396"/>
                      <a:pt x="75" y="396"/>
                    </a:cubicBezTo>
                    <a:cubicBezTo>
                      <a:pt x="88" y="408"/>
                      <a:pt x="88" y="408"/>
                      <a:pt x="88" y="408"/>
                    </a:cubicBezTo>
                    <a:cubicBezTo>
                      <a:pt x="88" y="408"/>
                      <a:pt x="114" y="398"/>
                      <a:pt x="126" y="388"/>
                    </a:cubicBezTo>
                    <a:cubicBezTo>
                      <a:pt x="138" y="377"/>
                      <a:pt x="71" y="347"/>
                      <a:pt x="71" y="347"/>
                    </a:cubicBezTo>
                    <a:cubicBezTo>
                      <a:pt x="71" y="347"/>
                      <a:pt x="126" y="355"/>
                      <a:pt x="138" y="353"/>
                    </a:cubicBezTo>
                    <a:cubicBezTo>
                      <a:pt x="150" y="350"/>
                      <a:pt x="130" y="329"/>
                      <a:pt x="130" y="329"/>
                    </a:cubicBezTo>
                    <a:cubicBezTo>
                      <a:pt x="130" y="329"/>
                      <a:pt x="146" y="341"/>
                      <a:pt x="151" y="338"/>
                    </a:cubicBezTo>
                    <a:cubicBezTo>
                      <a:pt x="156" y="336"/>
                      <a:pt x="146" y="313"/>
                      <a:pt x="146" y="313"/>
                    </a:cubicBezTo>
                    <a:cubicBezTo>
                      <a:pt x="146" y="313"/>
                      <a:pt x="156" y="322"/>
                      <a:pt x="163" y="324"/>
                    </a:cubicBezTo>
                    <a:cubicBezTo>
                      <a:pt x="169" y="325"/>
                      <a:pt x="179" y="312"/>
                      <a:pt x="185" y="311"/>
                    </a:cubicBezTo>
                    <a:cubicBezTo>
                      <a:pt x="192" y="309"/>
                      <a:pt x="202" y="329"/>
                      <a:pt x="209" y="333"/>
                    </a:cubicBezTo>
                    <a:cubicBezTo>
                      <a:pt x="215" y="337"/>
                      <a:pt x="240" y="332"/>
                      <a:pt x="258" y="342"/>
                    </a:cubicBezTo>
                    <a:cubicBezTo>
                      <a:pt x="277" y="353"/>
                      <a:pt x="270" y="376"/>
                      <a:pt x="277" y="388"/>
                    </a:cubicBezTo>
                    <a:cubicBezTo>
                      <a:pt x="283" y="400"/>
                      <a:pt x="296" y="392"/>
                      <a:pt x="302" y="398"/>
                    </a:cubicBezTo>
                    <a:cubicBezTo>
                      <a:pt x="307" y="405"/>
                      <a:pt x="316" y="446"/>
                      <a:pt x="330" y="456"/>
                    </a:cubicBezTo>
                    <a:cubicBezTo>
                      <a:pt x="345" y="466"/>
                      <a:pt x="409" y="460"/>
                      <a:pt x="418" y="464"/>
                    </a:cubicBezTo>
                    <a:cubicBezTo>
                      <a:pt x="427" y="468"/>
                      <a:pt x="447" y="491"/>
                      <a:pt x="459" y="491"/>
                    </a:cubicBezTo>
                    <a:cubicBezTo>
                      <a:pt x="471" y="491"/>
                      <a:pt x="450" y="464"/>
                      <a:pt x="450" y="464"/>
                    </a:cubicBezTo>
                    <a:lnTo>
                      <a:pt x="452" y="453"/>
                    </a:ln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8" name="Indonesia"/>
              <p:cNvSpPr>
                <a:spLocks noEditPoints="1"/>
              </p:cNvSpPr>
              <p:nvPr/>
            </p:nvSpPr>
            <p:spPr bwMode="gray">
              <a:xfrm>
                <a:off x="8137586" y="3910594"/>
                <a:ext cx="1220999" cy="491897"/>
              </a:xfrm>
              <a:custGeom>
                <a:avLst/>
                <a:gdLst>
                  <a:gd name="T0" fmla="*/ 455 w 2179"/>
                  <a:gd name="T1" fmla="*/ 287 h 879"/>
                  <a:gd name="T2" fmla="*/ 603 w 2179"/>
                  <a:gd name="T3" fmla="*/ 446 h 879"/>
                  <a:gd name="T4" fmla="*/ 558 w 2179"/>
                  <a:gd name="T5" fmla="*/ 443 h 879"/>
                  <a:gd name="T6" fmla="*/ 162 w 2179"/>
                  <a:gd name="T7" fmla="*/ 330 h 879"/>
                  <a:gd name="T8" fmla="*/ 40 w 2179"/>
                  <a:gd name="T9" fmla="*/ 174 h 879"/>
                  <a:gd name="T10" fmla="*/ 1708 w 2179"/>
                  <a:gd name="T11" fmla="*/ 314 h 879"/>
                  <a:gd name="T12" fmla="*/ 1627 w 2179"/>
                  <a:gd name="T13" fmla="*/ 412 h 879"/>
                  <a:gd name="T14" fmla="*/ 1950 w 2179"/>
                  <a:gd name="T15" fmla="*/ 413 h 879"/>
                  <a:gd name="T16" fmla="*/ 1124 w 2179"/>
                  <a:gd name="T17" fmla="*/ 485 h 879"/>
                  <a:gd name="T18" fmla="*/ 1210 w 2179"/>
                  <a:gd name="T19" fmla="*/ 476 h 879"/>
                  <a:gd name="T20" fmla="*/ 1285 w 2179"/>
                  <a:gd name="T21" fmla="*/ 614 h 879"/>
                  <a:gd name="T22" fmla="*/ 1291 w 2179"/>
                  <a:gd name="T23" fmla="*/ 446 h 879"/>
                  <a:gd name="T24" fmla="*/ 1240 w 2179"/>
                  <a:gd name="T25" fmla="*/ 370 h 879"/>
                  <a:gd name="T26" fmla="*/ 1415 w 2179"/>
                  <a:gd name="T27" fmla="*/ 258 h 879"/>
                  <a:gd name="T28" fmla="*/ 1253 w 2179"/>
                  <a:gd name="T29" fmla="*/ 232 h 879"/>
                  <a:gd name="T30" fmla="*/ 1328 w 2179"/>
                  <a:gd name="T31" fmla="*/ 387 h 879"/>
                  <a:gd name="T32" fmla="*/ 1127 w 2179"/>
                  <a:gd name="T33" fmla="*/ 743 h 879"/>
                  <a:gd name="T34" fmla="*/ 1542 w 2179"/>
                  <a:gd name="T35" fmla="*/ 370 h 879"/>
                  <a:gd name="T36" fmla="*/ 1603 w 2179"/>
                  <a:gd name="T37" fmla="*/ 288 h 879"/>
                  <a:gd name="T38" fmla="*/ 1548 w 2179"/>
                  <a:gd name="T39" fmla="*/ 230 h 879"/>
                  <a:gd name="T40" fmla="*/ 1517 w 2179"/>
                  <a:gd name="T41" fmla="*/ 471 h 879"/>
                  <a:gd name="T42" fmla="*/ 1634 w 2179"/>
                  <a:gd name="T43" fmla="*/ 448 h 879"/>
                  <a:gd name="T44" fmla="*/ 1654 w 2179"/>
                  <a:gd name="T45" fmla="*/ 509 h 879"/>
                  <a:gd name="T46" fmla="*/ 2007 w 2179"/>
                  <a:gd name="T47" fmla="*/ 423 h 879"/>
                  <a:gd name="T48" fmla="*/ 1820 w 2179"/>
                  <a:gd name="T49" fmla="*/ 350 h 879"/>
                  <a:gd name="T50" fmla="*/ 1749 w 2179"/>
                  <a:gd name="T51" fmla="*/ 393 h 879"/>
                  <a:gd name="T52" fmla="*/ 1790 w 2179"/>
                  <a:gd name="T53" fmla="*/ 530 h 879"/>
                  <a:gd name="T54" fmla="*/ 1964 w 2179"/>
                  <a:gd name="T55" fmla="*/ 567 h 879"/>
                  <a:gd name="T56" fmla="*/ 2077 w 2179"/>
                  <a:gd name="T57" fmla="*/ 729 h 879"/>
                  <a:gd name="T58" fmla="*/ 2168 w 2179"/>
                  <a:gd name="T59" fmla="*/ 726 h 879"/>
                  <a:gd name="T60" fmla="*/ 258 w 2179"/>
                  <a:gd name="T61" fmla="*/ 478 h 879"/>
                  <a:gd name="T62" fmla="*/ 2037 w 2179"/>
                  <a:gd name="T63" fmla="*/ 711 h 879"/>
                  <a:gd name="T64" fmla="*/ 1860 w 2179"/>
                  <a:gd name="T65" fmla="*/ 679 h 879"/>
                  <a:gd name="T66" fmla="*/ 1427 w 2179"/>
                  <a:gd name="T67" fmla="*/ 403 h 879"/>
                  <a:gd name="T68" fmla="*/ 863 w 2179"/>
                  <a:gd name="T69" fmla="*/ 677 h 879"/>
                  <a:gd name="T70" fmla="*/ 499 w 2179"/>
                  <a:gd name="T71" fmla="*/ 620 h 879"/>
                  <a:gd name="T72" fmla="*/ 450 w 2179"/>
                  <a:gd name="T73" fmla="*/ 413 h 879"/>
                  <a:gd name="T74" fmla="*/ 340 w 2179"/>
                  <a:gd name="T75" fmla="*/ 238 h 879"/>
                  <a:gd name="T76" fmla="*/ 151 w 2179"/>
                  <a:gd name="T77" fmla="*/ 72 h 879"/>
                  <a:gd name="T78" fmla="*/ 119 w 2179"/>
                  <a:gd name="T79" fmla="*/ 154 h 879"/>
                  <a:gd name="T80" fmla="*/ 275 w 2179"/>
                  <a:gd name="T81" fmla="*/ 408 h 879"/>
                  <a:gd name="T82" fmla="*/ 444 w 2179"/>
                  <a:gd name="T83" fmla="*/ 630 h 879"/>
                  <a:gd name="T84" fmla="*/ 1408 w 2179"/>
                  <a:gd name="T85" fmla="*/ 828 h 879"/>
                  <a:gd name="T86" fmla="*/ 778 w 2179"/>
                  <a:gd name="T87" fmla="*/ 674 h 879"/>
                  <a:gd name="T88" fmla="*/ 535 w 2179"/>
                  <a:gd name="T89" fmla="*/ 624 h 879"/>
                  <a:gd name="T90" fmla="*/ 705 w 2179"/>
                  <a:gd name="T91" fmla="*/ 728 h 879"/>
                  <a:gd name="T92" fmla="*/ 1004 w 2179"/>
                  <a:gd name="T93" fmla="*/ 484 h 879"/>
                  <a:gd name="T94" fmla="*/ 1139 w 2179"/>
                  <a:gd name="T95" fmla="*/ 271 h 879"/>
                  <a:gd name="T96" fmla="*/ 1086 w 2179"/>
                  <a:gd name="T97" fmla="*/ 110 h 879"/>
                  <a:gd name="T98" fmla="*/ 939 w 2179"/>
                  <a:gd name="T99" fmla="*/ 208 h 879"/>
                  <a:gd name="T100" fmla="*/ 712 w 2179"/>
                  <a:gd name="T101" fmla="*/ 247 h 879"/>
                  <a:gd name="T102" fmla="*/ 716 w 2179"/>
                  <a:gd name="T103" fmla="*/ 388 h 879"/>
                  <a:gd name="T104" fmla="*/ 822 w 2179"/>
                  <a:gd name="T105" fmla="*/ 472 h 879"/>
                  <a:gd name="T106" fmla="*/ 974 w 2179"/>
                  <a:gd name="T107" fmla="*/ 755 h 879"/>
                  <a:gd name="T108" fmla="*/ 1187 w 2179"/>
                  <a:gd name="T109" fmla="*/ 827 h 879"/>
                  <a:gd name="T110" fmla="*/ 1151 w 2179"/>
                  <a:gd name="T111" fmla="*/ 787 h 879"/>
                  <a:gd name="T112" fmla="*/ 1056 w 2179"/>
                  <a:gd name="T113" fmla="*/ 774 h 879"/>
                  <a:gd name="T114" fmla="*/ 1067 w 2179"/>
                  <a:gd name="T115" fmla="*/ 771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9" h="879">
                    <a:moveTo>
                      <a:pt x="1196" y="656"/>
                    </a:moveTo>
                    <a:cubicBezTo>
                      <a:pt x="1210" y="655"/>
                      <a:pt x="1210" y="655"/>
                      <a:pt x="1210" y="655"/>
                    </a:cubicBezTo>
                    <a:cubicBezTo>
                      <a:pt x="1218" y="637"/>
                      <a:pt x="1218" y="637"/>
                      <a:pt x="1218" y="637"/>
                    </a:cubicBezTo>
                    <a:cubicBezTo>
                      <a:pt x="1215" y="622"/>
                      <a:pt x="1215" y="622"/>
                      <a:pt x="1215" y="622"/>
                    </a:cubicBezTo>
                    <a:lnTo>
                      <a:pt x="1196" y="656"/>
                    </a:lnTo>
                    <a:close/>
                    <a:moveTo>
                      <a:pt x="453" y="310"/>
                    </a:moveTo>
                    <a:cubicBezTo>
                      <a:pt x="472" y="321"/>
                      <a:pt x="472" y="321"/>
                      <a:pt x="472" y="321"/>
                    </a:cubicBezTo>
                    <a:cubicBezTo>
                      <a:pt x="472" y="300"/>
                      <a:pt x="472" y="300"/>
                      <a:pt x="472" y="300"/>
                    </a:cubicBezTo>
                    <a:cubicBezTo>
                      <a:pt x="455" y="287"/>
                      <a:pt x="455" y="287"/>
                      <a:pt x="455" y="287"/>
                    </a:cubicBezTo>
                    <a:lnTo>
                      <a:pt x="453" y="310"/>
                    </a:lnTo>
                    <a:close/>
                    <a:moveTo>
                      <a:pt x="455" y="331"/>
                    </a:moveTo>
                    <a:cubicBezTo>
                      <a:pt x="441" y="344"/>
                      <a:pt x="441" y="344"/>
                      <a:pt x="441" y="344"/>
                    </a:cubicBezTo>
                    <a:cubicBezTo>
                      <a:pt x="458" y="365"/>
                      <a:pt x="458" y="365"/>
                      <a:pt x="458" y="365"/>
                    </a:cubicBezTo>
                    <a:lnTo>
                      <a:pt x="455" y="331"/>
                    </a:lnTo>
                    <a:close/>
                    <a:moveTo>
                      <a:pt x="611" y="478"/>
                    </a:moveTo>
                    <a:cubicBezTo>
                      <a:pt x="624" y="491"/>
                      <a:pt x="624" y="491"/>
                      <a:pt x="624" y="491"/>
                    </a:cubicBezTo>
                    <a:cubicBezTo>
                      <a:pt x="630" y="474"/>
                      <a:pt x="630" y="474"/>
                      <a:pt x="630" y="474"/>
                    </a:cubicBezTo>
                    <a:cubicBezTo>
                      <a:pt x="630" y="474"/>
                      <a:pt x="622" y="444"/>
                      <a:pt x="603" y="446"/>
                    </a:cubicBezTo>
                    <a:cubicBezTo>
                      <a:pt x="584" y="447"/>
                      <a:pt x="590" y="466"/>
                      <a:pt x="596" y="484"/>
                    </a:cubicBezTo>
                    <a:lnTo>
                      <a:pt x="611" y="478"/>
                    </a:lnTo>
                    <a:close/>
                    <a:moveTo>
                      <a:pt x="459" y="249"/>
                    </a:moveTo>
                    <a:cubicBezTo>
                      <a:pt x="454" y="237"/>
                      <a:pt x="440" y="244"/>
                      <a:pt x="450" y="260"/>
                    </a:cubicBezTo>
                    <a:cubicBezTo>
                      <a:pt x="461" y="279"/>
                      <a:pt x="464" y="261"/>
                      <a:pt x="459" y="249"/>
                    </a:cubicBezTo>
                    <a:close/>
                    <a:moveTo>
                      <a:pt x="507" y="418"/>
                    </a:moveTo>
                    <a:cubicBezTo>
                      <a:pt x="507" y="418"/>
                      <a:pt x="512" y="447"/>
                      <a:pt x="523" y="459"/>
                    </a:cubicBezTo>
                    <a:cubicBezTo>
                      <a:pt x="533" y="471"/>
                      <a:pt x="559" y="471"/>
                      <a:pt x="559" y="471"/>
                    </a:cubicBezTo>
                    <a:cubicBezTo>
                      <a:pt x="558" y="443"/>
                      <a:pt x="558" y="443"/>
                      <a:pt x="558" y="443"/>
                    </a:cubicBezTo>
                    <a:cubicBezTo>
                      <a:pt x="546" y="435"/>
                      <a:pt x="546" y="435"/>
                      <a:pt x="546" y="435"/>
                    </a:cubicBezTo>
                    <a:cubicBezTo>
                      <a:pt x="545" y="415"/>
                      <a:pt x="545" y="415"/>
                      <a:pt x="545" y="415"/>
                    </a:cubicBezTo>
                    <a:cubicBezTo>
                      <a:pt x="545" y="415"/>
                      <a:pt x="530" y="390"/>
                      <a:pt x="508" y="384"/>
                    </a:cubicBezTo>
                    <a:cubicBezTo>
                      <a:pt x="486" y="378"/>
                      <a:pt x="487" y="403"/>
                      <a:pt x="487" y="403"/>
                    </a:cubicBezTo>
                    <a:cubicBezTo>
                      <a:pt x="487" y="403"/>
                      <a:pt x="473" y="399"/>
                      <a:pt x="480" y="419"/>
                    </a:cubicBezTo>
                    <a:lnTo>
                      <a:pt x="507" y="418"/>
                    </a:lnTo>
                    <a:close/>
                    <a:moveTo>
                      <a:pt x="169" y="296"/>
                    </a:moveTo>
                    <a:cubicBezTo>
                      <a:pt x="154" y="310"/>
                      <a:pt x="154" y="310"/>
                      <a:pt x="154" y="310"/>
                    </a:cubicBezTo>
                    <a:cubicBezTo>
                      <a:pt x="162" y="330"/>
                      <a:pt x="162" y="330"/>
                      <a:pt x="162" y="330"/>
                    </a:cubicBezTo>
                    <a:cubicBezTo>
                      <a:pt x="162" y="330"/>
                      <a:pt x="152" y="348"/>
                      <a:pt x="164" y="344"/>
                    </a:cubicBezTo>
                    <a:cubicBezTo>
                      <a:pt x="171" y="341"/>
                      <a:pt x="168" y="316"/>
                      <a:pt x="168" y="316"/>
                    </a:cubicBezTo>
                    <a:cubicBezTo>
                      <a:pt x="175" y="307"/>
                      <a:pt x="175" y="307"/>
                      <a:pt x="175" y="307"/>
                    </a:cubicBezTo>
                    <a:lnTo>
                      <a:pt x="169" y="296"/>
                    </a:lnTo>
                    <a:close/>
                    <a:moveTo>
                      <a:pt x="180" y="360"/>
                    </a:moveTo>
                    <a:cubicBezTo>
                      <a:pt x="170" y="372"/>
                      <a:pt x="176" y="414"/>
                      <a:pt x="198" y="410"/>
                    </a:cubicBezTo>
                    <a:cubicBezTo>
                      <a:pt x="207" y="408"/>
                      <a:pt x="191" y="348"/>
                      <a:pt x="180" y="360"/>
                    </a:cubicBezTo>
                    <a:close/>
                    <a:moveTo>
                      <a:pt x="35" y="152"/>
                    </a:moveTo>
                    <a:cubicBezTo>
                      <a:pt x="30" y="157"/>
                      <a:pt x="28" y="173"/>
                      <a:pt x="40" y="174"/>
                    </a:cubicBezTo>
                    <a:cubicBezTo>
                      <a:pt x="52" y="176"/>
                      <a:pt x="55" y="189"/>
                      <a:pt x="66" y="181"/>
                    </a:cubicBezTo>
                    <a:cubicBezTo>
                      <a:pt x="73" y="175"/>
                      <a:pt x="40" y="146"/>
                      <a:pt x="35" y="152"/>
                    </a:cubicBezTo>
                    <a:close/>
                    <a:moveTo>
                      <a:pt x="112" y="221"/>
                    </a:moveTo>
                    <a:cubicBezTo>
                      <a:pt x="104" y="221"/>
                      <a:pt x="94" y="234"/>
                      <a:pt x="106" y="242"/>
                    </a:cubicBezTo>
                    <a:cubicBezTo>
                      <a:pt x="118" y="250"/>
                      <a:pt x="122" y="280"/>
                      <a:pt x="134" y="280"/>
                    </a:cubicBezTo>
                    <a:cubicBezTo>
                      <a:pt x="141" y="280"/>
                      <a:pt x="142" y="249"/>
                      <a:pt x="138" y="245"/>
                    </a:cubicBezTo>
                    <a:cubicBezTo>
                      <a:pt x="134" y="241"/>
                      <a:pt x="120" y="221"/>
                      <a:pt x="112" y="221"/>
                    </a:cubicBezTo>
                    <a:close/>
                    <a:moveTo>
                      <a:pt x="1721" y="328"/>
                    </a:moveTo>
                    <a:cubicBezTo>
                      <a:pt x="1721" y="328"/>
                      <a:pt x="1725" y="316"/>
                      <a:pt x="1708" y="314"/>
                    </a:cubicBezTo>
                    <a:cubicBezTo>
                      <a:pt x="1691" y="311"/>
                      <a:pt x="1680" y="316"/>
                      <a:pt x="1680" y="316"/>
                    </a:cubicBezTo>
                    <a:cubicBezTo>
                      <a:pt x="1684" y="334"/>
                      <a:pt x="1684" y="334"/>
                      <a:pt x="1684" y="334"/>
                    </a:cubicBezTo>
                    <a:cubicBezTo>
                      <a:pt x="1693" y="333"/>
                      <a:pt x="1721" y="328"/>
                      <a:pt x="1721" y="328"/>
                    </a:cubicBezTo>
                    <a:close/>
                    <a:moveTo>
                      <a:pt x="230" y="434"/>
                    </a:moveTo>
                    <a:cubicBezTo>
                      <a:pt x="239" y="433"/>
                      <a:pt x="226" y="413"/>
                      <a:pt x="218" y="418"/>
                    </a:cubicBezTo>
                    <a:cubicBezTo>
                      <a:pt x="211" y="422"/>
                      <a:pt x="220" y="436"/>
                      <a:pt x="230" y="434"/>
                    </a:cubicBezTo>
                    <a:close/>
                    <a:moveTo>
                      <a:pt x="1652" y="438"/>
                    </a:moveTo>
                    <a:cubicBezTo>
                      <a:pt x="1674" y="429"/>
                      <a:pt x="1672" y="413"/>
                      <a:pt x="1672" y="413"/>
                    </a:cubicBezTo>
                    <a:cubicBezTo>
                      <a:pt x="1627" y="412"/>
                      <a:pt x="1627" y="412"/>
                      <a:pt x="1627" y="412"/>
                    </a:cubicBezTo>
                    <a:cubicBezTo>
                      <a:pt x="1627" y="412"/>
                      <a:pt x="1630" y="447"/>
                      <a:pt x="1652" y="438"/>
                    </a:cubicBezTo>
                    <a:close/>
                    <a:moveTo>
                      <a:pt x="1609" y="194"/>
                    </a:moveTo>
                    <a:cubicBezTo>
                      <a:pt x="1624" y="182"/>
                      <a:pt x="1618" y="175"/>
                      <a:pt x="1605" y="171"/>
                    </a:cubicBezTo>
                    <a:cubicBezTo>
                      <a:pt x="1592" y="167"/>
                      <a:pt x="1586" y="172"/>
                      <a:pt x="1586" y="172"/>
                    </a:cubicBezTo>
                    <a:cubicBezTo>
                      <a:pt x="1586" y="172"/>
                      <a:pt x="1601" y="202"/>
                      <a:pt x="1609" y="194"/>
                    </a:cubicBezTo>
                    <a:close/>
                    <a:moveTo>
                      <a:pt x="1918" y="353"/>
                    </a:moveTo>
                    <a:cubicBezTo>
                      <a:pt x="1937" y="362"/>
                      <a:pt x="1945" y="353"/>
                      <a:pt x="1930" y="346"/>
                    </a:cubicBezTo>
                    <a:cubicBezTo>
                      <a:pt x="1916" y="340"/>
                      <a:pt x="1910" y="349"/>
                      <a:pt x="1918" y="353"/>
                    </a:cubicBezTo>
                    <a:close/>
                    <a:moveTo>
                      <a:pt x="1950" y="413"/>
                    </a:moveTo>
                    <a:cubicBezTo>
                      <a:pt x="1959" y="413"/>
                      <a:pt x="1986" y="406"/>
                      <a:pt x="1986" y="406"/>
                    </a:cubicBezTo>
                    <a:cubicBezTo>
                      <a:pt x="1986" y="406"/>
                      <a:pt x="1962" y="396"/>
                      <a:pt x="1957" y="395"/>
                    </a:cubicBezTo>
                    <a:cubicBezTo>
                      <a:pt x="1953" y="394"/>
                      <a:pt x="1924" y="400"/>
                      <a:pt x="1924" y="400"/>
                    </a:cubicBezTo>
                    <a:cubicBezTo>
                      <a:pt x="1924" y="400"/>
                      <a:pt x="1940" y="413"/>
                      <a:pt x="1950" y="413"/>
                    </a:cubicBezTo>
                    <a:close/>
                    <a:moveTo>
                      <a:pt x="1145" y="370"/>
                    </a:moveTo>
                    <a:cubicBezTo>
                      <a:pt x="1142" y="380"/>
                      <a:pt x="1161" y="400"/>
                      <a:pt x="1153" y="409"/>
                    </a:cubicBezTo>
                    <a:cubicBezTo>
                      <a:pt x="1145" y="418"/>
                      <a:pt x="1122" y="424"/>
                      <a:pt x="1120" y="437"/>
                    </a:cubicBezTo>
                    <a:cubicBezTo>
                      <a:pt x="1119" y="451"/>
                      <a:pt x="1130" y="464"/>
                      <a:pt x="1130" y="464"/>
                    </a:cubicBezTo>
                    <a:cubicBezTo>
                      <a:pt x="1130" y="464"/>
                      <a:pt x="1114" y="478"/>
                      <a:pt x="1124" y="485"/>
                    </a:cubicBezTo>
                    <a:cubicBezTo>
                      <a:pt x="1135" y="492"/>
                      <a:pt x="1153" y="477"/>
                      <a:pt x="1157" y="489"/>
                    </a:cubicBezTo>
                    <a:cubicBezTo>
                      <a:pt x="1161" y="501"/>
                      <a:pt x="1153" y="510"/>
                      <a:pt x="1153" y="510"/>
                    </a:cubicBezTo>
                    <a:cubicBezTo>
                      <a:pt x="1164" y="524"/>
                      <a:pt x="1164" y="524"/>
                      <a:pt x="1164" y="524"/>
                    </a:cubicBezTo>
                    <a:cubicBezTo>
                      <a:pt x="1158" y="568"/>
                      <a:pt x="1158" y="568"/>
                      <a:pt x="1158" y="568"/>
                    </a:cubicBezTo>
                    <a:cubicBezTo>
                      <a:pt x="1158" y="568"/>
                      <a:pt x="1134" y="582"/>
                      <a:pt x="1146" y="606"/>
                    </a:cubicBezTo>
                    <a:cubicBezTo>
                      <a:pt x="1157" y="630"/>
                      <a:pt x="1173" y="630"/>
                      <a:pt x="1191" y="612"/>
                    </a:cubicBezTo>
                    <a:cubicBezTo>
                      <a:pt x="1208" y="595"/>
                      <a:pt x="1188" y="566"/>
                      <a:pt x="1188" y="566"/>
                    </a:cubicBezTo>
                    <a:cubicBezTo>
                      <a:pt x="1188" y="566"/>
                      <a:pt x="1209" y="551"/>
                      <a:pt x="1209" y="530"/>
                    </a:cubicBezTo>
                    <a:cubicBezTo>
                      <a:pt x="1208" y="508"/>
                      <a:pt x="1217" y="489"/>
                      <a:pt x="1210" y="476"/>
                    </a:cubicBezTo>
                    <a:cubicBezTo>
                      <a:pt x="1202" y="464"/>
                      <a:pt x="1198" y="439"/>
                      <a:pt x="1200" y="434"/>
                    </a:cubicBezTo>
                    <a:cubicBezTo>
                      <a:pt x="1201" y="429"/>
                      <a:pt x="1207" y="401"/>
                      <a:pt x="1217" y="419"/>
                    </a:cubicBezTo>
                    <a:cubicBezTo>
                      <a:pt x="1228" y="437"/>
                      <a:pt x="1228" y="468"/>
                      <a:pt x="1228" y="468"/>
                    </a:cubicBezTo>
                    <a:cubicBezTo>
                      <a:pt x="1251" y="494"/>
                      <a:pt x="1251" y="494"/>
                      <a:pt x="1251" y="494"/>
                    </a:cubicBezTo>
                    <a:cubicBezTo>
                      <a:pt x="1248" y="529"/>
                      <a:pt x="1248" y="529"/>
                      <a:pt x="1248" y="529"/>
                    </a:cubicBezTo>
                    <a:cubicBezTo>
                      <a:pt x="1265" y="551"/>
                      <a:pt x="1265" y="551"/>
                      <a:pt x="1265" y="551"/>
                    </a:cubicBezTo>
                    <a:cubicBezTo>
                      <a:pt x="1266" y="575"/>
                      <a:pt x="1266" y="575"/>
                      <a:pt x="1266" y="575"/>
                    </a:cubicBezTo>
                    <a:cubicBezTo>
                      <a:pt x="1275" y="624"/>
                      <a:pt x="1275" y="624"/>
                      <a:pt x="1275" y="624"/>
                    </a:cubicBezTo>
                    <a:cubicBezTo>
                      <a:pt x="1285" y="614"/>
                      <a:pt x="1285" y="614"/>
                      <a:pt x="1285" y="614"/>
                    </a:cubicBezTo>
                    <a:cubicBezTo>
                      <a:pt x="1312" y="622"/>
                      <a:pt x="1312" y="622"/>
                      <a:pt x="1312" y="622"/>
                    </a:cubicBezTo>
                    <a:cubicBezTo>
                      <a:pt x="1312" y="622"/>
                      <a:pt x="1314" y="605"/>
                      <a:pt x="1313" y="592"/>
                    </a:cubicBezTo>
                    <a:cubicBezTo>
                      <a:pt x="1312" y="579"/>
                      <a:pt x="1319" y="572"/>
                      <a:pt x="1319" y="572"/>
                    </a:cubicBezTo>
                    <a:cubicBezTo>
                      <a:pt x="1325" y="588"/>
                      <a:pt x="1325" y="588"/>
                      <a:pt x="1325" y="588"/>
                    </a:cubicBezTo>
                    <a:cubicBezTo>
                      <a:pt x="1325" y="588"/>
                      <a:pt x="1342" y="590"/>
                      <a:pt x="1344" y="574"/>
                    </a:cubicBezTo>
                    <a:cubicBezTo>
                      <a:pt x="1345" y="558"/>
                      <a:pt x="1341" y="546"/>
                      <a:pt x="1341" y="546"/>
                    </a:cubicBezTo>
                    <a:cubicBezTo>
                      <a:pt x="1341" y="546"/>
                      <a:pt x="1301" y="514"/>
                      <a:pt x="1303" y="502"/>
                    </a:cubicBezTo>
                    <a:cubicBezTo>
                      <a:pt x="1305" y="490"/>
                      <a:pt x="1324" y="477"/>
                      <a:pt x="1313" y="467"/>
                    </a:cubicBezTo>
                    <a:cubicBezTo>
                      <a:pt x="1301" y="457"/>
                      <a:pt x="1292" y="454"/>
                      <a:pt x="1291" y="446"/>
                    </a:cubicBezTo>
                    <a:cubicBezTo>
                      <a:pt x="1291" y="437"/>
                      <a:pt x="1304" y="418"/>
                      <a:pt x="1290" y="412"/>
                    </a:cubicBezTo>
                    <a:cubicBezTo>
                      <a:pt x="1277" y="407"/>
                      <a:pt x="1257" y="390"/>
                      <a:pt x="1257" y="390"/>
                    </a:cubicBezTo>
                    <a:cubicBezTo>
                      <a:pt x="1257" y="390"/>
                      <a:pt x="1279" y="395"/>
                      <a:pt x="1289" y="385"/>
                    </a:cubicBezTo>
                    <a:cubicBezTo>
                      <a:pt x="1298" y="376"/>
                      <a:pt x="1308" y="354"/>
                      <a:pt x="1308" y="354"/>
                    </a:cubicBezTo>
                    <a:cubicBezTo>
                      <a:pt x="1308" y="354"/>
                      <a:pt x="1347" y="356"/>
                      <a:pt x="1348" y="348"/>
                    </a:cubicBezTo>
                    <a:cubicBezTo>
                      <a:pt x="1349" y="339"/>
                      <a:pt x="1338" y="324"/>
                      <a:pt x="1328" y="323"/>
                    </a:cubicBezTo>
                    <a:cubicBezTo>
                      <a:pt x="1317" y="323"/>
                      <a:pt x="1310" y="341"/>
                      <a:pt x="1310" y="341"/>
                    </a:cubicBezTo>
                    <a:cubicBezTo>
                      <a:pt x="1310" y="341"/>
                      <a:pt x="1281" y="333"/>
                      <a:pt x="1269" y="337"/>
                    </a:cubicBezTo>
                    <a:cubicBezTo>
                      <a:pt x="1258" y="340"/>
                      <a:pt x="1252" y="369"/>
                      <a:pt x="1240" y="370"/>
                    </a:cubicBezTo>
                    <a:cubicBezTo>
                      <a:pt x="1229" y="370"/>
                      <a:pt x="1230" y="350"/>
                      <a:pt x="1213" y="340"/>
                    </a:cubicBezTo>
                    <a:cubicBezTo>
                      <a:pt x="1196" y="330"/>
                      <a:pt x="1188" y="333"/>
                      <a:pt x="1188" y="333"/>
                    </a:cubicBezTo>
                    <a:cubicBezTo>
                      <a:pt x="1188" y="333"/>
                      <a:pt x="1193" y="274"/>
                      <a:pt x="1209" y="273"/>
                    </a:cubicBezTo>
                    <a:cubicBezTo>
                      <a:pt x="1225" y="272"/>
                      <a:pt x="1255" y="283"/>
                      <a:pt x="1269" y="279"/>
                    </a:cubicBezTo>
                    <a:cubicBezTo>
                      <a:pt x="1282" y="276"/>
                      <a:pt x="1273" y="264"/>
                      <a:pt x="1284" y="266"/>
                    </a:cubicBezTo>
                    <a:cubicBezTo>
                      <a:pt x="1296" y="267"/>
                      <a:pt x="1349" y="293"/>
                      <a:pt x="1359" y="294"/>
                    </a:cubicBezTo>
                    <a:cubicBezTo>
                      <a:pt x="1370" y="294"/>
                      <a:pt x="1372" y="285"/>
                      <a:pt x="1379" y="281"/>
                    </a:cubicBezTo>
                    <a:cubicBezTo>
                      <a:pt x="1386" y="277"/>
                      <a:pt x="1399" y="283"/>
                      <a:pt x="1408" y="278"/>
                    </a:cubicBezTo>
                    <a:cubicBezTo>
                      <a:pt x="1417" y="272"/>
                      <a:pt x="1406" y="267"/>
                      <a:pt x="1415" y="258"/>
                    </a:cubicBezTo>
                    <a:cubicBezTo>
                      <a:pt x="1423" y="249"/>
                      <a:pt x="1443" y="240"/>
                      <a:pt x="1443" y="240"/>
                    </a:cubicBezTo>
                    <a:cubicBezTo>
                      <a:pt x="1436" y="220"/>
                      <a:pt x="1436" y="220"/>
                      <a:pt x="1436" y="220"/>
                    </a:cubicBezTo>
                    <a:cubicBezTo>
                      <a:pt x="1384" y="242"/>
                      <a:pt x="1384" y="242"/>
                      <a:pt x="1384" y="242"/>
                    </a:cubicBezTo>
                    <a:cubicBezTo>
                      <a:pt x="1384" y="242"/>
                      <a:pt x="1396" y="255"/>
                      <a:pt x="1381" y="256"/>
                    </a:cubicBezTo>
                    <a:cubicBezTo>
                      <a:pt x="1366" y="257"/>
                      <a:pt x="1353" y="248"/>
                      <a:pt x="1344" y="248"/>
                    </a:cubicBezTo>
                    <a:cubicBezTo>
                      <a:pt x="1336" y="248"/>
                      <a:pt x="1321" y="261"/>
                      <a:pt x="1311" y="259"/>
                    </a:cubicBezTo>
                    <a:cubicBezTo>
                      <a:pt x="1300" y="256"/>
                      <a:pt x="1275" y="244"/>
                      <a:pt x="1268" y="244"/>
                    </a:cubicBezTo>
                    <a:cubicBezTo>
                      <a:pt x="1261" y="244"/>
                      <a:pt x="1245" y="244"/>
                      <a:pt x="1245" y="244"/>
                    </a:cubicBezTo>
                    <a:cubicBezTo>
                      <a:pt x="1253" y="232"/>
                      <a:pt x="1253" y="232"/>
                      <a:pt x="1253" y="232"/>
                    </a:cubicBezTo>
                    <a:cubicBezTo>
                      <a:pt x="1253" y="232"/>
                      <a:pt x="1226" y="225"/>
                      <a:pt x="1223" y="228"/>
                    </a:cubicBezTo>
                    <a:cubicBezTo>
                      <a:pt x="1219" y="232"/>
                      <a:pt x="1224" y="249"/>
                      <a:pt x="1212" y="256"/>
                    </a:cubicBezTo>
                    <a:cubicBezTo>
                      <a:pt x="1201" y="263"/>
                      <a:pt x="1179" y="261"/>
                      <a:pt x="1179" y="267"/>
                    </a:cubicBezTo>
                    <a:cubicBezTo>
                      <a:pt x="1179" y="273"/>
                      <a:pt x="1178" y="287"/>
                      <a:pt x="1178" y="287"/>
                    </a:cubicBezTo>
                    <a:cubicBezTo>
                      <a:pt x="1164" y="289"/>
                      <a:pt x="1164" y="289"/>
                      <a:pt x="1164" y="289"/>
                    </a:cubicBezTo>
                    <a:cubicBezTo>
                      <a:pt x="1174" y="336"/>
                      <a:pt x="1174" y="336"/>
                      <a:pt x="1174" y="336"/>
                    </a:cubicBezTo>
                    <a:cubicBezTo>
                      <a:pt x="1164" y="335"/>
                      <a:pt x="1164" y="335"/>
                      <a:pt x="1164" y="335"/>
                    </a:cubicBezTo>
                    <a:cubicBezTo>
                      <a:pt x="1164" y="335"/>
                      <a:pt x="1147" y="360"/>
                      <a:pt x="1145" y="370"/>
                    </a:cubicBezTo>
                    <a:close/>
                    <a:moveTo>
                      <a:pt x="1328" y="387"/>
                    </a:moveTo>
                    <a:cubicBezTo>
                      <a:pt x="1328" y="400"/>
                      <a:pt x="1328" y="400"/>
                      <a:pt x="1328" y="400"/>
                    </a:cubicBezTo>
                    <a:cubicBezTo>
                      <a:pt x="1328" y="400"/>
                      <a:pt x="1343" y="412"/>
                      <a:pt x="1350" y="395"/>
                    </a:cubicBezTo>
                    <a:cubicBezTo>
                      <a:pt x="1358" y="379"/>
                      <a:pt x="1328" y="387"/>
                      <a:pt x="1328" y="387"/>
                    </a:cubicBezTo>
                    <a:close/>
                    <a:moveTo>
                      <a:pt x="1127" y="743"/>
                    </a:moveTo>
                    <a:cubicBezTo>
                      <a:pt x="1118" y="740"/>
                      <a:pt x="1111" y="746"/>
                      <a:pt x="1111" y="746"/>
                    </a:cubicBezTo>
                    <a:cubicBezTo>
                      <a:pt x="1080" y="739"/>
                      <a:pt x="1080" y="739"/>
                      <a:pt x="1080" y="739"/>
                    </a:cubicBezTo>
                    <a:cubicBezTo>
                      <a:pt x="1099" y="766"/>
                      <a:pt x="1099" y="766"/>
                      <a:pt x="1099" y="766"/>
                    </a:cubicBezTo>
                    <a:cubicBezTo>
                      <a:pt x="1099" y="766"/>
                      <a:pt x="1126" y="793"/>
                      <a:pt x="1132" y="775"/>
                    </a:cubicBezTo>
                    <a:cubicBezTo>
                      <a:pt x="1137" y="758"/>
                      <a:pt x="1136" y="746"/>
                      <a:pt x="1127" y="743"/>
                    </a:cubicBezTo>
                    <a:close/>
                    <a:moveTo>
                      <a:pt x="1400" y="740"/>
                    </a:moveTo>
                    <a:cubicBezTo>
                      <a:pt x="1379" y="754"/>
                      <a:pt x="1379" y="754"/>
                      <a:pt x="1379" y="754"/>
                    </a:cubicBezTo>
                    <a:cubicBezTo>
                      <a:pt x="1400" y="759"/>
                      <a:pt x="1400" y="759"/>
                      <a:pt x="1400" y="759"/>
                    </a:cubicBezTo>
                    <a:lnTo>
                      <a:pt x="1400" y="740"/>
                    </a:lnTo>
                    <a:close/>
                    <a:moveTo>
                      <a:pt x="327" y="200"/>
                    </a:moveTo>
                    <a:cubicBezTo>
                      <a:pt x="315" y="190"/>
                      <a:pt x="304" y="196"/>
                      <a:pt x="310" y="212"/>
                    </a:cubicBezTo>
                    <a:cubicBezTo>
                      <a:pt x="314" y="226"/>
                      <a:pt x="339" y="209"/>
                      <a:pt x="327" y="200"/>
                    </a:cubicBezTo>
                    <a:close/>
                    <a:moveTo>
                      <a:pt x="1569" y="393"/>
                    </a:moveTo>
                    <a:cubicBezTo>
                      <a:pt x="1561" y="383"/>
                      <a:pt x="1542" y="370"/>
                      <a:pt x="1542" y="370"/>
                    </a:cubicBezTo>
                    <a:cubicBezTo>
                      <a:pt x="1540" y="400"/>
                      <a:pt x="1540" y="400"/>
                      <a:pt x="1540" y="400"/>
                    </a:cubicBezTo>
                    <a:cubicBezTo>
                      <a:pt x="1552" y="408"/>
                      <a:pt x="1578" y="404"/>
                      <a:pt x="1569" y="393"/>
                    </a:cubicBezTo>
                    <a:close/>
                    <a:moveTo>
                      <a:pt x="1543" y="318"/>
                    </a:moveTo>
                    <a:cubicBezTo>
                      <a:pt x="1552" y="325"/>
                      <a:pt x="1590" y="359"/>
                      <a:pt x="1599" y="356"/>
                    </a:cubicBezTo>
                    <a:cubicBezTo>
                      <a:pt x="1608" y="353"/>
                      <a:pt x="1598" y="340"/>
                      <a:pt x="1587" y="334"/>
                    </a:cubicBezTo>
                    <a:cubicBezTo>
                      <a:pt x="1577" y="328"/>
                      <a:pt x="1571" y="316"/>
                      <a:pt x="1581" y="306"/>
                    </a:cubicBezTo>
                    <a:cubicBezTo>
                      <a:pt x="1592" y="296"/>
                      <a:pt x="1611" y="306"/>
                      <a:pt x="1611" y="306"/>
                    </a:cubicBezTo>
                    <a:cubicBezTo>
                      <a:pt x="1620" y="299"/>
                      <a:pt x="1620" y="299"/>
                      <a:pt x="1620" y="299"/>
                    </a:cubicBezTo>
                    <a:cubicBezTo>
                      <a:pt x="1603" y="288"/>
                      <a:pt x="1603" y="288"/>
                      <a:pt x="1603" y="288"/>
                    </a:cubicBezTo>
                    <a:cubicBezTo>
                      <a:pt x="1603" y="288"/>
                      <a:pt x="1617" y="281"/>
                      <a:pt x="1620" y="269"/>
                    </a:cubicBezTo>
                    <a:cubicBezTo>
                      <a:pt x="1623" y="258"/>
                      <a:pt x="1608" y="250"/>
                      <a:pt x="1598" y="249"/>
                    </a:cubicBezTo>
                    <a:cubicBezTo>
                      <a:pt x="1587" y="247"/>
                      <a:pt x="1577" y="274"/>
                      <a:pt x="1565" y="275"/>
                    </a:cubicBezTo>
                    <a:cubicBezTo>
                      <a:pt x="1554" y="277"/>
                      <a:pt x="1557" y="250"/>
                      <a:pt x="1557" y="250"/>
                    </a:cubicBezTo>
                    <a:cubicBezTo>
                      <a:pt x="1557" y="250"/>
                      <a:pt x="1567" y="237"/>
                      <a:pt x="1570" y="227"/>
                    </a:cubicBezTo>
                    <a:cubicBezTo>
                      <a:pt x="1573" y="216"/>
                      <a:pt x="1567" y="211"/>
                      <a:pt x="1567" y="211"/>
                    </a:cubicBezTo>
                    <a:cubicBezTo>
                      <a:pt x="1576" y="184"/>
                      <a:pt x="1576" y="184"/>
                      <a:pt x="1576" y="184"/>
                    </a:cubicBezTo>
                    <a:cubicBezTo>
                      <a:pt x="1548" y="211"/>
                      <a:pt x="1548" y="211"/>
                      <a:pt x="1548" y="211"/>
                    </a:cubicBezTo>
                    <a:cubicBezTo>
                      <a:pt x="1548" y="230"/>
                      <a:pt x="1548" y="230"/>
                      <a:pt x="1548" y="230"/>
                    </a:cubicBezTo>
                    <a:cubicBezTo>
                      <a:pt x="1548" y="230"/>
                      <a:pt x="1525" y="240"/>
                      <a:pt x="1527" y="265"/>
                    </a:cubicBezTo>
                    <a:cubicBezTo>
                      <a:pt x="1529" y="281"/>
                      <a:pt x="1540" y="284"/>
                      <a:pt x="1543" y="293"/>
                    </a:cubicBezTo>
                    <a:cubicBezTo>
                      <a:pt x="1546" y="302"/>
                      <a:pt x="1535" y="310"/>
                      <a:pt x="1543" y="318"/>
                    </a:cubicBezTo>
                    <a:close/>
                    <a:moveTo>
                      <a:pt x="1505" y="474"/>
                    </a:moveTo>
                    <a:cubicBezTo>
                      <a:pt x="1496" y="464"/>
                      <a:pt x="1496" y="464"/>
                      <a:pt x="1496" y="464"/>
                    </a:cubicBezTo>
                    <a:cubicBezTo>
                      <a:pt x="1482" y="475"/>
                      <a:pt x="1482" y="475"/>
                      <a:pt x="1482" y="475"/>
                    </a:cubicBezTo>
                    <a:cubicBezTo>
                      <a:pt x="1482" y="475"/>
                      <a:pt x="1475" y="494"/>
                      <a:pt x="1489" y="503"/>
                    </a:cubicBezTo>
                    <a:cubicBezTo>
                      <a:pt x="1502" y="513"/>
                      <a:pt x="1521" y="509"/>
                      <a:pt x="1521" y="509"/>
                    </a:cubicBezTo>
                    <a:cubicBezTo>
                      <a:pt x="1529" y="498"/>
                      <a:pt x="1517" y="471"/>
                      <a:pt x="1517" y="471"/>
                    </a:cubicBezTo>
                    <a:lnTo>
                      <a:pt x="1505" y="474"/>
                    </a:lnTo>
                    <a:close/>
                    <a:moveTo>
                      <a:pt x="1437" y="740"/>
                    </a:moveTo>
                    <a:cubicBezTo>
                      <a:pt x="1487" y="728"/>
                      <a:pt x="1487" y="728"/>
                      <a:pt x="1487" y="728"/>
                    </a:cubicBezTo>
                    <a:cubicBezTo>
                      <a:pt x="1449" y="718"/>
                      <a:pt x="1449" y="718"/>
                      <a:pt x="1449" y="718"/>
                    </a:cubicBezTo>
                    <a:lnTo>
                      <a:pt x="1437" y="740"/>
                    </a:lnTo>
                    <a:close/>
                    <a:moveTo>
                      <a:pt x="1700" y="502"/>
                    </a:moveTo>
                    <a:cubicBezTo>
                      <a:pt x="1686" y="490"/>
                      <a:pt x="1686" y="490"/>
                      <a:pt x="1686" y="490"/>
                    </a:cubicBezTo>
                    <a:cubicBezTo>
                      <a:pt x="1687" y="479"/>
                      <a:pt x="1687" y="479"/>
                      <a:pt x="1687" y="479"/>
                    </a:cubicBezTo>
                    <a:cubicBezTo>
                      <a:pt x="1687" y="479"/>
                      <a:pt x="1681" y="458"/>
                      <a:pt x="1634" y="448"/>
                    </a:cubicBezTo>
                    <a:cubicBezTo>
                      <a:pt x="1618" y="444"/>
                      <a:pt x="1608" y="454"/>
                      <a:pt x="1597" y="459"/>
                    </a:cubicBezTo>
                    <a:cubicBezTo>
                      <a:pt x="1591" y="461"/>
                      <a:pt x="1583" y="457"/>
                      <a:pt x="1579" y="460"/>
                    </a:cubicBezTo>
                    <a:cubicBezTo>
                      <a:pt x="1566" y="468"/>
                      <a:pt x="1562" y="484"/>
                      <a:pt x="1566" y="487"/>
                    </a:cubicBezTo>
                    <a:cubicBezTo>
                      <a:pt x="1573" y="493"/>
                      <a:pt x="1580" y="479"/>
                      <a:pt x="1580" y="479"/>
                    </a:cubicBezTo>
                    <a:cubicBezTo>
                      <a:pt x="1580" y="479"/>
                      <a:pt x="1580" y="495"/>
                      <a:pt x="1591" y="497"/>
                    </a:cubicBezTo>
                    <a:cubicBezTo>
                      <a:pt x="1602" y="498"/>
                      <a:pt x="1604" y="478"/>
                      <a:pt x="1604" y="478"/>
                    </a:cubicBezTo>
                    <a:cubicBezTo>
                      <a:pt x="1604" y="478"/>
                      <a:pt x="1612" y="489"/>
                      <a:pt x="1619" y="489"/>
                    </a:cubicBezTo>
                    <a:cubicBezTo>
                      <a:pt x="1626" y="489"/>
                      <a:pt x="1644" y="474"/>
                      <a:pt x="1644" y="474"/>
                    </a:cubicBezTo>
                    <a:cubicBezTo>
                      <a:pt x="1654" y="509"/>
                      <a:pt x="1654" y="509"/>
                      <a:pt x="1654" y="509"/>
                    </a:cubicBezTo>
                    <a:cubicBezTo>
                      <a:pt x="1673" y="495"/>
                      <a:pt x="1673" y="495"/>
                      <a:pt x="1673" y="495"/>
                    </a:cubicBezTo>
                    <a:cubicBezTo>
                      <a:pt x="1695" y="519"/>
                      <a:pt x="1695" y="519"/>
                      <a:pt x="1695" y="519"/>
                    </a:cubicBezTo>
                    <a:lnTo>
                      <a:pt x="1700" y="502"/>
                    </a:lnTo>
                    <a:close/>
                    <a:moveTo>
                      <a:pt x="2179" y="454"/>
                    </a:moveTo>
                    <a:cubicBezTo>
                      <a:pt x="2153" y="435"/>
                      <a:pt x="2153" y="435"/>
                      <a:pt x="2153" y="435"/>
                    </a:cubicBezTo>
                    <a:cubicBezTo>
                      <a:pt x="2153" y="435"/>
                      <a:pt x="2134" y="437"/>
                      <a:pt x="2124" y="437"/>
                    </a:cubicBezTo>
                    <a:cubicBezTo>
                      <a:pt x="2113" y="437"/>
                      <a:pt x="2045" y="394"/>
                      <a:pt x="2032" y="390"/>
                    </a:cubicBezTo>
                    <a:cubicBezTo>
                      <a:pt x="2019" y="386"/>
                      <a:pt x="1998" y="405"/>
                      <a:pt x="1998" y="405"/>
                    </a:cubicBezTo>
                    <a:cubicBezTo>
                      <a:pt x="2007" y="423"/>
                      <a:pt x="2007" y="423"/>
                      <a:pt x="2007" y="423"/>
                    </a:cubicBezTo>
                    <a:cubicBezTo>
                      <a:pt x="1956" y="428"/>
                      <a:pt x="1956" y="428"/>
                      <a:pt x="1956" y="428"/>
                    </a:cubicBezTo>
                    <a:cubicBezTo>
                      <a:pt x="1960" y="446"/>
                      <a:pt x="1960" y="446"/>
                      <a:pt x="1960" y="446"/>
                    </a:cubicBezTo>
                    <a:cubicBezTo>
                      <a:pt x="1960" y="446"/>
                      <a:pt x="1950" y="477"/>
                      <a:pt x="1913" y="484"/>
                    </a:cubicBezTo>
                    <a:cubicBezTo>
                      <a:pt x="1876" y="492"/>
                      <a:pt x="1886" y="443"/>
                      <a:pt x="1880" y="443"/>
                    </a:cubicBezTo>
                    <a:cubicBezTo>
                      <a:pt x="1875" y="443"/>
                      <a:pt x="1869" y="465"/>
                      <a:pt x="1869" y="465"/>
                    </a:cubicBezTo>
                    <a:cubicBezTo>
                      <a:pt x="1869" y="465"/>
                      <a:pt x="1861" y="448"/>
                      <a:pt x="1861" y="439"/>
                    </a:cubicBezTo>
                    <a:cubicBezTo>
                      <a:pt x="1861" y="429"/>
                      <a:pt x="1862" y="402"/>
                      <a:pt x="1859" y="385"/>
                    </a:cubicBezTo>
                    <a:cubicBezTo>
                      <a:pt x="1857" y="368"/>
                      <a:pt x="1846" y="350"/>
                      <a:pt x="1846" y="350"/>
                    </a:cubicBezTo>
                    <a:cubicBezTo>
                      <a:pt x="1820" y="350"/>
                      <a:pt x="1820" y="350"/>
                      <a:pt x="1820" y="350"/>
                    </a:cubicBezTo>
                    <a:cubicBezTo>
                      <a:pt x="1820" y="350"/>
                      <a:pt x="1799" y="326"/>
                      <a:pt x="1781" y="326"/>
                    </a:cubicBezTo>
                    <a:cubicBezTo>
                      <a:pt x="1763" y="326"/>
                      <a:pt x="1744" y="351"/>
                      <a:pt x="1744" y="351"/>
                    </a:cubicBezTo>
                    <a:cubicBezTo>
                      <a:pt x="1728" y="355"/>
                      <a:pt x="1728" y="355"/>
                      <a:pt x="1728" y="355"/>
                    </a:cubicBezTo>
                    <a:cubicBezTo>
                      <a:pt x="1723" y="367"/>
                      <a:pt x="1723" y="367"/>
                      <a:pt x="1723" y="367"/>
                    </a:cubicBezTo>
                    <a:cubicBezTo>
                      <a:pt x="1711" y="373"/>
                      <a:pt x="1711" y="373"/>
                      <a:pt x="1711" y="373"/>
                    </a:cubicBezTo>
                    <a:cubicBezTo>
                      <a:pt x="1711" y="364"/>
                      <a:pt x="1711" y="364"/>
                      <a:pt x="1711" y="364"/>
                    </a:cubicBezTo>
                    <a:cubicBezTo>
                      <a:pt x="1711" y="364"/>
                      <a:pt x="1704" y="352"/>
                      <a:pt x="1693" y="356"/>
                    </a:cubicBezTo>
                    <a:cubicBezTo>
                      <a:pt x="1693" y="356"/>
                      <a:pt x="1693" y="369"/>
                      <a:pt x="1702" y="382"/>
                    </a:cubicBezTo>
                    <a:cubicBezTo>
                      <a:pt x="1711" y="395"/>
                      <a:pt x="1732" y="388"/>
                      <a:pt x="1749" y="393"/>
                    </a:cubicBezTo>
                    <a:cubicBezTo>
                      <a:pt x="1766" y="398"/>
                      <a:pt x="1751" y="406"/>
                      <a:pt x="1760" y="422"/>
                    </a:cubicBezTo>
                    <a:cubicBezTo>
                      <a:pt x="1769" y="437"/>
                      <a:pt x="1799" y="424"/>
                      <a:pt x="1821" y="424"/>
                    </a:cubicBezTo>
                    <a:cubicBezTo>
                      <a:pt x="1844" y="424"/>
                      <a:pt x="1845" y="429"/>
                      <a:pt x="1845" y="440"/>
                    </a:cubicBezTo>
                    <a:cubicBezTo>
                      <a:pt x="1845" y="450"/>
                      <a:pt x="1819" y="440"/>
                      <a:pt x="1811" y="441"/>
                    </a:cubicBezTo>
                    <a:cubicBezTo>
                      <a:pt x="1803" y="443"/>
                      <a:pt x="1785" y="454"/>
                      <a:pt x="1785" y="454"/>
                    </a:cubicBezTo>
                    <a:cubicBezTo>
                      <a:pt x="1785" y="454"/>
                      <a:pt x="1757" y="454"/>
                      <a:pt x="1751" y="461"/>
                    </a:cubicBezTo>
                    <a:cubicBezTo>
                      <a:pt x="1744" y="467"/>
                      <a:pt x="1774" y="474"/>
                      <a:pt x="1781" y="478"/>
                    </a:cubicBezTo>
                    <a:cubicBezTo>
                      <a:pt x="1787" y="482"/>
                      <a:pt x="1797" y="498"/>
                      <a:pt x="1797" y="498"/>
                    </a:cubicBezTo>
                    <a:cubicBezTo>
                      <a:pt x="1797" y="498"/>
                      <a:pt x="1781" y="517"/>
                      <a:pt x="1790" y="530"/>
                    </a:cubicBezTo>
                    <a:cubicBezTo>
                      <a:pt x="1799" y="543"/>
                      <a:pt x="1819" y="508"/>
                      <a:pt x="1819" y="504"/>
                    </a:cubicBezTo>
                    <a:cubicBezTo>
                      <a:pt x="1819" y="500"/>
                      <a:pt x="1838" y="471"/>
                      <a:pt x="1838" y="471"/>
                    </a:cubicBezTo>
                    <a:cubicBezTo>
                      <a:pt x="1836" y="496"/>
                      <a:pt x="1836" y="496"/>
                      <a:pt x="1836" y="496"/>
                    </a:cubicBezTo>
                    <a:cubicBezTo>
                      <a:pt x="1836" y="496"/>
                      <a:pt x="1849" y="509"/>
                      <a:pt x="1859" y="518"/>
                    </a:cubicBezTo>
                    <a:cubicBezTo>
                      <a:pt x="1870" y="528"/>
                      <a:pt x="1891" y="520"/>
                      <a:pt x="1891" y="520"/>
                    </a:cubicBezTo>
                    <a:cubicBezTo>
                      <a:pt x="1882" y="529"/>
                      <a:pt x="1882" y="529"/>
                      <a:pt x="1882" y="529"/>
                    </a:cubicBezTo>
                    <a:cubicBezTo>
                      <a:pt x="1903" y="549"/>
                      <a:pt x="1903" y="549"/>
                      <a:pt x="1903" y="549"/>
                    </a:cubicBezTo>
                    <a:cubicBezTo>
                      <a:pt x="1941" y="550"/>
                      <a:pt x="1941" y="550"/>
                      <a:pt x="1941" y="550"/>
                    </a:cubicBezTo>
                    <a:cubicBezTo>
                      <a:pt x="1964" y="567"/>
                      <a:pt x="1964" y="567"/>
                      <a:pt x="1964" y="567"/>
                    </a:cubicBezTo>
                    <a:cubicBezTo>
                      <a:pt x="1964" y="567"/>
                      <a:pt x="2006" y="581"/>
                      <a:pt x="2030" y="598"/>
                    </a:cubicBezTo>
                    <a:cubicBezTo>
                      <a:pt x="2053" y="615"/>
                      <a:pt x="2048" y="621"/>
                      <a:pt x="2049" y="640"/>
                    </a:cubicBezTo>
                    <a:cubicBezTo>
                      <a:pt x="2051" y="660"/>
                      <a:pt x="2073" y="669"/>
                      <a:pt x="2073" y="669"/>
                    </a:cubicBezTo>
                    <a:cubicBezTo>
                      <a:pt x="2073" y="669"/>
                      <a:pt x="2056" y="672"/>
                      <a:pt x="2056" y="681"/>
                    </a:cubicBezTo>
                    <a:cubicBezTo>
                      <a:pt x="2056" y="690"/>
                      <a:pt x="2082" y="691"/>
                      <a:pt x="2082" y="691"/>
                    </a:cubicBezTo>
                    <a:cubicBezTo>
                      <a:pt x="2066" y="697"/>
                      <a:pt x="2066" y="697"/>
                      <a:pt x="2066" y="697"/>
                    </a:cubicBezTo>
                    <a:cubicBezTo>
                      <a:pt x="2067" y="705"/>
                      <a:pt x="2067" y="705"/>
                      <a:pt x="2067" y="705"/>
                    </a:cubicBezTo>
                    <a:cubicBezTo>
                      <a:pt x="2072" y="708"/>
                      <a:pt x="2072" y="708"/>
                      <a:pt x="2072" y="708"/>
                    </a:cubicBezTo>
                    <a:cubicBezTo>
                      <a:pt x="2077" y="729"/>
                      <a:pt x="2077" y="729"/>
                      <a:pt x="2077" y="729"/>
                    </a:cubicBezTo>
                    <a:cubicBezTo>
                      <a:pt x="2067" y="750"/>
                      <a:pt x="2067" y="750"/>
                      <a:pt x="2067" y="750"/>
                    </a:cubicBezTo>
                    <a:cubicBezTo>
                      <a:pt x="2073" y="749"/>
                      <a:pt x="2078" y="748"/>
                      <a:pt x="2081" y="749"/>
                    </a:cubicBezTo>
                    <a:cubicBezTo>
                      <a:pt x="2086" y="752"/>
                      <a:pt x="2120" y="737"/>
                      <a:pt x="2120" y="737"/>
                    </a:cubicBezTo>
                    <a:cubicBezTo>
                      <a:pt x="2120" y="755"/>
                      <a:pt x="2120" y="755"/>
                      <a:pt x="2120" y="755"/>
                    </a:cubicBezTo>
                    <a:cubicBezTo>
                      <a:pt x="2120" y="755"/>
                      <a:pt x="2147" y="788"/>
                      <a:pt x="2159" y="797"/>
                    </a:cubicBezTo>
                    <a:cubicBezTo>
                      <a:pt x="2161" y="798"/>
                      <a:pt x="2162" y="799"/>
                      <a:pt x="2164" y="800"/>
                    </a:cubicBezTo>
                    <a:cubicBezTo>
                      <a:pt x="2166" y="768"/>
                      <a:pt x="2166" y="768"/>
                      <a:pt x="2166" y="768"/>
                    </a:cubicBezTo>
                    <a:cubicBezTo>
                      <a:pt x="2162" y="752"/>
                      <a:pt x="2162" y="752"/>
                      <a:pt x="2162" y="752"/>
                    </a:cubicBezTo>
                    <a:cubicBezTo>
                      <a:pt x="2162" y="752"/>
                      <a:pt x="2166" y="733"/>
                      <a:pt x="2168" y="726"/>
                    </a:cubicBezTo>
                    <a:cubicBezTo>
                      <a:pt x="2170" y="718"/>
                      <a:pt x="2173" y="681"/>
                      <a:pt x="2173" y="681"/>
                    </a:cubicBezTo>
                    <a:cubicBezTo>
                      <a:pt x="2173" y="681"/>
                      <a:pt x="2169" y="683"/>
                      <a:pt x="2158" y="676"/>
                    </a:cubicBezTo>
                    <a:cubicBezTo>
                      <a:pt x="2147" y="670"/>
                      <a:pt x="2174" y="652"/>
                      <a:pt x="2174" y="652"/>
                    </a:cubicBezTo>
                    <a:cubicBezTo>
                      <a:pt x="2174" y="652"/>
                      <a:pt x="2173" y="626"/>
                      <a:pt x="2171" y="611"/>
                    </a:cubicBezTo>
                    <a:cubicBezTo>
                      <a:pt x="2169" y="596"/>
                      <a:pt x="2177" y="574"/>
                      <a:pt x="2177" y="554"/>
                    </a:cubicBezTo>
                    <a:cubicBezTo>
                      <a:pt x="2177" y="538"/>
                      <a:pt x="2179" y="474"/>
                      <a:pt x="2179" y="454"/>
                    </a:cubicBezTo>
                    <a:close/>
                    <a:moveTo>
                      <a:pt x="228" y="446"/>
                    </a:moveTo>
                    <a:cubicBezTo>
                      <a:pt x="220" y="453"/>
                      <a:pt x="238" y="462"/>
                      <a:pt x="238" y="462"/>
                    </a:cubicBezTo>
                    <a:cubicBezTo>
                      <a:pt x="238" y="462"/>
                      <a:pt x="250" y="486"/>
                      <a:pt x="258" y="478"/>
                    </a:cubicBezTo>
                    <a:cubicBezTo>
                      <a:pt x="266" y="470"/>
                      <a:pt x="234" y="442"/>
                      <a:pt x="228" y="446"/>
                    </a:cubicBezTo>
                    <a:close/>
                    <a:moveTo>
                      <a:pt x="1691" y="739"/>
                    </a:moveTo>
                    <a:cubicBezTo>
                      <a:pt x="1701" y="745"/>
                      <a:pt x="1701" y="745"/>
                      <a:pt x="1701" y="745"/>
                    </a:cubicBezTo>
                    <a:cubicBezTo>
                      <a:pt x="1720" y="730"/>
                      <a:pt x="1720" y="730"/>
                      <a:pt x="1720" y="730"/>
                    </a:cubicBezTo>
                    <a:cubicBezTo>
                      <a:pt x="1720" y="730"/>
                      <a:pt x="1742" y="738"/>
                      <a:pt x="1742" y="716"/>
                    </a:cubicBezTo>
                    <a:cubicBezTo>
                      <a:pt x="1742" y="694"/>
                      <a:pt x="1691" y="720"/>
                      <a:pt x="1691" y="739"/>
                    </a:cubicBezTo>
                    <a:close/>
                    <a:moveTo>
                      <a:pt x="2068" y="714"/>
                    </a:moveTo>
                    <a:cubicBezTo>
                      <a:pt x="2067" y="713"/>
                      <a:pt x="2067" y="713"/>
                      <a:pt x="2067" y="713"/>
                    </a:cubicBezTo>
                    <a:cubicBezTo>
                      <a:pt x="2065" y="710"/>
                      <a:pt x="2056" y="702"/>
                      <a:pt x="2037" y="711"/>
                    </a:cubicBezTo>
                    <a:cubicBezTo>
                      <a:pt x="2015" y="721"/>
                      <a:pt x="2011" y="759"/>
                      <a:pt x="2011" y="759"/>
                    </a:cubicBezTo>
                    <a:cubicBezTo>
                      <a:pt x="2053" y="754"/>
                      <a:pt x="2053" y="754"/>
                      <a:pt x="2053" y="754"/>
                    </a:cubicBezTo>
                    <a:cubicBezTo>
                      <a:pt x="2053" y="754"/>
                      <a:pt x="2059" y="752"/>
                      <a:pt x="2066" y="750"/>
                    </a:cubicBezTo>
                    <a:cubicBezTo>
                      <a:pt x="2072" y="728"/>
                      <a:pt x="2072" y="728"/>
                      <a:pt x="2072" y="728"/>
                    </a:cubicBezTo>
                    <a:lnTo>
                      <a:pt x="2068" y="714"/>
                    </a:lnTo>
                    <a:close/>
                    <a:moveTo>
                      <a:pt x="1857" y="631"/>
                    </a:moveTo>
                    <a:cubicBezTo>
                      <a:pt x="1847" y="641"/>
                      <a:pt x="1847" y="641"/>
                      <a:pt x="1847" y="641"/>
                    </a:cubicBezTo>
                    <a:cubicBezTo>
                      <a:pt x="1849" y="676"/>
                      <a:pt x="1849" y="676"/>
                      <a:pt x="1849" y="676"/>
                    </a:cubicBezTo>
                    <a:cubicBezTo>
                      <a:pt x="1860" y="679"/>
                      <a:pt x="1860" y="679"/>
                      <a:pt x="1860" y="679"/>
                    </a:cubicBezTo>
                    <a:cubicBezTo>
                      <a:pt x="1859" y="666"/>
                      <a:pt x="1859" y="666"/>
                      <a:pt x="1859" y="666"/>
                    </a:cubicBezTo>
                    <a:cubicBezTo>
                      <a:pt x="1866" y="663"/>
                      <a:pt x="1866" y="663"/>
                      <a:pt x="1866" y="663"/>
                    </a:cubicBezTo>
                    <a:cubicBezTo>
                      <a:pt x="1865" y="648"/>
                      <a:pt x="1865" y="648"/>
                      <a:pt x="1865" y="648"/>
                    </a:cubicBezTo>
                    <a:cubicBezTo>
                      <a:pt x="1856" y="648"/>
                      <a:pt x="1856" y="648"/>
                      <a:pt x="1856" y="648"/>
                    </a:cubicBezTo>
                    <a:cubicBezTo>
                      <a:pt x="1868" y="628"/>
                      <a:pt x="1868" y="628"/>
                      <a:pt x="1868" y="628"/>
                    </a:cubicBezTo>
                    <a:cubicBezTo>
                      <a:pt x="1881" y="606"/>
                      <a:pt x="1881" y="606"/>
                      <a:pt x="1881" y="606"/>
                    </a:cubicBezTo>
                    <a:cubicBezTo>
                      <a:pt x="1862" y="610"/>
                      <a:pt x="1862" y="610"/>
                      <a:pt x="1862" y="610"/>
                    </a:cubicBezTo>
                    <a:lnTo>
                      <a:pt x="1857" y="631"/>
                    </a:lnTo>
                    <a:close/>
                    <a:moveTo>
                      <a:pt x="1427" y="403"/>
                    </a:moveTo>
                    <a:cubicBezTo>
                      <a:pt x="1427" y="403"/>
                      <a:pt x="1405" y="391"/>
                      <a:pt x="1398" y="394"/>
                    </a:cubicBezTo>
                    <a:cubicBezTo>
                      <a:pt x="1392" y="397"/>
                      <a:pt x="1389" y="406"/>
                      <a:pt x="1389" y="406"/>
                    </a:cubicBezTo>
                    <a:cubicBezTo>
                      <a:pt x="1396" y="420"/>
                      <a:pt x="1427" y="415"/>
                      <a:pt x="1427" y="415"/>
                    </a:cubicBezTo>
                    <a:cubicBezTo>
                      <a:pt x="1480" y="405"/>
                      <a:pt x="1480" y="405"/>
                      <a:pt x="1480" y="405"/>
                    </a:cubicBezTo>
                    <a:lnTo>
                      <a:pt x="1427" y="403"/>
                    </a:lnTo>
                    <a:close/>
                    <a:moveTo>
                      <a:pt x="879" y="696"/>
                    </a:moveTo>
                    <a:cubicBezTo>
                      <a:pt x="917" y="669"/>
                      <a:pt x="917" y="669"/>
                      <a:pt x="917" y="669"/>
                    </a:cubicBezTo>
                    <a:cubicBezTo>
                      <a:pt x="914" y="663"/>
                      <a:pt x="914" y="663"/>
                      <a:pt x="914" y="663"/>
                    </a:cubicBezTo>
                    <a:cubicBezTo>
                      <a:pt x="914" y="663"/>
                      <a:pt x="864" y="667"/>
                      <a:pt x="863" y="677"/>
                    </a:cubicBezTo>
                    <a:cubicBezTo>
                      <a:pt x="858" y="702"/>
                      <a:pt x="879" y="696"/>
                      <a:pt x="879" y="696"/>
                    </a:cubicBezTo>
                    <a:close/>
                    <a:moveTo>
                      <a:pt x="959" y="747"/>
                    </a:moveTo>
                    <a:cubicBezTo>
                      <a:pt x="949" y="747"/>
                      <a:pt x="933" y="747"/>
                      <a:pt x="933" y="747"/>
                    </a:cubicBezTo>
                    <a:cubicBezTo>
                      <a:pt x="930" y="766"/>
                      <a:pt x="930" y="766"/>
                      <a:pt x="930" y="766"/>
                    </a:cubicBezTo>
                    <a:cubicBezTo>
                      <a:pt x="930" y="766"/>
                      <a:pt x="940" y="794"/>
                      <a:pt x="953" y="783"/>
                    </a:cubicBezTo>
                    <a:cubicBezTo>
                      <a:pt x="966" y="773"/>
                      <a:pt x="969" y="747"/>
                      <a:pt x="959" y="747"/>
                    </a:cubicBezTo>
                    <a:close/>
                    <a:moveTo>
                      <a:pt x="475" y="622"/>
                    </a:moveTo>
                    <a:cubicBezTo>
                      <a:pt x="480" y="617"/>
                      <a:pt x="480" y="602"/>
                      <a:pt x="480" y="602"/>
                    </a:cubicBezTo>
                    <a:cubicBezTo>
                      <a:pt x="499" y="620"/>
                      <a:pt x="499" y="620"/>
                      <a:pt x="499" y="620"/>
                    </a:cubicBezTo>
                    <a:cubicBezTo>
                      <a:pt x="499" y="620"/>
                      <a:pt x="507" y="597"/>
                      <a:pt x="507" y="581"/>
                    </a:cubicBezTo>
                    <a:cubicBezTo>
                      <a:pt x="507" y="565"/>
                      <a:pt x="516" y="521"/>
                      <a:pt x="516" y="521"/>
                    </a:cubicBezTo>
                    <a:cubicBezTo>
                      <a:pt x="516" y="521"/>
                      <a:pt x="507" y="516"/>
                      <a:pt x="507" y="506"/>
                    </a:cubicBezTo>
                    <a:cubicBezTo>
                      <a:pt x="507" y="497"/>
                      <a:pt x="526" y="482"/>
                      <a:pt x="520" y="477"/>
                    </a:cubicBezTo>
                    <a:cubicBezTo>
                      <a:pt x="515" y="472"/>
                      <a:pt x="510" y="468"/>
                      <a:pt x="510" y="468"/>
                    </a:cubicBezTo>
                    <a:cubicBezTo>
                      <a:pt x="502" y="437"/>
                      <a:pt x="502" y="437"/>
                      <a:pt x="502" y="437"/>
                    </a:cubicBezTo>
                    <a:cubicBezTo>
                      <a:pt x="474" y="438"/>
                      <a:pt x="474" y="438"/>
                      <a:pt x="474" y="438"/>
                    </a:cubicBezTo>
                    <a:cubicBezTo>
                      <a:pt x="474" y="438"/>
                      <a:pt x="478" y="420"/>
                      <a:pt x="471" y="416"/>
                    </a:cubicBezTo>
                    <a:cubicBezTo>
                      <a:pt x="464" y="412"/>
                      <a:pt x="450" y="413"/>
                      <a:pt x="450" y="413"/>
                    </a:cubicBezTo>
                    <a:cubicBezTo>
                      <a:pt x="444" y="366"/>
                      <a:pt x="444" y="366"/>
                      <a:pt x="444" y="366"/>
                    </a:cubicBezTo>
                    <a:cubicBezTo>
                      <a:pt x="444" y="366"/>
                      <a:pt x="402" y="370"/>
                      <a:pt x="399" y="357"/>
                    </a:cubicBezTo>
                    <a:cubicBezTo>
                      <a:pt x="396" y="344"/>
                      <a:pt x="410" y="328"/>
                      <a:pt x="410" y="328"/>
                    </a:cubicBezTo>
                    <a:cubicBezTo>
                      <a:pt x="394" y="326"/>
                      <a:pt x="394" y="326"/>
                      <a:pt x="394" y="326"/>
                    </a:cubicBezTo>
                    <a:cubicBezTo>
                      <a:pt x="394" y="326"/>
                      <a:pt x="419" y="297"/>
                      <a:pt x="410" y="289"/>
                    </a:cubicBezTo>
                    <a:cubicBezTo>
                      <a:pt x="400" y="281"/>
                      <a:pt x="358" y="300"/>
                      <a:pt x="358" y="300"/>
                    </a:cubicBezTo>
                    <a:cubicBezTo>
                      <a:pt x="358" y="300"/>
                      <a:pt x="383" y="276"/>
                      <a:pt x="375" y="272"/>
                    </a:cubicBezTo>
                    <a:cubicBezTo>
                      <a:pt x="367" y="268"/>
                      <a:pt x="343" y="264"/>
                      <a:pt x="343" y="264"/>
                    </a:cubicBezTo>
                    <a:cubicBezTo>
                      <a:pt x="343" y="264"/>
                      <a:pt x="354" y="256"/>
                      <a:pt x="340" y="238"/>
                    </a:cubicBezTo>
                    <a:cubicBezTo>
                      <a:pt x="327" y="221"/>
                      <a:pt x="304" y="220"/>
                      <a:pt x="304" y="220"/>
                    </a:cubicBezTo>
                    <a:cubicBezTo>
                      <a:pt x="304" y="220"/>
                      <a:pt x="298" y="200"/>
                      <a:pt x="291" y="192"/>
                    </a:cubicBezTo>
                    <a:cubicBezTo>
                      <a:pt x="284" y="184"/>
                      <a:pt x="275" y="190"/>
                      <a:pt x="275" y="190"/>
                    </a:cubicBezTo>
                    <a:cubicBezTo>
                      <a:pt x="279" y="205"/>
                      <a:pt x="279" y="205"/>
                      <a:pt x="279" y="205"/>
                    </a:cubicBezTo>
                    <a:cubicBezTo>
                      <a:pt x="279" y="205"/>
                      <a:pt x="254" y="186"/>
                      <a:pt x="248" y="180"/>
                    </a:cubicBezTo>
                    <a:cubicBezTo>
                      <a:pt x="243" y="173"/>
                      <a:pt x="232" y="146"/>
                      <a:pt x="232" y="146"/>
                    </a:cubicBezTo>
                    <a:cubicBezTo>
                      <a:pt x="232" y="146"/>
                      <a:pt x="202" y="125"/>
                      <a:pt x="188" y="113"/>
                    </a:cubicBezTo>
                    <a:cubicBezTo>
                      <a:pt x="175" y="101"/>
                      <a:pt x="152" y="82"/>
                      <a:pt x="152" y="82"/>
                    </a:cubicBezTo>
                    <a:cubicBezTo>
                      <a:pt x="152" y="82"/>
                      <a:pt x="156" y="77"/>
                      <a:pt x="151" y="72"/>
                    </a:cubicBezTo>
                    <a:cubicBezTo>
                      <a:pt x="146" y="66"/>
                      <a:pt x="139" y="60"/>
                      <a:pt x="139" y="60"/>
                    </a:cubicBezTo>
                    <a:cubicBezTo>
                      <a:pt x="139" y="60"/>
                      <a:pt x="128" y="41"/>
                      <a:pt x="120" y="34"/>
                    </a:cubicBezTo>
                    <a:cubicBezTo>
                      <a:pt x="112" y="28"/>
                      <a:pt x="104" y="29"/>
                      <a:pt x="104" y="29"/>
                    </a:cubicBezTo>
                    <a:cubicBezTo>
                      <a:pt x="47" y="25"/>
                      <a:pt x="47" y="25"/>
                      <a:pt x="47" y="25"/>
                    </a:cubicBezTo>
                    <a:cubicBezTo>
                      <a:pt x="47" y="25"/>
                      <a:pt x="27" y="0"/>
                      <a:pt x="16" y="2"/>
                    </a:cubicBezTo>
                    <a:cubicBezTo>
                      <a:pt x="6" y="5"/>
                      <a:pt x="0" y="29"/>
                      <a:pt x="7" y="41"/>
                    </a:cubicBezTo>
                    <a:cubicBezTo>
                      <a:pt x="14" y="53"/>
                      <a:pt x="88" y="121"/>
                      <a:pt x="88" y="121"/>
                    </a:cubicBezTo>
                    <a:cubicBezTo>
                      <a:pt x="111" y="157"/>
                      <a:pt x="111" y="157"/>
                      <a:pt x="111" y="157"/>
                    </a:cubicBezTo>
                    <a:cubicBezTo>
                      <a:pt x="119" y="154"/>
                      <a:pt x="119" y="154"/>
                      <a:pt x="119" y="154"/>
                    </a:cubicBezTo>
                    <a:cubicBezTo>
                      <a:pt x="119" y="154"/>
                      <a:pt x="122" y="178"/>
                      <a:pt x="128" y="184"/>
                    </a:cubicBezTo>
                    <a:cubicBezTo>
                      <a:pt x="135" y="189"/>
                      <a:pt x="170" y="202"/>
                      <a:pt x="178" y="218"/>
                    </a:cubicBezTo>
                    <a:cubicBezTo>
                      <a:pt x="186" y="234"/>
                      <a:pt x="194" y="266"/>
                      <a:pt x="194" y="266"/>
                    </a:cubicBezTo>
                    <a:cubicBezTo>
                      <a:pt x="194" y="266"/>
                      <a:pt x="191" y="301"/>
                      <a:pt x="199" y="301"/>
                    </a:cubicBezTo>
                    <a:cubicBezTo>
                      <a:pt x="207" y="301"/>
                      <a:pt x="219" y="293"/>
                      <a:pt x="222" y="302"/>
                    </a:cubicBezTo>
                    <a:cubicBezTo>
                      <a:pt x="224" y="312"/>
                      <a:pt x="230" y="328"/>
                      <a:pt x="230" y="328"/>
                    </a:cubicBezTo>
                    <a:cubicBezTo>
                      <a:pt x="255" y="349"/>
                      <a:pt x="255" y="349"/>
                      <a:pt x="255" y="349"/>
                    </a:cubicBezTo>
                    <a:cubicBezTo>
                      <a:pt x="254" y="365"/>
                      <a:pt x="254" y="365"/>
                      <a:pt x="254" y="365"/>
                    </a:cubicBezTo>
                    <a:cubicBezTo>
                      <a:pt x="275" y="408"/>
                      <a:pt x="275" y="408"/>
                      <a:pt x="275" y="408"/>
                    </a:cubicBezTo>
                    <a:cubicBezTo>
                      <a:pt x="275" y="408"/>
                      <a:pt x="268" y="421"/>
                      <a:pt x="278" y="436"/>
                    </a:cubicBezTo>
                    <a:cubicBezTo>
                      <a:pt x="287" y="450"/>
                      <a:pt x="296" y="453"/>
                      <a:pt x="296" y="453"/>
                    </a:cubicBezTo>
                    <a:cubicBezTo>
                      <a:pt x="296" y="453"/>
                      <a:pt x="306" y="477"/>
                      <a:pt x="314" y="485"/>
                    </a:cubicBezTo>
                    <a:cubicBezTo>
                      <a:pt x="322" y="493"/>
                      <a:pt x="343" y="501"/>
                      <a:pt x="343" y="501"/>
                    </a:cubicBezTo>
                    <a:cubicBezTo>
                      <a:pt x="343" y="526"/>
                      <a:pt x="343" y="526"/>
                      <a:pt x="343" y="526"/>
                    </a:cubicBezTo>
                    <a:cubicBezTo>
                      <a:pt x="343" y="526"/>
                      <a:pt x="392" y="568"/>
                      <a:pt x="395" y="572"/>
                    </a:cubicBezTo>
                    <a:cubicBezTo>
                      <a:pt x="398" y="576"/>
                      <a:pt x="411" y="577"/>
                      <a:pt x="411" y="577"/>
                    </a:cubicBezTo>
                    <a:cubicBezTo>
                      <a:pt x="411" y="577"/>
                      <a:pt x="422" y="602"/>
                      <a:pt x="430" y="606"/>
                    </a:cubicBezTo>
                    <a:cubicBezTo>
                      <a:pt x="438" y="610"/>
                      <a:pt x="440" y="632"/>
                      <a:pt x="444" y="630"/>
                    </a:cubicBezTo>
                    <a:cubicBezTo>
                      <a:pt x="448" y="629"/>
                      <a:pt x="442" y="608"/>
                      <a:pt x="447" y="605"/>
                    </a:cubicBezTo>
                    <a:cubicBezTo>
                      <a:pt x="452" y="602"/>
                      <a:pt x="470" y="628"/>
                      <a:pt x="475" y="622"/>
                    </a:cubicBezTo>
                    <a:close/>
                    <a:moveTo>
                      <a:pt x="1416" y="798"/>
                    </a:moveTo>
                    <a:cubicBezTo>
                      <a:pt x="1409" y="784"/>
                      <a:pt x="1409" y="784"/>
                      <a:pt x="1409" y="784"/>
                    </a:cubicBezTo>
                    <a:cubicBezTo>
                      <a:pt x="1404" y="785"/>
                      <a:pt x="1397" y="786"/>
                      <a:pt x="1392" y="790"/>
                    </a:cubicBezTo>
                    <a:cubicBezTo>
                      <a:pt x="1380" y="797"/>
                      <a:pt x="1380" y="812"/>
                      <a:pt x="1380" y="812"/>
                    </a:cubicBezTo>
                    <a:cubicBezTo>
                      <a:pt x="1380" y="812"/>
                      <a:pt x="1369" y="809"/>
                      <a:pt x="1357" y="820"/>
                    </a:cubicBezTo>
                    <a:cubicBezTo>
                      <a:pt x="1345" y="832"/>
                      <a:pt x="1322" y="855"/>
                      <a:pt x="1342" y="870"/>
                    </a:cubicBezTo>
                    <a:cubicBezTo>
                      <a:pt x="1353" y="879"/>
                      <a:pt x="1393" y="842"/>
                      <a:pt x="1408" y="828"/>
                    </a:cubicBezTo>
                    <a:cubicBezTo>
                      <a:pt x="1405" y="827"/>
                      <a:pt x="1402" y="823"/>
                      <a:pt x="1406" y="817"/>
                    </a:cubicBezTo>
                    <a:cubicBezTo>
                      <a:pt x="1412" y="805"/>
                      <a:pt x="1416" y="798"/>
                      <a:pt x="1416" y="798"/>
                    </a:cubicBezTo>
                    <a:close/>
                    <a:moveTo>
                      <a:pt x="921" y="753"/>
                    </a:moveTo>
                    <a:cubicBezTo>
                      <a:pt x="921" y="734"/>
                      <a:pt x="894" y="734"/>
                      <a:pt x="879" y="731"/>
                    </a:cubicBezTo>
                    <a:cubicBezTo>
                      <a:pt x="865" y="728"/>
                      <a:pt x="866" y="759"/>
                      <a:pt x="866" y="759"/>
                    </a:cubicBezTo>
                    <a:cubicBezTo>
                      <a:pt x="841" y="740"/>
                      <a:pt x="841" y="740"/>
                      <a:pt x="841" y="740"/>
                    </a:cubicBezTo>
                    <a:cubicBezTo>
                      <a:pt x="841" y="740"/>
                      <a:pt x="847" y="724"/>
                      <a:pt x="847" y="700"/>
                    </a:cubicBezTo>
                    <a:cubicBezTo>
                      <a:pt x="847" y="677"/>
                      <a:pt x="799" y="686"/>
                      <a:pt x="799" y="686"/>
                    </a:cubicBezTo>
                    <a:cubicBezTo>
                      <a:pt x="778" y="674"/>
                      <a:pt x="778" y="674"/>
                      <a:pt x="778" y="674"/>
                    </a:cubicBezTo>
                    <a:cubicBezTo>
                      <a:pt x="775" y="659"/>
                      <a:pt x="775" y="659"/>
                      <a:pt x="775" y="659"/>
                    </a:cubicBezTo>
                    <a:cubicBezTo>
                      <a:pt x="749" y="659"/>
                      <a:pt x="749" y="659"/>
                      <a:pt x="749" y="659"/>
                    </a:cubicBezTo>
                    <a:cubicBezTo>
                      <a:pt x="749" y="659"/>
                      <a:pt x="744" y="680"/>
                      <a:pt x="744" y="684"/>
                    </a:cubicBezTo>
                    <a:cubicBezTo>
                      <a:pt x="744" y="688"/>
                      <a:pt x="709" y="677"/>
                      <a:pt x="693" y="674"/>
                    </a:cubicBezTo>
                    <a:cubicBezTo>
                      <a:pt x="677" y="671"/>
                      <a:pt x="648" y="672"/>
                      <a:pt x="648" y="672"/>
                    </a:cubicBezTo>
                    <a:cubicBezTo>
                      <a:pt x="648" y="672"/>
                      <a:pt x="630" y="650"/>
                      <a:pt x="621" y="640"/>
                    </a:cubicBezTo>
                    <a:cubicBezTo>
                      <a:pt x="612" y="630"/>
                      <a:pt x="598" y="641"/>
                      <a:pt x="598" y="641"/>
                    </a:cubicBezTo>
                    <a:cubicBezTo>
                      <a:pt x="598" y="641"/>
                      <a:pt x="573" y="628"/>
                      <a:pt x="567" y="627"/>
                    </a:cubicBezTo>
                    <a:cubicBezTo>
                      <a:pt x="561" y="625"/>
                      <a:pt x="535" y="624"/>
                      <a:pt x="535" y="624"/>
                    </a:cubicBezTo>
                    <a:cubicBezTo>
                      <a:pt x="535" y="624"/>
                      <a:pt x="524" y="615"/>
                      <a:pt x="511" y="619"/>
                    </a:cubicBezTo>
                    <a:cubicBezTo>
                      <a:pt x="498" y="624"/>
                      <a:pt x="498" y="652"/>
                      <a:pt x="491" y="656"/>
                    </a:cubicBezTo>
                    <a:cubicBezTo>
                      <a:pt x="483" y="661"/>
                      <a:pt x="469" y="666"/>
                      <a:pt x="472" y="677"/>
                    </a:cubicBezTo>
                    <a:cubicBezTo>
                      <a:pt x="496" y="672"/>
                      <a:pt x="496" y="672"/>
                      <a:pt x="496" y="672"/>
                    </a:cubicBezTo>
                    <a:cubicBezTo>
                      <a:pt x="527" y="675"/>
                      <a:pt x="527" y="675"/>
                      <a:pt x="527" y="675"/>
                    </a:cubicBezTo>
                    <a:cubicBezTo>
                      <a:pt x="527" y="675"/>
                      <a:pt x="504" y="688"/>
                      <a:pt x="514" y="699"/>
                    </a:cubicBezTo>
                    <a:cubicBezTo>
                      <a:pt x="524" y="709"/>
                      <a:pt x="558" y="691"/>
                      <a:pt x="558" y="691"/>
                    </a:cubicBezTo>
                    <a:cubicBezTo>
                      <a:pt x="558" y="691"/>
                      <a:pt x="608" y="718"/>
                      <a:pt x="623" y="722"/>
                    </a:cubicBezTo>
                    <a:cubicBezTo>
                      <a:pt x="637" y="727"/>
                      <a:pt x="687" y="728"/>
                      <a:pt x="705" y="728"/>
                    </a:cubicBezTo>
                    <a:cubicBezTo>
                      <a:pt x="722" y="728"/>
                      <a:pt x="727" y="747"/>
                      <a:pt x="737" y="756"/>
                    </a:cubicBezTo>
                    <a:cubicBezTo>
                      <a:pt x="747" y="765"/>
                      <a:pt x="780" y="771"/>
                      <a:pt x="794" y="772"/>
                    </a:cubicBezTo>
                    <a:cubicBezTo>
                      <a:pt x="809" y="774"/>
                      <a:pt x="815" y="771"/>
                      <a:pt x="837" y="772"/>
                    </a:cubicBezTo>
                    <a:cubicBezTo>
                      <a:pt x="859" y="774"/>
                      <a:pt x="877" y="801"/>
                      <a:pt x="885" y="806"/>
                    </a:cubicBezTo>
                    <a:cubicBezTo>
                      <a:pt x="894" y="810"/>
                      <a:pt x="904" y="801"/>
                      <a:pt x="904" y="801"/>
                    </a:cubicBezTo>
                    <a:cubicBezTo>
                      <a:pt x="904" y="801"/>
                      <a:pt x="921" y="810"/>
                      <a:pt x="921" y="804"/>
                    </a:cubicBezTo>
                    <a:cubicBezTo>
                      <a:pt x="921" y="793"/>
                      <a:pt x="910" y="778"/>
                      <a:pt x="910" y="778"/>
                    </a:cubicBezTo>
                    <a:cubicBezTo>
                      <a:pt x="910" y="778"/>
                      <a:pt x="921" y="772"/>
                      <a:pt x="921" y="753"/>
                    </a:cubicBezTo>
                    <a:close/>
                    <a:moveTo>
                      <a:pt x="1004" y="484"/>
                    </a:moveTo>
                    <a:cubicBezTo>
                      <a:pt x="1004" y="484"/>
                      <a:pt x="1025" y="467"/>
                      <a:pt x="1031" y="460"/>
                    </a:cubicBezTo>
                    <a:cubicBezTo>
                      <a:pt x="1036" y="453"/>
                      <a:pt x="1055" y="403"/>
                      <a:pt x="1055" y="403"/>
                    </a:cubicBezTo>
                    <a:cubicBezTo>
                      <a:pt x="1055" y="403"/>
                      <a:pt x="1037" y="401"/>
                      <a:pt x="1034" y="388"/>
                    </a:cubicBezTo>
                    <a:cubicBezTo>
                      <a:pt x="1031" y="376"/>
                      <a:pt x="1037" y="361"/>
                      <a:pt x="1042" y="348"/>
                    </a:cubicBezTo>
                    <a:cubicBezTo>
                      <a:pt x="1048" y="334"/>
                      <a:pt x="1070" y="336"/>
                      <a:pt x="1083" y="334"/>
                    </a:cubicBezTo>
                    <a:cubicBezTo>
                      <a:pt x="1095" y="333"/>
                      <a:pt x="1102" y="309"/>
                      <a:pt x="1101" y="301"/>
                    </a:cubicBezTo>
                    <a:cubicBezTo>
                      <a:pt x="1099" y="293"/>
                      <a:pt x="1079" y="301"/>
                      <a:pt x="1079" y="301"/>
                    </a:cubicBezTo>
                    <a:cubicBezTo>
                      <a:pt x="1079" y="301"/>
                      <a:pt x="1076" y="288"/>
                      <a:pt x="1088" y="275"/>
                    </a:cubicBezTo>
                    <a:cubicBezTo>
                      <a:pt x="1101" y="264"/>
                      <a:pt x="1128" y="269"/>
                      <a:pt x="1139" y="271"/>
                    </a:cubicBezTo>
                    <a:cubicBezTo>
                      <a:pt x="1150" y="274"/>
                      <a:pt x="1150" y="257"/>
                      <a:pt x="1150" y="257"/>
                    </a:cubicBezTo>
                    <a:cubicBezTo>
                      <a:pt x="1124" y="235"/>
                      <a:pt x="1124" y="235"/>
                      <a:pt x="1124" y="235"/>
                    </a:cubicBezTo>
                    <a:cubicBezTo>
                      <a:pt x="1124" y="208"/>
                      <a:pt x="1124" y="208"/>
                      <a:pt x="1124" y="208"/>
                    </a:cubicBezTo>
                    <a:cubicBezTo>
                      <a:pt x="1124" y="208"/>
                      <a:pt x="1105" y="207"/>
                      <a:pt x="1105" y="199"/>
                    </a:cubicBezTo>
                    <a:cubicBezTo>
                      <a:pt x="1105" y="191"/>
                      <a:pt x="1117" y="179"/>
                      <a:pt x="1116" y="168"/>
                    </a:cubicBezTo>
                    <a:cubicBezTo>
                      <a:pt x="1115" y="156"/>
                      <a:pt x="1082" y="153"/>
                      <a:pt x="1082" y="153"/>
                    </a:cubicBezTo>
                    <a:cubicBezTo>
                      <a:pt x="1093" y="135"/>
                      <a:pt x="1093" y="135"/>
                      <a:pt x="1093" y="135"/>
                    </a:cubicBezTo>
                    <a:cubicBezTo>
                      <a:pt x="1082" y="130"/>
                      <a:pt x="1082" y="130"/>
                      <a:pt x="1082" y="130"/>
                    </a:cubicBezTo>
                    <a:cubicBezTo>
                      <a:pt x="1086" y="110"/>
                      <a:pt x="1086" y="110"/>
                      <a:pt x="1086" y="110"/>
                    </a:cubicBezTo>
                    <a:cubicBezTo>
                      <a:pt x="1078" y="99"/>
                      <a:pt x="1078" y="99"/>
                      <a:pt x="1078" y="99"/>
                    </a:cubicBezTo>
                    <a:cubicBezTo>
                      <a:pt x="1070" y="92"/>
                      <a:pt x="1051" y="75"/>
                      <a:pt x="1047" y="75"/>
                    </a:cubicBezTo>
                    <a:cubicBezTo>
                      <a:pt x="1043" y="74"/>
                      <a:pt x="1002" y="73"/>
                      <a:pt x="987" y="74"/>
                    </a:cubicBezTo>
                    <a:cubicBezTo>
                      <a:pt x="973" y="75"/>
                      <a:pt x="980" y="97"/>
                      <a:pt x="978" y="113"/>
                    </a:cubicBezTo>
                    <a:cubicBezTo>
                      <a:pt x="977" y="129"/>
                      <a:pt x="968" y="144"/>
                      <a:pt x="968" y="144"/>
                    </a:cubicBezTo>
                    <a:cubicBezTo>
                      <a:pt x="968" y="144"/>
                      <a:pt x="961" y="143"/>
                      <a:pt x="955" y="152"/>
                    </a:cubicBezTo>
                    <a:cubicBezTo>
                      <a:pt x="948" y="161"/>
                      <a:pt x="960" y="177"/>
                      <a:pt x="960" y="177"/>
                    </a:cubicBezTo>
                    <a:cubicBezTo>
                      <a:pt x="938" y="196"/>
                      <a:pt x="938" y="196"/>
                      <a:pt x="938" y="196"/>
                    </a:cubicBezTo>
                    <a:cubicBezTo>
                      <a:pt x="939" y="208"/>
                      <a:pt x="939" y="208"/>
                      <a:pt x="939" y="208"/>
                    </a:cubicBezTo>
                    <a:cubicBezTo>
                      <a:pt x="922" y="231"/>
                      <a:pt x="922" y="231"/>
                      <a:pt x="922" y="231"/>
                    </a:cubicBezTo>
                    <a:cubicBezTo>
                      <a:pt x="906" y="231"/>
                      <a:pt x="906" y="231"/>
                      <a:pt x="906" y="231"/>
                    </a:cubicBezTo>
                    <a:cubicBezTo>
                      <a:pt x="906" y="231"/>
                      <a:pt x="888" y="244"/>
                      <a:pt x="885" y="244"/>
                    </a:cubicBezTo>
                    <a:cubicBezTo>
                      <a:pt x="882" y="245"/>
                      <a:pt x="857" y="229"/>
                      <a:pt x="853" y="227"/>
                    </a:cubicBezTo>
                    <a:cubicBezTo>
                      <a:pt x="849" y="224"/>
                      <a:pt x="824" y="227"/>
                      <a:pt x="824" y="227"/>
                    </a:cubicBezTo>
                    <a:cubicBezTo>
                      <a:pt x="824" y="227"/>
                      <a:pt x="811" y="248"/>
                      <a:pt x="801" y="254"/>
                    </a:cubicBezTo>
                    <a:cubicBezTo>
                      <a:pt x="791" y="260"/>
                      <a:pt x="778" y="251"/>
                      <a:pt x="764" y="251"/>
                    </a:cubicBezTo>
                    <a:cubicBezTo>
                      <a:pt x="749" y="251"/>
                      <a:pt x="750" y="259"/>
                      <a:pt x="746" y="261"/>
                    </a:cubicBezTo>
                    <a:cubicBezTo>
                      <a:pt x="742" y="264"/>
                      <a:pt x="720" y="256"/>
                      <a:pt x="712" y="247"/>
                    </a:cubicBezTo>
                    <a:cubicBezTo>
                      <a:pt x="708" y="243"/>
                      <a:pt x="706" y="237"/>
                      <a:pt x="703" y="231"/>
                    </a:cubicBezTo>
                    <a:cubicBezTo>
                      <a:pt x="703" y="231"/>
                      <a:pt x="703" y="231"/>
                      <a:pt x="703" y="231"/>
                    </a:cubicBezTo>
                    <a:cubicBezTo>
                      <a:pt x="703" y="231"/>
                      <a:pt x="684" y="213"/>
                      <a:pt x="671" y="227"/>
                    </a:cubicBezTo>
                    <a:cubicBezTo>
                      <a:pt x="657" y="242"/>
                      <a:pt x="650" y="278"/>
                      <a:pt x="650" y="278"/>
                    </a:cubicBezTo>
                    <a:cubicBezTo>
                      <a:pt x="666" y="300"/>
                      <a:pt x="666" y="300"/>
                      <a:pt x="666" y="300"/>
                    </a:cubicBezTo>
                    <a:cubicBezTo>
                      <a:pt x="673" y="335"/>
                      <a:pt x="673" y="335"/>
                      <a:pt x="673" y="335"/>
                    </a:cubicBezTo>
                    <a:cubicBezTo>
                      <a:pt x="704" y="353"/>
                      <a:pt x="704" y="353"/>
                      <a:pt x="704" y="353"/>
                    </a:cubicBezTo>
                    <a:cubicBezTo>
                      <a:pt x="699" y="377"/>
                      <a:pt x="699" y="377"/>
                      <a:pt x="699" y="377"/>
                    </a:cubicBezTo>
                    <a:cubicBezTo>
                      <a:pt x="716" y="388"/>
                      <a:pt x="716" y="388"/>
                      <a:pt x="716" y="388"/>
                    </a:cubicBezTo>
                    <a:cubicBezTo>
                      <a:pt x="705" y="407"/>
                      <a:pt x="705" y="407"/>
                      <a:pt x="705" y="407"/>
                    </a:cubicBezTo>
                    <a:cubicBezTo>
                      <a:pt x="718" y="425"/>
                      <a:pt x="718" y="425"/>
                      <a:pt x="718" y="425"/>
                    </a:cubicBezTo>
                    <a:cubicBezTo>
                      <a:pt x="707" y="432"/>
                      <a:pt x="707" y="432"/>
                      <a:pt x="707" y="432"/>
                    </a:cubicBezTo>
                    <a:cubicBezTo>
                      <a:pt x="717" y="470"/>
                      <a:pt x="717" y="470"/>
                      <a:pt x="717" y="470"/>
                    </a:cubicBezTo>
                    <a:cubicBezTo>
                      <a:pt x="745" y="466"/>
                      <a:pt x="745" y="466"/>
                      <a:pt x="745" y="466"/>
                    </a:cubicBezTo>
                    <a:cubicBezTo>
                      <a:pt x="765" y="473"/>
                      <a:pt x="765" y="473"/>
                      <a:pt x="765" y="473"/>
                    </a:cubicBezTo>
                    <a:cubicBezTo>
                      <a:pt x="765" y="473"/>
                      <a:pt x="777" y="451"/>
                      <a:pt x="789" y="451"/>
                    </a:cubicBezTo>
                    <a:cubicBezTo>
                      <a:pt x="801" y="451"/>
                      <a:pt x="789" y="483"/>
                      <a:pt x="801" y="493"/>
                    </a:cubicBezTo>
                    <a:cubicBezTo>
                      <a:pt x="812" y="502"/>
                      <a:pt x="822" y="472"/>
                      <a:pt x="822" y="472"/>
                    </a:cubicBezTo>
                    <a:cubicBezTo>
                      <a:pt x="840" y="484"/>
                      <a:pt x="840" y="484"/>
                      <a:pt x="840" y="484"/>
                    </a:cubicBezTo>
                    <a:cubicBezTo>
                      <a:pt x="840" y="484"/>
                      <a:pt x="856" y="470"/>
                      <a:pt x="865" y="470"/>
                    </a:cubicBezTo>
                    <a:cubicBezTo>
                      <a:pt x="874" y="469"/>
                      <a:pt x="868" y="495"/>
                      <a:pt x="878" y="498"/>
                    </a:cubicBezTo>
                    <a:cubicBezTo>
                      <a:pt x="888" y="502"/>
                      <a:pt x="919" y="486"/>
                      <a:pt x="935" y="489"/>
                    </a:cubicBezTo>
                    <a:cubicBezTo>
                      <a:pt x="951" y="493"/>
                      <a:pt x="936" y="542"/>
                      <a:pt x="936" y="542"/>
                    </a:cubicBezTo>
                    <a:cubicBezTo>
                      <a:pt x="936" y="542"/>
                      <a:pt x="950" y="538"/>
                      <a:pt x="966" y="531"/>
                    </a:cubicBezTo>
                    <a:cubicBezTo>
                      <a:pt x="982" y="523"/>
                      <a:pt x="1004" y="484"/>
                      <a:pt x="1004" y="484"/>
                    </a:cubicBezTo>
                    <a:close/>
                    <a:moveTo>
                      <a:pt x="990" y="745"/>
                    </a:moveTo>
                    <a:cubicBezTo>
                      <a:pt x="980" y="744"/>
                      <a:pt x="974" y="755"/>
                      <a:pt x="974" y="755"/>
                    </a:cubicBezTo>
                    <a:cubicBezTo>
                      <a:pt x="974" y="755"/>
                      <a:pt x="991" y="770"/>
                      <a:pt x="1002" y="763"/>
                    </a:cubicBezTo>
                    <a:cubicBezTo>
                      <a:pt x="1012" y="755"/>
                      <a:pt x="1000" y="747"/>
                      <a:pt x="990" y="745"/>
                    </a:cubicBezTo>
                    <a:close/>
                    <a:moveTo>
                      <a:pt x="1148" y="822"/>
                    </a:moveTo>
                    <a:cubicBezTo>
                      <a:pt x="1125" y="815"/>
                      <a:pt x="1125" y="815"/>
                      <a:pt x="1125" y="815"/>
                    </a:cubicBezTo>
                    <a:cubicBezTo>
                      <a:pt x="1118" y="821"/>
                      <a:pt x="1119" y="822"/>
                      <a:pt x="1129" y="838"/>
                    </a:cubicBezTo>
                    <a:cubicBezTo>
                      <a:pt x="1140" y="854"/>
                      <a:pt x="1147" y="843"/>
                      <a:pt x="1160" y="843"/>
                    </a:cubicBezTo>
                    <a:cubicBezTo>
                      <a:pt x="1173" y="843"/>
                      <a:pt x="1163" y="852"/>
                      <a:pt x="1173" y="862"/>
                    </a:cubicBezTo>
                    <a:cubicBezTo>
                      <a:pt x="1184" y="872"/>
                      <a:pt x="1204" y="863"/>
                      <a:pt x="1204" y="863"/>
                    </a:cubicBezTo>
                    <a:cubicBezTo>
                      <a:pt x="1204" y="863"/>
                      <a:pt x="1200" y="844"/>
                      <a:pt x="1187" y="827"/>
                    </a:cubicBezTo>
                    <a:cubicBezTo>
                      <a:pt x="1173" y="809"/>
                      <a:pt x="1148" y="822"/>
                      <a:pt x="1148" y="822"/>
                    </a:cubicBezTo>
                    <a:close/>
                    <a:moveTo>
                      <a:pt x="1312" y="751"/>
                    </a:moveTo>
                    <a:cubicBezTo>
                      <a:pt x="1293" y="767"/>
                      <a:pt x="1293" y="767"/>
                      <a:pt x="1293" y="767"/>
                    </a:cubicBezTo>
                    <a:cubicBezTo>
                      <a:pt x="1293" y="767"/>
                      <a:pt x="1282" y="755"/>
                      <a:pt x="1271" y="756"/>
                    </a:cubicBezTo>
                    <a:cubicBezTo>
                      <a:pt x="1261" y="758"/>
                      <a:pt x="1249" y="771"/>
                      <a:pt x="1249" y="771"/>
                    </a:cubicBezTo>
                    <a:cubicBezTo>
                      <a:pt x="1249" y="771"/>
                      <a:pt x="1239" y="745"/>
                      <a:pt x="1221" y="748"/>
                    </a:cubicBezTo>
                    <a:cubicBezTo>
                      <a:pt x="1204" y="751"/>
                      <a:pt x="1182" y="777"/>
                      <a:pt x="1182" y="777"/>
                    </a:cubicBezTo>
                    <a:cubicBezTo>
                      <a:pt x="1158" y="775"/>
                      <a:pt x="1158" y="775"/>
                      <a:pt x="1158" y="775"/>
                    </a:cubicBezTo>
                    <a:cubicBezTo>
                      <a:pt x="1151" y="787"/>
                      <a:pt x="1151" y="787"/>
                      <a:pt x="1151" y="787"/>
                    </a:cubicBezTo>
                    <a:cubicBezTo>
                      <a:pt x="1167" y="784"/>
                      <a:pt x="1167" y="784"/>
                      <a:pt x="1167" y="784"/>
                    </a:cubicBezTo>
                    <a:cubicBezTo>
                      <a:pt x="1167" y="784"/>
                      <a:pt x="1179" y="790"/>
                      <a:pt x="1191" y="795"/>
                    </a:cubicBezTo>
                    <a:cubicBezTo>
                      <a:pt x="1202" y="799"/>
                      <a:pt x="1214" y="781"/>
                      <a:pt x="1214" y="781"/>
                    </a:cubicBezTo>
                    <a:cubicBezTo>
                      <a:pt x="1276" y="780"/>
                      <a:pt x="1276" y="780"/>
                      <a:pt x="1276" y="780"/>
                    </a:cubicBezTo>
                    <a:cubicBezTo>
                      <a:pt x="1308" y="775"/>
                      <a:pt x="1308" y="775"/>
                      <a:pt x="1308" y="775"/>
                    </a:cubicBezTo>
                    <a:cubicBezTo>
                      <a:pt x="1334" y="752"/>
                      <a:pt x="1334" y="752"/>
                      <a:pt x="1334" y="752"/>
                    </a:cubicBezTo>
                    <a:cubicBezTo>
                      <a:pt x="1333" y="742"/>
                      <a:pt x="1333" y="742"/>
                      <a:pt x="1333" y="742"/>
                    </a:cubicBezTo>
                    <a:lnTo>
                      <a:pt x="1312" y="751"/>
                    </a:lnTo>
                    <a:close/>
                    <a:moveTo>
                      <a:pt x="1056" y="774"/>
                    </a:moveTo>
                    <a:cubicBezTo>
                      <a:pt x="1056" y="774"/>
                      <a:pt x="1042" y="759"/>
                      <a:pt x="1034" y="761"/>
                    </a:cubicBezTo>
                    <a:cubicBezTo>
                      <a:pt x="1025" y="762"/>
                      <a:pt x="1006" y="791"/>
                      <a:pt x="1006" y="791"/>
                    </a:cubicBezTo>
                    <a:cubicBezTo>
                      <a:pt x="1041" y="796"/>
                      <a:pt x="1041" y="796"/>
                      <a:pt x="1041" y="796"/>
                    </a:cubicBezTo>
                    <a:cubicBezTo>
                      <a:pt x="1042" y="810"/>
                      <a:pt x="1042" y="810"/>
                      <a:pt x="1042" y="810"/>
                    </a:cubicBezTo>
                    <a:cubicBezTo>
                      <a:pt x="1057" y="808"/>
                      <a:pt x="1057" y="808"/>
                      <a:pt x="1057" y="808"/>
                    </a:cubicBezTo>
                    <a:cubicBezTo>
                      <a:pt x="1063" y="794"/>
                      <a:pt x="1063" y="794"/>
                      <a:pt x="1063" y="794"/>
                    </a:cubicBezTo>
                    <a:cubicBezTo>
                      <a:pt x="1082" y="805"/>
                      <a:pt x="1082" y="805"/>
                      <a:pt x="1082" y="805"/>
                    </a:cubicBezTo>
                    <a:cubicBezTo>
                      <a:pt x="1101" y="783"/>
                      <a:pt x="1101" y="783"/>
                      <a:pt x="1101" y="783"/>
                    </a:cubicBezTo>
                    <a:cubicBezTo>
                      <a:pt x="1067" y="771"/>
                      <a:pt x="1067" y="771"/>
                      <a:pt x="1067" y="771"/>
                    </a:cubicBezTo>
                    <a:lnTo>
                      <a:pt x="1056" y="774"/>
                    </a:ln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9" name="Uzbekistan"/>
              <p:cNvSpPr>
                <a:spLocks/>
              </p:cNvSpPr>
              <p:nvPr/>
            </p:nvSpPr>
            <p:spPr bwMode="gray">
              <a:xfrm>
                <a:off x="6975334" y="2715761"/>
                <a:ext cx="446164" cy="250709"/>
              </a:xfrm>
              <a:custGeom>
                <a:avLst/>
                <a:gdLst>
                  <a:gd name="T0" fmla="*/ 764 w 798"/>
                  <a:gd name="T1" fmla="*/ 243 h 447"/>
                  <a:gd name="T2" fmla="*/ 745 w 798"/>
                  <a:gd name="T3" fmla="*/ 230 h 447"/>
                  <a:gd name="T4" fmla="*/ 721 w 798"/>
                  <a:gd name="T5" fmla="*/ 212 h 447"/>
                  <a:gd name="T6" fmla="*/ 712 w 798"/>
                  <a:gd name="T7" fmla="*/ 222 h 447"/>
                  <a:gd name="T8" fmla="*/ 689 w 798"/>
                  <a:gd name="T9" fmla="*/ 229 h 447"/>
                  <a:gd name="T10" fmla="*/ 660 w 798"/>
                  <a:gd name="T11" fmla="*/ 212 h 447"/>
                  <a:gd name="T12" fmla="*/ 690 w 798"/>
                  <a:gd name="T13" fmla="*/ 175 h 447"/>
                  <a:gd name="T14" fmla="*/ 653 w 798"/>
                  <a:gd name="T15" fmla="*/ 185 h 447"/>
                  <a:gd name="T16" fmla="*/ 623 w 798"/>
                  <a:gd name="T17" fmla="*/ 208 h 447"/>
                  <a:gd name="T18" fmla="*/ 596 w 798"/>
                  <a:gd name="T19" fmla="*/ 236 h 447"/>
                  <a:gd name="T20" fmla="*/ 573 w 798"/>
                  <a:gd name="T21" fmla="*/ 259 h 447"/>
                  <a:gd name="T22" fmla="*/ 509 w 798"/>
                  <a:gd name="T23" fmla="*/ 228 h 447"/>
                  <a:gd name="T24" fmla="*/ 469 w 798"/>
                  <a:gd name="T25" fmla="*/ 188 h 447"/>
                  <a:gd name="T26" fmla="*/ 441 w 798"/>
                  <a:gd name="T27" fmla="*/ 136 h 447"/>
                  <a:gd name="T28" fmla="*/ 379 w 798"/>
                  <a:gd name="T29" fmla="*/ 105 h 447"/>
                  <a:gd name="T30" fmla="*/ 272 w 798"/>
                  <a:gd name="T31" fmla="*/ 108 h 447"/>
                  <a:gd name="T32" fmla="*/ 177 w 798"/>
                  <a:gd name="T33" fmla="*/ 38 h 447"/>
                  <a:gd name="T34" fmla="*/ 174 w 798"/>
                  <a:gd name="T35" fmla="*/ 75 h 447"/>
                  <a:gd name="T36" fmla="*/ 149 w 798"/>
                  <a:gd name="T37" fmla="*/ 55 h 447"/>
                  <a:gd name="T38" fmla="*/ 145 w 798"/>
                  <a:gd name="T39" fmla="*/ 23 h 447"/>
                  <a:gd name="T40" fmla="*/ 106 w 798"/>
                  <a:gd name="T41" fmla="*/ 20 h 447"/>
                  <a:gd name="T42" fmla="*/ 116 w 798"/>
                  <a:gd name="T43" fmla="*/ 45 h 447"/>
                  <a:gd name="T44" fmla="*/ 92 w 798"/>
                  <a:gd name="T45" fmla="*/ 37 h 447"/>
                  <a:gd name="T46" fmla="*/ 103 w 798"/>
                  <a:gd name="T47" fmla="*/ 3 h 447"/>
                  <a:gd name="T48" fmla="*/ 0 w 798"/>
                  <a:gd name="T49" fmla="*/ 31 h 447"/>
                  <a:gd name="T50" fmla="*/ 37 w 798"/>
                  <a:gd name="T51" fmla="*/ 217 h 447"/>
                  <a:gd name="T52" fmla="*/ 92 w 798"/>
                  <a:gd name="T53" fmla="*/ 224 h 447"/>
                  <a:gd name="T54" fmla="*/ 112 w 798"/>
                  <a:gd name="T55" fmla="*/ 175 h 447"/>
                  <a:gd name="T56" fmla="*/ 139 w 798"/>
                  <a:gd name="T57" fmla="*/ 169 h 447"/>
                  <a:gd name="T58" fmla="*/ 139 w 798"/>
                  <a:gd name="T59" fmla="*/ 152 h 447"/>
                  <a:gd name="T60" fmla="*/ 155 w 798"/>
                  <a:gd name="T61" fmla="*/ 161 h 447"/>
                  <a:gd name="T62" fmla="*/ 169 w 798"/>
                  <a:gd name="T63" fmla="*/ 168 h 447"/>
                  <a:gd name="T64" fmla="*/ 201 w 798"/>
                  <a:gd name="T65" fmla="*/ 173 h 447"/>
                  <a:gd name="T66" fmla="*/ 219 w 798"/>
                  <a:gd name="T67" fmla="*/ 197 h 447"/>
                  <a:gd name="T68" fmla="*/ 243 w 798"/>
                  <a:gd name="T69" fmla="*/ 227 h 447"/>
                  <a:gd name="T70" fmla="*/ 279 w 798"/>
                  <a:gd name="T71" fmla="*/ 225 h 447"/>
                  <a:gd name="T72" fmla="*/ 312 w 798"/>
                  <a:gd name="T73" fmla="*/ 256 h 447"/>
                  <a:gd name="T74" fmla="*/ 336 w 798"/>
                  <a:gd name="T75" fmla="*/ 293 h 447"/>
                  <a:gd name="T76" fmla="*/ 381 w 798"/>
                  <a:gd name="T77" fmla="*/ 319 h 447"/>
                  <a:gd name="T78" fmla="*/ 417 w 798"/>
                  <a:gd name="T79" fmla="*/ 348 h 447"/>
                  <a:gd name="T80" fmla="*/ 444 w 798"/>
                  <a:gd name="T81" fmla="*/ 357 h 447"/>
                  <a:gd name="T82" fmla="*/ 476 w 798"/>
                  <a:gd name="T83" fmla="*/ 376 h 447"/>
                  <a:gd name="T84" fmla="*/ 516 w 798"/>
                  <a:gd name="T85" fmla="*/ 387 h 447"/>
                  <a:gd name="T86" fmla="*/ 548 w 798"/>
                  <a:gd name="T87" fmla="*/ 425 h 447"/>
                  <a:gd name="T88" fmla="*/ 563 w 798"/>
                  <a:gd name="T89" fmla="*/ 437 h 447"/>
                  <a:gd name="T90" fmla="*/ 580 w 798"/>
                  <a:gd name="T91" fmla="*/ 445 h 447"/>
                  <a:gd name="T92" fmla="*/ 596 w 798"/>
                  <a:gd name="T93" fmla="*/ 440 h 447"/>
                  <a:gd name="T94" fmla="*/ 603 w 798"/>
                  <a:gd name="T95" fmla="*/ 445 h 447"/>
                  <a:gd name="T96" fmla="*/ 622 w 798"/>
                  <a:gd name="T97" fmla="*/ 397 h 447"/>
                  <a:gd name="T98" fmla="*/ 603 w 798"/>
                  <a:gd name="T99" fmla="*/ 353 h 447"/>
                  <a:gd name="T100" fmla="*/ 575 w 798"/>
                  <a:gd name="T101" fmla="*/ 339 h 447"/>
                  <a:gd name="T102" fmla="*/ 567 w 798"/>
                  <a:gd name="T103" fmla="*/ 321 h 447"/>
                  <a:gd name="T104" fmla="*/ 610 w 798"/>
                  <a:gd name="T105" fmla="*/ 305 h 447"/>
                  <a:gd name="T106" fmla="*/ 607 w 798"/>
                  <a:gd name="T107" fmla="*/ 282 h 447"/>
                  <a:gd name="T108" fmla="*/ 626 w 798"/>
                  <a:gd name="T109" fmla="*/ 264 h 447"/>
                  <a:gd name="T110" fmla="*/ 652 w 798"/>
                  <a:gd name="T111" fmla="*/ 260 h 447"/>
                  <a:gd name="T112" fmla="*/ 694 w 798"/>
                  <a:gd name="T113" fmla="*/ 251 h 447"/>
                  <a:gd name="T114" fmla="*/ 701 w 798"/>
                  <a:gd name="T115" fmla="*/ 283 h 447"/>
                  <a:gd name="T116" fmla="*/ 741 w 798"/>
                  <a:gd name="T117" fmla="*/ 286 h 447"/>
                  <a:gd name="T118" fmla="*/ 766 w 798"/>
                  <a:gd name="T119" fmla="*/ 271 h 447"/>
                  <a:gd name="T120" fmla="*/ 788 w 798"/>
                  <a:gd name="T121" fmla="*/ 254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8" h="447">
                    <a:moveTo>
                      <a:pt x="769" y="248"/>
                    </a:moveTo>
                    <a:cubicBezTo>
                      <a:pt x="764" y="243"/>
                      <a:pt x="764" y="243"/>
                      <a:pt x="764" y="243"/>
                    </a:cubicBezTo>
                    <a:cubicBezTo>
                      <a:pt x="751" y="241"/>
                      <a:pt x="751" y="241"/>
                      <a:pt x="751" y="241"/>
                    </a:cubicBezTo>
                    <a:cubicBezTo>
                      <a:pt x="745" y="230"/>
                      <a:pt x="745" y="230"/>
                      <a:pt x="745" y="230"/>
                    </a:cubicBezTo>
                    <a:cubicBezTo>
                      <a:pt x="732" y="230"/>
                      <a:pt x="732" y="230"/>
                      <a:pt x="732" y="230"/>
                    </a:cubicBezTo>
                    <a:cubicBezTo>
                      <a:pt x="721" y="212"/>
                      <a:pt x="721" y="212"/>
                      <a:pt x="721" y="212"/>
                    </a:cubicBezTo>
                    <a:cubicBezTo>
                      <a:pt x="721" y="222"/>
                      <a:pt x="721" y="222"/>
                      <a:pt x="721" y="222"/>
                    </a:cubicBezTo>
                    <a:cubicBezTo>
                      <a:pt x="712" y="222"/>
                      <a:pt x="712" y="222"/>
                      <a:pt x="712" y="222"/>
                    </a:cubicBezTo>
                    <a:cubicBezTo>
                      <a:pt x="713" y="231"/>
                      <a:pt x="713" y="231"/>
                      <a:pt x="713" y="231"/>
                    </a:cubicBezTo>
                    <a:cubicBezTo>
                      <a:pt x="713" y="231"/>
                      <a:pt x="694" y="233"/>
                      <a:pt x="689" y="229"/>
                    </a:cubicBezTo>
                    <a:cubicBezTo>
                      <a:pt x="684" y="225"/>
                      <a:pt x="683" y="220"/>
                      <a:pt x="683" y="220"/>
                    </a:cubicBezTo>
                    <a:cubicBezTo>
                      <a:pt x="660" y="212"/>
                      <a:pt x="660" y="212"/>
                      <a:pt x="660" y="212"/>
                    </a:cubicBezTo>
                    <a:cubicBezTo>
                      <a:pt x="660" y="212"/>
                      <a:pt x="696" y="183"/>
                      <a:pt x="694" y="178"/>
                    </a:cubicBezTo>
                    <a:cubicBezTo>
                      <a:pt x="693" y="177"/>
                      <a:pt x="692" y="176"/>
                      <a:pt x="690" y="175"/>
                    </a:cubicBezTo>
                    <a:cubicBezTo>
                      <a:pt x="671" y="184"/>
                      <a:pt x="671" y="184"/>
                      <a:pt x="671" y="184"/>
                    </a:cubicBezTo>
                    <a:cubicBezTo>
                      <a:pt x="653" y="185"/>
                      <a:pt x="653" y="185"/>
                      <a:pt x="653" y="185"/>
                    </a:cubicBezTo>
                    <a:cubicBezTo>
                      <a:pt x="645" y="203"/>
                      <a:pt x="645" y="203"/>
                      <a:pt x="645" y="203"/>
                    </a:cubicBezTo>
                    <a:cubicBezTo>
                      <a:pt x="645" y="203"/>
                      <a:pt x="633" y="205"/>
                      <a:pt x="623" y="208"/>
                    </a:cubicBezTo>
                    <a:cubicBezTo>
                      <a:pt x="612" y="211"/>
                      <a:pt x="613" y="229"/>
                      <a:pt x="613" y="229"/>
                    </a:cubicBezTo>
                    <a:cubicBezTo>
                      <a:pt x="613" y="229"/>
                      <a:pt x="605" y="229"/>
                      <a:pt x="596" y="236"/>
                    </a:cubicBezTo>
                    <a:cubicBezTo>
                      <a:pt x="587" y="243"/>
                      <a:pt x="595" y="267"/>
                      <a:pt x="595" y="267"/>
                    </a:cubicBezTo>
                    <a:cubicBezTo>
                      <a:pt x="595" y="267"/>
                      <a:pt x="584" y="261"/>
                      <a:pt x="573" y="259"/>
                    </a:cubicBezTo>
                    <a:cubicBezTo>
                      <a:pt x="563" y="256"/>
                      <a:pt x="580" y="243"/>
                      <a:pt x="573" y="233"/>
                    </a:cubicBezTo>
                    <a:cubicBezTo>
                      <a:pt x="567" y="224"/>
                      <a:pt x="520" y="233"/>
                      <a:pt x="509" y="228"/>
                    </a:cubicBezTo>
                    <a:cubicBezTo>
                      <a:pt x="499" y="223"/>
                      <a:pt x="497" y="199"/>
                      <a:pt x="488" y="188"/>
                    </a:cubicBezTo>
                    <a:cubicBezTo>
                      <a:pt x="479" y="177"/>
                      <a:pt x="479" y="191"/>
                      <a:pt x="469" y="188"/>
                    </a:cubicBezTo>
                    <a:cubicBezTo>
                      <a:pt x="460" y="185"/>
                      <a:pt x="467" y="137"/>
                      <a:pt x="461" y="136"/>
                    </a:cubicBezTo>
                    <a:cubicBezTo>
                      <a:pt x="456" y="135"/>
                      <a:pt x="441" y="136"/>
                      <a:pt x="441" y="136"/>
                    </a:cubicBezTo>
                    <a:cubicBezTo>
                      <a:pt x="441" y="136"/>
                      <a:pt x="411" y="93"/>
                      <a:pt x="404" y="93"/>
                    </a:cubicBezTo>
                    <a:cubicBezTo>
                      <a:pt x="397" y="93"/>
                      <a:pt x="379" y="105"/>
                      <a:pt x="379" y="105"/>
                    </a:cubicBezTo>
                    <a:cubicBezTo>
                      <a:pt x="379" y="105"/>
                      <a:pt x="341" y="101"/>
                      <a:pt x="325" y="101"/>
                    </a:cubicBezTo>
                    <a:cubicBezTo>
                      <a:pt x="309" y="101"/>
                      <a:pt x="272" y="108"/>
                      <a:pt x="272" y="108"/>
                    </a:cubicBezTo>
                    <a:cubicBezTo>
                      <a:pt x="223" y="60"/>
                      <a:pt x="223" y="60"/>
                      <a:pt x="223" y="60"/>
                    </a:cubicBezTo>
                    <a:cubicBezTo>
                      <a:pt x="177" y="38"/>
                      <a:pt x="177" y="38"/>
                      <a:pt x="177" y="38"/>
                    </a:cubicBezTo>
                    <a:cubicBezTo>
                      <a:pt x="181" y="47"/>
                      <a:pt x="186" y="56"/>
                      <a:pt x="183" y="61"/>
                    </a:cubicBezTo>
                    <a:cubicBezTo>
                      <a:pt x="178" y="70"/>
                      <a:pt x="174" y="75"/>
                      <a:pt x="174" y="75"/>
                    </a:cubicBezTo>
                    <a:cubicBezTo>
                      <a:pt x="174" y="75"/>
                      <a:pt x="162" y="76"/>
                      <a:pt x="154" y="70"/>
                    </a:cubicBezTo>
                    <a:cubicBezTo>
                      <a:pt x="146" y="64"/>
                      <a:pt x="149" y="55"/>
                      <a:pt x="149" y="55"/>
                    </a:cubicBezTo>
                    <a:cubicBezTo>
                      <a:pt x="142" y="36"/>
                      <a:pt x="142" y="36"/>
                      <a:pt x="142" y="36"/>
                    </a:cubicBezTo>
                    <a:cubicBezTo>
                      <a:pt x="145" y="23"/>
                      <a:pt x="145" y="23"/>
                      <a:pt x="145" y="23"/>
                    </a:cubicBezTo>
                    <a:cubicBezTo>
                      <a:pt x="112" y="7"/>
                      <a:pt x="112" y="7"/>
                      <a:pt x="112" y="7"/>
                    </a:cubicBezTo>
                    <a:cubicBezTo>
                      <a:pt x="106" y="20"/>
                      <a:pt x="106" y="20"/>
                      <a:pt x="106" y="20"/>
                    </a:cubicBezTo>
                    <a:cubicBezTo>
                      <a:pt x="106" y="20"/>
                      <a:pt x="119" y="28"/>
                      <a:pt x="119" y="37"/>
                    </a:cubicBezTo>
                    <a:cubicBezTo>
                      <a:pt x="119" y="46"/>
                      <a:pt x="116" y="45"/>
                      <a:pt x="116" y="45"/>
                    </a:cubicBezTo>
                    <a:cubicBezTo>
                      <a:pt x="116" y="45"/>
                      <a:pt x="117" y="55"/>
                      <a:pt x="106" y="57"/>
                    </a:cubicBezTo>
                    <a:cubicBezTo>
                      <a:pt x="95" y="59"/>
                      <a:pt x="98" y="39"/>
                      <a:pt x="92" y="37"/>
                    </a:cubicBezTo>
                    <a:cubicBezTo>
                      <a:pt x="86" y="35"/>
                      <a:pt x="99" y="21"/>
                      <a:pt x="99" y="21"/>
                    </a:cubicBezTo>
                    <a:cubicBezTo>
                      <a:pt x="103" y="3"/>
                      <a:pt x="103" y="3"/>
                      <a:pt x="103" y="3"/>
                    </a:cubicBezTo>
                    <a:cubicBezTo>
                      <a:pt x="96" y="0"/>
                      <a:pt x="96" y="0"/>
                      <a:pt x="96" y="0"/>
                    </a:cubicBezTo>
                    <a:cubicBezTo>
                      <a:pt x="0" y="31"/>
                      <a:pt x="0" y="31"/>
                      <a:pt x="0" y="31"/>
                    </a:cubicBezTo>
                    <a:cubicBezTo>
                      <a:pt x="35" y="218"/>
                      <a:pt x="35" y="218"/>
                      <a:pt x="35" y="218"/>
                    </a:cubicBezTo>
                    <a:cubicBezTo>
                      <a:pt x="36" y="218"/>
                      <a:pt x="36" y="217"/>
                      <a:pt x="37" y="217"/>
                    </a:cubicBezTo>
                    <a:cubicBezTo>
                      <a:pt x="44" y="217"/>
                      <a:pt x="48" y="224"/>
                      <a:pt x="48" y="224"/>
                    </a:cubicBezTo>
                    <a:cubicBezTo>
                      <a:pt x="92" y="224"/>
                      <a:pt x="92" y="224"/>
                      <a:pt x="92" y="224"/>
                    </a:cubicBezTo>
                    <a:cubicBezTo>
                      <a:pt x="92" y="224"/>
                      <a:pt x="77" y="208"/>
                      <a:pt x="79" y="195"/>
                    </a:cubicBezTo>
                    <a:cubicBezTo>
                      <a:pt x="80" y="181"/>
                      <a:pt x="112" y="175"/>
                      <a:pt x="112" y="175"/>
                    </a:cubicBezTo>
                    <a:cubicBezTo>
                      <a:pt x="112" y="175"/>
                      <a:pt x="112" y="164"/>
                      <a:pt x="116" y="163"/>
                    </a:cubicBezTo>
                    <a:cubicBezTo>
                      <a:pt x="120" y="161"/>
                      <a:pt x="139" y="169"/>
                      <a:pt x="139" y="169"/>
                    </a:cubicBezTo>
                    <a:cubicBezTo>
                      <a:pt x="119" y="151"/>
                      <a:pt x="119" y="151"/>
                      <a:pt x="119" y="151"/>
                    </a:cubicBezTo>
                    <a:cubicBezTo>
                      <a:pt x="139" y="152"/>
                      <a:pt x="139" y="152"/>
                      <a:pt x="139" y="152"/>
                    </a:cubicBezTo>
                    <a:cubicBezTo>
                      <a:pt x="143" y="145"/>
                      <a:pt x="143" y="145"/>
                      <a:pt x="143" y="145"/>
                    </a:cubicBezTo>
                    <a:cubicBezTo>
                      <a:pt x="155" y="161"/>
                      <a:pt x="155" y="161"/>
                      <a:pt x="155" y="161"/>
                    </a:cubicBezTo>
                    <a:cubicBezTo>
                      <a:pt x="171" y="160"/>
                      <a:pt x="171" y="160"/>
                      <a:pt x="171" y="160"/>
                    </a:cubicBezTo>
                    <a:cubicBezTo>
                      <a:pt x="169" y="168"/>
                      <a:pt x="169" y="168"/>
                      <a:pt x="169" y="168"/>
                    </a:cubicBezTo>
                    <a:cubicBezTo>
                      <a:pt x="179" y="172"/>
                      <a:pt x="179" y="172"/>
                      <a:pt x="179" y="172"/>
                    </a:cubicBezTo>
                    <a:cubicBezTo>
                      <a:pt x="179" y="172"/>
                      <a:pt x="192" y="169"/>
                      <a:pt x="201" y="173"/>
                    </a:cubicBezTo>
                    <a:cubicBezTo>
                      <a:pt x="211" y="177"/>
                      <a:pt x="209" y="192"/>
                      <a:pt x="209" y="192"/>
                    </a:cubicBezTo>
                    <a:cubicBezTo>
                      <a:pt x="219" y="197"/>
                      <a:pt x="219" y="197"/>
                      <a:pt x="219" y="197"/>
                    </a:cubicBezTo>
                    <a:cubicBezTo>
                      <a:pt x="219" y="197"/>
                      <a:pt x="207" y="209"/>
                      <a:pt x="212" y="219"/>
                    </a:cubicBezTo>
                    <a:cubicBezTo>
                      <a:pt x="217" y="228"/>
                      <a:pt x="243" y="227"/>
                      <a:pt x="243" y="227"/>
                    </a:cubicBezTo>
                    <a:cubicBezTo>
                      <a:pt x="279" y="231"/>
                      <a:pt x="279" y="231"/>
                      <a:pt x="279" y="231"/>
                    </a:cubicBezTo>
                    <a:cubicBezTo>
                      <a:pt x="279" y="225"/>
                      <a:pt x="279" y="225"/>
                      <a:pt x="279" y="225"/>
                    </a:cubicBezTo>
                    <a:cubicBezTo>
                      <a:pt x="303" y="237"/>
                      <a:pt x="303" y="237"/>
                      <a:pt x="303" y="237"/>
                    </a:cubicBezTo>
                    <a:cubicBezTo>
                      <a:pt x="312" y="256"/>
                      <a:pt x="312" y="256"/>
                      <a:pt x="312" y="256"/>
                    </a:cubicBezTo>
                    <a:cubicBezTo>
                      <a:pt x="325" y="271"/>
                      <a:pt x="325" y="271"/>
                      <a:pt x="325" y="271"/>
                    </a:cubicBezTo>
                    <a:cubicBezTo>
                      <a:pt x="325" y="271"/>
                      <a:pt x="333" y="283"/>
                      <a:pt x="336" y="293"/>
                    </a:cubicBezTo>
                    <a:cubicBezTo>
                      <a:pt x="339" y="304"/>
                      <a:pt x="351" y="309"/>
                      <a:pt x="357" y="312"/>
                    </a:cubicBezTo>
                    <a:cubicBezTo>
                      <a:pt x="364" y="315"/>
                      <a:pt x="377" y="317"/>
                      <a:pt x="381" y="319"/>
                    </a:cubicBezTo>
                    <a:cubicBezTo>
                      <a:pt x="385" y="320"/>
                      <a:pt x="397" y="336"/>
                      <a:pt x="397" y="336"/>
                    </a:cubicBezTo>
                    <a:cubicBezTo>
                      <a:pt x="417" y="348"/>
                      <a:pt x="417" y="348"/>
                      <a:pt x="417" y="348"/>
                    </a:cubicBezTo>
                    <a:cubicBezTo>
                      <a:pt x="435" y="349"/>
                      <a:pt x="435" y="349"/>
                      <a:pt x="435" y="349"/>
                    </a:cubicBezTo>
                    <a:cubicBezTo>
                      <a:pt x="444" y="357"/>
                      <a:pt x="444" y="357"/>
                      <a:pt x="444" y="357"/>
                    </a:cubicBezTo>
                    <a:cubicBezTo>
                      <a:pt x="455" y="360"/>
                      <a:pt x="455" y="360"/>
                      <a:pt x="455" y="360"/>
                    </a:cubicBezTo>
                    <a:cubicBezTo>
                      <a:pt x="455" y="360"/>
                      <a:pt x="469" y="371"/>
                      <a:pt x="476" y="376"/>
                    </a:cubicBezTo>
                    <a:cubicBezTo>
                      <a:pt x="483" y="381"/>
                      <a:pt x="501" y="389"/>
                      <a:pt x="501" y="389"/>
                    </a:cubicBezTo>
                    <a:cubicBezTo>
                      <a:pt x="516" y="387"/>
                      <a:pt x="516" y="387"/>
                      <a:pt x="516" y="387"/>
                    </a:cubicBezTo>
                    <a:cubicBezTo>
                      <a:pt x="549" y="405"/>
                      <a:pt x="549" y="405"/>
                      <a:pt x="549" y="405"/>
                    </a:cubicBezTo>
                    <a:cubicBezTo>
                      <a:pt x="549" y="405"/>
                      <a:pt x="537" y="417"/>
                      <a:pt x="548" y="425"/>
                    </a:cubicBezTo>
                    <a:cubicBezTo>
                      <a:pt x="554" y="430"/>
                      <a:pt x="555" y="434"/>
                      <a:pt x="555" y="437"/>
                    </a:cubicBezTo>
                    <a:cubicBezTo>
                      <a:pt x="563" y="437"/>
                      <a:pt x="563" y="437"/>
                      <a:pt x="563" y="437"/>
                    </a:cubicBezTo>
                    <a:cubicBezTo>
                      <a:pt x="571" y="431"/>
                      <a:pt x="571" y="431"/>
                      <a:pt x="571" y="431"/>
                    </a:cubicBezTo>
                    <a:cubicBezTo>
                      <a:pt x="580" y="445"/>
                      <a:pt x="580" y="445"/>
                      <a:pt x="580" y="445"/>
                    </a:cubicBezTo>
                    <a:cubicBezTo>
                      <a:pt x="591" y="440"/>
                      <a:pt x="591" y="440"/>
                      <a:pt x="591" y="440"/>
                    </a:cubicBezTo>
                    <a:cubicBezTo>
                      <a:pt x="596" y="440"/>
                      <a:pt x="596" y="440"/>
                      <a:pt x="596" y="440"/>
                    </a:cubicBezTo>
                    <a:cubicBezTo>
                      <a:pt x="596" y="440"/>
                      <a:pt x="600" y="443"/>
                      <a:pt x="605" y="447"/>
                    </a:cubicBezTo>
                    <a:cubicBezTo>
                      <a:pt x="604" y="446"/>
                      <a:pt x="603" y="446"/>
                      <a:pt x="603" y="445"/>
                    </a:cubicBezTo>
                    <a:cubicBezTo>
                      <a:pt x="602" y="439"/>
                      <a:pt x="601" y="430"/>
                      <a:pt x="605" y="426"/>
                    </a:cubicBezTo>
                    <a:cubicBezTo>
                      <a:pt x="612" y="418"/>
                      <a:pt x="622" y="408"/>
                      <a:pt x="622" y="397"/>
                    </a:cubicBezTo>
                    <a:cubicBezTo>
                      <a:pt x="622" y="386"/>
                      <a:pt x="609" y="387"/>
                      <a:pt x="603" y="377"/>
                    </a:cubicBezTo>
                    <a:cubicBezTo>
                      <a:pt x="597" y="367"/>
                      <a:pt x="608" y="358"/>
                      <a:pt x="603" y="353"/>
                    </a:cubicBezTo>
                    <a:cubicBezTo>
                      <a:pt x="598" y="348"/>
                      <a:pt x="582" y="347"/>
                      <a:pt x="582" y="347"/>
                    </a:cubicBezTo>
                    <a:cubicBezTo>
                      <a:pt x="575" y="339"/>
                      <a:pt x="575" y="339"/>
                      <a:pt x="575" y="339"/>
                    </a:cubicBezTo>
                    <a:cubicBezTo>
                      <a:pt x="561" y="336"/>
                      <a:pt x="561" y="336"/>
                      <a:pt x="561" y="336"/>
                    </a:cubicBezTo>
                    <a:cubicBezTo>
                      <a:pt x="561" y="336"/>
                      <a:pt x="561" y="326"/>
                      <a:pt x="567" y="321"/>
                    </a:cubicBezTo>
                    <a:cubicBezTo>
                      <a:pt x="573" y="316"/>
                      <a:pt x="592" y="328"/>
                      <a:pt x="607" y="319"/>
                    </a:cubicBezTo>
                    <a:cubicBezTo>
                      <a:pt x="622" y="310"/>
                      <a:pt x="610" y="305"/>
                      <a:pt x="610" y="305"/>
                    </a:cubicBezTo>
                    <a:cubicBezTo>
                      <a:pt x="620" y="296"/>
                      <a:pt x="620" y="296"/>
                      <a:pt x="620" y="296"/>
                    </a:cubicBezTo>
                    <a:cubicBezTo>
                      <a:pt x="607" y="282"/>
                      <a:pt x="607" y="282"/>
                      <a:pt x="607" y="282"/>
                    </a:cubicBezTo>
                    <a:cubicBezTo>
                      <a:pt x="607" y="282"/>
                      <a:pt x="626" y="287"/>
                      <a:pt x="632" y="281"/>
                    </a:cubicBezTo>
                    <a:cubicBezTo>
                      <a:pt x="638" y="275"/>
                      <a:pt x="625" y="268"/>
                      <a:pt x="626" y="264"/>
                    </a:cubicBezTo>
                    <a:cubicBezTo>
                      <a:pt x="627" y="260"/>
                      <a:pt x="629" y="251"/>
                      <a:pt x="635" y="251"/>
                    </a:cubicBezTo>
                    <a:cubicBezTo>
                      <a:pt x="641" y="251"/>
                      <a:pt x="644" y="265"/>
                      <a:pt x="652" y="260"/>
                    </a:cubicBezTo>
                    <a:cubicBezTo>
                      <a:pt x="660" y="255"/>
                      <a:pt x="671" y="243"/>
                      <a:pt x="675" y="241"/>
                    </a:cubicBezTo>
                    <a:cubicBezTo>
                      <a:pt x="679" y="239"/>
                      <a:pt x="694" y="251"/>
                      <a:pt x="694" y="251"/>
                    </a:cubicBezTo>
                    <a:cubicBezTo>
                      <a:pt x="678" y="272"/>
                      <a:pt x="678" y="272"/>
                      <a:pt x="678" y="272"/>
                    </a:cubicBezTo>
                    <a:cubicBezTo>
                      <a:pt x="678" y="272"/>
                      <a:pt x="698" y="278"/>
                      <a:pt x="701" y="283"/>
                    </a:cubicBezTo>
                    <a:cubicBezTo>
                      <a:pt x="708" y="280"/>
                      <a:pt x="717" y="277"/>
                      <a:pt x="721" y="276"/>
                    </a:cubicBezTo>
                    <a:cubicBezTo>
                      <a:pt x="728" y="274"/>
                      <a:pt x="732" y="290"/>
                      <a:pt x="741" y="286"/>
                    </a:cubicBezTo>
                    <a:cubicBezTo>
                      <a:pt x="750" y="282"/>
                      <a:pt x="752" y="273"/>
                      <a:pt x="752" y="273"/>
                    </a:cubicBezTo>
                    <a:cubicBezTo>
                      <a:pt x="766" y="271"/>
                      <a:pt x="766" y="271"/>
                      <a:pt x="766" y="271"/>
                    </a:cubicBezTo>
                    <a:cubicBezTo>
                      <a:pt x="766" y="265"/>
                      <a:pt x="766" y="265"/>
                      <a:pt x="766" y="265"/>
                    </a:cubicBezTo>
                    <a:cubicBezTo>
                      <a:pt x="766" y="265"/>
                      <a:pt x="778" y="266"/>
                      <a:pt x="788" y="254"/>
                    </a:cubicBezTo>
                    <a:cubicBezTo>
                      <a:pt x="798" y="242"/>
                      <a:pt x="769" y="248"/>
                      <a:pt x="769" y="248"/>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0" name="Kazakhstan"/>
              <p:cNvSpPr>
                <a:spLocks noEditPoints="1"/>
              </p:cNvSpPr>
              <p:nvPr/>
            </p:nvSpPr>
            <p:spPr bwMode="gray">
              <a:xfrm>
                <a:off x="6732404" y="2430141"/>
                <a:ext cx="936788" cy="434773"/>
              </a:xfrm>
              <a:custGeom>
                <a:avLst/>
                <a:gdLst>
                  <a:gd name="T0" fmla="*/ 545 w 1673"/>
                  <a:gd name="T1" fmla="*/ 518 h 778"/>
                  <a:gd name="T2" fmla="*/ 1655 w 1673"/>
                  <a:gd name="T3" fmla="*/ 327 h 778"/>
                  <a:gd name="T4" fmla="*/ 1625 w 1673"/>
                  <a:gd name="T5" fmla="*/ 304 h 778"/>
                  <a:gd name="T6" fmla="*/ 1481 w 1673"/>
                  <a:gd name="T7" fmla="*/ 226 h 778"/>
                  <a:gd name="T8" fmla="*/ 1372 w 1673"/>
                  <a:gd name="T9" fmla="*/ 207 h 778"/>
                  <a:gd name="T10" fmla="*/ 1126 w 1673"/>
                  <a:gd name="T11" fmla="*/ 70 h 778"/>
                  <a:gd name="T12" fmla="*/ 1085 w 1673"/>
                  <a:gd name="T13" fmla="*/ 76 h 778"/>
                  <a:gd name="T14" fmla="*/ 1016 w 1673"/>
                  <a:gd name="T15" fmla="*/ 98 h 778"/>
                  <a:gd name="T16" fmla="*/ 972 w 1673"/>
                  <a:gd name="T17" fmla="*/ 71 h 778"/>
                  <a:gd name="T18" fmla="*/ 909 w 1673"/>
                  <a:gd name="T19" fmla="*/ 36 h 778"/>
                  <a:gd name="T20" fmla="*/ 812 w 1673"/>
                  <a:gd name="T21" fmla="*/ 2 h 778"/>
                  <a:gd name="T22" fmla="*/ 674 w 1673"/>
                  <a:gd name="T23" fmla="*/ 52 h 778"/>
                  <a:gd name="T24" fmla="*/ 521 w 1673"/>
                  <a:gd name="T25" fmla="*/ 95 h 778"/>
                  <a:gd name="T26" fmla="*/ 534 w 1673"/>
                  <a:gd name="T27" fmla="*/ 123 h 778"/>
                  <a:gd name="T28" fmla="*/ 528 w 1673"/>
                  <a:gd name="T29" fmla="*/ 190 h 778"/>
                  <a:gd name="T30" fmla="*/ 486 w 1673"/>
                  <a:gd name="T31" fmla="*/ 244 h 778"/>
                  <a:gd name="T32" fmla="*/ 356 w 1673"/>
                  <a:gd name="T33" fmla="*/ 247 h 778"/>
                  <a:gd name="T34" fmla="*/ 282 w 1673"/>
                  <a:gd name="T35" fmla="*/ 216 h 778"/>
                  <a:gd name="T36" fmla="*/ 197 w 1673"/>
                  <a:gd name="T37" fmla="*/ 187 h 778"/>
                  <a:gd name="T38" fmla="*/ 86 w 1673"/>
                  <a:gd name="T39" fmla="*/ 224 h 778"/>
                  <a:gd name="T40" fmla="*/ 17 w 1673"/>
                  <a:gd name="T41" fmla="*/ 251 h 778"/>
                  <a:gd name="T42" fmla="*/ 8 w 1673"/>
                  <a:gd name="T43" fmla="*/ 322 h 778"/>
                  <a:gd name="T44" fmla="*/ 73 w 1673"/>
                  <a:gd name="T45" fmla="*/ 394 h 778"/>
                  <a:gd name="T46" fmla="*/ 136 w 1673"/>
                  <a:gd name="T47" fmla="*/ 460 h 778"/>
                  <a:gd name="T48" fmla="*/ 289 w 1673"/>
                  <a:gd name="T49" fmla="*/ 455 h 778"/>
                  <a:gd name="T50" fmla="*/ 352 w 1673"/>
                  <a:gd name="T51" fmla="*/ 524 h 778"/>
                  <a:gd name="T52" fmla="*/ 338 w 1673"/>
                  <a:gd name="T53" fmla="*/ 531 h 778"/>
                  <a:gd name="T54" fmla="*/ 218 w 1673"/>
                  <a:gd name="T55" fmla="*/ 544 h 778"/>
                  <a:gd name="T56" fmla="*/ 228 w 1673"/>
                  <a:gd name="T57" fmla="*/ 598 h 778"/>
                  <a:gd name="T58" fmla="*/ 274 w 1673"/>
                  <a:gd name="T59" fmla="*/ 654 h 778"/>
                  <a:gd name="T60" fmla="*/ 328 w 1673"/>
                  <a:gd name="T61" fmla="*/ 709 h 778"/>
                  <a:gd name="T62" fmla="*/ 408 w 1673"/>
                  <a:gd name="T63" fmla="*/ 690 h 778"/>
                  <a:gd name="T64" fmla="*/ 468 w 1673"/>
                  <a:gd name="T65" fmla="*/ 729 h 778"/>
                  <a:gd name="T66" fmla="*/ 536 w 1673"/>
                  <a:gd name="T67" fmla="*/ 513 h 778"/>
                  <a:gd name="T68" fmla="*/ 582 w 1673"/>
                  <a:gd name="T69" fmla="*/ 492 h 778"/>
                  <a:gd name="T70" fmla="*/ 604 w 1673"/>
                  <a:gd name="T71" fmla="*/ 479 h 778"/>
                  <a:gd name="T72" fmla="*/ 584 w 1673"/>
                  <a:gd name="T73" fmla="*/ 460 h 778"/>
                  <a:gd name="T74" fmla="*/ 636 w 1673"/>
                  <a:gd name="T75" fmla="*/ 455 h 778"/>
                  <a:gd name="T76" fmla="*/ 590 w 1673"/>
                  <a:gd name="T77" fmla="*/ 493 h 778"/>
                  <a:gd name="T78" fmla="*/ 610 w 1673"/>
                  <a:gd name="T79" fmla="*/ 549 h 778"/>
                  <a:gd name="T80" fmla="*/ 812 w 1673"/>
                  <a:gd name="T81" fmla="*/ 616 h 778"/>
                  <a:gd name="T82" fmla="*/ 902 w 1673"/>
                  <a:gd name="T83" fmla="*/ 699 h 778"/>
                  <a:gd name="T84" fmla="*/ 1006 w 1673"/>
                  <a:gd name="T85" fmla="*/ 770 h 778"/>
                  <a:gd name="T86" fmla="*/ 1056 w 1673"/>
                  <a:gd name="T87" fmla="*/ 719 h 778"/>
                  <a:gd name="T88" fmla="*/ 1123 w 1673"/>
                  <a:gd name="T89" fmla="*/ 686 h 778"/>
                  <a:gd name="T90" fmla="*/ 1208 w 1673"/>
                  <a:gd name="T91" fmla="*/ 672 h 778"/>
                  <a:gd name="T92" fmla="*/ 1264 w 1673"/>
                  <a:gd name="T93" fmla="*/ 647 h 778"/>
                  <a:gd name="T94" fmla="*/ 1402 w 1673"/>
                  <a:gd name="T95" fmla="*/ 651 h 778"/>
                  <a:gd name="T96" fmla="*/ 1471 w 1673"/>
                  <a:gd name="T97" fmla="*/ 676 h 778"/>
                  <a:gd name="T98" fmla="*/ 1503 w 1673"/>
                  <a:gd name="T99" fmla="*/ 659 h 778"/>
                  <a:gd name="T100" fmla="*/ 1484 w 1673"/>
                  <a:gd name="T101" fmla="*/ 587 h 778"/>
                  <a:gd name="T102" fmla="*/ 1516 w 1673"/>
                  <a:gd name="T103" fmla="*/ 518 h 778"/>
                  <a:gd name="T104" fmla="*/ 1541 w 1673"/>
                  <a:gd name="T105" fmla="*/ 513 h 778"/>
                  <a:gd name="T106" fmla="*/ 1614 w 1673"/>
                  <a:gd name="T107" fmla="*/ 434 h 778"/>
                  <a:gd name="T108" fmla="*/ 1641 w 1673"/>
                  <a:gd name="T109" fmla="*/ 397 h 778"/>
                  <a:gd name="T110" fmla="*/ 1385 w 1673"/>
                  <a:gd name="T111" fmla="*/ 465 h 778"/>
                  <a:gd name="T112" fmla="*/ 1320 w 1673"/>
                  <a:gd name="T113" fmla="*/ 467 h 778"/>
                  <a:gd name="T114" fmla="*/ 1246 w 1673"/>
                  <a:gd name="T115" fmla="*/ 460 h 778"/>
                  <a:gd name="T116" fmla="*/ 1195 w 1673"/>
                  <a:gd name="T117" fmla="*/ 489 h 778"/>
                  <a:gd name="T118" fmla="*/ 1200 w 1673"/>
                  <a:gd name="T119" fmla="*/ 542 h 778"/>
                  <a:gd name="T120" fmla="*/ 1193 w 1673"/>
                  <a:gd name="T121" fmla="*/ 448 h 778"/>
                  <a:gd name="T122" fmla="*/ 1306 w 1673"/>
                  <a:gd name="T123" fmla="*/ 458 h 778"/>
                  <a:gd name="T124" fmla="*/ 1385 w 1673"/>
                  <a:gd name="T125" fmla="*/ 465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73" h="778">
                    <a:moveTo>
                      <a:pt x="565" y="505"/>
                    </a:moveTo>
                    <a:cubicBezTo>
                      <a:pt x="558" y="500"/>
                      <a:pt x="557" y="497"/>
                      <a:pt x="557" y="497"/>
                    </a:cubicBezTo>
                    <a:cubicBezTo>
                      <a:pt x="548" y="511"/>
                      <a:pt x="548" y="511"/>
                      <a:pt x="548" y="511"/>
                    </a:cubicBezTo>
                    <a:cubicBezTo>
                      <a:pt x="545" y="518"/>
                      <a:pt x="545" y="518"/>
                      <a:pt x="545" y="518"/>
                    </a:cubicBezTo>
                    <a:cubicBezTo>
                      <a:pt x="578" y="534"/>
                      <a:pt x="578" y="534"/>
                      <a:pt x="578" y="534"/>
                    </a:cubicBezTo>
                    <a:cubicBezTo>
                      <a:pt x="580" y="525"/>
                      <a:pt x="580" y="525"/>
                      <a:pt x="580" y="525"/>
                    </a:cubicBezTo>
                    <a:cubicBezTo>
                      <a:pt x="580" y="525"/>
                      <a:pt x="572" y="510"/>
                      <a:pt x="565" y="505"/>
                    </a:cubicBezTo>
                    <a:close/>
                    <a:moveTo>
                      <a:pt x="1655" y="327"/>
                    </a:moveTo>
                    <a:cubicBezTo>
                      <a:pt x="1656" y="321"/>
                      <a:pt x="1666" y="322"/>
                      <a:pt x="1673" y="324"/>
                    </a:cubicBezTo>
                    <a:cubicBezTo>
                      <a:pt x="1649" y="298"/>
                      <a:pt x="1649" y="298"/>
                      <a:pt x="1649" y="298"/>
                    </a:cubicBezTo>
                    <a:cubicBezTo>
                      <a:pt x="1636" y="282"/>
                      <a:pt x="1636" y="282"/>
                      <a:pt x="1636" y="282"/>
                    </a:cubicBezTo>
                    <a:cubicBezTo>
                      <a:pt x="1625" y="304"/>
                      <a:pt x="1625" y="304"/>
                      <a:pt x="1625" y="304"/>
                    </a:cubicBezTo>
                    <a:cubicBezTo>
                      <a:pt x="1578" y="300"/>
                      <a:pt x="1578" y="300"/>
                      <a:pt x="1578" y="300"/>
                    </a:cubicBezTo>
                    <a:cubicBezTo>
                      <a:pt x="1578" y="300"/>
                      <a:pt x="1562" y="272"/>
                      <a:pt x="1561" y="268"/>
                    </a:cubicBezTo>
                    <a:cubicBezTo>
                      <a:pt x="1560" y="264"/>
                      <a:pt x="1525" y="259"/>
                      <a:pt x="1525" y="259"/>
                    </a:cubicBezTo>
                    <a:cubicBezTo>
                      <a:pt x="1525" y="259"/>
                      <a:pt x="1504" y="230"/>
                      <a:pt x="1481" y="226"/>
                    </a:cubicBezTo>
                    <a:cubicBezTo>
                      <a:pt x="1458" y="222"/>
                      <a:pt x="1442" y="243"/>
                      <a:pt x="1430" y="244"/>
                    </a:cubicBezTo>
                    <a:cubicBezTo>
                      <a:pt x="1418" y="246"/>
                      <a:pt x="1404" y="230"/>
                      <a:pt x="1404" y="230"/>
                    </a:cubicBezTo>
                    <a:cubicBezTo>
                      <a:pt x="1404" y="230"/>
                      <a:pt x="1386" y="228"/>
                      <a:pt x="1382" y="227"/>
                    </a:cubicBezTo>
                    <a:cubicBezTo>
                      <a:pt x="1378" y="226"/>
                      <a:pt x="1382" y="210"/>
                      <a:pt x="1372" y="207"/>
                    </a:cubicBezTo>
                    <a:cubicBezTo>
                      <a:pt x="1361" y="204"/>
                      <a:pt x="1365" y="234"/>
                      <a:pt x="1348" y="236"/>
                    </a:cubicBezTo>
                    <a:cubicBezTo>
                      <a:pt x="1330" y="239"/>
                      <a:pt x="1306" y="200"/>
                      <a:pt x="1292" y="187"/>
                    </a:cubicBezTo>
                    <a:cubicBezTo>
                      <a:pt x="1277" y="174"/>
                      <a:pt x="1205" y="107"/>
                      <a:pt x="1200" y="104"/>
                    </a:cubicBezTo>
                    <a:cubicBezTo>
                      <a:pt x="1194" y="102"/>
                      <a:pt x="1126" y="70"/>
                      <a:pt x="1126" y="70"/>
                    </a:cubicBezTo>
                    <a:cubicBezTo>
                      <a:pt x="1126" y="70"/>
                      <a:pt x="1146" y="58"/>
                      <a:pt x="1138" y="47"/>
                    </a:cubicBezTo>
                    <a:cubicBezTo>
                      <a:pt x="1130" y="36"/>
                      <a:pt x="1118" y="58"/>
                      <a:pt x="1118" y="58"/>
                    </a:cubicBezTo>
                    <a:cubicBezTo>
                      <a:pt x="1094" y="66"/>
                      <a:pt x="1094" y="66"/>
                      <a:pt x="1094" y="66"/>
                    </a:cubicBezTo>
                    <a:cubicBezTo>
                      <a:pt x="1085" y="76"/>
                      <a:pt x="1085" y="76"/>
                      <a:pt x="1085" y="76"/>
                    </a:cubicBezTo>
                    <a:cubicBezTo>
                      <a:pt x="1085" y="76"/>
                      <a:pt x="1077" y="78"/>
                      <a:pt x="1070" y="82"/>
                    </a:cubicBezTo>
                    <a:cubicBezTo>
                      <a:pt x="1064" y="86"/>
                      <a:pt x="1072" y="94"/>
                      <a:pt x="1064" y="100"/>
                    </a:cubicBezTo>
                    <a:cubicBezTo>
                      <a:pt x="1056" y="107"/>
                      <a:pt x="1041" y="91"/>
                      <a:pt x="1034" y="88"/>
                    </a:cubicBezTo>
                    <a:cubicBezTo>
                      <a:pt x="1028" y="86"/>
                      <a:pt x="1026" y="99"/>
                      <a:pt x="1016" y="98"/>
                    </a:cubicBezTo>
                    <a:cubicBezTo>
                      <a:pt x="1005" y="96"/>
                      <a:pt x="1026" y="80"/>
                      <a:pt x="1017" y="71"/>
                    </a:cubicBezTo>
                    <a:cubicBezTo>
                      <a:pt x="1008" y="62"/>
                      <a:pt x="1002" y="74"/>
                      <a:pt x="1002" y="74"/>
                    </a:cubicBezTo>
                    <a:cubicBezTo>
                      <a:pt x="985" y="63"/>
                      <a:pt x="985" y="63"/>
                      <a:pt x="985" y="63"/>
                    </a:cubicBezTo>
                    <a:cubicBezTo>
                      <a:pt x="972" y="71"/>
                      <a:pt x="972" y="71"/>
                      <a:pt x="972" y="71"/>
                    </a:cubicBezTo>
                    <a:cubicBezTo>
                      <a:pt x="953" y="50"/>
                      <a:pt x="953" y="50"/>
                      <a:pt x="953" y="50"/>
                    </a:cubicBezTo>
                    <a:cubicBezTo>
                      <a:pt x="946" y="60"/>
                      <a:pt x="946" y="60"/>
                      <a:pt x="946" y="60"/>
                    </a:cubicBezTo>
                    <a:cubicBezTo>
                      <a:pt x="946" y="60"/>
                      <a:pt x="918" y="64"/>
                      <a:pt x="913" y="64"/>
                    </a:cubicBezTo>
                    <a:cubicBezTo>
                      <a:pt x="908" y="64"/>
                      <a:pt x="909" y="43"/>
                      <a:pt x="909" y="36"/>
                    </a:cubicBezTo>
                    <a:cubicBezTo>
                      <a:pt x="909" y="30"/>
                      <a:pt x="897" y="30"/>
                      <a:pt x="897" y="30"/>
                    </a:cubicBezTo>
                    <a:cubicBezTo>
                      <a:pt x="897" y="30"/>
                      <a:pt x="892" y="12"/>
                      <a:pt x="884" y="7"/>
                    </a:cubicBezTo>
                    <a:cubicBezTo>
                      <a:pt x="876" y="2"/>
                      <a:pt x="869" y="11"/>
                      <a:pt x="864" y="11"/>
                    </a:cubicBezTo>
                    <a:cubicBezTo>
                      <a:pt x="858" y="11"/>
                      <a:pt x="845" y="0"/>
                      <a:pt x="812" y="2"/>
                    </a:cubicBezTo>
                    <a:cubicBezTo>
                      <a:pt x="778" y="3"/>
                      <a:pt x="781" y="23"/>
                      <a:pt x="781" y="23"/>
                    </a:cubicBezTo>
                    <a:cubicBezTo>
                      <a:pt x="781" y="23"/>
                      <a:pt x="761" y="30"/>
                      <a:pt x="740" y="35"/>
                    </a:cubicBezTo>
                    <a:cubicBezTo>
                      <a:pt x="718" y="40"/>
                      <a:pt x="690" y="36"/>
                      <a:pt x="682" y="36"/>
                    </a:cubicBezTo>
                    <a:cubicBezTo>
                      <a:pt x="674" y="36"/>
                      <a:pt x="674" y="52"/>
                      <a:pt x="674" y="52"/>
                    </a:cubicBezTo>
                    <a:cubicBezTo>
                      <a:pt x="632" y="52"/>
                      <a:pt x="632" y="52"/>
                      <a:pt x="632" y="52"/>
                    </a:cubicBezTo>
                    <a:cubicBezTo>
                      <a:pt x="628" y="64"/>
                      <a:pt x="628" y="64"/>
                      <a:pt x="628" y="64"/>
                    </a:cubicBezTo>
                    <a:cubicBezTo>
                      <a:pt x="628" y="64"/>
                      <a:pt x="596" y="63"/>
                      <a:pt x="550" y="70"/>
                    </a:cubicBezTo>
                    <a:cubicBezTo>
                      <a:pt x="505" y="76"/>
                      <a:pt x="521" y="95"/>
                      <a:pt x="521" y="95"/>
                    </a:cubicBezTo>
                    <a:cubicBezTo>
                      <a:pt x="540" y="96"/>
                      <a:pt x="540" y="96"/>
                      <a:pt x="540" y="96"/>
                    </a:cubicBezTo>
                    <a:cubicBezTo>
                      <a:pt x="529" y="108"/>
                      <a:pt x="529" y="108"/>
                      <a:pt x="529" y="108"/>
                    </a:cubicBezTo>
                    <a:cubicBezTo>
                      <a:pt x="529" y="108"/>
                      <a:pt x="572" y="116"/>
                      <a:pt x="572" y="123"/>
                    </a:cubicBezTo>
                    <a:cubicBezTo>
                      <a:pt x="572" y="130"/>
                      <a:pt x="534" y="123"/>
                      <a:pt x="534" y="123"/>
                    </a:cubicBezTo>
                    <a:cubicBezTo>
                      <a:pt x="528" y="134"/>
                      <a:pt x="528" y="134"/>
                      <a:pt x="528" y="134"/>
                    </a:cubicBezTo>
                    <a:cubicBezTo>
                      <a:pt x="528" y="134"/>
                      <a:pt x="541" y="151"/>
                      <a:pt x="540" y="158"/>
                    </a:cubicBezTo>
                    <a:cubicBezTo>
                      <a:pt x="538" y="164"/>
                      <a:pt x="505" y="170"/>
                      <a:pt x="505" y="170"/>
                    </a:cubicBezTo>
                    <a:cubicBezTo>
                      <a:pt x="528" y="190"/>
                      <a:pt x="528" y="190"/>
                      <a:pt x="528" y="190"/>
                    </a:cubicBezTo>
                    <a:cubicBezTo>
                      <a:pt x="528" y="190"/>
                      <a:pt x="578" y="187"/>
                      <a:pt x="582" y="226"/>
                    </a:cubicBezTo>
                    <a:cubicBezTo>
                      <a:pt x="586" y="264"/>
                      <a:pt x="526" y="234"/>
                      <a:pt x="526" y="234"/>
                    </a:cubicBezTo>
                    <a:cubicBezTo>
                      <a:pt x="520" y="250"/>
                      <a:pt x="520" y="250"/>
                      <a:pt x="520" y="250"/>
                    </a:cubicBezTo>
                    <a:cubicBezTo>
                      <a:pt x="520" y="250"/>
                      <a:pt x="497" y="246"/>
                      <a:pt x="486" y="244"/>
                    </a:cubicBezTo>
                    <a:cubicBezTo>
                      <a:pt x="476" y="243"/>
                      <a:pt x="464" y="222"/>
                      <a:pt x="456" y="220"/>
                    </a:cubicBezTo>
                    <a:cubicBezTo>
                      <a:pt x="448" y="219"/>
                      <a:pt x="437" y="228"/>
                      <a:pt x="421" y="232"/>
                    </a:cubicBezTo>
                    <a:cubicBezTo>
                      <a:pt x="405" y="236"/>
                      <a:pt x="394" y="220"/>
                      <a:pt x="385" y="222"/>
                    </a:cubicBezTo>
                    <a:cubicBezTo>
                      <a:pt x="376" y="223"/>
                      <a:pt x="358" y="243"/>
                      <a:pt x="356" y="247"/>
                    </a:cubicBezTo>
                    <a:cubicBezTo>
                      <a:pt x="353" y="251"/>
                      <a:pt x="312" y="220"/>
                      <a:pt x="301" y="223"/>
                    </a:cubicBezTo>
                    <a:cubicBezTo>
                      <a:pt x="290" y="226"/>
                      <a:pt x="313" y="243"/>
                      <a:pt x="305" y="250"/>
                    </a:cubicBezTo>
                    <a:cubicBezTo>
                      <a:pt x="297" y="256"/>
                      <a:pt x="289" y="236"/>
                      <a:pt x="289" y="236"/>
                    </a:cubicBezTo>
                    <a:cubicBezTo>
                      <a:pt x="282" y="216"/>
                      <a:pt x="282" y="216"/>
                      <a:pt x="282" y="216"/>
                    </a:cubicBezTo>
                    <a:cubicBezTo>
                      <a:pt x="258" y="218"/>
                      <a:pt x="258" y="218"/>
                      <a:pt x="258" y="218"/>
                    </a:cubicBezTo>
                    <a:cubicBezTo>
                      <a:pt x="258" y="218"/>
                      <a:pt x="256" y="206"/>
                      <a:pt x="252" y="202"/>
                    </a:cubicBezTo>
                    <a:cubicBezTo>
                      <a:pt x="248" y="198"/>
                      <a:pt x="224" y="203"/>
                      <a:pt x="214" y="202"/>
                    </a:cubicBezTo>
                    <a:cubicBezTo>
                      <a:pt x="205" y="200"/>
                      <a:pt x="204" y="187"/>
                      <a:pt x="197" y="187"/>
                    </a:cubicBezTo>
                    <a:cubicBezTo>
                      <a:pt x="190" y="187"/>
                      <a:pt x="177" y="200"/>
                      <a:pt x="161" y="200"/>
                    </a:cubicBezTo>
                    <a:cubicBezTo>
                      <a:pt x="145" y="200"/>
                      <a:pt x="153" y="187"/>
                      <a:pt x="130" y="188"/>
                    </a:cubicBezTo>
                    <a:cubicBezTo>
                      <a:pt x="108" y="190"/>
                      <a:pt x="130" y="198"/>
                      <a:pt x="122" y="208"/>
                    </a:cubicBezTo>
                    <a:cubicBezTo>
                      <a:pt x="114" y="219"/>
                      <a:pt x="86" y="224"/>
                      <a:pt x="86" y="224"/>
                    </a:cubicBezTo>
                    <a:cubicBezTo>
                      <a:pt x="86" y="239"/>
                      <a:pt x="86" y="239"/>
                      <a:pt x="86" y="239"/>
                    </a:cubicBezTo>
                    <a:cubicBezTo>
                      <a:pt x="68" y="248"/>
                      <a:pt x="68" y="248"/>
                      <a:pt x="68" y="248"/>
                    </a:cubicBezTo>
                    <a:cubicBezTo>
                      <a:pt x="68" y="248"/>
                      <a:pt x="86" y="263"/>
                      <a:pt x="72" y="278"/>
                    </a:cubicBezTo>
                    <a:cubicBezTo>
                      <a:pt x="57" y="292"/>
                      <a:pt x="29" y="250"/>
                      <a:pt x="17" y="251"/>
                    </a:cubicBezTo>
                    <a:cubicBezTo>
                      <a:pt x="5" y="252"/>
                      <a:pt x="13" y="271"/>
                      <a:pt x="13" y="279"/>
                    </a:cubicBezTo>
                    <a:cubicBezTo>
                      <a:pt x="13" y="287"/>
                      <a:pt x="0" y="284"/>
                      <a:pt x="0" y="284"/>
                    </a:cubicBezTo>
                    <a:cubicBezTo>
                      <a:pt x="2" y="308"/>
                      <a:pt x="2" y="308"/>
                      <a:pt x="2" y="308"/>
                    </a:cubicBezTo>
                    <a:cubicBezTo>
                      <a:pt x="2" y="308"/>
                      <a:pt x="8" y="314"/>
                      <a:pt x="8" y="322"/>
                    </a:cubicBezTo>
                    <a:cubicBezTo>
                      <a:pt x="8" y="330"/>
                      <a:pt x="0" y="342"/>
                      <a:pt x="0" y="358"/>
                    </a:cubicBezTo>
                    <a:cubicBezTo>
                      <a:pt x="0" y="374"/>
                      <a:pt x="10" y="364"/>
                      <a:pt x="22" y="370"/>
                    </a:cubicBezTo>
                    <a:cubicBezTo>
                      <a:pt x="34" y="375"/>
                      <a:pt x="20" y="390"/>
                      <a:pt x="32" y="395"/>
                    </a:cubicBezTo>
                    <a:cubicBezTo>
                      <a:pt x="44" y="400"/>
                      <a:pt x="68" y="391"/>
                      <a:pt x="73" y="394"/>
                    </a:cubicBezTo>
                    <a:cubicBezTo>
                      <a:pt x="78" y="396"/>
                      <a:pt x="117" y="436"/>
                      <a:pt x="117" y="444"/>
                    </a:cubicBezTo>
                    <a:cubicBezTo>
                      <a:pt x="117" y="452"/>
                      <a:pt x="94" y="443"/>
                      <a:pt x="94" y="451"/>
                    </a:cubicBezTo>
                    <a:cubicBezTo>
                      <a:pt x="94" y="459"/>
                      <a:pt x="129" y="470"/>
                      <a:pt x="129" y="470"/>
                    </a:cubicBezTo>
                    <a:cubicBezTo>
                      <a:pt x="136" y="460"/>
                      <a:pt x="136" y="460"/>
                      <a:pt x="136" y="460"/>
                    </a:cubicBezTo>
                    <a:cubicBezTo>
                      <a:pt x="136" y="460"/>
                      <a:pt x="145" y="462"/>
                      <a:pt x="152" y="455"/>
                    </a:cubicBezTo>
                    <a:cubicBezTo>
                      <a:pt x="158" y="448"/>
                      <a:pt x="208" y="427"/>
                      <a:pt x="214" y="430"/>
                    </a:cubicBezTo>
                    <a:cubicBezTo>
                      <a:pt x="221" y="432"/>
                      <a:pt x="242" y="448"/>
                      <a:pt x="252" y="448"/>
                    </a:cubicBezTo>
                    <a:cubicBezTo>
                      <a:pt x="261" y="448"/>
                      <a:pt x="269" y="430"/>
                      <a:pt x="289" y="455"/>
                    </a:cubicBezTo>
                    <a:cubicBezTo>
                      <a:pt x="309" y="480"/>
                      <a:pt x="293" y="488"/>
                      <a:pt x="290" y="496"/>
                    </a:cubicBezTo>
                    <a:cubicBezTo>
                      <a:pt x="288" y="504"/>
                      <a:pt x="309" y="520"/>
                      <a:pt x="316" y="523"/>
                    </a:cubicBezTo>
                    <a:cubicBezTo>
                      <a:pt x="322" y="526"/>
                      <a:pt x="333" y="511"/>
                      <a:pt x="341" y="507"/>
                    </a:cubicBezTo>
                    <a:cubicBezTo>
                      <a:pt x="349" y="503"/>
                      <a:pt x="352" y="516"/>
                      <a:pt x="352" y="524"/>
                    </a:cubicBezTo>
                    <a:cubicBezTo>
                      <a:pt x="352" y="532"/>
                      <a:pt x="364" y="542"/>
                      <a:pt x="364" y="542"/>
                    </a:cubicBezTo>
                    <a:cubicBezTo>
                      <a:pt x="337" y="543"/>
                      <a:pt x="337" y="543"/>
                      <a:pt x="337" y="543"/>
                    </a:cubicBezTo>
                    <a:cubicBezTo>
                      <a:pt x="337" y="543"/>
                      <a:pt x="338" y="563"/>
                      <a:pt x="325" y="554"/>
                    </a:cubicBezTo>
                    <a:cubicBezTo>
                      <a:pt x="312" y="544"/>
                      <a:pt x="338" y="531"/>
                      <a:pt x="338" y="531"/>
                    </a:cubicBezTo>
                    <a:cubicBezTo>
                      <a:pt x="338" y="531"/>
                      <a:pt x="290" y="528"/>
                      <a:pt x="282" y="526"/>
                    </a:cubicBezTo>
                    <a:cubicBezTo>
                      <a:pt x="274" y="523"/>
                      <a:pt x="232" y="515"/>
                      <a:pt x="232" y="515"/>
                    </a:cubicBezTo>
                    <a:cubicBezTo>
                      <a:pt x="240" y="538"/>
                      <a:pt x="240" y="538"/>
                      <a:pt x="240" y="538"/>
                    </a:cubicBezTo>
                    <a:cubicBezTo>
                      <a:pt x="240" y="538"/>
                      <a:pt x="224" y="531"/>
                      <a:pt x="218" y="544"/>
                    </a:cubicBezTo>
                    <a:cubicBezTo>
                      <a:pt x="213" y="558"/>
                      <a:pt x="249" y="559"/>
                      <a:pt x="248" y="567"/>
                    </a:cubicBezTo>
                    <a:cubicBezTo>
                      <a:pt x="246" y="575"/>
                      <a:pt x="198" y="550"/>
                      <a:pt x="193" y="562"/>
                    </a:cubicBezTo>
                    <a:cubicBezTo>
                      <a:pt x="188" y="574"/>
                      <a:pt x="221" y="582"/>
                      <a:pt x="221" y="582"/>
                    </a:cubicBezTo>
                    <a:cubicBezTo>
                      <a:pt x="221" y="582"/>
                      <a:pt x="221" y="590"/>
                      <a:pt x="228" y="598"/>
                    </a:cubicBezTo>
                    <a:cubicBezTo>
                      <a:pt x="234" y="606"/>
                      <a:pt x="248" y="622"/>
                      <a:pt x="248" y="622"/>
                    </a:cubicBezTo>
                    <a:cubicBezTo>
                      <a:pt x="246" y="636"/>
                      <a:pt x="246" y="636"/>
                      <a:pt x="246" y="636"/>
                    </a:cubicBezTo>
                    <a:cubicBezTo>
                      <a:pt x="269" y="639"/>
                      <a:pt x="269" y="639"/>
                      <a:pt x="269" y="639"/>
                    </a:cubicBezTo>
                    <a:cubicBezTo>
                      <a:pt x="274" y="654"/>
                      <a:pt x="274" y="654"/>
                      <a:pt x="274" y="654"/>
                    </a:cubicBezTo>
                    <a:cubicBezTo>
                      <a:pt x="274" y="654"/>
                      <a:pt x="309" y="654"/>
                      <a:pt x="320" y="664"/>
                    </a:cubicBezTo>
                    <a:cubicBezTo>
                      <a:pt x="330" y="675"/>
                      <a:pt x="308" y="686"/>
                      <a:pt x="306" y="696"/>
                    </a:cubicBezTo>
                    <a:cubicBezTo>
                      <a:pt x="305" y="707"/>
                      <a:pt x="316" y="708"/>
                      <a:pt x="316" y="708"/>
                    </a:cubicBezTo>
                    <a:cubicBezTo>
                      <a:pt x="317" y="704"/>
                      <a:pt x="323" y="707"/>
                      <a:pt x="328" y="709"/>
                    </a:cubicBezTo>
                    <a:cubicBezTo>
                      <a:pt x="330" y="703"/>
                      <a:pt x="336" y="683"/>
                      <a:pt x="344" y="682"/>
                    </a:cubicBezTo>
                    <a:cubicBezTo>
                      <a:pt x="349" y="681"/>
                      <a:pt x="357" y="682"/>
                      <a:pt x="363" y="683"/>
                    </a:cubicBezTo>
                    <a:cubicBezTo>
                      <a:pt x="364" y="681"/>
                      <a:pt x="364" y="679"/>
                      <a:pt x="365" y="678"/>
                    </a:cubicBezTo>
                    <a:cubicBezTo>
                      <a:pt x="368" y="674"/>
                      <a:pt x="400" y="686"/>
                      <a:pt x="408" y="690"/>
                    </a:cubicBezTo>
                    <a:cubicBezTo>
                      <a:pt x="416" y="694"/>
                      <a:pt x="426" y="707"/>
                      <a:pt x="426" y="707"/>
                    </a:cubicBezTo>
                    <a:cubicBezTo>
                      <a:pt x="426" y="707"/>
                      <a:pt x="444" y="732"/>
                      <a:pt x="454" y="738"/>
                    </a:cubicBezTo>
                    <a:cubicBezTo>
                      <a:pt x="463" y="742"/>
                      <a:pt x="464" y="732"/>
                      <a:pt x="468" y="729"/>
                    </a:cubicBezTo>
                    <a:cubicBezTo>
                      <a:pt x="468" y="729"/>
                      <a:pt x="468" y="729"/>
                      <a:pt x="468" y="729"/>
                    </a:cubicBezTo>
                    <a:cubicBezTo>
                      <a:pt x="433" y="542"/>
                      <a:pt x="433" y="542"/>
                      <a:pt x="433" y="542"/>
                    </a:cubicBezTo>
                    <a:cubicBezTo>
                      <a:pt x="529" y="511"/>
                      <a:pt x="529" y="511"/>
                      <a:pt x="529" y="511"/>
                    </a:cubicBezTo>
                    <a:cubicBezTo>
                      <a:pt x="536" y="514"/>
                      <a:pt x="536" y="514"/>
                      <a:pt x="536" y="514"/>
                    </a:cubicBezTo>
                    <a:cubicBezTo>
                      <a:pt x="536" y="513"/>
                      <a:pt x="536" y="513"/>
                      <a:pt x="536" y="513"/>
                    </a:cubicBezTo>
                    <a:cubicBezTo>
                      <a:pt x="536" y="513"/>
                      <a:pt x="540" y="501"/>
                      <a:pt x="541" y="491"/>
                    </a:cubicBezTo>
                    <a:cubicBezTo>
                      <a:pt x="542" y="481"/>
                      <a:pt x="561" y="486"/>
                      <a:pt x="561" y="486"/>
                    </a:cubicBezTo>
                    <a:cubicBezTo>
                      <a:pt x="566" y="501"/>
                      <a:pt x="566" y="501"/>
                      <a:pt x="566" y="501"/>
                    </a:cubicBezTo>
                    <a:cubicBezTo>
                      <a:pt x="566" y="501"/>
                      <a:pt x="580" y="495"/>
                      <a:pt x="582" y="492"/>
                    </a:cubicBezTo>
                    <a:cubicBezTo>
                      <a:pt x="584" y="489"/>
                      <a:pt x="568" y="471"/>
                      <a:pt x="568" y="471"/>
                    </a:cubicBezTo>
                    <a:cubicBezTo>
                      <a:pt x="578" y="471"/>
                      <a:pt x="578" y="471"/>
                      <a:pt x="578" y="471"/>
                    </a:cubicBezTo>
                    <a:cubicBezTo>
                      <a:pt x="587" y="480"/>
                      <a:pt x="587" y="480"/>
                      <a:pt x="587" y="480"/>
                    </a:cubicBezTo>
                    <a:cubicBezTo>
                      <a:pt x="604" y="479"/>
                      <a:pt x="604" y="479"/>
                      <a:pt x="604" y="479"/>
                    </a:cubicBezTo>
                    <a:cubicBezTo>
                      <a:pt x="604" y="479"/>
                      <a:pt x="618" y="483"/>
                      <a:pt x="621" y="479"/>
                    </a:cubicBezTo>
                    <a:cubicBezTo>
                      <a:pt x="624" y="475"/>
                      <a:pt x="619" y="471"/>
                      <a:pt x="615" y="471"/>
                    </a:cubicBezTo>
                    <a:cubicBezTo>
                      <a:pt x="611" y="471"/>
                      <a:pt x="603" y="466"/>
                      <a:pt x="603" y="466"/>
                    </a:cubicBezTo>
                    <a:cubicBezTo>
                      <a:pt x="603" y="466"/>
                      <a:pt x="587" y="470"/>
                      <a:pt x="584" y="460"/>
                    </a:cubicBezTo>
                    <a:cubicBezTo>
                      <a:pt x="581" y="450"/>
                      <a:pt x="604" y="452"/>
                      <a:pt x="604" y="452"/>
                    </a:cubicBezTo>
                    <a:cubicBezTo>
                      <a:pt x="613" y="444"/>
                      <a:pt x="613" y="444"/>
                      <a:pt x="613" y="444"/>
                    </a:cubicBezTo>
                    <a:cubicBezTo>
                      <a:pt x="613" y="444"/>
                      <a:pt x="625" y="461"/>
                      <a:pt x="628" y="461"/>
                    </a:cubicBezTo>
                    <a:cubicBezTo>
                      <a:pt x="631" y="461"/>
                      <a:pt x="636" y="455"/>
                      <a:pt x="636" y="455"/>
                    </a:cubicBezTo>
                    <a:cubicBezTo>
                      <a:pt x="636" y="455"/>
                      <a:pt x="645" y="465"/>
                      <a:pt x="642" y="471"/>
                    </a:cubicBezTo>
                    <a:cubicBezTo>
                      <a:pt x="639" y="477"/>
                      <a:pt x="625" y="481"/>
                      <a:pt x="625" y="481"/>
                    </a:cubicBezTo>
                    <a:cubicBezTo>
                      <a:pt x="625" y="481"/>
                      <a:pt x="617" y="488"/>
                      <a:pt x="613" y="492"/>
                    </a:cubicBezTo>
                    <a:cubicBezTo>
                      <a:pt x="609" y="496"/>
                      <a:pt x="593" y="491"/>
                      <a:pt x="590" y="493"/>
                    </a:cubicBezTo>
                    <a:cubicBezTo>
                      <a:pt x="587" y="495"/>
                      <a:pt x="587" y="506"/>
                      <a:pt x="587" y="506"/>
                    </a:cubicBezTo>
                    <a:cubicBezTo>
                      <a:pt x="587" y="506"/>
                      <a:pt x="602" y="512"/>
                      <a:pt x="606" y="513"/>
                    </a:cubicBezTo>
                    <a:cubicBezTo>
                      <a:pt x="610" y="514"/>
                      <a:pt x="613" y="523"/>
                      <a:pt x="607" y="532"/>
                    </a:cubicBezTo>
                    <a:cubicBezTo>
                      <a:pt x="604" y="536"/>
                      <a:pt x="607" y="542"/>
                      <a:pt x="610" y="549"/>
                    </a:cubicBezTo>
                    <a:cubicBezTo>
                      <a:pt x="656" y="571"/>
                      <a:pt x="656" y="571"/>
                      <a:pt x="656" y="571"/>
                    </a:cubicBezTo>
                    <a:cubicBezTo>
                      <a:pt x="705" y="619"/>
                      <a:pt x="705" y="619"/>
                      <a:pt x="705" y="619"/>
                    </a:cubicBezTo>
                    <a:cubicBezTo>
                      <a:pt x="705" y="619"/>
                      <a:pt x="742" y="612"/>
                      <a:pt x="758" y="612"/>
                    </a:cubicBezTo>
                    <a:cubicBezTo>
                      <a:pt x="774" y="612"/>
                      <a:pt x="812" y="616"/>
                      <a:pt x="812" y="616"/>
                    </a:cubicBezTo>
                    <a:cubicBezTo>
                      <a:pt x="812" y="616"/>
                      <a:pt x="830" y="604"/>
                      <a:pt x="837" y="604"/>
                    </a:cubicBezTo>
                    <a:cubicBezTo>
                      <a:pt x="844" y="604"/>
                      <a:pt x="874" y="647"/>
                      <a:pt x="874" y="647"/>
                    </a:cubicBezTo>
                    <a:cubicBezTo>
                      <a:pt x="874" y="647"/>
                      <a:pt x="889" y="646"/>
                      <a:pt x="894" y="647"/>
                    </a:cubicBezTo>
                    <a:cubicBezTo>
                      <a:pt x="900" y="648"/>
                      <a:pt x="893" y="696"/>
                      <a:pt x="902" y="699"/>
                    </a:cubicBezTo>
                    <a:cubicBezTo>
                      <a:pt x="912" y="702"/>
                      <a:pt x="912" y="688"/>
                      <a:pt x="921" y="699"/>
                    </a:cubicBezTo>
                    <a:cubicBezTo>
                      <a:pt x="930" y="710"/>
                      <a:pt x="932" y="734"/>
                      <a:pt x="942" y="739"/>
                    </a:cubicBezTo>
                    <a:cubicBezTo>
                      <a:pt x="953" y="744"/>
                      <a:pt x="1000" y="735"/>
                      <a:pt x="1006" y="744"/>
                    </a:cubicBezTo>
                    <a:cubicBezTo>
                      <a:pt x="1013" y="754"/>
                      <a:pt x="996" y="767"/>
                      <a:pt x="1006" y="770"/>
                    </a:cubicBezTo>
                    <a:cubicBezTo>
                      <a:pt x="1017" y="772"/>
                      <a:pt x="1028" y="778"/>
                      <a:pt x="1028" y="778"/>
                    </a:cubicBezTo>
                    <a:cubicBezTo>
                      <a:pt x="1028" y="778"/>
                      <a:pt x="1020" y="754"/>
                      <a:pt x="1029" y="747"/>
                    </a:cubicBezTo>
                    <a:cubicBezTo>
                      <a:pt x="1038" y="740"/>
                      <a:pt x="1046" y="740"/>
                      <a:pt x="1046" y="740"/>
                    </a:cubicBezTo>
                    <a:cubicBezTo>
                      <a:pt x="1046" y="740"/>
                      <a:pt x="1045" y="722"/>
                      <a:pt x="1056" y="719"/>
                    </a:cubicBezTo>
                    <a:cubicBezTo>
                      <a:pt x="1066" y="716"/>
                      <a:pt x="1078" y="714"/>
                      <a:pt x="1078" y="714"/>
                    </a:cubicBezTo>
                    <a:cubicBezTo>
                      <a:pt x="1086" y="696"/>
                      <a:pt x="1086" y="696"/>
                      <a:pt x="1086" y="696"/>
                    </a:cubicBezTo>
                    <a:cubicBezTo>
                      <a:pt x="1104" y="695"/>
                      <a:pt x="1104" y="695"/>
                      <a:pt x="1104" y="695"/>
                    </a:cubicBezTo>
                    <a:cubicBezTo>
                      <a:pt x="1123" y="686"/>
                      <a:pt x="1123" y="686"/>
                      <a:pt x="1123" y="686"/>
                    </a:cubicBezTo>
                    <a:cubicBezTo>
                      <a:pt x="1117" y="683"/>
                      <a:pt x="1107" y="683"/>
                      <a:pt x="1107" y="683"/>
                    </a:cubicBezTo>
                    <a:cubicBezTo>
                      <a:pt x="1107" y="683"/>
                      <a:pt x="1108" y="654"/>
                      <a:pt x="1131" y="653"/>
                    </a:cubicBezTo>
                    <a:cubicBezTo>
                      <a:pt x="1154" y="652"/>
                      <a:pt x="1185" y="672"/>
                      <a:pt x="1185" y="672"/>
                    </a:cubicBezTo>
                    <a:cubicBezTo>
                      <a:pt x="1208" y="672"/>
                      <a:pt x="1208" y="672"/>
                      <a:pt x="1208" y="672"/>
                    </a:cubicBezTo>
                    <a:cubicBezTo>
                      <a:pt x="1219" y="678"/>
                      <a:pt x="1219" y="678"/>
                      <a:pt x="1219" y="678"/>
                    </a:cubicBezTo>
                    <a:cubicBezTo>
                      <a:pt x="1219" y="678"/>
                      <a:pt x="1211" y="643"/>
                      <a:pt x="1214" y="640"/>
                    </a:cubicBezTo>
                    <a:cubicBezTo>
                      <a:pt x="1217" y="637"/>
                      <a:pt x="1230" y="635"/>
                      <a:pt x="1240" y="635"/>
                    </a:cubicBezTo>
                    <a:cubicBezTo>
                      <a:pt x="1250" y="635"/>
                      <a:pt x="1260" y="647"/>
                      <a:pt x="1264" y="647"/>
                    </a:cubicBezTo>
                    <a:cubicBezTo>
                      <a:pt x="1268" y="647"/>
                      <a:pt x="1296" y="653"/>
                      <a:pt x="1296" y="653"/>
                    </a:cubicBezTo>
                    <a:cubicBezTo>
                      <a:pt x="1308" y="649"/>
                      <a:pt x="1308" y="649"/>
                      <a:pt x="1308" y="649"/>
                    </a:cubicBezTo>
                    <a:cubicBezTo>
                      <a:pt x="1308" y="649"/>
                      <a:pt x="1356" y="649"/>
                      <a:pt x="1364" y="648"/>
                    </a:cubicBezTo>
                    <a:cubicBezTo>
                      <a:pt x="1372" y="647"/>
                      <a:pt x="1402" y="651"/>
                      <a:pt x="1402" y="651"/>
                    </a:cubicBezTo>
                    <a:cubicBezTo>
                      <a:pt x="1434" y="650"/>
                      <a:pt x="1434" y="650"/>
                      <a:pt x="1434" y="650"/>
                    </a:cubicBezTo>
                    <a:cubicBezTo>
                      <a:pt x="1442" y="658"/>
                      <a:pt x="1442" y="658"/>
                      <a:pt x="1442" y="658"/>
                    </a:cubicBezTo>
                    <a:cubicBezTo>
                      <a:pt x="1454" y="658"/>
                      <a:pt x="1454" y="658"/>
                      <a:pt x="1454" y="658"/>
                    </a:cubicBezTo>
                    <a:cubicBezTo>
                      <a:pt x="1471" y="676"/>
                      <a:pt x="1471" y="676"/>
                      <a:pt x="1471" y="676"/>
                    </a:cubicBezTo>
                    <a:cubicBezTo>
                      <a:pt x="1499" y="676"/>
                      <a:pt x="1499" y="676"/>
                      <a:pt x="1499" y="676"/>
                    </a:cubicBezTo>
                    <a:cubicBezTo>
                      <a:pt x="1513" y="681"/>
                      <a:pt x="1513" y="681"/>
                      <a:pt x="1513" y="681"/>
                    </a:cubicBezTo>
                    <a:cubicBezTo>
                      <a:pt x="1512" y="680"/>
                      <a:pt x="1512" y="680"/>
                      <a:pt x="1512" y="680"/>
                    </a:cubicBezTo>
                    <a:cubicBezTo>
                      <a:pt x="1507" y="675"/>
                      <a:pt x="1503" y="664"/>
                      <a:pt x="1503" y="659"/>
                    </a:cubicBezTo>
                    <a:cubicBezTo>
                      <a:pt x="1503" y="654"/>
                      <a:pt x="1517" y="656"/>
                      <a:pt x="1517" y="656"/>
                    </a:cubicBezTo>
                    <a:cubicBezTo>
                      <a:pt x="1517" y="656"/>
                      <a:pt x="1506" y="644"/>
                      <a:pt x="1506" y="641"/>
                    </a:cubicBezTo>
                    <a:cubicBezTo>
                      <a:pt x="1506" y="638"/>
                      <a:pt x="1522" y="641"/>
                      <a:pt x="1522" y="634"/>
                    </a:cubicBezTo>
                    <a:cubicBezTo>
                      <a:pt x="1522" y="627"/>
                      <a:pt x="1492" y="596"/>
                      <a:pt x="1484" y="587"/>
                    </a:cubicBezTo>
                    <a:cubicBezTo>
                      <a:pt x="1476" y="578"/>
                      <a:pt x="1476" y="552"/>
                      <a:pt x="1476" y="552"/>
                    </a:cubicBezTo>
                    <a:cubicBezTo>
                      <a:pt x="1476" y="552"/>
                      <a:pt x="1458" y="555"/>
                      <a:pt x="1451" y="546"/>
                    </a:cubicBezTo>
                    <a:cubicBezTo>
                      <a:pt x="1444" y="537"/>
                      <a:pt x="1475" y="530"/>
                      <a:pt x="1481" y="529"/>
                    </a:cubicBezTo>
                    <a:cubicBezTo>
                      <a:pt x="1487" y="528"/>
                      <a:pt x="1511" y="518"/>
                      <a:pt x="1516" y="518"/>
                    </a:cubicBezTo>
                    <a:cubicBezTo>
                      <a:pt x="1521" y="518"/>
                      <a:pt x="1530" y="532"/>
                      <a:pt x="1530" y="532"/>
                    </a:cubicBezTo>
                    <a:cubicBezTo>
                      <a:pt x="1543" y="525"/>
                      <a:pt x="1543" y="525"/>
                      <a:pt x="1543" y="525"/>
                    </a:cubicBezTo>
                    <a:cubicBezTo>
                      <a:pt x="1543" y="525"/>
                      <a:pt x="1550" y="539"/>
                      <a:pt x="1559" y="528"/>
                    </a:cubicBezTo>
                    <a:cubicBezTo>
                      <a:pt x="1568" y="517"/>
                      <a:pt x="1545" y="515"/>
                      <a:pt x="1541" y="513"/>
                    </a:cubicBezTo>
                    <a:cubicBezTo>
                      <a:pt x="1537" y="511"/>
                      <a:pt x="1541" y="459"/>
                      <a:pt x="1541" y="447"/>
                    </a:cubicBezTo>
                    <a:cubicBezTo>
                      <a:pt x="1541" y="435"/>
                      <a:pt x="1540" y="420"/>
                      <a:pt x="1546" y="420"/>
                    </a:cubicBezTo>
                    <a:cubicBezTo>
                      <a:pt x="1552" y="420"/>
                      <a:pt x="1577" y="432"/>
                      <a:pt x="1585" y="434"/>
                    </a:cubicBezTo>
                    <a:cubicBezTo>
                      <a:pt x="1593" y="436"/>
                      <a:pt x="1614" y="434"/>
                      <a:pt x="1614" y="434"/>
                    </a:cubicBezTo>
                    <a:cubicBezTo>
                      <a:pt x="1623" y="442"/>
                      <a:pt x="1623" y="442"/>
                      <a:pt x="1623" y="442"/>
                    </a:cubicBezTo>
                    <a:cubicBezTo>
                      <a:pt x="1634" y="430"/>
                      <a:pt x="1634" y="430"/>
                      <a:pt x="1634" y="430"/>
                    </a:cubicBezTo>
                    <a:cubicBezTo>
                      <a:pt x="1634" y="430"/>
                      <a:pt x="1642" y="431"/>
                      <a:pt x="1649" y="426"/>
                    </a:cubicBezTo>
                    <a:cubicBezTo>
                      <a:pt x="1656" y="421"/>
                      <a:pt x="1650" y="410"/>
                      <a:pt x="1641" y="397"/>
                    </a:cubicBezTo>
                    <a:cubicBezTo>
                      <a:pt x="1632" y="384"/>
                      <a:pt x="1622" y="375"/>
                      <a:pt x="1627" y="361"/>
                    </a:cubicBezTo>
                    <a:cubicBezTo>
                      <a:pt x="1632" y="347"/>
                      <a:pt x="1661" y="357"/>
                      <a:pt x="1667" y="348"/>
                    </a:cubicBezTo>
                    <a:cubicBezTo>
                      <a:pt x="1673" y="339"/>
                      <a:pt x="1654" y="336"/>
                      <a:pt x="1655" y="327"/>
                    </a:cubicBezTo>
                    <a:close/>
                    <a:moveTo>
                      <a:pt x="1385" y="465"/>
                    </a:moveTo>
                    <a:cubicBezTo>
                      <a:pt x="1380" y="470"/>
                      <a:pt x="1363" y="466"/>
                      <a:pt x="1363" y="466"/>
                    </a:cubicBezTo>
                    <a:cubicBezTo>
                      <a:pt x="1363" y="466"/>
                      <a:pt x="1361" y="472"/>
                      <a:pt x="1356" y="473"/>
                    </a:cubicBezTo>
                    <a:cubicBezTo>
                      <a:pt x="1351" y="474"/>
                      <a:pt x="1340" y="464"/>
                      <a:pt x="1340" y="464"/>
                    </a:cubicBezTo>
                    <a:cubicBezTo>
                      <a:pt x="1320" y="467"/>
                      <a:pt x="1320" y="467"/>
                      <a:pt x="1320" y="467"/>
                    </a:cubicBezTo>
                    <a:cubicBezTo>
                      <a:pt x="1299" y="463"/>
                      <a:pt x="1299" y="463"/>
                      <a:pt x="1299" y="463"/>
                    </a:cubicBezTo>
                    <a:cubicBezTo>
                      <a:pt x="1287" y="464"/>
                      <a:pt x="1287" y="464"/>
                      <a:pt x="1287" y="464"/>
                    </a:cubicBezTo>
                    <a:cubicBezTo>
                      <a:pt x="1270" y="459"/>
                      <a:pt x="1270" y="459"/>
                      <a:pt x="1270" y="459"/>
                    </a:cubicBezTo>
                    <a:cubicBezTo>
                      <a:pt x="1270" y="459"/>
                      <a:pt x="1259" y="460"/>
                      <a:pt x="1246" y="460"/>
                    </a:cubicBezTo>
                    <a:cubicBezTo>
                      <a:pt x="1233" y="460"/>
                      <a:pt x="1236" y="454"/>
                      <a:pt x="1236" y="454"/>
                    </a:cubicBezTo>
                    <a:cubicBezTo>
                      <a:pt x="1236" y="454"/>
                      <a:pt x="1228" y="462"/>
                      <a:pt x="1222" y="464"/>
                    </a:cubicBezTo>
                    <a:cubicBezTo>
                      <a:pt x="1216" y="466"/>
                      <a:pt x="1215" y="476"/>
                      <a:pt x="1209" y="484"/>
                    </a:cubicBezTo>
                    <a:cubicBezTo>
                      <a:pt x="1203" y="492"/>
                      <a:pt x="1195" y="489"/>
                      <a:pt x="1195" y="489"/>
                    </a:cubicBezTo>
                    <a:cubicBezTo>
                      <a:pt x="1199" y="507"/>
                      <a:pt x="1199" y="507"/>
                      <a:pt x="1199" y="507"/>
                    </a:cubicBezTo>
                    <a:cubicBezTo>
                      <a:pt x="1191" y="514"/>
                      <a:pt x="1191" y="514"/>
                      <a:pt x="1191" y="514"/>
                    </a:cubicBezTo>
                    <a:cubicBezTo>
                      <a:pt x="1201" y="525"/>
                      <a:pt x="1201" y="525"/>
                      <a:pt x="1201" y="525"/>
                    </a:cubicBezTo>
                    <a:cubicBezTo>
                      <a:pt x="1200" y="542"/>
                      <a:pt x="1200" y="542"/>
                      <a:pt x="1200" y="542"/>
                    </a:cubicBezTo>
                    <a:cubicBezTo>
                      <a:pt x="1196" y="541"/>
                      <a:pt x="1167" y="507"/>
                      <a:pt x="1167" y="507"/>
                    </a:cubicBezTo>
                    <a:cubicBezTo>
                      <a:pt x="1167" y="507"/>
                      <a:pt x="1163" y="492"/>
                      <a:pt x="1163" y="481"/>
                    </a:cubicBezTo>
                    <a:cubicBezTo>
                      <a:pt x="1163" y="470"/>
                      <a:pt x="1181" y="467"/>
                      <a:pt x="1185" y="466"/>
                    </a:cubicBezTo>
                    <a:cubicBezTo>
                      <a:pt x="1189" y="465"/>
                      <a:pt x="1187" y="454"/>
                      <a:pt x="1193" y="448"/>
                    </a:cubicBezTo>
                    <a:cubicBezTo>
                      <a:pt x="1199" y="442"/>
                      <a:pt x="1224" y="448"/>
                      <a:pt x="1228" y="448"/>
                    </a:cubicBezTo>
                    <a:cubicBezTo>
                      <a:pt x="1232" y="448"/>
                      <a:pt x="1240" y="442"/>
                      <a:pt x="1253" y="443"/>
                    </a:cubicBezTo>
                    <a:cubicBezTo>
                      <a:pt x="1266" y="444"/>
                      <a:pt x="1274" y="451"/>
                      <a:pt x="1281" y="452"/>
                    </a:cubicBezTo>
                    <a:cubicBezTo>
                      <a:pt x="1288" y="453"/>
                      <a:pt x="1293" y="456"/>
                      <a:pt x="1306" y="458"/>
                    </a:cubicBezTo>
                    <a:cubicBezTo>
                      <a:pt x="1319" y="460"/>
                      <a:pt x="1315" y="449"/>
                      <a:pt x="1328" y="449"/>
                    </a:cubicBezTo>
                    <a:cubicBezTo>
                      <a:pt x="1341" y="449"/>
                      <a:pt x="1360" y="454"/>
                      <a:pt x="1360" y="454"/>
                    </a:cubicBezTo>
                    <a:cubicBezTo>
                      <a:pt x="1360" y="454"/>
                      <a:pt x="1370" y="445"/>
                      <a:pt x="1384" y="443"/>
                    </a:cubicBezTo>
                    <a:cubicBezTo>
                      <a:pt x="1398" y="441"/>
                      <a:pt x="1390" y="460"/>
                      <a:pt x="1385" y="465"/>
                    </a:cubicBezTo>
                    <a:close/>
                  </a:path>
                </a:pathLst>
              </a:custGeom>
              <a:solidFill>
                <a:schemeClr val="accent3"/>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61" name="Africa"/>
            <p:cNvGrpSpPr/>
            <p:nvPr/>
          </p:nvGrpSpPr>
          <p:grpSpPr bwMode="gray">
            <a:xfrm>
              <a:off x="5185789" y="2888755"/>
              <a:ext cx="2181628" cy="2615185"/>
              <a:chOff x="5158927" y="2956945"/>
              <a:chExt cx="1813241" cy="2173868"/>
            </a:xfrm>
          </p:grpSpPr>
          <p:sp>
            <p:nvSpPr>
              <p:cNvPr id="62" name="Madagascar"/>
              <p:cNvSpPr>
                <a:spLocks/>
              </p:cNvSpPr>
              <p:nvPr/>
            </p:nvSpPr>
            <p:spPr bwMode="gray">
              <a:xfrm>
                <a:off x="6729237" y="4451677"/>
                <a:ext cx="228640" cy="417320"/>
              </a:xfrm>
              <a:custGeom>
                <a:avLst/>
                <a:gdLst>
                  <a:gd name="T0" fmla="*/ 88 w 409"/>
                  <a:gd name="T1" fmla="*/ 219 h 746"/>
                  <a:gd name="T2" fmla="*/ 104 w 409"/>
                  <a:gd name="T3" fmla="*/ 214 h 746"/>
                  <a:gd name="T4" fmla="*/ 134 w 409"/>
                  <a:gd name="T5" fmla="*/ 218 h 746"/>
                  <a:gd name="T6" fmla="*/ 134 w 409"/>
                  <a:gd name="T7" fmla="*/ 202 h 746"/>
                  <a:gd name="T8" fmla="*/ 173 w 409"/>
                  <a:gd name="T9" fmla="*/ 207 h 746"/>
                  <a:gd name="T10" fmla="*/ 186 w 409"/>
                  <a:gd name="T11" fmla="*/ 188 h 746"/>
                  <a:gd name="T12" fmla="*/ 216 w 409"/>
                  <a:gd name="T13" fmla="*/ 193 h 746"/>
                  <a:gd name="T14" fmla="*/ 214 w 409"/>
                  <a:gd name="T15" fmla="*/ 172 h 746"/>
                  <a:gd name="T16" fmla="*/ 223 w 409"/>
                  <a:gd name="T17" fmla="*/ 150 h 746"/>
                  <a:gd name="T18" fmla="*/ 225 w 409"/>
                  <a:gd name="T19" fmla="*/ 172 h 746"/>
                  <a:gd name="T20" fmla="*/ 230 w 409"/>
                  <a:gd name="T21" fmla="*/ 186 h 746"/>
                  <a:gd name="T22" fmla="*/ 239 w 409"/>
                  <a:gd name="T23" fmla="*/ 159 h 746"/>
                  <a:gd name="T24" fmla="*/ 244 w 409"/>
                  <a:gd name="T25" fmla="*/ 124 h 746"/>
                  <a:gd name="T26" fmla="*/ 255 w 409"/>
                  <a:gd name="T27" fmla="*/ 138 h 746"/>
                  <a:gd name="T28" fmla="*/ 269 w 409"/>
                  <a:gd name="T29" fmla="*/ 126 h 746"/>
                  <a:gd name="T30" fmla="*/ 271 w 409"/>
                  <a:gd name="T31" fmla="*/ 88 h 746"/>
                  <a:gd name="T32" fmla="*/ 288 w 409"/>
                  <a:gd name="T33" fmla="*/ 88 h 746"/>
                  <a:gd name="T34" fmla="*/ 312 w 409"/>
                  <a:gd name="T35" fmla="*/ 62 h 746"/>
                  <a:gd name="T36" fmla="*/ 315 w 409"/>
                  <a:gd name="T37" fmla="*/ 26 h 746"/>
                  <a:gd name="T38" fmla="*/ 336 w 409"/>
                  <a:gd name="T39" fmla="*/ 0 h 746"/>
                  <a:gd name="T40" fmla="*/ 372 w 409"/>
                  <a:gd name="T41" fmla="*/ 41 h 746"/>
                  <a:gd name="T42" fmla="*/ 372 w 409"/>
                  <a:gd name="T43" fmla="*/ 56 h 746"/>
                  <a:gd name="T44" fmla="*/ 395 w 409"/>
                  <a:gd name="T45" fmla="*/ 110 h 746"/>
                  <a:gd name="T46" fmla="*/ 382 w 409"/>
                  <a:gd name="T47" fmla="*/ 143 h 746"/>
                  <a:gd name="T48" fmla="*/ 402 w 409"/>
                  <a:gd name="T49" fmla="*/ 193 h 746"/>
                  <a:gd name="T50" fmla="*/ 375 w 409"/>
                  <a:gd name="T51" fmla="*/ 188 h 746"/>
                  <a:gd name="T52" fmla="*/ 354 w 409"/>
                  <a:gd name="T53" fmla="*/ 193 h 746"/>
                  <a:gd name="T54" fmla="*/ 358 w 409"/>
                  <a:gd name="T55" fmla="*/ 221 h 746"/>
                  <a:gd name="T56" fmla="*/ 333 w 409"/>
                  <a:gd name="T57" fmla="*/ 259 h 746"/>
                  <a:gd name="T58" fmla="*/ 338 w 409"/>
                  <a:gd name="T59" fmla="*/ 312 h 746"/>
                  <a:gd name="T60" fmla="*/ 267 w 409"/>
                  <a:gd name="T61" fmla="*/ 478 h 746"/>
                  <a:gd name="T62" fmla="*/ 211 w 409"/>
                  <a:gd name="T63" fmla="*/ 609 h 746"/>
                  <a:gd name="T64" fmla="*/ 189 w 409"/>
                  <a:gd name="T65" fmla="*/ 676 h 746"/>
                  <a:gd name="T66" fmla="*/ 149 w 409"/>
                  <a:gd name="T67" fmla="*/ 712 h 746"/>
                  <a:gd name="T68" fmla="*/ 133 w 409"/>
                  <a:gd name="T69" fmla="*/ 710 h 746"/>
                  <a:gd name="T70" fmla="*/ 60 w 409"/>
                  <a:gd name="T71" fmla="*/ 717 h 746"/>
                  <a:gd name="T72" fmla="*/ 28 w 409"/>
                  <a:gd name="T73" fmla="*/ 675 h 746"/>
                  <a:gd name="T74" fmla="*/ 41 w 409"/>
                  <a:gd name="T75" fmla="*/ 659 h 746"/>
                  <a:gd name="T76" fmla="*/ 5 w 409"/>
                  <a:gd name="T77" fmla="*/ 556 h 746"/>
                  <a:gd name="T78" fmla="*/ 39 w 409"/>
                  <a:gd name="T79" fmla="*/ 473 h 746"/>
                  <a:gd name="T80" fmla="*/ 79 w 409"/>
                  <a:gd name="T81" fmla="*/ 436 h 746"/>
                  <a:gd name="T82" fmla="*/ 71 w 409"/>
                  <a:gd name="T83" fmla="*/ 349 h 746"/>
                  <a:gd name="T84" fmla="*/ 67 w 409"/>
                  <a:gd name="T85" fmla="*/ 271 h 746"/>
                  <a:gd name="T86" fmla="*/ 94 w 409"/>
                  <a:gd name="T87" fmla="*/ 239 h 746"/>
                  <a:gd name="T88" fmla="*/ 88 w 409"/>
                  <a:gd name="T89" fmla="*/ 219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9" h="746">
                    <a:moveTo>
                      <a:pt x="88" y="219"/>
                    </a:moveTo>
                    <a:cubicBezTo>
                      <a:pt x="104" y="214"/>
                      <a:pt x="104" y="214"/>
                      <a:pt x="104" y="214"/>
                    </a:cubicBezTo>
                    <a:cubicBezTo>
                      <a:pt x="134" y="218"/>
                      <a:pt x="134" y="218"/>
                      <a:pt x="134" y="218"/>
                    </a:cubicBezTo>
                    <a:cubicBezTo>
                      <a:pt x="134" y="202"/>
                      <a:pt x="134" y="202"/>
                      <a:pt x="134" y="202"/>
                    </a:cubicBezTo>
                    <a:cubicBezTo>
                      <a:pt x="173" y="207"/>
                      <a:pt x="173" y="207"/>
                      <a:pt x="173" y="207"/>
                    </a:cubicBezTo>
                    <a:cubicBezTo>
                      <a:pt x="186" y="188"/>
                      <a:pt x="186" y="188"/>
                      <a:pt x="186" y="188"/>
                    </a:cubicBezTo>
                    <a:cubicBezTo>
                      <a:pt x="216" y="193"/>
                      <a:pt x="216" y="193"/>
                      <a:pt x="216" y="193"/>
                    </a:cubicBezTo>
                    <a:cubicBezTo>
                      <a:pt x="214" y="172"/>
                      <a:pt x="214" y="172"/>
                      <a:pt x="214" y="172"/>
                    </a:cubicBezTo>
                    <a:cubicBezTo>
                      <a:pt x="223" y="150"/>
                      <a:pt x="223" y="150"/>
                      <a:pt x="223" y="150"/>
                    </a:cubicBezTo>
                    <a:cubicBezTo>
                      <a:pt x="225" y="172"/>
                      <a:pt x="225" y="172"/>
                      <a:pt x="225" y="172"/>
                    </a:cubicBezTo>
                    <a:cubicBezTo>
                      <a:pt x="230" y="186"/>
                      <a:pt x="230" y="186"/>
                      <a:pt x="230" y="186"/>
                    </a:cubicBezTo>
                    <a:cubicBezTo>
                      <a:pt x="239" y="159"/>
                      <a:pt x="239" y="159"/>
                      <a:pt x="239" y="159"/>
                    </a:cubicBezTo>
                    <a:cubicBezTo>
                      <a:pt x="239" y="159"/>
                      <a:pt x="237" y="129"/>
                      <a:pt x="244" y="124"/>
                    </a:cubicBezTo>
                    <a:cubicBezTo>
                      <a:pt x="251" y="118"/>
                      <a:pt x="255" y="138"/>
                      <a:pt x="255" y="138"/>
                    </a:cubicBezTo>
                    <a:cubicBezTo>
                      <a:pt x="255" y="138"/>
                      <a:pt x="260" y="136"/>
                      <a:pt x="269" y="126"/>
                    </a:cubicBezTo>
                    <a:cubicBezTo>
                      <a:pt x="278" y="115"/>
                      <a:pt x="264" y="95"/>
                      <a:pt x="271" y="88"/>
                    </a:cubicBezTo>
                    <a:cubicBezTo>
                      <a:pt x="278" y="81"/>
                      <a:pt x="288" y="88"/>
                      <a:pt x="288" y="88"/>
                    </a:cubicBezTo>
                    <a:cubicBezTo>
                      <a:pt x="288" y="88"/>
                      <a:pt x="306" y="74"/>
                      <a:pt x="312" y="62"/>
                    </a:cubicBezTo>
                    <a:cubicBezTo>
                      <a:pt x="317" y="49"/>
                      <a:pt x="315" y="26"/>
                      <a:pt x="315" y="26"/>
                    </a:cubicBezTo>
                    <a:cubicBezTo>
                      <a:pt x="336" y="0"/>
                      <a:pt x="336" y="0"/>
                      <a:pt x="336" y="0"/>
                    </a:cubicBezTo>
                    <a:cubicBezTo>
                      <a:pt x="372" y="41"/>
                      <a:pt x="372" y="41"/>
                      <a:pt x="372" y="41"/>
                    </a:cubicBezTo>
                    <a:cubicBezTo>
                      <a:pt x="372" y="41"/>
                      <a:pt x="372" y="51"/>
                      <a:pt x="372" y="56"/>
                    </a:cubicBezTo>
                    <a:cubicBezTo>
                      <a:pt x="372" y="62"/>
                      <a:pt x="395" y="110"/>
                      <a:pt x="395" y="110"/>
                    </a:cubicBezTo>
                    <a:cubicBezTo>
                      <a:pt x="382" y="143"/>
                      <a:pt x="382" y="143"/>
                      <a:pt x="382" y="143"/>
                    </a:cubicBezTo>
                    <a:cubicBezTo>
                      <a:pt x="382" y="143"/>
                      <a:pt x="409" y="188"/>
                      <a:pt x="402" y="193"/>
                    </a:cubicBezTo>
                    <a:cubicBezTo>
                      <a:pt x="395" y="198"/>
                      <a:pt x="375" y="188"/>
                      <a:pt x="375" y="188"/>
                    </a:cubicBezTo>
                    <a:cubicBezTo>
                      <a:pt x="354" y="193"/>
                      <a:pt x="354" y="193"/>
                      <a:pt x="354" y="193"/>
                    </a:cubicBezTo>
                    <a:cubicBezTo>
                      <a:pt x="358" y="221"/>
                      <a:pt x="358" y="221"/>
                      <a:pt x="358" y="221"/>
                    </a:cubicBezTo>
                    <a:cubicBezTo>
                      <a:pt x="358" y="221"/>
                      <a:pt x="335" y="245"/>
                      <a:pt x="333" y="259"/>
                    </a:cubicBezTo>
                    <a:cubicBezTo>
                      <a:pt x="331" y="273"/>
                      <a:pt x="345" y="287"/>
                      <a:pt x="338" y="312"/>
                    </a:cubicBezTo>
                    <a:cubicBezTo>
                      <a:pt x="331" y="336"/>
                      <a:pt x="306" y="409"/>
                      <a:pt x="267" y="478"/>
                    </a:cubicBezTo>
                    <a:cubicBezTo>
                      <a:pt x="228" y="547"/>
                      <a:pt x="211" y="609"/>
                      <a:pt x="211" y="609"/>
                    </a:cubicBezTo>
                    <a:cubicBezTo>
                      <a:pt x="211" y="609"/>
                      <a:pt x="214" y="653"/>
                      <a:pt x="189" y="676"/>
                    </a:cubicBezTo>
                    <a:cubicBezTo>
                      <a:pt x="165" y="699"/>
                      <a:pt x="156" y="708"/>
                      <a:pt x="149" y="712"/>
                    </a:cubicBezTo>
                    <a:cubicBezTo>
                      <a:pt x="141" y="715"/>
                      <a:pt x="133" y="710"/>
                      <a:pt x="133" y="710"/>
                    </a:cubicBezTo>
                    <a:cubicBezTo>
                      <a:pt x="133" y="710"/>
                      <a:pt x="90" y="746"/>
                      <a:pt x="60" y="717"/>
                    </a:cubicBezTo>
                    <a:cubicBezTo>
                      <a:pt x="30" y="689"/>
                      <a:pt x="28" y="675"/>
                      <a:pt x="28" y="675"/>
                    </a:cubicBezTo>
                    <a:cubicBezTo>
                      <a:pt x="41" y="659"/>
                      <a:pt x="41" y="659"/>
                      <a:pt x="41" y="659"/>
                    </a:cubicBezTo>
                    <a:cubicBezTo>
                      <a:pt x="41" y="659"/>
                      <a:pt x="10" y="622"/>
                      <a:pt x="5" y="556"/>
                    </a:cubicBezTo>
                    <a:cubicBezTo>
                      <a:pt x="0" y="490"/>
                      <a:pt x="23" y="492"/>
                      <a:pt x="39" y="473"/>
                    </a:cubicBezTo>
                    <a:cubicBezTo>
                      <a:pt x="55" y="453"/>
                      <a:pt x="79" y="436"/>
                      <a:pt x="79" y="436"/>
                    </a:cubicBezTo>
                    <a:cubicBezTo>
                      <a:pt x="79" y="436"/>
                      <a:pt x="72" y="370"/>
                      <a:pt x="71" y="349"/>
                    </a:cubicBezTo>
                    <a:cubicBezTo>
                      <a:pt x="69" y="327"/>
                      <a:pt x="53" y="283"/>
                      <a:pt x="67" y="271"/>
                    </a:cubicBezTo>
                    <a:cubicBezTo>
                      <a:pt x="81" y="259"/>
                      <a:pt x="94" y="239"/>
                      <a:pt x="94" y="239"/>
                    </a:cubicBezTo>
                    <a:lnTo>
                      <a:pt x="88" y="219"/>
                    </a:ln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3" name="Western Sahara"/>
              <p:cNvSpPr>
                <a:spLocks/>
              </p:cNvSpPr>
              <p:nvPr/>
            </p:nvSpPr>
            <p:spPr bwMode="gray">
              <a:xfrm>
                <a:off x="5176390" y="3250497"/>
                <a:ext cx="223876" cy="191999"/>
              </a:xfrm>
              <a:custGeom>
                <a:avLst/>
                <a:gdLst>
                  <a:gd name="T0" fmla="*/ 364 w 401"/>
                  <a:gd name="T1" fmla="*/ 0 h 343"/>
                  <a:gd name="T2" fmla="*/ 192 w 401"/>
                  <a:gd name="T3" fmla="*/ 0 h 343"/>
                  <a:gd name="T4" fmla="*/ 186 w 401"/>
                  <a:gd name="T5" fmla="*/ 12 h 343"/>
                  <a:gd name="T6" fmla="*/ 176 w 401"/>
                  <a:gd name="T7" fmla="*/ 47 h 343"/>
                  <a:gd name="T8" fmla="*/ 160 w 401"/>
                  <a:gd name="T9" fmla="*/ 61 h 343"/>
                  <a:gd name="T10" fmla="*/ 140 w 401"/>
                  <a:gd name="T11" fmla="*/ 66 h 343"/>
                  <a:gd name="T12" fmla="*/ 125 w 401"/>
                  <a:gd name="T13" fmla="*/ 72 h 343"/>
                  <a:gd name="T14" fmla="*/ 123 w 401"/>
                  <a:gd name="T15" fmla="*/ 97 h 343"/>
                  <a:gd name="T16" fmla="*/ 104 w 401"/>
                  <a:gd name="T17" fmla="*/ 122 h 343"/>
                  <a:gd name="T18" fmla="*/ 108 w 401"/>
                  <a:gd name="T19" fmla="*/ 158 h 343"/>
                  <a:gd name="T20" fmla="*/ 92 w 401"/>
                  <a:gd name="T21" fmla="*/ 171 h 343"/>
                  <a:gd name="T22" fmla="*/ 78 w 401"/>
                  <a:gd name="T23" fmla="*/ 190 h 343"/>
                  <a:gd name="T24" fmla="*/ 58 w 401"/>
                  <a:gd name="T25" fmla="*/ 201 h 343"/>
                  <a:gd name="T26" fmla="*/ 52 w 401"/>
                  <a:gd name="T27" fmla="*/ 212 h 343"/>
                  <a:gd name="T28" fmla="*/ 60 w 401"/>
                  <a:gd name="T29" fmla="*/ 216 h 343"/>
                  <a:gd name="T30" fmla="*/ 45 w 401"/>
                  <a:gd name="T31" fmla="*/ 237 h 343"/>
                  <a:gd name="T32" fmla="*/ 41 w 401"/>
                  <a:gd name="T33" fmla="*/ 259 h 343"/>
                  <a:gd name="T34" fmla="*/ 32 w 401"/>
                  <a:gd name="T35" fmla="*/ 259 h 343"/>
                  <a:gd name="T36" fmla="*/ 31 w 401"/>
                  <a:gd name="T37" fmla="*/ 281 h 343"/>
                  <a:gd name="T38" fmla="*/ 18 w 401"/>
                  <a:gd name="T39" fmla="*/ 286 h 343"/>
                  <a:gd name="T40" fmla="*/ 1 w 401"/>
                  <a:gd name="T41" fmla="*/ 318 h 343"/>
                  <a:gd name="T42" fmla="*/ 0 w 401"/>
                  <a:gd name="T43" fmla="*/ 343 h 343"/>
                  <a:gd name="T44" fmla="*/ 186 w 401"/>
                  <a:gd name="T45" fmla="*/ 341 h 343"/>
                  <a:gd name="T46" fmla="*/ 187 w 401"/>
                  <a:gd name="T47" fmla="*/ 272 h 343"/>
                  <a:gd name="T48" fmla="*/ 189 w 401"/>
                  <a:gd name="T49" fmla="*/ 247 h 343"/>
                  <a:gd name="T50" fmla="*/ 208 w 401"/>
                  <a:gd name="T51" fmla="*/ 236 h 343"/>
                  <a:gd name="T52" fmla="*/ 235 w 401"/>
                  <a:gd name="T53" fmla="*/ 231 h 343"/>
                  <a:gd name="T54" fmla="*/ 238 w 401"/>
                  <a:gd name="T55" fmla="*/ 101 h 343"/>
                  <a:gd name="T56" fmla="*/ 243 w 401"/>
                  <a:gd name="T57" fmla="*/ 98 h 343"/>
                  <a:gd name="T58" fmla="*/ 243 w 401"/>
                  <a:gd name="T59" fmla="*/ 88 h 343"/>
                  <a:gd name="T60" fmla="*/ 391 w 401"/>
                  <a:gd name="T61" fmla="*/ 87 h 343"/>
                  <a:gd name="T62" fmla="*/ 392 w 401"/>
                  <a:gd name="T63" fmla="*/ 62 h 343"/>
                  <a:gd name="T64" fmla="*/ 397 w 401"/>
                  <a:gd name="T65" fmla="*/ 58 h 343"/>
                  <a:gd name="T66" fmla="*/ 401 w 401"/>
                  <a:gd name="T67" fmla="*/ 2 h 343"/>
                  <a:gd name="T68" fmla="*/ 364 w 401"/>
                  <a:gd name="T6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1" h="343">
                    <a:moveTo>
                      <a:pt x="364" y="0"/>
                    </a:moveTo>
                    <a:cubicBezTo>
                      <a:pt x="192" y="0"/>
                      <a:pt x="192" y="0"/>
                      <a:pt x="192" y="0"/>
                    </a:cubicBezTo>
                    <a:cubicBezTo>
                      <a:pt x="190" y="3"/>
                      <a:pt x="188" y="8"/>
                      <a:pt x="186" y="12"/>
                    </a:cubicBezTo>
                    <a:cubicBezTo>
                      <a:pt x="181" y="25"/>
                      <a:pt x="176" y="47"/>
                      <a:pt x="176" y="47"/>
                    </a:cubicBezTo>
                    <a:cubicBezTo>
                      <a:pt x="176" y="47"/>
                      <a:pt x="164" y="57"/>
                      <a:pt x="160" y="61"/>
                    </a:cubicBezTo>
                    <a:cubicBezTo>
                      <a:pt x="156" y="65"/>
                      <a:pt x="140" y="66"/>
                      <a:pt x="140" y="66"/>
                    </a:cubicBezTo>
                    <a:cubicBezTo>
                      <a:pt x="140" y="66"/>
                      <a:pt x="129" y="63"/>
                      <a:pt x="125" y="72"/>
                    </a:cubicBezTo>
                    <a:cubicBezTo>
                      <a:pt x="121" y="81"/>
                      <a:pt x="123" y="97"/>
                      <a:pt x="123" y="97"/>
                    </a:cubicBezTo>
                    <a:cubicBezTo>
                      <a:pt x="123" y="97"/>
                      <a:pt x="104" y="116"/>
                      <a:pt x="104" y="122"/>
                    </a:cubicBezTo>
                    <a:cubicBezTo>
                      <a:pt x="104" y="128"/>
                      <a:pt x="115" y="145"/>
                      <a:pt x="108" y="158"/>
                    </a:cubicBezTo>
                    <a:cubicBezTo>
                      <a:pt x="101" y="171"/>
                      <a:pt x="92" y="171"/>
                      <a:pt x="92" y="171"/>
                    </a:cubicBezTo>
                    <a:cubicBezTo>
                      <a:pt x="92" y="171"/>
                      <a:pt x="83" y="185"/>
                      <a:pt x="78" y="190"/>
                    </a:cubicBezTo>
                    <a:cubicBezTo>
                      <a:pt x="73" y="195"/>
                      <a:pt x="62" y="197"/>
                      <a:pt x="58" y="201"/>
                    </a:cubicBezTo>
                    <a:cubicBezTo>
                      <a:pt x="54" y="205"/>
                      <a:pt x="52" y="212"/>
                      <a:pt x="52" y="212"/>
                    </a:cubicBezTo>
                    <a:cubicBezTo>
                      <a:pt x="60" y="216"/>
                      <a:pt x="60" y="216"/>
                      <a:pt x="60" y="216"/>
                    </a:cubicBezTo>
                    <a:cubicBezTo>
                      <a:pt x="60" y="216"/>
                      <a:pt x="49" y="227"/>
                      <a:pt x="45" y="237"/>
                    </a:cubicBezTo>
                    <a:cubicBezTo>
                      <a:pt x="41" y="247"/>
                      <a:pt x="41" y="259"/>
                      <a:pt x="41" y="259"/>
                    </a:cubicBezTo>
                    <a:cubicBezTo>
                      <a:pt x="32" y="259"/>
                      <a:pt x="32" y="259"/>
                      <a:pt x="32" y="259"/>
                    </a:cubicBezTo>
                    <a:cubicBezTo>
                      <a:pt x="32" y="259"/>
                      <a:pt x="42" y="271"/>
                      <a:pt x="31" y="281"/>
                    </a:cubicBezTo>
                    <a:cubicBezTo>
                      <a:pt x="20" y="291"/>
                      <a:pt x="18" y="286"/>
                      <a:pt x="18" y="286"/>
                    </a:cubicBezTo>
                    <a:cubicBezTo>
                      <a:pt x="18" y="286"/>
                      <a:pt x="1" y="304"/>
                      <a:pt x="1" y="318"/>
                    </a:cubicBezTo>
                    <a:cubicBezTo>
                      <a:pt x="1" y="325"/>
                      <a:pt x="1" y="335"/>
                      <a:pt x="0" y="343"/>
                    </a:cubicBezTo>
                    <a:cubicBezTo>
                      <a:pt x="186" y="341"/>
                      <a:pt x="186" y="341"/>
                      <a:pt x="186" y="341"/>
                    </a:cubicBezTo>
                    <a:cubicBezTo>
                      <a:pt x="187" y="272"/>
                      <a:pt x="187" y="272"/>
                      <a:pt x="187" y="272"/>
                    </a:cubicBezTo>
                    <a:cubicBezTo>
                      <a:pt x="187" y="272"/>
                      <a:pt x="178" y="257"/>
                      <a:pt x="189" y="247"/>
                    </a:cubicBezTo>
                    <a:cubicBezTo>
                      <a:pt x="200" y="237"/>
                      <a:pt x="208" y="236"/>
                      <a:pt x="208" y="236"/>
                    </a:cubicBezTo>
                    <a:cubicBezTo>
                      <a:pt x="208" y="236"/>
                      <a:pt x="233" y="237"/>
                      <a:pt x="235" y="231"/>
                    </a:cubicBezTo>
                    <a:cubicBezTo>
                      <a:pt x="237" y="225"/>
                      <a:pt x="238" y="101"/>
                      <a:pt x="238" y="101"/>
                    </a:cubicBezTo>
                    <a:cubicBezTo>
                      <a:pt x="243" y="98"/>
                      <a:pt x="243" y="98"/>
                      <a:pt x="243" y="98"/>
                    </a:cubicBezTo>
                    <a:cubicBezTo>
                      <a:pt x="243" y="88"/>
                      <a:pt x="243" y="88"/>
                      <a:pt x="243" y="88"/>
                    </a:cubicBezTo>
                    <a:cubicBezTo>
                      <a:pt x="391" y="87"/>
                      <a:pt x="391" y="87"/>
                      <a:pt x="391" y="87"/>
                    </a:cubicBezTo>
                    <a:cubicBezTo>
                      <a:pt x="392" y="62"/>
                      <a:pt x="392" y="62"/>
                      <a:pt x="392" y="62"/>
                    </a:cubicBezTo>
                    <a:cubicBezTo>
                      <a:pt x="397" y="58"/>
                      <a:pt x="397" y="58"/>
                      <a:pt x="397" y="58"/>
                    </a:cubicBezTo>
                    <a:cubicBezTo>
                      <a:pt x="401" y="2"/>
                      <a:pt x="401" y="2"/>
                      <a:pt x="401" y="2"/>
                    </a:cubicBezTo>
                    <a:lnTo>
                      <a:pt x="364" y="0"/>
                    </a:ln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4" name="Guinea-Bissau"/>
              <p:cNvSpPr>
                <a:spLocks/>
              </p:cNvSpPr>
              <p:nvPr/>
            </p:nvSpPr>
            <p:spPr bwMode="gray">
              <a:xfrm>
                <a:off x="5184329" y="3699551"/>
                <a:ext cx="69862" cy="57124"/>
              </a:xfrm>
              <a:custGeom>
                <a:avLst/>
                <a:gdLst>
                  <a:gd name="T0" fmla="*/ 85 w 125"/>
                  <a:gd name="T1" fmla="*/ 67 h 103"/>
                  <a:gd name="T2" fmla="*/ 102 w 125"/>
                  <a:gd name="T3" fmla="*/ 60 h 103"/>
                  <a:gd name="T4" fmla="*/ 124 w 125"/>
                  <a:gd name="T5" fmla="*/ 49 h 103"/>
                  <a:gd name="T6" fmla="*/ 108 w 125"/>
                  <a:gd name="T7" fmla="*/ 28 h 103"/>
                  <a:gd name="T8" fmla="*/ 124 w 125"/>
                  <a:gd name="T9" fmla="*/ 19 h 103"/>
                  <a:gd name="T10" fmla="*/ 123 w 125"/>
                  <a:gd name="T11" fmla="*/ 2 h 103"/>
                  <a:gd name="T12" fmla="*/ 56 w 125"/>
                  <a:gd name="T13" fmla="*/ 0 h 103"/>
                  <a:gd name="T14" fmla="*/ 39 w 125"/>
                  <a:gd name="T15" fmla="*/ 15 h 103"/>
                  <a:gd name="T16" fmla="*/ 12 w 125"/>
                  <a:gd name="T17" fmla="*/ 15 h 103"/>
                  <a:gd name="T18" fmla="*/ 4 w 125"/>
                  <a:gd name="T19" fmla="*/ 25 h 103"/>
                  <a:gd name="T20" fmla="*/ 0 w 125"/>
                  <a:gd name="T21" fmla="*/ 48 h 103"/>
                  <a:gd name="T22" fmla="*/ 15 w 125"/>
                  <a:gd name="T23" fmla="*/ 50 h 103"/>
                  <a:gd name="T24" fmla="*/ 46 w 125"/>
                  <a:gd name="T25" fmla="*/ 45 h 103"/>
                  <a:gd name="T26" fmla="*/ 63 w 125"/>
                  <a:gd name="T27" fmla="*/ 39 h 103"/>
                  <a:gd name="T28" fmla="*/ 63 w 125"/>
                  <a:gd name="T29" fmla="*/ 54 h 103"/>
                  <a:gd name="T30" fmla="*/ 37 w 125"/>
                  <a:gd name="T31" fmla="*/ 52 h 103"/>
                  <a:gd name="T32" fmla="*/ 42 w 125"/>
                  <a:gd name="T33" fmla="*/ 68 h 103"/>
                  <a:gd name="T34" fmla="*/ 63 w 125"/>
                  <a:gd name="T35" fmla="*/ 63 h 103"/>
                  <a:gd name="T36" fmla="*/ 39 w 125"/>
                  <a:gd name="T37" fmla="*/ 75 h 103"/>
                  <a:gd name="T38" fmla="*/ 58 w 125"/>
                  <a:gd name="T39" fmla="*/ 103 h 103"/>
                  <a:gd name="T40" fmla="*/ 63 w 125"/>
                  <a:gd name="T41" fmla="*/ 88 h 103"/>
                  <a:gd name="T42" fmla="*/ 72 w 125"/>
                  <a:gd name="T43" fmla="*/ 68 h 103"/>
                  <a:gd name="T44" fmla="*/ 85 w 125"/>
                  <a:gd name="T45" fmla="*/ 6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5" h="103">
                    <a:moveTo>
                      <a:pt x="85" y="67"/>
                    </a:moveTo>
                    <a:cubicBezTo>
                      <a:pt x="85" y="67"/>
                      <a:pt x="92" y="60"/>
                      <a:pt x="102" y="60"/>
                    </a:cubicBezTo>
                    <a:cubicBezTo>
                      <a:pt x="112" y="60"/>
                      <a:pt x="123" y="64"/>
                      <a:pt x="124" y="49"/>
                    </a:cubicBezTo>
                    <a:cubicBezTo>
                      <a:pt x="125" y="34"/>
                      <a:pt x="108" y="39"/>
                      <a:pt x="108" y="28"/>
                    </a:cubicBezTo>
                    <a:cubicBezTo>
                      <a:pt x="108" y="17"/>
                      <a:pt x="124" y="19"/>
                      <a:pt x="124" y="19"/>
                    </a:cubicBezTo>
                    <a:cubicBezTo>
                      <a:pt x="123" y="2"/>
                      <a:pt x="123" y="2"/>
                      <a:pt x="123" y="2"/>
                    </a:cubicBezTo>
                    <a:cubicBezTo>
                      <a:pt x="56" y="0"/>
                      <a:pt x="56" y="0"/>
                      <a:pt x="56" y="0"/>
                    </a:cubicBezTo>
                    <a:cubicBezTo>
                      <a:pt x="39" y="15"/>
                      <a:pt x="39" y="15"/>
                      <a:pt x="39" y="15"/>
                    </a:cubicBezTo>
                    <a:cubicBezTo>
                      <a:pt x="12" y="15"/>
                      <a:pt x="12" y="15"/>
                      <a:pt x="12" y="15"/>
                    </a:cubicBezTo>
                    <a:cubicBezTo>
                      <a:pt x="4" y="25"/>
                      <a:pt x="4" y="25"/>
                      <a:pt x="4" y="25"/>
                    </a:cubicBezTo>
                    <a:cubicBezTo>
                      <a:pt x="0" y="48"/>
                      <a:pt x="0" y="48"/>
                      <a:pt x="0" y="48"/>
                    </a:cubicBezTo>
                    <a:cubicBezTo>
                      <a:pt x="0" y="48"/>
                      <a:pt x="8" y="56"/>
                      <a:pt x="15" y="50"/>
                    </a:cubicBezTo>
                    <a:cubicBezTo>
                      <a:pt x="22" y="44"/>
                      <a:pt x="46" y="45"/>
                      <a:pt x="46" y="45"/>
                    </a:cubicBezTo>
                    <a:cubicBezTo>
                      <a:pt x="63" y="39"/>
                      <a:pt x="63" y="39"/>
                      <a:pt x="63" y="39"/>
                    </a:cubicBezTo>
                    <a:cubicBezTo>
                      <a:pt x="63" y="54"/>
                      <a:pt x="63" y="54"/>
                      <a:pt x="63" y="54"/>
                    </a:cubicBezTo>
                    <a:cubicBezTo>
                      <a:pt x="63" y="54"/>
                      <a:pt x="39" y="42"/>
                      <a:pt x="37" y="52"/>
                    </a:cubicBezTo>
                    <a:cubicBezTo>
                      <a:pt x="35" y="62"/>
                      <a:pt x="42" y="68"/>
                      <a:pt x="42" y="68"/>
                    </a:cubicBezTo>
                    <a:cubicBezTo>
                      <a:pt x="63" y="63"/>
                      <a:pt x="63" y="63"/>
                      <a:pt x="63" y="63"/>
                    </a:cubicBezTo>
                    <a:cubicBezTo>
                      <a:pt x="39" y="75"/>
                      <a:pt x="39" y="75"/>
                      <a:pt x="39" y="75"/>
                    </a:cubicBezTo>
                    <a:cubicBezTo>
                      <a:pt x="58" y="103"/>
                      <a:pt x="58" y="103"/>
                      <a:pt x="58" y="103"/>
                    </a:cubicBezTo>
                    <a:cubicBezTo>
                      <a:pt x="63" y="88"/>
                      <a:pt x="63" y="88"/>
                      <a:pt x="63" y="88"/>
                    </a:cubicBezTo>
                    <a:cubicBezTo>
                      <a:pt x="72" y="68"/>
                      <a:pt x="72" y="68"/>
                      <a:pt x="72" y="68"/>
                    </a:cubicBezTo>
                    <a:lnTo>
                      <a:pt x="85" y="67"/>
                    </a:ln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5" name="The Gambia"/>
              <p:cNvSpPr>
                <a:spLocks/>
              </p:cNvSpPr>
              <p:nvPr/>
            </p:nvSpPr>
            <p:spPr bwMode="gray">
              <a:xfrm>
                <a:off x="5173214" y="3666228"/>
                <a:ext cx="85740" cy="22215"/>
              </a:xfrm>
              <a:custGeom>
                <a:avLst/>
                <a:gdLst>
                  <a:gd name="T0" fmla="*/ 11 w 154"/>
                  <a:gd name="T1" fmla="*/ 15 h 39"/>
                  <a:gd name="T2" fmla="*/ 0 w 154"/>
                  <a:gd name="T3" fmla="*/ 37 h 39"/>
                  <a:gd name="T4" fmla="*/ 0 w 154"/>
                  <a:gd name="T5" fmla="*/ 39 h 39"/>
                  <a:gd name="T6" fmla="*/ 43 w 154"/>
                  <a:gd name="T7" fmla="*/ 39 h 39"/>
                  <a:gd name="T8" fmla="*/ 47 w 154"/>
                  <a:gd name="T9" fmla="*/ 30 h 39"/>
                  <a:gd name="T10" fmla="*/ 72 w 154"/>
                  <a:gd name="T11" fmla="*/ 27 h 39"/>
                  <a:gd name="T12" fmla="*/ 84 w 154"/>
                  <a:gd name="T13" fmla="*/ 15 h 39"/>
                  <a:gd name="T14" fmla="*/ 118 w 154"/>
                  <a:gd name="T15" fmla="*/ 34 h 39"/>
                  <a:gd name="T16" fmla="*/ 137 w 154"/>
                  <a:gd name="T17" fmla="*/ 15 h 39"/>
                  <a:gd name="T18" fmla="*/ 116 w 154"/>
                  <a:gd name="T19" fmla="*/ 20 h 39"/>
                  <a:gd name="T20" fmla="*/ 103 w 154"/>
                  <a:gd name="T21" fmla="*/ 8 h 39"/>
                  <a:gd name="T22" fmla="*/ 95 w 154"/>
                  <a:gd name="T23" fmla="*/ 10 h 39"/>
                  <a:gd name="T24" fmla="*/ 84 w 154"/>
                  <a:gd name="T25" fmla="*/ 2 h 39"/>
                  <a:gd name="T26" fmla="*/ 59 w 154"/>
                  <a:gd name="T27" fmla="*/ 3 h 39"/>
                  <a:gd name="T28" fmla="*/ 59 w 154"/>
                  <a:gd name="T29" fmla="*/ 13 h 39"/>
                  <a:gd name="T30" fmla="*/ 9 w 154"/>
                  <a:gd name="T31" fmla="*/ 13 h 39"/>
                  <a:gd name="T32" fmla="*/ 11 w 154"/>
                  <a:gd name="T33"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39">
                    <a:moveTo>
                      <a:pt x="11" y="15"/>
                    </a:moveTo>
                    <a:cubicBezTo>
                      <a:pt x="11" y="15"/>
                      <a:pt x="1" y="30"/>
                      <a:pt x="0" y="37"/>
                    </a:cubicBezTo>
                    <a:cubicBezTo>
                      <a:pt x="0" y="38"/>
                      <a:pt x="0" y="38"/>
                      <a:pt x="0" y="39"/>
                    </a:cubicBezTo>
                    <a:cubicBezTo>
                      <a:pt x="11" y="39"/>
                      <a:pt x="41" y="39"/>
                      <a:pt x="43" y="39"/>
                    </a:cubicBezTo>
                    <a:cubicBezTo>
                      <a:pt x="46" y="39"/>
                      <a:pt x="47" y="30"/>
                      <a:pt x="47" y="30"/>
                    </a:cubicBezTo>
                    <a:cubicBezTo>
                      <a:pt x="47" y="30"/>
                      <a:pt x="66" y="28"/>
                      <a:pt x="72" y="27"/>
                    </a:cubicBezTo>
                    <a:cubicBezTo>
                      <a:pt x="78" y="26"/>
                      <a:pt x="84" y="15"/>
                      <a:pt x="84" y="15"/>
                    </a:cubicBezTo>
                    <a:cubicBezTo>
                      <a:pt x="84" y="15"/>
                      <a:pt x="100" y="34"/>
                      <a:pt x="118" y="34"/>
                    </a:cubicBezTo>
                    <a:cubicBezTo>
                      <a:pt x="136" y="34"/>
                      <a:pt x="154" y="19"/>
                      <a:pt x="137" y="15"/>
                    </a:cubicBezTo>
                    <a:cubicBezTo>
                      <a:pt x="120" y="11"/>
                      <a:pt x="121" y="21"/>
                      <a:pt x="116" y="20"/>
                    </a:cubicBezTo>
                    <a:cubicBezTo>
                      <a:pt x="111" y="19"/>
                      <a:pt x="103" y="8"/>
                      <a:pt x="103" y="8"/>
                    </a:cubicBezTo>
                    <a:cubicBezTo>
                      <a:pt x="95" y="10"/>
                      <a:pt x="95" y="10"/>
                      <a:pt x="95" y="10"/>
                    </a:cubicBezTo>
                    <a:cubicBezTo>
                      <a:pt x="95" y="10"/>
                      <a:pt x="97" y="0"/>
                      <a:pt x="84" y="2"/>
                    </a:cubicBezTo>
                    <a:cubicBezTo>
                      <a:pt x="71" y="4"/>
                      <a:pt x="59" y="3"/>
                      <a:pt x="59" y="3"/>
                    </a:cubicBezTo>
                    <a:cubicBezTo>
                      <a:pt x="59" y="13"/>
                      <a:pt x="59" y="13"/>
                      <a:pt x="59" y="13"/>
                    </a:cubicBezTo>
                    <a:cubicBezTo>
                      <a:pt x="9" y="13"/>
                      <a:pt x="9" y="13"/>
                      <a:pt x="9" y="13"/>
                    </a:cubicBezTo>
                    <a:cubicBezTo>
                      <a:pt x="10" y="14"/>
                      <a:pt x="11" y="15"/>
                      <a:pt x="11" y="15"/>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6" name="Liberia"/>
              <p:cNvSpPr>
                <a:spLocks/>
              </p:cNvSpPr>
              <p:nvPr/>
            </p:nvSpPr>
            <p:spPr bwMode="gray">
              <a:xfrm>
                <a:off x="5303413" y="3820145"/>
                <a:ext cx="115907" cy="131702"/>
              </a:xfrm>
              <a:custGeom>
                <a:avLst/>
                <a:gdLst>
                  <a:gd name="T0" fmla="*/ 207 w 207"/>
                  <a:gd name="T1" fmla="*/ 175 h 236"/>
                  <a:gd name="T2" fmla="*/ 186 w 207"/>
                  <a:gd name="T3" fmla="*/ 146 h 236"/>
                  <a:gd name="T4" fmla="*/ 185 w 207"/>
                  <a:gd name="T5" fmla="*/ 129 h 236"/>
                  <a:gd name="T6" fmla="*/ 161 w 207"/>
                  <a:gd name="T7" fmla="*/ 133 h 236"/>
                  <a:gd name="T8" fmla="*/ 161 w 207"/>
                  <a:gd name="T9" fmla="*/ 123 h 236"/>
                  <a:gd name="T10" fmla="*/ 148 w 207"/>
                  <a:gd name="T11" fmla="*/ 121 h 236"/>
                  <a:gd name="T12" fmla="*/ 162 w 207"/>
                  <a:gd name="T13" fmla="*/ 89 h 236"/>
                  <a:gd name="T14" fmla="*/ 149 w 207"/>
                  <a:gd name="T15" fmla="*/ 55 h 236"/>
                  <a:gd name="T16" fmla="*/ 145 w 207"/>
                  <a:gd name="T17" fmla="*/ 56 h 236"/>
                  <a:gd name="T18" fmla="*/ 129 w 207"/>
                  <a:gd name="T19" fmla="*/ 82 h 236"/>
                  <a:gd name="T20" fmla="*/ 117 w 207"/>
                  <a:gd name="T21" fmla="*/ 72 h 236"/>
                  <a:gd name="T22" fmla="*/ 109 w 207"/>
                  <a:gd name="T23" fmla="*/ 72 h 236"/>
                  <a:gd name="T24" fmla="*/ 99 w 207"/>
                  <a:gd name="T25" fmla="*/ 13 h 236"/>
                  <a:gd name="T26" fmla="*/ 83 w 207"/>
                  <a:gd name="T27" fmla="*/ 18 h 236"/>
                  <a:gd name="T28" fmla="*/ 67 w 207"/>
                  <a:gd name="T29" fmla="*/ 14 h 236"/>
                  <a:gd name="T30" fmla="*/ 69 w 207"/>
                  <a:gd name="T31" fmla="*/ 31 h 236"/>
                  <a:gd name="T32" fmla="*/ 55 w 207"/>
                  <a:gd name="T33" fmla="*/ 34 h 236"/>
                  <a:gd name="T34" fmla="*/ 55 w 207"/>
                  <a:gd name="T35" fmla="*/ 48 h 236"/>
                  <a:gd name="T36" fmla="*/ 16 w 207"/>
                  <a:gd name="T37" fmla="*/ 82 h 236"/>
                  <a:gd name="T38" fmla="*/ 14 w 207"/>
                  <a:gd name="T39" fmla="*/ 105 h 236"/>
                  <a:gd name="T40" fmla="*/ 0 w 207"/>
                  <a:gd name="T41" fmla="*/ 89 h 236"/>
                  <a:gd name="T42" fmla="*/ 0 w 207"/>
                  <a:gd name="T43" fmla="*/ 89 h 236"/>
                  <a:gd name="T44" fmla="*/ 23 w 207"/>
                  <a:gd name="T45" fmla="*/ 115 h 236"/>
                  <a:gd name="T46" fmla="*/ 40 w 207"/>
                  <a:gd name="T47" fmla="*/ 117 h 236"/>
                  <a:gd name="T48" fmla="*/ 48 w 207"/>
                  <a:gd name="T49" fmla="*/ 135 h 236"/>
                  <a:gd name="T50" fmla="*/ 70 w 207"/>
                  <a:gd name="T51" fmla="*/ 139 h 236"/>
                  <a:gd name="T52" fmla="*/ 105 w 207"/>
                  <a:gd name="T53" fmla="*/ 187 h 236"/>
                  <a:gd name="T54" fmla="*/ 156 w 207"/>
                  <a:gd name="T55" fmla="*/ 213 h 236"/>
                  <a:gd name="T56" fmla="*/ 195 w 207"/>
                  <a:gd name="T57" fmla="*/ 236 h 236"/>
                  <a:gd name="T58" fmla="*/ 198 w 207"/>
                  <a:gd name="T59" fmla="*/ 236 h 236"/>
                  <a:gd name="T60" fmla="*/ 197 w 207"/>
                  <a:gd name="T61" fmla="*/ 209 h 236"/>
                  <a:gd name="T62" fmla="*/ 207 w 207"/>
                  <a:gd name="T63" fmla="*/ 175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7" h="236">
                    <a:moveTo>
                      <a:pt x="207" y="175"/>
                    </a:moveTo>
                    <a:cubicBezTo>
                      <a:pt x="207" y="162"/>
                      <a:pt x="186" y="146"/>
                      <a:pt x="186" y="146"/>
                    </a:cubicBezTo>
                    <a:cubicBezTo>
                      <a:pt x="185" y="129"/>
                      <a:pt x="185" y="129"/>
                      <a:pt x="185" y="129"/>
                    </a:cubicBezTo>
                    <a:cubicBezTo>
                      <a:pt x="161" y="133"/>
                      <a:pt x="161" y="133"/>
                      <a:pt x="161" y="133"/>
                    </a:cubicBezTo>
                    <a:cubicBezTo>
                      <a:pt x="161" y="123"/>
                      <a:pt x="161" y="123"/>
                      <a:pt x="161" y="123"/>
                    </a:cubicBezTo>
                    <a:cubicBezTo>
                      <a:pt x="161" y="123"/>
                      <a:pt x="149" y="124"/>
                      <a:pt x="148" y="121"/>
                    </a:cubicBezTo>
                    <a:cubicBezTo>
                      <a:pt x="147" y="118"/>
                      <a:pt x="162" y="104"/>
                      <a:pt x="162" y="89"/>
                    </a:cubicBezTo>
                    <a:cubicBezTo>
                      <a:pt x="162" y="79"/>
                      <a:pt x="154" y="64"/>
                      <a:pt x="149" y="55"/>
                    </a:cubicBezTo>
                    <a:cubicBezTo>
                      <a:pt x="147" y="55"/>
                      <a:pt x="146" y="55"/>
                      <a:pt x="145" y="56"/>
                    </a:cubicBezTo>
                    <a:cubicBezTo>
                      <a:pt x="140" y="60"/>
                      <a:pt x="140" y="82"/>
                      <a:pt x="129" y="82"/>
                    </a:cubicBezTo>
                    <a:cubicBezTo>
                      <a:pt x="118" y="82"/>
                      <a:pt x="117" y="72"/>
                      <a:pt x="117" y="72"/>
                    </a:cubicBezTo>
                    <a:cubicBezTo>
                      <a:pt x="109" y="72"/>
                      <a:pt x="109" y="72"/>
                      <a:pt x="109" y="72"/>
                    </a:cubicBezTo>
                    <a:cubicBezTo>
                      <a:pt x="109" y="72"/>
                      <a:pt x="118" y="26"/>
                      <a:pt x="99" y="13"/>
                    </a:cubicBezTo>
                    <a:cubicBezTo>
                      <a:pt x="80" y="0"/>
                      <a:pt x="83" y="18"/>
                      <a:pt x="83" y="18"/>
                    </a:cubicBezTo>
                    <a:cubicBezTo>
                      <a:pt x="67" y="14"/>
                      <a:pt x="67" y="14"/>
                      <a:pt x="67" y="14"/>
                    </a:cubicBezTo>
                    <a:cubicBezTo>
                      <a:pt x="69" y="31"/>
                      <a:pt x="69" y="31"/>
                      <a:pt x="69" y="31"/>
                    </a:cubicBezTo>
                    <a:cubicBezTo>
                      <a:pt x="55" y="34"/>
                      <a:pt x="55" y="34"/>
                      <a:pt x="55" y="34"/>
                    </a:cubicBezTo>
                    <a:cubicBezTo>
                      <a:pt x="55" y="34"/>
                      <a:pt x="59" y="38"/>
                      <a:pt x="55" y="48"/>
                    </a:cubicBezTo>
                    <a:cubicBezTo>
                      <a:pt x="51" y="58"/>
                      <a:pt x="17" y="75"/>
                      <a:pt x="16" y="82"/>
                    </a:cubicBezTo>
                    <a:cubicBezTo>
                      <a:pt x="15" y="86"/>
                      <a:pt x="15" y="97"/>
                      <a:pt x="14" y="105"/>
                    </a:cubicBezTo>
                    <a:cubicBezTo>
                      <a:pt x="0" y="89"/>
                      <a:pt x="0" y="89"/>
                      <a:pt x="0" y="89"/>
                    </a:cubicBezTo>
                    <a:cubicBezTo>
                      <a:pt x="0" y="89"/>
                      <a:pt x="0" y="89"/>
                      <a:pt x="0" y="89"/>
                    </a:cubicBezTo>
                    <a:cubicBezTo>
                      <a:pt x="23" y="115"/>
                      <a:pt x="23" y="115"/>
                      <a:pt x="23" y="115"/>
                    </a:cubicBezTo>
                    <a:cubicBezTo>
                      <a:pt x="40" y="117"/>
                      <a:pt x="40" y="117"/>
                      <a:pt x="40" y="117"/>
                    </a:cubicBezTo>
                    <a:cubicBezTo>
                      <a:pt x="48" y="135"/>
                      <a:pt x="48" y="135"/>
                      <a:pt x="48" y="135"/>
                    </a:cubicBezTo>
                    <a:cubicBezTo>
                      <a:pt x="48" y="135"/>
                      <a:pt x="66" y="131"/>
                      <a:pt x="70" y="139"/>
                    </a:cubicBezTo>
                    <a:cubicBezTo>
                      <a:pt x="74" y="147"/>
                      <a:pt x="89" y="173"/>
                      <a:pt x="105" y="187"/>
                    </a:cubicBezTo>
                    <a:cubicBezTo>
                      <a:pt x="121" y="201"/>
                      <a:pt x="149" y="208"/>
                      <a:pt x="156" y="213"/>
                    </a:cubicBezTo>
                    <a:cubicBezTo>
                      <a:pt x="163" y="218"/>
                      <a:pt x="180" y="236"/>
                      <a:pt x="195" y="236"/>
                    </a:cubicBezTo>
                    <a:cubicBezTo>
                      <a:pt x="196" y="236"/>
                      <a:pt x="197" y="236"/>
                      <a:pt x="198" y="236"/>
                    </a:cubicBezTo>
                    <a:cubicBezTo>
                      <a:pt x="197" y="209"/>
                      <a:pt x="197" y="209"/>
                      <a:pt x="197" y="209"/>
                    </a:cubicBezTo>
                    <a:cubicBezTo>
                      <a:pt x="197" y="209"/>
                      <a:pt x="207" y="188"/>
                      <a:pt x="207" y="175"/>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7" name="Sierra Leone"/>
              <p:cNvSpPr>
                <a:spLocks/>
              </p:cNvSpPr>
              <p:nvPr/>
            </p:nvSpPr>
            <p:spPr bwMode="gray">
              <a:xfrm>
                <a:off x="5263718" y="3778889"/>
                <a:ext cx="77801" cy="99967"/>
              </a:xfrm>
              <a:custGeom>
                <a:avLst/>
                <a:gdLst>
                  <a:gd name="T0" fmla="*/ 126 w 140"/>
                  <a:gd name="T1" fmla="*/ 122 h 179"/>
                  <a:gd name="T2" fmla="*/ 126 w 140"/>
                  <a:gd name="T3" fmla="*/ 108 h 179"/>
                  <a:gd name="T4" fmla="*/ 140 w 140"/>
                  <a:gd name="T5" fmla="*/ 105 h 179"/>
                  <a:gd name="T6" fmla="*/ 138 w 140"/>
                  <a:gd name="T7" fmla="*/ 88 h 179"/>
                  <a:gd name="T8" fmla="*/ 119 w 140"/>
                  <a:gd name="T9" fmla="*/ 99 h 179"/>
                  <a:gd name="T10" fmla="*/ 120 w 140"/>
                  <a:gd name="T11" fmla="*/ 86 h 179"/>
                  <a:gd name="T12" fmla="*/ 131 w 140"/>
                  <a:gd name="T13" fmla="*/ 70 h 179"/>
                  <a:gd name="T14" fmla="*/ 120 w 140"/>
                  <a:gd name="T15" fmla="*/ 50 h 179"/>
                  <a:gd name="T16" fmla="*/ 123 w 140"/>
                  <a:gd name="T17" fmla="*/ 41 h 179"/>
                  <a:gd name="T18" fmla="*/ 95 w 140"/>
                  <a:gd name="T19" fmla="*/ 0 h 179"/>
                  <a:gd name="T20" fmla="*/ 69 w 140"/>
                  <a:gd name="T21" fmla="*/ 0 h 179"/>
                  <a:gd name="T22" fmla="*/ 65 w 140"/>
                  <a:gd name="T23" fmla="*/ 12 h 179"/>
                  <a:gd name="T24" fmla="*/ 40 w 140"/>
                  <a:gd name="T25" fmla="*/ 12 h 179"/>
                  <a:gd name="T26" fmla="*/ 9 w 140"/>
                  <a:gd name="T27" fmla="*/ 54 h 179"/>
                  <a:gd name="T28" fmla="*/ 0 w 140"/>
                  <a:gd name="T29" fmla="*/ 59 h 179"/>
                  <a:gd name="T30" fmla="*/ 9 w 140"/>
                  <a:gd name="T31" fmla="*/ 66 h 179"/>
                  <a:gd name="T32" fmla="*/ 1 w 140"/>
                  <a:gd name="T33" fmla="*/ 84 h 179"/>
                  <a:gd name="T34" fmla="*/ 16 w 140"/>
                  <a:gd name="T35" fmla="*/ 103 h 179"/>
                  <a:gd name="T36" fmla="*/ 15 w 140"/>
                  <a:gd name="T37" fmla="*/ 121 h 179"/>
                  <a:gd name="T38" fmla="*/ 29 w 140"/>
                  <a:gd name="T39" fmla="*/ 132 h 179"/>
                  <a:gd name="T40" fmla="*/ 37 w 140"/>
                  <a:gd name="T41" fmla="*/ 148 h 179"/>
                  <a:gd name="T42" fmla="*/ 65 w 140"/>
                  <a:gd name="T43" fmla="*/ 157 h 179"/>
                  <a:gd name="T44" fmla="*/ 85 w 140"/>
                  <a:gd name="T45" fmla="*/ 179 h 179"/>
                  <a:gd name="T46" fmla="*/ 87 w 140"/>
                  <a:gd name="T47" fmla="*/ 156 h 179"/>
                  <a:gd name="T48" fmla="*/ 126 w 140"/>
                  <a:gd name="T49" fmla="*/ 12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79">
                    <a:moveTo>
                      <a:pt x="126" y="122"/>
                    </a:moveTo>
                    <a:cubicBezTo>
                      <a:pt x="130" y="112"/>
                      <a:pt x="126" y="108"/>
                      <a:pt x="126" y="108"/>
                    </a:cubicBezTo>
                    <a:cubicBezTo>
                      <a:pt x="140" y="105"/>
                      <a:pt x="140" y="105"/>
                      <a:pt x="140" y="105"/>
                    </a:cubicBezTo>
                    <a:cubicBezTo>
                      <a:pt x="138" y="88"/>
                      <a:pt x="138" y="88"/>
                      <a:pt x="138" y="88"/>
                    </a:cubicBezTo>
                    <a:cubicBezTo>
                      <a:pt x="119" y="99"/>
                      <a:pt x="119" y="99"/>
                      <a:pt x="119" y="99"/>
                    </a:cubicBezTo>
                    <a:cubicBezTo>
                      <a:pt x="120" y="86"/>
                      <a:pt x="120" y="86"/>
                      <a:pt x="120" y="86"/>
                    </a:cubicBezTo>
                    <a:cubicBezTo>
                      <a:pt x="120" y="86"/>
                      <a:pt x="131" y="78"/>
                      <a:pt x="131" y="70"/>
                    </a:cubicBezTo>
                    <a:cubicBezTo>
                      <a:pt x="131" y="62"/>
                      <a:pt x="120" y="50"/>
                      <a:pt x="120" y="50"/>
                    </a:cubicBezTo>
                    <a:cubicBezTo>
                      <a:pt x="123" y="41"/>
                      <a:pt x="123" y="41"/>
                      <a:pt x="123" y="41"/>
                    </a:cubicBezTo>
                    <a:cubicBezTo>
                      <a:pt x="95" y="0"/>
                      <a:pt x="95" y="0"/>
                      <a:pt x="95" y="0"/>
                    </a:cubicBezTo>
                    <a:cubicBezTo>
                      <a:pt x="69" y="0"/>
                      <a:pt x="69" y="0"/>
                      <a:pt x="69" y="0"/>
                    </a:cubicBezTo>
                    <a:cubicBezTo>
                      <a:pt x="65" y="12"/>
                      <a:pt x="65" y="12"/>
                      <a:pt x="65" y="12"/>
                    </a:cubicBezTo>
                    <a:cubicBezTo>
                      <a:pt x="40" y="12"/>
                      <a:pt x="40" y="12"/>
                      <a:pt x="40" y="12"/>
                    </a:cubicBezTo>
                    <a:cubicBezTo>
                      <a:pt x="40" y="12"/>
                      <a:pt x="21" y="54"/>
                      <a:pt x="9" y="54"/>
                    </a:cubicBezTo>
                    <a:cubicBezTo>
                      <a:pt x="0" y="59"/>
                      <a:pt x="0" y="59"/>
                      <a:pt x="0" y="59"/>
                    </a:cubicBezTo>
                    <a:cubicBezTo>
                      <a:pt x="9" y="66"/>
                      <a:pt x="9" y="66"/>
                      <a:pt x="9" y="66"/>
                    </a:cubicBezTo>
                    <a:cubicBezTo>
                      <a:pt x="9" y="66"/>
                      <a:pt x="1" y="75"/>
                      <a:pt x="1" y="84"/>
                    </a:cubicBezTo>
                    <a:cubicBezTo>
                      <a:pt x="1" y="93"/>
                      <a:pt x="16" y="103"/>
                      <a:pt x="16" y="103"/>
                    </a:cubicBezTo>
                    <a:cubicBezTo>
                      <a:pt x="15" y="121"/>
                      <a:pt x="15" y="121"/>
                      <a:pt x="15" y="121"/>
                    </a:cubicBezTo>
                    <a:cubicBezTo>
                      <a:pt x="29" y="132"/>
                      <a:pt x="29" y="132"/>
                      <a:pt x="29" y="132"/>
                    </a:cubicBezTo>
                    <a:cubicBezTo>
                      <a:pt x="29" y="132"/>
                      <a:pt x="28" y="139"/>
                      <a:pt x="37" y="148"/>
                    </a:cubicBezTo>
                    <a:cubicBezTo>
                      <a:pt x="46" y="157"/>
                      <a:pt x="65" y="157"/>
                      <a:pt x="65" y="157"/>
                    </a:cubicBezTo>
                    <a:cubicBezTo>
                      <a:pt x="85" y="179"/>
                      <a:pt x="85" y="179"/>
                      <a:pt x="85" y="179"/>
                    </a:cubicBezTo>
                    <a:cubicBezTo>
                      <a:pt x="86" y="171"/>
                      <a:pt x="86" y="160"/>
                      <a:pt x="87" y="156"/>
                    </a:cubicBezTo>
                    <a:cubicBezTo>
                      <a:pt x="88" y="149"/>
                      <a:pt x="122" y="132"/>
                      <a:pt x="126" y="122"/>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8" name="Lesotho"/>
              <p:cNvSpPr>
                <a:spLocks/>
              </p:cNvSpPr>
              <p:nvPr/>
            </p:nvSpPr>
            <p:spPr bwMode="gray">
              <a:xfrm>
                <a:off x="6313238" y="4940401"/>
                <a:ext cx="61923" cy="63471"/>
              </a:xfrm>
              <a:custGeom>
                <a:avLst/>
                <a:gdLst>
                  <a:gd name="T0" fmla="*/ 0 w 111"/>
                  <a:gd name="T1" fmla="*/ 58 h 114"/>
                  <a:gd name="T2" fmla="*/ 17 w 111"/>
                  <a:gd name="T3" fmla="*/ 83 h 114"/>
                  <a:gd name="T4" fmla="*/ 17 w 111"/>
                  <a:gd name="T5" fmla="*/ 94 h 114"/>
                  <a:gd name="T6" fmla="*/ 35 w 111"/>
                  <a:gd name="T7" fmla="*/ 114 h 114"/>
                  <a:gd name="T8" fmla="*/ 50 w 111"/>
                  <a:gd name="T9" fmla="*/ 113 h 114"/>
                  <a:gd name="T10" fmla="*/ 61 w 111"/>
                  <a:gd name="T11" fmla="*/ 89 h 114"/>
                  <a:gd name="T12" fmla="*/ 82 w 111"/>
                  <a:gd name="T13" fmla="*/ 85 h 114"/>
                  <a:gd name="T14" fmla="*/ 99 w 111"/>
                  <a:gd name="T15" fmla="*/ 75 h 114"/>
                  <a:gd name="T16" fmla="*/ 96 w 111"/>
                  <a:gd name="T17" fmla="*/ 63 h 114"/>
                  <a:gd name="T18" fmla="*/ 111 w 111"/>
                  <a:gd name="T19" fmla="*/ 50 h 114"/>
                  <a:gd name="T20" fmla="*/ 110 w 111"/>
                  <a:gd name="T21" fmla="*/ 34 h 114"/>
                  <a:gd name="T22" fmla="*/ 100 w 111"/>
                  <a:gd name="T23" fmla="*/ 31 h 114"/>
                  <a:gd name="T24" fmla="*/ 83 w 111"/>
                  <a:gd name="T25" fmla="*/ 6 h 114"/>
                  <a:gd name="T26" fmla="*/ 62 w 111"/>
                  <a:gd name="T27" fmla="*/ 5 h 114"/>
                  <a:gd name="T28" fmla="*/ 54 w 111"/>
                  <a:gd name="T29" fmla="*/ 8 h 114"/>
                  <a:gd name="T30" fmla="*/ 53 w 111"/>
                  <a:gd name="T31" fmla="*/ 18 h 114"/>
                  <a:gd name="T32" fmla="*/ 38 w 111"/>
                  <a:gd name="T33" fmla="*/ 19 h 114"/>
                  <a:gd name="T34" fmla="*/ 31 w 111"/>
                  <a:gd name="T35" fmla="*/ 33 h 114"/>
                  <a:gd name="T36" fmla="*/ 19 w 111"/>
                  <a:gd name="T37" fmla="*/ 46 h 114"/>
                  <a:gd name="T38" fmla="*/ 17 w 111"/>
                  <a:gd name="T39" fmla="*/ 56 h 114"/>
                  <a:gd name="T40" fmla="*/ 0 w 111"/>
                  <a:gd name="T41" fmla="*/ 5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114">
                    <a:moveTo>
                      <a:pt x="0" y="58"/>
                    </a:moveTo>
                    <a:cubicBezTo>
                      <a:pt x="17" y="83"/>
                      <a:pt x="17" y="83"/>
                      <a:pt x="17" y="83"/>
                    </a:cubicBezTo>
                    <a:cubicBezTo>
                      <a:pt x="17" y="94"/>
                      <a:pt x="17" y="94"/>
                      <a:pt x="17" y="94"/>
                    </a:cubicBezTo>
                    <a:cubicBezTo>
                      <a:pt x="35" y="114"/>
                      <a:pt x="35" y="114"/>
                      <a:pt x="35" y="114"/>
                    </a:cubicBezTo>
                    <a:cubicBezTo>
                      <a:pt x="50" y="113"/>
                      <a:pt x="50" y="113"/>
                      <a:pt x="50" y="113"/>
                    </a:cubicBezTo>
                    <a:cubicBezTo>
                      <a:pt x="50" y="113"/>
                      <a:pt x="51" y="93"/>
                      <a:pt x="61" y="89"/>
                    </a:cubicBezTo>
                    <a:cubicBezTo>
                      <a:pt x="71" y="85"/>
                      <a:pt x="74" y="87"/>
                      <a:pt x="82" y="85"/>
                    </a:cubicBezTo>
                    <a:cubicBezTo>
                      <a:pt x="90" y="83"/>
                      <a:pt x="99" y="75"/>
                      <a:pt x="99" y="75"/>
                    </a:cubicBezTo>
                    <a:cubicBezTo>
                      <a:pt x="96" y="63"/>
                      <a:pt x="96" y="63"/>
                      <a:pt x="96" y="63"/>
                    </a:cubicBezTo>
                    <a:cubicBezTo>
                      <a:pt x="111" y="50"/>
                      <a:pt x="111" y="50"/>
                      <a:pt x="111" y="50"/>
                    </a:cubicBezTo>
                    <a:cubicBezTo>
                      <a:pt x="110" y="34"/>
                      <a:pt x="110" y="34"/>
                      <a:pt x="110" y="34"/>
                    </a:cubicBezTo>
                    <a:cubicBezTo>
                      <a:pt x="100" y="31"/>
                      <a:pt x="100" y="31"/>
                      <a:pt x="100" y="31"/>
                    </a:cubicBezTo>
                    <a:cubicBezTo>
                      <a:pt x="100" y="31"/>
                      <a:pt x="88" y="12"/>
                      <a:pt x="83" y="6"/>
                    </a:cubicBezTo>
                    <a:cubicBezTo>
                      <a:pt x="78" y="0"/>
                      <a:pt x="62" y="5"/>
                      <a:pt x="62" y="5"/>
                    </a:cubicBezTo>
                    <a:cubicBezTo>
                      <a:pt x="54" y="8"/>
                      <a:pt x="54" y="8"/>
                      <a:pt x="54" y="8"/>
                    </a:cubicBezTo>
                    <a:cubicBezTo>
                      <a:pt x="53" y="18"/>
                      <a:pt x="53" y="18"/>
                      <a:pt x="53" y="18"/>
                    </a:cubicBezTo>
                    <a:cubicBezTo>
                      <a:pt x="53" y="18"/>
                      <a:pt x="43" y="15"/>
                      <a:pt x="38" y="19"/>
                    </a:cubicBezTo>
                    <a:cubicBezTo>
                      <a:pt x="33" y="23"/>
                      <a:pt x="31" y="33"/>
                      <a:pt x="31" y="33"/>
                    </a:cubicBezTo>
                    <a:cubicBezTo>
                      <a:pt x="19" y="46"/>
                      <a:pt x="19" y="46"/>
                      <a:pt x="19" y="46"/>
                    </a:cubicBezTo>
                    <a:cubicBezTo>
                      <a:pt x="17" y="56"/>
                      <a:pt x="17" y="56"/>
                      <a:pt x="17" y="56"/>
                    </a:cubicBezTo>
                    <a:lnTo>
                      <a:pt x="0" y="58"/>
                    </a:ln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9" name="Gabon"/>
              <p:cNvSpPr>
                <a:spLocks/>
              </p:cNvSpPr>
              <p:nvPr/>
            </p:nvSpPr>
            <p:spPr bwMode="gray">
              <a:xfrm>
                <a:off x="5844845" y="4010557"/>
                <a:ext cx="157190" cy="190412"/>
              </a:xfrm>
              <a:custGeom>
                <a:avLst/>
                <a:gdLst>
                  <a:gd name="T0" fmla="*/ 261 w 281"/>
                  <a:gd name="T1" fmla="*/ 153 h 339"/>
                  <a:gd name="T2" fmla="*/ 244 w 281"/>
                  <a:gd name="T3" fmla="*/ 140 h 339"/>
                  <a:gd name="T4" fmla="*/ 254 w 281"/>
                  <a:gd name="T5" fmla="*/ 100 h 339"/>
                  <a:gd name="T6" fmla="*/ 273 w 281"/>
                  <a:gd name="T7" fmla="*/ 74 h 339"/>
                  <a:gd name="T8" fmla="*/ 263 w 281"/>
                  <a:gd name="T9" fmla="*/ 56 h 339"/>
                  <a:gd name="T10" fmla="*/ 229 w 281"/>
                  <a:gd name="T11" fmla="*/ 62 h 339"/>
                  <a:gd name="T12" fmla="*/ 210 w 281"/>
                  <a:gd name="T13" fmla="*/ 36 h 339"/>
                  <a:gd name="T14" fmla="*/ 220 w 281"/>
                  <a:gd name="T15" fmla="*/ 4 h 339"/>
                  <a:gd name="T16" fmla="*/ 177 w 281"/>
                  <a:gd name="T17" fmla="*/ 1 h 339"/>
                  <a:gd name="T18" fmla="*/ 147 w 281"/>
                  <a:gd name="T19" fmla="*/ 9 h 339"/>
                  <a:gd name="T20" fmla="*/ 125 w 281"/>
                  <a:gd name="T21" fmla="*/ 10 h 339"/>
                  <a:gd name="T22" fmla="*/ 128 w 281"/>
                  <a:gd name="T23" fmla="*/ 37 h 339"/>
                  <a:gd name="T24" fmla="*/ 56 w 281"/>
                  <a:gd name="T25" fmla="*/ 75 h 339"/>
                  <a:gd name="T26" fmla="*/ 46 w 281"/>
                  <a:gd name="T27" fmla="*/ 71 h 339"/>
                  <a:gd name="T28" fmla="*/ 40 w 281"/>
                  <a:gd name="T29" fmla="*/ 77 h 339"/>
                  <a:gd name="T30" fmla="*/ 30 w 281"/>
                  <a:gd name="T31" fmla="*/ 107 h 339"/>
                  <a:gd name="T32" fmla="*/ 0 w 281"/>
                  <a:gd name="T33" fmla="*/ 166 h 339"/>
                  <a:gd name="T34" fmla="*/ 28 w 281"/>
                  <a:gd name="T35" fmla="*/ 195 h 339"/>
                  <a:gd name="T36" fmla="*/ 27 w 281"/>
                  <a:gd name="T37" fmla="*/ 228 h 339"/>
                  <a:gd name="T38" fmla="*/ 46 w 281"/>
                  <a:gd name="T39" fmla="*/ 259 h 339"/>
                  <a:gd name="T40" fmla="*/ 61 w 281"/>
                  <a:gd name="T41" fmla="*/ 271 h 339"/>
                  <a:gd name="T42" fmla="*/ 91 w 281"/>
                  <a:gd name="T43" fmla="*/ 311 h 339"/>
                  <a:gd name="T44" fmla="*/ 114 w 281"/>
                  <a:gd name="T45" fmla="*/ 339 h 339"/>
                  <a:gd name="T46" fmla="*/ 133 w 281"/>
                  <a:gd name="T47" fmla="*/ 317 h 339"/>
                  <a:gd name="T48" fmla="*/ 152 w 281"/>
                  <a:gd name="T49" fmla="*/ 304 h 339"/>
                  <a:gd name="T50" fmla="*/ 149 w 281"/>
                  <a:gd name="T51" fmla="*/ 287 h 339"/>
                  <a:gd name="T52" fmla="*/ 139 w 281"/>
                  <a:gd name="T53" fmla="*/ 274 h 339"/>
                  <a:gd name="T54" fmla="*/ 172 w 281"/>
                  <a:gd name="T55" fmla="*/ 257 h 339"/>
                  <a:gd name="T56" fmla="*/ 178 w 281"/>
                  <a:gd name="T57" fmla="*/ 225 h 339"/>
                  <a:gd name="T58" fmla="*/ 204 w 281"/>
                  <a:gd name="T59" fmla="*/ 255 h 339"/>
                  <a:gd name="T60" fmla="*/ 241 w 281"/>
                  <a:gd name="T61" fmla="*/ 239 h 339"/>
                  <a:gd name="T62" fmla="*/ 260 w 281"/>
                  <a:gd name="T63" fmla="*/ 244 h 339"/>
                  <a:gd name="T64" fmla="*/ 269 w 281"/>
                  <a:gd name="T65" fmla="*/ 212 h 339"/>
                  <a:gd name="T66" fmla="*/ 272 w 281"/>
                  <a:gd name="T67" fmla="*/ 17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339">
                    <a:moveTo>
                      <a:pt x="279" y="160"/>
                    </a:moveTo>
                    <a:cubicBezTo>
                      <a:pt x="277" y="154"/>
                      <a:pt x="261" y="153"/>
                      <a:pt x="261" y="153"/>
                    </a:cubicBezTo>
                    <a:cubicBezTo>
                      <a:pt x="256" y="141"/>
                      <a:pt x="256" y="141"/>
                      <a:pt x="256" y="141"/>
                    </a:cubicBezTo>
                    <a:cubicBezTo>
                      <a:pt x="244" y="140"/>
                      <a:pt x="244" y="140"/>
                      <a:pt x="244" y="140"/>
                    </a:cubicBezTo>
                    <a:cubicBezTo>
                      <a:pt x="245" y="116"/>
                      <a:pt x="245" y="116"/>
                      <a:pt x="245" y="116"/>
                    </a:cubicBezTo>
                    <a:cubicBezTo>
                      <a:pt x="254" y="100"/>
                      <a:pt x="254" y="100"/>
                      <a:pt x="254" y="100"/>
                    </a:cubicBezTo>
                    <a:cubicBezTo>
                      <a:pt x="254" y="100"/>
                      <a:pt x="261" y="101"/>
                      <a:pt x="267" y="94"/>
                    </a:cubicBezTo>
                    <a:cubicBezTo>
                      <a:pt x="273" y="87"/>
                      <a:pt x="273" y="74"/>
                      <a:pt x="273" y="74"/>
                    </a:cubicBezTo>
                    <a:cubicBezTo>
                      <a:pt x="267" y="70"/>
                      <a:pt x="267" y="70"/>
                      <a:pt x="267" y="70"/>
                    </a:cubicBezTo>
                    <a:cubicBezTo>
                      <a:pt x="267" y="70"/>
                      <a:pt x="266" y="60"/>
                      <a:pt x="263" y="56"/>
                    </a:cubicBezTo>
                    <a:cubicBezTo>
                      <a:pt x="260" y="52"/>
                      <a:pt x="248" y="47"/>
                      <a:pt x="243" y="47"/>
                    </a:cubicBezTo>
                    <a:cubicBezTo>
                      <a:pt x="238" y="47"/>
                      <a:pt x="238" y="62"/>
                      <a:pt x="229" y="62"/>
                    </a:cubicBezTo>
                    <a:cubicBezTo>
                      <a:pt x="220" y="62"/>
                      <a:pt x="212" y="57"/>
                      <a:pt x="212" y="57"/>
                    </a:cubicBezTo>
                    <a:cubicBezTo>
                      <a:pt x="210" y="36"/>
                      <a:pt x="210" y="36"/>
                      <a:pt x="210" y="36"/>
                    </a:cubicBezTo>
                    <a:cubicBezTo>
                      <a:pt x="220" y="14"/>
                      <a:pt x="220" y="14"/>
                      <a:pt x="220" y="14"/>
                    </a:cubicBezTo>
                    <a:cubicBezTo>
                      <a:pt x="220" y="4"/>
                      <a:pt x="220" y="4"/>
                      <a:pt x="220" y="4"/>
                    </a:cubicBezTo>
                    <a:cubicBezTo>
                      <a:pt x="188" y="5"/>
                      <a:pt x="188" y="5"/>
                      <a:pt x="188" y="5"/>
                    </a:cubicBezTo>
                    <a:cubicBezTo>
                      <a:pt x="188" y="5"/>
                      <a:pt x="181" y="1"/>
                      <a:pt x="177" y="1"/>
                    </a:cubicBezTo>
                    <a:cubicBezTo>
                      <a:pt x="173" y="1"/>
                      <a:pt x="168" y="9"/>
                      <a:pt x="168" y="9"/>
                    </a:cubicBezTo>
                    <a:cubicBezTo>
                      <a:pt x="147" y="9"/>
                      <a:pt x="147" y="9"/>
                      <a:pt x="147" y="9"/>
                    </a:cubicBezTo>
                    <a:cubicBezTo>
                      <a:pt x="137" y="0"/>
                      <a:pt x="137" y="0"/>
                      <a:pt x="137" y="0"/>
                    </a:cubicBezTo>
                    <a:cubicBezTo>
                      <a:pt x="125" y="10"/>
                      <a:pt x="125" y="10"/>
                      <a:pt x="125" y="10"/>
                    </a:cubicBezTo>
                    <a:cubicBezTo>
                      <a:pt x="122" y="33"/>
                      <a:pt x="122" y="33"/>
                      <a:pt x="122" y="33"/>
                    </a:cubicBezTo>
                    <a:cubicBezTo>
                      <a:pt x="128" y="37"/>
                      <a:pt x="128" y="37"/>
                      <a:pt x="128" y="37"/>
                    </a:cubicBezTo>
                    <a:cubicBezTo>
                      <a:pt x="128" y="37"/>
                      <a:pt x="128" y="72"/>
                      <a:pt x="123" y="73"/>
                    </a:cubicBezTo>
                    <a:cubicBezTo>
                      <a:pt x="118" y="74"/>
                      <a:pt x="56" y="75"/>
                      <a:pt x="56" y="75"/>
                    </a:cubicBezTo>
                    <a:cubicBezTo>
                      <a:pt x="54" y="69"/>
                      <a:pt x="54" y="69"/>
                      <a:pt x="54" y="69"/>
                    </a:cubicBezTo>
                    <a:cubicBezTo>
                      <a:pt x="46" y="71"/>
                      <a:pt x="46" y="71"/>
                      <a:pt x="46" y="71"/>
                    </a:cubicBezTo>
                    <a:cubicBezTo>
                      <a:pt x="47" y="72"/>
                      <a:pt x="48" y="72"/>
                      <a:pt x="48" y="72"/>
                    </a:cubicBezTo>
                    <a:cubicBezTo>
                      <a:pt x="40" y="77"/>
                      <a:pt x="40" y="77"/>
                      <a:pt x="40" y="77"/>
                    </a:cubicBezTo>
                    <a:cubicBezTo>
                      <a:pt x="40" y="77"/>
                      <a:pt x="49" y="105"/>
                      <a:pt x="45" y="107"/>
                    </a:cubicBezTo>
                    <a:cubicBezTo>
                      <a:pt x="41" y="109"/>
                      <a:pt x="30" y="107"/>
                      <a:pt x="30" y="107"/>
                    </a:cubicBezTo>
                    <a:cubicBezTo>
                      <a:pt x="30" y="107"/>
                      <a:pt x="33" y="148"/>
                      <a:pt x="23" y="159"/>
                    </a:cubicBezTo>
                    <a:cubicBezTo>
                      <a:pt x="13" y="170"/>
                      <a:pt x="0" y="166"/>
                      <a:pt x="0" y="166"/>
                    </a:cubicBezTo>
                    <a:cubicBezTo>
                      <a:pt x="17" y="203"/>
                      <a:pt x="17" y="203"/>
                      <a:pt x="17" y="203"/>
                    </a:cubicBezTo>
                    <a:cubicBezTo>
                      <a:pt x="28" y="195"/>
                      <a:pt x="28" y="195"/>
                      <a:pt x="28" y="195"/>
                    </a:cubicBezTo>
                    <a:cubicBezTo>
                      <a:pt x="34" y="208"/>
                      <a:pt x="34" y="208"/>
                      <a:pt x="34" y="208"/>
                    </a:cubicBezTo>
                    <a:cubicBezTo>
                      <a:pt x="34" y="208"/>
                      <a:pt x="25" y="221"/>
                      <a:pt x="27" y="228"/>
                    </a:cubicBezTo>
                    <a:cubicBezTo>
                      <a:pt x="29" y="235"/>
                      <a:pt x="42" y="232"/>
                      <a:pt x="42" y="232"/>
                    </a:cubicBezTo>
                    <a:cubicBezTo>
                      <a:pt x="46" y="259"/>
                      <a:pt x="46" y="259"/>
                      <a:pt x="46" y="259"/>
                    </a:cubicBezTo>
                    <a:cubicBezTo>
                      <a:pt x="66" y="263"/>
                      <a:pt x="66" y="263"/>
                      <a:pt x="66" y="263"/>
                    </a:cubicBezTo>
                    <a:cubicBezTo>
                      <a:pt x="61" y="271"/>
                      <a:pt x="61" y="271"/>
                      <a:pt x="61" y="271"/>
                    </a:cubicBezTo>
                    <a:cubicBezTo>
                      <a:pt x="94" y="306"/>
                      <a:pt x="94" y="306"/>
                      <a:pt x="94" y="306"/>
                    </a:cubicBezTo>
                    <a:cubicBezTo>
                      <a:pt x="91" y="311"/>
                      <a:pt x="91" y="311"/>
                      <a:pt x="91" y="311"/>
                    </a:cubicBezTo>
                    <a:cubicBezTo>
                      <a:pt x="113" y="338"/>
                      <a:pt x="113" y="338"/>
                      <a:pt x="113" y="338"/>
                    </a:cubicBezTo>
                    <a:cubicBezTo>
                      <a:pt x="114" y="339"/>
                      <a:pt x="114" y="339"/>
                      <a:pt x="114" y="339"/>
                    </a:cubicBezTo>
                    <a:cubicBezTo>
                      <a:pt x="119" y="326"/>
                      <a:pt x="119" y="326"/>
                      <a:pt x="119" y="326"/>
                    </a:cubicBezTo>
                    <a:cubicBezTo>
                      <a:pt x="133" y="317"/>
                      <a:pt x="133" y="317"/>
                      <a:pt x="133" y="317"/>
                    </a:cubicBezTo>
                    <a:cubicBezTo>
                      <a:pt x="133" y="317"/>
                      <a:pt x="148" y="335"/>
                      <a:pt x="152" y="326"/>
                    </a:cubicBezTo>
                    <a:cubicBezTo>
                      <a:pt x="156" y="317"/>
                      <a:pt x="152" y="304"/>
                      <a:pt x="152" y="304"/>
                    </a:cubicBezTo>
                    <a:cubicBezTo>
                      <a:pt x="140" y="296"/>
                      <a:pt x="140" y="296"/>
                      <a:pt x="140" y="296"/>
                    </a:cubicBezTo>
                    <a:cubicBezTo>
                      <a:pt x="149" y="287"/>
                      <a:pt x="149" y="287"/>
                      <a:pt x="149" y="287"/>
                    </a:cubicBezTo>
                    <a:cubicBezTo>
                      <a:pt x="132" y="274"/>
                      <a:pt x="132" y="274"/>
                      <a:pt x="132" y="274"/>
                    </a:cubicBezTo>
                    <a:cubicBezTo>
                      <a:pt x="139" y="274"/>
                      <a:pt x="139" y="274"/>
                      <a:pt x="139" y="274"/>
                    </a:cubicBezTo>
                    <a:cubicBezTo>
                      <a:pt x="139" y="274"/>
                      <a:pt x="132" y="249"/>
                      <a:pt x="138" y="251"/>
                    </a:cubicBezTo>
                    <a:cubicBezTo>
                      <a:pt x="144" y="253"/>
                      <a:pt x="168" y="262"/>
                      <a:pt x="172" y="257"/>
                    </a:cubicBezTo>
                    <a:cubicBezTo>
                      <a:pt x="176" y="252"/>
                      <a:pt x="185" y="244"/>
                      <a:pt x="185" y="244"/>
                    </a:cubicBezTo>
                    <a:cubicBezTo>
                      <a:pt x="185" y="244"/>
                      <a:pt x="172" y="226"/>
                      <a:pt x="178" y="225"/>
                    </a:cubicBezTo>
                    <a:cubicBezTo>
                      <a:pt x="184" y="224"/>
                      <a:pt x="195" y="226"/>
                      <a:pt x="195" y="226"/>
                    </a:cubicBezTo>
                    <a:cubicBezTo>
                      <a:pt x="204" y="255"/>
                      <a:pt x="204" y="255"/>
                      <a:pt x="204" y="255"/>
                    </a:cubicBezTo>
                    <a:cubicBezTo>
                      <a:pt x="204" y="255"/>
                      <a:pt x="218" y="256"/>
                      <a:pt x="226" y="254"/>
                    </a:cubicBezTo>
                    <a:cubicBezTo>
                      <a:pt x="234" y="252"/>
                      <a:pt x="237" y="236"/>
                      <a:pt x="241" y="239"/>
                    </a:cubicBezTo>
                    <a:cubicBezTo>
                      <a:pt x="245" y="242"/>
                      <a:pt x="238" y="264"/>
                      <a:pt x="248" y="264"/>
                    </a:cubicBezTo>
                    <a:cubicBezTo>
                      <a:pt x="258" y="264"/>
                      <a:pt x="260" y="258"/>
                      <a:pt x="260" y="244"/>
                    </a:cubicBezTo>
                    <a:cubicBezTo>
                      <a:pt x="260" y="230"/>
                      <a:pt x="273" y="226"/>
                      <a:pt x="273" y="226"/>
                    </a:cubicBezTo>
                    <a:cubicBezTo>
                      <a:pt x="269" y="212"/>
                      <a:pt x="269" y="212"/>
                      <a:pt x="269" y="212"/>
                    </a:cubicBezTo>
                    <a:cubicBezTo>
                      <a:pt x="273" y="201"/>
                      <a:pt x="273" y="201"/>
                      <a:pt x="273" y="201"/>
                    </a:cubicBezTo>
                    <a:cubicBezTo>
                      <a:pt x="272" y="171"/>
                      <a:pt x="272" y="171"/>
                      <a:pt x="272" y="171"/>
                    </a:cubicBezTo>
                    <a:cubicBezTo>
                      <a:pt x="272" y="171"/>
                      <a:pt x="281" y="166"/>
                      <a:pt x="279" y="160"/>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0" name="Swaziland"/>
              <p:cNvSpPr>
                <a:spLocks/>
              </p:cNvSpPr>
              <p:nvPr/>
            </p:nvSpPr>
            <p:spPr bwMode="gray">
              <a:xfrm>
                <a:off x="6414857" y="4856302"/>
                <a:ext cx="41282" cy="49190"/>
              </a:xfrm>
              <a:custGeom>
                <a:avLst/>
                <a:gdLst>
                  <a:gd name="T0" fmla="*/ 59 w 73"/>
                  <a:gd name="T1" fmla="*/ 35 h 87"/>
                  <a:gd name="T2" fmla="*/ 62 w 73"/>
                  <a:gd name="T3" fmla="*/ 11 h 87"/>
                  <a:gd name="T4" fmla="*/ 46 w 73"/>
                  <a:gd name="T5" fmla="*/ 14 h 87"/>
                  <a:gd name="T6" fmla="*/ 27 w 73"/>
                  <a:gd name="T7" fmla="*/ 0 h 87"/>
                  <a:gd name="T8" fmla="*/ 11 w 73"/>
                  <a:gd name="T9" fmla="*/ 29 h 87"/>
                  <a:gd name="T10" fmla="*/ 2 w 73"/>
                  <a:gd name="T11" fmla="*/ 58 h 87"/>
                  <a:gd name="T12" fmla="*/ 34 w 73"/>
                  <a:gd name="T13" fmla="*/ 86 h 87"/>
                  <a:gd name="T14" fmla="*/ 56 w 73"/>
                  <a:gd name="T15" fmla="*/ 87 h 87"/>
                  <a:gd name="T16" fmla="*/ 63 w 73"/>
                  <a:gd name="T17" fmla="*/ 62 h 87"/>
                  <a:gd name="T18" fmla="*/ 73 w 73"/>
                  <a:gd name="T19" fmla="*/ 58 h 87"/>
                  <a:gd name="T20" fmla="*/ 69 w 73"/>
                  <a:gd name="T21" fmla="*/ 42 h 87"/>
                  <a:gd name="T22" fmla="*/ 59 w 73"/>
                  <a:gd name="T23" fmla="*/ 3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87">
                    <a:moveTo>
                      <a:pt x="59" y="35"/>
                    </a:moveTo>
                    <a:cubicBezTo>
                      <a:pt x="57" y="28"/>
                      <a:pt x="62" y="11"/>
                      <a:pt x="62" y="11"/>
                    </a:cubicBezTo>
                    <a:cubicBezTo>
                      <a:pt x="46" y="14"/>
                      <a:pt x="46" y="14"/>
                      <a:pt x="46" y="14"/>
                    </a:cubicBezTo>
                    <a:cubicBezTo>
                      <a:pt x="46" y="14"/>
                      <a:pt x="34" y="0"/>
                      <a:pt x="27" y="0"/>
                    </a:cubicBezTo>
                    <a:cubicBezTo>
                      <a:pt x="20" y="0"/>
                      <a:pt x="14" y="25"/>
                      <a:pt x="11" y="29"/>
                    </a:cubicBezTo>
                    <a:cubicBezTo>
                      <a:pt x="8" y="33"/>
                      <a:pt x="0" y="46"/>
                      <a:pt x="2" y="58"/>
                    </a:cubicBezTo>
                    <a:cubicBezTo>
                      <a:pt x="4" y="70"/>
                      <a:pt x="27" y="86"/>
                      <a:pt x="34" y="86"/>
                    </a:cubicBezTo>
                    <a:cubicBezTo>
                      <a:pt x="41" y="86"/>
                      <a:pt x="56" y="87"/>
                      <a:pt x="56" y="87"/>
                    </a:cubicBezTo>
                    <a:cubicBezTo>
                      <a:pt x="63" y="62"/>
                      <a:pt x="63" y="62"/>
                      <a:pt x="63" y="62"/>
                    </a:cubicBezTo>
                    <a:cubicBezTo>
                      <a:pt x="63" y="62"/>
                      <a:pt x="68" y="59"/>
                      <a:pt x="73" y="58"/>
                    </a:cubicBezTo>
                    <a:cubicBezTo>
                      <a:pt x="69" y="42"/>
                      <a:pt x="69" y="42"/>
                      <a:pt x="69" y="42"/>
                    </a:cubicBezTo>
                    <a:cubicBezTo>
                      <a:pt x="69" y="42"/>
                      <a:pt x="62" y="42"/>
                      <a:pt x="59" y="35"/>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1" name="Namibia"/>
              <p:cNvSpPr>
                <a:spLocks/>
              </p:cNvSpPr>
              <p:nvPr/>
            </p:nvSpPr>
            <p:spPr bwMode="gray">
              <a:xfrm>
                <a:off x="5922646" y="4592899"/>
                <a:ext cx="355663" cy="361782"/>
              </a:xfrm>
              <a:custGeom>
                <a:avLst/>
                <a:gdLst>
                  <a:gd name="T0" fmla="*/ 257 w 635"/>
                  <a:gd name="T1" fmla="*/ 609 h 648"/>
                  <a:gd name="T2" fmla="*/ 281 w 635"/>
                  <a:gd name="T3" fmla="*/ 636 h 648"/>
                  <a:gd name="T4" fmla="*/ 304 w 635"/>
                  <a:gd name="T5" fmla="*/ 648 h 648"/>
                  <a:gd name="T6" fmla="*/ 330 w 635"/>
                  <a:gd name="T7" fmla="*/ 646 h 648"/>
                  <a:gd name="T8" fmla="*/ 345 w 635"/>
                  <a:gd name="T9" fmla="*/ 632 h 648"/>
                  <a:gd name="T10" fmla="*/ 358 w 635"/>
                  <a:gd name="T11" fmla="*/ 622 h 648"/>
                  <a:gd name="T12" fmla="*/ 384 w 635"/>
                  <a:gd name="T13" fmla="*/ 273 h 648"/>
                  <a:gd name="T14" fmla="*/ 431 w 635"/>
                  <a:gd name="T15" fmla="*/ 192 h 648"/>
                  <a:gd name="T16" fmla="*/ 435 w 635"/>
                  <a:gd name="T17" fmla="*/ 71 h 648"/>
                  <a:gd name="T18" fmla="*/ 541 w 635"/>
                  <a:gd name="T19" fmla="*/ 55 h 648"/>
                  <a:gd name="T20" fmla="*/ 554 w 635"/>
                  <a:gd name="T21" fmla="*/ 69 h 648"/>
                  <a:gd name="T22" fmla="*/ 577 w 635"/>
                  <a:gd name="T23" fmla="*/ 63 h 648"/>
                  <a:gd name="T24" fmla="*/ 601 w 635"/>
                  <a:gd name="T25" fmla="*/ 55 h 648"/>
                  <a:gd name="T26" fmla="*/ 635 w 635"/>
                  <a:gd name="T27" fmla="*/ 45 h 648"/>
                  <a:gd name="T28" fmla="*/ 602 w 635"/>
                  <a:gd name="T29" fmla="*/ 34 h 648"/>
                  <a:gd name="T30" fmla="*/ 576 w 635"/>
                  <a:gd name="T31" fmla="*/ 31 h 648"/>
                  <a:gd name="T32" fmla="*/ 548 w 635"/>
                  <a:gd name="T33" fmla="*/ 35 h 648"/>
                  <a:gd name="T34" fmla="*/ 414 w 635"/>
                  <a:gd name="T35" fmla="*/ 55 h 648"/>
                  <a:gd name="T36" fmla="*/ 362 w 635"/>
                  <a:gd name="T37" fmla="*/ 50 h 648"/>
                  <a:gd name="T38" fmla="*/ 335 w 635"/>
                  <a:gd name="T39" fmla="*/ 44 h 648"/>
                  <a:gd name="T40" fmla="*/ 116 w 635"/>
                  <a:gd name="T41" fmla="*/ 25 h 648"/>
                  <a:gd name="T42" fmla="*/ 58 w 635"/>
                  <a:gd name="T43" fmla="*/ 0 h 648"/>
                  <a:gd name="T44" fmla="*/ 28 w 635"/>
                  <a:gd name="T45" fmla="*/ 16 h 648"/>
                  <a:gd name="T46" fmla="*/ 10 w 635"/>
                  <a:gd name="T47" fmla="*/ 15 h 648"/>
                  <a:gd name="T48" fmla="*/ 4 w 635"/>
                  <a:gd name="T49" fmla="*/ 62 h 648"/>
                  <a:gd name="T50" fmla="*/ 65 w 635"/>
                  <a:gd name="T51" fmla="*/ 170 h 648"/>
                  <a:gd name="T52" fmla="*/ 102 w 635"/>
                  <a:gd name="T53" fmla="*/ 245 h 648"/>
                  <a:gd name="T54" fmla="*/ 131 w 635"/>
                  <a:gd name="T55" fmla="*/ 296 h 648"/>
                  <a:gd name="T56" fmla="*/ 146 w 635"/>
                  <a:gd name="T57" fmla="*/ 431 h 648"/>
                  <a:gd name="T58" fmla="*/ 149 w 635"/>
                  <a:gd name="T59" fmla="*/ 484 h 648"/>
                  <a:gd name="T60" fmla="*/ 159 w 635"/>
                  <a:gd name="T61" fmla="*/ 508 h 648"/>
                  <a:gd name="T62" fmla="*/ 168 w 635"/>
                  <a:gd name="T63" fmla="*/ 544 h 648"/>
                  <a:gd name="T64" fmla="*/ 190 w 635"/>
                  <a:gd name="T65" fmla="*/ 606 h 648"/>
                  <a:gd name="T66" fmla="*/ 216 w 635"/>
                  <a:gd name="T67" fmla="*/ 625 h 648"/>
                  <a:gd name="T68" fmla="*/ 243 w 635"/>
                  <a:gd name="T69" fmla="*/ 596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5" h="648">
                    <a:moveTo>
                      <a:pt x="243" y="596"/>
                    </a:moveTo>
                    <a:cubicBezTo>
                      <a:pt x="247" y="597"/>
                      <a:pt x="257" y="609"/>
                      <a:pt x="257" y="609"/>
                    </a:cubicBezTo>
                    <a:cubicBezTo>
                      <a:pt x="257" y="609"/>
                      <a:pt x="256" y="624"/>
                      <a:pt x="261" y="631"/>
                    </a:cubicBezTo>
                    <a:cubicBezTo>
                      <a:pt x="265" y="638"/>
                      <a:pt x="274" y="632"/>
                      <a:pt x="281" y="636"/>
                    </a:cubicBezTo>
                    <a:cubicBezTo>
                      <a:pt x="288" y="640"/>
                      <a:pt x="292" y="648"/>
                      <a:pt x="292" y="648"/>
                    </a:cubicBezTo>
                    <a:cubicBezTo>
                      <a:pt x="304" y="648"/>
                      <a:pt x="304" y="648"/>
                      <a:pt x="304" y="648"/>
                    </a:cubicBezTo>
                    <a:cubicBezTo>
                      <a:pt x="304" y="648"/>
                      <a:pt x="310" y="640"/>
                      <a:pt x="318" y="640"/>
                    </a:cubicBezTo>
                    <a:cubicBezTo>
                      <a:pt x="326" y="640"/>
                      <a:pt x="330" y="646"/>
                      <a:pt x="330" y="646"/>
                    </a:cubicBezTo>
                    <a:cubicBezTo>
                      <a:pt x="330" y="646"/>
                      <a:pt x="337" y="646"/>
                      <a:pt x="342" y="646"/>
                    </a:cubicBezTo>
                    <a:cubicBezTo>
                      <a:pt x="348" y="646"/>
                      <a:pt x="345" y="632"/>
                      <a:pt x="345" y="632"/>
                    </a:cubicBezTo>
                    <a:cubicBezTo>
                      <a:pt x="353" y="630"/>
                      <a:pt x="353" y="630"/>
                      <a:pt x="353" y="630"/>
                    </a:cubicBezTo>
                    <a:cubicBezTo>
                      <a:pt x="353" y="630"/>
                      <a:pt x="351" y="625"/>
                      <a:pt x="358" y="622"/>
                    </a:cubicBezTo>
                    <a:cubicBezTo>
                      <a:pt x="365" y="619"/>
                      <a:pt x="379" y="618"/>
                      <a:pt x="379" y="618"/>
                    </a:cubicBezTo>
                    <a:cubicBezTo>
                      <a:pt x="384" y="273"/>
                      <a:pt x="384" y="273"/>
                      <a:pt x="384" y="273"/>
                    </a:cubicBezTo>
                    <a:cubicBezTo>
                      <a:pt x="432" y="273"/>
                      <a:pt x="432" y="273"/>
                      <a:pt x="432" y="273"/>
                    </a:cubicBezTo>
                    <a:cubicBezTo>
                      <a:pt x="431" y="192"/>
                      <a:pt x="431" y="192"/>
                      <a:pt x="431" y="192"/>
                    </a:cubicBezTo>
                    <a:cubicBezTo>
                      <a:pt x="435" y="188"/>
                      <a:pt x="435" y="188"/>
                      <a:pt x="435" y="188"/>
                    </a:cubicBezTo>
                    <a:cubicBezTo>
                      <a:pt x="435" y="71"/>
                      <a:pt x="435" y="71"/>
                      <a:pt x="435" y="71"/>
                    </a:cubicBezTo>
                    <a:cubicBezTo>
                      <a:pt x="435" y="71"/>
                      <a:pt x="474" y="68"/>
                      <a:pt x="496" y="65"/>
                    </a:cubicBezTo>
                    <a:cubicBezTo>
                      <a:pt x="517" y="63"/>
                      <a:pt x="533" y="55"/>
                      <a:pt x="541" y="55"/>
                    </a:cubicBezTo>
                    <a:cubicBezTo>
                      <a:pt x="550" y="55"/>
                      <a:pt x="548" y="69"/>
                      <a:pt x="548" y="69"/>
                    </a:cubicBezTo>
                    <a:cubicBezTo>
                      <a:pt x="554" y="69"/>
                      <a:pt x="554" y="69"/>
                      <a:pt x="554" y="69"/>
                    </a:cubicBezTo>
                    <a:cubicBezTo>
                      <a:pt x="554" y="69"/>
                      <a:pt x="556" y="83"/>
                      <a:pt x="559" y="82"/>
                    </a:cubicBezTo>
                    <a:cubicBezTo>
                      <a:pt x="562" y="81"/>
                      <a:pt x="572" y="68"/>
                      <a:pt x="577" y="63"/>
                    </a:cubicBezTo>
                    <a:cubicBezTo>
                      <a:pt x="583" y="57"/>
                      <a:pt x="593" y="55"/>
                      <a:pt x="593" y="55"/>
                    </a:cubicBezTo>
                    <a:cubicBezTo>
                      <a:pt x="601" y="55"/>
                      <a:pt x="601" y="55"/>
                      <a:pt x="601" y="55"/>
                    </a:cubicBezTo>
                    <a:cubicBezTo>
                      <a:pt x="612" y="47"/>
                      <a:pt x="612" y="47"/>
                      <a:pt x="612" y="47"/>
                    </a:cubicBezTo>
                    <a:cubicBezTo>
                      <a:pt x="635" y="45"/>
                      <a:pt x="635" y="45"/>
                      <a:pt x="635" y="45"/>
                    </a:cubicBezTo>
                    <a:cubicBezTo>
                      <a:pt x="622" y="32"/>
                      <a:pt x="622" y="32"/>
                      <a:pt x="622" y="32"/>
                    </a:cubicBezTo>
                    <a:cubicBezTo>
                      <a:pt x="602" y="34"/>
                      <a:pt x="602" y="34"/>
                      <a:pt x="602" y="34"/>
                    </a:cubicBezTo>
                    <a:cubicBezTo>
                      <a:pt x="602" y="34"/>
                      <a:pt x="601" y="26"/>
                      <a:pt x="592" y="26"/>
                    </a:cubicBezTo>
                    <a:cubicBezTo>
                      <a:pt x="583" y="26"/>
                      <a:pt x="576" y="31"/>
                      <a:pt x="576" y="31"/>
                    </a:cubicBezTo>
                    <a:cubicBezTo>
                      <a:pt x="563" y="39"/>
                      <a:pt x="563" y="39"/>
                      <a:pt x="563" y="39"/>
                    </a:cubicBezTo>
                    <a:cubicBezTo>
                      <a:pt x="548" y="35"/>
                      <a:pt x="548" y="35"/>
                      <a:pt x="548" y="35"/>
                    </a:cubicBezTo>
                    <a:cubicBezTo>
                      <a:pt x="548" y="35"/>
                      <a:pt x="488" y="55"/>
                      <a:pt x="460" y="55"/>
                    </a:cubicBezTo>
                    <a:cubicBezTo>
                      <a:pt x="432" y="55"/>
                      <a:pt x="414" y="55"/>
                      <a:pt x="414" y="55"/>
                    </a:cubicBezTo>
                    <a:cubicBezTo>
                      <a:pt x="408" y="49"/>
                      <a:pt x="408" y="49"/>
                      <a:pt x="408" y="49"/>
                    </a:cubicBezTo>
                    <a:cubicBezTo>
                      <a:pt x="362" y="50"/>
                      <a:pt x="362" y="50"/>
                      <a:pt x="362" y="50"/>
                    </a:cubicBezTo>
                    <a:cubicBezTo>
                      <a:pt x="358" y="44"/>
                      <a:pt x="358" y="44"/>
                      <a:pt x="358" y="44"/>
                    </a:cubicBezTo>
                    <a:cubicBezTo>
                      <a:pt x="358" y="44"/>
                      <a:pt x="342" y="46"/>
                      <a:pt x="335" y="44"/>
                    </a:cubicBezTo>
                    <a:cubicBezTo>
                      <a:pt x="328" y="42"/>
                      <a:pt x="319" y="23"/>
                      <a:pt x="319" y="23"/>
                    </a:cubicBezTo>
                    <a:cubicBezTo>
                      <a:pt x="116" y="25"/>
                      <a:pt x="116" y="25"/>
                      <a:pt x="116" y="25"/>
                    </a:cubicBezTo>
                    <a:cubicBezTo>
                      <a:pt x="116" y="25"/>
                      <a:pt x="82" y="12"/>
                      <a:pt x="78" y="1"/>
                    </a:cubicBezTo>
                    <a:cubicBezTo>
                      <a:pt x="79" y="2"/>
                      <a:pt x="58" y="0"/>
                      <a:pt x="58" y="0"/>
                    </a:cubicBezTo>
                    <a:cubicBezTo>
                      <a:pt x="58" y="0"/>
                      <a:pt x="54" y="14"/>
                      <a:pt x="47" y="15"/>
                    </a:cubicBezTo>
                    <a:cubicBezTo>
                      <a:pt x="40" y="16"/>
                      <a:pt x="28" y="16"/>
                      <a:pt x="28" y="16"/>
                    </a:cubicBezTo>
                    <a:cubicBezTo>
                      <a:pt x="21" y="11"/>
                      <a:pt x="21" y="11"/>
                      <a:pt x="21" y="11"/>
                    </a:cubicBezTo>
                    <a:cubicBezTo>
                      <a:pt x="10" y="15"/>
                      <a:pt x="10" y="15"/>
                      <a:pt x="10" y="15"/>
                    </a:cubicBezTo>
                    <a:cubicBezTo>
                      <a:pt x="0" y="16"/>
                      <a:pt x="0" y="16"/>
                      <a:pt x="0" y="16"/>
                    </a:cubicBezTo>
                    <a:cubicBezTo>
                      <a:pt x="4" y="62"/>
                      <a:pt x="4" y="62"/>
                      <a:pt x="4" y="62"/>
                    </a:cubicBezTo>
                    <a:cubicBezTo>
                      <a:pt x="4" y="62"/>
                      <a:pt x="13" y="79"/>
                      <a:pt x="22" y="92"/>
                    </a:cubicBezTo>
                    <a:cubicBezTo>
                      <a:pt x="31" y="105"/>
                      <a:pt x="64" y="153"/>
                      <a:pt x="65" y="170"/>
                    </a:cubicBezTo>
                    <a:cubicBezTo>
                      <a:pt x="66" y="187"/>
                      <a:pt x="79" y="204"/>
                      <a:pt x="83" y="217"/>
                    </a:cubicBezTo>
                    <a:cubicBezTo>
                      <a:pt x="87" y="230"/>
                      <a:pt x="102" y="245"/>
                      <a:pt x="102" y="245"/>
                    </a:cubicBezTo>
                    <a:cubicBezTo>
                      <a:pt x="102" y="259"/>
                      <a:pt x="102" y="259"/>
                      <a:pt x="102" y="259"/>
                    </a:cubicBezTo>
                    <a:cubicBezTo>
                      <a:pt x="102" y="259"/>
                      <a:pt x="131" y="280"/>
                      <a:pt x="131" y="296"/>
                    </a:cubicBezTo>
                    <a:cubicBezTo>
                      <a:pt x="131" y="312"/>
                      <a:pt x="129" y="386"/>
                      <a:pt x="129" y="386"/>
                    </a:cubicBezTo>
                    <a:cubicBezTo>
                      <a:pt x="129" y="386"/>
                      <a:pt x="144" y="411"/>
                      <a:pt x="146" y="431"/>
                    </a:cubicBezTo>
                    <a:cubicBezTo>
                      <a:pt x="148" y="451"/>
                      <a:pt x="140" y="451"/>
                      <a:pt x="140" y="451"/>
                    </a:cubicBezTo>
                    <a:cubicBezTo>
                      <a:pt x="149" y="484"/>
                      <a:pt x="149" y="484"/>
                      <a:pt x="149" y="484"/>
                    </a:cubicBezTo>
                    <a:cubicBezTo>
                      <a:pt x="151" y="508"/>
                      <a:pt x="151" y="508"/>
                      <a:pt x="151" y="508"/>
                    </a:cubicBezTo>
                    <a:cubicBezTo>
                      <a:pt x="159" y="508"/>
                      <a:pt x="159" y="508"/>
                      <a:pt x="159" y="508"/>
                    </a:cubicBezTo>
                    <a:cubicBezTo>
                      <a:pt x="159" y="508"/>
                      <a:pt x="156" y="528"/>
                      <a:pt x="157" y="532"/>
                    </a:cubicBezTo>
                    <a:cubicBezTo>
                      <a:pt x="158" y="536"/>
                      <a:pt x="168" y="544"/>
                      <a:pt x="168" y="544"/>
                    </a:cubicBezTo>
                    <a:cubicBezTo>
                      <a:pt x="169" y="563"/>
                      <a:pt x="169" y="563"/>
                      <a:pt x="169" y="563"/>
                    </a:cubicBezTo>
                    <a:cubicBezTo>
                      <a:pt x="169" y="563"/>
                      <a:pt x="184" y="595"/>
                      <a:pt x="190" y="606"/>
                    </a:cubicBezTo>
                    <a:cubicBezTo>
                      <a:pt x="196" y="617"/>
                      <a:pt x="216" y="624"/>
                      <a:pt x="216" y="624"/>
                    </a:cubicBezTo>
                    <a:cubicBezTo>
                      <a:pt x="216" y="624"/>
                      <a:pt x="216" y="624"/>
                      <a:pt x="216" y="625"/>
                    </a:cubicBezTo>
                    <a:cubicBezTo>
                      <a:pt x="228" y="619"/>
                      <a:pt x="228" y="619"/>
                      <a:pt x="228" y="619"/>
                    </a:cubicBezTo>
                    <a:cubicBezTo>
                      <a:pt x="228" y="619"/>
                      <a:pt x="239" y="595"/>
                      <a:pt x="243" y="596"/>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2" name="Zimbabwe"/>
              <p:cNvSpPr>
                <a:spLocks/>
              </p:cNvSpPr>
              <p:nvPr/>
            </p:nvSpPr>
            <p:spPr bwMode="gray">
              <a:xfrm>
                <a:off x="6278307" y="4551642"/>
                <a:ext cx="207998" cy="204693"/>
              </a:xfrm>
              <a:custGeom>
                <a:avLst/>
                <a:gdLst>
                  <a:gd name="T0" fmla="*/ 11 w 372"/>
                  <a:gd name="T1" fmla="*/ 136 h 366"/>
                  <a:gd name="T2" fmla="*/ 11 w 372"/>
                  <a:gd name="T3" fmla="*/ 156 h 366"/>
                  <a:gd name="T4" fmla="*/ 23 w 372"/>
                  <a:gd name="T5" fmla="*/ 160 h 366"/>
                  <a:gd name="T6" fmla="*/ 33 w 372"/>
                  <a:gd name="T7" fmla="*/ 181 h 366"/>
                  <a:gd name="T8" fmla="*/ 42 w 372"/>
                  <a:gd name="T9" fmla="*/ 213 h 366"/>
                  <a:gd name="T10" fmla="*/ 70 w 372"/>
                  <a:gd name="T11" fmla="*/ 234 h 366"/>
                  <a:gd name="T12" fmla="*/ 90 w 372"/>
                  <a:gd name="T13" fmla="*/ 238 h 366"/>
                  <a:gd name="T14" fmla="*/ 91 w 372"/>
                  <a:gd name="T15" fmla="*/ 260 h 366"/>
                  <a:gd name="T16" fmla="*/ 112 w 372"/>
                  <a:gd name="T17" fmla="*/ 261 h 366"/>
                  <a:gd name="T18" fmla="*/ 114 w 372"/>
                  <a:gd name="T19" fmla="*/ 276 h 366"/>
                  <a:gd name="T20" fmla="*/ 110 w 372"/>
                  <a:gd name="T21" fmla="*/ 281 h 366"/>
                  <a:gd name="T22" fmla="*/ 110 w 372"/>
                  <a:gd name="T23" fmla="*/ 299 h 366"/>
                  <a:gd name="T24" fmla="*/ 122 w 372"/>
                  <a:gd name="T25" fmla="*/ 304 h 366"/>
                  <a:gd name="T26" fmla="*/ 122 w 372"/>
                  <a:gd name="T27" fmla="*/ 319 h 366"/>
                  <a:gd name="T28" fmla="*/ 161 w 372"/>
                  <a:gd name="T29" fmla="*/ 327 h 366"/>
                  <a:gd name="T30" fmla="*/ 180 w 372"/>
                  <a:gd name="T31" fmla="*/ 352 h 366"/>
                  <a:gd name="T32" fmla="*/ 167 w 372"/>
                  <a:gd name="T33" fmla="*/ 353 h 366"/>
                  <a:gd name="T34" fmla="*/ 206 w 372"/>
                  <a:gd name="T35" fmla="*/ 351 h 366"/>
                  <a:gd name="T36" fmla="*/ 230 w 372"/>
                  <a:gd name="T37" fmla="*/ 359 h 366"/>
                  <a:gd name="T38" fmla="*/ 265 w 372"/>
                  <a:gd name="T39" fmla="*/ 359 h 366"/>
                  <a:gd name="T40" fmla="*/ 277 w 372"/>
                  <a:gd name="T41" fmla="*/ 366 h 366"/>
                  <a:gd name="T42" fmla="*/ 324 w 372"/>
                  <a:gd name="T43" fmla="*/ 310 h 366"/>
                  <a:gd name="T44" fmla="*/ 334 w 372"/>
                  <a:gd name="T45" fmla="*/ 307 h 366"/>
                  <a:gd name="T46" fmla="*/ 325 w 372"/>
                  <a:gd name="T47" fmla="*/ 294 h 366"/>
                  <a:gd name="T48" fmla="*/ 333 w 372"/>
                  <a:gd name="T49" fmla="*/ 289 h 366"/>
                  <a:gd name="T50" fmla="*/ 334 w 372"/>
                  <a:gd name="T51" fmla="*/ 266 h 366"/>
                  <a:gd name="T52" fmla="*/ 350 w 372"/>
                  <a:gd name="T53" fmla="*/ 257 h 366"/>
                  <a:gd name="T54" fmla="*/ 354 w 372"/>
                  <a:gd name="T55" fmla="*/ 242 h 366"/>
                  <a:gd name="T56" fmla="*/ 364 w 372"/>
                  <a:gd name="T57" fmla="*/ 229 h 366"/>
                  <a:gd name="T58" fmla="*/ 346 w 372"/>
                  <a:gd name="T59" fmla="*/ 206 h 366"/>
                  <a:gd name="T60" fmla="*/ 360 w 372"/>
                  <a:gd name="T61" fmla="*/ 190 h 366"/>
                  <a:gd name="T62" fmla="*/ 346 w 372"/>
                  <a:gd name="T63" fmla="*/ 174 h 366"/>
                  <a:gd name="T64" fmla="*/ 360 w 372"/>
                  <a:gd name="T65" fmla="*/ 167 h 366"/>
                  <a:gd name="T66" fmla="*/ 360 w 372"/>
                  <a:gd name="T67" fmla="*/ 158 h 366"/>
                  <a:gd name="T68" fmla="*/ 366 w 372"/>
                  <a:gd name="T69" fmla="*/ 145 h 366"/>
                  <a:gd name="T70" fmla="*/ 358 w 372"/>
                  <a:gd name="T71" fmla="*/ 119 h 366"/>
                  <a:gd name="T72" fmla="*/ 366 w 372"/>
                  <a:gd name="T73" fmla="*/ 107 h 366"/>
                  <a:gd name="T74" fmla="*/ 360 w 372"/>
                  <a:gd name="T75" fmla="*/ 99 h 366"/>
                  <a:gd name="T76" fmla="*/ 366 w 372"/>
                  <a:gd name="T77" fmla="*/ 90 h 366"/>
                  <a:gd name="T78" fmla="*/ 358 w 372"/>
                  <a:gd name="T79" fmla="*/ 81 h 366"/>
                  <a:gd name="T80" fmla="*/ 368 w 372"/>
                  <a:gd name="T81" fmla="*/ 63 h 366"/>
                  <a:gd name="T82" fmla="*/ 349 w 372"/>
                  <a:gd name="T83" fmla="*/ 55 h 366"/>
                  <a:gd name="T84" fmla="*/ 336 w 372"/>
                  <a:gd name="T85" fmla="*/ 43 h 366"/>
                  <a:gd name="T86" fmla="*/ 318 w 372"/>
                  <a:gd name="T87" fmla="*/ 46 h 366"/>
                  <a:gd name="T88" fmla="*/ 308 w 372"/>
                  <a:gd name="T89" fmla="*/ 30 h 366"/>
                  <a:gd name="T90" fmla="*/ 293 w 372"/>
                  <a:gd name="T91" fmla="*/ 33 h 366"/>
                  <a:gd name="T92" fmla="*/ 285 w 372"/>
                  <a:gd name="T93" fmla="*/ 21 h 366"/>
                  <a:gd name="T94" fmla="*/ 246 w 372"/>
                  <a:gd name="T95" fmla="*/ 21 h 366"/>
                  <a:gd name="T96" fmla="*/ 245 w 372"/>
                  <a:gd name="T97" fmla="*/ 1 h 366"/>
                  <a:gd name="T98" fmla="*/ 205 w 372"/>
                  <a:gd name="T99" fmla="*/ 5 h 366"/>
                  <a:gd name="T100" fmla="*/ 170 w 372"/>
                  <a:gd name="T101" fmla="*/ 25 h 366"/>
                  <a:gd name="T102" fmla="*/ 172 w 372"/>
                  <a:gd name="T103" fmla="*/ 49 h 366"/>
                  <a:gd name="T104" fmla="*/ 125 w 372"/>
                  <a:gd name="T105" fmla="*/ 68 h 366"/>
                  <a:gd name="T106" fmla="*/ 116 w 372"/>
                  <a:gd name="T107" fmla="*/ 91 h 366"/>
                  <a:gd name="T108" fmla="*/ 77 w 372"/>
                  <a:gd name="T109" fmla="*/ 127 h 366"/>
                  <a:gd name="T110" fmla="*/ 51 w 372"/>
                  <a:gd name="T111" fmla="*/ 121 h 366"/>
                  <a:gd name="T112" fmla="*/ 38 w 372"/>
                  <a:gd name="T113" fmla="*/ 127 h 366"/>
                  <a:gd name="T114" fmla="*/ 26 w 372"/>
                  <a:gd name="T115" fmla="*/ 117 h 366"/>
                  <a:gd name="T116" fmla="*/ 0 w 372"/>
                  <a:gd name="T117" fmla="*/ 117 h 366"/>
                  <a:gd name="T118" fmla="*/ 2 w 372"/>
                  <a:gd name="T119" fmla="*/ 127 h 366"/>
                  <a:gd name="T120" fmla="*/ 11 w 372"/>
                  <a:gd name="T121" fmla="*/ 13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366">
                    <a:moveTo>
                      <a:pt x="11" y="136"/>
                    </a:moveTo>
                    <a:cubicBezTo>
                      <a:pt x="11" y="156"/>
                      <a:pt x="11" y="156"/>
                      <a:pt x="11" y="156"/>
                    </a:cubicBezTo>
                    <a:cubicBezTo>
                      <a:pt x="11" y="156"/>
                      <a:pt x="19" y="150"/>
                      <a:pt x="23" y="160"/>
                    </a:cubicBezTo>
                    <a:cubicBezTo>
                      <a:pt x="27" y="170"/>
                      <a:pt x="33" y="181"/>
                      <a:pt x="33" y="181"/>
                    </a:cubicBezTo>
                    <a:cubicBezTo>
                      <a:pt x="33" y="181"/>
                      <a:pt x="35" y="204"/>
                      <a:pt x="42" y="213"/>
                    </a:cubicBezTo>
                    <a:cubicBezTo>
                      <a:pt x="49" y="222"/>
                      <a:pt x="70" y="234"/>
                      <a:pt x="70" y="234"/>
                    </a:cubicBezTo>
                    <a:cubicBezTo>
                      <a:pt x="70" y="234"/>
                      <a:pt x="88" y="231"/>
                      <a:pt x="90" y="238"/>
                    </a:cubicBezTo>
                    <a:cubicBezTo>
                      <a:pt x="92" y="245"/>
                      <a:pt x="91" y="260"/>
                      <a:pt x="91" y="260"/>
                    </a:cubicBezTo>
                    <a:cubicBezTo>
                      <a:pt x="112" y="261"/>
                      <a:pt x="112" y="261"/>
                      <a:pt x="112" y="261"/>
                    </a:cubicBezTo>
                    <a:cubicBezTo>
                      <a:pt x="114" y="276"/>
                      <a:pt x="114" y="276"/>
                      <a:pt x="114" y="276"/>
                    </a:cubicBezTo>
                    <a:cubicBezTo>
                      <a:pt x="110" y="281"/>
                      <a:pt x="110" y="281"/>
                      <a:pt x="110" y="281"/>
                    </a:cubicBezTo>
                    <a:cubicBezTo>
                      <a:pt x="110" y="299"/>
                      <a:pt x="110" y="299"/>
                      <a:pt x="110" y="299"/>
                    </a:cubicBezTo>
                    <a:cubicBezTo>
                      <a:pt x="110" y="299"/>
                      <a:pt x="122" y="297"/>
                      <a:pt x="122" y="304"/>
                    </a:cubicBezTo>
                    <a:cubicBezTo>
                      <a:pt x="122" y="311"/>
                      <a:pt x="122" y="319"/>
                      <a:pt x="122" y="319"/>
                    </a:cubicBezTo>
                    <a:cubicBezTo>
                      <a:pt x="122" y="319"/>
                      <a:pt x="148" y="322"/>
                      <a:pt x="161" y="327"/>
                    </a:cubicBezTo>
                    <a:cubicBezTo>
                      <a:pt x="171" y="331"/>
                      <a:pt x="177" y="345"/>
                      <a:pt x="180" y="352"/>
                    </a:cubicBezTo>
                    <a:cubicBezTo>
                      <a:pt x="167" y="353"/>
                      <a:pt x="167" y="353"/>
                      <a:pt x="167" y="353"/>
                    </a:cubicBezTo>
                    <a:cubicBezTo>
                      <a:pt x="206" y="351"/>
                      <a:pt x="206" y="351"/>
                      <a:pt x="206" y="351"/>
                    </a:cubicBezTo>
                    <a:cubicBezTo>
                      <a:pt x="206" y="351"/>
                      <a:pt x="222" y="358"/>
                      <a:pt x="230" y="359"/>
                    </a:cubicBezTo>
                    <a:cubicBezTo>
                      <a:pt x="238" y="360"/>
                      <a:pt x="265" y="359"/>
                      <a:pt x="265" y="359"/>
                    </a:cubicBezTo>
                    <a:cubicBezTo>
                      <a:pt x="277" y="366"/>
                      <a:pt x="277" y="366"/>
                      <a:pt x="277" y="366"/>
                    </a:cubicBezTo>
                    <a:cubicBezTo>
                      <a:pt x="324" y="310"/>
                      <a:pt x="324" y="310"/>
                      <a:pt x="324" y="310"/>
                    </a:cubicBezTo>
                    <a:cubicBezTo>
                      <a:pt x="334" y="307"/>
                      <a:pt x="334" y="307"/>
                      <a:pt x="334" y="307"/>
                    </a:cubicBezTo>
                    <a:cubicBezTo>
                      <a:pt x="325" y="294"/>
                      <a:pt x="325" y="294"/>
                      <a:pt x="325" y="294"/>
                    </a:cubicBezTo>
                    <a:cubicBezTo>
                      <a:pt x="333" y="289"/>
                      <a:pt x="333" y="289"/>
                      <a:pt x="333" y="289"/>
                    </a:cubicBezTo>
                    <a:cubicBezTo>
                      <a:pt x="334" y="266"/>
                      <a:pt x="334" y="266"/>
                      <a:pt x="334" y="266"/>
                    </a:cubicBezTo>
                    <a:cubicBezTo>
                      <a:pt x="334" y="266"/>
                      <a:pt x="349" y="265"/>
                      <a:pt x="350" y="257"/>
                    </a:cubicBezTo>
                    <a:cubicBezTo>
                      <a:pt x="352" y="249"/>
                      <a:pt x="354" y="242"/>
                      <a:pt x="354" y="242"/>
                    </a:cubicBezTo>
                    <a:cubicBezTo>
                      <a:pt x="354" y="242"/>
                      <a:pt x="365" y="235"/>
                      <a:pt x="364" y="229"/>
                    </a:cubicBezTo>
                    <a:cubicBezTo>
                      <a:pt x="362" y="222"/>
                      <a:pt x="345" y="211"/>
                      <a:pt x="346" y="206"/>
                    </a:cubicBezTo>
                    <a:cubicBezTo>
                      <a:pt x="348" y="201"/>
                      <a:pt x="360" y="190"/>
                      <a:pt x="360" y="190"/>
                    </a:cubicBezTo>
                    <a:cubicBezTo>
                      <a:pt x="346" y="174"/>
                      <a:pt x="346" y="174"/>
                      <a:pt x="346" y="174"/>
                    </a:cubicBezTo>
                    <a:cubicBezTo>
                      <a:pt x="360" y="167"/>
                      <a:pt x="360" y="167"/>
                      <a:pt x="360" y="167"/>
                    </a:cubicBezTo>
                    <a:cubicBezTo>
                      <a:pt x="360" y="158"/>
                      <a:pt x="360" y="158"/>
                      <a:pt x="360" y="158"/>
                    </a:cubicBezTo>
                    <a:cubicBezTo>
                      <a:pt x="360" y="158"/>
                      <a:pt x="369" y="158"/>
                      <a:pt x="366" y="145"/>
                    </a:cubicBezTo>
                    <a:cubicBezTo>
                      <a:pt x="364" y="131"/>
                      <a:pt x="356" y="125"/>
                      <a:pt x="358" y="119"/>
                    </a:cubicBezTo>
                    <a:cubicBezTo>
                      <a:pt x="361" y="114"/>
                      <a:pt x="366" y="107"/>
                      <a:pt x="366" y="107"/>
                    </a:cubicBezTo>
                    <a:cubicBezTo>
                      <a:pt x="360" y="99"/>
                      <a:pt x="360" y="99"/>
                      <a:pt x="360" y="99"/>
                    </a:cubicBezTo>
                    <a:cubicBezTo>
                      <a:pt x="366" y="90"/>
                      <a:pt x="366" y="90"/>
                      <a:pt x="366" y="90"/>
                    </a:cubicBezTo>
                    <a:cubicBezTo>
                      <a:pt x="358" y="81"/>
                      <a:pt x="358" y="81"/>
                      <a:pt x="358" y="81"/>
                    </a:cubicBezTo>
                    <a:cubicBezTo>
                      <a:pt x="358" y="81"/>
                      <a:pt x="372" y="71"/>
                      <a:pt x="368" y="63"/>
                    </a:cubicBezTo>
                    <a:cubicBezTo>
                      <a:pt x="364" y="55"/>
                      <a:pt x="349" y="55"/>
                      <a:pt x="349" y="55"/>
                    </a:cubicBezTo>
                    <a:cubicBezTo>
                      <a:pt x="349" y="55"/>
                      <a:pt x="344" y="43"/>
                      <a:pt x="336" y="43"/>
                    </a:cubicBezTo>
                    <a:cubicBezTo>
                      <a:pt x="328" y="43"/>
                      <a:pt x="318" y="46"/>
                      <a:pt x="318" y="46"/>
                    </a:cubicBezTo>
                    <a:cubicBezTo>
                      <a:pt x="308" y="30"/>
                      <a:pt x="308" y="30"/>
                      <a:pt x="308" y="30"/>
                    </a:cubicBezTo>
                    <a:cubicBezTo>
                      <a:pt x="293" y="33"/>
                      <a:pt x="293" y="33"/>
                      <a:pt x="293" y="33"/>
                    </a:cubicBezTo>
                    <a:cubicBezTo>
                      <a:pt x="285" y="21"/>
                      <a:pt x="285" y="21"/>
                      <a:pt x="285" y="21"/>
                    </a:cubicBezTo>
                    <a:cubicBezTo>
                      <a:pt x="246" y="21"/>
                      <a:pt x="246" y="21"/>
                      <a:pt x="246" y="21"/>
                    </a:cubicBezTo>
                    <a:cubicBezTo>
                      <a:pt x="245" y="1"/>
                      <a:pt x="245" y="1"/>
                      <a:pt x="245" y="1"/>
                    </a:cubicBezTo>
                    <a:cubicBezTo>
                      <a:pt x="236" y="0"/>
                      <a:pt x="218" y="0"/>
                      <a:pt x="205" y="5"/>
                    </a:cubicBezTo>
                    <a:cubicBezTo>
                      <a:pt x="188" y="11"/>
                      <a:pt x="170" y="25"/>
                      <a:pt x="170" y="25"/>
                    </a:cubicBezTo>
                    <a:cubicBezTo>
                      <a:pt x="170" y="25"/>
                      <a:pt x="173" y="48"/>
                      <a:pt x="172" y="49"/>
                    </a:cubicBezTo>
                    <a:cubicBezTo>
                      <a:pt x="171" y="50"/>
                      <a:pt x="132" y="61"/>
                      <a:pt x="125" y="68"/>
                    </a:cubicBezTo>
                    <a:cubicBezTo>
                      <a:pt x="118" y="75"/>
                      <a:pt x="116" y="91"/>
                      <a:pt x="116" y="91"/>
                    </a:cubicBezTo>
                    <a:cubicBezTo>
                      <a:pt x="116" y="91"/>
                      <a:pt x="95" y="118"/>
                      <a:pt x="77" y="127"/>
                    </a:cubicBezTo>
                    <a:cubicBezTo>
                      <a:pt x="59" y="136"/>
                      <a:pt x="58" y="127"/>
                      <a:pt x="51" y="121"/>
                    </a:cubicBezTo>
                    <a:cubicBezTo>
                      <a:pt x="44" y="115"/>
                      <a:pt x="42" y="127"/>
                      <a:pt x="38" y="127"/>
                    </a:cubicBezTo>
                    <a:cubicBezTo>
                      <a:pt x="34" y="127"/>
                      <a:pt x="28" y="121"/>
                      <a:pt x="26" y="117"/>
                    </a:cubicBezTo>
                    <a:cubicBezTo>
                      <a:pt x="24" y="113"/>
                      <a:pt x="0" y="117"/>
                      <a:pt x="0" y="117"/>
                    </a:cubicBezTo>
                    <a:cubicBezTo>
                      <a:pt x="2" y="127"/>
                      <a:pt x="2" y="127"/>
                      <a:pt x="2" y="127"/>
                    </a:cubicBezTo>
                    <a:lnTo>
                      <a:pt x="11" y="136"/>
                    </a:ln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3" name="Botswana"/>
              <p:cNvSpPr>
                <a:spLocks/>
              </p:cNvSpPr>
              <p:nvPr/>
            </p:nvSpPr>
            <p:spPr bwMode="gray">
              <a:xfrm>
                <a:off x="6136997" y="4618287"/>
                <a:ext cx="242929" cy="272924"/>
              </a:xfrm>
              <a:custGeom>
                <a:avLst/>
                <a:gdLst>
                  <a:gd name="T0" fmla="*/ 0 w 433"/>
                  <a:gd name="T1" fmla="*/ 377 h 490"/>
                  <a:gd name="T2" fmla="*/ 22 w 433"/>
                  <a:gd name="T3" fmla="*/ 394 h 490"/>
                  <a:gd name="T4" fmla="*/ 30 w 433"/>
                  <a:gd name="T5" fmla="*/ 423 h 490"/>
                  <a:gd name="T6" fmla="*/ 37 w 433"/>
                  <a:gd name="T7" fmla="*/ 443 h 490"/>
                  <a:gd name="T8" fmla="*/ 27 w 433"/>
                  <a:gd name="T9" fmla="*/ 465 h 490"/>
                  <a:gd name="T10" fmla="*/ 27 w 433"/>
                  <a:gd name="T11" fmla="*/ 487 h 490"/>
                  <a:gd name="T12" fmla="*/ 78 w 433"/>
                  <a:gd name="T13" fmla="*/ 485 h 490"/>
                  <a:gd name="T14" fmla="*/ 83 w 433"/>
                  <a:gd name="T15" fmla="*/ 473 h 490"/>
                  <a:gd name="T16" fmla="*/ 97 w 433"/>
                  <a:gd name="T17" fmla="*/ 474 h 490"/>
                  <a:gd name="T18" fmla="*/ 106 w 433"/>
                  <a:gd name="T19" fmla="*/ 454 h 490"/>
                  <a:gd name="T20" fmla="*/ 124 w 433"/>
                  <a:gd name="T21" fmla="*/ 446 h 490"/>
                  <a:gd name="T22" fmla="*/ 142 w 433"/>
                  <a:gd name="T23" fmla="*/ 401 h 490"/>
                  <a:gd name="T24" fmla="*/ 171 w 433"/>
                  <a:gd name="T25" fmla="*/ 413 h 490"/>
                  <a:gd name="T26" fmla="*/ 181 w 433"/>
                  <a:gd name="T27" fmla="*/ 423 h 490"/>
                  <a:gd name="T28" fmla="*/ 198 w 433"/>
                  <a:gd name="T29" fmla="*/ 424 h 490"/>
                  <a:gd name="T30" fmla="*/ 223 w 433"/>
                  <a:gd name="T31" fmla="*/ 433 h 490"/>
                  <a:gd name="T32" fmla="*/ 236 w 433"/>
                  <a:gd name="T33" fmla="*/ 426 h 490"/>
                  <a:gd name="T34" fmla="*/ 255 w 433"/>
                  <a:gd name="T35" fmla="*/ 426 h 490"/>
                  <a:gd name="T36" fmla="*/ 270 w 433"/>
                  <a:gd name="T37" fmla="*/ 386 h 490"/>
                  <a:gd name="T38" fmla="*/ 284 w 433"/>
                  <a:gd name="T39" fmla="*/ 374 h 490"/>
                  <a:gd name="T40" fmla="*/ 295 w 433"/>
                  <a:gd name="T41" fmla="*/ 371 h 490"/>
                  <a:gd name="T42" fmla="*/ 318 w 433"/>
                  <a:gd name="T43" fmla="*/ 347 h 490"/>
                  <a:gd name="T44" fmla="*/ 329 w 433"/>
                  <a:gd name="T45" fmla="*/ 311 h 490"/>
                  <a:gd name="T46" fmla="*/ 353 w 433"/>
                  <a:gd name="T47" fmla="*/ 298 h 490"/>
                  <a:gd name="T48" fmla="*/ 383 w 433"/>
                  <a:gd name="T49" fmla="*/ 259 h 490"/>
                  <a:gd name="T50" fmla="*/ 412 w 433"/>
                  <a:gd name="T51" fmla="*/ 252 h 490"/>
                  <a:gd name="T52" fmla="*/ 420 w 433"/>
                  <a:gd name="T53" fmla="*/ 236 h 490"/>
                  <a:gd name="T54" fmla="*/ 433 w 433"/>
                  <a:gd name="T55" fmla="*/ 235 h 490"/>
                  <a:gd name="T56" fmla="*/ 414 w 433"/>
                  <a:gd name="T57" fmla="*/ 210 h 490"/>
                  <a:gd name="T58" fmla="*/ 375 w 433"/>
                  <a:gd name="T59" fmla="*/ 202 h 490"/>
                  <a:gd name="T60" fmla="*/ 375 w 433"/>
                  <a:gd name="T61" fmla="*/ 187 h 490"/>
                  <a:gd name="T62" fmla="*/ 363 w 433"/>
                  <a:gd name="T63" fmla="*/ 182 h 490"/>
                  <a:gd name="T64" fmla="*/ 363 w 433"/>
                  <a:gd name="T65" fmla="*/ 164 h 490"/>
                  <a:gd name="T66" fmla="*/ 367 w 433"/>
                  <a:gd name="T67" fmla="*/ 159 h 490"/>
                  <a:gd name="T68" fmla="*/ 365 w 433"/>
                  <a:gd name="T69" fmla="*/ 144 h 490"/>
                  <a:gd name="T70" fmla="*/ 344 w 433"/>
                  <a:gd name="T71" fmla="*/ 143 h 490"/>
                  <a:gd name="T72" fmla="*/ 343 w 433"/>
                  <a:gd name="T73" fmla="*/ 121 h 490"/>
                  <a:gd name="T74" fmla="*/ 323 w 433"/>
                  <a:gd name="T75" fmla="*/ 117 h 490"/>
                  <a:gd name="T76" fmla="*/ 295 w 433"/>
                  <a:gd name="T77" fmla="*/ 96 h 490"/>
                  <a:gd name="T78" fmla="*/ 286 w 433"/>
                  <a:gd name="T79" fmla="*/ 64 h 490"/>
                  <a:gd name="T80" fmla="*/ 276 w 433"/>
                  <a:gd name="T81" fmla="*/ 43 h 490"/>
                  <a:gd name="T82" fmla="*/ 264 w 433"/>
                  <a:gd name="T83" fmla="*/ 39 h 490"/>
                  <a:gd name="T84" fmla="*/ 264 w 433"/>
                  <a:gd name="T85" fmla="*/ 19 h 490"/>
                  <a:gd name="T86" fmla="*/ 255 w 433"/>
                  <a:gd name="T87" fmla="*/ 10 h 490"/>
                  <a:gd name="T88" fmla="*/ 253 w 433"/>
                  <a:gd name="T89" fmla="*/ 0 h 490"/>
                  <a:gd name="T90" fmla="*/ 230 w 433"/>
                  <a:gd name="T91" fmla="*/ 2 h 490"/>
                  <a:gd name="T92" fmla="*/ 219 w 433"/>
                  <a:gd name="T93" fmla="*/ 10 h 490"/>
                  <a:gd name="T94" fmla="*/ 211 w 433"/>
                  <a:gd name="T95" fmla="*/ 10 h 490"/>
                  <a:gd name="T96" fmla="*/ 195 w 433"/>
                  <a:gd name="T97" fmla="*/ 18 h 490"/>
                  <a:gd name="T98" fmla="*/ 177 w 433"/>
                  <a:gd name="T99" fmla="*/ 37 h 490"/>
                  <a:gd name="T100" fmla="*/ 172 w 433"/>
                  <a:gd name="T101" fmla="*/ 24 h 490"/>
                  <a:gd name="T102" fmla="*/ 166 w 433"/>
                  <a:gd name="T103" fmla="*/ 24 h 490"/>
                  <a:gd name="T104" fmla="*/ 159 w 433"/>
                  <a:gd name="T105" fmla="*/ 10 h 490"/>
                  <a:gd name="T106" fmla="*/ 114 w 433"/>
                  <a:gd name="T107" fmla="*/ 20 h 490"/>
                  <a:gd name="T108" fmla="*/ 53 w 433"/>
                  <a:gd name="T109" fmla="*/ 26 h 490"/>
                  <a:gd name="T110" fmla="*/ 53 w 433"/>
                  <a:gd name="T111" fmla="*/ 143 h 490"/>
                  <a:gd name="T112" fmla="*/ 49 w 433"/>
                  <a:gd name="T113" fmla="*/ 147 h 490"/>
                  <a:gd name="T114" fmla="*/ 50 w 433"/>
                  <a:gd name="T115" fmla="*/ 228 h 490"/>
                  <a:gd name="T116" fmla="*/ 2 w 433"/>
                  <a:gd name="T117" fmla="*/ 228 h 490"/>
                  <a:gd name="T118" fmla="*/ 0 w 433"/>
                  <a:gd name="T11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3" h="490">
                    <a:moveTo>
                      <a:pt x="0" y="377"/>
                    </a:moveTo>
                    <a:cubicBezTo>
                      <a:pt x="9" y="381"/>
                      <a:pt x="18" y="386"/>
                      <a:pt x="22" y="394"/>
                    </a:cubicBezTo>
                    <a:cubicBezTo>
                      <a:pt x="31" y="413"/>
                      <a:pt x="30" y="423"/>
                      <a:pt x="30" y="423"/>
                    </a:cubicBezTo>
                    <a:cubicBezTo>
                      <a:pt x="30" y="423"/>
                      <a:pt x="39" y="434"/>
                      <a:pt x="37" y="443"/>
                    </a:cubicBezTo>
                    <a:cubicBezTo>
                      <a:pt x="35" y="452"/>
                      <a:pt x="27" y="465"/>
                      <a:pt x="27" y="465"/>
                    </a:cubicBezTo>
                    <a:cubicBezTo>
                      <a:pt x="27" y="465"/>
                      <a:pt x="22" y="484"/>
                      <a:pt x="27" y="487"/>
                    </a:cubicBezTo>
                    <a:cubicBezTo>
                      <a:pt x="32" y="490"/>
                      <a:pt x="78" y="485"/>
                      <a:pt x="78" y="485"/>
                    </a:cubicBezTo>
                    <a:cubicBezTo>
                      <a:pt x="78" y="485"/>
                      <a:pt x="79" y="474"/>
                      <a:pt x="83" y="473"/>
                    </a:cubicBezTo>
                    <a:cubicBezTo>
                      <a:pt x="87" y="472"/>
                      <a:pt x="97" y="474"/>
                      <a:pt x="97" y="474"/>
                    </a:cubicBezTo>
                    <a:cubicBezTo>
                      <a:pt x="97" y="474"/>
                      <a:pt x="99" y="457"/>
                      <a:pt x="106" y="454"/>
                    </a:cubicBezTo>
                    <a:cubicBezTo>
                      <a:pt x="113" y="451"/>
                      <a:pt x="124" y="453"/>
                      <a:pt x="124" y="446"/>
                    </a:cubicBezTo>
                    <a:cubicBezTo>
                      <a:pt x="124" y="439"/>
                      <a:pt x="129" y="401"/>
                      <a:pt x="142" y="401"/>
                    </a:cubicBezTo>
                    <a:cubicBezTo>
                      <a:pt x="155" y="401"/>
                      <a:pt x="171" y="413"/>
                      <a:pt x="171" y="413"/>
                    </a:cubicBezTo>
                    <a:cubicBezTo>
                      <a:pt x="181" y="423"/>
                      <a:pt x="181" y="423"/>
                      <a:pt x="181" y="423"/>
                    </a:cubicBezTo>
                    <a:cubicBezTo>
                      <a:pt x="198" y="424"/>
                      <a:pt x="198" y="424"/>
                      <a:pt x="198" y="424"/>
                    </a:cubicBezTo>
                    <a:cubicBezTo>
                      <a:pt x="198" y="424"/>
                      <a:pt x="213" y="435"/>
                      <a:pt x="223" y="433"/>
                    </a:cubicBezTo>
                    <a:cubicBezTo>
                      <a:pt x="233" y="431"/>
                      <a:pt x="236" y="426"/>
                      <a:pt x="236" y="426"/>
                    </a:cubicBezTo>
                    <a:cubicBezTo>
                      <a:pt x="236" y="426"/>
                      <a:pt x="244" y="433"/>
                      <a:pt x="255" y="426"/>
                    </a:cubicBezTo>
                    <a:cubicBezTo>
                      <a:pt x="266" y="419"/>
                      <a:pt x="270" y="386"/>
                      <a:pt x="270" y="386"/>
                    </a:cubicBezTo>
                    <a:cubicBezTo>
                      <a:pt x="284" y="374"/>
                      <a:pt x="284" y="374"/>
                      <a:pt x="284" y="374"/>
                    </a:cubicBezTo>
                    <a:cubicBezTo>
                      <a:pt x="295" y="371"/>
                      <a:pt x="295" y="371"/>
                      <a:pt x="295" y="371"/>
                    </a:cubicBezTo>
                    <a:cubicBezTo>
                      <a:pt x="295" y="371"/>
                      <a:pt x="318" y="353"/>
                      <a:pt x="318" y="347"/>
                    </a:cubicBezTo>
                    <a:cubicBezTo>
                      <a:pt x="318" y="341"/>
                      <a:pt x="319" y="318"/>
                      <a:pt x="329" y="311"/>
                    </a:cubicBezTo>
                    <a:cubicBezTo>
                      <a:pt x="339" y="304"/>
                      <a:pt x="342" y="305"/>
                      <a:pt x="353" y="298"/>
                    </a:cubicBezTo>
                    <a:cubicBezTo>
                      <a:pt x="364" y="291"/>
                      <a:pt x="378" y="265"/>
                      <a:pt x="383" y="259"/>
                    </a:cubicBezTo>
                    <a:cubicBezTo>
                      <a:pt x="388" y="253"/>
                      <a:pt x="412" y="252"/>
                      <a:pt x="412" y="252"/>
                    </a:cubicBezTo>
                    <a:cubicBezTo>
                      <a:pt x="420" y="236"/>
                      <a:pt x="420" y="236"/>
                      <a:pt x="420" y="236"/>
                    </a:cubicBezTo>
                    <a:cubicBezTo>
                      <a:pt x="433" y="235"/>
                      <a:pt x="433" y="235"/>
                      <a:pt x="433" y="235"/>
                    </a:cubicBezTo>
                    <a:cubicBezTo>
                      <a:pt x="430" y="228"/>
                      <a:pt x="424" y="214"/>
                      <a:pt x="414" y="210"/>
                    </a:cubicBezTo>
                    <a:cubicBezTo>
                      <a:pt x="401" y="205"/>
                      <a:pt x="375" y="202"/>
                      <a:pt x="375" y="202"/>
                    </a:cubicBezTo>
                    <a:cubicBezTo>
                      <a:pt x="375" y="202"/>
                      <a:pt x="375" y="194"/>
                      <a:pt x="375" y="187"/>
                    </a:cubicBezTo>
                    <a:cubicBezTo>
                      <a:pt x="375" y="180"/>
                      <a:pt x="363" y="182"/>
                      <a:pt x="363" y="182"/>
                    </a:cubicBezTo>
                    <a:cubicBezTo>
                      <a:pt x="363" y="164"/>
                      <a:pt x="363" y="164"/>
                      <a:pt x="363" y="164"/>
                    </a:cubicBezTo>
                    <a:cubicBezTo>
                      <a:pt x="367" y="159"/>
                      <a:pt x="367" y="159"/>
                      <a:pt x="367" y="159"/>
                    </a:cubicBezTo>
                    <a:cubicBezTo>
                      <a:pt x="365" y="144"/>
                      <a:pt x="365" y="144"/>
                      <a:pt x="365" y="144"/>
                    </a:cubicBezTo>
                    <a:cubicBezTo>
                      <a:pt x="344" y="143"/>
                      <a:pt x="344" y="143"/>
                      <a:pt x="344" y="143"/>
                    </a:cubicBezTo>
                    <a:cubicBezTo>
                      <a:pt x="344" y="143"/>
                      <a:pt x="345" y="128"/>
                      <a:pt x="343" y="121"/>
                    </a:cubicBezTo>
                    <a:cubicBezTo>
                      <a:pt x="341" y="114"/>
                      <a:pt x="323" y="117"/>
                      <a:pt x="323" y="117"/>
                    </a:cubicBezTo>
                    <a:cubicBezTo>
                      <a:pt x="323" y="117"/>
                      <a:pt x="302" y="105"/>
                      <a:pt x="295" y="96"/>
                    </a:cubicBezTo>
                    <a:cubicBezTo>
                      <a:pt x="288" y="87"/>
                      <a:pt x="286" y="64"/>
                      <a:pt x="286" y="64"/>
                    </a:cubicBezTo>
                    <a:cubicBezTo>
                      <a:pt x="286" y="64"/>
                      <a:pt x="280" y="53"/>
                      <a:pt x="276" y="43"/>
                    </a:cubicBezTo>
                    <a:cubicBezTo>
                      <a:pt x="272" y="33"/>
                      <a:pt x="264" y="39"/>
                      <a:pt x="264" y="39"/>
                    </a:cubicBezTo>
                    <a:cubicBezTo>
                      <a:pt x="264" y="19"/>
                      <a:pt x="264" y="19"/>
                      <a:pt x="264" y="19"/>
                    </a:cubicBezTo>
                    <a:cubicBezTo>
                      <a:pt x="255" y="10"/>
                      <a:pt x="255" y="10"/>
                      <a:pt x="255" y="10"/>
                    </a:cubicBezTo>
                    <a:cubicBezTo>
                      <a:pt x="253" y="0"/>
                      <a:pt x="253" y="0"/>
                      <a:pt x="253" y="0"/>
                    </a:cubicBezTo>
                    <a:cubicBezTo>
                      <a:pt x="230" y="2"/>
                      <a:pt x="230" y="2"/>
                      <a:pt x="230" y="2"/>
                    </a:cubicBezTo>
                    <a:cubicBezTo>
                      <a:pt x="219" y="10"/>
                      <a:pt x="219" y="10"/>
                      <a:pt x="219" y="10"/>
                    </a:cubicBezTo>
                    <a:cubicBezTo>
                      <a:pt x="211" y="10"/>
                      <a:pt x="211" y="10"/>
                      <a:pt x="211" y="10"/>
                    </a:cubicBezTo>
                    <a:cubicBezTo>
                      <a:pt x="211" y="10"/>
                      <a:pt x="201" y="12"/>
                      <a:pt x="195" y="18"/>
                    </a:cubicBezTo>
                    <a:cubicBezTo>
                      <a:pt x="190" y="23"/>
                      <a:pt x="180" y="36"/>
                      <a:pt x="177" y="37"/>
                    </a:cubicBezTo>
                    <a:cubicBezTo>
                      <a:pt x="174" y="38"/>
                      <a:pt x="172" y="24"/>
                      <a:pt x="172" y="24"/>
                    </a:cubicBezTo>
                    <a:cubicBezTo>
                      <a:pt x="166" y="24"/>
                      <a:pt x="166" y="24"/>
                      <a:pt x="166" y="24"/>
                    </a:cubicBezTo>
                    <a:cubicBezTo>
                      <a:pt x="166" y="24"/>
                      <a:pt x="168" y="10"/>
                      <a:pt x="159" y="10"/>
                    </a:cubicBezTo>
                    <a:cubicBezTo>
                      <a:pt x="151" y="10"/>
                      <a:pt x="135" y="18"/>
                      <a:pt x="114" y="20"/>
                    </a:cubicBezTo>
                    <a:cubicBezTo>
                      <a:pt x="92" y="23"/>
                      <a:pt x="53" y="26"/>
                      <a:pt x="53" y="26"/>
                    </a:cubicBezTo>
                    <a:cubicBezTo>
                      <a:pt x="53" y="143"/>
                      <a:pt x="53" y="143"/>
                      <a:pt x="53" y="143"/>
                    </a:cubicBezTo>
                    <a:cubicBezTo>
                      <a:pt x="49" y="147"/>
                      <a:pt x="49" y="147"/>
                      <a:pt x="49" y="147"/>
                    </a:cubicBezTo>
                    <a:cubicBezTo>
                      <a:pt x="50" y="228"/>
                      <a:pt x="50" y="228"/>
                      <a:pt x="50" y="228"/>
                    </a:cubicBezTo>
                    <a:cubicBezTo>
                      <a:pt x="2" y="228"/>
                      <a:pt x="2" y="228"/>
                      <a:pt x="2" y="228"/>
                    </a:cubicBezTo>
                    <a:lnTo>
                      <a:pt x="0" y="377"/>
                    </a:ln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4" name="Somalia"/>
              <p:cNvSpPr>
                <a:spLocks/>
              </p:cNvSpPr>
              <p:nvPr/>
            </p:nvSpPr>
            <p:spPr bwMode="gray">
              <a:xfrm>
                <a:off x="6703834" y="3720178"/>
                <a:ext cx="268334" cy="414145"/>
              </a:xfrm>
              <a:custGeom>
                <a:avLst/>
                <a:gdLst>
                  <a:gd name="T0" fmla="*/ 70 w 480"/>
                  <a:gd name="T1" fmla="*/ 77 h 739"/>
                  <a:gd name="T2" fmla="*/ 79 w 480"/>
                  <a:gd name="T3" fmla="*/ 85 h 739"/>
                  <a:gd name="T4" fmla="*/ 78 w 480"/>
                  <a:gd name="T5" fmla="*/ 93 h 739"/>
                  <a:gd name="T6" fmla="*/ 97 w 480"/>
                  <a:gd name="T7" fmla="*/ 117 h 739"/>
                  <a:gd name="T8" fmla="*/ 107 w 480"/>
                  <a:gd name="T9" fmla="*/ 142 h 739"/>
                  <a:gd name="T10" fmla="*/ 122 w 480"/>
                  <a:gd name="T11" fmla="*/ 142 h 739"/>
                  <a:gd name="T12" fmla="*/ 143 w 480"/>
                  <a:gd name="T13" fmla="*/ 167 h 739"/>
                  <a:gd name="T14" fmla="*/ 225 w 480"/>
                  <a:gd name="T15" fmla="*/ 194 h 739"/>
                  <a:gd name="T16" fmla="*/ 277 w 480"/>
                  <a:gd name="T17" fmla="*/ 220 h 739"/>
                  <a:gd name="T18" fmla="*/ 325 w 480"/>
                  <a:gd name="T19" fmla="*/ 217 h 739"/>
                  <a:gd name="T20" fmla="*/ 185 w 480"/>
                  <a:gd name="T21" fmla="*/ 382 h 739"/>
                  <a:gd name="T22" fmla="*/ 129 w 480"/>
                  <a:gd name="T23" fmla="*/ 382 h 739"/>
                  <a:gd name="T24" fmla="*/ 96 w 480"/>
                  <a:gd name="T25" fmla="*/ 396 h 739"/>
                  <a:gd name="T26" fmla="*/ 89 w 480"/>
                  <a:gd name="T27" fmla="*/ 414 h 739"/>
                  <a:gd name="T28" fmla="*/ 50 w 480"/>
                  <a:gd name="T29" fmla="*/ 421 h 739"/>
                  <a:gd name="T30" fmla="*/ 42 w 480"/>
                  <a:gd name="T31" fmla="*/ 435 h 739"/>
                  <a:gd name="T32" fmla="*/ 22 w 480"/>
                  <a:gd name="T33" fmla="*/ 471 h 739"/>
                  <a:gd name="T34" fmla="*/ 1 w 480"/>
                  <a:gd name="T35" fmla="*/ 492 h 739"/>
                  <a:gd name="T36" fmla="*/ 0 w 480"/>
                  <a:gd name="T37" fmla="*/ 695 h 739"/>
                  <a:gd name="T38" fmla="*/ 28 w 480"/>
                  <a:gd name="T39" fmla="*/ 735 h 739"/>
                  <a:gd name="T40" fmla="*/ 26 w 480"/>
                  <a:gd name="T41" fmla="*/ 739 h 739"/>
                  <a:gd name="T42" fmla="*/ 26 w 480"/>
                  <a:gd name="T43" fmla="*/ 739 h 739"/>
                  <a:gd name="T44" fmla="*/ 58 w 480"/>
                  <a:gd name="T45" fmla="*/ 680 h 739"/>
                  <a:gd name="T46" fmla="*/ 100 w 480"/>
                  <a:gd name="T47" fmla="*/ 639 h 739"/>
                  <a:gd name="T48" fmla="*/ 157 w 480"/>
                  <a:gd name="T49" fmla="*/ 573 h 739"/>
                  <a:gd name="T50" fmla="*/ 210 w 480"/>
                  <a:gd name="T51" fmla="*/ 536 h 739"/>
                  <a:gd name="T52" fmla="*/ 281 w 480"/>
                  <a:gd name="T53" fmla="*/ 473 h 739"/>
                  <a:gd name="T54" fmla="*/ 335 w 480"/>
                  <a:gd name="T55" fmla="*/ 399 h 739"/>
                  <a:gd name="T56" fmla="*/ 370 w 480"/>
                  <a:gd name="T57" fmla="*/ 334 h 739"/>
                  <a:gd name="T58" fmla="*/ 384 w 480"/>
                  <a:gd name="T59" fmla="*/ 308 h 739"/>
                  <a:gd name="T60" fmla="*/ 397 w 480"/>
                  <a:gd name="T61" fmla="*/ 262 h 739"/>
                  <a:gd name="T62" fmla="*/ 417 w 480"/>
                  <a:gd name="T63" fmla="*/ 228 h 739"/>
                  <a:gd name="T64" fmla="*/ 427 w 480"/>
                  <a:gd name="T65" fmla="*/ 205 h 739"/>
                  <a:gd name="T66" fmla="*/ 440 w 480"/>
                  <a:gd name="T67" fmla="*/ 169 h 739"/>
                  <a:gd name="T68" fmla="*/ 457 w 480"/>
                  <a:gd name="T69" fmla="*/ 147 h 739"/>
                  <a:gd name="T70" fmla="*/ 457 w 480"/>
                  <a:gd name="T71" fmla="*/ 93 h 739"/>
                  <a:gd name="T72" fmla="*/ 471 w 480"/>
                  <a:gd name="T73" fmla="*/ 84 h 739"/>
                  <a:gd name="T74" fmla="*/ 467 w 480"/>
                  <a:gd name="T75" fmla="*/ 38 h 739"/>
                  <a:gd name="T76" fmla="*/ 474 w 480"/>
                  <a:gd name="T77" fmla="*/ 8 h 739"/>
                  <a:gd name="T78" fmla="*/ 447 w 480"/>
                  <a:gd name="T79" fmla="*/ 0 h 739"/>
                  <a:gd name="T80" fmla="*/ 432 w 480"/>
                  <a:gd name="T81" fmla="*/ 21 h 739"/>
                  <a:gd name="T82" fmla="*/ 382 w 480"/>
                  <a:gd name="T83" fmla="*/ 37 h 739"/>
                  <a:gd name="T84" fmla="*/ 345 w 480"/>
                  <a:gd name="T85" fmla="*/ 35 h 739"/>
                  <a:gd name="T86" fmla="*/ 318 w 480"/>
                  <a:gd name="T87" fmla="*/ 54 h 739"/>
                  <a:gd name="T88" fmla="*/ 296 w 480"/>
                  <a:gd name="T89" fmla="*/ 43 h 739"/>
                  <a:gd name="T90" fmla="*/ 252 w 480"/>
                  <a:gd name="T91" fmla="*/ 73 h 739"/>
                  <a:gd name="T92" fmla="*/ 221 w 480"/>
                  <a:gd name="T93" fmla="*/ 62 h 739"/>
                  <a:gd name="T94" fmla="*/ 181 w 480"/>
                  <a:gd name="T95" fmla="*/ 84 h 739"/>
                  <a:gd name="T96" fmla="*/ 141 w 480"/>
                  <a:gd name="T97" fmla="*/ 85 h 739"/>
                  <a:gd name="T98" fmla="*/ 111 w 480"/>
                  <a:gd name="T99" fmla="*/ 48 h 739"/>
                  <a:gd name="T100" fmla="*/ 99 w 480"/>
                  <a:gd name="T101" fmla="*/ 35 h 739"/>
                  <a:gd name="T102" fmla="*/ 84 w 480"/>
                  <a:gd name="T103" fmla="*/ 55 h 739"/>
                  <a:gd name="T104" fmla="*/ 70 w 480"/>
                  <a:gd name="T105" fmla="*/ 77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0" h="739">
                    <a:moveTo>
                      <a:pt x="70" y="77"/>
                    </a:moveTo>
                    <a:cubicBezTo>
                      <a:pt x="79" y="85"/>
                      <a:pt x="79" y="85"/>
                      <a:pt x="79" y="85"/>
                    </a:cubicBezTo>
                    <a:cubicBezTo>
                      <a:pt x="78" y="93"/>
                      <a:pt x="78" y="93"/>
                      <a:pt x="78" y="93"/>
                    </a:cubicBezTo>
                    <a:cubicBezTo>
                      <a:pt x="78" y="93"/>
                      <a:pt x="91" y="109"/>
                      <a:pt x="97" y="117"/>
                    </a:cubicBezTo>
                    <a:cubicBezTo>
                      <a:pt x="103" y="125"/>
                      <a:pt x="107" y="142"/>
                      <a:pt x="107" y="142"/>
                    </a:cubicBezTo>
                    <a:cubicBezTo>
                      <a:pt x="122" y="142"/>
                      <a:pt x="122" y="142"/>
                      <a:pt x="122" y="142"/>
                    </a:cubicBezTo>
                    <a:cubicBezTo>
                      <a:pt x="122" y="142"/>
                      <a:pt x="132" y="159"/>
                      <a:pt x="143" y="167"/>
                    </a:cubicBezTo>
                    <a:cubicBezTo>
                      <a:pt x="154" y="175"/>
                      <a:pt x="206" y="188"/>
                      <a:pt x="225" y="194"/>
                    </a:cubicBezTo>
                    <a:cubicBezTo>
                      <a:pt x="244" y="200"/>
                      <a:pt x="277" y="220"/>
                      <a:pt x="277" y="220"/>
                    </a:cubicBezTo>
                    <a:cubicBezTo>
                      <a:pt x="325" y="217"/>
                      <a:pt x="325" y="217"/>
                      <a:pt x="325" y="217"/>
                    </a:cubicBezTo>
                    <a:cubicBezTo>
                      <a:pt x="185" y="382"/>
                      <a:pt x="185" y="382"/>
                      <a:pt x="185" y="382"/>
                    </a:cubicBezTo>
                    <a:cubicBezTo>
                      <a:pt x="185" y="382"/>
                      <a:pt x="137" y="380"/>
                      <a:pt x="129" y="382"/>
                    </a:cubicBezTo>
                    <a:cubicBezTo>
                      <a:pt x="121" y="384"/>
                      <a:pt x="96" y="396"/>
                      <a:pt x="96" y="396"/>
                    </a:cubicBezTo>
                    <a:cubicBezTo>
                      <a:pt x="96" y="396"/>
                      <a:pt x="95" y="408"/>
                      <a:pt x="89" y="414"/>
                    </a:cubicBezTo>
                    <a:cubicBezTo>
                      <a:pt x="83" y="420"/>
                      <a:pt x="58" y="418"/>
                      <a:pt x="50" y="421"/>
                    </a:cubicBezTo>
                    <a:cubicBezTo>
                      <a:pt x="42" y="424"/>
                      <a:pt x="42" y="435"/>
                      <a:pt x="42" y="435"/>
                    </a:cubicBezTo>
                    <a:cubicBezTo>
                      <a:pt x="42" y="435"/>
                      <a:pt x="29" y="463"/>
                      <a:pt x="22" y="471"/>
                    </a:cubicBezTo>
                    <a:cubicBezTo>
                      <a:pt x="15" y="479"/>
                      <a:pt x="1" y="492"/>
                      <a:pt x="1" y="492"/>
                    </a:cubicBezTo>
                    <a:cubicBezTo>
                      <a:pt x="0" y="695"/>
                      <a:pt x="0" y="695"/>
                      <a:pt x="0" y="695"/>
                    </a:cubicBezTo>
                    <a:cubicBezTo>
                      <a:pt x="28" y="735"/>
                      <a:pt x="28" y="735"/>
                      <a:pt x="28" y="735"/>
                    </a:cubicBezTo>
                    <a:cubicBezTo>
                      <a:pt x="27" y="737"/>
                      <a:pt x="27" y="738"/>
                      <a:pt x="26" y="739"/>
                    </a:cubicBezTo>
                    <a:cubicBezTo>
                      <a:pt x="26" y="739"/>
                      <a:pt x="26" y="739"/>
                      <a:pt x="26" y="739"/>
                    </a:cubicBezTo>
                    <a:cubicBezTo>
                      <a:pt x="35" y="722"/>
                      <a:pt x="52" y="690"/>
                      <a:pt x="58" y="680"/>
                    </a:cubicBezTo>
                    <a:cubicBezTo>
                      <a:pt x="65" y="669"/>
                      <a:pt x="97" y="654"/>
                      <a:pt x="100" y="639"/>
                    </a:cubicBezTo>
                    <a:cubicBezTo>
                      <a:pt x="103" y="624"/>
                      <a:pt x="146" y="586"/>
                      <a:pt x="157" y="573"/>
                    </a:cubicBezTo>
                    <a:cubicBezTo>
                      <a:pt x="168" y="560"/>
                      <a:pt x="202" y="541"/>
                      <a:pt x="210" y="536"/>
                    </a:cubicBezTo>
                    <a:cubicBezTo>
                      <a:pt x="218" y="531"/>
                      <a:pt x="275" y="484"/>
                      <a:pt x="281" y="473"/>
                    </a:cubicBezTo>
                    <a:cubicBezTo>
                      <a:pt x="287" y="462"/>
                      <a:pt x="331" y="413"/>
                      <a:pt x="335" y="399"/>
                    </a:cubicBezTo>
                    <a:cubicBezTo>
                      <a:pt x="339" y="385"/>
                      <a:pt x="364" y="339"/>
                      <a:pt x="370" y="334"/>
                    </a:cubicBezTo>
                    <a:cubicBezTo>
                      <a:pt x="376" y="329"/>
                      <a:pt x="384" y="316"/>
                      <a:pt x="384" y="308"/>
                    </a:cubicBezTo>
                    <a:cubicBezTo>
                      <a:pt x="384" y="300"/>
                      <a:pt x="390" y="271"/>
                      <a:pt x="397" y="262"/>
                    </a:cubicBezTo>
                    <a:cubicBezTo>
                      <a:pt x="404" y="253"/>
                      <a:pt x="417" y="241"/>
                      <a:pt x="417" y="228"/>
                    </a:cubicBezTo>
                    <a:cubicBezTo>
                      <a:pt x="417" y="215"/>
                      <a:pt x="427" y="205"/>
                      <a:pt x="427" y="205"/>
                    </a:cubicBezTo>
                    <a:cubicBezTo>
                      <a:pt x="440" y="169"/>
                      <a:pt x="440" y="169"/>
                      <a:pt x="440" y="169"/>
                    </a:cubicBezTo>
                    <a:cubicBezTo>
                      <a:pt x="440" y="169"/>
                      <a:pt x="457" y="173"/>
                      <a:pt x="457" y="147"/>
                    </a:cubicBezTo>
                    <a:cubicBezTo>
                      <a:pt x="457" y="121"/>
                      <a:pt x="457" y="93"/>
                      <a:pt x="457" y="93"/>
                    </a:cubicBezTo>
                    <a:cubicBezTo>
                      <a:pt x="471" y="84"/>
                      <a:pt x="471" y="84"/>
                      <a:pt x="471" y="84"/>
                    </a:cubicBezTo>
                    <a:cubicBezTo>
                      <a:pt x="467" y="38"/>
                      <a:pt x="467" y="38"/>
                      <a:pt x="467" y="38"/>
                    </a:cubicBezTo>
                    <a:cubicBezTo>
                      <a:pt x="467" y="38"/>
                      <a:pt x="480" y="14"/>
                      <a:pt x="474" y="8"/>
                    </a:cubicBezTo>
                    <a:cubicBezTo>
                      <a:pt x="468" y="2"/>
                      <a:pt x="447" y="0"/>
                      <a:pt x="447" y="0"/>
                    </a:cubicBezTo>
                    <a:cubicBezTo>
                      <a:pt x="447" y="0"/>
                      <a:pt x="439" y="14"/>
                      <a:pt x="432" y="21"/>
                    </a:cubicBezTo>
                    <a:cubicBezTo>
                      <a:pt x="425" y="28"/>
                      <a:pt x="388" y="37"/>
                      <a:pt x="382" y="37"/>
                    </a:cubicBezTo>
                    <a:cubicBezTo>
                      <a:pt x="376" y="37"/>
                      <a:pt x="355" y="31"/>
                      <a:pt x="345" y="35"/>
                    </a:cubicBezTo>
                    <a:cubicBezTo>
                      <a:pt x="335" y="39"/>
                      <a:pt x="322" y="54"/>
                      <a:pt x="318" y="54"/>
                    </a:cubicBezTo>
                    <a:cubicBezTo>
                      <a:pt x="314" y="54"/>
                      <a:pt x="304" y="42"/>
                      <a:pt x="296" y="43"/>
                    </a:cubicBezTo>
                    <a:cubicBezTo>
                      <a:pt x="288" y="44"/>
                      <a:pt x="261" y="72"/>
                      <a:pt x="252" y="73"/>
                    </a:cubicBezTo>
                    <a:cubicBezTo>
                      <a:pt x="243" y="74"/>
                      <a:pt x="235" y="58"/>
                      <a:pt x="221" y="62"/>
                    </a:cubicBezTo>
                    <a:cubicBezTo>
                      <a:pt x="207" y="66"/>
                      <a:pt x="189" y="83"/>
                      <a:pt x="181" y="84"/>
                    </a:cubicBezTo>
                    <a:cubicBezTo>
                      <a:pt x="173" y="85"/>
                      <a:pt x="141" y="85"/>
                      <a:pt x="141" y="85"/>
                    </a:cubicBezTo>
                    <a:cubicBezTo>
                      <a:pt x="141" y="85"/>
                      <a:pt x="111" y="58"/>
                      <a:pt x="111" y="48"/>
                    </a:cubicBezTo>
                    <a:cubicBezTo>
                      <a:pt x="111" y="40"/>
                      <a:pt x="102" y="36"/>
                      <a:pt x="99" y="35"/>
                    </a:cubicBezTo>
                    <a:cubicBezTo>
                      <a:pt x="84" y="55"/>
                      <a:pt x="84" y="55"/>
                      <a:pt x="84" y="55"/>
                    </a:cubicBezTo>
                    <a:lnTo>
                      <a:pt x="70" y="77"/>
                    </a:ln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5" name="Eritrea"/>
              <p:cNvSpPr>
                <a:spLocks/>
              </p:cNvSpPr>
              <p:nvPr/>
            </p:nvSpPr>
            <p:spPr bwMode="gray">
              <a:xfrm>
                <a:off x="6573636" y="3540874"/>
                <a:ext cx="177831" cy="169784"/>
              </a:xfrm>
              <a:custGeom>
                <a:avLst/>
                <a:gdLst>
                  <a:gd name="T0" fmla="*/ 51 w 320"/>
                  <a:gd name="T1" fmla="*/ 35 h 305"/>
                  <a:gd name="T2" fmla="*/ 50 w 320"/>
                  <a:gd name="T3" fmla="*/ 50 h 305"/>
                  <a:gd name="T4" fmla="*/ 31 w 320"/>
                  <a:gd name="T5" fmla="*/ 57 h 305"/>
                  <a:gd name="T6" fmla="*/ 31 w 320"/>
                  <a:gd name="T7" fmla="*/ 67 h 305"/>
                  <a:gd name="T8" fmla="*/ 20 w 320"/>
                  <a:gd name="T9" fmla="*/ 75 h 305"/>
                  <a:gd name="T10" fmla="*/ 26 w 320"/>
                  <a:gd name="T11" fmla="*/ 106 h 305"/>
                  <a:gd name="T12" fmla="*/ 14 w 320"/>
                  <a:gd name="T13" fmla="*/ 126 h 305"/>
                  <a:gd name="T14" fmla="*/ 13 w 320"/>
                  <a:gd name="T15" fmla="*/ 143 h 305"/>
                  <a:gd name="T16" fmla="*/ 1 w 320"/>
                  <a:gd name="T17" fmla="*/ 157 h 305"/>
                  <a:gd name="T18" fmla="*/ 6 w 320"/>
                  <a:gd name="T19" fmla="*/ 167 h 305"/>
                  <a:gd name="T20" fmla="*/ 8 w 320"/>
                  <a:gd name="T21" fmla="*/ 200 h 305"/>
                  <a:gd name="T22" fmla="*/ 31 w 320"/>
                  <a:gd name="T23" fmla="*/ 201 h 305"/>
                  <a:gd name="T24" fmla="*/ 41 w 320"/>
                  <a:gd name="T25" fmla="*/ 191 h 305"/>
                  <a:gd name="T26" fmla="*/ 57 w 320"/>
                  <a:gd name="T27" fmla="*/ 211 h 305"/>
                  <a:gd name="T28" fmla="*/ 73 w 320"/>
                  <a:gd name="T29" fmla="*/ 170 h 305"/>
                  <a:gd name="T30" fmla="*/ 89 w 320"/>
                  <a:gd name="T31" fmla="*/ 179 h 305"/>
                  <a:gd name="T32" fmla="*/ 99 w 320"/>
                  <a:gd name="T33" fmla="*/ 194 h 305"/>
                  <a:gd name="T34" fmla="*/ 116 w 320"/>
                  <a:gd name="T35" fmla="*/ 194 h 305"/>
                  <a:gd name="T36" fmla="*/ 128 w 320"/>
                  <a:gd name="T37" fmla="*/ 181 h 305"/>
                  <a:gd name="T38" fmla="*/ 137 w 320"/>
                  <a:gd name="T39" fmla="*/ 194 h 305"/>
                  <a:gd name="T40" fmla="*/ 155 w 320"/>
                  <a:gd name="T41" fmla="*/ 187 h 305"/>
                  <a:gd name="T42" fmla="*/ 165 w 320"/>
                  <a:gd name="T43" fmla="*/ 192 h 305"/>
                  <a:gd name="T44" fmla="*/ 185 w 320"/>
                  <a:gd name="T45" fmla="*/ 193 h 305"/>
                  <a:gd name="T46" fmla="*/ 196 w 320"/>
                  <a:gd name="T47" fmla="*/ 207 h 305"/>
                  <a:gd name="T48" fmla="*/ 216 w 320"/>
                  <a:gd name="T49" fmla="*/ 216 h 305"/>
                  <a:gd name="T50" fmla="*/ 231 w 320"/>
                  <a:gd name="T51" fmla="*/ 242 h 305"/>
                  <a:gd name="T52" fmla="*/ 257 w 320"/>
                  <a:gd name="T53" fmla="*/ 257 h 305"/>
                  <a:gd name="T54" fmla="*/ 262 w 320"/>
                  <a:gd name="T55" fmla="*/ 277 h 305"/>
                  <a:gd name="T56" fmla="*/ 280 w 320"/>
                  <a:gd name="T57" fmla="*/ 283 h 305"/>
                  <a:gd name="T58" fmla="*/ 288 w 320"/>
                  <a:gd name="T59" fmla="*/ 295 h 305"/>
                  <a:gd name="T60" fmla="*/ 304 w 320"/>
                  <a:gd name="T61" fmla="*/ 305 h 305"/>
                  <a:gd name="T62" fmla="*/ 311 w 320"/>
                  <a:gd name="T63" fmla="*/ 293 h 305"/>
                  <a:gd name="T64" fmla="*/ 320 w 320"/>
                  <a:gd name="T65" fmla="*/ 287 h 305"/>
                  <a:gd name="T66" fmla="*/ 304 w 320"/>
                  <a:gd name="T67" fmla="*/ 268 h 305"/>
                  <a:gd name="T68" fmla="*/ 285 w 320"/>
                  <a:gd name="T69" fmla="*/ 264 h 305"/>
                  <a:gd name="T70" fmla="*/ 283 w 320"/>
                  <a:gd name="T71" fmla="*/ 239 h 305"/>
                  <a:gd name="T72" fmla="*/ 241 w 320"/>
                  <a:gd name="T73" fmla="*/ 216 h 305"/>
                  <a:gd name="T74" fmla="*/ 231 w 320"/>
                  <a:gd name="T75" fmla="*/ 181 h 305"/>
                  <a:gd name="T76" fmla="*/ 204 w 320"/>
                  <a:gd name="T77" fmla="*/ 177 h 305"/>
                  <a:gd name="T78" fmla="*/ 190 w 320"/>
                  <a:gd name="T79" fmla="*/ 159 h 305"/>
                  <a:gd name="T80" fmla="*/ 177 w 320"/>
                  <a:gd name="T81" fmla="*/ 165 h 305"/>
                  <a:gd name="T82" fmla="*/ 169 w 320"/>
                  <a:gd name="T83" fmla="*/ 152 h 305"/>
                  <a:gd name="T84" fmla="*/ 157 w 320"/>
                  <a:gd name="T85" fmla="*/ 149 h 305"/>
                  <a:gd name="T86" fmla="*/ 134 w 320"/>
                  <a:gd name="T87" fmla="*/ 117 h 305"/>
                  <a:gd name="T88" fmla="*/ 128 w 320"/>
                  <a:gd name="T89" fmla="*/ 62 h 305"/>
                  <a:gd name="T90" fmla="*/ 100 w 320"/>
                  <a:gd name="T91" fmla="*/ 1 h 305"/>
                  <a:gd name="T92" fmla="*/ 98 w 320"/>
                  <a:gd name="T93" fmla="*/ 0 h 305"/>
                  <a:gd name="T94" fmla="*/ 87 w 320"/>
                  <a:gd name="T95" fmla="*/ 25 h 305"/>
                  <a:gd name="T96" fmla="*/ 51 w 320"/>
                  <a:gd name="T97" fmla="*/ 3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0" h="305">
                    <a:moveTo>
                      <a:pt x="51" y="35"/>
                    </a:moveTo>
                    <a:cubicBezTo>
                      <a:pt x="51" y="35"/>
                      <a:pt x="51" y="43"/>
                      <a:pt x="50" y="50"/>
                    </a:cubicBezTo>
                    <a:cubicBezTo>
                      <a:pt x="49" y="57"/>
                      <a:pt x="31" y="57"/>
                      <a:pt x="31" y="57"/>
                    </a:cubicBezTo>
                    <a:cubicBezTo>
                      <a:pt x="31" y="67"/>
                      <a:pt x="31" y="67"/>
                      <a:pt x="31" y="67"/>
                    </a:cubicBezTo>
                    <a:cubicBezTo>
                      <a:pt x="31" y="67"/>
                      <a:pt x="20" y="72"/>
                      <a:pt x="20" y="75"/>
                    </a:cubicBezTo>
                    <a:cubicBezTo>
                      <a:pt x="20" y="78"/>
                      <a:pt x="26" y="88"/>
                      <a:pt x="26" y="106"/>
                    </a:cubicBezTo>
                    <a:cubicBezTo>
                      <a:pt x="26" y="124"/>
                      <a:pt x="14" y="126"/>
                      <a:pt x="14" y="126"/>
                    </a:cubicBezTo>
                    <a:cubicBezTo>
                      <a:pt x="14" y="126"/>
                      <a:pt x="13" y="136"/>
                      <a:pt x="13" y="143"/>
                    </a:cubicBezTo>
                    <a:cubicBezTo>
                      <a:pt x="13" y="150"/>
                      <a:pt x="2" y="149"/>
                      <a:pt x="1" y="157"/>
                    </a:cubicBezTo>
                    <a:cubicBezTo>
                      <a:pt x="0" y="165"/>
                      <a:pt x="6" y="167"/>
                      <a:pt x="6" y="167"/>
                    </a:cubicBezTo>
                    <a:cubicBezTo>
                      <a:pt x="8" y="200"/>
                      <a:pt x="8" y="200"/>
                      <a:pt x="8" y="200"/>
                    </a:cubicBezTo>
                    <a:cubicBezTo>
                      <a:pt x="31" y="201"/>
                      <a:pt x="31" y="201"/>
                      <a:pt x="31" y="201"/>
                    </a:cubicBezTo>
                    <a:cubicBezTo>
                      <a:pt x="31" y="201"/>
                      <a:pt x="36" y="191"/>
                      <a:pt x="41" y="191"/>
                    </a:cubicBezTo>
                    <a:cubicBezTo>
                      <a:pt x="46" y="191"/>
                      <a:pt x="49" y="211"/>
                      <a:pt x="57" y="211"/>
                    </a:cubicBezTo>
                    <a:cubicBezTo>
                      <a:pt x="65" y="211"/>
                      <a:pt x="73" y="170"/>
                      <a:pt x="73" y="170"/>
                    </a:cubicBezTo>
                    <a:cubicBezTo>
                      <a:pt x="73" y="170"/>
                      <a:pt x="85" y="177"/>
                      <a:pt x="89" y="179"/>
                    </a:cubicBezTo>
                    <a:cubicBezTo>
                      <a:pt x="93" y="181"/>
                      <a:pt x="99" y="194"/>
                      <a:pt x="99" y="194"/>
                    </a:cubicBezTo>
                    <a:cubicBezTo>
                      <a:pt x="99" y="194"/>
                      <a:pt x="113" y="194"/>
                      <a:pt x="116" y="194"/>
                    </a:cubicBezTo>
                    <a:cubicBezTo>
                      <a:pt x="119" y="194"/>
                      <a:pt x="128" y="181"/>
                      <a:pt x="128" y="181"/>
                    </a:cubicBezTo>
                    <a:cubicBezTo>
                      <a:pt x="128" y="181"/>
                      <a:pt x="134" y="194"/>
                      <a:pt x="137" y="194"/>
                    </a:cubicBezTo>
                    <a:cubicBezTo>
                      <a:pt x="140" y="194"/>
                      <a:pt x="151" y="187"/>
                      <a:pt x="155" y="187"/>
                    </a:cubicBezTo>
                    <a:cubicBezTo>
                      <a:pt x="159" y="187"/>
                      <a:pt x="165" y="192"/>
                      <a:pt x="165" y="192"/>
                    </a:cubicBezTo>
                    <a:cubicBezTo>
                      <a:pt x="185" y="193"/>
                      <a:pt x="185" y="193"/>
                      <a:pt x="185" y="193"/>
                    </a:cubicBezTo>
                    <a:cubicBezTo>
                      <a:pt x="196" y="207"/>
                      <a:pt x="196" y="207"/>
                      <a:pt x="196" y="207"/>
                    </a:cubicBezTo>
                    <a:cubicBezTo>
                      <a:pt x="196" y="207"/>
                      <a:pt x="208" y="208"/>
                      <a:pt x="216" y="216"/>
                    </a:cubicBezTo>
                    <a:cubicBezTo>
                      <a:pt x="224" y="224"/>
                      <a:pt x="227" y="234"/>
                      <a:pt x="231" y="242"/>
                    </a:cubicBezTo>
                    <a:cubicBezTo>
                      <a:pt x="235" y="250"/>
                      <a:pt x="253" y="252"/>
                      <a:pt x="257" y="257"/>
                    </a:cubicBezTo>
                    <a:cubicBezTo>
                      <a:pt x="261" y="262"/>
                      <a:pt x="261" y="271"/>
                      <a:pt x="262" y="277"/>
                    </a:cubicBezTo>
                    <a:cubicBezTo>
                      <a:pt x="263" y="283"/>
                      <a:pt x="280" y="283"/>
                      <a:pt x="280" y="283"/>
                    </a:cubicBezTo>
                    <a:cubicBezTo>
                      <a:pt x="288" y="295"/>
                      <a:pt x="288" y="295"/>
                      <a:pt x="288" y="295"/>
                    </a:cubicBezTo>
                    <a:cubicBezTo>
                      <a:pt x="304" y="305"/>
                      <a:pt x="304" y="305"/>
                      <a:pt x="304" y="305"/>
                    </a:cubicBezTo>
                    <a:cubicBezTo>
                      <a:pt x="311" y="293"/>
                      <a:pt x="311" y="293"/>
                      <a:pt x="311" y="293"/>
                    </a:cubicBezTo>
                    <a:cubicBezTo>
                      <a:pt x="320" y="287"/>
                      <a:pt x="320" y="287"/>
                      <a:pt x="320" y="287"/>
                    </a:cubicBezTo>
                    <a:cubicBezTo>
                      <a:pt x="312" y="277"/>
                      <a:pt x="304" y="268"/>
                      <a:pt x="304" y="268"/>
                    </a:cubicBezTo>
                    <a:cubicBezTo>
                      <a:pt x="304" y="268"/>
                      <a:pt x="287" y="271"/>
                      <a:pt x="285" y="264"/>
                    </a:cubicBezTo>
                    <a:cubicBezTo>
                      <a:pt x="283" y="257"/>
                      <a:pt x="283" y="239"/>
                      <a:pt x="283" y="239"/>
                    </a:cubicBezTo>
                    <a:cubicBezTo>
                      <a:pt x="283" y="239"/>
                      <a:pt x="244" y="225"/>
                      <a:pt x="241" y="216"/>
                    </a:cubicBezTo>
                    <a:cubicBezTo>
                      <a:pt x="238" y="207"/>
                      <a:pt x="238" y="185"/>
                      <a:pt x="231" y="181"/>
                    </a:cubicBezTo>
                    <a:cubicBezTo>
                      <a:pt x="224" y="177"/>
                      <a:pt x="207" y="181"/>
                      <a:pt x="204" y="177"/>
                    </a:cubicBezTo>
                    <a:cubicBezTo>
                      <a:pt x="201" y="173"/>
                      <a:pt x="190" y="159"/>
                      <a:pt x="190" y="159"/>
                    </a:cubicBezTo>
                    <a:cubicBezTo>
                      <a:pt x="177" y="165"/>
                      <a:pt x="177" y="165"/>
                      <a:pt x="177" y="165"/>
                    </a:cubicBezTo>
                    <a:cubicBezTo>
                      <a:pt x="169" y="152"/>
                      <a:pt x="169" y="152"/>
                      <a:pt x="169" y="152"/>
                    </a:cubicBezTo>
                    <a:cubicBezTo>
                      <a:pt x="157" y="149"/>
                      <a:pt x="157" y="149"/>
                      <a:pt x="157" y="149"/>
                    </a:cubicBezTo>
                    <a:cubicBezTo>
                      <a:pt x="157" y="149"/>
                      <a:pt x="137" y="129"/>
                      <a:pt x="134" y="117"/>
                    </a:cubicBezTo>
                    <a:cubicBezTo>
                      <a:pt x="131" y="105"/>
                      <a:pt x="135" y="85"/>
                      <a:pt x="128" y="62"/>
                    </a:cubicBezTo>
                    <a:cubicBezTo>
                      <a:pt x="121" y="39"/>
                      <a:pt x="100" y="1"/>
                      <a:pt x="100" y="1"/>
                    </a:cubicBezTo>
                    <a:cubicBezTo>
                      <a:pt x="98" y="0"/>
                      <a:pt x="98" y="0"/>
                      <a:pt x="98" y="0"/>
                    </a:cubicBezTo>
                    <a:cubicBezTo>
                      <a:pt x="96" y="9"/>
                      <a:pt x="92" y="21"/>
                      <a:pt x="87" y="25"/>
                    </a:cubicBezTo>
                    <a:cubicBezTo>
                      <a:pt x="78" y="33"/>
                      <a:pt x="51" y="35"/>
                      <a:pt x="51" y="35"/>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6" name="Ethiopa"/>
              <p:cNvSpPr>
                <a:spLocks/>
              </p:cNvSpPr>
              <p:nvPr/>
            </p:nvSpPr>
            <p:spPr bwMode="gray">
              <a:xfrm>
                <a:off x="6487897" y="3634493"/>
                <a:ext cx="396945" cy="344329"/>
              </a:xfrm>
              <a:custGeom>
                <a:avLst/>
                <a:gdLst>
                  <a:gd name="T0" fmla="*/ 75 w 709"/>
                  <a:gd name="T1" fmla="*/ 428 h 615"/>
                  <a:gd name="T2" fmla="*/ 87 w 709"/>
                  <a:gd name="T3" fmla="*/ 442 h 615"/>
                  <a:gd name="T4" fmla="*/ 96 w 709"/>
                  <a:gd name="T5" fmla="*/ 471 h 615"/>
                  <a:gd name="T6" fmla="*/ 133 w 709"/>
                  <a:gd name="T7" fmla="*/ 513 h 615"/>
                  <a:gd name="T8" fmla="*/ 138 w 709"/>
                  <a:gd name="T9" fmla="*/ 545 h 615"/>
                  <a:gd name="T10" fmla="*/ 191 w 709"/>
                  <a:gd name="T11" fmla="*/ 562 h 615"/>
                  <a:gd name="T12" fmla="*/ 282 w 709"/>
                  <a:gd name="T13" fmla="*/ 606 h 615"/>
                  <a:gd name="T14" fmla="*/ 326 w 709"/>
                  <a:gd name="T15" fmla="*/ 601 h 615"/>
                  <a:gd name="T16" fmla="*/ 360 w 709"/>
                  <a:gd name="T17" fmla="*/ 577 h 615"/>
                  <a:gd name="T18" fmla="*/ 388 w 709"/>
                  <a:gd name="T19" fmla="*/ 585 h 615"/>
                  <a:gd name="T20" fmla="*/ 410 w 709"/>
                  <a:gd name="T21" fmla="*/ 582 h 615"/>
                  <a:gd name="T22" fmla="*/ 434 w 709"/>
                  <a:gd name="T23" fmla="*/ 574 h 615"/>
                  <a:gd name="T24" fmla="*/ 480 w 709"/>
                  <a:gd name="T25" fmla="*/ 549 h 615"/>
                  <a:gd name="T26" fmla="*/ 569 w 709"/>
                  <a:gd name="T27" fmla="*/ 535 h 615"/>
                  <a:gd name="T28" fmla="*/ 661 w 709"/>
                  <a:gd name="T29" fmla="*/ 373 h 615"/>
                  <a:gd name="T30" fmla="*/ 527 w 709"/>
                  <a:gd name="T31" fmla="*/ 320 h 615"/>
                  <a:gd name="T32" fmla="*/ 491 w 709"/>
                  <a:gd name="T33" fmla="*/ 295 h 615"/>
                  <a:gd name="T34" fmla="*/ 462 w 709"/>
                  <a:gd name="T35" fmla="*/ 246 h 615"/>
                  <a:gd name="T36" fmla="*/ 454 w 709"/>
                  <a:gd name="T37" fmla="*/ 230 h 615"/>
                  <a:gd name="T38" fmla="*/ 454 w 709"/>
                  <a:gd name="T39" fmla="*/ 201 h 615"/>
                  <a:gd name="T40" fmla="*/ 419 w 709"/>
                  <a:gd name="T41" fmla="*/ 211 h 615"/>
                  <a:gd name="T42" fmla="*/ 421 w 709"/>
                  <a:gd name="T43" fmla="*/ 164 h 615"/>
                  <a:gd name="T44" fmla="*/ 431 w 709"/>
                  <a:gd name="T45" fmla="*/ 113 h 615"/>
                  <a:gd name="T46" fmla="*/ 408 w 709"/>
                  <a:gd name="T47" fmla="*/ 87 h 615"/>
                  <a:gd name="T48" fmla="*/ 367 w 709"/>
                  <a:gd name="T49" fmla="*/ 46 h 615"/>
                  <a:gd name="T50" fmla="*/ 336 w 709"/>
                  <a:gd name="T51" fmla="*/ 23 h 615"/>
                  <a:gd name="T52" fmla="*/ 306 w 709"/>
                  <a:gd name="T53" fmla="*/ 17 h 615"/>
                  <a:gd name="T54" fmla="*/ 279 w 709"/>
                  <a:gd name="T55" fmla="*/ 11 h 615"/>
                  <a:gd name="T56" fmla="*/ 250 w 709"/>
                  <a:gd name="T57" fmla="*/ 24 h 615"/>
                  <a:gd name="T58" fmla="*/ 224 w 709"/>
                  <a:gd name="T59" fmla="*/ 0 h 615"/>
                  <a:gd name="T60" fmla="*/ 192 w 709"/>
                  <a:gd name="T61" fmla="*/ 21 h 615"/>
                  <a:gd name="T62" fmla="*/ 159 w 709"/>
                  <a:gd name="T63" fmla="*/ 30 h 615"/>
                  <a:gd name="T64" fmla="*/ 143 w 709"/>
                  <a:gd name="T65" fmla="*/ 88 h 615"/>
                  <a:gd name="T66" fmla="*/ 123 w 709"/>
                  <a:gd name="T67" fmla="*/ 116 h 615"/>
                  <a:gd name="T68" fmla="*/ 110 w 709"/>
                  <a:gd name="T69" fmla="*/ 155 h 615"/>
                  <a:gd name="T70" fmla="*/ 96 w 709"/>
                  <a:gd name="T71" fmla="*/ 179 h 615"/>
                  <a:gd name="T72" fmla="*/ 90 w 709"/>
                  <a:gd name="T73" fmla="*/ 221 h 615"/>
                  <a:gd name="T74" fmla="*/ 71 w 709"/>
                  <a:gd name="T75" fmla="*/ 215 h 615"/>
                  <a:gd name="T76" fmla="*/ 65 w 709"/>
                  <a:gd name="T77" fmla="*/ 256 h 615"/>
                  <a:gd name="T78" fmla="*/ 54 w 709"/>
                  <a:gd name="T79" fmla="*/ 305 h 615"/>
                  <a:gd name="T80" fmla="*/ 36 w 709"/>
                  <a:gd name="T81" fmla="*/ 351 h 615"/>
                  <a:gd name="T82" fmla="*/ 8 w 709"/>
                  <a:gd name="T83" fmla="*/ 345 h 615"/>
                  <a:gd name="T84" fmla="*/ 3 w 709"/>
                  <a:gd name="T85" fmla="*/ 383 h 615"/>
                  <a:gd name="T86" fmla="*/ 55 w 709"/>
                  <a:gd name="T87" fmla="*/ 40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9" h="615">
                    <a:moveTo>
                      <a:pt x="60" y="425"/>
                    </a:moveTo>
                    <a:cubicBezTo>
                      <a:pt x="64" y="430"/>
                      <a:pt x="75" y="428"/>
                      <a:pt x="75" y="428"/>
                    </a:cubicBezTo>
                    <a:cubicBezTo>
                      <a:pt x="78" y="441"/>
                      <a:pt x="78" y="441"/>
                      <a:pt x="78" y="441"/>
                    </a:cubicBezTo>
                    <a:cubicBezTo>
                      <a:pt x="87" y="442"/>
                      <a:pt x="87" y="442"/>
                      <a:pt x="87" y="442"/>
                    </a:cubicBezTo>
                    <a:cubicBezTo>
                      <a:pt x="89" y="467"/>
                      <a:pt x="89" y="467"/>
                      <a:pt x="89" y="467"/>
                    </a:cubicBezTo>
                    <a:cubicBezTo>
                      <a:pt x="96" y="471"/>
                      <a:pt x="96" y="471"/>
                      <a:pt x="96" y="471"/>
                    </a:cubicBezTo>
                    <a:cubicBezTo>
                      <a:pt x="96" y="471"/>
                      <a:pt x="98" y="498"/>
                      <a:pt x="108" y="506"/>
                    </a:cubicBezTo>
                    <a:cubicBezTo>
                      <a:pt x="118" y="514"/>
                      <a:pt x="128" y="505"/>
                      <a:pt x="133" y="513"/>
                    </a:cubicBezTo>
                    <a:cubicBezTo>
                      <a:pt x="138" y="521"/>
                      <a:pt x="137" y="535"/>
                      <a:pt x="137" y="535"/>
                    </a:cubicBezTo>
                    <a:cubicBezTo>
                      <a:pt x="138" y="545"/>
                      <a:pt x="138" y="545"/>
                      <a:pt x="138" y="545"/>
                    </a:cubicBezTo>
                    <a:cubicBezTo>
                      <a:pt x="144" y="560"/>
                      <a:pt x="144" y="560"/>
                      <a:pt x="144" y="560"/>
                    </a:cubicBezTo>
                    <a:cubicBezTo>
                      <a:pt x="191" y="562"/>
                      <a:pt x="191" y="562"/>
                      <a:pt x="191" y="562"/>
                    </a:cubicBezTo>
                    <a:cubicBezTo>
                      <a:pt x="242" y="602"/>
                      <a:pt x="242" y="602"/>
                      <a:pt x="242" y="602"/>
                    </a:cubicBezTo>
                    <a:cubicBezTo>
                      <a:pt x="242" y="602"/>
                      <a:pt x="269" y="604"/>
                      <a:pt x="282" y="606"/>
                    </a:cubicBezTo>
                    <a:cubicBezTo>
                      <a:pt x="295" y="608"/>
                      <a:pt x="313" y="615"/>
                      <a:pt x="313" y="615"/>
                    </a:cubicBezTo>
                    <a:cubicBezTo>
                      <a:pt x="326" y="601"/>
                      <a:pt x="326" y="601"/>
                      <a:pt x="326" y="601"/>
                    </a:cubicBezTo>
                    <a:cubicBezTo>
                      <a:pt x="326" y="601"/>
                      <a:pt x="324" y="597"/>
                      <a:pt x="331" y="591"/>
                    </a:cubicBezTo>
                    <a:cubicBezTo>
                      <a:pt x="338" y="585"/>
                      <a:pt x="360" y="577"/>
                      <a:pt x="360" y="577"/>
                    </a:cubicBezTo>
                    <a:cubicBezTo>
                      <a:pt x="372" y="568"/>
                      <a:pt x="372" y="568"/>
                      <a:pt x="372" y="568"/>
                    </a:cubicBezTo>
                    <a:cubicBezTo>
                      <a:pt x="388" y="585"/>
                      <a:pt x="388" y="585"/>
                      <a:pt x="388" y="585"/>
                    </a:cubicBezTo>
                    <a:cubicBezTo>
                      <a:pt x="406" y="586"/>
                      <a:pt x="406" y="586"/>
                      <a:pt x="406" y="586"/>
                    </a:cubicBezTo>
                    <a:cubicBezTo>
                      <a:pt x="410" y="582"/>
                      <a:pt x="410" y="582"/>
                      <a:pt x="410" y="582"/>
                    </a:cubicBezTo>
                    <a:cubicBezTo>
                      <a:pt x="426" y="588"/>
                      <a:pt x="426" y="588"/>
                      <a:pt x="426" y="588"/>
                    </a:cubicBezTo>
                    <a:cubicBezTo>
                      <a:pt x="426" y="588"/>
                      <a:pt x="426" y="577"/>
                      <a:pt x="434" y="574"/>
                    </a:cubicBezTo>
                    <a:cubicBezTo>
                      <a:pt x="442" y="571"/>
                      <a:pt x="467" y="573"/>
                      <a:pt x="473" y="567"/>
                    </a:cubicBezTo>
                    <a:cubicBezTo>
                      <a:pt x="479" y="561"/>
                      <a:pt x="480" y="549"/>
                      <a:pt x="480" y="549"/>
                    </a:cubicBezTo>
                    <a:cubicBezTo>
                      <a:pt x="480" y="549"/>
                      <a:pt x="505" y="537"/>
                      <a:pt x="513" y="535"/>
                    </a:cubicBezTo>
                    <a:cubicBezTo>
                      <a:pt x="521" y="533"/>
                      <a:pt x="569" y="535"/>
                      <a:pt x="569" y="535"/>
                    </a:cubicBezTo>
                    <a:cubicBezTo>
                      <a:pt x="709" y="370"/>
                      <a:pt x="709" y="370"/>
                      <a:pt x="709" y="370"/>
                    </a:cubicBezTo>
                    <a:cubicBezTo>
                      <a:pt x="661" y="373"/>
                      <a:pt x="661" y="373"/>
                      <a:pt x="661" y="373"/>
                    </a:cubicBezTo>
                    <a:cubicBezTo>
                      <a:pt x="661" y="373"/>
                      <a:pt x="628" y="353"/>
                      <a:pt x="609" y="347"/>
                    </a:cubicBezTo>
                    <a:cubicBezTo>
                      <a:pt x="590" y="341"/>
                      <a:pt x="538" y="328"/>
                      <a:pt x="527" y="320"/>
                    </a:cubicBezTo>
                    <a:cubicBezTo>
                      <a:pt x="516" y="312"/>
                      <a:pt x="506" y="295"/>
                      <a:pt x="506" y="295"/>
                    </a:cubicBezTo>
                    <a:cubicBezTo>
                      <a:pt x="491" y="295"/>
                      <a:pt x="491" y="295"/>
                      <a:pt x="491" y="295"/>
                    </a:cubicBezTo>
                    <a:cubicBezTo>
                      <a:pt x="491" y="295"/>
                      <a:pt x="487" y="278"/>
                      <a:pt x="481" y="270"/>
                    </a:cubicBezTo>
                    <a:cubicBezTo>
                      <a:pt x="475" y="262"/>
                      <a:pt x="462" y="246"/>
                      <a:pt x="462" y="246"/>
                    </a:cubicBezTo>
                    <a:cubicBezTo>
                      <a:pt x="463" y="238"/>
                      <a:pt x="463" y="238"/>
                      <a:pt x="463" y="238"/>
                    </a:cubicBezTo>
                    <a:cubicBezTo>
                      <a:pt x="454" y="230"/>
                      <a:pt x="454" y="230"/>
                      <a:pt x="454" y="230"/>
                    </a:cubicBezTo>
                    <a:cubicBezTo>
                      <a:pt x="467" y="210"/>
                      <a:pt x="467" y="210"/>
                      <a:pt x="467" y="210"/>
                    </a:cubicBezTo>
                    <a:cubicBezTo>
                      <a:pt x="463" y="206"/>
                      <a:pt x="458" y="202"/>
                      <a:pt x="454" y="201"/>
                    </a:cubicBezTo>
                    <a:cubicBezTo>
                      <a:pt x="447" y="200"/>
                      <a:pt x="444" y="208"/>
                      <a:pt x="444" y="208"/>
                    </a:cubicBezTo>
                    <a:cubicBezTo>
                      <a:pt x="444" y="208"/>
                      <a:pt x="427" y="212"/>
                      <a:pt x="419" y="211"/>
                    </a:cubicBezTo>
                    <a:cubicBezTo>
                      <a:pt x="411" y="210"/>
                      <a:pt x="408" y="173"/>
                      <a:pt x="408" y="173"/>
                    </a:cubicBezTo>
                    <a:cubicBezTo>
                      <a:pt x="421" y="164"/>
                      <a:pt x="421" y="164"/>
                      <a:pt x="421" y="164"/>
                    </a:cubicBezTo>
                    <a:cubicBezTo>
                      <a:pt x="439" y="125"/>
                      <a:pt x="439" y="125"/>
                      <a:pt x="439" y="125"/>
                    </a:cubicBezTo>
                    <a:cubicBezTo>
                      <a:pt x="431" y="113"/>
                      <a:pt x="431" y="113"/>
                      <a:pt x="431" y="113"/>
                    </a:cubicBezTo>
                    <a:cubicBezTo>
                      <a:pt x="431" y="113"/>
                      <a:pt x="414" y="113"/>
                      <a:pt x="413" y="107"/>
                    </a:cubicBezTo>
                    <a:cubicBezTo>
                      <a:pt x="412" y="101"/>
                      <a:pt x="412" y="92"/>
                      <a:pt x="408" y="87"/>
                    </a:cubicBezTo>
                    <a:cubicBezTo>
                      <a:pt x="404" y="82"/>
                      <a:pt x="386" y="80"/>
                      <a:pt x="382" y="72"/>
                    </a:cubicBezTo>
                    <a:cubicBezTo>
                      <a:pt x="378" y="64"/>
                      <a:pt x="375" y="54"/>
                      <a:pt x="367" y="46"/>
                    </a:cubicBezTo>
                    <a:cubicBezTo>
                      <a:pt x="359" y="38"/>
                      <a:pt x="347" y="37"/>
                      <a:pt x="347" y="37"/>
                    </a:cubicBezTo>
                    <a:cubicBezTo>
                      <a:pt x="336" y="23"/>
                      <a:pt x="336" y="23"/>
                      <a:pt x="336" y="23"/>
                    </a:cubicBezTo>
                    <a:cubicBezTo>
                      <a:pt x="316" y="22"/>
                      <a:pt x="316" y="22"/>
                      <a:pt x="316" y="22"/>
                    </a:cubicBezTo>
                    <a:cubicBezTo>
                      <a:pt x="316" y="22"/>
                      <a:pt x="310" y="17"/>
                      <a:pt x="306" y="17"/>
                    </a:cubicBezTo>
                    <a:cubicBezTo>
                      <a:pt x="302" y="17"/>
                      <a:pt x="291" y="24"/>
                      <a:pt x="288" y="24"/>
                    </a:cubicBezTo>
                    <a:cubicBezTo>
                      <a:pt x="285" y="24"/>
                      <a:pt x="279" y="11"/>
                      <a:pt x="279" y="11"/>
                    </a:cubicBezTo>
                    <a:cubicBezTo>
                      <a:pt x="279" y="11"/>
                      <a:pt x="270" y="24"/>
                      <a:pt x="267" y="24"/>
                    </a:cubicBezTo>
                    <a:cubicBezTo>
                      <a:pt x="264" y="24"/>
                      <a:pt x="250" y="24"/>
                      <a:pt x="250" y="24"/>
                    </a:cubicBezTo>
                    <a:cubicBezTo>
                      <a:pt x="250" y="24"/>
                      <a:pt x="244" y="11"/>
                      <a:pt x="240" y="9"/>
                    </a:cubicBezTo>
                    <a:cubicBezTo>
                      <a:pt x="236" y="7"/>
                      <a:pt x="224" y="0"/>
                      <a:pt x="224" y="0"/>
                    </a:cubicBezTo>
                    <a:cubicBezTo>
                      <a:pt x="224" y="0"/>
                      <a:pt x="216" y="41"/>
                      <a:pt x="208" y="41"/>
                    </a:cubicBezTo>
                    <a:cubicBezTo>
                      <a:pt x="200" y="41"/>
                      <a:pt x="197" y="21"/>
                      <a:pt x="192" y="21"/>
                    </a:cubicBezTo>
                    <a:cubicBezTo>
                      <a:pt x="187" y="21"/>
                      <a:pt x="182" y="31"/>
                      <a:pt x="182" y="31"/>
                    </a:cubicBezTo>
                    <a:cubicBezTo>
                      <a:pt x="159" y="30"/>
                      <a:pt x="159" y="30"/>
                      <a:pt x="159" y="30"/>
                    </a:cubicBezTo>
                    <a:cubicBezTo>
                      <a:pt x="159" y="60"/>
                      <a:pt x="159" y="60"/>
                      <a:pt x="159" y="60"/>
                    </a:cubicBezTo>
                    <a:cubicBezTo>
                      <a:pt x="159" y="60"/>
                      <a:pt x="143" y="80"/>
                      <a:pt x="143" y="88"/>
                    </a:cubicBezTo>
                    <a:cubicBezTo>
                      <a:pt x="143" y="96"/>
                      <a:pt x="145" y="114"/>
                      <a:pt x="145" y="114"/>
                    </a:cubicBezTo>
                    <a:cubicBezTo>
                      <a:pt x="123" y="116"/>
                      <a:pt x="123" y="116"/>
                      <a:pt x="123" y="116"/>
                    </a:cubicBezTo>
                    <a:cubicBezTo>
                      <a:pt x="123" y="116"/>
                      <a:pt x="112" y="130"/>
                      <a:pt x="111" y="135"/>
                    </a:cubicBezTo>
                    <a:cubicBezTo>
                      <a:pt x="110" y="140"/>
                      <a:pt x="115" y="150"/>
                      <a:pt x="110" y="155"/>
                    </a:cubicBezTo>
                    <a:cubicBezTo>
                      <a:pt x="105" y="160"/>
                      <a:pt x="94" y="164"/>
                      <a:pt x="94" y="164"/>
                    </a:cubicBezTo>
                    <a:cubicBezTo>
                      <a:pt x="96" y="179"/>
                      <a:pt x="96" y="179"/>
                      <a:pt x="96" y="179"/>
                    </a:cubicBezTo>
                    <a:cubicBezTo>
                      <a:pt x="89" y="190"/>
                      <a:pt x="89" y="190"/>
                      <a:pt x="89" y="190"/>
                    </a:cubicBezTo>
                    <a:cubicBezTo>
                      <a:pt x="89" y="190"/>
                      <a:pt x="96" y="213"/>
                      <a:pt x="90" y="221"/>
                    </a:cubicBezTo>
                    <a:cubicBezTo>
                      <a:pt x="84" y="229"/>
                      <a:pt x="78" y="226"/>
                      <a:pt x="78" y="226"/>
                    </a:cubicBezTo>
                    <a:cubicBezTo>
                      <a:pt x="78" y="226"/>
                      <a:pt x="76" y="215"/>
                      <a:pt x="71" y="215"/>
                    </a:cubicBezTo>
                    <a:cubicBezTo>
                      <a:pt x="66" y="215"/>
                      <a:pt x="60" y="228"/>
                      <a:pt x="60" y="235"/>
                    </a:cubicBezTo>
                    <a:cubicBezTo>
                      <a:pt x="60" y="242"/>
                      <a:pt x="66" y="253"/>
                      <a:pt x="65" y="256"/>
                    </a:cubicBezTo>
                    <a:cubicBezTo>
                      <a:pt x="64" y="259"/>
                      <a:pt x="49" y="270"/>
                      <a:pt x="48" y="278"/>
                    </a:cubicBezTo>
                    <a:cubicBezTo>
                      <a:pt x="47" y="286"/>
                      <a:pt x="54" y="305"/>
                      <a:pt x="54" y="305"/>
                    </a:cubicBezTo>
                    <a:cubicBezTo>
                      <a:pt x="54" y="305"/>
                      <a:pt x="57" y="336"/>
                      <a:pt x="50" y="341"/>
                    </a:cubicBezTo>
                    <a:cubicBezTo>
                      <a:pt x="43" y="346"/>
                      <a:pt x="36" y="351"/>
                      <a:pt x="36" y="351"/>
                    </a:cubicBezTo>
                    <a:cubicBezTo>
                      <a:pt x="31" y="346"/>
                      <a:pt x="31" y="346"/>
                      <a:pt x="31" y="346"/>
                    </a:cubicBezTo>
                    <a:cubicBezTo>
                      <a:pt x="8" y="345"/>
                      <a:pt x="8" y="345"/>
                      <a:pt x="8" y="345"/>
                    </a:cubicBezTo>
                    <a:cubicBezTo>
                      <a:pt x="10" y="361"/>
                      <a:pt x="10" y="361"/>
                      <a:pt x="10" y="361"/>
                    </a:cubicBezTo>
                    <a:cubicBezTo>
                      <a:pt x="10" y="361"/>
                      <a:pt x="0" y="378"/>
                      <a:pt x="3" y="383"/>
                    </a:cubicBezTo>
                    <a:cubicBezTo>
                      <a:pt x="6" y="388"/>
                      <a:pt x="22" y="382"/>
                      <a:pt x="30" y="386"/>
                    </a:cubicBezTo>
                    <a:cubicBezTo>
                      <a:pt x="38" y="390"/>
                      <a:pt x="55" y="405"/>
                      <a:pt x="55" y="405"/>
                    </a:cubicBezTo>
                    <a:cubicBezTo>
                      <a:pt x="55" y="405"/>
                      <a:pt x="56" y="420"/>
                      <a:pt x="60" y="425"/>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7" name="Egypt"/>
              <p:cNvSpPr>
                <a:spLocks/>
              </p:cNvSpPr>
              <p:nvPr/>
            </p:nvSpPr>
            <p:spPr bwMode="gray">
              <a:xfrm>
                <a:off x="6251319" y="3129903"/>
                <a:ext cx="296915" cy="306246"/>
              </a:xfrm>
              <a:custGeom>
                <a:avLst/>
                <a:gdLst>
                  <a:gd name="T0" fmla="*/ 11 w 530"/>
                  <a:gd name="T1" fmla="*/ 13 h 546"/>
                  <a:gd name="T2" fmla="*/ 7 w 530"/>
                  <a:gd name="T3" fmla="*/ 34 h 546"/>
                  <a:gd name="T4" fmla="*/ 17 w 530"/>
                  <a:gd name="T5" fmla="*/ 54 h 546"/>
                  <a:gd name="T6" fmla="*/ 3 w 530"/>
                  <a:gd name="T7" fmla="*/ 82 h 546"/>
                  <a:gd name="T8" fmla="*/ 21 w 530"/>
                  <a:gd name="T9" fmla="*/ 120 h 546"/>
                  <a:gd name="T10" fmla="*/ 34 w 530"/>
                  <a:gd name="T11" fmla="*/ 518 h 546"/>
                  <a:gd name="T12" fmla="*/ 320 w 530"/>
                  <a:gd name="T13" fmla="*/ 522 h 546"/>
                  <a:gd name="T14" fmla="*/ 329 w 530"/>
                  <a:gd name="T15" fmla="*/ 510 h 546"/>
                  <a:gd name="T16" fmla="*/ 334 w 530"/>
                  <a:gd name="T17" fmla="*/ 518 h 546"/>
                  <a:gd name="T18" fmla="*/ 413 w 530"/>
                  <a:gd name="T19" fmla="*/ 521 h 546"/>
                  <a:gd name="T20" fmla="*/ 438 w 530"/>
                  <a:gd name="T21" fmla="*/ 539 h 546"/>
                  <a:gd name="T22" fmla="*/ 460 w 530"/>
                  <a:gd name="T23" fmla="*/ 508 h 546"/>
                  <a:gd name="T24" fmla="*/ 482 w 530"/>
                  <a:gd name="T25" fmla="*/ 505 h 546"/>
                  <a:gd name="T26" fmla="*/ 492 w 530"/>
                  <a:gd name="T27" fmla="*/ 478 h 546"/>
                  <a:gd name="T28" fmla="*/ 509 w 530"/>
                  <a:gd name="T29" fmla="*/ 477 h 546"/>
                  <a:gd name="T30" fmla="*/ 525 w 530"/>
                  <a:gd name="T31" fmla="*/ 462 h 546"/>
                  <a:gd name="T32" fmla="*/ 520 w 530"/>
                  <a:gd name="T33" fmla="*/ 445 h 546"/>
                  <a:gd name="T34" fmla="*/ 518 w 530"/>
                  <a:gd name="T35" fmla="*/ 416 h 546"/>
                  <a:gd name="T36" fmla="*/ 530 w 530"/>
                  <a:gd name="T37" fmla="*/ 415 h 546"/>
                  <a:gd name="T38" fmla="*/ 490 w 530"/>
                  <a:gd name="T39" fmla="*/ 369 h 546"/>
                  <a:gd name="T40" fmla="*/ 469 w 530"/>
                  <a:gd name="T41" fmla="*/ 315 h 546"/>
                  <a:gd name="T42" fmla="*/ 448 w 530"/>
                  <a:gd name="T43" fmla="*/ 288 h 546"/>
                  <a:gd name="T44" fmla="*/ 440 w 530"/>
                  <a:gd name="T45" fmla="*/ 252 h 546"/>
                  <a:gd name="T46" fmla="*/ 415 w 530"/>
                  <a:gd name="T47" fmla="*/ 225 h 546"/>
                  <a:gd name="T48" fmla="*/ 412 w 530"/>
                  <a:gd name="T49" fmla="*/ 204 h 546"/>
                  <a:gd name="T50" fmla="*/ 378 w 530"/>
                  <a:gd name="T51" fmla="*/ 161 h 546"/>
                  <a:gd name="T52" fmla="*/ 368 w 530"/>
                  <a:gd name="T53" fmla="*/ 147 h 546"/>
                  <a:gd name="T54" fmla="*/ 368 w 530"/>
                  <a:gd name="T55" fmla="*/ 126 h 546"/>
                  <a:gd name="T56" fmla="*/ 350 w 530"/>
                  <a:gd name="T57" fmla="*/ 112 h 546"/>
                  <a:gd name="T58" fmla="*/ 361 w 530"/>
                  <a:gd name="T59" fmla="*/ 99 h 546"/>
                  <a:gd name="T60" fmla="*/ 373 w 530"/>
                  <a:gd name="T61" fmla="*/ 107 h 546"/>
                  <a:gd name="T62" fmla="*/ 381 w 530"/>
                  <a:gd name="T63" fmla="*/ 130 h 546"/>
                  <a:gd name="T64" fmla="*/ 395 w 530"/>
                  <a:gd name="T65" fmla="*/ 145 h 546"/>
                  <a:gd name="T66" fmla="*/ 394 w 530"/>
                  <a:gd name="T67" fmla="*/ 162 h 546"/>
                  <a:gd name="T68" fmla="*/ 438 w 530"/>
                  <a:gd name="T69" fmla="*/ 207 h 546"/>
                  <a:gd name="T70" fmla="*/ 456 w 530"/>
                  <a:gd name="T71" fmla="*/ 195 h 546"/>
                  <a:gd name="T72" fmla="*/ 449 w 530"/>
                  <a:gd name="T73" fmla="*/ 183 h 546"/>
                  <a:gd name="T74" fmla="*/ 462 w 530"/>
                  <a:gd name="T75" fmla="*/ 143 h 546"/>
                  <a:gd name="T76" fmla="*/ 471 w 530"/>
                  <a:gd name="T77" fmla="*/ 112 h 546"/>
                  <a:gd name="T78" fmla="*/ 435 w 530"/>
                  <a:gd name="T79" fmla="*/ 19 h 546"/>
                  <a:gd name="T80" fmla="*/ 388 w 530"/>
                  <a:gd name="T81" fmla="*/ 30 h 546"/>
                  <a:gd name="T82" fmla="*/ 373 w 530"/>
                  <a:gd name="T83" fmla="*/ 22 h 546"/>
                  <a:gd name="T84" fmla="*/ 350 w 530"/>
                  <a:gd name="T85" fmla="*/ 26 h 546"/>
                  <a:gd name="T86" fmla="*/ 325 w 530"/>
                  <a:gd name="T87" fmla="*/ 7 h 546"/>
                  <a:gd name="T88" fmla="*/ 288 w 530"/>
                  <a:gd name="T89" fmla="*/ 14 h 546"/>
                  <a:gd name="T90" fmla="*/ 262 w 530"/>
                  <a:gd name="T91" fmla="*/ 11 h 546"/>
                  <a:gd name="T92" fmla="*/ 243 w 530"/>
                  <a:gd name="T93" fmla="*/ 30 h 546"/>
                  <a:gd name="T94" fmla="*/ 227 w 530"/>
                  <a:gd name="T95" fmla="*/ 30 h 546"/>
                  <a:gd name="T96" fmla="*/ 210 w 530"/>
                  <a:gd name="T97" fmla="*/ 43 h 546"/>
                  <a:gd name="T98" fmla="*/ 170 w 530"/>
                  <a:gd name="T99" fmla="*/ 29 h 546"/>
                  <a:gd name="T100" fmla="*/ 140 w 530"/>
                  <a:gd name="T101" fmla="*/ 29 h 546"/>
                  <a:gd name="T102" fmla="*/ 112 w 530"/>
                  <a:gd name="T103" fmla="*/ 13 h 546"/>
                  <a:gd name="T104" fmla="*/ 89 w 530"/>
                  <a:gd name="T105" fmla="*/ 12 h 546"/>
                  <a:gd name="T106" fmla="*/ 60 w 530"/>
                  <a:gd name="T107" fmla="*/ 1 h 546"/>
                  <a:gd name="T108" fmla="*/ 31 w 530"/>
                  <a:gd name="T109" fmla="*/ 6 h 546"/>
                  <a:gd name="T110" fmla="*/ 24 w 530"/>
                  <a:gd name="T111" fmla="*/ 0 h 546"/>
                  <a:gd name="T112" fmla="*/ 11 w 530"/>
                  <a:gd name="T113" fmla="*/ 13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0" h="546">
                    <a:moveTo>
                      <a:pt x="11" y="13"/>
                    </a:moveTo>
                    <a:cubicBezTo>
                      <a:pt x="6" y="16"/>
                      <a:pt x="6" y="30"/>
                      <a:pt x="7" y="34"/>
                    </a:cubicBezTo>
                    <a:cubicBezTo>
                      <a:pt x="8" y="38"/>
                      <a:pt x="20" y="45"/>
                      <a:pt x="17" y="54"/>
                    </a:cubicBezTo>
                    <a:cubicBezTo>
                      <a:pt x="14" y="63"/>
                      <a:pt x="0" y="75"/>
                      <a:pt x="3" y="82"/>
                    </a:cubicBezTo>
                    <a:cubicBezTo>
                      <a:pt x="6" y="89"/>
                      <a:pt x="21" y="107"/>
                      <a:pt x="21" y="120"/>
                    </a:cubicBezTo>
                    <a:cubicBezTo>
                      <a:pt x="21" y="133"/>
                      <a:pt x="34" y="518"/>
                      <a:pt x="34" y="518"/>
                    </a:cubicBezTo>
                    <a:cubicBezTo>
                      <a:pt x="320" y="522"/>
                      <a:pt x="320" y="522"/>
                      <a:pt x="320" y="522"/>
                    </a:cubicBezTo>
                    <a:cubicBezTo>
                      <a:pt x="320" y="522"/>
                      <a:pt x="322" y="512"/>
                      <a:pt x="329" y="510"/>
                    </a:cubicBezTo>
                    <a:cubicBezTo>
                      <a:pt x="336" y="508"/>
                      <a:pt x="334" y="518"/>
                      <a:pt x="334" y="518"/>
                    </a:cubicBezTo>
                    <a:cubicBezTo>
                      <a:pt x="413" y="521"/>
                      <a:pt x="413" y="521"/>
                      <a:pt x="413" y="521"/>
                    </a:cubicBezTo>
                    <a:cubicBezTo>
                      <a:pt x="413" y="521"/>
                      <a:pt x="425" y="546"/>
                      <a:pt x="438" y="539"/>
                    </a:cubicBezTo>
                    <a:cubicBezTo>
                      <a:pt x="451" y="532"/>
                      <a:pt x="450" y="511"/>
                      <a:pt x="460" y="508"/>
                    </a:cubicBezTo>
                    <a:cubicBezTo>
                      <a:pt x="470" y="505"/>
                      <a:pt x="472" y="509"/>
                      <a:pt x="482" y="505"/>
                    </a:cubicBezTo>
                    <a:cubicBezTo>
                      <a:pt x="492" y="501"/>
                      <a:pt x="492" y="478"/>
                      <a:pt x="492" y="478"/>
                    </a:cubicBezTo>
                    <a:cubicBezTo>
                      <a:pt x="509" y="477"/>
                      <a:pt x="509" y="477"/>
                      <a:pt x="509" y="477"/>
                    </a:cubicBezTo>
                    <a:cubicBezTo>
                      <a:pt x="525" y="462"/>
                      <a:pt x="525" y="462"/>
                      <a:pt x="525" y="462"/>
                    </a:cubicBezTo>
                    <a:cubicBezTo>
                      <a:pt x="522" y="456"/>
                      <a:pt x="520" y="450"/>
                      <a:pt x="520" y="445"/>
                    </a:cubicBezTo>
                    <a:cubicBezTo>
                      <a:pt x="519" y="430"/>
                      <a:pt x="518" y="416"/>
                      <a:pt x="518" y="416"/>
                    </a:cubicBezTo>
                    <a:cubicBezTo>
                      <a:pt x="530" y="415"/>
                      <a:pt x="530" y="415"/>
                      <a:pt x="530" y="415"/>
                    </a:cubicBezTo>
                    <a:cubicBezTo>
                      <a:pt x="530" y="415"/>
                      <a:pt x="503" y="397"/>
                      <a:pt x="490" y="369"/>
                    </a:cubicBezTo>
                    <a:cubicBezTo>
                      <a:pt x="477" y="341"/>
                      <a:pt x="478" y="326"/>
                      <a:pt x="469" y="315"/>
                    </a:cubicBezTo>
                    <a:cubicBezTo>
                      <a:pt x="460" y="304"/>
                      <a:pt x="456" y="302"/>
                      <a:pt x="448" y="288"/>
                    </a:cubicBezTo>
                    <a:cubicBezTo>
                      <a:pt x="440" y="274"/>
                      <a:pt x="440" y="252"/>
                      <a:pt x="440" y="252"/>
                    </a:cubicBezTo>
                    <a:cubicBezTo>
                      <a:pt x="415" y="225"/>
                      <a:pt x="415" y="225"/>
                      <a:pt x="415" y="225"/>
                    </a:cubicBezTo>
                    <a:cubicBezTo>
                      <a:pt x="415" y="225"/>
                      <a:pt x="418" y="216"/>
                      <a:pt x="412" y="204"/>
                    </a:cubicBezTo>
                    <a:cubicBezTo>
                      <a:pt x="406" y="192"/>
                      <a:pt x="380" y="170"/>
                      <a:pt x="378" y="161"/>
                    </a:cubicBezTo>
                    <a:cubicBezTo>
                      <a:pt x="376" y="152"/>
                      <a:pt x="368" y="147"/>
                      <a:pt x="368" y="147"/>
                    </a:cubicBezTo>
                    <a:cubicBezTo>
                      <a:pt x="368" y="147"/>
                      <a:pt x="376" y="137"/>
                      <a:pt x="368" y="126"/>
                    </a:cubicBezTo>
                    <a:cubicBezTo>
                      <a:pt x="360" y="115"/>
                      <a:pt x="350" y="112"/>
                      <a:pt x="350" y="112"/>
                    </a:cubicBezTo>
                    <a:cubicBezTo>
                      <a:pt x="361" y="99"/>
                      <a:pt x="361" y="99"/>
                      <a:pt x="361" y="99"/>
                    </a:cubicBezTo>
                    <a:cubicBezTo>
                      <a:pt x="373" y="107"/>
                      <a:pt x="373" y="107"/>
                      <a:pt x="373" y="107"/>
                    </a:cubicBezTo>
                    <a:cubicBezTo>
                      <a:pt x="373" y="107"/>
                      <a:pt x="372" y="124"/>
                      <a:pt x="381" y="130"/>
                    </a:cubicBezTo>
                    <a:cubicBezTo>
                      <a:pt x="390" y="136"/>
                      <a:pt x="395" y="145"/>
                      <a:pt x="395" y="145"/>
                    </a:cubicBezTo>
                    <a:cubicBezTo>
                      <a:pt x="394" y="162"/>
                      <a:pt x="394" y="162"/>
                      <a:pt x="394" y="162"/>
                    </a:cubicBezTo>
                    <a:cubicBezTo>
                      <a:pt x="394" y="162"/>
                      <a:pt x="426" y="214"/>
                      <a:pt x="438" y="207"/>
                    </a:cubicBezTo>
                    <a:cubicBezTo>
                      <a:pt x="450" y="200"/>
                      <a:pt x="456" y="195"/>
                      <a:pt x="456" y="195"/>
                    </a:cubicBezTo>
                    <a:cubicBezTo>
                      <a:pt x="449" y="183"/>
                      <a:pt x="449" y="183"/>
                      <a:pt x="449" y="183"/>
                    </a:cubicBezTo>
                    <a:cubicBezTo>
                      <a:pt x="449" y="183"/>
                      <a:pt x="462" y="157"/>
                      <a:pt x="462" y="143"/>
                    </a:cubicBezTo>
                    <a:cubicBezTo>
                      <a:pt x="462" y="129"/>
                      <a:pt x="471" y="112"/>
                      <a:pt x="471" y="112"/>
                    </a:cubicBezTo>
                    <a:cubicBezTo>
                      <a:pt x="435" y="19"/>
                      <a:pt x="435" y="19"/>
                      <a:pt x="435" y="19"/>
                    </a:cubicBezTo>
                    <a:cubicBezTo>
                      <a:pt x="435" y="19"/>
                      <a:pt x="397" y="34"/>
                      <a:pt x="388" y="30"/>
                    </a:cubicBezTo>
                    <a:cubicBezTo>
                      <a:pt x="379" y="26"/>
                      <a:pt x="373" y="22"/>
                      <a:pt x="373" y="22"/>
                    </a:cubicBezTo>
                    <a:cubicBezTo>
                      <a:pt x="373" y="22"/>
                      <a:pt x="364" y="33"/>
                      <a:pt x="350" y="26"/>
                    </a:cubicBezTo>
                    <a:cubicBezTo>
                      <a:pt x="336" y="19"/>
                      <a:pt x="341" y="10"/>
                      <a:pt x="325" y="7"/>
                    </a:cubicBezTo>
                    <a:cubicBezTo>
                      <a:pt x="309" y="4"/>
                      <a:pt x="288" y="14"/>
                      <a:pt x="288" y="14"/>
                    </a:cubicBezTo>
                    <a:cubicBezTo>
                      <a:pt x="288" y="14"/>
                      <a:pt x="273" y="7"/>
                      <a:pt x="262" y="11"/>
                    </a:cubicBezTo>
                    <a:cubicBezTo>
                      <a:pt x="251" y="15"/>
                      <a:pt x="243" y="30"/>
                      <a:pt x="243" y="30"/>
                    </a:cubicBezTo>
                    <a:cubicBezTo>
                      <a:pt x="243" y="30"/>
                      <a:pt x="231" y="28"/>
                      <a:pt x="227" y="30"/>
                    </a:cubicBezTo>
                    <a:cubicBezTo>
                      <a:pt x="223" y="32"/>
                      <a:pt x="210" y="43"/>
                      <a:pt x="210" y="43"/>
                    </a:cubicBezTo>
                    <a:cubicBezTo>
                      <a:pt x="210" y="43"/>
                      <a:pt x="176" y="29"/>
                      <a:pt x="170" y="29"/>
                    </a:cubicBezTo>
                    <a:cubicBezTo>
                      <a:pt x="164" y="29"/>
                      <a:pt x="153" y="32"/>
                      <a:pt x="140" y="29"/>
                    </a:cubicBezTo>
                    <a:cubicBezTo>
                      <a:pt x="127" y="26"/>
                      <a:pt x="125" y="14"/>
                      <a:pt x="112" y="13"/>
                    </a:cubicBezTo>
                    <a:cubicBezTo>
                      <a:pt x="99" y="12"/>
                      <a:pt x="89" y="12"/>
                      <a:pt x="89" y="12"/>
                    </a:cubicBezTo>
                    <a:cubicBezTo>
                      <a:pt x="89" y="12"/>
                      <a:pt x="69" y="1"/>
                      <a:pt x="60" y="1"/>
                    </a:cubicBezTo>
                    <a:cubicBezTo>
                      <a:pt x="51" y="1"/>
                      <a:pt x="46" y="15"/>
                      <a:pt x="31" y="6"/>
                    </a:cubicBezTo>
                    <a:cubicBezTo>
                      <a:pt x="28" y="4"/>
                      <a:pt x="26" y="2"/>
                      <a:pt x="24" y="0"/>
                    </a:cubicBezTo>
                    <a:cubicBezTo>
                      <a:pt x="21" y="4"/>
                      <a:pt x="15" y="11"/>
                      <a:pt x="11" y="13"/>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8" name="Cameroon"/>
              <p:cNvSpPr>
                <a:spLocks/>
              </p:cNvSpPr>
              <p:nvPr/>
            </p:nvSpPr>
            <p:spPr bwMode="gray">
              <a:xfrm>
                <a:off x="5840083" y="3688443"/>
                <a:ext cx="203235" cy="344329"/>
              </a:xfrm>
              <a:custGeom>
                <a:avLst/>
                <a:gdLst>
                  <a:gd name="T0" fmla="*/ 275 w 363"/>
                  <a:gd name="T1" fmla="*/ 0 h 614"/>
                  <a:gd name="T2" fmla="*/ 263 w 363"/>
                  <a:gd name="T3" fmla="*/ 43 h 614"/>
                  <a:gd name="T4" fmla="*/ 282 w 363"/>
                  <a:gd name="T5" fmla="*/ 70 h 614"/>
                  <a:gd name="T6" fmla="*/ 256 w 363"/>
                  <a:gd name="T7" fmla="*/ 100 h 614"/>
                  <a:gd name="T8" fmla="*/ 236 w 363"/>
                  <a:gd name="T9" fmla="*/ 136 h 614"/>
                  <a:gd name="T10" fmla="*/ 227 w 363"/>
                  <a:gd name="T11" fmla="*/ 159 h 614"/>
                  <a:gd name="T12" fmla="*/ 207 w 363"/>
                  <a:gd name="T13" fmla="*/ 198 h 614"/>
                  <a:gd name="T14" fmla="*/ 181 w 363"/>
                  <a:gd name="T15" fmla="*/ 250 h 614"/>
                  <a:gd name="T16" fmla="*/ 157 w 363"/>
                  <a:gd name="T17" fmla="*/ 302 h 614"/>
                  <a:gd name="T18" fmla="*/ 140 w 363"/>
                  <a:gd name="T19" fmla="*/ 337 h 614"/>
                  <a:gd name="T20" fmla="*/ 119 w 363"/>
                  <a:gd name="T21" fmla="*/ 342 h 614"/>
                  <a:gd name="T22" fmla="*/ 95 w 363"/>
                  <a:gd name="T23" fmla="*/ 334 h 614"/>
                  <a:gd name="T24" fmla="*/ 56 w 363"/>
                  <a:gd name="T25" fmla="*/ 353 h 614"/>
                  <a:gd name="T26" fmla="*/ 13 w 363"/>
                  <a:gd name="T27" fmla="*/ 428 h 614"/>
                  <a:gd name="T28" fmla="*/ 4 w 363"/>
                  <a:gd name="T29" fmla="*/ 449 h 614"/>
                  <a:gd name="T30" fmla="*/ 18 w 363"/>
                  <a:gd name="T31" fmla="*/ 455 h 614"/>
                  <a:gd name="T32" fmla="*/ 44 w 363"/>
                  <a:gd name="T33" fmla="*/ 497 h 614"/>
                  <a:gd name="T34" fmla="*/ 45 w 363"/>
                  <a:gd name="T35" fmla="*/ 504 h 614"/>
                  <a:gd name="T36" fmla="*/ 70 w 363"/>
                  <a:gd name="T37" fmla="*/ 527 h 614"/>
                  <a:gd name="T38" fmla="*/ 61 w 363"/>
                  <a:gd name="T39" fmla="*/ 559 h 614"/>
                  <a:gd name="T40" fmla="*/ 68 w 363"/>
                  <a:gd name="T41" fmla="*/ 586 h 614"/>
                  <a:gd name="T42" fmla="*/ 144 w 363"/>
                  <a:gd name="T43" fmla="*/ 576 h 614"/>
                  <a:gd name="T44" fmla="*/ 175 w 363"/>
                  <a:gd name="T45" fmla="*/ 585 h 614"/>
                  <a:gd name="T46" fmla="*/ 195 w 363"/>
                  <a:gd name="T47" fmla="*/ 581 h 614"/>
                  <a:gd name="T48" fmla="*/ 227 w 363"/>
                  <a:gd name="T49" fmla="*/ 590 h 614"/>
                  <a:gd name="T50" fmla="*/ 320 w 363"/>
                  <a:gd name="T51" fmla="*/ 600 h 614"/>
                  <a:gd name="T52" fmla="*/ 358 w 363"/>
                  <a:gd name="T53" fmla="*/ 614 h 614"/>
                  <a:gd name="T54" fmla="*/ 363 w 363"/>
                  <a:gd name="T55" fmla="*/ 581 h 614"/>
                  <a:gd name="T56" fmla="*/ 358 w 363"/>
                  <a:gd name="T57" fmla="*/ 556 h 614"/>
                  <a:gd name="T58" fmla="*/ 332 w 363"/>
                  <a:gd name="T59" fmla="*/ 526 h 614"/>
                  <a:gd name="T60" fmla="*/ 313 w 363"/>
                  <a:gd name="T61" fmla="*/ 472 h 614"/>
                  <a:gd name="T62" fmla="*/ 294 w 363"/>
                  <a:gd name="T63" fmla="*/ 427 h 614"/>
                  <a:gd name="T64" fmla="*/ 289 w 363"/>
                  <a:gd name="T65" fmla="*/ 412 h 614"/>
                  <a:gd name="T66" fmla="*/ 276 w 363"/>
                  <a:gd name="T67" fmla="*/ 378 h 614"/>
                  <a:gd name="T68" fmla="*/ 304 w 363"/>
                  <a:gd name="T69" fmla="*/ 338 h 614"/>
                  <a:gd name="T70" fmla="*/ 312 w 363"/>
                  <a:gd name="T71" fmla="*/ 318 h 614"/>
                  <a:gd name="T72" fmla="*/ 317 w 363"/>
                  <a:gd name="T73" fmla="*/ 243 h 614"/>
                  <a:gd name="T74" fmla="*/ 261 w 363"/>
                  <a:gd name="T75" fmla="*/ 174 h 614"/>
                  <a:gd name="T76" fmla="*/ 336 w 363"/>
                  <a:gd name="T77" fmla="*/ 165 h 614"/>
                  <a:gd name="T78" fmla="*/ 304 w 363"/>
                  <a:gd name="T79" fmla="*/ 91 h 614"/>
                  <a:gd name="T80" fmla="*/ 296 w 363"/>
                  <a:gd name="T81" fmla="*/ 52 h 614"/>
                  <a:gd name="T82" fmla="*/ 280 w 363"/>
                  <a:gd name="T83" fmla="*/ 1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3" h="614">
                    <a:moveTo>
                      <a:pt x="280" y="17"/>
                    </a:moveTo>
                    <a:cubicBezTo>
                      <a:pt x="276" y="12"/>
                      <a:pt x="275" y="0"/>
                      <a:pt x="275" y="0"/>
                    </a:cubicBezTo>
                    <a:cubicBezTo>
                      <a:pt x="259" y="2"/>
                      <a:pt x="259" y="2"/>
                      <a:pt x="259" y="2"/>
                    </a:cubicBezTo>
                    <a:cubicBezTo>
                      <a:pt x="260" y="11"/>
                      <a:pt x="261" y="40"/>
                      <a:pt x="263" y="43"/>
                    </a:cubicBezTo>
                    <a:cubicBezTo>
                      <a:pt x="265" y="46"/>
                      <a:pt x="284" y="35"/>
                      <a:pt x="285" y="46"/>
                    </a:cubicBezTo>
                    <a:cubicBezTo>
                      <a:pt x="286" y="57"/>
                      <a:pt x="282" y="70"/>
                      <a:pt x="282" y="70"/>
                    </a:cubicBezTo>
                    <a:cubicBezTo>
                      <a:pt x="282" y="70"/>
                      <a:pt x="290" y="79"/>
                      <a:pt x="280" y="88"/>
                    </a:cubicBezTo>
                    <a:cubicBezTo>
                      <a:pt x="270" y="97"/>
                      <a:pt x="256" y="100"/>
                      <a:pt x="256" y="100"/>
                    </a:cubicBezTo>
                    <a:cubicBezTo>
                      <a:pt x="256" y="100"/>
                      <a:pt x="248" y="117"/>
                      <a:pt x="247" y="120"/>
                    </a:cubicBezTo>
                    <a:cubicBezTo>
                      <a:pt x="246" y="123"/>
                      <a:pt x="236" y="136"/>
                      <a:pt x="236" y="136"/>
                    </a:cubicBezTo>
                    <a:cubicBezTo>
                      <a:pt x="234" y="155"/>
                      <a:pt x="234" y="155"/>
                      <a:pt x="234" y="155"/>
                    </a:cubicBezTo>
                    <a:cubicBezTo>
                      <a:pt x="227" y="159"/>
                      <a:pt x="227" y="159"/>
                      <a:pt x="227" y="159"/>
                    </a:cubicBezTo>
                    <a:cubicBezTo>
                      <a:pt x="227" y="159"/>
                      <a:pt x="229" y="180"/>
                      <a:pt x="224" y="189"/>
                    </a:cubicBezTo>
                    <a:cubicBezTo>
                      <a:pt x="219" y="198"/>
                      <a:pt x="209" y="191"/>
                      <a:pt x="207" y="198"/>
                    </a:cubicBezTo>
                    <a:cubicBezTo>
                      <a:pt x="205" y="205"/>
                      <a:pt x="210" y="223"/>
                      <a:pt x="205" y="233"/>
                    </a:cubicBezTo>
                    <a:cubicBezTo>
                      <a:pt x="200" y="243"/>
                      <a:pt x="181" y="250"/>
                      <a:pt x="181" y="250"/>
                    </a:cubicBezTo>
                    <a:cubicBezTo>
                      <a:pt x="173" y="282"/>
                      <a:pt x="173" y="282"/>
                      <a:pt x="173" y="282"/>
                    </a:cubicBezTo>
                    <a:cubicBezTo>
                      <a:pt x="157" y="302"/>
                      <a:pt x="157" y="302"/>
                      <a:pt x="157" y="302"/>
                    </a:cubicBezTo>
                    <a:cubicBezTo>
                      <a:pt x="157" y="302"/>
                      <a:pt x="161" y="316"/>
                      <a:pt x="156" y="322"/>
                    </a:cubicBezTo>
                    <a:cubicBezTo>
                      <a:pt x="151" y="328"/>
                      <a:pt x="140" y="337"/>
                      <a:pt x="140" y="337"/>
                    </a:cubicBezTo>
                    <a:cubicBezTo>
                      <a:pt x="140" y="337"/>
                      <a:pt x="140" y="358"/>
                      <a:pt x="128" y="358"/>
                    </a:cubicBezTo>
                    <a:cubicBezTo>
                      <a:pt x="116" y="358"/>
                      <a:pt x="119" y="342"/>
                      <a:pt x="119" y="342"/>
                    </a:cubicBezTo>
                    <a:cubicBezTo>
                      <a:pt x="119" y="342"/>
                      <a:pt x="105" y="318"/>
                      <a:pt x="98" y="318"/>
                    </a:cubicBezTo>
                    <a:cubicBezTo>
                      <a:pt x="91" y="318"/>
                      <a:pt x="104" y="332"/>
                      <a:pt x="95" y="334"/>
                    </a:cubicBezTo>
                    <a:cubicBezTo>
                      <a:pt x="86" y="336"/>
                      <a:pt x="78" y="323"/>
                      <a:pt x="72" y="328"/>
                    </a:cubicBezTo>
                    <a:cubicBezTo>
                      <a:pt x="66" y="333"/>
                      <a:pt x="56" y="353"/>
                      <a:pt x="56" y="353"/>
                    </a:cubicBezTo>
                    <a:cubicBezTo>
                      <a:pt x="13" y="390"/>
                      <a:pt x="13" y="390"/>
                      <a:pt x="13" y="390"/>
                    </a:cubicBezTo>
                    <a:cubicBezTo>
                      <a:pt x="13" y="390"/>
                      <a:pt x="15" y="422"/>
                      <a:pt x="13" y="428"/>
                    </a:cubicBezTo>
                    <a:cubicBezTo>
                      <a:pt x="11" y="434"/>
                      <a:pt x="4" y="449"/>
                      <a:pt x="4" y="449"/>
                    </a:cubicBezTo>
                    <a:cubicBezTo>
                      <a:pt x="4" y="449"/>
                      <a:pt x="4" y="449"/>
                      <a:pt x="4" y="449"/>
                    </a:cubicBezTo>
                    <a:cubicBezTo>
                      <a:pt x="0" y="458"/>
                      <a:pt x="0" y="458"/>
                      <a:pt x="0" y="458"/>
                    </a:cubicBezTo>
                    <a:cubicBezTo>
                      <a:pt x="18" y="455"/>
                      <a:pt x="18" y="455"/>
                      <a:pt x="18" y="455"/>
                    </a:cubicBezTo>
                    <a:cubicBezTo>
                      <a:pt x="18" y="455"/>
                      <a:pt x="17" y="477"/>
                      <a:pt x="27" y="486"/>
                    </a:cubicBezTo>
                    <a:cubicBezTo>
                      <a:pt x="37" y="495"/>
                      <a:pt x="44" y="497"/>
                      <a:pt x="44" y="497"/>
                    </a:cubicBezTo>
                    <a:cubicBezTo>
                      <a:pt x="58" y="484"/>
                      <a:pt x="58" y="484"/>
                      <a:pt x="58" y="484"/>
                    </a:cubicBezTo>
                    <a:cubicBezTo>
                      <a:pt x="45" y="504"/>
                      <a:pt x="45" y="504"/>
                      <a:pt x="45" y="504"/>
                    </a:cubicBezTo>
                    <a:cubicBezTo>
                      <a:pt x="57" y="522"/>
                      <a:pt x="57" y="522"/>
                      <a:pt x="57" y="522"/>
                    </a:cubicBezTo>
                    <a:cubicBezTo>
                      <a:pt x="70" y="527"/>
                      <a:pt x="70" y="527"/>
                      <a:pt x="70" y="527"/>
                    </a:cubicBezTo>
                    <a:cubicBezTo>
                      <a:pt x="68" y="557"/>
                      <a:pt x="68" y="557"/>
                      <a:pt x="68" y="557"/>
                    </a:cubicBezTo>
                    <a:cubicBezTo>
                      <a:pt x="61" y="559"/>
                      <a:pt x="61" y="559"/>
                      <a:pt x="61" y="559"/>
                    </a:cubicBezTo>
                    <a:cubicBezTo>
                      <a:pt x="62" y="580"/>
                      <a:pt x="62" y="580"/>
                      <a:pt x="62" y="580"/>
                    </a:cubicBezTo>
                    <a:cubicBezTo>
                      <a:pt x="68" y="586"/>
                      <a:pt x="68" y="586"/>
                      <a:pt x="68" y="586"/>
                    </a:cubicBezTo>
                    <a:cubicBezTo>
                      <a:pt x="132" y="586"/>
                      <a:pt x="132" y="586"/>
                      <a:pt x="132" y="586"/>
                    </a:cubicBezTo>
                    <a:cubicBezTo>
                      <a:pt x="144" y="576"/>
                      <a:pt x="144" y="576"/>
                      <a:pt x="144" y="576"/>
                    </a:cubicBezTo>
                    <a:cubicBezTo>
                      <a:pt x="154" y="585"/>
                      <a:pt x="154" y="585"/>
                      <a:pt x="154" y="585"/>
                    </a:cubicBezTo>
                    <a:cubicBezTo>
                      <a:pt x="175" y="585"/>
                      <a:pt x="175" y="585"/>
                      <a:pt x="175" y="585"/>
                    </a:cubicBezTo>
                    <a:cubicBezTo>
                      <a:pt x="175" y="585"/>
                      <a:pt x="180" y="577"/>
                      <a:pt x="184" y="577"/>
                    </a:cubicBezTo>
                    <a:cubicBezTo>
                      <a:pt x="188" y="577"/>
                      <a:pt x="195" y="581"/>
                      <a:pt x="195" y="581"/>
                    </a:cubicBezTo>
                    <a:cubicBezTo>
                      <a:pt x="227" y="580"/>
                      <a:pt x="227" y="580"/>
                      <a:pt x="227" y="580"/>
                    </a:cubicBezTo>
                    <a:cubicBezTo>
                      <a:pt x="227" y="590"/>
                      <a:pt x="227" y="590"/>
                      <a:pt x="227" y="590"/>
                    </a:cubicBezTo>
                    <a:cubicBezTo>
                      <a:pt x="227" y="590"/>
                      <a:pt x="282" y="587"/>
                      <a:pt x="287" y="587"/>
                    </a:cubicBezTo>
                    <a:cubicBezTo>
                      <a:pt x="292" y="587"/>
                      <a:pt x="320" y="600"/>
                      <a:pt x="320" y="600"/>
                    </a:cubicBezTo>
                    <a:cubicBezTo>
                      <a:pt x="340" y="599"/>
                      <a:pt x="340" y="599"/>
                      <a:pt x="340" y="599"/>
                    </a:cubicBezTo>
                    <a:cubicBezTo>
                      <a:pt x="358" y="614"/>
                      <a:pt x="358" y="614"/>
                      <a:pt x="358" y="614"/>
                    </a:cubicBezTo>
                    <a:cubicBezTo>
                      <a:pt x="359" y="587"/>
                      <a:pt x="359" y="587"/>
                      <a:pt x="359" y="587"/>
                    </a:cubicBezTo>
                    <a:cubicBezTo>
                      <a:pt x="363" y="581"/>
                      <a:pt x="363" y="581"/>
                      <a:pt x="363" y="581"/>
                    </a:cubicBezTo>
                    <a:cubicBezTo>
                      <a:pt x="358" y="575"/>
                      <a:pt x="358" y="575"/>
                      <a:pt x="358" y="575"/>
                    </a:cubicBezTo>
                    <a:cubicBezTo>
                      <a:pt x="358" y="556"/>
                      <a:pt x="358" y="556"/>
                      <a:pt x="358" y="556"/>
                    </a:cubicBezTo>
                    <a:cubicBezTo>
                      <a:pt x="354" y="542"/>
                      <a:pt x="354" y="542"/>
                      <a:pt x="354" y="542"/>
                    </a:cubicBezTo>
                    <a:cubicBezTo>
                      <a:pt x="354" y="542"/>
                      <a:pt x="342" y="534"/>
                      <a:pt x="332" y="526"/>
                    </a:cubicBezTo>
                    <a:cubicBezTo>
                      <a:pt x="322" y="518"/>
                      <a:pt x="311" y="495"/>
                      <a:pt x="311" y="495"/>
                    </a:cubicBezTo>
                    <a:cubicBezTo>
                      <a:pt x="311" y="495"/>
                      <a:pt x="315" y="475"/>
                      <a:pt x="313" y="472"/>
                    </a:cubicBezTo>
                    <a:cubicBezTo>
                      <a:pt x="311" y="469"/>
                      <a:pt x="294" y="458"/>
                      <a:pt x="294" y="458"/>
                    </a:cubicBezTo>
                    <a:cubicBezTo>
                      <a:pt x="294" y="427"/>
                      <a:pt x="294" y="427"/>
                      <a:pt x="294" y="427"/>
                    </a:cubicBezTo>
                    <a:cubicBezTo>
                      <a:pt x="282" y="420"/>
                      <a:pt x="282" y="420"/>
                      <a:pt x="282" y="420"/>
                    </a:cubicBezTo>
                    <a:cubicBezTo>
                      <a:pt x="289" y="412"/>
                      <a:pt x="289" y="412"/>
                      <a:pt x="289" y="412"/>
                    </a:cubicBezTo>
                    <a:cubicBezTo>
                      <a:pt x="290" y="387"/>
                      <a:pt x="290" y="387"/>
                      <a:pt x="290" y="387"/>
                    </a:cubicBezTo>
                    <a:cubicBezTo>
                      <a:pt x="290" y="387"/>
                      <a:pt x="275" y="386"/>
                      <a:pt x="276" y="378"/>
                    </a:cubicBezTo>
                    <a:cubicBezTo>
                      <a:pt x="277" y="370"/>
                      <a:pt x="299" y="363"/>
                      <a:pt x="299" y="363"/>
                    </a:cubicBezTo>
                    <a:cubicBezTo>
                      <a:pt x="304" y="338"/>
                      <a:pt x="304" y="338"/>
                      <a:pt x="304" y="338"/>
                    </a:cubicBezTo>
                    <a:cubicBezTo>
                      <a:pt x="310" y="338"/>
                      <a:pt x="310" y="338"/>
                      <a:pt x="310" y="338"/>
                    </a:cubicBezTo>
                    <a:cubicBezTo>
                      <a:pt x="310" y="338"/>
                      <a:pt x="311" y="326"/>
                      <a:pt x="312" y="318"/>
                    </a:cubicBezTo>
                    <a:cubicBezTo>
                      <a:pt x="313" y="310"/>
                      <a:pt x="331" y="300"/>
                      <a:pt x="331" y="300"/>
                    </a:cubicBezTo>
                    <a:cubicBezTo>
                      <a:pt x="331" y="300"/>
                      <a:pt x="326" y="253"/>
                      <a:pt x="317" y="243"/>
                    </a:cubicBezTo>
                    <a:cubicBezTo>
                      <a:pt x="308" y="233"/>
                      <a:pt x="287" y="224"/>
                      <a:pt x="279" y="216"/>
                    </a:cubicBezTo>
                    <a:cubicBezTo>
                      <a:pt x="271" y="208"/>
                      <a:pt x="256" y="187"/>
                      <a:pt x="261" y="174"/>
                    </a:cubicBezTo>
                    <a:cubicBezTo>
                      <a:pt x="266" y="161"/>
                      <a:pt x="306" y="168"/>
                      <a:pt x="314" y="167"/>
                    </a:cubicBezTo>
                    <a:cubicBezTo>
                      <a:pt x="322" y="166"/>
                      <a:pt x="336" y="165"/>
                      <a:pt x="336" y="165"/>
                    </a:cubicBezTo>
                    <a:cubicBezTo>
                      <a:pt x="336" y="165"/>
                      <a:pt x="315" y="147"/>
                      <a:pt x="310" y="133"/>
                    </a:cubicBezTo>
                    <a:cubicBezTo>
                      <a:pt x="305" y="119"/>
                      <a:pt x="304" y="91"/>
                      <a:pt x="304" y="91"/>
                    </a:cubicBezTo>
                    <a:cubicBezTo>
                      <a:pt x="304" y="91"/>
                      <a:pt x="310" y="81"/>
                      <a:pt x="310" y="70"/>
                    </a:cubicBezTo>
                    <a:cubicBezTo>
                      <a:pt x="310" y="59"/>
                      <a:pt x="296" y="52"/>
                      <a:pt x="296" y="52"/>
                    </a:cubicBezTo>
                    <a:cubicBezTo>
                      <a:pt x="300" y="25"/>
                      <a:pt x="300" y="25"/>
                      <a:pt x="300" y="25"/>
                    </a:cubicBezTo>
                    <a:cubicBezTo>
                      <a:pt x="300" y="25"/>
                      <a:pt x="284" y="22"/>
                      <a:pt x="280" y="17"/>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9" name="Morocco"/>
              <p:cNvSpPr>
                <a:spLocks/>
              </p:cNvSpPr>
              <p:nvPr/>
            </p:nvSpPr>
            <p:spPr bwMode="gray">
              <a:xfrm>
                <a:off x="5284361" y="3006135"/>
                <a:ext cx="315968" cy="244362"/>
              </a:xfrm>
              <a:custGeom>
                <a:avLst/>
                <a:gdLst>
                  <a:gd name="T0" fmla="*/ 547 w 565"/>
                  <a:gd name="T1" fmla="*/ 165 h 438"/>
                  <a:gd name="T2" fmla="*/ 550 w 565"/>
                  <a:gd name="T3" fmla="*/ 145 h 438"/>
                  <a:gd name="T4" fmla="*/ 536 w 565"/>
                  <a:gd name="T5" fmla="*/ 145 h 438"/>
                  <a:gd name="T6" fmla="*/ 543 w 565"/>
                  <a:gd name="T7" fmla="*/ 124 h 438"/>
                  <a:gd name="T8" fmla="*/ 537 w 565"/>
                  <a:gd name="T9" fmla="*/ 113 h 438"/>
                  <a:gd name="T10" fmla="*/ 540 w 565"/>
                  <a:gd name="T11" fmla="*/ 68 h 438"/>
                  <a:gd name="T12" fmla="*/ 532 w 565"/>
                  <a:gd name="T13" fmla="*/ 68 h 438"/>
                  <a:gd name="T14" fmla="*/ 536 w 565"/>
                  <a:gd name="T15" fmla="*/ 56 h 438"/>
                  <a:gd name="T16" fmla="*/ 521 w 565"/>
                  <a:gd name="T17" fmla="*/ 39 h 438"/>
                  <a:gd name="T18" fmla="*/ 487 w 565"/>
                  <a:gd name="T19" fmla="*/ 26 h 438"/>
                  <a:gd name="T20" fmla="*/ 470 w 565"/>
                  <a:gd name="T21" fmla="*/ 34 h 438"/>
                  <a:gd name="T22" fmla="*/ 439 w 565"/>
                  <a:gd name="T23" fmla="*/ 29 h 438"/>
                  <a:gd name="T24" fmla="*/ 408 w 565"/>
                  <a:gd name="T25" fmla="*/ 33 h 438"/>
                  <a:gd name="T26" fmla="*/ 374 w 565"/>
                  <a:gd name="T27" fmla="*/ 2 h 438"/>
                  <a:gd name="T28" fmla="*/ 354 w 565"/>
                  <a:gd name="T29" fmla="*/ 0 h 438"/>
                  <a:gd name="T30" fmla="*/ 337 w 565"/>
                  <a:gd name="T31" fmla="*/ 48 h 438"/>
                  <a:gd name="T32" fmla="*/ 300 w 565"/>
                  <a:gd name="T33" fmla="*/ 107 h 438"/>
                  <a:gd name="T34" fmla="*/ 267 w 565"/>
                  <a:gd name="T35" fmla="*/ 116 h 438"/>
                  <a:gd name="T36" fmla="*/ 251 w 565"/>
                  <a:gd name="T37" fmla="*/ 131 h 438"/>
                  <a:gd name="T38" fmla="*/ 239 w 565"/>
                  <a:gd name="T39" fmla="*/ 128 h 438"/>
                  <a:gd name="T40" fmla="*/ 222 w 565"/>
                  <a:gd name="T41" fmla="*/ 137 h 438"/>
                  <a:gd name="T42" fmla="*/ 211 w 565"/>
                  <a:gd name="T43" fmla="*/ 158 h 438"/>
                  <a:gd name="T44" fmla="*/ 191 w 565"/>
                  <a:gd name="T45" fmla="*/ 174 h 438"/>
                  <a:gd name="T46" fmla="*/ 188 w 565"/>
                  <a:gd name="T47" fmla="*/ 199 h 438"/>
                  <a:gd name="T48" fmla="*/ 165 w 565"/>
                  <a:gd name="T49" fmla="*/ 244 h 438"/>
                  <a:gd name="T50" fmla="*/ 166 w 565"/>
                  <a:gd name="T51" fmla="*/ 269 h 438"/>
                  <a:gd name="T52" fmla="*/ 158 w 565"/>
                  <a:gd name="T53" fmla="*/ 276 h 438"/>
                  <a:gd name="T54" fmla="*/ 170 w 565"/>
                  <a:gd name="T55" fmla="*/ 292 h 438"/>
                  <a:gd name="T56" fmla="*/ 169 w 565"/>
                  <a:gd name="T57" fmla="*/ 316 h 438"/>
                  <a:gd name="T58" fmla="*/ 154 w 565"/>
                  <a:gd name="T59" fmla="*/ 321 h 438"/>
                  <a:gd name="T60" fmla="*/ 130 w 565"/>
                  <a:gd name="T61" fmla="*/ 359 h 438"/>
                  <a:gd name="T62" fmla="*/ 101 w 565"/>
                  <a:gd name="T63" fmla="*/ 376 h 438"/>
                  <a:gd name="T64" fmla="*/ 80 w 565"/>
                  <a:gd name="T65" fmla="*/ 404 h 438"/>
                  <a:gd name="T66" fmla="*/ 32 w 565"/>
                  <a:gd name="T67" fmla="*/ 421 h 438"/>
                  <a:gd name="T68" fmla="*/ 9 w 565"/>
                  <a:gd name="T69" fmla="*/ 423 h 438"/>
                  <a:gd name="T70" fmla="*/ 0 w 565"/>
                  <a:gd name="T71" fmla="*/ 438 h 438"/>
                  <a:gd name="T72" fmla="*/ 207 w 565"/>
                  <a:gd name="T73" fmla="*/ 438 h 438"/>
                  <a:gd name="T74" fmla="*/ 209 w 565"/>
                  <a:gd name="T75" fmla="*/ 399 h 438"/>
                  <a:gd name="T76" fmla="*/ 212 w 565"/>
                  <a:gd name="T77" fmla="*/ 381 h 438"/>
                  <a:gd name="T78" fmla="*/ 232 w 565"/>
                  <a:gd name="T79" fmla="*/ 369 h 438"/>
                  <a:gd name="T80" fmla="*/ 253 w 565"/>
                  <a:gd name="T81" fmla="*/ 344 h 438"/>
                  <a:gd name="T82" fmla="*/ 265 w 565"/>
                  <a:gd name="T83" fmla="*/ 345 h 438"/>
                  <a:gd name="T84" fmla="*/ 283 w 565"/>
                  <a:gd name="T85" fmla="*/ 331 h 438"/>
                  <a:gd name="T86" fmla="*/ 302 w 565"/>
                  <a:gd name="T87" fmla="*/ 339 h 438"/>
                  <a:gd name="T88" fmla="*/ 308 w 565"/>
                  <a:gd name="T89" fmla="*/ 326 h 438"/>
                  <a:gd name="T90" fmla="*/ 326 w 565"/>
                  <a:gd name="T91" fmla="*/ 325 h 438"/>
                  <a:gd name="T92" fmla="*/ 327 w 565"/>
                  <a:gd name="T93" fmla="*/ 317 h 438"/>
                  <a:gd name="T94" fmla="*/ 361 w 565"/>
                  <a:gd name="T95" fmla="*/ 318 h 438"/>
                  <a:gd name="T96" fmla="*/ 384 w 565"/>
                  <a:gd name="T97" fmla="*/ 284 h 438"/>
                  <a:gd name="T98" fmla="*/ 414 w 565"/>
                  <a:gd name="T99" fmla="*/ 283 h 438"/>
                  <a:gd name="T100" fmla="*/ 432 w 565"/>
                  <a:gd name="T101" fmla="*/ 264 h 438"/>
                  <a:gd name="T102" fmla="*/ 449 w 565"/>
                  <a:gd name="T103" fmla="*/ 257 h 438"/>
                  <a:gd name="T104" fmla="*/ 439 w 565"/>
                  <a:gd name="T105" fmla="*/ 245 h 438"/>
                  <a:gd name="T106" fmla="*/ 438 w 565"/>
                  <a:gd name="T107" fmla="*/ 221 h 438"/>
                  <a:gd name="T108" fmla="*/ 475 w 565"/>
                  <a:gd name="T109" fmla="*/ 215 h 438"/>
                  <a:gd name="T110" fmla="*/ 480 w 565"/>
                  <a:gd name="T111" fmla="*/ 200 h 438"/>
                  <a:gd name="T112" fmla="*/ 493 w 565"/>
                  <a:gd name="T113" fmla="*/ 202 h 438"/>
                  <a:gd name="T114" fmla="*/ 501 w 565"/>
                  <a:gd name="T115" fmla="*/ 195 h 438"/>
                  <a:gd name="T116" fmla="*/ 515 w 565"/>
                  <a:gd name="T117" fmla="*/ 201 h 438"/>
                  <a:gd name="T118" fmla="*/ 553 w 565"/>
                  <a:gd name="T119" fmla="*/ 196 h 438"/>
                  <a:gd name="T120" fmla="*/ 554 w 565"/>
                  <a:gd name="T121" fmla="*/ 186 h 438"/>
                  <a:gd name="T122" fmla="*/ 565 w 565"/>
                  <a:gd name="T123" fmla="*/ 177 h 438"/>
                  <a:gd name="T124" fmla="*/ 547 w 565"/>
                  <a:gd name="T125" fmla="*/ 16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5" h="438">
                    <a:moveTo>
                      <a:pt x="547" y="165"/>
                    </a:moveTo>
                    <a:cubicBezTo>
                      <a:pt x="550" y="145"/>
                      <a:pt x="550" y="145"/>
                      <a:pt x="550" y="145"/>
                    </a:cubicBezTo>
                    <a:cubicBezTo>
                      <a:pt x="536" y="145"/>
                      <a:pt x="536" y="145"/>
                      <a:pt x="536" y="145"/>
                    </a:cubicBezTo>
                    <a:cubicBezTo>
                      <a:pt x="543" y="124"/>
                      <a:pt x="543" y="124"/>
                      <a:pt x="543" y="124"/>
                    </a:cubicBezTo>
                    <a:cubicBezTo>
                      <a:pt x="537" y="113"/>
                      <a:pt x="537" y="113"/>
                      <a:pt x="537" y="113"/>
                    </a:cubicBezTo>
                    <a:cubicBezTo>
                      <a:pt x="540" y="68"/>
                      <a:pt x="540" y="68"/>
                      <a:pt x="540" y="68"/>
                    </a:cubicBezTo>
                    <a:cubicBezTo>
                      <a:pt x="532" y="68"/>
                      <a:pt x="532" y="68"/>
                      <a:pt x="532" y="68"/>
                    </a:cubicBezTo>
                    <a:cubicBezTo>
                      <a:pt x="532" y="68"/>
                      <a:pt x="536" y="57"/>
                      <a:pt x="536" y="56"/>
                    </a:cubicBezTo>
                    <a:cubicBezTo>
                      <a:pt x="526" y="52"/>
                      <a:pt x="522" y="43"/>
                      <a:pt x="521" y="39"/>
                    </a:cubicBezTo>
                    <a:cubicBezTo>
                      <a:pt x="508" y="36"/>
                      <a:pt x="496" y="26"/>
                      <a:pt x="487" y="26"/>
                    </a:cubicBezTo>
                    <a:cubicBezTo>
                      <a:pt x="477" y="26"/>
                      <a:pt x="470" y="34"/>
                      <a:pt x="470" y="34"/>
                    </a:cubicBezTo>
                    <a:cubicBezTo>
                      <a:pt x="470" y="34"/>
                      <a:pt x="447" y="29"/>
                      <a:pt x="439" y="29"/>
                    </a:cubicBezTo>
                    <a:cubicBezTo>
                      <a:pt x="431" y="29"/>
                      <a:pt x="423" y="38"/>
                      <a:pt x="408" y="33"/>
                    </a:cubicBezTo>
                    <a:cubicBezTo>
                      <a:pt x="393" y="28"/>
                      <a:pt x="378" y="4"/>
                      <a:pt x="374" y="2"/>
                    </a:cubicBezTo>
                    <a:cubicBezTo>
                      <a:pt x="370" y="0"/>
                      <a:pt x="354" y="0"/>
                      <a:pt x="354" y="0"/>
                    </a:cubicBezTo>
                    <a:cubicBezTo>
                      <a:pt x="354" y="0"/>
                      <a:pt x="343" y="35"/>
                      <a:pt x="337" y="48"/>
                    </a:cubicBezTo>
                    <a:cubicBezTo>
                      <a:pt x="331" y="61"/>
                      <a:pt x="312" y="98"/>
                      <a:pt x="300" y="107"/>
                    </a:cubicBezTo>
                    <a:cubicBezTo>
                      <a:pt x="288" y="116"/>
                      <a:pt x="272" y="112"/>
                      <a:pt x="267" y="116"/>
                    </a:cubicBezTo>
                    <a:cubicBezTo>
                      <a:pt x="262" y="120"/>
                      <a:pt x="251" y="131"/>
                      <a:pt x="251" y="131"/>
                    </a:cubicBezTo>
                    <a:cubicBezTo>
                      <a:pt x="239" y="128"/>
                      <a:pt x="239" y="128"/>
                      <a:pt x="239" y="128"/>
                    </a:cubicBezTo>
                    <a:cubicBezTo>
                      <a:pt x="222" y="137"/>
                      <a:pt x="222" y="137"/>
                      <a:pt x="222" y="137"/>
                    </a:cubicBezTo>
                    <a:cubicBezTo>
                      <a:pt x="222" y="137"/>
                      <a:pt x="217" y="150"/>
                      <a:pt x="211" y="158"/>
                    </a:cubicBezTo>
                    <a:cubicBezTo>
                      <a:pt x="211" y="158"/>
                      <a:pt x="191" y="170"/>
                      <a:pt x="191" y="174"/>
                    </a:cubicBezTo>
                    <a:cubicBezTo>
                      <a:pt x="191" y="178"/>
                      <a:pt x="195" y="192"/>
                      <a:pt x="188" y="199"/>
                    </a:cubicBezTo>
                    <a:cubicBezTo>
                      <a:pt x="181" y="206"/>
                      <a:pt x="164" y="230"/>
                      <a:pt x="165" y="244"/>
                    </a:cubicBezTo>
                    <a:cubicBezTo>
                      <a:pt x="166" y="258"/>
                      <a:pt x="166" y="269"/>
                      <a:pt x="166" y="269"/>
                    </a:cubicBezTo>
                    <a:cubicBezTo>
                      <a:pt x="166" y="269"/>
                      <a:pt x="158" y="273"/>
                      <a:pt x="158" y="276"/>
                    </a:cubicBezTo>
                    <a:cubicBezTo>
                      <a:pt x="158" y="279"/>
                      <a:pt x="173" y="277"/>
                      <a:pt x="170" y="292"/>
                    </a:cubicBezTo>
                    <a:cubicBezTo>
                      <a:pt x="167" y="307"/>
                      <a:pt x="169" y="316"/>
                      <a:pt x="169" y="316"/>
                    </a:cubicBezTo>
                    <a:cubicBezTo>
                      <a:pt x="169" y="316"/>
                      <a:pt x="163" y="310"/>
                      <a:pt x="154" y="321"/>
                    </a:cubicBezTo>
                    <a:cubicBezTo>
                      <a:pt x="145" y="332"/>
                      <a:pt x="138" y="348"/>
                      <a:pt x="130" y="359"/>
                    </a:cubicBezTo>
                    <a:cubicBezTo>
                      <a:pt x="122" y="370"/>
                      <a:pt x="108" y="366"/>
                      <a:pt x="101" y="376"/>
                    </a:cubicBezTo>
                    <a:cubicBezTo>
                      <a:pt x="94" y="386"/>
                      <a:pt x="86" y="398"/>
                      <a:pt x="80" y="404"/>
                    </a:cubicBezTo>
                    <a:cubicBezTo>
                      <a:pt x="74" y="410"/>
                      <a:pt x="36" y="420"/>
                      <a:pt x="32" y="421"/>
                    </a:cubicBezTo>
                    <a:cubicBezTo>
                      <a:pt x="28" y="422"/>
                      <a:pt x="9" y="423"/>
                      <a:pt x="9" y="423"/>
                    </a:cubicBezTo>
                    <a:cubicBezTo>
                      <a:pt x="9" y="423"/>
                      <a:pt x="4" y="429"/>
                      <a:pt x="0" y="438"/>
                    </a:cubicBezTo>
                    <a:cubicBezTo>
                      <a:pt x="207" y="438"/>
                      <a:pt x="207" y="438"/>
                      <a:pt x="207" y="438"/>
                    </a:cubicBezTo>
                    <a:cubicBezTo>
                      <a:pt x="209" y="399"/>
                      <a:pt x="209" y="399"/>
                      <a:pt x="209" y="399"/>
                    </a:cubicBezTo>
                    <a:cubicBezTo>
                      <a:pt x="212" y="381"/>
                      <a:pt x="212" y="381"/>
                      <a:pt x="212" y="381"/>
                    </a:cubicBezTo>
                    <a:cubicBezTo>
                      <a:pt x="212" y="381"/>
                      <a:pt x="225" y="374"/>
                      <a:pt x="232" y="369"/>
                    </a:cubicBezTo>
                    <a:cubicBezTo>
                      <a:pt x="239" y="364"/>
                      <a:pt x="253" y="344"/>
                      <a:pt x="253" y="344"/>
                    </a:cubicBezTo>
                    <a:cubicBezTo>
                      <a:pt x="265" y="345"/>
                      <a:pt x="265" y="345"/>
                      <a:pt x="265" y="345"/>
                    </a:cubicBezTo>
                    <a:cubicBezTo>
                      <a:pt x="283" y="331"/>
                      <a:pt x="283" y="331"/>
                      <a:pt x="283" y="331"/>
                    </a:cubicBezTo>
                    <a:cubicBezTo>
                      <a:pt x="283" y="331"/>
                      <a:pt x="296" y="340"/>
                      <a:pt x="302" y="339"/>
                    </a:cubicBezTo>
                    <a:cubicBezTo>
                      <a:pt x="308" y="338"/>
                      <a:pt x="308" y="326"/>
                      <a:pt x="308" y="326"/>
                    </a:cubicBezTo>
                    <a:cubicBezTo>
                      <a:pt x="326" y="325"/>
                      <a:pt x="326" y="325"/>
                      <a:pt x="326" y="325"/>
                    </a:cubicBezTo>
                    <a:cubicBezTo>
                      <a:pt x="327" y="317"/>
                      <a:pt x="327" y="317"/>
                      <a:pt x="327" y="317"/>
                    </a:cubicBezTo>
                    <a:cubicBezTo>
                      <a:pt x="327" y="317"/>
                      <a:pt x="353" y="321"/>
                      <a:pt x="361" y="318"/>
                    </a:cubicBezTo>
                    <a:cubicBezTo>
                      <a:pt x="369" y="315"/>
                      <a:pt x="384" y="284"/>
                      <a:pt x="384" y="284"/>
                    </a:cubicBezTo>
                    <a:cubicBezTo>
                      <a:pt x="384" y="284"/>
                      <a:pt x="408" y="283"/>
                      <a:pt x="414" y="283"/>
                    </a:cubicBezTo>
                    <a:cubicBezTo>
                      <a:pt x="420" y="283"/>
                      <a:pt x="432" y="264"/>
                      <a:pt x="432" y="264"/>
                    </a:cubicBezTo>
                    <a:cubicBezTo>
                      <a:pt x="449" y="257"/>
                      <a:pt x="449" y="257"/>
                      <a:pt x="449" y="257"/>
                    </a:cubicBezTo>
                    <a:cubicBezTo>
                      <a:pt x="439" y="245"/>
                      <a:pt x="439" y="245"/>
                      <a:pt x="439" y="245"/>
                    </a:cubicBezTo>
                    <a:cubicBezTo>
                      <a:pt x="439" y="245"/>
                      <a:pt x="430" y="228"/>
                      <a:pt x="438" y="221"/>
                    </a:cubicBezTo>
                    <a:cubicBezTo>
                      <a:pt x="446" y="214"/>
                      <a:pt x="468" y="220"/>
                      <a:pt x="475" y="215"/>
                    </a:cubicBezTo>
                    <a:cubicBezTo>
                      <a:pt x="482" y="210"/>
                      <a:pt x="475" y="203"/>
                      <a:pt x="480" y="200"/>
                    </a:cubicBezTo>
                    <a:cubicBezTo>
                      <a:pt x="485" y="197"/>
                      <a:pt x="493" y="202"/>
                      <a:pt x="493" y="202"/>
                    </a:cubicBezTo>
                    <a:cubicBezTo>
                      <a:pt x="493" y="202"/>
                      <a:pt x="497" y="195"/>
                      <a:pt x="501" y="195"/>
                    </a:cubicBezTo>
                    <a:cubicBezTo>
                      <a:pt x="505" y="195"/>
                      <a:pt x="515" y="201"/>
                      <a:pt x="515" y="201"/>
                    </a:cubicBezTo>
                    <a:cubicBezTo>
                      <a:pt x="553" y="196"/>
                      <a:pt x="553" y="196"/>
                      <a:pt x="553" y="196"/>
                    </a:cubicBezTo>
                    <a:cubicBezTo>
                      <a:pt x="553" y="196"/>
                      <a:pt x="552" y="189"/>
                      <a:pt x="554" y="186"/>
                    </a:cubicBezTo>
                    <a:cubicBezTo>
                      <a:pt x="556" y="183"/>
                      <a:pt x="565" y="177"/>
                      <a:pt x="565" y="177"/>
                    </a:cubicBezTo>
                    <a:lnTo>
                      <a:pt x="547" y="165"/>
                    </a:ln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0" name="Tunisia"/>
              <p:cNvSpPr>
                <a:spLocks/>
              </p:cNvSpPr>
              <p:nvPr/>
            </p:nvSpPr>
            <p:spPr bwMode="gray">
              <a:xfrm>
                <a:off x="5817854" y="2956945"/>
                <a:ext cx="104793" cy="217387"/>
              </a:xfrm>
              <a:custGeom>
                <a:avLst/>
                <a:gdLst>
                  <a:gd name="T0" fmla="*/ 25 w 187"/>
                  <a:gd name="T1" fmla="*/ 48 h 387"/>
                  <a:gd name="T2" fmla="*/ 38 w 187"/>
                  <a:gd name="T3" fmla="*/ 52 h 387"/>
                  <a:gd name="T4" fmla="*/ 33 w 187"/>
                  <a:gd name="T5" fmla="*/ 90 h 387"/>
                  <a:gd name="T6" fmla="*/ 38 w 187"/>
                  <a:gd name="T7" fmla="*/ 119 h 387"/>
                  <a:gd name="T8" fmla="*/ 30 w 187"/>
                  <a:gd name="T9" fmla="*/ 151 h 387"/>
                  <a:gd name="T10" fmla="*/ 16 w 187"/>
                  <a:gd name="T11" fmla="*/ 162 h 387"/>
                  <a:gd name="T12" fmla="*/ 0 w 187"/>
                  <a:gd name="T13" fmla="*/ 185 h 387"/>
                  <a:gd name="T14" fmla="*/ 0 w 187"/>
                  <a:gd name="T15" fmla="*/ 208 h 387"/>
                  <a:gd name="T16" fmla="*/ 7 w 187"/>
                  <a:gd name="T17" fmla="*/ 208 h 387"/>
                  <a:gd name="T18" fmla="*/ 7 w 187"/>
                  <a:gd name="T19" fmla="*/ 227 h 387"/>
                  <a:gd name="T20" fmla="*/ 34 w 187"/>
                  <a:gd name="T21" fmla="*/ 240 h 387"/>
                  <a:gd name="T22" fmla="*/ 35 w 187"/>
                  <a:gd name="T23" fmla="*/ 266 h 387"/>
                  <a:gd name="T24" fmla="*/ 67 w 187"/>
                  <a:gd name="T25" fmla="*/ 291 h 387"/>
                  <a:gd name="T26" fmla="*/ 88 w 187"/>
                  <a:gd name="T27" fmla="*/ 387 h 387"/>
                  <a:gd name="T28" fmla="*/ 104 w 187"/>
                  <a:gd name="T29" fmla="*/ 381 h 387"/>
                  <a:gd name="T30" fmla="*/ 123 w 187"/>
                  <a:gd name="T31" fmla="*/ 355 h 387"/>
                  <a:gd name="T32" fmla="*/ 114 w 187"/>
                  <a:gd name="T33" fmla="*/ 317 h 387"/>
                  <a:gd name="T34" fmla="*/ 129 w 187"/>
                  <a:gd name="T35" fmla="*/ 306 h 387"/>
                  <a:gd name="T36" fmla="*/ 148 w 187"/>
                  <a:gd name="T37" fmla="*/ 283 h 387"/>
                  <a:gd name="T38" fmla="*/ 183 w 187"/>
                  <a:gd name="T39" fmla="*/ 265 h 387"/>
                  <a:gd name="T40" fmla="*/ 172 w 187"/>
                  <a:gd name="T41" fmla="*/ 255 h 387"/>
                  <a:gd name="T42" fmla="*/ 175 w 187"/>
                  <a:gd name="T43" fmla="*/ 228 h 387"/>
                  <a:gd name="T44" fmla="*/ 167 w 187"/>
                  <a:gd name="T45" fmla="*/ 226 h 387"/>
                  <a:gd name="T46" fmla="*/ 160 w 187"/>
                  <a:gd name="T47" fmla="*/ 207 h 387"/>
                  <a:gd name="T48" fmla="*/ 150 w 187"/>
                  <a:gd name="T49" fmla="*/ 201 h 387"/>
                  <a:gd name="T50" fmla="*/ 148 w 187"/>
                  <a:gd name="T51" fmla="*/ 212 h 387"/>
                  <a:gd name="T52" fmla="*/ 142 w 187"/>
                  <a:gd name="T53" fmla="*/ 203 h 387"/>
                  <a:gd name="T54" fmla="*/ 111 w 187"/>
                  <a:gd name="T55" fmla="*/ 183 h 387"/>
                  <a:gd name="T56" fmla="*/ 132 w 187"/>
                  <a:gd name="T57" fmla="*/ 154 h 387"/>
                  <a:gd name="T58" fmla="*/ 156 w 187"/>
                  <a:gd name="T59" fmla="*/ 102 h 387"/>
                  <a:gd name="T60" fmla="*/ 132 w 187"/>
                  <a:gd name="T61" fmla="*/ 73 h 387"/>
                  <a:gd name="T62" fmla="*/ 145 w 187"/>
                  <a:gd name="T63" fmla="*/ 50 h 387"/>
                  <a:gd name="T64" fmla="*/ 156 w 187"/>
                  <a:gd name="T65" fmla="*/ 18 h 387"/>
                  <a:gd name="T66" fmla="*/ 125 w 187"/>
                  <a:gd name="T67" fmla="*/ 45 h 387"/>
                  <a:gd name="T68" fmla="*/ 108 w 187"/>
                  <a:gd name="T69" fmla="*/ 33 h 387"/>
                  <a:gd name="T70" fmla="*/ 110 w 187"/>
                  <a:gd name="T71" fmla="*/ 8 h 387"/>
                  <a:gd name="T72" fmla="*/ 60 w 187"/>
                  <a:gd name="T73" fmla="*/ 23 h 387"/>
                  <a:gd name="T74" fmla="*/ 53 w 187"/>
                  <a:gd name="T75" fmla="*/ 25 h 387"/>
                  <a:gd name="T76" fmla="*/ 53 w 187"/>
                  <a:gd name="T77" fmla="*/ 35 h 387"/>
                  <a:gd name="T78" fmla="*/ 25 w 187"/>
                  <a:gd name="T79" fmla="*/ 4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 h="387">
                    <a:moveTo>
                      <a:pt x="25" y="48"/>
                    </a:moveTo>
                    <a:cubicBezTo>
                      <a:pt x="38" y="52"/>
                      <a:pt x="38" y="52"/>
                      <a:pt x="38" y="52"/>
                    </a:cubicBezTo>
                    <a:cubicBezTo>
                      <a:pt x="38" y="52"/>
                      <a:pt x="29" y="83"/>
                      <a:pt x="33" y="90"/>
                    </a:cubicBezTo>
                    <a:cubicBezTo>
                      <a:pt x="37" y="97"/>
                      <a:pt x="39" y="109"/>
                      <a:pt x="38" y="119"/>
                    </a:cubicBezTo>
                    <a:cubicBezTo>
                      <a:pt x="37" y="129"/>
                      <a:pt x="30" y="151"/>
                      <a:pt x="30" y="151"/>
                    </a:cubicBezTo>
                    <a:cubicBezTo>
                      <a:pt x="16" y="162"/>
                      <a:pt x="16" y="162"/>
                      <a:pt x="16" y="162"/>
                    </a:cubicBezTo>
                    <a:cubicBezTo>
                      <a:pt x="16" y="162"/>
                      <a:pt x="0" y="175"/>
                      <a:pt x="0" y="185"/>
                    </a:cubicBezTo>
                    <a:cubicBezTo>
                      <a:pt x="0" y="195"/>
                      <a:pt x="0" y="208"/>
                      <a:pt x="0" y="208"/>
                    </a:cubicBezTo>
                    <a:cubicBezTo>
                      <a:pt x="7" y="208"/>
                      <a:pt x="7" y="208"/>
                      <a:pt x="7" y="208"/>
                    </a:cubicBezTo>
                    <a:cubicBezTo>
                      <a:pt x="7" y="227"/>
                      <a:pt x="7" y="227"/>
                      <a:pt x="7" y="227"/>
                    </a:cubicBezTo>
                    <a:cubicBezTo>
                      <a:pt x="7" y="227"/>
                      <a:pt x="33" y="232"/>
                      <a:pt x="34" y="240"/>
                    </a:cubicBezTo>
                    <a:cubicBezTo>
                      <a:pt x="35" y="248"/>
                      <a:pt x="35" y="266"/>
                      <a:pt x="35" y="266"/>
                    </a:cubicBezTo>
                    <a:cubicBezTo>
                      <a:pt x="35" y="266"/>
                      <a:pt x="67" y="278"/>
                      <a:pt x="67" y="291"/>
                    </a:cubicBezTo>
                    <a:cubicBezTo>
                      <a:pt x="67" y="302"/>
                      <a:pt x="82" y="364"/>
                      <a:pt x="88" y="387"/>
                    </a:cubicBezTo>
                    <a:cubicBezTo>
                      <a:pt x="95" y="384"/>
                      <a:pt x="104" y="381"/>
                      <a:pt x="104" y="381"/>
                    </a:cubicBezTo>
                    <a:cubicBezTo>
                      <a:pt x="104" y="381"/>
                      <a:pt x="124" y="367"/>
                      <a:pt x="123" y="355"/>
                    </a:cubicBezTo>
                    <a:cubicBezTo>
                      <a:pt x="122" y="343"/>
                      <a:pt x="112" y="323"/>
                      <a:pt x="114" y="317"/>
                    </a:cubicBezTo>
                    <a:cubicBezTo>
                      <a:pt x="116" y="311"/>
                      <a:pt x="129" y="306"/>
                      <a:pt x="129" y="306"/>
                    </a:cubicBezTo>
                    <a:cubicBezTo>
                      <a:pt x="129" y="306"/>
                      <a:pt x="142" y="289"/>
                      <a:pt x="148" y="283"/>
                    </a:cubicBezTo>
                    <a:cubicBezTo>
                      <a:pt x="154" y="277"/>
                      <a:pt x="179" y="273"/>
                      <a:pt x="183" y="265"/>
                    </a:cubicBezTo>
                    <a:cubicBezTo>
                      <a:pt x="187" y="257"/>
                      <a:pt x="172" y="255"/>
                      <a:pt x="172" y="255"/>
                    </a:cubicBezTo>
                    <a:cubicBezTo>
                      <a:pt x="175" y="228"/>
                      <a:pt x="175" y="228"/>
                      <a:pt x="175" y="228"/>
                    </a:cubicBezTo>
                    <a:cubicBezTo>
                      <a:pt x="170" y="227"/>
                      <a:pt x="167" y="226"/>
                      <a:pt x="167" y="226"/>
                    </a:cubicBezTo>
                    <a:cubicBezTo>
                      <a:pt x="160" y="207"/>
                      <a:pt x="160" y="207"/>
                      <a:pt x="160" y="207"/>
                    </a:cubicBezTo>
                    <a:cubicBezTo>
                      <a:pt x="150" y="201"/>
                      <a:pt x="150" y="201"/>
                      <a:pt x="150" y="201"/>
                    </a:cubicBezTo>
                    <a:cubicBezTo>
                      <a:pt x="148" y="212"/>
                      <a:pt x="148" y="212"/>
                      <a:pt x="148" y="212"/>
                    </a:cubicBezTo>
                    <a:cubicBezTo>
                      <a:pt x="142" y="203"/>
                      <a:pt x="142" y="203"/>
                      <a:pt x="142" y="203"/>
                    </a:cubicBezTo>
                    <a:cubicBezTo>
                      <a:pt x="142" y="203"/>
                      <a:pt x="111" y="202"/>
                      <a:pt x="111" y="183"/>
                    </a:cubicBezTo>
                    <a:cubicBezTo>
                      <a:pt x="111" y="164"/>
                      <a:pt x="109" y="174"/>
                      <a:pt x="132" y="154"/>
                    </a:cubicBezTo>
                    <a:cubicBezTo>
                      <a:pt x="155" y="134"/>
                      <a:pt x="169" y="118"/>
                      <a:pt x="156" y="102"/>
                    </a:cubicBezTo>
                    <a:cubicBezTo>
                      <a:pt x="143" y="86"/>
                      <a:pt x="128" y="89"/>
                      <a:pt x="132" y="73"/>
                    </a:cubicBezTo>
                    <a:cubicBezTo>
                      <a:pt x="136" y="57"/>
                      <a:pt x="135" y="59"/>
                      <a:pt x="145" y="50"/>
                    </a:cubicBezTo>
                    <a:cubicBezTo>
                      <a:pt x="155" y="41"/>
                      <a:pt x="163" y="19"/>
                      <a:pt x="156" y="18"/>
                    </a:cubicBezTo>
                    <a:cubicBezTo>
                      <a:pt x="149" y="17"/>
                      <a:pt x="130" y="43"/>
                      <a:pt x="125" y="45"/>
                    </a:cubicBezTo>
                    <a:cubicBezTo>
                      <a:pt x="120" y="47"/>
                      <a:pt x="108" y="33"/>
                      <a:pt x="108" y="33"/>
                    </a:cubicBezTo>
                    <a:cubicBezTo>
                      <a:pt x="108" y="33"/>
                      <a:pt x="127" y="16"/>
                      <a:pt x="110" y="8"/>
                    </a:cubicBezTo>
                    <a:cubicBezTo>
                      <a:pt x="93" y="0"/>
                      <a:pt x="66" y="19"/>
                      <a:pt x="60" y="23"/>
                    </a:cubicBezTo>
                    <a:cubicBezTo>
                      <a:pt x="58" y="24"/>
                      <a:pt x="56" y="25"/>
                      <a:pt x="53" y="25"/>
                    </a:cubicBezTo>
                    <a:cubicBezTo>
                      <a:pt x="53" y="35"/>
                      <a:pt x="53" y="35"/>
                      <a:pt x="53" y="35"/>
                    </a:cubicBezTo>
                    <a:lnTo>
                      <a:pt x="25" y="48"/>
                    </a:ln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1" name="Ghana"/>
              <p:cNvSpPr>
                <a:spLocks/>
              </p:cNvSpPr>
              <p:nvPr/>
            </p:nvSpPr>
            <p:spPr bwMode="gray">
              <a:xfrm>
                <a:off x="5527291" y="3748740"/>
                <a:ext cx="119083" cy="195173"/>
              </a:xfrm>
              <a:custGeom>
                <a:avLst/>
                <a:gdLst>
                  <a:gd name="T0" fmla="*/ 185 w 213"/>
                  <a:gd name="T1" fmla="*/ 228 h 349"/>
                  <a:gd name="T2" fmla="*/ 190 w 213"/>
                  <a:gd name="T3" fmla="*/ 205 h 349"/>
                  <a:gd name="T4" fmla="*/ 182 w 213"/>
                  <a:gd name="T5" fmla="*/ 198 h 349"/>
                  <a:gd name="T6" fmla="*/ 185 w 213"/>
                  <a:gd name="T7" fmla="*/ 186 h 349"/>
                  <a:gd name="T8" fmla="*/ 187 w 213"/>
                  <a:gd name="T9" fmla="*/ 157 h 349"/>
                  <a:gd name="T10" fmla="*/ 191 w 213"/>
                  <a:gd name="T11" fmla="*/ 148 h 349"/>
                  <a:gd name="T12" fmla="*/ 173 w 213"/>
                  <a:gd name="T13" fmla="*/ 134 h 349"/>
                  <a:gd name="T14" fmla="*/ 185 w 213"/>
                  <a:gd name="T15" fmla="*/ 123 h 349"/>
                  <a:gd name="T16" fmla="*/ 178 w 213"/>
                  <a:gd name="T17" fmla="*/ 113 h 349"/>
                  <a:gd name="T18" fmla="*/ 182 w 213"/>
                  <a:gd name="T19" fmla="*/ 88 h 349"/>
                  <a:gd name="T20" fmla="*/ 166 w 213"/>
                  <a:gd name="T21" fmla="*/ 91 h 349"/>
                  <a:gd name="T22" fmla="*/ 174 w 213"/>
                  <a:gd name="T23" fmla="*/ 42 h 349"/>
                  <a:gd name="T24" fmla="*/ 152 w 213"/>
                  <a:gd name="T25" fmla="*/ 24 h 349"/>
                  <a:gd name="T26" fmla="*/ 159 w 213"/>
                  <a:gd name="T27" fmla="*/ 15 h 349"/>
                  <a:gd name="T28" fmla="*/ 159 w 213"/>
                  <a:gd name="T29" fmla="*/ 4 h 349"/>
                  <a:gd name="T30" fmla="*/ 145 w 213"/>
                  <a:gd name="T31" fmla="*/ 0 h 349"/>
                  <a:gd name="T32" fmla="*/ 129 w 213"/>
                  <a:gd name="T33" fmla="*/ 10 h 349"/>
                  <a:gd name="T34" fmla="*/ 109 w 213"/>
                  <a:gd name="T35" fmla="*/ 7 h 349"/>
                  <a:gd name="T36" fmla="*/ 98 w 213"/>
                  <a:gd name="T37" fmla="*/ 10 h 349"/>
                  <a:gd name="T38" fmla="*/ 86 w 213"/>
                  <a:gd name="T39" fmla="*/ 7 h 349"/>
                  <a:gd name="T40" fmla="*/ 81 w 213"/>
                  <a:gd name="T41" fmla="*/ 10 h 349"/>
                  <a:gd name="T42" fmla="*/ 26 w 213"/>
                  <a:gd name="T43" fmla="*/ 7 h 349"/>
                  <a:gd name="T44" fmla="*/ 18 w 213"/>
                  <a:gd name="T45" fmla="*/ 24 h 349"/>
                  <a:gd name="T46" fmla="*/ 24 w 213"/>
                  <a:gd name="T47" fmla="*/ 33 h 349"/>
                  <a:gd name="T48" fmla="*/ 25 w 213"/>
                  <a:gd name="T49" fmla="*/ 51 h 349"/>
                  <a:gd name="T50" fmla="*/ 26 w 213"/>
                  <a:gd name="T51" fmla="*/ 87 h 349"/>
                  <a:gd name="T52" fmla="*/ 30 w 213"/>
                  <a:gd name="T53" fmla="*/ 86 h 349"/>
                  <a:gd name="T54" fmla="*/ 34 w 213"/>
                  <a:gd name="T55" fmla="*/ 105 h 349"/>
                  <a:gd name="T56" fmla="*/ 26 w 213"/>
                  <a:gd name="T57" fmla="*/ 106 h 349"/>
                  <a:gd name="T58" fmla="*/ 38 w 213"/>
                  <a:gd name="T59" fmla="*/ 152 h 349"/>
                  <a:gd name="T60" fmla="*/ 21 w 213"/>
                  <a:gd name="T61" fmla="*/ 179 h 349"/>
                  <a:gd name="T62" fmla="*/ 20 w 213"/>
                  <a:gd name="T63" fmla="*/ 209 h 349"/>
                  <a:gd name="T64" fmla="*/ 0 w 213"/>
                  <a:gd name="T65" fmla="*/ 241 h 349"/>
                  <a:gd name="T66" fmla="*/ 13 w 213"/>
                  <a:gd name="T67" fmla="*/ 291 h 349"/>
                  <a:gd name="T68" fmla="*/ 31 w 213"/>
                  <a:gd name="T69" fmla="*/ 297 h 349"/>
                  <a:gd name="T70" fmla="*/ 32 w 213"/>
                  <a:gd name="T71" fmla="*/ 332 h 349"/>
                  <a:gd name="T72" fmla="*/ 47 w 213"/>
                  <a:gd name="T73" fmla="*/ 334 h 349"/>
                  <a:gd name="T74" fmla="*/ 61 w 213"/>
                  <a:gd name="T75" fmla="*/ 345 h 349"/>
                  <a:gd name="T76" fmla="*/ 99 w 213"/>
                  <a:gd name="T77" fmla="*/ 321 h 349"/>
                  <a:gd name="T78" fmla="*/ 117 w 213"/>
                  <a:gd name="T79" fmla="*/ 321 h 349"/>
                  <a:gd name="T80" fmla="*/ 141 w 213"/>
                  <a:gd name="T81" fmla="*/ 302 h 349"/>
                  <a:gd name="T82" fmla="*/ 159 w 213"/>
                  <a:gd name="T83" fmla="*/ 298 h 349"/>
                  <a:gd name="T84" fmla="*/ 173 w 213"/>
                  <a:gd name="T85" fmla="*/ 283 h 349"/>
                  <a:gd name="T86" fmla="*/ 196 w 213"/>
                  <a:gd name="T87" fmla="*/ 287 h 349"/>
                  <a:gd name="T88" fmla="*/ 213 w 213"/>
                  <a:gd name="T89" fmla="*/ 273 h 349"/>
                  <a:gd name="T90" fmla="*/ 193 w 213"/>
                  <a:gd name="T91" fmla="*/ 256 h 349"/>
                  <a:gd name="T92" fmla="*/ 185 w 213"/>
                  <a:gd name="T93" fmla="*/ 22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3" h="349">
                    <a:moveTo>
                      <a:pt x="185" y="228"/>
                    </a:moveTo>
                    <a:cubicBezTo>
                      <a:pt x="185" y="228"/>
                      <a:pt x="191" y="211"/>
                      <a:pt x="190" y="205"/>
                    </a:cubicBezTo>
                    <a:cubicBezTo>
                      <a:pt x="189" y="199"/>
                      <a:pt x="182" y="203"/>
                      <a:pt x="182" y="198"/>
                    </a:cubicBezTo>
                    <a:cubicBezTo>
                      <a:pt x="182" y="193"/>
                      <a:pt x="185" y="186"/>
                      <a:pt x="185" y="186"/>
                    </a:cubicBezTo>
                    <a:cubicBezTo>
                      <a:pt x="187" y="157"/>
                      <a:pt x="187" y="157"/>
                      <a:pt x="187" y="157"/>
                    </a:cubicBezTo>
                    <a:cubicBezTo>
                      <a:pt x="187" y="157"/>
                      <a:pt x="192" y="154"/>
                      <a:pt x="191" y="148"/>
                    </a:cubicBezTo>
                    <a:cubicBezTo>
                      <a:pt x="190" y="142"/>
                      <a:pt x="173" y="134"/>
                      <a:pt x="173" y="134"/>
                    </a:cubicBezTo>
                    <a:cubicBezTo>
                      <a:pt x="173" y="134"/>
                      <a:pt x="184" y="126"/>
                      <a:pt x="185" y="123"/>
                    </a:cubicBezTo>
                    <a:cubicBezTo>
                      <a:pt x="186" y="120"/>
                      <a:pt x="178" y="113"/>
                      <a:pt x="178" y="113"/>
                    </a:cubicBezTo>
                    <a:cubicBezTo>
                      <a:pt x="178" y="113"/>
                      <a:pt x="186" y="95"/>
                      <a:pt x="182" y="88"/>
                    </a:cubicBezTo>
                    <a:cubicBezTo>
                      <a:pt x="178" y="81"/>
                      <a:pt x="166" y="91"/>
                      <a:pt x="166" y="91"/>
                    </a:cubicBezTo>
                    <a:cubicBezTo>
                      <a:pt x="174" y="42"/>
                      <a:pt x="174" y="42"/>
                      <a:pt x="174" y="42"/>
                    </a:cubicBezTo>
                    <a:cubicBezTo>
                      <a:pt x="152" y="24"/>
                      <a:pt x="152" y="24"/>
                      <a:pt x="152" y="24"/>
                    </a:cubicBezTo>
                    <a:cubicBezTo>
                      <a:pt x="159" y="15"/>
                      <a:pt x="159" y="15"/>
                      <a:pt x="159" y="15"/>
                    </a:cubicBezTo>
                    <a:cubicBezTo>
                      <a:pt x="159" y="4"/>
                      <a:pt x="159" y="4"/>
                      <a:pt x="159" y="4"/>
                    </a:cubicBezTo>
                    <a:cubicBezTo>
                      <a:pt x="145" y="0"/>
                      <a:pt x="145" y="0"/>
                      <a:pt x="145" y="0"/>
                    </a:cubicBezTo>
                    <a:cubicBezTo>
                      <a:pt x="129" y="10"/>
                      <a:pt x="129" y="10"/>
                      <a:pt x="129" y="10"/>
                    </a:cubicBezTo>
                    <a:cubicBezTo>
                      <a:pt x="109" y="7"/>
                      <a:pt x="109" y="7"/>
                      <a:pt x="109" y="7"/>
                    </a:cubicBezTo>
                    <a:cubicBezTo>
                      <a:pt x="98" y="10"/>
                      <a:pt x="98" y="10"/>
                      <a:pt x="98" y="10"/>
                    </a:cubicBezTo>
                    <a:cubicBezTo>
                      <a:pt x="86" y="7"/>
                      <a:pt x="86" y="7"/>
                      <a:pt x="86" y="7"/>
                    </a:cubicBezTo>
                    <a:cubicBezTo>
                      <a:pt x="81" y="10"/>
                      <a:pt x="81" y="10"/>
                      <a:pt x="81" y="10"/>
                    </a:cubicBezTo>
                    <a:cubicBezTo>
                      <a:pt x="26" y="7"/>
                      <a:pt x="26" y="7"/>
                      <a:pt x="26" y="7"/>
                    </a:cubicBezTo>
                    <a:cubicBezTo>
                      <a:pt x="26" y="7"/>
                      <a:pt x="18" y="16"/>
                      <a:pt x="18" y="24"/>
                    </a:cubicBezTo>
                    <a:cubicBezTo>
                      <a:pt x="18" y="32"/>
                      <a:pt x="24" y="33"/>
                      <a:pt x="24" y="33"/>
                    </a:cubicBezTo>
                    <a:cubicBezTo>
                      <a:pt x="25" y="51"/>
                      <a:pt x="25" y="51"/>
                      <a:pt x="25" y="51"/>
                    </a:cubicBezTo>
                    <a:cubicBezTo>
                      <a:pt x="26" y="87"/>
                      <a:pt x="26" y="87"/>
                      <a:pt x="26" y="87"/>
                    </a:cubicBezTo>
                    <a:cubicBezTo>
                      <a:pt x="30" y="86"/>
                      <a:pt x="30" y="86"/>
                      <a:pt x="30" y="86"/>
                    </a:cubicBezTo>
                    <a:cubicBezTo>
                      <a:pt x="34" y="105"/>
                      <a:pt x="34" y="105"/>
                      <a:pt x="34" y="105"/>
                    </a:cubicBezTo>
                    <a:cubicBezTo>
                      <a:pt x="26" y="106"/>
                      <a:pt x="26" y="106"/>
                      <a:pt x="26" y="106"/>
                    </a:cubicBezTo>
                    <a:cubicBezTo>
                      <a:pt x="26" y="106"/>
                      <a:pt x="38" y="140"/>
                      <a:pt x="38" y="152"/>
                    </a:cubicBezTo>
                    <a:cubicBezTo>
                      <a:pt x="38" y="164"/>
                      <a:pt x="21" y="171"/>
                      <a:pt x="21" y="179"/>
                    </a:cubicBezTo>
                    <a:cubicBezTo>
                      <a:pt x="21" y="187"/>
                      <a:pt x="20" y="209"/>
                      <a:pt x="20" y="209"/>
                    </a:cubicBezTo>
                    <a:cubicBezTo>
                      <a:pt x="20" y="209"/>
                      <a:pt x="0" y="227"/>
                      <a:pt x="0" y="241"/>
                    </a:cubicBezTo>
                    <a:cubicBezTo>
                      <a:pt x="0" y="255"/>
                      <a:pt x="13" y="291"/>
                      <a:pt x="13" y="291"/>
                    </a:cubicBezTo>
                    <a:cubicBezTo>
                      <a:pt x="31" y="297"/>
                      <a:pt x="31" y="297"/>
                      <a:pt x="31" y="297"/>
                    </a:cubicBezTo>
                    <a:cubicBezTo>
                      <a:pt x="32" y="332"/>
                      <a:pt x="32" y="332"/>
                      <a:pt x="32" y="332"/>
                    </a:cubicBezTo>
                    <a:cubicBezTo>
                      <a:pt x="41" y="334"/>
                      <a:pt x="47" y="334"/>
                      <a:pt x="47" y="334"/>
                    </a:cubicBezTo>
                    <a:cubicBezTo>
                      <a:pt x="47" y="334"/>
                      <a:pt x="51" y="349"/>
                      <a:pt x="61" y="345"/>
                    </a:cubicBezTo>
                    <a:cubicBezTo>
                      <a:pt x="71" y="341"/>
                      <a:pt x="92" y="323"/>
                      <a:pt x="99" y="321"/>
                    </a:cubicBezTo>
                    <a:cubicBezTo>
                      <a:pt x="106" y="319"/>
                      <a:pt x="117" y="321"/>
                      <a:pt x="117" y="321"/>
                    </a:cubicBezTo>
                    <a:cubicBezTo>
                      <a:pt x="117" y="321"/>
                      <a:pt x="138" y="303"/>
                      <a:pt x="141" y="302"/>
                    </a:cubicBezTo>
                    <a:cubicBezTo>
                      <a:pt x="144" y="301"/>
                      <a:pt x="159" y="298"/>
                      <a:pt x="159" y="298"/>
                    </a:cubicBezTo>
                    <a:cubicBezTo>
                      <a:pt x="159" y="298"/>
                      <a:pt x="165" y="282"/>
                      <a:pt x="173" y="283"/>
                    </a:cubicBezTo>
                    <a:cubicBezTo>
                      <a:pt x="181" y="284"/>
                      <a:pt x="187" y="292"/>
                      <a:pt x="196" y="287"/>
                    </a:cubicBezTo>
                    <a:cubicBezTo>
                      <a:pt x="201" y="284"/>
                      <a:pt x="207" y="278"/>
                      <a:pt x="213" y="273"/>
                    </a:cubicBezTo>
                    <a:cubicBezTo>
                      <a:pt x="193" y="256"/>
                      <a:pt x="193" y="256"/>
                      <a:pt x="193" y="256"/>
                    </a:cubicBezTo>
                    <a:lnTo>
                      <a:pt x="185" y="228"/>
                    </a:ln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2" name="Togo"/>
              <p:cNvSpPr>
                <a:spLocks/>
              </p:cNvSpPr>
              <p:nvPr/>
            </p:nvSpPr>
            <p:spPr bwMode="gray">
              <a:xfrm>
                <a:off x="5611443" y="3750327"/>
                <a:ext cx="50809" cy="150743"/>
              </a:xfrm>
              <a:custGeom>
                <a:avLst/>
                <a:gdLst>
                  <a:gd name="T0" fmla="*/ 82 w 91"/>
                  <a:gd name="T1" fmla="*/ 239 h 270"/>
                  <a:gd name="T2" fmla="*/ 80 w 91"/>
                  <a:gd name="T3" fmla="*/ 195 h 270"/>
                  <a:gd name="T4" fmla="*/ 85 w 91"/>
                  <a:gd name="T5" fmla="*/ 188 h 270"/>
                  <a:gd name="T6" fmla="*/ 79 w 91"/>
                  <a:gd name="T7" fmla="*/ 182 h 270"/>
                  <a:gd name="T8" fmla="*/ 80 w 91"/>
                  <a:gd name="T9" fmla="*/ 143 h 270"/>
                  <a:gd name="T10" fmla="*/ 85 w 91"/>
                  <a:gd name="T11" fmla="*/ 135 h 270"/>
                  <a:gd name="T12" fmla="*/ 81 w 91"/>
                  <a:gd name="T13" fmla="*/ 108 h 270"/>
                  <a:gd name="T14" fmla="*/ 69 w 91"/>
                  <a:gd name="T15" fmla="*/ 91 h 270"/>
                  <a:gd name="T16" fmla="*/ 69 w 91"/>
                  <a:gd name="T17" fmla="*/ 60 h 270"/>
                  <a:gd name="T18" fmla="*/ 42 w 91"/>
                  <a:gd name="T19" fmla="*/ 37 h 270"/>
                  <a:gd name="T20" fmla="*/ 41 w 91"/>
                  <a:gd name="T21" fmla="*/ 18 h 270"/>
                  <a:gd name="T22" fmla="*/ 47 w 91"/>
                  <a:gd name="T23" fmla="*/ 6 h 270"/>
                  <a:gd name="T24" fmla="*/ 33 w 91"/>
                  <a:gd name="T25" fmla="*/ 7 h 270"/>
                  <a:gd name="T26" fmla="*/ 18 w 91"/>
                  <a:gd name="T27" fmla="*/ 0 h 270"/>
                  <a:gd name="T28" fmla="*/ 7 w 91"/>
                  <a:gd name="T29" fmla="*/ 1 h 270"/>
                  <a:gd name="T30" fmla="*/ 7 w 91"/>
                  <a:gd name="T31" fmla="*/ 12 h 270"/>
                  <a:gd name="T32" fmla="*/ 0 w 91"/>
                  <a:gd name="T33" fmla="*/ 21 h 270"/>
                  <a:gd name="T34" fmla="*/ 22 w 91"/>
                  <a:gd name="T35" fmla="*/ 39 h 270"/>
                  <a:gd name="T36" fmla="*/ 14 w 91"/>
                  <a:gd name="T37" fmla="*/ 88 h 270"/>
                  <a:gd name="T38" fmla="*/ 30 w 91"/>
                  <a:gd name="T39" fmla="*/ 85 h 270"/>
                  <a:gd name="T40" fmla="*/ 26 w 91"/>
                  <a:gd name="T41" fmla="*/ 110 h 270"/>
                  <a:gd name="T42" fmla="*/ 33 w 91"/>
                  <a:gd name="T43" fmla="*/ 120 h 270"/>
                  <a:gd name="T44" fmla="*/ 21 w 91"/>
                  <a:gd name="T45" fmla="*/ 131 h 270"/>
                  <a:gd name="T46" fmla="*/ 39 w 91"/>
                  <a:gd name="T47" fmla="*/ 145 h 270"/>
                  <a:gd name="T48" fmla="*/ 35 w 91"/>
                  <a:gd name="T49" fmla="*/ 154 h 270"/>
                  <a:gd name="T50" fmla="*/ 33 w 91"/>
                  <a:gd name="T51" fmla="*/ 183 h 270"/>
                  <a:gd name="T52" fmla="*/ 30 w 91"/>
                  <a:gd name="T53" fmla="*/ 195 h 270"/>
                  <a:gd name="T54" fmla="*/ 38 w 91"/>
                  <a:gd name="T55" fmla="*/ 202 h 270"/>
                  <a:gd name="T56" fmla="*/ 33 w 91"/>
                  <a:gd name="T57" fmla="*/ 225 h 270"/>
                  <a:gd name="T58" fmla="*/ 41 w 91"/>
                  <a:gd name="T59" fmla="*/ 253 h 270"/>
                  <a:gd name="T60" fmla="*/ 61 w 91"/>
                  <a:gd name="T61" fmla="*/ 270 h 270"/>
                  <a:gd name="T62" fmla="*/ 78 w 91"/>
                  <a:gd name="T63" fmla="*/ 259 h 270"/>
                  <a:gd name="T64" fmla="*/ 91 w 91"/>
                  <a:gd name="T65" fmla="*/ 258 h 270"/>
                  <a:gd name="T66" fmla="*/ 82 w 91"/>
                  <a:gd name="T67" fmla="*/ 23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270">
                    <a:moveTo>
                      <a:pt x="82" y="239"/>
                    </a:moveTo>
                    <a:cubicBezTo>
                      <a:pt x="80" y="195"/>
                      <a:pt x="80" y="195"/>
                      <a:pt x="80" y="195"/>
                    </a:cubicBezTo>
                    <a:cubicBezTo>
                      <a:pt x="85" y="188"/>
                      <a:pt x="85" y="188"/>
                      <a:pt x="85" y="188"/>
                    </a:cubicBezTo>
                    <a:cubicBezTo>
                      <a:pt x="79" y="182"/>
                      <a:pt x="79" y="182"/>
                      <a:pt x="79" y="182"/>
                    </a:cubicBezTo>
                    <a:cubicBezTo>
                      <a:pt x="80" y="143"/>
                      <a:pt x="80" y="143"/>
                      <a:pt x="80" y="143"/>
                    </a:cubicBezTo>
                    <a:cubicBezTo>
                      <a:pt x="85" y="135"/>
                      <a:pt x="85" y="135"/>
                      <a:pt x="85" y="135"/>
                    </a:cubicBezTo>
                    <a:cubicBezTo>
                      <a:pt x="85" y="135"/>
                      <a:pt x="80" y="116"/>
                      <a:pt x="81" y="108"/>
                    </a:cubicBezTo>
                    <a:cubicBezTo>
                      <a:pt x="82" y="100"/>
                      <a:pt x="69" y="91"/>
                      <a:pt x="69" y="91"/>
                    </a:cubicBezTo>
                    <a:cubicBezTo>
                      <a:pt x="69" y="91"/>
                      <a:pt x="71" y="68"/>
                      <a:pt x="69" y="60"/>
                    </a:cubicBezTo>
                    <a:cubicBezTo>
                      <a:pt x="67" y="52"/>
                      <a:pt x="42" y="37"/>
                      <a:pt x="42" y="37"/>
                    </a:cubicBezTo>
                    <a:cubicBezTo>
                      <a:pt x="41" y="18"/>
                      <a:pt x="41" y="18"/>
                      <a:pt x="41" y="18"/>
                    </a:cubicBezTo>
                    <a:cubicBezTo>
                      <a:pt x="47" y="6"/>
                      <a:pt x="47" y="6"/>
                      <a:pt x="47" y="6"/>
                    </a:cubicBezTo>
                    <a:cubicBezTo>
                      <a:pt x="33" y="7"/>
                      <a:pt x="33" y="7"/>
                      <a:pt x="33" y="7"/>
                    </a:cubicBezTo>
                    <a:cubicBezTo>
                      <a:pt x="18" y="0"/>
                      <a:pt x="18" y="0"/>
                      <a:pt x="18" y="0"/>
                    </a:cubicBezTo>
                    <a:cubicBezTo>
                      <a:pt x="7" y="1"/>
                      <a:pt x="7" y="1"/>
                      <a:pt x="7" y="1"/>
                    </a:cubicBezTo>
                    <a:cubicBezTo>
                      <a:pt x="7" y="12"/>
                      <a:pt x="7" y="12"/>
                      <a:pt x="7" y="12"/>
                    </a:cubicBezTo>
                    <a:cubicBezTo>
                      <a:pt x="0" y="21"/>
                      <a:pt x="0" y="21"/>
                      <a:pt x="0" y="21"/>
                    </a:cubicBezTo>
                    <a:cubicBezTo>
                      <a:pt x="22" y="39"/>
                      <a:pt x="22" y="39"/>
                      <a:pt x="22" y="39"/>
                    </a:cubicBezTo>
                    <a:cubicBezTo>
                      <a:pt x="14" y="88"/>
                      <a:pt x="14" y="88"/>
                      <a:pt x="14" y="88"/>
                    </a:cubicBezTo>
                    <a:cubicBezTo>
                      <a:pt x="14" y="88"/>
                      <a:pt x="26" y="78"/>
                      <a:pt x="30" y="85"/>
                    </a:cubicBezTo>
                    <a:cubicBezTo>
                      <a:pt x="34" y="92"/>
                      <a:pt x="26" y="110"/>
                      <a:pt x="26" y="110"/>
                    </a:cubicBezTo>
                    <a:cubicBezTo>
                      <a:pt x="26" y="110"/>
                      <a:pt x="34" y="117"/>
                      <a:pt x="33" y="120"/>
                    </a:cubicBezTo>
                    <a:cubicBezTo>
                      <a:pt x="32" y="123"/>
                      <a:pt x="21" y="131"/>
                      <a:pt x="21" y="131"/>
                    </a:cubicBezTo>
                    <a:cubicBezTo>
                      <a:pt x="21" y="131"/>
                      <a:pt x="38" y="139"/>
                      <a:pt x="39" y="145"/>
                    </a:cubicBezTo>
                    <a:cubicBezTo>
                      <a:pt x="40" y="151"/>
                      <a:pt x="35" y="154"/>
                      <a:pt x="35" y="154"/>
                    </a:cubicBezTo>
                    <a:cubicBezTo>
                      <a:pt x="33" y="183"/>
                      <a:pt x="33" y="183"/>
                      <a:pt x="33" y="183"/>
                    </a:cubicBezTo>
                    <a:cubicBezTo>
                      <a:pt x="33" y="183"/>
                      <a:pt x="30" y="190"/>
                      <a:pt x="30" y="195"/>
                    </a:cubicBezTo>
                    <a:cubicBezTo>
                      <a:pt x="30" y="200"/>
                      <a:pt x="37" y="196"/>
                      <a:pt x="38" y="202"/>
                    </a:cubicBezTo>
                    <a:cubicBezTo>
                      <a:pt x="39" y="208"/>
                      <a:pt x="33" y="225"/>
                      <a:pt x="33" y="225"/>
                    </a:cubicBezTo>
                    <a:cubicBezTo>
                      <a:pt x="41" y="253"/>
                      <a:pt x="41" y="253"/>
                      <a:pt x="41" y="253"/>
                    </a:cubicBezTo>
                    <a:cubicBezTo>
                      <a:pt x="61" y="270"/>
                      <a:pt x="61" y="270"/>
                      <a:pt x="61" y="270"/>
                    </a:cubicBezTo>
                    <a:cubicBezTo>
                      <a:pt x="66" y="264"/>
                      <a:pt x="72" y="260"/>
                      <a:pt x="78" y="259"/>
                    </a:cubicBezTo>
                    <a:cubicBezTo>
                      <a:pt x="82" y="258"/>
                      <a:pt x="86" y="258"/>
                      <a:pt x="91" y="258"/>
                    </a:cubicBezTo>
                    <a:cubicBezTo>
                      <a:pt x="91" y="248"/>
                      <a:pt x="82" y="239"/>
                      <a:pt x="82" y="239"/>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3" name="Benin"/>
              <p:cNvSpPr>
                <a:spLocks/>
              </p:cNvSpPr>
              <p:nvPr/>
            </p:nvSpPr>
            <p:spPr bwMode="gray">
              <a:xfrm>
                <a:off x="5635261" y="3710658"/>
                <a:ext cx="84152" cy="185652"/>
              </a:xfrm>
              <a:custGeom>
                <a:avLst/>
                <a:gdLst>
                  <a:gd name="T0" fmla="*/ 94 w 150"/>
                  <a:gd name="T1" fmla="*/ 247 h 332"/>
                  <a:gd name="T2" fmla="*/ 97 w 150"/>
                  <a:gd name="T3" fmla="*/ 228 h 332"/>
                  <a:gd name="T4" fmla="*/ 94 w 150"/>
                  <a:gd name="T5" fmla="*/ 206 h 332"/>
                  <a:gd name="T6" fmla="*/ 96 w 150"/>
                  <a:gd name="T7" fmla="*/ 183 h 332"/>
                  <a:gd name="T8" fmla="*/ 112 w 150"/>
                  <a:gd name="T9" fmla="*/ 177 h 332"/>
                  <a:gd name="T10" fmla="*/ 118 w 150"/>
                  <a:gd name="T11" fmla="*/ 148 h 332"/>
                  <a:gd name="T12" fmla="*/ 133 w 150"/>
                  <a:gd name="T13" fmla="*/ 132 h 332"/>
                  <a:gd name="T14" fmla="*/ 135 w 150"/>
                  <a:gd name="T15" fmla="*/ 105 h 332"/>
                  <a:gd name="T16" fmla="*/ 148 w 150"/>
                  <a:gd name="T17" fmla="*/ 95 h 332"/>
                  <a:gd name="T18" fmla="*/ 144 w 150"/>
                  <a:gd name="T19" fmla="*/ 85 h 332"/>
                  <a:gd name="T20" fmla="*/ 145 w 150"/>
                  <a:gd name="T21" fmla="*/ 76 h 332"/>
                  <a:gd name="T22" fmla="*/ 131 w 150"/>
                  <a:gd name="T23" fmla="*/ 51 h 332"/>
                  <a:gd name="T24" fmla="*/ 139 w 150"/>
                  <a:gd name="T25" fmla="*/ 31 h 332"/>
                  <a:gd name="T26" fmla="*/ 118 w 150"/>
                  <a:gd name="T27" fmla="*/ 22 h 332"/>
                  <a:gd name="T28" fmla="*/ 96 w 150"/>
                  <a:gd name="T29" fmla="*/ 0 h 332"/>
                  <a:gd name="T30" fmla="*/ 79 w 150"/>
                  <a:gd name="T31" fmla="*/ 7 h 332"/>
                  <a:gd name="T32" fmla="*/ 76 w 150"/>
                  <a:gd name="T33" fmla="*/ 23 h 332"/>
                  <a:gd name="T34" fmla="*/ 83 w 150"/>
                  <a:gd name="T35" fmla="*/ 26 h 332"/>
                  <a:gd name="T36" fmla="*/ 77 w 150"/>
                  <a:gd name="T37" fmla="*/ 28 h 332"/>
                  <a:gd name="T38" fmla="*/ 74 w 150"/>
                  <a:gd name="T39" fmla="*/ 39 h 332"/>
                  <a:gd name="T40" fmla="*/ 63 w 150"/>
                  <a:gd name="T41" fmla="*/ 43 h 332"/>
                  <a:gd name="T42" fmla="*/ 58 w 150"/>
                  <a:gd name="T43" fmla="*/ 53 h 332"/>
                  <a:gd name="T44" fmla="*/ 32 w 150"/>
                  <a:gd name="T45" fmla="*/ 51 h 332"/>
                  <a:gd name="T46" fmla="*/ 19 w 150"/>
                  <a:gd name="T47" fmla="*/ 70 h 332"/>
                  <a:gd name="T48" fmla="*/ 11 w 150"/>
                  <a:gd name="T49" fmla="*/ 70 h 332"/>
                  <a:gd name="T50" fmla="*/ 6 w 150"/>
                  <a:gd name="T51" fmla="*/ 77 h 332"/>
                  <a:gd name="T52" fmla="*/ 0 w 150"/>
                  <a:gd name="T53" fmla="*/ 89 h 332"/>
                  <a:gd name="T54" fmla="*/ 1 w 150"/>
                  <a:gd name="T55" fmla="*/ 108 h 332"/>
                  <a:gd name="T56" fmla="*/ 28 w 150"/>
                  <a:gd name="T57" fmla="*/ 131 h 332"/>
                  <a:gd name="T58" fmla="*/ 28 w 150"/>
                  <a:gd name="T59" fmla="*/ 162 h 332"/>
                  <a:gd name="T60" fmla="*/ 40 w 150"/>
                  <a:gd name="T61" fmla="*/ 179 h 332"/>
                  <a:gd name="T62" fmla="*/ 44 w 150"/>
                  <a:gd name="T63" fmla="*/ 206 h 332"/>
                  <a:gd name="T64" fmla="*/ 39 w 150"/>
                  <a:gd name="T65" fmla="*/ 214 h 332"/>
                  <a:gd name="T66" fmla="*/ 38 w 150"/>
                  <a:gd name="T67" fmla="*/ 253 h 332"/>
                  <a:gd name="T68" fmla="*/ 44 w 150"/>
                  <a:gd name="T69" fmla="*/ 259 h 332"/>
                  <a:gd name="T70" fmla="*/ 39 w 150"/>
                  <a:gd name="T71" fmla="*/ 266 h 332"/>
                  <a:gd name="T72" fmla="*/ 41 w 150"/>
                  <a:gd name="T73" fmla="*/ 310 h 332"/>
                  <a:gd name="T74" fmla="*/ 50 w 150"/>
                  <a:gd name="T75" fmla="*/ 329 h 332"/>
                  <a:gd name="T76" fmla="*/ 50 w 150"/>
                  <a:gd name="T77" fmla="*/ 329 h 332"/>
                  <a:gd name="T78" fmla="*/ 73 w 150"/>
                  <a:gd name="T79" fmla="*/ 332 h 332"/>
                  <a:gd name="T80" fmla="*/ 81 w 150"/>
                  <a:gd name="T81" fmla="*/ 318 h 332"/>
                  <a:gd name="T82" fmla="*/ 91 w 150"/>
                  <a:gd name="T83" fmla="*/ 323 h 332"/>
                  <a:gd name="T84" fmla="*/ 95 w 150"/>
                  <a:gd name="T85" fmla="*/ 306 h 332"/>
                  <a:gd name="T86" fmla="*/ 94 w 150"/>
                  <a:gd name="T87" fmla="*/ 24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0" h="332">
                    <a:moveTo>
                      <a:pt x="94" y="247"/>
                    </a:moveTo>
                    <a:cubicBezTo>
                      <a:pt x="97" y="228"/>
                      <a:pt x="97" y="228"/>
                      <a:pt x="97" y="228"/>
                    </a:cubicBezTo>
                    <a:cubicBezTo>
                      <a:pt x="94" y="206"/>
                      <a:pt x="94" y="206"/>
                      <a:pt x="94" y="206"/>
                    </a:cubicBezTo>
                    <a:cubicBezTo>
                      <a:pt x="96" y="183"/>
                      <a:pt x="96" y="183"/>
                      <a:pt x="96" y="183"/>
                    </a:cubicBezTo>
                    <a:cubicBezTo>
                      <a:pt x="96" y="183"/>
                      <a:pt x="104" y="187"/>
                      <a:pt x="112" y="177"/>
                    </a:cubicBezTo>
                    <a:cubicBezTo>
                      <a:pt x="120" y="167"/>
                      <a:pt x="115" y="155"/>
                      <a:pt x="118" y="148"/>
                    </a:cubicBezTo>
                    <a:cubicBezTo>
                      <a:pt x="121" y="141"/>
                      <a:pt x="133" y="132"/>
                      <a:pt x="133" y="132"/>
                    </a:cubicBezTo>
                    <a:cubicBezTo>
                      <a:pt x="135" y="105"/>
                      <a:pt x="135" y="105"/>
                      <a:pt x="135" y="105"/>
                    </a:cubicBezTo>
                    <a:cubicBezTo>
                      <a:pt x="135" y="105"/>
                      <a:pt x="146" y="102"/>
                      <a:pt x="148" y="95"/>
                    </a:cubicBezTo>
                    <a:cubicBezTo>
                      <a:pt x="150" y="88"/>
                      <a:pt x="144" y="85"/>
                      <a:pt x="144" y="85"/>
                    </a:cubicBezTo>
                    <a:cubicBezTo>
                      <a:pt x="144" y="85"/>
                      <a:pt x="145" y="82"/>
                      <a:pt x="145" y="76"/>
                    </a:cubicBezTo>
                    <a:cubicBezTo>
                      <a:pt x="145" y="70"/>
                      <a:pt x="130" y="58"/>
                      <a:pt x="131" y="51"/>
                    </a:cubicBezTo>
                    <a:cubicBezTo>
                      <a:pt x="132" y="44"/>
                      <a:pt x="139" y="31"/>
                      <a:pt x="139" y="31"/>
                    </a:cubicBezTo>
                    <a:cubicBezTo>
                      <a:pt x="139" y="31"/>
                      <a:pt x="123" y="25"/>
                      <a:pt x="118" y="22"/>
                    </a:cubicBezTo>
                    <a:cubicBezTo>
                      <a:pt x="113" y="19"/>
                      <a:pt x="96" y="0"/>
                      <a:pt x="96" y="0"/>
                    </a:cubicBezTo>
                    <a:cubicBezTo>
                      <a:pt x="79" y="7"/>
                      <a:pt x="79" y="7"/>
                      <a:pt x="79" y="7"/>
                    </a:cubicBezTo>
                    <a:cubicBezTo>
                      <a:pt x="76" y="23"/>
                      <a:pt x="76" y="23"/>
                      <a:pt x="76" y="23"/>
                    </a:cubicBezTo>
                    <a:cubicBezTo>
                      <a:pt x="83" y="26"/>
                      <a:pt x="83" y="26"/>
                      <a:pt x="83" y="26"/>
                    </a:cubicBezTo>
                    <a:cubicBezTo>
                      <a:pt x="77" y="28"/>
                      <a:pt x="77" y="28"/>
                      <a:pt x="77" y="28"/>
                    </a:cubicBezTo>
                    <a:cubicBezTo>
                      <a:pt x="74" y="39"/>
                      <a:pt x="74" y="39"/>
                      <a:pt x="74" y="39"/>
                    </a:cubicBezTo>
                    <a:cubicBezTo>
                      <a:pt x="74" y="39"/>
                      <a:pt x="67" y="40"/>
                      <a:pt x="63" y="43"/>
                    </a:cubicBezTo>
                    <a:cubicBezTo>
                      <a:pt x="59" y="46"/>
                      <a:pt x="58" y="53"/>
                      <a:pt x="58" y="53"/>
                    </a:cubicBezTo>
                    <a:cubicBezTo>
                      <a:pt x="58" y="53"/>
                      <a:pt x="32" y="52"/>
                      <a:pt x="32" y="51"/>
                    </a:cubicBezTo>
                    <a:cubicBezTo>
                      <a:pt x="21" y="56"/>
                      <a:pt x="19" y="70"/>
                      <a:pt x="19" y="70"/>
                    </a:cubicBezTo>
                    <a:cubicBezTo>
                      <a:pt x="11" y="70"/>
                      <a:pt x="11" y="70"/>
                      <a:pt x="11" y="70"/>
                    </a:cubicBezTo>
                    <a:cubicBezTo>
                      <a:pt x="6" y="77"/>
                      <a:pt x="6" y="77"/>
                      <a:pt x="6" y="77"/>
                    </a:cubicBezTo>
                    <a:cubicBezTo>
                      <a:pt x="0" y="89"/>
                      <a:pt x="0" y="89"/>
                      <a:pt x="0" y="89"/>
                    </a:cubicBezTo>
                    <a:cubicBezTo>
                      <a:pt x="1" y="108"/>
                      <a:pt x="1" y="108"/>
                      <a:pt x="1" y="108"/>
                    </a:cubicBezTo>
                    <a:cubicBezTo>
                      <a:pt x="1" y="108"/>
                      <a:pt x="26" y="123"/>
                      <a:pt x="28" y="131"/>
                    </a:cubicBezTo>
                    <a:cubicBezTo>
                      <a:pt x="30" y="139"/>
                      <a:pt x="28" y="162"/>
                      <a:pt x="28" y="162"/>
                    </a:cubicBezTo>
                    <a:cubicBezTo>
                      <a:pt x="28" y="162"/>
                      <a:pt x="41" y="171"/>
                      <a:pt x="40" y="179"/>
                    </a:cubicBezTo>
                    <a:cubicBezTo>
                      <a:pt x="39" y="187"/>
                      <a:pt x="44" y="206"/>
                      <a:pt x="44" y="206"/>
                    </a:cubicBezTo>
                    <a:cubicBezTo>
                      <a:pt x="39" y="214"/>
                      <a:pt x="39" y="214"/>
                      <a:pt x="39" y="214"/>
                    </a:cubicBezTo>
                    <a:cubicBezTo>
                      <a:pt x="38" y="253"/>
                      <a:pt x="38" y="253"/>
                      <a:pt x="38" y="253"/>
                    </a:cubicBezTo>
                    <a:cubicBezTo>
                      <a:pt x="44" y="259"/>
                      <a:pt x="44" y="259"/>
                      <a:pt x="44" y="259"/>
                    </a:cubicBezTo>
                    <a:cubicBezTo>
                      <a:pt x="39" y="266"/>
                      <a:pt x="39" y="266"/>
                      <a:pt x="39" y="266"/>
                    </a:cubicBezTo>
                    <a:cubicBezTo>
                      <a:pt x="41" y="310"/>
                      <a:pt x="41" y="310"/>
                      <a:pt x="41" y="310"/>
                    </a:cubicBezTo>
                    <a:cubicBezTo>
                      <a:pt x="41" y="310"/>
                      <a:pt x="50" y="319"/>
                      <a:pt x="50" y="329"/>
                    </a:cubicBezTo>
                    <a:cubicBezTo>
                      <a:pt x="50" y="329"/>
                      <a:pt x="50" y="329"/>
                      <a:pt x="50" y="329"/>
                    </a:cubicBezTo>
                    <a:cubicBezTo>
                      <a:pt x="61" y="330"/>
                      <a:pt x="73" y="332"/>
                      <a:pt x="73" y="332"/>
                    </a:cubicBezTo>
                    <a:cubicBezTo>
                      <a:pt x="81" y="318"/>
                      <a:pt x="81" y="318"/>
                      <a:pt x="81" y="318"/>
                    </a:cubicBezTo>
                    <a:cubicBezTo>
                      <a:pt x="81" y="318"/>
                      <a:pt x="85" y="320"/>
                      <a:pt x="91" y="323"/>
                    </a:cubicBezTo>
                    <a:cubicBezTo>
                      <a:pt x="95" y="306"/>
                      <a:pt x="95" y="306"/>
                      <a:pt x="95" y="306"/>
                    </a:cubicBezTo>
                    <a:lnTo>
                      <a:pt x="94" y="247"/>
                    </a:ln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4" name="Nigeria"/>
              <p:cNvSpPr>
                <a:spLocks/>
              </p:cNvSpPr>
              <p:nvPr/>
            </p:nvSpPr>
            <p:spPr bwMode="gray">
              <a:xfrm>
                <a:off x="5686069" y="3666228"/>
                <a:ext cx="317555" cy="285618"/>
              </a:xfrm>
              <a:custGeom>
                <a:avLst/>
                <a:gdLst>
                  <a:gd name="T0" fmla="*/ 290 w 567"/>
                  <a:gd name="T1" fmla="*/ 469 h 511"/>
                  <a:gd name="T2" fmla="*/ 333 w 567"/>
                  <a:gd name="T3" fmla="*/ 394 h 511"/>
                  <a:gd name="T4" fmla="*/ 372 w 567"/>
                  <a:gd name="T5" fmla="*/ 375 h 511"/>
                  <a:gd name="T6" fmla="*/ 396 w 567"/>
                  <a:gd name="T7" fmla="*/ 383 h 511"/>
                  <a:gd name="T8" fmla="*/ 417 w 567"/>
                  <a:gd name="T9" fmla="*/ 378 h 511"/>
                  <a:gd name="T10" fmla="*/ 434 w 567"/>
                  <a:gd name="T11" fmla="*/ 343 h 511"/>
                  <a:gd name="T12" fmla="*/ 458 w 567"/>
                  <a:gd name="T13" fmla="*/ 291 h 511"/>
                  <a:gd name="T14" fmla="*/ 484 w 567"/>
                  <a:gd name="T15" fmla="*/ 239 h 511"/>
                  <a:gd name="T16" fmla="*/ 504 w 567"/>
                  <a:gd name="T17" fmla="*/ 200 h 511"/>
                  <a:gd name="T18" fmla="*/ 513 w 567"/>
                  <a:gd name="T19" fmla="*/ 177 h 511"/>
                  <a:gd name="T20" fmla="*/ 533 w 567"/>
                  <a:gd name="T21" fmla="*/ 141 h 511"/>
                  <a:gd name="T22" fmla="*/ 559 w 567"/>
                  <a:gd name="T23" fmla="*/ 111 h 511"/>
                  <a:gd name="T24" fmla="*/ 540 w 567"/>
                  <a:gd name="T25" fmla="*/ 84 h 511"/>
                  <a:gd name="T26" fmla="*/ 517 w 567"/>
                  <a:gd name="T27" fmla="*/ 8 h 511"/>
                  <a:gd name="T28" fmla="*/ 499 w 567"/>
                  <a:gd name="T29" fmla="*/ 22 h 511"/>
                  <a:gd name="T30" fmla="*/ 458 w 567"/>
                  <a:gd name="T31" fmla="*/ 40 h 511"/>
                  <a:gd name="T32" fmla="*/ 382 w 567"/>
                  <a:gd name="T33" fmla="*/ 25 h 511"/>
                  <a:gd name="T34" fmla="*/ 293 w 567"/>
                  <a:gd name="T35" fmla="*/ 55 h 511"/>
                  <a:gd name="T36" fmla="*/ 205 w 567"/>
                  <a:gd name="T37" fmla="*/ 47 h 511"/>
                  <a:gd name="T38" fmla="*/ 174 w 567"/>
                  <a:gd name="T39" fmla="*/ 12 h 511"/>
                  <a:gd name="T40" fmla="*/ 135 w 567"/>
                  <a:gd name="T41" fmla="*/ 1 h 511"/>
                  <a:gd name="T42" fmla="*/ 88 w 567"/>
                  <a:gd name="T43" fmla="*/ 7 h 511"/>
                  <a:gd name="T44" fmla="*/ 68 w 567"/>
                  <a:gd name="T45" fmla="*/ 50 h 511"/>
                  <a:gd name="T46" fmla="*/ 48 w 567"/>
                  <a:gd name="T47" fmla="*/ 110 h 511"/>
                  <a:gd name="T48" fmla="*/ 54 w 567"/>
                  <a:gd name="T49" fmla="*/ 155 h 511"/>
                  <a:gd name="T50" fmla="*/ 57 w 567"/>
                  <a:gd name="T51" fmla="*/ 174 h 511"/>
                  <a:gd name="T52" fmla="*/ 42 w 567"/>
                  <a:gd name="T53" fmla="*/ 211 h 511"/>
                  <a:gd name="T54" fmla="*/ 21 w 567"/>
                  <a:gd name="T55" fmla="*/ 256 h 511"/>
                  <a:gd name="T56" fmla="*/ 3 w 567"/>
                  <a:gd name="T57" fmla="*/ 285 h 511"/>
                  <a:gd name="T58" fmla="*/ 3 w 567"/>
                  <a:gd name="T59" fmla="*/ 326 h 511"/>
                  <a:gd name="T60" fmla="*/ 0 w 567"/>
                  <a:gd name="T61" fmla="*/ 402 h 511"/>
                  <a:gd name="T62" fmla="*/ 44 w 567"/>
                  <a:gd name="T63" fmla="*/ 394 h 511"/>
                  <a:gd name="T64" fmla="*/ 96 w 567"/>
                  <a:gd name="T65" fmla="*/ 413 h 511"/>
                  <a:gd name="T66" fmla="*/ 127 w 567"/>
                  <a:gd name="T67" fmla="*/ 440 h 511"/>
                  <a:gd name="T68" fmla="*/ 133 w 567"/>
                  <a:gd name="T69" fmla="*/ 453 h 511"/>
                  <a:gd name="T70" fmla="*/ 157 w 567"/>
                  <a:gd name="T71" fmla="*/ 510 h 511"/>
                  <a:gd name="T72" fmla="*/ 194 w 567"/>
                  <a:gd name="T73" fmla="*/ 491 h 511"/>
                  <a:gd name="T74" fmla="*/ 228 w 567"/>
                  <a:gd name="T75" fmla="*/ 496 h 511"/>
                  <a:gd name="T76" fmla="*/ 265 w 567"/>
                  <a:gd name="T77" fmla="*/ 504 h 511"/>
                  <a:gd name="T78" fmla="*/ 282 w 567"/>
                  <a:gd name="T79" fmla="*/ 487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7" h="511">
                    <a:moveTo>
                      <a:pt x="281" y="490"/>
                    </a:moveTo>
                    <a:cubicBezTo>
                      <a:pt x="281" y="490"/>
                      <a:pt x="288" y="475"/>
                      <a:pt x="290" y="469"/>
                    </a:cubicBezTo>
                    <a:cubicBezTo>
                      <a:pt x="292" y="463"/>
                      <a:pt x="290" y="431"/>
                      <a:pt x="290" y="431"/>
                    </a:cubicBezTo>
                    <a:cubicBezTo>
                      <a:pt x="333" y="394"/>
                      <a:pt x="333" y="394"/>
                      <a:pt x="333" y="394"/>
                    </a:cubicBezTo>
                    <a:cubicBezTo>
                      <a:pt x="333" y="394"/>
                      <a:pt x="343" y="374"/>
                      <a:pt x="349" y="369"/>
                    </a:cubicBezTo>
                    <a:cubicBezTo>
                      <a:pt x="355" y="364"/>
                      <a:pt x="363" y="377"/>
                      <a:pt x="372" y="375"/>
                    </a:cubicBezTo>
                    <a:cubicBezTo>
                      <a:pt x="381" y="373"/>
                      <a:pt x="368" y="359"/>
                      <a:pt x="375" y="359"/>
                    </a:cubicBezTo>
                    <a:cubicBezTo>
                      <a:pt x="382" y="359"/>
                      <a:pt x="396" y="383"/>
                      <a:pt x="396" y="383"/>
                    </a:cubicBezTo>
                    <a:cubicBezTo>
                      <a:pt x="396" y="383"/>
                      <a:pt x="393" y="399"/>
                      <a:pt x="405" y="399"/>
                    </a:cubicBezTo>
                    <a:cubicBezTo>
                      <a:pt x="417" y="399"/>
                      <a:pt x="417" y="378"/>
                      <a:pt x="417" y="378"/>
                    </a:cubicBezTo>
                    <a:cubicBezTo>
                      <a:pt x="417" y="378"/>
                      <a:pt x="428" y="369"/>
                      <a:pt x="433" y="363"/>
                    </a:cubicBezTo>
                    <a:cubicBezTo>
                      <a:pt x="438" y="357"/>
                      <a:pt x="434" y="343"/>
                      <a:pt x="434" y="343"/>
                    </a:cubicBezTo>
                    <a:cubicBezTo>
                      <a:pt x="450" y="323"/>
                      <a:pt x="450" y="323"/>
                      <a:pt x="450" y="323"/>
                    </a:cubicBezTo>
                    <a:cubicBezTo>
                      <a:pt x="458" y="291"/>
                      <a:pt x="458" y="291"/>
                      <a:pt x="458" y="291"/>
                    </a:cubicBezTo>
                    <a:cubicBezTo>
                      <a:pt x="458" y="291"/>
                      <a:pt x="477" y="284"/>
                      <a:pt x="482" y="274"/>
                    </a:cubicBezTo>
                    <a:cubicBezTo>
                      <a:pt x="487" y="264"/>
                      <a:pt x="482" y="246"/>
                      <a:pt x="484" y="239"/>
                    </a:cubicBezTo>
                    <a:cubicBezTo>
                      <a:pt x="486" y="232"/>
                      <a:pt x="496" y="239"/>
                      <a:pt x="501" y="230"/>
                    </a:cubicBezTo>
                    <a:cubicBezTo>
                      <a:pt x="506" y="221"/>
                      <a:pt x="504" y="200"/>
                      <a:pt x="504" y="200"/>
                    </a:cubicBezTo>
                    <a:cubicBezTo>
                      <a:pt x="511" y="196"/>
                      <a:pt x="511" y="196"/>
                      <a:pt x="511" y="196"/>
                    </a:cubicBezTo>
                    <a:cubicBezTo>
                      <a:pt x="513" y="177"/>
                      <a:pt x="513" y="177"/>
                      <a:pt x="513" y="177"/>
                    </a:cubicBezTo>
                    <a:cubicBezTo>
                      <a:pt x="513" y="177"/>
                      <a:pt x="523" y="164"/>
                      <a:pt x="524" y="161"/>
                    </a:cubicBezTo>
                    <a:cubicBezTo>
                      <a:pt x="525" y="158"/>
                      <a:pt x="533" y="141"/>
                      <a:pt x="533" y="141"/>
                    </a:cubicBezTo>
                    <a:cubicBezTo>
                      <a:pt x="533" y="141"/>
                      <a:pt x="547" y="138"/>
                      <a:pt x="557" y="129"/>
                    </a:cubicBezTo>
                    <a:cubicBezTo>
                      <a:pt x="567" y="120"/>
                      <a:pt x="559" y="111"/>
                      <a:pt x="559" y="111"/>
                    </a:cubicBezTo>
                    <a:cubicBezTo>
                      <a:pt x="559" y="111"/>
                      <a:pt x="563" y="98"/>
                      <a:pt x="562" y="87"/>
                    </a:cubicBezTo>
                    <a:cubicBezTo>
                      <a:pt x="561" y="76"/>
                      <a:pt x="542" y="87"/>
                      <a:pt x="540" y="84"/>
                    </a:cubicBezTo>
                    <a:cubicBezTo>
                      <a:pt x="538" y="81"/>
                      <a:pt x="536" y="40"/>
                      <a:pt x="536" y="40"/>
                    </a:cubicBezTo>
                    <a:cubicBezTo>
                      <a:pt x="517" y="8"/>
                      <a:pt x="517" y="8"/>
                      <a:pt x="517" y="8"/>
                    </a:cubicBezTo>
                    <a:cubicBezTo>
                      <a:pt x="517" y="8"/>
                      <a:pt x="511" y="8"/>
                      <a:pt x="507" y="8"/>
                    </a:cubicBezTo>
                    <a:cubicBezTo>
                      <a:pt x="503" y="8"/>
                      <a:pt x="499" y="22"/>
                      <a:pt x="499" y="22"/>
                    </a:cubicBezTo>
                    <a:cubicBezTo>
                      <a:pt x="499" y="22"/>
                      <a:pt x="490" y="19"/>
                      <a:pt x="483" y="23"/>
                    </a:cubicBezTo>
                    <a:cubicBezTo>
                      <a:pt x="476" y="27"/>
                      <a:pt x="458" y="40"/>
                      <a:pt x="458" y="40"/>
                    </a:cubicBezTo>
                    <a:cubicBezTo>
                      <a:pt x="440" y="39"/>
                      <a:pt x="440" y="39"/>
                      <a:pt x="440" y="39"/>
                    </a:cubicBezTo>
                    <a:cubicBezTo>
                      <a:pt x="440" y="39"/>
                      <a:pt x="424" y="25"/>
                      <a:pt x="382" y="25"/>
                    </a:cubicBezTo>
                    <a:cubicBezTo>
                      <a:pt x="340" y="25"/>
                      <a:pt x="328" y="60"/>
                      <a:pt x="328" y="60"/>
                    </a:cubicBezTo>
                    <a:cubicBezTo>
                      <a:pt x="328" y="60"/>
                      <a:pt x="312" y="56"/>
                      <a:pt x="293" y="55"/>
                    </a:cubicBezTo>
                    <a:cubicBezTo>
                      <a:pt x="274" y="54"/>
                      <a:pt x="262" y="26"/>
                      <a:pt x="250" y="26"/>
                    </a:cubicBezTo>
                    <a:cubicBezTo>
                      <a:pt x="238" y="26"/>
                      <a:pt x="214" y="46"/>
                      <a:pt x="205" y="47"/>
                    </a:cubicBezTo>
                    <a:cubicBezTo>
                      <a:pt x="196" y="48"/>
                      <a:pt x="191" y="26"/>
                      <a:pt x="191" y="26"/>
                    </a:cubicBezTo>
                    <a:cubicBezTo>
                      <a:pt x="174" y="12"/>
                      <a:pt x="174" y="12"/>
                      <a:pt x="174" y="12"/>
                    </a:cubicBezTo>
                    <a:cubicBezTo>
                      <a:pt x="174" y="12"/>
                      <a:pt x="162" y="12"/>
                      <a:pt x="155" y="11"/>
                    </a:cubicBezTo>
                    <a:cubicBezTo>
                      <a:pt x="148" y="10"/>
                      <a:pt x="149" y="0"/>
                      <a:pt x="135" y="1"/>
                    </a:cubicBezTo>
                    <a:cubicBezTo>
                      <a:pt x="121" y="2"/>
                      <a:pt x="122" y="8"/>
                      <a:pt x="122" y="8"/>
                    </a:cubicBezTo>
                    <a:cubicBezTo>
                      <a:pt x="88" y="7"/>
                      <a:pt x="88" y="7"/>
                      <a:pt x="88" y="7"/>
                    </a:cubicBezTo>
                    <a:cubicBezTo>
                      <a:pt x="69" y="24"/>
                      <a:pt x="69" y="24"/>
                      <a:pt x="69" y="24"/>
                    </a:cubicBezTo>
                    <a:cubicBezTo>
                      <a:pt x="69" y="24"/>
                      <a:pt x="69" y="35"/>
                      <a:pt x="68" y="50"/>
                    </a:cubicBezTo>
                    <a:cubicBezTo>
                      <a:pt x="67" y="65"/>
                      <a:pt x="45" y="76"/>
                      <a:pt x="45" y="76"/>
                    </a:cubicBezTo>
                    <a:cubicBezTo>
                      <a:pt x="48" y="110"/>
                      <a:pt x="48" y="110"/>
                      <a:pt x="48" y="110"/>
                    </a:cubicBezTo>
                    <a:cubicBezTo>
                      <a:pt x="48" y="110"/>
                      <a:pt x="41" y="123"/>
                      <a:pt x="40" y="130"/>
                    </a:cubicBezTo>
                    <a:cubicBezTo>
                      <a:pt x="39" y="137"/>
                      <a:pt x="54" y="149"/>
                      <a:pt x="54" y="155"/>
                    </a:cubicBezTo>
                    <a:cubicBezTo>
                      <a:pt x="54" y="161"/>
                      <a:pt x="53" y="164"/>
                      <a:pt x="53" y="164"/>
                    </a:cubicBezTo>
                    <a:cubicBezTo>
                      <a:pt x="53" y="164"/>
                      <a:pt x="59" y="167"/>
                      <a:pt x="57" y="174"/>
                    </a:cubicBezTo>
                    <a:cubicBezTo>
                      <a:pt x="55" y="181"/>
                      <a:pt x="44" y="184"/>
                      <a:pt x="44" y="184"/>
                    </a:cubicBezTo>
                    <a:cubicBezTo>
                      <a:pt x="42" y="211"/>
                      <a:pt x="42" y="211"/>
                      <a:pt x="42" y="211"/>
                    </a:cubicBezTo>
                    <a:cubicBezTo>
                      <a:pt x="42" y="211"/>
                      <a:pt x="30" y="220"/>
                      <a:pt x="27" y="227"/>
                    </a:cubicBezTo>
                    <a:cubicBezTo>
                      <a:pt x="24" y="234"/>
                      <a:pt x="29" y="246"/>
                      <a:pt x="21" y="256"/>
                    </a:cubicBezTo>
                    <a:cubicBezTo>
                      <a:pt x="13" y="266"/>
                      <a:pt x="5" y="262"/>
                      <a:pt x="5" y="262"/>
                    </a:cubicBezTo>
                    <a:cubicBezTo>
                      <a:pt x="3" y="285"/>
                      <a:pt x="3" y="285"/>
                      <a:pt x="3" y="285"/>
                    </a:cubicBezTo>
                    <a:cubicBezTo>
                      <a:pt x="6" y="307"/>
                      <a:pt x="6" y="307"/>
                      <a:pt x="6" y="307"/>
                    </a:cubicBezTo>
                    <a:cubicBezTo>
                      <a:pt x="3" y="326"/>
                      <a:pt x="3" y="326"/>
                      <a:pt x="3" y="326"/>
                    </a:cubicBezTo>
                    <a:cubicBezTo>
                      <a:pt x="4" y="385"/>
                      <a:pt x="4" y="385"/>
                      <a:pt x="4" y="385"/>
                    </a:cubicBezTo>
                    <a:cubicBezTo>
                      <a:pt x="0" y="402"/>
                      <a:pt x="0" y="402"/>
                      <a:pt x="0" y="402"/>
                    </a:cubicBezTo>
                    <a:cubicBezTo>
                      <a:pt x="7" y="405"/>
                      <a:pt x="17" y="408"/>
                      <a:pt x="23" y="406"/>
                    </a:cubicBezTo>
                    <a:cubicBezTo>
                      <a:pt x="34" y="402"/>
                      <a:pt x="44" y="394"/>
                      <a:pt x="44" y="394"/>
                    </a:cubicBezTo>
                    <a:cubicBezTo>
                      <a:pt x="47" y="401"/>
                      <a:pt x="47" y="401"/>
                      <a:pt x="47" y="401"/>
                    </a:cubicBezTo>
                    <a:cubicBezTo>
                      <a:pt x="47" y="401"/>
                      <a:pt x="80" y="394"/>
                      <a:pt x="96" y="413"/>
                    </a:cubicBezTo>
                    <a:cubicBezTo>
                      <a:pt x="112" y="432"/>
                      <a:pt x="113" y="441"/>
                      <a:pt x="113" y="441"/>
                    </a:cubicBezTo>
                    <a:cubicBezTo>
                      <a:pt x="127" y="440"/>
                      <a:pt x="127" y="440"/>
                      <a:pt x="127" y="440"/>
                    </a:cubicBezTo>
                    <a:cubicBezTo>
                      <a:pt x="127" y="440"/>
                      <a:pt x="117" y="455"/>
                      <a:pt x="120" y="456"/>
                    </a:cubicBezTo>
                    <a:cubicBezTo>
                      <a:pt x="123" y="457"/>
                      <a:pt x="133" y="450"/>
                      <a:pt x="133" y="453"/>
                    </a:cubicBezTo>
                    <a:cubicBezTo>
                      <a:pt x="133" y="456"/>
                      <a:pt x="128" y="464"/>
                      <a:pt x="128" y="472"/>
                    </a:cubicBezTo>
                    <a:cubicBezTo>
                      <a:pt x="128" y="480"/>
                      <a:pt x="136" y="509"/>
                      <a:pt x="157" y="510"/>
                    </a:cubicBezTo>
                    <a:cubicBezTo>
                      <a:pt x="178" y="511"/>
                      <a:pt x="191" y="509"/>
                      <a:pt x="191" y="509"/>
                    </a:cubicBezTo>
                    <a:cubicBezTo>
                      <a:pt x="194" y="491"/>
                      <a:pt x="194" y="491"/>
                      <a:pt x="194" y="491"/>
                    </a:cubicBezTo>
                    <a:cubicBezTo>
                      <a:pt x="212" y="501"/>
                      <a:pt x="212" y="501"/>
                      <a:pt x="212" y="501"/>
                    </a:cubicBezTo>
                    <a:cubicBezTo>
                      <a:pt x="228" y="496"/>
                      <a:pt x="228" y="496"/>
                      <a:pt x="228" y="496"/>
                    </a:cubicBezTo>
                    <a:cubicBezTo>
                      <a:pt x="237" y="505"/>
                      <a:pt x="237" y="505"/>
                      <a:pt x="237" y="505"/>
                    </a:cubicBezTo>
                    <a:cubicBezTo>
                      <a:pt x="265" y="504"/>
                      <a:pt x="265" y="504"/>
                      <a:pt x="265" y="504"/>
                    </a:cubicBezTo>
                    <a:cubicBezTo>
                      <a:pt x="265" y="488"/>
                      <a:pt x="265" y="488"/>
                      <a:pt x="265" y="488"/>
                    </a:cubicBezTo>
                    <a:cubicBezTo>
                      <a:pt x="282" y="487"/>
                      <a:pt x="282" y="487"/>
                      <a:pt x="282" y="487"/>
                    </a:cubicBezTo>
                    <a:cubicBezTo>
                      <a:pt x="281" y="490"/>
                      <a:pt x="281" y="490"/>
                      <a:pt x="281" y="490"/>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5" name="Chad"/>
              <p:cNvSpPr>
                <a:spLocks/>
              </p:cNvSpPr>
              <p:nvPr/>
            </p:nvSpPr>
            <p:spPr bwMode="gray">
              <a:xfrm>
                <a:off x="5970282" y="3375851"/>
                <a:ext cx="276273" cy="485549"/>
              </a:xfrm>
              <a:custGeom>
                <a:avLst/>
                <a:gdLst>
                  <a:gd name="T0" fmla="*/ 496 w 496"/>
                  <a:gd name="T1" fmla="*/ 420 h 866"/>
                  <a:gd name="T2" fmla="*/ 119 w 496"/>
                  <a:gd name="T3" fmla="*/ 0 h 866"/>
                  <a:gd name="T4" fmla="*/ 83 w 496"/>
                  <a:gd name="T5" fmla="*/ 72 h 866"/>
                  <a:gd name="T6" fmla="*/ 95 w 496"/>
                  <a:gd name="T7" fmla="*/ 129 h 866"/>
                  <a:gd name="T8" fmla="*/ 120 w 496"/>
                  <a:gd name="T9" fmla="*/ 169 h 866"/>
                  <a:gd name="T10" fmla="*/ 96 w 496"/>
                  <a:gd name="T11" fmla="*/ 356 h 866"/>
                  <a:gd name="T12" fmla="*/ 13 w 496"/>
                  <a:gd name="T13" fmla="*/ 479 h 866"/>
                  <a:gd name="T14" fmla="*/ 3 w 496"/>
                  <a:gd name="T15" fmla="*/ 526 h 866"/>
                  <a:gd name="T16" fmla="*/ 29 w 496"/>
                  <a:gd name="T17" fmla="*/ 558 h 866"/>
                  <a:gd name="T18" fmla="*/ 29 w 496"/>
                  <a:gd name="T19" fmla="*/ 561 h 866"/>
                  <a:gd name="T20" fmla="*/ 50 w 496"/>
                  <a:gd name="T21" fmla="*/ 576 h 866"/>
                  <a:gd name="T22" fmla="*/ 66 w 496"/>
                  <a:gd name="T23" fmla="*/ 611 h 866"/>
                  <a:gd name="T24" fmla="*/ 74 w 496"/>
                  <a:gd name="T25" fmla="*/ 650 h 866"/>
                  <a:gd name="T26" fmla="*/ 106 w 496"/>
                  <a:gd name="T27" fmla="*/ 724 h 866"/>
                  <a:gd name="T28" fmla="*/ 31 w 496"/>
                  <a:gd name="T29" fmla="*/ 733 h 866"/>
                  <a:gd name="T30" fmla="*/ 87 w 496"/>
                  <a:gd name="T31" fmla="*/ 802 h 866"/>
                  <a:gd name="T32" fmla="*/ 123 w 496"/>
                  <a:gd name="T33" fmla="*/ 860 h 866"/>
                  <a:gd name="T34" fmla="*/ 165 w 496"/>
                  <a:gd name="T35" fmla="*/ 858 h 866"/>
                  <a:gd name="T36" fmla="*/ 248 w 496"/>
                  <a:gd name="T37" fmla="*/ 833 h 866"/>
                  <a:gd name="T38" fmla="*/ 253 w 496"/>
                  <a:gd name="T39" fmla="*/ 788 h 866"/>
                  <a:gd name="T40" fmla="*/ 338 w 496"/>
                  <a:gd name="T41" fmla="*/ 765 h 866"/>
                  <a:gd name="T42" fmla="*/ 378 w 496"/>
                  <a:gd name="T43" fmla="*/ 723 h 866"/>
                  <a:gd name="T44" fmla="*/ 393 w 496"/>
                  <a:gd name="T45" fmla="*/ 691 h 866"/>
                  <a:gd name="T46" fmla="*/ 446 w 496"/>
                  <a:gd name="T47" fmla="*/ 674 h 866"/>
                  <a:gd name="T48" fmla="*/ 451 w 496"/>
                  <a:gd name="T49" fmla="*/ 656 h 866"/>
                  <a:gd name="T50" fmla="*/ 426 w 496"/>
                  <a:gd name="T51" fmla="*/ 625 h 866"/>
                  <a:gd name="T52" fmla="*/ 428 w 496"/>
                  <a:gd name="T53" fmla="*/ 612 h 866"/>
                  <a:gd name="T54" fmla="*/ 406 w 496"/>
                  <a:gd name="T55" fmla="*/ 587 h 866"/>
                  <a:gd name="T56" fmla="*/ 417 w 496"/>
                  <a:gd name="T57" fmla="*/ 549 h 866"/>
                  <a:gd name="T58" fmla="*/ 419 w 496"/>
                  <a:gd name="T59" fmla="*/ 508 h 866"/>
                  <a:gd name="T60" fmla="*/ 425 w 496"/>
                  <a:gd name="T61" fmla="*/ 490 h 866"/>
                  <a:gd name="T62" fmla="*/ 432 w 496"/>
                  <a:gd name="T63" fmla="*/ 474 h 866"/>
                  <a:gd name="T64" fmla="*/ 449 w 496"/>
                  <a:gd name="T65" fmla="*/ 442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6" h="866">
                    <a:moveTo>
                      <a:pt x="451" y="419"/>
                    </a:moveTo>
                    <a:cubicBezTo>
                      <a:pt x="464" y="415"/>
                      <a:pt x="496" y="420"/>
                      <a:pt x="496" y="420"/>
                    </a:cubicBezTo>
                    <a:cubicBezTo>
                      <a:pt x="492" y="216"/>
                      <a:pt x="492" y="216"/>
                      <a:pt x="492" y="216"/>
                    </a:cubicBezTo>
                    <a:cubicBezTo>
                      <a:pt x="119" y="0"/>
                      <a:pt x="119" y="0"/>
                      <a:pt x="119" y="0"/>
                    </a:cubicBezTo>
                    <a:cubicBezTo>
                      <a:pt x="119" y="0"/>
                      <a:pt x="94" y="15"/>
                      <a:pt x="71" y="28"/>
                    </a:cubicBezTo>
                    <a:cubicBezTo>
                      <a:pt x="83" y="72"/>
                      <a:pt x="83" y="72"/>
                      <a:pt x="83" y="72"/>
                    </a:cubicBezTo>
                    <a:cubicBezTo>
                      <a:pt x="76" y="105"/>
                      <a:pt x="76" y="105"/>
                      <a:pt x="76" y="105"/>
                    </a:cubicBezTo>
                    <a:cubicBezTo>
                      <a:pt x="95" y="129"/>
                      <a:pt x="95" y="129"/>
                      <a:pt x="95" y="129"/>
                    </a:cubicBezTo>
                    <a:cubicBezTo>
                      <a:pt x="100" y="145"/>
                      <a:pt x="100" y="145"/>
                      <a:pt x="100" y="145"/>
                    </a:cubicBezTo>
                    <a:cubicBezTo>
                      <a:pt x="120" y="169"/>
                      <a:pt x="120" y="169"/>
                      <a:pt x="120" y="169"/>
                    </a:cubicBezTo>
                    <a:cubicBezTo>
                      <a:pt x="106" y="194"/>
                      <a:pt x="106" y="194"/>
                      <a:pt x="106" y="194"/>
                    </a:cubicBezTo>
                    <a:cubicBezTo>
                      <a:pt x="96" y="356"/>
                      <a:pt x="96" y="356"/>
                      <a:pt x="96" y="356"/>
                    </a:cubicBezTo>
                    <a:cubicBezTo>
                      <a:pt x="96" y="356"/>
                      <a:pt x="46" y="409"/>
                      <a:pt x="35" y="426"/>
                    </a:cubicBezTo>
                    <a:cubicBezTo>
                      <a:pt x="23" y="442"/>
                      <a:pt x="13" y="479"/>
                      <a:pt x="13" y="479"/>
                    </a:cubicBezTo>
                    <a:cubicBezTo>
                      <a:pt x="0" y="484"/>
                      <a:pt x="0" y="484"/>
                      <a:pt x="0" y="484"/>
                    </a:cubicBezTo>
                    <a:cubicBezTo>
                      <a:pt x="3" y="526"/>
                      <a:pt x="3" y="526"/>
                      <a:pt x="3" y="526"/>
                    </a:cubicBezTo>
                    <a:cubicBezTo>
                      <a:pt x="7" y="526"/>
                      <a:pt x="10" y="526"/>
                      <a:pt x="10" y="526"/>
                    </a:cubicBezTo>
                    <a:cubicBezTo>
                      <a:pt x="29" y="558"/>
                      <a:pt x="29" y="558"/>
                      <a:pt x="29" y="558"/>
                    </a:cubicBezTo>
                    <a:cubicBezTo>
                      <a:pt x="29" y="558"/>
                      <a:pt x="29" y="560"/>
                      <a:pt x="29" y="563"/>
                    </a:cubicBezTo>
                    <a:cubicBezTo>
                      <a:pt x="29" y="562"/>
                      <a:pt x="29" y="561"/>
                      <a:pt x="29" y="561"/>
                    </a:cubicBezTo>
                    <a:cubicBezTo>
                      <a:pt x="45" y="559"/>
                      <a:pt x="45" y="559"/>
                      <a:pt x="45" y="559"/>
                    </a:cubicBezTo>
                    <a:cubicBezTo>
                      <a:pt x="45" y="559"/>
                      <a:pt x="46" y="571"/>
                      <a:pt x="50" y="576"/>
                    </a:cubicBezTo>
                    <a:cubicBezTo>
                      <a:pt x="54" y="581"/>
                      <a:pt x="70" y="584"/>
                      <a:pt x="70" y="584"/>
                    </a:cubicBezTo>
                    <a:cubicBezTo>
                      <a:pt x="66" y="611"/>
                      <a:pt x="66" y="611"/>
                      <a:pt x="66" y="611"/>
                    </a:cubicBezTo>
                    <a:cubicBezTo>
                      <a:pt x="66" y="611"/>
                      <a:pt x="80" y="618"/>
                      <a:pt x="80" y="629"/>
                    </a:cubicBezTo>
                    <a:cubicBezTo>
                      <a:pt x="80" y="640"/>
                      <a:pt x="74" y="650"/>
                      <a:pt x="74" y="650"/>
                    </a:cubicBezTo>
                    <a:cubicBezTo>
                      <a:pt x="74" y="650"/>
                      <a:pt x="75" y="678"/>
                      <a:pt x="80" y="692"/>
                    </a:cubicBezTo>
                    <a:cubicBezTo>
                      <a:pt x="85" y="706"/>
                      <a:pt x="106" y="724"/>
                      <a:pt x="106" y="724"/>
                    </a:cubicBezTo>
                    <a:cubicBezTo>
                      <a:pt x="106" y="724"/>
                      <a:pt x="92" y="725"/>
                      <a:pt x="84" y="726"/>
                    </a:cubicBezTo>
                    <a:cubicBezTo>
                      <a:pt x="76" y="727"/>
                      <a:pt x="36" y="720"/>
                      <a:pt x="31" y="733"/>
                    </a:cubicBezTo>
                    <a:cubicBezTo>
                      <a:pt x="26" y="746"/>
                      <a:pt x="41" y="767"/>
                      <a:pt x="49" y="775"/>
                    </a:cubicBezTo>
                    <a:cubicBezTo>
                      <a:pt x="57" y="783"/>
                      <a:pt x="78" y="792"/>
                      <a:pt x="87" y="802"/>
                    </a:cubicBezTo>
                    <a:cubicBezTo>
                      <a:pt x="96" y="812"/>
                      <a:pt x="101" y="859"/>
                      <a:pt x="101" y="859"/>
                    </a:cubicBezTo>
                    <a:cubicBezTo>
                      <a:pt x="101" y="859"/>
                      <a:pt x="113" y="866"/>
                      <a:pt x="123" y="860"/>
                    </a:cubicBezTo>
                    <a:cubicBezTo>
                      <a:pt x="133" y="853"/>
                      <a:pt x="153" y="838"/>
                      <a:pt x="153" y="838"/>
                    </a:cubicBezTo>
                    <a:cubicBezTo>
                      <a:pt x="153" y="838"/>
                      <a:pt x="146" y="863"/>
                      <a:pt x="165" y="858"/>
                    </a:cubicBezTo>
                    <a:cubicBezTo>
                      <a:pt x="183" y="853"/>
                      <a:pt x="178" y="833"/>
                      <a:pt x="196" y="833"/>
                    </a:cubicBezTo>
                    <a:cubicBezTo>
                      <a:pt x="215" y="833"/>
                      <a:pt x="248" y="833"/>
                      <a:pt x="248" y="833"/>
                    </a:cubicBezTo>
                    <a:cubicBezTo>
                      <a:pt x="248" y="833"/>
                      <a:pt x="263" y="811"/>
                      <a:pt x="268" y="805"/>
                    </a:cubicBezTo>
                    <a:cubicBezTo>
                      <a:pt x="273" y="798"/>
                      <a:pt x="253" y="788"/>
                      <a:pt x="253" y="788"/>
                    </a:cubicBezTo>
                    <a:cubicBezTo>
                      <a:pt x="267" y="780"/>
                      <a:pt x="267" y="780"/>
                      <a:pt x="267" y="780"/>
                    </a:cubicBezTo>
                    <a:cubicBezTo>
                      <a:pt x="267" y="780"/>
                      <a:pt x="307" y="780"/>
                      <a:pt x="338" y="765"/>
                    </a:cubicBezTo>
                    <a:cubicBezTo>
                      <a:pt x="370" y="750"/>
                      <a:pt x="365" y="728"/>
                      <a:pt x="365" y="728"/>
                    </a:cubicBezTo>
                    <a:cubicBezTo>
                      <a:pt x="378" y="723"/>
                      <a:pt x="378" y="723"/>
                      <a:pt x="378" y="723"/>
                    </a:cubicBezTo>
                    <a:cubicBezTo>
                      <a:pt x="390" y="711"/>
                      <a:pt x="390" y="711"/>
                      <a:pt x="390" y="711"/>
                    </a:cubicBezTo>
                    <a:cubicBezTo>
                      <a:pt x="393" y="691"/>
                      <a:pt x="393" y="691"/>
                      <a:pt x="393" y="691"/>
                    </a:cubicBezTo>
                    <a:cubicBezTo>
                      <a:pt x="430" y="673"/>
                      <a:pt x="430" y="673"/>
                      <a:pt x="430" y="673"/>
                    </a:cubicBezTo>
                    <a:cubicBezTo>
                      <a:pt x="446" y="674"/>
                      <a:pt x="446" y="674"/>
                      <a:pt x="446" y="674"/>
                    </a:cubicBezTo>
                    <a:cubicBezTo>
                      <a:pt x="445" y="665"/>
                      <a:pt x="445" y="665"/>
                      <a:pt x="445" y="665"/>
                    </a:cubicBezTo>
                    <a:cubicBezTo>
                      <a:pt x="445" y="665"/>
                      <a:pt x="463" y="669"/>
                      <a:pt x="451" y="656"/>
                    </a:cubicBezTo>
                    <a:cubicBezTo>
                      <a:pt x="439" y="643"/>
                      <a:pt x="430" y="642"/>
                      <a:pt x="430" y="642"/>
                    </a:cubicBezTo>
                    <a:cubicBezTo>
                      <a:pt x="426" y="625"/>
                      <a:pt x="426" y="625"/>
                      <a:pt x="426" y="625"/>
                    </a:cubicBezTo>
                    <a:cubicBezTo>
                      <a:pt x="437" y="620"/>
                      <a:pt x="437" y="620"/>
                      <a:pt x="437" y="620"/>
                    </a:cubicBezTo>
                    <a:cubicBezTo>
                      <a:pt x="428" y="612"/>
                      <a:pt x="428" y="612"/>
                      <a:pt x="428" y="612"/>
                    </a:cubicBezTo>
                    <a:cubicBezTo>
                      <a:pt x="428" y="612"/>
                      <a:pt x="430" y="585"/>
                      <a:pt x="423" y="582"/>
                    </a:cubicBezTo>
                    <a:cubicBezTo>
                      <a:pt x="416" y="579"/>
                      <a:pt x="411" y="589"/>
                      <a:pt x="406" y="587"/>
                    </a:cubicBezTo>
                    <a:cubicBezTo>
                      <a:pt x="401" y="585"/>
                      <a:pt x="395" y="580"/>
                      <a:pt x="398" y="569"/>
                    </a:cubicBezTo>
                    <a:cubicBezTo>
                      <a:pt x="401" y="558"/>
                      <a:pt x="415" y="558"/>
                      <a:pt x="417" y="549"/>
                    </a:cubicBezTo>
                    <a:cubicBezTo>
                      <a:pt x="419" y="540"/>
                      <a:pt x="416" y="536"/>
                      <a:pt x="410" y="526"/>
                    </a:cubicBezTo>
                    <a:cubicBezTo>
                      <a:pt x="404" y="516"/>
                      <a:pt x="419" y="508"/>
                      <a:pt x="419" y="508"/>
                    </a:cubicBezTo>
                    <a:cubicBezTo>
                      <a:pt x="430" y="501"/>
                      <a:pt x="430" y="501"/>
                      <a:pt x="430" y="501"/>
                    </a:cubicBezTo>
                    <a:cubicBezTo>
                      <a:pt x="425" y="490"/>
                      <a:pt x="425" y="490"/>
                      <a:pt x="425" y="490"/>
                    </a:cubicBezTo>
                    <a:cubicBezTo>
                      <a:pt x="422" y="474"/>
                      <a:pt x="422" y="474"/>
                      <a:pt x="422" y="474"/>
                    </a:cubicBezTo>
                    <a:cubicBezTo>
                      <a:pt x="432" y="474"/>
                      <a:pt x="432" y="474"/>
                      <a:pt x="432" y="474"/>
                    </a:cubicBezTo>
                    <a:cubicBezTo>
                      <a:pt x="432" y="474"/>
                      <a:pt x="430" y="462"/>
                      <a:pt x="436" y="456"/>
                    </a:cubicBezTo>
                    <a:cubicBezTo>
                      <a:pt x="442" y="450"/>
                      <a:pt x="451" y="450"/>
                      <a:pt x="449" y="442"/>
                    </a:cubicBezTo>
                    <a:cubicBezTo>
                      <a:pt x="447" y="434"/>
                      <a:pt x="438" y="423"/>
                      <a:pt x="451" y="419"/>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6" name="Mali"/>
              <p:cNvSpPr>
                <a:spLocks/>
              </p:cNvSpPr>
              <p:nvPr/>
            </p:nvSpPr>
            <p:spPr bwMode="gray">
              <a:xfrm>
                <a:off x="5292300" y="3329834"/>
                <a:ext cx="436639" cy="447468"/>
              </a:xfrm>
              <a:custGeom>
                <a:avLst/>
                <a:gdLst>
                  <a:gd name="T0" fmla="*/ 424 w 778"/>
                  <a:gd name="T1" fmla="*/ 631 h 800"/>
                  <a:gd name="T2" fmla="*/ 437 w 778"/>
                  <a:gd name="T3" fmla="*/ 607 h 800"/>
                  <a:gd name="T4" fmla="*/ 481 w 778"/>
                  <a:gd name="T5" fmla="*/ 585 h 800"/>
                  <a:gd name="T6" fmla="*/ 502 w 778"/>
                  <a:gd name="T7" fmla="*/ 563 h 800"/>
                  <a:gd name="T8" fmla="*/ 527 w 778"/>
                  <a:gd name="T9" fmla="*/ 547 h 800"/>
                  <a:gd name="T10" fmla="*/ 572 w 778"/>
                  <a:gd name="T11" fmla="*/ 537 h 800"/>
                  <a:gd name="T12" fmla="*/ 620 w 778"/>
                  <a:gd name="T13" fmla="*/ 537 h 800"/>
                  <a:gd name="T14" fmla="*/ 680 w 778"/>
                  <a:gd name="T15" fmla="*/ 526 h 800"/>
                  <a:gd name="T16" fmla="*/ 712 w 778"/>
                  <a:gd name="T17" fmla="*/ 519 h 800"/>
                  <a:gd name="T18" fmla="*/ 748 w 778"/>
                  <a:gd name="T19" fmla="*/ 509 h 800"/>
                  <a:gd name="T20" fmla="*/ 778 w 778"/>
                  <a:gd name="T21" fmla="*/ 454 h 800"/>
                  <a:gd name="T22" fmla="*/ 766 w 778"/>
                  <a:gd name="T23" fmla="*/ 320 h 800"/>
                  <a:gd name="T24" fmla="*/ 738 w 778"/>
                  <a:gd name="T25" fmla="*/ 300 h 800"/>
                  <a:gd name="T26" fmla="*/ 694 w 778"/>
                  <a:gd name="T27" fmla="*/ 270 h 800"/>
                  <a:gd name="T28" fmla="*/ 666 w 778"/>
                  <a:gd name="T29" fmla="*/ 251 h 800"/>
                  <a:gd name="T30" fmla="*/ 637 w 778"/>
                  <a:gd name="T31" fmla="*/ 229 h 800"/>
                  <a:gd name="T32" fmla="*/ 364 w 778"/>
                  <a:gd name="T33" fmla="*/ 3 h 800"/>
                  <a:gd name="T34" fmla="*/ 314 w 778"/>
                  <a:gd name="T35" fmla="*/ 459 h 800"/>
                  <a:gd name="T36" fmla="*/ 323 w 778"/>
                  <a:gd name="T37" fmla="*/ 483 h 800"/>
                  <a:gd name="T38" fmla="*/ 141 w 778"/>
                  <a:gd name="T39" fmla="*/ 513 h 800"/>
                  <a:gd name="T40" fmla="*/ 127 w 778"/>
                  <a:gd name="T41" fmla="*/ 517 h 800"/>
                  <a:gd name="T42" fmla="*/ 96 w 778"/>
                  <a:gd name="T43" fmla="*/ 515 h 800"/>
                  <a:gd name="T44" fmla="*/ 64 w 778"/>
                  <a:gd name="T45" fmla="*/ 532 h 800"/>
                  <a:gd name="T46" fmla="*/ 24 w 778"/>
                  <a:gd name="T47" fmla="*/ 535 h 800"/>
                  <a:gd name="T48" fmla="*/ 0 w 778"/>
                  <a:gd name="T49" fmla="*/ 550 h 800"/>
                  <a:gd name="T50" fmla="*/ 9 w 778"/>
                  <a:gd name="T51" fmla="*/ 578 h 800"/>
                  <a:gd name="T52" fmla="*/ 14 w 778"/>
                  <a:gd name="T53" fmla="*/ 623 h 800"/>
                  <a:gd name="T54" fmla="*/ 37 w 778"/>
                  <a:gd name="T55" fmla="*/ 644 h 800"/>
                  <a:gd name="T56" fmla="*/ 44 w 778"/>
                  <a:gd name="T57" fmla="*/ 703 h 800"/>
                  <a:gd name="T58" fmla="*/ 73 w 778"/>
                  <a:gd name="T59" fmla="*/ 706 h 800"/>
                  <a:gd name="T60" fmla="*/ 119 w 778"/>
                  <a:gd name="T61" fmla="*/ 698 h 800"/>
                  <a:gd name="T62" fmla="*/ 145 w 778"/>
                  <a:gd name="T63" fmla="*/ 673 h 800"/>
                  <a:gd name="T64" fmla="*/ 163 w 778"/>
                  <a:gd name="T65" fmla="*/ 697 h 800"/>
                  <a:gd name="T66" fmla="*/ 180 w 778"/>
                  <a:gd name="T67" fmla="*/ 730 h 800"/>
                  <a:gd name="T68" fmla="*/ 182 w 778"/>
                  <a:gd name="T69" fmla="*/ 752 h 800"/>
                  <a:gd name="T70" fmla="*/ 201 w 778"/>
                  <a:gd name="T71" fmla="*/ 796 h 800"/>
                  <a:gd name="T72" fmla="*/ 220 w 778"/>
                  <a:gd name="T73" fmla="*/ 784 h 800"/>
                  <a:gd name="T74" fmla="*/ 250 w 778"/>
                  <a:gd name="T75" fmla="*/ 788 h 800"/>
                  <a:gd name="T76" fmla="*/ 264 w 778"/>
                  <a:gd name="T77" fmla="*/ 770 h 800"/>
                  <a:gd name="T78" fmla="*/ 281 w 778"/>
                  <a:gd name="T79" fmla="*/ 769 h 800"/>
                  <a:gd name="T80" fmla="*/ 296 w 778"/>
                  <a:gd name="T81" fmla="*/ 795 h 800"/>
                  <a:gd name="T82" fmla="*/ 312 w 778"/>
                  <a:gd name="T83" fmla="*/ 744 h 800"/>
                  <a:gd name="T84" fmla="*/ 335 w 778"/>
                  <a:gd name="T85" fmla="*/ 729 h 800"/>
                  <a:gd name="T86" fmla="*/ 333 w 778"/>
                  <a:gd name="T87" fmla="*/ 700 h 800"/>
                  <a:gd name="T88" fmla="*/ 359 w 778"/>
                  <a:gd name="T89" fmla="*/ 685 h 800"/>
                  <a:gd name="T90" fmla="*/ 367 w 778"/>
                  <a:gd name="T91" fmla="*/ 659 h 800"/>
                  <a:gd name="T92" fmla="*/ 375 w 778"/>
                  <a:gd name="T93" fmla="*/ 637 h 800"/>
                  <a:gd name="T94" fmla="*/ 409 w 778"/>
                  <a:gd name="T95" fmla="*/ 63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8" h="800">
                    <a:moveTo>
                      <a:pt x="409" y="636"/>
                    </a:moveTo>
                    <a:cubicBezTo>
                      <a:pt x="424" y="631"/>
                      <a:pt x="424" y="631"/>
                      <a:pt x="424" y="631"/>
                    </a:cubicBezTo>
                    <a:cubicBezTo>
                      <a:pt x="424" y="607"/>
                      <a:pt x="424" y="607"/>
                      <a:pt x="424" y="607"/>
                    </a:cubicBezTo>
                    <a:cubicBezTo>
                      <a:pt x="437" y="607"/>
                      <a:pt x="437" y="607"/>
                      <a:pt x="437" y="607"/>
                    </a:cubicBezTo>
                    <a:cubicBezTo>
                      <a:pt x="437" y="607"/>
                      <a:pt x="454" y="578"/>
                      <a:pt x="460" y="576"/>
                    </a:cubicBezTo>
                    <a:cubicBezTo>
                      <a:pt x="466" y="574"/>
                      <a:pt x="478" y="586"/>
                      <a:pt x="481" y="585"/>
                    </a:cubicBezTo>
                    <a:cubicBezTo>
                      <a:pt x="484" y="584"/>
                      <a:pt x="485" y="563"/>
                      <a:pt x="485" y="563"/>
                    </a:cubicBezTo>
                    <a:cubicBezTo>
                      <a:pt x="502" y="563"/>
                      <a:pt x="502" y="563"/>
                      <a:pt x="502" y="563"/>
                    </a:cubicBezTo>
                    <a:cubicBezTo>
                      <a:pt x="513" y="549"/>
                      <a:pt x="513" y="549"/>
                      <a:pt x="513" y="549"/>
                    </a:cubicBezTo>
                    <a:cubicBezTo>
                      <a:pt x="513" y="549"/>
                      <a:pt x="517" y="551"/>
                      <a:pt x="527" y="547"/>
                    </a:cubicBezTo>
                    <a:cubicBezTo>
                      <a:pt x="537" y="543"/>
                      <a:pt x="539" y="535"/>
                      <a:pt x="539" y="535"/>
                    </a:cubicBezTo>
                    <a:cubicBezTo>
                      <a:pt x="572" y="537"/>
                      <a:pt x="572" y="537"/>
                      <a:pt x="572" y="537"/>
                    </a:cubicBezTo>
                    <a:cubicBezTo>
                      <a:pt x="588" y="544"/>
                      <a:pt x="588" y="544"/>
                      <a:pt x="588" y="544"/>
                    </a:cubicBezTo>
                    <a:cubicBezTo>
                      <a:pt x="620" y="537"/>
                      <a:pt x="620" y="537"/>
                      <a:pt x="620" y="537"/>
                    </a:cubicBezTo>
                    <a:cubicBezTo>
                      <a:pt x="638" y="525"/>
                      <a:pt x="638" y="525"/>
                      <a:pt x="638" y="525"/>
                    </a:cubicBezTo>
                    <a:cubicBezTo>
                      <a:pt x="680" y="526"/>
                      <a:pt x="680" y="526"/>
                      <a:pt x="680" y="526"/>
                    </a:cubicBezTo>
                    <a:cubicBezTo>
                      <a:pt x="681" y="517"/>
                      <a:pt x="681" y="517"/>
                      <a:pt x="681" y="517"/>
                    </a:cubicBezTo>
                    <a:cubicBezTo>
                      <a:pt x="712" y="519"/>
                      <a:pt x="712" y="519"/>
                      <a:pt x="712" y="519"/>
                    </a:cubicBezTo>
                    <a:cubicBezTo>
                      <a:pt x="719" y="514"/>
                      <a:pt x="719" y="514"/>
                      <a:pt x="719" y="514"/>
                    </a:cubicBezTo>
                    <a:cubicBezTo>
                      <a:pt x="719" y="514"/>
                      <a:pt x="726" y="520"/>
                      <a:pt x="748" y="509"/>
                    </a:cubicBezTo>
                    <a:cubicBezTo>
                      <a:pt x="763" y="502"/>
                      <a:pt x="763" y="469"/>
                      <a:pt x="763" y="469"/>
                    </a:cubicBezTo>
                    <a:cubicBezTo>
                      <a:pt x="778" y="454"/>
                      <a:pt x="778" y="454"/>
                      <a:pt x="778" y="454"/>
                    </a:cubicBezTo>
                    <a:cubicBezTo>
                      <a:pt x="778" y="317"/>
                      <a:pt x="778" y="317"/>
                      <a:pt x="778" y="317"/>
                    </a:cubicBezTo>
                    <a:cubicBezTo>
                      <a:pt x="771" y="319"/>
                      <a:pt x="766" y="320"/>
                      <a:pt x="766" y="320"/>
                    </a:cubicBezTo>
                    <a:cubicBezTo>
                      <a:pt x="766" y="320"/>
                      <a:pt x="744" y="328"/>
                      <a:pt x="729" y="321"/>
                    </a:cubicBezTo>
                    <a:cubicBezTo>
                      <a:pt x="714" y="314"/>
                      <a:pt x="738" y="300"/>
                      <a:pt x="738" y="300"/>
                    </a:cubicBezTo>
                    <a:cubicBezTo>
                      <a:pt x="738" y="300"/>
                      <a:pt x="737" y="280"/>
                      <a:pt x="727" y="272"/>
                    </a:cubicBezTo>
                    <a:cubicBezTo>
                      <a:pt x="717" y="264"/>
                      <a:pt x="694" y="270"/>
                      <a:pt x="694" y="270"/>
                    </a:cubicBezTo>
                    <a:cubicBezTo>
                      <a:pt x="689" y="252"/>
                      <a:pt x="689" y="252"/>
                      <a:pt x="689" y="252"/>
                    </a:cubicBezTo>
                    <a:cubicBezTo>
                      <a:pt x="689" y="252"/>
                      <a:pt x="676" y="254"/>
                      <a:pt x="666" y="251"/>
                    </a:cubicBezTo>
                    <a:cubicBezTo>
                      <a:pt x="656" y="248"/>
                      <a:pt x="658" y="241"/>
                      <a:pt x="656" y="233"/>
                    </a:cubicBezTo>
                    <a:cubicBezTo>
                      <a:pt x="654" y="225"/>
                      <a:pt x="637" y="229"/>
                      <a:pt x="637" y="229"/>
                    </a:cubicBezTo>
                    <a:cubicBezTo>
                      <a:pt x="638" y="212"/>
                      <a:pt x="638" y="212"/>
                      <a:pt x="638" y="212"/>
                    </a:cubicBezTo>
                    <a:cubicBezTo>
                      <a:pt x="364" y="3"/>
                      <a:pt x="364" y="3"/>
                      <a:pt x="364" y="3"/>
                    </a:cubicBezTo>
                    <a:cubicBezTo>
                      <a:pt x="283" y="0"/>
                      <a:pt x="283" y="0"/>
                      <a:pt x="283" y="0"/>
                    </a:cubicBezTo>
                    <a:cubicBezTo>
                      <a:pt x="314" y="459"/>
                      <a:pt x="314" y="459"/>
                      <a:pt x="314" y="459"/>
                    </a:cubicBezTo>
                    <a:cubicBezTo>
                      <a:pt x="314" y="459"/>
                      <a:pt x="327" y="465"/>
                      <a:pt x="328" y="472"/>
                    </a:cubicBezTo>
                    <a:cubicBezTo>
                      <a:pt x="329" y="479"/>
                      <a:pt x="323" y="483"/>
                      <a:pt x="323" y="483"/>
                    </a:cubicBezTo>
                    <a:cubicBezTo>
                      <a:pt x="318" y="510"/>
                      <a:pt x="318" y="510"/>
                      <a:pt x="318" y="510"/>
                    </a:cubicBezTo>
                    <a:cubicBezTo>
                      <a:pt x="141" y="513"/>
                      <a:pt x="141" y="513"/>
                      <a:pt x="141" y="513"/>
                    </a:cubicBezTo>
                    <a:cubicBezTo>
                      <a:pt x="141" y="513"/>
                      <a:pt x="141" y="502"/>
                      <a:pt x="137" y="503"/>
                    </a:cubicBezTo>
                    <a:cubicBezTo>
                      <a:pt x="133" y="504"/>
                      <a:pt x="135" y="516"/>
                      <a:pt x="127" y="517"/>
                    </a:cubicBezTo>
                    <a:cubicBezTo>
                      <a:pt x="119" y="518"/>
                      <a:pt x="102" y="521"/>
                      <a:pt x="102" y="521"/>
                    </a:cubicBezTo>
                    <a:cubicBezTo>
                      <a:pt x="96" y="515"/>
                      <a:pt x="96" y="515"/>
                      <a:pt x="96" y="515"/>
                    </a:cubicBezTo>
                    <a:cubicBezTo>
                      <a:pt x="74" y="515"/>
                      <a:pt x="74" y="515"/>
                      <a:pt x="74" y="515"/>
                    </a:cubicBezTo>
                    <a:cubicBezTo>
                      <a:pt x="64" y="532"/>
                      <a:pt x="64" y="532"/>
                      <a:pt x="64" y="532"/>
                    </a:cubicBezTo>
                    <a:cubicBezTo>
                      <a:pt x="64" y="532"/>
                      <a:pt x="52" y="507"/>
                      <a:pt x="39" y="507"/>
                    </a:cubicBezTo>
                    <a:cubicBezTo>
                      <a:pt x="26" y="507"/>
                      <a:pt x="24" y="516"/>
                      <a:pt x="24" y="535"/>
                    </a:cubicBezTo>
                    <a:cubicBezTo>
                      <a:pt x="25" y="536"/>
                      <a:pt x="28" y="546"/>
                      <a:pt x="20" y="549"/>
                    </a:cubicBezTo>
                    <a:cubicBezTo>
                      <a:pt x="12" y="552"/>
                      <a:pt x="0" y="550"/>
                      <a:pt x="0" y="550"/>
                    </a:cubicBezTo>
                    <a:cubicBezTo>
                      <a:pt x="1" y="568"/>
                      <a:pt x="1" y="568"/>
                      <a:pt x="1" y="568"/>
                    </a:cubicBezTo>
                    <a:cubicBezTo>
                      <a:pt x="9" y="578"/>
                      <a:pt x="9" y="578"/>
                      <a:pt x="9" y="578"/>
                    </a:cubicBezTo>
                    <a:cubicBezTo>
                      <a:pt x="9" y="578"/>
                      <a:pt x="21" y="600"/>
                      <a:pt x="16" y="604"/>
                    </a:cubicBezTo>
                    <a:cubicBezTo>
                      <a:pt x="11" y="608"/>
                      <a:pt x="7" y="612"/>
                      <a:pt x="14" y="623"/>
                    </a:cubicBezTo>
                    <a:cubicBezTo>
                      <a:pt x="21" y="634"/>
                      <a:pt x="25" y="622"/>
                      <a:pt x="30" y="625"/>
                    </a:cubicBezTo>
                    <a:cubicBezTo>
                      <a:pt x="35" y="628"/>
                      <a:pt x="37" y="644"/>
                      <a:pt x="37" y="644"/>
                    </a:cubicBezTo>
                    <a:cubicBezTo>
                      <a:pt x="36" y="678"/>
                      <a:pt x="36" y="678"/>
                      <a:pt x="36" y="678"/>
                    </a:cubicBezTo>
                    <a:cubicBezTo>
                      <a:pt x="36" y="678"/>
                      <a:pt x="40" y="705"/>
                      <a:pt x="44" y="703"/>
                    </a:cubicBezTo>
                    <a:cubicBezTo>
                      <a:pt x="48" y="701"/>
                      <a:pt x="52" y="685"/>
                      <a:pt x="61" y="685"/>
                    </a:cubicBezTo>
                    <a:cubicBezTo>
                      <a:pt x="70" y="685"/>
                      <a:pt x="73" y="706"/>
                      <a:pt x="73" y="706"/>
                    </a:cubicBezTo>
                    <a:cubicBezTo>
                      <a:pt x="73" y="706"/>
                      <a:pt x="87" y="683"/>
                      <a:pt x="92" y="685"/>
                    </a:cubicBezTo>
                    <a:cubicBezTo>
                      <a:pt x="97" y="687"/>
                      <a:pt x="119" y="698"/>
                      <a:pt x="119" y="698"/>
                    </a:cubicBezTo>
                    <a:cubicBezTo>
                      <a:pt x="131" y="689"/>
                      <a:pt x="131" y="689"/>
                      <a:pt x="131" y="689"/>
                    </a:cubicBezTo>
                    <a:cubicBezTo>
                      <a:pt x="131" y="689"/>
                      <a:pt x="129" y="665"/>
                      <a:pt x="145" y="673"/>
                    </a:cubicBezTo>
                    <a:cubicBezTo>
                      <a:pt x="161" y="681"/>
                      <a:pt x="154" y="688"/>
                      <a:pt x="154" y="688"/>
                    </a:cubicBezTo>
                    <a:cubicBezTo>
                      <a:pt x="163" y="697"/>
                      <a:pt x="163" y="697"/>
                      <a:pt x="163" y="697"/>
                    </a:cubicBezTo>
                    <a:cubicBezTo>
                      <a:pt x="157" y="714"/>
                      <a:pt x="157" y="714"/>
                      <a:pt x="157" y="714"/>
                    </a:cubicBezTo>
                    <a:cubicBezTo>
                      <a:pt x="180" y="730"/>
                      <a:pt x="180" y="730"/>
                      <a:pt x="180" y="730"/>
                    </a:cubicBezTo>
                    <a:cubicBezTo>
                      <a:pt x="163" y="753"/>
                      <a:pt x="163" y="753"/>
                      <a:pt x="163" y="753"/>
                    </a:cubicBezTo>
                    <a:cubicBezTo>
                      <a:pt x="182" y="752"/>
                      <a:pt x="182" y="752"/>
                      <a:pt x="182" y="752"/>
                    </a:cubicBezTo>
                    <a:cubicBezTo>
                      <a:pt x="182" y="777"/>
                      <a:pt x="182" y="777"/>
                      <a:pt x="182" y="777"/>
                    </a:cubicBezTo>
                    <a:cubicBezTo>
                      <a:pt x="201" y="796"/>
                      <a:pt x="201" y="796"/>
                      <a:pt x="201" y="796"/>
                    </a:cubicBezTo>
                    <a:cubicBezTo>
                      <a:pt x="207" y="799"/>
                      <a:pt x="207" y="799"/>
                      <a:pt x="207" y="799"/>
                    </a:cubicBezTo>
                    <a:cubicBezTo>
                      <a:pt x="207" y="799"/>
                      <a:pt x="204" y="782"/>
                      <a:pt x="220" y="784"/>
                    </a:cubicBezTo>
                    <a:cubicBezTo>
                      <a:pt x="236" y="786"/>
                      <a:pt x="246" y="800"/>
                      <a:pt x="246" y="800"/>
                    </a:cubicBezTo>
                    <a:cubicBezTo>
                      <a:pt x="250" y="788"/>
                      <a:pt x="250" y="788"/>
                      <a:pt x="250" y="788"/>
                    </a:cubicBezTo>
                    <a:cubicBezTo>
                      <a:pt x="260" y="788"/>
                      <a:pt x="260" y="788"/>
                      <a:pt x="260" y="788"/>
                    </a:cubicBezTo>
                    <a:cubicBezTo>
                      <a:pt x="264" y="770"/>
                      <a:pt x="264" y="770"/>
                      <a:pt x="264" y="770"/>
                    </a:cubicBezTo>
                    <a:cubicBezTo>
                      <a:pt x="273" y="782"/>
                      <a:pt x="273" y="782"/>
                      <a:pt x="273" y="782"/>
                    </a:cubicBezTo>
                    <a:cubicBezTo>
                      <a:pt x="281" y="769"/>
                      <a:pt x="281" y="769"/>
                      <a:pt x="281" y="769"/>
                    </a:cubicBezTo>
                    <a:cubicBezTo>
                      <a:pt x="281" y="793"/>
                      <a:pt x="281" y="793"/>
                      <a:pt x="281" y="793"/>
                    </a:cubicBezTo>
                    <a:cubicBezTo>
                      <a:pt x="296" y="795"/>
                      <a:pt x="296" y="795"/>
                      <a:pt x="296" y="795"/>
                    </a:cubicBezTo>
                    <a:cubicBezTo>
                      <a:pt x="296" y="795"/>
                      <a:pt x="300" y="781"/>
                      <a:pt x="315" y="781"/>
                    </a:cubicBezTo>
                    <a:cubicBezTo>
                      <a:pt x="312" y="744"/>
                      <a:pt x="312" y="744"/>
                      <a:pt x="312" y="744"/>
                    </a:cubicBezTo>
                    <a:cubicBezTo>
                      <a:pt x="327" y="744"/>
                      <a:pt x="327" y="744"/>
                      <a:pt x="327" y="744"/>
                    </a:cubicBezTo>
                    <a:cubicBezTo>
                      <a:pt x="335" y="729"/>
                      <a:pt x="335" y="729"/>
                      <a:pt x="335" y="729"/>
                    </a:cubicBezTo>
                    <a:cubicBezTo>
                      <a:pt x="320" y="708"/>
                      <a:pt x="320" y="708"/>
                      <a:pt x="320" y="708"/>
                    </a:cubicBezTo>
                    <a:cubicBezTo>
                      <a:pt x="333" y="700"/>
                      <a:pt x="333" y="700"/>
                      <a:pt x="333" y="700"/>
                    </a:cubicBezTo>
                    <a:cubicBezTo>
                      <a:pt x="333" y="700"/>
                      <a:pt x="348" y="697"/>
                      <a:pt x="360" y="696"/>
                    </a:cubicBezTo>
                    <a:cubicBezTo>
                      <a:pt x="372" y="695"/>
                      <a:pt x="359" y="685"/>
                      <a:pt x="359" y="685"/>
                    </a:cubicBezTo>
                    <a:cubicBezTo>
                      <a:pt x="359" y="685"/>
                      <a:pt x="366" y="684"/>
                      <a:pt x="369" y="680"/>
                    </a:cubicBezTo>
                    <a:cubicBezTo>
                      <a:pt x="372" y="676"/>
                      <a:pt x="367" y="659"/>
                      <a:pt x="367" y="659"/>
                    </a:cubicBezTo>
                    <a:cubicBezTo>
                      <a:pt x="367" y="659"/>
                      <a:pt x="379" y="661"/>
                      <a:pt x="381" y="656"/>
                    </a:cubicBezTo>
                    <a:cubicBezTo>
                      <a:pt x="383" y="651"/>
                      <a:pt x="375" y="637"/>
                      <a:pt x="375" y="637"/>
                    </a:cubicBezTo>
                    <a:cubicBezTo>
                      <a:pt x="388" y="617"/>
                      <a:pt x="388" y="617"/>
                      <a:pt x="388" y="617"/>
                    </a:cubicBezTo>
                    <a:lnTo>
                      <a:pt x="409" y="636"/>
                    </a:ln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7" name="Senegal"/>
              <p:cNvSpPr>
                <a:spLocks/>
              </p:cNvSpPr>
              <p:nvPr/>
            </p:nvSpPr>
            <p:spPr bwMode="gray">
              <a:xfrm>
                <a:off x="5158927" y="3578957"/>
                <a:ext cx="154014" cy="138049"/>
              </a:xfrm>
              <a:custGeom>
                <a:avLst/>
                <a:gdLst>
                  <a:gd name="T0" fmla="*/ 269 w 276"/>
                  <a:gd name="T1" fmla="*/ 181 h 246"/>
                  <a:gd name="T2" fmla="*/ 253 w 276"/>
                  <a:gd name="T3" fmla="*/ 179 h 246"/>
                  <a:gd name="T4" fmla="*/ 255 w 276"/>
                  <a:gd name="T5" fmla="*/ 160 h 246"/>
                  <a:gd name="T6" fmla="*/ 248 w 276"/>
                  <a:gd name="T7" fmla="*/ 134 h 246"/>
                  <a:gd name="T8" fmla="*/ 240 w 276"/>
                  <a:gd name="T9" fmla="*/ 124 h 246"/>
                  <a:gd name="T10" fmla="*/ 239 w 276"/>
                  <a:gd name="T11" fmla="*/ 106 h 246"/>
                  <a:gd name="T12" fmla="*/ 230 w 276"/>
                  <a:gd name="T13" fmla="*/ 92 h 246"/>
                  <a:gd name="T14" fmla="*/ 213 w 276"/>
                  <a:gd name="T15" fmla="*/ 86 h 246"/>
                  <a:gd name="T16" fmla="*/ 210 w 276"/>
                  <a:gd name="T17" fmla="*/ 70 h 246"/>
                  <a:gd name="T18" fmla="*/ 196 w 276"/>
                  <a:gd name="T19" fmla="*/ 68 h 246"/>
                  <a:gd name="T20" fmla="*/ 188 w 276"/>
                  <a:gd name="T21" fmla="*/ 31 h 246"/>
                  <a:gd name="T22" fmla="*/ 167 w 276"/>
                  <a:gd name="T23" fmla="*/ 34 h 246"/>
                  <a:gd name="T24" fmla="*/ 146 w 276"/>
                  <a:gd name="T25" fmla="*/ 10 h 246"/>
                  <a:gd name="T26" fmla="*/ 122 w 276"/>
                  <a:gd name="T27" fmla="*/ 7 h 246"/>
                  <a:gd name="T28" fmla="*/ 109 w 276"/>
                  <a:gd name="T29" fmla="*/ 0 h 246"/>
                  <a:gd name="T30" fmla="*/ 109 w 276"/>
                  <a:gd name="T31" fmla="*/ 10 h 246"/>
                  <a:gd name="T32" fmla="*/ 86 w 276"/>
                  <a:gd name="T33" fmla="*/ 9 h 246"/>
                  <a:gd name="T34" fmla="*/ 78 w 276"/>
                  <a:gd name="T35" fmla="*/ 13 h 246"/>
                  <a:gd name="T36" fmla="*/ 59 w 276"/>
                  <a:gd name="T37" fmla="*/ 11 h 246"/>
                  <a:gd name="T38" fmla="*/ 41 w 276"/>
                  <a:gd name="T39" fmla="*/ 43 h 246"/>
                  <a:gd name="T40" fmla="*/ 40 w 276"/>
                  <a:gd name="T41" fmla="*/ 57 h 246"/>
                  <a:gd name="T42" fmla="*/ 22 w 276"/>
                  <a:gd name="T43" fmla="*/ 80 h 246"/>
                  <a:gd name="T44" fmla="*/ 0 w 276"/>
                  <a:gd name="T45" fmla="*/ 106 h 246"/>
                  <a:gd name="T46" fmla="*/ 2 w 276"/>
                  <a:gd name="T47" fmla="*/ 113 h 246"/>
                  <a:gd name="T48" fmla="*/ 8 w 276"/>
                  <a:gd name="T49" fmla="*/ 112 h 246"/>
                  <a:gd name="T50" fmla="*/ 17 w 276"/>
                  <a:gd name="T51" fmla="*/ 128 h 246"/>
                  <a:gd name="T52" fmla="*/ 20 w 276"/>
                  <a:gd name="T53" fmla="*/ 141 h 246"/>
                  <a:gd name="T54" fmla="*/ 29 w 276"/>
                  <a:gd name="T55" fmla="*/ 149 h 246"/>
                  <a:gd name="T56" fmla="*/ 28 w 276"/>
                  <a:gd name="T57" fmla="*/ 157 h 246"/>
                  <a:gd name="T58" fmla="*/ 34 w 276"/>
                  <a:gd name="T59" fmla="*/ 169 h 246"/>
                  <a:gd name="T60" fmla="*/ 84 w 276"/>
                  <a:gd name="T61" fmla="*/ 169 h 246"/>
                  <a:gd name="T62" fmla="*/ 84 w 276"/>
                  <a:gd name="T63" fmla="*/ 159 h 246"/>
                  <a:gd name="T64" fmla="*/ 109 w 276"/>
                  <a:gd name="T65" fmla="*/ 158 h 246"/>
                  <a:gd name="T66" fmla="*/ 120 w 276"/>
                  <a:gd name="T67" fmla="*/ 166 h 246"/>
                  <a:gd name="T68" fmla="*/ 128 w 276"/>
                  <a:gd name="T69" fmla="*/ 164 h 246"/>
                  <a:gd name="T70" fmla="*/ 141 w 276"/>
                  <a:gd name="T71" fmla="*/ 176 h 246"/>
                  <a:gd name="T72" fmla="*/ 162 w 276"/>
                  <a:gd name="T73" fmla="*/ 171 h 246"/>
                  <a:gd name="T74" fmla="*/ 143 w 276"/>
                  <a:gd name="T75" fmla="*/ 190 h 246"/>
                  <a:gd name="T76" fmla="*/ 109 w 276"/>
                  <a:gd name="T77" fmla="*/ 171 h 246"/>
                  <a:gd name="T78" fmla="*/ 97 w 276"/>
                  <a:gd name="T79" fmla="*/ 183 h 246"/>
                  <a:gd name="T80" fmla="*/ 72 w 276"/>
                  <a:gd name="T81" fmla="*/ 186 h 246"/>
                  <a:gd name="T82" fmla="*/ 68 w 276"/>
                  <a:gd name="T83" fmla="*/ 195 h 246"/>
                  <a:gd name="T84" fmla="*/ 25 w 276"/>
                  <a:gd name="T85" fmla="*/ 195 h 246"/>
                  <a:gd name="T86" fmla="*/ 24 w 276"/>
                  <a:gd name="T87" fmla="*/ 212 h 246"/>
                  <a:gd name="T88" fmla="*/ 18 w 276"/>
                  <a:gd name="T89" fmla="*/ 215 h 246"/>
                  <a:gd name="T90" fmla="*/ 31 w 276"/>
                  <a:gd name="T91" fmla="*/ 241 h 246"/>
                  <a:gd name="T92" fmla="*/ 50 w 276"/>
                  <a:gd name="T93" fmla="*/ 241 h 246"/>
                  <a:gd name="T94" fmla="*/ 58 w 276"/>
                  <a:gd name="T95" fmla="*/ 231 h 246"/>
                  <a:gd name="T96" fmla="*/ 85 w 276"/>
                  <a:gd name="T97" fmla="*/ 231 h 246"/>
                  <a:gd name="T98" fmla="*/ 102 w 276"/>
                  <a:gd name="T99" fmla="*/ 216 h 246"/>
                  <a:gd name="T100" fmla="*/ 196 w 276"/>
                  <a:gd name="T101" fmla="*/ 219 h 246"/>
                  <a:gd name="T102" fmla="*/ 204 w 276"/>
                  <a:gd name="T103" fmla="*/ 232 h 246"/>
                  <a:gd name="T104" fmla="*/ 215 w 276"/>
                  <a:gd name="T105" fmla="*/ 226 h 246"/>
                  <a:gd name="T106" fmla="*/ 231 w 276"/>
                  <a:gd name="T107" fmla="*/ 242 h 246"/>
                  <a:gd name="T108" fmla="*/ 247 w 276"/>
                  <a:gd name="T109" fmla="*/ 235 h 246"/>
                  <a:gd name="T110" fmla="*/ 275 w 276"/>
                  <a:gd name="T111" fmla="*/ 234 h 246"/>
                  <a:gd name="T112" fmla="*/ 276 w 276"/>
                  <a:gd name="T113" fmla="*/ 200 h 246"/>
                  <a:gd name="T114" fmla="*/ 269 w 276"/>
                  <a:gd name="T115" fmla="*/ 18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6" h="246">
                    <a:moveTo>
                      <a:pt x="269" y="181"/>
                    </a:moveTo>
                    <a:cubicBezTo>
                      <a:pt x="264" y="178"/>
                      <a:pt x="260" y="190"/>
                      <a:pt x="253" y="179"/>
                    </a:cubicBezTo>
                    <a:cubicBezTo>
                      <a:pt x="246" y="168"/>
                      <a:pt x="250" y="164"/>
                      <a:pt x="255" y="160"/>
                    </a:cubicBezTo>
                    <a:cubicBezTo>
                      <a:pt x="260" y="156"/>
                      <a:pt x="248" y="134"/>
                      <a:pt x="248" y="134"/>
                    </a:cubicBezTo>
                    <a:cubicBezTo>
                      <a:pt x="240" y="124"/>
                      <a:pt x="240" y="124"/>
                      <a:pt x="240" y="124"/>
                    </a:cubicBezTo>
                    <a:cubicBezTo>
                      <a:pt x="239" y="106"/>
                      <a:pt x="239" y="106"/>
                      <a:pt x="239" y="106"/>
                    </a:cubicBezTo>
                    <a:cubicBezTo>
                      <a:pt x="230" y="92"/>
                      <a:pt x="230" y="92"/>
                      <a:pt x="230" y="92"/>
                    </a:cubicBezTo>
                    <a:cubicBezTo>
                      <a:pt x="213" y="86"/>
                      <a:pt x="213" y="86"/>
                      <a:pt x="213" y="86"/>
                    </a:cubicBezTo>
                    <a:cubicBezTo>
                      <a:pt x="213" y="86"/>
                      <a:pt x="213" y="71"/>
                      <a:pt x="210" y="70"/>
                    </a:cubicBezTo>
                    <a:cubicBezTo>
                      <a:pt x="207" y="69"/>
                      <a:pt x="196" y="68"/>
                      <a:pt x="196" y="68"/>
                    </a:cubicBezTo>
                    <a:cubicBezTo>
                      <a:pt x="196" y="68"/>
                      <a:pt x="195" y="32"/>
                      <a:pt x="188" y="31"/>
                    </a:cubicBezTo>
                    <a:cubicBezTo>
                      <a:pt x="181" y="30"/>
                      <a:pt x="167" y="34"/>
                      <a:pt x="167" y="34"/>
                    </a:cubicBezTo>
                    <a:cubicBezTo>
                      <a:pt x="167" y="34"/>
                      <a:pt x="156" y="12"/>
                      <a:pt x="146" y="10"/>
                    </a:cubicBezTo>
                    <a:cubicBezTo>
                      <a:pt x="136" y="8"/>
                      <a:pt x="122" y="7"/>
                      <a:pt x="122" y="7"/>
                    </a:cubicBezTo>
                    <a:cubicBezTo>
                      <a:pt x="109" y="0"/>
                      <a:pt x="109" y="0"/>
                      <a:pt x="109" y="0"/>
                    </a:cubicBezTo>
                    <a:cubicBezTo>
                      <a:pt x="109" y="10"/>
                      <a:pt x="109" y="10"/>
                      <a:pt x="109" y="10"/>
                    </a:cubicBezTo>
                    <a:cubicBezTo>
                      <a:pt x="86" y="9"/>
                      <a:pt x="86" y="9"/>
                      <a:pt x="86" y="9"/>
                    </a:cubicBezTo>
                    <a:cubicBezTo>
                      <a:pt x="78" y="13"/>
                      <a:pt x="78" y="13"/>
                      <a:pt x="78" y="13"/>
                    </a:cubicBezTo>
                    <a:cubicBezTo>
                      <a:pt x="78" y="13"/>
                      <a:pt x="68" y="5"/>
                      <a:pt x="59" y="11"/>
                    </a:cubicBezTo>
                    <a:cubicBezTo>
                      <a:pt x="50" y="17"/>
                      <a:pt x="53" y="41"/>
                      <a:pt x="41" y="43"/>
                    </a:cubicBezTo>
                    <a:cubicBezTo>
                      <a:pt x="40" y="50"/>
                      <a:pt x="40" y="56"/>
                      <a:pt x="40" y="57"/>
                    </a:cubicBezTo>
                    <a:cubicBezTo>
                      <a:pt x="39" y="60"/>
                      <a:pt x="29" y="67"/>
                      <a:pt x="22" y="80"/>
                    </a:cubicBezTo>
                    <a:cubicBezTo>
                      <a:pt x="15" y="93"/>
                      <a:pt x="0" y="106"/>
                      <a:pt x="0" y="106"/>
                    </a:cubicBezTo>
                    <a:cubicBezTo>
                      <a:pt x="2" y="113"/>
                      <a:pt x="2" y="113"/>
                      <a:pt x="2" y="113"/>
                    </a:cubicBezTo>
                    <a:cubicBezTo>
                      <a:pt x="8" y="112"/>
                      <a:pt x="8" y="112"/>
                      <a:pt x="8" y="112"/>
                    </a:cubicBezTo>
                    <a:cubicBezTo>
                      <a:pt x="8" y="112"/>
                      <a:pt x="17" y="121"/>
                      <a:pt x="17" y="128"/>
                    </a:cubicBezTo>
                    <a:cubicBezTo>
                      <a:pt x="17" y="135"/>
                      <a:pt x="20" y="141"/>
                      <a:pt x="20" y="141"/>
                    </a:cubicBezTo>
                    <a:cubicBezTo>
                      <a:pt x="29" y="149"/>
                      <a:pt x="29" y="149"/>
                      <a:pt x="29" y="149"/>
                    </a:cubicBezTo>
                    <a:cubicBezTo>
                      <a:pt x="29" y="149"/>
                      <a:pt x="28" y="150"/>
                      <a:pt x="28" y="157"/>
                    </a:cubicBezTo>
                    <a:cubicBezTo>
                      <a:pt x="28" y="162"/>
                      <a:pt x="32" y="166"/>
                      <a:pt x="34" y="169"/>
                    </a:cubicBezTo>
                    <a:cubicBezTo>
                      <a:pt x="84" y="169"/>
                      <a:pt x="84" y="169"/>
                      <a:pt x="84" y="169"/>
                    </a:cubicBezTo>
                    <a:cubicBezTo>
                      <a:pt x="84" y="159"/>
                      <a:pt x="84" y="159"/>
                      <a:pt x="84" y="159"/>
                    </a:cubicBezTo>
                    <a:cubicBezTo>
                      <a:pt x="84" y="159"/>
                      <a:pt x="96" y="160"/>
                      <a:pt x="109" y="158"/>
                    </a:cubicBezTo>
                    <a:cubicBezTo>
                      <a:pt x="122" y="156"/>
                      <a:pt x="120" y="166"/>
                      <a:pt x="120" y="166"/>
                    </a:cubicBezTo>
                    <a:cubicBezTo>
                      <a:pt x="128" y="164"/>
                      <a:pt x="128" y="164"/>
                      <a:pt x="128" y="164"/>
                    </a:cubicBezTo>
                    <a:cubicBezTo>
                      <a:pt x="128" y="164"/>
                      <a:pt x="136" y="175"/>
                      <a:pt x="141" y="176"/>
                    </a:cubicBezTo>
                    <a:cubicBezTo>
                      <a:pt x="146" y="177"/>
                      <a:pt x="145" y="167"/>
                      <a:pt x="162" y="171"/>
                    </a:cubicBezTo>
                    <a:cubicBezTo>
                      <a:pt x="179" y="175"/>
                      <a:pt x="161" y="190"/>
                      <a:pt x="143" y="190"/>
                    </a:cubicBezTo>
                    <a:cubicBezTo>
                      <a:pt x="125" y="190"/>
                      <a:pt x="109" y="171"/>
                      <a:pt x="109" y="171"/>
                    </a:cubicBezTo>
                    <a:cubicBezTo>
                      <a:pt x="109" y="171"/>
                      <a:pt x="103" y="182"/>
                      <a:pt x="97" y="183"/>
                    </a:cubicBezTo>
                    <a:cubicBezTo>
                      <a:pt x="91" y="184"/>
                      <a:pt x="72" y="186"/>
                      <a:pt x="72" y="186"/>
                    </a:cubicBezTo>
                    <a:cubicBezTo>
                      <a:pt x="72" y="186"/>
                      <a:pt x="71" y="195"/>
                      <a:pt x="68" y="195"/>
                    </a:cubicBezTo>
                    <a:cubicBezTo>
                      <a:pt x="66" y="195"/>
                      <a:pt x="36" y="195"/>
                      <a:pt x="25" y="195"/>
                    </a:cubicBezTo>
                    <a:cubicBezTo>
                      <a:pt x="24" y="202"/>
                      <a:pt x="24" y="212"/>
                      <a:pt x="24" y="212"/>
                    </a:cubicBezTo>
                    <a:cubicBezTo>
                      <a:pt x="18" y="215"/>
                      <a:pt x="18" y="215"/>
                      <a:pt x="18" y="215"/>
                    </a:cubicBezTo>
                    <a:cubicBezTo>
                      <a:pt x="18" y="215"/>
                      <a:pt x="22" y="236"/>
                      <a:pt x="31" y="241"/>
                    </a:cubicBezTo>
                    <a:cubicBezTo>
                      <a:pt x="40" y="246"/>
                      <a:pt x="50" y="241"/>
                      <a:pt x="50" y="241"/>
                    </a:cubicBezTo>
                    <a:cubicBezTo>
                      <a:pt x="58" y="231"/>
                      <a:pt x="58" y="231"/>
                      <a:pt x="58" y="231"/>
                    </a:cubicBezTo>
                    <a:cubicBezTo>
                      <a:pt x="85" y="231"/>
                      <a:pt x="85" y="231"/>
                      <a:pt x="85" y="231"/>
                    </a:cubicBezTo>
                    <a:cubicBezTo>
                      <a:pt x="102" y="216"/>
                      <a:pt x="102" y="216"/>
                      <a:pt x="102" y="216"/>
                    </a:cubicBezTo>
                    <a:cubicBezTo>
                      <a:pt x="196" y="219"/>
                      <a:pt x="196" y="219"/>
                      <a:pt x="196" y="219"/>
                    </a:cubicBezTo>
                    <a:cubicBezTo>
                      <a:pt x="196" y="219"/>
                      <a:pt x="196" y="230"/>
                      <a:pt x="204" y="232"/>
                    </a:cubicBezTo>
                    <a:cubicBezTo>
                      <a:pt x="212" y="234"/>
                      <a:pt x="215" y="226"/>
                      <a:pt x="215" y="226"/>
                    </a:cubicBezTo>
                    <a:cubicBezTo>
                      <a:pt x="215" y="226"/>
                      <a:pt x="224" y="242"/>
                      <a:pt x="231" y="242"/>
                    </a:cubicBezTo>
                    <a:cubicBezTo>
                      <a:pt x="238" y="242"/>
                      <a:pt x="247" y="235"/>
                      <a:pt x="247" y="235"/>
                    </a:cubicBezTo>
                    <a:cubicBezTo>
                      <a:pt x="275" y="234"/>
                      <a:pt x="275" y="234"/>
                      <a:pt x="275" y="234"/>
                    </a:cubicBezTo>
                    <a:cubicBezTo>
                      <a:pt x="276" y="200"/>
                      <a:pt x="276" y="200"/>
                      <a:pt x="276" y="200"/>
                    </a:cubicBezTo>
                    <a:cubicBezTo>
                      <a:pt x="276" y="200"/>
                      <a:pt x="274" y="184"/>
                      <a:pt x="269" y="181"/>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8" name="Guinea"/>
              <p:cNvSpPr>
                <a:spLocks/>
              </p:cNvSpPr>
              <p:nvPr/>
            </p:nvSpPr>
            <p:spPr bwMode="gray">
              <a:xfrm>
                <a:off x="5219262" y="3701137"/>
                <a:ext cx="193709" cy="165024"/>
              </a:xfrm>
              <a:custGeom>
                <a:avLst/>
                <a:gdLst>
                  <a:gd name="T0" fmla="*/ 61 w 345"/>
                  <a:gd name="T1" fmla="*/ 17 h 296"/>
                  <a:gd name="T2" fmla="*/ 61 w 345"/>
                  <a:gd name="T3" fmla="*/ 47 h 296"/>
                  <a:gd name="T4" fmla="*/ 22 w 345"/>
                  <a:gd name="T5" fmla="*/ 65 h 296"/>
                  <a:gd name="T6" fmla="*/ 0 w 345"/>
                  <a:gd name="T7" fmla="*/ 86 h 296"/>
                  <a:gd name="T8" fmla="*/ 19 w 345"/>
                  <a:gd name="T9" fmla="*/ 103 h 296"/>
                  <a:gd name="T10" fmla="*/ 45 w 345"/>
                  <a:gd name="T11" fmla="*/ 138 h 296"/>
                  <a:gd name="T12" fmla="*/ 59 w 345"/>
                  <a:gd name="T13" fmla="*/ 149 h 296"/>
                  <a:gd name="T14" fmla="*/ 86 w 345"/>
                  <a:gd name="T15" fmla="*/ 194 h 296"/>
                  <a:gd name="T16" fmla="*/ 142 w 345"/>
                  <a:gd name="T17" fmla="*/ 152 h 296"/>
                  <a:gd name="T18" fmla="*/ 172 w 345"/>
                  <a:gd name="T19" fmla="*/ 140 h 296"/>
                  <a:gd name="T20" fmla="*/ 197 w 345"/>
                  <a:gd name="T21" fmla="*/ 190 h 296"/>
                  <a:gd name="T22" fmla="*/ 197 w 345"/>
                  <a:gd name="T23" fmla="*/ 226 h 296"/>
                  <a:gd name="T24" fmla="*/ 215 w 345"/>
                  <a:gd name="T25" fmla="*/ 228 h 296"/>
                  <a:gd name="T26" fmla="*/ 247 w 345"/>
                  <a:gd name="T27" fmla="*/ 227 h 296"/>
                  <a:gd name="T28" fmla="*/ 265 w 345"/>
                  <a:gd name="T29" fmla="*/ 286 h 296"/>
                  <a:gd name="T30" fmla="*/ 293 w 345"/>
                  <a:gd name="T31" fmla="*/ 270 h 296"/>
                  <a:gd name="T32" fmla="*/ 320 w 345"/>
                  <a:gd name="T33" fmla="*/ 255 h 296"/>
                  <a:gd name="T34" fmla="*/ 314 w 345"/>
                  <a:gd name="T35" fmla="*/ 229 h 296"/>
                  <a:gd name="T36" fmla="*/ 345 w 345"/>
                  <a:gd name="T37" fmla="*/ 220 h 296"/>
                  <a:gd name="T38" fmla="*/ 338 w 345"/>
                  <a:gd name="T39" fmla="*/ 193 h 296"/>
                  <a:gd name="T40" fmla="*/ 335 w 345"/>
                  <a:gd name="T41" fmla="*/ 176 h 296"/>
                  <a:gd name="T42" fmla="*/ 318 w 345"/>
                  <a:gd name="T43" fmla="*/ 148 h 296"/>
                  <a:gd name="T44" fmla="*/ 312 w 345"/>
                  <a:gd name="T45" fmla="*/ 115 h 296"/>
                  <a:gd name="T46" fmla="*/ 293 w 345"/>
                  <a:gd name="T47" fmla="*/ 91 h 296"/>
                  <a:gd name="T48" fmla="*/ 287 w 345"/>
                  <a:gd name="T49" fmla="*/ 52 h 296"/>
                  <a:gd name="T50" fmla="*/ 284 w 345"/>
                  <a:gd name="T51" fmla="*/ 26 h 296"/>
                  <a:gd name="T52" fmla="*/ 261 w 345"/>
                  <a:gd name="T53" fmla="*/ 27 h 296"/>
                  <a:gd name="T54" fmla="*/ 222 w 345"/>
                  <a:gd name="T55" fmla="*/ 23 h 296"/>
                  <a:gd name="T56" fmla="*/ 191 w 345"/>
                  <a:gd name="T57" fmla="*/ 23 h 296"/>
                  <a:gd name="T58" fmla="*/ 166 w 345"/>
                  <a:gd name="T59" fmla="*/ 16 h 296"/>
                  <a:gd name="T60" fmla="*/ 122 w 345"/>
                  <a:gd name="T61" fmla="*/ 24 h 296"/>
                  <a:gd name="T62" fmla="*/ 95 w 345"/>
                  <a:gd name="T63" fmla="*/ 14 h 296"/>
                  <a:gd name="T64" fmla="*/ 60 w 345"/>
                  <a:gd name="T65"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5" h="296">
                    <a:moveTo>
                      <a:pt x="60" y="0"/>
                    </a:moveTo>
                    <a:cubicBezTo>
                      <a:pt x="61" y="17"/>
                      <a:pt x="61" y="17"/>
                      <a:pt x="61" y="17"/>
                    </a:cubicBezTo>
                    <a:cubicBezTo>
                      <a:pt x="61" y="17"/>
                      <a:pt x="45" y="15"/>
                      <a:pt x="45" y="26"/>
                    </a:cubicBezTo>
                    <a:cubicBezTo>
                      <a:pt x="45" y="37"/>
                      <a:pt x="62" y="32"/>
                      <a:pt x="61" y="47"/>
                    </a:cubicBezTo>
                    <a:cubicBezTo>
                      <a:pt x="60" y="62"/>
                      <a:pt x="49" y="58"/>
                      <a:pt x="39" y="58"/>
                    </a:cubicBezTo>
                    <a:cubicBezTo>
                      <a:pt x="29" y="58"/>
                      <a:pt x="22" y="65"/>
                      <a:pt x="22" y="65"/>
                    </a:cubicBezTo>
                    <a:cubicBezTo>
                      <a:pt x="9" y="66"/>
                      <a:pt x="9" y="66"/>
                      <a:pt x="9" y="66"/>
                    </a:cubicBezTo>
                    <a:cubicBezTo>
                      <a:pt x="0" y="86"/>
                      <a:pt x="0" y="86"/>
                      <a:pt x="0" y="86"/>
                    </a:cubicBezTo>
                    <a:cubicBezTo>
                      <a:pt x="0" y="86"/>
                      <a:pt x="4" y="100"/>
                      <a:pt x="9" y="102"/>
                    </a:cubicBezTo>
                    <a:cubicBezTo>
                      <a:pt x="14" y="104"/>
                      <a:pt x="19" y="103"/>
                      <a:pt x="19" y="103"/>
                    </a:cubicBezTo>
                    <a:cubicBezTo>
                      <a:pt x="19" y="103"/>
                      <a:pt x="10" y="127"/>
                      <a:pt x="25" y="134"/>
                    </a:cubicBezTo>
                    <a:cubicBezTo>
                      <a:pt x="40" y="141"/>
                      <a:pt x="45" y="138"/>
                      <a:pt x="45" y="138"/>
                    </a:cubicBezTo>
                    <a:cubicBezTo>
                      <a:pt x="45" y="138"/>
                      <a:pt x="42" y="150"/>
                      <a:pt x="46" y="154"/>
                    </a:cubicBezTo>
                    <a:cubicBezTo>
                      <a:pt x="50" y="158"/>
                      <a:pt x="59" y="149"/>
                      <a:pt x="59" y="149"/>
                    </a:cubicBezTo>
                    <a:cubicBezTo>
                      <a:pt x="59" y="149"/>
                      <a:pt x="63" y="169"/>
                      <a:pt x="67" y="176"/>
                    </a:cubicBezTo>
                    <a:cubicBezTo>
                      <a:pt x="71" y="183"/>
                      <a:pt x="86" y="194"/>
                      <a:pt x="86" y="194"/>
                    </a:cubicBezTo>
                    <a:cubicBezTo>
                      <a:pt x="98" y="194"/>
                      <a:pt x="117" y="152"/>
                      <a:pt x="117" y="152"/>
                    </a:cubicBezTo>
                    <a:cubicBezTo>
                      <a:pt x="142" y="152"/>
                      <a:pt x="142" y="152"/>
                      <a:pt x="142" y="152"/>
                    </a:cubicBezTo>
                    <a:cubicBezTo>
                      <a:pt x="146" y="140"/>
                      <a:pt x="146" y="140"/>
                      <a:pt x="146" y="140"/>
                    </a:cubicBezTo>
                    <a:cubicBezTo>
                      <a:pt x="172" y="140"/>
                      <a:pt x="172" y="140"/>
                      <a:pt x="172" y="140"/>
                    </a:cubicBezTo>
                    <a:cubicBezTo>
                      <a:pt x="200" y="181"/>
                      <a:pt x="200" y="181"/>
                      <a:pt x="200" y="181"/>
                    </a:cubicBezTo>
                    <a:cubicBezTo>
                      <a:pt x="197" y="190"/>
                      <a:pt x="197" y="190"/>
                      <a:pt x="197" y="190"/>
                    </a:cubicBezTo>
                    <a:cubicBezTo>
                      <a:pt x="197" y="190"/>
                      <a:pt x="208" y="202"/>
                      <a:pt x="208" y="210"/>
                    </a:cubicBezTo>
                    <a:cubicBezTo>
                      <a:pt x="208" y="218"/>
                      <a:pt x="197" y="226"/>
                      <a:pt x="197" y="226"/>
                    </a:cubicBezTo>
                    <a:cubicBezTo>
                      <a:pt x="196" y="239"/>
                      <a:pt x="196" y="239"/>
                      <a:pt x="196" y="239"/>
                    </a:cubicBezTo>
                    <a:cubicBezTo>
                      <a:pt x="215" y="228"/>
                      <a:pt x="215" y="228"/>
                      <a:pt x="215" y="228"/>
                    </a:cubicBezTo>
                    <a:cubicBezTo>
                      <a:pt x="231" y="232"/>
                      <a:pt x="231" y="232"/>
                      <a:pt x="231" y="232"/>
                    </a:cubicBezTo>
                    <a:cubicBezTo>
                      <a:pt x="231" y="232"/>
                      <a:pt x="228" y="214"/>
                      <a:pt x="247" y="227"/>
                    </a:cubicBezTo>
                    <a:cubicBezTo>
                      <a:pt x="266" y="240"/>
                      <a:pt x="257" y="286"/>
                      <a:pt x="257" y="286"/>
                    </a:cubicBezTo>
                    <a:cubicBezTo>
                      <a:pt x="265" y="286"/>
                      <a:pt x="265" y="286"/>
                      <a:pt x="265" y="286"/>
                    </a:cubicBezTo>
                    <a:cubicBezTo>
                      <a:pt x="265" y="286"/>
                      <a:pt x="266" y="296"/>
                      <a:pt x="277" y="296"/>
                    </a:cubicBezTo>
                    <a:cubicBezTo>
                      <a:pt x="288" y="296"/>
                      <a:pt x="288" y="274"/>
                      <a:pt x="293" y="270"/>
                    </a:cubicBezTo>
                    <a:cubicBezTo>
                      <a:pt x="298" y="266"/>
                      <a:pt x="313" y="279"/>
                      <a:pt x="320" y="276"/>
                    </a:cubicBezTo>
                    <a:cubicBezTo>
                      <a:pt x="327" y="273"/>
                      <a:pt x="320" y="255"/>
                      <a:pt x="320" y="255"/>
                    </a:cubicBezTo>
                    <a:cubicBezTo>
                      <a:pt x="332" y="252"/>
                      <a:pt x="332" y="252"/>
                      <a:pt x="332" y="252"/>
                    </a:cubicBezTo>
                    <a:cubicBezTo>
                      <a:pt x="332" y="252"/>
                      <a:pt x="314" y="239"/>
                      <a:pt x="314" y="229"/>
                    </a:cubicBezTo>
                    <a:cubicBezTo>
                      <a:pt x="314" y="219"/>
                      <a:pt x="344" y="233"/>
                      <a:pt x="344" y="233"/>
                    </a:cubicBezTo>
                    <a:cubicBezTo>
                      <a:pt x="344" y="233"/>
                      <a:pt x="345" y="227"/>
                      <a:pt x="345" y="220"/>
                    </a:cubicBezTo>
                    <a:cubicBezTo>
                      <a:pt x="345" y="213"/>
                      <a:pt x="330" y="218"/>
                      <a:pt x="329" y="210"/>
                    </a:cubicBezTo>
                    <a:cubicBezTo>
                      <a:pt x="328" y="202"/>
                      <a:pt x="338" y="193"/>
                      <a:pt x="338" y="193"/>
                    </a:cubicBezTo>
                    <a:cubicBezTo>
                      <a:pt x="328" y="189"/>
                      <a:pt x="328" y="189"/>
                      <a:pt x="328" y="189"/>
                    </a:cubicBezTo>
                    <a:cubicBezTo>
                      <a:pt x="335" y="176"/>
                      <a:pt x="335" y="176"/>
                      <a:pt x="335" y="176"/>
                    </a:cubicBezTo>
                    <a:cubicBezTo>
                      <a:pt x="323" y="175"/>
                      <a:pt x="323" y="175"/>
                      <a:pt x="323" y="175"/>
                    </a:cubicBezTo>
                    <a:cubicBezTo>
                      <a:pt x="318" y="148"/>
                      <a:pt x="318" y="148"/>
                      <a:pt x="318" y="148"/>
                    </a:cubicBezTo>
                    <a:cubicBezTo>
                      <a:pt x="331" y="134"/>
                      <a:pt x="331" y="134"/>
                      <a:pt x="331" y="134"/>
                    </a:cubicBezTo>
                    <a:cubicBezTo>
                      <a:pt x="312" y="115"/>
                      <a:pt x="312" y="115"/>
                      <a:pt x="312" y="115"/>
                    </a:cubicBezTo>
                    <a:cubicBezTo>
                      <a:pt x="312" y="90"/>
                      <a:pt x="312" y="90"/>
                      <a:pt x="312" y="90"/>
                    </a:cubicBezTo>
                    <a:cubicBezTo>
                      <a:pt x="293" y="91"/>
                      <a:pt x="293" y="91"/>
                      <a:pt x="293" y="91"/>
                    </a:cubicBezTo>
                    <a:cubicBezTo>
                      <a:pt x="310" y="68"/>
                      <a:pt x="310" y="68"/>
                      <a:pt x="310" y="68"/>
                    </a:cubicBezTo>
                    <a:cubicBezTo>
                      <a:pt x="287" y="52"/>
                      <a:pt x="287" y="52"/>
                      <a:pt x="287" y="52"/>
                    </a:cubicBezTo>
                    <a:cubicBezTo>
                      <a:pt x="293" y="35"/>
                      <a:pt x="293" y="35"/>
                      <a:pt x="293" y="35"/>
                    </a:cubicBezTo>
                    <a:cubicBezTo>
                      <a:pt x="284" y="26"/>
                      <a:pt x="284" y="26"/>
                      <a:pt x="284" y="26"/>
                    </a:cubicBezTo>
                    <a:cubicBezTo>
                      <a:pt x="284" y="26"/>
                      <a:pt x="291" y="19"/>
                      <a:pt x="275" y="11"/>
                    </a:cubicBezTo>
                    <a:cubicBezTo>
                      <a:pt x="259" y="3"/>
                      <a:pt x="261" y="27"/>
                      <a:pt x="261" y="27"/>
                    </a:cubicBezTo>
                    <a:cubicBezTo>
                      <a:pt x="249" y="36"/>
                      <a:pt x="249" y="36"/>
                      <a:pt x="249" y="36"/>
                    </a:cubicBezTo>
                    <a:cubicBezTo>
                      <a:pt x="249" y="36"/>
                      <a:pt x="227" y="25"/>
                      <a:pt x="222" y="23"/>
                    </a:cubicBezTo>
                    <a:cubicBezTo>
                      <a:pt x="217" y="21"/>
                      <a:pt x="203" y="44"/>
                      <a:pt x="203" y="44"/>
                    </a:cubicBezTo>
                    <a:cubicBezTo>
                      <a:pt x="203" y="44"/>
                      <a:pt x="200" y="23"/>
                      <a:pt x="191" y="23"/>
                    </a:cubicBezTo>
                    <a:cubicBezTo>
                      <a:pt x="182" y="23"/>
                      <a:pt x="178" y="39"/>
                      <a:pt x="174" y="41"/>
                    </a:cubicBezTo>
                    <a:cubicBezTo>
                      <a:pt x="170" y="43"/>
                      <a:pt x="166" y="16"/>
                      <a:pt x="166" y="16"/>
                    </a:cubicBezTo>
                    <a:cubicBezTo>
                      <a:pt x="138" y="17"/>
                      <a:pt x="138" y="17"/>
                      <a:pt x="138" y="17"/>
                    </a:cubicBezTo>
                    <a:cubicBezTo>
                      <a:pt x="138" y="17"/>
                      <a:pt x="129" y="24"/>
                      <a:pt x="122" y="24"/>
                    </a:cubicBezTo>
                    <a:cubicBezTo>
                      <a:pt x="115" y="24"/>
                      <a:pt x="106" y="8"/>
                      <a:pt x="106" y="8"/>
                    </a:cubicBezTo>
                    <a:cubicBezTo>
                      <a:pt x="106" y="8"/>
                      <a:pt x="103" y="16"/>
                      <a:pt x="95" y="14"/>
                    </a:cubicBezTo>
                    <a:cubicBezTo>
                      <a:pt x="87" y="12"/>
                      <a:pt x="87" y="1"/>
                      <a:pt x="87" y="1"/>
                    </a:cubicBezTo>
                    <a:lnTo>
                      <a:pt x="60" y="0"/>
                    </a:ln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9" name="Mauritania"/>
              <p:cNvSpPr>
                <a:spLocks/>
              </p:cNvSpPr>
              <p:nvPr/>
            </p:nvSpPr>
            <p:spPr bwMode="gray">
              <a:xfrm>
                <a:off x="5176391" y="3264777"/>
                <a:ext cx="320732" cy="374476"/>
              </a:xfrm>
              <a:custGeom>
                <a:avLst/>
                <a:gdLst>
                  <a:gd name="T0" fmla="*/ 0 w 572"/>
                  <a:gd name="T1" fmla="*/ 332 h 670"/>
                  <a:gd name="T2" fmla="*/ 11 w 572"/>
                  <a:gd name="T3" fmla="*/ 336 h 670"/>
                  <a:gd name="T4" fmla="*/ 15 w 572"/>
                  <a:gd name="T5" fmla="*/ 357 h 670"/>
                  <a:gd name="T6" fmla="*/ 24 w 572"/>
                  <a:gd name="T7" fmla="*/ 349 h 670"/>
                  <a:gd name="T8" fmla="*/ 32 w 572"/>
                  <a:gd name="T9" fmla="*/ 372 h 670"/>
                  <a:gd name="T10" fmla="*/ 30 w 572"/>
                  <a:gd name="T11" fmla="*/ 403 h 670"/>
                  <a:gd name="T12" fmla="*/ 21 w 572"/>
                  <a:gd name="T13" fmla="*/ 403 h 670"/>
                  <a:gd name="T14" fmla="*/ 24 w 572"/>
                  <a:gd name="T15" fmla="*/ 417 h 670"/>
                  <a:gd name="T16" fmla="*/ 16 w 572"/>
                  <a:gd name="T17" fmla="*/ 423 h 670"/>
                  <a:gd name="T18" fmla="*/ 39 w 572"/>
                  <a:gd name="T19" fmla="*/ 470 h 670"/>
                  <a:gd name="T20" fmla="*/ 33 w 572"/>
                  <a:gd name="T21" fmla="*/ 509 h 670"/>
                  <a:gd name="T22" fmla="*/ 31 w 572"/>
                  <a:gd name="T23" fmla="*/ 538 h 670"/>
                  <a:gd name="T24" fmla="*/ 12 w 572"/>
                  <a:gd name="T25" fmla="*/ 570 h 670"/>
                  <a:gd name="T26" fmla="*/ 10 w 572"/>
                  <a:gd name="T27" fmla="*/ 605 h 670"/>
                  <a:gd name="T28" fmla="*/ 28 w 572"/>
                  <a:gd name="T29" fmla="*/ 573 h 670"/>
                  <a:gd name="T30" fmla="*/ 47 w 572"/>
                  <a:gd name="T31" fmla="*/ 575 h 670"/>
                  <a:gd name="T32" fmla="*/ 55 w 572"/>
                  <a:gd name="T33" fmla="*/ 571 h 670"/>
                  <a:gd name="T34" fmla="*/ 78 w 572"/>
                  <a:gd name="T35" fmla="*/ 572 h 670"/>
                  <a:gd name="T36" fmla="*/ 78 w 572"/>
                  <a:gd name="T37" fmla="*/ 562 h 670"/>
                  <a:gd name="T38" fmla="*/ 91 w 572"/>
                  <a:gd name="T39" fmla="*/ 569 h 670"/>
                  <a:gd name="T40" fmla="*/ 115 w 572"/>
                  <a:gd name="T41" fmla="*/ 572 h 670"/>
                  <a:gd name="T42" fmla="*/ 136 w 572"/>
                  <a:gd name="T43" fmla="*/ 596 h 670"/>
                  <a:gd name="T44" fmla="*/ 157 w 572"/>
                  <a:gd name="T45" fmla="*/ 593 h 670"/>
                  <a:gd name="T46" fmla="*/ 165 w 572"/>
                  <a:gd name="T47" fmla="*/ 630 h 670"/>
                  <a:gd name="T48" fmla="*/ 179 w 572"/>
                  <a:gd name="T49" fmla="*/ 632 h 670"/>
                  <a:gd name="T50" fmla="*/ 182 w 572"/>
                  <a:gd name="T51" fmla="*/ 648 h 670"/>
                  <a:gd name="T52" fmla="*/ 199 w 572"/>
                  <a:gd name="T53" fmla="*/ 654 h 670"/>
                  <a:gd name="T54" fmla="*/ 208 w 572"/>
                  <a:gd name="T55" fmla="*/ 668 h 670"/>
                  <a:gd name="T56" fmla="*/ 228 w 572"/>
                  <a:gd name="T57" fmla="*/ 667 h 670"/>
                  <a:gd name="T58" fmla="*/ 232 w 572"/>
                  <a:gd name="T59" fmla="*/ 653 h 670"/>
                  <a:gd name="T60" fmla="*/ 247 w 572"/>
                  <a:gd name="T61" fmla="*/ 625 h 670"/>
                  <a:gd name="T62" fmla="*/ 272 w 572"/>
                  <a:gd name="T63" fmla="*/ 650 h 670"/>
                  <a:gd name="T64" fmla="*/ 282 w 572"/>
                  <a:gd name="T65" fmla="*/ 633 h 670"/>
                  <a:gd name="T66" fmla="*/ 304 w 572"/>
                  <a:gd name="T67" fmla="*/ 633 h 670"/>
                  <a:gd name="T68" fmla="*/ 310 w 572"/>
                  <a:gd name="T69" fmla="*/ 639 h 670"/>
                  <a:gd name="T70" fmla="*/ 335 w 572"/>
                  <a:gd name="T71" fmla="*/ 635 h 670"/>
                  <a:gd name="T72" fmla="*/ 345 w 572"/>
                  <a:gd name="T73" fmla="*/ 621 h 670"/>
                  <a:gd name="T74" fmla="*/ 349 w 572"/>
                  <a:gd name="T75" fmla="*/ 631 h 670"/>
                  <a:gd name="T76" fmla="*/ 526 w 572"/>
                  <a:gd name="T77" fmla="*/ 628 h 670"/>
                  <a:gd name="T78" fmla="*/ 531 w 572"/>
                  <a:gd name="T79" fmla="*/ 601 h 670"/>
                  <a:gd name="T80" fmla="*/ 536 w 572"/>
                  <a:gd name="T81" fmla="*/ 590 h 670"/>
                  <a:gd name="T82" fmla="*/ 522 w 572"/>
                  <a:gd name="T83" fmla="*/ 577 h 670"/>
                  <a:gd name="T84" fmla="*/ 491 w 572"/>
                  <a:gd name="T85" fmla="*/ 118 h 670"/>
                  <a:gd name="T86" fmla="*/ 572 w 572"/>
                  <a:gd name="T87" fmla="*/ 121 h 670"/>
                  <a:gd name="T88" fmla="*/ 399 w 572"/>
                  <a:gd name="T89" fmla="*/ 0 h 670"/>
                  <a:gd name="T90" fmla="*/ 397 w 572"/>
                  <a:gd name="T91" fmla="*/ 34 h 670"/>
                  <a:gd name="T92" fmla="*/ 392 w 572"/>
                  <a:gd name="T93" fmla="*/ 38 h 670"/>
                  <a:gd name="T94" fmla="*/ 391 w 572"/>
                  <a:gd name="T95" fmla="*/ 63 h 670"/>
                  <a:gd name="T96" fmla="*/ 243 w 572"/>
                  <a:gd name="T97" fmla="*/ 64 h 670"/>
                  <a:gd name="T98" fmla="*/ 243 w 572"/>
                  <a:gd name="T99" fmla="*/ 74 h 670"/>
                  <a:gd name="T100" fmla="*/ 238 w 572"/>
                  <a:gd name="T101" fmla="*/ 77 h 670"/>
                  <a:gd name="T102" fmla="*/ 235 w 572"/>
                  <a:gd name="T103" fmla="*/ 207 h 670"/>
                  <a:gd name="T104" fmla="*/ 208 w 572"/>
                  <a:gd name="T105" fmla="*/ 212 h 670"/>
                  <a:gd name="T106" fmla="*/ 189 w 572"/>
                  <a:gd name="T107" fmla="*/ 223 h 670"/>
                  <a:gd name="T108" fmla="*/ 187 w 572"/>
                  <a:gd name="T109" fmla="*/ 248 h 670"/>
                  <a:gd name="T110" fmla="*/ 186 w 572"/>
                  <a:gd name="T111" fmla="*/ 317 h 670"/>
                  <a:gd name="T112" fmla="*/ 0 w 572"/>
                  <a:gd name="T113" fmla="*/ 319 h 670"/>
                  <a:gd name="T114" fmla="*/ 0 w 572"/>
                  <a:gd name="T115" fmla="*/ 319 h 670"/>
                  <a:gd name="T116" fmla="*/ 0 w 572"/>
                  <a:gd name="T117" fmla="*/ 332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2" h="670">
                    <a:moveTo>
                      <a:pt x="0" y="332"/>
                    </a:moveTo>
                    <a:cubicBezTo>
                      <a:pt x="0" y="332"/>
                      <a:pt x="11" y="331"/>
                      <a:pt x="11" y="336"/>
                    </a:cubicBezTo>
                    <a:cubicBezTo>
                      <a:pt x="11" y="341"/>
                      <a:pt x="11" y="354"/>
                      <a:pt x="15" y="357"/>
                    </a:cubicBezTo>
                    <a:cubicBezTo>
                      <a:pt x="19" y="360"/>
                      <a:pt x="24" y="349"/>
                      <a:pt x="24" y="349"/>
                    </a:cubicBezTo>
                    <a:cubicBezTo>
                      <a:pt x="32" y="372"/>
                      <a:pt x="32" y="372"/>
                      <a:pt x="32" y="372"/>
                    </a:cubicBezTo>
                    <a:cubicBezTo>
                      <a:pt x="30" y="403"/>
                      <a:pt x="30" y="403"/>
                      <a:pt x="30" y="403"/>
                    </a:cubicBezTo>
                    <a:cubicBezTo>
                      <a:pt x="21" y="403"/>
                      <a:pt x="21" y="403"/>
                      <a:pt x="21" y="403"/>
                    </a:cubicBezTo>
                    <a:cubicBezTo>
                      <a:pt x="24" y="417"/>
                      <a:pt x="24" y="417"/>
                      <a:pt x="24" y="417"/>
                    </a:cubicBezTo>
                    <a:cubicBezTo>
                      <a:pt x="16" y="423"/>
                      <a:pt x="16" y="423"/>
                      <a:pt x="16" y="423"/>
                    </a:cubicBezTo>
                    <a:cubicBezTo>
                      <a:pt x="16" y="423"/>
                      <a:pt x="39" y="452"/>
                      <a:pt x="39" y="470"/>
                    </a:cubicBezTo>
                    <a:cubicBezTo>
                      <a:pt x="39" y="488"/>
                      <a:pt x="33" y="509"/>
                      <a:pt x="33" y="509"/>
                    </a:cubicBezTo>
                    <a:cubicBezTo>
                      <a:pt x="31" y="538"/>
                      <a:pt x="31" y="538"/>
                      <a:pt x="31" y="538"/>
                    </a:cubicBezTo>
                    <a:cubicBezTo>
                      <a:pt x="31" y="538"/>
                      <a:pt x="15" y="555"/>
                      <a:pt x="12" y="570"/>
                    </a:cubicBezTo>
                    <a:cubicBezTo>
                      <a:pt x="10" y="579"/>
                      <a:pt x="10" y="594"/>
                      <a:pt x="10" y="605"/>
                    </a:cubicBezTo>
                    <a:cubicBezTo>
                      <a:pt x="22" y="603"/>
                      <a:pt x="19" y="579"/>
                      <a:pt x="28" y="573"/>
                    </a:cubicBezTo>
                    <a:cubicBezTo>
                      <a:pt x="37" y="567"/>
                      <a:pt x="47" y="575"/>
                      <a:pt x="47" y="575"/>
                    </a:cubicBezTo>
                    <a:cubicBezTo>
                      <a:pt x="55" y="571"/>
                      <a:pt x="55" y="571"/>
                      <a:pt x="55" y="571"/>
                    </a:cubicBezTo>
                    <a:cubicBezTo>
                      <a:pt x="78" y="572"/>
                      <a:pt x="78" y="572"/>
                      <a:pt x="78" y="572"/>
                    </a:cubicBezTo>
                    <a:cubicBezTo>
                      <a:pt x="78" y="562"/>
                      <a:pt x="78" y="562"/>
                      <a:pt x="78" y="562"/>
                    </a:cubicBezTo>
                    <a:cubicBezTo>
                      <a:pt x="91" y="569"/>
                      <a:pt x="91" y="569"/>
                      <a:pt x="91" y="569"/>
                    </a:cubicBezTo>
                    <a:cubicBezTo>
                      <a:pt x="91" y="569"/>
                      <a:pt x="105" y="570"/>
                      <a:pt x="115" y="572"/>
                    </a:cubicBezTo>
                    <a:cubicBezTo>
                      <a:pt x="125" y="574"/>
                      <a:pt x="136" y="596"/>
                      <a:pt x="136" y="596"/>
                    </a:cubicBezTo>
                    <a:cubicBezTo>
                      <a:pt x="136" y="596"/>
                      <a:pt x="150" y="592"/>
                      <a:pt x="157" y="593"/>
                    </a:cubicBezTo>
                    <a:cubicBezTo>
                      <a:pt x="164" y="594"/>
                      <a:pt x="165" y="630"/>
                      <a:pt x="165" y="630"/>
                    </a:cubicBezTo>
                    <a:cubicBezTo>
                      <a:pt x="165" y="630"/>
                      <a:pt x="176" y="631"/>
                      <a:pt x="179" y="632"/>
                    </a:cubicBezTo>
                    <a:cubicBezTo>
                      <a:pt x="182" y="633"/>
                      <a:pt x="182" y="648"/>
                      <a:pt x="182" y="648"/>
                    </a:cubicBezTo>
                    <a:cubicBezTo>
                      <a:pt x="199" y="654"/>
                      <a:pt x="199" y="654"/>
                      <a:pt x="199" y="654"/>
                    </a:cubicBezTo>
                    <a:cubicBezTo>
                      <a:pt x="208" y="668"/>
                      <a:pt x="208" y="668"/>
                      <a:pt x="208" y="668"/>
                    </a:cubicBezTo>
                    <a:cubicBezTo>
                      <a:pt x="208" y="668"/>
                      <a:pt x="220" y="670"/>
                      <a:pt x="228" y="667"/>
                    </a:cubicBezTo>
                    <a:cubicBezTo>
                      <a:pt x="236" y="664"/>
                      <a:pt x="233" y="654"/>
                      <a:pt x="232" y="653"/>
                    </a:cubicBezTo>
                    <a:cubicBezTo>
                      <a:pt x="232" y="634"/>
                      <a:pt x="234" y="625"/>
                      <a:pt x="247" y="625"/>
                    </a:cubicBezTo>
                    <a:cubicBezTo>
                      <a:pt x="260" y="625"/>
                      <a:pt x="272" y="650"/>
                      <a:pt x="272" y="650"/>
                    </a:cubicBezTo>
                    <a:cubicBezTo>
                      <a:pt x="282" y="633"/>
                      <a:pt x="282" y="633"/>
                      <a:pt x="282" y="633"/>
                    </a:cubicBezTo>
                    <a:cubicBezTo>
                      <a:pt x="304" y="633"/>
                      <a:pt x="304" y="633"/>
                      <a:pt x="304" y="633"/>
                    </a:cubicBezTo>
                    <a:cubicBezTo>
                      <a:pt x="310" y="639"/>
                      <a:pt x="310" y="639"/>
                      <a:pt x="310" y="639"/>
                    </a:cubicBezTo>
                    <a:cubicBezTo>
                      <a:pt x="310" y="639"/>
                      <a:pt x="327" y="636"/>
                      <a:pt x="335" y="635"/>
                    </a:cubicBezTo>
                    <a:cubicBezTo>
                      <a:pt x="343" y="634"/>
                      <a:pt x="341" y="622"/>
                      <a:pt x="345" y="621"/>
                    </a:cubicBezTo>
                    <a:cubicBezTo>
                      <a:pt x="349" y="620"/>
                      <a:pt x="349" y="631"/>
                      <a:pt x="349" y="631"/>
                    </a:cubicBezTo>
                    <a:cubicBezTo>
                      <a:pt x="526" y="628"/>
                      <a:pt x="526" y="628"/>
                      <a:pt x="526" y="628"/>
                    </a:cubicBezTo>
                    <a:cubicBezTo>
                      <a:pt x="531" y="601"/>
                      <a:pt x="531" y="601"/>
                      <a:pt x="531" y="601"/>
                    </a:cubicBezTo>
                    <a:cubicBezTo>
                      <a:pt x="531" y="601"/>
                      <a:pt x="537" y="597"/>
                      <a:pt x="536" y="590"/>
                    </a:cubicBezTo>
                    <a:cubicBezTo>
                      <a:pt x="535" y="583"/>
                      <a:pt x="522" y="577"/>
                      <a:pt x="522" y="577"/>
                    </a:cubicBezTo>
                    <a:cubicBezTo>
                      <a:pt x="491" y="118"/>
                      <a:pt x="491" y="118"/>
                      <a:pt x="491" y="118"/>
                    </a:cubicBezTo>
                    <a:cubicBezTo>
                      <a:pt x="572" y="121"/>
                      <a:pt x="572" y="121"/>
                      <a:pt x="572" y="121"/>
                    </a:cubicBezTo>
                    <a:cubicBezTo>
                      <a:pt x="399" y="0"/>
                      <a:pt x="399" y="0"/>
                      <a:pt x="399" y="0"/>
                    </a:cubicBezTo>
                    <a:cubicBezTo>
                      <a:pt x="397" y="34"/>
                      <a:pt x="397" y="34"/>
                      <a:pt x="397" y="34"/>
                    </a:cubicBezTo>
                    <a:cubicBezTo>
                      <a:pt x="392" y="38"/>
                      <a:pt x="392" y="38"/>
                      <a:pt x="392" y="38"/>
                    </a:cubicBezTo>
                    <a:cubicBezTo>
                      <a:pt x="391" y="63"/>
                      <a:pt x="391" y="63"/>
                      <a:pt x="391" y="63"/>
                    </a:cubicBezTo>
                    <a:cubicBezTo>
                      <a:pt x="243" y="64"/>
                      <a:pt x="243" y="64"/>
                      <a:pt x="243" y="64"/>
                    </a:cubicBezTo>
                    <a:cubicBezTo>
                      <a:pt x="243" y="74"/>
                      <a:pt x="243" y="74"/>
                      <a:pt x="243" y="74"/>
                    </a:cubicBezTo>
                    <a:cubicBezTo>
                      <a:pt x="238" y="77"/>
                      <a:pt x="238" y="77"/>
                      <a:pt x="238" y="77"/>
                    </a:cubicBezTo>
                    <a:cubicBezTo>
                      <a:pt x="238" y="77"/>
                      <a:pt x="237" y="201"/>
                      <a:pt x="235" y="207"/>
                    </a:cubicBezTo>
                    <a:cubicBezTo>
                      <a:pt x="233" y="213"/>
                      <a:pt x="208" y="212"/>
                      <a:pt x="208" y="212"/>
                    </a:cubicBezTo>
                    <a:cubicBezTo>
                      <a:pt x="208" y="212"/>
                      <a:pt x="200" y="213"/>
                      <a:pt x="189" y="223"/>
                    </a:cubicBezTo>
                    <a:cubicBezTo>
                      <a:pt x="178" y="233"/>
                      <a:pt x="187" y="248"/>
                      <a:pt x="187" y="248"/>
                    </a:cubicBezTo>
                    <a:cubicBezTo>
                      <a:pt x="186" y="317"/>
                      <a:pt x="186" y="317"/>
                      <a:pt x="186" y="317"/>
                    </a:cubicBezTo>
                    <a:cubicBezTo>
                      <a:pt x="0" y="319"/>
                      <a:pt x="0" y="319"/>
                      <a:pt x="0" y="319"/>
                    </a:cubicBezTo>
                    <a:cubicBezTo>
                      <a:pt x="0" y="319"/>
                      <a:pt x="0" y="319"/>
                      <a:pt x="0" y="319"/>
                    </a:cubicBezTo>
                    <a:cubicBezTo>
                      <a:pt x="0" y="326"/>
                      <a:pt x="0" y="332"/>
                      <a:pt x="0" y="332"/>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0" name="Burkina Faso"/>
              <p:cNvSpPr>
                <a:spLocks/>
              </p:cNvSpPr>
              <p:nvPr/>
            </p:nvSpPr>
            <p:spPr bwMode="gray">
              <a:xfrm>
                <a:off x="5466955" y="3629733"/>
                <a:ext cx="214349" cy="168197"/>
              </a:xfrm>
              <a:custGeom>
                <a:avLst/>
                <a:gdLst>
                  <a:gd name="T0" fmla="*/ 3 w 382"/>
                  <a:gd name="T1" fmla="*/ 246 h 300"/>
                  <a:gd name="T2" fmla="*/ 19 w 382"/>
                  <a:gd name="T3" fmla="*/ 256 h 300"/>
                  <a:gd name="T4" fmla="*/ 59 w 382"/>
                  <a:gd name="T5" fmla="*/ 293 h 300"/>
                  <a:gd name="T6" fmla="*/ 124 w 382"/>
                  <a:gd name="T7" fmla="*/ 300 h 300"/>
                  <a:gd name="T8" fmla="*/ 132 w 382"/>
                  <a:gd name="T9" fmla="*/ 299 h 300"/>
                  <a:gd name="T10" fmla="*/ 130 w 382"/>
                  <a:gd name="T11" fmla="*/ 245 h 300"/>
                  <a:gd name="T12" fmla="*/ 132 w 382"/>
                  <a:gd name="T13" fmla="*/ 219 h 300"/>
                  <a:gd name="T14" fmla="*/ 192 w 382"/>
                  <a:gd name="T15" fmla="*/ 219 h 300"/>
                  <a:gd name="T16" fmla="*/ 215 w 382"/>
                  <a:gd name="T17" fmla="*/ 219 h 300"/>
                  <a:gd name="T18" fmla="*/ 251 w 382"/>
                  <a:gd name="T19" fmla="*/ 212 h 300"/>
                  <a:gd name="T20" fmla="*/ 276 w 382"/>
                  <a:gd name="T21" fmla="*/ 215 h 300"/>
                  <a:gd name="T22" fmla="*/ 305 w 382"/>
                  <a:gd name="T23" fmla="*/ 221 h 300"/>
                  <a:gd name="T24" fmla="*/ 318 w 382"/>
                  <a:gd name="T25" fmla="*/ 214 h 300"/>
                  <a:gd name="T26" fmla="*/ 357 w 382"/>
                  <a:gd name="T27" fmla="*/ 197 h 300"/>
                  <a:gd name="T28" fmla="*/ 373 w 382"/>
                  <a:gd name="T29" fmla="*/ 183 h 300"/>
                  <a:gd name="T30" fmla="*/ 382 w 382"/>
                  <a:gd name="T31" fmla="*/ 170 h 300"/>
                  <a:gd name="T32" fmla="*/ 360 w 382"/>
                  <a:gd name="T33" fmla="*/ 145 h 300"/>
                  <a:gd name="T34" fmla="*/ 364 w 382"/>
                  <a:gd name="T35" fmla="*/ 126 h 300"/>
                  <a:gd name="T36" fmla="*/ 310 w 382"/>
                  <a:gd name="T37" fmla="*/ 104 h 300"/>
                  <a:gd name="T38" fmla="*/ 312 w 382"/>
                  <a:gd name="T39" fmla="*/ 87 h 300"/>
                  <a:gd name="T40" fmla="*/ 289 w 382"/>
                  <a:gd name="T41" fmla="*/ 72 h 300"/>
                  <a:gd name="T42" fmla="*/ 277 w 382"/>
                  <a:gd name="T43" fmla="*/ 32 h 300"/>
                  <a:gd name="T44" fmla="*/ 260 w 382"/>
                  <a:gd name="T45" fmla="*/ 2 h 300"/>
                  <a:gd name="T46" fmla="*/ 215 w 382"/>
                  <a:gd name="T47" fmla="*/ 12 h 300"/>
                  <a:gd name="T48" fmla="*/ 190 w 382"/>
                  <a:gd name="T49" fmla="*/ 28 h 300"/>
                  <a:gd name="T50" fmla="*/ 169 w 382"/>
                  <a:gd name="T51" fmla="*/ 50 h 300"/>
                  <a:gd name="T52" fmla="*/ 125 w 382"/>
                  <a:gd name="T53" fmla="*/ 72 h 300"/>
                  <a:gd name="T54" fmla="*/ 112 w 382"/>
                  <a:gd name="T55" fmla="*/ 96 h 300"/>
                  <a:gd name="T56" fmla="*/ 76 w 382"/>
                  <a:gd name="T57" fmla="*/ 82 h 300"/>
                  <a:gd name="T58" fmla="*/ 69 w 382"/>
                  <a:gd name="T59" fmla="*/ 121 h 300"/>
                  <a:gd name="T60" fmla="*/ 57 w 382"/>
                  <a:gd name="T61" fmla="*/ 145 h 300"/>
                  <a:gd name="T62" fmla="*/ 48 w 382"/>
                  <a:gd name="T63" fmla="*/ 161 h 300"/>
                  <a:gd name="T64" fmla="*/ 8 w 382"/>
                  <a:gd name="T65" fmla="*/ 173 h 300"/>
                  <a:gd name="T66" fmla="*/ 15 w 382"/>
                  <a:gd name="T67" fmla="*/ 20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2" h="300">
                    <a:moveTo>
                      <a:pt x="0" y="209"/>
                    </a:moveTo>
                    <a:cubicBezTo>
                      <a:pt x="3" y="246"/>
                      <a:pt x="3" y="246"/>
                      <a:pt x="3" y="246"/>
                    </a:cubicBezTo>
                    <a:cubicBezTo>
                      <a:pt x="6" y="260"/>
                      <a:pt x="6" y="260"/>
                      <a:pt x="6" y="260"/>
                    </a:cubicBezTo>
                    <a:cubicBezTo>
                      <a:pt x="19" y="256"/>
                      <a:pt x="19" y="256"/>
                      <a:pt x="19" y="256"/>
                    </a:cubicBezTo>
                    <a:cubicBezTo>
                      <a:pt x="19" y="256"/>
                      <a:pt x="29" y="287"/>
                      <a:pt x="39" y="288"/>
                    </a:cubicBezTo>
                    <a:cubicBezTo>
                      <a:pt x="49" y="289"/>
                      <a:pt x="59" y="293"/>
                      <a:pt x="59" y="293"/>
                    </a:cubicBezTo>
                    <a:cubicBezTo>
                      <a:pt x="59" y="293"/>
                      <a:pt x="70" y="271"/>
                      <a:pt x="100" y="275"/>
                    </a:cubicBezTo>
                    <a:cubicBezTo>
                      <a:pt x="130" y="279"/>
                      <a:pt x="124" y="300"/>
                      <a:pt x="124" y="300"/>
                    </a:cubicBezTo>
                    <a:cubicBezTo>
                      <a:pt x="136" y="298"/>
                      <a:pt x="136" y="298"/>
                      <a:pt x="136" y="298"/>
                    </a:cubicBezTo>
                    <a:cubicBezTo>
                      <a:pt x="132" y="299"/>
                      <a:pt x="132" y="299"/>
                      <a:pt x="132" y="299"/>
                    </a:cubicBezTo>
                    <a:cubicBezTo>
                      <a:pt x="131" y="263"/>
                      <a:pt x="131" y="263"/>
                      <a:pt x="131" y="263"/>
                    </a:cubicBezTo>
                    <a:cubicBezTo>
                      <a:pt x="130" y="245"/>
                      <a:pt x="130" y="245"/>
                      <a:pt x="130" y="245"/>
                    </a:cubicBezTo>
                    <a:cubicBezTo>
                      <a:pt x="130" y="245"/>
                      <a:pt x="124" y="244"/>
                      <a:pt x="124" y="236"/>
                    </a:cubicBezTo>
                    <a:cubicBezTo>
                      <a:pt x="124" y="228"/>
                      <a:pt x="132" y="219"/>
                      <a:pt x="132" y="219"/>
                    </a:cubicBezTo>
                    <a:cubicBezTo>
                      <a:pt x="187" y="222"/>
                      <a:pt x="187" y="222"/>
                      <a:pt x="187" y="222"/>
                    </a:cubicBezTo>
                    <a:cubicBezTo>
                      <a:pt x="192" y="219"/>
                      <a:pt x="192" y="219"/>
                      <a:pt x="192" y="219"/>
                    </a:cubicBezTo>
                    <a:cubicBezTo>
                      <a:pt x="204" y="222"/>
                      <a:pt x="204" y="222"/>
                      <a:pt x="204" y="222"/>
                    </a:cubicBezTo>
                    <a:cubicBezTo>
                      <a:pt x="215" y="219"/>
                      <a:pt x="215" y="219"/>
                      <a:pt x="215" y="219"/>
                    </a:cubicBezTo>
                    <a:cubicBezTo>
                      <a:pt x="235" y="222"/>
                      <a:pt x="235" y="222"/>
                      <a:pt x="235" y="222"/>
                    </a:cubicBezTo>
                    <a:cubicBezTo>
                      <a:pt x="251" y="212"/>
                      <a:pt x="251" y="212"/>
                      <a:pt x="251" y="212"/>
                    </a:cubicBezTo>
                    <a:cubicBezTo>
                      <a:pt x="265" y="216"/>
                      <a:pt x="265" y="216"/>
                      <a:pt x="265" y="216"/>
                    </a:cubicBezTo>
                    <a:cubicBezTo>
                      <a:pt x="276" y="215"/>
                      <a:pt x="276" y="215"/>
                      <a:pt x="276" y="215"/>
                    </a:cubicBezTo>
                    <a:cubicBezTo>
                      <a:pt x="291" y="222"/>
                      <a:pt x="291" y="222"/>
                      <a:pt x="291" y="222"/>
                    </a:cubicBezTo>
                    <a:cubicBezTo>
                      <a:pt x="305" y="221"/>
                      <a:pt x="305" y="221"/>
                      <a:pt x="305" y="221"/>
                    </a:cubicBezTo>
                    <a:cubicBezTo>
                      <a:pt x="310" y="214"/>
                      <a:pt x="310" y="214"/>
                      <a:pt x="310" y="214"/>
                    </a:cubicBezTo>
                    <a:cubicBezTo>
                      <a:pt x="318" y="214"/>
                      <a:pt x="318" y="214"/>
                      <a:pt x="318" y="214"/>
                    </a:cubicBezTo>
                    <a:cubicBezTo>
                      <a:pt x="318" y="214"/>
                      <a:pt x="320" y="200"/>
                      <a:pt x="331" y="195"/>
                    </a:cubicBezTo>
                    <a:cubicBezTo>
                      <a:pt x="331" y="196"/>
                      <a:pt x="357" y="197"/>
                      <a:pt x="357" y="197"/>
                    </a:cubicBezTo>
                    <a:cubicBezTo>
                      <a:pt x="357" y="197"/>
                      <a:pt x="358" y="190"/>
                      <a:pt x="362" y="187"/>
                    </a:cubicBezTo>
                    <a:cubicBezTo>
                      <a:pt x="366" y="184"/>
                      <a:pt x="373" y="183"/>
                      <a:pt x="373" y="183"/>
                    </a:cubicBezTo>
                    <a:cubicBezTo>
                      <a:pt x="376" y="172"/>
                      <a:pt x="376" y="172"/>
                      <a:pt x="376" y="172"/>
                    </a:cubicBezTo>
                    <a:cubicBezTo>
                      <a:pt x="382" y="170"/>
                      <a:pt x="382" y="170"/>
                      <a:pt x="382" y="170"/>
                    </a:cubicBezTo>
                    <a:cubicBezTo>
                      <a:pt x="375" y="167"/>
                      <a:pt x="375" y="167"/>
                      <a:pt x="375" y="167"/>
                    </a:cubicBezTo>
                    <a:cubicBezTo>
                      <a:pt x="360" y="145"/>
                      <a:pt x="360" y="145"/>
                      <a:pt x="360" y="145"/>
                    </a:cubicBezTo>
                    <a:cubicBezTo>
                      <a:pt x="375" y="140"/>
                      <a:pt x="375" y="140"/>
                      <a:pt x="375" y="140"/>
                    </a:cubicBezTo>
                    <a:cubicBezTo>
                      <a:pt x="375" y="140"/>
                      <a:pt x="373" y="130"/>
                      <a:pt x="364" y="126"/>
                    </a:cubicBezTo>
                    <a:cubicBezTo>
                      <a:pt x="355" y="122"/>
                      <a:pt x="356" y="131"/>
                      <a:pt x="344" y="131"/>
                    </a:cubicBezTo>
                    <a:cubicBezTo>
                      <a:pt x="332" y="131"/>
                      <a:pt x="313" y="109"/>
                      <a:pt x="310" y="104"/>
                    </a:cubicBezTo>
                    <a:cubicBezTo>
                      <a:pt x="307" y="99"/>
                      <a:pt x="322" y="88"/>
                      <a:pt x="322" y="88"/>
                    </a:cubicBezTo>
                    <a:cubicBezTo>
                      <a:pt x="312" y="87"/>
                      <a:pt x="312" y="87"/>
                      <a:pt x="312" y="87"/>
                    </a:cubicBezTo>
                    <a:cubicBezTo>
                      <a:pt x="311" y="78"/>
                      <a:pt x="311" y="78"/>
                      <a:pt x="311" y="78"/>
                    </a:cubicBezTo>
                    <a:cubicBezTo>
                      <a:pt x="311" y="78"/>
                      <a:pt x="299" y="79"/>
                      <a:pt x="289" y="72"/>
                    </a:cubicBezTo>
                    <a:cubicBezTo>
                      <a:pt x="279" y="65"/>
                      <a:pt x="280" y="41"/>
                      <a:pt x="280" y="41"/>
                    </a:cubicBezTo>
                    <a:cubicBezTo>
                      <a:pt x="277" y="32"/>
                      <a:pt x="277" y="32"/>
                      <a:pt x="277" y="32"/>
                    </a:cubicBezTo>
                    <a:cubicBezTo>
                      <a:pt x="276" y="9"/>
                      <a:pt x="276" y="9"/>
                      <a:pt x="276" y="9"/>
                    </a:cubicBezTo>
                    <a:cubicBezTo>
                      <a:pt x="260" y="2"/>
                      <a:pt x="260" y="2"/>
                      <a:pt x="260" y="2"/>
                    </a:cubicBezTo>
                    <a:cubicBezTo>
                      <a:pt x="227" y="0"/>
                      <a:pt x="227" y="0"/>
                      <a:pt x="227" y="0"/>
                    </a:cubicBezTo>
                    <a:cubicBezTo>
                      <a:pt x="227" y="0"/>
                      <a:pt x="225" y="8"/>
                      <a:pt x="215" y="12"/>
                    </a:cubicBezTo>
                    <a:cubicBezTo>
                      <a:pt x="205" y="16"/>
                      <a:pt x="201" y="14"/>
                      <a:pt x="201" y="14"/>
                    </a:cubicBezTo>
                    <a:cubicBezTo>
                      <a:pt x="190" y="28"/>
                      <a:pt x="190" y="28"/>
                      <a:pt x="190" y="28"/>
                    </a:cubicBezTo>
                    <a:cubicBezTo>
                      <a:pt x="173" y="28"/>
                      <a:pt x="173" y="28"/>
                      <a:pt x="173" y="28"/>
                    </a:cubicBezTo>
                    <a:cubicBezTo>
                      <a:pt x="173" y="28"/>
                      <a:pt x="172" y="49"/>
                      <a:pt x="169" y="50"/>
                    </a:cubicBezTo>
                    <a:cubicBezTo>
                      <a:pt x="166" y="51"/>
                      <a:pt x="154" y="39"/>
                      <a:pt x="148" y="41"/>
                    </a:cubicBezTo>
                    <a:cubicBezTo>
                      <a:pt x="142" y="43"/>
                      <a:pt x="125" y="72"/>
                      <a:pt x="125" y="72"/>
                    </a:cubicBezTo>
                    <a:cubicBezTo>
                      <a:pt x="112" y="72"/>
                      <a:pt x="112" y="72"/>
                      <a:pt x="112" y="72"/>
                    </a:cubicBezTo>
                    <a:cubicBezTo>
                      <a:pt x="112" y="96"/>
                      <a:pt x="112" y="96"/>
                      <a:pt x="112" y="96"/>
                    </a:cubicBezTo>
                    <a:cubicBezTo>
                      <a:pt x="97" y="101"/>
                      <a:pt x="97" y="101"/>
                      <a:pt x="97" y="101"/>
                    </a:cubicBezTo>
                    <a:cubicBezTo>
                      <a:pt x="76" y="82"/>
                      <a:pt x="76" y="82"/>
                      <a:pt x="76" y="82"/>
                    </a:cubicBezTo>
                    <a:cubicBezTo>
                      <a:pt x="63" y="102"/>
                      <a:pt x="63" y="102"/>
                      <a:pt x="63" y="102"/>
                    </a:cubicBezTo>
                    <a:cubicBezTo>
                      <a:pt x="63" y="102"/>
                      <a:pt x="71" y="116"/>
                      <a:pt x="69" y="121"/>
                    </a:cubicBezTo>
                    <a:cubicBezTo>
                      <a:pt x="67" y="126"/>
                      <a:pt x="55" y="124"/>
                      <a:pt x="55" y="124"/>
                    </a:cubicBezTo>
                    <a:cubicBezTo>
                      <a:pt x="55" y="124"/>
                      <a:pt x="60" y="141"/>
                      <a:pt x="57" y="145"/>
                    </a:cubicBezTo>
                    <a:cubicBezTo>
                      <a:pt x="54" y="149"/>
                      <a:pt x="47" y="150"/>
                      <a:pt x="47" y="150"/>
                    </a:cubicBezTo>
                    <a:cubicBezTo>
                      <a:pt x="47" y="150"/>
                      <a:pt x="60" y="160"/>
                      <a:pt x="48" y="161"/>
                    </a:cubicBezTo>
                    <a:cubicBezTo>
                      <a:pt x="36" y="162"/>
                      <a:pt x="21" y="165"/>
                      <a:pt x="21" y="165"/>
                    </a:cubicBezTo>
                    <a:cubicBezTo>
                      <a:pt x="8" y="173"/>
                      <a:pt x="8" y="173"/>
                      <a:pt x="8" y="173"/>
                    </a:cubicBezTo>
                    <a:cubicBezTo>
                      <a:pt x="23" y="194"/>
                      <a:pt x="23" y="194"/>
                      <a:pt x="23" y="194"/>
                    </a:cubicBezTo>
                    <a:cubicBezTo>
                      <a:pt x="15" y="209"/>
                      <a:pt x="15" y="209"/>
                      <a:pt x="15" y="209"/>
                    </a:cubicBezTo>
                    <a:lnTo>
                      <a:pt x="0" y="209"/>
                    </a:ln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1" name="Côte d'lvoire"/>
              <p:cNvSpPr>
                <a:spLocks/>
              </p:cNvSpPr>
              <p:nvPr/>
            </p:nvSpPr>
            <p:spPr bwMode="gray">
              <a:xfrm>
                <a:off x="5384391" y="3759848"/>
                <a:ext cx="163540" cy="191999"/>
              </a:xfrm>
              <a:custGeom>
                <a:avLst/>
                <a:gdLst>
                  <a:gd name="T0" fmla="*/ 266 w 291"/>
                  <a:gd name="T1" fmla="*/ 269 h 343"/>
                  <a:gd name="T2" fmla="*/ 253 w 291"/>
                  <a:gd name="T3" fmla="*/ 219 h 343"/>
                  <a:gd name="T4" fmla="*/ 273 w 291"/>
                  <a:gd name="T5" fmla="*/ 187 h 343"/>
                  <a:gd name="T6" fmla="*/ 274 w 291"/>
                  <a:gd name="T7" fmla="*/ 157 h 343"/>
                  <a:gd name="T8" fmla="*/ 291 w 291"/>
                  <a:gd name="T9" fmla="*/ 130 h 343"/>
                  <a:gd name="T10" fmla="*/ 279 w 291"/>
                  <a:gd name="T11" fmla="*/ 84 h 343"/>
                  <a:gd name="T12" fmla="*/ 287 w 291"/>
                  <a:gd name="T13" fmla="*/ 83 h 343"/>
                  <a:gd name="T14" fmla="*/ 283 w 291"/>
                  <a:gd name="T15" fmla="*/ 64 h 343"/>
                  <a:gd name="T16" fmla="*/ 271 w 291"/>
                  <a:gd name="T17" fmla="*/ 66 h 343"/>
                  <a:gd name="T18" fmla="*/ 247 w 291"/>
                  <a:gd name="T19" fmla="*/ 41 h 343"/>
                  <a:gd name="T20" fmla="*/ 206 w 291"/>
                  <a:gd name="T21" fmla="*/ 59 h 343"/>
                  <a:gd name="T22" fmla="*/ 186 w 291"/>
                  <a:gd name="T23" fmla="*/ 54 h 343"/>
                  <a:gd name="T24" fmla="*/ 166 w 291"/>
                  <a:gd name="T25" fmla="*/ 22 h 343"/>
                  <a:gd name="T26" fmla="*/ 153 w 291"/>
                  <a:gd name="T27" fmla="*/ 26 h 343"/>
                  <a:gd name="T28" fmla="*/ 150 w 291"/>
                  <a:gd name="T29" fmla="*/ 12 h 343"/>
                  <a:gd name="T30" fmla="*/ 131 w 291"/>
                  <a:gd name="T31" fmla="*/ 26 h 343"/>
                  <a:gd name="T32" fmla="*/ 116 w 291"/>
                  <a:gd name="T33" fmla="*/ 24 h 343"/>
                  <a:gd name="T34" fmla="*/ 116 w 291"/>
                  <a:gd name="T35" fmla="*/ 0 h 343"/>
                  <a:gd name="T36" fmla="*/ 108 w 291"/>
                  <a:gd name="T37" fmla="*/ 13 h 343"/>
                  <a:gd name="T38" fmla="*/ 99 w 291"/>
                  <a:gd name="T39" fmla="*/ 1 h 343"/>
                  <a:gd name="T40" fmla="*/ 95 w 291"/>
                  <a:gd name="T41" fmla="*/ 19 h 343"/>
                  <a:gd name="T42" fmla="*/ 85 w 291"/>
                  <a:gd name="T43" fmla="*/ 19 h 343"/>
                  <a:gd name="T44" fmla="*/ 81 w 291"/>
                  <a:gd name="T45" fmla="*/ 31 h 343"/>
                  <a:gd name="T46" fmla="*/ 55 w 291"/>
                  <a:gd name="T47" fmla="*/ 15 h 343"/>
                  <a:gd name="T48" fmla="*/ 42 w 291"/>
                  <a:gd name="T49" fmla="*/ 30 h 343"/>
                  <a:gd name="T50" fmla="*/ 36 w 291"/>
                  <a:gd name="T51" fmla="*/ 27 h 343"/>
                  <a:gd name="T52" fmla="*/ 23 w 291"/>
                  <a:gd name="T53" fmla="*/ 41 h 343"/>
                  <a:gd name="T54" fmla="*/ 28 w 291"/>
                  <a:gd name="T55" fmla="*/ 68 h 343"/>
                  <a:gd name="T56" fmla="*/ 40 w 291"/>
                  <a:gd name="T57" fmla="*/ 69 h 343"/>
                  <a:gd name="T58" fmla="*/ 33 w 291"/>
                  <a:gd name="T59" fmla="*/ 82 h 343"/>
                  <a:gd name="T60" fmla="*/ 43 w 291"/>
                  <a:gd name="T61" fmla="*/ 86 h 343"/>
                  <a:gd name="T62" fmla="*/ 34 w 291"/>
                  <a:gd name="T63" fmla="*/ 103 h 343"/>
                  <a:gd name="T64" fmla="*/ 50 w 291"/>
                  <a:gd name="T65" fmla="*/ 113 h 343"/>
                  <a:gd name="T66" fmla="*/ 49 w 291"/>
                  <a:gd name="T67" fmla="*/ 126 h 343"/>
                  <a:gd name="T68" fmla="*/ 19 w 291"/>
                  <a:gd name="T69" fmla="*/ 122 h 343"/>
                  <a:gd name="T70" fmla="*/ 37 w 291"/>
                  <a:gd name="T71" fmla="*/ 145 h 343"/>
                  <a:gd name="T72" fmla="*/ 25 w 291"/>
                  <a:gd name="T73" fmla="*/ 148 h 343"/>
                  <a:gd name="T74" fmla="*/ 25 w 291"/>
                  <a:gd name="T75" fmla="*/ 169 h 343"/>
                  <a:gd name="T76" fmla="*/ 2 w 291"/>
                  <a:gd name="T77" fmla="*/ 162 h 343"/>
                  <a:gd name="T78" fmla="*/ 15 w 291"/>
                  <a:gd name="T79" fmla="*/ 196 h 343"/>
                  <a:gd name="T80" fmla="*/ 1 w 291"/>
                  <a:gd name="T81" fmla="*/ 228 h 343"/>
                  <a:gd name="T82" fmla="*/ 14 w 291"/>
                  <a:gd name="T83" fmla="*/ 230 h 343"/>
                  <a:gd name="T84" fmla="*/ 14 w 291"/>
                  <a:gd name="T85" fmla="*/ 240 h 343"/>
                  <a:gd name="T86" fmla="*/ 38 w 291"/>
                  <a:gd name="T87" fmla="*/ 236 h 343"/>
                  <a:gd name="T88" fmla="*/ 39 w 291"/>
                  <a:gd name="T89" fmla="*/ 253 h 343"/>
                  <a:gd name="T90" fmla="*/ 60 w 291"/>
                  <a:gd name="T91" fmla="*/ 282 h 343"/>
                  <a:gd name="T92" fmla="*/ 50 w 291"/>
                  <a:gd name="T93" fmla="*/ 316 h 343"/>
                  <a:gd name="T94" fmla="*/ 51 w 291"/>
                  <a:gd name="T95" fmla="*/ 343 h 343"/>
                  <a:gd name="T96" fmla="*/ 66 w 291"/>
                  <a:gd name="T97" fmla="*/ 331 h 343"/>
                  <a:gd name="T98" fmla="*/ 75 w 291"/>
                  <a:gd name="T99" fmla="*/ 331 h 343"/>
                  <a:gd name="T100" fmla="*/ 85 w 291"/>
                  <a:gd name="T101" fmla="*/ 323 h 343"/>
                  <a:gd name="T102" fmla="*/ 151 w 291"/>
                  <a:gd name="T103" fmla="*/ 300 h 343"/>
                  <a:gd name="T104" fmla="*/ 178 w 291"/>
                  <a:gd name="T105" fmla="*/ 296 h 343"/>
                  <a:gd name="T106" fmla="*/ 218 w 291"/>
                  <a:gd name="T107" fmla="*/ 290 h 343"/>
                  <a:gd name="T108" fmla="*/ 236 w 291"/>
                  <a:gd name="T109" fmla="*/ 299 h 343"/>
                  <a:gd name="T110" fmla="*/ 256 w 291"/>
                  <a:gd name="T111" fmla="*/ 289 h 343"/>
                  <a:gd name="T112" fmla="*/ 273 w 291"/>
                  <a:gd name="T113" fmla="*/ 306 h 343"/>
                  <a:gd name="T114" fmla="*/ 285 w 291"/>
                  <a:gd name="T115" fmla="*/ 310 h 343"/>
                  <a:gd name="T116" fmla="*/ 284 w 291"/>
                  <a:gd name="T117" fmla="*/ 275 h 343"/>
                  <a:gd name="T118" fmla="*/ 266 w 291"/>
                  <a:gd name="T119" fmla="*/ 269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343">
                    <a:moveTo>
                      <a:pt x="266" y="269"/>
                    </a:moveTo>
                    <a:cubicBezTo>
                      <a:pt x="266" y="269"/>
                      <a:pt x="253" y="233"/>
                      <a:pt x="253" y="219"/>
                    </a:cubicBezTo>
                    <a:cubicBezTo>
                      <a:pt x="253" y="205"/>
                      <a:pt x="273" y="187"/>
                      <a:pt x="273" y="187"/>
                    </a:cubicBezTo>
                    <a:cubicBezTo>
                      <a:pt x="273" y="187"/>
                      <a:pt x="274" y="165"/>
                      <a:pt x="274" y="157"/>
                    </a:cubicBezTo>
                    <a:cubicBezTo>
                      <a:pt x="274" y="149"/>
                      <a:pt x="291" y="142"/>
                      <a:pt x="291" y="130"/>
                    </a:cubicBezTo>
                    <a:cubicBezTo>
                      <a:pt x="291" y="118"/>
                      <a:pt x="279" y="84"/>
                      <a:pt x="279" y="84"/>
                    </a:cubicBezTo>
                    <a:cubicBezTo>
                      <a:pt x="287" y="83"/>
                      <a:pt x="287" y="83"/>
                      <a:pt x="287" y="83"/>
                    </a:cubicBezTo>
                    <a:cubicBezTo>
                      <a:pt x="283" y="64"/>
                      <a:pt x="283" y="64"/>
                      <a:pt x="283" y="64"/>
                    </a:cubicBezTo>
                    <a:cubicBezTo>
                      <a:pt x="271" y="66"/>
                      <a:pt x="271" y="66"/>
                      <a:pt x="271" y="66"/>
                    </a:cubicBezTo>
                    <a:cubicBezTo>
                      <a:pt x="271" y="66"/>
                      <a:pt x="277" y="45"/>
                      <a:pt x="247" y="41"/>
                    </a:cubicBezTo>
                    <a:cubicBezTo>
                      <a:pt x="217" y="37"/>
                      <a:pt x="206" y="59"/>
                      <a:pt x="206" y="59"/>
                    </a:cubicBezTo>
                    <a:cubicBezTo>
                      <a:pt x="206" y="59"/>
                      <a:pt x="196" y="55"/>
                      <a:pt x="186" y="54"/>
                    </a:cubicBezTo>
                    <a:cubicBezTo>
                      <a:pt x="176" y="53"/>
                      <a:pt x="166" y="22"/>
                      <a:pt x="166" y="22"/>
                    </a:cubicBezTo>
                    <a:cubicBezTo>
                      <a:pt x="153" y="26"/>
                      <a:pt x="153" y="26"/>
                      <a:pt x="153" y="26"/>
                    </a:cubicBezTo>
                    <a:cubicBezTo>
                      <a:pt x="150" y="12"/>
                      <a:pt x="150" y="12"/>
                      <a:pt x="150" y="12"/>
                    </a:cubicBezTo>
                    <a:cubicBezTo>
                      <a:pt x="135" y="12"/>
                      <a:pt x="131" y="26"/>
                      <a:pt x="131" y="26"/>
                    </a:cubicBezTo>
                    <a:cubicBezTo>
                      <a:pt x="116" y="24"/>
                      <a:pt x="116" y="24"/>
                      <a:pt x="116" y="24"/>
                    </a:cubicBezTo>
                    <a:cubicBezTo>
                      <a:pt x="116" y="0"/>
                      <a:pt x="116" y="0"/>
                      <a:pt x="116" y="0"/>
                    </a:cubicBezTo>
                    <a:cubicBezTo>
                      <a:pt x="108" y="13"/>
                      <a:pt x="108" y="13"/>
                      <a:pt x="108" y="13"/>
                    </a:cubicBezTo>
                    <a:cubicBezTo>
                      <a:pt x="99" y="1"/>
                      <a:pt x="99" y="1"/>
                      <a:pt x="99" y="1"/>
                    </a:cubicBezTo>
                    <a:cubicBezTo>
                      <a:pt x="95" y="19"/>
                      <a:pt x="95" y="19"/>
                      <a:pt x="95" y="19"/>
                    </a:cubicBezTo>
                    <a:cubicBezTo>
                      <a:pt x="85" y="19"/>
                      <a:pt x="85" y="19"/>
                      <a:pt x="85" y="19"/>
                    </a:cubicBezTo>
                    <a:cubicBezTo>
                      <a:pt x="81" y="31"/>
                      <a:pt x="81" y="31"/>
                      <a:pt x="81" y="31"/>
                    </a:cubicBezTo>
                    <a:cubicBezTo>
                      <a:pt x="81" y="31"/>
                      <a:pt x="71" y="17"/>
                      <a:pt x="55" y="15"/>
                    </a:cubicBezTo>
                    <a:cubicBezTo>
                      <a:pt x="39" y="13"/>
                      <a:pt x="42" y="30"/>
                      <a:pt x="42" y="30"/>
                    </a:cubicBezTo>
                    <a:cubicBezTo>
                      <a:pt x="36" y="27"/>
                      <a:pt x="36" y="27"/>
                      <a:pt x="36" y="27"/>
                    </a:cubicBezTo>
                    <a:cubicBezTo>
                      <a:pt x="23" y="41"/>
                      <a:pt x="23" y="41"/>
                      <a:pt x="23" y="41"/>
                    </a:cubicBezTo>
                    <a:cubicBezTo>
                      <a:pt x="28" y="68"/>
                      <a:pt x="28" y="68"/>
                      <a:pt x="28" y="68"/>
                    </a:cubicBezTo>
                    <a:cubicBezTo>
                      <a:pt x="40" y="69"/>
                      <a:pt x="40" y="69"/>
                      <a:pt x="40" y="69"/>
                    </a:cubicBezTo>
                    <a:cubicBezTo>
                      <a:pt x="33" y="82"/>
                      <a:pt x="33" y="82"/>
                      <a:pt x="33" y="82"/>
                    </a:cubicBezTo>
                    <a:cubicBezTo>
                      <a:pt x="43" y="86"/>
                      <a:pt x="43" y="86"/>
                      <a:pt x="43" y="86"/>
                    </a:cubicBezTo>
                    <a:cubicBezTo>
                      <a:pt x="43" y="86"/>
                      <a:pt x="33" y="95"/>
                      <a:pt x="34" y="103"/>
                    </a:cubicBezTo>
                    <a:cubicBezTo>
                      <a:pt x="35" y="111"/>
                      <a:pt x="50" y="106"/>
                      <a:pt x="50" y="113"/>
                    </a:cubicBezTo>
                    <a:cubicBezTo>
                      <a:pt x="50" y="120"/>
                      <a:pt x="49" y="126"/>
                      <a:pt x="49" y="126"/>
                    </a:cubicBezTo>
                    <a:cubicBezTo>
                      <a:pt x="49" y="126"/>
                      <a:pt x="19" y="112"/>
                      <a:pt x="19" y="122"/>
                    </a:cubicBezTo>
                    <a:cubicBezTo>
                      <a:pt x="19" y="132"/>
                      <a:pt x="37" y="145"/>
                      <a:pt x="37" y="145"/>
                    </a:cubicBezTo>
                    <a:cubicBezTo>
                      <a:pt x="25" y="148"/>
                      <a:pt x="25" y="148"/>
                      <a:pt x="25" y="148"/>
                    </a:cubicBezTo>
                    <a:cubicBezTo>
                      <a:pt x="25" y="148"/>
                      <a:pt x="32" y="166"/>
                      <a:pt x="25" y="169"/>
                    </a:cubicBezTo>
                    <a:cubicBezTo>
                      <a:pt x="19" y="171"/>
                      <a:pt x="9" y="164"/>
                      <a:pt x="2" y="162"/>
                    </a:cubicBezTo>
                    <a:cubicBezTo>
                      <a:pt x="7" y="172"/>
                      <a:pt x="15" y="186"/>
                      <a:pt x="15" y="196"/>
                    </a:cubicBezTo>
                    <a:cubicBezTo>
                      <a:pt x="15" y="211"/>
                      <a:pt x="0" y="225"/>
                      <a:pt x="1" y="228"/>
                    </a:cubicBezTo>
                    <a:cubicBezTo>
                      <a:pt x="2" y="231"/>
                      <a:pt x="14" y="230"/>
                      <a:pt x="14" y="230"/>
                    </a:cubicBezTo>
                    <a:cubicBezTo>
                      <a:pt x="14" y="240"/>
                      <a:pt x="14" y="240"/>
                      <a:pt x="14" y="240"/>
                    </a:cubicBezTo>
                    <a:cubicBezTo>
                      <a:pt x="38" y="236"/>
                      <a:pt x="38" y="236"/>
                      <a:pt x="38" y="236"/>
                    </a:cubicBezTo>
                    <a:cubicBezTo>
                      <a:pt x="39" y="253"/>
                      <a:pt x="39" y="253"/>
                      <a:pt x="39" y="253"/>
                    </a:cubicBezTo>
                    <a:cubicBezTo>
                      <a:pt x="39" y="253"/>
                      <a:pt x="60" y="269"/>
                      <a:pt x="60" y="282"/>
                    </a:cubicBezTo>
                    <a:cubicBezTo>
                      <a:pt x="60" y="295"/>
                      <a:pt x="50" y="316"/>
                      <a:pt x="50" y="316"/>
                    </a:cubicBezTo>
                    <a:cubicBezTo>
                      <a:pt x="51" y="343"/>
                      <a:pt x="51" y="343"/>
                      <a:pt x="51" y="343"/>
                    </a:cubicBezTo>
                    <a:cubicBezTo>
                      <a:pt x="63" y="341"/>
                      <a:pt x="66" y="331"/>
                      <a:pt x="66" y="331"/>
                    </a:cubicBezTo>
                    <a:cubicBezTo>
                      <a:pt x="75" y="331"/>
                      <a:pt x="75" y="331"/>
                      <a:pt x="75" y="331"/>
                    </a:cubicBezTo>
                    <a:cubicBezTo>
                      <a:pt x="85" y="323"/>
                      <a:pt x="85" y="323"/>
                      <a:pt x="85" y="323"/>
                    </a:cubicBezTo>
                    <a:cubicBezTo>
                      <a:pt x="85" y="323"/>
                      <a:pt x="131" y="298"/>
                      <a:pt x="151" y="300"/>
                    </a:cubicBezTo>
                    <a:cubicBezTo>
                      <a:pt x="171" y="302"/>
                      <a:pt x="178" y="296"/>
                      <a:pt x="178" y="296"/>
                    </a:cubicBezTo>
                    <a:cubicBezTo>
                      <a:pt x="178" y="296"/>
                      <a:pt x="209" y="285"/>
                      <a:pt x="218" y="290"/>
                    </a:cubicBezTo>
                    <a:cubicBezTo>
                      <a:pt x="227" y="295"/>
                      <a:pt x="229" y="300"/>
                      <a:pt x="236" y="299"/>
                    </a:cubicBezTo>
                    <a:cubicBezTo>
                      <a:pt x="243" y="298"/>
                      <a:pt x="256" y="289"/>
                      <a:pt x="256" y="289"/>
                    </a:cubicBezTo>
                    <a:cubicBezTo>
                      <a:pt x="256" y="289"/>
                      <a:pt x="257" y="299"/>
                      <a:pt x="273" y="306"/>
                    </a:cubicBezTo>
                    <a:cubicBezTo>
                      <a:pt x="277" y="308"/>
                      <a:pt x="281" y="309"/>
                      <a:pt x="285" y="310"/>
                    </a:cubicBezTo>
                    <a:cubicBezTo>
                      <a:pt x="284" y="275"/>
                      <a:pt x="284" y="275"/>
                      <a:pt x="284" y="275"/>
                    </a:cubicBezTo>
                    <a:lnTo>
                      <a:pt x="266" y="269"/>
                    </a:ln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2" name="Niger"/>
              <p:cNvSpPr>
                <a:spLocks/>
              </p:cNvSpPr>
              <p:nvPr/>
            </p:nvSpPr>
            <p:spPr bwMode="gray">
              <a:xfrm>
                <a:off x="5622556" y="3375851"/>
                <a:ext cx="414410" cy="352261"/>
              </a:xfrm>
              <a:custGeom>
                <a:avLst/>
                <a:gdLst>
                  <a:gd name="T0" fmla="*/ 36 w 741"/>
                  <a:gd name="T1" fmla="*/ 540 h 628"/>
                  <a:gd name="T2" fmla="*/ 34 w 741"/>
                  <a:gd name="T3" fmla="*/ 557 h 628"/>
                  <a:gd name="T4" fmla="*/ 88 w 741"/>
                  <a:gd name="T5" fmla="*/ 579 h 628"/>
                  <a:gd name="T6" fmla="*/ 84 w 741"/>
                  <a:gd name="T7" fmla="*/ 598 h 628"/>
                  <a:gd name="T8" fmla="*/ 102 w 741"/>
                  <a:gd name="T9" fmla="*/ 604 h 628"/>
                  <a:gd name="T10" fmla="*/ 141 w 741"/>
                  <a:gd name="T11" fmla="*/ 619 h 628"/>
                  <a:gd name="T12" fmla="*/ 159 w 741"/>
                  <a:gd name="T13" fmla="*/ 594 h 628"/>
                  <a:gd name="T14" fmla="*/ 183 w 741"/>
                  <a:gd name="T15" fmla="*/ 542 h 628"/>
                  <a:gd name="T16" fmla="*/ 236 w 741"/>
                  <a:gd name="T17" fmla="*/ 526 h 628"/>
                  <a:gd name="T18" fmla="*/ 269 w 741"/>
                  <a:gd name="T19" fmla="*/ 529 h 628"/>
                  <a:gd name="T20" fmla="*/ 305 w 741"/>
                  <a:gd name="T21" fmla="*/ 544 h 628"/>
                  <a:gd name="T22" fmla="*/ 364 w 741"/>
                  <a:gd name="T23" fmla="*/ 544 h 628"/>
                  <a:gd name="T24" fmla="*/ 442 w 741"/>
                  <a:gd name="T25" fmla="*/ 578 h 628"/>
                  <a:gd name="T26" fmla="*/ 554 w 741"/>
                  <a:gd name="T27" fmla="*/ 557 h 628"/>
                  <a:gd name="T28" fmla="*/ 597 w 741"/>
                  <a:gd name="T29" fmla="*/ 541 h 628"/>
                  <a:gd name="T30" fmla="*/ 621 w 741"/>
                  <a:gd name="T31" fmla="*/ 526 h 628"/>
                  <a:gd name="T32" fmla="*/ 621 w 741"/>
                  <a:gd name="T33" fmla="*/ 484 h 628"/>
                  <a:gd name="T34" fmla="*/ 656 w 741"/>
                  <a:gd name="T35" fmla="*/ 426 h 628"/>
                  <a:gd name="T36" fmla="*/ 727 w 741"/>
                  <a:gd name="T37" fmla="*/ 194 h 628"/>
                  <a:gd name="T38" fmla="*/ 721 w 741"/>
                  <a:gd name="T39" fmla="*/ 145 h 628"/>
                  <a:gd name="T40" fmla="*/ 697 w 741"/>
                  <a:gd name="T41" fmla="*/ 105 h 628"/>
                  <a:gd name="T42" fmla="*/ 692 w 741"/>
                  <a:gd name="T43" fmla="*/ 28 h 628"/>
                  <a:gd name="T44" fmla="*/ 623 w 741"/>
                  <a:gd name="T45" fmla="*/ 16 h 628"/>
                  <a:gd name="T46" fmla="*/ 551 w 741"/>
                  <a:gd name="T47" fmla="*/ 0 h 628"/>
                  <a:gd name="T48" fmla="*/ 261 w 741"/>
                  <a:gd name="T49" fmla="*/ 221 h 628"/>
                  <a:gd name="T50" fmla="*/ 190 w 741"/>
                  <a:gd name="T51" fmla="*/ 372 h 628"/>
                  <a:gd name="T52" fmla="*/ 160 w 741"/>
                  <a:gd name="T53" fmla="*/ 427 h 628"/>
                  <a:gd name="T54" fmla="*/ 124 w 741"/>
                  <a:gd name="T55" fmla="*/ 437 h 628"/>
                  <a:gd name="T56" fmla="*/ 92 w 741"/>
                  <a:gd name="T57" fmla="*/ 444 h 628"/>
                  <a:gd name="T58" fmla="*/ 32 w 741"/>
                  <a:gd name="T59" fmla="*/ 455 h 628"/>
                  <a:gd name="T60" fmla="*/ 1 w 741"/>
                  <a:gd name="T61" fmla="*/ 485 h 628"/>
                  <a:gd name="T62" fmla="*/ 13 w 741"/>
                  <a:gd name="T63" fmla="*/ 525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1" h="628">
                    <a:moveTo>
                      <a:pt x="35" y="531"/>
                    </a:moveTo>
                    <a:cubicBezTo>
                      <a:pt x="36" y="540"/>
                      <a:pt x="36" y="540"/>
                      <a:pt x="36" y="540"/>
                    </a:cubicBezTo>
                    <a:cubicBezTo>
                      <a:pt x="46" y="541"/>
                      <a:pt x="46" y="541"/>
                      <a:pt x="46" y="541"/>
                    </a:cubicBezTo>
                    <a:cubicBezTo>
                      <a:pt x="46" y="541"/>
                      <a:pt x="31" y="552"/>
                      <a:pt x="34" y="557"/>
                    </a:cubicBezTo>
                    <a:cubicBezTo>
                      <a:pt x="37" y="562"/>
                      <a:pt x="56" y="584"/>
                      <a:pt x="68" y="584"/>
                    </a:cubicBezTo>
                    <a:cubicBezTo>
                      <a:pt x="80" y="584"/>
                      <a:pt x="79" y="575"/>
                      <a:pt x="88" y="579"/>
                    </a:cubicBezTo>
                    <a:cubicBezTo>
                      <a:pt x="97" y="583"/>
                      <a:pt x="99" y="593"/>
                      <a:pt x="99" y="593"/>
                    </a:cubicBezTo>
                    <a:cubicBezTo>
                      <a:pt x="84" y="598"/>
                      <a:pt x="84" y="598"/>
                      <a:pt x="84" y="598"/>
                    </a:cubicBezTo>
                    <a:cubicBezTo>
                      <a:pt x="99" y="620"/>
                      <a:pt x="99" y="620"/>
                      <a:pt x="99" y="620"/>
                    </a:cubicBezTo>
                    <a:cubicBezTo>
                      <a:pt x="102" y="604"/>
                      <a:pt x="102" y="604"/>
                      <a:pt x="102" y="604"/>
                    </a:cubicBezTo>
                    <a:cubicBezTo>
                      <a:pt x="119" y="597"/>
                      <a:pt x="119" y="597"/>
                      <a:pt x="119" y="597"/>
                    </a:cubicBezTo>
                    <a:cubicBezTo>
                      <a:pt x="119" y="597"/>
                      <a:pt x="136" y="616"/>
                      <a:pt x="141" y="619"/>
                    </a:cubicBezTo>
                    <a:cubicBezTo>
                      <a:pt x="146" y="622"/>
                      <a:pt x="162" y="628"/>
                      <a:pt x="162" y="628"/>
                    </a:cubicBezTo>
                    <a:cubicBezTo>
                      <a:pt x="159" y="594"/>
                      <a:pt x="159" y="594"/>
                      <a:pt x="159" y="594"/>
                    </a:cubicBezTo>
                    <a:cubicBezTo>
                      <a:pt x="159" y="594"/>
                      <a:pt x="181" y="583"/>
                      <a:pt x="182" y="568"/>
                    </a:cubicBezTo>
                    <a:cubicBezTo>
                      <a:pt x="183" y="553"/>
                      <a:pt x="183" y="542"/>
                      <a:pt x="183" y="542"/>
                    </a:cubicBezTo>
                    <a:cubicBezTo>
                      <a:pt x="202" y="525"/>
                      <a:pt x="202" y="525"/>
                      <a:pt x="202" y="525"/>
                    </a:cubicBezTo>
                    <a:cubicBezTo>
                      <a:pt x="236" y="526"/>
                      <a:pt x="236" y="526"/>
                      <a:pt x="236" y="526"/>
                    </a:cubicBezTo>
                    <a:cubicBezTo>
                      <a:pt x="236" y="526"/>
                      <a:pt x="235" y="520"/>
                      <a:pt x="249" y="519"/>
                    </a:cubicBezTo>
                    <a:cubicBezTo>
                      <a:pt x="263" y="518"/>
                      <a:pt x="262" y="528"/>
                      <a:pt x="269" y="529"/>
                    </a:cubicBezTo>
                    <a:cubicBezTo>
                      <a:pt x="276" y="530"/>
                      <a:pt x="288" y="530"/>
                      <a:pt x="288" y="530"/>
                    </a:cubicBezTo>
                    <a:cubicBezTo>
                      <a:pt x="305" y="544"/>
                      <a:pt x="305" y="544"/>
                      <a:pt x="305" y="544"/>
                    </a:cubicBezTo>
                    <a:cubicBezTo>
                      <a:pt x="305" y="544"/>
                      <a:pt x="310" y="566"/>
                      <a:pt x="319" y="565"/>
                    </a:cubicBezTo>
                    <a:cubicBezTo>
                      <a:pt x="328" y="564"/>
                      <a:pt x="352" y="544"/>
                      <a:pt x="364" y="544"/>
                    </a:cubicBezTo>
                    <a:cubicBezTo>
                      <a:pt x="376" y="544"/>
                      <a:pt x="388" y="572"/>
                      <a:pt x="407" y="573"/>
                    </a:cubicBezTo>
                    <a:cubicBezTo>
                      <a:pt x="426" y="574"/>
                      <a:pt x="442" y="578"/>
                      <a:pt x="442" y="578"/>
                    </a:cubicBezTo>
                    <a:cubicBezTo>
                      <a:pt x="442" y="578"/>
                      <a:pt x="454" y="543"/>
                      <a:pt x="496" y="543"/>
                    </a:cubicBezTo>
                    <a:cubicBezTo>
                      <a:pt x="538" y="543"/>
                      <a:pt x="554" y="557"/>
                      <a:pt x="554" y="557"/>
                    </a:cubicBezTo>
                    <a:cubicBezTo>
                      <a:pt x="572" y="558"/>
                      <a:pt x="572" y="558"/>
                      <a:pt x="572" y="558"/>
                    </a:cubicBezTo>
                    <a:cubicBezTo>
                      <a:pt x="572" y="558"/>
                      <a:pt x="590" y="545"/>
                      <a:pt x="597" y="541"/>
                    </a:cubicBezTo>
                    <a:cubicBezTo>
                      <a:pt x="604" y="537"/>
                      <a:pt x="613" y="540"/>
                      <a:pt x="613" y="540"/>
                    </a:cubicBezTo>
                    <a:cubicBezTo>
                      <a:pt x="613" y="540"/>
                      <a:pt x="617" y="526"/>
                      <a:pt x="621" y="526"/>
                    </a:cubicBezTo>
                    <a:cubicBezTo>
                      <a:pt x="622" y="526"/>
                      <a:pt x="623" y="526"/>
                      <a:pt x="624" y="526"/>
                    </a:cubicBezTo>
                    <a:cubicBezTo>
                      <a:pt x="621" y="484"/>
                      <a:pt x="621" y="484"/>
                      <a:pt x="621" y="484"/>
                    </a:cubicBezTo>
                    <a:cubicBezTo>
                      <a:pt x="634" y="479"/>
                      <a:pt x="634" y="479"/>
                      <a:pt x="634" y="479"/>
                    </a:cubicBezTo>
                    <a:cubicBezTo>
                      <a:pt x="634" y="479"/>
                      <a:pt x="644" y="442"/>
                      <a:pt x="656" y="426"/>
                    </a:cubicBezTo>
                    <a:cubicBezTo>
                      <a:pt x="667" y="409"/>
                      <a:pt x="717" y="356"/>
                      <a:pt x="717" y="356"/>
                    </a:cubicBezTo>
                    <a:cubicBezTo>
                      <a:pt x="727" y="194"/>
                      <a:pt x="727" y="194"/>
                      <a:pt x="727" y="194"/>
                    </a:cubicBezTo>
                    <a:cubicBezTo>
                      <a:pt x="741" y="169"/>
                      <a:pt x="741" y="169"/>
                      <a:pt x="741" y="169"/>
                    </a:cubicBezTo>
                    <a:cubicBezTo>
                      <a:pt x="721" y="145"/>
                      <a:pt x="721" y="145"/>
                      <a:pt x="721" y="145"/>
                    </a:cubicBezTo>
                    <a:cubicBezTo>
                      <a:pt x="716" y="129"/>
                      <a:pt x="716" y="129"/>
                      <a:pt x="716" y="129"/>
                    </a:cubicBezTo>
                    <a:cubicBezTo>
                      <a:pt x="697" y="105"/>
                      <a:pt x="697" y="105"/>
                      <a:pt x="697" y="105"/>
                    </a:cubicBezTo>
                    <a:cubicBezTo>
                      <a:pt x="704" y="72"/>
                      <a:pt x="704" y="72"/>
                      <a:pt x="704" y="72"/>
                    </a:cubicBezTo>
                    <a:cubicBezTo>
                      <a:pt x="692" y="28"/>
                      <a:pt x="692" y="28"/>
                      <a:pt x="692" y="28"/>
                    </a:cubicBezTo>
                    <a:cubicBezTo>
                      <a:pt x="676" y="37"/>
                      <a:pt x="662" y="44"/>
                      <a:pt x="657" y="45"/>
                    </a:cubicBezTo>
                    <a:cubicBezTo>
                      <a:pt x="646" y="46"/>
                      <a:pt x="630" y="18"/>
                      <a:pt x="623" y="16"/>
                    </a:cubicBezTo>
                    <a:cubicBezTo>
                      <a:pt x="616" y="14"/>
                      <a:pt x="576" y="6"/>
                      <a:pt x="576" y="6"/>
                    </a:cubicBezTo>
                    <a:cubicBezTo>
                      <a:pt x="551" y="0"/>
                      <a:pt x="551" y="0"/>
                      <a:pt x="551" y="0"/>
                    </a:cubicBezTo>
                    <a:cubicBezTo>
                      <a:pt x="551" y="0"/>
                      <a:pt x="364" y="136"/>
                      <a:pt x="342" y="151"/>
                    </a:cubicBezTo>
                    <a:cubicBezTo>
                      <a:pt x="320" y="166"/>
                      <a:pt x="275" y="219"/>
                      <a:pt x="261" y="221"/>
                    </a:cubicBezTo>
                    <a:cubicBezTo>
                      <a:pt x="251" y="222"/>
                      <a:pt x="210" y="231"/>
                      <a:pt x="190" y="235"/>
                    </a:cubicBezTo>
                    <a:cubicBezTo>
                      <a:pt x="190" y="372"/>
                      <a:pt x="190" y="372"/>
                      <a:pt x="190" y="372"/>
                    </a:cubicBezTo>
                    <a:cubicBezTo>
                      <a:pt x="175" y="387"/>
                      <a:pt x="175" y="387"/>
                      <a:pt x="175" y="387"/>
                    </a:cubicBezTo>
                    <a:cubicBezTo>
                      <a:pt x="175" y="387"/>
                      <a:pt x="175" y="420"/>
                      <a:pt x="160" y="427"/>
                    </a:cubicBezTo>
                    <a:cubicBezTo>
                      <a:pt x="138" y="438"/>
                      <a:pt x="131" y="432"/>
                      <a:pt x="131" y="432"/>
                    </a:cubicBezTo>
                    <a:cubicBezTo>
                      <a:pt x="124" y="437"/>
                      <a:pt x="124" y="437"/>
                      <a:pt x="124" y="437"/>
                    </a:cubicBezTo>
                    <a:cubicBezTo>
                      <a:pt x="93" y="435"/>
                      <a:pt x="93" y="435"/>
                      <a:pt x="93" y="435"/>
                    </a:cubicBezTo>
                    <a:cubicBezTo>
                      <a:pt x="92" y="444"/>
                      <a:pt x="92" y="444"/>
                      <a:pt x="92" y="444"/>
                    </a:cubicBezTo>
                    <a:cubicBezTo>
                      <a:pt x="50" y="443"/>
                      <a:pt x="50" y="443"/>
                      <a:pt x="50" y="443"/>
                    </a:cubicBezTo>
                    <a:cubicBezTo>
                      <a:pt x="32" y="455"/>
                      <a:pt x="32" y="455"/>
                      <a:pt x="32" y="455"/>
                    </a:cubicBezTo>
                    <a:cubicBezTo>
                      <a:pt x="0" y="462"/>
                      <a:pt x="0" y="462"/>
                      <a:pt x="0" y="462"/>
                    </a:cubicBezTo>
                    <a:cubicBezTo>
                      <a:pt x="1" y="485"/>
                      <a:pt x="1" y="485"/>
                      <a:pt x="1" y="485"/>
                    </a:cubicBezTo>
                    <a:cubicBezTo>
                      <a:pt x="4" y="494"/>
                      <a:pt x="4" y="494"/>
                      <a:pt x="4" y="494"/>
                    </a:cubicBezTo>
                    <a:cubicBezTo>
                      <a:pt x="4" y="494"/>
                      <a:pt x="3" y="518"/>
                      <a:pt x="13" y="525"/>
                    </a:cubicBezTo>
                    <a:cubicBezTo>
                      <a:pt x="23" y="532"/>
                      <a:pt x="35" y="531"/>
                      <a:pt x="35" y="531"/>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3" name="Algeria"/>
              <p:cNvSpPr>
                <a:spLocks/>
              </p:cNvSpPr>
              <p:nvPr/>
            </p:nvSpPr>
            <p:spPr bwMode="gray">
              <a:xfrm>
                <a:off x="5379626" y="2964878"/>
                <a:ext cx="550959" cy="549020"/>
              </a:xfrm>
              <a:custGeom>
                <a:avLst/>
                <a:gdLst>
                  <a:gd name="T0" fmla="*/ 212 w 983"/>
                  <a:gd name="T1" fmla="*/ 357 h 981"/>
                  <a:gd name="T2" fmla="*/ 155 w 983"/>
                  <a:gd name="T3" fmla="*/ 390 h 981"/>
                  <a:gd name="T4" fmla="*/ 136 w 983"/>
                  <a:gd name="T5" fmla="*/ 399 h 981"/>
                  <a:gd name="T6" fmla="*/ 111 w 983"/>
                  <a:gd name="T7" fmla="*/ 404 h 981"/>
                  <a:gd name="T8" fmla="*/ 81 w 983"/>
                  <a:gd name="T9" fmla="*/ 417 h 981"/>
                  <a:gd name="T10" fmla="*/ 40 w 983"/>
                  <a:gd name="T11" fmla="*/ 454 h 981"/>
                  <a:gd name="T12" fmla="*/ 35 w 983"/>
                  <a:gd name="T13" fmla="*/ 511 h 981"/>
                  <a:gd name="T14" fmla="*/ 37 w 983"/>
                  <a:gd name="T15" fmla="*/ 513 h 981"/>
                  <a:gd name="T16" fmla="*/ 208 w 983"/>
                  <a:gd name="T17" fmla="*/ 656 h 981"/>
                  <a:gd name="T18" fmla="*/ 481 w 983"/>
                  <a:gd name="T19" fmla="*/ 882 h 981"/>
                  <a:gd name="T20" fmla="*/ 510 w 983"/>
                  <a:gd name="T21" fmla="*/ 904 h 981"/>
                  <a:gd name="T22" fmla="*/ 538 w 983"/>
                  <a:gd name="T23" fmla="*/ 923 h 981"/>
                  <a:gd name="T24" fmla="*/ 582 w 983"/>
                  <a:gd name="T25" fmla="*/ 953 h 981"/>
                  <a:gd name="T26" fmla="*/ 610 w 983"/>
                  <a:gd name="T27" fmla="*/ 973 h 981"/>
                  <a:gd name="T28" fmla="*/ 774 w 983"/>
                  <a:gd name="T29" fmla="*/ 886 h 981"/>
                  <a:gd name="T30" fmla="*/ 963 w 983"/>
                  <a:gd name="T31" fmla="*/ 691 h 981"/>
                  <a:gd name="T32" fmla="*/ 909 w 983"/>
                  <a:gd name="T33" fmla="*/ 684 h 981"/>
                  <a:gd name="T34" fmla="*/ 893 w 983"/>
                  <a:gd name="T35" fmla="*/ 639 h 981"/>
                  <a:gd name="T36" fmla="*/ 889 w 983"/>
                  <a:gd name="T37" fmla="*/ 569 h 981"/>
                  <a:gd name="T38" fmla="*/ 880 w 983"/>
                  <a:gd name="T39" fmla="*/ 515 h 981"/>
                  <a:gd name="T40" fmla="*/ 883 w 983"/>
                  <a:gd name="T41" fmla="*/ 488 h 981"/>
                  <a:gd name="T42" fmla="*/ 862 w 983"/>
                  <a:gd name="T43" fmla="*/ 381 h 981"/>
                  <a:gd name="T44" fmla="*/ 870 w 983"/>
                  <a:gd name="T45" fmla="*/ 373 h 981"/>
                  <a:gd name="T46" fmla="*/ 817 w 983"/>
                  <a:gd name="T47" fmla="*/ 252 h 981"/>
                  <a:gd name="T48" fmla="*/ 789 w 983"/>
                  <a:gd name="T49" fmla="*/ 213 h 981"/>
                  <a:gd name="T50" fmla="*/ 782 w 983"/>
                  <a:gd name="T51" fmla="*/ 194 h 981"/>
                  <a:gd name="T52" fmla="*/ 798 w 983"/>
                  <a:gd name="T53" fmla="*/ 148 h 981"/>
                  <a:gd name="T54" fmla="*/ 820 w 983"/>
                  <a:gd name="T55" fmla="*/ 105 h 981"/>
                  <a:gd name="T56" fmla="*/ 820 w 983"/>
                  <a:gd name="T57" fmla="*/ 38 h 981"/>
                  <a:gd name="T58" fmla="*/ 835 w 983"/>
                  <a:gd name="T59" fmla="*/ 21 h 981"/>
                  <a:gd name="T60" fmla="*/ 815 w 983"/>
                  <a:gd name="T61" fmla="*/ 10 h 981"/>
                  <a:gd name="T62" fmla="*/ 779 w 983"/>
                  <a:gd name="T63" fmla="*/ 3 h 981"/>
                  <a:gd name="T64" fmla="*/ 769 w 983"/>
                  <a:gd name="T65" fmla="*/ 14 h 981"/>
                  <a:gd name="T66" fmla="*/ 728 w 983"/>
                  <a:gd name="T67" fmla="*/ 0 h 981"/>
                  <a:gd name="T68" fmla="*/ 704 w 983"/>
                  <a:gd name="T69" fmla="*/ 14 h 981"/>
                  <a:gd name="T70" fmla="*/ 631 w 983"/>
                  <a:gd name="T71" fmla="*/ 18 h 981"/>
                  <a:gd name="T72" fmla="*/ 545 w 983"/>
                  <a:gd name="T73" fmla="*/ 27 h 981"/>
                  <a:gd name="T74" fmla="*/ 503 w 983"/>
                  <a:gd name="T75" fmla="*/ 33 h 981"/>
                  <a:gd name="T76" fmla="*/ 446 w 983"/>
                  <a:gd name="T77" fmla="*/ 72 h 981"/>
                  <a:gd name="T78" fmla="*/ 355 w 983"/>
                  <a:gd name="T79" fmla="*/ 113 h 981"/>
                  <a:gd name="T80" fmla="*/ 349 w 983"/>
                  <a:gd name="T81" fmla="*/ 112 h 981"/>
                  <a:gd name="T82" fmla="*/ 360 w 983"/>
                  <a:gd name="T83" fmla="*/ 141 h 981"/>
                  <a:gd name="T84" fmla="*/ 365 w 983"/>
                  <a:gd name="T85" fmla="*/ 186 h 981"/>
                  <a:gd name="T86" fmla="*/ 364 w 983"/>
                  <a:gd name="T87" fmla="*/ 218 h 981"/>
                  <a:gd name="T88" fmla="*/ 375 w 983"/>
                  <a:gd name="T89" fmla="*/ 238 h 981"/>
                  <a:gd name="T90" fmla="*/ 382 w 983"/>
                  <a:gd name="T91" fmla="*/ 259 h 981"/>
                  <a:gd name="T92" fmla="*/ 343 w 983"/>
                  <a:gd name="T93" fmla="*/ 274 h 981"/>
                  <a:gd name="T94" fmla="*/ 321 w 983"/>
                  <a:gd name="T95" fmla="*/ 275 h 981"/>
                  <a:gd name="T96" fmla="*/ 303 w 983"/>
                  <a:gd name="T97" fmla="*/ 288 h 981"/>
                  <a:gd name="T98" fmla="*/ 267 w 983"/>
                  <a:gd name="T99" fmla="*/ 318 h 981"/>
                  <a:gd name="T100" fmla="*/ 260 w 983"/>
                  <a:gd name="T101" fmla="*/ 337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3" h="981">
                    <a:moveTo>
                      <a:pt x="242" y="356"/>
                    </a:moveTo>
                    <a:cubicBezTo>
                      <a:pt x="236" y="356"/>
                      <a:pt x="212" y="357"/>
                      <a:pt x="212" y="357"/>
                    </a:cubicBezTo>
                    <a:cubicBezTo>
                      <a:pt x="212" y="357"/>
                      <a:pt x="197" y="388"/>
                      <a:pt x="189" y="391"/>
                    </a:cubicBezTo>
                    <a:cubicBezTo>
                      <a:pt x="181" y="394"/>
                      <a:pt x="155" y="390"/>
                      <a:pt x="155" y="390"/>
                    </a:cubicBezTo>
                    <a:cubicBezTo>
                      <a:pt x="154" y="398"/>
                      <a:pt x="154" y="398"/>
                      <a:pt x="154" y="398"/>
                    </a:cubicBezTo>
                    <a:cubicBezTo>
                      <a:pt x="136" y="399"/>
                      <a:pt x="136" y="399"/>
                      <a:pt x="136" y="399"/>
                    </a:cubicBezTo>
                    <a:cubicBezTo>
                      <a:pt x="136" y="399"/>
                      <a:pt x="136" y="411"/>
                      <a:pt x="130" y="412"/>
                    </a:cubicBezTo>
                    <a:cubicBezTo>
                      <a:pt x="124" y="413"/>
                      <a:pt x="111" y="404"/>
                      <a:pt x="111" y="404"/>
                    </a:cubicBezTo>
                    <a:cubicBezTo>
                      <a:pt x="93" y="418"/>
                      <a:pt x="93" y="418"/>
                      <a:pt x="93" y="418"/>
                    </a:cubicBezTo>
                    <a:cubicBezTo>
                      <a:pt x="81" y="417"/>
                      <a:pt x="81" y="417"/>
                      <a:pt x="81" y="417"/>
                    </a:cubicBezTo>
                    <a:cubicBezTo>
                      <a:pt x="81" y="417"/>
                      <a:pt x="67" y="437"/>
                      <a:pt x="60" y="442"/>
                    </a:cubicBezTo>
                    <a:cubicBezTo>
                      <a:pt x="53" y="447"/>
                      <a:pt x="40" y="454"/>
                      <a:pt x="40" y="454"/>
                    </a:cubicBezTo>
                    <a:cubicBezTo>
                      <a:pt x="37" y="472"/>
                      <a:pt x="37" y="472"/>
                      <a:pt x="37" y="472"/>
                    </a:cubicBezTo>
                    <a:cubicBezTo>
                      <a:pt x="35" y="511"/>
                      <a:pt x="35" y="511"/>
                      <a:pt x="35" y="511"/>
                    </a:cubicBezTo>
                    <a:cubicBezTo>
                      <a:pt x="0" y="511"/>
                      <a:pt x="0" y="511"/>
                      <a:pt x="0" y="511"/>
                    </a:cubicBezTo>
                    <a:cubicBezTo>
                      <a:pt x="37" y="513"/>
                      <a:pt x="37" y="513"/>
                      <a:pt x="37" y="513"/>
                    </a:cubicBezTo>
                    <a:cubicBezTo>
                      <a:pt x="35" y="535"/>
                      <a:pt x="35" y="535"/>
                      <a:pt x="35" y="535"/>
                    </a:cubicBezTo>
                    <a:cubicBezTo>
                      <a:pt x="208" y="656"/>
                      <a:pt x="208" y="656"/>
                      <a:pt x="208" y="656"/>
                    </a:cubicBezTo>
                    <a:cubicBezTo>
                      <a:pt x="482" y="865"/>
                      <a:pt x="482" y="865"/>
                      <a:pt x="482" y="865"/>
                    </a:cubicBezTo>
                    <a:cubicBezTo>
                      <a:pt x="481" y="882"/>
                      <a:pt x="481" y="882"/>
                      <a:pt x="481" y="882"/>
                    </a:cubicBezTo>
                    <a:cubicBezTo>
                      <a:pt x="481" y="882"/>
                      <a:pt x="498" y="878"/>
                      <a:pt x="500" y="886"/>
                    </a:cubicBezTo>
                    <a:cubicBezTo>
                      <a:pt x="502" y="894"/>
                      <a:pt x="500" y="901"/>
                      <a:pt x="510" y="904"/>
                    </a:cubicBezTo>
                    <a:cubicBezTo>
                      <a:pt x="520" y="907"/>
                      <a:pt x="533" y="905"/>
                      <a:pt x="533" y="905"/>
                    </a:cubicBezTo>
                    <a:cubicBezTo>
                      <a:pt x="538" y="923"/>
                      <a:pt x="538" y="923"/>
                      <a:pt x="538" y="923"/>
                    </a:cubicBezTo>
                    <a:cubicBezTo>
                      <a:pt x="538" y="923"/>
                      <a:pt x="561" y="917"/>
                      <a:pt x="571" y="925"/>
                    </a:cubicBezTo>
                    <a:cubicBezTo>
                      <a:pt x="581" y="933"/>
                      <a:pt x="582" y="953"/>
                      <a:pt x="582" y="953"/>
                    </a:cubicBezTo>
                    <a:cubicBezTo>
                      <a:pt x="582" y="953"/>
                      <a:pt x="558" y="967"/>
                      <a:pt x="573" y="974"/>
                    </a:cubicBezTo>
                    <a:cubicBezTo>
                      <a:pt x="588" y="981"/>
                      <a:pt x="610" y="973"/>
                      <a:pt x="610" y="973"/>
                    </a:cubicBezTo>
                    <a:cubicBezTo>
                      <a:pt x="610" y="973"/>
                      <a:pt x="679" y="958"/>
                      <a:pt x="693" y="956"/>
                    </a:cubicBezTo>
                    <a:cubicBezTo>
                      <a:pt x="707" y="954"/>
                      <a:pt x="752" y="901"/>
                      <a:pt x="774" y="886"/>
                    </a:cubicBezTo>
                    <a:cubicBezTo>
                      <a:pt x="796" y="871"/>
                      <a:pt x="983" y="735"/>
                      <a:pt x="983" y="735"/>
                    </a:cubicBezTo>
                    <a:cubicBezTo>
                      <a:pt x="983" y="735"/>
                      <a:pt x="968" y="694"/>
                      <a:pt x="963" y="691"/>
                    </a:cubicBezTo>
                    <a:cubicBezTo>
                      <a:pt x="958" y="688"/>
                      <a:pt x="930" y="675"/>
                      <a:pt x="924" y="678"/>
                    </a:cubicBezTo>
                    <a:cubicBezTo>
                      <a:pt x="918" y="681"/>
                      <a:pt x="913" y="686"/>
                      <a:pt x="909" y="684"/>
                    </a:cubicBezTo>
                    <a:cubicBezTo>
                      <a:pt x="905" y="682"/>
                      <a:pt x="893" y="671"/>
                      <a:pt x="893" y="664"/>
                    </a:cubicBezTo>
                    <a:cubicBezTo>
                      <a:pt x="893" y="657"/>
                      <a:pt x="898" y="647"/>
                      <a:pt x="893" y="639"/>
                    </a:cubicBezTo>
                    <a:cubicBezTo>
                      <a:pt x="888" y="631"/>
                      <a:pt x="861" y="595"/>
                      <a:pt x="862" y="589"/>
                    </a:cubicBezTo>
                    <a:cubicBezTo>
                      <a:pt x="863" y="583"/>
                      <a:pt x="889" y="581"/>
                      <a:pt x="889" y="569"/>
                    </a:cubicBezTo>
                    <a:cubicBezTo>
                      <a:pt x="889" y="557"/>
                      <a:pt x="885" y="551"/>
                      <a:pt x="885" y="551"/>
                    </a:cubicBezTo>
                    <a:cubicBezTo>
                      <a:pt x="880" y="515"/>
                      <a:pt x="880" y="515"/>
                      <a:pt x="880" y="515"/>
                    </a:cubicBezTo>
                    <a:cubicBezTo>
                      <a:pt x="889" y="502"/>
                      <a:pt x="889" y="502"/>
                      <a:pt x="889" y="502"/>
                    </a:cubicBezTo>
                    <a:cubicBezTo>
                      <a:pt x="883" y="488"/>
                      <a:pt x="883" y="488"/>
                      <a:pt x="883" y="488"/>
                    </a:cubicBezTo>
                    <a:cubicBezTo>
                      <a:pt x="883" y="488"/>
                      <a:pt x="892" y="458"/>
                      <a:pt x="891" y="448"/>
                    </a:cubicBezTo>
                    <a:cubicBezTo>
                      <a:pt x="890" y="438"/>
                      <a:pt x="863" y="387"/>
                      <a:pt x="862" y="381"/>
                    </a:cubicBezTo>
                    <a:cubicBezTo>
                      <a:pt x="862" y="378"/>
                      <a:pt x="866" y="376"/>
                      <a:pt x="870" y="373"/>
                    </a:cubicBezTo>
                    <a:cubicBezTo>
                      <a:pt x="870" y="373"/>
                      <a:pt x="870" y="373"/>
                      <a:pt x="870" y="373"/>
                    </a:cubicBezTo>
                    <a:cubicBezTo>
                      <a:pt x="864" y="350"/>
                      <a:pt x="849" y="288"/>
                      <a:pt x="849" y="277"/>
                    </a:cubicBezTo>
                    <a:cubicBezTo>
                      <a:pt x="849" y="264"/>
                      <a:pt x="817" y="252"/>
                      <a:pt x="817" y="252"/>
                    </a:cubicBezTo>
                    <a:cubicBezTo>
                      <a:pt x="817" y="252"/>
                      <a:pt x="817" y="234"/>
                      <a:pt x="816" y="226"/>
                    </a:cubicBezTo>
                    <a:cubicBezTo>
                      <a:pt x="815" y="218"/>
                      <a:pt x="789" y="213"/>
                      <a:pt x="789" y="213"/>
                    </a:cubicBezTo>
                    <a:cubicBezTo>
                      <a:pt x="789" y="194"/>
                      <a:pt x="789" y="194"/>
                      <a:pt x="789" y="194"/>
                    </a:cubicBezTo>
                    <a:cubicBezTo>
                      <a:pt x="782" y="194"/>
                      <a:pt x="782" y="194"/>
                      <a:pt x="782" y="194"/>
                    </a:cubicBezTo>
                    <a:cubicBezTo>
                      <a:pt x="782" y="194"/>
                      <a:pt x="782" y="181"/>
                      <a:pt x="782" y="171"/>
                    </a:cubicBezTo>
                    <a:cubicBezTo>
                      <a:pt x="782" y="161"/>
                      <a:pt x="798" y="148"/>
                      <a:pt x="798" y="148"/>
                    </a:cubicBezTo>
                    <a:cubicBezTo>
                      <a:pt x="812" y="137"/>
                      <a:pt x="812" y="137"/>
                      <a:pt x="812" y="137"/>
                    </a:cubicBezTo>
                    <a:cubicBezTo>
                      <a:pt x="812" y="137"/>
                      <a:pt x="819" y="115"/>
                      <a:pt x="820" y="105"/>
                    </a:cubicBezTo>
                    <a:cubicBezTo>
                      <a:pt x="821" y="95"/>
                      <a:pt x="819" y="83"/>
                      <a:pt x="815" y="76"/>
                    </a:cubicBezTo>
                    <a:cubicBezTo>
                      <a:pt x="811" y="69"/>
                      <a:pt x="820" y="38"/>
                      <a:pt x="820" y="38"/>
                    </a:cubicBezTo>
                    <a:cubicBezTo>
                      <a:pt x="807" y="34"/>
                      <a:pt x="807" y="34"/>
                      <a:pt x="807" y="34"/>
                    </a:cubicBezTo>
                    <a:cubicBezTo>
                      <a:pt x="835" y="21"/>
                      <a:pt x="835" y="21"/>
                      <a:pt x="835" y="21"/>
                    </a:cubicBezTo>
                    <a:cubicBezTo>
                      <a:pt x="835" y="11"/>
                      <a:pt x="835" y="11"/>
                      <a:pt x="835" y="11"/>
                    </a:cubicBezTo>
                    <a:cubicBezTo>
                      <a:pt x="826" y="11"/>
                      <a:pt x="815" y="10"/>
                      <a:pt x="815" y="10"/>
                    </a:cubicBezTo>
                    <a:cubicBezTo>
                      <a:pt x="806" y="15"/>
                      <a:pt x="806" y="15"/>
                      <a:pt x="806" y="15"/>
                    </a:cubicBezTo>
                    <a:cubicBezTo>
                      <a:pt x="779" y="3"/>
                      <a:pt x="779" y="3"/>
                      <a:pt x="779" y="3"/>
                    </a:cubicBezTo>
                    <a:cubicBezTo>
                      <a:pt x="769" y="5"/>
                      <a:pt x="769" y="5"/>
                      <a:pt x="769" y="5"/>
                    </a:cubicBezTo>
                    <a:cubicBezTo>
                      <a:pt x="769" y="14"/>
                      <a:pt x="769" y="14"/>
                      <a:pt x="769" y="14"/>
                    </a:cubicBezTo>
                    <a:cubicBezTo>
                      <a:pt x="744" y="12"/>
                      <a:pt x="744" y="12"/>
                      <a:pt x="744" y="12"/>
                    </a:cubicBezTo>
                    <a:cubicBezTo>
                      <a:pt x="728" y="0"/>
                      <a:pt x="728" y="0"/>
                      <a:pt x="728" y="0"/>
                    </a:cubicBezTo>
                    <a:cubicBezTo>
                      <a:pt x="724" y="19"/>
                      <a:pt x="724" y="19"/>
                      <a:pt x="724" y="19"/>
                    </a:cubicBezTo>
                    <a:cubicBezTo>
                      <a:pt x="704" y="14"/>
                      <a:pt x="704" y="14"/>
                      <a:pt x="704" y="14"/>
                    </a:cubicBezTo>
                    <a:cubicBezTo>
                      <a:pt x="686" y="29"/>
                      <a:pt x="686" y="29"/>
                      <a:pt x="686" y="29"/>
                    </a:cubicBezTo>
                    <a:cubicBezTo>
                      <a:pt x="686" y="29"/>
                      <a:pt x="662" y="17"/>
                      <a:pt x="631" y="18"/>
                    </a:cubicBezTo>
                    <a:cubicBezTo>
                      <a:pt x="600" y="19"/>
                      <a:pt x="599" y="26"/>
                      <a:pt x="585" y="27"/>
                    </a:cubicBezTo>
                    <a:cubicBezTo>
                      <a:pt x="571" y="28"/>
                      <a:pt x="545" y="27"/>
                      <a:pt x="545" y="27"/>
                    </a:cubicBezTo>
                    <a:cubicBezTo>
                      <a:pt x="542" y="34"/>
                      <a:pt x="542" y="34"/>
                      <a:pt x="542" y="34"/>
                    </a:cubicBezTo>
                    <a:cubicBezTo>
                      <a:pt x="503" y="33"/>
                      <a:pt x="503" y="33"/>
                      <a:pt x="503" y="33"/>
                    </a:cubicBezTo>
                    <a:cubicBezTo>
                      <a:pt x="503" y="33"/>
                      <a:pt x="456" y="43"/>
                      <a:pt x="455" y="51"/>
                    </a:cubicBezTo>
                    <a:cubicBezTo>
                      <a:pt x="454" y="59"/>
                      <a:pt x="446" y="72"/>
                      <a:pt x="446" y="72"/>
                    </a:cubicBezTo>
                    <a:cubicBezTo>
                      <a:pt x="446" y="72"/>
                      <a:pt x="396" y="74"/>
                      <a:pt x="394" y="83"/>
                    </a:cubicBezTo>
                    <a:cubicBezTo>
                      <a:pt x="392" y="92"/>
                      <a:pt x="370" y="113"/>
                      <a:pt x="355" y="113"/>
                    </a:cubicBezTo>
                    <a:cubicBezTo>
                      <a:pt x="353" y="113"/>
                      <a:pt x="351" y="113"/>
                      <a:pt x="349" y="112"/>
                    </a:cubicBezTo>
                    <a:cubicBezTo>
                      <a:pt x="349" y="112"/>
                      <a:pt x="349" y="112"/>
                      <a:pt x="349" y="112"/>
                    </a:cubicBezTo>
                    <a:cubicBezTo>
                      <a:pt x="350" y="116"/>
                      <a:pt x="354" y="125"/>
                      <a:pt x="364" y="129"/>
                    </a:cubicBezTo>
                    <a:cubicBezTo>
                      <a:pt x="364" y="130"/>
                      <a:pt x="360" y="141"/>
                      <a:pt x="360" y="141"/>
                    </a:cubicBezTo>
                    <a:cubicBezTo>
                      <a:pt x="368" y="141"/>
                      <a:pt x="368" y="141"/>
                      <a:pt x="368" y="141"/>
                    </a:cubicBezTo>
                    <a:cubicBezTo>
                      <a:pt x="365" y="186"/>
                      <a:pt x="365" y="186"/>
                      <a:pt x="365" y="186"/>
                    </a:cubicBezTo>
                    <a:cubicBezTo>
                      <a:pt x="371" y="197"/>
                      <a:pt x="371" y="197"/>
                      <a:pt x="371" y="197"/>
                    </a:cubicBezTo>
                    <a:cubicBezTo>
                      <a:pt x="364" y="218"/>
                      <a:pt x="364" y="218"/>
                      <a:pt x="364" y="218"/>
                    </a:cubicBezTo>
                    <a:cubicBezTo>
                      <a:pt x="378" y="218"/>
                      <a:pt x="378" y="218"/>
                      <a:pt x="378" y="218"/>
                    </a:cubicBezTo>
                    <a:cubicBezTo>
                      <a:pt x="375" y="238"/>
                      <a:pt x="375" y="238"/>
                      <a:pt x="375" y="238"/>
                    </a:cubicBezTo>
                    <a:cubicBezTo>
                      <a:pt x="393" y="250"/>
                      <a:pt x="393" y="250"/>
                      <a:pt x="393" y="250"/>
                    </a:cubicBezTo>
                    <a:cubicBezTo>
                      <a:pt x="393" y="250"/>
                      <a:pt x="384" y="256"/>
                      <a:pt x="382" y="259"/>
                    </a:cubicBezTo>
                    <a:cubicBezTo>
                      <a:pt x="380" y="262"/>
                      <a:pt x="381" y="269"/>
                      <a:pt x="381" y="269"/>
                    </a:cubicBezTo>
                    <a:cubicBezTo>
                      <a:pt x="343" y="274"/>
                      <a:pt x="343" y="274"/>
                      <a:pt x="343" y="274"/>
                    </a:cubicBezTo>
                    <a:cubicBezTo>
                      <a:pt x="343" y="274"/>
                      <a:pt x="333" y="268"/>
                      <a:pt x="329" y="268"/>
                    </a:cubicBezTo>
                    <a:cubicBezTo>
                      <a:pt x="325" y="268"/>
                      <a:pt x="321" y="275"/>
                      <a:pt x="321" y="275"/>
                    </a:cubicBezTo>
                    <a:cubicBezTo>
                      <a:pt x="321" y="275"/>
                      <a:pt x="313" y="270"/>
                      <a:pt x="308" y="273"/>
                    </a:cubicBezTo>
                    <a:cubicBezTo>
                      <a:pt x="303" y="276"/>
                      <a:pt x="310" y="283"/>
                      <a:pt x="303" y="288"/>
                    </a:cubicBezTo>
                    <a:cubicBezTo>
                      <a:pt x="296" y="293"/>
                      <a:pt x="274" y="287"/>
                      <a:pt x="266" y="294"/>
                    </a:cubicBezTo>
                    <a:cubicBezTo>
                      <a:pt x="258" y="301"/>
                      <a:pt x="267" y="318"/>
                      <a:pt x="267" y="318"/>
                    </a:cubicBezTo>
                    <a:cubicBezTo>
                      <a:pt x="277" y="330"/>
                      <a:pt x="277" y="330"/>
                      <a:pt x="277" y="330"/>
                    </a:cubicBezTo>
                    <a:cubicBezTo>
                      <a:pt x="260" y="337"/>
                      <a:pt x="260" y="337"/>
                      <a:pt x="260" y="337"/>
                    </a:cubicBezTo>
                    <a:cubicBezTo>
                      <a:pt x="260" y="337"/>
                      <a:pt x="248" y="356"/>
                      <a:pt x="242" y="356"/>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4" name="Libya"/>
              <p:cNvSpPr>
                <a:spLocks/>
              </p:cNvSpPr>
              <p:nvPr/>
            </p:nvSpPr>
            <p:spPr bwMode="gray">
              <a:xfrm>
                <a:off x="5862310" y="3083886"/>
                <a:ext cx="409646" cy="412558"/>
              </a:xfrm>
              <a:custGeom>
                <a:avLst/>
                <a:gdLst>
                  <a:gd name="T0" fmla="*/ 104 w 731"/>
                  <a:gd name="T1" fmla="*/ 37 h 737"/>
                  <a:gd name="T2" fmla="*/ 69 w 731"/>
                  <a:gd name="T3" fmla="*/ 55 h 737"/>
                  <a:gd name="T4" fmla="*/ 50 w 731"/>
                  <a:gd name="T5" fmla="*/ 78 h 737"/>
                  <a:gd name="T6" fmla="*/ 35 w 731"/>
                  <a:gd name="T7" fmla="*/ 89 h 737"/>
                  <a:gd name="T8" fmla="*/ 44 w 731"/>
                  <a:gd name="T9" fmla="*/ 127 h 737"/>
                  <a:gd name="T10" fmla="*/ 25 w 731"/>
                  <a:gd name="T11" fmla="*/ 153 h 737"/>
                  <a:gd name="T12" fmla="*/ 1 w 731"/>
                  <a:gd name="T13" fmla="*/ 167 h 737"/>
                  <a:gd name="T14" fmla="*/ 30 w 731"/>
                  <a:gd name="T15" fmla="*/ 234 h 737"/>
                  <a:gd name="T16" fmla="*/ 22 w 731"/>
                  <a:gd name="T17" fmla="*/ 274 h 737"/>
                  <a:gd name="T18" fmla="*/ 28 w 731"/>
                  <a:gd name="T19" fmla="*/ 288 h 737"/>
                  <a:gd name="T20" fmla="*/ 19 w 731"/>
                  <a:gd name="T21" fmla="*/ 301 h 737"/>
                  <a:gd name="T22" fmla="*/ 24 w 731"/>
                  <a:gd name="T23" fmla="*/ 337 h 737"/>
                  <a:gd name="T24" fmla="*/ 28 w 731"/>
                  <a:gd name="T25" fmla="*/ 355 h 737"/>
                  <a:gd name="T26" fmla="*/ 1 w 731"/>
                  <a:gd name="T27" fmla="*/ 375 h 737"/>
                  <a:gd name="T28" fmla="*/ 32 w 731"/>
                  <a:gd name="T29" fmla="*/ 425 h 737"/>
                  <a:gd name="T30" fmla="*/ 32 w 731"/>
                  <a:gd name="T31" fmla="*/ 450 h 737"/>
                  <a:gd name="T32" fmla="*/ 48 w 731"/>
                  <a:gd name="T33" fmla="*/ 470 h 737"/>
                  <a:gd name="T34" fmla="*/ 63 w 731"/>
                  <a:gd name="T35" fmla="*/ 464 h 737"/>
                  <a:gd name="T36" fmla="*/ 102 w 731"/>
                  <a:gd name="T37" fmla="*/ 477 h 737"/>
                  <a:gd name="T38" fmla="*/ 122 w 731"/>
                  <a:gd name="T39" fmla="*/ 521 h 737"/>
                  <a:gd name="T40" fmla="*/ 147 w 731"/>
                  <a:gd name="T41" fmla="*/ 527 h 737"/>
                  <a:gd name="T42" fmla="*/ 194 w 731"/>
                  <a:gd name="T43" fmla="*/ 537 h 737"/>
                  <a:gd name="T44" fmla="*/ 228 w 731"/>
                  <a:gd name="T45" fmla="*/ 566 h 737"/>
                  <a:gd name="T46" fmla="*/ 311 w 731"/>
                  <a:gd name="T47" fmla="*/ 521 h 737"/>
                  <a:gd name="T48" fmla="*/ 684 w 731"/>
                  <a:gd name="T49" fmla="*/ 737 h 737"/>
                  <a:gd name="T50" fmla="*/ 683 w 731"/>
                  <a:gd name="T51" fmla="*/ 708 h 737"/>
                  <a:gd name="T52" fmla="*/ 731 w 731"/>
                  <a:gd name="T53" fmla="*/ 707 h 737"/>
                  <a:gd name="T54" fmla="*/ 730 w 731"/>
                  <a:gd name="T55" fmla="*/ 599 h 737"/>
                  <a:gd name="T56" fmla="*/ 717 w 731"/>
                  <a:gd name="T57" fmla="*/ 201 h 737"/>
                  <a:gd name="T58" fmla="*/ 699 w 731"/>
                  <a:gd name="T59" fmla="*/ 163 h 737"/>
                  <a:gd name="T60" fmla="*/ 713 w 731"/>
                  <a:gd name="T61" fmla="*/ 135 h 737"/>
                  <a:gd name="T62" fmla="*/ 703 w 731"/>
                  <a:gd name="T63" fmla="*/ 115 h 737"/>
                  <a:gd name="T64" fmla="*/ 707 w 731"/>
                  <a:gd name="T65" fmla="*/ 94 h 737"/>
                  <a:gd name="T66" fmla="*/ 720 w 731"/>
                  <a:gd name="T67" fmla="*/ 81 h 737"/>
                  <a:gd name="T68" fmla="*/ 716 w 731"/>
                  <a:gd name="T69" fmla="*/ 63 h 737"/>
                  <a:gd name="T70" fmla="*/ 701 w 731"/>
                  <a:gd name="T71" fmla="*/ 68 h 737"/>
                  <a:gd name="T72" fmla="*/ 694 w 731"/>
                  <a:gd name="T73" fmla="*/ 59 h 737"/>
                  <a:gd name="T74" fmla="*/ 682 w 731"/>
                  <a:gd name="T75" fmla="*/ 67 h 737"/>
                  <a:gd name="T76" fmla="*/ 658 w 731"/>
                  <a:gd name="T77" fmla="*/ 50 h 737"/>
                  <a:gd name="T78" fmla="*/ 628 w 731"/>
                  <a:gd name="T79" fmla="*/ 49 h 737"/>
                  <a:gd name="T80" fmla="*/ 617 w 731"/>
                  <a:gd name="T81" fmla="*/ 28 h 737"/>
                  <a:gd name="T82" fmla="*/ 590 w 731"/>
                  <a:gd name="T83" fmla="*/ 23 h 737"/>
                  <a:gd name="T84" fmla="*/ 561 w 731"/>
                  <a:gd name="T85" fmla="*/ 15 h 737"/>
                  <a:gd name="T86" fmla="*/ 553 w 731"/>
                  <a:gd name="T87" fmla="*/ 23 h 737"/>
                  <a:gd name="T88" fmla="*/ 510 w 731"/>
                  <a:gd name="T89" fmla="*/ 31 h 737"/>
                  <a:gd name="T90" fmla="*/ 480 w 731"/>
                  <a:gd name="T91" fmla="*/ 70 h 737"/>
                  <a:gd name="T92" fmla="*/ 496 w 731"/>
                  <a:gd name="T93" fmla="*/ 114 h 737"/>
                  <a:gd name="T94" fmla="*/ 463 w 731"/>
                  <a:gd name="T95" fmla="*/ 154 h 737"/>
                  <a:gd name="T96" fmla="*/ 419 w 731"/>
                  <a:gd name="T97" fmla="*/ 144 h 737"/>
                  <a:gd name="T98" fmla="*/ 351 w 731"/>
                  <a:gd name="T99" fmla="*/ 105 h 737"/>
                  <a:gd name="T100" fmla="*/ 289 w 731"/>
                  <a:gd name="T101" fmla="*/ 97 h 737"/>
                  <a:gd name="T102" fmla="*/ 271 w 731"/>
                  <a:gd name="T103" fmla="*/ 53 h 737"/>
                  <a:gd name="T104" fmla="*/ 244 w 731"/>
                  <a:gd name="T105" fmla="*/ 40 h 737"/>
                  <a:gd name="T106" fmla="*/ 212 w 731"/>
                  <a:gd name="T107" fmla="*/ 21 h 737"/>
                  <a:gd name="T108" fmla="*/ 173 w 731"/>
                  <a:gd name="T109" fmla="*/ 20 h 737"/>
                  <a:gd name="T110" fmla="*/ 143 w 731"/>
                  <a:gd name="T111" fmla="*/ 24 h 737"/>
                  <a:gd name="T112" fmla="*/ 107 w 731"/>
                  <a:gd name="T113" fmla="*/ 3 h 737"/>
                  <a:gd name="T114" fmla="*/ 96 w 731"/>
                  <a:gd name="T115" fmla="*/ 0 h 737"/>
                  <a:gd name="T116" fmla="*/ 93 w 731"/>
                  <a:gd name="T117" fmla="*/ 27 h 737"/>
                  <a:gd name="T118" fmla="*/ 104 w 731"/>
                  <a:gd name="T119" fmla="*/ 3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1" h="737">
                    <a:moveTo>
                      <a:pt x="104" y="37"/>
                    </a:moveTo>
                    <a:cubicBezTo>
                      <a:pt x="100" y="45"/>
                      <a:pt x="75" y="49"/>
                      <a:pt x="69" y="55"/>
                    </a:cubicBezTo>
                    <a:cubicBezTo>
                      <a:pt x="63" y="61"/>
                      <a:pt x="50" y="78"/>
                      <a:pt x="50" y="78"/>
                    </a:cubicBezTo>
                    <a:cubicBezTo>
                      <a:pt x="50" y="78"/>
                      <a:pt x="37" y="83"/>
                      <a:pt x="35" y="89"/>
                    </a:cubicBezTo>
                    <a:cubicBezTo>
                      <a:pt x="33" y="95"/>
                      <a:pt x="43" y="115"/>
                      <a:pt x="44" y="127"/>
                    </a:cubicBezTo>
                    <a:cubicBezTo>
                      <a:pt x="45" y="139"/>
                      <a:pt x="25" y="153"/>
                      <a:pt x="25" y="153"/>
                    </a:cubicBezTo>
                    <a:cubicBezTo>
                      <a:pt x="25" y="153"/>
                      <a:pt x="0" y="161"/>
                      <a:pt x="1" y="167"/>
                    </a:cubicBezTo>
                    <a:cubicBezTo>
                      <a:pt x="2" y="173"/>
                      <a:pt x="29" y="224"/>
                      <a:pt x="30" y="234"/>
                    </a:cubicBezTo>
                    <a:cubicBezTo>
                      <a:pt x="31" y="244"/>
                      <a:pt x="22" y="274"/>
                      <a:pt x="22" y="274"/>
                    </a:cubicBezTo>
                    <a:cubicBezTo>
                      <a:pt x="28" y="288"/>
                      <a:pt x="28" y="288"/>
                      <a:pt x="28" y="288"/>
                    </a:cubicBezTo>
                    <a:cubicBezTo>
                      <a:pt x="19" y="301"/>
                      <a:pt x="19" y="301"/>
                      <a:pt x="19" y="301"/>
                    </a:cubicBezTo>
                    <a:cubicBezTo>
                      <a:pt x="24" y="337"/>
                      <a:pt x="24" y="337"/>
                      <a:pt x="24" y="337"/>
                    </a:cubicBezTo>
                    <a:cubicBezTo>
                      <a:pt x="24" y="337"/>
                      <a:pt x="28" y="343"/>
                      <a:pt x="28" y="355"/>
                    </a:cubicBezTo>
                    <a:cubicBezTo>
                      <a:pt x="28" y="367"/>
                      <a:pt x="2" y="369"/>
                      <a:pt x="1" y="375"/>
                    </a:cubicBezTo>
                    <a:cubicBezTo>
                      <a:pt x="0" y="381"/>
                      <a:pt x="27" y="417"/>
                      <a:pt x="32" y="425"/>
                    </a:cubicBezTo>
                    <a:cubicBezTo>
                      <a:pt x="37" y="433"/>
                      <a:pt x="32" y="443"/>
                      <a:pt x="32" y="450"/>
                    </a:cubicBezTo>
                    <a:cubicBezTo>
                      <a:pt x="32" y="457"/>
                      <a:pt x="44" y="468"/>
                      <a:pt x="48" y="470"/>
                    </a:cubicBezTo>
                    <a:cubicBezTo>
                      <a:pt x="52" y="472"/>
                      <a:pt x="57" y="467"/>
                      <a:pt x="63" y="464"/>
                    </a:cubicBezTo>
                    <a:cubicBezTo>
                      <a:pt x="69" y="461"/>
                      <a:pt x="97" y="474"/>
                      <a:pt x="102" y="477"/>
                    </a:cubicBezTo>
                    <a:cubicBezTo>
                      <a:pt x="107" y="480"/>
                      <a:pt x="122" y="521"/>
                      <a:pt x="122" y="521"/>
                    </a:cubicBezTo>
                    <a:cubicBezTo>
                      <a:pt x="147" y="527"/>
                      <a:pt x="147" y="527"/>
                      <a:pt x="147" y="527"/>
                    </a:cubicBezTo>
                    <a:cubicBezTo>
                      <a:pt x="147" y="527"/>
                      <a:pt x="187" y="535"/>
                      <a:pt x="194" y="537"/>
                    </a:cubicBezTo>
                    <a:cubicBezTo>
                      <a:pt x="201" y="539"/>
                      <a:pt x="217" y="567"/>
                      <a:pt x="228" y="566"/>
                    </a:cubicBezTo>
                    <a:cubicBezTo>
                      <a:pt x="239" y="565"/>
                      <a:pt x="311" y="521"/>
                      <a:pt x="311" y="521"/>
                    </a:cubicBezTo>
                    <a:cubicBezTo>
                      <a:pt x="684" y="737"/>
                      <a:pt x="684" y="737"/>
                      <a:pt x="684" y="737"/>
                    </a:cubicBezTo>
                    <a:cubicBezTo>
                      <a:pt x="683" y="708"/>
                      <a:pt x="683" y="708"/>
                      <a:pt x="683" y="708"/>
                    </a:cubicBezTo>
                    <a:cubicBezTo>
                      <a:pt x="731" y="707"/>
                      <a:pt x="731" y="707"/>
                      <a:pt x="731" y="707"/>
                    </a:cubicBezTo>
                    <a:cubicBezTo>
                      <a:pt x="730" y="599"/>
                      <a:pt x="730" y="599"/>
                      <a:pt x="730" y="599"/>
                    </a:cubicBezTo>
                    <a:cubicBezTo>
                      <a:pt x="730" y="599"/>
                      <a:pt x="717" y="214"/>
                      <a:pt x="717" y="201"/>
                    </a:cubicBezTo>
                    <a:cubicBezTo>
                      <a:pt x="717" y="188"/>
                      <a:pt x="702" y="170"/>
                      <a:pt x="699" y="163"/>
                    </a:cubicBezTo>
                    <a:cubicBezTo>
                      <a:pt x="696" y="156"/>
                      <a:pt x="710" y="144"/>
                      <a:pt x="713" y="135"/>
                    </a:cubicBezTo>
                    <a:cubicBezTo>
                      <a:pt x="716" y="126"/>
                      <a:pt x="704" y="119"/>
                      <a:pt x="703" y="115"/>
                    </a:cubicBezTo>
                    <a:cubicBezTo>
                      <a:pt x="702" y="111"/>
                      <a:pt x="702" y="97"/>
                      <a:pt x="707" y="94"/>
                    </a:cubicBezTo>
                    <a:cubicBezTo>
                      <a:pt x="711" y="92"/>
                      <a:pt x="717" y="85"/>
                      <a:pt x="720" y="81"/>
                    </a:cubicBezTo>
                    <a:cubicBezTo>
                      <a:pt x="714" y="72"/>
                      <a:pt x="716" y="63"/>
                      <a:pt x="716" y="63"/>
                    </a:cubicBezTo>
                    <a:cubicBezTo>
                      <a:pt x="701" y="68"/>
                      <a:pt x="701" y="68"/>
                      <a:pt x="701" y="68"/>
                    </a:cubicBezTo>
                    <a:cubicBezTo>
                      <a:pt x="694" y="59"/>
                      <a:pt x="694" y="59"/>
                      <a:pt x="694" y="59"/>
                    </a:cubicBezTo>
                    <a:cubicBezTo>
                      <a:pt x="694" y="59"/>
                      <a:pt x="689" y="67"/>
                      <a:pt x="682" y="67"/>
                    </a:cubicBezTo>
                    <a:cubicBezTo>
                      <a:pt x="675" y="67"/>
                      <a:pt x="667" y="50"/>
                      <a:pt x="658" y="50"/>
                    </a:cubicBezTo>
                    <a:cubicBezTo>
                      <a:pt x="649" y="50"/>
                      <a:pt x="639" y="57"/>
                      <a:pt x="628" y="49"/>
                    </a:cubicBezTo>
                    <a:cubicBezTo>
                      <a:pt x="617" y="41"/>
                      <a:pt x="626" y="32"/>
                      <a:pt x="617" y="28"/>
                    </a:cubicBezTo>
                    <a:cubicBezTo>
                      <a:pt x="608" y="24"/>
                      <a:pt x="590" y="23"/>
                      <a:pt x="590" y="23"/>
                    </a:cubicBezTo>
                    <a:cubicBezTo>
                      <a:pt x="590" y="23"/>
                      <a:pt x="569" y="15"/>
                      <a:pt x="561" y="15"/>
                    </a:cubicBezTo>
                    <a:cubicBezTo>
                      <a:pt x="553" y="15"/>
                      <a:pt x="553" y="23"/>
                      <a:pt x="553" y="23"/>
                    </a:cubicBezTo>
                    <a:cubicBezTo>
                      <a:pt x="553" y="23"/>
                      <a:pt x="523" y="21"/>
                      <a:pt x="510" y="31"/>
                    </a:cubicBezTo>
                    <a:cubicBezTo>
                      <a:pt x="497" y="41"/>
                      <a:pt x="480" y="54"/>
                      <a:pt x="480" y="70"/>
                    </a:cubicBezTo>
                    <a:cubicBezTo>
                      <a:pt x="480" y="86"/>
                      <a:pt x="496" y="105"/>
                      <a:pt x="496" y="114"/>
                    </a:cubicBezTo>
                    <a:cubicBezTo>
                      <a:pt x="496" y="123"/>
                      <a:pt x="475" y="152"/>
                      <a:pt x="463" y="154"/>
                    </a:cubicBezTo>
                    <a:cubicBezTo>
                      <a:pt x="451" y="156"/>
                      <a:pt x="433" y="159"/>
                      <a:pt x="419" y="144"/>
                    </a:cubicBezTo>
                    <a:cubicBezTo>
                      <a:pt x="405" y="129"/>
                      <a:pt x="366" y="106"/>
                      <a:pt x="351" y="105"/>
                    </a:cubicBezTo>
                    <a:cubicBezTo>
                      <a:pt x="336" y="104"/>
                      <a:pt x="302" y="113"/>
                      <a:pt x="289" y="97"/>
                    </a:cubicBezTo>
                    <a:cubicBezTo>
                      <a:pt x="276" y="81"/>
                      <a:pt x="280" y="69"/>
                      <a:pt x="271" y="53"/>
                    </a:cubicBezTo>
                    <a:cubicBezTo>
                      <a:pt x="262" y="37"/>
                      <a:pt x="244" y="40"/>
                      <a:pt x="244" y="40"/>
                    </a:cubicBezTo>
                    <a:cubicBezTo>
                      <a:pt x="244" y="40"/>
                      <a:pt x="220" y="22"/>
                      <a:pt x="212" y="21"/>
                    </a:cubicBezTo>
                    <a:cubicBezTo>
                      <a:pt x="204" y="20"/>
                      <a:pt x="180" y="19"/>
                      <a:pt x="173" y="20"/>
                    </a:cubicBezTo>
                    <a:cubicBezTo>
                      <a:pt x="166" y="21"/>
                      <a:pt x="154" y="28"/>
                      <a:pt x="143" y="24"/>
                    </a:cubicBezTo>
                    <a:cubicBezTo>
                      <a:pt x="132" y="20"/>
                      <a:pt x="112" y="4"/>
                      <a:pt x="107" y="3"/>
                    </a:cubicBezTo>
                    <a:cubicBezTo>
                      <a:pt x="104" y="2"/>
                      <a:pt x="100" y="1"/>
                      <a:pt x="96" y="0"/>
                    </a:cubicBezTo>
                    <a:cubicBezTo>
                      <a:pt x="93" y="27"/>
                      <a:pt x="93" y="27"/>
                      <a:pt x="93" y="27"/>
                    </a:cubicBezTo>
                    <a:cubicBezTo>
                      <a:pt x="93" y="27"/>
                      <a:pt x="108" y="29"/>
                      <a:pt x="104" y="37"/>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5" name="Angola"/>
              <p:cNvSpPr>
                <a:spLocks noEditPoints="1"/>
              </p:cNvSpPr>
              <p:nvPr/>
            </p:nvSpPr>
            <p:spPr bwMode="gray">
              <a:xfrm>
                <a:off x="5921058" y="4212074"/>
                <a:ext cx="335021" cy="410972"/>
              </a:xfrm>
              <a:custGeom>
                <a:avLst/>
                <a:gdLst>
                  <a:gd name="T0" fmla="*/ 32 w 597"/>
                  <a:gd name="T1" fmla="*/ 79 h 735"/>
                  <a:gd name="T2" fmla="*/ 41 w 597"/>
                  <a:gd name="T3" fmla="*/ 42 h 735"/>
                  <a:gd name="T4" fmla="*/ 68 w 597"/>
                  <a:gd name="T5" fmla="*/ 17 h 735"/>
                  <a:gd name="T6" fmla="*/ 38 w 597"/>
                  <a:gd name="T7" fmla="*/ 15 h 735"/>
                  <a:gd name="T8" fmla="*/ 27 w 597"/>
                  <a:gd name="T9" fmla="*/ 29 h 735"/>
                  <a:gd name="T10" fmla="*/ 26 w 597"/>
                  <a:gd name="T11" fmla="*/ 39 h 735"/>
                  <a:gd name="T12" fmla="*/ 583 w 597"/>
                  <a:gd name="T13" fmla="*/ 362 h 735"/>
                  <a:gd name="T14" fmla="*/ 558 w 597"/>
                  <a:gd name="T15" fmla="*/ 357 h 735"/>
                  <a:gd name="T16" fmla="*/ 535 w 597"/>
                  <a:gd name="T17" fmla="*/ 367 h 735"/>
                  <a:gd name="T18" fmla="*/ 511 w 597"/>
                  <a:gd name="T19" fmla="*/ 375 h 735"/>
                  <a:gd name="T20" fmla="*/ 503 w 597"/>
                  <a:gd name="T21" fmla="*/ 346 h 735"/>
                  <a:gd name="T22" fmla="*/ 496 w 597"/>
                  <a:gd name="T23" fmla="*/ 299 h 735"/>
                  <a:gd name="T24" fmla="*/ 488 w 597"/>
                  <a:gd name="T25" fmla="*/ 256 h 735"/>
                  <a:gd name="T26" fmla="*/ 493 w 597"/>
                  <a:gd name="T27" fmla="*/ 224 h 735"/>
                  <a:gd name="T28" fmla="*/ 477 w 597"/>
                  <a:gd name="T29" fmla="*/ 190 h 735"/>
                  <a:gd name="T30" fmla="*/ 484 w 597"/>
                  <a:gd name="T31" fmla="*/ 162 h 735"/>
                  <a:gd name="T32" fmla="*/ 423 w 597"/>
                  <a:gd name="T33" fmla="*/ 155 h 735"/>
                  <a:gd name="T34" fmla="*/ 409 w 597"/>
                  <a:gd name="T35" fmla="*/ 148 h 735"/>
                  <a:gd name="T36" fmla="*/ 381 w 597"/>
                  <a:gd name="T37" fmla="*/ 170 h 735"/>
                  <a:gd name="T38" fmla="*/ 369 w 597"/>
                  <a:gd name="T39" fmla="*/ 197 h 735"/>
                  <a:gd name="T40" fmla="*/ 335 w 597"/>
                  <a:gd name="T41" fmla="*/ 195 h 735"/>
                  <a:gd name="T42" fmla="*/ 313 w 597"/>
                  <a:gd name="T43" fmla="*/ 201 h 735"/>
                  <a:gd name="T44" fmla="*/ 302 w 597"/>
                  <a:gd name="T45" fmla="*/ 203 h 735"/>
                  <a:gd name="T46" fmla="*/ 278 w 597"/>
                  <a:gd name="T47" fmla="*/ 194 h 735"/>
                  <a:gd name="T48" fmla="*/ 265 w 597"/>
                  <a:gd name="T49" fmla="*/ 172 h 735"/>
                  <a:gd name="T50" fmla="*/ 255 w 597"/>
                  <a:gd name="T51" fmla="*/ 141 h 735"/>
                  <a:gd name="T52" fmla="*/ 243 w 597"/>
                  <a:gd name="T53" fmla="*/ 98 h 735"/>
                  <a:gd name="T54" fmla="*/ 209 w 597"/>
                  <a:gd name="T55" fmla="*/ 84 h 735"/>
                  <a:gd name="T56" fmla="*/ 185 w 597"/>
                  <a:gd name="T57" fmla="*/ 86 h 735"/>
                  <a:gd name="T58" fmla="*/ 155 w 597"/>
                  <a:gd name="T59" fmla="*/ 84 h 735"/>
                  <a:gd name="T60" fmla="*/ 112 w 597"/>
                  <a:gd name="T61" fmla="*/ 82 h 735"/>
                  <a:gd name="T62" fmla="*/ 89 w 597"/>
                  <a:gd name="T63" fmla="*/ 84 h 735"/>
                  <a:gd name="T64" fmla="*/ 67 w 597"/>
                  <a:gd name="T65" fmla="*/ 84 h 735"/>
                  <a:gd name="T66" fmla="*/ 43 w 597"/>
                  <a:gd name="T67" fmla="*/ 97 h 735"/>
                  <a:gd name="T68" fmla="*/ 48 w 597"/>
                  <a:gd name="T69" fmla="*/ 128 h 735"/>
                  <a:gd name="T70" fmla="*/ 56 w 597"/>
                  <a:gd name="T71" fmla="*/ 157 h 735"/>
                  <a:gd name="T72" fmla="*/ 69 w 597"/>
                  <a:gd name="T73" fmla="*/ 254 h 735"/>
                  <a:gd name="T74" fmla="*/ 75 w 597"/>
                  <a:gd name="T75" fmla="*/ 270 h 735"/>
                  <a:gd name="T76" fmla="*/ 108 w 597"/>
                  <a:gd name="T77" fmla="*/ 388 h 735"/>
                  <a:gd name="T78" fmla="*/ 93 w 597"/>
                  <a:gd name="T79" fmla="*/ 442 h 735"/>
                  <a:gd name="T80" fmla="*/ 66 w 597"/>
                  <a:gd name="T81" fmla="*/ 460 h 735"/>
                  <a:gd name="T82" fmla="*/ 44 w 597"/>
                  <a:gd name="T83" fmla="*/ 484 h 735"/>
                  <a:gd name="T84" fmla="*/ 34 w 597"/>
                  <a:gd name="T85" fmla="*/ 524 h 735"/>
                  <a:gd name="T86" fmla="*/ 21 w 597"/>
                  <a:gd name="T87" fmla="*/ 579 h 735"/>
                  <a:gd name="T88" fmla="*/ 6 w 597"/>
                  <a:gd name="T89" fmla="*/ 618 h 735"/>
                  <a:gd name="T90" fmla="*/ 13 w 597"/>
                  <a:gd name="T91" fmla="*/ 654 h 735"/>
                  <a:gd name="T92" fmla="*/ 3 w 597"/>
                  <a:gd name="T93" fmla="*/ 696 h 735"/>
                  <a:gd name="T94" fmla="*/ 24 w 597"/>
                  <a:gd name="T95" fmla="*/ 691 h 735"/>
                  <a:gd name="T96" fmla="*/ 50 w 597"/>
                  <a:gd name="T97" fmla="*/ 695 h 735"/>
                  <a:gd name="T98" fmla="*/ 81 w 597"/>
                  <a:gd name="T99" fmla="*/ 681 h 735"/>
                  <a:gd name="T100" fmla="*/ 322 w 597"/>
                  <a:gd name="T101" fmla="*/ 703 h 735"/>
                  <a:gd name="T102" fmla="*/ 361 w 597"/>
                  <a:gd name="T103" fmla="*/ 724 h 735"/>
                  <a:gd name="T104" fmla="*/ 411 w 597"/>
                  <a:gd name="T105" fmla="*/ 729 h 735"/>
                  <a:gd name="T106" fmla="*/ 463 w 597"/>
                  <a:gd name="T107" fmla="*/ 735 h 735"/>
                  <a:gd name="T108" fmla="*/ 493 w 597"/>
                  <a:gd name="T109" fmla="*/ 657 h 735"/>
                  <a:gd name="T110" fmla="*/ 487 w 597"/>
                  <a:gd name="T111" fmla="*/ 635 h 735"/>
                  <a:gd name="T112" fmla="*/ 571 w 597"/>
                  <a:gd name="T113" fmla="*/ 470 h 735"/>
                  <a:gd name="T114" fmla="*/ 580 w 597"/>
                  <a:gd name="T115" fmla="*/ 440 h 735"/>
                  <a:gd name="T116" fmla="*/ 585 w 597"/>
                  <a:gd name="T117" fmla="*/ 426 h 735"/>
                  <a:gd name="T118" fmla="*/ 594 w 597"/>
                  <a:gd name="T119" fmla="*/ 3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7" h="735">
                    <a:moveTo>
                      <a:pt x="30" y="77"/>
                    </a:moveTo>
                    <a:cubicBezTo>
                      <a:pt x="30" y="77"/>
                      <a:pt x="31" y="78"/>
                      <a:pt x="32" y="79"/>
                    </a:cubicBezTo>
                    <a:cubicBezTo>
                      <a:pt x="37" y="76"/>
                      <a:pt x="42" y="74"/>
                      <a:pt x="45" y="72"/>
                    </a:cubicBezTo>
                    <a:cubicBezTo>
                      <a:pt x="53" y="68"/>
                      <a:pt x="41" y="42"/>
                      <a:pt x="41" y="42"/>
                    </a:cubicBezTo>
                    <a:cubicBezTo>
                      <a:pt x="65" y="25"/>
                      <a:pt x="65" y="25"/>
                      <a:pt x="65" y="25"/>
                    </a:cubicBezTo>
                    <a:cubicBezTo>
                      <a:pt x="68" y="17"/>
                      <a:pt x="68" y="17"/>
                      <a:pt x="68" y="17"/>
                    </a:cubicBezTo>
                    <a:cubicBezTo>
                      <a:pt x="68" y="17"/>
                      <a:pt x="66" y="0"/>
                      <a:pt x="59" y="1"/>
                    </a:cubicBezTo>
                    <a:cubicBezTo>
                      <a:pt x="52" y="2"/>
                      <a:pt x="38" y="15"/>
                      <a:pt x="38" y="15"/>
                    </a:cubicBezTo>
                    <a:cubicBezTo>
                      <a:pt x="38" y="29"/>
                      <a:pt x="38" y="29"/>
                      <a:pt x="38" y="29"/>
                    </a:cubicBezTo>
                    <a:cubicBezTo>
                      <a:pt x="27" y="29"/>
                      <a:pt x="27" y="29"/>
                      <a:pt x="27" y="29"/>
                    </a:cubicBezTo>
                    <a:cubicBezTo>
                      <a:pt x="23" y="35"/>
                      <a:pt x="23" y="35"/>
                      <a:pt x="23" y="35"/>
                    </a:cubicBezTo>
                    <a:cubicBezTo>
                      <a:pt x="26" y="39"/>
                      <a:pt x="26" y="39"/>
                      <a:pt x="26" y="39"/>
                    </a:cubicBezTo>
                    <a:lnTo>
                      <a:pt x="30" y="77"/>
                    </a:lnTo>
                    <a:close/>
                    <a:moveTo>
                      <a:pt x="583" y="362"/>
                    </a:moveTo>
                    <a:cubicBezTo>
                      <a:pt x="569" y="364"/>
                      <a:pt x="569" y="364"/>
                      <a:pt x="569" y="364"/>
                    </a:cubicBezTo>
                    <a:cubicBezTo>
                      <a:pt x="569" y="364"/>
                      <a:pt x="565" y="357"/>
                      <a:pt x="558" y="357"/>
                    </a:cubicBezTo>
                    <a:cubicBezTo>
                      <a:pt x="551" y="357"/>
                      <a:pt x="551" y="362"/>
                      <a:pt x="551" y="362"/>
                    </a:cubicBezTo>
                    <a:cubicBezTo>
                      <a:pt x="535" y="367"/>
                      <a:pt x="535" y="367"/>
                      <a:pt x="535" y="367"/>
                    </a:cubicBezTo>
                    <a:cubicBezTo>
                      <a:pt x="517" y="363"/>
                      <a:pt x="517" y="363"/>
                      <a:pt x="517" y="363"/>
                    </a:cubicBezTo>
                    <a:cubicBezTo>
                      <a:pt x="511" y="375"/>
                      <a:pt x="511" y="375"/>
                      <a:pt x="511" y="375"/>
                    </a:cubicBezTo>
                    <a:cubicBezTo>
                      <a:pt x="511" y="375"/>
                      <a:pt x="503" y="373"/>
                      <a:pt x="500" y="369"/>
                    </a:cubicBezTo>
                    <a:cubicBezTo>
                      <a:pt x="497" y="365"/>
                      <a:pt x="500" y="353"/>
                      <a:pt x="503" y="346"/>
                    </a:cubicBezTo>
                    <a:cubicBezTo>
                      <a:pt x="506" y="339"/>
                      <a:pt x="507" y="324"/>
                      <a:pt x="507" y="324"/>
                    </a:cubicBezTo>
                    <a:cubicBezTo>
                      <a:pt x="507" y="324"/>
                      <a:pt x="503" y="306"/>
                      <a:pt x="496" y="299"/>
                    </a:cubicBezTo>
                    <a:cubicBezTo>
                      <a:pt x="489" y="292"/>
                      <a:pt x="483" y="284"/>
                      <a:pt x="483" y="276"/>
                    </a:cubicBezTo>
                    <a:cubicBezTo>
                      <a:pt x="483" y="268"/>
                      <a:pt x="488" y="256"/>
                      <a:pt x="488" y="256"/>
                    </a:cubicBezTo>
                    <a:cubicBezTo>
                      <a:pt x="485" y="240"/>
                      <a:pt x="485" y="240"/>
                      <a:pt x="485" y="240"/>
                    </a:cubicBezTo>
                    <a:cubicBezTo>
                      <a:pt x="485" y="240"/>
                      <a:pt x="493" y="231"/>
                      <a:pt x="493" y="224"/>
                    </a:cubicBezTo>
                    <a:cubicBezTo>
                      <a:pt x="493" y="217"/>
                      <a:pt x="480" y="204"/>
                      <a:pt x="480" y="204"/>
                    </a:cubicBezTo>
                    <a:cubicBezTo>
                      <a:pt x="477" y="190"/>
                      <a:pt x="477" y="190"/>
                      <a:pt x="477" y="190"/>
                    </a:cubicBezTo>
                    <a:cubicBezTo>
                      <a:pt x="484" y="180"/>
                      <a:pt x="484" y="180"/>
                      <a:pt x="484" y="180"/>
                    </a:cubicBezTo>
                    <a:cubicBezTo>
                      <a:pt x="484" y="162"/>
                      <a:pt x="484" y="162"/>
                      <a:pt x="484" y="162"/>
                    </a:cubicBezTo>
                    <a:cubicBezTo>
                      <a:pt x="424" y="163"/>
                      <a:pt x="424" y="163"/>
                      <a:pt x="424" y="163"/>
                    </a:cubicBezTo>
                    <a:cubicBezTo>
                      <a:pt x="423" y="155"/>
                      <a:pt x="423" y="155"/>
                      <a:pt x="423" y="155"/>
                    </a:cubicBezTo>
                    <a:cubicBezTo>
                      <a:pt x="423" y="155"/>
                      <a:pt x="427" y="146"/>
                      <a:pt x="418" y="143"/>
                    </a:cubicBezTo>
                    <a:cubicBezTo>
                      <a:pt x="409" y="140"/>
                      <a:pt x="409" y="148"/>
                      <a:pt x="409" y="148"/>
                    </a:cubicBezTo>
                    <a:cubicBezTo>
                      <a:pt x="409" y="148"/>
                      <a:pt x="380" y="145"/>
                      <a:pt x="375" y="149"/>
                    </a:cubicBezTo>
                    <a:cubicBezTo>
                      <a:pt x="370" y="153"/>
                      <a:pt x="381" y="165"/>
                      <a:pt x="381" y="170"/>
                    </a:cubicBezTo>
                    <a:cubicBezTo>
                      <a:pt x="381" y="175"/>
                      <a:pt x="374" y="175"/>
                      <a:pt x="371" y="179"/>
                    </a:cubicBezTo>
                    <a:cubicBezTo>
                      <a:pt x="368" y="183"/>
                      <a:pt x="369" y="197"/>
                      <a:pt x="369" y="197"/>
                    </a:cubicBezTo>
                    <a:cubicBezTo>
                      <a:pt x="339" y="200"/>
                      <a:pt x="339" y="200"/>
                      <a:pt x="339" y="200"/>
                    </a:cubicBezTo>
                    <a:cubicBezTo>
                      <a:pt x="335" y="195"/>
                      <a:pt x="335" y="195"/>
                      <a:pt x="335" y="195"/>
                    </a:cubicBezTo>
                    <a:cubicBezTo>
                      <a:pt x="328" y="201"/>
                      <a:pt x="328" y="201"/>
                      <a:pt x="328" y="201"/>
                    </a:cubicBezTo>
                    <a:cubicBezTo>
                      <a:pt x="313" y="201"/>
                      <a:pt x="313" y="201"/>
                      <a:pt x="313" y="201"/>
                    </a:cubicBezTo>
                    <a:cubicBezTo>
                      <a:pt x="309" y="208"/>
                      <a:pt x="309" y="208"/>
                      <a:pt x="309" y="208"/>
                    </a:cubicBezTo>
                    <a:cubicBezTo>
                      <a:pt x="302" y="203"/>
                      <a:pt x="302" y="203"/>
                      <a:pt x="302" y="203"/>
                    </a:cubicBezTo>
                    <a:cubicBezTo>
                      <a:pt x="281" y="204"/>
                      <a:pt x="281" y="204"/>
                      <a:pt x="281" y="204"/>
                    </a:cubicBezTo>
                    <a:cubicBezTo>
                      <a:pt x="278" y="194"/>
                      <a:pt x="278" y="194"/>
                      <a:pt x="278" y="194"/>
                    </a:cubicBezTo>
                    <a:cubicBezTo>
                      <a:pt x="272" y="186"/>
                      <a:pt x="272" y="186"/>
                      <a:pt x="272" y="186"/>
                    </a:cubicBezTo>
                    <a:cubicBezTo>
                      <a:pt x="272" y="186"/>
                      <a:pt x="270" y="178"/>
                      <a:pt x="265" y="172"/>
                    </a:cubicBezTo>
                    <a:cubicBezTo>
                      <a:pt x="260" y="166"/>
                      <a:pt x="254" y="163"/>
                      <a:pt x="254" y="163"/>
                    </a:cubicBezTo>
                    <a:cubicBezTo>
                      <a:pt x="254" y="163"/>
                      <a:pt x="256" y="147"/>
                      <a:pt x="255" y="141"/>
                    </a:cubicBezTo>
                    <a:cubicBezTo>
                      <a:pt x="254" y="135"/>
                      <a:pt x="244" y="128"/>
                      <a:pt x="244" y="128"/>
                    </a:cubicBezTo>
                    <a:cubicBezTo>
                      <a:pt x="243" y="98"/>
                      <a:pt x="243" y="98"/>
                      <a:pt x="243" y="98"/>
                    </a:cubicBezTo>
                    <a:cubicBezTo>
                      <a:pt x="243" y="98"/>
                      <a:pt x="237" y="94"/>
                      <a:pt x="232" y="85"/>
                    </a:cubicBezTo>
                    <a:cubicBezTo>
                      <a:pt x="227" y="76"/>
                      <a:pt x="209" y="84"/>
                      <a:pt x="209" y="84"/>
                    </a:cubicBezTo>
                    <a:cubicBezTo>
                      <a:pt x="195" y="83"/>
                      <a:pt x="195" y="83"/>
                      <a:pt x="195" y="83"/>
                    </a:cubicBezTo>
                    <a:cubicBezTo>
                      <a:pt x="185" y="86"/>
                      <a:pt x="185" y="86"/>
                      <a:pt x="185" y="86"/>
                    </a:cubicBezTo>
                    <a:cubicBezTo>
                      <a:pt x="185" y="86"/>
                      <a:pt x="178" y="86"/>
                      <a:pt x="173" y="86"/>
                    </a:cubicBezTo>
                    <a:cubicBezTo>
                      <a:pt x="168" y="86"/>
                      <a:pt x="155" y="84"/>
                      <a:pt x="155" y="84"/>
                    </a:cubicBezTo>
                    <a:cubicBezTo>
                      <a:pt x="155" y="84"/>
                      <a:pt x="137" y="87"/>
                      <a:pt x="130" y="88"/>
                    </a:cubicBezTo>
                    <a:cubicBezTo>
                      <a:pt x="123" y="89"/>
                      <a:pt x="112" y="82"/>
                      <a:pt x="112" y="82"/>
                    </a:cubicBezTo>
                    <a:cubicBezTo>
                      <a:pt x="97" y="86"/>
                      <a:pt x="97" y="86"/>
                      <a:pt x="97" y="86"/>
                    </a:cubicBezTo>
                    <a:cubicBezTo>
                      <a:pt x="89" y="84"/>
                      <a:pt x="89" y="84"/>
                      <a:pt x="89" y="84"/>
                    </a:cubicBezTo>
                    <a:cubicBezTo>
                      <a:pt x="84" y="86"/>
                      <a:pt x="84" y="86"/>
                      <a:pt x="84" y="86"/>
                    </a:cubicBezTo>
                    <a:cubicBezTo>
                      <a:pt x="67" y="84"/>
                      <a:pt x="67" y="84"/>
                      <a:pt x="67" y="84"/>
                    </a:cubicBezTo>
                    <a:cubicBezTo>
                      <a:pt x="44" y="94"/>
                      <a:pt x="44" y="94"/>
                      <a:pt x="44" y="94"/>
                    </a:cubicBezTo>
                    <a:cubicBezTo>
                      <a:pt x="44" y="95"/>
                      <a:pt x="44" y="96"/>
                      <a:pt x="43" y="97"/>
                    </a:cubicBezTo>
                    <a:cubicBezTo>
                      <a:pt x="37" y="101"/>
                      <a:pt x="32" y="102"/>
                      <a:pt x="32" y="102"/>
                    </a:cubicBezTo>
                    <a:cubicBezTo>
                      <a:pt x="32" y="102"/>
                      <a:pt x="45" y="121"/>
                      <a:pt x="48" y="128"/>
                    </a:cubicBezTo>
                    <a:cubicBezTo>
                      <a:pt x="51" y="135"/>
                      <a:pt x="60" y="138"/>
                      <a:pt x="60" y="138"/>
                    </a:cubicBezTo>
                    <a:cubicBezTo>
                      <a:pt x="56" y="157"/>
                      <a:pt x="56" y="157"/>
                      <a:pt x="56" y="157"/>
                    </a:cubicBezTo>
                    <a:cubicBezTo>
                      <a:pt x="56" y="157"/>
                      <a:pt x="88" y="194"/>
                      <a:pt x="85" y="221"/>
                    </a:cubicBezTo>
                    <a:cubicBezTo>
                      <a:pt x="82" y="248"/>
                      <a:pt x="69" y="254"/>
                      <a:pt x="69" y="254"/>
                    </a:cubicBezTo>
                    <a:cubicBezTo>
                      <a:pt x="68" y="271"/>
                      <a:pt x="68" y="271"/>
                      <a:pt x="68" y="271"/>
                    </a:cubicBezTo>
                    <a:cubicBezTo>
                      <a:pt x="75" y="270"/>
                      <a:pt x="75" y="270"/>
                      <a:pt x="75" y="270"/>
                    </a:cubicBezTo>
                    <a:cubicBezTo>
                      <a:pt x="75" y="270"/>
                      <a:pt x="71" y="293"/>
                      <a:pt x="85" y="314"/>
                    </a:cubicBezTo>
                    <a:cubicBezTo>
                      <a:pt x="99" y="335"/>
                      <a:pt x="111" y="373"/>
                      <a:pt x="108" y="388"/>
                    </a:cubicBezTo>
                    <a:cubicBezTo>
                      <a:pt x="105" y="403"/>
                      <a:pt x="94" y="420"/>
                      <a:pt x="94" y="420"/>
                    </a:cubicBezTo>
                    <a:cubicBezTo>
                      <a:pt x="94" y="420"/>
                      <a:pt x="101" y="436"/>
                      <a:pt x="93" y="442"/>
                    </a:cubicBezTo>
                    <a:cubicBezTo>
                      <a:pt x="85" y="448"/>
                      <a:pt x="72" y="446"/>
                      <a:pt x="72" y="446"/>
                    </a:cubicBezTo>
                    <a:cubicBezTo>
                      <a:pt x="66" y="460"/>
                      <a:pt x="66" y="460"/>
                      <a:pt x="66" y="460"/>
                    </a:cubicBezTo>
                    <a:cubicBezTo>
                      <a:pt x="68" y="475"/>
                      <a:pt x="68" y="475"/>
                      <a:pt x="68" y="475"/>
                    </a:cubicBezTo>
                    <a:cubicBezTo>
                      <a:pt x="68" y="475"/>
                      <a:pt x="43" y="472"/>
                      <a:pt x="44" y="484"/>
                    </a:cubicBezTo>
                    <a:cubicBezTo>
                      <a:pt x="45" y="496"/>
                      <a:pt x="41" y="514"/>
                      <a:pt x="41" y="514"/>
                    </a:cubicBezTo>
                    <a:cubicBezTo>
                      <a:pt x="34" y="524"/>
                      <a:pt x="34" y="524"/>
                      <a:pt x="34" y="524"/>
                    </a:cubicBezTo>
                    <a:cubicBezTo>
                      <a:pt x="34" y="524"/>
                      <a:pt x="38" y="556"/>
                      <a:pt x="35" y="566"/>
                    </a:cubicBezTo>
                    <a:cubicBezTo>
                      <a:pt x="32" y="576"/>
                      <a:pt x="21" y="579"/>
                      <a:pt x="21" y="579"/>
                    </a:cubicBezTo>
                    <a:cubicBezTo>
                      <a:pt x="21" y="606"/>
                      <a:pt x="21" y="606"/>
                      <a:pt x="21" y="606"/>
                    </a:cubicBezTo>
                    <a:cubicBezTo>
                      <a:pt x="6" y="618"/>
                      <a:pt x="6" y="618"/>
                      <a:pt x="6" y="618"/>
                    </a:cubicBezTo>
                    <a:cubicBezTo>
                      <a:pt x="6" y="645"/>
                      <a:pt x="6" y="645"/>
                      <a:pt x="6" y="645"/>
                    </a:cubicBezTo>
                    <a:cubicBezTo>
                      <a:pt x="13" y="654"/>
                      <a:pt x="13" y="654"/>
                      <a:pt x="13" y="654"/>
                    </a:cubicBezTo>
                    <a:cubicBezTo>
                      <a:pt x="0" y="669"/>
                      <a:pt x="0" y="669"/>
                      <a:pt x="0" y="669"/>
                    </a:cubicBezTo>
                    <a:cubicBezTo>
                      <a:pt x="3" y="696"/>
                      <a:pt x="3" y="696"/>
                      <a:pt x="3" y="696"/>
                    </a:cubicBezTo>
                    <a:cubicBezTo>
                      <a:pt x="13" y="695"/>
                      <a:pt x="13" y="695"/>
                      <a:pt x="13" y="695"/>
                    </a:cubicBezTo>
                    <a:cubicBezTo>
                      <a:pt x="24" y="691"/>
                      <a:pt x="24" y="691"/>
                      <a:pt x="24" y="691"/>
                    </a:cubicBezTo>
                    <a:cubicBezTo>
                      <a:pt x="31" y="696"/>
                      <a:pt x="31" y="696"/>
                      <a:pt x="31" y="696"/>
                    </a:cubicBezTo>
                    <a:cubicBezTo>
                      <a:pt x="31" y="696"/>
                      <a:pt x="43" y="696"/>
                      <a:pt x="50" y="695"/>
                    </a:cubicBezTo>
                    <a:cubicBezTo>
                      <a:pt x="57" y="694"/>
                      <a:pt x="61" y="680"/>
                      <a:pt x="61" y="680"/>
                    </a:cubicBezTo>
                    <a:cubicBezTo>
                      <a:pt x="61" y="680"/>
                      <a:pt x="82" y="682"/>
                      <a:pt x="81" y="681"/>
                    </a:cubicBezTo>
                    <a:cubicBezTo>
                      <a:pt x="85" y="692"/>
                      <a:pt x="119" y="705"/>
                      <a:pt x="119" y="705"/>
                    </a:cubicBezTo>
                    <a:cubicBezTo>
                      <a:pt x="322" y="703"/>
                      <a:pt x="322" y="703"/>
                      <a:pt x="322" y="703"/>
                    </a:cubicBezTo>
                    <a:cubicBezTo>
                      <a:pt x="322" y="703"/>
                      <a:pt x="331" y="722"/>
                      <a:pt x="338" y="724"/>
                    </a:cubicBezTo>
                    <a:cubicBezTo>
                      <a:pt x="345" y="726"/>
                      <a:pt x="361" y="724"/>
                      <a:pt x="361" y="724"/>
                    </a:cubicBezTo>
                    <a:cubicBezTo>
                      <a:pt x="365" y="730"/>
                      <a:pt x="365" y="730"/>
                      <a:pt x="365" y="730"/>
                    </a:cubicBezTo>
                    <a:cubicBezTo>
                      <a:pt x="411" y="729"/>
                      <a:pt x="411" y="729"/>
                      <a:pt x="411" y="729"/>
                    </a:cubicBezTo>
                    <a:cubicBezTo>
                      <a:pt x="417" y="735"/>
                      <a:pt x="417" y="735"/>
                      <a:pt x="417" y="735"/>
                    </a:cubicBezTo>
                    <a:cubicBezTo>
                      <a:pt x="417" y="735"/>
                      <a:pt x="435" y="735"/>
                      <a:pt x="463" y="735"/>
                    </a:cubicBezTo>
                    <a:cubicBezTo>
                      <a:pt x="491" y="735"/>
                      <a:pt x="551" y="715"/>
                      <a:pt x="551" y="715"/>
                    </a:cubicBezTo>
                    <a:cubicBezTo>
                      <a:pt x="493" y="657"/>
                      <a:pt x="493" y="657"/>
                      <a:pt x="493" y="657"/>
                    </a:cubicBezTo>
                    <a:cubicBezTo>
                      <a:pt x="493" y="645"/>
                      <a:pt x="493" y="645"/>
                      <a:pt x="493" y="645"/>
                    </a:cubicBezTo>
                    <a:cubicBezTo>
                      <a:pt x="487" y="635"/>
                      <a:pt x="487" y="635"/>
                      <a:pt x="487" y="635"/>
                    </a:cubicBezTo>
                    <a:cubicBezTo>
                      <a:pt x="488" y="468"/>
                      <a:pt x="488" y="468"/>
                      <a:pt x="488" y="468"/>
                    </a:cubicBezTo>
                    <a:cubicBezTo>
                      <a:pt x="571" y="470"/>
                      <a:pt x="571" y="470"/>
                      <a:pt x="571" y="470"/>
                    </a:cubicBezTo>
                    <a:cubicBezTo>
                      <a:pt x="571" y="470"/>
                      <a:pt x="582" y="470"/>
                      <a:pt x="584" y="463"/>
                    </a:cubicBezTo>
                    <a:cubicBezTo>
                      <a:pt x="586" y="456"/>
                      <a:pt x="580" y="440"/>
                      <a:pt x="580" y="440"/>
                    </a:cubicBezTo>
                    <a:cubicBezTo>
                      <a:pt x="593" y="437"/>
                      <a:pt x="593" y="437"/>
                      <a:pt x="593" y="437"/>
                    </a:cubicBezTo>
                    <a:cubicBezTo>
                      <a:pt x="585" y="426"/>
                      <a:pt x="585" y="426"/>
                      <a:pt x="585" y="426"/>
                    </a:cubicBezTo>
                    <a:cubicBezTo>
                      <a:pt x="583" y="391"/>
                      <a:pt x="583" y="391"/>
                      <a:pt x="583" y="391"/>
                    </a:cubicBezTo>
                    <a:cubicBezTo>
                      <a:pt x="583" y="391"/>
                      <a:pt x="591" y="389"/>
                      <a:pt x="594" y="386"/>
                    </a:cubicBezTo>
                    <a:cubicBezTo>
                      <a:pt x="597" y="383"/>
                      <a:pt x="583" y="362"/>
                      <a:pt x="583" y="362"/>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6" name="Rwanda"/>
              <p:cNvSpPr>
                <a:spLocks/>
              </p:cNvSpPr>
              <p:nvPr/>
            </p:nvSpPr>
            <p:spPr bwMode="gray">
              <a:xfrm>
                <a:off x="6376750" y="4113695"/>
                <a:ext cx="58747" cy="55537"/>
              </a:xfrm>
              <a:custGeom>
                <a:avLst/>
                <a:gdLst>
                  <a:gd name="T0" fmla="*/ 35 w 104"/>
                  <a:gd name="T1" fmla="*/ 98 h 98"/>
                  <a:gd name="T2" fmla="*/ 52 w 104"/>
                  <a:gd name="T3" fmla="*/ 91 h 98"/>
                  <a:gd name="T4" fmla="*/ 57 w 104"/>
                  <a:gd name="T5" fmla="*/ 74 h 98"/>
                  <a:gd name="T6" fmla="*/ 87 w 104"/>
                  <a:gd name="T7" fmla="*/ 74 h 98"/>
                  <a:gd name="T8" fmla="*/ 90 w 104"/>
                  <a:gd name="T9" fmla="*/ 74 h 98"/>
                  <a:gd name="T10" fmla="*/ 104 w 104"/>
                  <a:gd name="T11" fmla="*/ 64 h 98"/>
                  <a:gd name="T12" fmla="*/ 98 w 104"/>
                  <a:gd name="T13" fmla="*/ 44 h 98"/>
                  <a:gd name="T14" fmla="*/ 100 w 104"/>
                  <a:gd name="T15" fmla="*/ 31 h 98"/>
                  <a:gd name="T16" fmla="*/ 86 w 104"/>
                  <a:gd name="T17" fmla="*/ 13 h 98"/>
                  <a:gd name="T18" fmla="*/ 91 w 104"/>
                  <a:gd name="T19" fmla="*/ 0 h 98"/>
                  <a:gd name="T20" fmla="*/ 75 w 104"/>
                  <a:gd name="T21" fmla="*/ 1 h 98"/>
                  <a:gd name="T22" fmla="*/ 64 w 104"/>
                  <a:gd name="T23" fmla="*/ 25 h 98"/>
                  <a:gd name="T24" fmla="*/ 52 w 104"/>
                  <a:gd name="T25" fmla="*/ 17 h 98"/>
                  <a:gd name="T26" fmla="*/ 42 w 104"/>
                  <a:gd name="T27" fmla="*/ 17 h 98"/>
                  <a:gd name="T28" fmla="*/ 17 w 104"/>
                  <a:gd name="T29" fmla="*/ 36 h 98"/>
                  <a:gd name="T30" fmla="*/ 24 w 104"/>
                  <a:gd name="T31" fmla="*/ 58 h 98"/>
                  <a:gd name="T32" fmla="*/ 4 w 104"/>
                  <a:gd name="T33" fmla="*/ 80 h 98"/>
                  <a:gd name="T34" fmla="*/ 22 w 104"/>
                  <a:gd name="T35" fmla="*/ 85 h 98"/>
                  <a:gd name="T36" fmla="*/ 35 w 104"/>
                  <a:gd name="T3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98">
                    <a:moveTo>
                      <a:pt x="35" y="98"/>
                    </a:moveTo>
                    <a:cubicBezTo>
                      <a:pt x="39" y="98"/>
                      <a:pt x="52" y="91"/>
                      <a:pt x="52" y="91"/>
                    </a:cubicBezTo>
                    <a:cubicBezTo>
                      <a:pt x="57" y="74"/>
                      <a:pt x="57" y="74"/>
                      <a:pt x="57" y="74"/>
                    </a:cubicBezTo>
                    <a:cubicBezTo>
                      <a:pt x="87" y="74"/>
                      <a:pt x="87" y="74"/>
                      <a:pt x="87" y="74"/>
                    </a:cubicBezTo>
                    <a:cubicBezTo>
                      <a:pt x="90" y="74"/>
                      <a:pt x="90" y="74"/>
                      <a:pt x="90" y="74"/>
                    </a:cubicBezTo>
                    <a:cubicBezTo>
                      <a:pt x="96" y="73"/>
                      <a:pt x="104" y="71"/>
                      <a:pt x="104" y="64"/>
                    </a:cubicBezTo>
                    <a:cubicBezTo>
                      <a:pt x="104" y="52"/>
                      <a:pt x="98" y="44"/>
                      <a:pt x="98" y="44"/>
                    </a:cubicBezTo>
                    <a:cubicBezTo>
                      <a:pt x="98" y="44"/>
                      <a:pt x="104" y="39"/>
                      <a:pt x="100" y="31"/>
                    </a:cubicBezTo>
                    <a:cubicBezTo>
                      <a:pt x="96" y="23"/>
                      <a:pt x="86" y="13"/>
                      <a:pt x="86" y="13"/>
                    </a:cubicBezTo>
                    <a:cubicBezTo>
                      <a:pt x="91" y="0"/>
                      <a:pt x="91" y="0"/>
                      <a:pt x="91" y="0"/>
                    </a:cubicBezTo>
                    <a:cubicBezTo>
                      <a:pt x="75" y="1"/>
                      <a:pt x="75" y="1"/>
                      <a:pt x="75" y="1"/>
                    </a:cubicBezTo>
                    <a:cubicBezTo>
                      <a:pt x="75" y="1"/>
                      <a:pt x="71" y="17"/>
                      <a:pt x="64" y="25"/>
                    </a:cubicBezTo>
                    <a:cubicBezTo>
                      <a:pt x="58" y="32"/>
                      <a:pt x="52" y="17"/>
                      <a:pt x="52" y="17"/>
                    </a:cubicBezTo>
                    <a:cubicBezTo>
                      <a:pt x="42" y="17"/>
                      <a:pt x="42" y="17"/>
                      <a:pt x="42" y="17"/>
                    </a:cubicBezTo>
                    <a:cubicBezTo>
                      <a:pt x="42" y="17"/>
                      <a:pt x="18" y="28"/>
                      <a:pt x="17" y="36"/>
                    </a:cubicBezTo>
                    <a:cubicBezTo>
                      <a:pt x="15" y="44"/>
                      <a:pt x="25" y="55"/>
                      <a:pt x="24" y="58"/>
                    </a:cubicBezTo>
                    <a:cubicBezTo>
                      <a:pt x="22" y="62"/>
                      <a:pt x="0" y="72"/>
                      <a:pt x="4" y="80"/>
                    </a:cubicBezTo>
                    <a:cubicBezTo>
                      <a:pt x="8" y="88"/>
                      <a:pt x="22" y="85"/>
                      <a:pt x="22" y="85"/>
                    </a:cubicBezTo>
                    <a:cubicBezTo>
                      <a:pt x="22" y="85"/>
                      <a:pt x="31" y="98"/>
                      <a:pt x="35" y="98"/>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7" name="Central African Republic"/>
              <p:cNvSpPr>
                <a:spLocks/>
              </p:cNvSpPr>
              <p:nvPr/>
            </p:nvSpPr>
            <p:spPr bwMode="gray">
              <a:xfrm>
                <a:off x="5994096" y="3751914"/>
                <a:ext cx="344547" cy="261817"/>
              </a:xfrm>
              <a:custGeom>
                <a:avLst/>
                <a:gdLst>
                  <a:gd name="T0" fmla="*/ 589 w 614"/>
                  <a:gd name="T1" fmla="*/ 267 h 467"/>
                  <a:gd name="T2" fmla="*/ 575 w 614"/>
                  <a:gd name="T3" fmla="*/ 253 h 467"/>
                  <a:gd name="T4" fmla="*/ 573 w 614"/>
                  <a:gd name="T5" fmla="*/ 236 h 467"/>
                  <a:gd name="T6" fmla="*/ 542 w 614"/>
                  <a:gd name="T7" fmla="*/ 203 h 467"/>
                  <a:gd name="T8" fmla="*/ 521 w 614"/>
                  <a:gd name="T9" fmla="*/ 175 h 467"/>
                  <a:gd name="T10" fmla="*/ 502 w 614"/>
                  <a:gd name="T11" fmla="*/ 152 h 467"/>
                  <a:gd name="T12" fmla="*/ 467 w 614"/>
                  <a:gd name="T13" fmla="*/ 130 h 467"/>
                  <a:gd name="T14" fmla="*/ 433 w 614"/>
                  <a:gd name="T15" fmla="*/ 120 h 467"/>
                  <a:gd name="T16" fmla="*/ 431 w 614"/>
                  <a:gd name="T17" fmla="*/ 102 h 467"/>
                  <a:gd name="T18" fmla="*/ 402 w 614"/>
                  <a:gd name="T19" fmla="*/ 8 h 467"/>
                  <a:gd name="T20" fmla="*/ 385 w 614"/>
                  <a:gd name="T21" fmla="*/ 0 h 467"/>
                  <a:gd name="T22" fmla="*/ 345 w 614"/>
                  <a:gd name="T23" fmla="*/ 38 h 467"/>
                  <a:gd name="T24" fmla="*/ 320 w 614"/>
                  <a:gd name="T25" fmla="*/ 55 h 467"/>
                  <a:gd name="T26" fmla="*/ 222 w 614"/>
                  <a:gd name="T27" fmla="*/ 107 h 467"/>
                  <a:gd name="T28" fmla="*/ 223 w 614"/>
                  <a:gd name="T29" fmla="*/ 132 h 467"/>
                  <a:gd name="T30" fmla="*/ 151 w 614"/>
                  <a:gd name="T31" fmla="*/ 160 h 467"/>
                  <a:gd name="T32" fmla="*/ 108 w 614"/>
                  <a:gd name="T33" fmla="*/ 165 h 467"/>
                  <a:gd name="T34" fmla="*/ 56 w 614"/>
                  <a:gd name="T35" fmla="*/ 186 h 467"/>
                  <a:gd name="T36" fmla="*/ 35 w 614"/>
                  <a:gd name="T37" fmla="*/ 224 h 467"/>
                  <a:gd name="T38" fmla="*/ 24 w 614"/>
                  <a:gd name="T39" fmla="*/ 249 h 467"/>
                  <a:gd name="T40" fmla="*/ 15 w 614"/>
                  <a:gd name="T41" fmla="*/ 273 h 467"/>
                  <a:gd name="T42" fmla="*/ 7 w 614"/>
                  <a:gd name="T43" fmla="*/ 306 h 467"/>
                  <a:gd name="T44" fmla="*/ 19 w 614"/>
                  <a:gd name="T45" fmla="*/ 344 h 467"/>
                  <a:gd name="T46" fmla="*/ 36 w 614"/>
                  <a:gd name="T47" fmla="*/ 381 h 467"/>
                  <a:gd name="T48" fmla="*/ 79 w 614"/>
                  <a:gd name="T49" fmla="*/ 428 h 467"/>
                  <a:gd name="T50" fmla="*/ 83 w 614"/>
                  <a:gd name="T51" fmla="*/ 461 h 467"/>
                  <a:gd name="T52" fmla="*/ 106 w 614"/>
                  <a:gd name="T53" fmla="*/ 441 h 467"/>
                  <a:gd name="T54" fmla="*/ 108 w 614"/>
                  <a:gd name="T55" fmla="*/ 400 h 467"/>
                  <a:gd name="T56" fmla="*/ 147 w 614"/>
                  <a:gd name="T57" fmla="*/ 390 h 467"/>
                  <a:gd name="T58" fmla="*/ 193 w 614"/>
                  <a:gd name="T59" fmla="*/ 394 h 467"/>
                  <a:gd name="T60" fmla="*/ 203 w 614"/>
                  <a:gd name="T61" fmla="*/ 370 h 467"/>
                  <a:gd name="T62" fmla="*/ 218 w 614"/>
                  <a:gd name="T63" fmla="*/ 344 h 467"/>
                  <a:gd name="T64" fmla="*/ 273 w 614"/>
                  <a:gd name="T65" fmla="*/ 330 h 467"/>
                  <a:gd name="T66" fmla="*/ 295 w 614"/>
                  <a:gd name="T67" fmla="*/ 351 h 467"/>
                  <a:gd name="T68" fmla="*/ 335 w 614"/>
                  <a:gd name="T69" fmla="*/ 362 h 467"/>
                  <a:gd name="T70" fmla="*/ 385 w 614"/>
                  <a:gd name="T71" fmla="*/ 368 h 467"/>
                  <a:gd name="T72" fmla="*/ 410 w 614"/>
                  <a:gd name="T73" fmla="*/ 328 h 467"/>
                  <a:gd name="T74" fmla="*/ 449 w 614"/>
                  <a:gd name="T75" fmla="*/ 330 h 467"/>
                  <a:gd name="T76" fmla="*/ 477 w 614"/>
                  <a:gd name="T77" fmla="*/ 316 h 467"/>
                  <a:gd name="T78" fmla="*/ 512 w 614"/>
                  <a:gd name="T79" fmla="*/ 321 h 467"/>
                  <a:gd name="T80" fmla="*/ 539 w 614"/>
                  <a:gd name="T81" fmla="*/ 311 h 467"/>
                  <a:gd name="T82" fmla="*/ 586 w 614"/>
                  <a:gd name="T83" fmla="*/ 319 h 467"/>
                  <a:gd name="T84" fmla="*/ 606 w 614"/>
                  <a:gd name="T85" fmla="*/ 281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4" h="467">
                    <a:moveTo>
                      <a:pt x="606" y="281"/>
                    </a:moveTo>
                    <a:cubicBezTo>
                      <a:pt x="598" y="273"/>
                      <a:pt x="589" y="267"/>
                      <a:pt x="589" y="267"/>
                    </a:cubicBezTo>
                    <a:cubicBezTo>
                      <a:pt x="574" y="266"/>
                      <a:pt x="574" y="266"/>
                      <a:pt x="574" y="266"/>
                    </a:cubicBezTo>
                    <a:cubicBezTo>
                      <a:pt x="575" y="253"/>
                      <a:pt x="575" y="253"/>
                      <a:pt x="575" y="253"/>
                    </a:cubicBezTo>
                    <a:cubicBezTo>
                      <a:pt x="575" y="253"/>
                      <a:pt x="568" y="250"/>
                      <a:pt x="567" y="244"/>
                    </a:cubicBezTo>
                    <a:cubicBezTo>
                      <a:pt x="566" y="238"/>
                      <a:pt x="573" y="244"/>
                      <a:pt x="573" y="236"/>
                    </a:cubicBezTo>
                    <a:cubicBezTo>
                      <a:pt x="573" y="228"/>
                      <a:pt x="558" y="227"/>
                      <a:pt x="558" y="227"/>
                    </a:cubicBezTo>
                    <a:cubicBezTo>
                      <a:pt x="558" y="227"/>
                      <a:pt x="549" y="204"/>
                      <a:pt x="542" y="203"/>
                    </a:cubicBezTo>
                    <a:cubicBezTo>
                      <a:pt x="535" y="202"/>
                      <a:pt x="521" y="200"/>
                      <a:pt x="515" y="190"/>
                    </a:cubicBezTo>
                    <a:cubicBezTo>
                      <a:pt x="509" y="180"/>
                      <a:pt x="524" y="186"/>
                      <a:pt x="521" y="175"/>
                    </a:cubicBezTo>
                    <a:cubicBezTo>
                      <a:pt x="518" y="164"/>
                      <a:pt x="502" y="165"/>
                      <a:pt x="502" y="165"/>
                    </a:cubicBezTo>
                    <a:cubicBezTo>
                      <a:pt x="502" y="152"/>
                      <a:pt x="502" y="152"/>
                      <a:pt x="502" y="152"/>
                    </a:cubicBezTo>
                    <a:cubicBezTo>
                      <a:pt x="502" y="152"/>
                      <a:pt x="472" y="154"/>
                      <a:pt x="466" y="146"/>
                    </a:cubicBezTo>
                    <a:cubicBezTo>
                      <a:pt x="460" y="138"/>
                      <a:pt x="467" y="130"/>
                      <a:pt x="467" y="130"/>
                    </a:cubicBezTo>
                    <a:cubicBezTo>
                      <a:pt x="467" y="123"/>
                      <a:pt x="467" y="123"/>
                      <a:pt x="467" y="123"/>
                    </a:cubicBezTo>
                    <a:cubicBezTo>
                      <a:pt x="433" y="120"/>
                      <a:pt x="433" y="120"/>
                      <a:pt x="433" y="120"/>
                    </a:cubicBezTo>
                    <a:cubicBezTo>
                      <a:pt x="439" y="109"/>
                      <a:pt x="439" y="109"/>
                      <a:pt x="439" y="109"/>
                    </a:cubicBezTo>
                    <a:cubicBezTo>
                      <a:pt x="439" y="109"/>
                      <a:pt x="430" y="112"/>
                      <a:pt x="431" y="102"/>
                    </a:cubicBezTo>
                    <a:cubicBezTo>
                      <a:pt x="432" y="92"/>
                      <a:pt x="447" y="85"/>
                      <a:pt x="443" y="63"/>
                    </a:cubicBezTo>
                    <a:cubicBezTo>
                      <a:pt x="439" y="41"/>
                      <a:pt x="402" y="8"/>
                      <a:pt x="402" y="8"/>
                    </a:cubicBezTo>
                    <a:cubicBezTo>
                      <a:pt x="401" y="1"/>
                      <a:pt x="401" y="1"/>
                      <a:pt x="401" y="1"/>
                    </a:cubicBezTo>
                    <a:cubicBezTo>
                      <a:pt x="385" y="0"/>
                      <a:pt x="385" y="0"/>
                      <a:pt x="385" y="0"/>
                    </a:cubicBezTo>
                    <a:cubicBezTo>
                      <a:pt x="348" y="18"/>
                      <a:pt x="348" y="18"/>
                      <a:pt x="348" y="18"/>
                    </a:cubicBezTo>
                    <a:cubicBezTo>
                      <a:pt x="345" y="38"/>
                      <a:pt x="345" y="38"/>
                      <a:pt x="345" y="38"/>
                    </a:cubicBezTo>
                    <a:cubicBezTo>
                      <a:pt x="333" y="50"/>
                      <a:pt x="333" y="50"/>
                      <a:pt x="333" y="50"/>
                    </a:cubicBezTo>
                    <a:cubicBezTo>
                      <a:pt x="320" y="55"/>
                      <a:pt x="320" y="55"/>
                      <a:pt x="320" y="55"/>
                    </a:cubicBezTo>
                    <a:cubicBezTo>
                      <a:pt x="320" y="55"/>
                      <a:pt x="325" y="77"/>
                      <a:pt x="293" y="92"/>
                    </a:cubicBezTo>
                    <a:cubicBezTo>
                      <a:pt x="262" y="107"/>
                      <a:pt x="222" y="107"/>
                      <a:pt x="222" y="107"/>
                    </a:cubicBezTo>
                    <a:cubicBezTo>
                      <a:pt x="208" y="115"/>
                      <a:pt x="208" y="115"/>
                      <a:pt x="208" y="115"/>
                    </a:cubicBezTo>
                    <a:cubicBezTo>
                      <a:pt x="208" y="115"/>
                      <a:pt x="228" y="125"/>
                      <a:pt x="223" y="132"/>
                    </a:cubicBezTo>
                    <a:cubicBezTo>
                      <a:pt x="218" y="138"/>
                      <a:pt x="203" y="160"/>
                      <a:pt x="203" y="160"/>
                    </a:cubicBezTo>
                    <a:cubicBezTo>
                      <a:pt x="203" y="160"/>
                      <a:pt x="170" y="160"/>
                      <a:pt x="151" y="160"/>
                    </a:cubicBezTo>
                    <a:cubicBezTo>
                      <a:pt x="133" y="160"/>
                      <a:pt x="138" y="180"/>
                      <a:pt x="120" y="185"/>
                    </a:cubicBezTo>
                    <a:cubicBezTo>
                      <a:pt x="101" y="190"/>
                      <a:pt x="108" y="165"/>
                      <a:pt x="108" y="165"/>
                    </a:cubicBezTo>
                    <a:cubicBezTo>
                      <a:pt x="108" y="165"/>
                      <a:pt x="88" y="180"/>
                      <a:pt x="78" y="187"/>
                    </a:cubicBezTo>
                    <a:cubicBezTo>
                      <a:pt x="68" y="193"/>
                      <a:pt x="56" y="186"/>
                      <a:pt x="56" y="186"/>
                    </a:cubicBezTo>
                    <a:cubicBezTo>
                      <a:pt x="56" y="186"/>
                      <a:pt x="38" y="196"/>
                      <a:pt x="37" y="204"/>
                    </a:cubicBezTo>
                    <a:cubicBezTo>
                      <a:pt x="36" y="212"/>
                      <a:pt x="35" y="224"/>
                      <a:pt x="35" y="224"/>
                    </a:cubicBezTo>
                    <a:cubicBezTo>
                      <a:pt x="29" y="224"/>
                      <a:pt x="29" y="224"/>
                      <a:pt x="29" y="224"/>
                    </a:cubicBezTo>
                    <a:cubicBezTo>
                      <a:pt x="24" y="249"/>
                      <a:pt x="24" y="249"/>
                      <a:pt x="24" y="249"/>
                    </a:cubicBezTo>
                    <a:cubicBezTo>
                      <a:pt x="24" y="249"/>
                      <a:pt x="2" y="256"/>
                      <a:pt x="1" y="264"/>
                    </a:cubicBezTo>
                    <a:cubicBezTo>
                      <a:pt x="0" y="272"/>
                      <a:pt x="15" y="273"/>
                      <a:pt x="15" y="273"/>
                    </a:cubicBezTo>
                    <a:cubicBezTo>
                      <a:pt x="14" y="298"/>
                      <a:pt x="14" y="298"/>
                      <a:pt x="14" y="298"/>
                    </a:cubicBezTo>
                    <a:cubicBezTo>
                      <a:pt x="7" y="306"/>
                      <a:pt x="7" y="306"/>
                      <a:pt x="7" y="306"/>
                    </a:cubicBezTo>
                    <a:cubicBezTo>
                      <a:pt x="19" y="313"/>
                      <a:pt x="19" y="313"/>
                      <a:pt x="19" y="313"/>
                    </a:cubicBezTo>
                    <a:cubicBezTo>
                      <a:pt x="19" y="344"/>
                      <a:pt x="19" y="344"/>
                      <a:pt x="19" y="344"/>
                    </a:cubicBezTo>
                    <a:cubicBezTo>
                      <a:pt x="19" y="344"/>
                      <a:pt x="36" y="355"/>
                      <a:pt x="38" y="358"/>
                    </a:cubicBezTo>
                    <a:cubicBezTo>
                      <a:pt x="40" y="361"/>
                      <a:pt x="36" y="381"/>
                      <a:pt x="36" y="381"/>
                    </a:cubicBezTo>
                    <a:cubicBezTo>
                      <a:pt x="36" y="381"/>
                      <a:pt x="47" y="404"/>
                      <a:pt x="57" y="412"/>
                    </a:cubicBezTo>
                    <a:cubicBezTo>
                      <a:pt x="67" y="420"/>
                      <a:pt x="79" y="428"/>
                      <a:pt x="79" y="428"/>
                    </a:cubicBezTo>
                    <a:cubicBezTo>
                      <a:pt x="83" y="442"/>
                      <a:pt x="83" y="442"/>
                      <a:pt x="83" y="442"/>
                    </a:cubicBezTo>
                    <a:cubicBezTo>
                      <a:pt x="83" y="461"/>
                      <a:pt x="83" y="461"/>
                      <a:pt x="83" y="461"/>
                    </a:cubicBezTo>
                    <a:cubicBezTo>
                      <a:pt x="88" y="467"/>
                      <a:pt x="88" y="467"/>
                      <a:pt x="88" y="467"/>
                    </a:cubicBezTo>
                    <a:cubicBezTo>
                      <a:pt x="88" y="467"/>
                      <a:pt x="104" y="448"/>
                      <a:pt x="106" y="441"/>
                    </a:cubicBezTo>
                    <a:cubicBezTo>
                      <a:pt x="108" y="434"/>
                      <a:pt x="98" y="421"/>
                      <a:pt x="98" y="421"/>
                    </a:cubicBezTo>
                    <a:cubicBezTo>
                      <a:pt x="108" y="400"/>
                      <a:pt x="108" y="400"/>
                      <a:pt x="108" y="400"/>
                    </a:cubicBezTo>
                    <a:cubicBezTo>
                      <a:pt x="128" y="401"/>
                      <a:pt x="128" y="401"/>
                      <a:pt x="128" y="401"/>
                    </a:cubicBezTo>
                    <a:cubicBezTo>
                      <a:pt x="128" y="401"/>
                      <a:pt x="141" y="390"/>
                      <a:pt x="147" y="390"/>
                    </a:cubicBezTo>
                    <a:cubicBezTo>
                      <a:pt x="153" y="390"/>
                      <a:pt x="167" y="398"/>
                      <a:pt x="178" y="399"/>
                    </a:cubicBezTo>
                    <a:cubicBezTo>
                      <a:pt x="189" y="400"/>
                      <a:pt x="193" y="394"/>
                      <a:pt x="193" y="394"/>
                    </a:cubicBezTo>
                    <a:cubicBezTo>
                      <a:pt x="203" y="380"/>
                      <a:pt x="203" y="380"/>
                      <a:pt x="203" y="380"/>
                    </a:cubicBezTo>
                    <a:cubicBezTo>
                      <a:pt x="203" y="370"/>
                      <a:pt x="203" y="370"/>
                      <a:pt x="203" y="370"/>
                    </a:cubicBezTo>
                    <a:cubicBezTo>
                      <a:pt x="203" y="370"/>
                      <a:pt x="193" y="367"/>
                      <a:pt x="201" y="357"/>
                    </a:cubicBezTo>
                    <a:cubicBezTo>
                      <a:pt x="209" y="347"/>
                      <a:pt x="208" y="358"/>
                      <a:pt x="218" y="344"/>
                    </a:cubicBezTo>
                    <a:cubicBezTo>
                      <a:pt x="228" y="330"/>
                      <a:pt x="218" y="311"/>
                      <a:pt x="247" y="313"/>
                    </a:cubicBezTo>
                    <a:cubicBezTo>
                      <a:pt x="276" y="315"/>
                      <a:pt x="273" y="330"/>
                      <a:pt x="273" y="330"/>
                    </a:cubicBezTo>
                    <a:cubicBezTo>
                      <a:pt x="273" y="330"/>
                      <a:pt x="286" y="328"/>
                      <a:pt x="289" y="332"/>
                    </a:cubicBezTo>
                    <a:cubicBezTo>
                      <a:pt x="292" y="336"/>
                      <a:pt x="280" y="351"/>
                      <a:pt x="295" y="351"/>
                    </a:cubicBezTo>
                    <a:cubicBezTo>
                      <a:pt x="310" y="351"/>
                      <a:pt x="319" y="351"/>
                      <a:pt x="319" y="351"/>
                    </a:cubicBezTo>
                    <a:cubicBezTo>
                      <a:pt x="319" y="351"/>
                      <a:pt x="325" y="363"/>
                      <a:pt x="335" y="362"/>
                    </a:cubicBezTo>
                    <a:cubicBezTo>
                      <a:pt x="345" y="361"/>
                      <a:pt x="363" y="361"/>
                      <a:pt x="363" y="361"/>
                    </a:cubicBezTo>
                    <a:cubicBezTo>
                      <a:pt x="363" y="361"/>
                      <a:pt x="376" y="375"/>
                      <a:pt x="385" y="368"/>
                    </a:cubicBezTo>
                    <a:cubicBezTo>
                      <a:pt x="394" y="361"/>
                      <a:pt x="389" y="347"/>
                      <a:pt x="396" y="344"/>
                    </a:cubicBezTo>
                    <a:cubicBezTo>
                      <a:pt x="403" y="341"/>
                      <a:pt x="410" y="328"/>
                      <a:pt x="410" y="328"/>
                    </a:cubicBezTo>
                    <a:cubicBezTo>
                      <a:pt x="410" y="328"/>
                      <a:pt x="424" y="349"/>
                      <a:pt x="430" y="344"/>
                    </a:cubicBezTo>
                    <a:cubicBezTo>
                      <a:pt x="436" y="339"/>
                      <a:pt x="449" y="330"/>
                      <a:pt x="449" y="330"/>
                    </a:cubicBezTo>
                    <a:cubicBezTo>
                      <a:pt x="461" y="330"/>
                      <a:pt x="461" y="330"/>
                      <a:pt x="461" y="330"/>
                    </a:cubicBezTo>
                    <a:cubicBezTo>
                      <a:pt x="477" y="316"/>
                      <a:pt x="477" y="316"/>
                      <a:pt x="477" y="316"/>
                    </a:cubicBezTo>
                    <a:cubicBezTo>
                      <a:pt x="477" y="316"/>
                      <a:pt x="486" y="326"/>
                      <a:pt x="490" y="326"/>
                    </a:cubicBezTo>
                    <a:cubicBezTo>
                      <a:pt x="494" y="326"/>
                      <a:pt x="512" y="321"/>
                      <a:pt x="512" y="321"/>
                    </a:cubicBezTo>
                    <a:cubicBezTo>
                      <a:pt x="512" y="321"/>
                      <a:pt x="517" y="300"/>
                      <a:pt x="524" y="299"/>
                    </a:cubicBezTo>
                    <a:cubicBezTo>
                      <a:pt x="531" y="298"/>
                      <a:pt x="539" y="311"/>
                      <a:pt x="539" y="311"/>
                    </a:cubicBezTo>
                    <a:cubicBezTo>
                      <a:pt x="560" y="308"/>
                      <a:pt x="560" y="308"/>
                      <a:pt x="560" y="308"/>
                    </a:cubicBezTo>
                    <a:cubicBezTo>
                      <a:pt x="560" y="308"/>
                      <a:pt x="566" y="324"/>
                      <a:pt x="586" y="319"/>
                    </a:cubicBezTo>
                    <a:cubicBezTo>
                      <a:pt x="606" y="314"/>
                      <a:pt x="610" y="303"/>
                      <a:pt x="610" y="303"/>
                    </a:cubicBezTo>
                    <a:cubicBezTo>
                      <a:pt x="610" y="303"/>
                      <a:pt x="614" y="289"/>
                      <a:pt x="606" y="281"/>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8" name="Republc of the Congo"/>
              <p:cNvSpPr>
                <a:spLocks/>
              </p:cNvSpPr>
              <p:nvPr/>
            </p:nvSpPr>
            <p:spPr bwMode="gray">
              <a:xfrm>
                <a:off x="5908356" y="3970886"/>
                <a:ext cx="200060" cy="260229"/>
              </a:xfrm>
              <a:custGeom>
                <a:avLst/>
                <a:gdLst>
                  <a:gd name="T0" fmla="*/ 238 w 356"/>
                  <a:gd name="T1" fmla="*/ 83 h 466"/>
                  <a:gd name="T2" fmla="*/ 219 w 356"/>
                  <a:gd name="T3" fmla="*/ 95 h 466"/>
                  <a:gd name="T4" fmla="*/ 166 w 356"/>
                  <a:gd name="T5" fmla="*/ 83 h 466"/>
                  <a:gd name="T6" fmla="*/ 96 w 356"/>
                  <a:gd name="T7" fmla="*/ 108 h 466"/>
                  <a:gd name="T8" fmla="*/ 115 w 356"/>
                  <a:gd name="T9" fmla="*/ 134 h 466"/>
                  <a:gd name="T10" fmla="*/ 149 w 356"/>
                  <a:gd name="T11" fmla="*/ 128 h 466"/>
                  <a:gd name="T12" fmla="*/ 159 w 356"/>
                  <a:gd name="T13" fmla="*/ 146 h 466"/>
                  <a:gd name="T14" fmla="*/ 140 w 356"/>
                  <a:gd name="T15" fmla="*/ 172 h 466"/>
                  <a:gd name="T16" fmla="*/ 130 w 356"/>
                  <a:gd name="T17" fmla="*/ 212 h 466"/>
                  <a:gd name="T18" fmla="*/ 147 w 356"/>
                  <a:gd name="T19" fmla="*/ 225 h 466"/>
                  <a:gd name="T20" fmla="*/ 158 w 356"/>
                  <a:gd name="T21" fmla="*/ 243 h 466"/>
                  <a:gd name="T22" fmla="*/ 155 w 356"/>
                  <a:gd name="T23" fmla="*/ 284 h 466"/>
                  <a:gd name="T24" fmla="*/ 146 w 356"/>
                  <a:gd name="T25" fmla="*/ 316 h 466"/>
                  <a:gd name="T26" fmla="*/ 127 w 356"/>
                  <a:gd name="T27" fmla="*/ 311 h 466"/>
                  <a:gd name="T28" fmla="*/ 90 w 356"/>
                  <a:gd name="T29" fmla="*/ 327 h 466"/>
                  <a:gd name="T30" fmla="*/ 64 w 356"/>
                  <a:gd name="T31" fmla="*/ 297 h 466"/>
                  <a:gd name="T32" fmla="*/ 58 w 356"/>
                  <a:gd name="T33" fmla="*/ 329 h 466"/>
                  <a:gd name="T34" fmla="*/ 25 w 356"/>
                  <a:gd name="T35" fmla="*/ 346 h 466"/>
                  <a:gd name="T36" fmla="*/ 35 w 356"/>
                  <a:gd name="T37" fmla="*/ 359 h 466"/>
                  <a:gd name="T38" fmla="*/ 38 w 356"/>
                  <a:gd name="T39" fmla="*/ 376 h 466"/>
                  <a:gd name="T40" fmla="*/ 19 w 356"/>
                  <a:gd name="T41" fmla="*/ 389 h 466"/>
                  <a:gd name="T42" fmla="*/ 0 w 356"/>
                  <a:gd name="T43" fmla="*/ 411 h 466"/>
                  <a:gd name="T44" fmla="*/ 37 w 356"/>
                  <a:gd name="T45" fmla="*/ 454 h 466"/>
                  <a:gd name="T46" fmla="*/ 50 w 356"/>
                  <a:gd name="T47" fmla="*/ 460 h 466"/>
                  <a:gd name="T48" fmla="*/ 61 w 356"/>
                  <a:gd name="T49" fmla="*/ 446 h 466"/>
                  <a:gd name="T50" fmla="*/ 91 w 356"/>
                  <a:gd name="T51" fmla="*/ 448 h 466"/>
                  <a:gd name="T52" fmla="*/ 114 w 356"/>
                  <a:gd name="T53" fmla="*/ 461 h 466"/>
                  <a:gd name="T54" fmla="*/ 138 w 356"/>
                  <a:gd name="T55" fmla="*/ 441 h 466"/>
                  <a:gd name="T56" fmla="*/ 159 w 356"/>
                  <a:gd name="T57" fmla="*/ 462 h 466"/>
                  <a:gd name="T58" fmla="*/ 209 w 356"/>
                  <a:gd name="T59" fmla="*/ 418 h 466"/>
                  <a:gd name="T60" fmla="*/ 242 w 356"/>
                  <a:gd name="T61" fmla="*/ 385 h 466"/>
                  <a:gd name="T62" fmla="*/ 260 w 356"/>
                  <a:gd name="T63" fmla="*/ 302 h 466"/>
                  <a:gd name="T64" fmla="*/ 298 w 356"/>
                  <a:gd name="T65" fmla="*/ 251 h 466"/>
                  <a:gd name="T66" fmla="*/ 317 w 356"/>
                  <a:gd name="T67" fmla="*/ 197 h 466"/>
                  <a:gd name="T68" fmla="*/ 320 w 356"/>
                  <a:gd name="T69" fmla="*/ 152 h 466"/>
                  <a:gd name="T70" fmla="*/ 332 w 356"/>
                  <a:gd name="T71" fmla="*/ 77 h 466"/>
                  <a:gd name="T72" fmla="*/ 356 w 356"/>
                  <a:gd name="T73" fmla="*/ 11 h 466"/>
                  <a:gd name="T74" fmla="*/ 332 w 356"/>
                  <a:gd name="T75" fmla="*/ 9 h 466"/>
                  <a:gd name="T76" fmla="*/ 282 w 356"/>
                  <a:gd name="T77" fmla="*/ 11 h 466"/>
                  <a:gd name="T78" fmla="*/ 252 w 356"/>
                  <a:gd name="T79" fmla="*/ 31 h 466"/>
                  <a:gd name="T80" fmla="*/ 242 w 356"/>
                  <a:gd name="T81" fmla="*/ 77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466">
                    <a:moveTo>
                      <a:pt x="242" y="77"/>
                    </a:moveTo>
                    <a:cubicBezTo>
                      <a:pt x="238" y="83"/>
                      <a:pt x="238" y="83"/>
                      <a:pt x="238" y="83"/>
                    </a:cubicBezTo>
                    <a:cubicBezTo>
                      <a:pt x="237" y="110"/>
                      <a:pt x="237" y="110"/>
                      <a:pt x="237" y="110"/>
                    </a:cubicBezTo>
                    <a:cubicBezTo>
                      <a:pt x="219" y="95"/>
                      <a:pt x="219" y="95"/>
                      <a:pt x="219" y="95"/>
                    </a:cubicBezTo>
                    <a:cubicBezTo>
                      <a:pt x="199" y="96"/>
                      <a:pt x="199" y="96"/>
                      <a:pt x="199" y="96"/>
                    </a:cubicBezTo>
                    <a:cubicBezTo>
                      <a:pt x="199" y="96"/>
                      <a:pt x="171" y="83"/>
                      <a:pt x="166" y="83"/>
                    </a:cubicBezTo>
                    <a:cubicBezTo>
                      <a:pt x="161" y="83"/>
                      <a:pt x="106" y="86"/>
                      <a:pt x="106" y="86"/>
                    </a:cubicBezTo>
                    <a:cubicBezTo>
                      <a:pt x="96" y="108"/>
                      <a:pt x="96" y="108"/>
                      <a:pt x="96" y="108"/>
                    </a:cubicBezTo>
                    <a:cubicBezTo>
                      <a:pt x="98" y="129"/>
                      <a:pt x="98" y="129"/>
                      <a:pt x="98" y="129"/>
                    </a:cubicBezTo>
                    <a:cubicBezTo>
                      <a:pt x="98" y="129"/>
                      <a:pt x="106" y="134"/>
                      <a:pt x="115" y="134"/>
                    </a:cubicBezTo>
                    <a:cubicBezTo>
                      <a:pt x="124" y="134"/>
                      <a:pt x="124" y="119"/>
                      <a:pt x="129" y="119"/>
                    </a:cubicBezTo>
                    <a:cubicBezTo>
                      <a:pt x="134" y="119"/>
                      <a:pt x="146" y="124"/>
                      <a:pt x="149" y="128"/>
                    </a:cubicBezTo>
                    <a:cubicBezTo>
                      <a:pt x="152" y="132"/>
                      <a:pt x="153" y="142"/>
                      <a:pt x="153" y="142"/>
                    </a:cubicBezTo>
                    <a:cubicBezTo>
                      <a:pt x="159" y="146"/>
                      <a:pt x="159" y="146"/>
                      <a:pt x="159" y="146"/>
                    </a:cubicBezTo>
                    <a:cubicBezTo>
                      <a:pt x="159" y="146"/>
                      <a:pt x="159" y="159"/>
                      <a:pt x="153" y="166"/>
                    </a:cubicBezTo>
                    <a:cubicBezTo>
                      <a:pt x="147" y="173"/>
                      <a:pt x="140" y="172"/>
                      <a:pt x="140" y="172"/>
                    </a:cubicBezTo>
                    <a:cubicBezTo>
                      <a:pt x="131" y="188"/>
                      <a:pt x="131" y="188"/>
                      <a:pt x="131" y="188"/>
                    </a:cubicBezTo>
                    <a:cubicBezTo>
                      <a:pt x="130" y="212"/>
                      <a:pt x="130" y="212"/>
                      <a:pt x="130" y="212"/>
                    </a:cubicBezTo>
                    <a:cubicBezTo>
                      <a:pt x="142" y="213"/>
                      <a:pt x="142" y="213"/>
                      <a:pt x="142" y="213"/>
                    </a:cubicBezTo>
                    <a:cubicBezTo>
                      <a:pt x="147" y="225"/>
                      <a:pt x="147" y="225"/>
                      <a:pt x="147" y="225"/>
                    </a:cubicBezTo>
                    <a:cubicBezTo>
                      <a:pt x="147" y="225"/>
                      <a:pt x="163" y="226"/>
                      <a:pt x="165" y="232"/>
                    </a:cubicBezTo>
                    <a:cubicBezTo>
                      <a:pt x="167" y="238"/>
                      <a:pt x="158" y="243"/>
                      <a:pt x="158" y="243"/>
                    </a:cubicBezTo>
                    <a:cubicBezTo>
                      <a:pt x="159" y="273"/>
                      <a:pt x="159" y="273"/>
                      <a:pt x="159" y="273"/>
                    </a:cubicBezTo>
                    <a:cubicBezTo>
                      <a:pt x="155" y="284"/>
                      <a:pt x="155" y="284"/>
                      <a:pt x="155" y="284"/>
                    </a:cubicBezTo>
                    <a:cubicBezTo>
                      <a:pt x="159" y="298"/>
                      <a:pt x="159" y="298"/>
                      <a:pt x="159" y="298"/>
                    </a:cubicBezTo>
                    <a:cubicBezTo>
                      <a:pt x="159" y="298"/>
                      <a:pt x="146" y="302"/>
                      <a:pt x="146" y="316"/>
                    </a:cubicBezTo>
                    <a:cubicBezTo>
                      <a:pt x="146" y="330"/>
                      <a:pt x="144" y="336"/>
                      <a:pt x="134" y="336"/>
                    </a:cubicBezTo>
                    <a:cubicBezTo>
                      <a:pt x="124" y="336"/>
                      <a:pt x="131" y="314"/>
                      <a:pt x="127" y="311"/>
                    </a:cubicBezTo>
                    <a:cubicBezTo>
                      <a:pt x="123" y="308"/>
                      <a:pt x="120" y="324"/>
                      <a:pt x="112" y="326"/>
                    </a:cubicBezTo>
                    <a:cubicBezTo>
                      <a:pt x="104" y="328"/>
                      <a:pt x="90" y="327"/>
                      <a:pt x="90" y="327"/>
                    </a:cubicBezTo>
                    <a:cubicBezTo>
                      <a:pt x="81" y="298"/>
                      <a:pt x="81" y="298"/>
                      <a:pt x="81" y="298"/>
                    </a:cubicBezTo>
                    <a:cubicBezTo>
                      <a:pt x="81" y="298"/>
                      <a:pt x="70" y="296"/>
                      <a:pt x="64" y="297"/>
                    </a:cubicBezTo>
                    <a:cubicBezTo>
                      <a:pt x="58" y="298"/>
                      <a:pt x="71" y="316"/>
                      <a:pt x="71" y="316"/>
                    </a:cubicBezTo>
                    <a:cubicBezTo>
                      <a:pt x="71" y="316"/>
                      <a:pt x="62" y="324"/>
                      <a:pt x="58" y="329"/>
                    </a:cubicBezTo>
                    <a:cubicBezTo>
                      <a:pt x="54" y="334"/>
                      <a:pt x="30" y="325"/>
                      <a:pt x="24" y="323"/>
                    </a:cubicBezTo>
                    <a:cubicBezTo>
                      <a:pt x="18" y="321"/>
                      <a:pt x="25" y="346"/>
                      <a:pt x="25" y="346"/>
                    </a:cubicBezTo>
                    <a:cubicBezTo>
                      <a:pt x="18" y="346"/>
                      <a:pt x="18" y="346"/>
                      <a:pt x="18" y="346"/>
                    </a:cubicBezTo>
                    <a:cubicBezTo>
                      <a:pt x="35" y="359"/>
                      <a:pt x="35" y="359"/>
                      <a:pt x="35" y="359"/>
                    </a:cubicBezTo>
                    <a:cubicBezTo>
                      <a:pt x="26" y="368"/>
                      <a:pt x="26" y="368"/>
                      <a:pt x="26" y="368"/>
                    </a:cubicBezTo>
                    <a:cubicBezTo>
                      <a:pt x="38" y="376"/>
                      <a:pt x="38" y="376"/>
                      <a:pt x="38" y="376"/>
                    </a:cubicBezTo>
                    <a:cubicBezTo>
                      <a:pt x="38" y="376"/>
                      <a:pt x="42" y="389"/>
                      <a:pt x="38" y="398"/>
                    </a:cubicBezTo>
                    <a:cubicBezTo>
                      <a:pt x="34" y="407"/>
                      <a:pt x="19" y="389"/>
                      <a:pt x="19" y="389"/>
                    </a:cubicBezTo>
                    <a:cubicBezTo>
                      <a:pt x="5" y="398"/>
                      <a:pt x="5" y="398"/>
                      <a:pt x="5" y="398"/>
                    </a:cubicBezTo>
                    <a:cubicBezTo>
                      <a:pt x="0" y="411"/>
                      <a:pt x="0" y="411"/>
                      <a:pt x="0" y="411"/>
                    </a:cubicBezTo>
                    <a:cubicBezTo>
                      <a:pt x="36" y="442"/>
                      <a:pt x="36" y="442"/>
                      <a:pt x="36" y="442"/>
                    </a:cubicBezTo>
                    <a:cubicBezTo>
                      <a:pt x="37" y="454"/>
                      <a:pt x="37" y="454"/>
                      <a:pt x="37" y="454"/>
                    </a:cubicBezTo>
                    <a:cubicBezTo>
                      <a:pt x="46" y="466"/>
                      <a:pt x="46" y="466"/>
                      <a:pt x="46" y="466"/>
                    </a:cubicBezTo>
                    <a:cubicBezTo>
                      <a:pt x="50" y="460"/>
                      <a:pt x="50" y="460"/>
                      <a:pt x="50" y="460"/>
                    </a:cubicBezTo>
                    <a:cubicBezTo>
                      <a:pt x="61" y="460"/>
                      <a:pt x="61" y="460"/>
                      <a:pt x="61" y="460"/>
                    </a:cubicBezTo>
                    <a:cubicBezTo>
                      <a:pt x="61" y="446"/>
                      <a:pt x="61" y="446"/>
                      <a:pt x="61" y="446"/>
                    </a:cubicBezTo>
                    <a:cubicBezTo>
                      <a:pt x="61" y="446"/>
                      <a:pt x="75" y="433"/>
                      <a:pt x="82" y="432"/>
                    </a:cubicBezTo>
                    <a:cubicBezTo>
                      <a:pt x="89" y="431"/>
                      <a:pt x="91" y="448"/>
                      <a:pt x="91" y="448"/>
                    </a:cubicBezTo>
                    <a:cubicBezTo>
                      <a:pt x="98" y="445"/>
                      <a:pt x="98" y="445"/>
                      <a:pt x="98" y="445"/>
                    </a:cubicBezTo>
                    <a:cubicBezTo>
                      <a:pt x="98" y="445"/>
                      <a:pt x="102" y="466"/>
                      <a:pt x="114" y="461"/>
                    </a:cubicBezTo>
                    <a:cubicBezTo>
                      <a:pt x="126" y="456"/>
                      <a:pt x="125" y="440"/>
                      <a:pt x="125" y="440"/>
                    </a:cubicBezTo>
                    <a:cubicBezTo>
                      <a:pt x="138" y="441"/>
                      <a:pt x="138" y="441"/>
                      <a:pt x="138" y="441"/>
                    </a:cubicBezTo>
                    <a:cubicBezTo>
                      <a:pt x="138" y="441"/>
                      <a:pt x="148" y="425"/>
                      <a:pt x="155" y="432"/>
                    </a:cubicBezTo>
                    <a:cubicBezTo>
                      <a:pt x="162" y="439"/>
                      <a:pt x="144" y="462"/>
                      <a:pt x="159" y="462"/>
                    </a:cubicBezTo>
                    <a:cubicBezTo>
                      <a:pt x="174" y="462"/>
                      <a:pt x="177" y="457"/>
                      <a:pt x="184" y="448"/>
                    </a:cubicBezTo>
                    <a:cubicBezTo>
                      <a:pt x="191" y="439"/>
                      <a:pt x="203" y="418"/>
                      <a:pt x="209" y="418"/>
                    </a:cubicBezTo>
                    <a:cubicBezTo>
                      <a:pt x="215" y="418"/>
                      <a:pt x="225" y="415"/>
                      <a:pt x="225" y="415"/>
                    </a:cubicBezTo>
                    <a:cubicBezTo>
                      <a:pt x="242" y="385"/>
                      <a:pt x="242" y="385"/>
                      <a:pt x="242" y="385"/>
                    </a:cubicBezTo>
                    <a:cubicBezTo>
                      <a:pt x="241" y="318"/>
                      <a:pt x="241" y="318"/>
                      <a:pt x="241" y="318"/>
                    </a:cubicBezTo>
                    <a:cubicBezTo>
                      <a:pt x="241" y="318"/>
                      <a:pt x="259" y="311"/>
                      <a:pt x="260" y="302"/>
                    </a:cubicBezTo>
                    <a:cubicBezTo>
                      <a:pt x="261" y="293"/>
                      <a:pt x="261" y="270"/>
                      <a:pt x="268" y="267"/>
                    </a:cubicBezTo>
                    <a:cubicBezTo>
                      <a:pt x="275" y="264"/>
                      <a:pt x="288" y="258"/>
                      <a:pt x="298" y="251"/>
                    </a:cubicBezTo>
                    <a:cubicBezTo>
                      <a:pt x="308" y="244"/>
                      <a:pt x="314" y="229"/>
                      <a:pt x="314" y="229"/>
                    </a:cubicBezTo>
                    <a:cubicBezTo>
                      <a:pt x="317" y="197"/>
                      <a:pt x="317" y="197"/>
                      <a:pt x="317" y="197"/>
                    </a:cubicBezTo>
                    <a:cubicBezTo>
                      <a:pt x="317" y="197"/>
                      <a:pt x="327" y="189"/>
                      <a:pt x="327" y="178"/>
                    </a:cubicBezTo>
                    <a:cubicBezTo>
                      <a:pt x="327" y="167"/>
                      <a:pt x="318" y="160"/>
                      <a:pt x="320" y="152"/>
                    </a:cubicBezTo>
                    <a:cubicBezTo>
                      <a:pt x="322" y="144"/>
                      <a:pt x="332" y="136"/>
                      <a:pt x="331" y="125"/>
                    </a:cubicBezTo>
                    <a:cubicBezTo>
                      <a:pt x="330" y="114"/>
                      <a:pt x="323" y="87"/>
                      <a:pt x="332" y="77"/>
                    </a:cubicBezTo>
                    <a:cubicBezTo>
                      <a:pt x="341" y="67"/>
                      <a:pt x="356" y="38"/>
                      <a:pt x="356" y="30"/>
                    </a:cubicBezTo>
                    <a:cubicBezTo>
                      <a:pt x="356" y="22"/>
                      <a:pt x="356" y="11"/>
                      <a:pt x="356" y="11"/>
                    </a:cubicBezTo>
                    <a:cubicBezTo>
                      <a:pt x="347" y="4"/>
                      <a:pt x="347" y="4"/>
                      <a:pt x="347" y="4"/>
                    </a:cubicBezTo>
                    <a:cubicBezTo>
                      <a:pt x="347" y="4"/>
                      <a:pt x="343" y="10"/>
                      <a:pt x="332" y="9"/>
                    </a:cubicBezTo>
                    <a:cubicBezTo>
                      <a:pt x="321" y="8"/>
                      <a:pt x="307" y="0"/>
                      <a:pt x="301" y="0"/>
                    </a:cubicBezTo>
                    <a:cubicBezTo>
                      <a:pt x="295" y="0"/>
                      <a:pt x="282" y="11"/>
                      <a:pt x="282" y="11"/>
                    </a:cubicBezTo>
                    <a:cubicBezTo>
                      <a:pt x="262" y="10"/>
                      <a:pt x="262" y="10"/>
                      <a:pt x="262" y="10"/>
                    </a:cubicBezTo>
                    <a:cubicBezTo>
                      <a:pt x="252" y="31"/>
                      <a:pt x="252" y="31"/>
                      <a:pt x="252" y="31"/>
                    </a:cubicBezTo>
                    <a:cubicBezTo>
                      <a:pt x="252" y="31"/>
                      <a:pt x="262" y="44"/>
                      <a:pt x="260" y="51"/>
                    </a:cubicBezTo>
                    <a:cubicBezTo>
                      <a:pt x="258" y="58"/>
                      <a:pt x="242" y="77"/>
                      <a:pt x="242" y="77"/>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9" name="Sudan"/>
              <p:cNvSpPr>
                <a:spLocks/>
              </p:cNvSpPr>
              <p:nvPr/>
            </p:nvSpPr>
            <p:spPr bwMode="gray">
              <a:xfrm>
                <a:off x="6190981" y="3388546"/>
                <a:ext cx="436638" cy="590277"/>
              </a:xfrm>
              <a:custGeom>
                <a:avLst/>
                <a:gdLst>
                  <a:gd name="T0" fmla="*/ 569 w 781"/>
                  <a:gd name="T1" fmla="*/ 46 h 1054"/>
                  <a:gd name="T2" fmla="*/ 443 w 781"/>
                  <a:gd name="T3" fmla="*/ 56 h 1054"/>
                  <a:gd name="T4" fmla="*/ 143 w 781"/>
                  <a:gd name="T5" fmla="*/ 56 h 1054"/>
                  <a:gd name="T6" fmla="*/ 101 w 781"/>
                  <a:gd name="T7" fmla="*/ 398 h 1054"/>
                  <a:gd name="T8" fmla="*/ 41 w 781"/>
                  <a:gd name="T9" fmla="*/ 434 h 1054"/>
                  <a:gd name="T10" fmla="*/ 30 w 781"/>
                  <a:gd name="T11" fmla="*/ 468 h 1054"/>
                  <a:gd name="T12" fmla="*/ 15 w 781"/>
                  <a:gd name="T13" fmla="*/ 504 h 1054"/>
                  <a:gd name="T14" fmla="*/ 11 w 781"/>
                  <a:gd name="T15" fmla="*/ 565 h 1054"/>
                  <a:gd name="T16" fmla="*/ 42 w 781"/>
                  <a:gd name="T17" fmla="*/ 598 h 1054"/>
                  <a:gd name="T18" fmla="*/ 56 w 781"/>
                  <a:gd name="T19" fmla="*/ 634 h 1054"/>
                  <a:gd name="T20" fmla="*/ 93 w 781"/>
                  <a:gd name="T21" fmla="*/ 714 h 1054"/>
                  <a:gd name="T22" fmla="*/ 83 w 781"/>
                  <a:gd name="T23" fmla="*/ 771 h 1054"/>
                  <a:gd name="T24" fmla="*/ 116 w 781"/>
                  <a:gd name="T25" fmla="*/ 797 h 1054"/>
                  <a:gd name="T26" fmla="*/ 171 w 781"/>
                  <a:gd name="T27" fmla="*/ 826 h 1054"/>
                  <a:gd name="T28" fmla="*/ 208 w 781"/>
                  <a:gd name="T29" fmla="*/ 878 h 1054"/>
                  <a:gd name="T30" fmla="*/ 225 w 781"/>
                  <a:gd name="T31" fmla="*/ 904 h 1054"/>
                  <a:gd name="T32" fmla="*/ 256 w 781"/>
                  <a:gd name="T33" fmla="*/ 932 h 1054"/>
                  <a:gd name="T34" fmla="*/ 285 w 781"/>
                  <a:gd name="T35" fmla="*/ 981 h 1054"/>
                  <a:gd name="T36" fmla="*/ 333 w 781"/>
                  <a:gd name="T37" fmla="*/ 994 h 1054"/>
                  <a:gd name="T38" fmla="*/ 390 w 781"/>
                  <a:gd name="T39" fmla="*/ 1017 h 1054"/>
                  <a:gd name="T40" fmla="*/ 431 w 781"/>
                  <a:gd name="T41" fmla="*/ 1049 h 1054"/>
                  <a:gd name="T42" fmla="*/ 474 w 781"/>
                  <a:gd name="T43" fmla="*/ 1037 h 1054"/>
                  <a:gd name="T44" fmla="*/ 508 w 781"/>
                  <a:gd name="T45" fmla="*/ 1039 h 1054"/>
                  <a:gd name="T46" fmla="*/ 553 w 781"/>
                  <a:gd name="T47" fmla="*/ 1040 h 1054"/>
                  <a:gd name="T48" fmla="*/ 597 w 781"/>
                  <a:gd name="T49" fmla="*/ 995 h 1054"/>
                  <a:gd name="T50" fmla="*/ 669 w 781"/>
                  <a:gd name="T51" fmla="*/ 976 h 1054"/>
                  <a:gd name="T52" fmla="*/ 628 w 781"/>
                  <a:gd name="T53" fmla="*/ 912 h 1054"/>
                  <a:gd name="T54" fmla="*/ 610 w 781"/>
                  <a:gd name="T55" fmla="*/ 882 h 1054"/>
                  <a:gd name="T56" fmla="*/ 587 w 781"/>
                  <a:gd name="T57" fmla="*/ 846 h 1054"/>
                  <a:gd name="T58" fmla="*/ 542 w 781"/>
                  <a:gd name="T59" fmla="*/ 802 h 1054"/>
                  <a:gd name="T60" fmla="*/ 568 w 781"/>
                  <a:gd name="T61" fmla="*/ 792 h 1054"/>
                  <a:gd name="T62" fmla="*/ 580 w 781"/>
                  <a:gd name="T63" fmla="*/ 719 h 1054"/>
                  <a:gd name="T64" fmla="*/ 603 w 781"/>
                  <a:gd name="T65" fmla="*/ 656 h 1054"/>
                  <a:gd name="T66" fmla="*/ 621 w 781"/>
                  <a:gd name="T67" fmla="*/ 631 h 1054"/>
                  <a:gd name="T68" fmla="*/ 642 w 781"/>
                  <a:gd name="T69" fmla="*/ 596 h 1054"/>
                  <a:gd name="T70" fmla="*/ 677 w 781"/>
                  <a:gd name="T71" fmla="*/ 555 h 1054"/>
                  <a:gd name="T72" fmla="*/ 691 w 781"/>
                  <a:gd name="T73" fmla="*/ 471 h 1054"/>
                  <a:gd name="T74" fmla="*/ 696 w 781"/>
                  <a:gd name="T75" fmla="*/ 414 h 1054"/>
                  <a:gd name="T76" fmla="*/ 703 w 781"/>
                  <a:gd name="T77" fmla="*/ 346 h 1054"/>
                  <a:gd name="T78" fmla="*/ 733 w 781"/>
                  <a:gd name="T79" fmla="*/ 321 h 1054"/>
                  <a:gd name="T80" fmla="*/ 781 w 781"/>
                  <a:gd name="T81" fmla="*/ 271 h 1054"/>
                  <a:gd name="T82" fmla="*/ 722 w 781"/>
                  <a:gd name="T83" fmla="*/ 228 h 1054"/>
                  <a:gd name="T84" fmla="*/ 708 w 781"/>
                  <a:gd name="T85" fmla="*/ 127 h 1054"/>
                  <a:gd name="T86" fmla="*/ 696 w 781"/>
                  <a:gd name="T87" fmla="*/ 84 h 1054"/>
                  <a:gd name="T88" fmla="*/ 661 w 781"/>
                  <a:gd name="T89" fmla="*/ 23 h 1054"/>
                  <a:gd name="T90" fmla="*/ 618 w 781"/>
                  <a:gd name="T91" fmla="*/ 15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1" h="1054">
                    <a:moveTo>
                      <a:pt x="601" y="16"/>
                    </a:moveTo>
                    <a:cubicBezTo>
                      <a:pt x="601" y="16"/>
                      <a:pt x="601" y="39"/>
                      <a:pt x="591" y="43"/>
                    </a:cubicBezTo>
                    <a:cubicBezTo>
                      <a:pt x="581" y="47"/>
                      <a:pt x="579" y="43"/>
                      <a:pt x="569" y="46"/>
                    </a:cubicBezTo>
                    <a:cubicBezTo>
                      <a:pt x="559" y="49"/>
                      <a:pt x="560" y="70"/>
                      <a:pt x="547" y="77"/>
                    </a:cubicBezTo>
                    <a:cubicBezTo>
                      <a:pt x="534" y="84"/>
                      <a:pt x="522" y="59"/>
                      <a:pt x="522" y="59"/>
                    </a:cubicBezTo>
                    <a:cubicBezTo>
                      <a:pt x="443" y="56"/>
                      <a:pt x="443" y="56"/>
                      <a:pt x="443" y="56"/>
                    </a:cubicBezTo>
                    <a:cubicBezTo>
                      <a:pt x="443" y="56"/>
                      <a:pt x="445" y="46"/>
                      <a:pt x="438" y="48"/>
                    </a:cubicBezTo>
                    <a:cubicBezTo>
                      <a:pt x="431" y="50"/>
                      <a:pt x="429" y="60"/>
                      <a:pt x="429" y="60"/>
                    </a:cubicBezTo>
                    <a:cubicBezTo>
                      <a:pt x="143" y="56"/>
                      <a:pt x="143" y="56"/>
                      <a:pt x="143" y="56"/>
                    </a:cubicBezTo>
                    <a:cubicBezTo>
                      <a:pt x="144" y="164"/>
                      <a:pt x="144" y="164"/>
                      <a:pt x="144" y="164"/>
                    </a:cubicBezTo>
                    <a:cubicBezTo>
                      <a:pt x="96" y="165"/>
                      <a:pt x="96" y="165"/>
                      <a:pt x="96" y="165"/>
                    </a:cubicBezTo>
                    <a:cubicBezTo>
                      <a:pt x="101" y="398"/>
                      <a:pt x="101" y="398"/>
                      <a:pt x="101" y="398"/>
                    </a:cubicBezTo>
                    <a:cubicBezTo>
                      <a:pt x="101" y="398"/>
                      <a:pt x="69" y="393"/>
                      <a:pt x="56" y="397"/>
                    </a:cubicBezTo>
                    <a:cubicBezTo>
                      <a:pt x="43" y="401"/>
                      <a:pt x="52" y="412"/>
                      <a:pt x="54" y="420"/>
                    </a:cubicBezTo>
                    <a:cubicBezTo>
                      <a:pt x="56" y="428"/>
                      <a:pt x="47" y="428"/>
                      <a:pt x="41" y="434"/>
                    </a:cubicBezTo>
                    <a:cubicBezTo>
                      <a:pt x="35" y="440"/>
                      <a:pt x="37" y="452"/>
                      <a:pt x="37" y="452"/>
                    </a:cubicBezTo>
                    <a:cubicBezTo>
                      <a:pt x="27" y="452"/>
                      <a:pt x="27" y="452"/>
                      <a:pt x="27" y="452"/>
                    </a:cubicBezTo>
                    <a:cubicBezTo>
                      <a:pt x="30" y="468"/>
                      <a:pt x="30" y="468"/>
                      <a:pt x="30" y="468"/>
                    </a:cubicBezTo>
                    <a:cubicBezTo>
                      <a:pt x="35" y="479"/>
                      <a:pt x="35" y="479"/>
                      <a:pt x="35" y="479"/>
                    </a:cubicBezTo>
                    <a:cubicBezTo>
                      <a:pt x="24" y="486"/>
                      <a:pt x="24" y="486"/>
                      <a:pt x="24" y="486"/>
                    </a:cubicBezTo>
                    <a:cubicBezTo>
                      <a:pt x="24" y="486"/>
                      <a:pt x="9" y="494"/>
                      <a:pt x="15" y="504"/>
                    </a:cubicBezTo>
                    <a:cubicBezTo>
                      <a:pt x="21" y="514"/>
                      <a:pt x="24" y="518"/>
                      <a:pt x="22" y="527"/>
                    </a:cubicBezTo>
                    <a:cubicBezTo>
                      <a:pt x="20" y="536"/>
                      <a:pt x="6" y="536"/>
                      <a:pt x="3" y="547"/>
                    </a:cubicBezTo>
                    <a:cubicBezTo>
                      <a:pt x="0" y="558"/>
                      <a:pt x="6" y="563"/>
                      <a:pt x="11" y="565"/>
                    </a:cubicBezTo>
                    <a:cubicBezTo>
                      <a:pt x="16" y="567"/>
                      <a:pt x="21" y="557"/>
                      <a:pt x="28" y="560"/>
                    </a:cubicBezTo>
                    <a:cubicBezTo>
                      <a:pt x="35" y="563"/>
                      <a:pt x="33" y="590"/>
                      <a:pt x="33" y="590"/>
                    </a:cubicBezTo>
                    <a:cubicBezTo>
                      <a:pt x="42" y="598"/>
                      <a:pt x="42" y="598"/>
                      <a:pt x="42" y="598"/>
                    </a:cubicBezTo>
                    <a:cubicBezTo>
                      <a:pt x="31" y="603"/>
                      <a:pt x="31" y="603"/>
                      <a:pt x="31" y="603"/>
                    </a:cubicBezTo>
                    <a:cubicBezTo>
                      <a:pt x="35" y="620"/>
                      <a:pt x="35" y="620"/>
                      <a:pt x="35" y="620"/>
                    </a:cubicBezTo>
                    <a:cubicBezTo>
                      <a:pt x="35" y="620"/>
                      <a:pt x="44" y="621"/>
                      <a:pt x="56" y="634"/>
                    </a:cubicBezTo>
                    <a:cubicBezTo>
                      <a:pt x="68" y="647"/>
                      <a:pt x="50" y="643"/>
                      <a:pt x="50" y="643"/>
                    </a:cubicBezTo>
                    <a:cubicBezTo>
                      <a:pt x="52" y="659"/>
                      <a:pt x="52" y="659"/>
                      <a:pt x="52" y="659"/>
                    </a:cubicBezTo>
                    <a:cubicBezTo>
                      <a:pt x="52" y="659"/>
                      <a:pt x="89" y="692"/>
                      <a:pt x="93" y="714"/>
                    </a:cubicBezTo>
                    <a:cubicBezTo>
                      <a:pt x="97" y="736"/>
                      <a:pt x="82" y="743"/>
                      <a:pt x="81" y="753"/>
                    </a:cubicBezTo>
                    <a:cubicBezTo>
                      <a:pt x="80" y="763"/>
                      <a:pt x="89" y="760"/>
                      <a:pt x="89" y="760"/>
                    </a:cubicBezTo>
                    <a:cubicBezTo>
                      <a:pt x="83" y="771"/>
                      <a:pt x="83" y="771"/>
                      <a:pt x="83" y="771"/>
                    </a:cubicBezTo>
                    <a:cubicBezTo>
                      <a:pt x="117" y="774"/>
                      <a:pt x="117" y="774"/>
                      <a:pt x="117" y="774"/>
                    </a:cubicBezTo>
                    <a:cubicBezTo>
                      <a:pt x="117" y="781"/>
                      <a:pt x="117" y="781"/>
                      <a:pt x="117" y="781"/>
                    </a:cubicBezTo>
                    <a:cubicBezTo>
                      <a:pt x="117" y="781"/>
                      <a:pt x="110" y="789"/>
                      <a:pt x="116" y="797"/>
                    </a:cubicBezTo>
                    <a:cubicBezTo>
                      <a:pt x="122" y="805"/>
                      <a:pt x="152" y="803"/>
                      <a:pt x="152" y="803"/>
                    </a:cubicBezTo>
                    <a:cubicBezTo>
                      <a:pt x="152" y="816"/>
                      <a:pt x="152" y="816"/>
                      <a:pt x="152" y="816"/>
                    </a:cubicBezTo>
                    <a:cubicBezTo>
                      <a:pt x="152" y="816"/>
                      <a:pt x="168" y="815"/>
                      <a:pt x="171" y="826"/>
                    </a:cubicBezTo>
                    <a:cubicBezTo>
                      <a:pt x="174" y="837"/>
                      <a:pt x="159" y="831"/>
                      <a:pt x="165" y="841"/>
                    </a:cubicBezTo>
                    <a:cubicBezTo>
                      <a:pt x="171" y="851"/>
                      <a:pt x="185" y="853"/>
                      <a:pt x="192" y="854"/>
                    </a:cubicBezTo>
                    <a:cubicBezTo>
                      <a:pt x="199" y="855"/>
                      <a:pt x="208" y="878"/>
                      <a:pt x="208" y="878"/>
                    </a:cubicBezTo>
                    <a:cubicBezTo>
                      <a:pt x="208" y="878"/>
                      <a:pt x="223" y="879"/>
                      <a:pt x="223" y="887"/>
                    </a:cubicBezTo>
                    <a:cubicBezTo>
                      <a:pt x="223" y="895"/>
                      <a:pt x="216" y="889"/>
                      <a:pt x="217" y="895"/>
                    </a:cubicBezTo>
                    <a:cubicBezTo>
                      <a:pt x="218" y="901"/>
                      <a:pt x="225" y="904"/>
                      <a:pt x="225" y="904"/>
                    </a:cubicBezTo>
                    <a:cubicBezTo>
                      <a:pt x="224" y="917"/>
                      <a:pt x="224" y="917"/>
                      <a:pt x="224" y="917"/>
                    </a:cubicBezTo>
                    <a:cubicBezTo>
                      <a:pt x="239" y="918"/>
                      <a:pt x="239" y="918"/>
                      <a:pt x="239" y="918"/>
                    </a:cubicBezTo>
                    <a:cubicBezTo>
                      <a:pt x="239" y="918"/>
                      <a:pt x="248" y="924"/>
                      <a:pt x="256" y="932"/>
                    </a:cubicBezTo>
                    <a:cubicBezTo>
                      <a:pt x="264" y="940"/>
                      <a:pt x="260" y="954"/>
                      <a:pt x="260" y="954"/>
                    </a:cubicBezTo>
                    <a:cubicBezTo>
                      <a:pt x="264" y="962"/>
                      <a:pt x="264" y="962"/>
                      <a:pt x="264" y="962"/>
                    </a:cubicBezTo>
                    <a:cubicBezTo>
                      <a:pt x="285" y="981"/>
                      <a:pt x="285" y="981"/>
                      <a:pt x="285" y="981"/>
                    </a:cubicBezTo>
                    <a:cubicBezTo>
                      <a:pt x="285" y="995"/>
                      <a:pt x="285" y="995"/>
                      <a:pt x="285" y="995"/>
                    </a:cubicBezTo>
                    <a:cubicBezTo>
                      <a:pt x="316" y="1010"/>
                      <a:pt x="316" y="1010"/>
                      <a:pt x="316" y="1010"/>
                    </a:cubicBezTo>
                    <a:cubicBezTo>
                      <a:pt x="316" y="1010"/>
                      <a:pt x="324" y="994"/>
                      <a:pt x="333" y="994"/>
                    </a:cubicBezTo>
                    <a:cubicBezTo>
                      <a:pt x="342" y="994"/>
                      <a:pt x="343" y="1006"/>
                      <a:pt x="354" y="1006"/>
                    </a:cubicBezTo>
                    <a:cubicBezTo>
                      <a:pt x="365" y="1006"/>
                      <a:pt x="364" y="988"/>
                      <a:pt x="371" y="988"/>
                    </a:cubicBezTo>
                    <a:cubicBezTo>
                      <a:pt x="378" y="988"/>
                      <a:pt x="382" y="1005"/>
                      <a:pt x="390" y="1017"/>
                    </a:cubicBezTo>
                    <a:cubicBezTo>
                      <a:pt x="398" y="1029"/>
                      <a:pt x="417" y="1033"/>
                      <a:pt x="417" y="1033"/>
                    </a:cubicBezTo>
                    <a:cubicBezTo>
                      <a:pt x="420" y="1047"/>
                      <a:pt x="420" y="1047"/>
                      <a:pt x="420" y="1047"/>
                    </a:cubicBezTo>
                    <a:cubicBezTo>
                      <a:pt x="431" y="1049"/>
                      <a:pt x="431" y="1049"/>
                      <a:pt x="431" y="1049"/>
                    </a:cubicBezTo>
                    <a:cubicBezTo>
                      <a:pt x="431" y="1049"/>
                      <a:pt x="442" y="1036"/>
                      <a:pt x="447" y="1036"/>
                    </a:cubicBezTo>
                    <a:cubicBezTo>
                      <a:pt x="452" y="1036"/>
                      <a:pt x="461" y="1043"/>
                      <a:pt x="467" y="1044"/>
                    </a:cubicBezTo>
                    <a:cubicBezTo>
                      <a:pt x="473" y="1045"/>
                      <a:pt x="474" y="1037"/>
                      <a:pt x="474" y="1037"/>
                    </a:cubicBezTo>
                    <a:cubicBezTo>
                      <a:pt x="481" y="1036"/>
                      <a:pt x="481" y="1036"/>
                      <a:pt x="481" y="1036"/>
                    </a:cubicBezTo>
                    <a:cubicBezTo>
                      <a:pt x="495" y="1054"/>
                      <a:pt x="495" y="1054"/>
                      <a:pt x="495" y="1054"/>
                    </a:cubicBezTo>
                    <a:cubicBezTo>
                      <a:pt x="508" y="1039"/>
                      <a:pt x="508" y="1039"/>
                      <a:pt x="508" y="1039"/>
                    </a:cubicBezTo>
                    <a:cubicBezTo>
                      <a:pt x="524" y="1040"/>
                      <a:pt x="524" y="1040"/>
                      <a:pt x="524" y="1040"/>
                    </a:cubicBezTo>
                    <a:cubicBezTo>
                      <a:pt x="524" y="1040"/>
                      <a:pt x="531" y="1032"/>
                      <a:pt x="536" y="1032"/>
                    </a:cubicBezTo>
                    <a:cubicBezTo>
                      <a:pt x="541" y="1032"/>
                      <a:pt x="540" y="1038"/>
                      <a:pt x="553" y="1040"/>
                    </a:cubicBezTo>
                    <a:cubicBezTo>
                      <a:pt x="566" y="1042"/>
                      <a:pt x="575" y="1015"/>
                      <a:pt x="575" y="1015"/>
                    </a:cubicBezTo>
                    <a:cubicBezTo>
                      <a:pt x="583" y="1015"/>
                      <a:pt x="583" y="1015"/>
                      <a:pt x="583" y="1015"/>
                    </a:cubicBezTo>
                    <a:cubicBezTo>
                      <a:pt x="597" y="995"/>
                      <a:pt x="597" y="995"/>
                      <a:pt x="597" y="995"/>
                    </a:cubicBezTo>
                    <a:cubicBezTo>
                      <a:pt x="657" y="994"/>
                      <a:pt x="657" y="994"/>
                      <a:pt x="657" y="994"/>
                    </a:cubicBezTo>
                    <a:cubicBezTo>
                      <a:pt x="670" y="986"/>
                      <a:pt x="670" y="986"/>
                      <a:pt x="670" y="986"/>
                    </a:cubicBezTo>
                    <a:cubicBezTo>
                      <a:pt x="669" y="976"/>
                      <a:pt x="669" y="976"/>
                      <a:pt x="669" y="976"/>
                    </a:cubicBezTo>
                    <a:cubicBezTo>
                      <a:pt x="669" y="976"/>
                      <a:pt x="670" y="962"/>
                      <a:pt x="665" y="954"/>
                    </a:cubicBezTo>
                    <a:cubicBezTo>
                      <a:pt x="660" y="946"/>
                      <a:pt x="650" y="955"/>
                      <a:pt x="640" y="947"/>
                    </a:cubicBezTo>
                    <a:cubicBezTo>
                      <a:pt x="630" y="939"/>
                      <a:pt x="628" y="912"/>
                      <a:pt x="628" y="912"/>
                    </a:cubicBezTo>
                    <a:cubicBezTo>
                      <a:pt x="621" y="908"/>
                      <a:pt x="621" y="908"/>
                      <a:pt x="621" y="908"/>
                    </a:cubicBezTo>
                    <a:cubicBezTo>
                      <a:pt x="619" y="883"/>
                      <a:pt x="619" y="883"/>
                      <a:pt x="619" y="883"/>
                    </a:cubicBezTo>
                    <a:cubicBezTo>
                      <a:pt x="610" y="882"/>
                      <a:pt x="610" y="882"/>
                      <a:pt x="610" y="882"/>
                    </a:cubicBezTo>
                    <a:cubicBezTo>
                      <a:pt x="607" y="869"/>
                      <a:pt x="607" y="869"/>
                      <a:pt x="607" y="869"/>
                    </a:cubicBezTo>
                    <a:cubicBezTo>
                      <a:pt x="607" y="869"/>
                      <a:pt x="596" y="871"/>
                      <a:pt x="592" y="866"/>
                    </a:cubicBezTo>
                    <a:cubicBezTo>
                      <a:pt x="588" y="861"/>
                      <a:pt x="587" y="846"/>
                      <a:pt x="587" y="846"/>
                    </a:cubicBezTo>
                    <a:cubicBezTo>
                      <a:pt x="587" y="846"/>
                      <a:pt x="570" y="831"/>
                      <a:pt x="562" y="827"/>
                    </a:cubicBezTo>
                    <a:cubicBezTo>
                      <a:pt x="554" y="823"/>
                      <a:pt x="538" y="829"/>
                      <a:pt x="535" y="824"/>
                    </a:cubicBezTo>
                    <a:cubicBezTo>
                      <a:pt x="532" y="819"/>
                      <a:pt x="542" y="802"/>
                      <a:pt x="542" y="802"/>
                    </a:cubicBezTo>
                    <a:cubicBezTo>
                      <a:pt x="540" y="786"/>
                      <a:pt x="540" y="786"/>
                      <a:pt x="540" y="786"/>
                    </a:cubicBezTo>
                    <a:cubicBezTo>
                      <a:pt x="563" y="787"/>
                      <a:pt x="563" y="787"/>
                      <a:pt x="563" y="787"/>
                    </a:cubicBezTo>
                    <a:cubicBezTo>
                      <a:pt x="568" y="792"/>
                      <a:pt x="568" y="792"/>
                      <a:pt x="568" y="792"/>
                    </a:cubicBezTo>
                    <a:cubicBezTo>
                      <a:pt x="568" y="792"/>
                      <a:pt x="575" y="787"/>
                      <a:pt x="582" y="782"/>
                    </a:cubicBezTo>
                    <a:cubicBezTo>
                      <a:pt x="589" y="777"/>
                      <a:pt x="586" y="746"/>
                      <a:pt x="586" y="746"/>
                    </a:cubicBezTo>
                    <a:cubicBezTo>
                      <a:pt x="586" y="746"/>
                      <a:pt x="579" y="727"/>
                      <a:pt x="580" y="719"/>
                    </a:cubicBezTo>
                    <a:cubicBezTo>
                      <a:pt x="581" y="711"/>
                      <a:pt x="596" y="700"/>
                      <a:pt x="597" y="697"/>
                    </a:cubicBezTo>
                    <a:cubicBezTo>
                      <a:pt x="598" y="694"/>
                      <a:pt x="592" y="683"/>
                      <a:pt x="592" y="676"/>
                    </a:cubicBezTo>
                    <a:cubicBezTo>
                      <a:pt x="592" y="669"/>
                      <a:pt x="598" y="656"/>
                      <a:pt x="603" y="656"/>
                    </a:cubicBezTo>
                    <a:cubicBezTo>
                      <a:pt x="608" y="656"/>
                      <a:pt x="610" y="667"/>
                      <a:pt x="610" y="667"/>
                    </a:cubicBezTo>
                    <a:cubicBezTo>
                      <a:pt x="610" y="667"/>
                      <a:pt x="616" y="670"/>
                      <a:pt x="622" y="662"/>
                    </a:cubicBezTo>
                    <a:cubicBezTo>
                      <a:pt x="628" y="654"/>
                      <a:pt x="621" y="631"/>
                      <a:pt x="621" y="631"/>
                    </a:cubicBezTo>
                    <a:cubicBezTo>
                      <a:pt x="628" y="620"/>
                      <a:pt x="628" y="620"/>
                      <a:pt x="628" y="620"/>
                    </a:cubicBezTo>
                    <a:cubicBezTo>
                      <a:pt x="626" y="605"/>
                      <a:pt x="626" y="605"/>
                      <a:pt x="626" y="605"/>
                    </a:cubicBezTo>
                    <a:cubicBezTo>
                      <a:pt x="626" y="605"/>
                      <a:pt x="637" y="601"/>
                      <a:pt x="642" y="596"/>
                    </a:cubicBezTo>
                    <a:cubicBezTo>
                      <a:pt x="647" y="591"/>
                      <a:pt x="642" y="581"/>
                      <a:pt x="643" y="576"/>
                    </a:cubicBezTo>
                    <a:cubicBezTo>
                      <a:pt x="644" y="571"/>
                      <a:pt x="655" y="557"/>
                      <a:pt x="655" y="557"/>
                    </a:cubicBezTo>
                    <a:cubicBezTo>
                      <a:pt x="677" y="555"/>
                      <a:pt x="677" y="555"/>
                      <a:pt x="677" y="555"/>
                    </a:cubicBezTo>
                    <a:cubicBezTo>
                      <a:pt x="677" y="555"/>
                      <a:pt x="675" y="537"/>
                      <a:pt x="675" y="529"/>
                    </a:cubicBezTo>
                    <a:cubicBezTo>
                      <a:pt x="675" y="521"/>
                      <a:pt x="691" y="501"/>
                      <a:pt x="691" y="501"/>
                    </a:cubicBezTo>
                    <a:cubicBezTo>
                      <a:pt x="691" y="471"/>
                      <a:pt x="691" y="471"/>
                      <a:pt x="691" y="471"/>
                    </a:cubicBezTo>
                    <a:cubicBezTo>
                      <a:pt x="689" y="438"/>
                      <a:pt x="689" y="438"/>
                      <a:pt x="689" y="438"/>
                    </a:cubicBezTo>
                    <a:cubicBezTo>
                      <a:pt x="689" y="438"/>
                      <a:pt x="683" y="436"/>
                      <a:pt x="684" y="428"/>
                    </a:cubicBezTo>
                    <a:cubicBezTo>
                      <a:pt x="685" y="420"/>
                      <a:pt x="696" y="421"/>
                      <a:pt x="696" y="414"/>
                    </a:cubicBezTo>
                    <a:cubicBezTo>
                      <a:pt x="696" y="407"/>
                      <a:pt x="697" y="397"/>
                      <a:pt x="697" y="397"/>
                    </a:cubicBezTo>
                    <a:cubicBezTo>
                      <a:pt x="697" y="397"/>
                      <a:pt x="709" y="395"/>
                      <a:pt x="709" y="377"/>
                    </a:cubicBezTo>
                    <a:cubicBezTo>
                      <a:pt x="709" y="359"/>
                      <a:pt x="703" y="349"/>
                      <a:pt x="703" y="346"/>
                    </a:cubicBezTo>
                    <a:cubicBezTo>
                      <a:pt x="703" y="343"/>
                      <a:pt x="714" y="338"/>
                      <a:pt x="714" y="338"/>
                    </a:cubicBezTo>
                    <a:cubicBezTo>
                      <a:pt x="714" y="328"/>
                      <a:pt x="714" y="328"/>
                      <a:pt x="714" y="328"/>
                    </a:cubicBezTo>
                    <a:cubicBezTo>
                      <a:pt x="714" y="328"/>
                      <a:pt x="732" y="328"/>
                      <a:pt x="733" y="321"/>
                    </a:cubicBezTo>
                    <a:cubicBezTo>
                      <a:pt x="734" y="314"/>
                      <a:pt x="734" y="306"/>
                      <a:pt x="734" y="306"/>
                    </a:cubicBezTo>
                    <a:cubicBezTo>
                      <a:pt x="734" y="306"/>
                      <a:pt x="761" y="304"/>
                      <a:pt x="770" y="296"/>
                    </a:cubicBezTo>
                    <a:cubicBezTo>
                      <a:pt x="775" y="292"/>
                      <a:pt x="779" y="280"/>
                      <a:pt x="781" y="271"/>
                    </a:cubicBezTo>
                    <a:cubicBezTo>
                      <a:pt x="756" y="256"/>
                      <a:pt x="756" y="256"/>
                      <a:pt x="756" y="256"/>
                    </a:cubicBezTo>
                    <a:cubicBezTo>
                      <a:pt x="756" y="256"/>
                      <a:pt x="753" y="240"/>
                      <a:pt x="747" y="236"/>
                    </a:cubicBezTo>
                    <a:cubicBezTo>
                      <a:pt x="741" y="232"/>
                      <a:pt x="726" y="242"/>
                      <a:pt x="722" y="228"/>
                    </a:cubicBezTo>
                    <a:cubicBezTo>
                      <a:pt x="718" y="214"/>
                      <a:pt x="717" y="176"/>
                      <a:pt x="717" y="176"/>
                    </a:cubicBezTo>
                    <a:cubicBezTo>
                      <a:pt x="710" y="174"/>
                      <a:pt x="710" y="174"/>
                      <a:pt x="710" y="174"/>
                    </a:cubicBezTo>
                    <a:cubicBezTo>
                      <a:pt x="710" y="174"/>
                      <a:pt x="708" y="132"/>
                      <a:pt x="708" y="127"/>
                    </a:cubicBezTo>
                    <a:cubicBezTo>
                      <a:pt x="708" y="122"/>
                      <a:pt x="703" y="111"/>
                      <a:pt x="703" y="111"/>
                    </a:cubicBezTo>
                    <a:cubicBezTo>
                      <a:pt x="715" y="108"/>
                      <a:pt x="715" y="108"/>
                      <a:pt x="715" y="108"/>
                    </a:cubicBezTo>
                    <a:cubicBezTo>
                      <a:pt x="715" y="108"/>
                      <a:pt x="697" y="93"/>
                      <a:pt x="696" y="84"/>
                    </a:cubicBezTo>
                    <a:cubicBezTo>
                      <a:pt x="695" y="75"/>
                      <a:pt x="701" y="59"/>
                      <a:pt x="693" y="53"/>
                    </a:cubicBezTo>
                    <a:cubicBezTo>
                      <a:pt x="685" y="47"/>
                      <a:pt x="674" y="39"/>
                      <a:pt x="674" y="39"/>
                    </a:cubicBezTo>
                    <a:cubicBezTo>
                      <a:pt x="674" y="39"/>
                      <a:pt x="665" y="27"/>
                      <a:pt x="661" y="23"/>
                    </a:cubicBezTo>
                    <a:cubicBezTo>
                      <a:pt x="657" y="19"/>
                      <a:pt x="656" y="26"/>
                      <a:pt x="650" y="22"/>
                    </a:cubicBezTo>
                    <a:cubicBezTo>
                      <a:pt x="646" y="19"/>
                      <a:pt x="639" y="10"/>
                      <a:pt x="634" y="0"/>
                    </a:cubicBezTo>
                    <a:cubicBezTo>
                      <a:pt x="618" y="15"/>
                      <a:pt x="618" y="15"/>
                      <a:pt x="618" y="15"/>
                    </a:cubicBezTo>
                    <a:lnTo>
                      <a:pt x="601" y="16"/>
                    </a:ln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00" name="Equatorial Guinea"/>
              <p:cNvSpPr>
                <a:spLocks/>
              </p:cNvSpPr>
              <p:nvPr/>
            </p:nvSpPr>
            <p:spPr bwMode="gray">
              <a:xfrm>
                <a:off x="5859135" y="4013730"/>
                <a:ext cx="57160" cy="39670"/>
              </a:xfrm>
              <a:custGeom>
                <a:avLst/>
                <a:gdLst>
                  <a:gd name="T0" fmla="*/ 97 w 103"/>
                  <a:gd name="T1" fmla="*/ 29 h 71"/>
                  <a:gd name="T2" fmla="*/ 100 w 103"/>
                  <a:gd name="T3" fmla="*/ 6 h 71"/>
                  <a:gd name="T4" fmla="*/ 36 w 103"/>
                  <a:gd name="T5" fmla="*/ 6 h 71"/>
                  <a:gd name="T6" fmla="*/ 30 w 103"/>
                  <a:gd name="T7" fmla="*/ 0 h 71"/>
                  <a:gd name="T8" fmla="*/ 24 w 103"/>
                  <a:gd name="T9" fmla="*/ 3 h 71"/>
                  <a:gd name="T10" fmla="*/ 23 w 103"/>
                  <a:gd name="T11" fmla="*/ 29 h 71"/>
                  <a:gd name="T12" fmla="*/ 4 w 103"/>
                  <a:gd name="T13" fmla="*/ 57 h 71"/>
                  <a:gd name="T14" fmla="*/ 21 w 103"/>
                  <a:gd name="T15" fmla="*/ 67 h 71"/>
                  <a:gd name="T16" fmla="*/ 29 w 103"/>
                  <a:gd name="T17" fmla="*/ 65 h 71"/>
                  <a:gd name="T18" fmla="*/ 31 w 103"/>
                  <a:gd name="T19" fmla="*/ 71 h 71"/>
                  <a:gd name="T20" fmla="*/ 98 w 103"/>
                  <a:gd name="T21" fmla="*/ 69 h 71"/>
                  <a:gd name="T22" fmla="*/ 103 w 103"/>
                  <a:gd name="T23" fmla="*/ 33 h 71"/>
                  <a:gd name="T24" fmla="*/ 97 w 103"/>
                  <a:gd name="T25" fmla="*/ 2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71">
                    <a:moveTo>
                      <a:pt x="97" y="29"/>
                    </a:moveTo>
                    <a:cubicBezTo>
                      <a:pt x="100" y="6"/>
                      <a:pt x="100" y="6"/>
                      <a:pt x="100" y="6"/>
                    </a:cubicBezTo>
                    <a:cubicBezTo>
                      <a:pt x="36" y="6"/>
                      <a:pt x="36" y="6"/>
                      <a:pt x="36" y="6"/>
                    </a:cubicBezTo>
                    <a:cubicBezTo>
                      <a:pt x="30" y="0"/>
                      <a:pt x="30" y="0"/>
                      <a:pt x="30" y="0"/>
                    </a:cubicBezTo>
                    <a:cubicBezTo>
                      <a:pt x="24" y="3"/>
                      <a:pt x="24" y="3"/>
                      <a:pt x="24" y="3"/>
                    </a:cubicBezTo>
                    <a:cubicBezTo>
                      <a:pt x="24" y="3"/>
                      <a:pt x="28" y="21"/>
                      <a:pt x="23" y="29"/>
                    </a:cubicBezTo>
                    <a:cubicBezTo>
                      <a:pt x="18" y="37"/>
                      <a:pt x="0" y="50"/>
                      <a:pt x="4" y="57"/>
                    </a:cubicBezTo>
                    <a:cubicBezTo>
                      <a:pt x="7" y="63"/>
                      <a:pt x="17" y="66"/>
                      <a:pt x="21" y="67"/>
                    </a:cubicBezTo>
                    <a:cubicBezTo>
                      <a:pt x="29" y="65"/>
                      <a:pt x="29" y="65"/>
                      <a:pt x="29" y="65"/>
                    </a:cubicBezTo>
                    <a:cubicBezTo>
                      <a:pt x="31" y="71"/>
                      <a:pt x="31" y="71"/>
                      <a:pt x="31" y="71"/>
                    </a:cubicBezTo>
                    <a:cubicBezTo>
                      <a:pt x="31" y="71"/>
                      <a:pt x="93" y="70"/>
                      <a:pt x="98" y="69"/>
                    </a:cubicBezTo>
                    <a:cubicBezTo>
                      <a:pt x="103" y="68"/>
                      <a:pt x="103" y="33"/>
                      <a:pt x="103" y="33"/>
                    </a:cubicBezTo>
                    <a:lnTo>
                      <a:pt x="97" y="29"/>
                    </a:ln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01" name="South Africa"/>
              <p:cNvSpPr>
                <a:spLocks noEditPoints="1"/>
              </p:cNvSpPr>
              <p:nvPr/>
            </p:nvSpPr>
            <p:spPr bwMode="gray">
              <a:xfrm>
                <a:off x="6043317" y="4748402"/>
                <a:ext cx="425524" cy="382411"/>
              </a:xfrm>
              <a:custGeom>
                <a:avLst/>
                <a:gdLst>
                  <a:gd name="T0" fmla="*/ 725 w 759"/>
                  <a:gd name="T1" fmla="*/ 254 h 682"/>
                  <a:gd name="T2" fmla="*/ 696 w 759"/>
                  <a:gd name="T3" fmla="*/ 278 h 682"/>
                  <a:gd name="T4" fmla="*/ 673 w 759"/>
                  <a:gd name="T5" fmla="*/ 221 h 682"/>
                  <a:gd name="T6" fmla="*/ 708 w 759"/>
                  <a:gd name="T7" fmla="*/ 206 h 682"/>
                  <a:gd name="T8" fmla="*/ 727 w 759"/>
                  <a:gd name="T9" fmla="*/ 125 h 682"/>
                  <a:gd name="T10" fmla="*/ 696 w 759"/>
                  <a:gd name="T11" fmla="*/ 15 h 682"/>
                  <a:gd name="T12" fmla="*/ 649 w 759"/>
                  <a:gd name="T13" fmla="*/ 8 h 682"/>
                  <a:gd name="T14" fmla="*/ 586 w 759"/>
                  <a:gd name="T15" fmla="*/ 2 h 682"/>
                  <a:gd name="T16" fmla="*/ 549 w 759"/>
                  <a:gd name="T17" fmla="*/ 25 h 682"/>
                  <a:gd name="T18" fmla="*/ 495 w 759"/>
                  <a:gd name="T19" fmla="*/ 77 h 682"/>
                  <a:gd name="T20" fmla="*/ 461 w 759"/>
                  <a:gd name="T21" fmla="*/ 137 h 682"/>
                  <a:gd name="T22" fmla="*/ 436 w 759"/>
                  <a:gd name="T23" fmla="*/ 152 h 682"/>
                  <a:gd name="T24" fmla="*/ 402 w 759"/>
                  <a:gd name="T25" fmla="*/ 192 h 682"/>
                  <a:gd name="T26" fmla="*/ 364 w 759"/>
                  <a:gd name="T27" fmla="*/ 190 h 682"/>
                  <a:gd name="T28" fmla="*/ 337 w 759"/>
                  <a:gd name="T29" fmla="*/ 179 h 682"/>
                  <a:gd name="T30" fmla="*/ 290 w 759"/>
                  <a:gd name="T31" fmla="*/ 212 h 682"/>
                  <a:gd name="T32" fmla="*/ 263 w 759"/>
                  <a:gd name="T33" fmla="*/ 240 h 682"/>
                  <a:gd name="T34" fmla="*/ 244 w 759"/>
                  <a:gd name="T35" fmla="*/ 251 h 682"/>
                  <a:gd name="T36" fmla="*/ 193 w 759"/>
                  <a:gd name="T37" fmla="*/ 231 h 682"/>
                  <a:gd name="T38" fmla="*/ 196 w 759"/>
                  <a:gd name="T39" fmla="*/ 189 h 682"/>
                  <a:gd name="T40" fmla="*/ 166 w 759"/>
                  <a:gd name="T41" fmla="*/ 143 h 682"/>
                  <a:gd name="T42" fmla="*/ 142 w 759"/>
                  <a:gd name="T43" fmla="*/ 343 h 682"/>
                  <a:gd name="T44" fmla="*/ 129 w 759"/>
                  <a:gd name="T45" fmla="*/ 353 h 682"/>
                  <a:gd name="T46" fmla="*/ 114 w 759"/>
                  <a:gd name="T47" fmla="*/ 367 h 682"/>
                  <a:gd name="T48" fmla="*/ 88 w 759"/>
                  <a:gd name="T49" fmla="*/ 369 h 682"/>
                  <a:gd name="T50" fmla="*/ 65 w 759"/>
                  <a:gd name="T51" fmla="*/ 357 h 682"/>
                  <a:gd name="T52" fmla="*/ 41 w 759"/>
                  <a:gd name="T53" fmla="*/ 330 h 682"/>
                  <a:gd name="T54" fmla="*/ 12 w 759"/>
                  <a:gd name="T55" fmla="*/ 340 h 682"/>
                  <a:gd name="T56" fmla="*/ 0 w 759"/>
                  <a:gd name="T57" fmla="*/ 345 h 682"/>
                  <a:gd name="T58" fmla="*/ 31 w 759"/>
                  <a:gd name="T59" fmla="*/ 407 h 682"/>
                  <a:gd name="T60" fmla="*/ 83 w 759"/>
                  <a:gd name="T61" fmla="*/ 523 h 682"/>
                  <a:gd name="T62" fmla="*/ 61 w 759"/>
                  <a:gd name="T63" fmla="*/ 572 h 682"/>
                  <a:gd name="T64" fmla="*/ 81 w 759"/>
                  <a:gd name="T65" fmla="*/ 649 h 682"/>
                  <a:gd name="T66" fmla="*/ 103 w 759"/>
                  <a:gd name="T67" fmla="*/ 650 h 682"/>
                  <a:gd name="T68" fmla="*/ 145 w 759"/>
                  <a:gd name="T69" fmla="*/ 679 h 682"/>
                  <a:gd name="T70" fmla="*/ 233 w 759"/>
                  <a:gd name="T71" fmla="*/ 662 h 682"/>
                  <a:gd name="T72" fmla="*/ 292 w 759"/>
                  <a:gd name="T73" fmla="*/ 646 h 682"/>
                  <a:gd name="T74" fmla="*/ 366 w 759"/>
                  <a:gd name="T75" fmla="*/ 646 h 682"/>
                  <a:gd name="T76" fmla="*/ 406 w 759"/>
                  <a:gd name="T77" fmla="*/ 637 h 682"/>
                  <a:gd name="T78" fmla="*/ 473 w 759"/>
                  <a:gd name="T79" fmla="*/ 617 h 682"/>
                  <a:gd name="T80" fmla="*/ 538 w 759"/>
                  <a:gd name="T81" fmla="*/ 565 h 682"/>
                  <a:gd name="T82" fmla="*/ 615 w 759"/>
                  <a:gd name="T83" fmla="*/ 500 h 682"/>
                  <a:gd name="T84" fmla="*/ 686 w 759"/>
                  <a:gd name="T85" fmla="*/ 379 h 682"/>
                  <a:gd name="T86" fmla="*/ 748 w 759"/>
                  <a:gd name="T87" fmla="*/ 297 h 682"/>
                  <a:gd name="T88" fmla="*/ 746 w 759"/>
                  <a:gd name="T89" fmla="*/ 250 h 682"/>
                  <a:gd name="T90" fmla="*/ 563 w 759"/>
                  <a:gd name="T91" fmla="*/ 428 h 682"/>
                  <a:gd name="T92" fmla="*/ 531 w 759"/>
                  <a:gd name="T93" fmla="*/ 456 h 682"/>
                  <a:gd name="T94" fmla="*/ 498 w 759"/>
                  <a:gd name="T95" fmla="*/ 437 h 682"/>
                  <a:gd name="T96" fmla="*/ 481 w 759"/>
                  <a:gd name="T97" fmla="*/ 401 h 682"/>
                  <a:gd name="T98" fmla="*/ 500 w 759"/>
                  <a:gd name="T99" fmla="*/ 389 h 682"/>
                  <a:gd name="T100" fmla="*/ 519 w 759"/>
                  <a:gd name="T101" fmla="*/ 362 h 682"/>
                  <a:gd name="T102" fmla="*/ 535 w 759"/>
                  <a:gd name="T103" fmla="*/ 351 h 682"/>
                  <a:gd name="T104" fmla="*/ 564 w 759"/>
                  <a:gd name="T105" fmla="*/ 349 h 682"/>
                  <a:gd name="T106" fmla="*/ 591 w 759"/>
                  <a:gd name="T107" fmla="*/ 377 h 682"/>
                  <a:gd name="T108" fmla="*/ 577 w 759"/>
                  <a:gd name="T109" fmla="*/ 40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9" h="682">
                    <a:moveTo>
                      <a:pt x="746" y="250"/>
                    </a:moveTo>
                    <a:cubicBezTo>
                      <a:pt x="738" y="246"/>
                      <a:pt x="725" y="254"/>
                      <a:pt x="725" y="254"/>
                    </a:cubicBezTo>
                    <a:cubicBezTo>
                      <a:pt x="718" y="279"/>
                      <a:pt x="718" y="279"/>
                      <a:pt x="718" y="279"/>
                    </a:cubicBezTo>
                    <a:cubicBezTo>
                      <a:pt x="718" y="279"/>
                      <a:pt x="703" y="278"/>
                      <a:pt x="696" y="278"/>
                    </a:cubicBezTo>
                    <a:cubicBezTo>
                      <a:pt x="689" y="278"/>
                      <a:pt x="666" y="262"/>
                      <a:pt x="664" y="250"/>
                    </a:cubicBezTo>
                    <a:cubicBezTo>
                      <a:pt x="662" y="238"/>
                      <a:pt x="670" y="225"/>
                      <a:pt x="673" y="221"/>
                    </a:cubicBezTo>
                    <a:cubicBezTo>
                      <a:pt x="676" y="217"/>
                      <a:pt x="682" y="192"/>
                      <a:pt x="689" y="192"/>
                    </a:cubicBezTo>
                    <a:cubicBezTo>
                      <a:pt x="696" y="192"/>
                      <a:pt x="708" y="206"/>
                      <a:pt x="708" y="206"/>
                    </a:cubicBezTo>
                    <a:cubicBezTo>
                      <a:pt x="726" y="182"/>
                      <a:pt x="726" y="182"/>
                      <a:pt x="726" y="182"/>
                    </a:cubicBezTo>
                    <a:cubicBezTo>
                      <a:pt x="726" y="182"/>
                      <a:pt x="726" y="134"/>
                      <a:pt x="727" y="125"/>
                    </a:cubicBezTo>
                    <a:cubicBezTo>
                      <a:pt x="728" y="116"/>
                      <a:pt x="707" y="84"/>
                      <a:pt x="705" y="75"/>
                    </a:cubicBezTo>
                    <a:cubicBezTo>
                      <a:pt x="703" y="66"/>
                      <a:pt x="696" y="15"/>
                      <a:pt x="696" y="15"/>
                    </a:cubicBezTo>
                    <a:cubicBezTo>
                      <a:pt x="684" y="8"/>
                      <a:pt x="684" y="8"/>
                      <a:pt x="684" y="8"/>
                    </a:cubicBezTo>
                    <a:cubicBezTo>
                      <a:pt x="684" y="8"/>
                      <a:pt x="657" y="9"/>
                      <a:pt x="649" y="8"/>
                    </a:cubicBezTo>
                    <a:cubicBezTo>
                      <a:pt x="641" y="7"/>
                      <a:pt x="625" y="0"/>
                      <a:pt x="625" y="0"/>
                    </a:cubicBezTo>
                    <a:cubicBezTo>
                      <a:pt x="586" y="2"/>
                      <a:pt x="586" y="2"/>
                      <a:pt x="586" y="2"/>
                    </a:cubicBezTo>
                    <a:cubicBezTo>
                      <a:pt x="578" y="18"/>
                      <a:pt x="578" y="18"/>
                      <a:pt x="578" y="18"/>
                    </a:cubicBezTo>
                    <a:cubicBezTo>
                      <a:pt x="578" y="18"/>
                      <a:pt x="554" y="19"/>
                      <a:pt x="549" y="25"/>
                    </a:cubicBezTo>
                    <a:cubicBezTo>
                      <a:pt x="544" y="31"/>
                      <a:pt x="530" y="57"/>
                      <a:pt x="519" y="64"/>
                    </a:cubicBezTo>
                    <a:cubicBezTo>
                      <a:pt x="508" y="71"/>
                      <a:pt x="505" y="70"/>
                      <a:pt x="495" y="77"/>
                    </a:cubicBezTo>
                    <a:cubicBezTo>
                      <a:pt x="485" y="84"/>
                      <a:pt x="484" y="107"/>
                      <a:pt x="484" y="113"/>
                    </a:cubicBezTo>
                    <a:cubicBezTo>
                      <a:pt x="484" y="119"/>
                      <a:pt x="461" y="137"/>
                      <a:pt x="461" y="137"/>
                    </a:cubicBezTo>
                    <a:cubicBezTo>
                      <a:pt x="450" y="140"/>
                      <a:pt x="450" y="140"/>
                      <a:pt x="450" y="140"/>
                    </a:cubicBezTo>
                    <a:cubicBezTo>
                      <a:pt x="436" y="152"/>
                      <a:pt x="436" y="152"/>
                      <a:pt x="436" y="152"/>
                    </a:cubicBezTo>
                    <a:cubicBezTo>
                      <a:pt x="436" y="152"/>
                      <a:pt x="432" y="185"/>
                      <a:pt x="421" y="192"/>
                    </a:cubicBezTo>
                    <a:cubicBezTo>
                      <a:pt x="410" y="199"/>
                      <a:pt x="402" y="192"/>
                      <a:pt x="402" y="192"/>
                    </a:cubicBezTo>
                    <a:cubicBezTo>
                      <a:pt x="402" y="192"/>
                      <a:pt x="399" y="197"/>
                      <a:pt x="389" y="199"/>
                    </a:cubicBezTo>
                    <a:cubicBezTo>
                      <a:pt x="379" y="201"/>
                      <a:pt x="364" y="190"/>
                      <a:pt x="364" y="190"/>
                    </a:cubicBezTo>
                    <a:cubicBezTo>
                      <a:pt x="347" y="189"/>
                      <a:pt x="347" y="189"/>
                      <a:pt x="347" y="189"/>
                    </a:cubicBezTo>
                    <a:cubicBezTo>
                      <a:pt x="337" y="179"/>
                      <a:pt x="337" y="179"/>
                      <a:pt x="337" y="179"/>
                    </a:cubicBezTo>
                    <a:cubicBezTo>
                      <a:pt x="337" y="179"/>
                      <a:pt x="321" y="167"/>
                      <a:pt x="308" y="167"/>
                    </a:cubicBezTo>
                    <a:cubicBezTo>
                      <a:pt x="295" y="167"/>
                      <a:pt x="290" y="205"/>
                      <a:pt x="290" y="212"/>
                    </a:cubicBezTo>
                    <a:cubicBezTo>
                      <a:pt x="290" y="219"/>
                      <a:pt x="279" y="217"/>
                      <a:pt x="272" y="220"/>
                    </a:cubicBezTo>
                    <a:cubicBezTo>
                      <a:pt x="265" y="223"/>
                      <a:pt x="263" y="240"/>
                      <a:pt x="263" y="240"/>
                    </a:cubicBezTo>
                    <a:cubicBezTo>
                      <a:pt x="263" y="240"/>
                      <a:pt x="253" y="238"/>
                      <a:pt x="249" y="239"/>
                    </a:cubicBezTo>
                    <a:cubicBezTo>
                      <a:pt x="245" y="240"/>
                      <a:pt x="244" y="251"/>
                      <a:pt x="244" y="251"/>
                    </a:cubicBezTo>
                    <a:cubicBezTo>
                      <a:pt x="244" y="251"/>
                      <a:pt x="198" y="256"/>
                      <a:pt x="193" y="253"/>
                    </a:cubicBezTo>
                    <a:cubicBezTo>
                      <a:pt x="188" y="250"/>
                      <a:pt x="193" y="231"/>
                      <a:pt x="193" y="231"/>
                    </a:cubicBezTo>
                    <a:cubicBezTo>
                      <a:pt x="193" y="231"/>
                      <a:pt x="201" y="218"/>
                      <a:pt x="203" y="209"/>
                    </a:cubicBezTo>
                    <a:cubicBezTo>
                      <a:pt x="205" y="200"/>
                      <a:pt x="196" y="189"/>
                      <a:pt x="196" y="189"/>
                    </a:cubicBezTo>
                    <a:cubicBezTo>
                      <a:pt x="196" y="189"/>
                      <a:pt x="197" y="179"/>
                      <a:pt x="188" y="160"/>
                    </a:cubicBezTo>
                    <a:cubicBezTo>
                      <a:pt x="184" y="152"/>
                      <a:pt x="175" y="147"/>
                      <a:pt x="166" y="143"/>
                    </a:cubicBezTo>
                    <a:cubicBezTo>
                      <a:pt x="163" y="339"/>
                      <a:pt x="163" y="339"/>
                      <a:pt x="163" y="339"/>
                    </a:cubicBezTo>
                    <a:cubicBezTo>
                      <a:pt x="163" y="339"/>
                      <a:pt x="149" y="340"/>
                      <a:pt x="142" y="343"/>
                    </a:cubicBezTo>
                    <a:cubicBezTo>
                      <a:pt x="135" y="346"/>
                      <a:pt x="137" y="351"/>
                      <a:pt x="137" y="351"/>
                    </a:cubicBezTo>
                    <a:cubicBezTo>
                      <a:pt x="129" y="353"/>
                      <a:pt x="129" y="353"/>
                      <a:pt x="129" y="353"/>
                    </a:cubicBezTo>
                    <a:cubicBezTo>
                      <a:pt x="129" y="353"/>
                      <a:pt x="132" y="367"/>
                      <a:pt x="126" y="367"/>
                    </a:cubicBezTo>
                    <a:cubicBezTo>
                      <a:pt x="121" y="367"/>
                      <a:pt x="114" y="367"/>
                      <a:pt x="114" y="367"/>
                    </a:cubicBezTo>
                    <a:cubicBezTo>
                      <a:pt x="114" y="367"/>
                      <a:pt x="110" y="361"/>
                      <a:pt x="102" y="361"/>
                    </a:cubicBezTo>
                    <a:cubicBezTo>
                      <a:pt x="94" y="361"/>
                      <a:pt x="88" y="369"/>
                      <a:pt x="88" y="369"/>
                    </a:cubicBezTo>
                    <a:cubicBezTo>
                      <a:pt x="76" y="369"/>
                      <a:pt x="76" y="369"/>
                      <a:pt x="76" y="369"/>
                    </a:cubicBezTo>
                    <a:cubicBezTo>
                      <a:pt x="76" y="369"/>
                      <a:pt x="72" y="361"/>
                      <a:pt x="65" y="357"/>
                    </a:cubicBezTo>
                    <a:cubicBezTo>
                      <a:pt x="58" y="353"/>
                      <a:pt x="49" y="359"/>
                      <a:pt x="45" y="352"/>
                    </a:cubicBezTo>
                    <a:cubicBezTo>
                      <a:pt x="40" y="345"/>
                      <a:pt x="41" y="330"/>
                      <a:pt x="41" y="330"/>
                    </a:cubicBezTo>
                    <a:cubicBezTo>
                      <a:pt x="41" y="330"/>
                      <a:pt x="31" y="318"/>
                      <a:pt x="27" y="317"/>
                    </a:cubicBezTo>
                    <a:cubicBezTo>
                      <a:pt x="23" y="316"/>
                      <a:pt x="12" y="340"/>
                      <a:pt x="12" y="340"/>
                    </a:cubicBezTo>
                    <a:cubicBezTo>
                      <a:pt x="0" y="346"/>
                      <a:pt x="0" y="346"/>
                      <a:pt x="0" y="346"/>
                    </a:cubicBezTo>
                    <a:cubicBezTo>
                      <a:pt x="0" y="345"/>
                      <a:pt x="0" y="345"/>
                      <a:pt x="0" y="345"/>
                    </a:cubicBezTo>
                    <a:cubicBezTo>
                      <a:pt x="0" y="345"/>
                      <a:pt x="7" y="368"/>
                      <a:pt x="11" y="372"/>
                    </a:cubicBezTo>
                    <a:cubicBezTo>
                      <a:pt x="15" y="376"/>
                      <a:pt x="31" y="394"/>
                      <a:pt x="31" y="407"/>
                    </a:cubicBezTo>
                    <a:cubicBezTo>
                      <a:pt x="31" y="420"/>
                      <a:pt x="28" y="446"/>
                      <a:pt x="38" y="461"/>
                    </a:cubicBezTo>
                    <a:cubicBezTo>
                      <a:pt x="48" y="476"/>
                      <a:pt x="83" y="509"/>
                      <a:pt x="83" y="523"/>
                    </a:cubicBezTo>
                    <a:cubicBezTo>
                      <a:pt x="83" y="537"/>
                      <a:pt x="82" y="564"/>
                      <a:pt x="78" y="568"/>
                    </a:cubicBezTo>
                    <a:cubicBezTo>
                      <a:pt x="74" y="572"/>
                      <a:pt x="62" y="564"/>
                      <a:pt x="61" y="572"/>
                    </a:cubicBezTo>
                    <a:cubicBezTo>
                      <a:pt x="60" y="580"/>
                      <a:pt x="63" y="588"/>
                      <a:pt x="73" y="605"/>
                    </a:cubicBezTo>
                    <a:cubicBezTo>
                      <a:pt x="83" y="622"/>
                      <a:pt x="75" y="641"/>
                      <a:pt x="81" y="649"/>
                    </a:cubicBezTo>
                    <a:cubicBezTo>
                      <a:pt x="87" y="657"/>
                      <a:pt x="84" y="646"/>
                      <a:pt x="90" y="643"/>
                    </a:cubicBezTo>
                    <a:cubicBezTo>
                      <a:pt x="96" y="640"/>
                      <a:pt x="103" y="650"/>
                      <a:pt x="103" y="650"/>
                    </a:cubicBezTo>
                    <a:cubicBezTo>
                      <a:pt x="121" y="656"/>
                      <a:pt x="121" y="656"/>
                      <a:pt x="121" y="656"/>
                    </a:cubicBezTo>
                    <a:cubicBezTo>
                      <a:pt x="121" y="656"/>
                      <a:pt x="126" y="682"/>
                      <a:pt x="145" y="679"/>
                    </a:cubicBezTo>
                    <a:cubicBezTo>
                      <a:pt x="164" y="676"/>
                      <a:pt x="165" y="662"/>
                      <a:pt x="177" y="658"/>
                    </a:cubicBezTo>
                    <a:cubicBezTo>
                      <a:pt x="189" y="654"/>
                      <a:pt x="224" y="665"/>
                      <a:pt x="233" y="662"/>
                    </a:cubicBezTo>
                    <a:cubicBezTo>
                      <a:pt x="242" y="659"/>
                      <a:pt x="238" y="638"/>
                      <a:pt x="261" y="638"/>
                    </a:cubicBezTo>
                    <a:cubicBezTo>
                      <a:pt x="284" y="638"/>
                      <a:pt x="292" y="646"/>
                      <a:pt x="292" y="646"/>
                    </a:cubicBezTo>
                    <a:cubicBezTo>
                      <a:pt x="292" y="646"/>
                      <a:pt x="303" y="635"/>
                      <a:pt x="326" y="636"/>
                    </a:cubicBezTo>
                    <a:cubicBezTo>
                      <a:pt x="349" y="637"/>
                      <a:pt x="361" y="647"/>
                      <a:pt x="366" y="646"/>
                    </a:cubicBezTo>
                    <a:cubicBezTo>
                      <a:pt x="371" y="645"/>
                      <a:pt x="383" y="635"/>
                      <a:pt x="383" y="635"/>
                    </a:cubicBezTo>
                    <a:cubicBezTo>
                      <a:pt x="383" y="635"/>
                      <a:pt x="397" y="642"/>
                      <a:pt x="406" y="637"/>
                    </a:cubicBezTo>
                    <a:cubicBezTo>
                      <a:pt x="415" y="632"/>
                      <a:pt x="427" y="624"/>
                      <a:pt x="427" y="624"/>
                    </a:cubicBezTo>
                    <a:cubicBezTo>
                      <a:pt x="427" y="624"/>
                      <a:pt x="451" y="632"/>
                      <a:pt x="473" y="617"/>
                    </a:cubicBezTo>
                    <a:cubicBezTo>
                      <a:pt x="495" y="602"/>
                      <a:pt x="525" y="573"/>
                      <a:pt x="525" y="573"/>
                    </a:cubicBezTo>
                    <a:cubicBezTo>
                      <a:pt x="538" y="565"/>
                      <a:pt x="538" y="565"/>
                      <a:pt x="538" y="565"/>
                    </a:cubicBezTo>
                    <a:cubicBezTo>
                      <a:pt x="600" y="499"/>
                      <a:pt x="600" y="499"/>
                      <a:pt x="600" y="499"/>
                    </a:cubicBezTo>
                    <a:cubicBezTo>
                      <a:pt x="615" y="500"/>
                      <a:pt x="615" y="500"/>
                      <a:pt x="615" y="500"/>
                    </a:cubicBezTo>
                    <a:cubicBezTo>
                      <a:pt x="615" y="500"/>
                      <a:pt x="652" y="449"/>
                      <a:pt x="656" y="435"/>
                    </a:cubicBezTo>
                    <a:cubicBezTo>
                      <a:pt x="660" y="421"/>
                      <a:pt x="677" y="385"/>
                      <a:pt x="686" y="379"/>
                    </a:cubicBezTo>
                    <a:cubicBezTo>
                      <a:pt x="695" y="373"/>
                      <a:pt x="726" y="360"/>
                      <a:pt x="729" y="349"/>
                    </a:cubicBezTo>
                    <a:cubicBezTo>
                      <a:pt x="732" y="338"/>
                      <a:pt x="748" y="297"/>
                      <a:pt x="748" y="297"/>
                    </a:cubicBezTo>
                    <a:cubicBezTo>
                      <a:pt x="748" y="297"/>
                      <a:pt x="754" y="280"/>
                      <a:pt x="759" y="264"/>
                    </a:cubicBezTo>
                    <a:cubicBezTo>
                      <a:pt x="755" y="258"/>
                      <a:pt x="750" y="252"/>
                      <a:pt x="746" y="250"/>
                    </a:cubicBezTo>
                    <a:close/>
                    <a:moveTo>
                      <a:pt x="580" y="418"/>
                    </a:moveTo>
                    <a:cubicBezTo>
                      <a:pt x="580" y="418"/>
                      <a:pt x="571" y="426"/>
                      <a:pt x="563" y="428"/>
                    </a:cubicBezTo>
                    <a:cubicBezTo>
                      <a:pt x="555" y="430"/>
                      <a:pt x="552" y="428"/>
                      <a:pt x="542" y="432"/>
                    </a:cubicBezTo>
                    <a:cubicBezTo>
                      <a:pt x="532" y="436"/>
                      <a:pt x="531" y="456"/>
                      <a:pt x="531" y="456"/>
                    </a:cubicBezTo>
                    <a:cubicBezTo>
                      <a:pt x="516" y="457"/>
                      <a:pt x="516" y="457"/>
                      <a:pt x="516" y="457"/>
                    </a:cubicBezTo>
                    <a:cubicBezTo>
                      <a:pt x="498" y="437"/>
                      <a:pt x="498" y="437"/>
                      <a:pt x="498" y="437"/>
                    </a:cubicBezTo>
                    <a:cubicBezTo>
                      <a:pt x="498" y="426"/>
                      <a:pt x="498" y="426"/>
                      <a:pt x="498" y="426"/>
                    </a:cubicBezTo>
                    <a:cubicBezTo>
                      <a:pt x="481" y="401"/>
                      <a:pt x="481" y="401"/>
                      <a:pt x="481" y="401"/>
                    </a:cubicBezTo>
                    <a:cubicBezTo>
                      <a:pt x="498" y="399"/>
                      <a:pt x="498" y="399"/>
                      <a:pt x="498" y="399"/>
                    </a:cubicBezTo>
                    <a:cubicBezTo>
                      <a:pt x="500" y="389"/>
                      <a:pt x="500" y="389"/>
                      <a:pt x="500" y="389"/>
                    </a:cubicBezTo>
                    <a:cubicBezTo>
                      <a:pt x="512" y="376"/>
                      <a:pt x="512" y="376"/>
                      <a:pt x="512" y="376"/>
                    </a:cubicBezTo>
                    <a:cubicBezTo>
                      <a:pt x="512" y="376"/>
                      <a:pt x="514" y="366"/>
                      <a:pt x="519" y="362"/>
                    </a:cubicBezTo>
                    <a:cubicBezTo>
                      <a:pt x="524" y="358"/>
                      <a:pt x="534" y="361"/>
                      <a:pt x="534" y="361"/>
                    </a:cubicBezTo>
                    <a:cubicBezTo>
                      <a:pt x="535" y="351"/>
                      <a:pt x="535" y="351"/>
                      <a:pt x="535" y="351"/>
                    </a:cubicBezTo>
                    <a:cubicBezTo>
                      <a:pt x="543" y="348"/>
                      <a:pt x="543" y="348"/>
                      <a:pt x="543" y="348"/>
                    </a:cubicBezTo>
                    <a:cubicBezTo>
                      <a:pt x="543" y="348"/>
                      <a:pt x="559" y="343"/>
                      <a:pt x="564" y="349"/>
                    </a:cubicBezTo>
                    <a:cubicBezTo>
                      <a:pt x="569" y="355"/>
                      <a:pt x="581" y="374"/>
                      <a:pt x="581" y="374"/>
                    </a:cubicBezTo>
                    <a:cubicBezTo>
                      <a:pt x="591" y="377"/>
                      <a:pt x="591" y="377"/>
                      <a:pt x="591" y="377"/>
                    </a:cubicBezTo>
                    <a:cubicBezTo>
                      <a:pt x="592" y="393"/>
                      <a:pt x="592" y="393"/>
                      <a:pt x="592" y="393"/>
                    </a:cubicBezTo>
                    <a:cubicBezTo>
                      <a:pt x="577" y="406"/>
                      <a:pt x="577" y="406"/>
                      <a:pt x="577" y="406"/>
                    </a:cubicBezTo>
                    <a:lnTo>
                      <a:pt x="580" y="418"/>
                    </a:ln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02" name="Mozambique"/>
              <p:cNvSpPr>
                <a:spLocks/>
              </p:cNvSpPr>
              <p:nvPr/>
            </p:nvSpPr>
            <p:spPr bwMode="gray">
              <a:xfrm>
                <a:off x="6406919" y="4397725"/>
                <a:ext cx="284211" cy="498244"/>
              </a:xfrm>
              <a:custGeom>
                <a:avLst/>
                <a:gdLst>
                  <a:gd name="T0" fmla="*/ 507 w 508"/>
                  <a:gd name="T1" fmla="*/ 210 h 891"/>
                  <a:gd name="T2" fmla="*/ 499 w 508"/>
                  <a:gd name="T3" fmla="*/ 170 h 891"/>
                  <a:gd name="T4" fmla="*/ 502 w 508"/>
                  <a:gd name="T5" fmla="*/ 155 h 891"/>
                  <a:gd name="T6" fmla="*/ 503 w 508"/>
                  <a:gd name="T7" fmla="*/ 104 h 891"/>
                  <a:gd name="T8" fmla="*/ 505 w 508"/>
                  <a:gd name="T9" fmla="*/ 13 h 891"/>
                  <a:gd name="T10" fmla="*/ 497 w 508"/>
                  <a:gd name="T11" fmla="*/ 0 h 891"/>
                  <a:gd name="T12" fmla="*/ 425 w 508"/>
                  <a:gd name="T13" fmla="*/ 38 h 891"/>
                  <a:gd name="T14" fmla="*/ 393 w 508"/>
                  <a:gd name="T15" fmla="*/ 45 h 891"/>
                  <a:gd name="T16" fmla="*/ 354 w 508"/>
                  <a:gd name="T17" fmla="*/ 66 h 891"/>
                  <a:gd name="T18" fmla="*/ 325 w 508"/>
                  <a:gd name="T19" fmla="*/ 61 h 891"/>
                  <a:gd name="T20" fmla="*/ 279 w 508"/>
                  <a:gd name="T21" fmla="*/ 51 h 891"/>
                  <a:gd name="T22" fmla="*/ 237 w 508"/>
                  <a:gd name="T23" fmla="*/ 62 h 891"/>
                  <a:gd name="T24" fmla="*/ 224 w 508"/>
                  <a:gd name="T25" fmla="*/ 89 h 891"/>
                  <a:gd name="T26" fmla="*/ 228 w 508"/>
                  <a:gd name="T27" fmla="*/ 144 h 891"/>
                  <a:gd name="T28" fmla="*/ 235 w 508"/>
                  <a:gd name="T29" fmla="*/ 166 h 891"/>
                  <a:gd name="T30" fmla="*/ 281 w 508"/>
                  <a:gd name="T31" fmla="*/ 231 h 891"/>
                  <a:gd name="T32" fmla="*/ 268 w 508"/>
                  <a:gd name="T33" fmla="*/ 300 h 891"/>
                  <a:gd name="T34" fmla="*/ 246 w 508"/>
                  <a:gd name="T35" fmla="*/ 333 h 891"/>
                  <a:gd name="T36" fmla="*/ 234 w 508"/>
                  <a:gd name="T37" fmla="*/ 340 h 891"/>
                  <a:gd name="T38" fmla="*/ 202 w 508"/>
                  <a:gd name="T39" fmla="*/ 297 h 891"/>
                  <a:gd name="T40" fmla="*/ 208 w 508"/>
                  <a:gd name="T41" fmla="*/ 279 h 891"/>
                  <a:gd name="T42" fmla="*/ 210 w 508"/>
                  <a:gd name="T43" fmla="*/ 263 h 891"/>
                  <a:gd name="T44" fmla="*/ 208 w 508"/>
                  <a:gd name="T45" fmla="*/ 234 h 891"/>
                  <a:gd name="T46" fmla="*/ 189 w 508"/>
                  <a:gd name="T47" fmla="*/ 218 h 891"/>
                  <a:gd name="T48" fmla="*/ 148 w 508"/>
                  <a:gd name="T49" fmla="*/ 189 h 891"/>
                  <a:gd name="T50" fmla="*/ 43 w 508"/>
                  <a:gd name="T51" fmla="*/ 227 h 891"/>
                  <a:gd name="T52" fmla="*/ 5 w 508"/>
                  <a:gd name="T53" fmla="*/ 243 h 891"/>
                  <a:gd name="T54" fmla="*/ 17 w 508"/>
                  <a:gd name="T55" fmla="*/ 297 h 891"/>
                  <a:gd name="T56" fmla="*/ 64 w 508"/>
                  <a:gd name="T57" fmla="*/ 309 h 891"/>
                  <a:gd name="T58" fmla="*/ 89 w 508"/>
                  <a:gd name="T59" fmla="*/ 322 h 891"/>
                  <a:gd name="T60" fmla="*/ 120 w 508"/>
                  <a:gd name="T61" fmla="*/ 331 h 891"/>
                  <a:gd name="T62" fmla="*/ 129 w 508"/>
                  <a:gd name="T63" fmla="*/ 357 h 891"/>
                  <a:gd name="T64" fmla="*/ 131 w 508"/>
                  <a:gd name="T65" fmla="*/ 375 h 891"/>
                  <a:gd name="T66" fmla="*/ 129 w 508"/>
                  <a:gd name="T67" fmla="*/ 395 h 891"/>
                  <a:gd name="T68" fmla="*/ 131 w 508"/>
                  <a:gd name="T69" fmla="*/ 434 h 891"/>
                  <a:gd name="T70" fmla="*/ 117 w 508"/>
                  <a:gd name="T71" fmla="*/ 450 h 891"/>
                  <a:gd name="T72" fmla="*/ 117 w 508"/>
                  <a:gd name="T73" fmla="*/ 482 h 891"/>
                  <a:gd name="T74" fmla="*/ 125 w 508"/>
                  <a:gd name="T75" fmla="*/ 518 h 891"/>
                  <a:gd name="T76" fmla="*/ 105 w 508"/>
                  <a:gd name="T77" fmla="*/ 542 h 891"/>
                  <a:gd name="T78" fmla="*/ 96 w 508"/>
                  <a:gd name="T79" fmla="*/ 570 h 891"/>
                  <a:gd name="T80" fmla="*/ 95 w 508"/>
                  <a:gd name="T81" fmla="*/ 586 h 891"/>
                  <a:gd name="T82" fmla="*/ 57 w 508"/>
                  <a:gd name="T83" fmla="*/ 702 h 891"/>
                  <a:gd name="T84" fmla="*/ 78 w 508"/>
                  <a:gd name="T85" fmla="*/ 809 h 891"/>
                  <a:gd name="T86" fmla="*/ 76 w 508"/>
                  <a:gd name="T87" fmla="*/ 830 h 891"/>
                  <a:gd name="T88" fmla="*/ 83 w 508"/>
                  <a:gd name="T89" fmla="*/ 861 h 891"/>
                  <a:gd name="T90" fmla="*/ 98 w 508"/>
                  <a:gd name="T91" fmla="*/ 877 h 891"/>
                  <a:gd name="T92" fmla="*/ 115 w 508"/>
                  <a:gd name="T93" fmla="*/ 871 h 891"/>
                  <a:gd name="T94" fmla="*/ 109 w 508"/>
                  <a:gd name="T95" fmla="*/ 819 h 891"/>
                  <a:gd name="T96" fmla="*/ 242 w 508"/>
                  <a:gd name="T97" fmla="*/ 735 h 891"/>
                  <a:gd name="T98" fmla="*/ 230 w 508"/>
                  <a:gd name="T99" fmla="*/ 713 h 891"/>
                  <a:gd name="T100" fmla="*/ 241 w 508"/>
                  <a:gd name="T101" fmla="*/ 650 h 891"/>
                  <a:gd name="T102" fmla="*/ 246 w 508"/>
                  <a:gd name="T103" fmla="*/ 626 h 891"/>
                  <a:gd name="T104" fmla="*/ 238 w 508"/>
                  <a:gd name="T105" fmla="*/ 612 h 891"/>
                  <a:gd name="T106" fmla="*/ 225 w 508"/>
                  <a:gd name="T107" fmla="*/ 555 h 891"/>
                  <a:gd name="T108" fmla="*/ 222 w 508"/>
                  <a:gd name="T109" fmla="*/ 503 h 891"/>
                  <a:gd name="T110" fmla="*/ 267 w 508"/>
                  <a:gd name="T111" fmla="*/ 455 h 891"/>
                  <a:gd name="T112" fmla="*/ 312 w 508"/>
                  <a:gd name="T113" fmla="*/ 419 h 891"/>
                  <a:gd name="T114" fmla="*/ 417 w 508"/>
                  <a:gd name="T115" fmla="*/ 348 h 891"/>
                  <a:gd name="T116" fmla="*/ 458 w 508"/>
                  <a:gd name="T117" fmla="*/ 314 h 891"/>
                  <a:gd name="T118" fmla="*/ 498 w 508"/>
                  <a:gd name="T119" fmla="*/ 263 h 891"/>
                  <a:gd name="T120" fmla="*/ 508 w 508"/>
                  <a:gd name="T121" fmla="*/ 229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8" h="891">
                    <a:moveTo>
                      <a:pt x="508" y="229"/>
                    </a:moveTo>
                    <a:cubicBezTo>
                      <a:pt x="508" y="221"/>
                      <a:pt x="507" y="210"/>
                      <a:pt x="507" y="210"/>
                    </a:cubicBezTo>
                    <a:cubicBezTo>
                      <a:pt x="499" y="211"/>
                      <a:pt x="499" y="211"/>
                      <a:pt x="499" y="211"/>
                    </a:cubicBezTo>
                    <a:cubicBezTo>
                      <a:pt x="499" y="170"/>
                      <a:pt x="499" y="170"/>
                      <a:pt x="499" y="170"/>
                    </a:cubicBezTo>
                    <a:cubicBezTo>
                      <a:pt x="491" y="162"/>
                      <a:pt x="491" y="162"/>
                      <a:pt x="491" y="162"/>
                    </a:cubicBezTo>
                    <a:cubicBezTo>
                      <a:pt x="502" y="155"/>
                      <a:pt x="502" y="155"/>
                      <a:pt x="502" y="155"/>
                    </a:cubicBezTo>
                    <a:cubicBezTo>
                      <a:pt x="495" y="124"/>
                      <a:pt x="495" y="124"/>
                      <a:pt x="495" y="124"/>
                    </a:cubicBezTo>
                    <a:cubicBezTo>
                      <a:pt x="503" y="104"/>
                      <a:pt x="503" y="104"/>
                      <a:pt x="503" y="104"/>
                    </a:cubicBezTo>
                    <a:cubicBezTo>
                      <a:pt x="493" y="78"/>
                      <a:pt x="493" y="78"/>
                      <a:pt x="493" y="78"/>
                    </a:cubicBezTo>
                    <a:cubicBezTo>
                      <a:pt x="493" y="78"/>
                      <a:pt x="505" y="21"/>
                      <a:pt x="505" y="13"/>
                    </a:cubicBezTo>
                    <a:cubicBezTo>
                      <a:pt x="505" y="5"/>
                      <a:pt x="497" y="0"/>
                      <a:pt x="497" y="0"/>
                    </a:cubicBezTo>
                    <a:cubicBezTo>
                      <a:pt x="497" y="0"/>
                      <a:pt x="497" y="0"/>
                      <a:pt x="497" y="0"/>
                    </a:cubicBezTo>
                    <a:cubicBezTo>
                      <a:pt x="444" y="37"/>
                      <a:pt x="444" y="37"/>
                      <a:pt x="444" y="37"/>
                    </a:cubicBezTo>
                    <a:cubicBezTo>
                      <a:pt x="425" y="38"/>
                      <a:pt x="425" y="38"/>
                      <a:pt x="425" y="38"/>
                    </a:cubicBezTo>
                    <a:cubicBezTo>
                      <a:pt x="425" y="38"/>
                      <a:pt x="404" y="51"/>
                      <a:pt x="400" y="52"/>
                    </a:cubicBezTo>
                    <a:cubicBezTo>
                      <a:pt x="396" y="53"/>
                      <a:pt x="393" y="45"/>
                      <a:pt x="393" y="45"/>
                    </a:cubicBezTo>
                    <a:cubicBezTo>
                      <a:pt x="377" y="45"/>
                      <a:pt x="377" y="45"/>
                      <a:pt x="377" y="45"/>
                    </a:cubicBezTo>
                    <a:cubicBezTo>
                      <a:pt x="377" y="45"/>
                      <a:pt x="361" y="63"/>
                      <a:pt x="354" y="66"/>
                    </a:cubicBezTo>
                    <a:cubicBezTo>
                      <a:pt x="347" y="69"/>
                      <a:pt x="343" y="67"/>
                      <a:pt x="343" y="67"/>
                    </a:cubicBezTo>
                    <a:cubicBezTo>
                      <a:pt x="343" y="67"/>
                      <a:pt x="329" y="59"/>
                      <a:pt x="325" y="61"/>
                    </a:cubicBezTo>
                    <a:cubicBezTo>
                      <a:pt x="321" y="63"/>
                      <a:pt x="316" y="72"/>
                      <a:pt x="311" y="72"/>
                    </a:cubicBezTo>
                    <a:cubicBezTo>
                      <a:pt x="306" y="72"/>
                      <a:pt x="287" y="51"/>
                      <a:pt x="279" y="51"/>
                    </a:cubicBezTo>
                    <a:cubicBezTo>
                      <a:pt x="271" y="51"/>
                      <a:pt x="267" y="61"/>
                      <a:pt x="267" y="61"/>
                    </a:cubicBezTo>
                    <a:cubicBezTo>
                      <a:pt x="267" y="61"/>
                      <a:pt x="250" y="62"/>
                      <a:pt x="237" y="62"/>
                    </a:cubicBezTo>
                    <a:cubicBezTo>
                      <a:pt x="236" y="66"/>
                      <a:pt x="236" y="70"/>
                      <a:pt x="236" y="72"/>
                    </a:cubicBezTo>
                    <a:cubicBezTo>
                      <a:pt x="236" y="75"/>
                      <a:pt x="233" y="81"/>
                      <a:pt x="224" y="89"/>
                    </a:cubicBezTo>
                    <a:cubicBezTo>
                      <a:pt x="215" y="97"/>
                      <a:pt x="225" y="104"/>
                      <a:pt x="229" y="109"/>
                    </a:cubicBezTo>
                    <a:cubicBezTo>
                      <a:pt x="233" y="114"/>
                      <a:pt x="233" y="132"/>
                      <a:pt x="228" y="144"/>
                    </a:cubicBezTo>
                    <a:cubicBezTo>
                      <a:pt x="225" y="151"/>
                      <a:pt x="225" y="159"/>
                      <a:pt x="226" y="164"/>
                    </a:cubicBezTo>
                    <a:cubicBezTo>
                      <a:pt x="229" y="165"/>
                      <a:pt x="233" y="165"/>
                      <a:pt x="235" y="166"/>
                    </a:cubicBezTo>
                    <a:cubicBezTo>
                      <a:pt x="239" y="169"/>
                      <a:pt x="257" y="196"/>
                      <a:pt x="261" y="204"/>
                    </a:cubicBezTo>
                    <a:cubicBezTo>
                      <a:pt x="265" y="212"/>
                      <a:pt x="275" y="222"/>
                      <a:pt x="281" y="231"/>
                    </a:cubicBezTo>
                    <a:cubicBezTo>
                      <a:pt x="287" y="240"/>
                      <a:pt x="270" y="258"/>
                      <a:pt x="270" y="258"/>
                    </a:cubicBezTo>
                    <a:cubicBezTo>
                      <a:pt x="270" y="258"/>
                      <a:pt x="274" y="293"/>
                      <a:pt x="268" y="300"/>
                    </a:cubicBezTo>
                    <a:cubicBezTo>
                      <a:pt x="262" y="307"/>
                      <a:pt x="244" y="299"/>
                      <a:pt x="238" y="317"/>
                    </a:cubicBezTo>
                    <a:cubicBezTo>
                      <a:pt x="232" y="335"/>
                      <a:pt x="242" y="323"/>
                      <a:pt x="246" y="333"/>
                    </a:cubicBezTo>
                    <a:cubicBezTo>
                      <a:pt x="250" y="343"/>
                      <a:pt x="243" y="360"/>
                      <a:pt x="232" y="358"/>
                    </a:cubicBezTo>
                    <a:cubicBezTo>
                      <a:pt x="221" y="356"/>
                      <a:pt x="235" y="346"/>
                      <a:pt x="234" y="340"/>
                    </a:cubicBezTo>
                    <a:cubicBezTo>
                      <a:pt x="233" y="334"/>
                      <a:pt x="202" y="314"/>
                      <a:pt x="202" y="314"/>
                    </a:cubicBezTo>
                    <a:cubicBezTo>
                      <a:pt x="202" y="297"/>
                      <a:pt x="202" y="297"/>
                      <a:pt x="202" y="297"/>
                    </a:cubicBezTo>
                    <a:cubicBezTo>
                      <a:pt x="202" y="297"/>
                      <a:pt x="197" y="297"/>
                      <a:pt x="195" y="294"/>
                    </a:cubicBezTo>
                    <a:cubicBezTo>
                      <a:pt x="193" y="291"/>
                      <a:pt x="208" y="279"/>
                      <a:pt x="208" y="279"/>
                    </a:cubicBezTo>
                    <a:cubicBezTo>
                      <a:pt x="200" y="266"/>
                      <a:pt x="200" y="266"/>
                      <a:pt x="200" y="266"/>
                    </a:cubicBezTo>
                    <a:cubicBezTo>
                      <a:pt x="210" y="263"/>
                      <a:pt x="210" y="263"/>
                      <a:pt x="210" y="263"/>
                    </a:cubicBezTo>
                    <a:cubicBezTo>
                      <a:pt x="213" y="242"/>
                      <a:pt x="213" y="242"/>
                      <a:pt x="213" y="242"/>
                    </a:cubicBezTo>
                    <a:cubicBezTo>
                      <a:pt x="213" y="242"/>
                      <a:pt x="207" y="243"/>
                      <a:pt x="208" y="234"/>
                    </a:cubicBezTo>
                    <a:cubicBezTo>
                      <a:pt x="209" y="225"/>
                      <a:pt x="205" y="214"/>
                      <a:pt x="205" y="214"/>
                    </a:cubicBezTo>
                    <a:cubicBezTo>
                      <a:pt x="199" y="211"/>
                      <a:pt x="189" y="218"/>
                      <a:pt x="189" y="218"/>
                    </a:cubicBezTo>
                    <a:cubicBezTo>
                      <a:pt x="169" y="221"/>
                      <a:pt x="169" y="221"/>
                      <a:pt x="169" y="221"/>
                    </a:cubicBezTo>
                    <a:cubicBezTo>
                      <a:pt x="148" y="189"/>
                      <a:pt x="148" y="189"/>
                      <a:pt x="148" y="189"/>
                    </a:cubicBezTo>
                    <a:cubicBezTo>
                      <a:pt x="148" y="189"/>
                      <a:pt x="104" y="209"/>
                      <a:pt x="95" y="214"/>
                    </a:cubicBezTo>
                    <a:cubicBezTo>
                      <a:pt x="85" y="219"/>
                      <a:pt x="43" y="227"/>
                      <a:pt x="43" y="227"/>
                    </a:cubicBezTo>
                    <a:cubicBezTo>
                      <a:pt x="31" y="238"/>
                      <a:pt x="31" y="238"/>
                      <a:pt x="31" y="238"/>
                    </a:cubicBezTo>
                    <a:cubicBezTo>
                      <a:pt x="31" y="238"/>
                      <a:pt x="11" y="239"/>
                      <a:pt x="5" y="243"/>
                    </a:cubicBezTo>
                    <a:cubicBezTo>
                      <a:pt x="0" y="247"/>
                      <a:pt x="15" y="261"/>
                      <a:pt x="15" y="261"/>
                    </a:cubicBezTo>
                    <a:cubicBezTo>
                      <a:pt x="17" y="297"/>
                      <a:pt x="17" y="297"/>
                      <a:pt x="17" y="297"/>
                    </a:cubicBezTo>
                    <a:cubicBezTo>
                      <a:pt x="56" y="297"/>
                      <a:pt x="56" y="297"/>
                      <a:pt x="56" y="297"/>
                    </a:cubicBezTo>
                    <a:cubicBezTo>
                      <a:pt x="64" y="309"/>
                      <a:pt x="64" y="309"/>
                      <a:pt x="64" y="309"/>
                    </a:cubicBezTo>
                    <a:cubicBezTo>
                      <a:pt x="79" y="306"/>
                      <a:pt x="79" y="306"/>
                      <a:pt x="79" y="306"/>
                    </a:cubicBezTo>
                    <a:cubicBezTo>
                      <a:pt x="89" y="322"/>
                      <a:pt x="89" y="322"/>
                      <a:pt x="89" y="322"/>
                    </a:cubicBezTo>
                    <a:cubicBezTo>
                      <a:pt x="89" y="322"/>
                      <a:pt x="99" y="319"/>
                      <a:pt x="107" y="319"/>
                    </a:cubicBezTo>
                    <a:cubicBezTo>
                      <a:pt x="115" y="319"/>
                      <a:pt x="120" y="331"/>
                      <a:pt x="120" y="331"/>
                    </a:cubicBezTo>
                    <a:cubicBezTo>
                      <a:pt x="120" y="331"/>
                      <a:pt x="135" y="331"/>
                      <a:pt x="139" y="339"/>
                    </a:cubicBezTo>
                    <a:cubicBezTo>
                      <a:pt x="143" y="347"/>
                      <a:pt x="129" y="357"/>
                      <a:pt x="129" y="357"/>
                    </a:cubicBezTo>
                    <a:cubicBezTo>
                      <a:pt x="137" y="366"/>
                      <a:pt x="137" y="366"/>
                      <a:pt x="137" y="366"/>
                    </a:cubicBezTo>
                    <a:cubicBezTo>
                      <a:pt x="131" y="375"/>
                      <a:pt x="131" y="375"/>
                      <a:pt x="131" y="375"/>
                    </a:cubicBezTo>
                    <a:cubicBezTo>
                      <a:pt x="137" y="383"/>
                      <a:pt x="137" y="383"/>
                      <a:pt x="137" y="383"/>
                    </a:cubicBezTo>
                    <a:cubicBezTo>
                      <a:pt x="137" y="383"/>
                      <a:pt x="132" y="390"/>
                      <a:pt x="129" y="395"/>
                    </a:cubicBezTo>
                    <a:cubicBezTo>
                      <a:pt x="127" y="401"/>
                      <a:pt x="135" y="407"/>
                      <a:pt x="137" y="421"/>
                    </a:cubicBezTo>
                    <a:cubicBezTo>
                      <a:pt x="140" y="434"/>
                      <a:pt x="131" y="434"/>
                      <a:pt x="131" y="434"/>
                    </a:cubicBezTo>
                    <a:cubicBezTo>
                      <a:pt x="131" y="443"/>
                      <a:pt x="131" y="443"/>
                      <a:pt x="131" y="443"/>
                    </a:cubicBezTo>
                    <a:cubicBezTo>
                      <a:pt x="117" y="450"/>
                      <a:pt x="117" y="450"/>
                      <a:pt x="117" y="450"/>
                    </a:cubicBezTo>
                    <a:cubicBezTo>
                      <a:pt x="131" y="466"/>
                      <a:pt x="131" y="466"/>
                      <a:pt x="131" y="466"/>
                    </a:cubicBezTo>
                    <a:cubicBezTo>
                      <a:pt x="131" y="466"/>
                      <a:pt x="119" y="477"/>
                      <a:pt x="117" y="482"/>
                    </a:cubicBezTo>
                    <a:cubicBezTo>
                      <a:pt x="116" y="487"/>
                      <a:pt x="133" y="498"/>
                      <a:pt x="135" y="505"/>
                    </a:cubicBezTo>
                    <a:cubicBezTo>
                      <a:pt x="136" y="511"/>
                      <a:pt x="125" y="518"/>
                      <a:pt x="125" y="518"/>
                    </a:cubicBezTo>
                    <a:cubicBezTo>
                      <a:pt x="125" y="518"/>
                      <a:pt x="123" y="525"/>
                      <a:pt x="121" y="533"/>
                    </a:cubicBezTo>
                    <a:cubicBezTo>
                      <a:pt x="120" y="541"/>
                      <a:pt x="105" y="542"/>
                      <a:pt x="105" y="542"/>
                    </a:cubicBezTo>
                    <a:cubicBezTo>
                      <a:pt x="104" y="565"/>
                      <a:pt x="104" y="565"/>
                      <a:pt x="104" y="565"/>
                    </a:cubicBezTo>
                    <a:cubicBezTo>
                      <a:pt x="96" y="570"/>
                      <a:pt x="96" y="570"/>
                      <a:pt x="96" y="570"/>
                    </a:cubicBezTo>
                    <a:cubicBezTo>
                      <a:pt x="105" y="583"/>
                      <a:pt x="105" y="583"/>
                      <a:pt x="105" y="583"/>
                    </a:cubicBezTo>
                    <a:cubicBezTo>
                      <a:pt x="95" y="586"/>
                      <a:pt x="95" y="586"/>
                      <a:pt x="95" y="586"/>
                    </a:cubicBezTo>
                    <a:cubicBezTo>
                      <a:pt x="48" y="642"/>
                      <a:pt x="48" y="642"/>
                      <a:pt x="48" y="642"/>
                    </a:cubicBezTo>
                    <a:cubicBezTo>
                      <a:pt x="48" y="642"/>
                      <a:pt x="55" y="693"/>
                      <a:pt x="57" y="702"/>
                    </a:cubicBezTo>
                    <a:cubicBezTo>
                      <a:pt x="59" y="711"/>
                      <a:pt x="80" y="743"/>
                      <a:pt x="79" y="752"/>
                    </a:cubicBezTo>
                    <a:cubicBezTo>
                      <a:pt x="78" y="761"/>
                      <a:pt x="78" y="809"/>
                      <a:pt x="78" y="809"/>
                    </a:cubicBezTo>
                    <a:cubicBezTo>
                      <a:pt x="60" y="833"/>
                      <a:pt x="60" y="833"/>
                      <a:pt x="60" y="833"/>
                    </a:cubicBezTo>
                    <a:cubicBezTo>
                      <a:pt x="76" y="830"/>
                      <a:pt x="76" y="830"/>
                      <a:pt x="76" y="830"/>
                    </a:cubicBezTo>
                    <a:cubicBezTo>
                      <a:pt x="76" y="830"/>
                      <a:pt x="71" y="847"/>
                      <a:pt x="73" y="854"/>
                    </a:cubicBezTo>
                    <a:cubicBezTo>
                      <a:pt x="76" y="861"/>
                      <a:pt x="83" y="861"/>
                      <a:pt x="83" y="861"/>
                    </a:cubicBezTo>
                    <a:cubicBezTo>
                      <a:pt x="87" y="877"/>
                      <a:pt x="87" y="877"/>
                      <a:pt x="87" y="877"/>
                    </a:cubicBezTo>
                    <a:cubicBezTo>
                      <a:pt x="91" y="876"/>
                      <a:pt x="95" y="875"/>
                      <a:pt x="98" y="877"/>
                    </a:cubicBezTo>
                    <a:cubicBezTo>
                      <a:pt x="102" y="879"/>
                      <a:pt x="107" y="885"/>
                      <a:pt x="111" y="891"/>
                    </a:cubicBezTo>
                    <a:cubicBezTo>
                      <a:pt x="113" y="883"/>
                      <a:pt x="115" y="876"/>
                      <a:pt x="115" y="871"/>
                    </a:cubicBezTo>
                    <a:cubicBezTo>
                      <a:pt x="116" y="856"/>
                      <a:pt x="107" y="845"/>
                      <a:pt x="107" y="845"/>
                    </a:cubicBezTo>
                    <a:cubicBezTo>
                      <a:pt x="107" y="845"/>
                      <a:pt x="88" y="839"/>
                      <a:pt x="109" y="819"/>
                    </a:cubicBezTo>
                    <a:cubicBezTo>
                      <a:pt x="130" y="799"/>
                      <a:pt x="165" y="785"/>
                      <a:pt x="186" y="773"/>
                    </a:cubicBezTo>
                    <a:cubicBezTo>
                      <a:pt x="207" y="761"/>
                      <a:pt x="242" y="744"/>
                      <a:pt x="242" y="735"/>
                    </a:cubicBezTo>
                    <a:cubicBezTo>
                      <a:pt x="242" y="726"/>
                      <a:pt x="242" y="718"/>
                      <a:pt x="242" y="718"/>
                    </a:cubicBezTo>
                    <a:cubicBezTo>
                      <a:pt x="242" y="718"/>
                      <a:pt x="231" y="727"/>
                      <a:pt x="230" y="713"/>
                    </a:cubicBezTo>
                    <a:cubicBezTo>
                      <a:pt x="229" y="699"/>
                      <a:pt x="249" y="684"/>
                      <a:pt x="247" y="674"/>
                    </a:cubicBezTo>
                    <a:cubicBezTo>
                      <a:pt x="245" y="664"/>
                      <a:pt x="241" y="650"/>
                      <a:pt x="241" y="650"/>
                    </a:cubicBezTo>
                    <a:cubicBezTo>
                      <a:pt x="248" y="631"/>
                      <a:pt x="248" y="631"/>
                      <a:pt x="248" y="631"/>
                    </a:cubicBezTo>
                    <a:cubicBezTo>
                      <a:pt x="246" y="626"/>
                      <a:pt x="246" y="626"/>
                      <a:pt x="246" y="626"/>
                    </a:cubicBezTo>
                    <a:cubicBezTo>
                      <a:pt x="235" y="639"/>
                      <a:pt x="235" y="639"/>
                      <a:pt x="235" y="639"/>
                    </a:cubicBezTo>
                    <a:cubicBezTo>
                      <a:pt x="238" y="612"/>
                      <a:pt x="238" y="612"/>
                      <a:pt x="238" y="612"/>
                    </a:cubicBezTo>
                    <a:cubicBezTo>
                      <a:pt x="238" y="612"/>
                      <a:pt x="223" y="597"/>
                      <a:pt x="222" y="587"/>
                    </a:cubicBezTo>
                    <a:cubicBezTo>
                      <a:pt x="221" y="577"/>
                      <a:pt x="230" y="567"/>
                      <a:pt x="225" y="555"/>
                    </a:cubicBezTo>
                    <a:cubicBezTo>
                      <a:pt x="220" y="543"/>
                      <a:pt x="208" y="554"/>
                      <a:pt x="208" y="541"/>
                    </a:cubicBezTo>
                    <a:cubicBezTo>
                      <a:pt x="208" y="528"/>
                      <a:pt x="219" y="507"/>
                      <a:pt x="222" y="503"/>
                    </a:cubicBezTo>
                    <a:cubicBezTo>
                      <a:pt x="225" y="499"/>
                      <a:pt x="249" y="493"/>
                      <a:pt x="252" y="484"/>
                    </a:cubicBezTo>
                    <a:cubicBezTo>
                      <a:pt x="255" y="475"/>
                      <a:pt x="260" y="460"/>
                      <a:pt x="267" y="455"/>
                    </a:cubicBezTo>
                    <a:cubicBezTo>
                      <a:pt x="274" y="450"/>
                      <a:pt x="279" y="455"/>
                      <a:pt x="287" y="449"/>
                    </a:cubicBezTo>
                    <a:cubicBezTo>
                      <a:pt x="295" y="443"/>
                      <a:pt x="310" y="435"/>
                      <a:pt x="312" y="419"/>
                    </a:cubicBezTo>
                    <a:cubicBezTo>
                      <a:pt x="314" y="403"/>
                      <a:pt x="331" y="385"/>
                      <a:pt x="348" y="377"/>
                    </a:cubicBezTo>
                    <a:cubicBezTo>
                      <a:pt x="365" y="369"/>
                      <a:pt x="409" y="355"/>
                      <a:pt x="417" y="348"/>
                    </a:cubicBezTo>
                    <a:cubicBezTo>
                      <a:pt x="425" y="341"/>
                      <a:pt x="458" y="324"/>
                      <a:pt x="458" y="324"/>
                    </a:cubicBezTo>
                    <a:cubicBezTo>
                      <a:pt x="458" y="314"/>
                      <a:pt x="458" y="314"/>
                      <a:pt x="458" y="314"/>
                    </a:cubicBezTo>
                    <a:cubicBezTo>
                      <a:pt x="458" y="314"/>
                      <a:pt x="476" y="295"/>
                      <a:pt x="476" y="290"/>
                    </a:cubicBezTo>
                    <a:cubicBezTo>
                      <a:pt x="476" y="285"/>
                      <a:pt x="498" y="263"/>
                      <a:pt x="498" y="263"/>
                    </a:cubicBezTo>
                    <a:cubicBezTo>
                      <a:pt x="496" y="254"/>
                      <a:pt x="496" y="254"/>
                      <a:pt x="496" y="254"/>
                    </a:cubicBezTo>
                    <a:cubicBezTo>
                      <a:pt x="496" y="254"/>
                      <a:pt x="508" y="237"/>
                      <a:pt x="508" y="229"/>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03" name="Malawi"/>
              <p:cNvSpPr>
                <a:spLocks/>
              </p:cNvSpPr>
              <p:nvPr/>
            </p:nvSpPr>
            <p:spPr bwMode="gray">
              <a:xfrm>
                <a:off x="6476781" y="4365992"/>
                <a:ext cx="90503" cy="233255"/>
              </a:xfrm>
              <a:custGeom>
                <a:avLst/>
                <a:gdLst>
                  <a:gd name="T0" fmla="*/ 156 w 162"/>
                  <a:gd name="T1" fmla="*/ 287 h 416"/>
                  <a:gd name="T2" fmla="*/ 136 w 162"/>
                  <a:gd name="T3" fmla="*/ 260 h 416"/>
                  <a:gd name="T4" fmla="*/ 110 w 162"/>
                  <a:gd name="T5" fmla="*/ 222 h 416"/>
                  <a:gd name="T6" fmla="*/ 101 w 162"/>
                  <a:gd name="T7" fmla="*/ 220 h 416"/>
                  <a:gd name="T8" fmla="*/ 105 w 162"/>
                  <a:gd name="T9" fmla="*/ 229 h 416"/>
                  <a:gd name="T10" fmla="*/ 114 w 162"/>
                  <a:gd name="T11" fmla="*/ 237 h 416"/>
                  <a:gd name="T12" fmla="*/ 113 w 162"/>
                  <a:gd name="T13" fmla="*/ 264 h 416"/>
                  <a:gd name="T14" fmla="*/ 105 w 162"/>
                  <a:gd name="T15" fmla="*/ 253 h 416"/>
                  <a:gd name="T16" fmla="*/ 90 w 162"/>
                  <a:gd name="T17" fmla="*/ 257 h 416"/>
                  <a:gd name="T18" fmla="*/ 86 w 162"/>
                  <a:gd name="T19" fmla="*/ 234 h 416"/>
                  <a:gd name="T20" fmla="*/ 81 w 162"/>
                  <a:gd name="T21" fmla="*/ 220 h 416"/>
                  <a:gd name="T22" fmla="*/ 81 w 162"/>
                  <a:gd name="T23" fmla="*/ 195 h 416"/>
                  <a:gd name="T24" fmla="*/ 64 w 162"/>
                  <a:gd name="T25" fmla="*/ 171 h 416"/>
                  <a:gd name="T26" fmla="*/ 59 w 162"/>
                  <a:gd name="T27" fmla="*/ 154 h 416"/>
                  <a:gd name="T28" fmla="*/ 77 w 162"/>
                  <a:gd name="T29" fmla="*/ 126 h 416"/>
                  <a:gd name="T30" fmla="*/ 84 w 162"/>
                  <a:gd name="T31" fmla="*/ 108 h 416"/>
                  <a:gd name="T32" fmla="*/ 81 w 162"/>
                  <a:gd name="T33" fmla="*/ 90 h 416"/>
                  <a:gd name="T34" fmla="*/ 78 w 162"/>
                  <a:gd name="T35" fmla="*/ 51 h 416"/>
                  <a:gd name="T36" fmla="*/ 64 w 162"/>
                  <a:gd name="T37" fmla="*/ 37 h 416"/>
                  <a:gd name="T38" fmla="*/ 60 w 162"/>
                  <a:gd name="T39" fmla="*/ 10 h 416"/>
                  <a:gd name="T40" fmla="*/ 41 w 162"/>
                  <a:gd name="T41" fmla="*/ 10 h 416"/>
                  <a:gd name="T42" fmla="*/ 35 w 162"/>
                  <a:gd name="T43" fmla="*/ 0 h 416"/>
                  <a:gd name="T44" fmla="*/ 20 w 162"/>
                  <a:gd name="T45" fmla="*/ 1 h 416"/>
                  <a:gd name="T46" fmla="*/ 20 w 162"/>
                  <a:gd name="T47" fmla="*/ 9 h 416"/>
                  <a:gd name="T48" fmla="*/ 35 w 162"/>
                  <a:gd name="T49" fmla="*/ 16 h 416"/>
                  <a:gd name="T50" fmla="*/ 37 w 162"/>
                  <a:gd name="T51" fmla="*/ 42 h 416"/>
                  <a:gd name="T52" fmla="*/ 46 w 162"/>
                  <a:gd name="T53" fmla="*/ 41 h 416"/>
                  <a:gd name="T54" fmla="*/ 46 w 162"/>
                  <a:gd name="T55" fmla="*/ 54 h 416"/>
                  <a:gd name="T56" fmla="*/ 52 w 162"/>
                  <a:gd name="T57" fmla="*/ 64 h 416"/>
                  <a:gd name="T58" fmla="*/ 30 w 162"/>
                  <a:gd name="T59" fmla="*/ 75 h 416"/>
                  <a:gd name="T60" fmla="*/ 30 w 162"/>
                  <a:gd name="T61" fmla="*/ 86 h 416"/>
                  <a:gd name="T62" fmla="*/ 37 w 162"/>
                  <a:gd name="T63" fmla="*/ 92 h 416"/>
                  <a:gd name="T64" fmla="*/ 33 w 162"/>
                  <a:gd name="T65" fmla="*/ 105 h 416"/>
                  <a:gd name="T66" fmla="*/ 34 w 162"/>
                  <a:gd name="T67" fmla="*/ 153 h 416"/>
                  <a:gd name="T68" fmla="*/ 42 w 162"/>
                  <a:gd name="T69" fmla="*/ 157 h 416"/>
                  <a:gd name="T70" fmla="*/ 14 w 162"/>
                  <a:gd name="T71" fmla="*/ 175 h 416"/>
                  <a:gd name="T72" fmla="*/ 16 w 162"/>
                  <a:gd name="T73" fmla="*/ 200 h 416"/>
                  <a:gd name="T74" fmla="*/ 1 w 162"/>
                  <a:gd name="T75" fmla="*/ 226 h 416"/>
                  <a:gd name="T76" fmla="*/ 23 w 162"/>
                  <a:gd name="T77" fmla="*/ 245 h 416"/>
                  <a:gd name="T78" fmla="*/ 44 w 162"/>
                  <a:gd name="T79" fmla="*/ 277 h 416"/>
                  <a:gd name="T80" fmla="*/ 64 w 162"/>
                  <a:gd name="T81" fmla="*/ 274 h 416"/>
                  <a:gd name="T82" fmla="*/ 80 w 162"/>
                  <a:gd name="T83" fmla="*/ 270 h 416"/>
                  <a:gd name="T84" fmla="*/ 83 w 162"/>
                  <a:gd name="T85" fmla="*/ 290 h 416"/>
                  <a:gd name="T86" fmla="*/ 88 w 162"/>
                  <a:gd name="T87" fmla="*/ 298 h 416"/>
                  <a:gd name="T88" fmla="*/ 85 w 162"/>
                  <a:gd name="T89" fmla="*/ 319 h 416"/>
                  <a:gd name="T90" fmla="*/ 75 w 162"/>
                  <a:gd name="T91" fmla="*/ 322 h 416"/>
                  <a:gd name="T92" fmla="*/ 83 w 162"/>
                  <a:gd name="T93" fmla="*/ 335 h 416"/>
                  <a:gd name="T94" fmla="*/ 70 w 162"/>
                  <a:gd name="T95" fmla="*/ 350 h 416"/>
                  <a:gd name="T96" fmla="*/ 77 w 162"/>
                  <a:gd name="T97" fmla="*/ 353 h 416"/>
                  <a:gd name="T98" fmla="*/ 77 w 162"/>
                  <a:gd name="T99" fmla="*/ 370 h 416"/>
                  <a:gd name="T100" fmla="*/ 109 w 162"/>
                  <a:gd name="T101" fmla="*/ 396 h 416"/>
                  <a:gd name="T102" fmla="*/ 107 w 162"/>
                  <a:gd name="T103" fmla="*/ 414 h 416"/>
                  <a:gd name="T104" fmla="*/ 121 w 162"/>
                  <a:gd name="T105" fmla="*/ 389 h 416"/>
                  <a:gd name="T106" fmla="*/ 113 w 162"/>
                  <a:gd name="T107" fmla="*/ 373 h 416"/>
                  <a:gd name="T108" fmla="*/ 143 w 162"/>
                  <a:gd name="T109" fmla="*/ 356 h 416"/>
                  <a:gd name="T110" fmla="*/ 145 w 162"/>
                  <a:gd name="T111" fmla="*/ 314 h 416"/>
                  <a:gd name="T112" fmla="*/ 156 w 162"/>
                  <a:gd name="T113" fmla="*/ 287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2" h="416">
                    <a:moveTo>
                      <a:pt x="156" y="287"/>
                    </a:moveTo>
                    <a:cubicBezTo>
                      <a:pt x="150" y="278"/>
                      <a:pt x="140" y="268"/>
                      <a:pt x="136" y="260"/>
                    </a:cubicBezTo>
                    <a:cubicBezTo>
                      <a:pt x="132" y="252"/>
                      <a:pt x="114" y="225"/>
                      <a:pt x="110" y="222"/>
                    </a:cubicBezTo>
                    <a:cubicBezTo>
                      <a:pt x="108" y="221"/>
                      <a:pt x="104" y="221"/>
                      <a:pt x="101" y="220"/>
                    </a:cubicBezTo>
                    <a:cubicBezTo>
                      <a:pt x="101" y="225"/>
                      <a:pt x="103" y="228"/>
                      <a:pt x="105" y="229"/>
                    </a:cubicBezTo>
                    <a:cubicBezTo>
                      <a:pt x="110" y="231"/>
                      <a:pt x="114" y="237"/>
                      <a:pt x="114" y="237"/>
                    </a:cubicBezTo>
                    <a:cubicBezTo>
                      <a:pt x="114" y="237"/>
                      <a:pt x="119" y="262"/>
                      <a:pt x="113" y="264"/>
                    </a:cubicBezTo>
                    <a:cubicBezTo>
                      <a:pt x="107" y="266"/>
                      <a:pt x="105" y="253"/>
                      <a:pt x="105" y="253"/>
                    </a:cubicBezTo>
                    <a:cubicBezTo>
                      <a:pt x="105" y="253"/>
                      <a:pt x="93" y="259"/>
                      <a:pt x="90" y="257"/>
                    </a:cubicBezTo>
                    <a:cubicBezTo>
                      <a:pt x="87" y="255"/>
                      <a:pt x="87" y="241"/>
                      <a:pt x="86" y="234"/>
                    </a:cubicBezTo>
                    <a:cubicBezTo>
                      <a:pt x="85" y="227"/>
                      <a:pt x="83" y="224"/>
                      <a:pt x="81" y="220"/>
                    </a:cubicBezTo>
                    <a:cubicBezTo>
                      <a:pt x="79" y="216"/>
                      <a:pt x="81" y="203"/>
                      <a:pt x="81" y="195"/>
                    </a:cubicBezTo>
                    <a:cubicBezTo>
                      <a:pt x="81" y="187"/>
                      <a:pt x="76" y="181"/>
                      <a:pt x="64" y="171"/>
                    </a:cubicBezTo>
                    <a:cubicBezTo>
                      <a:pt x="52" y="161"/>
                      <a:pt x="61" y="163"/>
                      <a:pt x="59" y="154"/>
                    </a:cubicBezTo>
                    <a:cubicBezTo>
                      <a:pt x="57" y="145"/>
                      <a:pt x="67" y="137"/>
                      <a:pt x="77" y="126"/>
                    </a:cubicBezTo>
                    <a:cubicBezTo>
                      <a:pt x="87" y="115"/>
                      <a:pt x="83" y="113"/>
                      <a:pt x="84" y="108"/>
                    </a:cubicBezTo>
                    <a:cubicBezTo>
                      <a:pt x="85" y="103"/>
                      <a:pt x="81" y="98"/>
                      <a:pt x="81" y="90"/>
                    </a:cubicBezTo>
                    <a:cubicBezTo>
                      <a:pt x="81" y="82"/>
                      <a:pt x="79" y="67"/>
                      <a:pt x="78" y="51"/>
                    </a:cubicBezTo>
                    <a:cubicBezTo>
                      <a:pt x="77" y="35"/>
                      <a:pt x="75" y="44"/>
                      <a:pt x="64" y="37"/>
                    </a:cubicBezTo>
                    <a:cubicBezTo>
                      <a:pt x="53" y="30"/>
                      <a:pt x="61" y="21"/>
                      <a:pt x="60" y="10"/>
                    </a:cubicBezTo>
                    <a:cubicBezTo>
                      <a:pt x="41" y="10"/>
                      <a:pt x="41" y="10"/>
                      <a:pt x="41" y="10"/>
                    </a:cubicBezTo>
                    <a:cubicBezTo>
                      <a:pt x="35" y="0"/>
                      <a:pt x="35" y="0"/>
                      <a:pt x="35" y="0"/>
                    </a:cubicBezTo>
                    <a:cubicBezTo>
                      <a:pt x="20" y="1"/>
                      <a:pt x="20" y="1"/>
                      <a:pt x="20" y="1"/>
                    </a:cubicBezTo>
                    <a:cubicBezTo>
                      <a:pt x="20" y="9"/>
                      <a:pt x="20" y="9"/>
                      <a:pt x="20" y="9"/>
                    </a:cubicBezTo>
                    <a:cubicBezTo>
                      <a:pt x="20" y="9"/>
                      <a:pt x="34" y="9"/>
                      <a:pt x="35" y="16"/>
                    </a:cubicBezTo>
                    <a:cubicBezTo>
                      <a:pt x="36" y="23"/>
                      <a:pt x="34" y="42"/>
                      <a:pt x="37" y="42"/>
                    </a:cubicBezTo>
                    <a:cubicBezTo>
                      <a:pt x="40" y="42"/>
                      <a:pt x="46" y="41"/>
                      <a:pt x="46" y="41"/>
                    </a:cubicBezTo>
                    <a:cubicBezTo>
                      <a:pt x="46" y="54"/>
                      <a:pt x="46" y="54"/>
                      <a:pt x="46" y="54"/>
                    </a:cubicBezTo>
                    <a:cubicBezTo>
                      <a:pt x="46" y="54"/>
                      <a:pt x="58" y="57"/>
                      <a:pt x="52" y="64"/>
                    </a:cubicBezTo>
                    <a:cubicBezTo>
                      <a:pt x="46" y="71"/>
                      <a:pt x="30" y="75"/>
                      <a:pt x="30" y="75"/>
                    </a:cubicBezTo>
                    <a:cubicBezTo>
                      <a:pt x="30" y="86"/>
                      <a:pt x="30" y="86"/>
                      <a:pt x="30" y="86"/>
                    </a:cubicBezTo>
                    <a:cubicBezTo>
                      <a:pt x="37" y="92"/>
                      <a:pt x="37" y="92"/>
                      <a:pt x="37" y="92"/>
                    </a:cubicBezTo>
                    <a:cubicBezTo>
                      <a:pt x="33" y="105"/>
                      <a:pt x="33" y="105"/>
                      <a:pt x="33" y="105"/>
                    </a:cubicBezTo>
                    <a:cubicBezTo>
                      <a:pt x="34" y="153"/>
                      <a:pt x="34" y="153"/>
                      <a:pt x="34" y="153"/>
                    </a:cubicBezTo>
                    <a:cubicBezTo>
                      <a:pt x="34" y="153"/>
                      <a:pt x="45" y="150"/>
                      <a:pt x="42" y="157"/>
                    </a:cubicBezTo>
                    <a:cubicBezTo>
                      <a:pt x="39" y="164"/>
                      <a:pt x="14" y="175"/>
                      <a:pt x="14" y="175"/>
                    </a:cubicBezTo>
                    <a:cubicBezTo>
                      <a:pt x="16" y="200"/>
                      <a:pt x="16" y="200"/>
                      <a:pt x="16" y="200"/>
                    </a:cubicBezTo>
                    <a:cubicBezTo>
                      <a:pt x="16" y="200"/>
                      <a:pt x="0" y="223"/>
                      <a:pt x="1" y="226"/>
                    </a:cubicBezTo>
                    <a:cubicBezTo>
                      <a:pt x="2" y="229"/>
                      <a:pt x="23" y="245"/>
                      <a:pt x="23" y="245"/>
                    </a:cubicBezTo>
                    <a:cubicBezTo>
                      <a:pt x="44" y="277"/>
                      <a:pt x="44" y="277"/>
                      <a:pt x="44" y="277"/>
                    </a:cubicBezTo>
                    <a:cubicBezTo>
                      <a:pt x="64" y="274"/>
                      <a:pt x="64" y="274"/>
                      <a:pt x="64" y="274"/>
                    </a:cubicBezTo>
                    <a:cubicBezTo>
                      <a:pt x="64" y="274"/>
                      <a:pt x="74" y="267"/>
                      <a:pt x="80" y="270"/>
                    </a:cubicBezTo>
                    <a:cubicBezTo>
                      <a:pt x="80" y="270"/>
                      <a:pt x="84" y="281"/>
                      <a:pt x="83" y="290"/>
                    </a:cubicBezTo>
                    <a:cubicBezTo>
                      <a:pt x="82" y="299"/>
                      <a:pt x="88" y="298"/>
                      <a:pt x="88" y="298"/>
                    </a:cubicBezTo>
                    <a:cubicBezTo>
                      <a:pt x="85" y="319"/>
                      <a:pt x="85" y="319"/>
                      <a:pt x="85" y="319"/>
                    </a:cubicBezTo>
                    <a:cubicBezTo>
                      <a:pt x="75" y="322"/>
                      <a:pt x="75" y="322"/>
                      <a:pt x="75" y="322"/>
                    </a:cubicBezTo>
                    <a:cubicBezTo>
                      <a:pt x="83" y="335"/>
                      <a:pt x="83" y="335"/>
                      <a:pt x="83" y="335"/>
                    </a:cubicBezTo>
                    <a:cubicBezTo>
                      <a:pt x="83" y="335"/>
                      <a:pt x="68" y="347"/>
                      <a:pt x="70" y="350"/>
                    </a:cubicBezTo>
                    <a:cubicBezTo>
                      <a:pt x="72" y="353"/>
                      <a:pt x="77" y="353"/>
                      <a:pt x="77" y="353"/>
                    </a:cubicBezTo>
                    <a:cubicBezTo>
                      <a:pt x="77" y="370"/>
                      <a:pt x="77" y="370"/>
                      <a:pt x="77" y="370"/>
                    </a:cubicBezTo>
                    <a:cubicBezTo>
                      <a:pt x="77" y="370"/>
                      <a:pt x="108" y="390"/>
                      <a:pt x="109" y="396"/>
                    </a:cubicBezTo>
                    <a:cubicBezTo>
                      <a:pt x="110" y="402"/>
                      <a:pt x="96" y="412"/>
                      <a:pt x="107" y="414"/>
                    </a:cubicBezTo>
                    <a:cubicBezTo>
                      <a:pt x="118" y="416"/>
                      <a:pt x="125" y="399"/>
                      <a:pt x="121" y="389"/>
                    </a:cubicBezTo>
                    <a:cubicBezTo>
                      <a:pt x="117" y="379"/>
                      <a:pt x="107" y="391"/>
                      <a:pt x="113" y="373"/>
                    </a:cubicBezTo>
                    <a:cubicBezTo>
                      <a:pt x="119" y="355"/>
                      <a:pt x="137" y="363"/>
                      <a:pt x="143" y="356"/>
                    </a:cubicBezTo>
                    <a:cubicBezTo>
                      <a:pt x="149" y="349"/>
                      <a:pt x="145" y="314"/>
                      <a:pt x="145" y="314"/>
                    </a:cubicBezTo>
                    <a:cubicBezTo>
                      <a:pt x="145" y="314"/>
                      <a:pt x="162" y="296"/>
                      <a:pt x="156" y="287"/>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04" name="Zambia"/>
              <p:cNvSpPr>
                <a:spLocks/>
              </p:cNvSpPr>
              <p:nvPr/>
            </p:nvSpPr>
            <p:spPr bwMode="gray">
              <a:xfrm>
                <a:off x="6194157" y="4327910"/>
                <a:ext cx="314380" cy="299899"/>
              </a:xfrm>
              <a:custGeom>
                <a:avLst/>
                <a:gdLst>
                  <a:gd name="T0" fmla="*/ 551 w 563"/>
                  <a:gd name="T1" fmla="*/ 109 h 536"/>
                  <a:gd name="T2" fmla="*/ 540 w 563"/>
                  <a:gd name="T3" fmla="*/ 84 h 536"/>
                  <a:gd name="T4" fmla="*/ 525 w 563"/>
                  <a:gd name="T5" fmla="*/ 69 h 536"/>
                  <a:gd name="T6" fmla="*/ 502 w 563"/>
                  <a:gd name="T7" fmla="*/ 60 h 536"/>
                  <a:gd name="T8" fmla="*/ 485 w 563"/>
                  <a:gd name="T9" fmla="*/ 51 h 536"/>
                  <a:gd name="T10" fmla="*/ 461 w 563"/>
                  <a:gd name="T11" fmla="*/ 38 h 536"/>
                  <a:gd name="T12" fmla="*/ 436 w 563"/>
                  <a:gd name="T13" fmla="*/ 26 h 536"/>
                  <a:gd name="T14" fmla="*/ 419 w 563"/>
                  <a:gd name="T15" fmla="*/ 25 h 536"/>
                  <a:gd name="T16" fmla="*/ 402 w 563"/>
                  <a:gd name="T17" fmla="*/ 0 h 536"/>
                  <a:gd name="T18" fmla="*/ 333 w 563"/>
                  <a:gd name="T19" fmla="*/ 15 h 536"/>
                  <a:gd name="T20" fmla="*/ 306 w 563"/>
                  <a:gd name="T21" fmla="*/ 57 h 536"/>
                  <a:gd name="T22" fmla="*/ 320 w 563"/>
                  <a:gd name="T23" fmla="*/ 87 h 536"/>
                  <a:gd name="T24" fmla="*/ 304 w 563"/>
                  <a:gd name="T25" fmla="*/ 189 h 536"/>
                  <a:gd name="T26" fmla="*/ 351 w 563"/>
                  <a:gd name="T27" fmla="*/ 230 h 536"/>
                  <a:gd name="T28" fmla="*/ 364 w 563"/>
                  <a:gd name="T29" fmla="*/ 214 h 536"/>
                  <a:gd name="T30" fmla="*/ 367 w 563"/>
                  <a:gd name="T31" fmla="*/ 282 h 536"/>
                  <a:gd name="T32" fmla="*/ 344 w 563"/>
                  <a:gd name="T33" fmla="*/ 281 h 536"/>
                  <a:gd name="T34" fmla="*/ 324 w 563"/>
                  <a:gd name="T35" fmla="*/ 251 h 536"/>
                  <a:gd name="T36" fmla="*/ 305 w 563"/>
                  <a:gd name="T37" fmla="*/ 228 h 536"/>
                  <a:gd name="T38" fmla="*/ 282 w 563"/>
                  <a:gd name="T39" fmla="*/ 216 h 536"/>
                  <a:gd name="T40" fmla="*/ 267 w 563"/>
                  <a:gd name="T41" fmla="*/ 203 h 536"/>
                  <a:gd name="T42" fmla="*/ 246 w 563"/>
                  <a:gd name="T43" fmla="*/ 179 h 536"/>
                  <a:gd name="T44" fmla="*/ 165 w 563"/>
                  <a:gd name="T45" fmla="*/ 188 h 536"/>
                  <a:gd name="T46" fmla="*/ 128 w 563"/>
                  <a:gd name="T47" fmla="*/ 168 h 536"/>
                  <a:gd name="T48" fmla="*/ 117 w 563"/>
                  <a:gd name="T49" fmla="*/ 151 h 536"/>
                  <a:gd name="T50" fmla="*/ 101 w 563"/>
                  <a:gd name="T51" fmla="*/ 144 h 536"/>
                  <a:gd name="T52" fmla="*/ 107 w 563"/>
                  <a:gd name="T53" fmla="*/ 178 h 536"/>
                  <a:gd name="T54" fmla="*/ 98 w 563"/>
                  <a:gd name="T55" fmla="*/ 218 h 536"/>
                  <a:gd name="T56" fmla="*/ 93 w 563"/>
                  <a:gd name="T57" fmla="*/ 232 h 536"/>
                  <a:gd name="T58" fmla="*/ 84 w 563"/>
                  <a:gd name="T59" fmla="*/ 262 h 536"/>
                  <a:gd name="T60" fmla="*/ 0 w 563"/>
                  <a:gd name="T61" fmla="*/ 427 h 536"/>
                  <a:gd name="T62" fmla="*/ 6 w 563"/>
                  <a:gd name="T63" fmla="*/ 449 h 536"/>
                  <a:gd name="T64" fmla="*/ 79 w 563"/>
                  <a:gd name="T65" fmla="*/ 511 h 536"/>
                  <a:gd name="T66" fmla="*/ 108 w 563"/>
                  <a:gd name="T67" fmla="*/ 498 h 536"/>
                  <a:gd name="T68" fmla="*/ 138 w 563"/>
                  <a:gd name="T69" fmla="*/ 504 h 536"/>
                  <a:gd name="T70" fmla="*/ 177 w 563"/>
                  <a:gd name="T71" fmla="*/ 517 h 536"/>
                  <a:gd name="T72" fmla="*/ 202 w 563"/>
                  <a:gd name="T73" fmla="*/ 521 h 536"/>
                  <a:gd name="T74" fmla="*/ 267 w 563"/>
                  <a:gd name="T75" fmla="*/ 491 h 536"/>
                  <a:gd name="T76" fmla="*/ 323 w 563"/>
                  <a:gd name="T77" fmla="*/ 449 h 536"/>
                  <a:gd name="T78" fmla="*/ 356 w 563"/>
                  <a:gd name="T79" fmla="*/ 405 h 536"/>
                  <a:gd name="T80" fmla="*/ 395 w 563"/>
                  <a:gd name="T81" fmla="*/ 385 h 536"/>
                  <a:gd name="T82" fmla="*/ 411 w 563"/>
                  <a:gd name="T83" fmla="*/ 362 h 536"/>
                  <a:gd name="T84" fmla="*/ 475 w 563"/>
                  <a:gd name="T85" fmla="*/ 338 h 536"/>
                  <a:gd name="T86" fmla="*/ 506 w 563"/>
                  <a:gd name="T87" fmla="*/ 294 h 536"/>
                  <a:gd name="T88" fmla="*/ 519 w 563"/>
                  <a:gd name="T89" fmla="*/ 243 h 536"/>
                  <a:gd name="T90" fmla="*/ 539 w 563"/>
                  <a:gd name="T91" fmla="*/ 221 h 536"/>
                  <a:gd name="T92" fmla="*/ 542 w 563"/>
                  <a:gd name="T93" fmla="*/ 160 h 536"/>
                  <a:gd name="T94" fmla="*/ 535 w 563"/>
                  <a:gd name="T95" fmla="*/ 143 h 536"/>
                  <a:gd name="T96" fmla="*/ 551 w 563"/>
                  <a:gd name="T97" fmla="*/ 122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3" h="536">
                    <a:moveTo>
                      <a:pt x="551" y="122"/>
                    </a:moveTo>
                    <a:cubicBezTo>
                      <a:pt x="551" y="109"/>
                      <a:pt x="551" y="109"/>
                      <a:pt x="551" y="109"/>
                    </a:cubicBezTo>
                    <a:cubicBezTo>
                      <a:pt x="551" y="109"/>
                      <a:pt x="545" y="110"/>
                      <a:pt x="542" y="110"/>
                    </a:cubicBezTo>
                    <a:cubicBezTo>
                      <a:pt x="539" y="110"/>
                      <a:pt x="541" y="91"/>
                      <a:pt x="540" y="84"/>
                    </a:cubicBezTo>
                    <a:cubicBezTo>
                      <a:pt x="539" y="77"/>
                      <a:pt x="525" y="77"/>
                      <a:pt x="525" y="77"/>
                    </a:cubicBezTo>
                    <a:cubicBezTo>
                      <a:pt x="525" y="69"/>
                      <a:pt x="525" y="69"/>
                      <a:pt x="525" y="69"/>
                    </a:cubicBezTo>
                    <a:cubicBezTo>
                      <a:pt x="514" y="59"/>
                      <a:pt x="514" y="59"/>
                      <a:pt x="514" y="59"/>
                    </a:cubicBezTo>
                    <a:cubicBezTo>
                      <a:pt x="502" y="60"/>
                      <a:pt x="502" y="60"/>
                      <a:pt x="502" y="60"/>
                    </a:cubicBezTo>
                    <a:cubicBezTo>
                      <a:pt x="500" y="49"/>
                      <a:pt x="500" y="49"/>
                      <a:pt x="500" y="49"/>
                    </a:cubicBezTo>
                    <a:cubicBezTo>
                      <a:pt x="500" y="49"/>
                      <a:pt x="490" y="55"/>
                      <a:pt x="485" y="51"/>
                    </a:cubicBezTo>
                    <a:cubicBezTo>
                      <a:pt x="480" y="47"/>
                      <a:pt x="473" y="38"/>
                      <a:pt x="473" y="38"/>
                    </a:cubicBezTo>
                    <a:cubicBezTo>
                      <a:pt x="473" y="38"/>
                      <a:pt x="464" y="41"/>
                      <a:pt x="461" y="38"/>
                    </a:cubicBezTo>
                    <a:cubicBezTo>
                      <a:pt x="458" y="35"/>
                      <a:pt x="456" y="23"/>
                      <a:pt x="456" y="23"/>
                    </a:cubicBezTo>
                    <a:cubicBezTo>
                      <a:pt x="456" y="23"/>
                      <a:pt x="444" y="27"/>
                      <a:pt x="436" y="26"/>
                    </a:cubicBezTo>
                    <a:cubicBezTo>
                      <a:pt x="434" y="31"/>
                      <a:pt x="431" y="36"/>
                      <a:pt x="428" y="38"/>
                    </a:cubicBezTo>
                    <a:cubicBezTo>
                      <a:pt x="420" y="42"/>
                      <a:pt x="419" y="25"/>
                      <a:pt x="419" y="25"/>
                    </a:cubicBezTo>
                    <a:cubicBezTo>
                      <a:pt x="419" y="25"/>
                      <a:pt x="411" y="20"/>
                      <a:pt x="400" y="16"/>
                    </a:cubicBezTo>
                    <a:cubicBezTo>
                      <a:pt x="393" y="13"/>
                      <a:pt x="398" y="6"/>
                      <a:pt x="402" y="0"/>
                    </a:cubicBezTo>
                    <a:cubicBezTo>
                      <a:pt x="394" y="4"/>
                      <a:pt x="387" y="6"/>
                      <a:pt x="383" y="7"/>
                    </a:cubicBezTo>
                    <a:cubicBezTo>
                      <a:pt x="370" y="10"/>
                      <a:pt x="333" y="15"/>
                      <a:pt x="333" y="15"/>
                    </a:cubicBezTo>
                    <a:cubicBezTo>
                      <a:pt x="333" y="15"/>
                      <a:pt x="333" y="28"/>
                      <a:pt x="333" y="35"/>
                    </a:cubicBezTo>
                    <a:cubicBezTo>
                      <a:pt x="333" y="42"/>
                      <a:pt x="306" y="57"/>
                      <a:pt x="306" y="57"/>
                    </a:cubicBezTo>
                    <a:cubicBezTo>
                      <a:pt x="306" y="57"/>
                      <a:pt x="312" y="64"/>
                      <a:pt x="315" y="66"/>
                    </a:cubicBezTo>
                    <a:cubicBezTo>
                      <a:pt x="318" y="68"/>
                      <a:pt x="320" y="87"/>
                      <a:pt x="320" y="87"/>
                    </a:cubicBezTo>
                    <a:cubicBezTo>
                      <a:pt x="320" y="87"/>
                      <a:pt x="324" y="121"/>
                      <a:pt x="324" y="135"/>
                    </a:cubicBezTo>
                    <a:cubicBezTo>
                      <a:pt x="324" y="149"/>
                      <a:pt x="302" y="171"/>
                      <a:pt x="304" y="189"/>
                    </a:cubicBezTo>
                    <a:cubicBezTo>
                      <a:pt x="306" y="207"/>
                      <a:pt x="317" y="202"/>
                      <a:pt x="323" y="209"/>
                    </a:cubicBezTo>
                    <a:cubicBezTo>
                      <a:pt x="329" y="216"/>
                      <a:pt x="341" y="230"/>
                      <a:pt x="351" y="230"/>
                    </a:cubicBezTo>
                    <a:cubicBezTo>
                      <a:pt x="361" y="230"/>
                      <a:pt x="358" y="217"/>
                      <a:pt x="358" y="217"/>
                    </a:cubicBezTo>
                    <a:cubicBezTo>
                      <a:pt x="364" y="214"/>
                      <a:pt x="364" y="214"/>
                      <a:pt x="364" y="214"/>
                    </a:cubicBezTo>
                    <a:cubicBezTo>
                      <a:pt x="372" y="214"/>
                      <a:pt x="372" y="214"/>
                      <a:pt x="372" y="214"/>
                    </a:cubicBezTo>
                    <a:cubicBezTo>
                      <a:pt x="372" y="214"/>
                      <a:pt x="373" y="279"/>
                      <a:pt x="367" y="282"/>
                    </a:cubicBezTo>
                    <a:cubicBezTo>
                      <a:pt x="361" y="285"/>
                      <a:pt x="359" y="271"/>
                      <a:pt x="359" y="271"/>
                    </a:cubicBezTo>
                    <a:cubicBezTo>
                      <a:pt x="344" y="281"/>
                      <a:pt x="344" y="281"/>
                      <a:pt x="344" y="281"/>
                    </a:cubicBezTo>
                    <a:cubicBezTo>
                      <a:pt x="332" y="281"/>
                      <a:pt x="332" y="281"/>
                      <a:pt x="332" y="281"/>
                    </a:cubicBezTo>
                    <a:cubicBezTo>
                      <a:pt x="332" y="281"/>
                      <a:pt x="329" y="258"/>
                      <a:pt x="324" y="251"/>
                    </a:cubicBezTo>
                    <a:cubicBezTo>
                      <a:pt x="319" y="244"/>
                      <a:pt x="313" y="247"/>
                      <a:pt x="313" y="247"/>
                    </a:cubicBezTo>
                    <a:cubicBezTo>
                      <a:pt x="313" y="247"/>
                      <a:pt x="311" y="236"/>
                      <a:pt x="305" y="228"/>
                    </a:cubicBezTo>
                    <a:cubicBezTo>
                      <a:pt x="299" y="220"/>
                      <a:pt x="294" y="228"/>
                      <a:pt x="290" y="228"/>
                    </a:cubicBezTo>
                    <a:cubicBezTo>
                      <a:pt x="286" y="228"/>
                      <a:pt x="287" y="220"/>
                      <a:pt x="282" y="216"/>
                    </a:cubicBezTo>
                    <a:cubicBezTo>
                      <a:pt x="277" y="212"/>
                      <a:pt x="275" y="218"/>
                      <a:pt x="267" y="217"/>
                    </a:cubicBezTo>
                    <a:cubicBezTo>
                      <a:pt x="259" y="216"/>
                      <a:pt x="267" y="207"/>
                      <a:pt x="267" y="203"/>
                    </a:cubicBezTo>
                    <a:cubicBezTo>
                      <a:pt x="267" y="199"/>
                      <a:pt x="257" y="199"/>
                      <a:pt x="253" y="194"/>
                    </a:cubicBezTo>
                    <a:cubicBezTo>
                      <a:pt x="249" y="189"/>
                      <a:pt x="258" y="184"/>
                      <a:pt x="246" y="179"/>
                    </a:cubicBezTo>
                    <a:cubicBezTo>
                      <a:pt x="234" y="174"/>
                      <a:pt x="237" y="200"/>
                      <a:pt x="232" y="204"/>
                    </a:cubicBezTo>
                    <a:cubicBezTo>
                      <a:pt x="227" y="208"/>
                      <a:pt x="175" y="195"/>
                      <a:pt x="165" y="188"/>
                    </a:cubicBezTo>
                    <a:cubicBezTo>
                      <a:pt x="155" y="181"/>
                      <a:pt x="159" y="162"/>
                      <a:pt x="159" y="162"/>
                    </a:cubicBezTo>
                    <a:cubicBezTo>
                      <a:pt x="128" y="168"/>
                      <a:pt x="128" y="168"/>
                      <a:pt x="128" y="168"/>
                    </a:cubicBezTo>
                    <a:cubicBezTo>
                      <a:pt x="128" y="168"/>
                      <a:pt x="142" y="178"/>
                      <a:pt x="125" y="177"/>
                    </a:cubicBezTo>
                    <a:cubicBezTo>
                      <a:pt x="108" y="176"/>
                      <a:pt x="117" y="151"/>
                      <a:pt x="117" y="151"/>
                    </a:cubicBezTo>
                    <a:cubicBezTo>
                      <a:pt x="106" y="153"/>
                      <a:pt x="106" y="153"/>
                      <a:pt x="106" y="153"/>
                    </a:cubicBezTo>
                    <a:cubicBezTo>
                      <a:pt x="101" y="144"/>
                      <a:pt x="101" y="144"/>
                      <a:pt x="101" y="144"/>
                    </a:cubicBezTo>
                    <a:cubicBezTo>
                      <a:pt x="96" y="154"/>
                      <a:pt x="96" y="154"/>
                      <a:pt x="96" y="154"/>
                    </a:cubicBezTo>
                    <a:cubicBezTo>
                      <a:pt x="96" y="154"/>
                      <a:pt x="110" y="175"/>
                      <a:pt x="107" y="178"/>
                    </a:cubicBezTo>
                    <a:cubicBezTo>
                      <a:pt x="104" y="181"/>
                      <a:pt x="96" y="183"/>
                      <a:pt x="96" y="183"/>
                    </a:cubicBezTo>
                    <a:cubicBezTo>
                      <a:pt x="98" y="218"/>
                      <a:pt x="98" y="218"/>
                      <a:pt x="98" y="218"/>
                    </a:cubicBezTo>
                    <a:cubicBezTo>
                      <a:pt x="106" y="229"/>
                      <a:pt x="106" y="229"/>
                      <a:pt x="106" y="229"/>
                    </a:cubicBezTo>
                    <a:cubicBezTo>
                      <a:pt x="93" y="232"/>
                      <a:pt x="93" y="232"/>
                      <a:pt x="93" y="232"/>
                    </a:cubicBezTo>
                    <a:cubicBezTo>
                      <a:pt x="93" y="232"/>
                      <a:pt x="99" y="248"/>
                      <a:pt x="97" y="255"/>
                    </a:cubicBezTo>
                    <a:cubicBezTo>
                      <a:pt x="95" y="262"/>
                      <a:pt x="84" y="262"/>
                      <a:pt x="84" y="262"/>
                    </a:cubicBezTo>
                    <a:cubicBezTo>
                      <a:pt x="1" y="260"/>
                      <a:pt x="1" y="260"/>
                      <a:pt x="1" y="260"/>
                    </a:cubicBezTo>
                    <a:cubicBezTo>
                      <a:pt x="0" y="427"/>
                      <a:pt x="0" y="427"/>
                      <a:pt x="0" y="427"/>
                    </a:cubicBezTo>
                    <a:cubicBezTo>
                      <a:pt x="6" y="437"/>
                      <a:pt x="6" y="437"/>
                      <a:pt x="6" y="437"/>
                    </a:cubicBezTo>
                    <a:cubicBezTo>
                      <a:pt x="6" y="449"/>
                      <a:pt x="6" y="449"/>
                      <a:pt x="6" y="449"/>
                    </a:cubicBezTo>
                    <a:cubicBezTo>
                      <a:pt x="64" y="507"/>
                      <a:pt x="64" y="507"/>
                      <a:pt x="64" y="507"/>
                    </a:cubicBezTo>
                    <a:cubicBezTo>
                      <a:pt x="79" y="511"/>
                      <a:pt x="79" y="511"/>
                      <a:pt x="79" y="511"/>
                    </a:cubicBezTo>
                    <a:cubicBezTo>
                      <a:pt x="92" y="503"/>
                      <a:pt x="92" y="503"/>
                      <a:pt x="92" y="503"/>
                    </a:cubicBezTo>
                    <a:cubicBezTo>
                      <a:pt x="92" y="503"/>
                      <a:pt x="99" y="498"/>
                      <a:pt x="108" y="498"/>
                    </a:cubicBezTo>
                    <a:cubicBezTo>
                      <a:pt x="117" y="498"/>
                      <a:pt x="118" y="506"/>
                      <a:pt x="118" y="506"/>
                    </a:cubicBezTo>
                    <a:cubicBezTo>
                      <a:pt x="138" y="504"/>
                      <a:pt x="138" y="504"/>
                      <a:pt x="138" y="504"/>
                    </a:cubicBezTo>
                    <a:cubicBezTo>
                      <a:pt x="151" y="517"/>
                      <a:pt x="151" y="517"/>
                      <a:pt x="151" y="517"/>
                    </a:cubicBezTo>
                    <a:cubicBezTo>
                      <a:pt x="151" y="517"/>
                      <a:pt x="175" y="513"/>
                      <a:pt x="177" y="517"/>
                    </a:cubicBezTo>
                    <a:cubicBezTo>
                      <a:pt x="179" y="521"/>
                      <a:pt x="185" y="527"/>
                      <a:pt x="189" y="527"/>
                    </a:cubicBezTo>
                    <a:cubicBezTo>
                      <a:pt x="193" y="527"/>
                      <a:pt x="195" y="515"/>
                      <a:pt x="202" y="521"/>
                    </a:cubicBezTo>
                    <a:cubicBezTo>
                      <a:pt x="209" y="527"/>
                      <a:pt x="210" y="536"/>
                      <a:pt x="228" y="527"/>
                    </a:cubicBezTo>
                    <a:cubicBezTo>
                      <a:pt x="246" y="518"/>
                      <a:pt x="267" y="491"/>
                      <a:pt x="267" y="491"/>
                    </a:cubicBezTo>
                    <a:cubicBezTo>
                      <a:pt x="267" y="491"/>
                      <a:pt x="269" y="475"/>
                      <a:pt x="276" y="468"/>
                    </a:cubicBezTo>
                    <a:cubicBezTo>
                      <a:pt x="283" y="461"/>
                      <a:pt x="322" y="450"/>
                      <a:pt x="323" y="449"/>
                    </a:cubicBezTo>
                    <a:cubicBezTo>
                      <a:pt x="324" y="448"/>
                      <a:pt x="321" y="425"/>
                      <a:pt x="321" y="425"/>
                    </a:cubicBezTo>
                    <a:cubicBezTo>
                      <a:pt x="321" y="425"/>
                      <a:pt x="339" y="411"/>
                      <a:pt x="356" y="405"/>
                    </a:cubicBezTo>
                    <a:cubicBezTo>
                      <a:pt x="369" y="400"/>
                      <a:pt x="387" y="400"/>
                      <a:pt x="396" y="401"/>
                    </a:cubicBezTo>
                    <a:cubicBezTo>
                      <a:pt x="395" y="385"/>
                      <a:pt x="395" y="385"/>
                      <a:pt x="395" y="385"/>
                    </a:cubicBezTo>
                    <a:cubicBezTo>
                      <a:pt x="395" y="385"/>
                      <a:pt x="380" y="371"/>
                      <a:pt x="385" y="367"/>
                    </a:cubicBezTo>
                    <a:cubicBezTo>
                      <a:pt x="391" y="363"/>
                      <a:pt x="411" y="362"/>
                      <a:pt x="411" y="362"/>
                    </a:cubicBezTo>
                    <a:cubicBezTo>
                      <a:pt x="423" y="351"/>
                      <a:pt x="423" y="351"/>
                      <a:pt x="423" y="351"/>
                    </a:cubicBezTo>
                    <a:cubicBezTo>
                      <a:pt x="423" y="351"/>
                      <a:pt x="465" y="343"/>
                      <a:pt x="475" y="338"/>
                    </a:cubicBezTo>
                    <a:cubicBezTo>
                      <a:pt x="484" y="333"/>
                      <a:pt x="528" y="313"/>
                      <a:pt x="528" y="313"/>
                    </a:cubicBezTo>
                    <a:cubicBezTo>
                      <a:pt x="528" y="313"/>
                      <a:pt x="507" y="297"/>
                      <a:pt x="506" y="294"/>
                    </a:cubicBezTo>
                    <a:cubicBezTo>
                      <a:pt x="505" y="291"/>
                      <a:pt x="521" y="268"/>
                      <a:pt x="521" y="268"/>
                    </a:cubicBezTo>
                    <a:cubicBezTo>
                      <a:pt x="519" y="243"/>
                      <a:pt x="519" y="243"/>
                      <a:pt x="519" y="243"/>
                    </a:cubicBezTo>
                    <a:cubicBezTo>
                      <a:pt x="519" y="243"/>
                      <a:pt x="544" y="232"/>
                      <a:pt x="547" y="225"/>
                    </a:cubicBezTo>
                    <a:cubicBezTo>
                      <a:pt x="550" y="218"/>
                      <a:pt x="539" y="221"/>
                      <a:pt x="539" y="221"/>
                    </a:cubicBezTo>
                    <a:cubicBezTo>
                      <a:pt x="538" y="173"/>
                      <a:pt x="538" y="173"/>
                      <a:pt x="538" y="173"/>
                    </a:cubicBezTo>
                    <a:cubicBezTo>
                      <a:pt x="542" y="160"/>
                      <a:pt x="542" y="160"/>
                      <a:pt x="542" y="160"/>
                    </a:cubicBezTo>
                    <a:cubicBezTo>
                      <a:pt x="535" y="154"/>
                      <a:pt x="535" y="154"/>
                      <a:pt x="535" y="154"/>
                    </a:cubicBezTo>
                    <a:cubicBezTo>
                      <a:pt x="535" y="143"/>
                      <a:pt x="535" y="143"/>
                      <a:pt x="535" y="143"/>
                    </a:cubicBezTo>
                    <a:cubicBezTo>
                      <a:pt x="535" y="143"/>
                      <a:pt x="551" y="139"/>
                      <a:pt x="557" y="132"/>
                    </a:cubicBezTo>
                    <a:cubicBezTo>
                      <a:pt x="563" y="125"/>
                      <a:pt x="551" y="122"/>
                      <a:pt x="551" y="122"/>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05" name="DR Congo"/>
              <p:cNvSpPr>
                <a:spLocks/>
              </p:cNvSpPr>
              <p:nvPr/>
            </p:nvSpPr>
            <p:spPr bwMode="gray">
              <a:xfrm>
                <a:off x="5940113" y="3920109"/>
                <a:ext cx="504913" cy="568062"/>
              </a:xfrm>
              <a:custGeom>
                <a:avLst/>
                <a:gdLst>
                  <a:gd name="T0" fmla="*/ 838 w 902"/>
                  <a:gd name="T1" fmla="*/ 264 h 1016"/>
                  <a:gd name="T2" fmla="*/ 853 w 902"/>
                  <a:gd name="T3" fmla="*/ 230 h 1016"/>
                  <a:gd name="T4" fmla="*/ 890 w 902"/>
                  <a:gd name="T5" fmla="*/ 163 h 1016"/>
                  <a:gd name="T6" fmla="*/ 873 w 902"/>
                  <a:gd name="T7" fmla="*/ 127 h 1016"/>
                  <a:gd name="T8" fmla="*/ 869 w 902"/>
                  <a:gd name="T9" fmla="*/ 98 h 1016"/>
                  <a:gd name="T10" fmla="*/ 820 w 902"/>
                  <a:gd name="T11" fmla="*/ 39 h 1016"/>
                  <a:gd name="T12" fmla="*/ 765 w 902"/>
                  <a:gd name="T13" fmla="*/ 61 h 1016"/>
                  <a:gd name="T14" fmla="*/ 713 w 902"/>
                  <a:gd name="T15" fmla="*/ 13 h 1016"/>
                  <a:gd name="T16" fmla="*/ 659 w 902"/>
                  <a:gd name="T17" fmla="*/ 10 h 1016"/>
                  <a:gd name="T18" fmla="*/ 611 w 902"/>
                  <a:gd name="T19" fmla="*/ 23 h 1016"/>
                  <a:gd name="T20" fmla="*/ 560 w 902"/>
                  <a:gd name="T21" fmla="*/ 32 h 1016"/>
                  <a:gd name="T22" fmla="*/ 509 w 902"/>
                  <a:gd name="T23" fmla="*/ 30 h 1016"/>
                  <a:gd name="T24" fmla="*/ 462 w 902"/>
                  <a:gd name="T25" fmla="*/ 63 h 1016"/>
                  <a:gd name="T26" fmla="*/ 394 w 902"/>
                  <a:gd name="T27" fmla="*/ 53 h 1016"/>
                  <a:gd name="T28" fmla="*/ 346 w 902"/>
                  <a:gd name="T29" fmla="*/ 15 h 1016"/>
                  <a:gd name="T30" fmla="*/ 302 w 902"/>
                  <a:gd name="T31" fmla="*/ 72 h 1016"/>
                  <a:gd name="T32" fmla="*/ 301 w 902"/>
                  <a:gd name="T33" fmla="*/ 103 h 1016"/>
                  <a:gd name="T34" fmla="*/ 276 w 902"/>
                  <a:gd name="T35" fmla="*/ 217 h 1016"/>
                  <a:gd name="T36" fmla="*/ 262 w 902"/>
                  <a:gd name="T37" fmla="*/ 289 h 1016"/>
                  <a:gd name="T38" fmla="*/ 213 w 902"/>
                  <a:gd name="T39" fmla="*/ 359 h 1016"/>
                  <a:gd name="T40" fmla="*/ 187 w 902"/>
                  <a:gd name="T41" fmla="*/ 477 h 1016"/>
                  <a:gd name="T42" fmla="*/ 129 w 902"/>
                  <a:gd name="T43" fmla="*/ 540 h 1016"/>
                  <a:gd name="T44" fmla="*/ 83 w 902"/>
                  <a:gd name="T45" fmla="*/ 533 h 1016"/>
                  <a:gd name="T46" fmla="*/ 43 w 902"/>
                  <a:gd name="T47" fmla="*/ 537 h 1016"/>
                  <a:gd name="T48" fmla="*/ 9 w 902"/>
                  <a:gd name="T49" fmla="*/ 565 h 1016"/>
                  <a:gd name="T50" fmla="*/ 12 w 902"/>
                  <a:gd name="T51" fmla="*/ 617 h 1016"/>
                  <a:gd name="T52" fmla="*/ 57 w 902"/>
                  <a:gd name="T53" fmla="*/ 607 h 1016"/>
                  <a:gd name="T54" fmla="*/ 98 w 902"/>
                  <a:gd name="T55" fmla="*/ 611 h 1016"/>
                  <a:gd name="T56" fmla="*/ 153 w 902"/>
                  <a:gd name="T57" fmla="*/ 609 h 1016"/>
                  <a:gd name="T58" fmla="*/ 200 w 902"/>
                  <a:gd name="T59" fmla="*/ 608 h 1016"/>
                  <a:gd name="T60" fmla="*/ 223 w 902"/>
                  <a:gd name="T61" fmla="*/ 664 h 1016"/>
                  <a:gd name="T62" fmla="*/ 240 w 902"/>
                  <a:gd name="T63" fmla="*/ 709 h 1016"/>
                  <a:gd name="T64" fmla="*/ 270 w 902"/>
                  <a:gd name="T65" fmla="*/ 726 h 1016"/>
                  <a:gd name="T66" fmla="*/ 296 w 902"/>
                  <a:gd name="T67" fmla="*/ 724 h 1016"/>
                  <a:gd name="T68" fmla="*/ 337 w 902"/>
                  <a:gd name="T69" fmla="*/ 720 h 1016"/>
                  <a:gd name="T70" fmla="*/ 343 w 902"/>
                  <a:gd name="T71" fmla="*/ 672 h 1016"/>
                  <a:gd name="T72" fmla="*/ 391 w 902"/>
                  <a:gd name="T73" fmla="*/ 678 h 1016"/>
                  <a:gd name="T74" fmla="*/ 452 w 902"/>
                  <a:gd name="T75" fmla="*/ 703 h 1016"/>
                  <a:gd name="T76" fmla="*/ 461 w 902"/>
                  <a:gd name="T77" fmla="*/ 747 h 1016"/>
                  <a:gd name="T78" fmla="*/ 451 w 902"/>
                  <a:gd name="T79" fmla="*/ 799 h 1016"/>
                  <a:gd name="T80" fmla="*/ 471 w 902"/>
                  <a:gd name="T81" fmla="*/ 869 h 1016"/>
                  <a:gd name="T82" fmla="*/ 485 w 902"/>
                  <a:gd name="T83" fmla="*/ 886 h 1016"/>
                  <a:gd name="T84" fmla="*/ 526 w 902"/>
                  <a:gd name="T85" fmla="*/ 880 h 1016"/>
                  <a:gd name="T86" fmla="*/ 556 w 902"/>
                  <a:gd name="T87" fmla="*/ 875 h 1016"/>
                  <a:gd name="T88" fmla="*/ 580 w 902"/>
                  <a:gd name="T89" fmla="*/ 908 h 1016"/>
                  <a:gd name="T90" fmla="*/ 620 w 902"/>
                  <a:gd name="T91" fmla="*/ 919 h 1016"/>
                  <a:gd name="T92" fmla="*/ 708 w 902"/>
                  <a:gd name="T93" fmla="*/ 925 h 1016"/>
                  <a:gd name="T94" fmla="*/ 737 w 902"/>
                  <a:gd name="T95" fmla="*/ 947 h 1016"/>
                  <a:gd name="T96" fmla="*/ 768 w 902"/>
                  <a:gd name="T97" fmla="*/ 978 h 1016"/>
                  <a:gd name="T98" fmla="*/ 799 w 902"/>
                  <a:gd name="T99" fmla="*/ 1012 h 1016"/>
                  <a:gd name="T100" fmla="*/ 827 w 902"/>
                  <a:gd name="T101" fmla="*/ 945 h 1016"/>
                  <a:gd name="T102" fmla="*/ 806 w 902"/>
                  <a:gd name="T103" fmla="*/ 961 h 1016"/>
                  <a:gd name="T104" fmla="*/ 779 w 902"/>
                  <a:gd name="T105" fmla="*/ 866 h 1016"/>
                  <a:gd name="T106" fmla="*/ 761 w 902"/>
                  <a:gd name="T107" fmla="*/ 788 h 1016"/>
                  <a:gd name="T108" fmla="*/ 838 w 902"/>
                  <a:gd name="T109" fmla="*/ 738 h 1016"/>
                  <a:gd name="T110" fmla="*/ 850 w 902"/>
                  <a:gd name="T111" fmla="*/ 710 h 1016"/>
                  <a:gd name="T112" fmla="*/ 828 w 902"/>
                  <a:gd name="T113" fmla="*/ 658 h 1016"/>
                  <a:gd name="T114" fmla="*/ 810 w 902"/>
                  <a:gd name="T115" fmla="*/ 589 h 1016"/>
                  <a:gd name="T116" fmla="*/ 802 w 902"/>
                  <a:gd name="T117" fmla="*/ 502 h 1016"/>
                  <a:gd name="T118" fmla="*/ 816 w 902"/>
                  <a:gd name="T119" fmla="*/ 471 h 1016"/>
                  <a:gd name="T120" fmla="*/ 795 w 902"/>
                  <a:gd name="T121" fmla="*/ 434 h 1016"/>
                  <a:gd name="T122" fmla="*/ 799 w 902"/>
                  <a:gd name="T123" fmla="*/ 384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1016">
                    <a:moveTo>
                      <a:pt x="828" y="315"/>
                    </a:moveTo>
                    <a:cubicBezTo>
                      <a:pt x="828" y="295"/>
                      <a:pt x="828" y="295"/>
                      <a:pt x="828" y="295"/>
                    </a:cubicBezTo>
                    <a:cubicBezTo>
                      <a:pt x="838" y="264"/>
                      <a:pt x="838" y="264"/>
                      <a:pt x="838" y="264"/>
                    </a:cubicBezTo>
                    <a:cubicBezTo>
                      <a:pt x="840" y="247"/>
                      <a:pt x="840" y="247"/>
                      <a:pt x="840" y="247"/>
                    </a:cubicBezTo>
                    <a:cubicBezTo>
                      <a:pt x="853" y="239"/>
                      <a:pt x="853" y="239"/>
                      <a:pt x="853" y="239"/>
                    </a:cubicBezTo>
                    <a:cubicBezTo>
                      <a:pt x="853" y="230"/>
                      <a:pt x="853" y="230"/>
                      <a:pt x="853" y="230"/>
                    </a:cubicBezTo>
                    <a:cubicBezTo>
                      <a:pt x="869" y="222"/>
                      <a:pt x="869" y="222"/>
                      <a:pt x="869" y="222"/>
                    </a:cubicBezTo>
                    <a:cubicBezTo>
                      <a:pt x="869" y="222"/>
                      <a:pt x="902" y="182"/>
                      <a:pt x="902" y="174"/>
                    </a:cubicBezTo>
                    <a:cubicBezTo>
                      <a:pt x="902" y="166"/>
                      <a:pt x="890" y="163"/>
                      <a:pt x="890" y="163"/>
                    </a:cubicBezTo>
                    <a:cubicBezTo>
                      <a:pt x="890" y="163"/>
                      <a:pt x="879" y="164"/>
                      <a:pt x="876" y="158"/>
                    </a:cubicBezTo>
                    <a:cubicBezTo>
                      <a:pt x="873" y="153"/>
                      <a:pt x="882" y="142"/>
                      <a:pt x="883" y="137"/>
                    </a:cubicBezTo>
                    <a:cubicBezTo>
                      <a:pt x="884" y="131"/>
                      <a:pt x="873" y="127"/>
                      <a:pt x="873" y="127"/>
                    </a:cubicBezTo>
                    <a:cubicBezTo>
                      <a:pt x="886" y="113"/>
                      <a:pt x="886" y="113"/>
                      <a:pt x="886" y="113"/>
                    </a:cubicBezTo>
                    <a:cubicBezTo>
                      <a:pt x="880" y="100"/>
                      <a:pt x="880" y="100"/>
                      <a:pt x="880" y="100"/>
                    </a:cubicBezTo>
                    <a:cubicBezTo>
                      <a:pt x="869" y="98"/>
                      <a:pt x="869" y="98"/>
                      <a:pt x="869" y="98"/>
                    </a:cubicBezTo>
                    <a:cubicBezTo>
                      <a:pt x="866" y="84"/>
                      <a:pt x="866" y="84"/>
                      <a:pt x="866" y="84"/>
                    </a:cubicBezTo>
                    <a:cubicBezTo>
                      <a:pt x="866" y="84"/>
                      <a:pt x="847" y="80"/>
                      <a:pt x="839" y="68"/>
                    </a:cubicBezTo>
                    <a:cubicBezTo>
                      <a:pt x="831" y="56"/>
                      <a:pt x="827" y="39"/>
                      <a:pt x="820" y="39"/>
                    </a:cubicBezTo>
                    <a:cubicBezTo>
                      <a:pt x="813" y="39"/>
                      <a:pt x="814" y="57"/>
                      <a:pt x="803" y="57"/>
                    </a:cubicBezTo>
                    <a:cubicBezTo>
                      <a:pt x="792" y="57"/>
                      <a:pt x="791" y="45"/>
                      <a:pt x="782" y="45"/>
                    </a:cubicBezTo>
                    <a:cubicBezTo>
                      <a:pt x="773" y="45"/>
                      <a:pt x="765" y="61"/>
                      <a:pt x="765" y="61"/>
                    </a:cubicBezTo>
                    <a:cubicBezTo>
                      <a:pt x="734" y="46"/>
                      <a:pt x="734" y="46"/>
                      <a:pt x="734" y="46"/>
                    </a:cubicBezTo>
                    <a:cubicBezTo>
                      <a:pt x="734" y="32"/>
                      <a:pt x="734" y="32"/>
                      <a:pt x="734" y="32"/>
                    </a:cubicBezTo>
                    <a:cubicBezTo>
                      <a:pt x="713" y="13"/>
                      <a:pt x="713" y="13"/>
                      <a:pt x="713" y="13"/>
                    </a:cubicBezTo>
                    <a:cubicBezTo>
                      <a:pt x="709" y="5"/>
                      <a:pt x="709" y="5"/>
                      <a:pt x="709" y="5"/>
                    </a:cubicBezTo>
                    <a:cubicBezTo>
                      <a:pt x="709" y="5"/>
                      <a:pt x="705" y="16"/>
                      <a:pt x="685" y="21"/>
                    </a:cubicBezTo>
                    <a:cubicBezTo>
                      <a:pt x="665" y="26"/>
                      <a:pt x="659" y="10"/>
                      <a:pt x="659" y="10"/>
                    </a:cubicBezTo>
                    <a:cubicBezTo>
                      <a:pt x="638" y="13"/>
                      <a:pt x="638" y="13"/>
                      <a:pt x="638" y="13"/>
                    </a:cubicBezTo>
                    <a:cubicBezTo>
                      <a:pt x="638" y="13"/>
                      <a:pt x="630" y="0"/>
                      <a:pt x="623" y="1"/>
                    </a:cubicBezTo>
                    <a:cubicBezTo>
                      <a:pt x="616" y="2"/>
                      <a:pt x="611" y="23"/>
                      <a:pt x="611" y="23"/>
                    </a:cubicBezTo>
                    <a:cubicBezTo>
                      <a:pt x="611" y="23"/>
                      <a:pt x="593" y="28"/>
                      <a:pt x="589" y="28"/>
                    </a:cubicBezTo>
                    <a:cubicBezTo>
                      <a:pt x="585" y="28"/>
                      <a:pt x="576" y="18"/>
                      <a:pt x="576" y="18"/>
                    </a:cubicBezTo>
                    <a:cubicBezTo>
                      <a:pt x="560" y="32"/>
                      <a:pt x="560" y="32"/>
                      <a:pt x="560" y="32"/>
                    </a:cubicBezTo>
                    <a:cubicBezTo>
                      <a:pt x="548" y="32"/>
                      <a:pt x="548" y="32"/>
                      <a:pt x="548" y="32"/>
                    </a:cubicBezTo>
                    <a:cubicBezTo>
                      <a:pt x="548" y="32"/>
                      <a:pt x="535" y="41"/>
                      <a:pt x="529" y="46"/>
                    </a:cubicBezTo>
                    <a:cubicBezTo>
                      <a:pt x="523" y="51"/>
                      <a:pt x="509" y="30"/>
                      <a:pt x="509" y="30"/>
                    </a:cubicBezTo>
                    <a:cubicBezTo>
                      <a:pt x="509" y="30"/>
                      <a:pt x="502" y="43"/>
                      <a:pt x="495" y="46"/>
                    </a:cubicBezTo>
                    <a:cubicBezTo>
                      <a:pt x="488" y="49"/>
                      <a:pt x="493" y="63"/>
                      <a:pt x="484" y="70"/>
                    </a:cubicBezTo>
                    <a:cubicBezTo>
                      <a:pt x="475" y="77"/>
                      <a:pt x="462" y="63"/>
                      <a:pt x="462" y="63"/>
                    </a:cubicBezTo>
                    <a:cubicBezTo>
                      <a:pt x="462" y="63"/>
                      <a:pt x="444" y="63"/>
                      <a:pt x="434" y="64"/>
                    </a:cubicBezTo>
                    <a:cubicBezTo>
                      <a:pt x="424" y="65"/>
                      <a:pt x="418" y="53"/>
                      <a:pt x="418" y="53"/>
                    </a:cubicBezTo>
                    <a:cubicBezTo>
                      <a:pt x="418" y="53"/>
                      <a:pt x="409" y="53"/>
                      <a:pt x="394" y="53"/>
                    </a:cubicBezTo>
                    <a:cubicBezTo>
                      <a:pt x="379" y="53"/>
                      <a:pt x="391" y="38"/>
                      <a:pt x="388" y="34"/>
                    </a:cubicBezTo>
                    <a:cubicBezTo>
                      <a:pt x="385" y="30"/>
                      <a:pt x="372" y="32"/>
                      <a:pt x="372" y="32"/>
                    </a:cubicBezTo>
                    <a:cubicBezTo>
                      <a:pt x="372" y="32"/>
                      <a:pt x="375" y="17"/>
                      <a:pt x="346" y="15"/>
                    </a:cubicBezTo>
                    <a:cubicBezTo>
                      <a:pt x="317" y="13"/>
                      <a:pt x="327" y="32"/>
                      <a:pt x="317" y="46"/>
                    </a:cubicBezTo>
                    <a:cubicBezTo>
                      <a:pt x="307" y="60"/>
                      <a:pt x="308" y="49"/>
                      <a:pt x="300" y="59"/>
                    </a:cubicBezTo>
                    <a:cubicBezTo>
                      <a:pt x="292" y="69"/>
                      <a:pt x="302" y="72"/>
                      <a:pt x="302" y="72"/>
                    </a:cubicBezTo>
                    <a:cubicBezTo>
                      <a:pt x="302" y="82"/>
                      <a:pt x="302" y="82"/>
                      <a:pt x="302" y="82"/>
                    </a:cubicBezTo>
                    <a:cubicBezTo>
                      <a:pt x="292" y="96"/>
                      <a:pt x="292" y="96"/>
                      <a:pt x="292" y="96"/>
                    </a:cubicBezTo>
                    <a:cubicBezTo>
                      <a:pt x="301" y="103"/>
                      <a:pt x="301" y="103"/>
                      <a:pt x="301" y="103"/>
                    </a:cubicBezTo>
                    <a:cubicBezTo>
                      <a:pt x="301" y="103"/>
                      <a:pt x="301" y="114"/>
                      <a:pt x="301" y="122"/>
                    </a:cubicBezTo>
                    <a:cubicBezTo>
                      <a:pt x="301" y="130"/>
                      <a:pt x="286" y="159"/>
                      <a:pt x="277" y="169"/>
                    </a:cubicBezTo>
                    <a:cubicBezTo>
                      <a:pt x="268" y="179"/>
                      <a:pt x="275" y="206"/>
                      <a:pt x="276" y="217"/>
                    </a:cubicBezTo>
                    <a:cubicBezTo>
                      <a:pt x="277" y="228"/>
                      <a:pt x="267" y="236"/>
                      <a:pt x="265" y="244"/>
                    </a:cubicBezTo>
                    <a:cubicBezTo>
                      <a:pt x="263" y="252"/>
                      <a:pt x="272" y="259"/>
                      <a:pt x="272" y="270"/>
                    </a:cubicBezTo>
                    <a:cubicBezTo>
                      <a:pt x="272" y="281"/>
                      <a:pt x="262" y="289"/>
                      <a:pt x="262" y="289"/>
                    </a:cubicBezTo>
                    <a:cubicBezTo>
                      <a:pt x="259" y="321"/>
                      <a:pt x="259" y="321"/>
                      <a:pt x="259" y="321"/>
                    </a:cubicBezTo>
                    <a:cubicBezTo>
                      <a:pt x="259" y="321"/>
                      <a:pt x="253" y="336"/>
                      <a:pt x="243" y="343"/>
                    </a:cubicBezTo>
                    <a:cubicBezTo>
                      <a:pt x="233" y="350"/>
                      <a:pt x="220" y="356"/>
                      <a:pt x="213" y="359"/>
                    </a:cubicBezTo>
                    <a:cubicBezTo>
                      <a:pt x="206" y="362"/>
                      <a:pt x="206" y="385"/>
                      <a:pt x="205" y="394"/>
                    </a:cubicBezTo>
                    <a:cubicBezTo>
                      <a:pt x="204" y="403"/>
                      <a:pt x="186" y="410"/>
                      <a:pt x="186" y="410"/>
                    </a:cubicBezTo>
                    <a:cubicBezTo>
                      <a:pt x="187" y="477"/>
                      <a:pt x="187" y="477"/>
                      <a:pt x="187" y="477"/>
                    </a:cubicBezTo>
                    <a:cubicBezTo>
                      <a:pt x="170" y="507"/>
                      <a:pt x="170" y="507"/>
                      <a:pt x="170" y="507"/>
                    </a:cubicBezTo>
                    <a:cubicBezTo>
                      <a:pt x="170" y="507"/>
                      <a:pt x="160" y="510"/>
                      <a:pt x="154" y="510"/>
                    </a:cubicBezTo>
                    <a:cubicBezTo>
                      <a:pt x="148" y="510"/>
                      <a:pt x="136" y="531"/>
                      <a:pt x="129" y="540"/>
                    </a:cubicBezTo>
                    <a:cubicBezTo>
                      <a:pt x="122" y="549"/>
                      <a:pt x="119" y="554"/>
                      <a:pt x="104" y="554"/>
                    </a:cubicBezTo>
                    <a:cubicBezTo>
                      <a:pt x="89" y="554"/>
                      <a:pt x="107" y="531"/>
                      <a:pt x="100" y="524"/>
                    </a:cubicBezTo>
                    <a:cubicBezTo>
                      <a:pt x="93" y="517"/>
                      <a:pt x="83" y="533"/>
                      <a:pt x="83" y="533"/>
                    </a:cubicBezTo>
                    <a:cubicBezTo>
                      <a:pt x="70" y="532"/>
                      <a:pt x="70" y="532"/>
                      <a:pt x="70" y="532"/>
                    </a:cubicBezTo>
                    <a:cubicBezTo>
                      <a:pt x="70" y="532"/>
                      <a:pt x="71" y="548"/>
                      <a:pt x="59" y="553"/>
                    </a:cubicBezTo>
                    <a:cubicBezTo>
                      <a:pt x="47" y="558"/>
                      <a:pt x="43" y="537"/>
                      <a:pt x="43" y="537"/>
                    </a:cubicBezTo>
                    <a:cubicBezTo>
                      <a:pt x="36" y="540"/>
                      <a:pt x="36" y="540"/>
                      <a:pt x="36" y="540"/>
                    </a:cubicBezTo>
                    <a:cubicBezTo>
                      <a:pt x="33" y="548"/>
                      <a:pt x="33" y="548"/>
                      <a:pt x="33" y="548"/>
                    </a:cubicBezTo>
                    <a:cubicBezTo>
                      <a:pt x="9" y="565"/>
                      <a:pt x="9" y="565"/>
                      <a:pt x="9" y="565"/>
                    </a:cubicBezTo>
                    <a:cubicBezTo>
                      <a:pt x="9" y="565"/>
                      <a:pt x="21" y="591"/>
                      <a:pt x="13" y="595"/>
                    </a:cubicBezTo>
                    <a:cubicBezTo>
                      <a:pt x="10" y="597"/>
                      <a:pt x="5" y="599"/>
                      <a:pt x="0" y="602"/>
                    </a:cubicBezTo>
                    <a:cubicBezTo>
                      <a:pt x="4" y="605"/>
                      <a:pt x="11" y="612"/>
                      <a:pt x="12" y="617"/>
                    </a:cubicBezTo>
                    <a:cubicBezTo>
                      <a:pt x="35" y="607"/>
                      <a:pt x="35" y="607"/>
                      <a:pt x="35" y="607"/>
                    </a:cubicBezTo>
                    <a:cubicBezTo>
                      <a:pt x="52" y="609"/>
                      <a:pt x="52" y="609"/>
                      <a:pt x="52" y="609"/>
                    </a:cubicBezTo>
                    <a:cubicBezTo>
                      <a:pt x="57" y="607"/>
                      <a:pt x="57" y="607"/>
                      <a:pt x="57" y="607"/>
                    </a:cubicBezTo>
                    <a:cubicBezTo>
                      <a:pt x="65" y="609"/>
                      <a:pt x="65" y="609"/>
                      <a:pt x="65" y="609"/>
                    </a:cubicBezTo>
                    <a:cubicBezTo>
                      <a:pt x="80" y="605"/>
                      <a:pt x="80" y="605"/>
                      <a:pt x="80" y="605"/>
                    </a:cubicBezTo>
                    <a:cubicBezTo>
                      <a:pt x="80" y="605"/>
                      <a:pt x="91" y="612"/>
                      <a:pt x="98" y="611"/>
                    </a:cubicBezTo>
                    <a:cubicBezTo>
                      <a:pt x="105" y="610"/>
                      <a:pt x="123" y="607"/>
                      <a:pt x="123" y="607"/>
                    </a:cubicBezTo>
                    <a:cubicBezTo>
                      <a:pt x="123" y="607"/>
                      <a:pt x="136" y="609"/>
                      <a:pt x="141" y="609"/>
                    </a:cubicBezTo>
                    <a:cubicBezTo>
                      <a:pt x="146" y="609"/>
                      <a:pt x="153" y="609"/>
                      <a:pt x="153" y="609"/>
                    </a:cubicBezTo>
                    <a:cubicBezTo>
                      <a:pt x="163" y="606"/>
                      <a:pt x="163" y="606"/>
                      <a:pt x="163" y="606"/>
                    </a:cubicBezTo>
                    <a:cubicBezTo>
                      <a:pt x="177" y="607"/>
                      <a:pt x="177" y="607"/>
                      <a:pt x="177" y="607"/>
                    </a:cubicBezTo>
                    <a:cubicBezTo>
                      <a:pt x="177" y="607"/>
                      <a:pt x="195" y="599"/>
                      <a:pt x="200" y="608"/>
                    </a:cubicBezTo>
                    <a:cubicBezTo>
                      <a:pt x="205" y="617"/>
                      <a:pt x="211" y="621"/>
                      <a:pt x="211" y="621"/>
                    </a:cubicBezTo>
                    <a:cubicBezTo>
                      <a:pt x="212" y="651"/>
                      <a:pt x="212" y="651"/>
                      <a:pt x="212" y="651"/>
                    </a:cubicBezTo>
                    <a:cubicBezTo>
                      <a:pt x="212" y="651"/>
                      <a:pt x="222" y="658"/>
                      <a:pt x="223" y="664"/>
                    </a:cubicBezTo>
                    <a:cubicBezTo>
                      <a:pt x="224" y="670"/>
                      <a:pt x="222" y="686"/>
                      <a:pt x="222" y="686"/>
                    </a:cubicBezTo>
                    <a:cubicBezTo>
                      <a:pt x="222" y="686"/>
                      <a:pt x="228" y="689"/>
                      <a:pt x="233" y="695"/>
                    </a:cubicBezTo>
                    <a:cubicBezTo>
                      <a:pt x="238" y="701"/>
                      <a:pt x="240" y="709"/>
                      <a:pt x="240" y="709"/>
                    </a:cubicBezTo>
                    <a:cubicBezTo>
                      <a:pt x="246" y="717"/>
                      <a:pt x="246" y="717"/>
                      <a:pt x="246" y="717"/>
                    </a:cubicBezTo>
                    <a:cubicBezTo>
                      <a:pt x="249" y="727"/>
                      <a:pt x="249" y="727"/>
                      <a:pt x="249" y="727"/>
                    </a:cubicBezTo>
                    <a:cubicBezTo>
                      <a:pt x="270" y="726"/>
                      <a:pt x="270" y="726"/>
                      <a:pt x="270" y="726"/>
                    </a:cubicBezTo>
                    <a:cubicBezTo>
                      <a:pt x="277" y="731"/>
                      <a:pt x="277" y="731"/>
                      <a:pt x="277" y="731"/>
                    </a:cubicBezTo>
                    <a:cubicBezTo>
                      <a:pt x="281" y="724"/>
                      <a:pt x="281" y="724"/>
                      <a:pt x="281" y="724"/>
                    </a:cubicBezTo>
                    <a:cubicBezTo>
                      <a:pt x="296" y="724"/>
                      <a:pt x="296" y="724"/>
                      <a:pt x="296" y="724"/>
                    </a:cubicBezTo>
                    <a:cubicBezTo>
                      <a:pt x="303" y="718"/>
                      <a:pt x="303" y="718"/>
                      <a:pt x="303" y="718"/>
                    </a:cubicBezTo>
                    <a:cubicBezTo>
                      <a:pt x="307" y="723"/>
                      <a:pt x="307" y="723"/>
                      <a:pt x="307" y="723"/>
                    </a:cubicBezTo>
                    <a:cubicBezTo>
                      <a:pt x="337" y="720"/>
                      <a:pt x="337" y="720"/>
                      <a:pt x="337" y="720"/>
                    </a:cubicBezTo>
                    <a:cubicBezTo>
                      <a:pt x="337" y="720"/>
                      <a:pt x="336" y="706"/>
                      <a:pt x="339" y="702"/>
                    </a:cubicBezTo>
                    <a:cubicBezTo>
                      <a:pt x="342" y="698"/>
                      <a:pt x="349" y="698"/>
                      <a:pt x="349" y="693"/>
                    </a:cubicBezTo>
                    <a:cubicBezTo>
                      <a:pt x="349" y="688"/>
                      <a:pt x="338" y="676"/>
                      <a:pt x="343" y="672"/>
                    </a:cubicBezTo>
                    <a:cubicBezTo>
                      <a:pt x="348" y="668"/>
                      <a:pt x="377" y="671"/>
                      <a:pt x="377" y="671"/>
                    </a:cubicBezTo>
                    <a:cubicBezTo>
                      <a:pt x="377" y="671"/>
                      <a:pt x="377" y="663"/>
                      <a:pt x="386" y="666"/>
                    </a:cubicBezTo>
                    <a:cubicBezTo>
                      <a:pt x="395" y="669"/>
                      <a:pt x="391" y="678"/>
                      <a:pt x="391" y="678"/>
                    </a:cubicBezTo>
                    <a:cubicBezTo>
                      <a:pt x="392" y="686"/>
                      <a:pt x="392" y="686"/>
                      <a:pt x="392" y="686"/>
                    </a:cubicBezTo>
                    <a:cubicBezTo>
                      <a:pt x="452" y="685"/>
                      <a:pt x="452" y="685"/>
                      <a:pt x="452" y="685"/>
                    </a:cubicBezTo>
                    <a:cubicBezTo>
                      <a:pt x="452" y="703"/>
                      <a:pt x="452" y="703"/>
                      <a:pt x="452" y="703"/>
                    </a:cubicBezTo>
                    <a:cubicBezTo>
                      <a:pt x="445" y="713"/>
                      <a:pt x="445" y="713"/>
                      <a:pt x="445" y="713"/>
                    </a:cubicBezTo>
                    <a:cubicBezTo>
                      <a:pt x="448" y="727"/>
                      <a:pt x="448" y="727"/>
                      <a:pt x="448" y="727"/>
                    </a:cubicBezTo>
                    <a:cubicBezTo>
                      <a:pt x="448" y="727"/>
                      <a:pt x="461" y="740"/>
                      <a:pt x="461" y="747"/>
                    </a:cubicBezTo>
                    <a:cubicBezTo>
                      <a:pt x="461" y="754"/>
                      <a:pt x="453" y="763"/>
                      <a:pt x="453" y="763"/>
                    </a:cubicBezTo>
                    <a:cubicBezTo>
                      <a:pt x="456" y="779"/>
                      <a:pt x="456" y="779"/>
                      <a:pt x="456" y="779"/>
                    </a:cubicBezTo>
                    <a:cubicBezTo>
                      <a:pt x="456" y="779"/>
                      <a:pt x="451" y="791"/>
                      <a:pt x="451" y="799"/>
                    </a:cubicBezTo>
                    <a:cubicBezTo>
                      <a:pt x="451" y="807"/>
                      <a:pt x="457" y="815"/>
                      <a:pt x="464" y="822"/>
                    </a:cubicBezTo>
                    <a:cubicBezTo>
                      <a:pt x="471" y="829"/>
                      <a:pt x="475" y="847"/>
                      <a:pt x="475" y="847"/>
                    </a:cubicBezTo>
                    <a:cubicBezTo>
                      <a:pt x="475" y="847"/>
                      <a:pt x="474" y="862"/>
                      <a:pt x="471" y="869"/>
                    </a:cubicBezTo>
                    <a:cubicBezTo>
                      <a:pt x="468" y="876"/>
                      <a:pt x="465" y="888"/>
                      <a:pt x="468" y="892"/>
                    </a:cubicBezTo>
                    <a:cubicBezTo>
                      <a:pt x="471" y="896"/>
                      <a:pt x="479" y="898"/>
                      <a:pt x="479" y="898"/>
                    </a:cubicBezTo>
                    <a:cubicBezTo>
                      <a:pt x="485" y="886"/>
                      <a:pt x="485" y="886"/>
                      <a:pt x="485" y="886"/>
                    </a:cubicBezTo>
                    <a:cubicBezTo>
                      <a:pt x="503" y="890"/>
                      <a:pt x="503" y="890"/>
                      <a:pt x="503" y="890"/>
                    </a:cubicBezTo>
                    <a:cubicBezTo>
                      <a:pt x="519" y="885"/>
                      <a:pt x="519" y="885"/>
                      <a:pt x="519" y="885"/>
                    </a:cubicBezTo>
                    <a:cubicBezTo>
                      <a:pt x="519" y="885"/>
                      <a:pt x="519" y="880"/>
                      <a:pt x="526" y="880"/>
                    </a:cubicBezTo>
                    <a:cubicBezTo>
                      <a:pt x="533" y="880"/>
                      <a:pt x="537" y="887"/>
                      <a:pt x="537" y="887"/>
                    </a:cubicBezTo>
                    <a:cubicBezTo>
                      <a:pt x="551" y="885"/>
                      <a:pt x="551" y="885"/>
                      <a:pt x="551" y="885"/>
                    </a:cubicBezTo>
                    <a:cubicBezTo>
                      <a:pt x="556" y="875"/>
                      <a:pt x="556" y="875"/>
                      <a:pt x="556" y="875"/>
                    </a:cubicBezTo>
                    <a:cubicBezTo>
                      <a:pt x="561" y="884"/>
                      <a:pt x="561" y="884"/>
                      <a:pt x="561" y="884"/>
                    </a:cubicBezTo>
                    <a:cubicBezTo>
                      <a:pt x="572" y="882"/>
                      <a:pt x="572" y="882"/>
                      <a:pt x="572" y="882"/>
                    </a:cubicBezTo>
                    <a:cubicBezTo>
                      <a:pt x="572" y="882"/>
                      <a:pt x="563" y="907"/>
                      <a:pt x="580" y="908"/>
                    </a:cubicBezTo>
                    <a:cubicBezTo>
                      <a:pt x="597" y="909"/>
                      <a:pt x="583" y="899"/>
                      <a:pt x="583" y="899"/>
                    </a:cubicBezTo>
                    <a:cubicBezTo>
                      <a:pt x="614" y="893"/>
                      <a:pt x="614" y="893"/>
                      <a:pt x="614" y="893"/>
                    </a:cubicBezTo>
                    <a:cubicBezTo>
                      <a:pt x="614" y="893"/>
                      <a:pt x="610" y="912"/>
                      <a:pt x="620" y="919"/>
                    </a:cubicBezTo>
                    <a:cubicBezTo>
                      <a:pt x="630" y="926"/>
                      <a:pt x="682" y="939"/>
                      <a:pt x="687" y="935"/>
                    </a:cubicBezTo>
                    <a:cubicBezTo>
                      <a:pt x="692" y="931"/>
                      <a:pt x="689" y="905"/>
                      <a:pt x="701" y="910"/>
                    </a:cubicBezTo>
                    <a:cubicBezTo>
                      <a:pt x="713" y="915"/>
                      <a:pt x="704" y="920"/>
                      <a:pt x="708" y="925"/>
                    </a:cubicBezTo>
                    <a:cubicBezTo>
                      <a:pt x="712" y="930"/>
                      <a:pt x="722" y="930"/>
                      <a:pt x="722" y="934"/>
                    </a:cubicBezTo>
                    <a:cubicBezTo>
                      <a:pt x="722" y="938"/>
                      <a:pt x="714" y="947"/>
                      <a:pt x="722" y="948"/>
                    </a:cubicBezTo>
                    <a:cubicBezTo>
                      <a:pt x="730" y="949"/>
                      <a:pt x="732" y="943"/>
                      <a:pt x="737" y="947"/>
                    </a:cubicBezTo>
                    <a:cubicBezTo>
                      <a:pt x="742" y="951"/>
                      <a:pt x="741" y="959"/>
                      <a:pt x="745" y="959"/>
                    </a:cubicBezTo>
                    <a:cubicBezTo>
                      <a:pt x="749" y="959"/>
                      <a:pt x="754" y="951"/>
                      <a:pt x="760" y="959"/>
                    </a:cubicBezTo>
                    <a:cubicBezTo>
                      <a:pt x="766" y="967"/>
                      <a:pt x="768" y="978"/>
                      <a:pt x="768" y="978"/>
                    </a:cubicBezTo>
                    <a:cubicBezTo>
                      <a:pt x="768" y="978"/>
                      <a:pt x="774" y="975"/>
                      <a:pt x="779" y="982"/>
                    </a:cubicBezTo>
                    <a:cubicBezTo>
                      <a:pt x="784" y="989"/>
                      <a:pt x="787" y="1012"/>
                      <a:pt x="787" y="1012"/>
                    </a:cubicBezTo>
                    <a:cubicBezTo>
                      <a:pt x="799" y="1012"/>
                      <a:pt x="799" y="1012"/>
                      <a:pt x="799" y="1012"/>
                    </a:cubicBezTo>
                    <a:cubicBezTo>
                      <a:pt x="814" y="1002"/>
                      <a:pt x="814" y="1002"/>
                      <a:pt x="814" y="1002"/>
                    </a:cubicBezTo>
                    <a:cubicBezTo>
                      <a:pt x="814" y="1002"/>
                      <a:pt x="816" y="1016"/>
                      <a:pt x="822" y="1013"/>
                    </a:cubicBezTo>
                    <a:cubicBezTo>
                      <a:pt x="828" y="1010"/>
                      <a:pt x="827" y="945"/>
                      <a:pt x="827" y="945"/>
                    </a:cubicBezTo>
                    <a:cubicBezTo>
                      <a:pt x="819" y="945"/>
                      <a:pt x="819" y="945"/>
                      <a:pt x="819" y="945"/>
                    </a:cubicBezTo>
                    <a:cubicBezTo>
                      <a:pt x="813" y="948"/>
                      <a:pt x="813" y="948"/>
                      <a:pt x="813" y="948"/>
                    </a:cubicBezTo>
                    <a:cubicBezTo>
                      <a:pt x="813" y="948"/>
                      <a:pt x="816" y="961"/>
                      <a:pt x="806" y="961"/>
                    </a:cubicBezTo>
                    <a:cubicBezTo>
                      <a:pt x="796" y="961"/>
                      <a:pt x="784" y="947"/>
                      <a:pt x="778" y="940"/>
                    </a:cubicBezTo>
                    <a:cubicBezTo>
                      <a:pt x="772" y="933"/>
                      <a:pt x="761" y="938"/>
                      <a:pt x="759" y="920"/>
                    </a:cubicBezTo>
                    <a:cubicBezTo>
                      <a:pt x="757" y="902"/>
                      <a:pt x="779" y="880"/>
                      <a:pt x="779" y="866"/>
                    </a:cubicBezTo>
                    <a:cubicBezTo>
                      <a:pt x="779" y="852"/>
                      <a:pt x="775" y="818"/>
                      <a:pt x="775" y="818"/>
                    </a:cubicBezTo>
                    <a:cubicBezTo>
                      <a:pt x="775" y="818"/>
                      <a:pt x="773" y="799"/>
                      <a:pt x="770" y="797"/>
                    </a:cubicBezTo>
                    <a:cubicBezTo>
                      <a:pt x="767" y="795"/>
                      <a:pt x="761" y="788"/>
                      <a:pt x="761" y="788"/>
                    </a:cubicBezTo>
                    <a:cubicBezTo>
                      <a:pt x="761" y="788"/>
                      <a:pt x="788" y="773"/>
                      <a:pt x="788" y="766"/>
                    </a:cubicBezTo>
                    <a:cubicBezTo>
                      <a:pt x="788" y="759"/>
                      <a:pt x="788" y="746"/>
                      <a:pt x="788" y="746"/>
                    </a:cubicBezTo>
                    <a:cubicBezTo>
                      <a:pt x="788" y="746"/>
                      <a:pt x="825" y="741"/>
                      <a:pt x="838" y="738"/>
                    </a:cubicBezTo>
                    <a:cubicBezTo>
                      <a:pt x="842" y="737"/>
                      <a:pt x="849" y="735"/>
                      <a:pt x="857" y="731"/>
                    </a:cubicBezTo>
                    <a:cubicBezTo>
                      <a:pt x="860" y="728"/>
                      <a:pt x="862" y="726"/>
                      <a:pt x="862" y="726"/>
                    </a:cubicBezTo>
                    <a:cubicBezTo>
                      <a:pt x="862" y="726"/>
                      <a:pt x="855" y="714"/>
                      <a:pt x="850" y="710"/>
                    </a:cubicBezTo>
                    <a:cubicBezTo>
                      <a:pt x="846" y="706"/>
                      <a:pt x="849" y="688"/>
                      <a:pt x="849" y="681"/>
                    </a:cubicBezTo>
                    <a:cubicBezTo>
                      <a:pt x="849" y="674"/>
                      <a:pt x="837" y="678"/>
                      <a:pt x="834" y="677"/>
                    </a:cubicBezTo>
                    <a:cubicBezTo>
                      <a:pt x="831" y="676"/>
                      <a:pt x="828" y="666"/>
                      <a:pt x="828" y="658"/>
                    </a:cubicBezTo>
                    <a:cubicBezTo>
                      <a:pt x="828" y="650"/>
                      <a:pt x="819" y="649"/>
                      <a:pt x="812" y="642"/>
                    </a:cubicBezTo>
                    <a:cubicBezTo>
                      <a:pt x="805" y="635"/>
                      <a:pt x="803" y="618"/>
                      <a:pt x="804" y="612"/>
                    </a:cubicBezTo>
                    <a:cubicBezTo>
                      <a:pt x="805" y="606"/>
                      <a:pt x="810" y="596"/>
                      <a:pt x="810" y="589"/>
                    </a:cubicBezTo>
                    <a:cubicBezTo>
                      <a:pt x="810" y="582"/>
                      <a:pt x="800" y="582"/>
                      <a:pt x="796" y="572"/>
                    </a:cubicBezTo>
                    <a:cubicBezTo>
                      <a:pt x="792" y="562"/>
                      <a:pt x="796" y="550"/>
                      <a:pt x="797" y="538"/>
                    </a:cubicBezTo>
                    <a:cubicBezTo>
                      <a:pt x="798" y="526"/>
                      <a:pt x="799" y="515"/>
                      <a:pt x="802" y="502"/>
                    </a:cubicBezTo>
                    <a:cubicBezTo>
                      <a:pt x="804" y="494"/>
                      <a:pt x="810" y="495"/>
                      <a:pt x="814" y="498"/>
                    </a:cubicBezTo>
                    <a:cubicBezTo>
                      <a:pt x="814" y="496"/>
                      <a:pt x="814" y="494"/>
                      <a:pt x="814" y="494"/>
                    </a:cubicBezTo>
                    <a:cubicBezTo>
                      <a:pt x="814" y="494"/>
                      <a:pt x="816" y="480"/>
                      <a:pt x="816" y="471"/>
                    </a:cubicBezTo>
                    <a:cubicBezTo>
                      <a:pt x="816" y="462"/>
                      <a:pt x="801" y="454"/>
                      <a:pt x="801" y="454"/>
                    </a:cubicBezTo>
                    <a:cubicBezTo>
                      <a:pt x="795" y="434"/>
                      <a:pt x="795" y="434"/>
                      <a:pt x="795" y="434"/>
                    </a:cubicBezTo>
                    <a:cubicBezTo>
                      <a:pt x="795" y="434"/>
                      <a:pt x="795" y="434"/>
                      <a:pt x="795" y="434"/>
                    </a:cubicBezTo>
                    <a:cubicBezTo>
                      <a:pt x="791" y="433"/>
                      <a:pt x="787" y="432"/>
                      <a:pt x="786" y="428"/>
                    </a:cubicBezTo>
                    <a:cubicBezTo>
                      <a:pt x="782" y="420"/>
                      <a:pt x="804" y="410"/>
                      <a:pt x="806" y="406"/>
                    </a:cubicBezTo>
                    <a:cubicBezTo>
                      <a:pt x="807" y="403"/>
                      <a:pt x="797" y="392"/>
                      <a:pt x="799" y="384"/>
                    </a:cubicBezTo>
                    <a:cubicBezTo>
                      <a:pt x="800" y="376"/>
                      <a:pt x="824" y="365"/>
                      <a:pt x="824" y="365"/>
                    </a:cubicBezTo>
                    <a:lnTo>
                      <a:pt x="828" y="315"/>
                    </a:ln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06" name="Burundi"/>
              <p:cNvSpPr>
                <a:spLocks/>
              </p:cNvSpPr>
              <p:nvPr/>
            </p:nvSpPr>
            <p:spPr bwMode="gray">
              <a:xfrm>
                <a:off x="6384683" y="4154950"/>
                <a:ext cx="47633" cy="63471"/>
              </a:xfrm>
              <a:custGeom>
                <a:avLst/>
                <a:gdLst>
                  <a:gd name="T0" fmla="*/ 21 w 87"/>
                  <a:gd name="T1" fmla="*/ 49 h 112"/>
                  <a:gd name="T2" fmla="*/ 19 w 87"/>
                  <a:gd name="T3" fmla="*/ 72 h 112"/>
                  <a:gd name="T4" fmla="*/ 25 w 87"/>
                  <a:gd name="T5" fmla="*/ 112 h 112"/>
                  <a:gd name="T6" fmla="*/ 45 w 87"/>
                  <a:gd name="T7" fmla="*/ 103 h 112"/>
                  <a:gd name="T8" fmla="*/ 61 w 87"/>
                  <a:gd name="T9" fmla="*/ 68 h 112"/>
                  <a:gd name="T10" fmla="*/ 80 w 87"/>
                  <a:gd name="T11" fmla="*/ 56 h 112"/>
                  <a:gd name="T12" fmla="*/ 78 w 87"/>
                  <a:gd name="T13" fmla="*/ 47 h 112"/>
                  <a:gd name="T14" fmla="*/ 86 w 87"/>
                  <a:gd name="T15" fmla="*/ 44 h 112"/>
                  <a:gd name="T16" fmla="*/ 87 w 87"/>
                  <a:gd name="T17" fmla="*/ 33 h 112"/>
                  <a:gd name="T18" fmla="*/ 65 w 87"/>
                  <a:gd name="T19" fmla="*/ 23 h 112"/>
                  <a:gd name="T20" fmla="*/ 71 w 87"/>
                  <a:gd name="T21" fmla="*/ 0 h 112"/>
                  <a:gd name="T22" fmla="*/ 77 w 87"/>
                  <a:gd name="T23" fmla="*/ 0 h 112"/>
                  <a:gd name="T24" fmla="*/ 74 w 87"/>
                  <a:gd name="T25" fmla="*/ 0 h 112"/>
                  <a:gd name="T26" fmla="*/ 44 w 87"/>
                  <a:gd name="T27" fmla="*/ 0 h 112"/>
                  <a:gd name="T28" fmla="*/ 39 w 87"/>
                  <a:gd name="T29" fmla="*/ 17 h 112"/>
                  <a:gd name="T30" fmla="*/ 22 w 87"/>
                  <a:gd name="T31" fmla="*/ 24 h 112"/>
                  <a:gd name="T32" fmla="*/ 9 w 87"/>
                  <a:gd name="T33" fmla="*/ 11 h 112"/>
                  <a:gd name="T34" fmla="*/ 0 w 87"/>
                  <a:gd name="T35" fmla="*/ 12 h 112"/>
                  <a:gd name="T36" fmla="*/ 6 w 87"/>
                  <a:gd name="T37" fmla="*/ 32 h 112"/>
                  <a:gd name="T38" fmla="*/ 21 w 87"/>
                  <a:gd name="T39" fmla="*/ 4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12">
                    <a:moveTo>
                      <a:pt x="21" y="49"/>
                    </a:moveTo>
                    <a:cubicBezTo>
                      <a:pt x="21" y="58"/>
                      <a:pt x="19" y="72"/>
                      <a:pt x="19" y="72"/>
                    </a:cubicBezTo>
                    <a:cubicBezTo>
                      <a:pt x="19" y="72"/>
                      <a:pt x="19" y="99"/>
                      <a:pt x="25" y="112"/>
                    </a:cubicBezTo>
                    <a:cubicBezTo>
                      <a:pt x="29" y="112"/>
                      <a:pt x="35" y="110"/>
                      <a:pt x="45" y="103"/>
                    </a:cubicBezTo>
                    <a:cubicBezTo>
                      <a:pt x="61" y="91"/>
                      <a:pt x="54" y="81"/>
                      <a:pt x="61" y="68"/>
                    </a:cubicBezTo>
                    <a:cubicBezTo>
                      <a:pt x="68" y="55"/>
                      <a:pt x="80" y="56"/>
                      <a:pt x="80" y="56"/>
                    </a:cubicBezTo>
                    <a:cubicBezTo>
                      <a:pt x="78" y="47"/>
                      <a:pt x="78" y="47"/>
                      <a:pt x="78" y="47"/>
                    </a:cubicBezTo>
                    <a:cubicBezTo>
                      <a:pt x="86" y="44"/>
                      <a:pt x="86" y="44"/>
                      <a:pt x="86" y="44"/>
                    </a:cubicBezTo>
                    <a:cubicBezTo>
                      <a:pt x="87" y="33"/>
                      <a:pt x="87" y="33"/>
                      <a:pt x="87" y="33"/>
                    </a:cubicBezTo>
                    <a:cubicBezTo>
                      <a:pt x="87" y="33"/>
                      <a:pt x="63" y="32"/>
                      <a:pt x="65" y="23"/>
                    </a:cubicBezTo>
                    <a:cubicBezTo>
                      <a:pt x="67" y="14"/>
                      <a:pt x="71" y="0"/>
                      <a:pt x="71" y="0"/>
                    </a:cubicBezTo>
                    <a:cubicBezTo>
                      <a:pt x="71" y="0"/>
                      <a:pt x="74" y="0"/>
                      <a:pt x="77" y="0"/>
                    </a:cubicBezTo>
                    <a:cubicBezTo>
                      <a:pt x="74" y="0"/>
                      <a:pt x="74" y="0"/>
                      <a:pt x="74" y="0"/>
                    </a:cubicBezTo>
                    <a:cubicBezTo>
                      <a:pt x="44" y="0"/>
                      <a:pt x="44" y="0"/>
                      <a:pt x="44" y="0"/>
                    </a:cubicBezTo>
                    <a:cubicBezTo>
                      <a:pt x="39" y="17"/>
                      <a:pt x="39" y="17"/>
                      <a:pt x="39" y="17"/>
                    </a:cubicBezTo>
                    <a:cubicBezTo>
                      <a:pt x="39" y="17"/>
                      <a:pt x="26" y="24"/>
                      <a:pt x="22" y="24"/>
                    </a:cubicBezTo>
                    <a:cubicBezTo>
                      <a:pt x="18" y="24"/>
                      <a:pt x="9" y="11"/>
                      <a:pt x="9" y="11"/>
                    </a:cubicBezTo>
                    <a:cubicBezTo>
                      <a:pt x="9" y="11"/>
                      <a:pt x="5" y="12"/>
                      <a:pt x="0" y="12"/>
                    </a:cubicBezTo>
                    <a:cubicBezTo>
                      <a:pt x="6" y="32"/>
                      <a:pt x="6" y="32"/>
                      <a:pt x="6" y="32"/>
                    </a:cubicBezTo>
                    <a:cubicBezTo>
                      <a:pt x="6" y="32"/>
                      <a:pt x="21" y="40"/>
                      <a:pt x="21" y="49"/>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07" name="Tanzania"/>
              <p:cNvSpPr>
                <a:spLocks noEditPoints="1"/>
              </p:cNvSpPr>
              <p:nvPr/>
            </p:nvSpPr>
            <p:spPr bwMode="gray">
              <a:xfrm>
                <a:off x="6398979" y="4113696"/>
                <a:ext cx="285800" cy="323700"/>
              </a:xfrm>
              <a:custGeom>
                <a:avLst/>
                <a:gdLst>
                  <a:gd name="T0" fmla="*/ 477 w 510"/>
                  <a:gd name="T1" fmla="*/ 478 h 579"/>
                  <a:gd name="T2" fmla="*/ 458 w 510"/>
                  <a:gd name="T3" fmla="*/ 405 h 579"/>
                  <a:gd name="T4" fmla="*/ 456 w 510"/>
                  <a:gd name="T5" fmla="*/ 360 h 579"/>
                  <a:gd name="T6" fmla="*/ 436 w 510"/>
                  <a:gd name="T7" fmla="*/ 290 h 579"/>
                  <a:gd name="T8" fmla="*/ 455 w 510"/>
                  <a:gd name="T9" fmla="*/ 198 h 579"/>
                  <a:gd name="T10" fmla="*/ 391 w 510"/>
                  <a:gd name="T11" fmla="*/ 118 h 579"/>
                  <a:gd name="T12" fmla="*/ 216 w 510"/>
                  <a:gd name="T13" fmla="*/ 1 h 579"/>
                  <a:gd name="T14" fmla="*/ 206 w 510"/>
                  <a:gd name="T15" fmla="*/ 1 h 579"/>
                  <a:gd name="T16" fmla="*/ 194 w 510"/>
                  <a:gd name="T17" fmla="*/ 31 h 579"/>
                  <a:gd name="T18" fmla="*/ 206 w 510"/>
                  <a:gd name="T19" fmla="*/ 59 h 579"/>
                  <a:gd name="T20" fmla="*/ 162 w 510"/>
                  <a:gd name="T21" fmla="*/ 71 h 579"/>
                  <a:gd name="T22" fmla="*/ 161 w 510"/>
                  <a:gd name="T23" fmla="*/ 99 h 579"/>
                  <a:gd name="T24" fmla="*/ 150 w 510"/>
                  <a:gd name="T25" fmla="*/ 73 h 579"/>
                  <a:gd name="T26" fmla="*/ 123 w 510"/>
                  <a:gd name="T27" fmla="*/ 66 h 579"/>
                  <a:gd name="T28" fmla="*/ 104 w 510"/>
                  <a:gd name="T29" fmla="*/ 80 h 579"/>
                  <a:gd name="T30" fmla="*/ 112 w 510"/>
                  <a:gd name="T31" fmla="*/ 2 h 579"/>
                  <a:gd name="T32" fmla="*/ 51 w 510"/>
                  <a:gd name="T33" fmla="*/ 0 h 579"/>
                  <a:gd name="T34" fmla="*/ 60 w 510"/>
                  <a:gd name="T35" fmla="*/ 31 h 579"/>
                  <a:gd name="T36" fmla="*/ 64 w 510"/>
                  <a:gd name="T37" fmla="*/ 64 h 579"/>
                  <a:gd name="T38" fmla="*/ 38 w 510"/>
                  <a:gd name="T39" fmla="*/ 97 h 579"/>
                  <a:gd name="T40" fmla="*/ 59 w 510"/>
                  <a:gd name="T41" fmla="*/ 118 h 579"/>
                  <a:gd name="T42" fmla="*/ 53 w 510"/>
                  <a:gd name="T43" fmla="*/ 130 h 579"/>
                  <a:gd name="T44" fmla="*/ 18 w 510"/>
                  <a:gd name="T45" fmla="*/ 177 h 579"/>
                  <a:gd name="T46" fmla="*/ 0 w 510"/>
                  <a:gd name="T47" fmla="*/ 194 h 579"/>
                  <a:gd name="T48" fmla="*/ 8 w 510"/>
                  <a:gd name="T49" fmla="*/ 226 h 579"/>
                  <a:gd name="T50" fmla="*/ 9 w 510"/>
                  <a:gd name="T51" fmla="*/ 279 h 579"/>
                  <a:gd name="T52" fmla="*/ 51 w 510"/>
                  <a:gd name="T53" fmla="*/ 322 h 579"/>
                  <a:gd name="T54" fmla="*/ 56 w 510"/>
                  <a:gd name="T55" fmla="*/ 370 h 579"/>
                  <a:gd name="T56" fmla="*/ 69 w 510"/>
                  <a:gd name="T57" fmla="*/ 409 h 579"/>
                  <a:gd name="T58" fmla="*/ 94 w 510"/>
                  <a:gd name="T59" fmla="*/ 421 h 579"/>
                  <a:gd name="T60" fmla="*/ 118 w 510"/>
                  <a:gd name="T61" fmla="*/ 434 h 579"/>
                  <a:gd name="T62" fmla="*/ 135 w 510"/>
                  <a:gd name="T63" fmla="*/ 443 h 579"/>
                  <a:gd name="T64" fmla="*/ 158 w 510"/>
                  <a:gd name="T65" fmla="*/ 452 h 579"/>
                  <a:gd name="T66" fmla="*/ 179 w 510"/>
                  <a:gd name="T67" fmla="*/ 461 h 579"/>
                  <a:gd name="T68" fmla="*/ 212 w 510"/>
                  <a:gd name="T69" fmla="*/ 453 h 579"/>
                  <a:gd name="T70" fmla="*/ 232 w 510"/>
                  <a:gd name="T71" fmla="*/ 514 h 579"/>
                  <a:gd name="T72" fmla="*/ 231 w 510"/>
                  <a:gd name="T73" fmla="*/ 539 h 579"/>
                  <a:gd name="T74" fmla="*/ 249 w 510"/>
                  <a:gd name="T75" fmla="*/ 569 h 579"/>
                  <a:gd name="T76" fmla="*/ 292 w 510"/>
                  <a:gd name="T77" fmla="*/ 558 h 579"/>
                  <a:gd name="T78" fmla="*/ 338 w 510"/>
                  <a:gd name="T79" fmla="*/ 568 h 579"/>
                  <a:gd name="T80" fmla="*/ 367 w 510"/>
                  <a:gd name="T81" fmla="*/ 573 h 579"/>
                  <a:gd name="T82" fmla="*/ 406 w 510"/>
                  <a:gd name="T83" fmla="*/ 552 h 579"/>
                  <a:gd name="T84" fmla="*/ 438 w 510"/>
                  <a:gd name="T85" fmla="*/ 545 h 579"/>
                  <a:gd name="T86" fmla="*/ 510 w 510"/>
                  <a:gd name="T87" fmla="*/ 507 h 579"/>
                  <a:gd name="T88" fmla="*/ 481 w 510"/>
                  <a:gd name="T89" fmla="*/ 237 h 579"/>
                  <a:gd name="T90" fmla="*/ 481 w 510"/>
                  <a:gd name="T91" fmla="*/ 237 h 579"/>
                  <a:gd name="T92" fmla="*/ 478 w 510"/>
                  <a:gd name="T93" fmla="*/ 294 h 579"/>
                  <a:gd name="T94" fmla="*/ 458 w 510"/>
                  <a:gd name="T95" fmla="*/ 251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0" h="579">
                    <a:moveTo>
                      <a:pt x="507" y="496"/>
                    </a:moveTo>
                    <a:cubicBezTo>
                      <a:pt x="507" y="496"/>
                      <a:pt x="479" y="489"/>
                      <a:pt x="477" y="478"/>
                    </a:cubicBezTo>
                    <a:cubicBezTo>
                      <a:pt x="475" y="467"/>
                      <a:pt x="473" y="436"/>
                      <a:pt x="473" y="436"/>
                    </a:cubicBezTo>
                    <a:cubicBezTo>
                      <a:pt x="458" y="405"/>
                      <a:pt x="458" y="405"/>
                      <a:pt x="458" y="405"/>
                    </a:cubicBezTo>
                    <a:cubicBezTo>
                      <a:pt x="467" y="374"/>
                      <a:pt x="467" y="374"/>
                      <a:pt x="467" y="374"/>
                    </a:cubicBezTo>
                    <a:cubicBezTo>
                      <a:pt x="456" y="360"/>
                      <a:pt x="456" y="360"/>
                      <a:pt x="456" y="360"/>
                    </a:cubicBezTo>
                    <a:cubicBezTo>
                      <a:pt x="456" y="360"/>
                      <a:pt x="476" y="325"/>
                      <a:pt x="471" y="317"/>
                    </a:cubicBezTo>
                    <a:cubicBezTo>
                      <a:pt x="466" y="309"/>
                      <a:pt x="439" y="302"/>
                      <a:pt x="436" y="290"/>
                    </a:cubicBezTo>
                    <a:cubicBezTo>
                      <a:pt x="433" y="278"/>
                      <a:pt x="450" y="239"/>
                      <a:pt x="451" y="232"/>
                    </a:cubicBezTo>
                    <a:cubicBezTo>
                      <a:pt x="452" y="226"/>
                      <a:pt x="454" y="203"/>
                      <a:pt x="455" y="198"/>
                    </a:cubicBezTo>
                    <a:cubicBezTo>
                      <a:pt x="380" y="128"/>
                      <a:pt x="380" y="128"/>
                      <a:pt x="380" y="128"/>
                    </a:cubicBezTo>
                    <a:cubicBezTo>
                      <a:pt x="380" y="128"/>
                      <a:pt x="388" y="122"/>
                      <a:pt x="391" y="118"/>
                    </a:cubicBezTo>
                    <a:cubicBezTo>
                      <a:pt x="394" y="114"/>
                      <a:pt x="382" y="105"/>
                      <a:pt x="382" y="105"/>
                    </a:cubicBezTo>
                    <a:cubicBezTo>
                      <a:pt x="216" y="1"/>
                      <a:pt x="216" y="1"/>
                      <a:pt x="216" y="1"/>
                    </a:cubicBezTo>
                    <a:cubicBezTo>
                      <a:pt x="206" y="1"/>
                      <a:pt x="206" y="1"/>
                      <a:pt x="206" y="1"/>
                    </a:cubicBezTo>
                    <a:cubicBezTo>
                      <a:pt x="206" y="1"/>
                      <a:pt x="206" y="1"/>
                      <a:pt x="206" y="1"/>
                    </a:cubicBezTo>
                    <a:cubicBezTo>
                      <a:pt x="206" y="10"/>
                      <a:pt x="209" y="24"/>
                      <a:pt x="209" y="24"/>
                    </a:cubicBezTo>
                    <a:cubicBezTo>
                      <a:pt x="194" y="31"/>
                      <a:pt x="194" y="31"/>
                      <a:pt x="194" y="31"/>
                    </a:cubicBezTo>
                    <a:cubicBezTo>
                      <a:pt x="194" y="31"/>
                      <a:pt x="181" y="40"/>
                      <a:pt x="176" y="55"/>
                    </a:cubicBezTo>
                    <a:cubicBezTo>
                      <a:pt x="171" y="70"/>
                      <a:pt x="206" y="59"/>
                      <a:pt x="206" y="59"/>
                    </a:cubicBezTo>
                    <a:cubicBezTo>
                      <a:pt x="206" y="59"/>
                      <a:pt x="187" y="75"/>
                      <a:pt x="181" y="78"/>
                    </a:cubicBezTo>
                    <a:cubicBezTo>
                      <a:pt x="175" y="81"/>
                      <a:pt x="171" y="72"/>
                      <a:pt x="162" y="71"/>
                    </a:cubicBezTo>
                    <a:cubicBezTo>
                      <a:pt x="153" y="70"/>
                      <a:pt x="154" y="89"/>
                      <a:pt x="154" y="89"/>
                    </a:cubicBezTo>
                    <a:cubicBezTo>
                      <a:pt x="161" y="99"/>
                      <a:pt x="161" y="99"/>
                      <a:pt x="161" y="99"/>
                    </a:cubicBezTo>
                    <a:cubicBezTo>
                      <a:pt x="161" y="99"/>
                      <a:pt x="158" y="100"/>
                      <a:pt x="148" y="99"/>
                    </a:cubicBezTo>
                    <a:cubicBezTo>
                      <a:pt x="138" y="98"/>
                      <a:pt x="150" y="73"/>
                      <a:pt x="150" y="73"/>
                    </a:cubicBezTo>
                    <a:cubicBezTo>
                      <a:pt x="138" y="78"/>
                      <a:pt x="138" y="78"/>
                      <a:pt x="138" y="78"/>
                    </a:cubicBezTo>
                    <a:cubicBezTo>
                      <a:pt x="138" y="78"/>
                      <a:pt x="130" y="66"/>
                      <a:pt x="123" y="66"/>
                    </a:cubicBezTo>
                    <a:cubicBezTo>
                      <a:pt x="113" y="66"/>
                      <a:pt x="114" y="92"/>
                      <a:pt x="109" y="92"/>
                    </a:cubicBezTo>
                    <a:cubicBezTo>
                      <a:pt x="104" y="92"/>
                      <a:pt x="104" y="80"/>
                      <a:pt x="104" y="80"/>
                    </a:cubicBezTo>
                    <a:cubicBezTo>
                      <a:pt x="104" y="80"/>
                      <a:pt x="99" y="54"/>
                      <a:pt x="101" y="40"/>
                    </a:cubicBezTo>
                    <a:cubicBezTo>
                      <a:pt x="103" y="26"/>
                      <a:pt x="111" y="8"/>
                      <a:pt x="112" y="2"/>
                    </a:cubicBezTo>
                    <a:cubicBezTo>
                      <a:pt x="112" y="1"/>
                      <a:pt x="112" y="1"/>
                      <a:pt x="112" y="0"/>
                    </a:cubicBezTo>
                    <a:cubicBezTo>
                      <a:pt x="51" y="0"/>
                      <a:pt x="51" y="0"/>
                      <a:pt x="51" y="0"/>
                    </a:cubicBezTo>
                    <a:cubicBezTo>
                      <a:pt x="46" y="13"/>
                      <a:pt x="46" y="13"/>
                      <a:pt x="46" y="13"/>
                    </a:cubicBezTo>
                    <a:cubicBezTo>
                      <a:pt x="46" y="13"/>
                      <a:pt x="56" y="23"/>
                      <a:pt x="60" y="31"/>
                    </a:cubicBezTo>
                    <a:cubicBezTo>
                      <a:pt x="64" y="39"/>
                      <a:pt x="58" y="44"/>
                      <a:pt x="58" y="44"/>
                    </a:cubicBezTo>
                    <a:cubicBezTo>
                      <a:pt x="58" y="44"/>
                      <a:pt x="64" y="52"/>
                      <a:pt x="64" y="64"/>
                    </a:cubicBezTo>
                    <a:cubicBezTo>
                      <a:pt x="64" y="76"/>
                      <a:pt x="44" y="74"/>
                      <a:pt x="44" y="74"/>
                    </a:cubicBezTo>
                    <a:cubicBezTo>
                      <a:pt x="44" y="74"/>
                      <a:pt x="40" y="88"/>
                      <a:pt x="38" y="97"/>
                    </a:cubicBezTo>
                    <a:cubicBezTo>
                      <a:pt x="36" y="106"/>
                      <a:pt x="60" y="107"/>
                      <a:pt x="60" y="107"/>
                    </a:cubicBezTo>
                    <a:cubicBezTo>
                      <a:pt x="59" y="118"/>
                      <a:pt x="59" y="118"/>
                      <a:pt x="59" y="118"/>
                    </a:cubicBezTo>
                    <a:cubicBezTo>
                      <a:pt x="51" y="121"/>
                      <a:pt x="51" y="121"/>
                      <a:pt x="51" y="121"/>
                    </a:cubicBezTo>
                    <a:cubicBezTo>
                      <a:pt x="53" y="130"/>
                      <a:pt x="53" y="130"/>
                      <a:pt x="53" y="130"/>
                    </a:cubicBezTo>
                    <a:cubicBezTo>
                      <a:pt x="53" y="130"/>
                      <a:pt x="41" y="129"/>
                      <a:pt x="34" y="142"/>
                    </a:cubicBezTo>
                    <a:cubicBezTo>
                      <a:pt x="27" y="155"/>
                      <a:pt x="34" y="165"/>
                      <a:pt x="18" y="177"/>
                    </a:cubicBezTo>
                    <a:cubicBezTo>
                      <a:pt x="11" y="182"/>
                      <a:pt x="6" y="184"/>
                      <a:pt x="2" y="185"/>
                    </a:cubicBezTo>
                    <a:cubicBezTo>
                      <a:pt x="0" y="194"/>
                      <a:pt x="0" y="194"/>
                      <a:pt x="0" y="194"/>
                    </a:cubicBezTo>
                    <a:cubicBezTo>
                      <a:pt x="0" y="194"/>
                      <a:pt x="6" y="205"/>
                      <a:pt x="9" y="209"/>
                    </a:cubicBezTo>
                    <a:cubicBezTo>
                      <a:pt x="12" y="213"/>
                      <a:pt x="8" y="226"/>
                      <a:pt x="8" y="226"/>
                    </a:cubicBezTo>
                    <a:cubicBezTo>
                      <a:pt x="8" y="226"/>
                      <a:pt x="19" y="256"/>
                      <a:pt x="15" y="261"/>
                    </a:cubicBezTo>
                    <a:cubicBezTo>
                      <a:pt x="11" y="266"/>
                      <a:pt x="8" y="269"/>
                      <a:pt x="9" y="279"/>
                    </a:cubicBezTo>
                    <a:cubicBezTo>
                      <a:pt x="10" y="289"/>
                      <a:pt x="18" y="294"/>
                      <a:pt x="24" y="296"/>
                    </a:cubicBezTo>
                    <a:cubicBezTo>
                      <a:pt x="30" y="298"/>
                      <a:pt x="47" y="316"/>
                      <a:pt x="51" y="322"/>
                    </a:cubicBezTo>
                    <a:cubicBezTo>
                      <a:pt x="55" y="328"/>
                      <a:pt x="51" y="337"/>
                      <a:pt x="49" y="345"/>
                    </a:cubicBezTo>
                    <a:cubicBezTo>
                      <a:pt x="47" y="353"/>
                      <a:pt x="56" y="370"/>
                      <a:pt x="56" y="370"/>
                    </a:cubicBezTo>
                    <a:cubicBezTo>
                      <a:pt x="74" y="394"/>
                      <a:pt x="74" y="394"/>
                      <a:pt x="74" y="394"/>
                    </a:cubicBezTo>
                    <a:cubicBezTo>
                      <a:pt x="74" y="394"/>
                      <a:pt x="72" y="401"/>
                      <a:pt x="69" y="409"/>
                    </a:cubicBezTo>
                    <a:cubicBezTo>
                      <a:pt x="77" y="410"/>
                      <a:pt x="89" y="406"/>
                      <a:pt x="89" y="406"/>
                    </a:cubicBezTo>
                    <a:cubicBezTo>
                      <a:pt x="89" y="406"/>
                      <a:pt x="91" y="418"/>
                      <a:pt x="94" y="421"/>
                    </a:cubicBezTo>
                    <a:cubicBezTo>
                      <a:pt x="97" y="424"/>
                      <a:pt x="106" y="421"/>
                      <a:pt x="106" y="421"/>
                    </a:cubicBezTo>
                    <a:cubicBezTo>
                      <a:pt x="106" y="421"/>
                      <a:pt x="113" y="430"/>
                      <a:pt x="118" y="434"/>
                    </a:cubicBezTo>
                    <a:cubicBezTo>
                      <a:pt x="123" y="438"/>
                      <a:pt x="133" y="432"/>
                      <a:pt x="133" y="432"/>
                    </a:cubicBezTo>
                    <a:cubicBezTo>
                      <a:pt x="135" y="443"/>
                      <a:pt x="135" y="443"/>
                      <a:pt x="135" y="443"/>
                    </a:cubicBezTo>
                    <a:cubicBezTo>
                      <a:pt x="147" y="442"/>
                      <a:pt x="147" y="442"/>
                      <a:pt x="147" y="442"/>
                    </a:cubicBezTo>
                    <a:cubicBezTo>
                      <a:pt x="158" y="452"/>
                      <a:pt x="158" y="452"/>
                      <a:pt x="158" y="452"/>
                    </a:cubicBezTo>
                    <a:cubicBezTo>
                      <a:pt x="173" y="451"/>
                      <a:pt x="173" y="451"/>
                      <a:pt x="173" y="451"/>
                    </a:cubicBezTo>
                    <a:cubicBezTo>
                      <a:pt x="179" y="461"/>
                      <a:pt x="179" y="461"/>
                      <a:pt x="179" y="461"/>
                    </a:cubicBezTo>
                    <a:cubicBezTo>
                      <a:pt x="198" y="461"/>
                      <a:pt x="198" y="461"/>
                      <a:pt x="198" y="461"/>
                    </a:cubicBezTo>
                    <a:cubicBezTo>
                      <a:pt x="198" y="461"/>
                      <a:pt x="202" y="448"/>
                      <a:pt x="212" y="453"/>
                    </a:cubicBezTo>
                    <a:cubicBezTo>
                      <a:pt x="222" y="458"/>
                      <a:pt x="230" y="479"/>
                      <a:pt x="230" y="479"/>
                    </a:cubicBezTo>
                    <a:cubicBezTo>
                      <a:pt x="232" y="514"/>
                      <a:pt x="232" y="514"/>
                      <a:pt x="232" y="514"/>
                    </a:cubicBezTo>
                    <a:cubicBezTo>
                      <a:pt x="232" y="514"/>
                      <a:pt x="237" y="515"/>
                      <a:pt x="237" y="522"/>
                    </a:cubicBezTo>
                    <a:cubicBezTo>
                      <a:pt x="237" y="529"/>
                      <a:pt x="234" y="531"/>
                      <a:pt x="231" y="539"/>
                    </a:cubicBezTo>
                    <a:cubicBezTo>
                      <a:pt x="228" y="547"/>
                      <a:pt x="250" y="557"/>
                      <a:pt x="250" y="557"/>
                    </a:cubicBezTo>
                    <a:cubicBezTo>
                      <a:pt x="249" y="569"/>
                      <a:pt x="249" y="569"/>
                      <a:pt x="249" y="569"/>
                    </a:cubicBezTo>
                    <a:cubicBezTo>
                      <a:pt x="262" y="569"/>
                      <a:pt x="280" y="568"/>
                      <a:pt x="280" y="568"/>
                    </a:cubicBezTo>
                    <a:cubicBezTo>
                      <a:pt x="280" y="568"/>
                      <a:pt x="284" y="558"/>
                      <a:pt x="292" y="558"/>
                    </a:cubicBezTo>
                    <a:cubicBezTo>
                      <a:pt x="300" y="558"/>
                      <a:pt x="319" y="579"/>
                      <a:pt x="324" y="579"/>
                    </a:cubicBezTo>
                    <a:cubicBezTo>
                      <a:pt x="329" y="579"/>
                      <a:pt x="334" y="570"/>
                      <a:pt x="338" y="568"/>
                    </a:cubicBezTo>
                    <a:cubicBezTo>
                      <a:pt x="342" y="566"/>
                      <a:pt x="356" y="574"/>
                      <a:pt x="356" y="574"/>
                    </a:cubicBezTo>
                    <a:cubicBezTo>
                      <a:pt x="356" y="574"/>
                      <a:pt x="360" y="576"/>
                      <a:pt x="367" y="573"/>
                    </a:cubicBezTo>
                    <a:cubicBezTo>
                      <a:pt x="374" y="570"/>
                      <a:pt x="390" y="552"/>
                      <a:pt x="390" y="552"/>
                    </a:cubicBezTo>
                    <a:cubicBezTo>
                      <a:pt x="406" y="552"/>
                      <a:pt x="406" y="552"/>
                      <a:pt x="406" y="552"/>
                    </a:cubicBezTo>
                    <a:cubicBezTo>
                      <a:pt x="406" y="552"/>
                      <a:pt x="409" y="560"/>
                      <a:pt x="413" y="559"/>
                    </a:cubicBezTo>
                    <a:cubicBezTo>
                      <a:pt x="417" y="558"/>
                      <a:pt x="438" y="545"/>
                      <a:pt x="438" y="545"/>
                    </a:cubicBezTo>
                    <a:cubicBezTo>
                      <a:pt x="457" y="544"/>
                      <a:pt x="457" y="544"/>
                      <a:pt x="457" y="544"/>
                    </a:cubicBezTo>
                    <a:cubicBezTo>
                      <a:pt x="510" y="507"/>
                      <a:pt x="510" y="507"/>
                      <a:pt x="510" y="507"/>
                    </a:cubicBezTo>
                    <a:lnTo>
                      <a:pt x="507" y="496"/>
                    </a:lnTo>
                    <a:close/>
                    <a:moveTo>
                      <a:pt x="481" y="237"/>
                    </a:moveTo>
                    <a:cubicBezTo>
                      <a:pt x="497" y="235"/>
                      <a:pt x="483" y="196"/>
                      <a:pt x="476" y="204"/>
                    </a:cubicBezTo>
                    <a:cubicBezTo>
                      <a:pt x="468" y="212"/>
                      <a:pt x="468" y="239"/>
                      <a:pt x="481" y="237"/>
                    </a:cubicBezTo>
                    <a:close/>
                    <a:moveTo>
                      <a:pt x="452" y="278"/>
                    </a:moveTo>
                    <a:cubicBezTo>
                      <a:pt x="452" y="278"/>
                      <a:pt x="468" y="296"/>
                      <a:pt x="478" y="294"/>
                    </a:cubicBezTo>
                    <a:cubicBezTo>
                      <a:pt x="487" y="292"/>
                      <a:pt x="470" y="272"/>
                      <a:pt x="470" y="272"/>
                    </a:cubicBezTo>
                    <a:cubicBezTo>
                      <a:pt x="470" y="272"/>
                      <a:pt x="474" y="251"/>
                      <a:pt x="458" y="251"/>
                    </a:cubicBezTo>
                    <a:cubicBezTo>
                      <a:pt x="442" y="251"/>
                      <a:pt x="452" y="278"/>
                      <a:pt x="452" y="278"/>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08" name="Uganda"/>
              <p:cNvSpPr>
                <a:spLocks noEditPoints="1"/>
              </p:cNvSpPr>
              <p:nvPr/>
            </p:nvSpPr>
            <p:spPr bwMode="gray">
              <a:xfrm>
                <a:off x="6400562" y="3956607"/>
                <a:ext cx="149251" cy="176131"/>
              </a:xfrm>
              <a:custGeom>
                <a:avLst/>
                <a:gdLst>
                  <a:gd name="T0" fmla="*/ 204 w 266"/>
                  <a:gd name="T1" fmla="*/ 283 h 314"/>
                  <a:gd name="T2" fmla="*/ 214 w 266"/>
                  <a:gd name="T3" fmla="*/ 283 h 314"/>
                  <a:gd name="T4" fmla="*/ 215 w 266"/>
                  <a:gd name="T5" fmla="*/ 282 h 314"/>
                  <a:gd name="T6" fmla="*/ 204 w 266"/>
                  <a:gd name="T7" fmla="*/ 283 h 314"/>
                  <a:gd name="T8" fmla="*/ 262 w 266"/>
                  <a:gd name="T9" fmla="*/ 127 h 314"/>
                  <a:gd name="T10" fmla="*/ 246 w 266"/>
                  <a:gd name="T11" fmla="*/ 97 h 314"/>
                  <a:gd name="T12" fmla="*/ 255 w 266"/>
                  <a:gd name="T13" fmla="*/ 87 h 314"/>
                  <a:gd name="T14" fmla="*/ 234 w 266"/>
                  <a:gd name="T15" fmla="*/ 62 h 314"/>
                  <a:gd name="T16" fmla="*/ 235 w 266"/>
                  <a:gd name="T17" fmla="*/ 57 h 314"/>
                  <a:gd name="T18" fmla="*/ 226 w 266"/>
                  <a:gd name="T19" fmla="*/ 42 h 314"/>
                  <a:gd name="T20" fmla="*/ 228 w 266"/>
                  <a:gd name="T21" fmla="*/ 27 h 314"/>
                  <a:gd name="T22" fmla="*/ 215 w 266"/>
                  <a:gd name="T23" fmla="*/ 22 h 314"/>
                  <a:gd name="T24" fmla="*/ 208 w 266"/>
                  <a:gd name="T25" fmla="*/ 0 h 314"/>
                  <a:gd name="T26" fmla="*/ 200 w 266"/>
                  <a:gd name="T27" fmla="*/ 0 h 314"/>
                  <a:gd name="T28" fmla="*/ 178 w 266"/>
                  <a:gd name="T29" fmla="*/ 25 h 314"/>
                  <a:gd name="T30" fmla="*/ 161 w 266"/>
                  <a:gd name="T31" fmla="*/ 17 h 314"/>
                  <a:gd name="T32" fmla="*/ 149 w 266"/>
                  <a:gd name="T33" fmla="*/ 25 h 314"/>
                  <a:gd name="T34" fmla="*/ 133 w 266"/>
                  <a:gd name="T35" fmla="*/ 24 h 314"/>
                  <a:gd name="T36" fmla="*/ 120 w 266"/>
                  <a:gd name="T37" fmla="*/ 39 h 314"/>
                  <a:gd name="T38" fmla="*/ 106 w 266"/>
                  <a:gd name="T39" fmla="*/ 21 h 314"/>
                  <a:gd name="T40" fmla="*/ 99 w 266"/>
                  <a:gd name="T41" fmla="*/ 22 h 314"/>
                  <a:gd name="T42" fmla="*/ 92 w 266"/>
                  <a:gd name="T43" fmla="*/ 29 h 314"/>
                  <a:gd name="T44" fmla="*/ 72 w 266"/>
                  <a:gd name="T45" fmla="*/ 21 h 314"/>
                  <a:gd name="T46" fmla="*/ 56 w 266"/>
                  <a:gd name="T47" fmla="*/ 34 h 314"/>
                  <a:gd name="T48" fmla="*/ 62 w 266"/>
                  <a:gd name="T49" fmla="*/ 47 h 314"/>
                  <a:gd name="T50" fmla="*/ 49 w 266"/>
                  <a:gd name="T51" fmla="*/ 61 h 314"/>
                  <a:gd name="T52" fmla="*/ 59 w 266"/>
                  <a:gd name="T53" fmla="*/ 71 h 314"/>
                  <a:gd name="T54" fmla="*/ 52 w 266"/>
                  <a:gd name="T55" fmla="*/ 92 h 314"/>
                  <a:gd name="T56" fmla="*/ 66 w 266"/>
                  <a:gd name="T57" fmla="*/ 97 h 314"/>
                  <a:gd name="T58" fmla="*/ 78 w 266"/>
                  <a:gd name="T59" fmla="*/ 108 h 314"/>
                  <a:gd name="T60" fmla="*/ 45 w 266"/>
                  <a:gd name="T61" fmla="*/ 156 h 314"/>
                  <a:gd name="T62" fmla="*/ 29 w 266"/>
                  <a:gd name="T63" fmla="*/ 164 h 314"/>
                  <a:gd name="T64" fmla="*/ 29 w 266"/>
                  <a:gd name="T65" fmla="*/ 173 h 314"/>
                  <a:gd name="T66" fmla="*/ 16 w 266"/>
                  <a:gd name="T67" fmla="*/ 181 h 314"/>
                  <a:gd name="T68" fmla="*/ 14 w 266"/>
                  <a:gd name="T69" fmla="*/ 198 h 314"/>
                  <a:gd name="T70" fmla="*/ 4 w 266"/>
                  <a:gd name="T71" fmla="*/ 229 h 314"/>
                  <a:gd name="T72" fmla="*/ 4 w 266"/>
                  <a:gd name="T73" fmla="*/ 249 h 314"/>
                  <a:gd name="T74" fmla="*/ 0 w 266"/>
                  <a:gd name="T75" fmla="*/ 299 h 314"/>
                  <a:gd name="T76" fmla="*/ 10 w 266"/>
                  <a:gd name="T77" fmla="*/ 299 h 314"/>
                  <a:gd name="T78" fmla="*/ 22 w 266"/>
                  <a:gd name="T79" fmla="*/ 307 h 314"/>
                  <a:gd name="T80" fmla="*/ 33 w 266"/>
                  <a:gd name="T81" fmla="*/ 283 h 314"/>
                  <a:gd name="T82" fmla="*/ 49 w 266"/>
                  <a:gd name="T83" fmla="*/ 282 h 314"/>
                  <a:gd name="T84" fmla="*/ 110 w 266"/>
                  <a:gd name="T85" fmla="*/ 282 h 314"/>
                  <a:gd name="T86" fmla="*/ 102 w 266"/>
                  <a:gd name="T87" fmla="*/ 265 h 314"/>
                  <a:gd name="T88" fmla="*/ 111 w 266"/>
                  <a:gd name="T89" fmla="*/ 246 h 314"/>
                  <a:gd name="T90" fmla="*/ 118 w 266"/>
                  <a:gd name="T91" fmla="*/ 223 h 314"/>
                  <a:gd name="T92" fmla="*/ 160 w 266"/>
                  <a:gd name="T93" fmla="*/ 216 h 314"/>
                  <a:gd name="T94" fmla="*/ 176 w 266"/>
                  <a:gd name="T95" fmla="*/ 202 h 314"/>
                  <a:gd name="T96" fmla="*/ 182 w 266"/>
                  <a:gd name="T97" fmla="*/ 219 h 314"/>
                  <a:gd name="T98" fmla="*/ 200 w 266"/>
                  <a:gd name="T99" fmla="*/ 215 h 314"/>
                  <a:gd name="T100" fmla="*/ 207 w 266"/>
                  <a:gd name="T101" fmla="*/ 217 h 314"/>
                  <a:gd name="T102" fmla="*/ 207 w 266"/>
                  <a:gd name="T103" fmla="*/ 219 h 314"/>
                  <a:gd name="T104" fmla="*/ 218 w 266"/>
                  <a:gd name="T105" fmla="*/ 201 h 314"/>
                  <a:gd name="T106" fmla="*/ 219 w 266"/>
                  <a:gd name="T107" fmla="*/ 190 h 314"/>
                  <a:gd name="T108" fmla="*/ 231 w 266"/>
                  <a:gd name="T109" fmla="*/ 179 h 314"/>
                  <a:gd name="T110" fmla="*/ 234 w 266"/>
                  <a:gd name="T111" fmla="*/ 164 h 314"/>
                  <a:gd name="T112" fmla="*/ 247 w 266"/>
                  <a:gd name="T113" fmla="*/ 160 h 314"/>
                  <a:gd name="T114" fmla="*/ 251 w 266"/>
                  <a:gd name="T115" fmla="*/ 145 h 314"/>
                  <a:gd name="T116" fmla="*/ 262 w 266"/>
                  <a:gd name="T117" fmla="*/ 127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6" h="314">
                    <a:moveTo>
                      <a:pt x="204" y="283"/>
                    </a:moveTo>
                    <a:cubicBezTo>
                      <a:pt x="214" y="283"/>
                      <a:pt x="214" y="283"/>
                      <a:pt x="214" y="283"/>
                    </a:cubicBezTo>
                    <a:cubicBezTo>
                      <a:pt x="215" y="282"/>
                      <a:pt x="215" y="282"/>
                      <a:pt x="215" y="282"/>
                    </a:cubicBezTo>
                    <a:cubicBezTo>
                      <a:pt x="209" y="282"/>
                      <a:pt x="204" y="282"/>
                      <a:pt x="204" y="283"/>
                    </a:cubicBezTo>
                    <a:close/>
                    <a:moveTo>
                      <a:pt x="262" y="127"/>
                    </a:moveTo>
                    <a:cubicBezTo>
                      <a:pt x="258" y="121"/>
                      <a:pt x="245" y="102"/>
                      <a:pt x="246" y="97"/>
                    </a:cubicBezTo>
                    <a:cubicBezTo>
                      <a:pt x="247" y="92"/>
                      <a:pt x="255" y="87"/>
                      <a:pt x="255" y="87"/>
                    </a:cubicBezTo>
                    <a:cubicBezTo>
                      <a:pt x="234" y="62"/>
                      <a:pt x="234" y="62"/>
                      <a:pt x="234" y="62"/>
                    </a:cubicBezTo>
                    <a:cubicBezTo>
                      <a:pt x="235" y="57"/>
                      <a:pt x="235" y="57"/>
                      <a:pt x="235" y="57"/>
                    </a:cubicBezTo>
                    <a:cubicBezTo>
                      <a:pt x="235" y="57"/>
                      <a:pt x="224" y="48"/>
                      <a:pt x="226" y="42"/>
                    </a:cubicBezTo>
                    <a:cubicBezTo>
                      <a:pt x="228" y="36"/>
                      <a:pt x="228" y="27"/>
                      <a:pt x="228" y="27"/>
                    </a:cubicBezTo>
                    <a:cubicBezTo>
                      <a:pt x="228" y="27"/>
                      <a:pt x="215" y="35"/>
                      <a:pt x="215" y="22"/>
                    </a:cubicBezTo>
                    <a:cubicBezTo>
                      <a:pt x="215" y="9"/>
                      <a:pt x="208" y="0"/>
                      <a:pt x="208" y="0"/>
                    </a:cubicBezTo>
                    <a:cubicBezTo>
                      <a:pt x="200" y="0"/>
                      <a:pt x="200" y="0"/>
                      <a:pt x="200" y="0"/>
                    </a:cubicBezTo>
                    <a:cubicBezTo>
                      <a:pt x="200" y="0"/>
                      <a:pt x="191" y="27"/>
                      <a:pt x="178" y="25"/>
                    </a:cubicBezTo>
                    <a:cubicBezTo>
                      <a:pt x="165" y="23"/>
                      <a:pt x="166" y="17"/>
                      <a:pt x="161" y="17"/>
                    </a:cubicBezTo>
                    <a:cubicBezTo>
                      <a:pt x="156" y="17"/>
                      <a:pt x="149" y="25"/>
                      <a:pt x="149" y="25"/>
                    </a:cubicBezTo>
                    <a:cubicBezTo>
                      <a:pt x="133" y="24"/>
                      <a:pt x="133" y="24"/>
                      <a:pt x="133" y="24"/>
                    </a:cubicBezTo>
                    <a:cubicBezTo>
                      <a:pt x="120" y="39"/>
                      <a:pt x="120" y="39"/>
                      <a:pt x="120" y="39"/>
                    </a:cubicBezTo>
                    <a:cubicBezTo>
                      <a:pt x="106" y="21"/>
                      <a:pt x="106" y="21"/>
                      <a:pt x="106" y="21"/>
                    </a:cubicBezTo>
                    <a:cubicBezTo>
                      <a:pt x="99" y="22"/>
                      <a:pt x="99" y="22"/>
                      <a:pt x="99" y="22"/>
                    </a:cubicBezTo>
                    <a:cubicBezTo>
                      <a:pt x="99" y="22"/>
                      <a:pt x="98" y="30"/>
                      <a:pt x="92" y="29"/>
                    </a:cubicBezTo>
                    <a:cubicBezTo>
                      <a:pt x="86" y="28"/>
                      <a:pt x="77" y="21"/>
                      <a:pt x="72" y="21"/>
                    </a:cubicBezTo>
                    <a:cubicBezTo>
                      <a:pt x="67" y="21"/>
                      <a:pt x="56" y="34"/>
                      <a:pt x="56" y="34"/>
                    </a:cubicBezTo>
                    <a:cubicBezTo>
                      <a:pt x="62" y="47"/>
                      <a:pt x="62" y="47"/>
                      <a:pt x="62" y="47"/>
                    </a:cubicBezTo>
                    <a:cubicBezTo>
                      <a:pt x="49" y="61"/>
                      <a:pt x="49" y="61"/>
                      <a:pt x="49" y="61"/>
                    </a:cubicBezTo>
                    <a:cubicBezTo>
                      <a:pt x="49" y="61"/>
                      <a:pt x="60" y="65"/>
                      <a:pt x="59" y="71"/>
                    </a:cubicBezTo>
                    <a:cubicBezTo>
                      <a:pt x="58" y="76"/>
                      <a:pt x="49" y="87"/>
                      <a:pt x="52" y="92"/>
                    </a:cubicBezTo>
                    <a:cubicBezTo>
                      <a:pt x="55" y="98"/>
                      <a:pt x="66" y="97"/>
                      <a:pt x="66" y="97"/>
                    </a:cubicBezTo>
                    <a:cubicBezTo>
                      <a:pt x="66" y="97"/>
                      <a:pt x="78" y="100"/>
                      <a:pt x="78" y="108"/>
                    </a:cubicBezTo>
                    <a:cubicBezTo>
                      <a:pt x="78" y="116"/>
                      <a:pt x="45" y="156"/>
                      <a:pt x="45" y="156"/>
                    </a:cubicBezTo>
                    <a:cubicBezTo>
                      <a:pt x="29" y="164"/>
                      <a:pt x="29" y="164"/>
                      <a:pt x="29" y="164"/>
                    </a:cubicBezTo>
                    <a:cubicBezTo>
                      <a:pt x="29" y="173"/>
                      <a:pt x="29" y="173"/>
                      <a:pt x="29" y="173"/>
                    </a:cubicBezTo>
                    <a:cubicBezTo>
                      <a:pt x="16" y="181"/>
                      <a:pt x="16" y="181"/>
                      <a:pt x="16" y="181"/>
                    </a:cubicBezTo>
                    <a:cubicBezTo>
                      <a:pt x="14" y="198"/>
                      <a:pt x="14" y="198"/>
                      <a:pt x="14" y="198"/>
                    </a:cubicBezTo>
                    <a:cubicBezTo>
                      <a:pt x="4" y="229"/>
                      <a:pt x="4" y="229"/>
                      <a:pt x="4" y="229"/>
                    </a:cubicBezTo>
                    <a:cubicBezTo>
                      <a:pt x="4" y="249"/>
                      <a:pt x="4" y="249"/>
                      <a:pt x="4" y="249"/>
                    </a:cubicBezTo>
                    <a:cubicBezTo>
                      <a:pt x="0" y="299"/>
                      <a:pt x="0" y="299"/>
                      <a:pt x="0" y="299"/>
                    </a:cubicBezTo>
                    <a:cubicBezTo>
                      <a:pt x="10" y="299"/>
                      <a:pt x="10" y="299"/>
                      <a:pt x="10" y="299"/>
                    </a:cubicBezTo>
                    <a:cubicBezTo>
                      <a:pt x="10" y="299"/>
                      <a:pt x="16" y="314"/>
                      <a:pt x="22" y="307"/>
                    </a:cubicBezTo>
                    <a:cubicBezTo>
                      <a:pt x="29" y="299"/>
                      <a:pt x="33" y="283"/>
                      <a:pt x="33" y="283"/>
                    </a:cubicBezTo>
                    <a:cubicBezTo>
                      <a:pt x="49" y="282"/>
                      <a:pt x="49" y="282"/>
                      <a:pt x="49" y="282"/>
                    </a:cubicBezTo>
                    <a:cubicBezTo>
                      <a:pt x="110" y="282"/>
                      <a:pt x="110" y="282"/>
                      <a:pt x="110" y="282"/>
                    </a:cubicBezTo>
                    <a:cubicBezTo>
                      <a:pt x="110" y="277"/>
                      <a:pt x="104" y="271"/>
                      <a:pt x="102" y="265"/>
                    </a:cubicBezTo>
                    <a:cubicBezTo>
                      <a:pt x="100" y="258"/>
                      <a:pt x="107" y="250"/>
                      <a:pt x="111" y="246"/>
                    </a:cubicBezTo>
                    <a:cubicBezTo>
                      <a:pt x="115" y="242"/>
                      <a:pt x="109" y="230"/>
                      <a:pt x="118" y="223"/>
                    </a:cubicBezTo>
                    <a:cubicBezTo>
                      <a:pt x="127" y="216"/>
                      <a:pt x="157" y="218"/>
                      <a:pt x="160" y="216"/>
                    </a:cubicBezTo>
                    <a:cubicBezTo>
                      <a:pt x="163" y="214"/>
                      <a:pt x="170" y="202"/>
                      <a:pt x="176" y="202"/>
                    </a:cubicBezTo>
                    <a:cubicBezTo>
                      <a:pt x="182" y="202"/>
                      <a:pt x="182" y="219"/>
                      <a:pt x="182" y="219"/>
                    </a:cubicBezTo>
                    <a:cubicBezTo>
                      <a:pt x="182" y="219"/>
                      <a:pt x="189" y="212"/>
                      <a:pt x="200" y="215"/>
                    </a:cubicBezTo>
                    <a:cubicBezTo>
                      <a:pt x="202" y="215"/>
                      <a:pt x="204" y="216"/>
                      <a:pt x="207" y="217"/>
                    </a:cubicBezTo>
                    <a:cubicBezTo>
                      <a:pt x="207" y="218"/>
                      <a:pt x="207" y="218"/>
                      <a:pt x="207" y="219"/>
                    </a:cubicBezTo>
                    <a:cubicBezTo>
                      <a:pt x="207" y="208"/>
                      <a:pt x="218" y="201"/>
                      <a:pt x="218" y="201"/>
                    </a:cubicBezTo>
                    <a:cubicBezTo>
                      <a:pt x="219" y="190"/>
                      <a:pt x="219" y="190"/>
                      <a:pt x="219" y="190"/>
                    </a:cubicBezTo>
                    <a:cubicBezTo>
                      <a:pt x="231" y="179"/>
                      <a:pt x="231" y="179"/>
                      <a:pt x="231" y="179"/>
                    </a:cubicBezTo>
                    <a:cubicBezTo>
                      <a:pt x="231" y="179"/>
                      <a:pt x="227" y="170"/>
                      <a:pt x="234" y="164"/>
                    </a:cubicBezTo>
                    <a:cubicBezTo>
                      <a:pt x="241" y="158"/>
                      <a:pt x="247" y="160"/>
                      <a:pt x="247" y="160"/>
                    </a:cubicBezTo>
                    <a:cubicBezTo>
                      <a:pt x="251" y="145"/>
                      <a:pt x="251" y="145"/>
                      <a:pt x="251" y="145"/>
                    </a:cubicBezTo>
                    <a:cubicBezTo>
                      <a:pt x="251" y="145"/>
                      <a:pt x="266" y="133"/>
                      <a:pt x="262" y="127"/>
                    </a:cubicBez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09" name="Kenya"/>
              <p:cNvSpPr>
                <a:spLocks/>
              </p:cNvSpPr>
              <p:nvPr/>
            </p:nvSpPr>
            <p:spPr bwMode="gray">
              <a:xfrm>
                <a:off x="6514879" y="3940741"/>
                <a:ext cx="212762" cy="284031"/>
              </a:xfrm>
              <a:custGeom>
                <a:avLst/>
                <a:gdLst>
                  <a:gd name="T0" fmla="*/ 337 w 378"/>
                  <a:gd name="T1" fmla="*/ 100 h 509"/>
                  <a:gd name="T2" fmla="*/ 358 w 378"/>
                  <a:gd name="T3" fmla="*/ 79 h 509"/>
                  <a:gd name="T4" fmla="*/ 378 w 378"/>
                  <a:gd name="T5" fmla="*/ 43 h 509"/>
                  <a:gd name="T6" fmla="*/ 362 w 378"/>
                  <a:gd name="T7" fmla="*/ 37 h 509"/>
                  <a:gd name="T8" fmla="*/ 358 w 378"/>
                  <a:gd name="T9" fmla="*/ 41 h 509"/>
                  <a:gd name="T10" fmla="*/ 340 w 378"/>
                  <a:gd name="T11" fmla="*/ 40 h 509"/>
                  <a:gd name="T12" fmla="*/ 324 w 378"/>
                  <a:gd name="T13" fmla="*/ 23 h 509"/>
                  <a:gd name="T14" fmla="*/ 312 w 378"/>
                  <a:gd name="T15" fmla="*/ 32 h 509"/>
                  <a:gd name="T16" fmla="*/ 283 w 378"/>
                  <a:gd name="T17" fmla="*/ 46 h 509"/>
                  <a:gd name="T18" fmla="*/ 278 w 378"/>
                  <a:gd name="T19" fmla="*/ 56 h 509"/>
                  <a:gd name="T20" fmla="*/ 265 w 378"/>
                  <a:gd name="T21" fmla="*/ 70 h 509"/>
                  <a:gd name="T22" fmla="*/ 234 w 378"/>
                  <a:gd name="T23" fmla="*/ 61 h 509"/>
                  <a:gd name="T24" fmla="*/ 194 w 378"/>
                  <a:gd name="T25" fmla="*/ 57 h 509"/>
                  <a:gd name="T26" fmla="*/ 143 w 378"/>
                  <a:gd name="T27" fmla="*/ 17 h 509"/>
                  <a:gd name="T28" fmla="*/ 96 w 378"/>
                  <a:gd name="T29" fmla="*/ 15 h 509"/>
                  <a:gd name="T30" fmla="*/ 90 w 378"/>
                  <a:gd name="T31" fmla="*/ 0 h 509"/>
                  <a:gd name="T32" fmla="*/ 77 w 378"/>
                  <a:gd name="T33" fmla="*/ 8 h 509"/>
                  <a:gd name="T34" fmla="*/ 17 w 378"/>
                  <a:gd name="T35" fmla="*/ 9 h 509"/>
                  <a:gd name="T36" fmla="*/ 3 w 378"/>
                  <a:gd name="T37" fmla="*/ 29 h 509"/>
                  <a:gd name="T38" fmla="*/ 10 w 378"/>
                  <a:gd name="T39" fmla="*/ 51 h 509"/>
                  <a:gd name="T40" fmla="*/ 23 w 378"/>
                  <a:gd name="T41" fmla="*/ 56 h 509"/>
                  <a:gd name="T42" fmla="*/ 21 w 378"/>
                  <a:gd name="T43" fmla="*/ 71 h 509"/>
                  <a:gd name="T44" fmla="*/ 30 w 378"/>
                  <a:gd name="T45" fmla="*/ 86 h 509"/>
                  <a:gd name="T46" fmla="*/ 29 w 378"/>
                  <a:gd name="T47" fmla="*/ 91 h 509"/>
                  <a:gd name="T48" fmla="*/ 50 w 378"/>
                  <a:gd name="T49" fmla="*/ 116 h 509"/>
                  <a:gd name="T50" fmla="*/ 41 w 378"/>
                  <a:gd name="T51" fmla="*/ 126 h 509"/>
                  <a:gd name="T52" fmla="*/ 57 w 378"/>
                  <a:gd name="T53" fmla="*/ 156 h 509"/>
                  <a:gd name="T54" fmla="*/ 46 w 378"/>
                  <a:gd name="T55" fmla="*/ 174 h 509"/>
                  <a:gd name="T56" fmla="*/ 42 w 378"/>
                  <a:gd name="T57" fmla="*/ 189 h 509"/>
                  <a:gd name="T58" fmla="*/ 29 w 378"/>
                  <a:gd name="T59" fmla="*/ 193 h 509"/>
                  <a:gd name="T60" fmla="*/ 26 w 378"/>
                  <a:gd name="T61" fmla="*/ 208 h 509"/>
                  <a:gd name="T62" fmla="*/ 14 w 378"/>
                  <a:gd name="T63" fmla="*/ 219 h 509"/>
                  <a:gd name="T64" fmla="*/ 13 w 378"/>
                  <a:gd name="T65" fmla="*/ 230 h 509"/>
                  <a:gd name="T66" fmla="*/ 2 w 378"/>
                  <a:gd name="T67" fmla="*/ 248 h 509"/>
                  <a:gd name="T68" fmla="*/ 18 w 378"/>
                  <a:gd name="T69" fmla="*/ 270 h 509"/>
                  <a:gd name="T70" fmla="*/ 25 w 378"/>
                  <a:gd name="T71" fmla="*/ 262 h 509"/>
                  <a:gd name="T72" fmla="*/ 39 w 378"/>
                  <a:gd name="T73" fmla="*/ 261 h 509"/>
                  <a:gd name="T74" fmla="*/ 42 w 378"/>
                  <a:gd name="T75" fmla="*/ 273 h 509"/>
                  <a:gd name="T76" fmla="*/ 33 w 378"/>
                  <a:gd name="T77" fmla="*/ 275 h 509"/>
                  <a:gd name="T78" fmla="*/ 23 w 378"/>
                  <a:gd name="T79" fmla="*/ 283 h 509"/>
                  <a:gd name="T80" fmla="*/ 9 w 378"/>
                  <a:gd name="T81" fmla="*/ 283 h 509"/>
                  <a:gd name="T82" fmla="*/ 13 w 378"/>
                  <a:gd name="T83" fmla="*/ 302 h 509"/>
                  <a:gd name="T84" fmla="*/ 9 w 378"/>
                  <a:gd name="T85" fmla="*/ 312 h 509"/>
                  <a:gd name="T86" fmla="*/ 175 w 378"/>
                  <a:gd name="T87" fmla="*/ 416 h 509"/>
                  <a:gd name="T88" fmla="*/ 184 w 378"/>
                  <a:gd name="T89" fmla="*/ 429 h 509"/>
                  <a:gd name="T90" fmla="*/ 173 w 378"/>
                  <a:gd name="T91" fmla="*/ 439 h 509"/>
                  <a:gd name="T92" fmla="*/ 248 w 378"/>
                  <a:gd name="T93" fmla="*/ 509 h 509"/>
                  <a:gd name="T94" fmla="*/ 248 w 378"/>
                  <a:gd name="T95" fmla="*/ 508 h 509"/>
                  <a:gd name="T96" fmla="*/ 261 w 378"/>
                  <a:gd name="T97" fmla="*/ 505 h 509"/>
                  <a:gd name="T98" fmla="*/ 281 w 378"/>
                  <a:gd name="T99" fmla="*/ 463 h 509"/>
                  <a:gd name="T100" fmla="*/ 279 w 378"/>
                  <a:gd name="T101" fmla="*/ 441 h 509"/>
                  <a:gd name="T102" fmla="*/ 299 w 378"/>
                  <a:gd name="T103" fmla="*/ 424 h 509"/>
                  <a:gd name="T104" fmla="*/ 301 w 378"/>
                  <a:gd name="T105" fmla="*/ 398 h 509"/>
                  <a:gd name="T106" fmla="*/ 324 w 378"/>
                  <a:gd name="T107" fmla="*/ 388 h 509"/>
                  <a:gd name="T108" fmla="*/ 328 w 378"/>
                  <a:gd name="T109" fmla="*/ 361 h 509"/>
                  <a:gd name="T110" fmla="*/ 360 w 378"/>
                  <a:gd name="T111" fmla="*/ 351 h 509"/>
                  <a:gd name="T112" fmla="*/ 364 w 378"/>
                  <a:gd name="T113" fmla="*/ 343 h 509"/>
                  <a:gd name="T114" fmla="*/ 336 w 378"/>
                  <a:gd name="T115" fmla="*/ 303 h 509"/>
                  <a:gd name="T116" fmla="*/ 337 w 378"/>
                  <a:gd name="T117" fmla="*/ 10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8" h="509">
                    <a:moveTo>
                      <a:pt x="337" y="100"/>
                    </a:moveTo>
                    <a:cubicBezTo>
                      <a:pt x="337" y="100"/>
                      <a:pt x="351" y="87"/>
                      <a:pt x="358" y="79"/>
                    </a:cubicBezTo>
                    <a:cubicBezTo>
                      <a:pt x="365" y="71"/>
                      <a:pt x="378" y="43"/>
                      <a:pt x="378" y="43"/>
                    </a:cubicBezTo>
                    <a:cubicBezTo>
                      <a:pt x="362" y="37"/>
                      <a:pt x="362" y="37"/>
                      <a:pt x="362" y="37"/>
                    </a:cubicBezTo>
                    <a:cubicBezTo>
                      <a:pt x="358" y="41"/>
                      <a:pt x="358" y="41"/>
                      <a:pt x="358" y="41"/>
                    </a:cubicBezTo>
                    <a:cubicBezTo>
                      <a:pt x="340" y="40"/>
                      <a:pt x="340" y="40"/>
                      <a:pt x="340" y="40"/>
                    </a:cubicBezTo>
                    <a:cubicBezTo>
                      <a:pt x="324" y="23"/>
                      <a:pt x="324" y="23"/>
                      <a:pt x="324" y="23"/>
                    </a:cubicBezTo>
                    <a:cubicBezTo>
                      <a:pt x="312" y="32"/>
                      <a:pt x="312" y="32"/>
                      <a:pt x="312" y="32"/>
                    </a:cubicBezTo>
                    <a:cubicBezTo>
                      <a:pt x="312" y="32"/>
                      <a:pt x="290" y="40"/>
                      <a:pt x="283" y="46"/>
                    </a:cubicBezTo>
                    <a:cubicBezTo>
                      <a:pt x="276" y="52"/>
                      <a:pt x="278" y="56"/>
                      <a:pt x="278" y="56"/>
                    </a:cubicBezTo>
                    <a:cubicBezTo>
                      <a:pt x="265" y="70"/>
                      <a:pt x="265" y="70"/>
                      <a:pt x="265" y="70"/>
                    </a:cubicBezTo>
                    <a:cubicBezTo>
                      <a:pt x="265" y="70"/>
                      <a:pt x="247" y="63"/>
                      <a:pt x="234" y="61"/>
                    </a:cubicBezTo>
                    <a:cubicBezTo>
                      <a:pt x="221" y="59"/>
                      <a:pt x="194" y="57"/>
                      <a:pt x="194" y="57"/>
                    </a:cubicBezTo>
                    <a:cubicBezTo>
                      <a:pt x="143" y="17"/>
                      <a:pt x="143" y="17"/>
                      <a:pt x="143" y="17"/>
                    </a:cubicBezTo>
                    <a:cubicBezTo>
                      <a:pt x="96" y="15"/>
                      <a:pt x="96" y="15"/>
                      <a:pt x="96" y="15"/>
                    </a:cubicBezTo>
                    <a:cubicBezTo>
                      <a:pt x="90" y="0"/>
                      <a:pt x="90" y="0"/>
                      <a:pt x="90" y="0"/>
                    </a:cubicBezTo>
                    <a:cubicBezTo>
                      <a:pt x="77" y="8"/>
                      <a:pt x="77" y="8"/>
                      <a:pt x="77" y="8"/>
                    </a:cubicBezTo>
                    <a:cubicBezTo>
                      <a:pt x="17" y="9"/>
                      <a:pt x="17" y="9"/>
                      <a:pt x="17" y="9"/>
                    </a:cubicBezTo>
                    <a:cubicBezTo>
                      <a:pt x="3" y="29"/>
                      <a:pt x="3" y="29"/>
                      <a:pt x="3" y="29"/>
                    </a:cubicBezTo>
                    <a:cubicBezTo>
                      <a:pt x="3" y="29"/>
                      <a:pt x="10" y="38"/>
                      <a:pt x="10" y="51"/>
                    </a:cubicBezTo>
                    <a:cubicBezTo>
                      <a:pt x="10" y="64"/>
                      <a:pt x="23" y="56"/>
                      <a:pt x="23" y="56"/>
                    </a:cubicBezTo>
                    <a:cubicBezTo>
                      <a:pt x="23" y="56"/>
                      <a:pt x="23" y="65"/>
                      <a:pt x="21" y="71"/>
                    </a:cubicBezTo>
                    <a:cubicBezTo>
                      <a:pt x="19" y="77"/>
                      <a:pt x="30" y="86"/>
                      <a:pt x="30" y="86"/>
                    </a:cubicBezTo>
                    <a:cubicBezTo>
                      <a:pt x="29" y="91"/>
                      <a:pt x="29" y="91"/>
                      <a:pt x="29" y="91"/>
                    </a:cubicBezTo>
                    <a:cubicBezTo>
                      <a:pt x="50" y="116"/>
                      <a:pt x="50" y="116"/>
                      <a:pt x="50" y="116"/>
                    </a:cubicBezTo>
                    <a:cubicBezTo>
                      <a:pt x="50" y="116"/>
                      <a:pt x="42" y="121"/>
                      <a:pt x="41" y="126"/>
                    </a:cubicBezTo>
                    <a:cubicBezTo>
                      <a:pt x="40" y="131"/>
                      <a:pt x="53" y="150"/>
                      <a:pt x="57" y="156"/>
                    </a:cubicBezTo>
                    <a:cubicBezTo>
                      <a:pt x="61" y="162"/>
                      <a:pt x="46" y="174"/>
                      <a:pt x="46" y="174"/>
                    </a:cubicBezTo>
                    <a:cubicBezTo>
                      <a:pt x="42" y="189"/>
                      <a:pt x="42" y="189"/>
                      <a:pt x="42" y="189"/>
                    </a:cubicBezTo>
                    <a:cubicBezTo>
                      <a:pt x="42" y="189"/>
                      <a:pt x="36" y="187"/>
                      <a:pt x="29" y="193"/>
                    </a:cubicBezTo>
                    <a:cubicBezTo>
                      <a:pt x="22" y="199"/>
                      <a:pt x="26" y="208"/>
                      <a:pt x="26" y="208"/>
                    </a:cubicBezTo>
                    <a:cubicBezTo>
                      <a:pt x="14" y="219"/>
                      <a:pt x="14" y="219"/>
                      <a:pt x="14" y="219"/>
                    </a:cubicBezTo>
                    <a:cubicBezTo>
                      <a:pt x="13" y="230"/>
                      <a:pt x="13" y="230"/>
                      <a:pt x="13" y="230"/>
                    </a:cubicBezTo>
                    <a:cubicBezTo>
                      <a:pt x="13" y="230"/>
                      <a:pt x="2" y="237"/>
                      <a:pt x="2" y="248"/>
                    </a:cubicBezTo>
                    <a:cubicBezTo>
                      <a:pt x="2" y="259"/>
                      <a:pt x="11" y="269"/>
                      <a:pt x="18" y="270"/>
                    </a:cubicBezTo>
                    <a:cubicBezTo>
                      <a:pt x="25" y="271"/>
                      <a:pt x="25" y="262"/>
                      <a:pt x="25" y="262"/>
                    </a:cubicBezTo>
                    <a:cubicBezTo>
                      <a:pt x="39" y="261"/>
                      <a:pt x="39" y="261"/>
                      <a:pt x="39" y="261"/>
                    </a:cubicBezTo>
                    <a:cubicBezTo>
                      <a:pt x="42" y="273"/>
                      <a:pt x="42" y="273"/>
                      <a:pt x="42" y="273"/>
                    </a:cubicBezTo>
                    <a:cubicBezTo>
                      <a:pt x="33" y="275"/>
                      <a:pt x="33" y="275"/>
                      <a:pt x="33" y="275"/>
                    </a:cubicBezTo>
                    <a:cubicBezTo>
                      <a:pt x="23" y="283"/>
                      <a:pt x="23" y="283"/>
                      <a:pt x="23" y="283"/>
                    </a:cubicBezTo>
                    <a:cubicBezTo>
                      <a:pt x="23" y="283"/>
                      <a:pt x="18" y="273"/>
                      <a:pt x="9" y="283"/>
                    </a:cubicBezTo>
                    <a:cubicBezTo>
                      <a:pt x="0" y="293"/>
                      <a:pt x="13" y="302"/>
                      <a:pt x="13" y="302"/>
                    </a:cubicBezTo>
                    <a:cubicBezTo>
                      <a:pt x="9" y="312"/>
                      <a:pt x="9" y="312"/>
                      <a:pt x="9" y="312"/>
                    </a:cubicBezTo>
                    <a:cubicBezTo>
                      <a:pt x="175" y="416"/>
                      <a:pt x="175" y="416"/>
                      <a:pt x="175" y="416"/>
                    </a:cubicBezTo>
                    <a:cubicBezTo>
                      <a:pt x="175" y="416"/>
                      <a:pt x="187" y="425"/>
                      <a:pt x="184" y="429"/>
                    </a:cubicBezTo>
                    <a:cubicBezTo>
                      <a:pt x="181" y="433"/>
                      <a:pt x="173" y="439"/>
                      <a:pt x="173" y="439"/>
                    </a:cubicBezTo>
                    <a:cubicBezTo>
                      <a:pt x="248" y="509"/>
                      <a:pt x="248" y="509"/>
                      <a:pt x="248" y="509"/>
                    </a:cubicBezTo>
                    <a:cubicBezTo>
                      <a:pt x="248" y="508"/>
                      <a:pt x="248" y="508"/>
                      <a:pt x="248" y="508"/>
                    </a:cubicBezTo>
                    <a:cubicBezTo>
                      <a:pt x="261" y="505"/>
                      <a:pt x="261" y="505"/>
                      <a:pt x="261" y="505"/>
                    </a:cubicBezTo>
                    <a:cubicBezTo>
                      <a:pt x="281" y="463"/>
                      <a:pt x="281" y="463"/>
                      <a:pt x="281" y="463"/>
                    </a:cubicBezTo>
                    <a:cubicBezTo>
                      <a:pt x="281" y="463"/>
                      <a:pt x="279" y="448"/>
                      <a:pt x="279" y="441"/>
                    </a:cubicBezTo>
                    <a:cubicBezTo>
                      <a:pt x="279" y="434"/>
                      <a:pt x="300" y="434"/>
                      <a:pt x="299" y="424"/>
                    </a:cubicBezTo>
                    <a:cubicBezTo>
                      <a:pt x="298" y="414"/>
                      <a:pt x="293" y="401"/>
                      <a:pt x="301" y="398"/>
                    </a:cubicBezTo>
                    <a:cubicBezTo>
                      <a:pt x="309" y="395"/>
                      <a:pt x="324" y="388"/>
                      <a:pt x="324" y="388"/>
                    </a:cubicBezTo>
                    <a:cubicBezTo>
                      <a:pt x="328" y="361"/>
                      <a:pt x="328" y="361"/>
                      <a:pt x="328" y="361"/>
                    </a:cubicBezTo>
                    <a:cubicBezTo>
                      <a:pt x="328" y="361"/>
                      <a:pt x="352" y="366"/>
                      <a:pt x="360" y="351"/>
                    </a:cubicBezTo>
                    <a:cubicBezTo>
                      <a:pt x="361" y="349"/>
                      <a:pt x="362" y="346"/>
                      <a:pt x="364" y="343"/>
                    </a:cubicBezTo>
                    <a:cubicBezTo>
                      <a:pt x="336" y="303"/>
                      <a:pt x="336" y="303"/>
                      <a:pt x="336" y="303"/>
                    </a:cubicBezTo>
                    <a:lnTo>
                      <a:pt x="337" y="100"/>
                    </a:lnTo>
                    <a:close/>
                  </a:path>
                </a:pathLst>
              </a:custGeom>
              <a:solidFill>
                <a:schemeClr val="accent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110" name="North America"/>
            <p:cNvGrpSpPr/>
            <p:nvPr/>
          </p:nvGrpSpPr>
          <p:grpSpPr bwMode="gray">
            <a:xfrm>
              <a:off x="1189330" y="1430355"/>
              <a:ext cx="3503596" cy="2557920"/>
              <a:chOff x="1837292" y="1744659"/>
              <a:chExt cx="2911979" cy="2126267"/>
            </a:xfrm>
          </p:grpSpPr>
          <p:sp>
            <p:nvSpPr>
              <p:cNvPr id="111" name="Cuba"/>
              <p:cNvSpPr>
                <a:spLocks noEditPoints="1"/>
              </p:cNvSpPr>
              <p:nvPr/>
            </p:nvSpPr>
            <p:spPr bwMode="gray">
              <a:xfrm>
                <a:off x="3409189" y="3383788"/>
                <a:ext cx="276273" cy="103140"/>
              </a:xfrm>
              <a:custGeom>
                <a:avLst/>
                <a:gdLst>
                  <a:gd name="T0" fmla="*/ 475 w 493"/>
                  <a:gd name="T1" fmla="*/ 151 h 185"/>
                  <a:gd name="T2" fmla="*/ 445 w 493"/>
                  <a:gd name="T3" fmla="*/ 148 h 185"/>
                  <a:gd name="T4" fmla="*/ 434 w 493"/>
                  <a:gd name="T5" fmla="*/ 129 h 185"/>
                  <a:gd name="T6" fmla="*/ 399 w 493"/>
                  <a:gd name="T7" fmla="*/ 128 h 185"/>
                  <a:gd name="T8" fmla="*/ 416 w 493"/>
                  <a:gd name="T9" fmla="*/ 114 h 185"/>
                  <a:gd name="T10" fmla="*/ 378 w 493"/>
                  <a:gd name="T11" fmla="*/ 106 h 185"/>
                  <a:gd name="T12" fmla="*/ 349 w 493"/>
                  <a:gd name="T13" fmla="*/ 96 h 185"/>
                  <a:gd name="T14" fmla="*/ 351 w 493"/>
                  <a:gd name="T15" fmla="*/ 79 h 185"/>
                  <a:gd name="T16" fmla="*/ 338 w 493"/>
                  <a:gd name="T17" fmla="*/ 77 h 185"/>
                  <a:gd name="T18" fmla="*/ 290 w 493"/>
                  <a:gd name="T19" fmla="*/ 45 h 185"/>
                  <a:gd name="T20" fmla="*/ 300 w 493"/>
                  <a:gd name="T21" fmla="*/ 64 h 185"/>
                  <a:gd name="T22" fmla="*/ 255 w 493"/>
                  <a:gd name="T23" fmla="*/ 42 h 185"/>
                  <a:gd name="T24" fmla="*/ 220 w 493"/>
                  <a:gd name="T25" fmla="*/ 12 h 185"/>
                  <a:gd name="T26" fmla="*/ 180 w 493"/>
                  <a:gd name="T27" fmla="*/ 12 h 185"/>
                  <a:gd name="T28" fmla="*/ 118 w 493"/>
                  <a:gd name="T29" fmla="*/ 0 h 185"/>
                  <a:gd name="T30" fmla="*/ 48 w 493"/>
                  <a:gd name="T31" fmla="*/ 26 h 185"/>
                  <a:gd name="T32" fmla="*/ 0 w 493"/>
                  <a:gd name="T33" fmla="*/ 51 h 185"/>
                  <a:gd name="T34" fmla="*/ 51 w 493"/>
                  <a:gd name="T35" fmla="*/ 49 h 185"/>
                  <a:gd name="T36" fmla="*/ 51 w 493"/>
                  <a:gd name="T37" fmla="*/ 39 h 185"/>
                  <a:gd name="T38" fmla="*/ 102 w 493"/>
                  <a:gd name="T39" fmla="*/ 36 h 185"/>
                  <a:gd name="T40" fmla="*/ 115 w 493"/>
                  <a:gd name="T41" fmla="*/ 29 h 185"/>
                  <a:gd name="T42" fmla="*/ 150 w 493"/>
                  <a:gd name="T43" fmla="*/ 34 h 185"/>
                  <a:gd name="T44" fmla="*/ 126 w 493"/>
                  <a:gd name="T45" fmla="*/ 46 h 185"/>
                  <a:gd name="T46" fmla="*/ 137 w 493"/>
                  <a:gd name="T47" fmla="*/ 54 h 185"/>
                  <a:gd name="T48" fmla="*/ 172 w 493"/>
                  <a:gd name="T49" fmla="*/ 66 h 185"/>
                  <a:gd name="T50" fmla="*/ 188 w 493"/>
                  <a:gd name="T51" fmla="*/ 61 h 185"/>
                  <a:gd name="T52" fmla="*/ 220 w 493"/>
                  <a:gd name="T53" fmla="*/ 81 h 185"/>
                  <a:gd name="T54" fmla="*/ 268 w 493"/>
                  <a:gd name="T55" fmla="*/ 79 h 185"/>
                  <a:gd name="T56" fmla="*/ 263 w 493"/>
                  <a:gd name="T57" fmla="*/ 96 h 185"/>
                  <a:gd name="T58" fmla="*/ 303 w 493"/>
                  <a:gd name="T59" fmla="*/ 113 h 185"/>
                  <a:gd name="T60" fmla="*/ 319 w 493"/>
                  <a:gd name="T61" fmla="*/ 136 h 185"/>
                  <a:gd name="T62" fmla="*/ 335 w 493"/>
                  <a:gd name="T63" fmla="*/ 150 h 185"/>
                  <a:gd name="T64" fmla="*/ 316 w 493"/>
                  <a:gd name="T65" fmla="*/ 172 h 185"/>
                  <a:gd name="T66" fmla="*/ 356 w 493"/>
                  <a:gd name="T67" fmla="*/ 163 h 185"/>
                  <a:gd name="T68" fmla="*/ 367 w 493"/>
                  <a:gd name="T69" fmla="*/ 168 h 185"/>
                  <a:gd name="T70" fmla="*/ 375 w 493"/>
                  <a:gd name="T71" fmla="*/ 180 h 185"/>
                  <a:gd name="T72" fmla="*/ 426 w 493"/>
                  <a:gd name="T73" fmla="*/ 178 h 185"/>
                  <a:gd name="T74" fmla="*/ 493 w 493"/>
                  <a:gd name="T75" fmla="*/ 163 h 185"/>
                  <a:gd name="T76" fmla="*/ 475 w 493"/>
                  <a:gd name="T77" fmla="*/ 151 h 185"/>
                  <a:gd name="T78" fmla="*/ 78 w 493"/>
                  <a:gd name="T79" fmla="*/ 84 h 185"/>
                  <a:gd name="T80" fmla="*/ 104 w 493"/>
                  <a:gd name="T81" fmla="*/ 84 h 185"/>
                  <a:gd name="T82" fmla="*/ 78 w 493"/>
                  <a:gd name="T83" fmla="*/ 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3" h="185">
                    <a:moveTo>
                      <a:pt x="475" y="151"/>
                    </a:moveTo>
                    <a:cubicBezTo>
                      <a:pt x="456" y="148"/>
                      <a:pt x="445" y="148"/>
                      <a:pt x="445" y="148"/>
                    </a:cubicBezTo>
                    <a:cubicBezTo>
                      <a:pt x="445" y="148"/>
                      <a:pt x="453" y="131"/>
                      <a:pt x="434" y="129"/>
                    </a:cubicBezTo>
                    <a:cubicBezTo>
                      <a:pt x="416" y="126"/>
                      <a:pt x="399" y="128"/>
                      <a:pt x="399" y="128"/>
                    </a:cubicBezTo>
                    <a:cubicBezTo>
                      <a:pt x="416" y="114"/>
                      <a:pt x="416" y="114"/>
                      <a:pt x="416" y="114"/>
                    </a:cubicBezTo>
                    <a:cubicBezTo>
                      <a:pt x="416" y="114"/>
                      <a:pt x="386" y="106"/>
                      <a:pt x="378" y="106"/>
                    </a:cubicBezTo>
                    <a:cubicBezTo>
                      <a:pt x="370" y="106"/>
                      <a:pt x="349" y="96"/>
                      <a:pt x="349" y="96"/>
                    </a:cubicBezTo>
                    <a:cubicBezTo>
                      <a:pt x="349" y="96"/>
                      <a:pt x="359" y="79"/>
                      <a:pt x="351" y="79"/>
                    </a:cubicBezTo>
                    <a:cubicBezTo>
                      <a:pt x="343" y="79"/>
                      <a:pt x="338" y="77"/>
                      <a:pt x="338" y="77"/>
                    </a:cubicBezTo>
                    <a:cubicBezTo>
                      <a:pt x="338" y="77"/>
                      <a:pt x="298" y="37"/>
                      <a:pt x="290" y="45"/>
                    </a:cubicBezTo>
                    <a:cubicBezTo>
                      <a:pt x="282" y="52"/>
                      <a:pt x="300" y="64"/>
                      <a:pt x="300" y="64"/>
                    </a:cubicBezTo>
                    <a:cubicBezTo>
                      <a:pt x="255" y="42"/>
                      <a:pt x="255" y="42"/>
                      <a:pt x="255" y="42"/>
                    </a:cubicBezTo>
                    <a:cubicBezTo>
                      <a:pt x="255" y="42"/>
                      <a:pt x="231" y="17"/>
                      <a:pt x="220" y="12"/>
                    </a:cubicBezTo>
                    <a:cubicBezTo>
                      <a:pt x="209" y="7"/>
                      <a:pt x="180" y="12"/>
                      <a:pt x="180" y="12"/>
                    </a:cubicBezTo>
                    <a:cubicBezTo>
                      <a:pt x="180" y="12"/>
                      <a:pt x="156" y="0"/>
                      <a:pt x="118" y="0"/>
                    </a:cubicBezTo>
                    <a:cubicBezTo>
                      <a:pt x="81" y="0"/>
                      <a:pt x="64" y="12"/>
                      <a:pt x="48" y="26"/>
                    </a:cubicBezTo>
                    <a:cubicBezTo>
                      <a:pt x="32" y="41"/>
                      <a:pt x="0" y="51"/>
                      <a:pt x="0" y="51"/>
                    </a:cubicBezTo>
                    <a:cubicBezTo>
                      <a:pt x="51" y="49"/>
                      <a:pt x="51" y="49"/>
                      <a:pt x="51" y="49"/>
                    </a:cubicBezTo>
                    <a:cubicBezTo>
                      <a:pt x="51" y="39"/>
                      <a:pt x="51" y="39"/>
                      <a:pt x="51" y="39"/>
                    </a:cubicBezTo>
                    <a:cubicBezTo>
                      <a:pt x="102" y="36"/>
                      <a:pt x="102" y="36"/>
                      <a:pt x="102" y="36"/>
                    </a:cubicBezTo>
                    <a:cubicBezTo>
                      <a:pt x="115" y="29"/>
                      <a:pt x="115" y="29"/>
                      <a:pt x="115" y="29"/>
                    </a:cubicBezTo>
                    <a:cubicBezTo>
                      <a:pt x="115" y="29"/>
                      <a:pt x="142" y="27"/>
                      <a:pt x="150" y="34"/>
                    </a:cubicBezTo>
                    <a:cubicBezTo>
                      <a:pt x="158" y="42"/>
                      <a:pt x="126" y="46"/>
                      <a:pt x="126" y="46"/>
                    </a:cubicBezTo>
                    <a:cubicBezTo>
                      <a:pt x="137" y="54"/>
                      <a:pt x="137" y="54"/>
                      <a:pt x="137" y="54"/>
                    </a:cubicBezTo>
                    <a:cubicBezTo>
                      <a:pt x="137" y="54"/>
                      <a:pt x="155" y="61"/>
                      <a:pt x="172" y="66"/>
                    </a:cubicBezTo>
                    <a:cubicBezTo>
                      <a:pt x="188" y="71"/>
                      <a:pt x="188" y="61"/>
                      <a:pt x="188" y="61"/>
                    </a:cubicBezTo>
                    <a:cubicBezTo>
                      <a:pt x="188" y="61"/>
                      <a:pt x="204" y="74"/>
                      <a:pt x="220" y="81"/>
                    </a:cubicBezTo>
                    <a:cubicBezTo>
                      <a:pt x="236" y="89"/>
                      <a:pt x="268" y="79"/>
                      <a:pt x="268" y="79"/>
                    </a:cubicBezTo>
                    <a:cubicBezTo>
                      <a:pt x="263" y="96"/>
                      <a:pt x="263" y="96"/>
                      <a:pt x="263" y="96"/>
                    </a:cubicBezTo>
                    <a:cubicBezTo>
                      <a:pt x="303" y="113"/>
                      <a:pt x="303" y="113"/>
                      <a:pt x="303" y="113"/>
                    </a:cubicBezTo>
                    <a:cubicBezTo>
                      <a:pt x="319" y="136"/>
                      <a:pt x="319" y="136"/>
                      <a:pt x="319" y="136"/>
                    </a:cubicBezTo>
                    <a:cubicBezTo>
                      <a:pt x="319" y="136"/>
                      <a:pt x="335" y="143"/>
                      <a:pt x="335" y="150"/>
                    </a:cubicBezTo>
                    <a:cubicBezTo>
                      <a:pt x="335" y="158"/>
                      <a:pt x="308" y="165"/>
                      <a:pt x="316" y="172"/>
                    </a:cubicBezTo>
                    <a:cubicBezTo>
                      <a:pt x="324" y="180"/>
                      <a:pt x="348" y="163"/>
                      <a:pt x="356" y="163"/>
                    </a:cubicBezTo>
                    <a:cubicBezTo>
                      <a:pt x="364" y="163"/>
                      <a:pt x="381" y="165"/>
                      <a:pt x="367" y="168"/>
                    </a:cubicBezTo>
                    <a:cubicBezTo>
                      <a:pt x="354" y="170"/>
                      <a:pt x="375" y="180"/>
                      <a:pt x="375" y="180"/>
                    </a:cubicBezTo>
                    <a:cubicBezTo>
                      <a:pt x="375" y="180"/>
                      <a:pt x="397" y="185"/>
                      <a:pt x="426" y="178"/>
                    </a:cubicBezTo>
                    <a:cubicBezTo>
                      <a:pt x="456" y="170"/>
                      <a:pt x="493" y="163"/>
                      <a:pt x="493" y="163"/>
                    </a:cubicBezTo>
                    <a:cubicBezTo>
                      <a:pt x="493" y="163"/>
                      <a:pt x="493" y="153"/>
                      <a:pt x="475" y="151"/>
                    </a:cubicBezTo>
                    <a:close/>
                    <a:moveTo>
                      <a:pt x="78" y="84"/>
                    </a:moveTo>
                    <a:cubicBezTo>
                      <a:pt x="75" y="97"/>
                      <a:pt x="102" y="99"/>
                      <a:pt x="104" y="84"/>
                    </a:cubicBezTo>
                    <a:cubicBezTo>
                      <a:pt x="107" y="70"/>
                      <a:pt x="78" y="84"/>
                      <a:pt x="78" y="84"/>
                    </a:cubicBez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12" name="Jamaica"/>
              <p:cNvSpPr>
                <a:spLocks/>
              </p:cNvSpPr>
              <p:nvPr/>
            </p:nvSpPr>
            <p:spPr bwMode="gray">
              <a:xfrm>
                <a:off x="3561614" y="3526597"/>
                <a:ext cx="60335" cy="23802"/>
              </a:xfrm>
              <a:custGeom>
                <a:avLst/>
                <a:gdLst>
                  <a:gd name="T0" fmla="*/ 72 w 108"/>
                  <a:gd name="T1" fmla="*/ 42 h 42"/>
                  <a:gd name="T2" fmla="*/ 79 w 108"/>
                  <a:gd name="T3" fmla="*/ 28 h 42"/>
                  <a:gd name="T4" fmla="*/ 108 w 108"/>
                  <a:gd name="T5" fmla="*/ 34 h 42"/>
                  <a:gd name="T6" fmla="*/ 85 w 108"/>
                  <a:gd name="T7" fmla="*/ 9 h 42"/>
                  <a:gd name="T8" fmla="*/ 48 w 108"/>
                  <a:gd name="T9" fmla="*/ 6 h 42"/>
                  <a:gd name="T10" fmla="*/ 19 w 108"/>
                  <a:gd name="T11" fmla="*/ 4 h 42"/>
                  <a:gd name="T12" fmla="*/ 0 w 108"/>
                  <a:gd name="T13" fmla="*/ 9 h 42"/>
                  <a:gd name="T14" fmla="*/ 17 w 108"/>
                  <a:gd name="T15" fmla="*/ 26 h 42"/>
                  <a:gd name="T16" fmla="*/ 43 w 108"/>
                  <a:gd name="T17" fmla="*/ 32 h 42"/>
                  <a:gd name="T18" fmla="*/ 54 w 108"/>
                  <a:gd name="T19" fmla="*/ 38 h 42"/>
                  <a:gd name="T20" fmla="*/ 72 w 108"/>
                  <a:gd name="T2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2">
                    <a:moveTo>
                      <a:pt x="72" y="42"/>
                    </a:moveTo>
                    <a:cubicBezTo>
                      <a:pt x="79" y="28"/>
                      <a:pt x="79" y="28"/>
                      <a:pt x="79" y="28"/>
                    </a:cubicBezTo>
                    <a:cubicBezTo>
                      <a:pt x="108" y="34"/>
                      <a:pt x="108" y="34"/>
                      <a:pt x="108" y="34"/>
                    </a:cubicBezTo>
                    <a:cubicBezTo>
                      <a:pt x="108" y="34"/>
                      <a:pt x="95" y="9"/>
                      <a:pt x="85" y="9"/>
                    </a:cubicBezTo>
                    <a:cubicBezTo>
                      <a:pt x="75" y="9"/>
                      <a:pt x="58" y="7"/>
                      <a:pt x="48" y="6"/>
                    </a:cubicBezTo>
                    <a:cubicBezTo>
                      <a:pt x="37" y="4"/>
                      <a:pt x="27" y="0"/>
                      <a:pt x="19" y="4"/>
                    </a:cubicBezTo>
                    <a:cubicBezTo>
                      <a:pt x="11" y="7"/>
                      <a:pt x="0" y="9"/>
                      <a:pt x="0" y="9"/>
                    </a:cubicBezTo>
                    <a:cubicBezTo>
                      <a:pt x="0" y="9"/>
                      <a:pt x="8" y="20"/>
                      <a:pt x="17" y="26"/>
                    </a:cubicBezTo>
                    <a:cubicBezTo>
                      <a:pt x="25" y="32"/>
                      <a:pt x="43" y="32"/>
                      <a:pt x="43" y="32"/>
                    </a:cubicBezTo>
                    <a:cubicBezTo>
                      <a:pt x="54" y="38"/>
                      <a:pt x="54" y="38"/>
                      <a:pt x="54" y="38"/>
                    </a:cubicBezTo>
                    <a:lnTo>
                      <a:pt x="72" y="42"/>
                    </a:ln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13" name="Puerto Rico"/>
              <p:cNvSpPr>
                <a:spLocks/>
              </p:cNvSpPr>
              <p:nvPr/>
            </p:nvSpPr>
            <p:spPr bwMode="gray">
              <a:xfrm>
                <a:off x="3858528" y="3528184"/>
                <a:ext cx="53984" cy="22215"/>
              </a:xfrm>
              <a:custGeom>
                <a:avLst/>
                <a:gdLst>
                  <a:gd name="T0" fmla="*/ 60 w 97"/>
                  <a:gd name="T1" fmla="*/ 9 h 40"/>
                  <a:gd name="T2" fmla="*/ 15 w 97"/>
                  <a:gd name="T3" fmla="*/ 0 h 40"/>
                  <a:gd name="T4" fmla="*/ 2 w 97"/>
                  <a:gd name="T5" fmla="*/ 32 h 40"/>
                  <a:gd name="T6" fmla="*/ 27 w 97"/>
                  <a:gd name="T7" fmla="*/ 40 h 40"/>
                  <a:gd name="T8" fmla="*/ 33 w 97"/>
                  <a:gd name="T9" fmla="*/ 34 h 40"/>
                  <a:gd name="T10" fmla="*/ 64 w 97"/>
                  <a:gd name="T11" fmla="*/ 34 h 40"/>
                  <a:gd name="T12" fmla="*/ 95 w 97"/>
                  <a:gd name="T13" fmla="*/ 10 h 40"/>
                  <a:gd name="T14" fmla="*/ 60 w 97"/>
                  <a:gd name="T15" fmla="*/ 9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0">
                    <a:moveTo>
                      <a:pt x="60" y="9"/>
                    </a:moveTo>
                    <a:cubicBezTo>
                      <a:pt x="52" y="9"/>
                      <a:pt x="29" y="0"/>
                      <a:pt x="15" y="0"/>
                    </a:cubicBezTo>
                    <a:cubicBezTo>
                      <a:pt x="0" y="0"/>
                      <a:pt x="2" y="32"/>
                      <a:pt x="2" y="32"/>
                    </a:cubicBezTo>
                    <a:cubicBezTo>
                      <a:pt x="27" y="40"/>
                      <a:pt x="27" y="40"/>
                      <a:pt x="27" y="40"/>
                    </a:cubicBezTo>
                    <a:cubicBezTo>
                      <a:pt x="33" y="34"/>
                      <a:pt x="33" y="34"/>
                      <a:pt x="33" y="34"/>
                    </a:cubicBezTo>
                    <a:cubicBezTo>
                      <a:pt x="33" y="34"/>
                      <a:pt x="48" y="36"/>
                      <a:pt x="64" y="34"/>
                    </a:cubicBezTo>
                    <a:cubicBezTo>
                      <a:pt x="81" y="32"/>
                      <a:pt x="97" y="17"/>
                      <a:pt x="95" y="10"/>
                    </a:cubicBezTo>
                    <a:cubicBezTo>
                      <a:pt x="93" y="2"/>
                      <a:pt x="68" y="10"/>
                      <a:pt x="60" y="9"/>
                    </a:cubicBez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14" name="Saint Pierre and Miquelon"/>
              <p:cNvSpPr>
                <a:spLocks/>
              </p:cNvSpPr>
              <p:nvPr/>
            </p:nvSpPr>
            <p:spPr bwMode="gray">
              <a:xfrm>
                <a:off x="4252297" y="2539629"/>
                <a:ext cx="163540" cy="145982"/>
              </a:xfrm>
              <a:custGeom>
                <a:avLst/>
                <a:gdLst>
                  <a:gd name="T0" fmla="*/ 180 w 291"/>
                  <a:gd name="T1" fmla="*/ 17 h 260"/>
                  <a:gd name="T2" fmla="*/ 226 w 291"/>
                  <a:gd name="T3" fmla="*/ 5 h 260"/>
                  <a:gd name="T4" fmla="*/ 229 w 291"/>
                  <a:gd name="T5" fmla="*/ 20 h 260"/>
                  <a:gd name="T6" fmla="*/ 215 w 291"/>
                  <a:gd name="T7" fmla="*/ 29 h 260"/>
                  <a:gd name="T8" fmla="*/ 198 w 291"/>
                  <a:gd name="T9" fmla="*/ 60 h 260"/>
                  <a:gd name="T10" fmla="*/ 171 w 291"/>
                  <a:gd name="T11" fmla="*/ 72 h 260"/>
                  <a:gd name="T12" fmla="*/ 147 w 291"/>
                  <a:gd name="T13" fmla="*/ 101 h 260"/>
                  <a:gd name="T14" fmla="*/ 145 w 291"/>
                  <a:gd name="T15" fmla="*/ 119 h 260"/>
                  <a:gd name="T16" fmla="*/ 162 w 291"/>
                  <a:gd name="T17" fmla="*/ 106 h 260"/>
                  <a:gd name="T18" fmla="*/ 180 w 291"/>
                  <a:gd name="T19" fmla="*/ 76 h 260"/>
                  <a:gd name="T20" fmla="*/ 194 w 291"/>
                  <a:gd name="T21" fmla="*/ 88 h 260"/>
                  <a:gd name="T22" fmla="*/ 210 w 291"/>
                  <a:gd name="T23" fmla="*/ 94 h 260"/>
                  <a:gd name="T24" fmla="*/ 202 w 291"/>
                  <a:gd name="T25" fmla="*/ 115 h 260"/>
                  <a:gd name="T26" fmla="*/ 222 w 291"/>
                  <a:gd name="T27" fmla="*/ 113 h 260"/>
                  <a:gd name="T28" fmla="*/ 228 w 291"/>
                  <a:gd name="T29" fmla="*/ 132 h 260"/>
                  <a:gd name="T30" fmla="*/ 262 w 291"/>
                  <a:gd name="T31" fmla="*/ 111 h 260"/>
                  <a:gd name="T32" fmla="*/ 275 w 291"/>
                  <a:gd name="T33" fmla="*/ 120 h 260"/>
                  <a:gd name="T34" fmla="*/ 256 w 291"/>
                  <a:gd name="T35" fmla="*/ 138 h 260"/>
                  <a:gd name="T36" fmla="*/ 280 w 291"/>
                  <a:gd name="T37" fmla="*/ 144 h 260"/>
                  <a:gd name="T38" fmla="*/ 242 w 291"/>
                  <a:gd name="T39" fmla="*/ 197 h 260"/>
                  <a:gd name="T40" fmla="*/ 266 w 291"/>
                  <a:gd name="T41" fmla="*/ 198 h 260"/>
                  <a:gd name="T42" fmla="*/ 244 w 291"/>
                  <a:gd name="T43" fmla="*/ 212 h 260"/>
                  <a:gd name="T44" fmla="*/ 264 w 291"/>
                  <a:gd name="T45" fmla="*/ 213 h 260"/>
                  <a:gd name="T46" fmla="*/ 286 w 291"/>
                  <a:gd name="T47" fmla="*/ 204 h 260"/>
                  <a:gd name="T48" fmla="*/ 291 w 291"/>
                  <a:gd name="T49" fmla="*/ 219 h 260"/>
                  <a:gd name="T50" fmla="*/ 244 w 291"/>
                  <a:gd name="T51" fmla="*/ 260 h 260"/>
                  <a:gd name="T52" fmla="*/ 216 w 291"/>
                  <a:gd name="T53" fmla="*/ 256 h 260"/>
                  <a:gd name="T54" fmla="*/ 232 w 291"/>
                  <a:gd name="T55" fmla="*/ 240 h 260"/>
                  <a:gd name="T56" fmla="*/ 210 w 291"/>
                  <a:gd name="T57" fmla="*/ 242 h 260"/>
                  <a:gd name="T58" fmla="*/ 205 w 291"/>
                  <a:gd name="T59" fmla="*/ 237 h 260"/>
                  <a:gd name="T60" fmla="*/ 158 w 291"/>
                  <a:gd name="T61" fmla="*/ 243 h 260"/>
                  <a:gd name="T62" fmla="*/ 133 w 291"/>
                  <a:gd name="T63" fmla="*/ 239 h 260"/>
                  <a:gd name="T64" fmla="*/ 131 w 291"/>
                  <a:gd name="T65" fmla="*/ 236 h 260"/>
                  <a:gd name="T66" fmla="*/ 159 w 291"/>
                  <a:gd name="T67" fmla="*/ 228 h 260"/>
                  <a:gd name="T68" fmla="*/ 152 w 291"/>
                  <a:gd name="T69" fmla="*/ 217 h 260"/>
                  <a:gd name="T70" fmla="*/ 64 w 291"/>
                  <a:gd name="T71" fmla="*/ 199 h 260"/>
                  <a:gd name="T72" fmla="*/ 12 w 291"/>
                  <a:gd name="T73" fmla="*/ 201 h 260"/>
                  <a:gd name="T74" fmla="*/ 34 w 291"/>
                  <a:gd name="T75" fmla="*/ 186 h 260"/>
                  <a:gd name="T76" fmla="*/ 8 w 291"/>
                  <a:gd name="T77" fmla="*/ 176 h 260"/>
                  <a:gd name="T78" fmla="*/ 50 w 291"/>
                  <a:gd name="T79" fmla="*/ 153 h 260"/>
                  <a:gd name="T80" fmla="*/ 106 w 291"/>
                  <a:gd name="T81" fmla="*/ 101 h 260"/>
                  <a:gd name="T82" fmla="*/ 143 w 291"/>
                  <a:gd name="T83" fmla="*/ 65 h 260"/>
                  <a:gd name="T84" fmla="*/ 180 w 291"/>
                  <a:gd name="T85" fmla="*/ 1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1" h="260">
                    <a:moveTo>
                      <a:pt x="180" y="17"/>
                    </a:moveTo>
                    <a:cubicBezTo>
                      <a:pt x="180" y="17"/>
                      <a:pt x="209" y="0"/>
                      <a:pt x="226" y="5"/>
                    </a:cubicBezTo>
                    <a:cubicBezTo>
                      <a:pt x="244" y="10"/>
                      <a:pt x="229" y="20"/>
                      <a:pt x="229" y="20"/>
                    </a:cubicBezTo>
                    <a:cubicBezTo>
                      <a:pt x="215" y="29"/>
                      <a:pt x="215" y="29"/>
                      <a:pt x="215" y="29"/>
                    </a:cubicBezTo>
                    <a:cubicBezTo>
                      <a:pt x="215" y="29"/>
                      <a:pt x="210" y="49"/>
                      <a:pt x="198" y="60"/>
                    </a:cubicBezTo>
                    <a:cubicBezTo>
                      <a:pt x="186" y="71"/>
                      <a:pt x="171" y="72"/>
                      <a:pt x="171" y="72"/>
                    </a:cubicBezTo>
                    <a:cubicBezTo>
                      <a:pt x="147" y="101"/>
                      <a:pt x="147" y="101"/>
                      <a:pt x="147" y="101"/>
                    </a:cubicBezTo>
                    <a:cubicBezTo>
                      <a:pt x="145" y="119"/>
                      <a:pt x="145" y="119"/>
                      <a:pt x="145" y="119"/>
                    </a:cubicBezTo>
                    <a:cubicBezTo>
                      <a:pt x="162" y="106"/>
                      <a:pt x="162" y="106"/>
                      <a:pt x="162" y="106"/>
                    </a:cubicBezTo>
                    <a:cubicBezTo>
                      <a:pt x="180" y="76"/>
                      <a:pt x="180" y="76"/>
                      <a:pt x="180" y="76"/>
                    </a:cubicBezTo>
                    <a:cubicBezTo>
                      <a:pt x="194" y="88"/>
                      <a:pt x="194" y="88"/>
                      <a:pt x="194" y="88"/>
                    </a:cubicBezTo>
                    <a:cubicBezTo>
                      <a:pt x="210" y="94"/>
                      <a:pt x="210" y="94"/>
                      <a:pt x="210" y="94"/>
                    </a:cubicBezTo>
                    <a:cubicBezTo>
                      <a:pt x="202" y="115"/>
                      <a:pt x="202" y="115"/>
                      <a:pt x="202" y="115"/>
                    </a:cubicBezTo>
                    <a:cubicBezTo>
                      <a:pt x="222" y="113"/>
                      <a:pt x="222" y="113"/>
                      <a:pt x="222" y="113"/>
                    </a:cubicBezTo>
                    <a:cubicBezTo>
                      <a:pt x="228" y="132"/>
                      <a:pt x="228" y="132"/>
                      <a:pt x="228" y="132"/>
                    </a:cubicBezTo>
                    <a:cubicBezTo>
                      <a:pt x="262" y="111"/>
                      <a:pt x="262" y="111"/>
                      <a:pt x="262" y="111"/>
                    </a:cubicBezTo>
                    <a:cubicBezTo>
                      <a:pt x="275" y="120"/>
                      <a:pt x="275" y="120"/>
                      <a:pt x="275" y="120"/>
                    </a:cubicBezTo>
                    <a:cubicBezTo>
                      <a:pt x="275" y="120"/>
                      <a:pt x="265" y="135"/>
                      <a:pt x="256" y="138"/>
                    </a:cubicBezTo>
                    <a:cubicBezTo>
                      <a:pt x="248" y="141"/>
                      <a:pt x="274" y="144"/>
                      <a:pt x="280" y="144"/>
                    </a:cubicBezTo>
                    <a:cubicBezTo>
                      <a:pt x="286" y="145"/>
                      <a:pt x="242" y="197"/>
                      <a:pt x="242" y="197"/>
                    </a:cubicBezTo>
                    <a:cubicBezTo>
                      <a:pt x="266" y="198"/>
                      <a:pt x="266" y="198"/>
                      <a:pt x="266" y="198"/>
                    </a:cubicBezTo>
                    <a:cubicBezTo>
                      <a:pt x="244" y="212"/>
                      <a:pt x="244" y="212"/>
                      <a:pt x="244" y="212"/>
                    </a:cubicBezTo>
                    <a:cubicBezTo>
                      <a:pt x="264" y="213"/>
                      <a:pt x="264" y="213"/>
                      <a:pt x="264" y="213"/>
                    </a:cubicBezTo>
                    <a:cubicBezTo>
                      <a:pt x="286" y="204"/>
                      <a:pt x="286" y="204"/>
                      <a:pt x="286" y="204"/>
                    </a:cubicBezTo>
                    <a:cubicBezTo>
                      <a:pt x="291" y="219"/>
                      <a:pt x="291" y="219"/>
                      <a:pt x="291" y="219"/>
                    </a:cubicBezTo>
                    <a:cubicBezTo>
                      <a:pt x="244" y="260"/>
                      <a:pt x="244" y="260"/>
                      <a:pt x="244" y="260"/>
                    </a:cubicBezTo>
                    <a:cubicBezTo>
                      <a:pt x="216" y="256"/>
                      <a:pt x="216" y="256"/>
                      <a:pt x="216" y="256"/>
                    </a:cubicBezTo>
                    <a:cubicBezTo>
                      <a:pt x="232" y="240"/>
                      <a:pt x="232" y="240"/>
                      <a:pt x="232" y="240"/>
                    </a:cubicBezTo>
                    <a:cubicBezTo>
                      <a:pt x="210" y="242"/>
                      <a:pt x="210" y="242"/>
                      <a:pt x="210" y="242"/>
                    </a:cubicBezTo>
                    <a:cubicBezTo>
                      <a:pt x="205" y="237"/>
                      <a:pt x="205" y="237"/>
                      <a:pt x="205" y="237"/>
                    </a:cubicBezTo>
                    <a:cubicBezTo>
                      <a:pt x="158" y="243"/>
                      <a:pt x="158" y="243"/>
                      <a:pt x="158" y="243"/>
                    </a:cubicBezTo>
                    <a:cubicBezTo>
                      <a:pt x="133" y="239"/>
                      <a:pt x="133" y="239"/>
                      <a:pt x="133" y="239"/>
                    </a:cubicBezTo>
                    <a:cubicBezTo>
                      <a:pt x="131" y="236"/>
                      <a:pt x="131" y="236"/>
                      <a:pt x="131" y="236"/>
                    </a:cubicBezTo>
                    <a:cubicBezTo>
                      <a:pt x="159" y="228"/>
                      <a:pt x="159" y="228"/>
                      <a:pt x="159" y="228"/>
                    </a:cubicBezTo>
                    <a:cubicBezTo>
                      <a:pt x="159" y="228"/>
                      <a:pt x="168" y="217"/>
                      <a:pt x="152" y="217"/>
                    </a:cubicBezTo>
                    <a:cubicBezTo>
                      <a:pt x="136" y="216"/>
                      <a:pt x="64" y="199"/>
                      <a:pt x="64" y="199"/>
                    </a:cubicBezTo>
                    <a:cubicBezTo>
                      <a:pt x="64" y="199"/>
                      <a:pt x="24" y="213"/>
                      <a:pt x="12" y="201"/>
                    </a:cubicBezTo>
                    <a:cubicBezTo>
                      <a:pt x="0" y="189"/>
                      <a:pt x="34" y="186"/>
                      <a:pt x="34" y="186"/>
                    </a:cubicBezTo>
                    <a:cubicBezTo>
                      <a:pt x="34" y="186"/>
                      <a:pt x="6" y="183"/>
                      <a:pt x="8" y="176"/>
                    </a:cubicBezTo>
                    <a:cubicBezTo>
                      <a:pt x="10" y="170"/>
                      <a:pt x="50" y="153"/>
                      <a:pt x="50" y="153"/>
                    </a:cubicBezTo>
                    <a:cubicBezTo>
                      <a:pt x="106" y="101"/>
                      <a:pt x="106" y="101"/>
                      <a:pt x="106" y="101"/>
                    </a:cubicBezTo>
                    <a:cubicBezTo>
                      <a:pt x="143" y="65"/>
                      <a:pt x="143" y="65"/>
                      <a:pt x="143" y="65"/>
                    </a:cubicBezTo>
                    <a:lnTo>
                      <a:pt x="180" y="17"/>
                    </a:ln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15" name="El Salvador"/>
              <p:cNvSpPr>
                <a:spLocks/>
              </p:cNvSpPr>
              <p:nvPr/>
            </p:nvSpPr>
            <p:spPr bwMode="gray">
              <a:xfrm>
                <a:off x="3237709" y="3648778"/>
                <a:ext cx="65098" cy="41256"/>
              </a:xfrm>
              <a:custGeom>
                <a:avLst/>
                <a:gdLst>
                  <a:gd name="T0" fmla="*/ 116 w 117"/>
                  <a:gd name="T1" fmla="*/ 57 h 74"/>
                  <a:gd name="T2" fmla="*/ 115 w 117"/>
                  <a:gd name="T3" fmla="*/ 28 h 74"/>
                  <a:gd name="T4" fmla="*/ 100 w 117"/>
                  <a:gd name="T5" fmla="*/ 26 h 74"/>
                  <a:gd name="T6" fmla="*/ 84 w 117"/>
                  <a:gd name="T7" fmla="*/ 32 h 74"/>
                  <a:gd name="T8" fmla="*/ 76 w 117"/>
                  <a:gd name="T9" fmla="*/ 16 h 74"/>
                  <a:gd name="T10" fmla="*/ 61 w 117"/>
                  <a:gd name="T11" fmla="*/ 16 h 74"/>
                  <a:gd name="T12" fmla="*/ 48 w 117"/>
                  <a:gd name="T13" fmla="*/ 0 h 74"/>
                  <a:gd name="T14" fmla="*/ 33 w 117"/>
                  <a:gd name="T15" fmla="*/ 4 h 74"/>
                  <a:gd name="T16" fmla="*/ 32 w 117"/>
                  <a:gd name="T17" fmla="*/ 12 h 74"/>
                  <a:gd name="T18" fmla="*/ 19 w 117"/>
                  <a:gd name="T19" fmla="*/ 24 h 74"/>
                  <a:gd name="T20" fmla="*/ 0 w 117"/>
                  <a:gd name="T21" fmla="*/ 39 h 74"/>
                  <a:gd name="T22" fmla="*/ 20 w 117"/>
                  <a:gd name="T23" fmla="*/ 52 h 74"/>
                  <a:gd name="T24" fmla="*/ 48 w 117"/>
                  <a:gd name="T25" fmla="*/ 53 h 74"/>
                  <a:gd name="T26" fmla="*/ 64 w 117"/>
                  <a:gd name="T27" fmla="*/ 66 h 74"/>
                  <a:gd name="T28" fmla="*/ 86 w 117"/>
                  <a:gd name="T29" fmla="*/ 64 h 74"/>
                  <a:gd name="T30" fmla="*/ 98 w 117"/>
                  <a:gd name="T31" fmla="*/ 74 h 74"/>
                  <a:gd name="T32" fmla="*/ 110 w 117"/>
                  <a:gd name="T33" fmla="*/ 55 h 74"/>
                  <a:gd name="T34" fmla="*/ 117 w 117"/>
                  <a:gd name="T35" fmla="*/ 57 h 74"/>
                  <a:gd name="T36" fmla="*/ 116 w 117"/>
                  <a:gd name="T37" fmla="*/ 5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74">
                    <a:moveTo>
                      <a:pt x="116" y="57"/>
                    </a:moveTo>
                    <a:cubicBezTo>
                      <a:pt x="115" y="28"/>
                      <a:pt x="115" y="28"/>
                      <a:pt x="115" y="28"/>
                    </a:cubicBezTo>
                    <a:cubicBezTo>
                      <a:pt x="115" y="28"/>
                      <a:pt x="105" y="27"/>
                      <a:pt x="100" y="26"/>
                    </a:cubicBezTo>
                    <a:cubicBezTo>
                      <a:pt x="95" y="25"/>
                      <a:pt x="93" y="30"/>
                      <a:pt x="84" y="32"/>
                    </a:cubicBezTo>
                    <a:cubicBezTo>
                      <a:pt x="75" y="34"/>
                      <a:pt x="76" y="16"/>
                      <a:pt x="76" y="16"/>
                    </a:cubicBezTo>
                    <a:cubicBezTo>
                      <a:pt x="76" y="16"/>
                      <a:pt x="70" y="16"/>
                      <a:pt x="61" y="16"/>
                    </a:cubicBezTo>
                    <a:cubicBezTo>
                      <a:pt x="54" y="16"/>
                      <a:pt x="50" y="5"/>
                      <a:pt x="48" y="0"/>
                    </a:cubicBezTo>
                    <a:cubicBezTo>
                      <a:pt x="41" y="3"/>
                      <a:pt x="33" y="4"/>
                      <a:pt x="33" y="4"/>
                    </a:cubicBezTo>
                    <a:cubicBezTo>
                      <a:pt x="32" y="12"/>
                      <a:pt x="32" y="12"/>
                      <a:pt x="32" y="12"/>
                    </a:cubicBezTo>
                    <a:cubicBezTo>
                      <a:pt x="32" y="12"/>
                      <a:pt x="27" y="22"/>
                      <a:pt x="19" y="24"/>
                    </a:cubicBezTo>
                    <a:cubicBezTo>
                      <a:pt x="13" y="25"/>
                      <a:pt x="5" y="34"/>
                      <a:pt x="0" y="39"/>
                    </a:cubicBezTo>
                    <a:cubicBezTo>
                      <a:pt x="7" y="44"/>
                      <a:pt x="16" y="50"/>
                      <a:pt x="20" y="52"/>
                    </a:cubicBezTo>
                    <a:cubicBezTo>
                      <a:pt x="28" y="55"/>
                      <a:pt x="48" y="53"/>
                      <a:pt x="48" y="53"/>
                    </a:cubicBezTo>
                    <a:cubicBezTo>
                      <a:pt x="64" y="66"/>
                      <a:pt x="64" y="66"/>
                      <a:pt x="64" y="66"/>
                    </a:cubicBezTo>
                    <a:cubicBezTo>
                      <a:pt x="86" y="64"/>
                      <a:pt x="86" y="64"/>
                      <a:pt x="86" y="64"/>
                    </a:cubicBezTo>
                    <a:cubicBezTo>
                      <a:pt x="98" y="74"/>
                      <a:pt x="98" y="74"/>
                      <a:pt x="98" y="74"/>
                    </a:cubicBezTo>
                    <a:cubicBezTo>
                      <a:pt x="110" y="55"/>
                      <a:pt x="110" y="55"/>
                      <a:pt x="110" y="55"/>
                    </a:cubicBezTo>
                    <a:cubicBezTo>
                      <a:pt x="117" y="57"/>
                      <a:pt x="117" y="57"/>
                      <a:pt x="117" y="57"/>
                    </a:cubicBezTo>
                    <a:lnTo>
                      <a:pt x="116" y="57"/>
                    </a:ln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16" name="Belize"/>
              <p:cNvSpPr>
                <a:spLocks/>
              </p:cNvSpPr>
              <p:nvPr/>
            </p:nvSpPr>
            <p:spPr bwMode="gray">
              <a:xfrm>
                <a:off x="3271052" y="3526597"/>
                <a:ext cx="41282" cy="77752"/>
              </a:xfrm>
              <a:custGeom>
                <a:avLst/>
                <a:gdLst>
                  <a:gd name="T0" fmla="*/ 72 w 72"/>
                  <a:gd name="T1" fmla="*/ 22 h 140"/>
                  <a:gd name="T2" fmla="*/ 54 w 72"/>
                  <a:gd name="T3" fmla="*/ 11 h 140"/>
                  <a:gd name="T4" fmla="*/ 51 w 72"/>
                  <a:gd name="T5" fmla="*/ 0 h 140"/>
                  <a:gd name="T6" fmla="*/ 33 w 72"/>
                  <a:gd name="T7" fmla="*/ 33 h 140"/>
                  <a:gd name="T8" fmla="*/ 23 w 72"/>
                  <a:gd name="T9" fmla="*/ 26 h 140"/>
                  <a:gd name="T10" fmla="*/ 16 w 72"/>
                  <a:gd name="T11" fmla="*/ 36 h 140"/>
                  <a:gd name="T12" fmla="*/ 0 w 72"/>
                  <a:gd name="T13" fmla="*/ 140 h 140"/>
                  <a:gd name="T14" fmla="*/ 18 w 72"/>
                  <a:gd name="T15" fmla="*/ 140 h 140"/>
                  <a:gd name="T16" fmla="*/ 28 w 72"/>
                  <a:gd name="T17" fmla="*/ 114 h 140"/>
                  <a:gd name="T18" fmla="*/ 39 w 72"/>
                  <a:gd name="T19" fmla="*/ 118 h 140"/>
                  <a:gd name="T20" fmla="*/ 55 w 72"/>
                  <a:gd name="T21" fmla="*/ 93 h 140"/>
                  <a:gd name="T22" fmla="*/ 55 w 72"/>
                  <a:gd name="T23" fmla="*/ 60 h 140"/>
                  <a:gd name="T24" fmla="*/ 72 w 72"/>
                  <a:gd name="T25" fmla="*/ 2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40">
                    <a:moveTo>
                      <a:pt x="72" y="22"/>
                    </a:moveTo>
                    <a:cubicBezTo>
                      <a:pt x="72" y="17"/>
                      <a:pt x="54" y="11"/>
                      <a:pt x="54" y="11"/>
                    </a:cubicBezTo>
                    <a:cubicBezTo>
                      <a:pt x="51" y="0"/>
                      <a:pt x="51" y="0"/>
                      <a:pt x="51" y="0"/>
                    </a:cubicBezTo>
                    <a:cubicBezTo>
                      <a:pt x="51" y="0"/>
                      <a:pt x="44" y="32"/>
                      <a:pt x="33" y="33"/>
                    </a:cubicBezTo>
                    <a:cubicBezTo>
                      <a:pt x="22" y="34"/>
                      <a:pt x="28" y="26"/>
                      <a:pt x="23" y="26"/>
                    </a:cubicBezTo>
                    <a:cubicBezTo>
                      <a:pt x="18" y="26"/>
                      <a:pt x="16" y="36"/>
                      <a:pt x="16" y="36"/>
                    </a:cubicBezTo>
                    <a:cubicBezTo>
                      <a:pt x="0" y="140"/>
                      <a:pt x="0" y="140"/>
                      <a:pt x="0" y="140"/>
                    </a:cubicBezTo>
                    <a:cubicBezTo>
                      <a:pt x="18" y="140"/>
                      <a:pt x="18" y="140"/>
                      <a:pt x="18" y="140"/>
                    </a:cubicBezTo>
                    <a:cubicBezTo>
                      <a:pt x="28" y="114"/>
                      <a:pt x="28" y="114"/>
                      <a:pt x="28" y="114"/>
                    </a:cubicBezTo>
                    <a:cubicBezTo>
                      <a:pt x="39" y="118"/>
                      <a:pt x="39" y="118"/>
                      <a:pt x="39" y="118"/>
                    </a:cubicBezTo>
                    <a:cubicBezTo>
                      <a:pt x="39" y="118"/>
                      <a:pt x="55" y="104"/>
                      <a:pt x="55" y="93"/>
                    </a:cubicBezTo>
                    <a:cubicBezTo>
                      <a:pt x="55" y="82"/>
                      <a:pt x="51" y="70"/>
                      <a:pt x="55" y="60"/>
                    </a:cubicBezTo>
                    <a:cubicBezTo>
                      <a:pt x="59" y="50"/>
                      <a:pt x="72" y="27"/>
                      <a:pt x="72" y="22"/>
                    </a:cubicBez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17" name="Guatemala"/>
              <p:cNvSpPr>
                <a:spLocks/>
              </p:cNvSpPr>
              <p:nvPr/>
            </p:nvSpPr>
            <p:spPr bwMode="gray">
              <a:xfrm>
                <a:off x="3186900" y="3545639"/>
                <a:ext cx="111144" cy="123768"/>
              </a:xfrm>
              <a:custGeom>
                <a:avLst/>
                <a:gdLst>
                  <a:gd name="T0" fmla="*/ 190 w 199"/>
                  <a:gd name="T1" fmla="*/ 103 h 222"/>
                  <a:gd name="T2" fmla="*/ 179 w 199"/>
                  <a:gd name="T3" fmla="*/ 110 h 222"/>
                  <a:gd name="T4" fmla="*/ 170 w 199"/>
                  <a:gd name="T5" fmla="*/ 105 h 222"/>
                  <a:gd name="T6" fmla="*/ 152 w 199"/>
                  <a:gd name="T7" fmla="*/ 105 h 222"/>
                  <a:gd name="T8" fmla="*/ 168 w 199"/>
                  <a:gd name="T9" fmla="*/ 1 h 222"/>
                  <a:gd name="T10" fmla="*/ 81 w 199"/>
                  <a:gd name="T11" fmla="*/ 0 h 222"/>
                  <a:gd name="T12" fmla="*/ 82 w 199"/>
                  <a:gd name="T13" fmla="*/ 30 h 222"/>
                  <a:gd name="T14" fmla="*/ 54 w 199"/>
                  <a:gd name="T15" fmla="*/ 34 h 222"/>
                  <a:gd name="T16" fmla="*/ 64 w 199"/>
                  <a:gd name="T17" fmla="*/ 38 h 222"/>
                  <a:gd name="T18" fmla="*/ 75 w 199"/>
                  <a:gd name="T19" fmla="*/ 56 h 222"/>
                  <a:gd name="T20" fmla="*/ 87 w 199"/>
                  <a:gd name="T21" fmla="*/ 57 h 222"/>
                  <a:gd name="T22" fmla="*/ 91 w 199"/>
                  <a:gd name="T23" fmla="*/ 73 h 222"/>
                  <a:gd name="T24" fmla="*/ 103 w 199"/>
                  <a:gd name="T25" fmla="*/ 79 h 222"/>
                  <a:gd name="T26" fmla="*/ 94 w 199"/>
                  <a:gd name="T27" fmla="*/ 86 h 222"/>
                  <a:gd name="T28" fmla="*/ 94 w 199"/>
                  <a:gd name="T29" fmla="*/ 97 h 222"/>
                  <a:gd name="T30" fmla="*/ 35 w 199"/>
                  <a:gd name="T31" fmla="*/ 96 h 222"/>
                  <a:gd name="T32" fmla="*/ 14 w 199"/>
                  <a:gd name="T33" fmla="*/ 127 h 222"/>
                  <a:gd name="T34" fmla="*/ 14 w 199"/>
                  <a:gd name="T35" fmla="*/ 165 h 222"/>
                  <a:gd name="T36" fmla="*/ 0 w 199"/>
                  <a:gd name="T37" fmla="*/ 179 h 222"/>
                  <a:gd name="T38" fmla="*/ 14 w 199"/>
                  <a:gd name="T39" fmla="*/ 192 h 222"/>
                  <a:gd name="T40" fmla="*/ 47 w 199"/>
                  <a:gd name="T41" fmla="*/ 213 h 222"/>
                  <a:gd name="T42" fmla="*/ 80 w 199"/>
                  <a:gd name="T43" fmla="*/ 213 h 222"/>
                  <a:gd name="T44" fmla="*/ 92 w 199"/>
                  <a:gd name="T45" fmla="*/ 222 h 222"/>
                  <a:gd name="T46" fmla="*/ 111 w 199"/>
                  <a:gd name="T47" fmla="*/ 207 h 222"/>
                  <a:gd name="T48" fmla="*/ 124 w 199"/>
                  <a:gd name="T49" fmla="*/ 195 h 222"/>
                  <a:gd name="T50" fmla="*/ 125 w 199"/>
                  <a:gd name="T51" fmla="*/ 187 h 222"/>
                  <a:gd name="T52" fmla="*/ 149 w 199"/>
                  <a:gd name="T53" fmla="*/ 176 h 222"/>
                  <a:gd name="T54" fmla="*/ 151 w 199"/>
                  <a:gd name="T55" fmla="*/ 155 h 222"/>
                  <a:gd name="T56" fmla="*/ 179 w 199"/>
                  <a:gd name="T57" fmla="*/ 131 h 222"/>
                  <a:gd name="T58" fmla="*/ 199 w 199"/>
                  <a:gd name="T59" fmla="*/ 112 h 222"/>
                  <a:gd name="T60" fmla="*/ 190 w 199"/>
                  <a:gd name="T61" fmla="*/ 10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222">
                    <a:moveTo>
                      <a:pt x="190" y="103"/>
                    </a:moveTo>
                    <a:cubicBezTo>
                      <a:pt x="179" y="110"/>
                      <a:pt x="179" y="110"/>
                      <a:pt x="179" y="110"/>
                    </a:cubicBezTo>
                    <a:cubicBezTo>
                      <a:pt x="170" y="105"/>
                      <a:pt x="170" y="105"/>
                      <a:pt x="170" y="105"/>
                    </a:cubicBezTo>
                    <a:cubicBezTo>
                      <a:pt x="152" y="105"/>
                      <a:pt x="152" y="105"/>
                      <a:pt x="152" y="105"/>
                    </a:cubicBezTo>
                    <a:cubicBezTo>
                      <a:pt x="168" y="1"/>
                      <a:pt x="168" y="1"/>
                      <a:pt x="168" y="1"/>
                    </a:cubicBezTo>
                    <a:cubicBezTo>
                      <a:pt x="81" y="0"/>
                      <a:pt x="81" y="0"/>
                      <a:pt x="81" y="0"/>
                    </a:cubicBezTo>
                    <a:cubicBezTo>
                      <a:pt x="81" y="0"/>
                      <a:pt x="84" y="24"/>
                      <a:pt x="82" y="30"/>
                    </a:cubicBezTo>
                    <a:cubicBezTo>
                      <a:pt x="80" y="36"/>
                      <a:pt x="54" y="34"/>
                      <a:pt x="54" y="34"/>
                    </a:cubicBezTo>
                    <a:cubicBezTo>
                      <a:pt x="64" y="38"/>
                      <a:pt x="64" y="38"/>
                      <a:pt x="64" y="38"/>
                    </a:cubicBezTo>
                    <a:cubicBezTo>
                      <a:pt x="64" y="38"/>
                      <a:pt x="65" y="54"/>
                      <a:pt x="75" y="56"/>
                    </a:cubicBezTo>
                    <a:cubicBezTo>
                      <a:pt x="85" y="58"/>
                      <a:pt x="87" y="57"/>
                      <a:pt x="87" y="57"/>
                    </a:cubicBezTo>
                    <a:cubicBezTo>
                      <a:pt x="91" y="73"/>
                      <a:pt x="91" y="73"/>
                      <a:pt x="91" y="73"/>
                    </a:cubicBezTo>
                    <a:cubicBezTo>
                      <a:pt x="91" y="73"/>
                      <a:pt x="103" y="69"/>
                      <a:pt x="103" y="79"/>
                    </a:cubicBezTo>
                    <a:cubicBezTo>
                      <a:pt x="103" y="89"/>
                      <a:pt x="94" y="86"/>
                      <a:pt x="94" y="86"/>
                    </a:cubicBezTo>
                    <a:cubicBezTo>
                      <a:pt x="94" y="97"/>
                      <a:pt x="94" y="97"/>
                      <a:pt x="94" y="97"/>
                    </a:cubicBezTo>
                    <a:cubicBezTo>
                      <a:pt x="35" y="96"/>
                      <a:pt x="35" y="96"/>
                      <a:pt x="35" y="96"/>
                    </a:cubicBezTo>
                    <a:cubicBezTo>
                      <a:pt x="14" y="127"/>
                      <a:pt x="14" y="127"/>
                      <a:pt x="14" y="127"/>
                    </a:cubicBezTo>
                    <a:cubicBezTo>
                      <a:pt x="14" y="127"/>
                      <a:pt x="14" y="149"/>
                      <a:pt x="14" y="165"/>
                    </a:cubicBezTo>
                    <a:cubicBezTo>
                      <a:pt x="14" y="181"/>
                      <a:pt x="0" y="179"/>
                      <a:pt x="0" y="179"/>
                    </a:cubicBezTo>
                    <a:cubicBezTo>
                      <a:pt x="3" y="185"/>
                      <a:pt x="7" y="189"/>
                      <a:pt x="14" y="192"/>
                    </a:cubicBezTo>
                    <a:cubicBezTo>
                      <a:pt x="33" y="199"/>
                      <a:pt x="36" y="209"/>
                      <a:pt x="47" y="213"/>
                    </a:cubicBezTo>
                    <a:cubicBezTo>
                      <a:pt x="58" y="217"/>
                      <a:pt x="80" y="213"/>
                      <a:pt x="80" y="213"/>
                    </a:cubicBezTo>
                    <a:cubicBezTo>
                      <a:pt x="80" y="213"/>
                      <a:pt x="86" y="217"/>
                      <a:pt x="92" y="222"/>
                    </a:cubicBezTo>
                    <a:cubicBezTo>
                      <a:pt x="97" y="217"/>
                      <a:pt x="105" y="208"/>
                      <a:pt x="111" y="207"/>
                    </a:cubicBezTo>
                    <a:cubicBezTo>
                      <a:pt x="119" y="205"/>
                      <a:pt x="124" y="195"/>
                      <a:pt x="124" y="195"/>
                    </a:cubicBezTo>
                    <a:cubicBezTo>
                      <a:pt x="125" y="187"/>
                      <a:pt x="125" y="187"/>
                      <a:pt x="125" y="187"/>
                    </a:cubicBezTo>
                    <a:cubicBezTo>
                      <a:pt x="125" y="187"/>
                      <a:pt x="146" y="185"/>
                      <a:pt x="149" y="176"/>
                    </a:cubicBezTo>
                    <a:cubicBezTo>
                      <a:pt x="152" y="167"/>
                      <a:pt x="151" y="155"/>
                      <a:pt x="151" y="155"/>
                    </a:cubicBezTo>
                    <a:cubicBezTo>
                      <a:pt x="151" y="155"/>
                      <a:pt x="164" y="139"/>
                      <a:pt x="179" y="131"/>
                    </a:cubicBezTo>
                    <a:cubicBezTo>
                      <a:pt x="194" y="123"/>
                      <a:pt x="199" y="112"/>
                      <a:pt x="199" y="112"/>
                    </a:cubicBezTo>
                    <a:lnTo>
                      <a:pt x="190" y="103"/>
                    </a:ln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18" name="Mexico"/>
              <p:cNvSpPr>
                <a:spLocks/>
              </p:cNvSpPr>
              <p:nvPr/>
            </p:nvSpPr>
            <p:spPr bwMode="gray">
              <a:xfrm>
                <a:off x="2664522" y="3101344"/>
                <a:ext cx="697033" cy="545847"/>
              </a:xfrm>
              <a:custGeom>
                <a:avLst/>
                <a:gdLst>
                  <a:gd name="T0" fmla="*/ 968 w 1247"/>
                  <a:gd name="T1" fmla="*/ 891 h 976"/>
                  <a:gd name="T2" fmla="*/ 1036 w 1247"/>
                  <a:gd name="T3" fmla="*/ 874 h 976"/>
                  <a:gd name="T4" fmla="*/ 1008 w 1247"/>
                  <a:gd name="T5" fmla="*/ 851 h 976"/>
                  <a:gd name="T6" fmla="*/ 1015 w 1247"/>
                  <a:gd name="T7" fmla="*/ 825 h 976"/>
                  <a:gd name="T8" fmla="*/ 1108 w 1247"/>
                  <a:gd name="T9" fmla="*/ 786 h 976"/>
                  <a:gd name="T10" fmla="*/ 1139 w 1247"/>
                  <a:gd name="T11" fmla="*/ 771 h 976"/>
                  <a:gd name="T12" fmla="*/ 1162 w 1247"/>
                  <a:gd name="T13" fmla="*/ 767 h 976"/>
                  <a:gd name="T14" fmla="*/ 1182 w 1247"/>
                  <a:gd name="T15" fmla="*/ 717 h 976"/>
                  <a:gd name="T16" fmla="*/ 1184 w 1247"/>
                  <a:gd name="T17" fmla="*/ 701 h 976"/>
                  <a:gd name="T18" fmla="*/ 1234 w 1247"/>
                  <a:gd name="T19" fmla="*/ 632 h 976"/>
                  <a:gd name="T20" fmla="*/ 1172 w 1247"/>
                  <a:gd name="T21" fmla="*/ 594 h 976"/>
                  <a:gd name="T22" fmla="*/ 1060 w 1247"/>
                  <a:gd name="T23" fmla="*/ 655 h 976"/>
                  <a:gd name="T24" fmla="*/ 1043 w 1247"/>
                  <a:gd name="T25" fmla="*/ 716 h 976"/>
                  <a:gd name="T26" fmla="*/ 974 w 1247"/>
                  <a:gd name="T27" fmla="*/ 749 h 976"/>
                  <a:gd name="T28" fmla="*/ 836 w 1247"/>
                  <a:gd name="T29" fmla="*/ 753 h 976"/>
                  <a:gd name="T30" fmla="*/ 777 w 1247"/>
                  <a:gd name="T31" fmla="*/ 708 h 976"/>
                  <a:gd name="T32" fmla="*/ 750 w 1247"/>
                  <a:gd name="T33" fmla="*/ 616 h 976"/>
                  <a:gd name="T34" fmla="*/ 752 w 1247"/>
                  <a:gd name="T35" fmla="*/ 507 h 976"/>
                  <a:gd name="T36" fmla="*/ 768 w 1247"/>
                  <a:gd name="T37" fmla="*/ 434 h 976"/>
                  <a:gd name="T38" fmla="*/ 806 w 1247"/>
                  <a:gd name="T39" fmla="*/ 364 h 976"/>
                  <a:gd name="T40" fmla="*/ 780 w 1247"/>
                  <a:gd name="T41" fmla="*/ 355 h 976"/>
                  <a:gd name="T42" fmla="*/ 720 w 1247"/>
                  <a:gd name="T43" fmla="*/ 332 h 976"/>
                  <a:gd name="T44" fmla="*/ 714 w 1247"/>
                  <a:gd name="T45" fmla="*/ 280 h 976"/>
                  <a:gd name="T46" fmla="*/ 700 w 1247"/>
                  <a:gd name="T47" fmla="*/ 241 h 976"/>
                  <a:gd name="T48" fmla="*/ 661 w 1247"/>
                  <a:gd name="T49" fmla="*/ 154 h 976"/>
                  <a:gd name="T50" fmla="*/ 621 w 1247"/>
                  <a:gd name="T51" fmla="*/ 154 h 976"/>
                  <a:gd name="T52" fmla="*/ 519 w 1247"/>
                  <a:gd name="T53" fmla="*/ 161 h 976"/>
                  <a:gd name="T54" fmla="*/ 491 w 1247"/>
                  <a:gd name="T55" fmla="*/ 76 h 976"/>
                  <a:gd name="T56" fmla="*/ 390 w 1247"/>
                  <a:gd name="T57" fmla="*/ 45 h 976"/>
                  <a:gd name="T58" fmla="*/ 378 w 1247"/>
                  <a:gd name="T59" fmla="*/ 72 h 976"/>
                  <a:gd name="T60" fmla="*/ 106 w 1247"/>
                  <a:gd name="T61" fmla="*/ 0 h 976"/>
                  <a:gd name="T62" fmla="*/ 0 w 1247"/>
                  <a:gd name="T63" fmla="*/ 25 h 976"/>
                  <a:gd name="T64" fmla="*/ 10 w 1247"/>
                  <a:gd name="T65" fmla="*/ 76 h 976"/>
                  <a:gd name="T66" fmla="*/ 5 w 1247"/>
                  <a:gd name="T67" fmla="*/ 117 h 976"/>
                  <a:gd name="T68" fmla="*/ 42 w 1247"/>
                  <a:gd name="T69" fmla="*/ 176 h 976"/>
                  <a:gd name="T70" fmla="*/ 58 w 1247"/>
                  <a:gd name="T71" fmla="*/ 267 h 976"/>
                  <a:gd name="T72" fmla="*/ 7 w 1247"/>
                  <a:gd name="T73" fmla="*/ 261 h 976"/>
                  <a:gd name="T74" fmla="*/ 43 w 1247"/>
                  <a:gd name="T75" fmla="*/ 296 h 976"/>
                  <a:gd name="T76" fmla="*/ 91 w 1247"/>
                  <a:gd name="T77" fmla="*/ 337 h 976"/>
                  <a:gd name="T78" fmla="*/ 142 w 1247"/>
                  <a:gd name="T79" fmla="*/ 459 h 976"/>
                  <a:gd name="T80" fmla="*/ 210 w 1247"/>
                  <a:gd name="T81" fmla="*/ 506 h 976"/>
                  <a:gd name="T82" fmla="*/ 172 w 1247"/>
                  <a:gd name="T83" fmla="*/ 452 h 976"/>
                  <a:gd name="T84" fmla="*/ 162 w 1247"/>
                  <a:gd name="T85" fmla="*/ 387 h 976"/>
                  <a:gd name="T86" fmla="*/ 131 w 1247"/>
                  <a:gd name="T87" fmla="*/ 319 h 976"/>
                  <a:gd name="T88" fmla="*/ 116 w 1247"/>
                  <a:gd name="T89" fmla="*/ 227 h 976"/>
                  <a:gd name="T90" fmla="*/ 66 w 1247"/>
                  <a:gd name="T91" fmla="*/ 128 h 976"/>
                  <a:gd name="T92" fmla="*/ 84 w 1247"/>
                  <a:gd name="T93" fmla="*/ 42 h 976"/>
                  <a:gd name="T94" fmla="*/ 138 w 1247"/>
                  <a:gd name="T95" fmla="*/ 73 h 976"/>
                  <a:gd name="T96" fmla="*/ 160 w 1247"/>
                  <a:gd name="T97" fmla="*/ 180 h 976"/>
                  <a:gd name="T98" fmla="*/ 208 w 1247"/>
                  <a:gd name="T99" fmla="*/ 284 h 976"/>
                  <a:gd name="T100" fmla="*/ 257 w 1247"/>
                  <a:gd name="T101" fmla="*/ 318 h 976"/>
                  <a:gd name="T102" fmla="*/ 255 w 1247"/>
                  <a:gd name="T103" fmla="*/ 375 h 976"/>
                  <a:gd name="T104" fmla="*/ 294 w 1247"/>
                  <a:gd name="T105" fmla="*/ 418 h 976"/>
                  <a:gd name="T106" fmla="*/ 313 w 1247"/>
                  <a:gd name="T107" fmla="*/ 456 h 976"/>
                  <a:gd name="T108" fmla="*/ 371 w 1247"/>
                  <a:gd name="T109" fmla="*/ 575 h 976"/>
                  <a:gd name="T110" fmla="*/ 375 w 1247"/>
                  <a:gd name="T111" fmla="*/ 645 h 976"/>
                  <a:gd name="T112" fmla="*/ 423 w 1247"/>
                  <a:gd name="T113" fmla="*/ 740 h 976"/>
                  <a:gd name="T114" fmla="*/ 556 w 1247"/>
                  <a:gd name="T115" fmla="*/ 838 h 976"/>
                  <a:gd name="T116" fmla="*/ 677 w 1247"/>
                  <a:gd name="T117" fmla="*/ 899 h 976"/>
                  <a:gd name="T118" fmla="*/ 840 w 1247"/>
                  <a:gd name="T119" fmla="*/ 878 h 976"/>
                  <a:gd name="T120" fmla="*/ 947 w 1247"/>
                  <a:gd name="T121" fmla="*/ 96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47" h="976">
                    <a:moveTo>
                      <a:pt x="947" y="960"/>
                    </a:moveTo>
                    <a:cubicBezTo>
                      <a:pt x="947" y="944"/>
                      <a:pt x="947" y="922"/>
                      <a:pt x="947" y="922"/>
                    </a:cubicBezTo>
                    <a:cubicBezTo>
                      <a:pt x="968" y="891"/>
                      <a:pt x="968" y="891"/>
                      <a:pt x="968" y="891"/>
                    </a:cubicBezTo>
                    <a:cubicBezTo>
                      <a:pt x="1027" y="892"/>
                      <a:pt x="1027" y="892"/>
                      <a:pt x="1027" y="892"/>
                    </a:cubicBezTo>
                    <a:cubicBezTo>
                      <a:pt x="1027" y="881"/>
                      <a:pt x="1027" y="881"/>
                      <a:pt x="1027" y="881"/>
                    </a:cubicBezTo>
                    <a:cubicBezTo>
                      <a:pt x="1027" y="881"/>
                      <a:pt x="1036" y="884"/>
                      <a:pt x="1036" y="874"/>
                    </a:cubicBezTo>
                    <a:cubicBezTo>
                      <a:pt x="1036" y="864"/>
                      <a:pt x="1024" y="868"/>
                      <a:pt x="1024" y="868"/>
                    </a:cubicBezTo>
                    <a:cubicBezTo>
                      <a:pt x="1020" y="852"/>
                      <a:pt x="1020" y="852"/>
                      <a:pt x="1020" y="852"/>
                    </a:cubicBezTo>
                    <a:cubicBezTo>
                      <a:pt x="1020" y="852"/>
                      <a:pt x="1018" y="853"/>
                      <a:pt x="1008" y="851"/>
                    </a:cubicBezTo>
                    <a:cubicBezTo>
                      <a:pt x="998" y="849"/>
                      <a:pt x="997" y="833"/>
                      <a:pt x="997" y="833"/>
                    </a:cubicBezTo>
                    <a:cubicBezTo>
                      <a:pt x="987" y="829"/>
                      <a:pt x="987" y="829"/>
                      <a:pt x="987" y="829"/>
                    </a:cubicBezTo>
                    <a:cubicBezTo>
                      <a:pt x="987" y="829"/>
                      <a:pt x="1013" y="831"/>
                      <a:pt x="1015" y="825"/>
                    </a:cubicBezTo>
                    <a:cubicBezTo>
                      <a:pt x="1017" y="819"/>
                      <a:pt x="1014" y="795"/>
                      <a:pt x="1014" y="795"/>
                    </a:cubicBezTo>
                    <a:cubicBezTo>
                      <a:pt x="1101" y="796"/>
                      <a:pt x="1101" y="796"/>
                      <a:pt x="1101" y="796"/>
                    </a:cubicBezTo>
                    <a:cubicBezTo>
                      <a:pt x="1101" y="796"/>
                      <a:pt x="1103" y="786"/>
                      <a:pt x="1108" y="786"/>
                    </a:cubicBezTo>
                    <a:cubicBezTo>
                      <a:pt x="1113" y="786"/>
                      <a:pt x="1107" y="794"/>
                      <a:pt x="1118" y="793"/>
                    </a:cubicBezTo>
                    <a:cubicBezTo>
                      <a:pt x="1129" y="792"/>
                      <a:pt x="1136" y="760"/>
                      <a:pt x="1136" y="760"/>
                    </a:cubicBezTo>
                    <a:cubicBezTo>
                      <a:pt x="1139" y="771"/>
                      <a:pt x="1139" y="771"/>
                      <a:pt x="1139" y="771"/>
                    </a:cubicBezTo>
                    <a:cubicBezTo>
                      <a:pt x="1150" y="761"/>
                      <a:pt x="1150" y="761"/>
                      <a:pt x="1150" y="761"/>
                    </a:cubicBezTo>
                    <a:cubicBezTo>
                      <a:pt x="1164" y="745"/>
                      <a:pt x="1164" y="745"/>
                      <a:pt x="1164" y="745"/>
                    </a:cubicBezTo>
                    <a:cubicBezTo>
                      <a:pt x="1164" y="745"/>
                      <a:pt x="1158" y="764"/>
                      <a:pt x="1162" y="767"/>
                    </a:cubicBezTo>
                    <a:cubicBezTo>
                      <a:pt x="1166" y="770"/>
                      <a:pt x="1173" y="770"/>
                      <a:pt x="1173" y="770"/>
                    </a:cubicBezTo>
                    <a:cubicBezTo>
                      <a:pt x="1188" y="725"/>
                      <a:pt x="1188" y="725"/>
                      <a:pt x="1188" y="725"/>
                    </a:cubicBezTo>
                    <a:cubicBezTo>
                      <a:pt x="1182" y="717"/>
                      <a:pt x="1182" y="717"/>
                      <a:pt x="1182" y="717"/>
                    </a:cubicBezTo>
                    <a:cubicBezTo>
                      <a:pt x="1195" y="713"/>
                      <a:pt x="1195" y="713"/>
                      <a:pt x="1195" y="713"/>
                    </a:cubicBezTo>
                    <a:cubicBezTo>
                      <a:pt x="1196" y="705"/>
                      <a:pt x="1196" y="705"/>
                      <a:pt x="1196" y="705"/>
                    </a:cubicBezTo>
                    <a:cubicBezTo>
                      <a:pt x="1184" y="701"/>
                      <a:pt x="1184" y="701"/>
                      <a:pt x="1184" y="701"/>
                    </a:cubicBezTo>
                    <a:cubicBezTo>
                      <a:pt x="1196" y="688"/>
                      <a:pt x="1196" y="688"/>
                      <a:pt x="1196" y="688"/>
                    </a:cubicBezTo>
                    <a:cubicBezTo>
                      <a:pt x="1200" y="672"/>
                      <a:pt x="1200" y="672"/>
                      <a:pt x="1200" y="672"/>
                    </a:cubicBezTo>
                    <a:cubicBezTo>
                      <a:pt x="1200" y="672"/>
                      <a:pt x="1230" y="641"/>
                      <a:pt x="1234" y="632"/>
                    </a:cubicBezTo>
                    <a:cubicBezTo>
                      <a:pt x="1238" y="623"/>
                      <a:pt x="1247" y="600"/>
                      <a:pt x="1236" y="597"/>
                    </a:cubicBezTo>
                    <a:cubicBezTo>
                      <a:pt x="1225" y="594"/>
                      <a:pt x="1203" y="601"/>
                      <a:pt x="1203" y="601"/>
                    </a:cubicBezTo>
                    <a:cubicBezTo>
                      <a:pt x="1203" y="601"/>
                      <a:pt x="1179" y="594"/>
                      <a:pt x="1172" y="594"/>
                    </a:cubicBezTo>
                    <a:cubicBezTo>
                      <a:pt x="1165" y="594"/>
                      <a:pt x="1137" y="602"/>
                      <a:pt x="1123" y="606"/>
                    </a:cubicBezTo>
                    <a:cubicBezTo>
                      <a:pt x="1109" y="610"/>
                      <a:pt x="1084" y="606"/>
                      <a:pt x="1078" y="612"/>
                    </a:cubicBezTo>
                    <a:cubicBezTo>
                      <a:pt x="1072" y="618"/>
                      <a:pt x="1061" y="639"/>
                      <a:pt x="1060" y="655"/>
                    </a:cubicBezTo>
                    <a:cubicBezTo>
                      <a:pt x="1059" y="671"/>
                      <a:pt x="1059" y="686"/>
                      <a:pt x="1059" y="686"/>
                    </a:cubicBezTo>
                    <a:cubicBezTo>
                      <a:pt x="1049" y="690"/>
                      <a:pt x="1049" y="690"/>
                      <a:pt x="1049" y="690"/>
                    </a:cubicBezTo>
                    <a:cubicBezTo>
                      <a:pt x="1049" y="690"/>
                      <a:pt x="1049" y="710"/>
                      <a:pt x="1043" y="716"/>
                    </a:cubicBezTo>
                    <a:cubicBezTo>
                      <a:pt x="1037" y="722"/>
                      <a:pt x="1016" y="728"/>
                      <a:pt x="1011" y="737"/>
                    </a:cubicBezTo>
                    <a:cubicBezTo>
                      <a:pt x="1006" y="746"/>
                      <a:pt x="1009" y="765"/>
                      <a:pt x="996" y="766"/>
                    </a:cubicBezTo>
                    <a:cubicBezTo>
                      <a:pt x="983" y="767"/>
                      <a:pt x="990" y="749"/>
                      <a:pt x="974" y="749"/>
                    </a:cubicBezTo>
                    <a:cubicBezTo>
                      <a:pt x="958" y="749"/>
                      <a:pt x="932" y="761"/>
                      <a:pt x="912" y="761"/>
                    </a:cubicBezTo>
                    <a:cubicBezTo>
                      <a:pt x="892" y="761"/>
                      <a:pt x="864" y="784"/>
                      <a:pt x="855" y="780"/>
                    </a:cubicBezTo>
                    <a:cubicBezTo>
                      <a:pt x="846" y="776"/>
                      <a:pt x="847" y="755"/>
                      <a:pt x="836" y="753"/>
                    </a:cubicBezTo>
                    <a:cubicBezTo>
                      <a:pt x="825" y="751"/>
                      <a:pt x="797" y="748"/>
                      <a:pt x="797" y="748"/>
                    </a:cubicBezTo>
                    <a:cubicBezTo>
                      <a:pt x="797" y="748"/>
                      <a:pt x="795" y="731"/>
                      <a:pt x="790" y="724"/>
                    </a:cubicBezTo>
                    <a:cubicBezTo>
                      <a:pt x="785" y="717"/>
                      <a:pt x="777" y="708"/>
                      <a:pt x="777" y="708"/>
                    </a:cubicBezTo>
                    <a:cubicBezTo>
                      <a:pt x="777" y="685"/>
                      <a:pt x="777" y="685"/>
                      <a:pt x="777" y="685"/>
                    </a:cubicBezTo>
                    <a:cubicBezTo>
                      <a:pt x="751" y="644"/>
                      <a:pt x="751" y="644"/>
                      <a:pt x="751" y="644"/>
                    </a:cubicBezTo>
                    <a:cubicBezTo>
                      <a:pt x="750" y="616"/>
                      <a:pt x="750" y="616"/>
                      <a:pt x="750" y="616"/>
                    </a:cubicBezTo>
                    <a:cubicBezTo>
                      <a:pt x="739" y="596"/>
                      <a:pt x="739" y="596"/>
                      <a:pt x="739" y="596"/>
                    </a:cubicBezTo>
                    <a:cubicBezTo>
                      <a:pt x="736" y="539"/>
                      <a:pt x="736" y="539"/>
                      <a:pt x="736" y="539"/>
                    </a:cubicBezTo>
                    <a:cubicBezTo>
                      <a:pt x="736" y="539"/>
                      <a:pt x="752" y="518"/>
                      <a:pt x="752" y="507"/>
                    </a:cubicBezTo>
                    <a:cubicBezTo>
                      <a:pt x="752" y="496"/>
                      <a:pt x="754" y="466"/>
                      <a:pt x="754" y="466"/>
                    </a:cubicBezTo>
                    <a:cubicBezTo>
                      <a:pt x="752" y="439"/>
                      <a:pt x="752" y="439"/>
                      <a:pt x="752" y="439"/>
                    </a:cubicBezTo>
                    <a:cubicBezTo>
                      <a:pt x="768" y="434"/>
                      <a:pt x="768" y="434"/>
                      <a:pt x="768" y="434"/>
                    </a:cubicBezTo>
                    <a:cubicBezTo>
                      <a:pt x="768" y="434"/>
                      <a:pt x="767" y="394"/>
                      <a:pt x="775" y="392"/>
                    </a:cubicBezTo>
                    <a:cubicBezTo>
                      <a:pt x="783" y="390"/>
                      <a:pt x="791" y="401"/>
                      <a:pt x="793" y="392"/>
                    </a:cubicBezTo>
                    <a:cubicBezTo>
                      <a:pt x="795" y="383"/>
                      <a:pt x="806" y="364"/>
                      <a:pt x="806" y="364"/>
                    </a:cubicBezTo>
                    <a:cubicBezTo>
                      <a:pt x="806" y="363"/>
                      <a:pt x="806" y="363"/>
                      <a:pt x="806" y="363"/>
                    </a:cubicBezTo>
                    <a:cubicBezTo>
                      <a:pt x="803" y="364"/>
                      <a:pt x="799" y="365"/>
                      <a:pt x="794" y="365"/>
                    </a:cubicBezTo>
                    <a:cubicBezTo>
                      <a:pt x="783" y="365"/>
                      <a:pt x="785" y="355"/>
                      <a:pt x="780" y="355"/>
                    </a:cubicBezTo>
                    <a:cubicBezTo>
                      <a:pt x="775" y="355"/>
                      <a:pt x="756" y="355"/>
                      <a:pt x="756" y="355"/>
                    </a:cubicBezTo>
                    <a:cubicBezTo>
                      <a:pt x="750" y="344"/>
                      <a:pt x="750" y="344"/>
                      <a:pt x="750" y="344"/>
                    </a:cubicBezTo>
                    <a:cubicBezTo>
                      <a:pt x="750" y="344"/>
                      <a:pt x="720" y="343"/>
                      <a:pt x="720" y="332"/>
                    </a:cubicBezTo>
                    <a:cubicBezTo>
                      <a:pt x="720" y="321"/>
                      <a:pt x="722" y="313"/>
                      <a:pt x="722" y="313"/>
                    </a:cubicBezTo>
                    <a:cubicBezTo>
                      <a:pt x="714" y="307"/>
                      <a:pt x="714" y="307"/>
                      <a:pt x="714" y="307"/>
                    </a:cubicBezTo>
                    <a:cubicBezTo>
                      <a:pt x="714" y="280"/>
                      <a:pt x="714" y="280"/>
                      <a:pt x="714" y="280"/>
                    </a:cubicBezTo>
                    <a:cubicBezTo>
                      <a:pt x="714" y="280"/>
                      <a:pt x="724" y="277"/>
                      <a:pt x="717" y="270"/>
                    </a:cubicBezTo>
                    <a:cubicBezTo>
                      <a:pt x="710" y="263"/>
                      <a:pt x="701" y="262"/>
                      <a:pt x="701" y="254"/>
                    </a:cubicBezTo>
                    <a:cubicBezTo>
                      <a:pt x="701" y="247"/>
                      <a:pt x="700" y="241"/>
                      <a:pt x="700" y="241"/>
                    </a:cubicBezTo>
                    <a:cubicBezTo>
                      <a:pt x="700" y="241"/>
                      <a:pt x="689" y="234"/>
                      <a:pt x="689" y="225"/>
                    </a:cubicBezTo>
                    <a:cubicBezTo>
                      <a:pt x="689" y="216"/>
                      <a:pt x="697" y="201"/>
                      <a:pt x="689" y="193"/>
                    </a:cubicBezTo>
                    <a:cubicBezTo>
                      <a:pt x="681" y="185"/>
                      <a:pt x="661" y="154"/>
                      <a:pt x="661" y="154"/>
                    </a:cubicBezTo>
                    <a:cubicBezTo>
                      <a:pt x="632" y="153"/>
                      <a:pt x="632" y="153"/>
                      <a:pt x="632" y="153"/>
                    </a:cubicBezTo>
                    <a:cubicBezTo>
                      <a:pt x="622" y="148"/>
                      <a:pt x="622" y="148"/>
                      <a:pt x="622" y="148"/>
                    </a:cubicBezTo>
                    <a:cubicBezTo>
                      <a:pt x="621" y="154"/>
                      <a:pt x="621" y="154"/>
                      <a:pt x="621" y="154"/>
                    </a:cubicBezTo>
                    <a:cubicBezTo>
                      <a:pt x="621" y="154"/>
                      <a:pt x="609" y="153"/>
                      <a:pt x="605" y="157"/>
                    </a:cubicBezTo>
                    <a:cubicBezTo>
                      <a:pt x="601" y="161"/>
                      <a:pt x="588" y="195"/>
                      <a:pt x="569" y="195"/>
                    </a:cubicBezTo>
                    <a:cubicBezTo>
                      <a:pt x="550" y="195"/>
                      <a:pt x="519" y="161"/>
                      <a:pt x="519" y="161"/>
                    </a:cubicBezTo>
                    <a:cubicBezTo>
                      <a:pt x="519" y="161"/>
                      <a:pt x="529" y="119"/>
                      <a:pt x="519" y="109"/>
                    </a:cubicBezTo>
                    <a:cubicBezTo>
                      <a:pt x="508" y="98"/>
                      <a:pt x="497" y="97"/>
                      <a:pt x="497" y="97"/>
                    </a:cubicBezTo>
                    <a:cubicBezTo>
                      <a:pt x="491" y="76"/>
                      <a:pt x="491" y="76"/>
                      <a:pt x="491" y="76"/>
                    </a:cubicBezTo>
                    <a:cubicBezTo>
                      <a:pt x="473" y="68"/>
                      <a:pt x="473" y="68"/>
                      <a:pt x="473" y="68"/>
                    </a:cubicBezTo>
                    <a:cubicBezTo>
                      <a:pt x="473" y="68"/>
                      <a:pt x="478" y="60"/>
                      <a:pt x="463" y="45"/>
                    </a:cubicBezTo>
                    <a:cubicBezTo>
                      <a:pt x="390" y="45"/>
                      <a:pt x="390" y="45"/>
                      <a:pt x="390" y="45"/>
                    </a:cubicBezTo>
                    <a:cubicBezTo>
                      <a:pt x="390" y="45"/>
                      <a:pt x="383" y="49"/>
                      <a:pt x="383" y="55"/>
                    </a:cubicBezTo>
                    <a:cubicBezTo>
                      <a:pt x="383" y="61"/>
                      <a:pt x="385" y="65"/>
                      <a:pt x="382" y="69"/>
                    </a:cubicBezTo>
                    <a:cubicBezTo>
                      <a:pt x="378" y="72"/>
                      <a:pt x="378" y="72"/>
                      <a:pt x="378" y="72"/>
                    </a:cubicBezTo>
                    <a:cubicBezTo>
                      <a:pt x="246" y="74"/>
                      <a:pt x="246" y="74"/>
                      <a:pt x="246" y="74"/>
                    </a:cubicBezTo>
                    <a:cubicBezTo>
                      <a:pt x="106" y="10"/>
                      <a:pt x="106" y="10"/>
                      <a:pt x="106" y="10"/>
                    </a:cubicBezTo>
                    <a:cubicBezTo>
                      <a:pt x="106" y="10"/>
                      <a:pt x="96" y="10"/>
                      <a:pt x="106" y="0"/>
                    </a:cubicBezTo>
                    <a:cubicBezTo>
                      <a:pt x="7" y="4"/>
                      <a:pt x="7" y="4"/>
                      <a:pt x="7" y="4"/>
                    </a:cubicBezTo>
                    <a:cubicBezTo>
                      <a:pt x="4" y="2"/>
                      <a:pt x="4" y="2"/>
                      <a:pt x="4" y="2"/>
                    </a:cubicBezTo>
                    <a:cubicBezTo>
                      <a:pt x="2" y="12"/>
                      <a:pt x="0" y="20"/>
                      <a:pt x="0" y="25"/>
                    </a:cubicBezTo>
                    <a:cubicBezTo>
                      <a:pt x="0" y="36"/>
                      <a:pt x="13" y="54"/>
                      <a:pt x="13" y="54"/>
                    </a:cubicBezTo>
                    <a:cubicBezTo>
                      <a:pt x="2" y="61"/>
                      <a:pt x="2" y="61"/>
                      <a:pt x="2" y="61"/>
                    </a:cubicBezTo>
                    <a:cubicBezTo>
                      <a:pt x="10" y="76"/>
                      <a:pt x="10" y="76"/>
                      <a:pt x="10" y="76"/>
                    </a:cubicBezTo>
                    <a:cubicBezTo>
                      <a:pt x="3" y="86"/>
                      <a:pt x="3" y="86"/>
                      <a:pt x="3" y="86"/>
                    </a:cubicBezTo>
                    <a:cubicBezTo>
                      <a:pt x="16" y="97"/>
                      <a:pt x="16" y="97"/>
                      <a:pt x="16" y="97"/>
                    </a:cubicBezTo>
                    <a:cubicBezTo>
                      <a:pt x="5" y="117"/>
                      <a:pt x="5" y="117"/>
                      <a:pt x="5" y="117"/>
                    </a:cubicBezTo>
                    <a:cubicBezTo>
                      <a:pt x="14" y="121"/>
                      <a:pt x="14" y="121"/>
                      <a:pt x="14" y="121"/>
                    </a:cubicBezTo>
                    <a:cubicBezTo>
                      <a:pt x="14" y="121"/>
                      <a:pt x="11" y="162"/>
                      <a:pt x="20" y="171"/>
                    </a:cubicBezTo>
                    <a:cubicBezTo>
                      <a:pt x="29" y="180"/>
                      <a:pt x="42" y="176"/>
                      <a:pt x="42" y="176"/>
                    </a:cubicBezTo>
                    <a:cubicBezTo>
                      <a:pt x="42" y="176"/>
                      <a:pt x="66" y="219"/>
                      <a:pt x="66" y="227"/>
                    </a:cubicBezTo>
                    <a:cubicBezTo>
                      <a:pt x="66" y="235"/>
                      <a:pt x="47" y="260"/>
                      <a:pt x="47" y="260"/>
                    </a:cubicBezTo>
                    <a:cubicBezTo>
                      <a:pt x="58" y="267"/>
                      <a:pt x="58" y="267"/>
                      <a:pt x="58" y="267"/>
                    </a:cubicBezTo>
                    <a:cubicBezTo>
                      <a:pt x="50" y="276"/>
                      <a:pt x="50" y="276"/>
                      <a:pt x="50" y="276"/>
                    </a:cubicBezTo>
                    <a:cubicBezTo>
                      <a:pt x="41" y="264"/>
                      <a:pt x="41" y="264"/>
                      <a:pt x="41" y="264"/>
                    </a:cubicBezTo>
                    <a:cubicBezTo>
                      <a:pt x="7" y="261"/>
                      <a:pt x="7" y="261"/>
                      <a:pt x="7" y="261"/>
                    </a:cubicBezTo>
                    <a:cubicBezTo>
                      <a:pt x="23" y="279"/>
                      <a:pt x="23" y="279"/>
                      <a:pt x="23" y="279"/>
                    </a:cubicBezTo>
                    <a:cubicBezTo>
                      <a:pt x="29" y="295"/>
                      <a:pt x="29" y="295"/>
                      <a:pt x="29" y="295"/>
                    </a:cubicBezTo>
                    <a:cubicBezTo>
                      <a:pt x="43" y="296"/>
                      <a:pt x="43" y="296"/>
                      <a:pt x="43" y="296"/>
                    </a:cubicBezTo>
                    <a:cubicBezTo>
                      <a:pt x="43" y="296"/>
                      <a:pt x="60" y="319"/>
                      <a:pt x="65" y="317"/>
                    </a:cubicBezTo>
                    <a:cubicBezTo>
                      <a:pt x="70" y="315"/>
                      <a:pt x="85" y="305"/>
                      <a:pt x="85" y="305"/>
                    </a:cubicBezTo>
                    <a:cubicBezTo>
                      <a:pt x="85" y="305"/>
                      <a:pt x="84" y="328"/>
                      <a:pt x="91" y="337"/>
                    </a:cubicBezTo>
                    <a:cubicBezTo>
                      <a:pt x="98" y="346"/>
                      <a:pt x="113" y="358"/>
                      <a:pt x="113" y="368"/>
                    </a:cubicBezTo>
                    <a:cubicBezTo>
                      <a:pt x="113" y="378"/>
                      <a:pt x="96" y="398"/>
                      <a:pt x="102" y="412"/>
                    </a:cubicBezTo>
                    <a:cubicBezTo>
                      <a:pt x="108" y="426"/>
                      <a:pt x="128" y="442"/>
                      <a:pt x="142" y="459"/>
                    </a:cubicBezTo>
                    <a:cubicBezTo>
                      <a:pt x="156" y="476"/>
                      <a:pt x="175" y="497"/>
                      <a:pt x="175" y="497"/>
                    </a:cubicBezTo>
                    <a:cubicBezTo>
                      <a:pt x="175" y="497"/>
                      <a:pt x="162" y="524"/>
                      <a:pt x="178" y="525"/>
                    </a:cubicBezTo>
                    <a:cubicBezTo>
                      <a:pt x="194" y="526"/>
                      <a:pt x="210" y="506"/>
                      <a:pt x="210" y="506"/>
                    </a:cubicBezTo>
                    <a:cubicBezTo>
                      <a:pt x="206" y="493"/>
                      <a:pt x="206" y="493"/>
                      <a:pt x="206" y="493"/>
                    </a:cubicBezTo>
                    <a:cubicBezTo>
                      <a:pt x="206" y="493"/>
                      <a:pt x="198" y="457"/>
                      <a:pt x="190" y="453"/>
                    </a:cubicBezTo>
                    <a:cubicBezTo>
                      <a:pt x="182" y="449"/>
                      <a:pt x="172" y="452"/>
                      <a:pt x="172" y="452"/>
                    </a:cubicBezTo>
                    <a:cubicBezTo>
                      <a:pt x="160" y="435"/>
                      <a:pt x="160" y="435"/>
                      <a:pt x="160" y="435"/>
                    </a:cubicBezTo>
                    <a:cubicBezTo>
                      <a:pt x="160" y="435"/>
                      <a:pt x="164" y="422"/>
                      <a:pt x="162" y="414"/>
                    </a:cubicBezTo>
                    <a:cubicBezTo>
                      <a:pt x="160" y="406"/>
                      <a:pt x="162" y="387"/>
                      <a:pt x="162" y="387"/>
                    </a:cubicBezTo>
                    <a:cubicBezTo>
                      <a:pt x="150" y="365"/>
                      <a:pt x="150" y="365"/>
                      <a:pt x="150" y="365"/>
                    </a:cubicBezTo>
                    <a:cubicBezTo>
                      <a:pt x="150" y="365"/>
                      <a:pt x="160" y="341"/>
                      <a:pt x="156" y="329"/>
                    </a:cubicBezTo>
                    <a:cubicBezTo>
                      <a:pt x="152" y="317"/>
                      <a:pt x="131" y="319"/>
                      <a:pt x="131" y="319"/>
                    </a:cubicBezTo>
                    <a:cubicBezTo>
                      <a:pt x="131" y="288"/>
                      <a:pt x="131" y="288"/>
                      <a:pt x="131" y="288"/>
                    </a:cubicBezTo>
                    <a:cubicBezTo>
                      <a:pt x="114" y="267"/>
                      <a:pt x="114" y="267"/>
                      <a:pt x="114" y="267"/>
                    </a:cubicBezTo>
                    <a:cubicBezTo>
                      <a:pt x="116" y="227"/>
                      <a:pt x="116" y="227"/>
                      <a:pt x="116" y="227"/>
                    </a:cubicBezTo>
                    <a:cubicBezTo>
                      <a:pt x="116" y="227"/>
                      <a:pt x="102" y="207"/>
                      <a:pt x="97" y="201"/>
                    </a:cubicBezTo>
                    <a:cubicBezTo>
                      <a:pt x="92" y="195"/>
                      <a:pt x="89" y="170"/>
                      <a:pt x="89" y="170"/>
                    </a:cubicBezTo>
                    <a:cubicBezTo>
                      <a:pt x="89" y="170"/>
                      <a:pt x="63" y="132"/>
                      <a:pt x="66" y="128"/>
                    </a:cubicBezTo>
                    <a:cubicBezTo>
                      <a:pt x="69" y="124"/>
                      <a:pt x="79" y="107"/>
                      <a:pt x="75" y="95"/>
                    </a:cubicBezTo>
                    <a:cubicBezTo>
                      <a:pt x="71" y="83"/>
                      <a:pt x="85" y="67"/>
                      <a:pt x="85" y="67"/>
                    </a:cubicBezTo>
                    <a:cubicBezTo>
                      <a:pt x="84" y="42"/>
                      <a:pt x="84" y="42"/>
                      <a:pt x="84" y="42"/>
                    </a:cubicBezTo>
                    <a:cubicBezTo>
                      <a:pt x="84" y="42"/>
                      <a:pt x="104" y="62"/>
                      <a:pt x="113" y="62"/>
                    </a:cubicBezTo>
                    <a:cubicBezTo>
                      <a:pt x="122" y="62"/>
                      <a:pt x="134" y="58"/>
                      <a:pt x="134" y="58"/>
                    </a:cubicBezTo>
                    <a:cubicBezTo>
                      <a:pt x="134" y="58"/>
                      <a:pt x="131" y="69"/>
                      <a:pt x="138" y="73"/>
                    </a:cubicBezTo>
                    <a:cubicBezTo>
                      <a:pt x="145" y="77"/>
                      <a:pt x="155" y="77"/>
                      <a:pt x="155" y="77"/>
                    </a:cubicBezTo>
                    <a:cubicBezTo>
                      <a:pt x="155" y="77"/>
                      <a:pt x="152" y="88"/>
                      <a:pt x="152" y="106"/>
                    </a:cubicBezTo>
                    <a:cubicBezTo>
                      <a:pt x="152" y="124"/>
                      <a:pt x="160" y="180"/>
                      <a:pt x="160" y="180"/>
                    </a:cubicBezTo>
                    <a:cubicBezTo>
                      <a:pt x="160" y="180"/>
                      <a:pt x="181" y="255"/>
                      <a:pt x="189" y="257"/>
                    </a:cubicBezTo>
                    <a:cubicBezTo>
                      <a:pt x="197" y="259"/>
                      <a:pt x="217" y="257"/>
                      <a:pt x="217" y="257"/>
                    </a:cubicBezTo>
                    <a:cubicBezTo>
                      <a:pt x="217" y="257"/>
                      <a:pt x="199" y="268"/>
                      <a:pt x="208" y="284"/>
                    </a:cubicBezTo>
                    <a:cubicBezTo>
                      <a:pt x="217" y="300"/>
                      <a:pt x="234" y="302"/>
                      <a:pt x="234" y="302"/>
                    </a:cubicBezTo>
                    <a:cubicBezTo>
                      <a:pt x="236" y="317"/>
                      <a:pt x="236" y="317"/>
                      <a:pt x="236" y="317"/>
                    </a:cubicBezTo>
                    <a:cubicBezTo>
                      <a:pt x="257" y="318"/>
                      <a:pt x="257" y="318"/>
                      <a:pt x="257" y="318"/>
                    </a:cubicBezTo>
                    <a:cubicBezTo>
                      <a:pt x="260" y="346"/>
                      <a:pt x="260" y="346"/>
                      <a:pt x="260" y="346"/>
                    </a:cubicBezTo>
                    <a:cubicBezTo>
                      <a:pt x="260" y="346"/>
                      <a:pt x="228" y="359"/>
                      <a:pt x="238" y="374"/>
                    </a:cubicBezTo>
                    <a:cubicBezTo>
                      <a:pt x="248" y="389"/>
                      <a:pt x="255" y="375"/>
                      <a:pt x="255" y="375"/>
                    </a:cubicBezTo>
                    <a:cubicBezTo>
                      <a:pt x="255" y="375"/>
                      <a:pt x="264" y="395"/>
                      <a:pt x="270" y="397"/>
                    </a:cubicBezTo>
                    <a:cubicBezTo>
                      <a:pt x="276" y="399"/>
                      <a:pt x="294" y="401"/>
                      <a:pt x="294" y="404"/>
                    </a:cubicBezTo>
                    <a:cubicBezTo>
                      <a:pt x="294" y="407"/>
                      <a:pt x="294" y="418"/>
                      <a:pt x="294" y="418"/>
                    </a:cubicBezTo>
                    <a:cubicBezTo>
                      <a:pt x="294" y="418"/>
                      <a:pt x="279" y="437"/>
                      <a:pt x="290" y="438"/>
                    </a:cubicBezTo>
                    <a:cubicBezTo>
                      <a:pt x="301" y="439"/>
                      <a:pt x="313" y="437"/>
                      <a:pt x="313" y="437"/>
                    </a:cubicBezTo>
                    <a:cubicBezTo>
                      <a:pt x="313" y="456"/>
                      <a:pt x="313" y="456"/>
                      <a:pt x="313" y="456"/>
                    </a:cubicBezTo>
                    <a:cubicBezTo>
                      <a:pt x="313" y="456"/>
                      <a:pt x="335" y="481"/>
                      <a:pt x="345" y="495"/>
                    </a:cubicBezTo>
                    <a:cubicBezTo>
                      <a:pt x="355" y="509"/>
                      <a:pt x="373" y="538"/>
                      <a:pt x="373" y="547"/>
                    </a:cubicBezTo>
                    <a:cubicBezTo>
                      <a:pt x="373" y="556"/>
                      <a:pt x="370" y="562"/>
                      <a:pt x="371" y="575"/>
                    </a:cubicBezTo>
                    <a:cubicBezTo>
                      <a:pt x="372" y="588"/>
                      <a:pt x="386" y="595"/>
                      <a:pt x="384" y="606"/>
                    </a:cubicBezTo>
                    <a:cubicBezTo>
                      <a:pt x="382" y="617"/>
                      <a:pt x="364" y="625"/>
                      <a:pt x="364" y="632"/>
                    </a:cubicBezTo>
                    <a:cubicBezTo>
                      <a:pt x="364" y="639"/>
                      <a:pt x="375" y="645"/>
                      <a:pt x="375" y="645"/>
                    </a:cubicBezTo>
                    <a:cubicBezTo>
                      <a:pt x="375" y="645"/>
                      <a:pt x="351" y="642"/>
                      <a:pt x="351" y="659"/>
                    </a:cubicBezTo>
                    <a:cubicBezTo>
                      <a:pt x="351" y="676"/>
                      <a:pt x="350" y="717"/>
                      <a:pt x="373" y="719"/>
                    </a:cubicBezTo>
                    <a:cubicBezTo>
                      <a:pt x="396" y="721"/>
                      <a:pt x="416" y="727"/>
                      <a:pt x="423" y="740"/>
                    </a:cubicBezTo>
                    <a:cubicBezTo>
                      <a:pt x="430" y="753"/>
                      <a:pt x="437" y="779"/>
                      <a:pt x="453" y="781"/>
                    </a:cubicBezTo>
                    <a:cubicBezTo>
                      <a:pt x="469" y="783"/>
                      <a:pt x="496" y="777"/>
                      <a:pt x="507" y="788"/>
                    </a:cubicBezTo>
                    <a:cubicBezTo>
                      <a:pt x="518" y="799"/>
                      <a:pt x="525" y="825"/>
                      <a:pt x="556" y="838"/>
                    </a:cubicBezTo>
                    <a:cubicBezTo>
                      <a:pt x="587" y="851"/>
                      <a:pt x="632" y="851"/>
                      <a:pt x="639" y="861"/>
                    </a:cubicBezTo>
                    <a:cubicBezTo>
                      <a:pt x="646" y="871"/>
                      <a:pt x="649" y="881"/>
                      <a:pt x="659" y="881"/>
                    </a:cubicBezTo>
                    <a:cubicBezTo>
                      <a:pt x="669" y="881"/>
                      <a:pt x="677" y="899"/>
                      <a:pt x="677" y="899"/>
                    </a:cubicBezTo>
                    <a:cubicBezTo>
                      <a:pt x="677" y="899"/>
                      <a:pt x="720" y="894"/>
                      <a:pt x="722" y="897"/>
                    </a:cubicBezTo>
                    <a:cubicBezTo>
                      <a:pt x="724" y="900"/>
                      <a:pt x="731" y="921"/>
                      <a:pt x="745" y="917"/>
                    </a:cubicBezTo>
                    <a:cubicBezTo>
                      <a:pt x="759" y="913"/>
                      <a:pt x="829" y="875"/>
                      <a:pt x="840" y="878"/>
                    </a:cubicBezTo>
                    <a:cubicBezTo>
                      <a:pt x="851" y="881"/>
                      <a:pt x="921" y="938"/>
                      <a:pt x="924" y="946"/>
                    </a:cubicBezTo>
                    <a:cubicBezTo>
                      <a:pt x="926" y="951"/>
                      <a:pt x="927" y="964"/>
                      <a:pt x="933" y="974"/>
                    </a:cubicBezTo>
                    <a:cubicBezTo>
                      <a:pt x="933" y="974"/>
                      <a:pt x="947" y="976"/>
                      <a:pt x="947" y="960"/>
                    </a:cubicBez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19" name="Honduras"/>
              <p:cNvSpPr>
                <a:spLocks/>
              </p:cNvSpPr>
              <p:nvPr/>
            </p:nvSpPr>
            <p:spPr bwMode="gray">
              <a:xfrm>
                <a:off x="3264701" y="3599588"/>
                <a:ext cx="165129" cy="93620"/>
              </a:xfrm>
              <a:custGeom>
                <a:avLst/>
                <a:gdLst>
                  <a:gd name="T0" fmla="*/ 103 w 296"/>
                  <a:gd name="T1" fmla="*/ 162 h 166"/>
                  <a:gd name="T2" fmla="*/ 105 w 296"/>
                  <a:gd name="T3" fmla="*/ 151 h 166"/>
                  <a:gd name="T4" fmla="*/ 114 w 296"/>
                  <a:gd name="T5" fmla="*/ 149 h 166"/>
                  <a:gd name="T6" fmla="*/ 115 w 296"/>
                  <a:gd name="T7" fmla="*/ 122 h 166"/>
                  <a:gd name="T8" fmla="*/ 135 w 296"/>
                  <a:gd name="T9" fmla="*/ 123 h 166"/>
                  <a:gd name="T10" fmla="*/ 148 w 296"/>
                  <a:gd name="T11" fmla="*/ 109 h 166"/>
                  <a:gd name="T12" fmla="*/ 162 w 296"/>
                  <a:gd name="T13" fmla="*/ 118 h 166"/>
                  <a:gd name="T14" fmla="*/ 189 w 296"/>
                  <a:gd name="T15" fmla="*/ 95 h 166"/>
                  <a:gd name="T16" fmla="*/ 190 w 296"/>
                  <a:gd name="T17" fmla="*/ 85 h 166"/>
                  <a:gd name="T18" fmla="*/ 203 w 296"/>
                  <a:gd name="T19" fmla="*/ 84 h 166"/>
                  <a:gd name="T20" fmla="*/ 213 w 296"/>
                  <a:gd name="T21" fmla="*/ 65 h 166"/>
                  <a:gd name="T22" fmla="*/ 238 w 296"/>
                  <a:gd name="T23" fmla="*/ 76 h 166"/>
                  <a:gd name="T24" fmla="*/ 251 w 296"/>
                  <a:gd name="T25" fmla="*/ 66 h 166"/>
                  <a:gd name="T26" fmla="*/ 262 w 296"/>
                  <a:gd name="T27" fmla="*/ 66 h 166"/>
                  <a:gd name="T28" fmla="*/ 281 w 296"/>
                  <a:gd name="T29" fmla="*/ 65 h 166"/>
                  <a:gd name="T30" fmla="*/ 294 w 296"/>
                  <a:gd name="T31" fmla="*/ 55 h 166"/>
                  <a:gd name="T32" fmla="*/ 283 w 296"/>
                  <a:gd name="T33" fmla="*/ 41 h 166"/>
                  <a:gd name="T34" fmla="*/ 268 w 296"/>
                  <a:gd name="T35" fmla="*/ 35 h 166"/>
                  <a:gd name="T36" fmla="*/ 248 w 296"/>
                  <a:gd name="T37" fmla="*/ 18 h 166"/>
                  <a:gd name="T38" fmla="*/ 230 w 296"/>
                  <a:gd name="T39" fmla="*/ 13 h 166"/>
                  <a:gd name="T40" fmla="*/ 214 w 296"/>
                  <a:gd name="T41" fmla="*/ 1 h 166"/>
                  <a:gd name="T42" fmla="*/ 192 w 296"/>
                  <a:gd name="T43" fmla="*/ 9 h 166"/>
                  <a:gd name="T44" fmla="*/ 171 w 296"/>
                  <a:gd name="T45" fmla="*/ 0 h 166"/>
                  <a:gd name="T46" fmla="*/ 148 w 296"/>
                  <a:gd name="T47" fmla="*/ 18 h 166"/>
                  <a:gd name="T48" fmla="*/ 125 w 296"/>
                  <a:gd name="T49" fmla="*/ 17 h 166"/>
                  <a:gd name="T50" fmla="*/ 109 w 296"/>
                  <a:gd name="T51" fmla="*/ 11 h 166"/>
                  <a:gd name="T52" fmla="*/ 89 w 296"/>
                  <a:gd name="T53" fmla="*/ 16 h 166"/>
                  <a:gd name="T54" fmla="*/ 81 w 296"/>
                  <a:gd name="T55" fmla="*/ 2 h 166"/>
                  <a:gd name="T56" fmla="*/ 59 w 296"/>
                  <a:gd name="T57" fmla="*/ 15 h 166"/>
                  <a:gd name="T58" fmla="*/ 39 w 296"/>
                  <a:gd name="T59" fmla="*/ 34 h 166"/>
                  <a:gd name="T60" fmla="*/ 11 w 296"/>
                  <a:gd name="T61" fmla="*/ 58 h 166"/>
                  <a:gd name="T62" fmla="*/ 9 w 296"/>
                  <a:gd name="T63" fmla="*/ 79 h 166"/>
                  <a:gd name="T64" fmla="*/ 0 w 296"/>
                  <a:gd name="T65" fmla="*/ 86 h 166"/>
                  <a:gd name="T66" fmla="*/ 13 w 296"/>
                  <a:gd name="T67" fmla="*/ 102 h 166"/>
                  <a:gd name="T68" fmla="*/ 28 w 296"/>
                  <a:gd name="T69" fmla="*/ 102 h 166"/>
                  <a:gd name="T70" fmla="*/ 36 w 296"/>
                  <a:gd name="T71" fmla="*/ 118 h 166"/>
                  <a:gd name="T72" fmla="*/ 52 w 296"/>
                  <a:gd name="T73" fmla="*/ 112 h 166"/>
                  <a:gd name="T74" fmla="*/ 67 w 296"/>
                  <a:gd name="T75" fmla="*/ 114 h 166"/>
                  <a:gd name="T76" fmla="*/ 68 w 296"/>
                  <a:gd name="T77" fmla="*/ 143 h 166"/>
                  <a:gd name="T78" fmla="*/ 85 w 296"/>
                  <a:gd name="T79" fmla="*/ 148 h 166"/>
                  <a:gd name="T80" fmla="*/ 89 w 296"/>
                  <a:gd name="T81" fmla="*/ 166 h 166"/>
                  <a:gd name="T82" fmla="*/ 103 w 296"/>
                  <a:gd name="T83"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6" h="166">
                    <a:moveTo>
                      <a:pt x="103" y="162"/>
                    </a:moveTo>
                    <a:cubicBezTo>
                      <a:pt x="109" y="160"/>
                      <a:pt x="105" y="151"/>
                      <a:pt x="105" y="151"/>
                    </a:cubicBezTo>
                    <a:cubicBezTo>
                      <a:pt x="114" y="149"/>
                      <a:pt x="114" y="149"/>
                      <a:pt x="114" y="149"/>
                    </a:cubicBezTo>
                    <a:cubicBezTo>
                      <a:pt x="114" y="149"/>
                      <a:pt x="100" y="122"/>
                      <a:pt x="115" y="122"/>
                    </a:cubicBezTo>
                    <a:cubicBezTo>
                      <a:pt x="130" y="122"/>
                      <a:pt x="135" y="123"/>
                      <a:pt x="135" y="123"/>
                    </a:cubicBezTo>
                    <a:cubicBezTo>
                      <a:pt x="135" y="123"/>
                      <a:pt x="140" y="108"/>
                      <a:pt x="148" y="109"/>
                    </a:cubicBezTo>
                    <a:cubicBezTo>
                      <a:pt x="156" y="110"/>
                      <a:pt x="147" y="118"/>
                      <a:pt x="162" y="118"/>
                    </a:cubicBezTo>
                    <a:cubicBezTo>
                      <a:pt x="177" y="118"/>
                      <a:pt x="189" y="95"/>
                      <a:pt x="189" y="95"/>
                    </a:cubicBezTo>
                    <a:cubicBezTo>
                      <a:pt x="190" y="85"/>
                      <a:pt x="190" y="85"/>
                      <a:pt x="190" y="85"/>
                    </a:cubicBezTo>
                    <a:cubicBezTo>
                      <a:pt x="203" y="84"/>
                      <a:pt x="203" y="84"/>
                      <a:pt x="203" y="84"/>
                    </a:cubicBezTo>
                    <a:cubicBezTo>
                      <a:pt x="203" y="84"/>
                      <a:pt x="204" y="64"/>
                      <a:pt x="213" y="65"/>
                    </a:cubicBezTo>
                    <a:cubicBezTo>
                      <a:pt x="222" y="66"/>
                      <a:pt x="228" y="77"/>
                      <a:pt x="238" y="76"/>
                    </a:cubicBezTo>
                    <a:cubicBezTo>
                      <a:pt x="248" y="75"/>
                      <a:pt x="247" y="66"/>
                      <a:pt x="251" y="66"/>
                    </a:cubicBezTo>
                    <a:cubicBezTo>
                      <a:pt x="255" y="66"/>
                      <a:pt x="262" y="66"/>
                      <a:pt x="262" y="66"/>
                    </a:cubicBezTo>
                    <a:cubicBezTo>
                      <a:pt x="281" y="65"/>
                      <a:pt x="281" y="65"/>
                      <a:pt x="281" y="65"/>
                    </a:cubicBezTo>
                    <a:cubicBezTo>
                      <a:pt x="282" y="61"/>
                      <a:pt x="296" y="62"/>
                      <a:pt x="294" y="55"/>
                    </a:cubicBezTo>
                    <a:cubicBezTo>
                      <a:pt x="292" y="48"/>
                      <a:pt x="283" y="41"/>
                      <a:pt x="283" y="41"/>
                    </a:cubicBezTo>
                    <a:cubicBezTo>
                      <a:pt x="268" y="35"/>
                      <a:pt x="268" y="35"/>
                      <a:pt x="268" y="35"/>
                    </a:cubicBezTo>
                    <a:cubicBezTo>
                      <a:pt x="268" y="35"/>
                      <a:pt x="257" y="27"/>
                      <a:pt x="248" y="18"/>
                    </a:cubicBezTo>
                    <a:cubicBezTo>
                      <a:pt x="239" y="9"/>
                      <a:pt x="230" y="13"/>
                      <a:pt x="230" y="13"/>
                    </a:cubicBezTo>
                    <a:cubicBezTo>
                      <a:pt x="230" y="13"/>
                      <a:pt x="226" y="1"/>
                      <a:pt x="214" y="1"/>
                    </a:cubicBezTo>
                    <a:cubicBezTo>
                      <a:pt x="202" y="1"/>
                      <a:pt x="192" y="9"/>
                      <a:pt x="192" y="9"/>
                    </a:cubicBezTo>
                    <a:cubicBezTo>
                      <a:pt x="192" y="9"/>
                      <a:pt x="178" y="0"/>
                      <a:pt x="171" y="0"/>
                    </a:cubicBezTo>
                    <a:cubicBezTo>
                      <a:pt x="164" y="0"/>
                      <a:pt x="148" y="18"/>
                      <a:pt x="148" y="18"/>
                    </a:cubicBezTo>
                    <a:cubicBezTo>
                      <a:pt x="125" y="17"/>
                      <a:pt x="125" y="17"/>
                      <a:pt x="125" y="17"/>
                    </a:cubicBezTo>
                    <a:cubicBezTo>
                      <a:pt x="125" y="17"/>
                      <a:pt x="112" y="11"/>
                      <a:pt x="109" y="11"/>
                    </a:cubicBezTo>
                    <a:cubicBezTo>
                      <a:pt x="106" y="11"/>
                      <a:pt x="89" y="16"/>
                      <a:pt x="89" y="16"/>
                    </a:cubicBezTo>
                    <a:cubicBezTo>
                      <a:pt x="89" y="16"/>
                      <a:pt x="84" y="2"/>
                      <a:pt x="81" y="2"/>
                    </a:cubicBezTo>
                    <a:cubicBezTo>
                      <a:pt x="78" y="2"/>
                      <a:pt x="59" y="15"/>
                      <a:pt x="59" y="15"/>
                    </a:cubicBezTo>
                    <a:cubicBezTo>
                      <a:pt x="59" y="15"/>
                      <a:pt x="54" y="26"/>
                      <a:pt x="39" y="34"/>
                    </a:cubicBezTo>
                    <a:cubicBezTo>
                      <a:pt x="24" y="42"/>
                      <a:pt x="11" y="58"/>
                      <a:pt x="11" y="58"/>
                    </a:cubicBezTo>
                    <a:cubicBezTo>
                      <a:pt x="11" y="58"/>
                      <a:pt x="12" y="70"/>
                      <a:pt x="9" y="79"/>
                    </a:cubicBezTo>
                    <a:cubicBezTo>
                      <a:pt x="8" y="82"/>
                      <a:pt x="4" y="85"/>
                      <a:pt x="0" y="86"/>
                    </a:cubicBezTo>
                    <a:cubicBezTo>
                      <a:pt x="2" y="91"/>
                      <a:pt x="6" y="102"/>
                      <a:pt x="13" y="102"/>
                    </a:cubicBezTo>
                    <a:cubicBezTo>
                      <a:pt x="22" y="102"/>
                      <a:pt x="28" y="102"/>
                      <a:pt x="28" y="102"/>
                    </a:cubicBezTo>
                    <a:cubicBezTo>
                      <a:pt x="28" y="102"/>
                      <a:pt x="27" y="120"/>
                      <a:pt x="36" y="118"/>
                    </a:cubicBezTo>
                    <a:cubicBezTo>
                      <a:pt x="45" y="116"/>
                      <a:pt x="47" y="111"/>
                      <a:pt x="52" y="112"/>
                    </a:cubicBezTo>
                    <a:cubicBezTo>
                      <a:pt x="57" y="113"/>
                      <a:pt x="67" y="114"/>
                      <a:pt x="67" y="114"/>
                    </a:cubicBezTo>
                    <a:cubicBezTo>
                      <a:pt x="68" y="143"/>
                      <a:pt x="68" y="143"/>
                      <a:pt x="68" y="143"/>
                    </a:cubicBezTo>
                    <a:cubicBezTo>
                      <a:pt x="85" y="148"/>
                      <a:pt x="85" y="148"/>
                      <a:pt x="85" y="148"/>
                    </a:cubicBezTo>
                    <a:cubicBezTo>
                      <a:pt x="92" y="158"/>
                      <a:pt x="89" y="166"/>
                      <a:pt x="89" y="166"/>
                    </a:cubicBezTo>
                    <a:cubicBezTo>
                      <a:pt x="89" y="166"/>
                      <a:pt x="97" y="164"/>
                      <a:pt x="103" y="162"/>
                    </a:cubicBez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20" name="Panama"/>
              <p:cNvSpPr>
                <a:spLocks/>
              </p:cNvSpPr>
              <p:nvPr/>
            </p:nvSpPr>
            <p:spPr bwMode="gray">
              <a:xfrm>
                <a:off x="3413951" y="3791588"/>
                <a:ext cx="155602" cy="79338"/>
              </a:xfrm>
              <a:custGeom>
                <a:avLst/>
                <a:gdLst>
                  <a:gd name="T0" fmla="*/ 209 w 279"/>
                  <a:gd name="T1" fmla="*/ 47 h 141"/>
                  <a:gd name="T2" fmla="*/ 224 w 279"/>
                  <a:gd name="T3" fmla="*/ 66 h 141"/>
                  <a:gd name="T4" fmla="*/ 232 w 279"/>
                  <a:gd name="T5" fmla="*/ 63 h 141"/>
                  <a:gd name="T6" fmla="*/ 254 w 279"/>
                  <a:gd name="T7" fmla="*/ 81 h 141"/>
                  <a:gd name="T8" fmla="*/ 232 w 279"/>
                  <a:gd name="T9" fmla="*/ 71 h 141"/>
                  <a:gd name="T10" fmla="*/ 229 w 279"/>
                  <a:gd name="T11" fmla="*/ 106 h 141"/>
                  <a:gd name="T12" fmla="*/ 243 w 279"/>
                  <a:gd name="T13" fmla="*/ 128 h 141"/>
                  <a:gd name="T14" fmla="*/ 243 w 279"/>
                  <a:gd name="T15" fmla="*/ 128 h 141"/>
                  <a:gd name="T16" fmla="*/ 253 w 279"/>
                  <a:gd name="T17" fmla="*/ 107 h 141"/>
                  <a:gd name="T18" fmla="*/ 269 w 279"/>
                  <a:gd name="T19" fmla="*/ 109 h 141"/>
                  <a:gd name="T20" fmla="*/ 279 w 279"/>
                  <a:gd name="T21" fmla="*/ 84 h 141"/>
                  <a:gd name="T22" fmla="*/ 266 w 279"/>
                  <a:gd name="T23" fmla="*/ 70 h 141"/>
                  <a:gd name="T24" fmla="*/ 270 w 279"/>
                  <a:gd name="T25" fmla="*/ 58 h 141"/>
                  <a:gd name="T26" fmla="*/ 255 w 279"/>
                  <a:gd name="T27" fmla="*/ 46 h 141"/>
                  <a:gd name="T28" fmla="*/ 236 w 279"/>
                  <a:gd name="T29" fmla="*/ 18 h 141"/>
                  <a:gd name="T30" fmla="*/ 196 w 279"/>
                  <a:gd name="T31" fmla="*/ 13 h 141"/>
                  <a:gd name="T32" fmla="*/ 195 w 279"/>
                  <a:gd name="T33" fmla="*/ 4 h 141"/>
                  <a:gd name="T34" fmla="*/ 163 w 279"/>
                  <a:gd name="T35" fmla="*/ 7 h 141"/>
                  <a:gd name="T36" fmla="*/ 144 w 279"/>
                  <a:gd name="T37" fmla="*/ 27 h 141"/>
                  <a:gd name="T38" fmla="*/ 126 w 279"/>
                  <a:gd name="T39" fmla="*/ 25 h 141"/>
                  <a:gd name="T40" fmla="*/ 94 w 279"/>
                  <a:gd name="T41" fmla="*/ 50 h 141"/>
                  <a:gd name="T42" fmla="*/ 75 w 279"/>
                  <a:gd name="T43" fmla="*/ 43 h 141"/>
                  <a:gd name="T44" fmla="*/ 65 w 279"/>
                  <a:gd name="T45" fmla="*/ 32 h 141"/>
                  <a:gd name="T46" fmla="*/ 59 w 279"/>
                  <a:gd name="T47" fmla="*/ 39 h 141"/>
                  <a:gd name="T48" fmla="*/ 40 w 279"/>
                  <a:gd name="T49" fmla="*/ 35 h 141"/>
                  <a:gd name="T50" fmla="*/ 35 w 279"/>
                  <a:gd name="T51" fmla="*/ 10 h 141"/>
                  <a:gd name="T52" fmla="*/ 27 w 279"/>
                  <a:gd name="T53" fmla="*/ 5 h 141"/>
                  <a:gd name="T54" fmla="*/ 10 w 279"/>
                  <a:gd name="T55" fmla="*/ 11 h 141"/>
                  <a:gd name="T56" fmla="*/ 10 w 279"/>
                  <a:gd name="T57" fmla="*/ 33 h 141"/>
                  <a:gd name="T58" fmla="*/ 24 w 279"/>
                  <a:gd name="T59" fmla="*/ 40 h 141"/>
                  <a:gd name="T60" fmla="*/ 11 w 279"/>
                  <a:gd name="T61" fmla="*/ 51 h 141"/>
                  <a:gd name="T62" fmla="*/ 10 w 279"/>
                  <a:gd name="T63" fmla="*/ 65 h 141"/>
                  <a:gd name="T64" fmla="*/ 6 w 279"/>
                  <a:gd name="T65" fmla="*/ 70 h 141"/>
                  <a:gd name="T66" fmla="*/ 11 w 279"/>
                  <a:gd name="T67" fmla="*/ 75 h 141"/>
                  <a:gd name="T68" fmla="*/ 39 w 279"/>
                  <a:gd name="T69" fmla="*/ 69 h 141"/>
                  <a:gd name="T70" fmla="*/ 44 w 279"/>
                  <a:gd name="T71" fmla="*/ 81 h 141"/>
                  <a:gd name="T72" fmla="*/ 64 w 279"/>
                  <a:gd name="T73" fmla="*/ 80 h 141"/>
                  <a:gd name="T74" fmla="*/ 67 w 279"/>
                  <a:gd name="T75" fmla="*/ 107 h 141"/>
                  <a:gd name="T76" fmla="*/ 86 w 279"/>
                  <a:gd name="T77" fmla="*/ 102 h 141"/>
                  <a:gd name="T78" fmla="*/ 86 w 279"/>
                  <a:gd name="T79" fmla="*/ 89 h 141"/>
                  <a:gd name="T80" fmla="*/ 97 w 279"/>
                  <a:gd name="T81" fmla="*/ 88 h 141"/>
                  <a:gd name="T82" fmla="*/ 115 w 279"/>
                  <a:gd name="T83" fmla="*/ 134 h 141"/>
                  <a:gd name="T84" fmla="*/ 143 w 279"/>
                  <a:gd name="T85" fmla="*/ 118 h 141"/>
                  <a:gd name="T86" fmla="*/ 116 w 279"/>
                  <a:gd name="T87" fmla="*/ 81 h 141"/>
                  <a:gd name="T88" fmla="*/ 147 w 279"/>
                  <a:gd name="T89" fmla="*/ 62 h 141"/>
                  <a:gd name="T90" fmla="*/ 177 w 279"/>
                  <a:gd name="T91" fmla="*/ 36 h 141"/>
                  <a:gd name="T92" fmla="*/ 209 w 279"/>
                  <a:gd name="T93"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9" h="141">
                    <a:moveTo>
                      <a:pt x="209" y="47"/>
                    </a:moveTo>
                    <a:cubicBezTo>
                      <a:pt x="215" y="51"/>
                      <a:pt x="224" y="66"/>
                      <a:pt x="224" y="66"/>
                    </a:cubicBezTo>
                    <a:cubicBezTo>
                      <a:pt x="232" y="63"/>
                      <a:pt x="232" y="63"/>
                      <a:pt x="232" y="63"/>
                    </a:cubicBezTo>
                    <a:cubicBezTo>
                      <a:pt x="254" y="81"/>
                      <a:pt x="254" y="81"/>
                      <a:pt x="254" y="81"/>
                    </a:cubicBezTo>
                    <a:cubicBezTo>
                      <a:pt x="232" y="71"/>
                      <a:pt x="232" y="71"/>
                      <a:pt x="232" y="71"/>
                    </a:cubicBezTo>
                    <a:cubicBezTo>
                      <a:pt x="232" y="71"/>
                      <a:pt x="229" y="100"/>
                      <a:pt x="229" y="106"/>
                    </a:cubicBezTo>
                    <a:cubicBezTo>
                      <a:pt x="229" y="111"/>
                      <a:pt x="240" y="124"/>
                      <a:pt x="243" y="128"/>
                    </a:cubicBezTo>
                    <a:cubicBezTo>
                      <a:pt x="243" y="128"/>
                      <a:pt x="243" y="128"/>
                      <a:pt x="243" y="128"/>
                    </a:cubicBezTo>
                    <a:cubicBezTo>
                      <a:pt x="253" y="107"/>
                      <a:pt x="253" y="107"/>
                      <a:pt x="253" y="107"/>
                    </a:cubicBezTo>
                    <a:cubicBezTo>
                      <a:pt x="253" y="107"/>
                      <a:pt x="260" y="117"/>
                      <a:pt x="269" y="109"/>
                    </a:cubicBezTo>
                    <a:cubicBezTo>
                      <a:pt x="279" y="101"/>
                      <a:pt x="279" y="84"/>
                      <a:pt x="279" y="84"/>
                    </a:cubicBezTo>
                    <a:cubicBezTo>
                      <a:pt x="279" y="84"/>
                      <a:pt x="266" y="77"/>
                      <a:pt x="266" y="70"/>
                    </a:cubicBezTo>
                    <a:cubicBezTo>
                      <a:pt x="266" y="64"/>
                      <a:pt x="269" y="59"/>
                      <a:pt x="270" y="58"/>
                    </a:cubicBezTo>
                    <a:cubicBezTo>
                      <a:pt x="255" y="46"/>
                      <a:pt x="255" y="46"/>
                      <a:pt x="255" y="46"/>
                    </a:cubicBezTo>
                    <a:cubicBezTo>
                      <a:pt x="255" y="46"/>
                      <a:pt x="251" y="24"/>
                      <a:pt x="236" y="18"/>
                    </a:cubicBezTo>
                    <a:cubicBezTo>
                      <a:pt x="221" y="12"/>
                      <a:pt x="196" y="13"/>
                      <a:pt x="196" y="13"/>
                    </a:cubicBezTo>
                    <a:cubicBezTo>
                      <a:pt x="195" y="4"/>
                      <a:pt x="195" y="4"/>
                      <a:pt x="195" y="4"/>
                    </a:cubicBezTo>
                    <a:cubicBezTo>
                      <a:pt x="195" y="4"/>
                      <a:pt x="169" y="0"/>
                      <a:pt x="163" y="7"/>
                    </a:cubicBezTo>
                    <a:cubicBezTo>
                      <a:pt x="157" y="14"/>
                      <a:pt x="144" y="27"/>
                      <a:pt x="144" y="27"/>
                    </a:cubicBezTo>
                    <a:cubicBezTo>
                      <a:pt x="144" y="27"/>
                      <a:pt x="134" y="18"/>
                      <a:pt x="126" y="25"/>
                    </a:cubicBezTo>
                    <a:cubicBezTo>
                      <a:pt x="118" y="32"/>
                      <a:pt x="104" y="50"/>
                      <a:pt x="94" y="50"/>
                    </a:cubicBezTo>
                    <a:cubicBezTo>
                      <a:pt x="84" y="50"/>
                      <a:pt x="75" y="43"/>
                      <a:pt x="75" y="43"/>
                    </a:cubicBezTo>
                    <a:cubicBezTo>
                      <a:pt x="65" y="32"/>
                      <a:pt x="65" y="32"/>
                      <a:pt x="65" y="32"/>
                    </a:cubicBezTo>
                    <a:cubicBezTo>
                      <a:pt x="59" y="39"/>
                      <a:pt x="59" y="39"/>
                      <a:pt x="59" y="39"/>
                    </a:cubicBezTo>
                    <a:cubicBezTo>
                      <a:pt x="59" y="39"/>
                      <a:pt x="45" y="44"/>
                      <a:pt x="40" y="35"/>
                    </a:cubicBezTo>
                    <a:cubicBezTo>
                      <a:pt x="35" y="26"/>
                      <a:pt x="42" y="16"/>
                      <a:pt x="35" y="10"/>
                    </a:cubicBezTo>
                    <a:cubicBezTo>
                      <a:pt x="33" y="8"/>
                      <a:pt x="30" y="7"/>
                      <a:pt x="27" y="5"/>
                    </a:cubicBezTo>
                    <a:cubicBezTo>
                      <a:pt x="23" y="6"/>
                      <a:pt x="16" y="9"/>
                      <a:pt x="10" y="11"/>
                    </a:cubicBezTo>
                    <a:cubicBezTo>
                      <a:pt x="0" y="14"/>
                      <a:pt x="10" y="33"/>
                      <a:pt x="10" y="33"/>
                    </a:cubicBezTo>
                    <a:cubicBezTo>
                      <a:pt x="10" y="33"/>
                      <a:pt x="24" y="35"/>
                      <a:pt x="24" y="40"/>
                    </a:cubicBezTo>
                    <a:cubicBezTo>
                      <a:pt x="24" y="45"/>
                      <a:pt x="11" y="51"/>
                      <a:pt x="11" y="51"/>
                    </a:cubicBezTo>
                    <a:cubicBezTo>
                      <a:pt x="10" y="65"/>
                      <a:pt x="10" y="65"/>
                      <a:pt x="10" y="65"/>
                    </a:cubicBezTo>
                    <a:cubicBezTo>
                      <a:pt x="6" y="70"/>
                      <a:pt x="6" y="70"/>
                      <a:pt x="6" y="70"/>
                    </a:cubicBezTo>
                    <a:cubicBezTo>
                      <a:pt x="11" y="75"/>
                      <a:pt x="11" y="75"/>
                      <a:pt x="11" y="75"/>
                    </a:cubicBezTo>
                    <a:cubicBezTo>
                      <a:pt x="39" y="69"/>
                      <a:pt x="39" y="69"/>
                      <a:pt x="39" y="69"/>
                    </a:cubicBezTo>
                    <a:cubicBezTo>
                      <a:pt x="44" y="81"/>
                      <a:pt x="44" y="81"/>
                      <a:pt x="44" y="81"/>
                    </a:cubicBezTo>
                    <a:cubicBezTo>
                      <a:pt x="64" y="80"/>
                      <a:pt x="64" y="80"/>
                      <a:pt x="64" y="80"/>
                    </a:cubicBezTo>
                    <a:cubicBezTo>
                      <a:pt x="64" y="80"/>
                      <a:pt x="59" y="102"/>
                      <a:pt x="67" y="107"/>
                    </a:cubicBezTo>
                    <a:cubicBezTo>
                      <a:pt x="75" y="112"/>
                      <a:pt x="86" y="102"/>
                      <a:pt x="86" y="102"/>
                    </a:cubicBezTo>
                    <a:cubicBezTo>
                      <a:pt x="86" y="89"/>
                      <a:pt x="86" y="89"/>
                      <a:pt x="86" y="89"/>
                    </a:cubicBezTo>
                    <a:cubicBezTo>
                      <a:pt x="97" y="88"/>
                      <a:pt x="97" y="88"/>
                      <a:pt x="97" y="88"/>
                    </a:cubicBezTo>
                    <a:cubicBezTo>
                      <a:pt x="97" y="88"/>
                      <a:pt x="101" y="141"/>
                      <a:pt x="115" y="134"/>
                    </a:cubicBezTo>
                    <a:cubicBezTo>
                      <a:pt x="129" y="127"/>
                      <a:pt x="143" y="118"/>
                      <a:pt x="143" y="118"/>
                    </a:cubicBezTo>
                    <a:cubicBezTo>
                      <a:pt x="143" y="118"/>
                      <a:pt x="105" y="91"/>
                      <a:pt x="116" y="81"/>
                    </a:cubicBezTo>
                    <a:cubicBezTo>
                      <a:pt x="127" y="71"/>
                      <a:pt x="138" y="70"/>
                      <a:pt x="147" y="62"/>
                    </a:cubicBezTo>
                    <a:cubicBezTo>
                      <a:pt x="156" y="54"/>
                      <a:pt x="167" y="34"/>
                      <a:pt x="177" y="36"/>
                    </a:cubicBezTo>
                    <a:cubicBezTo>
                      <a:pt x="187" y="38"/>
                      <a:pt x="203" y="43"/>
                      <a:pt x="209" y="47"/>
                    </a:cubicBez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21" name="Dominican Republic"/>
              <p:cNvSpPr>
                <a:spLocks/>
              </p:cNvSpPr>
              <p:nvPr/>
            </p:nvSpPr>
            <p:spPr bwMode="gray">
              <a:xfrm>
                <a:off x="3733094" y="3485342"/>
                <a:ext cx="96854" cy="61884"/>
              </a:xfrm>
              <a:custGeom>
                <a:avLst/>
                <a:gdLst>
                  <a:gd name="T0" fmla="*/ 165 w 172"/>
                  <a:gd name="T1" fmla="*/ 68 h 111"/>
                  <a:gd name="T2" fmla="*/ 128 w 172"/>
                  <a:gd name="T3" fmla="*/ 43 h 111"/>
                  <a:gd name="T4" fmla="*/ 97 w 172"/>
                  <a:gd name="T5" fmla="*/ 32 h 111"/>
                  <a:gd name="T6" fmla="*/ 75 w 172"/>
                  <a:gd name="T7" fmla="*/ 5 h 111"/>
                  <a:gd name="T8" fmla="*/ 29 w 172"/>
                  <a:gd name="T9" fmla="*/ 0 h 111"/>
                  <a:gd name="T10" fmla="*/ 15 w 172"/>
                  <a:gd name="T11" fmla="*/ 4 h 111"/>
                  <a:gd name="T12" fmla="*/ 21 w 172"/>
                  <a:gd name="T13" fmla="*/ 26 h 111"/>
                  <a:gd name="T14" fmla="*/ 14 w 172"/>
                  <a:gd name="T15" fmla="*/ 48 h 111"/>
                  <a:gd name="T16" fmla="*/ 3 w 172"/>
                  <a:gd name="T17" fmla="*/ 73 h 111"/>
                  <a:gd name="T18" fmla="*/ 10 w 172"/>
                  <a:gd name="T19" fmla="*/ 97 h 111"/>
                  <a:gd name="T20" fmla="*/ 0 w 172"/>
                  <a:gd name="T21" fmla="*/ 84 h 111"/>
                  <a:gd name="T22" fmla="*/ 23 w 172"/>
                  <a:gd name="T23" fmla="*/ 111 h 111"/>
                  <a:gd name="T24" fmla="*/ 56 w 172"/>
                  <a:gd name="T25" fmla="*/ 87 h 111"/>
                  <a:gd name="T26" fmla="*/ 118 w 172"/>
                  <a:gd name="T27" fmla="*/ 89 h 111"/>
                  <a:gd name="T28" fmla="*/ 161 w 172"/>
                  <a:gd name="T29" fmla="*/ 89 h 111"/>
                  <a:gd name="T30" fmla="*/ 165 w 172"/>
                  <a:gd name="T31" fmla="*/ 6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2" h="111">
                    <a:moveTo>
                      <a:pt x="165" y="68"/>
                    </a:moveTo>
                    <a:cubicBezTo>
                      <a:pt x="165" y="68"/>
                      <a:pt x="143" y="49"/>
                      <a:pt x="128" y="43"/>
                    </a:cubicBezTo>
                    <a:cubicBezTo>
                      <a:pt x="114" y="38"/>
                      <a:pt x="108" y="36"/>
                      <a:pt x="97" y="32"/>
                    </a:cubicBezTo>
                    <a:cubicBezTo>
                      <a:pt x="87" y="28"/>
                      <a:pt x="81" y="9"/>
                      <a:pt x="75" y="5"/>
                    </a:cubicBezTo>
                    <a:cubicBezTo>
                      <a:pt x="69" y="2"/>
                      <a:pt x="46" y="0"/>
                      <a:pt x="29" y="0"/>
                    </a:cubicBezTo>
                    <a:cubicBezTo>
                      <a:pt x="22" y="0"/>
                      <a:pt x="18" y="2"/>
                      <a:pt x="15" y="4"/>
                    </a:cubicBezTo>
                    <a:cubicBezTo>
                      <a:pt x="17" y="10"/>
                      <a:pt x="21" y="20"/>
                      <a:pt x="21" y="26"/>
                    </a:cubicBezTo>
                    <a:cubicBezTo>
                      <a:pt x="20" y="36"/>
                      <a:pt x="16" y="39"/>
                      <a:pt x="14" y="48"/>
                    </a:cubicBezTo>
                    <a:cubicBezTo>
                      <a:pt x="11" y="57"/>
                      <a:pt x="3" y="73"/>
                      <a:pt x="3" y="73"/>
                    </a:cubicBezTo>
                    <a:cubicBezTo>
                      <a:pt x="10" y="97"/>
                      <a:pt x="10" y="97"/>
                      <a:pt x="10" y="97"/>
                    </a:cubicBezTo>
                    <a:cubicBezTo>
                      <a:pt x="0" y="84"/>
                      <a:pt x="0" y="84"/>
                      <a:pt x="0" y="84"/>
                    </a:cubicBezTo>
                    <a:cubicBezTo>
                      <a:pt x="23" y="111"/>
                      <a:pt x="23" y="111"/>
                      <a:pt x="23" y="111"/>
                    </a:cubicBezTo>
                    <a:cubicBezTo>
                      <a:pt x="56" y="87"/>
                      <a:pt x="56" y="87"/>
                      <a:pt x="56" y="87"/>
                    </a:cubicBezTo>
                    <a:cubicBezTo>
                      <a:pt x="56" y="87"/>
                      <a:pt x="85" y="87"/>
                      <a:pt x="118" y="89"/>
                    </a:cubicBezTo>
                    <a:cubicBezTo>
                      <a:pt x="131" y="90"/>
                      <a:pt x="153" y="93"/>
                      <a:pt x="161" y="89"/>
                    </a:cubicBezTo>
                    <a:cubicBezTo>
                      <a:pt x="172" y="83"/>
                      <a:pt x="165" y="68"/>
                      <a:pt x="165" y="68"/>
                    </a:cubicBez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22" name="Haiti"/>
              <p:cNvSpPr>
                <a:spLocks/>
              </p:cNvSpPr>
              <p:nvPr/>
            </p:nvSpPr>
            <p:spPr bwMode="gray">
              <a:xfrm>
                <a:off x="3671170" y="3483756"/>
                <a:ext cx="74625" cy="60297"/>
              </a:xfrm>
              <a:custGeom>
                <a:avLst/>
                <a:gdLst>
                  <a:gd name="T0" fmla="*/ 114 w 132"/>
                  <a:gd name="T1" fmla="*/ 74 h 106"/>
                  <a:gd name="T2" fmla="*/ 125 w 132"/>
                  <a:gd name="T3" fmla="*/ 49 h 106"/>
                  <a:gd name="T4" fmla="*/ 132 w 132"/>
                  <a:gd name="T5" fmla="*/ 27 h 106"/>
                  <a:gd name="T6" fmla="*/ 126 w 132"/>
                  <a:gd name="T7" fmla="*/ 5 h 106"/>
                  <a:gd name="T8" fmla="*/ 120 w 132"/>
                  <a:gd name="T9" fmla="*/ 12 h 106"/>
                  <a:gd name="T10" fmla="*/ 70 w 132"/>
                  <a:gd name="T11" fmla="*/ 0 h 106"/>
                  <a:gd name="T12" fmla="*/ 43 w 132"/>
                  <a:gd name="T13" fmla="*/ 10 h 106"/>
                  <a:gd name="T14" fmla="*/ 68 w 132"/>
                  <a:gd name="T15" fmla="*/ 17 h 106"/>
                  <a:gd name="T16" fmla="*/ 87 w 132"/>
                  <a:gd name="T17" fmla="*/ 31 h 106"/>
                  <a:gd name="T18" fmla="*/ 74 w 132"/>
                  <a:gd name="T19" fmla="*/ 49 h 106"/>
                  <a:gd name="T20" fmla="*/ 72 w 132"/>
                  <a:gd name="T21" fmla="*/ 70 h 106"/>
                  <a:gd name="T22" fmla="*/ 31 w 132"/>
                  <a:gd name="T23" fmla="*/ 64 h 106"/>
                  <a:gd name="T24" fmla="*/ 0 w 132"/>
                  <a:gd name="T25" fmla="*/ 72 h 106"/>
                  <a:gd name="T26" fmla="*/ 26 w 132"/>
                  <a:gd name="T27" fmla="*/ 102 h 106"/>
                  <a:gd name="T28" fmla="*/ 43 w 132"/>
                  <a:gd name="T29" fmla="*/ 87 h 106"/>
                  <a:gd name="T30" fmla="*/ 74 w 132"/>
                  <a:gd name="T31" fmla="*/ 89 h 106"/>
                  <a:gd name="T32" fmla="*/ 111 w 132"/>
                  <a:gd name="T33" fmla="*/ 85 h 106"/>
                  <a:gd name="T34" fmla="*/ 121 w 132"/>
                  <a:gd name="T35" fmla="*/ 98 h 106"/>
                  <a:gd name="T36" fmla="*/ 114 w 132"/>
                  <a:gd name="T37" fmla="*/ 7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106">
                    <a:moveTo>
                      <a:pt x="114" y="74"/>
                    </a:moveTo>
                    <a:cubicBezTo>
                      <a:pt x="114" y="74"/>
                      <a:pt x="122" y="58"/>
                      <a:pt x="125" y="49"/>
                    </a:cubicBezTo>
                    <a:cubicBezTo>
                      <a:pt x="127" y="40"/>
                      <a:pt x="131" y="37"/>
                      <a:pt x="132" y="27"/>
                    </a:cubicBezTo>
                    <a:cubicBezTo>
                      <a:pt x="132" y="21"/>
                      <a:pt x="128" y="11"/>
                      <a:pt x="126" y="5"/>
                    </a:cubicBezTo>
                    <a:cubicBezTo>
                      <a:pt x="121" y="8"/>
                      <a:pt x="120" y="12"/>
                      <a:pt x="120" y="12"/>
                    </a:cubicBezTo>
                    <a:cubicBezTo>
                      <a:pt x="120" y="12"/>
                      <a:pt x="85" y="0"/>
                      <a:pt x="70" y="0"/>
                    </a:cubicBezTo>
                    <a:cubicBezTo>
                      <a:pt x="56" y="0"/>
                      <a:pt x="49" y="2"/>
                      <a:pt x="43" y="10"/>
                    </a:cubicBezTo>
                    <a:cubicBezTo>
                      <a:pt x="37" y="17"/>
                      <a:pt x="62" y="17"/>
                      <a:pt x="68" y="17"/>
                    </a:cubicBezTo>
                    <a:cubicBezTo>
                      <a:pt x="74" y="17"/>
                      <a:pt x="87" y="31"/>
                      <a:pt x="87" y="31"/>
                    </a:cubicBezTo>
                    <a:cubicBezTo>
                      <a:pt x="87" y="31"/>
                      <a:pt x="72" y="34"/>
                      <a:pt x="74" y="49"/>
                    </a:cubicBezTo>
                    <a:cubicBezTo>
                      <a:pt x="76" y="65"/>
                      <a:pt x="84" y="70"/>
                      <a:pt x="72" y="70"/>
                    </a:cubicBezTo>
                    <a:cubicBezTo>
                      <a:pt x="59" y="70"/>
                      <a:pt x="39" y="63"/>
                      <a:pt x="31" y="64"/>
                    </a:cubicBezTo>
                    <a:cubicBezTo>
                      <a:pt x="22" y="66"/>
                      <a:pt x="6" y="62"/>
                      <a:pt x="0" y="72"/>
                    </a:cubicBezTo>
                    <a:cubicBezTo>
                      <a:pt x="0" y="72"/>
                      <a:pt x="18" y="98"/>
                      <a:pt x="26" y="102"/>
                    </a:cubicBezTo>
                    <a:cubicBezTo>
                      <a:pt x="35" y="106"/>
                      <a:pt x="43" y="87"/>
                      <a:pt x="43" y="87"/>
                    </a:cubicBezTo>
                    <a:cubicBezTo>
                      <a:pt x="43" y="87"/>
                      <a:pt x="57" y="89"/>
                      <a:pt x="74" y="89"/>
                    </a:cubicBezTo>
                    <a:cubicBezTo>
                      <a:pt x="90" y="89"/>
                      <a:pt x="111" y="85"/>
                      <a:pt x="111" y="85"/>
                    </a:cubicBezTo>
                    <a:cubicBezTo>
                      <a:pt x="121" y="98"/>
                      <a:pt x="121" y="98"/>
                      <a:pt x="121" y="98"/>
                    </a:cubicBezTo>
                    <a:lnTo>
                      <a:pt x="114" y="74"/>
                    </a:ln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24" name="Canada"/>
              <p:cNvSpPr>
                <a:spLocks noEditPoints="1"/>
              </p:cNvSpPr>
              <p:nvPr/>
            </p:nvSpPr>
            <p:spPr bwMode="gray">
              <a:xfrm>
                <a:off x="2667697" y="1744659"/>
                <a:ext cx="2081574" cy="1077413"/>
              </a:xfrm>
              <a:custGeom>
                <a:avLst/>
                <a:gdLst>
                  <a:gd name="T0" fmla="*/ 1824 w 3718"/>
                  <a:gd name="T1" fmla="*/ 304 h 1928"/>
                  <a:gd name="T2" fmla="*/ 1868 w 3718"/>
                  <a:gd name="T3" fmla="*/ 216 h 1928"/>
                  <a:gd name="T4" fmla="*/ 141 w 3718"/>
                  <a:gd name="T5" fmla="*/ 1354 h 1928"/>
                  <a:gd name="T6" fmla="*/ 138 w 3718"/>
                  <a:gd name="T7" fmla="*/ 1561 h 1928"/>
                  <a:gd name="T8" fmla="*/ 1554 w 3718"/>
                  <a:gd name="T9" fmla="*/ 213 h 1928"/>
                  <a:gd name="T10" fmla="*/ 34 w 3718"/>
                  <a:gd name="T11" fmla="*/ 1340 h 1928"/>
                  <a:gd name="T12" fmla="*/ 1227 w 3718"/>
                  <a:gd name="T13" fmla="*/ 437 h 1928"/>
                  <a:gd name="T14" fmla="*/ 2245 w 3718"/>
                  <a:gd name="T15" fmla="*/ 414 h 1928"/>
                  <a:gd name="T16" fmla="*/ 2627 w 3718"/>
                  <a:gd name="T17" fmla="*/ 171 h 1928"/>
                  <a:gd name="T18" fmla="*/ 2592 w 3718"/>
                  <a:gd name="T19" fmla="*/ 114 h 1928"/>
                  <a:gd name="T20" fmla="*/ 2731 w 3718"/>
                  <a:gd name="T21" fmla="*/ 327 h 1928"/>
                  <a:gd name="T22" fmla="*/ 2578 w 3718"/>
                  <a:gd name="T23" fmla="*/ 240 h 1928"/>
                  <a:gd name="T24" fmla="*/ 2488 w 3718"/>
                  <a:gd name="T25" fmla="*/ 156 h 1928"/>
                  <a:gd name="T26" fmla="*/ 1744 w 3718"/>
                  <a:gd name="T27" fmla="*/ 405 h 1928"/>
                  <a:gd name="T28" fmla="*/ 1851 w 3718"/>
                  <a:gd name="T29" fmla="*/ 586 h 1928"/>
                  <a:gd name="T30" fmla="*/ 2278 w 3718"/>
                  <a:gd name="T31" fmla="*/ 144 h 1928"/>
                  <a:gd name="T32" fmla="*/ 3024 w 3718"/>
                  <a:gd name="T33" fmla="*/ 564 h 1928"/>
                  <a:gd name="T34" fmla="*/ 2988 w 3718"/>
                  <a:gd name="T35" fmla="*/ 474 h 1928"/>
                  <a:gd name="T36" fmla="*/ 2753 w 3718"/>
                  <a:gd name="T37" fmla="*/ 381 h 1928"/>
                  <a:gd name="T38" fmla="*/ 2565 w 3718"/>
                  <a:gd name="T39" fmla="*/ 358 h 1928"/>
                  <a:gd name="T40" fmla="*/ 2816 w 3718"/>
                  <a:gd name="T41" fmla="*/ 590 h 1928"/>
                  <a:gd name="T42" fmla="*/ 2732 w 3718"/>
                  <a:gd name="T43" fmla="*/ 829 h 1928"/>
                  <a:gd name="T44" fmla="*/ 2995 w 3718"/>
                  <a:gd name="T45" fmla="*/ 792 h 1928"/>
                  <a:gd name="T46" fmla="*/ 3152 w 3718"/>
                  <a:gd name="T47" fmla="*/ 694 h 1928"/>
                  <a:gd name="T48" fmla="*/ 2821 w 3718"/>
                  <a:gd name="T49" fmla="*/ 613 h 1928"/>
                  <a:gd name="T50" fmla="*/ 3034 w 3718"/>
                  <a:gd name="T51" fmla="*/ 25 h 1928"/>
                  <a:gd name="T52" fmla="*/ 3027 w 3718"/>
                  <a:gd name="T53" fmla="*/ 92 h 1928"/>
                  <a:gd name="T54" fmla="*/ 2737 w 3718"/>
                  <a:gd name="T55" fmla="*/ 191 h 1928"/>
                  <a:gd name="T56" fmla="*/ 2975 w 3718"/>
                  <a:gd name="T57" fmla="*/ 248 h 1928"/>
                  <a:gd name="T58" fmla="*/ 3379 w 3718"/>
                  <a:gd name="T59" fmla="*/ 91 h 1928"/>
                  <a:gd name="T60" fmla="*/ 2747 w 3718"/>
                  <a:gd name="T61" fmla="*/ 549 h 1928"/>
                  <a:gd name="T62" fmla="*/ 2686 w 3718"/>
                  <a:gd name="T63" fmla="*/ 1536 h 1928"/>
                  <a:gd name="T64" fmla="*/ 2958 w 3718"/>
                  <a:gd name="T65" fmla="*/ 1304 h 1928"/>
                  <a:gd name="T66" fmla="*/ 2899 w 3718"/>
                  <a:gd name="T67" fmla="*/ 1093 h 1928"/>
                  <a:gd name="T68" fmla="*/ 2744 w 3718"/>
                  <a:gd name="T69" fmla="*/ 1079 h 1928"/>
                  <a:gd name="T70" fmla="*/ 2677 w 3718"/>
                  <a:gd name="T71" fmla="*/ 900 h 1928"/>
                  <a:gd name="T72" fmla="*/ 2180 w 3718"/>
                  <a:gd name="T73" fmla="*/ 1298 h 1928"/>
                  <a:gd name="T74" fmla="*/ 1908 w 3718"/>
                  <a:gd name="T75" fmla="*/ 1200 h 1928"/>
                  <a:gd name="T76" fmla="*/ 1986 w 3718"/>
                  <a:gd name="T77" fmla="*/ 814 h 1928"/>
                  <a:gd name="T78" fmla="*/ 2401 w 3718"/>
                  <a:gd name="T79" fmla="*/ 658 h 1928"/>
                  <a:gd name="T80" fmla="*/ 2262 w 3718"/>
                  <a:gd name="T81" fmla="*/ 563 h 1928"/>
                  <a:gd name="T82" fmla="*/ 2163 w 3718"/>
                  <a:gd name="T83" fmla="*/ 561 h 1928"/>
                  <a:gd name="T84" fmla="*/ 1863 w 3718"/>
                  <a:gd name="T85" fmla="*/ 625 h 1928"/>
                  <a:gd name="T86" fmla="*/ 1155 w 3718"/>
                  <a:gd name="T87" fmla="*/ 554 h 1928"/>
                  <a:gd name="T88" fmla="*/ 983 w 3718"/>
                  <a:gd name="T89" fmla="*/ 514 h 1928"/>
                  <a:gd name="T90" fmla="*/ 52 w 3718"/>
                  <a:gd name="T91" fmla="*/ 964 h 1928"/>
                  <a:gd name="T92" fmla="*/ 225 w 3718"/>
                  <a:gd name="T93" fmla="*/ 1187 h 1928"/>
                  <a:gd name="T94" fmla="*/ 184 w 3718"/>
                  <a:gd name="T95" fmla="*/ 1387 h 1928"/>
                  <a:gd name="T96" fmla="*/ 1394 w 3718"/>
                  <a:gd name="T97" fmla="*/ 1537 h 1928"/>
                  <a:gd name="T98" fmla="*/ 1727 w 3718"/>
                  <a:gd name="T99" fmla="*/ 1604 h 1928"/>
                  <a:gd name="T100" fmla="*/ 1868 w 3718"/>
                  <a:gd name="T101" fmla="*/ 1783 h 1928"/>
                  <a:gd name="T102" fmla="*/ 1928 w 3718"/>
                  <a:gd name="T103" fmla="*/ 1826 h 1928"/>
                  <a:gd name="T104" fmla="*/ 2453 w 3718"/>
                  <a:gd name="T105" fmla="*/ 1735 h 1928"/>
                  <a:gd name="T106" fmla="*/ 2655 w 3718"/>
                  <a:gd name="T107" fmla="*/ 1772 h 1928"/>
                  <a:gd name="T108" fmla="*/ 2574 w 3718"/>
                  <a:gd name="T109" fmla="*/ 1597 h 1928"/>
                  <a:gd name="T110" fmla="*/ 2967 w 3718"/>
                  <a:gd name="T111" fmla="*/ 1436 h 1928"/>
                  <a:gd name="T112" fmla="*/ 1119 w 3718"/>
                  <a:gd name="T113" fmla="*/ 664 h 1928"/>
                  <a:gd name="T114" fmla="*/ 990 w 3718"/>
                  <a:gd name="T115" fmla="*/ 760 h 1928"/>
                  <a:gd name="T116" fmla="*/ 985 w 3718"/>
                  <a:gd name="T117" fmla="*/ 939 h 1928"/>
                  <a:gd name="T118" fmla="*/ 1403 w 3718"/>
                  <a:gd name="T119" fmla="*/ 1433 h 1928"/>
                  <a:gd name="T120" fmla="*/ 2456 w 3718"/>
                  <a:gd name="T121" fmla="*/ 825 h 1928"/>
                  <a:gd name="T122" fmla="*/ 2386 w 3718"/>
                  <a:gd name="T123" fmla="*/ 823 h 1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18" h="1928">
                    <a:moveTo>
                      <a:pt x="2074" y="170"/>
                    </a:moveTo>
                    <a:cubicBezTo>
                      <a:pt x="2084" y="169"/>
                      <a:pt x="2113" y="177"/>
                      <a:pt x="2115" y="169"/>
                    </a:cubicBezTo>
                    <a:cubicBezTo>
                      <a:pt x="2117" y="160"/>
                      <a:pt x="2107" y="154"/>
                      <a:pt x="2091" y="154"/>
                    </a:cubicBezTo>
                    <a:cubicBezTo>
                      <a:pt x="2074" y="154"/>
                      <a:pt x="2009" y="165"/>
                      <a:pt x="2009" y="165"/>
                    </a:cubicBezTo>
                    <a:cubicBezTo>
                      <a:pt x="2009" y="165"/>
                      <a:pt x="2065" y="171"/>
                      <a:pt x="2074" y="170"/>
                    </a:cubicBezTo>
                    <a:close/>
                    <a:moveTo>
                      <a:pt x="1990" y="214"/>
                    </a:moveTo>
                    <a:cubicBezTo>
                      <a:pt x="2052" y="218"/>
                      <a:pt x="2047" y="199"/>
                      <a:pt x="2047" y="199"/>
                    </a:cubicBezTo>
                    <a:cubicBezTo>
                      <a:pt x="2043" y="189"/>
                      <a:pt x="2043" y="189"/>
                      <a:pt x="2043" y="189"/>
                    </a:cubicBezTo>
                    <a:cubicBezTo>
                      <a:pt x="2089" y="184"/>
                      <a:pt x="2089" y="184"/>
                      <a:pt x="2089" y="184"/>
                    </a:cubicBezTo>
                    <a:cubicBezTo>
                      <a:pt x="2078" y="176"/>
                      <a:pt x="2078" y="176"/>
                      <a:pt x="2078" y="176"/>
                    </a:cubicBezTo>
                    <a:cubicBezTo>
                      <a:pt x="2033" y="178"/>
                      <a:pt x="2033" y="178"/>
                      <a:pt x="2033" y="178"/>
                    </a:cubicBezTo>
                    <a:cubicBezTo>
                      <a:pt x="2025" y="186"/>
                      <a:pt x="2025" y="186"/>
                      <a:pt x="2025" y="186"/>
                    </a:cubicBezTo>
                    <a:cubicBezTo>
                      <a:pt x="2025" y="186"/>
                      <a:pt x="1966" y="173"/>
                      <a:pt x="1959" y="189"/>
                    </a:cubicBezTo>
                    <a:cubicBezTo>
                      <a:pt x="1953" y="205"/>
                      <a:pt x="1990" y="214"/>
                      <a:pt x="1990" y="214"/>
                    </a:cubicBezTo>
                    <a:close/>
                    <a:moveTo>
                      <a:pt x="1785" y="257"/>
                    </a:moveTo>
                    <a:cubicBezTo>
                      <a:pt x="1749" y="275"/>
                      <a:pt x="1749" y="275"/>
                      <a:pt x="1749" y="275"/>
                    </a:cubicBezTo>
                    <a:cubicBezTo>
                      <a:pt x="1749" y="275"/>
                      <a:pt x="1784" y="281"/>
                      <a:pt x="1768" y="284"/>
                    </a:cubicBezTo>
                    <a:cubicBezTo>
                      <a:pt x="1752" y="288"/>
                      <a:pt x="1694" y="292"/>
                      <a:pt x="1694" y="292"/>
                    </a:cubicBezTo>
                    <a:cubicBezTo>
                      <a:pt x="1680" y="308"/>
                      <a:pt x="1680" y="308"/>
                      <a:pt x="1680" y="308"/>
                    </a:cubicBezTo>
                    <a:cubicBezTo>
                      <a:pt x="1717" y="303"/>
                      <a:pt x="1717" y="303"/>
                      <a:pt x="1717" y="303"/>
                    </a:cubicBezTo>
                    <a:cubicBezTo>
                      <a:pt x="1717" y="303"/>
                      <a:pt x="1732" y="308"/>
                      <a:pt x="1751" y="311"/>
                    </a:cubicBezTo>
                    <a:cubicBezTo>
                      <a:pt x="1770" y="314"/>
                      <a:pt x="1826" y="295"/>
                      <a:pt x="1826" y="295"/>
                    </a:cubicBezTo>
                    <a:cubicBezTo>
                      <a:pt x="1824" y="304"/>
                      <a:pt x="1824" y="304"/>
                      <a:pt x="1824" y="304"/>
                    </a:cubicBezTo>
                    <a:cubicBezTo>
                      <a:pt x="1824" y="304"/>
                      <a:pt x="1862" y="299"/>
                      <a:pt x="1892" y="297"/>
                    </a:cubicBezTo>
                    <a:cubicBezTo>
                      <a:pt x="1920" y="295"/>
                      <a:pt x="1895" y="302"/>
                      <a:pt x="1885" y="304"/>
                    </a:cubicBezTo>
                    <a:cubicBezTo>
                      <a:pt x="1875" y="305"/>
                      <a:pt x="1841" y="309"/>
                      <a:pt x="1816" y="312"/>
                    </a:cubicBezTo>
                    <a:cubicBezTo>
                      <a:pt x="1791" y="315"/>
                      <a:pt x="1760" y="326"/>
                      <a:pt x="1760" y="326"/>
                    </a:cubicBezTo>
                    <a:cubicBezTo>
                      <a:pt x="1760" y="326"/>
                      <a:pt x="1788" y="331"/>
                      <a:pt x="1838" y="333"/>
                    </a:cubicBezTo>
                    <a:cubicBezTo>
                      <a:pt x="1886" y="334"/>
                      <a:pt x="1920" y="313"/>
                      <a:pt x="1920" y="313"/>
                    </a:cubicBezTo>
                    <a:cubicBezTo>
                      <a:pt x="1970" y="300"/>
                      <a:pt x="1970" y="300"/>
                      <a:pt x="1970" y="300"/>
                    </a:cubicBezTo>
                    <a:cubicBezTo>
                      <a:pt x="1970" y="300"/>
                      <a:pt x="1987" y="306"/>
                      <a:pt x="2035" y="300"/>
                    </a:cubicBezTo>
                    <a:cubicBezTo>
                      <a:pt x="2081" y="294"/>
                      <a:pt x="2084" y="284"/>
                      <a:pt x="2103" y="279"/>
                    </a:cubicBezTo>
                    <a:cubicBezTo>
                      <a:pt x="2121" y="274"/>
                      <a:pt x="2106" y="254"/>
                      <a:pt x="2086" y="254"/>
                    </a:cubicBezTo>
                    <a:cubicBezTo>
                      <a:pt x="2066" y="255"/>
                      <a:pt x="2072" y="268"/>
                      <a:pt x="2072" y="268"/>
                    </a:cubicBezTo>
                    <a:cubicBezTo>
                      <a:pt x="2045" y="267"/>
                      <a:pt x="2045" y="267"/>
                      <a:pt x="2045" y="267"/>
                    </a:cubicBezTo>
                    <a:cubicBezTo>
                      <a:pt x="2045" y="267"/>
                      <a:pt x="2050" y="260"/>
                      <a:pt x="2055" y="252"/>
                    </a:cubicBezTo>
                    <a:cubicBezTo>
                      <a:pt x="2060" y="244"/>
                      <a:pt x="2073" y="229"/>
                      <a:pt x="2061" y="229"/>
                    </a:cubicBezTo>
                    <a:cubicBezTo>
                      <a:pt x="2049" y="228"/>
                      <a:pt x="2024" y="239"/>
                      <a:pt x="1991" y="249"/>
                    </a:cubicBezTo>
                    <a:cubicBezTo>
                      <a:pt x="1957" y="259"/>
                      <a:pt x="2012" y="256"/>
                      <a:pt x="2012" y="256"/>
                    </a:cubicBezTo>
                    <a:cubicBezTo>
                      <a:pt x="2009" y="272"/>
                      <a:pt x="2009" y="272"/>
                      <a:pt x="2009" y="272"/>
                    </a:cubicBezTo>
                    <a:cubicBezTo>
                      <a:pt x="1929" y="282"/>
                      <a:pt x="1929" y="282"/>
                      <a:pt x="1929" y="282"/>
                    </a:cubicBezTo>
                    <a:cubicBezTo>
                      <a:pt x="1929" y="282"/>
                      <a:pt x="1923" y="262"/>
                      <a:pt x="1928" y="253"/>
                    </a:cubicBezTo>
                    <a:cubicBezTo>
                      <a:pt x="1932" y="244"/>
                      <a:pt x="1875" y="240"/>
                      <a:pt x="1875" y="240"/>
                    </a:cubicBezTo>
                    <a:lnTo>
                      <a:pt x="1785" y="257"/>
                    </a:lnTo>
                    <a:close/>
                    <a:moveTo>
                      <a:pt x="1887" y="230"/>
                    </a:moveTo>
                    <a:cubicBezTo>
                      <a:pt x="1905" y="215"/>
                      <a:pt x="1886" y="206"/>
                      <a:pt x="1868" y="216"/>
                    </a:cubicBezTo>
                    <a:cubicBezTo>
                      <a:pt x="1849" y="226"/>
                      <a:pt x="1887" y="230"/>
                      <a:pt x="1887" y="230"/>
                    </a:cubicBezTo>
                    <a:close/>
                    <a:moveTo>
                      <a:pt x="2008" y="377"/>
                    </a:moveTo>
                    <a:cubicBezTo>
                      <a:pt x="1988" y="361"/>
                      <a:pt x="1988" y="361"/>
                      <a:pt x="1988" y="361"/>
                    </a:cubicBezTo>
                    <a:cubicBezTo>
                      <a:pt x="1969" y="363"/>
                      <a:pt x="1969" y="363"/>
                      <a:pt x="1969" y="363"/>
                    </a:cubicBezTo>
                    <a:cubicBezTo>
                      <a:pt x="1969" y="363"/>
                      <a:pt x="1957" y="348"/>
                      <a:pt x="1932" y="357"/>
                    </a:cubicBezTo>
                    <a:cubicBezTo>
                      <a:pt x="1906" y="365"/>
                      <a:pt x="1964" y="389"/>
                      <a:pt x="1964" y="389"/>
                    </a:cubicBezTo>
                    <a:lnTo>
                      <a:pt x="2008" y="377"/>
                    </a:lnTo>
                    <a:close/>
                    <a:moveTo>
                      <a:pt x="1638" y="280"/>
                    </a:moveTo>
                    <a:cubicBezTo>
                      <a:pt x="1598" y="290"/>
                      <a:pt x="1626" y="295"/>
                      <a:pt x="1626" y="295"/>
                    </a:cubicBezTo>
                    <a:cubicBezTo>
                      <a:pt x="1683" y="281"/>
                      <a:pt x="1679" y="269"/>
                      <a:pt x="1638" y="280"/>
                    </a:cubicBezTo>
                    <a:close/>
                    <a:moveTo>
                      <a:pt x="1978" y="572"/>
                    </a:moveTo>
                    <a:cubicBezTo>
                      <a:pt x="1997" y="574"/>
                      <a:pt x="2006" y="580"/>
                      <a:pt x="2022" y="588"/>
                    </a:cubicBezTo>
                    <a:cubicBezTo>
                      <a:pt x="2038" y="596"/>
                      <a:pt x="2092" y="587"/>
                      <a:pt x="2092" y="587"/>
                    </a:cubicBezTo>
                    <a:cubicBezTo>
                      <a:pt x="2078" y="542"/>
                      <a:pt x="2078" y="542"/>
                      <a:pt x="2078" y="542"/>
                    </a:cubicBezTo>
                    <a:cubicBezTo>
                      <a:pt x="2012" y="528"/>
                      <a:pt x="2012" y="528"/>
                      <a:pt x="2012" y="528"/>
                    </a:cubicBezTo>
                    <a:cubicBezTo>
                      <a:pt x="1990" y="553"/>
                      <a:pt x="1990" y="553"/>
                      <a:pt x="1990" y="553"/>
                    </a:cubicBezTo>
                    <a:cubicBezTo>
                      <a:pt x="1968" y="555"/>
                      <a:pt x="1968" y="555"/>
                      <a:pt x="1968" y="555"/>
                    </a:cubicBezTo>
                    <a:cubicBezTo>
                      <a:pt x="1968" y="555"/>
                      <a:pt x="1959" y="571"/>
                      <a:pt x="1978" y="572"/>
                    </a:cubicBezTo>
                    <a:close/>
                    <a:moveTo>
                      <a:pt x="109" y="1360"/>
                    </a:moveTo>
                    <a:cubicBezTo>
                      <a:pt x="109" y="1369"/>
                      <a:pt x="126" y="1366"/>
                      <a:pt x="126" y="1366"/>
                    </a:cubicBezTo>
                    <a:cubicBezTo>
                      <a:pt x="124" y="1383"/>
                      <a:pt x="124" y="1383"/>
                      <a:pt x="124" y="1383"/>
                    </a:cubicBezTo>
                    <a:cubicBezTo>
                      <a:pt x="143" y="1371"/>
                      <a:pt x="143" y="1371"/>
                      <a:pt x="143" y="1371"/>
                    </a:cubicBezTo>
                    <a:cubicBezTo>
                      <a:pt x="141" y="1354"/>
                      <a:pt x="141" y="1354"/>
                      <a:pt x="141" y="1354"/>
                    </a:cubicBezTo>
                    <a:cubicBezTo>
                      <a:pt x="141" y="1354"/>
                      <a:pt x="109" y="1351"/>
                      <a:pt x="109" y="1360"/>
                    </a:cubicBezTo>
                    <a:close/>
                    <a:moveTo>
                      <a:pt x="166" y="1535"/>
                    </a:moveTo>
                    <a:cubicBezTo>
                      <a:pt x="166" y="1535"/>
                      <a:pt x="163" y="1521"/>
                      <a:pt x="164" y="1514"/>
                    </a:cubicBezTo>
                    <a:cubicBezTo>
                      <a:pt x="165" y="1507"/>
                      <a:pt x="170" y="1495"/>
                      <a:pt x="162" y="1485"/>
                    </a:cubicBezTo>
                    <a:cubicBezTo>
                      <a:pt x="162" y="1485"/>
                      <a:pt x="136" y="1481"/>
                      <a:pt x="127" y="1479"/>
                    </a:cubicBezTo>
                    <a:cubicBezTo>
                      <a:pt x="118" y="1477"/>
                      <a:pt x="103" y="1453"/>
                      <a:pt x="91" y="1452"/>
                    </a:cubicBezTo>
                    <a:cubicBezTo>
                      <a:pt x="79" y="1451"/>
                      <a:pt x="59" y="1463"/>
                      <a:pt x="64" y="1471"/>
                    </a:cubicBezTo>
                    <a:cubicBezTo>
                      <a:pt x="69" y="1479"/>
                      <a:pt x="78" y="1477"/>
                      <a:pt x="78" y="1477"/>
                    </a:cubicBezTo>
                    <a:cubicBezTo>
                      <a:pt x="87" y="1471"/>
                      <a:pt x="87" y="1471"/>
                      <a:pt x="87" y="1471"/>
                    </a:cubicBezTo>
                    <a:cubicBezTo>
                      <a:pt x="94" y="1476"/>
                      <a:pt x="94" y="1476"/>
                      <a:pt x="94" y="1476"/>
                    </a:cubicBezTo>
                    <a:cubicBezTo>
                      <a:pt x="88" y="1483"/>
                      <a:pt x="88" y="1483"/>
                      <a:pt x="88" y="1483"/>
                    </a:cubicBezTo>
                    <a:cubicBezTo>
                      <a:pt x="88" y="1483"/>
                      <a:pt x="59" y="1488"/>
                      <a:pt x="67" y="1497"/>
                    </a:cubicBezTo>
                    <a:cubicBezTo>
                      <a:pt x="75" y="1506"/>
                      <a:pt x="90" y="1497"/>
                      <a:pt x="90" y="1497"/>
                    </a:cubicBezTo>
                    <a:cubicBezTo>
                      <a:pt x="85" y="1512"/>
                      <a:pt x="85" y="1512"/>
                      <a:pt x="85" y="1512"/>
                    </a:cubicBezTo>
                    <a:cubicBezTo>
                      <a:pt x="100" y="1511"/>
                      <a:pt x="100" y="1511"/>
                      <a:pt x="100" y="1511"/>
                    </a:cubicBezTo>
                    <a:cubicBezTo>
                      <a:pt x="86" y="1522"/>
                      <a:pt x="86" y="1522"/>
                      <a:pt x="86" y="1522"/>
                    </a:cubicBezTo>
                    <a:cubicBezTo>
                      <a:pt x="112" y="1520"/>
                      <a:pt x="112" y="1520"/>
                      <a:pt x="112" y="1520"/>
                    </a:cubicBezTo>
                    <a:cubicBezTo>
                      <a:pt x="112" y="1520"/>
                      <a:pt x="85" y="1531"/>
                      <a:pt x="91" y="1536"/>
                    </a:cubicBezTo>
                    <a:cubicBezTo>
                      <a:pt x="97" y="1541"/>
                      <a:pt x="109" y="1520"/>
                      <a:pt x="115" y="1531"/>
                    </a:cubicBezTo>
                    <a:cubicBezTo>
                      <a:pt x="121" y="1542"/>
                      <a:pt x="99" y="1546"/>
                      <a:pt x="105" y="1553"/>
                    </a:cubicBezTo>
                    <a:cubicBezTo>
                      <a:pt x="111" y="1560"/>
                      <a:pt x="137" y="1555"/>
                      <a:pt x="137" y="1555"/>
                    </a:cubicBezTo>
                    <a:cubicBezTo>
                      <a:pt x="150" y="1547"/>
                      <a:pt x="150" y="1547"/>
                      <a:pt x="150" y="1547"/>
                    </a:cubicBezTo>
                    <a:cubicBezTo>
                      <a:pt x="138" y="1561"/>
                      <a:pt x="138" y="1561"/>
                      <a:pt x="138" y="1561"/>
                    </a:cubicBezTo>
                    <a:cubicBezTo>
                      <a:pt x="138" y="1561"/>
                      <a:pt x="113" y="1561"/>
                      <a:pt x="124" y="1570"/>
                    </a:cubicBezTo>
                    <a:cubicBezTo>
                      <a:pt x="135" y="1579"/>
                      <a:pt x="144" y="1579"/>
                      <a:pt x="144" y="1579"/>
                    </a:cubicBezTo>
                    <a:cubicBezTo>
                      <a:pt x="144" y="1579"/>
                      <a:pt x="168" y="1596"/>
                      <a:pt x="180" y="1586"/>
                    </a:cubicBezTo>
                    <a:cubicBezTo>
                      <a:pt x="192" y="1576"/>
                      <a:pt x="201" y="1568"/>
                      <a:pt x="192" y="1557"/>
                    </a:cubicBezTo>
                    <a:cubicBezTo>
                      <a:pt x="183" y="1546"/>
                      <a:pt x="166" y="1535"/>
                      <a:pt x="166" y="1535"/>
                    </a:cubicBezTo>
                    <a:close/>
                    <a:moveTo>
                      <a:pt x="1536" y="249"/>
                    </a:moveTo>
                    <a:cubicBezTo>
                      <a:pt x="1536" y="249"/>
                      <a:pt x="1574" y="242"/>
                      <a:pt x="1583" y="248"/>
                    </a:cubicBezTo>
                    <a:cubicBezTo>
                      <a:pt x="1593" y="254"/>
                      <a:pt x="1587" y="264"/>
                      <a:pt x="1599" y="264"/>
                    </a:cubicBezTo>
                    <a:cubicBezTo>
                      <a:pt x="1612" y="264"/>
                      <a:pt x="1634" y="259"/>
                      <a:pt x="1634" y="259"/>
                    </a:cubicBezTo>
                    <a:cubicBezTo>
                      <a:pt x="1634" y="259"/>
                      <a:pt x="1650" y="268"/>
                      <a:pt x="1665" y="261"/>
                    </a:cubicBezTo>
                    <a:cubicBezTo>
                      <a:pt x="1681" y="255"/>
                      <a:pt x="1678" y="238"/>
                      <a:pt x="1678" y="238"/>
                    </a:cubicBezTo>
                    <a:cubicBezTo>
                      <a:pt x="1700" y="238"/>
                      <a:pt x="1700" y="238"/>
                      <a:pt x="1700" y="238"/>
                    </a:cubicBezTo>
                    <a:cubicBezTo>
                      <a:pt x="1744" y="224"/>
                      <a:pt x="1744" y="224"/>
                      <a:pt x="1744" y="224"/>
                    </a:cubicBezTo>
                    <a:cubicBezTo>
                      <a:pt x="1719" y="247"/>
                      <a:pt x="1719" y="247"/>
                      <a:pt x="1719" y="247"/>
                    </a:cubicBezTo>
                    <a:cubicBezTo>
                      <a:pt x="1754" y="253"/>
                      <a:pt x="1754" y="253"/>
                      <a:pt x="1754" y="253"/>
                    </a:cubicBezTo>
                    <a:cubicBezTo>
                      <a:pt x="1791" y="238"/>
                      <a:pt x="1791" y="238"/>
                      <a:pt x="1791" y="238"/>
                    </a:cubicBezTo>
                    <a:cubicBezTo>
                      <a:pt x="1854" y="209"/>
                      <a:pt x="1854" y="209"/>
                      <a:pt x="1854" y="209"/>
                    </a:cubicBezTo>
                    <a:cubicBezTo>
                      <a:pt x="1854" y="209"/>
                      <a:pt x="1806" y="194"/>
                      <a:pt x="1797" y="194"/>
                    </a:cubicBezTo>
                    <a:cubicBezTo>
                      <a:pt x="1787" y="194"/>
                      <a:pt x="1734" y="190"/>
                      <a:pt x="1734" y="190"/>
                    </a:cubicBezTo>
                    <a:cubicBezTo>
                      <a:pt x="1683" y="198"/>
                      <a:pt x="1683" y="198"/>
                      <a:pt x="1683" y="198"/>
                    </a:cubicBezTo>
                    <a:cubicBezTo>
                      <a:pt x="1680" y="212"/>
                      <a:pt x="1680" y="212"/>
                      <a:pt x="1680" y="212"/>
                    </a:cubicBezTo>
                    <a:cubicBezTo>
                      <a:pt x="1602" y="218"/>
                      <a:pt x="1602" y="218"/>
                      <a:pt x="1602" y="218"/>
                    </a:cubicBezTo>
                    <a:cubicBezTo>
                      <a:pt x="1602" y="218"/>
                      <a:pt x="1576" y="209"/>
                      <a:pt x="1554" y="213"/>
                    </a:cubicBezTo>
                    <a:cubicBezTo>
                      <a:pt x="1532" y="216"/>
                      <a:pt x="1535" y="224"/>
                      <a:pt x="1535" y="224"/>
                    </a:cubicBezTo>
                    <a:cubicBezTo>
                      <a:pt x="1535" y="229"/>
                      <a:pt x="1536" y="249"/>
                      <a:pt x="1536" y="249"/>
                    </a:cubicBezTo>
                    <a:close/>
                    <a:moveTo>
                      <a:pt x="100" y="1323"/>
                    </a:moveTo>
                    <a:cubicBezTo>
                      <a:pt x="102" y="1338"/>
                      <a:pt x="113" y="1344"/>
                      <a:pt x="113" y="1344"/>
                    </a:cubicBezTo>
                    <a:cubicBezTo>
                      <a:pt x="121" y="1323"/>
                      <a:pt x="121" y="1323"/>
                      <a:pt x="121" y="1323"/>
                    </a:cubicBezTo>
                    <a:cubicBezTo>
                      <a:pt x="121" y="1323"/>
                      <a:pt x="98" y="1308"/>
                      <a:pt x="100" y="1323"/>
                    </a:cubicBezTo>
                    <a:close/>
                    <a:moveTo>
                      <a:pt x="82" y="1291"/>
                    </a:moveTo>
                    <a:cubicBezTo>
                      <a:pt x="78" y="1290"/>
                      <a:pt x="62" y="1294"/>
                      <a:pt x="56" y="1297"/>
                    </a:cubicBezTo>
                    <a:cubicBezTo>
                      <a:pt x="50" y="1300"/>
                      <a:pt x="45" y="1315"/>
                      <a:pt x="35" y="1315"/>
                    </a:cubicBezTo>
                    <a:cubicBezTo>
                      <a:pt x="25" y="1315"/>
                      <a:pt x="24" y="1307"/>
                      <a:pt x="34" y="1307"/>
                    </a:cubicBezTo>
                    <a:cubicBezTo>
                      <a:pt x="44" y="1307"/>
                      <a:pt x="62" y="1294"/>
                      <a:pt x="48" y="1295"/>
                    </a:cubicBezTo>
                    <a:cubicBezTo>
                      <a:pt x="34" y="1296"/>
                      <a:pt x="32" y="1299"/>
                      <a:pt x="32" y="1299"/>
                    </a:cubicBezTo>
                    <a:cubicBezTo>
                      <a:pt x="32" y="1299"/>
                      <a:pt x="35" y="1285"/>
                      <a:pt x="24" y="1289"/>
                    </a:cubicBezTo>
                    <a:cubicBezTo>
                      <a:pt x="13" y="1293"/>
                      <a:pt x="11" y="1306"/>
                      <a:pt x="11" y="1306"/>
                    </a:cubicBezTo>
                    <a:cubicBezTo>
                      <a:pt x="3" y="1324"/>
                      <a:pt x="3" y="1324"/>
                      <a:pt x="3" y="1324"/>
                    </a:cubicBezTo>
                    <a:cubicBezTo>
                      <a:pt x="3" y="1324"/>
                      <a:pt x="0" y="1336"/>
                      <a:pt x="3" y="1337"/>
                    </a:cubicBezTo>
                    <a:cubicBezTo>
                      <a:pt x="6" y="1338"/>
                      <a:pt x="9" y="1347"/>
                      <a:pt x="9" y="1347"/>
                    </a:cubicBezTo>
                    <a:cubicBezTo>
                      <a:pt x="0" y="1351"/>
                      <a:pt x="0" y="1351"/>
                      <a:pt x="0" y="1351"/>
                    </a:cubicBezTo>
                    <a:cubicBezTo>
                      <a:pt x="5" y="1386"/>
                      <a:pt x="5" y="1386"/>
                      <a:pt x="5" y="1386"/>
                    </a:cubicBezTo>
                    <a:cubicBezTo>
                      <a:pt x="5" y="1386"/>
                      <a:pt x="0" y="1398"/>
                      <a:pt x="16" y="1397"/>
                    </a:cubicBezTo>
                    <a:cubicBezTo>
                      <a:pt x="27" y="1396"/>
                      <a:pt x="16" y="1379"/>
                      <a:pt x="13" y="1372"/>
                    </a:cubicBezTo>
                    <a:cubicBezTo>
                      <a:pt x="10" y="1365"/>
                      <a:pt x="18" y="1359"/>
                      <a:pt x="23" y="1356"/>
                    </a:cubicBezTo>
                    <a:cubicBezTo>
                      <a:pt x="28" y="1353"/>
                      <a:pt x="36" y="1344"/>
                      <a:pt x="34" y="1340"/>
                    </a:cubicBezTo>
                    <a:cubicBezTo>
                      <a:pt x="34" y="1340"/>
                      <a:pt x="32" y="1329"/>
                      <a:pt x="38" y="1324"/>
                    </a:cubicBezTo>
                    <a:cubicBezTo>
                      <a:pt x="44" y="1319"/>
                      <a:pt x="55" y="1308"/>
                      <a:pt x="64" y="1303"/>
                    </a:cubicBezTo>
                    <a:cubicBezTo>
                      <a:pt x="73" y="1298"/>
                      <a:pt x="86" y="1292"/>
                      <a:pt x="82" y="1291"/>
                    </a:cubicBezTo>
                    <a:close/>
                    <a:moveTo>
                      <a:pt x="1263" y="454"/>
                    </a:moveTo>
                    <a:cubicBezTo>
                      <a:pt x="1268" y="466"/>
                      <a:pt x="1238" y="482"/>
                      <a:pt x="1266" y="478"/>
                    </a:cubicBezTo>
                    <a:cubicBezTo>
                      <a:pt x="1294" y="474"/>
                      <a:pt x="1328" y="462"/>
                      <a:pt x="1328" y="462"/>
                    </a:cubicBezTo>
                    <a:cubicBezTo>
                      <a:pt x="1354" y="468"/>
                      <a:pt x="1354" y="468"/>
                      <a:pt x="1354" y="468"/>
                    </a:cubicBezTo>
                    <a:cubicBezTo>
                      <a:pt x="1405" y="430"/>
                      <a:pt x="1405" y="430"/>
                      <a:pt x="1405" y="430"/>
                    </a:cubicBezTo>
                    <a:cubicBezTo>
                      <a:pt x="1493" y="402"/>
                      <a:pt x="1493" y="402"/>
                      <a:pt x="1493" y="402"/>
                    </a:cubicBezTo>
                    <a:cubicBezTo>
                      <a:pt x="1576" y="379"/>
                      <a:pt x="1576" y="379"/>
                      <a:pt x="1576" y="379"/>
                    </a:cubicBezTo>
                    <a:cubicBezTo>
                      <a:pt x="1642" y="366"/>
                      <a:pt x="1642" y="366"/>
                      <a:pt x="1642" y="366"/>
                    </a:cubicBezTo>
                    <a:cubicBezTo>
                      <a:pt x="1642" y="366"/>
                      <a:pt x="1603" y="334"/>
                      <a:pt x="1600" y="330"/>
                    </a:cubicBezTo>
                    <a:cubicBezTo>
                      <a:pt x="1596" y="327"/>
                      <a:pt x="1549" y="333"/>
                      <a:pt x="1549" y="333"/>
                    </a:cubicBezTo>
                    <a:cubicBezTo>
                      <a:pt x="1505" y="339"/>
                      <a:pt x="1505" y="339"/>
                      <a:pt x="1505" y="339"/>
                    </a:cubicBezTo>
                    <a:cubicBezTo>
                      <a:pt x="1481" y="321"/>
                      <a:pt x="1481" y="321"/>
                      <a:pt x="1481" y="321"/>
                    </a:cubicBezTo>
                    <a:cubicBezTo>
                      <a:pt x="1427" y="328"/>
                      <a:pt x="1427" y="328"/>
                      <a:pt x="1427" y="328"/>
                    </a:cubicBezTo>
                    <a:cubicBezTo>
                      <a:pt x="1393" y="338"/>
                      <a:pt x="1393" y="338"/>
                      <a:pt x="1393" y="338"/>
                    </a:cubicBezTo>
                    <a:cubicBezTo>
                      <a:pt x="1383" y="351"/>
                      <a:pt x="1383" y="351"/>
                      <a:pt x="1383" y="351"/>
                    </a:cubicBezTo>
                    <a:cubicBezTo>
                      <a:pt x="1372" y="371"/>
                      <a:pt x="1372" y="371"/>
                      <a:pt x="1372" y="371"/>
                    </a:cubicBezTo>
                    <a:cubicBezTo>
                      <a:pt x="1340" y="380"/>
                      <a:pt x="1340" y="380"/>
                      <a:pt x="1340" y="380"/>
                    </a:cubicBezTo>
                    <a:cubicBezTo>
                      <a:pt x="1294" y="393"/>
                      <a:pt x="1294" y="393"/>
                      <a:pt x="1294" y="393"/>
                    </a:cubicBezTo>
                    <a:cubicBezTo>
                      <a:pt x="1307" y="401"/>
                      <a:pt x="1307" y="401"/>
                      <a:pt x="1307" y="401"/>
                    </a:cubicBezTo>
                    <a:cubicBezTo>
                      <a:pt x="1227" y="437"/>
                      <a:pt x="1227" y="437"/>
                      <a:pt x="1227" y="437"/>
                    </a:cubicBezTo>
                    <a:cubicBezTo>
                      <a:pt x="1227" y="437"/>
                      <a:pt x="1259" y="442"/>
                      <a:pt x="1263" y="454"/>
                    </a:cubicBezTo>
                    <a:close/>
                    <a:moveTo>
                      <a:pt x="132" y="1313"/>
                    </a:moveTo>
                    <a:cubicBezTo>
                      <a:pt x="125" y="1331"/>
                      <a:pt x="125" y="1331"/>
                      <a:pt x="125" y="1331"/>
                    </a:cubicBezTo>
                    <a:cubicBezTo>
                      <a:pt x="127" y="1343"/>
                      <a:pt x="127" y="1343"/>
                      <a:pt x="127" y="1343"/>
                    </a:cubicBezTo>
                    <a:cubicBezTo>
                      <a:pt x="143" y="1333"/>
                      <a:pt x="143" y="1333"/>
                      <a:pt x="143" y="1333"/>
                    </a:cubicBezTo>
                    <a:lnTo>
                      <a:pt x="132" y="1313"/>
                    </a:lnTo>
                    <a:close/>
                    <a:moveTo>
                      <a:pt x="2786" y="403"/>
                    </a:moveTo>
                    <a:cubicBezTo>
                      <a:pt x="2802" y="409"/>
                      <a:pt x="2824" y="395"/>
                      <a:pt x="2824" y="395"/>
                    </a:cubicBezTo>
                    <a:cubicBezTo>
                      <a:pt x="2865" y="394"/>
                      <a:pt x="2865" y="394"/>
                      <a:pt x="2865" y="394"/>
                    </a:cubicBezTo>
                    <a:cubicBezTo>
                      <a:pt x="2865" y="394"/>
                      <a:pt x="2891" y="404"/>
                      <a:pt x="2899" y="398"/>
                    </a:cubicBezTo>
                    <a:cubicBezTo>
                      <a:pt x="2906" y="393"/>
                      <a:pt x="2900" y="370"/>
                      <a:pt x="2883" y="366"/>
                    </a:cubicBezTo>
                    <a:cubicBezTo>
                      <a:pt x="2865" y="362"/>
                      <a:pt x="2849" y="367"/>
                      <a:pt x="2849" y="367"/>
                    </a:cubicBezTo>
                    <a:cubicBezTo>
                      <a:pt x="2823" y="367"/>
                      <a:pt x="2823" y="367"/>
                      <a:pt x="2823" y="367"/>
                    </a:cubicBezTo>
                    <a:cubicBezTo>
                      <a:pt x="2823" y="367"/>
                      <a:pt x="2793" y="355"/>
                      <a:pt x="2782" y="364"/>
                    </a:cubicBezTo>
                    <a:cubicBezTo>
                      <a:pt x="2772" y="372"/>
                      <a:pt x="2768" y="378"/>
                      <a:pt x="2768" y="378"/>
                    </a:cubicBezTo>
                    <a:cubicBezTo>
                      <a:pt x="2781" y="385"/>
                      <a:pt x="2781" y="385"/>
                      <a:pt x="2781" y="385"/>
                    </a:cubicBezTo>
                    <a:cubicBezTo>
                      <a:pt x="2781" y="385"/>
                      <a:pt x="2772" y="397"/>
                      <a:pt x="2786" y="403"/>
                    </a:cubicBezTo>
                    <a:close/>
                    <a:moveTo>
                      <a:pt x="2471" y="347"/>
                    </a:moveTo>
                    <a:cubicBezTo>
                      <a:pt x="2457" y="346"/>
                      <a:pt x="2380" y="337"/>
                      <a:pt x="2339" y="339"/>
                    </a:cubicBezTo>
                    <a:cubicBezTo>
                      <a:pt x="2300" y="340"/>
                      <a:pt x="2311" y="339"/>
                      <a:pt x="2310" y="347"/>
                    </a:cubicBezTo>
                    <a:cubicBezTo>
                      <a:pt x="2308" y="356"/>
                      <a:pt x="2294" y="359"/>
                      <a:pt x="2260" y="367"/>
                    </a:cubicBezTo>
                    <a:cubicBezTo>
                      <a:pt x="2227" y="374"/>
                      <a:pt x="2259" y="375"/>
                      <a:pt x="2257" y="397"/>
                    </a:cubicBezTo>
                    <a:cubicBezTo>
                      <a:pt x="2245" y="414"/>
                      <a:pt x="2245" y="414"/>
                      <a:pt x="2245" y="414"/>
                    </a:cubicBezTo>
                    <a:cubicBezTo>
                      <a:pt x="2265" y="426"/>
                      <a:pt x="2265" y="426"/>
                      <a:pt x="2265" y="426"/>
                    </a:cubicBezTo>
                    <a:cubicBezTo>
                      <a:pt x="2318" y="404"/>
                      <a:pt x="2318" y="404"/>
                      <a:pt x="2318" y="404"/>
                    </a:cubicBezTo>
                    <a:cubicBezTo>
                      <a:pt x="2318" y="404"/>
                      <a:pt x="2299" y="397"/>
                      <a:pt x="2323" y="390"/>
                    </a:cubicBezTo>
                    <a:cubicBezTo>
                      <a:pt x="2348" y="383"/>
                      <a:pt x="2365" y="403"/>
                      <a:pt x="2365" y="403"/>
                    </a:cubicBezTo>
                    <a:cubicBezTo>
                      <a:pt x="2403" y="398"/>
                      <a:pt x="2403" y="398"/>
                      <a:pt x="2403" y="398"/>
                    </a:cubicBezTo>
                    <a:cubicBezTo>
                      <a:pt x="2398" y="383"/>
                      <a:pt x="2398" y="383"/>
                      <a:pt x="2398" y="383"/>
                    </a:cubicBezTo>
                    <a:cubicBezTo>
                      <a:pt x="2398" y="383"/>
                      <a:pt x="2447" y="381"/>
                      <a:pt x="2457" y="369"/>
                    </a:cubicBezTo>
                    <a:cubicBezTo>
                      <a:pt x="2467" y="358"/>
                      <a:pt x="2484" y="347"/>
                      <a:pt x="2471" y="347"/>
                    </a:cubicBezTo>
                    <a:close/>
                    <a:moveTo>
                      <a:pt x="2526" y="101"/>
                    </a:moveTo>
                    <a:cubicBezTo>
                      <a:pt x="2489" y="105"/>
                      <a:pt x="2489" y="105"/>
                      <a:pt x="2489" y="105"/>
                    </a:cubicBezTo>
                    <a:cubicBezTo>
                      <a:pt x="2503" y="123"/>
                      <a:pt x="2503" y="123"/>
                      <a:pt x="2503" y="123"/>
                    </a:cubicBezTo>
                    <a:lnTo>
                      <a:pt x="2526" y="101"/>
                    </a:lnTo>
                    <a:close/>
                    <a:moveTo>
                      <a:pt x="2406" y="324"/>
                    </a:moveTo>
                    <a:cubicBezTo>
                      <a:pt x="2417" y="317"/>
                      <a:pt x="2442" y="298"/>
                      <a:pt x="2438" y="290"/>
                    </a:cubicBezTo>
                    <a:cubicBezTo>
                      <a:pt x="2434" y="281"/>
                      <a:pt x="2400" y="283"/>
                      <a:pt x="2389" y="284"/>
                    </a:cubicBezTo>
                    <a:cubicBezTo>
                      <a:pt x="2366" y="286"/>
                      <a:pt x="2322" y="301"/>
                      <a:pt x="2334" y="309"/>
                    </a:cubicBezTo>
                    <a:cubicBezTo>
                      <a:pt x="2346" y="316"/>
                      <a:pt x="2406" y="324"/>
                      <a:pt x="2406" y="324"/>
                    </a:cubicBezTo>
                    <a:close/>
                    <a:moveTo>
                      <a:pt x="2634" y="123"/>
                    </a:moveTo>
                    <a:cubicBezTo>
                      <a:pt x="2598" y="131"/>
                      <a:pt x="2598" y="131"/>
                      <a:pt x="2598" y="131"/>
                    </a:cubicBezTo>
                    <a:cubicBezTo>
                      <a:pt x="2623" y="142"/>
                      <a:pt x="2623" y="142"/>
                      <a:pt x="2623" y="142"/>
                    </a:cubicBezTo>
                    <a:cubicBezTo>
                      <a:pt x="2623" y="142"/>
                      <a:pt x="2609" y="146"/>
                      <a:pt x="2611" y="156"/>
                    </a:cubicBezTo>
                    <a:cubicBezTo>
                      <a:pt x="2613" y="165"/>
                      <a:pt x="2640" y="162"/>
                      <a:pt x="2640" y="162"/>
                    </a:cubicBezTo>
                    <a:cubicBezTo>
                      <a:pt x="2627" y="171"/>
                      <a:pt x="2627" y="171"/>
                      <a:pt x="2627" y="171"/>
                    </a:cubicBezTo>
                    <a:cubicBezTo>
                      <a:pt x="2627" y="171"/>
                      <a:pt x="2645" y="175"/>
                      <a:pt x="2659" y="184"/>
                    </a:cubicBezTo>
                    <a:cubicBezTo>
                      <a:pt x="2673" y="192"/>
                      <a:pt x="2698" y="172"/>
                      <a:pt x="2698" y="172"/>
                    </a:cubicBezTo>
                    <a:cubicBezTo>
                      <a:pt x="2714" y="164"/>
                      <a:pt x="2714" y="164"/>
                      <a:pt x="2714" y="164"/>
                    </a:cubicBezTo>
                    <a:cubicBezTo>
                      <a:pt x="2714" y="164"/>
                      <a:pt x="2719" y="170"/>
                      <a:pt x="2725" y="181"/>
                    </a:cubicBezTo>
                    <a:cubicBezTo>
                      <a:pt x="2732" y="191"/>
                      <a:pt x="2756" y="173"/>
                      <a:pt x="2765" y="171"/>
                    </a:cubicBezTo>
                    <a:cubicBezTo>
                      <a:pt x="2774" y="169"/>
                      <a:pt x="2787" y="155"/>
                      <a:pt x="2787" y="155"/>
                    </a:cubicBezTo>
                    <a:cubicBezTo>
                      <a:pt x="2795" y="164"/>
                      <a:pt x="2795" y="164"/>
                      <a:pt x="2795" y="164"/>
                    </a:cubicBezTo>
                    <a:cubicBezTo>
                      <a:pt x="2795" y="164"/>
                      <a:pt x="2808" y="151"/>
                      <a:pt x="2810" y="146"/>
                    </a:cubicBezTo>
                    <a:cubicBezTo>
                      <a:pt x="2812" y="141"/>
                      <a:pt x="2865" y="143"/>
                      <a:pt x="2877" y="143"/>
                    </a:cubicBezTo>
                    <a:cubicBezTo>
                      <a:pt x="2889" y="143"/>
                      <a:pt x="2886" y="129"/>
                      <a:pt x="2886" y="129"/>
                    </a:cubicBezTo>
                    <a:cubicBezTo>
                      <a:pt x="2844" y="128"/>
                      <a:pt x="2844" y="128"/>
                      <a:pt x="2844" y="128"/>
                    </a:cubicBezTo>
                    <a:cubicBezTo>
                      <a:pt x="2864" y="117"/>
                      <a:pt x="2864" y="117"/>
                      <a:pt x="2864" y="117"/>
                    </a:cubicBezTo>
                    <a:cubicBezTo>
                      <a:pt x="2864" y="117"/>
                      <a:pt x="2872" y="97"/>
                      <a:pt x="2867" y="90"/>
                    </a:cubicBezTo>
                    <a:cubicBezTo>
                      <a:pt x="2863" y="84"/>
                      <a:pt x="2829" y="102"/>
                      <a:pt x="2829" y="102"/>
                    </a:cubicBezTo>
                    <a:cubicBezTo>
                      <a:pt x="2826" y="85"/>
                      <a:pt x="2826" y="85"/>
                      <a:pt x="2826" y="85"/>
                    </a:cubicBezTo>
                    <a:cubicBezTo>
                      <a:pt x="2794" y="91"/>
                      <a:pt x="2794" y="91"/>
                      <a:pt x="2794" y="91"/>
                    </a:cubicBezTo>
                    <a:cubicBezTo>
                      <a:pt x="2794" y="91"/>
                      <a:pt x="2791" y="71"/>
                      <a:pt x="2781" y="60"/>
                    </a:cubicBezTo>
                    <a:cubicBezTo>
                      <a:pt x="2772" y="49"/>
                      <a:pt x="2730" y="72"/>
                      <a:pt x="2730" y="72"/>
                    </a:cubicBezTo>
                    <a:cubicBezTo>
                      <a:pt x="2678" y="75"/>
                      <a:pt x="2678" y="75"/>
                      <a:pt x="2678" y="75"/>
                    </a:cubicBezTo>
                    <a:cubicBezTo>
                      <a:pt x="2695" y="88"/>
                      <a:pt x="2695" y="88"/>
                      <a:pt x="2695" y="88"/>
                    </a:cubicBezTo>
                    <a:cubicBezTo>
                      <a:pt x="2695" y="88"/>
                      <a:pt x="2658" y="85"/>
                      <a:pt x="2645" y="89"/>
                    </a:cubicBezTo>
                    <a:cubicBezTo>
                      <a:pt x="2633" y="93"/>
                      <a:pt x="2653" y="106"/>
                      <a:pt x="2653" y="106"/>
                    </a:cubicBezTo>
                    <a:cubicBezTo>
                      <a:pt x="2653" y="106"/>
                      <a:pt x="2596" y="100"/>
                      <a:pt x="2592" y="114"/>
                    </a:cubicBezTo>
                    <a:cubicBezTo>
                      <a:pt x="2587" y="128"/>
                      <a:pt x="2634" y="123"/>
                      <a:pt x="2634" y="123"/>
                    </a:cubicBezTo>
                    <a:close/>
                    <a:moveTo>
                      <a:pt x="2644" y="199"/>
                    </a:moveTo>
                    <a:cubicBezTo>
                      <a:pt x="2622" y="203"/>
                      <a:pt x="2622" y="213"/>
                      <a:pt x="2622" y="213"/>
                    </a:cubicBezTo>
                    <a:cubicBezTo>
                      <a:pt x="2640" y="216"/>
                      <a:pt x="2640" y="216"/>
                      <a:pt x="2640" y="216"/>
                    </a:cubicBezTo>
                    <a:cubicBezTo>
                      <a:pt x="2655" y="216"/>
                      <a:pt x="2667" y="195"/>
                      <a:pt x="2644" y="199"/>
                    </a:cubicBezTo>
                    <a:close/>
                    <a:moveTo>
                      <a:pt x="2488" y="226"/>
                    </a:moveTo>
                    <a:cubicBezTo>
                      <a:pt x="2484" y="226"/>
                      <a:pt x="2476" y="222"/>
                      <a:pt x="2476" y="222"/>
                    </a:cubicBezTo>
                    <a:cubicBezTo>
                      <a:pt x="2476" y="222"/>
                      <a:pt x="2416" y="222"/>
                      <a:pt x="2416" y="230"/>
                    </a:cubicBezTo>
                    <a:cubicBezTo>
                      <a:pt x="2416" y="239"/>
                      <a:pt x="2435" y="241"/>
                      <a:pt x="2435" y="241"/>
                    </a:cubicBezTo>
                    <a:cubicBezTo>
                      <a:pt x="2436" y="253"/>
                      <a:pt x="2436" y="253"/>
                      <a:pt x="2436" y="253"/>
                    </a:cubicBezTo>
                    <a:cubicBezTo>
                      <a:pt x="2436" y="253"/>
                      <a:pt x="2486" y="258"/>
                      <a:pt x="2490" y="256"/>
                    </a:cubicBezTo>
                    <a:cubicBezTo>
                      <a:pt x="2494" y="254"/>
                      <a:pt x="2506" y="255"/>
                      <a:pt x="2512" y="255"/>
                    </a:cubicBezTo>
                    <a:cubicBezTo>
                      <a:pt x="2510" y="263"/>
                      <a:pt x="2508" y="274"/>
                      <a:pt x="2508" y="274"/>
                    </a:cubicBezTo>
                    <a:cubicBezTo>
                      <a:pt x="2471" y="301"/>
                      <a:pt x="2471" y="301"/>
                      <a:pt x="2471" y="301"/>
                    </a:cubicBezTo>
                    <a:cubicBezTo>
                      <a:pt x="2485" y="307"/>
                      <a:pt x="2485" y="307"/>
                      <a:pt x="2485" y="307"/>
                    </a:cubicBezTo>
                    <a:cubicBezTo>
                      <a:pt x="2485" y="307"/>
                      <a:pt x="2461" y="322"/>
                      <a:pt x="2473" y="322"/>
                    </a:cubicBezTo>
                    <a:cubicBezTo>
                      <a:pt x="2485" y="322"/>
                      <a:pt x="2503" y="312"/>
                      <a:pt x="2503" y="312"/>
                    </a:cubicBezTo>
                    <a:cubicBezTo>
                      <a:pt x="2503" y="312"/>
                      <a:pt x="2494" y="325"/>
                      <a:pt x="2513" y="324"/>
                    </a:cubicBezTo>
                    <a:cubicBezTo>
                      <a:pt x="2532" y="323"/>
                      <a:pt x="2568" y="311"/>
                      <a:pt x="2568" y="311"/>
                    </a:cubicBezTo>
                    <a:cubicBezTo>
                      <a:pt x="2569" y="325"/>
                      <a:pt x="2569" y="325"/>
                      <a:pt x="2569" y="325"/>
                    </a:cubicBezTo>
                    <a:cubicBezTo>
                      <a:pt x="2614" y="322"/>
                      <a:pt x="2614" y="322"/>
                      <a:pt x="2614" y="322"/>
                    </a:cubicBezTo>
                    <a:cubicBezTo>
                      <a:pt x="2667" y="332"/>
                      <a:pt x="2667" y="332"/>
                      <a:pt x="2667" y="332"/>
                    </a:cubicBezTo>
                    <a:cubicBezTo>
                      <a:pt x="2731" y="327"/>
                      <a:pt x="2731" y="327"/>
                      <a:pt x="2731" y="327"/>
                    </a:cubicBezTo>
                    <a:cubicBezTo>
                      <a:pt x="2749" y="312"/>
                      <a:pt x="2749" y="312"/>
                      <a:pt x="2749" y="312"/>
                    </a:cubicBezTo>
                    <a:cubicBezTo>
                      <a:pt x="2749" y="312"/>
                      <a:pt x="2738" y="326"/>
                      <a:pt x="2751" y="327"/>
                    </a:cubicBezTo>
                    <a:cubicBezTo>
                      <a:pt x="2764" y="328"/>
                      <a:pt x="2839" y="326"/>
                      <a:pt x="2839" y="326"/>
                    </a:cubicBezTo>
                    <a:cubicBezTo>
                      <a:pt x="2846" y="312"/>
                      <a:pt x="2846" y="312"/>
                      <a:pt x="2846" y="312"/>
                    </a:cubicBezTo>
                    <a:cubicBezTo>
                      <a:pt x="2890" y="294"/>
                      <a:pt x="2890" y="294"/>
                      <a:pt x="2890" y="294"/>
                    </a:cubicBezTo>
                    <a:cubicBezTo>
                      <a:pt x="2879" y="290"/>
                      <a:pt x="2879" y="290"/>
                      <a:pt x="2879" y="290"/>
                    </a:cubicBezTo>
                    <a:cubicBezTo>
                      <a:pt x="2879" y="281"/>
                      <a:pt x="2879" y="281"/>
                      <a:pt x="2879" y="281"/>
                    </a:cubicBezTo>
                    <a:cubicBezTo>
                      <a:pt x="2879" y="281"/>
                      <a:pt x="2834" y="270"/>
                      <a:pt x="2818" y="270"/>
                    </a:cubicBezTo>
                    <a:cubicBezTo>
                      <a:pt x="2802" y="270"/>
                      <a:pt x="2681" y="294"/>
                      <a:pt x="2681" y="294"/>
                    </a:cubicBezTo>
                    <a:cubicBezTo>
                      <a:pt x="2681" y="294"/>
                      <a:pt x="2666" y="283"/>
                      <a:pt x="2658" y="282"/>
                    </a:cubicBezTo>
                    <a:cubicBezTo>
                      <a:pt x="2651" y="281"/>
                      <a:pt x="2621" y="294"/>
                      <a:pt x="2621" y="294"/>
                    </a:cubicBezTo>
                    <a:cubicBezTo>
                      <a:pt x="2608" y="280"/>
                      <a:pt x="2608" y="280"/>
                      <a:pt x="2608" y="280"/>
                    </a:cubicBezTo>
                    <a:cubicBezTo>
                      <a:pt x="2596" y="286"/>
                      <a:pt x="2596" y="286"/>
                      <a:pt x="2596" y="286"/>
                    </a:cubicBezTo>
                    <a:cubicBezTo>
                      <a:pt x="2574" y="282"/>
                      <a:pt x="2574" y="282"/>
                      <a:pt x="2574" y="282"/>
                    </a:cubicBezTo>
                    <a:cubicBezTo>
                      <a:pt x="2596" y="274"/>
                      <a:pt x="2596" y="274"/>
                      <a:pt x="2596" y="274"/>
                    </a:cubicBezTo>
                    <a:cubicBezTo>
                      <a:pt x="2583" y="268"/>
                      <a:pt x="2583" y="268"/>
                      <a:pt x="2583" y="268"/>
                    </a:cubicBezTo>
                    <a:cubicBezTo>
                      <a:pt x="2546" y="272"/>
                      <a:pt x="2546" y="272"/>
                      <a:pt x="2546" y="272"/>
                    </a:cubicBezTo>
                    <a:cubicBezTo>
                      <a:pt x="2570" y="265"/>
                      <a:pt x="2570" y="265"/>
                      <a:pt x="2570" y="265"/>
                    </a:cubicBezTo>
                    <a:cubicBezTo>
                      <a:pt x="2569" y="260"/>
                      <a:pt x="2569" y="260"/>
                      <a:pt x="2569" y="260"/>
                    </a:cubicBezTo>
                    <a:cubicBezTo>
                      <a:pt x="2615" y="259"/>
                      <a:pt x="2615" y="259"/>
                      <a:pt x="2615" y="259"/>
                    </a:cubicBezTo>
                    <a:cubicBezTo>
                      <a:pt x="2592" y="251"/>
                      <a:pt x="2592" y="251"/>
                      <a:pt x="2592" y="251"/>
                    </a:cubicBezTo>
                    <a:cubicBezTo>
                      <a:pt x="2576" y="251"/>
                      <a:pt x="2576" y="251"/>
                      <a:pt x="2576" y="251"/>
                    </a:cubicBezTo>
                    <a:cubicBezTo>
                      <a:pt x="2576" y="251"/>
                      <a:pt x="2588" y="241"/>
                      <a:pt x="2578" y="240"/>
                    </a:cubicBezTo>
                    <a:cubicBezTo>
                      <a:pt x="2570" y="239"/>
                      <a:pt x="2539" y="241"/>
                      <a:pt x="2523" y="244"/>
                    </a:cubicBezTo>
                    <a:cubicBezTo>
                      <a:pt x="2521" y="237"/>
                      <a:pt x="2492" y="226"/>
                      <a:pt x="2488" y="226"/>
                    </a:cubicBezTo>
                    <a:close/>
                    <a:moveTo>
                      <a:pt x="2173" y="281"/>
                    </a:moveTo>
                    <a:cubicBezTo>
                      <a:pt x="2182" y="281"/>
                      <a:pt x="2226" y="288"/>
                      <a:pt x="2226" y="288"/>
                    </a:cubicBezTo>
                    <a:cubicBezTo>
                      <a:pt x="2226" y="288"/>
                      <a:pt x="2202" y="308"/>
                      <a:pt x="2217" y="308"/>
                    </a:cubicBezTo>
                    <a:cubicBezTo>
                      <a:pt x="2232" y="308"/>
                      <a:pt x="2270" y="308"/>
                      <a:pt x="2270" y="308"/>
                    </a:cubicBezTo>
                    <a:cubicBezTo>
                      <a:pt x="2284" y="308"/>
                      <a:pt x="2309" y="302"/>
                      <a:pt x="2305" y="294"/>
                    </a:cubicBezTo>
                    <a:cubicBezTo>
                      <a:pt x="2301" y="285"/>
                      <a:pt x="2341" y="282"/>
                      <a:pt x="2339" y="273"/>
                    </a:cubicBezTo>
                    <a:cubicBezTo>
                      <a:pt x="2338" y="265"/>
                      <a:pt x="2376" y="259"/>
                      <a:pt x="2362" y="247"/>
                    </a:cubicBezTo>
                    <a:cubicBezTo>
                      <a:pt x="2348" y="236"/>
                      <a:pt x="2329" y="244"/>
                      <a:pt x="2329" y="244"/>
                    </a:cubicBezTo>
                    <a:cubicBezTo>
                      <a:pt x="2329" y="244"/>
                      <a:pt x="2282" y="229"/>
                      <a:pt x="2279" y="238"/>
                    </a:cubicBezTo>
                    <a:cubicBezTo>
                      <a:pt x="2276" y="246"/>
                      <a:pt x="2276" y="267"/>
                      <a:pt x="2276" y="267"/>
                    </a:cubicBezTo>
                    <a:cubicBezTo>
                      <a:pt x="2276" y="267"/>
                      <a:pt x="2255" y="242"/>
                      <a:pt x="2244" y="251"/>
                    </a:cubicBezTo>
                    <a:cubicBezTo>
                      <a:pt x="2232" y="259"/>
                      <a:pt x="2222" y="283"/>
                      <a:pt x="2213" y="276"/>
                    </a:cubicBezTo>
                    <a:cubicBezTo>
                      <a:pt x="2205" y="270"/>
                      <a:pt x="2200" y="245"/>
                      <a:pt x="2191" y="243"/>
                    </a:cubicBezTo>
                    <a:cubicBezTo>
                      <a:pt x="2181" y="241"/>
                      <a:pt x="2155" y="243"/>
                      <a:pt x="2156" y="256"/>
                    </a:cubicBezTo>
                    <a:cubicBezTo>
                      <a:pt x="2157" y="269"/>
                      <a:pt x="2165" y="281"/>
                      <a:pt x="2173" y="281"/>
                    </a:cubicBezTo>
                    <a:close/>
                    <a:moveTo>
                      <a:pt x="2477" y="192"/>
                    </a:moveTo>
                    <a:cubicBezTo>
                      <a:pt x="2487" y="195"/>
                      <a:pt x="2490" y="205"/>
                      <a:pt x="2490" y="205"/>
                    </a:cubicBezTo>
                    <a:cubicBezTo>
                      <a:pt x="2490" y="205"/>
                      <a:pt x="2532" y="202"/>
                      <a:pt x="2552" y="201"/>
                    </a:cubicBezTo>
                    <a:cubicBezTo>
                      <a:pt x="2571" y="200"/>
                      <a:pt x="2528" y="189"/>
                      <a:pt x="2528" y="189"/>
                    </a:cubicBezTo>
                    <a:cubicBezTo>
                      <a:pt x="2528" y="189"/>
                      <a:pt x="2537" y="179"/>
                      <a:pt x="2547" y="177"/>
                    </a:cubicBezTo>
                    <a:cubicBezTo>
                      <a:pt x="2558" y="175"/>
                      <a:pt x="2518" y="162"/>
                      <a:pt x="2488" y="156"/>
                    </a:cubicBezTo>
                    <a:cubicBezTo>
                      <a:pt x="2488" y="156"/>
                      <a:pt x="2464" y="160"/>
                      <a:pt x="2460" y="164"/>
                    </a:cubicBezTo>
                    <a:cubicBezTo>
                      <a:pt x="2456" y="169"/>
                      <a:pt x="2468" y="190"/>
                      <a:pt x="2477" y="192"/>
                    </a:cubicBezTo>
                    <a:close/>
                    <a:moveTo>
                      <a:pt x="2188" y="339"/>
                    </a:moveTo>
                    <a:cubicBezTo>
                      <a:pt x="2188" y="339"/>
                      <a:pt x="2127" y="341"/>
                      <a:pt x="2093" y="352"/>
                    </a:cubicBezTo>
                    <a:cubicBezTo>
                      <a:pt x="2060" y="363"/>
                      <a:pt x="2112" y="372"/>
                      <a:pt x="2101" y="385"/>
                    </a:cubicBezTo>
                    <a:cubicBezTo>
                      <a:pt x="2090" y="399"/>
                      <a:pt x="2068" y="364"/>
                      <a:pt x="2030" y="380"/>
                    </a:cubicBezTo>
                    <a:cubicBezTo>
                      <a:pt x="2042" y="405"/>
                      <a:pt x="2042" y="405"/>
                      <a:pt x="2042" y="405"/>
                    </a:cubicBezTo>
                    <a:cubicBezTo>
                      <a:pt x="2042" y="405"/>
                      <a:pt x="2048" y="415"/>
                      <a:pt x="2065" y="418"/>
                    </a:cubicBezTo>
                    <a:cubicBezTo>
                      <a:pt x="2083" y="421"/>
                      <a:pt x="2082" y="456"/>
                      <a:pt x="2082" y="456"/>
                    </a:cubicBezTo>
                    <a:cubicBezTo>
                      <a:pt x="2082" y="456"/>
                      <a:pt x="2152" y="447"/>
                      <a:pt x="2174" y="442"/>
                    </a:cubicBezTo>
                    <a:cubicBezTo>
                      <a:pt x="2196" y="436"/>
                      <a:pt x="2196" y="395"/>
                      <a:pt x="2196" y="395"/>
                    </a:cubicBezTo>
                    <a:cubicBezTo>
                      <a:pt x="2152" y="385"/>
                      <a:pt x="2152" y="385"/>
                      <a:pt x="2152" y="385"/>
                    </a:cubicBezTo>
                    <a:cubicBezTo>
                      <a:pt x="2152" y="385"/>
                      <a:pt x="2205" y="367"/>
                      <a:pt x="2232" y="358"/>
                    </a:cubicBezTo>
                    <a:cubicBezTo>
                      <a:pt x="2258" y="348"/>
                      <a:pt x="2188" y="339"/>
                      <a:pt x="2188" y="339"/>
                    </a:cubicBezTo>
                    <a:close/>
                    <a:moveTo>
                      <a:pt x="1929" y="499"/>
                    </a:moveTo>
                    <a:cubicBezTo>
                      <a:pt x="1927" y="493"/>
                      <a:pt x="1862" y="494"/>
                      <a:pt x="1862" y="494"/>
                    </a:cubicBezTo>
                    <a:cubicBezTo>
                      <a:pt x="1915" y="466"/>
                      <a:pt x="1915" y="466"/>
                      <a:pt x="1915" y="466"/>
                    </a:cubicBezTo>
                    <a:cubicBezTo>
                      <a:pt x="1915" y="466"/>
                      <a:pt x="1947" y="392"/>
                      <a:pt x="1918" y="383"/>
                    </a:cubicBezTo>
                    <a:cubicBezTo>
                      <a:pt x="1891" y="375"/>
                      <a:pt x="1852" y="393"/>
                      <a:pt x="1852" y="393"/>
                    </a:cubicBezTo>
                    <a:cubicBezTo>
                      <a:pt x="1852" y="393"/>
                      <a:pt x="1826" y="447"/>
                      <a:pt x="1802" y="450"/>
                    </a:cubicBezTo>
                    <a:cubicBezTo>
                      <a:pt x="1778" y="453"/>
                      <a:pt x="1818" y="413"/>
                      <a:pt x="1816" y="403"/>
                    </a:cubicBezTo>
                    <a:cubicBezTo>
                      <a:pt x="1814" y="393"/>
                      <a:pt x="1750" y="392"/>
                      <a:pt x="1750" y="392"/>
                    </a:cubicBezTo>
                    <a:cubicBezTo>
                      <a:pt x="1744" y="405"/>
                      <a:pt x="1744" y="405"/>
                      <a:pt x="1744" y="405"/>
                    </a:cubicBezTo>
                    <a:cubicBezTo>
                      <a:pt x="1744" y="405"/>
                      <a:pt x="1708" y="420"/>
                      <a:pt x="1671" y="423"/>
                    </a:cubicBezTo>
                    <a:cubicBezTo>
                      <a:pt x="1635" y="425"/>
                      <a:pt x="1687" y="412"/>
                      <a:pt x="1723" y="400"/>
                    </a:cubicBezTo>
                    <a:cubicBezTo>
                      <a:pt x="1761" y="388"/>
                      <a:pt x="1704" y="386"/>
                      <a:pt x="1704" y="386"/>
                    </a:cubicBezTo>
                    <a:cubicBezTo>
                      <a:pt x="1664" y="398"/>
                      <a:pt x="1664" y="398"/>
                      <a:pt x="1664" y="398"/>
                    </a:cubicBezTo>
                    <a:cubicBezTo>
                      <a:pt x="1636" y="401"/>
                      <a:pt x="1636" y="401"/>
                      <a:pt x="1636" y="401"/>
                    </a:cubicBezTo>
                    <a:cubicBezTo>
                      <a:pt x="1636" y="401"/>
                      <a:pt x="1651" y="391"/>
                      <a:pt x="1667" y="380"/>
                    </a:cubicBezTo>
                    <a:cubicBezTo>
                      <a:pt x="1682" y="369"/>
                      <a:pt x="1663" y="371"/>
                      <a:pt x="1663" y="371"/>
                    </a:cubicBezTo>
                    <a:cubicBezTo>
                      <a:pt x="1564" y="402"/>
                      <a:pt x="1564" y="402"/>
                      <a:pt x="1564" y="402"/>
                    </a:cubicBezTo>
                    <a:cubicBezTo>
                      <a:pt x="1550" y="403"/>
                      <a:pt x="1550" y="403"/>
                      <a:pt x="1550" y="403"/>
                    </a:cubicBezTo>
                    <a:cubicBezTo>
                      <a:pt x="1494" y="420"/>
                      <a:pt x="1494" y="420"/>
                      <a:pt x="1494" y="420"/>
                    </a:cubicBezTo>
                    <a:cubicBezTo>
                      <a:pt x="1496" y="428"/>
                      <a:pt x="1496" y="428"/>
                      <a:pt x="1496" y="428"/>
                    </a:cubicBezTo>
                    <a:cubicBezTo>
                      <a:pt x="1456" y="443"/>
                      <a:pt x="1456" y="443"/>
                      <a:pt x="1456" y="443"/>
                    </a:cubicBezTo>
                    <a:cubicBezTo>
                      <a:pt x="1447" y="453"/>
                      <a:pt x="1447" y="453"/>
                      <a:pt x="1447" y="453"/>
                    </a:cubicBezTo>
                    <a:cubicBezTo>
                      <a:pt x="1465" y="461"/>
                      <a:pt x="1465" y="461"/>
                      <a:pt x="1465" y="461"/>
                    </a:cubicBezTo>
                    <a:cubicBezTo>
                      <a:pt x="1465" y="461"/>
                      <a:pt x="1487" y="446"/>
                      <a:pt x="1492" y="458"/>
                    </a:cubicBezTo>
                    <a:cubicBezTo>
                      <a:pt x="1497" y="470"/>
                      <a:pt x="1451" y="464"/>
                      <a:pt x="1440" y="483"/>
                    </a:cubicBezTo>
                    <a:cubicBezTo>
                      <a:pt x="1428" y="503"/>
                      <a:pt x="1587" y="484"/>
                      <a:pt x="1565" y="502"/>
                    </a:cubicBezTo>
                    <a:cubicBezTo>
                      <a:pt x="1544" y="519"/>
                      <a:pt x="1417" y="508"/>
                      <a:pt x="1406" y="525"/>
                    </a:cubicBezTo>
                    <a:cubicBezTo>
                      <a:pt x="1395" y="542"/>
                      <a:pt x="1427" y="540"/>
                      <a:pt x="1450" y="552"/>
                    </a:cubicBezTo>
                    <a:cubicBezTo>
                      <a:pt x="1473" y="564"/>
                      <a:pt x="1438" y="557"/>
                      <a:pt x="1434" y="574"/>
                    </a:cubicBezTo>
                    <a:cubicBezTo>
                      <a:pt x="1430" y="590"/>
                      <a:pt x="1533" y="582"/>
                      <a:pt x="1533" y="582"/>
                    </a:cubicBezTo>
                    <a:cubicBezTo>
                      <a:pt x="1533" y="582"/>
                      <a:pt x="1702" y="566"/>
                      <a:pt x="1741" y="554"/>
                    </a:cubicBezTo>
                    <a:cubicBezTo>
                      <a:pt x="1768" y="545"/>
                      <a:pt x="1819" y="583"/>
                      <a:pt x="1851" y="586"/>
                    </a:cubicBezTo>
                    <a:cubicBezTo>
                      <a:pt x="1884" y="588"/>
                      <a:pt x="1895" y="551"/>
                      <a:pt x="1895" y="551"/>
                    </a:cubicBezTo>
                    <a:cubicBezTo>
                      <a:pt x="1843" y="550"/>
                      <a:pt x="1843" y="550"/>
                      <a:pt x="1843" y="550"/>
                    </a:cubicBezTo>
                    <a:cubicBezTo>
                      <a:pt x="1865" y="533"/>
                      <a:pt x="1865" y="533"/>
                      <a:pt x="1865" y="533"/>
                    </a:cubicBezTo>
                    <a:cubicBezTo>
                      <a:pt x="1865" y="533"/>
                      <a:pt x="1897" y="539"/>
                      <a:pt x="1929" y="532"/>
                    </a:cubicBezTo>
                    <a:cubicBezTo>
                      <a:pt x="1962" y="525"/>
                      <a:pt x="1931" y="506"/>
                      <a:pt x="1929" y="499"/>
                    </a:cubicBezTo>
                    <a:close/>
                    <a:moveTo>
                      <a:pt x="1909" y="590"/>
                    </a:moveTo>
                    <a:cubicBezTo>
                      <a:pt x="1941" y="591"/>
                      <a:pt x="1947" y="573"/>
                      <a:pt x="1925" y="574"/>
                    </a:cubicBezTo>
                    <a:cubicBezTo>
                      <a:pt x="1903" y="574"/>
                      <a:pt x="1909" y="590"/>
                      <a:pt x="1909" y="590"/>
                    </a:cubicBezTo>
                    <a:close/>
                    <a:moveTo>
                      <a:pt x="2183" y="224"/>
                    </a:moveTo>
                    <a:cubicBezTo>
                      <a:pt x="2201" y="221"/>
                      <a:pt x="2202" y="193"/>
                      <a:pt x="2187" y="193"/>
                    </a:cubicBezTo>
                    <a:cubicBezTo>
                      <a:pt x="2173" y="193"/>
                      <a:pt x="2166" y="226"/>
                      <a:pt x="2183" y="224"/>
                    </a:cubicBezTo>
                    <a:close/>
                    <a:moveTo>
                      <a:pt x="2307" y="155"/>
                    </a:moveTo>
                    <a:cubicBezTo>
                      <a:pt x="2307" y="155"/>
                      <a:pt x="2289" y="172"/>
                      <a:pt x="2303" y="173"/>
                    </a:cubicBezTo>
                    <a:cubicBezTo>
                      <a:pt x="2317" y="174"/>
                      <a:pt x="2349" y="175"/>
                      <a:pt x="2349" y="175"/>
                    </a:cubicBezTo>
                    <a:cubicBezTo>
                      <a:pt x="2349" y="175"/>
                      <a:pt x="2363" y="191"/>
                      <a:pt x="2380" y="191"/>
                    </a:cubicBezTo>
                    <a:cubicBezTo>
                      <a:pt x="2398" y="191"/>
                      <a:pt x="2411" y="177"/>
                      <a:pt x="2411" y="177"/>
                    </a:cubicBezTo>
                    <a:cubicBezTo>
                      <a:pt x="2402" y="169"/>
                      <a:pt x="2402" y="169"/>
                      <a:pt x="2402" y="169"/>
                    </a:cubicBezTo>
                    <a:cubicBezTo>
                      <a:pt x="2423" y="165"/>
                      <a:pt x="2423" y="165"/>
                      <a:pt x="2423" y="165"/>
                    </a:cubicBezTo>
                    <a:cubicBezTo>
                      <a:pt x="2393" y="143"/>
                      <a:pt x="2393" y="143"/>
                      <a:pt x="2393" y="143"/>
                    </a:cubicBezTo>
                    <a:cubicBezTo>
                      <a:pt x="2365" y="147"/>
                      <a:pt x="2365" y="147"/>
                      <a:pt x="2365" y="147"/>
                    </a:cubicBezTo>
                    <a:cubicBezTo>
                      <a:pt x="2355" y="132"/>
                      <a:pt x="2355" y="132"/>
                      <a:pt x="2355" y="132"/>
                    </a:cubicBezTo>
                    <a:cubicBezTo>
                      <a:pt x="2336" y="132"/>
                      <a:pt x="2336" y="132"/>
                      <a:pt x="2336" y="132"/>
                    </a:cubicBezTo>
                    <a:cubicBezTo>
                      <a:pt x="2314" y="132"/>
                      <a:pt x="2279" y="132"/>
                      <a:pt x="2278" y="144"/>
                    </a:cubicBezTo>
                    <a:cubicBezTo>
                      <a:pt x="2277" y="156"/>
                      <a:pt x="2307" y="155"/>
                      <a:pt x="2307" y="155"/>
                    </a:cubicBezTo>
                    <a:close/>
                    <a:moveTo>
                      <a:pt x="2285" y="872"/>
                    </a:moveTo>
                    <a:cubicBezTo>
                      <a:pt x="2230" y="922"/>
                      <a:pt x="2320" y="886"/>
                      <a:pt x="2320" y="886"/>
                    </a:cubicBezTo>
                    <a:cubicBezTo>
                      <a:pt x="2366" y="843"/>
                      <a:pt x="2339" y="821"/>
                      <a:pt x="2285" y="872"/>
                    </a:cubicBezTo>
                    <a:close/>
                    <a:moveTo>
                      <a:pt x="2943" y="929"/>
                    </a:moveTo>
                    <a:cubicBezTo>
                      <a:pt x="2953" y="921"/>
                      <a:pt x="2946" y="918"/>
                      <a:pt x="2946" y="918"/>
                    </a:cubicBezTo>
                    <a:cubicBezTo>
                      <a:pt x="2946" y="918"/>
                      <a:pt x="2924" y="913"/>
                      <a:pt x="2921" y="922"/>
                    </a:cubicBezTo>
                    <a:cubicBezTo>
                      <a:pt x="2921" y="922"/>
                      <a:pt x="2932" y="936"/>
                      <a:pt x="2943" y="929"/>
                    </a:cubicBezTo>
                    <a:close/>
                    <a:moveTo>
                      <a:pt x="2077" y="1360"/>
                    </a:moveTo>
                    <a:cubicBezTo>
                      <a:pt x="2105" y="1356"/>
                      <a:pt x="2070" y="1342"/>
                      <a:pt x="2070" y="1342"/>
                    </a:cubicBezTo>
                    <a:cubicBezTo>
                      <a:pt x="2026" y="1351"/>
                      <a:pt x="2048" y="1363"/>
                      <a:pt x="2077" y="1360"/>
                    </a:cubicBezTo>
                    <a:close/>
                    <a:moveTo>
                      <a:pt x="3172" y="665"/>
                    </a:moveTo>
                    <a:cubicBezTo>
                      <a:pt x="3167" y="669"/>
                      <a:pt x="3155" y="660"/>
                      <a:pt x="3155" y="660"/>
                    </a:cubicBezTo>
                    <a:cubicBezTo>
                      <a:pt x="3133" y="673"/>
                      <a:pt x="3133" y="673"/>
                      <a:pt x="3133" y="673"/>
                    </a:cubicBezTo>
                    <a:cubicBezTo>
                      <a:pt x="3135" y="656"/>
                      <a:pt x="3135" y="656"/>
                      <a:pt x="3135" y="656"/>
                    </a:cubicBezTo>
                    <a:cubicBezTo>
                      <a:pt x="3107" y="656"/>
                      <a:pt x="3107" y="656"/>
                      <a:pt x="3107" y="656"/>
                    </a:cubicBezTo>
                    <a:cubicBezTo>
                      <a:pt x="3107" y="656"/>
                      <a:pt x="3139" y="646"/>
                      <a:pt x="3133" y="636"/>
                    </a:cubicBezTo>
                    <a:cubicBezTo>
                      <a:pt x="3128" y="625"/>
                      <a:pt x="3079" y="624"/>
                      <a:pt x="3079" y="624"/>
                    </a:cubicBezTo>
                    <a:cubicBezTo>
                      <a:pt x="3073" y="613"/>
                      <a:pt x="3073" y="613"/>
                      <a:pt x="3073" y="613"/>
                    </a:cubicBezTo>
                    <a:cubicBezTo>
                      <a:pt x="3041" y="612"/>
                      <a:pt x="3041" y="612"/>
                      <a:pt x="3041" y="612"/>
                    </a:cubicBezTo>
                    <a:cubicBezTo>
                      <a:pt x="2997" y="581"/>
                      <a:pt x="2997" y="581"/>
                      <a:pt x="2997" y="581"/>
                    </a:cubicBezTo>
                    <a:cubicBezTo>
                      <a:pt x="3044" y="578"/>
                      <a:pt x="3044" y="578"/>
                      <a:pt x="3044" y="578"/>
                    </a:cubicBezTo>
                    <a:cubicBezTo>
                      <a:pt x="3024" y="564"/>
                      <a:pt x="3024" y="564"/>
                      <a:pt x="3024" y="564"/>
                    </a:cubicBezTo>
                    <a:cubicBezTo>
                      <a:pt x="3024" y="564"/>
                      <a:pt x="3037" y="560"/>
                      <a:pt x="3041" y="560"/>
                    </a:cubicBezTo>
                    <a:cubicBezTo>
                      <a:pt x="3045" y="560"/>
                      <a:pt x="3097" y="572"/>
                      <a:pt x="3091" y="558"/>
                    </a:cubicBezTo>
                    <a:cubicBezTo>
                      <a:pt x="3084" y="545"/>
                      <a:pt x="3029" y="548"/>
                      <a:pt x="3029" y="548"/>
                    </a:cubicBezTo>
                    <a:cubicBezTo>
                      <a:pt x="3011" y="546"/>
                      <a:pt x="3011" y="546"/>
                      <a:pt x="3011" y="546"/>
                    </a:cubicBezTo>
                    <a:cubicBezTo>
                      <a:pt x="3011" y="546"/>
                      <a:pt x="3088" y="544"/>
                      <a:pt x="3091" y="534"/>
                    </a:cubicBezTo>
                    <a:cubicBezTo>
                      <a:pt x="3093" y="525"/>
                      <a:pt x="3069" y="525"/>
                      <a:pt x="3069" y="525"/>
                    </a:cubicBezTo>
                    <a:cubicBezTo>
                      <a:pt x="3000" y="536"/>
                      <a:pt x="3000" y="536"/>
                      <a:pt x="3000" y="536"/>
                    </a:cubicBezTo>
                    <a:cubicBezTo>
                      <a:pt x="3040" y="512"/>
                      <a:pt x="3040" y="512"/>
                      <a:pt x="3040" y="512"/>
                    </a:cubicBezTo>
                    <a:cubicBezTo>
                      <a:pt x="3040" y="512"/>
                      <a:pt x="3093" y="518"/>
                      <a:pt x="3077" y="504"/>
                    </a:cubicBezTo>
                    <a:cubicBezTo>
                      <a:pt x="3061" y="489"/>
                      <a:pt x="3035" y="489"/>
                      <a:pt x="3035" y="489"/>
                    </a:cubicBezTo>
                    <a:cubicBezTo>
                      <a:pt x="3009" y="504"/>
                      <a:pt x="3009" y="504"/>
                      <a:pt x="3009" y="504"/>
                    </a:cubicBezTo>
                    <a:cubicBezTo>
                      <a:pt x="2999" y="500"/>
                      <a:pt x="2999" y="500"/>
                      <a:pt x="2999" y="500"/>
                    </a:cubicBezTo>
                    <a:cubicBezTo>
                      <a:pt x="2971" y="520"/>
                      <a:pt x="2971" y="520"/>
                      <a:pt x="2971" y="520"/>
                    </a:cubicBezTo>
                    <a:cubicBezTo>
                      <a:pt x="2973" y="505"/>
                      <a:pt x="2973" y="505"/>
                      <a:pt x="2973" y="505"/>
                    </a:cubicBezTo>
                    <a:cubicBezTo>
                      <a:pt x="2959" y="517"/>
                      <a:pt x="2959" y="517"/>
                      <a:pt x="2959" y="517"/>
                    </a:cubicBezTo>
                    <a:cubicBezTo>
                      <a:pt x="2973" y="497"/>
                      <a:pt x="2973" y="497"/>
                      <a:pt x="2973" y="497"/>
                    </a:cubicBezTo>
                    <a:cubicBezTo>
                      <a:pt x="2973" y="497"/>
                      <a:pt x="2993" y="502"/>
                      <a:pt x="3003" y="493"/>
                    </a:cubicBezTo>
                    <a:cubicBezTo>
                      <a:pt x="3012" y="484"/>
                      <a:pt x="3012" y="470"/>
                      <a:pt x="3005" y="472"/>
                    </a:cubicBezTo>
                    <a:cubicBezTo>
                      <a:pt x="2999" y="473"/>
                      <a:pt x="2991" y="485"/>
                      <a:pt x="2991" y="485"/>
                    </a:cubicBezTo>
                    <a:cubicBezTo>
                      <a:pt x="2967" y="486"/>
                      <a:pt x="2967" y="486"/>
                      <a:pt x="2967" y="486"/>
                    </a:cubicBezTo>
                    <a:cubicBezTo>
                      <a:pt x="2952" y="493"/>
                      <a:pt x="2952" y="493"/>
                      <a:pt x="2952" y="493"/>
                    </a:cubicBezTo>
                    <a:cubicBezTo>
                      <a:pt x="2968" y="474"/>
                      <a:pt x="2968" y="474"/>
                      <a:pt x="2968" y="474"/>
                    </a:cubicBezTo>
                    <a:cubicBezTo>
                      <a:pt x="2988" y="474"/>
                      <a:pt x="2988" y="474"/>
                      <a:pt x="2988" y="474"/>
                    </a:cubicBezTo>
                    <a:cubicBezTo>
                      <a:pt x="2988" y="474"/>
                      <a:pt x="3012" y="465"/>
                      <a:pt x="2999" y="457"/>
                    </a:cubicBezTo>
                    <a:cubicBezTo>
                      <a:pt x="2985" y="449"/>
                      <a:pt x="2941" y="469"/>
                      <a:pt x="2941" y="469"/>
                    </a:cubicBezTo>
                    <a:cubicBezTo>
                      <a:pt x="2933" y="460"/>
                      <a:pt x="2933" y="460"/>
                      <a:pt x="2933" y="460"/>
                    </a:cubicBezTo>
                    <a:cubicBezTo>
                      <a:pt x="2917" y="472"/>
                      <a:pt x="2917" y="472"/>
                      <a:pt x="2917" y="472"/>
                    </a:cubicBezTo>
                    <a:cubicBezTo>
                      <a:pt x="2932" y="452"/>
                      <a:pt x="2932" y="452"/>
                      <a:pt x="2932" y="452"/>
                    </a:cubicBezTo>
                    <a:cubicBezTo>
                      <a:pt x="2895" y="465"/>
                      <a:pt x="2895" y="465"/>
                      <a:pt x="2895" y="465"/>
                    </a:cubicBezTo>
                    <a:cubicBezTo>
                      <a:pt x="2895" y="450"/>
                      <a:pt x="2895" y="450"/>
                      <a:pt x="2895" y="450"/>
                    </a:cubicBezTo>
                    <a:cubicBezTo>
                      <a:pt x="2895" y="450"/>
                      <a:pt x="2931" y="441"/>
                      <a:pt x="2931" y="437"/>
                    </a:cubicBezTo>
                    <a:cubicBezTo>
                      <a:pt x="2931" y="433"/>
                      <a:pt x="2881" y="442"/>
                      <a:pt x="2881" y="442"/>
                    </a:cubicBezTo>
                    <a:cubicBezTo>
                      <a:pt x="2880" y="434"/>
                      <a:pt x="2880" y="434"/>
                      <a:pt x="2880" y="434"/>
                    </a:cubicBezTo>
                    <a:cubicBezTo>
                      <a:pt x="2880" y="434"/>
                      <a:pt x="2928" y="424"/>
                      <a:pt x="2923" y="417"/>
                    </a:cubicBezTo>
                    <a:cubicBezTo>
                      <a:pt x="2917" y="410"/>
                      <a:pt x="2852" y="409"/>
                      <a:pt x="2844" y="406"/>
                    </a:cubicBezTo>
                    <a:cubicBezTo>
                      <a:pt x="2836" y="404"/>
                      <a:pt x="2820" y="406"/>
                      <a:pt x="2819" y="410"/>
                    </a:cubicBezTo>
                    <a:cubicBezTo>
                      <a:pt x="2817" y="414"/>
                      <a:pt x="2828" y="428"/>
                      <a:pt x="2828" y="428"/>
                    </a:cubicBezTo>
                    <a:cubicBezTo>
                      <a:pt x="2804" y="424"/>
                      <a:pt x="2804" y="424"/>
                      <a:pt x="2804" y="424"/>
                    </a:cubicBezTo>
                    <a:cubicBezTo>
                      <a:pt x="2807" y="442"/>
                      <a:pt x="2807" y="442"/>
                      <a:pt x="2807" y="442"/>
                    </a:cubicBezTo>
                    <a:cubicBezTo>
                      <a:pt x="2793" y="425"/>
                      <a:pt x="2793" y="425"/>
                      <a:pt x="2793" y="425"/>
                    </a:cubicBezTo>
                    <a:cubicBezTo>
                      <a:pt x="2768" y="441"/>
                      <a:pt x="2768" y="441"/>
                      <a:pt x="2768" y="441"/>
                    </a:cubicBezTo>
                    <a:cubicBezTo>
                      <a:pt x="2768" y="441"/>
                      <a:pt x="2773" y="426"/>
                      <a:pt x="2768" y="422"/>
                    </a:cubicBezTo>
                    <a:cubicBezTo>
                      <a:pt x="2763" y="418"/>
                      <a:pt x="2715" y="438"/>
                      <a:pt x="2715" y="438"/>
                    </a:cubicBezTo>
                    <a:cubicBezTo>
                      <a:pt x="2727" y="413"/>
                      <a:pt x="2727" y="413"/>
                      <a:pt x="2727" y="413"/>
                    </a:cubicBezTo>
                    <a:cubicBezTo>
                      <a:pt x="2727" y="413"/>
                      <a:pt x="2767" y="412"/>
                      <a:pt x="2767" y="402"/>
                    </a:cubicBezTo>
                    <a:cubicBezTo>
                      <a:pt x="2767" y="393"/>
                      <a:pt x="2753" y="381"/>
                      <a:pt x="2753" y="381"/>
                    </a:cubicBezTo>
                    <a:cubicBezTo>
                      <a:pt x="2753" y="381"/>
                      <a:pt x="2777" y="364"/>
                      <a:pt x="2761" y="361"/>
                    </a:cubicBezTo>
                    <a:cubicBezTo>
                      <a:pt x="2745" y="358"/>
                      <a:pt x="2699" y="362"/>
                      <a:pt x="2699" y="362"/>
                    </a:cubicBezTo>
                    <a:cubicBezTo>
                      <a:pt x="2684" y="373"/>
                      <a:pt x="2684" y="373"/>
                      <a:pt x="2684" y="373"/>
                    </a:cubicBezTo>
                    <a:cubicBezTo>
                      <a:pt x="2625" y="374"/>
                      <a:pt x="2625" y="374"/>
                      <a:pt x="2625" y="374"/>
                    </a:cubicBezTo>
                    <a:cubicBezTo>
                      <a:pt x="2632" y="385"/>
                      <a:pt x="2632" y="385"/>
                      <a:pt x="2632" y="385"/>
                    </a:cubicBezTo>
                    <a:cubicBezTo>
                      <a:pt x="2652" y="393"/>
                      <a:pt x="2652" y="393"/>
                      <a:pt x="2652" y="393"/>
                    </a:cubicBezTo>
                    <a:cubicBezTo>
                      <a:pt x="2623" y="385"/>
                      <a:pt x="2623" y="385"/>
                      <a:pt x="2623" y="385"/>
                    </a:cubicBezTo>
                    <a:cubicBezTo>
                      <a:pt x="2629" y="401"/>
                      <a:pt x="2629" y="401"/>
                      <a:pt x="2629" y="401"/>
                    </a:cubicBezTo>
                    <a:cubicBezTo>
                      <a:pt x="2629" y="401"/>
                      <a:pt x="2597" y="388"/>
                      <a:pt x="2588" y="400"/>
                    </a:cubicBezTo>
                    <a:cubicBezTo>
                      <a:pt x="2579" y="412"/>
                      <a:pt x="2596" y="424"/>
                      <a:pt x="2596" y="424"/>
                    </a:cubicBezTo>
                    <a:cubicBezTo>
                      <a:pt x="2599" y="441"/>
                      <a:pt x="2599" y="441"/>
                      <a:pt x="2599" y="441"/>
                    </a:cubicBezTo>
                    <a:cubicBezTo>
                      <a:pt x="2599" y="441"/>
                      <a:pt x="2579" y="429"/>
                      <a:pt x="2568" y="432"/>
                    </a:cubicBezTo>
                    <a:cubicBezTo>
                      <a:pt x="2557" y="434"/>
                      <a:pt x="2543" y="453"/>
                      <a:pt x="2555" y="454"/>
                    </a:cubicBezTo>
                    <a:cubicBezTo>
                      <a:pt x="2567" y="456"/>
                      <a:pt x="2571" y="462"/>
                      <a:pt x="2571" y="462"/>
                    </a:cubicBezTo>
                    <a:cubicBezTo>
                      <a:pt x="2540" y="477"/>
                      <a:pt x="2540" y="477"/>
                      <a:pt x="2540" y="477"/>
                    </a:cubicBezTo>
                    <a:cubicBezTo>
                      <a:pt x="2500" y="481"/>
                      <a:pt x="2500" y="481"/>
                      <a:pt x="2500" y="481"/>
                    </a:cubicBezTo>
                    <a:cubicBezTo>
                      <a:pt x="2500" y="481"/>
                      <a:pt x="2539" y="473"/>
                      <a:pt x="2539" y="464"/>
                    </a:cubicBezTo>
                    <a:cubicBezTo>
                      <a:pt x="2539" y="454"/>
                      <a:pt x="2515" y="453"/>
                      <a:pt x="2525" y="440"/>
                    </a:cubicBezTo>
                    <a:cubicBezTo>
                      <a:pt x="2536" y="426"/>
                      <a:pt x="2549" y="425"/>
                      <a:pt x="2549" y="425"/>
                    </a:cubicBezTo>
                    <a:cubicBezTo>
                      <a:pt x="2549" y="406"/>
                      <a:pt x="2549" y="406"/>
                      <a:pt x="2549" y="406"/>
                    </a:cubicBezTo>
                    <a:cubicBezTo>
                      <a:pt x="2549" y="406"/>
                      <a:pt x="2584" y="384"/>
                      <a:pt x="2596" y="378"/>
                    </a:cubicBezTo>
                    <a:cubicBezTo>
                      <a:pt x="2608" y="373"/>
                      <a:pt x="2653" y="366"/>
                      <a:pt x="2645" y="362"/>
                    </a:cubicBezTo>
                    <a:cubicBezTo>
                      <a:pt x="2637" y="358"/>
                      <a:pt x="2591" y="357"/>
                      <a:pt x="2565" y="358"/>
                    </a:cubicBezTo>
                    <a:cubicBezTo>
                      <a:pt x="2540" y="360"/>
                      <a:pt x="2472" y="401"/>
                      <a:pt x="2472" y="401"/>
                    </a:cubicBezTo>
                    <a:cubicBezTo>
                      <a:pt x="2472" y="401"/>
                      <a:pt x="2443" y="414"/>
                      <a:pt x="2433" y="416"/>
                    </a:cubicBezTo>
                    <a:cubicBezTo>
                      <a:pt x="2424" y="417"/>
                      <a:pt x="2420" y="428"/>
                      <a:pt x="2420" y="428"/>
                    </a:cubicBezTo>
                    <a:cubicBezTo>
                      <a:pt x="2420" y="428"/>
                      <a:pt x="2373" y="454"/>
                      <a:pt x="2391" y="461"/>
                    </a:cubicBezTo>
                    <a:cubicBezTo>
                      <a:pt x="2408" y="468"/>
                      <a:pt x="2460" y="464"/>
                      <a:pt x="2453" y="473"/>
                    </a:cubicBezTo>
                    <a:cubicBezTo>
                      <a:pt x="2447" y="482"/>
                      <a:pt x="2360" y="481"/>
                      <a:pt x="2381" y="496"/>
                    </a:cubicBezTo>
                    <a:cubicBezTo>
                      <a:pt x="2403" y="510"/>
                      <a:pt x="2429" y="513"/>
                      <a:pt x="2429" y="513"/>
                    </a:cubicBezTo>
                    <a:cubicBezTo>
                      <a:pt x="2460" y="501"/>
                      <a:pt x="2460" y="501"/>
                      <a:pt x="2460" y="501"/>
                    </a:cubicBezTo>
                    <a:cubicBezTo>
                      <a:pt x="2460" y="501"/>
                      <a:pt x="2451" y="517"/>
                      <a:pt x="2473" y="517"/>
                    </a:cubicBezTo>
                    <a:cubicBezTo>
                      <a:pt x="2496" y="517"/>
                      <a:pt x="2584" y="536"/>
                      <a:pt x="2595" y="530"/>
                    </a:cubicBezTo>
                    <a:cubicBezTo>
                      <a:pt x="2605" y="525"/>
                      <a:pt x="2581" y="513"/>
                      <a:pt x="2581" y="513"/>
                    </a:cubicBezTo>
                    <a:cubicBezTo>
                      <a:pt x="2581" y="513"/>
                      <a:pt x="2648" y="520"/>
                      <a:pt x="2659" y="521"/>
                    </a:cubicBezTo>
                    <a:cubicBezTo>
                      <a:pt x="2669" y="522"/>
                      <a:pt x="2696" y="533"/>
                      <a:pt x="2705" y="528"/>
                    </a:cubicBezTo>
                    <a:cubicBezTo>
                      <a:pt x="2715" y="522"/>
                      <a:pt x="2696" y="502"/>
                      <a:pt x="2696" y="502"/>
                    </a:cubicBezTo>
                    <a:cubicBezTo>
                      <a:pt x="2727" y="496"/>
                      <a:pt x="2727" y="496"/>
                      <a:pt x="2727" y="496"/>
                    </a:cubicBezTo>
                    <a:cubicBezTo>
                      <a:pt x="2727" y="496"/>
                      <a:pt x="2735" y="518"/>
                      <a:pt x="2739" y="517"/>
                    </a:cubicBezTo>
                    <a:cubicBezTo>
                      <a:pt x="2743" y="516"/>
                      <a:pt x="2757" y="532"/>
                      <a:pt x="2757" y="532"/>
                    </a:cubicBezTo>
                    <a:cubicBezTo>
                      <a:pt x="2777" y="525"/>
                      <a:pt x="2777" y="525"/>
                      <a:pt x="2777" y="525"/>
                    </a:cubicBezTo>
                    <a:cubicBezTo>
                      <a:pt x="2777" y="525"/>
                      <a:pt x="2769" y="545"/>
                      <a:pt x="2773" y="546"/>
                    </a:cubicBezTo>
                    <a:cubicBezTo>
                      <a:pt x="2777" y="548"/>
                      <a:pt x="2807" y="554"/>
                      <a:pt x="2807" y="554"/>
                    </a:cubicBezTo>
                    <a:cubicBezTo>
                      <a:pt x="2807" y="554"/>
                      <a:pt x="2785" y="573"/>
                      <a:pt x="2793" y="573"/>
                    </a:cubicBezTo>
                    <a:cubicBezTo>
                      <a:pt x="2801" y="573"/>
                      <a:pt x="2820" y="573"/>
                      <a:pt x="2820" y="573"/>
                    </a:cubicBezTo>
                    <a:cubicBezTo>
                      <a:pt x="2816" y="590"/>
                      <a:pt x="2816" y="590"/>
                      <a:pt x="2816" y="590"/>
                    </a:cubicBezTo>
                    <a:cubicBezTo>
                      <a:pt x="2816" y="590"/>
                      <a:pt x="2849" y="594"/>
                      <a:pt x="2849" y="610"/>
                    </a:cubicBezTo>
                    <a:cubicBezTo>
                      <a:pt x="2849" y="626"/>
                      <a:pt x="2827" y="660"/>
                      <a:pt x="2821" y="661"/>
                    </a:cubicBezTo>
                    <a:cubicBezTo>
                      <a:pt x="2816" y="662"/>
                      <a:pt x="2728" y="701"/>
                      <a:pt x="2728" y="701"/>
                    </a:cubicBezTo>
                    <a:cubicBezTo>
                      <a:pt x="2728" y="701"/>
                      <a:pt x="2756" y="720"/>
                      <a:pt x="2741" y="726"/>
                    </a:cubicBezTo>
                    <a:cubicBezTo>
                      <a:pt x="2727" y="733"/>
                      <a:pt x="2707" y="734"/>
                      <a:pt x="2707" y="734"/>
                    </a:cubicBezTo>
                    <a:cubicBezTo>
                      <a:pt x="2655" y="741"/>
                      <a:pt x="2655" y="741"/>
                      <a:pt x="2655" y="741"/>
                    </a:cubicBezTo>
                    <a:cubicBezTo>
                      <a:pt x="2649" y="756"/>
                      <a:pt x="2649" y="756"/>
                      <a:pt x="2649" y="756"/>
                    </a:cubicBezTo>
                    <a:cubicBezTo>
                      <a:pt x="2640" y="742"/>
                      <a:pt x="2640" y="742"/>
                      <a:pt x="2640" y="742"/>
                    </a:cubicBezTo>
                    <a:cubicBezTo>
                      <a:pt x="2640" y="742"/>
                      <a:pt x="2613" y="733"/>
                      <a:pt x="2600" y="736"/>
                    </a:cubicBezTo>
                    <a:cubicBezTo>
                      <a:pt x="2587" y="738"/>
                      <a:pt x="2588" y="750"/>
                      <a:pt x="2588" y="750"/>
                    </a:cubicBezTo>
                    <a:cubicBezTo>
                      <a:pt x="2588" y="750"/>
                      <a:pt x="2543" y="760"/>
                      <a:pt x="2543" y="776"/>
                    </a:cubicBezTo>
                    <a:cubicBezTo>
                      <a:pt x="2543" y="800"/>
                      <a:pt x="2577" y="794"/>
                      <a:pt x="2604" y="785"/>
                    </a:cubicBezTo>
                    <a:cubicBezTo>
                      <a:pt x="2631" y="776"/>
                      <a:pt x="2637" y="777"/>
                      <a:pt x="2637" y="777"/>
                    </a:cubicBezTo>
                    <a:cubicBezTo>
                      <a:pt x="2637" y="777"/>
                      <a:pt x="2656" y="790"/>
                      <a:pt x="2663" y="785"/>
                    </a:cubicBezTo>
                    <a:cubicBezTo>
                      <a:pt x="2669" y="780"/>
                      <a:pt x="2665" y="769"/>
                      <a:pt x="2665" y="769"/>
                    </a:cubicBezTo>
                    <a:cubicBezTo>
                      <a:pt x="2681" y="754"/>
                      <a:pt x="2681" y="754"/>
                      <a:pt x="2681" y="754"/>
                    </a:cubicBezTo>
                    <a:cubicBezTo>
                      <a:pt x="2681" y="754"/>
                      <a:pt x="2668" y="766"/>
                      <a:pt x="2677" y="769"/>
                    </a:cubicBezTo>
                    <a:cubicBezTo>
                      <a:pt x="2687" y="772"/>
                      <a:pt x="2721" y="772"/>
                      <a:pt x="2721" y="772"/>
                    </a:cubicBezTo>
                    <a:cubicBezTo>
                      <a:pt x="2721" y="772"/>
                      <a:pt x="2707" y="778"/>
                      <a:pt x="2708" y="785"/>
                    </a:cubicBezTo>
                    <a:cubicBezTo>
                      <a:pt x="2709" y="792"/>
                      <a:pt x="2731" y="796"/>
                      <a:pt x="2731" y="796"/>
                    </a:cubicBezTo>
                    <a:cubicBezTo>
                      <a:pt x="2731" y="796"/>
                      <a:pt x="2717" y="805"/>
                      <a:pt x="2728" y="812"/>
                    </a:cubicBezTo>
                    <a:cubicBezTo>
                      <a:pt x="2739" y="818"/>
                      <a:pt x="2763" y="818"/>
                      <a:pt x="2763" y="818"/>
                    </a:cubicBezTo>
                    <a:cubicBezTo>
                      <a:pt x="2732" y="829"/>
                      <a:pt x="2732" y="829"/>
                      <a:pt x="2732" y="829"/>
                    </a:cubicBezTo>
                    <a:cubicBezTo>
                      <a:pt x="2732" y="829"/>
                      <a:pt x="2737" y="850"/>
                      <a:pt x="2743" y="849"/>
                    </a:cubicBezTo>
                    <a:cubicBezTo>
                      <a:pt x="2748" y="848"/>
                      <a:pt x="2759" y="841"/>
                      <a:pt x="2759" y="841"/>
                    </a:cubicBezTo>
                    <a:cubicBezTo>
                      <a:pt x="2759" y="841"/>
                      <a:pt x="2761" y="856"/>
                      <a:pt x="2771" y="857"/>
                    </a:cubicBezTo>
                    <a:cubicBezTo>
                      <a:pt x="2780" y="858"/>
                      <a:pt x="2801" y="861"/>
                      <a:pt x="2801" y="861"/>
                    </a:cubicBezTo>
                    <a:cubicBezTo>
                      <a:pt x="2801" y="861"/>
                      <a:pt x="2800" y="878"/>
                      <a:pt x="2816" y="882"/>
                    </a:cubicBezTo>
                    <a:cubicBezTo>
                      <a:pt x="2832" y="886"/>
                      <a:pt x="2843" y="878"/>
                      <a:pt x="2857" y="886"/>
                    </a:cubicBezTo>
                    <a:cubicBezTo>
                      <a:pt x="2872" y="894"/>
                      <a:pt x="2908" y="909"/>
                      <a:pt x="2908" y="909"/>
                    </a:cubicBezTo>
                    <a:cubicBezTo>
                      <a:pt x="2908" y="909"/>
                      <a:pt x="2919" y="889"/>
                      <a:pt x="2907" y="876"/>
                    </a:cubicBezTo>
                    <a:cubicBezTo>
                      <a:pt x="2895" y="862"/>
                      <a:pt x="2875" y="850"/>
                      <a:pt x="2875" y="850"/>
                    </a:cubicBezTo>
                    <a:cubicBezTo>
                      <a:pt x="2875" y="850"/>
                      <a:pt x="2855" y="825"/>
                      <a:pt x="2860" y="817"/>
                    </a:cubicBezTo>
                    <a:cubicBezTo>
                      <a:pt x="2865" y="809"/>
                      <a:pt x="2888" y="832"/>
                      <a:pt x="2888" y="832"/>
                    </a:cubicBezTo>
                    <a:cubicBezTo>
                      <a:pt x="2888" y="812"/>
                      <a:pt x="2888" y="812"/>
                      <a:pt x="2888" y="812"/>
                    </a:cubicBezTo>
                    <a:cubicBezTo>
                      <a:pt x="2888" y="812"/>
                      <a:pt x="2897" y="837"/>
                      <a:pt x="2907" y="837"/>
                    </a:cubicBezTo>
                    <a:cubicBezTo>
                      <a:pt x="2916" y="837"/>
                      <a:pt x="2931" y="833"/>
                      <a:pt x="2931" y="833"/>
                    </a:cubicBezTo>
                    <a:cubicBezTo>
                      <a:pt x="2931" y="833"/>
                      <a:pt x="2927" y="854"/>
                      <a:pt x="2937" y="853"/>
                    </a:cubicBezTo>
                    <a:cubicBezTo>
                      <a:pt x="2948" y="852"/>
                      <a:pt x="2952" y="864"/>
                      <a:pt x="2952" y="864"/>
                    </a:cubicBezTo>
                    <a:cubicBezTo>
                      <a:pt x="2965" y="849"/>
                      <a:pt x="2965" y="849"/>
                      <a:pt x="2965" y="849"/>
                    </a:cubicBezTo>
                    <a:cubicBezTo>
                      <a:pt x="2965" y="849"/>
                      <a:pt x="2975" y="861"/>
                      <a:pt x="2980" y="858"/>
                    </a:cubicBezTo>
                    <a:cubicBezTo>
                      <a:pt x="2985" y="856"/>
                      <a:pt x="2979" y="840"/>
                      <a:pt x="2979" y="840"/>
                    </a:cubicBezTo>
                    <a:cubicBezTo>
                      <a:pt x="2989" y="809"/>
                      <a:pt x="2989" y="809"/>
                      <a:pt x="2989" y="809"/>
                    </a:cubicBezTo>
                    <a:cubicBezTo>
                      <a:pt x="2989" y="809"/>
                      <a:pt x="2989" y="836"/>
                      <a:pt x="2997" y="836"/>
                    </a:cubicBezTo>
                    <a:cubicBezTo>
                      <a:pt x="3005" y="836"/>
                      <a:pt x="3009" y="808"/>
                      <a:pt x="3009" y="808"/>
                    </a:cubicBezTo>
                    <a:cubicBezTo>
                      <a:pt x="2995" y="792"/>
                      <a:pt x="2995" y="792"/>
                      <a:pt x="2995" y="792"/>
                    </a:cubicBezTo>
                    <a:cubicBezTo>
                      <a:pt x="3009" y="788"/>
                      <a:pt x="3009" y="788"/>
                      <a:pt x="3009" y="788"/>
                    </a:cubicBezTo>
                    <a:cubicBezTo>
                      <a:pt x="2997" y="778"/>
                      <a:pt x="2997" y="778"/>
                      <a:pt x="2997" y="778"/>
                    </a:cubicBezTo>
                    <a:cubicBezTo>
                      <a:pt x="2999" y="765"/>
                      <a:pt x="2999" y="765"/>
                      <a:pt x="2999" y="765"/>
                    </a:cubicBezTo>
                    <a:cubicBezTo>
                      <a:pt x="2979" y="768"/>
                      <a:pt x="2979" y="768"/>
                      <a:pt x="2979" y="768"/>
                    </a:cubicBezTo>
                    <a:cubicBezTo>
                      <a:pt x="2979" y="757"/>
                      <a:pt x="2979" y="757"/>
                      <a:pt x="2979" y="757"/>
                    </a:cubicBezTo>
                    <a:cubicBezTo>
                      <a:pt x="2964" y="757"/>
                      <a:pt x="2964" y="757"/>
                      <a:pt x="2964" y="757"/>
                    </a:cubicBezTo>
                    <a:cubicBezTo>
                      <a:pt x="2963" y="724"/>
                      <a:pt x="2963" y="724"/>
                      <a:pt x="2963" y="724"/>
                    </a:cubicBezTo>
                    <a:cubicBezTo>
                      <a:pt x="2941" y="725"/>
                      <a:pt x="2941" y="725"/>
                      <a:pt x="2941" y="725"/>
                    </a:cubicBezTo>
                    <a:cubicBezTo>
                      <a:pt x="2941" y="725"/>
                      <a:pt x="2929" y="705"/>
                      <a:pt x="2941" y="702"/>
                    </a:cubicBezTo>
                    <a:cubicBezTo>
                      <a:pt x="2953" y="700"/>
                      <a:pt x="2961" y="717"/>
                      <a:pt x="2969" y="714"/>
                    </a:cubicBezTo>
                    <a:cubicBezTo>
                      <a:pt x="2977" y="712"/>
                      <a:pt x="2976" y="686"/>
                      <a:pt x="2976" y="686"/>
                    </a:cubicBezTo>
                    <a:cubicBezTo>
                      <a:pt x="2991" y="690"/>
                      <a:pt x="2991" y="690"/>
                      <a:pt x="2991" y="690"/>
                    </a:cubicBezTo>
                    <a:cubicBezTo>
                      <a:pt x="3016" y="678"/>
                      <a:pt x="3016" y="678"/>
                      <a:pt x="3016" y="678"/>
                    </a:cubicBezTo>
                    <a:cubicBezTo>
                      <a:pt x="3016" y="678"/>
                      <a:pt x="3017" y="710"/>
                      <a:pt x="3024" y="704"/>
                    </a:cubicBezTo>
                    <a:cubicBezTo>
                      <a:pt x="3031" y="697"/>
                      <a:pt x="3044" y="697"/>
                      <a:pt x="3044" y="697"/>
                    </a:cubicBezTo>
                    <a:cubicBezTo>
                      <a:pt x="3036" y="709"/>
                      <a:pt x="3036" y="709"/>
                      <a:pt x="3036" y="709"/>
                    </a:cubicBezTo>
                    <a:cubicBezTo>
                      <a:pt x="3051" y="710"/>
                      <a:pt x="3051" y="710"/>
                      <a:pt x="3051" y="710"/>
                    </a:cubicBezTo>
                    <a:cubicBezTo>
                      <a:pt x="3044" y="729"/>
                      <a:pt x="3044" y="729"/>
                      <a:pt x="3044" y="729"/>
                    </a:cubicBezTo>
                    <a:cubicBezTo>
                      <a:pt x="3044" y="729"/>
                      <a:pt x="3067" y="770"/>
                      <a:pt x="3083" y="760"/>
                    </a:cubicBezTo>
                    <a:cubicBezTo>
                      <a:pt x="3099" y="749"/>
                      <a:pt x="3101" y="724"/>
                      <a:pt x="3101" y="724"/>
                    </a:cubicBezTo>
                    <a:cubicBezTo>
                      <a:pt x="3108" y="714"/>
                      <a:pt x="3108" y="714"/>
                      <a:pt x="3108" y="714"/>
                    </a:cubicBezTo>
                    <a:cubicBezTo>
                      <a:pt x="3108" y="714"/>
                      <a:pt x="3127" y="730"/>
                      <a:pt x="3140" y="721"/>
                    </a:cubicBezTo>
                    <a:cubicBezTo>
                      <a:pt x="3153" y="712"/>
                      <a:pt x="3152" y="694"/>
                      <a:pt x="3152" y="694"/>
                    </a:cubicBezTo>
                    <a:cubicBezTo>
                      <a:pt x="3152" y="694"/>
                      <a:pt x="3187" y="704"/>
                      <a:pt x="3201" y="688"/>
                    </a:cubicBezTo>
                    <a:cubicBezTo>
                      <a:pt x="3216" y="672"/>
                      <a:pt x="3177" y="661"/>
                      <a:pt x="3172" y="665"/>
                    </a:cubicBezTo>
                    <a:close/>
                    <a:moveTo>
                      <a:pt x="2983" y="872"/>
                    </a:moveTo>
                    <a:cubicBezTo>
                      <a:pt x="2963" y="876"/>
                      <a:pt x="2963" y="876"/>
                      <a:pt x="2963" y="876"/>
                    </a:cubicBezTo>
                    <a:cubicBezTo>
                      <a:pt x="2960" y="885"/>
                      <a:pt x="2960" y="885"/>
                      <a:pt x="2960" y="885"/>
                    </a:cubicBezTo>
                    <a:cubicBezTo>
                      <a:pt x="2983" y="882"/>
                      <a:pt x="2983" y="882"/>
                      <a:pt x="2983" y="882"/>
                    </a:cubicBezTo>
                    <a:lnTo>
                      <a:pt x="2983" y="872"/>
                    </a:lnTo>
                    <a:close/>
                    <a:moveTo>
                      <a:pt x="2758" y="861"/>
                    </a:moveTo>
                    <a:cubicBezTo>
                      <a:pt x="2746" y="862"/>
                      <a:pt x="2747" y="878"/>
                      <a:pt x="2761" y="878"/>
                    </a:cubicBezTo>
                    <a:cubicBezTo>
                      <a:pt x="2785" y="878"/>
                      <a:pt x="2771" y="859"/>
                      <a:pt x="2758" y="861"/>
                    </a:cubicBezTo>
                    <a:close/>
                    <a:moveTo>
                      <a:pt x="2555" y="832"/>
                    </a:moveTo>
                    <a:cubicBezTo>
                      <a:pt x="2565" y="822"/>
                      <a:pt x="2540" y="818"/>
                      <a:pt x="2540" y="818"/>
                    </a:cubicBezTo>
                    <a:cubicBezTo>
                      <a:pt x="2540" y="818"/>
                      <a:pt x="2540" y="847"/>
                      <a:pt x="2555" y="832"/>
                    </a:cubicBezTo>
                    <a:close/>
                    <a:moveTo>
                      <a:pt x="2800" y="969"/>
                    </a:moveTo>
                    <a:cubicBezTo>
                      <a:pt x="2777" y="971"/>
                      <a:pt x="2777" y="971"/>
                      <a:pt x="2777" y="971"/>
                    </a:cubicBezTo>
                    <a:cubicBezTo>
                      <a:pt x="2801" y="987"/>
                      <a:pt x="2801" y="987"/>
                      <a:pt x="2801" y="987"/>
                    </a:cubicBezTo>
                    <a:cubicBezTo>
                      <a:pt x="2820" y="978"/>
                      <a:pt x="2800" y="969"/>
                      <a:pt x="2800" y="969"/>
                    </a:cubicBezTo>
                    <a:close/>
                    <a:moveTo>
                      <a:pt x="2779" y="582"/>
                    </a:moveTo>
                    <a:cubicBezTo>
                      <a:pt x="2752" y="576"/>
                      <a:pt x="2779" y="594"/>
                      <a:pt x="2779" y="594"/>
                    </a:cubicBezTo>
                    <a:cubicBezTo>
                      <a:pt x="2795" y="592"/>
                      <a:pt x="2807" y="588"/>
                      <a:pt x="2779" y="582"/>
                    </a:cubicBezTo>
                    <a:close/>
                    <a:moveTo>
                      <a:pt x="2779" y="626"/>
                    </a:moveTo>
                    <a:cubicBezTo>
                      <a:pt x="2821" y="624"/>
                      <a:pt x="2821" y="624"/>
                      <a:pt x="2821" y="624"/>
                    </a:cubicBezTo>
                    <a:cubicBezTo>
                      <a:pt x="2821" y="613"/>
                      <a:pt x="2821" y="613"/>
                      <a:pt x="2821" y="613"/>
                    </a:cubicBezTo>
                    <a:cubicBezTo>
                      <a:pt x="2791" y="615"/>
                      <a:pt x="2791" y="615"/>
                      <a:pt x="2791" y="615"/>
                    </a:cubicBezTo>
                    <a:lnTo>
                      <a:pt x="2779" y="626"/>
                    </a:lnTo>
                    <a:close/>
                    <a:moveTo>
                      <a:pt x="3715" y="26"/>
                    </a:moveTo>
                    <a:cubicBezTo>
                      <a:pt x="3713" y="23"/>
                      <a:pt x="3658" y="28"/>
                      <a:pt x="3658" y="28"/>
                    </a:cubicBezTo>
                    <a:cubicBezTo>
                      <a:pt x="3660" y="18"/>
                      <a:pt x="3660" y="18"/>
                      <a:pt x="3660" y="18"/>
                    </a:cubicBezTo>
                    <a:cubicBezTo>
                      <a:pt x="3660" y="18"/>
                      <a:pt x="3625" y="10"/>
                      <a:pt x="3612" y="10"/>
                    </a:cubicBezTo>
                    <a:cubicBezTo>
                      <a:pt x="3599" y="10"/>
                      <a:pt x="3527" y="25"/>
                      <a:pt x="3527" y="25"/>
                    </a:cubicBezTo>
                    <a:cubicBezTo>
                      <a:pt x="3560" y="10"/>
                      <a:pt x="3560" y="10"/>
                      <a:pt x="3560" y="10"/>
                    </a:cubicBezTo>
                    <a:cubicBezTo>
                      <a:pt x="3515" y="12"/>
                      <a:pt x="3515" y="12"/>
                      <a:pt x="3515" y="12"/>
                    </a:cubicBezTo>
                    <a:cubicBezTo>
                      <a:pt x="3515" y="12"/>
                      <a:pt x="3479" y="0"/>
                      <a:pt x="3469" y="2"/>
                    </a:cubicBezTo>
                    <a:cubicBezTo>
                      <a:pt x="3458" y="4"/>
                      <a:pt x="3453" y="15"/>
                      <a:pt x="3453" y="15"/>
                    </a:cubicBezTo>
                    <a:cubicBezTo>
                      <a:pt x="3453" y="15"/>
                      <a:pt x="3427" y="3"/>
                      <a:pt x="3418" y="3"/>
                    </a:cubicBezTo>
                    <a:cubicBezTo>
                      <a:pt x="3409" y="3"/>
                      <a:pt x="3389" y="18"/>
                      <a:pt x="3389" y="18"/>
                    </a:cubicBezTo>
                    <a:cubicBezTo>
                      <a:pt x="3363" y="10"/>
                      <a:pt x="3363" y="10"/>
                      <a:pt x="3363" y="10"/>
                    </a:cubicBezTo>
                    <a:cubicBezTo>
                      <a:pt x="3290" y="7"/>
                      <a:pt x="3290" y="7"/>
                      <a:pt x="3290" y="7"/>
                    </a:cubicBezTo>
                    <a:cubicBezTo>
                      <a:pt x="3308" y="25"/>
                      <a:pt x="3308" y="25"/>
                      <a:pt x="3308" y="25"/>
                    </a:cubicBezTo>
                    <a:cubicBezTo>
                      <a:pt x="3266" y="11"/>
                      <a:pt x="3266" y="11"/>
                      <a:pt x="3266" y="11"/>
                    </a:cubicBezTo>
                    <a:cubicBezTo>
                      <a:pt x="3225" y="18"/>
                      <a:pt x="3225" y="18"/>
                      <a:pt x="3225" y="18"/>
                    </a:cubicBezTo>
                    <a:cubicBezTo>
                      <a:pt x="3225" y="18"/>
                      <a:pt x="3195" y="12"/>
                      <a:pt x="3179" y="12"/>
                    </a:cubicBezTo>
                    <a:cubicBezTo>
                      <a:pt x="3163" y="12"/>
                      <a:pt x="3114" y="24"/>
                      <a:pt x="3114" y="24"/>
                    </a:cubicBezTo>
                    <a:cubicBezTo>
                      <a:pt x="3172" y="42"/>
                      <a:pt x="3172" y="42"/>
                      <a:pt x="3172" y="42"/>
                    </a:cubicBezTo>
                    <a:cubicBezTo>
                      <a:pt x="3114" y="34"/>
                      <a:pt x="3114" y="34"/>
                      <a:pt x="3114" y="34"/>
                    </a:cubicBezTo>
                    <a:cubicBezTo>
                      <a:pt x="3114" y="34"/>
                      <a:pt x="3059" y="23"/>
                      <a:pt x="3034" y="25"/>
                    </a:cubicBezTo>
                    <a:cubicBezTo>
                      <a:pt x="3010" y="28"/>
                      <a:pt x="3018" y="42"/>
                      <a:pt x="3018" y="42"/>
                    </a:cubicBezTo>
                    <a:cubicBezTo>
                      <a:pt x="3018" y="42"/>
                      <a:pt x="2956" y="36"/>
                      <a:pt x="2943" y="36"/>
                    </a:cubicBezTo>
                    <a:cubicBezTo>
                      <a:pt x="2930" y="36"/>
                      <a:pt x="2830" y="46"/>
                      <a:pt x="2826" y="48"/>
                    </a:cubicBezTo>
                    <a:cubicBezTo>
                      <a:pt x="2823" y="50"/>
                      <a:pt x="2849" y="56"/>
                      <a:pt x="2849" y="56"/>
                    </a:cubicBezTo>
                    <a:cubicBezTo>
                      <a:pt x="2905" y="59"/>
                      <a:pt x="2905" y="59"/>
                      <a:pt x="2905" y="59"/>
                    </a:cubicBezTo>
                    <a:cubicBezTo>
                      <a:pt x="2850" y="67"/>
                      <a:pt x="2850" y="67"/>
                      <a:pt x="2850" y="67"/>
                    </a:cubicBezTo>
                    <a:cubicBezTo>
                      <a:pt x="2850" y="67"/>
                      <a:pt x="2870" y="76"/>
                      <a:pt x="2884" y="76"/>
                    </a:cubicBezTo>
                    <a:cubicBezTo>
                      <a:pt x="2898" y="76"/>
                      <a:pt x="2935" y="70"/>
                      <a:pt x="2935" y="70"/>
                    </a:cubicBezTo>
                    <a:cubicBezTo>
                      <a:pt x="2935" y="70"/>
                      <a:pt x="2960" y="62"/>
                      <a:pt x="2978" y="62"/>
                    </a:cubicBezTo>
                    <a:cubicBezTo>
                      <a:pt x="2997" y="62"/>
                      <a:pt x="3040" y="71"/>
                      <a:pt x="3040" y="71"/>
                    </a:cubicBezTo>
                    <a:cubicBezTo>
                      <a:pt x="3040" y="71"/>
                      <a:pt x="2989" y="72"/>
                      <a:pt x="2977" y="73"/>
                    </a:cubicBezTo>
                    <a:cubicBezTo>
                      <a:pt x="2965" y="74"/>
                      <a:pt x="2930" y="87"/>
                      <a:pt x="2930" y="87"/>
                    </a:cubicBezTo>
                    <a:cubicBezTo>
                      <a:pt x="2930" y="87"/>
                      <a:pt x="2958" y="87"/>
                      <a:pt x="2979" y="89"/>
                    </a:cubicBezTo>
                    <a:cubicBezTo>
                      <a:pt x="3001" y="91"/>
                      <a:pt x="3006" y="83"/>
                      <a:pt x="3006" y="83"/>
                    </a:cubicBezTo>
                    <a:cubicBezTo>
                      <a:pt x="3050" y="83"/>
                      <a:pt x="3050" y="83"/>
                      <a:pt x="3050" y="83"/>
                    </a:cubicBezTo>
                    <a:cubicBezTo>
                      <a:pt x="3050" y="83"/>
                      <a:pt x="3064" y="84"/>
                      <a:pt x="3081" y="84"/>
                    </a:cubicBezTo>
                    <a:cubicBezTo>
                      <a:pt x="3098" y="84"/>
                      <a:pt x="3138" y="73"/>
                      <a:pt x="3142" y="70"/>
                    </a:cubicBezTo>
                    <a:cubicBezTo>
                      <a:pt x="3147" y="66"/>
                      <a:pt x="3173" y="63"/>
                      <a:pt x="3186" y="59"/>
                    </a:cubicBezTo>
                    <a:cubicBezTo>
                      <a:pt x="3199" y="54"/>
                      <a:pt x="3220" y="59"/>
                      <a:pt x="3220" y="59"/>
                    </a:cubicBezTo>
                    <a:cubicBezTo>
                      <a:pt x="3162" y="76"/>
                      <a:pt x="3162" y="76"/>
                      <a:pt x="3162" y="76"/>
                    </a:cubicBezTo>
                    <a:cubicBezTo>
                      <a:pt x="3185" y="77"/>
                      <a:pt x="3185" y="77"/>
                      <a:pt x="3185" y="77"/>
                    </a:cubicBezTo>
                    <a:cubicBezTo>
                      <a:pt x="3153" y="87"/>
                      <a:pt x="3153" y="87"/>
                      <a:pt x="3153" y="87"/>
                    </a:cubicBezTo>
                    <a:cubicBezTo>
                      <a:pt x="3153" y="87"/>
                      <a:pt x="3040" y="92"/>
                      <a:pt x="3027" y="92"/>
                    </a:cubicBezTo>
                    <a:cubicBezTo>
                      <a:pt x="3014" y="92"/>
                      <a:pt x="3014" y="104"/>
                      <a:pt x="3014" y="104"/>
                    </a:cubicBezTo>
                    <a:cubicBezTo>
                      <a:pt x="3065" y="119"/>
                      <a:pt x="3065" y="119"/>
                      <a:pt x="3065" y="119"/>
                    </a:cubicBezTo>
                    <a:cubicBezTo>
                      <a:pt x="3065" y="119"/>
                      <a:pt x="3045" y="125"/>
                      <a:pt x="3033" y="125"/>
                    </a:cubicBezTo>
                    <a:cubicBezTo>
                      <a:pt x="3022" y="125"/>
                      <a:pt x="2974" y="99"/>
                      <a:pt x="2974" y="99"/>
                    </a:cubicBezTo>
                    <a:cubicBezTo>
                      <a:pt x="2974" y="99"/>
                      <a:pt x="2925" y="100"/>
                      <a:pt x="2912" y="100"/>
                    </a:cubicBezTo>
                    <a:cubicBezTo>
                      <a:pt x="2899" y="100"/>
                      <a:pt x="2891" y="115"/>
                      <a:pt x="2891" y="115"/>
                    </a:cubicBezTo>
                    <a:cubicBezTo>
                      <a:pt x="2912" y="126"/>
                      <a:pt x="2912" y="126"/>
                      <a:pt x="2912" y="126"/>
                    </a:cubicBezTo>
                    <a:cubicBezTo>
                      <a:pt x="2912" y="126"/>
                      <a:pt x="2923" y="142"/>
                      <a:pt x="2940" y="145"/>
                    </a:cubicBezTo>
                    <a:cubicBezTo>
                      <a:pt x="2956" y="148"/>
                      <a:pt x="2989" y="144"/>
                      <a:pt x="2989" y="144"/>
                    </a:cubicBezTo>
                    <a:cubicBezTo>
                      <a:pt x="2989" y="144"/>
                      <a:pt x="2981" y="153"/>
                      <a:pt x="2964" y="155"/>
                    </a:cubicBezTo>
                    <a:cubicBezTo>
                      <a:pt x="2948" y="157"/>
                      <a:pt x="2917" y="151"/>
                      <a:pt x="2909" y="149"/>
                    </a:cubicBezTo>
                    <a:cubicBezTo>
                      <a:pt x="2902" y="147"/>
                      <a:pt x="2846" y="157"/>
                      <a:pt x="2828" y="157"/>
                    </a:cubicBezTo>
                    <a:cubicBezTo>
                      <a:pt x="2809" y="157"/>
                      <a:pt x="2774" y="182"/>
                      <a:pt x="2774" y="182"/>
                    </a:cubicBezTo>
                    <a:cubicBezTo>
                      <a:pt x="2823" y="174"/>
                      <a:pt x="2823" y="174"/>
                      <a:pt x="2823" y="174"/>
                    </a:cubicBezTo>
                    <a:cubicBezTo>
                      <a:pt x="2821" y="186"/>
                      <a:pt x="2821" y="186"/>
                      <a:pt x="2821" y="186"/>
                    </a:cubicBezTo>
                    <a:cubicBezTo>
                      <a:pt x="2863" y="174"/>
                      <a:pt x="2863" y="174"/>
                      <a:pt x="2863" y="174"/>
                    </a:cubicBezTo>
                    <a:cubicBezTo>
                      <a:pt x="2816" y="192"/>
                      <a:pt x="2816" y="192"/>
                      <a:pt x="2816" y="192"/>
                    </a:cubicBezTo>
                    <a:cubicBezTo>
                      <a:pt x="2816" y="192"/>
                      <a:pt x="2824" y="203"/>
                      <a:pt x="2840" y="203"/>
                    </a:cubicBezTo>
                    <a:cubicBezTo>
                      <a:pt x="2857" y="203"/>
                      <a:pt x="2902" y="186"/>
                      <a:pt x="2902" y="186"/>
                    </a:cubicBezTo>
                    <a:cubicBezTo>
                      <a:pt x="2834" y="212"/>
                      <a:pt x="2834" y="212"/>
                      <a:pt x="2834" y="212"/>
                    </a:cubicBezTo>
                    <a:cubicBezTo>
                      <a:pt x="2789" y="209"/>
                      <a:pt x="2789" y="209"/>
                      <a:pt x="2789" y="209"/>
                    </a:cubicBezTo>
                    <a:cubicBezTo>
                      <a:pt x="2780" y="192"/>
                      <a:pt x="2780" y="192"/>
                      <a:pt x="2780" y="192"/>
                    </a:cubicBezTo>
                    <a:cubicBezTo>
                      <a:pt x="2780" y="192"/>
                      <a:pt x="2747" y="189"/>
                      <a:pt x="2737" y="191"/>
                    </a:cubicBezTo>
                    <a:cubicBezTo>
                      <a:pt x="2727" y="193"/>
                      <a:pt x="2741" y="218"/>
                      <a:pt x="2741" y="218"/>
                    </a:cubicBezTo>
                    <a:cubicBezTo>
                      <a:pt x="2741" y="218"/>
                      <a:pt x="2697" y="222"/>
                      <a:pt x="2691" y="222"/>
                    </a:cubicBezTo>
                    <a:cubicBezTo>
                      <a:pt x="2684" y="222"/>
                      <a:pt x="2654" y="237"/>
                      <a:pt x="2634" y="239"/>
                    </a:cubicBezTo>
                    <a:cubicBezTo>
                      <a:pt x="2622" y="240"/>
                      <a:pt x="2613" y="241"/>
                      <a:pt x="2610" y="241"/>
                    </a:cubicBezTo>
                    <a:cubicBezTo>
                      <a:pt x="2607" y="241"/>
                      <a:pt x="2626" y="247"/>
                      <a:pt x="2641" y="247"/>
                    </a:cubicBezTo>
                    <a:cubicBezTo>
                      <a:pt x="2656" y="247"/>
                      <a:pt x="2663" y="240"/>
                      <a:pt x="2663" y="240"/>
                    </a:cubicBezTo>
                    <a:cubicBezTo>
                      <a:pt x="2655" y="252"/>
                      <a:pt x="2655" y="252"/>
                      <a:pt x="2655" y="252"/>
                    </a:cubicBezTo>
                    <a:cubicBezTo>
                      <a:pt x="2680" y="247"/>
                      <a:pt x="2680" y="247"/>
                      <a:pt x="2680" y="247"/>
                    </a:cubicBezTo>
                    <a:cubicBezTo>
                      <a:pt x="2695" y="240"/>
                      <a:pt x="2695" y="240"/>
                      <a:pt x="2695" y="240"/>
                    </a:cubicBezTo>
                    <a:cubicBezTo>
                      <a:pt x="2695" y="248"/>
                      <a:pt x="2695" y="248"/>
                      <a:pt x="2695" y="248"/>
                    </a:cubicBezTo>
                    <a:cubicBezTo>
                      <a:pt x="2712" y="246"/>
                      <a:pt x="2712" y="246"/>
                      <a:pt x="2712" y="246"/>
                    </a:cubicBezTo>
                    <a:cubicBezTo>
                      <a:pt x="2728" y="244"/>
                      <a:pt x="2728" y="244"/>
                      <a:pt x="2728" y="244"/>
                    </a:cubicBezTo>
                    <a:cubicBezTo>
                      <a:pt x="2728" y="244"/>
                      <a:pt x="2729" y="253"/>
                      <a:pt x="2740" y="254"/>
                    </a:cubicBezTo>
                    <a:cubicBezTo>
                      <a:pt x="2751" y="255"/>
                      <a:pt x="2773" y="241"/>
                      <a:pt x="2773" y="241"/>
                    </a:cubicBezTo>
                    <a:cubicBezTo>
                      <a:pt x="2778" y="250"/>
                      <a:pt x="2778" y="250"/>
                      <a:pt x="2778" y="250"/>
                    </a:cubicBezTo>
                    <a:cubicBezTo>
                      <a:pt x="2796" y="240"/>
                      <a:pt x="2796" y="240"/>
                      <a:pt x="2796" y="240"/>
                    </a:cubicBezTo>
                    <a:cubicBezTo>
                      <a:pt x="2796" y="240"/>
                      <a:pt x="2802" y="248"/>
                      <a:pt x="2810" y="251"/>
                    </a:cubicBezTo>
                    <a:cubicBezTo>
                      <a:pt x="2819" y="253"/>
                      <a:pt x="2828" y="242"/>
                      <a:pt x="2828" y="242"/>
                    </a:cubicBezTo>
                    <a:cubicBezTo>
                      <a:pt x="2828" y="242"/>
                      <a:pt x="2837" y="250"/>
                      <a:pt x="2850" y="250"/>
                    </a:cubicBezTo>
                    <a:cubicBezTo>
                      <a:pt x="2863" y="250"/>
                      <a:pt x="2853" y="238"/>
                      <a:pt x="2853" y="238"/>
                    </a:cubicBezTo>
                    <a:cubicBezTo>
                      <a:pt x="2891" y="252"/>
                      <a:pt x="2891" y="252"/>
                      <a:pt x="2891" y="252"/>
                    </a:cubicBezTo>
                    <a:cubicBezTo>
                      <a:pt x="2891" y="252"/>
                      <a:pt x="2898" y="261"/>
                      <a:pt x="2902" y="261"/>
                    </a:cubicBezTo>
                    <a:cubicBezTo>
                      <a:pt x="2906" y="261"/>
                      <a:pt x="2964" y="248"/>
                      <a:pt x="2975" y="248"/>
                    </a:cubicBezTo>
                    <a:cubicBezTo>
                      <a:pt x="2986" y="248"/>
                      <a:pt x="3011" y="238"/>
                      <a:pt x="3015" y="231"/>
                    </a:cubicBezTo>
                    <a:cubicBezTo>
                      <a:pt x="3019" y="225"/>
                      <a:pt x="2973" y="230"/>
                      <a:pt x="2973" y="230"/>
                    </a:cubicBezTo>
                    <a:cubicBezTo>
                      <a:pt x="2973" y="230"/>
                      <a:pt x="2982" y="223"/>
                      <a:pt x="2975" y="220"/>
                    </a:cubicBezTo>
                    <a:cubicBezTo>
                      <a:pt x="2969" y="218"/>
                      <a:pt x="2943" y="220"/>
                      <a:pt x="2943" y="220"/>
                    </a:cubicBezTo>
                    <a:cubicBezTo>
                      <a:pt x="2905" y="214"/>
                      <a:pt x="2905" y="214"/>
                      <a:pt x="2905" y="214"/>
                    </a:cubicBezTo>
                    <a:cubicBezTo>
                      <a:pt x="2917" y="201"/>
                      <a:pt x="2917" y="201"/>
                      <a:pt x="2917" y="201"/>
                    </a:cubicBezTo>
                    <a:cubicBezTo>
                      <a:pt x="2959" y="215"/>
                      <a:pt x="2959" y="215"/>
                      <a:pt x="2959" y="215"/>
                    </a:cubicBezTo>
                    <a:cubicBezTo>
                      <a:pt x="2959" y="215"/>
                      <a:pt x="3014" y="212"/>
                      <a:pt x="3034" y="211"/>
                    </a:cubicBezTo>
                    <a:cubicBezTo>
                      <a:pt x="3055" y="210"/>
                      <a:pt x="3050" y="192"/>
                      <a:pt x="3050" y="192"/>
                    </a:cubicBezTo>
                    <a:cubicBezTo>
                      <a:pt x="3050" y="192"/>
                      <a:pt x="3075" y="187"/>
                      <a:pt x="3094" y="187"/>
                    </a:cubicBezTo>
                    <a:cubicBezTo>
                      <a:pt x="3112" y="187"/>
                      <a:pt x="3150" y="178"/>
                      <a:pt x="3150" y="178"/>
                    </a:cubicBezTo>
                    <a:cubicBezTo>
                      <a:pt x="3132" y="167"/>
                      <a:pt x="3132" y="167"/>
                      <a:pt x="3132" y="167"/>
                    </a:cubicBezTo>
                    <a:cubicBezTo>
                      <a:pt x="3132" y="167"/>
                      <a:pt x="3155" y="167"/>
                      <a:pt x="3180" y="161"/>
                    </a:cubicBezTo>
                    <a:cubicBezTo>
                      <a:pt x="3205" y="156"/>
                      <a:pt x="3147" y="146"/>
                      <a:pt x="3147" y="146"/>
                    </a:cubicBezTo>
                    <a:cubicBezTo>
                      <a:pt x="3147" y="146"/>
                      <a:pt x="3115" y="147"/>
                      <a:pt x="3104" y="143"/>
                    </a:cubicBezTo>
                    <a:cubicBezTo>
                      <a:pt x="3094" y="139"/>
                      <a:pt x="3152" y="125"/>
                      <a:pt x="3155" y="126"/>
                    </a:cubicBezTo>
                    <a:cubicBezTo>
                      <a:pt x="3158" y="127"/>
                      <a:pt x="3200" y="131"/>
                      <a:pt x="3200" y="131"/>
                    </a:cubicBezTo>
                    <a:cubicBezTo>
                      <a:pt x="3200" y="131"/>
                      <a:pt x="3248" y="129"/>
                      <a:pt x="3263" y="126"/>
                    </a:cubicBezTo>
                    <a:cubicBezTo>
                      <a:pt x="3278" y="122"/>
                      <a:pt x="3229" y="120"/>
                      <a:pt x="3247" y="113"/>
                    </a:cubicBezTo>
                    <a:cubicBezTo>
                      <a:pt x="3264" y="105"/>
                      <a:pt x="3296" y="119"/>
                      <a:pt x="3316" y="119"/>
                    </a:cubicBezTo>
                    <a:cubicBezTo>
                      <a:pt x="3335" y="119"/>
                      <a:pt x="3328" y="102"/>
                      <a:pt x="3328" y="102"/>
                    </a:cubicBezTo>
                    <a:cubicBezTo>
                      <a:pt x="3376" y="105"/>
                      <a:pt x="3376" y="105"/>
                      <a:pt x="3376" y="105"/>
                    </a:cubicBezTo>
                    <a:cubicBezTo>
                      <a:pt x="3379" y="91"/>
                      <a:pt x="3379" y="91"/>
                      <a:pt x="3379" y="91"/>
                    </a:cubicBezTo>
                    <a:cubicBezTo>
                      <a:pt x="3379" y="91"/>
                      <a:pt x="3392" y="95"/>
                      <a:pt x="3401" y="95"/>
                    </a:cubicBezTo>
                    <a:cubicBezTo>
                      <a:pt x="3409" y="95"/>
                      <a:pt x="3440" y="83"/>
                      <a:pt x="3440" y="83"/>
                    </a:cubicBezTo>
                    <a:cubicBezTo>
                      <a:pt x="3440" y="83"/>
                      <a:pt x="3499" y="73"/>
                      <a:pt x="3531" y="67"/>
                    </a:cubicBezTo>
                    <a:cubicBezTo>
                      <a:pt x="3564" y="62"/>
                      <a:pt x="3567" y="57"/>
                      <a:pt x="3562" y="57"/>
                    </a:cubicBezTo>
                    <a:cubicBezTo>
                      <a:pt x="3558" y="57"/>
                      <a:pt x="3491" y="60"/>
                      <a:pt x="3491" y="60"/>
                    </a:cubicBezTo>
                    <a:cubicBezTo>
                      <a:pt x="3474" y="67"/>
                      <a:pt x="3474" y="67"/>
                      <a:pt x="3474" y="67"/>
                    </a:cubicBezTo>
                    <a:cubicBezTo>
                      <a:pt x="3428" y="64"/>
                      <a:pt x="3428" y="64"/>
                      <a:pt x="3428" y="64"/>
                    </a:cubicBezTo>
                    <a:cubicBezTo>
                      <a:pt x="3481" y="61"/>
                      <a:pt x="3481" y="61"/>
                      <a:pt x="3481" y="61"/>
                    </a:cubicBezTo>
                    <a:cubicBezTo>
                      <a:pt x="3479" y="52"/>
                      <a:pt x="3479" y="52"/>
                      <a:pt x="3479" y="52"/>
                    </a:cubicBezTo>
                    <a:cubicBezTo>
                      <a:pt x="3512" y="57"/>
                      <a:pt x="3512" y="57"/>
                      <a:pt x="3512" y="57"/>
                    </a:cubicBezTo>
                    <a:cubicBezTo>
                      <a:pt x="3512" y="57"/>
                      <a:pt x="3517" y="49"/>
                      <a:pt x="3526" y="49"/>
                    </a:cubicBezTo>
                    <a:cubicBezTo>
                      <a:pt x="3534" y="49"/>
                      <a:pt x="3635" y="45"/>
                      <a:pt x="3653" y="44"/>
                    </a:cubicBezTo>
                    <a:cubicBezTo>
                      <a:pt x="3671" y="43"/>
                      <a:pt x="3718" y="30"/>
                      <a:pt x="3715" y="26"/>
                    </a:cubicBezTo>
                    <a:close/>
                    <a:moveTo>
                      <a:pt x="2687" y="644"/>
                    </a:moveTo>
                    <a:cubicBezTo>
                      <a:pt x="2722" y="650"/>
                      <a:pt x="2732" y="643"/>
                      <a:pt x="2747" y="633"/>
                    </a:cubicBezTo>
                    <a:cubicBezTo>
                      <a:pt x="2763" y="624"/>
                      <a:pt x="2759" y="608"/>
                      <a:pt x="2745" y="604"/>
                    </a:cubicBezTo>
                    <a:cubicBezTo>
                      <a:pt x="2731" y="601"/>
                      <a:pt x="2698" y="610"/>
                      <a:pt x="2698" y="610"/>
                    </a:cubicBezTo>
                    <a:cubicBezTo>
                      <a:pt x="2660" y="634"/>
                      <a:pt x="2652" y="639"/>
                      <a:pt x="2687" y="644"/>
                    </a:cubicBezTo>
                    <a:close/>
                    <a:moveTo>
                      <a:pt x="2674" y="560"/>
                    </a:moveTo>
                    <a:cubicBezTo>
                      <a:pt x="2658" y="565"/>
                      <a:pt x="2633" y="576"/>
                      <a:pt x="2657" y="571"/>
                    </a:cubicBezTo>
                    <a:cubicBezTo>
                      <a:pt x="2680" y="566"/>
                      <a:pt x="2700" y="558"/>
                      <a:pt x="2700" y="558"/>
                    </a:cubicBezTo>
                    <a:cubicBezTo>
                      <a:pt x="2724" y="540"/>
                      <a:pt x="2690" y="555"/>
                      <a:pt x="2674" y="560"/>
                    </a:cubicBezTo>
                    <a:close/>
                    <a:moveTo>
                      <a:pt x="2747" y="549"/>
                    </a:moveTo>
                    <a:cubicBezTo>
                      <a:pt x="2733" y="543"/>
                      <a:pt x="2722" y="562"/>
                      <a:pt x="2735" y="566"/>
                    </a:cubicBezTo>
                    <a:cubicBezTo>
                      <a:pt x="2735" y="566"/>
                      <a:pt x="2761" y="555"/>
                      <a:pt x="2747" y="549"/>
                    </a:cubicBezTo>
                    <a:close/>
                    <a:moveTo>
                      <a:pt x="2349" y="710"/>
                    </a:moveTo>
                    <a:cubicBezTo>
                      <a:pt x="2337" y="712"/>
                      <a:pt x="2327" y="729"/>
                      <a:pt x="2346" y="729"/>
                    </a:cubicBezTo>
                    <a:cubicBezTo>
                      <a:pt x="2357" y="729"/>
                      <a:pt x="2362" y="708"/>
                      <a:pt x="2349" y="710"/>
                    </a:cubicBezTo>
                    <a:close/>
                    <a:moveTo>
                      <a:pt x="2390" y="712"/>
                    </a:moveTo>
                    <a:cubicBezTo>
                      <a:pt x="2374" y="710"/>
                      <a:pt x="2385" y="727"/>
                      <a:pt x="2385" y="727"/>
                    </a:cubicBezTo>
                    <a:cubicBezTo>
                      <a:pt x="2396" y="726"/>
                      <a:pt x="2405" y="713"/>
                      <a:pt x="2390" y="712"/>
                    </a:cubicBezTo>
                    <a:close/>
                    <a:moveTo>
                      <a:pt x="2500" y="829"/>
                    </a:moveTo>
                    <a:cubicBezTo>
                      <a:pt x="2477" y="841"/>
                      <a:pt x="2509" y="849"/>
                      <a:pt x="2509" y="849"/>
                    </a:cubicBezTo>
                    <a:cubicBezTo>
                      <a:pt x="2532" y="836"/>
                      <a:pt x="2524" y="816"/>
                      <a:pt x="2500" y="829"/>
                    </a:cubicBezTo>
                    <a:close/>
                    <a:moveTo>
                      <a:pt x="2653" y="1691"/>
                    </a:moveTo>
                    <a:cubicBezTo>
                      <a:pt x="2633" y="1687"/>
                      <a:pt x="2622" y="1678"/>
                      <a:pt x="2622" y="1678"/>
                    </a:cubicBezTo>
                    <a:cubicBezTo>
                      <a:pt x="2612" y="1687"/>
                      <a:pt x="2612" y="1687"/>
                      <a:pt x="2612" y="1687"/>
                    </a:cubicBezTo>
                    <a:cubicBezTo>
                      <a:pt x="2612" y="1687"/>
                      <a:pt x="2629" y="1696"/>
                      <a:pt x="2633" y="1699"/>
                    </a:cubicBezTo>
                    <a:cubicBezTo>
                      <a:pt x="2637" y="1702"/>
                      <a:pt x="2656" y="1701"/>
                      <a:pt x="2656" y="1701"/>
                    </a:cubicBezTo>
                    <a:cubicBezTo>
                      <a:pt x="2656" y="1701"/>
                      <a:pt x="2666" y="1706"/>
                      <a:pt x="2676" y="1705"/>
                    </a:cubicBezTo>
                    <a:cubicBezTo>
                      <a:pt x="2687" y="1704"/>
                      <a:pt x="2691" y="1693"/>
                      <a:pt x="2691" y="1693"/>
                    </a:cubicBezTo>
                    <a:cubicBezTo>
                      <a:pt x="2691" y="1693"/>
                      <a:pt x="2674" y="1695"/>
                      <a:pt x="2653" y="1691"/>
                    </a:cubicBezTo>
                    <a:close/>
                    <a:moveTo>
                      <a:pt x="2731" y="1524"/>
                    </a:moveTo>
                    <a:cubicBezTo>
                      <a:pt x="2731" y="1524"/>
                      <a:pt x="2698" y="1516"/>
                      <a:pt x="2671" y="1515"/>
                    </a:cubicBezTo>
                    <a:cubicBezTo>
                      <a:pt x="2644" y="1514"/>
                      <a:pt x="2686" y="1526"/>
                      <a:pt x="2686" y="1526"/>
                    </a:cubicBezTo>
                    <a:cubicBezTo>
                      <a:pt x="2686" y="1536"/>
                      <a:pt x="2686" y="1536"/>
                      <a:pt x="2686" y="1536"/>
                    </a:cubicBezTo>
                    <a:cubicBezTo>
                      <a:pt x="2686" y="1536"/>
                      <a:pt x="2719" y="1541"/>
                      <a:pt x="2748" y="1546"/>
                    </a:cubicBezTo>
                    <a:cubicBezTo>
                      <a:pt x="2777" y="1551"/>
                      <a:pt x="2804" y="1540"/>
                      <a:pt x="2731" y="1524"/>
                    </a:cubicBezTo>
                    <a:close/>
                    <a:moveTo>
                      <a:pt x="2793" y="1702"/>
                    </a:moveTo>
                    <a:cubicBezTo>
                      <a:pt x="2780" y="1699"/>
                      <a:pt x="2766" y="1706"/>
                      <a:pt x="2761" y="1709"/>
                    </a:cubicBezTo>
                    <a:cubicBezTo>
                      <a:pt x="2765" y="1706"/>
                      <a:pt x="2774" y="1700"/>
                      <a:pt x="2783" y="1690"/>
                    </a:cubicBezTo>
                    <a:cubicBezTo>
                      <a:pt x="2795" y="1677"/>
                      <a:pt x="2764" y="1676"/>
                      <a:pt x="2750" y="1692"/>
                    </a:cubicBezTo>
                    <a:cubicBezTo>
                      <a:pt x="2744" y="1706"/>
                      <a:pt x="2744" y="1706"/>
                      <a:pt x="2744" y="1706"/>
                    </a:cubicBezTo>
                    <a:cubicBezTo>
                      <a:pt x="2736" y="1720"/>
                      <a:pt x="2736" y="1720"/>
                      <a:pt x="2736" y="1720"/>
                    </a:cubicBezTo>
                    <a:cubicBezTo>
                      <a:pt x="2773" y="1715"/>
                      <a:pt x="2773" y="1715"/>
                      <a:pt x="2773" y="1715"/>
                    </a:cubicBezTo>
                    <a:cubicBezTo>
                      <a:pt x="2773" y="1715"/>
                      <a:pt x="2810" y="1706"/>
                      <a:pt x="2793" y="1702"/>
                    </a:cubicBezTo>
                    <a:close/>
                    <a:moveTo>
                      <a:pt x="3058" y="1312"/>
                    </a:moveTo>
                    <a:cubicBezTo>
                      <a:pt x="3051" y="1320"/>
                      <a:pt x="3052" y="1335"/>
                      <a:pt x="3037" y="1324"/>
                    </a:cubicBezTo>
                    <a:cubicBezTo>
                      <a:pt x="3022" y="1313"/>
                      <a:pt x="3046" y="1306"/>
                      <a:pt x="3046" y="1306"/>
                    </a:cubicBezTo>
                    <a:cubicBezTo>
                      <a:pt x="3043" y="1289"/>
                      <a:pt x="3043" y="1289"/>
                      <a:pt x="3043" y="1289"/>
                    </a:cubicBezTo>
                    <a:cubicBezTo>
                      <a:pt x="3023" y="1288"/>
                      <a:pt x="3023" y="1288"/>
                      <a:pt x="3023" y="1288"/>
                    </a:cubicBezTo>
                    <a:cubicBezTo>
                      <a:pt x="3023" y="1288"/>
                      <a:pt x="2977" y="1308"/>
                      <a:pt x="2974" y="1312"/>
                    </a:cubicBezTo>
                    <a:cubicBezTo>
                      <a:pt x="2971" y="1316"/>
                      <a:pt x="2935" y="1320"/>
                      <a:pt x="2935" y="1320"/>
                    </a:cubicBezTo>
                    <a:cubicBezTo>
                      <a:pt x="2914" y="1334"/>
                      <a:pt x="2914" y="1334"/>
                      <a:pt x="2914" y="1334"/>
                    </a:cubicBezTo>
                    <a:cubicBezTo>
                      <a:pt x="2922" y="1319"/>
                      <a:pt x="2922" y="1319"/>
                      <a:pt x="2922" y="1319"/>
                    </a:cubicBezTo>
                    <a:cubicBezTo>
                      <a:pt x="2907" y="1308"/>
                      <a:pt x="2907" y="1308"/>
                      <a:pt x="2907" y="1308"/>
                    </a:cubicBezTo>
                    <a:cubicBezTo>
                      <a:pt x="2930" y="1313"/>
                      <a:pt x="2930" y="1313"/>
                      <a:pt x="2930" y="1313"/>
                    </a:cubicBezTo>
                    <a:cubicBezTo>
                      <a:pt x="2940" y="1305"/>
                      <a:pt x="2940" y="1305"/>
                      <a:pt x="2940" y="1305"/>
                    </a:cubicBezTo>
                    <a:cubicBezTo>
                      <a:pt x="2958" y="1304"/>
                      <a:pt x="2958" y="1304"/>
                      <a:pt x="2958" y="1304"/>
                    </a:cubicBezTo>
                    <a:cubicBezTo>
                      <a:pt x="2960" y="1291"/>
                      <a:pt x="2960" y="1291"/>
                      <a:pt x="2960" y="1291"/>
                    </a:cubicBezTo>
                    <a:cubicBezTo>
                      <a:pt x="2960" y="1291"/>
                      <a:pt x="2981" y="1294"/>
                      <a:pt x="2993" y="1289"/>
                    </a:cubicBezTo>
                    <a:cubicBezTo>
                      <a:pt x="3005" y="1284"/>
                      <a:pt x="3022" y="1275"/>
                      <a:pt x="3022" y="1275"/>
                    </a:cubicBezTo>
                    <a:cubicBezTo>
                      <a:pt x="3022" y="1275"/>
                      <a:pt x="3070" y="1280"/>
                      <a:pt x="3069" y="1275"/>
                    </a:cubicBezTo>
                    <a:cubicBezTo>
                      <a:pt x="3068" y="1270"/>
                      <a:pt x="3050" y="1262"/>
                      <a:pt x="3050" y="1262"/>
                    </a:cubicBezTo>
                    <a:cubicBezTo>
                      <a:pt x="3049" y="1246"/>
                      <a:pt x="3049" y="1246"/>
                      <a:pt x="3049" y="1246"/>
                    </a:cubicBezTo>
                    <a:cubicBezTo>
                      <a:pt x="3049" y="1246"/>
                      <a:pt x="3021" y="1255"/>
                      <a:pt x="3015" y="1254"/>
                    </a:cubicBezTo>
                    <a:cubicBezTo>
                      <a:pt x="3009" y="1253"/>
                      <a:pt x="3007" y="1241"/>
                      <a:pt x="3007" y="1241"/>
                    </a:cubicBezTo>
                    <a:cubicBezTo>
                      <a:pt x="2967" y="1253"/>
                      <a:pt x="2967" y="1253"/>
                      <a:pt x="2967" y="1253"/>
                    </a:cubicBezTo>
                    <a:cubicBezTo>
                      <a:pt x="2969" y="1233"/>
                      <a:pt x="2969" y="1233"/>
                      <a:pt x="2969" y="1233"/>
                    </a:cubicBezTo>
                    <a:cubicBezTo>
                      <a:pt x="2940" y="1243"/>
                      <a:pt x="2940" y="1243"/>
                      <a:pt x="2940" y="1243"/>
                    </a:cubicBezTo>
                    <a:cubicBezTo>
                      <a:pt x="2940" y="1243"/>
                      <a:pt x="2971" y="1208"/>
                      <a:pt x="2963" y="1204"/>
                    </a:cubicBezTo>
                    <a:cubicBezTo>
                      <a:pt x="2955" y="1200"/>
                      <a:pt x="2930" y="1200"/>
                      <a:pt x="2930" y="1200"/>
                    </a:cubicBezTo>
                    <a:cubicBezTo>
                      <a:pt x="2933" y="1184"/>
                      <a:pt x="2933" y="1184"/>
                      <a:pt x="2933" y="1184"/>
                    </a:cubicBezTo>
                    <a:cubicBezTo>
                      <a:pt x="2911" y="1184"/>
                      <a:pt x="2911" y="1184"/>
                      <a:pt x="2911" y="1184"/>
                    </a:cubicBezTo>
                    <a:cubicBezTo>
                      <a:pt x="2920" y="1170"/>
                      <a:pt x="2920" y="1170"/>
                      <a:pt x="2920" y="1170"/>
                    </a:cubicBezTo>
                    <a:cubicBezTo>
                      <a:pt x="2902" y="1154"/>
                      <a:pt x="2902" y="1154"/>
                      <a:pt x="2902" y="1154"/>
                    </a:cubicBezTo>
                    <a:cubicBezTo>
                      <a:pt x="2902" y="1154"/>
                      <a:pt x="2932" y="1161"/>
                      <a:pt x="2940" y="1155"/>
                    </a:cubicBezTo>
                    <a:cubicBezTo>
                      <a:pt x="2948" y="1149"/>
                      <a:pt x="2959" y="1144"/>
                      <a:pt x="2959" y="1144"/>
                    </a:cubicBezTo>
                    <a:cubicBezTo>
                      <a:pt x="2929" y="1126"/>
                      <a:pt x="2929" y="1126"/>
                      <a:pt x="2929" y="1126"/>
                    </a:cubicBezTo>
                    <a:cubicBezTo>
                      <a:pt x="2962" y="1107"/>
                      <a:pt x="2962" y="1107"/>
                      <a:pt x="2962" y="1107"/>
                    </a:cubicBezTo>
                    <a:cubicBezTo>
                      <a:pt x="2929" y="1092"/>
                      <a:pt x="2929" y="1092"/>
                      <a:pt x="2929" y="1092"/>
                    </a:cubicBezTo>
                    <a:cubicBezTo>
                      <a:pt x="2899" y="1093"/>
                      <a:pt x="2899" y="1093"/>
                      <a:pt x="2899" y="1093"/>
                    </a:cubicBezTo>
                    <a:cubicBezTo>
                      <a:pt x="2935" y="1080"/>
                      <a:pt x="2935" y="1080"/>
                      <a:pt x="2935" y="1080"/>
                    </a:cubicBezTo>
                    <a:cubicBezTo>
                      <a:pt x="2910" y="1074"/>
                      <a:pt x="2910" y="1074"/>
                      <a:pt x="2910" y="1074"/>
                    </a:cubicBezTo>
                    <a:cubicBezTo>
                      <a:pt x="2940" y="1060"/>
                      <a:pt x="2940" y="1060"/>
                      <a:pt x="2940" y="1060"/>
                    </a:cubicBezTo>
                    <a:cubicBezTo>
                      <a:pt x="2935" y="1044"/>
                      <a:pt x="2935" y="1044"/>
                      <a:pt x="2935" y="1044"/>
                    </a:cubicBezTo>
                    <a:cubicBezTo>
                      <a:pt x="2913" y="1042"/>
                      <a:pt x="2913" y="1042"/>
                      <a:pt x="2913" y="1042"/>
                    </a:cubicBezTo>
                    <a:cubicBezTo>
                      <a:pt x="2913" y="1042"/>
                      <a:pt x="2931" y="1032"/>
                      <a:pt x="2923" y="1013"/>
                    </a:cubicBezTo>
                    <a:cubicBezTo>
                      <a:pt x="2915" y="994"/>
                      <a:pt x="2907" y="997"/>
                      <a:pt x="2907" y="997"/>
                    </a:cubicBezTo>
                    <a:cubicBezTo>
                      <a:pt x="2916" y="983"/>
                      <a:pt x="2916" y="983"/>
                      <a:pt x="2916" y="983"/>
                    </a:cubicBezTo>
                    <a:cubicBezTo>
                      <a:pt x="2916" y="983"/>
                      <a:pt x="2892" y="994"/>
                      <a:pt x="2887" y="1001"/>
                    </a:cubicBezTo>
                    <a:cubicBezTo>
                      <a:pt x="2882" y="1008"/>
                      <a:pt x="2886" y="1014"/>
                      <a:pt x="2886" y="1014"/>
                    </a:cubicBezTo>
                    <a:cubicBezTo>
                      <a:pt x="2867" y="1008"/>
                      <a:pt x="2867" y="1008"/>
                      <a:pt x="2867" y="1008"/>
                    </a:cubicBezTo>
                    <a:cubicBezTo>
                      <a:pt x="2871" y="1030"/>
                      <a:pt x="2871" y="1030"/>
                      <a:pt x="2871" y="1030"/>
                    </a:cubicBezTo>
                    <a:cubicBezTo>
                      <a:pt x="2853" y="1029"/>
                      <a:pt x="2853" y="1029"/>
                      <a:pt x="2853" y="1029"/>
                    </a:cubicBezTo>
                    <a:cubicBezTo>
                      <a:pt x="2845" y="1043"/>
                      <a:pt x="2845" y="1043"/>
                      <a:pt x="2845" y="1043"/>
                    </a:cubicBezTo>
                    <a:cubicBezTo>
                      <a:pt x="2850" y="1049"/>
                      <a:pt x="2850" y="1049"/>
                      <a:pt x="2850" y="1049"/>
                    </a:cubicBezTo>
                    <a:cubicBezTo>
                      <a:pt x="2834" y="1050"/>
                      <a:pt x="2834" y="1050"/>
                      <a:pt x="2834" y="1050"/>
                    </a:cubicBezTo>
                    <a:cubicBezTo>
                      <a:pt x="2819" y="1080"/>
                      <a:pt x="2819" y="1080"/>
                      <a:pt x="2819" y="1080"/>
                    </a:cubicBezTo>
                    <a:cubicBezTo>
                      <a:pt x="2811" y="1080"/>
                      <a:pt x="2811" y="1080"/>
                      <a:pt x="2811" y="1080"/>
                    </a:cubicBezTo>
                    <a:cubicBezTo>
                      <a:pt x="2821" y="1055"/>
                      <a:pt x="2821" y="1055"/>
                      <a:pt x="2821" y="1055"/>
                    </a:cubicBezTo>
                    <a:cubicBezTo>
                      <a:pt x="2821" y="1055"/>
                      <a:pt x="2811" y="1040"/>
                      <a:pt x="2802" y="1049"/>
                    </a:cubicBezTo>
                    <a:cubicBezTo>
                      <a:pt x="2793" y="1058"/>
                      <a:pt x="2781" y="1071"/>
                      <a:pt x="2774" y="1072"/>
                    </a:cubicBezTo>
                    <a:cubicBezTo>
                      <a:pt x="2767" y="1073"/>
                      <a:pt x="2739" y="1094"/>
                      <a:pt x="2739" y="1094"/>
                    </a:cubicBezTo>
                    <a:cubicBezTo>
                      <a:pt x="2744" y="1079"/>
                      <a:pt x="2744" y="1079"/>
                      <a:pt x="2744" y="1079"/>
                    </a:cubicBezTo>
                    <a:cubicBezTo>
                      <a:pt x="2743" y="1068"/>
                      <a:pt x="2743" y="1068"/>
                      <a:pt x="2743" y="1068"/>
                    </a:cubicBezTo>
                    <a:cubicBezTo>
                      <a:pt x="2718" y="1089"/>
                      <a:pt x="2718" y="1089"/>
                      <a:pt x="2718" y="1089"/>
                    </a:cubicBezTo>
                    <a:cubicBezTo>
                      <a:pt x="2674" y="1099"/>
                      <a:pt x="2674" y="1099"/>
                      <a:pt x="2674" y="1099"/>
                    </a:cubicBezTo>
                    <a:cubicBezTo>
                      <a:pt x="2715" y="1085"/>
                      <a:pt x="2715" y="1085"/>
                      <a:pt x="2715" y="1085"/>
                    </a:cubicBezTo>
                    <a:cubicBezTo>
                      <a:pt x="2715" y="1085"/>
                      <a:pt x="2739" y="1058"/>
                      <a:pt x="2726" y="1052"/>
                    </a:cubicBezTo>
                    <a:cubicBezTo>
                      <a:pt x="2713" y="1046"/>
                      <a:pt x="2698" y="1052"/>
                      <a:pt x="2698" y="1052"/>
                    </a:cubicBezTo>
                    <a:cubicBezTo>
                      <a:pt x="2698" y="1052"/>
                      <a:pt x="2665" y="1067"/>
                      <a:pt x="2667" y="1056"/>
                    </a:cubicBezTo>
                    <a:cubicBezTo>
                      <a:pt x="2669" y="1045"/>
                      <a:pt x="2686" y="1042"/>
                      <a:pt x="2686" y="1042"/>
                    </a:cubicBezTo>
                    <a:cubicBezTo>
                      <a:pt x="2685" y="1049"/>
                      <a:pt x="2685" y="1049"/>
                      <a:pt x="2685" y="1049"/>
                    </a:cubicBezTo>
                    <a:cubicBezTo>
                      <a:pt x="2699" y="1044"/>
                      <a:pt x="2699" y="1044"/>
                      <a:pt x="2699" y="1044"/>
                    </a:cubicBezTo>
                    <a:cubicBezTo>
                      <a:pt x="2696" y="1025"/>
                      <a:pt x="2696" y="1025"/>
                      <a:pt x="2696" y="1025"/>
                    </a:cubicBezTo>
                    <a:cubicBezTo>
                      <a:pt x="2696" y="1025"/>
                      <a:pt x="2721" y="1011"/>
                      <a:pt x="2712" y="1004"/>
                    </a:cubicBezTo>
                    <a:cubicBezTo>
                      <a:pt x="2703" y="997"/>
                      <a:pt x="2676" y="993"/>
                      <a:pt x="2676" y="993"/>
                    </a:cubicBezTo>
                    <a:cubicBezTo>
                      <a:pt x="2676" y="993"/>
                      <a:pt x="2721" y="995"/>
                      <a:pt x="2724" y="983"/>
                    </a:cubicBezTo>
                    <a:cubicBezTo>
                      <a:pt x="2727" y="971"/>
                      <a:pt x="2730" y="968"/>
                      <a:pt x="2736" y="964"/>
                    </a:cubicBezTo>
                    <a:cubicBezTo>
                      <a:pt x="2742" y="960"/>
                      <a:pt x="2762" y="959"/>
                      <a:pt x="2752" y="950"/>
                    </a:cubicBezTo>
                    <a:cubicBezTo>
                      <a:pt x="2742" y="941"/>
                      <a:pt x="2732" y="957"/>
                      <a:pt x="2732" y="957"/>
                    </a:cubicBezTo>
                    <a:cubicBezTo>
                      <a:pt x="2726" y="940"/>
                      <a:pt x="2726" y="940"/>
                      <a:pt x="2726" y="940"/>
                    </a:cubicBezTo>
                    <a:cubicBezTo>
                      <a:pt x="2726" y="940"/>
                      <a:pt x="2695" y="941"/>
                      <a:pt x="2686" y="941"/>
                    </a:cubicBezTo>
                    <a:cubicBezTo>
                      <a:pt x="2677" y="941"/>
                      <a:pt x="2675" y="926"/>
                      <a:pt x="2683" y="923"/>
                    </a:cubicBezTo>
                    <a:cubicBezTo>
                      <a:pt x="2691" y="920"/>
                      <a:pt x="2692" y="913"/>
                      <a:pt x="2685" y="911"/>
                    </a:cubicBezTo>
                    <a:cubicBezTo>
                      <a:pt x="2678" y="909"/>
                      <a:pt x="2672" y="916"/>
                      <a:pt x="2672" y="916"/>
                    </a:cubicBezTo>
                    <a:cubicBezTo>
                      <a:pt x="2677" y="900"/>
                      <a:pt x="2677" y="900"/>
                      <a:pt x="2677" y="900"/>
                    </a:cubicBezTo>
                    <a:cubicBezTo>
                      <a:pt x="2653" y="904"/>
                      <a:pt x="2653" y="904"/>
                      <a:pt x="2653" y="904"/>
                    </a:cubicBezTo>
                    <a:cubicBezTo>
                      <a:pt x="2653" y="904"/>
                      <a:pt x="2657" y="875"/>
                      <a:pt x="2640" y="875"/>
                    </a:cubicBezTo>
                    <a:cubicBezTo>
                      <a:pt x="2623" y="875"/>
                      <a:pt x="2595" y="892"/>
                      <a:pt x="2595" y="892"/>
                    </a:cubicBezTo>
                    <a:cubicBezTo>
                      <a:pt x="2595" y="892"/>
                      <a:pt x="2587" y="881"/>
                      <a:pt x="2579" y="881"/>
                    </a:cubicBezTo>
                    <a:cubicBezTo>
                      <a:pt x="2571" y="881"/>
                      <a:pt x="2554" y="890"/>
                      <a:pt x="2554" y="890"/>
                    </a:cubicBezTo>
                    <a:cubicBezTo>
                      <a:pt x="2554" y="890"/>
                      <a:pt x="2508" y="868"/>
                      <a:pt x="2492" y="871"/>
                    </a:cubicBezTo>
                    <a:cubicBezTo>
                      <a:pt x="2476" y="874"/>
                      <a:pt x="2470" y="886"/>
                      <a:pt x="2470" y="886"/>
                    </a:cubicBezTo>
                    <a:cubicBezTo>
                      <a:pt x="2470" y="886"/>
                      <a:pt x="2449" y="896"/>
                      <a:pt x="2456" y="904"/>
                    </a:cubicBezTo>
                    <a:cubicBezTo>
                      <a:pt x="2463" y="912"/>
                      <a:pt x="2476" y="913"/>
                      <a:pt x="2470" y="921"/>
                    </a:cubicBezTo>
                    <a:cubicBezTo>
                      <a:pt x="2464" y="929"/>
                      <a:pt x="2439" y="945"/>
                      <a:pt x="2439" y="945"/>
                    </a:cubicBezTo>
                    <a:cubicBezTo>
                      <a:pt x="2421" y="952"/>
                      <a:pt x="2421" y="952"/>
                      <a:pt x="2421" y="952"/>
                    </a:cubicBezTo>
                    <a:cubicBezTo>
                      <a:pt x="2438" y="961"/>
                      <a:pt x="2438" y="961"/>
                      <a:pt x="2438" y="961"/>
                    </a:cubicBezTo>
                    <a:cubicBezTo>
                      <a:pt x="2438" y="961"/>
                      <a:pt x="2423" y="968"/>
                      <a:pt x="2422" y="977"/>
                    </a:cubicBezTo>
                    <a:cubicBezTo>
                      <a:pt x="2421" y="986"/>
                      <a:pt x="2429" y="993"/>
                      <a:pt x="2421" y="1003"/>
                    </a:cubicBezTo>
                    <a:cubicBezTo>
                      <a:pt x="2413" y="1013"/>
                      <a:pt x="2406" y="1005"/>
                      <a:pt x="2393" y="1013"/>
                    </a:cubicBezTo>
                    <a:cubicBezTo>
                      <a:pt x="2380" y="1021"/>
                      <a:pt x="2382" y="1034"/>
                      <a:pt x="2382" y="1034"/>
                    </a:cubicBezTo>
                    <a:cubicBezTo>
                      <a:pt x="2382" y="1034"/>
                      <a:pt x="2366" y="1037"/>
                      <a:pt x="2360" y="1043"/>
                    </a:cubicBezTo>
                    <a:cubicBezTo>
                      <a:pt x="2354" y="1049"/>
                      <a:pt x="2334" y="1054"/>
                      <a:pt x="2336" y="1062"/>
                    </a:cubicBezTo>
                    <a:cubicBezTo>
                      <a:pt x="2338" y="1070"/>
                      <a:pt x="2375" y="1084"/>
                      <a:pt x="2375" y="1093"/>
                    </a:cubicBezTo>
                    <a:cubicBezTo>
                      <a:pt x="2375" y="1102"/>
                      <a:pt x="2374" y="1167"/>
                      <a:pt x="2339" y="1187"/>
                    </a:cubicBezTo>
                    <a:cubicBezTo>
                      <a:pt x="2304" y="1207"/>
                      <a:pt x="2259" y="1242"/>
                      <a:pt x="2241" y="1243"/>
                    </a:cubicBezTo>
                    <a:cubicBezTo>
                      <a:pt x="2223" y="1244"/>
                      <a:pt x="2174" y="1247"/>
                      <a:pt x="2171" y="1256"/>
                    </a:cubicBezTo>
                    <a:cubicBezTo>
                      <a:pt x="2168" y="1265"/>
                      <a:pt x="2180" y="1293"/>
                      <a:pt x="2180" y="1298"/>
                    </a:cubicBezTo>
                    <a:cubicBezTo>
                      <a:pt x="2180" y="1303"/>
                      <a:pt x="2159" y="1324"/>
                      <a:pt x="2155" y="1339"/>
                    </a:cubicBezTo>
                    <a:cubicBezTo>
                      <a:pt x="2151" y="1354"/>
                      <a:pt x="2154" y="1387"/>
                      <a:pt x="2154" y="1387"/>
                    </a:cubicBezTo>
                    <a:cubicBezTo>
                      <a:pt x="2154" y="1387"/>
                      <a:pt x="2120" y="1404"/>
                      <a:pt x="2119" y="1409"/>
                    </a:cubicBezTo>
                    <a:cubicBezTo>
                      <a:pt x="2118" y="1414"/>
                      <a:pt x="2117" y="1431"/>
                      <a:pt x="2117" y="1431"/>
                    </a:cubicBezTo>
                    <a:cubicBezTo>
                      <a:pt x="2104" y="1447"/>
                      <a:pt x="2104" y="1447"/>
                      <a:pt x="2104" y="1447"/>
                    </a:cubicBezTo>
                    <a:cubicBezTo>
                      <a:pt x="2104" y="1447"/>
                      <a:pt x="2111" y="1423"/>
                      <a:pt x="2100" y="1422"/>
                    </a:cubicBezTo>
                    <a:cubicBezTo>
                      <a:pt x="2089" y="1421"/>
                      <a:pt x="2067" y="1435"/>
                      <a:pt x="2072" y="1446"/>
                    </a:cubicBezTo>
                    <a:cubicBezTo>
                      <a:pt x="2077" y="1457"/>
                      <a:pt x="2071" y="1466"/>
                      <a:pt x="2071" y="1466"/>
                    </a:cubicBezTo>
                    <a:cubicBezTo>
                      <a:pt x="2071" y="1466"/>
                      <a:pt x="2069" y="1446"/>
                      <a:pt x="2063" y="1441"/>
                    </a:cubicBezTo>
                    <a:cubicBezTo>
                      <a:pt x="2057" y="1436"/>
                      <a:pt x="2019" y="1447"/>
                      <a:pt x="2019" y="1447"/>
                    </a:cubicBezTo>
                    <a:cubicBezTo>
                      <a:pt x="2019" y="1447"/>
                      <a:pt x="2055" y="1426"/>
                      <a:pt x="2051" y="1413"/>
                    </a:cubicBezTo>
                    <a:cubicBezTo>
                      <a:pt x="2047" y="1400"/>
                      <a:pt x="2011" y="1389"/>
                      <a:pt x="2011" y="1389"/>
                    </a:cubicBezTo>
                    <a:cubicBezTo>
                      <a:pt x="2011" y="1389"/>
                      <a:pt x="2028" y="1386"/>
                      <a:pt x="2028" y="1379"/>
                    </a:cubicBezTo>
                    <a:cubicBezTo>
                      <a:pt x="2028" y="1372"/>
                      <a:pt x="2016" y="1346"/>
                      <a:pt x="2016" y="1346"/>
                    </a:cubicBezTo>
                    <a:cubicBezTo>
                      <a:pt x="2038" y="1331"/>
                      <a:pt x="2038" y="1331"/>
                      <a:pt x="2038" y="1331"/>
                    </a:cubicBezTo>
                    <a:cubicBezTo>
                      <a:pt x="2037" y="1316"/>
                      <a:pt x="2037" y="1316"/>
                      <a:pt x="2037" y="1316"/>
                    </a:cubicBezTo>
                    <a:cubicBezTo>
                      <a:pt x="2054" y="1305"/>
                      <a:pt x="2054" y="1305"/>
                      <a:pt x="2054" y="1305"/>
                    </a:cubicBezTo>
                    <a:cubicBezTo>
                      <a:pt x="2053" y="1280"/>
                      <a:pt x="2053" y="1280"/>
                      <a:pt x="2053" y="1280"/>
                    </a:cubicBezTo>
                    <a:cubicBezTo>
                      <a:pt x="2053" y="1280"/>
                      <a:pt x="2102" y="1253"/>
                      <a:pt x="2078" y="1241"/>
                    </a:cubicBezTo>
                    <a:cubicBezTo>
                      <a:pt x="2054" y="1229"/>
                      <a:pt x="1982" y="1233"/>
                      <a:pt x="1982" y="1233"/>
                    </a:cubicBezTo>
                    <a:cubicBezTo>
                      <a:pt x="1958" y="1241"/>
                      <a:pt x="1958" y="1241"/>
                      <a:pt x="1958" y="1241"/>
                    </a:cubicBezTo>
                    <a:cubicBezTo>
                      <a:pt x="1958" y="1241"/>
                      <a:pt x="1976" y="1220"/>
                      <a:pt x="1966" y="1215"/>
                    </a:cubicBezTo>
                    <a:cubicBezTo>
                      <a:pt x="1956" y="1210"/>
                      <a:pt x="1908" y="1200"/>
                      <a:pt x="1908" y="1200"/>
                    </a:cubicBezTo>
                    <a:cubicBezTo>
                      <a:pt x="1908" y="1200"/>
                      <a:pt x="1913" y="1178"/>
                      <a:pt x="1894" y="1164"/>
                    </a:cubicBezTo>
                    <a:cubicBezTo>
                      <a:pt x="1875" y="1150"/>
                      <a:pt x="1850" y="1149"/>
                      <a:pt x="1850" y="1149"/>
                    </a:cubicBezTo>
                    <a:cubicBezTo>
                      <a:pt x="1850" y="1149"/>
                      <a:pt x="1851" y="1137"/>
                      <a:pt x="1823" y="1136"/>
                    </a:cubicBezTo>
                    <a:cubicBezTo>
                      <a:pt x="1795" y="1135"/>
                      <a:pt x="1726" y="1147"/>
                      <a:pt x="1726" y="1147"/>
                    </a:cubicBezTo>
                    <a:cubicBezTo>
                      <a:pt x="1726" y="1147"/>
                      <a:pt x="1759" y="1137"/>
                      <a:pt x="1760" y="1125"/>
                    </a:cubicBezTo>
                    <a:cubicBezTo>
                      <a:pt x="1761" y="1113"/>
                      <a:pt x="1779" y="1061"/>
                      <a:pt x="1779" y="1061"/>
                    </a:cubicBezTo>
                    <a:cubicBezTo>
                      <a:pt x="1779" y="1061"/>
                      <a:pt x="1749" y="1055"/>
                      <a:pt x="1746" y="1057"/>
                    </a:cubicBezTo>
                    <a:cubicBezTo>
                      <a:pt x="1743" y="1059"/>
                      <a:pt x="1720" y="1075"/>
                      <a:pt x="1720" y="1075"/>
                    </a:cubicBezTo>
                    <a:cubicBezTo>
                      <a:pt x="1730" y="1056"/>
                      <a:pt x="1730" y="1056"/>
                      <a:pt x="1730" y="1056"/>
                    </a:cubicBezTo>
                    <a:cubicBezTo>
                      <a:pt x="1726" y="1041"/>
                      <a:pt x="1726" y="1041"/>
                      <a:pt x="1726" y="1041"/>
                    </a:cubicBezTo>
                    <a:cubicBezTo>
                      <a:pt x="1726" y="1041"/>
                      <a:pt x="1752" y="1019"/>
                      <a:pt x="1764" y="998"/>
                    </a:cubicBezTo>
                    <a:cubicBezTo>
                      <a:pt x="1776" y="977"/>
                      <a:pt x="1844" y="940"/>
                      <a:pt x="1844" y="940"/>
                    </a:cubicBezTo>
                    <a:cubicBezTo>
                      <a:pt x="1838" y="929"/>
                      <a:pt x="1838" y="929"/>
                      <a:pt x="1838" y="929"/>
                    </a:cubicBezTo>
                    <a:cubicBezTo>
                      <a:pt x="1881" y="915"/>
                      <a:pt x="1881" y="915"/>
                      <a:pt x="1881" y="915"/>
                    </a:cubicBezTo>
                    <a:cubicBezTo>
                      <a:pt x="1882" y="904"/>
                      <a:pt x="1882" y="904"/>
                      <a:pt x="1882" y="904"/>
                    </a:cubicBezTo>
                    <a:cubicBezTo>
                      <a:pt x="1909" y="900"/>
                      <a:pt x="1909" y="900"/>
                      <a:pt x="1909" y="900"/>
                    </a:cubicBezTo>
                    <a:cubicBezTo>
                      <a:pt x="1911" y="887"/>
                      <a:pt x="1911" y="887"/>
                      <a:pt x="1911" y="887"/>
                    </a:cubicBezTo>
                    <a:cubicBezTo>
                      <a:pt x="1932" y="884"/>
                      <a:pt x="1932" y="884"/>
                      <a:pt x="1932" y="884"/>
                    </a:cubicBezTo>
                    <a:cubicBezTo>
                      <a:pt x="1966" y="857"/>
                      <a:pt x="1966" y="857"/>
                      <a:pt x="1966" y="857"/>
                    </a:cubicBezTo>
                    <a:cubicBezTo>
                      <a:pt x="1966" y="857"/>
                      <a:pt x="2040" y="860"/>
                      <a:pt x="2040" y="847"/>
                    </a:cubicBezTo>
                    <a:cubicBezTo>
                      <a:pt x="2040" y="834"/>
                      <a:pt x="2020" y="819"/>
                      <a:pt x="2020" y="819"/>
                    </a:cubicBezTo>
                    <a:cubicBezTo>
                      <a:pt x="1980" y="824"/>
                      <a:pt x="1980" y="824"/>
                      <a:pt x="1980" y="824"/>
                    </a:cubicBezTo>
                    <a:cubicBezTo>
                      <a:pt x="1986" y="814"/>
                      <a:pt x="1986" y="814"/>
                      <a:pt x="1986" y="814"/>
                    </a:cubicBezTo>
                    <a:cubicBezTo>
                      <a:pt x="1950" y="800"/>
                      <a:pt x="1950" y="800"/>
                      <a:pt x="1950" y="800"/>
                    </a:cubicBezTo>
                    <a:cubicBezTo>
                      <a:pt x="1966" y="795"/>
                      <a:pt x="1966" y="795"/>
                      <a:pt x="1966" y="795"/>
                    </a:cubicBezTo>
                    <a:cubicBezTo>
                      <a:pt x="2021" y="811"/>
                      <a:pt x="2021" y="811"/>
                      <a:pt x="2021" y="811"/>
                    </a:cubicBezTo>
                    <a:cubicBezTo>
                      <a:pt x="2021" y="811"/>
                      <a:pt x="2042" y="833"/>
                      <a:pt x="2061" y="825"/>
                    </a:cubicBezTo>
                    <a:cubicBezTo>
                      <a:pt x="2080" y="817"/>
                      <a:pt x="2096" y="784"/>
                      <a:pt x="2103" y="789"/>
                    </a:cubicBezTo>
                    <a:cubicBezTo>
                      <a:pt x="2110" y="794"/>
                      <a:pt x="2131" y="804"/>
                      <a:pt x="2140" y="802"/>
                    </a:cubicBezTo>
                    <a:cubicBezTo>
                      <a:pt x="2140" y="802"/>
                      <a:pt x="2185" y="783"/>
                      <a:pt x="2203" y="776"/>
                    </a:cubicBezTo>
                    <a:cubicBezTo>
                      <a:pt x="2221" y="769"/>
                      <a:pt x="2255" y="750"/>
                      <a:pt x="2243" y="747"/>
                    </a:cubicBezTo>
                    <a:cubicBezTo>
                      <a:pt x="2231" y="744"/>
                      <a:pt x="2175" y="744"/>
                      <a:pt x="2175" y="744"/>
                    </a:cubicBezTo>
                    <a:cubicBezTo>
                      <a:pt x="2171" y="728"/>
                      <a:pt x="2171" y="728"/>
                      <a:pt x="2171" y="728"/>
                    </a:cubicBezTo>
                    <a:cubicBezTo>
                      <a:pt x="2115" y="708"/>
                      <a:pt x="2115" y="708"/>
                      <a:pt x="2115" y="708"/>
                    </a:cubicBezTo>
                    <a:cubicBezTo>
                      <a:pt x="2115" y="708"/>
                      <a:pt x="2171" y="700"/>
                      <a:pt x="2186" y="706"/>
                    </a:cubicBezTo>
                    <a:cubicBezTo>
                      <a:pt x="2201" y="712"/>
                      <a:pt x="2215" y="738"/>
                      <a:pt x="2230" y="738"/>
                    </a:cubicBezTo>
                    <a:cubicBezTo>
                      <a:pt x="2245" y="738"/>
                      <a:pt x="2324" y="700"/>
                      <a:pt x="2324" y="700"/>
                    </a:cubicBezTo>
                    <a:cubicBezTo>
                      <a:pt x="2305" y="692"/>
                      <a:pt x="2305" y="692"/>
                      <a:pt x="2305" y="692"/>
                    </a:cubicBezTo>
                    <a:cubicBezTo>
                      <a:pt x="2305" y="692"/>
                      <a:pt x="2319" y="680"/>
                      <a:pt x="2337" y="680"/>
                    </a:cubicBezTo>
                    <a:cubicBezTo>
                      <a:pt x="2355" y="680"/>
                      <a:pt x="2360" y="694"/>
                      <a:pt x="2360" y="694"/>
                    </a:cubicBezTo>
                    <a:cubicBezTo>
                      <a:pt x="2380" y="701"/>
                      <a:pt x="2380" y="701"/>
                      <a:pt x="2380" y="701"/>
                    </a:cubicBezTo>
                    <a:cubicBezTo>
                      <a:pt x="2381" y="688"/>
                      <a:pt x="2381" y="688"/>
                      <a:pt x="2381" y="688"/>
                    </a:cubicBezTo>
                    <a:cubicBezTo>
                      <a:pt x="2381" y="688"/>
                      <a:pt x="2395" y="705"/>
                      <a:pt x="2400" y="696"/>
                    </a:cubicBezTo>
                    <a:cubicBezTo>
                      <a:pt x="2405" y="687"/>
                      <a:pt x="2388" y="669"/>
                      <a:pt x="2388" y="669"/>
                    </a:cubicBezTo>
                    <a:cubicBezTo>
                      <a:pt x="2374" y="663"/>
                      <a:pt x="2374" y="663"/>
                      <a:pt x="2374" y="663"/>
                    </a:cubicBezTo>
                    <a:cubicBezTo>
                      <a:pt x="2401" y="658"/>
                      <a:pt x="2401" y="658"/>
                      <a:pt x="2401" y="658"/>
                    </a:cubicBezTo>
                    <a:cubicBezTo>
                      <a:pt x="2401" y="658"/>
                      <a:pt x="2415" y="697"/>
                      <a:pt x="2424" y="695"/>
                    </a:cubicBezTo>
                    <a:cubicBezTo>
                      <a:pt x="2433" y="693"/>
                      <a:pt x="2546" y="660"/>
                      <a:pt x="2532" y="641"/>
                    </a:cubicBezTo>
                    <a:cubicBezTo>
                      <a:pt x="2518" y="622"/>
                      <a:pt x="2507" y="607"/>
                      <a:pt x="2518" y="600"/>
                    </a:cubicBezTo>
                    <a:cubicBezTo>
                      <a:pt x="2529" y="593"/>
                      <a:pt x="2579" y="591"/>
                      <a:pt x="2580" y="585"/>
                    </a:cubicBezTo>
                    <a:cubicBezTo>
                      <a:pt x="2581" y="579"/>
                      <a:pt x="2570" y="553"/>
                      <a:pt x="2570" y="553"/>
                    </a:cubicBezTo>
                    <a:cubicBezTo>
                      <a:pt x="2558" y="538"/>
                      <a:pt x="2558" y="538"/>
                      <a:pt x="2558" y="538"/>
                    </a:cubicBezTo>
                    <a:cubicBezTo>
                      <a:pt x="2558" y="538"/>
                      <a:pt x="2496" y="520"/>
                      <a:pt x="2470" y="538"/>
                    </a:cubicBezTo>
                    <a:cubicBezTo>
                      <a:pt x="2444" y="556"/>
                      <a:pt x="2466" y="568"/>
                      <a:pt x="2466" y="568"/>
                    </a:cubicBezTo>
                    <a:cubicBezTo>
                      <a:pt x="2442" y="583"/>
                      <a:pt x="2442" y="583"/>
                      <a:pt x="2442" y="583"/>
                    </a:cubicBezTo>
                    <a:cubicBezTo>
                      <a:pt x="2428" y="583"/>
                      <a:pt x="2428" y="583"/>
                      <a:pt x="2428" y="583"/>
                    </a:cubicBezTo>
                    <a:cubicBezTo>
                      <a:pt x="2383" y="614"/>
                      <a:pt x="2383" y="614"/>
                      <a:pt x="2383" y="614"/>
                    </a:cubicBezTo>
                    <a:cubicBezTo>
                      <a:pt x="2366" y="621"/>
                      <a:pt x="2366" y="621"/>
                      <a:pt x="2366" y="621"/>
                    </a:cubicBezTo>
                    <a:cubicBezTo>
                      <a:pt x="2366" y="621"/>
                      <a:pt x="2354" y="639"/>
                      <a:pt x="2350" y="642"/>
                    </a:cubicBezTo>
                    <a:cubicBezTo>
                      <a:pt x="2346" y="645"/>
                      <a:pt x="2327" y="646"/>
                      <a:pt x="2327" y="646"/>
                    </a:cubicBezTo>
                    <a:cubicBezTo>
                      <a:pt x="2304" y="658"/>
                      <a:pt x="2304" y="658"/>
                      <a:pt x="2304" y="658"/>
                    </a:cubicBezTo>
                    <a:cubicBezTo>
                      <a:pt x="2304" y="658"/>
                      <a:pt x="2293" y="624"/>
                      <a:pt x="2299" y="613"/>
                    </a:cubicBezTo>
                    <a:cubicBezTo>
                      <a:pt x="2305" y="602"/>
                      <a:pt x="2336" y="607"/>
                      <a:pt x="2341" y="591"/>
                    </a:cubicBezTo>
                    <a:cubicBezTo>
                      <a:pt x="2346" y="575"/>
                      <a:pt x="2330" y="558"/>
                      <a:pt x="2327" y="558"/>
                    </a:cubicBezTo>
                    <a:cubicBezTo>
                      <a:pt x="2324" y="558"/>
                      <a:pt x="2271" y="582"/>
                      <a:pt x="2271" y="582"/>
                    </a:cubicBezTo>
                    <a:cubicBezTo>
                      <a:pt x="2252" y="603"/>
                      <a:pt x="2252" y="603"/>
                      <a:pt x="2252" y="603"/>
                    </a:cubicBezTo>
                    <a:cubicBezTo>
                      <a:pt x="2246" y="594"/>
                      <a:pt x="2246" y="594"/>
                      <a:pt x="2246" y="594"/>
                    </a:cubicBezTo>
                    <a:cubicBezTo>
                      <a:pt x="2264" y="576"/>
                      <a:pt x="2264" y="576"/>
                      <a:pt x="2264" y="576"/>
                    </a:cubicBezTo>
                    <a:cubicBezTo>
                      <a:pt x="2262" y="563"/>
                      <a:pt x="2262" y="563"/>
                      <a:pt x="2262" y="563"/>
                    </a:cubicBezTo>
                    <a:cubicBezTo>
                      <a:pt x="2292" y="552"/>
                      <a:pt x="2292" y="552"/>
                      <a:pt x="2292" y="552"/>
                    </a:cubicBezTo>
                    <a:cubicBezTo>
                      <a:pt x="2265" y="547"/>
                      <a:pt x="2265" y="547"/>
                      <a:pt x="2265" y="547"/>
                    </a:cubicBezTo>
                    <a:cubicBezTo>
                      <a:pt x="2270" y="537"/>
                      <a:pt x="2270" y="537"/>
                      <a:pt x="2270" y="537"/>
                    </a:cubicBezTo>
                    <a:cubicBezTo>
                      <a:pt x="2238" y="547"/>
                      <a:pt x="2238" y="547"/>
                      <a:pt x="2238" y="547"/>
                    </a:cubicBezTo>
                    <a:cubicBezTo>
                      <a:pt x="2224" y="539"/>
                      <a:pt x="2224" y="539"/>
                      <a:pt x="2224" y="539"/>
                    </a:cubicBezTo>
                    <a:cubicBezTo>
                      <a:pt x="2249" y="530"/>
                      <a:pt x="2249" y="530"/>
                      <a:pt x="2249" y="530"/>
                    </a:cubicBezTo>
                    <a:cubicBezTo>
                      <a:pt x="2250" y="520"/>
                      <a:pt x="2250" y="520"/>
                      <a:pt x="2250" y="520"/>
                    </a:cubicBezTo>
                    <a:cubicBezTo>
                      <a:pt x="2250" y="520"/>
                      <a:pt x="2286" y="528"/>
                      <a:pt x="2284" y="515"/>
                    </a:cubicBezTo>
                    <a:cubicBezTo>
                      <a:pt x="2282" y="502"/>
                      <a:pt x="2254" y="505"/>
                      <a:pt x="2266" y="488"/>
                    </a:cubicBezTo>
                    <a:cubicBezTo>
                      <a:pt x="2278" y="471"/>
                      <a:pt x="2289" y="446"/>
                      <a:pt x="2273" y="445"/>
                    </a:cubicBezTo>
                    <a:cubicBezTo>
                      <a:pt x="2248" y="435"/>
                      <a:pt x="2248" y="435"/>
                      <a:pt x="2248" y="435"/>
                    </a:cubicBezTo>
                    <a:cubicBezTo>
                      <a:pt x="2229" y="443"/>
                      <a:pt x="2229" y="443"/>
                      <a:pt x="2229" y="443"/>
                    </a:cubicBezTo>
                    <a:cubicBezTo>
                      <a:pt x="2229" y="443"/>
                      <a:pt x="2202" y="445"/>
                      <a:pt x="2201" y="449"/>
                    </a:cubicBezTo>
                    <a:cubicBezTo>
                      <a:pt x="2200" y="453"/>
                      <a:pt x="2208" y="462"/>
                      <a:pt x="2202" y="463"/>
                    </a:cubicBezTo>
                    <a:cubicBezTo>
                      <a:pt x="2196" y="464"/>
                      <a:pt x="2160" y="457"/>
                      <a:pt x="2152" y="466"/>
                    </a:cubicBezTo>
                    <a:cubicBezTo>
                      <a:pt x="2144" y="475"/>
                      <a:pt x="2127" y="484"/>
                      <a:pt x="2136" y="488"/>
                    </a:cubicBezTo>
                    <a:cubicBezTo>
                      <a:pt x="2145" y="492"/>
                      <a:pt x="2156" y="494"/>
                      <a:pt x="2156" y="494"/>
                    </a:cubicBezTo>
                    <a:cubicBezTo>
                      <a:pt x="2156" y="494"/>
                      <a:pt x="2107" y="507"/>
                      <a:pt x="2109" y="520"/>
                    </a:cubicBezTo>
                    <a:cubicBezTo>
                      <a:pt x="2111" y="533"/>
                      <a:pt x="2138" y="543"/>
                      <a:pt x="2138" y="543"/>
                    </a:cubicBezTo>
                    <a:cubicBezTo>
                      <a:pt x="2154" y="536"/>
                      <a:pt x="2154" y="536"/>
                      <a:pt x="2154" y="536"/>
                    </a:cubicBezTo>
                    <a:cubicBezTo>
                      <a:pt x="2154" y="536"/>
                      <a:pt x="2153" y="557"/>
                      <a:pt x="2159" y="554"/>
                    </a:cubicBezTo>
                    <a:cubicBezTo>
                      <a:pt x="2165" y="551"/>
                      <a:pt x="2194" y="546"/>
                      <a:pt x="2183" y="554"/>
                    </a:cubicBezTo>
                    <a:cubicBezTo>
                      <a:pt x="2172" y="562"/>
                      <a:pt x="2163" y="561"/>
                      <a:pt x="2163" y="561"/>
                    </a:cubicBezTo>
                    <a:cubicBezTo>
                      <a:pt x="2150" y="556"/>
                      <a:pt x="2150" y="556"/>
                      <a:pt x="2150" y="556"/>
                    </a:cubicBezTo>
                    <a:cubicBezTo>
                      <a:pt x="2148" y="565"/>
                      <a:pt x="2148" y="565"/>
                      <a:pt x="2148" y="565"/>
                    </a:cubicBezTo>
                    <a:cubicBezTo>
                      <a:pt x="2148" y="565"/>
                      <a:pt x="2112" y="571"/>
                      <a:pt x="2124" y="575"/>
                    </a:cubicBezTo>
                    <a:cubicBezTo>
                      <a:pt x="2136" y="579"/>
                      <a:pt x="2163" y="559"/>
                      <a:pt x="2157" y="572"/>
                    </a:cubicBezTo>
                    <a:cubicBezTo>
                      <a:pt x="2151" y="585"/>
                      <a:pt x="2132" y="594"/>
                      <a:pt x="2119" y="598"/>
                    </a:cubicBezTo>
                    <a:cubicBezTo>
                      <a:pt x="2106" y="602"/>
                      <a:pt x="2086" y="617"/>
                      <a:pt x="2086" y="617"/>
                    </a:cubicBezTo>
                    <a:cubicBezTo>
                      <a:pt x="2086" y="617"/>
                      <a:pt x="2064" y="605"/>
                      <a:pt x="2060" y="612"/>
                    </a:cubicBezTo>
                    <a:cubicBezTo>
                      <a:pt x="2056" y="619"/>
                      <a:pt x="2035" y="625"/>
                      <a:pt x="2036" y="635"/>
                    </a:cubicBezTo>
                    <a:cubicBezTo>
                      <a:pt x="2037" y="645"/>
                      <a:pt x="2030" y="654"/>
                      <a:pt x="2030" y="654"/>
                    </a:cubicBezTo>
                    <a:cubicBezTo>
                      <a:pt x="2026" y="645"/>
                      <a:pt x="2026" y="645"/>
                      <a:pt x="2026" y="645"/>
                    </a:cubicBezTo>
                    <a:cubicBezTo>
                      <a:pt x="2026" y="645"/>
                      <a:pt x="2001" y="644"/>
                      <a:pt x="2003" y="638"/>
                    </a:cubicBezTo>
                    <a:cubicBezTo>
                      <a:pt x="2005" y="632"/>
                      <a:pt x="2047" y="604"/>
                      <a:pt x="2047" y="604"/>
                    </a:cubicBezTo>
                    <a:cubicBezTo>
                      <a:pt x="2022" y="604"/>
                      <a:pt x="2022" y="604"/>
                      <a:pt x="2022" y="604"/>
                    </a:cubicBezTo>
                    <a:cubicBezTo>
                      <a:pt x="2022" y="604"/>
                      <a:pt x="2015" y="590"/>
                      <a:pt x="2008" y="590"/>
                    </a:cubicBezTo>
                    <a:cubicBezTo>
                      <a:pt x="2001" y="590"/>
                      <a:pt x="1985" y="596"/>
                      <a:pt x="1985" y="596"/>
                    </a:cubicBezTo>
                    <a:cubicBezTo>
                      <a:pt x="1985" y="596"/>
                      <a:pt x="1964" y="589"/>
                      <a:pt x="1961" y="597"/>
                    </a:cubicBezTo>
                    <a:cubicBezTo>
                      <a:pt x="1958" y="605"/>
                      <a:pt x="1956" y="612"/>
                      <a:pt x="1960" y="613"/>
                    </a:cubicBezTo>
                    <a:cubicBezTo>
                      <a:pt x="1964" y="614"/>
                      <a:pt x="1993" y="627"/>
                      <a:pt x="1983" y="630"/>
                    </a:cubicBezTo>
                    <a:cubicBezTo>
                      <a:pt x="1973" y="633"/>
                      <a:pt x="1955" y="618"/>
                      <a:pt x="1955" y="618"/>
                    </a:cubicBezTo>
                    <a:cubicBezTo>
                      <a:pt x="1941" y="609"/>
                      <a:pt x="1941" y="609"/>
                      <a:pt x="1941" y="609"/>
                    </a:cubicBezTo>
                    <a:cubicBezTo>
                      <a:pt x="1940" y="629"/>
                      <a:pt x="1940" y="629"/>
                      <a:pt x="1940" y="629"/>
                    </a:cubicBezTo>
                    <a:cubicBezTo>
                      <a:pt x="1940" y="629"/>
                      <a:pt x="1925" y="638"/>
                      <a:pt x="1916" y="636"/>
                    </a:cubicBezTo>
                    <a:cubicBezTo>
                      <a:pt x="1907" y="634"/>
                      <a:pt x="1874" y="625"/>
                      <a:pt x="1863" y="625"/>
                    </a:cubicBezTo>
                    <a:cubicBezTo>
                      <a:pt x="1852" y="625"/>
                      <a:pt x="1830" y="629"/>
                      <a:pt x="1819" y="628"/>
                    </a:cubicBezTo>
                    <a:cubicBezTo>
                      <a:pt x="1808" y="627"/>
                      <a:pt x="1791" y="610"/>
                      <a:pt x="1791" y="610"/>
                    </a:cubicBezTo>
                    <a:cubicBezTo>
                      <a:pt x="1752" y="613"/>
                      <a:pt x="1752" y="613"/>
                      <a:pt x="1752" y="613"/>
                    </a:cubicBezTo>
                    <a:cubicBezTo>
                      <a:pt x="1752" y="613"/>
                      <a:pt x="1737" y="599"/>
                      <a:pt x="1729" y="597"/>
                    </a:cubicBezTo>
                    <a:cubicBezTo>
                      <a:pt x="1721" y="595"/>
                      <a:pt x="1704" y="595"/>
                      <a:pt x="1692" y="601"/>
                    </a:cubicBezTo>
                    <a:cubicBezTo>
                      <a:pt x="1680" y="607"/>
                      <a:pt x="1685" y="609"/>
                      <a:pt x="1672" y="609"/>
                    </a:cubicBezTo>
                    <a:cubicBezTo>
                      <a:pt x="1659" y="609"/>
                      <a:pt x="1631" y="602"/>
                      <a:pt x="1624" y="611"/>
                    </a:cubicBezTo>
                    <a:cubicBezTo>
                      <a:pt x="1617" y="620"/>
                      <a:pt x="1605" y="646"/>
                      <a:pt x="1605" y="646"/>
                    </a:cubicBezTo>
                    <a:cubicBezTo>
                      <a:pt x="1597" y="666"/>
                      <a:pt x="1597" y="666"/>
                      <a:pt x="1597" y="666"/>
                    </a:cubicBezTo>
                    <a:cubicBezTo>
                      <a:pt x="1576" y="668"/>
                      <a:pt x="1576" y="668"/>
                      <a:pt x="1576" y="668"/>
                    </a:cubicBezTo>
                    <a:cubicBezTo>
                      <a:pt x="1571" y="687"/>
                      <a:pt x="1571" y="687"/>
                      <a:pt x="1571" y="687"/>
                    </a:cubicBezTo>
                    <a:cubicBezTo>
                      <a:pt x="1556" y="654"/>
                      <a:pt x="1556" y="654"/>
                      <a:pt x="1556" y="654"/>
                    </a:cubicBezTo>
                    <a:cubicBezTo>
                      <a:pt x="1556" y="654"/>
                      <a:pt x="1598" y="665"/>
                      <a:pt x="1587" y="646"/>
                    </a:cubicBezTo>
                    <a:cubicBezTo>
                      <a:pt x="1576" y="627"/>
                      <a:pt x="1544" y="625"/>
                      <a:pt x="1544" y="625"/>
                    </a:cubicBezTo>
                    <a:cubicBezTo>
                      <a:pt x="1546" y="616"/>
                      <a:pt x="1546" y="616"/>
                      <a:pt x="1546" y="616"/>
                    </a:cubicBezTo>
                    <a:cubicBezTo>
                      <a:pt x="1546" y="616"/>
                      <a:pt x="1477" y="629"/>
                      <a:pt x="1440" y="629"/>
                    </a:cubicBezTo>
                    <a:cubicBezTo>
                      <a:pt x="1403" y="629"/>
                      <a:pt x="1337" y="625"/>
                      <a:pt x="1350" y="619"/>
                    </a:cubicBezTo>
                    <a:cubicBezTo>
                      <a:pt x="1363" y="613"/>
                      <a:pt x="1447" y="616"/>
                      <a:pt x="1427" y="594"/>
                    </a:cubicBezTo>
                    <a:cubicBezTo>
                      <a:pt x="1407" y="572"/>
                      <a:pt x="1388" y="570"/>
                      <a:pt x="1364" y="572"/>
                    </a:cubicBezTo>
                    <a:cubicBezTo>
                      <a:pt x="1340" y="574"/>
                      <a:pt x="1301" y="560"/>
                      <a:pt x="1295" y="557"/>
                    </a:cubicBezTo>
                    <a:cubicBezTo>
                      <a:pt x="1289" y="554"/>
                      <a:pt x="1271" y="554"/>
                      <a:pt x="1271" y="554"/>
                    </a:cubicBezTo>
                    <a:cubicBezTo>
                      <a:pt x="1271" y="554"/>
                      <a:pt x="1223" y="527"/>
                      <a:pt x="1205" y="528"/>
                    </a:cubicBezTo>
                    <a:cubicBezTo>
                      <a:pt x="1187" y="529"/>
                      <a:pt x="1155" y="554"/>
                      <a:pt x="1155" y="554"/>
                    </a:cubicBezTo>
                    <a:cubicBezTo>
                      <a:pt x="1119" y="554"/>
                      <a:pt x="1119" y="554"/>
                      <a:pt x="1119" y="554"/>
                    </a:cubicBezTo>
                    <a:cubicBezTo>
                      <a:pt x="1139" y="542"/>
                      <a:pt x="1139" y="542"/>
                      <a:pt x="1139" y="542"/>
                    </a:cubicBezTo>
                    <a:cubicBezTo>
                      <a:pt x="1139" y="534"/>
                      <a:pt x="1139" y="534"/>
                      <a:pt x="1139" y="534"/>
                    </a:cubicBezTo>
                    <a:cubicBezTo>
                      <a:pt x="1156" y="514"/>
                      <a:pt x="1156" y="514"/>
                      <a:pt x="1156" y="514"/>
                    </a:cubicBezTo>
                    <a:cubicBezTo>
                      <a:pt x="1156" y="514"/>
                      <a:pt x="1117" y="532"/>
                      <a:pt x="1110" y="539"/>
                    </a:cubicBezTo>
                    <a:cubicBezTo>
                      <a:pt x="1103" y="546"/>
                      <a:pt x="1087" y="568"/>
                      <a:pt x="1072" y="553"/>
                    </a:cubicBezTo>
                    <a:cubicBezTo>
                      <a:pt x="1057" y="538"/>
                      <a:pt x="1078" y="522"/>
                      <a:pt x="1075" y="511"/>
                    </a:cubicBezTo>
                    <a:cubicBezTo>
                      <a:pt x="1072" y="500"/>
                      <a:pt x="1049" y="489"/>
                      <a:pt x="1046" y="498"/>
                    </a:cubicBezTo>
                    <a:cubicBezTo>
                      <a:pt x="1043" y="507"/>
                      <a:pt x="1056" y="513"/>
                      <a:pt x="1056" y="513"/>
                    </a:cubicBezTo>
                    <a:cubicBezTo>
                      <a:pt x="1056" y="513"/>
                      <a:pt x="1036" y="511"/>
                      <a:pt x="1025" y="515"/>
                    </a:cubicBezTo>
                    <a:cubicBezTo>
                      <a:pt x="1014" y="519"/>
                      <a:pt x="998" y="530"/>
                      <a:pt x="993" y="534"/>
                    </a:cubicBezTo>
                    <a:cubicBezTo>
                      <a:pt x="988" y="538"/>
                      <a:pt x="970" y="533"/>
                      <a:pt x="970" y="533"/>
                    </a:cubicBezTo>
                    <a:cubicBezTo>
                      <a:pt x="970" y="533"/>
                      <a:pt x="923" y="543"/>
                      <a:pt x="919" y="544"/>
                    </a:cubicBezTo>
                    <a:cubicBezTo>
                      <a:pt x="915" y="545"/>
                      <a:pt x="890" y="560"/>
                      <a:pt x="890" y="560"/>
                    </a:cubicBezTo>
                    <a:cubicBezTo>
                      <a:pt x="876" y="547"/>
                      <a:pt x="876" y="547"/>
                      <a:pt x="876" y="547"/>
                    </a:cubicBezTo>
                    <a:cubicBezTo>
                      <a:pt x="876" y="547"/>
                      <a:pt x="843" y="564"/>
                      <a:pt x="833" y="565"/>
                    </a:cubicBezTo>
                    <a:cubicBezTo>
                      <a:pt x="823" y="566"/>
                      <a:pt x="805" y="578"/>
                      <a:pt x="805" y="578"/>
                    </a:cubicBezTo>
                    <a:cubicBezTo>
                      <a:pt x="783" y="580"/>
                      <a:pt x="783" y="580"/>
                      <a:pt x="783" y="580"/>
                    </a:cubicBezTo>
                    <a:cubicBezTo>
                      <a:pt x="783" y="580"/>
                      <a:pt x="800" y="562"/>
                      <a:pt x="815" y="559"/>
                    </a:cubicBezTo>
                    <a:cubicBezTo>
                      <a:pt x="830" y="556"/>
                      <a:pt x="864" y="543"/>
                      <a:pt x="864" y="543"/>
                    </a:cubicBezTo>
                    <a:cubicBezTo>
                      <a:pt x="864" y="543"/>
                      <a:pt x="895" y="546"/>
                      <a:pt x="906" y="541"/>
                    </a:cubicBezTo>
                    <a:cubicBezTo>
                      <a:pt x="917" y="536"/>
                      <a:pt x="978" y="522"/>
                      <a:pt x="978" y="522"/>
                    </a:cubicBezTo>
                    <a:cubicBezTo>
                      <a:pt x="978" y="522"/>
                      <a:pt x="990" y="519"/>
                      <a:pt x="983" y="514"/>
                    </a:cubicBezTo>
                    <a:cubicBezTo>
                      <a:pt x="976" y="509"/>
                      <a:pt x="955" y="516"/>
                      <a:pt x="955" y="516"/>
                    </a:cubicBezTo>
                    <a:cubicBezTo>
                      <a:pt x="955" y="516"/>
                      <a:pt x="937" y="515"/>
                      <a:pt x="930" y="517"/>
                    </a:cubicBezTo>
                    <a:cubicBezTo>
                      <a:pt x="923" y="519"/>
                      <a:pt x="916" y="527"/>
                      <a:pt x="911" y="528"/>
                    </a:cubicBezTo>
                    <a:cubicBezTo>
                      <a:pt x="906" y="529"/>
                      <a:pt x="887" y="529"/>
                      <a:pt x="887" y="529"/>
                    </a:cubicBezTo>
                    <a:cubicBezTo>
                      <a:pt x="872" y="532"/>
                      <a:pt x="872" y="532"/>
                      <a:pt x="872" y="532"/>
                    </a:cubicBezTo>
                    <a:cubicBezTo>
                      <a:pt x="872" y="532"/>
                      <a:pt x="855" y="532"/>
                      <a:pt x="843" y="535"/>
                    </a:cubicBezTo>
                    <a:cubicBezTo>
                      <a:pt x="831" y="538"/>
                      <a:pt x="820" y="550"/>
                      <a:pt x="820" y="550"/>
                    </a:cubicBezTo>
                    <a:cubicBezTo>
                      <a:pt x="806" y="552"/>
                      <a:pt x="806" y="552"/>
                      <a:pt x="806" y="552"/>
                    </a:cubicBezTo>
                    <a:cubicBezTo>
                      <a:pt x="771" y="565"/>
                      <a:pt x="771" y="565"/>
                      <a:pt x="771" y="565"/>
                    </a:cubicBezTo>
                    <a:cubicBezTo>
                      <a:pt x="771" y="565"/>
                      <a:pt x="756" y="568"/>
                      <a:pt x="753" y="571"/>
                    </a:cubicBezTo>
                    <a:cubicBezTo>
                      <a:pt x="750" y="574"/>
                      <a:pt x="748" y="590"/>
                      <a:pt x="741" y="586"/>
                    </a:cubicBezTo>
                    <a:cubicBezTo>
                      <a:pt x="734" y="582"/>
                      <a:pt x="733" y="567"/>
                      <a:pt x="744" y="565"/>
                    </a:cubicBezTo>
                    <a:cubicBezTo>
                      <a:pt x="755" y="563"/>
                      <a:pt x="784" y="553"/>
                      <a:pt x="793" y="547"/>
                    </a:cubicBezTo>
                    <a:cubicBezTo>
                      <a:pt x="802" y="541"/>
                      <a:pt x="760" y="535"/>
                      <a:pt x="753" y="544"/>
                    </a:cubicBezTo>
                    <a:cubicBezTo>
                      <a:pt x="746" y="553"/>
                      <a:pt x="719" y="558"/>
                      <a:pt x="712" y="558"/>
                    </a:cubicBezTo>
                    <a:cubicBezTo>
                      <a:pt x="705" y="558"/>
                      <a:pt x="705" y="585"/>
                      <a:pt x="705" y="585"/>
                    </a:cubicBezTo>
                    <a:cubicBezTo>
                      <a:pt x="689" y="576"/>
                      <a:pt x="689" y="576"/>
                      <a:pt x="689" y="576"/>
                    </a:cubicBezTo>
                    <a:cubicBezTo>
                      <a:pt x="647" y="570"/>
                      <a:pt x="647" y="570"/>
                      <a:pt x="647" y="570"/>
                    </a:cubicBezTo>
                    <a:cubicBezTo>
                      <a:pt x="647" y="570"/>
                      <a:pt x="621" y="558"/>
                      <a:pt x="623" y="553"/>
                    </a:cubicBezTo>
                    <a:cubicBezTo>
                      <a:pt x="625" y="548"/>
                      <a:pt x="629" y="539"/>
                      <a:pt x="629" y="539"/>
                    </a:cubicBezTo>
                    <a:cubicBezTo>
                      <a:pt x="555" y="540"/>
                      <a:pt x="555" y="540"/>
                      <a:pt x="555" y="540"/>
                    </a:cubicBezTo>
                    <a:cubicBezTo>
                      <a:pt x="567" y="540"/>
                      <a:pt x="567" y="540"/>
                      <a:pt x="567" y="540"/>
                    </a:cubicBezTo>
                    <a:cubicBezTo>
                      <a:pt x="52" y="964"/>
                      <a:pt x="52" y="964"/>
                      <a:pt x="52" y="964"/>
                    </a:cubicBezTo>
                    <a:cubicBezTo>
                      <a:pt x="52" y="964"/>
                      <a:pt x="26" y="978"/>
                      <a:pt x="32" y="984"/>
                    </a:cubicBezTo>
                    <a:cubicBezTo>
                      <a:pt x="38" y="990"/>
                      <a:pt x="67" y="984"/>
                      <a:pt x="67" y="984"/>
                    </a:cubicBezTo>
                    <a:cubicBezTo>
                      <a:pt x="70" y="984"/>
                      <a:pt x="79" y="979"/>
                      <a:pt x="79" y="979"/>
                    </a:cubicBezTo>
                    <a:cubicBezTo>
                      <a:pt x="103" y="979"/>
                      <a:pt x="103" y="979"/>
                      <a:pt x="103" y="979"/>
                    </a:cubicBezTo>
                    <a:cubicBezTo>
                      <a:pt x="88" y="994"/>
                      <a:pt x="88" y="994"/>
                      <a:pt x="88" y="994"/>
                    </a:cubicBezTo>
                    <a:cubicBezTo>
                      <a:pt x="88" y="994"/>
                      <a:pt x="88" y="1003"/>
                      <a:pt x="88" y="1013"/>
                    </a:cubicBezTo>
                    <a:cubicBezTo>
                      <a:pt x="88" y="1024"/>
                      <a:pt x="107" y="1032"/>
                      <a:pt x="107" y="1032"/>
                    </a:cubicBezTo>
                    <a:cubicBezTo>
                      <a:pt x="107" y="1032"/>
                      <a:pt x="88" y="1051"/>
                      <a:pt x="93" y="1051"/>
                    </a:cubicBezTo>
                    <a:cubicBezTo>
                      <a:pt x="99" y="1051"/>
                      <a:pt x="115" y="1038"/>
                      <a:pt x="115" y="1038"/>
                    </a:cubicBezTo>
                    <a:cubicBezTo>
                      <a:pt x="115" y="1038"/>
                      <a:pt x="136" y="1031"/>
                      <a:pt x="143" y="1031"/>
                    </a:cubicBezTo>
                    <a:cubicBezTo>
                      <a:pt x="151" y="1031"/>
                      <a:pt x="157" y="1021"/>
                      <a:pt x="157" y="1021"/>
                    </a:cubicBezTo>
                    <a:cubicBezTo>
                      <a:pt x="169" y="1021"/>
                      <a:pt x="169" y="1021"/>
                      <a:pt x="169" y="1021"/>
                    </a:cubicBezTo>
                    <a:cubicBezTo>
                      <a:pt x="171" y="1013"/>
                      <a:pt x="171" y="1013"/>
                      <a:pt x="171" y="1013"/>
                    </a:cubicBezTo>
                    <a:cubicBezTo>
                      <a:pt x="171" y="1013"/>
                      <a:pt x="199" y="1003"/>
                      <a:pt x="217" y="1008"/>
                    </a:cubicBezTo>
                    <a:cubicBezTo>
                      <a:pt x="236" y="1014"/>
                      <a:pt x="209" y="1024"/>
                      <a:pt x="209" y="1024"/>
                    </a:cubicBezTo>
                    <a:cubicBezTo>
                      <a:pt x="209" y="1041"/>
                      <a:pt x="209" y="1041"/>
                      <a:pt x="209" y="1041"/>
                    </a:cubicBezTo>
                    <a:cubicBezTo>
                      <a:pt x="203" y="1052"/>
                      <a:pt x="203" y="1052"/>
                      <a:pt x="203" y="1052"/>
                    </a:cubicBezTo>
                    <a:cubicBezTo>
                      <a:pt x="203" y="1052"/>
                      <a:pt x="210" y="1054"/>
                      <a:pt x="216" y="1072"/>
                    </a:cubicBezTo>
                    <a:cubicBezTo>
                      <a:pt x="223" y="1089"/>
                      <a:pt x="206" y="1108"/>
                      <a:pt x="206" y="1108"/>
                    </a:cubicBezTo>
                    <a:cubicBezTo>
                      <a:pt x="206" y="1132"/>
                      <a:pt x="206" y="1132"/>
                      <a:pt x="206" y="1132"/>
                    </a:cubicBezTo>
                    <a:cubicBezTo>
                      <a:pt x="206" y="1132"/>
                      <a:pt x="200" y="1149"/>
                      <a:pt x="195" y="1162"/>
                    </a:cubicBezTo>
                    <a:cubicBezTo>
                      <a:pt x="190" y="1175"/>
                      <a:pt x="218" y="1176"/>
                      <a:pt x="218" y="1180"/>
                    </a:cubicBezTo>
                    <a:cubicBezTo>
                      <a:pt x="218" y="1185"/>
                      <a:pt x="225" y="1187"/>
                      <a:pt x="225" y="1187"/>
                    </a:cubicBezTo>
                    <a:cubicBezTo>
                      <a:pt x="225" y="1187"/>
                      <a:pt x="235" y="1186"/>
                      <a:pt x="235" y="1194"/>
                    </a:cubicBezTo>
                    <a:cubicBezTo>
                      <a:pt x="235" y="1202"/>
                      <a:pt x="208" y="1213"/>
                      <a:pt x="208" y="1213"/>
                    </a:cubicBezTo>
                    <a:cubicBezTo>
                      <a:pt x="208" y="1213"/>
                      <a:pt x="208" y="1229"/>
                      <a:pt x="198" y="1239"/>
                    </a:cubicBezTo>
                    <a:cubicBezTo>
                      <a:pt x="194" y="1243"/>
                      <a:pt x="173" y="1254"/>
                      <a:pt x="152" y="1264"/>
                    </a:cubicBezTo>
                    <a:cubicBezTo>
                      <a:pt x="150" y="1269"/>
                      <a:pt x="149" y="1274"/>
                      <a:pt x="148" y="1278"/>
                    </a:cubicBezTo>
                    <a:cubicBezTo>
                      <a:pt x="147" y="1285"/>
                      <a:pt x="142" y="1299"/>
                      <a:pt x="142" y="1299"/>
                    </a:cubicBezTo>
                    <a:cubicBezTo>
                      <a:pt x="133" y="1305"/>
                      <a:pt x="133" y="1305"/>
                      <a:pt x="133" y="1305"/>
                    </a:cubicBezTo>
                    <a:cubicBezTo>
                      <a:pt x="133" y="1305"/>
                      <a:pt x="142" y="1309"/>
                      <a:pt x="143" y="1316"/>
                    </a:cubicBezTo>
                    <a:cubicBezTo>
                      <a:pt x="144" y="1323"/>
                      <a:pt x="151" y="1326"/>
                      <a:pt x="151" y="1326"/>
                    </a:cubicBezTo>
                    <a:cubicBezTo>
                      <a:pt x="151" y="1326"/>
                      <a:pt x="201" y="1287"/>
                      <a:pt x="201" y="1296"/>
                    </a:cubicBezTo>
                    <a:cubicBezTo>
                      <a:pt x="201" y="1305"/>
                      <a:pt x="185" y="1306"/>
                      <a:pt x="183" y="1311"/>
                    </a:cubicBezTo>
                    <a:cubicBezTo>
                      <a:pt x="181" y="1316"/>
                      <a:pt x="185" y="1326"/>
                      <a:pt x="185" y="1326"/>
                    </a:cubicBezTo>
                    <a:cubicBezTo>
                      <a:pt x="194" y="1333"/>
                      <a:pt x="194" y="1333"/>
                      <a:pt x="194" y="1333"/>
                    </a:cubicBezTo>
                    <a:cubicBezTo>
                      <a:pt x="165" y="1332"/>
                      <a:pt x="165" y="1332"/>
                      <a:pt x="165" y="1332"/>
                    </a:cubicBezTo>
                    <a:cubicBezTo>
                      <a:pt x="165" y="1332"/>
                      <a:pt x="143" y="1359"/>
                      <a:pt x="153" y="1360"/>
                    </a:cubicBezTo>
                    <a:cubicBezTo>
                      <a:pt x="163" y="1361"/>
                      <a:pt x="169" y="1367"/>
                      <a:pt x="169" y="1367"/>
                    </a:cubicBezTo>
                    <a:cubicBezTo>
                      <a:pt x="169" y="1367"/>
                      <a:pt x="157" y="1388"/>
                      <a:pt x="164" y="1385"/>
                    </a:cubicBezTo>
                    <a:cubicBezTo>
                      <a:pt x="171" y="1382"/>
                      <a:pt x="212" y="1354"/>
                      <a:pt x="212" y="1354"/>
                    </a:cubicBezTo>
                    <a:cubicBezTo>
                      <a:pt x="211" y="1363"/>
                      <a:pt x="211" y="1363"/>
                      <a:pt x="211" y="1363"/>
                    </a:cubicBezTo>
                    <a:cubicBezTo>
                      <a:pt x="192" y="1374"/>
                      <a:pt x="192" y="1374"/>
                      <a:pt x="192" y="1374"/>
                    </a:cubicBezTo>
                    <a:cubicBezTo>
                      <a:pt x="207" y="1380"/>
                      <a:pt x="207" y="1380"/>
                      <a:pt x="207" y="1380"/>
                    </a:cubicBezTo>
                    <a:cubicBezTo>
                      <a:pt x="207" y="1380"/>
                      <a:pt x="202" y="1400"/>
                      <a:pt x="194" y="1398"/>
                    </a:cubicBezTo>
                    <a:cubicBezTo>
                      <a:pt x="186" y="1396"/>
                      <a:pt x="184" y="1387"/>
                      <a:pt x="184" y="1387"/>
                    </a:cubicBezTo>
                    <a:cubicBezTo>
                      <a:pt x="184" y="1387"/>
                      <a:pt x="151" y="1397"/>
                      <a:pt x="145" y="1403"/>
                    </a:cubicBezTo>
                    <a:cubicBezTo>
                      <a:pt x="139" y="1409"/>
                      <a:pt x="133" y="1417"/>
                      <a:pt x="133" y="1417"/>
                    </a:cubicBezTo>
                    <a:cubicBezTo>
                      <a:pt x="133" y="1417"/>
                      <a:pt x="151" y="1412"/>
                      <a:pt x="156" y="1412"/>
                    </a:cubicBezTo>
                    <a:cubicBezTo>
                      <a:pt x="161" y="1412"/>
                      <a:pt x="182" y="1412"/>
                      <a:pt x="182" y="1412"/>
                    </a:cubicBezTo>
                    <a:cubicBezTo>
                      <a:pt x="182" y="1412"/>
                      <a:pt x="146" y="1421"/>
                      <a:pt x="140" y="1424"/>
                    </a:cubicBezTo>
                    <a:cubicBezTo>
                      <a:pt x="134" y="1427"/>
                      <a:pt x="138" y="1435"/>
                      <a:pt x="138" y="1435"/>
                    </a:cubicBezTo>
                    <a:cubicBezTo>
                      <a:pt x="138" y="1435"/>
                      <a:pt x="105" y="1423"/>
                      <a:pt x="114" y="1437"/>
                    </a:cubicBezTo>
                    <a:cubicBezTo>
                      <a:pt x="123" y="1451"/>
                      <a:pt x="132" y="1455"/>
                      <a:pt x="132" y="1455"/>
                    </a:cubicBezTo>
                    <a:cubicBezTo>
                      <a:pt x="164" y="1444"/>
                      <a:pt x="164" y="1444"/>
                      <a:pt x="164" y="1444"/>
                    </a:cubicBezTo>
                    <a:cubicBezTo>
                      <a:pt x="173" y="1459"/>
                      <a:pt x="173" y="1459"/>
                      <a:pt x="173" y="1459"/>
                    </a:cubicBezTo>
                    <a:cubicBezTo>
                      <a:pt x="198" y="1445"/>
                      <a:pt x="198" y="1445"/>
                      <a:pt x="198" y="1445"/>
                    </a:cubicBezTo>
                    <a:cubicBezTo>
                      <a:pt x="198" y="1445"/>
                      <a:pt x="165" y="1479"/>
                      <a:pt x="176" y="1478"/>
                    </a:cubicBezTo>
                    <a:cubicBezTo>
                      <a:pt x="187" y="1477"/>
                      <a:pt x="217" y="1454"/>
                      <a:pt x="217" y="1454"/>
                    </a:cubicBezTo>
                    <a:cubicBezTo>
                      <a:pt x="217" y="1454"/>
                      <a:pt x="190" y="1484"/>
                      <a:pt x="194" y="1484"/>
                    </a:cubicBezTo>
                    <a:cubicBezTo>
                      <a:pt x="198" y="1484"/>
                      <a:pt x="216" y="1479"/>
                      <a:pt x="216" y="1479"/>
                    </a:cubicBezTo>
                    <a:cubicBezTo>
                      <a:pt x="216" y="1479"/>
                      <a:pt x="178" y="1508"/>
                      <a:pt x="190" y="1509"/>
                    </a:cubicBezTo>
                    <a:cubicBezTo>
                      <a:pt x="202" y="1510"/>
                      <a:pt x="229" y="1490"/>
                      <a:pt x="229" y="1490"/>
                    </a:cubicBezTo>
                    <a:cubicBezTo>
                      <a:pt x="229" y="1490"/>
                      <a:pt x="203" y="1518"/>
                      <a:pt x="210" y="1520"/>
                    </a:cubicBezTo>
                    <a:cubicBezTo>
                      <a:pt x="217" y="1522"/>
                      <a:pt x="233" y="1526"/>
                      <a:pt x="233" y="1529"/>
                    </a:cubicBezTo>
                    <a:cubicBezTo>
                      <a:pt x="233" y="1531"/>
                      <a:pt x="231" y="1548"/>
                      <a:pt x="228" y="1561"/>
                    </a:cubicBezTo>
                    <a:cubicBezTo>
                      <a:pt x="228" y="1561"/>
                      <a:pt x="228" y="1561"/>
                      <a:pt x="228" y="1561"/>
                    </a:cubicBezTo>
                    <a:cubicBezTo>
                      <a:pt x="1370" y="1561"/>
                      <a:pt x="1370" y="1561"/>
                      <a:pt x="1370" y="1561"/>
                    </a:cubicBezTo>
                    <a:cubicBezTo>
                      <a:pt x="1370" y="1561"/>
                      <a:pt x="1384" y="1526"/>
                      <a:pt x="1394" y="1537"/>
                    </a:cubicBezTo>
                    <a:cubicBezTo>
                      <a:pt x="1404" y="1547"/>
                      <a:pt x="1379" y="1557"/>
                      <a:pt x="1388" y="1566"/>
                    </a:cubicBezTo>
                    <a:cubicBezTo>
                      <a:pt x="1396" y="1574"/>
                      <a:pt x="1415" y="1575"/>
                      <a:pt x="1415" y="1575"/>
                    </a:cubicBezTo>
                    <a:cubicBezTo>
                      <a:pt x="1415" y="1575"/>
                      <a:pt x="1422" y="1585"/>
                      <a:pt x="1430" y="1585"/>
                    </a:cubicBezTo>
                    <a:cubicBezTo>
                      <a:pt x="1438" y="1585"/>
                      <a:pt x="1436" y="1573"/>
                      <a:pt x="1449" y="1573"/>
                    </a:cubicBezTo>
                    <a:cubicBezTo>
                      <a:pt x="1462" y="1573"/>
                      <a:pt x="1465" y="1593"/>
                      <a:pt x="1471" y="1593"/>
                    </a:cubicBezTo>
                    <a:cubicBezTo>
                      <a:pt x="1477" y="1593"/>
                      <a:pt x="1484" y="1596"/>
                      <a:pt x="1487" y="1593"/>
                    </a:cubicBezTo>
                    <a:cubicBezTo>
                      <a:pt x="1490" y="1590"/>
                      <a:pt x="1503" y="1614"/>
                      <a:pt x="1509" y="1608"/>
                    </a:cubicBezTo>
                    <a:cubicBezTo>
                      <a:pt x="1515" y="1602"/>
                      <a:pt x="1531" y="1591"/>
                      <a:pt x="1531" y="1591"/>
                    </a:cubicBezTo>
                    <a:cubicBezTo>
                      <a:pt x="1531" y="1601"/>
                      <a:pt x="1531" y="1601"/>
                      <a:pt x="1531" y="1601"/>
                    </a:cubicBezTo>
                    <a:cubicBezTo>
                      <a:pt x="1561" y="1600"/>
                      <a:pt x="1561" y="1600"/>
                      <a:pt x="1561" y="1600"/>
                    </a:cubicBezTo>
                    <a:cubicBezTo>
                      <a:pt x="1561" y="1600"/>
                      <a:pt x="1558" y="1606"/>
                      <a:pt x="1586" y="1606"/>
                    </a:cubicBezTo>
                    <a:cubicBezTo>
                      <a:pt x="1598" y="1598"/>
                      <a:pt x="1605" y="1585"/>
                      <a:pt x="1606" y="1582"/>
                    </a:cubicBezTo>
                    <a:cubicBezTo>
                      <a:pt x="1607" y="1578"/>
                      <a:pt x="1626" y="1586"/>
                      <a:pt x="1626" y="1586"/>
                    </a:cubicBezTo>
                    <a:cubicBezTo>
                      <a:pt x="1634" y="1580"/>
                      <a:pt x="1634" y="1580"/>
                      <a:pt x="1634" y="1580"/>
                    </a:cubicBezTo>
                    <a:cubicBezTo>
                      <a:pt x="1634" y="1580"/>
                      <a:pt x="1641" y="1568"/>
                      <a:pt x="1642" y="1565"/>
                    </a:cubicBezTo>
                    <a:cubicBezTo>
                      <a:pt x="1643" y="1562"/>
                      <a:pt x="1651" y="1575"/>
                      <a:pt x="1651" y="1575"/>
                    </a:cubicBezTo>
                    <a:cubicBezTo>
                      <a:pt x="1668" y="1572"/>
                      <a:pt x="1668" y="1572"/>
                      <a:pt x="1668" y="1572"/>
                    </a:cubicBezTo>
                    <a:cubicBezTo>
                      <a:pt x="1668" y="1572"/>
                      <a:pt x="1659" y="1562"/>
                      <a:pt x="1668" y="1555"/>
                    </a:cubicBezTo>
                    <a:cubicBezTo>
                      <a:pt x="1677" y="1548"/>
                      <a:pt x="1686" y="1563"/>
                      <a:pt x="1686" y="1563"/>
                    </a:cubicBezTo>
                    <a:cubicBezTo>
                      <a:pt x="1704" y="1563"/>
                      <a:pt x="1704" y="1563"/>
                      <a:pt x="1704" y="1563"/>
                    </a:cubicBezTo>
                    <a:cubicBezTo>
                      <a:pt x="1708" y="1567"/>
                      <a:pt x="1708" y="1567"/>
                      <a:pt x="1708" y="1567"/>
                    </a:cubicBezTo>
                    <a:cubicBezTo>
                      <a:pt x="1708" y="1567"/>
                      <a:pt x="1728" y="1568"/>
                      <a:pt x="1733" y="1573"/>
                    </a:cubicBezTo>
                    <a:cubicBezTo>
                      <a:pt x="1738" y="1578"/>
                      <a:pt x="1727" y="1604"/>
                      <a:pt x="1727" y="1604"/>
                    </a:cubicBezTo>
                    <a:cubicBezTo>
                      <a:pt x="1733" y="1611"/>
                      <a:pt x="1733" y="1611"/>
                      <a:pt x="1733" y="1611"/>
                    </a:cubicBezTo>
                    <a:cubicBezTo>
                      <a:pt x="1727" y="1626"/>
                      <a:pt x="1727" y="1626"/>
                      <a:pt x="1727" y="1626"/>
                    </a:cubicBezTo>
                    <a:cubicBezTo>
                      <a:pt x="1727" y="1626"/>
                      <a:pt x="1766" y="1603"/>
                      <a:pt x="1777" y="1610"/>
                    </a:cubicBezTo>
                    <a:cubicBezTo>
                      <a:pt x="1788" y="1617"/>
                      <a:pt x="1760" y="1627"/>
                      <a:pt x="1759" y="1631"/>
                    </a:cubicBezTo>
                    <a:cubicBezTo>
                      <a:pt x="1758" y="1635"/>
                      <a:pt x="1773" y="1638"/>
                      <a:pt x="1773" y="1643"/>
                    </a:cubicBezTo>
                    <a:cubicBezTo>
                      <a:pt x="1773" y="1648"/>
                      <a:pt x="1757" y="1654"/>
                      <a:pt x="1757" y="1659"/>
                    </a:cubicBezTo>
                    <a:cubicBezTo>
                      <a:pt x="1757" y="1664"/>
                      <a:pt x="1770" y="1664"/>
                      <a:pt x="1767" y="1671"/>
                    </a:cubicBezTo>
                    <a:cubicBezTo>
                      <a:pt x="1764" y="1678"/>
                      <a:pt x="1758" y="1679"/>
                      <a:pt x="1758" y="1679"/>
                    </a:cubicBezTo>
                    <a:cubicBezTo>
                      <a:pt x="1756" y="1685"/>
                      <a:pt x="1756" y="1685"/>
                      <a:pt x="1756" y="1685"/>
                    </a:cubicBezTo>
                    <a:cubicBezTo>
                      <a:pt x="1769" y="1685"/>
                      <a:pt x="1769" y="1685"/>
                      <a:pt x="1769" y="1685"/>
                    </a:cubicBezTo>
                    <a:cubicBezTo>
                      <a:pt x="1765" y="1700"/>
                      <a:pt x="1765" y="1700"/>
                      <a:pt x="1765" y="1700"/>
                    </a:cubicBezTo>
                    <a:cubicBezTo>
                      <a:pt x="1771" y="1700"/>
                      <a:pt x="1778" y="1701"/>
                      <a:pt x="1781" y="1701"/>
                    </a:cubicBezTo>
                    <a:cubicBezTo>
                      <a:pt x="1786" y="1700"/>
                      <a:pt x="1794" y="1703"/>
                      <a:pt x="1806" y="1704"/>
                    </a:cubicBezTo>
                    <a:cubicBezTo>
                      <a:pt x="1818" y="1705"/>
                      <a:pt x="1825" y="1703"/>
                      <a:pt x="1825" y="1703"/>
                    </a:cubicBezTo>
                    <a:cubicBezTo>
                      <a:pt x="1837" y="1703"/>
                      <a:pt x="1852" y="1715"/>
                      <a:pt x="1863" y="1715"/>
                    </a:cubicBezTo>
                    <a:cubicBezTo>
                      <a:pt x="1874" y="1715"/>
                      <a:pt x="1884" y="1715"/>
                      <a:pt x="1884" y="1715"/>
                    </a:cubicBezTo>
                    <a:cubicBezTo>
                      <a:pt x="1906" y="1715"/>
                      <a:pt x="1904" y="1729"/>
                      <a:pt x="1904" y="1738"/>
                    </a:cubicBezTo>
                    <a:cubicBezTo>
                      <a:pt x="1904" y="1747"/>
                      <a:pt x="1914" y="1736"/>
                      <a:pt x="1914" y="1746"/>
                    </a:cubicBezTo>
                    <a:cubicBezTo>
                      <a:pt x="1914" y="1756"/>
                      <a:pt x="1910" y="1759"/>
                      <a:pt x="1905" y="1764"/>
                    </a:cubicBezTo>
                    <a:cubicBezTo>
                      <a:pt x="1900" y="1769"/>
                      <a:pt x="1918" y="1777"/>
                      <a:pt x="1918" y="1777"/>
                    </a:cubicBezTo>
                    <a:cubicBezTo>
                      <a:pt x="1903" y="1776"/>
                      <a:pt x="1903" y="1776"/>
                      <a:pt x="1903" y="1776"/>
                    </a:cubicBezTo>
                    <a:cubicBezTo>
                      <a:pt x="1903" y="1776"/>
                      <a:pt x="1903" y="1785"/>
                      <a:pt x="1896" y="1793"/>
                    </a:cubicBezTo>
                    <a:cubicBezTo>
                      <a:pt x="1888" y="1800"/>
                      <a:pt x="1887" y="1793"/>
                      <a:pt x="1868" y="1783"/>
                    </a:cubicBezTo>
                    <a:cubicBezTo>
                      <a:pt x="1849" y="1773"/>
                      <a:pt x="1855" y="1754"/>
                      <a:pt x="1855" y="1754"/>
                    </a:cubicBezTo>
                    <a:cubicBezTo>
                      <a:pt x="1844" y="1749"/>
                      <a:pt x="1844" y="1749"/>
                      <a:pt x="1844" y="1749"/>
                    </a:cubicBezTo>
                    <a:cubicBezTo>
                      <a:pt x="1846" y="1761"/>
                      <a:pt x="1846" y="1761"/>
                      <a:pt x="1846" y="1761"/>
                    </a:cubicBezTo>
                    <a:cubicBezTo>
                      <a:pt x="1846" y="1761"/>
                      <a:pt x="1854" y="1774"/>
                      <a:pt x="1846" y="1788"/>
                    </a:cubicBezTo>
                    <a:cubicBezTo>
                      <a:pt x="1838" y="1802"/>
                      <a:pt x="1820" y="1806"/>
                      <a:pt x="1812" y="1819"/>
                    </a:cubicBezTo>
                    <a:cubicBezTo>
                      <a:pt x="1804" y="1832"/>
                      <a:pt x="1801" y="1844"/>
                      <a:pt x="1793" y="1853"/>
                    </a:cubicBezTo>
                    <a:cubicBezTo>
                      <a:pt x="1785" y="1861"/>
                      <a:pt x="1769" y="1868"/>
                      <a:pt x="1762" y="1864"/>
                    </a:cubicBezTo>
                    <a:cubicBezTo>
                      <a:pt x="1758" y="1869"/>
                      <a:pt x="1755" y="1873"/>
                      <a:pt x="1755" y="1873"/>
                    </a:cubicBezTo>
                    <a:cubicBezTo>
                      <a:pt x="1755" y="1873"/>
                      <a:pt x="1757" y="1894"/>
                      <a:pt x="1749" y="1894"/>
                    </a:cubicBezTo>
                    <a:cubicBezTo>
                      <a:pt x="1741" y="1894"/>
                      <a:pt x="1696" y="1916"/>
                      <a:pt x="1706" y="1926"/>
                    </a:cubicBezTo>
                    <a:cubicBezTo>
                      <a:pt x="1707" y="1926"/>
                      <a:pt x="1707" y="1927"/>
                      <a:pt x="1708" y="1928"/>
                    </a:cubicBezTo>
                    <a:cubicBezTo>
                      <a:pt x="1716" y="1924"/>
                      <a:pt x="1723" y="1921"/>
                      <a:pt x="1724" y="1921"/>
                    </a:cubicBezTo>
                    <a:cubicBezTo>
                      <a:pt x="1727" y="1921"/>
                      <a:pt x="1731" y="1926"/>
                      <a:pt x="1731" y="1926"/>
                    </a:cubicBezTo>
                    <a:cubicBezTo>
                      <a:pt x="1731" y="1926"/>
                      <a:pt x="1746" y="1912"/>
                      <a:pt x="1754" y="1910"/>
                    </a:cubicBezTo>
                    <a:cubicBezTo>
                      <a:pt x="1762" y="1908"/>
                      <a:pt x="1770" y="1911"/>
                      <a:pt x="1770" y="1911"/>
                    </a:cubicBezTo>
                    <a:cubicBezTo>
                      <a:pt x="1770" y="1911"/>
                      <a:pt x="1775" y="1890"/>
                      <a:pt x="1800" y="1889"/>
                    </a:cubicBezTo>
                    <a:cubicBezTo>
                      <a:pt x="1825" y="1888"/>
                      <a:pt x="1842" y="1895"/>
                      <a:pt x="1842" y="1895"/>
                    </a:cubicBezTo>
                    <a:cubicBezTo>
                      <a:pt x="1858" y="1881"/>
                      <a:pt x="1858" y="1881"/>
                      <a:pt x="1858" y="1881"/>
                    </a:cubicBezTo>
                    <a:cubicBezTo>
                      <a:pt x="1900" y="1883"/>
                      <a:pt x="1900" y="1883"/>
                      <a:pt x="1900" y="1883"/>
                    </a:cubicBezTo>
                    <a:cubicBezTo>
                      <a:pt x="1903" y="1880"/>
                      <a:pt x="1905" y="1878"/>
                      <a:pt x="1906" y="1876"/>
                    </a:cubicBezTo>
                    <a:cubicBezTo>
                      <a:pt x="1908" y="1870"/>
                      <a:pt x="1908" y="1866"/>
                      <a:pt x="1907" y="1862"/>
                    </a:cubicBezTo>
                    <a:cubicBezTo>
                      <a:pt x="1889" y="1866"/>
                      <a:pt x="1883" y="1865"/>
                      <a:pt x="1882" y="1858"/>
                    </a:cubicBezTo>
                    <a:cubicBezTo>
                      <a:pt x="1881" y="1848"/>
                      <a:pt x="1915" y="1826"/>
                      <a:pt x="1928" y="1826"/>
                    </a:cubicBezTo>
                    <a:cubicBezTo>
                      <a:pt x="1941" y="1826"/>
                      <a:pt x="1960" y="1821"/>
                      <a:pt x="1964" y="1821"/>
                    </a:cubicBezTo>
                    <a:cubicBezTo>
                      <a:pt x="1968" y="1821"/>
                      <a:pt x="1985" y="1815"/>
                      <a:pt x="1985" y="1815"/>
                    </a:cubicBezTo>
                    <a:cubicBezTo>
                      <a:pt x="1985" y="1815"/>
                      <a:pt x="2012" y="1825"/>
                      <a:pt x="2016" y="1825"/>
                    </a:cubicBezTo>
                    <a:cubicBezTo>
                      <a:pt x="2020" y="1825"/>
                      <a:pt x="2020" y="1809"/>
                      <a:pt x="2020" y="1809"/>
                    </a:cubicBezTo>
                    <a:cubicBezTo>
                      <a:pt x="2020" y="1809"/>
                      <a:pt x="2027" y="1800"/>
                      <a:pt x="2037" y="1803"/>
                    </a:cubicBezTo>
                    <a:cubicBezTo>
                      <a:pt x="2040" y="1804"/>
                      <a:pt x="2042" y="1805"/>
                      <a:pt x="2043" y="1806"/>
                    </a:cubicBezTo>
                    <a:cubicBezTo>
                      <a:pt x="2045" y="1805"/>
                      <a:pt x="2047" y="1804"/>
                      <a:pt x="2048" y="1804"/>
                    </a:cubicBezTo>
                    <a:cubicBezTo>
                      <a:pt x="2054" y="1804"/>
                      <a:pt x="2056" y="1802"/>
                      <a:pt x="2064" y="1802"/>
                    </a:cubicBezTo>
                    <a:cubicBezTo>
                      <a:pt x="2072" y="1802"/>
                      <a:pt x="2106" y="1764"/>
                      <a:pt x="2123" y="1764"/>
                    </a:cubicBezTo>
                    <a:cubicBezTo>
                      <a:pt x="2140" y="1764"/>
                      <a:pt x="2271" y="1764"/>
                      <a:pt x="2271" y="1764"/>
                    </a:cubicBezTo>
                    <a:cubicBezTo>
                      <a:pt x="2271" y="1764"/>
                      <a:pt x="2271" y="1749"/>
                      <a:pt x="2283" y="1749"/>
                    </a:cubicBezTo>
                    <a:cubicBezTo>
                      <a:pt x="2295" y="1749"/>
                      <a:pt x="2303" y="1748"/>
                      <a:pt x="2303" y="1748"/>
                    </a:cubicBezTo>
                    <a:cubicBezTo>
                      <a:pt x="2303" y="1748"/>
                      <a:pt x="2314" y="1727"/>
                      <a:pt x="2323" y="1727"/>
                    </a:cubicBezTo>
                    <a:cubicBezTo>
                      <a:pt x="2333" y="1727"/>
                      <a:pt x="2340" y="1734"/>
                      <a:pt x="2340" y="1727"/>
                    </a:cubicBezTo>
                    <a:cubicBezTo>
                      <a:pt x="2340" y="1720"/>
                      <a:pt x="2343" y="1698"/>
                      <a:pt x="2349" y="1698"/>
                    </a:cubicBezTo>
                    <a:cubicBezTo>
                      <a:pt x="2355" y="1698"/>
                      <a:pt x="2363" y="1690"/>
                      <a:pt x="2363" y="1690"/>
                    </a:cubicBezTo>
                    <a:cubicBezTo>
                      <a:pt x="2363" y="1676"/>
                      <a:pt x="2363" y="1676"/>
                      <a:pt x="2363" y="1676"/>
                    </a:cubicBezTo>
                    <a:cubicBezTo>
                      <a:pt x="2390" y="1657"/>
                      <a:pt x="2390" y="1657"/>
                      <a:pt x="2390" y="1657"/>
                    </a:cubicBezTo>
                    <a:cubicBezTo>
                      <a:pt x="2390" y="1657"/>
                      <a:pt x="2401" y="1636"/>
                      <a:pt x="2414" y="1636"/>
                    </a:cubicBezTo>
                    <a:cubicBezTo>
                      <a:pt x="2427" y="1636"/>
                      <a:pt x="2418" y="1645"/>
                      <a:pt x="2430" y="1645"/>
                    </a:cubicBezTo>
                    <a:cubicBezTo>
                      <a:pt x="2442" y="1645"/>
                      <a:pt x="2469" y="1634"/>
                      <a:pt x="2469" y="1651"/>
                    </a:cubicBezTo>
                    <a:cubicBezTo>
                      <a:pt x="2469" y="1668"/>
                      <a:pt x="2439" y="1725"/>
                      <a:pt x="2442" y="1728"/>
                    </a:cubicBezTo>
                    <a:cubicBezTo>
                      <a:pt x="2445" y="1731"/>
                      <a:pt x="2453" y="1735"/>
                      <a:pt x="2453" y="1735"/>
                    </a:cubicBezTo>
                    <a:cubicBezTo>
                      <a:pt x="2453" y="1735"/>
                      <a:pt x="2439" y="1748"/>
                      <a:pt x="2444" y="1753"/>
                    </a:cubicBezTo>
                    <a:cubicBezTo>
                      <a:pt x="2449" y="1758"/>
                      <a:pt x="2457" y="1755"/>
                      <a:pt x="2457" y="1755"/>
                    </a:cubicBezTo>
                    <a:cubicBezTo>
                      <a:pt x="2458" y="1759"/>
                      <a:pt x="2458" y="1759"/>
                      <a:pt x="2458" y="1759"/>
                    </a:cubicBezTo>
                    <a:cubicBezTo>
                      <a:pt x="2462" y="1761"/>
                      <a:pt x="2472" y="1765"/>
                      <a:pt x="2484" y="1760"/>
                    </a:cubicBezTo>
                    <a:cubicBezTo>
                      <a:pt x="2499" y="1754"/>
                      <a:pt x="2511" y="1738"/>
                      <a:pt x="2511" y="1738"/>
                    </a:cubicBezTo>
                    <a:cubicBezTo>
                      <a:pt x="2517" y="1752"/>
                      <a:pt x="2517" y="1752"/>
                      <a:pt x="2517" y="1752"/>
                    </a:cubicBezTo>
                    <a:cubicBezTo>
                      <a:pt x="2517" y="1752"/>
                      <a:pt x="2549" y="1738"/>
                      <a:pt x="2554" y="1734"/>
                    </a:cubicBezTo>
                    <a:cubicBezTo>
                      <a:pt x="2559" y="1730"/>
                      <a:pt x="2580" y="1724"/>
                      <a:pt x="2580" y="1724"/>
                    </a:cubicBezTo>
                    <a:cubicBezTo>
                      <a:pt x="2590" y="1725"/>
                      <a:pt x="2590" y="1725"/>
                      <a:pt x="2590" y="1725"/>
                    </a:cubicBezTo>
                    <a:cubicBezTo>
                      <a:pt x="2561" y="1748"/>
                      <a:pt x="2561" y="1748"/>
                      <a:pt x="2561" y="1748"/>
                    </a:cubicBezTo>
                    <a:cubicBezTo>
                      <a:pt x="2622" y="1742"/>
                      <a:pt x="2622" y="1742"/>
                      <a:pt x="2622" y="1742"/>
                    </a:cubicBezTo>
                    <a:cubicBezTo>
                      <a:pt x="2622" y="1742"/>
                      <a:pt x="2593" y="1745"/>
                      <a:pt x="2592" y="1751"/>
                    </a:cubicBezTo>
                    <a:cubicBezTo>
                      <a:pt x="2591" y="1757"/>
                      <a:pt x="2587" y="1764"/>
                      <a:pt x="2587" y="1764"/>
                    </a:cubicBezTo>
                    <a:cubicBezTo>
                      <a:pt x="2587" y="1764"/>
                      <a:pt x="2568" y="1753"/>
                      <a:pt x="2561" y="1756"/>
                    </a:cubicBezTo>
                    <a:cubicBezTo>
                      <a:pt x="2554" y="1759"/>
                      <a:pt x="2486" y="1793"/>
                      <a:pt x="2483" y="1801"/>
                    </a:cubicBezTo>
                    <a:cubicBezTo>
                      <a:pt x="2480" y="1809"/>
                      <a:pt x="2474" y="1833"/>
                      <a:pt x="2479" y="1834"/>
                    </a:cubicBezTo>
                    <a:cubicBezTo>
                      <a:pt x="2484" y="1835"/>
                      <a:pt x="2491" y="1829"/>
                      <a:pt x="2491" y="1829"/>
                    </a:cubicBezTo>
                    <a:cubicBezTo>
                      <a:pt x="2491" y="1829"/>
                      <a:pt x="2489" y="1845"/>
                      <a:pt x="2498" y="1843"/>
                    </a:cubicBezTo>
                    <a:cubicBezTo>
                      <a:pt x="2507" y="1841"/>
                      <a:pt x="2513" y="1828"/>
                      <a:pt x="2513" y="1828"/>
                    </a:cubicBezTo>
                    <a:cubicBezTo>
                      <a:pt x="2513" y="1828"/>
                      <a:pt x="2539" y="1825"/>
                      <a:pt x="2553" y="1813"/>
                    </a:cubicBezTo>
                    <a:cubicBezTo>
                      <a:pt x="2567" y="1801"/>
                      <a:pt x="2582" y="1780"/>
                      <a:pt x="2582" y="1780"/>
                    </a:cubicBezTo>
                    <a:cubicBezTo>
                      <a:pt x="2582" y="1780"/>
                      <a:pt x="2582" y="1796"/>
                      <a:pt x="2596" y="1793"/>
                    </a:cubicBezTo>
                    <a:cubicBezTo>
                      <a:pt x="2610" y="1790"/>
                      <a:pt x="2644" y="1775"/>
                      <a:pt x="2655" y="1772"/>
                    </a:cubicBezTo>
                    <a:cubicBezTo>
                      <a:pt x="2666" y="1769"/>
                      <a:pt x="2718" y="1756"/>
                      <a:pt x="2718" y="1756"/>
                    </a:cubicBezTo>
                    <a:cubicBezTo>
                      <a:pt x="2709" y="1746"/>
                      <a:pt x="2709" y="1746"/>
                      <a:pt x="2709" y="1746"/>
                    </a:cubicBezTo>
                    <a:cubicBezTo>
                      <a:pt x="2713" y="1733"/>
                      <a:pt x="2713" y="1733"/>
                      <a:pt x="2713" y="1733"/>
                    </a:cubicBezTo>
                    <a:cubicBezTo>
                      <a:pt x="2692" y="1737"/>
                      <a:pt x="2692" y="1737"/>
                      <a:pt x="2692" y="1737"/>
                    </a:cubicBezTo>
                    <a:cubicBezTo>
                      <a:pt x="2691" y="1721"/>
                      <a:pt x="2691" y="1721"/>
                      <a:pt x="2691" y="1721"/>
                    </a:cubicBezTo>
                    <a:cubicBezTo>
                      <a:pt x="2691" y="1721"/>
                      <a:pt x="2667" y="1735"/>
                      <a:pt x="2661" y="1734"/>
                    </a:cubicBezTo>
                    <a:cubicBezTo>
                      <a:pt x="2655" y="1733"/>
                      <a:pt x="2657" y="1724"/>
                      <a:pt x="2657" y="1724"/>
                    </a:cubicBezTo>
                    <a:cubicBezTo>
                      <a:pt x="2657" y="1724"/>
                      <a:pt x="2625" y="1727"/>
                      <a:pt x="2619" y="1722"/>
                    </a:cubicBezTo>
                    <a:cubicBezTo>
                      <a:pt x="2613" y="1717"/>
                      <a:pt x="2605" y="1707"/>
                      <a:pt x="2614" y="1707"/>
                    </a:cubicBezTo>
                    <a:cubicBezTo>
                      <a:pt x="2623" y="1707"/>
                      <a:pt x="2610" y="1694"/>
                      <a:pt x="2599" y="1697"/>
                    </a:cubicBezTo>
                    <a:cubicBezTo>
                      <a:pt x="2588" y="1700"/>
                      <a:pt x="2584" y="1681"/>
                      <a:pt x="2584" y="1676"/>
                    </a:cubicBezTo>
                    <a:cubicBezTo>
                      <a:pt x="2584" y="1671"/>
                      <a:pt x="2596" y="1658"/>
                      <a:pt x="2596" y="1658"/>
                    </a:cubicBezTo>
                    <a:cubicBezTo>
                      <a:pt x="2580" y="1657"/>
                      <a:pt x="2580" y="1657"/>
                      <a:pt x="2580" y="1657"/>
                    </a:cubicBezTo>
                    <a:cubicBezTo>
                      <a:pt x="2580" y="1657"/>
                      <a:pt x="2599" y="1642"/>
                      <a:pt x="2606" y="1634"/>
                    </a:cubicBezTo>
                    <a:cubicBezTo>
                      <a:pt x="2613" y="1626"/>
                      <a:pt x="2632" y="1607"/>
                      <a:pt x="2632" y="1607"/>
                    </a:cubicBezTo>
                    <a:cubicBezTo>
                      <a:pt x="2622" y="1604"/>
                      <a:pt x="2622" y="1604"/>
                      <a:pt x="2622" y="1604"/>
                    </a:cubicBezTo>
                    <a:cubicBezTo>
                      <a:pt x="2608" y="1622"/>
                      <a:pt x="2608" y="1622"/>
                      <a:pt x="2608" y="1622"/>
                    </a:cubicBezTo>
                    <a:cubicBezTo>
                      <a:pt x="2593" y="1614"/>
                      <a:pt x="2593" y="1614"/>
                      <a:pt x="2593" y="1614"/>
                    </a:cubicBezTo>
                    <a:cubicBezTo>
                      <a:pt x="2574" y="1628"/>
                      <a:pt x="2574" y="1628"/>
                      <a:pt x="2574" y="1628"/>
                    </a:cubicBezTo>
                    <a:cubicBezTo>
                      <a:pt x="2571" y="1615"/>
                      <a:pt x="2571" y="1615"/>
                      <a:pt x="2571" y="1615"/>
                    </a:cubicBezTo>
                    <a:cubicBezTo>
                      <a:pt x="2552" y="1608"/>
                      <a:pt x="2552" y="1608"/>
                      <a:pt x="2552" y="1608"/>
                    </a:cubicBezTo>
                    <a:cubicBezTo>
                      <a:pt x="2537" y="1610"/>
                      <a:pt x="2537" y="1610"/>
                      <a:pt x="2537" y="1610"/>
                    </a:cubicBezTo>
                    <a:cubicBezTo>
                      <a:pt x="2574" y="1597"/>
                      <a:pt x="2574" y="1597"/>
                      <a:pt x="2574" y="1597"/>
                    </a:cubicBezTo>
                    <a:cubicBezTo>
                      <a:pt x="2574" y="1597"/>
                      <a:pt x="2581" y="1607"/>
                      <a:pt x="2591" y="1606"/>
                    </a:cubicBezTo>
                    <a:cubicBezTo>
                      <a:pt x="2601" y="1605"/>
                      <a:pt x="2624" y="1587"/>
                      <a:pt x="2624" y="1587"/>
                    </a:cubicBezTo>
                    <a:cubicBezTo>
                      <a:pt x="2624" y="1587"/>
                      <a:pt x="2650" y="1592"/>
                      <a:pt x="2651" y="1585"/>
                    </a:cubicBezTo>
                    <a:cubicBezTo>
                      <a:pt x="2652" y="1578"/>
                      <a:pt x="2644" y="1567"/>
                      <a:pt x="2644" y="1567"/>
                    </a:cubicBezTo>
                    <a:cubicBezTo>
                      <a:pt x="2660" y="1566"/>
                      <a:pt x="2660" y="1566"/>
                      <a:pt x="2660" y="1566"/>
                    </a:cubicBezTo>
                    <a:cubicBezTo>
                      <a:pt x="2660" y="1566"/>
                      <a:pt x="2651" y="1543"/>
                      <a:pt x="2609" y="1543"/>
                    </a:cubicBezTo>
                    <a:cubicBezTo>
                      <a:pt x="2567" y="1543"/>
                      <a:pt x="2517" y="1564"/>
                      <a:pt x="2494" y="1569"/>
                    </a:cubicBezTo>
                    <a:cubicBezTo>
                      <a:pt x="2471" y="1574"/>
                      <a:pt x="2434" y="1597"/>
                      <a:pt x="2427" y="1603"/>
                    </a:cubicBezTo>
                    <a:cubicBezTo>
                      <a:pt x="2420" y="1609"/>
                      <a:pt x="2378" y="1642"/>
                      <a:pt x="2368" y="1650"/>
                    </a:cubicBezTo>
                    <a:cubicBezTo>
                      <a:pt x="2358" y="1658"/>
                      <a:pt x="2322" y="1663"/>
                      <a:pt x="2322" y="1663"/>
                    </a:cubicBezTo>
                    <a:cubicBezTo>
                      <a:pt x="2322" y="1663"/>
                      <a:pt x="2372" y="1635"/>
                      <a:pt x="2381" y="1626"/>
                    </a:cubicBezTo>
                    <a:cubicBezTo>
                      <a:pt x="2390" y="1617"/>
                      <a:pt x="2403" y="1603"/>
                      <a:pt x="2403" y="1603"/>
                    </a:cubicBezTo>
                    <a:cubicBezTo>
                      <a:pt x="2388" y="1594"/>
                      <a:pt x="2388" y="1594"/>
                      <a:pt x="2388" y="1594"/>
                    </a:cubicBezTo>
                    <a:cubicBezTo>
                      <a:pt x="2388" y="1594"/>
                      <a:pt x="2409" y="1602"/>
                      <a:pt x="2414" y="1597"/>
                    </a:cubicBezTo>
                    <a:cubicBezTo>
                      <a:pt x="2419" y="1592"/>
                      <a:pt x="2469" y="1559"/>
                      <a:pt x="2481" y="1550"/>
                    </a:cubicBezTo>
                    <a:cubicBezTo>
                      <a:pt x="2493" y="1541"/>
                      <a:pt x="2531" y="1535"/>
                      <a:pt x="2535" y="1537"/>
                    </a:cubicBezTo>
                    <a:cubicBezTo>
                      <a:pt x="2539" y="1539"/>
                      <a:pt x="2561" y="1501"/>
                      <a:pt x="2591" y="1496"/>
                    </a:cubicBezTo>
                    <a:cubicBezTo>
                      <a:pt x="2621" y="1491"/>
                      <a:pt x="2697" y="1487"/>
                      <a:pt x="2713" y="1487"/>
                    </a:cubicBezTo>
                    <a:cubicBezTo>
                      <a:pt x="2729" y="1487"/>
                      <a:pt x="2788" y="1504"/>
                      <a:pt x="2798" y="1502"/>
                    </a:cubicBezTo>
                    <a:cubicBezTo>
                      <a:pt x="2808" y="1500"/>
                      <a:pt x="2829" y="1489"/>
                      <a:pt x="2839" y="1488"/>
                    </a:cubicBezTo>
                    <a:cubicBezTo>
                      <a:pt x="2849" y="1487"/>
                      <a:pt x="2880" y="1482"/>
                      <a:pt x="2892" y="1473"/>
                    </a:cubicBezTo>
                    <a:cubicBezTo>
                      <a:pt x="2904" y="1464"/>
                      <a:pt x="2930" y="1439"/>
                      <a:pt x="2940" y="1437"/>
                    </a:cubicBezTo>
                    <a:cubicBezTo>
                      <a:pt x="2950" y="1435"/>
                      <a:pt x="2967" y="1436"/>
                      <a:pt x="2967" y="1436"/>
                    </a:cubicBezTo>
                    <a:cubicBezTo>
                      <a:pt x="2967" y="1436"/>
                      <a:pt x="2980" y="1424"/>
                      <a:pt x="2990" y="1424"/>
                    </a:cubicBezTo>
                    <a:cubicBezTo>
                      <a:pt x="3000" y="1424"/>
                      <a:pt x="3001" y="1429"/>
                      <a:pt x="3018" y="1421"/>
                    </a:cubicBezTo>
                    <a:cubicBezTo>
                      <a:pt x="3018" y="1421"/>
                      <a:pt x="3083" y="1404"/>
                      <a:pt x="3077" y="1394"/>
                    </a:cubicBezTo>
                    <a:cubicBezTo>
                      <a:pt x="3071" y="1384"/>
                      <a:pt x="3052" y="1371"/>
                      <a:pt x="3052" y="1371"/>
                    </a:cubicBezTo>
                    <a:cubicBezTo>
                      <a:pt x="3052" y="1371"/>
                      <a:pt x="3076" y="1373"/>
                      <a:pt x="3076" y="1364"/>
                    </a:cubicBezTo>
                    <a:cubicBezTo>
                      <a:pt x="3076" y="1355"/>
                      <a:pt x="3072" y="1343"/>
                      <a:pt x="3072" y="1343"/>
                    </a:cubicBezTo>
                    <a:cubicBezTo>
                      <a:pt x="3072" y="1343"/>
                      <a:pt x="3100" y="1347"/>
                      <a:pt x="3094" y="1331"/>
                    </a:cubicBezTo>
                    <a:cubicBezTo>
                      <a:pt x="3088" y="1315"/>
                      <a:pt x="3065" y="1304"/>
                      <a:pt x="3058" y="1312"/>
                    </a:cubicBezTo>
                    <a:close/>
                    <a:moveTo>
                      <a:pt x="969" y="735"/>
                    </a:moveTo>
                    <a:cubicBezTo>
                      <a:pt x="976" y="730"/>
                      <a:pt x="1004" y="720"/>
                      <a:pt x="1004" y="720"/>
                    </a:cubicBezTo>
                    <a:cubicBezTo>
                      <a:pt x="1004" y="720"/>
                      <a:pt x="999" y="712"/>
                      <a:pt x="1005" y="709"/>
                    </a:cubicBezTo>
                    <a:cubicBezTo>
                      <a:pt x="1011" y="706"/>
                      <a:pt x="1029" y="715"/>
                      <a:pt x="1051" y="709"/>
                    </a:cubicBezTo>
                    <a:cubicBezTo>
                      <a:pt x="1073" y="703"/>
                      <a:pt x="1053" y="691"/>
                      <a:pt x="1034" y="691"/>
                    </a:cubicBezTo>
                    <a:cubicBezTo>
                      <a:pt x="1015" y="691"/>
                      <a:pt x="1010" y="698"/>
                      <a:pt x="999" y="703"/>
                    </a:cubicBezTo>
                    <a:cubicBezTo>
                      <a:pt x="988" y="708"/>
                      <a:pt x="989" y="698"/>
                      <a:pt x="989" y="698"/>
                    </a:cubicBezTo>
                    <a:cubicBezTo>
                      <a:pt x="977" y="703"/>
                      <a:pt x="977" y="703"/>
                      <a:pt x="977" y="703"/>
                    </a:cubicBezTo>
                    <a:cubicBezTo>
                      <a:pt x="954" y="700"/>
                      <a:pt x="954" y="700"/>
                      <a:pt x="954" y="700"/>
                    </a:cubicBezTo>
                    <a:cubicBezTo>
                      <a:pt x="954" y="700"/>
                      <a:pt x="933" y="710"/>
                      <a:pt x="924" y="707"/>
                    </a:cubicBezTo>
                    <a:cubicBezTo>
                      <a:pt x="915" y="704"/>
                      <a:pt x="950" y="694"/>
                      <a:pt x="960" y="689"/>
                    </a:cubicBezTo>
                    <a:cubicBezTo>
                      <a:pt x="970" y="684"/>
                      <a:pt x="979" y="690"/>
                      <a:pt x="992" y="690"/>
                    </a:cubicBezTo>
                    <a:cubicBezTo>
                      <a:pt x="1005" y="690"/>
                      <a:pt x="1001" y="681"/>
                      <a:pt x="1001" y="681"/>
                    </a:cubicBezTo>
                    <a:cubicBezTo>
                      <a:pt x="1071" y="676"/>
                      <a:pt x="1071" y="676"/>
                      <a:pt x="1071" y="676"/>
                    </a:cubicBezTo>
                    <a:cubicBezTo>
                      <a:pt x="1071" y="676"/>
                      <a:pt x="1106" y="666"/>
                      <a:pt x="1119" y="664"/>
                    </a:cubicBezTo>
                    <a:cubicBezTo>
                      <a:pt x="1132" y="662"/>
                      <a:pt x="1140" y="669"/>
                      <a:pt x="1140" y="669"/>
                    </a:cubicBezTo>
                    <a:cubicBezTo>
                      <a:pt x="1140" y="669"/>
                      <a:pt x="1143" y="663"/>
                      <a:pt x="1150" y="660"/>
                    </a:cubicBezTo>
                    <a:cubicBezTo>
                      <a:pt x="1157" y="657"/>
                      <a:pt x="1179" y="667"/>
                      <a:pt x="1179" y="667"/>
                    </a:cubicBezTo>
                    <a:cubicBezTo>
                      <a:pt x="1179" y="667"/>
                      <a:pt x="1157" y="673"/>
                      <a:pt x="1149" y="677"/>
                    </a:cubicBezTo>
                    <a:cubicBezTo>
                      <a:pt x="1141" y="681"/>
                      <a:pt x="1107" y="683"/>
                      <a:pt x="1107" y="683"/>
                    </a:cubicBezTo>
                    <a:cubicBezTo>
                      <a:pt x="1105" y="691"/>
                      <a:pt x="1105" y="691"/>
                      <a:pt x="1105" y="691"/>
                    </a:cubicBezTo>
                    <a:cubicBezTo>
                      <a:pt x="1123" y="691"/>
                      <a:pt x="1123" y="691"/>
                      <a:pt x="1123" y="691"/>
                    </a:cubicBezTo>
                    <a:cubicBezTo>
                      <a:pt x="1123" y="691"/>
                      <a:pt x="1134" y="694"/>
                      <a:pt x="1138" y="694"/>
                    </a:cubicBezTo>
                    <a:cubicBezTo>
                      <a:pt x="1142" y="694"/>
                      <a:pt x="1168" y="691"/>
                      <a:pt x="1182" y="690"/>
                    </a:cubicBezTo>
                    <a:cubicBezTo>
                      <a:pt x="1196" y="689"/>
                      <a:pt x="1176" y="680"/>
                      <a:pt x="1176" y="680"/>
                    </a:cubicBezTo>
                    <a:cubicBezTo>
                      <a:pt x="1213" y="679"/>
                      <a:pt x="1213" y="679"/>
                      <a:pt x="1213" y="679"/>
                    </a:cubicBezTo>
                    <a:cubicBezTo>
                      <a:pt x="1213" y="679"/>
                      <a:pt x="1208" y="692"/>
                      <a:pt x="1189" y="698"/>
                    </a:cubicBezTo>
                    <a:cubicBezTo>
                      <a:pt x="1170" y="704"/>
                      <a:pt x="1158" y="711"/>
                      <a:pt x="1158" y="711"/>
                    </a:cubicBezTo>
                    <a:cubicBezTo>
                      <a:pt x="1158" y="711"/>
                      <a:pt x="1157" y="723"/>
                      <a:pt x="1149" y="725"/>
                    </a:cubicBezTo>
                    <a:cubicBezTo>
                      <a:pt x="1141" y="727"/>
                      <a:pt x="1119" y="716"/>
                      <a:pt x="1119" y="716"/>
                    </a:cubicBezTo>
                    <a:cubicBezTo>
                      <a:pt x="1114" y="723"/>
                      <a:pt x="1114" y="723"/>
                      <a:pt x="1114" y="723"/>
                    </a:cubicBezTo>
                    <a:cubicBezTo>
                      <a:pt x="1104" y="714"/>
                      <a:pt x="1104" y="714"/>
                      <a:pt x="1104" y="714"/>
                    </a:cubicBezTo>
                    <a:cubicBezTo>
                      <a:pt x="1094" y="724"/>
                      <a:pt x="1094" y="724"/>
                      <a:pt x="1094" y="724"/>
                    </a:cubicBezTo>
                    <a:cubicBezTo>
                      <a:pt x="1094" y="724"/>
                      <a:pt x="1086" y="718"/>
                      <a:pt x="1080" y="725"/>
                    </a:cubicBezTo>
                    <a:cubicBezTo>
                      <a:pt x="1074" y="732"/>
                      <a:pt x="1086" y="738"/>
                      <a:pt x="1086" y="738"/>
                    </a:cubicBezTo>
                    <a:cubicBezTo>
                      <a:pt x="1065" y="741"/>
                      <a:pt x="1065" y="741"/>
                      <a:pt x="1065" y="741"/>
                    </a:cubicBezTo>
                    <a:cubicBezTo>
                      <a:pt x="1065" y="741"/>
                      <a:pt x="1050" y="751"/>
                      <a:pt x="1047" y="751"/>
                    </a:cubicBezTo>
                    <a:cubicBezTo>
                      <a:pt x="1044" y="751"/>
                      <a:pt x="1001" y="764"/>
                      <a:pt x="990" y="760"/>
                    </a:cubicBezTo>
                    <a:cubicBezTo>
                      <a:pt x="979" y="756"/>
                      <a:pt x="1018" y="749"/>
                      <a:pt x="1033" y="746"/>
                    </a:cubicBezTo>
                    <a:cubicBezTo>
                      <a:pt x="1048" y="743"/>
                      <a:pt x="1070" y="726"/>
                      <a:pt x="1057" y="724"/>
                    </a:cubicBezTo>
                    <a:cubicBezTo>
                      <a:pt x="1044" y="722"/>
                      <a:pt x="992" y="751"/>
                      <a:pt x="979" y="753"/>
                    </a:cubicBezTo>
                    <a:cubicBezTo>
                      <a:pt x="966" y="755"/>
                      <a:pt x="940" y="751"/>
                      <a:pt x="931" y="746"/>
                    </a:cubicBezTo>
                    <a:cubicBezTo>
                      <a:pt x="922" y="741"/>
                      <a:pt x="962" y="740"/>
                      <a:pt x="969" y="735"/>
                    </a:cubicBezTo>
                    <a:close/>
                    <a:moveTo>
                      <a:pt x="1324" y="872"/>
                    </a:moveTo>
                    <a:cubicBezTo>
                      <a:pt x="1324" y="869"/>
                      <a:pt x="1312" y="855"/>
                      <a:pt x="1308" y="862"/>
                    </a:cubicBezTo>
                    <a:cubicBezTo>
                      <a:pt x="1304" y="869"/>
                      <a:pt x="1305" y="876"/>
                      <a:pt x="1305" y="876"/>
                    </a:cubicBezTo>
                    <a:cubicBezTo>
                      <a:pt x="1305" y="876"/>
                      <a:pt x="1291" y="868"/>
                      <a:pt x="1285" y="870"/>
                    </a:cubicBezTo>
                    <a:cubicBezTo>
                      <a:pt x="1279" y="872"/>
                      <a:pt x="1283" y="879"/>
                      <a:pt x="1283" y="879"/>
                    </a:cubicBezTo>
                    <a:cubicBezTo>
                      <a:pt x="1266" y="881"/>
                      <a:pt x="1266" y="881"/>
                      <a:pt x="1266" y="881"/>
                    </a:cubicBezTo>
                    <a:cubicBezTo>
                      <a:pt x="1266" y="881"/>
                      <a:pt x="1254" y="877"/>
                      <a:pt x="1239" y="887"/>
                    </a:cubicBezTo>
                    <a:cubicBezTo>
                      <a:pt x="1224" y="897"/>
                      <a:pt x="1195" y="916"/>
                      <a:pt x="1181" y="919"/>
                    </a:cubicBezTo>
                    <a:cubicBezTo>
                      <a:pt x="1167" y="922"/>
                      <a:pt x="1147" y="928"/>
                      <a:pt x="1147" y="928"/>
                    </a:cubicBezTo>
                    <a:cubicBezTo>
                      <a:pt x="1147" y="928"/>
                      <a:pt x="1116" y="920"/>
                      <a:pt x="1108" y="928"/>
                    </a:cubicBezTo>
                    <a:cubicBezTo>
                      <a:pt x="1100" y="936"/>
                      <a:pt x="1094" y="947"/>
                      <a:pt x="1094" y="947"/>
                    </a:cubicBezTo>
                    <a:cubicBezTo>
                      <a:pt x="1065" y="947"/>
                      <a:pt x="1065" y="947"/>
                      <a:pt x="1065" y="947"/>
                    </a:cubicBezTo>
                    <a:cubicBezTo>
                      <a:pt x="1059" y="953"/>
                      <a:pt x="1059" y="953"/>
                      <a:pt x="1059" y="953"/>
                    </a:cubicBezTo>
                    <a:cubicBezTo>
                      <a:pt x="1059" y="953"/>
                      <a:pt x="1045" y="950"/>
                      <a:pt x="1038" y="952"/>
                    </a:cubicBezTo>
                    <a:cubicBezTo>
                      <a:pt x="1031" y="954"/>
                      <a:pt x="1012" y="957"/>
                      <a:pt x="1005" y="956"/>
                    </a:cubicBezTo>
                    <a:cubicBezTo>
                      <a:pt x="998" y="955"/>
                      <a:pt x="987" y="947"/>
                      <a:pt x="984" y="948"/>
                    </a:cubicBezTo>
                    <a:cubicBezTo>
                      <a:pt x="981" y="949"/>
                      <a:pt x="963" y="946"/>
                      <a:pt x="963" y="942"/>
                    </a:cubicBezTo>
                    <a:cubicBezTo>
                      <a:pt x="963" y="938"/>
                      <a:pt x="985" y="939"/>
                      <a:pt x="985" y="939"/>
                    </a:cubicBezTo>
                    <a:cubicBezTo>
                      <a:pt x="985" y="939"/>
                      <a:pt x="994" y="929"/>
                      <a:pt x="997" y="929"/>
                    </a:cubicBezTo>
                    <a:cubicBezTo>
                      <a:pt x="1000" y="929"/>
                      <a:pt x="1008" y="937"/>
                      <a:pt x="1018" y="937"/>
                    </a:cubicBezTo>
                    <a:cubicBezTo>
                      <a:pt x="1028" y="937"/>
                      <a:pt x="1028" y="929"/>
                      <a:pt x="1028" y="929"/>
                    </a:cubicBezTo>
                    <a:cubicBezTo>
                      <a:pt x="1039" y="929"/>
                      <a:pt x="1039" y="929"/>
                      <a:pt x="1039" y="929"/>
                    </a:cubicBezTo>
                    <a:cubicBezTo>
                      <a:pt x="1039" y="929"/>
                      <a:pt x="1049" y="911"/>
                      <a:pt x="1059" y="910"/>
                    </a:cubicBezTo>
                    <a:cubicBezTo>
                      <a:pt x="1069" y="909"/>
                      <a:pt x="1072" y="918"/>
                      <a:pt x="1090" y="911"/>
                    </a:cubicBezTo>
                    <a:cubicBezTo>
                      <a:pt x="1108" y="904"/>
                      <a:pt x="1093" y="882"/>
                      <a:pt x="1093" y="882"/>
                    </a:cubicBezTo>
                    <a:cubicBezTo>
                      <a:pt x="1093" y="882"/>
                      <a:pt x="1071" y="868"/>
                      <a:pt x="1085" y="862"/>
                    </a:cubicBezTo>
                    <a:cubicBezTo>
                      <a:pt x="1091" y="859"/>
                      <a:pt x="1099" y="872"/>
                      <a:pt x="1099" y="872"/>
                    </a:cubicBezTo>
                    <a:cubicBezTo>
                      <a:pt x="1107" y="871"/>
                      <a:pt x="1107" y="871"/>
                      <a:pt x="1107" y="871"/>
                    </a:cubicBezTo>
                    <a:cubicBezTo>
                      <a:pt x="1119" y="882"/>
                      <a:pt x="1119" y="882"/>
                      <a:pt x="1119" y="882"/>
                    </a:cubicBezTo>
                    <a:cubicBezTo>
                      <a:pt x="1119" y="882"/>
                      <a:pt x="1133" y="881"/>
                      <a:pt x="1137" y="884"/>
                    </a:cubicBezTo>
                    <a:cubicBezTo>
                      <a:pt x="1141" y="887"/>
                      <a:pt x="1130" y="902"/>
                      <a:pt x="1153" y="901"/>
                    </a:cubicBezTo>
                    <a:cubicBezTo>
                      <a:pt x="1176" y="900"/>
                      <a:pt x="1176" y="895"/>
                      <a:pt x="1176" y="895"/>
                    </a:cubicBezTo>
                    <a:cubicBezTo>
                      <a:pt x="1187" y="896"/>
                      <a:pt x="1187" y="896"/>
                      <a:pt x="1187" y="896"/>
                    </a:cubicBezTo>
                    <a:cubicBezTo>
                      <a:pt x="1187" y="896"/>
                      <a:pt x="1227" y="880"/>
                      <a:pt x="1241" y="871"/>
                    </a:cubicBezTo>
                    <a:cubicBezTo>
                      <a:pt x="1255" y="862"/>
                      <a:pt x="1277" y="855"/>
                      <a:pt x="1295" y="854"/>
                    </a:cubicBezTo>
                    <a:cubicBezTo>
                      <a:pt x="1313" y="853"/>
                      <a:pt x="1351" y="857"/>
                      <a:pt x="1348" y="861"/>
                    </a:cubicBezTo>
                    <a:cubicBezTo>
                      <a:pt x="1345" y="865"/>
                      <a:pt x="1324" y="875"/>
                      <a:pt x="1324" y="872"/>
                    </a:cubicBezTo>
                    <a:close/>
                    <a:moveTo>
                      <a:pt x="1405" y="1355"/>
                    </a:moveTo>
                    <a:cubicBezTo>
                      <a:pt x="1405" y="1355"/>
                      <a:pt x="1402" y="1384"/>
                      <a:pt x="1403" y="1393"/>
                    </a:cubicBezTo>
                    <a:cubicBezTo>
                      <a:pt x="1404" y="1402"/>
                      <a:pt x="1399" y="1411"/>
                      <a:pt x="1396" y="1416"/>
                    </a:cubicBezTo>
                    <a:cubicBezTo>
                      <a:pt x="1393" y="1421"/>
                      <a:pt x="1400" y="1422"/>
                      <a:pt x="1403" y="1433"/>
                    </a:cubicBezTo>
                    <a:cubicBezTo>
                      <a:pt x="1406" y="1444"/>
                      <a:pt x="1382" y="1471"/>
                      <a:pt x="1382" y="1471"/>
                    </a:cubicBezTo>
                    <a:cubicBezTo>
                      <a:pt x="1368" y="1466"/>
                      <a:pt x="1368" y="1466"/>
                      <a:pt x="1368" y="1466"/>
                    </a:cubicBezTo>
                    <a:cubicBezTo>
                      <a:pt x="1368" y="1466"/>
                      <a:pt x="1365" y="1485"/>
                      <a:pt x="1348" y="1482"/>
                    </a:cubicBezTo>
                    <a:cubicBezTo>
                      <a:pt x="1331" y="1479"/>
                      <a:pt x="1387" y="1431"/>
                      <a:pt x="1387" y="1419"/>
                    </a:cubicBezTo>
                    <a:cubicBezTo>
                      <a:pt x="1387" y="1407"/>
                      <a:pt x="1366" y="1427"/>
                      <a:pt x="1366" y="1427"/>
                    </a:cubicBezTo>
                    <a:cubicBezTo>
                      <a:pt x="1379" y="1406"/>
                      <a:pt x="1379" y="1406"/>
                      <a:pt x="1379" y="1406"/>
                    </a:cubicBezTo>
                    <a:cubicBezTo>
                      <a:pt x="1379" y="1406"/>
                      <a:pt x="1383" y="1393"/>
                      <a:pt x="1372" y="1390"/>
                    </a:cubicBezTo>
                    <a:cubicBezTo>
                      <a:pt x="1361" y="1387"/>
                      <a:pt x="1367" y="1407"/>
                      <a:pt x="1354" y="1407"/>
                    </a:cubicBezTo>
                    <a:cubicBezTo>
                      <a:pt x="1341" y="1407"/>
                      <a:pt x="1351" y="1376"/>
                      <a:pt x="1351" y="1376"/>
                    </a:cubicBezTo>
                    <a:cubicBezTo>
                      <a:pt x="1351" y="1376"/>
                      <a:pt x="1345" y="1370"/>
                      <a:pt x="1343" y="1361"/>
                    </a:cubicBezTo>
                    <a:cubicBezTo>
                      <a:pt x="1341" y="1352"/>
                      <a:pt x="1365" y="1352"/>
                      <a:pt x="1367" y="1346"/>
                    </a:cubicBezTo>
                    <a:cubicBezTo>
                      <a:pt x="1369" y="1340"/>
                      <a:pt x="1347" y="1349"/>
                      <a:pt x="1343" y="1340"/>
                    </a:cubicBezTo>
                    <a:cubicBezTo>
                      <a:pt x="1342" y="1338"/>
                      <a:pt x="1372" y="1307"/>
                      <a:pt x="1382" y="1303"/>
                    </a:cubicBezTo>
                    <a:cubicBezTo>
                      <a:pt x="1392" y="1299"/>
                      <a:pt x="1391" y="1306"/>
                      <a:pt x="1395" y="1307"/>
                    </a:cubicBezTo>
                    <a:cubicBezTo>
                      <a:pt x="1399" y="1308"/>
                      <a:pt x="1410" y="1305"/>
                      <a:pt x="1418" y="1322"/>
                    </a:cubicBezTo>
                    <a:cubicBezTo>
                      <a:pt x="1426" y="1339"/>
                      <a:pt x="1405" y="1355"/>
                      <a:pt x="1405" y="1355"/>
                    </a:cubicBezTo>
                    <a:close/>
                    <a:moveTo>
                      <a:pt x="156" y="1459"/>
                    </a:moveTo>
                    <a:cubicBezTo>
                      <a:pt x="146" y="1456"/>
                      <a:pt x="147" y="1473"/>
                      <a:pt x="147" y="1473"/>
                    </a:cubicBezTo>
                    <a:cubicBezTo>
                      <a:pt x="155" y="1473"/>
                      <a:pt x="166" y="1462"/>
                      <a:pt x="156" y="1459"/>
                    </a:cubicBezTo>
                    <a:close/>
                    <a:moveTo>
                      <a:pt x="2216" y="1197"/>
                    </a:moveTo>
                    <a:cubicBezTo>
                      <a:pt x="2248" y="1196"/>
                      <a:pt x="2259" y="1170"/>
                      <a:pt x="2228" y="1170"/>
                    </a:cubicBezTo>
                    <a:cubicBezTo>
                      <a:pt x="2196" y="1171"/>
                      <a:pt x="2216" y="1197"/>
                      <a:pt x="2216" y="1197"/>
                    </a:cubicBezTo>
                    <a:close/>
                    <a:moveTo>
                      <a:pt x="2456" y="825"/>
                    </a:moveTo>
                    <a:cubicBezTo>
                      <a:pt x="2456" y="825"/>
                      <a:pt x="2433" y="822"/>
                      <a:pt x="2423" y="814"/>
                    </a:cubicBezTo>
                    <a:cubicBezTo>
                      <a:pt x="2413" y="806"/>
                      <a:pt x="2418" y="785"/>
                      <a:pt x="2418" y="785"/>
                    </a:cubicBezTo>
                    <a:cubicBezTo>
                      <a:pt x="2397" y="769"/>
                      <a:pt x="2397" y="769"/>
                      <a:pt x="2397" y="769"/>
                    </a:cubicBezTo>
                    <a:cubicBezTo>
                      <a:pt x="2370" y="772"/>
                      <a:pt x="2370" y="772"/>
                      <a:pt x="2370" y="772"/>
                    </a:cubicBezTo>
                    <a:cubicBezTo>
                      <a:pt x="2366" y="763"/>
                      <a:pt x="2366" y="763"/>
                      <a:pt x="2366" y="763"/>
                    </a:cubicBezTo>
                    <a:cubicBezTo>
                      <a:pt x="2353" y="741"/>
                      <a:pt x="2353" y="741"/>
                      <a:pt x="2353" y="741"/>
                    </a:cubicBezTo>
                    <a:cubicBezTo>
                      <a:pt x="2330" y="745"/>
                      <a:pt x="2330" y="745"/>
                      <a:pt x="2330" y="745"/>
                    </a:cubicBezTo>
                    <a:cubicBezTo>
                      <a:pt x="2317" y="738"/>
                      <a:pt x="2317" y="738"/>
                      <a:pt x="2317" y="738"/>
                    </a:cubicBezTo>
                    <a:cubicBezTo>
                      <a:pt x="2329" y="727"/>
                      <a:pt x="2329" y="727"/>
                      <a:pt x="2329" y="727"/>
                    </a:cubicBezTo>
                    <a:cubicBezTo>
                      <a:pt x="2327" y="710"/>
                      <a:pt x="2327" y="710"/>
                      <a:pt x="2327" y="710"/>
                    </a:cubicBezTo>
                    <a:cubicBezTo>
                      <a:pt x="2293" y="728"/>
                      <a:pt x="2293" y="728"/>
                      <a:pt x="2293" y="728"/>
                    </a:cubicBezTo>
                    <a:cubicBezTo>
                      <a:pt x="2276" y="736"/>
                      <a:pt x="2276" y="736"/>
                      <a:pt x="2276" y="736"/>
                    </a:cubicBezTo>
                    <a:cubicBezTo>
                      <a:pt x="2257" y="764"/>
                      <a:pt x="2257" y="764"/>
                      <a:pt x="2257" y="764"/>
                    </a:cubicBezTo>
                    <a:cubicBezTo>
                      <a:pt x="2257" y="764"/>
                      <a:pt x="2226" y="771"/>
                      <a:pt x="2224" y="777"/>
                    </a:cubicBezTo>
                    <a:cubicBezTo>
                      <a:pt x="2222" y="783"/>
                      <a:pt x="2234" y="790"/>
                      <a:pt x="2224" y="793"/>
                    </a:cubicBezTo>
                    <a:cubicBezTo>
                      <a:pt x="2215" y="797"/>
                      <a:pt x="2186" y="807"/>
                      <a:pt x="2186" y="807"/>
                    </a:cubicBezTo>
                    <a:cubicBezTo>
                      <a:pt x="2203" y="815"/>
                      <a:pt x="2203" y="815"/>
                      <a:pt x="2203" y="815"/>
                    </a:cubicBezTo>
                    <a:cubicBezTo>
                      <a:pt x="2203" y="815"/>
                      <a:pt x="2230" y="811"/>
                      <a:pt x="2231" y="814"/>
                    </a:cubicBezTo>
                    <a:cubicBezTo>
                      <a:pt x="2231" y="817"/>
                      <a:pt x="2225" y="822"/>
                      <a:pt x="2225" y="833"/>
                    </a:cubicBezTo>
                    <a:cubicBezTo>
                      <a:pt x="2225" y="844"/>
                      <a:pt x="2268" y="845"/>
                      <a:pt x="2287" y="835"/>
                    </a:cubicBezTo>
                    <a:cubicBezTo>
                      <a:pt x="2306" y="826"/>
                      <a:pt x="2296" y="808"/>
                      <a:pt x="2324" y="809"/>
                    </a:cubicBezTo>
                    <a:cubicBezTo>
                      <a:pt x="2351" y="809"/>
                      <a:pt x="2355" y="818"/>
                      <a:pt x="2355" y="818"/>
                    </a:cubicBezTo>
                    <a:cubicBezTo>
                      <a:pt x="2386" y="823"/>
                      <a:pt x="2386" y="823"/>
                      <a:pt x="2386" y="823"/>
                    </a:cubicBezTo>
                    <a:cubicBezTo>
                      <a:pt x="2390" y="834"/>
                      <a:pt x="2390" y="834"/>
                      <a:pt x="2390" y="834"/>
                    </a:cubicBezTo>
                    <a:cubicBezTo>
                      <a:pt x="2452" y="838"/>
                      <a:pt x="2452" y="838"/>
                      <a:pt x="2452" y="838"/>
                    </a:cubicBezTo>
                    <a:lnTo>
                      <a:pt x="2456" y="825"/>
                    </a:lnTo>
                    <a:close/>
                    <a:moveTo>
                      <a:pt x="2393" y="886"/>
                    </a:moveTo>
                    <a:cubicBezTo>
                      <a:pt x="2352" y="899"/>
                      <a:pt x="2393" y="913"/>
                      <a:pt x="2393" y="913"/>
                    </a:cubicBezTo>
                    <a:cubicBezTo>
                      <a:pt x="2415" y="897"/>
                      <a:pt x="2434" y="872"/>
                      <a:pt x="2393" y="886"/>
                    </a:cubicBez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25" name="Nicaragua"/>
              <p:cNvSpPr>
                <a:spLocks noEditPoints="1"/>
              </p:cNvSpPr>
              <p:nvPr/>
            </p:nvSpPr>
            <p:spPr bwMode="gray">
              <a:xfrm>
                <a:off x="3304396" y="3636083"/>
                <a:ext cx="122258" cy="123768"/>
              </a:xfrm>
              <a:custGeom>
                <a:avLst/>
                <a:gdLst>
                  <a:gd name="T0" fmla="*/ 128 w 220"/>
                  <a:gd name="T1" fmla="*/ 204 h 223"/>
                  <a:gd name="T2" fmla="*/ 128 w 220"/>
                  <a:gd name="T3" fmla="*/ 204 h 223"/>
                  <a:gd name="T4" fmla="*/ 128 w 220"/>
                  <a:gd name="T5" fmla="*/ 204 h 223"/>
                  <a:gd name="T6" fmla="*/ 128 w 220"/>
                  <a:gd name="T7" fmla="*/ 204 h 223"/>
                  <a:gd name="T8" fmla="*/ 218 w 220"/>
                  <a:gd name="T9" fmla="*/ 15 h 223"/>
                  <a:gd name="T10" fmla="*/ 211 w 220"/>
                  <a:gd name="T11" fmla="*/ 1 h 223"/>
                  <a:gd name="T12" fmla="*/ 192 w 220"/>
                  <a:gd name="T13" fmla="*/ 2 h 223"/>
                  <a:gd name="T14" fmla="*/ 181 w 220"/>
                  <a:gd name="T15" fmla="*/ 2 h 223"/>
                  <a:gd name="T16" fmla="*/ 168 w 220"/>
                  <a:gd name="T17" fmla="*/ 12 h 223"/>
                  <a:gd name="T18" fmla="*/ 143 w 220"/>
                  <a:gd name="T19" fmla="*/ 1 h 223"/>
                  <a:gd name="T20" fmla="*/ 133 w 220"/>
                  <a:gd name="T21" fmla="*/ 20 h 223"/>
                  <a:gd name="T22" fmla="*/ 120 w 220"/>
                  <a:gd name="T23" fmla="*/ 21 h 223"/>
                  <a:gd name="T24" fmla="*/ 119 w 220"/>
                  <a:gd name="T25" fmla="*/ 31 h 223"/>
                  <a:gd name="T26" fmla="*/ 92 w 220"/>
                  <a:gd name="T27" fmla="*/ 54 h 223"/>
                  <a:gd name="T28" fmla="*/ 78 w 220"/>
                  <a:gd name="T29" fmla="*/ 45 h 223"/>
                  <a:gd name="T30" fmla="*/ 65 w 220"/>
                  <a:gd name="T31" fmla="*/ 59 h 223"/>
                  <a:gd name="T32" fmla="*/ 45 w 220"/>
                  <a:gd name="T33" fmla="*/ 58 h 223"/>
                  <a:gd name="T34" fmla="*/ 44 w 220"/>
                  <a:gd name="T35" fmla="*/ 85 h 223"/>
                  <a:gd name="T36" fmla="*/ 35 w 220"/>
                  <a:gd name="T37" fmla="*/ 87 h 223"/>
                  <a:gd name="T38" fmla="*/ 33 w 220"/>
                  <a:gd name="T39" fmla="*/ 98 h 223"/>
                  <a:gd name="T40" fmla="*/ 19 w 220"/>
                  <a:gd name="T41" fmla="*/ 102 h 223"/>
                  <a:gd name="T42" fmla="*/ 0 w 220"/>
                  <a:gd name="T43" fmla="*/ 102 h 223"/>
                  <a:gd name="T44" fmla="*/ 32 w 220"/>
                  <a:gd name="T45" fmla="*/ 136 h 223"/>
                  <a:gd name="T46" fmla="*/ 50 w 220"/>
                  <a:gd name="T47" fmla="*/ 175 h 223"/>
                  <a:gd name="T48" fmla="*/ 80 w 220"/>
                  <a:gd name="T49" fmla="*/ 199 h 223"/>
                  <a:gd name="T50" fmla="*/ 92 w 220"/>
                  <a:gd name="T51" fmla="*/ 198 h 223"/>
                  <a:gd name="T52" fmla="*/ 92 w 220"/>
                  <a:gd name="T53" fmla="*/ 197 h 223"/>
                  <a:gd name="T54" fmla="*/ 81 w 220"/>
                  <a:gd name="T55" fmla="*/ 187 h 223"/>
                  <a:gd name="T56" fmla="*/ 95 w 220"/>
                  <a:gd name="T57" fmla="*/ 181 h 223"/>
                  <a:gd name="T58" fmla="*/ 90 w 220"/>
                  <a:gd name="T59" fmla="*/ 175 h 223"/>
                  <a:gd name="T60" fmla="*/ 79 w 220"/>
                  <a:gd name="T61" fmla="*/ 177 h 223"/>
                  <a:gd name="T62" fmla="*/ 79 w 220"/>
                  <a:gd name="T63" fmla="*/ 149 h 223"/>
                  <a:gd name="T64" fmla="*/ 123 w 220"/>
                  <a:gd name="T65" fmla="*/ 185 h 223"/>
                  <a:gd name="T66" fmla="*/ 128 w 220"/>
                  <a:gd name="T67" fmla="*/ 204 h 223"/>
                  <a:gd name="T68" fmla="*/ 132 w 220"/>
                  <a:gd name="T69" fmla="*/ 204 h 223"/>
                  <a:gd name="T70" fmla="*/ 150 w 220"/>
                  <a:gd name="T71" fmla="*/ 211 h 223"/>
                  <a:gd name="T72" fmla="*/ 162 w 220"/>
                  <a:gd name="T73" fmla="*/ 223 h 223"/>
                  <a:gd name="T74" fmla="*/ 183 w 220"/>
                  <a:gd name="T75" fmla="*/ 220 h 223"/>
                  <a:gd name="T76" fmla="*/ 170 w 220"/>
                  <a:gd name="T77" fmla="*/ 192 h 223"/>
                  <a:gd name="T78" fmla="*/ 182 w 220"/>
                  <a:gd name="T79" fmla="*/ 172 h 223"/>
                  <a:gd name="T80" fmla="*/ 177 w 220"/>
                  <a:gd name="T81" fmla="*/ 151 h 223"/>
                  <a:gd name="T82" fmla="*/ 181 w 220"/>
                  <a:gd name="T83" fmla="*/ 119 h 223"/>
                  <a:gd name="T84" fmla="*/ 191 w 220"/>
                  <a:gd name="T85" fmla="*/ 131 h 223"/>
                  <a:gd name="T86" fmla="*/ 194 w 220"/>
                  <a:gd name="T87" fmla="*/ 74 h 223"/>
                  <a:gd name="T88" fmla="*/ 209 w 220"/>
                  <a:gd name="T89" fmla="*/ 44 h 223"/>
                  <a:gd name="T90" fmla="*/ 218 w 220"/>
                  <a:gd name="T91" fmla="*/ 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0" h="223">
                    <a:moveTo>
                      <a:pt x="128" y="204"/>
                    </a:moveTo>
                    <a:cubicBezTo>
                      <a:pt x="128" y="204"/>
                      <a:pt x="128" y="204"/>
                      <a:pt x="128" y="204"/>
                    </a:cubicBezTo>
                    <a:cubicBezTo>
                      <a:pt x="128" y="204"/>
                      <a:pt x="128" y="204"/>
                      <a:pt x="128" y="204"/>
                    </a:cubicBezTo>
                    <a:cubicBezTo>
                      <a:pt x="128" y="204"/>
                      <a:pt x="128" y="204"/>
                      <a:pt x="128" y="204"/>
                    </a:cubicBezTo>
                    <a:close/>
                    <a:moveTo>
                      <a:pt x="218" y="15"/>
                    </a:moveTo>
                    <a:cubicBezTo>
                      <a:pt x="216" y="10"/>
                      <a:pt x="210" y="5"/>
                      <a:pt x="211" y="1"/>
                    </a:cubicBezTo>
                    <a:cubicBezTo>
                      <a:pt x="192" y="2"/>
                      <a:pt x="192" y="2"/>
                      <a:pt x="192" y="2"/>
                    </a:cubicBezTo>
                    <a:cubicBezTo>
                      <a:pt x="192" y="2"/>
                      <a:pt x="185" y="2"/>
                      <a:pt x="181" y="2"/>
                    </a:cubicBezTo>
                    <a:cubicBezTo>
                      <a:pt x="177" y="2"/>
                      <a:pt x="178" y="11"/>
                      <a:pt x="168" y="12"/>
                    </a:cubicBezTo>
                    <a:cubicBezTo>
                      <a:pt x="158" y="13"/>
                      <a:pt x="152" y="2"/>
                      <a:pt x="143" y="1"/>
                    </a:cubicBezTo>
                    <a:cubicBezTo>
                      <a:pt x="134" y="0"/>
                      <a:pt x="133" y="20"/>
                      <a:pt x="133" y="20"/>
                    </a:cubicBezTo>
                    <a:cubicBezTo>
                      <a:pt x="120" y="21"/>
                      <a:pt x="120" y="21"/>
                      <a:pt x="120" y="21"/>
                    </a:cubicBezTo>
                    <a:cubicBezTo>
                      <a:pt x="119" y="31"/>
                      <a:pt x="119" y="31"/>
                      <a:pt x="119" y="31"/>
                    </a:cubicBezTo>
                    <a:cubicBezTo>
                      <a:pt x="119" y="31"/>
                      <a:pt x="107" y="54"/>
                      <a:pt x="92" y="54"/>
                    </a:cubicBezTo>
                    <a:cubicBezTo>
                      <a:pt x="77" y="54"/>
                      <a:pt x="86" y="46"/>
                      <a:pt x="78" y="45"/>
                    </a:cubicBezTo>
                    <a:cubicBezTo>
                      <a:pt x="70" y="44"/>
                      <a:pt x="65" y="59"/>
                      <a:pt x="65" y="59"/>
                    </a:cubicBezTo>
                    <a:cubicBezTo>
                      <a:pt x="65" y="59"/>
                      <a:pt x="60" y="58"/>
                      <a:pt x="45" y="58"/>
                    </a:cubicBezTo>
                    <a:cubicBezTo>
                      <a:pt x="30" y="58"/>
                      <a:pt x="44" y="85"/>
                      <a:pt x="44" y="85"/>
                    </a:cubicBezTo>
                    <a:cubicBezTo>
                      <a:pt x="35" y="87"/>
                      <a:pt x="35" y="87"/>
                      <a:pt x="35" y="87"/>
                    </a:cubicBezTo>
                    <a:cubicBezTo>
                      <a:pt x="35" y="87"/>
                      <a:pt x="39" y="96"/>
                      <a:pt x="33" y="98"/>
                    </a:cubicBezTo>
                    <a:cubicBezTo>
                      <a:pt x="27" y="100"/>
                      <a:pt x="19" y="102"/>
                      <a:pt x="19" y="102"/>
                    </a:cubicBezTo>
                    <a:cubicBezTo>
                      <a:pt x="0" y="102"/>
                      <a:pt x="0" y="102"/>
                      <a:pt x="0" y="102"/>
                    </a:cubicBezTo>
                    <a:cubicBezTo>
                      <a:pt x="32" y="136"/>
                      <a:pt x="32" y="136"/>
                      <a:pt x="32" y="136"/>
                    </a:cubicBezTo>
                    <a:cubicBezTo>
                      <a:pt x="32" y="136"/>
                      <a:pt x="40" y="167"/>
                      <a:pt x="50" y="175"/>
                    </a:cubicBezTo>
                    <a:cubicBezTo>
                      <a:pt x="59" y="182"/>
                      <a:pt x="77" y="196"/>
                      <a:pt x="80" y="199"/>
                    </a:cubicBezTo>
                    <a:cubicBezTo>
                      <a:pt x="83" y="198"/>
                      <a:pt x="89" y="197"/>
                      <a:pt x="92" y="198"/>
                    </a:cubicBezTo>
                    <a:cubicBezTo>
                      <a:pt x="92" y="197"/>
                      <a:pt x="92" y="197"/>
                      <a:pt x="92" y="197"/>
                    </a:cubicBezTo>
                    <a:cubicBezTo>
                      <a:pt x="89" y="195"/>
                      <a:pt x="78" y="191"/>
                      <a:pt x="81" y="187"/>
                    </a:cubicBezTo>
                    <a:cubicBezTo>
                      <a:pt x="84" y="183"/>
                      <a:pt x="99" y="188"/>
                      <a:pt x="95" y="181"/>
                    </a:cubicBezTo>
                    <a:cubicBezTo>
                      <a:pt x="91" y="175"/>
                      <a:pt x="90" y="175"/>
                      <a:pt x="90" y="175"/>
                    </a:cubicBezTo>
                    <a:cubicBezTo>
                      <a:pt x="90" y="175"/>
                      <a:pt x="79" y="179"/>
                      <a:pt x="79" y="177"/>
                    </a:cubicBezTo>
                    <a:cubicBezTo>
                      <a:pt x="78" y="175"/>
                      <a:pt x="72" y="147"/>
                      <a:pt x="79" y="149"/>
                    </a:cubicBezTo>
                    <a:cubicBezTo>
                      <a:pt x="86" y="151"/>
                      <a:pt x="119" y="177"/>
                      <a:pt x="123" y="185"/>
                    </a:cubicBezTo>
                    <a:cubicBezTo>
                      <a:pt x="126" y="189"/>
                      <a:pt x="127" y="197"/>
                      <a:pt x="128" y="204"/>
                    </a:cubicBezTo>
                    <a:cubicBezTo>
                      <a:pt x="129" y="204"/>
                      <a:pt x="131" y="204"/>
                      <a:pt x="132" y="204"/>
                    </a:cubicBezTo>
                    <a:cubicBezTo>
                      <a:pt x="145" y="205"/>
                      <a:pt x="150" y="211"/>
                      <a:pt x="150" y="211"/>
                    </a:cubicBezTo>
                    <a:cubicBezTo>
                      <a:pt x="150" y="211"/>
                      <a:pt x="150" y="223"/>
                      <a:pt x="162" y="223"/>
                    </a:cubicBezTo>
                    <a:cubicBezTo>
                      <a:pt x="168" y="223"/>
                      <a:pt x="176" y="222"/>
                      <a:pt x="183" y="220"/>
                    </a:cubicBezTo>
                    <a:cubicBezTo>
                      <a:pt x="180" y="218"/>
                      <a:pt x="170" y="205"/>
                      <a:pt x="170" y="192"/>
                    </a:cubicBezTo>
                    <a:cubicBezTo>
                      <a:pt x="170" y="177"/>
                      <a:pt x="182" y="181"/>
                      <a:pt x="182" y="172"/>
                    </a:cubicBezTo>
                    <a:cubicBezTo>
                      <a:pt x="182" y="163"/>
                      <a:pt x="177" y="151"/>
                      <a:pt x="177" y="151"/>
                    </a:cubicBezTo>
                    <a:cubicBezTo>
                      <a:pt x="181" y="119"/>
                      <a:pt x="181" y="119"/>
                      <a:pt x="181" y="119"/>
                    </a:cubicBezTo>
                    <a:cubicBezTo>
                      <a:pt x="191" y="131"/>
                      <a:pt x="191" y="131"/>
                      <a:pt x="191" y="131"/>
                    </a:cubicBezTo>
                    <a:cubicBezTo>
                      <a:pt x="194" y="74"/>
                      <a:pt x="194" y="74"/>
                      <a:pt x="194" y="74"/>
                    </a:cubicBezTo>
                    <a:cubicBezTo>
                      <a:pt x="194" y="74"/>
                      <a:pt x="200" y="53"/>
                      <a:pt x="209" y="44"/>
                    </a:cubicBezTo>
                    <a:cubicBezTo>
                      <a:pt x="218" y="35"/>
                      <a:pt x="220" y="20"/>
                      <a:pt x="218" y="15"/>
                    </a:cubicBez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26" name="Costa Rica"/>
              <p:cNvSpPr>
                <a:spLocks/>
              </p:cNvSpPr>
              <p:nvPr/>
            </p:nvSpPr>
            <p:spPr bwMode="gray">
              <a:xfrm>
                <a:off x="3337739" y="3745570"/>
                <a:ext cx="90503" cy="85685"/>
              </a:xfrm>
              <a:custGeom>
                <a:avLst/>
                <a:gdLst>
                  <a:gd name="T0" fmla="*/ 146 w 162"/>
                  <a:gd name="T1" fmla="*/ 133 h 152"/>
                  <a:gd name="T2" fmla="*/ 159 w 162"/>
                  <a:gd name="T3" fmla="*/ 122 h 152"/>
                  <a:gd name="T4" fmla="*/ 145 w 162"/>
                  <a:gd name="T5" fmla="*/ 115 h 152"/>
                  <a:gd name="T6" fmla="*/ 145 w 162"/>
                  <a:gd name="T7" fmla="*/ 93 h 152"/>
                  <a:gd name="T8" fmla="*/ 162 w 162"/>
                  <a:gd name="T9" fmla="*/ 87 h 152"/>
                  <a:gd name="T10" fmla="*/ 140 w 162"/>
                  <a:gd name="T11" fmla="*/ 66 h 152"/>
                  <a:gd name="T12" fmla="*/ 124 w 162"/>
                  <a:gd name="T13" fmla="*/ 39 h 152"/>
                  <a:gd name="T14" fmla="*/ 122 w 162"/>
                  <a:gd name="T15" fmla="*/ 24 h 152"/>
                  <a:gd name="T16" fmla="*/ 122 w 162"/>
                  <a:gd name="T17" fmla="*/ 23 h 152"/>
                  <a:gd name="T18" fmla="*/ 122 w 162"/>
                  <a:gd name="T19" fmla="*/ 23 h 152"/>
                  <a:gd name="T20" fmla="*/ 101 w 162"/>
                  <a:gd name="T21" fmla="*/ 26 h 152"/>
                  <a:gd name="T22" fmla="*/ 89 w 162"/>
                  <a:gd name="T23" fmla="*/ 14 h 152"/>
                  <a:gd name="T24" fmla="*/ 71 w 162"/>
                  <a:gd name="T25" fmla="*/ 7 h 152"/>
                  <a:gd name="T26" fmla="*/ 59 w 162"/>
                  <a:gd name="T27" fmla="*/ 12 h 152"/>
                  <a:gd name="T28" fmla="*/ 33 w 162"/>
                  <a:gd name="T29" fmla="*/ 1 h 152"/>
                  <a:gd name="T30" fmla="*/ 19 w 162"/>
                  <a:gd name="T31" fmla="*/ 2 h 152"/>
                  <a:gd name="T32" fmla="*/ 19 w 162"/>
                  <a:gd name="T33" fmla="*/ 2 h 152"/>
                  <a:gd name="T34" fmla="*/ 10 w 162"/>
                  <a:gd name="T35" fmla="*/ 19 h 152"/>
                  <a:gd name="T36" fmla="*/ 20 w 162"/>
                  <a:gd name="T37" fmla="*/ 32 h 152"/>
                  <a:gd name="T38" fmla="*/ 9 w 162"/>
                  <a:gd name="T39" fmla="*/ 60 h 152"/>
                  <a:gd name="T40" fmla="*/ 33 w 162"/>
                  <a:gd name="T41" fmla="*/ 72 h 152"/>
                  <a:gd name="T42" fmla="*/ 53 w 162"/>
                  <a:gd name="T43" fmla="*/ 85 h 152"/>
                  <a:gd name="T44" fmla="*/ 51 w 162"/>
                  <a:gd name="T45" fmla="*/ 67 h 152"/>
                  <a:gd name="T46" fmla="*/ 33 w 162"/>
                  <a:gd name="T47" fmla="*/ 49 h 152"/>
                  <a:gd name="T48" fmla="*/ 67 w 162"/>
                  <a:gd name="T49" fmla="*/ 70 h 152"/>
                  <a:gd name="T50" fmla="*/ 68 w 162"/>
                  <a:gd name="T51" fmla="*/ 89 h 152"/>
                  <a:gd name="T52" fmla="*/ 95 w 162"/>
                  <a:gd name="T53" fmla="*/ 94 h 152"/>
                  <a:gd name="T54" fmla="*/ 108 w 162"/>
                  <a:gd name="T55" fmla="*/ 121 h 152"/>
                  <a:gd name="T56" fmla="*/ 108 w 162"/>
                  <a:gd name="T57" fmla="*/ 138 h 152"/>
                  <a:gd name="T58" fmla="*/ 131 w 162"/>
                  <a:gd name="T59" fmla="*/ 150 h 152"/>
                  <a:gd name="T60" fmla="*/ 122 w 162"/>
                  <a:gd name="T61" fmla="*/ 133 h 152"/>
                  <a:gd name="T62" fmla="*/ 141 w 162"/>
                  <a:gd name="T63" fmla="*/ 152 h 152"/>
                  <a:gd name="T64" fmla="*/ 145 w 162"/>
                  <a:gd name="T65" fmla="*/ 147 h 152"/>
                  <a:gd name="T66" fmla="*/ 146 w 162"/>
                  <a:gd name="T67" fmla="*/ 13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152">
                    <a:moveTo>
                      <a:pt x="146" y="133"/>
                    </a:moveTo>
                    <a:cubicBezTo>
                      <a:pt x="146" y="133"/>
                      <a:pt x="159" y="127"/>
                      <a:pt x="159" y="122"/>
                    </a:cubicBezTo>
                    <a:cubicBezTo>
                      <a:pt x="159" y="117"/>
                      <a:pt x="145" y="115"/>
                      <a:pt x="145" y="115"/>
                    </a:cubicBezTo>
                    <a:cubicBezTo>
                      <a:pt x="145" y="115"/>
                      <a:pt x="135" y="96"/>
                      <a:pt x="145" y="93"/>
                    </a:cubicBezTo>
                    <a:cubicBezTo>
                      <a:pt x="151" y="91"/>
                      <a:pt x="158" y="88"/>
                      <a:pt x="162" y="87"/>
                    </a:cubicBezTo>
                    <a:cubicBezTo>
                      <a:pt x="154" y="82"/>
                      <a:pt x="143" y="75"/>
                      <a:pt x="140" y="66"/>
                    </a:cubicBezTo>
                    <a:cubicBezTo>
                      <a:pt x="136" y="53"/>
                      <a:pt x="124" y="39"/>
                      <a:pt x="124" y="39"/>
                    </a:cubicBezTo>
                    <a:cubicBezTo>
                      <a:pt x="122" y="24"/>
                      <a:pt x="122" y="24"/>
                      <a:pt x="122" y="24"/>
                    </a:cubicBezTo>
                    <a:cubicBezTo>
                      <a:pt x="122" y="24"/>
                      <a:pt x="122" y="24"/>
                      <a:pt x="122" y="23"/>
                    </a:cubicBezTo>
                    <a:cubicBezTo>
                      <a:pt x="122" y="23"/>
                      <a:pt x="122" y="23"/>
                      <a:pt x="122" y="23"/>
                    </a:cubicBezTo>
                    <a:cubicBezTo>
                      <a:pt x="115" y="25"/>
                      <a:pt x="107" y="26"/>
                      <a:pt x="101" y="26"/>
                    </a:cubicBezTo>
                    <a:cubicBezTo>
                      <a:pt x="89" y="26"/>
                      <a:pt x="89" y="14"/>
                      <a:pt x="89" y="14"/>
                    </a:cubicBezTo>
                    <a:cubicBezTo>
                      <a:pt x="89" y="14"/>
                      <a:pt x="84" y="8"/>
                      <a:pt x="71" y="7"/>
                    </a:cubicBezTo>
                    <a:cubicBezTo>
                      <a:pt x="58" y="6"/>
                      <a:pt x="59" y="12"/>
                      <a:pt x="59" y="12"/>
                    </a:cubicBezTo>
                    <a:cubicBezTo>
                      <a:pt x="59" y="12"/>
                      <a:pt x="39" y="3"/>
                      <a:pt x="33" y="1"/>
                    </a:cubicBezTo>
                    <a:cubicBezTo>
                      <a:pt x="29" y="0"/>
                      <a:pt x="23" y="1"/>
                      <a:pt x="19" y="2"/>
                    </a:cubicBezTo>
                    <a:cubicBezTo>
                      <a:pt x="19" y="2"/>
                      <a:pt x="19" y="2"/>
                      <a:pt x="19" y="2"/>
                    </a:cubicBezTo>
                    <a:cubicBezTo>
                      <a:pt x="10" y="19"/>
                      <a:pt x="10" y="19"/>
                      <a:pt x="10" y="19"/>
                    </a:cubicBezTo>
                    <a:cubicBezTo>
                      <a:pt x="10" y="19"/>
                      <a:pt x="26" y="28"/>
                      <a:pt x="20" y="32"/>
                    </a:cubicBezTo>
                    <a:cubicBezTo>
                      <a:pt x="14" y="36"/>
                      <a:pt x="0" y="46"/>
                      <a:pt x="9" y="60"/>
                    </a:cubicBezTo>
                    <a:cubicBezTo>
                      <a:pt x="18" y="74"/>
                      <a:pt x="33" y="72"/>
                      <a:pt x="33" y="72"/>
                    </a:cubicBezTo>
                    <a:cubicBezTo>
                      <a:pt x="33" y="72"/>
                      <a:pt x="50" y="92"/>
                      <a:pt x="53" y="85"/>
                    </a:cubicBezTo>
                    <a:cubicBezTo>
                      <a:pt x="56" y="78"/>
                      <a:pt x="51" y="67"/>
                      <a:pt x="51" y="67"/>
                    </a:cubicBezTo>
                    <a:cubicBezTo>
                      <a:pt x="51" y="67"/>
                      <a:pt x="24" y="49"/>
                      <a:pt x="33" y="49"/>
                    </a:cubicBezTo>
                    <a:cubicBezTo>
                      <a:pt x="42" y="49"/>
                      <a:pt x="67" y="70"/>
                      <a:pt x="67" y="70"/>
                    </a:cubicBezTo>
                    <a:cubicBezTo>
                      <a:pt x="67" y="70"/>
                      <a:pt x="64" y="89"/>
                      <a:pt x="68" y="89"/>
                    </a:cubicBezTo>
                    <a:cubicBezTo>
                      <a:pt x="72" y="89"/>
                      <a:pt x="95" y="94"/>
                      <a:pt x="95" y="94"/>
                    </a:cubicBezTo>
                    <a:cubicBezTo>
                      <a:pt x="108" y="121"/>
                      <a:pt x="108" y="121"/>
                      <a:pt x="108" y="121"/>
                    </a:cubicBezTo>
                    <a:cubicBezTo>
                      <a:pt x="108" y="121"/>
                      <a:pt x="99" y="129"/>
                      <a:pt x="108" y="138"/>
                    </a:cubicBezTo>
                    <a:cubicBezTo>
                      <a:pt x="117" y="147"/>
                      <a:pt x="131" y="150"/>
                      <a:pt x="131" y="150"/>
                    </a:cubicBezTo>
                    <a:cubicBezTo>
                      <a:pt x="122" y="133"/>
                      <a:pt x="122" y="133"/>
                      <a:pt x="122" y="133"/>
                    </a:cubicBezTo>
                    <a:cubicBezTo>
                      <a:pt x="141" y="152"/>
                      <a:pt x="141" y="152"/>
                      <a:pt x="141" y="152"/>
                    </a:cubicBezTo>
                    <a:cubicBezTo>
                      <a:pt x="145" y="147"/>
                      <a:pt x="145" y="147"/>
                      <a:pt x="145" y="147"/>
                    </a:cubicBezTo>
                    <a:lnTo>
                      <a:pt x="146" y="133"/>
                    </a:ln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27" name="Alaska"/>
              <p:cNvSpPr>
                <a:spLocks noEditPoints="1"/>
              </p:cNvSpPr>
              <p:nvPr/>
            </p:nvSpPr>
            <p:spPr bwMode="gray">
              <a:xfrm>
                <a:off x="1837292" y="2004890"/>
                <a:ext cx="1147961" cy="495070"/>
              </a:xfrm>
              <a:custGeom>
                <a:avLst/>
                <a:gdLst>
                  <a:gd name="T0" fmla="*/ 1650 w 2049"/>
                  <a:gd name="T1" fmla="*/ 628 h 886"/>
                  <a:gd name="T2" fmla="*/ 1600 w 2049"/>
                  <a:gd name="T3" fmla="*/ 619 h 886"/>
                  <a:gd name="T4" fmla="*/ 1594 w 2049"/>
                  <a:gd name="T5" fmla="*/ 717 h 886"/>
                  <a:gd name="T6" fmla="*/ 1594 w 2049"/>
                  <a:gd name="T7" fmla="*/ 777 h 886"/>
                  <a:gd name="T8" fmla="*/ 1677 w 2049"/>
                  <a:gd name="T9" fmla="*/ 696 h 886"/>
                  <a:gd name="T10" fmla="*/ 1691 w 2049"/>
                  <a:gd name="T11" fmla="*/ 558 h 886"/>
                  <a:gd name="T12" fmla="*/ 1597 w 2049"/>
                  <a:gd name="T13" fmla="*/ 572 h 886"/>
                  <a:gd name="T14" fmla="*/ 1561 w 2049"/>
                  <a:gd name="T15" fmla="*/ 513 h 886"/>
                  <a:gd name="T16" fmla="*/ 2008 w 2049"/>
                  <a:gd name="T17" fmla="*/ 53 h 886"/>
                  <a:gd name="T18" fmla="*/ 1735 w 2049"/>
                  <a:gd name="T19" fmla="*/ 24 h 886"/>
                  <a:gd name="T20" fmla="*/ 1622 w 2049"/>
                  <a:gd name="T21" fmla="*/ 0 h 886"/>
                  <a:gd name="T22" fmla="*/ 1141 w 2049"/>
                  <a:gd name="T23" fmla="*/ 107 h 886"/>
                  <a:gd name="T24" fmla="*/ 1138 w 2049"/>
                  <a:gd name="T25" fmla="*/ 211 h 886"/>
                  <a:gd name="T26" fmla="*/ 1051 w 2049"/>
                  <a:gd name="T27" fmla="*/ 238 h 886"/>
                  <a:gd name="T28" fmla="*/ 837 w 2049"/>
                  <a:gd name="T29" fmla="*/ 261 h 886"/>
                  <a:gd name="T30" fmla="*/ 939 w 2049"/>
                  <a:gd name="T31" fmla="*/ 316 h 886"/>
                  <a:gd name="T32" fmla="*/ 1037 w 2049"/>
                  <a:gd name="T33" fmla="*/ 311 h 886"/>
                  <a:gd name="T34" fmla="*/ 898 w 2049"/>
                  <a:gd name="T35" fmla="*/ 357 h 886"/>
                  <a:gd name="T36" fmla="*/ 745 w 2049"/>
                  <a:gd name="T37" fmla="*/ 404 h 886"/>
                  <a:gd name="T38" fmla="*/ 643 w 2049"/>
                  <a:gd name="T39" fmla="*/ 462 h 886"/>
                  <a:gd name="T40" fmla="*/ 689 w 2049"/>
                  <a:gd name="T41" fmla="*/ 491 h 886"/>
                  <a:gd name="T42" fmla="*/ 619 w 2049"/>
                  <a:gd name="T43" fmla="*/ 510 h 886"/>
                  <a:gd name="T44" fmla="*/ 678 w 2049"/>
                  <a:gd name="T45" fmla="*/ 554 h 886"/>
                  <a:gd name="T46" fmla="*/ 694 w 2049"/>
                  <a:gd name="T47" fmla="*/ 576 h 886"/>
                  <a:gd name="T48" fmla="*/ 785 w 2049"/>
                  <a:gd name="T49" fmla="*/ 580 h 886"/>
                  <a:gd name="T50" fmla="*/ 815 w 2049"/>
                  <a:gd name="T51" fmla="*/ 598 h 886"/>
                  <a:gd name="T52" fmla="*/ 697 w 2049"/>
                  <a:gd name="T53" fmla="*/ 654 h 886"/>
                  <a:gd name="T54" fmla="*/ 491 w 2049"/>
                  <a:gd name="T55" fmla="*/ 747 h 886"/>
                  <a:gd name="T56" fmla="*/ 385 w 2049"/>
                  <a:gd name="T57" fmla="*/ 763 h 886"/>
                  <a:gd name="T58" fmla="*/ 373 w 2049"/>
                  <a:gd name="T59" fmla="*/ 783 h 886"/>
                  <a:gd name="T60" fmla="*/ 514 w 2049"/>
                  <a:gd name="T61" fmla="*/ 746 h 886"/>
                  <a:gd name="T62" fmla="*/ 653 w 2049"/>
                  <a:gd name="T63" fmla="*/ 697 h 886"/>
                  <a:gd name="T64" fmla="*/ 841 w 2049"/>
                  <a:gd name="T65" fmla="*/ 628 h 886"/>
                  <a:gd name="T66" fmla="*/ 1015 w 2049"/>
                  <a:gd name="T67" fmla="*/ 545 h 886"/>
                  <a:gd name="T68" fmla="*/ 1234 w 2049"/>
                  <a:gd name="T69" fmla="*/ 485 h 886"/>
                  <a:gd name="T70" fmla="*/ 1075 w 2049"/>
                  <a:gd name="T71" fmla="*/ 536 h 886"/>
                  <a:gd name="T72" fmla="*/ 1211 w 2049"/>
                  <a:gd name="T73" fmla="*/ 530 h 886"/>
                  <a:gd name="T74" fmla="*/ 1336 w 2049"/>
                  <a:gd name="T75" fmla="*/ 492 h 886"/>
                  <a:gd name="T76" fmla="*/ 1472 w 2049"/>
                  <a:gd name="T77" fmla="*/ 532 h 886"/>
                  <a:gd name="T78" fmla="*/ 1541 w 2049"/>
                  <a:gd name="T79" fmla="*/ 573 h 886"/>
                  <a:gd name="T80" fmla="*/ 1630 w 2049"/>
                  <a:gd name="T81" fmla="*/ 585 h 886"/>
                  <a:gd name="T82" fmla="*/ 1679 w 2049"/>
                  <a:gd name="T83" fmla="*/ 607 h 886"/>
                  <a:gd name="T84" fmla="*/ 1636 w 2049"/>
                  <a:gd name="T85" fmla="*/ 670 h 886"/>
                  <a:gd name="T86" fmla="*/ 1660 w 2049"/>
                  <a:gd name="T87" fmla="*/ 733 h 886"/>
                  <a:gd name="T88" fmla="*/ 1623 w 2049"/>
                  <a:gd name="T89" fmla="*/ 785 h 886"/>
                  <a:gd name="T90" fmla="*/ 1707 w 2049"/>
                  <a:gd name="T91" fmla="*/ 721 h 886"/>
                  <a:gd name="T92" fmla="*/ 1598 w 2049"/>
                  <a:gd name="T93" fmla="*/ 704 h 886"/>
                  <a:gd name="T94" fmla="*/ 1546 w 2049"/>
                  <a:gd name="T95" fmla="*/ 720 h 886"/>
                  <a:gd name="T96" fmla="*/ 510 w 2049"/>
                  <a:gd name="T97" fmla="*/ 517 h 886"/>
                  <a:gd name="T98" fmla="*/ 76 w 2049"/>
                  <a:gd name="T99" fmla="*/ 849 h 886"/>
                  <a:gd name="T100" fmla="*/ 859 w 2049"/>
                  <a:gd name="T101" fmla="*/ 663 h 886"/>
                  <a:gd name="T102" fmla="*/ 881 w 2049"/>
                  <a:gd name="T103" fmla="*/ 664 h 886"/>
                  <a:gd name="T104" fmla="*/ 908 w 2049"/>
                  <a:gd name="T105" fmla="*/ 635 h 886"/>
                  <a:gd name="T106" fmla="*/ 1646 w 2049"/>
                  <a:gd name="T107" fmla="*/ 762 h 886"/>
                  <a:gd name="T108" fmla="*/ 923 w 2049"/>
                  <a:gd name="T109" fmla="*/ 630 h 886"/>
                  <a:gd name="T110" fmla="*/ 290 w 2049"/>
                  <a:gd name="T111" fmla="*/ 788 h 886"/>
                  <a:gd name="T112" fmla="*/ 221 w 2049"/>
                  <a:gd name="T113" fmla="*/ 81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9" h="886">
                    <a:moveTo>
                      <a:pt x="1636" y="622"/>
                    </a:moveTo>
                    <a:cubicBezTo>
                      <a:pt x="1628" y="629"/>
                      <a:pt x="1614" y="645"/>
                      <a:pt x="1614" y="645"/>
                    </a:cubicBezTo>
                    <a:cubicBezTo>
                      <a:pt x="1602" y="669"/>
                      <a:pt x="1602" y="669"/>
                      <a:pt x="1602" y="669"/>
                    </a:cubicBezTo>
                    <a:cubicBezTo>
                      <a:pt x="1602" y="669"/>
                      <a:pt x="1623" y="665"/>
                      <a:pt x="1633" y="656"/>
                    </a:cubicBezTo>
                    <a:cubicBezTo>
                      <a:pt x="1643" y="647"/>
                      <a:pt x="1640" y="638"/>
                      <a:pt x="1640" y="638"/>
                    </a:cubicBezTo>
                    <a:cubicBezTo>
                      <a:pt x="1650" y="628"/>
                      <a:pt x="1650" y="628"/>
                      <a:pt x="1650" y="628"/>
                    </a:cubicBezTo>
                    <a:cubicBezTo>
                      <a:pt x="1650" y="628"/>
                      <a:pt x="1644" y="615"/>
                      <a:pt x="1636" y="622"/>
                    </a:cubicBezTo>
                    <a:close/>
                    <a:moveTo>
                      <a:pt x="1600" y="619"/>
                    </a:moveTo>
                    <a:cubicBezTo>
                      <a:pt x="1600" y="619"/>
                      <a:pt x="1575" y="626"/>
                      <a:pt x="1576" y="633"/>
                    </a:cubicBezTo>
                    <a:cubicBezTo>
                      <a:pt x="1577" y="640"/>
                      <a:pt x="1586" y="650"/>
                      <a:pt x="1586" y="650"/>
                    </a:cubicBezTo>
                    <a:cubicBezTo>
                      <a:pt x="1597" y="654"/>
                      <a:pt x="1614" y="646"/>
                      <a:pt x="1614" y="636"/>
                    </a:cubicBezTo>
                    <a:cubicBezTo>
                      <a:pt x="1614" y="626"/>
                      <a:pt x="1600" y="619"/>
                      <a:pt x="1600" y="619"/>
                    </a:cubicBezTo>
                    <a:close/>
                    <a:moveTo>
                      <a:pt x="1544" y="792"/>
                    </a:moveTo>
                    <a:cubicBezTo>
                      <a:pt x="1553" y="793"/>
                      <a:pt x="1553" y="793"/>
                      <a:pt x="1553" y="793"/>
                    </a:cubicBezTo>
                    <a:cubicBezTo>
                      <a:pt x="1559" y="768"/>
                      <a:pt x="1559" y="768"/>
                      <a:pt x="1559" y="768"/>
                    </a:cubicBezTo>
                    <a:cubicBezTo>
                      <a:pt x="1548" y="773"/>
                      <a:pt x="1548" y="773"/>
                      <a:pt x="1548" y="773"/>
                    </a:cubicBezTo>
                    <a:lnTo>
                      <a:pt x="1544" y="792"/>
                    </a:lnTo>
                    <a:close/>
                    <a:moveTo>
                      <a:pt x="1594" y="717"/>
                    </a:moveTo>
                    <a:cubicBezTo>
                      <a:pt x="1581" y="726"/>
                      <a:pt x="1581" y="726"/>
                      <a:pt x="1581" y="726"/>
                    </a:cubicBezTo>
                    <a:cubicBezTo>
                      <a:pt x="1581" y="726"/>
                      <a:pt x="1587" y="732"/>
                      <a:pt x="1591" y="733"/>
                    </a:cubicBezTo>
                    <a:cubicBezTo>
                      <a:pt x="1595" y="734"/>
                      <a:pt x="1577" y="743"/>
                      <a:pt x="1573" y="745"/>
                    </a:cubicBezTo>
                    <a:cubicBezTo>
                      <a:pt x="1569" y="747"/>
                      <a:pt x="1563" y="758"/>
                      <a:pt x="1568" y="767"/>
                    </a:cubicBezTo>
                    <a:cubicBezTo>
                      <a:pt x="1573" y="776"/>
                      <a:pt x="1572" y="794"/>
                      <a:pt x="1572" y="794"/>
                    </a:cubicBezTo>
                    <a:cubicBezTo>
                      <a:pt x="1572" y="794"/>
                      <a:pt x="1586" y="786"/>
                      <a:pt x="1594" y="777"/>
                    </a:cubicBezTo>
                    <a:cubicBezTo>
                      <a:pt x="1602" y="768"/>
                      <a:pt x="1590" y="756"/>
                      <a:pt x="1590" y="756"/>
                    </a:cubicBezTo>
                    <a:cubicBezTo>
                      <a:pt x="1590" y="756"/>
                      <a:pt x="1600" y="755"/>
                      <a:pt x="1609" y="745"/>
                    </a:cubicBezTo>
                    <a:cubicBezTo>
                      <a:pt x="1618" y="735"/>
                      <a:pt x="1594" y="717"/>
                      <a:pt x="1594" y="717"/>
                    </a:cubicBezTo>
                    <a:close/>
                    <a:moveTo>
                      <a:pt x="1707" y="721"/>
                    </a:moveTo>
                    <a:cubicBezTo>
                      <a:pt x="1707" y="721"/>
                      <a:pt x="1700" y="719"/>
                      <a:pt x="1700" y="714"/>
                    </a:cubicBezTo>
                    <a:cubicBezTo>
                      <a:pt x="1700" y="710"/>
                      <a:pt x="1672" y="709"/>
                      <a:pt x="1677" y="696"/>
                    </a:cubicBezTo>
                    <a:cubicBezTo>
                      <a:pt x="1682" y="683"/>
                      <a:pt x="1688" y="666"/>
                      <a:pt x="1688" y="666"/>
                    </a:cubicBezTo>
                    <a:cubicBezTo>
                      <a:pt x="1688" y="642"/>
                      <a:pt x="1688" y="642"/>
                      <a:pt x="1688" y="642"/>
                    </a:cubicBezTo>
                    <a:cubicBezTo>
                      <a:pt x="1688" y="642"/>
                      <a:pt x="1705" y="623"/>
                      <a:pt x="1698" y="606"/>
                    </a:cubicBezTo>
                    <a:cubicBezTo>
                      <a:pt x="1692" y="588"/>
                      <a:pt x="1685" y="586"/>
                      <a:pt x="1685" y="586"/>
                    </a:cubicBezTo>
                    <a:cubicBezTo>
                      <a:pt x="1691" y="575"/>
                      <a:pt x="1691" y="575"/>
                      <a:pt x="1691" y="575"/>
                    </a:cubicBezTo>
                    <a:cubicBezTo>
                      <a:pt x="1691" y="558"/>
                      <a:pt x="1691" y="558"/>
                      <a:pt x="1691" y="558"/>
                    </a:cubicBezTo>
                    <a:cubicBezTo>
                      <a:pt x="1691" y="558"/>
                      <a:pt x="1718" y="548"/>
                      <a:pt x="1699" y="542"/>
                    </a:cubicBezTo>
                    <a:cubicBezTo>
                      <a:pt x="1681" y="537"/>
                      <a:pt x="1653" y="547"/>
                      <a:pt x="1653" y="547"/>
                    </a:cubicBezTo>
                    <a:cubicBezTo>
                      <a:pt x="1651" y="555"/>
                      <a:pt x="1651" y="555"/>
                      <a:pt x="1651" y="555"/>
                    </a:cubicBezTo>
                    <a:cubicBezTo>
                      <a:pt x="1639" y="555"/>
                      <a:pt x="1639" y="555"/>
                      <a:pt x="1639" y="555"/>
                    </a:cubicBezTo>
                    <a:cubicBezTo>
                      <a:pt x="1639" y="555"/>
                      <a:pt x="1633" y="565"/>
                      <a:pt x="1625" y="565"/>
                    </a:cubicBezTo>
                    <a:cubicBezTo>
                      <a:pt x="1618" y="565"/>
                      <a:pt x="1597" y="572"/>
                      <a:pt x="1597" y="572"/>
                    </a:cubicBezTo>
                    <a:cubicBezTo>
                      <a:pt x="1597" y="572"/>
                      <a:pt x="1581" y="585"/>
                      <a:pt x="1575" y="585"/>
                    </a:cubicBezTo>
                    <a:cubicBezTo>
                      <a:pt x="1570" y="585"/>
                      <a:pt x="1589" y="566"/>
                      <a:pt x="1589" y="566"/>
                    </a:cubicBezTo>
                    <a:cubicBezTo>
                      <a:pt x="1589" y="566"/>
                      <a:pt x="1570" y="558"/>
                      <a:pt x="1570" y="547"/>
                    </a:cubicBezTo>
                    <a:cubicBezTo>
                      <a:pt x="1570" y="537"/>
                      <a:pt x="1570" y="528"/>
                      <a:pt x="1570" y="528"/>
                    </a:cubicBezTo>
                    <a:cubicBezTo>
                      <a:pt x="1585" y="513"/>
                      <a:pt x="1585" y="513"/>
                      <a:pt x="1585" y="513"/>
                    </a:cubicBezTo>
                    <a:cubicBezTo>
                      <a:pt x="1561" y="513"/>
                      <a:pt x="1561" y="513"/>
                      <a:pt x="1561" y="513"/>
                    </a:cubicBezTo>
                    <a:cubicBezTo>
                      <a:pt x="1561" y="513"/>
                      <a:pt x="1552" y="518"/>
                      <a:pt x="1549" y="518"/>
                    </a:cubicBezTo>
                    <a:cubicBezTo>
                      <a:pt x="1549" y="518"/>
                      <a:pt x="1520" y="524"/>
                      <a:pt x="1514" y="518"/>
                    </a:cubicBezTo>
                    <a:cubicBezTo>
                      <a:pt x="1508" y="512"/>
                      <a:pt x="1534" y="498"/>
                      <a:pt x="1534" y="498"/>
                    </a:cubicBezTo>
                    <a:cubicBezTo>
                      <a:pt x="2049" y="74"/>
                      <a:pt x="2049" y="74"/>
                      <a:pt x="2049" y="74"/>
                    </a:cubicBezTo>
                    <a:cubicBezTo>
                      <a:pt x="2037" y="74"/>
                      <a:pt x="2037" y="74"/>
                      <a:pt x="2037" y="74"/>
                    </a:cubicBezTo>
                    <a:cubicBezTo>
                      <a:pt x="2037" y="74"/>
                      <a:pt x="2034" y="51"/>
                      <a:pt x="2008" y="53"/>
                    </a:cubicBezTo>
                    <a:cubicBezTo>
                      <a:pt x="1982" y="55"/>
                      <a:pt x="1951" y="64"/>
                      <a:pt x="1947" y="64"/>
                    </a:cubicBezTo>
                    <a:cubicBezTo>
                      <a:pt x="1943" y="64"/>
                      <a:pt x="1916" y="50"/>
                      <a:pt x="1912" y="48"/>
                    </a:cubicBezTo>
                    <a:cubicBezTo>
                      <a:pt x="1908" y="46"/>
                      <a:pt x="1858" y="47"/>
                      <a:pt x="1858" y="47"/>
                    </a:cubicBezTo>
                    <a:cubicBezTo>
                      <a:pt x="1858" y="47"/>
                      <a:pt x="1842" y="39"/>
                      <a:pt x="1824" y="37"/>
                    </a:cubicBezTo>
                    <a:cubicBezTo>
                      <a:pt x="1806" y="35"/>
                      <a:pt x="1735" y="38"/>
                      <a:pt x="1732" y="38"/>
                    </a:cubicBezTo>
                    <a:cubicBezTo>
                      <a:pt x="1729" y="38"/>
                      <a:pt x="1735" y="24"/>
                      <a:pt x="1735" y="24"/>
                    </a:cubicBezTo>
                    <a:cubicBezTo>
                      <a:pt x="1735" y="24"/>
                      <a:pt x="1699" y="19"/>
                      <a:pt x="1694" y="18"/>
                    </a:cubicBezTo>
                    <a:cubicBezTo>
                      <a:pt x="1689" y="17"/>
                      <a:pt x="1656" y="24"/>
                      <a:pt x="1656" y="24"/>
                    </a:cubicBezTo>
                    <a:cubicBezTo>
                      <a:pt x="1676" y="2"/>
                      <a:pt x="1676" y="2"/>
                      <a:pt x="1676" y="2"/>
                    </a:cubicBezTo>
                    <a:cubicBezTo>
                      <a:pt x="1621" y="24"/>
                      <a:pt x="1621" y="24"/>
                      <a:pt x="1621" y="24"/>
                    </a:cubicBezTo>
                    <a:cubicBezTo>
                      <a:pt x="1642" y="2"/>
                      <a:pt x="1642" y="2"/>
                      <a:pt x="1642" y="2"/>
                    </a:cubicBezTo>
                    <a:cubicBezTo>
                      <a:pt x="1622" y="0"/>
                      <a:pt x="1622" y="0"/>
                      <a:pt x="1622" y="0"/>
                    </a:cubicBezTo>
                    <a:cubicBezTo>
                      <a:pt x="1622" y="0"/>
                      <a:pt x="1591" y="22"/>
                      <a:pt x="1561" y="22"/>
                    </a:cubicBezTo>
                    <a:cubicBezTo>
                      <a:pt x="1531" y="22"/>
                      <a:pt x="1485" y="16"/>
                      <a:pt x="1477" y="24"/>
                    </a:cubicBezTo>
                    <a:cubicBezTo>
                      <a:pt x="1469" y="32"/>
                      <a:pt x="1439" y="39"/>
                      <a:pt x="1439" y="39"/>
                    </a:cubicBezTo>
                    <a:cubicBezTo>
                      <a:pt x="1439" y="39"/>
                      <a:pt x="1390" y="39"/>
                      <a:pt x="1364" y="42"/>
                    </a:cubicBezTo>
                    <a:cubicBezTo>
                      <a:pt x="1338" y="45"/>
                      <a:pt x="1277" y="91"/>
                      <a:pt x="1235" y="97"/>
                    </a:cubicBezTo>
                    <a:cubicBezTo>
                      <a:pt x="1193" y="103"/>
                      <a:pt x="1141" y="107"/>
                      <a:pt x="1141" y="107"/>
                    </a:cubicBezTo>
                    <a:cubicBezTo>
                      <a:pt x="1141" y="107"/>
                      <a:pt x="1078" y="128"/>
                      <a:pt x="1081" y="133"/>
                    </a:cubicBezTo>
                    <a:cubicBezTo>
                      <a:pt x="1084" y="138"/>
                      <a:pt x="1105" y="149"/>
                      <a:pt x="1105" y="149"/>
                    </a:cubicBezTo>
                    <a:cubicBezTo>
                      <a:pt x="1105" y="149"/>
                      <a:pt x="1118" y="172"/>
                      <a:pt x="1112" y="175"/>
                    </a:cubicBezTo>
                    <a:cubicBezTo>
                      <a:pt x="1106" y="178"/>
                      <a:pt x="1097" y="187"/>
                      <a:pt x="1097" y="187"/>
                    </a:cubicBezTo>
                    <a:cubicBezTo>
                      <a:pt x="1157" y="188"/>
                      <a:pt x="1157" y="188"/>
                      <a:pt x="1157" y="188"/>
                    </a:cubicBezTo>
                    <a:cubicBezTo>
                      <a:pt x="1138" y="211"/>
                      <a:pt x="1138" y="211"/>
                      <a:pt x="1138" y="211"/>
                    </a:cubicBezTo>
                    <a:cubicBezTo>
                      <a:pt x="1182" y="213"/>
                      <a:pt x="1182" y="213"/>
                      <a:pt x="1182" y="213"/>
                    </a:cubicBezTo>
                    <a:cubicBezTo>
                      <a:pt x="1175" y="225"/>
                      <a:pt x="1175" y="225"/>
                      <a:pt x="1175" y="225"/>
                    </a:cubicBezTo>
                    <a:cubicBezTo>
                      <a:pt x="1139" y="224"/>
                      <a:pt x="1139" y="224"/>
                      <a:pt x="1139" y="224"/>
                    </a:cubicBezTo>
                    <a:cubicBezTo>
                      <a:pt x="1132" y="232"/>
                      <a:pt x="1132" y="232"/>
                      <a:pt x="1132" y="232"/>
                    </a:cubicBezTo>
                    <a:cubicBezTo>
                      <a:pt x="1110" y="232"/>
                      <a:pt x="1110" y="232"/>
                      <a:pt x="1110" y="232"/>
                    </a:cubicBezTo>
                    <a:cubicBezTo>
                      <a:pt x="1110" y="232"/>
                      <a:pt x="1076" y="238"/>
                      <a:pt x="1051" y="238"/>
                    </a:cubicBezTo>
                    <a:cubicBezTo>
                      <a:pt x="1026" y="238"/>
                      <a:pt x="1031" y="228"/>
                      <a:pt x="1045" y="223"/>
                    </a:cubicBezTo>
                    <a:cubicBezTo>
                      <a:pt x="1059" y="218"/>
                      <a:pt x="1017" y="215"/>
                      <a:pt x="1017" y="215"/>
                    </a:cubicBezTo>
                    <a:cubicBezTo>
                      <a:pt x="1017" y="215"/>
                      <a:pt x="969" y="213"/>
                      <a:pt x="967" y="221"/>
                    </a:cubicBezTo>
                    <a:cubicBezTo>
                      <a:pt x="965" y="229"/>
                      <a:pt x="969" y="234"/>
                      <a:pt x="969" y="234"/>
                    </a:cubicBezTo>
                    <a:cubicBezTo>
                      <a:pt x="969" y="234"/>
                      <a:pt x="934" y="236"/>
                      <a:pt x="911" y="239"/>
                    </a:cubicBezTo>
                    <a:cubicBezTo>
                      <a:pt x="888" y="242"/>
                      <a:pt x="820" y="255"/>
                      <a:pt x="837" y="261"/>
                    </a:cubicBezTo>
                    <a:cubicBezTo>
                      <a:pt x="854" y="267"/>
                      <a:pt x="877" y="270"/>
                      <a:pt x="877" y="270"/>
                    </a:cubicBezTo>
                    <a:cubicBezTo>
                      <a:pt x="848" y="280"/>
                      <a:pt x="848" y="280"/>
                      <a:pt x="848" y="280"/>
                    </a:cubicBezTo>
                    <a:cubicBezTo>
                      <a:pt x="840" y="307"/>
                      <a:pt x="840" y="307"/>
                      <a:pt x="840" y="307"/>
                    </a:cubicBezTo>
                    <a:cubicBezTo>
                      <a:pt x="840" y="307"/>
                      <a:pt x="864" y="311"/>
                      <a:pt x="880" y="311"/>
                    </a:cubicBezTo>
                    <a:cubicBezTo>
                      <a:pt x="896" y="311"/>
                      <a:pt x="910" y="308"/>
                      <a:pt x="910" y="308"/>
                    </a:cubicBezTo>
                    <a:cubicBezTo>
                      <a:pt x="939" y="316"/>
                      <a:pt x="939" y="316"/>
                      <a:pt x="939" y="316"/>
                    </a:cubicBezTo>
                    <a:cubicBezTo>
                      <a:pt x="948" y="304"/>
                      <a:pt x="948" y="304"/>
                      <a:pt x="948" y="304"/>
                    </a:cubicBezTo>
                    <a:cubicBezTo>
                      <a:pt x="957" y="315"/>
                      <a:pt x="957" y="315"/>
                      <a:pt x="957" y="315"/>
                    </a:cubicBezTo>
                    <a:cubicBezTo>
                      <a:pt x="957" y="315"/>
                      <a:pt x="989" y="297"/>
                      <a:pt x="994" y="297"/>
                    </a:cubicBezTo>
                    <a:cubicBezTo>
                      <a:pt x="999" y="297"/>
                      <a:pt x="1007" y="303"/>
                      <a:pt x="1017" y="299"/>
                    </a:cubicBezTo>
                    <a:cubicBezTo>
                      <a:pt x="1027" y="295"/>
                      <a:pt x="1045" y="281"/>
                      <a:pt x="1046" y="290"/>
                    </a:cubicBezTo>
                    <a:cubicBezTo>
                      <a:pt x="1047" y="299"/>
                      <a:pt x="1037" y="311"/>
                      <a:pt x="1037" y="311"/>
                    </a:cubicBezTo>
                    <a:cubicBezTo>
                      <a:pt x="999" y="312"/>
                      <a:pt x="999" y="312"/>
                      <a:pt x="999" y="312"/>
                    </a:cubicBezTo>
                    <a:cubicBezTo>
                      <a:pt x="1004" y="333"/>
                      <a:pt x="1004" y="333"/>
                      <a:pt x="1004" y="333"/>
                    </a:cubicBezTo>
                    <a:cubicBezTo>
                      <a:pt x="1004" y="333"/>
                      <a:pt x="976" y="360"/>
                      <a:pt x="958" y="361"/>
                    </a:cubicBezTo>
                    <a:cubicBezTo>
                      <a:pt x="940" y="362"/>
                      <a:pt x="920" y="362"/>
                      <a:pt x="920" y="362"/>
                    </a:cubicBezTo>
                    <a:cubicBezTo>
                      <a:pt x="910" y="350"/>
                      <a:pt x="910" y="350"/>
                      <a:pt x="910" y="350"/>
                    </a:cubicBezTo>
                    <a:cubicBezTo>
                      <a:pt x="898" y="357"/>
                      <a:pt x="898" y="357"/>
                      <a:pt x="898" y="357"/>
                    </a:cubicBezTo>
                    <a:cubicBezTo>
                      <a:pt x="898" y="365"/>
                      <a:pt x="898" y="365"/>
                      <a:pt x="898" y="365"/>
                    </a:cubicBezTo>
                    <a:cubicBezTo>
                      <a:pt x="898" y="365"/>
                      <a:pt x="857" y="389"/>
                      <a:pt x="844" y="381"/>
                    </a:cubicBezTo>
                    <a:cubicBezTo>
                      <a:pt x="831" y="373"/>
                      <a:pt x="824" y="371"/>
                      <a:pt x="824" y="371"/>
                    </a:cubicBezTo>
                    <a:cubicBezTo>
                      <a:pt x="762" y="406"/>
                      <a:pt x="762" y="406"/>
                      <a:pt x="762" y="406"/>
                    </a:cubicBezTo>
                    <a:cubicBezTo>
                      <a:pt x="748" y="418"/>
                      <a:pt x="748" y="418"/>
                      <a:pt x="748" y="418"/>
                    </a:cubicBezTo>
                    <a:cubicBezTo>
                      <a:pt x="745" y="404"/>
                      <a:pt x="745" y="404"/>
                      <a:pt x="745" y="404"/>
                    </a:cubicBezTo>
                    <a:cubicBezTo>
                      <a:pt x="745" y="404"/>
                      <a:pt x="720" y="415"/>
                      <a:pt x="706" y="420"/>
                    </a:cubicBezTo>
                    <a:cubicBezTo>
                      <a:pt x="692" y="425"/>
                      <a:pt x="682" y="440"/>
                      <a:pt x="682" y="440"/>
                    </a:cubicBezTo>
                    <a:cubicBezTo>
                      <a:pt x="662" y="434"/>
                      <a:pt x="662" y="434"/>
                      <a:pt x="662" y="434"/>
                    </a:cubicBezTo>
                    <a:cubicBezTo>
                      <a:pt x="662" y="447"/>
                      <a:pt x="662" y="447"/>
                      <a:pt x="662" y="447"/>
                    </a:cubicBezTo>
                    <a:cubicBezTo>
                      <a:pt x="662" y="447"/>
                      <a:pt x="649" y="441"/>
                      <a:pt x="646" y="447"/>
                    </a:cubicBezTo>
                    <a:cubicBezTo>
                      <a:pt x="643" y="453"/>
                      <a:pt x="643" y="462"/>
                      <a:pt x="643" y="462"/>
                    </a:cubicBezTo>
                    <a:cubicBezTo>
                      <a:pt x="636" y="471"/>
                      <a:pt x="636" y="471"/>
                      <a:pt x="636" y="471"/>
                    </a:cubicBezTo>
                    <a:cubicBezTo>
                      <a:pt x="676" y="457"/>
                      <a:pt x="676" y="457"/>
                      <a:pt x="676" y="457"/>
                    </a:cubicBezTo>
                    <a:cubicBezTo>
                      <a:pt x="661" y="469"/>
                      <a:pt x="661" y="469"/>
                      <a:pt x="661" y="469"/>
                    </a:cubicBezTo>
                    <a:cubicBezTo>
                      <a:pt x="661" y="475"/>
                      <a:pt x="661" y="475"/>
                      <a:pt x="661" y="475"/>
                    </a:cubicBezTo>
                    <a:cubicBezTo>
                      <a:pt x="648" y="483"/>
                      <a:pt x="648" y="483"/>
                      <a:pt x="648" y="483"/>
                    </a:cubicBezTo>
                    <a:cubicBezTo>
                      <a:pt x="648" y="483"/>
                      <a:pt x="698" y="482"/>
                      <a:pt x="689" y="491"/>
                    </a:cubicBezTo>
                    <a:cubicBezTo>
                      <a:pt x="680" y="500"/>
                      <a:pt x="658" y="498"/>
                      <a:pt x="658" y="498"/>
                    </a:cubicBezTo>
                    <a:cubicBezTo>
                      <a:pt x="641" y="502"/>
                      <a:pt x="641" y="502"/>
                      <a:pt x="641" y="502"/>
                    </a:cubicBezTo>
                    <a:cubicBezTo>
                      <a:pt x="649" y="494"/>
                      <a:pt x="649" y="494"/>
                      <a:pt x="649" y="494"/>
                    </a:cubicBezTo>
                    <a:cubicBezTo>
                      <a:pt x="640" y="489"/>
                      <a:pt x="640" y="489"/>
                      <a:pt x="640" y="489"/>
                    </a:cubicBezTo>
                    <a:cubicBezTo>
                      <a:pt x="640" y="489"/>
                      <a:pt x="611" y="500"/>
                      <a:pt x="612" y="503"/>
                    </a:cubicBezTo>
                    <a:cubicBezTo>
                      <a:pt x="613" y="506"/>
                      <a:pt x="619" y="510"/>
                      <a:pt x="619" y="510"/>
                    </a:cubicBezTo>
                    <a:cubicBezTo>
                      <a:pt x="619" y="510"/>
                      <a:pt x="608" y="537"/>
                      <a:pt x="612" y="538"/>
                    </a:cubicBezTo>
                    <a:cubicBezTo>
                      <a:pt x="616" y="539"/>
                      <a:pt x="659" y="536"/>
                      <a:pt x="659" y="536"/>
                    </a:cubicBezTo>
                    <a:cubicBezTo>
                      <a:pt x="691" y="518"/>
                      <a:pt x="691" y="518"/>
                      <a:pt x="691" y="518"/>
                    </a:cubicBezTo>
                    <a:cubicBezTo>
                      <a:pt x="738" y="499"/>
                      <a:pt x="738" y="499"/>
                      <a:pt x="738" y="499"/>
                    </a:cubicBezTo>
                    <a:cubicBezTo>
                      <a:pt x="738" y="499"/>
                      <a:pt x="694" y="520"/>
                      <a:pt x="689" y="528"/>
                    </a:cubicBezTo>
                    <a:cubicBezTo>
                      <a:pt x="684" y="536"/>
                      <a:pt x="685" y="552"/>
                      <a:pt x="678" y="554"/>
                    </a:cubicBezTo>
                    <a:cubicBezTo>
                      <a:pt x="671" y="556"/>
                      <a:pt x="659" y="549"/>
                      <a:pt x="653" y="558"/>
                    </a:cubicBezTo>
                    <a:cubicBezTo>
                      <a:pt x="647" y="567"/>
                      <a:pt x="643" y="577"/>
                      <a:pt x="638" y="582"/>
                    </a:cubicBezTo>
                    <a:cubicBezTo>
                      <a:pt x="633" y="587"/>
                      <a:pt x="618" y="596"/>
                      <a:pt x="618" y="596"/>
                    </a:cubicBezTo>
                    <a:cubicBezTo>
                      <a:pt x="654" y="592"/>
                      <a:pt x="654" y="592"/>
                      <a:pt x="654" y="592"/>
                    </a:cubicBezTo>
                    <a:cubicBezTo>
                      <a:pt x="647" y="604"/>
                      <a:pt x="647" y="604"/>
                      <a:pt x="647" y="604"/>
                    </a:cubicBezTo>
                    <a:cubicBezTo>
                      <a:pt x="647" y="604"/>
                      <a:pt x="677" y="573"/>
                      <a:pt x="694" y="576"/>
                    </a:cubicBezTo>
                    <a:cubicBezTo>
                      <a:pt x="711" y="579"/>
                      <a:pt x="702" y="584"/>
                      <a:pt x="702" y="584"/>
                    </a:cubicBezTo>
                    <a:cubicBezTo>
                      <a:pt x="718" y="582"/>
                      <a:pt x="718" y="582"/>
                      <a:pt x="718" y="582"/>
                    </a:cubicBezTo>
                    <a:cubicBezTo>
                      <a:pt x="718" y="582"/>
                      <a:pt x="705" y="607"/>
                      <a:pt x="719" y="607"/>
                    </a:cubicBezTo>
                    <a:cubicBezTo>
                      <a:pt x="733" y="607"/>
                      <a:pt x="750" y="585"/>
                      <a:pt x="750" y="585"/>
                    </a:cubicBezTo>
                    <a:cubicBezTo>
                      <a:pt x="778" y="572"/>
                      <a:pt x="778" y="572"/>
                      <a:pt x="778" y="572"/>
                    </a:cubicBezTo>
                    <a:cubicBezTo>
                      <a:pt x="785" y="580"/>
                      <a:pt x="785" y="580"/>
                      <a:pt x="785" y="580"/>
                    </a:cubicBezTo>
                    <a:cubicBezTo>
                      <a:pt x="765" y="582"/>
                      <a:pt x="765" y="582"/>
                      <a:pt x="765" y="582"/>
                    </a:cubicBezTo>
                    <a:cubicBezTo>
                      <a:pt x="765" y="582"/>
                      <a:pt x="751" y="596"/>
                      <a:pt x="762" y="596"/>
                    </a:cubicBezTo>
                    <a:cubicBezTo>
                      <a:pt x="773" y="596"/>
                      <a:pt x="819" y="583"/>
                      <a:pt x="819" y="583"/>
                    </a:cubicBezTo>
                    <a:cubicBezTo>
                      <a:pt x="847" y="571"/>
                      <a:pt x="847" y="571"/>
                      <a:pt x="847" y="571"/>
                    </a:cubicBezTo>
                    <a:cubicBezTo>
                      <a:pt x="815" y="588"/>
                      <a:pt x="815" y="588"/>
                      <a:pt x="815" y="588"/>
                    </a:cubicBezTo>
                    <a:cubicBezTo>
                      <a:pt x="815" y="598"/>
                      <a:pt x="815" y="598"/>
                      <a:pt x="815" y="598"/>
                    </a:cubicBezTo>
                    <a:cubicBezTo>
                      <a:pt x="815" y="598"/>
                      <a:pt x="797" y="599"/>
                      <a:pt x="786" y="603"/>
                    </a:cubicBezTo>
                    <a:cubicBezTo>
                      <a:pt x="775" y="607"/>
                      <a:pt x="767" y="620"/>
                      <a:pt x="767" y="620"/>
                    </a:cubicBezTo>
                    <a:cubicBezTo>
                      <a:pt x="747" y="622"/>
                      <a:pt x="747" y="622"/>
                      <a:pt x="747" y="622"/>
                    </a:cubicBezTo>
                    <a:cubicBezTo>
                      <a:pt x="723" y="642"/>
                      <a:pt x="723" y="642"/>
                      <a:pt x="723" y="642"/>
                    </a:cubicBezTo>
                    <a:cubicBezTo>
                      <a:pt x="724" y="651"/>
                      <a:pt x="724" y="651"/>
                      <a:pt x="724" y="651"/>
                    </a:cubicBezTo>
                    <a:cubicBezTo>
                      <a:pt x="697" y="654"/>
                      <a:pt x="697" y="654"/>
                      <a:pt x="697" y="654"/>
                    </a:cubicBezTo>
                    <a:cubicBezTo>
                      <a:pt x="697" y="654"/>
                      <a:pt x="652" y="663"/>
                      <a:pt x="647" y="670"/>
                    </a:cubicBezTo>
                    <a:cubicBezTo>
                      <a:pt x="642" y="677"/>
                      <a:pt x="645" y="691"/>
                      <a:pt x="636" y="691"/>
                    </a:cubicBezTo>
                    <a:cubicBezTo>
                      <a:pt x="627" y="691"/>
                      <a:pt x="600" y="691"/>
                      <a:pt x="584" y="693"/>
                    </a:cubicBezTo>
                    <a:cubicBezTo>
                      <a:pt x="568" y="695"/>
                      <a:pt x="515" y="734"/>
                      <a:pt x="515" y="734"/>
                    </a:cubicBezTo>
                    <a:cubicBezTo>
                      <a:pt x="500" y="737"/>
                      <a:pt x="500" y="737"/>
                      <a:pt x="500" y="737"/>
                    </a:cubicBezTo>
                    <a:cubicBezTo>
                      <a:pt x="491" y="747"/>
                      <a:pt x="491" y="747"/>
                      <a:pt x="491" y="747"/>
                    </a:cubicBezTo>
                    <a:cubicBezTo>
                      <a:pt x="490" y="736"/>
                      <a:pt x="490" y="736"/>
                      <a:pt x="490" y="736"/>
                    </a:cubicBezTo>
                    <a:cubicBezTo>
                      <a:pt x="490" y="736"/>
                      <a:pt x="458" y="732"/>
                      <a:pt x="447" y="738"/>
                    </a:cubicBezTo>
                    <a:cubicBezTo>
                      <a:pt x="436" y="744"/>
                      <a:pt x="412" y="754"/>
                      <a:pt x="412" y="754"/>
                    </a:cubicBezTo>
                    <a:cubicBezTo>
                      <a:pt x="403" y="752"/>
                      <a:pt x="403" y="752"/>
                      <a:pt x="403" y="752"/>
                    </a:cubicBezTo>
                    <a:cubicBezTo>
                      <a:pt x="404" y="760"/>
                      <a:pt x="404" y="760"/>
                      <a:pt x="404" y="760"/>
                    </a:cubicBezTo>
                    <a:cubicBezTo>
                      <a:pt x="385" y="763"/>
                      <a:pt x="385" y="763"/>
                      <a:pt x="385" y="763"/>
                    </a:cubicBezTo>
                    <a:cubicBezTo>
                      <a:pt x="378" y="769"/>
                      <a:pt x="378" y="769"/>
                      <a:pt x="378" y="769"/>
                    </a:cubicBezTo>
                    <a:cubicBezTo>
                      <a:pt x="362" y="767"/>
                      <a:pt x="362" y="767"/>
                      <a:pt x="362" y="767"/>
                    </a:cubicBezTo>
                    <a:cubicBezTo>
                      <a:pt x="345" y="782"/>
                      <a:pt x="345" y="782"/>
                      <a:pt x="345" y="782"/>
                    </a:cubicBezTo>
                    <a:cubicBezTo>
                      <a:pt x="350" y="788"/>
                      <a:pt x="350" y="788"/>
                      <a:pt x="350" y="788"/>
                    </a:cubicBezTo>
                    <a:cubicBezTo>
                      <a:pt x="360" y="776"/>
                      <a:pt x="360" y="776"/>
                      <a:pt x="360" y="776"/>
                    </a:cubicBezTo>
                    <a:cubicBezTo>
                      <a:pt x="373" y="783"/>
                      <a:pt x="373" y="783"/>
                      <a:pt x="373" y="783"/>
                    </a:cubicBezTo>
                    <a:cubicBezTo>
                      <a:pt x="387" y="771"/>
                      <a:pt x="387" y="771"/>
                      <a:pt x="387" y="771"/>
                    </a:cubicBezTo>
                    <a:cubicBezTo>
                      <a:pt x="388" y="779"/>
                      <a:pt x="388" y="779"/>
                      <a:pt x="388" y="779"/>
                    </a:cubicBezTo>
                    <a:cubicBezTo>
                      <a:pt x="388" y="779"/>
                      <a:pt x="409" y="778"/>
                      <a:pt x="417" y="771"/>
                    </a:cubicBezTo>
                    <a:cubicBezTo>
                      <a:pt x="425" y="764"/>
                      <a:pt x="441" y="750"/>
                      <a:pt x="450" y="748"/>
                    </a:cubicBezTo>
                    <a:cubicBezTo>
                      <a:pt x="459" y="746"/>
                      <a:pt x="451" y="762"/>
                      <a:pt x="464" y="762"/>
                    </a:cubicBezTo>
                    <a:cubicBezTo>
                      <a:pt x="477" y="762"/>
                      <a:pt x="514" y="746"/>
                      <a:pt x="514" y="746"/>
                    </a:cubicBezTo>
                    <a:cubicBezTo>
                      <a:pt x="536" y="752"/>
                      <a:pt x="536" y="752"/>
                      <a:pt x="536" y="752"/>
                    </a:cubicBezTo>
                    <a:cubicBezTo>
                      <a:pt x="548" y="740"/>
                      <a:pt x="548" y="740"/>
                      <a:pt x="548" y="740"/>
                    </a:cubicBezTo>
                    <a:cubicBezTo>
                      <a:pt x="548" y="740"/>
                      <a:pt x="585" y="738"/>
                      <a:pt x="596" y="729"/>
                    </a:cubicBezTo>
                    <a:cubicBezTo>
                      <a:pt x="607" y="720"/>
                      <a:pt x="619" y="706"/>
                      <a:pt x="628" y="705"/>
                    </a:cubicBezTo>
                    <a:cubicBezTo>
                      <a:pt x="637" y="704"/>
                      <a:pt x="649" y="704"/>
                      <a:pt x="649" y="704"/>
                    </a:cubicBezTo>
                    <a:cubicBezTo>
                      <a:pt x="653" y="697"/>
                      <a:pt x="653" y="697"/>
                      <a:pt x="653" y="697"/>
                    </a:cubicBezTo>
                    <a:cubicBezTo>
                      <a:pt x="677" y="697"/>
                      <a:pt x="677" y="697"/>
                      <a:pt x="677" y="697"/>
                    </a:cubicBezTo>
                    <a:cubicBezTo>
                      <a:pt x="684" y="691"/>
                      <a:pt x="684" y="691"/>
                      <a:pt x="684" y="691"/>
                    </a:cubicBezTo>
                    <a:cubicBezTo>
                      <a:pt x="684" y="691"/>
                      <a:pt x="717" y="684"/>
                      <a:pt x="732" y="677"/>
                    </a:cubicBezTo>
                    <a:cubicBezTo>
                      <a:pt x="747" y="670"/>
                      <a:pt x="762" y="656"/>
                      <a:pt x="762" y="656"/>
                    </a:cubicBezTo>
                    <a:cubicBezTo>
                      <a:pt x="803" y="650"/>
                      <a:pt x="803" y="650"/>
                      <a:pt x="803" y="650"/>
                    </a:cubicBezTo>
                    <a:cubicBezTo>
                      <a:pt x="841" y="628"/>
                      <a:pt x="841" y="628"/>
                      <a:pt x="841" y="628"/>
                    </a:cubicBezTo>
                    <a:cubicBezTo>
                      <a:pt x="841" y="628"/>
                      <a:pt x="885" y="627"/>
                      <a:pt x="892" y="620"/>
                    </a:cubicBezTo>
                    <a:cubicBezTo>
                      <a:pt x="899" y="613"/>
                      <a:pt x="912" y="601"/>
                      <a:pt x="912" y="601"/>
                    </a:cubicBezTo>
                    <a:cubicBezTo>
                      <a:pt x="912" y="601"/>
                      <a:pt x="954" y="594"/>
                      <a:pt x="958" y="586"/>
                    </a:cubicBezTo>
                    <a:cubicBezTo>
                      <a:pt x="962" y="578"/>
                      <a:pt x="947" y="578"/>
                      <a:pt x="947" y="578"/>
                    </a:cubicBezTo>
                    <a:cubicBezTo>
                      <a:pt x="947" y="578"/>
                      <a:pt x="970" y="562"/>
                      <a:pt x="979" y="557"/>
                    </a:cubicBezTo>
                    <a:cubicBezTo>
                      <a:pt x="988" y="552"/>
                      <a:pt x="1015" y="545"/>
                      <a:pt x="1015" y="545"/>
                    </a:cubicBezTo>
                    <a:cubicBezTo>
                      <a:pt x="1066" y="526"/>
                      <a:pt x="1066" y="526"/>
                      <a:pt x="1066" y="526"/>
                    </a:cubicBezTo>
                    <a:cubicBezTo>
                      <a:pt x="1060" y="513"/>
                      <a:pt x="1060" y="513"/>
                      <a:pt x="1060" y="513"/>
                    </a:cubicBezTo>
                    <a:cubicBezTo>
                      <a:pt x="1060" y="513"/>
                      <a:pt x="1083" y="519"/>
                      <a:pt x="1090" y="514"/>
                    </a:cubicBezTo>
                    <a:cubicBezTo>
                      <a:pt x="1097" y="509"/>
                      <a:pt x="1130" y="494"/>
                      <a:pt x="1130" y="494"/>
                    </a:cubicBezTo>
                    <a:cubicBezTo>
                      <a:pt x="1130" y="494"/>
                      <a:pt x="1188" y="470"/>
                      <a:pt x="1196" y="467"/>
                    </a:cubicBezTo>
                    <a:cubicBezTo>
                      <a:pt x="1204" y="464"/>
                      <a:pt x="1234" y="485"/>
                      <a:pt x="1234" y="485"/>
                    </a:cubicBezTo>
                    <a:cubicBezTo>
                      <a:pt x="1210" y="485"/>
                      <a:pt x="1210" y="485"/>
                      <a:pt x="1210" y="485"/>
                    </a:cubicBezTo>
                    <a:cubicBezTo>
                      <a:pt x="1197" y="477"/>
                      <a:pt x="1197" y="477"/>
                      <a:pt x="1197" y="477"/>
                    </a:cubicBezTo>
                    <a:cubicBezTo>
                      <a:pt x="1174" y="493"/>
                      <a:pt x="1174" y="493"/>
                      <a:pt x="1174" y="493"/>
                    </a:cubicBezTo>
                    <a:cubicBezTo>
                      <a:pt x="1151" y="493"/>
                      <a:pt x="1151" y="493"/>
                      <a:pt x="1151" y="493"/>
                    </a:cubicBezTo>
                    <a:cubicBezTo>
                      <a:pt x="1151" y="493"/>
                      <a:pt x="1128" y="515"/>
                      <a:pt x="1119" y="518"/>
                    </a:cubicBezTo>
                    <a:cubicBezTo>
                      <a:pt x="1110" y="521"/>
                      <a:pt x="1071" y="527"/>
                      <a:pt x="1075" y="536"/>
                    </a:cubicBezTo>
                    <a:cubicBezTo>
                      <a:pt x="1079" y="545"/>
                      <a:pt x="1099" y="544"/>
                      <a:pt x="1099" y="544"/>
                    </a:cubicBezTo>
                    <a:cubicBezTo>
                      <a:pt x="1099" y="544"/>
                      <a:pt x="1079" y="552"/>
                      <a:pt x="1075" y="552"/>
                    </a:cubicBezTo>
                    <a:cubicBezTo>
                      <a:pt x="1071" y="552"/>
                      <a:pt x="1042" y="551"/>
                      <a:pt x="1042" y="557"/>
                    </a:cubicBezTo>
                    <a:cubicBezTo>
                      <a:pt x="1042" y="563"/>
                      <a:pt x="1045" y="576"/>
                      <a:pt x="1065" y="568"/>
                    </a:cubicBezTo>
                    <a:cubicBezTo>
                      <a:pt x="1085" y="560"/>
                      <a:pt x="1129" y="536"/>
                      <a:pt x="1147" y="532"/>
                    </a:cubicBezTo>
                    <a:cubicBezTo>
                      <a:pt x="1165" y="528"/>
                      <a:pt x="1197" y="537"/>
                      <a:pt x="1211" y="530"/>
                    </a:cubicBezTo>
                    <a:cubicBezTo>
                      <a:pt x="1225" y="523"/>
                      <a:pt x="1247" y="502"/>
                      <a:pt x="1247" y="502"/>
                    </a:cubicBezTo>
                    <a:cubicBezTo>
                      <a:pt x="1245" y="492"/>
                      <a:pt x="1245" y="492"/>
                      <a:pt x="1245" y="492"/>
                    </a:cubicBezTo>
                    <a:cubicBezTo>
                      <a:pt x="1245" y="492"/>
                      <a:pt x="1299" y="471"/>
                      <a:pt x="1309" y="472"/>
                    </a:cubicBezTo>
                    <a:cubicBezTo>
                      <a:pt x="1319" y="473"/>
                      <a:pt x="1322" y="483"/>
                      <a:pt x="1322" y="483"/>
                    </a:cubicBezTo>
                    <a:cubicBezTo>
                      <a:pt x="1364" y="470"/>
                      <a:pt x="1364" y="470"/>
                      <a:pt x="1364" y="470"/>
                    </a:cubicBezTo>
                    <a:cubicBezTo>
                      <a:pt x="1336" y="492"/>
                      <a:pt x="1336" y="492"/>
                      <a:pt x="1336" y="492"/>
                    </a:cubicBezTo>
                    <a:cubicBezTo>
                      <a:pt x="1350" y="498"/>
                      <a:pt x="1350" y="498"/>
                      <a:pt x="1350" y="498"/>
                    </a:cubicBezTo>
                    <a:cubicBezTo>
                      <a:pt x="1350" y="498"/>
                      <a:pt x="1346" y="510"/>
                      <a:pt x="1350" y="510"/>
                    </a:cubicBezTo>
                    <a:cubicBezTo>
                      <a:pt x="1354" y="510"/>
                      <a:pt x="1395" y="485"/>
                      <a:pt x="1395" y="485"/>
                    </a:cubicBezTo>
                    <a:cubicBezTo>
                      <a:pt x="1395" y="485"/>
                      <a:pt x="1356" y="515"/>
                      <a:pt x="1367" y="520"/>
                    </a:cubicBezTo>
                    <a:cubicBezTo>
                      <a:pt x="1378" y="525"/>
                      <a:pt x="1406" y="526"/>
                      <a:pt x="1406" y="526"/>
                    </a:cubicBezTo>
                    <a:cubicBezTo>
                      <a:pt x="1472" y="532"/>
                      <a:pt x="1472" y="532"/>
                      <a:pt x="1472" y="532"/>
                    </a:cubicBezTo>
                    <a:cubicBezTo>
                      <a:pt x="1493" y="519"/>
                      <a:pt x="1493" y="519"/>
                      <a:pt x="1493" y="519"/>
                    </a:cubicBezTo>
                    <a:cubicBezTo>
                      <a:pt x="1493" y="519"/>
                      <a:pt x="1480" y="541"/>
                      <a:pt x="1491" y="542"/>
                    </a:cubicBezTo>
                    <a:cubicBezTo>
                      <a:pt x="1502" y="543"/>
                      <a:pt x="1534" y="541"/>
                      <a:pt x="1534" y="541"/>
                    </a:cubicBezTo>
                    <a:cubicBezTo>
                      <a:pt x="1556" y="535"/>
                      <a:pt x="1556" y="535"/>
                      <a:pt x="1556" y="535"/>
                    </a:cubicBezTo>
                    <a:cubicBezTo>
                      <a:pt x="1556" y="535"/>
                      <a:pt x="1517" y="549"/>
                      <a:pt x="1520" y="557"/>
                    </a:cubicBezTo>
                    <a:cubicBezTo>
                      <a:pt x="1523" y="565"/>
                      <a:pt x="1541" y="573"/>
                      <a:pt x="1541" y="573"/>
                    </a:cubicBezTo>
                    <a:cubicBezTo>
                      <a:pt x="1541" y="573"/>
                      <a:pt x="1539" y="609"/>
                      <a:pt x="1551" y="609"/>
                    </a:cubicBezTo>
                    <a:cubicBezTo>
                      <a:pt x="1563" y="609"/>
                      <a:pt x="1594" y="606"/>
                      <a:pt x="1594" y="606"/>
                    </a:cubicBezTo>
                    <a:cubicBezTo>
                      <a:pt x="1587" y="585"/>
                      <a:pt x="1587" y="585"/>
                      <a:pt x="1587" y="585"/>
                    </a:cubicBezTo>
                    <a:cubicBezTo>
                      <a:pt x="1601" y="580"/>
                      <a:pt x="1601" y="580"/>
                      <a:pt x="1601" y="580"/>
                    </a:cubicBezTo>
                    <a:cubicBezTo>
                      <a:pt x="1610" y="591"/>
                      <a:pt x="1610" y="591"/>
                      <a:pt x="1610" y="591"/>
                    </a:cubicBezTo>
                    <a:cubicBezTo>
                      <a:pt x="1630" y="585"/>
                      <a:pt x="1630" y="585"/>
                      <a:pt x="1630" y="585"/>
                    </a:cubicBezTo>
                    <a:cubicBezTo>
                      <a:pt x="1630" y="585"/>
                      <a:pt x="1610" y="608"/>
                      <a:pt x="1621" y="612"/>
                    </a:cubicBezTo>
                    <a:cubicBezTo>
                      <a:pt x="1632" y="616"/>
                      <a:pt x="1650" y="586"/>
                      <a:pt x="1650" y="586"/>
                    </a:cubicBezTo>
                    <a:cubicBezTo>
                      <a:pt x="1670" y="557"/>
                      <a:pt x="1670" y="557"/>
                      <a:pt x="1670" y="557"/>
                    </a:cubicBezTo>
                    <a:cubicBezTo>
                      <a:pt x="1652" y="599"/>
                      <a:pt x="1652" y="599"/>
                      <a:pt x="1652" y="599"/>
                    </a:cubicBezTo>
                    <a:cubicBezTo>
                      <a:pt x="1656" y="615"/>
                      <a:pt x="1656" y="615"/>
                      <a:pt x="1656" y="615"/>
                    </a:cubicBezTo>
                    <a:cubicBezTo>
                      <a:pt x="1679" y="607"/>
                      <a:pt x="1679" y="607"/>
                      <a:pt x="1679" y="607"/>
                    </a:cubicBezTo>
                    <a:cubicBezTo>
                      <a:pt x="1664" y="623"/>
                      <a:pt x="1664" y="623"/>
                      <a:pt x="1664" y="623"/>
                    </a:cubicBezTo>
                    <a:cubicBezTo>
                      <a:pt x="1681" y="638"/>
                      <a:pt x="1681" y="638"/>
                      <a:pt x="1681" y="638"/>
                    </a:cubicBezTo>
                    <a:cubicBezTo>
                      <a:pt x="1669" y="635"/>
                      <a:pt x="1669" y="635"/>
                      <a:pt x="1669" y="635"/>
                    </a:cubicBezTo>
                    <a:cubicBezTo>
                      <a:pt x="1667" y="647"/>
                      <a:pt x="1667" y="647"/>
                      <a:pt x="1667" y="647"/>
                    </a:cubicBezTo>
                    <a:cubicBezTo>
                      <a:pt x="1648" y="660"/>
                      <a:pt x="1648" y="660"/>
                      <a:pt x="1648" y="660"/>
                    </a:cubicBezTo>
                    <a:cubicBezTo>
                      <a:pt x="1636" y="670"/>
                      <a:pt x="1636" y="670"/>
                      <a:pt x="1636" y="670"/>
                    </a:cubicBezTo>
                    <a:cubicBezTo>
                      <a:pt x="1657" y="681"/>
                      <a:pt x="1657" y="681"/>
                      <a:pt x="1657" y="681"/>
                    </a:cubicBezTo>
                    <a:cubicBezTo>
                      <a:pt x="1654" y="702"/>
                      <a:pt x="1654" y="702"/>
                      <a:pt x="1654" y="702"/>
                    </a:cubicBezTo>
                    <a:cubicBezTo>
                      <a:pt x="1642" y="714"/>
                      <a:pt x="1642" y="714"/>
                      <a:pt x="1642" y="714"/>
                    </a:cubicBezTo>
                    <a:cubicBezTo>
                      <a:pt x="1654" y="719"/>
                      <a:pt x="1654" y="719"/>
                      <a:pt x="1654" y="719"/>
                    </a:cubicBezTo>
                    <a:cubicBezTo>
                      <a:pt x="1639" y="733"/>
                      <a:pt x="1639" y="733"/>
                      <a:pt x="1639" y="733"/>
                    </a:cubicBezTo>
                    <a:cubicBezTo>
                      <a:pt x="1660" y="733"/>
                      <a:pt x="1660" y="733"/>
                      <a:pt x="1660" y="733"/>
                    </a:cubicBezTo>
                    <a:cubicBezTo>
                      <a:pt x="1685" y="724"/>
                      <a:pt x="1685" y="724"/>
                      <a:pt x="1685" y="724"/>
                    </a:cubicBezTo>
                    <a:cubicBezTo>
                      <a:pt x="1663" y="750"/>
                      <a:pt x="1663" y="750"/>
                      <a:pt x="1663" y="750"/>
                    </a:cubicBezTo>
                    <a:cubicBezTo>
                      <a:pt x="1652" y="760"/>
                      <a:pt x="1652" y="760"/>
                      <a:pt x="1652" y="760"/>
                    </a:cubicBezTo>
                    <a:cubicBezTo>
                      <a:pt x="1667" y="765"/>
                      <a:pt x="1667" y="765"/>
                      <a:pt x="1667" y="765"/>
                    </a:cubicBezTo>
                    <a:cubicBezTo>
                      <a:pt x="1637" y="777"/>
                      <a:pt x="1637" y="777"/>
                      <a:pt x="1637" y="777"/>
                    </a:cubicBezTo>
                    <a:cubicBezTo>
                      <a:pt x="1623" y="785"/>
                      <a:pt x="1623" y="785"/>
                      <a:pt x="1623" y="785"/>
                    </a:cubicBezTo>
                    <a:cubicBezTo>
                      <a:pt x="1637" y="791"/>
                      <a:pt x="1637" y="791"/>
                      <a:pt x="1637" y="791"/>
                    </a:cubicBezTo>
                    <a:cubicBezTo>
                      <a:pt x="1637" y="791"/>
                      <a:pt x="1636" y="794"/>
                      <a:pt x="1634" y="798"/>
                    </a:cubicBezTo>
                    <a:cubicBezTo>
                      <a:pt x="1655" y="788"/>
                      <a:pt x="1676" y="777"/>
                      <a:pt x="1680" y="773"/>
                    </a:cubicBezTo>
                    <a:cubicBezTo>
                      <a:pt x="1690" y="763"/>
                      <a:pt x="1690" y="747"/>
                      <a:pt x="1690" y="747"/>
                    </a:cubicBezTo>
                    <a:cubicBezTo>
                      <a:pt x="1690" y="747"/>
                      <a:pt x="1717" y="736"/>
                      <a:pt x="1717" y="728"/>
                    </a:cubicBezTo>
                    <a:cubicBezTo>
                      <a:pt x="1717" y="720"/>
                      <a:pt x="1707" y="721"/>
                      <a:pt x="1707" y="721"/>
                    </a:cubicBezTo>
                    <a:close/>
                    <a:moveTo>
                      <a:pt x="1598" y="704"/>
                    </a:moveTo>
                    <a:cubicBezTo>
                      <a:pt x="1604" y="718"/>
                      <a:pt x="1624" y="696"/>
                      <a:pt x="1624" y="696"/>
                    </a:cubicBezTo>
                    <a:cubicBezTo>
                      <a:pt x="1639" y="692"/>
                      <a:pt x="1639" y="692"/>
                      <a:pt x="1639" y="692"/>
                    </a:cubicBezTo>
                    <a:cubicBezTo>
                      <a:pt x="1638" y="682"/>
                      <a:pt x="1638" y="682"/>
                      <a:pt x="1638" y="682"/>
                    </a:cubicBezTo>
                    <a:cubicBezTo>
                      <a:pt x="1620" y="679"/>
                      <a:pt x="1620" y="679"/>
                      <a:pt x="1620" y="679"/>
                    </a:cubicBezTo>
                    <a:cubicBezTo>
                      <a:pt x="1620" y="679"/>
                      <a:pt x="1595" y="697"/>
                      <a:pt x="1598" y="704"/>
                    </a:cubicBezTo>
                    <a:close/>
                    <a:moveTo>
                      <a:pt x="1583" y="656"/>
                    </a:moveTo>
                    <a:cubicBezTo>
                      <a:pt x="1576" y="653"/>
                      <a:pt x="1559" y="664"/>
                      <a:pt x="1558" y="670"/>
                    </a:cubicBezTo>
                    <a:cubicBezTo>
                      <a:pt x="1557" y="676"/>
                      <a:pt x="1550" y="689"/>
                      <a:pt x="1550" y="689"/>
                    </a:cubicBezTo>
                    <a:cubicBezTo>
                      <a:pt x="1549" y="698"/>
                      <a:pt x="1549" y="698"/>
                      <a:pt x="1549" y="698"/>
                    </a:cubicBezTo>
                    <a:cubicBezTo>
                      <a:pt x="1549" y="698"/>
                      <a:pt x="1541" y="702"/>
                      <a:pt x="1540" y="709"/>
                    </a:cubicBezTo>
                    <a:cubicBezTo>
                      <a:pt x="1539" y="716"/>
                      <a:pt x="1546" y="720"/>
                      <a:pt x="1546" y="720"/>
                    </a:cubicBezTo>
                    <a:cubicBezTo>
                      <a:pt x="1546" y="720"/>
                      <a:pt x="1559" y="700"/>
                      <a:pt x="1576" y="687"/>
                    </a:cubicBezTo>
                    <a:cubicBezTo>
                      <a:pt x="1593" y="674"/>
                      <a:pt x="1590" y="659"/>
                      <a:pt x="1583" y="656"/>
                    </a:cubicBezTo>
                    <a:close/>
                    <a:moveTo>
                      <a:pt x="525" y="542"/>
                    </a:moveTo>
                    <a:cubicBezTo>
                      <a:pt x="547" y="540"/>
                      <a:pt x="594" y="519"/>
                      <a:pt x="578" y="515"/>
                    </a:cubicBezTo>
                    <a:cubicBezTo>
                      <a:pt x="561" y="510"/>
                      <a:pt x="539" y="507"/>
                      <a:pt x="533" y="513"/>
                    </a:cubicBezTo>
                    <a:cubicBezTo>
                      <a:pt x="527" y="519"/>
                      <a:pt x="514" y="506"/>
                      <a:pt x="510" y="517"/>
                    </a:cubicBezTo>
                    <a:cubicBezTo>
                      <a:pt x="507" y="528"/>
                      <a:pt x="513" y="543"/>
                      <a:pt x="525" y="542"/>
                    </a:cubicBezTo>
                    <a:close/>
                    <a:moveTo>
                      <a:pt x="0" y="886"/>
                    </a:moveTo>
                    <a:cubicBezTo>
                      <a:pt x="41" y="880"/>
                      <a:pt x="41" y="880"/>
                      <a:pt x="41" y="880"/>
                    </a:cubicBezTo>
                    <a:cubicBezTo>
                      <a:pt x="49" y="869"/>
                      <a:pt x="49" y="869"/>
                      <a:pt x="49" y="869"/>
                    </a:cubicBezTo>
                    <a:cubicBezTo>
                      <a:pt x="90" y="863"/>
                      <a:pt x="90" y="863"/>
                      <a:pt x="90" y="863"/>
                    </a:cubicBezTo>
                    <a:cubicBezTo>
                      <a:pt x="76" y="849"/>
                      <a:pt x="76" y="849"/>
                      <a:pt x="76" y="849"/>
                    </a:cubicBezTo>
                    <a:lnTo>
                      <a:pt x="0" y="886"/>
                    </a:lnTo>
                    <a:close/>
                    <a:moveTo>
                      <a:pt x="908" y="635"/>
                    </a:moveTo>
                    <a:cubicBezTo>
                      <a:pt x="905" y="636"/>
                      <a:pt x="892" y="641"/>
                      <a:pt x="892" y="641"/>
                    </a:cubicBezTo>
                    <a:cubicBezTo>
                      <a:pt x="892" y="641"/>
                      <a:pt x="884" y="634"/>
                      <a:pt x="879" y="635"/>
                    </a:cubicBezTo>
                    <a:cubicBezTo>
                      <a:pt x="874" y="636"/>
                      <a:pt x="875" y="651"/>
                      <a:pt x="875" y="651"/>
                    </a:cubicBezTo>
                    <a:cubicBezTo>
                      <a:pt x="859" y="663"/>
                      <a:pt x="859" y="663"/>
                      <a:pt x="859" y="663"/>
                    </a:cubicBezTo>
                    <a:cubicBezTo>
                      <a:pt x="859" y="646"/>
                      <a:pt x="859" y="646"/>
                      <a:pt x="859" y="646"/>
                    </a:cubicBezTo>
                    <a:cubicBezTo>
                      <a:pt x="859" y="646"/>
                      <a:pt x="845" y="641"/>
                      <a:pt x="831" y="654"/>
                    </a:cubicBezTo>
                    <a:cubicBezTo>
                      <a:pt x="831" y="654"/>
                      <a:pt x="814" y="665"/>
                      <a:pt x="811" y="672"/>
                    </a:cubicBezTo>
                    <a:cubicBezTo>
                      <a:pt x="809" y="680"/>
                      <a:pt x="831" y="681"/>
                      <a:pt x="831" y="681"/>
                    </a:cubicBezTo>
                    <a:cubicBezTo>
                      <a:pt x="831" y="681"/>
                      <a:pt x="861" y="681"/>
                      <a:pt x="872" y="676"/>
                    </a:cubicBezTo>
                    <a:cubicBezTo>
                      <a:pt x="884" y="671"/>
                      <a:pt x="881" y="664"/>
                      <a:pt x="881" y="664"/>
                    </a:cubicBezTo>
                    <a:cubicBezTo>
                      <a:pt x="899" y="661"/>
                      <a:pt x="899" y="661"/>
                      <a:pt x="899" y="661"/>
                    </a:cubicBezTo>
                    <a:cubicBezTo>
                      <a:pt x="900" y="655"/>
                      <a:pt x="900" y="655"/>
                      <a:pt x="900" y="655"/>
                    </a:cubicBezTo>
                    <a:cubicBezTo>
                      <a:pt x="925" y="654"/>
                      <a:pt x="925" y="654"/>
                      <a:pt x="925" y="654"/>
                    </a:cubicBezTo>
                    <a:cubicBezTo>
                      <a:pt x="931" y="638"/>
                      <a:pt x="931" y="638"/>
                      <a:pt x="931" y="638"/>
                    </a:cubicBezTo>
                    <a:cubicBezTo>
                      <a:pt x="920" y="640"/>
                      <a:pt x="920" y="640"/>
                      <a:pt x="920" y="640"/>
                    </a:cubicBezTo>
                    <a:cubicBezTo>
                      <a:pt x="920" y="640"/>
                      <a:pt x="912" y="634"/>
                      <a:pt x="908" y="635"/>
                    </a:cubicBezTo>
                    <a:close/>
                    <a:moveTo>
                      <a:pt x="107" y="860"/>
                    </a:moveTo>
                    <a:cubicBezTo>
                      <a:pt x="135" y="859"/>
                      <a:pt x="135" y="859"/>
                      <a:pt x="135" y="859"/>
                    </a:cubicBezTo>
                    <a:cubicBezTo>
                      <a:pt x="161" y="840"/>
                      <a:pt x="161" y="840"/>
                      <a:pt x="161" y="840"/>
                    </a:cubicBezTo>
                    <a:cubicBezTo>
                      <a:pt x="152" y="829"/>
                      <a:pt x="152" y="829"/>
                      <a:pt x="152" y="829"/>
                    </a:cubicBezTo>
                    <a:lnTo>
                      <a:pt x="107" y="860"/>
                    </a:lnTo>
                    <a:close/>
                    <a:moveTo>
                      <a:pt x="1646" y="762"/>
                    </a:moveTo>
                    <a:cubicBezTo>
                      <a:pt x="1652" y="749"/>
                      <a:pt x="1637" y="734"/>
                      <a:pt x="1627" y="744"/>
                    </a:cubicBezTo>
                    <a:cubicBezTo>
                      <a:pt x="1617" y="754"/>
                      <a:pt x="1611" y="784"/>
                      <a:pt x="1611" y="784"/>
                    </a:cubicBezTo>
                    <a:cubicBezTo>
                      <a:pt x="1611" y="784"/>
                      <a:pt x="1624" y="773"/>
                      <a:pt x="1629" y="773"/>
                    </a:cubicBezTo>
                    <a:cubicBezTo>
                      <a:pt x="1634" y="773"/>
                      <a:pt x="1640" y="775"/>
                      <a:pt x="1646" y="762"/>
                    </a:cubicBezTo>
                    <a:close/>
                    <a:moveTo>
                      <a:pt x="953" y="609"/>
                    </a:moveTo>
                    <a:cubicBezTo>
                      <a:pt x="940" y="618"/>
                      <a:pt x="916" y="623"/>
                      <a:pt x="923" y="630"/>
                    </a:cubicBezTo>
                    <a:cubicBezTo>
                      <a:pt x="934" y="641"/>
                      <a:pt x="959" y="629"/>
                      <a:pt x="959" y="629"/>
                    </a:cubicBezTo>
                    <a:cubicBezTo>
                      <a:pt x="966" y="620"/>
                      <a:pt x="966" y="620"/>
                      <a:pt x="966" y="620"/>
                    </a:cubicBezTo>
                    <a:cubicBezTo>
                      <a:pt x="966" y="620"/>
                      <a:pt x="982" y="624"/>
                      <a:pt x="979" y="618"/>
                    </a:cubicBezTo>
                    <a:cubicBezTo>
                      <a:pt x="977" y="612"/>
                      <a:pt x="967" y="600"/>
                      <a:pt x="953" y="609"/>
                    </a:cubicBezTo>
                    <a:close/>
                    <a:moveTo>
                      <a:pt x="331" y="777"/>
                    </a:moveTo>
                    <a:cubicBezTo>
                      <a:pt x="319" y="777"/>
                      <a:pt x="290" y="788"/>
                      <a:pt x="290" y="788"/>
                    </a:cubicBezTo>
                    <a:cubicBezTo>
                      <a:pt x="290" y="788"/>
                      <a:pt x="253" y="802"/>
                      <a:pt x="254" y="809"/>
                    </a:cubicBezTo>
                    <a:cubicBezTo>
                      <a:pt x="256" y="818"/>
                      <a:pt x="270" y="812"/>
                      <a:pt x="289" y="806"/>
                    </a:cubicBezTo>
                    <a:cubicBezTo>
                      <a:pt x="308" y="799"/>
                      <a:pt x="328" y="809"/>
                      <a:pt x="335" y="803"/>
                    </a:cubicBezTo>
                    <a:cubicBezTo>
                      <a:pt x="342" y="797"/>
                      <a:pt x="344" y="777"/>
                      <a:pt x="331" y="777"/>
                    </a:cubicBezTo>
                    <a:close/>
                    <a:moveTo>
                      <a:pt x="219" y="828"/>
                    </a:moveTo>
                    <a:cubicBezTo>
                      <a:pt x="221" y="814"/>
                      <a:pt x="221" y="814"/>
                      <a:pt x="221" y="814"/>
                    </a:cubicBezTo>
                    <a:cubicBezTo>
                      <a:pt x="184" y="829"/>
                      <a:pt x="184" y="829"/>
                      <a:pt x="184" y="829"/>
                    </a:cubicBezTo>
                    <a:lnTo>
                      <a:pt x="219" y="828"/>
                    </a:ln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28" name="United States"/>
              <p:cNvSpPr>
                <a:spLocks noEditPoints="1"/>
              </p:cNvSpPr>
              <p:nvPr/>
            </p:nvSpPr>
            <p:spPr bwMode="gray">
              <a:xfrm>
                <a:off x="2588310" y="2598338"/>
                <a:ext cx="1460754" cy="729912"/>
              </a:xfrm>
              <a:custGeom>
                <a:avLst/>
                <a:gdLst>
                  <a:gd name="T0" fmla="*/ 2480 w 2609"/>
                  <a:gd name="T1" fmla="*/ 201 h 1304"/>
                  <a:gd name="T2" fmla="*/ 2188 w 2609"/>
                  <a:gd name="T3" fmla="*/ 278 h 1304"/>
                  <a:gd name="T4" fmla="*/ 2132 w 2609"/>
                  <a:gd name="T5" fmla="*/ 324 h 1304"/>
                  <a:gd name="T6" fmla="*/ 2049 w 2609"/>
                  <a:gd name="T7" fmla="*/ 357 h 1304"/>
                  <a:gd name="T8" fmla="*/ 1824 w 2609"/>
                  <a:gd name="T9" fmla="*/ 413 h 1304"/>
                  <a:gd name="T10" fmla="*/ 1906 w 2609"/>
                  <a:gd name="T11" fmla="*/ 294 h 1304"/>
                  <a:gd name="T12" fmla="*/ 1888 w 2609"/>
                  <a:gd name="T13" fmla="*/ 211 h 1304"/>
                  <a:gd name="T14" fmla="*/ 1909 w 2609"/>
                  <a:gd name="T15" fmla="*/ 159 h 1304"/>
                  <a:gd name="T16" fmla="*/ 1821 w 2609"/>
                  <a:gd name="T17" fmla="*/ 151 h 1304"/>
                  <a:gd name="T18" fmla="*/ 1700 w 2609"/>
                  <a:gd name="T19" fmla="*/ 142 h 1304"/>
                  <a:gd name="T20" fmla="*/ 1667 w 2609"/>
                  <a:gd name="T21" fmla="*/ 101 h 1304"/>
                  <a:gd name="T22" fmla="*/ 1627 w 2609"/>
                  <a:gd name="T23" fmla="*/ 67 h 1304"/>
                  <a:gd name="T24" fmla="*/ 1510 w 2609"/>
                  <a:gd name="T25" fmla="*/ 35 h 1304"/>
                  <a:gd name="T26" fmla="*/ 292 w 2609"/>
                  <a:gd name="T27" fmla="*/ 130 h 1304"/>
                  <a:gd name="T28" fmla="*/ 255 w 2609"/>
                  <a:gd name="T29" fmla="*/ 78 h 1304"/>
                  <a:gd name="T30" fmla="*/ 250 w 2609"/>
                  <a:gd name="T31" fmla="*/ 177 h 1304"/>
                  <a:gd name="T32" fmla="*/ 66 w 2609"/>
                  <a:gd name="T33" fmla="*/ 387 h 1304"/>
                  <a:gd name="T34" fmla="*/ 29 w 2609"/>
                  <a:gd name="T35" fmla="*/ 605 h 1304"/>
                  <a:gd name="T36" fmla="*/ 20 w 2609"/>
                  <a:gd name="T37" fmla="*/ 688 h 1304"/>
                  <a:gd name="T38" fmla="*/ 108 w 2609"/>
                  <a:gd name="T39" fmla="*/ 822 h 1304"/>
                  <a:gd name="T40" fmla="*/ 380 w 2609"/>
                  <a:gd name="T41" fmla="*/ 973 h 1304"/>
                  <a:gd name="T42" fmla="*/ 625 w 2609"/>
                  <a:gd name="T43" fmla="*/ 975 h 1304"/>
                  <a:gd name="T44" fmla="*/ 756 w 2609"/>
                  <a:gd name="T45" fmla="*/ 1047 h 1304"/>
                  <a:gd name="T46" fmla="*/ 851 w 2609"/>
                  <a:gd name="T47" fmla="*/ 1169 h 1304"/>
                  <a:gd name="T48" fmla="*/ 914 w 2609"/>
                  <a:gd name="T49" fmla="*/ 1254 h 1304"/>
                  <a:gd name="T50" fmla="*/ 950 w 2609"/>
                  <a:gd name="T51" fmla="*/ 1180 h 1304"/>
                  <a:gd name="T52" fmla="*/ 999 w 2609"/>
                  <a:gd name="T53" fmla="*/ 1128 h 1304"/>
                  <a:gd name="T54" fmla="*/ 1143 w 2609"/>
                  <a:gd name="T55" fmla="*/ 1040 h 1304"/>
                  <a:gd name="T56" fmla="*/ 1288 w 2609"/>
                  <a:gd name="T57" fmla="*/ 1079 h 1304"/>
                  <a:gd name="T58" fmla="*/ 1354 w 2609"/>
                  <a:gd name="T59" fmla="*/ 1087 h 1304"/>
                  <a:gd name="T60" fmla="*/ 1365 w 2609"/>
                  <a:gd name="T61" fmla="*/ 1024 h 1304"/>
                  <a:gd name="T62" fmla="*/ 1487 w 2609"/>
                  <a:gd name="T63" fmla="*/ 1024 h 1304"/>
                  <a:gd name="T64" fmla="*/ 1616 w 2609"/>
                  <a:gd name="T65" fmla="*/ 1079 h 1304"/>
                  <a:gd name="T66" fmla="*/ 1634 w 2609"/>
                  <a:gd name="T67" fmla="*/ 1212 h 1304"/>
                  <a:gd name="T68" fmla="*/ 1681 w 2609"/>
                  <a:gd name="T69" fmla="*/ 1304 h 1304"/>
                  <a:gd name="T70" fmla="*/ 1730 w 2609"/>
                  <a:gd name="T71" fmla="*/ 1112 h 1304"/>
                  <a:gd name="T72" fmla="*/ 1780 w 2609"/>
                  <a:gd name="T73" fmla="*/ 919 h 1304"/>
                  <a:gd name="T74" fmla="*/ 1864 w 2609"/>
                  <a:gd name="T75" fmla="*/ 859 h 1304"/>
                  <a:gd name="T76" fmla="*/ 2013 w 2609"/>
                  <a:gd name="T77" fmla="*/ 773 h 1304"/>
                  <a:gd name="T78" fmla="*/ 2015 w 2609"/>
                  <a:gd name="T79" fmla="*/ 726 h 1304"/>
                  <a:gd name="T80" fmla="*/ 2016 w 2609"/>
                  <a:gd name="T81" fmla="*/ 647 h 1304"/>
                  <a:gd name="T82" fmla="*/ 2025 w 2609"/>
                  <a:gd name="T83" fmla="*/ 586 h 1304"/>
                  <a:gd name="T84" fmla="*/ 2077 w 2609"/>
                  <a:gd name="T85" fmla="*/ 596 h 1304"/>
                  <a:gd name="T86" fmla="*/ 2136 w 2609"/>
                  <a:gd name="T87" fmla="*/ 513 h 1304"/>
                  <a:gd name="T88" fmla="*/ 2240 w 2609"/>
                  <a:gd name="T89" fmla="*/ 475 h 1304"/>
                  <a:gd name="T90" fmla="*/ 2355 w 2609"/>
                  <a:gd name="T91" fmla="*/ 411 h 1304"/>
                  <a:gd name="T92" fmla="*/ 2409 w 2609"/>
                  <a:gd name="T93" fmla="*/ 388 h 1304"/>
                  <a:gd name="T94" fmla="*/ 2423 w 2609"/>
                  <a:gd name="T95" fmla="*/ 324 h 1304"/>
                  <a:gd name="T96" fmla="*/ 2556 w 2609"/>
                  <a:gd name="T97" fmla="*/ 260 h 1304"/>
                  <a:gd name="T98" fmla="*/ 2582 w 2609"/>
                  <a:gd name="T99" fmla="*/ 202 h 1304"/>
                  <a:gd name="T100" fmla="*/ 1784 w 2609"/>
                  <a:gd name="T101" fmla="*/ 255 h 1304"/>
                  <a:gd name="T102" fmla="*/ 1734 w 2609"/>
                  <a:gd name="T103" fmla="*/ 342 h 1304"/>
                  <a:gd name="T104" fmla="*/ 1687 w 2609"/>
                  <a:gd name="T105" fmla="*/ 307 h 1304"/>
                  <a:gd name="T106" fmla="*/ 1772 w 2609"/>
                  <a:gd name="T107" fmla="*/ 194 h 1304"/>
                  <a:gd name="T108" fmla="*/ 1862 w 2609"/>
                  <a:gd name="T109" fmla="*/ 199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09" h="1304">
                    <a:moveTo>
                      <a:pt x="2570" y="119"/>
                    </a:moveTo>
                    <a:cubicBezTo>
                      <a:pt x="2558" y="119"/>
                      <a:pt x="2567" y="110"/>
                      <a:pt x="2554" y="110"/>
                    </a:cubicBezTo>
                    <a:cubicBezTo>
                      <a:pt x="2541" y="110"/>
                      <a:pt x="2530" y="131"/>
                      <a:pt x="2530" y="131"/>
                    </a:cubicBezTo>
                    <a:cubicBezTo>
                      <a:pt x="2503" y="150"/>
                      <a:pt x="2503" y="150"/>
                      <a:pt x="2503" y="150"/>
                    </a:cubicBezTo>
                    <a:cubicBezTo>
                      <a:pt x="2503" y="164"/>
                      <a:pt x="2503" y="164"/>
                      <a:pt x="2503" y="164"/>
                    </a:cubicBezTo>
                    <a:cubicBezTo>
                      <a:pt x="2503" y="164"/>
                      <a:pt x="2495" y="172"/>
                      <a:pt x="2489" y="172"/>
                    </a:cubicBezTo>
                    <a:cubicBezTo>
                      <a:pt x="2483" y="172"/>
                      <a:pt x="2480" y="194"/>
                      <a:pt x="2480" y="201"/>
                    </a:cubicBezTo>
                    <a:cubicBezTo>
                      <a:pt x="2480" y="208"/>
                      <a:pt x="2473" y="201"/>
                      <a:pt x="2463" y="201"/>
                    </a:cubicBezTo>
                    <a:cubicBezTo>
                      <a:pt x="2454" y="201"/>
                      <a:pt x="2443" y="222"/>
                      <a:pt x="2443" y="222"/>
                    </a:cubicBezTo>
                    <a:cubicBezTo>
                      <a:pt x="2443" y="222"/>
                      <a:pt x="2435" y="223"/>
                      <a:pt x="2423" y="223"/>
                    </a:cubicBezTo>
                    <a:cubicBezTo>
                      <a:pt x="2411" y="223"/>
                      <a:pt x="2411" y="238"/>
                      <a:pt x="2411" y="238"/>
                    </a:cubicBezTo>
                    <a:cubicBezTo>
                      <a:pt x="2411" y="238"/>
                      <a:pt x="2280" y="238"/>
                      <a:pt x="2263" y="238"/>
                    </a:cubicBezTo>
                    <a:cubicBezTo>
                      <a:pt x="2246" y="238"/>
                      <a:pt x="2212" y="276"/>
                      <a:pt x="2204" y="276"/>
                    </a:cubicBezTo>
                    <a:cubicBezTo>
                      <a:pt x="2196" y="276"/>
                      <a:pt x="2194" y="278"/>
                      <a:pt x="2188" y="278"/>
                    </a:cubicBezTo>
                    <a:cubicBezTo>
                      <a:pt x="2187" y="278"/>
                      <a:pt x="2185" y="279"/>
                      <a:pt x="2183" y="280"/>
                    </a:cubicBezTo>
                    <a:cubicBezTo>
                      <a:pt x="2188" y="285"/>
                      <a:pt x="2189" y="291"/>
                      <a:pt x="2189" y="291"/>
                    </a:cubicBezTo>
                    <a:cubicBezTo>
                      <a:pt x="2189" y="291"/>
                      <a:pt x="2188" y="299"/>
                      <a:pt x="2181" y="305"/>
                    </a:cubicBezTo>
                    <a:cubicBezTo>
                      <a:pt x="2174" y="311"/>
                      <a:pt x="2174" y="321"/>
                      <a:pt x="2174" y="321"/>
                    </a:cubicBezTo>
                    <a:cubicBezTo>
                      <a:pt x="2162" y="320"/>
                      <a:pt x="2162" y="320"/>
                      <a:pt x="2162" y="320"/>
                    </a:cubicBezTo>
                    <a:cubicBezTo>
                      <a:pt x="2162" y="320"/>
                      <a:pt x="2162" y="324"/>
                      <a:pt x="2150" y="329"/>
                    </a:cubicBezTo>
                    <a:cubicBezTo>
                      <a:pt x="2138" y="334"/>
                      <a:pt x="2132" y="324"/>
                      <a:pt x="2132" y="324"/>
                    </a:cubicBezTo>
                    <a:cubicBezTo>
                      <a:pt x="2132" y="324"/>
                      <a:pt x="2127" y="332"/>
                      <a:pt x="2114" y="333"/>
                    </a:cubicBezTo>
                    <a:cubicBezTo>
                      <a:pt x="2101" y="334"/>
                      <a:pt x="2097" y="324"/>
                      <a:pt x="2088" y="323"/>
                    </a:cubicBezTo>
                    <a:cubicBezTo>
                      <a:pt x="2079" y="322"/>
                      <a:pt x="2072" y="330"/>
                      <a:pt x="2051" y="335"/>
                    </a:cubicBezTo>
                    <a:cubicBezTo>
                      <a:pt x="2050" y="335"/>
                      <a:pt x="2048" y="336"/>
                      <a:pt x="2047" y="336"/>
                    </a:cubicBezTo>
                    <a:cubicBezTo>
                      <a:pt x="2048" y="340"/>
                      <a:pt x="2048" y="344"/>
                      <a:pt x="2046" y="350"/>
                    </a:cubicBezTo>
                    <a:cubicBezTo>
                      <a:pt x="2045" y="352"/>
                      <a:pt x="2043" y="354"/>
                      <a:pt x="2040" y="357"/>
                    </a:cubicBezTo>
                    <a:cubicBezTo>
                      <a:pt x="2049" y="357"/>
                      <a:pt x="2049" y="357"/>
                      <a:pt x="2049" y="357"/>
                    </a:cubicBezTo>
                    <a:cubicBezTo>
                      <a:pt x="2049" y="357"/>
                      <a:pt x="1969" y="398"/>
                      <a:pt x="1961" y="401"/>
                    </a:cubicBezTo>
                    <a:cubicBezTo>
                      <a:pt x="1953" y="404"/>
                      <a:pt x="1945" y="407"/>
                      <a:pt x="1925" y="412"/>
                    </a:cubicBezTo>
                    <a:cubicBezTo>
                      <a:pt x="1905" y="417"/>
                      <a:pt x="1897" y="423"/>
                      <a:pt x="1890" y="426"/>
                    </a:cubicBezTo>
                    <a:cubicBezTo>
                      <a:pt x="1883" y="429"/>
                      <a:pt x="1871" y="427"/>
                      <a:pt x="1871" y="427"/>
                    </a:cubicBezTo>
                    <a:cubicBezTo>
                      <a:pt x="1871" y="427"/>
                      <a:pt x="1871" y="432"/>
                      <a:pt x="1859" y="433"/>
                    </a:cubicBezTo>
                    <a:cubicBezTo>
                      <a:pt x="1847" y="434"/>
                      <a:pt x="1846" y="423"/>
                      <a:pt x="1846" y="423"/>
                    </a:cubicBezTo>
                    <a:cubicBezTo>
                      <a:pt x="1846" y="423"/>
                      <a:pt x="1824" y="420"/>
                      <a:pt x="1824" y="413"/>
                    </a:cubicBezTo>
                    <a:cubicBezTo>
                      <a:pt x="1824" y="413"/>
                      <a:pt x="1837" y="407"/>
                      <a:pt x="1848" y="402"/>
                    </a:cubicBezTo>
                    <a:cubicBezTo>
                      <a:pt x="1847" y="401"/>
                      <a:pt x="1847" y="400"/>
                      <a:pt x="1846" y="400"/>
                    </a:cubicBezTo>
                    <a:cubicBezTo>
                      <a:pt x="1836" y="390"/>
                      <a:pt x="1881" y="368"/>
                      <a:pt x="1889" y="368"/>
                    </a:cubicBezTo>
                    <a:cubicBezTo>
                      <a:pt x="1897" y="368"/>
                      <a:pt x="1895" y="347"/>
                      <a:pt x="1895" y="347"/>
                    </a:cubicBezTo>
                    <a:cubicBezTo>
                      <a:pt x="1895" y="347"/>
                      <a:pt x="1898" y="343"/>
                      <a:pt x="1902" y="338"/>
                    </a:cubicBezTo>
                    <a:cubicBezTo>
                      <a:pt x="1902" y="337"/>
                      <a:pt x="1901" y="337"/>
                      <a:pt x="1901" y="337"/>
                    </a:cubicBezTo>
                    <a:cubicBezTo>
                      <a:pt x="1895" y="331"/>
                      <a:pt x="1908" y="302"/>
                      <a:pt x="1906" y="294"/>
                    </a:cubicBezTo>
                    <a:cubicBezTo>
                      <a:pt x="1904" y="286"/>
                      <a:pt x="1890" y="293"/>
                      <a:pt x="1884" y="298"/>
                    </a:cubicBezTo>
                    <a:cubicBezTo>
                      <a:pt x="1878" y="303"/>
                      <a:pt x="1850" y="321"/>
                      <a:pt x="1848" y="308"/>
                    </a:cubicBezTo>
                    <a:cubicBezTo>
                      <a:pt x="1847" y="302"/>
                      <a:pt x="1871" y="288"/>
                      <a:pt x="1874" y="283"/>
                    </a:cubicBezTo>
                    <a:cubicBezTo>
                      <a:pt x="1877" y="278"/>
                      <a:pt x="1888" y="275"/>
                      <a:pt x="1897" y="269"/>
                    </a:cubicBezTo>
                    <a:cubicBezTo>
                      <a:pt x="1906" y="263"/>
                      <a:pt x="1898" y="240"/>
                      <a:pt x="1898" y="240"/>
                    </a:cubicBezTo>
                    <a:cubicBezTo>
                      <a:pt x="1898" y="240"/>
                      <a:pt x="1901" y="245"/>
                      <a:pt x="1909" y="228"/>
                    </a:cubicBezTo>
                    <a:cubicBezTo>
                      <a:pt x="1917" y="211"/>
                      <a:pt x="1897" y="218"/>
                      <a:pt x="1888" y="211"/>
                    </a:cubicBezTo>
                    <a:cubicBezTo>
                      <a:pt x="1879" y="204"/>
                      <a:pt x="1879" y="198"/>
                      <a:pt x="1879" y="198"/>
                    </a:cubicBezTo>
                    <a:cubicBezTo>
                      <a:pt x="1879" y="198"/>
                      <a:pt x="1876" y="205"/>
                      <a:pt x="1871" y="200"/>
                    </a:cubicBezTo>
                    <a:cubicBezTo>
                      <a:pt x="1866" y="195"/>
                      <a:pt x="1872" y="185"/>
                      <a:pt x="1872" y="185"/>
                    </a:cubicBezTo>
                    <a:cubicBezTo>
                      <a:pt x="1896" y="189"/>
                      <a:pt x="1896" y="189"/>
                      <a:pt x="1896" y="189"/>
                    </a:cubicBezTo>
                    <a:cubicBezTo>
                      <a:pt x="1896" y="189"/>
                      <a:pt x="1900" y="186"/>
                      <a:pt x="1897" y="178"/>
                    </a:cubicBezTo>
                    <a:cubicBezTo>
                      <a:pt x="1896" y="174"/>
                      <a:pt x="1900" y="174"/>
                      <a:pt x="1905" y="174"/>
                    </a:cubicBezTo>
                    <a:cubicBezTo>
                      <a:pt x="1909" y="159"/>
                      <a:pt x="1909" y="159"/>
                      <a:pt x="1909" y="159"/>
                    </a:cubicBezTo>
                    <a:cubicBezTo>
                      <a:pt x="1896" y="159"/>
                      <a:pt x="1896" y="159"/>
                      <a:pt x="1896" y="159"/>
                    </a:cubicBezTo>
                    <a:cubicBezTo>
                      <a:pt x="1894" y="167"/>
                      <a:pt x="1894" y="167"/>
                      <a:pt x="1894" y="167"/>
                    </a:cubicBezTo>
                    <a:cubicBezTo>
                      <a:pt x="1878" y="161"/>
                      <a:pt x="1878" y="161"/>
                      <a:pt x="1878" y="161"/>
                    </a:cubicBezTo>
                    <a:cubicBezTo>
                      <a:pt x="1877" y="147"/>
                      <a:pt x="1877" y="147"/>
                      <a:pt x="1877" y="147"/>
                    </a:cubicBezTo>
                    <a:cubicBezTo>
                      <a:pt x="1868" y="149"/>
                      <a:pt x="1868" y="149"/>
                      <a:pt x="1868" y="149"/>
                    </a:cubicBezTo>
                    <a:cubicBezTo>
                      <a:pt x="1857" y="154"/>
                      <a:pt x="1857" y="154"/>
                      <a:pt x="1857" y="154"/>
                    </a:cubicBezTo>
                    <a:cubicBezTo>
                      <a:pt x="1821" y="151"/>
                      <a:pt x="1821" y="151"/>
                      <a:pt x="1821" y="151"/>
                    </a:cubicBezTo>
                    <a:cubicBezTo>
                      <a:pt x="1821" y="151"/>
                      <a:pt x="1808" y="162"/>
                      <a:pt x="1787" y="160"/>
                    </a:cubicBezTo>
                    <a:cubicBezTo>
                      <a:pt x="1766" y="158"/>
                      <a:pt x="1771" y="144"/>
                      <a:pt x="1767" y="139"/>
                    </a:cubicBezTo>
                    <a:cubicBezTo>
                      <a:pt x="1763" y="134"/>
                      <a:pt x="1743" y="145"/>
                      <a:pt x="1740" y="136"/>
                    </a:cubicBezTo>
                    <a:cubicBezTo>
                      <a:pt x="1777" y="115"/>
                      <a:pt x="1777" y="115"/>
                      <a:pt x="1777" y="115"/>
                    </a:cubicBezTo>
                    <a:cubicBezTo>
                      <a:pt x="1777" y="115"/>
                      <a:pt x="1772" y="110"/>
                      <a:pt x="1765" y="110"/>
                    </a:cubicBezTo>
                    <a:cubicBezTo>
                      <a:pt x="1758" y="110"/>
                      <a:pt x="1744" y="122"/>
                      <a:pt x="1740" y="123"/>
                    </a:cubicBezTo>
                    <a:cubicBezTo>
                      <a:pt x="1736" y="124"/>
                      <a:pt x="1714" y="137"/>
                      <a:pt x="1700" y="142"/>
                    </a:cubicBezTo>
                    <a:cubicBezTo>
                      <a:pt x="1686" y="147"/>
                      <a:pt x="1670" y="144"/>
                      <a:pt x="1670" y="144"/>
                    </a:cubicBezTo>
                    <a:cubicBezTo>
                      <a:pt x="1664" y="153"/>
                      <a:pt x="1664" y="153"/>
                      <a:pt x="1664" y="153"/>
                    </a:cubicBezTo>
                    <a:cubicBezTo>
                      <a:pt x="1664" y="153"/>
                      <a:pt x="1640" y="155"/>
                      <a:pt x="1631" y="154"/>
                    </a:cubicBezTo>
                    <a:cubicBezTo>
                      <a:pt x="1622" y="153"/>
                      <a:pt x="1646" y="136"/>
                      <a:pt x="1646" y="136"/>
                    </a:cubicBezTo>
                    <a:cubicBezTo>
                      <a:pt x="1646" y="136"/>
                      <a:pt x="1636" y="140"/>
                      <a:pt x="1617" y="141"/>
                    </a:cubicBezTo>
                    <a:cubicBezTo>
                      <a:pt x="1598" y="142"/>
                      <a:pt x="1596" y="154"/>
                      <a:pt x="1579" y="148"/>
                    </a:cubicBezTo>
                    <a:cubicBezTo>
                      <a:pt x="1562" y="142"/>
                      <a:pt x="1655" y="109"/>
                      <a:pt x="1667" y="101"/>
                    </a:cubicBezTo>
                    <a:cubicBezTo>
                      <a:pt x="1679" y="93"/>
                      <a:pt x="1694" y="90"/>
                      <a:pt x="1713" y="86"/>
                    </a:cubicBezTo>
                    <a:cubicBezTo>
                      <a:pt x="1718" y="85"/>
                      <a:pt x="1722" y="83"/>
                      <a:pt x="1726" y="80"/>
                    </a:cubicBezTo>
                    <a:cubicBezTo>
                      <a:pt x="1698" y="80"/>
                      <a:pt x="1701" y="74"/>
                      <a:pt x="1701" y="74"/>
                    </a:cubicBezTo>
                    <a:cubicBezTo>
                      <a:pt x="1671" y="75"/>
                      <a:pt x="1671" y="75"/>
                      <a:pt x="1671" y="75"/>
                    </a:cubicBezTo>
                    <a:cubicBezTo>
                      <a:pt x="1671" y="65"/>
                      <a:pt x="1671" y="65"/>
                      <a:pt x="1671" y="65"/>
                    </a:cubicBezTo>
                    <a:cubicBezTo>
                      <a:pt x="1671" y="65"/>
                      <a:pt x="1655" y="76"/>
                      <a:pt x="1649" y="82"/>
                    </a:cubicBezTo>
                    <a:cubicBezTo>
                      <a:pt x="1643" y="88"/>
                      <a:pt x="1630" y="64"/>
                      <a:pt x="1627" y="67"/>
                    </a:cubicBezTo>
                    <a:cubicBezTo>
                      <a:pt x="1624" y="70"/>
                      <a:pt x="1617" y="67"/>
                      <a:pt x="1611" y="67"/>
                    </a:cubicBezTo>
                    <a:cubicBezTo>
                      <a:pt x="1605" y="67"/>
                      <a:pt x="1602" y="47"/>
                      <a:pt x="1589" y="47"/>
                    </a:cubicBezTo>
                    <a:cubicBezTo>
                      <a:pt x="1576" y="47"/>
                      <a:pt x="1578" y="59"/>
                      <a:pt x="1570" y="59"/>
                    </a:cubicBezTo>
                    <a:cubicBezTo>
                      <a:pt x="1562" y="59"/>
                      <a:pt x="1555" y="49"/>
                      <a:pt x="1555" y="49"/>
                    </a:cubicBezTo>
                    <a:cubicBezTo>
                      <a:pt x="1555" y="49"/>
                      <a:pt x="1536" y="48"/>
                      <a:pt x="1528" y="40"/>
                    </a:cubicBezTo>
                    <a:cubicBezTo>
                      <a:pt x="1519" y="31"/>
                      <a:pt x="1544" y="21"/>
                      <a:pt x="1534" y="11"/>
                    </a:cubicBezTo>
                    <a:cubicBezTo>
                      <a:pt x="1524" y="0"/>
                      <a:pt x="1510" y="35"/>
                      <a:pt x="1510" y="35"/>
                    </a:cubicBezTo>
                    <a:cubicBezTo>
                      <a:pt x="368" y="35"/>
                      <a:pt x="368" y="35"/>
                      <a:pt x="368" y="35"/>
                    </a:cubicBezTo>
                    <a:cubicBezTo>
                      <a:pt x="367" y="42"/>
                      <a:pt x="365" y="48"/>
                      <a:pt x="364" y="50"/>
                    </a:cubicBezTo>
                    <a:cubicBezTo>
                      <a:pt x="360" y="56"/>
                      <a:pt x="359" y="80"/>
                      <a:pt x="359" y="80"/>
                    </a:cubicBezTo>
                    <a:cubicBezTo>
                      <a:pt x="337" y="92"/>
                      <a:pt x="337" y="92"/>
                      <a:pt x="337" y="92"/>
                    </a:cubicBezTo>
                    <a:cubicBezTo>
                      <a:pt x="335" y="104"/>
                      <a:pt x="335" y="104"/>
                      <a:pt x="335" y="104"/>
                    </a:cubicBezTo>
                    <a:cubicBezTo>
                      <a:pt x="324" y="119"/>
                      <a:pt x="324" y="119"/>
                      <a:pt x="324" y="119"/>
                    </a:cubicBezTo>
                    <a:cubicBezTo>
                      <a:pt x="292" y="130"/>
                      <a:pt x="292" y="130"/>
                      <a:pt x="292" y="130"/>
                    </a:cubicBezTo>
                    <a:cubicBezTo>
                      <a:pt x="315" y="117"/>
                      <a:pt x="315" y="117"/>
                      <a:pt x="315" y="117"/>
                    </a:cubicBezTo>
                    <a:cubicBezTo>
                      <a:pt x="300" y="115"/>
                      <a:pt x="300" y="115"/>
                      <a:pt x="300" y="115"/>
                    </a:cubicBezTo>
                    <a:cubicBezTo>
                      <a:pt x="300" y="115"/>
                      <a:pt x="314" y="95"/>
                      <a:pt x="318" y="92"/>
                    </a:cubicBezTo>
                    <a:cubicBezTo>
                      <a:pt x="322" y="89"/>
                      <a:pt x="342" y="75"/>
                      <a:pt x="332" y="75"/>
                    </a:cubicBezTo>
                    <a:cubicBezTo>
                      <a:pt x="322" y="75"/>
                      <a:pt x="313" y="77"/>
                      <a:pt x="303" y="76"/>
                    </a:cubicBezTo>
                    <a:cubicBezTo>
                      <a:pt x="293" y="75"/>
                      <a:pt x="284" y="57"/>
                      <a:pt x="275" y="61"/>
                    </a:cubicBezTo>
                    <a:cubicBezTo>
                      <a:pt x="266" y="65"/>
                      <a:pt x="257" y="57"/>
                      <a:pt x="255" y="78"/>
                    </a:cubicBezTo>
                    <a:cubicBezTo>
                      <a:pt x="253" y="99"/>
                      <a:pt x="255" y="111"/>
                      <a:pt x="252" y="113"/>
                    </a:cubicBezTo>
                    <a:cubicBezTo>
                      <a:pt x="249" y="115"/>
                      <a:pt x="239" y="130"/>
                      <a:pt x="239" y="130"/>
                    </a:cubicBezTo>
                    <a:cubicBezTo>
                      <a:pt x="257" y="134"/>
                      <a:pt x="257" y="134"/>
                      <a:pt x="257" y="134"/>
                    </a:cubicBezTo>
                    <a:cubicBezTo>
                      <a:pt x="238" y="137"/>
                      <a:pt x="238" y="137"/>
                      <a:pt x="238" y="137"/>
                    </a:cubicBezTo>
                    <a:cubicBezTo>
                      <a:pt x="241" y="148"/>
                      <a:pt x="241" y="148"/>
                      <a:pt x="241" y="148"/>
                    </a:cubicBezTo>
                    <a:cubicBezTo>
                      <a:pt x="230" y="165"/>
                      <a:pt x="230" y="165"/>
                      <a:pt x="230" y="165"/>
                    </a:cubicBezTo>
                    <a:cubicBezTo>
                      <a:pt x="230" y="165"/>
                      <a:pt x="251" y="173"/>
                      <a:pt x="250" y="177"/>
                    </a:cubicBezTo>
                    <a:cubicBezTo>
                      <a:pt x="249" y="181"/>
                      <a:pt x="218" y="175"/>
                      <a:pt x="218" y="175"/>
                    </a:cubicBezTo>
                    <a:cubicBezTo>
                      <a:pt x="218" y="175"/>
                      <a:pt x="179" y="235"/>
                      <a:pt x="169" y="247"/>
                    </a:cubicBezTo>
                    <a:cubicBezTo>
                      <a:pt x="159" y="259"/>
                      <a:pt x="112" y="315"/>
                      <a:pt x="112" y="315"/>
                    </a:cubicBezTo>
                    <a:cubicBezTo>
                      <a:pt x="114" y="330"/>
                      <a:pt x="114" y="330"/>
                      <a:pt x="114" y="330"/>
                    </a:cubicBezTo>
                    <a:cubicBezTo>
                      <a:pt x="114" y="330"/>
                      <a:pt x="101" y="332"/>
                      <a:pt x="90" y="344"/>
                    </a:cubicBezTo>
                    <a:cubicBezTo>
                      <a:pt x="79" y="356"/>
                      <a:pt x="79" y="374"/>
                      <a:pt x="79" y="374"/>
                    </a:cubicBezTo>
                    <a:cubicBezTo>
                      <a:pt x="66" y="387"/>
                      <a:pt x="66" y="387"/>
                      <a:pt x="66" y="387"/>
                    </a:cubicBezTo>
                    <a:cubicBezTo>
                      <a:pt x="63" y="421"/>
                      <a:pt x="63" y="421"/>
                      <a:pt x="63" y="421"/>
                    </a:cubicBezTo>
                    <a:cubicBezTo>
                      <a:pt x="63" y="421"/>
                      <a:pt x="39" y="453"/>
                      <a:pt x="33" y="459"/>
                    </a:cubicBezTo>
                    <a:cubicBezTo>
                      <a:pt x="27" y="465"/>
                      <a:pt x="6" y="477"/>
                      <a:pt x="8" y="488"/>
                    </a:cubicBezTo>
                    <a:cubicBezTo>
                      <a:pt x="10" y="499"/>
                      <a:pt x="26" y="506"/>
                      <a:pt x="23" y="516"/>
                    </a:cubicBezTo>
                    <a:cubicBezTo>
                      <a:pt x="20" y="526"/>
                      <a:pt x="0" y="550"/>
                      <a:pt x="0" y="562"/>
                    </a:cubicBezTo>
                    <a:cubicBezTo>
                      <a:pt x="0" y="574"/>
                      <a:pt x="13" y="615"/>
                      <a:pt x="13" y="615"/>
                    </a:cubicBezTo>
                    <a:cubicBezTo>
                      <a:pt x="29" y="605"/>
                      <a:pt x="29" y="605"/>
                      <a:pt x="29" y="605"/>
                    </a:cubicBezTo>
                    <a:cubicBezTo>
                      <a:pt x="74" y="609"/>
                      <a:pt x="74" y="609"/>
                      <a:pt x="74" y="609"/>
                    </a:cubicBezTo>
                    <a:cubicBezTo>
                      <a:pt x="74" y="609"/>
                      <a:pt x="36" y="609"/>
                      <a:pt x="33" y="615"/>
                    </a:cubicBezTo>
                    <a:cubicBezTo>
                      <a:pt x="30" y="621"/>
                      <a:pt x="31" y="635"/>
                      <a:pt x="31" y="635"/>
                    </a:cubicBezTo>
                    <a:cubicBezTo>
                      <a:pt x="31" y="635"/>
                      <a:pt x="20" y="620"/>
                      <a:pt x="16" y="626"/>
                    </a:cubicBezTo>
                    <a:cubicBezTo>
                      <a:pt x="12" y="632"/>
                      <a:pt x="2" y="651"/>
                      <a:pt x="7" y="659"/>
                    </a:cubicBezTo>
                    <a:cubicBezTo>
                      <a:pt x="12" y="667"/>
                      <a:pt x="25" y="667"/>
                      <a:pt x="25" y="667"/>
                    </a:cubicBezTo>
                    <a:cubicBezTo>
                      <a:pt x="25" y="667"/>
                      <a:pt x="23" y="688"/>
                      <a:pt x="20" y="688"/>
                    </a:cubicBezTo>
                    <a:cubicBezTo>
                      <a:pt x="17" y="688"/>
                      <a:pt x="7" y="700"/>
                      <a:pt x="7" y="709"/>
                    </a:cubicBezTo>
                    <a:cubicBezTo>
                      <a:pt x="7" y="718"/>
                      <a:pt x="20" y="733"/>
                      <a:pt x="20" y="733"/>
                    </a:cubicBezTo>
                    <a:cubicBezTo>
                      <a:pt x="20" y="733"/>
                      <a:pt x="40" y="763"/>
                      <a:pt x="39" y="770"/>
                    </a:cubicBezTo>
                    <a:cubicBezTo>
                      <a:pt x="38" y="777"/>
                      <a:pt x="16" y="799"/>
                      <a:pt x="28" y="803"/>
                    </a:cubicBezTo>
                    <a:cubicBezTo>
                      <a:pt x="40" y="807"/>
                      <a:pt x="65" y="807"/>
                      <a:pt x="65" y="807"/>
                    </a:cubicBezTo>
                    <a:cubicBezTo>
                      <a:pt x="65" y="807"/>
                      <a:pt x="67" y="828"/>
                      <a:pt x="79" y="828"/>
                    </a:cubicBezTo>
                    <a:cubicBezTo>
                      <a:pt x="91" y="828"/>
                      <a:pt x="108" y="822"/>
                      <a:pt x="108" y="822"/>
                    </a:cubicBezTo>
                    <a:cubicBezTo>
                      <a:pt x="111" y="841"/>
                      <a:pt x="111" y="841"/>
                      <a:pt x="111" y="841"/>
                    </a:cubicBezTo>
                    <a:cubicBezTo>
                      <a:pt x="111" y="841"/>
                      <a:pt x="143" y="852"/>
                      <a:pt x="143" y="867"/>
                    </a:cubicBezTo>
                    <a:cubicBezTo>
                      <a:pt x="143" y="875"/>
                      <a:pt x="140" y="889"/>
                      <a:pt x="138" y="901"/>
                    </a:cubicBezTo>
                    <a:cubicBezTo>
                      <a:pt x="141" y="903"/>
                      <a:pt x="141" y="903"/>
                      <a:pt x="141" y="903"/>
                    </a:cubicBezTo>
                    <a:cubicBezTo>
                      <a:pt x="240" y="899"/>
                      <a:pt x="240" y="899"/>
                      <a:pt x="240" y="899"/>
                    </a:cubicBezTo>
                    <a:cubicBezTo>
                      <a:pt x="230" y="909"/>
                      <a:pt x="240" y="909"/>
                      <a:pt x="240" y="909"/>
                    </a:cubicBezTo>
                    <a:cubicBezTo>
                      <a:pt x="380" y="973"/>
                      <a:pt x="380" y="973"/>
                      <a:pt x="380" y="973"/>
                    </a:cubicBezTo>
                    <a:cubicBezTo>
                      <a:pt x="512" y="971"/>
                      <a:pt x="512" y="971"/>
                      <a:pt x="512" y="971"/>
                    </a:cubicBezTo>
                    <a:cubicBezTo>
                      <a:pt x="512" y="971"/>
                      <a:pt x="512" y="971"/>
                      <a:pt x="516" y="968"/>
                    </a:cubicBezTo>
                    <a:cubicBezTo>
                      <a:pt x="519" y="964"/>
                      <a:pt x="517" y="960"/>
                      <a:pt x="517" y="954"/>
                    </a:cubicBezTo>
                    <a:cubicBezTo>
                      <a:pt x="517" y="948"/>
                      <a:pt x="524" y="944"/>
                      <a:pt x="524" y="944"/>
                    </a:cubicBezTo>
                    <a:cubicBezTo>
                      <a:pt x="597" y="944"/>
                      <a:pt x="597" y="944"/>
                      <a:pt x="597" y="944"/>
                    </a:cubicBezTo>
                    <a:cubicBezTo>
                      <a:pt x="612" y="959"/>
                      <a:pt x="607" y="967"/>
                      <a:pt x="607" y="967"/>
                    </a:cubicBezTo>
                    <a:cubicBezTo>
                      <a:pt x="625" y="975"/>
                      <a:pt x="625" y="975"/>
                      <a:pt x="625" y="975"/>
                    </a:cubicBezTo>
                    <a:cubicBezTo>
                      <a:pt x="631" y="996"/>
                      <a:pt x="631" y="996"/>
                      <a:pt x="631" y="996"/>
                    </a:cubicBezTo>
                    <a:cubicBezTo>
                      <a:pt x="631" y="996"/>
                      <a:pt x="642" y="997"/>
                      <a:pt x="653" y="1008"/>
                    </a:cubicBezTo>
                    <a:cubicBezTo>
                      <a:pt x="663" y="1018"/>
                      <a:pt x="653" y="1060"/>
                      <a:pt x="653" y="1060"/>
                    </a:cubicBezTo>
                    <a:cubicBezTo>
                      <a:pt x="653" y="1060"/>
                      <a:pt x="684" y="1094"/>
                      <a:pt x="703" y="1094"/>
                    </a:cubicBezTo>
                    <a:cubicBezTo>
                      <a:pt x="722" y="1094"/>
                      <a:pt x="735" y="1060"/>
                      <a:pt x="739" y="1056"/>
                    </a:cubicBezTo>
                    <a:cubicBezTo>
                      <a:pt x="743" y="1052"/>
                      <a:pt x="755" y="1053"/>
                      <a:pt x="755" y="1053"/>
                    </a:cubicBezTo>
                    <a:cubicBezTo>
                      <a:pt x="756" y="1047"/>
                      <a:pt x="756" y="1047"/>
                      <a:pt x="756" y="1047"/>
                    </a:cubicBezTo>
                    <a:cubicBezTo>
                      <a:pt x="766" y="1052"/>
                      <a:pt x="766" y="1052"/>
                      <a:pt x="766" y="1052"/>
                    </a:cubicBezTo>
                    <a:cubicBezTo>
                      <a:pt x="795" y="1053"/>
                      <a:pt x="795" y="1053"/>
                      <a:pt x="795" y="1053"/>
                    </a:cubicBezTo>
                    <a:cubicBezTo>
                      <a:pt x="795" y="1053"/>
                      <a:pt x="815" y="1084"/>
                      <a:pt x="823" y="1092"/>
                    </a:cubicBezTo>
                    <a:cubicBezTo>
                      <a:pt x="831" y="1100"/>
                      <a:pt x="823" y="1115"/>
                      <a:pt x="823" y="1124"/>
                    </a:cubicBezTo>
                    <a:cubicBezTo>
                      <a:pt x="823" y="1133"/>
                      <a:pt x="834" y="1140"/>
                      <a:pt x="834" y="1140"/>
                    </a:cubicBezTo>
                    <a:cubicBezTo>
                      <a:pt x="834" y="1140"/>
                      <a:pt x="835" y="1146"/>
                      <a:pt x="835" y="1153"/>
                    </a:cubicBezTo>
                    <a:cubicBezTo>
                      <a:pt x="835" y="1161"/>
                      <a:pt x="844" y="1162"/>
                      <a:pt x="851" y="1169"/>
                    </a:cubicBezTo>
                    <a:cubicBezTo>
                      <a:pt x="858" y="1176"/>
                      <a:pt x="848" y="1179"/>
                      <a:pt x="848" y="1179"/>
                    </a:cubicBezTo>
                    <a:cubicBezTo>
                      <a:pt x="848" y="1206"/>
                      <a:pt x="848" y="1206"/>
                      <a:pt x="848" y="1206"/>
                    </a:cubicBezTo>
                    <a:cubicBezTo>
                      <a:pt x="856" y="1212"/>
                      <a:pt x="856" y="1212"/>
                      <a:pt x="856" y="1212"/>
                    </a:cubicBezTo>
                    <a:cubicBezTo>
                      <a:pt x="856" y="1212"/>
                      <a:pt x="854" y="1220"/>
                      <a:pt x="854" y="1231"/>
                    </a:cubicBezTo>
                    <a:cubicBezTo>
                      <a:pt x="854" y="1242"/>
                      <a:pt x="884" y="1243"/>
                      <a:pt x="884" y="1243"/>
                    </a:cubicBezTo>
                    <a:cubicBezTo>
                      <a:pt x="890" y="1254"/>
                      <a:pt x="890" y="1254"/>
                      <a:pt x="890" y="1254"/>
                    </a:cubicBezTo>
                    <a:cubicBezTo>
                      <a:pt x="890" y="1254"/>
                      <a:pt x="909" y="1254"/>
                      <a:pt x="914" y="1254"/>
                    </a:cubicBezTo>
                    <a:cubicBezTo>
                      <a:pt x="919" y="1254"/>
                      <a:pt x="917" y="1264"/>
                      <a:pt x="928" y="1264"/>
                    </a:cubicBezTo>
                    <a:cubicBezTo>
                      <a:pt x="933" y="1264"/>
                      <a:pt x="937" y="1263"/>
                      <a:pt x="940" y="1262"/>
                    </a:cubicBezTo>
                    <a:cubicBezTo>
                      <a:pt x="930" y="1213"/>
                      <a:pt x="930" y="1213"/>
                      <a:pt x="930" y="1213"/>
                    </a:cubicBezTo>
                    <a:cubicBezTo>
                      <a:pt x="942" y="1202"/>
                      <a:pt x="942" y="1202"/>
                      <a:pt x="942" y="1202"/>
                    </a:cubicBezTo>
                    <a:cubicBezTo>
                      <a:pt x="929" y="1193"/>
                      <a:pt x="929" y="1193"/>
                      <a:pt x="929" y="1193"/>
                    </a:cubicBezTo>
                    <a:cubicBezTo>
                      <a:pt x="929" y="1180"/>
                      <a:pt x="929" y="1180"/>
                      <a:pt x="929" y="1180"/>
                    </a:cubicBezTo>
                    <a:cubicBezTo>
                      <a:pt x="929" y="1180"/>
                      <a:pt x="947" y="1192"/>
                      <a:pt x="950" y="1180"/>
                    </a:cubicBezTo>
                    <a:cubicBezTo>
                      <a:pt x="953" y="1168"/>
                      <a:pt x="950" y="1159"/>
                      <a:pt x="950" y="1159"/>
                    </a:cubicBezTo>
                    <a:cubicBezTo>
                      <a:pt x="966" y="1157"/>
                      <a:pt x="966" y="1157"/>
                      <a:pt x="966" y="1157"/>
                    </a:cubicBezTo>
                    <a:cubicBezTo>
                      <a:pt x="971" y="1139"/>
                      <a:pt x="971" y="1139"/>
                      <a:pt x="971" y="1139"/>
                    </a:cubicBezTo>
                    <a:cubicBezTo>
                      <a:pt x="981" y="1144"/>
                      <a:pt x="981" y="1144"/>
                      <a:pt x="981" y="1144"/>
                    </a:cubicBezTo>
                    <a:cubicBezTo>
                      <a:pt x="994" y="1137"/>
                      <a:pt x="994" y="1137"/>
                      <a:pt x="994" y="1137"/>
                    </a:cubicBezTo>
                    <a:cubicBezTo>
                      <a:pt x="989" y="1121"/>
                      <a:pt x="989" y="1121"/>
                      <a:pt x="989" y="1121"/>
                    </a:cubicBezTo>
                    <a:cubicBezTo>
                      <a:pt x="999" y="1128"/>
                      <a:pt x="999" y="1128"/>
                      <a:pt x="999" y="1128"/>
                    </a:cubicBezTo>
                    <a:cubicBezTo>
                      <a:pt x="999" y="1128"/>
                      <a:pt x="1003" y="1106"/>
                      <a:pt x="1009" y="1110"/>
                    </a:cubicBezTo>
                    <a:cubicBezTo>
                      <a:pt x="1015" y="1114"/>
                      <a:pt x="1016" y="1125"/>
                      <a:pt x="1022" y="1122"/>
                    </a:cubicBezTo>
                    <a:cubicBezTo>
                      <a:pt x="1028" y="1119"/>
                      <a:pt x="1056" y="1111"/>
                      <a:pt x="1064" y="1103"/>
                    </a:cubicBezTo>
                    <a:cubicBezTo>
                      <a:pt x="1072" y="1095"/>
                      <a:pt x="1086" y="1076"/>
                      <a:pt x="1086" y="1076"/>
                    </a:cubicBezTo>
                    <a:cubicBezTo>
                      <a:pt x="1086" y="1076"/>
                      <a:pt x="1078" y="1053"/>
                      <a:pt x="1088" y="1052"/>
                    </a:cubicBezTo>
                    <a:cubicBezTo>
                      <a:pt x="1098" y="1051"/>
                      <a:pt x="1109" y="1075"/>
                      <a:pt x="1121" y="1068"/>
                    </a:cubicBezTo>
                    <a:cubicBezTo>
                      <a:pt x="1133" y="1061"/>
                      <a:pt x="1137" y="1033"/>
                      <a:pt x="1143" y="1040"/>
                    </a:cubicBezTo>
                    <a:cubicBezTo>
                      <a:pt x="1149" y="1047"/>
                      <a:pt x="1152" y="1053"/>
                      <a:pt x="1157" y="1053"/>
                    </a:cubicBezTo>
                    <a:cubicBezTo>
                      <a:pt x="1162" y="1053"/>
                      <a:pt x="1173" y="1037"/>
                      <a:pt x="1173" y="1037"/>
                    </a:cubicBezTo>
                    <a:cubicBezTo>
                      <a:pt x="1173" y="1037"/>
                      <a:pt x="1192" y="1068"/>
                      <a:pt x="1206" y="1066"/>
                    </a:cubicBezTo>
                    <a:cubicBezTo>
                      <a:pt x="1220" y="1064"/>
                      <a:pt x="1222" y="1033"/>
                      <a:pt x="1238" y="1049"/>
                    </a:cubicBezTo>
                    <a:cubicBezTo>
                      <a:pt x="1254" y="1065"/>
                      <a:pt x="1246" y="1083"/>
                      <a:pt x="1256" y="1083"/>
                    </a:cubicBezTo>
                    <a:cubicBezTo>
                      <a:pt x="1266" y="1083"/>
                      <a:pt x="1282" y="1090"/>
                      <a:pt x="1282" y="1090"/>
                    </a:cubicBezTo>
                    <a:cubicBezTo>
                      <a:pt x="1282" y="1090"/>
                      <a:pt x="1281" y="1074"/>
                      <a:pt x="1288" y="1079"/>
                    </a:cubicBezTo>
                    <a:cubicBezTo>
                      <a:pt x="1295" y="1084"/>
                      <a:pt x="1303" y="1103"/>
                      <a:pt x="1308" y="1091"/>
                    </a:cubicBezTo>
                    <a:cubicBezTo>
                      <a:pt x="1313" y="1079"/>
                      <a:pt x="1306" y="1064"/>
                      <a:pt x="1306" y="1064"/>
                    </a:cubicBezTo>
                    <a:cubicBezTo>
                      <a:pt x="1320" y="1069"/>
                      <a:pt x="1320" y="1069"/>
                      <a:pt x="1320" y="1069"/>
                    </a:cubicBezTo>
                    <a:cubicBezTo>
                      <a:pt x="1325" y="1080"/>
                      <a:pt x="1325" y="1080"/>
                      <a:pt x="1325" y="1080"/>
                    </a:cubicBezTo>
                    <a:cubicBezTo>
                      <a:pt x="1335" y="1083"/>
                      <a:pt x="1335" y="1083"/>
                      <a:pt x="1335" y="1083"/>
                    </a:cubicBezTo>
                    <a:cubicBezTo>
                      <a:pt x="1335" y="1092"/>
                      <a:pt x="1335" y="1092"/>
                      <a:pt x="1335" y="1092"/>
                    </a:cubicBezTo>
                    <a:cubicBezTo>
                      <a:pt x="1335" y="1092"/>
                      <a:pt x="1359" y="1099"/>
                      <a:pt x="1354" y="1087"/>
                    </a:cubicBezTo>
                    <a:cubicBezTo>
                      <a:pt x="1349" y="1075"/>
                      <a:pt x="1335" y="1070"/>
                      <a:pt x="1335" y="1070"/>
                    </a:cubicBezTo>
                    <a:cubicBezTo>
                      <a:pt x="1329" y="1060"/>
                      <a:pt x="1329" y="1060"/>
                      <a:pt x="1329" y="1060"/>
                    </a:cubicBezTo>
                    <a:cubicBezTo>
                      <a:pt x="1329" y="1060"/>
                      <a:pt x="1349" y="1057"/>
                      <a:pt x="1347" y="1049"/>
                    </a:cubicBezTo>
                    <a:cubicBezTo>
                      <a:pt x="1345" y="1041"/>
                      <a:pt x="1343" y="1039"/>
                      <a:pt x="1334" y="1040"/>
                    </a:cubicBezTo>
                    <a:cubicBezTo>
                      <a:pt x="1325" y="1041"/>
                      <a:pt x="1298" y="1044"/>
                      <a:pt x="1307" y="1030"/>
                    </a:cubicBezTo>
                    <a:cubicBezTo>
                      <a:pt x="1316" y="1016"/>
                      <a:pt x="1325" y="1027"/>
                      <a:pt x="1336" y="1030"/>
                    </a:cubicBezTo>
                    <a:cubicBezTo>
                      <a:pt x="1347" y="1033"/>
                      <a:pt x="1355" y="1031"/>
                      <a:pt x="1365" y="1024"/>
                    </a:cubicBezTo>
                    <a:cubicBezTo>
                      <a:pt x="1375" y="1017"/>
                      <a:pt x="1386" y="1017"/>
                      <a:pt x="1386" y="1017"/>
                    </a:cubicBezTo>
                    <a:cubicBezTo>
                      <a:pt x="1387" y="1021"/>
                      <a:pt x="1387" y="1021"/>
                      <a:pt x="1387" y="1021"/>
                    </a:cubicBezTo>
                    <a:cubicBezTo>
                      <a:pt x="1387" y="1021"/>
                      <a:pt x="1417" y="1021"/>
                      <a:pt x="1417" y="1014"/>
                    </a:cubicBezTo>
                    <a:cubicBezTo>
                      <a:pt x="1417" y="1007"/>
                      <a:pt x="1423" y="992"/>
                      <a:pt x="1426" y="997"/>
                    </a:cubicBezTo>
                    <a:cubicBezTo>
                      <a:pt x="1429" y="1002"/>
                      <a:pt x="1429" y="1024"/>
                      <a:pt x="1429" y="1024"/>
                    </a:cubicBezTo>
                    <a:cubicBezTo>
                      <a:pt x="1429" y="1024"/>
                      <a:pt x="1462" y="1012"/>
                      <a:pt x="1471" y="1013"/>
                    </a:cubicBezTo>
                    <a:cubicBezTo>
                      <a:pt x="1480" y="1014"/>
                      <a:pt x="1487" y="1024"/>
                      <a:pt x="1487" y="1024"/>
                    </a:cubicBezTo>
                    <a:cubicBezTo>
                      <a:pt x="1487" y="1024"/>
                      <a:pt x="1484" y="1008"/>
                      <a:pt x="1494" y="1012"/>
                    </a:cubicBezTo>
                    <a:cubicBezTo>
                      <a:pt x="1504" y="1016"/>
                      <a:pt x="1504" y="1030"/>
                      <a:pt x="1504" y="1030"/>
                    </a:cubicBezTo>
                    <a:cubicBezTo>
                      <a:pt x="1524" y="1025"/>
                      <a:pt x="1524" y="1025"/>
                      <a:pt x="1524" y="1025"/>
                    </a:cubicBezTo>
                    <a:cubicBezTo>
                      <a:pt x="1520" y="1033"/>
                      <a:pt x="1520" y="1033"/>
                      <a:pt x="1520" y="1033"/>
                    </a:cubicBezTo>
                    <a:cubicBezTo>
                      <a:pt x="1520" y="1033"/>
                      <a:pt x="1521" y="1065"/>
                      <a:pt x="1539" y="1061"/>
                    </a:cubicBezTo>
                    <a:cubicBezTo>
                      <a:pt x="1557" y="1057"/>
                      <a:pt x="1570" y="1031"/>
                      <a:pt x="1588" y="1035"/>
                    </a:cubicBezTo>
                    <a:cubicBezTo>
                      <a:pt x="1606" y="1039"/>
                      <a:pt x="1607" y="1073"/>
                      <a:pt x="1616" y="1079"/>
                    </a:cubicBezTo>
                    <a:cubicBezTo>
                      <a:pt x="1625" y="1085"/>
                      <a:pt x="1643" y="1085"/>
                      <a:pt x="1643" y="1085"/>
                    </a:cubicBezTo>
                    <a:cubicBezTo>
                      <a:pt x="1640" y="1111"/>
                      <a:pt x="1640" y="1111"/>
                      <a:pt x="1640" y="1111"/>
                    </a:cubicBezTo>
                    <a:cubicBezTo>
                      <a:pt x="1640" y="1111"/>
                      <a:pt x="1621" y="1139"/>
                      <a:pt x="1623" y="1147"/>
                    </a:cubicBezTo>
                    <a:cubicBezTo>
                      <a:pt x="1625" y="1155"/>
                      <a:pt x="1635" y="1156"/>
                      <a:pt x="1635" y="1156"/>
                    </a:cubicBezTo>
                    <a:cubicBezTo>
                      <a:pt x="1640" y="1166"/>
                      <a:pt x="1640" y="1166"/>
                      <a:pt x="1640" y="1166"/>
                    </a:cubicBezTo>
                    <a:cubicBezTo>
                      <a:pt x="1621" y="1179"/>
                      <a:pt x="1621" y="1179"/>
                      <a:pt x="1621" y="1179"/>
                    </a:cubicBezTo>
                    <a:cubicBezTo>
                      <a:pt x="1634" y="1212"/>
                      <a:pt x="1634" y="1212"/>
                      <a:pt x="1634" y="1212"/>
                    </a:cubicBezTo>
                    <a:cubicBezTo>
                      <a:pt x="1634" y="1212"/>
                      <a:pt x="1649" y="1193"/>
                      <a:pt x="1650" y="1199"/>
                    </a:cubicBezTo>
                    <a:cubicBezTo>
                      <a:pt x="1651" y="1205"/>
                      <a:pt x="1639" y="1230"/>
                      <a:pt x="1639" y="1230"/>
                    </a:cubicBezTo>
                    <a:cubicBezTo>
                      <a:pt x="1649" y="1227"/>
                      <a:pt x="1649" y="1227"/>
                      <a:pt x="1649" y="1227"/>
                    </a:cubicBezTo>
                    <a:cubicBezTo>
                      <a:pt x="1652" y="1259"/>
                      <a:pt x="1652" y="1259"/>
                      <a:pt x="1652" y="1259"/>
                    </a:cubicBezTo>
                    <a:cubicBezTo>
                      <a:pt x="1652" y="1259"/>
                      <a:pt x="1669" y="1259"/>
                      <a:pt x="1669" y="1265"/>
                    </a:cubicBezTo>
                    <a:cubicBezTo>
                      <a:pt x="1669" y="1271"/>
                      <a:pt x="1666" y="1287"/>
                      <a:pt x="1666" y="1287"/>
                    </a:cubicBezTo>
                    <a:cubicBezTo>
                      <a:pt x="1681" y="1304"/>
                      <a:pt x="1681" y="1304"/>
                      <a:pt x="1681" y="1304"/>
                    </a:cubicBezTo>
                    <a:cubicBezTo>
                      <a:pt x="1681" y="1304"/>
                      <a:pt x="1705" y="1298"/>
                      <a:pt x="1707" y="1291"/>
                    </a:cubicBezTo>
                    <a:cubicBezTo>
                      <a:pt x="1709" y="1284"/>
                      <a:pt x="1711" y="1271"/>
                      <a:pt x="1711" y="1271"/>
                    </a:cubicBezTo>
                    <a:cubicBezTo>
                      <a:pt x="1723" y="1271"/>
                      <a:pt x="1723" y="1271"/>
                      <a:pt x="1723" y="1271"/>
                    </a:cubicBezTo>
                    <a:cubicBezTo>
                      <a:pt x="1723" y="1271"/>
                      <a:pt x="1722" y="1250"/>
                      <a:pt x="1729" y="1240"/>
                    </a:cubicBezTo>
                    <a:cubicBezTo>
                      <a:pt x="1736" y="1230"/>
                      <a:pt x="1740" y="1213"/>
                      <a:pt x="1737" y="1203"/>
                    </a:cubicBezTo>
                    <a:cubicBezTo>
                      <a:pt x="1734" y="1193"/>
                      <a:pt x="1724" y="1160"/>
                      <a:pt x="1724" y="1151"/>
                    </a:cubicBezTo>
                    <a:cubicBezTo>
                      <a:pt x="1724" y="1142"/>
                      <a:pt x="1730" y="1128"/>
                      <a:pt x="1730" y="1112"/>
                    </a:cubicBezTo>
                    <a:cubicBezTo>
                      <a:pt x="1730" y="1096"/>
                      <a:pt x="1710" y="1070"/>
                      <a:pt x="1714" y="1056"/>
                    </a:cubicBezTo>
                    <a:cubicBezTo>
                      <a:pt x="1718" y="1042"/>
                      <a:pt x="1710" y="1002"/>
                      <a:pt x="1722" y="987"/>
                    </a:cubicBezTo>
                    <a:cubicBezTo>
                      <a:pt x="1734" y="972"/>
                      <a:pt x="1742" y="948"/>
                      <a:pt x="1742" y="948"/>
                    </a:cubicBezTo>
                    <a:cubicBezTo>
                      <a:pt x="1752" y="942"/>
                      <a:pt x="1752" y="942"/>
                      <a:pt x="1752" y="942"/>
                    </a:cubicBezTo>
                    <a:cubicBezTo>
                      <a:pt x="1765" y="929"/>
                      <a:pt x="1765" y="929"/>
                      <a:pt x="1765" y="929"/>
                    </a:cubicBezTo>
                    <a:cubicBezTo>
                      <a:pt x="1771" y="913"/>
                      <a:pt x="1771" y="913"/>
                      <a:pt x="1771" y="913"/>
                    </a:cubicBezTo>
                    <a:cubicBezTo>
                      <a:pt x="1780" y="919"/>
                      <a:pt x="1780" y="919"/>
                      <a:pt x="1780" y="919"/>
                    </a:cubicBezTo>
                    <a:cubicBezTo>
                      <a:pt x="1783" y="905"/>
                      <a:pt x="1783" y="905"/>
                      <a:pt x="1783" y="905"/>
                    </a:cubicBezTo>
                    <a:cubicBezTo>
                      <a:pt x="1783" y="905"/>
                      <a:pt x="1813" y="909"/>
                      <a:pt x="1818" y="903"/>
                    </a:cubicBezTo>
                    <a:cubicBezTo>
                      <a:pt x="1823" y="897"/>
                      <a:pt x="1819" y="886"/>
                      <a:pt x="1819" y="886"/>
                    </a:cubicBezTo>
                    <a:cubicBezTo>
                      <a:pt x="1832" y="887"/>
                      <a:pt x="1832" y="887"/>
                      <a:pt x="1832" y="887"/>
                    </a:cubicBezTo>
                    <a:cubicBezTo>
                      <a:pt x="1836" y="881"/>
                      <a:pt x="1836" y="881"/>
                      <a:pt x="1836" y="881"/>
                    </a:cubicBezTo>
                    <a:cubicBezTo>
                      <a:pt x="1847" y="880"/>
                      <a:pt x="1847" y="880"/>
                      <a:pt x="1847" y="880"/>
                    </a:cubicBezTo>
                    <a:cubicBezTo>
                      <a:pt x="1864" y="859"/>
                      <a:pt x="1864" y="859"/>
                      <a:pt x="1864" y="859"/>
                    </a:cubicBezTo>
                    <a:cubicBezTo>
                      <a:pt x="1864" y="859"/>
                      <a:pt x="1868" y="839"/>
                      <a:pt x="1887" y="834"/>
                    </a:cubicBezTo>
                    <a:cubicBezTo>
                      <a:pt x="1906" y="829"/>
                      <a:pt x="1917" y="840"/>
                      <a:pt x="1926" y="831"/>
                    </a:cubicBezTo>
                    <a:cubicBezTo>
                      <a:pt x="1935" y="822"/>
                      <a:pt x="1941" y="805"/>
                      <a:pt x="1941" y="805"/>
                    </a:cubicBezTo>
                    <a:cubicBezTo>
                      <a:pt x="1951" y="807"/>
                      <a:pt x="1951" y="807"/>
                      <a:pt x="1951" y="807"/>
                    </a:cubicBezTo>
                    <a:cubicBezTo>
                      <a:pt x="1956" y="792"/>
                      <a:pt x="1956" y="792"/>
                      <a:pt x="1956" y="792"/>
                    </a:cubicBezTo>
                    <a:cubicBezTo>
                      <a:pt x="2010" y="789"/>
                      <a:pt x="2010" y="789"/>
                      <a:pt x="2010" y="789"/>
                    </a:cubicBezTo>
                    <a:cubicBezTo>
                      <a:pt x="2013" y="773"/>
                      <a:pt x="2013" y="773"/>
                      <a:pt x="2013" y="773"/>
                    </a:cubicBezTo>
                    <a:cubicBezTo>
                      <a:pt x="1988" y="775"/>
                      <a:pt x="1988" y="775"/>
                      <a:pt x="1988" y="775"/>
                    </a:cubicBezTo>
                    <a:cubicBezTo>
                      <a:pt x="1988" y="775"/>
                      <a:pt x="2002" y="770"/>
                      <a:pt x="2001" y="763"/>
                    </a:cubicBezTo>
                    <a:cubicBezTo>
                      <a:pt x="2000" y="756"/>
                      <a:pt x="1990" y="749"/>
                      <a:pt x="1990" y="749"/>
                    </a:cubicBezTo>
                    <a:cubicBezTo>
                      <a:pt x="2013" y="745"/>
                      <a:pt x="2013" y="745"/>
                      <a:pt x="2013" y="745"/>
                    </a:cubicBezTo>
                    <a:cubicBezTo>
                      <a:pt x="2029" y="751"/>
                      <a:pt x="2029" y="751"/>
                      <a:pt x="2029" y="751"/>
                    </a:cubicBezTo>
                    <a:cubicBezTo>
                      <a:pt x="2052" y="727"/>
                      <a:pt x="2052" y="727"/>
                      <a:pt x="2052" y="727"/>
                    </a:cubicBezTo>
                    <a:cubicBezTo>
                      <a:pt x="2015" y="726"/>
                      <a:pt x="2015" y="726"/>
                      <a:pt x="2015" y="726"/>
                    </a:cubicBezTo>
                    <a:cubicBezTo>
                      <a:pt x="2013" y="709"/>
                      <a:pt x="2013" y="709"/>
                      <a:pt x="2013" y="709"/>
                    </a:cubicBezTo>
                    <a:cubicBezTo>
                      <a:pt x="2022" y="718"/>
                      <a:pt x="2022" y="718"/>
                      <a:pt x="2022" y="718"/>
                    </a:cubicBezTo>
                    <a:cubicBezTo>
                      <a:pt x="2052" y="707"/>
                      <a:pt x="2052" y="707"/>
                      <a:pt x="2052" y="707"/>
                    </a:cubicBezTo>
                    <a:cubicBezTo>
                      <a:pt x="2055" y="668"/>
                      <a:pt x="2055" y="668"/>
                      <a:pt x="2055" y="668"/>
                    </a:cubicBezTo>
                    <a:cubicBezTo>
                      <a:pt x="2036" y="676"/>
                      <a:pt x="2036" y="676"/>
                      <a:pt x="2036" y="676"/>
                    </a:cubicBezTo>
                    <a:cubicBezTo>
                      <a:pt x="2032" y="658"/>
                      <a:pt x="2032" y="658"/>
                      <a:pt x="2032" y="658"/>
                    </a:cubicBezTo>
                    <a:cubicBezTo>
                      <a:pt x="2016" y="647"/>
                      <a:pt x="2016" y="647"/>
                      <a:pt x="2016" y="647"/>
                    </a:cubicBezTo>
                    <a:cubicBezTo>
                      <a:pt x="2045" y="662"/>
                      <a:pt x="2045" y="662"/>
                      <a:pt x="2045" y="662"/>
                    </a:cubicBezTo>
                    <a:cubicBezTo>
                      <a:pt x="2052" y="656"/>
                      <a:pt x="2052" y="656"/>
                      <a:pt x="2052" y="656"/>
                    </a:cubicBezTo>
                    <a:cubicBezTo>
                      <a:pt x="2039" y="646"/>
                      <a:pt x="2039" y="646"/>
                      <a:pt x="2039" y="646"/>
                    </a:cubicBezTo>
                    <a:cubicBezTo>
                      <a:pt x="2057" y="646"/>
                      <a:pt x="2057" y="646"/>
                      <a:pt x="2057" y="646"/>
                    </a:cubicBezTo>
                    <a:cubicBezTo>
                      <a:pt x="2057" y="646"/>
                      <a:pt x="2035" y="617"/>
                      <a:pt x="2035" y="610"/>
                    </a:cubicBezTo>
                    <a:cubicBezTo>
                      <a:pt x="2035" y="603"/>
                      <a:pt x="2040" y="600"/>
                      <a:pt x="2040" y="600"/>
                    </a:cubicBezTo>
                    <a:cubicBezTo>
                      <a:pt x="2040" y="600"/>
                      <a:pt x="2023" y="589"/>
                      <a:pt x="2025" y="586"/>
                    </a:cubicBezTo>
                    <a:cubicBezTo>
                      <a:pt x="2027" y="583"/>
                      <a:pt x="2046" y="571"/>
                      <a:pt x="2046" y="571"/>
                    </a:cubicBezTo>
                    <a:cubicBezTo>
                      <a:pt x="2041" y="589"/>
                      <a:pt x="2041" y="589"/>
                      <a:pt x="2041" y="589"/>
                    </a:cubicBezTo>
                    <a:cubicBezTo>
                      <a:pt x="2062" y="606"/>
                      <a:pt x="2062" y="606"/>
                      <a:pt x="2062" y="606"/>
                    </a:cubicBezTo>
                    <a:cubicBezTo>
                      <a:pt x="2062" y="606"/>
                      <a:pt x="2070" y="582"/>
                      <a:pt x="2070" y="569"/>
                    </a:cubicBezTo>
                    <a:cubicBezTo>
                      <a:pt x="2070" y="556"/>
                      <a:pt x="2108" y="525"/>
                      <a:pt x="2107" y="533"/>
                    </a:cubicBezTo>
                    <a:cubicBezTo>
                      <a:pt x="2106" y="541"/>
                      <a:pt x="2083" y="574"/>
                      <a:pt x="2083" y="574"/>
                    </a:cubicBezTo>
                    <a:cubicBezTo>
                      <a:pt x="2077" y="596"/>
                      <a:pt x="2077" y="596"/>
                      <a:pt x="2077" y="596"/>
                    </a:cubicBezTo>
                    <a:cubicBezTo>
                      <a:pt x="2090" y="597"/>
                      <a:pt x="2090" y="597"/>
                      <a:pt x="2090" y="597"/>
                    </a:cubicBezTo>
                    <a:cubicBezTo>
                      <a:pt x="2090" y="597"/>
                      <a:pt x="2087" y="619"/>
                      <a:pt x="2082" y="623"/>
                    </a:cubicBezTo>
                    <a:cubicBezTo>
                      <a:pt x="2077" y="627"/>
                      <a:pt x="2059" y="661"/>
                      <a:pt x="2066" y="661"/>
                    </a:cubicBezTo>
                    <a:cubicBezTo>
                      <a:pt x="2073" y="661"/>
                      <a:pt x="2083" y="637"/>
                      <a:pt x="2089" y="632"/>
                    </a:cubicBezTo>
                    <a:cubicBezTo>
                      <a:pt x="2095" y="627"/>
                      <a:pt x="2125" y="611"/>
                      <a:pt x="2127" y="598"/>
                    </a:cubicBezTo>
                    <a:cubicBezTo>
                      <a:pt x="2129" y="585"/>
                      <a:pt x="2125" y="564"/>
                      <a:pt x="2125" y="553"/>
                    </a:cubicBezTo>
                    <a:cubicBezTo>
                      <a:pt x="2125" y="542"/>
                      <a:pt x="2129" y="516"/>
                      <a:pt x="2136" y="513"/>
                    </a:cubicBezTo>
                    <a:cubicBezTo>
                      <a:pt x="2143" y="510"/>
                      <a:pt x="2138" y="515"/>
                      <a:pt x="2135" y="528"/>
                    </a:cubicBezTo>
                    <a:cubicBezTo>
                      <a:pt x="2132" y="541"/>
                      <a:pt x="2144" y="545"/>
                      <a:pt x="2144" y="545"/>
                    </a:cubicBezTo>
                    <a:cubicBezTo>
                      <a:pt x="2144" y="545"/>
                      <a:pt x="2138" y="570"/>
                      <a:pt x="2141" y="570"/>
                    </a:cubicBezTo>
                    <a:cubicBezTo>
                      <a:pt x="2144" y="570"/>
                      <a:pt x="2175" y="531"/>
                      <a:pt x="2185" y="521"/>
                    </a:cubicBezTo>
                    <a:cubicBezTo>
                      <a:pt x="2195" y="511"/>
                      <a:pt x="2217" y="495"/>
                      <a:pt x="2214" y="491"/>
                    </a:cubicBezTo>
                    <a:cubicBezTo>
                      <a:pt x="2211" y="487"/>
                      <a:pt x="2202" y="490"/>
                      <a:pt x="2202" y="480"/>
                    </a:cubicBezTo>
                    <a:cubicBezTo>
                      <a:pt x="2202" y="470"/>
                      <a:pt x="2220" y="475"/>
                      <a:pt x="2240" y="475"/>
                    </a:cubicBezTo>
                    <a:cubicBezTo>
                      <a:pt x="2260" y="475"/>
                      <a:pt x="2306" y="453"/>
                      <a:pt x="2306" y="453"/>
                    </a:cubicBezTo>
                    <a:cubicBezTo>
                      <a:pt x="2293" y="447"/>
                      <a:pt x="2293" y="447"/>
                      <a:pt x="2293" y="447"/>
                    </a:cubicBezTo>
                    <a:cubicBezTo>
                      <a:pt x="2293" y="447"/>
                      <a:pt x="2269" y="458"/>
                      <a:pt x="2257" y="459"/>
                    </a:cubicBezTo>
                    <a:cubicBezTo>
                      <a:pt x="2245" y="460"/>
                      <a:pt x="2225" y="468"/>
                      <a:pt x="2228" y="455"/>
                    </a:cubicBezTo>
                    <a:cubicBezTo>
                      <a:pt x="2231" y="442"/>
                      <a:pt x="2266" y="439"/>
                      <a:pt x="2266" y="439"/>
                    </a:cubicBezTo>
                    <a:cubicBezTo>
                      <a:pt x="2326" y="438"/>
                      <a:pt x="2326" y="438"/>
                      <a:pt x="2326" y="438"/>
                    </a:cubicBezTo>
                    <a:cubicBezTo>
                      <a:pt x="2355" y="411"/>
                      <a:pt x="2355" y="411"/>
                      <a:pt x="2355" y="411"/>
                    </a:cubicBezTo>
                    <a:cubicBezTo>
                      <a:pt x="2361" y="421"/>
                      <a:pt x="2361" y="421"/>
                      <a:pt x="2361" y="421"/>
                    </a:cubicBezTo>
                    <a:cubicBezTo>
                      <a:pt x="2379" y="412"/>
                      <a:pt x="2379" y="412"/>
                      <a:pt x="2379" y="412"/>
                    </a:cubicBezTo>
                    <a:cubicBezTo>
                      <a:pt x="2377" y="435"/>
                      <a:pt x="2377" y="435"/>
                      <a:pt x="2377" y="435"/>
                    </a:cubicBezTo>
                    <a:cubicBezTo>
                      <a:pt x="2397" y="422"/>
                      <a:pt x="2397" y="422"/>
                      <a:pt x="2397" y="422"/>
                    </a:cubicBezTo>
                    <a:cubicBezTo>
                      <a:pt x="2413" y="418"/>
                      <a:pt x="2413" y="418"/>
                      <a:pt x="2413" y="418"/>
                    </a:cubicBezTo>
                    <a:cubicBezTo>
                      <a:pt x="2418" y="396"/>
                      <a:pt x="2418" y="396"/>
                      <a:pt x="2418" y="396"/>
                    </a:cubicBezTo>
                    <a:cubicBezTo>
                      <a:pt x="2409" y="388"/>
                      <a:pt x="2409" y="388"/>
                      <a:pt x="2409" y="388"/>
                    </a:cubicBezTo>
                    <a:cubicBezTo>
                      <a:pt x="2407" y="407"/>
                      <a:pt x="2407" y="407"/>
                      <a:pt x="2407" y="407"/>
                    </a:cubicBezTo>
                    <a:cubicBezTo>
                      <a:pt x="2391" y="410"/>
                      <a:pt x="2391" y="410"/>
                      <a:pt x="2391" y="410"/>
                    </a:cubicBezTo>
                    <a:cubicBezTo>
                      <a:pt x="2391" y="391"/>
                      <a:pt x="2391" y="391"/>
                      <a:pt x="2391" y="391"/>
                    </a:cubicBezTo>
                    <a:cubicBezTo>
                      <a:pt x="2378" y="377"/>
                      <a:pt x="2378" y="377"/>
                      <a:pt x="2378" y="377"/>
                    </a:cubicBezTo>
                    <a:cubicBezTo>
                      <a:pt x="2394" y="369"/>
                      <a:pt x="2394" y="369"/>
                      <a:pt x="2394" y="369"/>
                    </a:cubicBezTo>
                    <a:cubicBezTo>
                      <a:pt x="2398" y="346"/>
                      <a:pt x="2398" y="346"/>
                      <a:pt x="2398" y="346"/>
                    </a:cubicBezTo>
                    <a:cubicBezTo>
                      <a:pt x="2398" y="346"/>
                      <a:pt x="2413" y="329"/>
                      <a:pt x="2423" y="324"/>
                    </a:cubicBezTo>
                    <a:cubicBezTo>
                      <a:pt x="2433" y="319"/>
                      <a:pt x="2438" y="301"/>
                      <a:pt x="2438" y="301"/>
                    </a:cubicBezTo>
                    <a:cubicBezTo>
                      <a:pt x="2457" y="306"/>
                      <a:pt x="2457" y="306"/>
                      <a:pt x="2457" y="306"/>
                    </a:cubicBezTo>
                    <a:cubicBezTo>
                      <a:pt x="2467" y="291"/>
                      <a:pt x="2467" y="291"/>
                      <a:pt x="2467" y="291"/>
                    </a:cubicBezTo>
                    <a:cubicBezTo>
                      <a:pt x="2467" y="291"/>
                      <a:pt x="2470" y="302"/>
                      <a:pt x="2479" y="296"/>
                    </a:cubicBezTo>
                    <a:cubicBezTo>
                      <a:pt x="2488" y="290"/>
                      <a:pt x="2515" y="266"/>
                      <a:pt x="2515" y="266"/>
                    </a:cubicBezTo>
                    <a:cubicBezTo>
                      <a:pt x="2516" y="284"/>
                      <a:pt x="2516" y="284"/>
                      <a:pt x="2516" y="284"/>
                    </a:cubicBezTo>
                    <a:cubicBezTo>
                      <a:pt x="2516" y="284"/>
                      <a:pt x="2547" y="265"/>
                      <a:pt x="2556" y="260"/>
                    </a:cubicBezTo>
                    <a:cubicBezTo>
                      <a:pt x="2565" y="255"/>
                      <a:pt x="2597" y="254"/>
                      <a:pt x="2597" y="254"/>
                    </a:cubicBezTo>
                    <a:cubicBezTo>
                      <a:pt x="2597" y="232"/>
                      <a:pt x="2597" y="232"/>
                      <a:pt x="2597" y="232"/>
                    </a:cubicBezTo>
                    <a:cubicBezTo>
                      <a:pt x="2597" y="232"/>
                      <a:pt x="2598" y="232"/>
                      <a:pt x="2598" y="233"/>
                    </a:cubicBezTo>
                    <a:cubicBezTo>
                      <a:pt x="2597" y="229"/>
                      <a:pt x="2597" y="229"/>
                      <a:pt x="2597" y="229"/>
                    </a:cubicBezTo>
                    <a:cubicBezTo>
                      <a:pt x="2597" y="229"/>
                      <a:pt x="2589" y="232"/>
                      <a:pt x="2584" y="227"/>
                    </a:cubicBezTo>
                    <a:cubicBezTo>
                      <a:pt x="2579" y="222"/>
                      <a:pt x="2593" y="209"/>
                      <a:pt x="2593" y="209"/>
                    </a:cubicBezTo>
                    <a:cubicBezTo>
                      <a:pt x="2593" y="209"/>
                      <a:pt x="2585" y="205"/>
                      <a:pt x="2582" y="202"/>
                    </a:cubicBezTo>
                    <a:cubicBezTo>
                      <a:pt x="2579" y="199"/>
                      <a:pt x="2609" y="142"/>
                      <a:pt x="2609" y="125"/>
                    </a:cubicBezTo>
                    <a:cubicBezTo>
                      <a:pt x="2609" y="108"/>
                      <a:pt x="2582" y="119"/>
                      <a:pt x="2570" y="119"/>
                    </a:cubicBezTo>
                    <a:close/>
                    <a:moveTo>
                      <a:pt x="1811" y="252"/>
                    </a:moveTo>
                    <a:cubicBezTo>
                      <a:pt x="1797" y="252"/>
                      <a:pt x="1817" y="235"/>
                      <a:pt x="1810" y="232"/>
                    </a:cubicBezTo>
                    <a:cubicBezTo>
                      <a:pt x="1803" y="229"/>
                      <a:pt x="1793" y="242"/>
                      <a:pt x="1793" y="242"/>
                    </a:cubicBezTo>
                    <a:cubicBezTo>
                      <a:pt x="1788" y="244"/>
                      <a:pt x="1788" y="244"/>
                      <a:pt x="1788" y="244"/>
                    </a:cubicBezTo>
                    <a:cubicBezTo>
                      <a:pt x="1784" y="255"/>
                      <a:pt x="1784" y="255"/>
                      <a:pt x="1784" y="255"/>
                    </a:cubicBezTo>
                    <a:cubicBezTo>
                      <a:pt x="1773" y="251"/>
                      <a:pt x="1773" y="251"/>
                      <a:pt x="1773" y="251"/>
                    </a:cubicBezTo>
                    <a:cubicBezTo>
                      <a:pt x="1773" y="251"/>
                      <a:pt x="1773" y="262"/>
                      <a:pt x="1770" y="269"/>
                    </a:cubicBezTo>
                    <a:cubicBezTo>
                      <a:pt x="1767" y="276"/>
                      <a:pt x="1757" y="279"/>
                      <a:pt x="1752" y="284"/>
                    </a:cubicBezTo>
                    <a:cubicBezTo>
                      <a:pt x="1747" y="289"/>
                      <a:pt x="1753" y="297"/>
                      <a:pt x="1753" y="297"/>
                    </a:cubicBezTo>
                    <a:cubicBezTo>
                      <a:pt x="1753" y="297"/>
                      <a:pt x="1749" y="297"/>
                      <a:pt x="1736" y="311"/>
                    </a:cubicBezTo>
                    <a:cubicBezTo>
                      <a:pt x="1723" y="325"/>
                      <a:pt x="1741" y="325"/>
                      <a:pt x="1741" y="333"/>
                    </a:cubicBezTo>
                    <a:cubicBezTo>
                      <a:pt x="1741" y="341"/>
                      <a:pt x="1734" y="342"/>
                      <a:pt x="1734" y="342"/>
                    </a:cubicBezTo>
                    <a:cubicBezTo>
                      <a:pt x="1734" y="342"/>
                      <a:pt x="1742" y="346"/>
                      <a:pt x="1719" y="378"/>
                    </a:cubicBezTo>
                    <a:cubicBezTo>
                      <a:pt x="1696" y="410"/>
                      <a:pt x="1651" y="420"/>
                      <a:pt x="1651" y="420"/>
                    </a:cubicBezTo>
                    <a:cubicBezTo>
                      <a:pt x="1654" y="400"/>
                      <a:pt x="1654" y="400"/>
                      <a:pt x="1654" y="400"/>
                    </a:cubicBezTo>
                    <a:cubicBezTo>
                      <a:pt x="1654" y="400"/>
                      <a:pt x="1650" y="393"/>
                      <a:pt x="1648" y="389"/>
                    </a:cubicBezTo>
                    <a:cubicBezTo>
                      <a:pt x="1646" y="385"/>
                      <a:pt x="1663" y="365"/>
                      <a:pt x="1665" y="358"/>
                    </a:cubicBezTo>
                    <a:cubicBezTo>
                      <a:pt x="1667" y="351"/>
                      <a:pt x="1661" y="350"/>
                      <a:pt x="1663" y="338"/>
                    </a:cubicBezTo>
                    <a:cubicBezTo>
                      <a:pt x="1665" y="326"/>
                      <a:pt x="1687" y="307"/>
                      <a:pt x="1687" y="307"/>
                    </a:cubicBezTo>
                    <a:cubicBezTo>
                      <a:pt x="1687" y="298"/>
                      <a:pt x="1687" y="298"/>
                      <a:pt x="1687" y="298"/>
                    </a:cubicBezTo>
                    <a:cubicBezTo>
                      <a:pt x="1687" y="298"/>
                      <a:pt x="1708" y="283"/>
                      <a:pt x="1711" y="277"/>
                    </a:cubicBezTo>
                    <a:cubicBezTo>
                      <a:pt x="1714" y="271"/>
                      <a:pt x="1746" y="240"/>
                      <a:pt x="1746" y="240"/>
                    </a:cubicBezTo>
                    <a:cubicBezTo>
                      <a:pt x="1725" y="246"/>
                      <a:pt x="1725" y="246"/>
                      <a:pt x="1725" y="246"/>
                    </a:cubicBezTo>
                    <a:cubicBezTo>
                      <a:pt x="1725" y="246"/>
                      <a:pt x="1702" y="265"/>
                      <a:pt x="1698" y="260"/>
                    </a:cubicBezTo>
                    <a:cubicBezTo>
                      <a:pt x="1694" y="255"/>
                      <a:pt x="1734" y="231"/>
                      <a:pt x="1739" y="223"/>
                    </a:cubicBezTo>
                    <a:cubicBezTo>
                      <a:pt x="1744" y="215"/>
                      <a:pt x="1772" y="194"/>
                      <a:pt x="1772" y="194"/>
                    </a:cubicBezTo>
                    <a:cubicBezTo>
                      <a:pt x="1777" y="200"/>
                      <a:pt x="1777" y="200"/>
                      <a:pt x="1777" y="200"/>
                    </a:cubicBezTo>
                    <a:cubicBezTo>
                      <a:pt x="1787" y="194"/>
                      <a:pt x="1787" y="194"/>
                      <a:pt x="1787" y="194"/>
                    </a:cubicBezTo>
                    <a:cubicBezTo>
                      <a:pt x="1787" y="194"/>
                      <a:pt x="1782" y="203"/>
                      <a:pt x="1792" y="202"/>
                    </a:cubicBezTo>
                    <a:cubicBezTo>
                      <a:pt x="1802" y="201"/>
                      <a:pt x="1799" y="187"/>
                      <a:pt x="1799" y="187"/>
                    </a:cubicBezTo>
                    <a:cubicBezTo>
                      <a:pt x="1815" y="192"/>
                      <a:pt x="1815" y="192"/>
                      <a:pt x="1815" y="192"/>
                    </a:cubicBezTo>
                    <a:cubicBezTo>
                      <a:pt x="1815" y="192"/>
                      <a:pt x="1837" y="181"/>
                      <a:pt x="1847" y="184"/>
                    </a:cubicBezTo>
                    <a:cubicBezTo>
                      <a:pt x="1857" y="187"/>
                      <a:pt x="1862" y="199"/>
                      <a:pt x="1862" y="199"/>
                    </a:cubicBezTo>
                    <a:cubicBezTo>
                      <a:pt x="1845" y="205"/>
                      <a:pt x="1845" y="205"/>
                      <a:pt x="1845" y="205"/>
                    </a:cubicBezTo>
                    <a:cubicBezTo>
                      <a:pt x="1847" y="222"/>
                      <a:pt x="1847" y="222"/>
                      <a:pt x="1847" y="222"/>
                    </a:cubicBezTo>
                    <a:cubicBezTo>
                      <a:pt x="1847" y="222"/>
                      <a:pt x="1835" y="220"/>
                      <a:pt x="1828" y="220"/>
                    </a:cubicBezTo>
                    <a:cubicBezTo>
                      <a:pt x="1821" y="220"/>
                      <a:pt x="1824" y="237"/>
                      <a:pt x="1824" y="237"/>
                    </a:cubicBezTo>
                    <a:cubicBezTo>
                      <a:pt x="1824" y="237"/>
                      <a:pt x="1825" y="252"/>
                      <a:pt x="1811" y="252"/>
                    </a:cubicBez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136" name="Europe and North America"/>
            <p:cNvGrpSpPr/>
            <p:nvPr/>
          </p:nvGrpSpPr>
          <p:grpSpPr bwMode="gray">
            <a:xfrm>
              <a:off x="4350972" y="1420814"/>
              <a:ext cx="2548417" cy="1572929"/>
              <a:chOff x="4465059" y="1736728"/>
              <a:chExt cx="2118092" cy="1307497"/>
            </a:xfrm>
            <a:solidFill>
              <a:schemeClr val="accent1"/>
            </a:solidFill>
          </p:grpSpPr>
          <p:sp>
            <p:nvSpPr>
              <p:cNvPr id="137" name="Malta"/>
              <p:cNvSpPr>
                <a:spLocks/>
              </p:cNvSpPr>
              <p:nvPr/>
            </p:nvSpPr>
            <p:spPr bwMode="gray">
              <a:xfrm>
                <a:off x="5978210" y="2987100"/>
                <a:ext cx="19053" cy="19041"/>
              </a:xfrm>
              <a:custGeom>
                <a:avLst/>
                <a:gdLst>
                  <a:gd name="T0" fmla="*/ 23 w 34"/>
                  <a:gd name="T1" fmla="*/ 33 h 33"/>
                  <a:gd name="T2" fmla="*/ 8 w 34"/>
                  <a:gd name="T3" fmla="*/ 14 h 33"/>
                  <a:gd name="T4" fmla="*/ 23 w 34"/>
                  <a:gd name="T5" fmla="*/ 33 h 33"/>
                </a:gdLst>
                <a:ahLst/>
                <a:cxnLst>
                  <a:cxn ang="0">
                    <a:pos x="T0" y="T1"/>
                  </a:cxn>
                  <a:cxn ang="0">
                    <a:pos x="T2" y="T3"/>
                  </a:cxn>
                  <a:cxn ang="0">
                    <a:pos x="T4" y="T5"/>
                  </a:cxn>
                </a:cxnLst>
                <a:rect l="0" t="0" r="r" b="b"/>
                <a:pathLst>
                  <a:path w="34" h="33">
                    <a:moveTo>
                      <a:pt x="23" y="33"/>
                    </a:moveTo>
                    <a:cubicBezTo>
                      <a:pt x="34" y="20"/>
                      <a:pt x="16" y="0"/>
                      <a:pt x="8" y="14"/>
                    </a:cubicBezTo>
                    <a:cubicBezTo>
                      <a:pt x="0" y="28"/>
                      <a:pt x="23" y="33"/>
                      <a:pt x="23" y="33"/>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38" name="Cyprus"/>
              <p:cNvSpPr>
                <a:spLocks/>
              </p:cNvSpPr>
              <p:nvPr/>
            </p:nvSpPr>
            <p:spPr bwMode="gray">
              <a:xfrm>
                <a:off x="6435490" y="3010902"/>
                <a:ext cx="53984" cy="33323"/>
              </a:xfrm>
              <a:custGeom>
                <a:avLst/>
                <a:gdLst>
                  <a:gd name="T0" fmla="*/ 1 w 98"/>
                  <a:gd name="T1" fmla="*/ 31 h 60"/>
                  <a:gd name="T2" fmla="*/ 36 w 98"/>
                  <a:gd name="T3" fmla="*/ 57 h 60"/>
                  <a:gd name="T4" fmla="*/ 61 w 98"/>
                  <a:gd name="T5" fmla="*/ 38 h 60"/>
                  <a:gd name="T6" fmla="*/ 80 w 98"/>
                  <a:gd name="T7" fmla="*/ 39 h 60"/>
                  <a:gd name="T8" fmla="*/ 77 w 98"/>
                  <a:gd name="T9" fmla="*/ 24 h 60"/>
                  <a:gd name="T10" fmla="*/ 98 w 98"/>
                  <a:gd name="T11" fmla="*/ 0 h 60"/>
                  <a:gd name="T12" fmla="*/ 71 w 98"/>
                  <a:gd name="T13" fmla="*/ 17 h 60"/>
                  <a:gd name="T14" fmla="*/ 38 w 98"/>
                  <a:gd name="T15" fmla="*/ 15 h 60"/>
                  <a:gd name="T16" fmla="*/ 32 w 98"/>
                  <a:gd name="T17" fmla="*/ 26 h 60"/>
                  <a:gd name="T18" fmla="*/ 1 w 98"/>
                  <a:gd name="T19"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60">
                    <a:moveTo>
                      <a:pt x="1" y="31"/>
                    </a:moveTo>
                    <a:cubicBezTo>
                      <a:pt x="2" y="45"/>
                      <a:pt x="29" y="60"/>
                      <a:pt x="36" y="57"/>
                    </a:cubicBezTo>
                    <a:cubicBezTo>
                      <a:pt x="43" y="54"/>
                      <a:pt x="61" y="38"/>
                      <a:pt x="61" y="38"/>
                    </a:cubicBezTo>
                    <a:cubicBezTo>
                      <a:pt x="61" y="38"/>
                      <a:pt x="77" y="45"/>
                      <a:pt x="80" y="39"/>
                    </a:cubicBezTo>
                    <a:cubicBezTo>
                      <a:pt x="84" y="33"/>
                      <a:pt x="77" y="24"/>
                      <a:pt x="77" y="24"/>
                    </a:cubicBezTo>
                    <a:cubicBezTo>
                      <a:pt x="98" y="0"/>
                      <a:pt x="98" y="0"/>
                      <a:pt x="98" y="0"/>
                    </a:cubicBezTo>
                    <a:cubicBezTo>
                      <a:pt x="71" y="17"/>
                      <a:pt x="71" y="17"/>
                      <a:pt x="71" y="17"/>
                    </a:cubicBezTo>
                    <a:cubicBezTo>
                      <a:pt x="71" y="17"/>
                      <a:pt x="47" y="13"/>
                      <a:pt x="38" y="15"/>
                    </a:cubicBezTo>
                    <a:cubicBezTo>
                      <a:pt x="29" y="17"/>
                      <a:pt x="32" y="26"/>
                      <a:pt x="32" y="26"/>
                    </a:cubicBezTo>
                    <a:cubicBezTo>
                      <a:pt x="32" y="26"/>
                      <a:pt x="0" y="20"/>
                      <a:pt x="1" y="3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39" name="Iceland"/>
              <p:cNvSpPr>
                <a:spLocks/>
              </p:cNvSpPr>
              <p:nvPr/>
            </p:nvSpPr>
            <p:spPr bwMode="gray">
              <a:xfrm>
                <a:off x="5189085" y="2125486"/>
                <a:ext cx="222289" cy="84099"/>
              </a:xfrm>
              <a:custGeom>
                <a:avLst/>
                <a:gdLst>
                  <a:gd name="T0" fmla="*/ 207 w 396"/>
                  <a:gd name="T1" fmla="*/ 144 h 152"/>
                  <a:gd name="T2" fmla="*/ 238 w 396"/>
                  <a:gd name="T3" fmla="*/ 136 h 152"/>
                  <a:gd name="T4" fmla="*/ 262 w 396"/>
                  <a:gd name="T5" fmla="*/ 130 h 152"/>
                  <a:gd name="T6" fmla="*/ 339 w 396"/>
                  <a:gd name="T7" fmla="*/ 105 h 152"/>
                  <a:gd name="T8" fmla="*/ 363 w 396"/>
                  <a:gd name="T9" fmla="*/ 83 h 152"/>
                  <a:gd name="T10" fmla="*/ 373 w 396"/>
                  <a:gd name="T11" fmla="*/ 68 h 152"/>
                  <a:gd name="T12" fmla="*/ 356 w 396"/>
                  <a:gd name="T13" fmla="*/ 50 h 152"/>
                  <a:gd name="T14" fmla="*/ 341 w 396"/>
                  <a:gd name="T15" fmla="*/ 41 h 152"/>
                  <a:gd name="T16" fmla="*/ 342 w 396"/>
                  <a:gd name="T17" fmla="*/ 24 h 152"/>
                  <a:gd name="T18" fmla="*/ 325 w 396"/>
                  <a:gd name="T19" fmla="*/ 17 h 152"/>
                  <a:gd name="T20" fmla="*/ 294 w 396"/>
                  <a:gd name="T21" fmla="*/ 16 h 152"/>
                  <a:gd name="T22" fmla="*/ 262 w 396"/>
                  <a:gd name="T23" fmla="*/ 19 h 152"/>
                  <a:gd name="T24" fmla="*/ 227 w 396"/>
                  <a:gd name="T25" fmla="*/ 19 h 152"/>
                  <a:gd name="T26" fmla="*/ 201 w 396"/>
                  <a:gd name="T27" fmla="*/ 16 h 152"/>
                  <a:gd name="T28" fmla="*/ 182 w 396"/>
                  <a:gd name="T29" fmla="*/ 26 h 152"/>
                  <a:gd name="T30" fmla="*/ 171 w 396"/>
                  <a:gd name="T31" fmla="*/ 39 h 152"/>
                  <a:gd name="T32" fmla="*/ 145 w 396"/>
                  <a:gd name="T33" fmla="*/ 50 h 152"/>
                  <a:gd name="T34" fmla="*/ 112 w 396"/>
                  <a:gd name="T35" fmla="*/ 63 h 152"/>
                  <a:gd name="T36" fmla="*/ 102 w 396"/>
                  <a:gd name="T37" fmla="*/ 40 h 152"/>
                  <a:gd name="T38" fmla="*/ 68 w 396"/>
                  <a:gd name="T39" fmla="*/ 7 h 152"/>
                  <a:gd name="T40" fmla="*/ 43 w 396"/>
                  <a:gd name="T41" fmla="*/ 19 h 152"/>
                  <a:gd name="T42" fmla="*/ 35 w 396"/>
                  <a:gd name="T43" fmla="*/ 37 h 152"/>
                  <a:gd name="T44" fmla="*/ 4 w 396"/>
                  <a:gd name="T45" fmla="*/ 47 h 152"/>
                  <a:gd name="T46" fmla="*/ 55 w 396"/>
                  <a:gd name="T47" fmla="*/ 43 h 152"/>
                  <a:gd name="T48" fmla="*/ 64 w 396"/>
                  <a:gd name="T49" fmla="*/ 61 h 152"/>
                  <a:gd name="T50" fmla="*/ 35 w 396"/>
                  <a:gd name="T51" fmla="*/ 73 h 152"/>
                  <a:gd name="T52" fmla="*/ 38 w 396"/>
                  <a:gd name="T53" fmla="*/ 82 h 152"/>
                  <a:gd name="T54" fmla="*/ 88 w 396"/>
                  <a:gd name="T55" fmla="*/ 91 h 152"/>
                  <a:gd name="T56" fmla="*/ 85 w 396"/>
                  <a:gd name="T57" fmla="*/ 105 h 152"/>
                  <a:gd name="T58" fmla="*/ 41 w 396"/>
                  <a:gd name="T59" fmla="*/ 125 h 152"/>
                  <a:gd name="T60" fmla="*/ 98 w 396"/>
                  <a:gd name="T61" fmla="*/ 123 h 152"/>
                  <a:gd name="T62" fmla="*/ 124 w 396"/>
                  <a:gd name="T63" fmla="*/ 127 h 152"/>
                  <a:gd name="T64" fmla="*/ 172 w 396"/>
                  <a:gd name="T6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 h="152">
                    <a:moveTo>
                      <a:pt x="172" y="150"/>
                    </a:moveTo>
                    <a:cubicBezTo>
                      <a:pt x="200" y="143"/>
                      <a:pt x="200" y="149"/>
                      <a:pt x="207" y="144"/>
                    </a:cubicBezTo>
                    <a:cubicBezTo>
                      <a:pt x="214" y="139"/>
                      <a:pt x="211" y="131"/>
                      <a:pt x="211" y="131"/>
                    </a:cubicBezTo>
                    <a:cubicBezTo>
                      <a:pt x="211" y="131"/>
                      <a:pt x="230" y="139"/>
                      <a:pt x="238" y="136"/>
                    </a:cubicBezTo>
                    <a:cubicBezTo>
                      <a:pt x="246" y="133"/>
                      <a:pt x="246" y="126"/>
                      <a:pt x="246" y="126"/>
                    </a:cubicBezTo>
                    <a:cubicBezTo>
                      <a:pt x="246" y="126"/>
                      <a:pt x="257" y="130"/>
                      <a:pt x="262" y="130"/>
                    </a:cubicBezTo>
                    <a:cubicBezTo>
                      <a:pt x="267" y="130"/>
                      <a:pt x="305" y="107"/>
                      <a:pt x="313" y="106"/>
                    </a:cubicBezTo>
                    <a:cubicBezTo>
                      <a:pt x="321" y="105"/>
                      <a:pt x="332" y="112"/>
                      <a:pt x="339" y="105"/>
                    </a:cubicBezTo>
                    <a:cubicBezTo>
                      <a:pt x="346" y="98"/>
                      <a:pt x="347" y="87"/>
                      <a:pt x="347" y="87"/>
                    </a:cubicBezTo>
                    <a:cubicBezTo>
                      <a:pt x="347" y="87"/>
                      <a:pt x="354" y="87"/>
                      <a:pt x="363" y="83"/>
                    </a:cubicBezTo>
                    <a:cubicBezTo>
                      <a:pt x="372" y="79"/>
                      <a:pt x="383" y="69"/>
                      <a:pt x="383" y="69"/>
                    </a:cubicBezTo>
                    <a:cubicBezTo>
                      <a:pt x="373" y="68"/>
                      <a:pt x="373" y="68"/>
                      <a:pt x="373" y="68"/>
                    </a:cubicBezTo>
                    <a:cubicBezTo>
                      <a:pt x="373" y="68"/>
                      <a:pt x="396" y="57"/>
                      <a:pt x="382" y="50"/>
                    </a:cubicBezTo>
                    <a:cubicBezTo>
                      <a:pt x="368" y="43"/>
                      <a:pt x="356" y="50"/>
                      <a:pt x="356" y="50"/>
                    </a:cubicBezTo>
                    <a:cubicBezTo>
                      <a:pt x="359" y="40"/>
                      <a:pt x="359" y="40"/>
                      <a:pt x="359" y="40"/>
                    </a:cubicBezTo>
                    <a:cubicBezTo>
                      <a:pt x="341" y="41"/>
                      <a:pt x="341" y="41"/>
                      <a:pt x="341" y="41"/>
                    </a:cubicBezTo>
                    <a:cubicBezTo>
                      <a:pt x="351" y="26"/>
                      <a:pt x="351" y="26"/>
                      <a:pt x="351" y="26"/>
                    </a:cubicBezTo>
                    <a:cubicBezTo>
                      <a:pt x="342" y="24"/>
                      <a:pt x="342" y="24"/>
                      <a:pt x="342" y="24"/>
                    </a:cubicBezTo>
                    <a:cubicBezTo>
                      <a:pt x="346" y="12"/>
                      <a:pt x="346" y="12"/>
                      <a:pt x="346" y="12"/>
                    </a:cubicBezTo>
                    <a:cubicBezTo>
                      <a:pt x="325" y="17"/>
                      <a:pt x="325" y="17"/>
                      <a:pt x="325" y="17"/>
                    </a:cubicBezTo>
                    <a:cubicBezTo>
                      <a:pt x="325" y="17"/>
                      <a:pt x="304" y="0"/>
                      <a:pt x="297" y="0"/>
                    </a:cubicBezTo>
                    <a:cubicBezTo>
                      <a:pt x="290" y="0"/>
                      <a:pt x="294" y="16"/>
                      <a:pt x="294" y="16"/>
                    </a:cubicBezTo>
                    <a:cubicBezTo>
                      <a:pt x="280" y="22"/>
                      <a:pt x="280" y="22"/>
                      <a:pt x="280" y="22"/>
                    </a:cubicBezTo>
                    <a:cubicBezTo>
                      <a:pt x="280" y="22"/>
                      <a:pt x="268" y="19"/>
                      <a:pt x="262" y="19"/>
                    </a:cubicBezTo>
                    <a:cubicBezTo>
                      <a:pt x="256" y="19"/>
                      <a:pt x="249" y="29"/>
                      <a:pt x="249" y="29"/>
                    </a:cubicBezTo>
                    <a:cubicBezTo>
                      <a:pt x="249" y="29"/>
                      <a:pt x="233" y="17"/>
                      <a:pt x="227" y="19"/>
                    </a:cubicBezTo>
                    <a:cubicBezTo>
                      <a:pt x="221" y="21"/>
                      <a:pt x="226" y="41"/>
                      <a:pt x="226" y="41"/>
                    </a:cubicBezTo>
                    <a:cubicBezTo>
                      <a:pt x="226" y="41"/>
                      <a:pt x="208" y="16"/>
                      <a:pt x="201" y="16"/>
                    </a:cubicBezTo>
                    <a:cubicBezTo>
                      <a:pt x="194" y="16"/>
                      <a:pt x="198" y="23"/>
                      <a:pt x="198" y="23"/>
                    </a:cubicBezTo>
                    <a:cubicBezTo>
                      <a:pt x="198" y="23"/>
                      <a:pt x="183" y="23"/>
                      <a:pt x="182" y="26"/>
                    </a:cubicBezTo>
                    <a:cubicBezTo>
                      <a:pt x="181" y="29"/>
                      <a:pt x="181" y="38"/>
                      <a:pt x="181" y="38"/>
                    </a:cubicBezTo>
                    <a:cubicBezTo>
                      <a:pt x="171" y="39"/>
                      <a:pt x="171" y="39"/>
                      <a:pt x="171" y="39"/>
                    </a:cubicBezTo>
                    <a:cubicBezTo>
                      <a:pt x="171" y="39"/>
                      <a:pt x="155" y="18"/>
                      <a:pt x="150" y="22"/>
                    </a:cubicBezTo>
                    <a:cubicBezTo>
                      <a:pt x="145" y="26"/>
                      <a:pt x="150" y="49"/>
                      <a:pt x="145" y="50"/>
                    </a:cubicBezTo>
                    <a:cubicBezTo>
                      <a:pt x="140" y="51"/>
                      <a:pt x="133" y="42"/>
                      <a:pt x="129" y="42"/>
                    </a:cubicBezTo>
                    <a:cubicBezTo>
                      <a:pt x="125" y="42"/>
                      <a:pt x="112" y="63"/>
                      <a:pt x="112" y="63"/>
                    </a:cubicBezTo>
                    <a:cubicBezTo>
                      <a:pt x="110" y="56"/>
                      <a:pt x="110" y="56"/>
                      <a:pt x="110" y="56"/>
                    </a:cubicBezTo>
                    <a:cubicBezTo>
                      <a:pt x="102" y="40"/>
                      <a:pt x="102" y="40"/>
                      <a:pt x="102" y="40"/>
                    </a:cubicBezTo>
                    <a:cubicBezTo>
                      <a:pt x="102" y="40"/>
                      <a:pt x="118" y="35"/>
                      <a:pt x="112" y="26"/>
                    </a:cubicBezTo>
                    <a:cubicBezTo>
                      <a:pt x="106" y="17"/>
                      <a:pt x="73" y="3"/>
                      <a:pt x="68" y="7"/>
                    </a:cubicBezTo>
                    <a:cubicBezTo>
                      <a:pt x="63" y="11"/>
                      <a:pt x="69" y="26"/>
                      <a:pt x="69" y="26"/>
                    </a:cubicBezTo>
                    <a:cubicBezTo>
                      <a:pt x="69" y="26"/>
                      <a:pt x="49" y="19"/>
                      <a:pt x="43" y="19"/>
                    </a:cubicBezTo>
                    <a:cubicBezTo>
                      <a:pt x="37" y="19"/>
                      <a:pt x="25" y="31"/>
                      <a:pt x="25" y="31"/>
                    </a:cubicBezTo>
                    <a:cubicBezTo>
                      <a:pt x="35" y="37"/>
                      <a:pt x="35" y="37"/>
                      <a:pt x="35" y="37"/>
                    </a:cubicBezTo>
                    <a:cubicBezTo>
                      <a:pt x="35" y="37"/>
                      <a:pt x="23" y="35"/>
                      <a:pt x="17" y="41"/>
                    </a:cubicBezTo>
                    <a:cubicBezTo>
                      <a:pt x="11" y="47"/>
                      <a:pt x="4" y="47"/>
                      <a:pt x="4" y="47"/>
                    </a:cubicBezTo>
                    <a:cubicBezTo>
                      <a:pt x="4" y="47"/>
                      <a:pt x="12" y="54"/>
                      <a:pt x="20" y="54"/>
                    </a:cubicBezTo>
                    <a:cubicBezTo>
                      <a:pt x="28" y="54"/>
                      <a:pt x="55" y="43"/>
                      <a:pt x="55" y="43"/>
                    </a:cubicBezTo>
                    <a:cubicBezTo>
                      <a:pt x="90" y="49"/>
                      <a:pt x="90" y="49"/>
                      <a:pt x="90" y="49"/>
                    </a:cubicBezTo>
                    <a:cubicBezTo>
                      <a:pt x="64" y="61"/>
                      <a:pt x="64" y="61"/>
                      <a:pt x="64" y="61"/>
                    </a:cubicBezTo>
                    <a:cubicBezTo>
                      <a:pt x="64" y="61"/>
                      <a:pt x="84" y="64"/>
                      <a:pt x="84" y="68"/>
                    </a:cubicBezTo>
                    <a:cubicBezTo>
                      <a:pt x="84" y="72"/>
                      <a:pt x="39" y="72"/>
                      <a:pt x="35" y="73"/>
                    </a:cubicBezTo>
                    <a:cubicBezTo>
                      <a:pt x="31" y="74"/>
                      <a:pt x="0" y="72"/>
                      <a:pt x="6" y="79"/>
                    </a:cubicBezTo>
                    <a:cubicBezTo>
                      <a:pt x="12" y="86"/>
                      <a:pt x="25" y="81"/>
                      <a:pt x="38" y="82"/>
                    </a:cubicBezTo>
                    <a:cubicBezTo>
                      <a:pt x="51" y="83"/>
                      <a:pt x="65" y="95"/>
                      <a:pt x="65" y="95"/>
                    </a:cubicBezTo>
                    <a:cubicBezTo>
                      <a:pt x="88" y="91"/>
                      <a:pt x="88" y="91"/>
                      <a:pt x="88" y="91"/>
                    </a:cubicBezTo>
                    <a:cubicBezTo>
                      <a:pt x="75" y="101"/>
                      <a:pt x="75" y="101"/>
                      <a:pt x="75" y="101"/>
                    </a:cubicBezTo>
                    <a:cubicBezTo>
                      <a:pt x="85" y="105"/>
                      <a:pt x="85" y="105"/>
                      <a:pt x="85" y="105"/>
                    </a:cubicBezTo>
                    <a:cubicBezTo>
                      <a:pt x="85" y="105"/>
                      <a:pt x="82" y="114"/>
                      <a:pt x="75" y="118"/>
                    </a:cubicBezTo>
                    <a:cubicBezTo>
                      <a:pt x="68" y="122"/>
                      <a:pt x="35" y="116"/>
                      <a:pt x="41" y="125"/>
                    </a:cubicBezTo>
                    <a:cubicBezTo>
                      <a:pt x="47" y="134"/>
                      <a:pt x="75" y="130"/>
                      <a:pt x="82" y="130"/>
                    </a:cubicBezTo>
                    <a:cubicBezTo>
                      <a:pt x="89" y="130"/>
                      <a:pt x="98" y="123"/>
                      <a:pt x="98" y="123"/>
                    </a:cubicBezTo>
                    <a:cubicBezTo>
                      <a:pt x="116" y="134"/>
                      <a:pt x="116" y="134"/>
                      <a:pt x="116" y="134"/>
                    </a:cubicBezTo>
                    <a:cubicBezTo>
                      <a:pt x="124" y="127"/>
                      <a:pt x="124" y="127"/>
                      <a:pt x="124" y="127"/>
                    </a:cubicBezTo>
                    <a:cubicBezTo>
                      <a:pt x="124" y="127"/>
                      <a:pt x="121" y="133"/>
                      <a:pt x="131" y="138"/>
                    </a:cubicBezTo>
                    <a:cubicBezTo>
                      <a:pt x="141" y="143"/>
                      <a:pt x="164" y="152"/>
                      <a:pt x="172" y="150"/>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40" name="Greece"/>
              <p:cNvSpPr>
                <a:spLocks noEditPoints="1"/>
              </p:cNvSpPr>
              <p:nvPr/>
            </p:nvSpPr>
            <p:spPr bwMode="gray">
              <a:xfrm>
                <a:off x="6130637" y="2828424"/>
                <a:ext cx="203235" cy="204694"/>
              </a:xfrm>
              <a:custGeom>
                <a:avLst/>
                <a:gdLst>
                  <a:gd name="T0" fmla="*/ 190 w 365"/>
                  <a:gd name="T1" fmla="*/ 78 h 367"/>
                  <a:gd name="T2" fmla="*/ 5 w 365"/>
                  <a:gd name="T3" fmla="*/ 188 h 367"/>
                  <a:gd name="T4" fmla="*/ 212 w 365"/>
                  <a:gd name="T5" fmla="*/ 277 h 367"/>
                  <a:gd name="T6" fmla="*/ 210 w 365"/>
                  <a:gd name="T7" fmla="*/ 258 h 367"/>
                  <a:gd name="T8" fmla="*/ 210 w 365"/>
                  <a:gd name="T9" fmla="*/ 258 h 367"/>
                  <a:gd name="T10" fmla="*/ 223 w 365"/>
                  <a:gd name="T11" fmla="*/ 213 h 367"/>
                  <a:gd name="T12" fmla="*/ 97 w 365"/>
                  <a:gd name="T13" fmla="*/ 176 h 367"/>
                  <a:gd name="T14" fmla="*/ 166 w 365"/>
                  <a:gd name="T15" fmla="*/ 188 h 367"/>
                  <a:gd name="T16" fmla="*/ 128 w 365"/>
                  <a:gd name="T17" fmla="*/ 152 h 367"/>
                  <a:gd name="T18" fmla="*/ 153 w 365"/>
                  <a:gd name="T19" fmla="*/ 156 h 367"/>
                  <a:gd name="T20" fmla="*/ 107 w 365"/>
                  <a:gd name="T21" fmla="*/ 94 h 367"/>
                  <a:gd name="T22" fmla="*/ 129 w 365"/>
                  <a:gd name="T23" fmla="*/ 78 h 367"/>
                  <a:gd name="T24" fmla="*/ 140 w 365"/>
                  <a:gd name="T25" fmla="*/ 79 h 367"/>
                  <a:gd name="T26" fmla="*/ 152 w 365"/>
                  <a:gd name="T27" fmla="*/ 77 h 367"/>
                  <a:gd name="T28" fmla="*/ 182 w 365"/>
                  <a:gd name="T29" fmla="*/ 49 h 367"/>
                  <a:gd name="T30" fmla="*/ 258 w 365"/>
                  <a:gd name="T31" fmla="*/ 52 h 367"/>
                  <a:gd name="T32" fmla="*/ 275 w 365"/>
                  <a:gd name="T33" fmla="*/ 22 h 367"/>
                  <a:gd name="T34" fmla="*/ 261 w 365"/>
                  <a:gd name="T35" fmla="*/ 0 h 367"/>
                  <a:gd name="T36" fmla="*/ 237 w 365"/>
                  <a:gd name="T37" fmla="*/ 25 h 367"/>
                  <a:gd name="T38" fmla="*/ 205 w 365"/>
                  <a:gd name="T39" fmla="*/ 17 h 367"/>
                  <a:gd name="T40" fmla="*/ 161 w 365"/>
                  <a:gd name="T41" fmla="*/ 9 h 367"/>
                  <a:gd name="T42" fmla="*/ 123 w 365"/>
                  <a:gd name="T43" fmla="*/ 25 h 367"/>
                  <a:gd name="T44" fmla="*/ 70 w 365"/>
                  <a:gd name="T45" fmla="*/ 36 h 367"/>
                  <a:gd name="T46" fmla="*/ 38 w 365"/>
                  <a:gd name="T47" fmla="*/ 50 h 367"/>
                  <a:gd name="T48" fmla="*/ 21 w 365"/>
                  <a:gd name="T49" fmla="*/ 84 h 367"/>
                  <a:gd name="T50" fmla="*/ 3 w 365"/>
                  <a:gd name="T51" fmla="*/ 109 h 367"/>
                  <a:gd name="T52" fmla="*/ 29 w 365"/>
                  <a:gd name="T53" fmla="*/ 156 h 367"/>
                  <a:gd name="T54" fmla="*/ 266 w 365"/>
                  <a:gd name="T55" fmla="*/ 168 h 367"/>
                  <a:gd name="T56" fmla="*/ 261 w 365"/>
                  <a:gd name="T57" fmla="*/ 196 h 367"/>
                  <a:gd name="T58" fmla="*/ 30 w 365"/>
                  <a:gd name="T59" fmla="*/ 220 h 367"/>
                  <a:gd name="T60" fmla="*/ 255 w 365"/>
                  <a:gd name="T61" fmla="*/ 270 h 367"/>
                  <a:gd name="T62" fmla="*/ 275 w 365"/>
                  <a:gd name="T63" fmla="*/ 220 h 367"/>
                  <a:gd name="T64" fmla="*/ 269 w 365"/>
                  <a:gd name="T65" fmla="*/ 127 h 367"/>
                  <a:gd name="T66" fmla="*/ 278 w 365"/>
                  <a:gd name="T67" fmla="*/ 148 h 367"/>
                  <a:gd name="T68" fmla="*/ 247 w 365"/>
                  <a:gd name="T69" fmla="*/ 254 h 367"/>
                  <a:gd name="T70" fmla="*/ 291 w 365"/>
                  <a:gd name="T71" fmla="*/ 220 h 367"/>
                  <a:gd name="T72" fmla="*/ 307 w 365"/>
                  <a:gd name="T73" fmla="*/ 236 h 367"/>
                  <a:gd name="T74" fmla="*/ 186 w 365"/>
                  <a:gd name="T75" fmla="*/ 146 h 367"/>
                  <a:gd name="T76" fmla="*/ 361 w 365"/>
                  <a:gd name="T77" fmla="*/ 281 h 367"/>
                  <a:gd name="T78" fmla="*/ 310 w 365"/>
                  <a:gd name="T79" fmla="*/ 258 h 367"/>
                  <a:gd name="T80" fmla="*/ 326 w 365"/>
                  <a:gd name="T81" fmla="*/ 249 h 367"/>
                  <a:gd name="T82" fmla="*/ 324 w 365"/>
                  <a:gd name="T83" fmla="*/ 339 h 367"/>
                  <a:gd name="T84" fmla="*/ 186 w 365"/>
                  <a:gd name="T85" fmla="*/ 221 h 367"/>
                  <a:gd name="T86" fmla="*/ 127 w 365"/>
                  <a:gd name="T87" fmla="*/ 288 h 367"/>
                  <a:gd name="T88" fmla="*/ 259 w 365"/>
                  <a:gd name="T89" fmla="*/ 352 h 367"/>
                  <a:gd name="T90" fmla="*/ 209 w 365"/>
                  <a:gd name="T91" fmla="*/ 336 h 367"/>
                  <a:gd name="T92" fmla="*/ 161 w 365"/>
                  <a:gd name="T93" fmla="*/ 342 h 367"/>
                  <a:gd name="T94" fmla="*/ 205 w 365"/>
                  <a:gd name="T95" fmla="*/ 352 h 367"/>
                  <a:gd name="T96" fmla="*/ 241 w 365"/>
                  <a:gd name="T97" fmla="*/ 362 h 367"/>
                  <a:gd name="T98" fmla="*/ 285 w 365"/>
                  <a:gd name="T99" fmla="*/ 272 h 367"/>
                  <a:gd name="T100" fmla="*/ 79 w 365"/>
                  <a:gd name="T101" fmla="*/ 186 h 367"/>
                  <a:gd name="T102" fmla="*/ 47 w 365"/>
                  <a:gd name="T103" fmla="*/ 207 h 367"/>
                  <a:gd name="T104" fmla="*/ 81 w 365"/>
                  <a:gd name="T105" fmla="*/ 260 h 367"/>
                  <a:gd name="T106" fmla="*/ 113 w 365"/>
                  <a:gd name="T107" fmla="*/ 262 h 367"/>
                  <a:gd name="T108" fmla="*/ 129 w 365"/>
                  <a:gd name="T109" fmla="*/ 270 h 367"/>
                  <a:gd name="T110" fmla="*/ 117 w 365"/>
                  <a:gd name="T111" fmla="*/ 221 h 367"/>
                  <a:gd name="T112" fmla="*/ 132 w 365"/>
                  <a:gd name="T113" fmla="*/ 212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5" h="367">
                    <a:moveTo>
                      <a:pt x="165" y="73"/>
                    </a:moveTo>
                    <a:cubicBezTo>
                      <a:pt x="183" y="85"/>
                      <a:pt x="183" y="85"/>
                      <a:pt x="183" y="85"/>
                    </a:cubicBezTo>
                    <a:cubicBezTo>
                      <a:pt x="190" y="78"/>
                      <a:pt x="190" y="78"/>
                      <a:pt x="190" y="78"/>
                    </a:cubicBezTo>
                    <a:lnTo>
                      <a:pt x="165" y="73"/>
                    </a:lnTo>
                    <a:close/>
                    <a:moveTo>
                      <a:pt x="19" y="173"/>
                    </a:moveTo>
                    <a:cubicBezTo>
                      <a:pt x="5" y="188"/>
                      <a:pt x="5" y="188"/>
                      <a:pt x="5" y="188"/>
                    </a:cubicBezTo>
                    <a:cubicBezTo>
                      <a:pt x="30" y="195"/>
                      <a:pt x="30" y="195"/>
                      <a:pt x="30" y="195"/>
                    </a:cubicBezTo>
                    <a:lnTo>
                      <a:pt x="19" y="173"/>
                    </a:lnTo>
                    <a:close/>
                    <a:moveTo>
                      <a:pt x="212" y="277"/>
                    </a:moveTo>
                    <a:cubicBezTo>
                      <a:pt x="211" y="280"/>
                      <a:pt x="220" y="282"/>
                      <a:pt x="219" y="275"/>
                    </a:cubicBezTo>
                    <a:cubicBezTo>
                      <a:pt x="218" y="268"/>
                      <a:pt x="213" y="271"/>
                      <a:pt x="212" y="277"/>
                    </a:cubicBezTo>
                    <a:close/>
                    <a:moveTo>
                      <a:pt x="210" y="258"/>
                    </a:moveTo>
                    <a:cubicBezTo>
                      <a:pt x="204" y="253"/>
                      <a:pt x="204" y="253"/>
                      <a:pt x="204" y="253"/>
                    </a:cubicBezTo>
                    <a:cubicBezTo>
                      <a:pt x="198" y="259"/>
                      <a:pt x="198" y="259"/>
                      <a:pt x="198" y="259"/>
                    </a:cubicBezTo>
                    <a:lnTo>
                      <a:pt x="210" y="258"/>
                    </a:lnTo>
                    <a:close/>
                    <a:moveTo>
                      <a:pt x="201" y="196"/>
                    </a:moveTo>
                    <a:cubicBezTo>
                      <a:pt x="217" y="224"/>
                      <a:pt x="217" y="224"/>
                      <a:pt x="217" y="224"/>
                    </a:cubicBezTo>
                    <a:cubicBezTo>
                      <a:pt x="223" y="213"/>
                      <a:pt x="223" y="213"/>
                      <a:pt x="223" y="213"/>
                    </a:cubicBezTo>
                    <a:lnTo>
                      <a:pt x="201" y="196"/>
                    </a:lnTo>
                    <a:close/>
                    <a:moveTo>
                      <a:pt x="76" y="178"/>
                    </a:moveTo>
                    <a:cubicBezTo>
                      <a:pt x="76" y="178"/>
                      <a:pt x="90" y="173"/>
                      <a:pt x="97" y="176"/>
                    </a:cubicBezTo>
                    <a:cubicBezTo>
                      <a:pt x="104" y="179"/>
                      <a:pt x="141" y="193"/>
                      <a:pt x="141" y="193"/>
                    </a:cubicBezTo>
                    <a:cubicBezTo>
                      <a:pt x="141" y="193"/>
                      <a:pt x="163" y="216"/>
                      <a:pt x="168" y="210"/>
                    </a:cubicBezTo>
                    <a:cubicBezTo>
                      <a:pt x="173" y="204"/>
                      <a:pt x="174" y="195"/>
                      <a:pt x="166" y="188"/>
                    </a:cubicBezTo>
                    <a:cubicBezTo>
                      <a:pt x="158" y="181"/>
                      <a:pt x="142" y="168"/>
                      <a:pt x="139" y="167"/>
                    </a:cubicBezTo>
                    <a:cubicBezTo>
                      <a:pt x="136" y="166"/>
                      <a:pt x="117" y="157"/>
                      <a:pt x="117" y="157"/>
                    </a:cubicBezTo>
                    <a:cubicBezTo>
                      <a:pt x="117" y="157"/>
                      <a:pt x="124" y="151"/>
                      <a:pt x="128" y="152"/>
                    </a:cubicBezTo>
                    <a:cubicBezTo>
                      <a:pt x="132" y="153"/>
                      <a:pt x="155" y="176"/>
                      <a:pt x="169" y="178"/>
                    </a:cubicBezTo>
                    <a:cubicBezTo>
                      <a:pt x="183" y="180"/>
                      <a:pt x="189" y="164"/>
                      <a:pt x="176" y="162"/>
                    </a:cubicBezTo>
                    <a:cubicBezTo>
                      <a:pt x="163" y="160"/>
                      <a:pt x="153" y="156"/>
                      <a:pt x="153" y="156"/>
                    </a:cubicBezTo>
                    <a:cubicBezTo>
                      <a:pt x="153" y="156"/>
                      <a:pt x="139" y="148"/>
                      <a:pt x="137" y="141"/>
                    </a:cubicBezTo>
                    <a:cubicBezTo>
                      <a:pt x="135" y="134"/>
                      <a:pt x="123" y="117"/>
                      <a:pt x="123" y="117"/>
                    </a:cubicBezTo>
                    <a:cubicBezTo>
                      <a:pt x="123" y="117"/>
                      <a:pt x="112" y="100"/>
                      <a:pt x="107" y="94"/>
                    </a:cubicBezTo>
                    <a:cubicBezTo>
                      <a:pt x="102" y="88"/>
                      <a:pt x="97" y="67"/>
                      <a:pt x="104" y="64"/>
                    </a:cubicBezTo>
                    <a:cubicBezTo>
                      <a:pt x="111" y="61"/>
                      <a:pt x="113" y="78"/>
                      <a:pt x="121" y="78"/>
                    </a:cubicBezTo>
                    <a:cubicBezTo>
                      <a:pt x="123" y="78"/>
                      <a:pt x="126" y="78"/>
                      <a:pt x="129" y="78"/>
                    </a:cubicBezTo>
                    <a:cubicBezTo>
                      <a:pt x="133" y="86"/>
                      <a:pt x="137" y="95"/>
                      <a:pt x="139" y="96"/>
                    </a:cubicBezTo>
                    <a:cubicBezTo>
                      <a:pt x="142" y="98"/>
                      <a:pt x="148" y="94"/>
                      <a:pt x="148" y="94"/>
                    </a:cubicBezTo>
                    <a:cubicBezTo>
                      <a:pt x="140" y="79"/>
                      <a:pt x="140" y="79"/>
                      <a:pt x="140" y="79"/>
                    </a:cubicBezTo>
                    <a:cubicBezTo>
                      <a:pt x="141" y="79"/>
                      <a:pt x="142" y="79"/>
                      <a:pt x="143" y="79"/>
                    </a:cubicBezTo>
                    <a:cubicBezTo>
                      <a:pt x="161" y="90"/>
                      <a:pt x="161" y="90"/>
                      <a:pt x="161" y="90"/>
                    </a:cubicBezTo>
                    <a:cubicBezTo>
                      <a:pt x="152" y="77"/>
                      <a:pt x="152" y="77"/>
                      <a:pt x="152" y="77"/>
                    </a:cubicBezTo>
                    <a:cubicBezTo>
                      <a:pt x="152" y="77"/>
                      <a:pt x="153" y="77"/>
                      <a:pt x="153" y="77"/>
                    </a:cubicBezTo>
                    <a:cubicBezTo>
                      <a:pt x="156" y="74"/>
                      <a:pt x="157" y="66"/>
                      <a:pt x="156" y="58"/>
                    </a:cubicBezTo>
                    <a:cubicBezTo>
                      <a:pt x="155" y="50"/>
                      <a:pt x="173" y="46"/>
                      <a:pt x="182" y="49"/>
                    </a:cubicBezTo>
                    <a:cubicBezTo>
                      <a:pt x="191" y="52"/>
                      <a:pt x="184" y="65"/>
                      <a:pt x="193" y="62"/>
                    </a:cubicBezTo>
                    <a:cubicBezTo>
                      <a:pt x="202" y="59"/>
                      <a:pt x="205" y="44"/>
                      <a:pt x="210" y="43"/>
                    </a:cubicBezTo>
                    <a:cubicBezTo>
                      <a:pt x="215" y="42"/>
                      <a:pt x="258" y="52"/>
                      <a:pt x="258" y="52"/>
                    </a:cubicBezTo>
                    <a:cubicBezTo>
                      <a:pt x="258" y="52"/>
                      <a:pt x="261" y="47"/>
                      <a:pt x="263" y="40"/>
                    </a:cubicBezTo>
                    <a:cubicBezTo>
                      <a:pt x="265" y="33"/>
                      <a:pt x="260" y="30"/>
                      <a:pt x="261" y="24"/>
                    </a:cubicBezTo>
                    <a:cubicBezTo>
                      <a:pt x="262" y="18"/>
                      <a:pt x="275" y="22"/>
                      <a:pt x="275" y="22"/>
                    </a:cubicBezTo>
                    <a:cubicBezTo>
                      <a:pt x="275" y="22"/>
                      <a:pt x="276" y="14"/>
                      <a:pt x="273" y="9"/>
                    </a:cubicBezTo>
                    <a:cubicBezTo>
                      <a:pt x="270" y="4"/>
                      <a:pt x="263" y="5"/>
                      <a:pt x="263" y="5"/>
                    </a:cubicBezTo>
                    <a:cubicBezTo>
                      <a:pt x="261" y="0"/>
                      <a:pt x="261" y="0"/>
                      <a:pt x="261" y="0"/>
                    </a:cubicBezTo>
                    <a:cubicBezTo>
                      <a:pt x="249" y="6"/>
                      <a:pt x="249" y="6"/>
                      <a:pt x="249" y="6"/>
                    </a:cubicBezTo>
                    <a:cubicBezTo>
                      <a:pt x="249" y="6"/>
                      <a:pt x="255" y="14"/>
                      <a:pt x="253" y="19"/>
                    </a:cubicBezTo>
                    <a:cubicBezTo>
                      <a:pt x="251" y="24"/>
                      <a:pt x="237" y="25"/>
                      <a:pt x="237" y="25"/>
                    </a:cubicBezTo>
                    <a:cubicBezTo>
                      <a:pt x="227" y="17"/>
                      <a:pt x="227" y="17"/>
                      <a:pt x="227" y="17"/>
                    </a:cubicBezTo>
                    <a:cubicBezTo>
                      <a:pt x="227" y="17"/>
                      <a:pt x="222" y="24"/>
                      <a:pt x="214" y="25"/>
                    </a:cubicBezTo>
                    <a:cubicBezTo>
                      <a:pt x="206" y="26"/>
                      <a:pt x="205" y="17"/>
                      <a:pt x="205" y="17"/>
                    </a:cubicBezTo>
                    <a:cubicBezTo>
                      <a:pt x="205" y="17"/>
                      <a:pt x="199" y="20"/>
                      <a:pt x="191" y="20"/>
                    </a:cubicBezTo>
                    <a:cubicBezTo>
                      <a:pt x="183" y="20"/>
                      <a:pt x="179" y="6"/>
                      <a:pt x="179" y="6"/>
                    </a:cubicBezTo>
                    <a:cubicBezTo>
                      <a:pt x="161" y="9"/>
                      <a:pt x="161" y="9"/>
                      <a:pt x="161" y="9"/>
                    </a:cubicBezTo>
                    <a:cubicBezTo>
                      <a:pt x="155" y="21"/>
                      <a:pt x="155" y="21"/>
                      <a:pt x="155" y="21"/>
                    </a:cubicBezTo>
                    <a:cubicBezTo>
                      <a:pt x="141" y="15"/>
                      <a:pt x="141" y="15"/>
                      <a:pt x="141" y="15"/>
                    </a:cubicBezTo>
                    <a:cubicBezTo>
                      <a:pt x="141" y="15"/>
                      <a:pt x="131" y="25"/>
                      <a:pt x="123" y="25"/>
                    </a:cubicBezTo>
                    <a:cubicBezTo>
                      <a:pt x="118" y="25"/>
                      <a:pt x="114" y="21"/>
                      <a:pt x="111" y="18"/>
                    </a:cubicBezTo>
                    <a:cubicBezTo>
                      <a:pt x="107" y="23"/>
                      <a:pt x="102" y="26"/>
                      <a:pt x="97" y="32"/>
                    </a:cubicBezTo>
                    <a:cubicBezTo>
                      <a:pt x="89" y="40"/>
                      <a:pt x="70" y="36"/>
                      <a:pt x="70" y="36"/>
                    </a:cubicBezTo>
                    <a:cubicBezTo>
                      <a:pt x="70" y="36"/>
                      <a:pt x="71" y="41"/>
                      <a:pt x="67" y="47"/>
                    </a:cubicBezTo>
                    <a:cubicBezTo>
                      <a:pt x="63" y="53"/>
                      <a:pt x="43" y="45"/>
                      <a:pt x="43" y="45"/>
                    </a:cubicBezTo>
                    <a:cubicBezTo>
                      <a:pt x="38" y="50"/>
                      <a:pt x="38" y="50"/>
                      <a:pt x="38" y="50"/>
                    </a:cubicBezTo>
                    <a:cubicBezTo>
                      <a:pt x="38" y="55"/>
                      <a:pt x="39" y="62"/>
                      <a:pt x="36" y="64"/>
                    </a:cubicBezTo>
                    <a:cubicBezTo>
                      <a:pt x="31" y="68"/>
                      <a:pt x="21" y="70"/>
                      <a:pt x="21" y="70"/>
                    </a:cubicBezTo>
                    <a:cubicBezTo>
                      <a:pt x="21" y="84"/>
                      <a:pt x="21" y="84"/>
                      <a:pt x="21" y="84"/>
                    </a:cubicBezTo>
                    <a:cubicBezTo>
                      <a:pt x="13" y="89"/>
                      <a:pt x="13" y="89"/>
                      <a:pt x="13" y="89"/>
                    </a:cubicBezTo>
                    <a:cubicBezTo>
                      <a:pt x="13" y="89"/>
                      <a:pt x="4" y="86"/>
                      <a:pt x="3" y="93"/>
                    </a:cubicBezTo>
                    <a:cubicBezTo>
                      <a:pt x="2" y="100"/>
                      <a:pt x="3" y="109"/>
                      <a:pt x="3" y="109"/>
                    </a:cubicBezTo>
                    <a:cubicBezTo>
                      <a:pt x="5" y="116"/>
                      <a:pt x="5" y="116"/>
                      <a:pt x="5" y="116"/>
                    </a:cubicBezTo>
                    <a:cubicBezTo>
                      <a:pt x="5" y="116"/>
                      <a:pt x="0" y="133"/>
                      <a:pt x="9" y="136"/>
                    </a:cubicBezTo>
                    <a:cubicBezTo>
                      <a:pt x="18" y="139"/>
                      <a:pt x="29" y="156"/>
                      <a:pt x="29" y="156"/>
                    </a:cubicBezTo>
                    <a:cubicBezTo>
                      <a:pt x="29" y="156"/>
                      <a:pt x="39" y="179"/>
                      <a:pt x="47" y="179"/>
                    </a:cubicBezTo>
                    <a:cubicBezTo>
                      <a:pt x="55" y="179"/>
                      <a:pt x="76" y="178"/>
                      <a:pt x="76" y="178"/>
                    </a:cubicBezTo>
                    <a:close/>
                    <a:moveTo>
                      <a:pt x="266" y="168"/>
                    </a:moveTo>
                    <a:cubicBezTo>
                      <a:pt x="253" y="168"/>
                      <a:pt x="253" y="168"/>
                      <a:pt x="253" y="168"/>
                    </a:cubicBezTo>
                    <a:cubicBezTo>
                      <a:pt x="252" y="180"/>
                      <a:pt x="252" y="180"/>
                      <a:pt x="252" y="180"/>
                    </a:cubicBezTo>
                    <a:cubicBezTo>
                      <a:pt x="261" y="196"/>
                      <a:pt x="261" y="196"/>
                      <a:pt x="261" y="196"/>
                    </a:cubicBezTo>
                    <a:lnTo>
                      <a:pt x="266" y="168"/>
                    </a:lnTo>
                    <a:close/>
                    <a:moveTo>
                      <a:pt x="19" y="207"/>
                    </a:moveTo>
                    <a:cubicBezTo>
                      <a:pt x="10" y="214"/>
                      <a:pt x="30" y="220"/>
                      <a:pt x="30" y="220"/>
                    </a:cubicBezTo>
                    <a:cubicBezTo>
                      <a:pt x="36" y="216"/>
                      <a:pt x="28" y="200"/>
                      <a:pt x="19" y="207"/>
                    </a:cubicBezTo>
                    <a:close/>
                    <a:moveTo>
                      <a:pt x="255" y="261"/>
                    </a:moveTo>
                    <a:cubicBezTo>
                      <a:pt x="255" y="270"/>
                      <a:pt x="255" y="270"/>
                      <a:pt x="255" y="270"/>
                    </a:cubicBezTo>
                    <a:cubicBezTo>
                      <a:pt x="264" y="260"/>
                      <a:pt x="264" y="260"/>
                      <a:pt x="264" y="260"/>
                    </a:cubicBezTo>
                    <a:lnTo>
                      <a:pt x="255" y="261"/>
                    </a:lnTo>
                    <a:close/>
                    <a:moveTo>
                      <a:pt x="275" y="220"/>
                    </a:moveTo>
                    <a:cubicBezTo>
                      <a:pt x="271" y="216"/>
                      <a:pt x="259" y="219"/>
                      <a:pt x="259" y="227"/>
                    </a:cubicBezTo>
                    <a:cubicBezTo>
                      <a:pt x="259" y="232"/>
                      <a:pt x="279" y="224"/>
                      <a:pt x="275" y="220"/>
                    </a:cubicBezTo>
                    <a:close/>
                    <a:moveTo>
                      <a:pt x="269" y="127"/>
                    </a:moveTo>
                    <a:cubicBezTo>
                      <a:pt x="250" y="132"/>
                      <a:pt x="250" y="132"/>
                      <a:pt x="250" y="132"/>
                    </a:cubicBezTo>
                    <a:cubicBezTo>
                      <a:pt x="251" y="148"/>
                      <a:pt x="264" y="141"/>
                      <a:pt x="264" y="141"/>
                    </a:cubicBezTo>
                    <a:cubicBezTo>
                      <a:pt x="264" y="141"/>
                      <a:pt x="269" y="152"/>
                      <a:pt x="278" y="148"/>
                    </a:cubicBezTo>
                    <a:cubicBezTo>
                      <a:pt x="287" y="144"/>
                      <a:pt x="269" y="127"/>
                      <a:pt x="269" y="127"/>
                    </a:cubicBezTo>
                    <a:close/>
                    <a:moveTo>
                      <a:pt x="230" y="247"/>
                    </a:moveTo>
                    <a:cubicBezTo>
                      <a:pt x="232" y="259"/>
                      <a:pt x="242" y="262"/>
                      <a:pt x="247" y="254"/>
                    </a:cubicBezTo>
                    <a:cubicBezTo>
                      <a:pt x="253" y="244"/>
                      <a:pt x="228" y="235"/>
                      <a:pt x="230" y="247"/>
                    </a:cubicBezTo>
                    <a:close/>
                    <a:moveTo>
                      <a:pt x="299" y="210"/>
                    </a:moveTo>
                    <a:cubicBezTo>
                      <a:pt x="289" y="202"/>
                      <a:pt x="291" y="220"/>
                      <a:pt x="291" y="220"/>
                    </a:cubicBezTo>
                    <a:cubicBezTo>
                      <a:pt x="305" y="227"/>
                      <a:pt x="309" y="218"/>
                      <a:pt x="299" y="210"/>
                    </a:cubicBezTo>
                    <a:close/>
                    <a:moveTo>
                      <a:pt x="298" y="249"/>
                    </a:moveTo>
                    <a:cubicBezTo>
                      <a:pt x="307" y="236"/>
                      <a:pt x="307" y="236"/>
                      <a:pt x="307" y="236"/>
                    </a:cubicBezTo>
                    <a:cubicBezTo>
                      <a:pt x="295" y="236"/>
                      <a:pt x="295" y="236"/>
                      <a:pt x="295" y="236"/>
                    </a:cubicBezTo>
                    <a:lnTo>
                      <a:pt x="298" y="249"/>
                    </a:lnTo>
                    <a:close/>
                    <a:moveTo>
                      <a:pt x="186" y="146"/>
                    </a:moveTo>
                    <a:cubicBezTo>
                      <a:pt x="186" y="146"/>
                      <a:pt x="180" y="158"/>
                      <a:pt x="196" y="158"/>
                    </a:cubicBezTo>
                    <a:lnTo>
                      <a:pt x="186" y="146"/>
                    </a:lnTo>
                    <a:close/>
                    <a:moveTo>
                      <a:pt x="361" y="281"/>
                    </a:moveTo>
                    <a:cubicBezTo>
                      <a:pt x="357" y="274"/>
                      <a:pt x="336" y="302"/>
                      <a:pt x="342" y="312"/>
                    </a:cubicBezTo>
                    <a:cubicBezTo>
                      <a:pt x="347" y="321"/>
                      <a:pt x="365" y="288"/>
                      <a:pt x="361" y="281"/>
                    </a:cubicBezTo>
                    <a:close/>
                    <a:moveTo>
                      <a:pt x="310" y="258"/>
                    </a:moveTo>
                    <a:cubicBezTo>
                      <a:pt x="309" y="273"/>
                      <a:pt x="309" y="273"/>
                      <a:pt x="309" y="273"/>
                    </a:cubicBezTo>
                    <a:cubicBezTo>
                      <a:pt x="334" y="254"/>
                      <a:pt x="334" y="254"/>
                      <a:pt x="334" y="254"/>
                    </a:cubicBezTo>
                    <a:cubicBezTo>
                      <a:pt x="326" y="249"/>
                      <a:pt x="326" y="249"/>
                      <a:pt x="326" y="249"/>
                    </a:cubicBezTo>
                    <a:lnTo>
                      <a:pt x="310" y="258"/>
                    </a:lnTo>
                    <a:close/>
                    <a:moveTo>
                      <a:pt x="311" y="342"/>
                    </a:moveTo>
                    <a:cubicBezTo>
                      <a:pt x="324" y="339"/>
                      <a:pt x="324" y="339"/>
                      <a:pt x="324" y="339"/>
                    </a:cubicBezTo>
                    <a:cubicBezTo>
                      <a:pt x="317" y="312"/>
                      <a:pt x="317" y="312"/>
                      <a:pt x="317" y="312"/>
                    </a:cubicBezTo>
                    <a:lnTo>
                      <a:pt x="311" y="342"/>
                    </a:lnTo>
                    <a:close/>
                    <a:moveTo>
                      <a:pt x="186" y="221"/>
                    </a:moveTo>
                    <a:cubicBezTo>
                      <a:pt x="181" y="226"/>
                      <a:pt x="184" y="232"/>
                      <a:pt x="189" y="231"/>
                    </a:cubicBezTo>
                    <a:cubicBezTo>
                      <a:pt x="198" y="229"/>
                      <a:pt x="191" y="216"/>
                      <a:pt x="186" y="221"/>
                    </a:cubicBezTo>
                    <a:close/>
                    <a:moveTo>
                      <a:pt x="127" y="288"/>
                    </a:moveTo>
                    <a:cubicBezTo>
                      <a:pt x="121" y="290"/>
                      <a:pt x="126" y="307"/>
                      <a:pt x="133" y="301"/>
                    </a:cubicBezTo>
                    <a:cubicBezTo>
                      <a:pt x="140" y="295"/>
                      <a:pt x="134" y="286"/>
                      <a:pt x="127" y="288"/>
                    </a:cubicBezTo>
                    <a:close/>
                    <a:moveTo>
                      <a:pt x="259" y="352"/>
                    </a:moveTo>
                    <a:cubicBezTo>
                      <a:pt x="255" y="354"/>
                      <a:pt x="252" y="342"/>
                      <a:pt x="252" y="342"/>
                    </a:cubicBezTo>
                    <a:cubicBezTo>
                      <a:pt x="230" y="341"/>
                      <a:pt x="230" y="341"/>
                      <a:pt x="230" y="341"/>
                    </a:cubicBezTo>
                    <a:cubicBezTo>
                      <a:pt x="209" y="336"/>
                      <a:pt x="209" y="336"/>
                      <a:pt x="209" y="336"/>
                    </a:cubicBezTo>
                    <a:cubicBezTo>
                      <a:pt x="188" y="336"/>
                      <a:pt x="188" y="336"/>
                      <a:pt x="188" y="336"/>
                    </a:cubicBezTo>
                    <a:cubicBezTo>
                      <a:pt x="168" y="325"/>
                      <a:pt x="168" y="325"/>
                      <a:pt x="168" y="325"/>
                    </a:cubicBezTo>
                    <a:cubicBezTo>
                      <a:pt x="168" y="325"/>
                      <a:pt x="152" y="332"/>
                      <a:pt x="161" y="342"/>
                    </a:cubicBezTo>
                    <a:cubicBezTo>
                      <a:pt x="170" y="352"/>
                      <a:pt x="175" y="345"/>
                      <a:pt x="175" y="345"/>
                    </a:cubicBezTo>
                    <a:cubicBezTo>
                      <a:pt x="181" y="351"/>
                      <a:pt x="181" y="351"/>
                      <a:pt x="181" y="351"/>
                    </a:cubicBezTo>
                    <a:cubicBezTo>
                      <a:pt x="205" y="352"/>
                      <a:pt x="205" y="352"/>
                      <a:pt x="205" y="352"/>
                    </a:cubicBezTo>
                    <a:cubicBezTo>
                      <a:pt x="213" y="367"/>
                      <a:pt x="213" y="367"/>
                      <a:pt x="213" y="367"/>
                    </a:cubicBezTo>
                    <a:cubicBezTo>
                      <a:pt x="238" y="366"/>
                      <a:pt x="238" y="366"/>
                      <a:pt x="238" y="366"/>
                    </a:cubicBezTo>
                    <a:cubicBezTo>
                      <a:pt x="241" y="362"/>
                      <a:pt x="241" y="362"/>
                      <a:pt x="241" y="362"/>
                    </a:cubicBezTo>
                    <a:cubicBezTo>
                      <a:pt x="241" y="362"/>
                      <a:pt x="279" y="367"/>
                      <a:pt x="281" y="353"/>
                    </a:cubicBezTo>
                    <a:cubicBezTo>
                      <a:pt x="283" y="339"/>
                      <a:pt x="263" y="350"/>
                      <a:pt x="259" y="352"/>
                    </a:cubicBezTo>
                    <a:close/>
                    <a:moveTo>
                      <a:pt x="285" y="272"/>
                    </a:moveTo>
                    <a:cubicBezTo>
                      <a:pt x="276" y="268"/>
                      <a:pt x="272" y="276"/>
                      <a:pt x="277" y="279"/>
                    </a:cubicBezTo>
                    <a:cubicBezTo>
                      <a:pt x="284" y="284"/>
                      <a:pt x="294" y="276"/>
                      <a:pt x="285" y="272"/>
                    </a:cubicBezTo>
                    <a:close/>
                    <a:moveTo>
                      <a:pt x="79" y="186"/>
                    </a:moveTo>
                    <a:cubicBezTo>
                      <a:pt x="65" y="192"/>
                      <a:pt x="65" y="192"/>
                      <a:pt x="65" y="192"/>
                    </a:cubicBezTo>
                    <a:cubicBezTo>
                      <a:pt x="58" y="192"/>
                      <a:pt x="58" y="192"/>
                      <a:pt x="58" y="192"/>
                    </a:cubicBezTo>
                    <a:cubicBezTo>
                      <a:pt x="47" y="207"/>
                      <a:pt x="47" y="207"/>
                      <a:pt x="47" y="207"/>
                    </a:cubicBezTo>
                    <a:cubicBezTo>
                      <a:pt x="66" y="224"/>
                      <a:pt x="66" y="224"/>
                      <a:pt x="66" y="224"/>
                    </a:cubicBezTo>
                    <a:cubicBezTo>
                      <a:pt x="66" y="224"/>
                      <a:pt x="63" y="241"/>
                      <a:pt x="63" y="251"/>
                    </a:cubicBezTo>
                    <a:cubicBezTo>
                      <a:pt x="63" y="261"/>
                      <a:pt x="78" y="267"/>
                      <a:pt x="81" y="260"/>
                    </a:cubicBezTo>
                    <a:cubicBezTo>
                      <a:pt x="84" y="253"/>
                      <a:pt x="93" y="254"/>
                      <a:pt x="93" y="254"/>
                    </a:cubicBezTo>
                    <a:cubicBezTo>
                      <a:pt x="107" y="280"/>
                      <a:pt x="107" y="280"/>
                      <a:pt x="107" y="280"/>
                    </a:cubicBezTo>
                    <a:cubicBezTo>
                      <a:pt x="113" y="262"/>
                      <a:pt x="113" y="262"/>
                      <a:pt x="113" y="262"/>
                    </a:cubicBezTo>
                    <a:cubicBezTo>
                      <a:pt x="122" y="275"/>
                      <a:pt x="122" y="275"/>
                      <a:pt x="122" y="275"/>
                    </a:cubicBezTo>
                    <a:cubicBezTo>
                      <a:pt x="138" y="281"/>
                      <a:pt x="138" y="281"/>
                      <a:pt x="138" y="281"/>
                    </a:cubicBezTo>
                    <a:cubicBezTo>
                      <a:pt x="129" y="270"/>
                      <a:pt x="129" y="270"/>
                      <a:pt x="129" y="270"/>
                    </a:cubicBezTo>
                    <a:cubicBezTo>
                      <a:pt x="133" y="265"/>
                      <a:pt x="133" y="265"/>
                      <a:pt x="133" y="265"/>
                    </a:cubicBezTo>
                    <a:cubicBezTo>
                      <a:pt x="131" y="250"/>
                      <a:pt x="131" y="250"/>
                      <a:pt x="131" y="250"/>
                    </a:cubicBezTo>
                    <a:cubicBezTo>
                      <a:pt x="131" y="250"/>
                      <a:pt x="114" y="229"/>
                      <a:pt x="117" y="221"/>
                    </a:cubicBezTo>
                    <a:cubicBezTo>
                      <a:pt x="120" y="213"/>
                      <a:pt x="143" y="232"/>
                      <a:pt x="143" y="232"/>
                    </a:cubicBezTo>
                    <a:cubicBezTo>
                      <a:pt x="152" y="228"/>
                      <a:pt x="152" y="228"/>
                      <a:pt x="152" y="228"/>
                    </a:cubicBezTo>
                    <a:cubicBezTo>
                      <a:pt x="152" y="228"/>
                      <a:pt x="141" y="221"/>
                      <a:pt x="132" y="212"/>
                    </a:cubicBezTo>
                    <a:cubicBezTo>
                      <a:pt x="123" y="203"/>
                      <a:pt x="79" y="186"/>
                      <a:pt x="79" y="186"/>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41" name="Albania"/>
              <p:cNvSpPr>
                <a:spLocks/>
              </p:cNvSpPr>
              <p:nvPr/>
            </p:nvSpPr>
            <p:spPr bwMode="gray">
              <a:xfrm>
                <a:off x="6097293" y="2801450"/>
                <a:ext cx="55572" cy="92032"/>
              </a:xfrm>
              <a:custGeom>
                <a:avLst/>
                <a:gdLst>
                  <a:gd name="T0" fmla="*/ 62 w 100"/>
                  <a:gd name="T1" fmla="*/ 142 h 165"/>
                  <a:gd name="T2" fmla="*/ 72 w 100"/>
                  <a:gd name="T3" fmla="*/ 138 h 165"/>
                  <a:gd name="T4" fmla="*/ 80 w 100"/>
                  <a:gd name="T5" fmla="*/ 133 h 165"/>
                  <a:gd name="T6" fmla="*/ 80 w 100"/>
                  <a:gd name="T7" fmla="*/ 119 h 165"/>
                  <a:gd name="T8" fmla="*/ 95 w 100"/>
                  <a:gd name="T9" fmla="*/ 113 h 165"/>
                  <a:gd name="T10" fmla="*/ 95 w 100"/>
                  <a:gd name="T11" fmla="*/ 92 h 165"/>
                  <a:gd name="T12" fmla="*/ 77 w 100"/>
                  <a:gd name="T13" fmla="*/ 99 h 165"/>
                  <a:gd name="T14" fmla="*/ 77 w 100"/>
                  <a:gd name="T15" fmla="*/ 85 h 165"/>
                  <a:gd name="T16" fmla="*/ 69 w 100"/>
                  <a:gd name="T17" fmla="*/ 79 h 165"/>
                  <a:gd name="T18" fmla="*/ 71 w 100"/>
                  <a:gd name="T19" fmla="*/ 67 h 165"/>
                  <a:gd name="T20" fmla="*/ 66 w 100"/>
                  <a:gd name="T21" fmla="*/ 56 h 165"/>
                  <a:gd name="T22" fmla="*/ 68 w 100"/>
                  <a:gd name="T23" fmla="*/ 41 h 165"/>
                  <a:gd name="T24" fmla="*/ 68 w 100"/>
                  <a:gd name="T25" fmla="*/ 29 h 165"/>
                  <a:gd name="T26" fmla="*/ 64 w 100"/>
                  <a:gd name="T27" fmla="*/ 19 h 165"/>
                  <a:gd name="T28" fmla="*/ 55 w 100"/>
                  <a:gd name="T29" fmla="*/ 19 h 165"/>
                  <a:gd name="T30" fmla="*/ 47 w 100"/>
                  <a:gd name="T31" fmla="*/ 4 h 165"/>
                  <a:gd name="T32" fmla="*/ 41 w 100"/>
                  <a:gd name="T33" fmla="*/ 10 h 165"/>
                  <a:gd name="T34" fmla="*/ 23 w 100"/>
                  <a:gd name="T35" fmla="*/ 0 h 165"/>
                  <a:gd name="T36" fmla="*/ 21 w 100"/>
                  <a:gd name="T37" fmla="*/ 14 h 165"/>
                  <a:gd name="T38" fmla="*/ 15 w 100"/>
                  <a:gd name="T39" fmla="*/ 19 h 165"/>
                  <a:gd name="T40" fmla="*/ 0 w 100"/>
                  <a:gd name="T41" fmla="*/ 19 h 165"/>
                  <a:gd name="T42" fmla="*/ 9 w 100"/>
                  <a:gd name="T43" fmla="*/ 25 h 165"/>
                  <a:gd name="T44" fmla="*/ 15 w 100"/>
                  <a:gd name="T45" fmla="*/ 22 h 165"/>
                  <a:gd name="T46" fmla="*/ 17 w 100"/>
                  <a:gd name="T47" fmla="*/ 32 h 165"/>
                  <a:gd name="T48" fmla="*/ 10 w 100"/>
                  <a:gd name="T49" fmla="*/ 41 h 165"/>
                  <a:gd name="T50" fmla="*/ 14 w 100"/>
                  <a:gd name="T51" fmla="*/ 45 h 165"/>
                  <a:gd name="T52" fmla="*/ 30 w 100"/>
                  <a:gd name="T53" fmla="*/ 45 h 165"/>
                  <a:gd name="T54" fmla="*/ 24 w 100"/>
                  <a:gd name="T55" fmla="*/ 96 h 165"/>
                  <a:gd name="T56" fmla="*/ 17 w 100"/>
                  <a:gd name="T57" fmla="*/ 129 h 165"/>
                  <a:gd name="T58" fmla="*/ 40 w 100"/>
                  <a:gd name="T59" fmla="*/ 144 h 165"/>
                  <a:gd name="T60" fmla="*/ 41 w 100"/>
                  <a:gd name="T61" fmla="*/ 163 h 165"/>
                  <a:gd name="T62" fmla="*/ 64 w 100"/>
                  <a:gd name="T63" fmla="*/ 165 h 165"/>
                  <a:gd name="T64" fmla="*/ 62 w 100"/>
                  <a:gd name="T65" fmla="*/ 158 h 165"/>
                  <a:gd name="T66" fmla="*/ 62 w 100"/>
                  <a:gd name="T67" fmla="*/ 14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65">
                    <a:moveTo>
                      <a:pt x="62" y="142"/>
                    </a:moveTo>
                    <a:cubicBezTo>
                      <a:pt x="63" y="135"/>
                      <a:pt x="72" y="138"/>
                      <a:pt x="72" y="138"/>
                    </a:cubicBezTo>
                    <a:cubicBezTo>
                      <a:pt x="80" y="133"/>
                      <a:pt x="80" y="133"/>
                      <a:pt x="80" y="133"/>
                    </a:cubicBezTo>
                    <a:cubicBezTo>
                      <a:pt x="80" y="119"/>
                      <a:pt x="80" y="119"/>
                      <a:pt x="80" y="119"/>
                    </a:cubicBezTo>
                    <a:cubicBezTo>
                      <a:pt x="80" y="119"/>
                      <a:pt x="90" y="117"/>
                      <a:pt x="95" y="113"/>
                    </a:cubicBezTo>
                    <a:cubicBezTo>
                      <a:pt x="100" y="109"/>
                      <a:pt x="95" y="92"/>
                      <a:pt x="95" y="92"/>
                    </a:cubicBezTo>
                    <a:cubicBezTo>
                      <a:pt x="77" y="99"/>
                      <a:pt x="77" y="99"/>
                      <a:pt x="77" y="99"/>
                    </a:cubicBezTo>
                    <a:cubicBezTo>
                      <a:pt x="77" y="85"/>
                      <a:pt x="77" y="85"/>
                      <a:pt x="77" y="85"/>
                    </a:cubicBezTo>
                    <a:cubicBezTo>
                      <a:pt x="77" y="85"/>
                      <a:pt x="69" y="84"/>
                      <a:pt x="69" y="79"/>
                    </a:cubicBezTo>
                    <a:cubicBezTo>
                      <a:pt x="69" y="74"/>
                      <a:pt x="71" y="67"/>
                      <a:pt x="71" y="67"/>
                    </a:cubicBezTo>
                    <a:cubicBezTo>
                      <a:pt x="66" y="56"/>
                      <a:pt x="66" y="56"/>
                      <a:pt x="66" y="56"/>
                    </a:cubicBezTo>
                    <a:cubicBezTo>
                      <a:pt x="68" y="41"/>
                      <a:pt x="68" y="41"/>
                      <a:pt x="68" y="41"/>
                    </a:cubicBezTo>
                    <a:cubicBezTo>
                      <a:pt x="68" y="29"/>
                      <a:pt x="68" y="29"/>
                      <a:pt x="68" y="29"/>
                    </a:cubicBezTo>
                    <a:cubicBezTo>
                      <a:pt x="64" y="19"/>
                      <a:pt x="64" y="19"/>
                      <a:pt x="64" y="19"/>
                    </a:cubicBezTo>
                    <a:cubicBezTo>
                      <a:pt x="55" y="19"/>
                      <a:pt x="55" y="19"/>
                      <a:pt x="55" y="19"/>
                    </a:cubicBezTo>
                    <a:cubicBezTo>
                      <a:pt x="47" y="4"/>
                      <a:pt x="47" y="4"/>
                      <a:pt x="47" y="4"/>
                    </a:cubicBezTo>
                    <a:cubicBezTo>
                      <a:pt x="41" y="10"/>
                      <a:pt x="41" y="10"/>
                      <a:pt x="41" y="10"/>
                    </a:cubicBezTo>
                    <a:cubicBezTo>
                      <a:pt x="23" y="0"/>
                      <a:pt x="23" y="0"/>
                      <a:pt x="23" y="0"/>
                    </a:cubicBezTo>
                    <a:cubicBezTo>
                      <a:pt x="21" y="14"/>
                      <a:pt x="21" y="14"/>
                      <a:pt x="21" y="14"/>
                    </a:cubicBezTo>
                    <a:cubicBezTo>
                      <a:pt x="15" y="19"/>
                      <a:pt x="15" y="19"/>
                      <a:pt x="15" y="19"/>
                    </a:cubicBezTo>
                    <a:cubicBezTo>
                      <a:pt x="0" y="19"/>
                      <a:pt x="0" y="19"/>
                      <a:pt x="0" y="19"/>
                    </a:cubicBezTo>
                    <a:cubicBezTo>
                      <a:pt x="9" y="25"/>
                      <a:pt x="9" y="25"/>
                      <a:pt x="9" y="25"/>
                    </a:cubicBezTo>
                    <a:cubicBezTo>
                      <a:pt x="15" y="22"/>
                      <a:pt x="15" y="22"/>
                      <a:pt x="15" y="22"/>
                    </a:cubicBezTo>
                    <a:cubicBezTo>
                      <a:pt x="17" y="32"/>
                      <a:pt x="17" y="32"/>
                      <a:pt x="17" y="32"/>
                    </a:cubicBezTo>
                    <a:cubicBezTo>
                      <a:pt x="10" y="41"/>
                      <a:pt x="10" y="41"/>
                      <a:pt x="10" y="41"/>
                    </a:cubicBezTo>
                    <a:cubicBezTo>
                      <a:pt x="14" y="45"/>
                      <a:pt x="14" y="45"/>
                      <a:pt x="14" y="45"/>
                    </a:cubicBezTo>
                    <a:cubicBezTo>
                      <a:pt x="30" y="45"/>
                      <a:pt x="30" y="45"/>
                      <a:pt x="30" y="45"/>
                    </a:cubicBezTo>
                    <a:cubicBezTo>
                      <a:pt x="30" y="45"/>
                      <a:pt x="25" y="84"/>
                      <a:pt x="24" y="96"/>
                    </a:cubicBezTo>
                    <a:cubicBezTo>
                      <a:pt x="23" y="108"/>
                      <a:pt x="12" y="124"/>
                      <a:pt x="17" y="129"/>
                    </a:cubicBezTo>
                    <a:cubicBezTo>
                      <a:pt x="22" y="134"/>
                      <a:pt x="40" y="144"/>
                      <a:pt x="40" y="144"/>
                    </a:cubicBezTo>
                    <a:cubicBezTo>
                      <a:pt x="40" y="144"/>
                      <a:pt x="37" y="164"/>
                      <a:pt x="41" y="163"/>
                    </a:cubicBezTo>
                    <a:cubicBezTo>
                      <a:pt x="45" y="162"/>
                      <a:pt x="64" y="165"/>
                      <a:pt x="64" y="165"/>
                    </a:cubicBezTo>
                    <a:cubicBezTo>
                      <a:pt x="62" y="158"/>
                      <a:pt x="62" y="158"/>
                      <a:pt x="62" y="158"/>
                    </a:cubicBezTo>
                    <a:cubicBezTo>
                      <a:pt x="62" y="158"/>
                      <a:pt x="61" y="149"/>
                      <a:pt x="62" y="142"/>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42" name="Bulgaria"/>
              <p:cNvSpPr>
                <a:spLocks/>
              </p:cNvSpPr>
              <p:nvPr/>
            </p:nvSpPr>
            <p:spPr bwMode="gray">
              <a:xfrm>
                <a:off x="6176682" y="2755433"/>
                <a:ext cx="149251" cy="87273"/>
              </a:xfrm>
              <a:custGeom>
                <a:avLst/>
                <a:gdLst>
                  <a:gd name="T0" fmla="*/ 225 w 267"/>
                  <a:gd name="T1" fmla="*/ 87 h 155"/>
                  <a:gd name="T2" fmla="*/ 241 w 267"/>
                  <a:gd name="T3" fmla="*/ 47 h 155"/>
                  <a:gd name="T4" fmla="*/ 264 w 267"/>
                  <a:gd name="T5" fmla="*/ 23 h 155"/>
                  <a:gd name="T6" fmla="*/ 237 w 267"/>
                  <a:gd name="T7" fmla="*/ 12 h 155"/>
                  <a:gd name="T8" fmla="*/ 194 w 267"/>
                  <a:gd name="T9" fmla="*/ 2 h 155"/>
                  <a:gd name="T10" fmla="*/ 169 w 267"/>
                  <a:gd name="T11" fmla="*/ 6 h 155"/>
                  <a:gd name="T12" fmla="*/ 157 w 267"/>
                  <a:gd name="T13" fmla="*/ 12 h 155"/>
                  <a:gd name="T14" fmla="*/ 118 w 267"/>
                  <a:gd name="T15" fmla="*/ 23 h 155"/>
                  <a:gd name="T16" fmla="*/ 92 w 267"/>
                  <a:gd name="T17" fmla="*/ 17 h 155"/>
                  <a:gd name="T18" fmla="*/ 62 w 267"/>
                  <a:gd name="T19" fmla="*/ 21 h 155"/>
                  <a:gd name="T20" fmla="*/ 39 w 267"/>
                  <a:gd name="T21" fmla="*/ 21 h 155"/>
                  <a:gd name="T22" fmla="*/ 29 w 267"/>
                  <a:gd name="T23" fmla="*/ 5 h 155"/>
                  <a:gd name="T24" fmla="*/ 10 w 267"/>
                  <a:gd name="T25" fmla="*/ 0 h 155"/>
                  <a:gd name="T26" fmla="*/ 0 w 267"/>
                  <a:gd name="T27" fmla="*/ 16 h 155"/>
                  <a:gd name="T28" fmla="*/ 12 w 267"/>
                  <a:gd name="T29" fmla="*/ 33 h 155"/>
                  <a:gd name="T30" fmla="*/ 23 w 267"/>
                  <a:gd name="T31" fmla="*/ 47 h 155"/>
                  <a:gd name="T32" fmla="*/ 20 w 267"/>
                  <a:gd name="T33" fmla="*/ 68 h 155"/>
                  <a:gd name="T34" fmla="*/ 8 w 267"/>
                  <a:gd name="T35" fmla="*/ 80 h 155"/>
                  <a:gd name="T36" fmla="*/ 2 w 267"/>
                  <a:gd name="T37" fmla="*/ 95 h 155"/>
                  <a:gd name="T38" fmla="*/ 8 w 267"/>
                  <a:gd name="T39" fmla="*/ 104 h 155"/>
                  <a:gd name="T40" fmla="*/ 13 w 267"/>
                  <a:gd name="T41" fmla="*/ 112 h 155"/>
                  <a:gd name="T42" fmla="*/ 33 w 267"/>
                  <a:gd name="T43" fmla="*/ 139 h 155"/>
                  <a:gd name="T44" fmla="*/ 41 w 267"/>
                  <a:gd name="T45" fmla="*/ 154 h 155"/>
                  <a:gd name="T46" fmla="*/ 73 w 267"/>
                  <a:gd name="T47" fmla="*/ 150 h 155"/>
                  <a:gd name="T48" fmla="*/ 97 w 267"/>
                  <a:gd name="T49" fmla="*/ 135 h 155"/>
                  <a:gd name="T50" fmla="*/ 123 w 267"/>
                  <a:gd name="T51" fmla="*/ 146 h 155"/>
                  <a:gd name="T52" fmla="*/ 145 w 267"/>
                  <a:gd name="T53" fmla="*/ 146 h 155"/>
                  <a:gd name="T54" fmla="*/ 171 w 267"/>
                  <a:gd name="T55" fmla="*/ 148 h 155"/>
                  <a:gd name="T56" fmla="*/ 179 w 267"/>
                  <a:gd name="T57" fmla="*/ 129 h 155"/>
                  <a:gd name="T58" fmla="*/ 208 w 267"/>
                  <a:gd name="T59" fmla="*/ 116 h 155"/>
                  <a:gd name="T60" fmla="*/ 226 w 267"/>
                  <a:gd name="T61" fmla="*/ 119 h 155"/>
                  <a:gd name="T62" fmla="*/ 248 w 267"/>
                  <a:gd name="T63" fmla="*/ 1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7" h="155">
                    <a:moveTo>
                      <a:pt x="248" y="115"/>
                    </a:moveTo>
                    <a:cubicBezTo>
                      <a:pt x="225" y="87"/>
                      <a:pt x="225" y="87"/>
                      <a:pt x="225" y="87"/>
                    </a:cubicBezTo>
                    <a:cubicBezTo>
                      <a:pt x="225" y="87"/>
                      <a:pt x="235" y="82"/>
                      <a:pt x="239" y="75"/>
                    </a:cubicBezTo>
                    <a:cubicBezTo>
                      <a:pt x="243" y="68"/>
                      <a:pt x="232" y="54"/>
                      <a:pt x="241" y="47"/>
                    </a:cubicBezTo>
                    <a:cubicBezTo>
                      <a:pt x="250" y="40"/>
                      <a:pt x="267" y="44"/>
                      <a:pt x="267" y="44"/>
                    </a:cubicBezTo>
                    <a:cubicBezTo>
                      <a:pt x="267" y="44"/>
                      <a:pt x="265" y="35"/>
                      <a:pt x="264" y="23"/>
                    </a:cubicBezTo>
                    <a:cubicBezTo>
                      <a:pt x="257" y="24"/>
                      <a:pt x="248" y="24"/>
                      <a:pt x="245" y="22"/>
                    </a:cubicBezTo>
                    <a:cubicBezTo>
                      <a:pt x="240" y="19"/>
                      <a:pt x="237" y="12"/>
                      <a:pt x="237" y="12"/>
                    </a:cubicBezTo>
                    <a:cubicBezTo>
                      <a:pt x="237" y="12"/>
                      <a:pt x="228" y="10"/>
                      <a:pt x="219" y="10"/>
                    </a:cubicBezTo>
                    <a:cubicBezTo>
                      <a:pt x="210" y="10"/>
                      <a:pt x="203" y="2"/>
                      <a:pt x="194" y="2"/>
                    </a:cubicBezTo>
                    <a:cubicBezTo>
                      <a:pt x="185" y="2"/>
                      <a:pt x="188" y="8"/>
                      <a:pt x="188" y="8"/>
                    </a:cubicBezTo>
                    <a:cubicBezTo>
                      <a:pt x="169" y="6"/>
                      <a:pt x="169" y="6"/>
                      <a:pt x="169" y="6"/>
                    </a:cubicBezTo>
                    <a:cubicBezTo>
                      <a:pt x="170" y="11"/>
                      <a:pt x="170" y="11"/>
                      <a:pt x="170" y="11"/>
                    </a:cubicBezTo>
                    <a:cubicBezTo>
                      <a:pt x="170" y="11"/>
                      <a:pt x="164" y="10"/>
                      <a:pt x="157" y="12"/>
                    </a:cubicBezTo>
                    <a:cubicBezTo>
                      <a:pt x="150" y="14"/>
                      <a:pt x="151" y="30"/>
                      <a:pt x="140" y="29"/>
                    </a:cubicBezTo>
                    <a:cubicBezTo>
                      <a:pt x="129" y="28"/>
                      <a:pt x="118" y="23"/>
                      <a:pt x="118" y="23"/>
                    </a:cubicBezTo>
                    <a:cubicBezTo>
                      <a:pt x="105" y="22"/>
                      <a:pt x="105" y="22"/>
                      <a:pt x="105" y="22"/>
                    </a:cubicBezTo>
                    <a:cubicBezTo>
                      <a:pt x="92" y="17"/>
                      <a:pt x="92" y="17"/>
                      <a:pt x="92" y="17"/>
                    </a:cubicBezTo>
                    <a:cubicBezTo>
                      <a:pt x="92" y="17"/>
                      <a:pt x="97" y="26"/>
                      <a:pt x="84" y="26"/>
                    </a:cubicBezTo>
                    <a:cubicBezTo>
                      <a:pt x="71" y="26"/>
                      <a:pt x="62" y="21"/>
                      <a:pt x="62" y="21"/>
                    </a:cubicBezTo>
                    <a:cubicBezTo>
                      <a:pt x="46" y="14"/>
                      <a:pt x="46" y="14"/>
                      <a:pt x="46" y="14"/>
                    </a:cubicBezTo>
                    <a:cubicBezTo>
                      <a:pt x="39" y="21"/>
                      <a:pt x="39" y="21"/>
                      <a:pt x="39" y="21"/>
                    </a:cubicBezTo>
                    <a:cubicBezTo>
                      <a:pt x="39" y="21"/>
                      <a:pt x="22" y="22"/>
                      <a:pt x="22" y="18"/>
                    </a:cubicBezTo>
                    <a:cubicBezTo>
                      <a:pt x="22" y="14"/>
                      <a:pt x="31" y="9"/>
                      <a:pt x="29" y="5"/>
                    </a:cubicBezTo>
                    <a:cubicBezTo>
                      <a:pt x="27" y="1"/>
                      <a:pt x="17" y="1"/>
                      <a:pt x="17" y="1"/>
                    </a:cubicBezTo>
                    <a:cubicBezTo>
                      <a:pt x="10" y="0"/>
                      <a:pt x="10" y="0"/>
                      <a:pt x="10" y="0"/>
                    </a:cubicBezTo>
                    <a:cubicBezTo>
                      <a:pt x="9" y="8"/>
                      <a:pt x="9" y="8"/>
                      <a:pt x="9" y="8"/>
                    </a:cubicBezTo>
                    <a:cubicBezTo>
                      <a:pt x="0" y="16"/>
                      <a:pt x="0" y="16"/>
                      <a:pt x="0" y="16"/>
                    </a:cubicBezTo>
                    <a:cubicBezTo>
                      <a:pt x="3" y="28"/>
                      <a:pt x="3" y="28"/>
                      <a:pt x="3" y="28"/>
                    </a:cubicBezTo>
                    <a:cubicBezTo>
                      <a:pt x="12" y="33"/>
                      <a:pt x="12" y="33"/>
                      <a:pt x="12" y="33"/>
                    </a:cubicBezTo>
                    <a:cubicBezTo>
                      <a:pt x="10" y="40"/>
                      <a:pt x="10" y="40"/>
                      <a:pt x="10" y="40"/>
                    </a:cubicBezTo>
                    <a:cubicBezTo>
                      <a:pt x="23" y="47"/>
                      <a:pt x="23" y="47"/>
                      <a:pt x="23" y="47"/>
                    </a:cubicBezTo>
                    <a:cubicBezTo>
                      <a:pt x="23" y="47"/>
                      <a:pt x="28" y="53"/>
                      <a:pt x="26" y="57"/>
                    </a:cubicBezTo>
                    <a:cubicBezTo>
                      <a:pt x="24" y="61"/>
                      <a:pt x="20" y="68"/>
                      <a:pt x="20" y="68"/>
                    </a:cubicBezTo>
                    <a:cubicBezTo>
                      <a:pt x="20" y="68"/>
                      <a:pt x="9" y="65"/>
                      <a:pt x="7" y="69"/>
                    </a:cubicBezTo>
                    <a:cubicBezTo>
                      <a:pt x="5" y="73"/>
                      <a:pt x="8" y="80"/>
                      <a:pt x="8" y="80"/>
                    </a:cubicBezTo>
                    <a:cubicBezTo>
                      <a:pt x="8" y="80"/>
                      <a:pt x="11" y="88"/>
                      <a:pt x="10" y="91"/>
                    </a:cubicBezTo>
                    <a:cubicBezTo>
                      <a:pt x="9" y="93"/>
                      <a:pt x="5" y="94"/>
                      <a:pt x="2" y="95"/>
                    </a:cubicBezTo>
                    <a:cubicBezTo>
                      <a:pt x="2" y="95"/>
                      <a:pt x="2" y="95"/>
                      <a:pt x="2" y="95"/>
                    </a:cubicBezTo>
                    <a:cubicBezTo>
                      <a:pt x="8" y="104"/>
                      <a:pt x="8" y="104"/>
                      <a:pt x="8" y="104"/>
                    </a:cubicBezTo>
                    <a:cubicBezTo>
                      <a:pt x="13" y="104"/>
                      <a:pt x="13" y="104"/>
                      <a:pt x="13" y="104"/>
                    </a:cubicBezTo>
                    <a:cubicBezTo>
                      <a:pt x="13" y="112"/>
                      <a:pt x="13" y="112"/>
                      <a:pt x="13" y="112"/>
                    </a:cubicBezTo>
                    <a:cubicBezTo>
                      <a:pt x="25" y="121"/>
                      <a:pt x="25" y="121"/>
                      <a:pt x="25" y="121"/>
                    </a:cubicBezTo>
                    <a:cubicBezTo>
                      <a:pt x="25" y="121"/>
                      <a:pt x="36" y="128"/>
                      <a:pt x="33" y="139"/>
                    </a:cubicBezTo>
                    <a:cubicBezTo>
                      <a:pt x="32" y="142"/>
                      <a:pt x="31" y="145"/>
                      <a:pt x="29" y="147"/>
                    </a:cubicBezTo>
                    <a:cubicBezTo>
                      <a:pt x="32" y="150"/>
                      <a:pt x="36" y="154"/>
                      <a:pt x="41" y="154"/>
                    </a:cubicBezTo>
                    <a:cubicBezTo>
                      <a:pt x="49" y="154"/>
                      <a:pt x="59" y="144"/>
                      <a:pt x="59" y="144"/>
                    </a:cubicBezTo>
                    <a:cubicBezTo>
                      <a:pt x="73" y="150"/>
                      <a:pt x="73" y="150"/>
                      <a:pt x="73" y="150"/>
                    </a:cubicBezTo>
                    <a:cubicBezTo>
                      <a:pt x="79" y="138"/>
                      <a:pt x="79" y="138"/>
                      <a:pt x="79" y="138"/>
                    </a:cubicBezTo>
                    <a:cubicBezTo>
                      <a:pt x="97" y="135"/>
                      <a:pt x="97" y="135"/>
                      <a:pt x="97" y="135"/>
                    </a:cubicBezTo>
                    <a:cubicBezTo>
                      <a:pt x="97" y="135"/>
                      <a:pt x="101" y="149"/>
                      <a:pt x="109" y="149"/>
                    </a:cubicBezTo>
                    <a:cubicBezTo>
                      <a:pt x="117" y="149"/>
                      <a:pt x="123" y="146"/>
                      <a:pt x="123" y="146"/>
                    </a:cubicBezTo>
                    <a:cubicBezTo>
                      <a:pt x="123" y="146"/>
                      <a:pt x="124" y="155"/>
                      <a:pt x="132" y="154"/>
                    </a:cubicBezTo>
                    <a:cubicBezTo>
                      <a:pt x="140" y="153"/>
                      <a:pt x="145" y="146"/>
                      <a:pt x="145" y="146"/>
                    </a:cubicBezTo>
                    <a:cubicBezTo>
                      <a:pt x="155" y="154"/>
                      <a:pt x="155" y="154"/>
                      <a:pt x="155" y="154"/>
                    </a:cubicBezTo>
                    <a:cubicBezTo>
                      <a:pt x="155" y="154"/>
                      <a:pt x="169" y="153"/>
                      <a:pt x="171" y="148"/>
                    </a:cubicBezTo>
                    <a:cubicBezTo>
                      <a:pt x="173" y="143"/>
                      <a:pt x="167" y="135"/>
                      <a:pt x="167" y="135"/>
                    </a:cubicBezTo>
                    <a:cubicBezTo>
                      <a:pt x="179" y="129"/>
                      <a:pt x="179" y="129"/>
                      <a:pt x="179" y="129"/>
                    </a:cubicBezTo>
                    <a:cubicBezTo>
                      <a:pt x="188" y="114"/>
                      <a:pt x="188" y="114"/>
                      <a:pt x="188" y="114"/>
                    </a:cubicBezTo>
                    <a:cubicBezTo>
                      <a:pt x="208" y="116"/>
                      <a:pt x="208" y="116"/>
                      <a:pt x="208" y="116"/>
                    </a:cubicBezTo>
                    <a:cubicBezTo>
                      <a:pt x="216" y="106"/>
                      <a:pt x="216" y="106"/>
                      <a:pt x="216" y="106"/>
                    </a:cubicBezTo>
                    <a:cubicBezTo>
                      <a:pt x="226" y="119"/>
                      <a:pt x="226" y="119"/>
                      <a:pt x="226" y="119"/>
                    </a:cubicBezTo>
                    <a:cubicBezTo>
                      <a:pt x="226" y="119"/>
                      <a:pt x="240" y="121"/>
                      <a:pt x="249" y="120"/>
                    </a:cubicBezTo>
                    <a:cubicBezTo>
                      <a:pt x="248" y="117"/>
                      <a:pt x="248" y="115"/>
                      <a:pt x="248" y="115"/>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43" name="Macedonia"/>
              <p:cNvSpPr>
                <a:spLocks/>
              </p:cNvSpPr>
              <p:nvPr/>
            </p:nvSpPr>
            <p:spPr bwMode="gray">
              <a:xfrm>
                <a:off x="6133812" y="2809383"/>
                <a:ext cx="61923" cy="49190"/>
              </a:xfrm>
              <a:custGeom>
                <a:avLst/>
                <a:gdLst>
                  <a:gd name="T0" fmla="*/ 100 w 111"/>
                  <a:gd name="T1" fmla="*/ 26 h 87"/>
                  <a:gd name="T2" fmla="*/ 88 w 111"/>
                  <a:gd name="T3" fmla="*/ 17 h 87"/>
                  <a:gd name="T4" fmla="*/ 88 w 111"/>
                  <a:gd name="T5" fmla="*/ 9 h 87"/>
                  <a:gd name="T6" fmla="*/ 83 w 111"/>
                  <a:gd name="T7" fmla="*/ 9 h 87"/>
                  <a:gd name="T8" fmla="*/ 77 w 111"/>
                  <a:gd name="T9" fmla="*/ 0 h 87"/>
                  <a:gd name="T10" fmla="*/ 76 w 111"/>
                  <a:gd name="T11" fmla="*/ 0 h 87"/>
                  <a:gd name="T12" fmla="*/ 50 w 111"/>
                  <a:gd name="T13" fmla="*/ 2 h 87"/>
                  <a:gd name="T14" fmla="*/ 46 w 111"/>
                  <a:gd name="T15" fmla="*/ 6 h 87"/>
                  <a:gd name="T16" fmla="*/ 33 w 111"/>
                  <a:gd name="T17" fmla="*/ 6 h 87"/>
                  <a:gd name="T18" fmla="*/ 30 w 111"/>
                  <a:gd name="T19" fmla="*/ 14 h 87"/>
                  <a:gd name="T20" fmla="*/ 18 w 111"/>
                  <a:gd name="T21" fmla="*/ 14 h 87"/>
                  <a:gd name="T22" fmla="*/ 13 w 111"/>
                  <a:gd name="T23" fmla="*/ 22 h 87"/>
                  <a:gd name="T24" fmla="*/ 2 w 111"/>
                  <a:gd name="T25" fmla="*/ 26 h 87"/>
                  <a:gd name="T26" fmla="*/ 0 w 111"/>
                  <a:gd name="T27" fmla="*/ 41 h 87"/>
                  <a:gd name="T28" fmla="*/ 5 w 111"/>
                  <a:gd name="T29" fmla="*/ 52 h 87"/>
                  <a:gd name="T30" fmla="*/ 3 w 111"/>
                  <a:gd name="T31" fmla="*/ 64 h 87"/>
                  <a:gd name="T32" fmla="*/ 11 w 111"/>
                  <a:gd name="T33" fmla="*/ 70 h 87"/>
                  <a:gd name="T34" fmla="*/ 11 w 111"/>
                  <a:gd name="T35" fmla="*/ 84 h 87"/>
                  <a:gd name="T36" fmla="*/ 29 w 111"/>
                  <a:gd name="T37" fmla="*/ 77 h 87"/>
                  <a:gd name="T38" fmla="*/ 31 w 111"/>
                  <a:gd name="T39" fmla="*/ 84 h 87"/>
                  <a:gd name="T40" fmla="*/ 36 w 111"/>
                  <a:gd name="T41" fmla="*/ 79 h 87"/>
                  <a:gd name="T42" fmla="*/ 60 w 111"/>
                  <a:gd name="T43" fmla="*/ 81 h 87"/>
                  <a:gd name="T44" fmla="*/ 63 w 111"/>
                  <a:gd name="T45" fmla="*/ 70 h 87"/>
                  <a:gd name="T46" fmla="*/ 90 w 111"/>
                  <a:gd name="T47" fmla="*/ 66 h 87"/>
                  <a:gd name="T48" fmla="*/ 108 w 111"/>
                  <a:gd name="T49" fmla="*/ 44 h 87"/>
                  <a:gd name="T50" fmla="*/ 100 w 111"/>
                  <a:gd name="T51" fmla="*/ 2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87">
                    <a:moveTo>
                      <a:pt x="100" y="26"/>
                    </a:moveTo>
                    <a:cubicBezTo>
                      <a:pt x="88" y="17"/>
                      <a:pt x="88" y="17"/>
                      <a:pt x="88" y="17"/>
                    </a:cubicBezTo>
                    <a:cubicBezTo>
                      <a:pt x="88" y="9"/>
                      <a:pt x="88" y="9"/>
                      <a:pt x="88" y="9"/>
                    </a:cubicBezTo>
                    <a:cubicBezTo>
                      <a:pt x="83" y="9"/>
                      <a:pt x="83" y="9"/>
                      <a:pt x="83" y="9"/>
                    </a:cubicBezTo>
                    <a:cubicBezTo>
                      <a:pt x="77" y="0"/>
                      <a:pt x="77" y="0"/>
                      <a:pt x="77" y="0"/>
                    </a:cubicBezTo>
                    <a:cubicBezTo>
                      <a:pt x="77" y="0"/>
                      <a:pt x="76" y="0"/>
                      <a:pt x="76" y="0"/>
                    </a:cubicBezTo>
                    <a:cubicBezTo>
                      <a:pt x="50" y="2"/>
                      <a:pt x="50" y="2"/>
                      <a:pt x="50" y="2"/>
                    </a:cubicBezTo>
                    <a:cubicBezTo>
                      <a:pt x="46" y="6"/>
                      <a:pt x="46" y="6"/>
                      <a:pt x="46" y="6"/>
                    </a:cubicBezTo>
                    <a:cubicBezTo>
                      <a:pt x="33" y="6"/>
                      <a:pt x="33" y="6"/>
                      <a:pt x="33" y="6"/>
                    </a:cubicBezTo>
                    <a:cubicBezTo>
                      <a:pt x="33" y="6"/>
                      <a:pt x="37" y="14"/>
                      <a:pt x="30" y="14"/>
                    </a:cubicBezTo>
                    <a:cubicBezTo>
                      <a:pt x="23" y="14"/>
                      <a:pt x="18" y="14"/>
                      <a:pt x="18" y="14"/>
                    </a:cubicBezTo>
                    <a:cubicBezTo>
                      <a:pt x="13" y="22"/>
                      <a:pt x="13" y="22"/>
                      <a:pt x="13" y="22"/>
                    </a:cubicBezTo>
                    <a:cubicBezTo>
                      <a:pt x="2" y="26"/>
                      <a:pt x="2" y="26"/>
                      <a:pt x="2" y="26"/>
                    </a:cubicBezTo>
                    <a:cubicBezTo>
                      <a:pt x="0" y="41"/>
                      <a:pt x="0" y="41"/>
                      <a:pt x="0" y="41"/>
                    </a:cubicBezTo>
                    <a:cubicBezTo>
                      <a:pt x="5" y="52"/>
                      <a:pt x="5" y="52"/>
                      <a:pt x="5" y="52"/>
                    </a:cubicBezTo>
                    <a:cubicBezTo>
                      <a:pt x="5" y="52"/>
                      <a:pt x="3" y="59"/>
                      <a:pt x="3" y="64"/>
                    </a:cubicBezTo>
                    <a:cubicBezTo>
                      <a:pt x="3" y="69"/>
                      <a:pt x="11" y="70"/>
                      <a:pt x="11" y="70"/>
                    </a:cubicBezTo>
                    <a:cubicBezTo>
                      <a:pt x="11" y="84"/>
                      <a:pt x="11" y="84"/>
                      <a:pt x="11" y="84"/>
                    </a:cubicBezTo>
                    <a:cubicBezTo>
                      <a:pt x="29" y="77"/>
                      <a:pt x="29" y="77"/>
                      <a:pt x="29" y="77"/>
                    </a:cubicBezTo>
                    <a:cubicBezTo>
                      <a:pt x="29" y="77"/>
                      <a:pt x="30" y="80"/>
                      <a:pt x="31" y="84"/>
                    </a:cubicBezTo>
                    <a:cubicBezTo>
                      <a:pt x="36" y="79"/>
                      <a:pt x="36" y="79"/>
                      <a:pt x="36" y="79"/>
                    </a:cubicBezTo>
                    <a:cubicBezTo>
                      <a:pt x="36" y="79"/>
                      <a:pt x="56" y="87"/>
                      <a:pt x="60" y="81"/>
                    </a:cubicBezTo>
                    <a:cubicBezTo>
                      <a:pt x="64" y="75"/>
                      <a:pt x="63" y="70"/>
                      <a:pt x="63" y="70"/>
                    </a:cubicBezTo>
                    <a:cubicBezTo>
                      <a:pt x="63" y="70"/>
                      <a:pt x="82" y="74"/>
                      <a:pt x="90" y="66"/>
                    </a:cubicBezTo>
                    <a:cubicBezTo>
                      <a:pt x="98" y="58"/>
                      <a:pt x="105" y="55"/>
                      <a:pt x="108" y="44"/>
                    </a:cubicBezTo>
                    <a:cubicBezTo>
                      <a:pt x="111" y="33"/>
                      <a:pt x="100" y="26"/>
                      <a:pt x="100" y="26"/>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44" name="Moldova"/>
              <p:cNvSpPr>
                <a:spLocks/>
              </p:cNvSpPr>
              <p:nvPr/>
            </p:nvSpPr>
            <p:spPr bwMode="gray">
              <a:xfrm>
                <a:off x="6270361" y="2630078"/>
                <a:ext cx="79389" cy="88859"/>
              </a:xfrm>
              <a:custGeom>
                <a:avLst/>
                <a:gdLst>
                  <a:gd name="T0" fmla="*/ 0 w 143"/>
                  <a:gd name="T1" fmla="*/ 11 h 158"/>
                  <a:gd name="T2" fmla="*/ 24 w 143"/>
                  <a:gd name="T3" fmla="*/ 30 h 158"/>
                  <a:gd name="T4" fmla="*/ 23 w 143"/>
                  <a:gd name="T5" fmla="*/ 40 h 158"/>
                  <a:gd name="T6" fmla="*/ 38 w 143"/>
                  <a:gd name="T7" fmla="*/ 49 h 158"/>
                  <a:gd name="T8" fmla="*/ 44 w 143"/>
                  <a:gd name="T9" fmla="*/ 63 h 158"/>
                  <a:gd name="T10" fmla="*/ 52 w 143"/>
                  <a:gd name="T11" fmla="*/ 64 h 158"/>
                  <a:gd name="T12" fmla="*/ 54 w 143"/>
                  <a:gd name="T13" fmla="*/ 74 h 158"/>
                  <a:gd name="T14" fmla="*/ 71 w 143"/>
                  <a:gd name="T15" fmla="*/ 84 h 158"/>
                  <a:gd name="T16" fmla="*/ 69 w 143"/>
                  <a:gd name="T17" fmla="*/ 106 h 158"/>
                  <a:gd name="T18" fmla="*/ 74 w 143"/>
                  <a:gd name="T19" fmla="*/ 109 h 158"/>
                  <a:gd name="T20" fmla="*/ 67 w 143"/>
                  <a:gd name="T21" fmla="*/ 129 h 158"/>
                  <a:gd name="T22" fmla="*/ 73 w 143"/>
                  <a:gd name="T23" fmla="*/ 143 h 158"/>
                  <a:gd name="T24" fmla="*/ 75 w 143"/>
                  <a:gd name="T25" fmla="*/ 158 h 158"/>
                  <a:gd name="T26" fmla="*/ 92 w 143"/>
                  <a:gd name="T27" fmla="*/ 155 h 158"/>
                  <a:gd name="T28" fmla="*/ 88 w 143"/>
                  <a:gd name="T29" fmla="*/ 141 h 158"/>
                  <a:gd name="T30" fmla="*/ 104 w 143"/>
                  <a:gd name="T31" fmla="*/ 129 h 158"/>
                  <a:gd name="T32" fmla="*/ 113 w 143"/>
                  <a:gd name="T33" fmla="*/ 120 h 158"/>
                  <a:gd name="T34" fmla="*/ 97 w 143"/>
                  <a:gd name="T35" fmla="*/ 106 h 158"/>
                  <a:gd name="T36" fmla="*/ 113 w 143"/>
                  <a:gd name="T37" fmla="*/ 102 h 158"/>
                  <a:gd name="T38" fmla="*/ 126 w 143"/>
                  <a:gd name="T39" fmla="*/ 109 h 158"/>
                  <a:gd name="T40" fmla="*/ 143 w 143"/>
                  <a:gd name="T41" fmla="*/ 104 h 158"/>
                  <a:gd name="T42" fmla="*/ 141 w 143"/>
                  <a:gd name="T43" fmla="*/ 83 h 158"/>
                  <a:gd name="T44" fmla="*/ 120 w 143"/>
                  <a:gd name="T45" fmla="*/ 77 h 158"/>
                  <a:gd name="T46" fmla="*/ 122 w 143"/>
                  <a:gd name="T47" fmla="*/ 61 h 158"/>
                  <a:gd name="T48" fmla="*/ 117 w 143"/>
                  <a:gd name="T49" fmla="*/ 56 h 158"/>
                  <a:gd name="T50" fmla="*/ 105 w 143"/>
                  <a:gd name="T51" fmla="*/ 58 h 158"/>
                  <a:gd name="T52" fmla="*/ 105 w 143"/>
                  <a:gd name="T53" fmla="*/ 43 h 158"/>
                  <a:gd name="T54" fmla="*/ 103 w 143"/>
                  <a:gd name="T55" fmla="*/ 26 h 158"/>
                  <a:gd name="T56" fmla="*/ 83 w 143"/>
                  <a:gd name="T57" fmla="*/ 24 h 158"/>
                  <a:gd name="T58" fmla="*/ 78 w 143"/>
                  <a:gd name="T59" fmla="*/ 13 h 158"/>
                  <a:gd name="T60" fmla="*/ 57 w 143"/>
                  <a:gd name="T61" fmla="*/ 12 h 158"/>
                  <a:gd name="T62" fmla="*/ 52 w 143"/>
                  <a:gd name="T63" fmla="*/ 7 h 158"/>
                  <a:gd name="T64" fmla="*/ 48 w 143"/>
                  <a:gd name="T65" fmla="*/ 9 h 158"/>
                  <a:gd name="T66" fmla="*/ 33 w 143"/>
                  <a:gd name="T67" fmla="*/ 1 h 158"/>
                  <a:gd name="T68" fmla="*/ 18 w 143"/>
                  <a:gd name="T69" fmla="*/ 8 h 158"/>
                  <a:gd name="T70" fmla="*/ 2 w 143"/>
                  <a:gd name="T71" fmla="*/ 3 h 158"/>
                  <a:gd name="T72" fmla="*/ 0 w 143"/>
                  <a:gd name="T73" fmla="*/ 11 h 158"/>
                  <a:gd name="T74" fmla="*/ 0 w 143"/>
                  <a:gd name="T75" fmla="*/ 1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3" h="158">
                    <a:moveTo>
                      <a:pt x="0" y="11"/>
                    </a:moveTo>
                    <a:cubicBezTo>
                      <a:pt x="17" y="14"/>
                      <a:pt x="24" y="30"/>
                      <a:pt x="24" y="30"/>
                    </a:cubicBezTo>
                    <a:cubicBezTo>
                      <a:pt x="23" y="40"/>
                      <a:pt x="23" y="40"/>
                      <a:pt x="23" y="40"/>
                    </a:cubicBezTo>
                    <a:cubicBezTo>
                      <a:pt x="38" y="49"/>
                      <a:pt x="38" y="49"/>
                      <a:pt x="38" y="49"/>
                    </a:cubicBezTo>
                    <a:cubicBezTo>
                      <a:pt x="44" y="63"/>
                      <a:pt x="44" y="63"/>
                      <a:pt x="44" y="63"/>
                    </a:cubicBezTo>
                    <a:cubicBezTo>
                      <a:pt x="52" y="64"/>
                      <a:pt x="52" y="64"/>
                      <a:pt x="52" y="64"/>
                    </a:cubicBezTo>
                    <a:cubicBezTo>
                      <a:pt x="54" y="74"/>
                      <a:pt x="54" y="74"/>
                      <a:pt x="54" y="74"/>
                    </a:cubicBezTo>
                    <a:cubicBezTo>
                      <a:pt x="54" y="74"/>
                      <a:pt x="70" y="75"/>
                      <a:pt x="71" y="84"/>
                    </a:cubicBezTo>
                    <a:cubicBezTo>
                      <a:pt x="72" y="93"/>
                      <a:pt x="69" y="106"/>
                      <a:pt x="69" y="106"/>
                    </a:cubicBezTo>
                    <a:cubicBezTo>
                      <a:pt x="74" y="109"/>
                      <a:pt x="74" y="109"/>
                      <a:pt x="74" y="109"/>
                    </a:cubicBezTo>
                    <a:cubicBezTo>
                      <a:pt x="74" y="109"/>
                      <a:pt x="67" y="122"/>
                      <a:pt x="67" y="129"/>
                    </a:cubicBezTo>
                    <a:cubicBezTo>
                      <a:pt x="67" y="136"/>
                      <a:pt x="73" y="143"/>
                      <a:pt x="73" y="143"/>
                    </a:cubicBezTo>
                    <a:cubicBezTo>
                      <a:pt x="73" y="143"/>
                      <a:pt x="72" y="151"/>
                      <a:pt x="75" y="158"/>
                    </a:cubicBezTo>
                    <a:cubicBezTo>
                      <a:pt x="92" y="155"/>
                      <a:pt x="92" y="155"/>
                      <a:pt x="92" y="155"/>
                    </a:cubicBezTo>
                    <a:cubicBezTo>
                      <a:pt x="92" y="155"/>
                      <a:pt x="88" y="145"/>
                      <a:pt x="88" y="141"/>
                    </a:cubicBezTo>
                    <a:cubicBezTo>
                      <a:pt x="88" y="137"/>
                      <a:pt x="104" y="129"/>
                      <a:pt x="104" y="129"/>
                    </a:cubicBezTo>
                    <a:cubicBezTo>
                      <a:pt x="113" y="120"/>
                      <a:pt x="113" y="120"/>
                      <a:pt x="113" y="120"/>
                    </a:cubicBezTo>
                    <a:cubicBezTo>
                      <a:pt x="113" y="120"/>
                      <a:pt x="98" y="110"/>
                      <a:pt x="97" y="106"/>
                    </a:cubicBezTo>
                    <a:cubicBezTo>
                      <a:pt x="96" y="102"/>
                      <a:pt x="113" y="102"/>
                      <a:pt x="113" y="102"/>
                    </a:cubicBezTo>
                    <a:cubicBezTo>
                      <a:pt x="113" y="102"/>
                      <a:pt x="119" y="110"/>
                      <a:pt x="126" y="109"/>
                    </a:cubicBezTo>
                    <a:cubicBezTo>
                      <a:pt x="133" y="108"/>
                      <a:pt x="143" y="104"/>
                      <a:pt x="143" y="104"/>
                    </a:cubicBezTo>
                    <a:cubicBezTo>
                      <a:pt x="143" y="104"/>
                      <a:pt x="142" y="90"/>
                      <a:pt x="141" y="83"/>
                    </a:cubicBezTo>
                    <a:cubicBezTo>
                      <a:pt x="140" y="76"/>
                      <a:pt x="127" y="79"/>
                      <a:pt x="120" y="77"/>
                    </a:cubicBezTo>
                    <a:cubicBezTo>
                      <a:pt x="113" y="75"/>
                      <a:pt x="122" y="61"/>
                      <a:pt x="122" y="61"/>
                    </a:cubicBezTo>
                    <a:cubicBezTo>
                      <a:pt x="117" y="56"/>
                      <a:pt x="117" y="56"/>
                      <a:pt x="117" y="56"/>
                    </a:cubicBezTo>
                    <a:cubicBezTo>
                      <a:pt x="117" y="56"/>
                      <a:pt x="108" y="58"/>
                      <a:pt x="105" y="58"/>
                    </a:cubicBezTo>
                    <a:cubicBezTo>
                      <a:pt x="102" y="58"/>
                      <a:pt x="105" y="43"/>
                      <a:pt x="105" y="43"/>
                    </a:cubicBezTo>
                    <a:cubicBezTo>
                      <a:pt x="105" y="43"/>
                      <a:pt x="114" y="34"/>
                      <a:pt x="103" y="26"/>
                    </a:cubicBezTo>
                    <a:cubicBezTo>
                      <a:pt x="92" y="18"/>
                      <a:pt x="83" y="24"/>
                      <a:pt x="83" y="24"/>
                    </a:cubicBezTo>
                    <a:cubicBezTo>
                      <a:pt x="83" y="24"/>
                      <a:pt x="83" y="17"/>
                      <a:pt x="78" y="13"/>
                    </a:cubicBezTo>
                    <a:cubicBezTo>
                      <a:pt x="73" y="9"/>
                      <a:pt x="66" y="12"/>
                      <a:pt x="57" y="12"/>
                    </a:cubicBezTo>
                    <a:cubicBezTo>
                      <a:pt x="48" y="12"/>
                      <a:pt x="52" y="7"/>
                      <a:pt x="52" y="7"/>
                    </a:cubicBezTo>
                    <a:cubicBezTo>
                      <a:pt x="48" y="9"/>
                      <a:pt x="48" y="9"/>
                      <a:pt x="48" y="9"/>
                    </a:cubicBezTo>
                    <a:cubicBezTo>
                      <a:pt x="48" y="9"/>
                      <a:pt x="42" y="0"/>
                      <a:pt x="33" y="1"/>
                    </a:cubicBezTo>
                    <a:cubicBezTo>
                      <a:pt x="24" y="2"/>
                      <a:pt x="24" y="7"/>
                      <a:pt x="18" y="8"/>
                    </a:cubicBezTo>
                    <a:cubicBezTo>
                      <a:pt x="12" y="9"/>
                      <a:pt x="2" y="3"/>
                      <a:pt x="2" y="3"/>
                    </a:cubicBezTo>
                    <a:cubicBezTo>
                      <a:pt x="0" y="11"/>
                      <a:pt x="0" y="11"/>
                      <a:pt x="0" y="11"/>
                    </a:cubicBezTo>
                    <a:cubicBezTo>
                      <a:pt x="0" y="11"/>
                      <a:pt x="0" y="11"/>
                      <a:pt x="0" y="1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45" name="Liechtenstein"/>
              <p:cNvSpPr>
                <a:spLocks/>
              </p:cNvSpPr>
              <p:nvPr/>
            </p:nvSpPr>
            <p:spPr bwMode="gray">
              <a:xfrm>
                <a:off x="5862302" y="2663401"/>
                <a:ext cx="7938" cy="9521"/>
              </a:xfrm>
              <a:custGeom>
                <a:avLst/>
                <a:gdLst>
                  <a:gd name="T0" fmla="*/ 11 w 15"/>
                  <a:gd name="T1" fmla="*/ 1 h 16"/>
                  <a:gd name="T2" fmla="*/ 4 w 15"/>
                  <a:gd name="T3" fmla="*/ 14 h 16"/>
                  <a:gd name="T4" fmla="*/ 12 w 15"/>
                  <a:gd name="T5" fmla="*/ 16 h 16"/>
                  <a:gd name="T6" fmla="*/ 15 w 15"/>
                  <a:gd name="T7" fmla="*/ 16 h 16"/>
                  <a:gd name="T8" fmla="*/ 15 w 15"/>
                  <a:gd name="T9" fmla="*/ 6 h 16"/>
                  <a:gd name="T10" fmla="*/ 13 w 15"/>
                  <a:gd name="T11" fmla="*/ 0 h 16"/>
                  <a:gd name="T12" fmla="*/ 11 w 15"/>
                  <a:gd name="T13" fmla="*/ 1 h 16"/>
                </a:gdLst>
                <a:ahLst/>
                <a:cxnLst>
                  <a:cxn ang="0">
                    <a:pos x="T0" y="T1"/>
                  </a:cxn>
                  <a:cxn ang="0">
                    <a:pos x="T2" y="T3"/>
                  </a:cxn>
                  <a:cxn ang="0">
                    <a:pos x="T4" y="T5"/>
                  </a:cxn>
                  <a:cxn ang="0">
                    <a:pos x="T6" y="T7"/>
                  </a:cxn>
                  <a:cxn ang="0">
                    <a:pos x="T8" y="T9"/>
                  </a:cxn>
                  <a:cxn ang="0">
                    <a:pos x="T10" y="T11"/>
                  </a:cxn>
                  <a:cxn ang="0">
                    <a:pos x="T12" y="T13"/>
                  </a:cxn>
                </a:cxnLst>
                <a:rect l="0" t="0" r="r" b="b"/>
                <a:pathLst>
                  <a:path w="15" h="16">
                    <a:moveTo>
                      <a:pt x="11" y="1"/>
                    </a:moveTo>
                    <a:cubicBezTo>
                      <a:pt x="6" y="3"/>
                      <a:pt x="0" y="11"/>
                      <a:pt x="4" y="14"/>
                    </a:cubicBezTo>
                    <a:cubicBezTo>
                      <a:pt x="8" y="16"/>
                      <a:pt x="12" y="16"/>
                      <a:pt x="12" y="16"/>
                    </a:cubicBezTo>
                    <a:cubicBezTo>
                      <a:pt x="15" y="16"/>
                      <a:pt x="15" y="16"/>
                      <a:pt x="15" y="16"/>
                    </a:cubicBezTo>
                    <a:cubicBezTo>
                      <a:pt x="15" y="14"/>
                      <a:pt x="15" y="9"/>
                      <a:pt x="15" y="6"/>
                    </a:cubicBezTo>
                    <a:cubicBezTo>
                      <a:pt x="15" y="4"/>
                      <a:pt x="14" y="2"/>
                      <a:pt x="13" y="0"/>
                    </a:cubicBezTo>
                    <a:cubicBezTo>
                      <a:pt x="12" y="0"/>
                      <a:pt x="12" y="1"/>
                      <a:pt x="11" y="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46" name="Romania"/>
              <p:cNvSpPr>
                <a:spLocks/>
              </p:cNvSpPr>
              <p:nvPr/>
            </p:nvSpPr>
            <p:spPr bwMode="gray">
              <a:xfrm>
                <a:off x="6122697" y="2634839"/>
                <a:ext cx="230227" cy="138049"/>
              </a:xfrm>
              <a:custGeom>
                <a:avLst/>
                <a:gdLst>
                  <a:gd name="T0" fmla="*/ 360 w 411"/>
                  <a:gd name="T1" fmla="*/ 241 h 248"/>
                  <a:gd name="T2" fmla="*/ 379 w 411"/>
                  <a:gd name="T3" fmla="*/ 187 h 248"/>
                  <a:gd name="T4" fmla="*/ 396 w 411"/>
                  <a:gd name="T5" fmla="*/ 146 h 248"/>
                  <a:gd name="T6" fmla="*/ 353 w 411"/>
                  <a:gd name="T7" fmla="*/ 161 h 248"/>
                  <a:gd name="T8" fmla="*/ 330 w 411"/>
                  <a:gd name="T9" fmla="*/ 121 h 248"/>
                  <a:gd name="T10" fmla="*/ 332 w 411"/>
                  <a:gd name="T11" fmla="*/ 98 h 248"/>
                  <a:gd name="T12" fmla="*/ 317 w 411"/>
                  <a:gd name="T13" fmla="*/ 66 h 248"/>
                  <a:gd name="T14" fmla="*/ 307 w 411"/>
                  <a:gd name="T15" fmla="*/ 55 h 248"/>
                  <a:gd name="T16" fmla="*/ 286 w 411"/>
                  <a:gd name="T17" fmla="*/ 32 h 248"/>
                  <a:gd name="T18" fmla="*/ 263 w 411"/>
                  <a:gd name="T19" fmla="*/ 3 h 248"/>
                  <a:gd name="T20" fmla="*/ 225 w 411"/>
                  <a:gd name="T21" fmla="*/ 17 h 248"/>
                  <a:gd name="T22" fmla="*/ 204 w 411"/>
                  <a:gd name="T23" fmla="*/ 21 h 248"/>
                  <a:gd name="T24" fmla="*/ 172 w 411"/>
                  <a:gd name="T25" fmla="*/ 16 h 248"/>
                  <a:gd name="T26" fmla="*/ 145 w 411"/>
                  <a:gd name="T27" fmla="*/ 18 h 248"/>
                  <a:gd name="T28" fmla="*/ 123 w 411"/>
                  <a:gd name="T29" fmla="*/ 14 h 248"/>
                  <a:gd name="T30" fmla="*/ 90 w 411"/>
                  <a:gd name="T31" fmla="*/ 28 h 248"/>
                  <a:gd name="T32" fmla="*/ 69 w 411"/>
                  <a:gd name="T33" fmla="*/ 53 h 248"/>
                  <a:gd name="T34" fmla="*/ 46 w 411"/>
                  <a:gd name="T35" fmla="*/ 83 h 248"/>
                  <a:gd name="T36" fmla="*/ 29 w 411"/>
                  <a:gd name="T37" fmla="*/ 107 h 248"/>
                  <a:gd name="T38" fmla="*/ 16 w 411"/>
                  <a:gd name="T39" fmla="*/ 114 h 248"/>
                  <a:gd name="T40" fmla="*/ 1 w 411"/>
                  <a:gd name="T41" fmla="*/ 119 h 248"/>
                  <a:gd name="T42" fmla="*/ 22 w 411"/>
                  <a:gd name="T43" fmla="*/ 131 h 248"/>
                  <a:gd name="T44" fmla="*/ 38 w 411"/>
                  <a:gd name="T45" fmla="*/ 160 h 248"/>
                  <a:gd name="T46" fmla="*/ 51 w 411"/>
                  <a:gd name="T47" fmla="*/ 177 h 248"/>
                  <a:gd name="T48" fmla="*/ 72 w 411"/>
                  <a:gd name="T49" fmla="*/ 190 h 248"/>
                  <a:gd name="T50" fmla="*/ 94 w 411"/>
                  <a:gd name="T51" fmla="*/ 190 h 248"/>
                  <a:gd name="T52" fmla="*/ 107 w 411"/>
                  <a:gd name="T53" fmla="*/ 200 h 248"/>
                  <a:gd name="T54" fmla="*/ 107 w 411"/>
                  <a:gd name="T55" fmla="*/ 212 h 248"/>
                  <a:gd name="T56" fmla="*/ 113 w 411"/>
                  <a:gd name="T57" fmla="*/ 219 h 248"/>
                  <a:gd name="T58" fmla="*/ 118 w 411"/>
                  <a:gd name="T59" fmla="*/ 236 h 248"/>
                  <a:gd name="T60" fmla="*/ 142 w 411"/>
                  <a:gd name="T61" fmla="*/ 232 h 248"/>
                  <a:gd name="T62" fmla="*/ 180 w 411"/>
                  <a:gd name="T63" fmla="*/ 244 h 248"/>
                  <a:gd name="T64" fmla="*/ 201 w 411"/>
                  <a:gd name="T65" fmla="*/ 240 h 248"/>
                  <a:gd name="T66" fmla="*/ 236 w 411"/>
                  <a:gd name="T67" fmla="*/ 247 h 248"/>
                  <a:gd name="T68" fmla="*/ 266 w 411"/>
                  <a:gd name="T69" fmla="*/ 229 h 248"/>
                  <a:gd name="T70" fmla="*/ 284 w 411"/>
                  <a:gd name="T71" fmla="*/ 226 h 248"/>
                  <a:gd name="T72" fmla="*/ 315 w 411"/>
                  <a:gd name="T73" fmla="*/ 228 h 248"/>
                  <a:gd name="T74" fmla="*/ 341 w 411"/>
                  <a:gd name="T75" fmla="*/ 24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1" h="248">
                    <a:moveTo>
                      <a:pt x="341" y="240"/>
                    </a:moveTo>
                    <a:cubicBezTo>
                      <a:pt x="344" y="242"/>
                      <a:pt x="353" y="242"/>
                      <a:pt x="360" y="241"/>
                    </a:cubicBezTo>
                    <a:cubicBezTo>
                      <a:pt x="358" y="230"/>
                      <a:pt x="359" y="216"/>
                      <a:pt x="364" y="209"/>
                    </a:cubicBezTo>
                    <a:cubicBezTo>
                      <a:pt x="373" y="197"/>
                      <a:pt x="379" y="187"/>
                      <a:pt x="379" y="187"/>
                    </a:cubicBezTo>
                    <a:cubicBezTo>
                      <a:pt x="379" y="187"/>
                      <a:pt x="411" y="197"/>
                      <a:pt x="407" y="174"/>
                    </a:cubicBezTo>
                    <a:cubicBezTo>
                      <a:pt x="404" y="158"/>
                      <a:pt x="399" y="149"/>
                      <a:pt x="396" y="146"/>
                    </a:cubicBezTo>
                    <a:cubicBezTo>
                      <a:pt x="395" y="148"/>
                      <a:pt x="391" y="152"/>
                      <a:pt x="382" y="151"/>
                    </a:cubicBezTo>
                    <a:cubicBezTo>
                      <a:pt x="370" y="150"/>
                      <a:pt x="374" y="164"/>
                      <a:pt x="353" y="161"/>
                    </a:cubicBezTo>
                    <a:cubicBezTo>
                      <a:pt x="332" y="158"/>
                      <a:pt x="336" y="135"/>
                      <a:pt x="336" y="135"/>
                    </a:cubicBezTo>
                    <a:cubicBezTo>
                      <a:pt x="336" y="135"/>
                      <a:pt x="330" y="128"/>
                      <a:pt x="330" y="121"/>
                    </a:cubicBezTo>
                    <a:cubicBezTo>
                      <a:pt x="330" y="114"/>
                      <a:pt x="337" y="101"/>
                      <a:pt x="337" y="101"/>
                    </a:cubicBezTo>
                    <a:cubicBezTo>
                      <a:pt x="332" y="98"/>
                      <a:pt x="332" y="98"/>
                      <a:pt x="332" y="98"/>
                    </a:cubicBezTo>
                    <a:cubicBezTo>
                      <a:pt x="332" y="98"/>
                      <a:pt x="335" y="85"/>
                      <a:pt x="334" y="76"/>
                    </a:cubicBezTo>
                    <a:cubicBezTo>
                      <a:pt x="333" y="67"/>
                      <a:pt x="317" y="66"/>
                      <a:pt x="317" y="66"/>
                    </a:cubicBezTo>
                    <a:cubicBezTo>
                      <a:pt x="315" y="56"/>
                      <a:pt x="315" y="56"/>
                      <a:pt x="315" y="56"/>
                    </a:cubicBezTo>
                    <a:cubicBezTo>
                      <a:pt x="307" y="55"/>
                      <a:pt x="307" y="55"/>
                      <a:pt x="307" y="55"/>
                    </a:cubicBezTo>
                    <a:cubicBezTo>
                      <a:pt x="301" y="41"/>
                      <a:pt x="301" y="41"/>
                      <a:pt x="301" y="41"/>
                    </a:cubicBezTo>
                    <a:cubicBezTo>
                      <a:pt x="286" y="32"/>
                      <a:pt x="286" y="32"/>
                      <a:pt x="286" y="32"/>
                    </a:cubicBezTo>
                    <a:cubicBezTo>
                      <a:pt x="287" y="22"/>
                      <a:pt x="287" y="22"/>
                      <a:pt x="287" y="22"/>
                    </a:cubicBezTo>
                    <a:cubicBezTo>
                      <a:pt x="287" y="22"/>
                      <a:pt x="280" y="6"/>
                      <a:pt x="263" y="3"/>
                    </a:cubicBezTo>
                    <a:cubicBezTo>
                      <a:pt x="246" y="0"/>
                      <a:pt x="248" y="18"/>
                      <a:pt x="238" y="18"/>
                    </a:cubicBezTo>
                    <a:cubicBezTo>
                      <a:pt x="228" y="18"/>
                      <a:pt x="225" y="17"/>
                      <a:pt x="225" y="17"/>
                    </a:cubicBezTo>
                    <a:cubicBezTo>
                      <a:pt x="221" y="24"/>
                      <a:pt x="221" y="24"/>
                      <a:pt x="221" y="24"/>
                    </a:cubicBezTo>
                    <a:cubicBezTo>
                      <a:pt x="204" y="21"/>
                      <a:pt x="204" y="21"/>
                      <a:pt x="204" y="21"/>
                    </a:cubicBezTo>
                    <a:cubicBezTo>
                      <a:pt x="204" y="21"/>
                      <a:pt x="204" y="30"/>
                      <a:pt x="194" y="33"/>
                    </a:cubicBezTo>
                    <a:cubicBezTo>
                      <a:pt x="184" y="36"/>
                      <a:pt x="178" y="17"/>
                      <a:pt x="172" y="16"/>
                    </a:cubicBezTo>
                    <a:cubicBezTo>
                      <a:pt x="166" y="15"/>
                      <a:pt x="151" y="23"/>
                      <a:pt x="151" y="23"/>
                    </a:cubicBezTo>
                    <a:cubicBezTo>
                      <a:pt x="145" y="18"/>
                      <a:pt x="145" y="18"/>
                      <a:pt x="145" y="18"/>
                    </a:cubicBezTo>
                    <a:cubicBezTo>
                      <a:pt x="129" y="21"/>
                      <a:pt x="129" y="21"/>
                      <a:pt x="129" y="21"/>
                    </a:cubicBezTo>
                    <a:cubicBezTo>
                      <a:pt x="129" y="21"/>
                      <a:pt x="127" y="14"/>
                      <a:pt x="123" y="14"/>
                    </a:cubicBezTo>
                    <a:cubicBezTo>
                      <a:pt x="119" y="14"/>
                      <a:pt x="110" y="14"/>
                      <a:pt x="110" y="14"/>
                    </a:cubicBezTo>
                    <a:cubicBezTo>
                      <a:pt x="110" y="14"/>
                      <a:pt x="100" y="27"/>
                      <a:pt x="90" y="28"/>
                    </a:cubicBezTo>
                    <a:cubicBezTo>
                      <a:pt x="80" y="29"/>
                      <a:pt x="71" y="29"/>
                      <a:pt x="70" y="35"/>
                    </a:cubicBezTo>
                    <a:cubicBezTo>
                      <a:pt x="69" y="41"/>
                      <a:pt x="69" y="53"/>
                      <a:pt x="69" y="53"/>
                    </a:cubicBezTo>
                    <a:cubicBezTo>
                      <a:pt x="69" y="53"/>
                      <a:pt x="72" y="65"/>
                      <a:pt x="62" y="70"/>
                    </a:cubicBezTo>
                    <a:cubicBezTo>
                      <a:pt x="52" y="75"/>
                      <a:pt x="46" y="83"/>
                      <a:pt x="46" y="83"/>
                    </a:cubicBezTo>
                    <a:cubicBezTo>
                      <a:pt x="46" y="83"/>
                      <a:pt x="51" y="91"/>
                      <a:pt x="45" y="97"/>
                    </a:cubicBezTo>
                    <a:cubicBezTo>
                      <a:pt x="39" y="103"/>
                      <a:pt x="29" y="107"/>
                      <a:pt x="29" y="107"/>
                    </a:cubicBezTo>
                    <a:cubicBezTo>
                      <a:pt x="18" y="105"/>
                      <a:pt x="18" y="105"/>
                      <a:pt x="18" y="105"/>
                    </a:cubicBezTo>
                    <a:cubicBezTo>
                      <a:pt x="16" y="114"/>
                      <a:pt x="16" y="114"/>
                      <a:pt x="16" y="114"/>
                    </a:cubicBezTo>
                    <a:cubicBezTo>
                      <a:pt x="0" y="118"/>
                      <a:pt x="0" y="118"/>
                      <a:pt x="0" y="118"/>
                    </a:cubicBezTo>
                    <a:cubicBezTo>
                      <a:pt x="1" y="119"/>
                      <a:pt x="1" y="119"/>
                      <a:pt x="1" y="119"/>
                    </a:cubicBezTo>
                    <a:cubicBezTo>
                      <a:pt x="16" y="133"/>
                      <a:pt x="16" y="133"/>
                      <a:pt x="16" y="133"/>
                    </a:cubicBezTo>
                    <a:cubicBezTo>
                      <a:pt x="22" y="131"/>
                      <a:pt x="22" y="131"/>
                      <a:pt x="22" y="131"/>
                    </a:cubicBezTo>
                    <a:cubicBezTo>
                      <a:pt x="30" y="154"/>
                      <a:pt x="30" y="154"/>
                      <a:pt x="30" y="154"/>
                    </a:cubicBezTo>
                    <a:cubicBezTo>
                      <a:pt x="30" y="154"/>
                      <a:pt x="36" y="165"/>
                      <a:pt x="38" y="160"/>
                    </a:cubicBezTo>
                    <a:cubicBezTo>
                      <a:pt x="40" y="155"/>
                      <a:pt x="52" y="156"/>
                      <a:pt x="54" y="162"/>
                    </a:cubicBezTo>
                    <a:cubicBezTo>
                      <a:pt x="56" y="168"/>
                      <a:pt x="51" y="177"/>
                      <a:pt x="51" y="177"/>
                    </a:cubicBezTo>
                    <a:cubicBezTo>
                      <a:pt x="56" y="188"/>
                      <a:pt x="56" y="188"/>
                      <a:pt x="56" y="188"/>
                    </a:cubicBezTo>
                    <a:cubicBezTo>
                      <a:pt x="72" y="190"/>
                      <a:pt x="72" y="190"/>
                      <a:pt x="72" y="190"/>
                    </a:cubicBezTo>
                    <a:cubicBezTo>
                      <a:pt x="78" y="197"/>
                      <a:pt x="78" y="197"/>
                      <a:pt x="78" y="197"/>
                    </a:cubicBezTo>
                    <a:cubicBezTo>
                      <a:pt x="94" y="190"/>
                      <a:pt x="94" y="190"/>
                      <a:pt x="94" y="190"/>
                    </a:cubicBezTo>
                    <a:cubicBezTo>
                      <a:pt x="110" y="194"/>
                      <a:pt x="110" y="194"/>
                      <a:pt x="110" y="194"/>
                    </a:cubicBezTo>
                    <a:cubicBezTo>
                      <a:pt x="107" y="200"/>
                      <a:pt x="107" y="200"/>
                      <a:pt x="107" y="200"/>
                    </a:cubicBezTo>
                    <a:cubicBezTo>
                      <a:pt x="100" y="208"/>
                      <a:pt x="100" y="208"/>
                      <a:pt x="100" y="208"/>
                    </a:cubicBezTo>
                    <a:cubicBezTo>
                      <a:pt x="107" y="212"/>
                      <a:pt x="107" y="212"/>
                      <a:pt x="107" y="212"/>
                    </a:cubicBezTo>
                    <a:cubicBezTo>
                      <a:pt x="106" y="218"/>
                      <a:pt x="106" y="218"/>
                      <a:pt x="106" y="218"/>
                    </a:cubicBezTo>
                    <a:cubicBezTo>
                      <a:pt x="113" y="219"/>
                      <a:pt x="113" y="219"/>
                      <a:pt x="113" y="219"/>
                    </a:cubicBezTo>
                    <a:cubicBezTo>
                      <a:pt x="113" y="219"/>
                      <a:pt x="123" y="219"/>
                      <a:pt x="125" y="223"/>
                    </a:cubicBezTo>
                    <a:cubicBezTo>
                      <a:pt x="127" y="227"/>
                      <a:pt x="118" y="232"/>
                      <a:pt x="118" y="236"/>
                    </a:cubicBezTo>
                    <a:cubicBezTo>
                      <a:pt x="118" y="240"/>
                      <a:pt x="135" y="239"/>
                      <a:pt x="135" y="239"/>
                    </a:cubicBezTo>
                    <a:cubicBezTo>
                      <a:pt x="142" y="232"/>
                      <a:pt x="142" y="232"/>
                      <a:pt x="142" y="232"/>
                    </a:cubicBezTo>
                    <a:cubicBezTo>
                      <a:pt x="158" y="239"/>
                      <a:pt x="158" y="239"/>
                      <a:pt x="158" y="239"/>
                    </a:cubicBezTo>
                    <a:cubicBezTo>
                      <a:pt x="158" y="239"/>
                      <a:pt x="167" y="244"/>
                      <a:pt x="180" y="244"/>
                    </a:cubicBezTo>
                    <a:cubicBezTo>
                      <a:pt x="193" y="244"/>
                      <a:pt x="188" y="235"/>
                      <a:pt x="188" y="235"/>
                    </a:cubicBezTo>
                    <a:cubicBezTo>
                      <a:pt x="201" y="240"/>
                      <a:pt x="201" y="240"/>
                      <a:pt x="201" y="240"/>
                    </a:cubicBezTo>
                    <a:cubicBezTo>
                      <a:pt x="214" y="241"/>
                      <a:pt x="214" y="241"/>
                      <a:pt x="214" y="241"/>
                    </a:cubicBezTo>
                    <a:cubicBezTo>
                      <a:pt x="214" y="241"/>
                      <a:pt x="225" y="246"/>
                      <a:pt x="236" y="247"/>
                    </a:cubicBezTo>
                    <a:cubicBezTo>
                      <a:pt x="247" y="248"/>
                      <a:pt x="246" y="232"/>
                      <a:pt x="253" y="230"/>
                    </a:cubicBezTo>
                    <a:cubicBezTo>
                      <a:pt x="260" y="228"/>
                      <a:pt x="266" y="229"/>
                      <a:pt x="266" y="229"/>
                    </a:cubicBezTo>
                    <a:cubicBezTo>
                      <a:pt x="265" y="224"/>
                      <a:pt x="265" y="224"/>
                      <a:pt x="265" y="224"/>
                    </a:cubicBezTo>
                    <a:cubicBezTo>
                      <a:pt x="284" y="226"/>
                      <a:pt x="284" y="226"/>
                      <a:pt x="284" y="226"/>
                    </a:cubicBezTo>
                    <a:cubicBezTo>
                      <a:pt x="284" y="226"/>
                      <a:pt x="281" y="220"/>
                      <a:pt x="290" y="220"/>
                    </a:cubicBezTo>
                    <a:cubicBezTo>
                      <a:pt x="299" y="220"/>
                      <a:pt x="306" y="228"/>
                      <a:pt x="315" y="228"/>
                    </a:cubicBezTo>
                    <a:cubicBezTo>
                      <a:pt x="324" y="228"/>
                      <a:pt x="333" y="230"/>
                      <a:pt x="333" y="230"/>
                    </a:cubicBezTo>
                    <a:cubicBezTo>
                      <a:pt x="333" y="230"/>
                      <a:pt x="336" y="237"/>
                      <a:pt x="341" y="240"/>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47" name="Bosnia and Herzegovina"/>
              <p:cNvSpPr>
                <a:spLocks/>
              </p:cNvSpPr>
              <p:nvPr/>
            </p:nvSpPr>
            <p:spPr bwMode="gray">
              <a:xfrm>
                <a:off x="6011553" y="2723698"/>
                <a:ext cx="96854" cy="85685"/>
              </a:xfrm>
              <a:custGeom>
                <a:avLst/>
                <a:gdLst>
                  <a:gd name="T0" fmla="*/ 162 w 173"/>
                  <a:gd name="T1" fmla="*/ 51 h 153"/>
                  <a:gd name="T2" fmla="*/ 151 w 173"/>
                  <a:gd name="T3" fmla="*/ 52 h 153"/>
                  <a:gd name="T4" fmla="*/ 151 w 173"/>
                  <a:gd name="T5" fmla="*/ 41 h 153"/>
                  <a:gd name="T6" fmla="*/ 163 w 173"/>
                  <a:gd name="T7" fmla="*/ 22 h 153"/>
                  <a:gd name="T8" fmla="*/ 144 w 173"/>
                  <a:gd name="T9" fmla="*/ 23 h 153"/>
                  <a:gd name="T10" fmla="*/ 141 w 173"/>
                  <a:gd name="T11" fmla="*/ 18 h 153"/>
                  <a:gd name="T12" fmla="*/ 136 w 173"/>
                  <a:gd name="T13" fmla="*/ 19 h 153"/>
                  <a:gd name="T14" fmla="*/ 126 w 173"/>
                  <a:gd name="T15" fmla="*/ 8 h 153"/>
                  <a:gd name="T16" fmla="*/ 109 w 173"/>
                  <a:gd name="T17" fmla="*/ 7 h 153"/>
                  <a:gd name="T18" fmla="*/ 93 w 173"/>
                  <a:gd name="T19" fmla="*/ 8 h 153"/>
                  <a:gd name="T20" fmla="*/ 80 w 173"/>
                  <a:gd name="T21" fmla="*/ 5 h 153"/>
                  <a:gd name="T22" fmla="*/ 71 w 173"/>
                  <a:gd name="T23" fmla="*/ 9 h 153"/>
                  <a:gd name="T24" fmla="*/ 58 w 173"/>
                  <a:gd name="T25" fmla="*/ 2 h 153"/>
                  <a:gd name="T26" fmla="*/ 43 w 173"/>
                  <a:gd name="T27" fmla="*/ 4 h 153"/>
                  <a:gd name="T28" fmla="*/ 28 w 173"/>
                  <a:gd name="T29" fmla="*/ 8 h 153"/>
                  <a:gd name="T30" fmla="*/ 12 w 173"/>
                  <a:gd name="T31" fmla="*/ 1 h 153"/>
                  <a:gd name="T32" fmla="*/ 9 w 173"/>
                  <a:gd name="T33" fmla="*/ 15 h 153"/>
                  <a:gd name="T34" fmla="*/ 0 w 173"/>
                  <a:gd name="T35" fmla="*/ 20 h 153"/>
                  <a:gd name="T36" fmla="*/ 7 w 173"/>
                  <a:gd name="T37" fmla="*/ 27 h 153"/>
                  <a:gd name="T38" fmla="*/ 19 w 173"/>
                  <a:gd name="T39" fmla="*/ 30 h 153"/>
                  <a:gd name="T40" fmla="*/ 18 w 173"/>
                  <a:gd name="T41" fmla="*/ 39 h 153"/>
                  <a:gd name="T42" fmla="*/ 26 w 173"/>
                  <a:gd name="T43" fmla="*/ 43 h 153"/>
                  <a:gd name="T44" fmla="*/ 26 w 173"/>
                  <a:gd name="T45" fmla="*/ 57 h 153"/>
                  <a:gd name="T46" fmla="*/ 37 w 173"/>
                  <a:gd name="T47" fmla="*/ 60 h 153"/>
                  <a:gd name="T48" fmla="*/ 47 w 173"/>
                  <a:gd name="T49" fmla="*/ 80 h 153"/>
                  <a:gd name="T50" fmla="*/ 75 w 173"/>
                  <a:gd name="T51" fmla="*/ 99 h 153"/>
                  <a:gd name="T52" fmla="*/ 81 w 173"/>
                  <a:gd name="T53" fmla="*/ 120 h 153"/>
                  <a:gd name="T54" fmla="*/ 89 w 173"/>
                  <a:gd name="T55" fmla="*/ 121 h 153"/>
                  <a:gd name="T56" fmla="*/ 125 w 173"/>
                  <a:gd name="T57" fmla="*/ 153 h 153"/>
                  <a:gd name="T58" fmla="*/ 138 w 173"/>
                  <a:gd name="T59" fmla="*/ 137 h 153"/>
                  <a:gd name="T60" fmla="*/ 124 w 173"/>
                  <a:gd name="T61" fmla="*/ 128 h 153"/>
                  <a:gd name="T62" fmla="*/ 125 w 173"/>
                  <a:gd name="T63" fmla="*/ 118 h 153"/>
                  <a:gd name="T64" fmla="*/ 130 w 173"/>
                  <a:gd name="T65" fmla="*/ 118 h 153"/>
                  <a:gd name="T66" fmla="*/ 139 w 173"/>
                  <a:gd name="T67" fmla="*/ 103 h 153"/>
                  <a:gd name="T68" fmla="*/ 150 w 173"/>
                  <a:gd name="T69" fmla="*/ 104 h 153"/>
                  <a:gd name="T70" fmla="*/ 150 w 173"/>
                  <a:gd name="T71" fmla="*/ 89 h 153"/>
                  <a:gd name="T72" fmla="*/ 171 w 173"/>
                  <a:gd name="T73" fmla="*/ 86 h 153"/>
                  <a:gd name="T74" fmla="*/ 159 w 173"/>
                  <a:gd name="T75" fmla="*/ 66 h 153"/>
                  <a:gd name="T76" fmla="*/ 173 w 173"/>
                  <a:gd name="T77" fmla="*/ 64 h 153"/>
                  <a:gd name="T78" fmla="*/ 162 w 173"/>
                  <a:gd name="T79" fmla="*/ 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3" h="153">
                    <a:moveTo>
                      <a:pt x="162" y="51"/>
                    </a:moveTo>
                    <a:cubicBezTo>
                      <a:pt x="155" y="49"/>
                      <a:pt x="151" y="52"/>
                      <a:pt x="151" y="52"/>
                    </a:cubicBezTo>
                    <a:cubicBezTo>
                      <a:pt x="151" y="41"/>
                      <a:pt x="151" y="41"/>
                      <a:pt x="151" y="41"/>
                    </a:cubicBezTo>
                    <a:cubicBezTo>
                      <a:pt x="151" y="41"/>
                      <a:pt x="163" y="27"/>
                      <a:pt x="163" y="22"/>
                    </a:cubicBezTo>
                    <a:cubicBezTo>
                      <a:pt x="163" y="17"/>
                      <a:pt x="144" y="23"/>
                      <a:pt x="144" y="23"/>
                    </a:cubicBezTo>
                    <a:cubicBezTo>
                      <a:pt x="141" y="18"/>
                      <a:pt x="141" y="18"/>
                      <a:pt x="141" y="18"/>
                    </a:cubicBezTo>
                    <a:cubicBezTo>
                      <a:pt x="136" y="19"/>
                      <a:pt x="136" y="19"/>
                      <a:pt x="136" y="19"/>
                    </a:cubicBezTo>
                    <a:cubicBezTo>
                      <a:pt x="126" y="8"/>
                      <a:pt x="126" y="8"/>
                      <a:pt x="126" y="8"/>
                    </a:cubicBezTo>
                    <a:cubicBezTo>
                      <a:pt x="126" y="8"/>
                      <a:pt x="115" y="8"/>
                      <a:pt x="109" y="7"/>
                    </a:cubicBezTo>
                    <a:cubicBezTo>
                      <a:pt x="103" y="6"/>
                      <a:pt x="96" y="8"/>
                      <a:pt x="93" y="8"/>
                    </a:cubicBezTo>
                    <a:cubicBezTo>
                      <a:pt x="90" y="8"/>
                      <a:pt x="80" y="5"/>
                      <a:pt x="80" y="5"/>
                    </a:cubicBezTo>
                    <a:cubicBezTo>
                      <a:pt x="71" y="9"/>
                      <a:pt x="71" y="9"/>
                      <a:pt x="71" y="9"/>
                    </a:cubicBezTo>
                    <a:cubicBezTo>
                      <a:pt x="58" y="2"/>
                      <a:pt x="58" y="2"/>
                      <a:pt x="58" y="2"/>
                    </a:cubicBezTo>
                    <a:cubicBezTo>
                      <a:pt x="43" y="4"/>
                      <a:pt x="43" y="4"/>
                      <a:pt x="43" y="4"/>
                    </a:cubicBezTo>
                    <a:cubicBezTo>
                      <a:pt x="28" y="8"/>
                      <a:pt x="28" y="8"/>
                      <a:pt x="28" y="8"/>
                    </a:cubicBezTo>
                    <a:cubicBezTo>
                      <a:pt x="28" y="8"/>
                      <a:pt x="16" y="0"/>
                      <a:pt x="12" y="1"/>
                    </a:cubicBezTo>
                    <a:cubicBezTo>
                      <a:pt x="8" y="2"/>
                      <a:pt x="9" y="15"/>
                      <a:pt x="9" y="15"/>
                    </a:cubicBezTo>
                    <a:cubicBezTo>
                      <a:pt x="0" y="20"/>
                      <a:pt x="0" y="20"/>
                      <a:pt x="0" y="20"/>
                    </a:cubicBezTo>
                    <a:cubicBezTo>
                      <a:pt x="7" y="27"/>
                      <a:pt x="7" y="27"/>
                      <a:pt x="7" y="27"/>
                    </a:cubicBezTo>
                    <a:cubicBezTo>
                      <a:pt x="19" y="30"/>
                      <a:pt x="19" y="30"/>
                      <a:pt x="19" y="30"/>
                    </a:cubicBezTo>
                    <a:cubicBezTo>
                      <a:pt x="18" y="39"/>
                      <a:pt x="18" y="39"/>
                      <a:pt x="18" y="39"/>
                    </a:cubicBezTo>
                    <a:cubicBezTo>
                      <a:pt x="18" y="39"/>
                      <a:pt x="23" y="39"/>
                      <a:pt x="26" y="43"/>
                    </a:cubicBezTo>
                    <a:cubicBezTo>
                      <a:pt x="29" y="47"/>
                      <a:pt x="26" y="57"/>
                      <a:pt x="26" y="57"/>
                    </a:cubicBezTo>
                    <a:cubicBezTo>
                      <a:pt x="37" y="60"/>
                      <a:pt x="37" y="60"/>
                      <a:pt x="37" y="60"/>
                    </a:cubicBezTo>
                    <a:cubicBezTo>
                      <a:pt x="47" y="80"/>
                      <a:pt x="47" y="80"/>
                      <a:pt x="47" y="80"/>
                    </a:cubicBezTo>
                    <a:cubicBezTo>
                      <a:pt x="47" y="80"/>
                      <a:pt x="51" y="84"/>
                      <a:pt x="75" y="99"/>
                    </a:cubicBezTo>
                    <a:cubicBezTo>
                      <a:pt x="90" y="108"/>
                      <a:pt x="86" y="116"/>
                      <a:pt x="81" y="120"/>
                    </a:cubicBezTo>
                    <a:cubicBezTo>
                      <a:pt x="89" y="121"/>
                      <a:pt x="89" y="121"/>
                      <a:pt x="89" y="121"/>
                    </a:cubicBezTo>
                    <a:cubicBezTo>
                      <a:pt x="89" y="121"/>
                      <a:pt x="116" y="148"/>
                      <a:pt x="125" y="153"/>
                    </a:cubicBezTo>
                    <a:cubicBezTo>
                      <a:pt x="138" y="137"/>
                      <a:pt x="138" y="137"/>
                      <a:pt x="138" y="137"/>
                    </a:cubicBezTo>
                    <a:cubicBezTo>
                      <a:pt x="138" y="137"/>
                      <a:pt x="127" y="131"/>
                      <a:pt x="124" y="128"/>
                    </a:cubicBezTo>
                    <a:cubicBezTo>
                      <a:pt x="121" y="125"/>
                      <a:pt x="125" y="118"/>
                      <a:pt x="125" y="118"/>
                    </a:cubicBezTo>
                    <a:cubicBezTo>
                      <a:pt x="130" y="118"/>
                      <a:pt x="130" y="118"/>
                      <a:pt x="130" y="118"/>
                    </a:cubicBezTo>
                    <a:cubicBezTo>
                      <a:pt x="130" y="118"/>
                      <a:pt x="136" y="107"/>
                      <a:pt x="139" y="103"/>
                    </a:cubicBezTo>
                    <a:cubicBezTo>
                      <a:pt x="142" y="99"/>
                      <a:pt x="150" y="104"/>
                      <a:pt x="150" y="104"/>
                    </a:cubicBezTo>
                    <a:cubicBezTo>
                      <a:pt x="150" y="89"/>
                      <a:pt x="150" y="89"/>
                      <a:pt x="150" y="89"/>
                    </a:cubicBezTo>
                    <a:cubicBezTo>
                      <a:pt x="150" y="89"/>
                      <a:pt x="169" y="93"/>
                      <a:pt x="171" y="86"/>
                    </a:cubicBezTo>
                    <a:cubicBezTo>
                      <a:pt x="173" y="79"/>
                      <a:pt x="159" y="66"/>
                      <a:pt x="159" y="66"/>
                    </a:cubicBezTo>
                    <a:cubicBezTo>
                      <a:pt x="173" y="64"/>
                      <a:pt x="173" y="64"/>
                      <a:pt x="173" y="64"/>
                    </a:cubicBezTo>
                    <a:cubicBezTo>
                      <a:pt x="173" y="64"/>
                      <a:pt x="169" y="53"/>
                      <a:pt x="162" y="5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48" name="Croatia"/>
              <p:cNvSpPr>
                <a:spLocks/>
              </p:cNvSpPr>
              <p:nvPr/>
            </p:nvSpPr>
            <p:spPr bwMode="gray">
              <a:xfrm>
                <a:off x="5965508" y="2687203"/>
                <a:ext cx="136549" cy="103140"/>
              </a:xfrm>
              <a:custGeom>
                <a:avLst/>
                <a:gdLst>
                  <a:gd name="T0" fmla="*/ 232 w 246"/>
                  <a:gd name="T1" fmla="*/ 77 h 186"/>
                  <a:gd name="T2" fmla="*/ 228 w 246"/>
                  <a:gd name="T3" fmla="*/ 65 h 186"/>
                  <a:gd name="T4" fmla="*/ 226 w 246"/>
                  <a:gd name="T5" fmla="*/ 52 h 186"/>
                  <a:gd name="T6" fmla="*/ 217 w 246"/>
                  <a:gd name="T7" fmla="*/ 32 h 186"/>
                  <a:gd name="T8" fmla="*/ 183 w 246"/>
                  <a:gd name="T9" fmla="*/ 41 h 186"/>
                  <a:gd name="T10" fmla="*/ 168 w 246"/>
                  <a:gd name="T11" fmla="*/ 34 h 186"/>
                  <a:gd name="T12" fmla="*/ 139 w 246"/>
                  <a:gd name="T13" fmla="*/ 13 h 186"/>
                  <a:gd name="T14" fmla="*/ 112 w 246"/>
                  <a:gd name="T15" fmla="*/ 2 h 186"/>
                  <a:gd name="T16" fmla="*/ 93 w 246"/>
                  <a:gd name="T17" fmla="*/ 14 h 186"/>
                  <a:gd name="T18" fmla="*/ 87 w 246"/>
                  <a:gd name="T19" fmla="*/ 31 h 186"/>
                  <a:gd name="T20" fmla="*/ 70 w 246"/>
                  <a:gd name="T21" fmla="*/ 40 h 186"/>
                  <a:gd name="T22" fmla="*/ 59 w 246"/>
                  <a:gd name="T23" fmla="*/ 53 h 186"/>
                  <a:gd name="T24" fmla="*/ 40 w 246"/>
                  <a:gd name="T25" fmla="*/ 45 h 186"/>
                  <a:gd name="T26" fmla="*/ 22 w 246"/>
                  <a:gd name="T27" fmla="*/ 54 h 186"/>
                  <a:gd name="T28" fmla="*/ 14 w 246"/>
                  <a:gd name="T29" fmla="*/ 57 h 186"/>
                  <a:gd name="T30" fmla="*/ 1 w 246"/>
                  <a:gd name="T31" fmla="*/ 67 h 186"/>
                  <a:gd name="T32" fmla="*/ 31 w 246"/>
                  <a:gd name="T33" fmla="*/ 70 h 186"/>
                  <a:gd name="T34" fmla="*/ 54 w 246"/>
                  <a:gd name="T35" fmla="*/ 87 h 186"/>
                  <a:gd name="T36" fmla="*/ 68 w 246"/>
                  <a:gd name="T37" fmla="*/ 123 h 186"/>
                  <a:gd name="T38" fmla="*/ 98 w 246"/>
                  <a:gd name="T39" fmla="*/ 161 h 186"/>
                  <a:gd name="T40" fmla="*/ 146 w 246"/>
                  <a:gd name="T41" fmla="*/ 171 h 186"/>
                  <a:gd name="T42" fmla="*/ 165 w 246"/>
                  <a:gd name="T43" fmla="*/ 186 h 186"/>
                  <a:gd name="T44" fmla="*/ 131 w 246"/>
                  <a:gd name="T45" fmla="*/ 146 h 186"/>
                  <a:gd name="T46" fmla="*/ 110 w 246"/>
                  <a:gd name="T47" fmla="*/ 123 h 186"/>
                  <a:gd name="T48" fmla="*/ 102 w 246"/>
                  <a:gd name="T49" fmla="*/ 105 h 186"/>
                  <a:gd name="T50" fmla="*/ 91 w 246"/>
                  <a:gd name="T51" fmla="*/ 93 h 186"/>
                  <a:gd name="T52" fmla="*/ 93 w 246"/>
                  <a:gd name="T53" fmla="*/ 81 h 186"/>
                  <a:gd name="T54" fmla="*/ 112 w 246"/>
                  <a:gd name="T55" fmla="*/ 74 h 186"/>
                  <a:gd name="T56" fmla="*/ 142 w 246"/>
                  <a:gd name="T57" fmla="*/ 68 h 186"/>
                  <a:gd name="T58" fmla="*/ 164 w 246"/>
                  <a:gd name="T59" fmla="*/ 71 h 186"/>
                  <a:gd name="T60" fmla="*/ 193 w 246"/>
                  <a:gd name="T61" fmla="*/ 73 h 186"/>
                  <a:gd name="T62" fmla="*/ 220 w 246"/>
                  <a:gd name="T63" fmla="*/ 8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6" h="186">
                    <a:moveTo>
                      <a:pt x="230" y="84"/>
                    </a:moveTo>
                    <a:cubicBezTo>
                      <a:pt x="232" y="77"/>
                      <a:pt x="232" y="77"/>
                      <a:pt x="232" y="77"/>
                    </a:cubicBezTo>
                    <a:cubicBezTo>
                      <a:pt x="232" y="77"/>
                      <a:pt x="246" y="74"/>
                      <a:pt x="245" y="71"/>
                    </a:cubicBezTo>
                    <a:cubicBezTo>
                      <a:pt x="244" y="68"/>
                      <a:pt x="228" y="65"/>
                      <a:pt x="228" y="65"/>
                    </a:cubicBezTo>
                    <a:cubicBezTo>
                      <a:pt x="231" y="53"/>
                      <a:pt x="231" y="53"/>
                      <a:pt x="231" y="53"/>
                    </a:cubicBezTo>
                    <a:cubicBezTo>
                      <a:pt x="226" y="52"/>
                      <a:pt x="226" y="52"/>
                      <a:pt x="226" y="52"/>
                    </a:cubicBezTo>
                    <a:cubicBezTo>
                      <a:pt x="222" y="34"/>
                      <a:pt x="222" y="34"/>
                      <a:pt x="222" y="34"/>
                    </a:cubicBezTo>
                    <a:cubicBezTo>
                      <a:pt x="217" y="32"/>
                      <a:pt x="217" y="32"/>
                      <a:pt x="217" y="32"/>
                    </a:cubicBezTo>
                    <a:cubicBezTo>
                      <a:pt x="211" y="38"/>
                      <a:pt x="211" y="38"/>
                      <a:pt x="211" y="38"/>
                    </a:cubicBezTo>
                    <a:cubicBezTo>
                      <a:pt x="183" y="41"/>
                      <a:pt x="183" y="41"/>
                      <a:pt x="183" y="41"/>
                    </a:cubicBezTo>
                    <a:cubicBezTo>
                      <a:pt x="180" y="34"/>
                      <a:pt x="180" y="34"/>
                      <a:pt x="180" y="34"/>
                    </a:cubicBezTo>
                    <a:cubicBezTo>
                      <a:pt x="168" y="34"/>
                      <a:pt x="168" y="34"/>
                      <a:pt x="168" y="34"/>
                    </a:cubicBezTo>
                    <a:cubicBezTo>
                      <a:pt x="159" y="30"/>
                      <a:pt x="159" y="30"/>
                      <a:pt x="159" y="30"/>
                    </a:cubicBezTo>
                    <a:cubicBezTo>
                      <a:pt x="159" y="30"/>
                      <a:pt x="141" y="16"/>
                      <a:pt x="139" y="13"/>
                    </a:cubicBezTo>
                    <a:cubicBezTo>
                      <a:pt x="137" y="10"/>
                      <a:pt x="125" y="0"/>
                      <a:pt x="125" y="0"/>
                    </a:cubicBezTo>
                    <a:cubicBezTo>
                      <a:pt x="112" y="2"/>
                      <a:pt x="112" y="2"/>
                      <a:pt x="112" y="2"/>
                    </a:cubicBezTo>
                    <a:cubicBezTo>
                      <a:pt x="112" y="2"/>
                      <a:pt x="115" y="6"/>
                      <a:pt x="109" y="10"/>
                    </a:cubicBezTo>
                    <a:cubicBezTo>
                      <a:pt x="103" y="14"/>
                      <a:pt x="93" y="14"/>
                      <a:pt x="93" y="14"/>
                    </a:cubicBezTo>
                    <a:cubicBezTo>
                      <a:pt x="93" y="14"/>
                      <a:pt x="84" y="14"/>
                      <a:pt x="84" y="18"/>
                    </a:cubicBezTo>
                    <a:cubicBezTo>
                      <a:pt x="84" y="22"/>
                      <a:pt x="87" y="31"/>
                      <a:pt x="87" y="31"/>
                    </a:cubicBezTo>
                    <a:cubicBezTo>
                      <a:pt x="80" y="39"/>
                      <a:pt x="80" y="39"/>
                      <a:pt x="80" y="39"/>
                    </a:cubicBezTo>
                    <a:cubicBezTo>
                      <a:pt x="70" y="40"/>
                      <a:pt x="70" y="40"/>
                      <a:pt x="70" y="40"/>
                    </a:cubicBezTo>
                    <a:cubicBezTo>
                      <a:pt x="70" y="40"/>
                      <a:pt x="74" y="51"/>
                      <a:pt x="69" y="53"/>
                    </a:cubicBezTo>
                    <a:cubicBezTo>
                      <a:pt x="64" y="55"/>
                      <a:pt x="59" y="53"/>
                      <a:pt x="59" y="53"/>
                    </a:cubicBezTo>
                    <a:cubicBezTo>
                      <a:pt x="59" y="53"/>
                      <a:pt x="52" y="54"/>
                      <a:pt x="46" y="53"/>
                    </a:cubicBezTo>
                    <a:cubicBezTo>
                      <a:pt x="40" y="52"/>
                      <a:pt x="40" y="45"/>
                      <a:pt x="40" y="45"/>
                    </a:cubicBezTo>
                    <a:cubicBezTo>
                      <a:pt x="34" y="53"/>
                      <a:pt x="34" y="53"/>
                      <a:pt x="34" y="53"/>
                    </a:cubicBezTo>
                    <a:cubicBezTo>
                      <a:pt x="22" y="54"/>
                      <a:pt x="22" y="54"/>
                      <a:pt x="22" y="54"/>
                    </a:cubicBezTo>
                    <a:cubicBezTo>
                      <a:pt x="16" y="48"/>
                      <a:pt x="16" y="48"/>
                      <a:pt x="16" y="48"/>
                    </a:cubicBezTo>
                    <a:cubicBezTo>
                      <a:pt x="14" y="57"/>
                      <a:pt x="14" y="57"/>
                      <a:pt x="14" y="57"/>
                    </a:cubicBezTo>
                    <a:cubicBezTo>
                      <a:pt x="5" y="58"/>
                      <a:pt x="5" y="58"/>
                      <a:pt x="5" y="58"/>
                    </a:cubicBezTo>
                    <a:cubicBezTo>
                      <a:pt x="3" y="62"/>
                      <a:pt x="1" y="67"/>
                      <a:pt x="1" y="67"/>
                    </a:cubicBezTo>
                    <a:cubicBezTo>
                      <a:pt x="1" y="67"/>
                      <a:pt x="0" y="97"/>
                      <a:pt x="8" y="88"/>
                    </a:cubicBezTo>
                    <a:cubicBezTo>
                      <a:pt x="16" y="79"/>
                      <a:pt x="27" y="64"/>
                      <a:pt x="31" y="70"/>
                    </a:cubicBezTo>
                    <a:cubicBezTo>
                      <a:pt x="35" y="76"/>
                      <a:pt x="35" y="91"/>
                      <a:pt x="35" y="91"/>
                    </a:cubicBezTo>
                    <a:cubicBezTo>
                      <a:pt x="54" y="87"/>
                      <a:pt x="54" y="87"/>
                      <a:pt x="54" y="87"/>
                    </a:cubicBezTo>
                    <a:cubicBezTo>
                      <a:pt x="54" y="87"/>
                      <a:pt x="48" y="107"/>
                      <a:pt x="60" y="111"/>
                    </a:cubicBezTo>
                    <a:cubicBezTo>
                      <a:pt x="72" y="115"/>
                      <a:pt x="68" y="123"/>
                      <a:pt x="68" y="123"/>
                    </a:cubicBezTo>
                    <a:cubicBezTo>
                      <a:pt x="97" y="144"/>
                      <a:pt x="97" y="144"/>
                      <a:pt x="97" y="144"/>
                    </a:cubicBezTo>
                    <a:cubicBezTo>
                      <a:pt x="98" y="161"/>
                      <a:pt x="98" y="161"/>
                      <a:pt x="98" y="161"/>
                    </a:cubicBezTo>
                    <a:cubicBezTo>
                      <a:pt x="125" y="162"/>
                      <a:pt x="125" y="162"/>
                      <a:pt x="125" y="162"/>
                    </a:cubicBezTo>
                    <a:cubicBezTo>
                      <a:pt x="125" y="162"/>
                      <a:pt x="142" y="163"/>
                      <a:pt x="146" y="171"/>
                    </a:cubicBezTo>
                    <a:cubicBezTo>
                      <a:pt x="146" y="171"/>
                      <a:pt x="142" y="180"/>
                      <a:pt x="148" y="184"/>
                    </a:cubicBezTo>
                    <a:cubicBezTo>
                      <a:pt x="165" y="186"/>
                      <a:pt x="165" y="186"/>
                      <a:pt x="165" y="186"/>
                    </a:cubicBezTo>
                    <a:cubicBezTo>
                      <a:pt x="170" y="182"/>
                      <a:pt x="174" y="174"/>
                      <a:pt x="159" y="165"/>
                    </a:cubicBezTo>
                    <a:cubicBezTo>
                      <a:pt x="135" y="150"/>
                      <a:pt x="131" y="146"/>
                      <a:pt x="131" y="146"/>
                    </a:cubicBezTo>
                    <a:cubicBezTo>
                      <a:pt x="121" y="126"/>
                      <a:pt x="121" y="126"/>
                      <a:pt x="121" y="126"/>
                    </a:cubicBezTo>
                    <a:cubicBezTo>
                      <a:pt x="110" y="123"/>
                      <a:pt x="110" y="123"/>
                      <a:pt x="110" y="123"/>
                    </a:cubicBezTo>
                    <a:cubicBezTo>
                      <a:pt x="110" y="123"/>
                      <a:pt x="113" y="113"/>
                      <a:pt x="110" y="109"/>
                    </a:cubicBezTo>
                    <a:cubicBezTo>
                      <a:pt x="107" y="105"/>
                      <a:pt x="102" y="105"/>
                      <a:pt x="102" y="105"/>
                    </a:cubicBezTo>
                    <a:cubicBezTo>
                      <a:pt x="103" y="96"/>
                      <a:pt x="103" y="96"/>
                      <a:pt x="103" y="96"/>
                    </a:cubicBezTo>
                    <a:cubicBezTo>
                      <a:pt x="91" y="93"/>
                      <a:pt x="91" y="93"/>
                      <a:pt x="91" y="93"/>
                    </a:cubicBezTo>
                    <a:cubicBezTo>
                      <a:pt x="84" y="86"/>
                      <a:pt x="84" y="86"/>
                      <a:pt x="84" y="86"/>
                    </a:cubicBezTo>
                    <a:cubicBezTo>
                      <a:pt x="93" y="81"/>
                      <a:pt x="93" y="81"/>
                      <a:pt x="93" y="81"/>
                    </a:cubicBezTo>
                    <a:cubicBezTo>
                      <a:pt x="93" y="81"/>
                      <a:pt x="92" y="68"/>
                      <a:pt x="96" y="67"/>
                    </a:cubicBezTo>
                    <a:cubicBezTo>
                      <a:pt x="100" y="66"/>
                      <a:pt x="112" y="74"/>
                      <a:pt x="112" y="74"/>
                    </a:cubicBezTo>
                    <a:cubicBezTo>
                      <a:pt x="127" y="70"/>
                      <a:pt x="127" y="70"/>
                      <a:pt x="127" y="70"/>
                    </a:cubicBezTo>
                    <a:cubicBezTo>
                      <a:pt x="142" y="68"/>
                      <a:pt x="142" y="68"/>
                      <a:pt x="142" y="68"/>
                    </a:cubicBezTo>
                    <a:cubicBezTo>
                      <a:pt x="155" y="75"/>
                      <a:pt x="155" y="75"/>
                      <a:pt x="155" y="75"/>
                    </a:cubicBezTo>
                    <a:cubicBezTo>
                      <a:pt x="164" y="71"/>
                      <a:pt x="164" y="71"/>
                      <a:pt x="164" y="71"/>
                    </a:cubicBezTo>
                    <a:cubicBezTo>
                      <a:pt x="164" y="71"/>
                      <a:pt x="174" y="74"/>
                      <a:pt x="177" y="74"/>
                    </a:cubicBezTo>
                    <a:cubicBezTo>
                      <a:pt x="180" y="74"/>
                      <a:pt x="187" y="72"/>
                      <a:pt x="193" y="73"/>
                    </a:cubicBezTo>
                    <a:cubicBezTo>
                      <a:pt x="199" y="74"/>
                      <a:pt x="210" y="74"/>
                      <a:pt x="210" y="74"/>
                    </a:cubicBezTo>
                    <a:cubicBezTo>
                      <a:pt x="220" y="85"/>
                      <a:pt x="220" y="85"/>
                      <a:pt x="220" y="85"/>
                    </a:cubicBezTo>
                    <a:lnTo>
                      <a:pt x="230" y="84"/>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49" name="Slovenia"/>
              <p:cNvSpPr>
                <a:spLocks/>
              </p:cNvSpPr>
              <p:nvPr/>
            </p:nvSpPr>
            <p:spPr bwMode="gray">
              <a:xfrm>
                <a:off x="5957569" y="2674509"/>
                <a:ext cx="77801" cy="44429"/>
              </a:xfrm>
              <a:custGeom>
                <a:avLst/>
                <a:gdLst>
                  <a:gd name="T0" fmla="*/ 18 w 138"/>
                  <a:gd name="T1" fmla="*/ 80 h 80"/>
                  <a:gd name="T2" fmla="*/ 27 w 138"/>
                  <a:gd name="T3" fmla="*/ 79 h 80"/>
                  <a:gd name="T4" fmla="*/ 29 w 138"/>
                  <a:gd name="T5" fmla="*/ 70 h 80"/>
                  <a:gd name="T6" fmla="*/ 35 w 138"/>
                  <a:gd name="T7" fmla="*/ 76 h 80"/>
                  <a:gd name="T8" fmla="*/ 47 w 138"/>
                  <a:gd name="T9" fmla="*/ 75 h 80"/>
                  <a:gd name="T10" fmla="*/ 53 w 138"/>
                  <a:gd name="T11" fmla="*/ 67 h 80"/>
                  <a:gd name="T12" fmla="*/ 59 w 138"/>
                  <a:gd name="T13" fmla="*/ 75 h 80"/>
                  <a:gd name="T14" fmla="*/ 72 w 138"/>
                  <a:gd name="T15" fmla="*/ 75 h 80"/>
                  <a:gd name="T16" fmla="*/ 82 w 138"/>
                  <a:gd name="T17" fmla="*/ 75 h 80"/>
                  <a:gd name="T18" fmla="*/ 83 w 138"/>
                  <a:gd name="T19" fmla="*/ 62 h 80"/>
                  <a:gd name="T20" fmla="*/ 93 w 138"/>
                  <a:gd name="T21" fmla="*/ 61 h 80"/>
                  <a:gd name="T22" fmla="*/ 100 w 138"/>
                  <a:gd name="T23" fmla="*/ 53 h 80"/>
                  <a:gd name="T24" fmla="*/ 97 w 138"/>
                  <a:gd name="T25" fmla="*/ 40 h 80"/>
                  <a:gd name="T26" fmla="*/ 106 w 138"/>
                  <a:gd name="T27" fmla="*/ 36 h 80"/>
                  <a:gd name="T28" fmla="*/ 122 w 138"/>
                  <a:gd name="T29" fmla="*/ 32 h 80"/>
                  <a:gd name="T30" fmla="*/ 125 w 138"/>
                  <a:gd name="T31" fmla="*/ 24 h 80"/>
                  <a:gd name="T32" fmla="*/ 138 w 138"/>
                  <a:gd name="T33" fmla="*/ 22 h 80"/>
                  <a:gd name="T34" fmla="*/ 128 w 138"/>
                  <a:gd name="T35" fmla="*/ 15 h 80"/>
                  <a:gd name="T36" fmla="*/ 125 w 138"/>
                  <a:gd name="T37" fmla="*/ 5 h 80"/>
                  <a:gd name="T38" fmla="*/ 118 w 138"/>
                  <a:gd name="T39" fmla="*/ 0 h 80"/>
                  <a:gd name="T40" fmla="*/ 115 w 138"/>
                  <a:gd name="T41" fmla="*/ 8 h 80"/>
                  <a:gd name="T42" fmla="*/ 113 w 138"/>
                  <a:gd name="T43" fmla="*/ 20 h 80"/>
                  <a:gd name="T44" fmla="*/ 97 w 138"/>
                  <a:gd name="T45" fmla="*/ 15 h 80"/>
                  <a:gd name="T46" fmla="*/ 90 w 138"/>
                  <a:gd name="T47" fmla="*/ 19 h 80"/>
                  <a:gd name="T48" fmla="*/ 57 w 138"/>
                  <a:gd name="T49" fmla="*/ 18 h 80"/>
                  <a:gd name="T50" fmla="*/ 50 w 138"/>
                  <a:gd name="T51" fmla="*/ 27 h 80"/>
                  <a:gd name="T52" fmla="*/ 35 w 138"/>
                  <a:gd name="T53" fmla="*/ 25 h 80"/>
                  <a:gd name="T54" fmla="*/ 26 w 138"/>
                  <a:gd name="T55" fmla="*/ 21 h 80"/>
                  <a:gd name="T56" fmla="*/ 14 w 138"/>
                  <a:gd name="T57" fmla="*/ 25 h 80"/>
                  <a:gd name="T58" fmla="*/ 5 w 138"/>
                  <a:gd name="T59" fmla="*/ 25 h 80"/>
                  <a:gd name="T60" fmla="*/ 0 w 138"/>
                  <a:gd name="T61" fmla="*/ 34 h 80"/>
                  <a:gd name="T62" fmla="*/ 8 w 138"/>
                  <a:gd name="T63" fmla="*/ 37 h 80"/>
                  <a:gd name="T64" fmla="*/ 3 w 138"/>
                  <a:gd name="T65" fmla="*/ 62 h 80"/>
                  <a:gd name="T66" fmla="*/ 23 w 138"/>
                  <a:gd name="T67" fmla="*/ 70 h 80"/>
                  <a:gd name="T68" fmla="*/ 18 w 138"/>
                  <a:gd name="T6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8" h="80">
                    <a:moveTo>
                      <a:pt x="18" y="80"/>
                    </a:moveTo>
                    <a:cubicBezTo>
                      <a:pt x="27" y="79"/>
                      <a:pt x="27" y="79"/>
                      <a:pt x="27" y="79"/>
                    </a:cubicBezTo>
                    <a:cubicBezTo>
                      <a:pt x="29" y="70"/>
                      <a:pt x="29" y="70"/>
                      <a:pt x="29" y="70"/>
                    </a:cubicBezTo>
                    <a:cubicBezTo>
                      <a:pt x="35" y="76"/>
                      <a:pt x="35" y="76"/>
                      <a:pt x="35" y="76"/>
                    </a:cubicBezTo>
                    <a:cubicBezTo>
                      <a:pt x="47" y="75"/>
                      <a:pt x="47" y="75"/>
                      <a:pt x="47" y="75"/>
                    </a:cubicBezTo>
                    <a:cubicBezTo>
                      <a:pt x="53" y="67"/>
                      <a:pt x="53" y="67"/>
                      <a:pt x="53" y="67"/>
                    </a:cubicBezTo>
                    <a:cubicBezTo>
                      <a:pt x="53" y="67"/>
                      <a:pt x="53" y="74"/>
                      <a:pt x="59" y="75"/>
                    </a:cubicBezTo>
                    <a:cubicBezTo>
                      <a:pt x="65" y="76"/>
                      <a:pt x="72" y="75"/>
                      <a:pt x="72" y="75"/>
                    </a:cubicBezTo>
                    <a:cubicBezTo>
                      <a:pt x="72" y="75"/>
                      <a:pt x="77" y="77"/>
                      <a:pt x="82" y="75"/>
                    </a:cubicBezTo>
                    <a:cubicBezTo>
                      <a:pt x="87" y="73"/>
                      <a:pt x="83" y="62"/>
                      <a:pt x="83" y="62"/>
                    </a:cubicBezTo>
                    <a:cubicBezTo>
                      <a:pt x="93" y="61"/>
                      <a:pt x="93" y="61"/>
                      <a:pt x="93" y="61"/>
                    </a:cubicBezTo>
                    <a:cubicBezTo>
                      <a:pt x="100" y="53"/>
                      <a:pt x="100" y="53"/>
                      <a:pt x="100" y="53"/>
                    </a:cubicBezTo>
                    <a:cubicBezTo>
                      <a:pt x="100" y="53"/>
                      <a:pt x="97" y="44"/>
                      <a:pt x="97" y="40"/>
                    </a:cubicBezTo>
                    <a:cubicBezTo>
                      <a:pt x="97" y="36"/>
                      <a:pt x="106" y="36"/>
                      <a:pt x="106" y="36"/>
                    </a:cubicBezTo>
                    <a:cubicBezTo>
                      <a:pt x="106" y="36"/>
                      <a:pt x="116" y="36"/>
                      <a:pt x="122" y="32"/>
                    </a:cubicBezTo>
                    <a:cubicBezTo>
                      <a:pt x="128" y="28"/>
                      <a:pt x="125" y="24"/>
                      <a:pt x="125" y="24"/>
                    </a:cubicBezTo>
                    <a:cubicBezTo>
                      <a:pt x="138" y="22"/>
                      <a:pt x="138" y="22"/>
                      <a:pt x="138" y="22"/>
                    </a:cubicBezTo>
                    <a:cubicBezTo>
                      <a:pt x="128" y="15"/>
                      <a:pt x="128" y="15"/>
                      <a:pt x="128" y="15"/>
                    </a:cubicBezTo>
                    <a:cubicBezTo>
                      <a:pt x="125" y="5"/>
                      <a:pt x="125" y="5"/>
                      <a:pt x="125" y="5"/>
                    </a:cubicBezTo>
                    <a:cubicBezTo>
                      <a:pt x="118" y="0"/>
                      <a:pt x="118" y="0"/>
                      <a:pt x="118" y="0"/>
                    </a:cubicBezTo>
                    <a:cubicBezTo>
                      <a:pt x="115" y="8"/>
                      <a:pt x="115" y="8"/>
                      <a:pt x="115" y="8"/>
                    </a:cubicBezTo>
                    <a:cubicBezTo>
                      <a:pt x="113" y="20"/>
                      <a:pt x="113" y="20"/>
                      <a:pt x="113" y="20"/>
                    </a:cubicBezTo>
                    <a:cubicBezTo>
                      <a:pt x="97" y="15"/>
                      <a:pt x="97" y="15"/>
                      <a:pt x="97" y="15"/>
                    </a:cubicBezTo>
                    <a:cubicBezTo>
                      <a:pt x="90" y="19"/>
                      <a:pt x="90" y="19"/>
                      <a:pt x="90" y="19"/>
                    </a:cubicBezTo>
                    <a:cubicBezTo>
                      <a:pt x="57" y="18"/>
                      <a:pt x="57" y="18"/>
                      <a:pt x="57" y="18"/>
                    </a:cubicBezTo>
                    <a:cubicBezTo>
                      <a:pt x="57" y="18"/>
                      <a:pt x="57" y="27"/>
                      <a:pt x="50" y="27"/>
                    </a:cubicBezTo>
                    <a:cubicBezTo>
                      <a:pt x="43" y="27"/>
                      <a:pt x="35" y="25"/>
                      <a:pt x="35" y="25"/>
                    </a:cubicBezTo>
                    <a:cubicBezTo>
                      <a:pt x="35" y="25"/>
                      <a:pt x="29" y="21"/>
                      <a:pt x="26" y="21"/>
                    </a:cubicBezTo>
                    <a:cubicBezTo>
                      <a:pt x="23" y="21"/>
                      <a:pt x="14" y="25"/>
                      <a:pt x="14" y="25"/>
                    </a:cubicBezTo>
                    <a:cubicBezTo>
                      <a:pt x="5" y="25"/>
                      <a:pt x="5" y="25"/>
                      <a:pt x="5" y="25"/>
                    </a:cubicBezTo>
                    <a:cubicBezTo>
                      <a:pt x="4" y="30"/>
                      <a:pt x="0" y="34"/>
                      <a:pt x="0" y="34"/>
                    </a:cubicBezTo>
                    <a:cubicBezTo>
                      <a:pt x="8" y="37"/>
                      <a:pt x="8" y="37"/>
                      <a:pt x="8" y="37"/>
                    </a:cubicBezTo>
                    <a:cubicBezTo>
                      <a:pt x="3" y="62"/>
                      <a:pt x="3" y="62"/>
                      <a:pt x="3" y="62"/>
                    </a:cubicBezTo>
                    <a:cubicBezTo>
                      <a:pt x="3" y="62"/>
                      <a:pt x="26" y="66"/>
                      <a:pt x="23" y="70"/>
                    </a:cubicBezTo>
                    <a:cubicBezTo>
                      <a:pt x="22" y="72"/>
                      <a:pt x="20" y="76"/>
                      <a:pt x="18" y="80"/>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0" name="Slovakia"/>
              <p:cNvSpPr>
                <a:spLocks/>
              </p:cNvSpPr>
              <p:nvPr/>
            </p:nvSpPr>
            <p:spPr bwMode="gray">
              <a:xfrm>
                <a:off x="6038546" y="2596757"/>
                <a:ext cx="133373" cy="55537"/>
              </a:xfrm>
              <a:custGeom>
                <a:avLst/>
                <a:gdLst>
                  <a:gd name="T0" fmla="*/ 233 w 239"/>
                  <a:gd name="T1" fmla="*/ 23 h 98"/>
                  <a:gd name="T2" fmla="*/ 214 w 239"/>
                  <a:gd name="T3" fmla="*/ 19 h 98"/>
                  <a:gd name="T4" fmla="*/ 194 w 239"/>
                  <a:gd name="T5" fmla="*/ 6 h 98"/>
                  <a:gd name="T6" fmla="*/ 170 w 239"/>
                  <a:gd name="T7" fmla="*/ 14 h 98"/>
                  <a:gd name="T8" fmla="*/ 159 w 239"/>
                  <a:gd name="T9" fmla="*/ 10 h 98"/>
                  <a:gd name="T10" fmla="*/ 140 w 239"/>
                  <a:gd name="T11" fmla="*/ 9 h 98"/>
                  <a:gd name="T12" fmla="*/ 132 w 239"/>
                  <a:gd name="T13" fmla="*/ 18 h 98"/>
                  <a:gd name="T14" fmla="*/ 126 w 239"/>
                  <a:gd name="T15" fmla="*/ 11 h 98"/>
                  <a:gd name="T16" fmla="*/ 119 w 239"/>
                  <a:gd name="T17" fmla="*/ 11 h 98"/>
                  <a:gd name="T18" fmla="*/ 111 w 239"/>
                  <a:gd name="T19" fmla="*/ 2 h 98"/>
                  <a:gd name="T20" fmla="*/ 91 w 239"/>
                  <a:gd name="T21" fmla="*/ 8 h 98"/>
                  <a:gd name="T22" fmla="*/ 83 w 239"/>
                  <a:gd name="T23" fmla="*/ 2 h 98"/>
                  <a:gd name="T24" fmla="*/ 72 w 239"/>
                  <a:gd name="T25" fmla="*/ 9 h 98"/>
                  <a:gd name="T26" fmla="*/ 58 w 239"/>
                  <a:gd name="T27" fmla="*/ 15 h 98"/>
                  <a:gd name="T28" fmla="*/ 58 w 239"/>
                  <a:gd name="T29" fmla="*/ 28 h 98"/>
                  <a:gd name="T30" fmla="*/ 36 w 239"/>
                  <a:gd name="T31" fmla="*/ 40 h 98"/>
                  <a:gd name="T32" fmla="*/ 24 w 239"/>
                  <a:gd name="T33" fmla="*/ 39 h 98"/>
                  <a:gd name="T34" fmla="*/ 12 w 239"/>
                  <a:gd name="T35" fmla="*/ 41 h 98"/>
                  <a:gd name="T36" fmla="*/ 3 w 239"/>
                  <a:gd name="T37" fmla="*/ 46 h 98"/>
                  <a:gd name="T38" fmla="*/ 1 w 239"/>
                  <a:gd name="T39" fmla="*/ 60 h 98"/>
                  <a:gd name="T40" fmla="*/ 0 w 239"/>
                  <a:gd name="T41" fmla="*/ 70 h 98"/>
                  <a:gd name="T42" fmla="*/ 7 w 239"/>
                  <a:gd name="T43" fmla="*/ 75 h 98"/>
                  <a:gd name="T44" fmla="*/ 7 w 239"/>
                  <a:gd name="T45" fmla="*/ 87 h 98"/>
                  <a:gd name="T46" fmla="*/ 7 w 239"/>
                  <a:gd name="T47" fmla="*/ 87 h 98"/>
                  <a:gd name="T48" fmla="*/ 13 w 239"/>
                  <a:gd name="T49" fmla="*/ 92 h 98"/>
                  <a:gd name="T50" fmla="*/ 20 w 239"/>
                  <a:gd name="T51" fmla="*/ 81 h 98"/>
                  <a:gd name="T52" fmla="*/ 40 w 239"/>
                  <a:gd name="T53" fmla="*/ 97 h 98"/>
                  <a:gd name="T54" fmla="*/ 81 w 239"/>
                  <a:gd name="T55" fmla="*/ 94 h 98"/>
                  <a:gd name="T56" fmla="*/ 87 w 239"/>
                  <a:gd name="T57" fmla="*/ 78 h 98"/>
                  <a:gd name="T58" fmla="*/ 111 w 239"/>
                  <a:gd name="T59" fmla="*/ 81 h 98"/>
                  <a:gd name="T60" fmla="*/ 118 w 239"/>
                  <a:gd name="T61" fmla="*/ 73 h 98"/>
                  <a:gd name="T62" fmla="*/ 144 w 239"/>
                  <a:gd name="T63" fmla="*/ 69 h 98"/>
                  <a:gd name="T64" fmla="*/ 155 w 239"/>
                  <a:gd name="T65" fmla="*/ 53 h 98"/>
                  <a:gd name="T66" fmla="*/ 171 w 239"/>
                  <a:gd name="T67" fmla="*/ 53 h 98"/>
                  <a:gd name="T68" fmla="*/ 174 w 239"/>
                  <a:gd name="T69" fmla="*/ 63 h 98"/>
                  <a:gd name="T70" fmla="*/ 183 w 239"/>
                  <a:gd name="T71" fmla="*/ 64 h 98"/>
                  <a:gd name="T72" fmla="*/ 188 w 239"/>
                  <a:gd name="T73" fmla="*/ 53 h 98"/>
                  <a:gd name="T74" fmla="*/ 194 w 239"/>
                  <a:gd name="T75" fmla="*/ 63 h 98"/>
                  <a:gd name="T76" fmla="*/ 223 w 239"/>
                  <a:gd name="T77" fmla="*/ 59 h 98"/>
                  <a:gd name="T78" fmla="*/ 223 w 239"/>
                  <a:gd name="T79" fmla="*/ 59 h 98"/>
                  <a:gd name="T80" fmla="*/ 224 w 239"/>
                  <a:gd name="T81" fmla="*/ 51 h 98"/>
                  <a:gd name="T82" fmla="*/ 234 w 239"/>
                  <a:gd name="T83" fmla="*/ 43 h 98"/>
                  <a:gd name="T84" fmla="*/ 237 w 239"/>
                  <a:gd name="T85" fmla="*/ 30 h 98"/>
                  <a:gd name="T86" fmla="*/ 233 w 239"/>
                  <a:gd name="T87" fmla="*/ 2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9" h="98">
                    <a:moveTo>
                      <a:pt x="233" y="23"/>
                    </a:moveTo>
                    <a:cubicBezTo>
                      <a:pt x="227" y="23"/>
                      <a:pt x="221" y="25"/>
                      <a:pt x="214" y="19"/>
                    </a:cubicBezTo>
                    <a:cubicBezTo>
                      <a:pt x="207" y="13"/>
                      <a:pt x="208" y="6"/>
                      <a:pt x="194" y="6"/>
                    </a:cubicBezTo>
                    <a:cubicBezTo>
                      <a:pt x="180" y="6"/>
                      <a:pt x="175" y="14"/>
                      <a:pt x="170" y="14"/>
                    </a:cubicBezTo>
                    <a:cubicBezTo>
                      <a:pt x="165" y="14"/>
                      <a:pt x="159" y="10"/>
                      <a:pt x="159" y="10"/>
                    </a:cubicBezTo>
                    <a:cubicBezTo>
                      <a:pt x="140" y="9"/>
                      <a:pt x="140" y="9"/>
                      <a:pt x="140" y="9"/>
                    </a:cubicBezTo>
                    <a:cubicBezTo>
                      <a:pt x="140" y="9"/>
                      <a:pt x="141" y="18"/>
                      <a:pt x="132" y="18"/>
                    </a:cubicBezTo>
                    <a:cubicBezTo>
                      <a:pt x="123" y="18"/>
                      <a:pt x="126" y="11"/>
                      <a:pt x="126" y="11"/>
                    </a:cubicBezTo>
                    <a:cubicBezTo>
                      <a:pt x="119" y="11"/>
                      <a:pt x="119" y="11"/>
                      <a:pt x="119" y="11"/>
                    </a:cubicBezTo>
                    <a:cubicBezTo>
                      <a:pt x="119" y="11"/>
                      <a:pt x="118" y="4"/>
                      <a:pt x="111" y="2"/>
                    </a:cubicBezTo>
                    <a:cubicBezTo>
                      <a:pt x="104" y="0"/>
                      <a:pt x="94" y="8"/>
                      <a:pt x="91" y="8"/>
                    </a:cubicBezTo>
                    <a:cubicBezTo>
                      <a:pt x="89" y="8"/>
                      <a:pt x="86" y="5"/>
                      <a:pt x="83" y="2"/>
                    </a:cubicBezTo>
                    <a:cubicBezTo>
                      <a:pt x="72" y="9"/>
                      <a:pt x="72" y="9"/>
                      <a:pt x="72" y="9"/>
                    </a:cubicBezTo>
                    <a:cubicBezTo>
                      <a:pt x="58" y="15"/>
                      <a:pt x="58" y="15"/>
                      <a:pt x="58" y="15"/>
                    </a:cubicBezTo>
                    <a:cubicBezTo>
                      <a:pt x="58" y="28"/>
                      <a:pt x="58" y="28"/>
                      <a:pt x="58" y="28"/>
                    </a:cubicBezTo>
                    <a:cubicBezTo>
                      <a:pt x="58" y="28"/>
                      <a:pt x="43" y="35"/>
                      <a:pt x="36" y="40"/>
                    </a:cubicBezTo>
                    <a:cubicBezTo>
                      <a:pt x="31" y="43"/>
                      <a:pt x="25" y="41"/>
                      <a:pt x="24" y="39"/>
                    </a:cubicBezTo>
                    <a:cubicBezTo>
                      <a:pt x="21" y="40"/>
                      <a:pt x="15" y="40"/>
                      <a:pt x="12" y="41"/>
                    </a:cubicBezTo>
                    <a:cubicBezTo>
                      <a:pt x="8" y="42"/>
                      <a:pt x="3" y="46"/>
                      <a:pt x="3" y="46"/>
                    </a:cubicBezTo>
                    <a:cubicBezTo>
                      <a:pt x="1" y="60"/>
                      <a:pt x="1" y="60"/>
                      <a:pt x="1" y="60"/>
                    </a:cubicBezTo>
                    <a:cubicBezTo>
                      <a:pt x="0" y="70"/>
                      <a:pt x="0" y="70"/>
                      <a:pt x="0" y="70"/>
                    </a:cubicBezTo>
                    <a:cubicBezTo>
                      <a:pt x="0" y="70"/>
                      <a:pt x="6" y="69"/>
                      <a:pt x="7" y="75"/>
                    </a:cubicBezTo>
                    <a:cubicBezTo>
                      <a:pt x="7" y="78"/>
                      <a:pt x="7" y="83"/>
                      <a:pt x="7" y="87"/>
                    </a:cubicBezTo>
                    <a:cubicBezTo>
                      <a:pt x="7" y="87"/>
                      <a:pt x="7" y="87"/>
                      <a:pt x="7" y="87"/>
                    </a:cubicBezTo>
                    <a:cubicBezTo>
                      <a:pt x="13" y="92"/>
                      <a:pt x="13" y="92"/>
                      <a:pt x="13" y="92"/>
                    </a:cubicBezTo>
                    <a:cubicBezTo>
                      <a:pt x="20" y="81"/>
                      <a:pt x="20" y="81"/>
                      <a:pt x="20" y="81"/>
                    </a:cubicBezTo>
                    <a:cubicBezTo>
                      <a:pt x="20" y="81"/>
                      <a:pt x="23" y="98"/>
                      <a:pt x="40" y="97"/>
                    </a:cubicBezTo>
                    <a:cubicBezTo>
                      <a:pt x="57" y="96"/>
                      <a:pt x="81" y="94"/>
                      <a:pt x="81" y="94"/>
                    </a:cubicBezTo>
                    <a:cubicBezTo>
                      <a:pt x="87" y="78"/>
                      <a:pt x="87" y="78"/>
                      <a:pt x="87" y="78"/>
                    </a:cubicBezTo>
                    <a:cubicBezTo>
                      <a:pt x="111" y="81"/>
                      <a:pt x="111" y="81"/>
                      <a:pt x="111" y="81"/>
                    </a:cubicBezTo>
                    <a:cubicBezTo>
                      <a:pt x="118" y="73"/>
                      <a:pt x="118" y="73"/>
                      <a:pt x="118" y="73"/>
                    </a:cubicBezTo>
                    <a:cubicBezTo>
                      <a:pt x="118" y="73"/>
                      <a:pt x="141" y="72"/>
                      <a:pt x="144" y="69"/>
                    </a:cubicBezTo>
                    <a:cubicBezTo>
                      <a:pt x="147" y="66"/>
                      <a:pt x="155" y="53"/>
                      <a:pt x="155" y="53"/>
                    </a:cubicBezTo>
                    <a:cubicBezTo>
                      <a:pt x="171" y="53"/>
                      <a:pt x="171" y="53"/>
                      <a:pt x="171" y="53"/>
                    </a:cubicBezTo>
                    <a:cubicBezTo>
                      <a:pt x="174" y="63"/>
                      <a:pt x="174" y="63"/>
                      <a:pt x="174" y="63"/>
                    </a:cubicBezTo>
                    <a:cubicBezTo>
                      <a:pt x="183" y="64"/>
                      <a:pt x="183" y="64"/>
                      <a:pt x="183" y="64"/>
                    </a:cubicBezTo>
                    <a:cubicBezTo>
                      <a:pt x="183" y="64"/>
                      <a:pt x="183" y="53"/>
                      <a:pt x="188" y="53"/>
                    </a:cubicBezTo>
                    <a:cubicBezTo>
                      <a:pt x="193" y="53"/>
                      <a:pt x="194" y="63"/>
                      <a:pt x="194" y="63"/>
                    </a:cubicBezTo>
                    <a:cubicBezTo>
                      <a:pt x="194" y="63"/>
                      <a:pt x="215" y="57"/>
                      <a:pt x="223" y="59"/>
                    </a:cubicBezTo>
                    <a:cubicBezTo>
                      <a:pt x="223" y="59"/>
                      <a:pt x="223" y="59"/>
                      <a:pt x="223" y="59"/>
                    </a:cubicBezTo>
                    <a:cubicBezTo>
                      <a:pt x="224" y="51"/>
                      <a:pt x="224" y="51"/>
                      <a:pt x="224" y="51"/>
                    </a:cubicBezTo>
                    <a:cubicBezTo>
                      <a:pt x="224" y="51"/>
                      <a:pt x="232" y="49"/>
                      <a:pt x="234" y="43"/>
                    </a:cubicBezTo>
                    <a:cubicBezTo>
                      <a:pt x="236" y="37"/>
                      <a:pt x="237" y="30"/>
                      <a:pt x="237" y="30"/>
                    </a:cubicBezTo>
                    <a:cubicBezTo>
                      <a:pt x="237" y="30"/>
                      <a:pt x="239" y="23"/>
                      <a:pt x="233" y="23"/>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1" name="Hungary"/>
              <p:cNvSpPr>
                <a:spLocks/>
              </p:cNvSpPr>
              <p:nvPr/>
            </p:nvSpPr>
            <p:spPr bwMode="gray">
              <a:xfrm>
                <a:off x="6024255" y="2626905"/>
                <a:ext cx="160365" cy="82512"/>
              </a:xfrm>
              <a:custGeom>
                <a:avLst/>
                <a:gdLst>
                  <a:gd name="T0" fmla="*/ 31 w 286"/>
                  <a:gd name="T1" fmla="*/ 43 h 148"/>
                  <a:gd name="T2" fmla="*/ 16 w 286"/>
                  <a:gd name="T3" fmla="*/ 43 h 148"/>
                  <a:gd name="T4" fmla="*/ 15 w 286"/>
                  <a:gd name="T5" fmla="*/ 52 h 148"/>
                  <a:gd name="T6" fmla="*/ 23 w 286"/>
                  <a:gd name="T7" fmla="*/ 53 h 148"/>
                  <a:gd name="T8" fmla="*/ 15 w 286"/>
                  <a:gd name="T9" fmla="*/ 65 h 148"/>
                  <a:gd name="T10" fmla="*/ 15 w 286"/>
                  <a:gd name="T11" fmla="*/ 79 h 148"/>
                  <a:gd name="T12" fmla="*/ 2 w 286"/>
                  <a:gd name="T13" fmla="*/ 81 h 148"/>
                  <a:gd name="T14" fmla="*/ 0 w 286"/>
                  <a:gd name="T15" fmla="*/ 85 h 148"/>
                  <a:gd name="T16" fmla="*/ 7 w 286"/>
                  <a:gd name="T17" fmla="*/ 90 h 148"/>
                  <a:gd name="T18" fmla="*/ 10 w 286"/>
                  <a:gd name="T19" fmla="*/ 100 h 148"/>
                  <a:gd name="T20" fmla="*/ 20 w 286"/>
                  <a:gd name="T21" fmla="*/ 107 h 148"/>
                  <a:gd name="T22" fmla="*/ 34 w 286"/>
                  <a:gd name="T23" fmla="*/ 120 h 148"/>
                  <a:gd name="T24" fmla="*/ 54 w 286"/>
                  <a:gd name="T25" fmla="*/ 137 h 148"/>
                  <a:gd name="T26" fmla="*/ 63 w 286"/>
                  <a:gd name="T27" fmla="*/ 141 h 148"/>
                  <a:gd name="T28" fmla="*/ 75 w 286"/>
                  <a:gd name="T29" fmla="*/ 141 h 148"/>
                  <a:gd name="T30" fmla="*/ 78 w 286"/>
                  <a:gd name="T31" fmla="*/ 148 h 148"/>
                  <a:gd name="T32" fmla="*/ 106 w 286"/>
                  <a:gd name="T33" fmla="*/ 145 h 148"/>
                  <a:gd name="T34" fmla="*/ 112 w 286"/>
                  <a:gd name="T35" fmla="*/ 139 h 148"/>
                  <a:gd name="T36" fmla="*/ 115 w 286"/>
                  <a:gd name="T37" fmla="*/ 140 h 148"/>
                  <a:gd name="T38" fmla="*/ 118 w 286"/>
                  <a:gd name="T39" fmla="*/ 136 h 148"/>
                  <a:gd name="T40" fmla="*/ 133 w 286"/>
                  <a:gd name="T41" fmla="*/ 136 h 148"/>
                  <a:gd name="T42" fmla="*/ 145 w 286"/>
                  <a:gd name="T43" fmla="*/ 125 h 148"/>
                  <a:gd name="T44" fmla="*/ 163 w 286"/>
                  <a:gd name="T45" fmla="*/ 125 h 148"/>
                  <a:gd name="T46" fmla="*/ 176 w 286"/>
                  <a:gd name="T47" fmla="*/ 131 h 148"/>
                  <a:gd name="T48" fmla="*/ 192 w 286"/>
                  <a:gd name="T49" fmla="*/ 127 h 148"/>
                  <a:gd name="T50" fmla="*/ 194 w 286"/>
                  <a:gd name="T51" fmla="*/ 118 h 148"/>
                  <a:gd name="T52" fmla="*/ 205 w 286"/>
                  <a:gd name="T53" fmla="*/ 120 h 148"/>
                  <a:gd name="T54" fmla="*/ 221 w 286"/>
                  <a:gd name="T55" fmla="*/ 110 h 148"/>
                  <a:gd name="T56" fmla="*/ 222 w 286"/>
                  <a:gd name="T57" fmla="*/ 96 h 148"/>
                  <a:gd name="T58" fmla="*/ 238 w 286"/>
                  <a:gd name="T59" fmla="*/ 83 h 148"/>
                  <a:gd name="T60" fmla="*/ 245 w 286"/>
                  <a:gd name="T61" fmla="*/ 66 h 148"/>
                  <a:gd name="T62" fmla="*/ 246 w 286"/>
                  <a:gd name="T63" fmla="*/ 48 h 148"/>
                  <a:gd name="T64" fmla="*/ 266 w 286"/>
                  <a:gd name="T65" fmla="*/ 41 h 148"/>
                  <a:gd name="T66" fmla="*/ 286 w 286"/>
                  <a:gd name="T67" fmla="*/ 27 h 148"/>
                  <a:gd name="T68" fmla="*/ 264 w 286"/>
                  <a:gd name="T69" fmla="*/ 19 h 148"/>
                  <a:gd name="T70" fmla="*/ 248 w 286"/>
                  <a:gd name="T71" fmla="*/ 6 h 148"/>
                  <a:gd name="T72" fmla="*/ 219 w 286"/>
                  <a:gd name="T73" fmla="*/ 10 h 148"/>
                  <a:gd name="T74" fmla="*/ 213 w 286"/>
                  <a:gd name="T75" fmla="*/ 0 h 148"/>
                  <a:gd name="T76" fmla="*/ 208 w 286"/>
                  <a:gd name="T77" fmla="*/ 11 h 148"/>
                  <a:gd name="T78" fmla="*/ 199 w 286"/>
                  <a:gd name="T79" fmla="*/ 10 h 148"/>
                  <a:gd name="T80" fmla="*/ 196 w 286"/>
                  <a:gd name="T81" fmla="*/ 0 h 148"/>
                  <a:gd name="T82" fmla="*/ 180 w 286"/>
                  <a:gd name="T83" fmla="*/ 0 h 148"/>
                  <a:gd name="T84" fmla="*/ 169 w 286"/>
                  <a:gd name="T85" fmla="*/ 16 h 148"/>
                  <a:gd name="T86" fmla="*/ 143 w 286"/>
                  <a:gd name="T87" fmla="*/ 20 h 148"/>
                  <a:gd name="T88" fmla="*/ 136 w 286"/>
                  <a:gd name="T89" fmla="*/ 28 h 148"/>
                  <a:gd name="T90" fmla="*/ 112 w 286"/>
                  <a:gd name="T91" fmla="*/ 25 h 148"/>
                  <a:gd name="T92" fmla="*/ 106 w 286"/>
                  <a:gd name="T93" fmla="*/ 41 h 148"/>
                  <a:gd name="T94" fmla="*/ 65 w 286"/>
                  <a:gd name="T95" fmla="*/ 44 h 148"/>
                  <a:gd name="T96" fmla="*/ 45 w 286"/>
                  <a:gd name="T97" fmla="*/ 28 h 148"/>
                  <a:gd name="T98" fmla="*/ 38 w 286"/>
                  <a:gd name="T99" fmla="*/ 39 h 148"/>
                  <a:gd name="T100" fmla="*/ 32 w 286"/>
                  <a:gd name="T101" fmla="*/ 34 h 148"/>
                  <a:gd name="T102" fmla="*/ 31 w 286"/>
                  <a:gd name="T103" fmla="*/ 4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6" h="148">
                    <a:moveTo>
                      <a:pt x="31" y="43"/>
                    </a:moveTo>
                    <a:cubicBezTo>
                      <a:pt x="16" y="43"/>
                      <a:pt x="16" y="43"/>
                      <a:pt x="16" y="43"/>
                    </a:cubicBezTo>
                    <a:cubicBezTo>
                      <a:pt x="15" y="52"/>
                      <a:pt x="15" y="52"/>
                      <a:pt x="15" y="52"/>
                    </a:cubicBezTo>
                    <a:cubicBezTo>
                      <a:pt x="23" y="53"/>
                      <a:pt x="23" y="53"/>
                      <a:pt x="23" y="53"/>
                    </a:cubicBezTo>
                    <a:cubicBezTo>
                      <a:pt x="15" y="65"/>
                      <a:pt x="15" y="65"/>
                      <a:pt x="15" y="65"/>
                    </a:cubicBezTo>
                    <a:cubicBezTo>
                      <a:pt x="15" y="79"/>
                      <a:pt x="15" y="79"/>
                      <a:pt x="15" y="79"/>
                    </a:cubicBezTo>
                    <a:cubicBezTo>
                      <a:pt x="2" y="81"/>
                      <a:pt x="2" y="81"/>
                      <a:pt x="2" y="81"/>
                    </a:cubicBezTo>
                    <a:cubicBezTo>
                      <a:pt x="0" y="85"/>
                      <a:pt x="0" y="85"/>
                      <a:pt x="0" y="85"/>
                    </a:cubicBezTo>
                    <a:cubicBezTo>
                      <a:pt x="7" y="90"/>
                      <a:pt x="7" y="90"/>
                      <a:pt x="7" y="90"/>
                    </a:cubicBezTo>
                    <a:cubicBezTo>
                      <a:pt x="10" y="100"/>
                      <a:pt x="10" y="100"/>
                      <a:pt x="10" y="100"/>
                    </a:cubicBezTo>
                    <a:cubicBezTo>
                      <a:pt x="20" y="107"/>
                      <a:pt x="20" y="107"/>
                      <a:pt x="20" y="107"/>
                    </a:cubicBezTo>
                    <a:cubicBezTo>
                      <a:pt x="20" y="107"/>
                      <a:pt x="32" y="117"/>
                      <a:pt x="34" y="120"/>
                    </a:cubicBezTo>
                    <a:cubicBezTo>
                      <a:pt x="36" y="123"/>
                      <a:pt x="54" y="137"/>
                      <a:pt x="54" y="137"/>
                    </a:cubicBezTo>
                    <a:cubicBezTo>
                      <a:pt x="63" y="141"/>
                      <a:pt x="63" y="141"/>
                      <a:pt x="63" y="141"/>
                    </a:cubicBezTo>
                    <a:cubicBezTo>
                      <a:pt x="75" y="141"/>
                      <a:pt x="75" y="141"/>
                      <a:pt x="75" y="141"/>
                    </a:cubicBezTo>
                    <a:cubicBezTo>
                      <a:pt x="78" y="148"/>
                      <a:pt x="78" y="148"/>
                      <a:pt x="78" y="148"/>
                    </a:cubicBezTo>
                    <a:cubicBezTo>
                      <a:pt x="106" y="145"/>
                      <a:pt x="106" y="145"/>
                      <a:pt x="106" y="145"/>
                    </a:cubicBezTo>
                    <a:cubicBezTo>
                      <a:pt x="112" y="139"/>
                      <a:pt x="112" y="139"/>
                      <a:pt x="112" y="139"/>
                    </a:cubicBezTo>
                    <a:cubicBezTo>
                      <a:pt x="115" y="140"/>
                      <a:pt x="115" y="140"/>
                      <a:pt x="115" y="140"/>
                    </a:cubicBezTo>
                    <a:cubicBezTo>
                      <a:pt x="118" y="136"/>
                      <a:pt x="118" y="136"/>
                      <a:pt x="118" y="136"/>
                    </a:cubicBezTo>
                    <a:cubicBezTo>
                      <a:pt x="133" y="136"/>
                      <a:pt x="133" y="136"/>
                      <a:pt x="133" y="136"/>
                    </a:cubicBezTo>
                    <a:cubicBezTo>
                      <a:pt x="133" y="136"/>
                      <a:pt x="142" y="131"/>
                      <a:pt x="145" y="125"/>
                    </a:cubicBezTo>
                    <a:cubicBezTo>
                      <a:pt x="148" y="119"/>
                      <a:pt x="163" y="125"/>
                      <a:pt x="163" y="125"/>
                    </a:cubicBezTo>
                    <a:cubicBezTo>
                      <a:pt x="176" y="131"/>
                      <a:pt x="176" y="131"/>
                      <a:pt x="176" y="131"/>
                    </a:cubicBezTo>
                    <a:cubicBezTo>
                      <a:pt x="192" y="127"/>
                      <a:pt x="192" y="127"/>
                      <a:pt x="192" y="127"/>
                    </a:cubicBezTo>
                    <a:cubicBezTo>
                      <a:pt x="194" y="118"/>
                      <a:pt x="194" y="118"/>
                      <a:pt x="194" y="118"/>
                    </a:cubicBezTo>
                    <a:cubicBezTo>
                      <a:pt x="205" y="120"/>
                      <a:pt x="205" y="120"/>
                      <a:pt x="205" y="120"/>
                    </a:cubicBezTo>
                    <a:cubicBezTo>
                      <a:pt x="205" y="120"/>
                      <a:pt x="215" y="116"/>
                      <a:pt x="221" y="110"/>
                    </a:cubicBezTo>
                    <a:cubicBezTo>
                      <a:pt x="227" y="104"/>
                      <a:pt x="222" y="96"/>
                      <a:pt x="222" y="96"/>
                    </a:cubicBezTo>
                    <a:cubicBezTo>
                      <a:pt x="222" y="96"/>
                      <a:pt x="228" y="88"/>
                      <a:pt x="238" y="83"/>
                    </a:cubicBezTo>
                    <a:cubicBezTo>
                      <a:pt x="248" y="78"/>
                      <a:pt x="245" y="66"/>
                      <a:pt x="245" y="66"/>
                    </a:cubicBezTo>
                    <a:cubicBezTo>
                      <a:pt x="245" y="66"/>
                      <a:pt x="245" y="54"/>
                      <a:pt x="246" y="48"/>
                    </a:cubicBezTo>
                    <a:cubicBezTo>
                      <a:pt x="247" y="42"/>
                      <a:pt x="256" y="42"/>
                      <a:pt x="266" y="41"/>
                    </a:cubicBezTo>
                    <a:cubicBezTo>
                      <a:pt x="276" y="40"/>
                      <a:pt x="286" y="27"/>
                      <a:pt x="286" y="27"/>
                    </a:cubicBezTo>
                    <a:cubicBezTo>
                      <a:pt x="286" y="27"/>
                      <a:pt x="270" y="20"/>
                      <a:pt x="264" y="19"/>
                    </a:cubicBezTo>
                    <a:cubicBezTo>
                      <a:pt x="258" y="18"/>
                      <a:pt x="256" y="8"/>
                      <a:pt x="248" y="6"/>
                    </a:cubicBezTo>
                    <a:cubicBezTo>
                      <a:pt x="240" y="4"/>
                      <a:pt x="219" y="10"/>
                      <a:pt x="219" y="10"/>
                    </a:cubicBezTo>
                    <a:cubicBezTo>
                      <a:pt x="219" y="10"/>
                      <a:pt x="218" y="0"/>
                      <a:pt x="213" y="0"/>
                    </a:cubicBezTo>
                    <a:cubicBezTo>
                      <a:pt x="208" y="0"/>
                      <a:pt x="208" y="11"/>
                      <a:pt x="208" y="11"/>
                    </a:cubicBezTo>
                    <a:cubicBezTo>
                      <a:pt x="199" y="10"/>
                      <a:pt x="199" y="10"/>
                      <a:pt x="199" y="10"/>
                    </a:cubicBezTo>
                    <a:cubicBezTo>
                      <a:pt x="196" y="0"/>
                      <a:pt x="196" y="0"/>
                      <a:pt x="196" y="0"/>
                    </a:cubicBezTo>
                    <a:cubicBezTo>
                      <a:pt x="180" y="0"/>
                      <a:pt x="180" y="0"/>
                      <a:pt x="180" y="0"/>
                    </a:cubicBezTo>
                    <a:cubicBezTo>
                      <a:pt x="180" y="0"/>
                      <a:pt x="172" y="13"/>
                      <a:pt x="169" y="16"/>
                    </a:cubicBezTo>
                    <a:cubicBezTo>
                      <a:pt x="166" y="19"/>
                      <a:pt x="143" y="20"/>
                      <a:pt x="143" y="20"/>
                    </a:cubicBezTo>
                    <a:cubicBezTo>
                      <a:pt x="136" y="28"/>
                      <a:pt x="136" y="28"/>
                      <a:pt x="136" y="28"/>
                    </a:cubicBezTo>
                    <a:cubicBezTo>
                      <a:pt x="112" y="25"/>
                      <a:pt x="112" y="25"/>
                      <a:pt x="112" y="25"/>
                    </a:cubicBezTo>
                    <a:cubicBezTo>
                      <a:pt x="106" y="41"/>
                      <a:pt x="106" y="41"/>
                      <a:pt x="106" y="41"/>
                    </a:cubicBezTo>
                    <a:cubicBezTo>
                      <a:pt x="106" y="41"/>
                      <a:pt x="82" y="43"/>
                      <a:pt x="65" y="44"/>
                    </a:cubicBezTo>
                    <a:cubicBezTo>
                      <a:pt x="48" y="45"/>
                      <a:pt x="45" y="28"/>
                      <a:pt x="45" y="28"/>
                    </a:cubicBezTo>
                    <a:cubicBezTo>
                      <a:pt x="38" y="39"/>
                      <a:pt x="38" y="39"/>
                      <a:pt x="38" y="39"/>
                    </a:cubicBezTo>
                    <a:cubicBezTo>
                      <a:pt x="32" y="34"/>
                      <a:pt x="32" y="34"/>
                      <a:pt x="32" y="34"/>
                    </a:cubicBezTo>
                    <a:cubicBezTo>
                      <a:pt x="31" y="39"/>
                      <a:pt x="31" y="43"/>
                      <a:pt x="31" y="43"/>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2" name="Lithuania"/>
              <p:cNvSpPr>
                <a:spLocks/>
              </p:cNvSpPr>
              <p:nvPr/>
            </p:nvSpPr>
            <p:spPr bwMode="gray">
              <a:xfrm>
                <a:off x="6122697" y="2398411"/>
                <a:ext cx="128609" cy="72991"/>
              </a:xfrm>
              <a:custGeom>
                <a:avLst/>
                <a:gdLst>
                  <a:gd name="T0" fmla="*/ 222 w 230"/>
                  <a:gd name="T1" fmla="*/ 42 h 132"/>
                  <a:gd name="T2" fmla="*/ 210 w 230"/>
                  <a:gd name="T3" fmla="*/ 38 h 132"/>
                  <a:gd name="T4" fmla="*/ 195 w 230"/>
                  <a:gd name="T5" fmla="*/ 30 h 132"/>
                  <a:gd name="T6" fmla="*/ 184 w 230"/>
                  <a:gd name="T7" fmla="*/ 20 h 132"/>
                  <a:gd name="T8" fmla="*/ 157 w 230"/>
                  <a:gd name="T9" fmla="*/ 17 h 132"/>
                  <a:gd name="T10" fmla="*/ 145 w 230"/>
                  <a:gd name="T11" fmla="*/ 4 h 132"/>
                  <a:gd name="T12" fmla="*/ 128 w 230"/>
                  <a:gd name="T13" fmla="*/ 12 h 132"/>
                  <a:gd name="T14" fmla="*/ 113 w 230"/>
                  <a:gd name="T15" fmla="*/ 8 h 132"/>
                  <a:gd name="T16" fmla="*/ 104 w 230"/>
                  <a:gd name="T17" fmla="*/ 13 h 132"/>
                  <a:gd name="T18" fmla="*/ 81 w 230"/>
                  <a:gd name="T19" fmla="*/ 7 h 132"/>
                  <a:gd name="T20" fmla="*/ 73 w 230"/>
                  <a:gd name="T21" fmla="*/ 9 h 132"/>
                  <a:gd name="T22" fmla="*/ 60 w 230"/>
                  <a:gd name="T23" fmla="*/ 2 h 132"/>
                  <a:gd name="T24" fmla="*/ 46 w 230"/>
                  <a:gd name="T25" fmla="*/ 5 h 132"/>
                  <a:gd name="T26" fmla="*/ 13 w 230"/>
                  <a:gd name="T27" fmla="*/ 11 h 132"/>
                  <a:gd name="T28" fmla="*/ 0 w 230"/>
                  <a:gd name="T29" fmla="*/ 16 h 132"/>
                  <a:gd name="T30" fmla="*/ 1 w 230"/>
                  <a:gd name="T31" fmla="*/ 23 h 132"/>
                  <a:gd name="T32" fmla="*/ 11 w 230"/>
                  <a:gd name="T33" fmla="*/ 60 h 132"/>
                  <a:gd name="T34" fmla="*/ 14 w 230"/>
                  <a:gd name="T35" fmla="*/ 64 h 132"/>
                  <a:gd name="T36" fmla="*/ 19 w 230"/>
                  <a:gd name="T37" fmla="*/ 64 h 132"/>
                  <a:gd name="T38" fmla="*/ 22 w 230"/>
                  <a:gd name="T39" fmla="*/ 70 h 132"/>
                  <a:gd name="T40" fmla="*/ 30 w 230"/>
                  <a:gd name="T41" fmla="*/ 69 h 132"/>
                  <a:gd name="T42" fmla="*/ 32 w 230"/>
                  <a:gd name="T43" fmla="*/ 75 h 132"/>
                  <a:gd name="T44" fmla="*/ 64 w 230"/>
                  <a:gd name="T45" fmla="*/ 71 h 132"/>
                  <a:gd name="T46" fmla="*/ 74 w 230"/>
                  <a:gd name="T47" fmla="*/ 86 h 132"/>
                  <a:gd name="T48" fmla="*/ 65 w 230"/>
                  <a:gd name="T49" fmla="*/ 98 h 132"/>
                  <a:gd name="T50" fmla="*/ 70 w 230"/>
                  <a:gd name="T51" fmla="*/ 108 h 132"/>
                  <a:gd name="T52" fmla="*/ 74 w 230"/>
                  <a:gd name="T53" fmla="*/ 108 h 132"/>
                  <a:gd name="T54" fmla="*/ 103 w 230"/>
                  <a:gd name="T55" fmla="*/ 119 h 132"/>
                  <a:gd name="T56" fmla="*/ 103 w 230"/>
                  <a:gd name="T57" fmla="*/ 132 h 132"/>
                  <a:gd name="T58" fmla="*/ 127 w 230"/>
                  <a:gd name="T59" fmla="*/ 127 h 132"/>
                  <a:gd name="T60" fmla="*/ 137 w 230"/>
                  <a:gd name="T61" fmla="*/ 132 h 132"/>
                  <a:gd name="T62" fmla="*/ 155 w 230"/>
                  <a:gd name="T63" fmla="*/ 132 h 132"/>
                  <a:gd name="T64" fmla="*/ 157 w 230"/>
                  <a:gd name="T65" fmla="*/ 122 h 132"/>
                  <a:gd name="T66" fmla="*/ 165 w 230"/>
                  <a:gd name="T67" fmla="*/ 130 h 132"/>
                  <a:gd name="T68" fmla="*/ 169 w 230"/>
                  <a:gd name="T69" fmla="*/ 122 h 132"/>
                  <a:gd name="T70" fmla="*/ 187 w 230"/>
                  <a:gd name="T71" fmla="*/ 115 h 132"/>
                  <a:gd name="T72" fmla="*/ 193 w 230"/>
                  <a:gd name="T73" fmla="*/ 123 h 132"/>
                  <a:gd name="T74" fmla="*/ 188 w 230"/>
                  <a:gd name="T75" fmla="*/ 103 h 132"/>
                  <a:gd name="T76" fmla="*/ 195 w 230"/>
                  <a:gd name="T77" fmla="*/ 96 h 132"/>
                  <a:gd name="T78" fmla="*/ 193 w 230"/>
                  <a:gd name="T79" fmla="*/ 81 h 132"/>
                  <a:gd name="T80" fmla="*/ 208 w 230"/>
                  <a:gd name="T81" fmla="*/ 79 h 132"/>
                  <a:gd name="T82" fmla="*/ 204 w 230"/>
                  <a:gd name="T83" fmla="*/ 66 h 132"/>
                  <a:gd name="T84" fmla="*/ 217 w 230"/>
                  <a:gd name="T85" fmla="*/ 71 h 132"/>
                  <a:gd name="T86" fmla="*/ 230 w 230"/>
                  <a:gd name="T87" fmla="*/ 65 h 132"/>
                  <a:gd name="T88" fmla="*/ 216 w 230"/>
                  <a:gd name="T89" fmla="*/ 50 h 132"/>
                  <a:gd name="T90" fmla="*/ 222 w 230"/>
                  <a:gd name="T91" fmla="*/ 4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0" h="132">
                    <a:moveTo>
                      <a:pt x="222" y="42"/>
                    </a:moveTo>
                    <a:cubicBezTo>
                      <a:pt x="210" y="38"/>
                      <a:pt x="210" y="38"/>
                      <a:pt x="210" y="38"/>
                    </a:cubicBezTo>
                    <a:cubicBezTo>
                      <a:pt x="195" y="30"/>
                      <a:pt x="195" y="30"/>
                      <a:pt x="195" y="30"/>
                    </a:cubicBezTo>
                    <a:cubicBezTo>
                      <a:pt x="195" y="30"/>
                      <a:pt x="190" y="22"/>
                      <a:pt x="184" y="20"/>
                    </a:cubicBezTo>
                    <a:cubicBezTo>
                      <a:pt x="178" y="18"/>
                      <a:pt x="157" y="17"/>
                      <a:pt x="157" y="17"/>
                    </a:cubicBezTo>
                    <a:cubicBezTo>
                      <a:pt x="157" y="17"/>
                      <a:pt x="151" y="4"/>
                      <a:pt x="145" y="4"/>
                    </a:cubicBezTo>
                    <a:cubicBezTo>
                      <a:pt x="139" y="4"/>
                      <a:pt x="136" y="12"/>
                      <a:pt x="128" y="12"/>
                    </a:cubicBezTo>
                    <a:cubicBezTo>
                      <a:pt x="120" y="12"/>
                      <a:pt x="118" y="8"/>
                      <a:pt x="113" y="8"/>
                    </a:cubicBezTo>
                    <a:cubicBezTo>
                      <a:pt x="108" y="8"/>
                      <a:pt x="104" y="13"/>
                      <a:pt x="104" y="13"/>
                    </a:cubicBezTo>
                    <a:cubicBezTo>
                      <a:pt x="104" y="13"/>
                      <a:pt x="84" y="6"/>
                      <a:pt x="81" y="7"/>
                    </a:cubicBezTo>
                    <a:cubicBezTo>
                      <a:pt x="78" y="8"/>
                      <a:pt x="73" y="9"/>
                      <a:pt x="73" y="9"/>
                    </a:cubicBezTo>
                    <a:cubicBezTo>
                      <a:pt x="73" y="9"/>
                      <a:pt x="66" y="4"/>
                      <a:pt x="60" y="2"/>
                    </a:cubicBezTo>
                    <a:cubicBezTo>
                      <a:pt x="54" y="0"/>
                      <a:pt x="52" y="2"/>
                      <a:pt x="46" y="5"/>
                    </a:cubicBezTo>
                    <a:cubicBezTo>
                      <a:pt x="40" y="8"/>
                      <a:pt x="33" y="8"/>
                      <a:pt x="13" y="11"/>
                    </a:cubicBezTo>
                    <a:cubicBezTo>
                      <a:pt x="7" y="12"/>
                      <a:pt x="3" y="14"/>
                      <a:pt x="0" y="16"/>
                    </a:cubicBezTo>
                    <a:cubicBezTo>
                      <a:pt x="0" y="20"/>
                      <a:pt x="1" y="23"/>
                      <a:pt x="1" y="23"/>
                    </a:cubicBezTo>
                    <a:cubicBezTo>
                      <a:pt x="1" y="23"/>
                      <a:pt x="2" y="58"/>
                      <a:pt x="11" y="60"/>
                    </a:cubicBezTo>
                    <a:cubicBezTo>
                      <a:pt x="13" y="60"/>
                      <a:pt x="14" y="62"/>
                      <a:pt x="14" y="64"/>
                    </a:cubicBezTo>
                    <a:cubicBezTo>
                      <a:pt x="19" y="64"/>
                      <a:pt x="19" y="64"/>
                      <a:pt x="19" y="64"/>
                    </a:cubicBezTo>
                    <a:cubicBezTo>
                      <a:pt x="22" y="70"/>
                      <a:pt x="22" y="70"/>
                      <a:pt x="22" y="70"/>
                    </a:cubicBezTo>
                    <a:cubicBezTo>
                      <a:pt x="30" y="69"/>
                      <a:pt x="30" y="69"/>
                      <a:pt x="30" y="69"/>
                    </a:cubicBezTo>
                    <a:cubicBezTo>
                      <a:pt x="32" y="75"/>
                      <a:pt x="32" y="75"/>
                      <a:pt x="32" y="75"/>
                    </a:cubicBezTo>
                    <a:cubicBezTo>
                      <a:pt x="32" y="75"/>
                      <a:pt x="56" y="72"/>
                      <a:pt x="64" y="71"/>
                    </a:cubicBezTo>
                    <a:cubicBezTo>
                      <a:pt x="72" y="70"/>
                      <a:pt x="75" y="81"/>
                      <a:pt x="74" y="86"/>
                    </a:cubicBezTo>
                    <a:cubicBezTo>
                      <a:pt x="73" y="91"/>
                      <a:pt x="65" y="98"/>
                      <a:pt x="65" y="98"/>
                    </a:cubicBezTo>
                    <a:cubicBezTo>
                      <a:pt x="70" y="108"/>
                      <a:pt x="70" y="108"/>
                      <a:pt x="70" y="108"/>
                    </a:cubicBezTo>
                    <a:cubicBezTo>
                      <a:pt x="71" y="108"/>
                      <a:pt x="73" y="108"/>
                      <a:pt x="74" y="108"/>
                    </a:cubicBezTo>
                    <a:cubicBezTo>
                      <a:pt x="87" y="110"/>
                      <a:pt x="103" y="119"/>
                      <a:pt x="103" y="119"/>
                    </a:cubicBezTo>
                    <a:cubicBezTo>
                      <a:pt x="103" y="132"/>
                      <a:pt x="103" y="132"/>
                      <a:pt x="103" y="132"/>
                    </a:cubicBezTo>
                    <a:cubicBezTo>
                      <a:pt x="103" y="132"/>
                      <a:pt x="119" y="128"/>
                      <a:pt x="127" y="127"/>
                    </a:cubicBezTo>
                    <a:cubicBezTo>
                      <a:pt x="135" y="126"/>
                      <a:pt x="137" y="132"/>
                      <a:pt x="137" y="132"/>
                    </a:cubicBezTo>
                    <a:cubicBezTo>
                      <a:pt x="155" y="132"/>
                      <a:pt x="155" y="132"/>
                      <a:pt x="155" y="132"/>
                    </a:cubicBezTo>
                    <a:cubicBezTo>
                      <a:pt x="157" y="122"/>
                      <a:pt x="157" y="122"/>
                      <a:pt x="157" y="122"/>
                    </a:cubicBezTo>
                    <a:cubicBezTo>
                      <a:pt x="165" y="130"/>
                      <a:pt x="165" y="130"/>
                      <a:pt x="165" y="130"/>
                    </a:cubicBezTo>
                    <a:cubicBezTo>
                      <a:pt x="169" y="122"/>
                      <a:pt x="169" y="122"/>
                      <a:pt x="169" y="122"/>
                    </a:cubicBezTo>
                    <a:cubicBezTo>
                      <a:pt x="169" y="122"/>
                      <a:pt x="177" y="115"/>
                      <a:pt x="187" y="115"/>
                    </a:cubicBezTo>
                    <a:cubicBezTo>
                      <a:pt x="197" y="115"/>
                      <a:pt x="186" y="124"/>
                      <a:pt x="193" y="123"/>
                    </a:cubicBezTo>
                    <a:cubicBezTo>
                      <a:pt x="200" y="122"/>
                      <a:pt x="193" y="111"/>
                      <a:pt x="188" y="103"/>
                    </a:cubicBezTo>
                    <a:cubicBezTo>
                      <a:pt x="183" y="95"/>
                      <a:pt x="195" y="96"/>
                      <a:pt x="195" y="96"/>
                    </a:cubicBezTo>
                    <a:cubicBezTo>
                      <a:pt x="195" y="96"/>
                      <a:pt x="191" y="88"/>
                      <a:pt x="193" y="81"/>
                    </a:cubicBezTo>
                    <a:cubicBezTo>
                      <a:pt x="195" y="74"/>
                      <a:pt x="208" y="79"/>
                      <a:pt x="208" y="79"/>
                    </a:cubicBezTo>
                    <a:cubicBezTo>
                      <a:pt x="204" y="66"/>
                      <a:pt x="204" y="66"/>
                      <a:pt x="204" y="66"/>
                    </a:cubicBezTo>
                    <a:cubicBezTo>
                      <a:pt x="204" y="66"/>
                      <a:pt x="211" y="71"/>
                      <a:pt x="217" y="71"/>
                    </a:cubicBezTo>
                    <a:cubicBezTo>
                      <a:pt x="223" y="71"/>
                      <a:pt x="230" y="65"/>
                      <a:pt x="230" y="65"/>
                    </a:cubicBezTo>
                    <a:cubicBezTo>
                      <a:pt x="230" y="65"/>
                      <a:pt x="214" y="55"/>
                      <a:pt x="216" y="50"/>
                    </a:cubicBezTo>
                    <a:cubicBezTo>
                      <a:pt x="217" y="48"/>
                      <a:pt x="219" y="45"/>
                      <a:pt x="222" y="42"/>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3" name="Switzerland"/>
              <p:cNvSpPr>
                <a:spLocks/>
              </p:cNvSpPr>
              <p:nvPr/>
            </p:nvSpPr>
            <p:spPr bwMode="gray">
              <a:xfrm>
                <a:off x="5782913" y="2647533"/>
                <a:ext cx="109556" cy="61884"/>
              </a:xfrm>
              <a:custGeom>
                <a:avLst/>
                <a:gdLst>
                  <a:gd name="T0" fmla="*/ 93 w 196"/>
                  <a:gd name="T1" fmla="*/ 17 h 109"/>
                  <a:gd name="T2" fmla="*/ 81 w 196"/>
                  <a:gd name="T3" fmla="*/ 17 h 109"/>
                  <a:gd name="T4" fmla="*/ 70 w 196"/>
                  <a:gd name="T5" fmla="*/ 15 h 109"/>
                  <a:gd name="T6" fmla="*/ 70 w 196"/>
                  <a:gd name="T7" fmla="*/ 16 h 109"/>
                  <a:gd name="T8" fmla="*/ 65 w 196"/>
                  <a:gd name="T9" fmla="*/ 26 h 109"/>
                  <a:gd name="T10" fmla="*/ 52 w 196"/>
                  <a:gd name="T11" fmla="*/ 19 h 109"/>
                  <a:gd name="T12" fmla="*/ 47 w 196"/>
                  <a:gd name="T13" fmla="*/ 28 h 109"/>
                  <a:gd name="T14" fmla="*/ 36 w 196"/>
                  <a:gd name="T15" fmla="*/ 43 h 109"/>
                  <a:gd name="T16" fmla="*/ 25 w 196"/>
                  <a:gd name="T17" fmla="*/ 43 h 109"/>
                  <a:gd name="T18" fmla="*/ 22 w 196"/>
                  <a:gd name="T19" fmla="*/ 56 h 109"/>
                  <a:gd name="T20" fmla="*/ 4 w 196"/>
                  <a:gd name="T21" fmla="*/ 72 h 109"/>
                  <a:gd name="T22" fmla="*/ 10 w 196"/>
                  <a:gd name="T23" fmla="*/ 80 h 109"/>
                  <a:gd name="T24" fmla="*/ 6 w 196"/>
                  <a:gd name="T25" fmla="*/ 89 h 109"/>
                  <a:gd name="T26" fmla="*/ 24 w 196"/>
                  <a:gd name="T27" fmla="*/ 73 h 109"/>
                  <a:gd name="T28" fmla="*/ 39 w 196"/>
                  <a:gd name="T29" fmla="*/ 75 h 109"/>
                  <a:gd name="T30" fmla="*/ 38 w 196"/>
                  <a:gd name="T31" fmla="*/ 93 h 109"/>
                  <a:gd name="T32" fmla="*/ 45 w 196"/>
                  <a:gd name="T33" fmla="*/ 103 h 109"/>
                  <a:gd name="T34" fmla="*/ 52 w 196"/>
                  <a:gd name="T35" fmla="*/ 103 h 109"/>
                  <a:gd name="T36" fmla="*/ 66 w 196"/>
                  <a:gd name="T37" fmla="*/ 96 h 109"/>
                  <a:gd name="T38" fmla="*/ 86 w 196"/>
                  <a:gd name="T39" fmla="*/ 101 h 109"/>
                  <a:gd name="T40" fmla="*/ 92 w 196"/>
                  <a:gd name="T41" fmla="*/ 81 h 109"/>
                  <a:gd name="T42" fmla="*/ 103 w 196"/>
                  <a:gd name="T43" fmla="*/ 75 h 109"/>
                  <a:gd name="T44" fmla="*/ 111 w 196"/>
                  <a:gd name="T45" fmla="*/ 90 h 109"/>
                  <a:gd name="T46" fmla="*/ 116 w 196"/>
                  <a:gd name="T47" fmla="*/ 91 h 109"/>
                  <a:gd name="T48" fmla="*/ 132 w 196"/>
                  <a:gd name="T49" fmla="*/ 108 h 109"/>
                  <a:gd name="T50" fmla="*/ 133 w 196"/>
                  <a:gd name="T51" fmla="*/ 93 h 109"/>
                  <a:gd name="T52" fmla="*/ 139 w 196"/>
                  <a:gd name="T53" fmla="*/ 87 h 109"/>
                  <a:gd name="T54" fmla="*/ 144 w 196"/>
                  <a:gd name="T55" fmla="*/ 71 h 109"/>
                  <a:gd name="T56" fmla="*/ 150 w 196"/>
                  <a:gd name="T57" fmla="*/ 83 h 109"/>
                  <a:gd name="T58" fmla="*/ 164 w 196"/>
                  <a:gd name="T59" fmla="*/ 80 h 109"/>
                  <a:gd name="T60" fmla="*/ 175 w 196"/>
                  <a:gd name="T61" fmla="*/ 85 h 109"/>
                  <a:gd name="T62" fmla="*/ 180 w 196"/>
                  <a:gd name="T63" fmla="*/ 79 h 109"/>
                  <a:gd name="T64" fmla="*/ 176 w 196"/>
                  <a:gd name="T65" fmla="*/ 66 h 109"/>
                  <a:gd name="T66" fmla="*/ 189 w 196"/>
                  <a:gd name="T67" fmla="*/ 68 h 109"/>
                  <a:gd name="T68" fmla="*/ 191 w 196"/>
                  <a:gd name="T69" fmla="*/ 55 h 109"/>
                  <a:gd name="T70" fmla="*/ 196 w 196"/>
                  <a:gd name="T71" fmla="*/ 54 h 109"/>
                  <a:gd name="T72" fmla="*/ 187 w 196"/>
                  <a:gd name="T73" fmla="*/ 43 h 109"/>
                  <a:gd name="T74" fmla="*/ 171 w 196"/>
                  <a:gd name="T75" fmla="*/ 55 h 109"/>
                  <a:gd name="T76" fmla="*/ 166 w 196"/>
                  <a:gd name="T77" fmla="*/ 43 h 109"/>
                  <a:gd name="T78" fmla="*/ 154 w 196"/>
                  <a:gd name="T79" fmla="*/ 44 h 109"/>
                  <a:gd name="T80" fmla="*/ 146 w 196"/>
                  <a:gd name="T81" fmla="*/ 42 h 109"/>
                  <a:gd name="T82" fmla="*/ 153 w 196"/>
                  <a:gd name="T83" fmla="*/ 29 h 109"/>
                  <a:gd name="T84" fmla="*/ 154 w 196"/>
                  <a:gd name="T85" fmla="*/ 19 h 109"/>
                  <a:gd name="T86" fmla="*/ 150 w 196"/>
                  <a:gd name="T87" fmla="*/ 19 h 109"/>
                  <a:gd name="T88" fmla="*/ 144 w 196"/>
                  <a:gd name="T89" fmla="*/ 11 h 109"/>
                  <a:gd name="T90" fmla="*/ 134 w 196"/>
                  <a:gd name="T91" fmla="*/ 8 h 109"/>
                  <a:gd name="T92" fmla="*/ 125 w 196"/>
                  <a:gd name="T93" fmla="*/ 8 h 109"/>
                  <a:gd name="T94" fmla="*/ 109 w 196"/>
                  <a:gd name="T95" fmla="*/ 1 h 109"/>
                  <a:gd name="T96" fmla="*/ 107 w 196"/>
                  <a:gd name="T97" fmla="*/ 14 h 109"/>
                  <a:gd name="T98" fmla="*/ 103 w 196"/>
                  <a:gd name="T99" fmla="*/ 10 h 109"/>
                  <a:gd name="T100" fmla="*/ 93 w 196"/>
                  <a:gd name="T101" fmla="*/ 1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6" h="109">
                    <a:moveTo>
                      <a:pt x="93" y="17"/>
                    </a:moveTo>
                    <a:cubicBezTo>
                      <a:pt x="81" y="17"/>
                      <a:pt x="81" y="17"/>
                      <a:pt x="81" y="17"/>
                    </a:cubicBezTo>
                    <a:cubicBezTo>
                      <a:pt x="70" y="15"/>
                      <a:pt x="70" y="15"/>
                      <a:pt x="70" y="15"/>
                    </a:cubicBezTo>
                    <a:cubicBezTo>
                      <a:pt x="70" y="16"/>
                      <a:pt x="70" y="16"/>
                      <a:pt x="70" y="16"/>
                    </a:cubicBezTo>
                    <a:cubicBezTo>
                      <a:pt x="65" y="26"/>
                      <a:pt x="65" y="26"/>
                      <a:pt x="65" y="26"/>
                    </a:cubicBezTo>
                    <a:cubicBezTo>
                      <a:pt x="52" y="19"/>
                      <a:pt x="52" y="19"/>
                      <a:pt x="52" y="19"/>
                    </a:cubicBezTo>
                    <a:cubicBezTo>
                      <a:pt x="47" y="28"/>
                      <a:pt x="47" y="28"/>
                      <a:pt x="47" y="28"/>
                    </a:cubicBezTo>
                    <a:cubicBezTo>
                      <a:pt x="47" y="28"/>
                      <a:pt x="41" y="37"/>
                      <a:pt x="36" y="43"/>
                    </a:cubicBezTo>
                    <a:cubicBezTo>
                      <a:pt x="31" y="49"/>
                      <a:pt x="25" y="43"/>
                      <a:pt x="25" y="43"/>
                    </a:cubicBezTo>
                    <a:cubicBezTo>
                      <a:pt x="25" y="43"/>
                      <a:pt x="28" y="49"/>
                      <a:pt x="22" y="56"/>
                    </a:cubicBezTo>
                    <a:cubicBezTo>
                      <a:pt x="16" y="63"/>
                      <a:pt x="4" y="72"/>
                      <a:pt x="4" y="72"/>
                    </a:cubicBezTo>
                    <a:cubicBezTo>
                      <a:pt x="10" y="80"/>
                      <a:pt x="10" y="80"/>
                      <a:pt x="10" y="80"/>
                    </a:cubicBezTo>
                    <a:cubicBezTo>
                      <a:pt x="10" y="80"/>
                      <a:pt x="0" y="88"/>
                      <a:pt x="6" y="89"/>
                    </a:cubicBezTo>
                    <a:cubicBezTo>
                      <a:pt x="12" y="90"/>
                      <a:pt x="17" y="77"/>
                      <a:pt x="24" y="73"/>
                    </a:cubicBezTo>
                    <a:cubicBezTo>
                      <a:pt x="31" y="69"/>
                      <a:pt x="39" y="75"/>
                      <a:pt x="39" y="75"/>
                    </a:cubicBezTo>
                    <a:cubicBezTo>
                      <a:pt x="38" y="93"/>
                      <a:pt x="38" y="93"/>
                      <a:pt x="38" y="93"/>
                    </a:cubicBezTo>
                    <a:cubicBezTo>
                      <a:pt x="38" y="93"/>
                      <a:pt x="45" y="99"/>
                      <a:pt x="45" y="103"/>
                    </a:cubicBezTo>
                    <a:cubicBezTo>
                      <a:pt x="52" y="103"/>
                      <a:pt x="52" y="103"/>
                      <a:pt x="52" y="103"/>
                    </a:cubicBezTo>
                    <a:cubicBezTo>
                      <a:pt x="52" y="103"/>
                      <a:pt x="61" y="96"/>
                      <a:pt x="66" y="96"/>
                    </a:cubicBezTo>
                    <a:cubicBezTo>
                      <a:pt x="71" y="96"/>
                      <a:pt x="76" y="109"/>
                      <a:pt x="86" y="101"/>
                    </a:cubicBezTo>
                    <a:cubicBezTo>
                      <a:pt x="96" y="92"/>
                      <a:pt x="92" y="81"/>
                      <a:pt x="92" y="81"/>
                    </a:cubicBezTo>
                    <a:cubicBezTo>
                      <a:pt x="92" y="81"/>
                      <a:pt x="99" y="75"/>
                      <a:pt x="103" y="75"/>
                    </a:cubicBezTo>
                    <a:cubicBezTo>
                      <a:pt x="107" y="75"/>
                      <a:pt x="111" y="90"/>
                      <a:pt x="111" y="90"/>
                    </a:cubicBezTo>
                    <a:cubicBezTo>
                      <a:pt x="116" y="91"/>
                      <a:pt x="116" y="91"/>
                      <a:pt x="116" y="91"/>
                    </a:cubicBezTo>
                    <a:cubicBezTo>
                      <a:pt x="132" y="108"/>
                      <a:pt x="132" y="108"/>
                      <a:pt x="132" y="108"/>
                    </a:cubicBezTo>
                    <a:cubicBezTo>
                      <a:pt x="133" y="93"/>
                      <a:pt x="133" y="93"/>
                      <a:pt x="133" y="93"/>
                    </a:cubicBezTo>
                    <a:cubicBezTo>
                      <a:pt x="139" y="87"/>
                      <a:pt x="139" y="87"/>
                      <a:pt x="139" y="87"/>
                    </a:cubicBezTo>
                    <a:cubicBezTo>
                      <a:pt x="144" y="71"/>
                      <a:pt x="144" y="71"/>
                      <a:pt x="144" y="71"/>
                    </a:cubicBezTo>
                    <a:cubicBezTo>
                      <a:pt x="150" y="83"/>
                      <a:pt x="150" y="83"/>
                      <a:pt x="150" y="83"/>
                    </a:cubicBezTo>
                    <a:cubicBezTo>
                      <a:pt x="164" y="80"/>
                      <a:pt x="164" y="80"/>
                      <a:pt x="164" y="80"/>
                    </a:cubicBezTo>
                    <a:cubicBezTo>
                      <a:pt x="175" y="85"/>
                      <a:pt x="175" y="85"/>
                      <a:pt x="175" y="85"/>
                    </a:cubicBezTo>
                    <a:cubicBezTo>
                      <a:pt x="180" y="79"/>
                      <a:pt x="180" y="79"/>
                      <a:pt x="180" y="79"/>
                    </a:cubicBezTo>
                    <a:cubicBezTo>
                      <a:pt x="180" y="79"/>
                      <a:pt x="165" y="68"/>
                      <a:pt x="176" y="66"/>
                    </a:cubicBezTo>
                    <a:cubicBezTo>
                      <a:pt x="187" y="64"/>
                      <a:pt x="189" y="68"/>
                      <a:pt x="189" y="68"/>
                    </a:cubicBezTo>
                    <a:cubicBezTo>
                      <a:pt x="191" y="55"/>
                      <a:pt x="191" y="55"/>
                      <a:pt x="191" y="55"/>
                    </a:cubicBezTo>
                    <a:cubicBezTo>
                      <a:pt x="196" y="54"/>
                      <a:pt x="196" y="54"/>
                      <a:pt x="196" y="54"/>
                    </a:cubicBezTo>
                    <a:cubicBezTo>
                      <a:pt x="195" y="50"/>
                      <a:pt x="192" y="44"/>
                      <a:pt x="187" y="43"/>
                    </a:cubicBezTo>
                    <a:cubicBezTo>
                      <a:pt x="176" y="43"/>
                      <a:pt x="178" y="52"/>
                      <a:pt x="171" y="55"/>
                    </a:cubicBezTo>
                    <a:cubicBezTo>
                      <a:pt x="163" y="57"/>
                      <a:pt x="166" y="43"/>
                      <a:pt x="166" y="43"/>
                    </a:cubicBezTo>
                    <a:cubicBezTo>
                      <a:pt x="154" y="44"/>
                      <a:pt x="154" y="44"/>
                      <a:pt x="154" y="44"/>
                    </a:cubicBezTo>
                    <a:cubicBezTo>
                      <a:pt x="154" y="44"/>
                      <a:pt x="150" y="44"/>
                      <a:pt x="146" y="42"/>
                    </a:cubicBezTo>
                    <a:cubicBezTo>
                      <a:pt x="142" y="39"/>
                      <a:pt x="148" y="31"/>
                      <a:pt x="153" y="29"/>
                    </a:cubicBezTo>
                    <a:cubicBezTo>
                      <a:pt x="159" y="27"/>
                      <a:pt x="154" y="19"/>
                      <a:pt x="154" y="19"/>
                    </a:cubicBezTo>
                    <a:cubicBezTo>
                      <a:pt x="150" y="19"/>
                      <a:pt x="150" y="19"/>
                      <a:pt x="150" y="19"/>
                    </a:cubicBezTo>
                    <a:cubicBezTo>
                      <a:pt x="144" y="11"/>
                      <a:pt x="144" y="11"/>
                      <a:pt x="144" y="11"/>
                    </a:cubicBezTo>
                    <a:cubicBezTo>
                      <a:pt x="134" y="8"/>
                      <a:pt x="134" y="8"/>
                      <a:pt x="134" y="8"/>
                    </a:cubicBezTo>
                    <a:cubicBezTo>
                      <a:pt x="125" y="8"/>
                      <a:pt x="125" y="8"/>
                      <a:pt x="125" y="8"/>
                    </a:cubicBezTo>
                    <a:cubicBezTo>
                      <a:pt x="125" y="8"/>
                      <a:pt x="116" y="0"/>
                      <a:pt x="109" y="1"/>
                    </a:cubicBezTo>
                    <a:cubicBezTo>
                      <a:pt x="102" y="2"/>
                      <a:pt x="107" y="14"/>
                      <a:pt x="107" y="14"/>
                    </a:cubicBezTo>
                    <a:cubicBezTo>
                      <a:pt x="103" y="10"/>
                      <a:pt x="103" y="10"/>
                      <a:pt x="103" y="10"/>
                    </a:cubicBezTo>
                    <a:lnTo>
                      <a:pt x="93" y="17"/>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4" name="Italy"/>
              <p:cNvSpPr>
                <a:spLocks noEditPoints="1"/>
              </p:cNvSpPr>
              <p:nvPr/>
            </p:nvSpPr>
            <p:spPr bwMode="gray">
              <a:xfrm>
                <a:off x="5797204" y="2669747"/>
                <a:ext cx="293738" cy="309420"/>
              </a:xfrm>
              <a:custGeom>
                <a:avLst/>
                <a:gdLst>
                  <a:gd name="T0" fmla="*/ 341 w 523"/>
                  <a:gd name="T1" fmla="*/ 483 h 554"/>
                  <a:gd name="T2" fmla="*/ 278 w 523"/>
                  <a:gd name="T3" fmla="*/ 485 h 554"/>
                  <a:gd name="T4" fmla="*/ 281 w 523"/>
                  <a:gd name="T5" fmla="*/ 507 h 554"/>
                  <a:gd name="T6" fmla="*/ 330 w 523"/>
                  <a:gd name="T7" fmla="*/ 531 h 554"/>
                  <a:gd name="T8" fmla="*/ 372 w 523"/>
                  <a:gd name="T9" fmla="*/ 513 h 554"/>
                  <a:gd name="T10" fmla="*/ 378 w 523"/>
                  <a:gd name="T11" fmla="*/ 479 h 554"/>
                  <a:gd name="T12" fmla="*/ 68 w 523"/>
                  <a:gd name="T13" fmla="*/ 320 h 554"/>
                  <a:gd name="T14" fmla="*/ 75 w 523"/>
                  <a:gd name="T15" fmla="*/ 381 h 554"/>
                  <a:gd name="T16" fmla="*/ 78 w 523"/>
                  <a:gd name="T17" fmla="*/ 424 h 554"/>
                  <a:gd name="T18" fmla="*/ 103 w 523"/>
                  <a:gd name="T19" fmla="*/ 414 h 554"/>
                  <a:gd name="T20" fmla="*/ 133 w 523"/>
                  <a:gd name="T21" fmla="*/ 388 h 554"/>
                  <a:gd name="T22" fmla="*/ 140 w 523"/>
                  <a:gd name="T23" fmla="*/ 352 h 554"/>
                  <a:gd name="T24" fmla="*/ 481 w 523"/>
                  <a:gd name="T25" fmla="*/ 337 h 554"/>
                  <a:gd name="T26" fmla="*/ 414 w 523"/>
                  <a:gd name="T27" fmla="*/ 281 h 554"/>
                  <a:gd name="T28" fmla="*/ 311 w 523"/>
                  <a:gd name="T29" fmla="*/ 216 h 554"/>
                  <a:gd name="T30" fmla="*/ 249 w 523"/>
                  <a:gd name="T31" fmla="*/ 148 h 554"/>
                  <a:gd name="T32" fmla="*/ 244 w 523"/>
                  <a:gd name="T33" fmla="*/ 92 h 554"/>
                  <a:gd name="T34" fmla="*/ 294 w 523"/>
                  <a:gd name="T35" fmla="*/ 46 h 554"/>
                  <a:gd name="T36" fmla="*/ 265 w 523"/>
                  <a:gd name="T37" fmla="*/ 29 h 554"/>
                  <a:gd name="T38" fmla="*/ 243 w 523"/>
                  <a:gd name="T39" fmla="*/ 16 h 554"/>
                  <a:gd name="T40" fmla="*/ 195 w 523"/>
                  <a:gd name="T41" fmla="*/ 7 h 554"/>
                  <a:gd name="T42" fmla="*/ 165 w 523"/>
                  <a:gd name="T43" fmla="*/ 16 h 554"/>
                  <a:gd name="T44" fmla="*/ 154 w 523"/>
                  <a:gd name="T45" fmla="*/ 40 h 554"/>
                  <a:gd name="T46" fmla="*/ 124 w 523"/>
                  <a:gd name="T47" fmla="*/ 44 h 554"/>
                  <a:gd name="T48" fmla="*/ 107 w 523"/>
                  <a:gd name="T49" fmla="*/ 54 h 554"/>
                  <a:gd name="T50" fmla="*/ 85 w 523"/>
                  <a:gd name="T51" fmla="*/ 51 h 554"/>
                  <a:gd name="T52" fmla="*/ 60 w 523"/>
                  <a:gd name="T53" fmla="*/ 62 h 554"/>
                  <a:gd name="T54" fmla="*/ 19 w 523"/>
                  <a:gd name="T55" fmla="*/ 64 h 554"/>
                  <a:gd name="T56" fmla="*/ 28 w 523"/>
                  <a:gd name="T57" fmla="*/ 93 h 554"/>
                  <a:gd name="T58" fmla="*/ 6 w 523"/>
                  <a:gd name="T59" fmla="*/ 118 h 554"/>
                  <a:gd name="T60" fmla="*/ 12 w 523"/>
                  <a:gd name="T61" fmla="*/ 141 h 554"/>
                  <a:gd name="T62" fmla="*/ 45 w 523"/>
                  <a:gd name="T63" fmla="*/ 160 h 554"/>
                  <a:gd name="T64" fmla="*/ 58 w 523"/>
                  <a:gd name="T65" fmla="*/ 173 h 554"/>
                  <a:gd name="T66" fmla="*/ 160 w 523"/>
                  <a:gd name="T67" fmla="*/ 192 h 554"/>
                  <a:gd name="T68" fmla="*/ 193 w 523"/>
                  <a:gd name="T69" fmla="*/ 236 h 554"/>
                  <a:gd name="T70" fmla="*/ 259 w 523"/>
                  <a:gd name="T71" fmla="*/ 294 h 554"/>
                  <a:gd name="T72" fmla="*/ 325 w 523"/>
                  <a:gd name="T73" fmla="*/ 334 h 554"/>
                  <a:gd name="T74" fmla="*/ 397 w 523"/>
                  <a:gd name="T75" fmla="*/ 373 h 554"/>
                  <a:gd name="T76" fmla="*/ 418 w 523"/>
                  <a:gd name="T77" fmla="*/ 446 h 554"/>
                  <a:gd name="T78" fmla="*/ 395 w 523"/>
                  <a:gd name="T79" fmla="*/ 489 h 554"/>
                  <a:gd name="T80" fmla="*/ 435 w 523"/>
                  <a:gd name="T81" fmla="*/ 466 h 554"/>
                  <a:gd name="T82" fmla="*/ 452 w 523"/>
                  <a:gd name="T83" fmla="*/ 408 h 554"/>
                  <a:gd name="T84" fmla="*/ 468 w 523"/>
                  <a:gd name="T85" fmla="*/ 361 h 554"/>
                  <a:gd name="T86" fmla="*/ 515 w 523"/>
                  <a:gd name="T87" fmla="*/ 36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3" h="554">
                    <a:moveTo>
                      <a:pt x="378" y="479"/>
                    </a:moveTo>
                    <a:cubicBezTo>
                      <a:pt x="378" y="479"/>
                      <a:pt x="365" y="472"/>
                      <a:pt x="358" y="474"/>
                    </a:cubicBezTo>
                    <a:cubicBezTo>
                      <a:pt x="351" y="476"/>
                      <a:pt x="341" y="483"/>
                      <a:pt x="341" y="483"/>
                    </a:cubicBezTo>
                    <a:cubicBezTo>
                      <a:pt x="341" y="483"/>
                      <a:pt x="322" y="486"/>
                      <a:pt x="314" y="486"/>
                    </a:cubicBezTo>
                    <a:cubicBezTo>
                      <a:pt x="306" y="486"/>
                      <a:pt x="292" y="470"/>
                      <a:pt x="289" y="473"/>
                    </a:cubicBezTo>
                    <a:cubicBezTo>
                      <a:pt x="286" y="476"/>
                      <a:pt x="278" y="485"/>
                      <a:pt x="278" y="485"/>
                    </a:cubicBezTo>
                    <a:cubicBezTo>
                      <a:pt x="265" y="477"/>
                      <a:pt x="265" y="477"/>
                      <a:pt x="265" y="477"/>
                    </a:cubicBezTo>
                    <a:cubicBezTo>
                      <a:pt x="265" y="477"/>
                      <a:pt x="245" y="482"/>
                      <a:pt x="253" y="494"/>
                    </a:cubicBezTo>
                    <a:cubicBezTo>
                      <a:pt x="264" y="510"/>
                      <a:pt x="276" y="505"/>
                      <a:pt x="281" y="507"/>
                    </a:cubicBezTo>
                    <a:cubicBezTo>
                      <a:pt x="286" y="509"/>
                      <a:pt x="291" y="517"/>
                      <a:pt x="293" y="521"/>
                    </a:cubicBezTo>
                    <a:cubicBezTo>
                      <a:pt x="295" y="525"/>
                      <a:pt x="317" y="535"/>
                      <a:pt x="317" y="535"/>
                    </a:cubicBezTo>
                    <a:cubicBezTo>
                      <a:pt x="330" y="531"/>
                      <a:pt x="330" y="531"/>
                      <a:pt x="330" y="531"/>
                    </a:cubicBezTo>
                    <a:cubicBezTo>
                      <a:pt x="330" y="531"/>
                      <a:pt x="344" y="552"/>
                      <a:pt x="363" y="553"/>
                    </a:cubicBezTo>
                    <a:cubicBezTo>
                      <a:pt x="382" y="554"/>
                      <a:pt x="377" y="537"/>
                      <a:pt x="377" y="537"/>
                    </a:cubicBezTo>
                    <a:cubicBezTo>
                      <a:pt x="377" y="537"/>
                      <a:pt x="372" y="520"/>
                      <a:pt x="372" y="513"/>
                    </a:cubicBezTo>
                    <a:cubicBezTo>
                      <a:pt x="372" y="506"/>
                      <a:pt x="377" y="496"/>
                      <a:pt x="383" y="491"/>
                    </a:cubicBezTo>
                    <a:cubicBezTo>
                      <a:pt x="389" y="486"/>
                      <a:pt x="383" y="469"/>
                      <a:pt x="383" y="469"/>
                    </a:cubicBezTo>
                    <a:lnTo>
                      <a:pt x="378" y="479"/>
                    </a:lnTo>
                    <a:close/>
                    <a:moveTo>
                      <a:pt x="119" y="312"/>
                    </a:moveTo>
                    <a:cubicBezTo>
                      <a:pt x="107" y="311"/>
                      <a:pt x="95" y="332"/>
                      <a:pt x="87" y="332"/>
                    </a:cubicBezTo>
                    <a:cubicBezTo>
                      <a:pt x="79" y="332"/>
                      <a:pt x="68" y="320"/>
                      <a:pt x="68" y="320"/>
                    </a:cubicBezTo>
                    <a:cubicBezTo>
                      <a:pt x="64" y="331"/>
                      <a:pt x="64" y="331"/>
                      <a:pt x="64" y="331"/>
                    </a:cubicBezTo>
                    <a:cubicBezTo>
                      <a:pt x="64" y="331"/>
                      <a:pt x="79" y="344"/>
                      <a:pt x="79" y="354"/>
                    </a:cubicBezTo>
                    <a:cubicBezTo>
                      <a:pt x="79" y="364"/>
                      <a:pt x="75" y="381"/>
                      <a:pt x="75" y="381"/>
                    </a:cubicBezTo>
                    <a:cubicBezTo>
                      <a:pt x="81" y="388"/>
                      <a:pt x="81" y="388"/>
                      <a:pt x="81" y="388"/>
                    </a:cubicBezTo>
                    <a:cubicBezTo>
                      <a:pt x="73" y="393"/>
                      <a:pt x="73" y="393"/>
                      <a:pt x="73" y="393"/>
                    </a:cubicBezTo>
                    <a:cubicBezTo>
                      <a:pt x="78" y="424"/>
                      <a:pt x="78" y="424"/>
                      <a:pt x="78" y="424"/>
                    </a:cubicBezTo>
                    <a:cubicBezTo>
                      <a:pt x="69" y="424"/>
                      <a:pt x="69" y="424"/>
                      <a:pt x="69" y="424"/>
                    </a:cubicBezTo>
                    <a:cubicBezTo>
                      <a:pt x="82" y="435"/>
                      <a:pt x="82" y="435"/>
                      <a:pt x="82" y="435"/>
                    </a:cubicBezTo>
                    <a:cubicBezTo>
                      <a:pt x="98" y="435"/>
                      <a:pt x="103" y="414"/>
                      <a:pt x="103" y="414"/>
                    </a:cubicBezTo>
                    <a:cubicBezTo>
                      <a:pt x="103" y="414"/>
                      <a:pt x="115" y="430"/>
                      <a:pt x="124" y="423"/>
                    </a:cubicBezTo>
                    <a:cubicBezTo>
                      <a:pt x="133" y="416"/>
                      <a:pt x="129" y="398"/>
                      <a:pt x="129" y="398"/>
                    </a:cubicBezTo>
                    <a:cubicBezTo>
                      <a:pt x="133" y="388"/>
                      <a:pt x="133" y="388"/>
                      <a:pt x="133" y="388"/>
                    </a:cubicBezTo>
                    <a:cubicBezTo>
                      <a:pt x="133" y="371"/>
                      <a:pt x="133" y="371"/>
                      <a:pt x="133" y="371"/>
                    </a:cubicBezTo>
                    <a:cubicBezTo>
                      <a:pt x="133" y="371"/>
                      <a:pt x="127" y="369"/>
                      <a:pt x="128" y="364"/>
                    </a:cubicBezTo>
                    <a:cubicBezTo>
                      <a:pt x="129" y="359"/>
                      <a:pt x="140" y="359"/>
                      <a:pt x="140" y="352"/>
                    </a:cubicBezTo>
                    <a:cubicBezTo>
                      <a:pt x="140" y="345"/>
                      <a:pt x="131" y="313"/>
                      <a:pt x="119" y="312"/>
                    </a:cubicBezTo>
                    <a:close/>
                    <a:moveTo>
                      <a:pt x="515" y="363"/>
                    </a:moveTo>
                    <a:cubicBezTo>
                      <a:pt x="507" y="354"/>
                      <a:pt x="481" y="337"/>
                      <a:pt x="481" y="337"/>
                    </a:cubicBezTo>
                    <a:cubicBezTo>
                      <a:pt x="451" y="321"/>
                      <a:pt x="451" y="321"/>
                      <a:pt x="451" y="321"/>
                    </a:cubicBezTo>
                    <a:cubicBezTo>
                      <a:pt x="451" y="321"/>
                      <a:pt x="398" y="308"/>
                      <a:pt x="402" y="299"/>
                    </a:cubicBezTo>
                    <a:cubicBezTo>
                      <a:pt x="406" y="290"/>
                      <a:pt x="415" y="289"/>
                      <a:pt x="414" y="281"/>
                    </a:cubicBezTo>
                    <a:cubicBezTo>
                      <a:pt x="413" y="273"/>
                      <a:pt x="365" y="271"/>
                      <a:pt x="365" y="271"/>
                    </a:cubicBezTo>
                    <a:cubicBezTo>
                      <a:pt x="365" y="271"/>
                      <a:pt x="351" y="266"/>
                      <a:pt x="334" y="249"/>
                    </a:cubicBezTo>
                    <a:cubicBezTo>
                      <a:pt x="317" y="232"/>
                      <a:pt x="311" y="216"/>
                      <a:pt x="311" y="216"/>
                    </a:cubicBezTo>
                    <a:cubicBezTo>
                      <a:pt x="311" y="216"/>
                      <a:pt x="306" y="192"/>
                      <a:pt x="296" y="186"/>
                    </a:cubicBezTo>
                    <a:cubicBezTo>
                      <a:pt x="286" y="180"/>
                      <a:pt x="275" y="170"/>
                      <a:pt x="275" y="170"/>
                    </a:cubicBezTo>
                    <a:cubicBezTo>
                      <a:pt x="249" y="148"/>
                      <a:pt x="249" y="148"/>
                      <a:pt x="249" y="148"/>
                    </a:cubicBezTo>
                    <a:cubicBezTo>
                      <a:pt x="249" y="148"/>
                      <a:pt x="235" y="126"/>
                      <a:pt x="240" y="124"/>
                    </a:cubicBezTo>
                    <a:cubicBezTo>
                      <a:pt x="245" y="122"/>
                      <a:pt x="253" y="120"/>
                      <a:pt x="253" y="115"/>
                    </a:cubicBezTo>
                    <a:cubicBezTo>
                      <a:pt x="253" y="110"/>
                      <a:pt x="236" y="101"/>
                      <a:pt x="244" y="92"/>
                    </a:cubicBezTo>
                    <a:cubicBezTo>
                      <a:pt x="252" y="83"/>
                      <a:pt x="275" y="77"/>
                      <a:pt x="275" y="77"/>
                    </a:cubicBezTo>
                    <a:cubicBezTo>
                      <a:pt x="289" y="71"/>
                      <a:pt x="289" y="71"/>
                      <a:pt x="289" y="71"/>
                    </a:cubicBezTo>
                    <a:cubicBezTo>
                      <a:pt x="294" y="46"/>
                      <a:pt x="294" y="46"/>
                      <a:pt x="294" y="46"/>
                    </a:cubicBezTo>
                    <a:cubicBezTo>
                      <a:pt x="286" y="43"/>
                      <a:pt x="286" y="43"/>
                      <a:pt x="286" y="43"/>
                    </a:cubicBezTo>
                    <a:cubicBezTo>
                      <a:pt x="286" y="43"/>
                      <a:pt x="294" y="36"/>
                      <a:pt x="291" y="30"/>
                    </a:cubicBezTo>
                    <a:cubicBezTo>
                      <a:pt x="288" y="25"/>
                      <a:pt x="265" y="29"/>
                      <a:pt x="265" y="29"/>
                    </a:cubicBezTo>
                    <a:cubicBezTo>
                      <a:pt x="253" y="29"/>
                      <a:pt x="253" y="29"/>
                      <a:pt x="253" y="29"/>
                    </a:cubicBezTo>
                    <a:cubicBezTo>
                      <a:pt x="248" y="16"/>
                      <a:pt x="248" y="16"/>
                      <a:pt x="248" y="16"/>
                    </a:cubicBezTo>
                    <a:cubicBezTo>
                      <a:pt x="243" y="16"/>
                      <a:pt x="243" y="16"/>
                      <a:pt x="243" y="16"/>
                    </a:cubicBezTo>
                    <a:cubicBezTo>
                      <a:pt x="243" y="16"/>
                      <a:pt x="242" y="2"/>
                      <a:pt x="233" y="1"/>
                    </a:cubicBezTo>
                    <a:cubicBezTo>
                      <a:pt x="223" y="0"/>
                      <a:pt x="221" y="9"/>
                      <a:pt x="221" y="9"/>
                    </a:cubicBezTo>
                    <a:cubicBezTo>
                      <a:pt x="195" y="7"/>
                      <a:pt x="195" y="7"/>
                      <a:pt x="195" y="7"/>
                    </a:cubicBezTo>
                    <a:cubicBezTo>
                      <a:pt x="185" y="19"/>
                      <a:pt x="185" y="19"/>
                      <a:pt x="185" y="19"/>
                    </a:cubicBezTo>
                    <a:cubicBezTo>
                      <a:pt x="179" y="15"/>
                      <a:pt x="179" y="15"/>
                      <a:pt x="179" y="15"/>
                    </a:cubicBezTo>
                    <a:cubicBezTo>
                      <a:pt x="165" y="16"/>
                      <a:pt x="165" y="16"/>
                      <a:pt x="165" y="16"/>
                    </a:cubicBezTo>
                    <a:cubicBezTo>
                      <a:pt x="163" y="29"/>
                      <a:pt x="163" y="29"/>
                      <a:pt x="163" y="29"/>
                    </a:cubicBezTo>
                    <a:cubicBezTo>
                      <a:pt x="163" y="29"/>
                      <a:pt x="161" y="25"/>
                      <a:pt x="150" y="27"/>
                    </a:cubicBezTo>
                    <a:cubicBezTo>
                      <a:pt x="139" y="29"/>
                      <a:pt x="154" y="40"/>
                      <a:pt x="154" y="40"/>
                    </a:cubicBezTo>
                    <a:cubicBezTo>
                      <a:pt x="149" y="46"/>
                      <a:pt x="149" y="46"/>
                      <a:pt x="149" y="46"/>
                    </a:cubicBezTo>
                    <a:cubicBezTo>
                      <a:pt x="138" y="41"/>
                      <a:pt x="138" y="41"/>
                      <a:pt x="138" y="41"/>
                    </a:cubicBezTo>
                    <a:cubicBezTo>
                      <a:pt x="124" y="44"/>
                      <a:pt x="124" y="44"/>
                      <a:pt x="124" y="44"/>
                    </a:cubicBezTo>
                    <a:cubicBezTo>
                      <a:pt x="118" y="32"/>
                      <a:pt x="118" y="32"/>
                      <a:pt x="118" y="32"/>
                    </a:cubicBezTo>
                    <a:cubicBezTo>
                      <a:pt x="113" y="48"/>
                      <a:pt x="113" y="48"/>
                      <a:pt x="113" y="48"/>
                    </a:cubicBezTo>
                    <a:cubicBezTo>
                      <a:pt x="107" y="54"/>
                      <a:pt x="107" y="54"/>
                      <a:pt x="107" y="54"/>
                    </a:cubicBezTo>
                    <a:cubicBezTo>
                      <a:pt x="106" y="69"/>
                      <a:pt x="106" y="69"/>
                      <a:pt x="106" y="69"/>
                    </a:cubicBezTo>
                    <a:cubicBezTo>
                      <a:pt x="90" y="52"/>
                      <a:pt x="90" y="52"/>
                      <a:pt x="90" y="52"/>
                    </a:cubicBezTo>
                    <a:cubicBezTo>
                      <a:pt x="85" y="51"/>
                      <a:pt x="85" y="51"/>
                      <a:pt x="85" y="51"/>
                    </a:cubicBezTo>
                    <a:cubicBezTo>
                      <a:pt x="85" y="51"/>
                      <a:pt x="81" y="36"/>
                      <a:pt x="77" y="36"/>
                    </a:cubicBezTo>
                    <a:cubicBezTo>
                      <a:pt x="73" y="36"/>
                      <a:pt x="66" y="42"/>
                      <a:pt x="66" y="42"/>
                    </a:cubicBezTo>
                    <a:cubicBezTo>
                      <a:pt x="66" y="42"/>
                      <a:pt x="70" y="53"/>
                      <a:pt x="60" y="62"/>
                    </a:cubicBezTo>
                    <a:cubicBezTo>
                      <a:pt x="50" y="70"/>
                      <a:pt x="45" y="57"/>
                      <a:pt x="40" y="57"/>
                    </a:cubicBezTo>
                    <a:cubicBezTo>
                      <a:pt x="35" y="57"/>
                      <a:pt x="26" y="64"/>
                      <a:pt x="26" y="64"/>
                    </a:cubicBezTo>
                    <a:cubicBezTo>
                      <a:pt x="19" y="64"/>
                      <a:pt x="19" y="64"/>
                      <a:pt x="19" y="64"/>
                    </a:cubicBezTo>
                    <a:cubicBezTo>
                      <a:pt x="19" y="68"/>
                      <a:pt x="9" y="72"/>
                      <a:pt x="9" y="72"/>
                    </a:cubicBezTo>
                    <a:cubicBezTo>
                      <a:pt x="17" y="80"/>
                      <a:pt x="17" y="80"/>
                      <a:pt x="17" y="80"/>
                    </a:cubicBezTo>
                    <a:cubicBezTo>
                      <a:pt x="17" y="80"/>
                      <a:pt x="28" y="84"/>
                      <a:pt x="28" y="93"/>
                    </a:cubicBezTo>
                    <a:cubicBezTo>
                      <a:pt x="28" y="102"/>
                      <a:pt x="9" y="103"/>
                      <a:pt x="9" y="103"/>
                    </a:cubicBezTo>
                    <a:cubicBezTo>
                      <a:pt x="0" y="105"/>
                      <a:pt x="0" y="105"/>
                      <a:pt x="0" y="105"/>
                    </a:cubicBezTo>
                    <a:cubicBezTo>
                      <a:pt x="6" y="118"/>
                      <a:pt x="6" y="118"/>
                      <a:pt x="6" y="118"/>
                    </a:cubicBezTo>
                    <a:cubicBezTo>
                      <a:pt x="13" y="118"/>
                      <a:pt x="13" y="118"/>
                      <a:pt x="13" y="118"/>
                    </a:cubicBezTo>
                    <a:cubicBezTo>
                      <a:pt x="13" y="118"/>
                      <a:pt x="17" y="121"/>
                      <a:pt x="18" y="126"/>
                    </a:cubicBezTo>
                    <a:cubicBezTo>
                      <a:pt x="19" y="131"/>
                      <a:pt x="13" y="131"/>
                      <a:pt x="12" y="141"/>
                    </a:cubicBezTo>
                    <a:cubicBezTo>
                      <a:pt x="11" y="151"/>
                      <a:pt x="25" y="152"/>
                      <a:pt x="25" y="152"/>
                    </a:cubicBezTo>
                    <a:cubicBezTo>
                      <a:pt x="28" y="158"/>
                      <a:pt x="28" y="158"/>
                      <a:pt x="28" y="158"/>
                    </a:cubicBezTo>
                    <a:cubicBezTo>
                      <a:pt x="28" y="158"/>
                      <a:pt x="42" y="156"/>
                      <a:pt x="45" y="160"/>
                    </a:cubicBezTo>
                    <a:cubicBezTo>
                      <a:pt x="48" y="164"/>
                      <a:pt x="42" y="174"/>
                      <a:pt x="38" y="174"/>
                    </a:cubicBezTo>
                    <a:cubicBezTo>
                      <a:pt x="36" y="174"/>
                      <a:pt x="35" y="176"/>
                      <a:pt x="35" y="179"/>
                    </a:cubicBezTo>
                    <a:cubicBezTo>
                      <a:pt x="44" y="178"/>
                      <a:pt x="54" y="177"/>
                      <a:pt x="58" y="173"/>
                    </a:cubicBezTo>
                    <a:cubicBezTo>
                      <a:pt x="65" y="166"/>
                      <a:pt x="83" y="145"/>
                      <a:pt x="93" y="145"/>
                    </a:cubicBezTo>
                    <a:cubicBezTo>
                      <a:pt x="103" y="145"/>
                      <a:pt x="132" y="152"/>
                      <a:pt x="144" y="162"/>
                    </a:cubicBezTo>
                    <a:cubicBezTo>
                      <a:pt x="156" y="172"/>
                      <a:pt x="160" y="192"/>
                      <a:pt x="160" y="192"/>
                    </a:cubicBezTo>
                    <a:cubicBezTo>
                      <a:pt x="168" y="200"/>
                      <a:pt x="168" y="200"/>
                      <a:pt x="168" y="200"/>
                    </a:cubicBezTo>
                    <a:cubicBezTo>
                      <a:pt x="168" y="200"/>
                      <a:pt x="160" y="221"/>
                      <a:pt x="169" y="226"/>
                    </a:cubicBezTo>
                    <a:cubicBezTo>
                      <a:pt x="178" y="231"/>
                      <a:pt x="193" y="236"/>
                      <a:pt x="193" y="236"/>
                    </a:cubicBezTo>
                    <a:cubicBezTo>
                      <a:pt x="197" y="249"/>
                      <a:pt x="197" y="249"/>
                      <a:pt x="197" y="249"/>
                    </a:cubicBezTo>
                    <a:cubicBezTo>
                      <a:pt x="217" y="250"/>
                      <a:pt x="217" y="250"/>
                      <a:pt x="217" y="250"/>
                    </a:cubicBezTo>
                    <a:cubicBezTo>
                      <a:pt x="217" y="250"/>
                      <a:pt x="250" y="284"/>
                      <a:pt x="259" y="294"/>
                    </a:cubicBezTo>
                    <a:cubicBezTo>
                      <a:pt x="268" y="304"/>
                      <a:pt x="276" y="313"/>
                      <a:pt x="276" y="313"/>
                    </a:cubicBezTo>
                    <a:cubicBezTo>
                      <a:pt x="303" y="314"/>
                      <a:pt x="303" y="314"/>
                      <a:pt x="303" y="314"/>
                    </a:cubicBezTo>
                    <a:cubicBezTo>
                      <a:pt x="303" y="314"/>
                      <a:pt x="310" y="329"/>
                      <a:pt x="325" y="334"/>
                    </a:cubicBezTo>
                    <a:cubicBezTo>
                      <a:pt x="340" y="339"/>
                      <a:pt x="359" y="335"/>
                      <a:pt x="362" y="342"/>
                    </a:cubicBezTo>
                    <a:cubicBezTo>
                      <a:pt x="365" y="349"/>
                      <a:pt x="366" y="372"/>
                      <a:pt x="379" y="375"/>
                    </a:cubicBezTo>
                    <a:cubicBezTo>
                      <a:pt x="392" y="378"/>
                      <a:pt x="397" y="373"/>
                      <a:pt x="397" y="373"/>
                    </a:cubicBezTo>
                    <a:cubicBezTo>
                      <a:pt x="397" y="373"/>
                      <a:pt x="400" y="392"/>
                      <a:pt x="402" y="406"/>
                    </a:cubicBezTo>
                    <a:cubicBezTo>
                      <a:pt x="404" y="420"/>
                      <a:pt x="417" y="419"/>
                      <a:pt x="417" y="429"/>
                    </a:cubicBezTo>
                    <a:cubicBezTo>
                      <a:pt x="417" y="439"/>
                      <a:pt x="418" y="446"/>
                      <a:pt x="418" y="446"/>
                    </a:cubicBezTo>
                    <a:cubicBezTo>
                      <a:pt x="405" y="445"/>
                      <a:pt x="405" y="445"/>
                      <a:pt x="405" y="445"/>
                    </a:cubicBezTo>
                    <a:cubicBezTo>
                      <a:pt x="404" y="460"/>
                      <a:pt x="404" y="460"/>
                      <a:pt x="404" y="460"/>
                    </a:cubicBezTo>
                    <a:cubicBezTo>
                      <a:pt x="404" y="460"/>
                      <a:pt x="384" y="489"/>
                      <a:pt x="395" y="489"/>
                    </a:cubicBezTo>
                    <a:cubicBezTo>
                      <a:pt x="406" y="489"/>
                      <a:pt x="414" y="483"/>
                      <a:pt x="414" y="483"/>
                    </a:cubicBezTo>
                    <a:cubicBezTo>
                      <a:pt x="422" y="468"/>
                      <a:pt x="422" y="468"/>
                      <a:pt x="422" y="468"/>
                    </a:cubicBezTo>
                    <a:cubicBezTo>
                      <a:pt x="435" y="466"/>
                      <a:pt x="435" y="466"/>
                      <a:pt x="435" y="466"/>
                    </a:cubicBezTo>
                    <a:cubicBezTo>
                      <a:pt x="435" y="466"/>
                      <a:pt x="432" y="444"/>
                      <a:pt x="436" y="441"/>
                    </a:cubicBezTo>
                    <a:cubicBezTo>
                      <a:pt x="440" y="438"/>
                      <a:pt x="461" y="432"/>
                      <a:pt x="461" y="432"/>
                    </a:cubicBezTo>
                    <a:cubicBezTo>
                      <a:pt x="461" y="432"/>
                      <a:pt x="456" y="412"/>
                      <a:pt x="452" y="408"/>
                    </a:cubicBezTo>
                    <a:cubicBezTo>
                      <a:pt x="448" y="404"/>
                      <a:pt x="430" y="399"/>
                      <a:pt x="431" y="392"/>
                    </a:cubicBezTo>
                    <a:cubicBezTo>
                      <a:pt x="432" y="385"/>
                      <a:pt x="445" y="351"/>
                      <a:pt x="453" y="354"/>
                    </a:cubicBezTo>
                    <a:cubicBezTo>
                      <a:pt x="461" y="357"/>
                      <a:pt x="468" y="361"/>
                      <a:pt x="468" y="361"/>
                    </a:cubicBezTo>
                    <a:cubicBezTo>
                      <a:pt x="488" y="361"/>
                      <a:pt x="488" y="361"/>
                      <a:pt x="488" y="361"/>
                    </a:cubicBezTo>
                    <a:cubicBezTo>
                      <a:pt x="488" y="361"/>
                      <a:pt x="491" y="384"/>
                      <a:pt x="505" y="385"/>
                    </a:cubicBezTo>
                    <a:cubicBezTo>
                      <a:pt x="519" y="386"/>
                      <a:pt x="523" y="372"/>
                      <a:pt x="515" y="363"/>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5" name="Czech Republic"/>
              <p:cNvSpPr>
                <a:spLocks/>
              </p:cNvSpPr>
              <p:nvPr/>
            </p:nvSpPr>
            <p:spPr bwMode="gray">
              <a:xfrm>
                <a:off x="5927401" y="2553914"/>
                <a:ext cx="157189" cy="74578"/>
              </a:xfrm>
              <a:custGeom>
                <a:avLst/>
                <a:gdLst>
                  <a:gd name="T0" fmla="*/ 268 w 280"/>
                  <a:gd name="T1" fmla="*/ 67 h 132"/>
                  <a:gd name="T2" fmla="*/ 255 w 280"/>
                  <a:gd name="T3" fmla="*/ 60 h 132"/>
                  <a:gd name="T4" fmla="*/ 240 w 280"/>
                  <a:gd name="T5" fmla="*/ 57 h 132"/>
                  <a:gd name="T6" fmla="*/ 219 w 280"/>
                  <a:gd name="T7" fmla="*/ 42 h 132"/>
                  <a:gd name="T8" fmla="*/ 196 w 280"/>
                  <a:gd name="T9" fmla="*/ 47 h 132"/>
                  <a:gd name="T10" fmla="*/ 177 w 280"/>
                  <a:gd name="T11" fmla="*/ 35 h 132"/>
                  <a:gd name="T12" fmla="*/ 178 w 280"/>
                  <a:gd name="T13" fmla="*/ 28 h 132"/>
                  <a:gd name="T14" fmla="*/ 159 w 280"/>
                  <a:gd name="T15" fmla="*/ 24 h 132"/>
                  <a:gd name="T16" fmla="*/ 132 w 280"/>
                  <a:gd name="T17" fmla="*/ 13 h 132"/>
                  <a:gd name="T18" fmla="*/ 116 w 280"/>
                  <a:gd name="T19" fmla="*/ 2 h 132"/>
                  <a:gd name="T20" fmla="*/ 108 w 280"/>
                  <a:gd name="T21" fmla="*/ 11 h 132"/>
                  <a:gd name="T22" fmla="*/ 87 w 280"/>
                  <a:gd name="T23" fmla="*/ 11 h 132"/>
                  <a:gd name="T24" fmla="*/ 72 w 280"/>
                  <a:gd name="T25" fmla="*/ 19 h 132"/>
                  <a:gd name="T26" fmla="*/ 56 w 280"/>
                  <a:gd name="T27" fmla="*/ 24 h 132"/>
                  <a:gd name="T28" fmla="*/ 38 w 280"/>
                  <a:gd name="T29" fmla="*/ 36 h 132"/>
                  <a:gd name="T30" fmla="*/ 21 w 280"/>
                  <a:gd name="T31" fmla="*/ 36 h 132"/>
                  <a:gd name="T32" fmla="*/ 11 w 280"/>
                  <a:gd name="T33" fmla="*/ 42 h 132"/>
                  <a:gd name="T34" fmla="*/ 5 w 280"/>
                  <a:gd name="T35" fmla="*/ 50 h 132"/>
                  <a:gd name="T36" fmla="*/ 17 w 280"/>
                  <a:gd name="T37" fmla="*/ 60 h 132"/>
                  <a:gd name="T38" fmla="*/ 19 w 280"/>
                  <a:gd name="T39" fmla="*/ 74 h 132"/>
                  <a:gd name="T40" fmla="*/ 27 w 280"/>
                  <a:gd name="T41" fmla="*/ 82 h 132"/>
                  <a:gd name="T42" fmla="*/ 42 w 280"/>
                  <a:gd name="T43" fmla="*/ 90 h 132"/>
                  <a:gd name="T44" fmla="*/ 49 w 280"/>
                  <a:gd name="T45" fmla="*/ 98 h 132"/>
                  <a:gd name="T46" fmla="*/ 65 w 280"/>
                  <a:gd name="T47" fmla="*/ 108 h 132"/>
                  <a:gd name="T48" fmla="*/ 87 w 280"/>
                  <a:gd name="T49" fmla="*/ 131 h 132"/>
                  <a:gd name="T50" fmla="*/ 110 w 280"/>
                  <a:gd name="T51" fmla="*/ 132 h 132"/>
                  <a:gd name="T52" fmla="*/ 115 w 280"/>
                  <a:gd name="T53" fmla="*/ 119 h 132"/>
                  <a:gd name="T54" fmla="*/ 142 w 280"/>
                  <a:gd name="T55" fmla="*/ 112 h 132"/>
                  <a:gd name="T56" fmla="*/ 158 w 280"/>
                  <a:gd name="T57" fmla="*/ 113 h 132"/>
                  <a:gd name="T58" fmla="*/ 173 w 280"/>
                  <a:gd name="T59" fmla="*/ 120 h 132"/>
                  <a:gd name="T60" fmla="*/ 200 w 280"/>
                  <a:gd name="T61" fmla="*/ 123 h 132"/>
                  <a:gd name="T62" fmla="*/ 221 w 280"/>
                  <a:gd name="T63" fmla="*/ 116 h 132"/>
                  <a:gd name="T64" fmla="*/ 255 w 280"/>
                  <a:gd name="T65" fmla="*/ 105 h 132"/>
                  <a:gd name="T66" fmla="*/ 269 w 280"/>
                  <a:gd name="T67" fmla="*/ 86 h 132"/>
                  <a:gd name="T68" fmla="*/ 275 w 280"/>
                  <a:gd name="T69" fmla="*/ 7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0" h="132">
                    <a:moveTo>
                      <a:pt x="275" y="73"/>
                    </a:moveTo>
                    <a:cubicBezTo>
                      <a:pt x="268" y="67"/>
                      <a:pt x="268" y="67"/>
                      <a:pt x="268" y="67"/>
                    </a:cubicBezTo>
                    <a:cubicBezTo>
                      <a:pt x="269" y="62"/>
                      <a:pt x="269" y="62"/>
                      <a:pt x="269" y="62"/>
                    </a:cubicBezTo>
                    <a:cubicBezTo>
                      <a:pt x="269" y="62"/>
                      <a:pt x="259" y="60"/>
                      <a:pt x="255" y="60"/>
                    </a:cubicBezTo>
                    <a:cubicBezTo>
                      <a:pt x="251" y="60"/>
                      <a:pt x="247" y="51"/>
                      <a:pt x="247" y="51"/>
                    </a:cubicBezTo>
                    <a:cubicBezTo>
                      <a:pt x="240" y="57"/>
                      <a:pt x="240" y="57"/>
                      <a:pt x="240" y="57"/>
                    </a:cubicBezTo>
                    <a:cubicBezTo>
                      <a:pt x="240" y="57"/>
                      <a:pt x="235" y="44"/>
                      <a:pt x="227" y="43"/>
                    </a:cubicBezTo>
                    <a:cubicBezTo>
                      <a:pt x="219" y="42"/>
                      <a:pt x="219" y="42"/>
                      <a:pt x="219" y="42"/>
                    </a:cubicBezTo>
                    <a:cubicBezTo>
                      <a:pt x="219" y="42"/>
                      <a:pt x="224" y="35"/>
                      <a:pt x="211" y="39"/>
                    </a:cubicBezTo>
                    <a:cubicBezTo>
                      <a:pt x="198" y="43"/>
                      <a:pt x="196" y="47"/>
                      <a:pt x="196" y="47"/>
                    </a:cubicBezTo>
                    <a:cubicBezTo>
                      <a:pt x="196" y="47"/>
                      <a:pt x="185" y="45"/>
                      <a:pt x="181" y="43"/>
                    </a:cubicBezTo>
                    <a:cubicBezTo>
                      <a:pt x="177" y="41"/>
                      <a:pt x="177" y="35"/>
                      <a:pt x="177" y="35"/>
                    </a:cubicBezTo>
                    <a:cubicBezTo>
                      <a:pt x="171" y="32"/>
                      <a:pt x="171" y="32"/>
                      <a:pt x="171" y="32"/>
                    </a:cubicBezTo>
                    <a:cubicBezTo>
                      <a:pt x="178" y="28"/>
                      <a:pt x="178" y="28"/>
                      <a:pt x="178" y="28"/>
                    </a:cubicBezTo>
                    <a:cubicBezTo>
                      <a:pt x="175" y="23"/>
                      <a:pt x="175" y="23"/>
                      <a:pt x="175" y="23"/>
                    </a:cubicBezTo>
                    <a:cubicBezTo>
                      <a:pt x="175" y="23"/>
                      <a:pt x="162" y="24"/>
                      <a:pt x="159" y="24"/>
                    </a:cubicBezTo>
                    <a:cubicBezTo>
                      <a:pt x="156" y="24"/>
                      <a:pt x="158" y="18"/>
                      <a:pt x="146" y="14"/>
                    </a:cubicBezTo>
                    <a:cubicBezTo>
                      <a:pt x="134" y="10"/>
                      <a:pt x="132" y="13"/>
                      <a:pt x="132" y="13"/>
                    </a:cubicBezTo>
                    <a:cubicBezTo>
                      <a:pt x="129" y="4"/>
                      <a:pt x="129" y="4"/>
                      <a:pt x="129" y="4"/>
                    </a:cubicBezTo>
                    <a:cubicBezTo>
                      <a:pt x="116" y="2"/>
                      <a:pt x="116" y="2"/>
                      <a:pt x="116" y="2"/>
                    </a:cubicBezTo>
                    <a:cubicBezTo>
                      <a:pt x="116" y="2"/>
                      <a:pt x="116" y="2"/>
                      <a:pt x="116" y="2"/>
                    </a:cubicBezTo>
                    <a:cubicBezTo>
                      <a:pt x="114" y="6"/>
                      <a:pt x="111" y="11"/>
                      <a:pt x="108" y="11"/>
                    </a:cubicBezTo>
                    <a:cubicBezTo>
                      <a:pt x="103" y="12"/>
                      <a:pt x="98" y="0"/>
                      <a:pt x="96" y="1"/>
                    </a:cubicBezTo>
                    <a:cubicBezTo>
                      <a:pt x="94" y="2"/>
                      <a:pt x="89" y="8"/>
                      <a:pt x="87" y="11"/>
                    </a:cubicBezTo>
                    <a:cubicBezTo>
                      <a:pt x="84" y="14"/>
                      <a:pt x="73" y="13"/>
                      <a:pt x="73" y="13"/>
                    </a:cubicBezTo>
                    <a:cubicBezTo>
                      <a:pt x="73" y="13"/>
                      <a:pt x="75" y="18"/>
                      <a:pt x="72" y="19"/>
                    </a:cubicBezTo>
                    <a:cubicBezTo>
                      <a:pt x="69" y="20"/>
                      <a:pt x="58" y="20"/>
                      <a:pt x="58" y="20"/>
                    </a:cubicBezTo>
                    <a:cubicBezTo>
                      <a:pt x="56" y="24"/>
                      <a:pt x="56" y="24"/>
                      <a:pt x="56" y="24"/>
                    </a:cubicBezTo>
                    <a:cubicBezTo>
                      <a:pt x="45" y="27"/>
                      <a:pt x="45" y="27"/>
                      <a:pt x="45" y="27"/>
                    </a:cubicBezTo>
                    <a:cubicBezTo>
                      <a:pt x="38" y="36"/>
                      <a:pt x="38" y="36"/>
                      <a:pt x="38" y="36"/>
                    </a:cubicBezTo>
                    <a:cubicBezTo>
                      <a:pt x="38" y="36"/>
                      <a:pt x="40" y="32"/>
                      <a:pt x="31" y="30"/>
                    </a:cubicBezTo>
                    <a:cubicBezTo>
                      <a:pt x="23" y="28"/>
                      <a:pt x="21" y="36"/>
                      <a:pt x="21" y="36"/>
                    </a:cubicBezTo>
                    <a:cubicBezTo>
                      <a:pt x="14" y="36"/>
                      <a:pt x="14" y="36"/>
                      <a:pt x="14" y="36"/>
                    </a:cubicBezTo>
                    <a:cubicBezTo>
                      <a:pt x="14" y="36"/>
                      <a:pt x="15" y="41"/>
                      <a:pt x="11" y="42"/>
                    </a:cubicBezTo>
                    <a:cubicBezTo>
                      <a:pt x="7" y="42"/>
                      <a:pt x="7" y="36"/>
                      <a:pt x="3" y="38"/>
                    </a:cubicBezTo>
                    <a:cubicBezTo>
                      <a:pt x="0" y="41"/>
                      <a:pt x="5" y="50"/>
                      <a:pt x="5" y="50"/>
                    </a:cubicBezTo>
                    <a:cubicBezTo>
                      <a:pt x="11" y="51"/>
                      <a:pt x="11" y="51"/>
                      <a:pt x="11" y="51"/>
                    </a:cubicBezTo>
                    <a:cubicBezTo>
                      <a:pt x="17" y="60"/>
                      <a:pt x="17" y="60"/>
                      <a:pt x="17" y="60"/>
                    </a:cubicBezTo>
                    <a:cubicBezTo>
                      <a:pt x="17" y="60"/>
                      <a:pt x="9" y="64"/>
                      <a:pt x="10" y="66"/>
                    </a:cubicBezTo>
                    <a:cubicBezTo>
                      <a:pt x="11" y="68"/>
                      <a:pt x="19" y="74"/>
                      <a:pt x="19" y="74"/>
                    </a:cubicBezTo>
                    <a:cubicBezTo>
                      <a:pt x="21" y="80"/>
                      <a:pt x="21" y="80"/>
                      <a:pt x="21" y="80"/>
                    </a:cubicBezTo>
                    <a:cubicBezTo>
                      <a:pt x="27" y="82"/>
                      <a:pt x="27" y="82"/>
                      <a:pt x="27" y="82"/>
                    </a:cubicBezTo>
                    <a:cubicBezTo>
                      <a:pt x="27" y="82"/>
                      <a:pt x="21" y="87"/>
                      <a:pt x="29" y="88"/>
                    </a:cubicBezTo>
                    <a:cubicBezTo>
                      <a:pt x="36" y="88"/>
                      <a:pt x="42" y="90"/>
                      <a:pt x="42" y="90"/>
                    </a:cubicBezTo>
                    <a:cubicBezTo>
                      <a:pt x="45" y="98"/>
                      <a:pt x="45" y="98"/>
                      <a:pt x="45" y="98"/>
                    </a:cubicBezTo>
                    <a:cubicBezTo>
                      <a:pt x="49" y="98"/>
                      <a:pt x="49" y="98"/>
                      <a:pt x="49" y="98"/>
                    </a:cubicBezTo>
                    <a:cubicBezTo>
                      <a:pt x="55" y="107"/>
                      <a:pt x="55" y="107"/>
                      <a:pt x="55" y="107"/>
                    </a:cubicBezTo>
                    <a:cubicBezTo>
                      <a:pt x="55" y="107"/>
                      <a:pt x="60" y="105"/>
                      <a:pt x="65" y="108"/>
                    </a:cubicBezTo>
                    <a:cubicBezTo>
                      <a:pt x="71" y="112"/>
                      <a:pt x="72" y="119"/>
                      <a:pt x="72" y="119"/>
                    </a:cubicBezTo>
                    <a:cubicBezTo>
                      <a:pt x="72" y="119"/>
                      <a:pt x="80" y="131"/>
                      <a:pt x="87" y="131"/>
                    </a:cubicBezTo>
                    <a:cubicBezTo>
                      <a:pt x="95" y="131"/>
                      <a:pt x="101" y="127"/>
                      <a:pt x="101" y="127"/>
                    </a:cubicBezTo>
                    <a:cubicBezTo>
                      <a:pt x="110" y="132"/>
                      <a:pt x="110" y="132"/>
                      <a:pt x="110" y="132"/>
                    </a:cubicBezTo>
                    <a:cubicBezTo>
                      <a:pt x="111" y="120"/>
                      <a:pt x="111" y="120"/>
                      <a:pt x="111" y="120"/>
                    </a:cubicBezTo>
                    <a:cubicBezTo>
                      <a:pt x="115" y="119"/>
                      <a:pt x="115" y="119"/>
                      <a:pt x="115" y="119"/>
                    </a:cubicBezTo>
                    <a:cubicBezTo>
                      <a:pt x="115" y="119"/>
                      <a:pt x="122" y="106"/>
                      <a:pt x="125" y="105"/>
                    </a:cubicBezTo>
                    <a:cubicBezTo>
                      <a:pt x="129" y="104"/>
                      <a:pt x="142" y="112"/>
                      <a:pt x="142" y="112"/>
                    </a:cubicBezTo>
                    <a:cubicBezTo>
                      <a:pt x="151" y="118"/>
                      <a:pt x="151" y="118"/>
                      <a:pt x="151" y="118"/>
                    </a:cubicBezTo>
                    <a:cubicBezTo>
                      <a:pt x="158" y="113"/>
                      <a:pt x="158" y="113"/>
                      <a:pt x="158" y="113"/>
                    </a:cubicBezTo>
                    <a:cubicBezTo>
                      <a:pt x="165" y="121"/>
                      <a:pt x="165" y="121"/>
                      <a:pt x="165" y="121"/>
                    </a:cubicBezTo>
                    <a:cubicBezTo>
                      <a:pt x="173" y="120"/>
                      <a:pt x="173" y="120"/>
                      <a:pt x="173" y="120"/>
                    </a:cubicBezTo>
                    <a:cubicBezTo>
                      <a:pt x="173" y="120"/>
                      <a:pt x="177" y="113"/>
                      <a:pt x="184" y="115"/>
                    </a:cubicBezTo>
                    <a:cubicBezTo>
                      <a:pt x="192" y="118"/>
                      <a:pt x="200" y="123"/>
                      <a:pt x="200" y="123"/>
                    </a:cubicBezTo>
                    <a:cubicBezTo>
                      <a:pt x="200" y="123"/>
                      <a:pt x="205" y="119"/>
                      <a:pt x="209" y="118"/>
                    </a:cubicBezTo>
                    <a:cubicBezTo>
                      <a:pt x="212" y="117"/>
                      <a:pt x="218" y="117"/>
                      <a:pt x="221" y="116"/>
                    </a:cubicBezTo>
                    <a:cubicBezTo>
                      <a:pt x="222" y="118"/>
                      <a:pt x="228" y="120"/>
                      <a:pt x="233" y="117"/>
                    </a:cubicBezTo>
                    <a:cubicBezTo>
                      <a:pt x="240" y="112"/>
                      <a:pt x="255" y="105"/>
                      <a:pt x="255" y="105"/>
                    </a:cubicBezTo>
                    <a:cubicBezTo>
                      <a:pt x="255" y="92"/>
                      <a:pt x="255" y="92"/>
                      <a:pt x="255" y="92"/>
                    </a:cubicBezTo>
                    <a:cubicBezTo>
                      <a:pt x="269" y="86"/>
                      <a:pt x="269" y="86"/>
                      <a:pt x="269" y="86"/>
                    </a:cubicBezTo>
                    <a:cubicBezTo>
                      <a:pt x="280" y="79"/>
                      <a:pt x="280" y="79"/>
                      <a:pt x="280" y="79"/>
                    </a:cubicBezTo>
                    <a:cubicBezTo>
                      <a:pt x="277" y="76"/>
                      <a:pt x="275" y="73"/>
                      <a:pt x="275" y="73"/>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6" name="Poland"/>
              <p:cNvSpPr>
                <a:spLocks/>
              </p:cNvSpPr>
              <p:nvPr/>
            </p:nvSpPr>
            <p:spPr bwMode="gray">
              <a:xfrm>
                <a:off x="5971859" y="2446013"/>
                <a:ext cx="234991" cy="168198"/>
              </a:xfrm>
              <a:custGeom>
                <a:avLst/>
                <a:gdLst>
                  <a:gd name="T0" fmla="*/ 312 w 419"/>
                  <a:gd name="T1" fmla="*/ 276 h 301"/>
                  <a:gd name="T2" fmla="*/ 351 w 419"/>
                  <a:gd name="T3" fmla="*/ 293 h 301"/>
                  <a:gd name="T4" fmla="*/ 371 w 419"/>
                  <a:gd name="T5" fmla="*/ 301 h 301"/>
                  <a:gd name="T6" fmla="*/ 364 w 419"/>
                  <a:gd name="T7" fmla="*/ 265 h 301"/>
                  <a:gd name="T8" fmla="*/ 417 w 419"/>
                  <a:gd name="T9" fmla="*/ 224 h 301"/>
                  <a:gd name="T10" fmla="*/ 416 w 419"/>
                  <a:gd name="T11" fmla="*/ 203 h 301"/>
                  <a:gd name="T12" fmla="*/ 390 w 419"/>
                  <a:gd name="T13" fmla="*/ 180 h 301"/>
                  <a:gd name="T14" fmla="*/ 389 w 419"/>
                  <a:gd name="T15" fmla="*/ 167 h 301"/>
                  <a:gd name="T16" fmla="*/ 387 w 419"/>
                  <a:gd name="T17" fmla="*/ 140 h 301"/>
                  <a:gd name="T18" fmla="*/ 379 w 419"/>
                  <a:gd name="T19" fmla="*/ 123 h 301"/>
                  <a:gd name="T20" fmla="*/ 394 w 419"/>
                  <a:gd name="T21" fmla="*/ 106 h 301"/>
                  <a:gd name="T22" fmla="*/ 392 w 419"/>
                  <a:gd name="T23" fmla="*/ 78 h 301"/>
                  <a:gd name="T24" fmla="*/ 373 w 419"/>
                  <a:gd name="T25" fmla="*/ 46 h 301"/>
                  <a:gd name="T26" fmla="*/ 344 w 419"/>
                  <a:gd name="T27" fmla="*/ 22 h 301"/>
                  <a:gd name="T28" fmla="*/ 313 w 419"/>
                  <a:gd name="T29" fmla="*/ 26 h 301"/>
                  <a:gd name="T30" fmla="*/ 257 w 419"/>
                  <a:gd name="T31" fmla="*/ 20 h 301"/>
                  <a:gd name="T32" fmla="*/ 231 w 419"/>
                  <a:gd name="T33" fmla="*/ 18 h 301"/>
                  <a:gd name="T34" fmla="*/ 189 w 419"/>
                  <a:gd name="T35" fmla="*/ 22 h 301"/>
                  <a:gd name="T36" fmla="*/ 149 w 419"/>
                  <a:gd name="T37" fmla="*/ 0 h 301"/>
                  <a:gd name="T38" fmla="*/ 81 w 419"/>
                  <a:gd name="T39" fmla="*/ 28 h 301"/>
                  <a:gd name="T40" fmla="*/ 12 w 419"/>
                  <a:gd name="T41" fmla="*/ 48 h 301"/>
                  <a:gd name="T42" fmla="*/ 7 w 419"/>
                  <a:gd name="T43" fmla="*/ 58 h 301"/>
                  <a:gd name="T44" fmla="*/ 14 w 419"/>
                  <a:gd name="T45" fmla="*/ 75 h 301"/>
                  <a:gd name="T46" fmla="*/ 3 w 419"/>
                  <a:gd name="T47" fmla="*/ 102 h 301"/>
                  <a:gd name="T48" fmla="*/ 14 w 419"/>
                  <a:gd name="T49" fmla="*/ 111 h 301"/>
                  <a:gd name="T50" fmla="*/ 24 w 419"/>
                  <a:gd name="T51" fmla="*/ 122 h 301"/>
                  <a:gd name="T52" fmla="*/ 25 w 419"/>
                  <a:gd name="T53" fmla="*/ 132 h 301"/>
                  <a:gd name="T54" fmla="*/ 29 w 419"/>
                  <a:gd name="T55" fmla="*/ 142 h 301"/>
                  <a:gd name="T56" fmla="*/ 30 w 419"/>
                  <a:gd name="T57" fmla="*/ 161 h 301"/>
                  <a:gd name="T58" fmla="*/ 38 w 419"/>
                  <a:gd name="T59" fmla="*/ 173 h 301"/>
                  <a:gd name="T60" fmla="*/ 41 w 419"/>
                  <a:gd name="T61" fmla="*/ 187 h 301"/>
                  <a:gd name="T62" fmla="*/ 50 w 419"/>
                  <a:gd name="T63" fmla="*/ 197 h 301"/>
                  <a:gd name="T64" fmla="*/ 67 w 419"/>
                  <a:gd name="T65" fmla="*/ 207 h 301"/>
                  <a:gd name="T66" fmla="*/ 96 w 419"/>
                  <a:gd name="T67" fmla="*/ 216 h 301"/>
                  <a:gd name="T68" fmla="*/ 92 w 419"/>
                  <a:gd name="T69" fmla="*/ 225 h 301"/>
                  <a:gd name="T70" fmla="*/ 102 w 419"/>
                  <a:gd name="T71" fmla="*/ 236 h 301"/>
                  <a:gd name="T72" fmla="*/ 132 w 419"/>
                  <a:gd name="T73" fmla="*/ 232 h 301"/>
                  <a:gd name="T74" fmla="*/ 148 w 419"/>
                  <a:gd name="T75" fmla="*/ 236 h 301"/>
                  <a:gd name="T76" fmla="*/ 168 w 419"/>
                  <a:gd name="T77" fmla="*/ 244 h 301"/>
                  <a:gd name="T78" fmla="*/ 190 w 419"/>
                  <a:gd name="T79" fmla="*/ 255 h 301"/>
                  <a:gd name="T80" fmla="*/ 196 w 419"/>
                  <a:gd name="T81" fmla="*/ 266 h 301"/>
                  <a:gd name="T82" fmla="*/ 229 w 419"/>
                  <a:gd name="T83" fmla="*/ 272 h 301"/>
                  <a:gd name="T84" fmla="*/ 244 w 419"/>
                  <a:gd name="T85" fmla="*/ 281 h 301"/>
                  <a:gd name="T86" fmla="*/ 258 w 419"/>
                  <a:gd name="T87" fmla="*/ 279 h 301"/>
                  <a:gd name="T88" fmla="*/ 288 w 419"/>
                  <a:gd name="T89" fmla="*/ 28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9" h="301">
                    <a:moveTo>
                      <a:pt x="288" y="284"/>
                    </a:moveTo>
                    <a:cubicBezTo>
                      <a:pt x="293" y="284"/>
                      <a:pt x="298" y="276"/>
                      <a:pt x="312" y="276"/>
                    </a:cubicBezTo>
                    <a:cubicBezTo>
                      <a:pt x="326" y="276"/>
                      <a:pt x="325" y="283"/>
                      <a:pt x="332" y="289"/>
                    </a:cubicBezTo>
                    <a:cubicBezTo>
                      <a:pt x="339" y="295"/>
                      <a:pt x="345" y="293"/>
                      <a:pt x="351" y="293"/>
                    </a:cubicBezTo>
                    <a:cubicBezTo>
                      <a:pt x="357" y="293"/>
                      <a:pt x="355" y="300"/>
                      <a:pt x="355" y="300"/>
                    </a:cubicBezTo>
                    <a:cubicBezTo>
                      <a:pt x="371" y="301"/>
                      <a:pt x="371" y="301"/>
                      <a:pt x="371" y="301"/>
                    </a:cubicBezTo>
                    <a:cubicBezTo>
                      <a:pt x="371" y="301"/>
                      <a:pt x="362" y="295"/>
                      <a:pt x="363" y="285"/>
                    </a:cubicBezTo>
                    <a:cubicBezTo>
                      <a:pt x="364" y="275"/>
                      <a:pt x="364" y="265"/>
                      <a:pt x="364" y="265"/>
                    </a:cubicBezTo>
                    <a:cubicBezTo>
                      <a:pt x="399" y="230"/>
                      <a:pt x="399" y="230"/>
                      <a:pt x="399" y="230"/>
                    </a:cubicBezTo>
                    <a:cubicBezTo>
                      <a:pt x="399" y="230"/>
                      <a:pt x="419" y="229"/>
                      <a:pt x="417" y="224"/>
                    </a:cubicBezTo>
                    <a:cubicBezTo>
                      <a:pt x="415" y="219"/>
                      <a:pt x="409" y="211"/>
                      <a:pt x="409" y="211"/>
                    </a:cubicBezTo>
                    <a:cubicBezTo>
                      <a:pt x="416" y="203"/>
                      <a:pt x="416" y="203"/>
                      <a:pt x="416" y="203"/>
                    </a:cubicBezTo>
                    <a:cubicBezTo>
                      <a:pt x="416" y="203"/>
                      <a:pt x="404" y="200"/>
                      <a:pt x="401" y="191"/>
                    </a:cubicBezTo>
                    <a:cubicBezTo>
                      <a:pt x="398" y="182"/>
                      <a:pt x="390" y="180"/>
                      <a:pt x="390" y="180"/>
                    </a:cubicBezTo>
                    <a:cubicBezTo>
                      <a:pt x="388" y="167"/>
                      <a:pt x="388" y="167"/>
                      <a:pt x="388" y="167"/>
                    </a:cubicBezTo>
                    <a:cubicBezTo>
                      <a:pt x="388" y="167"/>
                      <a:pt x="388" y="167"/>
                      <a:pt x="389" y="167"/>
                    </a:cubicBezTo>
                    <a:cubicBezTo>
                      <a:pt x="386" y="158"/>
                      <a:pt x="386" y="158"/>
                      <a:pt x="386" y="158"/>
                    </a:cubicBezTo>
                    <a:cubicBezTo>
                      <a:pt x="386" y="158"/>
                      <a:pt x="389" y="144"/>
                      <a:pt x="387" y="140"/>
                    </a:cubicBezTo>
                    <a:cubicBezTo>
                      <a:pt x="385" y="136"/>
                      <a:pt x="371" y="133"/>
                      <a:pt x="369" y="127"/>
                    </a:cubicBezTo>
                    <a:cubicBezTo>
                      <a:pt x="367" y="121"/>
                      <a:pt x="376" y="123"/>
                      <a:pt x="379" y="123"/>
                    </a:cubicBezTo>
                    <a:cubicBezTo>
                      <a:pt x="382" y="123"/>
                      <a:pt x="380" y="111"/>
                      <a:pt x="380" y="111"/>
                    </a:cubicBezTo>
                    <a:cubicBezTo>
                      <a:pt x="394" y="106"/>
                      <a:pt x="394" y="106"/>
                      <a:pt x="394" y="106"/>
                    </a:cubicBezTo>
                    <a:cubicBezTo>
                      <a:pt x="394" y="106"/>
                      <a:pt x="396" y="98"/>
                      <a:pt x="398" y="94"/>
                    </a:cubicBezTo>
                    <a:cubicBezTo>
                      <a:pt x="400" y="90"/>
                      <a:pt x="392" y="78"/>
                      <a:pt x="392" y="78"/>
                    </a:cubicBezTo>
                    <a:cubicBezTo>
                      <a:pt x="392" y="78"/>
                      <a:pt x="381" y="69"/>
                      <a:pt x="381" y="64"/>
                    </a:cubicBezTo>
                    <a:cubicBezTo>
                      <a:pt x="381" y="59"/>
                      <a:pt x="373" y="46"/>
                      <a:pt x="373" y="46"/>
                    </a:cubicBezTo>
                    <a:cubicBezTo>
                      <a:pt x="373" y="33"/>
                      <a:pt x="373" y="33"/>
                      <a:pt x="373" y="33"/>
                    </a:cubicBezTo>
                    <a:cubicBezTo>
                      <a:pt x="373" y="33"/>
                      <a:pt x="357" y="24"/>
                      <a:pt x="344" y="22"/>
                    </a:cubicBezTo>
                    <a:cubicBezTo>
                      <a:pt x="331" y="20"/>
                      <a:pt x="336" y="27"/>
                      <a:pt x="336" y="27"/>
                    </a:cubicBezTo>
                    <a:cubicBezTo>
                      <a:pt x="336" y="27"/>
                      <a:pt x="321" y="27"/>
                      <a:pt x="313" y="26"/>
                    </a:cubicBezTo>
                    <a:cubicBezTo>
                      <a:pt x="305" y="25"/>
                      <a:pt x="274" y="27"/>
                      <a:pt x="274" y="27"/>
                    </a:cubicBezTo>
                    <a:cubicBezTo>
                      <a:pt x="274" y="27"/>
                      <a:pt x="266" y="22"/>
                      <a:pt x="257" y="20"/>
                    </a:cubicBezTo>
                    <a:cubicBezTo>
                      <a:pt x="248" y="18"/>
                      <a:pt x="236" y="23"/>
                      <a:pt x="236" y="23"/>
                    </a:cubicBezTo>
                    <a:cubicBezTo>
                      <a:pt x="231" y="18"/>
                      <a:pt x="231" y="18"/>
                      <a:pt x="231" y="18"/>
                    </a:cubicBezTo>
                    <a:cubicBezTo>
                      <a:pt x="231" y="19"/>
                      <a:pt x="231" y="19"/>
                      <a:pt x="231" y="19"/>
                    </a:cubicBezTo>
                    <a:cubicBezTo>
                      <a:pt x="231" y="19"/>
                      <a:pt x="195" y="23"/>
                      <a:pt x="189" y="22"/>
                    </a:cubicBezTo>
                    <a:cubicBezTo>
                      <a:pt x="183" y="21"/>
                      <a:pt x="178" y="4"/>
                      <a:pt x="178" y="4"/>
                    </a:cubicBezTo>
                    <a:cubicBezTo>
                      <a:pt x="178" y="4"/>
                      <a:pt x="164" y="0"/>
                      <a:pt x="149" y="0"/>
                    </a:cubicBezTo>
                    <a:cubicBezTo>
                      <a:pt x="134" y="0"/>
                      <a:pt x="94" y="17"/>
                      <a:pt x="94" y="17"/>
                    </a:cubicBezTo>
                    <a:cubicBezTo>
                      <a:pt x="81" y="28"/>
                      <a:pt x="81" y="28"/>
                      <a:pt x="81" y="28"/>
                    </a:cubicBezTo>
                    <a:cubicBezTo>
                      <a:pt x="41" y="33"/>
                      <a:pt x="41" y="33"/>
                      <a:pt x="41" y="33"/>
                    </a:cubicBezTo>
                    <a:cubicBezTo>
                      <a:pt x="41" y="33"/>
                      <a:pt x="10" y="44"/>
                      <a:pt x="12" y="48"/>
                    </a:cubicBezTo>
                    <a:cubicBezTo>
                      <a:pt x="14" y="52"/>
                      <a:pt x="14" y="62"/>
                      <a:pt x="14" y="62"/>
                    </a:cubicBezTo>
                    <a:cubicBezTo>
                      <a:pt x="7" y="58"/>
                      <a:pt x="7" y="58"/>
                      <a:pt x="7" y="58"/>
                    </a:cubicBezTo>
                    <a:cubicBezTo>
                      <a:pt x="8" y="61"/>
                      <a:pt x="9" y="65"/>
                      <a:pt x="8" y="68"/>
                    </a:cubicBezTo>
                    <a:cubicBezTo>
                      <a:pt x="6" y="74"/>
                      <a:pt x="11" y="66"/>
                      <a:pt x="14" y="75"/>
                    </a:cubicBezTo>
                    <a:cubicBezTo>
                      <a:pt x="16" y="83"/>
                      <a:pt x="18" y="85"/>
                      <a:pt x="12" y="89"/>
                    </a:cubicBezTo>
                    <a:cubicBezTo>
                      <a:pt x="6" y="94"/>
                      <a:pt x="0" y="95"/>
                      <a:pt x="3" y="102"/>
                    </a:cubicBezTo>
                    <a:cubicBezTo>
                      <a:pt x="6" y="109"/>
                      <a:pt x="10" y="105"/>
                      <a:pt x="10" y="105"/>
                    </a:cubicBezTo>
                    <a:cubicBezTo>
                      <a:pt x="14" y="111"/>
                      <a:pt x="14" y="111"/>
                      <a:pt x="14" y="111"/>
                    </a:cubicBezTo>
                    <a:cubicBezTo>
                      <a:pt x="14" y="111"/>
                      <a:pt x="18" y="107"/>
                      <a:pt x="21" y="111"/>
                    </a:cubicBezTo>
                    <a:cubicBezTo>
                      <a:pt x="24" y="116"/>
                      <a:pt x="24" y="122"/>
                      <a:pt x="24" y="122"/>
                    </a:cubicBezTo>
                    <a:cubicBezTo>
                      <a:pt x="24" y="122"/>
                      <a:pt x="18" y="125"/>
                      <a:pt x="19" y="128"/>
                    </a:cubicBezTo>
                    <a:cubicBezTo>
                      <a:pt x="20" y="131"/>
                      <a:pt x="25" y="132"/>
                      <a:pt x="25" y="132"/>
                    </a:cubicBezTo>
                    <a:cubicBezTo>
                      <a:pt x="25" y="132"/>
                      <a:pt x="22" y="139"/>
                      <a:pt x="24" y="139"/>
                    </a:cubicBezTo>
                    <a:cubicBezTo>
                      <a:pt x="26" y="140"/>
                      <a:pt x="29" y="142"/>
                      <a:pt x="29" y="142"/>
                    </a:cubicBezTo>
                    <a:cubicBezTo>
                      <a:pt x="29" y="142"/>
                      <a:pt x="20" y="148"/>
                      <a:pt x="20" y="153"/>
                    </a:cubicBezTo>
                    <a:cubicBezTo>
                      <a:pt x="21" y="159"/>
                      <a:pt x="30" y="161"/>
                      <a:pt x="30" y="161"/>
                    </a:cubicBezTo>
                    <a:cubicBezTo>
                      <a:pt x="29" y="173"/>
                      <a:pt x="29" y="173"/>
                      <a:pt x="29" y="173"/>
                    </a:cubicBezTo>
                    <a:cubicBezTo>
                      <a:pt x="29" y="173"/>
                      <a:pt x="37" y="167"/>
                      <a:pt x="38" y="173"/>
                    </a:cubicBezTo>
                    <a:cubicBezTo>
                      <a:pt x="40" y="178"/>
                      <a:pt x="36" y="183"/>
                      <a:pt x="36" y="183"/>
                    </a:cubicBezTo>
                    <a:cubicBezTo>
                      <a:pt x="36" y="183"/>
                      <a:pt x="42" y="184"/>
                      <a:pt x="41" y="187"/>
                    </a:cubicBezTo>
                    <a:cubicBezTo>
                      <a:pt x="40" y="189"/>
                      <a:pt x="39" y="192"/>
                      <a:pt x="37" y="195"/>
                    </a:cubicBezTo>
                    <a:cubicBezTo>
                      <a:pt x="50" y="197"/>
                      <a:pt x="50" y="197"/>
                      <a:pt x="50" y="197"/>
                    </a:cubicBezTo>
                    <a:cubicBezTo>
                      <a:pt x="53" y="206"/>
                      <a:pt x="53" y="206"/>
                      <a:pt x="53" y="206"/>
                    </a:cubicBezTo>
                    <a:cubicBezTo>
                      <a:pt x="53" y="206"/>
                      <a:pt x="55" y="203"/>
                      <a:pt x="67" y="207"/>
                    </a:cubicBezTo>
                    <a:cubicBezTo>
                      <a:pt x="79" y="211"/>
                      <a:pt x="77" y="217"/>
                      <a:pt x="80" y="217"/>
                    </a:cubicBezTo>
                    <a:cubicBezTo>
                      <a:pt x="83" y="217"/>
                      <a:pt x="96" y="216"/>
                      <a:pt x="96" y="216"/>
                    </a:cubicBezTo>
                    <a:cubicBezTo>
                      <a:pt x="99" y="221"/>
                      <a:pt x="99" y="221"/>
                      <a:pt x="99" y="221"/>
                    </a:cubicBezTo>
                    <a:cubicBezTo>
                      <a:pt x="92" y="225"/>
                      <a:pt x="92" y="225"/>
                      <a:pt x="92" y="225"/>
                    </a:cubicBezTo>
                    <a:cubicBezTo>
                      <a:pt x="98" y="228"/>
                      <a:pt x="98" y="228"/>
                      <a:pt x="98" y="228"/>
                    </a:cubicBezTo>
                    <a:cubicBezTo>
                      <a:pt x="98" y="228"/>
                      <a:pt x="98" y="234"/>
                      <a:pt x="102" y="236"/>
                    </a:cubicBezTo>
                    <a:cubicBezTo>
                      <a:pt x="106" y="238"/>
                      <a:pt x="117" y="240"/>
                      <a:pt x="117" y="240"/>
                    </a:cubicBezTo>
                    <a:cubicBezTo>
                      <a:pt x="117" y="240"/>
                      <a:pt x="119" y="236"/>
                      <a:pt x="132" y="232"/>
                    </a:cubicBezTo>
                    <a:cubicBezTo>
                      <a:pt x="145" y="228"/>
                      <a:pt x="140" y="235"/>
                      <a:pt x="140" y="235"/>
                    </a:cubicBezTo>
                    <a:cubicBezTo>
                      <a:pt x="140" y="235"/>
                      <a:pt x="140" y="235"/>
                      <a:pt x="148" y="236"/>
                    </a:cubicBezTo>
                    <a:cubicBezTo>
                      <a:pt x="156" y="237"/>
                      <a:pt x="161" y="250"/>
                      <a:pt x="161" y="250"/>
                    </a:cubicBezTo>
                    <a:cubicBezTo>
                      <a:pt x="168" y="244"/>
                      <a:pt x="168" y="244"/>
                      <a:pt x="168" y="244"/>
                    </a:cubicBezTo>
                    <a:cubicBezTo>
                      <a:pt x="168" y="244"/>
                      <a:pt x="172" y="253"/>
                      <a:pt x="176" y="253"/>
                    </a:cubicBezTo>
                    <a:cubicBezTo>
                      <a:pt x="180" y="253"/>
                      <a:pt x="190" y="255"/>
                      <a:pt x="190" y="255"/>
                    </a:cubicBezTo>
                    <a:cubicBezTo>
                      <a:pt x="189" y="260"/>
                      <a:pt x="189" y="260"/>
                      <a:pt x="189" y="260"/>
                    </a:cubicBezTo>
                    <a:cubicBezTo>
                      <a:pt x="196" y="266"/>
                      <a:pt x="196" y="266"/>
                      <a:pt x="196" y="266"/>
                    </a:cubicBezTo>
                    <a:cubicBezTo>
                      <a:pt x="196" y="266"/>
                      <a:pt x="206" y="278"/>
                      <a:pt x="209" y="278"/>
                    </a:cubicBezTo>
                    <a:cubicBezTo>
                      <a:pt x="212" y="278"/>
                      <a:pt x="222" y="270"/>
                      <a:pt x="229" y="272"/>
                    </a:cubicBezTo>
                    <a:cubicBezTo>
                      <a:pt x="236" y="274"/>
                      <a:pt x="237" y="281"/>
                      <a:pt x="237" y="281"/>
                    </a:cubicBezTo>
                    <a:cubicBezTo>
                      <a:pt x="244" y="281"/>
                      <a:pt x="244" y="281"/>
                      <a:pt x="244" y="281"/>
                    </a:cubicBezTo>
                    <a:cubicBezTo>
                      <a:pt x="244" y="281"/>
                      <a:pt x="241" y="288"/>
                      <a:pt x="250" y="288"/>
                    </a:cubicBezTo>
                    <a:cubicBezTo>
                      <a:pt x="259" y="288"/>
                      <a:pt x="258" y="279"/>
                      <a:pt x="258" y="279"/>
                    </a:cubicBezTo>
                    <a:cubicBezTo>
                      <a:pt x="277" y="280"/>
                      <a:pt x="277" y="280"/>
                      <a:pt x="277" y="280"/>
                    </a:cubicBezTo>
                    <a:cubicBezTo>
                      <a:pt x="277" y="280"/>
                      <a:pt x="283" y="284"/>
                      <a:pt x="288" y="284"/>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7" name="Luxembourg"/>
              <p:cNvSpPr>
                <a:spLocks/>
              </p:cNvSpPr>
              <p:nvPr/>
            </p:nvSpPr>
            <p:spPr bwMode="gray">
              <a:xfrm>
                <a:off x="5779738" y="2580888"/>
                <a:ext cx="19053" cy="17455"/>
              </a:xfrm>
              <a:custGeom>
                <a:avLst/>
                <a:gdLst>
                  <a:gd name="T0" fmla="*/ 13 w 36"/>
                  <a:gd name="T1" fmla="*/ 32 h 32"/>
                  <a:gd name="T2" fmla="*/ 19 w 36"/>
                  <a:gd name="T3" fmla="*/ 27 h 32"/>
                  <a:gd name="T4" fmla="*/ 30 w 36"/>
                  <a:gd name="T5" fmla="*/ 29 h 32"/>
                  <a:gd name="T6" fmla="*/ 35 w 36"/>
                  <a:gd name="T7" fmla="*/ 20 h 32"/>
                  <a:gd name="T8" fmla="*/ 20 w 36"/>
                  <a:gd name="T9" fmla="*/ 8 h 32"/>
                  <a:gd name="T10" fmla="*/ 20 w 36"/>
                  <a:gd name="T11" fmla="*/ 0 h 32"/>
                  <a:gd name="T12" fmla="*/ 12 w 36"/>
                  <a:gd name="T13" fmla="*/ 4 h 32"/>
                  <a:gd name="T14" fmla="*/ 2 w 36"/>
                  <a:gd name="T15" fmla="*/ 18 h 32"/>
                  <a:gd name="T16" fmla="*/ 13 w 36"/>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2">
                    <a:moveTo>
                      <a:pt x="13" y="32"/>
                    </a:moveTo>
                    <a:cubicBezTo>
                      <a:pt x="19" y="27"/>
                      <a:pt x="19" y="27"/>
                      <a:pt x="19" y="27"/>
                    </a:cubicBezTo>
                    <a:cubicBezTo>
                      <a:pt x="30" y="29"/>
                      <a:pt x="30" y="29"/>
                      <a:pt x="30" y="29"/>
                    </a:cubicBezTo>
                    <a:cubicBezTo>
                      <a:pt x="30" y="29"/>
                      <a:pt x="36" y="25"/>
                      <a:pt x="35" y="20"/>
                    </a:cubicBezTo>
                    <a:cubicBezTo>
                      <a:pt x="34" y="16"/>
                      <a:pt x="24" y="14"/>
                      <a:pt x="20" y="8"/>
                    </a:cubicBezTo>
                    <a:cubicBezTo>
                      <a:pt x="19" y="6"/>
                      <a:pt x="19" y="3"/>
                      <a:pt x="20" y="0"/>
                    </a:cubicBezTo>
                    <a:cubicBezTo>
                      <a:pt x="19" y="1"/>
                      <a:pt x="16" y="2"/>
                      <a:pt x="12" y="4"/>
                    </a:cubicBezTo>
                    <a:cubicBezTo>
                      <a:pt x="1" y="10"/>
                      <a:pt x="0" y="16"/>
                      <a:pt x="2" y="18"/>
                    </a:cubicBezTo>
                    <a:cubicBezTo>
                      <a:pt x="3" y="20"/>
                      <a:pt x="9" y="27"/>
                      <a:pt x="13" y="32"/>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8" name="Austria"/>
              <p:cNvSpPr>
                <a:spLocks/>
              </p:cNvSpPr>
              <p:nvPr/>
            </p:nvSpPr>
            <p:spPr bwMode="gray">
              <a:xfrm>
                <a:off x="5870241" y="2612624"/>
                <a:ext cx="171480" cy="77752"/>
              </a:xfrm>
              <a:custGeom>
                <a:avLst/>
                <a:gdLst>
                  <a:gd name="T0" fmla="*/ 307 w 308"/>
                  <a:gd name="T1" fmla="*/ 48 h 138"/>
                  <a:gd name="T2" fmla="*/ 301 w 308"/>
                  <a:gd name="T3" fmla="*/ 33 h 138"/>
                  <a:gd name="T4" fmla="*/ 287 w 308"/>
                  <a:gd name="T5" fmla="*/ 11 h 138"/>
                  <a:gd name="T6" fmla="*/ 268 w 308"/>
                  <a:gd name="T7" fmla="*/ 17 h 138"/>
                  <a:gd name="T8" fmla="*/ 254 w 308"/>
                  <a:gd name="T9" fmla="*/ 14 h 138"/>
                  <a:gd name="T10" fmla="*/ 228 w 308"/>
                  <a:gd name="T11" fmla="*/ 1 h 138"/>
                  <a:gd name="T12" fmla="*/ 214 w 308"/>
                  <a:gd name="T13" fmla="*/ 16 h 138"/>
                  <a:gd name="T14" fmla="*/ 204 w 308"/>
                  <a:gd name="T15" fmla="*/ 23 h 138"/>
                  <a:gd name="T16" fmla="*/ 175 w 308"/>
                  <a:gd name="T17" fmla="*/ 15 h 138"/>
                  <a:gd name="T18" fmla="*/ 156 w 308"/>
                  <a:gd name="T19" fmla="*/ 27 h 138"/>
                  <a:gd name="T20" fmla="*/ 160 w 308"/>
                  <a:gd name="T21" fmla="*/ 45 h 138"/>
                  <a:gd name="T22" fmla="*/ 133 w 308"/>
                  <a:gd name="T23" fmla="*/ 57 h 138"/>
                  <a:gd name="T24" fmla="*/ 141 w 308"/>
                  <a:gd name="T25" fmla="*/ 68 h 138"/>
                  <a:gd name="T26" fmla="*/ 131 w 308"/>
                  <a:gd name="T27" fmla="*/ 77 h 138"/>
                  <a:gd name="T28" fmla="*/ 109 w 308"/>
                  <a:gd name="T29" fmla="*/ 71 h 138"/>
                  <a:gd name="T30" fmla="*/ 84 w 308"/>
                  <a:gd name="T31" fmla="*/ 78 h 138"/>
                  <a:gd name="T32" fmla="*/ 63 w 308"/>
                  <a:gd name="T33" fmla="*/ 88 h 138"/>
                  <a:gd name="T34" fmla="*/ 33 w 308"/>
                  <a:gd name="T35" fmla="*/ 76 h 138"/>
                  <a:gd name="T36" fmla="*/ 26 w 308"/>
                  <a:gd name="T37" fmla="*/ 91 h 138"/>
                  <a:gd name="T38" fmla="*/ 0 w 308"/>
                  <a:gd name="T39" fmla="*/ 84 h 138"/>
                  <a:gd name="T40" fmla="*/ 2 w 308"/>
                  <a:gd name="T41" fmla="*/ 97 h 138"/>
                  <a:gd name="T42" fmla="*/ 11 w 308"/>
                  <a:gd name="T43" fmla="*/ 106 h 138"/>
                  <a:gd name="T44" fmla="*/ 32 w 308"/>
                  <a:gd name="T45" fmla="*/ 106 h 138"/>
                  <a:gd name="T46" fmla="*/ 50 w 308"/>
                  <a:gd name="T47" fmla="*/ 117 h 138"/>
                  <a:gd name="T48" fmla="*/ 66 w 308"/>
                  <a:gd name="T49" fmla="*/ 109 h 138"/>
                  <a:gd name="T50" fmla="*/ 104 w 308"/>
                  <a:gd name="T51" fmla="*/ 103 h 138"/>
                  <a:gd name="T52" fmla="*/ 119 w 308"/>
                  <a:gd name="T53" fmla="*/ 118 h 138"/>
                  <a:gd name="T54" fmla="*/ 136 w 308"/>
                  <a:gd name="T55" fmla="*/ 131 h 138"/>
                  <a:gd name="T56" fmla="*/ 162 w 308"/>
                  <a:gd name="T57" fmla="*/ 136 h 138"/>
                  <a:gd name="T58" fmla="*/ 183 w 308"/>
                  <a:gd name="T59" fmla="*/ 132 h 138"/>
                  <a:gd name="T60" fmla="*/ 207 w 308"/>
                  <a:gd name="T61" fmla="*/ 138 h 138"/>
                  <a:gd name="T62" fmla="*/ 247 w 308"/>
                  <a:gd name="T63" fmla="*/ 130 h 138"/>
                  <a:gd name="T64" fmla="*/ 270 w 308"/>
                  <a:gd name="T65" fmla="*/ 131 h 138"/>
                  <a:gd name="T66" fmla="*/ 277 w 308"/>
                  <a:gd name="T67" fmla="*/ 107 h 138"/>
                  <a:gd name="T68" fmla="*/ 290 w 308"/>
                  <a:gd name="T69" fmla="*/ 91 h 138"/>
                  <a:gd name="T70" fmla="*/ 290 w 308"/>
                  <a:gd name="T71" fmla="*/ 78 h 138"/>
                  <a:gd name="T72" fmla="*/ 306 w 308"/>
                  <a:gd name="T73" fmla="*/ 6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8" h="138">
                    <a:moveTo>
                      <a:pt x="306" y="69"/>
                    </a:moveTo>
                    <a:cubicBezTo>
                      <a:pt x="306" y="69"/>
                      <a:pt x="308" y="55"/>
                      <a:pt x="307" y="48"/>
                    </a:cubicBezTo>
                    <a:cubicBezTo>
                      <a:pt x="306" y="42"/>
                      <a:pt x="300" y="43"/>
                      <a:pt x="300" y="43"/>
                    </a:cubicBezTo>
                    <a:cubicBezTo>
                      <a:pt x="301" y="33"/>
                      <a:pt x="301" y="33"/>
                      <a:pt x="301" y="33"/>
                    </a:cubicBezTo>
                    <a:cubicBezTo>
                      <a:pt x="303" y="19"/>
                      <a:pt x="303" y="19"/>
                      <a:pt x="303" y="19"/>
                    </a:cubicBezTo>
                    <a:cubicBezTo>
                      <a:pt x="303" y="19"/>
                      <a:pt x="295" y="14"/>
                      <a:pt x="287" y="11"/>
                    </a:cubicBezTo>
                    <a:cubicBezTo>
                      <a:pt x="280" y="9"/>
                      <a:pt x="276" y="16"/>
                      <a:pt x="276" y="16"/>
                    </a:cubicBezTo>
                    <a:cubicBezTo>
                      <a:pt x="268" y="17"/>
                      <a:pt x="268" y="17"/>
                      <a:pt x="268" y="17"/>
                    </a:cubicBezTo>
                    <a:cubicBezTo>
                      <a:pt x="261" y="9"/>
                      <a:pt x="261" y="9"/>
                      <a:pt x="261" y="9"/>
                    </a:cubicBezTo>
                    <a:cubicBezTo>
                      <a:pt x="254" y="14"/>
                      <a:pt x="254" y="14"/>
                      <a:pt x="254" y="14"/>
                    </a:cubicBezTo>
                    <a:cubicBezTo>
                      <a:pt x="245" y="8"/>
                      <a:pt x="245" y="8"/>
                      <a:pt x="245" y="8"/>
                    </a:cubicBezTo>
                    <a:cubicBezTo>
                      <a:pt x="245" y="8"/>
                      <a:pt x="232" y="0"/>
                      <a:pt x="228" y="1"/>
                    </a:cubicBezTo>
                    <a:cubicBezTo>
                      <a:pt x="225" y="2"/>
                      <a:pt x="218" y="15"/>
                      <a:pt x="218" y="15"/>
                    </a:cubicBezTo>
                    <a:cubicBezTo>
                      <a:pt x="214" y="16"/>
                      <a:pt x="214" y="16"/>
                      <a:pt x="214" y="16"/>
                    </a:cubicBezTo>
                    <a:cubicBezTo>
                      <a:pt x="213" y="28"/>
                      <a:pt x="213" y="28"/>
                      <a:pt x="213" y="28"/>
                    </a:cubicBezTo>
                    <a:cubicBezTo>
                      <a:pt x="204" y="23"/>
                      <a:pt x="204" y="23"/>
                      <a:pt x="204" y="23"/>
                    </a:cubicBezTo>
                    <a:cubicBezTo>
                      <a:pt x="204" y="23"/>
                      <a:pt x="198" y="27"/>
                      <a:pt x="190" y="27"/>
                    </a:cubicBezTo>
                    <a:cubicBezTo>
                      <a:pt x="183" y="27"/>
                      <a:pt x="175" y="15"/>
                      <a:pt x="175" y="15"/>
                    </a:cubicBezTo>
                    <a:cubicBezTo>
                      <a:pt x="168" y="26"/>
                      <a:pt x="168" y="26"/>
                      <a:pt x="168" y="26"/>
                    </a:cubicBezTo>
                    <a:cubicBezTo>
                      <a:pt x="156" y="27"/>
                      <a:pt x="156" y="27"/>
                      <a:pt x="156" y="27"/>
                    </a:cubicBezTo>
                    <a:cubicBezTo>
                      <a:pt x="160" y="34"/>
                      <a:pt x="160" y="34"/>
                      <a:pt x="160" y="34"/>
                    </a:cubicBezTo>
                    <a:cubicBezTo>
                      <a:pt x="160" y="45"/>
                      <a:pt x="160" y="45"/>
                      <a:pt x="160" y="45"/>
                    </a:cubicBezTo>
                    <a:cubicBezTo>
                      <a:pt x="160" y="45"/>
                      <a:pt x="147" y="42"/>
                      <a:pt x="142" y="43"/>
                    </a:cubicBezTo>
                    <a:cubicBezTo>
                      <a:pt x="138" y="44"/>
                      <a:pt x="133" y="57"/>
                      <a:pt x="133" y="57"/>
                    </a:cubicBezTo>
                    <a:cubicBezTo>
                      <a:pt x="141" y="59"/>
                      <a:pt x="141" y="59"/>
                      <a:pt x="141" y="59"/>
                    </a:cubicBezTo>
                    <a:cubicBezTo>
                      <a:pt x="141" y="68"/>
                      <a:pt x="141" y="68"/>
                      <a:pt x="141" y="68"/>
                    </a:cubicBezTo>
                    <a:cubicBezTo>
                      <a:pt x="141" y="68"/>
                      <a:pt x="142" y="78"/>
                      <a:pt x="141" y="84"/>
                    </a:cubicBezTo>
                    <a:cubicBezTo>
                      <a:pt x="139" y="91"/>
                      <a:pt x="131" y="77"/>
                      <a:pt x="131" y="77"/>
                    </a:cubicBezTo>
                    <a:cubicBezTo>
                      <a:pt x="118" y="72"/>
                      <a:pt x="118" y="72"/>
                      <a:pt x="118" y="72"/>
                    </a:cubicBezTo>
                    <a:cubicBezTo>
                      <a:pt x="109" y="71"/>
                      <a:pt x="109" y="71"/>
                      <a:pt x="109" y="71"/>
                    </a:cubicBezTo>
                    <a:cubicBezTo>
                      <a:pt x="98" y="77"/>
                      <a:pt x="98" y="77"/>
                      <a:pt x="98" y="77"/>
                    </a:cubicBezTo>
                    <a:cubicBezTo>
                      <a:pt x="84" y="78"/>
                      <a:pt x="84" y="78"/>
                      <a:pt x="84" y="78"/>
                    </a:cubicBezTo>
                    <a:cubicBezTo>
                      <a:pt x="75" y="86"/>
                      <a:pt x="75" y="86"/>
                      <a:pt x="75" y="86"/>
                    </a:cubicBezTo>
                    <a:cubicBezTo>
                      <a:pt x="75" y="86"/>
                      <a:pt x="69" y="88"/>
                      <a:pt x="63" y="88"/>
                    </a:cubicBezTo>
                    <a:cubicBezTo>
                      <a:pt x="56" y="88"/>
                      <a:pt x="46" y="77"/>
                      <a:pt x="46" y="77"/>
                    </a:cubicBezTo>
                    <a:cubicBezTo>
                      <a:pt x="33" y="76"/>
                      <a:pt x="33" y="76"/>
                      <a:pt x="33" y="76"/>
                    </a:cubicBezTo>
                    <a:cubicBezTo>
                      <a:pt x="33" y="85"/>
                      <a:pt x="33" y="85"/>
                      <a:pt x="33" y="85"/>
                    </a:cubicBezTo>
                    <a:cubicBezTo>
                      <a:pt x="33" y="85"/>
                      <a:pt x="30" y="90"/>
                      <a:pt x="26" y="91"/>
                    </a:cubicBezTo>
                    <a:cubicBezTo>
                      <a:pt x="22" y="92"/>
                      <a:pt x="21" y="82"/>
                      <a:pt x="12" y="81"/>
                    </a:cubicBezTo>
                    <a:cubicBezTo>
                      <a:pt x="6" y="79"/>
                      <a:pt x="2" y="82"/>
                      <a:pt x="0" y="84"/>
                    </a:cubicBezTo>
                    <a:cubicBezTo>
                      <a:pt x="1" y="86"/>
                      <a:pt x="2" y="89"/>
                      <a:pt x="0" y="91"/>
                    </a:cubicBezTo>
                    <a:cubicBezTo>
                      <a:pt x="1" y="93"/>
                      <a:pt x="2" y="95"/>
                      <a:pt x="2" y="97"/>
                    </a:cubicBezTo>
                    <a:cubicBezTo>
                      <a:pt x="2" y="100"/>
                      <a:pt x="2" y="105"/>
                      <a:pt x="2" y="107"/>
                    </a:cubicBezTo>
                    <a:cubicBezTo>
                      <a:pt x="11" y="106"/>
                      <a:pt x="11" y="106"/>
                      <a:pt x="11" y="106"/>
                    </a:cubicBezTo>
                    <a:cubicBezTo>
                      <a:pt x="11" y="106"/>
                      <a:pt x="8" y="120"/>
                      <a:pt x="16" y="118"/>
                    </a:cubicBezTo>
                    <a:cubicBezTo>
                      <a:pt x="23" y="115"/>
                      <a:pt x="21" y="106"/>
                      <a:pt x="32" y="106"/>
                    </a:cubicBezTo>
                    <a:cubicBezTo>
                      <a:pt x="37" y="107"/>
                      <a:pt x="40" y="113"/>
                      <a:pt x="41" y="117"/>
                    </a:cubicBezTo>
                    <a:cubicBezTo>
                      <a:pt x="50" y="117"/>
                      <a:pt x="50" y="117"/>
                      <a:pt x="50" y="117"/>
                    </a:cubicBezTo>
                    <a:cubicBezTo>
                      <a:pt x="56" y="121"/>
                      <a:pt x="56" y="121"/>
                      <a:pt x="56" y="121"/>
                    </a:cubicBezTo>
                    <a:cubicBezTo>
                      <a:pt x="66" y="109"/>
                      <a:pt x="66" y="109"/>
                      <a:pt x="66" y="109"/>
                    </a:cubicBezTo>
                    <a:cubicBezTo>
                      <a:pt x="92" y="111"/>
                      <a:pt x="92" y="111"/>
                      <a:pt x="92" y="111"/>
                    </a:cubicBezTo>
                    <a:cubicBezTo>
                      <a:pt x="92" y="111"/>
                      <a:pt x="94" y="102"/>
                      <a:pt x="104" y="103"/>
                    </a:cubicBezTo>
                    <a:cubicBezTo>
                      <a:pt x="113" y="104"/>
                      <a:pt x="114" y="118"/>
                      <a:pt x="114" y="118"/>
                    </a:cubicBezTo>
                    <a:cubicBezTo>
                      <a:pt x="119" y="118"/>
                      <a:pt x="119" y="118"/>
                      <a:pt x="119" y="118"/>
                    </a:cubicBezTo>
                    <a:cubicBezTo>
                      <a:pt x="124" y="131"/>
                      <a:pt x="124" y="131"/>
                      <a:pt x="124" y="131"/>
                    </a:cubicBezTo>
                    <a:cubicBezTo>
                      <a:pt x="136" y="131"/>
                      <a:pt x="136" y="131"/>
                      <a:pt x="136" y="131"/>
                    </a:cubicBezTo>
                    <a:cubicBezTo>
                      <a:pt x="136" y="131"/>
                      <a:pt x="159" y="127"/>
                      <a:pt x="162" y="132"/>
                    </a:cubicBezTo>
                    <a:cubicBezTo>
                      <a:pt x="162" y="134"/>
                      <a:pt x="162" y="135"/>
                      <a:pt x="162" y="136"/>
                    </a:cubicBezTo>
                    <a:cubicBezTo>
                      <a:pt x="171" y="136"/>
                      <a:pt x="171" y="136"/>
                      <a:pt x="171" y="136"/>
                    </a:cubicBezTo>
                    <a:cubicBezTo>
                      <a:pt x="171" y="136"/>
                      <a:pt x="180" y="132"/>
                      <a:pt x="183" y="132"/>
                    </a:cubicBezTo>
                    <a:cubicBezTo>
                      <a:pt x="186" y="132"/>
                      <a:pt x="192" y="136"/>
                      <a:pt x="192" y="136"/>
                    </a:cubicBezTo>
                    <a:cubicBezTo>
                      <a:pt x="192" y="136"/>
                      <a:pt x="200" y="138"/>
                      <a:pt x="207" y="138"/>
                    </a:cubicBezTo>
                    <a:cubicBezTo>
                      <a:pt x="214" y="138"/>
                      <a:pt x="214" y="129"/>
                      <a:pt x="214" y="129"/>
                    </a:cubicBezTo>
                    <a:cubicBezTo>
                      <a:pt x="247" y="130"/>
                      <a:pt x="247" y="130"/>
                      <a:pt x="247" y="130"/>
                    </a:cubicBezTo>
                    <a:cubicBezTo>
                      <a:pt x="254" y="126"/>
                      <a:pt x="254" y="126"/>
                      <a:pt x="254" y="126"/>
                    </a:cubicBezTo>
                    <a:cubicBezTo>
                      <a:pt x="270" y="131"/>
                      <a:pt x="270" y="131"/>
                      <a:pt x="270" y="131"/>
                    </a:cubicBezTo>
                    <a:cubicBezTo>
                      <a:pt x="272" y="119"/>
                      <a:pt x="272" y="119"/>
                      <a:pt x="272" y="119"/>
                    </a:cubicBezTo>
                    <a:cubicBezTo>
                      <a:pt x="277" y="107"/>
                      <a:pt x="277" y="107"/>
                      <a:pt x="277" y="107"/>
                    </a:cubicBezTo>
                    <a:cubicBezTo>
                      <a:pt x="290" y="105"/>
                      <a:pt x="290" y="105"/>
                      <a:pt x="290" y="105"/>
                    </a:cubicBezTo>
                    <a:cubicBezTo>
                      <a:pt x="290" y="91"/>
                      <a:pt x="290" y="91"/>
                      <a:pt x="290" y="91"/>
                    </a:cubicBezTo>
                    <a:cubicBezTo>
                      <a:pt x="298" y="79"/>
                      <a:pt x="298" y="79"/>
                      <a:pt x="298" y="79"/>
                    </a:cubicBezTo>
                    <a:cubicBezTo>
                      <a:pt x="290" y="78"/>
                      <a:pt x="290" y="78"/>
                      <a:pt x="290" y="78"/>
                    </a:cubicBezTo>
                    <a:cubicBezTo>
                      <a:pt x="291" y="69"/>
                      <a:pt x="291" y="69"/>
                      <a:pt x="291" y="69"/>
                    </a:cubicBezTo>
                    <a:lnTo>
                      <a:pt x="306" y="69"/>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9" name="Netherlands"/>
              <p:cNvSpPr>
                <a:spLocks/>
              </p:cNvSpPr>
              <p:nvPr/>
            </p:nvSpPr>
            <p:spPr bwMode="gray">
              <a:xfrm>
                <a:off x="5717815" y="2485683"/>
                <a:ext cx="101618" cy="80926"/>
              </a:xfrm>
              <a:custGeom>
                <a:avLst/>
                <a:gdLst>
                  <a:gd name="T0" fmla="*/ 14 w 182"/>
                  <a:gd name="T1" fmla="*/ 104 h 145"/>
                  <a:gd name="T2" fmla="*/ 0 w 182"/>
                  <a:gd name="T3" fmla="*/ 116 h 145"/>
                  <a:gd name="T4" fmla="*/ 0 w 182"/>
                  <a:gd name="T5" fmla="*/ 116 h 145"/>
                  <a:gd name="T6" fmla="*/ 9 w 182"/>
                  <a:gd name="T7" fmla="*/ 108 h 145"/>
                  <a:gd name="T8" fmla="*/ 10 w 182"/>
                  <a:gd name="T9" fmla="*/ 110 h 145"/>
                  <a:gd name="T10" fmla="*/ 18 w 182"/>
                  <a:gd name="T11" fmla="*/ 108 h 145"/>
                  <a:gd name="T12" fmla="*/ 22 w 182"/>
                  <a:gd name="T13" fmla="*/ 114 h 145"/>
                  <a:gd name="T14" fmla="*/ 34 w 182"/>
                  <a:gd name="T15" fmla="*/ 112 h 145"/>
                  <a:gd name="T16" fmla="*/ 43 w 182"/>
                  <a:gd name="T17" fmla="*/ 117 h 145"/>
                  <a:gd name="T18" fmla="*/ 46 w 182"/>
                  <a:gd name="T19" fmla="*/ 110 h 145"/>
                  <a:gd name="T20" fmla="*/ 56 w 182"/>
                  <a:gd name="T21" fmla="*/ 112 h 145"/>
                  <a:gd name="T22" fmla="*/ 56 w 182"/>
                  <a:gd name="T23" fmla="*/ 106 h 145"/>
                  <a:gd name="T24" fmla="*/ 65 w 182"/>
                  <a:gd name="T25" fmla="*/ 108 h 145"/>
                  <a:gd name="T26" fmla="*/ 71 w 182"/>
                  <a:gd name="T27" fmla="*/ 104 h 145"/>
                  <a:gd name="T28" fmla="*/ 90 w 182"/>
                  <a:gd name="T29" fmla="*/ 104 h 145"/>
                  <a:gd name="T30" fmla="*/ 94 w 182"/>
                  <a:gd name="T31" fmla="*/ 114 h 145"/>
                  <a:gd name="T32" fmla="*/ 108 w 182"/>
                  <a:gd name="T33" fmla="*/ 114 h 145"/>
                  <a:gd name="T34" fmla="*/ 119 w 182"/>
                  <a:gd name="T35" fmla="*/ 121 h 145"/>
                  <a:gd name="T36" fmla="*/ 114 w 182"/>
                  <a:gd name="T37" fmla="*/ 130 h 145"/>
                  <a:gd name="T38" fmla="*/ 112 w 182"/>
                  <a:gd name="T39" fmla="*/ 140 h 145"/>
                  <a:gd name="T40" fmla="*/ 123 w 182"/>
                  <a:gd name="T41" fmla="*/ 140 h 145"/>
                  <a:gd name="T42" fmla="*/ 127 w 182"/>
                  <a:gd name="T43" fmla="*/ 124 h 145"/>
                  <a:gd name="T44" fmla="*/ 123 w 182"/>
                  <a:gd name="T45" fmla="*/ 116 h 145"/>
                  <a:gd name="T46" fmla="*/ 134 w 182"/>
                  <a:gd name="T47" fmla="*/ 106 h 145"/>
                  <a:gd name="T48" fmla="*/ 130 w 182"/>
                  <a:gd name="T49" fmla="*/ 95 h 145"/>
                  <a:gd name="T50" fmla="*/ 124 w 182"/>
                  <a:gd name="T51" fmla="*/ 80 h 145"/>
                  <a:gd name="T52" fmla="*/ 148 w 182"/>
                  <a:gd name="T53" fmla="*/ 85 h 145"/>
                  <a:gd name="T54" fmla="*/ 152 w 182"/>
                  <a:gd name="T55" fmla="*/ 77 h 145"/>
                  <a:gd name="T56" fmla="*/ 158 w 182"/>
                  <a:gd name="T57" fmla="*/ 78 h 145"/>
                  <a:gd name="T58" fmla="*/ 160 w 182"/>
                  <a:gd name="T59" fmla="*/ 67 h 145"/>
                  <a:gd name="T60" fmla="*/ 168 w 182"/>
                  <a:gd name="T61" fmla="*/ 59 h 145"/>
                  <a:gd name="T62" fmla="*/ 153 w 182"/>
                  <a:gd name="T63" fmla="*/ 47 h 145"/>
                  <a:gd name="T64" fmla="*/ 164 w 182"/>
                  <a:gd name="T65" fmla="*/ 40 h 145"/>
                  <a:gd name="T66" fmla="*/ 172 w 182"/>
                  <a:gd name="T67" fmla="*/ 40 h 145"/>
                  <a:gd name="T68" fmla="*/ 170 w 182"/>
                  <a:gd name="T69" fmla="*/ 28 h 145"/>
                  <a:gd name="T70" fmla="*/ 182 w 182"/>
                  <a:gd name="T71" fmla="*/ 20 h 145"/>
                  <a:gd name="T72" fmla="*/ 177 w 182"/>
                  <a:gd name="T73" fmla="*/ 12 h 145"/>
                  <a:gd name="T74" fmla="*/ 180 w 182"/>
                  <a:gd name="T75" fmla="*/ 10 h 145"/>
                  <a:gd name="T76" fmla="*/ 176 w 182"/>
                  <a:gd name="T77" fmla="*/ 7 h 145"/>
                  <a:gd name="T78" fmla="*/ 154 w 182"/>
                  <a:gd name="T79" fmla="*/ 1 h 145"/>
                  <a:gd name="T80" fmla="*/ 125 w 182"/>
                  <a:gd name="T81" fmla="*/ 0 h 145"/>
                  <a:gd name="T82" fmla="*/ 103 w 182"/>
                  <a:gd name="T83" fmla="*/ 10 h 145"/>
                  <a:gd name="T84" fmla="*/ 107 w 182"/>
                  <a:gd name="T85" fmla="*/ 21 h 145"/>
                  <a:gd name="T86" fmla="*/ 111 w 182"/>
                  <a:gd name="T87" fmla="*/ 34 h 145"/>
                  <a:gd name="T88" fmla="*/ 116 w 182"/>
                  <a:gd name="T89" fmla="*/ 40 h 145"/>
                  <a:gd name="T90" fmla="*/ 122 w 182"/>
                  <a:gd name="T91" fmla="*/ 48 h 145"/>
                  <a:gd name="T92" fmla="*/ 104 w 182"/>
                  <a:gd name="T93" fmla="*/ 60 h 145"/>
                  <a:gd name="T94" fmla="*/ 92 w 182"/>
                  <a:gd name="T95" fmla="*/ 52 h 145"/>
                  <a:gd name="T96" fmla="*/ 100 w 182"/>
                  <a:gd name="T97" fmla="*/ 37 h 145"/>
                  <a:gd name="T98" fmla="*/ 102 w 182"/>
                  <a:gd name="T99" fmla="*/ 24 h 145"/>
                  <a:gd name="T100" fmla="*/ 97 w 182"/>
                  <a:gd name="T101" fmla="*/ 16 h 145"/>
                  <a:gd name="T102" fmla="*/ 81 w 182"/>
                  <a:gd name="T103" fmla="*/ 30 h 145"/>
                  <a:gd name="T104" fmla="*/ 64 w 182"/>
                  <a:gd name="T105" fmla="*/ 49 h 145"/>
                  <a:gd name="T106" fmla="*/ 60 w 182"/>
                  <a:gd name="T107" fmla="*/ 69 h 145"/>
                  <a:gd name="T108" fmla="*/ 42 w 182"/>
                  <a:gd name="T109" fmla="*/ 89 h 145"/>
                  <a:gd name="T110" fmla="*/ 48 w 182"/>
                  <a:gd name="T111" fmla="*/ 97 h 145"/>
                  <a:gd name="T112" fmla="*/ 31 w 182"/>
                  <a:gd name="T113" fmla="*/ 98 h 145"/>
                  <a:gd name="T114" fmla="*/ 14 w 182"/>
                  <a:gd name="T115" fmla="*/ 10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2" h="145">
                    <a:moveTo>
                      <a:pt x="14" y="104"/>
                    </a:moveTo>
                    <a:cubicBezTo>
                      <a:pt x="0" y="116"/>
                      <a:pt x="0" y="116"/>
                      <a:pt x="0" y="116"/>
                    </a:cubicBezTo>
                    <a:cubicBezTo>
                      <a:pt x="0" y="116"/>
                      <a:pt x="0" y="116"/>
                      <a:pt x="0" y="116"/>
                    </a:cubicBezTo>
                    <a:cubicBezTo>
                      <a:pt x="9" y="108"/>
                      <a:pt x="9" y="108"/>
                      <a:pt x="9" y="108"/>
                    </a:cubicBezTo>
                    <a:cubicBezTo>
                      <a:pt x="10" y="110"/>
                      <a:pt x="10" y="110"/>
                      <a:pt x="10" y="110"/>
                    </a:cubicBezTo>
                    <a:cubicBezTo>
                      <a:pt x="18" y="108"/>
                      <a:pt x="18" y="108"/>
                      <a:pt x="18" y="108"/>
                    </a:cubicBezTo>
                    <a:cubicBezTo>
                      <a:pt x="22" y="114"/>
                      <a:pt x="22" y="114"/>
                      <a:pt x="22" y="114"/>
                    </a:cubicBezTo>
                    <a:cubicBezTo>
                      <a:pt x="22" y="114"/>
                      <a:pt x="30" y="113"/>
                      <a:pt x="34" y="112"/>
                    </a:cubicBezTo>
                    <a:cubicBezTo>
                      <a:pt x="39" y="112"/>
                      <a:pt x="43" y="117"/>
                      <a:pt x="43" y="117"/>
                    </a:cubicBezTo>
                    <a:cubicBezTo>
                      <a:pt x="46" y="110"/>
                      <a:pt x="46" y="110"/>
                      <a:pt x="46" y="110"/>
                    </a:cubicBezTo>
                    <a:cubicBezTo>
                      <a:pt x="56" y="112"/>
                      <a:pt x="56" y="112"/>
                      <a:pt x="56" y="112"/>
                    </a:cubicBezTo>
                    <a:cubicBezTo>
                      <a:pt x="56" y="106"/>
                      <a:pt x="56" y="106"/>
                      <a:pt x="56" y="106"/>
                    </a:cubicBezTo>
                    <a:cubicBezTo>
                      <a:pt x="65" y="108"/>
                      <a:pt x="65" y="108"/>
                      <a:pt x="65" y="108"/>
                    </a:cubicBezTo>
                    <a:cubicBezTo>
                      <a:pt x="65" y="108"/>
                      <a:pt x="66" y="105"/>
                      <a:pt x="71" y="104"/>
                    </a:cubicBezTo>
                    <a:cubicBezTo>
                      <a:pt x="76" y="102"/>
                      <a:pt x="90" y="104"/>
                      <a:pt x="90" y="104"/>
                    </a:cubicBezTo>
                    <a:cubicBezTo>
                      <a:pt x="90" y="104"/>
                      <a:pt x="91" y="110"/>
                      <a:pt x="94" y="114"/>
                    </a:cubicBezTo>
                    <a:cubicBezTo>
                      <a:pt x="96" y="118"/>
                      <a:pt x="108" y="114"/>
                      <a:pt x="108" y="114"/>
                    </a:cubicBezTo>
                    <a:cubicBezTo>
                      <a:pt x="108" y="114"/>
                      <a:pt x="118" y="112"/>
                      <a:pt x="119" y="121"/>
                    </a:cubicBezTo>
                    <a:cubicBezTo>
                      <a:pt x="120" y="130"/>
                      <a:pt x="114" y="130"/>
                      <a:pt x="114" y="130"/>
                    </a:cubicBezTo>
                    <a:cubicBezTo>
                      <a:pt x="114" y="130"/>
                      <a:pt x="110" y="134"/>
                      <a:pt x="112" y="140"/>
                    </a:cubicBezTo>
                    <a:cubicBezTo>
                      <a:pt x="114" y="145"/>
                      <a:pt x="123" y="140"/>
                      <a:pt x="123" y="140"/>
                    </a:cubicBezTo>
                    <a:cubicBezTo>
                      <a:pt x="123" y="140"/>
                      <a:pt x="126" y="126"/>
                      <a:pt x="127" y="124"/>
                    </a:cubicBezTo>
                    <a:cubicBezTo>
                      <a:pt x="128" y="122"/>
                      <a:pt x="123" y="116"/>
                      <a:pt x="123" y="116"/>
                    </a:cubicBezTo>
                    <a:cubicBezTo>
                      <a:pt x="123" y="116"/>
                      <a:pt x="134" y="110"/>
                      <a:pt x="134" y="106"/>
                    </a:cubicBezTo>
                    <a:cubicBezTo>
                      <a:pt x="135" y="103"/>
                      <a:pt x="130" y="95"/>
                      <a:pt x="130" y="95"/>
                    </a:cubicBezTo>
                    <a:cubicBezTo>
                      <a:pt x="124" y="80"/>
                      <a:pt x="124" y="80"/>
                      <a:pt x="124" y="80"/>
                    </a:cubicBezTo>
                    <a:cubicBezTo>
                      <a:pt x="124" y="80"/>
                      <a:pt x="146" y="88"/>
                      <a:pt x="148" y="85"/>
                    </a:cubicBezTo>
                    <a:cubicBezTo>
                      <a:pt x="150" y="82"/>
                      <a:pt x="152" y="77"/>
                      <a:pt x="152" y="77"/>
                    </a:cubicBezTo>
                    <a:cubicBezTo>
                      <a:pt x="158" y="78"/>
                      <a:pt x="158" y="78"/>
                      <a:pt x="158" y="78"/>
                    </a:cubicBezTo>
                    <a:cubicBezTo>
                      <a:pt x="160" y="67"/>
                      <a:pt x="160" y="67"/>
                      <a:pt x="160" y="67"/>
                    </a:cubicBezTo>
                    <a:cubicBezTo>
                      <a:pt x="160" y="67"/>
                      <a:pt x="168" y="63"/>
                      <a:pt x="168" y="59"/>
                    </a:cubicBezTo>
                    <a:cubicBezTo>
                      <a:pt x="168" y="55"/>
                      <a:pt x="154" y="50"/>
                      <a:pt x="153" y="47"/>
                    </a:cubicBezTo>
                    <a:cubicBezTo>
                      <a:pt x="152" y="44"/>
                      <a:pt x="164" y="40"/>
                      <a:pt x="164" y="40"/>
                    </a:cubicBezTo>
                    <a:cubicBezTo>
                      <a:pt x="172" y="40"/>
                      <a:pt x="172" y="40"/>
                      <a:pt x="172" y="40"/>
                    </a:cubicBezTo>
                    <a:cubicBezTo>
                      <a:pt x="172" y="40"/>
                      <a:pt x="168" y="32"/>
                      <a:pt x="170" y="28"/>
                    </a:cubicBezTo>
                    <a:cubicBezTo>
                      <a:pt x="171" y="24"/>
                      <a:pt x="182" y="20"/>
                      <a:pt x="182" y="20"/>
                    </a:cubicBezTo>
                    <a:cubicBezTo>
                      <a:pt x="177" y="12"/>
                      <a:pt x="177" y="12"/>
                      <a:pt x="177" y="12"/>
                    </a:cubicBezTo>
                    <a:cubicBezTo>
                      <a:pt x="180" y="10"/>
                      <a:pt x="180" y="10"/>
                      <a:pt x="180" y="10"/>
                    </a:cubicBezTo>
                    <a:cubicBezTo>
                      <a:pt x="176" y="7"/>
                      <a:pt x="176" y="7"/>
                      <a:pt x="176" y="7"/>
                    </a:cubicBezTo>
                    <a:cubicBezTo>
                      <a:pt x="176" y="7"/>
                      <a:pt x="160" y="1"/>
                      <a:pt x="154" y="1"/>
                    </a:cubicBezTo>
                    <a:cubicBezTo>
                      <a:pt x="148" y="1"/>
                      <a:pt x="125" y="0"/>
                      <a:pt x="125" y="0"/>
                    </a:cubicBezTo>
                    <a:cubicBezTo>
                      <a:pt x="125" y="0"/>
                      <a:pt x="111" y="5"/>
                      <a:pt x="103" y="10"/>
                    </a:cubicBezTo>
                    <a:cubicBezTo>
                      <a:pt x="104" y="14"/>
                      <a:pt x="107" y="19"/>
                      <a:pt x="107" y="21"/>
                    </a:cubicBezTo>
                    <a:cubicBezTo>
                      <a:pt x="108" y="24"/>
                      <a:pt x="111" y="34"/>
                      <a:pt x="111" y="34"/>
                    </a:cubicBezTo>
                    <a:cubicBezTo>
                      <a:pt x="111" y="34"/>
                      <a:pt x="114" y="40"/>
                      <a:pt x="116" y="40"/>
                    </a:cubicBezTo>
                    <a:cubicBezTo>
                      <a:pt x="119" y="40"/>
                      <a:pt x="122" y="43"/>
                      <a:pt x="122" y="48"/>
                    </a:cubicBezTo>
                    <a:cubicBezTo>
                      <a:pt x="123" y="52"/>
                      <a:pt x="111" y="59"/>
                      <a:pt x="104" y="60"/>
                    </a:cubicBezTo>
                    <a:cubicBezTo>
                      <a:pt x="98" y="60"/>
                      <a:pt x="95" y="55"/>
                      <a:pt x="92" y="52"/>
                    </a:cubicBezTo>
                    <a:cubicBezTo>
                      <a:pt x="88" y="48"/>
                      <a:pt x="94" y="45"/>
                      <a:pt x="100" y="37"/>
                    </a:cubicBezTo>
                    <a:cubicBezTo>
                      <a:pt x="106" y="29"/>
                      <a:pt x="102" y="24"/>
                      <a:pt x="102" y="24"/>
                    </a:cubicBezTo>
                    <a:cubicBezTo>
                      <a:pt x="102" y="24"/>
                      <a:pt x="99" y="21"/>
                      <a:pt x="97" y="16"/>
                    </a:cubicBezTo>
                    <a:cubicBezTo>
                      <a:pt x="92" y="23"/>
                      <a:pt x="81" y="30"/>
                      <a:pt x="81" y="30"/>
                    </a:cubicBezTo>
                    <a:cubicBezTo>
                      <a:pt x="81" y="30"/>
                      <a:pt x="64" y="42"/>
                      <a:pt x="64" y="49"/>
                    </a:cubicBezTo>
                    <a:cubicBezTo>
                      <a:pt x="64" y="56"/>
                      <a:pt x="60" y="69"/>
                      <a:pt x="60" y="69"/>
                    </a:cubicBezTo>
                    <a:cubicBezTo>
                      <a:pt x="42" y="89"/>
                      <a:pt x="42" y="89"/>
                      <a:pt x="42" y="89"/>
                    </a:cubicBezTo>
                    <a:cubicBezTo>
                      <a:pt x="48" y="97"/>
                      <a:pt x="48" y="97"/>
                      <a:pt x="48" y="97"/>
                    </a:cubicBezTo>
                    <a:cubicBezTo>
                      <a:pt x="31" y="98"/>
                      <a:pt x="31" y="98"/>
                      <a:pt x="31" y="98"/>
                    </a:cubicBezTo>
                    <a:lnTo>
                      <a:pt x="14" y="104"/>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60" name="Belgium"/>
              <p:cNvSpPr>
                <a:spLocks/>
              </p:cNvSpPr>
              <p:nvPr/>
            </p:nvSpPr>
            <p:spPr bwMode="gray">
              <a:xfrm>
                <a:off x="5713051" y="2542806"/>
                <a:ext cx="84152" cy="57124"/>
              </a:xfrm>
              <a:custGeom>
                <a:avLst/>
                <a:gdLst>
                  <a:gd name="T0" fmla="*/ 0 w 149"/>
                  <a:gd name="T1" fmla="*/ 29 h 102"/>
                  <a:gd name="T2" fmla="*/ 6 w 149"/>
                  <a:gd name="T3" fmla="*/ 43 h 102"/>
                  <a:gd name="T4" fmla="*/ 22 w 149"/>
                  <a:gd name="T5" fmla="*/ 47 h 102"/>
                  <a:gd name="T6" fmla="*/ 29 w 149"/>
                  <a:gd name="T7" fmla="*/ 54 h 102"/>
                  <a:gd name="T8" fmla="*/ 52 w 149"/>
                  <a:gd name="T9" fmla="*/ 59 h 102"/>
                  <a:gd name="T10" fmla="*/ 57 w 149"/>
                  <a:gd name="T11" fmla="*/ 78 h 102"/>
                  <a:gd name="T12" fmla="*/ 72 w 149"/>
                  <a:gd name="T13" fmla="*/ 78 h 102"/>
                  <a:gd name="T14" fmla="*/ 82 w 149"/>
                  <a:gd name="T15" fmla="*/ 71 h 102"/>
                  <a:gd name="T16" fmla="*/ 82 w 149"/>
                  <a:gd name="T17" fmla="*/ 87 h 102"/>
                  <a:gd name="T18" fmla="*/ 106 w 149"/>
                  <a:gd name="T19" fmla="*/ 94 h 102"/>
                  <a:gd name="T20" fmla="*/ 109 w 149"/>
                  <a:gd name="T21" fmla="*/ 98 h 102"/>
                  <a:gd name="T22" fmla="*/ 123 w 149"/>
                  <a:gd name="T23" fmla="*/ 98 h 102"/>
                  <a:gd name="T24" fmla="*/ 128 w 149"/>
                  <a:gd name="T25" fmla="*/ 102 h 102"/>
                  <a:gd name="T26" fmla="*/ 131 w 149"/>
                  <a:gd name="T27" fmla="*/ 100 h 102"/>
                  <a:gd name="T28" fmla="*/ 120 w 149"/>
                  <a:gd name="T29" fmla="*/ 86 h 102"/>
                  <a:gd name="T30" fmla="*/ 130 w 149"/>
                  <a:gd name="T31" fmla="*/ 72 h 102"/>
                  <a:gd name="T32" fmla="*/ 138 w 149"/>
                  <a:gd name="T33" fmla="*/ 68 h 102"/>
                  <a:gd name="T34" fmla="*/ 138 w 149"/>
                  <a:gd name="T35" fmla="*/ 68 h 102"/>
                  <a:gd name="T36" fmla="*/ 140 w 149"/>
                  <a:gd name="T37" fmla="*/ 62 h 102"/>
                  <a:gd name="T38" fmla="*/ 149 w 149"/>
                  <a:gd name="T39" fmla="*/ 61 h 102"/>
                  <a:gd name="T40" fmla="*/ 146 w 149"/>
                  <a:gd name="T41" fmla="*/ 48 h 102"/>
                  <a:gd name="T42" fmla="*/ 136 w 149"/>
                  <a:gd name="T43" fmla="*/ 39 h 102"/>
                  <a:gd name="T44" fmla="*/ 131 w 149"/>
                  <a:gd name="T45" fmla="*/ 38 h 102"/>
                  <a:gd name="T46" fmla="*/ 120 w 149"/>
                  <a:gd name="T47" fmla="*/ 38 h 102"/>
                  <a:gd name="T48" fmla="*/ 122 w 149"/>
                  <a:gd name="T49" fmla="*/ 28 h 102"/>
                  <a:gd name="T50" fmla="*/ 127 w 149"/>
                  <a:gd name="T51" fmla="*/ 19 h 102"/>
                  <a:gd name="T52" fmla="*/ 116 w 149"/>
                  <a:gd name="T53" fmla="*/ 12 h 102"/>
                  <a:gd name="T54" fmla="*/ 102 w 149"/>
                  <a:gd name="T55" fmla="*/ 12 h 102"/>
                  <a:gd name="T56" fmla="*/ 98 w 149"/>
                  <a:gd name="T57" fmla="*/ 2 h 102"/>
                  <a:gd name="T58" fmla="*/ 79 w 149"/>
                  <a:gd name="T59" fmla="*/ 2 h 102"/>
                  <a:gd name="T60" fmla="*/ 73 w 149"/>
                  <a:gd name="T61" fmla="*/ 6 h 102"/>
                  <a:gd name="T62" fmla="*/ 64 w 149"/>
                  <a:gd name="T63" fmla="*/ 4 h 102"/>
                  <a:gd name="T64" fmla="*/ 64 w 149"/>
                  <a:gd name="T65" fmla="*/ 10 h 102"/>
                  <a:gd name="T66" fmla="*/ 54 w 149"/>
                  <a:gd name="T67" fmla="*/ 8 h 102"/>
                  <a:gd name="T68" fmla="*/ 51 w 149"/>
                  <a:gd name="T69" fmla="*/ 15 h 102"/>
                  <a:gd name="T70" fmla="*/ 42 w 149"/>
                  <a:gd name="T71" fmla="*/ 10 h 102"/>
                  <a:gd name="T72" fmla="*/ 30 w 149"/>
                  <a:gd name="T73" fmla="*/ 12 h 102"/>
                  <a:gd name="T74" fmla="*/ 26 w 149"/>
                  <a:gd name="T75" fmla="*/ 6 h 102"/>
                  <a:gd name="T76" fmla="*/ 18 w 149"/>
                  <a:gd name="T77" fmla="*/ 8 h 102"/>
                  <a:gd name="T78" fmla="*/ 17 w 149"/>
                  <a:gd name="T79" fmla="*/ 6 h 102"/>
                  <a:gd name="T80" fmla="*/ 1 w 149"/>
                  <a:gd name="T81" fmla="*/ 20 h 102"/>
                  <a:gd name="T82" fmla="*/ 0 w 149"/>
                  <a:gd name="T83" fmla="*/ 2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102">
                    <a:moveTo>
                      <a:pt x="0" y="29"/>
                    </a:moveTo>
                    <a:cubicBezTo>
                      <a:pt x="6" y="43"/>
                      <a:pt x="6" y="43"/>
                      <a:pt x="6" y="43"/>
                    </a:cubicBezTo>
                    <a:cubicBezTo>
                      <a:pt x="22" y="47"/>
                      <a:pt x="22" y="47"/>
                      <a:pt x="22" y="47"/>
                    </a:cubicBezTo>
                    <a:cubicBezTo>
                      <a:pt x="29" y="54"/>
                      <a:pt x="29" y="54"/>
                      <a:pt x="29" y="54"/>
                    </a:cubicBezTo>
                    <a:cubicBezTo>
                      <a:pt x="29" y="54"/>
                      <a:pt x="47" y="56"/>
                      <a:pt x="52" y="59"/>
                    </a:cubicBezTo>
                    <a:cubicBezTo>
                      <a:pt x="57" y="62"/>
                      <a:pt x="57" y="78"/>
                      <a:pt x="57" y="78"/>
                    </a:cubicBezTo>
                    <a:cubicBezTo>
                      <a:pt x="72" y="78"/>
                      <a:pt x="72" y="78"/>
                      <a:pt x="72" y="78"/>
                    </a:cubicBezTo>
                    <a:cubicBezTo>
                      <a:pt x="82" y="71"/>
                      <a:pt x="82" y="71"/>
                      <a:pt x="82" y="71"/>
                    </a:cubicBezTo>
                    <a:cubicBezTo>
                      <a:pt x="82" y="87"/>
                      <a:pt x="82" y="87"/>
                      <a:pt x="82" y="87"/>
                    </a:cubicBezTo>
                    <a:cubicBezTo>
                      <a:pt x="82" y="87"/>
                      <a:pt x="104" y="91"/>
                      <a:pt x="106" y="94"/>
                    </a:cubicBezTo>
                    <a:cubicBezTo>
                      <a:pt x="108" y="97"/>
                      <a:pt x="109" y="98"/>
                      <a:pt x="109" y="98"/>
                    </a:cubicBezTo>
                    <a:cubicBezTo>
                      <a:pt x="123" y="98"/>
                      <a:pt x="123" y="98"/>
                      <a:pt x="123" y="98"/>
                    </a:cubicBezTo>
                    <a:cubicBezTo>
                      <a:pt x="128" y="102"/>
                      <a:pt x="128" y="102"/>
                      <a:pt x="128" y="102"/>
                    </a:cubicBezTo>
                    <a:cubicBezTo>
                      <a:pt x="131" y="100"/>
                      <a:pt x="131" y="100"/>
                      <a:pt x="131" y="100"/>
                    </a:cubicBezTo>
                    <a:cubicBezTo>
                      <a:pt x="127" y="95"/>
                      <a:pt x="121" y="88"/>
                      <a:pt x="120" y="86"/>
                    </a:cubicBezTo>
                    <a:cubicBezTo>
                      <a:pt x="118" y="84"/>
                      <a:pt x="119" y="78"/>
                      <a:pt x="130" y="72"/>
                    </a:cubicBezTo>
                    <a:cubicBezTo>
                      <a:pt x="134" y="70"/>
                      <a:pt x="137" y="69"/>
                      <a:pt x="138" y="68"/>
                    </a:cubicBezTo>
                    <a:cubicBezTo>
                      <a:pt x="138" y="68"/>
                      <a:pt x="138" y="68"/>
                      <a:pt x="138" y="68"/>
                    </a:cubicBezTo>
                    <a:cubicBezTo>
                      <a:pt x="139" y="65"/>
                      <a:pt x="140" y="62"/>
                      <a:pt x="140" y="62"/>
                    </a:cubicBezTo>
                    <a:cubicBezTo>
                      <a:pt x="149" y="61"/>
                      <a:pt x="149" y="61"/>
                      <a:pt x="149" y="61"/>
                    </a:cubicBezTo>
                    <a:cubicBezTo>
                      <a:pt x="149" y="61"/>
                      <a:pt x="146" y="54"/>
                      <a:pt x="146" y="48"/>
                    </a:cubicBezTo>
                    <a:cubicBezTo>
                      <a:pt x="145" y="42"/>
                      <a:pt x="136" y="39"/>
                      <a:pt x="136" y="39"/>
                    </a:cubicBezTo>
                    <a:cubicBezTo>
                      <a:pt x="131" y="38"/>
                      <a:pt x="131" y="38"/>
                      <a:pt x="131" y="38"/>
                    </a:cubicBezTo>
                    <a:cubicBezTo>
                      <a:pt x="131" y="38"/>
                      <a:pt x="122" y="43"/>
                      <a:pt x="120" y="38"/>
                    </a:cubicBezTo>
                    <a:cubicBezTo>
                      <a:pt x="118" y="32"/>
                      <a:pt x="122" y="28"/>
                      <a:pt x="122" y="28"/>
                    </a:cubicBezTo>
                    <a:cubicBezTo>
                      <a:pt x="122" y="28"/>
                      <a:pt x="128" y="28"/>
                      <a:pt x="127" y="19"/>
                    </a:cubicBezTo>
                    <a:cubicBezTo>
                      <a:pt x="126" y="10"/>
                      <a:pt x="116" y="12"/>
                      <a:pt x="116" y="12"/>
                    </a:cubicBezTo>
                    <a:cubicBezTo>
                      <a:pt x="116" y="12"/>
                      <a:pt x="104" y="16"/>
                      <a:pt x="102" y="12"/>
                    </a:cubicBezTo>
                    <a:cubicBezTo>
                      <a:pt x="99" y="8"/>
                      <a:pt x="98" y="2"/>
                      <a:pt x="98" y="2"/>
                    </a:cubicBezTo>
                    <a:cubicBezTo>
                      <a:pt x="98" y="2"/>
                      <a:pt x="84" y="0"/>
                      <a:pt x="79" y="2"/>
                    </a:cubicBezTo>
                    <a:cubicBezTo>
                      <a:pt x="74" y="3"/>
                      <a:pt x="73" y="6"/>
                      <a:pt x="73" y="6"/>
                    </a:cubicBezTo>
                    <a:cubicBezTo>
                      <a:pt x="64" y="4"/>
                      <a:pt x="64" y="4"/>
                      <a:pt x="64" y="4"/>
                    </a:cubicBezTo>
                    <a:cubicBezTo>
                      <a:pt x="64" y="10"/>
                      <a:pt x="64" y="10"/>
                      <a:pt x="64" y="10"/>
                    </a:cubicBezTo>
                    <a:cubicBezTo>
                      <a:pt x="54" y="8"/>
                      <a:pt x="54" y="8"/>
                      <a:pt x="54" y="8"/>
                    </a:cubicBezTo>
                    <a:cubicBezTo>
                      <a:pt x="51" y="15"/>
                      <a:pt x="51" y="15"/>
                      <a:pt x="51" y="15"/>
                    </a:cubicBezTo>
                    <a:cubicBezTo>
                      <a:pt x="51" y="15"/>
                      <a:pt x="47" y="10"/>
                      <a:pt x="42" y="10"/>
                    </a:cubicBezTo>
                    <a:cubicBezTo>
                      <a:pt x="38" y="11"/>
                      <a:pt x="30" y="12"/>
                      <a:pt x="30" y="12"/>
                    </a:cubicBezTo>
                    <a:cubicBezTo>
                      <a:pt x="26" y="6"/>
                      <a:pt x="26" y="6"/>
                      <a:pt x="26" y="6"/>
                    </a:cubicBezTo>
                    <a:cubicBezTo>
                      <a:pt x="18" y="8"/>
                      <a:pt x="18" y="8"/>
                      <a:pt x="18" y="8"/>
                    </a:cubicBezTo>
                    <a:cubicBezTo>
                      <a:pt x="17" y="6"/>
                      <a:pt x="17" y="6"/>
                      <a:pt x="17" y="6"/>
                    </a:cubicBezTo>
                    <a:cubicBezTo>
                      <a:pt x="1" y="20"/>
                      <a:pt x="1" y="20"/>
                      <a:pt x="1" y="20"/>
                    </a:cubicBezTo>
                    <a:lnTo>
                      <a:pt x="0" y="29"/>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61" name="Germany"/>
              <p:cNvSpPr>
                <a:spLocks/>
              </p:cNvSpPr>
              <p:nvPr/>
            </p:nvSpPr>
            <p:spPr bwMode="gray">
              <a:xfrm>
                <a:off x="5786089" y="2444426"/>
                <a:ext cx="209586" cy="218975"/>
              </a:xfrm>
              <a:custGeom>
                <a:avLst/>
                <a:gdLst>
                  <a:gd name="T0" fmla="*/ 21 w 373"/>
                  <a:gd name="T1" fmla="*/ 294 h 393"/>
                  <a:gd name="T2" fmla="*/ 62 w 373"/>
                  <a:gd name="T3" fmla="*/ 297 h 393"/>
                  <a:gd name="T4" fmla="*/ 90 w 373"/>
                  <a:gd name="T5" fmla="*/ 305 h 393"/>
                  <a:gd name="T6" fmla="*/ 74 w 373"/>
                  <a:gd name="T7" fmla="*/ 330 h 393"/>
                  <a:gd name="T8" fmla="*/ 75 w 373"/>
                  <a:gd name="T9" fmla="*/ 381 h 393"/>
                  <a:gd name="T10" fmla="*/ 101 w 373"/>
                  <a:gd name="T11" fmla="*/ 378 h 393"/>
                  <a:gd name="T12" fmla="*/ 128 w 373"/>
                  <a:gd name="T13" fmla="*/ 372 h 393"/>
                  <a:gd name="T14" fmla="*/ 148 w 373"/>
                  <a:gd name="T15" fmla="*/ 383 h 393"/>
                  <a:gd name="T16" fmla="*/ 161 w 373"/>
                  <a:gd name="T17" fmla="*/ 382 h 393"/>
                  <a:gd name="T18" fmla="*/ 182 w 373"/>
                  <a:gd name="T19" fmla="*/ 377 h 393"/>
                  <a:gd name="T20" fmla="*/ 224 w 373"/>
                  <a:gd name="T21" fmla="*/ 387 h 393"/>
                  <a:gd name="T22" fmla="*/ 258 w 373"/>
                  <a:gd name="T23" fmla="*/ 372 h 393"/>
                  <a:gd name="T24" fmla="*/ 290 w 373"/>
                  <a:gd name="T25" fmla="*/ 385 h 393"/>
                  <a:gd name="T26" fmla="*/ 282 w 373"/>
                  <a:gd name="T27" fmla="*/ 358 h 393"/>
                  <a:gd name="T28" fmla="*/ 309 w 373"/>
                  <a:gd name="T29" fmla="*/ 335 h 393"/>
                  <a:gd name="T30" fmla="*/ 324 w 373"/>
                  <a:gd name="T31" fmla="*/ 316 h 393"/>
                  <a:gd name="T32" fmla="*/ 301 w 373"/>
                  <a:gd name="T33" fmla="*/ 295 h 393"/>
                  <a:gd name="T34" fmla="*/ 281 w 373"/>
                  <a:gd name="T35" fmla="*/ 285 h 393"/>
                  <a:gd name="T36" fmla="*/ 271 w 373"/>
                  <a:gd name="T37" fmla="*/ 271 h 393"/>
                  <a:gd name="T38" fmla="*/ 263 w 373"/>
                  <a:gd name="T39" fmla="*/ 248 h 393"/>
                  <a:gd name="T40" fmla="*/ 263 w 373"/>
                  <a:gd name="T41" fmla="*/ 239 h 393"/>
                  <a:gd name="T42" fmla="*/ 283 w 373"/>
                  <a:gd name="T43" fmla="*/ 227 h 393"/>
                  <a:gd name="T44" fmla="*/ 308 w 373"/>
                  <a:gd name="T45" fmla="*/ 221 h 393"/>
                  <a:gd name="T46" fmla="*/ 325 w 373"/>
                  <a:gd name="T47" fmla="*/ 210 h 393"/>
                  <a:gd name="T48" fmla="*/ 360 w 373"/>
                  <a:gd name="T49" fmla="*/ 208 h 393"/>
                  <a:gd name="T50" fmla="*/ 369 w 373"/>
                  <a:gd name="T51" fmla="*/ 177 h 393"/>
                  <a:gd name="T52" fmla="*/ 351 w 373"/>
                  <a:gd name="T53" fmla="*/ 157 h 393"/>
                  <a:gd name="T54" fmla="*/ 356 w 373"/>
                  <a:gd name="T55" fmla="*/ 136 h 393"/>
                  <a:gd name="T56" fmla="*/ 352 w 373"/>
                  <a:gd name="T57" fmla="*/ 115 h 393"/>
                  <a:gd name="T58" fmla="*/ 334 w 373"/>
                  <a:gd name="T59" fmla="*/ 106 h 393"/>
                  <a:gd name="T60" fmla="*/ 339 w 373"/>
                  <a:gd name="T61" fmla="*/ 72 h 393"/>
                  <a:gd name="T62" fmla="*/ 321 w 373"/>
                  <a:gd name="T63" fmla="*/ 55 h 393"/>
                  <a:gd name="T64" fmla="*/ 296 w 373"/>
                  <a:gd name="T65" fmla="*/ 35 h 393"/>
                  <a:gd name="T66" fmla="*/ 226 w 373"/>
                  <a:gd name="T67" fmla="*/ 35 h 393"/>
                  <a:gd name="T68" fmla="*/ 202 w 373"/>
                  <a:gd name="T69" fmla="*/ 35 h 393"/>
                  <a:gd name="T70" fmla="*/ 168 w 373"/>
                  <a:gd name="T71" fmla="*/ 22 h 393"/>
                  <a:gd name="T72" fmla="*/ 145 w 373"/>
                  <a:gd name="T73" fmla="*/ 3 h 393"/>
                  <a:gd name="T74" fmla="*/ 112 w 373"/>
                  <a:gd name="T75" fmla="*/ 0 h 393"/>
                  <a:gd name="T76" fmla="*/ 130 w 373"/>
                  <a:gd name="T77" fmla="*/ 49 h 393"/>
                  <a:gd name="T78" fmla="*/ 105 w 373"/>
                  <a:gd name="T79" fmla="*/ 55 h 393"/>
                  <a:gd name="T80" fmla="*/ 82 w 373"/>
                  <a:gd name="T81" fmla="*/ 62 h 393"/>
                  <a:gd name="T82" fmla="*/ 57 w 373"/>
                  <a:gd name="T83" fmla="*/ 85 h 393"/>
                  <a:gd name="T84" fmla="*/ 47 w 373"/>
                  <a:gd name="T85" fmla="*/ 103 h 393"/>
                  <a:gd name="T86" fmla="*/ 30 w 373"/>
                  <a:gd name="T87" fmla="*/ 122 h 393"/>
                  <a:gd name="T88" fmla="*/ 35 w 373"/>
                  <a:gd name="T89" fmla="*/ 153 h 393"/>
                  <a:gd name="T90" fmla="*/ 1 w 373"/>
                  <a:gd name="T91" fmla="*/ 155 h 393"/>
                  <a:gd name="T92" fmla="*/ 0 w 373"/>
                  <a:gd name="T93" fmla="*/ 191 h 393"/>
                  <a:gd name="T94" fmla="*/ 5 w 373"/>
                  <a:gd name="T95" fmla="*/ 216 h 393"/>
                  <a:gd name="T96" fmla="*/ 9 w 373"/>
                  <a:gd name="T97" fmla="*/ 239 h 393"/>
                  <a:gd name="T98" fmla="*/ 17 w 373"/>
                  <a:gd name="T99" fmla="*/ 274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3" h="393">
                    <a:moveTo>
                      <a:pt x="17" y="274"/>
                    </a:moveTo>
                    <a:cubicBezTo>
                      <a:pt x="17" y="274"/>
                      <a:pt x="19" y="278"/>
                      <a:pt x="22" y="281"/>
                    </a:cubicBezTo>
                    <a:cubicBezTo>
                      <a:pt x="25" y="284"/>
                      <a:pt x="21" y="294"/>
                      <a:pt x="21" y="294"/>
                    </a:cubicBezTo>
                    <a:cubicBezTo>
                      <a:pt x="38" y="294"/>
                      <a:pt x="38" y="294"/>
                      <a:pt x="38" y="294"/>
                    </a:cubicBezTo>
                    <a:cubicBezTo>
                      <a:pt x="38" y="294"/>
                      <a:pt x="36" y="299"/>
                      <a:pt x="42" y="300"/>
                    </a:cubicBezTo>
                    <a:cubicBezTo>
                      <a:pt x="48" y="301"/>
                      <a:pt x="62" y="297"/>
                      <a:pt x="62" y="297"/>
                    </a:cubicBezTo>
                    <a:cubicBezTo>
                      <a:pt x="62" y="301"/>
                      <a:pt x="62" y="301"/>
                      <a:pt x="62" y="301"/>
                    </a:cubicBezTo>
                    <a:cubicBezTo>
                      <a:pt x="80" y="300"/>
                      <a:pt x="80" y="300"/>
                      <a:pt x="80" y="300"/>
                    </a:cubicBezTo>
                    <a:cubicBezTo>
                      <a:pt x="90" y="305"/>
                      <a:pt x="90" y="305"/>
                      <a:pt x="90" y="305"/>
                    </a:cubicBezTo>
                    <a:cubicBezTo>
                      <a:pt x="88" y="311"/>
                      <a:pt x="88" y="311"/>
                      <a:pt x="88" y="311"/>
                    </a:cubicBezTo>
                    <a:cubicBezTo>
                      <a:pt x="74" y="322"/>
                      <a:pt x="74" y="322"/>
                      <a:pt x="74" y="322"/>
                    </a:cubicBezTo>
                    <a:cubicBezTo>
                      <a:pt x="74" y="330"/>
                      <a:pt x="74" y="330"/>
                      <a:pt x="74" y="330"/>
                    </a:cubicBezTo>
                    <a:cubicBezTo>
                      <a:pt x="74" y="330"/>
                      <a:pt x="64" y="349"/>
                      <a:pt x="62" y="360"/>
                    </a:cubicBezTo>
                    <a:cubicBezTo>
                      <a:pt x="60" y="369"/>
                      <a:pt x="63" y="377"/>
                      <a:pt x="64" y="379"/>
                    </a:cubicBezTo>
                    <a:cubicBezTo>
                      <a:pt x="75" y="381"/>
                      <a:pt x="75" y="381"/>
                      <a:pt x="75" y="381"/>
                    </a:cubicBezTo>
                    <a:cubicBezTo>
                      <a:pt x="87" y="381"/>
                      <a:pt x="87" y="381"/>
                      <a:pt x="87" y="381"/>
                    </a:cubicBezTo>
                    <a:cubicBezTo>
                      <a:pt x="97" y="374"/>
                      <a:pt x="97" y="374"/>
                      <a:pt x="97" y="374"/>
                    </a:cubicBezTo>
                    <a:cubicBezTo>
                      <a:pt x="101" y="378"/>
                      <a:pt x="101" y="378"/>
                      <a:pt x="101" y="378"/>
                    </a:cubicBezTo>
                    <a:cubicBezTo>
                      <a:pt x="101" y="378"/>
                      <a:pt x="96" y="366"/>
                      <a:pt x="103" y="365"/>
                    </a:cubicBezTo>
                    <a:cubicBezTo>
                      <a:pt x="110" y="364"/>
                      <a:pt x="119" y="372"/>
                      <a:pt x="119" y="372"/>
                    </a:cubicBezTo>
                    <a:cubicBezTo>
                      <a:pt x="128" y="372"/>
                      <a:pt x="128" y="372"/>
                      <a:pt x="128" y="372"/>
                    </a:cubicBezTo>
                    <a:cubicBezTo>
                      <a:pt x="138" y="375"/>
                      <a:pt x="138" y="375"/>
                      <a:pt x="138" y="375"/>
                    </a:cubicBezTo>
                    <a:cubicBezTo>
                      <a:pt x="144" y="383"/>
                      <a:pt x="144" y="383"/>
                      <a:pt x="144" y="383"/>
                    </a:cubicBezTo>
                    <a:cubicBezTo>
                      <a:pt x="148" y="383"/>
                      <a:pt x="148" y="383"/>
                      <a:pt x="148" y="383"/>
                    </a:cubicBezTo>
                    <a:cubicBezTo>
                      <a:pt x="148" y="383"/>
                      <a:pt x="149" y="384"/>
                      <a:pt x="149" y="385"/>
                    </a:cubicBezTo>
                    <a:cubicBezTo>
                      <a:pt x="149" y="385"/>
                      <a:pt x="149" y="385"/>
                      <a:pt x="149" y="385"/>
                    </a:cubicBezTo>
                    <a:cubicBezTo>
                      <a:pt x="151" y="383"/>
                      <a:pt x="155" y="380"/>
                      <a:pt x="161" y="382"/>
                    </a:cubicBezTo>
                    <a:cubicBezTo>
                      <a:pt x="170" y="383"/>
                      <a:pt x="171" y="393"/>
                      <a:pt x="175" y="392"/>
                    </a:cubicBezTo>
                    <a:cubicBezTo>
                      <a:pt x="179" y="391"/>
                      <a:pt x="182" y="386"/>
                      <a:pt x="182" y="386"/>
                    </a:cubicBezTo>
                    <a:cubicBezTo>
                      <a:pt x="182" y="377"/>
                      <a:pt x="182" y="377"/>
                      <a:pt x="182" y="377"/>
                    </a:cubicBezTo>
                    <a:cubicBezTo>
                      <a:pt x="195" y="378"/>
                      <a:pt x="195" y="378"/>
                      <a:pt x="195" y="378"/>
                    </a:cubicBezTo>
                    <a:cubicBezTo>
                      <a:pt x="195" y="378"/>
                      <a:pt x="205" y="389"/>
                      <a:pt x="212" y="389"/>
                    </a:cubicBezTo>
                    <a:cubicBezTo>
                      <a:pt x="218" y="389"/>
                      <a:pt x="224" y="387"/>
                      <a:pt x="224" y="387"/>
                    </a:cubicBezTo>
                    <a:cubicBezTo>
                      <a:pt x="233" y="379"/>
                      <a:pt x="233" y="379"/>
                      <a:pt x="233" y="379"/>
                    </a:cubicBezTo>
                    <a:cubicBezTo>
                      <a:pt x="247" y="378"/>
                      <a:pt x="247" y="378"/>
                      <a:pt x="247" y="378"/>
                    </a:cubicBezTo>
                    <a:cubicBezTo>
                      <a:pt x="258" y="372"/>
                      <a:pt x="258" y="372"/>
                      <a:pt x="258" y="372"/>
                    </a:cubicBezTo>
                    <a:cubicBezTo>
                      <a:pt x="267" y="373"/>
                      <a:pt x="267" y="373"/>
                      <a:pt x="267" y="373"/>
                    </a:cubicBezTo>
                    <a:cubicBezTo>
                      <a:pt x="280" y="378"/>
                      <a:pt x="280" y="378"/>
                      <a:pt x="280" y="378"/>
                    </a:cubicBezTo>
                    <a:cubicBezTo>
                      <a:pt x="280" y="378"/>
                      <a:pt x="288" y="392"/>
                      <a:pt x="290" y="385"/>
                    </a:cubicBezTo>
                    <a:cubicBezTo>
                      <a:pt x="291" y="379"/>
                      <a:pt x="290" y="369"/>
                      <a:pt x="290" y="369"/>
                    </a:cubicBezTo>
                    <a:cubicBezTo>
                      <a:pt x="290" y="360"/>
                      <a:pt x="290" y="360"/>
                      <a:pt x="290" y="360"/>
                    </a:cubicBezTo>
                    <a:cubicBezTo>
                      <a:pt x="282" y="358"/>
                      <a:pt x="282" y="358"/>
                      <a:pt x="282" y="358"/>
                    </a:cubicBezTo>
                    <a:cubicBezTo>
                      <a:pt x="282" y="358"/>
                      <a:pt x="287" y="345"/>
                      <a:pt x="291" y="344"/>
                    </a:cubicBezTo>
                    <a:cubicBezTo>
                      <a:pt x="296" y="343"/>
                      <a:pt x="309" y="346"/>
                      <a:pt x="309" y="346"/>
                    </a:cubicBezTo>
                    <a:cubicBezTo>
                      <a:pt x="309" y="335"/>
                      <a:pt x="309" y="335"/>
                      <a:pt x="309" y="335"/>
                    </a:cubicBezTo>
                    <a:cubicBezTo>
                      <a:pt x="305" y="328"/>
                      <a:pt x="305" y="328"/>
                      <a:pt x="305" y="328"/>
                    </a:cubicBezTo>
                    <a:cubicBezTo>
                      <a:pt x="317" y="327"/>
                      <a:pt x="317" y="327"/>
                      <a:pt x="317" y="327"/>
                    </a:cubicBezTo>
                    <a:cubicBezTo>
                      <a:pt x="324" y="316"/>
                      <a:pt x="324" y="316"/>
                      <a:pt x="324" y="316"/>
                    </a:cubicBezTo>
                    <a:cubicBezTo>
                      <a:pt x="324" y="316"/>
                      <a:pt x="323" y="309"/>
                      <a:pt x="317" y="305"/>
                    </a:cubicBezTo>
                    <a:cubicBezTo>
                      <a:pt x="312" y="302"/>
                      <a:pt x="307" y="304"/>
                      <a:pt x="307" y="304"/>
                    </a:cubicBezTo>
                    <a:cubicBezTo>
                      <a:pt x="301" y="295"/>
                      <a:pt x="301" y="295"/>
                      <a:pt x="301" y="295"/>
                    </a:cubicBezTo>
                    <a:cubicBezTo>
                      <a:pt x="297" y="295"/>
                      <a:pt x="297" y="295"/>
                      <a:pt x="297" y="295"/>
                    </a:cubicBezTo>
                    <a:cubicBezTo>
                      <a:pt x="294" y="287"/>
                      <a:pt x="294" y="287"/>
                      <a:pt x="294" y="287"/>
                    </a:cubicBezTo>
                    <a:cubicBezTo>
                      <a:pt x="294" y="287"/>
                      <a:pt x="288" y="285"/>
                      <a:pt x="281" y="285"/>
                    </a:cubicBezTo>
                    <a:cubicBezTo>
                      <a:pt x="273" y="284"/>
                      <a:pt x="279" y="279"/>
                      <a:pt x="279" y="279"/>
                    </a:cubicBezTo>
                    <a:cubicBezTo>
                      <a:pt x="273" y="277"/>
                      <a:pt x="273" y="277"/>
                      <a:pt x="273" y="277"/>
                    </a:cubicBezTo>
                    <a:cubicBezTo>
                      <a:pt x="271" y="271"/>
                      <a:pt x="271" y="271"/>
                      <a:pt x="271" y="271"/>
                    </a:cubicBezTo>
                    <a:cubicBezTo>
                      <a:pt x="271" y="271"/>
                      <a:pt x="263" y="265"/>
                      <a:pt x="262" y="263"/>
                    </a:cubicBezTo>
                    <a:cubicBezTo>
                      <a:pt x="261" y="261"/>
                      <a:pt x="269" y="257"/>
                      <a:pt x="269" y="257"/>
                    </a:cubicBezTo>
                    <a:cubicBezTo>
                      <a:pt x="263" y="248"/>
                      <a:pt x="263" y="248"/>
                      <a:pt x="263" y="248"/>
                    </a:cubicBezTo>
                    <a:cubicBezTo>
                      <a:pt x="257" y="247"/>
                      <a:pt x="257" y="247"/>
                      <a:pt x="257" y="247"/>
                    </a:cubicBezTo>
                    <a:cubicBezTo>
                      <a:pt x="257" y="247"/>
                      <a:pt x="252" y="238"/>
                      <a:pt x="255" y="235"/>
                    </a:cubicBezTo>
                    <a:cubicBezTo>
                      <a:pt x="259" y="233"/>
                      <a:pt x="259" y="239"/>
                      <a:pt x="263" y="239"/>
                    </a:cubicBezTo>
                    <a:cubicBezTo>
                      <a:pt x="267" y="238"/>
                      <a:pt x="266" y="233"/>
                      <a:pt x="266" y="233"/>
                    </a:cubicBezTo>
                    <a:cubicBezTo>
                      <a:pt x="273" y="233"/>
                      <a:pt x="273" y="233"/>
                      <a:pt x="273" y="233"/>
                    </a:cubicBezTo>
                    <a:cubicBezTo>
                      <a:pt x="273" y="233"/>
                      <a:pt x="275" y="225"/>
                      <a:pt x="283" y="227"/>
                    </a:cubicBezTo>
                    <a:cubicBezTo>
                      <a:pt x="292" y="229"/>
                      <a:pt x="290" y="233"/>
                      <a:pt x="290" y="233"/>
                    </a:cubicBezTo>
                    <a:cubicBezTo>
                      <a:pt x="297" y="224"/>
                      <a:pt x="297" y="224"/>
                      <a:pt x="297" y="224"/>
                    </a:cubicBezTo>
                    <a:cubicBezTo>
                      <a:pt x="308" y="221"/>
                      <a:pt x="308" y="221"/>
                      <a:pt x="308" y="221"/>
                    </a:cubicBezTo>
                    <a:cubicBezTo>
                      <a:pt x="310" y="217"/>
                      <a:pt x="310" y="217"/>
                      <a:pt x="310" y="217"/>
                    </a:cubicBezTo>
                    <a:cubicBezTo>
                      <a:pt x="310" y="217"/>
                      <a:pt x="321" y="217"/>
                      <a:pt x="324" y="216"/>
                    </a:cubicBezTo>
                    <a:cubicBezTo>
                      <a:pt x="327" y="215"/>
                      <a:pt x="325" y="210"/>
                      <a:pt x="325" y="210"/>
                    </a:cubicBezTo>
                    <a:cubicBezTo>
                      <a:pt x="325" y="210"/>
                      <a:pt x="336" y="211"/>
                      <a:pt x="339" y="208"/>
                    </a:cubicBezTo>
                    <a:cubicBezTo>
                      <a:pt x="341" y="205"/>
                      <a:pt x="346" y="199"/>
                      <a:pt x="348" y="198"/>
                    </a:cubicBezTo>
                    <a:cubicBezTo>
                      <a:pt x="350" y="197"/>
                      <a:pt x="355" y="209"/>
                      <a:pt x="360" y="208"/>
                    </a:cubicBezTo>
                    <a:cubicBezTo>
                      <a:pt x="365" y="207"/>
                      <a:pt x="371" y="195"/>
                      <a:pt x="372" y="191"/>
                    </a:cubicBezTo>
                    <a:cubicBezTo>
                      <a:pt x="373" y="188"/>
                      <a:pt x="367" y="187"/>
                      <a:pt x="367" y="187"/>
                    </a:cubicBezTo>
                    <a:cubicBezTo>
                      <a:pt x="367" y="187"/>
                      <a:pt x="371" y="182"/>
                      <a:pt x="369" y="177"/>
                    </a:cubicBezTo>
                    <a:cubicBezTo>
                      <a:pt x="368" y="171"/>
                      <a:pt x="360" y="177"/>
                      <a:pt x="360" y="177"/>
                    </a:cubicBezTo>
                    <a:cubicBezTo>
                      <a:pt x="361" y="165"/>
                      <a:pt x="361" y="165"/>
                      <a:pt x="361" y="165"/>
                    </a:cubicBezTo>
                    <a:cubicBezTo>
                      <a:pt x="361" y="165"/>
                      <a:pt x="352" y="163"/>
                      <a:pt x="351" y="157"/>
                    </a:cubicBezTo>
                    <a:cubicBezTo>
                      <a:pt x="351" y="152"/>
                      <a:pt x="360" y="146"/>
                      <a:pt x="360" y="146"/>
                    </a:cubicBezTo>
                    <a:cubicBezTo>
                      <a:pt x="360" y="146"/>
                      <a:pt x="357" y="144"/>
                      <a:pt x="355" y="143"/>
                    </a:cubicBezTo>
                    <a:cubicBezTo>
                      <a:pt x="353" y="143"/>
                      <a:pt x="356" y="136"/>
                      <a:pt x="356" y="136"/>
                    </a:cubicBezTo>
                    <a:cubicBezTo>
                      <a:pt x="356" y="136"/>
                      <a:pt x="351" y="135"/>
                      <a:pt x="350" y="132"/>
                    </a:cubicBezTo>
                    <a:cubicBezTo>
                      <a:pt x="349" y="129"/>
                      <a:pt x="355" y="126"/>
                      <a:pt x="355" y="126"/>
                    </a:cubicBezTo>
                    <a:cubicBezTo>
                      <a:pt x="355" y="126"/>
                      <a:pt x="355" y="120"/>
                      <a:pt x="352" y="115"/>
                    </a:cubicBezTo>
                    <a:cubicBezTo>
                      <a:pt x="349" y="111"/>
                      <a:pt x="345" y="115"/>
                      <a:pt x="345" y="115"/>
                    </a:cubicBezTo>
                    <a:cubicBezTo>
                      <a:pt x="341" y="109"/>
                      <a:pt x="341" y="109"/>
                      <a:pt x="341" y="109"/>
                    </a:cubicBezTo>
                    <a:cubicBezTo>
                      <a:pt x="341" y="109"/>
                      <a:pt x="337" y="113"/>
                      <a:pt x="334" y="106"/>
                    </a:cubicBezTo>
                    <a:cubicBezTo>
                      <a:pt x="331" y="99"/>
                      <a:pt x="337" y="98"/>
                      <a:pt x="343" y="93"/>
                    </a:cubicBezTo>
                    <a:cubicBezTo>
                      <a:pt x="349" y="89"/>
                      <a:pt x="347" y="87"/>
                      <a:pt x="345" y="79"/>
                    </a:cubicBezTo>
                    <a:cubicBezTo>
                      <a:pt x="342" y="70"/>
                      <a:pt x="337" y="78"/>
                      <a:pt x="339" y="72"/>
                    </a:cubicBezTo>
                    <a:cubicBezTo>
                      <a:pt x="340" y="69"/>
                      <a:pt x="339" y="65"/>
                      <a:pt x="338" y="62"/>
                    </a:cubicBezTo>
                    <a:cubicBezTo>
                      <a:pt x="334" y="60"/>
                      <a:pt x="334" y="60"/>
                      <a:pt x="334" y="60"/>
                    </a:cubicBezTo>
                    <a:cubicBezTo>
                      <a:pt x="321" y="55"/>
                      <a:pt x="321" y="55"/>
                      <a:pt x="321" y="55"/>
                    </a:cubicBezTo>
                    <a:cubicBezTo>
                      <a:pt x="321" y="55"/>
                      <a:pt x="323" y="50"/>
                      <a:pt x="318" y="44"/>
                    </a:cubicBezTo>
                    <a:cubicBezTo>
                      <a:pt x="313" y="38"/>
                      <a:pt x="301" y="41"/>
                      <a:pt x="301" y="41"/>
                    </a:cubicBezTo>
                    <a:cubicBezTo>
                      <a:pt x="296" y="35"/>
                      <a:pt x="296" y="35"/>
                      <a:pt x="296" y="35"/>
                    </a:cubicBezTo>
                    <a:cubicBezTo>
                      <a:pt x="296" y="35"/>
                      <a:pt x="270" y="23"/>
                      <a:pt x="265" y="26"/>
                    </a:cubicBezTo>
                    <a:cubicBezTo>
                      <a:pt x="260" y="29"/>
                      <a:pt x="253" y="36"/>
                      <a:pt x="253" y="36"/>
                    </a:cubicBezTo>
                    <a:cubicBezTo>
                      <a:pt x="226" y="35"/>
                      <a:pt x="226" y="35"/>
                      <a:pt x="226" y="35"/>
                    </a:cubicBezTo>
                    <a:cubicBezTo>
                      <a:pt x="226" y="47"/>
                      <a:pt x="226" y="47"/>
                      <a:pt x="226" y="47"/>
                    </a:cubicBezTo>
                    <a:cubicBezTo>
                      <a:pt x="200" y="46"/>
                      <a:pt x="200" y="46"/>
                      <a:pt x="200" y="46"/>
                    </a:cubicBezTo>
                    <a:cubicBezTo>
                      <a:pt x="200" y="46"/>
                      <a:pt x="198" y="38"/>
                      <a:pt x="202" y="35"/>
                    </a:cubicBezTo>
                    <a:cubicBezTo>
                      <a:pt x="206" y="32"/>
                      <a:pt x="209" y="20"/>
                      <a:pt x="209" y="20"/>
                    </a:cubicBezTo>
                    <a:cubicBezTo>
                      <a:pt x="196" y="27"/>
                      <a:pt x="196" y="27"/>
                      <a:pt x="196" y="27"/>
                    </a:cubicBezTo>
                    <a:cubicBezTo>
                      <a:pt x="168" y="22"/>
                      <a:pt x="168" y="22"/>
                      <a:pt x="168" y="22"/>
                    </a:cubicBezTo>
                    <a:cubicBezTo>
                      <a:pt x="168" y="22"/>
                      <a:pt x="160" y="14"/>
                      <a:pt x="156" y="4"/>
                    </a:cubicBezTo>
                    <a:cubicBezTo>
                      <a:pt x="154" y="5"/>
                      <a:pt x="153" y="6"/>
                      <a:pt x="153" y="6"/>
                    </a:cubicBezTo>
                    <a:cubicBezTo>
                      <a:pt x="153" y="6"/>
                      <a:pt x="152" y="2"/>
                      <a:pt x="145" y="3"/>
                    </a:cubicBezTo>
                    <a:cubicBezTo>
                      <a:pt x="137" y="3"/>
                      <a:pt x="135" y="5"/>
                      <a:pt x="135" y="5"/>
                    </a:cubicBezTo>
                    <a:cubicBezTo>
                      <a:pt x="135" y="5"/>
                      <a:pt x="127" y="0"/>
                      <a:pt x="123" y="0"/>
                    </a:cubicBezTo>
                    <a:cubicBezTo>
                      <a:pt x="119" y="0"/>
                      <a:pt x="112" y="0"/>
                      <a:pt x="112" y="0"/>
                    </a:cubicBezTo>
                    <a:cubicBezTo>
                      <a:pt x="126" y="23"/>
                      <a:pt x="126" y="23"/>
                      <a:pt x="126" y="23"/>
                    </a:cubicBezTo>
                    <a:cubicBezTo>
                      <a:pt x="117" y="31"/>
                      <a:pt x="117" y="31"/>
                      <a:pt x="117" y="31"/>
                    </a:cubicBezTo>
                    <a:cubicBezTo>
                      <a:pt x="130" y="49"/>
                      <a:pt x="130" y="49"/>
                      <a:pt x="130" y="49"/>
                    </a:cubicBezTo>
                    <a:cubicBezTo>
                      <a:pt x="142" y="58"/>
                      <a:pt x="142" y="58"/>
                      <a:pt x="142" y="58"/>
                    </a:cubicBezTo>
                    <a:cubicBezTo>
                      <a:pt x="123" y="51"/>
                      <a:pt x="123" y="51"/>
                      <a:pt x="123" y="51"/>
                    </a:cubicBezTo>
                    <a:cubicBezTo>
                      <a:pt x="105" y="55"/>
                      <a:pt x="105" y="55"/>
                      <a:pt x="105" y="55"/>
                    </a:cubicBezTo>
                    <a:cubicBezTo>
                      <a:pt x="105" y="55"/>
                      <a:pt x="110" y="70"/>
                      <a:pt x="104" y="72"/>
                    </a:cubicBezTo>
                    <a:cubicBezTo>
                      <a:pt x="98" y="74"/>
                      <a:pt x="88" y="72"/>
                      <a:pt x="88" y="72"/>
                    </a:cubicBezTo>
                    <a:cubicBezTo>
                      <a:pt x="82" y="62"/>
                      <a:pt x="82" y="62"/>
                      <a:pt x="82" y="62"/>
                    </a:cubicBezTo>
                    <a:cubicBezTo>
                      <a:pt x="82" y="62"/>
                      <a:pt x="55" y="59"/>
                      <a:pt x="54" y="64"/>
                    </a:cubicBezTo>
                    <a:cubicBezTo>
                      <a:pt x="53" y="69"/>
                      <a:pt x="53" y="82"/>
                      <a:pt x="53" y="82"/>
                    </a:cubicBezTo>
                    <a:cubicBezTo>
                      <a:pt x="57" y="85"/>
                      <a:pt x="57" y="85"/>
                      <a:pt x="57" y="85"/>
                    </a:cubicBezTo>
                    <a:cubicBezTo>
                      <a:pt x="54" y="87"/>
                      <a:pt x="54" y="87"/>
                      <a:pt x="54" y="87"/>
                    </a:cubicBezTo>
                    <a:cubicBezTo>
                      <a:pt x="59" y="95"/>
                      <a:pt x="59" y="95"/>
                      <a:pt x="59" y="95"/>
                    </a:cubicBezTo>
                    <a:cubicBezTo>
                      <a:pt x="59" y="95"/>
                      <a:pt x="48" y="99"/>
                      <a:pt x="47" y="103"/>
                    </a:cubicBezTo>
                    <a:cubicBezTo>
                      <a:pt x="45" y="107"/>
                      <a:pt x="49" y="115"/>
                      <a:pt x="49" y="115"/>
                    </a:cubicBezTo>
                    <a:cubicBezTo>
                      <a:pt x="41" y="115"/>
                      <a:pt x="41" y="115"/>
                      <a:pt x="41" y="115"/>
                    </a:cubicBezTo>
                    <a:cubicBezTo>
                      <a:pt x="41" y="115"/>
                      <a:pt x="29" y="119"/>
                      <a:pt x="30" y="122"/>
                    </a:cubicBezTo>
                    <a:cubicBezTo>
                      <a:pt x="31" y="125"/>
                      <a:pt x="45" y="130"/>
                      <a:pt x="45" y="134"/>
                    </a:cubicBezTo>
                    <a:cubicBezTo>
                      <a:pt x="45" y="138"/>
                      <a:pt x="37" y="142"/>
                      <a:pt x="37" y="142"/>
                    </a:cubicBezTo>
                    <a:cubicBezTo>
                      <a:pt x="35" y="153"/>
                      <a:pt x="35" y="153"/>
                      <a:pt x="35" y="153"/>
                    </a:cubicBezTo>
                    <a:cubicBezTo>
                      <a:pt x="29" y="152"/>
                      <a:pt x="29" y="152"/>
                      <a:pt x="29" y="152"/>
                    </a:cubicBezTo>
                    <a:cubicBezTo>
                      <a:pt x="29" y="152"/>
                      <a:pt x="27" y="157"/>
                      <a:pt x="25" y="160"/>
                    </a:cubicBezTo>
                    <a:cubicBezTo>
                      <a:pt x="23" y="163"/>
                      <a:pt x="1" y="155"/>
                      <a:pt x="1" y="155"/>
                    </a:cubicBezTo>
                    <a:cubicBezTo>
                      <a:pt x="7" y="170"/>
                      <a:pt x="7" y="170"/>
                      <a:pt x="7" y="170"/>
                    </a:cubicBezTo>
                    <a:cubicBezTo>
                      <a:pt x="7" y="170"/>
                      <a:pt x="12" y="178"/>
                      <a:pt x="11" y="181"/>
                    </a:cubicBezTo>
                    <a:cubicBezTo>
                      <a:pt x="11" y="185"/>
                      <a:pt x="0" y="191"/>
                      <a:pt x="0" y="191"/>
                    </a:cubicBezTo>
                    <a:cubicBezTo>
                      <a:pt x="0" y="191"/>
                      <a:pt x="5" y="197"/>
                      <a:pt x="4" y="199"/>
                    </a:cubicBezTo>
                    <a:cubicBezTo>
                      <a:pt x="3" y="201"/>
                      <a:pt x="0" y="215"/>
                      <a:pt x="0" y="215"/>
                    </a:cubicBezTo>
                    <a:cubicBezTo>
                      <a:pt x="5" y="216"/>
                      <a:pt x="5" y="216"/>
                      <a:pt x="5" y="216"/>
                    </a:cubicBezTo>
                    <a:cubicBezTo>
                      <a:pt x="5" y="216"/>
                      <a:pt x="14" y="219"/>
                      <a:pt x="15" y="225"/>
                    </a:cubicBezTo>
                    <a:cubicBezTo>
                      <a:pt x="15" y="231"/>
                      <a:pt x="18" y="238"/>
                      <a:pt x="18" y="238"/>
                    </a:cubicBezTo>
                    <a:cubicBezTo>
                      <a:pt x="9" y="239"/>
                      <a:pt x="9" y="239"/>
                      <a:pt x="9" y="239"/>
                    </a:cubicBezTo>
                    <a:cubicBezTo>
                      <a:pt x="9" y="239"/>
                      <a:pt x="4" y="247"/>
                      <a:pt x="7" y="253"/>
                    </a:cubicBezTo>
                    <a:cubicBezTo>
                      <a:pt x="11" y="259"/>
                      <a:pt x="21" y="261"/>
                      <a:pt x="22" y="265"/>
                    </a:cubicBezTo>
                    <a:cubicBezTo>
                      <a:pt x="23" y="270"/>
                      <a:pt x="17" y="274"/>
                      <a:pt x="17" y="274"/>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62" name="Andorra"/>
              <p:cNvSpPr>
                <a:spLocks/>
              </p:cNvSpPr>
              <p:nvPr/>
            </p:nvSpPr>
            <p:spPr bwMode="gray">
              <a:xfrm>
                <a:off x="5671769" y="2801450"/>
                <a:ext cx="11114" cy="6347"/>
              </a:xfrm>
              <a:custGeom>
                <a:avLst/>
                <a:gdLst>
                  <a:gd name="T0" fmla="*/ 5 w 20"/>
                  <a:gd name="T1" fmla="*/ 13 h 13"/>
                  <a:gd name="T2" fmla="*/ 18 w 20"/>
                  <a:gd name="T3" fmla="*/ 10 h 13"/>
                  <a:gd name="T4" fmla="*/ 20 w 20"/>
                  <a:gd name="T5" fmla="*/ 10 h 13"/>
                  <a:gd name="T6" fmla="*/ 19 w 20"/>
                  <a:gd name="T7" fmla="*/ 1 h 13"/>
                  <a:gd name="T8" fmla="*/ 5 w 20"/>
                  <a:gd name="T9" fmla="*/ 1 h 13"/>
                  <a:gd name="T10" fmla="*/ 0 w 20"/>
                  <a:gd name="T11" fmla="*/ 2 h 13"/>
                  <a:gd name="T12" fmla="*/ 5 w 20"/>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0" h="13">
                    <a:moveTo>
                      <a:pt x="5" y="13"/>
                    </a:moveTo>
                    <a:cubicBezTo>
                      <a:pt x="5" y="13"/>
                      <a:pt x="14" y="11"/>
                      <a:pt x="18" y="10"/>
                    </a:cubicBezTo>
                    <a:cubicBezTo>
                      <a:pt x="19" y="10"/>
                      <a:pt x="20" y="10"/>
                      <a:pt x="20" y="10"/>
                    </a:cubicBezTo>
                    <a:cubicBezTo>
                      <a:pt x="19" y="1"/>
                      <a:pt x="19" y="1"/>
                      <a:pt x="19" y="1"/>
                    </a:cubicBezTo>
                    <a:cubicBezTo>
                      <a:pt x="19" y="1"/>
                      <a:pt x="15" y="0"/>
                      <a:pt x="5" y="1"/>
                    </a:cubicBezTo>
                    <a:cubicBezTo>
                      <a:pt x="3" y="1"/>
                      <a:pt x="1" y="1"/>
                      <a:pt x="0" y="2"/>
                    </a:cubicBezTo>
                    <a:lnTo>
                      <a:pt x="5" y="13"/>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63" name="Ukraine"/>
              <p:cNvSpPr>
                <a:spLocks/>
              </p:cNvSpPr>
              <p:nvPr/>
            </p:nvSpPr>
            <p:spPr bwMode="gray">
              <a:xfrm>
                <a:off x="6162391" y="2517417"/>
                <a:ext cx="420760" cy="231669"/>
              </a:xfrm>
              <a:custGeom>
                <a:avLst/>
                <a:gdLst>
                  <a:gd name="T0" fmla="*/ 51 w 750"/>
                  <a:gd name="T1" fmla="*/ 223 h 415"/>
                  <a:gd name="T2" fmla="*/ 79 w 750"/>
                  <a:gd name="T3" fmla="*/ 232 h 415"/>
                  <a:gd name="T4" fmla="*/ 132 w 750"/>
                  <a:gd name="T5" fmla="*/ 230 h 415"/>
                  <a:gd name="T6" fmla="*/ 166 w 750"/>
                  <a:gd name="T7" fmla="*/ 227 h 415"/>
                  <a:gd name="T8" fmla="*/ 209 w 750"/>
                  <a:gd name="T9" fmla="*/ 209 h 415"/>
                  <a:gd name="T10" fmla="*/ 243 w 750"/>
                  <a:gd name="T11" fmla="*/ 208 h 415"/>
                  <a:gd name="T12" fmla="*/ 274 w 750"/>
                  <a:gd name="T13" fmla="*/ 225 h 415"/>
                  <a:gd name="T14" fmla="*/ 296 w 750"/>
                  <a:gd name="T15" fmla="*/ 259 h 415"/>
                  <a:gd name="T16" fmla="*/ 311 w 750"/>
                  <a:gd name="T17" fmla="*/ 278 h 415"/>
                  <a:gd name="T18" fmla="*/ 317 w 750"/>
                  <a:gd name="T19" fmla="*/ 310 h 415"/>
                  <a:gd name="T20" fmla="*/ 304 w 750"/>
                  <a:gd name="T21" fmla="*/ 321 h 415"/>
                  <a:gd name="T22" fmla="*/ 283 w 750"/>
                  <a:gd name="T23" fmla="*/ 356 h 415"/>
                  <a:gd name="T24" fmla="*/ 281 w 750"/>
                  <a:gd name="T25" fmla="*/ 370 h 415"/>
                  <a:gd name="T26" fmla="*/ 323 w 750"/>
                  <a:gd name="T27" fmla="*/ 353 h 415"/>
                  <a:gd name="T28" fmla="*/ 391 w 750"/>
                  <a:gd name="T29" fmla="*/ 301 h 415"/>
                  <a:gd name="T30" fmla="*/ 436 w 750"/>
                  <a:gd name="T31" fmla="*/ 299 h 415"/>
                  <a:gd name="T32" fmla="*/ 420 w 750"/>
                  <a:gd name="T33" fmla="*/ 310 h 415"/>
                  <a:gd name="T34" fmla="*/ 488 w 750"/>
                  <a:gd name="T35" fmla="*/ 324 h 415"/>
                  <a:gd name="T36" fmla="*/ 499 w 750"/>
                  <a:gd name="T37" fmla="*/ 381 h 415"/>
                  <a:gd name="T38" fmla="*/ 542 w 750"/>
                  <a:gd name="T39" fmla="*/ 396 h 415"/>
                  <a:gd name="T40" fmla="*/ 591 w 750"/>
                  <a:gd name="T41" fmla="*/ 385 h 415"/>
                  <a:gd name="T42" fmla="*/ 622 w 750"/>
                  <a:gd name="T43" fmla="*/ 361 h 415"/>
                  <a:gd name="T44" fmla="*/ 553 w 750"/>
                  <a:gd name="T45" fmla="*/ 352 h 415"/>
                  <a:gd name="T46" fmla="*/ 503 w 750"/>
                  <a:gd name="T47" fmla="*/ 328 h 415"/>
                  <a:gd name="T48" fmla="*/ 537 w 750"/>
                  <a:gd name="T49" fmla="*/ 322 h 415"/>
                  <a:gd name="T50" fmla="*/ 588 w 750"/>
                  <a:gd name="T51" fmla="*/ 297 h 415"/>
                  <a:gd name="T52" fmla="*/ 679 w 750"/>
                  <a:gd name="T53" fmla="*/ 273 h 415"/>
                  <a:gd name="T54" fmla="*/ 703 w 750"/>
                  <a:gd name="T55" fmla="*/ 231 h 415"/>
                  <a:gd name="T56" fmla="*/ 727 w 750"/>
                  <a:gd name="T57" fmla="*/ 189 h 415"/>
                  <a:gd name="T58" fmla="*/ 742 w 750"/>
                  <a:gd name="T59" fmla="*/ 166 h 415"/>
                  <a:gd name="T60" fmla="*/ 709 w 750"/>
                  <a:gd name="T61" fmla="*/ 136 h 415"/>
                  <a:gd name="T62" fmla="*/ 662 w 750"/>
                  <a:gd name="T63" fmla="*/ 119 h 415"/>
                  <a:gd name="T64" fmla="*/ 620 w 750"/>
                  <a:gd name="T65" fmla="*/ 100 h 415"/>
                  <a:gd name="T66" fmla="*/ 578 w 750"/>
                  <a:gd name="T67" fmla="*/ 106 h 415"/>
                  <a:gd name="T68" fmla="*/ 540 w 750"/>
                  <a:gd name="T69" fmla="*/ 99 h 415"/>
                  <a:gd name="T70" fmla="*/ 482 w 750"/>
                  <a:gd name="T71" fmla="*/ 56 h 415"/>
                  <a:gd name="T72" fmla="*/ 486 w 750"/>
                  <a:gd name="T73" fmla="*/ 26 h 415"/>
                  <a:gd name="T74" fmla="*/ 431 w 750"/>
                  <a:gd name="T75" fmla="*/ 1 h 415"/>
                  <a:gd name="T76" fmla="*/ 398 w 750"/>
                  <a:gd name="T77" fmla="*/ 16 h 415"/>
                  <a:gd name="T78" fmla="*/ 327 w 750"/>
                  <a:gd name="T79" fmla="*/ 53 h 415"/>
                  <a:gd name="T80" fmla="*/ 273 w 750"/>
                  <a:gd name="T81" fmla="*/ 39 h 415"/>
                  <a:gd name="T82" fmla="*/ 247 w 750"/>
                  <a:gd name="T83" fmla="*/ 46 h 415"/>
                  <a:gd name="T84" fmla="*/ 224 w 750"/>
                  <a:gd name="T85" fmla="*/ 38 h 415"/>
                  <a:gd name="T86" fmla="*/ 202 w 750"/>
                  <a:gd name="T87" fmla="*/ 40 h 415"/>
                  <a:gd name="T88" fmla="*/ 157 w 750"/>
                  <a:gd name="T89" fmla="*/ 28 h 415"/>
                  <a:gd name="T90" fmla="*/ 103 w 750"/>
                  <a:gd name="T91" fmla="*/ 27 h 415"/>
                  <a:gd name="T92" fmla="*/ 47 w 750"/>
                  <a:gd name="T93" fmla="*/ 40 h 415"/>
                  <a:gd name="T94" fmla="*/ 75 w 750"/>
                  <a:gd name="T95" fmla="*/ 76 h 415"/>
                  <a:gd name="T96" fmla="*/ 58 w 750"/>
                  <a:gd name="T97" fmla="*/ 103 h 415"/>
                  <a:gd name="T98" fmla="*/ 30 w 750"/>
                  <a:gd name="T99" fmla="*/ 174 h 415"/>
                  <a:gd name="T100" fmla="*/ 1 w 750"/>
                  <a:gd name="T101" fmla="*/ 19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0" h="415">
                    <a:moveTo>
                      <a:pt x="16" y="215"/>
                    </a:moveTo>
                    <a:cubicBezTo>
                      <a:pt x="22" y="216"/>
                      <a:pt x="38" y="223"/>
                      <a:pt x="38" y="223"/>
                    </a:cubicBezTo>
                    <a:cubicBezTo>
                      <a:pt x="38" y="223"/>
                      <a:pt x="47" y="223"/>
                      <a:pt x="51" y="223"/>
                    </a:cubicBezTo>
                    <a:cubicBezTo>
                      <a:pt x="55" y="223"/>
                      <a:pt x="57" y="230"/>
                      <a:pt x="57" y="230"/>
                    </a:cubicBezTo>
                    <a:cubicBezTo>
                      <a:pt x="73" y="227"/>
                      <a:pt x="73" y="227"/>
                      <a:pt x="73" y="227"/>
                    </a:cubicBezTo>
                    <a:cubicBezTo>
                      <a:pt x="79" y="232"/>
                      <a:pt x="79" y="232"/>
                      <a:pt x="79" y="232"/>
                    </a:cubicBezTo>
                    <a:cubicBezTo>
                      <a:pt x="79" y="232"/>
                      <a:pt x="94" y="224"/>
                      <a:pt x="100" y="225"/>
                    </a:cubicBezTo>
                    <a:cubicBezTo>
                      <a:pt x="106" y="226"/>
                      <a:pt x="112" y="245"/>
                      <a:pt x="122" y="242"/>
                    </a:cubicBezTo>
                    <a:cubicBezTo>
                      <a:pt x="132" y="239"/>
                      <a:pt x="132" y="230"/>
                      <a:pt x="132" y="230"/>
                    </a:cubicBezTo>
                    <a:cubicBezTo>
                      <a:pt x="149" y="233"/>
                      <a:pt x="149" y="233"/>
                      <a:pt x="149" y="233"/>
                    </a:cubicBezTo>
                    <a:cubicBezTo>
                      <a:pt x="153" y="226"/>
                      <a:pt x="153" y="226"/>
                      <a:pt x="153" y="226"/>
                    </a:cubicBezTo>
                    <a:cubicBezTo>
                      <a:pt x="153" y="226"/>
                      <a:pt x="156" y="227"/>
                      <a:pt x="166" y="227"/>
                    </a:cubicBezTo>
                    <a:cubicBezTo>
                      <a:pt x="176" y="227"/>
                      <a:pt x="174" y="209"/>
                      <a:pt x="191" y="212"/>
                    </a:cubicBezTo>
                    <a:cubicBezTo>
                      <a:pt x="193" y="204"/>
                      <a:pt x="193" y="204"/>
                      <a:pt x="193" y="204"/>
                    </a:cubicBezTo>
                    <a:cubicBezTo>
                      <a:pt x="193" y="204"/>
                      <a:pt x="203" y="210"/>
                      <a:pt x="209" y="209"/>
                    </a:cubicBezTo>
                    <a:cubicBezTo>
                      <a:pt x="215" y="208"/>
                      <a:pt x="215" y="203"/>
                      <a:pt x="224" y="202"/>
                    </a:cubicBezTo>
                    <a:cubicBezTo>
                      <a:pt x="233" y="201"/>
                      <a:pt x="239" y="210"/>
                      <a:pt x="239" y="210"/>
                    </a:cubicBezTo>
                    <a:cubicBezTo>
                      <a:pt x="243" y="208"/>
                      <a:pt x="243" y="208"/>
                      <a:pt x="243" y="208"/>
                    </a:cubicBezTo>
                    <a:cubicBezTo>
                      <a:pt x="243" y="208"/>
                      <a:pt x="239" y="213"/>
                      <a:pt x="248" y="213"/>
                    </a:cubicBezTo>
                    <a:cubicBezTo>
                      <a:pt x="257" y="213"/>
                      <a:pt x="264" y="210"/>
                      <a:pt x="269" y="214"/>
                    </a:cubicBezTo>
                    <a:cubicBezTo>
                      <a:pt x="274" y="218"/>
                      <a:pt x="274" y="225"/>
                      <a:pt x="274" y="225"/>
                    </a:cubicBezTo>
                    <a:cubicBezTo>
                      <a:pt x="274" y="225"/>
                      <a:pt x="283" y="219"/>
                      <a:pt x="294" y="227"/>
                    </a:cubicBezTo>
                    <a:cubicBezTo>
                      <a:pt x="305" y="235"/>
                      <a:pt x="296" y="244"/>
                      <a:pt x="296" y="244"/>
                    </a:cubicBezTo>
                    <a:cubicBezTo>
                      <a:pt x="296" y="244"/>
                      <a:pt x="293" y="259"/>
                      <a:pt x="296" y="259"/>
                    </a:cubicBezTo>
                    <a:cubicBezTo>
                      <a:pt x="299" y="259"/>
                      <a:pt x="308" y="257"/>
                      <a:pt x="308" y="257"/>
                    </a:cubicBezTo>
                    <a:cubicBezTo>
                      <a:pt x="313" y="262"/>
                      <a:pt x="313" y="262"/>
                      <a:pt x="313" y="262"/>
                    </a:cubicBezTo>
                    <a:cubicBezTo>
                      <a:pt x="313" y="262"/>
                      <a:pt x="304" y="276"/>
                      <a:pt x="311" y="278"/>
                    </a:cubicBezTo>
                    <a:cubicBezTo>
                      <a:pt x="318" y="280"/>
                      <a:pt x="331" y="277"/>
                      <a:pt x="332" y="284"/>
                    </a:cubicBezTo>
                    <a:cubicBezTo>
                      <a:pt x="333" y="291"/>
                      <a:pt x="334" y="305"/>
                      <a:pt x="334" y="305"/>
                    </a:cubicBezTo>
                    <a:cubicBezTo>
                      <a:pt x="334" y="305"/>
                      <a:pt x="324" y="309"/>
                      <a:pt x="317" y="310"/>
                    </a:cubicBezTo>
                    <a:cubicBezTo>
                      <a:pt x="310" y="311"/>
                      <a:pt x="304" y="303"/>
                      <a:pt x="304" y="303"/>
                    </a:cubicBezTo>
                    <a:cubicBezTo>
                      <a:pt x="304" y="303"/>
                      <a:pt x="287" y="303"/>
                      <a:pt x="288" y="307"/>
                    </a:cubicBezTo>
                    <a:cubicBezTo>
                      <a:pt x="289" y="311"/>
                      <a:pt x="304" y="321"/>
                      <a:pt x="304" y="321"/>
                    </a:cubicBezTo>
                    <a:cubicBezTo>
                      <a:pt x="295" y="330"/>
                      <a:pt x="295" y="330"/>
                      <a:pt x="295" y="330"/>
                    </a:cubicBezTo>
                    <a:cubicBezTo>
                      <a:pt x="295" y="330"/>
                      <a:pt x="279" y="338"/>
                      <a:pt x="279" y="342"/>
                    </a:cubicBezTo>
                    <a:cubicBezTo>
                      <a:pt x="279" y="346"/>
                      <a:pt x="283" y="356"/>
                      <a:pt x="283" y="356"/>
                    </a:cubicBezTo>
                    <a:cubicBezTo>
                      <a:pt x="266" y="359"/>
                      <a:pt x="266" y="359"/>
                      <a:pt x="266" y="359"/>
                    </a:cubicBezTo>
                    <a:cubicBezTo>
                      <a:pt x="263" y="353"/>
                      <a:pt x="264" y="348"/>
                      <a:pt x="264" y="345"/>
                    </a:cubicBezTo>
                    <a:cubicBezTo>
                      <a:pt x="263" y="350"/>
                      <a:pt x="263" y="367"/>
                      <a:pt x="281" y="370"/>
                    </a:cubicBezTo>
                    <a:cubicBezTo>
                      <a:pt x="302" y="373"/>
                      <a:pt x="298" y="359"/>
                      <a:pt x="310" y="360"/>
                    </a:cubicBezTo>
                    <a:cubicBezTo>
                      <a:pt x="319" y="361"/>
                      <a:pt x="323" y="357"/>
                      <a:pt x="324" y="355"/>
                    </a:cubicBezTo>
                    <a:cubicBezTo>
                      <a:pt x="324" y="353"/>
                      <a:pt x="323" y="353"/>
                      <a:pt x="323" y="353"/>
                    </a:cubicBezTo>
                    <a:cubicBezTo>
                      <a:pt x="323" y="353"/>
                      <a:pt x="340" y="346"/>
                      <a:pt x="348" y="340"/>
                    </a:cubicBezTo>
                    <a:cubicBezTo>
                      <a:pt x="357" y="334"/>
                      <a:pt x="370" y="310"/>
                      <a:pt x="370" y="310"/>
                    </a:cubicBezTo>
                    <a:cubicBezTo>
                      <a:pt x="391" y="301"/>
                      <a:pt x="391" y="301"/>
                      <a:pt x="391" y="301"/>
                    </a:cubicBezTo>
                    <a:cubicBezTo>
                      <a:pt x="400" y="290"/>
                      <a:pt x="400" y="290"/>
                      <a:pt x="400" y="290"/>
                    </a:cubicBezTo>
                    <a:cubicBezTo>
                      <a:pt x="411" y="295"/>
                      <a:pt x="411" y="295"/>
                      <a:pt x="411" y="295"/>
                    </a:cubicBezTo>
                    <a:cubicBezTo>
                      <a:pt x="411" y="295"/>
                      <a:pt x="433" y="299"/>
                      <a:pt x="436" y="299"/>
                    </a:cubicBezTo>
                    <a:cubicBezTo>
                      <a:pt x="439" y="299"/>
                      <a:pt x="447" y="293"/>
                      <a:pt x="447" y="293"/>
                    </a:cubicBezTo>
                    <a:cubicBezTo>
                      <a:pt x="435" y="309"/>
                      <a:pt x="435" y="309"/>
                      <a:pt x="435" y="309"/>
                    </a:cubicBezTo>
                    <a:cubicBezTo>
                      <a:pt x="435" y="309"/>
                      <a:pt x="417" y="303"/>
                      <a:pt x="420" y="310"/>
                    </a:cubicBezTo>
                    <a:cubicBezTo>
                      <a:pt x="423" y="317"/>
                      <a:pt x="443" y="322"/>
                      <a:pt x="443" y="322"/>
                    </a:cubicBezTo>
                    <a:cubicBezTo>
                      <a:pt x="475" y="323"/>
                      <a:pt x="475" y="323"/>
                      <a:pt x="475" y="323"/>
                    </a:cubicBezTo>
                    <a:cubicBezTo>
                      <a:pt x="488" y="324"/>
                      <a:pt x="488" y="324"/>
                      <a:pt x="488" y="324"/>
                    </a:cubicBezTo>
                    <a:cubicBezTo>
                      <a:pt x="495" y="335"/>
                      <a:pt x="495" y="335"/>
                      <a:pt x="495" y="335"/>
                    </a:cubicBezTo>
                    <a:cubicBezTo>
                      <a:pt x="495" y="335"/>
                      <a:pt x="449" y="361"/>
                      <a:pt x="452" y="364"/>
                    </a:cubicBezTo>
                    <a:cubicBezTo>
                      <a:pt x="455" y="367"/>
                      <a:pt x="497" y="368"/>
                      <a:pt x="499" y="381"/>
                    </a:cubicBezTo>
                    <a:cubicBezTo>
                      <a:pt x="501" y="395"/>
                      <a:pt x="489" y="409"/>
                      <a:pt x="494" y="411"/>
                    </a:cubicBezTo>
                    <a:cubicBezTo>
                      <a:pt x="500" y="413"/>
                      <a:pt x="521" y="415"/>
                      <a:pt x="521" y="415"/>
                    </a:cubicBezTo>
                    <a:cubicBezTo>
                      <a:pt x="521" y="415"/>
                      <a:pt x="535" y="396"/>
                      <a:pt x="542" y="396"/>
                    </a:cubicBezTo>
                    <a:cubicBezTo>
                      <a:pt x="550" y="396"/>
                      <a:pt x="553" y="402"/>
                      <a:pt x="563" y="396"/>
                    </a:cubicBezTo>
                    <a:cubicBezTo>
                      <a:pt x="573" y="390"/>
                      <a:pt x="571" y="378"/>
                      <a:pt x="578" y="377"/>
                    </a:cubicBezTo>
                    <a:cubicBezTo>
                      <a:pt x="585" y="376"/>
                      <a:pt x="591" y="385"/>
                      <a:pt x="591" y="385"/>
                    </a:cubicBezTo>
                    <a:cubicBezTo>
                      <a:pt x="614" y="381"/>
                      <a:pt x="614" y="381"/>
                      <a:pt x="614" y="381"/>
                    </a:cubicBezTo>
                    <a:cubicBezTo>
                      <a:pt x="616" y="370"/>
                      <a:pt x="616" y="370"/>
                      <a:pt x="616" y="370"/>
                    </a:cubicBezTo>
                    <a:cubicBezTo>
                      <a:pt x="622" y="361"/>
                      <a:pt x="622" y="361"/>
                      <a:pt x="622" y="361"/>
                    </a:cubicBezTo>
                    <a:cubicBezTo>
                      <a:pt x="622" y="361"/>
                      <a:pt x="608" y="355"/>
                      <a:pt x="602" y="361"/>
                    </a:cubicBezTo>
                    <a:cubicBezTo>
                      <a:pt x="596" y="367"/>
                      <a:pt x="572" y="368"/>
                      <a:pt x="572" y="368"/>
                    </a:cubicBezTo>
                    <a:cubicBezTo>
                      <a:pt x="572" y="368"/>
                      <a:pt x="554" y="362"/>
                      <a:pt x="553" y="352"/>
                    </a:cubicBezTo>
                    <a:cubicBezTo>
                      <a:pt x="552" y="342"/>
                      <a:pt x="540" y="343"/>
                      <a:pt x="540" y="343"/>
                    </a:cubicBezTo>
                    <a:cubicBezTo>
                      <a:pt x="528" y="330"/>
                      <a:pt x="528" y="330"/>
                      <a:pt x="528" y="330"/>
                    </a:cubicBezTo>
                    <a:cubicBezTo>
                      <a:pt x="503" y="328"/>
                      <a:pt x="503" y="328"/>
                      <a:pt x="503" y="328"/>
                    </a:cubicBezTo>
                    <a:cubicBezTo>
                      <a:pt x="496" y="320"/>
                      <a:pt x="496" y="320"/>
                      <a:pt x="496" y="320"/>
                    </a:cubicBezTo>
                    <a:cubicBezTo>
                      <a:pt x="512" y="319"/>
                      <a:pt x="512" y="319"/>
                      <a:pt x="512" y="319"/>
                    </a:cubicBezTo>
                    <a:cubicBezTo>
                      <a:pt x="512" y="319"/>
                      <a:pt x="531" y="323"/>
                      <a:pt x="537" y="322"/>
                    </a:cubicBezTo>
                    <a:cubicBezTo>
                      <a:pt x="544" y="320"/>
                      <a:pt x="559" y="308"/>
                      <a:pt x="559" y="308"/>
                    </a:cubicBezTo>
                    <a:cubicBezTo>
                      <a:pt x="565" y="313"/>
                      <a:pt x="565" y="313"/>
                      <a:pt x="565" y="313"/>
                    </a:cubicBezTo>
                    <a:cubicBezTo>
                      <a:pt x="565" y="313"/>
                      <a:pt x="579" y="300"/>
                      <a:pt x="588" y="297"/>
                    </a:cubicBezTo>
                    <a:cubicBezTo>
                      <a:pt x="598" y="294"/>
                      <a:pt x="624" y="293"/>
                      <a:pt x="624" y="293"/>
                    </a:cubicBezTo>
                    <a:cubicBezTo>
                      <a:pt x="652" y="271"/>
                      <a:pt x="652" y="271"/>
                      <a:pt x="652" y="271"/>
                    </a:cubicBezTo>
                    <a:cubicBezTo>
                      <a:pt x="652" y="271"/>
                      <a:pt x="667" y="278"/>
                      <a:pt x="679" y="273"/>
                    </a:cubicBezTo>
                    <a:cubicBezTo>
                      <a:pt x="676" y="248"/>
                      <a:pt x="676" y="248"/>
                      <a:pt x="676" y="248"/>
                    </a:cubicBezTo>
                    <a:cubicBezTo>
                      <a:pt x="676" y="248"/>
                      <a:pt x="689" y="248"/>
                      <a:pt x="692" y="244"/>
                    </a:cubicBezTo>
                    <a:cubicBezTo>
                      <a:pt x="695" y="240"/>
                      <a:pt x="703" y="231"/>
                      <a:pt x="703" y="231"/>
                    </a:cubicBezTo>
                    <a:cubicBezTo>
                      <a:pt x="703" y="231"/>
                      <a:pt x="726" y="233"/>
                      <a:pt x="738" y="229"/>
                    </a:cubicBezTo>
                    <a:cubicBezTo>
                      <a:pt x="750" y="225"/>
                      <a:pt x="742" y="212"/>
                      <a:pt x="741" y="206"/>
                    </a:cubicBezTo>
                    <a:cubicBezTo>
                      <a:pt x="740" y="200"/>
                      <a:pt x="728" y="192"/>
                      <a:pt x="727" y="189"/>
                    </a:cubicBezTo>
                    <a:cubicBezTo>
                      <a:pt x="726" y="186"/>
                      <a:pt x="743" y="188"/>
                      <a:pt x="744" y="182"/>
                    </a:cubicBezTo>
                    <a:cubicBezTo>
                      <a:pt x="745" y="176"/>
                      <a:pt x="728" y="173"/>
                      <a:pt x="728" y="173"/>
                    </a:cubicBezTo>
                    <a:cubicBezTo>
                      <a:pt x="742" y="166"/>
                      <a:pt x="742" y="166"/>
                      <a:pt x="742" y="166"/>
                    </a:cubicBezTo>
                    <a:cubicBezTo>
                      <a:pt x="742" y="166"/>
                      <a:pt x="741" y="159"/>
                      <a:pt x="740" y="149"/>
                    </a:cubicBezTo>
                    <a:cubicBezTo>
                      <a:pt x="739" y="139"/>
                      <a:pt x="722" y="145"/>
                      <a:pt x="722" y="145"/>
                    </a:cubicBezTo>
                    <a:cubicBezTo>
                      <a:pt x="709" y="136"/>
                      <a:pt x="709" y="136"/>
                      <a:pt x="709" y="136"/>
                    </a:cubicBezTo>
                    <a:cubicBezTo>
                      <a:pt x="709" y="136"/>
                      <a:pt x="707" y="130"/>
                      <a:pt x="700" y="128"/>
                    </a:cubicBezTo>
                    <a:cubicBezTo>
                      <a:pt x="693" y="126"/>
                      <a:pt x="679" y="128"/>
                      <a:pt x="679" y="128"/>
                    </a:cubicBezTo>
                    <a:cubicBezTo>
                      <a:pt x="679" y="128"/>
                      <a:pt x="666" y="119"/>
                      <a:pt x="662" y="119"/>
                    </a:cubicBezTo>
                    <a:cubicBezTo>
                      <a:pt x="658" y="119"/>
                      <a:pt x="646" y="125"/>
                      <a:pt x="646" y="125"/>
                    </a:cubicBezTo>
                    <a:cubicBezTo>
                      <a:pt x="646" y="125"/>
                      <a:pt x="643" y="120"/>
                      <a:pt x="637" y="116"/>
                    </a:cubicBezTo>
                    <a:cubicBezTo>
                      <a:pt x="631" y="112"/>
                      <a:pt x="629" y="101"/>
                      <a:pt x="620" y="100"/>
                    </a:cubicBezTo>
                    <a:cubicBezTo>
                      <a:pt x="611" y="99"/>
                      <a:pt x="615" y="109"/>
                      <a:pt x="615" y="109"/>
                    </a:cubicBezTo>
                    <a:cubicBezTo>
                      <a:pt x="615" y="109"/>
                      <a:pt x="606" y="103"/>
                      <a:pt x="595" y="104"/>
                    </a:cubicBezTo>
                    <a:cubicBezTo>
                      <a:pt x="584" y="105"/>
                      <a:pt x="586" y="110"/>
                      <a:pt x="578" y="106"/>
                    </a:cubicBezTo>
                    <a:cubicBezTo>
                      <a:pt x="570" y="102"/>
                      <a:pt x="562" y="98"/>
                      <a:pt x="562" y="98"/>
                    </a:cubicBezTo>
                    <a:cubicBezTo>
                      <a:pt x="544" y="102"/>
                      <a:pt x="544" y="102"/>
                      <a:pt x="544" y="102"/>
                    </a:cubicBezTo>
                    <a:cubicBezTo>
                      <a:pt x="540" y="99"/>
                      <a:pt x="540" y="99"/>
                      <a:pt x="540" y="99"/>
                    </a:cubicBezTo>
                    <a:cubicBezTo>
                      <a:pt x="533" y="70"/>
                      <a:pt x="533" y="70"/>
                      <a:pt x="533" y="70"/>
                    </a:cubicBezTo>
                    <a:cubicBezTo>
                      <a:pt x="505" y="58"/>
                      <a:pt x="505" y="58"/>
                      <a:pt x="505" y="58"/>
                    </a:cubicBezTo>
                    <a:cubicBezTo>
                      <a:pt x="482" y="56"/>
                      <a:pt x="482" y="56"/>
                      <a:pt x="482" y="56"/>
                    </a:cubicBezTo>
                    <a:cubicBezTo>
                      <a:pt x="481" y="45"/>
                      <a:pt x="481" y="45"/>
                      <a:pt x="481" y="45"/>
                    </a:cubicBezTo>
                    <a:cubicBezTo>
                      <a:pt x="476" y="33"/>
                      <a:pt x="476" y="33"/>
                      <a:pt x="476" y="33"/>
                    </a:cubicBezTo>
                    <a:cubicBezTo>
                      <a:pt x="476" y="33"/>
                      <a:pt x="484" y="32"/>
                      <a:pt x="486" y="26"/>
                    </a:cubicBezTo>
                    <a:cubicBezTo>
                      <a:pt x="488" y="20"/>
                      <a:pt x="467" y="14"/>
                      <a:pt x="467" y="14"/>
                    </a:cubicBezTo>
                    <a:cubicBezTo>
                      <a:pt x="461" y="0"/>
                      <a:pt x="461" y="0"/>
                      <a:pt x="461" y="0"/>
                    </a:cubicBezTo>
                    <a:cubicBezTo>
                      <a:pt x="431" y="1"/>
                      <a:pt x="431" y="1"/>
                      <a:pt x="431" y="1"/>
                    </a:cubicBezTo>
                    <a:cubicBezTo>
                      <a:pt x="420" y="6"/>
                      <a:pt x="420" y="6"/>
                      <a:pt x="420" y="6"/>
                    </a:cubicBezTo>
                    <a:cubicBezTo>
                      <a:pt x="402" y="3"/>
                      <a:pt x="402" y="3"/>
                      <a:pt x="402" y="3"/>
                    </a:cubicBezTo>
                    <a:cubicBezTo>
                      <a:pt x="402" y="3"/>
                      <a:pt x="406" y="12"/>
                      <a:pt x="398" y="16"/>
                    </a:cubicBezTo>
                    <a:cubicBezTo>
                      <a:pt x="390" y="20"/>
                      <a:pt x="356" y="12"/>
                      <a:pt x="349" y="12"/>
                    </a:cubicBezTo>
                    <a:cubicBezTo>
                      <a:pt x="342" y="12"/>
                      <a:pt x="326" y="37"/>
                      <a:pt x="326" y="37"/>
                    </a:cubicBezTo>
                    <a:cubicBezTo>
                      <a:pt x="326" y="37"/>
                      <a:pt x="336" y="50"/>
                      <a:pt x="327" y="53"/>
                    </a:cubicBezTo>
                    <a:cubicBezTo>
                      <a:pt x="318" y="56"/>
                      <a:pt x="304" y="47"/>
                      <a:pt x="304" y="47"/>
                    </a:cubicBezTo>
                    <a:cubicBezTo>
                      <a:pt x="304" y="47"/>
                      <a:pt x="293" y="50"/>
                      <a:pt x="285" y="51"/>
                    </a:cubicBezTo>
                    <a:cubicBezTo>
                      <a:pt x="277" y="52"/>
                      <a:pt x="285" y="40"/>
                      <a:pt x="273" y="39"/>
                    </a:cubicBezTo>
                    <a:cubicBezTo>
                      <a:pt x="261" y="38"/>
                      <a:pt x="262" y="48"/>
                      <a:pt x="262" y="48"/>
                    </a:cubicBezTo>
                    <a:cubicBezTo>
                      <a:pt x="252" y="40"/>
                      <a:pt x="252" y="40"/>
                      <a:pt x="252" y="40"/>
                    </a:cubicBezTo>
                    <a:cubicBezTo>
                      <a:pt x="247" y="46"/>
                      <a:pt x="247" y="46"/>
                      <a:pt x="247" y="46"/>
                    </a:cubicBezTo>
                    <a:cubicBezTo>
                      <a:pt x="241" y="41"/>
                      <a:pt x="241" y="41"/>
                      <a:pt x="241" y="41"/>
                    </a:cubicBezTo>
                    <a:cubicBezTo>
                      <a:pt x="231" y="43"/>
                      <a:pt x="231" y="43"/>
                      <a:pt x="231" y="43"/>
                    </a:cubicBezTo>
                    <a:cubicBezTo>
                      <a:pt x="224" y="38"/>
                      <a:pt x="224" y="38"/>
                      <a:pt x="224" y="38"/>
                    </a:cubicBezTo>
                    <a:cubicBezTo>
                      <a:pt x="219" y="45"/>
                      <a:pt x="219" y="45"/>
                      <a:pt x="219" y="45"/>
                    </a:cubicBezTo>
                    <a:cubicBezTo>
                      <a:pt x="207" y="37"/>
                      <a:pt x="207" y="37"/>
                      <a:pt x="207" y="37"/>
                    </a:cubicBezTo>
                    <a:cubicBezTo>
                      <a:pt x="202" y="40"/>
                      <a:pt x="202" y="40"/>
                      <a:pt x="202" y="40"/>
                    </a:cubicBezTo>
                    <a:cubicBezTo>
                      <a:pt x="191" y="31"/>
                      <a:pt x="191" y="31"/>
                      <a:pt x="191" y="31"/>
                    </a:cubicBezTo>
                    <a:cubicBezTo>
                      <a:pt x="172" y="28"/>
                      <a:pt x="172" y="28"/>
                      <a:pt x="172" y="28"/>
                    </a:cubicBezTo>
                    <a:cubicBezTo>
                      <a:pt x="172" y="28"/>
                      <a:pt x="167" y="28"/>
                      <a:pt x="157" y="28"/>
                    </a:cubicBezTo>
                    <a:cubicBezTo>
                      <a:pt x="147" y="28"/>
                      <a:pt x="147" y="20"/>
                      <a:pt x="147" y="20"/>
                    </a:cubicBezTo>
                    <a:cubicBezTo>
                      <a:pt x="147" y="20"/>
                      <a:pt x="120" y="19"/>
                      <a:pt x="117" y="20"/>
                    </a:cubicBezTo>
                    <a:cubicBezTo>
                      <a:pt x="114" y="21"/>
                      <a:pt x="103" y="27"/>
                      <a:pt x="103" y="27"/>
                    </a:cubicBezTo>
                    <a:cubicBezTo>
                      <a:pt x="77" y="27"/>
                      <a:pt x="77" y="27"/>
                      <a:pt x="77" y="27"/>
                    </a:cubicBezTo>
                    <a:cubicBezTo>
                      <a:pt x="77" y="27"/>
                      <a:pt x="76" y="37"/>
                      <a:pt x="68" y="42"/>
                    </a:cubicBezTo>
                    <a:cubicBezTo>
                      <a:pt x="60" y="47"/>
                      <a:pt x="47" y="40"/>
                      <a:pt x="47" y="40"/>
                    </a:cubicBezTo>
                    <a:cubicBezTo>
                      <a:pt x="49" y="53"/>
                      <a:pt x="49" y="53"/>
                      <a:pt x="49" y="53"/>
                    </a:cubicBezTo>
                    <a:cubicBezTo>
                      <a:pt x="49" y="53"/>
                      <a:pt x="57" y="55"/>
                      <a:pt x="60" y="64"/>
                    </a:cubicBezTo>
                    <a:cubicBezTo>
                      <a:pt x="63" y="73"/>
                      <a:pt x="75" y="76"/>
                      <a:pt x="75" y="76"/>
                    </a:cubicBezTo>
                    <a:cubicBezTo>
                      <a:pt x="68" y="84"/>
                      <a:pt x="68" y="84"/>
                      <a:pt x="68" y="84"/>
                    </a:cubicBezTo>
                    <a:cubicBezTo>
                      <a:pt x="68" y="84"/>
                      <a:pt x="74" y="92"/>
                      <a:pt x="76" y="97"/>
                    </a:cubicBezTo>
                    <a:cubicBezTo>
                      <a:pt x="78" y="102"/>
                      <a:pt x="58" y="103"/>
                      <a:pt x="58" y="103"/>
                    </a:cubicBezTo>
                    <a:cubicBezTo>
                      <a:pt x="23" y="138"/>
                      <a:pt x="23" y="138"/>
                      <a:pt x="23" y="138"/>
                    </a:cubicBezTo>
                    <a:cubicBezTo>
                      <a:pt x="23" y="138"/>
                      <a:pt x="23" y="148"/>
                      <a:pt x="22" y="158"/>
                    </a:cubicBezTo>
                    <a:cubicBezTo>
                      <a:pt x="21" y="168"/>
                      <a:pt x="30" y="174"/>
                      <a:pt x="30" y="174"/>
                    </a:cubicBezTo>
                    <a:cubicBezTo>
                      <a:pt x="14" y="173"/>
                      <a:pt x="14" y="173"/>
                      <a:pt x="14" y="173"/>
                    </a:cubicBezTo>
                    <a:cubicBezTo>
                      <a:pt x="14" y="173"/>
                      <a:pt x="13" y="180"/>
                      <a:pt x="11" y="186"/>
                    </a:cubicBezTo>
                    <a:cubicBezTo>
                      <a:pt x="9" y="192"/>
                      <a:pt x="1" y="194"/>
                      <a:pt x="1" y="194"/>
                    </a:cubicBezTo>
                    <a:cubicBezTo>
                      <a:pt x="0" y="202"/>
                      <a:pt x="0" y="202"/>
                      <a:pt x="0" y="202"/>
                    </a:cubicBezTo>
                    <a:cubicBezTo>
                      <a:pt x="8" y="204"/>
                      <a:pt x="10" y="214"/>
                      <a:pt x="16" y="215"/>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64" name="Belarus"/>
              <p:cNvSpPr>
                <a:spLocks/>
              </p:cNvSpPr>
              <p:nvPr/>
            </p:nvSpPr>
            <p:spPr bwMode="gray">
              <a:xfrm>
                <a:off x="6176682" y="2409517"/>
                <a:ext cx="214349" cy="139635"/>
              </a:xfrm>
              <a:custGeom>
                <a:avLst/>
                <a:gdLst>
                  <a:gd name="T0" fmla="*/ 19 w 382"/>
                  <a:gd name="T1" fmla="*/ 225 h 250"/>
                  <a:gd name="T2" fmla="*/ 42 w 382"/>
                  <a:gd name="T3" fmla="*/ 236 h 250"/>
                  <a:gd name="T4" fmla="*/ 77 w 382"/>
                  <a:gd name="T5" fmla="*/ 221 h 250"/>
                  <a:gd name="T6" fmla="*/ 121 w 382"/>
                  <a:gd name="T7" fmla="*/ 214 h 250"/>
                  <a:gd name="T8" fmla="*/ 146 w 382"/>
                  <a:gd name="T9" fmla="*/ 222 h 250"/>
                  <a:gd name="T10" fmla="*/ 176 w 382"/>
                  <a:gd name="T11" fmla="*/ 234 h 250"/>
                  <a:gd name="T12" fmla="*/ 193 w 382"/>
                  <a:gd name="T13" fmla="*/ 239 h 250"/>
                  <a:gd name="T14" fmla="*/ 205 w 382"/>
                  <a:gd name="T15" fmla="*/ 237 h 250"/>
                  <a:gd name="T16" fmla="*/ 221 w 382"/>
                  <a:gd name="T17" fmla="*/ 240 h 250"/>
                  <a:gd name="T18" fmla="*/ 236 w 382"/>
                  <a:gd name="T19" fmla="*/ 242 h 250"/>
                  <a:gd name="T20" fmla="*/ 259 w 382"/>
                  <a:gd name="T21" fmla="*/ 245 h 250"/>
                  <a:gd name="T22" fmla="*/ 301 w 382"/>
                  <a:gd name="T23" fmla="*/ 247 h 250"/>
                  <a:gd name="T24" fmla="*/ 323 w 382"/>
                  <a:gd name="T25" fmla="*/ 206 h 250"/>
                  <a:gd name="T26" fmla="*/ 344 w 382"/>
                  <a:gd name="T27" fmla="*/ 191 h 250"/>
                  <a:gd name="T28" fmla="*/ 328 w 382"/>
                  <a:gd name="T29" fmla="*/ 151 h 250"/>
                  <a:gd name="T30" fmla="*/ 365 w 382"/>
                  <a:gd name="T31" fmla="*/ 155 h 250"/>
                  <a:gd name="T32" fmla="*/ 368 w 382"/>
                  <a:gd name="T33" fmla="*/ 131 h 250"/>
                  <a:gd name="T34" fmla="*/ 340 w 382"/>
                  <a:gd name="T35" fmla="*/ 118 h 250"/>
                  <a:gd name="T36" fmla="*/ 318 w 382"/>
                  <a:gd name="T37" fmla="*/ 96 h 250"/>
                  <a:gd name="T38" fmla="*/ 294 w 382"/>
                  <a:gd name="T39" fmla="*/ 66 h 250"/>
                  <a:gd name="T40" fmla="*/ 290 w 382"/>
                  <a:gd name="T41" fmla="*/ 44 h 250"/>
                  <a:gd name="T42" fmla="*/ 260 w 382"/>
                  <a:gd name="T43" fmla="*/ 9 h 250"/>
                  <a:gd name="T44" fmla="*/ 236 w 382"/>
                  <a:gd name="T45" fmla="*/ 11 h 250"/>
                  <a:gd name="T46" fmla="*/ 204 w 382"/>
                  <a:gd name="T47" fmla="*/ 11 h 250"/>
                  <a:gd name="T48" fmla="*/ 176 w 382"/>
                  <a:gd name="T49" fmla="*/ 0 h 250"/>
                  <a:gd name="T50" fmla="*/ 157 w 382"/>
                  <a:gd name="T51" fmla="*/ 19 h 250"/>
                  <a:gd name="T52" fmla="*/ 119 w 382"/>
                  <a:gd name="T53" fmla="*/ 31 h 250"/>
                  <a:gd name="T54" fmla="*/ 120 w 382"/>
                  <a:gd name="T55" fmla="*/ 52 h 250"/>
                  <a:gd name="T56" fmla="*/ 111 w 382"/>
                  <a:gd name="T57" fmla="*/ 60 h 250"/>
                  <a:gd name="T58" fmla="*/ 98 w 382"/>
                  <a:gd name="T59" fmla="*/ 77 h 250"/>
                  <a:gd name="T60" fmla="*/ 96 w 382"/>
                  <a:gd name="T61" fmla="*/ 104 h 250"/>
                  <a:gd name="T62" fmla="*/ 72 w 382"/>
                  <a:gd name="T63" fmla="*/ 103 h 250"/>
                  <a:gd name="T64" fmla="*/ 60 w 382"/>
                  <a:gd name="T65" fmla="*/ 103 h 250"/>
                  <a:gd name="T66" fmla="*/ 40 w 382"/>
                  <a:gd name="T67" fmla="*/ 113 h 250"/>
                  <a:gd name="T68" fmla="*/ 6 w 382"/>
                  <a:gd name="T69" fmla="*/ 113 h 250"/>
                  <a:gd name="T70" fmla="*/ 25 w 382"/>
                  <a:gd name="T71" fmla="*/ 145 h 250"/>
                  <a:gd name="T72" fmla="*/ 27 w 382"/>
                  <a:gd name="T73" fmla="*/ 173 h 250"/>
                  <a:gd name="T74" fmla="*/ 12 w 382"/>
                  <a:gd name="T75" fmla="*/ 190 h 250"/>
                  <a:gd name="T76" fmla="*/ 20 w 382"/>
                  <a:gd name="T77" fmla="*/ 20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2" h="250">
                    <a:moveTo>
                      <a:pt x="20" y="207"/>
                    </a:moveTo>
                    <a:cubicBezTo>
                      <a:pt x="22" y="211"/>
                      <a:pt x="19" y="225"/>
                      <a:pt x="19" y="225"/>
                    </a:cubicBezTo>
                    <a:cubicBezTo>
                      <a:pt x="22" y="234"/>
                      <a:pt x="22" y="234"/>
                      <a:pt x="22" y="234"/>
                    </a:cubicBezTo>
                    <a:cubicBezTo>
                      <a:pt x="26" y="236"/>
                      <a:pt x="35" y="240"/>
                      <a:pt x="42" y="236"/>
                    </a:cubicBezTo>
                    <a:cubicBezTo>
                      <a:pt x="50" y="231"/>
                      <a:pt x="51" y="221"/>
                      <a:pt x="51" y="221"/>
                    </a:cubicBezTo>
                    <a:cubicBezTo>
                      <a:pt x="77" y="221"/>
                      <a:pt x="77" y="221"/>
                      <a:pt x="77" y="221"/>
                    </a:cubicBezTo>
                    <a:cubicBezTo>
                      <a:pt x="77" y="221"/>
                      <a:pt x="88" y="215"/>
                      <a:pt x="91" y="214"/>
                    </a:cubicBezTo>
                    <a:cubicBezTo>
                      <a:pt x="94" y="213"/>
                      <a:pt x="121" y="214"/>
                      <a:pt x="121" y="214"/>
                    </a:cubicBezTo>
                    <a:cubicBezTo>
                      <a:pt x="121" y="214"/>
                      <a:pt x="121" y="222"/>
                      <a:pt x="131" y="222"/>
                    </a:cubicBezTo>
                    <a:cubicBezTo>
                      <a:pt x="141" y="222"/>
                      <a:pt x="146" y="222"/>
                      <a:pt x="146" y="222"/>
                    </a:cubicBezTo>
                    <a:cubicBezTo>
                      <a:pt x="165" y="225"/>
                      <a:pt x="165" y="225"/>
                      <a:pt x="165" y="225"/>
                    </a:cubicBezTo>
                    <a:cubicBezTo>
                      <a:pt x="176" y="234"/>
                      <a:pt x="176" y="234"/>
                      <a:pt x="176" y="234"/>
                    </a:cubicBezTo>
                    <a:cubicBezTo>
                      <a:pt x="181" y="231"/>
                      <a:pt x="181" y="231"/>
                      <a:pt x="181" y="231"/>
                    </a:cubicBezTo>
                    <a:cubicBezTo>
                      <a:pt x="193" y="239"/>
                      <a:pt x="193" y="239"/>
                      <a:pt x="193" y="239"/>
                    </a:cubicBezTo>
                    <a:cubicBezTo>
                      <a:pt x="198" y="232"/>
                      <a:pt x="198" y="232"/>
                      <a:pt x="198" y="232"/>
                    </a:cubicBezTo>
                    <a:cubicBezTo>
                      <a:pt x="205" y="237"/>
                      <a:pt x="205" y="237"/>
                      <a:pt x="205" y="237"/>
                    </a:cubicBezTo>
                    <a:cubicBezTo>
                      <a:pt x="215" y="235"/>
                      <a:pt x="215" y="235"/>
                      <a:pt x="215" y="235"/>
                    </a:cubicBezTo>
                    <a:cubicBezTo>
                      <a:pt x="221" y="240"/>
                      <a:pt x="221" y="240"/>
                      <a:pt x="221" y="240"/>
                    </a:cubicBezTo>
                    <a:cubicBezTo>
                      <a:pt x="226" y="234"/>
                      <a:pt x="226" y="234"/>
                      <a:pt x="226" y="234"/>
                    </a:cubicBezTo>
                    <a:cubicBezTo>
                      <a:pt x="236" y="242"/>
                      <a:pt x="236" y="242"/>
                      <a:pt x="236" y="242"/>
                    </a:cubicBezTo>
                    <a:cubicBezTo>
                      <a:pt x="236" y="242"/>
                      <a:pt x="235" y="232"/>
                      <a:pt x="247" y="233"/>
                    </a:cubicBezTo>
                    <a:cubicBezTo>
                      <a:pt x="259" y="234"/>
                      <a:pt x="251" y="246"/>
                      <a:pt x="259" y="245"/>
                    </a:cubicBezTo>
                    <a:cubicBezTo>
                      <a:pt x="267" y="244"/>
                      <a:pt x="278" y="241"/>
                      <a:pt x="278" y="241"/>
                    </a:cubicBezTo>
                    <a:cubicBezTo>
                      <a:pt x="278" y="241"/>
                      <a:pt x="292" y="250"/>
                      <a:pt x="301" y="247"/>
                    </a:cubicBezTo>
                    <a:cubicBezTo>
                      <a:pt x="310" y="244"/>
                      <a:pt x="300" y="231"/>
                      <a:pt x="300" y="231"/>
                    </a:cubicBezTo>
                    <a:cubicBezTo>
                      <a:pt x="300" y="231"/>
                      <a:pt x="316" y="206"/>
                      <a:pt x="323" y="206"/>
                    </a:cubicBezTo>
                    <a:cubicBezTo>
                      <a:pt x="326" y="206"/>
                      <a:pt x="336" y="208"/>
                      <a:pt x="347" y="209"/>
                    </a:cubicBezTo>
                    <a:cubicBezTo>
                      <a:pt x="346" y="201"/>
                      <a:pt x="346" y="191"/>
                      <a:pt x="344" y="191"/>
                    </a:cubicBezTo>
                    <a:cubicBezTo>
                      <a:pt x="341" y="190"/>
                      <a:pt x="341" y="176"/>
                      <a:pt x="341" y="176"/>
                    </a:cubicBezTo>
                    <a:cubicBezTo>
                      <a:pt x="341" y="176"/>
                      <a:pt x="314" y="154"/>
                      <a:pt x="328" y="151"/>
                    </a:cubicBezTo>
                    <a:cubicBezTo>
                      <a:pt x="342" y="148"/>
                      <a:pt x="344" y="154"/>
                      <a:pt x="344" y="154"/>
                    </a:cubicBezTo>
                    <a:cubicBezTo>
                      <a:pt x="344" y="154"/>
                      <a:pt x="357" y="162"/>
                      <a:pt x="365" y="155"/>
                    </a:cubicBezTo>
                    <a:cubicBezTo>
                      <a:pt x="373" y="148"/>
                      <a:pt x="382" y="139"/>
                      <a:pt x="382" y="139"/>
                    </a:cubicBezTo>
                    <a:cubicBezTo>
                      <a:pt x="368" y="131"/>
                      <a:pt x="368" y="131"/>
                      <a:pt x="368" y="131"/>
                    </a:cubicBezTo>
                    <a:cubicBezTo>
                      <a:pt x="368" y="131"/>
                      <a:pt x="376" y="122"/>
                      <a:pt x="363" y="119"/>
                    </a:cubicBezTo>
                    <a:cubicBezTo>
                      <a:pt x="350" y="116"/>
                      <a:pt x="340" y="118"/>
                      <a:pt x="340" y="118"/>
                    </a:cubicBezTo>
                    <a:cubicBezTo>
                      <a:pt x="338" y="103"/>
                      <a:pt x="338" y="103"/>
                      <a:pt x="338" y="103"/>
                    </a:cubicBezTo>
                    <a:cubicBezTo>
                      <a:pt x="318" y="96"/>
                      <a:pt x="318" y="96"/>
                      <a:pt x="318" y="96"/>
                    </a:cubicBezTo>
                    <a:cubicBezTo>
                      <a:pt x="318" y="96"/>
                      <a:pt x="315" y="75"/>
                      <a:pt x="307" y="73"/>
                    </a:cubicBezTo>
                    <a:cubicBezTo>
                      <a:pt x="299" y="71"/>
                      <a:pt x="294" y="66"/>
                      <a:pt x="294" y="66"/>
                    </a:cubicBezTo>
                    <a:cubicBezTo>
                      <a:pt x="298" y="54"/>
                      <a:pt x="298" y="54"/>
                      <a:pt x="298" y="54"/>
                    </a:cubicBezTo>
                    <a:cubicBezTo>
                      <a:pt x="290" y="44"/>
                      <a:pt x="290" y="44"/>
                      <a:pt x="290" y="44"/>
                    </a:cubicBezTo>
                    <a:cubicBezTo>
                      <a:pt x="290" y="44"/>
                      <a:pt x="304" y="30"/>
                      <a:pt x="293" y="25"/>
                    </a:cubicBezTo>
                    <a:cubicBezTo>
                      <a:pt x="282" y="20"/>
                      <a:pt x="260" y="9"/>
                      <a:pt x="260" y="9"/>
                    </a:cubicBezTo>
                    <a:cubicBezTo>
                      <a:pt x="238" y="21"/>
                      <a:pt x="238" y="21"/>
                      <a:pt x="238" y="21"/>
                    </a:cubicBezTo>
                    <a:cubicBezTo>
                      <a:pt x="236" y="11"/>
                      <a:pt x="236" y="11"/>
                      <a:pt x="236" y="11"/>
                    </a:cubicBezTo>
                    <a:cubicBezTo>
                      <a:pt x="210" y="5"/>
                      <a:pt x="210" y="5"/>
                      <a:pt x="210" y="5"/>
                    </a:cubicBezTo>
                    <a:cubicBezTo>
                      <a:pt x="204" y="11"/>
                      <a:pt x="204" y="11"/>
                      <a:pt x="204" y="11"/>
                    </a:cubicBezTo>
                    <a:cubicBezTo>
                      <a:pt x="204" y="11"/>
                      <a:pt x="203" y="4"/>
                      <a:pt x="195" y="3"/>
                    </a:cubicBezTo>
                    <a:cubicBezTo>
                      <a:pt x="187" y="2"/>
                      <a:pt x="176" y="0"/>
                      <a:pt x="176" y="0"/>
                    </a:cubicBezTo>
                    <a:cubicBezTo>
                      <a:pt x="176" y="0"/>
                      <a:pt x="162" y="16"/>
                      <a:pt x="162" y="13"/>
                    </a:cubicBezTo>
                    <a:cubicBezTo>
                      <a:pt x="162" y="10"/>
                      <a:pt x="157" y="19"/>
                      <a:pt x="157" y="19"/>
                    </a:cubicBezTo>
                    <a:cubicBezTo>
                      <a:pt x="157" y="19"/>
                      <a:pt x="146" y="13"/>
                      <a:pt x="141" y="13"/>
                    </a:cubicBezTo>
                    <a:cubicBezTo>
                      <a:pt x="136" y="13"/>
                      <a:pt x="121" y="26"/>
                      <a:pt x="119" y="31"/>
                    </a:cubicBezTo>
                    <a:cubicBezTo>
                      <a:pt x="117" y="36"/>
                      <a:pt x="133" y="46"/>
                      <a:pt x="133" y="46"/>
                    </a:cubicBezTo>
                    <a:cubicBezTo>
                      <a:pt x="133" y="46"/>
                      <a:pt x="126" y="52"/>
                      <a:pt x="120" y="52"/>
                    </a:cubicBezTo>
                    <a:cubicBezTo>
                      <a:pt x="114" y="52"/>
                      <a:pt x="107" y="47"/>
                      <a:pt x="107" y="47"/>
                    </a:cubicBezTo>
                    <a:cubicBezTo>
                      <a:pt x="111" y="60"/>
                      <a:pt x="111" y="60"/>
                      <a:pt x="111" y="60"/>
                    </a:cubicBezTo>
                    <a:cubicBezTo>
                      <a:pt x="111" y="60"/>
                      <a:pt x="98" y="55"/>
                      <a:pt x="96" y="62"/>
                    </a:cubicBezTo>
                    <a:cubicBezTo>
                      <a:pt x="94" y="69"/>
                      <a:pt x="98" y="77"/>
                      <a:pt x="98" y="77"/>
                    </a:cubicBezTo>
                    <a:cubicBezTo>
                      <a:pt x="98" y="77"/>
                      <a:pt x="86" y="76"/>
                      <a:pt x="91" y="84"/>
                    </a:cubicBezTo>
                    <a:cubicBezTo>
                      <a:pt x="96" y="92"/>
                      <a:pt x="103" y="103"/>
                      <a:pt x="96" y="104"/>
                    </a:cubicBezTo>
                    <a:cubicBezTo>
                      <a:pt x="89" y="105"/>
                      <a:pt x="100" y="96"/>
                      <a:pt x="90" y="96"/>
                    </a:cubicBezTo>
                    <a:cubicBezTo>
                      <a:pt x="80" y="96"/>
                      <a:pt x="72" y="103"/>
                      <a:pt x="72" y="103"/>
                    </a:cubicBezTo>
                    <a:cubicBezTo>
                      <a:pt x="68" y="111"/>
                      <a:pt x="68" y="111"/>
                      <a:pt x="68" y="111"/>
                    </a:cubicBezTo>
                    <a:cubicBezTo>
                      <a:pt x="60" y="103"/>
                      <a:pt x="60" y="103"/>
                      <a:pt x="60" y="103"/>
                    </a:cubicBezTo>
                    <a:cubicBezTo>
                      <a:pt x="58" y="113"/>
                      <a:pt x="58" y="113"/>
                      <a:pt x="58" y="113"/>
                    </a:cubicBezTo>
                    <a:cubicBezTo>
                      <a:pt x="40" y="113"/>
                      <a:pt x="40" y="113"/>
                      <a:pt x="40" y="113"/>
                    </a:cubicBezTo>
                    <a:cubicBezTo>
                      <a:pt x="40" y="113"/>
                      <a:pt x="38" y="107"/>
                      <a:pt x="30" y="108"/>
                    </a:cubicBezTo>
                    <a:cubicBezTo>
                      <a:pt x="22" y="109"/>
                      <a:pt x="6" y="113"/>
                      <a:pt x="6" y="113"/>
                    </a:cubicBezTo>
                    <a:cubicBezTo>
                      <a:pt x="6" y="113"/>
                      <a:pt x="14" y="126"/>
                      <a:pt x="14" y="131"/>
                    </a:cubicBezTo>
                    <a:cubicBezTo>
                      <a:pt x="14" y="136"/>
                      <a:pt x="25" y="145"/>
                      <a:pt x="25" y="145"/>
                    </a:cubicBezTo>
                    <a:cubicBezTo>
                      <a:pt x="25" y="145"/>
                      <a:pt x="33" y="157"/>
                      <a:pt x="31" y="161"/>
                    </a:cubicBezTo>
                    <a:cubicBezTo>
                      <a:pt x="29" y="165"/>
                      <a:pt x="27" y="173"/>
                      <a:pt x="27" y="173"/>
                    </a:cubicBezTo>
                    <a:cubicBezTo>
                      <a:pt x="13" y="178"/>
                      <a:pt x="13" y="178"/>
                      <a:pt x="13" y="178"/>
                    </a:cubicBezTo>
                    <a:cubicBezTo>
                      <a:pt x="13" y="178"/>
                      <a:pt x="15" y="190"/>
                      <a:pt x="12" y="190"/>
                    </a:cubicBezTo>
                    <a:cubicBezTo>
                      <a:pt x="9" y="190"/>
                      <a:pt x="0" y="188"/>
                      <a:pt x="2" y="194"/>
                    </a:cubicBezTo>
                    <a:cubicBezTo>
                      <a:pt x="4" y="200"/>
                      <a:pt x="18" y="203"/>
                      <a:pt x="20" y="207"/>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65" name="Latvia"/>
              <p:cNvSpPr>
                <a:spLocks/>
              </p:cNvSpPr>
              <p:nvPr/>
            </p:nvSpPr>
            <p:spPr bwMode="gray">
              <a:xfrm>
                <a:off x="6119522" y="2352394"/>
                <a:ext cx="160365" cy="69818"/>
              </a:xfrm>
              <a:custGeom>
                <a:avLst/>
                <a:gdLst>
                  <a:gd name="T0" fmla="*/ 5 w 286"/>
                  <a:gd name="T1" fmla="*/ 97 h 123"/>
                  <a:gd name="T2" fmla="*/ 18 w 286"/>
                  <a:gd name="T3" fmla="*/ 92 h 123"/>
                  <a:gd name="T4" fmla="*/ 51 w 286"/>
                  <a:gd name="T5" fmla="*/ 86 h 123"/>
                  <a:gd name="T6" fmla="*/ 65 w 286"/>
                  <a:gd name="T7" fmla="*/ 83 h 123"/>
                  <a:gd name="T8" fmla="*/ 78 w 286"/>
                  <a:gd name="T9" fmla="*/ 90 h 123"/>
                  <a:gd name="T10" fmla="*/ 86 w 286"/>
                  <a:gd name="T11" fmla="*/ 88 h 123"/>
                  <a:gd name="T12" fmla="*/ 109 w 286"/>
                  <a:gd name="T13" fmla="*/ 94 h 123"/>
                  <a:gd name="T14" fmla="*/ 118 w 286"/>
                  <a:gd name="T15" fmla="*/ 89 h 123"/>
                  <a:gd name="T16" fmla="*/ 133 w 286"/>
                  <a:gd name="T17" fmla="*/ 93 h 123"/>
                  <a:gd name="T18" fmla="*/ 150 w 286"/>
                  <a:gd name="T19" fmla="*/ 85 h 123"/>
                  <a:gd name="T20" fmla="*/ 162 w 286"/>
                  <a:gd name="T21" fmla="*/ 98 h 123"/>
                  <a:gd name="T22" fmla="*/ 189 w 286"/>
                  <a:gd name="T23" fmla="*/ 101 h 123"/>
                  <a:gd name="T24" fmla="*/ 200 w 286"/>
                  <a:gd name="T25" fmla="*/ 111 h 123"/>
                  <a:gd name="T26" fmla="*/ 215 w 286"/>
                  <a:gd name="T27" fmla="*/ 119 h 123"/>
                  <a:gd name="T28" fmla="*/ 227 w 286"/>
                  <a:gd name="T29" fmla="*/ 123 h 123"/>
                  <a:gd name="T30" fmla="*/ 243 w 286"/>
                  <a:gd name="T31" fmla="*/ 113 h 123"/>
                  <a:gd name="T32" fmla="*/ 259 w 286"/>
                  <a:gd name="T33" fmla="*/ 119 h 123"/>
                  <a:gd name="T34" fmla="*/ 264 w 286"/>
                  <a:gd name="T35" fmla="*/ 113 h 123"/>
                  <a:gd name="T36" fmla="*/ 278 w 286"/>
                  <a:gd name="T37" fmla="*/ 100 h 123"/>
                  <a:gd name="T38" fmla="*/ 286 w 286"/>
                  <a:gd name="T39" fmla="*/ 101 h 123"/>
                  <a:gd name="T40" fmla="*/ 280 w 286"/>
                  <a:gd name="T41" fmla="*/ 82 h 123"/>
                  <a:gd name="T42" fmla="*/ 268 w 286"/>
                  <a:gd name="T43" fmla="*/ 65 h 123"/>
                  <a:gd name="T44" fmla="*/ 255 w 286"/>
                  <a:gd name="T45" fmla="*/ 61 h 123"/>
                  <a:gd name="T46" fmla="*/ 256 w 286"/>
                  <a:gd name="T47" fmla="*/ 52 h 123"/>
                  <a:gd name="T48" fmla="*/ 268 w 286"/>
                  <a:gd name="T49" fmla="*/ 45 h 123"/>
                  <a:gd name="T50" fmla="*/ 246 w 286"/>
                  <a:gd name="T51" fmla="*/ 30 h 123"/>
                  <a:gd name="T52" fmla="*/ 238 w 286"/>
                  <a:gd name="T53" fmla="*/ 31 h 123"/>
                  <a:gd name="T54" fmla="*/ 225 w 286"/>
                  <a:gd name="T55" fmla="*/ 26 h 123"/>
                  <a:gd name="T56" fmla="*/ 214 w 286"/>
                  <a:gd name="T57" fmla="*/ 32 h 123"/>
                  <a:gd name="T58" fmla="*/ 194 w 286"/>
                  <a:gd name="T59" fmla="*/ 20 h 123"/>
                  <a:gd name="T60" fmla="*/ 166 w 286"/>
                  <a:gd name="T61" fmla="*/ 3 h 123"/>
                  <a:gd name="T62" fmla="*/ 145 w 286"/>
                  <a:gd name="T63" fmla="*/ 4 h 123"/>
                  <a:gd name="T64" fmla="*/ 124 w 286"/>
                  <a:gd name="T65" fmla="*/ 10 h 123"/>
                  <a:gd name="T66" fmla="*/ 120 w 286"/>
                  <a:gd name="T67" fmla="*/ 10 h 123"/>
                  <a:gd name="T68" fmla="*/ 119 w 286"/>
                  <a:gd name="T69" fmla="*/ 12 h 123"/>
                  <a:gd name="T70" fmla="*/ 123 w 286"/>
                  <a:gd name="T71" fmla="*/ 55 h 123"/>
                  <a:gd name="T72" fmla="*/ 86 w 286"/>
                  <a:gd name="T73" fmla="*/ 52 h 123"/>
                  <a:gd name="T74" fmla="*/ 79 w 286"/>
                  <a:gd name="T75" fmla="*/ 37 h 123"/>
                  <a:gd name="T76" fmla="*/ 56 w 286"/>
                  <a:gd name="T77" fmla="*/ 18 h 123"/>
                  <a:gd name="T78" fmla="*/ 21 w 286"/>
                  <a:gd name="T79" fmla="*/ 30 h 123"/>
                  <a:gd name="T80" fmla="*/ 16 w 286"/>
                  <a:gd name="T81" fmla="*/ 46 h 123"/>
                  <a:gd name="T82" fmla="*/ 0 w 286"/>
                  <a:gd name="T83" fmla="*/ 69 h 123"/>
                  <a:gd name="T84" fmla="*/ 6 w 286"/>
                  <a:gd name="T85" fmla="*/ 104 h 123"/>
                  <a:gd name="T86" fmla="*/ 5 w 286"/>
                  <a:gd name="T87" fmla="*/ 9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6" h="123">
                    <a:moveTo>
                      <a:pt x="5" y="97"/>
                    </a:moveTo>
                    <a:cubicBezTo>
                      <a:pt x="8" y="95"/>
                      <a:pt x="12" y="93"/>
                      <a:pt x="18" y="92"/>
                    </a:cubicBezTo>
                    <a:cubicBezTo>
                      <a:pt x="38" y="89"/>
                      <a:pt x="45" y="89"/>
                      <a:pt x="51" y="86"/>
                    </a:cubicBezTo>
                    <a:cubicBezTo>
                      <a:pt x="57" y="83"/>
                      <a:pt x="59" y="81"/>
                      <a:pt x="65" y="83"/>
                    </a:cubicBezTo>
                    <a:cubicBezTo>
                      <a:pt x="71" y="85"/>
                      <a:pt x="78" y="90"/>
                      <a:pt x="78" y="90"/>
                    </a:cubicBezTo>
                    <a:cubicBezTo>
                      <a:pt x="78" y="90"/>
                      <a:pt x="83" y="89"/>
                      <a:pt x="86" y="88"/>
                    </a:cubicBezTo>
                    <a:cubicBezTo>
                      <a:pt x="89" y="87"/>
                      <a:pt x="109" y="94"/>
                      <a:pt x="109" y="94"/>
                    </a:cubicBezTo>
                    <a:cubicBezTo>
                      <a:pt x="109" y="94"/>
                      <a:pt x="113" y="89"/>
                      <a:pt x="118" y="89"/>
                    </a:cubicBezTo>
                    <a:cubicBezTo>
                      <a:pt x="123" y="89"/>
                      <a:pt x="125" y="93"/>
                      <a:pt x="133" y="93"/>
                    </a:cubicBezTo>
                    <a:cubicBezTo>
                      <a:pt x="141" y="93"/>
                      <a:pt x="144" y="85"/>
                      <a:pt x="150" y="85"/>
                    </a:cubicBezTo>
                    <a:cubicBezTo>
                      <a:pt x="156" y="85"/>
                      <a:pt x="162" y="98"/>
                      <a:pt x="162" y="98"/>
                    </a:cubicBezTo>
                    <a:cubicBezTo>
                      <a:pt x="162" y="98"/>
                      <a:pt x="183" y="99"/>
                      <a:pt x="189" y="101"/>
                    </a:cubicBezTo>
                    <a:cubicBezTo>
                      <a:pt x="195" y="103"/>
                      <a:pt x="200" y="111"/>
                      <a:pt x="200" y="111"/>
                    </a:cubicBezTo>
                    <a:cubicBezTo>
                      <a:pt x="215" y="119"/>
                      <a:pt x="215" y="119"/>
                      <a:pt x="215" y="119"/>
                    </a:cubicBezTo>
                    <a:cubicBezTo>
                      <a:pt x="227" y="123"/>
                      <a:pt x="227" y="123"/>
                      <a:pt x="227" y="123"/>
                    </a:cubicBezTo>
                    <a:cubicBezTo>
                      <a:pt x="233" y="118"/>
                      <a:pt x="240" y="113"/>
                      <a:pt x="243" y="113"/>
                    </a:cubicBezTo>
                    <a:cubicBezTo>
                      <a:pt x="248" y="113"/>
                      <a:pt x="259" y="119"/>
                      <a:pt x="259" y="119"/>
                    </a:cubicBezTo>
                    <a:cubicBezTo>
                      <a:pt x="259" y="119"/>
                      <a:pt x="264" y="110"/>
                      <a:pt x="264" y="113"/>
                    </a:cubicBezTo>
                    <a:cubicBezTo>
                      <a:pt x="264" y="116"/>
                      <a:pt x="278" y="100"/>
                      <a:pt x="278" y="100"/>
                    </a:cubicBezTo>
                    <a:cubicBezTo>
                      <a:pt x="278" y="100"/>
                      <a:pt x="282" y="101"/>
                      <a:pt x="286" y="101"/>
                    </a:cubicBezTo>
                    <a:cubicBezTo>
                      <a:pt x="286" y="97"/>
                      <a:pt x="286" y="87"/>
                      <a:pt x="280" y="82"/>
                    </a:cubicBezTo>
                    <a:cubicBezTo>
                      <a:pt x="273" y="76"/>
                      <a:pt x="268" y="65"/>
                      <a:pt x="268" y="65"/>
                    </a:cubicBezTo>
                    <a:cubicBezTo>
                      <a:pt x="255" y="61"/>
                      <a:pt x="255" y="61"/>
                      <a:pt x="255" y="61"/>
                    </a:cubicBezTo>
                    <a:cubicBezTo>
                      <a:pt x="256" y="52"/>
                      <a:pt x="256" y="52"/>
                      <a:pt x="256" y="52"/>
                    </a:cubicBezTo>
                    <a:cubicBezTo>
                      <a:pt x="256" y="52"/>
                      <a:pt x="269" y="50"/>
                      <a:pt x="268" y="45"/>
                    </a:cubicBezTo>
                    <a:cubicBezTo>
                      <a:pt x="267" y="40"/>
                      <a:pt x="246" y="30"/>
                      <a:pt x="246" y="30"/>
                    </a:cubicBezTo>
                    <a:cubicBezTo>
                      <a:pt x="238" y="31"/>
                      <a:pt x="238" y="31"/>
                      <a:pt x="238" y="31"/>
                    </a:cubicBezTo>
                    <a:cubicBezTo>
                      <a:pt x="238" y="31"/>
                      <a:pt x="228" y="27"/>
                      <a:pt x="225" y="26"/>
                    </a:cubicBezTo>
                    <a:cubicBezTo>
                      <a:pt x="222" y="25"/>
                      <a:pt x="220" y="32"/>
                      <a:pt x="214" y="32"/>
                    </a:cubicBezTo>
                    <a:cubicBezTo>
                      <a:pt x="208" y="32"/>
                      <a:pt x="205" y="29"/>
                      <a:pt x="194" y="20"/>
                    </a:cubicBezTo>
                    <a:cubicBezTo>
                      <a:pt x="183" y="11"/>
                      <a:pt x="181" y="6"/>
                      <a:pt x="166" y="3"/>
                    </a:cubicBezTo>
                    <a:cubicBezTo>
                      <a:pt x="151" y="0"/>
                      <a:pt x="145" y="4"/>
                      <a:pt x="145" y="4"/>
                    </a:cubicBezTo>
                    <a:cubicBezTo>
                      <a:pt x="124" y="10"/>
                      <a:pt x="124" y="10"/>
                      <a:pt x="124" y="10"/>
                    </a:cubicBezTo>
                    <a:cubicBezTo>
                      <a:pt x="120" y="10"/>
                      <a:pt x="120" y="10"/>
                      <a:pt x="120" y="10"/>
                    </a:cubicBezTo>
                    <a:cubicBezTo>
                      <a:pt x="119" y="12"/>
                      <a:pt x="119" y="12"/>
                      <a:pt x="119" y="12"/>
                    </a:cubicBezTo>
                    <a:cubicBezTo>
                      <a:pt x="119" y="12"/>
                      <a:pt x="136" y="55"/>
                      <a:pt x="123" y="55"/>
                    </a:cubicBezTo>
                    <a:cubicBezTo>
                      <a:pt x="110" y="55"/>
                      <a:pt x="86" y="52"/>
                      <a:pt x="86" y="52"/>
                    </a:cubicBezTo>
                    <a:cubicBezTo>
                      <a:pt x="79" y="37"/>
                      <a:pt x="79" y="37"/>
                      <a:pt x="79" y="37"/>
                    </a:cubicBezTo>
                    <a:cubicBezTo>
                      <a:pt x="56" y="18"/>
                      <a:pt x="56" y="18"/>
                      <a:pt x="56" y="18"/>
                    </a:cubicBezTo>
                    <a:cubicBezTo>
                      <a:pt x="56" y="18"/>
                      <a:pt x="24" y="23"/>
                      <a:pt x="21" y="30"/>
                    </a:cubicBezTo>
                    <a:cubicBezTo>
                      <a:pt x="18" y="37"/>
                      <a:pt x="16" y="46"/>
                      <a:pt x="16" y="46"/>
                    </a:cubicBezTo>
                    <a:cubicBezTo>
                      <a:pt x="16" y="46"/>
                      <a:pt x="0" y="64"/>
                      <a:pt x="0" y="69"/>
                    </a:cubicBezTo>
                    <a:cubicBezTo>
                      <a:pt x="0" y="74"/>
                      <a:pt x="6" y="104"/>
                      <a:pt x="6" y="104"/>
                    </a:cubicBezTo>
                    <a:cubicBezTo>
                      <a:pt x="6" y="104"/>
                      <a:pt x="5" y="101"/>
                      <a:pt x="5" y="97"/>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66" name="Finland"/>
              <p:cNvSpPr>
                <a:spLocks/>
              </p:cNvSpPr>
              <p:nvPr/>
            </p:nvSpPr>
            <p:spPr bwMode="gray">
              <a:xfrm>
                <a:off x="6087765" y="2035040"/>
                <a:ext cx="236578" cy="269751"/>
              </a:xfrm>
              <a:custGeom>
                <a:avLst/>
                <a:gdLst>
                  <a:gd name="T0" fmla="*/ 88 w 422"/>
                  <a:gd name="T1" fmla="*/ 64 h 480"/>
                  <a:gd name="T2" fmla="*/ 64 w 422"/>
                  <a:gd name="T3" fmla="*/ 59 h 480"/>
                  <a:gd name="T4" fmla="*/ 40 w 422"/>
                  <a:gd name="T5" fmla="*/ 47 h 480"/>
                  <a:gd name="T6" fmla="*/ 16 w 422"/>
                  <a:gd name="T7" fmla="*/ 36 h 480"/>
                  <a:gd name="T8" fmla="*/ 2 w 422"/>
                  <a:gd name="T9" fmla="*/ 40 h 480"/>
                  <a:gd name="T10" fmla="*/ 17 w 422"/>
                  <a:gd name="T11" fmla="*/ 56 h 480"/>
                  <a:gd name="T12" fmla="*/ 48 w 422"/>
                  <a:gd name="T13" fmla="*/ 72 h 480"/>
                  <a:gd name="T14" fmla="*/ 92 w 422"/>
                  <a:gd name="T15" fmla="*/ 85 h 480"/>
                  <a:gd name="T16" fmla="*/ 103 w 422"/>
                  <a:gd name="T17" fmla="*/ 114 h 480"/>
                  <a:gd name="T18" fmla="*/ 107 w 422"/>
                  <a:gd name="T19" fmla="*/ 132 h 480"/>
                  <a:gd name="T20" fmla="*/ 113 w 422"/>
                  <a:gd name="T21" fmla="*/ 165 h 480"/>
                  <a:gd name="T22" fmla="*/ 138 w 422"/>
                  <a:gd name="T23" fmla="*/ 204 h 480"/>
                  <a:gd name="T24" fmla="*/ 179 w 422"/>
                  <a:gd name="T25" fmla="*/ 217 h 480"/>
                  <a:gd name="T26" fmla="*/ 167 w 422"/>
                  <a:gd name="T27" fmla="*/ 234 h 480"/>
                  <a:gd name="T28" fmla="*/ 119 w 422"/>
                  <a:gd name="T29" fmla="*/ 283 h 480"/>
                  <a:gd name="T30" fmla="*/ 81 w 422"/>
                  <a:gd name="T31" fmla="*/ 309 h 480"/>
                  <a:gd name="T32" fmla="*/ 45 w 422"/>
                  <a:gd name="T33" fmla="*/ 336 h 480"/>
                  <a:gd name="T34" fmla="*/ 49 w 422"/>
                  <a:gd name="T35" fmla="*/ 364 h 480"/>
                  <a:gd name="T36" fmla="*/ 62 w 422"/>
                  <a:gd name="T37" fmla="*/ 393 h 480"/>
                  <a:gd name="T38" fmla="*/ 71 w 422"/>
                  <a:gd name="T39" fmla="*/ 452 h 480"/>
                  <a:gd name="T40" fmla="*/ 114 w 422"/>
                  <a:gd name="T41" fmla="*/ 460 h 480"/>
                  <a:gd name="T42" fmla="*/ 180 w 422"/>
                  <a:gd name="T43" fmla="*/ 475 h 480"/>
                  <a:gd name="T44" fmla="*/ 222 w 422"/>
                  <a:gd name="T45" fmla="*/ 465 h 480"/>
                  <a:gd name="T46" fmla="*/ 304 w 422"/>
                  <a:gd name="T47" fmla="*/ 451 h 480"/>
                  <a:gd name="T48" fmla="*/ 305 w 422"/>
                  <a:gd name="T49" fmla="*/ 441 h 480"/>
                  <a:gd name="T50" fmla="*/ 382 w 422"/>
                  <a:gd name="T51" fmla="*/ 381 h 480"/>
                  <a:gd name="T52" fmla="*/ 421 w 422"/>
                  <a:gd name="T53" fmla="*/ 340 h 480"/>
                  <a:gd name="T54" fmla="*/ 360 w 422"/>
                  <a:gd name="T55" fmla="*/ 295 h 480"/>
                  <a:gd name="T56" fmla="*/ 368 w 422"/>
                  <a:gd name="T57" fmla="*/ 265 h 480"/>
                  <a:gd name="T58" fmla="*/ 359 w 422"/>
                  <a:gd name="T59" fmla="*/ 247 h 480"/>
                  <a:gd name="T60" fmla="*/ 339 w 422"/>
                  <a:gd name="T61" fmla="*/ 228 h 480"/>
                  <a:gd name="T62" fmla="*/ 337 w 422"/>
                  <a:gd name="T63" fmla="*/ 202 h 480"/>
                  <a:gd name="T64" fmla="*/ 312 w 422"/>
                  <a:gd name="T65" fmla="*/ 156 h 480"/>
                  <a:gd name="T66" fmla="*/ 316 w 422"/>
                  <a:gd name="T67" fmla="*/ 133 h 480"/>
                  <a:gd name="T68" fmla="*/ 312 w 422"/>
                  <a:gd name="T69" fmla="*/ 98 h 480"/>
                  <a:gd name="T70" fmla="*/ 275 w 422"/>
                  <a:gd name="T71" fmla="*/ 82 h 480"/>
                  <a:gd name="T72" fmla="*/ 282 w 422"/>
                  <a:gd name="T73" fmla="*/ 62 h 480"/>
                  <a:gd name="T74" fmla="*/ 280 w 422"/>
                  <a:gd name="T75" fmla="*/ 36 h 480"/>
                  <a:gd name="T76" fmla="*/ 271 w 422"/>
                  <a:gd name="T77" fmla="*/ 13 h 480"/>
                  <a:gd name="T78" fmla="*/ 240 w 422"/>
                  <a:gd name="T79" fmla="*/ 1 h 480"/>
                  <a:gd name="T80" fmla="*/ 198 w 422"/>
                  <a:gd name="T81" fmla="*/ 5 h 480"/>
                  <a:gd name="T82" fmla="*/ 173 w 422"/>
                  <a:gd name="T83" fmla="*/ 30 h 480"/>
                  <a:gd name="T84" fmla="*/ 157 w 422"/>
                  <a:gd name="T85" fmla="*/ 50 h 480"/>
                  <a:gd name="T86" fmla="*/ 123 w 422"/>
                  <a:gd name="T87" fmla="*/ 5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2" h="480">
                    <a:moveTo>
                      <a:pt x="107" y="59"/>
                    </a:moveTo>
                    <a:cubicBezTo>
                      <a:pt x="107" y="59"/>
                      <a:pt x="98" y="67"/>
                      <a:pt x="88" y="64"/>
                    </a:cubicBezTo>
                    <a:cubicBezTo>
                      <a:pt x="78" y="61"/>
                      <a:pt x="78" y="61"/>
                      <a:pt x="78" y="61"/>
                    </a:cubicBezTo>
                    <a:cubicBezTo>
                      <a:pt x="78" y="61"/>
                      <a:pt x="78" y="60"/>
                      <a:pt x="64" y="59"/>
                    </a:cubicBezTo>
                    <a:cubicBezTo>
                      <a:pt x="50" y="58"/>
                      <a:pt x="49" y="48"/>
                      <a:pt x="49" y="48"/>
                    </a:cubicBezTo>
                    <a:cubicBezTo>
                      <a:pt x="40" y="47"/>
                      <a:pt x="40" y="47"/>
                      <a:pt x="40" y="47"/>
                    </a:cubicBezTo>
                    <a:cubicBezTo>
                      <a:pt x="40" y="47"/>
                      <a:pt x="31" y="33"/>
                      <a:pt x="27" y="33"/>
                    </a:cubicBezTo>
                    <a:cubicBezTo>
                      <a:pt x="23" y="33"/>
                      <a:pt x="16" y="36"/>
                      <a:pt x="16" y="36"/>
                    </a:cubicBezTo>
                    <a:cubicBezTo>
                      <a:pt x="14" y="45"/>
                      <a:pt x="14" y="45"/>
                      <a:pt x="14" y="45"/>
                    </a:cubicBezTo>
                    <a:cubicBezTo>
                      <a:pt x="2" y="40"/>
                      <a:pt x="2" y="40"/>
                      <a:pt x="2" y="40"/>
                    </a:cubicBezTo>
                    <a:cubicBezTo>
                      <a:pt x="0" y="45"/>
                      <a:pt x="0" y="45"/>
                      <a:pt x="0" y="45"/>
                    </a:cubicBezTo>
                    <a:cubicBezTo>
                      <a:pt x="0" y="45"/>
                      <a:pt x="7" y="52"/>
                      <a:pt x="17" y="56"/>
                    </a:cubicBezTo>
                    <a:cubicBezTo>
                      <a:pt x="27" y="60"/>
                      <a:pt x="40" y="64"/>
                      <a:pt x="40" y="64"/>
                    </a:cubicBezTo>
                    <a:cubicBezTo>
                      <a:pt x="48" y="72"/>
                      <a:pt x="48" y="72"/>
                      <a:pt x="48" y="72"/>
                    </a:cubicBezTo>
                    <a:cubicBezTo>
                      <a:pt x="70" y="73"/>
                      <a:pt x="70" y="73"/>
                      <a:pt x="70" y="73"/>
                    </a:cubicBezTo>
                    <a:cubicBezTo>
                      <a:pt x="92" y="85"/>
                      <a:pt x="92" y="85"/>
                      <a:pt x="92" y="85"/>
                    </a:cubicBezTo>
                    <a:cubicBezTo>
                      <a:pt x="92" y="85"/>
                      <a:pt x="110" y="90"/>
                      <a:pt x="109" y="95"/>
                    </a:cubicBezTo>
                    <a:cubicBezTo>
                      <a:pt x="108" y="100"/>
                      <a:pt x="103" y="114"/>
                      <a:pt x="103" y="114"/>
                    </a:cubicBezTo>
                    <a:cubicBezTo>
                      <a:pt x="111" y="119"/>
                      <a:pt x="111" y="119"/>
                      <a:pt x="111" y="119"/>
                    </a:cubicBezTo>
                    <a:cubicBezTo>
                      <a:pt x="107" y="132"/>
                      <a:pt x="107" y="132"/>
                      <a:pt x="107" y="132"/>
                    </a:cubicBezTo>
                    <a:cubicBezTo>
                      <a:pt x="124" y="142"/>
                      <a:pt x="124" y="142"/>
                      <a:pt x="124" y="142"/>
                    </a:cubicBezTo>
                    <a:cubicBezTo>
                      <a:pt x="124" y="142"/>
                      <a:pt x="111" y="157"/>
                      <a:pt x="113" y="165"/>
                    </a:cubicBezTo>
                    <a:cubicBezTo>
                      <a:pt x="115" y="173"/>
                      <a:pt x="130" y="183"/>
                      <a:pt x="130" y="183"/>
                    </a:cubicBezTo>
                    <a:cubicBezTo>
                      <a:pt x="138" y="204"/>
                      <a:pt x="138" y="204"/>
                      <a:pt x="138" y="204"/>
                    </a:cubicBezTo>
                    <a:cubicBezTo>
                      <a:pt x="148" y="198"/>
                      <a:pt x="148" y="198"/>
                      <a:pt x="148" y="198"/>
                    </a:cubicBezTo>
                    <a:cubicBezTo>
                      <a:pt x="148" y="198"/>
                      <a:pt x="177" y="205"/>
                      <a:pt x="179" y="217"/>
                    </a:cubicBezTo>
                    <a:cubicBezTo>
                      <a:pt x="181" y="229"/>
                      <a:pt x="182" y="239"/>
                      <a:pt x="182" y="239"/>
                    </a:cubicBezTo>
                    <a:cubicBezTo>
                      <a:pt x="182" y="239"/>
                      <a:pt x="170" y="233"/>
                      <a:pt x="167" y="234"/>
                    </a:cubicBezTo>
                    <a:cubicBezTo>
                      <a:pt x="164" y="235"/>
                      <a:pt x="142" y="260"/>
                      <a:pt x="142" y="260"/>
                    </a:cubicBezTo>
                    <a:cubicBezTo>
                      <a:pt x="119" y="283"/>
                      <a:pt x="119" y="283"/>
                      <a:pt x="119" y="283"/>
                    </a:cubicBezTo>
                    <a:cubicBezTo>
                      <a:pt x="96" y="288"/>
                      <a:pt x="96" y="288"/>
                      <a:pt x="96" y="288"/>
                    </a:cubicBezTo>
                    <a:cubicBezTo>
                      <a:pt x="96" y="288"/>
                      <a:pt x="81" y="300"/>
                      <a:pt x="81" y="309"/>
                    </a:cubicBezTo>
                    <a:cubicBezTo>
                      <a:pt x="81" y="318"/>
                      <a:pt x="61" y="318"/>
                      <a:pt x="61" y="318"/>
                    </a:cubicBezTo>
                    <a:cubicBezTo>
                      <a:pt x="45" y="336"/>
                      <a:pt x="45" y="336"/>
                      <a:pt x="45" y="336"/>
                    </a:cubicBezTo>
                    <a:cubicBezTo>
                      <a:pt x="45" y="336"/>
                      <a:pt x="41" y="348"/>
                      <a:pt x="43" y="352"/>
                    </a:cubicBezTo>
                    <a:cubicBezTo>
                      <a:pt x="45" y="356"/>
                      <a:pt x="49" y="364"/>
                      <a:pt x="49" y="364"/>
                    </a:cubicBezTo>
                    <a:cubicBezTo>
                      <a:pt x="47" y="380"/>
                      <a:pt x="47" y="380"/>
                      <a:pt x="47" y="380"/>
                    </a:cubicBezTo>
                    <a:cubicBezTo>
                      <a:pt x="62" y="393"/>
                      <a:pt x="62" y="393"/>
                      <a:pt x="62" y="393"/>
                    </a:cubicBezTo>
                    <a:cubicBezTo>
                      <a:pt x="62" y="393"/>
                      <a:pt x="52" y="425"/>
                      <a:pt x="56" y="434"/>
                    </a:cubicBezTo>
                    <a:cubicBezTo>
                      <a:pt x="60" y="443"/>
                      <a:pt x="71" y="452"/>
                      <a:pt x="71" y="452"/>
                    </a:cubicBezTo>
                    <a:cubicBezTo>
                      <a:pt x="86" y="463"/>
                      <a:pt x="86" y="463"/>
                      <a:pt x="86" y="463"/>
                    </a:cubicBezTo>
                    <a:cubicBezTo>
                      <a:pt x="114" y="460"/>
                      <a:pt x="114" y="460"/>
                      <a:pt x="114" y="460"/>
                    </a:cubicBezTo>
                    <a:cubicBezTo>
                      <a:pt x="114" y="460"/>
                      <a:pt x="105" y="476"/>
                      <a:pt x="125" y="478"/>
                    </a:cubicBezTo>
                    <a:cubicBezTo>
                      <a:pt x="145" y="480"/>
                      <a:pt x="180" y="475"/>
                      <a:pt x="180" y="475"/>
                    </a:cubicBezTo>
                    <a:cubicBezTo>
                      <a:pt x="199" y="465"/>
                      <a:pt x="199" y="465"/>
                      <a:pt x="199" y="465"/>
                    </a:cubicBezTo>
                    <a:cubicBezTo>
                      <a:pt x="222" y="465"/>
                      <a:pt x="222" y="465"/>
                      <a:pt x="222" y="465"/>
                    </a:cubicBezTo>
                    <a:cubicBezTo>
                      <a:pt x="255" y="448"/>
                      <a:pt x="255" y="448"/>
                      <a:pt x="255" y="448"/>
                    </a:cubicBezTo>
                    <a:cubicBezTo>
                      <a:pt x="304" y="451"/>
                      <a:pt x="304" y="451"/>
                      <a:pt x="304" y="451"/>
                    </a:cubicBezTo>
                    <a:cubicBezTo>
                      <a:pt x="309" y="448"/>
                      <a:pt x="309" y="448"/>
                      <a:pt x="309" y="448"/>
                    </a:cubicBezTo>
                    <a:cubicBezTo>
                      <a:pt x="305" y="441"/>
                      <a:pt x="305" y="441"/>
                      <a:pt x="305" y="441"/>
                    </a:cubicBezTo>
                    <a:cubicBezTo>
                      <a:pt x="305" y="441"/>
                      <a:pt x="346" y="417"/>
                      <a:pt x="350" y="412"/>
                    </a:cubicBezTo>
                    <a:cubicBezTo>
                      <a:pt x="354" y="407"/>
                      <a:pt x="382" y="381"/>
                      <a:pt x="382" y="381"/>
                    </a:cubicBezTo>
                    <a:cubicBezTo>
                      <a:pt x="382" y="381"/>
                      <a:pt x="403" y="369"/>
                      <a:pt x="407" y="362"/>
                    </a:cubicBezTo>
                    <a:cubicBezTo>
                      <a:pt x="411" y="355"/>
                      <a:pt x="420" y="348"/>
                      <a:pt x="421" y="340"/>
                    </a:cubicBezTo>
                    <a:cubicBezTo>
                      <a:pt x="422" y="332"/>
                      <a:pt x="399" y="313"/>
                      <a:pt x="399" y="313"/>
                    </a:cubicBezTo>
                    <a:cubicBezTo>
                      <a:pt x="360" y="295"/>
                      <a:pt x="360" y="295"/>
                      <a:pt x="360" y="295"/>
                    </a:cubicBezTo>
                    <a:cubicBezTo>
                      <a:pt x="360" y="295"/>
                      <a:pt x="381" y="281"/>
                      <a:pt x="380" y="277"/>
                    </a:cubicBezTo>
                    <a:cubicBezTo>
                      <a:pt x="379" y="273"/>
                      <a:pt x="368" y="265"/>
                      <a:pt x="368" y="265"/>
                    </a:cubicBezTo>
                    <a:cubicBezTo>
                      <a:pt x="353" y="262"/>
                      <a:pt x="353" y="262"/>
                      <a:pt x="353" y="262"/>
                    </a:cubicBezTo>
                    <a:cubicBezTo>
                      <a:pt x="353" y="262"/>
                      <a:pt x="360" y="251"/>
                      <a:pt x="359" y="247"/>
                    </a:cubicBezTo>
                    <a:cubicBezTo>
                      <a:pt x="358" y="243"/>
                      <a:pt x="339" y="238"/>
                      <a:pt x="339" y="238"/>
                    </a:cubicBezTo>
                    <a:cubicBezTo>
                      <a:pt x="339" y="228"/>
                      <a:pt x="339" y="228"/>
                      <a:pt x="339" y="228"/>
                    </a:cubicBezTo>
                    <a:cubicBezTo>
                      <a:pt x="332" y="222"/>
                      <a:pt x="332" y="222"/>
                      <a:pt x="332" y="222"/>
                    </a:cubicBezTo>
                    <a:cubicBezTo>
                      <a:pt x="337" y="202"/>
                      <a:pt x="337" y="202"/>
                      <a:pt x="337" y="202"/>
                    </a:cubicBezTo>
                    <a:cubicBezTo>
                      <a:pt x="337" y="202"/>
                      <a:pt x="365" y="208"/>
                      <a:pt x="359" y="198"/>
                    </a:cubicBezTo>
                    <a:cubicBezTo>
                      <a:pt x="353" y="188"/>
                      <a:pt x="312" y="156"/>
                      <a:pt x="312" y="156"/>
                    </a:cubicBezTo>
                    <a:cubicBezTo>
                      <a:pt x="299" y="145"/>
                      <a:pt x="299" y="145"/>
                      <a:pt x="299" y="145"/>
                    </a:cubicBezTo>
                    <a:cubicBezTo>
                      <a:pt x="299" y="145"/>
                      <a:pt x="316" y="138"/>
                      <a:pt x="316" y="133"/>
                    </a:cubicBezTo>
                    <a:cubicBezTo>
                      <a:pt x="316" y="128"/>
                      <a:pt x="340" y="126"/>
                      <a:pt x="331" y="116"/>
                    </a:cubicBezTo>
                    <a:cubicBezTo>
                      <a:pt x="322" y="106"/>
                      <a:pt x="316" y="103"/>
                      <a:pt x="312" y="98"/>
                    </a:cubicBezTo>
                    <a:cubicBezTo>
                      <a:pt x="308" y="93"/>
                      <a:pt x="303" y="86"/>
                      <a:pt x="297" y="86"/>
                    </a:cubicBezTo>
                    <a:cubicBezTo>
                      <a:pt x="291" y="86"/>
                      <a:pt x="277" y="94"/>
                      <a:pt x="275" y="82"/>
                    </a:cubicBezTo>
                    <a:cubicBezTo>
                      <a:pt x="273" y="70"/>
                      <a:pt x="270" y="67"/>
                      <a:pt x="270" y="67"/>
                    </a:cubicBezTo>
                    <a:cubicBezTo>
                      <a:pt x="270" y="67"/>
                      <a:pt x="283" y="65"/>
                      <a:pt x="282" y="62"/>
                    </a:cubicBezTo>
                    <a:cubicBezTo>
                      <a:pt x="281" y="59"/>
                      <a:pt x="277" y="53"/>
                      <a:pt x="277" y="53"/>
                    </a:cubicBezTo>
                    <a:cubicBezTo>
                      <a:pt x="280" y="36"/>
                      <a:pt x="280" y="36"/>
                      <a:pt x="280" y="36"/>
                    </a:cubicBezTo>
                    <a:cubicBezTo>
                      <a:pt x="280" y="36"/>
                      <a:pt x="293" y="48"/>
                      <a:pt x="289" y="31"/>
                    </a:cubicBezTo>
                    <a:cubicBezTo>
                      <a:pt x="285" y="14"/>
                      <a:pt x="271" y="13"/>
                      <a:pt x="271" y="13"/>
                    </a:cubicBezTo>
                    <a:cubicBezTo>
                      <a:pt x="248" y="8"/>
                      <a:pt x="248" y="8"/>
                      <a:pt x="248" y="8"/>
                    </a:cubicBezTo>
                    <a:cubicBezTo>
                      <a:pt x="248" y="8"/>
                      <a:pt x="255" y="2"/>
                      <a:pt x="240" y="1"/>
                    </a:cubicBezTo>
                    <a:cubicBezTo>
                      <a:pt x="225" y="0"/>
                      <a:pt x="214" y="7"/>
                      <a:pt x="214" y="7"/>
                    </a:cubicBezTo>
                    <a:cubicBezTo>
                      <a:pt x="214" y="7"/>
                      <a:pt x="203" y="6"/>
                      <a:pt x="198" y="5"/>
                    </a:cubicBezTo>
                    <a:cubicBezTo>
                      <a:pt x="193" y="4"/>
                      <a:pt x="176" y="13"/>
                      <a:pt x="176" y="13"/>
                    </a:cubicBezTo>
                    <a:cubicBezTo>
                      <a:pt x="176" y="13"/>
                      <a:pt x="172" y="26"/>
                      <a:pt x="173" y="30"/>
                    </a:cubicBezTo>
                    <a:cubicBezTo>
                      <a:pt x="174" y="34"/>
                      <a:pt x="173" y="50"/>
                      <a:pt x="173" y="50"/>
                    </a:cubicBezTo>
                    <a:cubicBezTo>
                      <a:pt x="173" y="50"/>
                      <a:pt x="164" y="45"/>
                      <a:pt x="157" y="50"/>
                    </a:cubicBezTo>
                    <a:cubicBezTo>
                      <a:pt x="150" y="55"/>
                      <a:pt x="156" y="65"/>
                      <a:pt x="148" y="65"/>
                    </a:cubicBezTo>
                    <a:cubicBezTo>
                      <a:pt x="140" y="65"/>
                      <a:pt x="128" y="57"/>
                      <a:pt x="123" y="56"/>
                    </a:cubicBezTo>
                    <a:cubicBezTo>
                      <a:pt x="118" y="55"/>
                      <a:pt x="107" y="59"/>
                      <a:pt x="107" y="59"/>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67" name="Sweden"/>
              <p:cNvSpPr>
                <a:spLocks noEditPoints="1"/>
              </p:cNvSpPr>
              <p:nvPr/>
            </p:nvSpPr>
            <p:spPr bwMode="gray">
              <a:xfrm>
                <a:off x="5908347" y="2062015"/>
                <a:ext cx="257220" cy="371304"/>
              </a:xfrm>
              <a:custGeom>
                <a:avLst/>
                <a:gdLst>
                  <a:gd name="T0" fmla="*/ 445 w 459"/>
                  <a:gd name="T1" fmla="*/ 95 h 664"/>
                  <a:gd name="T2" fmla="*/ 424 w 459"/>
                  <a:gd name="T3" fmla="*/ 67 h 664"/>
                  <a:gd name="T4" fmla="*/ 391 w 459"/>
                  <a:gd name="T5" fmla="*/ 26 h 664"/>
                  <a:gd name="T6" fmla="*/ 338 w 459"/>
                  <a:gd name="T7" fmla="*/ 9 h 664"/>
                  <a:gd name="T8" fmla="*/ 305 w 459"/>
                  <a:gd name="T9" fmla="*/ 14 h 664"/>
                  <a:gd name="T10" fmla="*/ 284 w 459"/>
                  <a:gd name="T11" fmla="*/ 25 h 664"/>
                  <a:gd name="T12" fmla="*/ 243 w 459"/>
                  <a:gd name="T13" fmla="*/ 25 h 664"/>
                  <a:gd name="T14" fmla="*/ 216 w 459"/>
                  <a:gd name="T15" fmla="*/ 45 h 664"/>
                  <a:gd name="T16" fmla="*/ 165 w 459"/>
                  <a:gd name="T17" fmla="*/ 71 h 664"/>
                  <a:gd name="T18" fmla="*/ 161 w 459"/>
                  <a:gd name="T19" fmla="*/ 99 h 664"/>
                  <a:gd name="T20" fmla="*/ 146 w 459"/>
                  <a:gd name="T21" fmla="*/ 128 h 664"/>
                  <a:gd name="T22" fmla="*/ 118 w 459"/>
                  <a:gd name="T23" fmla="*/ 144 h 664"/>
                  <a:gd name="T24" fmla="*/ 96 w 459"/>
                  <a:gd name="T25" fmla="*/ 194 h 664"/>
                  <a:gd name="T26" fmla="*/ 68 w 459"/>
                  <a:gd name="T27" fmla="*/ 227 h 664"/>
                  <a:gd name="T28" fmla="*/ 28 w 459"/>
                  <a:gd name="T29" fmla="*/ 260 h 664"/>
                  <a:gd name="T30" fmla="*/ 21 w 459"/>
                  <a:gd name="T31" fmla="*/ 290 h 664"/>
                  <a:gd name="T32" fmla="*/ 33 w 459"/>
                  <a:gd name="T33" fmla="*/ 334 h 664"/>
                  <a:gd name="T34" fmla="*/ 50 w 459"/>
                  <a:gd name="T35" fmla="*/ 374 h 664"/>
                  <a:gd name="T36" fmla="*/ 51 w 459"/>
                  <a:gd name="T37" fmla="*/ 409 h 664"/>
                  <a:gd name="T38" fmla="*/ 36 w 459"/>
                  <a:gd name="T39" fmla="*/ 431 h 664"/>
                  <a:gd name="T40" fmla="*/ 15 w 459"/>
                  <a:gd name="T41" fmla="*/ 452 h 664"/>
                  <a:gd name="T42" fmla="*/ 0 w 459"/>
                  <a:gd name="T43" fmla="*/ 469 h 664"/>
                  <a:gd name="T44" fmla="*/ 19 w 459"/>
                  <a:gd name="T45" fmla="*/ 515 h 664"/>
                  <a:gd name="T46" fmla="*/ 49 w 459"/>
                  <a:gd name="T47" fmla="*/ 586 h 664"/>
                  <a:gd name="T48" fmla="*/ 53 w 459"/>
                  <a:gd name="T49" fmla="*/ 607 h 664"/>
                  <a:gd name="T50" fmla="*/ 69 w 459"/>
                  <a:gd name="T51" fmla="*/ 656 h 664"/>
                  <a:gd name="T52" fmla="*/ 120 w 459"/>
                  <a:gd name="T53" fmla="*/ 631 h 664"/>
                  <a:gd name="T54" fmla="*/ 176 w 459"/>
                  <a:gd name="T55" fmla="*/ 618 h 664"/>
                  <a:gd name="T56" fmla="*/ 206 w 459"/>
                  <a:gd name="T57" fmla="*/ 549 h 664"/>
                  <a:gd name="T58" fmla="*/ 196 w 459"/>
                  <a:gd name="T59" fmla="*/ 507 h 664"/>
                  <a:gd name="T60" fmla="*/ 237 w 459"/>
                  <a:gd name="T61" fmla="*/ 489 h 664"/>
                  <a:gd name="T62" fmla="*/ 270 w 459"/>
                  <a:gd name="T63" fmla="*/ 456 h 664"/>
                  <a:gd name="T64" fmla="*/ 271 w 459"/>
                  <a:gd name="T65" fmla="*/ 409 h 664"/>
                  <a:gd name="T66" fmla="*/ 217 w 459"/>
                  <a:gd name="T67" fmla="*/ 350 h 664"/>
                  <a:gd name="T68" fmla="*/ 237 w 459"/>
                  <a:gd name="T69" fmla="*/ 303 h 664"/>
                  <a:gd name="T70" fmla="*/ 271 w 459"/>
                  <a:gd name="T71" fmla="*/ 270 h 664"/>
                  <a:gd name="T72" fmla="*/ 340 w 459"/>
                  <a:gd name="T73" fmla="*/ 249 h 664"/>
                  <a:gd name="T74" fmla="*/ 372 w 459"/>
                  <a:gd name="T75" fmla="*/ 175 h 664"/>
                  <a:gd name="T76" fmla="*/ 396 w 459"/>
                  <a:gd name="T77" fmla="*/ 144 h 664"/>
                  <a:gd name="T78" fmla="*/ 459 w 459"/>
                  <a:gd name="T79" fmla="*/ 157 h 664"/>
                  <a:gd name="T80" fmla="*/ 271 w 459"/>
                  <a:gd name="T81" fmla="*/ 583 h 664"/>
                  <a:gd name="T82" fmla="*/ 290 w 459"/>
                  <a:gd name="T83" fmla="*/ 543 h 664"/>
                  <a:gd name="T84" fmla="*/ 200 w 459"/>
                  <a:gd name="T85" fmla="*/ 597 h 664"/>
                  <a:gd name="T86" fmla="*/ 230 w 459"/>
                  <a:gd name="T87" fmla="*/ 57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9" h="664">
                    <a:moveTo>
                      <a:pt x="451" y="136"/>
                    </a:moveTo>
                    <a:cubicBezTo>
                      <a:pt x="451" y="136"/>
                      <a:pt x="436" y="126"/>
                      <a:pt x="434" y="118"/>
                    </a:cubicBezTo>
                    <a:cubicBezTo>
                      <a:pt x="432" y="110"/>
                      <a:pt x="445" y="95"/>
                      <a:pt x="445" y="95"/>
                    </a:cubicBezTo>
                    <a:cubicBezTo>
                      <a:pt x="428" y="85"/>
                      <a:pt x="428" y="85"/>
                      <a:pt x="428" y="85"/>
                    </a:cubicBezTo>
                    <a:cubicBezTo>
                      <a:pt x="432" y="72"/>
                      <a:pt x="432" y="72"/>
                      <a:pt x="432" y="72"/>
                    </a:cubicBezTo>
                    <a:cubicBezTo>
                      <a:pt x="424" y="67"/>
                      <a:pt x="424" y="67"/>
                      <a:pt x="424" y="67"/>
                    </a:cubicBezTo>
                    <a:cubicBezTo>
                      <a:pt x="424" y="67"/>
                      <a:pt x="429" y="53"/>
                      <a:pt x="430" y="48"/>
                    </a:cubicBezTo>
                    <a:cubicBezTo>
                      <a:pt x="431" y="43"/>
                      <a:pt x="413" y="38"/>
                      <a:pt x="413" y="38"/>
                    </a:cubicBezTo>
                    <a:cubicBezTo>
                      <a:pt x="391" y="26"/>
                      <a:pt x="391" y="26"/>
                      <a:pt x="391" y="26"/>
                    </a:cubicBezTo>
                    <a:cubicBezTo>
                      <a:pt x="369" y="25"/>
                      <a:pt x="369" y="25"/>
                      <a:pt x="369" y="25"/>
                    </a:cubicBezTo>
                    <a:cubicBezTo>
                      <a:pt x="361" y="17"/>
                      <a:pt x="361" y="17"/>
                      <a:pt x="361" y="17"/>
                    </a:cubicBezTo>
                    <a:cubicBezTo>
                      <a:pt x="361" y="17"/>
                      <a:pt x="348" y="13"/>
                      <a:pt x="338" y="9"/>
                    </a:cubicBezTo>
                    <a:cubicBezTo>
                      <a:pt x="332" y="7"/>
                      <a:pt x="327" y="3"/>
                      <a:pt x="324" y="1"/>
                    </a:cubicBezTo>
                    <a:cubicBezTo>
                      <a:pt x="304" y="0"/>
                      <a:pt x="304" y="0"/>
                      <a:pt x="304" y="0"/>
                    </a:cubicBezTo>
                    <a:cubicBezTo>
                      <a:pt x="305" y="14"/>
                      <a:pt x="305" y="14"/>
                      <a:pt x="305" y="14"/>
                    </a:cubicBezTo>
                    <a:cubicBezTo>
                      <a:pt x="305" y="14"/>
                      <a:pt x="298" y="11"/>
                      <a:pt x="298" y="16"/>
                    </a:cubicBezTo>
                    <a:cubicBezTo>
                      <a:pt x="298" y="21"/>
                      <a:pt x="311" y="27"/>
                      <a:pt x="303" y="29"/>
                    </a:cubicBezTo>
                    <a:cubicBezTo>
                      <a:pt x="295" y="31"/>
                      <a:pt x="284" y="25"/>
                      <a:pt x="284" y="25"/>
                    </a:cubicBezTo>
                    <a:cubicBezTo>
                      <a:pt x="275" y="25"/>
                      <a:pt x="275" y="25"/>
                      <a:pt x="275" y="25"/>
                    </a:cubicBezTo>
                    <a:cubicBezTo>
                      <a:pt x="262" y="21"/>
                      <a:pt x="262" y="21"/>
                      <a:pt x="262" y="21"/>
                    </a:cubicBezTo>
                    <a:cubicBezTo>
                      <a:pt x="243" y="25"/>
                      <a:pt x="243" y="25"/>
                      <a:pt x="243" y="25"/>
                    </a:cubicBezTo>
                    <a:cubicBezTo>
                      <a:pt x="243" y="25"/>
                      <a:pt x="243" y="12"/>
                      <a:pt x="235" y="18"/>
                    </a:cubicBezTo>
                    <a:cubicBezTo>
                      <a:pt x="227" y="24"/>
                      <a:pt x="237" y="35"/>
                      <a:pt x="234" y="40"/>
                    </a:cubicBezTo>
                    <a:cubicBezTo>
                      <a:pt x="231" y="45"/>
                      <a:pt x="216" y="45"/>
                      <a:pt x="216" y="45"/>
                    </a:cubicBezTo>
                    <a:cubicBezTo>
                      <a:pt x="190" y="49"/>
                      <a:pt x="190" y="49"/>
                      <a:pt x="190" y="49"/>
                    </a:cubicBezTo>
                    <a:cubicBezTo>
                      <a:pt x="181" y="59"/>
                      <a:pt x="181" y="59"/>
                      <a:pt x="181" y="59"/>
                    </a:cubicBezTo>
                    <a:cubicBezTo>
                      <a:pt x="181" y="59"/>
                      <a:pt x="164" y="67"/>
                      <a:pt x="165" y="71"/>
                    </a:cubicBezTo>
                    <a:cubicBezTo>
                      <a:pt x="166" y="75"/>
                      <a:pt x="177" y="83"/>
                      <a:pt x="177" y="83"/>
                    </a:cubicBezTo>
                    <a:cubicBezTo>
                      <a:pt x="172" y="93"/>
                      <a:pt x="172" y="93"/>
                      <a:pt x="172" y="93"/>
                    </a:cubicBezTo>
                    <a:cubicBezTo>
                      <a:pt x="172" y="93"/>
                      <a:pt x="167" y="94"/>
                      <a:pt x="161" y="99"/>
                    </a:cubicBezTo>
                    <a:cubicBezTo>
                      <a:pt x="155" y="104"/>
                      <a:pt x="153" y="111"/>
                      <a:pt x="153" y="111"/>
                    </a:cubicBezTo>
                    <a:cubicBezTo>
                      <a:pt x="139" y="112"/>
                      <a:pt x="139" y="112"/>
                      <a:pt x="139" y="112"/>
                    </a:cubicBezTo>
                    <a:cubicBezTo>
                      <a:pt x="139" y="112"/>
                      <a:pt x="153" y="126"/>
                      <a:pt x="146" y="128"/>
                    </a:cubicBezTo>
                    <a:cubicBezTo>
                      <a:pt x="139" y="130"/>
                      <a:pt x="130" y="135"/>
                      <a:pt x="130" y="135"/>
                    </a:cubicBezTo>
                    <a:cubicBezTo>
                      <a:pt x="116" y="128"/>
                      <a:pt x="116" y="128"/>
                      <a:pt x="116" y="128"/>
                    </a:cubicBezTo>
                    <a:cubicBezTo>
                      <a:pt x="118" y="144"/>
                      <a:pt x="118" y="144"/>
                      <a:pt x="118" y="144"/>
                    </a:cubicBezTo>
                    <a:cubicBezTo>
                      <a:pt x="115" y="149"/>
                      <a:pt x="115" y="149"/>
                      <a:pt x="115" y="149"/>
                    </a:cubicBezTo>
                    <a:cubicBezTo>
                      <a:pt x="111" y="178"/>
                      <a:pt x="111" y="178"/>
                      <a:pt x="111" y="178"/>
                    </a:cubicBezTo>
                    <a:cubicBezTo>
                      <a:pt x="111" y="178"/>
                      <a:pt x="101" y="190"/>
                      <a:pt x="96" y="194"/>
                    </a:cubicBezTo>
                    <a:cubicBezTo>
                      <a:pt x="91" y="198"/>
                      <a:pt x="82" y="204"/>
                      <a:pt x="82" y="204"/>
                    </a:cubicBezTo>
                    <a:cubicBezTo>
                      <a:pt x="82" y="204"/>
                      <a:pt x="103" y="214"/>
                      <a:pt x="99" y="223"/>
                    </a:cubicBezTo>
                    <a:cubicBezTo>
                      <a:pt x="95" y="232"/>
                      <a:pt x="68" y="227"/>
                      <a:pt x="68" y="227"/>
                    </a:cubicBezTo>
                    <a:cubicBezTo>
                      <a:pt x="68" y="227"/>
                      <a:pt x="53" y="239"/>
                      <a:pt x="46" y="244"/>
                    </a:cubicBezTo>
                    <a:cubicBezTo>
                      <a:pt x="39" y="249"/>
                      <a:pt x="33" y="254"/>
                      <a:pt x="33" y="254"/>
                    </a:cubicBezTo>
                    <a:cubicBezTo>
                      <a:pt x="28" y="260"/>
                      <a:pt x="28" y="260"/>
                      <a:pt x="28" y="260"/>
                    </a:cubicBezTo>
                    <a:cubicBezTo>
                      <a:pt x="28" y="260"/>
                      <a:pt x="22" y="265"/>
                      <a:pt x="22" y="268"/>
                    </a:cubicBezTo>
                    <a:cubicBezTo>
                      <a:pt x="22" y="271"/>
                      <a:pt x="40" y="271"/>
                      <a:pt x="34" y="277"/>
                    </a:cubicBezTo>
                    <a:cubicBezTo>
                      <a:pt x="28" y="283"/>
                      <a:pt x="19" y="285"/>
                      <a:pt x="21" y="290"/>
                    </a:cubicBezTo>
                    <a:cubicBezTo>
                      <a:pt x="23" y="295"/>
                      <a:pt x="29" y="303"/>
                      <a:pt x="29" y="303"/>
                    </a:cubicBezTo>
                    <a:cubicBezTo>
                      <a:pt x="29" y="303"/>
                      <a:pt x="40" y="310"/>
                      <a:pt x="39" y="315"/>
                    </a:cubicBezTo>
                    <a:cubicBezTo>
                      <a:pt x="38" y="320"/>
                      <a:pt x="32" y="327"/>
                      <a:pt x="33" y="334"/>
                    </a:cubicBezTo>
                    <a:cubicBezTo>
                      <a:pt x="34" y="341"/>
                      <a:pt x="42" y="348"/>
                      <a:pt x="42" y="348"/>
                    </a:cubicBezTo>
                    <a:cubicBezTo>
                      <a:pt x="42" y="348"/>
                      <a:pt x="61" y="354"/>
                      <a:pt x="59" y="361"/>
                    </a:cubicBezTo>
                    <a:cubicBezTo>
                      <a:pt x="57" y="368"/>
                      <a:pt x="50" y="374"/>
                      <a:pt x="50" y="374"/>
                    </a:cubicBezTo>
                    <a:cubicBezTo>
                      <a:pt x="35" y="377"/>
                      <a:pt x="35" y="377"/>
                      <a:pt x="35" y="377"/>
                    </a:cubicBezTo>
                    <a:cubicBezTo>
                      <a:pt x="35" y="377"/>
                      <a:pt x="41" y="394"/>
                      <a:pt x="44" y="397"/>
                    </a:cubicBezTo>
                    <a:cubicBezTo>
                      <a:pt x="47" y="400"/>
                      <a:pt x="51" y="409"/>
                      <a:pt x="51" y="409"/>
                    </a:cubicBezTo>
                    <a:cubicBezTo>
                      <a:pt x="44" y="409"/>
                      <a:pt x="44" y="409"/>
                      <a:pt x="44" y="409"/>
                    </a:cubicBezTo>
                    <a:cubicBezTo>
                      <a:pt x="44" y="426"/>
                      <a:pt x="44" y="426"/>
                      <a:pt x="44" y="426"/>
                    </a:cubicBezTo>
                    <a:cubicBezTo>
                      <a:pt x="44" y="426"/>
                      <a:pt x="41" y="431"/>
                      <a:pt x="36" y="431"/>
                    </a:cubicBezTo>
                    <a:cubicBezTo>
                      <a:pt x="31" y="431"/>
                      <a:pt x="17" y="425"/>
                      <a:pt x="19" y="431"/>
                    </a:cubicBezTo>
                    <a:cubicBezTo>
                      <a:pt x="21" y="437"/>
                      <a:pt x="21" y="441"/>
                      <a:pt x="21" y="441"/>
                    </a:cubicBezTo>
                    <a:cubicBezTo>
                      <a:pt x="21" y="441"/>
                      <a:pt x="12" y="444"/>
                      <a:pt x="15" y="452"/>
                    </a:cubicBezTo>
                    <a:cubicBezTo>
                      <a:pt x="18" y="460"/>
                      <a:pt x="24" y="461"/>
                      <a:pt x="22" y="466"/>
                    </a:cubicBezTo>
                    <a:cubicBezTo>
                      <a:pt x="20" y="471"/>
                      <a:pt x="14" y="482"/>
                      <a:pt x="14" y="482"/>
                    </a:cubicBezTo>
                    <a:cubicBezTo>
                      <a:pt x="0" y="469"/>
                      <a:pt x="0" y="469"/>
                      <a:pt x="0" y="469"/>
                    </a:cubicBezTo>
                    <a:cubicBezTo>
                      <a:pt x="2" y="510"/>
                      <a:pt x="2" y="510"/>
                      <a:pt x="2" y="510"/>
                    </a:cubicBezTo>
                    <a:cubicBezTo>
                      <a:pt x="2" y="510"/>
                      <a:pt x="16" y="499"/>
                      <a:pt x="23" y="511"/>
                    </a:cubicBezTo>
                    <a:cubicBezTo>
                      <a:pt x="30" y="523"/>
                      <a:pt x="19" y="515"/>
                      <a:pt x="19" y="515"/>
                    </a:cubicBezTo>
                    <a:cubicBezTo>
                      <a:pt x="19" y="515"/>
                      <a:pt x="14" y="549"/>
                      <a:pt x="18" y="553"/>
                    </a:cubicBezTo>
                    <a:cubicBezTo>
                      <a:pt x="22" y="557"/>
                      <a:pt x="34" y="562"/>
                      <a:pt x="34" y="562"/>
                    </a:cubicBezTo>
                    <a:cubicBezTo>
                      <a:pt x="34" y="562"/>
                      <a:pt x="43" y="579"/>
                      <a:pt x="49" y="586"/>
                    </a:cubicBezTo>
                    <a:cubicBezTo>
                      <a:pt x="55" y="593"/>
                      <a:pt x="66" y="597"/>
                      <a:pt x="66" y="597"/>
                    </a:cubicBezTo>
                    <a:cubicBezTo>
                      <a:pt x="65" y="605"/>
                      <a:pt x="65" y="605"/>
                      <a:pt x="65" y="605"/>
                    </a:cubicBezTo>
                    <a:cubicBezTo>
                      <a:pt x="53" y="607"/>
                      <a:pt x="53" y="607"/>
                      <a:pt x="53" y="607"/>
                    </a:cubicBezTo>
                    <a:cubicBezTo>
                      <a:pt x="53" y="607"/>
                      <a:pt x="51" y="615"/>
                      <a:pt x="52" y="621"/>
                    </a:cubicBezTo>
                    <a:cubicBezTo>
                      <a:pt x="53" y="627"/>
                      <a:pt x="68" y="640"/>
                      <a:pt x="68" y="640"/>
                    </a:cubicBezTo>
                    <a:cubicBezTo>
                      <a:pt x="68" y="640"/>
                      <a:pt x="64" y="653"/>
                      <a:pt x="69" y="656"/>
                    </a:cubicBezTo>
                    <a:cubicBezTo>
                      <a:pt x="74" y="659"/>
                      <a:pt x="94" y="657"/>
                      <a:pt x="94" y="657"/>
                    </a:cubicBezTo>
                    <a:cubicBezTo>
                      <a:pt x="94" y="657"/>
                      <a:pt x="122" y="664"/>
                      <a:pt x="121" y="655"/>
                    </a:cubicBezTo>
                    <a:cubicBezTo>
                      <a:pt x="120" y="646"/>
                      <a:pt x="120" y="631"/>
                      <a:pt x="120" y="631"/>
                    </a:cubicBezTo>
                    <a:cubicBezTo>
                      <a:pt x="132" y="625"/>
                      <a:pt x="132" y="625"/>
                      <a:pt x="132" y="625"/>
                    </a:cubicBezTo>
                    <a:cubicBezTo>
                      <a:pt x="133" y="615"/>
                      <a:pt x="133" y="615"/>
                      <a:pt x="133" y="615"/>
                    </a:cubicBezTo>
                    <a:cubicBezTo>
                      <a:pt x="176" y="618"/>
                      <a:pt x="176" y="618"/>
                      <a:pt x="176" y="618"/>
                    </a:cubicBezTo>
                    <a:cubicBezTo>
                      <a:pt x="185" y="623"/>
                      <a:pt x="185" y="623"/>
                      <a:pt x="185" y="623"/>
                    </a:cubicBezTo>
                    <a:cubicBezTo>
                      <a:pt x="199" y="581"/>
                      <a:pt x="199" y="581"/>
                      <a:pt x="199" y="581"/>
                    </a:cubicBezTo>
                    <a:cubicBezTo>
                      <a:pt x="199" y="581"/>
                      <a:pt x="208" y="555"/>
                      <a:pt x="206" y="549"/>
                    </a:cubicBezTo>
                    <a:cubicBezTo>
                      <a:pt x="204" y="543"/>
                      <a:pt x="198" y="532"/>
                      <a:pt x="198" y="532"/>
                    </a:cubicBezTo>
                    <a:cubicBezTo>
                      <a:pt x="198" y="532"/>
                      <a:pt x="219" y="529"/>
                      <a:pt x="217" y="518"/>
                    </a:cubicBezTo>
                    <a:cubicBezTo>
                      <a:pt x="215" y="507"/>
                      <a:pt x="196" y="507"/>
                      <a:pt x="196" y="507"/>
                    </a:cubicBezTo>
                    <a:cubicBezTo>
                      <a:pt x="209" y="502"/>
                      <a:pt x="209" y="502"/>
                      <a:pt x="209" y="502"/>
                    </a:cubicBezTo>
                    <a:cubicBezTo>
                      <a:pt x="200" y="498"/>
                      <a:pt x="200" y="498"/>
                      <a:pt x="200" y="498"/>
                    </a:cubicBezTo>
                    <a:cubicBezTo>
                      <a:pt x="200" y="498"/>
                      <a:pt x="234" y="500"/>
                      <a:pt x="237" y="489"/>
                    </a:cubicBezTo>
                    <a:cubicBezTo>
                      <a:pt x="240" y="478"/>
                      <a:pt x="245" y="472"/>
                      <a:pt x="245" y="472"/>
                    </a:cubicBezTo>
                    <a:cubicBezTo>
                      <a:pt x="245" y="472"/>
                      <a:pt x="256" y="490"/>
                      <a:pt x="266" y="478"/>
                    </a:cubicBezTo>
                    <a:cubicBezTo>
                      <a:pt x="276" y="466"/>
                      <a:pt x="270" y="456"/>
                      <a:pt x="270" y="456"/>
                    </a:cubicBezTo>
                    <a:cubicBezTo>
                      <a:pt x="270" y="456"/>
                      <a:pt x="297" y="451"/>
                      <a:pt x="290" y="437"/>
                    </a:cubicBezTo>
                    <a:cubicBezTo>
                      <a:pt x="283" y="423"/>
                      <a:pt x="271" y="420"/>
                      <a:pt x="271" y="420"/>
                    </a:cubicBezTo>
                    <a:cubicBezTo>
                      <a:pt x="271" y="409"/>
                      <a:pt x="271" y="409"/>
                      <a:pt x="271" y="409"/>
                    </a:cubicBezTo>
                    <a:cubicBezTo>
                      <a:pt x="247" y="399"/>
                      <a:pt x="247" y="399"/>
                      <a:pt x="247" y="399"/>
                    </a:cubicBezTo>
                    <a:cubicBezTo>
                      <a:pt x="247" y="399"/>
                      <a:pt x="236" y="406"/>
                      <a:pt x="228" y="399"/>
                    </a:cubicBezTo>
                    <a:cubicBezTo>
                      <a:pt x="220" y="392"/>
                      <a:pt x="217" y="350"/>
                      <a:pt x="217" y="350"/>
                    </a:cubicBezTo>
                    <a:cubicBezTo>
                      <a:pt x="217" y="350"/>
                      <a:pt x="228" y="340"/>
                      <a:pt x="229" y="329"/>
                    </a:cubicBezTo>
                    <a:cubicBezTo>
                      <a:pt x="230" y="318"/>
                      <a:pt x="219" y="308"/>
                      <a:pt x="219" y="308"/>
                    </a:cubicBezTo>
                    <a:cubicBezTo>
                      <a:pt x="219" y="308"/>
                      <a:pt x="233" y="311"/>
                      <a:pt x="237" y="303"/>
                    </a:cubicBezTo>
                    <a:cubicBezTo>
                      <a:pt x="241" y="295"/>
                      <a:pt x="232" y="283"/>
                      <a:pt x="232" y="283"/>
                    </a:cubicBezTo>
                    <a:cubicBezTo>
                      <a:pt x="232" y="283"/>
                      <a:pt x="249" y="292"/>
                      <a:pt x="254" y="287"/>
                    </a:cubicBezTo>
                    <a:cubicBezTo>
                      <a:pt x="259" y="282"/>
                      <a:pt x="271" y="270"/>
                      <a:pt x="271" y="270"/>
                    </a:cubicBezTo>
                    <a:cubicBezTo>
                      <a:pt x="291" y="273"/>
                      <a:pt x="291" y="273"/>
                      <a:pt x="291" y="273"/>
                    </a:cubicBezTo>
                    <a:cubicBezTo>
                      <a:pt x="299" y="258"/>
                      <a:pt x="299" y="258"/>
                      <a:pt x="299" y="258"/>
                    </a:cubicBezTo>
                    <a:cubicBezTo>
                      <a:pt x="299" y="258"/>
                      <a:pt x="330" y="259"/>
                      <a:pt x="340" y="249"/>
                    </a:cubicBezTo>
                    <a:cubicBezTo>
                      <a:pt x="350" y="239"/>
                      <a:pt x="364" y="213"/>
                      <a:pt x="364" y="213"/>
                    </a:cubicBezTo>
                    <a:cubicBezTo>
                      <a:pt x="352" y="198"/>
                      <a:pt x="352" y="198"/>
                      <a:pt x="352" y="198"/>
                    </a:cubicBezTo>
                    <a:cubicBezTo>
                      <a:pt x="372" y="175"/>
                      <a:pt x="372" y="175"/>
                      <a:pt x="372" y="175"/>
                    </a:cubicBezTo>
                    <a:cubicBezTo>
                      <a:pt x="361" y="162"/>
                      <a:pt x="361" y="162"/>
                      <a:pt x="361" y="162"/>
                    </a:cubicBezTo>
                    <a:cubicBezTo>
                      <a:pt x="386" y="156"/>
                      <a:pt x="386" y="156"/>
                      <a:pt x="386" y="156"/>
                    </a:cubicBezTo>
                    <a:cubicBezTo>
                      <a:pt x="396" y="144"/>
                      <a:pt x="396" y="144"/>
                      <a:pt x="396" y="144"/>
                    </a:cubicBezTo>
                    <a:cubicBezTo>
                      <a:pt x="449" y="146"/>
                      <a:pt x="449" y="146"/>
                      <a:pt x="449" y="146"/>
                    </a:cubicBezTo>
                    <a:cubicBezTo>
                      <a:pt x="457" y="159"/>
                      <a:pt x="457" y="159"/>
                      <a:pt x="457" y="159"/>
                    </a:cubicBezTo>
                    <a:cubicBezTo>
                      <a:pt x="459" y="157"/>
                      <a:pt x="459" y="157"/>
                      <a:pt x="459" y="157"/>
                    </a:cubicBezTo>
                    <a:lnTo>
                      <a:pt x="451" y="136"/>
                    </a:lnTo>
                    <a:close/>
                    <a:moveTo>
                      <a:pt x="262" y="549"/>
                    </a:moveTo>
                    <a:cubicBezTo>
                      <a:pt x="259" y="560"/>
                      <a:pt x="271" y="583"/>
                      <a:pt x="271" y="583"/>
                    </a:cubicBezTo>
                    <a:cubicBezTo>
                      <a:pt x="279" y="566"/>
                      <a:pt x="279" y="566"/>
                      <a:pt x="279" y="566"/>
                    </a:cubicBezTo>
                    <a:cubicBezTo>
                      <a:pt x="279" y="566"/>
                      <a:pt x="285" y="569"/>
                      <a:pt x="290" y="560"/>
                    </a:cubicBezTo>
                    <a:cubicBezTo>
                      <a:pt x="296" y="552"/>
                      <a:pt x="290" y="543"/>
                      <a:pt x="290" y="543"/>
                    </a:cubicBezTo>
                    <a:cubicBezTo>
                      <a:pt x="302" y="531"/>
                      <a:pt x="302" y="531"/>
                      <a:pt x="302" y="531"/>
                    </a:cubicBezTo>
                    <a:cubicBezTo>
                      <a:pt x="302" y="531"/>
                      <a:pt x="265" y="538"/>
                      <a:pt x="262" y="549"/>
                    </a:cubicBezTo>
                    <a:close/>
                    <a:moveTo>
                      <a:pt x="200" y="597"/>
                    </a:moveTo>
                    <a:cubicBezTo>
                      <a:pt x="200" y="602"/>
                      <a:pt x="199" y="615"/>
                      <a:pt x="199" y="615"/>
                    </a:cubicBezTo>
                    <a:cubicBezTo>
                      <a:pt x="207" y="615"/>
                      <a:pt x="216" y="584"/>
                      <a:pt x="216" y="584"/>
                    </a:cubicBezTo>
                    <a:cubicBezTo>
                      <a:pt x="230" y="570"/>
                      <a:pt x="230" y="570"/>
                      <a:pt x="230" y="570"/>
                    </a:cubicBezTo>
                    <a:cubicBezTo>
                      <a:pt x="226" y="557"/>
                      <a:pt x="226" y="557"/>
                      <a:pt x="226" y="557"/>
                    </a:cubicBezTo>
                    <a:cubicBezTo>
                      <a:pt x="226" y="557"/>
                      <a:pt x="200" y="591"/>
                      <a:pt x="200" y="597"/>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68" name="Norway"/>
              <p:cNvSpPr>
                <a:spLocks noEditPoints="1"/>
              </p:cNvSpPr>
              <p:nvPr/>
            </p:nvSpPr>
            <p:spPr bwMode="gray">
              <a:xfrm>
                <a:off x="5778150" y="1793852"/>
                <a:ext cx="506500" cy="564889"/>
              </a:xfrm>
              <a:custGeom>
                <a:avLst/>
                <a:gdLst>
                  <a:gd name="T0" fmla="*/ 453 w 905"/>
                  <a:gd name="T1" fmla="*/ 40 h 1010"/>
                  <a:gd name="T2" fmla="*/ 653 w 905"/>
                  <a:gd name="T3" fmla="*/ 48 h 1010"/>
                  <a:gd name="T4" fmla="*/ 558 w 905"/>
                  <a:gd name="T5" fmla="*/ 4 h 1010"/>
                  <a:gd name="T6" fmla="*/ 429 w 905"/>
                  <a:gd name="T7" fmla="*/ 28 h 1010"/>
                  <a:gd name="T8" fmla="*/ 281 w 905"/>
                  <a:gd name="T9" fmla="*/ 93 h 1010"/>
                  <a:gd name="T10" fmla="*/ 345 w 905"/>
                  <a:gd name="T11" fmla="*/ 111 h 1010"/>
                  <a:gd name="T12" fmla="*/ 432 w 905"/>
                  <a:gd name="T13" fmla="*/ 100 h 1010"/>
                  <a:gd name="T14" fmla="*/ 515 w 905"/>
                  <a:gd name="T15" fmla="*/ 123 h 1010"/>
                  <a:gd name="T16" fmla="*/ 551 w 905"/>
                  <a:gd name="T17" fmla="*/ 82 h 1010"/>
                  <a:gd name="T18" fmla="*/ 453 w 905"/>
                  <a:gd name="T19" fmla="*/ 54 h 1010"/>
                  <a:gd name="T20" fmla="*/ 328 w 905"/>
                  <a:gd name="T21" fmla="*/ 27 h 1010"/>
                  <a:gd name="T22" fmla="*/ 240 w 905"/>
                  <a:gd name="T23" fmla="*/ 24 h 1010"/>
                  <a:gd name="T24" fmla="*/ 417 w 905"/>
                  <a:gd name="T25" fmla="*/ 467 h 1010"/>
                  <a:gd name="T26" fmla="*/ 363 w 905"/>
                  <a:gd name="T27" fmla="*/ 482 h 1010"/>
                  <a:gd name="T28" fmla="*/ 611 w 905"/>
                  <a:gd name="T29" fmla="*/ 404 h 1010"/>
                  <a:gd name="T30" fmla="*/ 320 w 905"/>
                  <a:gd name="T31" fmla="*/ 509 h 1010"/>
                  <a:gd name="T32" fmla="*/ 902 w 905"/>
                  <a:gd name="T33" fmla="*/ 421 h 1010"/>
                  <a:gd name="T34" fmla="*/ 749 w 905"/>
                  <a:gd name="T35" fmla="*/ 425 h 1010"/>
                  <a:gd name="T36" fmla="*/ 683 w 905"/>
                  <a:gd name="T37" fmla="*/ 393 h 1010"/>
                  <a:gd name="T38" fmla="*/ 593 w 905"/>
                  <a:gd name="T39" fmla="*/ 446 h 1010"/>
                  <a:gd name="T40" fmla="*/ 507 w 905"/>
                  <a:gd name="T41" fmla="*/ 444 h 1010"/>
                  <a:gd name="T42" fmla="*/ 494 w 905"/>
                  <a:gd name="T43" fmla="*/ 437 h 1010"/>
                  <a:gd name="T44" fmla="*/ 446 w 905"/>
                  <a:gd name="T45" fmla="*/ 491 h 1010"/>
                  <a:gd name="T46" fmla="*/ 399 w 905"/>
                  <a:gd name="T47" fmla="*/ 505 h 1010"/>
                  <a:gd name="T48" fmla="*/ 360 w 905"/>
                  <a:gd name="T49" fmla="*/ 526 h 1010"/>
                  <a:gd name="T50" fmla="*/ 365 w 905"/>
                  <a:gd name="T51" fmla="*/ 561 h 1010"/>
                  <a:gd name="T52" fmla="*/ 293 w 905"/>
                  <a:gd name="T53" fmla="*/ 606 h 1010"/>
                  <a:gd name="T54" fmla="*/ 266 w 905"/>
                  <a:gd name="T55" fmla="*/ 642 h 1010"/>
                  <a:gd name="T56" fmla="*/ 237 w 905"/>
                  <a:gd name="T57" fmla="*/ 689 h 1010"/>
                  <a:gd name="T58" fmla="*/ 180 w 905"/>
                  <a:gd name="T59" fmla="*/ 715 h 1010"/>
                  <a:gd name="T60" fmla="*/ 118 w 905"/>
                  <a:gd name="T61" fmla="*/ 741 h 1010"/>
                  <a:gd name="T62" fmla="*/ 111 w 905"/>
                  <a:gd name="T63" fmla="*/ 775 h 1010"/>
                  <a:gd name="T64" fmla="*/ 72 w 905"/>
                  <a:gd name="T65" fmla="*/ 808 h 1010"/>
                  <a:gd name="T66" fmla="*/ 20 w 905"/>
                  <a:gd name="T67" fmla="*/ 804 h 1010"/>
                  <a:gd name="T68" fmla="*/ 21 w 905"/>
                  <a:gd name="T69" fmla="*/ 834 h 1010"/>
                  <a:gd name="T70" fmla="*/ 71 w 905"/>
                  <a:gd name="T71" fmla="*/ 854 h 1010"/>
                  <a:gd name="T72" fmla="*/ 0 w 905"/>
                  <a:gd name="T73" fmla="*/ 858 h 1010"/>
                  <a:gd name="T74" fmla="*/ 65 w 905"/>
                  <a:gd name="T75" fmla="*/ 884 h 1010"/>
                  <a:gd name="T76" fmla="*/ 14 w 905"/>
                  <a:gd name="T77" fmla="*/ 926 h 1010"/>
                  <a:gd name="T78" fmla="*/ 36 w 905"/>
                  <a:gd name="T79" fmla="*/ 967 h 1010"/>
                  <a:gd name="T80" fmla="*/ 103 w 905"/>
                  <a:gd name="T81" fmla="*/ 1004 h 1010"/>
                  <a:gd name="T82" fmla="*/ 207 w 905"/>
                  <a:gd name="T83" fmla="*/ 942 h 1010"/>
                  <a:gd name="T84" fmla="*/ 252 w 905"/>
                  <a:gd name="T85" fmla="*/ 911 h 1010"/>
                  <a:gd name="T86" fmla="*/ 268 w 905"/>
                  <a:gd name="T87" fmla="*/ 857 h 1010"/>
                  <a:gd name="T88" fmla="*/ 262 w 905"/>
                  <a:gd name="T89" fmla="*/ 783 h 1010"/>
                  <a:gd name="T90" fmla="*/ 279 w 905"/>
                  <a:gd name="T91" fmla="*/ 724 h 1010"/>
                  <a:gd name="T92" fmla="*/ 348 w 905"/>
                  <a:gd name="T93" fmla="*/ 629 h 1010"/>
                  <a:gd name="T94" fmla="*/ 386 w 905"/>
                  <a:gd name="T95" fmla="*/ 591 h 1010"/>
                  <a:gd name="T96" fmla="*/ 423 w 905"/>
                  <a:gd name="T97" fmla="*/ 529 h 1010"/>
                  <a:gd name="T98" fmla="*/ 508 w 905"/>
                  <a:gd name="T99" fmla="*/ 505 h 1010"/>
                  <a:gd name="T100" fmla="*/ 557 w 905"/>
                  <a:gd name="T101" fmla="*/ 481 h 1010"/>
                  <a:gd name="T102" fmla="*/ 594 w 905"/>
                  <a:gd name="T103" fmla="*/ 480 h 1010"/>
                  <a:gd name="T104" fmla="*/ 677 w 905"/>
                  <a:gd name="T105" fmla="*/ 489 h 1010"/>
                  <a:gd name="T106" fmla="*/ 752 w 905"/>
                  <a:gd name="T107" fmla="*/ 438 h 1010"/>
                  <a:gd name="T108" fmla="*/ 834 w 905"/>
                  <a:gd name="T109" fmla="*/ 469 h 1010"/>
                  <a:gd name="T110" fmla="*/ 891 w 905"/>
                  <a:gd name="T111" fmla="*/ 456 h 1010"/>
                  <a:gd name="T112" fmla="*/ 380 w 905"/>
                  <a:gd name="T113" fmla="*/ 512 h 1010"/>
                  <a:gd name="T114" fmla="*/ 346 w 905"/>
                  <a:gd name="T115" fmla="*/ 483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5" h="1010">
                    <a:moveTo>
                      <a:pt x="215" y="87"/>
                    </a:moveTo>
                    <a:cubicBezTo>
                      <a:pt x="229" y="97"/>
                      <a:pt x="250" y="93"/>
                      <a:pt x="250" y="93"/>
                    </a:cubicBezTo>
                    <a:cubicBezTo>
                      <a:pt x="228" y="82"/>
                      <a:pt x="228" y="82"/>
                      <a:pt x="228" y="82"/>
                    </a:cubicBezTo>
                    <a:cubicBezTo>
                      <a:pt x="195" y="65"/>
                      <a:pt x="195" y="65"/>
                      <a:pt x="195" y="65"/>
                    </a:cubicBezTo>
                    <a:cubicBezTo>
                      <a:pt x="191" y="78"/>
                      <a:pt x="201" y="78"/>
                      <a:pt x="215" y="87"/>
                    </a:cubicBezTo>
                    <a:close/>
                    <a:moveTo>
                      <a:pt x="453" y="40"/>
                    </a:moveTo>
                    <a:cubicBezTo>
                      <a:pt x="481" y="40"/>
                      <a:pt x="481" y="40"/>
                      <a:pt x="481" y="40"/>
                    </a:cubicBezTo>
                    <a:cubicBezTo>
                      <a:pt x="481" y="40"/>
                      <a:pt x="512" y="51"/>
                      <a:pt x="516" y="49"/>
                    </a:cubicBezTo>
                    <a:cubicBezTo>
                      <a:pt x="520" y="48"/>
                      <a:pt x="542" y="44"/>
                      <a:pt x="547" y="44"/>
                    </a:cubicBezTo>
                    <a:cubicBezTo>
                      <a:pt x="553" y="44"/>
                      <a:pt x="599" y="62"/>
                      <a:pt x="599" y="62"/>
                    </a:cubicBezTo>
                    <a:cubicBezTo>
                      <a:pt x="613" y="47"/>
                      <a:pt x="613" y="47"/>
                      <a:pt x="613" y="47"/>
                    </a:cubicBezTo>
                    <a:cubicBezTo>
                      <a:pt x="653" y="48"/>
                      <a:pt x="653" y="48"/>
                      <a:pt x="653" y="48"/>
                    </a:cubicBezTo>
                    <a:cubicBezTo>
                      <a:pt x="656" y="35"/>
                      <a:pt x="656" y="35"/>
                      <a:pt x="656" y="35"/>
                    </a:cubicBezTo>
                    <a:cubicBezTo>
                      <a:pt x="656" y="35"/>
                      <a:pt x="677" y="42"/>
                      <a:pt x="688" y="21"/>
                    </a:cubicBezTo>
                    <a:cubicBezTo>
                      <a:pt x="699" y="0"/>
                      <a:pt x="653" y="17"/>
                      <a:pt x="653" y="17"/>
                    </a:cubicBezTo>
                    <a:cubicBezTo>
                      <a:pt x="653" y="17"/>
                      <a:pt x="650" y="7"/>
                      <a:pt x="626" y="7"/>
                    </a:cubicBezTo>
                    <a:cubicBezTo>
                      <a:pt x="602" y="7"/>
                      <a:pt x="585" y="19"/>
                      <a:pt x="578" y="17"/>
                    </a:cubicBezTo>
                    <a:cubicBezTo>
                      <a:pt x="571" y="16"/>
                      <a:pt x="577" y="4"/>
                      <a:pt x="558" y="4"/>
                    </a:cubicBezTo>
                    <a:cubicBezTo>
                      <a:pt x="540" y="4"/>
                      <a:pt x="535" y="20"/>
                      <a:pt x="535" y="20"/>
                    </a:cubicBezTo>
                    <a:cubicBezTo>
                      <a:pt x="491" y="4"/>
                      <a:pt x="491" y="4"/>
                      <a:pt x="491" y="4"/>
                    </a:cubicBezTo>
                    <a:cubicBezTo>
                      <a:pt x="491" y="4"/>
                      <a:pt x="470" y="11"/>
                      <a:pt x="447" y="16"/>
                    </a:cubicBezTo>
                    <a:cubicBezTo>
                      <a:pt x="425" y="20"/>
                      <a:pt x="440" y="4"/>
                      <a:pt x="440" y="4"/>
                    </a:cubicBezTo>
                    <a:cubicBezTo>
                      <a:pt x="419" y="14"/>
                      <a:pt x="419" y="14"/>
                      <a:pt x="419" y="14"/>
                    </a:cubicBezTo>
                    <a:cubicBezTo>
                      <a:pt x="429" y="28"/>
                      <a:pt x="429" y="28"/>
                      <a:pt x="429" y="28"/>
                    </a:cubicBezTo>
                    <a:lnTo>
                      <a:pt x="453" y="40"/>
                    </a:lnTo>
                    <a:close/>
                    <a:moveTo>
                      <a:pt x="214" y="49"/>
                    </a:moveTo>
                    <a:cubicBezTo>
                      <a:pt x="221" y="54"/>
                      <a:pt x="236" y="51"/>
                      <a:pt x="239" y="55"/>
                    </a:cubicBezTo>
                    <a:cubicBezTo>
                      <a:pt x="242" y="59"/>
                      <a:pt x="223" y="69"/>
                      <a:pt x="223" y="69"/>
                    </a:cubicBezTo>
                    <a:cubicBezTo>
                      <a:pt x="252" y="80"/>
                      <a:pt x="252" y="80"/>
                      <a:pt x="252" y="80"/>
                    </a:cubicBezTo>
                    <a:cubicBezTo>
                      <a:pt x="252" y="80"/>
                      <a:pt x="267" y="90"/>
                      <a:pt x="281" y="93"/>
                    </a:cubicBezTo>
                    <a:cubicBezTo>
                      <a:pt x="295" y="96"/>
                      <a:pt x="305" y="76"/>
                      <a:pt x="305" y="76"/>
                    </a:cubicBezTo>
                    <a:cubicBezTo>
                      <a:pt x="333" y="71"/>
                      <a:pt x="333" y="71"/>
                      <a:pt x="333" y="71"/>
                    </a:cubicBezTo>
                    <a:cubicBezTo>
                      <a:pt x="356" y="85"/>
                      <a:pt x="356" y="85"/>
                      <a:pt x="356" y="85"/>
                    </a:cubicBezTo>
                    <a:cubicBezTo>
                      <a:pt x="356" y="85"/>
                      <a:pt x="337" y="90"/>
                      <a:pt x="319" y="94"/>
                    </a:cubicBezTo>
                    <a:cubicBezTo>
                      <a:pt x="301" y="99"/>
                      <a:pt x="302" y="106"/>
                      <a:pt x="302" y="106"/>
                    </a:cubicBezTo>
                    <a:cubicBezTo>
                      <a:pt x="302" y="106"/>
                      <a:pt x="352" y="110"/>
                      <a:pt x="345" y="111"/>
                    </a:cubicBezTo>
                    <a:cubicBezTo>
                      <a:pt x="337" y="113"/>
                      <a:pt x="307" y="125"/>
                      <a:pt x="307" y="125"/>
                    </a:cubicBezTo>
                    <a:cubicBezTo>
                      <a:pt x="340" y="137"/>
                      <a:pt x="340" y="137"/>
                      <a:pt x="340" y="137"/>
                    </a:cubicBezTo>
                    <a:cubicBezTo>
                      <a:pt x="340" y="137"/>
                      <a:pt x="370" y="152"/>
                      <a:pt x="395" y="148"/>
                    </a:cubicBezTo>
                    <a:cubicBezTo>
                      <a:pt x="421" y="144"/>
                      <a:pt x="402" y="128"/>
                      <a:pt x="402" y="121"/>
                    </a:cubicBezTo>
                    <a:cubicBezTo>
                      <a:pt x="402" y="114"/>
                      <a:pt x="432" y="114"/>
                      <a:pt x="432" y="114"/>
                    </a:cubicBezTo>
                    <a:cubicBezTo>
                      <a:pt x="432" y="100"/>
                      <a:pt x="432" y="100"/>
                      <a:pt x="432" y="100"/>
                    </a:cubicBezTo>
                    <a:cubicBezTo>
                      <a:pt x="451" y="96"/>
                      <a:pt x="451" y="96"/>
                      <a:pt x="451" y="96"/>
                    </a:cubicBezTo>
                    <a:cubicBezTo>
                      <a:pt x="460" y="75"/>
                      <a:pt x="460" y="75"/>
                      <a:pt x="460" y="75"/>
                    </a:cubicBezTo>
                    <a:cubicBezTo>
                      <a:pt x="473" y="82"/>
                      <a:pt x="473" y="82"/>
                      <a:pt x="473" y="82"/>
                    </a:cubicBezTo>
                    <a:cubicBezTo>
                      <a:pt x="489" y="73"/>
                      <a:pt x="489" y="73"/>
                      <a:pt x="489" y="73"/>
                    </a:cubicBezTo>
                    <a:cubicBezTo>
                      <a:pt x="489" y="73"/>
                      <a:pt x="498" y="87"/>
                      <a:pt x="518" y="92"/>
                    </a:cubicBezTo>
                    <a:cubicBezTo>
                      <a:pt x="537" y="96"/>
                      <a:pt x="515" y="123"/>
                      <a:pt x="515" y="123"/>
                    </a:cubicBezTo>
                    <a:cubicBezTo>
                      <a:pt x="551" y="121"/>
                      <a:pt x="551" y="121"/>
                      <a:pt x="551" y="121"/>
                    </a:cubicBezTo>
                    <a:cubicBezTo>
                      <a:pt x="551" y="121"/>
                      <a:pt x="570" y="137"/>
                      <a:pt x="571" y="132"/>
                    </a:cubicBezTo>
                    <a:cubicBezTo>
                      <a:pt x="572" y="128"/>
                      <a:pt x="623" y="114"/>
                      <a:pt x="627" y="106"/>
                    </a:cubicBezTo>
                    <a:cubicBezTo>
                      <a:pt x="632" y="97"/>
                      <a:pt x="589" y="99"/>
                      <a:pt x="589" y="99"/>
                    </a:cubicBezTo>
                    <a:cubicBezTo>
                      <a:pt x="587" y="87"/>
                      <a:pt x="587" y="87"/>
                      <a:pt x="587" y="87"/>
                    </a:cubicBezTo>
                    <a:cubicBezTo>
                      <a:pt x="551" y="82"/>
                      <a:pt x="551" y="82"/>
                      <a:pt x="551" y="82"/>
                    </a:cubicBezTo>
                    <a:cubicBezTo>
                      <a:pt x="550" y="71"/>
                      <a:pt x="550" y="71"/>
                      <a:pt x="550" y="71"/>
                    </a:cubicBezTo>
                    <a:cubicBezTo>
                      <a:pt x="529" y="73"/>
                      <a:pt x="529" y="73"/>
                      <a:pt x="529" y="73"/>
                    </a:cubicBezTo>
                    <a:cubicBezTo>
                      <a:pt x="532" y="61"/>
                      <a:pt x="532" y="61"/>
                      <a:pt x="532" y="61"/>
                    </a:cubicBezTo>
                    <a:cubicBezTo>
                      <a:pt x="481" y="62"/>
                      <a:pt x="481" y="62"/>
                      <a:pt x="481" y="62"/>
                    </a:cubicBezTo>
                    <a:cubicBezTo>
                      <a:pt x="477" y="54"/>
                      <a:pt x="477" y="54"/>
                      <a:pt x="477" y="54"/>
                    </a:cubicBezTo>
                    <a:cubicBezTo>
                      <a:pt x="453" y="54"/>
                      <a:pt x="453" y="54"/>
                      <a:pt x="453" y="54"/>
                    </a:cubicBezTo>
                    <a:cubicBezTo>
                      <a:pt x="453" y="54"/>
                      <a:pt x="450" y="41"/>
                      <a:pt x="435" y="37"/>
                    </a:cubicBezTo>
                    <a:cubicBezTo>
                      <a:pt x="419" y="33"/>
                      <a:pt x="412" y="38"/>
                      <a:pt x="412" y="38"/>
                    </a:cubicBezTo>
                    <a:cubicBezTo>
                      <a:pt x="415" y="26"/>
                      <a:pt x="415" y="26"/>
                      <a:pt x="415" y="26"/>
                    </a:cubicBezTo>
                    <a:cubicBezTo>
                      <a:pt x="415" y="26"/>
                      <a:pt x="394" y="20"/>
                      <a:pt x="366" y="21"/>
                    </a:cubicBezTo>
                    <a:cubicBezTo>
                      <a:pt x="337" y="23"/>
                      <a:pt x="374" y="55"/>
                      <a:pt x="374" y="55"/>
                    </a:cubicBezTo>
                    <a:cubicBezTo>
                      <a:pt x="374" y="55"/>
                      <a:pt x="343" y="30"/>
                      <a:pt x="328" y="27"/>
                    </a:cubicBezTo>
                    <a:cubicBezTo>
                      <a:pt x="312" y="24"/>
                      <a:pt x="307" y="44"/>
                      <a:pt x="307" y="44"/>
                    </a:cubicBezTo>
                    <a:cubicBezTo>
                      <a:pt x="307" y="44"/>
                      <a:pt x="284" y="40"/>
                      <a:pt x="278" y="37"/>
                    </a:cubicBezTo>
                    <a:cubicBezTo>
                      <a:pt x="273" y="34"/>
                      <a:pt x="291" y="24"/>
                      <a:pt x="291" y="24"/>
                    </a:cubicBezTo>
                    <a:cubicBezTo>
                      <a:pt x="254" y="27"/>
                      <a:pt x="254" y="27"/>
                      <a:pt x="254" y="27"/>
                    </a:cubicBezTo>
                    <a:cubicBezTo>
                      <a:pt x="245" y="35"/>
                      <a:pt x="245" y="35"/>
                      <a:pt x="245" y="35"/>
                    </a:cubicBezTo>
                    <a:cubicBezTo>
                      <a:pt x="240" y="24"/>
                      <a:pt x="240" y="24"/>
                      <a:pt x="240" y="24"/>
                    </a:cubicBezTo>
                    <a:cubicBezTo>
                      <a:pt x="240" y="24"/>
                      <a:pt x="216" y="31"/>
                      <a:pt x="208" y="38"/>
                    </a:cubicBezTo>
                    <a:cubicBezTo>
                      <a:pt x="208" y="38"/>
                      <a:pt x="207" y="45"/>
                      <a:pt x="214" y="49"/>
                    </a:cubicBezTo>
                    <a:close/>
                    <a:moveTo>
                      <a:pt x="425" y="477"/>
                    </a:moveTo>
                    <a:cubicBezTo>
                      <a:pt x="441" y="474"/>
                      <a:pt x="440" y="464"/>
                      <a:pt x="447" y="464"/>
                    </a:cubicBezTo>
                    <a:cubicBezTo>
                      <a:pt x="453" y="464"/>
                      <a:pt x="447" y="453"/>
                      <a:pt x="447" y="453"/>
                    </a:cubicBezTo>
                    <a:cubicBezTo>
                      <a:pt x="417" y="467"/>
                      <a:pt x="417" y="467"/>
                      <a:pt x="417" y="467"/>
                    </a:cubicBezTo>
                    <a:lnTo>
                      <a:pt x="425" y="477"/>
                    </a:lnTo>
                    <a:close/>
                    <a:moveTo>
                      <a:pt x="513" y="437"/>
                    </a:moveTo>
                    <a:cubicBezTo>
                      <a:pt x="522" y="434"/>
                      <a:pt x="535" y="424"/>
                      <a:pt x="517" y="423"/>
                    </a:cubicBezTo>
                    <a:cubicBezTo>
                      <a:pt x="500" y="422"/>
                      <a:pt x="513" y="437"/>
                      <a:pt x="513" y="437"/>
                    </a:cubicBezTo>
                    <a:close/>
                    <a:moveTo>
                      <a:pt x="392" y="470"/>
                    </a:moveTo>
                    <a:cubicBezTo>
                      <a:pt x="373" y="465"/>
                      <a:pt x="363" y="482"/>
                      <a:pt x="363" y="482"/>
                    </a:cubicBezTo>
                    <a:cubicBezTo>
                      <a:pt x="379" y="486"/>
                      <a:pt x="379" y="486"/>
                      <a:pt x="379" y="486"/>
                    </a:cubicBezTo>
                    <a:cubicBezTo>
                      <a:pt x="385" y="482"/>
                      <a:pt x="411" y="474"/>
                      <a:pt x="392" y="470"/>
                    </a:cubicBezTo>
                    <a:close/>
                    <a:moveTo>
                      <a:pt x="610" y="414"/>
                    </a:moveTo>
                    <a:cubicBezTo>
                      <a:pt x="623" y="417"/>
                      <a:pt x="623" y="417"/>
                      <a:pt x="623" y="417"/>
                    </a:cubicBezTo>
                    <a:cubicBezTo>
                      <a:pt x="631" y="408"/>
                      <a:pt x="631" y="402"/>
                      <a:pt x="631" y="402"/>
                    </a:cubicBezTo>
                    <a:cubicBezTo>
                      <a:pt x="611" y="404"/>
                      <a:pt x="611" y="404"/>
                      <a:pt x="611" y="404"/>
                    </a:cubicBezTo>
                    <a:lnTo>
                      <a:pt x="610" y="414"/>
                    </a:lnTo>
                    <a:close/>
                    <a:moveTo>
                      <a:pt x="320" y="509"/>
                    </a:moveTo>
                    <a:cubicBezTo>
                      <a:pt x="304" y="509"/>
                      <a:pt x="279" y="528"/>
                      <a:pt x="285" y="532"/>
                    </a:cubicBezTo>
                    <a:cubicBezTo>
                      <a:pt x="290" y="535"/>
                      <a:pt x="315" y="520"/>
                      <a:pt x="315" y="520"/>
                    </a:cubicBezTo>
                    <a:cubicBezTo>
                      <a:pt x="338" y="516"/>
                      <a:pt x="338" y="516"/>
                      <a:pt x="338" y="516"/>
                    </a:cubicBezTo>
                    <a:cubicBezTo>
                      <a:pt x="335" y="516"/>
                      <a:pt x="336" y="509"/>
                      <a:pt x="320" y="509"/>
                    </a:cubicBezTo>
                    <a:close/>
                    <a:moveTo>
                      <a:pt x="901" y="448"/>
                    </a:moveTo>
                    <a:cubicBezTo>
                      <a:pt x="884" y="451"/>
                      <a:pt x="884" y="451"/>
                      <a:pt x="884" y="451"/>
                    </a:cubicBezTo>
                    <a:cubicBezTo>
                      <a:pt x="856" y="444"/>
                      <a:pt x="856" y="444"/>
                      <a:pt x="856" y="444"/>
                    </a:cubicBezTo>
                    <a:cubicBezTo>
                      <a:pt x="836" y="433"/>
                      <a:pt x="836" y="433"/>
                      <a:pt x="836" y="433"/>
                    </a:cubicBezTo>
                    <a:cubicBezTo>
                      <a:pt x="836" y="433"/>
                      <a:pt x="862" y="437"/>
                      <a:pt x="873" y="432"/>
                    </a:cubicBezTo>
                    <a:cubicBezTo>
                      <a:pt x="884" y="427"/>
                      <a:pt x="902" y="421"/>
                      <a:pt x="902" y="421"/>
                    </a:cubicBezTo>
                    <a:cubicBezTo>
                      <a:pt x="902" y="421"/>
                      <a:pt x="876" y="406"/>
                      <a:pt x="862" y="406"/>
                    </a:cubicBezTo>
                    <a:cubicBezTo>
                      <a:pt x="848" y="406"/>
                      <a:pt x="827" y="395"/>
                      <a:pt x="827" y="395"/>
                    </a:cubicBezTo>
                    <a:cubicBezTo>
                      <a:pt x="827" y="395"/>
                      <a:pt x="819" y="421"/>
                      <a:pt x="803" y="418"/>
                    </a:cubicBezTo>
                    <a:cubicBezTo>
                      <a:pt x="787" y="415"/>
                      <a:pt x="815" y="397"/>
                      <a:pt x="815" y="397"/>
                    </a:cubicBezTo>
                    <a:cubicBezTo>
                      <a:pt x="771" y="382"/>
                      <a:pt x="771" y="382"/>
                      <a:pt x="771" y="382"/>
                    </a:cubicBezTo>
                    <a:cubicBezTo>
                      <a:pt x="771" y="382"/>
                      <a:pt x="763" y="431"/>
                      <a:pt x="749" y="425"/>
                    </a:cubicBezTo>
                    <a:cubicBezTo>
                      <a:pt x="735" y="419"/>
                      <a:pt x="746" y="393"/>
                      <a:pt x="746" y="393"/>
                    </a:cubicBezTo>
                    <a:cubicBezTo>
                      <a:pt x="746" y="393"/>
                      <a:pt x="708" y="437"/>
                      <a:pt x="698" y="430"/>
                    </a:cubicBezTo>
                    <a:cubicBezTo>
                      <a:pt x="688" y="423"/>
                      <a:pt x="734" y="387"/>
                      <a:pt x="734" y="387"/>
                    </a:cubicBezTo>
                    <a:cubicBezTo>
                      <a:pt x="711" y="385"/>
                      <a:pt x="711" y="385"/>
                      <a:pt x="711" y="385"/>
                    </a:cubicBezTo>
                    <a:cubicBezTo>
                      <a:pt x="699" y="395"/>
                      <a:pt x="699" y="395"/>
                      <a:pt x="699" y="395"/>
                    </a:cubicBezTo>
                    <a:cubicBezTo>
                      <a:pt x="683" y="393"/>
                      <a:pt x="683" y="393"/>
                      <a:pt x="683" y="393"/>
                    </a:cubicBezTo>
                    <a:cubicBezTo>
                      <a:pt x="653" y="411"/>
                      <a:pt x="653" y="411"/>
                      <a:pt x="653" y="411"/>
                    </a:cubicBezTo>
                    <a:cubicBezTo>
                      <a:pt x="637" y="412"/>
                      <a:pt x="637" y="412"/>
                      <a:pt x="637" y="412"/>
                    </a:cubicBezTo>
                    <a:cubicBezTo>
                      <a:pt x="635" y="432"/>
                      <a:pt x="635" y="432"/>
                      <a:pt x="635" y="432"/>
                    </a:cubicBezTo>
                    <a:cubicBezTo>
                      <a:pt x="611" y="423"/>
                      <a:pt x="611" y="423"/>
                      <a:pt x="611" y="423"/>
                    </a:cubicBezTo>
                    <a:cubicBezTo>
                      <a:pt x="585" y="428"/>
                      <a:pt x="585" y="428"/>
                      <a:pt x="585" y="428"/>
                    </a:cubicBezTo>
                    <a:cubicBezTo>
                      <a:pt x="593" y="446"/>
                      <a:pt x="593" y="446"/>
                      <a:pt x="593" y="446"/>
                    </a:cubicBezTo>
                    <a:cubicBezTo>
                      <a:pt x="562" y="437"/>
                      <a:pt x="562" y="437"/>
                      <a:pt x="562" y="437"/>
                    </a:cubicBezTo>
                    <a:cubicBezTo>
                      <a:pt x="551" y="443"/>
                      <a:pt x="551" y="443"/>
                      <a:pt x="551" y="443"/>
                    </a:cubicBezTo>
                    <a:cubicBezTo>
                      <a:pt x="554" y="459"/>
                      <a:pt x="554" y="459"/>
                      <a:pt x="554" y="459"/>
                    </a:cubicBezTo>
                    <a:cubicBezTo>
                      <a:pt x="524" y="465"/>
                      <a:pt x="524" y="465"/>
                      <a:pt x="524" y="465"/>
                    </a:cubicBezTo>
                    <a:cubicBezTo>
                      <a:pt x="527" y="444"/>
                      <a:pt x="527" y="444"/>
                      <a:pt x="527" y="444"/>
                    </a:cubicBezTo>
                    <a:cubicBezTo>
                      <a:pt x="507" y="444"/>
                      <a:pt x="507" y="444"/>
                      <a:pt x="507" y="444"/>
                    </a:cubicBezTo>
                    <a:cubicBezTo>
                      <a:pt x="513" y="457"/>
                      <a:pt x="513" y="457"/>
                      <a:pt x="513" y="457"/>
                    </a:cubicBezTo>
                    <a:cubicBezTo>
                      <a:pt x="497" y="447"/>
                      <a:pt x="497" y="447"/>
                      <a:pt x="497" y="447"/>
                    </a:cubicBezTo>
                    <a:cubicBezTo>
                      <a:pt x="499" y="467"/>
                      <a:pt x="499" y="467"/>
                      <a:pt x="499" y="467"/>
                    </a:cubicBezTo>
                    <a:cubicBezTo>
                      <a:pt x="482" y="466"/>
                      <a:pt x="482" y="466"/>
                      <a:pt x="482" y="466"/>
                    </a:cubicBezTo>
                    <a:cubicBezTo>
                      <a:pt x="482" y="466"/>
                      <a:pt x="479" y="453"/>
                      <a:pt x="481" y="450"/>
                    </a:cubicBezTo>
                    <a:cubicBezTo>
                      <a:pt x="483" y="447"/>
                      <a:pt x="494" y="437"/>
                      <a:pt x="494" y="437"/>
                    </a:cubicBezTo>
                    <a:cubicBezTo>
                      <a:pt x="471" y="434"/>
                      <a:pt x="471" y="434"/>
                      <a:pt x="471" y="434"/>
                    </a:cubicBezTo>
                    <a:cubicBezTo>
                      <a:pt x="468" y="463"/>
                      <a:pt x="468" y="463"/>
                      <a:pt x="468" y="463"/>
                    </a:cubicBezTo>
                    <a:cubicBezTo>
                      <a:pt x="450" y="472"/>
                      <a:pt x="450" y="472"/>
                      <a:pt x="450" y="472"/>
                    </a:cubicBezTo>
                    <a:cubicBezTo>
                      <a:pt x="460" y="480"/>
                      <a:pt x="460" y="480"/>
                      <a:pt x="460" y="480"/>
                    </a:cubicBezTo>
                    <a:cubicBezTo>
                      <a:pt x="438" y="483"/>
                      <a:pt x="438" y="483"/>
                      <a:pt x="438" y="483"/>
                    </a:cubicBezTo>
                    <a:cubicBezTo>
                      <a:pt x="446" y="491"/>
                      <a:pt x="446" y="491"/>
                      <a:pt x="446" y="491"/>
                    </a:cubicBezTo>
                    <a:cubicBezTo>
                      <a:pt x="418" y="492"/>
                      <a:pt x="418" y="492"/>
                      <a:pt x="418" y="492"/>
                    </a:cubicBezTo>
                    <a:cubicBezTo>
                      <a:pt x="418" y="500"/>
                      <a:pt x="418" y="500"/>
                      <a:pt x="418" y="500"/>
                    </a:cubicBezTo>
                    <a:cubicBezTo>
                      <a:pt x="439" y="505"/>
                      <a:pt x="439" y="505"/>
                      <a:pt x="439" y="505"/>
                    </a:cubicBezTo>
                    <a:cubicBezTo>
                      <a:pt x="432" y="514"/>
                      <a:pt x="432" y="514"/>
                      <a:pt x="432" y="514"/>
                    </a:cubicBezTo>
                    <a:cubicBezTo>
                      <a:pt x="408" y="504"/>
                      <a:pt x="408" y="504"/>
                      <a:pt x="408" y="504"/>
                    </a:cubicBezTo>
                    <a:cubicBezTo>
                      <a:pt x="399" y="505"/>
                      <a:pt x="399" y="505"/>
                      <a:pt x="399" y="505"/>
                    </a:cubicBezTo>
                    <a:cubicBezTo>
                      <a:pt x="415" y="516"/>
                      <a:pt x="415" y="516"/>
                      <a:pt x="415" y="516"/>
                    </a:cubicBezTo>
                    <a:cubicBezTo>
                      <a:pt x="400" y="527"/>
                      <a:pt x="400" y="527"/>
                      <a:pt x="400" y="527"/>
                    </a:cubicBezTo>
                    <a:cubicBezTo>
                      <a:pt x="392" y="514"/>
                      <a:pt x="392" y="514"/>
                      <a:pt x="392" y="514"/>
                    </a:cubicBezTo>
                    <a:cubicBezTo>
                      <a:pt x="382" y="520"/>
                      <a:pt x="382" y="520"/>
                      <a:pt x="382" y="520"/>
                    </a:cubicBezTo>
                    <a:cubicBezTo>
                      <a:pt x="383" y="525"/>
                      <a:pt x="383" y="525"/>
                      <a:pt x="383" y="525"/>
                    </a:cubicBezTo>
                    <a:cubicBezTo>
                      <a:pt x="360" y="526"/>
                      <a:pt x="360" y="526"/>
                      <a:pt x="360" y="526"/>
                    </a:cubicBezTo>
                    <a:cubicBezTo>
                      <a:pt x="357" y="535"/>
                      <a:pt x="357" y="535"/>
                      <a:pt x="357" y="535"/>
                    </a:cubicBezTo>
                    <a:cubicBezTo>
                      <a:pt x="374" y="544"/>
                      <a:pt x="374" y="544"/>
                      <a:pt x="374" y="544"/>
                    </a:cubicBezTo>
                    <a:cubicBezTo>
                      <a:pt x="372" y="554"/>
                      <a:pt x="372" y="554"/>
                      <a:pt x="372" y="554"/>
                    </a:cubicBezTo>
                    <a:cubicBezTo>
                      <a:pt x="350" y="546"/>
                      <a:pt x="350" y="546"/>
                      <a:pt x="350" y="546"/>
                    </a:cubicBezTo>
                    <a:cubicBezTo>
                      <a:pt x="347" y="556"/>
                      <a:pt x="347" y="556"/>
                      <a:pt x="347" y="556"/>
                    </a:cubicBezTo>
                    <a:cubicBezTo>
                      <a:pt x="365" y="561"/>
                      <a:pt x="365" y="561"/>
                      <a:pt x="365" y="561"/>
                    </a:cubicBezTo>
                    <a:cubicBezTo>
                      <a:pt x="365" y="561"/>
                      <a:pt x="344" y="562"/>
                      <a:pt x="337" y="563"/>
                    </a:cubicBezTo>
                    <a:cubicBezTo>
                      <a:pt x="330" y="564"/>
                      <a:pt x="334" y="574"/>
                      <a:pt x="334" y="574"/>
                    </a:cubicBezTo>
                    <a:cubicBezTo>
                      <a:pt x="334" y="574"/>
                      <a:pt x="321" y="567"/>
                      <a:pt x="313" y="573"/>
                    </a:cubicBezTo>
                    <a:cubicBezTo>
                      <a:pt x="305" y="579"/>
                      <a:pt x="298" y="584"/>
                      <a:pt x="303" y="587"/>
                    </a:cubicBezTo>
                    <a:cubicBezTo>
                      <a:pt x="308" y="590"/>
                      <a:pt x="297" y="596"/>
                      <a:pt x="297" y="596"/>
                    </a:cubicBezTo>
                    <a:cubicBezTo>
                      <a:pt x="297" y="596"/>
                      <a:pt x="290" y="605"/>
                      <a:pt x="293" y="606"/>
                    </a:cubicBezTo>
                    <a:cubicBezTo>
                      <a:pt x="296" y="607"/>
                      <a:pt x="316" y="608"/>
                      <a:pt x="316" y="608"/>
                    </a:cubicBezTo>
                    <a:cubicBezTo>
                      <a:pt x="309" y="616"/>
                      <a:pt x="309" y="616"/>
                      <a:pt x="309" y="616"/>
                    </a:cubicBezTo>
                    <a:cubicBezTo>
                      <a:pt x="286" y="612"/>
                      <a:pt x="286" y="612"/>
                      <a:pt x="286" y="612"/>
                    </a:cubicBezTo>
                    <a:cubicBezTo>
                      <a:pt x="286" y="612"/>
                      <a:pt x="273" y="614"/>
                      <a:pt x="273" y="622"/>
                    </a:cubicBezTo>
                    <a:cubicBezTo>
                      <a:pt x="273" y="630"/>
                      <a:pt x="283" y="636"/>
                      <a:pt x="279" y="639"/>
                    </a:cubicBezTo>
                    <a:cubicBezTo>
                      <a:pt x="275" y="642"/>
                      <a:pt x="271" y="642"/>
                      <a:pt x="266" y="642"/>
                    </a:cubicBezTo>
                    <a:cubicBezTo>
                      <a:pt x="261" y="642"/>
                      <a:pt x="255" y="643"/>
                      <a:pt x="257" y="650"/>
                    </a:cubicBezTo>
                    <a:cubicBezTo>
                      <a:pt x="259" y="657"/>
                      <a:pt x="267" y="661"/>
                      <a:pt x="267" y="661"/>
                    </a:cubicBezTo>
                    <a:cubicBezTo>
                      <a:pt x="267" y="661"/>
                      <a:pt x="273" y="672"/>
                      <a:pt x="266" y="673"/>
                    </a:cubicBezTo>
                    <a:cubicBezTo>
                      <a:pt x="259" y="674"/>
                      <a:pt x="252" y="673"/>
                      <a:pt x="249" y="673"/>
                    </a:cubicBezTo>
                    <a:cubicBezTo>
                      <a:pt x="246" y="673"/>
                      <a:pt x="243" y="674"/>
                      <a:pt x="240" y="678"/>
                    </a:cubicBezTo>
                    <a:cubicBezTo>
                      <a:pt x="237" y="682"/>
                      <a:pt x="237" y="689"/>
                      <a:pt x="237" y="689"/>
                    </a:cubicBezTo>
                    <a:cubicBezTo>
                      <a:pt x="237" y="689"/>
                      <a:pt x="239" y="696"/>
                      <a:pt x="232" y="696"/>
                    </a:cubicBezTo>
                    <a:cubicBezTo>
                      <a:pt x="225" y="696"/>
                      <a:pt x="222" y="689"/>
                      <a:pt x="216" y="690"/>
                    </a:cubicBezTo>
                    <a:cubicBezTo>
                      <a:pt x="210" y="691"/>
                      <a:pt x="212" y="691"/>
                      <a:pt x="207" y="695"/>
                    </a:cubicBezTo>
                    <a:cubicBezTo>
                      <a:pt x="202" y="699"/>
                      <a:pt x="202" y="700"/>
                      <a:pt x="199" y="704"/>
                    </a:cubicBezTo>
                    <a:cubicBezTo>
                      <a:pt x="196" y="708"/>
                      <a:pt x="187" y="708"/>
                      <a:pt x="187" y="708"/>
                    </a:cubicBezTo>
                    <a:cubicBezTo>
                      <a:pt x="187" y="708"/>
                      <a:pt x="183" y="709"/>
                      <a:pt x="180" y="715"/>
                    </a:cubicBezTo>
                    <a:cubicBezTo>
                      <a:pt x="177" y="721"/>
                      <a:pt x="186" y="725"/>
                      <a:pt x="181" y="728"/>
                    </a:cubicBezTo>
                    <a:cubicBezTo>
                      <a:pt x="176" y="731"/>
                      <a:pt x="175" y="733"/>
                      <a:pt x="170" y="733"/>
                    </a:cubicBezTo>
                    <a:cubicBezTo>
                      <a:pt x="165" y="733"/>
                      <a:pt x="156" y="728"/>
                      <a:pt x="153" y="728"/>
                    </a:cubicBezTo>
                    <a:cubicBezTo>
                      <a:pt x="150" y="728"/>
                      <a:pt x="157" y="720"/>
                      <a:pt x="144" y="727"/>
                    </a:cubicBezTo>
                    <a:cubicBezTo>
                      <a:pt x="131" y="734"/>
                      <a:pt x="130" y="735"/>
                      <a:pt x="126" y="734"/>
                    </a:cubicBezTo>
                    <a:cubicBezTo>
                      <a:pt x="122" y="733"/>
                      <a:pt x="117" y="731"/>
                      <a:pt x="118" y="741"/>
                    </a:cubicBezTo>
                    <a:cubicBezTo>
                      <a:pt x="119" y="751"/>
                      <a:pt x="125" y="750"/>
                      <a:pt x="126" y="753"/>
                    </a:cubicBezTo>
                    <a:cubicBezTo>
                      <a:pt x="127" y="756"/>
                      <a:pt x="130" y="764"/>
                      <a:pt x="122" y="760"/>
                    </a:cubicBezTo>
                    <a:cubicBezTo>
                      <a:pt x="114" y="756"/>
                      <a:pt x="113" y="747"/>
                      <a:pt x="108" y="750"/>
                    </a:cubicBezTo>
                    <a:cubicBezTo>
                      <a:pt x="103" y="753"/>
                      <a:pt x="97" y="760"/>
                      <a:pt x="102" y="763"/>
                    </a:cubicBezTo>
                    <a:cubicBezTo>
                      <a:pt x="107" y="766"/>
                      <a:pt x="122" y="762"/>
                      <a:pt x="119" y="768"/>
                    </a:cubicBezTo>
                    <a:cubicBezTo>
                      <a:pt x="116" y="774"/>
                      <a:pt x="126" y="777"/>
                      <a:pt x="111" y="775"/>
                    </a:cubicBezTo>
                    <a:cubicBezTo>
                      <a:pt x="96" y="773"/>
                      <a:pt x="92" y="773"/>
                      <a:pt x="92" y="773"/>
                    </a:cubicBezTo>
                    <a:cubicBezTo>
                      <a:pt x="92" y="773"/>
                      <a:pt x="94" y="767"/>
                      <a:pt x="88" y="772"/>
                    </a:cubicBezTo>
                    <a:cubicBezTo>
                      <a:pt x="82" y="777"/>
                      <a:pt x="84" y="786"/>
                      <a:pt x="84" y="786"/>
                    </a:cubicBezTo>
                    <a:cubicBezTo>
                      <a:pt x="84" y="786"/>
                      <a:pt x="55" y="773"/>
                      <a:pt x="59" y="781"/>
                    </a:cubicBezTo>
                    <a:cubicBezTo>
                      <a:pt x="63" y="789"/>
                      <a:pt x="85" y="794"/>
                      <a:pt x="85" y="794"/>
                    </a:cubicBezTo>
                    <a:cubicBezTo>
                      <a:pt x="72" y="808"/>
                      <a:pt x="72" y="808"/>
                      <a:pt x="72" y="808"/>
                    </a:cubicBezTo>
                    <a:cubicBezTo>
                      <a:pt x="72" y="808"/>
                      <a:pt x="73" y="798"/>
                      <a:pt x="66" y="797"/>
                    </a:cubicBezTo>
                    <a:cubicBezTo>
                      <a:pt x="59" y="796"/>
                      <a:pt x="53" y="804"/>
                      <a:pt x="53" y="804"/>
                    </a:cubicBezTo>
                    <a:cubicBezTo>
                      <a:pt x="40" y="793"/>
                      <a:pt x="40" y="793"/>
                      <a:pt x="40" y="793"/>
                    </a:cubicBezTo>
                    <a:cubicBezTo>
                      <a:pt x="34" y="802"/>
                      <a:pt x="34" y="802"/>
                      <a:pt x="34" y="802"/>
                    </a:cubicBezTo>
                    <a:cubicBezTo>
                      <a:pt x="43" y="805"/>
                      <a:pt x="43" y="805"/>
                      <a:pt x="43" y="805"/>
                    </a:cubicBezTo>
                    <a:cubicBezTo>
                      <a:pt x="20" y="804"/>
                      <a:pt x="20" y="804"/>
                      <a:pt x="20" y="804"/>
                    </a:cubicBezTo>
                    <a:cubicBezTo>
                      <a:pt x="19" y="813"/>
                      <a:pt x="19" y="813"/>
                      <a:pt x="19" y="813"/>
                    </a:cubicBezTo>
                    <a:cubicBezTo>
                      <a:pt x="52" y="815"/>
                      <a:pt x="52" y="815"/>
                      <a:pt x="52" y="815"/>
                    </a:cubicBezTo>
                    <a:cubicBezTo>
                      <a:pt x="35" y="820"/>
                      <a:pt x="35" y="820"/>
                      <a:pt x="35" y="820"/>
                    </a:cubicBezTo>
                    <a:cubicBezTo>
                      <a:pt x="11" y="814"/>
                      <a:pt x="11" y="814"/>
                      <a:pt x="11" y="814"/>
                    </a:cubicBezTo>
                    <a:cubicBezTo>
                      <a:pt x="11" y="814"/>
                      <a:pt x="3" y="821"/>
                      <a:pt x="3" y="827"/>
                    </a:cubicBezTo>
                    <a:cubicBezTo>
                      <a:pt x="3" y="833"/>
                      <a:pt x="21" y="834"/>
                      <a:pt x="21" y="834"/>
                    </a:cubicBezTo>
                    <a:cubicBezTo>
                      <a:pt x="10" y="839"/>
                      <a:pt x="10" y="839"/>
                      <a:pt x="10" y="839"/>
                    </a:cubicBezTo>
                    <a:cubicBezTo>
                      <a:pt x="10" y="839"/>
                      <a:pt x="1" y="846"/>
                      <a:pt x="10" y="847"/>
                    </a:cubicBezTo>
                    <a:cubicBezTo>
                      <a:pt x="19" y="848"/>
                      <a:pt x="42" y="848"/>
                      <a:pt x="42" y="848"/>
                    </a:cubicBezTo>
                    <a:cubicBezTo>
                      <a:pt x="52" y="854"/>
                      <a:pt x="52" y="854"/>
                      <a:pt x="52" y="854"/>
                    </a:cubicBezTo>
                    <a:cubicBezTo>
                      <a:pt x="63" y="846"/>
                      <a:pt x="63" y="846"/>
                      <a:pt x="63" y="846"/>
                    </a:cubicBezTo>
                    <a:cubicBezTo>
                      <a:pt x="71" y="854"/>
                      <a:pt x="71" y="854"/>
                      <a:pt x="71" y="854"/>
                    </a:cubicBezTo>
                    <a:cubicBezTo>
                      <a:pt x="89" y="845"/>
                      <a:pt x="89" y="845"/>
                      <a:pt x="89" y="845"/>
                    </a:cubicBezTo>
                    <a:cubicBezTo>
                      <a:pt x="89" y="845"/>
                      <a:pt x="86" y="858"/>
                      <a:pt x="80" y="858"/>
                    </a:cubicBezTo>
                    <a:cubicBezTo>
                      <a:pt x="74" y="858"/>
                      <a:pt x="62" y="857"/>
                      <a:pt x="62" y="857"/>
                    </a:cubicBezTo>
                    <a:cubicBezTo>
                      <a:pt x="44" y="858"/>
                      <a:pt x="44" y="858"/>
                      <a:pt x="44" y="858"/>
                    </a:cubicBezTo>
                    <a:cubicBezTo>
                      <a:pt x="44" y="858"/>
                      <a:pt x="28" y="856"/>
                      <a:pt x="25" y="856"/>
                    </a:cubicBezTo>
                    <a:cubicBezTo>
                      <a:pt x="22" y="856"/>
                      <a:pt x="0" y="858"/>
                      <a:pt x="0" y="858"/>
                    </a:cubicBezTo>
                    <a:cubicBezTo>
                      <a:pt x="0" y="858"/>
                      <a:pt x="2" y="870"/>
                      <a:pt x="7" y="872"/>
                    </a:cubicBezTo>
                    <a:cubicBezTo>
                      <a:pt x="12" y="874"/>
                      <a:pt x="20" y="874"/>
                      <a:pt x="20" y="874"/>
                    </a:cubicBezTo>
                    <a:cubicBezTo>
                      <a:pt x="20" y="874"/>
                      <a:pt x="7" y="884"/>
                      <a:pt x="13" y="891"/>
                    </a:cubicBezTo>
                    <a:cubicBezTo>
                      <a:pt x="19" y="898"/>
                      <a:pt x="29" y="899"/>
                      <a:pt x="29" y="899"/>
                    </a:cubicBezTo>
                    <a:cubicBezTo>
                      <a:pt x="47" y="888"/>
                      <a:pt x="47" y="888"/>
                      <a:pt x="47" y="888"/>
                    </a:cubicBezTo>
                    <a:cubicBezTo>
                      <a:pt x="65" y="884"/>
                      <a:pt x="65" y="884"/>
                      <a:pt x="65" y="884"/>
                    </a:cubicBezTo>
                    <a:cubicBezTo>
                      <a:pt x="59" y="898"/>
                      <a:pt x="59" y="898"/>
                      <a:pt x="59" y="898"/>
                    </a:cubicBezTo>
                    <a:cubicBezTo>
                      <a:pt x="49" y="895"/>
                      <a:pt x="49" y="895"/>
                      <a:pt x="49" y="895"/>
                    </a:cubicBezTo>
                    <a:cubicBezTo>
                      <a:pt x="43" y="907"/>
                      <a:pt x="43" y="907"/>
                      <a:pt x="43" y="907"/>
                    </a:cubicBezTo>
                    <a:cubicBezTo>
                      <a:pt x="43" y="907"/>
                      <a:pt x="13" y="901"/>
                      <a:pt x="17" y="908"/>
                    </a:cubicBezTo>
                    <a:cubicBezTo>
                      <a:pt x="21" y="915"/>
                      <a:pt x="30" y="918"/>
                      <a:pt x="30" y="918"/>
                    </a:cubicBezTo>
                    <a:cubicBezTo>
                      <a:pt x="14" y="926"/>
                      <a:pt x="14" y="926"/>
                      <a:pt x="14" y="926"/>
                    </a:cubicBezTo>
                    <a:cubicBezTo>
                      <a:pt x="2" y="926"/>
                      <a:pt x="2" y="926"/>
                      <a:pt x="2" y="926"/>
                    </a:cubicBezTo>
                    <a:cubicBezTo>
                      <a:pt x="2" y="926"/>
                      <a:pt x="4" y="938"/>
                      <a:pt x="7" y="938"/>
                    </a:cubicBezTo>
                    <a:cubicBezTo>
                      <a:pt x="10" y="938"/>
                      <a:pt x="42" y="939"/>
                      <a:pt x="42" y="939"/>
                    </a:cubicBezTo>
                    <a:cubicBezTo>
                      <a:pt x="33" y="953"/>
                      <a:pt x="33" y="953"/>
                      <a:pt x="33" y="953"/>
                    </a:cubicBezTo>
                    <a:cubicBezTo>
                      <a:pt x="41" y="955"/>
                      <a:pt x="41" y="955"/>
                      <a:pt x="41" y="955"/>
                    </a:cubicBezTo>
                    <a:cubicBezTo>
                      <a:pt x="36" y="967"/>
                      <a:pt x="36" y="967"/>
                      <a:pt x="36" y="967"/>
                    </a:cubicBezTo>
                    <a:cubicBezTo>
                      <a:pt x="36" y="967"/>
                      <a:pt x="10" y="954"/>
                      <a:pt x="11" y="962"/>
                    </a:cubicBezTo>
                    <a:cubicBezTo>
                      <a:pt x="12" y="970"/>
                      <a:pt x="23" y="981"/>
                      <a:pt x="23" y="981"/>
                    </a:cubicBezTo>
                    <a:cubicBezTo>
                      <a:pt x="55" y="995"/>
                      <a:pt x="55" y="995"/>
                      <a:pt x="55" y="995"/>
                    </a:cubicBezTo>
                    <a:cubicBezTo>
                      <a:pt x="55" y="995"/>
                      <a:pt x="48" y="1000"/>
                      <a:pt x="55" y="1003"/>
                    </a:cubicBezTo>
                    <a:cubicBezTo>
                      <a:pt x="62" y="1006"/>
                      <a:pt x="83" y="1001"/>
                      <a:pt x="83" y="1001"/>
                    </a:cubicBezTo>
                    <a:cubicBezTo>
                      <a:pt x="83" y="1001"/>
                      <a:pt x="86" y="1010"/>
                      <a:pt x="103" y="1004"/>
                    </a:cubicBezTo>
                    <a:cubicBezTo>
                      <a:pt x="120" y="998"/>
                      <a:pt x="148" y="973"/>
                      <a:pt x="148" y="973"/>
                    </a:cubicBezTo>
                    <a:cubicBezTo>
                      <a:pt x="172" y="954"/>
                      <a:pt x="172" y="954"/>
                      <a:pt x="172" y="954"/>
                    </a:cubicBezTo>
                    <a:cubicBezTo>
                      <a:pt x="172" y="954"/>
                      <a:pt x="183" y="959"/>
                      <a:pt x="193" y="950"/>
                    </a:cubicBezTo>
                    <a:cubicBezTo>
                      <a:pt x="203" y="941"/>
                      <a:pt x="193" y="922"/>
                      <a:pt x="193" y="922"/>
                    </a:cubicBezTo>
                    <a:cubicBezTo>
                      <a:pt x="205" y="920"/>
                      <a:pt x="205" y="920"/>
                      <a:pt x="205" y="920"/>
                    </a:cubicBezTo>
                    <a:cubicBezTo>
                      <a:pt x="205" y="920"/>
                      <a:pt x="192" y="937"/>
                      <a:pt x="207" y="942"/>
                    </a:cubicBezTo>
                    <a:cubicBezTo>
                      <a:pt x="222" y="947"/>
                      <a:pt x="233" y="949"/>
                      <a:pt x="233" y="949"/>
                    </a:cubicBezTo>
                    <a:cubicBezTo>
                      <a:pt x="247" y="962"/>
                      <a:pt x="247" y="962"/>
                      <a:pt x="247" y="962"/>
                    </a:cubicBezTo>
                    <a:cubicBezTo>
                      <a:pt x="247" y="962"/>
                      <a:pt x="253" y="951"/>
                      <a:pt x="255" y="946"/>
                    </a:cubicBezTo>
                    <a:cubicBezTo>
                      <a:pt x="257" y="941"/>
                      <a:pt x="251" y="940"/>
                      <a:pt x="248" y="932"/>
                    </a:cubicBezTo>
                    <a:cubicBezTo>
                      <a:pt x="245" y="924"/>
                      <a:pt x="254" y="921"/>
                      <a:pt x="254" y="921"/>
                    </a:cubicBezTo>
                    <a:cubicBezTo>
                      <a:pt x="254" y="921"/>
                      <a:pt x="254" y="917"/>
                      <a:pt x="252" y="911"/>
                    </a:cubicBezTo>
                    <a:cubicBezTo>
                      <a:pt x="250" y="905"/>
                      <a:pt x="264" y="911"/>
                      <a:pt x="269" y="911"/>
                    </a:cubicBezTo>
                    <a:cubicBezTo>
                      <a:pt x="274" y="911"/>
                      <a:pt x="277" y="906"/>
                      <a:pt x="277" y="906"/>
                    </a:cubicBezTo>
                    <a:cubicBezTo>
                      <a:pt x="277" y="889"/>
                      <a:pt x="277" y="889"/>
                      <a:pt x="277" y="889"/>
                    </a:cubicBezTo>
                    <a:cubicBezTo>
                      <a:pt x="284" y="889"/>
                      <a:pt x="284" y="889"/>
                      <a:pt x="284" y="889"/>
                    </a:cubicBezTo>
                    <a:cubicBezTo>
                      <a:pt x="284" y="889"/>
                      <a:pt x="280" y="880"/>
                      <a:pt x="277" y="877"/>
                    </a:cubicBezTo>
                    <a:cubicBezTo>
                      <a:pt x="274" y="874"/>
                      <a:pt x="268" y="857"/>
                      <a:pt x="268" y="857"/>
                    </a:cubicBezTo>
                    <a:cubicBezTo>
                      <a:pt x="283" y="854"/>
                      <a:pt x="283" y="854"/>
                      <a:pt x="283" y="854"/>
                    </a:cubicBezTo>
                    <a:cubicBezTo>
                      <a:pt x="283" y="854"/>
                      <a:pt x="290" y="848"/>
                      <a:pt x="292" y="841"/>
                    </a:cubicBezTo>
                    <a:cubicBezTo>
                      <a:pt x="294" y="834"/>
                      <a:pt x="275" y="828"/>
                      <a:pt x="275" y="828"/>
                    </a:cubicBezTo>
                    <a:cubicBezTo>
                      <a:pt x="275" y="828"/>
                      <a:pt x="267" y="821"/>
                      <a:pt x="266" y="814"/>
                    </a:cubicBezTo>
                    <a:cubicBezTo>
                      <a:pt x="265" y="807"/>
                      <a:pt x="271" y="800"/>
                      <a:pt x="272" y="795"/>
                    </a:cubicBezTo>
                    <a:cubicBezTo>
                      <a:pt x="273" y="790"/>
                      <a:pt x="262" y="783"/>
                      <a:pt x="262" y="783"/>
                    </a:cubicBezTo>
                    <a:cubicBezTo>
                      <a:pt x="262" y="783"/>
                      <a:pt x="256" y="775"/>
                      <a:pt x="254" y="770"/>
                    </a:cubicBezTo>
                    <a:cubicBezTo>
                      <a:pt x="252" y="765"/>
                      <a:pt x="261" y="763"/>
                      <a:pt x="267" y="757"/>
                    </a:cubicBezTo>
                    <a:cubicBezTo>
                      <a:pt x="273" y="751"/>
                      <a:pt x="255" y="751"/>
                      <a:pt x="255" y="748"/>
                    </a:cubicBezTo>
                    <a:cubicBezTo>
                      <a:pt x="255" y="745"/>
                      <a:pt x="261" y="740"/>
                      <a:pt x="261" y="740"/>
                    </a:cubicBezTo>
                    <a:cubicBezTo>
                      <a:pt x="266" y="734"/>
                      <a:pt x="266" y="734"/>
                      <a:pt x="266" y="734"/>
                    </a:cubicBezTo>
                    <a:cubicBezTo>
                      <a:pt x="266" y="734"/>
                      <a:pt x="272" y="729"/>
                      <a:pt x="279" y="724"/>
                    </a:cubicBezTo>
                    <a:cubicBezTo>
                      <a:pt x="286" y="719"/>
                      <a:pt x="301" y="707"/>
                      <a:pt x="301" y="707"/>
                    </a:cubicBezTo>
                    <a:cubicBezTo>
                      <a:pt x="301" y="707"/>
                      <a:pt x="328" y="712"/>
                      <a:pt x="332" y="703"/>
                    </a:cubicBezTo>
                    <a:cubicBezTo>
                      <a:pt x="336" y="694"/>
                      <a:pt x="315" y="684"/>
                      <a:pt x="315" y="684"/>
                    </a:cubicBezTo>
                    <a:cubicBezTo>
                      <a:pt x="315" y="684"/>
                      <a:pt x="324" y="678"/>
                      <a:pt x="329" y="674"/>
                    </a:cubicBezTo>
                    <a:cubicBezTo>
                      <a:pt x="334" y="670"/>
                      <a:pt x="344" y="658"/>
                      <a:pt x="344" y="658"/>
                    </a:cubicBezTo>
                    <a:cubicBezTo>
                      <a:pt x="348" y="629"/>
                      <a:pt x="348" y="629"/>
                      <a:pt x="348" y="629"/>
                    </a:cubicBezTo>
                    <a:cubicBezTo>
                      <a:pt x="351" y="624"/>
                      <a:pt x="351" y="624"/>
                      <a:pt x="351" y="624"/>
                    </a:cubicBezTo>
                    <a:cubicBezTo>
                      <a:pt x="349" y="608"/>
                      <a:pt x="349" y="608"/>
                      <a:pt x="349" y="608"/>
                    </a:cubicBezTo>
                    <a:cubicBezTo>
                      <a:pt x="363" y="615"/>
                      <a:pt x="363" y="615"/>
                      <a:pt x="363" y="615"/>
                    </a:cubicBezTo>
                    <a:cubicBezTo>
                      <a:pt x="363" y="615"/>
                      <a:pt x="372" y="610"/>
                      <a:pt x="379" y="608"/>
                    </a:cubicBezTo>
                    <a:cubicBezTo>
                      <a:pt x="386" y="606"/>
                      <a:pt x="372" y="592"/>
                      <a:pt x="372" y="592"/>
                    </a:cubicBezTo>
                    <a:cubicBezTo>
                      <a:pt x="386" y="591"/>
                      <a:pt x="386" y="591"/>
                      <a:pt x="386" y="591"/>
                    </a:cubicBezTo>
                    <a:cubicBezTo>
                      <a:pt x="386" y="591"/>
                      <a:pt x="388" y="584"/>
                      <a:pt x="394" y="579"/>
                    </a:cubicBezTo>
                    <a:cubicBezTo>
                      <a:pt x="400" y="574"/>
                      <a:pt x="405" y="573"/>
                      <a:pt x="405" y="573"/>
                    </a:cubicBezTo>
                    <a:cubicBezTo>
                      <a:pt x="410" y="563"/>
                      <a:pt x="410" y="563"/>
                      <a:pt x="410" y="563"/>
                    </a:cubicBezTo>
                    <a:cubicBezTo>
                      <a:pt x="410" y="563"/>
                      <a:pt x="399" y="555"/>
                      <a:pt x="398" y="551"/>
                    </a:cubicBezTo>
                    <a:cubicBezTo>
                      <a:pt x="397" y="547"/>
                      <a:pt x="414" y="539"/>
                      <a:pt x="414" y="539"/>
                    </a:cubicBezTo>
                    <a:cubicBezTo>
                      <a:pt x="423" y="529"/>
                      <a:pt x="423" y="529"/>
                      <a:pt x="423" y="529"/>
                    </a:cubicBezTo>
                    <a:cubicBezTo>
                      <a:pt x="449" y="525"/>
                      <a:pt x="449" y="525"/>
                      <a:pt x="449" y="525"/>
                    </a:cubicBezTo>
                    <a:cubicBezTo>
                      <a:pt x="449" y="525"/>
                      <a:pt x="464" y="525"/>
                      <a:pt x="467" y="520"/>
                    </a:cubicBezTo>
                    <a:cubicBezTo>
                      <a:pt x="470" y="515"/>
                      <a:pt x="460" y="504"/>
                      <a:pt x="468" y="498"/>
                    </a:cubicBezTo>
                    <a:cubicBezTo>
                      <a:pt x="476" y="492"/>
                      <a:pt x="476" y="505"/>
                      <a:pt x="476" y="505"/>
                    </a:cubicBezTo>
                    <a:cubicBezTo>
                      <a:pt x="495" y="501"/>
                      <a:pt x="495" y="501"/>
                      <a:pt x="495" y="501"/>
                    </a:cubicBezTo>
                    <a:cubicBezTo>
                      <a:pt x="508" y="505"/>
                      <a:pt x="508" y="505"/>
                      <a:pt x="508" y="505"/>
                    </a:cubicBezTo>
                    <a:cubicBezTo>
                      <a:pt x="517" y="505"/>
                      <a:pt x="517" y="505"/>
                      <a:pt x="517" y="505"/>
                    </a:cubicBezTo>
                    <a:cubicBezTo>
                      <a:pt x="517" y="505"/>
                      <a:pt x="528" y="511"/>
                      <a:pt x="536" y="509"/>
                    </a:cubicBezTo>
                    <a:cubicBezTo>
                      <a:pt x="544" y="507"/>
                      <a:pt x="531" y="501"/>
                      <a:pt x="531" y="496"/>
                    </a:cubicBezTo>
                    <a:cubicBezTo>
                      <a:pt x="531" y="491"/>
                      <a:pt x="538" y="494"/>
                      <a:pt x="538" y="494"/>
                    </a:cubicBezTo>
                    <a:cubicBezTo>
                      <a:pt x="537" y="480"/>
                      <a:pt x="537" y="480"/>
                      <a:pt x="537" y="480"/>
                    </a:cubicBezTo>
                    <a:cubicBezTo>
                      <a:pt x="557" y="481"/>
                      <a:pt x="557" y="481"/>
                      <a:pt x="557" y="481"/>
                    </a:cubicBezTo>
                    <a:cubicBezTo>
                      <a:pt x="555" y="479"/>
                      <a:pt x="554" y="478"/>
                      <a:pt x="554" y="478"/>
                    </a:cubicBezTo>
                    <a:cubicBezTo>
                      <a:pt x="556" y="473"/>
                      <a:pt x="556" y="473"/>
                      <a:pt x="556" y="473"/>
                    </a:cubicBezTo>
                    <a:cubicBezTo>
                      <a:pt x="568" y="478"/>
                      <a:pt x="568" y="478"/>
                      <a:pt x="568" y="478"/>
                    </a:cubicBezTo>
                    <a:cubicBezTo>
                      <a:pt x="570" y="469"/>
                      <a:pt x="570" y="469"/>
                      <a:pt x="570" y="469"/>
                    </a:cubicBezTo>
                    <a:cubicBezTo>
                      <a:pt x="570" y="469"/>
                      <a:pt x="577" y="466"/>
                      <a:pt x="581" y="466"/>
                    </a:cubicBezTo>
                    <a:cubicBezTo>
                      <a:pt x="585" y="466"/>
                      <a:pt x="594" y="480"/>
                      <a:pt x="594" y="480"/>
                    </a:cubicBezTo>
                    <a:cubicBezTo>
                      <a:pt x="603" y="481"/>
                      <a:pt x="603" y="481"/>
                      <a:pt x="603" y="481"/>
                    </a:cubicBezTo>
                    <a:cubicBezTo>
                      <a:pt x="603" y="481"/>
                      <a:pt x="604" y="491"/>
                      <a:pt x="618" y="492"/>
                    </a:cubicBezTo>
                    <a:cubicBezTo>
                      <a:pt x="632" y="493"/>
                      <a:pt x="632" y="494"/>
                      <a:pt x="632" y="494"/>
                    </a:cubicBezTo>
                    <a:cubicBezTo>
                      <a:pt x="632" y="494"/>
                      <a:pt x="632" y="494"/>
                      <a:pt x="642" y="497"/>
                    </a:cubicBezTo>
                    <a:cubicBezTo>
                      <a:pt x="652" y="500"/>
                      <a:pt x="661" y="492"/>
                      <a:pt x="661" y="492"/>
                    </a:cubicBezTo>
                    <a:cubicBezTo>
                      <a:pt x="661" y="492"/>
                      <a:pt x="672" y="488"/>
                      <a:pt x="677" y="489"/>
                    </a:cubicBezTo>
                    <a:cubicBezTo>
                      <a:pt x="682" y="490"/>
                      <a:pt x="694" y="498"/>
                      <a:pt x="702" y="498"/>
                    </a:cubicBezTo>
                    <a:cubicBezTo>
                      <a:pt x="710" y="498"/>
                      <a:pt x="704" y="488"/>
                      <a:pt x="711" y="483"/>
                    </a:cubicBezTo>
                    <a:cubicBezTo>
                      <a:pt x="718" y="478"/>
                      <a:pt x="727" y="483"/>
                      <a:pt x="727" y="483"/>
                    </a:cubicBezTo>
                    <a:cubicBezTo>
                      <a:pt x="727" y="483"/>
                      <a:pt x="728" y="467"/>
                      <a:pt x="727" y="463"/>
                    </a:cubicBezTo>
                    <a:cubicBezTo>
                      <a:pt x="726" y="459"/>
                      <a:pt x="730" y="446"/>
                      <a:pt x="730" y="446"/>
                    </a:cubicBezTo>
                    <a:cubicBezTo>
                      <a:pt x="730" y="446"/>
                      <a:pt x="747" y="437"/>
                      <a:pt x="752" y="438"/>
                    </a:cubicBezTo>
                    <a:cubicBezTo>
                      <a:pt x="757" y="439"/>
                      <a:pt x="768" y="440"/>
                      <a:pt x="768" y="440"/>
                    </a:cubicBezTo>
                    <a:cubicBezTo>
                      <a:pt x="768" y="440"/>
                      <a:pt x="779" y="433"/>
                      <a:pt x="794" y="434"/>
                    </a:cubicBezTo>
                    <a:cubicBezTo>
                      <a:pt x="809" y="435"/>
                      <a:pt x="802" y="441"/>
                      <a:pt x="802" y="441"/>
                    </a:cubicBezTo>
                    <a:cubicBezTo>
                      <a:pt x="825" y="446"/>
                      <a:pt x="825" y="446"/>
                      <a:pt x="825" y="446"/>
                    </a:cubicBezTo>
                    <a:cubicBezTo>
                      <a:pt x="825" y="446"/>
                      <a:pt x="839" y="447"/>
                      <a:pt x="843" y="464"/>
                    </a:cubicBezTo>
                    <a:cubicBezTo>
                      <a:pt x="847" y="481"/>
                      <a:pt x="834" y="469"/>
                      <a:pt x="834" y="469"/>
                    </a:cubicBezTo>
                    <a:cubicBezTo>
                      <a:pt x="832" y="477"/>
                      <a:pt x="832" y="477"/>
                      <a:pt x="832" y="477"/>
                    </a:cubicBezTo>
                    <a:cubicBezTo>
                      <a:pt x="836" y="479"/>
                      <a:pt x="840" y="480"/>
                      <a:pt x="845" y="480"/>
                    </a:cubicBezTo>
                    <a:cubicBezTo>
                      <a:pt x="854" y="479"/>
                      <a:pt x="855" y="465"/>
                      <a:pt x="855" y="465"/>
                    </a:cubicBezTo>
                    <a:cubicBezTo>
                      <a:pt x="870" y="464"/>
                      <a:pt x="870" y="464"/>
                      <a:pt x="870" y="464"/>
                    </a:cubicBezTo>
                    <a:cubicBezTo>
                      <a:pt x="874" y="456"/>
                      <a:pt x="874" y="456"/>
                      <a:pt x="874" y="456"/>
                    </a:cubicBezTo>
                    <a:cubicBezTo>
                      <a:pt x="874" y="456"/>
                      <a:pt x="873" y="459"/>
                      <a:pt x="891" y="456"/>
                    </a:cubicBezTo>
                    <a:cubicBezTo>
                      <a:pt x="899" y="455"/>
                      <a:pt x="903" y="451"/>
                      <a:pt x="905" y="448"/>
                    </a:cubicBezTo>
                    <a:lnTo>
                      <a:pt x="901" y="448"/>
                    </a:lnTo>
                    <a:close/>
                    <a:moveTo>
                      <a:pt x="372" y="489"/>
                    </a:moveTo>
                    <a:cubicBezTo>
                      <a:pt x="357" y="498"/>
                      <a:pt x="357" y="498"/>
                      <a:pt x="357" y="498"/>
                    </a:cubicBezTo>
                    <a:cubicBezTo>
                      <a:pt x="362" y="511"/>
                      <a:pt x="362" y="511"/>
                      <a:pt x="362" y="511"/>
                    </a:cubicBezTo>
                    <a:cubicBezTo>
                      <a:pt x="380" y="512"/>
                      <a:pt x="380" y="512"/>
                      <a:pt x="380" y="512"/>
                    </a:cubicBezTo>
                    <a:cubicBezTo>
                      <a:pt x="376" y="499"/>
                      <a:pt x="376" y="499"/>
                      <a:pt x="376" y="499"/>
                    </a:cubicBezTo>
                    <a:lnTo>
                      <a:pt x="372" y="489"/>
                    </a:lnTo>
                    <a:close/>
                    <a:moveTo>
                      <a:pt x="346" y="483"/>
                    </a:moveTo>
                    <a:cubicBezTo>
                      <a:pt x="335" y="487"/>
                      <a:pt x="339" y="504"/>
                      <a:pt x="339" y="504"/>
                    </a:cubicBezTo>
                    <a:cubicBezTo>
                      <a:pt x="351" y="516"/>
                      <a:pt x="351" y="516"/>
                      <a:pt x="351" y="516"/>
                    </a:cubicBezTo>
                    <a:cubicBezTo>
                      <a:pt x="351" y="516"/>
                      <a:pt x="357" y="479"/>
                      <a:pt x="346" y="483"/>
                    </a:cubicBezTo>
                    <a:close/>
                    <a:moveTo>
                      <a:pt x="403" y="498"/>
                    </a:moveTo>
                    <a:cubicBezTo>
                      <a:pt x="412" y="493"/>
                      <a:pt x="427" y="490"/>
                      <a:pt x="408" y="486"/>
                    </a:cubicBezTo>
                    <a:cubicBezTo>
                      <a:pt x="389" y="483"/>
                      <a:pt x="380" y="494"/>
                      <a:pt x="380" y="494"/>
                    </a:cubicBezTo>
                    <a:cubicBezTo>
                      <a:pt x="386" y="501"/>
                      <a:pt x="386" y="501"/>
                      <a:pt x="386" y="501"/>
                    </a:cubicBezTo>
                    <a:lnTo>
                      <a:pt x="403" y="498"/>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69" name="Spain"/>
              <p:cNvSpPr>
                <a:spLocks noEditPoints="1"/>
              </p:cNvSpPr>
              <p:nvPr/>
            </p:nvSpPr>
            <p:spPr bwMode="gray">
              <a:xfrm>
                <a:off x="5412962" y="2768127"/>
                <a:ext cx="331845" cy="231669"/>
              </a:xfrm>
              <a:custGeom>
                <a:avLst/>
                <a:gdLst>
                  <a:gd name="T0" fmla="*/ 527 w 591"/>
                  <a:gd name="T1" fmla="*/ 205 h 413"/>
                  <a:gd name="T2" fmla="*/ 511 w 591"/>
                  <a:gd name="T3" fmla="*/ 226 h 413"/>
                  <a:gd name="T4" fmla="*/ 531 w 591"/>
                  <a:gd name="T5" fmla="*/ 237 h 413"/>
                  <a:gd name="T6" fmla="*/ 536 w 591"/>
                  <a:gd name="T7" fmla="*/ 212 h 413"/>
                  <a:gd name="T8" fmla="*/ 461 w 591"/>
                  <a:gd name="T9" fmla="*/ 249 h 413"/>
                  <a:gd name="T10" fmla="*/ 560 w 591"/>
                  <a:gd name="T11" fmla="*/ 198 h 413"/>
                  <a:gd name="T12" fmla="*/ 560 w 591"/>
                  <a:gd name="T13" fmla="*/ 198 h 413"/>
                  <a:gd name="T14" fmla="*/ 534 w 591"/>
                  <a:gd name="T15" fmla="*/ 86 h 413"/>
                  <a:gd name="T16" fmla="*/ 527 w 591"/>
                  <a:gd name="T17" fmla="*/ 67 h 413"/>
                  <a:gd name="T18" fmla="*/ 514 w 591"/>
                  <a:gd name="T19" fmla="*/ 77 h 413"/>
                  <a:gd name="T20" fmla="*/ 496 w 591"/>
                  <a:gd name="T21" fmla="*/ 70 h 413"/>
                  <a:gd name="T22" fmla="*/ 479 w 591"/>
                  <a:gd name="T23" fmla="*/ 68 h 413"/>
                  <a:gd name="T24" fmla="*/ 459 w 591"/>
                  <a:gd name="T25" fmla="*/ 56 h 413"/>
                  <a:gd name="T26" fmla="*/ 437 w 591"/>
                  <a:gd name="T27" fmla="*/ 48 h 413"/>
                  <a:gd name="T28" fmla="*/ 417 w 591"/>
                  <a:gd name="T29" fmla="*/ 63 h 413"/>
                  <a:gd name="T30" fmla="*/ 395 w 591"/>
                  <a:gd name="T31" fmla="*/ 54 h 413"/>
                  <a:gd name="T32" fmla="*/ 376 w 591"/>
                  <a:gd name="T33" fmla="*/ 51 h 413"/>
                  <a:gd name="T34" fmla="*/ 342 w 591"/>
                  <a:gd name="T35" fmla="*/ 38 h 413"/>
                  <a:gd name="T36" fmla="*/ 327 w 591"/>
                  <a:gd name="T37" fmla="*/ 29 h 413"/>
                  <a:gd name="T38" fmla="*/ 320 w 591"/>
                  <a:gd name="T39" fmla="*/ 23 h 413"/>
                  <a:gd name="T40" fmla="*/ 234 w 591"/>
                  <a:gd name="T41" fmla="*/ 22 h 413"/>
                  <a:gd name="T42" fmla="*/ 156 w 591"/>
                  <a:gd name="T43" fmla="*/ 7 h 413"/>
                  <a:gd name="T44" fmla="*/ 91 w 591"/>
                  <a:gd name="T45" fmla="*/ 8 h 413"/>
                  <a:gd name="T46" fmla="*/ 49 w 591"/>
                  <a:gd name="T47" fmla="*/ 18 h 413"/>
                  <a:gd name="T48" fmla="*/ 21 w 591"/>
                  <a:gd name="T49" fmla="*/ 67 h 413"/>
                  <a:gd name="T50" fmla="*/ 15 w 591"/>
                  <a:gd name="T51" fmla="*/ 101 h 413"/>
                  <a:gd name="T52" fmla="*/ 50 w 591"/>
                  <a:gd name="T53" fmla="*/ 94 h 413"/>
                  <a:gd name="T54" fmla="*/ 61 w 591"/>
                  <a:gd name="T55" fmla="*/ 99 h 413"/>
                  <a:gd name="T56" fmla="*/ 85 w 591"/>
                  <a:gd name="T57" fmla="*/ 96 h 413"/>
                  <a:gd name="T58" fmla="*/ 115 w 591"/>
                  <a:gd name="T59" fmla="*/ 108 h 413"/>
                  <a:gd name="T60" fmla="*/ 94 w 591"/>
                  <a:gd name="T61" fmla="*/ 144 h 413"/>
                  <a:gd name="T62" fmla="*/ 96 w 591"/>
                  <a:gd name="T63" fmla="*/ 181 h 413"/>
                  <a:gd name="T64" fmla="*/ 94 w 591"/>
                  <a:gd name="T65" fmla="*/ 205 h 413"/>
                  <a:gd name="T66" fmla="*/ 61 w 591"/>
                  <a:gd name="T67" fmla="*/ 217 h 413"/>
                  <a:gd name="T68" fmla="*/ 77 w 591"/>
                  <a:gd name="T69" fmla="*/ 240 h 413"/>
                  <a:gd name="T70" fmla="*/ 66 w 591"/>
                  <a:gd name="T71" fmla="*/ 276 h 413"/>
                  <a:gd name="T72" fmla="*/ 84 w 591"/>
                  <a:gd name="T73" fmla="*/ 301 h 413"/>
                  <a:gd name="T74" fmla="*/ 60 w 591"/>
                  <a:gd name="T75" fmla="*/ 325 h 413"/>
                  <a:gd name="T76" fmla="*/ 61 w 591"/>
                  <a:gd name="T77" fmla="*/ 351 h 413"/>
                  <a:gd name="T78" fmla="*/ 81 w 591"/>
                  <a:gd name="T79" fmla="*/ 350 h 413"/>
                  <a:gd name="T80" fmla="*/ 109 w 591"/>
                  <a:gd name="T81" fmla="*/ 365 h 413"/>
                  <a:gd name="T82" fmla="*/ 110 w 591"/>
                  <a:gd name="T83" fmla="*/ 383 h 413"/>
                  <a:gd name="T84" fmla="*/ 136 w 591"/>
                  <a:gd name="T85" fmla="*/ 413 h 413"/>
                  <a:gd name="T86" fmla="*/ 177 w 591"/>
                  <a:gd name="T87" fmla="*/ 389 h 413"/>
                  <a:gd name="T88" fmla="*/ 235 w 591"/>
                  <a:gd name="T89" fmla="*/ 377 h 413"/>
                  <a:gd name="T90" fmla="*/ 265 w 591"/>
                  <a:gd name="T91" fmla="*/ 378 h 413"/>
                  <a:gd name="T92" fmla="*/ 297 w 591"/>
                  <a:gd name="T93" fmla="*/ 374 h 413"/>
                  <a:gd name="T94" fmla="*/ 331 w 591"/>
                  <a:gd name="T95" fmla="*/ 329 h 413"/>
                  <a:gd name="T96" fmla="*/ 356 w 591"/>
                  <a:gd name="T97" fmla="*/ 315 h 413"/>
                  <a:gd name="T98" fmla="*/ 401 w 591"/>
                  <a:gd name="T99" fmla="*/ 270 h 413"/>
                  <a:gd name="T100" fmla="*/ 385 w 591"/>
                  <a:gd name="T101" fmla="*/ 215 h 413"/>
                  <a:gd name="T102" fmla="*/ 424 w 591"/>
                  <a:gd name="T103" fmla="*/ 172 h 413"/>
                  <a:gd name="T104" fmla="*/ 438 w 591"/>
                  <a:gd name="T105" fmla="*/ 146 h 413"/>
                  <a:gd name="T106" fmla="*/ 514 w 591"/>
                  <a:gd name="T107" fmla="*/ 113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1" h="413">
                    <a:moveTo>
                      <a:pt x="536" y="212"/>
                    </a:moveTo>
                    <a:cubicBezTo>
                      <a:pt x="536" y="212"/>
                      <a:pt x="533" y="205"/>
                      <a:pt x="527" y="205"/>
                    </a:cubicBezTo>
                    <a:cubicBezTo>
                      <a:pt x="521" y="205"/>
                      <a:pt x="498" y="218"/>
                      <a:pt x="501" y="223"/>
                    </a:cubicBezTo>
                    <a:cubicBezTo>
                      <a:pt x="504" y="228"/>
                      <a:pt x="511" y="226"/>
                      <a:pt x="511" y="226"/>
                    </a:cubicBezTo>
                    <a:cubicBezTo>
                      <a:pt x="511" y="226"/>
                      <a:pt x="515" y="235"/>
                      <a:pt x="519" y="236"/>
                    </a:cubicBezTo>
                    <a:cubicBezTo>
                      <a:pt x="523" y="237"/>
                      <a:pt x="531" y="237"/>
                      <a:pt x="531" y="237"/>
                    </a:cubicBezTo>
                    <a:cubicBezTo>
                      <a:pt x="537" y="235"/>
                      <a:pt x="547" y="225"/>
                      <a:pt x="546" y="218"/>
                    </a:cubicBezTo>
                    <a:cubicBezTo>
                      <a:pt x="545" y="211"/>
                      <a:pt x="536" y="212"/>
                      <a:pt x="536" y="212"/>
                    </a:cubicBezTo>
                    <a:close/>
                    <a:moveTo>
                      <a:pt x="447" y="261"/>
                    </a:moveTo>
                    <a:cubicBezTo>
                      <a:pt x="456" y="270"/>
                      <a:pt x="466" y="259"/>
                      <a:pt x="461" y="249"/>
                    </a:cubicBezTo>
                    <a:cubicBezTo>
                      <a:pt x="456" y="239"/>
                      <a:pt x="447" y="261"/>
                      <a:pt x="447" y="261"/>
                    </a:cubicBezTo>
                    <a:close/>
                    <a:moveTo>
                      <a:pt x="560" y="198"/>
                    </a:moveTo>
                    <a:cubicBezTo>
                      <a:pt x="560" y="198"/>
                      <a:pt x="573" y="218"/>
                      <a:pt x="582" y="213"/>
                    </a:cubicBezTo>
                    <a:cubicBezTo>
                      <a:pt x="591" y="208"/>
                      <a:pt x="570" y="191"/>
                      <a:pt x="560" y="198"/>
                    </a:cubicBezTo>
                    <a:close/>
                    <a:moveTo>
                      <a:pt x="535" y="101"/>
                    </a:moveTo>
                    <a:cubicBezTo>
                      <a:pt x="536" y="98"/>
                      <a:pt x="534" y="86"/>
                      <a:pt x="534" y="86"/>
                    </a:cubicBezTo>
                    <a:cubicBezTo>
                      <a:pt x="542" y="81"/>
                      <a:pt x="542" y="81"/>
                      <a:pt x="542" y="81"/>
                    </a:cubicBezTo>
                    <a:cubicBezTo>
                      <a:pt x="542" y="81"/>
                      <a:pt x="530" y="75"/>
                      <a:pt x="527" y="67"/>
                    </a:cubicBezTo>
                    <a:cubicBezTo>
                      <a:pt x="521" y="67"/>
                      <a:pt x="521" y="67"/>
                      <a:pt x="521" y="67"/>
                    </a:cubicBezTo>
                    <a:cubicBezTo>
                      <a:pt x="521" y="67"/>
                      <a:pt x="521" y="77"/>
                      <a:pt x="514" y="77"/>
                    </a:cubicBezTo>
                    <a:cubicBezTo>
                      <a:pt x="507" y="77"/>
                      <a:pt x="506" y="77"/>
                      <a:pt x="506" y="77"/>
                    </a:cubicBezTo>
                    <a:cubicBezTo>
                      <a:pt x="506" y="77"/>
                      <a:pt x="499" y="69"/>
                      <a:pt x="496" y="70"/>
                    </a:cubicBezTo>
                    <a:cubicBezTo>
                      <a:pt x="493" y="71"/>
                      <a:pt x="486" y="73"/>
                      <a:pt x="486" y="73"/>
                    </a:cubicBezTo>
                    <a:cubicBezTo>
                      <a:pt x="486" y="73"/>
                      <a:pt x="483" y="67"/>
                      <a:pt x="479" y="68"/>
                    </a:cubicBezTo>
                    <a:cubicBezTo>
                      <a:pt x="475" y="69"/>
                      <a:pt x="466" y="71"/>
                      <a:pt x="466" y="71"/>
                    </a:cubicBezTo>
                    <a:cubicBezTo>
                      <a:pt x="459" y="56"/>
                      <a:pt x="459" y="56"/>
                      <a:pt x="459" y="56"/>
                    </a:cubicBezTo>
                    <a:cubicBezTo>
                      <a:pt x="450" y="55"/>
                      <a:pt x="450" y="55"/>
                      <a:pt x="450" y="55"/>
                    </a:cubicBezTo>
                    <a:cubicBezTo>
                      <a:pt x="450" y="55"/>
                      <a:pt x="450" y="48"/>
                      <a:pt x="437" y="48"/>
                    </a:cubicBezTo>
                    <a:cubicBezTo>
                      <a:pt x="424" y="48"/>
                      <a:pt x="430" y="60"/>
                      <a:pt x="430" y="60"/>
                    </a:cubicBezTo>
                    <a:cubicBezTo>
                      <a:pt x="417" y="63"/>
                      <a:pt x="417" y="63"/>
                      <a:pt x="417" y="63"/>
                    </a:cubicBezTo>
                    <a:cubicBezTo>
                      <a:pt x="415" y="55"/>
                      <a:pt x="415" y="55"/>
                      <a:pt x="415" y="55"/>
                    </a:cubicBezTo>
                    <a:cubicBezTo>
                      <a:pt x="395" y="54"/>
                      <a:pt x="395" y="54"/>
                      <a:pt x="395" y="54"/>
                    </a:cubicBezTo>
                    <a:cubicBezTo>
                      <a:pt x="395" y="54"/>
                      <a:pt x="394" y="51"/>
                      <a:pt x="390" y="49"/>
                    </a:cubicBezTo>
                    <a:cubicBezTo>
                      <a:pt x="386" y="47"/>
                      <a:pt x="376" y="51"/>
                      <a:pt x="376" y="51"/>
                    </a:cubicBezTo>
                    <a:cubicBezTo>
                      <a:pt x="376" y="51"/>
                      <a:pt x="370" y="42"/>
                      <a:pt x="363" y="41"/>
                    </a:cubicBezTo>
                    <a:cubicBezTo>
                      <a:pt x="356" y="40"/>
                      <a:pt x="342" y="38"/>
                      <a:pt x="342" y="38"/>
                    </a:cubicBezTo>
                    <a:cubicBezTo>
                      <a:pt x="342" y="38"/>
                      <a:pt x="348" y="35"/>
                      <a:pt x="342" y="28"/>
                    </a:cubicBezTo>
                    <a:cubicBezTo>
                      <a:pt x="336" y="21"/>
                      <a:pt x="327" y="29"/>
                      <a:pt x="327" y="29"/>
                    </a:cubicBezTo>
                    <a:cubicBezTo>
                      <a:pt x="326" y="23"/>
                      <a:pt x="326" y="23"/>
                      <a:pt x="326" y="23"/>
                    </a:cubicBezTo>
                    <a:cubicBezTo>
                      <a:pt x="324" y="23"/>
                      <a:pt x="322" y="23"/>
                      <a:pt x="320" y="23"/>
                    </a:cubicBezTo>
                    <a:cubicBezTo>
                      <a:pt x="301" y="23"/>
                      <a:pt x="254" y="14"/>
                      <a:pt x="254" y="14"/>
                    </a:cubicBezTo>
                    <a:cubicBezTo>
                      <a:pt x="234" y="22"/>
                      <a:pt x="234" y="22"/>
                      <a:pt x="234" y="22"/>
                    </a:cubicBezTo>
                    <a:cubicBezTo>
                      <a:pt x="196" y="18"/>
                      <a:pt x="196" y="18"/>
                      <a:pt x="196" y="18"/>
                    </a:cubicBezTo>
                    <a:cubicBezTo>
                      <a:pt x="196" y="18"/>
                      <a:pt x="171" y="4"/>
                      <a:pt x="156" y="7"/>
                    </a:cubicBezTo>
                    <a:cubicBezTo>
                      <a:pt x="141" y="10"/>
                      <a:pt x="120" y="11"/>
                      <a:pt x="115" y="11"/>
                    </a:cubicBezTo>
                    <a:cubicBezTo>
                      <a:pt x="110" y="11"/>
                      <a:pt x="91" y="8"/>
                      <a:pt x="91" y="8"/>
                    </a:cubicBezTo>
                    <a:cubicBezTo>
                      <a:pt x="91" y="8"/>
                      <a:pt x="81" y="0"/>
                      <a:pt x="75" y="0"/>
                    </a:cubicBezTo>
                    <a:cubicBezTo>
                      <a:pt x="69" y="0"/>
                      <a:pt x="49" y="18"/>
                      <a:pt x="49" y="18"/>
                    </a:cubicBezTo>
                    <a:cubicBezTo>
                      <a:pt x="49" y="18"/>
                      <a:pt x="4" y="25"/>
                      <a:pt x="2" y="38"/>
                    </a:cubicBezTo>
                    <a:cubicBezTo>
                      <a:pt x="0" y="51"/>
                      <a:pt x="21" y="67"/>
                      <a:pt x="21" y="67"/>
                    </a:cubicBezTo>
                    <a:cubicBezTo>
                      <a:pt x="13" y="90"/>
                      <a:pt x="13" y="90"/>
                      <a:pt x="13" y="90"/>
                    </a:cubicBezTo>
                    <a:cubicBezTo>
                      <a:pt x="13" y="90"/>
                      <a:pt x="14" y="94"/>
                      <a:pt x="15" y="101"/>
                    </a:cubicBezTo>
                    <a:cubicBezTo>
                      <a:pt x="20" y="95"/>
                      <a:pt x="27" y="88"/>
                      <a:pt x="36" y="88"/>
                    </a:cubicBezTo>
                    <a:cubicBezTo>
                      <a:pt x="50" y="88"/>
                      <a:pt x="55" y="89"/>
                      <a:pt x="50" y="94"/>
                    </a:cubicBezTo>
                    <a:cubicBezTo>
                      <a:pt x="45" y="99"/>
                      <a:pt x="38" y="103"/>
                      <a:pt x="44" y="103"/>
                    </a:cubicBezTo>
                    <a:cubicBezTo>
                      <a:pt x="50" y="103"/>
                      <a:pt x="54" y="99"/>
                      <a:pt x="61" y="99"/>
                    </a:cubicBezTo>
                    <a:cubicBezTo>
                      <a:pt x="68" y="99"/>
                      <a:pt x="70" y="108"/>
                      <a:pt x="78" y="104"/>
                    </a:cubicBezTo>
                    <a:cubicBezTo>
                      <a:pt x="86" y="100"/>
                      <a:pt x="76" y="96"/>
                      <a:pt x="85" y="96"/>
                    </a:cubicBezTo>
                    <a:cubicBezTo>
                      <a:pt x="94" y="96"/>
                      <a:pt x="110" y="93"/>
                      <a:pt x="114" y="95"/>
                    </a:cubicBezTo>
                    <a:cubicBezTo>
                      <a:pt x="118" y="97"/>
                      <a:pt x="115" y="108"/>
                      <a:pt x="115" y="108"/>
                    </a:cubicBezTo>
                    <a:cubicBezTo>
                      <a:pt x="115" y="108"/>
                      <a:pt x="129" y="109"/>
                      <a:pt x="128" y="117"/>
                    </a:cubicBezTo>
                    <a:cubicBezTo>
                      <a:pt x="127" y="125"/>
                      <a:pt x="95" y="140"/>
                      <a:pt x="94" y="144"/>
                    </a:cubicBezTo>
                    <a:cubicBezTo>
                      <a:pt x="93" y="148"/>
                      <a:pt x="102" y="153"/>
                      <a:pt x="102" y="153"/>
                    </a:cubicBezTo>
                    <a:cubicBezTo>
                      <a:pt x="102" y="153"/>
                      <a:pt x="97" y="178"/>
                      <a:pt x="96" y="181"/>
                    </a:cubicBezTo>
                    <a:cubicBezTo>
                      <a:pt x="95" y="184"/>
                      <a:pt x="90" y="188"/>
                      <a:pt x="90" y="188"/>
                    </a:cubicBezTo>
                    <a:cubicBezTo>
                      <a:pt x="90" y="188"/>
                      <a:pt x="94" y="202"/>
                      <a:pt x="94" y="205"/>
                    </a:cubicBezTo>
                    <a:cubicBezTo>
                      <a:pt x="94" y="208"/>
                      <a:pt x="86" y="215"/>
                      <a:pt x="82" y="216"/>
                    </a:cubicBezTo>
                    <a:cubicBezTo>
                      <a:pt x="78" y="217"/>
                      <a:pt x="61" y="217"/>
                      <a:pt x="61" y="217"/>
                    </a:cubicBezTo>
                    <a:cubicBezTo>
                      <a:pt x="77" y="231"/>
                      <a:pt x="77" y="231"/>
                      <a:pt x="77" y="231"/>
                    </a:cubicBezTo>
                    <a:cubicBezTo>
                      <a:pt x="77" y="240"/>
                      <a:pt x="77" y="240"/>
                      <a:pt x="77" y="240"/>
                    </a:cubicBezTo>
                    <a:cubicBezTo>
                      <a:pt x="77" y="240"/>
                      <a:pt x="90" y="242"/>
                      <a:pt x="88" y="250"/>
                    </a:cubicBezTo>
                    <a:cubicBezTo>
                      <a:pt x="86" y="258"/>
                      <a:pt x="62" y="272"/>
                      <a:pt x="66" y="276"/>
                    </a:cubicBezTo>
                    <a:cubicBezTo>
                      <a:pt x="70" y="280"/>
                      <a:pt x="75" y="294"/>
                      <a:pt x="75" y="294"/>
                    </a:cubicBezTo>
                    <a:cubicBezTo>
                      <a:pt x="75" y="294"/>
                      <a:pt x="88" y="295"/>
                      <a:pt x="84" y="301"/>
                    </a:cubicBezTo>
                    <a:cubicBezTo>
                      <a:pt x="80" y="307"/>
                      <a:pt x="70" y="308"/>
                      <a:pt x="70" y="308"/>
                    </a:cubicBezTo>
                    <a:cubicBezTo>
                      <a:pt x="70" y="308"/>
                      <a:pt x="62" y="318"/>
                      <a:pt x="60" y="325"/>
                    </a:cubicBezTo>
                    <a:cubicBezTo>
                      <a:pt x="58" y="332"/>
                      <a:pt x="59" y="340"/>
                      <a:pt x="59" y="340"/>
                    </a:cubicBezTo>
                    <a:cubicBezTo>
                      <a:pt x="61" y="351"/>
                      <a:pt x="61" y="351"/>
                      <a:pt x="61" y="351"/>
                    </a:cubicBezTo>
                    <a:cubicBezTo>
                      <a:pt x="62" y="351"/>
                      <a:pt x="62" y="351"/>
                      <a:pt x="62" y="351"/>
                    </a:cubicBezTo>
                    <a:cubicBezTo>
                      <a:pt x="81" y="350"/>
                      <a:pt x="81" y="350"/>
                      <a:pt x="81" y="350"/>
                    </a:cubicBezTo>
                    <a:cubicBezTo>
                      <a:pt x="97" y="365"/>
                      <a:pt x="97" y="365"/>
                      <a:pt x="97" y="365"/>
                    </a:cubicBezTo>
                    <a:cubicBezTo>
                      <a:pt x="109" y="365"/>
                      <a:pt x="109" y="365"/>
                      <a:pt x="109" y="365"/>
                    </a:cubicBezTo>
                    <a:cubicBezTo>
                      <a:pt x="103" y="382"/>
                      <a:pt x="103" y="382"/>
                      <a:pt x="103" y="382"/>
                    </a:cubicBezTo>
                    <a:cubicBezTo>
                      <a:pt x="110" y="383"/>
                      <a:pt x="110" y="383"/>
                      <a:pt x="110" y="383"/>
                    </a:cubicBezTo>
                    <a:cubicBezTo>
                      <a:pt x="110" y="383"/>
                      <a:pt x="110" y="403"/>
                      <a:pt x="117" y="406"/>
                    </a:cubicBezTo>
                    <a:cubicBezTo>
                      <a:pt x="124" y="409"/>
                      <a:pt x="136" y="413"/>
                      <a:pt x="136" y="413"/>
                    </a:cubicBezTo>
                    <a:cubicBezTo>
                      <a:pt x="136" y="413"/>
                      <a:pt x="153" y="401"/>
                      <a:pt x="156" y="395"/>
                    </a:cubicBezTo>
                    <a:cubicBezTo>
                      <a:pt x="159" y="389"/>
                      <a:pt x="177" y="389"/>
                      <a:pt x="177" y="389"/>
                    </a:cubicBezTo>
                    <a:cubicBezTo>
                      <a:pt x="196" y="377"/>
                      <a:pt x="196" y="377"/>
                      <a:pt x="196" y="377"/>
                    </a:cubicBezTo>
                    <a:cubicBezTo>
                      <a:pt x="196" y="377"/>
                      <a:pt x="229" y="379"/>
                      <a:pt x="235" y="377"/>
                    </a:cubicBezTo>
                    <a:cubicBezTo>
                      <a:pt x="241" y="375"/>
                      <a:pt x="251" y="371"/>
                      <a:pt x="251" y="371"/>
                    </a:cubicBezTo>
                    <a:cubicBezTo>
                      <a:pt x="251" y="371"/>
                      <a:pt x="259" y="379"/>
                      <a:pt x="265" y="378"/>
                    </a:cubicBezTo>
                    <a:cubicBezTo>
                      <a:pt x="271" y="377"/>
                      <a:pt x="287" y="370"/>
                      <a:pt x="287" y="370"/>
                    </a:cubicBezTo>
                    <a:cubicBezTo>
                      <a:pt x="287" y="370"/>
                      <a:pt x="286" y="382"/>
                      <a:pt x="297" y="374"/>
                    </a:cubicBezTo>
                    <a:cubicBezTo>
                      <a:pt x="308" y="366"/>
                      <a:pt x="310" y="347"/>
                      <a:pt x="310" y="347"/>
                    </a:cubicBezTo>
                    <a:cubicBezTo>
                      <a:pt x="331" y="329"/>
                      <a:pt x="331" y="329"/>
                      <a:pt x="331" y="329"/>
                    </a:cubicBezTo>
                    <a:cubicBezTo>
                      <a:pt x="354" y="328"/>
                      <a:pt x="354" y="328"/>
                      <a:pt x="354" y="328"/>
                    </a:cubicBezTo>
                    <a:cubicBezTo>
                      <a:pt x="356" y="315"/>
                      <a:pt x="356" y="315"/>
                      <a:pt x="356" y="315"/>
                    </a:cubicBezTo>
                    <a:cubicBezTo>
                      <a:pt x="356" y="315"/>
                      <a:pt x="367" y="286"/>
                      <a:pt x="370" y="284"/>
                    </a:cubicBezTo>
                    <a:cubicBezTo>
                      <a:pt x="373" y="282"/>
                      <a:pt x="400" y="279"/>
                      <a:pt x="401" y="270"/>
                    </a:cubicBezTo>
                    <a:cubicBezTo>
                      <a:pt x="402" y="261"/>
                      <a:pt x="379" y="249"/>
                      <a:pt x="379" y="249"/>
                    </a:cubicBezTo>
                    <a:cubicBezTo>
                      <a:pt x="379" y="249"/>
                      <a:pt x="377" y="226"/>
                      <a:pt x="385" y="215"/>
                    </a:cubicBezTo>
                    <a:cubicBezTo>
                      <a:pt x="393" y="204"/>
                      <a:pt x="404" y="191"/>
                      <a:pt x="404" y="191"/>
                    </a:cubicBezTo>
                    <a:cubicBezTo>
                      <a:pt x="404" y="191"/>
                      <a:pt x="421" y="173"/>
                      <a:pt x="424" y="172"/>
                    </a:cubicBezTo>
                    <a:cubicBezTo>
                      <a:pt x="427" y="171"/>
                      <a:pt x="439" y="163"/>
                      <a:pt x="436" y="161"/>
                    </a:cubicBezTo>
                    <a:cubicBezTo>
                      <a:pt x="433" y="159"/>
                      <a:pt x="428" y="151"/>
                      <a:pt x="438" y="146"/>
                    </a:cubicBezTo>
                    <a:cubicBezTo>
                      <a:pt x="448" y="141"/>
                      <a:pt x="472" y="136"/>
                      <a:pt x="485" y="131"/>
                    </a:cubicBezTo>
                    <a:cubicBezTo>
                      <a:pt x="498" y="126"/>
                      <a:pt x="514" y="113"/>
                      <a:pt x="514" y="113"/>
                    </a:cubicBezTo>
                    <a:cubicBezTo>
                      <a:pt x="514" y="113"/>
                      <a:pt x="534" y="104"/>
                      <a:pt x="535" y="10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70" name="Portugal"/>
              <p:cNvSpPr>
                <a:spLocks/>
              </p:cNvSpPr>
              <p:nvPr/>
            </p:nvSpPr>
            <p:spPr bwMode="gray">
              <a:xfrm>
                <a:off x="5398672" y="2817318"/>
                <a:ext cx="87327" cy="155504"/>
              </a:xfrm>
              <a:custGeom>
                <a:avLst/>
                <a:gdLst>
                  <a:gd name="T0" fmla="*/ 141 w 155"/>
                  <a:gd name="T1" fmla="*/ 20 h 277"/>
                  <a:gd name="T2" fmla="*/ 140 w 155"/>
                  <a:gd name="T3" fmla="*/ 7 h 277"/>
                  <a:gd name="T4" fmla="*/ 111 w 155"/>
                  <a:gd name="T5" fmla="*/ 8 h 277"/>
                  <a:gd name="T6" fmla="*/ 104 w 155"/>
                  <a:gd name="T7" fmla="*/ 16 h 277"/>
                  <a:gd name="T8" fmla="*/ 87 w 155"/>
                  <a:gd name="T9" fmla="*/ 11 h 277"/>
                  <a:gd name="T10" fmla="*/ 70 w 155"/>
                  <a:gd name="T11" fmla="*/ 15 h 277"/>
                  <a:gd name="T12" fmla="*/ 76 w 155"/>
                  <a:gd name="T13" fmla="*/ 6 h 277"/>
                  <a:gd name="T14" fmla="*/ 62 w 155"/>
                  <a:gd name="T15" fmla="*/ 0 h 277"/>
                  <a:gd name="T16" fmla="*/ 41 w 155"/>
                  <a:gd name="T17" fmla="*/ 13 h 277"/>
                  <a:gd name="T18" fmla="*/ 46 w 155"/>
                  <a:gd name="T19" fmla="*/ 53 h 277"/>
                  <a:gd name="T20" fmla="*/ 23 w 155"/>
                  <a:gd name="T21" fmla="*/ 114 h 277"/>
                  <a:gd name="T22" fmla="*/ 9 w 155"/>
                  <a:gd name="T23" fmla="*/ 146 h 277"/>
                  <a:gd name="T24" fmla="*/ 6 w 155"/>
                  <a:gd name="T25" fmla="*/ 180 h 277"/>
                  <a:gd name="T26" fmla="*/ 23 w 155"/>
                  <a:gd name="T27" fmla="*/ 191 h 277"/>
                  <a:gd name="T28" fmla="*/ 30 w 155"/>
                  <a:gd name="T29" fmla="*/ 228 h 277"/>
                  <a:gd name="T30" fmla="*/ 20 w 155"/>
                  <a:gd name="T31" fmla="*/ 271 h 277"/>
                  <a:gd name="T32" fmla="*/ 52 w 155"/>
                  <a:gd name="T33" fmla="*/ 268 h 277"/>
                  <a:gd name="T34" fmla="*/ 62 w 155"/>
                  <a:gd name="T35" fmla="*/ 276 h 277"/>
                  <a:gd name="T36" fmla="*/ 87 w 155"/>
                  <a:gd name="T37" fmla="*/ 263 h 277"/>
                  <a:gd name="T38" fmla="*/ 85 w 155"/>
                  <a:gd name="T39" fmla="*/ 252 h 277"/>
                  <a:gd name="T40" fmla="*/ 86 w 155"/>
                  <a:gd name="T41" fmla="*/ 237 h 277"/>
                  <a:gd name="T42" fmla="*/ 96 w 155"/>
                  <a:gd name="T43" fmla="*/ 220 h 277"/>
                  <a:gd name="T44" fmla="*/ 110 w 155"/>
                  <a:gd name="T45" fmla="*/ 213 h 277"/>
                  <a:gd name="T46" fmla="*/ 101 w 155"/>
                  <a:gd name="T47" fmla="*/ 206 h 277"/>
                  <a:gd name="T48" fmla="*/ 92 w 155"/>
                  <a:gd name="T49" fmla="*/ 188 h 277"/>
                  <a:gd name="T50" fmla="*/ 114 w 155"/>
                  <a:gd name="T51" fmla="*/ 162 h 277"/>
                  <a:gd name="T52" fmla="*/ 103 w 155"/>
                  <a:gd name="T53" fmla="*/ 152 h 277"/>
                  <a:gd name="T54" fmla="*/ 103 w 155"/>
                  <a:gd name="T55" fmla="*/ 143 h 277"/>
                  <a:gd name="T56" fmla="*/ 87 w 155"/>
                  <a:gd name="T57" fmla="*/ 129 h 277"/>
                  <a:gd name="T58" fmla="*/ 108 w 155"/>
                  <a:gd name="T59" fmla="*/ 128 h 277"/>
                  <a:gd name="T60" fmla="*/ 120 w 155"/>
                  <a:gd name="T61" fmla="*/ 117 h 277"/>
                  <a:gd name="T62" fmla="*/ 116 w 155"/>
                  <a:gd name="T63" fmla="*/ 100 h 277"/>
                  <a:gd name="T64" fmla="*/ 122 w 155"/>
                  <a:gd name="T65" fmla="*/ 93 h 277"/>
                  <a:gd name="T66" fmla="*/ 128 w 155"/>
                  <a:gd name="T67" fmla="*/ 65 h 277"/>
                  <a:gd name="T68" fmla="*/ 120 w 155"/>
                  <a:gd name="T69" fmla="*/ 56 h 277"/>
                  <a:gd name="T70" fmla="*/ 154 w 155"/>
                  <a:gd name="T71" fmla="*/ 29 h 277"/>
                  <a:gd name="T72" fmla="*/ 141 w 155"/>
                  <a:gd name="T73" fmla="*/ 2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 h="277">
                    <a:moveTo>
                      <a:pt x="141" y="20"/>
                    </a:moveTo>
                    <a:cubicBezTo>
                      <a:pt x="141" y="20"/>
                      <a:pt x="144" y="9"/>
                      <a:pt x="140" y="7"/>
                    </a:cubicBezTo>
                    <a:cubicBezTo>
                      <a:pt x="136" y="5"/>
                      <a:pt x="120" y="8"/>
                      <a:pt x="111" y="8"/>
                    </a:cubicBezTo>
                    <a:cubicBezTo>
                      <a:pt x="102" y="8"/>
                      <a:pt x="112" y="12"/>
                      <a:pt x="104" y="16"/>
                    </a:cubicBezTo>
                    <a:cubicBezTo>
                      <a:pt x="96" y="20"/>
                      <a:pt x="94" y="11"/>
                      <a:pt x="87" y="11"/>
                    </a:cubicBezTo>
                    <a:cubicBezTo>
                      <a:pt x="80" y="11"/>
                      <a:pt x="76" y="15"/>
                      <a:pt x="70" y="15"/>
                    </a:cubicBezTo>
                    <a:cubicBezTo>
                      <a:pt x="64" y="15"/>
                      <a:pt x="71" y="11"/>
                      <a:pt x="76" y="6"/>
                    </a:cubicBezTo>
                    <a:cubicBezTo>
                      <a:pt x="81" y="1"/>
                      <a:pt x="76" y="0"/>
                      <a:pt x="62" y="0"/>
                    </a:cubicBezTo>
                    <a:cubicBezTo>
                      <a:pt x="53" y="0"/>
                      <a:pt x="46" y="7"/>
                      <a:pt x="41" y="13"/>
                    </a:cubicBezTo>
                    <a:cubicBezTo>
                      <a:pt x="44" y="23"/>
                      <a:pt x="47" y="40"/>
                      <a:pt x="46" y="53"/>
                    </a:cubicBezTo>
                    <a:cubicBezTo>
                      <a:pt x="45" y="74"/>
                      <a:pt x="23" y="114"/>
                      <a:pt x="23" y="114"/>
                    </a:cubicBezTo>
                    <a:cubicBezTo>
                      <a:pt x="9" y="146"/>
                      <a:pt x="9" y="146"/>
                      <a:pt x="9" y="146"/>
                    </a:cubicBezTo>
                    <a:cubicBezTo>
                      <a:pt x="9" y="146"/>
                      <a:pt x="0" y="173"/>
                      <a:pt x="6" y="180"/>
                    </a:cubicBezTo>
                    <a:cubicBezTo>
                      <a:pt x="12" y="187"/>
                      <a:pt x="23" y="191"/>
                      <a:pt x="23" y="191"/>
                    </a:cubicBezTo>
                    <a:cubicBezTo>
                      <a:pt x="30" y="228"/>
                      <a:pt x="30" y="228"/>
                      <a:pt x="30" y="228"/>
                    </a:cubicBezTo>
                    <a:cubicBezTo>
                      <a:pt x="30" y="228"/>
                      <a:pt x="14" y="270"/>
                      <a:pt x="20" y="271"/>
                    </a:cubicBezTo>
                    <a:cubicBezTo>
                      <a:pt x="26" y="272"/>
                      <a:pt x="52" y="268"/>
                      <a:pt x="52" y="268"/>
                    </a:cubicBezTo>
                    <a:cubicBezTo>
                      <a:pt x="52" y="268"/>
                      <a:pt x="56" y="277"/>
                      <a:pt x="62" y="276"/>
                    </a:cubicBezTo>
                    <a:cubicBezTo>
                      <a:pt x="67" y="275"/>
                      <a:pt x="84" y="265"/>
                      <a:pt x="87" y="263"/>
                    </a:cubicBezTo>
                    <a:cubicBezTo>
                      <a:pt x="85" y="252"/>
                      <a:pt x="85" y="252"/>
                      <a:pt x="85" y="252"/>
                    </a:cubicBezTo>
                    <a:cubicBezTo>
                      <a:pt x="85" y="252"/>
                      <a:pt x="84" y="244"/>
                      <a:pt x="86" y="237"/>
                    </a:cubicBezTo>
                    <a:cubicBezTo>
                      <a:pt x="88" y="230"/>
                      <a:pt x="96" y="220"/>
                      <a:pt x="96" y="220"/>
                    </a:cubicBezTo>
                    <a:cubicBezTo>
                      <a:pt x="96" y="220"/>
                      <a:pt x="106" y="219"/>
                      <a:pt x="110" y="213"/>
                    </a:cubicBezTo>
                    <a:cubicBezTo>
                      <a:pt x="114" y="207"/>
                      <a:pt x="101" y="206"/>
                      <a:pt x="101" y="206"/>
                    </a:cubicBezTo>
                    <a:cubicBezTo>
                      <a:pt x="101" y="206"/>
                      <a:pt x="96" y="192"/>
                      <a:pt x="92" y="188"/>
                    </a:cubicBezTo>
                    <a:cubicBezTo>
                      <a:pt x="88" y="184"/>
                      <a:pt x="112" y="170"/>
                      <a:pt x="114" y="162"/>
                    </a:cubicBezTo>
                    <a:cubicBezTo>
                      <a:pt x="116" y="154"/>
                      <a:pt x="103" y="152"/>
                      <a:pt x="103" y="152"/>
                    </a:cubicBezTo>
                    <a:cubicBezTo>
                      <a:pt x="103" y="143"/>
                      <a:pt x="103" y="143"/>
                      <a:pt x="103" y="143"/>
                    </a:cubicBezTo>
                    <a:cubicBezTo>
                      <a:pt x="87" y="129"/>
                      <a:pt x="87" y="129"/>
                      <a:pt x="87" y="129"/>
                    </a:cubicBezTo>
                    <a:cubicBezTo>
                      <a:pt x="87" y="129"/>
                      <a:pt x="104" y="129"/>
                      <a:pt x="108" y="128"/>
                    </a:cubicBezTo>
                    <a:cubicBezTo>
                      <a:pt x="112" y="127"/>
                      <a:pt x="120" y="120"/>
                      <a:pt x="120" y="117"/>
                    </a:cubicBezTo>
                    <a:cubicBezTo>
                      <a:pt x="120" y="114"/>
                      <a:pt x="116" y="100"/>
                      <a:pt x="116" y="100"/>
                    </a:cubicBezTo>
                    <a:cubicBezTo>
                      <a:pt x="116" y="100"/>
                      <a:pt x="121" y="96"/>
                      <a:pt x="122" y="93"/>
                    </a:cubicBezTo>
                    <a:cubicBezTo>
                      <a:pt x="123" y="90"/>
                      <a:pt x="128" y="65"/>
                      <a:pt x="128" y="65"/>
                    </a:cubicBezTo>
                    <a:cubicBezTo>
                      <a:pt x="128" y="65"/>
                      <a:pt x="119" y="60"/>
                      <a:pt x="120" y="56"/>
                    </a:cubicBezTo>
                    <a:cubicBezTo>
                      <a:pt x="121" y="52"/>
                      <a:pt x="153" y="37"/>
                      <a:pt x="154" y="29"/>
                    </a:cubicBezTo>
                    <a:cubicBezTo>
                      <a:pt x="155" y="21"/>
                      <a:pt x="141" y="20"/>
                      <a:pt x="141" y="20"/>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71" name="United Kingdom"/>
              <p:cNvSpPr>
                <a:spLocks noEditPoints="1"/>
              </p:cNvSpPr>
              <p:nvPr/>
            </p:nvSpPr>
            <p:spPr bwMode="gray">
              <a:xfrm>
                <a:off x="5470122" y="2277816"/>
                <a:ext cx="222289" cy="307833"/>
              </a:xfrm>
              <a:custGeom>
                <a:avLst/>
                <a:gdLst>
                  <a:gd name="T0" fmla="*/ 118 w 395"/>
                  <a:gd name="T1" fmla="*/ 256 h 549"/>
                  <a:gd name="T2" fmla="*/ 111 w 395"/>
                  <a:gd name="T3" fmla="*/ 221 h 549"/>
                  <a:gd name="T4" fmla="*/ 98 w 395"/>
                  <a:gd name="T5" fmla="*/ 248 h 549"/>
                  <a:gd name="T6" fmla="*/ 222 w 395"/>
                  <a:gd name="T7" fmla="*/ 93 h 549"/>
                  <a:gd name="T8" fmla="*/ 97 w 395"/>
                  <a:gd name="T9" fmla="*/ 159 h 549"/>
                  <a:gd name="T10" fmla="*/ 93 w 395"/>
                  <a:gd name="T11" fmla="*/ 183 h 549"/>
                  <a:gd name="T12" fmla="*/ 325 w 395"/>
                  <a:gd name="T13" fmla="*/ 1 h 549"/>
                  <a:gd name="T14" fmla="*/ 296 w 395"/>
                  <a:gd name="T15" fmla="*/ 36 h 549"/>
                  <a:gd name="T16" fmla="*/ 301 w 395"/>
                  <a:gd name="T17" fmla="*/ 12 h 549"/>
                  <a:gd name="T18" fmla="*/ 296 w 395"/>
                  <a:gd name="T19" fmla="*/ 36 h 549"/>
                  <a:gd name="T20" fmla="*/ 246 w 395"/>
                  <a:gd name="T21" fmla="*/ 96 h 549"/>
                  <a:gd name="T22" fmla="*/ 128 w 395"/>
                  <a:gd name="T23" fmla="*/ 258 h 549"/>
                  <a:gd name="T24" fmla="*/ 331 w 395"/>
                  <a:gd name="T25" fmla="*/ 402 h 549"/>
                  <a:gd name="T26" fmla="*/ 330 w 395"/>
                  <a:gd name="T27" fmla="*/ 357 h 549"/>
                  <a:gd name="T28" fmla="*/ 291 w 395"/>
                  <a:gd name="T29" fmla="*/ 314 h 549"/>
                  <a:gd name="T30" fmla="*/ 265 w 395"/>
                  <a:gd name="T31" fmla="*/ 261 h 549"/>
                  <a:gd name="T32" fmla="*/ 191 w 395"/>
                  <a:gd name="T33" fmla="*/ 235 h 549"/>
                  <a:gd name="T34" fmla="*/ 214 w 395"/>
                  <a:gd name="T35" fmla="*/ 222 h 549"/>
                  <a:gd name="T36" fmla="*/ 261 w 395"/>
                  <a:gd name="T37" fmla="*/ 177 h 549"/>
                  <a:gd name="T38" fmla="*/ 211 w 395"/>
                  <a:gd name="T39" fmla="*/ 154 h 549"/>
                  <a:gd name="T40" fmla="*/ 179 w 395"/>
                  <a:gd name="T41" fmla="*/ 147 h 549"/>
                  <a:gd name="T42" fmla="*/ 224 w 395"/>
                  <a:gd name="T43" fmla="*/ 112 h 549"/>
                  <a:gd name="T44" fmla="*/ 153 w 395"/>
                  <a:gd name="T45" fmla="*/ 110 h 549"/>
                  <a:gd name="T46" fmla="*/ 144 w 395"/>
                  <a:gd name="T47" fmla="*/ 148 h 549"/>
                  <a:gd name="T48" fmla="*/ 121 w 395"/>
                  <a:gd name="T49" fmla="*/ 162 h 549"/>
                  <a:gd name="T50" fmla="*/ 116 w 395"/>
                  <a:gd name="T51" fmla="*/ 198 h 549"/>
                  <a:gd name="T52" fmla="*/ 134 w 395"/>
                  <a:gd name="T53" fmla="*/ 202 h 549"/>
                  <a:gd name="T54" fmla="*/ 116 w 395"/>
                  <a:gd name="T55" fmla="*/ 250 h 549"/>
                  <a:gd name="T56" fmla="*/ 144 w 395"/>
                  <a:gd name="T57" fmla="*/ 251 h 549"/>
                  <a:gd name="T58" fmla="*/ 146 w 395"/>
                  <a:gd name="T59" fmla="*/ 306 h 549"/>
                  <a:gd name="T60" fmla="*/ 211 w 395"/>
                  <a:gd name="T61" fmla="*/ 295 h 549"/>
                  <a:gd name="T62" fmla="*/ 216 w 395"/>
                  <a:gd name="T63" fmla="*/ 349 h 549"/>
                  <a:gd name="T64" fmla="*/ 162 w 395"/>
                  <a:gd name="T65" fmla="*/ 377 h 549"/>
                  <a:gd name="T66" fmla="*/ 135 w 395"/>
                  <a:gd name="T67" fmla="*/ 402 h 549"/>
                  <a:gd name="T68" fmla="*/ 117 w 395"/>
                  <a:gd name="T69" fmla="*/ 448 h 549"/>
                  <a:gd name="T70" fmla="*/ 151 w 395"/>
                  <a:gd name="T71" fmla="*/ 466 h 549"/>
                  <a:gd name="T72" fmla="*/ 202 w 395"/>
                  <a:gd name="T73" fmla="*/ 467 h 549"/>
                  <a:gd name="T74" fmla="*/ 156 w 395"/>
                  <a:gd name="T75" fmla="*/ 485 h 549"/>
                  <a:gd name="T76" fmla="*/ 129 w 395"/>
                  <a:gd name="T77" fmla="*/ 516 h 549"/>
                  <a:gd name="T78" fmla="*/ 83 w 395"/>
                  <a:gd name="T79" fmla="*/ 545 h 549"/>
                  <a:gd name="T80" fmla="*/ 147 w 395"/>
                  <a:gd name="T81" fmla="*/ 530 h 549"/>
                  <a:gd name="T82" fmla="*/ 211 w 395"/>
                  <a:gd name="T83" fmla="*/ 519 h 549"/>
                  <a:gd name="T84" fmla="*/ 273 w 395"/>
                  <a:gd name="T85" fmla="*/ 520 h 549"/>
                  <a:gd name="T86" fmla="*/ 293 w 395"/>
                  <a:gd name="T87" fmla="*/ 508 h 549"/>
                  <a:gd name="T88" fmla="*/ 340 w 395"/>
                  <a:gd name="T89" fmla="*/ 474 h 549"/>
                  <a:gd name="T90" fmla="*/ 375 w 395"/>
                  <a:gd name="T91" fmla="*/ 447 h 549"/>
                  <a:gd name="T92" fmla="*/ 157 w 395"/>
                  <a:gd name="T93" fmla="*/ 325 h 549"/>
                  <a:gd name="T94" fmla="*/ 94 w 395"/>
                  <a:gd name="T95" fmla="*/ 338 h 549"/>
                  <a:gd name="T96" fmla="*/ 110 w 395"/>
                  <a:gd name="T97" fmla="*/ 308 h 549"/>
                  <a:gd name="T98" fmla="*/ 86 w 395"/>
                  <a:gd name="T99" fmla="*/ 281 h 549"/>
                  <a:gd name="T100" fmla="*/ 58 w 395"/>
                  <a:gd name="T101" fmla="*/ 288 h 549"/>
                  <a:gd name="T102" fmla="*/ 13 w 395"/>
                  <a:gd name="T103" fmla="*/ 325 h 549"/>
                  <a:gd name="T104" fmla="*/ 67 w 395"/>
                  <a:gd name="T105" fmla="*/ 335 h 549"/>
                  <a:gd name="T106" fmla="*/ 63 w 395"/>
                  <a:gd name="T107" fmla="*/ 155 h 549"/>
                  <a:gd name="T108" fmla="*/ 63 w 395"/>
                  <a:gd name="T109" fmla="*/ 155 h 549"/>
                  <a:gd name="T110" fmla="*/ 108 w 395"/>
                  <a:gd name="T111" fmla="*/ 115 h 549"/>
                  <a:gd name="T112" fmla="*/ 72 w 395"/>
                  <a:gd name="T113" fmla="*/ 128 h 549"/>
                  <a:gd name="T114" fmla="*/ 57 w 395"/>
                  <a:gd name="T115" fmla="*/ 169 h 549"/>
                  <a:gd name="T116" fmla="*/ 57 w 395"/>
                  <a:gd name="T117" fmla="*/ 169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5" h="549">
                    <a:moveTo>
                      <a:pt x="118" y="256"/>
                    </a:moveTo>
                    <a:cubicBezTo>
                      <a:pt x="110" y="256"/>
                      <a:pt x="109" y="262"/>
                      <a:pt x="106" y="277"/>
                    </a:cubicBezTo>
                    <a:cubicBezTo>
                      <a:pt x="104" y="289"/>
                      <a:pt x="126" y="256"/>
                      <a:pt x="118" y="256"/>
                    </a:cubicBezTo>
                    <a:close/>
                    <a:moveTo>
                      <a:pt x="100" y="210"/>
                    </a:moveTo>
                    <a:cubicBezTo>
                      <a:pt x="96" y="210"/>
                      <a:pt x="90" y="222"/>
                      <a:pt x="94" y="225"/>
                    </a:cubicBezTo>
                    <a:cubicBezTo>
                      <a:pt x="98" y="228"/>
                      <a:pt x="111" y="221"/>
                      <a:pt x="111" y="221"/>
                    </a:cubicBezTo>
                    <a:cubicBezTo>
                      <a:pt x="111" y="221"/>
                      <a:pt x="104" y="210"/>
                      <a:pt x="100" y="210"/>
                    </a:cubicBezTo>
                    <a:close/>
                    <a:moveTo>
                      <a:pt x="87" y="261"/>
                    </a:moveTo>
                    <a:cubicBezTo>
                      <a:pt x="102" y="261"/>
                      <a:pt x="109" y="250"/>
                      <a:pt x="98" y="248"/>
                    </a:cubicBezTo>
                    <a:cubicBezTo>
                      <a:pt x="87" y="246"/>
                      <a:pt x="78" y="261"/>
                      <a:pt x="87" y="261"/>
                    </a:cubicBezTo>
                    <a:close/>
                    <a:moveTo>
                      <a:pt x="231" y="85"/>
                    </a:moveTo>
                    <a:cubicBezTo>
                      <a:pt x="223" y="78"/>
                      <a:pt x="222" y="93"/>
                      <a:pt x="222" y="93"/>
                    </a:cubicBezTo>
                    <a:cubicBezTo>
                      <a:pt x="229" y="99"/>
                      <a:pt x="239" y="92"/>
                      <a:pt x="231" y="85"/>
                    </a:cubicBezTo>
                    <a:close/>
                    <a:moveTo>
                      <a:pt x="103" y="176"/>
                    </a:moveTo>
                    <a:cubicBezTo>
                      <a:pt x="103" y="176"/>
                      <a:pt x="107" y="159"/>
                      <a:pt x="97" y="159"/>
                    </a:cubicBezTo>
                    <a:cubicBezTo>
                      <a:pt x="87" y="159"/>
                      <a:pt x="93" y="169"/>
                      <a:pt x="93" y="169"/>
                    </a:cubicBezTo>
                    <a:cubicBezTo>
                      <a:pt x="93" y="169"/>
                      <a:pt x="85" y="166"/>
                      <a:pt x="82" y="169"/>
                    </a:cubicBezTo>
                    <a:cubicBezTo>
                      <a:pt x="79" y="172"/>
                      <a:pt x="91" y="179"/>
                      <a:pt x="93" y="183"/>
                    </a:cubicBezTo>
                    <a:cubicBezTo>
                      <a:pt x="95" y="187"/>
                      <a:pt x="110" y="184"/>
                      <a:pt x="110" y="184"/>
                    </a:cubicBezTo>
                    <a:lnTo>
                      <a:pt x="103" y="176"/>
                    </a:lnTo>
                    <a:close/>
                    <a:moveTo>
                      <a:pt x="325" y="1"/>
                    </a:moveTo>
                    <a:cubicBezTo>
                      <a:pt x="318" y="2"/>
                      <a:pt x="316" y="11"/>
                      <a:pt x="316" y="11"/>
                    </a:cubicBezTo>
                    <a:cubicBezTo>
                      <a:pt x="327" y="16"/>
                      <a:pt x="332" y="0"/>
                      <a:pt x="325" y="1"/>
                    </a:cubicBezTo>
                    <a:close/>
                    <a:moveTo>
                      <a:pt x="296" y="36"/>
                    </a:moveTo>
                    <a:cubicBezTo>
                      <a:pt x="300" y="45"/>
                      <a:pt x="300" y="45"/>
                      <a:pt x="300" y="45"/>
                    </a:cubicBezTo>
                    <a:cubicBezTo>
                      <a:pt x="305" y="49"/>
                      <a:pt x="312" y="28"/>
                      <a:pt x="311" y="24"/>
                    </a:cubicBezTo>
                    <a:cubicBezTo>
                      <a:pt x="310" y="20"/>
                      <a:pt x="301" y="12"/>
                      <a:pt x="301" y="12"/>
                    </a:cubicBezTo>
                    <a:cubicBezTo>
                      <a:pt x="300" y="21"/>
                      <a:pt x="300" y="21"/>
                      <a:pt x="300" y="21"/>
                    </a:cubicBezTo>
                    <a:cubicBezTo>
                      <a:pt x="300" y="21"/>
                      <a:pt x="287" y="25"/>
                      <a:pt x="288" y="29"/>
                    </a:cubicBezTo>
                    <a:cubicBezTo>
                      <a:pt x="289" y="33"/>
                      <a:pt x="296" y="36"/>
                      <a:pt x="296" y="36"/>
                    </a:cubicBezTo>
                    <a:close/>
                    <a:moveTo>
                      <a:pt x="239" y="94"/>
                    </a:moveTo>
                    <a:cubicBezTo>
                      <a:pt x="237" y="104"/>
                      <a:pt x="237" y="104"/>
                      <a:pt x="237" y="104"/>
                    </a:cubicBezTo>
                    <a:cubicBezTo>
                      <a:pt x="246" y="96"/>
                      <a:pt x="246" y="96"/>
                      <a:pt x="246" y="96"/>
                    </a:cubicBezTo>
                    <a:lnTo>
                      <a:pt x="239" y="94"/>
                    </a:lnTo>
                    <a:close/>
                    <a:moveTo>
                      <a:pt x="137" y="269"/>
                    </a:moveTo>
                    <a:cubicBezTo>
                      <a:pt x="143" y="265"/>
                      <a:pt x="134" y="252"/>
                      <a:pt x="128" y="258"/>
                    </a:cubicBezTo>
                    <a:cubicBezTo>
                      <a:pt x="122" y="264"/>
                      <a:pt x="130" y="273"/>
                      <a:pt x="137" y="269"/>
                    </a:cubicBezTo>
                    <a:close/>
                    <a:moveTo>
                      <a:pt x="346" y="395"/>
                    </a:moveTo>
                    <a:cubicBezTo>
                      <a:pt x="346" y="395"/>
                      <a:pt x="341" y="409"/>
                      <a:pt x="331" y="402"/>
                    </a:cubicBezTo>
                    <a:cubicBezTo>
                      <a:pt x="321" y="394"/>
                      <a:pt x="341" y="387"/>
                      <a:pt x="340" y="378"/>
                    </a:cubicBezTo>
                    <a:cubicBezTo>
                      <a:pt x="339" y="369"/>
                      <a:pt x="308" y="364"/>
                      <a:pt x="308" y="359"/>
                    </a:cubicBezTo>
                    <a:cubicBezTo>
                      <a:pt x="308" y="354"/>
                      <a:pt x="330" y="357"/>
                      <a:pt x="330" y="357"/>
                    </a:cubicBezTo>
                    <a:cubicBezTo>
                      <a:pt x="321" y="349"/>
                      <a:pt x="321" y="349"/>
                      <a:pt x="321" y="349"/>
                    </a:cubicBezTo>
                    <a:cubicBezTo>
                      <a:pt x="321" y="349"/>
                      <a:pt x="312" y="328"/>
                      <a:pt x="308" y="321"/>
                    </a:cubicBezTo>
                    <a:cubicBezTo>
                      <a:pt x="304" y="314"/>
                      <a:pt x="291" y="314"/>
                      <a:pt x="291" y="314"/>
                    </a:cubicBezTo>
                    <a:cubicBezTo>
                      <a:pt x="291" y="314"/>
                      <a:pt x="283" y="305"/>
                      <a:pt x="275" y="299"/>
                    </a:cubicBezTo>
                    <a:cubicBezTo>
                      <a:pt x="267" y="293"/>
                      <a:pt x="273" y="261"/>
                      <a:pt x="273" y="261"/>
                    </a:cubicBezTo>
                    <a:cubicBezTo>
                      <a:pt x="265" y="261"/>
                      <a:pt x="265" y="261"/>
                      <a:pt x="265" y="261"/>
                    </a:cubicBezTo>
                    <a:cubicBezTo>
                      <a:pt x="265" y="261"/>
                      <a:pt x="264" y="255"/>
                      <a:pt x="250" y="245"/>
                    </a:cubicBezTo>
                    <a:cubicBezTo>
                      <a:pt x="235" y="235"/>
                      <a:pt x="216" y="245"/>
                      <a:pt x="208" y="246"/>
                    </a:cubicBezTo>
                    <a:cubicBezTo>
                      <a:pt x="200" y="247"/>
                      <a:pt x="191" y="235"/>
                      <a:pt x="191" y="235"/>
                    </a:cubicBezTo>
                    <a:cubicBezTo>
                      <a:pt x="191" y="235"/>
                      <a:pt x="205" y="240"/>
                      <a:pt x="209" y="239"/>
                    </a:cubicBezTo>
                    <a:cubicBezTo>
                      <a:pt x="213" y="238"/>
                      <a:pt x="231" y="234"/>
                      <a:pt x="232" y="228"/>
                    </a:cubicBezTo>
                    <a:cubicBezTo>
                      <a:pt x="233" y="223"/>
                      <a:pt x="214" y="222"/>
                      <a:pt x="214" y="222"/>
                    </a:cubicBezTo>
                    <a:cubicBezTo>
                      <a:pt x="230" y="218"/>
                      <a:pt x="230" y="218"/>
                      <a:pt x="230" y="218"/>
                    </a:cubicBezTo>
                    <a:cubicBezTo>
                      <a:pt x="230" y="218"/>
                      <a:pt x="239" y="211"/>
                      <a:pt x="245" y="206"/>
                    </a:cubicBezTo>
                    <a:cubicBezTo>
                      <a:pt x="250" y="201"/>
                      <a:pt x="261" y="177"/>
                      <a:pt x="261" y="177"/>
                    </a:cubicBezTo>
                    <a:cubicBezTo>
                      <a:pt x="261" y="177"/>
                      <a:pt x="276" y="168"/>
                      <a:pt x="276" y="161"/>
                    </a:cubicBezTo>
                    <a:cubicBezTo>
                      <a:pt x="276" y="154"/>
                      <a:pt x="222" y="159"/>
                      <a:pt x="222" y="159"/>
                    </a:cubicBezTo>
                    <a:cubicBezTo>
                      <a:pt x="222" y="159"/>
                      <a:pt x="223" y="154"/>
                      <a:pt x="211" y="154"/>
                    </a:cubicBezTo>
                    <a:cubicBezTo>
                      <a:pt x="199" y="154"/>
                      <a:pt x="177" y="162"/>
                      <a:pt x="177" y="162"/>
                    </a:cubicBezTo>
                    <a:cubicBezTo>
                      <a:pt x="185" y="155"/>
                      <a:pt x="185" y="155"/>
                      <a:pt x="185" y="155"/>
                    </a:cubicBezTo>
                    <a:cubicBezTo>
                      <a:pt x="179" y="147"/>
                      <a:pt x="179" y="147"/>
                      <a:pt x="179" y="147"/>
                    </a:cubicBezTo>
                    <a:cubicBezTo>
                      <a:pt x="191" y="145"/>
                      <a:pt x="191" y="145"/>
                      <a:pt x="191" y="145"/>
                    </a:cubicBezTo>
                    <a:cubicBezTo>
                      <a:pt x="212" y="132"/>
                      <a:pt x="212" y="132"/>
                      <a:pt x="212" y="132"/>
                    </a:cubicBezTo>
                    <a:cubicBezTo>
                      <a:pt x="212" y="132"/>
                      <a:pt x="223" y="123"/>
                      <a:pt x="224" y="112"/>
                    </a:cubicBezTo>
                    <a:cubicBezTo>
                      <a:pt x="225" y="105"/>
                      <a:pt x="211" y="107"/>
                      <a:pt x="203" y="108"/>
                    </a:cubicBezTo>
                    <a:cubicBezTo>
                      <a:pt x="195" y="109"/>
                      <a:pt x="183" y="115"/>
                      <a:pt x="175" y="115"/>
                    </a:cubicBezTo>
                    <a:cubicBezTo>
                      <a:pt x="167" y="115"/>
                      <a:pt x="160" y="106"/>
                      <a:pt x="153" y="110"/>
                    </a:cubicBezTo>
                    <a:cubicBezTo>
                      <a:pt x="146" y="114"/>
                      <a:pt x="153" y="124"/>
                      <a:pt x="153" y="124"/>
                    </a:cubicBezTo>
                    <a:cubicBezTo>
                      <a:pt x="153" y="124"/>
                      <a:pt x="146" y="125"/>
                      <a:pt x="141" y="129"/>
                    </a:cubicBezTo>
                    <a:cubicBezTo>
                      <a:pt x="136" y="133"/>
                      <a:pt x="144" y="148"/>
                      <a:pt x="144" y="148"/>
                    </a:cubicBezTo>
                    <a:cubicBezTo>
                      <a:pt x="115" y="151"/>
                      <a:pt x="115" y="151"/>
                      <a:pt x="115" y="151"/>
                    </a:cubicBezTo>
                    <a:cubicBezTo>
                      <a:pt x="115" y="157"/>
                      <a:pt x="115" y="157"/>
                      <a:pt x="115" y="157"/>
                    </a:cubicBezTo>
                    <a:cubicBezTo>
                      <a:pt x="121" y="162"/>
                      <a:pt x="121" y="162"/>
                      <a:pt x="121" y="162"/>
                    </a:cubicBezTo>
                    <a:cubicBezTo>
                      <a:pt x="130" y="180"/>
                      <a:pt x="130" y="180"/>
                      <a:pt x="130" y="180"/>
                    </a:cubicBezTo>
                    <a:cubicBezTo>
                      <a:pt x="130" y="180"/>
                      <a:pt x="124" y="185"/>
                      <a:pt x="121" y="188"/>
                    </a:cubicBezTo>
                    <a:cubicBezTo>
                      <a:pt x="118" y="191"/>
                      <a:pt x="116" y="198"/>
                      <a:pt x="116" y="198"/>
                    </a:cubicBezTo>
                    <a:cubicBezTo>
                      <a:pt x="105" y="203"/>
                      <a:pt x="105" y="203"/>
                      <a:pt x="105" y="203"/>
                    </a:cubicBezTo>
                    <a:cubicBezTo>
                      <a:pt x="105" y="203"/>
                      <a:pt x="111" y="212"/>
                      <a:pt x="119" y="211"/>
                    </a:cubicBezTo>
                    <a:cubicBezTo>
                      <a:pt x="127" y="210"/>
                      <a:pt x="134" y="202"/>
                      <a:pt x="134" y="202"/>
                    </a:cubicBezTo>
                    <a:cubicBezTo>
                      <a:pt x="133" y="214"/>
                      <a:pt x="133" y="214"/>
                      <a:pt x="133" y="214"/>
                    </a:cubicBezTo>
                    <a:cubicBezTo>
                      <a:pt x="133" y="214"/>
                      <a:pt x="120" y="220"/>
                      <a:pt x="115" y="228"/>
                    </a:cubicBezTo>
                    <a:cubicBezTo>
                      <a:pt x="110" y="237"/>
                      <a:pt x="116" y="250"/>
                      <a:pt x="116" y="250"/>
                    </a:cubicBezTo>
                    <a:cubicBezTo>
                      <a:pt x="116" y="250"/>
                      <a:pt x="127" y="242"/>
                      <a:pt x="134" y="247"/>
                    </a:cubicBezTo>
                    <a:cubicBezTo>
                      <a:pt x="140" y="252"/>
                      <a:pt x="153" y="241"/>
                      <a:pt x="153" y="241"/>
                    </a:cubicBezTo>
                    <a:cubicBezTo>
                      <a:pt x="144" y="251"/>
                      <a:pt x="144" y="251"/>
                      <a:pt x="144" y="251"/>
                    </a:cubicBezTo>
                    <a:cubicBezTo>
                      <a:pt x="149" y="269"/>
                      <a:pt x="149" y="269"/>
                      <a:pt x="149" y="269"/>
                    </a:cubicBezTo>
                    <a:cubicBezTo>
                      <a:pt x="149" y="269"/>
                      <a:pt x="138" y="282"/>
                      <a:pt x="130" y="296"/>
                    </a:cubicBezTo>
                    <a:cubicBezTo>
                      <a:pt x="123" y="309"/>
                      <a:pt x="146" y="306"/>
                      <a:pt x="146" y="306"/>
                    </a:cubicBezTo>
                    <a:cubicBezTo>
                      <a:pt x="146" y="306"/>
                      <a:pt x="159" y="300"/>
                      <a:pt x="166" y="303"/>
                    </a:cubicBezTo>
                    <a:cubicBezTo>
                      <a:pt x="173" y="306"/>
                      <a:pt x="189" y="293"/>
                      <a:pt x="189" y="293"/>
                    </a:cubicBezTo>
                    <a:cubicBezTo>
                      <a:pt x="211" y="295"/>
                      <a:pt x="211" y="295"/>
                      <a:pt x="211" y="295"/>
                    </a:cubicBezTo>
                    <a:cubicBezTo>
                      <a:pt x="211" y="295"/>
                      <a:pt x="188" y="308"/>
                      <a:pt x="186" y="318"/>
                    </a:cubicBezTo>
                    <a:cubicBezTo>
                      <a:pt x="185" y="328"/>
                      <a:pt x="215" y="335"/>
                      <a:pt x="215" y="335"/>
                    </a:cubicBezTo>
                    <a:cubicBezTo>
                      <a:pt x="216" y="349"/>
                      <a:pt x="216" y="349"/>
                      <a:pt x="216" y="349"/>
                    </a:cubicBezTo>
                    <a:cubicBezTo>
                      <a:pt x="208" y="361"/>
                      <a:pt x="208" y="361"/>
                      <a:pt x="208" y="361"/>
                    </a:cubicBezTo>
                    <a:cubicBezTo>
                      <a:pt x="208" y="361"/>
                      <a:pt x="210" y="375"/>
                      <a:pt x="207" y="379"/>
                    </a:cubicBezTo>
                    <a:cubicBezTo>
                      <a:pt x="204" y="383"/>
                      <a:pt x="162" y="377"/>
                      <a:pt x="162" y="377"/>
                    </a:cubicBezTo>
                    <a:cubicBezTo>
                      <a:pt x="162" y="377"/>
                      <a:pt x="152" y="374"/>
                      <a:pt x="143" y="376"/>
                    </a:cubicBezTo>
                    <a:cubicBezTo>
                      <a:pt x="134" y="378"/>
                      <a:pt x="149" y="389"/>
                      <a:pt x="149" y="389"/>
                    </a:cubicBezTo>
                    <a:cubicBezTo>
                      <a:pt x="135" y="402"/>
                      <a:pt x="135" y="402"/>
                      <a:pt x="135" y="402"/>
                    </a:cubicBezTo>
                    <a:cubicBezTo>
                      <a:pt x="163" y="400"/>
                      <a:pt x="163" y="400"/>
                      <a:pt x="163" y="400"/>
                    </a:cubicBezTo>
                    <a:cubicBezTo>
                      <a:pt x="163" y="400"/>
                      <a:pt x="163" y="423"/>
                      <a:pt x="156" y="430"/>
                    </a:cubicBezTo>
                    <a:cubicBezTo>
                      <a:pt x="149" y="437"/>
                      <a:pt x="121" y="445"/>
                      <a:pt x="117" y="448"/>
                    </a:cubicBezTo>
                    <a:cubicBezTo>
                      <a:pt x="113" y="451"/>
                      <a:pt x="118" y="466"/>
                      <a:pt x="122" y="468"/>
                    </a:cubicBezTo>
                    <a:cubicBezTo>
                      <a:pt x="126" y="470"/>
                      <a:pt x="144" y="456"/>
                      <a:pt x="144" y="456"/>
                    </a:cubicBezTo>
                    <a:cubicBezTo>
                      <a:pt x="144" y="456"/>
                      <a:pt x="147" y="462"/>
                      <a:pt x="151" y="466"/>
                    </a:cubicBezTo>
                    <a:cubicBezTo>
                      <a:pt x="155" y="470"/>
                      <a:pt x="165" y="466"/>
                      <a:pt x="165" y="466"/>
                    </a:cubicBezTo>
                    <a:cubicBezTo>
                      <a:pt x="165" y="466"/>
                      <a:pt x="173" y="475"/>
                      <a:pt x="181" y="476"/>
                    </a:cubicBezTo>
                    <a:cubicBezTo>
                      <a:pt x="190" y="477"/>
                      <a:pt x="197" y="472"/>
                      <a:pt x="202" y="467"/>
                    </a:cubicBezTo>
                    <a:cubicBezTo>
                      <a:pt x="207" y="462"/>
                      <a:pt x="220" y="463"/>
                      <a:pt x="220" y="463"/>
                    </a:cubicBezTo>
                    <a:cubicBezTo>
                      <a:pt x="220" y="463"/>
                      <a:pt x="204" y="478"/>
                      <a:pt x="194" y="485"/>
                    </a:cubicBezTo>
                    <a:cubicBezTo>
                      <a:pt x="183" y="492"/>
                      <a:pt x="163" y="485"/>
                      <a:pt x="156" y="485"/>
                    </a:cubicBezTo>
                    <a:cubicBezTo>
                      <a:pt x="149" y="485"/>
                      <a:pt x="151" y="495"/>
                      <a:pt x="151" y="495"/>
                    </a:cubicBezTo>
                    <a:cubicBezTo>
                      <a:pt x="151" y="495"/>
                      <a:pt x="142" y="495"/>
                      <a:pt x="135" y="498"/>
                    </a:cubicBezTo>
                    <a:cubicBezTo>
                      <a:pt x="127" y="501"/>
                      <a:pt x="135" y="507"/>
                      <a:pt x="129" y="516"/>
                    </a:cubicBezTo>
                    <a:cubicBezTo>
                      <a:pt x="124" y="524"/>
                      <a:pt x="117" y="520"/>
                      <a:pt x="110" y="520"/>
                    </a:cubicBezTo>
                    <a:cubicBezTo>
                      <a:pt x="103" y="520"/>
                      <a:pt x="106" y="530"/>
                      <a:pt x="99" y="536"/>
                    </a:cubicBezTo>
                    <a:cubicBezTo>
                      <a:pt x="92" y="542"/>
                      <a:pt x="83" y="541"/>
                      <a:pt x="83" y="545"/>
                    </a:cubicBezTo>
                    <a:cubicBezTo>
                      <a:pt x="83" y="549"/>
                      <a:pt x="102" y="549"/>
                      <a:pt x="105" y="549"/>
                    </a:cubicBezTo>
                    <a:cubicBezTo>
                      <a:pt x="108" y="549"/>
                      <a:pt x="116" y="539"/>
                      <a:pt x="122" y="534"/>
                    </a:cubicBezTo>
                    <a:cubicBezTo>
                      <a:pt x="128" y="529"/>
                      <a:pt x="138" y="530"/>
                      <a:pt x="147" y="530"/>
                    </a:cubicBezTo>
                    <a:cubicBezTo>
                      <a:pt x="156" y="530"/>
                      <a:pt x="159" y="540"/>
                      <a:pt x="165" y="540"/>
                    </a:cubicBezTo>
                    <a:cubicBezTo>
                      <a:pt x="171" y="540"/>
                      <a:pt x="184" y="515"/>
                      <a:pt x="191" y="512"/>
                    </a:cubicBezTo>
                    <a:cubicBezTo>
                      <a:pt x="197" y="508"/>
                      <a:pt x="211" y="519"/>
                      <a:pt x="211" y="519"/>
                    </a:cubicBezTo>
                    <a:cubicBezTo>
                      <a:pt x="228" y="520"/>
                      <a:pt x="228" y="520"/>
                      <a:pt x="228" y="520"/>
                    </a:cubicBezTo>
                    <a:cubicBezTo>
                      <a:pt x="248" y="512"/>
                      <a:pt x="248" y="512"/>
                      <a:pt x="248" y="512"/>
                    </a:cubicBezTo>
                    <a:cubicBezTo>
                      <a:pt x="248" y="512"/>
                      <a:pt x="267" y="521"/>
                      <a:pt x="273" y="520"/>
                    </a:cubicBezTo>
                    <a:cubicBezTo>
                      <a:pt x="279" y="519"/>
                      <a:pt x="265" y="508"/>
                      <a:pt x="271" y="503"/>
                    </a:cubicBezTo>
                    <a:cubicBezTo>
                      <a:pt x="277" y="498"/>
                      <a:pt x="286" y="513"/>
                      <a:pt x="286" y="513"/>
                    </a:cubicBezTo>
                    <a:cubicBezTo>
                      <a:pt x="293" y="508"/>
                      <a:pt x="293" y="508"/>
                      <a:pt x="293" y="508"/>
                    </a:cubicBezTo>
                    <a:cubicBezTo>
                      <a:pt x="293" y="508"/>
                      <a:pt x="346" y="508"/>
                      <a:pt x="359" y="501"/>
                    </a:cubicBezTo>
                    <a:cubicBezTo>
                      <a:pt x="371" y="494"/>
                      <a:pt x="379" y="479"/>
                      <a:pt x="379" y="479"/>
                    </a:cubicBezTo>
                    <a:cubicBezTo>
                      <a:pt x="340" y="474"/>
                      <a:pt x="340" y="474"/>
                      <a:pt x="340" y="474"/>
                    </a:cubicBezTo>
                    <a:cubicBezTo>
                      <a:pt x="358" y="471"/>
                      <a:pt x="358" y="471"/>
                      <a:pt x="358" y="471"/>
                    </a:cubicBezTo>
                    <a:cubicBezTo>
                      <a:pt x="354" y="461"/>
                      <a:pt x="354" y="461"/>
                      <a:pt x="354" y="461"/>
                    </a:cubicBezTo>
                    <a:cubicBezTo>
                      <a:pt x="354" y="461"/>
                      <a:pt x="368" y="448"/>
                      <a:pt x="375" y="447"/>
                    </a:cubicBezTo>
                    <a:cubicBezTo>
                      <a:pt x="382" y="446"/>
                      <a:pt x="393" y="435"/>
                      <a:pt x="394" y="415"/>
                    </a:cubicBezTo>
                    <a:cubicBezTo>
                      <a:pt x="395" y="394"/>
                      <a:pt x="346" y="395"/>
                      <a:pt x="346" y="395"/>
                    </a:cubicBezTo>
                    <a:close/>
                    <a:moveTo>
                      <a:pt x="157" y="325"/>
                    </a:moveTo>
                    <a:cubicBezTo>
                      <a:pt x="152" y="310"/>
                      <a:pt x="147" y="330"/>
                      <a:pt x="138" y="338"/>
                    </a:cubicBezTo>
                    <a:cubicBezTo>
                      <a:pt x="138" y="338"/>
                      <a:pt x="162" y="340"/>
                      <a:pt x="157" y="325"/>
                    </a:cubicBezTo>
                    <a:close/>
                    <a:moveTo>
                      <a:pt x="94" y="338"/>
                    </a:moveTo>
                    <a:cubicBezTo>
                      <a:pt x="97" y="335"/>
                      <a:pt x="99" y="329"/>
                      <a:pt x="99" y="329"/>
                    </a:cubicBezTo>
                    <a:cubicBezTo>
                      <a:pt x="99" y="329"/>
                      <a:pt x="104" y="336"/>
                      <a:pt x="107" y="330"/>
                    </a:cubicBezTo>
                    <a:cubicBezTo>
                      <a:pt x="110" y="324"/>
                      <a:pt x="117" y="314"/>
                      <a:pt x="110" y="308"/>
                    </a:cubicBezTo>
                    <a:cubicBezTo>
                      <a:pt x="103" y="302"/>
                      <a:pt x="103" y="293"/>
                      <a:pt x="103" y="293"/>
                    </a:cubicBezTo>
                    <a:cubicBezTo>
                      <a:pt x="98" y="295"/>
                      <a:pt x="98" y="295"/>
                      <a:pt x="98" y="295"/>
                    </a:cubicBezTo>
                    <a:cubicBezTo>
                      <a:pt x="98" y="295"/>
                      <a:pt x="93" y="283"/>
                      <a:pt x="86" y="281"/>
                    </a:cubicBezTo>
                    <a:cubicBezTo>
                      <a:pt x="79" y="279"/>
                      <a:pt x="61" y="282"/>
                      <a:pt x="61" y="282"/>
                    </a:cubicBezTo>
                    <a:cubicBezTo>
                      <a:pt x="61" y="282"/>
                      <a:pt x="61" y="282"/>
                      <a:pt x="61" y="281"/>
                    </a:cubicBezTo>
                    <a:cubicBezTo>
                      <a:pt x="58" y="288"/>
                      <a:pt x="58" y="288"/>
                      <a:pt x="58" y="288"/>
                    </a:cubicBezTo>
                    <a:cubicBezTo>
                      <a:pt x="28" y="302"/>
                      <a:pt x="28" y="302"/>
                      <a:pt x="28" y="302"/>
                    </a:cubicBezTo>
                    <a:cubicBezTo>
                      <a:pt x="29" y="312"/>
                      <a:pt x="29" y="312"/>
                      <a:pt x="29" y="312"/>
                    </a:cubicBezTo>
                    <a:cubicBezTo>
                      <a:pt x="29" y="312"/>
                      <a:pt x="0" y="318"/>
                      <a:pt x="13" y="325"/>
                    </a:cubicBezTo>
                    <a:cubicBezTo>
                      <a:pt x="26" y="333"/>
                      <a:pt x="38" y="335"/>
                      <a:pt x="38" y="335"/>
                    </a:cubicBezTo>
                    <a:cubicBezTo>
                      <a:pt x="55" y="319"/>
                      <a:pt x="55" y="319"/>
                      <a:pt x="55" y="319"/>
                    </a:cubicBezTo>
                    <a:cubicBezTo>
                      <a:pt x="67" y="335"/>
                      <a:pt x="67" y="335"/>
                      <a:pt x="67" y="335"/>
                    </a:cubicBezTo>
                    <a:cubicBezTo>
                      <a:pt x="89" y="340"/>
                      <a:pt x="89" y="340"/>
                      <a:pt x="89" y="340"/>
                    </a:cubicBezTo>
                    <a:cubicBezTo>
                      <a:pt x="91" y="340"/>
                      <a:pt x="93" y="339"/>
                      <a:pt x="94" y="338"/>
                    </a:cubicBezTo>
                    <a:close/>
                    <a:moveTo>
                      <a:pt x="63" y="155"/>
                    </a:moveTo>
                    <a:cubicBezTo>
                      <a:pt x="57" y="155"/>
                      <a:pt x="54" y="155"/>
                      <a:pt x="52" y="163"/>
                    </a:cubicBezTo>
                    <a:cubicBezTo>
                      <a:pt x="66" y="163"/>
                      <a:pt x="66" y="163"/>
                      <a:pt x="66" y="163"/>
                    </a:cubicBezTo>
                    <a:cubicBezTo>
                      <a:pt x="66" y="163"/>
                      <a:pt x="69" y="155"/>
                      <a:pt x="63" y="155"/>
                    </a:cubicBezTo>
                    <a:close/>
                    <a:moveTo>
                      <a:pt x="82" y="144"/>
                    </a:moveTo>
                    <a:cubicBezTo>
                      <a:pt x="82" y="144"/>
                      <a:pt x="88" y="146"/>
                      <a:pt x="94" y="145"/>
                    </a:cubicBezTo>
                    <a:cubicBezTo>
                      <a:pt x="100" y="144"/>
                      <a:pt x="108" y="115"/>
                      <a:pt x="108" y="115"/>
                    </a:cubicBezTo>
                    <a:cubicBezTo>
                      <a:pt x="108" y="115"/>
                      <a:pt x="100" y="117"/>
                      <a:pt x="94" y="122"/>
                    </a:cubicBezTo>
                    <a:cubicBezTo>
                      <a:pt x="88" y="126"/>
                      <a:pt x="86" y="133"/>
                      <a:pt x="86" y="133"/>
                    </a:cubicBezTo>
                    <a:cubicBezTo>
                      <a:pt x="86" y="133"/>
                      <a:pt x="78" y="125"/>
                      <a:pt x="72" y="128"/>
                    </a:cubicBezTo>
                    <a:cubicBezTo>
                      <a:pt x="67" y="131"/>
                      <a:pt x="73" y="153"/>
                      <a:pt x="73" y="153"/>
                    </a:cubicBezTo>
                    <a:lnTo>
                      <a:pt x="82" y="144"/>
                    </a:lnTo>
                    <a:close/>
                    <a:moveTo>
                      <a:pt x="57" y="169"/>
                    </a:moveTo>
                    <a:cubicBezTo>
                      <a:pt x="51" y="191"/>
                      <a:pt x="51" y="191"/>
                      <a:pt x="51" y="191"/>
                    </a:cubicBezTo>
                    <a:cubicBezTo>
                      <a:pt x="62" y="177"/>
                      <a:pt x="62" y="177"/>
                      <a:pt x="62" y="177"/>
                    </a:cubicBezTo>
                    <a:lnTo>
                      <a:pt x="57" y="169"/>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72" name="Ireland"/>
              <p:cNvSpPr>
                <a:spLocks/>
              </p:cNvSpPr>
              <p:nvPr/>
            </p:nvSpPr>
            <p:spPr bwMode="gray">
              <a:xfrm>
                <a:off x="5414549" y="2431732"/>
                <a:ext cx="106380" cy="112661"/>
              </a:xfrm>
              <a:custGeom>
                <a:avLst/>
                <a:gdLst>
                  <a:gd name="T0" fmla="*/ 186 w 189"/>
                  <a:gd name="T1" fmla="*/ 104 h 202"/>
                  <a:gd name="T2" fmla="*/ 177 w 189"/>
                  <a:gd name="T3" fmla="*/ 87 h 202"/>
                  <a:gd name="T4" fmla="*/ 175 w 189"/>
                  <a:gd name="T5" fmla="*/ 73 h 202"/>
                  <a:gd name="T6" fmla="*/ 189 w 189"/>
                  <a:gd name="T7" fmla="*/ 66 h 202"/>
                  <a:gd name="T8" fmla="*/ 167 w 189"/>
                  <a:gd name="T9" fmla="*/ 61 h 202"/>
                  <a:gd name="T10" fmla="*/ 155 w 189"/>
                  <a:gd name="T11" fmla="*/ 45 h 202"/>
                  <a:gd name="T12" fmla="*/ 138 w 189"/>
                  <a:gd name="T13" fmla="*/ 61 h 202"/>
                  <a:gd name="T14" fmla="*/ 113 w 189"/>
                  <a:gd name="T15" fmla="*/ 51 h 202"/>
                  <a:gd name="T16" fmla="*/ 129 w 189"/>
                  <a:gd name="T17" fmla="*/ 38 h 202"/>
                  <a:gd name="T18" fmla="*/ 128 w 189"/>
                  <a:gd name="T19" fmla="*/ 28 h 202"/>
                  <a:gd name="T20" fmla="*/ 158 w 189"/>
                  <a:gd name="T21" fmla="*/ 14 h 202"/>
                  <a:gd name="T22" fmla="*/ 161 w 189"/>
                  <a:gd name="T23" fmla="*/ 7 h 202"/>
                  <a:gd name="T24" fmla="*/ 153 w 189"/>
                  <a:gd name="T25" fmla="*/ 2 h 202"/>
                  <a:gd name="T26" fmla="*/ 138 w 189"/>
                  <a:gd name="T27" fmla="*/ 14 h 202"/>
                  <a:gd name="T28" fmla="*/ 134 w 189"/>
                  <a:gd name="T29" fmla="*/ 4 h 202"/>
                  <a:gd name="T30" fmla="*/ 107 w 189"/>
                  <a:gd name="T31" fmla="*/ 9 h 202"/>
                  <a:gd name="T32" fmla="*/ 99 w 189"/>
                  <a:gd name="T33" fmla="*/ 30 h 202"/>
                  <a:gd name="T34" fmla="*/ 84 w 189"/>
                  <a:gd name="T35" fmla="*/ 35 h 202"/>
                  <a:gd name="T36" fmla="*/ 102 w 189"/>
                  <a:gd name="T37" fmla="*/ 44 h 202"/>
                  <a:gd name="T38" fmla="*/ 92 w 189"/>
                  <a:gd name="T39" fmla="*/ 50 h 202"/>
                  <a:gd name="T40" fmla="*/ 87 w 189"/>
                  <a:gd name="T41" fmla="*/ 57 h 202"/>
                  <a:gd name="T42" fmla="*/ 69 w 189"/>
                  <a:gd name="T43" fmla="*/ 56 h 202"/>
                  <a:gd name="T44" fmla="*/ 69 w 189"/>
                  <a:gd name="T45" fmla="*/ 61 h 202"/>
                  <a:gd name="T46" fmla="*/ 48 w 189"/>
                  <a:gd name="T47" fmla="*/ 51 h 202"/>
                  <a:gd name="T48" fmla="*/ 30 w 189"/>
                  <a:gd name="T49" fmla="*/ 54 h 202"/>
                  <a:gd name="T50" fmla="*/ 33 w 189"/>
                  <a:gd name="T51" fmla="*/ 71 h 202"/>
                  <a:gd name="T52" fmla="*/ 42 w 189"/>
                  <a:gd name="T53" fmla="*/ 79 h 202"/>
                  <a:gd name="T54" fmla="*/ 31 w 189"/>
                  <a:gd name="T55" fmla="*/ 86 h 202"/>
                  <a:gd name="T56" fmla="*/ 25 w 189"/>
                  <a:gd name="T57" fmla="*/ 98 h 202"/>
                  <a:gd name="T58" fmla="*/ 48 w 189"/>
                  <a:gd name="T59" fmla="*/ 107 h 202"/>
                  <a:gd name="T60" fmla="*/ 66 w 189"/>
                  <a:gd name="T61" fmla="*/ 107 h 202"/>
                  <a:gd name="T62" fmla="*/ 50 w 189"/>
                  <a:gd name="T63" fmla="*/ 116 h 202"/>
                  <a:gd name="T64" fmla="*/ 50 w 189"/>
                  <a:gd name="T65" fmla="*/ 130 h 202"/>
                  <a:gd name="T66" fmla="*/ 35 w 189"/>
                  <a:gd name="T67" fmla="*/ 134 h 202"/>
                  <a:gd name="T68" fmla="*/ 30 w 189"/>
                  <a:gd name="T69" fmla="*/ 156 h 202"/>
                  <a:gd name="T70" fmla="*/ 4 w 189"/>
                  <a:gd name="T71" fmla="*/ 161 h 202"/>
                  <a:gd name="T72" fmla="*/ 15 w 189"/>
                  <a:gd name="T73" fmla="*/ 167 h 202"/>
                  <a:gd name="T74" fmla="*/ 0 w 189"/>
                  <a:gd name="T75" fmla="*/ 176 h 202"/>
                  <a:gd name="T76" fmla="*/ 7 w 189"/>
                  <a:gd name="T77" fmla="*/ 183 h 202"/>
                  <a:gd name="T78" fmla="*/ 30 w 189"/>
                  <a:gd name="T79" fmla="*/ 180 h 202"/>
                  <a:gd name="T80" fmla="*/ 19 w 189"/>
                  <a:gd name="T81" fmla="*/ 192 h 202"/>
                  <a:gd name="T82" fmla="*/ 35 w 189"/>
                  <a:gd name="T83" fmla="*/ 190 h 202"/>
                  <a:gd name="T84" fmla="*/ 29 w 189"/>
                  <a:gd name="T85" fmla="*/ 202 h 202"/>
                  <a:gd name="T86" fmla="*/ 74 w 189"/>
                  <a:gd name="T87" fmla="*/ 191 h 202"/>
                  <a:gd name="T88" fmla="*/ 83 w 189"/>
                  <a:gd name="T89" fmla="*/ 178 h 202"/>
                  <a:gd name="T90" fmla="*/ 102 w 189"/>
                  <a:gd name="T91" fmla="*/ 178 h 202"/>
                  <a:gd name="T92" fmla="*/ 124 w 189"/>
                  <a:gd name="T93" fmla="*/ 166 h 202"/>
                  <a:gd name="T94" fmla="*/ 140 w 189"/>
                  <a:gd name="T95" fmla="*/ 165 h 202"/>
                  <a:gd name="T96" fmla="*/ 143 w 189"/>
                  <a:gd name="T97" fmla="*/ 159 h 202"/>
                  <a:gd name="T98" fmla="*/ 168 w 189"/>
                  <a:gd name="T99" fmla="*/ 160 h 202"/>
                  <a:gd name="T100" fmla="*/ 167 w 189"/>
                  <a:gd name="T101" fmla="*/ 148 h 202"/>
                  <a:gd name="T102" fmla="*/ 179 w 189"/>
                  <a:gd name="T103" fmla="*/ 146 h 202"/>
                  <a:gd name="T104" fmla="*/ 178 w 189"/>
                  <a:gd name="T105" fmla="*/ 133 h 202"/>
                  <a:gd name="T106" fmla="*/ 186 w 189"/>
                  <a:gd name="T107" fmla="*/ 10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 h="202">
                    <a:moveTo>
                      <a:pt x="186" y="104"/>
                    </a:moveTo>
                    <a:cubicBezTo>
                      <a:pt x="186" y="94"/>
                      <a:pt x="177" y="87"/>
                      <a:pt x="177" y="87"/>
                    </a:cubicBezTo>
                    <a:cubicBezTo>
                      <a:pt x="177" y="87"/>
                      <a:pt x="177" y="78"/>
                      <a:pt x="175" y="73"/>
                    </a:cubicBezTo>
                    <a:cubicBezTo>
                      <a:pt x="175" y="69"/>
                      <a:pt x="184" y="68"/>
                      <a:pt x="189" y="66"/>
                    </a:cubicBezTo>
                    <a:cubicBezTo>
                      <a:pt x="167" y="61"/>
                      <a:pt x="167" y="61"/>
                      <a:pt x="167" y="61"/>
                    </a:cubicBezTo>
                    <a:cubicBezTo>
                      <a:pt x="155" y="45"/>
                      <a:pt x="155" y="45"/>
                      <a:pt x="155" y="45"/>
                    </a:cubicBezTo>
                    <a:cubicBezTo>
                      <a:pt x="138" y="61"/>
                      <a:pt x="138" y="61"/>
                      <a:pt x="138" y="61"/>
                    </a:cubicBezTo>
                    <a:cubicBezTo>
                      <a:pt x="138" y="61"/>
                      <a:pt x="126" y="59"/>
                      <a:pt x="113" y="51"/>
                    </a:cubicBezTo>
                    <a:cubicBezTo>
                      <a:pt x="100" y="44"/>
                      <a:pt x="129" y="38"/>
                      <a:pt x="129" y="38"/>
                    </a:cubicBezTo>
                    <a:cubicBezTo>
                      <a:pt x="128" y="28"/>
                      <a:pt x="128" y="28"/>
                      <a:pt x="128" y="28"/>
                    </a:cubicBezTo>
                    <a:cubicBezTo>
                      <a:pt x="158" y="14"/>
                      <a:pt x="158" y="14"/>
                      <a:pt x="158" y="14"/>
                    </a:cubicBezTo>
                    <a:cubicBezTo>
                      <a:pt x="161" y="7"/>
                      <a:pt x="161" y="7"/>
                      <a:pt x="161" y="7"/>
                    </a:cubicBezTo>
                    <a:cubicBezTo>
                      <a:pt x="160" y="6"/>
                      <a:pt x="158" y="4"/>
                      <a:pt x="153" y="2"/>
                    </a:cubicBezTo>
                    <a:cubicBezTo>
                      <a:pt x="146" y="0"/>
                      <a:pt x="138" y="14"/>
                      <a:pt x="138" y="14"/>
                    </a:cubicBezTo>
                    <a:cubicBezTo>
                      <a:pt x="134" y="4"/>
                      <a:pt x="134" y="4"/>
                      <a:pt x="134" y="4"/>
                    </a:cubicBezTo>
                    <a:cubicBezTo>
                      <a:pt x="134" y="4"/>
                      <a:pt x="111" y="4"/>
                      <a:pt x="107" y="9"/>
                    </a:cubicBezTo>
                    <a:cubicBezTo>
                      <a:pt x="103" y="15"/>
                      <a:pt x="99" y="30"/>
                      <a:pt x="99" y="30"/>
                    </a:cubicBezTo>
                    <a:cubicBezTo>
                      <a:pt x="99" y="30"/>
                      <a:pt x="84" y="29"/>
                      <a:pt x="84" y="35"/>
                    </a:cubicBezTo>
                    <a:cubicBezTo>
                      <a:pt x="84" y="41"/>
                      <a:pt x="106" y="37"/>
                      <a:pt x="102" y="44"/>
                    </a:cubicBezTo>
                    <a:cubicBezTo>
                      <a:pt x="98" y="51"/>
                      <a:pt x="94" y="47"/>
                      <a:pt x="92" y="50"/>
                    </a:cubicBezTo>
                    <a:cubicBezTo>
                      <a:pt x="90" y="53"/>
                      <a:pt x="87" y="57"/>
                      <a:pt x="87" y="57"/>
                    </a:cubicBezTo>
                    <a:cubicBezTo>
                      <a:pt x="69" y="56"/>
                      <a:pt x="69" y="56"/>
                      <a:pt x="69" y="56"/>
                    </a:cubicBezTo>
                    <a:cubicBezTo>
                      <a:pt x="69" y="61"/>
                      <a:pt x="69" y="61"/>
                      <a:pt x="69" y="61"/>
                    </a:cubicBezTo>
                    <a:cubicBezTo>
                      <a:pt x="69" y="61"/>
                      <a:pt x="56" y="47"/>
                      <a:pt x="48" y="51"/>
                    </a:cubicBezTo>
                    <a:cubicBezTo>
                      <a:pt x="40" y="55"/>
                      <a:pt x="30" y="54"/>
                      <a:pt x="30" y="54"/>
                    </a:cubicBezTo>
                    <a:cubicBezTo>
                      <a:pt x="30" y="54"/>
                      <a:pt x="28" y="71"/>
                      <a:pt x="33" y="71"/>
                    </a:cubicBezTo>
                    <a:cubicBezTo>
                      <a:pt x="38" y="71"/>
                      <a:pt x="42" y="79"/>
                      <a:pt x="42" y="79"/>
                    </a:cubicBezTo>
                    <a:cubicBezTo>
                      <a:pt x="31" y="86"/>
                      <a:pt x="31" y="86"/>
                      <a:pt x="31" y="86"/>
                    </a:cubicBezTo>
                    <a:cubicBezTo>
                      <a:pt x="31" y="86"/>
                      <a:pt x="20" y="90"/>
                      <a:pt x="25" y="98"/>
                    </a:cubicBezTo>
                    <a:cubicBezTo>
                      <a:pt x="30" y="106"/>
                      <a:pt x="48" y="107"/>
                      <a:pt x="48" y="107"/>
                    </a:cubicBezTo>
                    <a:cubicBezTo>
                      <a:pt x="48" y="107"/>
                      <a:pt x="67" y="99"/>
                      <a:pt x="66" y="107"/>
                    </a:cubicBezTo>
                    <a:cubicBezTo>
                      <a:pt x="65" y="115"/>
                      <a:pt x="50" y="116"/>
                      <a:pt x="50" y="116"/>
                    </a:cubicBezTo>
                    <a:cubicBezTo>
                      <a:pt x="50" y="130"/>
                      <a:pt x="50" y="130"/>
                      <a:pt x="50" y="130"/>
                    </a:cubicBezTo>
                    <a:cubicBezTo>
                      <a:pt x="50" y="130"/>
                      <a:pt x="37" y="125"/>
                      <a:pt x="35" y="134"/>
                    </a:cubicBezTo>
                    <a:cubicBezTo>
                      <a:pt x="33" y="143"/>
                      <a:pt x="30" y="156"/>
                      <a:pt x="30" y="156"/>
                    </a:cubicBezTo>
                    <a:cubicBezTo>
                      <a:pt x="30" y="156"/>
                      <a:pt x="5" y="156"/>
                      <a:pt x="4" y="161"/>
                    </a:cubicBezTo>
                    <a:cubicBezTo>
                      <a:pt x="3" y="166"/>
                      <a:pt x="15" y="167"/>
                      <a:pt x="15" y="167"/>
                    </a:cubicBezTo>
                    <a:cubicBezTo>
                      <a:pt x="15" y="167"/>
                      <a:pt x="0" y="169"/>
                      <a:pt x="0" y="176"/>
                    </a:cubicBezTo>
                    <a:cubicBezTo>
                      <a:pt x="0" y="184"/>
                      <a:pt x="7" y="183"/>
                      <a:pt x="7" y="183"/>
                    </a:cubicBezTo>
                    <a:cubicBezTo>
                      <a:pt x="30" y="180"/>
                      <a:pt x="30" y="180"/>
                      <a:pt x="30" y="180"/>
                    </a:cubicBezTo>
                    <a:cubicBezTo>
                      <a:pt x="19" y="192"/>
                      <a:pt x="19" y="192"/>
                      <a:pt x="19" y="192"/>
                    </a:cubicBezTo>
                    <a:cubicBezTo>
                      <a:pt x="19" y="192"/>
                      <a:pt x="36" y="187"/>
                      <a:pt x="35" y="190"/>
                    </a:cubicBezTo>
                    <a:cubicBezTo>
                      <a:pt x="34" y="193"/>
                      <a:pt x="14" y="202"/>
                      <a:pt x="29" y="202"/>
                    </a:cubicBezTo>
                    <a:cubicBezTo>
                      <a:pt x="44" y="202"/>
                      <a:pt x="65" y="196"/>
                      <a:pt x="74" y="191"/>
                    </a:cubicBezTo>
                    <a:cubicBezTo>
                      <a:pt x="83" y="186"/>
                      <a:pt x="83" y="178"/>
                      <a:pt x="83" y="178"/>
                    </a:cubicBezTo>
                    <a:cubicBezTo>
                      <a:pt x="83" y="178"/>
                      <a:pt x="93" y="184"/>
                      <a:pt x="102" y="178"/>
                    </a:cubicBezTo>
                    <a:cubicBezTo>
                      <a:pt x="111" y="173"/>
                      <a:pt x="112" y="167"/>
                      <a:pt x="124" y="166"/>
                    </a:cubicBezTo>
                    <a:cubicBezTo>
                      <a:pt x="135" y="165"/>
                      <a:pt x="140" y="165"/>
                      <a:pt x="140" y="165"/>
                    </a:cubicBezTo>
                    <a:cubicBezTo>
                      <a:pt x="143" y="159"/>
                      <a:pt x="143" y="159"/>
                      <a:pt x="143" y="159"/>
                    </a:cubicBezTo>
                    <a:cubicBezTo>
                      <a:pt x="168" y="160"/>
                      <a:pt x="168" y="160"/>
                      <a:pt x="168" y="160"/>
                    </a:cubicBezTo>
                    <a:cubicBezTo>
                      <a:pt x="167" y="148"/>
                      <a:pt x="167" y="148"/>
                      <a:pt x="167" y="148"/>
                    </a:cubicBezTo>
                    <a:cubicBezTo>
                      <a:pt x="167" y="148"/>
                      <a:pt x="179" y="150"/>
                      <a:pt x="179" y="146"/>
                    </a:cubicBezTo>
                    <a:cubicBezTo>
                      <a:pt x="179" y="142"/>
                      <a:pt x="174" y="138"/>
                      <a:pt x="178" y="133"/>
                    </a:cubicBezTo>
                    <a:cubicBezTo>
                      <a:pt x="181" y="128"/>
                      <a:pt x="186" y="114"/>
                      <a:pt x="186" y="104"/>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73" name="Greenland"/>
              <p:cNvSpPr>
                <a:spLocks noEditPoints="1"/>
              </p:cNvSpPr>
              <p:nvPr/>
            </p:nvSpPr>
            <p:spPr bwMode="gray">
              <a:xfrm>
                <a:off x="4465059" y="1736728"/>
                <a:ext cx="1479807" cy="717218"/>
              </a:xfrm>
              <a:custGeom>
                <a:avLst/>
                <a:gdLst>
                  <a:gd name="T0" fmla="*/ 1565 w 2644"/>
                  <a:gd name="T1" fmla="*/ 52 h 1282"/>
                  <a:gd name="T2" fmla="*/ 1392 w 2644"/>
                  <a:gd name="T3" fmla="*/ 47 h 1282"/>
                  <a:gd name="T4" fmla="*/ 1490 w 2644"/>
                  <a:gd name="T5" fmla="*/ 10 h 1282"/>
                  <a:gd name="T6" fmla="*/ 1129 w 2644"/>
                  <a:gd name="T7" fmla="*/ 20 h 1282"/>
                  <a:gd name="T8" fmla="*/ 1006 w 2644"/>
                  <a:gd name="T9" fmla="*/ 38 h 1282"/>
                  <a:gd name="T10" fmla="*/ 728 w 2644"/>
                  <a:gd name="T11" fmla="*/ 51 h 1282"/>
                  <a:gd name="T12" fmla="*/ 452 w 2644"/>
                  <a:gd name="T13" fmla="*/ 80 h 1282"/>
                  <a:gd name="T14" fmla="*/ 236 w 2644"/>
                  <a:gd name="T15" fmla="*/ 157 h 1282"/>
                  <a:gd name="T16" fmla="*/ 83 w 2644"/>
                  <a:gd name="T17" fmla="*/ 219 h 1282"/>
                  <a:gd name="T18" fmla="*/ 96 w 2644"/>
                  <a:gd name="T19" fmla="*/ 231 h 1282"/>
                  <a:gd name="T20" fmla="*/ 106 w 2644"/>
                  <a:gd name="T21" fmla="*/ 266 h 1282"/>
                  <a:gd name="T22" fmla="*/ 313 w 2644"/>
                  <a:gd name="T23" fmla="*/ 274 h 1282"/>
                  <a:gd name="T24" fmla="*/ 399 w 2644"/>
                  <a:gd name="T25" fmla="*/ 369 h 1282"/>
                  <a:gd name="T26" fmla="*/ 370 w 2644"/>
                  <a:gd name="T27" fmla="*/ 445 h 1282"/>
                  <a:gd name="T28" fmla="*/ 438 w 2644"/>
                  <a:gd name="T29" fmla="*/ 447 h 1282"/>
                  <a:gd name="T30" fmla="*/ 432 w 2644"/>
                  <a:gd name="T31" fmla="*/ 517 h 1282"/>
                  <a:gd name="T32" fmla="*/ 456 w 2644"/>
                  <a:gd name="T33" fmla="*/ 542 h 1282"/>
                  <a:gd name="T34" fmla="*/ 421 w 2644"/>
                  <a:gd name="T35" fmla="*/ 578 h 1282"/>
                  <a:gd name="T36" fmla="*/ 408 w 2644"/>
                  <a:gd name="T37" fmla="*/ 639 h 1282"/>
                  <a:gd name="T38" fmla="*/ 354 w 2644"/>
                  <a:gd name="T39" fmla="*/ 640 h 1282"/>
                  <a:gd name="T40" fmla="*/ 276 w 2644"/>
                  <a:gd name="T41" fmla="*/ 668 h 1282"/>
                  <a:gd name="T42" fmla="*/ 273 w 2644"/>
                  <a:gd name="T43" fmla="*/ 727 h 1282"/>
                  <a:gd name="T44" fmla="*/ 270 w 2644"/>
                  <a:gd name="T45" fmla="*/ 802 h 1282"/>
                  <a:gd name="T46" fmla="*/ 328 w 2644"/>
                  <a:gd name="T47" fmla="*/ 798 h 1282"/>
                  <a:gd name="T48" fmla="*/ 286 w 2644"/>
                  <a:gd name="T49" fmla="*/ 851 h 1282"/>
                  <a:gd name="T50" fmla="*/ 322 w 2644"/>
                  <a:gd name="T51" fmla="*/ 925 h 1282"/>
                  <a:gd name="T52" fmla="*/ 398 w 2644"/>
                  <a:gd name="T53" fmla="*/ 969 h 1282"/>
                  <a:gd name="T54" fmla="*/ 443 w 2644"/>
                  <a:gd name="T55" fmla="*/ 1000 h 1282"/>
                  <a:gd name="T56" fmla="*/ 540 w 2644"/>
                  <a:gd name="T57" fmla="*/ 948 h 1282"/>
                  <a:gd name="T58" fmla="*/ 585 w 2644"/>
                  <a:gd name="T59" fmla="*/ 903 h 1282"/>
                  <a:gd name="T60" fmla="*/ 625 w 2644"/>
                  <a:gd name="T61" fmla="*/ 858 h 1282"/>
                  <a:gd name="T62" fmla="*/ 673 w 2644"/>
                  <a:gd name="T63" fmla="*/ 802 h 1282"/>
                  <a:gd name="T64" fmla="*/ 752 w 2644"/>
                  <a:gd name="T65" fmla="*/ 741 h 1282"/>
                  <a:gd name="T66" fmla="*/ 841 w 2644"/>
                  <a:gd name="T67" fmla="*/ 727 h 1282"/>
                  <a:gd name="T68" fmla="*/ 1053 w 2644"/>
                  <a:gd name="T69" fmla="*/ 599 h 1282"/>
                  <a:gd name="T70" fmla="*/ 1317 w 2644"/>
                  <a:gd name="T71" fmla="*/ 578 h 1282"/>
                  <a:gd name="T72" fmla="*/ 1303 w 2644"/>
                  <a:gd name="T73" fmla="*/ 524 h 1282"/>
                  <a:gd name="T74" fmla="*/ 1217 w 2644"/>
                  <a:gd name="T75" fmla="*/ 512 h 1282"/>
                  <a:gd name="T76" fmla="*/ 1271 w 2644"/>
                  <a:gd name="T77" fmla="*/ 465 h 1282"/>
                  <a:gd name="T78" fmla="*/ 1427 w 2644"/>
                  <a:gd name="T79" fmla="*/ 502 h 1282"/>
                  <a:gd name="T80" fmla="*/ 1425 w 2644"/>
                  <a:gd name="T81" fmla="*/ 459 h 1282"/>
                  <a:gd name="T82" fmla="*/ 1303 w 2644"/>
                  <a:gd name="T83" fmla="*/ 412 h 1282"/>
                  <a:gd name="T84" fmla="*/ 1471 w 2644"/>
                  <a:gd name="T85" fmla="*/ 404 h 1282"/>
                  <a:gd name="T86" fmla="*/ 1535 w 2644"/>
                  <a:gd name="T87" fmla="*/ 368 h 1282"/>
                  <a:gd name="T88" fmla="*/ 1546 w 2644"/>
                  <a:gd name="T89" fmla="*/ 334 h 1282"/>
                  <a:gd name="T90" fmla="*/ 1594 w 2644"/>
                  <a:gd name="T91" fmla="*/ 289 h 1282"/>
                  <a:gd name="T92" fmla="*/ 1590 w 2644"/>
                  <a:gd name="T93" fmla="*/ 221 h 1282"/>
                  <a:gd name="T94" fmla="*/ 1627 w 2644"/>
                  <a:gd name="T95" fmla="*/ 165 h 1282"/>
                  <a:gd name="T96" fmla="*/ 1659 w 2644"/>
                  <a:gd name="T97" fmla="*/ 111 h 1282"/>
                  <a:gd name="T98" fmla="*/ 1807 w 2644"/>
                  <a:gd name="T99" fmla="*/ 79 h 1282"/>
                  <a:gd name="T100" fmla="*/ 371 w 2644"/>
                  <a:gd name="T101" fmla="*/ 534 h 1282"/>
                  <a:gd name="T102" fmla="*/ 2531 w 2644"/>
                  <a:gd name="T103" fmla="*/ 1160 h 1282"/>
                  <a:gd name="T104" fmla="*/ 2458 w 2644"/>
                  <a:gd name="T105" fmla="*/ 1164 h 1282"/>
                  <a:gd name="T106" fmla="*/ 2471 w 2644"/>
                  <a:gd name="T107" fmla="*/ 1249 h 1282"/>
                  <a:gd name="T108" fmla="*/ 2517 w 2644"/>
                  <a:gd name="T109" fmla="*/ 1268 h 1282"/>
                  <a:gd name="T110" fmla="*/ 2531 w 2644"/>
                  <a:gd name="T111" fmla="*/ 1179 h 1282"/>
                  <a:gd name="T112" fmla="*/ 2577 w 2644"/>
                  <a:gd name="T113" fmla="*/ 1240 h 1282"/>
                  <a:gd name="T114" fmla="*/ 2624 w 2644"/>
                  <a:gd name="T115" fmla="*/ 1211 h 1282"/>
                  <a:gd name="T116" fmla="*/ 2629 w 2644"/>
                  <a:gd name="T117" fmla="*/ 1260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44" h="1282">
                    <a:moveTo>
                      <a:pt x="1845" y="57"/>
                    </a:moveTo>
                    <a:cubicBezTo>
                      <a:pt x="1825" y="57"/>
                      <a:pt x="1757" y="51"/>
                      <a:pt x="1752" y="57"/>
                    </a:cubicBezTo>
                    <a:cubicBezTo>
                      <a:pt x="1747" y="63"/>
                      <a:pt x="1722" y="69"/>
                      <a:pt x="1711" y="69"/>
                    </a:cubicBezTo>
                    <a:cubicBezTo>
                      <a:pt x="1700" y="69"/>
                      <a:pt x="1655" y="60"/>
                      <a:pt x="1647" y="64"/>
                    </a:cubicBezTo>
                    <a:cubicBezTo>
                      <a:pt x="1639" y="68"/>
                      <a:pt x="1587" y="83"/>
                      <a:pt x="1581" y="86"/>
                    </a:cubicBezTo>
                    <a:cubicBezTo>
                      <a:pt x="1575" y="89"/>
                      <a:pt x="1523" y="101"/>
                      <a:pt x="1532" y="94"/>
                    </a:cubicBezTo>
                    <a:cubicBezTo>
                      <a:pt x="1541" y="87"/>
                      <a:pt x="1615" y="71"/>
                      <a:pt x="1610" y="61"/>
                    </a:cubicBezTo>
                    <a:cubicBezTo>
                      <a:pt x="1605" y="51"/>
                      <a:pt x="1576" y="48"/>
                      <a:pt x="1565" y="52"/>
                    </a:cubicBezTo>
                    <a:cubicBezTo>
                      <a:pt x="1554" y="56"/>
                      <a:pt x="1536" y="63"/>
                      <a:pt x="1536" y="63"/>
                    </a:cubicBezTo>
                    <a:cubicBezTo>
                      <a:pt x="1457" y="73"/>
                      <a:pt x="1457" y="73"/>
                      <a:pt x="1457" y="73"/>
                    </a:cubicBezTo>
                    <a:cubicBezTo>
                      <a:pt x="1457" y="73"/>
                      <a:pt x="1531" y="55"/>
                      <a:pt x="1513" y="54"/>
                    </a:cubicBezTo>
                    <a:cubicBezTo>
                      <a:pt x="1495" y="53"/>
                      <a:pt x="1427" y="52"/>
                      <a:pt x="1427" y="52"/>
                    </a:cubicBezTo>
                    <a:cubicBezTo>
                      <a:pt x="1403" y="57"/>
                      <a:pt x="1403" y="57"/>
                      <a:pt x="1403" y="57"/>
                    </a:cubicBezTo>
                    <a:cubicBezTo>
                      <a:pt x="1358" y="53"/>
                      <a:pt x="1358" y="53"/>
                      <a:pt x="1358" y="53"/>
                    </a:cubicBezTo>
                    <a:cubicBezTo>
                      <a:pt x="1358" y="53"/>
                      <a:pt x="1307" y="68"/>
                      <a:pt x="1309" y="61"/>
                    </a:cubicBezTo>
                    <a:cubicBezTo>
                      <a:pt x="1311" y="54"/>
                      <a:pt x="1371" y="47"/>
                      <a:pt x="1392" y="47"/>
                    </a:cubicBezTo>
                    <a:cubicBezTo>
                      <a:pt x="1413" y="47"/>
                      <a:pt x="1548" y="45"/>
                      <a:pt x="1557" y="45"/>
                    </a:cubicBezTo>
                    <a:cubicBezTo>
                      <a:pt x="1566" y="45"/>
                      <a:pt x="1645" y="43"/>
                      <a:pt x="1636" y="35"/>
                    </a:cubicBezTo>
                    <a:cubicBezTo>
                      <a:pt x="1627" y="27"/>
                      <a:pt x="1577" y="24"/>
                      <a:pt x="1558" y="27"/>
                    </a:cubicBezTo>
                    <a:cubicBezTo>
                      <a:pt x="1539" y="30"/>
                      <a:pt x="1526" y="29"/>
                      <a:pt x="1526" y="29"/>
                    </a:cubicBezTo>
                    <a:cubicBezTo>
                      <a:pt x="1526" y="29"/>
                      <a:pt x="1551" y="18"/>
                      <a:pt x="1535" y="17"/>
                    </a:cubicBezTo>
                    <a:cubicBezTo>
                      <a:pt x="1519" y="16"/>
                      <a:pt x="1492" y="19"/>
                      <a:pt x="1492" y="19"/>
                    </a:cubicBezTo>
                    <a:cubicBezTo>
                      <a:pt x="1492" y="19"/>
                      <a:pt x="1462" y="18"/>
                      <a:pt x="1455" y="16"/>
                    </a:cubicBezTo>
                    <a:cubicBezTo>
                      <a:pt x="1448" y="14"/>
                      <a:pt x="1483" y="17"/>
                      <a:pt x="1490" y="10"/>
                    </a:cubicBezTo>
                    <a:cubicBezTo>
                      <a:pt x="1497" y="3"/>
                      <a:pt x="1454" y="5"/>
                      <a:pt x="1432" y="5"/>
                    </a:cubicBezTo>
                    <a:cubicBezTo>
                      <a:pt x="1410" y="5"/>
                      <a:pt x="1355" y="8"/>
                      <a:pt x="1355" y="8"/>
                    </a:cubicBezTo>
                    <a:cubicBezTo>
                      <a:pt x="1355" y="8"/>
                      <a:pt x="1315" y="4"/>
                      <a:pt x="1292" y="2"/>
                    </a:cubicBezTo>
                    <a:cubicBezTo>
                      <a:pt x="1269" y="0"/>
                      <a:pt x="1246" y="5"/>
                      <a:pt x="1237" y="6"/>
                    </a:cubicBezTo>
                    <a:cubicBezTo>
                      <a:pt x="1228" y="7"/>
                      <a:pt x="1210" y="7"/>
                      <a:pt x="1188" y="6"/>
                    </a:cubicBezTo>
                    <a:cubicBezTo>
                      <a:pt x="1166" y="5"/>
                      <a:pt x="1144" y="5"/>
                      <a:pt x="1146" y="10"/>
                    </a:cubicBezTo>
                    <a:cubicBezTo>
                      <a:pt x="1148" y="15"/>
                      <a:pt x="1177" y="16"/>
                      <a:pt x="1177" y="16"/>
                    </a:cubicBezTo>
                    <a:cubicBezTo>
                      <a:pt x="1177" y="16"/>
                      <a:pt x="1142" y="21"/>
                      <a:pt x="1129" y="20"/>
                    </a:cubicBezTo>
                    <a:cubicBezTo>
                      <a:pt x="1116" y="19"/>
                      <a:pt x="1061" y="13"/>
                      <a:pt x="1047" y="11"/>
                    </a:cubicBezTo>
                    <a:cubicBezTo>
                      <a:pt x="1033" y="9"/>
                      <a:pt x="995" y="13"/>
                      <a:pt x="990" y="13"/>
                    </a:cubicBezTo>
                    <a:cubicBezTo>
                      <a:pt x="985" y="13"/>
                      <a:pt x="935" y="19"/>
                      <a:pt x="956" y="24"/>
                    </a:cubicBezTo>
                    <a:cubicBezTo>
                      <a:pt x="977" y="29"/>
                      <a:pt x="1046" y="31"/>
                      <a:pt x="1046" y="31"/>
                    </a:cubicBezTo>
                    <a:cubicBezTo>
                      <a:pt x="1103" y="38"/>
                      <a:pt x="1103" y="38"/>
                      <a:pt x="1103" y="38"/>
                    </a:cubicBezTo>
                    <a:cubicBezTo>
                      <a:pt x="1103" y="38"/>
                      <a:pt x="1048" y="40"/>
                      <a:pt x="1040" y="40"/>
                    </a:cubicBezTo>
                    <a:cubicBezTo>
                      <a:pt x="1032" y="40"/>
                      <a:pt x="984" y="27"/>
                      <a:pt x="985" y="31"/>
                    </a:cubicBezTo>
                    <a:cubicBezTo>
                      <a:pt x="986" y="35"/>
                      <a:pt x="1006" y="38"/>
                      <a:pt x="1006" y="38"/>
                    </a:cubicBezTo>
                    <a:cubicBezTo>
                      <a:pt x="975" y="41"/>
                      <a:pt x="975" y="41"/>
                      <a:pt x="975" y="41"/>
                    </a:cubicBezTo>
                    <a:cubicBezTo>
                      <a:pt x="975" y="41"/>
                      <a:pt x="958" y="55"/>
                      <a:pt x="962" y="59"/>
                    </a:cubicBezTo>
                    <a:cubicBezTo>
                      <a:pt x="966" y="63"/>
                      <a:pt x="938" y="64"/>
                      <a:pt x="925" y="56"/>
                    </a:cubicBezTo>
                    <a:cubicBezTo>
                      <a:pt x="912" y="48"/>
                      <a:pt x="885" y="42"/>
                      <a:pt x="859" y="40"/>
                    </a:cubicBezTo>
                    <a:cubicBezTo>
                      <a:pt x="833" y="38"/>
                      <a:pt x="804" y="38"/>
                      <a:pt x="804" y="38"/>
                    </a:cubicBezTo>
                    <a:cubicBezTo>
                      <a:pt x="806" y="58"/>
                      <a:pt x="806" y="58"/>
                      <a:pt x="806" y="58"/>
                    </a:cubicBezTo>
                    <a:cubicBezTo>
                      <a:pt x="806" y="58"/>
                      <a:pt x="786" y="61"/>
                      <a:pt x="773" y="59"/>
                    </a:cubicBezTo>
                    <a:cubicBezTo>
                      <a:pt x="760" y="57"/>
                      <a:pt x="736" y="49"/>
                      <a:pt x="728" y="51"/>
                    </a:cubicBezTo>
                    <a:cubicBezTo>
                      <a:pt x="720" y="53"/>
                      <a:pt x="702" y="62"/>
                      <a:pt x="702" y="62"/>
                    </a:cubicBezTo>
                    <a:cubicBezTo>
                      <a:pt x="702" y="62"/>
                      <a:pt x="713" y="44"/>
                      <a:pt x="700" y="44"/>
                    </a:cubicBezTo>
                    <a:cubicBezTo>
                      <a:pt x="687" y="44"/>
                      <a:pt x="616" y="45"/>
                      <a:pt x="597" y="48"/>
                    </a:cubicBezTo>
                    <a:cubicBezTo>
                      <a:pt x="578" y="51"/>
                      <a:pt x="545" y="44"/>
                      <a:pt x="550" y="49"/>
                    </a:cubicBezTo>
                    <a:cubicBezTo>
                      <a:pt x="555" y="54"/>
                      <a:pt x="590" y="71"/>
                      <a:pt x="590" y="71"/>
                    </a:cubicBezTo>
                    <a:cubicBezTo>
                      <a:pt x="590" y="71"/>
                      <a:pt x="536" y="54"/>
                      <a:pt x="527" y="54"/>
                    </a:cubicBezTo>
                    <a:cubicBezTo>
                      <a:pt x="518" y="54"/>
                      <a:pt x="491" y="49"/>
                      <a:pt x="487" y="59"/>
                    </a:cubicBezTo>
                    <a:cubicBezTo>
                      <a:pt x="483" y="69"/>
                      <a:pt x="465" y="80"/>
                      <a:pt x="452" y="80"/>
                    </a:cubicBezTo>
                    <a:cubicBezTo>
                      <a:pt x="439" y="80"/>
                      <a:pt x="402" y="80"/>
                      <a:pt x="402" y="80"/>
                    </a:cubicBezTo>
                    <a:cubicBezTo>
                      <a:pt x="402" y="80"/>
                      <a:pt x="328" y="94"/>
                      <a:pt x="324" y="95"/>
                    </a:cubicBezTo>
                    <a:cubicBezTo>
                      <a:pt x="320" y="96"/>
                      <a:pt x="248" y="106"/>
                      <a:pt x="259" y="113"/>
                    </a:cubicBezTo>
                    <a:cubicBezTo>
                      <a:pt x="270" y="120"/>
                      <a:pt x="310" y="122"/>
                      <a:pt x="315" y="121"/>
                    </a:cubicBezTo>
                    <a:cubicBezTo>
                      <a:pt x="320" y="120"/>
                      <a:pt x="335" y="118"/>
                      <a:pt x="335" y="118"/>
                    </a:cubicBezTo>
                    <a:cubicBezTo>
                      <a:pt x="311" y="128"/>
                      <a:pt x="311" y="128"/>
                      <a:pt x="311" y="128"/>
                    </a:cubicBezTo>
                    <a:cubicBezTo>
                      <a:pt x="300" y="139"/>
                      <a:pt x="300" y="139"/>
                      <a:pt x="300" y="139"/>
                    </a:cubicBezTo>
                    <a:cubicBezTo>
                      <a:pt x="300" y="139"/>
                      <a:pt x="253" y="157"/>
                      <a:pt x="236" y="157"/>
                    </a:cubicBezTo>
                    <a:cubicBezTo>
                      <a:pt x="219" y="157"/>
                      <a:pt x="151" y="157"/>
                      <a:pt x="137" y="169"/>
                    </a:cubicBezTo>
                    <a:cubicBezTo>
                      <a:pt x="123" y="181"/>
                      <a:pt x="112" y="167"/>
                      <a:pt x="112" y="167"/>
                    </a:cubicBezTo>
                    <a:cubicBezTo>
                      <a:pt x="90" y="176"/>
                      <a:pt x="90" y="176"/>
                      <a:pt x="90" y="176"/>
                    </a:cubicBezTo>
                    <a:cubicBezTo>
                      <a:pt x="57" y="175"/>
                      <a:pt x="57" y="175"/>
                      <a:pt x="57" y="175"/>
                    </a:cubicBezTo>
                    <a:cubicBezTo>
                      <a:pt x="57" y="175"/>
                      <a:pt x="0" y="181"/>
                      <a:pt x="14" y="191"/>
                    </a:cubicBezTo>
                    <a:cubicBezTo>
                      <a:pt x="28" y="201"/>
                      <a:pt x="51" y="212"/>
                      <a:pt x="51" y="212"/>
                    </a:cubicBezTo>
                    <a:cubicBezTo>
                      <a:pt x="71" y="204"/>
                      <a:pt x="71" y="204"/>
                      <a:pt x="71" y="204"/>
                    </a:cubicBezTo>
                    <a:cubicBezTo>
                      <a:pt x="71" y="204"/>
                      <a:pt x="73" y="216"/>
                      <a:pt x="83" y="219"/>
                    </a:cubicBezTo>
                    <a:cubicBezTo>
                      <a:pt x="93" y="222"/>
                      <a:pt x="116" y="209"/>
                      <a:pt x="116" y="209"/>
                    </a:cubicBezTo>
                    <a:cubicBezTo>
                      <a:pt x="116" y="209"/>
                      <a:pt x="112" y="220"/>
                      <a:pt x="122" y="220"/>
                    </a:cubicBezTo>
                    <a:cubicBezTo>
                      <a:pt x="132" y="220"/>
                      <a:pt x="169" y="204"/>
                      <a:pt x="176" y="209"/>
                    </a:cubicBezTo>
                    <a:cubicBezTo>
                      <a:pt x="183" y="214"/>
                      <a:pt x="181" y="220"/>
                      <a:pt x="181" y="220"/>
                    </a:cubicBezTo>
                    <a:cubicBezTo>
                      <a:pt x="170" y="221"/>
                      <a:pt x="170" y="221"/>
                      <a:pt x="170" y="221"/>
                    </a:cubicBezTo>
                    <a:cubicBezTo>
                      <a:pt x="170" y="221"/>
                      <a:pt x="162" y="232"/>
                      <a:pt x="155" y="232"/>
                    </a:cubicBezTo>
                    <a:cubicBezTo>
                      <a:pt x="148" y="232"/>
                      <a:pt x="152" y="226"/>
                      <a:pt x="141" y="226"/>
                    </a:cubicBezTo>
                    <a:cubicBezTo>
                      <a:pt x="130" y="226"/>
                      <a:pt x="96" y="231"/>
                      <a:pt x="96" y="231"/>
                    </a:cubicBezTo>
                    <a:cubicBezTo>
                      <a:pt x="69" y="228"/>
                      <a:pt x="69" y="228"/>
                      <a:pt x="69" y="228"/>
                    </a:cubicBezTo>
                    <a:cubicBezTo>
                      <a:pt x="69" y="228"/>
                      <a:pt x="31" y="208"/>
                      <a:pt x="20" y="227"/>
                    </a:cubicBezTo>
                    <a:cubicBezTo>
                      <a:pt x="9" y="246"/>
                      <a:pt x="36" y="252"/>
                      <a:pt x="44" y="251"/>
                    </a:cubicBezTo>
                    <a:cubicBezTo>
                      <a:pt x="52" y="250"/>
                      <a:pt x="79" y="251"/>
                      <a:pt x="79" y="251"/>
                    </a:cubicBezTo>
                    <a:cubicBezTo>
                      <a:pt x="79" y="251"/>
                      <a:pt x="36" y="254"/>
                      <a:pt x="41" y="261"/>
                    </a:cubicBezTo>
                    <a:cubicBezTo>
                      <a:pt x="46" y="268"/>
                      <a:pt x="74" y="274"/>
                      <a:pt x="74" y="274"/>
                    </a:cubicBezTo>
                    <a:cubicBezTo>
                      <a:pt x="98" y="277"/>
                      <a:pt x="98" y="277"/>
                      <a:pt x="98" y="277"/>
                    </a:cubicBezTo>
                    <a:cubicBezTo>
                      <a:pt x="98" y="277"/>
                      <a:pt x="99" y="267"/>
                      <a:pt x="106" y="266"/>
                    </a:cubicBezTo>
                    <a:cubicBezTo>
                      <a:pt x="113" y="265"/>
                      <a:pt x="121" y="276"/>
                      <a:pt x="121" y="276"/>
                    </a:cubicBezTo>
                    <a:cubicBezTo>
                      <a:pt x="144" y="267"/>
                      <a:pt x="144" y="267"/>
                      <a:pt x="144" y="267"/>
                    </a:cubicBezTo>
                    <a:cubicBezTo>
                      <a:pt x="144" y="267"/>
                      <a:pt x="148" y="277"/>
                      <a:pt x="151" y="277"/>
                    </a:cubicBezTo>
                    <a:cubicBezTo>
                      <a:pt x="154" y="277"/>
                      <a:pt x="184" y="263"/>
                      <a:pt x="193" y="265"/>
                    </a:cubicBezTo>
                    <a:cubicBezTo>
                      <a:pt x="202" y="267"/>
                      <a:pt x="209" y="271"/>
                      <a:pt x="214" y="271"/>
                    </a:cubicBezTo>
                    <a:cubicBezTo>
                      <a:pt x="219" y="271"/>
                      <a:pt x="230" y="262"/>
                      <a:pt x="236" y="262"/>
                    </a:cubicBezTo>
                    <a:cubicBezTo>
                      <a:pt x="242" y="262"/>
                      <a:pt x="259" y="273"/>
                      <a:pt x="259" y="273"/>
                    </a:cubicBezTo>
                    <a:cubicBezTo>
                      <a:pt x="259" y="273"/>
                      <a:pt x="291" y="268"/>
                      <a:pt x="313" y="274"/>
                    </a:cubicBezTo>
                    <a:cubicBezTo>
                      <a:pt x="335" y="280"/>
                      <a:pt x="339" y="291"/>
                      <a:pt x="339" y="291"/>
                    </a:cubicBezTo>
                    <a:cubicBezTo>
                      <a:pt x="339" y="291"/>
                      <a:pt x="361" y="286"/>
                      <a:pt x="361" y="291"/>
                    </a:cubicBezTo>
                    <a:cubicBezTo>
                      <a:pt x="361" y="296"/>
                      <a:pt x="351" y="306"/>
                      <a:pt x="351" y="306"/>
                    </a:cubicBezTo>
                    <a:cubicBezTo>
                      <a:pt x="357" y="315"/>
                      <a:pt x="357" y="315"/>
                      <a:pt x="357" y="315"/>
                    </a:cubicBezTo>
                    <a:cubicBezTo>
                      <a:pt x="357" y="315"/>
                      <a:pt x="390" y="321"/>
                      <a:pt x="390" y="330"/>
                    </a:cubicBezTo>
                    <a:cubicBezTo>
                      <a:pt x="390" y="339"/>
                      <a:pt x="374" y="343"/>
                      <a:pt x="374" y="343"/>
                    </a:cubicBezTo>
                    <a:cubicBezTo>
                      <a:pt x="383" y="359"/>
                      <a:pt x="383" y="359"/>
                      <a:pt x="383" y="359"/>
                    </a:cubicBezTo>
                    <a:cubicBezTo>
                      <a:pt x="399" y="369"/>
                      <a:pt x="399" y="369"/>
                      <a:pt x="399" y="369"/>
                    </a:cubicBezTo>
                    <a:cubicBezTo>
                      <a:pt x="385" y="374"/>
                      <a:pt x="385" y="374"/>
                      <a:pt x="385" y="374"/>
                    </a:cubicBezTo>
                    <a:cubicBezTo>
                      <a:pt x="395" y="387"/>
                      <a:pt x="395" y="387"/>
                      <a:pt x="395" y="387"/>
                    </a:cubicBezTo>
                    <a:cubicBezTo>
                      <a:pt x="395" y="387"/>
                      <a:pt x="383" y="386"/>
                      <a:pt x="383" y="395"/>
                    </a:cubicBezTo>
                    <a:cubicBezTo>
                      <a:pt x="383" y="404"/>
                      <a:pt x="405" y="407"/>
                      <a:pt x="402" y="412"/>
                    </a:cubicBezTo>
                    <a:cubicBezTo>
                      <a:pt x="399" y="417"/>
                      <a:pt x="380" y="426"/>
                      <a:pt x="380" y="426"/>
                    </a:cubicBezTo>
                    <a:cubicBezTo>
                      <a:pt x="388" y="433"/>
                      <a:pt x="388" y="433"/>
                      <a:pt x="388" y="433"/>
                    </a:cubicBezTo>
                    <a:cubicBezTo>
                      <a:pt x="388" y="433"/>
                      <a:pt x="347" y="438"/>
                      <a:pt x="348" y="441"/>
                    </a:cubicBezTo>
                    <a:cubicBezTo>
                      <a:pt x="349" y="444"/>
                      <a:pt x="357" y="446"/>
                      <a:pt x="370" y="445"/>
                    </a:cubicBezTo>
                    <a:cubicBezTo>
                      <a:pt x="383" y="444"/>
                      <a:pt x="367" y="455"/>
                      <a:pt x="367" y="455"/>
                    </a:cubicBezTo>
                    <a:cubicBezTo>
                      <a:pt x="367" y="455"/>
                      <a:pt x="316" y="456"/>
                      <a:pt x="328" y="465"/>
                    </a:cubicBezTo>
                    <a:cubicBezTo>
                      <a:pt x="340" y="474"/>
                      <a:pt x="353" y="479"/>
                      <a:pt x="369" y="478"/>
                    </a:cubicBezTo>
                    <a:cubicBezTo>
                      <a:pt x="385" y="477"/>
                      <a:pt x="389" y="467"/>
                      <a:pt x="389" y="467"/>
                    </a:cubicBezTo>
                    <a:cubicBezTo>
                      <a:pt x="389" y="467"/>
                      <a:pt x="416" y="469"/>
                      <a:pt x="414" y="460"/>
                    </a:cubicBezTo>
                    <a:cubicBezTo>
                      <a:pt x="412" y="451"/>
                      <a:pt x="419" y="439"/>
                      <a:pt x="419" y="439"/>
                    </a:cubicBezTo>
                    <a:cubicBezTo>
                      <a:pt x="421" y="458"/>
                      <a:pt x="421" y="458"/>
                      <a:pt x="421" y="458"/>
                    </a:cubicBezTo>
                    <a:cubicBezTo>
                      <a:pt x="438" y="447"/>
                      <a:pt x="438" y="447"/>
                      <a:pt x="438" y="447"/>
                    </a:cubicBezTo>
                    <a:cubicBezTo>
                      <a:pt x="438" y="447"/>
                      <a:pt x="430" y="453"/>
                      <a:pt x="434" y="458"/>
                    </a:cubicBezTo>
                    <a:cubicBezTo>
                      <a:pt x="438" y="463"/>
                      <a:pt x="463" y="465"/>
                      <a:pt x="463" y="465"/>
                    </a:cubicBezTo>
                    <a:cubicBezTo>
                      <a:pt x="454" y="471"/>
                      <a:pt x="454" y="471"/>
                      <a:pt x="454" y="471"/>
                    </a:cubicBezTo>
                    <a:cubicBezTo>
                      <a:pt x="454" y="471"/>
                      <a:pt x="448" y="484"/>
                      <a:pt x="457" y="487"/>
                    </a:cubicBezTo>
                    <a:cubicBezTo>
                      <a:pt x="466" y="490"/>
                      <a:pt x="479" y="504"/>
                      <a:pt x="473" y="510"/>
                    </a:cubicBezTo>
                    <a:cubicBezTo>
                      <a:pt x="467" y="516"/>
                      <a:pt x="456" y="513"/>
                      <a:pt x="456" y="513"/>
                    </a:cubicBezTo>
                    <a:cubicBezTo>
                      <a:pt x="456" y="519"/>
                      <a:pt x="456" y="519"/>
                      <a:pt x="456" y="519"/>
                    </a:cubicBezTo>
                    <a:cubicBezTo>
                      <a:pt x="456" y="519"/>
                      <a:pt x="441" y="518"/>
                      <a:pt x="432" y="517"/>
                    </a:cubicBezTo>
                    <a:cubicBezTo>
                      <a:pt x="423" y="516"/>
                      <a:pt x="415" y="506"/>
                      <a:pt x="415" y="506"/>
                    </a:cubicBezTo>
                    <a:cubicBezTo>
                      <a:pt x="375" y="505"/>
                      <a:pt x="375" y="505"/>
                      <a:pt x="375" y="505"/>
                    </a:cubicBezTo>
                    <a:cubicBezTo>
                      <a:pt x="375" y="505"/>
                      <a:pt x="351" y="483"/>
                      <a:pt x="345" y="505"/>
                    </a:cubicBezTo>
                    <a:cubicBezTo>
                      <a:pt x="343" y="514"/>
                      <a:pt x="355" y="520"/>
                      <a:pt x="362" y="521"/>
                    </a:cubicBezTo>
                    <a:cubicBezTo>
                      <a:pt x="369" y="522"/>
                      <a:pt x="374" y="518"/>
                      <a:pt x="383" y="522"/>
                    </a:cubicBezTo>
                    <a:cubicBezTo>
                      <a:pt x="392" y="526"/>
                      <a:pt x="400" y="540"/>
                      <a:pt x="415" y="540"/>
                    </a:cubicBezTo>
                    <a:cubicBezTo>
                      <a:pt x="430" y="540"/>
                      <a:pt x="441" y="534"/>
                      <a:pt x="441" y="534"/>
                    </a:cubicBezTo>
                    <a:cubicBezTo>
                      <a:pt x="456" y="542"/>
                      <a:pt x="456" y="542"/>
                      <a:pt x="456" y="542"/>
                    </a:cubicBezTo>
                    <a:cubicBezTo>
                      <a:pt x="470" y="533"/>
                      <a:pt x="470" y="533"/>
                      <a:pt x="470" y="533"/>
                    </a:cubicBezTo>
                    <a:cubicBezTo>
                      <a:pt x="467" y="547"/>
                      <a:pt x="467" y="547"/>
                      <a:pt x="467" y="547"/>
                    </a:cubicBezTo>
                    <a:cubicBezTo>
                      <a:pt x="467" y="547"/>
                      <a:pt x="452" y="540"/>
                      <a:pt x="450" y="547"/>
                    </a:cubicBezTo>
                    <a:cubicBezTo>
                      <a:pt x="448" y="554"/>
                      <a:pt x="459" y="561"/>
                      <a:pt x="459" y="561"/>
                    </a:cubicBezTo>
                    <a:cubicBezTo>
                      <a:pt x="459" y="561"/>
                      <a:pt x="432" y="561"/>
                      <a:pt x="433" y="566"/>
                    </a:cubicBezTo>
                    <a:cubicBezTo>
                      <a:pt x="434" y="571"/>
                      <a:pt x="454" y="572"/>
                      <a:pt x="454" y="572"/>
                    </a:cubicBezTo>
                    <a:cubicBezTo>
                      <a:pt x="454" y="572"/>
                      <a:pt x="451" y="581"/>
                      <a:pt x="446" y="583"/>
                    </a:cubicBezTo>
                    <a:cubicBezTo>
                      <a:pt x="441" y="585"/>
                      <a:pt x="425" y="572"/>
                      <a:pt x="421" y="578"/>
                    </a:cubicBezTo>
                    <a:cubicBezTo>
                      <a:pt x="417" y="584"/>
                      <a:pt x="427" y="592"/>
                      <a:pt x="427" y="592"/>
                    </a:cubicBezTo>
                    <a:cubicBezTo>
                      <a:pt x="411" y="591"/>
                      <a:pt x="411" y="591"/>
                      <a:pt x="411" y="591"/>
                    </a:cubicBezTo>
                    <a:cubicBezTo>
                      <a:pt x="416" y="605"/>
                      <a:pt x="416" y="605"/>
                      <a:pt x="416" y="605"/>
                    </a:cubicBezTo>
                    <a:cubicBezTo>
                      <a:pt x="416" y="605"/>
                      <a:pt x="395" y="606"/>
                      <a:pt x="398" y="616"/>
                    </a:cubicBezTo>
                    <a:cubicBezTo>
                      <a:pt x="401" y="626"/>
                      <a:pt x="420" y="628"/>
                      <a:pt x="420" y="628"/>
                    </a:cubicBezTo>
                    <a:cubicBezTo>
                      <a:pt x="420" y="628"/>
                      <a:pt x="422" y="639"/>
                      <a:pt x="415" y="639"/>
                    </a:cubicBezTo>
                    <a:cubicBezTo>
                      <a:pt x="408" y="639"/>
                      <a:pt x="413" y="647"/>
                      <a:pt x="413" y="647"/>
                    </a:cubicBezTo>
                    <a:cubicBezTo>
                      <a:pt x="413" y="647"/>
                      <a:pt x="411" y="649"/>
                      <a:pt x="408" y="639"/>
                    </a:cubicBezTo>
                    <a:cubicBezTo>
                      <a:pt x="405" y="629"/>
                      <a:pt x="394" y="624"/>
                      <a:pt x="394" y="624"/>
                    </a:cubicBezTo>
                    <a:cubicBezTo>
                      <a:pt x="394" y="624"/>
                      <a:pt x="377" y="593"/>
                      <a:pt x="367" y="595"/>
                    </a:cubicBezTo>
                    <a:cubicBezTo>
                      <a:pt x="357" y="597"/>
                      <a:pt x="331" y="609"/>
                      <a:pt x="345" y="617"/>
                    </a:cubicBezTo>
                    <a:cubicBezTo>
                      <a:pt x="359" y="625"/>
                      <a:pt x="381" y="628"/>
                      <a:pt x="381" y="628"/>
                    </a:cubicBezTo>
                    <a:cubicBezTo>
                      <a:pt x="381" y="628"/>
                      <a:pt x="364" y="630"/>
                      <a:pt x="353" y="630"/>
                    </a:cubicBezTo>
                    <a:cubicBezTo>
                      <a:pt x="342" y="630"/>
                      <a:pt x="328" y="625"/>
                      <a:pt x="320" y="630"/>
                    </a:cubicBezTo>
                    <a:cubicBezTo>
                      <a:pt x="312" y="635"/>
                      <a:pt x="289" y="640"/>
                      <a:pt x="296" y="643"/>
                    </a:cubicBezTo>
                    <a:cubicBezTo>
                      <a:pt x="303" y="646"/>
                      <a:pt x="344" y="639"/>
                      <a:pt x="354" y="640"/>
                    </a:cubicBezTo>
                    <a:cubicBezTo>
                      <a:pt x="364" y="641"/>
                      <a:pt x="388" y="643"/>
                      <a:pt x="388" y="643"/>
                    </a:cubicBezTo>
                    <a:cubicBezTo>
                      <a:pt x="388" y="643"/>
                      <a:pt x="368" y="644"/>
                      <a:pt x="362" y="644"/>
                    </a:cubicBezTo>
                    <a:cubicBezTo>
                      <a:pt x="356" y="644"/>
                      <a:pt x="290" y="649"/>
                      <a:pt x="284" y="654"/>
                    </a:cubicBezTo>
                    <a:cubicBezTo>
                      <a:pt x="278" y="659"/>
                      <a:pt x="278" y="663"/>
                      <a:pt x="294" y="662"/>
                    </a:cubicBezTo>
                    <a:cubicBezTo>
                      <a:pt x="310" y="661"/>
                      <a:pt x="348" y="657"/>
                      <a:pt x="348" y="657"/>
                    </a:cubicBezTo>
                    <a:cubicBezTo>
                      <a:pt x="348" y="657"/>
                      <a:pt x="375" y="656"/>
                      <a:pt x="376" y="659"/>
                    </a:cubicBezTo>
                    <a:cubicBezTo>
                      <a:pt x="377" y="662"/>
                      <a:pt x="330" y="664"/>
                      <a:pt x="330" y="664"/>
                    </a:cubicBezTo>
                    <a:cubicBezTo>
                      <a:pt x="330" y="664"/>
                      <a:pt x="275" y="666"/>
                      <a:pt x="276" y="668"/>
                    </a:cubicBezTo>
                    <a:cubicBezTo>
                      <a:pt x="277" y="670"/>
                      <a:pt x="286" y="675"/>
                      <a:pt x="295" y="675"/>
                    </a:cubicBezTo>
                    <a:cubicBezTo>
                      <a:pt x="304" y="675"/>
                      <a:pt x="318" y="682"/>
                      <a:pt x="318" y="682"/>
                    </a:cubicBezTo>
                    <a:cubicBezTo>
                      <a:pt x="318" y="682"/>
                      <a:pt x="294" y="676"/>
                      <a:pt x="289" y="682"/>
                    </a:cubicBezTo>
                    <a:cubicBezTo>
                      <a:pt x="284" y="688"/>
                      <a:pt x="289" y="690"/>
                      <a:pt x="289" y="690"/>
                    </a:cubicBezTo>
                    <a:cubicBezTo>
                      <a:pt x="289" y="690"/>
                      <a:pt x="258" y="699"/>
                      <a:pt x="262" y="705"/>
                    </a:cubicBezTo>
                    <a:cubicBezTo>
                      <a:pt x="287" y="706"/>
                      <a:pt x="287" y="706"/>
                      <a:pt x="287" y="706"/>
                    </a:cubicBezTo>
                    <a:cubicBezTo>
                      <a:pt x="264" y="716"/>
                      <a:pt x="264" y="716"/>
                      <a:pt x="264" y="716"/>
                    </a:cubicBezTo>
                    <a:cubicBezTo>
                      <a:pt x="264" y="716"/>
                      <a:pt x="263" y="729"/>
                      <a:pt x="273" y="727"/>
                    </a:cubicBezTo>
                    <a:cubicBezTo>
                      <a:pt x="283" y="725"/>
                      <a:pt x="306" y="725"/>
                      <a:pt x="306" y="725"/>
                    </a:cubicBezTo>
                    <a:cubicBezTo>
                      <a:pt x="306" y="725"/>
                      <a:pt x="267" y="736"/>
                      <a:pt x="274" y="744"/>
                    </a:cubicBezTo>
                    <a:cubicBezTo>
                      <a:pt x="281" y="752"/>
                      <a:pt x="304" y="740"/>
                      <a:pt x="304" y="740"/>
                    </a:cubicBezTo>
                    <a:cubicBezTo>
                      <a:pt x="304" y="740"/>
                      <a:pt x="287" y="755"/>
                      <a:pt x="285" y="762"/>
                    </a:cubicBezTo>
                    <a:cubicBezTo>
                      <a:pt x="283" y="769"/>
                      <a:pt x="280" y="775"/>
                      <a:pt x="286" y="775"/>
                    </a:cubicBezTo>
                    <a:cubicBezTo>
                      <a:pt x="292" y="775"/>
                      <a:pt x="303" y="767"/>
                      <a:pt x="303" y="767"/>
                    </a:cubicBezTo>
                    <a:cubicBezTo>
                      <a:pt x="303" y="767"/>
                      <a:pt x="298" y="783"/>
                      <a:pt x="291" y="783"/>
                    </a:cubicBezTo>
                    <a:cubicBezTo>
                      <a:pt x="284" y="783"/>
                      <a:pt x="269" y="792"/>
                      <a:pt x="270" y="802"/>
                    </a:cubicBezTo>
                    <a:cubicBezTo>
                      <a:pt x="271" y="812"/>
                      <a:pt x="294" y="793"/>
                      <a:pt x="294" y="793"/>
                    </a:cubicBezTo>
                    <a:cubicBezTo>
                      <a:pt x="294" y="793"/>
                      <a:pt x="309" y="776"/>
                      <a:pt x="313" y="780"/>
                    </a:cubicBezTo>
                    <a:cubicBezTo>
                      <a:pt x="317" y="784"/>
                      <a:pt x="341" y="774"/>
                      <a:pt x="341" y="774"/>
                    </a:cubicBezTo>
                    <a:cubicBezTo>
                      <a:pt x="338" y="784"/>
                      <a:pt x="338" y="784"/>
                      <a:pt x="338" y="784"/>
                    </a:cubicBezTo>
                    <a:cubicBezTo>
                      <a:pt x="352" y="774"/>
                      <a:pt x="352" y="774"/>
                      <a:pt x="352" y="774"/>
                    </a:cubicBezTo>
                    <a:cubicBezTo>
                      <a:pt x="338" y="791"/>
                      <a:pt x="338" y="791"/>
                      <a:pt x="338" y="791"/>
                    </a:cubicBezTo>
                    <a:cubicBezTo>
                      <a:pt x="360" y="794"/>
                      <a:pt x="360" y="794"/>
                      <a:pt x="360" y="794"/>
                    </a:cubicBezTo>
                    <a:cubicBezTo>
                      <a:pt x="360" y="794"/>
                      <a:pt x="330" y="794"/>
                      <a:pt x="328" y="798"/>
                    </a:cubicBezTo>
                    <a:cubicBezTo>
                      <a:pt x="326" y="802"/>
                      <a:pt x="335" y="804"/>
                      <a:pt x="335" y="804"/>
                    </a:cubicBezTo>
                    <a:cubicBezTo>
                      <a:pt x="335" y="804"/>
                      <a:pt x="312" y="809"/>
                      <a:pt x="306" y="810"/>
                    </a:cubicBezTo>
                    <a:cubicBezTo>
                      <a:pt x="300" y="811"/>
                      <a:pt x="307" y="816"/>
                      <a:pt x="307" y="816"/>
                    </a:cubicBezTo>
                    <a:cubicBezTo>
                      <a:pt x="307" y="816"/>
                      <a:pt x="283" y="821"/>
                      <a:pt x="281" y="826"/>
                    </a:cubicBezTo>
                    <a:cubicBezTo>
                      <a:pt x="279" y="831"/>
                      <a:pt x="305" y="829"/>
                      <a:pt x="305" y="829"/>
                    </a:cubicBezTo>
                    <a:cubicBezTo>
                      <a:pt x="305" y="829"/>
                      <a:pt x="284" y="833"/>
                      <a:pt x="284" y="836"/>
                    </a:cubicBezTo>
                    <a:cubicBezTo>
                      <a:pt x="284" y="839"/>
                      <a:pt x="304" y="844"/>
                      <a:pt x="304" y="844"/>
                    </a:cubicBezTo>
                    <a:cubicBezTo>
                      <a:pt x="304" y="844"/>
                      <a:pt x="287" y="844"/>
                      <a:pt x="286" y="851"/>
                    </a:cubicBezTo>
                    <a:cubicBezTo>
                      <a:pt x="285" y="858"/>
                      <a:pt x="310" y="855"/>
                      <a:pt x="310" y="855"/>
                    </a:cubicBezTo>
                    <a:cubicBezTo>
                      <a:pt x="298" y="870"/>
                      <a:pt x="298" y="870"/>
                      <a:pt x="298" y="870"/>
                    </a:cubicBezTo>
                    <a:cubicBezTo>
                      <a:pt x="317" y="867"/>
                      <a:pt x="317" y="867"/>
                      <a:pt x="317" y="867"/>
                    </a:cubicBezTo>
                    <a:cubicBezTo>
                      <a:pt x="317" y="867"/>
                      <a:pt x="295" y="880"/>
                      <a:pt x="298" y="891"/>
                    </a:cubicBezTo>
                    <a:cubicBezTo>
                      <a:pt x="301" y="902"/>
                      <a:pt x="324" y="900"/>
                      <a:pt x="324" y="900"/>
                    </a:cubicBezTo>
                    <a:cubicBezTo>
                      <a:pt x="313" y="915"/>
                      <a:pt x="313" y="915"/>
                      <a:pt x="313" y="915"/>
                    </a:cubicBezTo>
                    <a:cubicBezTo>
                      <a:pt x="334" y="908"/>
                      <a:pt x="334" y="908"/>
                      <a:pt x="334" y="908"/>
                    </a:cubicBezTo>
                    <a:cubicBezTo>
                      <a:pt x="334" y="908"/>
                      <a:pt x="319" y="920"/>
                      <a:pt x="322" y="925"/>
                    </a:cubicBezTo>
                    <a:cubicBezTo>
                      <a:pt x="325" y="930"/>
                      <a:pt x="344" y="931"/>
                      <a:pt x="344" y="931"/>
                    </a:cubicBezTo>
                    <a:cubicBezTo>
                      <a:pt x="344" y="931"/>
                      <a:pt x="334" y="934"/>
                      <a:pt x="337" y="940"/>
                    </a:cubicBezTo>
                    <a:cubicBezTo>
                      <a:pt x="340" y="946"/>
                      <a:pt x="351" y="943"/>
                      <a:pt x="351" y="943"/>
                    </a:cubicBezTo>
                    <a:cubicBezTo>
                      <a:pt x="351" y="943"/>
                      <a:pt x="336" y="955"/>
                      <a:pt x="339" y="959"/>
                    </a:cubicBezTo>
                    <a:cubicBezTo>
                      <a:pt x="342" y="963"/>
                      <a:pt x="358" y="961"/>
                      <a:pt x="358" y="961"/>
                    </a:cubicBezTo>
                    <a:cubicBezTo>
                      <a:pt x="356" y="969"/>
                      <a:pt x="356" y="969"/>
                      <a:pt x="356" y="969"/>
                    </a:cubicBezTo>
                    <a:cubicBezTo>
                      <a:pt x="382" y="963"/>
                      <a:pt x="382" y="963"/>
                      <a:pt x="382" y="963"/>
                    </a:cubicBezTo>
                    <a:cubicBezTo>
                      <a:pt x="382" y="963"/>
                      <a:pt x="390" y="976"/>
                      <a:pt x="398" y="969"/>
                    </a:cubicBezTo>
                    <a:cubicBezTo>
                      <a:pt x="406" y="962"/>
                      <a:pt x="431" y="946"/>
                      <a:pt x="435" y="948"/>
                    </a:cubicBezTo>
                    <a:cubicBezTo>
                      <a:pt x="439" y="950"/>
                      <a:pt x="428" y="958"/>
                      <a:pt x="428" y="958"/>
                    </a:cubicBezTo>
                    <a:cubicBezTo>
                      <a:pt x="443" y="962"/>
                      <a:pt x="443" y="962"/>
                      <a:pt x="443" y="962"/>
                    </a:cubicBezTo>
                    <a:cubicBezTo>
                      <a:pt x="457" y="955"/>
                      <a:pt x="457" y="955"/>
                      <a:pt x="457" y="955"/>
                    </a:cubicBezTo>
                    <a:cubicBezTo>
                      <a:pt x="457" y="955"/>
                      <a:pt x="436" y="968"/>
                      <a:pt x="431" y="973"/>
                    </a:cubicBezTo>
                    <a:cubicBezTo>
                      <a:pt x="426" y="978"/>
                      <a:pt x="422" y="983"/>
                      <a:pt x="430" y="983"/>
                    </a:cubicBezTo>
                    <a:cubicBezTo>
                      <a:pt x="438" y="983"/>
                      <a:pt x="465" y="978"/>
                      <a:pt x="465" y="978"/>
                    </a:cubicBezTo>
                    <a:cubicBezTo>
                      <a:pt x="465" y="978"/>
                      <a:pt x="434" y="994"/>
                      <a:pt x="443" y="1000"/>
                    </a:cubicBezTo>
                    <a:cubicBezTo>
                      <a:pt x="452" y="1006"/>
                      <a:pt x="471" y="1000"/>
                      <a:pt x="471" y="1000"/>
                    </a:cubicBezTo>
                    <a:cubicBezTo>
                      <a:pt x="471" y="1000"/>
                      <a:pt x="481" y="1019"/>
                      <a:pt x="493" y="1012"/>
                    </a:cubicBezTo>
                    <a:cubicBezTo>
                      <a:pt x="505" y="1005"/>
                      <a:pt x="511" y="998"/>
                      <a:pt x="511" y="998"/>
                    </a:cubicBezTo>
                    <a:cubicBezTo>
                      <a:pt x="511" y="998"/>
                      <a:pt x="506" y="995"/>
                      <a:pt x="502" y="989"/>
                    </a:cubicBezTo>
                    <a:cubicBezTo>
                      <a:pt x="498" y="983"/>
                      <a:pt x="515" y="990"/>
                      <a:pt x="520" y="985"/>
                    </a:cubicBezTo>
                    <a:cubicBezTo>
                      <a:pt x="525" y="980"/>
                      <a:pt x="524" y="964"/>
                      <a:pt x="524" y="964"/>
                    </a:cubicBezTo>
                    <a:cubicBezTo>
                      <a:pt x="524" y="964"/>
                      <a:pt x="546" y="974"/>
                      <a:pt x="545" y="964"/>
                    </a:cubicBezTo>
                    <a:cubicBezTo>
                      <a:pt x="544" y="954"/>
                      <a:pt x="540" y="948"/>
                      <a:pt x="540" y="948"/>
                    </a:cubicBezTo>
                    <a:cubicBezTo>
                      <a:pt x="540" y="948"/>
                      <a:pt x="546" y="957"/>
                      <a:pt x="552" y="958"/>
                    </a:cubicBezTo>
                    <a:cubicBezTo>
                      <a:pt x="557" y="958"/>
                      <a:pt x="562" y="949"/>
                      <a:pt x="559" y="944"/>
                    </a:cubicBezTo>
                    <a:cubicBezTo>
                      <a:pt x="553" y="934"/>
                      <a:pt x="547" y="931"/>
                      <a:pt x="547" y="931"/>
                    </a:cubicBezTo>
                    <a:cubicBezTo>
                      <a:pt x="547" y="931"/>
                      <a:pt x="569" y="937"/>
                      <a:pt x="569" y="933"/>
                    </a:cubicBezTo>
                    <a:cubicBezTo>
                      <a:pt x="569" y="929"/>
                      <a:pt x="564" y="923"/>
                      <a:pt x="564" y="923"/>
                    </a:cubicBezTo>
                    <a:cubicBezTo>
                      <a:pt x="582" y="922"/>
                      <a:pt x="582" y="922"/>
                      <a:pt x="582" y="922"/>
                    </a:cubicBezTo>
                    <a:cubicBezTo>
                      <a:pt x="574" y="908"/>
                      <a:pt x="574" y="908"/>
                      <a:pt x="574" y="908"/>
                    </a:cubicBezTo>
                    <a:cubicBezTo>
                      <a:pt x="585" y="903"/>
                      <a:pt x="585" y="903"/>
                      <a:pt x="585" y="903"/>
                    </a:cubicBezTo>
                    <a:cubicBezTo>
                      <a:pt x="585" y="903"/>
                      <a:pt x="572" y="894"/>
                      <a:pt x="569" y="893"/>
                    </a:cubicBezTo>
                    <a:cubicBezTo>
                      <a:pt x="566" y="892"/>
                      <a:pt x="580" y="887"/>
                      <a:pt x="580" y="887"/>
                    </a:cubicBezTo>
                    <a:cubicBezTo>
                      <a:pt x="566" y="873"/>
                      <a:pt x="566" y="873"/>
                      <a:pt x="566" y="873"/>
                    </a:cubicBezTo>
                    <a:cubicBezTo>
                      <a:pt x="566" y="873"/>
                      <a:pt x="580" y="885"/>
                      <a:pt x="584" y="882"/>
                    </a:cubicBezTo>
                    <a:cubicBezTo>
                      <a:pt x="588" y="879"/>
                      <a:pt x="596" y="873"/>
                      <a:pt x="596" y="873"/>
                    </a:cubicBezTo>
                    <a:cubicBezTo>
                      <a:pt x="596" y="873"/>
                      <a:pt x="612" y="875"/>
                      <a:pt x="615" y="872"/>
                    </a:cubicBezTo>
                    <a:cubicBezTo>
                      <a:pt x="618" y="869"/>
                      <a:pt x="611" y="859"/>
                      <a:pt x="611" y="859"/>
                    </a:cubicBezTo>
                    <a:cubicBezTo>
                      <a:pt x="625" y="858"/>
                      <a:pt x="625" y="858"/>
                      <a:pt x="625" y="858"/>
                    </a:cubicBezTo>
                    <a:cubicBezTo>
                      <a:pt x="630" y="841"/>
                      <a:pt x="630" y="841"/>
                      <a:pt x="630" y="841"/>
                    </a:cubicBezTo>
                    <a:cubicBezTo>
                      <a:pt x="630" y="841"/>
                      <a:pt x="650" y="848"/>
                      <a:pt x="656" y="843"/>
                    </a:cubicBezTo>
                    <a:cubicBezTo>
                      <a:pt x="662" y="838"/>
                      <a:pt x="657" y="829"/>
                      <a:pt x="657" y="829"/>
                    </a:cubicBezTo>
                    <a:cubicBezTo>
                      <a:pt x="657" y="829"/>
                      <a:pt x="664" y="839"/>
                      <a:pt x="671" y="839"/>
                    </a:cubicBezTo>
                    <a:cubicBezTo>
                      <a:pt x="675" y="839"/>
                      <a:pt x="678" y="830"/>
                      <a:pt x="680" y="828"/>
                    </a:cubicBezTo>
                    <a:cubicBezTo>
                      <a:pt x="685" y="821"/>
                      <a:pt x="680" y="811"/>
                      <a:pt x="680" y="811"/>
                    </a:cubicBezTo>
                    <a:cubicBezTo>
                      <a:pt x="655" y="807"/>
                      <a:pt x="655" y="807"/>
                      <a:pt x="655" y="807"/>
                    </a:cubicBezTo>
                    <a:cubicBezTo>
                      <a:pt x="673" y="802"/>
                      <a:pt x="673" y="802"/>
                      <a:pt x="673" y="802"/>
                    </a:cubicBezTo>
                    <a:cubicBezTo>
                      <a:pt x="693" y="794"/>
                      <a:pt x="693" y="794"/>
                      <a:pt x="693" y="794"/>
                    </a:cubicBezTo>
                    <a:cubicBezTo>
                      <a:pt x="694" y="780"/>
                      <a:pt x="694" y="780"/>
                      <a:pt x="694" y="780"/>
                    </a:cubicBezTo>
                    <a:cubicBezTo>
                      <a:pt x="681" y="777"/>
                      <a:pt x="681" y="777"/>
                      <a:pt x="681" y="777"/>
                    </a:cubicBezTo>
                    <a:cubicBezTo>
                      <a:pt x="686" y="765"/>
                      <a:pt x="686" y="765"/>
                      <a:pt x="686" y="765"/>
                    </a:cubicBezTo>
                    <a:cubicBezTo>
                      <a:pt x="707" y="765"/>
                      <a:pt x="707" y="765"/>
                      <a:pt x="707" y="765"/>
                    </a:cubicBezTo>
                    <a:cubicBezTo>
                      <a:pt x="707" y="765"/>
                      <a:pt x="721" y="769"/>
                      <a:pt x="728" y="763"/>
                    </a:cubicBezTo>
                    <a:cubicBezTo>
                      <a:pt x="735" y="757"/>
                      <a:pt x="730" y="745"/>
                      <a:pt x="730" y="745"/>
                    </a:cubicBezTo>
                    <a:cubicBezTo>
                      <a:pt x="752" y="741"/>
                      <a:pt x="752" y="741"/>
                      <a:pt x="752" y="741"/>
                    </a:cubicBezTo>
                    <a:cubicBezTo>
                      <a:pt x="752" y="741"/>
                      <a:pt x="783" y="747"/>
                      <a:pt x="791" y="740"/>
                    </a:cubicBezTo>
                    <a:cubicBezTo>
                      <a:pt x="799" y="733"/>
                      <a:pt x="802" y="726"/>
                      <a:pt x="802" y="726"/>
                    </a:cubicBezTo>
                    <a:cubicBezTo>
                      <a:pt x="811" y="721"/>
                      <a:pt x="811" y="721"/>
                      <a:pt x="811" y="721"/>
                    </a:cubicBezTo>
                    <a:cubicBezTo>
                      <a:pt x="811" y="721"/>
                      <a:pt x="813" y="710"/>
                      <a:pt x="824" y="708"/>
                    </a:cubicBezTo>
                    <a:cubicBezTo>
                      <a:pt x="835" y="706"/>
                      <a:pt x="804" y="740"/>
                      <a:pt x="812" y="740"/>
                    </a:cubicBezTo>
                    <a:cubicBezTo>
                      <a:pt x="820" y="740"/>
                      <a:pt x="828" y="738"/>
                      <a:pt x="828" y="738"/>
                    </a:cubicBezTo>
                    <a:cubicBezTo>
                      <a:pt x="832" y="725"/>
                      <a:pt x="832" y="725"/>
                      <a:pt x="832" y="725"/>
                    </a:cubicBezTo>
                    <a:cubicBezTo>
                      <a:pt x="841" y="727"/>
                      <a:pt x="841" y="727"/>
                      <a:pt x="841" y="727"/>
                    </a:cubicBezTo>
                    <a:cubicBezTo>
                      <a:pt x="849" y="718"/>
                      <a:pt x="849" y="718"/>
                      <a:pt x="849" y="718"/>
                    </a:cubicBezTo>
                    <a:cubicBezTo>
                      <a:pt x="849" y="718"/>
                      <a:pt x="866" y="733"/>
                      <a:pt x="878" y="725"/>
                    </a:cubicBezTo>
                    <a:cubicBezTo>
                      <a:pt x="890" y="717"/>
                      <a:pt x="907" y="704"/>
                      <a:pt x="907" y="704"/>
                    </a:cubicBezTo>
                    <a:cubicBezTo>
                      <a:pt x="907" y="704"/>
                      <a:pt x="923" y="709"/>
                      <a:pt x="950" y="698"/>
                    </a:cubicBezTo>
                    <a:cubicBezTo>
                      <a:pt x="977" y="687"/>
                      <a:pt x="974" y="670"/>
                      <a:pt x="992" y="658"/>
                    </a:cubicBezTo>
                    <a:cubicBezTo>
                      <a:pt x="1010" y="646"/>
                      <a:pt x="1052" y="634"/>
                      <a:pt x="1052" y="634"/>
                    </a:cubicBezTo>
                    <a:cubicBezTo>
                      <a:pt x="1052" y="634"/>
                      <a:pt x="1055" y="625"/>
                      <a:pt x="1054" y="619"/>
                    </a:cubicBezTo>
                    <a:cubicBezTo>
                      <a:pt x="1053" y="613"/>
                      <a:pt x="1046" y="601"/>
                      <a:pt x="1053" y="599"/>
                    </a:cubicBezTo>
                    <a:cubicBezTo>
                      <a:pt x="1060" y="597"/>
                      <a:pt x="1071" y="625"/>
                      <a:pt x="1082" y="625"/>
                    </a:cubicBezTo>
                    <a:cubicBezTo>
                      <a:pt x="1082" y="625"/>
                      <a:pt x="1124" y="624"/>
                      <a:pt x="1135" y="622"/>
                    </a:cubicBezTo>
                    <a:cubicBezTo>
                      <a:pt x="1146" y="620"/>
                      <a:pt x="1167" y="609"/>
                      <a:pt x="1190" y="606"/>
                    </a:cubicBezTo>
                    <a:cubicBezTo>
                      <a:pt x="1213" y="603"/>
                      <a:pt x="1253" y="600"/>
                      <a:pt x="1260" y="598"/>
                    </a:cubicBezTo>
                    <a:cubicBezTo>
                      <a:pt x="1267" y="596"/>
                      <a:pt x="1273" y="589"/>
                      <a:pt x="1273" y="589"/>
                    </a:cubicBezTo>
                    <a:cubicBezTo>
                      <a:pt x="1291" y="589"/>
                      <a:pt x="1291" y="589"/>
                      <a:pt x="1291" y="589"/>
                    </a:cubicBezTo>
                    <a:cubicBezTo>
                      <a:pt x="1300" y="578"/>
                      <a:pt x="1300" y="578"/>
                      <a:pt x="1300" y="578"/>
                    </a:cubicBezTo>
                    <a:cubicBezTo>
                      <a:pt x="1317" y="578"/>
                      <a:pt x="1317" y="578"/>
                      <a:pt x="1317" y="578"/>
                    </a:cubicBezTo>
                    <a:cubicBezTo>
                      <a:pt x="1317" y="578"/>
                      <a:pt x="1335" y="561"/>
                      <a:pt x="1339" y="558"/>
                    </a:cubicBezTo>
                    <a:cubicBezTo>
                      <a:pt x="1343" y="555"/>
                      <a:pt x="1369" y="553"/>
                      <a:pt x="1369" y="553"/>
                    </a:cubicBezTo>
                    <a:cubicBezTo>
                      <a:pt x="1401" y="542"/>
                      <a:pt x="1401" y="542"/>
                      <a:pt x="1401" y="542"/>
                    </a:cubicBezTo>
                    <a:cubicBezTo>
                      <a:pt x="1422" y="537"/>
                      <a:pt x="1422" y="537"/>
                      <a:pt x="1422" y="537"/>
                    </a:cubicBezTo>
                    <a:cubicBezTo>
                      <a:pt x="1427" y="529"/>
                      <a:pt x="1427" y="529"/>
                      <a:pt x="1427" y="529"/>
                    </a:cubicBezTo>
                    <a:cubicBezTo>
                      <a:pt x="1427" y="529"/>
                      <a:pt x="1407" y="531"/>
                      <a:pt x="1395" y="531"/>
                    </a:cubicBezTo>
                    <a:cubicBezTo>
                      <a:pt x="1383" y="531"/>
                      <a:pt x="1375" y="524"/>
                      <a:pt x="1360" y="522"/>
                    </a:cubicBezTo>
                    <a:cubicBezTo>
                      <a:pt x="1345" y="520"/>
                      <a:pt x="1317" y="520"/>
                      <a:pt x="1303" y="524"/>
                    </a:cubicBezTo>
                    <a:cubicBezTo>
                      <a:pt x="1289" y="528"/>
                      <a:pt x="1269" y="528"/>
                      <a:pt x="1269" y="528"/>
                    </a:cubicBezTo>
                    <a:cubicBezTo>
                      <a:pt x="1259" y="537"/>
                      <a:pt x="1259" y="537"/>
                      <a:pt x="1259" y="537"/>
                    </a:cubicBezTo>
                    <a:cubicBezTo>
                      <a:pt x="1259" y="537"/>
                      <a:pt x="1214" y="541"/>
                      <a:pt x="1221" y="535"/>
                    </a:cubicBezTo>
                    <a:cubicBezTo>
                      <a:pt x="1228" y="529"/>
                      <a:pt x="1288" y="520"/>
                      <a:pt x="1288" y="520"/>
                    </a:cubicBezTo>
                    <a:cubicBezTo>
                      <a:pt x="1288" y="520"/>
                      <a:pt x="1348" y="508"/>
                      <a:pt x="1333" y="499"/>
                    </a:cubicBezTo>
                    <a:cubicBezTo>
                      <a:pt x="1318" y="490"/>
                      <a:pt x="1310" y="490"/>
                      <a:pt x="1310" y="490"/>
                    </a:cubicBezTo>
                    <a:cubicBezTo>
                      <a:pt x="1310" y="490"/>
                      <a:pt x="1255" y="508"/>
                      <a:pt x="1249" y="511"/>
                    </a:cubicBezTo>
                    <a:cubicBezTo>
                      <a:pt x="1243" y="514"/>
                      <a:pt x="1217" y="512"/>
                      <a:pt x="1217" y="512"/>
                    </a:cubicBezTo>
                    <a:cubicBezTo>
                      <a:pt x="1241" y="500"/>
                      <a:pt x="1241" y="500"/>
                      <a:pt x="1241" y="500"/>
                    </a:cubicBezTo>
                    <a:cubicBezTo>
                      <a:pt x="1255" y="489"/>
                      <a:pt x="1255" y="489"/>
                      <a:pt x="1255" y="489"/>
                    </a:cubicBezTo>
                    <a:cubicBezTo>
                      <a:pt x="1255" y="489"/>
                      <a:pt x="1279" y="493"/>
                      <a:pt x="1286" y="491"/>
                    </a:cubicBezTo>
                    <a:cubicBezTo>
                      <a:pt x="1293" y="489"/>
                      <a:pt x="1311" y="485"/>
                      <a:pt x="1319" y="485"/>
                    </a:cubicBezTo>
                    <a:cubicBezTo>
                      <a:pt x="1327" y="485"/>
                      <a:pt x="1349" y="483"/>
                      <a:pt x="1337" y="477"/>
                    </a:cubicBezTo>
                    <a:cubicBezTo>
                      <a:pt x="1325" y="471"/>
                      <a:pt x="1287" y="470"/>
                      <a:pt x="1287" y="470"/>
                    </a:cubicBezTo>
                    <a:cubicBezTo>
                      <a:pt x="1255" y="472"/>
                      <a:pt x="1255" y="472"/>
                      <a:pt x="1255" y="472"/>
                    </a:cubicBezTo>
                    <a:cubicBezTo>
                      <a:pt x="1271" y="465"/>
                      <a:pt x="1271" y="465"/>
                      <a:pt x="1271" y="465"/>
                    </a:cubicBezTo>
                    <a:cubicBezTo>
                      <a:pt x="1255" y="455"/>
                      <a:pt x="1255" y="455"/>
                      <a:pt x="1255" y="455"/>
                    </a:cubicBezTo>
                    <a:cubicBezTo>
                      <a:pt x="1255" y="455"/>
                      <a:pt x="1253" y="446"/>
                      <a:pt x="1257" y="446"/>
                    </a:cubicBezTo>
                    <a:cubicBezTo>
                      <a:pt x="1261" y="446"/>
                      <a:pt x="1281" y="463"/>
                      <a:pt x="1294" y="464"/>
                    </a:cubicBezTo>
                    <a:cubicBezTo>
                      <a:pt x="1307" y="465"/>
                      <a:pt x="1348" y="477"/>
                      <a:pt x="1348" y="477"/>
                    </a:cubicBezTo>
                    <a:cubicBezTo>
                      <a:pt x="1348" y="477"/>
                      <a:pt x="1366" y="469"/>
                      <a:pt x="1367" y="478"/>
                    </a:cubicBezTo>
                    <a:cubicBezTo>
                      <a:pt x="1368" y="487"/>
                      <a:pt x="1356" y="501"/>
                      <a:pt x="1377" y="507"/>
                    </a:cubicBezTo>
                    <a:cubicBezTo>
                      <a:pt x="1398" y="513"/>
                      <a:pt x="1421" y="514"/>
                      <a:pt x="1421" y="514"/>
                    </a:cubicBezTo>
                    <a:cubicBezTo>
                      <a:pt x="1421" y="514"/>
                      <a:pt x="1423" y="499"/>
                      <a:pt x="1427" y="502"/>
                    </a:cubicBezTo>
                    <a:cubicBezTo>
                      <a:pt x="1431" y="505"/>
                      <a:pt x="1427" y="520"/>
                      <a:pt x="1436" y="520"/>
                    </a:cubicBezTo>
                    <a:cubicBezTo>
                      <a:pt x="1445" y="520"/>
                      <a:pt x="1457" y="510"/>
                      <a:pt x="1457" y="510"/>
                    </a:cubicBezTo>
                    <a:cubicBezTo>
                      <a:pt x="1457" y="494"/>
                      <a:pt x="1457" y="494"/>
                      <a:pt x="1457" y="494"/>
                    </a:cubicBezTo>
                    <a:cubicBezTo>
                      <a:pt x="1451" y="492"/>
                      <a:pt x="1451" y="492"/>
                      <a:pt x="1451" y="492"/>
                    </a:cubicBezTo>
                    <a:cubicBezTo>
                      <a:pt x="1451" y="492"/>
                      <a:pt x="1465" y="481"/>
                      <a:pt x="1459" y="476"/>
                    </a:cubicBezTo>
                    <a:cubicBezTo>
                      <a:pt x="1453" y="471"/>
                      <a:pt x="1442" y="477"/>
                      <a:pt x="1442" y="477"/>
                    </a:cubicBezTo>
                    <a:cubicBezTo>
                      <a:pt x="1436" y="462"/>
                      <a:pt x="1436" y="462"/>
                      <a:pt x="1436" y="462"/>
                    </a:cubicBezTo>
                    <a:cubicBezTo>
                      <a:pt x="1425" y="459"/>
                      <a:pt x="1425" y="459"/>
                      <a:pt x="1425" y="459"/>
                    </a:cubicBezTo>
                    <a:cubicBezTo>
                      <a:pt x="1428" y="449"/>
                      <a:pt x="1428" y="449"/>
                      <a:pt x="1428" y="449"/>
                    </a:cubicBezTo>
                    <a:cubicBezTo>
                      <a:pt x="1380" y="430"/>
                      <a:pt x="1380" y="430"/>
                      <a:pt x="1380" y="430"/>
                    </a:cubicBezTo>
                    <a:cubicBezTo>
                      <a:pt x="1353" y="437"/>
                      <a:pt x="1353" y="437"/>
                      <a:pt x="1353" y="437"/>
                    </a:cubicBezTo>
                    <a:cubicBezTo>
                      <a:pt x="1347" y="434"/>
                      <a:pt x="1347" y="434"/>
                      <a:pt x="1347" y="434"/>
                    </a:cubicBezTo>
                    <a:cubicBezTo>
                      <a:pt x="1369" y="427"/>
                      <a:pt x="1369" y="427"/>
                      <a:pt x="1369" y="427"/>
                    </a:cubicBezTo>
                    <a:cubicBezTo>
                      <a:pt x="1371" y="424"/>
                      <a:pt x="1371" y="424"/>
                      <a:pt x="1371" y="424"/>
                    </a:cubicBezTo>
                    <a:cubicBezTo>
                      <a:pt x="1371" y="424"/>
                      <a:pt x="1370" y="415"/>
                      <a:pt x="1353" y="415"/>
                    </a:cubicBezTo>
                    <a:cubicBezTo>
                      <a:pt x="1336" y="415"/>
                      <a:pt x="1303" y="412"/>
                      <a:pt x="1303" y="412"/>
                    </a:cubicBezTo>
                    <a:cubicBezTo>
                      <a:pt x="1314" y="398"/>
                      <a:pt x="1314" y="398"/>
                      <a:pt x="1314" y="398"/>
                    </a:cubicBezTo>
                    <a:cubicBezTo>
                      <a:pt x="1314" y="398"/>
                      <a:pt x="1327" y="396"/>
                      <a:pt x="1337" y="400"/>
                    </a:cubicBezTo>
                    <a:cubicBezTo>
                      <a:pt x="1347" y="404"/>
                      <a:pt x="1363" y="393"/>
                      <a:pt x="1363" y="393"/>
                    </a:cubicBezTo>
                    <a:cubicBezTo>
                      <a:pt x="1381" y="390"/>
                      <a:pt x="1381" y="390"/>
                      <a:pt x="1381" y="390"/>
                    </a:cubicBezTo>
                    <a:cubicBezTo>
                      <a:pt x="1413" y="400"/>
                      <a:pt x="1413" y="400"/>
                      <a:pt x="1413" y="400"/>
                    </a:cubicBezTo>
                    <a:cubicBezTo>
                      <a:pt x="1427" y="397"/>
                      <a:pt x="1427" y="397"/>
                      <a:pt x="1427" y="397"/>
                    </a:cubicBezTo>
                    <a:cubicBezTo>
                      <a:pt x="1427" y="397"/>
                      <a:pt x="1453" y="418"/>
                      <a:pt x="1464" y="418"/>
                    </a:cubicBezTo>
                    <a:cubicBezTo>
                      <a:pt x="1475" y="418"/>
                      <a:pt x="1471" y="404"/>
                      <a:pt x="1471" y="404"/>
                    </a:cubicBezTo>
                    <a:cubicBezTo>
                      <a:pt x="1445" y="400"/>
                      <a:pt x="1445" y="400"/>
                      <a:pt x="1445" y="400"/>
                    </a:cubicBezTo>
                    <a:cubicBezTo>
                      <a:pt x="1425" y="390"/>
                      <a:pt x="1425" y="390"/>
                      <a:pt x="1425" y="390"/>
                    </a:cubicBezTo>
                    <a:cubicBezTo>
                      <a:pt x="1394" y="387"/>
                      <a:pt x="1394" y="387"/>
                      <a:pt x="1394" y="387"/>
                    </a:cubicBezTo>
                    <a:cubicBezTo>
                      <a:pt x="1394" y="387"/>
                      <a:pt x="1401" y="378"/>
                      <a:pt x="1408" y="375"/>
                    </a:cubicBezTo>
                    <a:cubicBezTo>
                      <a:pt x="1415" y="372"/>
                      <a:pt x="1432" y="390"/>
                      <a:pt x="1448" y="390"/>
                    </a:cubicBezTo>
                    <a:cubicBezTo>
                      <a:pt x="1464" y="390"/>
                      <a:pt x="1492" y="391"/>
                      <a:pt x="1492" y="391"/>
                    </a:cubicBezTo>
                    <a:cubicBezTo>
                      <a:pt x="1534" y="386"/>
                      <a:pt x="1534" y="386"/>
                      <a:pt x="1534" y="386"/>
                    </a:cubicBezTo>
                    <a:cubicBezTo>
                      <a:pt x="1535" y="368"/>
                      <a:pt x="1535" y="368"/>
                      <a:pt x="1535" y="368"/>
                    </a:cubicBezTo>
                    <a:cubicBezTo>
                      <a:pt x="1506" y="361"/>
                      <a:pt x="1506" y="361"/>
                      <a:pt x="1506" y="361"/>
                    </a:cubicBezTo>
                    <a:cubicBezTo>
                      <a:pt x="1491" y="371"/>
                      <a:pt x="1491" y="371"/>
                      <a:pt x="1491" y="371"/>
                    </a:cubicBezTo>
                    <a:cubicBezTo>
                      <a:pt x="1491" y="371"/>
                      <a:pt x="1477" y="359"/>
                      <a:pt x="1481" y="355"/>
                    </a:cubicBezTo>
                    <a:cubicBezTo>
                      <a:pt x="1485" y="351"/>
                      <a:pt x="1517" y="354"/>
                      <a:pt x="1517" y="354"/>
                    </a:cubicBezTo>
                    <a:cubicBezTo>
                      <a:pt x="1546" y="346"/>
                      <a:pt x="1546" y="346"/>
                      <a:pt x="1546" y="346"/>
                    </a:cubicBezTo>
                    <a:cubicBezTo>
                      <a:pt x="1546" y="346"/>
                      <a:pt x="1563" y="356"/>
                      <a:pt x="1576" y="352"/>
                    </a:cubicBezTo>
                    <a:cubicBezTo>
                      <a:pt x="1589" y="348"/>
                      <a:pt x="1602" y="339"/>
                      <a:pt x="1597" y="337"/>
                    </a:cubicBezTo>
                    <a:cubicBezTo>
                      <a:pt x="1592" y="335"/>
                      <a:pt x="1550" y="334"/>
                      <a:pt x="1546" y="334"/>
                    </a:cubicBezTo>
                    <a:cubicBezTo>
                      <a:pt x="1542" y="334"/>
                      <a:pt x="1550" y="326"/>
                      <a:pt x="1538" y="323"/>
                    </a:cubicBezTo>
                    <a:cubicBezTo>
                      <a:pt x="1526" y="320"/>
                      <a:pt x="1498" y="321"/>
                      <a:pt x="1498" y="321"/>
                    </a:cubicBezTo>
                    <a:cubicBezTo>
                      <a:pt x="1498" y="321"/>
                      <a:pt x="1532" y="320"/>
                      <a:pt x="1535" y="314"/>
                    </a:cubicBezTo>
                    <a:cubicBezTo>
                      <a:pt x="1538" y="308"/>
                      <a:pt x="1499" y="301"/>
                      <a:pt x="1499" y="301"/>
                    </a:cubicBezTo>
                    <a:cubicBezTo>
                      <a:pt x="1499" y="301"/>
                      <a:pt x="1521" y="296"/>
                      <a:pt x="1528" y="299"/>
                    </a:cubicBezTo>
                    <a:cubicBezTo>
                      <a:pt x="1535" y="302"/>
                      <a:pt x="1559" y="310"/>
                      <a:pt x="1565" y="308"/>
                    </a:cubicBezTo>
                    <a:cubicBezTo>
                      <a:pt x="1571" y="306"/>
                      <a:pt x="1573" y="320"/>
                      <a:pt x="1583" y="316"/>
                    </a:cubicBezTo>
                    <a:cubicBezTo>
                      <a:pt x="1593" y="312"/>
                      <a:pt x="1601" y="294"/>
                      <a:pt x="1594" y="289"/>
                    </a:cubicBezTo>
                    <a:cubicBezTo>
                      <a:pt x="1587" y="284"/>
                      <a:pt x="1570" y="272"/>
                      <a:pt x="1570" y="272"/>
                    </a:cubicBezTo>
                    <a:cubicBezTo>
                      <a:pt x="1531" y="264"/>
                      <a:pt x="1531" y="264"/>
                      <a:pt x="1531" y="264"/>
                    </a:cubicBezTo>
                    <a:cubicBezTo>
                      <a:pt x="1531" y="264"/>
                      <a:pt x="1513" y="256"/>
                      <a:pt x="1520" y="250"/>
                    </a:cubicBezTo>
                    <a:cubicBezTo>
                      <a:pt x="1527" y="244"/>
                      <a:pt x="1549" y="249"/>
                      <a:pt x="1549" y="249"/>
                    </a:cubicBezTo>
                    <a:cubicBezTo>
                      <a:pt x="1580" y="242"/>
                      <a:pt x="1580" y="242"/>
                      <a:pt x="1580" y="242"/>
                    </a:cubicBezTo>
                    <a:cubicBezTo>
                      <a:pt x="1580" y="242"/>
                      <a:pt x="1591" y="244"/>
                      <a:pt x="1623" y="246"/>
                    </a:cubicBezTo>
                    <a:cubicBezTo>
                      <a:pt x="1655" y="248"/>
                      <a:pt x="1670" y="225"/>
                      <a:pt x="1647" y="223"/>
                    </a:cubicBezTo>
                    <a:cubicBezTo>
                      <a:pt x="1624" y="221"/>
                      <a:pt x="1590" y="221"/>
                      <a:pt x="1590" y="221"/>
                    </a:cubicBezTo>
                    <a:cubicBezTo>
                      <a:pt x="1589" y="211"/>
                      <a:pt x="1589" y="211"/>
                      <a:pt x="1589" y="211"/>
                    </a:cubicBezTo>
                    <a:cubicBezTo>
                      <a:pt x="1609" y="210"/>
                      <a:pt x="1609" y="210"/>
                      <a:pt x="1609" y="210"/>
                    </a:cubicBezTo>
                    <a:cubicBezTo>
                      <a:pt x="1609" y="210"/>
                      <a:pt x="1603" y="195"/>
                      <a:pt x="1587" y="197"/>
                    </a:cubicBezTo>
                    <a:cubicBezTo>
                      <a:pt x="1571" y="199"/>
                      <a:pt x="1583" y="215"/>
                      <a:pt x="1574" y="216"/>
                    </a:cubicBezTo>
                    <a:cubicBezTo>
                      <a:pt x="1565" y="217"/>
                      <a:pt x="1540" y="204"/>
                      <a:pt x="1549" y="201"/>
                    </a:cubicBezTo>
                    <a:cubicBezTo>
                      <a:pt x="1558" y="198"/>
                      <a:pt x="1582" y="193"/>
                      <a:pt x="1585" y="185"/>
                    </a:cubicBezTo>
                    <a:cubicBezTo>
                      <a:pt x="1588" y="177"/>
                      <a:pt x="1598" y="165"/>
                      <a:pt x="1601" y="164"/>
                    </a:cubicBezTo>
                    <a:cubicBezTo>
                      <a:pt x="1604" y="163"/>
                      <a:pt x="1618" y="170"/>
                      <a:pt x="1627" y="165"/>
                    </a:cubicBezTo>
                    <a:cubicBezTo>
                      <a:pt x="1636" y="160"/>
                      <a:pt x="1649" y="151"/>
                      <a:pt x="1649" y="151"/>
                    </a:cubicBezTo>
                    <a:cubicBezTo>
                      <a:pt x="1639" y="141"/>
                      <a:pt x="1639" y="141"/>
                      <a:pt x="1639" y="141"/>
                    </a:cubicBezTo>
                    <a:cubicBezTo>
                      <a:pt x="1639" y="141"/>
                      <a:pt x="1665" y="128"/>
                      <a:pt x="1671" y="128"/>
                    </a:cubicBezTo>
                    <a:cubicBezTo>
                      <a:pt x="1677" y="128"/>
                      <a:pt x="1687" y="138"/>
                      <a:pt x="1695" y="132"/>
                    </a:cubicBezTo>
                    <a:cubicBezTo>
                      <a:pt x="1703" y="126"/>
                      <a:pt x="1723" y="122"/>
                      <a:pt x="1711" y="119"/>
                    </a:cubicBezTo>
                    <a:cubicBezTo>
                      <a:pt x="1699" y="116"/>
                      <a:pt x="1670" y="119"/>
                      <a:pt x="1670" y="119"/>
                    </a:cubicBezTo>
                    <a:cubicBezTo>
                      <a:pt x="1670" y="119"/>
                      <a:pt x="1615" y="134"/>
                      <a:pt x="1626" y="123"/>
                    </a:cubicBezTo>
                    <a:cubicBezTo>
                      <a:pt x="1637" y="112"/>
                      <a:pt x="1659" y="111"/>
                      <a:pt x="1659" y="111"/>
                    </a:cubicBezTo>
                    <a:cubicBezTo>
                      <a:pt x="1659" y="111"/>
                      <a:pt x="1700" y="113"/>
                      <a:pt x="1721" y="112"/>
                    </a:cubicBezTo>
                    <a:cubicBezTo>
                      <a:pt x="1742" y="111"/>
                      <a:pt x="1758" y="104"/>
                      <a:pt x="1758" y="104"/>
                    </a:cubicBezTo>
                    <a:cubicBezTo>
                      <a:pt x="1758" y="104"/>
                      <a:pt x="1723" y="95"/>
                      <a:pt x="1717" y="98"/>
                    </a:cubicBezTo>
                    <a:cubicBezTo>
                      <a:pt x="1711" y="101"/>
                      <a:pt x="1672" y="102"/>
                      <a:pt x="1672" y="102"/>
                    </a:cubicBezTo>
                    <a:cubicBezTo>
                      <a:pt x="1672" y="102"/>
                      <a:pt x="1625" y="105"/>
                      <a:pt x="1642" y="100"/>
                    </a:cubicBezTo>
                    <a:cubicBezTo>
                      <a:pt x="1659" y="95"/>
                      <a:pt x="1710" y="94"/>
                      <a:pt x="1710" y="94"/>
                    </a:cubicBezTo>
                    <a:cubicBezTo>
                      <a:pt x="1710" y="94"/>
                      <a:pt x="1776" y="95"/>
                      <a:pt x="1787" y="92"/>
                    </a:cubicBezTo>
                    <a:cubicBezTo>
                      <a:pt x="1798" y="89"/>
                      <a:pt x="1807" y="79"/>
                      <a:pt x="1807" y="79"/>
                    </a:cubicBezTo>
                    <a:cubicBezTo>
                      <a:pt x="1807" y="79"/>
                      <a:pt x="1834" y="80"/>
                      <a:pt x="1851" y="78"/>
                    </a:cubicBezTo>
                    <a:cubicBezTo>
                      <a:pt x="1868" y="76"/>
                      <a:pt x="1891" y="67"/>
                      <a:pt x="1891" y="67"/>
                    </a:cubicBezTo>
                    <a:cubicBezTo>
                      <a:pt x="1891" y="67"/>
                      <a:pt x="1865" y="57"/>
                      <a:pt x="1845" y="57"/>
                    </a:cubicBezTo>
                    <a:close/>
                    <a:moveTo>
                      <a:pt x="345" y="566"/>
                    </a:moveTo>
                    <a:cubicBezTo>
                      <a:pt x="353" y="568"/>
                      <a:pt x="353" y="568"/>
                      <a:pt x="353" y="568"/>
                    </a:cubicBezTo>
                    <a:cubicBezTo>
                      <a:pt x="353" y="568"/>
                      <a:pt x="371" y="564"/>
                      <a:pt x="377" y="564"/>
                    </a:cubicBezTo>
                    <a:cubicBezTo>
                      <a:pt x="383" y="564"/>
                      <a:pt x="397" y="554"/>
                      <a:pt x="395" y="546"/>
                    </a:cubicBezTo>
                    <a:cubicBezTo>
                      <a:pt x="393" y="538"/>
                      <a:pt x="371" y="534"/>
                      <a:pt x="371" y="534"/>
                    </a:cubicBezTo>
                    <a:cubicBezTo>
                      <a:pt x="371" y="534"/>
                      <a:pt x="361" y="526"/>
                      <a:pt x="351" y="526"/>
                    </a:cubicBezTo>
                    <a:cubicBezTo>
                      <a:pt x="341" y="526"/>
                      <a:pt x="337" y="532"/>
                      <a:pt x="321" y="526"/>
                    </a:cubicBezTo>
                    <a:cubicBezTo>
                      <a:pt x="317" y="542"/>
                      <a:pt x="317" y="542"/>
                      <a:pt x="317" y="542"/>
                    </a:cubicBezTo>
                    <a:cubicBezTo>
                      <a:pt x="317" y="542"/>
                      <a:pt x="309" y="546"/>
                      <a:pt x="309" y="552"/>
                    </a:cubicBezTo>
                    <a:cubicBezTo>
                      <a:pt x="309" y="558"/>
                      <a:pt x="321" y="564"/>
                      <a:pt x="321" y="564"/>
                    </a:cubicBezTo>
                    <a:cubicBezTo>
                      <a:pt x="317" y="572"/>
                      <a:pt x="317" y="572"/>
                      <a:pt x="317" y="572"/>
                    </a:cubicBezTo>
                    <a:lnTo>
                      <a:pt x="345" y="566"/>
                    </a:lnTo>
                    <a:close/>
                    <a:moveTo>
                      <a:pt x="2531" y="1160"/>
                    </a:moveTo>
                    <a:cubicBezTo>
                      <a:pt x="2535" y="1157"/>
                      <a:pt x="2548" y="1143"/>
                      <a:pt x="2545" y="1138"/>
                    </a:cubicBezTo>
                    <a:cubicBezTo>
                      <a:pt x="2542" y="1133"/>
                      <a:pt x="2538" y="1126"/>
                      <a:pt x="2538" y="1126"/>
                    </a:cubicBezTo>
                    <a:cubicBezTo>
                      <a:pt x="2538" y="1126"/>
                      <a:pt x="2520" y="1124"/>
                      <a:pt x="2519" y="1127"/>
                    </a:cubicBezTo>
                    <a:cubicBezTo>
                      <a:pt x="2518" y="1130"/>
                      <a:pt x="2498" y="1155"/>
                      <a:pt x="2498" y="1160"/>
                    </a:cubicBezTo>
                    <a:cubicBezTo>
                      <a:pt x="2498" y="1165"/>
                      <a:pt x="2501" y="1177"/>
                      <a:pt x="2501" y="1177"/>
                    </a:cubicBezTo>
                    <a:cubicBezTo>
                      <a:pt x="2488" y="1166"/>
                      <a:pt x="2488" y="1166"/>
                      <a:pt x="2488" y="1166"/>
                    </a:cubicBezTo>
                    <a:cubicBezTo>
                      <a:pt x="2482" y="1145"/>
                      <a:pt x="2482" y="1145"/>
                      <a:pt x="2482" y="1145"/>
                    </a:cubicBezTo>
                    <a:cubicBezTo>
                      <a:pt x="2482" y="1145"/>
                      <a:pt x="2457" y="1161"/>
                      <a:pt x="2458" y="1164"/>
                    </a:cubicBezTo>
                    <a:cubicBezTo>
                      <a:pt x="2459" y="1167"/>
                      <a:pt x="2472" y="1165"/>
                      <a:pt x="2473" y="1168"/>
                    </a:cubicBezTo>
                    <a:cubicBezTo>
                      <a:pt x="2474" y="1171"/>
                      <a:pt x="2483" y="1185"/>
                      <a:pt x="2483" y="1185"/>
                    </a:cubicBezTo>
                    <a:cubicBezTo>
                      <a:pt x="2460" y="1181"/>
                      <a:pt x="2460" y="1181"/>
                      <a:pt x="2460" y="1181"/>
                    </a:cubicBezTo>
                    <a:cubicBezTo>
                      <a:pt x="2460" y="1181"/>
                      <a:pt x="2448" y="1196"/>
                      <a:pt x="2449" y="1204"/>
                    </a:cubicBezTo>
                    <a:cubicBezTo>
                      <a:pt x="2450" y="1212"/>
                      <a:pt x="2466" y="1214"/>
                      <a:pt x="2466" y="1214"/>
                    </a:cubicBezTo>
                    <a:cubicBezTo>
                      <a:pt x="2466" y="1214"/>
                      <a:pt x="2452" y="1230"/>
                      <a:pt x="2455" y="1232"/>
                    </a:cubicBezTo>
                    <a:cubicBezTo>
                      <a:pt x="2458" y="1234"/>
                      <a:pt x="2472" y="1234"/>
                      <a:pt x="2472" y="1234"/>
                    </a:cubicBezTo>
                    <a:cubicBezTo>
                      <a:pt x="2471" y="1249"/>
                      <a:pt x="2471" y="1249"/>
                      <a:pt x="2471" y="1249"/>
                    </a:cubicBezTo>
                    <a:cubicBezTo>
                      <a:pt x="2463" y="1259"/>
                      <a:pt x="2463" y="1259"/>
                      <a:pt x="2463" y="1259"/>
                    </a:cubicBezTo>
                    <a:cubicBezTo>
                      <a:pt x="2473" y="1264"/>
                      <a:pt x="2473" y="1264"/>
                      <a:pt x="2473" y="1264"/>
                    </a:cubicBezTo>
                    <a:cubicBezTo>
                      <a:pt x="2473" y="1264"/>
                      <a:pt x="2480" y="1264"/>
                      <a:pt x="2484" y="1264"/>
                    </a:cubicBezTo>
                    <a:cubicBezTo>
                      <a:pt x="2488" y="1264"/>
                      <a:pt x="2496" y="1269"/>
                      <a:pt x="2496" y="1269"/>
                    </a:cubicBezTo>
                    <a:cubicBezTo>
                      <a:pt x="2496" y="1269"/>
                      <a:pt x="2498" y="1267"/>
                      <a:pt x="2506" y="1267"/>
                    </a:cubicBezTo>
                    <a:cubicBezTo>
                      <a:pt x="2513" y="1266"/>
                      <a:pt x="2514" y="1270"/>
                      <a:pt x="2514" y="1270"/>
                    </a:cubicBezTo>
                    <a:cubicBezTo>
                      <a:pt x="2514" y="1270"/>
                      <a:pt x="2515" y="1269"/>
                      <a:pt x="2517" y="1268"/>
                    </a:cubicBezTo>
                    <a:cubicBezTo>
                      <a:pt x="2517" y="1268"/>
                      <a:pt x="2517" y="1268"/>
                      <a:pt x="2517" y="1268"/>
                    </a:cubicBezTo>
                    <a:cubicBezTo>
                      <a:pt x="2513" y="1258"/>
                      <a:pt x="2510" y="1252"/>
                      <a:pt x="2510" y="1252"/>
                    </a:cubicBezTo>
                    <a:cubicBezTo>
                      <a:pt x="2521" y="1239"/>
                      <a:pt x="2521" y="1239"/>
                      <a:pt x="2521" y="1239"/>
                    </a:cubicBezTo>
                    <a:cubicBezTo>
                      <a:pt x="2521" y="1239"/>
                      <a:pt x="2503" y="1224"/>
                      <a:pt x="2513" y="1222"/>
                    </a:cubicBezTo>
                    <a:cubicBezTo>
                      <a:pt x="2523" y="1220"/>
                      <a:pt x="2531" y="1213"/>
                      <a:pt x="2531" y="1213"/>
                    </a:cubicBezTo>
                    <a:cubicBezTo>
                      <a:pt x="2535" y="1194"/>
                      <a:pt x="2535" y="1194"/>
                      <a:pt x="2535" y="1194"/>
                    </a:cubicBezTo>
                    <a:cubicBezTo>
                      <a:pt x="2549" y="1194"/>
                      <a:pt x="2549" y="1194"/>
                      <a:pt x="2549" y="1194"/>
                    </a:cubicBezTo>
                    <a:cubicBezTo>
                      <a:pt x="2554" y="1179"/>
                      <a:pt x="2554" y="1179"/>
                      <a:pt x="2554" y="1179"/>
                    </a:cubicBezTo>
                    <a:cubicBezTo>
                      <a:pt x="2531" y="1179"/>
                      <a:pt x="2531" y="1179"/>
                      <a:pt x="2531" y="1179"/>
                    </a:cubicBezTo>
                    <a:cubicBezTo>
                      <a:pt x="2531" y="1179"/>
                      <a:pt x="2527" y="1163"/>
                      <a:pt x="2531" y="1160"/>
                    </a:cubicBezTo>
                    <a:close/>
                    <a:moveTo>
                      <a:pt x="2525" y="1228"/>
                    </a:moveTo>
                    <a:cubicBezTo>
                      <a:pt x="2527" y="1252"/>
                      <a:pt x="2527" y="1252"/>
                      <a:pt x="2527" y="1252"/>
                    </a:cubicBezTo>
                    <a:cubicBezTo>
                      <a:pt x="2533" y="1252"/>
                      <a:pt x="2543" y="1262"/>
                      <a:pt x="2543" y="1262"/>
                    </a:cubicBezTo>
                    <a:cubicBezTo>
                      <a:pt x="2549" y="1244"/>
                      <a:pt x="2549" y="1244"/>
                      <a:pt x="2549" y="1244"/>
                    </a:cubicBezTo>
                    <a:cubicBezTo>
                      <a:pt x="2537" y="1230"/>
                      <a:pt x="2537" y="1230"/>
                      <a:pt x="2537" y="1230"/>
                    </a:cubicBezTo>
                    <a:lnTo>
                      <a:pt x="2525" y="1228"/>
                    </a:lnTo>
                    <a:close/>
                    <a:moveTo>
                      <a:pt x="2577" y="1240"/>
                    </a:moveTo>
                    <a:cubicBezTo>
                      <a:pt x="2576" y="1251"/>
                      <a:pt x="2567" y="1253"/>
                      <a:pt x="2579" y="1254"/>
                    </a:cubicBezTo>
                    <a:cubicBezTo>
                      <a:pt x="2591" y="1255"/>
                      <a:pt x="2596" y="1253"/>
                      <a:pt x="2596" y="1253"/>
                    </a:cubicBezTo>
                    <a:cubicBezTo>
                      <a:pt x="2596" y="1253"/>
                      <a:pt x="2604" y="1272"/>
                      <a:pt x="2605" y="1265"/>
                    </a:cubicBezTo>
                    <a:cubicBezTo>
                      <a:pt x="2607" y="1259"/>
                      <a:pt x="2617" y="1245"/>
                      <a:pt x="2619" y="1244"/>
                    </a:cubicBezTo>
                    <a:cubicBezTo>
                      <a:pt x="2621" y="1244"/>
                      <a:pt x="2630" y="1244"/>
                      <a:pt x="2622" y="1239"/>
                    </a:cubicBezTo>
                    <a:cubicBezTo>
                      <a:pt x="2614" y="1234"/>
                      <a:pt x="2607" y="1227"/>
                      <a:pt x="2610" y="1227"/>
                    </a:cubicBezTo>
                    <a:cubicBezTo>
                      <a:pt x="2613" y="1226"/>
                      <a:pt x="2620" y="1227"/>
                      <a:pt x="2615" y="1224"/>
                    </a:cubicBezTo>
                    <a:cubicBezTo>
                      <a:pt x="2610" y="1220"/>
                      <a:pt x="2624" y="1211"/>
                      <a:pt x="2624" y="1211"/>
                    </a:cubicBezTo>
                    <a:cubicBezTo>
                      <a:pt x="2624" y="1211"/>
                      <a:pt x="2616" y="1199"/>
                      <a:pt x="2615" y="1200"/>
                    </a:cubicBezTo>
                    <a:cubicBezTo>
                      <a:pt x="2614" y="1200"/>
                      <a:pt x="2601" y="1205"/>
                      <a:pt x="2601" y="1210"/>
                    </a:cubicBezTo>
                    <a:cubicBezTo>
                      <a:pt x="2601" y="1215"/>
                      <a:pt x="2601" y="1219"/>
                      <a:pt x="2601" y="1219"/>
                    </a:cubicBezTo>
                    <a:cubicBezTo>
                      <a:pt x="2601" y="1219"/>
                      <a:pt x="2592" y="1207"/>
                      <a:pt x="2590" y="1208"/>
                    </a:cubicBezTo>
                    <a:cubicBezTo>
                      <a:pt x="2588" y="1209"/>
                      <a:pt x="2585" y="1213"/>
                      <a:pt x="2585" y="1213"/>
                    </a:cubicBezTo>
                    <a:cubicBezTo>
                      <a:pt x="2569" y="1224"/>
                      <a:pt x="2569" y="1224"/>
                      <a:pt x="2569" y="1224"/>
                    </a:cubicBezTo>
                    <a:cubicBezTo>
                      <a:pt x="2569" y="1224"/>
                      <a:pt x="2578" y="1229"/>
                      <a:pt x="2577" y="1240"/>
                    </a:cubicBezTo>
                    <a:close/>
                    <a:moveTo>
                      <a:pt x="2629" y="1260"/>
                    </a:moveTo>
                    <a:cubicBezTo>
                      <a:pt x="2612" y="1266"/>
                      <a:pt x="2612" y="1266"/>
                      <a:pt x="2612" y="1266"/>
                    </a:cubicBezTo>
                    <a:cubicBezTo>
                      <a:pt x="2612" y="1266"/>
                      <a:pt x="2602" y="1270"/>
                      <a:pt x="2598" y="1269"/>
                    </a:cubicBezTo>
                    <a:cubicBezTo>
                      <a:pt x="2594" y="1269"/>
                      <a:pt x="2578" y="1262"/>
                      <a:pt x="2573" y="1262"/>
                    </a:cubicBezTo>
                    <a:cubicBezTo>
                      <a:pt x="2563" y="1262"/>
                      <a:pt x="2565" y="1273"/>
                      <a:pt x="2573" y="1272"/>
                    </a:cubicBezTo>
                    <a:cubicBezTo>
                      <a:pt x="2581" y="1270"/>
                      <a:pt x="2592" y="1282"/>
                      <a:pt x="2592" y="1282"/>
                    </a:cubicBezTo>
                    <a:cubicBezTo>
                      <a:pt x="2592" y="1282"/>
                      <a:pt x="2609" y="1279"/>
                      <a:pt x="2626" y="1275"/>
                    </a:cubicBezTo>
                    <a:cubicBezTo>
                      <a:pt x="2644" y="1272"/>
                      <a:pt x="2629" y="1260"/>
                      <a:pt x="2629" y="1260"/>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74" name="Estonia"/>
              <p:cNvSpPr>
                <a:spLocks noEditPoints="1"/>
              </p:cNvSpPr>
              <p:nvPr/>
            </p:nvSpPr>
            <p:spPr bwMode="gray">
              <a:xfrm>
                <a:off x="6132226" y="2311137"/>
                <a:ext cx="133373" cy="60297"/>
              </a:xfrm>
              <a:custGeom>
                <a:avLst/>
                <a:gdLst>
                  <a:gd name="T0" fmla="*/ 228 w 237"/>
                  <a:gd name="T1" fmla="*/ 76 h 107"/>
                  <a:gd name="T2" fmla="*/ 221 w 237"/>
                  <a:gd name="T3" fmla="*/ 74 h 107"/>
                  <a:gd name="T4" fmla="*/ 226 w 237"/>
                  <a:gd name="T5" fmla="*/ 56 h 107"/>
                  <a:gd name="T6" fmla="*/ 217 w 237"/>
                  <a:gd name="T7" fmla="*/ 52 h 107"/>
                  <a:gd name="T8" fmla="*/ 220 w 237"/>
                  <a:gd name="T9" fmla="*/ 36 h 107"/>
                  <a:gd name="T10" fmla="*/ 231 w 237"/>
                  <a:gd name="T11" fmla="*/ 30 h 107"/>
                  <a:gd name="T12" fmla="*/ 228 w 237"/>
                  <a:gd name="T13" fmla="*/ 21 h 107"/>
                  <a:gd name="T14" fmla="*/ 231 w 237"/>
                  <a:gd name="T15" fmla="*/ 11 h 107"/>
                  <a:gd name="T16" fmla="*/ 170 w 237"/>
                  <a:gd name="T17" fmla="*/ 1 h 107"/>
                  <a:gd name="T18" fmla="*/ 110 w 237"/>
                  <a:gd name="T19" fmla="*/ 6 h 107"/>
                  <a:gd name="T20" fmla="*/ 60 w 237"/>
                  <a:gd name="T21" fmla="*/ 31 h 107"/>
                  <a:gd name="T22" fmla="*/ 66 w 237"/>
                  <a:gd name="T23" fmla="*/ 56 h 107"/>
                  <a:gd name="T24" fmla="*/ 105 w 237"/>
                  <a:gd name="T25" fmla="*/ 61 h 107"/>
                  <a:gd name="T26" fmla="*/ 98 w 237"/>
                  <a:gd name="T27" fmla="*/ 85 h 107"/>
                  <a:gd name="T28" fmla="*/ 102 w 237"/>
                  <a:gd name="T29" fmla="*/ 85 h 107"/>
                  <a:gd name="T30" fmla="*/ 123 w 237"/>
                  <a:gd name="T31" fmla="*/ 79 h 107"/>
                  <a:gd name="T32" fmla="*/ 144 w 237"/>
                  <a:gd name="T33" fmla="*/ 78 h 107"/>
                  <a:gd name="T34" fmla="*/ 172 w 237"/>
                  <a:gd name="T35" fmla="*/ 95 h 107"/>
                  <a:gd name="T36" fmla="*/ 192 w 237"/>
                  <a:gd name="T37" fmla="*/ 107 h 107"/>
                  <a:gd name="T38" fmla="*/ 203 w 237"/>
                  <a:gd name="T39" fmla="*/ 101 h 107"/>
                  <a:gd name="T40" fmla="*/ 216 w 237"/>
                  <a:gd name="T41" fmla="*/ 106 h 107"/>
                  <a:gd name="T42" fmla="*/ 224 w 237"/>
                  <a:gd name="T43" fmla="*/ 105 h 107"/>
                  <a:gd name="T44" fmla="*/ 224 w 237"/>
                  <a:gd name="T45" fmla="*/ 97 h 107"/>
                  <a:gd name="T46" fmla="*/ 237 w 237"/>
                  <a:gd name="T47" fmla="*/ 88 h 107"/>
                  <a:gd name="T48" fmla="*/ 228 w 237"/>
                  <a:gd name="T49" fmla="*/ 76 h 107"/>
                  <a:gd name="T50" fmla="*/ 27 w 237"/>
                  <a:gd name="T51" fmla="*/ 53 h 107"/>
                  <a:gd name="T52" fmla="*/ 7 w 237"/>
                  <a:gd name="T53" fmla="*/ 55 h 107"/>
                  <a:gd name="T54" fmla="*/ 9 w 237"/>
                  <a:gd name="T55" fmla="*/ 74 h 107"/>
                  <a:gd name="T56" fmla="*/ 14 w 237"/>
                  <a:gd name="T57" fmla="*/ 87 h 107"/>
                  <a:gd name="T58" fmla="*/ 34 w 237"/>
                  <a:gd name="T59" fmla="*/ 74 h 107"/>
                  <a:gd name="T60" fmla="*/ 55 w 237"/>
                  <a:gd name="T61" fmla="*/ 60 h 107"/>
                  <a:gd name="T62" fmla="*/ 51 w 237"/>
                  <a:gd name="T63" fmla="*/ 49 h 107"/>
                  <a:gd name="T64" fmla="*/ 27 w 237"/>
                  <a:gd name="T65" fmla="*/ 53 h 107"/>
                  <a:gd name="T66" fmla="*/ 29 w 237"/>
                  <a:gd name="T67" fmla="*/ 45 h 107"/>
                  <a:gd name="T68" fmla="*/ 35 w 237"/>
                  <a:gd name="T69" fmla="*/ 25 h 107"/>
                  <a:gd name="T70" fmla="*/ 29 w 237"/>
                  <a:gd name="T71" fmla="*/ 4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107">
                    <a:moveTo>
                      <a:pt x="228" y="76"/>
                    </a:moveTo>
                    <a:cubicBezTo>
                      <a:pt x="221" y="74"/>
                      <a:pt x="221" y="74"/>
                      <a:pt x="221" y="74"/>
                    </a:cubicBezTo>
                    <a:cubicBezTo>
                      <a:pt x="226" y="56"/>
                      <a:pt x="226" y="56"/>
                      <a:pt x="226" y="56"/>
                    </a:cubicBezTo>
                    <a:cubicBezTo>
                      <a:pt x="217" y="52"/>
                      <a:pt x="217" y="52"/>
                      <a:pt x="217" y="52"/>
                    </a:cubicBezTo>
                    <a:cubicBezTo>
                      <a:pt x="217" y="52"/>
                      <a:pt x="216" y="38"/>
                      <a:pt x="220" y="36"/>
                    </a:cubicBezTo>
                    <a:cubicBezTo>
                      <a:pt x="224" y="34"/>
                      <a:pt x="231" y="30"/>
                      <a:pt x="231" y="30"/>
                    </a:cubicBezTo>
                    <a:cubicBezTo>
                      <a:pt x="228" y="21"/>
                      <a:pt x="228" y="21"/>
                      <a:pt x="228" y="21"/>
                    </a:cubicBezTo>
                    <a:cubicBezTo>
                      <a:pt x="231" y="11"/>
                      <a:pt x="231" y="11"/>
                      <a:pt x="231" y="11"/>
                    </a:cubicBezTo>
                    <a:cubicBezTo>
                      <a:pt x="215" y="8"/>
                      <a:pt x="180" y="2"/>
                      <a:pt x="170" y="1"/>
                    </a:cubicBezTo>
                    <a:cubicBezTo>
                      <a:pt x="157" y="0"/>
                      <a:pt x="110" y="6"/>
                      <a:pt x="110" y="6"/>
                    </a:cubicBezTo>
                    <a:cubicBezTo>
                      <a:pt x="110" y="6"/>
                      <a:pt x="60" y="24"/>
                      <a:pt x="60" y="31"/>
                    </a:cubicBezTo>
                    <a:cubicBezTo>
                      <a:pt x="60" y="38"/>
                      <a:pt x="66" y="56"/>
                      <a:pt x="66" y="56"/>
                    </a:cubicBezTo>
                    <a:cubicBezTo>
                      <a:pt x="105" y="61"/>
                      <a:pt x="105" y="61"/>
                      <a:pt x="105" y="61"/>
                    </a:cubicBezTo>
                    <a:cubicBezTo>
                      <a:pt x="98" y="85"/>
                      <a:pt x="98" y="85"/>
                      <a:pt x="98" y="85"/>
                    </a:cubicBezTo>
                    <a:cubicBezTo>
                      <a:pt x="102" y="85"/>
                      <a:pt x="102" y="85"/>
                      <a:pt x="102" y="85"/>
                    </a:cubicBezTo>
                    <a:cubicBezTo>
                      <a:pt x="123" y="79"/>
                      <a:pt x="123" y="79"/>
                      <a:pt x="123" y="79"/>
                    </a:cubicBezTo>
                    <a:cubicBezTo>
                      <a:pt x="123" y="79"/>
                      <a:pt x="129" y="75"/>
                      <a:pt x="144" y="78"/>
                    </a:cubicBezTo>
                    <a:cubicBezTo>
                      <a:pt x="159" y="81"/>
                      <a:pt x="161" y="86"/>
                      <a:pt x="172" y="95"/>
                    </a:cubicBezTo>
                    <a:cubicBezTo>
                      <a:pt x="183" y="104"/>
                      <a:pt x="186" y="107"/>
                      <a:pt x="192" y="107"/>
                    </a:cubicBezTo>
                    <a:cubicBezTo>
                      <a:pt x="198" y="107"/>
                      <a:pt x="200" y="100"/>
                      <a:pt x="203" y="101"/>
                    </a:cubicBezTo>
                    <a:cubicBezTo>
                      <a:pt x="206" y="102"/>
                      <a:pt x="216" y="106"/>
                      <a:pt x="216" y="106"/>
                    </a:cubicBezTo>
                    <a:cubicBezTo>
                      <a:pt x="224" y="105"/>
                      <a:pt x="224" y="105"/>
                      <a:pt x="224" y="105"/>
                    </a:cubicBezTo>
                    <a:cubicBezTo>
                      <a:pt x="224" y="97"/>
                      <a:pt x="224" y="97"/>
                      <a:pt x="224" y="97"/>
                    </a:cubicBezTo>
                    <a:cubicBezTo>
                      <a:pt x="237" y="88"/>
                      <a:pt x="237" y="88"/>
                      <a:pt x="237" y="88"/>
                    </a:cubicBezTo>
                    <a:lnTo>
                      <a:pt x="228" y="76"/>
                    </a:lnTo>
                    <a:close/>
                    <a:moveTo>
                      <a:pt x="27" y="53"/>
                    </a:moveTo>
                    <a:cubicBezTo>
                      <a:pt x="27" y="53"/>
                      <a:pt x="14" y="52"/>
                      <a:pt x="7" y="55"/>
                    </a:cubicBezTo>
                    <a:cubicBezTo>
                      <a:pt x="0" y="57"/>
                      <a:pt x="9" y="74"/>
                      <a:pt x="9" y="74"/>
                    </a:cubicBezTo>
                    <a:cubicBezTo>
                      <a:pt x="14" y="87"/>
                      <a:pt x="14" y="87"/>
                      <a:pt x="14" y="87"/>
                    </a:cubicBezTo>
                    <a:cubicBezTo>
                      <a:pt x="14" y="87"/>
                      <a:pt x="30" y="74"/>
                      <a:pt x="34" y="74"/>
                    </a:cubicBezTo>
                    <a:cubicBezTo>
                      <a:pt x="38" y="74"/>
                      <a:pt x="55" y="60"/>
                      <a:pt x="55" y="60"/>
                    </a:cubicBezTo>
                    <a:cubicBezTo>
                      <a:pt x="51" y="49"/>
                      <a:pt x="51" y="49"/>
                      <a:pt x="51" y="49"/>
                    </a:cubicBezTo>
                    <a:lnTo>
                      <a:pt x="27" y="53"/>
                    </a:lnTo>
                    <a:close/>
                    <a:moveTo>
                      <a:pt x="29" y="45"/>
                    </a:moveTo>
                    <a:cubicBezTo>
                      <a:pt x="44" y="45"/>
                      <a:pt x="48" y="23"/>
                      <a:pt x="35" y="25"/>
                    </a:cubicBezTo>
                    <a:cubicBezTo>
                      <a:pt x="22" y="28"/>
                      <a:pt x="15" y="45"/>
                      <a:pt x="29" y="45"/>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75" name="Montenegro"/>
              <p:cNvSpPr>
                <a:spLocks/>
              </p:cNvSpPr>
              <p:nvPr/>
            </p:nvSpPr>
            <p:spPr bwMode="gray">
              <a:xfrm>
                <a:off x="6079830" y="2772886"/>
                <a:ext cx="44458" cy="50776"/>
              </a:xfrm>
              <a:custGeom>
                <a:avLst/>
                <a:gdLst>
                  <a:gd name="T0" fmla="*/ 79 w 80"/>
                  <a:gd name="T1" fmla="*/ 27 h 90"/>
                  <a:gd name="T2" fmla="*/ 73 w 80"/>
                  <a:gd name="T3" fmla="*/ 31 h 90"/>
                  <a:gd name="T4" fmla="*/ 65 w 80"/>
                  <a:gd name="T5" fmla="*/ 17 h 90"/>
                  <a:gd name="T6" fmla="*/ 56 w 80"/>
                  <a:gd name="T7" fmla="*/ 10 h 90"/>
                  <a:gd name="T8" fmla="*/ 46 w 80"/>
                  <a:gd name="T9" fmla="*/ 0 h 90"/>
                  <a:gd name="T10" fmla="*/ 29 w 80"/>
                  <a:gd name="T11" fmla="*/ 0 h 90"/>
                  <a:gd name="T12" fmla="*/ 29 w 80"/>
                  <a:gd name="T13" fmla="*/ 15 h 90"/>
                  <a:gd name="T14" fmla="*/ 18 w 80"/>
                  <a:gd name="T15" fmla="*/ 14 h 90"/>
                  <a:gd name="T16" fmla="*/ 9 w 80"/>
                  <a:gd name="T17" fmla="*/ 29 h 90"/>
                  <a:gd name="T18" fmla="*/ 4 w 80"/>
                  <a:gd name="T19" fmla="*/ 29 h 90"/>
                  <a:gd name="T20" fmla="*/ 3 w 80"/>
                  <a:gd name="T21" fmla="*/ 39 h 90"/>
                  <a:gd name="T22" fmla="*/ 17 w 80"/>
                  <a:gd name="T23" fmla="*/ 48 h 90"/>
                  <a:gd name="T24" fmla="*/ 4 w 80"/>
                  <a:gd name="T25" fmla="*/ 64 h 90"/>
                  <a:gd name="T26" fmla="*/ 6 w 80"/>
                  <a:gd name="T27" fmla="*/ 65 h 90"/>
                  <a:gd name="T28" fmla="*/ 24 w 80"/>
                  <a:gd name="T29" fmla="*/ 62 h 90"/>
                  <a:gd name="T30" fmla="*/ 24 w 80"/>
                  <a:gd name="T31" fmla="*/ 74 h 90"/>
                  <a:gd name="T32" fmla="*/ 41 w 80"/>
                  <a:gd name="T33" fmla="*/ 90 h 90"/>
                  <a:gd name="T34" fmla="*/ 48 w 80"/>
                  <a:gd name="T35" fmla="*/ 81 h 90"/>
                  <a:gd name="T36" fmla="*/ 46 w 80"/>
                  <a:gd name="T37" fmla="*/ 71 h 90"/>
                  <a:gd name="T38" fmla="*/ 40 w 80"/>
                  <a:gd name="T39" fmla="*/ 74 h 90"/>
                  <a:gd name="T40" fmla="*/ 31 w 80"/>
                  <a:gd name="T41" fmla="*/ 68 h 90"/>
                  <a:gd name="T42" fmla="*/ 46 w 80"/>
                  <a:gd name="T43" fmla="*/ 68 h 90"/>
                  <a:gd name="T44" fmla="*/ 52 w 80"/>
                  <a:gd name="T45" fmla="*/ 63 h 90"/>
                  <a:gd name="T46" fmla="*/ 54 w 80"/>
                  <a:gd name="T47" fmla="*/ 49 h 90"/>
                  <a:gd name="T48" fmla="*/ 72 w 80"/>
                  <a:gd name="T49" fmla="*/ 59 h 90"/>
                  <a:gd name="T50" fmla="*/ 78 w 80"/>
                  <a:gd name="T51" fmla="*/ 53 h 90"/>
                  <a:gd name="T52" fmla="*/ 80 w 80"/>
                  <a:gd name="T53" fmla="*/ 56 h 90"/>
                  <a:gd name="T54" fmla="*/ 79 w 80"/>
                  <a:gd name="T55" fmla="*/ 2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 h="90">
                    <a:moveTo>
                      <a:pt x="79" y="27"/>
                    </a:moveTo>
                    <a:cubicBezTo>
                      <a:pt x="73" y="31"/>
                      <a:pt x="73" y="31"/>
                      <a:pt x="73" y="31"/>
                    </a:cubicBezTo>
                    <a:cubicBezTo>
                      <a:pt x="65" y="17"/>
                      <a:pt x="65" y="17"/>
                      <a:pt x="65" y="17"/>
                    </a:cubicBezTo>
                    <a:cubicBezTo>
                      <a:pt x="56" y="10"/>
                      <a:pt x="56" y="10"/>
                      <a:pt x="56" y="10"/>
                    </a:cubicBezTo>
                    <a:cubicBezTo>
                      <a:pt x="46" y="0"/>
                      <a:pt x="46" y="0"/>
                      <a:pt x="46" y="0"/>
                    </a:cubicBezTo>
                    <a:cubicBezTo>
                      <a:pt x="39" y="2"/>
                      <a:pt x="29" y="0"/>
                      <a:pt x="29" y="0"/>
                    </a:cubicBezTo>
                    <a:cubicBezTo>
                      <a:pt x="29" y="15"/>
                      <a:pt x="29" y="15"/>
                      <a:pt x="29" y="15"/>
                    </a:cubicBezTo>
                    <a:cubicBezTo>
                      <a:pt x="29" y="15"/>
                      <a:pt x="21" y="10"/>
                      <a:pt x="18" y="14"/>
                    </a:cubicBezTo>
                    <a:cubicBezTo>
                      <a:pt x="15" y="18"/>
                      <a:pt x="9" y="29"/>
                      <a:pt x="9" y="29"/>
                    </a:cubicBezTo>
                    <a:cubicBezTo>
                      <a:pt x="4" y="29"/>
                      <a:pt x="4" y="29"/>
                      <a:pt x="4" y="29"/>
                    </a:cubicBezTo>
                    <a:cubicBezTo>
                      <a:pt x="4" y="29"/>
                      <a:pt x="0" y="36"/>
                      <a:pt x="3" y="39"/>
                    </a:cubicBezTo>
                    <a:cubicBezTo>
                      <a:pt x="6" y="42"/>
                      <a:pt x="17" y="48"/>
                      <a:pt x="17" y="48"/>
                    </a:cubicBezTo>
                    <a:cubicBezTo>
                      <a:pt x="4" y="64"/>
                      <a:pt x="4" y="64"/>
                      <a:pt x="4" y="64"/>
                    </a:cubicBezTo>
                    <a:cubicBezTo>
                      <a:pt x="5" y="65"/>
                      <a:pt x="6" y="65"/>
                      <a:pt x="6" y="65"/>
                    </a:cubicBezTo>
                    <a:cubicBezTo>
                      <a:pt x="13" y="67"/>
                      <a:pt x="24" y="62"/>
                      <a:pt x="24" y="62"/>
                    </a:cubicBezTo>
                    <a:cubicBezTo>
                      <a:pt x="24" y="74"/>
                      <a:pt x="24" y="74"/>
                      <a:pt x="24" y="74"/>
                    </a:cubicBezTo>
                    <a:cubicBezTo>
                      <a:pt x="41" y="90"/>
                      <a:pt x="41" y="90"/>
                      <a:pt x="41" y="90"/>
                    </a:cubicBezTo>
                    <a:cubicBezTo>
                      <a:pt x="48" y="81"/>
                      <a:pt x="48" y="81"/>
                      <a:pt x="48" y="81"/>
                    </a:cubicBezTo>
                    <a:cubicBezTo>
                      <a:pt x="46" y="71"/>
                      <a:pt x="46" y="71"/>
                      <a:pt x="46" y="71"/>
                    </a:cubicBezTo>
                    <a:cubicBezTo>
                      <a:pt x="40" y="74"/>
                      <a:pt x="40" y="74"/>
                      <a:pt x="40" y="74"/>
                    </a:cubicBezTo>
                    <a:cubicBezTo>
                      <a:pt x="31" y="68"/>
                      <a:pt x="31" y="68"/>
                      <a:pt x="31" y="68"/>
                    </a:cubicBezTo>
                    <a:cubicBezTo>
                      <a:pt x="46" y="68"/>
                      <a:pt x="46" y="68"/>
                      <a:pt x="46" y="68"/>
                    </a:cubicBezTo>
                    <a:cubicBezTo>
                      <a:pt x="52" y="63"/>
                      <a:pt x="52" y="63"/>
                      <a:pt x="52" y="63"/>
                    </a:cubicBezTo>
                    <a:cubicBezTo>
                      <a:pt x="54" y="49"/>
                      <a:pt x="54" y="49"/>
                      <a:pt x="54" y="49"/>
                    </a:cubicBezTo>
                    <a:cubicBezTo>
                      <a:pt x="72" y="59"/>
                      <a:pt x="72" y="59"/>
                      <a:pt x="72" y="59"/>
                    </a:cubicBezTo>
                    <a:cubicBezTo>
                      <a:pt x="78" y="53"/>
                      <a:pt x="78" y="53"/>
                      <a:pt x="78" y="53"/>
                    </a:cubicBezTo>
                    <a:cubicBezTo>
                      <a:pt x="80" y="56"/>
                      <a:pt x="80" y="56"/>
                      <a:pt x="80" y="56"/>
                    </a:cubicBezTo>
                    <a:lnTo>
                      <a:pt x="79" y="27"/>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76" name="Serbia"/>
              <p:cNvSpPr>
                <a:spLocks noEditPoints="1"/>
              </p:cNvSpPr>
              <p:nvPr/>
            </p:nvSpPr>
            <p:spPr bwMode="gray">
              <a:xfrm>
                <a:off x="6087769" y="2693546"/>
                <a:ext cx="104793" cy="130115"/>
              </a:xfrm>
              <a:custGeom>
                <a:avLst/>
                <a:gdLst>
                  <a:gd name="T0" fmla="*/ 167 w 185"/>
                  <a:gd name="T1" fmla="*/ 152 h 233"/>
                  <a:gd name="T2" fmla="*/ 160 w 185"/>
                  <a:gd name="T3" fmla="*/ 140 h 233"/>
                  <a:gd name="T4" fmla="*/ 166 w 185"/>
                  <a:gd name="T5" fmla="*/ 120 h 233"/>
                  <a:gd name="T6" fmla="*/ 161 w 185"/>
                  <a:gd name="T7" fmla="*/ 102 h 233"/>
                  <a:gd name="T8" fmla="*/ 171 w 185"/>
                  <a:gd name="T9" fmla="*/ 88 h 233"/>
                  <a:gd name="T10" fmla="*/ 139 w 185"/>
                  <a:gd name="T11" fmla="*/ 91 h 233"/>
                  <a:gd name="T12" fmla="*/ 117 w 185"/>
                  <a:gd name="T13" fmla="*/ 82 h 233"/>
                  <a:gd name="T14" fmla="*/ 115 w 185"/>
                  <a:gd name="T15" fmla="*/ 56 h 233"/>
                  <a:gd name="T16" fmla="*/ 91 w 185"/>
                  <a:gd name="T17" fmla="*/ 48 h 233"/>
                  <a:gd name="T18" fmla="*/ 77 w 185"/>
                  <a:gd name="T19" fmla="*/ 27 h 233"/>
                  <a:gd name="T20" fmla="*/ 48 w 185"/>
                  <a:gd name="T21" fmla="*/ 6 h 233"/>
                  <a:gd name="T22" fmla="*/ 18 w 185"/>
                  <a:gd name="T23" fmla="*/ 17 h 233"/>
                  <a:gd name="T24" fmla="*/ 0 w 185"/>
                  <a:gd name="T25" fmla="*/ 21 h 233"/>
                  <a:gd name="T26" fmla="*/ 6 w 185"/>
                  <a:gd name="T27" fmla="*/ 40 h 233"/>
                  <a:gd name="T28" fmla="*/ 8 w 185"/>
                  <a:gd name="T29" fmla="*/ 53 h 233"/>
                  <a:gd name="T30" fmla="*/ 12 w 185"/>
                  <a:gd name="T31" fmla="*/ 65 h 233"/>
                  <a:gd name="T32" fmla="*/ 5 w 185"/>
                  <a:gd name="T33" fmla="*/ 72 h 233"/>
                  <a:gd name="T34" fmla="*/ 27 w 185"/>
                  <a:gd name="T35" fmla="*/ 76 h 233"/>
                  <a:gd name="T36" fmla="*/ 15 w 185"/>
                  <a:gd name="T37" fmla="*/ 106 h 233"/>
                  <a:gd name="T38" fmla="*/ 37 w 185"/>
                  <a:gd name="T39" fmla="*/ 118 h 233"/>
                  <a:gd name="T40" fmla="*/ 35 w 185"/>
                  <a:gd name="T41" fmla="*/ 140 h 233"/>
                  <a:gd name="T42" fmla="*/ 41 w 185"/>
                  <a:gd name="T43" fmla="*/ 153 h 233"/>
                  <a:gd name="T44" fmla="*/ 58 w 185"/>
                  <a:gd name="T45" fmla="*/ 174 h 233"/>
                  <a:gd name="T46" fmla="*/ 65 w 185"/>
                  <a:gd name="T47" fmla="*/ 199 h 233"/>
                  <a:gd name="T48" fmla="*/ 71 w 185"/>
                  <a:gd name="T49" fmla="*/ 211 h 233"/>
                  <a:gd name="T50" fmla="*/ 84 w 185"/>
                  <a:gd name="T51" fmla="*/ 221 h 233"/>
                  <a:gd name="T52" fmla="*/ 95 w 185"/>
                  <a:gd name="T53" fmla="*/ 229 h 233"/>
                  <a:gd name="T54" fmla="*/ 112 w 185"/>
                  <a:gd name="T55" fmla="*/ 221 h 233"/>
                  <a:gd name="T56" fmla="*/ 128 w 185"/>
                  <a:gd name="T57" fmla="*/ 213 h 233"/>
                  <a:gd name="T58" fmla="*/ 158 w 185"/>
                  <a:gd name="T59" fmla="*/ 207 h 233"/>
                  <a:gd name="T60" fmla="*/ 165 w 185"/>
                  <a:gd name="T61" fmla="*/ 192 h 233"/>
                  <a:gd name="T62" fmla="*/ 177 w 185"/>
                  <a:gd name="T63" fmla="*/ 180 h 233"/>
                  <a:gd name="T64" fmla="*/ 180 w 185"/>
                  <a:gd name="T65" fmla="*/ 159 h 233"/>
                  <a:gd name="T66" fmla="*/ 27 w 185"/>
                  <a:gd name="T67" fmla="*/ 144 h 233"/>
                  <a:gd name="T68" fmla="*/ 24 w 185"/>
                  <a:gd name="T69" fmla="*/ 144 h 233"/>
                  <a:gd name="T70" fmla="*/ 24 w 185"/>
                  <a:gd name="T71"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5" h="233">
                    <a:moveTo>
                      <a:pt x="180" y="159"/>
                    </a:moveTo>
                    <a:cubicBezTo>
                      <a:pt x="167" y="152"/>
                      <a:pt x="167" y="152"/>
                      <a:pt x="167" y="152"/>
                    </a:cubicBezTo>
                    <a:cubicBezTo>
                      <a:pt x="169" y="145"/>
                      <a:pt x="169" y="145"/>
                      <a:pt x="169" y="145"/>
                    </a:cubicBezTo>
                    <a:cubicBezTo>
                      <a:pt x="160" y="140"/>
                      <a:pt x="160" y="140"/>
                      <a:pt x="160" y="140"/>
                    </a:cubicBezTo>
                    <a:cubicBezTo>
                      <a:pt x="157" y="128"/>
                      <a:pt x="157" y="128"/>
                      <a:pt x="157" y="128"/>
                    </a:cubicBezTo>
                    <a:cubicBezTo>
                      <a:pt x="166" y="120"/>
                      <a:pt x="166" y="120"/>
                      <a:pt x="166" y="120"/>
                    </a:cubicBezTo>
                    <a:cubicBezTo>
                      <a:pt x="168" y="106"/>
                      <a:pt x="168" y="106"/>
                      <a:pt x="168" y="106"/>
                    </a:cubicBezTo>
                    <a:cubicBezTo>
                      <a:pt x="161" y="102"/>
                      <a:pt x="161" y="102"/>
                      <a:pt x="161" y="102"/>
                    </a:cubicBezTo>
                    <a:cubicBezTo>
                      <a:pt x="168" y="94"/>
                      <a:pt x="168" y="94"/>
                      <a:pt x="168" y="94"/>
                    </a:cubicBezTo>
                    <a:cubicBezTo>
                      <a:pt x="171" y="88"/>
                      <a:pt x="171" y="88"/>
                      <a:pt x="171" y="88"/>
                    </a:cubicBezTo>
                    <a:cubicBezTo>
                      <a:pt x="155" y="84"/>
                      <a:pt x="155" y="84"/>
                      <a:pt x="155" y="84"/>
                    </a:cubicBezTo>
                    <a:cubicBezTo>
                      <a:pt x="139" y="91"/>
                      <a:pt x="139" y="91"/>
                      <a:pt x="139" y="91"/>
                    </a:cubicBezTo>
                    <a:cubicBezTo>
                      <a:pt x="133" y="84"/>
                      <a:pt x="133" y="84"/>
                      <a:pt x="133" y="84"/>
                    </a:cubicBezTo>
                    <a:cubicBezTo>
                      <a:pt x="117" y="82"/>
                      <a:pt x="117" y="82"/>
                      <a:pt x="117" y="82"/>
                    </a:cubicBezTo>
                    <a:cubicBezTo>
                      <a:pt x="112" y="71"/>
                      <a:pt x="112" y="71"/>
                      <a:pt x="112" y="71"/>
                    </a:cubicBezTo>
                    <a:cubicBezTo>
                      <a:pt x="112" y="71"/>
                      <a:pt x="117" y="62"/>
                      <a:pt x="115" y="56"/>
                    </a:cubicBezTo>
                    <a:cubicBezTo>
                      <a:pt x="113" y="50"/>
                      <a:pt x="101" y="49"/>
                      <a:pt x="99" y="54"/>
                    </a:cubicBezTo>
                    <a:cubicBezTo>
                      <a:pt x="97" y="59"/>
                      <a:pt x="91" y="48"/>
                      <a:pt x="91" y="48"/>
                    </a:cubicBezTo>
                    <a:cubicBezTo>
                      <a:pt x="83" y="25"/>
                      <a:pt x="83" y="25"/>
                      <a:pt x="83" y="25"/>
                    </a:cubicBezTo>
                    <a:cubicBezTo>
                      <a:pt x="77" y="27"/>
                      <a:pt x="77" y="27"/>
                      <a:pt x="77" y="27"/>
                    </a:cubicBezTo>
                    <a:cubicBezTo>
                      <a:pt x="62" y="13"/>
                      <a:pt x="62" y="13"/>
                      <a:pt x="62" y="13"/>
                    </a:cubicBezTo>
                    <a:cubicBezTo>
                      <a:pt x="48" y="6"/>
                      <a:pt x="48" y="6"/>
                      <a:pt x="48" y="6"/>
                    </a:cubicBezTo>
                    <a:cubicBezTo>
                      <a:pt x="48" y="6"/>
                      <a:pt x="33" y="0"/>
                      <a:pt x="30" y="6"/>
                    </a:cubicBezTo>
                    <a:cubicBezTo>
                      <a:pt x="27" y="12"/>
                      <a:pt x="18" y="17"/>
                      <a:pt x="18" y="17"/>
                    </a:cubicBezTo>
                    <a:cubicBezTo>
                      <a:pt x="3" y="17"/>
                      <a:pt x="3" y="17"/>
                      <a:pt x="3" y="17"/>
                    </a:cubicBezTo>
                    <a:cubicBezTo>
                      <a:pt x="0" y="21"/>
                      <a:pt x="0" y="21"/>
                      <a:pt x="0" y="21"/>
                    </a:cubicBezTo>
                    <a:cubicBezTo>
                      <a:pt x="2" y="22"/>
                      <a:pt x="2" y="22"/>
                      <a:pt x="2" y="22"/>
                    </a:cubicBezTo>
                    <a:cubicBezTo>
                      <a:pt x="6" y="40"/>
                      <a:pt x="6" y="40"/>
                      <a:pt x="6" y="40"/>
                    </a:cubicBezTo>
                    <a:cubicBezTo>
                      <a:pt x="11" y="41"/>
                      <a:pt x="11" y="41"/>
                      <a:pt x="11" y="41"/>
                    </a:cubicBezTo>
                    <a:cubicBezTo>
                      <a:pt x="8" y="53"/>
                      <a:pt x="8" y="53"/>
                      <a:pt x="8" y="53"/>
                    </a:cubicBezTo>
                    <a:cubicBezTo>
                      <a:pt x="8" y="53"/>
                      <a:pt x="24" y="56"/>
                      <a:pt x="25" y="59"/>
                    </a:cubicBezTo>
                    <a:cubicBezTo>
                      <a:pt x="26" y="62"/>
                      <a:pt x="12" y="65"/>
                      <a:pt x="12" y="65"/>
                    </a:cubicBezTo>
                    <a:cubicBezTo>
                      <a:pt x="10" y="72"/>
                      <a:pt x="10" y="72"/>
                      <a:pt x="10" y="72"/>
                    </a:cubicBezTo>
                    <a:cubicBezTo>
                      <a:pt x="5" y="72"/>
                      <a:pt x="5" y="72"/>
                      <a:pt x="5" y="72"/>
                    </a:cubicBezTo>
                    <a:cubicBezTo>
                      <a:pt x="8" y="77"/>
                      <a:pt x="8" y="77"/>
                      <a:pt x="8" y="77"/>
                    </a:cubicBezTo>
                    <a:cubicBezTo>
                      <a:pt x="8" y="77"/>
                      <a:pt x="27" y="71"/>
                      <a:pt x="27" y="76"/>
                    </a:cubicBezTo>
                    <a:cubicBezTo>
                      <a:pt x="27" y="81"/>
                      <a:pt x="15" y="95"/>
                      <a:pt x="15" y="95"/>
                    </a:cubicBezTo>
                    <a:cubicBezTo>
                      <a:pt x="15" y="106"/>
                      <a:pt x="15" y="106"/>
                      <a:pt x="15" y="106"/>
                    </a:cubicBezTo>
                    <a:cubicBezTo>
                      <a:pt x="15" y="106"/>
                      <a:pt x="19" y="103"/>
                      <a:pt x="26" y="105"/>
                    </a:cubicBezTo>
                    <a:cubicBezTo>
                      <a:pt x="33" y="107"/>
                      <a:pt x="37" y="118"/>
                      <a:pt x="37" y="118"/>
                    </a:cubicBezTo>
                    <a:cubicBezTo>
                      <a:pt x="23" y="120"/>
                      <a:pt x="23" y="120"/>
                      <a:pt x="23" y="120"/>
                    </a:cubicBezTo>
                    <a:cubicBezTo>
                      <a:pt x="23" y="120"/>
                      <a:pt x="37" y="133"/>
                      <a:pt x="35" y="140"/>
                    </a:cubicBezTo>
                    <a:cubicBezTo>
                      <a:pt x="34" y="142"/>
                      <a:pt x="33" y="143"/>
                      <a:pt x="31" y="143"/>
                    </a:cubicBezTo>
                    <a:cubicBezTo>
                      <a:pt x="41" y="153"/>
                      <a:pt x="41" y="153"/>
                      <a:pt x="41" y="153"/>
                    </a:cubicBezTo>
                    <a:cubicBezTo>
                      <a:pt x="50" y="160"/>
                      <a:pt x="50" y="160"/>
                      <a:pt x="50" y="160"/>
                    </a:cubicBezTo>
                    <a:cubicBezTo>
                      <a:pt x="58" y="174"/>
                      <a:pt x="58" y="174"/>
                      <a:pt x="58" y="174"/>
                    </a:cubicBezTo>
                    <a:cubicBezTo>
                      <a:pt x="64" y="170"/>
                      <a:pt x="64" y="170"/>
                      <a:pt x="64" y="170"/>
                    </a:cubicBezTo>
                    <a:cubicBezTo>
                      <a:pt x="65" y="199"/>
                      <a:pt x="65" y="199"/>
                      <a:pt x="65" y="199"/>
                    </a:cubicBezTo>
                    <a:cubicBezTo>
                      <a:pt x="63" y="196"/>
                      <a:pt x="63" y="196"/>
                      <a:pt x="63" y="196"/>
                    </a:cubicBezTo>
                    <a:cubicBezTo>
                      <a:pt x="71" y="211"/>
                      <a:pt x="71" y="211"/>
                      <a:pt x="71" y="211"/>
                    </a:cubicBezTo>
                    <a:cubicBezTo>
                      <a:pt x="80" y="211"/>
                      <a:pt x="80" y="211"/>
                      <a:pt x="80" y="211"/>
                    </a:cubicBezTo>
                    <a:cubicBezTo>
                      <a:pt x="84" y="221"/>
                      <a:pt x="84" y="221"/>
                      <a:pt x="84" y="221"/>
                    </a:cubicBezTo>
                    <a:cubicBezTo>
                      <a:pt x="84" y="233"/>
                      <a:pt x="84" y="233"/>
                      <a:pt x="84" y="233"/>
                    </a:cubicBezTo>
                    <a:cubicBezTo>
                      <a:pt x="95" y="229"/>
                      <a:pt x="95" y="229"/>
                      <a:pt x="95" y="229"/>
                    </a:cubicBezTo>
                    <a:cubicBezTo>
                      <a:pt x="100" y="221"/>
                      <a:pt x="100" y="221"/>
                      <a:pt x="100" y="221"/>
                    </a:cubicBezTo>
                    <a:cubicBezTo>
                      <a:pt x="100" y="221"/>
                      <a:pt x="105" y="221"/>
                      <a:pt x="112" y="221"/>
                    </a:cubicBezTo>
                    <a:cubicBezTo>
                      <a:pt x="119" y="221"/>
                      <a:pt x="115" y="213"/>
                      <a:pt x="115" y="213"/>
                    </a:cubicBezTo>
                    <a:cubicBezTo>
                      <a:pt x="128" y="213"/>
                      <a:pt x="128" y="213"/>
                      <a:pt x="128" y="213"/>
                    </a:cubicBezTo>
                    <a:cubicBezTo>
                      <a:pt x="132" y="209"/>
                      <a:pt x="132" y="209"/>
                      <a:pt x="132" y="209"/>
                    </a:cubicBezTo>
                    <a:cubicBezTo>
                      <a:pt x="158" y="207"/>
                      <a:pt x="158" y="207"/>
                      <a:pt x="158" y="207"/>
                    </a:cubicBezTo>
                    <a:cubicBezTo>
                      <a:pt x="158" y="207"/>
                      <a:pt x="166" y="206"/>
                      <a:pt x="167" y="203"/>
                    </a:cubicBezTo>
                    <a:cubicBezTo>
                      <a:pt x="168" y="200"/>
                      <a:pt x="165" y="192"/>
                      <a:pt x="165" y="192"/>
                    </a:cubicBezTo>
                    <a:cubicBezTo>
                      <a:pt x="165" y="192"/>
                      <a:pt x="162" y="185"/>
                      <a:pt x="164" y="181"/>
                    </a:cubicBezTo>
                    <a:cubicBezTo>
                      <a:pt x="166" y="177"/>
                      <a:pt x="177" y="180"/>
                      <a:pt x="177" y="180"/>
                    </a:cubicBezTo>
                    <a:cubicBezTo>
                      <a:pt x="177" y="180"/>
                      <a:pt x="181" y="173"/>
                      <a:pt x="183" y="169"/>
                    </a:cubicBezTo>
                    <a:cubicBezTo>
                      <a:pt x="185" y="165"/>
                      <a:pt x="180" y="159"/>
                      <a:pt x="180" y="159"/>
                    </a:cubicBezTo>
                    <a:close/>
                    <a:moveTo>
                      <a:pt x="24" y="144"/>
                    </a:moveTo>
                    <a:cubicBezTo>
                      <a:pt x="25" y="144"/>
                      <a:pt x="26" y="144"/>
                      <a:pt x="27" y="144"/>
                    </a:cubicBezTo>
                    <a:cubicBezTo>
                      <a:pt x="26" y="144"/>
                      <a:pt x="25" y="144"/>
                      <a:pt x="24" y="144"/>
                    </a:cubicBezTo>
                    <a:close/>
                    <a:moveTo>
                      <a:pt x="24" y="144"/>
                    </a:moveTo>
                    <a:cubicBezTo>
                      <a:pt x="22" y="144"/>
                      <a:pt x="19" y="144"/>
                      <a:pt x="18" y="143"/>
                    </a:cubicBezTo>
                    <a:cubicBezTo>
                      <a:pt x="19" y="144"/>
                      <a:pt x="22" y="144"/>
                      <a:pt x="24" y="144"/>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78" name="Corsica"/>
              <p:cNvSpPr>
                <a:spLocks/>
              </p:cNvSpPr>
              <p:nvPr/>
            </p:nvSpPr>
            <p:spPr bwMode="gray">
              <a:xfrm>
                <a:off x="5843257" y="2787591"/>
                <a:ext cx="25398" cy="50797"/>
              </a:xfrm>
              <a:custGeom>
                <a:avLst/>
                <a:gdLst>
                  <a:gd name="T0" fmla="*/ 8 w 8"/>
                  <a:gd name="T1" fmla="*/ 4 h 16"/>
                  <a:gd name="T2" fmla="*/ 7 w 8"/>
                  <a:gd name="T3" fmla="*/ 4 h 16"/>
                  <a:gd name="T4" fmla="*/ 7 w 8"/>
                  <a:gd name="T5" fmla="*/ 1 h 16"/>
                  <a:gd name="T6" fmla="*/ 5 w 8"/>
                  <a:gd name="T7" fmla="*/ 3 h 16"/>
                  <a:gd name="T8" fmla="*/ 1 w 8"/>
                  <a:gd name="T9" fmla="*/ 8 h 16"/>
                  <a:gd name="T10" fmla="*/ 3 w 8"/>
                  <a:gd name="T11" fmla="*/ 12 h 16"/>
                  <a:gd name="T12" fmla="*/ 2 w 8"/>
                  <a:gd name="T13" fmla="*/ 15 h 16"/>
                  <a:gd name="T14" fmla="*/ 5 w 8"/>
                  <a:gd name="T15" fmla="*/ 16 h 16"/>
                  <a:gd name="T16" fmla="*/ 7 w 8"/>
                  <a:gd name="T17" fmla="*/ 13 h 16"/>
                  <a:gd name="T18" fmla="*/ 7 w 8"/>
                  <a:gd name="T19" fmla="*/ 11 h 16"/>
                  <a:gd name="T20" fmla="*/ 8 w 8"/>
                  <a:gd name="T21" fmla="*/ 10 h 16"/>
                  <a:gd name="T22" fmla="*/ 8 w 8"/>
                  <a:gd name="T23"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6">
                    <a:moveTo>
                      <a:pt x="8" y="4"/>
                    </a:moveTo>
                    <a:cubicBezTo>
                      <a:pt x="7" y="4"/>
                      <a:pt x="7" y="4"/>
                      <a:pt x="7" y="4"/>
                    </a:cubicBezTo>
                    <a:cubicBezTo>
                      <a:pt x="7" y="4"/>
                      <a:pt x="8" y="3"/>
                      <a:pt x="7" y="1"/>
                    </a:cubicBezTo>
                    <a:cubicBezTo>
                      <a:pt x="7" y="0"/>
                      <a:pt x="5" y="3"/>
                      <a:pt x="5" y="3"/>
                    </a:cubicBezTo>
                    <a:cubicBezTo>
                      <a:pt x="5" y="3"/>
                      <a:pt x="0" y="6"/>
                      <a:pt x="1" y="8"/>
                    </a:cubicBezTo>
                    <a:cubicBezTo>
                      <a:pt x="1" y="11"/>
                      <a:pt x="3" y="12"/>
                      <a:pt x="3" y="12"/>
                    </a:cubicBezTo>
                    <a:cubicBezTo>
                      <a:pt x="3" y="12"/>
                      <a:pt x="1" y="14"/>
                      <a:pt x="2" y="15"/>
                    </a:cubicBezTo>
                    <a:cubicBezTo>
                      <a:pt x="4" y="16"/>
                      <a:pt x="5" y="16"/>
                      <a:pt x="5" y="16"/>
                    </a:cubicBezTo>
                    <a:cubicBezTo>
                      <a:pt x="5" y="16"/>
                      <a:pt x="7" y="15"/>
                      <a:pt x="7" y="13"/>
                    </a:cubicBezTo>
                    <a:cubicBezTo>
                      <a:pt x="7" y="11"/>
                      <a:pt x="7" y="11"/>
                      <a:pt x="7" y="11"/>
                    </a:cubicBezTo>
                    <a:cubicBezTo>
                      <a:pt x="8" y="10"/>
                      <a:pt x="8" y="10"/>
                      <a:pt x="8" y="10"/>
                    </a:cubicBezTo>
                    <a:cubicBezTo>
                      <a:pt x="8" y="4"/>
                      <a:pt x="8" y="4"/>
                      <a:pt x="8" y="4"/>
                    </a:cubicBezTo>
                    <a:close/>
                  </a:path>
                </a:pathLst>
              </a:custGeom>
              <a:grpFill/>
              <a:ln w="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79" name="France"/>
              <p:cNvSpPr>
                <a:spLocks/>
              </p:cNvSpPr>
              <p:nvPr/>
            </p:nvSpPr>
            <p:spPr bwMode="gray">
              <a:xfrm>
                <a:off x="5531792" y="2552321"/>
                <a:ext cx="304780" cy="257994"/>
              </a:xfrm>
              <a:custGeom>
                <a:avLst/>
                <a:gdLst>
                  <a:gd name="T0" fmla="*/ 91 w 96"/>
                  <a:gd name="T1" fmla="*/ 18 h 81"/>
                  <a:gd name="T2" fmla="*/ 87 w 96"/>
                  <a:gd name="T3" fmla="*/ 17 h 81"/>
                  <a:gd name="T4" fmla="*/ 84 w 96"/>
                  <a:gd name="T5" fmla="*/ 15 h 81"/>
                  <a:gd name="T6" fmla="*/ 81 w 96"/>
                  <a:gd name="T7" fmla="*/ 14 h 81"/>
                  <a:gd name="T8" fmla="*/ 79 w 96"/>
                  <a:gd name="T9" fmla="*/ 14 h 81"/>
                  <a:gd name="T10" fmla="*/ 76 w 96"/>
                  <a:gd name="T11" fmla="*/ 13 h 81"/>
                  <a:gd name="T12" fmla="*/ 72 w 96"/>
                  <a:gd name="T13" fmla="*/ 9 h 81"/>
                  <a:gd name="T14" fmla="*/ 67 w 96"/>
                  <a:gd name="T15" fmla="*/ 11 h 81"/>
                  <a:gd name="T16" fmla="*/ 62 w 96"/>
                  <a:gd name="T17" fmla="*/ 6 h 81"/>
                  <a:gd name="T18" fmla="*/ 58 w 96"/>
                  <a:gd name="T19" fmla="*/ 4 h 81"/>
                  <a:gd name="T20" fmla="*/ 57 w 96"/>
                  <a:gd name="T21" fmla="*/ 0 h 81"/>
                  <a:gd name="T22" fmla="*/ 47 w 96"/>
                  <a:gd name="T23" fmla="*/ 2 h 81"/>
                  <a:gd name="T24" fmla="*/ 48 w 96"/>
                  <a:gd name="T25" fmla="*/ 9 h 81"/>
                  <a:gd name="T26" fmla="*/ 38 w 96"/>
                  <a:gd name="T27" fmla="*/ 14 h 81"/>
                  <a:gd name="T28" fmla="*/ 33 w 96"/>
                  <a:gd name="T29" fmla="*/ 17 h 81"/>
                  <a:gd name="T30" fmla="*/ 27 w 96"/>
                  <a:gd name="T31" fmla="*/ 13 h 81"/>
                  <a:gd name="T32" fmla="*/ 26 w 96"/>
                  <a:gd name="T33" fmla="*/ 17 h 81"/>
                  <a:gd name="T34" fmla="*/ 18 w 96"/>
                  <a:gd name="T35" fmla="*/ 22 h 81"/>
                  <a:gd name="T36" fmla="*/ 13 w 96"/>
                  <a:gd name="T37" fmla="*/ 20 h 81"/>
                  <a:gd name="T38" fmla="*/ 2 w 96"/>
                  <a:gd name="T39" fmla="*/ 24 h 81"/>
                  <a:gd name="T40" fmla="*/ 1 w 96"/>
                  <a:gd name="T41" fmla="*/ 28 h 81"/>
                  <a:gd name="T42" fmla="*/ 6 w 96"/>
                  <a:gd name="T43" fmla="*/ 29 h 81"/>
                  <a:gd name="T44" fmla="*/ 15 w 96"/>
                  <a:gd name="T45" fmla="*/ 32 h 81"/>
                  <a:gd name="T46" fmla="*/ 22 w 96"/>
                  <a:gd name="T47" fmla="*/ 35 h 81"/>
                  <a:gd name="T48" fmla="*/ 23 w 96"/>
                  <a:gd name="T49" fmla="*/ 43 h 81"/>
                  <a:gd name="T50" fmla="*/ 26 w 96"/>
                  <a:gd name="T51" fmla="*/ 49 h 81"/>
                  <a:gd name="T52" fmla="*/ 30 w 96"/>
                  <a:gd name="T53" fmla="*/ 56 h 81"/>
                  <a:gd name="T54" fmla="*/ 26 w 96"/>
                  <a:gd name="T55" fmla="*/ 59 h 81"/>
                  <a:gd name="T56" fmla="*/ 20 w 96"/>
                  <a:gd name="T57" fmla="*/ 72 h 81"/>
                  <a:gd name="T58" fmla="*/ 23 w 96"/>
                  <a:gd name="T59" fmla="*/ 73 h 81"/>
                  <a:gd name="T60" fmla="*/ 27 w 96"/>
                  <a:gd name="T61" fmla="*/ 75 h 81"/>
                  <a:gd name="T62" fmla="*/ 32 w 96"/>
                  <a:gd name="T63" fmla="*/ 77 h 81"/>
                  <a:gd name="T64" fmla="*/ 36 w 96"/>
                  <a:gd name="T65" fmla="*/ 78 h 81"/>
                  <a:gd name="T66" fmla="*/ 39 w 96"/>
                  <a:gd name="T67" fmla="*/ 78 h 81"/>
                  <a:gd name="T68" fmla="*/ 42 w 96"/>
                  <a:gd name="T69" fmla="*/ 78 h 81"/>
                  <a:gd name="T70" fmla="*/ 44 w 96"/>
                  <a:gd name="T71" fmla="*/ 78 h 81"/>
                  <a:gd name="T72" fmla="*/ 47 w 96"/>
                  <a:gd name="T73" fmla="*/ 78 h 81"/>
                  <a:gd name="T74" fmla="*/ 49 w 96"/>
                  <a:gd name="T75" fmla="*/ 81 h 81"/>
                  <a:gd name="T76" fmla="*/ 52 w 96"/>
                  <a:gd name="T77" fmla="*/ 81 h 81"/>
                  <a:gd name="T78" fmla="*/ 55 w 96"/>
                  <a:gd name="T79" fmla="*/ 80 h 81"/>
                  <a:gd name="T80" fmla="*/ 56 w 96"/>
                  <a:gd name="T81" fmla="*/ 79 h 81"/>
                  <a:gd name="T82" fmla="*/ 66 w 96"/>
                  <a:gd name="T83" fmla="*/ 70 h 81"/>
                  <a:gd name="T84" fmla="*/ 74 w 96"/>
                  <a:gd name="T85" fmla="*/ 71 h 81"/>
                  <a:gd name="T86" fmla="*/ 83 w 96"/>
                  <a:gd name="T87" fmla="*/ 74 h 81"/>
                  <a:gd name="T88" fmla="*/ 90 w 96"/>
                  <a:gd name="T89" fmla="*/ 68 h 81"/>
                  <a:gd name="T90" fmla="*/ 92 w 96"/>
                  <a:gd name="T91" fmla="*/ 65 h 81"/>
                  <a:gd name="T92" fmla="*/ 88 w 96"/>
                  <a:gd name="T93" fmla="*/ 63 h 81"/>
                  <a:gd name="T94" fmla="*/ 87 w 96"/>
                  <a:gd name="T95" fmla="*/ 59 h 81"/>
                  <a:gd name="T96" fmla="*/ 85 w 96"/>
                  <a:gd name="T97" fmla="*/ 57 h 81"/>
                  <a:gd name="T98" fmla="*/ 85 w 96"/>
                  <a:gd name="T99" fmla="*/ 55 h 81"/>
                  <a:gd name="T100" fmla="*/ 87 w 96"/>
                  <a:gd name="T101" fmla="*/ 51 h 81"/>
                  <a:gd name="T102" fmla="*/ 87 w 96"/>
                  <a:gd name="T103" fmla="*/ 48 h 81"/>
                  <a:gd name="T104" fmla="*/ 86 w 96"/>
                  <a:gd name="T105" fmla="*/ 43 h 81"/>
                  <a:gd name="T106" fmla="*/ 80 w 96"/>
                  <a:gd name="T107" fmla="*/ 46 h 81"/>
                  <a:gd name="T108" fmla="*/ 80 w 96"/>
                  <a:gd name="T109" fmla="*/ 43 h 81"/>
                  <a:gd name="T110" fmla="*/ 84 w 96"/>
                  <a:gd name="T111" fmla="*/ 37 h 81"/>
                  <a:gd name="T112" fmla="*/ 87 w 96"/>
                  <a:gd name="T113" fmla="*/ 35 h 81"/>
                  <a:gd name="T114" fmla="*/ 91 w 96"/>
                  <a:gd name="T115" fmla="*/ 34 h 81"/>
                  <a:gd name="T116" fmla="*/ 91 w 96"/>
                  <a:gd name="T117" fmla="*/ 29 h 81"/>
                  <a:gd name="T118" fmla="*/ 93 w 96"/>
                  <a:gd name="T119" fmla="*/ 22 h 81"/>
                  <a:gd name="T120" fmla="*/ 96 w 96"/>
                  <a:gd name="T121" fmla="*/ 19 h 81"/>
                  <a:gd name="T122" fmla="*/ 91 w 96"/>
                  <a:gd name="T123" fmla="*/ 1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81">
                    <a:moveTo>
                      <a:pt x="91" y="19"/>
                    </a:moveTo>
                    <a:cubicBezTo>
                      <a:pt x="91" y="18"/>
                      <a:pt x="91" y="18"/>
                      <a:pt x="91" y="18"/>
                    </a:cubicBezTo>
                    <a:cubicBezTo>
                      <a:pt x="91" y="18"/>
                      <a:pt x="89" y="19"/>
                      <a:pt x="88" y="19"/>
                    </a:cubicBezTo>
                    <a:cubicBezTo>
                      <a:pt x="87" y="18"/>
                      <a:pt x="87" y="17"/>
                      <a:pt x="87" y="17"/>
                    </a:cubicBezTo>
                    <a:cubicBezTo>
                      <a:pt x="84" y="17"/>
                      <a:pt x="84" y="17"/>
                      <a:pt x="84" y="17"/>
                    </a:cubicBezTo>
                    <a:cubicBezTo>
                      <a:pt x="84" y="17"/>
                      <a:pt x="85" y="16"/>
                      <a:pt x="84" y="15"/>
                    </a:cubicBezTo>
                    <a:cubicBezTo>
                      <a:pt x="84" y="15"/>
                      <a:pt x="83" y="14"/>
                      <a:pt x="83" y="14"/>
                    </a:cubicBezTo>
                    <a:cubicBezTo>
                      <a:pt x="81" y="14"/>
                      <a:pt x="81" y="14"/>
                      <a:pt x="81" y="14"/>
                    </a:cubicBezTo>
                    <a:cubicBezTo>
                      <a:pt x="80" y="15"/>
                      <a:pt x="80" y="15"/>
                      <a:pt x="80" y="15"/>
                    </a:cubicBezTo>
                    <a:cubicBezTo>
                      <a:pt x="79" y="14"/>
                      <a:pt x="79" y="14"/>
                      <a:pt x="79" y="14"/>
                    </a:cubicBezTo>
                    <a:cubicBezTo>
                      <a:pt x="76" y="14"/>
                      <a:pt x="76" y="14"/>
                      <a:pt x="76" y="14"/>
                    </a:cubicBezTo>
                    <a:cubicBezTo>
                      <a:pt x="76" y="14"/>
                      <a:pt x="76" y="14"/>
                      <a:pt x="76" y="13"/>
                    </a:cubicBezTo>
                    <a:cubicBezTo>
                      <a:pt x="75" y="13"/>
                      <a:pt x="72" y="12"/>
                      <a:pt x="72" y="12"/>
                    </a:cubicBezTo>
                    <a:cubicBezTo>
                      <a:pt x="72" y="9"/>
                      <a:pt x="72" y="9"/>
                      <a:pt x="72" y="9"/>
                    </a:cubicBezTo>
                    <a:cubicBezTo>
                      <a:pt x="70" y="11"/>
                      <a:pt x="70" y="11"/>
                      <a:pt x="70" y="11"/>
                    </a:cubicBezTo>
                    <a:cubicBezTo>
                      <a:pt x="67" y="11"/>
                      <a:pt x="67" y="11"/>
                      <a:pt x="67" y="11"/>
                    </a:cubicBezTo>
                    <a:cubicBezTo>
                      <a:pt x="67" y="11"/>
                      <a:pt x="67" y="8"/>
                      <a:pt x="66" y="7"/>
                    </a:cubicBezTo>
                    <a:cubicBezTo>
                      <a:pt x="65" y="7"/>
                      <a:pt x="62" y="6"/>
                      <a:pt x="62" y="6"/>
                    </a:cubicBezTo>
                    <a:cubicBezTo>
                      <a:pt x="61" y="5"/>
                      <a:pt x="61" y="5"/>
                      <a:pt x="61" y="5"/>
                    </a:cubicBezTo>
                    <a:cubicBezTo>
                      <a:pt x="58" y="4"/>
                      <a:pt x="58" y="4"/>
                      <a:pt x="58" y="4"/>
                    </a:cubicBezTo>
                    <a:cubicBezTo>
                      <a:pt x="57" y="2"/>
                      <a:pt x="57" y="2"/>
                      <a:pt x="57" y="2"/>
                    </a:cubicBezTo>
                    <a:cubicBezTo>
                      <a:pt x="57" y="0"/>
                      <a:pt x="57" y="0"/>
                      <a:pt x="57" y="0"/>
                    </a:cubicBezTo>
                    <a:cubicBezTo>
                      <a:pt x="57" y="0"/>
                      <a:pt x="55" y="0"/>
                      <a:pt x="53" y="1"/>
                    </a:cubicBezTo>
                    <a:cubicBezTo>
                      <a:pt x="51" y="1"/>
                      <a:pt x="47" y="1"/>
                      <a:pt x="47" y="2"/>
                    </a:cubicBezTo>
                    <a:cubicBezTo>
                      <a:pt x="48" y="3"/>
                      <a:pt x="49" y="5"/>
                      <a:pt x="49" y="5"/>
                    </a:cubicBezTo>
                    <a:cubicBezTo>
                      <a:pt x="49" y="5"/>
                      <a:pt x="50" y="8"/>
                      <a:pt x="48" y="9"/>
                    </a:cubicBezTo>
                    <a:cubicBezTo>
                      <a:pt x="46" y="10"/>
                      <a:pt x="42" y="10"/>
                      <a:pt x="42" y="10"/>
                    </a:cubicBezTo>
                    <a:cubicBezTo>
                      <a:pt x="38" y="14"/>
                      <a:pt x="38" y="14"/>
                      <a:pt x="38" y="14"/>
                    </a:cubicBezTo>
                    <a:cubicBezTo>
                      <a:pt x="39" y="15"/>
                      <a:pt x="39" y="15"/>
                      <a:pt x="39" y="15"/>
                    </a:cubicBezTo>
                    <a:cubicBezTo>
                      <a:pt x="39" y="15"/>
                      <a:pt x="36" y="17"/>
                      <a:pt x="33" y="17"/>
                    </a:cubicBezTo>
                    <a:cubicBezTo>
                      <a:pt x="31" y="17"/>
                      <a:pt x="29" y="16"/>
                      <a:pt x="29" y="16"/>
                    </a:cubicBezTo>
                    <a:cubicBezTo>
                      <a:pt x="27" y="13"/>
                      <a:pt x="27" y="13"/>
                      <a:pt x="27" y="13"/>
                    </a:cubicBezTo>
                    <a:cubicBezTo>
                      <a:pt x="27" y="13"/>
                      <a:pt x="23" y="12"/>
                      <a:pt x="23" y="13"/>
                    </a:cubicBezTo>
                    <a:cubicBezTo>
                      <a:pt x="24" y="14"/>
                      <a:pt x="26" y="17"/>
                      <a:pt x="26" y="17"/>
                    </a:cubicBezTo>
                    <a:cubicBezTo>
                      <a:pt x="26" y="17"/>
                      <a:pt x="28" y="21"/>
                      <a:pt x="25" y="22"/>
                    </a:cubicBezTo>
                    <a:cubicBezTo>
                      <a:pt x="22" y="22"/>
                      <a:pt x="18" y="22"/>
                      <a:pt x="18" y="22"/>
                    </a:cubicBezTo>
                    <a:cubicBezTo>
                      <a:pt x="17" y="24"/>
                      <a:pt x="17" y="24"/>
                      <a:pt x="17" y="24"/>
                    </a:cubicBezTo>
                    <a:cubicBezTo>
                      <a:pt x="17" y="24"/>
                      <a:pt x="14" y="20"/>
                      <a:pt x="13" y="20"/>
                    </a:cubicBezTo>
                    <a:cubicBezTo>
                      <a:pt x="12" y="21"/>
                      <a:pt x="9" y="22"/>
                      <a:pt x="9" y="22"/>
                    </a:cubicBezTo>
                    <a:cubicBezTo>
                      <a:pt x="9" y="22"/>
                      <a:pt x="2" y="23"/>
                      <a:pt x="2" y="24"/>
                    </a:cubicBezTo>
                    <a:cubicBezTo>
                      <a:pt x="1" y="25"/>
                      <a:pt x="5" y="26"/>
                      <a:pt x="5" y="27"/>
                    </a:cubicBezTo>
                    <a:cubicBezTo>
                      <a:pt x="5" y="27"/>
                      <a:pt x="0" y="27"/>
                      <a:pt x="1" y="28"/>
                    </a:cubicBezTo>
                    <a:cubicBezTo>
                      <a:pt x="2" y="30"/>
                      <a:pt x="5" y="30"/>
                      <a:pt x="5" y="30"/>
                    </a:cubicBezTo>
                    <a:cubicBezTo>
                      <a:pt x="6" y="29"/>
                      <a:pt x="6" y="29"/>
                      <a:pt x="6" y="29"/>
                    </a:cubicBezTo>
                    <a:cubicBezTo>
                      <a:pt x="12" y="32"/>
                      <a:pt x="12" y="32"/>
                      <a:pt x="12" y="32"/>
                    </a:cubicBezTo>
                    <a:cubicBezTo>
                      <a:pt x="15" y="32"/>
                      <a:pt x="15" y="32"/>
                      <a:pt x="15" y="32"/>
                    </a:cubicBezTo>
                    <a:cubicBezTo>
                      <a:pt x="17" y="34"/>
                      <a:pt x="17" y="34"/>
                      <a:pt x="17" y="34"/>
                    </a:cubicBezTo>
                    <a:cubicBezTo>
                      <a:pt x="22" y="35"/>
                      <a:pt x="22" y="35"/>
                      <a:pt x="22" y="35"/>
                    </a:cubicBezTo>
                    <a:cubicBezTo>
                      <a:pt x="19" y="37"/>
                      <a:pt x="19" y="37"/>
                      <a:pt x="19" y="37"/>
                    </a:cubicBezTo>
                    <a:cubicBezTo>
                      <a:pt x="19" y="37"/>
                      <a:pt x="22" y="42"/>
                      <a:pt x="23" y="43"/>
                    </a:cubicBezTo>
                    <a:cubicBezTo>
                      <a:pt x="23" y="44"/>
                      <a:pt x="26" y="44"/>
                      <a:pt x="26" y="44"/>
                    </a:cubicBezTo>
                    <a:cubicBezTo>
                      <a:pt x="26" y="49"/>
                      <a:pt x="26" y="49"/>
                      <a:pt x="26" y="49"/>
                    </a:cubicBezTo>
                    <a:cubicBezTo>
                      <a:pt x="28" y="52"/>
                      <a:pt x="28" y="52"/>
                      <a:pt x="28" y="52"/>
                    </a:cubicBezTo>
                    <a:cubicBezTo>
                      <a:pt x="30" y="56"/>
                      <a:pt x="30" y="56"/>
                      <a:pt x="30" y="56"/>
                    </a:cubicBezTo>
                    <a:cubicBezTo>
                      <a:pt x="26" y="52"/>
                      <a:pt x="26" y="52"/>
                      <a:pt x="26" y="52"/>
                    </a:cubicBezTo>
                    <a:cubicBezTo>
                      <a:pt x="26" y="52"/>
                      <a:pt x="26" y="57"/>
                      <a:pt x="26" y="59"/>
                    </a:cubicBezTo>
                    <a:cubicBezTo>
                      <a:pt x="26" y="60"/>
                      <a:pt x="24" y="67"/>
                      <a:pt x="23" y="69"/>
                    </a:cubicBezTo>
                    <a:cubicBezTo>
                      <a:pt x="22" y="70"/>
                      <a:pt x="22" y="72"/>
                      <a:pt x="20" y="72"/>
                    </a:cubicBezTo>
                    <a:cubicBezTo>
                      <a:pt x="20" y="73"/>
                      <a:pt x="20" y="73"/>
                      <a:pt x="20" y="73"/>
                    </a:cubicBezTo>
                    <a:cubicBezTo>
                      <a:pt x="20" y="73"/>
                      <a:pt x="22" y="72"/>
                      <a:pt x="23" y="73"/>
                    </a:cubicBezTo>
                    <a:cubicBezTo>
                      <a:pt x="24" y="74"/>
                      <a:pt x="23" y="75"/>
                      <a:pt x="23" y="75"/>
                    </a:cubicBezTo>
                    <a:cubicBezTo>
                      <a:pt x="23" y="75"/>
                      <a:pt x="26" y="75"/>
                      <a:pt x="27" y="75"/>
                    </a:cubicBezTo>
                    <a:cubicBezTo>
                      <a:pt x="28" y="75"/>
                      <a:pt x="29" y="77"/>
                      <a:pt x="29" y="77"/>
                    </a:cubicBezTo>
                    <a:cubicBezTo>
                      <a:pt x="29" y="77"/>
                      <a:pt x="31" y="76"/>
                      <a:pt x="32" y="77"/>
                    </a:cubicBezTo>
                    <a:cubicBezTo>
                      <a:pt x="32" y="77"/>
                      <a:pt x="32" y="77"/>
                      <a:pt x="32" y="77"/>
                    </a:cubicBezTo>
                    <a:cubicBezTo>
                      <a:pt x="36" y="78"/>
                      <a:pt x="36" y="78"/>
                      <a:pt x="36" y="78"/>
                    </a:cubicBezTo>
                    <a:cubicBezTo>
                      <a:pt x="36" y="79"/>
                      <a:pt x="36" y="79"/>
                      <a:pt x="36" y="79"/>
                    </a:cubicBezTo>
                    <a:cubicBezTo>
                      <a:pt x="39" y="78"/>
                      <a:pt x="39" y="78"/>
                      <a:pt x="39" y="78"/>
                    </a:cubicBezTo>
                    <a:cubicBezTo>
                      <a:pt x="39" y="78"/>
                      <a:pt x="38" y="76"/>
                      <a:pt x="40" y="76"/>
                    </a:cubicBezTo>
                    <a:cubicBezTo>
                      <a:pt x="42" y="76"/>
                      <a:pt x="42" y="78"/>
                      <a:pt x="42" y="78"/>
                    </a:cubicBezTo>
                    <a:cubicBezTo>
                      <a:pt x="44" y="78"/>
                      <a:pt x="44" y="78"/>
                      <a:pt x="44" y="78"/>
                    </a:cubicBezTo>
                    <a:cubicBezTo>
                      <a:pt x="44" y="78"/>
                      <a:pt x="44" y="78"/>
                      <a:pt x="44" y="78"/>
                    </a:cubicBezTo>
                    <a:cubicBezTo>
                      <a:pt x="44" y="78"/>
                      <a:pt x="45" y="78"/>
                      <a:pt x="45" y="78"/>
                    </a:cubicBezTo>
                    <a:cubicBezTo>
                      <a:pt x="47" y="78"/>
                      <a:pt x="47" y="78"/>
                      <a:pt x="47" y="78"/>
                    </a:cubicBezTo>
                    <a:cubicBezTo>
                      <a:pt x="48" y="80"/>
                      <a:pt x="48" y="80"/>
                      <a:pt x="48" y="80"/>
                    </a:cubicBezTo>
                    <a:cubicBezTo>
                      <a:pt x="48" y="80"/>
                      <a:pt x="49" y="81"/>
                      <a:pt x="49" y="81"/>
                    </a:cubicBezTo>
                    <a:cubicBezTo>
                      <a:pt x="49" y="81"/>
                      <a:pt x="50" y="80"/>
                      <a:pt x="50" y="80"/>
                    </a:cubicBezTo>
                    <a:cubicBezTo>
                      <a:pt x="51" y="80"/>
                      <a:pt x="52" y="81"/>
                      <a:pt x="52" y="81"/>
                    </a:cubicBezTo>
                    <a:cubicBezTo>
                      <a:pt x="52" y="81"/>
                      <a:pt x="52" y="81"/>
                      <a:pt x="53" y="81"/>
                    </a:cubicBezTo>
                    <a:cubicBezTo>
                      <a:pt x="55" y="81"/>
                      <a:pt x="55" y="80"/>
                      <a:pt x="55" y="80"/>
                    </a:cubicBezTo>
                    <a:cubicBezTo>
                      <a:pt x="56" y="80"/>
                      <a:pt x="56" y="80"/>
                      <a:pt x="56" y="80"/>
                    </a:cubicBezTo>
                    <a:cubicBezTo>
                      <a:pt x="56" y="80"/>
                      <a:pt x="56" y="79"/>
                      <a:pt x="56" y="79"/>
                    </a:cubicBezTo>
                    <a:cubicBezTo>
                      <a:pt x="56" y="77"/>
                      <a:pt x="58" y="73"/>
                      <a:pt x="60" y="73"/>
                    </a:cubicBezTo>
                    <a:cubicBezTo>
                      <a:pt x="61" y="72"/>
                      <a:pt x="65" y="69"/>
                      <a:pt x="66" y="70"/>
                    </a:cubicBezTo>
                    <a:cubicBezTo>
                      <a:pt x="68" y="71"/>
                      <a:pt x="69" y="72"/>
                      <a:pt x="69" y="72"/>
                    </a:cubicBezTo>
                    <a:cubicBezTo>
                      <a:pt x="69" y="72"/>
                      <a:pt x="73" y="71"/>
                      <a:pt x="74" y="71"/>
                    </a:cubicBezTo>
                    <a:cubicBezTo>
                      <a:pt x="75" y="72"/>
                      <a:pt x="76" y="74"/>
                      <a:pt x="77" y="74"/>
                    </a:cubicBezTo>
                    <a:cubicBezTo>
                      <a:pt x="77" y="74"/>
                      <a:pt x="81" y="76"/>
                      <a:pt x="83" y="74"/>
                    </a:cubicBezTo>
                    <a:cubicBezTo>
                      <a:pt x="86" y="72"/>
                      <a:pt x="86" y="69"/>
                      <a:pt x="87" y="69"/>
                    </a:cubicBezTo>
                    <a:cubicBezTo>
                      <a:pt x="88" y="68"/>
                      <a:pt x="89" y="68"/>
                      <a:pt x="90" y="68"/>
                    </a:cubicBezTo>
                    <a:cubicBezTo>
                      <a:pt x="90" y="68"/>
                      <a:pt x="90" y="67"/>
                      <a:pt x="90" y="67"/>
                    </a:cubicBezTo>
                    <a:cubicBezTo>
                      <a:pt x="91" y="67"/>
                      <a:pt x="92" y="66"/>
                      <a:pt x="92" y="65"/>
                    </a:cubicBezTo>
                    <a:cubicBezTo>
                      <a:pt x="91" y="64"/>
                      <a:pt x="89" y="65"/>
                      <a:pt x="89" y="65"/>
                    </a:cubicBezTo>
                    <a:cubicBezTo>
                      <a:pt x="88" y="63"/>
                      <a:pt x="88" y="63"/>
                      <a:pt x="88" y="63"/>
                    </a:cubicBezTo>
                    <a:cubicBezTo>
                      <a:pt x="88" y="63"/>
                      <a:pt x="86" y="63"/>
                      <a:pt x="86" y="62"/>
                    </a:cubicBezTo>
                    <a:cubicBezTo>
                      <a:pt x="86" y="60"/>
                      <a:pt x="87" y="60"/>
                      <a:pt x="87" y="59"/>
                    </a:cubicBezTo>
                    <a:cubicBezTo>
                      <a:pt x="87" y="58"/>
                      <a:pt x="86" y="57"/>
                      <a:pt x="86" y="57"/>
                    </a:cubicBezTo>
                    <a:cubicBezTo>
                      <a:pt x="85" y="57"/>
                      <a:pt x="85" y="57"/>
                      <a:pt x="85" y="57"/>
                    </a:cubicBezTo>
                    <a:cubicBezTo>
                      <a:pt x="84" y="55"/>
                      <a:pt x="84" y="55"/>
                      <a:pt x="84" y="55"/>
                    </a:cubicBezTo>
                    <a:cubicBezTo>
                      <a:pt x="85" y="55"/>
                      <a:pt x="85" y="55"/>
                      <a:pt x="85" y="55"/>
                    </a:cubicBezTo>
                    <a:cubicBezTo>
                      <a:pt x="85" y="55"/>
                      <a:pt x="89" y="55"/>
                      <a:pt x="89" y="53"/>
                    </a:cubicBezTo>
                    <a:cubicBezTo>
                      <a:pt x="89" y="52"/>
                      <a:pt x="87" y="51"/>
                      <a:pt x="87" y="51"/>
                    </a:cubicBezTo>
                    <a:cubicBezTo>
                      <a:pt x="85" y="49"/>
                      <a:pt x="85" y="49"/>
                      <a:pt x="85" y="49"/>
                    </a:cubicBezTo>
                    <a:cubicBezTo>
                      <a:pt x="85" y="49"/>
                      <a:pt x="87" y="49"/>
                      <a:pt x="87" y="48"/>
                    </a:cubicBezTo>
                    <a:cubicBezTo>
                      <a:pt x="87" y="47"/>
                      <a:pt x="86" y="46"/>
                      <a:pt x="86" y="46"/>
                    </a:cubicBezTo>
                    <a:cubicBezTo>
                      <a:pt x="86" y="43"/>
                      <a:pt x="86" y="43"/>
                      <a:pt x="86" y="43"/>
                    </a:cubicBezTo>
                    <a:cubicBezTo>
                      <a:pt x="86" y="43"/>
                      <a:pt x="85" y="42"/>
                      <a:pt x="83" y="43"/>
                    </a:cubicBezTo>
                    <a:cubicBezTo>
                      <a:pt x="82" y="43"/>
                      <a:pt x="81" y="46"/>
                      <a:pt x="80" y="46"/>
                    </a:cubicBezTo>
                    <a:cubicBezTo>
                      <a:pt x="79" y="45"/>
                      <a:pt x="81" y="44"/>
                      <a:pt x="81" y="44"/>
                    </a:cubicBezTo>
                    <a:cubicBezTo>
                      <a:pt x="80" y="43"/>
                      <a:pt x="80" y="43"/>
                      <a:pt x="80" y="43"/>
                    </a:cubicBezTo>
                    <a:cubicBezTo>
                      <a:pt x="80" y="43"/>
                      <a:pt x="82" y="41"/>
                      <a:pt x="83" y="40"/>
                    </a:cubicBezTo>
                    <a:cubicBezTo>
                      <a:pt x="84" y="38"/>
                      <a:pt x="84" y="37"/>
                      <a:pt x="84" y="37"/>
                    </a:cubicBezTo>
                    <a:cubicBezTo>
                      <a:pt x="84" y="37"/>
                      <a:pt x="85" y="38"/>
                      <a:pt x="86" y="37"/>
                    </a:cubicBezTo>
                    <a:cubicBezTo>
                      <a:pt x="86" y="36"/>
                      <a:pt x="87" y="35"/>
                      <a:pt x="87" y="35"/>
                    </a:cubicBezTo>
                    <a:cubicBezTo>
                      <a:pt x="88" y="33"/>
                      <a:pt x="88" y="33"/>
                      <a:pt x="88" y="33"/>
                    </a:cubicBezTo>
                    <a:cubicBezTo>
                      <a:pt x="91" y="34"/>
                      <a:pt x="91" y="34"/>
                      <a:pt x="91" y="34"/>
                    </a:cubicBezTo>
                    <a:cubicBezTo>
                      <a:pt x="92" y="33"/>
                      <a:pt x="92" y="33"/>
                      <a:pt x="92" y="33"/>
                    </a:cubicBezTo>
                    <a:cubicBezTo>
                      <a:pt x="92" y="33"/>
                      <a:pt x="91" y="31"/>
                      <a:pt x="91" y="29"/>
                    </a:cubicBezTo>
                    <a:cubicBezTo>
                      <a:pt x="92" y="27"/>
                      <a:pt x="93" y="24"/>
                      <a:pt x="93" y="24"/>
                    </a:cubicBezTo>
                    <a:cubicBezTo>
                      <a:pt x="93" y="22"/>
                      <a:pt x="93" y="22"/>
                      <a:pt x="93" y="22"/>
                    </a:cubicBezTo>
                    <a:cubicBezTo>
                      <a:pt x="96" y="20"/>
                      <a:pt x="96" y="20"/>
                      <a:pt x="96" y="20"/>
                    </a:cubicBezTo>
                    <a:cubicBezTo>
                      <a:pt x="96" y="19"/>
                      <a:pt x="96" y="19"/>
                      <a:pt x="96" y="19"/>
                    </a:cubicBezTo>
                    <a:cubicBezTo>
                      <a:pt x="94" y="19"/>
                      <a:pt x="94" y="19"/>
                      <a:pt x="94" y="19"/>
                    </a:cubicBezTo>
                    <a:cubicBezTo>
                      <a:pt x="91" y="19"/>
                      <a:pt x="91" y="19"/>
                      <a:pt x="91" y="19"/>
                    </a:cubicBezTo>
                    <a:close/>
                  </a:path>
                </a:pathLst>
              </a:custGeom>
              <a:grpFill/>
              <a:ln w="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180" name="South America"/>
            <p:cNvGrpSpPr/>
            <p:nvPr/>
          </p:nvGrpSpPr>
          <p:grpSpPr bwMode="gray">
            <a:xfrm>
              <a:off x="3134064" y="3785947"/>
              <a:ext cx="1491988" cy="2452927"/>
              <a:chOff x="3453658" y="3702732"/>
              <a:chExt cx="1240055" cy="2038995"/>
            </a:xfrm>
          </p:grpSpPr>
          <p:sp>
            <p:nvSpPr>
              <p:cNvPr id="181" name="Suriname"/>
              <p:cNvSpPr>
                <a:spLocks/>
              </p:cNvSpPr>
              <p:nvPr/>
            </p:nvSpPr>
            <p:spPr bwMode="gray">
              <a:xfrm>
                <a:off x="4071302" y="3902665"/>
                <a:ext cx="111145" cy="126941"/>
              </a:xfrm>
              <a:custGeom>
                <a:avLst/>
                <a:gdLst>
                  <a:gd name="T0" fmla="*/ 43 w 199"/>
                  <a:gd name="T1" fmla="*/ 52 h 228"/>
                  <a:gd name="T2" fmla="*/ 10 w 199"/>
                  <a:gd name="T3" fmla="*/ 61 h 228"/>
                  <a:gd name="T4" fmla="*/ 11 w 199"/>
                  <a:gd name="T5" fmla="*/ 89 h 228"/>
                  <a:gd name="T6" fmla="*/ 1 w 199"/>
                  <a:gd name="T7" fmla="*/ 107 h 228"/>
                  <a:gd name="T8" fmla="*/ 12 w 199"/>
                  <a:gd name="T9" fmla="*/ 122 h 228"/>
                  <a:gd name="T10" fmla="*/ 26 w 199"/>
                  <a:gd name="T11" fmla="*/ 144 h 228"/>
                  <a:gd name="T12" fmla="*/ 40 w 199"/>
                  <a:gd name="T13" fmla="*/ 137 h 228"/>
                  <a:gd name="T14" fmla="*/ 40 w 199"/>
                  <a:gd name="T15" fmla="*/ 173 h 228"/>
                  <a:gd name="T16" fmla="*/ 65 w 199"/>
                  <a:gd name="T17" fmla="*/ 212 h 228"/>
                  <a:gd name="T18" fmla="*/ 103 w 199"/>
                  <a:gd name="T19" fmla="*/ 224 h 228"/>
                  <a:gd name="T20" fmla="*/ 95 w 199"/>
                  <a:gd name="T21" fmla="*/ 204 h 228"/>
                  <a:gd name="T22" fmla="*/ 102 w 199"/>
                  <a:gd name="T23" fmla="*/ 187 h 228"/>
                  <a:gd name="T24" fmla="*/ 107 w 199"/>
                  <a:gd name="T25" fmla="*/ 195 h 228"/>
                  <a:gd name="T26" fmla="*/ 125 w 199"/>
                  <a:gd name="T27" fmla="*/ 195 h 228"/>
                  <a:gd name="T28" fmla="*/ 142 w 199"/>
                  <a:gd name="T29" fmla="*/ 183 h 228"/>
                  <a:gd name="T30" fmla="*/ 154 w 199"/>
                  <a:gd name="T31" fmla="*/ 193 h 228"/>
                  <a:gd name="T32" fmla="*/ 167 w 199"/>
                  <a:gd name="T33" fmla="*/ 199 h 228"/>
                  <a:gd name="T34" fmla="*/ 174 w 199"/>
                  <a:gd name="T35" fmla="*/ 182 h 228"/>
                  <a:gd name="T36" fmla="*/ 186 w 199"/>
                  <a:gd name="T37" fmla="*/ 175 h 228"/>
                  <a:gd name="T38" fmla="*/ 184 w 199"/>
                  <a:gd name="T39" fmla="*/ 147 h 228"/>
                  <a:gd name="T40" fmla="*/ 195 w 199"/>
                  <a:gd name="T41" fmla="*/ 132 h 228"/>
                  <a:gd name="T42" fmla="*/ 174 w 199"/>
                  <a:gd name="T43" fmla="*/ 105 h 228"/>
                  <a:gd name="T44" fmla="*/ 173 w 199"/>
                  <a:gd name="T45" fmla="*/ 55 h 228"/>
                  <a:gd name="T46" fmla="*/ 195 w 199"/>
                  <a:gd name="T47" fmla="*/ 32 h 228"/>
                  <a:gd name="T48" fmla="*/ 199 w 199"/>
                  <a:gd name="T49" fmla="*/ 11 h 228"/>
                  <a:gd name="T50" fmla="*/ 199 w 199"/>
                  <a:gd name="T51" fmla="*/ 11 h 228"/>
                  <a:gd name="T52" fmla="*/ 197 w 199"/>
                  <a:gd name="T53" fmla="*/ 9 h 228"/>
                  <a:gd name="T54" fmla="*/ 143 w 199"/>
                  <a:gd name="T55" fmla="*/ 0 h 228"/>
                  <a:gd name="T56" fmla="*/ 139 w 199"/>
                  <a:gd name="T57" fmla="*/ 9 h 228"/>
                  <a:gd name="T58" fmla="*/ 109 w 199"/>
                  <a:gd name="T59" fmla="*/ 4 h 228"/>
                  <a:gd name="T60" fmla="*/ 108 w 199"/>
                  <a:gd name="T61" fmla="*/ 15 h 228"/>
                  <a:gd name="T62" fmla="*/ 69 w 199"/>
                  <a:gd name="T63" fmla="*/ 1 h 228"/>
                  <a:gd name="T64" fmla="*/ 50 w 199"/>
                  <a:gd name="T65" fmla="*/ 7 h 228"/>
                  <a:gd name="T66" fmla="*/ 39 w 199"/>
                  <a:gd name="T67" fmla="*/ 29 h 228"/>
                  <a:gd name="T68" fmla="*/ 43 w 199"/>
                  <a:gd name="T69" fmla="*/ 5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9" h="228">
                    <a:moveTo>
                      <a:pt x="43" y="52"/>
                    </a:moveTo>
                    <a:cubicBezTo>
                      <a:pt x="31" y="55"/>
                      <a:pt x="13" y="52"/>
                      <a:pt x="10" y="61"/>
                    </a:cubicBezTo>
                    <a:cubicBezTo>
                      <a:pt x="7" y="70"/>
                      <a:pt x="11" y="89"/>
                      <a:pt x="11" y="89"/>
                    </a:cubicBezTo>
                    <a:cubicBezTo>
                      <a:pt x="11" y="89"/>
                      <a:pt x="0" y="96"/>
                      <a:pt x="1" y="107"/>
                    </a:cubicBezTo>
                    <a:cubicBezTo>
                      <a:pt x="2" y="117"/>
                      <a:pt x="12" y="115"/>
                      <a:pt x="12" y="122"/>
                    </a:cubicBezTo>
                    <a:cubicBezTo>
                      <a:pt x="12" y="129"/>
                      <a:pt x="22" y="143"/>
                      <a:pt x="26" y="144"/>
                    </a:cubicBezTo>
                    <a:cubicBezTo>
                      <a:pt x="30" y="145"/>
                      <a:pt x="39" y="130"/>
                      <a:pt x="40" y="137"/>
                    </a:cubicBezTo>
                    <a:cubicBezTo>
                      <a:pt x="41" y="144"/>
                      <a:pt x="31" y="165"/>
                      <a:pt x="40" y="173"/>
                    </a:cubicBezTo>
                    <a:cubicBezTo>
                      <a:pt x="49" y="181"/>
                      <a:pt x="65" y="212"/>
                      <a:pt x="65" y="212"/>
                    </a:cubicBezTo>
                    <a:cubicBezTo>
                      <a:pt x="65" y="212"/>
                      <a:pt x="94" y="228"/>
                      <a:pt x="103" y="224"/>
                    </a:cubicBezTo>
                    <a:cubicBezTo>
                      <a:pt x="112" y="220"/>
                      <a:pt x="98" y="210"/>
                      <a:pt x="95" y="204"/>
                    </a:cubicBezTo>
                    <a:cubicBezTo>
                      <a:pt x="92" y="198"/>
                      <a:pt x="96" y="188"/>
                      <a:pt x="102" y="187"/>
                    </a:cubicBezTo>
                    <a:cubicBezTo>
                      <a:pt x="108" y="186"/>
                      <a:pt x="107" y="195"/>
                      <a:pt x="107" y="195"/>
                    </a:cubicBezTo>
                    <a:cubicBezTo>
                      <a:pt x="125" y="195"/>
                      <a:pt x="125" y="195"/>
                      <a:pt x="125" y="195"/>
                    </a:cubicBezTo>
                    <a:cubicBezTo>
                      <a:pt x="125" y="195"/>
                      <a:pt x="134" y="184"/>
                      <a:pt x="142" y="183"/>
                    </a:cubicBezTo>
                    <a:cubicBezTo>
                      <a:pt x="150" y="182"/>
                      <a:pt x="154" y="193"/>
                      <a:pt x="154" y="193"/>
                    </a:cubicBezTo>
                    <a:cubicBezTo>
                      <a:pt x="167" y="199"/>
                      <a:pt x="167" y="199"/>
                      <a:pt x="167" y="199"/>
                    </a:cubicBezTo>
                    <a:cubicBezTo>
                      <a:pt x="167" y="199"/>
                      <a:pt x="173" y="185"/>
                      <a:pt x="174" y="182"/>
                    </a:cubicBezTo>
                    <a:cubicBezTo>
                      <a:pt x="175" y="179"/>
                      <a:pt x="186" y="175"/>
                      <a:pt x="186" y="175"/>
                    </a:cubicBezTo>
                    <a:cubicBezTo>
                      <a:pt x="184" y="147"/>
                      <a:pt x="184" y="147"/>
                      <a:pt x="184" y="147"/>
                    </a:cubicBezTo>
                    <a:cubicBezTo>
                      <a:pt x="184" y="147"/>
                      <a:pt x="196" y="142"/>
                      <a:pt x="195" y="132"/>
                    </a:cubicBezTo>
                    <a:cubicBezTo>
                      <a:pt x="194" y="122"/>
                      <a:pt x="175" y="117"/>
                      <a:pt x="174" y="105"/>
                    </a:cubicBezTo>
                    <a:cubicBezTo>
                      <a:pt x="173" y="92"/>
                      <a:pt x="163" y="71"/>
                      <a:pt x="173" y="55"/>
                    </a:cubicBezTo>
                    <a:cubicBezTo>
                      <a:pt x="184" y="38"/>
                      <a:pt x="195" y="39"/>
                      <a:pt x="195" y="32"/>
                    </a:cubicBezTo>
                    <a:cubicBezTo>
                      <a:pt x="195" y="27"/>
                      <a:pt x="195" y="18"/>
                      <a:pt x="199" y="11"/>
                    </a:cubicBezTo>
                    <a:cubicBezTo>
                      <a:pt x="199" y="11"/>
                      <a:pt x="199" y="11"/>
                      <a:pt x="199" y="11"/>
                    </a:cubicBezTo>
                    <a:cubicBezTo>
                      <a:pt x="198" y="10"/>
                      <a:pt x="197" y="10"/>
                      <a:pt x="197" y="9"/>
                    </a:cubicBezTo>
                    <a:cubicBezTo>
                      <a:pt x="190" y="0"/>
                      <a:pt x="143" y="0"/>
                      <a:pt x="143" y="0"/>
                    </a:cubicBezTo>
                    <a:cubicBezTo>
                      <a:pt x="139" y="9"/>
                      <a:pt x="139" y="9"/>
                      <a:pt x="139" y="9"/>
                    </a:cubicBezTo>
                    <a:cubicBezTo>
                      <a:pt x="109" y="4"/>
                      <a:pt x="109" y="4"/>
                      <a:pt x="109" y="4"/>
                    </a:cubicBezTo>
                    <a:cubicBezTo>
                      <a:pt x="108" y="15"/>
                      <a:pt x="108" y="15"/>
                      <a:pt x="108" y="15"/>
                    </a:cubicBezTo>
                    <a:cubicBezTo>
                      <a:pt x="69" y="1"/>
                      <a:pt x="69" y="1"/>
                      <a:pt x="69" y="1"/>
                    </a:cubicBezTo>
                    <a:cubicBezTo>
                      <a:pt x="50" y="7"/>
                      <a:pt x="50" y="7"/>
                      <a:pt x="50" y="7"/>
                    </a:cubicBezTo>
                    <a:cubicBezTo>
                      <a:pt x="50" y="7"/>
                      <a:pt x="39" y="21"/>
                      <a:pt x="39" y="29"/>
                    </a:cubicBezTo>
                    <a:cubicBezTo>
                      <a:pt x="39" y="37"/>
                      <a:pt x="55" y="49"/>
                      <a:pt x="43" y="52"/>
                    </a:cubicBez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82" name="Guyana"/>
              <p:cNvSpPr>
                <a:spLocks/>
              </p:cNvSpPr>
              <p:nvPr/>
            </p:nvSpPr>
            <p:spPr bwMode="gray">
              <a:xfrm>
                <a:off x="3983974" y="3829674"/>
                <a:ext cx="125434" cy="217388"/>
              </a:xfrm>
              <a:custGeom>
                <a:avLst/>
                <a:gdLst>
                  <a:gd name="T0" fmla="*/ 62 w 225"/>
                  <a:gd name="T1" fmla="*/ 28 h 388"/>
                  <a:gd name="T2" fmla="*/ 42 w 225"/>
                  <a:gd name="T3" fmla="*/ 44 h 388"/>
                  <a:gd name="T4" fmla="*/ 46 w 225"/>
                  <a:gd name="T5" fmla="*/ 64 h 388"/>
                  <a:gd name="T6" fmla="*/ 57 w 225"/>
                  <a:gd name="T7" fmla="*/ 67 h 388"/>
                  <a:gd name="T8" fmla="*/ 47 w 225"/>
                  <a:gd name="T9" fmla="*/ 85 h 388"/>
                  <a:gd name="T10" fmla="*/ 11 w 225"/>
                  <a:gd name="T11" fmla="*/ 93 h 388"/>
                  <a:gd name="T12" fmla="*/ 22 w 225"/>
                  <a:gd name="T13" fmla="*/ 116 h 388"/>
                  <a:gd name="T14" fmla="*/ 4 w 225"/>
                  <a:gd name="T15" fmla="*/ 134 h 388"/>
                  <a:gd name="T16" fmla="*/ 35 w 225"/>
                  <a:gd name="T17" fmla="*/ 172 h 388"/>
                  <a:gd name="T18" fmla="*/ 51 w 225"/>
                  <a:gd name="T19" fmla="*/ 174 h 388"/>
                  <a:gd name="T20" fmla="*/ 56 w 225"/>
                  <a:gd name="T21" fmla="*/ 167 h 388"/>
                  <a:gd name="T22" fmla="*/ 68 w 225"/>
                  <a:gd name="T23" fmla="*/ 182 h 388"/>
                  <a:gd name="T24" fmla="*/ 59 w 225"/>
                  <a:gd name="T25" fmla="*/ 208 h 388"/>
                  <a:gd name="T26" fmla="*/ 81 w 225"/>
                  <a:gd name="T27" fmla="*/ 211 h 388"/>
                  <a:gd name="T28" fmla="*/ 80 w 225"/>
                  <a:gd name="T29" fmla="*/ 230 h 388"/>
                  <a:gd name="T30" fmla="*/ 88 w 225"/>
                  <a:gd name="T31" fmla="*/ 240 h 388"/>
                  <a:gd name="T32" fmla="*/ 74 w 225"/>
                  <a:gd name="T33" fmla="*/ 258 h 388"/>
                  <a:gd name="T34" fmla="*/ 69 w 225"/>
                  <a:gd name="T35" fmla="*/ 286 h 388"/>
                  <a:gd name="T36" fmla="*/ 61 w 225"/>
                  <a:gd name="T37" fmla="*/ 312 h 388"/>
                  <a:gd name="T38" fmla="*/ 78 w 225"/>
                  <a:gd name="T39" fmla="*/ 333 h 388"/>
                  <a:gd name="T40" fmla="*/ 78 w 225"/>
                  <a:gd name="T41" fmla="*/ 353 h 388"/>
                  <a:gd name="T42" fmla="*/ 99 w 225"/>
                  <a:gd name="T43" fmla="*/ 377 h 388"/>
                  <a:gd name="T44" fmla="*/ 108 w 225"/>
                  <a:gd name="T45" fmla="*/ 377 h 388"/>
                  <a:gd name="T46" fmla="*/ 112 w 225"/>
                  <a:gd name="T47" fmla="*/ 388 h 388"/>
                  <a:gd name="T48" fmla="*/ 132 w 225"/>
                  <a:gd name="T49" fmla="*/ 387 h 388"/>
                  <a:gd name="T50" fmla="*/ 143 w 225"/>
                  <a:gd name="T51" fmla="*/ 369 h 388"/>
                  <a:gd name="T52" fmla="*/ 161 w 225"/>
                  <a:gd name="T53" fmla="*/ 368 h 388"/>
                  <a:gd name="T54" fmla="*/ 162 w 225"/>
                  <a:gd name="T55" fmla="*/ 360 h 388"/>
                  <a:gd name="T56" fmla="*/ 183 w 225"/>
                  <a:gd name="T57" fmla="*/ 359 h 388"/>
                  <a:gd name="T58" fmla="*/ 197 w 225"/>
                  <a:gd name="T59" fmla="*/ 342 h 388"/>
                  <a:gd name="T60" fmla="*/ 217 w 225"/>
                  <a:gd name="T61" fmla="*/ 350 h 388"/>
                  <a:gd name="T62" fmla="*/ 221 w 225"/>
                  <a:gd name="T63" fmla="*/ 341 h 388"/>
                  <a:gd name="T64" fmla="*/ 196 w 225"/>
                  <a:gd name="T65" fmla="*/ 302 h 388"/>
                  <a:gd name="T66" fmla="*/ 196 w 225"/>
                  <a:gd name="T67" fmla="*/ 266 h 388"/>
                  <a:gd name="T68" fmla="*/ 182 w 225"/>
                  <a:gd name="T69" fmla="*/ 273 h 388"/>
                  <a:gd name="T70" fmla="*/ 168 w 225"/>
                  <a:gd name="T71" fmla="*/ 251 h 388"/>
                  <a:gd name="T72" fmla="*/ 157 w 225"/>
                  <a:gd name="T73" fmla="*/ 236 h 388"/>
                  <a:gd name="T74" fmla="*/ 167 w 225"/>
                  <a:gd name="T75" fmla="*/ 218 h 388"/>
                  <a:gd name="T76" fmla="*/ 166 w 225"/>
                  <a:gd name="T77" fmla="*/ 190 h 388"/>
                  <a:gd name="T78" fmla="*/ 199 w 225"/>
                  <a:gd name="T79" fmla="*/ 181 h 388"/>
                  <a:gd name="T80" fmla="*/ 195 w 225"/>
                  <a:gd name="T81" fmla="*/ 158 h 388"/>
                  <a:gd name="T82" fmla="*/ 206 w 225"/>
                  <a:gd name="T83" fmla="*/ 136 h 388"/>
                  <a:gd name="T84" fmla="*/ 203 w 225"/>
                  <a:gd name="T85" fmla="*/ 117 h 388"/>
                  <a:gd name="T86" fmla="*/ 185 w 225"/>
                  <a:gd name="T87" fmla="*/ 117 h 388"/>
                  <a:gd name="T88" fmla="*/ 183 w 225"/>
                  <a:gd name="T89" fmla="*/ 102 h 388"/>
                  <a:gd name="T90" fmla="*/ 153 w 225"/>
                  <a:gd name="T91" fmla="*/ 85 h 388"/>
                  <a:gd name="T92" fmla="*/ 133 w 225"/>
                  <a:gd name="T93" fmla="*/ 109 h 388"/>
                  <a:gd name="T94" fmla="*/ 144 w 225"/>
                  <a:gd name="T95" fmla="*/ 61 h 388"/>
                  <a:gd name="T96" fmla="*/ 126 w 225"/>
                  <a:gd name="T97" fmla="*/ 22 h 388"/>
                  <a:gd name="T98" fmla="*/ 83 w 225"/>
                  <a:gd name="T99" fmla="*/ 0 h 388"/>
                  <a:gd name="T100" fmla="*/ 76 w 225"/>
                  <a:gd name="T101" fmla="*/ 12 h 388"/>
                  <a:gd name="T102" fmla="*/ 62 w 225"/>
                  <a:gd name="T103" fmla="*/ 2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5" h="388">
                    <a:moveTo>
                      <a:pt x="62" y="28"/>
                    </a:moveTo>
                    <a:cubicBezTo>
                      <a:pt x="56" y="30"/>
                      <a:pt x="40" y="35"/>
                      <a:pt x="42" y="44"/>
                    </a:cubicBezTo>
                    <a:cubicBezTo>
                      <a:pt x="44" y="53"/>
                      <a:pt x="42" y="64"/>
                      <a:pt x="46" y="64"/>
                    </a:cubicBezTo>
                    <a:cubicBezTo>
                      <a:pt x="50" y="64"/>
                      <a:pt x="57" y="64"/>
                      <a:pt x="57" y="67"/>
                    </a:cubicBezTo>
                    <a:cubicBezTo>
                      <a:pt x="57" y="71"/>
                      <a:pt x="58" y="81"/>
                      <a:pt x="47" y="85"/>
                    </a:cubicBezTo>
                    <a:cubicBezTo>
                      <a:pt x="36" y="89"/>
                      <a:pt x="11" y="88"/>
                      <a:pt x="11" y="93"/>
                    </a:cubicBezTo>
                    <a:cubicBezTo>
                      <a:pt x="11" y="98"/>
                      <a:pt x="31" y="109"/>
                      <a:pt x="22" y="116"/>
                    </a:cubicBezTo>
                    <a:cubicBezTo>
                      <a:pt x="13" y="124"/>
                      <a:pt x="0" y="123"/>
                      <a:pt x="4" y="134"/>
                    </a:cubicBezTo>
                    <a:cubicBezTo>
                      <a:pt x="8" y="145"/>
                      <a:pt x="35" y="172"/>
                      <a:pt x="35" y="172"/>
                    </a:cubicBezTo>
                    <a:cubicBezTo>
                      <a:pt x="51" y="174"/>
                      <a:pt x="51" y="174"/>
                      <a:pt x="51" y="174"/>
                    </a:cubicBezTo>
                    <a:cubicBezTo>
                      <a:pt x="56" y="167"/>
                      <a:pt x="56" y="167"/>
                      <a:pt x="56" y="167"/>
                    </a:cubicBezTo>
                    <a:cubicBezTo>
                      <a:pt x="56" y="167"/>
                      <a:pt x="65" y="168"/>
                      <a:pt x="68" y="182"/>
                    </a:cubicBezTo>
                    <a:cubicBezTo>
                      <a:pt x="71" y="196"/>
                      <a:pt x="59" y="208"/>
                      <a:pt x="59" y="208"/>
                    </a:cubicBezTo>
                    <a:cubicBezTo>
                      <a:pt x="59" y="217"/>
                      <a:pt x="81" y="211"/>
                      <a:pt x="81" y="211"/>
                    </a:cubicBezTo>
                    <a:cubicBezTo>
                      <a:pt x="80" y="230"/>
                      <a:pt x="80" y="230"/>
                      <a:pt x="80" y="230"/>
                    </a:cubicBezTo>
                    <a:cubicBezTo>
                      <a:pt x="80" y="230"/>
                      <a:pt x="89" y="234"/>
                      <a:pt x="88" y="240"/>
                    </a:cubicBezTo>
                    <a:cubicBezTo>
                      <a:pt x="87" y="246"/>
                      <a:pt x="74" y="258"/>
                      <a:pt x="74" y="258"/>
                    </a:cubicBezTo>
                    <a:cubicBezTo>
                      <a:pt x="69" y="286"/>
                      <a:pt x="69" y="286"/>
                      <a:pt x="69" y="286"/>
                    </a:cubicBezTo>
                    <a:cubicBezTo>
                      <a:pt x="69" y="286"/>
                      <a:pt x="61" y="302"/>
                      <a:pt x="61" y="312"/>
                    </a:cubicBezTo>
                    <a:cubicBezTo>
                      <a:pt x="61" y="322"/>
                      <a:pt x="78" y="325"/>
                      <a:pt x="78" y="333"/>
                    </a:cubicBezTo>
                    <a:cubicBezTo>
                      <a:pt x="78" y="341"/>
                      <a:pt x="78" y="353"/>
                      <a:pt x="78" y="353"/>
                    </a:cubicBezTo>
                    <a:cubicBezTo>
                      <a:pt x="99" y="377"/>
                      <a:pt x="99" y="377"/>
                      <a:pt x="99" y="377"/>
                    </a:cubicBezTo>
                    <a:cubicBezTo>
                      <a:pt x="108" y="377"/>
                      <a:pt x="108" y="377"/>
                      <a:pt x="108" y="377"/>
                    </a:cubicBezTo>
                    <a:cubicBezTo>
                      <a:pt x="112" y="388"/>
                      <a:pt x="112" y="388"/>
                      <a:pt x="112" y="388"/>
                    </a:cubicBezTo>
                    <a:cubicBezTo>
                      <a:pt x="112" y="388"/>
                      <a:pt x="122" y="388"/>
                      <a:pt x="132" y="387"/>
                    </a:cubicBezTo>
                    <a:cubicBezTo>
                      <a:pt x="142" y="386"/>
                      <a:pt x="137" y="373"/>
                      <a:pt x="143" y="369"/>
                    </a:cubicBezTo>
                    <a:cubicBezTo>
                      <a:pt x="149" y="365"/>
                      <a:pt x="161" y="368"/>
                      <a:pt x="161" y="368"/>
                    </a:cubicBezTo>
                    <a:cubicBezTo>
                      <a:pt x="162" y="360"/>
                      <a:pt x="162" y="360"/>
                      <a:pt x="162" y="360"/>
                    </a:cubicBezTo>
                    <a:cubicBezTo>
                      <a:pt x="183" y="359"/>
                      <a:pt x="183" y="359"/>
                      <a:pt x="183" y="359"/>
                    </a:cubicBezTo>
                    <a:cubicBezTo>
                      <a:pt x="183" y="359"/>
                      <a:pt x="187" y="343"/>
                      <a:pt x="197" y="342"/>
                    </a:cubicBezTo>
                    <a:cubicBezTo>
                      <a:pt x="207" y="341"/>
                      <a:pt x="209" y="352"/>
                      <a:pt x="217" y="350"/>
                    </a:cubicBezTo>
                    <a:cubicBezTo>
                      <a:pt x="225" y="348"/>
                      <a:pt x="221" y="341"/>
                      <a:pt x="221" y="341"/>
                    </a:cubicBezTo>
                    <a:cubicBezTo>
                      <a:pt x="221" y="341"/>
                      <a:pt x="205" y="310"/>
                      <a:pt x="196" y="302"/>
                    </a:cubicBezTo>
                    <a:cubicBezTo>
                      <a:pt x="187" y="294"/>
                      <a:pt x="197" y="273"/>
                      <a:pt x="196" y="266"/>
                    </a:cubicBezTo>
                    <a:cubicBezTo>
                      <a:pt x="195" y="259"/>
                      <a:pt x="186" y="274"/>
                      <a:pt x="182" y="273"/>
                    </a:cubicBezTo>
                    <a:cubicBezTo>
                      <a:pt x="178" y="272"/>
                      <a:pt x="168" y="258"/>
                      <a:pt x="168" y="251"/>
                    </a:cubicBezTo>
                    <a:cubicBezTo>
                      <a:pt x="168" y="244"/>
                      <a:pt x="158" y="246"/>
                      <a:pt x="157" y="236"/>
                    </a:cubicBezTo>
                    <a:cubicBezTo>
                      <a:pt x="156" y="225"/>
                      <a:pt x="167" y="218"/>
                      <a:pt x="167" y="218"/>
                    </a:cubicBezTo>
                    <a:cubicBezTo>
                      <a:pt x="167" y="218"/>
                      <a:pt x="163" y="199"/>
                      <a:pt x="166" y="190"/>
                    </a:cubicBezTo>
                    <a:cubicBezTo>
                      <a:pt x="169" y="181"/>
                      <a:pt x="187" y="184"/>
                      <a:pt x="199" y="181"/>
                    </a:cubicBezTo>
                    <a:cubicBezTo>
                      <a:pt x="211" y="178"/>
                      <a:pt x="195" y="166"/>
                      <a:pt x="195" y="158"/>
                    </a:cubicBezTo>
                    <a:cubicBezTo>
                      <a:pt x="195" y="150"/>
                      <a:pt x="206" y="136"/>
                      <a:pt x="206" y="136"/>
                    </a:cubicBezTo>
                    <a:cubicBezTo>
                      <a:pt x="206" y="136"/>
                      <a:pt x="206" y="125"/>
                      <a:pt x="203" y="117"/>
                    </a:cubicBezTo>
                    <a:cubicBezTo>
                      <a:pt x="200" y="109"/>
                      <a:pt x="185" y="117"/>
                      <a:pt x="185" y="117"/>
                    </a:cubicBezTo>
                    <a:cubicBezTo>
                      <a:pt x="183" y="102"/>
                      <a:pt x="183" y="102"/>
                      <a:pt x="183" y="102"/>
                    </a:cubicBezTo>
                    <a:cubicBezTo>
                      <a:pt x="183" y="102"/>
                      <a:pt x="166" y="87"/>
                      <a:pt x="153" y="85"/>
                    </a:cubicBezTo>
                    <a:cubicBezTo>
                      <a:pt x="140" y="83"/>
                      <a:pt x="133" y="109"/>
                      <a:pt x="133" y="109"/>
                    </a:cubicBezTo>
                    <a:cubicBezTo>
                      <a:pt x="133" y="109"/>
                      <a:pt x="142" y="69"/>
                      <a:pt x="144" y="61"/>
                    </a:cubicBezTo>
                    <a:cubicBezTo>
                      <a:pt x="146" y="53"/>
                      <a:pt x="132" y="30"/>
                      <a:pt x="126" y="22"/>
                    </a:cubicBezTo>
                    <a:cubicBezTo>
                      <a:pt x="120" y="14"/>
                      <a:pt x="83" y="0"/>
                      <a:pt x="83" y="0"/>
                    </a:cubicBezTo>
                    <a:cubicBezTo>
                      <a:pt x="76" y="12"/>
                      <a:pt x="76" y="12"/>
                      <a:pt x="76" y="12"/>
                    </a:cubicBezTo>
                    <a:cubicBezTo>
                      <a:pt x="76" y="12"/>
                      <a:pt x="69" y="26"/>
                      <a:pt x="62" y="28"/>
                    </a:cubicBez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83" name="Venezuela"/>
              <p:cNvSpPr>
                <a:spLocks noEditPoints="1"/>
              </p:cNvSpPr>
              <p:nvPr/>
            </p:nvSpPr>
            <p:spPr bwMode="gray">
              <a:xfrm>
                <a:off x="3671181" y="3715427"/>
                <a:ext cx="358838" cy="349088"/>
              </a:xfrm>
              <a:custGeom>
                <a:avLst/>
                <a:gdLst>
                  <a:gd name="T0" fmla="*/ 175 w 642"/>
                  <a:gd name="T1" fmla="*/ 3 h 625"/>
                  <a:gd name="T2" fmla="*/ 165 w 642"/>
                  <a:gd name="T3" fmla="*/ 34 h 625"/>
                  <a:gd name="T4" fmla="*/ 630 w 642"/>
                  <a:gd name="T5" fmla="*/ 190 h 625"/>
                  <a:gd name="T6" fmla="*/ 595 w 642"/>
                  <a:gd name="T7" fmla="*/ 194 h 625"/>
                  <a:gd name="T8" fmla="*/ 553 w 642"/>
                  <a:gd name="T9" fmla="*/ 194 h 625"/>
                  <a:gd name="T10" fmla="*/ 586 w 642"/>
                  <a:gd name="T11" fmla="*/ 167 h 625"/>
                  <a:gd name="T12" fmla="*/ 572 w 642"/>
                  <a:gd name="T13" fmla="*/ 143 h 625"/>
                  <a:gd name="T14" fmla="*/ 556 w 642"/>
                  <a:gd name="T15" fmla="*/ 143 h 625"/>
                  <a:gd name="T16" fmla="*/ 536 w 642"/>
                  <a:gd name="T17" fmla="*/ 123 h 625"/>
                  <a:gd name="T18" fmla="*/ 522 w 642"/>
                  <a:gd name="T19" fmla="*/ 129 h 625"/>
                  <a:gd name="T20" fmla="*/ 498 w 642"/>
                  <a:gd name="T21" fmla="*/ 117 h 625"/>
                  <a:gd name="T22" fmla="*/ 501 w 642"/>
                  <a:gd name="T23" fmla="*/ 93 h 625"/>
                  <a:gd name="T24" fmla="*/ 457 w 642"/>
                  <a:gd name="T25" fmla="*/ 84 h 625"/>
                  <a:gd name="T26" fmla="*/ 435 w 642"/>
                  <a:gd name="T27" fmla="*/ 99 h 625"/>
                  <a:gd name="T28" fmla="*/ 346 w 642"/>
                  <a:gd name="T29" fmla="*/ 88 h 625"/>
                  <a:gd name="T30" fmla="*/ 242 w 642"/>
                  <a:gd name="T31" fmla="*/ 68 h 625"/>
                  <a:gd name="T32" fmla="*/ 147 w 642"/>
                  <a:gd name="T33" fmla="*/ 56 h 625"/>
                  <a:gd name="T34" fmla="*/ 113 w 642"/>
                  <a:gd name="T35" fmla="*/ 136 h 625"/>
                  <a:gd name="T36" fmla="*/ 89 w 642"/>
                  <a:gd name="T37" fmla="*/ 154 h 625"/>
                  <a:gd name="T38" fmla="*/ 82 w 642"/>
                  <a:gd name="T39" fmla="*/ 102 h 625"/>
                  <a:gd name="T40" fmla="*/ 77 w 642"/>
                  <a:gd name="T41" fmla="*/ 38 h 625"/>
                  <a:gd name="T42" fmla="*/ 38 w 642"/>
                  <a:gd name="T43" fmla="*/ 77 h 625"/>
                  <a:gd name="T44" fmla="*/ 24 w 642"/>
                  <a:gd name="T45" fmla="*/ 115 h 625"/>
                  <a:gd name="T46" fmla="*/ 5 w 642"/>
                  <a:gd name="T47" fmla="*/ 162 h 625"/>
                  <a:gd name="T48" fmla="*/ 35 w 642"/>
                  <a:gd name="T49" fmla="*/ 180 h 625"/>
                  <a:gd name="T50" fmla="*/ 50 w 642"/>
                  <a:gd name="T51" fmla="*/ 216 h 625"/>
                  <a:gd name="T52" fmla="*/ 41 w 642"/>
                  <a:gd name="T53" fmla="*/ 259 h 625"/>
                  <a:gd name="T54" fmla="*/ 59 w 642"/>
                  <a:gd name="T55" fmla="*/ 280 h 625"/>
                  <a:gd name="T56" fmla="*/ 111 w 642"/>
                  <a:gd name="T57" fmla="*/ 284 h 625"/>
                  <a:gd name="T58" fmla="*/ 136 w 642"/>
                  <a:gd name="T59" fmla="*/ 284 h 625"/>
                  <a:gd name="T60" fmla="*/ 181 w 642"/>
                  <a:gd name="T61" fmla="*/ 330 h 625"/>
                  <a:gd name="T62" fmla="*/ 203 w 642"/>
                  <a:gd name="T63" fmla="*/ 322 h 625"/>
                  <a:gd name="T64" fmla="*/ 232 w 642"/>
                  <a:gd name="T65" fmla="*/ 324 h 625"/>
                  <a:gd name="T66" fmla="*/ 276 w 642"/>
                  <a:gd name="T67" fmla="*/ 323 h 625"/>
                  <a:gd name="T68" fmla="*/ 263 w 642"/>
                  <a:gd name="T69" fmla="*/ 362 h 625"/>
                  <a:gd name="T70" fmla="*/ 254 w 642"/>
                  <a:gd name="T71" fmla="*/ 404 h 625"/>
                  <a:gd name="T72" fmla="*/ 261 w 642"/>
                  <a:gd name="T73" fmla="*/ 440 h 625"/>
                  <a:gd name="T74" fmla="*/ 278 w 642"/>
                  <a:gd name="T75" fmla="*/ 476 h 625"/>
                  <a:gd name="T76" fmla="*/ 259 w 642"/>
                  <a:gd name="T77" fmla="*/ 507 h 625"/>
                  <a:gd name="T78" fmla="*/ 284 w 642"/>
                  <a:gd name="T79" fmla="*/ 549 h 625"/>
                  <a:gd name="T80" fmla="*/ 299 w 642"/>
                  <a:gd name="T81" fmla="*/ 594 h 625"/>
                  <a:gd name="T82" fmla="*/ 326 w 642"/>
                  <a:gd name="T83" fmla="*/ 619 h 625"/>
                  <a:gd name="T84" fmla="*/ 362 w 642"/>
                  <a:gd name="T85" fmla="*/ 624 h 625"/>
                  <a:gd name="T86" fmla="*/ 400 w 642"/>
                  <a:gd name="T87" fmla="*/ 593 h 625"/>
                  <a:gd name="T88" fmla="*/ 420 w 642"/>
                  <a:gd name="T89" fmla="*/ 579 h 625"/>
                  <a:gd name="T90" fmla="*/ 457 w 642"/>
                  <a:gd name="T91" fmla="*/ 547 h 625"/>
                  <a:gd name="T92" fmla="*/ 432 w 642"/>
                  <a:gd name="T93" fmla="*/ 524 h 625"/>
                  <a:gd name="T94" fmla="*/ 419 w 642"/>
                  <a:gd name="T95" fmla="*/ 490 h 625"/>
                  <a:gd name="T96" fmla="*/ 400 w 642"/>
                  <a:gd name="T97" fmla="*/ 425 h 625"/>
                  <a:gd name="T98" fmla="*/ 429 w 642"/>
                  <a:gd name="T99" fmla="*/ 433 h 625"/>
                  <a:gd name="T100" fmla="*/ 450 w 642"/>
                  <a:gd name="T101" fmla="*/ 444 h 625"/>
                  <a:gd name="T102" fmla="*/ 469 w 642"/>
                  <a:gd name="T103" fmla="*/ 446 h 625"/>
                  <a:gd name="T104" fmla="*/ 507 w 642"/>
                  <a:gd name="T105" fmla="*/ 432 h 625"/>
                  <a:gd name="T106" fmla="*/ 551 w 642"/>
                  <a:gd name="T107" fmla="*/ 424 h 625"/>
                  <a:gd name="T108" fmla="*/ 583 w 642"/>
                  <a:gd name="T109" fmla="*/ 414 h 625"/>
                  <a:gd name="T110" fmla="*/ 596 w 642"/>
                  <a:gd name="T111" fmla="*/ 399 h 625"/>
                  <a:gd name="T112" fmla="*/ 563 w 642"/>
                  <a:gd name="T113" fmla="*/ 340 h 625"/>
                  <a:gd name="T114" fmla="*/ 570 w 642"/>
                  <a:gd name="T115" fmla="*/ 299 h 625"/>
                  <a:gd name="T116" fmla="*/ 616 w 642"/>
                  <a:gd name="T117" fmla="*/ 273 h 625"/>
                  <a:gd name="T118" fmla="*/ 601 w 642"/>
                  <a:gd name="T119" fmla="*/ 250 h 625"/>
                  <a:gd name="T120" fmla="*/ 635 w 642"/>
                  <a:gd name="T121" fmla="*/ 218 h 625"/>
                  <a:gd name="T122" fmla="*/ 630 w 642"/>
                  <a:gd name="T123" fmla="*/ 19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2" h="625">
                    <a:moveTo>
                      <a:pt x="182" y="33"/>
                    </a:moveTo>
                    <a:cubicBezTo>
                      <a:pt x="182" y="33"/>
                      <a:pt x="187" y="6"/>
                      <a:pt x="175" y="3"/>
                    </a:cubicBezTo>
                    <a:cubicBezTo>
                      <a:pt x="164" y="0"/>
                      <a:pt x="158" y="7"/>
                      <a:pt x="158" y="13"/>
                    </a:cubicBezTo>
                    <a:cubicBezTo>
                      <a:pt x="158" y="18"/>
                      <a:pt x="165" y="34"/>
                      <a:pt x="165" y="34"/>
                    </a:cubicBezTo>
                    <a:lnTo>
                      <a:pt x="182" y="33"/>
                    </a:lnTo>
                    <a:close/>
                    <a:moveTo>
                      <a:pt x="630" y="190"/>
                    </a:moveTo>
                    <a:cubicBezTo>
                      <a:pt x="626" y="184"/>
                      <a:pt x="611" y="201"/>
                      <a:pt x="611" y="201"/>
                    </a:cubicBezTo>
                    <a:cubicBezTo>
                      <a:pt x="611" y="201"/>
                      <a:pt x="601" y="197"/>
                      <a:pt x="595" y="194"/>
                    </a:cubicBezTo>
                    <a:cubicBezTo>
                      <a:pt x="589" y="191"/>
                      <a:pt x="575" y="208"/>
                      <a:pt x="575" y="208"/>
                    </a:cubicBezTo>
                    <a:cubicBezTo>
                      <a:pt x="553" y="194"/>
                      <a:pt x="553" y="194"/>
                      <a:pt x="553" y="194"/>
                    </a:cubicBezTo>
                    <a:cubicBezTo>
                      <a:pt x="553" y="194"/>
                      <a:pt x="579" y="194"/>
                      <a:pt x="583" y="187"/>
                    </a:cubicBezTo>
                    <a:cubicBezTo>
                      <a:pt x="587" y="180"/>
                      <a:pt x="586" y="167"/>
                      <a:pt x="586" y="167"/>
                    </a:cubicBezTo>
                    <a:cubicBezTo>
                      <a:pt x="586" y="167"/>
                      <a:pt x="596" y="166"/>
                      <a:pt x="598" y="153"/>
                    </a:cubicBezTo>
                    <a:cubicBezTo>
                      <a:pt x="600" y="140"/>
                      <a:pt x="572" y="143"/>
                      <a:pt x="572" y="143"/>
                    </a:cubicBezTo>
                    <a:cubicBezTo>
                      <a:pt x="572" y="143"/>
                      <a:pt x="568" y="129"/>
                      <a:pt x="561" y="128"/>
                    </a:cubicBezTo>
                    <a:cubicBezTo>
                      <a:pt x="554" y="127"/>
                      <a:pt x="556" y="143"/>
                      <a:pt x="556" y="143"/>
                    </a:cubicBezTo>
                    <a:cubicBezTo>
                      <a:pt x="556" y="143"/>
                      <a:pt x="550" y="134"/>
                      <a:pt x="550" y="128"/>
                    </a:cubicBezTo>
                    <a:cubicBezTo>
                      <a:pt x="550" y="122"/>
                      <a:pt x="536" y="123"/>
                      <a:pt x="536" y="123"/>
                    </a:cubicBezTo>
                    <a:cubicBezTo>
                      <a:pt x="532" y="143"/>
                      <a:pt x="532" y="143"/>
                      <a:pt x="532" y="143"/>
                    </a:cubicBezTo>
                    <a:cubicBezTo>
                      <a:pt x="532" y="143"/>
                      <a:pt x="524" y="135"/>
                      <a:pt x="522" y="129"/>
                    </a:cubicBezTo>
                    <a:cubicBezTo>
                      <a:pt x="520" y="123"/>
                      <a:pt x="519" y="109"/>
                      <a:pt x="519" y="109"/>
                    </a:cubicBezTo>
                    <a:cubicBezTo>
                      <a:pt x="498" y="117"/>
                      <a:pt x="498" y="117"/>
                      <a:pt x="498" y="117"/>
                    </a:cubicBezTo>
                    <a:cubicBezTo>
                      <a:pt x="498" y="117"/>
                      <a:pt x="514" y="108"/>
                      <a:pt x="514" y="103"/>
                    </a:cubicBezTo>
                    <a:cubicBezTo>
                      <a:pt x="514" y="98"/>
                      <a:pt x="501" y="98"/>
                      <a:pt x="501" y="93"/>
                    </a:cubicBezTo>
                    <a:cubicBezTo>
                      <a:pt x="501" y="88"/>
                      <a:pt x="543" y="88"/>
                      <a:pt x="547" y="82"/>
                    </a:cubicBezTo>
                    <a:cubicBezTo>
                      <a:pt x="551" y="76"/>
                      <a:pt x="457" y="84"/>
                      <a:pt x="457" y="84"/>
                    </a:cubicBezTo>
                    <a:cubicBezTo>
                      <a:pt x="466" y="94"/>
                      <a:pt x="466" y="94"/>
                      <a:pt x="466" y="94"/>
                    </a:cubicBezTo>
                    <a:cubicBezTo>
                      <a:pt x="466" y="94"/>
                      <a:pt x="444" y="96"/>
                      <a:pt x="435" y="99"/>
                    </a:cubicBezTo>
                    <a:cubicBezTo>
                      <a:pt x="426" y="102"/>
                      <a:pt x="402" y="119"/>
                      <a:pt x="402" y="119"/>
                    </a:cubicBezTo>
                    <a:cubicBezTo>
                      <a:pt x="378" y="120"/>
                      <a:pt x="346" y="88"/>
                      <a:pt x="346" y="88"/>
                    </a:cubicBezTo>
                    <a:cubicBezTo>
                      <a:pt x="346" y="88"/>
                      <a:pt x="265" y="93"/>
                      <a:pt x="255" y="92"/>
                    </a:cubicBezTo>
                    <a:cubicBezTo>
                      <a:pt x="245" y="91"/>
                      <a:pt x="242" y="82"/>
                      <a:pt x="242" y="68"/>
                    </a:cubicBezTo>
                    <a:cubicBezTo>
                      <a:pt x="242" y="54"/>
                      <a:pt x="236" y="44"/>
                      <a:pt x="210" y="39"/>
                    </a:cubicBezTo>
                    <a:cubicBezTo>
                      <a:pt x="184" y="34"/>
                      <a:pt x="147" y="56"/>
                      <a:pt x="147" y="56"/>
                    </a:cubicBezTo>
                    <a:cubicBezTo>
                      <a:pt x="147" y="56"/>
                      <a:pt x="120" y="62"/>
                      <a:pt x="104" y="76"/>
                    </a:cubicBezTo>
                    <a:cubicBezTo>
                      <a:pt x="88" y="90"/>
                      <a:pt x="111" y="116"/>
                      <a:pt x="113" y="136"/>
                    </a:cubicBezTo>
                    <a:cubicBezTo>
                      <a:pt x="115" y="156"/>
                      <a:pt x="88" y="172"/>
                      <a:pt x="88" y="172"/>
                    </a:cubicBezTo>
                    <a:cubicBezTo>
                      <a:pt x="89" y="154"/>
                      <a:pt x="89" y="154"/>
                      <a:pt x="89" y="154"/>
                    </a:cubicBezTo>
                    <a:cubicBezTo>
                      <a:pt x="89" y="154"/>
                      <a:pt x="71" y="149"/>
                      <a:pt x="65" y="139"/>
                    </a:cubicBezTo>
                    <a:cubicBezTo>
                      <a:pt x="59" y="129"/>
                      <a:pt x="75" y="111"/>
                      <a:pt x="82" y="102"/>
                    </a:cubicBezTo>
                    <a:cubicBezTo>
                      <a:pt x="89" y="93"/>
                      <a:pt x="88" y="77"/>
                      <a:pt x="88" y="65"/>
                    </a:cubicBezTo>
                    <a:cubicBezTo>
                      <a:pt x="88" y="53"/>
                      <a:pt x="77" y="38"/>
                      <a:pt x="77" y="38"/>
                    </a:cubicBezTo>
                    <a:cubicBezTo>
                      <a:pt x="77" y="38"/>
                      <a:pt x="76" y="53"/>
                      <a:pt x="65" y="56"/>
                    </a:cubicBezTo>
                    <a:cubicBezTo>
                      <a:pt x="54" y="60"/>
                      <a:pt x="45" y="64"/>
                      <a:pt x="38" y="77"/>
                    </a:cubicBezTo>
                    <a:cubicBezTo>
                      <a:pt x="30" y="90"/>
                      <a:pt x="30" y="110"/>
                      <a:pt x="30" y="110"/>
                    </a:cubicBezTo>
                    <a:cubicBezTo>
                      <a:pt x="24" y="115"/>
                      <a:pt x="24" y="115"/>
                      <a:pt x="24" y="115"/>
                    </a:cubicBezTo>
                    <a:cubicBezTo>
                      <a:pt x="24" y="133"/>
                      <a:pt x="24" y="133"/>
                      <a:pt x="24" y="133"/>
                    </a:cubicBezTo>
                    <a:cubicBezTo>
                      <a:pt x="24" y="133"/>
                      <a:pt x="0" y="154"/>
                      <a:pt x="5" y="162"/>
                    </a:cubicBezTo>
                    <a:cubicBezTo>
                      <a:pt x="10" y="171"/>
                      <a:pt x="14" y="157"/>
                      <a:pt x="21" y="157"/>
                    </a:cubicBezTo>
                    <a:cubicBezTo>
                      <a:pt x="28" y="157"/>
                      <a:pt x="35" y="171"/>
                      <a:pt x="35" y="180"/>
                    </a:cubicBezTo>
                    <a:cubicBezTo>
                      <a:pt x="35" y="189"/>
                      <a:pt x="36" y="195"/>
                      <a:pt x="36" y="195"/>
                    </a:cubicBezTo>
                    <a:cubicBezTo>
                      <a:pt x="36" y="195"/>
                      <a:pt x="52" y="204"/>
                      <a:pt x="50" y="216"/>
                    </a:cubicBezTo>
                    <a:cubicBezTo>
                      <a:pt x="48" y="229"/>
                      <a:pt x="42" y="232"/>
                      <a:pt x="42" y="232"/>
                    </a:cubicBezTo>
                    <a:cubicBezTo>
                      <a:pt x="41" y="259"/>
                      <a:pt x="41" y="259"/>
                      <a:pt x="41" y="259"/>
                    </a:cubicBezTo>
                    <a:cubicBezTo>
                      <a:pt x="51" y="259"/>
                      <a:pt x="51" y="259"/>
                      <a:pt x="51" y="259"/>
                    </a:cubicBezTo>
                    <a:cubicBezTo>
                      <a:pt x="51" y="259"/>
                      <a:pt x="50" y="277"/>
                      <a:pt x="59" y="280"/>
                    </a:cubicBezTo>
                    <a:cubicBezTo>
                      <a:pt x="68" y="283"/>
                      <a:pt x="79" y="278"/>
                      <a:pt x="83" y="278"/>
                    </a:cubicBezTo>
                    <a:cubicBezTo>
                      <a:pt x="88" y="278"/>
                      <a:pt x="106" y="285"/>
                      <a:pt x="111" y="284"/>
                    </a:cubicBezTo>
                    <a:cubicBezTo>
                      <a:pt x="116" y="283"/>
                      <a:pt x="117" y="277"/>
                      <a:pt x="122" y="277"/>
                    </a:cubicBezTo>
                    <a:cubicBezTo>
                      <a:pt x="127" y="277"/>
                      <a:pt x="136" y="284"/>
                      <a:pt x="136" y="284"/>
                    </a:cubicBezTo>
                    <a:cubicBezTo>
                      <a:pt x="154" y="285"/>
                      <a:pt x="154" y="285"/>
                      <a:pt x="154" y="285"/>
                    </a:cubicBezTo>
                    <a:cubicBezTo>
                      <a:pt x="154" y="285"/>
                      <a:pt x="173" y="327"/>
                      <a:pt x="181" y="330"/>
                    </a:cubicBezTo>
                    <a:cubicBezTo>
                      <a:pt x="189" y="332"/>
                      <a:pt x="197" y="329"/>
                      <a:pt x="197" y="329"/>
                    </a:cubicBezTo>
                    <a:cubicBezTo>
                      <a:pt x="197" y="329"/>
                      <a:pt x="195" y="322"/>
                      <a:pt x="203" y="322"/>
                    </a:cubicBezTo>
                    <a:cubicBezTo>
                      <a:pt x="211" y="322"/>
                      <a:pt x="213" y="329"/>
                      <a:pt x="221" y="330"/>
                    </a:cubicBezTo>
                    <a:cubicBezTo>
                      <a:pt x="229" y="331"/>
                      <a:pt x="232" y="324"/>
                      <a:pt x="232" y="324"/>
                    </a:cubicBezTo>
                    <a:cubicBezTo>
                      <a:pt x="251" y="326"/>
                      <a:pt x="251" y="326"/>
                      <a:pt x="251" y="326"/>
                    </a:cubicBezTo>
                    <a:cubicBezTo>
                      <a:pt x="251" y="326"/>
                      <a:pt x="270" y="311"/>
                      <a:pt x="276" y="323"/>
                    </a:cubicBezTo>
                    <a:cubicBezTo>
                      <a:pt x="282" y="336"/>
                      <a:pt x="265" y="344"/>
                      <a:pt x="265" y="344"/>
                    </a:cubicBezTo>
                    <a:cubicBezTo>
                      <a:pt x="265" y="344"/>
                      <a:pt x="266" y="359"/>
                      <a:pt x="263" y="362"/>
                    </a:cubicBezTo>
                    <a:cubicBezTo>
                      <a:pt x="260" y="365"/>
                      <a:pt x="250" y="370"/>
                      <a:pt x="251" y="375"/>
                    </a:cubicBezTo>
                    <a:cubicBezTo>
                      <a:pt x="252" y="380"/>
                      <a:pt x="254" y="398"/>
                      <a:pt x="254" y="404"/>
                    </a:cubicBezTo>
                    <a:cubicBezTo>
                      <a:pt x="254" y="410"/>
                      <a:pt x="252" y="433"/>
                      <a:pt x="252" y="433"/>
                    </a:cubicBezTo>
                    <a:cubicBezTo>
                      <a:pt x="252" y="433"/>
                      <a:pt x="261" y="437"/>
                      <a:pt x="261" y="440"/>
                    </a:cubicBezTo>
                    <a:cubicBezTo>
                      <a:pt x="261" y="443"/>
                      <a:pt x="262" y="452"/>
                      <a:pt x="262" y="452"/>
                    </a:cubicBezTo>
                    <a:cubicBezTo>
                      <a:pt x="262" y="452"/>
                      <a:pt x="278" y="466"/>
                      <a:pt x="278" y="476"/>
                    </a:cubicBezTo>
                    <a:cubicBezTo>
                      <a:pt x="278" y="486"/>
                      <a:pt x="249" y="504"/>
                      <a:pt x="249" y="504"/>
                    </a:cubicBezTo>
                    <a:cubicBezTo>
                      <a:pt x="259" y="507"/>
                      <a:pt x="259" y="507"/>
                      <a:pt x="259" y="507"/>
                    </a:cubicBezTo>
                    <a:cubicBezTo>
                      <a:pt x="259" y="507"/>
                      <a:pt x="281" y="521"/>
                      <a:pt x="281" y="525"/>
                    </a:cubicBezTo>
                    <a:cubicBezTo>
                      <a:pt x="281" y="529"/>
                      <a:pt x="284" y="549"/>
                      <a:pt x="284" y="549"/>
                    </a:cubicBezTo>
                    <a:cubicBezTo>
                      <a:pt x="284" y="549"/>
                      <a:pt x="295" y="575"/>
                      <a:pt x="294" y="580"/>
                    </a:cubicBezTo>
                    <a:cubicBezTo>
                      <a:pt x="293" y="585"/>
                      <a:pt x="299" y="594"/>
                      <a:pt x="299" y="594"/>
                    </a:cubicBezTo>
                    <a:cubicBezTo>
                      <a:pt x="299" y="594"/>
                      <a:pt x="306" y="607"/>
                      <a:pt x="310" y="612"/>
                    </a:cubicBezTo>
                    <a:cubicBezTo>
                      <a:pt x="314" y="617"/>
                      <a:pt x="326" y="619"/>
                      <a:pt x="326" y="619"/>
                    </a:cubicBezTo>
                    <a:cubicBezTo>
                      <a:pt x="336" y="625"/>
                      <a:pt x="347" y="603"/>
                      <a:pt x="356" y="605"/>
                    </a:cubicBezTo>
                    <a:cubicBezTo>
                      <a:pt x="365" y="607"/>
                      <a:pt x="354" y="624"/>
                      <a:pt x="362" y="624"/>
                    </a:cubicBezTo>
                    <a:cubicBezTo>
                      <a:pt x="370" y="624"/>
                      <a:pt x="376" y="599"/>
                      <a:pt x="382" y="595"/>
                    </a:cubicBezTo>
                    <a:cubicBezTo>
                      <a:pt x="388" y="591"/>
                      <a:pt x="400" y="593"/>
                      <a:pt x="400" y="593"/>
                    </a:cubicBezTo>
                    <a:cubicBezTo>
                      <a:pt x="402" y="587"/>
                      <a:pt x="402" y="587"/>
                      <a:pt x="402" y="587"/>
                    </a:cubicBezTo>
                    <a:cubicBezTo>
                      <a:pt x="402" y="587"/>
                      <a:pt x="407" y="583"/>
                      <a:pt x="420" y="579"/>
                    </a:cubicBezTo>
                    <a:cubicBezTo>
                      <a:pt x="433" y="575"/>
                      <a:pt x="432" y="550"/>
                      <a:pt x="432" y="550"/>
                    </a:cubicBezTo>
                    <a:cubicBezTo>
                      <a:pt x="432" y="550"/>
                      <a:pt x="445" y="553"/>
                      <a:pt x="457" y="547"/>
                    </a:cubicBezTo>
                    <a:cubicBezTo>
                      <a:pt x="469" y="541"/>
                      <a:pt x="462" y="527"/>
                      <a:pt x="462" y="527"/>
                    </a:cubicBezTo>
                    <a:cubicBezTo>
                      <a:pt x="432" y="524"/>
                      <a:pt x="432" y="524"/>
                      <a:pt x="432" y="524"/>
                    </a:cubicBezTo>
                    <a:cubicBezTo>
                      <a:pt x="432" y="524"/>
                      <a:pt x="432" y="515"/>
                      <a:pt x="432" y="508"/>
                    </a:cubicBezTo>
                    <a:cubicBezTo>
                      <a:pt x="432" y="501"/>
                      <a:pt x="419" y="490"/>
                      <a:pt x="419" y="490"/>
                    </a:cubicBezTo>
                    <a:cubicBezTo>
                      <a:pt x="419" y="490"/>
                      <a:pt x="434" y="466"/>
                      <a:pt x="412" y="455"/>
                    </a:cubicBezTo>
                    <a:cubicBezTo>
                      <a:pt x="390" y="444"/>
                      <a:pt x="400" y="425"/>
                      <a:pt x="400" y="425"/>
                    </a:cubicBezTo>
                    <a:cubicBezTo>
                      <a:pt x="400" y="425"/>
                      <a:pt x="403" y="431"/>
                      <a:pt x="406" y="434"/>
                    </a:cubicBezTo>
                    <a:cubicBezTo>
                      <a:pt x="409" y="437"/>
                      <a:pt x="418" y="429"/>
                      <a:pt x="429" y="433"/>
                    </a:cubicBezTo>
                    <a:cubicBezTo>
                      <a:pt x="440" y="437"/>
                      <a:pt x="434" y="446"/>
                      <a:pt x="436" y="449"/>
                    </a:cubicBezTo>
                    <a:cubicBezTo>
                      <a:pt x="438" y="452"/>
                      <a:pt x="450" y="444"/>
                      <a:pt x="450" y="444"/>
                    </a:cubicBezTo>
                    <a:cubicBezTo>
                      <a:pt x="460" y="450"/>
                      <a:pt x="460" y="450"/>
                      <a:pt x="460" y="450"/>
                    </a:cubicBezTo>
                    <a:cubicBezTo>
                      <a:pt x="460" y="450"/>
                      <a:pt x="465" y="442"/>
                      <a:pt x="469" y="446"/>
                    </a:cubicBezTo>
                    <a:cubicBezTo>
                      <a:pt x="473" y="450"/>
                      <a:pt x="484" y="469"/>
                      <a:pt x="493" y="469"/>
                    </a:cubicBezTo>
                    <a:cubicBezTo>
                      <a:pt x="502" y="469"/>
                      <a:pt x="499" y="435"/>
                      <a:pt x="507" y="432"/>
                    </a:cubicBezTo>
                    <a:cubicBezTo>
                      <a:pt x="515" y="429"/>
                      <a:pt x="521" y="437"/>
                      <a:pt x="528" y="437"/>
                    </a:cubicBezTo>
                    <a:cubicBezTo>
                      <a:pt x="535" y="437"/>
                      <a:pt x="549" y="430"/>
                      <a:pt x="551" y="424"/>
                    </a:cubicBezTo>
                    <a:cubicBezTo>
                      <a:pt x="553" y="418"/>
                      <a:pt x="565" y="413"/>
                      <a:pt x="565" y="413"/>
                    </a:cubicBezTo>
                    <a:cubicBezTo>
                      <a:pt x="583" y="414"/>
                      <a:pt x="583" y="414"/>
                      <a:pt x="583" y="414"/>
                    </a:cubicBezTo>
                    <a:cubicBezTo>
                      <a:pt x="581" y="404"/>
                      <a:pt x="581" y="404"/>
                      <a:pt x="581" y="404"/>
                    </a:cubicBezTo>
                    <a:cubicBezTo>
                      <a:pt x="581" y="404"/>
                      <a:pt x="592" y="406"/>
                      <a:pt x="596" y="399"/>
                    </a:cubicBezTo>
                    <a:cubicBezTo>
                      <a:pt x="600" y="392"/>
                      <a:pt x="594" y="378"/>
                      <a:pt x="594" y="378"/>
                    </a:cubicBezTo>
                    <a:cubicBezTo>
                      <a:pt x="594" y="378"/>
                      <a:pt x="567" y="351"/>
                      <a:pt x="563" y="340"/>
                    </a:cubicBezTo>
                    <a:cubicBezTo>
                      <a:pt x="559" y="329"/>
                      <a:pt x="572" y="330"/>
                      <a:pt x="581" y="322"/>
                    </a:cubicBezTo>
                    <a:cubicBezTo>
                      <a:pt x="590" y="315"/>
                      <a:pt x="570" y="304"/>
                      <a:pt x="570" y="299"/>
                    </a:cubicBezTo>
                    <a:cubicBezTo>
                      <a:pt x="570" y="294"/>
                      <a:pt x="595" y="295"/>
                      <a:pt x="606" y="291"/>
                    </a:cubicBezTo>
                    <a:cubicBezTo>
                      <a:pt x="617" y="287"/>
                      <a:pt x="616" y="277"/>
                      <a:pt x="616" y="273"/>
                    </a:cubicBezTo>
                    <a:cubicBezTo>
                      <a:pt x="616" y="270"/>
                      <a:pt x="609" y="270"/>
                      <a:pt x="605" y="270"/>
                    </a:cubicBezTo>
                    <a:cubicBezTo>
                      <a:pt x="601" y="270"/>
                      <a:pt x="603" y="259"/>
                      <a:pt x="601" y="250"/>
                    </a:cubicBezTo>
                    <a:cubicBezTo>
                      <a:pt x="599" y="241"/>
                      <a:pt x="615" y="236"/>
                      <a:pt x="621" y="234"/>
                    </a:cubicBezTo>
                    <a:cubicBezTo>
                      <a:pt x="628" y="232"/>
                      <a:pt x="635" y="218"/>
                      <a:pt x="635" y="218"/>
                    </a:cubicBezTo>
                    <a:cubicBezTo>
                      <a:pt x="642" y="206"/>
                      <a:pt x="642" y="206"/>
                      <a:pt x="642" y="206"/>
                    </a:cubicBezTo>
                    <a:cubicBezTo>
                      <a:pt x="642" y="206"/>
                      <a:pt x="634" y="196"/>
                      <a:pt x="630" y="190"/>
                    </a:cubicBez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84" name="Colombia"/>
              <p:cNvSpPr>
                <a:spLocks/>
              </p:cNvSpPr>
              <p:nvPr/>
            </p:nvSpPr>
            <p:spPr bwMode="gray">
              <a:xfrm>
                <a:off x="3512403" y="3702732"/>
                <a:ext cx="325495" cy="506180"/>
              </a:xfrm>
              <a:custGeom>
                <a:avLst/>
                <a:gdLst>
                  <a:gd name="T0" fmla="*/ 65 w 581"/>
                  <a:gd name="T1" fmla="*/ 635 h 902"/>
                  <a:gd name="T2" fmla="*/ 120 w 581"/>
                  <a:gd name="T3" fmla="*/ 665 h 902"/>
                  <a:gd name="T4" fmla="*/ 185 w 581"/>
                  <a:gd name="T5" fmla="*/ 680 h 902"/>
                  <a:gd name="T6" fmla="*/ 238 w 581"/>
                  <a:gd name="T7" fmla="*/ 732 h 902"/>
                  <a:gd name="T8" fmla="*/ 264 w 581"/>
                  <a:gd name="T9" fmla="*/ 772 h 902"/>
                  <a:gd name="T10" fmla="*/ 329 w 581"/>
                  <a:gd name="T11" fmla="*/ 813 h 902"/>
                  <a:gd name="T12" fmla="*/ 388 w 581"/>
                  <a:gd name="T13" fmla="*/ 797 h 902"/>
                  <a:gd name="T14" fmla="*/ 415 w 581"/>
                  <a:gd name="T15" fmla="*/ 846 h 902"/>
                  <a:gd name="T16" fmla="*/ 427 w 581"/>
                  <a:gd name="T17" fmla="*/ 898 h 902"/>
                  <a:gd name="T18" fmla="*/ 444 w 581"/>
                  <a:gd name="T19" fmla="*/ 831 h 902"/>
                  <a:gd name="T20" fmla="*/ 464 w 581"/>
                  <a:gd name="T21" fmla="*/ 749 h 902"/>
                  <a:gd name="T22" fmla="*/ 425 w 581"/>
                  <a:gd name="T23" fmla="*/ 688 h 902"/>
                  <a:gd name="T24" fmla="*/ 471 w 581"/>
                  <a:gd name="T25" fmla="*/ 643 h 902"/>
                  <a:gd name="T26" fmla="*/ 442 w 581"/>
                  <a:gd name="T27" fmla="*/ 616 h 902"/>
                  <a:gd name="T28" fmla="*/ 510 w 581"/>
                  <a:gd name="T29" fmla="*/ 586 h 902"/>
                  <a:gd name="T30" fmla="*/ 555 w 581"/>
                  <a:gd name="T31" fmla="*/ 563 h 902"/>
                  <a:gd name="T32" fmla="*/ 564 w 581"/>
                  <a:gd name="T33" fmla="*/ 614 h 902"/>
                  <a:gd name="T34" fmla="*/ 566 w 581"/>
                  <a:gd name="T35" fmla="*/ 569 h 902"/>
                  <a:gd name="T36" fmla="*/ 531 w 581"/>
                  <a:gd name="T37" fmla="*/ 524 h 902"/>
                  <a:gd name="T38" fmla="*/ 543 w 581"/>
                  <a:gd name="T39" fmla="*/ 460 h 902"/>
                  <a:gd name="T40" fmla="*/ 533 w 581"/>
                  <a:gd name="T41" fmla="*/ 395 h 902"/>
                  <a:gd name="T42" fmla="*/ 558 w 581"/>
                  <a:gd name="T43" fmla="*/ 343 h 902"/>
                  <a:gd name="T44" fmla="*/ 503 w 581"/>
                  <a:gd name="T45" fmla="*/ 350 h 902"/>
                  <a:gd name="T46" fmla="*/ 463 w 581"/>
                  <a:gd name="T47" fmla="*/ 350 h 902"/>
                  <a:gd name="T48" fmla="*/ 404 w 581"/>
                  <a:gd name="T49" fmla="*/ 297 h 902"/>
                  <a:gd name="T50" fmla="*/ 341 w 581"/>
                  <a:gd name="T51" fmla="*/ 300 h 902"/>
                  <a:gd name="T52" fmla="*/ 324 w 581"/>
                  <a:gd name="T53" fmla="*/ 252 h 902"/>
                  <a:gd name="T54" fmla="*/ 317 w 581"/>
                  <a:gd name="T55" fmla="*/ 200 h 902"/>
                  <a:gd name="T56" fmla="*/ 306 w 581"/>
                  <a:gd name="T57" fmla="*/ 153 h 902"/>
                  <a:gd name="T58" fmla="*/ 320 w 581"/>
                  <a:gd name="T59" fmla="*/ 97 h 902"/>
                  <a:gd name="T60" fmla="*/ 381 w 581"/>
                  <a:gd name="T61" fmla="*/ 47 h 902"/>
                  <a:gd name="T62" fmla="*/ 342 w 581"/>
                  <a:gd name="T63" fmla="*/ 45 h 902"/>
                  <a:gd name="T64" fmla="*/ 271 w 581"/>
                  <a:gd name="T65" fmla="*/ 74 h 902"/>
                  <a:gd name="T66" fmla="*/ 239 w 581"/>
                  <a:gd name="T67" fmla="*/ 101 h 902"/>
                  <a:gd name="T68" fmla="*/ 207 w 581"/>
                  <a:gd name="T69" fmla="*/ 94 h 902"/>
                  <a:gd name="T70" fmla="*/ 177 w 581"/>
                  <a:gd name="T71" fmla="*/ 155 h 902"/>
                  <a:gd name="T72" fmla="*/ 147 w 581"/>
                  <a:gd name="T73" fmla="*/ 198 h 902"/>
                  <a:gd name="T74" fmla="*/ 123 w 581"/>
                  <a:gd name="T75" fmla="*/ 229 h 902"/>
                  <a:gd name="T76" fmla="*/ 93 w 581"/>
                  <a:gd name="T77" fmla="*/ 215 h 902"/>
                  <a:gd name="T78" fmla="*/ 92 w 581"/>
                  <a:gd name="T79" fmla="*/ 267 h 902"/>
                  <a:gd name="T80" fmla="*/ 74 w 581"/>
                  <a:gd name="T81" fmla="*/ 301 h 902"/>
                  <a:gd name="T82" fmla="*/ 77 w 581"/>
                  <a:gd name="T83" fmla="*/ 338 h 902"/>
                  <a:gd name="T84" fmla="*/ 77 w 581"/>
                  <a:gd name="T85" fmla="*/ 378 h 902"/>
                  <a:gd name="T86" fmla="*/ 74 w 581"/>
                  <a:gd name="T87" fmla="*/ 454 h 902"/>
                  <a:gd name="T88" fmla="*/ 74 w 581"/>
                  <a:gd name="T89" fmla="*/ 522 h 902"/>
                  <a:gd name="T90" fmla="*/ 26 w 581"/>
                  <a:gd name="T91" fmla="*/ 580 h 902"/>
                  <a:gd name="T92" fmla="*/ 23 w 581"/>
                  <a:gd name="T93" fmla="*/ 614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1" h="902">
                    <a:moveTo>
                      <a:pt x="23" y="614"/>
                    </a:moveTo>
                    <a:cubicBezTo>
                      <a:pt x="34" y="620"/>
                      <a:pt x="42" y="632"/>
                      <a:pt x="42" y="632"/>
                    </a:cubicBezTo>
                    <a:cubicBezTo>
                      <a:pt x="42" y="632"/>
                      <a:pt x="55" y="627"/>
                      <a:pt x="65" y="635"/>
                    </a:cubicBezTo>
                    <a:cubicBezTo>
                      <a:pt x="75" y="643"/>
                      <a:pt x="68" y="650"/>
                      <a:pt x="77" y="656"/>
                    </a:cubicBezTo>
                    <a:cubicBezTo>
                      <a:pt x="86" y="662"/>
                      <a:pt x="97" y="657"/>
                      <a:pt x="97" y="657"/>
                    </a:cubicBezTo>
                    <a:cubicBezTo>
                      <a:pt x="97" y="657"/>
                      <a:pt x="113" y="667"/>
                      <a:pt x="120" y="665"/>
                    </a:cubicBezTo>
                    <a:cubicBezTo>
                      <a:pt x="127" y="663"/>
                      <a:pt x="115" y="650"/>
                      <a:pt x="132" y="653"/>
                    </a:cubicBezTo>
                    <a:cubicBezTo>
                      <a:pt x="149" y="656"/>
                      <a:pt x="141" y="674"/>
                      <a:pt x="154" y="675"/>
                    </a:cubicBezTo>
                    <a:cubicBezTo>
                      <a:pt x="166" y="676"/>
                      <a:pt x="178" y="676"/>
                      <a:pt x="185" y="680"/>
                    </a:cubicBezTo>
                    <a:cubicBezTo>
                      <a:pt x="192" y="684"/>
                      <a:pt x="222" y="708"/>
                      <a:pt x="222" y="708"/>
                    </a:cubicBezTo>
                    <a:cubicBezTo>
                      <a:pt x="230" y="732"/>
                      <a:pt x="230" y="732"/>
                      <a:pt x="230" y="732"/>
                    </a:cubicBezTo>
                    <a:cubicBezTo>
                      <a:pt x="238" y="732"/>
                      <a:pt x="238" y="732"/>
                      <a:pt x="238" y="732"/>
                    </a:cubicBezTo>
                    <a:cubicBezTo>
                      <a:pt x="249" y="745"/>
                      <a:pt x="249" y="745"/>
                      <a:pt x="249" y="745"/>
                    </a:cubicBezTo>
                    <a:cubicBezTo>
                      <a:pt x="249" y="745"/>
                      <a:pt x="257" y="742"/>
                      <a:pt x="259" y="748"/>
                    </a:cubicBezTo>
                    <a:cubicBezTo>
                      <a:pt x="262" y="754"/>
                      <a:pt x="264" y="772"/>
                      <a:pt x="264" y="772"/>
                    </a:cubicBezTo>
                    <a:cubicBezTo>
                      <a:pt x="264" y="772"/>
                      <a:pt x="282" y="773"/>
                      <a:pt x="283" y="781"/>
                    </a:cubicBezTo>
                    <a:cubicBezTo>
                      <a:pt x="284" y="788"/>
                      <a:pt x="269" y="803"/>
                      <a:pt x="288" y="808"/>
                    </a:cubicBezTo>
                    <a:cubicBezTo>
                      <a:pt x="307" y="813"/>
                      <a:pt x="329" y="813"/>
                      <a:pt x="329" y="813"/>
                    </a:cubicBezTo>
                    <a:cubicBezTo>
                      <a:pt x="329" y="813"/>
                      <a:pt x="330" y="792"/>
                      <a:pt x="344" y="795"/>
                    </a:cubicBezTo>
                    <a:cubicBezTo>
                      <a:pt x="358" y="798"/>
                      <a:pt x="359" y="805"/>
                      <a:pt x="367" y="805"/>
                    </a:cubicBezTo>
                    <a:cubicBezTo>
                      <a:pt x="376" y="805"/>
                      <a:pt x="384" y="796"/>
                      <a:pt x="388" y="797"/>
                    </a:cubicBezTo>
                    <a:cubicBezTo>
                      <a:pt x="392" y="798"/>
                      <a:pt x="400" y="810"/>
                      <a:pt x="400" y="810"/>
                    </a:cubicBezTo>
                    <a:cubicBezTo>
                      <a:pt x="400" y="810"/>
                      <a:pt x="428" y="809"/>
                      <a:pt x="428" y="823"/>
                    </a:cubicBezTo>
                    <a:cubicBezTo>
                      <a:pt x="428" y="838"/>
                      <a:pt x="420" y="846"/>
                      <a:pt x="415" y="846"/>
                    </a:cubicBezTo>
                    <a:cubicBezTo>
                      <a:pt x="410" y="846"/>
                      <a:pt x="401" y="876"/>
                      <a:pt x="404" y="881"/>
                    </a:cubicBezTo>
                    <a:cubicBezTo>
                      <a:pt x="407" y="887"/>
                      <a:pt x="421" y="882"/>
                      <a:pt x="421" y="882"/>
                    </a:cubicBezTo>
                    <a:cubicBezTo>
                      <a:pt x="427" y="898"/>
                      <a:pt x="427" y="898"/>
                      <a:pt x="427" y="898"/>
                    </a:cubicBezTo>
                    <a:cubicBezTo>
                      <a:pt x="438" y="902"/>
                      <a:pt x="438" y="902"/>
                      <a:pt x="438" y="902"/>
                    </a:cubicBezTo>
                    <a:cubicBezTo>
                      <a:pt x="441" y="893"/>
                      <a:pt x="442" y="881"/>
                      <a:pt x="442" y="881"/>
                    </a:cubicBezTo>
                    <a:cubicBezTo>
                      <a:pt x="444" y="831"/>
                      <a:pt x="444" y="831"/>
                      <a:pt x="444" y="831"/>
                    </a:cubicBezTo>
                    <a:cubicBezTo>
                      <a:pt x="455" y="801"/>
                      <a:pt x="455" y="801"/>
                      <a:pt x="455" y="801"/>
                    </a:cubicBezTo>
                    <a:cubicBezTo>
                      <a:pt x="453" y="767"/>
                      <a:pt x="453" y="767"/>
                      <a:pt x="453" y="767"/>
                    </a:cubicBezTo>
                    <a:cubicBezTo>
                      <a:pt x="453" y="767"/>
                      <a:pt x="463" y="756"/>
                      <a:pt x="464" y="749"/>
                    </a:cubicBezTo>
                    <a:cubicBezTo>
                      <a:pt x="465" y="742"/>
                      <a:pt x="451" y="727"/>
                      <a:pt x="451" y="727"/>
                    </a:cubicBezTo>
                    <a:cubicBezTo>
                      <a:pt x="451" y="727"/>
                      <a:pt x="450" y="715"/>
                      <a:pt x="448" y="706"/>
                    </a:cubicBezTo>
                    <a:cubicBezTo>
                      <a:pt x="446" y="697"/>
                      <a:pt x="425" y="688"/>
                      <a:pt x="425" y="688"/>
                    </a:cubicBezTo>
                    <a:cubicBezTo>
                      <a:pt x="427" y="646"/>
                      <a:pt x="427" y="646"/>
                      <a:pt x="427" y="646"/>
                    </a:cubicBezTo>
                    <a:cubicBezTo>
                      <a:pt x="449" y="641"/>
                      <a:pt x="449" y="641"/>
                      <a:pt x="449" y="641"/>
                    </a:cubicBezTo>
                    <a:cubicBezTo>
                      <a:pt x="449" y="641"/>
                      <a:pt x="458" y="645"/>
                      <a:pt x="471" y="643"/>
                    </a:cubicBezTo>
                    <a:cubicBezTo>
                      <a:pt x="484" y="641"/>
                      <a:pt x="465" y="621"/>
                      <a:pt x="465" y="621"/>
                    </a:cubicBezTo>
                    <a:cubicBezTo>
                      <a:pt x="458" y="623"/>
                      <a:pt x="458" y="623"/>
                      <a:pt x="458" y="623"/>
                    </a:cubicBezTo>
                    <a:cubicBezTo>
                      <a:pt x="442" y="616"/>
                      <a:pt x="442" y="616"/>
                      <a:pt x="442" y="616"/>
                    </a:cubicBezTo>
                    <a:cubicBezTo>
                      <a:pt x="442" y="616"/>
                      <a:pt x="434" y="587"/>
                      <a:pt x="443" y="582"/>
                    </a:cubicBezTo>
                    <a:cubicBezTo>
                      <a:pt x="452" y="577"/>
                      <a:pt x="466" y="590"/>
                      <a:pt x="466" y="590"/>
                    </a:cubicBezTo>
                    <a:cubicBezTo>
                      <a:pt x="510" y="586"/>
                      <a:pt x="510" y="586"/>
                      <a:pt x="510" y="586"/>
                    </a:cubicBezTo>
                    <a:cubicBezTo>
                      <a:pt x="510" y="586"/>
                      <a:pt x="510" y="569"/>
                      <a:pt x="516" y="569"/>
                    </a:cubicBezTo>
                    <a:cubicBezTo>
                      <a:pt x="522" y="569"/>
                      <a:pt x="527" y="585"/>
                      <a:pt x="533" y="584"/>
                    </a:cubicBezTo>
                    <a:cubicBezTo>
                      <a:pt x="539" y="583"/>
                      <a:pt x="548" y="560"/>
                      <a:pt x="555" y="563"/>
                    </a:cubicBezTo>
                    <a:cubicBezTo>
                      <a:pt x="562" y="566"/>
                      <a:pt x="557" y="573"/>
                      <a:pt x="557" y="573"/>
                    </a:cubicBezTo>
                    <a:cubicBezTo>
                      <a:pt x="557" y="573"/>
                      <a:pt x="560" y="574"/>
                      <a:pt x="562" y="580"/>
                    </a:cubicBezTo>
                    <a:cubicBezTo>
                      <a:pt x="564" y="586"/>
                      <a:pt x="564" y="614"/>
                      <a:pt x="564" y="614"/>
                    </a:cubicBezTo>
                    <a:cubicBezTo>
                      <a:pt x="581" y="614"/>
                      <a:pt x="581" y="614"/>
                      <a:pt x="581" y="614"/>
                    </a:cubicBezTo>
                    <a:cubicBezTo>
                      <a:pt x="581" y="614"/>
                      <a:pt x="575" y="605"/>
                      <a:pt x="576" y="600"/>
                    </a:cubicBezTo>
                    <a:cubicBezTo>
                      <a:pt x="577" y="595"/>
                      <a:pt x="566" y="569"/>
                      <a:pt x="566" y="569"/>
                    </a:cubicBezTo>
                    <a:cubicBezTo>
                      <a:pt x="566" y="569"/>
                      <a:pt x="563" y="549"/>
                      <a:pt x="563" y="545"/>
                    </a:cubicBezTo>
                    <a:cubicBezTo>
                      <a:pt x="563" y="541"/>
                      <a:pt x="541" y="527"/>
                      <a:pt x="541" y="527"/>
                    </a:cubicBezTo>
                    <a:cubicBezTo>
                      <a:pt x="531" y="524"/>
                      <a:pt x="531" y="524"/>
                      <a:pt x="531" y="524"/>
                    </a:cubicBezTo>
                    <a:cubicBezTo>
                      <a:pt x="531" y="524"/>
                      <a:pt x="560" y="506"/>
                      <a:pt x="560" y="496"/>
                    </a:cubicBezTo>
                    <a:cubicBezTo>
                      <a:pt x="560" y="486"/>
                      <a:pt x="544" y="472"/>
                      <a:pt x="544" y="472"/>
                    </a:cubicBezTo>
                    <a:cubicBezTo>
                      <a:pt x="544" y="472"/>
                      <a:pt x="543" y="463"/>
                      <a:pt x="543" y="460"/>
                    </a:cubicBezTo>
                    <a:cubicBezTo>
                      <a:pt x="543" y="457"/>
                      <a:pt x="534" y="453"/>
                      <a:pt x="534" y="453"/>
                    </a:cubicBezTo>
                    <a:cubicBezTo>
                      <a:pt x="534" y="453"/>
                      <a:pt x="536" y="430"/>
                      <a:pt x="536" y="424"/>
                    </a:cubicBezTo>
                    <a:cubicBezTo>
                      <a:pt x="536" y="418"/>
                      <a:pt x="534" y="400"/>
                      <a:pt x="533" y="395"/>
                    </a:cubicBezTo>
                    <a:cubicBezTo>
                      <a:pt x="532" y="390"/>
                      <a:pt x="542" y="385"/>
                      <a:pt x="545" y="382"/>
                    </a:cubicBezTo>
                    <a:cubicBezTo>
                      <a:pt x="548" y="379"/>
                      <a:pt x="547" y="364"/>
                      <a:pt x="547" y="364"/>
                    </a:cubicBezTo>
                    <a:cubicBezTo>
                      <a:pt x="547" y="364"/>
                      <a:pt x="564" y="356"/>
                      <a:pt x="558" y="343"/>
                    </a:cubicBezTo>
                    <a:cubicBezTo>
                      <a:pt x="552" y="331"/>
                      <a:pt x="533" y="346"/>
                      <a:pt x="533" y="346"/>
                    </a:cubicBezTo>
                    <a:cubicBezTo>
                      <a:pt x="514" y="344"/>
                      <a:pt x="514" y="344"/>
                      <a:pt x="514" y="344"/>
                    </a:cubicBezTo>
                    <a:cubicBezTo>
                      <a:pt x="514" y="344"/>
                      <a:pt x="511" y="351"/>
                      <a:pt x="503" y="350"/>
                    </a:cubicBezTo>
                    <a:cubicBezTo>
                      <a:pt x="495" y="349"/>
                      <a:pt x="493" y="342"/>
                      <a:pt x="485" y="342"/>
                    </a:cubicBezTo>
                    <a:cubicBezTo>
                      <a:pt x="477" y="342"/>
                      <a:pt x="479" y="349"/>
                      <a:pt x="479" y="349"/>
                    </a:cubicBezTo>
                    <a:cubicBezTo>
                      <a:pt x="479" y="349"/>
                      <a:pt x="471" y="352"/>
                      <a:pt x="463" y="350"/>
                    </a:cubicBezTo>
                    <a:cubicBezTo>
                      <a:pt x="455" y="347"/>
                      <a:pt x="436" y="305"/>
                      <a:pt x="436" y="305"/>
                    </a:cubicBezTo>
                    <a:cubicBezTo>
                      <a:pt x="418" y="304"/>
                      <a:pt x="418" y="304"/>
                      <a:pt x="418" y="304"/>
                    </a:cubicBezTo>
                    <a:cubicBezTo>
                      <a:pt x="418" y="304"/>
                      <a:pt x="409" y="297"/>
                      <a:pt x="404" y="297"/>
                    </a:cubicBezTo>
                    <a:cubicBezTo>
                      <a:pt x="399" y="297"/>
                      <a:pt x="398" y="303"/>
                      <a:pt x="393" y="304"/>
                    </a:cubicBezTo>
                    <a:cubicBezTo>
                      <a:pt x="388" y="305"/>
                      <a:pt x="370" y="298"/>
                      <a:pt x="365" y="298"/>
                    </a:cubicBezTo>
                    <a:cubicBezTo>
                      <a:pt x="361" y="298"/>
                      <a:pt x="350" y="303"/>
                      <a:pt x="341" y="300"/>
                    </a:cubicBezTo>
                    <a:cubicBezTo>
                      <a:pt x="332" y="297"/>
                      <a:pt x="333" y="279"/>
                      <a:pt x="333" y="279"/>
                    </a:cubicBezTo>
                    <a:cubicBezTo>
                      <a:pt x="323" y="279"/>
                      <a:pt x="323" y="279"/>
                      <a:pt x="323" y="279"/>
                    </a:cubicBezTo>
                    <a:cubicBezTo>
                      <a:pt x="324" y="252"/>
                      <a:pt x="324" y="252"/>
                      <a:pt x="324" y="252"/>
                    </a:cubicBezTo>
                    <a:cubicBezTo>
                      <a:pt x="324" y="252"/>
                      <a:pt x="330" y="249"/>
                      <a:pt x="332" y="236"/>
                    </a:cubicBezTo>
                    <a:cubicBezTo>
                      <a:pt x="334" y="224"/>
                      <a:pt x="318" y="215"/>
                      <a:pt x="318" y="215"/>
                    </a:cubicBezTo>
                    <a:cubicBezTo>
                      <a:pt x="318" y="215"/>
                      <a:pt x="317" y="209"/>
                      <a:pt x="317" y="200"/>
                    </a:cubicBezTo>
                    <a:cubicBezTo>
                      <a:pt x="317" y="191"/>
                      <a:pt x="310" y="177"/>
                      <a:pt x="303" y="177"/>
                    </a:cubicBezTo>
                    <a:cubicBezTo>
                      <a:pt x="296" y="177"/>
                      <a:pt x="292" y="191"/>
                      <a:pt x="287" y="182"/>
                    </a:cubicBezTo>
                    <a:cubicBezTo>
                      <a:pt x="282" y="174"/>
                      <a:pt x="306" y="153"/>
                      <a:pt x="306" y="153"/>
                    </a:cubicBezTo>
                    <a:cubicBezTo>
                      <a:pt x="306" y="135"/>
                      <a:pt x="306" y="135"/>
                      <a:pt x="306" y="135"/>
                    </a:cubicBezTo>
                    <a:cubicBezTo>
                      <a:pt x="312" y="130"/>
                      <a:pt x="312" y="130"/>
                      <a:pt x="312" y="130"/>
                    </a:cubicBezTo>
                    <a:cubicBezTo>
                      <a:pt x="312" y="130"/>
                      <a:pt x="312" y="110"/>
                      <a:pt x="320" y="97"/>
                    </a:cubicBezTo>
                    <a:cubicBezTo>
                      <a:pt x="327" y="84"/>
                      <a:pt x="336" y="80"/>
                      <a:pt x="347" y="76"/>
                    </a:cubicBezTo>
                    <a:cubicBezTo>
                      <a:pt x="358" y="73"/>
                      <a:pt x="359" y="58"/>
                      <a:pt x="359" y="58"/>
                    </a:cubicBezTo>
                    <a:cubicBezTo>
                      <a:pt x="359" y="58"/>
                      <a:pt x="376" y="48"/>
                      <a:pt x="381" y="47"/>
                    </a:cubicBezTo>
                    <a:cubicBezTo>
                      <a:pt x="386" y="46"/>
                      <a:pt x="401" y="42"/>
                      <a:pt x="402" y="21"/>
                    </a:cubicBezTo>
                    <a:cubicBezTo>
                      <a:pt x="403" y="0"/>
                      <a:pt x="361" y="16"/>
                      <a:pt x="355" y="17"/>
                    </a:cubicBezTo>
                    <a:cubicBezTo>
                      <a:pt x="349" y="18"/>
                      <a:pt x="349" y="38"/>
                      <a:pt x="342" y="45"/>
                    </a:cubicBezTo>
                    <a:cubicBezTo>
                      <a:pt x="335" y="52"/>
                      <a:pt x="324" y="45"/>
                      <a:pt x="317" y="46"/>
                    </a:cubicBezTo>
                    <a:cubicBezTo>
                      <a:pt x="310" y="47"/>
                      <a:pt x="296" y="70"/>
                      <a:pt x="296" y="70"/>
                    </a:cubicBezTo>
                    <a:cubicBezTo>
                      <a:pt x="271" y="74"/>
                      <a:pt x="271" y="74"/>
                      <a:pt x="271" y="74"/>
                    </a:cubicBezTo>
                    <a:cubicBezTo>
                      <a:pt x="271" y="74"/>
                      <a:pt x="265" y="65"/>
                      <a:pt x="258" y="69"/>
                    </a:cubicBezTo>
                    <a:cubicBezTo>
                      <a:pt x="251" y="74"/>
                      <a:pt x="251" y="86"/>
                      <a:pt x="251" y="86"/>
                    </a:cubicBezTo>
                    <a:cubicBezTo>
                      <a:pt x="251" y="86"/>
                      <a:pt x="246" y="100"/>
                      <a:pt x="239" y="101"/>
                    </a:cubicBezTo>
                    <a:cubicBezTo>
                      <a:pt x="232" y="103"/>
                      <a:pt x="240" y="92"/>
                      <a:pt x="240" y="92"/>
                    </a:cubicBezTo>
                    <a:cubicBezTo>
                      <a:pt x="240" y="92"/>
                      <a:pt x="234" y="87"/>
                      <a:pt x="230" y="87"/>
                    </a:cubicBezTo>
                    <a:cubicBezTo>
                      <a:pt x="227" y="87"/>
                      <a:pt x="212" y="91"/>
                      <a:pt x="207" y="94"/>
                    </a:cubicBezTo>
                    <a:cubicBezTo>
                      <a:pt x="202" y="98"/>
                      <a:pt x="187" y="112"/>
                      <a:pt x="183" y="119"/>
                    </a:cubicBezTo>
                    <a:cubicBezTo>
                      <a:pt x="180" y="126"/>
                      <a:pt x="188" y="135"/>
                      <a:pt x="188" y="135"/>
                    </a:cubicBezTo>
                    <a:cubicBezTo>
                      <a:pt x="177" y="155"/>
                      <a:pt x="177" y="155"/>
                      <a:pt x="177" y="155"/>
                    </a:cubicBezTo>
                    <a:cubicBezTo>
                      <a:pt x="184" y="171"/>
                      <a:pt x="184" y="171"/>
                      <a:pt x="184" y="171"/>
                    </a:cubicBezTo>
                    <a:cubicBezTo>
                      <a:pt x="184" y="171"/>
                      <a:pt x="168" y="172"/>
                      <a:pt x="162" y="175"/>
                    </a:cubicBezTo>
                    <a:cubicBezTo>
                      <a:pt x="156" y="177"/>
                      <a:pt x="150" y="191"/>
                      <a:pt x="147" y="198"/>
                    </a:cubicBezTo>
                    <a:cubicBezTo>
                      <a:pt x="143" y="205"/>
                      <a:pt x="129" y="207"/>
                      <a:pt x="129" y="207"/>
                    </a:cubicBezTo>
                    <a:cubicBezTo>
                      <a:pt x="115" y="213"/>
                      <a:pt x="115" y="213"/>
                      <a:pt x="115" y="213"/>
                    </a:cubicBezTo>
                    <a:cubicBezTo>
                      <a:pt x="123" y="229"/>
                      <a:pt x="123" y="229"/>
                      <a:pt x="123" y="229"/>
                    </a:cubicBezTo>
                    <a:cubicBezTo>
                      <a:pt x="123" y="229"/>
                      <a:pt x="126" y="252"/>
                      <a:pt x="118" y="254"/>
                    </a:cubicBezTo>
                    <a:cubicBezTo>
                      <a:pt x="110" y="256"/>
                      <a:pt x="116" y="246"/>
                      <a:pt x="115" y="236"/>
                    </a:cubicBezTo>
                    <a:cubicBezTo>
                      <a:pt x="113" y="227"/>
                      <a:pt x="93" y="215"/>
                      <a:pt x="93" y="215"/>
                    </a:cubicBezTo>
                    <a:cubicBezTo>
                      <a:pt x="93" y="215"/>
                      <a:pt x="89" y="221"/>
                      <a:pt x="89" y="228"/>
                    </a:cubicBezTo>
                    <a:cubicBezTo>
                      <a:pt x="89" y="235"/>
                      <a:pt x="102" y="242"/>
                      <a:pt x="102" y="242"/>
                    </a:cubicBezTo>
                    <a:cubicBezTo>
                      <a:pt x="102" y="242"/>
                      <a:pt x="102" y="259"/>
                      <a:pt x="92" y="267"/>
                    </a:cubicBezTo>
                    <a:cubicBezTo>
                      <a:pt x="83" y="275"/>
                      <a:pt x="76" y="265"/>
                      <a:pt x="76" y="265"/>
                    </a:cubicBezTo>
                    <a:cubicBezTo>
                      <a:pt x="66" y="286"/>
                      <a:pt x="66" y="286"/>
                      <a:pt x="66" y="286"/>
                    </a:cubicBezTo>
                    <a:cubicBezTo>
                      <a:pt x="74" y="301"/>
                      <a:pt x="74" y="301"/>
                      <a:pt x="74" y="301"/>
                    </a:cubicBezTo>
                    <a:cubicBezTo>
                      <a:pt x="74" y="308"/>
                      <a:pt x="74" y="308"/>
                      <a:pt x="74" y="308"/>
                    </a:cubicBezTo>
                    <a:cubicBezTo>
                      <a:pt x="74" y="308"/>
                      <a:pt x="81" y="313"/>
                      <a:pt x="87" y="325"/>
                    </a:cubicBezTo>
                    <a:cubicBezTo>
                      <a:pt x="93" y="337"/>
                      <a:pt x="77" y="338"/>
                      <a:pt x="77" y="338"/>
                    </a:cubicBezTo>
                    <a:cubicBezTo>
                      <a:pt x="87" y="353"/>
                      <a:pt x="87" y="353"/>
                      <a:pt x="87" y="353"/>
                    </a:cubicBezTo>
                    <a:cubicBezTo>
                      <a:pt x="92" y="375"/>
                      <a:pt x="92" y="375"/>
                      <a:pt x="92" y="375"/>
                    </a:cubicBezTo>
                    <a:cubicBezTo>
                      <a:pt x="77" y="378"/>
                      <a:pt x="77" y="378"/>
                      <a:pt x="77" y="378"/>
                    </a:cubicBezTo>
                    <a:cubicBezTo>
                      <a:pt x="87" y="391"/>
                      <a:pt x="87" y="391"/>
                      <a:pt x="87" y="391"/>
                    </a:cubicBezTo>
                    <a:cubicBezTo>
                      <a:pt x="87" y="431"/>
                      <a:pt x="87" y="431"/>
                      <a:pt x="87" y="431"/>
                    </a:cubicBezTo>
                    <a:cubicBezTo>
                      <a:pt x="87" y="431"/>
                      <a:pt x="74" y="441"/>
                      <a:pt x="74" y="454"/>
                    </a:cubicBezTo>
                    <a:cubicBezTo>
                      <a:pt x="74" y="467"/>
                      <a:pt x="91" y="467"/>
                      <a:pt x="92" y="482"/>
                    </a:cubicBezTo>
                    <a:cubicBezTo>
                      <a:pt x="93" y="497"/>
                      <a:pt x="65" y="514"/>
                      <a:pt x="65" y="514"/>
                    </a:cubicBezTo>
                    <a:cubicBezTo>
                      <a:pt x="74" y="522"/>
                      <a:pt x="74" y="522"/>
                      <a:pt x="74" y="522"/>
                    </a:cubicBezTo>
                    <a:cubicBezTo>
                      <a:pt x="55" y="539"/>
                      <a:pt x="55" y="539"/>
                      <a:pt x="55" y="539"/>
                    </a:cubicBezTo>
                    <a:cubicBezTo>
                      <a:pt x="55" y="539"/>
                      <a:pt x="34" y="539"/>
                      <a:pt x="26" y="548"/>
                    </a:cubicBezTo>
                    <a:cubicBezTo>
                      <a:pt x="18" y="558"/>
                      <a:pt x="26" y="580"/>
                      <a:pt x="26" y="580"/>
                    </a:cubicBezTo>
                    <a:cubicBezTo>
                      <a:pt x="26" y="580"/>
                      <a:pt x="1" y="572"/>
                      <a:pt x="0" y="586"/>
                    </a:cubicBezTo>
                    <a:cubicBezTo>
                      <a:pt x="0" y="588"/>
                      <a:pt x="0" y="590"/>
                      <a:pt x="0" y="592"/>
                    </a:cubicBezTo>
                    <a:cubicBezTo>
                      <a:pt x="5" y="598"/>
                      <a:pt x="15" y="611"/>
                      <a:pt x="23" y="614"/>
                    </a:cubicBez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85" name="Paraguay"/>
              <p:cNvSpPr>
                <a:spLocks/>
              </p:cNvSpPr>
              <p:nvPr/>
            </p:nvSpPr>
            <p:spPr bwMode="gray">
              <a:xfrm>
                <a:off x="3988738" y="4661140"/>
                <a:ext cx="227052" cy="253882"/>
              </a:xfrm>
              <a:custGeom>
                <a:avLst/>
                <a:gdLst>
                  <a:gd name="T0" fmla="*/ 326 w 407"/>
                  <a:gd name="T1" fmla="*/ 441 h 452"/>
                  <a:gd name="T2" fmla="*/ 333 w 407"/>
                  <a:gd name="T3" fmla="*/ 452 h 452"/>
                  <a:gd name="T4" fmla="*/ 342 w 407"/>
                  <a:gd name="T5" fmla="*/ 435 h 452"/>
                  <a:gd name="T6" fmla="*/ 356 w 407"/>
                  <a:gd name="T7" fmla="*/ 439 h 452"/>
                  <a:gd name="T8" fmla="*/ 369 w 407"/>
                  <a:gd name="T9" fmla="*/ 415 h 452"/>
                  <a:gd name="T10" fmla="*/ 399 w 407"/>
                  <a:gd name="T11" fmla="*/ 390 h 452"/>
                  <a:gd name="T12" fmla="*/ 399 w 407"/>
                  <a:gd name="T13" fmla="*/ 344 h 452"/>
                  <a:gd name="T14" fmla="*/ 396 w 407"/>
                  <a:gd name="T15" fmla="*/ 331 h 452"/>
                  <a:gd name="T16" fmla="*/ 399 w 407"/>
                  <a:gd name="T17" fmla="*/ 311 h 452"/>
                  <a:gd name="T18" fmla="*/ 405 w 407"/>
                  <a:gd name="T19" fmla="*/ 276 h 452"/>
                  <a:gd name="T20" fmla="*/ 388 w 407"/>
                  <a:gd name="T21" fmla="*/ 244 h 452"/>
                  <a:gd name="T22" fmla="*/ 358 w 407"/>
                  <a:gd name="T23" fmla="*/ 254 h 452"/>
                  <a:gd name="T24" fmla="*/ 338 w 407"/>
                  <a:gd name="T25" fmla="*/ 211 h 452"/>
                  <a:gd name="T26" fmla="*/ 333 w 407"/>
                  <a:gd name="T27" fmla="*/ 166 h 452"/>
                  <a:gd name="T28" fmla="*/ 296 w 407"/>
                  <a:gd name="T29" fmla="*/ 161 h 452"/>
                  <a:gd name="T30" fmla="*/ 221 w 407"/>
                  <a:gd name="T31" fmla="*/ 148 h 452"/>
                  <a:gd name="T32" fmla="*/ 220 w 407"/>
                  <a:gd name="T33" fmla="*/ 94 h 452"/>
                  <a:gd name="T34" fmla="*/ 211 w 407"/>
                  <a:gd name="T35" fmla="*/ 86 h 452"/>
                  <a:gd name="T36" fmla="*/ 211 w 407"/>
                  <a:gd name="T37" fmla="*/ 66 h 452"/>
                  <a:gd name="T38" fmla="*/ 200 w 407"/>
                  <a:gd name="T39" fmla="*/ 51 h 452"/>
                  <a:gd name="T40" fmla="*/ 187 w 407"/>
                  <a:gd name="T41" fmla="*/ 28 h 452"/>
                  <a:gd name="T42" fmla="*/ 152 w 407"/>
                  <a:gd name="T43" fmla="*/ 0 h 452"/>
                  <a:gd name="T44" fmla="*/ 99 w 407"/>
                  <a:gd name="T45" fmla="*/ 9 h 452"/>
                  <a:gd name="T46" fmla="*/ 30 w 407"/>
                  <a:gd name="T47" fmla="*/ 21 h 452"/>
                  <a:gd name="T48" fmla="*/ 26 w 407"/>
                  <a:gd name="T49" fmla="*/ 40 h 452"/>
                  <a:gd name="T50" fmla="*/ 7 w 407"/>
                  <a:gd name="T51" fmla="*/ 56 h 452"/>
                  <a:gd name="T52" fmla="*/ 16 w 407"/>
                  <a:gd name="T53" fmla="*/ 89 h 452"/>
                  <a:gd name="T54" fmla="*/ 10 w 407"/>
                  <a:gd name="T55" fmla="*/ 163 h 452"/>
                  <a:gd name="T56" fmla="*/ 23 w 407"/>
                  <a:gd name="T57" fmla="*/ 175 h 452"/>
                  <a:gd name="T58" fmla="*/ 48 w 407"/>
                  <a:gd name="T59" fmla="*/ 209 h 452"/>
                  <a:gd name="T60" fmla="*/ 84 w 407"/>
                  <a:gd name="T61" fmla="*/ 231 h 452"/>
                  <a:gd name="T62" fmla="*/ 88 w 407"/>
                  <a:gd name="T63" fmla="*/ 245 h 452"/>
                  <a:gd name="T64" fmla="*/ 133 w 407"/>
                  <a:gd name="T65" fmla="*/ 261 h 452"/>
                  <a:gd name="T66" fmla="*/ 164 w 407"/>
                  <a:gd name="T67" fmla="*/ 277 h 452"/>
                  <a:gd name="T68" fmla="*/ 220 w 407"/>
                  <a:gd name="T69" fmla="*/ 306 h 452"/>
                  <a:gd name="T70" fmla="*/ 258 w 407"/>
                  <a:gd name="T71" fmla="*/ 322 h 452"/>
                  <a:gd name="T72" fmla="*/ 246 w 407"/>
                  <a:gd name="T73" fmla="*/ 347 h 452"/>
                  <a:gd name="T74" fmla="*/ 255 w 407"/>
                  <a:gd name="T75" fmla="*/ 362 h 452"/>
                  <a:gd name="T76" fmla="*/ 239 w 407"/>
                  <a:gd name="T77" fmla="*/ 369 h 452"/>
                  <a:gd name="T78" fmla="*/ 239 w 407"/>
                  <a:gd name="T79" fmla="*/ 391 h 452"/>
                  <a:gd name="T80" fmla="*/ 224 w 407"/>
                  <a:gd name="T81" fmla="*/ 425 h 452"/>
                  <a:gd name="T82" fmla="*/ 254 w 407"/>
                  <a:gd name="T83" fmla="*/ 425 h 452"/>
                  <a:gd name="T84" fmla="*/ 287 w 407"/>
                  <a:gd name="T85" fmla="*/ 439 h 452"/>
                  <a:gd name="T86" fmla="*/ 326 w 407"/>
                  <a:gd name="T87" fmla="*/ 44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7" h="452">
                    <a:moveTo>
                      <a:pt x="326" y="441"/>
                    </a:moveTo>
                    <a:cubicBezTo>
                      <a:pt x="333" y="452"/>
                      <a:pt x="333" y="452"/>
                      <a:pt x="333" y="452"/>
                    </a:cubicBezTo>
                    <a:cubicBezTo>
                      <a:pt x="333" y="452"/>
                      <a:pt x="333" y="433"/>
                      <a:pt x="342" y="435"/>
                    </a:cubicBezTo>
                    <a:cubicBezTo>
                      <a:pt x="351" y="437"/>
                      <a:pt x="352" y="446"/>
                      <a:pt x="356" y="439"/>
                    </a:cubicBezTo>
                    <a:cubicBezTo>
                      <a:pt x="360" y="432"/>
                      <a:pt x="362" y="415"/>
                      <a:pt x="369" y="415"/>
                    </a:cubicBezTo>
                    <a:cubicBezTo>
                      <a:pt x="376" y="415"/>
                      <a:pt x="397" y="401"/>
                      <a:pt x="399" y="390"/>
                    </a:cubicBezTo>
                    <a:cubicBezTo>
                      <a:pt x="401" y="379"/>
                      <a:pt x="399" y="344"/>
                      <a:pt x="399" y="344"/>
                    </a:cubicBezTo>
                    <a:cubicBezTo>
                      <a:pt x="396" y="331"/>
                      <a:pt x="396" y="331"/>
                      <a:pt x="396" y="331"/>
                    </a:cubicBezTo>
                    <a:cubicBezTo>
                      <a:pt x="396" y="331"/>
                      <a:pt x="397" y="316"/>
                      <a:pt x="399" y="311"/>
                    </a:cubicBezTo>
                    <a:cubicBezTo>
                      <a:pt x="401" y="306"/>
                      <a:pt x="403" y="296"/>
                      <a:pt x="405" y="276"/>
                    </a:cubicBezTo>
                    <a:cubicBezTo>
                      <a:pt x="407" y="256"/>
                      <a:pt x="403" y="248"/>
                      <a:pt x="388" y="244"/>
                    </a:cubicBezTo>
                    <a:cubicBezTo>
                      <a:pt x="373" y="240"/>
                      <a:pt x="369" y="256"/>
                      <a:pt x="358" y="254"/>
                    </a:cubicBezTo>
                    <a:cubicBezTo>
                      <a:pt x="347" y="252"/>
                      <a:pt x="343" y="231"/>
                      <a:pt x="338" y="211"/>
                    </a:cubicBezTo>
                    <a:cubicBezTo>
                      <a:pt x="333" y="191"/>
                      <a:pt x="337" y="174"/>
                      <a:pt x="333" y="166"/>
                    </a:cubicBezTo>
                    <a:cubicBezTo>
                      <a:pt x="329" y="158"/>
                      <a:pt x="311" y="158"/>
                      <a:pt x="296" y="161"/>
                    </a:cubicBezTo>
                    <a:cubicBezTo>
                      <a:pt x="281" y="164"/>
                      <a:pt x="237" y="157"/>
                      <a:pt x="221" y="148"/>
                    </a:cubicBezTo>
                    <a:cubicBezTo>
                      <a:pt x="205" y="139"/>
                      <a:pt x="220" y="103"/>
                      <a:pt x="220" y="94"/>
                    </a:cubicBezTo>
                    <a:cubicBezTo>
                      <a:pt x="220" y="85"/>
                      <a:pt x="215" y="90"/>
                      <a:pt x="211" y="86"/>
                    </a:cubicBezTo>
                    <a:cubicBezTo>
                      <a:pt x="207" y="82"/>
                      <a:pt x="213" y="73"/>
                      <a:pt x="211" y="66"/>
                    </a:cubicBezTo>
                    <a:cubicBezTo>
                      <a:pt x="209" y="59"/>
                      <a:pt x="200" y="57"/>
                      <a:pt x="200" y="51"/>
                    </a:cubicBezTo>
                    <a:cubicBezTo>
                      <a:pt x="187" y="28"/>
                      <a:pt x="187" y="28"/>
                      <a:pt x="187" y="28"/>
                    </a:cubicBezTo>
                    <a:cubicBezTo>
                      <a:pt x="152" y="0"/>
                      <a:pt x="152" y="0"/>
                      <a:pt x="152" y="0"/>
                    </a:cubicBezTo>
                    <a:cubicBezTo>
                      <a:pt x="99" y="9"/>
                      <a:pt x="99" y="9"/>
                      <a:pt x="99" y="9"/>
                    </a:cubicBezTo>
                    <a:cubicBezTo>
                      <a:pt x="30" y="21"/>
                      <a:pt x="30" y="21"/>
                      <a:pt x="30" y="21"/>
                    </a:cubicBezTo>
                    <a:cubicBezTo>
                      <a:pt x="26" y="40"/>
                      <a:pt x="26" y="40"/>
                      <a:pt x="26" y="40"/>
                    </a:cubicBezTo>
                    <a:cubicBezTo>
                      <a:pt x="26" y="40"/>
                      <a:pt x="14" y="52"/>
                      <a:pt x="7" y="56"/>
                    </a:cubicBezTo>
                    <a:cubicBezTo>
                      <a:pt x="0" y="60"/>
                      <a:pt x="15" y="82"/>
                      <a:pt x="16" y="89"/>
                    </a:cubicBezTo>
                    <a:cubicBezTo>
                      <a:pt x="18" y="95"/>
                      <a:pt x="10" y="163"/>
                      <a:pt x="10" y="163"/>
                    </a:cubicBezTo>
                    <a:cubicBezTo>
                      <a:pt x="23" y="175"/>
                      <a:pt x="23" y="175"/>
                      <a:pt x="23" y="175"/>
                    </a:cubicBezTo>
                    <a:cubicBezTo>
                      <a:pt x="23" y="175"/>
                      <a:pt x="39" y="204"/>
                      <a:pt x="48" y="209"/>
                    </a:cubicBezTo>
                    <a:cubicBezTo>
                      <a:pt x="57" y="214"/>
                      <a:pt x="84" y="231"/>
                      <a:pt x="84" y="231"/>
                    </a:cubicBezTo>
                    <a:cubicBezTo>
                      <a:pt x="88" y="245"/>
                      <a:pt x="88" y="245"/>
                      <a:pt x="88" y="245"/>
                    </a:cubicBezTo>
                    <a:cubicBezTo>
                      <a:pt x="88" y="245"/>
                      <a:pt x="123" y="265"/>
                      <a:pt x="133" y="261"/>
                    </a:cubicBezTo>
                    <a:cubicBezTo>
                      <a:pt x="143" y="257"/>
                      <a:pt x="164" y="277"/>
                      <a:pt x="164" y="277"/>
                    </a:cubicBezTo>
                    <a:cubicBezTo>
                      <a:pt x="164" y="277"/>
                      <a:pt x="214" y="305"/>
                      <a:pt x="220" y="306"/>
                    </a:cubicBezTo>
                    <a:cubicBezTo>
                      <a:pt x="226" y="307"/>
                      <a:pt x="260" y="314"/>
                      <a:pt x="258" y="322"/>
                    </a:cubicBezTo>
                    <a:cubicBezTo>
                      <a:pt x="256" y="330"/>
                      <a:pt x="246" y="347"/>
                      <a:pt x="246" y="347"/>
                    </a:cubicBezTo>
                    <a:cubicBezTo>
                      <a:pt x="246" y="347"/>
                      <a:pt x="259" y="355"/>
                      <a:pt x="255" y="362"/>
                    </a:cubicBezTo>
                    <a:cubicBezTo>
                      <a:pt x="251" y="369"/>
                      <a:pt x="239" y="369"/>
                      <a:pt x="239" y="369"/>
                    </a:cubicBezTo>
                    <a:cubicBezTo>
                      <a:pt x="239" y="391"/>
                      <a:pt x="239" y="391"/>
                      <a:pt x="239" y="391"/>
                    </a:cubicBezTo>
                    <a:cubicBezTo>
                      <a:pt x="239" y="391"/>
                      <a:pt x="219" y="418"/>
                      <a:pt x="224" y="425"/>
                    </a:cubicBezTo>
                    <a:cubicBezTo>
                      <a:pt x="229" y="432"/>
                      <a:pt x="245" y="422"/>
                      <a:pt x="254" y="425"/>
                    </a:cubicBezTo>
                    <a:cubicBezTo>
                      <a:pt x="263" y="428"/>
                      <a:pt x="270" y="435"/>
                      <a:pt x="287" y="439"/>
                    </a:cubicBezTo>
                    <a:cubicBezTo>
                      <a:pt x="304" y="443"/>
                      <a:pt x="326" y="441"/>
                      <a:pt x="326" y="441"/>
                    </a:cubicBez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86" name="Uruguay"/>
              <p:cNvSpPr>
                <a:spLocks/>
              </p:cNvSpPr>
              <p:nvPr/>
            </p:nvSpPr>
            <p:spPr bwMode="gray">
              <a:xfrm>
                <a:off x="4149103" y="4988014"/>
                <a:ext cx="136549" cy="144396"/>
              </a:xfrm>
              <a:custGeom>
                <a:avLst/>
                <a:gdLst>
                  <a:gd name="T0" fmla="*/ 92 w 246"/>
                  <a:gd name="T1" fmla="*/ 249 h 258"/>
                  <a:gd name="T2" fmla="*/ 152 w 246"/>
                  <a:gd name="T3" fmla="*/ 253 h 258"/>
                  <a:gd name="T4" fmla="*/ 220 w 246"/>
                  <a:gd name="T5" fmla="*/ 244 h 258"/>
                  <a:gd name="T6" fmla="*/ 243 w 246"/>
                  <a:gd name="T7" fmla="*/ 196 h 258"/>
                  <a:gd name="T8" fmla="*/ 233 w 246"/>
                  <a:gd name="T9" fmla="*/ 197 h 258"/>
                  <a:gd name="T10" fmla="*/ 234 w 246"/>
                  <a:gd name="T11" fmla="*/ 176 h 258"/>
                  <a:gd name="T12" fmla="*/ 227 w 246"/>
                  <a:gd name="T13" fmla="*/ 169 h 258"/>
                  <a:gd name="T14" fmla="*/ 241 w 246"/>
                  <a:gd name="T15" fmla="*/ 140 h 258"/>
                  <a:gd name="T16" fmla="*/ 219 w 246"/>
                  <a:gd name="T17" fmla="*/ 127 h 258"/>
                  <a:gd name="T18" fmla="*/ 201 w 246"/>
                  <a:gd name="T19" fmla="*/ 98 h 258"/>
                  <a:gd name="T20" fmla="*/ 182 w 246"/>
                  <a:gd name="T21" fmla="*/ 95 h 258"/>
                  <a:gd name="T22" fmla="*/ 164 w 246"/>
                  <a:gd name="T23" fmla="*/ 76 h 258"/>
                  <a:gd name="T24" fmla="*/ 152 w 246"/>
                  <a:gd name="T25" fmla="*/ 67 h 258"/>
                  <a:gd name="T26" fmla="*/ 140 w 246"/>
                  <a:gd name="T27" fmla="*/ 65 h 258"/>
                  <a:gd name="T28" fmla="*/ 116 w 246"/>
                  <a:gd name="T29" fmla="*/ 43 h 258"/>
                  <a:gd name="T30" fmla="*/ 101 w 246"/>
                  <a:gd name="T31" fmla="*/ 54 h 258"/>
                  <a:gd name="T32" fmla="*/ 85 w 246"/>
                  <a:gd name="T33" fmla="*/ 31 h 258"/>
                  <a:gd name="T34" fmla="*/ 48 w 246"/>
                  <a:gd name="T35" fmla="*/ 2 h 258"/>
                  <a:gd name="T36" fmla="*/ 30 w 246"/>
                  <a:gd name="T37" fmla="*/ 10 h 258"/>
                  <a:gd name="T38" fmla="*/ 14 w 246"/>
                  <a:gd name="T39" fmla="*/ 9 h 258"/>
                  <a:gd name="T40" fmla="*/ 0 w 246"/>
                  <a:gd name="T41" fmla="*/ 24 h 258"/>
                  <a:gd name="T42" fmla="*/ 21 w 246"/>
                  <a:gd name="T43" fmla="*/ 41 h 258"/>
                  <a:gd name="T44" fmla="*/ 3 w 246"/>
                  <a:gd name="T45" fmla="*/ 48 h 258"/>
                  <a:gd name="T46" fmla="*/ 3 w 246"/>
                  <a:gd name="T47" fmla="*/ 75 h 258"/>
                  <a:gd name="T48" fmla="*/ 20 w 246"/>
                  <a:gd name="T49" fmla="*/ 85 h 258"/>
                  <a:gd name="T50" fmla="*/ 2 w 246"/>
                  <a:gd name="T51" fmla="*/ 93 h 258"/>
                  <a:gd name="T52" fmla="*/ 16 w 246"/>
                  <a:gd name="T53" fmla="*/ 114 h 258"/>
                  <a:gd name="T54" fmla="*/ 9 w 246"/>
                  <a:gd name="T55" fmla="*/ 124 h 258"/>
                  <a:gd name="T56" fmla="*/ 28 w 246"/>
                  <a:gd name="T57" fmla="*/ 152 h 258"/>
                  <a:gd name="T58" fmla="*/ 4 w 246"/>
                  <a:gd name="T59" fmla="*/ 158 h 258"/>
                  <a:gd name="T60" fmla="*/ 4 w 246"/>
                  <a:gd name="T61" fmla="*/ 190 h 258"/>
                  <a:gd name="T62" fmla="*/ 24 w 246"/>
                  <a:gd name="T63" fmla="*/ 215 h 258"/>
                  <a:gd name="T64" fmla="*/ 51 w 246"/>
                  <a:gd name="T65" fmla="*/ 234 h 258"/>
                  <a:gd name="T66" fmla="*/ 58 w 246"/>
                  <a:gd name="T67" fmla="*/ 238 h 258"/>
                  <a:gd name="T68" fmla="*/ 85 w 246"/>
                  <a:gd name="T69" fmla="*/ 238 h 258"/>
                  <a:gd name="T70" fmla="*/ 92 w 246"/>
                  <a:gd name="T71" fmla="*/ 24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 h="258">
                    <a:moveTo>
                      <a:pt x="92" y="249"/>
                    </a:moveTo>
                    <a:cubicBezTo>
                      <a:pt x="92" y="249"/>
                      <a:pt x="119" y="248"/>
                      <a:pt x="152" y="253"/>
                    </a:cubicBezTo>
                    <a:cubicBezTo>
                      <a:pt x="185" y="258"/>
                      <a:pt x="204" y="257"/>
                      <a:pt x="220" y="244"/>
                    </a:cubicBezTo>
                    <a:cubicBezTo>
                      <a:pt x="234" y="233"/>
                      <a:pt x="241" y="203"/>
                      <a:pt x="243" y="196"/>
                    </a:cubicBezTo>
                    <a:cubicBezTo>
                      <a:pt x="233" y="197"/>
                      <a:pt x="233" y="197"/>
                      <a:pt x="233" y="197"/>
                    </a:cubicBezTo>
                    <a:cubicBezTo>
                      <a:pt x="234" y="176"/>
                      <a:pt x="234" y="176"/>
                      <a:pt x="234" y="176"/>
                    </a:cubicBezTo>
                    <a:cubicBezTo>
                      <a:pt x="234" y="176"/>
                      <a:pt x="228" y="176"/>
                      <a:pt x="227" y="169"/>
                    </a:cubicBezTo>
                    <a:cubicBezTo>
                      <a:pt x="226" y="162"/>
                      <a:pt x="236" y="149"/>
                      <a:pt x="241" y="140"/>
                    </a:cubicBezTo>
                    <a:cubicBezTo>
                      <a:pt x="246" y="131"/>
                      <a:pt x="227" y="132"/>
                      <a:pt x="219" y="127"/>
                    </a:cubicBezTo>
                    <a:cubicBezTo>
                      <a:pt x="211" y="122"/>
                      <a:pt x="201" y="98"/>
                      <a:pt x="201" y="98"/>
                    </a:cubicBezTo>
                    <a:cubicBezTo>
                      <a:pt x="201" y="98"/>
                      <a:pt x="194" y="99"/>
                      <a:pt x="182" y="95"/>
                    </a:cubicBezTo>
                    <a:cubicBezTo>
                      <a:pt x="170" y="91"/>
                      <a:pt x="168" y="78"/>
                      <a:pt x="164" y="76"/>
                    </a:cubicBezTo>
                    <a:cubicBezTo>
                      <a:pt x="160" y="74"/>
                      <a:pt x="152" y="67"/>
                      <a:pt x="152" y="67"/>
                    </a:cubicBezTo>
                    <a:cubicBezTo>
                      <a:pt x="152" y="67"/>
                      <a:pt x="145" y="68"/>
                      <a:pt x="140" y="65"/>
                    </a:cubicBezTo>
                    <a:cubicBezTo>
                      <a:pt x="135" y="62"/>
                      <a:pt x="126" y="46"/>
                      <a:pt x="116" y="43"/>
                    </a:cubicBezTo>
                    <a:cubicBezTo>
                      <a:pt x="106" y="40"/>
                      <a:pt x="107" y="54"/>
                      <a:pt x="101" y="54"/>
                    </a:cubicBezTo>
                    <a:cubicBezTo>
                      <a:pt x="95" y="54"/>
                      <a:pt x="85" y="31"/>
                      <a:pt x="85" y="31"/>
                    </a:cubicBezTo>
                    <a:cubicBezTo>
                      <a:pt x="85" y="31"/>
                      <a:pt x="60" y="4"/>
                      <a:pt x="48" y="2"/>
                    </a:cubicBezTo>
                    <a:cubicBezTo>
                      <a:pt x="36" y="0"/>
                      <a:pt x="30" y="10"/>
                      <a:pt x="30" y="10"/>
                    </a:cubicBezTo>
                    <a:cubicBezTo>
                      <a:pt x="14" y="9"/>
                      <a:pt x="14" y="9"/>
                      <a:pt x="14" y="9"/>
                    </a:cubicBezTo>
                    <a:cubicBezTo>
                      <a:pt x="14" y="9"/>
                      <a:pt x="0" y="20"/>
                      <a:pt x="0" y="24"/>
                    </a:cubicBezTo>
                    <a:cubicBezTo>
                      <a:pt x="0" y="28"/>
                      <a:pt x="21" y="41"/>
                      <a:pt x="21" y="41"/>
                    </a:cubicBezTo>
                    <a:cubicBezTo>
                      <a:pt x="3" y="48"/>
                      <a:pt x="3" y="48"/>
                      <a:pt x="3" y="48"/>
                    </a:cubicBezTo>
                    <a:cubicBezTo>
                      <a:pt x="3" y="75"/>
                      <a:pt x="3" y="75"/>
                      <a:pt x="3" y="75"/>
                    </a:cubicBezTo>
                    <a:cubicBezTo>
                      <a:pt x="20" y="85"/>
                      <a:pt x="20" y="85"/>
                      <a:pt x="20" y="85"/>
                    </a:cubicBezTo>
                    <a:cubicBezTo>
                      <a:pt x="20" y="85"/>
                      <a:pt x="1" y="84"/>
                      <a:pt x="2" y="93"/>
                    </a:cubicBezTo>
                    <a:cubicBezTo>
                      <a:pt x="3" y="102"/>
                      <a:pt x="16" y="114"/>
                      <a:pt x="16" y="114"/>
                    </a:cubicBezTo>
                    <a:cubicBezTo>
                      <a:pt x="9" y="124"/>
                      <a:pt x="9" y="124"/>
                      <a:pt x="9" y="124"/>
                    </a:cubicBezTo>
                    <a:cubicBezTo>
                      <a:pt x="9" y="124"/>
                      <a:pt x="29" y="147"/>
                      <a:pt x="28" y="152"/>
                    </a:cubicBezTo>
                    <a:cubicBezTo>
                      <a:pt x="27" y="157"/>
                      <a:pt x="4" y="158"/>
                      <a:pt x="4" y="158"/>
                    </a:cubicBezTo>
                    <a:cubicBezTo>
                      <a:pt x="4" y="190"/>
                      <a:pt x="4" y="190"/>
                      <a:pt x="4" y="190"/>
                    </a:cubicBezTo>
                    <a:cubicBezTo>
                      <a:pt x="24" y="215"/>
                      <a:pt x="24" y="215"/>
                      <a:pt x="24" y="215"/>
                    </a:cubicBezTo>
                    <a:cubicBezTo>
                      <a:pt x="32" y="209"/>
                      <a:pt x="46" y="227"/>
                      <a:pt x="51" y="234"/>
                    </a:cubicBezTo>
                    <a:cubicBezTo>
                      <a:pt x="58" y="238"/>
                      <a:pt x="58" y="238"/>
                      <a:pt x="58" y="238"/>
                    </a:cubicBezTo>
                    <a:cubicBezTo>
                      <a:pt x="85" y="238"/>
                      <a:pt x="85" y="238"/>
                      <a:pt x="85" y="238"/>
                    </a:cubicBezTo>
                    <a:lnTo>
                      <a:pt x="92" y="249"/>
                    </a:ln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87" name="Argentina"/>
              <p:cNvSpPr>
                <a:spLocks noEditPoints="1"/>
              </p:cNvSpPr>
              <p:nvPr/>
            </p:nvSpPr>
            <p:spPr bwMode="gray">
              <a:xfrm>
                <a:off x="3831547" y="4740478"/>
                <a:ext cx="409647" cy="910805"/>
              </a:xfrm>
              <a:custGeom>
                <a:avLst/>
                <a:gdLst>
                  <a:gd name="T0" fmla="*/ 659 w 732"/>
                  <a:gd name="T1" fmla="*/ 333 h 1628"/>
                  <a:gd name="T2" fmla="*/ 726 w 732"/>
                  <a:gd name="T3" fmla="*/ 284 h 1628"/>
                  <a:gd name="T4" fmla="*/ 679 w 732"/>
                  <a:gd name="T5" fmla="*/ 205 h 1628"/>
                  <a:gd name="T6" fmla="*/ 622 w 732"/>
                  <a:gd name="T7" fmla="*/ 296 h 1628"/>
                  <a:gd name="T8" fmla="*/ 534 w 732"/>
                  <a:gd name="T9" fmla="*/ 286 h 1628"/>
                  <a:gd name="T10" fmla="*/ 535 w 732"/>
                  <a:gd name="T11" fmla="*/ 223 h 1628"/>
                  <a:gd name="T12" fmla="*/ 444 w 732"/>
                  <a:gd name="T13" fmla="*/ 138 h 1628"/>
                  <a:gd name="T14" fmla="*/ 328 w 732"/>
                  <a:gd name="T15" fmla="*/ 70 h 1628"/>
                  <a:gd name="T16" fmla="*/ 216 w 732"/>
                  <a:gd name="T17" fmla="*/ 13 h 1628"/>
                  <a:gd name="T18" fmla="*/ 115 w 732"/>
                  <a:gd name="T19" fmla="*/ 0 h 1628"/>
                  <a:gd name="T20" fmla="*/ 81 w 732"/>
                  <a:gd name="T21" fmla="*/ 32 h 1628"/>
                  <a:gd name="T22" fmla="*/ 82 w 732"/>
                  <a:gd name="T23" fmla="*/ 63 h 1628"/>
                  <a:gd name="T24" fmla="*/ 27 w 732"/>
                  <a:gd name="T25" fmla="*/ 199 h 1628"/>
                  <a:gd name="T26" fmla="*/ 35 w 732"/>
                  <a:gd name="T27" fmla="*/ 280 h 1628"/>
                  <a:gd name="T28" fmla="*/ 2 w 732"/>
                  <a:gd name="T29" fmla="*/ 401 h 1628"/>
                  <a:gd name="T30" fmla="*/ 0 w 732"/>
                  <a:gd name="T31" fmla="*/ 500 h 1628"/>
                  <a:gd name="T32" fmla="*/ 32 w 732"/>
                  <a:gd name="T33" fmla="*/ 564 h 1628"/>
                  <a:gd name="T34" fmla="*/ 63 w 732"/>
                  <a:gd name="T35" fmla="*/ 614 h 1628"/>
                  <a:gd name="T36" fmla="*/ 64 w 732"/>
                  <a:gd name="T37" fmla="*/ 724 h 1628"/>
                  <a:gd name="T38" fmla="*/ 68 w 732"/>
                  <a:gd name="T39" fmla="*/ 786 h 1628"/>
                  <a:gd name="T40" fmla="*/ 83 w 732"/>
                  <a:gd name="T41" fmla="*/ 872 h 1628"/>
                  <a:gd name="T42" fmla="*/ 87 w 732"/>
                  <a:gd name="T43" fmla="*/ 944 h 1628"/>
                  <a:gd name="T44" fmla="*/ 95 w 732"/>
                  <a:gd name="T45" fmla="*/ 990 h 1628"/>
                  <a:gd name="T46" fmla="*/ 129 w 732"/>
                  <a:gd name="T47" fmla="*/ 1082 h 1628"/>
                  <a:gd name="T48" fmla="*/ 143 w 732"/>
                  <a:gd name="T49" fmla="*/ 1145 h 1628"/>
                  <a:gd name="T50" fmla="*/ 170 w 732"/>
                  <a:gd name="T51" fmla="*/ 1213 h 1628"/>
                  <a:gd name="T52" fmla="*/ 205 w 732"/>
                  <a:gd name="T53" fmla="*/ 1257 h 1628"/>
                  <a:gd name="T54" fmla="*/ 217 w 732"/>
                  <a:gd name="T55" fmla="*/ 1321 h 1628"/>
                  <a:gd name="T56" fmla="*/ 210 w 732"/>
                  <a:gd name="T57" fmla="*/ 1394 h 1628"/>
                  <a:gd name="T58" fmla="*/ 214 w 732"/>
                  <a:gd name="T59" fmla="*/ 1450 h 1628"/>
                  <a:gd name="T60" fmla="*/ 216 w 732"/>
                  <a:gd name="T61" fmla="*/ 1513 h 1628"/>
                  <a:gd name="T62" fmla="*/ 290 w 732"/>
                  <a:gd name="T63" fmla="*/ 1562 h 1628"/>
                  <a:gd name="T64" fmla="*/ 347 w 732"/>
                  <a:gd name="T65" fmla="*/ 1612 h 1628"/>
                  <a:gd name="T66" fmla="*/ 437 w 732"/>
                  <a:gd name="T67" fmla="*/ 1628 h 1628"/>
                  <a:gd name="T68" fmla="*/ 438 w 732"/>
                  <a:gd name="T69" fmla="*/ 1589 h 1628"/>
                  <a:gd name="T70" fmla="*/ 409 w 732"/>
                  <a:gd name="T71" fmla="*/ 1534 h 1628"/>
                  <a:gd name="T72" fmla="*/ 412 w 732"/>
                  <a:gd name="T73" fmla="*/ 1501 h 1628"/>
                  <a:gd name="T74" fmla="*/ 441 w 732"/>
                  <a:gd name="T75" fmla="*/ 1451 h 1628"/>
                  <a:gd name="T76" fmla="*/ 476 w 732"/>
                  <a:gd name="T77" fmla="*/ 1359 h 1628"/>
                  <a:gd name="T78" fmla="*/ 379 w 732"/>
                  <a:gd name="T79" fmla="*/ 1301 h 1628"/>
                  <a:gd name="T80" fmla="*/ 407 w 732"/>
                  <a:gd name="T81" fmla="*/ 1240 h 1628"/>
                  <a:gd name="T82" fmla="*/ 443 w 732"/>
                  <a:gd name="T83" fmla="*/ 1217 h 1628"/>
                  <a:gd name="T84" fmla="*/ 456 w 732"/>
                  <a:gd name="T85" fmla="*/ 1130 h 1628"/>
                  <a:gd name="T86" fmla="*/ 486 w 732"/>
                  <a:gd name="T87" fmla="*/ 1113 h 1628"/>
                  <a:gd name="T88" fmla="*/ 404 w 732"/>
                  <a:gd name="T89" fmla="*/ 1089 h 1628"/>
                  <a:gd name="T90" fmla="*/ 465 w 732"/>
                  <a:gd name="T91" fmla="*/ 1039 h 1628"/>
                  <a:gd name="T92" fmla="*/ 501 w 732"/>
                  <a:gd name="T93" fmla="*/ 948 h 1628"/>
                  <a:gd name="T94" fmla="*/ 494 w 732"/>
                  <a:gd name="T95" fmla="*/ 934 h 1628"/>
                  <a:gd name="T96" fmla="*/ 554 w 732"/>
                  <a:gd name="T97" fmla="*/ 920 h 1628"/>
                  <a:gd name="T98" fmla="*/ 688 w 732"/>
                  <a:gd name="T99" fmla="*/ 847 h 1628"/>
                  <a:gd name="T100" fmla="*/ 667 w 732"/>
                  <a:gd name="T101" fmla="*/ 766 h 1628"/>
                  <a:gd name="T102" fmla="*/ 601 w 732"/>
                  <a:gd name="T103" fmla="*/ 696 h 1628"/>
                  <a:gd name="T104" fmla="*/ 570 w 732"/>
                  <a:gd name="T105" fmla="*/ 601 h 1628"/>
                  <a:gd name="T106" fmla="*/ 568 w 732"/>
                  <a:gd name="T107" fmla="*/ 536 h 1628"/>
                  <a:gd name="T108" fmla="*/ 587 w 732"/>
                  <a:gd name="T109" fmla="*/ 484 h 1628"/>
                  <a:gd name="T110" fmla="*/ 604 w 732"/>
                  <a:gd name="T111" fmla="*/ 419 h 1628"/>
                  <a:gd name="T112" fmla="*/ 619 w 732"/>
                  <a:gd name="T113" fmla="*/ 681 h 1628"/>
                  <a:gd name="T114" fmla="*/ 619 w 732"/>
                  <a:gd name="T115" fmla="*/ 681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2" h="1628">
                    <a:moveTo>
                      <a:pt x="634" y="355"/>
                    </a:moveTo>
                    <a:cubicBezTo>
                      <a:pt x="650" y="351"/>
                      <a:pt x="650" y="351"/>
                      <a:pt x="650" y="351"/>
                    </a:cubicBezTo>
                    <a:cubicBezTo>
                      <a:pt x="653" y="335"/>
                      <a:pt x="653" y="335"/>
                      <a:pt x="653" y="335"/>
                    </a:cubicBezTo>
                    <a:cubicBezTo>
                      <a:pt x="659" y="333"/>
                      <a:pt x="659" y="333"/>
                      <a:pt x="659" y="333"/>
                    </a:cubicBezTo>
                    <a:cubicBezTo>
                      <a:pt x="660" y="322"/>
                      <a:pt x="660" y="322"/>
                      <a:pt x="660" y="322"/>
                    </a:cubicBezTo>
                    <a:cubicBezTo>
                      <a:pt x="681" y="320"/>
                      <a:pt x="681" y="320"/>
                      <a:pt x="681" y="320"/>
                    </a:cubicBezTo>
                    <a:cubicBezTo>
                      <a:pt x="681" y="320"/>
                      <a:pt x="681" y="302"/>
                      <a:pt x="692" y="297"/>
                    </a:cubicBezTo>
                    <a:cubicBezTo>
                      <a:pt x="703" y="292"/>
                      <a:pt x="720" y="290"/>
                      <a:pt x="726" y="284"/>
                    </a:cubicBezTo>
                    <a:cubicBezTo>
                      <a:pt x="732" y="278"/>
                      <a:pt x="724" y="240"/>
                      <a:pt x="724" y="231"/>
                    </a:cubicBezTo>
                    <a:cubicBezTo>
                      <a:pt x="724" y="222"/>
                      <a:pt x="713" y="223"/>
                      <a:pt x="713" y="223"/>
                    </a:cubicBezTo>
                    <a:cubicBezTo>
                      <a:pt x="713" y="223"/>
                      <a:pt x="709" y="202"/>
                      <a:pt x="702" y="198"/>
                    </a:cubicBezTo>
                    <a:cubicBezTo>
                      <a:pt x="695" y="194"/>
                      <a:pt x="679" y="205"/>
                      <a:pt x="679" y="205"/>
                    </a:cubicBezTo>
                    <a:cubicBezTo>
                      <a:pt x="679" y="205"/>
                      <a:pt x="681" y="240"/>
                      <a:pt x="679" y="251"/>
                    </a:cubicBezTo>
                    <a:cubicBezTo>
                      <a:pt x="677" y="262"/>
                      <a:pt x="656" y="276"/>
                      <a:pt x="649" y="276"/>
                    </a:cubicBezTo>
                    <a:cubicBezTo>
                      <a:pt x="642" y="276"/>
                      <a:pt x="640" y="293"/>
                      <a:pt x="636" y="300"/>
                    </a:cubicBezTo>
                    <a:cubicBezTo>
                      <a:pt x="632" y="307"/>
                      <a:pt x="631" y="298"/>
                      <a:pt x="622" y="296"/>
                    </a:cubicBezTo>
                    <a:cubicBezTo>
                      <a:pt x="613" y="294"/>
                      <a:pt x="613" y="313"/>
                      <a:pt x="613" y="313"/>
                    </a:cubicBezTo>
                    <a:cubicBezTo>
                      <a:pt x="606" y="302"/>
                      <a:pt x="606" y="302"/>
                      <a:pt x="606" y="302"/>
                    </a:cubicBezTo>
                    <a:cubicBezTo>
                      <a:pt x="606" y="302"/>
                      <a:pt x="584" y="304"/>
                      <a:pt x="567" y="300"/>
                    </a:cubicBezTo>
                    <a:cubicBezTo>
                      <a:pt x="550" y="296"/>
                      <a:pt x="543" y="289"/>
                      <a:pt x="534" y="286"/>
                    </a:cubicBezTo>
                    <a:cubicBezTo>
                      <a:pt x="525" y="283"/>
                      <a:pt x="509" y="293"/>
                      <a:pt x="504" y="286"/>
                    </a:cubicBezTo>
                    <a:cubicBezTo>
                      <a:pt x="499" y="279"/>
                      <a:pt x="519" y="252"/>
                      <a:pt x="519" y="252"/>
                    </a:cubicBezTo>
                    <a:cubicBezTo>
                      <a:pt x="519" y="230"/>
                      <a:pt x="519" y="230"/>
                      <a:pt x="519" y="230"/>
                    </a:cubicBezTo>
                    <a:cubicBezTo>
                      <a:pt x="519" y="230"/>
                      <a:pt x="531" y="230"/>
                      <a:pt x="535" y="223"/>
                    </a:cubicBezTo>
                    <a:cubicBezTo>
                      <a:pt x="539" y="216"/>
                      <a:pt x="526" y="208"/>
                      <a:pt x="526" y="208"/>
                    </a:cubicBezTo>
                    <a:cubicBezTo>
                      <a:pt x="526" y="208"/>
                      <a:pt x="536" y="191"/>
                      <a:pt x="538" y="183"/>
                    </a:cubicBezTo>
                    <a:cubicBezTo>
                      <a:pt x="540" y="175"/>
                      <a:pt x="506" y="168"/>
                      <a:pt x="500" y="167"/>
                    </a:cubicBezTo>
                    <a:cubicBezTo>
                      <a:pt x="494" y="166"/>
                      <a:pt x="444" y="138"/>
                      <a:pt x="444" y="138"/>
                    </a:cubicBezTo>
                    <a:cubicBezTo>
                      <a:pt x="444" y="138"/>
                      <a:pt x="423" y="118"/>
                      <a:pt x="413" y="122"/>
                    </a:cubicBezTo>
                    <a:cubicBezTo>
                      <a:pt x="403" y="126"/>
                      <a:pt x="368" y="106"/>
                      <a:pt x="368" y="106"/>
                    </a:cubicBezTo>
                    <a:cubicBezTo>
                      <a:pt x="364" y="92"/>
                      <a:pt x="364" y="92"/>
                      <a:pt x="364" y="92"/>
                    </a:cubicBezTo>
                    <a:cubicBezTo>
                      <a:pt x="364" y="92"/>
                      <a:pt x="337" y="75"/>
                      <a:pt x="328" y="70"/>
                    </a:cubicBezTo>
                    <a:cubicBezTo>
                      <a:pt x="319" y="65"/>
                      <a:pt x="303" y="36"/>
                      <a:pt x="303" y="36"/>
                    </a:cubicBezTo>
                    <a:cubicBezTo>
                      <a:pt x="290" y="24"/>
                      <a:pt x="290" y="24"/>
                      <a:pt x="290" y="24"/>
                    </a:cubicBezTo>
                    <a:cubicBezTo>
                      <a:pt x="267" y="7"/>
                      <a:pt x="267" y="7"/>
                      <a:pt x="267" y="7"/>
                    </a:cubicBezTo>
                    <a:cubicBezTo>
                      <a:pt x="216" y="13"/>
                      <a:pt x="216" y="13"/>
                      <a:pt x="216" y="13"/>
                    </a:cubicBezTo>
                    <a:cubicBezTo>
                      <a:pt x="211" y="50"/>
                      <a:pt x="211" y="50"/>
                      <a:pt x="211" y="50"/>
                    </a:cubicBezTo>
                    <a:cubicBezTo>
                      <a:pt x="189" y="16"/>
                      <a:pt x="189" y="16"/>
                      <a:pt x="189" y="16"/>
                    </a:cubicBezTo>
                    <a:cubicBezTo>
                      <a:pt x="189" y="16"/>
                      <a:pt x="147" y="17"/>
                      <a:pt x="134" y="13"/>
                    </a:cubicBezTo>
                    <a:cubicBezTo>
                      <a:pt x="120" y="9"/>
                      <a:pt x="115" y="0"/>
                      <a:pt x="115" y="0"/>
                    </a:cubicBezTo>
                    <a:cubicBezTo>
                      <a:pt x="107" y="17"/>
                      <a:pt x="107" y="17"/>
                      <a:pt x="107" y="17"/>
                    </a:cubicBezTo>
                    <a:cubicBezTo>
                      <a:pt x="92" y="20"/>
                      <a:pt x="92" y="20"/>
                      <a:pt x="92" y="20"/>
                    </a:cubicBezTo>
                    <a:cubicBezTo>
                      <a:pt x="92" y="34"/>
                      <a:pt x="92" y="34"/>
                      <a:pt x="92" y="34"/>
                    </a:cubicBezTo>
                    <a:cubicBezTo>
                      <a:pt x="81" y="32"/>
                      <a:pt x="81" y="32"/>
                      <a:pt x="81" y="32"/>
                    </a:cubicBezTo>
                    <a:cubicBezTo>
                      <a:pt x="81" y="51"/>
                      <a:pt x="81" y="51"/>
                      <a:pt x="81" y="51"/>
                    </a:cubicBezTo>
                    <a:cubicBezTo>
                      <a:pt x="81" y="51"/>
                      <a:pt x="78" y="52"/>
                      <a:pt x="74" y="52"/>
                    </a:cubicBezTo>
                    <a:cubicBezTo>
                      <a:pt x="74" y="52"/>
                      <a:pt x="75" y="52"/>
                      <a:pt x="75" y="52"/>
                    </a:cubicBezTo>
                    <a:cubicBezTo>
                      <a:pt x="82" y="63"/>
                      <a:pt x="82" y="63"/>
                      <a:pt x="82" y="63"/>
                    </a:cubicBezTo>
                    <a:cubicBezTo>
                      <a:pt x="76" y="119"/>
                      <a:pt x="76" y="119"/>
                      <a:pt x="76" y="119"/>
                    </a:cubicBezTo>
                    <a:cubicBezTo>
                      <a:pt x="76" y="119"/>
                      <a:pt x="21" y="143"/>
                      <a:pt x="22" y="157"/>
                    </a:cubicBezTo>
                    <a:cubicBezTo>
                      <a:pt x="23" y="171"/>
                      <a:pt x="50" y="165"/>
                      <a:pt x="41" y="174"/>
                    </a:cubicBezTo>
                    <a:cubicBezTo>
                      <a:pt x="32" y="183"/>
                      <a:pt x="22" y="192"/>
                      <a:pt x="27" y="199"/>
                    </a:cubicBezTo>
                    <a:cubicBezTo>
                      <a:pt x="32" y="206"/>
                      <a:pt x="51" y="214"/>
                      <a:pt x="50" y="224"/>
                    </a:cubicBezTo>
                    <a:cubicBezTo>
                      <a:pt x="49" y="234"/>
                      <a:pt x="32" y="246"/>
                      <a:pt x="32" y="246"/>
                    </a:cubicBezTo>
                    <a:cubicBezTo>
                      <a:pt x="32" y="246"/>
                      <a:pt x="63" y="257"/>
                      <a:pt x="60" y="268"/>
                    </a:cubicBezTo>
                    <a:cubicBezTo>
                      <a:pt x="57" y="279"/>
                      <a:pt x="35" y="280"/>
                      <a:pt x="35" y="280"/>
                    </a:cubicBezTo>
                    <a:cubicBezTo>
                      <a:pt x="35" y="280"/>
                      <a:pt x="29" y="318"/>
                      <a:pt x="28" y="323"/>
                    </a:cubicBezTo>
                    <a:cubicBezTo>
                      <a:pt x="27" y="328"/>
                      <a:pt x="9" y="336"/>
                      <a:pt x="9" y="346"/>
                    </a:cubicBezTo>
                    <a:cubicBezTo>
                      <a:pt x="9" y="356"/>
                      <a:pt x="14" y="381"/>
                      <a:pt x="12" y="385"/>
                    </a:cubicBezTo>
                    <a:cubicBezTo>
                      <a:pt x="10" y="389"/>
                      <a:pt x="1" y="397"/>
                      <a:pt x="2" y="401"/>
                    </a:cubicBezTo>
                    <a:cubicBezTo>
                      <a:pt x="3" y="405"/>
                      <a:pt x="26" y="450"/>
                      <a:pt x="21" y="455"/>
                    </a:cubicBezTo>
                    <a:cubicBezTo>
                      <a:pt x="16" y="460"/>
                      <a:pt x="7" y="455"/>
                      <a:pt x="7" y="455"/>
                    </a:cubicBezTo>
                    <a:cubicBezTo>
                      <a:pt x="10" y="494"/>
                      <a:pt x="10" y="494"/>
                      <a:pt x="10" y="494"/>
                    </a:cubicBezTo>
                    <a:cubicBezTo>
                      <a:pt x="10" y="494"/>
                      <a:pt x="0" y="495"/>
                      <a:pt x="0" y="500"/>
                    </a:cubicBezTo>
                    <a:cubicBezTo>
                      <a:pt x="0" y="505"/>
                      <a:pt x="2" y="522"/>
                      <a:pt x="2" y="522"/>
                    </a:cubicBezTo>
                    <a:cubicBezTo>
                      <a:pt x="2" y="522"/>
                      <a:pt x="25" y="537"/>
                      <a:pt x="23" y="541"/>
                    </a:cubicBezTo>
                    <a:cubicBezTo>
                      <a:pt x="21" y="545"/>
                      <a:pt x="19" y="554"/>
                      <a:pt x="19" y="554"/>
                    </a:cubicBezTo>
                    <a:cubicBezTo>
                      <a:pt x="32" y="564"/>
                      <a:pt x="32" y="564"/>
                      <a:pt x="32" y="564"/>
                    </a:cubicBezTo>
                    <a:cubicBezTo>
                      <a:pt x="40" y="585"/>
                      <a:pt x="40" y="585"/>
                      <a:pt x="40" y="585"/>
                    </a:cubicBezTo>
                    <a:cubicBezTo>
                      <a:pt x="43" y="591"/>
                      <a:pt x="43" y="591"/>
                      <a:pt x="43" y="591"/>
                    </a:cubicBezTo>
                    <a:cubicBezTo>
                      <a:pt x="43" y="591"/>
                      <a:pt x="35" y="610"/>
                      <a:pt x="47" y="613"/>
                    </a:cubicBezTo>
                    <a:cubicBezTo>
                      <a:pt x="59" y="616"/>
                      <a:pt x="63" y="614"/>
                      <a:pt x="63" y="614"/>
                    </a:cubicBezTo>
                    <a:cubicBezTo>
                      <a:pt x="65" y="639"/>
                      <a:pt x="65" y="639"/>
                      <a:pt x="65" y="639"/>
                    </a:cubicBezTo>
                    <a:cubicBezTo>
                      <a:pt x="65" y="639"/>
                      <a:pt x="80" y="658"/>
                      <a:pt x="77" y="664"/>
                    </a:cubicBezTo>
                    <a:cubicBezTo>
                      <a:pt x="74" y="670"/>
                      <a:pt x="65" y="677"/>
                      <a:pt x="65" y="681"/>
                    </a:cubicBezTo>
                    <a:cubicBezTo>
                      <a:pt x="65" y="685"/>
                      <a:pt x="64" y="724"/>
                      <a:pt x="64" y="724"/>
                    </a:cubicBezTo>
                    <a:cubicBezTo>
                      <a:pt x="55" y="725"/>
                      <a:pt x="55" y="725"/>
                      <a:pt x="55" y="725"/>
                    </a:cubicBezTo>
                    <a:cubicBezTo>
                      <a:pt x="55" y="725"/>
                      <a:pt x="72" y="743"/>
                      <a:pt x="73" y="753"/>
                    </a:cubicBezTo>
                    <a:cubicBezTo>
                      <a:pt x="74" y="763"/>
                      <a:pt x="70" y="774"/>
                      <a:pt x="70" y="774"/>
                    </a:cubicBezTo>
                    <a:cubicBezTo>
                      <a:pt x="68" y="786"/>
                      <a:pt x="68" y="786"/>
                      <a:pt x="68" y="786"/>
                    </a:cubicBezTo>
                    <a:cubicBezTo>
                      <a:pt x="51" y="787"/>
                      <a:pt x="51" y="787"/>
                      <a:pt x="51" y="787"/>
                    </a:cubicBezTo>
                    <a:cubicBezTo>
                      <a:pt x="51" y="787"/>
                      <a:pt x="63" y="820"/>
                      <a:pt x="63" y="827"/>
                    </a:cubicBezTo>
                    <a:cubicBezTo>
                      <a:pt x="63" y="834"/>
                      <a:pt x="63" y="855"/>
                      <a:pt x="63" y="855"/>
                    </a:cubicBezTo>
                    <a:cubicBezTo>
                      <a:pt x="83" y="872"/>
                      <a:pt x="83" y="872"/>
                      <a:pt x="83" y="872"/>
                    </a:cubicBezTo>
                    <a:cubicBezTo>
                      <a:pt x="84" y="884"/>
                      <a:pt x="84" y="884"/>
                      <a:pt x="84" y="884"/>
                    </a:cubicBezTo>
                    <a:cubicBezTo>
                      <a:pt x="84" y="884"/>
                      <a:pt x="103" y="893"/>
                      <a:pt x="98" y="902"/>
                    </a:cubicBezTo>
                    <a:cubicBezTo>
                      <a:pt x="93" y="911"/>
                      <a:pt x="79" y="916"/>
                      <a:pt x="79" y="916"/>
                    </a:cubicBezTo>
                    <a:cubicBezTo>
                      <a:pt x="87" y="944"/>
                      <a:pt x="87" y="944"/>
                      <a:pt x="87" y="944"/>
                    </a:cubicBezTo>
                    <a:cubicBezTo>
                      <a:pt x="74" y="953"/>
                      <a:pt x="74" y="953"/>
                      <a:pt x="74" y="953"/>
                    </a:cubicBezTo>
                    <a:cubicBezTo>
                      <a:pt x="74" y="953"/>
                      <a:pt x="84" y="958"/>
                      <a:pt x="85" y="966"/>
                    </a:cubicBezTo>
                    <a:cubicBezTo>
                      <a:pt x="86" y="974"/>
                      <a:pt x="81" y="982"/>
                      <a:pt x="81" y="982"/>
                    </a:cubicBezTo>
                    <a:cubicBezTo>
                      <a:pt x="95" y="990"/>
                      <a:pt x="95" y="990"/>
                      <a:pt x="95" y="990"/>
                    </a:cubicBezTo>
                    <a:cubicBezTo>
                      <a:pt x="95" y="990"/>
                      <a:pt x="90" y="1008"/>
                      <a:pt x="91" y="1014"/>
                    </a:cubicBezTo>
                    <a:cubicBezTo>
                      <a:pt x="92" y="1020"/>
                      <a:pt x="99" y="1031"/>
                      <a:pt x="99" y="1031"/>
                    </a:cubicBezTo>
                    <a:cubicBezTo>
                      <a:pt x="99" y="1031"/>
                      <a:pt x="99" y="1050"/>
                      <a:pt x="102" y="1056"/>
                    </a:cubicBezTo>
                    <a:cubicBezTo>
                      <a:pt x="105" y="1062"/>
                      <a:pt x="134" y="1083"/>
                      <a:pt x="129" y="1082"/>
                    </a:cubicBezTo>
                    <a:cubicBezTo>
                      <a:pt x="124" y="1081"/>
                      <a:pt x="113" y="1090"/>
                      <a:pt x="113" y="1090"/>
                    </a:cubicBezTo>
                    <a:cubicBezTo>
                      <a:pt x="113" y="1090"/>
                      <a:pt x="118" y="1120"/>
                      <a:pt x="121" y="1128"/>
                    </a:cubicBezTo>
                    <a:cubicBezTo>
                      <a:pt x="124" y="1136"/>
                      <a:pt x="133" y="1140"/>
                      <a:pt x="133" y="1140"/>
                    </a:cubicBezTo>
                    <a:cubicBezTo>
                      <a:pt x="143" y="1145"/>
                      <a:pt x="143" y="1145"/>
                      <a:pt x="143" y="1145"/>
                    </a:cubicBezTo>
                    <a:cubicBezTo>
                      <a:pt x="139" y="1163"/>
                      <a:pt x="139" y="1163"/>
                      <a:pt x="139" y="1163"/>
                    </a:cubicBezTo>
                    <a:cubicBezTo>
                      <a:pt x="139" y="1163"/>
                      <a:pt x="155" y="1164"/>
                      <a:pt x="156" y="1175"/>
                    </a:cubicBezTo>
                    <a:cubicBezTo>
                      <a:pt x="157" y="1186"/>
                      <a:pt x="158" y="1203"/>
                      <a:pt x="158" y="1203"/>
                    </a:cubicBezTo>
                    <a:cubicBezTo>
                      <a:pt x="158" y="1203"/>
                      <a:pt x="163" y="1213"/>
                      <a:pt x="170" y="1213"/>
                    </a:cubicBezTo>
                    <a:cubicBezTo>
                      <a:pt x="177" y="1213"/>
                      <a:pt x="196" y="1208"/>
                      <a:pt x="194" y="1219"/>
                    </a:cubicBezTo>
                    <a:cubicBezTo>
                      <a:pt x="192" y="1230"/>
                      <a:pt x="160" y="1227"/>
                      <a:pt x="161" y="1230"/>
                    </a:cubicBezTo>
                    <a:cubicBezTo>
                      <a:pt x="162" y="1233"/>
                      <a:pt x="185" y="1240"/>
                      <a:pt x="185" y="1240"/>
                    </a:cubicBezTo>
                    <a:cubicBezTo>
                      <a:pt x="185" y="1240"/>
                      <a:pt x="208" y="1249"/>
                      <a:pt x="205" y="1257"/>
                    </a:cubicBezTo>
                    <a:cubicBezTo>
                      <a:pt x="202" y="1265"/>
                      <a:pt x="189" y="1276"/>
                      <a:pt x="189" y="1276"/>
                    </a:cubicBezTo>
                    <a:cubicBezTo>
                      <a:pt x="205" y="1288"/>
                      <a:pt x="205" y="1288"/>
                      <a:pt x="205" y="1288"/>
                    </a:cubicBezTo>
                    <a:cubicBezTo>
                      <a:pt x="202" y="1303"/>
                      <a:pt x="202" y="1303"/>
                      <a:pt x="202" y="1303"/>
                    </a:cubicBezTo>
                    <a:cubicBezTo>
                      <a:pt x="217" y="1321"/>
                      <a:pt x="217" y="1321"/>
                      <a:pt x="217" y="1321"/>
                    </a:cubicBezTo>
                    <a:cubicBezTo>
                      <a:pt x="214" y="1343"/>
                      <a:pt x="214" y="1343"/>
                      <a:pt x="214" y="1343"/>
                    </a:cubicBezTo>
                    <a:cubicBezTo>
                      <a:pt x="224" y="1360"/>
                      <a:pt x="224" y="1360"/>
                      <a:pt x="224" y="1360"/>
                    </a:cubicBezTo>
                    <a:cubicBezTo>
                      <a:pt x="213" y="1364"/>
                      <a:pt x="213" y="1364"/>
                      <a:pt x="213" y="1364"/>
                    </a:cubicBezTo>
                    <a:cubicBezTo>
                      <a:pt x="210" y="1394"/>
                      <a:pt x="210" y="1394"/>
                      <a:pt x="210" y="1394"/>
                    </a:cubicBezTo>
                    <a:cubicBezTo>
                      <a:pt x="210" y="1394"/>
                      <a:pt x="229" y="1405"/>
                      <a:pt x="230" y="1408"/>
                    </a:cubicBezTo>
                    <a:cubicBezTo>
                      <a:pt x="231" y="1411"/>
                      <a:pt x="215" y="1420"/>
                      <a:pt x="215" y="1420"/>
                    </a:cubicBezTo>
                    <a:cubicBezTo>
                      <a:pt x="215" y="1420"/>
                      <a:pt x="235" y="1435"/>
                      <a:pt x="232" y="1440"/>
                    </a:cubicBezTo>
                    <a:cubicBezTo>
                      <a:pt x="229" y="1445"/>
                      <a:pt x="214" y="1450"/>
                      <a:pt x="214" y="1450"/>
                    </a:cubicBezTo>
                    <a:cubicBezTo>
                      <a:pt x="213" y="1463"/>
                      <a:pt x="213" y="1463"/>
                      <a:pt x="213" y="1463"/>
                    </a:cubicBezTo>
                    <a:cubicBezTo>
                      <a:pt x="206" y="1467"/>
                      <a:pt x="206" y="1467"/>
                      <a:pt x="206" y="1467"/>
                    </a:cubicBezTo>
                    <a:cubicBezTo>
                      <a:pt x="206" y="1467"/>
                      <a:pt x="208" y="1483"/>
                      <a:pt x="213" y="1488"/>
                    </a:cubicBezTo>
                    <a:cubicBezTo>
                      <a:pt x="218" y="1493"/>
                      <a:pt x="216" y="1513"/>
                      <a:pt x="216" y="1513"/>
                    </a:cubicBezTo>
                    <a:cubicBezTo>
                      <a:pt x="236" y="1517"/>
                      <a:pt x="236" y="1517"/>
                      <a:pt x="236" y="1517"/>
                    </a:cubicBezTo>
                    <a:cubicBezTo>
                      <a:pt x="236" y="1517"/>
                      <a:pt x="240" y="1542"/>
                      <a:pt x="250" y="1542"/>
                    </a:cubicBezTo>
                    <a:cubicBezTo>
                      <a:pt x="260" y="1542"/>
                      <a:pt x="266" y="1524"/>
                      <a:pt x="281" y="1537"/>
                    </a:cubicBezTo>
                    <a:cubicBezTo>
                      <a:pt x="296" y="1550"/>
                      <a:pt x="290" y="1562"/>
                      <a:pt x="290" y="1562"/>
                    </a:cubicBezTo>
                    <a:cubicBezTo>
                      <a:pt x="304" y="1578"/>
                      <a:pt x="304" y="1578"/>
                      <a:pt x="304" y="1578"/>
                    </a:cubicBezTo>
                    <a:cubicBezTo>
                      <a:pt x="311" y="1589"/>
                      <a:pt x="311" y="1589"/>
                      <a:pt x="311" y="1589"/>
                    </a:cubicBezTo>
                    <a:cubicBezTo>
                      <a:pt x="335" y="1600"/>
                      <a:pt x="335" y="1600"/>
                      <a:pt x="335" y="1600"/>
                    </a:cubicBezTo>
                    <a:cubicBezTo>
                      <a:pt x="347" y="1612"/>
                      <a:pt x="347" y="1612"/>
                      <a:pt x="347" y="1612"/>
                    </a:cubicBezTo>
                    <a:cubicBezTo>
                      <a:pt x="347" y="1612"/>
                      <a:pt x="373" y="1605"/>
                      <a:pt x="389" y="1607"/>
                    </a:cubicBezTo>
                    <a:cubicBezTo>
                      <a:pt x="405" y="1609"/>
                      <a:pt x="425" y="1608"/>
                      <a:pt x="425" y="1608"/>
                    </a:cubicBezTo>
                    <a:cubicBezTo>
                      <a:pt x="440" y="1620"/>
                      <a:pt x="440" y="1620"/>
                      <a:pt x="440" y="1620"/>
                    </a:cubicBezTo>
                    <a:cubicBezTo>
                      <a:pt x="437" y="1628"/>
                      <a:pt x="437" y="1628"/>
                      <a:pt x="437" y="1628"/>
                    </a:cubicBezTo>
                    <a:cubicBezTo>
                      <a:pt x="442" y="1616"/>
                      <a:pt x="442" y="1616"/>
                      <a:pt x="442" y="1616"/>
                    </a:cubicBezTo>
                    <a:cubicBezTo>
                      <a:pt x="449" y="1606"/>
                      <a:pt x="478" y="1625"/>
                      <a:pt x="478" y="1625"/>
                    </a:cubicBezTo>
                    <a:cubicBezTo>
                      <a:pt x="451" y="1588"/>
                      <a:pt x="451" y="1588"/>
                      <a:pt x="451" y="1588"/>
                    </a:cubicBezTo>
                    <a:cubicBezTo>
                      <a:pt x="438" y="1589"/>
                      <a:pt x="438" y="1589"/>
                      <a:pt x="438" y="1589"/>
                    </a:cubicBezTo>
                    <a:cubicBezTo>
                      <a:pt x="441" y="1579"/>
                      <a:pt x="441" y="1579"/>
                      <a:pt x="441" y="1579"/>
                    </a:cubicBezTo>
                    <a:cubicBezTo>
                      <a:pt x="417" y="1562"/>
                      <a:pt x="417" y="1562"/>
                      <a:pt x="417" y="1562"/>
                    </a:cubicBezTo>
                    <a:cubicBezTo>
                      <a:pt x="418" y="1538"/>
                      <a:pt x="418" y="1538"/>
                      <a:pt x="418" y="1538"/>
                    </a:cubicBezTo>
                    <a:cubicBezTo>
                      <a:pt x="409" y="1534"/>
                      <a:pt x="409" y="1534"/>
                      <a:pt x="409" y="1534"/>
                    </a:cubicBezTo>
                    <a:cubicBezTo>
                      <a:pt x="414" y="1522"/>
                      <a:pt x="414" y="1522"/>
                      <a:pt x="414" y="1522"/>
                    </a:cubicBezTo>
                    <a:cubicBezTo>
                      <a:pt x="414" y="1522"/>
                      <a:pt x="423" y="1522"/>
                      <a:pt x="426" y="1514"/>
                    </a:cubicBezTo>
                    <a:cubicBezTo>
                      <a:pt x="430" y="1506"/>
                      <a:pt x="400" y="1506"/>
                      <a:pt x="400" y="1506"/>
                    </a:cubicBezTo>
                    <a:cubicBezTo>
                      <a:pt x="412" y="1501"/>
                      <a:pt x="412" y="1501"/>
                      <a:pt x="412" y="1501"/>
                    </a:cubicBezTo>
                    <a:cubicBezTo>
                      <a:pt x="408" y="1488"/>
                      <a:pt x="408" y="1488"/>
                      <a:pt x="408" y="1488"/>
                    </a:cubicBezTo>
                    <a:cubicBezTo>
                      <a:pt x="424" y="1505"/>
                      <a:pt x="424" y="1505"/>
                      <a:pt x="424" y="1505"/>
                    </a:cubicBezTo>
                    <a:cubicBezTo>
                      <a:pt x="424" y="1505"/>
                      <a:pt x="438" y="1515"/>
                      <a:pt x="448" y="1503"/>
                    </a:cubicBezTo>
                    <a:cubicBezTo>
                      <a:pt x="458" y="1491"/>
                      <a:pt x="440" y="1465"/>
                      <a:pt x="441" y="1451"/>
                    </a:cubicBezTo>
                    <a:cubicBezTo>
                      <a:pt x="442" y="1438"/>
                      <a:pt x="485" y="1409"/>
                      <a:pt x="488" y="1400"/>
                    </a:cubicBezTo>
                    <a:cubicBezTo>
                      <a:pt x="492" y="1391"/>
                      <a:pt x="467" y="1391"/>
                      <a:pt x="467" y="1391"/>
                    </a:cubicBezTo>
                    <a:cubicBezTo>
                      <a:pt x="483" y="1389"/>
                      <a:pt x="483" y="1389"/>
                      <a:pt x="483" y="1389"/>
                    </a:cubicBezTo>
                    <a:cubicBezTo>
                      <a:pt x="483" y="1389"/>
                      <a:pt x="484" y="1369"/>
                      <a:pt x="476" y="1359"/>
                    </a:cubicBezTo>
                    <a:cubicBezTo>
                      <a:pt x="468" y="1349"/>
                      <a:pt x="456" y="1354"/>
                      <a:pt x="456" y="1354"/>
                    </a:cubicBezTo>
                    <a:cubicBezTo>
                      <a:pt x="444" y="1345"/>
                      <a:pt x="444" y="1345"/>
                      <a:pt x="444" y="1345"/>
                    </a:cubicBezTo>
                    <a:cubicBezTo>
                      <a:pt x="431" y="1345"/>
                      <a:pt x="431" y="1345"/>
                      <a:pt x="431" y="1345"/>
                    </a:cubicBezTo>
                    <a:cubicBezTo>
                      <a:pt x="431" y="1345"/>
                      <a:pt x="391" y="1328"/>
                      <a:pt x="379" y="1301"/>
                    </a:cubicBezTo>
                    <a:cubicBezTo>
                      <a:pt x="366" y="1274"/>
                      <a:pt x="386" y="1269"/>
                      <a:pt x="386" y="1269"/>
                    </a:cubicBezTo>
                    <a:cubicBezTo>
                      <a:pt x="392" y="1252"/>
                      <a:pt x="392" y="1252"/>
                      <a:pt x="392" y="1252"/>
                    </a:cubicBezTo>
                    <a:cubicBezTo>
                      <a:pt x="401" y="1252"/>
                      <a:pt x="401" y="1252"/>
                      <a:pt x="401" y="1252"/>
                    </a:cubicBezTo>
                    <a:cubicBezTo>
                      <a:pt x="407" y="1240"/>
                      <a:pt x="407" y="1240"/>
                      <a:pt x="407" y="1240"/>
                    </a:cubicBezTo>
                    <a:cubicBezTo>
                      <a:pt x="443" y="1239"/>
                      <a:pt x="443" y="1239"/>
                      <a:pt x="443" y="1239"/>
                    </a:cubicBezTo>
                    <a:cubicBezTo>
                      <a:pt x="435" y="1232"/>
                      <a:pt x="435" y="1232"/>
                      <a:pt x="435" y="1232"/>
                    </a:cubicBezTo>
                    <a:cubicBezTo>
                      <a:pt x="434" y="1218"/>
                      <a:pt x="434" y="1218"/>
                      <a:pt x="434" y="1218"/>
                    </a:cubicBezTo>
                    <a:cubicBezTo>
                      <a:pt x="443" y="1217"/>
                      <a:pt x="443" y="1217"/>
                      <a:pt x="443" y="1217"/>
                    </a:cubicBezTo>
                    <a:cubicBezTo>
                      <a:pt x="443" y="1217"/>
                      <a:pt x="448" y="1198"/>
                      <a:pt x="440" y="1191"/>
                    </a:cubicBezTo>
                    <a:cubicBezTo>
                      <a:pt x="432" y="1184"/>
                      <a:pt x="423" y="1168"/>
                      <a:pt x="430" y="1152"/>
                    </a:cubicBezTo>
                    <a:cubicBezTo>
                      <a:pt x="436" y="1137"/>
                      <a:pt x="456" y="1137"/>
                      <a:pt x="456" y="1137"/>
                    </a:cubicBezTo>
                    <a:cubicBezTo>
                      <a:pt x="456" y="1130"/>
                      <a:pt x="456" y="1130"/>
                      <a:pt x="456" y="1130"/>
                    </a:cubicBezTo>
                    <a:cubicBezTo>
                      <a:pt x="456" y="1130"/>
                      <a:pt x="439" y="1130"/>
                      <a:pt x="431" y="1125"/>
                    </a:cubicBezTo>
                    <a:cubicBezTo>
                      <a:pt x="423" y="1121"/>
                      <a:pt x="432" y="1112"/>
                      <a:pt x="440" y="1111"/>
                    </a:cubicBezTo>
                    <a:cubicBezTo>
                      <a:pt x="448" y="1110"/>
                      <a:pt x="462" y="1127"/>
                      <a:pt x="469" y="1127"/>
                    </a:cubicBezTo>
                    <a:cubicBezTo>
                      <a:pt x="476" y="1127"/>
                      <a:pt x="485" y="1123"/>
                      <a:pt x="486" y="1113"/>
                    </a:cubicBezTo>
                    <a:cubicBezTo>
                      <a:pt x="487" y="1103"/>
                      <a:pt x="474" y="1080"/>
                      <a:pt x="461" y="1085"/>
                    </a:cubicBezTo>
                    <a:cubicBezTo>
                      <a:pt x="449" y="1089"/>
                      <a:pt x="468" y="1099"/>
                      <a:pt x="456" y="1105"/>
                    </a:cubicBezTo>
                    <a:cubicBezTo>
                      <a:pt x="443" y="1111"/>
                      <a:pt x="431" y="1094"/>
                      <a:pt x="431" y="1094"/>
                    </a:cubicBezTo>
                    <a:cubicBezTo>
                      <a:pt x="431" y="1094"/>
                      <a:pt x="407" y="1096"/>
                      <a:pt x="404" y="1089"/>
                    </a:cubicBezTo>
                    <a:cubicBezTo>
                      <a:pt x="400" y="1083"/>
                      <a:pt x="404" y="1055"/>
                      <a:pt x="404" y="1052"/>
                    </a:cubicBezTo>
                    <a:cubicBezTo>
                      <a:pt x="404" y="1049"/>
                      <a:pt x="387" y="1032"/>
                      <a:pt x="391" y="1017"/>
                    </a:cubicBezTo>
                    <a:cubicBezTo>
                      <a:pt x="396" y="1003"/>
                      <a:pt x="409" y="1019"/>
                      <a:pt x="424" y="1023"/>
                    </a:cubicBezTo>
                    <a:cubicBezTo>
                      <a:pt x="439" y="1026"/>
                      <a:pt x="456" y="1039"/>
                      <a:pt x="465" y="1039"/>
                    </a:cubicBezTo>
                    <a:cubicBezTo>
                      <a:pt x="474" y="1039"/>
                      <a:pt x="507" y="1021"/>
                      <a:pt x="515" y="1015"/>
                    </a:cubicBezTo>
                    <a:cubicBezTo>
                      <a:pt x="523" y="1009"/>
                      <a:pt x="490" y="991"/>
                      <a:pt x="490" y="991"/>
                    </a:cubicBezTo>
                    <a:cubicBezTo>
                      <a:pt x="489" y="975"/>
                      <a:pt x="489" y="975"/>
                      <a:pt x="489" y="975"/>
                    </a:cubicBezTo>
                    <a:cubicBezTo>
                      <a:pt x="489" y="975"/>
                      <a:pt x="498" y="959"/>
                      <a:pt x="501" y="948"/>
                    </a:cubicBezTo>
                    <a:cubicBezTo>
                      <a:pt x="503" y="938"/>
                      <a:pt x="480" y="938"/>
                      <a:pt x="480" y="938"/>
                    </a:cubicBezTo>
                    <a:cubicBezTo>
                      <a:pt x="478" y="924"/>
                      <a:pt x="478" y="924"/>
                      <a:pt x="478" y="924"/>
                    </a:cubicBezTo>
                    <a:cubicBezTo>
                      <a:pt x="478" y="924"/>
                      <a:pt x="470" y="915"/>
                      <a:pt x="477" y="907"/>
                    </a:cubicBezTo>
                    <a:cubicBezTo>
                      <a:pt x="484" y="899"/>
                      <a:pt x="494" y="934"/>
                      <a:pt x="494" y="934"/>
                    </a:cubicBezTo>
                    <a:cubicBezTo>
                      <a:pt x="502" y="933"/>
                      <a:pt x="502" y="933"/>
                      <a:pt x="502" y="933"/>
                    </a:cubicBezTo>
                    <a:cubicBezTo>
                      <a:pt x="497" y="919"/>
                      <a:pt x="497" y="919"/>
                      <a:pt x="497" y="919"/>
                    </a:cubicBezTo>
                    <a:cubicBezTo>
                      <a:pt x="551" y="926"/>
                      <a:pt x="551" y="926"/>
                      <a:pt x="551" y="926"/>
                    </a:cubicBezTo>
                    <a:cubicBezTo>
                      <a:pt x="554" y="920"/>
                      <a:pt x="554" y="920"/>
                      <a:pt x="554" y="920"/>
                    </a:cubicBezTo>
                    <a:cubicBezTo>
                      <a:pt x="554" y="920"/>
                      <a:pt x="567" y="912"/>
                      <a:pt x="595" y="909"/>
                    </a:cubicBezTo>
                    <a:cubicBezTo>
                      <a:pt x="624" y="906"/>
                      <a:pt x="676" y="881"/>
                      <a:pt x="676" y="881"/>
                    </a:cubicBezTo>
                    <a:cubicBezTo>
                      <a:pt x="673" y="855"/>
                      <a:pt x="673" y="855"/>
                      <a:pt x="673" y="855"/>
                    </a:cubicBezTo>
                    <a:cubicBezTo>
                      <a:pt x="688" y="847"/>
                      <a:pt x="688" y="847"/>
                      <a:pt x="688" y="847"/>
                    </a:cubicBezTo>
                    <a:cubicBezTo>
                      <a:pt x="696" y="814"/>
                      <a:pt x="696" y="814"/>
                      <a:pt x="696" y="814"/>
                    </a:cubicBezTo>
                    <a:cubicBezTo>
                      <a:pt x="689" y="797"/>
                      <a:pt x="689" y="797"/>
                      <a:pt x="689" y="797"/>
                    </a:cubicBezTo>
                    <a:cubicBezTo>
                      <a:pt x="689" y="779"/>
                      <a:pt x="689" y="779"/>
                      <a:pt x="689" y="779"/>
                    </a:cubicBezTo>
                    <a:cubicBezTo>
                      <a:pt x="689" y="779"/>
                      <a:pt x="678" y="770"/>
                      <a:pt x="667" y="766"/>
                    </a:cubicBezTo>
                    <a:cubicBezTo>
                      <a:pt x="661" y="764"/>
                      <a:pt x="654" y="769"/>
                      <a:pt x="649" y="765"/>
                    </a:cubicBezTo>
                    <a:cubicBezTo>
                      <a:pt x="641" y="759"/>
                      <a:pt x="655" y="753"/>
                      <a:pt x="658" y="748"/>
                    </a:cubicBezTo>
                    <a:cubicBezTo>
                      <a:pt x="662" y="741"/>
                      <a:pt x="657" y="735"/>
                      <a:pt x="657" y="727"/>
                    </a:cubicBezTo>
                    <a:cubicBezTo>
                      <a:pt x="657" y="712"/>
                      <a:pt x="624" y="707"/>
                      <a:pt x="601" y="696"/>
                    </a:cubicBezTo>
                    <a:cubicBezTo>
                      <a:pt x="578" y="685"/>
                      <a:pt x="578" y="674"/>
                      <a:pt x="588" y="660"/>
                    </a:cubicBezTo>
                    <a:cubicBezTo>
                      <a:pt x="589" y="659"/>
                      <a:pt x="589" y="658"/>
                      <a:pt x="590" y="658"/>
                    </a:cubicBezTo>
                    <a:cubicBezTo>
                      <a:pt x="570" y="633"/>
                      <a:pt x="570" y="633"/>
                      <a:pt x="570" y="633"/>
                    </a:cubicBezTo>
                    <a:cubicBezTo>
                      <a:pt x="570" y="601"/>
                      <a:pt x="570" y="601"/>
                      <a:pt x="570" y="601"/>
                    </a:cubicBezTo>
                    <a:cubicBezTo>
                      <a:pt x="570" y="601"/>
                      <a:pt x="593" y="600"/>
                      <a:pt x="594" y="595"/>
                    </a:cubicBezTo>
                    <a:cubicBezTo>
                      <a:pt x="595" y="590"/>
                      <a:pt x="575" y="567"/>
                      <a:pt x="575" y="567"/>
                    </a:cubicBezTo>
                    <a:cubicBezTo>
                      <a:pt x="582" y="557"/>
                      <a:pt x="582" y="557"/>
                      <a:pt x="582" y="557"/>
                    </a:cubicBezTo>
                    <a:cubicBezTo>
                      <a:pt x="582" y="557"/>
                      <a:pt x="569" y="545"/>
                      <a:pt x="568" y="536"/>
                    </a:cubicBezTo>
                    <a:cubicBezTo>
                      <a:pt x="567" y="527"/>
                      <a:pt x="586" y="528"/>
                      <a:pt x="586" y="528"/>
                    </a:cubicBezTo>
                    <a:cubicBezTo>
                      <a:pt x="569" y="518"/>
                      <a:pt x="569" y="518"/>
                      <a:pt x="569" y="518"/>
                    </a:cubicBezTo>
                    <a:cubicBezTo>
                      <a:pt x="569" y="491"/>
                      <a:pt x="569" y="491"/>
                      <a:pt x="569" y="491"/>
                    </a:cubicBezTo>
                    <a:cubicBezTo>
                      <a:pt x="587" y="484"/>
                      <a:pt x="587" y="484"/>
                      <a:pt x="587" y="484"/>
                    </a:cubicBezTo>
                    <a:cubicBezTo>
                      <a:pt x="587" y="484"/>
                      <a:pt x="566" y="471"/>
                      <a:pt x="566" y="467"/>
                    </a:cubicBezTo>
                    <a:cubicBezTo>
                      <a:pt x="566" y="463"/>
                      <a:pt x="580" y="452"/>
                      <a:pt x="580" y="452"/>
                    </a:cubicBezTo>
                    <a:cubicBezTo>
                      <a:pt x="580" y="452"/>
                      <a:pt x="584" y="435"/>
                      <a:pt x="584" y="429"/>
                    </a:cubicBezTo>
                    <a:cubicBezTo>
                      <a:pt x="584" y="423"/>
                      <a:pt x="599" y="424"/>
                      <a:pt x="604" y="419"/>
                    </a:cubicBezTo>
                    <a:cubicBezTo>
                      <a:pt x="609" y="414"/>
                      <a:pt x="612" y="399"/>
                      <a:pt x="612" y="396"/>
                    </a:cubicBezTo>
                    <a:cubicBezTo>
                      <a:pt x="612" y="393"/>
                      <a:pt x="621" y="388"/>
                      <a:pt x="626" y="383"/>
                    </a:cubicBezTo>
                    <a:cubicBezTo>
                      <a:pt x="631" y="378"/>
                      <a:pt x="634" y="355"/>
                      <a:pt x="634" y="355"/>
                    </a:cubicBezTo>
                    <a:close/>
                    <a:moveTo>
                      <a:pt x="619" y="681"/>
                    </a:moveTo>
                    <a:cubicBezTo>
                      <a:pt x="624" y="681"/>
                      <a:pt x="624" y="681"/>
                      <a:pt x="624" y="681"/>
                    </a:cubicBezTo>
                    <a:cubicBezTo>
                      <a:pt x="617" y="677"/>
                      <a:pt x="617" y="677"/>
                      <a:pt x="617" y="677"/>
                    </a:cubicBezTo>
                    <a:cubicBezTo>
                      <a:pt x="617" y="677"/>
                      <a:pt x="617" y="677"/>
                      <a:pt x="617" y="677"/>
                    </a:cubicBezTo>
                    <a:cubicBezTo>
                      <a:pt x="618" y="679"/>
                      <a:pt x="619" y="681"/>
                      <a:pt x="619" y="681"/>
                    </a:cubicBez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88" name="Ecuador"/>
              <p:cNvSpPr>
                <a:spLocks noEditPoints="1"/>
              </p:cNvSpPr>
              <p:nvPr/>
            </p:nvSpPr>
            <p:spPr bwMode="gray">
              <a:xfrm>
                <a:off x="3458420" y="4034367"/>
                <a:ext cx="155602" cy="198346"/>
              </a:xfrm>
              <a:custGeom>
                <a:avLst/>
                <a:gdLst>
                  <a:gd name="T0" fmla="*/ 42 w 280"/>
                  <a:gd name="T1" fmla="*/ 249 h 353"/>
                  <a:gd name="T2" fmla="*/ 49 w 280"/>
                  <a:gd name="T3" fmla="*/ 229 h 353"/>
                  <a:gd name="T4" fmla="*/ 42 w 280"/>
                  <a:gd name="T5" fmla="*/ 249 h 353"/>
                  <a:gd name="T6" fmla="*/ 277 w 280"/>
                  <a:gd name="T7" fmla="*/ 114 h 353"/>
                  <a:gd name="T8" fmla="*/ 261 w 280"/>
                  <a:gd name="T9" fmla="*/ 102 h 353"/>
                  <a:gd name="T10" fmla="*/ 271 w 280"/>
                  <a:gd name="T11" fmla="*/ 84 h 353"/>
                  <a:gd name="T12" fmla="*/ 252 w 280"/>
                  <a:gd name="T13" fmla="*/ 83 h 353"/>
                  <a:gd name="T14" fmla="*/ 230 w 280"/>
                  <a:gd name="T15" fmla="*/ 61 h 353"/>
                  <a:gd name="T16" fmla="*/ 218 w 280"/>
                  <a:gd name="T17" fmla="*/ 73 h 353"/>
                  <a:gd name="T18" fmla="*/ 195 w 280"/>
                  <a:gd name="T19" fmla="*/ 65 h 353"/>
                  <a:gd name="T20" fmla="*/ 175 w 280"/>
                  <a:gd name="T21" fmla="*/ 64 h 353"/>
                  <a:gd name="T22" fmla="*/ 163 w 280"/>
                  <a:gd name="T23" fmla="*/ 43 h 353"/>
                  <a:gd name="T24" fmla="*/ 140 w 280"/>
                  <a:gd name="T25" fmla="*/ 40 h 353"/>
                  <a:gd name="T26" fmla="*/ 121 w 280"/>
                  <a:gd name="T27" fmla="*/ 22 h 353"/>
                  <a:gd name="T28" fmla="*/ 98 w 280"/>
                  <a:gd name="T29" fmla="*/ 0 h 353"/>
                  <a:gd name="T30" fmla="*/ 101 w 280"/>
                  <a:gd name="T31" fmla="*/ 23 h 353"/>
                  <a:gd name="T32" fmla="*/ 68 w 280"/>
                  <a:gd name="T33" fmla="*/ 37 h 353"/>
                  <a:gd name="T34" fmla="*/ 66 w 280"/>
                  <a:gd name="T35" fmla="*/ 27 h 353"/>
                  <a:gd name="T36" fmla="*/ 44 w 280"/>
                  <a:gd name="T37" fmla="*/ 46 h 353"/>
                  <a:gd name="T38" fmla="*/ 49 w 280"/>
                  <a:gd name="T39" fmla="*/ 77 h 353"/>
                  <a:gd name="T40" fmla="*/ 31 w 280"/>
                  <a:gd name="T41" fmla="*/ 97 h 353"/>
                  <a:gd name="T42" fmla="*/ 39 w 280"/>
                  <a:gd name="T43" fmla="*/ 119 h 353"/>
                  <a:gd name="T44" fmla="*/ 27 w 280"/>
                  <a:gd name="T45" fmla="*/ 119 h 353"/>
                  <a:gd name="T46" fmla="*/ 26 w 280"/>
                  <a:gd name="T47" fmla="*/ 130 h 353"/>
                  <a:gd name="T48" fmla="*/ 3 w 280"/>
                  <a:gd name="T49" fmla="*/ 144 h 353"/>
                  <a:gd name="T50" fmla="*/ 19 w 280"/>
                  <a:gd name="T51" fmla="*/ 154 h 353"/>
                  <a:gd name="T52" fmla="*/ 8 w 280"/>
                  <a:gd name="T53" fmla="*/ 173 h 353"/>
                  <a:gd name="T54" fmla="*/ 18 w 280"/>
                  <a:gd name="T55" fmla="*/ 187 h 353"/>
                  <a:gd name="T56" fmla="*/ 3 w 280"/>
                  <a:gd name="T57" fmla="*/ 201 h 353"/>
                  <a:gd name="T58" fmla="*/ 12 w 280"/>
                  <a:gd name="T59" fmla="*/ 207 h 353"/>
                  <a:gd name="T60" fmla="*/ 22 w 280"/>
                  <a:gd name="T61" fmla="*/ 228 h 353"/>
                  <a:gd name="T62" fmla="*/ 48 w 280"/>
                  <a:gd name="T63" fmla="*/ 214 h 353"/>
                  <a:gd name="T64" fmla="*/ 65 w 280"/>
                  <a:gd name="T65" fmla="*/ 219 h 353"/>
                  <a:gd name="T66" fmla="*/ 61 w 280"/>
                  <a:gd name="T67" fmla="*/ 258 h 353"/>
                  <a:gd name="T68" fmla="*/ 36 w 280"/>
                  <a:gd name="T69" fmla="*/ 271 h 353"/>
                  <a:gd name="T70" fmla="*/ 51 w 280"/>
                  <a:gd name="T71" fmla="*/ 286 h 353"/>
                  <a:gd name="T72" fmla="*/ 30 w 280"/>
                  <a:gd name="T73" fmla="*/ 307 h 353"/>
                  <a:gd name="T74" fmla="*/ 40 w 280"/>
                  <a:gd name="T75" fmla="*/ 315 h 353"/>
                  <a:gd name="T76" fmla="*/ 33 w 280"/>
                  <a:gd name="T77" fmla="*/ 329 h 353"/>
                  <a:gd name="T78" fmla="*/ 53 w 280"/>
                  <a:gd name="T79" fmla="*/ 315 h 353"/>
                  <a:gd name="T80" fmla="*/ 62 w 280"/>
                  <a:gd name="T81" fmla="*/ 326 h 353"/>
                  <a:gd name="T82" fmla="*/ 81 w 280"/>
                  <a:gd name="T83" fmla="*/ 324 h 353"/>
                  <a:gd name="T84" fmla="*/ 96 w 280"/>
                  <a:gd name="T85" fmla="*/ 353 h 353"/>
                  <a:gd name="T86" fmla="*/ 108 w 280"/>
                  <a:gd name="T87" fmla="*/ 339 h 353"/>
                  <a:gd name="T88" fmla="*/ 121 w 280"/>
                  <a:gd name="T89" fmla="*/ 335 h 353"/>
                  <a:gd name="T90" fmla="*/ 125 w 280"/>
                  <a:gd name="T91" fmla="*/ 299 h 353"/>
                  <a:gd name="T92" fmla="*/ 135 w 280"/>
                  <a:gd name="T93" fmla="*/ 284 h 353"/>
                  <a:gd name="T94" fmla="*/ 132 w 280"/>
                  <a:gd name="T95" fmla="*/ 272 h 353"/>
                  <a:gd name="T96" fmla="*/ 140 w 280"/>
                  <a:gd name="T97" fmla="*/ 269 h 353"/>
                  <a:gd name="T98" fmla="*/ 154 w 280"/>
                  <a:gd name="T99" fmla="*/ 251 h 353"/>
                  <a:gd name="T100" fmla="*/ 211 w 280"/>
                  <a:gd name="T101" fmla="*/ 226 h 353"/>
                  <a:gd name="T102" fmla="*/ 262 w 280"/>
                  <a:gd name="T103" fmla="*/ 170 h 353"/>
                  <a:gd name="T104" fmla="*/ 270 w 280"/>
                  <a:gd name="T105" fmla="*/ 141 h 353"/>
                  <a:gd name="T106" fmla="*/ 280 w 280"/>
                  <a:gd name="T107" fmla="*/ 136 h 353"/>
                  <a:gd name="T108" fmla="*/ 277 w 280"/>
                  <a:gd name="T109" fmla="*/ 11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353">
                    <a:moveTo>
                      <a:pt x="42" y="249"/>
                    </a:moveTo>
                    <a:cubicBezTo>
                      <a:pt x="57" y="245"/>
                      <a:pt x="59" y="225"/>
                      <a:pt x="49" y="229"/>
                    </a:cubicBezTo>
                    <a:cubicBezTo>
                      <a:pt x="40" y="233"/>
                      <a:pt x="34" y="250"/>
                      <a:pt x="42" y="249"/>
                    </a:cubicBezTo>
                    <a:close/>
                    <a:moveTo>
                      <a:pt x="277" y="114"/>
                    </a:moveTo>
                    <a:cubicBezTo>
                      <a:pt x="261" y="102"/>
                      <a:pt x="261" y="102"/>
                      <a:pt x="261" y="102"/>
                    </a:cubicBezTo>
                    <a:cubicBezTo>
                      <a:pt x="261" y="102"/>
                      <a:pt x="272" y="102"/>
                      <a:pt x="271" y="84"/>
                    </a:cubicBezTo>
                    <a:cubicBezTo>
                      <a:pt x="265" y="83"/>
                      <a:pt x="258" y="83"/>
                      <a:pt x="252" y="83"/>
                    </a:cubicBezTo>
                    <a:cubicBezTo>
                      <a:pt x="239" y="82"/>
                      <a:pt x="247" y="64"/>
                      <a:pt x="230" y="61"/>
                    </a:cubicBezTo>
                    <a:cubicBezTo>
                      <a:pt x="213" y="58"/>
                      <a:pt x="225" y="71"/>
                      <a:pt x="218" y="73"/>
                    </a:cubicBezTo>
                    <a:cubicBezTo>
                      <a:pt x="211" y="75"/>
                      <a:pt x="195" y="65"/>
                      <a:pt x="195" y="65"/>
                    </a:cubicBezTo>
                    <a:cubicBezTo>
                      <a:pt x="195" y="65"/>
                      <a:pt x="184" y="70"/>
                      <a:pt x="175" y="64"/>
                    </a:cubicBezTo>
                    <a:cubicBezTo>
                      <a:pt x="166" y="58"/>
                      <a:pt x="173" y="51"/>
                      <a:pt x="163" y="43"/>
                    </a:cubicBezTo>
                    <a:cubicBezTo>
                      <a:pt x="153" y="35"/>
                      <a:pt x="140" y="40"/>
                      <a:pt x="140" y="40"/>
                    </a:cubicBezTo>
                    <a:cubicBezTo>
                      <a:pt x="140" y="40"/>
                      <a:pt x="132" y="28"/>
                      <a:pt x="121" y="22"/>
                    </a:cubicBezTo>
                    <a:cubicBezTo>
                      <a:pt x="113" y="19"/>
                      <a:pt x="103" y="6"/>
                      <a:pt x="98" y="0"/>
                    </a:cubicBezTo>
                    <a:cubicBezTo>
                      <a:pt x="99" y="10"/>
                      <a:pt x="105" y="14"/>
                      <a:pt x="101" y="23"/>
                    </a:cubicBezTo>
                    <a:cubicBezTo>
                      <a:pt x="98" y="32"/>
                      <a:pt x="68" y="37"/>
                      <a:pt x="68" y="37"/>
                    </a:cubicBezTo>
                    <a:cubicBezTo>
                      <a:pt x="66" y="27"/>
                      <a:pt x="66" y="27"/>
                      <a:pt x="66" y="27"/>
                    </a:cubicBezTo>
                    <a:cubicBezTo>
                      <a:pt x="66" y="27"/>
                      <a:pt x="46" y="38"/>
                      <a:pt x="44" y="46"/>
                    </a:cubicBezTo>
                    <a:cubicBezTo>
                      <a:pt x="41" y="54"/>
                      <a:pt x="51" y="64"/>
                      <a:pt x="49" y="77"/>
                    </a:cubicBezTo>
                    <a:cubicBezTo>
                      <a:pt x="48" y="90"/>
                      <a:pt x="35" y="89"/>
                      <a:pt x="31" y="97"/>
                    </a:cubicBezTo>
                    <a:cubicBezTo>
                      <a:pt x="26" y="105"/>
                      <a:pt x="39" y="119"/>
                      <a:pt x="39" y="119"/>
                    </a:cubicBezTo>
                    <a:cubicBezTo>
                      <a:pt x="27" y="119"/>
                      <a:pt x="27" y="119"/>
                      <a:pt x="27" y="119"/>
                    </a:cubicBezTo>
                    <a:cubicBezTo>
                      <a:pt x="26" y="130"/>
                      <a:pt x="26" y="130"/>
                      <a:pt x="26" y="130"/>
                    </a:cubicBezTo>
                    <a:cubicBezTo>
                      <a:pt x="3" y="144"/>
                      <a:pt x="3" y="144"/>
                      <a:pt x="3" y="144"/>
                    </a:cubicBezTo>
                    <a:cubicBezTo>
                      <a:pt x="19" y="154"/>
                      <a:pt x="19" y="154"/>
                      <a:pt x="19" y="154"/>
                    </a:cubicBezTo>
                    <a:cubicBezTo>
                      <a:pt x="8" y="173"/>
                      <a:pt x="8" y="173"/>
                      <a:pt x="8" y="173"/>
                    </a:cubicBezTo>
                    <a:cubicBezTo>
                      <a:pt x="8" y="173"/>
                      <a:pt x="19" y="176"/>
                      <a:pt x="18" y="187"/>
                    </a:cubicBezTo>
                    <a:cubicBezTo>
                      <a:pt x="16" y="198"/>
                      <a:pt x="3" y="201"/>
                      <a:pt x="3" y="201"/>
                    </a:cubicBezTo>
                    <a:cubicBezTo>
                      <a:pt x="12" y="207"/>
                      <a:pt x="12" y="207"/>
                      <a:pt x="12" y="207"/>
                    </a:cubicBezTo>
                    <a:cubicBezTo>
                      <a:pt x="12" y="207"/>
                      <a:pt x="0" y="221"/>
                      <a:pt x="22" y="228"/>
                    </a:cubicBezTo>
                    <a:cubicBezTo>
                      <a:pt x="45" y="235"/>
                      <a:pt x="48" y="214"/>
                      <a:pt x="48" y="214"/>
                    </a:cubicBezTo>
                    <a:cubicBezTo>
                      <a:pt x="65" y="219"/>
                      <a:pt x="65" y="219"/>
                      <a:pt x="65" y="219"/>
                    </a:cubicBezTo>
                    <a:cubicBezTo>
                      <a:pt x="73" y="227"/>
                      <a:pt x="64" y="246"/>
                      <a:pt x="61" y="258"/>
                    </a:cubicBezTo>
                    <a:cubicBezTo>
                      <a:pt x="59" y="270"/>
                      <a:pt x="36" y="271"/>
                      <a:pt x="36" y="271"/>
                    </a:cubicBezTo>
                    <a:cubicBezTo>
                      <a:pt x="36" y="271"/>
                      <a:pt x="60" y="277"/>
                      <a:pt x="51" y="286"/>
                    </a:cubicBezTo>
                    <a:cubicBezTo>
                      <a:pt x="43" y="295"/>
                      <a:pt x="30" y="307"/>
                      <a:pt x="30" y="307"/>
                    </a:cubicBezTo>
                    <a:cubicBezTo>
                      <a:pt x="40" y="315"/>
                      <a:pt x="40" y="315"/>
                      <a:pt x="40" y="315"/>
                    </a:cubicBezTo>
                    <a:cubicBezTo>
                      <a:pt x="40" y="315"/>
                      <a:pt x="24" y="324"/>
                      <a:pt x="33" y="329"/>
                    </a:cubicBezTo>
                    <a:cubicBezTo>
                      <a:pt x="43" y="333"/>
                      <a:pt x="53" y="315"/>
                      <a:pt x="53" y="315"/>
                    </a:cubicBezTo>
                    <a:cubicBezTo>
                      <a:pt x="62" y="326"/>
                      <a:pt x="62" y="326"/>
                      <a:pt x="62" y="326"/>
                    </a:cubicBezTo>
                    <a:cubicBezTo>
                      <a:pt x="62" y="326"/>
                      <a:pt x="75" y="320"/>
                      <a:pt x="81" y="324"/>
                    </a:cubicBezTo>
                    <a:cubicBezTo>
                      <a:pt x="86" y="329"/>
                      <a:pt x="82" y="353"/>
                      <a:pt x="96" y="353"/>
                    </a:cubicBezTo>
                    <a:cubicBezTo>
                      <a:pt x="109" y="353"/>
                      <a:pt x="104" y="342"/>
                      <a:pt x="108" y="339"/>
                    </a:cubicBezTo>
                    <a:cubicBezTo>
                      <a:pt x="112" y="337"/>
                      <a:pt x="121" y="335"/>
                      <a:pt x="121" y="335"/>
                    </a:cubicBezTo>
                    <a:cubicBezTo>
                      <a:pt x="121" y="335"/>
                      <a:pt x="124" y="308"/>
                      <a:pt x="125" y="299"/>
                    </a:cubicBezTo>
                    <a:cubicBezTo>
                      <a:pt x="127" y="289"/>
                      <a:pt x="135" y="284"/>
                      <a:pt x="135" y="284"/>
                    </a:cubicBezTo>
                    <a:cubicBezTo>
                      <a:pt x="132" y="272"/>
                      <a:pt x="132" y="272"/>
                      <a:pt x="132" y="272"/>
                    </a:cubicBezTo>
                    <a:cubicBezTo>
                      <a:pt x="140" y="269"/>
                      <a:pt x="140" y="269"/>
                      <a:pt x="140" y="269"/>
                    </a:cubicBezTo>
                    <a:cubicBezTo>
                      <a:pt x="140" y="269"/>
                      <a:pt x="140" y="262"/>
                      <a:pt x="154" y="251"/>
                    </a:cubicBezTo>
                    <a:cubicBezTo>
                      <a:pt x="167" y="240"/>
                      <a:pt x="188" y="240"/>
                      <a:pt x="211" y="226"/>
                    </a:cubicBezTo>
                    <a:cubicBezTo>
                      <a:pt x="234" y="211"/>
                      <a:pt x="262" y="170"/>
                      <a:pt x="262" y="170"/>
                    </a:cubicBezTo>
                    <a:cubicBezTo>
                      <a:pt x="270" y="141"/>
                      <a:pt x="270" y="141"/>
                      <a:pt x="270" y="141"/>
                    </a:cubicBezTo>
                    <a:cubicBezTo>
                      <a:pt x="280" y="136"/>
                      <a:pt x="280" y="136"/>
                      <a:pt x="280" y="136"/>
                    </a:cubicBezTo>
                    <a:lnTo>
                      <a:pt x="277" y="114"/>
                    </a:ln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89" name="Brazil"/>
              <p:cNvSpPr>
                <a:spLocks noEditPoints="1"/>
              </p:cNvSpPr>
              <p:nvPr/>
            </p:nvSpPr>
            <p:spPr bwMode="gray">
              <a:xfrm>
                <a:off x="3653717" y="3923292"/>
                <a:ext cx="1039996" cy="1174208"/>
              </a:xfrm>
              <a:custGeom>
                <a:avLst/>
                <a:gdLst>
                  <a:gd name="T0" fmla="*/ 1096 w 1858"/>
                  <a:gd name="T1" fmla="*/ 350 h 2099"/>
                  <a:gd name="T2" fmla="*/ 1201 w 1858"/>
                  <a:gd name="T3" fmla="*/ 299 h 2099"/>
                  <a:gd name="T4" fmla="*/ 1144 w 1858"/>
                  <a:gd name="T5" fmla="*/ 291 h 2099"/>
                  <a:gd name="T6" fmla="*/ 1124 w 1858"/>
                  <a:gd name="T7" fmla="*/ 270 h 2099"/>
                  <a:gd name="T8" fmla="*/ 1087 w 1858"/>
                  <a:gd name="T9" fmla="*/ 283 h 2099"/>
                  <a:gd name="T10" fmla="*/ 1837 w 1858"/>
                  <a:gd name="T11" fmla="*/ 583 h 2099"/>
                  <a:gd name="T12" fmla="*/ 1713 w 1858"/>
                  <a:gd name="T13" fmla="*/ 532 h 2099"/>
                  <a:gd name="T14" fmla="*/ 1445 w 1858"/>
                  <a:gd name="T15" fmla="*/ 412 h 2099"/>
                  <a:gd name="T16" fmla="*/ 1377 w 1858"/>
                  <a:gd name="T17" fmla="*/ 411 h 2099"/>
                  <a:gd name="T18" fmla="*/ 1258 w 1858"/>
                  <a:gd name="T19" fmla="*/ 316 h 2099"/>
                  <a:gd name="T20" fmla="*/ 1154 w 1858"/>
                  <a:gd name="T21" fmla="*/ 423 h 2099"/>
                  <a:gd name="T22" fmla="*/ 1062 w 1858"/>
                  <a:gd name="T23" fmla="*/ 356 h 2099"/>
                  <a:gd name="T24" fmla="*/ 1095 w 1858"/>
                  <a:gd name="T25" fmla="*/ 270 h 2099"/>
                  <a:gd name="T26" fmla="*/ 1063 w 1858"/>
                  <a:gd name="T27" fmla="*/ 52 h 2099"/>
                  <a:gd name="T28" fmla="*/ 971 w 1858"/>
                  <a:gd name="T29" fmla="*/ 160 h 2099"/>
                  <a:gd name="T30" fmla="*/ 888 w 1858"/>
                  <a:gd name="T31" fmla="*/ 145 h 2099"/>
                  <a:gd name="T32" fmla="*/ 807 w 1858"/>
                  <a:gd name="T33" fmla="*/ 183 h 2099"/>
                  <a:gd name="T34" fmla="*/ 702 w 1858"/>
                  <a:gd name="T35" fmla="*/ 221 h 2099"/>
                  <a:gd name="T36" fmla="*/ 664 w 1858"/>
                  <a:gd name="T37" fmla="*/ 91 h 2099"/>
                  <a:gd name="T38" fmla="*/ 641 w 1858"/>
                  <a:gd name="T39" fmla="*/ 7 h 2099"/>
                  <a:gd name="T40" fmla="*/ 559 w 1858"/>
                  <a:gd name="T41" fmla="*/ 64 h 2099"/>
                  <a:gd name="T42" fmla="*/ 460 w 1858"/>
                  <a:gd name="T43" fmla="*/ 60 h 2099"/>
                  <a:gd name="T44" fmla="*/ 493 w 1858"/>
                  <a:gd name="T45" fmla="*/ 154 h 2099"/>
                  <a:gd name="T46" fmla="*/ 393 w 1858"/>
                  <a:gd name="T47" fmla="*/ 251 h 2099"/>
                  <a:gd name="T48" fmla="*/ 306 w 1858"/>
                  <a:gd name="T49" fmla="*/ 180 h 2099"/>
                  <a:gd name="T50" fmla="*/ 191 w 1858"/>
                  <a:gd name="T51" fmla="*/ 223 h 2099"/>
                  <a:gd name="T52" fmla="*/ 197 w 1858"/>
                  <a:gd name="T53" fmla="*/ 313 h 2099"/>
                  <a:gd name="T54" fmla="*/ 183 w 1858"/>
                  <a:gd name="T55" fmla="*/ 518 h 2099"/>
                  <a:gd name="T56" fmla="*/ 66 w 1858"/>
                  <a:gd name="T57" fmla="*/ 547 h 2099"/>
                  <a:gd name="T58" fmla="*/ 9 w 1858"/>
                  <a:gd name="T59" fmla="*/ 674 h 2099"/>
                  <a:gd name="T60" fmla="*/ 43 w 1858"/>
                  <a:gd name="T61" fmla="*/ 791 h 2099"/>
                  <a:gd name="T62" fmla="*/ 170 w 1858"/>
                  <a:gd name="T63" fmla="*/ 874 h 2099"/>
                  <a:gd name="T64" fmla="*/ 288 w 1858"/>
                  <a:gd name="T65" fmla="*/ 859 h 2099"/>
                  <a:gd name="T66" fmla="*/ 405 w 1858"/>
                  <a:gd name="T67" fmla="*/ 814 h 2099"/>
                  <a:gd name="T68" fmla="*/ 442 w 1858"/>
                  <a:gd name="T69" fmla="*/ 932 h 2099"/>
                  <a:gd name="T70" fmla="*/ 552 w 1858"/>
                  <a:gd name="T71" fmla="*/ 986 h 2099"/>
                  <a:gd name="T72" fmla="*/ 675 w 1858"/>
                  <a:gd name="T73" fmla="*/ 1092 h 2099"/>
                  <a:gd name="T74" fmla="*/ 816 w 1858"/>
                  <a:gd name="T75" fmla="*/ 1262 h 2099"/>
                  <a:gd name="T76" fmla="*/ 810 w 1858"/>
                  <a:gd name="T77" fmla="*/ 1406 h 2099"/>
                  <a:gd name="T78" fmla="*/ 987 w 1858"/>
                  <a:gd name="T79" fmla="*/ 1564 h 2099"/>
                  <a:gd name="T80" fmla="*/ 1043 w 1858"/>
                  <a:gd name="T81" fmla="*/ 1690 h 2099"/>
                  <a:gd name="T82" fmla="*/ 969 w 1858"/>
                  <a:gd name="T83" fmla="*/ 1810 h 2099"/>
                  <a:gd name="T84" fmla="*/ 915 w 1858"/>
                  <a:gd name="T85" fmla="*/ 1912 h 2099"/>
                  <a:gd name="T86" fmla="*/ 1049 w 1858"/>
                  <a:gd name="T87" fmla="*/ 1978 h 2099"/>
                  <a:gd name="T88" fmla="*/ 1118 w 1858"/>
                  <a:gd name="T89" fmla="*/ 2099 h 2099"/>
                  <a:gd name="T90" fmla="*/ 1165 w 1858"/>
                  <a:gd name="T91" fmla="*/ 1984 h 2099"/>
                  <a:gd name="T92" fmla="*/ 1208 w 1858"/>
                  <a:gd name="T93" fmla="*/ 1956 h 2099"/>
                  <a:gd name="T94" fmla="*/ 1200 w 1858"/>
                  <a:gd name="T95" fmla="*/ 1987 h 2099"/>
                  <a:gd name="T96" fmla="*/ 1294 w 1858"/>
                  <a:gd name="T97" fmla="*/ 1764 h 2099"/>
                  <a:gd name="T98" fmla="*/ 1279 w 1858"/>
                  <a:gd name="T99" fmla="*/ 1678 h 2099"/>
                  <a:gd name="T100" fmla="*/ 1311 w 1858"/>
                  <a:gd name="T101" fmla="*/ 1617 h 2099"/>
                  <a:gd name="T102" fmla="*/ 1412 w 1858"/>
                  <a:gd name="T103" fmla="*/ 1561 h 2099"/>
                  <a:gd name="T104" fmla="*/ 1459 w 1858"/>
                  <a:gd name="T105" fmla="*/ 1519 h 2099"/>
                  <a:gd name="T106" fmla="*/ 1571 w 1858"/>
                  <a:gd name="T107" fmla="*/ 1506 h 2099"/>
                  <a:gd name="T108" fmla="*/ 1629 w 1858"/>
                  <a:gd name="T109" fmla="*/ 1372 h 2099"/>
                  <a:gd name="T110" fmla="*/ 1671 w 1858"/>
                  <a:gd name="T111" fmla="*/ 1213 h 2099"/>
                  <a:gd name="T112" fmla="*/ 1674 w 1858"/>
                  <a:gd name="T113" fmla="*/ 972 h 2099"/>
                  <a:gd name="T114" fmla="*/ 1782 w 1858"/>
                  <a:gd name="T115" fmla="*/ 855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8" h="2099">
                    <a:moveTo>
                      <a:pt x="1146" y="299"/>
                    </a:moveTo>
                    <a:cubicBezTo>
                      <a:pt x="1140" y="298"/>
                      <a:pt x="1112" y="291"/>
                      <a:pt x="1102" y="293"/>
                    </a:cubicBezTo>
                    <a:cubicBezTo>
                      <a:pt x="1092" y="295"/>
                      <a:pt x="1103" y="318"/>
                      <a:pt x="1103" y="318"/>
                    </a:cubicBezTo>
                    <a:cubicBezTo>
                      <a:pt x="1092" y="320"/>
                      <a:pt x="1092" y="320"/>
                      <a:pt x="1092" y="320"/>
                    </a:cubicBezTo>
                    <a:cubicBezTo>
                      <a:pt x="1092" y="336"/>
                      <a:pt x="1092" y="336"/>
                      <a:pt x="1092" y="336"/>
                    </a:cubicBezTo>
                    <a:cubicBezTo>
                      <a:pt x="1106" y="342"/>
                      <a:pt x="1106" y="342"/>
                      <a:pt x="1106" y="342"/>
                    </a:cubicBezTo>
                    <a:cubicBezTo>
                      <a:pt x="1096" y="350"/>
                      <a:pt x="1096" y="350"/>
                      <a:pt x="1096" y="350"/>
                    </a:cubicBezTo>
                    <a:cubicBezTo>
                      <a:pt x="1096" y="350"/>
                      <a:pt x="1099" y="366"/>
                      <a:pt x="1105" y="376"/>
                    </a:cubicBezTo>
                    <a:cubicBezTo>
                      <a:pt x="1112" y="386"/>
                      <a:pt x="1132" y="380"/>
                      <a:pt x="1139" y="380"/>
                    </a:cubicBezTo>
                    <a:cubicBezTo>
                      <a:pt x="1145" y="380"/>
                      <a:pt x="1144" y="372"/>
                      <a:pt x="1144" y="372"/>
                    </a:cubicBezTo>
                    <a:cubicBezTo>
                      <a:pt x="1144" y="372"/>
                      <a:pt x="1157" y="368"/>
                      <a:pt x="1168" y="368"/>
                    </a:cubicBezTo>
                    <a:cubicBezTo>
                      <a:pt x="1179" y="368"/>
                      <a:pt x="1186" y="355"/>
                      <a:pt x="1186" y="355"/>
                    </a:cubicBezTo>
                    <a:cubicBezTo>
                      <a:pt x="1195" y="326"/>
                      <a:pt x="1195" y="326"/>
                      <a:pt x="1195" y="326"/>
                    </a:cubicBezTo>
                    <a:cubicBezTo>
                      <a:pt x="1195" y="326"/>
                      <a:pt x="1202" y="312"/>
                      <a:pt x="1201" y="299"/>
                    </a:cubicBezTo>
                    <a:cubicBezTo>
                      <a:pt x="1200" y="286"/>
                      <a:pt x="1180" y="291"/>
                      <a:pt x="1169" y="291"/>
                    </a:cubicBezTo>
                    <a:cubicBezTo>
                      <a:pt x="1169" y="291"/>
                      <a:pt x="1153" y="300"/>
                      <a:pt x="1146" y="299"/>
                    </a:cubicBezTo>
                    <a:close/>
                    <a:moveTo>
                      <a:pt x="1144" y="291"/>
                    </a:moveTo>
                    <a:cubicBezTo>
                      <a:pt x="1159" y="286"/>
                      <a:pt x="1159" y="286"/>
                      <a:pt x="1159" y="286"/>
                    </a:cubicBezTo>
                    <a:cubicBezTo>
                      <a:pt x="1147" y="275"/>
                      <a:pt x="1147" y="275"/>
                      <a:pt x="1147" y="275"/>
                    </a:cubicBezTo>
                    <a:cubicBezTo>
                      <a:pt x="1132" y="292"/>
                      <a:pt x="1132" y="292"/>
                      <a:pt x="1132" y="292"/>
                    </a:cubicBezTo>
                    <a:lnTo>
                      <a:pt x="1144" y="291"/>
                    </a:lnTo>
                    <a:close/>
                    <a:moveTo>
                      <a:pt x="1124" y="270"/>
                    </a:moveTo>
                    <a:cubicBezTo>
                      <a:pt x="1110" y="271"/>
                      <a:pt x="1110" y="271"/>
                      <a:pt x="1110" y="271"/>
                    </a:cubicBezTo>
                    <a:cubicBezTo>
                      <a:pt x="1109" y="282"/>
                      <a:pt x="1109" y="282"/>
                      <a:pt x="1109" y="282"/>
                    </a:cubicBezTo>
                    <a:cubicBezTo>
                      <a:pt x="1131" y="283"/>
                      <a:pt x="1131" y="283"/>
                      <a:pt x="1131" y="283"/>
                    </a:cubicBezTo>
                    <a:cubicBezTo>
                      <a:pt x="1143" y="266"/>
                      <a:pt x="1143" y="266"/>
                      <a:pt x="1143" y="266"/>
                    </a:cubicBezTo>
                    <a:cubicBezTo>
                      <a:pt x="1134" y="255"/>
                      <a:pt x="1134" y="255"/>
                      <a:pt x="1134" y="255"/>
                    </a:cubicBezTo>
                    <a:lnTo>
                      <a:pt x="1124" y="270"/>
                    </a:lnTo>
                    <a:close/>
                    <a:moveTo>
                      <a:pt x="1050" y="326"/>
                    </a:moveTo>
                    <a:cubicBezTo>
                      <a:pt x="1047" y="340"/>
                      <a:pt x="1047" y="340"/>
                      <a:pt x="1047" y="340"/>
                    </a:cubicBezTo>
                    <a:cubicBezTo>
                      <a:pt x="1037" y="363"/>
                      <a:pt x="1037" y="363"/>
                      <a:pt x="1037" y="363"/>
                    </a:cubicBezTo>
                    <a:cubicBezTo>
                      <a:pt x="1057" y="351"/>
                      <a:pt x="1057" y="351"/>
                      <a:pt x="1057" y="351"/>
                    </a:cubicBezTo>
                    <a:cubicBezTo>
                      <a:pt x="1057" y="351"/>
                      <a:pt x="1079" y="321"/>
                      <a:pt x="1071" y="316"/>
                    </a:cubicBezTo>
                    <a:cubicBezTo>
                      <a:pt x="1062" y="310"/>
                      <a:pt x="1050" y="326"/>
                      <a:pt x="1050" y="326"/>
                    </a:cubicBezTo>
                    <a:close/>
                    <a:moveTo>
                      <a:pt x="1087" y="283"/>
                    </a:moveTo>
                    <a:cubicBezTo>
                      <a:pt x="1074" y="299"/>
                      <a:pt x="1074" y="299"/>
                      <a:pt x="1074" y="299"/>
                    </a:cubicBezTo>
                    <a:cubicBezTo>
                      <a:pt x="1085" y="304"/>
                      <a:pt x="1085" y="304"/>
                      <a:pt x="1085" y="304"/>
                    </a:cubicBezTo>
                    <a:cubicBezTo>
                      <a:pt x="1096" y="287"/>
                      <a:pt x="1096" y="287"/>
                      <a:pt x="1096" y="287"/>
                    </a:cubicBezTo>
                    <a:lnTo>
                      <a:pt x="1087" y="283"/>
                    </a:lnTo>
                    <a:close/>
                    <a:moveTo>
                      <a:pt x="1855" y="667"/>
                    </a:moveTo>
                    <a:cubicBezTo>
                      <a:pt x="1855" y="650"/>
                      <a:pt x="1839" y="626"/>
                      <a:pt x="1838" y="615"/>
                    </a:cubicBezTo>
                    <a:cubicBezTo>
                      <a:pt x="1837" y="604"/>
                      <a:pt x="1837" y="592"/>
                      <a:pt x="1837" y="583"/>
                    </a:cubicBezTo>
                    <a:cubicBezTo>
                      <a:pt x="1837" y="574"/>
                      <a:pt x="1819" y="558"/>
                      <a:pt x="1819" y="558"/>
                    </a:cubicBezTo>
                    <a:cubicBezTo>
                      <a:pt x="1798" y="554"/>
                      <a:pt x="1798" y="554"/>
                      <a:pt x="1798" y="554"/>
                    </a:cubicBezTo>
                    <a:cubicBezTo>
                      <a:pt x="1764" y="559"/>
                      <a:pt x="1764" y="559"/>
                      <a:pt x="1764" y="559"/>
                    </a:cubicBezTo>
                    <a:cubicBezTo>
                      <a:pt x="1753" y="549"/>
                      <a:pt x="1753" y="549"/>
                      <a:pt x="1753" y="549"/>
                    </a:cubicBezTo>
                    <a:cubicBezTo>
                      <a:pt x="1740" y="548"/>
                      <a:pt x="1740" y="548"/>
                      <a:pt x="1740" y="548"/>
                    </a:cubicBezTo>
                    <a:cubicBezTo>
                      <a:pt x="1728" y="533"/>
                      <a:pt x="1728" y="533"/>
                      <a:pt x="1728" y="533"/>
                    </a:cubicBezTo>
                    <a:cubicBezTo>
                      <a:pt x="1713" y="532"/>
                      <a:pt x="1713" y="532"/>
                      <a:pt x="1713" y="532"/>
                    </a:cubicBezTo>
                    <a:cubicBezTo>
                      <a:pt x="1713" y="532"/>
                      <a:pt x="1695" y="512"/>
                      <a:pt x="1678" y="491"/>
                    </a:cubicBezTo>
                    <a:cubicBezTo>
                      <a:pt x="1661" y="470"/>
                      <a:pt x="1612" y="439"/>
                      <a:pt x="1596" y="438"/>
                    </a:cubicBezTo>
                    <a:cubicBezTo>
                      <a:pt x="1580" y="437"/>
                      <a:pt x="1547" y="439"/>
                      <a:pt x="1547" y="439"/>
                    </a:cubicBezTo>
                    <a:cubicBezTo>
                      <a:pt x="1547" y="449"/>
                      <a:pt x="1547" y="449"/>
                      <a:pt x="1547" y="449"/>
                    </a:cubicBezTo>
                    <a:cubicBezTo>
                      <a:pt x="1547" y="449"/>
                      <a:pt x="1532" y="439"/>
                      <a:pt x="1525" y="436"/>
                    </a:cubicBezTo>
                    <a:cubicBezTo>
                      <a:pt x="1518" y="433"/>
                      <a:pt x="1492" y="432"/>
                      <a:pt x="1492" y="432"/>
                    </a:cubicBezTo>
                    <a:cubicBezTo>
                      <a:pt x="1492" y="432"/>
                      <a:pt x="1464" y="415"/>
                      <a:pt x="1445" y="412"/>
                    </a:cubicBezTo>
                    <a:cubicBezTo>
                      <a:pt x="1426" y="409"/>
                      <a:pt x="1406" y="442"/>
                      <a:pt x="1406" y="442"/>
                    </a:cubicBezTo>
                    <a:cubicBezTo>
                      <a:pt x="1395" y="429"/>
                      <a:pt x="1395" y="429"/>
                      <a:pt x="1395" y="429"/>
                    </a:cubicBezTo>
                    <a:cubicBezTo>
                      <a:pt x="1395" y="451"/>
                      <a:pt x="1395" y="451"/>
                      <a:pt x="1395" y="451"/>
                    </a:cubicBezTo>
                    <a:cubicBezTo>
                      <a:pt x="1375" y="466"/>
                      <a:pt x="1375" y="466"/>
                      <a:pt x="1375" y="466"/>
                    </a:cubicBezTo>
                    <a:cubicBezTo>
                      <a:pt x="1386" y="422"/>
                      <a:pt x="1386" y="422"/>
                      <a:pt x="1386" y="422"/>
                    </a:cubicBezTo>
                    <a:cubicBezTo>
                      <a:pt x="1386" y="422"/>
                      <a:pt x="1404" y="412"/>
                      <a:pt x="1397" y="402"/>
                    </a:cubicBezTo>
                    <a:cubicBezTo>
                      <a:pt x="1390" y="392"/>
                      <a:pt x="1377" y="411"/>
                      <a:pt x="1377" y="411"/>
                    </a:cubicBezTo>
                    <a:cubicBezTo>
                      <a:pt x="1386" y="389"/>
                      <a:pt x="1386" y="389"/>
                      <a:pt x="1386" y="389"/>
                    </a:cubicBezTo>
                    <a:cubicBezTo>
                      <a:pt x="1386" y="389"/>
                      <a:pt x="1377" y="388"/>
                      <a:pt x="1378" y="381"/>
                    </a:cubicBezTo>
                    <a:cubicBezTo>
                      <a:pt x="1379" y="374"/>
                      <a:pt x="1358" y="365"/>
                      <a:pt x="1358" y="365"/>
                    </a:cubicBezTo>
                    <a:cubicBezTo>
                      <a:pt x="1350" y="377"/>
                      <a:pt x="1350" y="377"/>
                      <a:pt x="1350" y="377"/>
                    </a:cubicBezTo>
                    <a:cubicBezTo>
                      <a:pt x="1350" y="377"/>
                      <a:pt x="1337" y="360"/>
                      <a:pt x="1327" y="350"/>
                    </a:cubicBezTo>
                    <a:cubicBezTo>
                      <a:pt x="1317" y="340"/>
                      <a:pt x="1290" y="342"/>
                      <a:pt x="1286" y="338"/>
                    </a:cubicBezTo>
                    <a:cubicBezTo>
                      <a:pt x="1282" y="334"/>
                      <a:pt x="1258" y="316"/>
                      <a:pt x="1258" y="316"/>
                    </a:cubicBezTo>
                    <a:cubicBezTo>
                      <a:pt x="1252" y="324"/>
                      <a:pt x="1252" y="324"/>
                      <a:pt x="1252" y="324"/>
                    </a:cubicBezTo>
                    <a:cubicBezTo>
                      <a:pt x="1252" y="324"/>
                      <a:pt x="1231" y="323"/>
                      <a:pt x="1221" y="322"/>
                    </a:cubicBezTo>
                    <a:cubicBezTo>
                      <a:pt x="1211" y="321"/>
                      <a:pt x="1203" y="356"/>
                      <a:pt x="1203" y="356"/>
                    </a:cubicBezTo>
                    <a:cubicBezTo>
                      <a:pt x="1210" y="368"/>
                      <a:pt x="1210" y="368"/>
                      <a:pt x="1210" y="368"/>
                    </a:cubicBezTo>
                    <a:cubicBezTo>
                      <a:pt x="1210" y="368"/>
                      <a:pt x="1196" y="369"/>
                      <a:pt x="1188" y="369"/>
                    </a:cubicBezTo>
                    <a:cubicBezTo>
                      <a:pt x="1180" y="369"/>
                      <a:pt x="1168" y="391"/>
                      <a:pt x="1168" y="391"/>
                    </a:cubicBezTo>
                    <a:cubicBezTo>
                      <a:pt x="1168" y="391"/>
                      <a:pt x="1161" y="424"/>
                      <a:pt x="1154" y="423"/>
                    </a:cubicBezTo>
                    <a:cubicBezTo>
                      <a:pt x="1147" y="422"/>
                      <a:pt x="1163" y="397"/>
                      <a:pt x="1160" y="386"/>
                    </a:cubicBezTo>
                    <a:cubicBezTo>
                      <a:pt x="1157" y="375"/>
                      <a:pt x="1137" y="396"/>
                      <a:pt x="1137" y="396"/>
                    </a:cubicBezTo>
                    <a:cubicBezTo>
                      <a:pt x="1130" y="390"/>
                      <a:pt x="1130" y="390"/>
                      <a:pt x="1130" y="390"/>
                    </a:cubicBezTo>
                    <a:cubicBezTo>
                      <a:pt x="1130" y="390"/>
                      <a:pt x="1109" y="395"/>
                      <a:pt x="1098" y="388"/>
                    </a:cubicBezTo>
                    <a:cubicBezTo>
                      <a:pt x="1087" y="381"/>
                      <a:pt x="1089" y="371"/>
                      <a:pt x="1089" y="358"/>
                    </a:cubicBezTo>
                    <a:cubicBezTo>
                      <a:pt x="1089" y="345"/>
                      <a:pt x="1084" y="337"/>
                      <a:pt x="1084" y="337"/>
                    </a:cubicBezTo>
                    <a:cubicBezTo>
                      <a:pt x="1077" y="330"/>
                      <a:pt x="1062" y="356"/>
                      <a:pt x="1062" y="356"/>
                    </a:cubicBezTo>
                    <a:cubicBezTo>
                      <a:pt x="1062" y="356"/>
                      <a:pt x="1041" y="371"/>
                      <a:pt x="1029" y="373"/>
                    </a:cubicBezTo>
                    <a:cubicBezTo>
                      <a:pt x="1017" y="375"/>
                      <a:pt x="1003" y="368"/>
                      <a:pt x="1003" y="368"/>
                    </a:cubicBezTo>
                    <a:cubicBezTo>
                      <a:pt x="1029" y="360"/>
                      <a:pt x="1029" y="360"/>
                      <a:pt x="1029" y="360"/>
                    </a:cubicBezTo>
                    <a:cubicBezTo>
                      <a:pt x="1029" y="360"/>
                      <a:pt x="1039" y="348"/>
                      <a:pt x="1042" y="343"/>
                    </a:cubicBezTo>
                    <a:cubicBezTo>
                      <a:pt x="1045" y="338"/>
                      <a:pt x="1044" y="326"/>
                      <a:pt x="1044" y="326"/>
                    </a:cubicBezTo>
                    <a:cubicBezTo>
                      <a:pt x="1044" y="326"/>
                      <a:pt x="1053" y="320"/>
                      <a:pt x="1057" y="308"/>
                    </a:cubicBezTo>
                    <a:cubicBezTo>
                      <a:pt x="1061" y="296"/>
                      <a:pt x="1085" y="277"/>
                      <a:pt x="1095" y="270"/>
                    </a:cubicBezTo>
                    <a:cubicBezTo>
                      <a:pt x="1105" y="263"/>
                      <a:pt x="1107" y="254"/>
                      <a:pt x="1111" y="245"/>
                    </a:cubicBezTo>
                    <a:cubicBezTo>
                      <a:pt x="1115" y="236"/>
                      <a:pt x="1136" y="223"/>
                      <a:pt x="1136" y="223"/>
                    </a:cubicBezTo>
                    <a:cubicBezTo>
                      <a:pt x="1123" y="221"/>
                      <a:pt x="1123" y="221"/>
                      <a:pt x="1123" y="221"/>
                    </a:cubicBezTo>
                    <a:cubicBezTo>
                      <a:pt x="1123" y="221"/>
                      <a:pt x="1135" y="215"/>
                      <a:pt x="1135" y="199"/>
                    </a:cubicBezTo>
                    <a:cubicBezTo>
                      <a:pt x="1135" y="183"/>
                      <a:pt x="1108" y="192"/>
                      <a:pt x="1098" y="181"/>
                    </a:cubicBezTo>
                    <a:cubicBezTo>
                      <a:pt x="1088" y="170"/>
                      <a:pt x="1088" y="147"/>
                      <a:pt x="1084" y="110"/>
                    </a:cubicBezTo>
                    <a:cubicBezTo>
                      <a:pt x="1080" y="73"/>
                      <a:pt x="1072" y="55"/>
                      <a:pt x="1063" y="52"/>
                    </a:cubicBezTo>
                    <a:cubicBezTo>
                      <a:pt x="1054" y="49"/>
                      <a:pt x="1060" y="68"/>
                      <a:pt x="1060" y="72"/>
                    </a:cubicBezTo>
                    <a:cubicBezTo>
                      <a:pt x="1060" y="76"/>
                      <a:pt x="1050" y="71"/>
                      <a:pt x="1048" y="66"/>
                    </a:cubicBezTo>
                    <a:cubicBezTo>
                      <a:pt x="1048" y="66"/>
                      <a:pt x="1043" y="83"/>
                      <a:pt x="1036" y="89"/>
                    </a:cubicBezTo>
                    <a:cubicBezTo>
                      <a:pt x="1029" y="95"/>
                      <a:pt x="1020" y="110"/>
                      <a:pt x="1017" y="120"/>
                    </a:cubicBezTo>
                    <a:cubicBezTo>
                      <a:pt x="1014" y="130"/>
                      <a:pt x="1013" y="149"/>
                      <a:pt x="996" y="163"/>
                    </a:cubicBezTo>
                    <a:cubicBezTo>
                      <a:pt x="996" y="163"/>
                      <a:pt x="981" y="169"/>
                      <a:pt x="975" y="169"/>
                    </a:cubicBezTo>
                    <a:cubicBezTo>
                      <a:pt x="975" y="168"/>
                      <a:pt x="971" y="160"/>
                      <a:pt x="971" y="160"/>
                    </a:cubicBezTo>
                    <a:cubicBezTo>
                      <a:pt x="967" y="165"/>
                      <a:pt x="967" y="165"/>
                      <a:pt x="967" y="165"/>
                    </a:cubicBezTo>
                    <a:cubicBezTo>
                      <a:pt x="957" y="163"/>
                      <a:pt x="957" y="163"/>
                      <a:pt x="957" y="163"/>
                    </a:cubicBezTo>
                    <a:cubicBezTo>
                      <a:pt x="957" y="163"/>
                      <a:pt x="953" y="155"/>
                      <a:pt x="947" y="161"/>
                    </a:cubicBezTo>
                    <a:cubicBezTo>
                      <a:pt x="941" y="167"/>
                      <a:pt x="943" y="173"/>
                      <a:pt x="929" y="172"/>
                    </a:cubicBezTo>
                    <a:cubicBezTo>
                      <a:pt x="915" y="171"/>
                      <a:pt x="913" y="161"/>
                      <a:pt x="913" y="161"/>
                    </a:cubicBezTo>
                    <a:cubicBezTo>
                      <a:pt x="900" y="155"/>
                      <a:pt x="900" y="155"/>
                      <a:pt x="900" y="155"/>
                    </a:cubicBezTo>
                    <a:cubicBezTo>
                      <a:pt x="900" y="155"/>
                      <a:pt x="896" y="144"/>
                      <a:pt x="888" y="145"/>
                    </a:cubicBezTo>
                    <a:cubicBezTo>
                      <a:pt x="880" y="146"/>
                      <a:pt x="871" y="157"/>
                      <a:pt x="871" y="157"/>
                    </a:cubicBezTo>
                    <a:cubicBezTo>
                      <a:pt x="853" y="157"/>
                      <a:pt x="853" y="157"/>
                      <a:pt x="853" y="157"/>
                    </a:cubicBezTo>
                    <a:cubicBezTo>
                      <a:pt x="853" y="157"/>
                      <a:pt x="854" y="148"/>
                      <a:pt x="848" y="149"/>
                    </a:cubicBezTo>
                    <a:cubicBezTo>
                      <a:pt x="842" y="150"/>
                      <a:pt x="838" y="160"/>
                      <a:pt x="841" y="166"/>
                    </a:cubicBezTo>
                    <a:cubicBezTo>
                      <a:pt x="844" y="172"/>
                      <a:pt x="858" y="182"/>
                      <a:pt x="849" y="186"/>
                    </a:cubicBezTo>
                    <a:cubicBezTo>
                      <a:pt x="840" y="190"/>
                      <a:pt x="811" y="174"/>
                      <a:pt x="811" y="174"/>
                    </a:cubicBezTo>
                    <a:cubicBezTo>
                      <a:pt x="811" y="174"/>
                      <a:pt x="815" y="181"/>
                      <a:pt x="807" y="183"/>
                    </a:cubicBezTo>
                    <a:cubicBezTo>
                      <a:pt x="799" y="185"/>
                      <a:pt x="797" y="174"/>
                      <a:pt x="787" y="175"/>
                    </a:cubicBezTo>
                    <a:cubicBezTo>
                      <a:pt x="777" y="176"/>
                      <a:pt x="773" y="192"/>
                      <a:pt x="773" y="192"/>
                    </a:cubicBezTo>
                    <a:cubicBezTo>
                      <a:pt x="752" y="193"/>
                      <a:pt x="752" y="193"/>
                      <a:pt x="752" y="193"/>
                    </a:cubicBezTo>
                    <a:cubicBezTo>
                      <a:pt x="751" y="201"/>
                      <a:pt x="751" y="201"/>
                      <a:pt x="751" y="201"/>
                    </a:cubicBezTo>
                    <a:cubicBezTo>
                      <a:pt x="751" y="201"/>
                      <a:pt x="739" y="198"/>
                      <a:pt x="733" y="202"/>
                    </a:cubicBezTo>
                    <a:cubicBezTo>
                      <a:pt x="727" y="206"/>
                      <a:pt x="732" y="219"/>
                      <a:pt x="722" y="220"/>
                    </a:cubicBezTo>
                    <a:cubicBezTo>
                      <a:pt x="712" y="221"/>
                      <a:pt x="702" y="221"/>
                      <a:pt x="702" y="221"/>
                    </a:cubicBezTo>
                    <a:cubicBezTo>
                      <a:pt x="698" y="210"/>
                      <a:pt x="698" y="210"/>
                      <a:pt x="698" y="210"/>
                    </a:cubicBezTo>
                    <a:cubicBezTo>
                      <a:pt x="689" y="210"/>
                      <a:pt x="689" y="210"/>
                      <a:pt x="689" y="210"/>
                    </a:cubicBezTo>
                    <a:cubicBezTo>
                      <a:pt x="668" y="186"/>
                      <a:pt x="668" y="186"/>
                      <a:pt x="668" y="186"/>
                    </a:cubicBezTo>
                    <a:cubicBezTo>
                      <a:pt x="668" y="186"/>
                      <a:pt x="668" y="174"/>
                      <a:pt x="668" y="166"/>
                    </a:cubicBezTo>
                    <a:cubicBezTo>
                      <a:pt x="668" y="158"/>
                      <a:pt x="651" y="155"/>
                      <a:pt x="651" y="145"/>
                    </a:cubicBezTo>
                    <a:cubicBezTo>
                      <a:pt x="651" y="135"/>
                      <a:pt x="659" y="119"/>
                      <a:pt x="659" y="119"/>
                    </a:cubicBezTo>
                    <a:cubicBezTo>
                      <a:pt x="664" y="91"/>
                      <a:pt x="664" y="91"/>
                      <a:pt x="664" y="91"/>
                    </a:cubicBezTo>
                    <a:cubicBezTo>
                      <a:pt x="664" y="91"/>
                      <a:pt x="677" y="79"/>
                      <a:pt x="678" y="73"/>
                    </a:cubicBezTo>
                    <a:cubicBezTo>
                      <a:pt x="679" y="67"/>
                      <a:pt x="670" y="63"/>
                      <a:pt x="670" y="63"/>
                    </a:cubicBezTo>
                    <a:cubicBezTo>
                      <a:pt x="671" y="44"/>
                      <a:pt x="671" y="44"/>
                      <a:pt x="671" y="44"/>
                    </a:cubicBezTo>
                    <a:cubicBezTo>
                      <a:pt x="671" y="44"/>
                      <a:pt x="649" y="50"/>
                      <a:pt x="649" y="41"/>
                    </a:cubicBezTo>
                    <a:cubicBezTo>
                      <a:pt x="649" y="41"/>
                      <a:pt x="661" y="29"/>
                      <a:pt x="658" y="15"/>
                    </a:cubicBezTo>
                    <a:cubicBezTo>
                      <a:pt x="655" y="1"/>
                      <a:pt x="646" y="0"/>
                      <a:pt x="646" y="0"/>
                    </a:cubicBezTo>
                    <a:cubicBezTo>
                      <a:pt x="641" y="7"/>
                      <a:pt x="641" y="7"/>
                      <a:pt x="641" y="7"/>
                    </a:cubicBezTo>
                    <a:cubicBezTo>
                      <a:pt x="625" y="5"/>
                      <a:pt x="625" y="5"/>
                      <a:pt x="625" y="5"/>
                    </a:cubicBezTo>
                    <a:cubicBezTo>
                      <a:pt x="625" y="5"/>
                      <a:pt x="631" y="19"/>
                      <a:pt x="627" y="26"/>
                    </a:cubicBezTo>
                    <a:cubicBezTo>
                      <a:pt x="623" y="33"/>
                      <a:pt x="612" y="31"/>
                      <a:pt x="612" y="31"/>
                    </a:cubicBezTo>
                    <a:cubicBezTo>
                      <a:pt x="614" y="41"/>
                      <a:pt x="614" y="41"/>
                      <a:pt x="614" y="41"/>
                    </a:cubicBezTo>
                    <a:cubicBezTo>
                      <a:pt x="596" y="40"/>
                      <a:pt x="596" y="40"/>
                      <a:pt x="596" y="40"/>
                    </a:cubicBezTo>
                    <a:cubicBezTo>
                      <a:pt x="596" y="40"/>
                      <a:pt x="584" y="45"/>
                      <a:pt x="582" y="51"/>
                    </a:cubicBezTo>
                    <a:cubicBezTo>
                      <a:pt x="580" y="57"/>
                      <a:pt x="566" y="64"/>
                      <a:pt x="559" y="64"/>
                    </a:cubicBezTo>
                    <a:cubicBezTo>
                      <a:pt x="552" y="64"/>
                      <a:pt x="546" y="56"/>
                      <a:pt x="538" y="59"/>
                    </a:cubicBezTo>
                    <a:cubicBezTo>
                      <a:pt x="530" y="62"/>
                      <a:pt x="533" y="96"/>
                      <a:pt x="524" y="96"/>
                    </a:cubicBezTo>
                    <a:cubicBezTo>
                      <a:pt x="515" y="96"/>
                      <a:pt x="504" y="77"/>
                      <a:pt x="500" y="73"/>
                    </a:cubicBezTo>
                    <a:cubicBezTo>
                      <a:pt x="496" y="69"/>
                      <a:pt x="491" y="77"/>
                      <a:pt x="491" y="77"/>
                    </a:cubicBezTo>
                    <a:cubicBezTo>
                      <a:pt x="481" y="71"/>
                      <a:pt x="481" y="71"/>
                      <a:pt x="481" y="71"/>
                    </a:cubicBezTo>
                    <a:cubicBezTo>
                      <a:pt x="481" y="71"/>
                      <a:pt x="469" y="79"/>
                      <a:pt x="467" y="76"/>
                    </a:cubicBezTo>
                    <a:cubicBezTo>
                      <a:pt x="465" y="73"/>
                      <a:pt x="471" y="64"/>
                      <a:pt x="460" y="60"/>
                    </a:cubicBezTo>
                    <a:cubicBezTo>
                      <a:pt x="449" y="56"/>
                      <a:pt x="440" y="64"/>
                      <a:pt x="437" y="61"/>
                    </a:cubicBezTo>
                    <a:cubicBezTo>
                      <a:pt x="434" y="58"/>
                      <a:pt x="431" y="52"/>
                      <a:pt x="431" y="52"/>
                    </a:cubicBezTo>
                    <a:cubicBezTo>
                      <a:pt x="431" y="52"/>
                      <a:pt x="421" y="71"/>
                      <a:pt x="443" y="82"/>
                    </a:cubicBezTo>
                    <a:cubicBezTo>
                      <a:pt x="465" y="93"/>
                      <a:pt x="450" y="117"/>
                      <a:pt x="450" y="117"/>
                    </a:cubicBezTo>
                    <a:cubicBezTo>
                      <a:pt x="450" y="117"/>
                      <a:pt x="463" y="128"/>
                      <a:pt x="463" y="135"/>
                    </a:cubicBezTo>
                    <a:cubicBezTo>
                      <a:pt x="463" y="142"/>
                      <a:pt x="463" y="151"/>
                      <a:pt x="463" y="151"/>
                    </a:cubicBezTo>
                    <a:cubicBezTo>
                      <a:pt x="493" y="154"/>
                      <a:pt x="493" y="154"/>
                      <a:pt x="493" y="154"/>
                    </a:cubicBezTo>
                    <a:cubicBezTo>
                      <a:pt x="493" y="154"/>
                      <a:pt x="500" y="168"/>
                      <a:pt x="488" y="174"/>
                    </a:cubicBezTo>
                    <a:cubicBezTo>
                      <a:pt x="476" y="180"/>
                      <a:pt x="463" y="177"/>
                      <a:pt x="463" y="177"/>
                    </a:cubicBezTo>
                    <a:cubicBezTo>
                      <a:pt x="463" y="177"/>
                      <a:pt x="464" y="202"/>
                      <a:pt x="451" y="206"/>
                    </a:cubicBezTo>
                    <a:cubicBezTo>
                      <a:pt x="438" y="210"/>
                      <a:pt x="433" y="214"/>
                      <a:pt x="433" y="214"/>
                    </a:cubicBezTo>
                    <a:cubicBezTo>
                      <a:pt x="431" y="220"/>
                      <a:pt x="431" y="220"/>
                      <a:pt x="431" y="220"/>
                    </a:cubicBezTo>
                    <a:cubicBezTo>
                      <a:pt x="431" y="220"/>
                      <a:pt x="419" y="218"/>
                      <a:pt x="413" y="222"/>
                    </a:cubicBezTo>
                    <a:cubicBezTo>
                      <a:pt x="407" y="226"/>
                      <a:pt x="401" y="251"/>
                      <a:pt x="393" y="251"/>
                    </a:cubicBezTo>
                    <a:cubicBezTo>
                      <a:pt x="385" y="251"/>
                      <a:pt x="396" y="234"/>
                      <a:pt x="387" y="232"/>
                    </a:cubicBezTo>
                    <a:cubicBezTo>
                      <a:pt x="378" y="230"/>
                      <a:pt x="367" y="252"/>
                      <a:pt x="357" y="246"/>
                    </a:cubicBezTo>
                    <a:cubicBezTo>
                      <a:pt x="357" y="246"/>
                      <a:pt x="345" y="244"/>
                      <a:pt x="341" y="239"/>
                    </a:cubicBezTo>
                    <a:cubicBezTo>
                      <a:pt x="337" y="234"/>
                      <a:pt x="330" y="221"/>
                      <a:pt x="330" y="221"/>
                    </a:cubicBezTo>
                    <a:cubicBezTo>
                      <a:pt x="313" y="221"/>
                      <a:pt x="313" y="221"/>
                      <a:pt x="313" y="221"/>
                    </a:cubicBezTo>
                    <a:cubicBezTo>
                      <a:pt x="313" y="221"/>
                      <a:pt x="313" y="193"/>
                      <a:pt x="311" y="187"/>
                    </a:cubicBezTo>
                    <a:cubicBezTo>
                      <a:pt x="309" y="181"/>
                      <a:pt x="306" y="180"/>
                      <a:pt x="306" y="180"/>
                    </a:cubicBezTo>
                    <a:cubicBezTo>
                      <a:pt x="306" y="180"/>
                      <a:pt x="311" y="173"/>
                      <a:pt x="304" y="170"/>
                    </a:cubicBezTo>
                    <a:cubicBezTo>
                      <a:pt x="297" y="167"/>
                      <a:pt x="288" y="190"/>
                      <a:pt x="282" y="191"/>
                    </a:cubicBezTo>
                    <a:cubicBezTo>
                      <a:pt x="276" y="192"/>
                      <a:pt x="271" y="176"/>
                      <a:pt x="265" y="176"/>
                    </a:cubicBezTo>
                    <a:cubicBezTo>
                      <a:pt x="259" y="176"/>
                      <a:pt x="259" y="193"/>
                      <a:pt x="259" y="193"/>
                    </a:cubicBezTo>
                    <a:cubicBezTo>
                      <a:pt x="215" y="197"/>
                      <a:pt x="215" y="197"/>
                      <a:pt x="215" y="197"/>
                    </a:cubicBezTo>
                    <a:cubicBezTo>
                      <a:pt x="215" y="197"/>
                      <a:pt x="201" y="184"/>
                      <a:pt x="192" y="189"/>
                    </a:cubicBezTo>
                    <a:cubicBezTo>
                      <a:pt x="183" y="194"/>
                      <a:pt x="191" y="223"/>
                      <a:pt x="191" y="223"/>
                    </a:cubicBezTo>
                    <a:cubicBezTo>
                      <a:pt x="207" y="230"/>
                      <a:pt x="207" y="230"/>
                      <a:pt x="207" y="230"/>
                    </a:cubicBezTo>
                    <a:cubicBezTo>
                      <a:pt x="214" y="228"/>
                      <a:pt x="214" y="228"/>
                      <a:pt x="214" y="228"/>
                    </a:cubicBezTo>
                    <a:cubicBezTo>
                      <a:pt x="214" y="228"/>
                      <a:pt x="233" y="248"/>
                      <a:pt x="220" y="250"/>
                    </a:cubicBezTo>
                    <a:cubicBezTo>
                      <a:pt x="207" y="252"/>
                      <a:pt x="198" y="248"/>
                      <a:pt x="198" y="248"/>
                    </a:cubicBezTo>
                    <a:cubicBezTo>
                      <a:pt x="176" y="253"/>
                      <a:pt x="176" y="253"/>
                      <a:pt x="176" y="253"/>
                    </a:cubicBezTo>
                    <a:cubicBezTo>
                      <a:pt x="174" y="295"/>
                      <a:pt x="174" y="295"/>
                      <a:pt x="174" y="295"/>
                    </a:cubicBezTo>
                    <a:cubicBezTo>
                      <a:pt x="174" y="295"/>
                      <a:pt x="195" y="304"/>
                      <a:pt x="197" y="313"/>
                    </a:cubicBezTo>
                    <a:cubicBezTo>
                      <a:pt x="199" y="322"/>
                      <a:pt x="200" y="334"/>
                      <a:pt x="200" y="334"/>
                    </a:cubicBezTo>
                    <a:cubicBezTo>
                      <a:pt x="200" y="334"/>
                      <a:pt x="214" y="349"/>
                      <a:pt x="213" y="356"/>
                    </a:cubicBezTo>
                    <a:cubicBezTo>
                      <a:pt x="212" y="363"/>
                      <a:pt x="202" y="374"/>
                      <a:pt x="202" y="374"/>
                    </a:cubicBezTo>
                    <a:cubicBezTo>
                      <a:pt x="204" y="408"/>
                      <a:pt x="204" y="408"/>
                      <a:pt x="204" y="408"/>
                    </a:cubicBezTo>
                    <a:cubicBezTo>
                      <a:pt x="193" y="438"/>
                      <a:pt x="193" y="438"/>
                      <a:pt x="193" y="438"/>
                    </a:cubicBezTo>
                    <a:cubicBezTo>
                      <a:pt x="191" y="488"/>
                      <a:pt x="191" y="488"/>
                      <a:pt x="191" y="488"/>
                    </a:cubicBezTo>
                    <a:cubicBezTo>
                      <a:pt x="191" y="488"/>
                      <a:pt x="188" y="515"/>
                      <a:pt x="183" y="518"/>
                    </a:cubicBezTo>
                    <a:cubicBezTo>
                      <a:pt x="178" y="521"/>
                      <a:pt x="171" y="518"/>
                      <a:pt x="171" y="518"/>
                    </a:cubicBezTo>
                    <a:cubicBezTo>
                      <a:pt x="171" y="518"/>
                      <a:pt x="167" y="505"/>
                      <a:pt x="157" y="506"/>
                    </a:cubicBezTo>
                    <a:cubicBezTo>
                      <a:pt x="147" y="507"/>
                      <a:pt x="136" y="522"/>
                      <a:pt x="136" y="522"/>
                    </a:cubicBezTo>
                    <a:cubicBezTo>
                      <a:pt x="117" y="519"/>
                      <a:pt x="117" y="519"/>
                      <a:pt x="117" y="519"/>
                    </a:cubicBezTo>
                    <a:cubicBezTo>
                      <a:pt x="115" y="526"/>
                      <a:pt x="115" y="526"/>
                      <a:pt x="115" y="526"/>
                    </a:cubicBezTo>
                    <a:cubicBezTo>
                      <a:pt x="94" y="526"/>
                      <a:pt x="94" y="526"/>
                      <a:pt x="94" y="526"/>
                    </a:cubicBezTo>
                    <a:cubicBezTo>
                      <a:pt x="94" y="526"/>
                      <a:pt x="68" y="543"/>
                      <a:pt x="66" y="547"/>
                    </a:cubicBezTo>
                    <a:cubicBezTo>
                      <a:pt x="64" y="551"/>
                      <a:pt x="63" y="559"/>
                      <a:pt x="63" y="559"/>
                    </a:cubicBezTo>
                    <a:cubicBezTo>
                      <a:pt x="47" y="559"/>
                      <a:pt x="47" y="559"/>
                      <a:pt x="47" y="559"/>
                    </a:cubicBezTo>
                    <a:cubicBezTo>
                      <a:pt x="46" y="597"/>
                      <a:pt x="46" y="597"/>
                      <a:pt x="46" y="597"/>
                    </a:cubicBezTo>
                    <a:cubicBezTo>
                      <a:pt x="46" y="597"/>
                      <a:pt x="31" y="606"/>
                      <a:pt x="33" y="613"/>
                    </a:cubicBezTo>
                    <a:cubicBezTo>
                      <a:pt x="35" y="620"/>
                      <a:pt x="45" y="645"/>
                      <a:pt x="39" y="636"/>
                    </a:cubicBezTo>
                    <a:cubicBezTo>
                      <a:pt x="33" y="627"/>
                      <a:pt x="20" y="644"/>
                      <a:pt x="12" y="652"/>
                    </a:cubicBezTo>
                    <a:cubicBezTo>
                      <a:pt x="4" y="660"/>
                      <a:pt x="9" y="674"/>
                      <a:pt x="9" y="674"/>
                    </a:cubicBezTo>
                    <a:cubicBezTo>
                      <a:pt x="15" y="678"/>
                      <a:pt x="15" y="678"/>
                      <a:pt x="15" y="678"/>
                    </a:cubicBezTo>
                    <a:cubicBezTo>
                      <a:pt x="15" y="678"/>
                      <a:pt x="0" y="686"/>
                      <a:pt x="0" y="691"/>
                    </a:cubicBezTo>
                    <a:cubicBezTo>
                      <a:pt x="0" y="696"/>
                      <a:pt x="15" y="702"/>
                      <a:pt x="15" y="702"/>
                    </a:cubicBezTo>
                    <a:cubicBezTo>
                      <a:pt x="17" y="720"/>
                      <a:pt x="17" y="720"/>
                      <a:pt x="17" y="720"/>
                    </a:cubicBezTo>
                    <a:cubicBezTo>
                      <a:pt x="17" y="720"/>
                      <a:pt x="30" y="741"/>
                      <a:pt x="35" y="747"/>
                    </a:cubicBezTo>
                    <a:cubicBezTo>
                      <a:pt x="40" y="753"/>
                      <a:pt x="62" y="768"/>
                      <a:pt x="60" y="773"/>
                    </a:cubicBezTo>
                    <a:cubicBezTo>
                      <a:pt x="58" y="778"/>
                      <a:pt x="43" y="791"/>
                      <a:pt x="43" y="791"/>
                    </a:cubicBezTo>
                    <a:cubicBezTo>
                      <a:pt x="43" y="791"/>
                      <a:pt x="79" y="790"/>
                      <a:pt x="82" y="797"/>
                    </a:cubicBezTo>
                    <a:cubicBezTo>
                      <a:pt x="85" y="804"/>
                      <a:pt x="93" y="823"/>
                      <a:pt x="93" y="823"/>
                    </a:cubicBezTo>
                    <a:cubicBezTo>
                      <a:pt x="135" y="819"/>
                      <a:pt x="135" y="819"/>
                      <a:pt x="135" y="819"/>
                    </a:cubicBezTo>
                    <a:cubicBezTo>
                      <a:pt x="169" y="789"/>
                      <a:pt x="169" y="789"/>
                      <a:pt x="169" y="789"/>
                    </a:cubicBezTo>
                    <a:cubicBezTo>
                      <a:pt x="169" y="789"/>
                      <a:pt x="174" y="812"/>
                      <a:pt x="172" y="816"/>
                    </a:cubicBezTo>
                    <a:cubicBezTo>
                      <a:pt x="170" y="820"/>
                      <a:pt x="165" y="834"/>
                      <a:pt x="167" y="844"/>
                    </a:cubicBezTo>
                    <a:cubicBezTo>
                      <a:pt x="169" y="854"/>
                      <a:pt x="170" y="874"/>
                      <a:pt x="170" y="874"/>
                    </a:cubicBezTo>
                    <a:cubicBezTo>
                      <a:pt x="177" y="873"/>
                      <a:pt x="177" y="873"/>
                      <a:pt x="177" y="873"/>
                    </a:cubicBezTo>
                    <a:cubicBezTo>
                      <a:pt x="177" y="873"/>
                      <a:pt x="177" y="881"/>
                      <a:pt x="185" y="881"/>
                    </a:cubicBezTo>
                    <a:cubicBezTo>
                      <a:pt x="193" y="881"/>
                      <a:pt x="189" y="872"/>
                      <a:pt x="200" y="872"/>
                    </a:cubicBezTo>
                    <a:cubicBezTo>
                      <a:pt x="211" y="872"/>
                      <a:pt x="246" y="875"/>
                      <a:pt x="246" y="875"/>
                    </a:cubicBezTo>
                    <a:cubicBezTo>
                      <a:pt x="246" y="875"/>
                      <a:pt x="249" y="886"/>
                      <a:pt x="262" y="883"/>
                    </a:cubicBezTo>
                    <a:cubicBezTo>
                      <a:pt x="275" y="880"/>
                      <a:pt x="283" y="871"/>
                      <a:pt x="283" y="871"/>
                    </a:cubicBezTo>
                    <a:cubicBezTo>
                      <a:pt x="288" y="859"/>
                      <a:pt x="288" y="859"/>
                      <a:pt x="288" y="859"/>
                    </a:cubicBezTo>
                    <a:cubicBezTo>
                      <a:pt x="312" y="858"/>
                      <a:pt x="312" y="858"/>
                      <a:pt x="312" y="858"/>
                    </a:cubicBezTo>
                    <a:cubicBezTo>
                      <a:pt x="316" y="840"/>
                      <a:pt x="316" y="840"/>
                      <a:pt x="316" y="840"/>
                    </a:cubicBezTo>
                    <a:cubicBezTo>
                      <a:pt x="340" y="841"/>
                      <a:pt x="340" y="841"/>
                      <a:pt x="340" y="841"/>
                    </a:cubicBezTo>
                    <a:cubicBezTo>
                      <a:pt x="340" y="841"/>
                      <a:pt x="350" y="815"/>
                      <a:pt x="363" y="815"/>
                    </a:cubicBezTo>
                    <a:cubicBezTo>
                      <a:pt x="376" y="815"/>
                      <a:pt x="386" y="816"/>
                      <a:pt x="386" y="816"/>
                    </a:cubicBezTo>
                    <a:cubicBezTo>
                      <a:pt x="395" y="808"/>
                      <a:pt x="395" y="808"/>
                      <a:pt x="395" y="808"/>
                    </a:cubicBezTo>
                    <a:cubicBezTo>
                      <a:pt x="395" y="808"/>
                      <a:pt x="404" y="818"/>
                      <a:pt x="405" y="814"/>
                    </a:cubicBezTo>
                    <a:cubicBezTo>
                      <a:pt x="406" y="810"/>
                      <a:pt x="419" y="802"/>
                      <a:pt x="423" y="806"/>
                    </a:cubicBezTo>
                    <a:cubicBezTo>
                      <a:pt x="427" y="810"/>
                      <a:pt x="419" y="837"/>
                      <a:pt x="419" y="837"/>
                    </a:cubicBezTo>
                    <a:cubicBezTo>
                      <a:pt x="419" y="837"/>
                      <a:pt x="411" y="850"/>
                      <a:pt x="412" y="854"/>
                    </a:cubicBezTo>
                    <a:cubicBezTo>
                      <a:pt x="413" y="858"/>
                      <a:pt x="422" y="866"/>
                      <a:pt x="422" y="875"/>
                    </a:cubicBezTo>
                    <a:cubicBezTo>
                      <a:pt x="422" y="884"/>
                      <a:pt x="415" y="890"/>
                      <a:pt x="422" y="899"/>
                    </a:cubicBezTo>
                    <a:cubicBezTo>
                      <a:pt x="429" y="908"/>
                      <a:pt x="436" y="912"/>
                      <a:pt x="436" y="912"/>
                    </a:cubicBezTo>
                    <a:cubicBezTo>
                      <a:pt x="442" y="932"/>
                      <a:pt x="442" y="932"/>
                      <a:pt x="442" y="932"/>
                    </a:cubicBezTo>
                    <a:cubicBezTo>
                      <a:pt x="442" y="932"/>
                      <a:pt x="458" y="930"/>
                      <a:pt x="461" y="935"/>
                    </a:cubicBezTo>
                    <a:cubicBezTo>
                      <a:pt x="464" y="940"/>
                      <a:pt x="460" y="951"/>
                      <a:pt x="470" y="955"/>
                    </a:cubicBezTo>
                    <a:cubicBezTo>
                      <a:pt x="480" y="959"/>
                      <a:pt x="484" y="959"/>
                      <a:pt x="488" y="960"/>
                    </a:cubicBezTo>
                    <a:cubicBezTo>
                      <a:pt x="492" y="961"/>
                      <a:pt x="502" y="954"/>
                      <a:pt x="502" y="954"/>
                    </a:cubicBezTo>
                    <a:cubicBezTo>
                      <a:pt x="502" y="954"/>
                      <a:pt x="508" y="968"/>
                      <a:pt x="516" y="968"/>
                    </a:cubicBezTo>
                    <a:cubicBezTo>
                      <a:pt x="524" y="968"/>
                      <a:pt x="531" y="961"/>
                      <a:pt x="532" y="965"/>
                    </a:cubicBezTo>
                    <a:cubicBezTo>
                      <a:pt x="533" y="969"/>
                      <a:pt x="541" y="981"/>
                      <a:pt x="552" y="986"/>
                    </a:cubicBezTo>
                    <a:cubicBezTo>
                      <a:pt x="563" y="991"/>
                      <a:pt x="579" y="992"/>
                      <a:pt x="579" y="992"/>
                    </a:cubicBezTo>
                    <a:cubicBezTo>
                      <a:pt x="579" y="992"/>
                      <a:pt x="588" y="1012"/>
                      <a:pt x="598" y="1013"/>
                    </a:cubicBezTo>
                    <a:cubicBezTo>
                      <a:pt x="608" y="1014"/>
                      <a:pt x="619" y="1009"/>
                      <a:pt x="630" y="1011"/>
                    </a:cubicBezTo>
                    <a:cubicBezTo>
                      <a:pt x="641" y="1013"/>
                      <a:pt x="661" y="1022"/>
                      <a:pt x="662" y="1032"/>
                    </a:cubicBezTo>
                    <a:cubicBezTo>
                      <a:pt x="663" y="1042"/>
                      <a:pt x="658" y="1045"/>
                      <a:pt x="662" y="1052"/>
                    </a:cubicBezTo>
                    <a:cubicBezTo>
                      <a:pt x="666" y="1059"/>
                      <a:pt x="673" y="1071"/>
                      <a:pt x="673" y="1071"/>
                    </a:cubicBezTo>
                    <a:cubicBezTo>
                      <a:pt x="675" y="1092"/>
                      <a:pt x="675" y="1092"/>
                      <a:pt x="675" y="1092"/>
                    </a:cubicBezTo>
                    <a:cubicBezTo>
                      <a:pt x="675" y="1092"/>
                      <a:pt x="660" y="1090"/>
                      <a:pt x="662" y="1096"/>
                    </a:cubicBezTo>
                    <a:cubicBezTo>
                      <a:pt x="664" y="1102"/>
                      <a:pt x="680" y="1116"/>
                      <a:pt x="680" y="1116"/>
                    </a:cubicBezTo>
                    <a:cubicBezTo>
                      <a:pt x="680" y="1116"/>
                      <a:pt x="670" y="1147"/>
                      <a:pt x="683" y="1156"/>
                    </a:cubicBezTo>
                    <a:cubicBezTo>
                      <a:pt x="696" y="1165"/>
                      <a:pt x="773" y="1163"/>
                      <a:pt x="773" y="1163"/>
                    </a:cubicBezTo>
                    <a:cubicBezTo>
                      <a:pt x="773" y="1163"/>
                      <a:pt x="762" y="1197"/>
                      <a:pt x="769" y="1206"/>
                    </a:cubicBezTo>
                    <a:cubicBezTo>
                      <a:pt x="776" y="1215"/>
                      <a:pt x="785" y="1216"/>
                      <a:pt x="796" y="1223"/>
                    </a:cubicBezTo>
                    <a:cubicBezTo>
                      <a:pt x="807" y="1230"/>
                      <a:pt x="816" y="1248"/>
                      <a:pt x="816" y="1262"/>
                    </a:cubicBezTo>
                    <a:cubicBezTo>
                      <a:pt x="816" y="1276"/>
                      <a:pt x="811" y="1302"/>
                      <a:pt x="811" y="1302"/>
                    </a:cubicBezTo>
                    <a:cubicBezTo>
                      <a:pt x="815" y="1310"/>
                      <a:pt x="815" y="1310"/>
                      <a:pt x="815" y="1310"/>
                    </a:cubicBezTo>
                    <a:cubicBezTo>
                      <a:pt x="815" y="1310"/>
                      <a:pt x="798" y="1337"/>
                      <a:pt x="800" y="1342"/>
                    </a:cubicBezTo>
                    <a:cubicBezTo>
                      <a:pt x="802" y="1347"/>
                      <a:pt x="814" y="1357"/>
                      <a:pt x="814" y="1357"/>
                    </a:cubicBezTo>
                    <a:cubicBezTo>
                      <a:pt x="814" y="1357"/>
                      <a:pt x="799" y="1365"/>
                      <a:pt x="799" y="1371"/>
                    </a:cubicBezTo>
                    <a:cubicBezTo>
                      <a:pt x="799" y="1377"/>
                      <a:pt x="808" y="1379"/>
                      <a:pt x="810" y="1386"/>
                    </a:cubicBezTo>
                    <a:cubicBezTo>
                      <a:pt x="812" y="1393"/>
                      <a:pt x="806" y="1402"/>
                      <a:pt x="810" y="1406"/>
                    </a:cubicBezTo>
                    <a:cubicBezTo>
                      <a:pt x="814" y="1410"/>
                      <a:pt x="819" y="1405"/>
                      <a:pt x="819" y="1414"/>
                    </a:cubicBezTo>
                    <a:cubicBezTo>
                      <a:pt x="819" y="1423"/>
                      <a:pt x="804" y="1459"/>
                      <a:pt x="820" y="1468"/>
                    </a:cubicBezTo>
                    <a:cubicBezTo>
                      <a:pt x="836" y="1477"/>
                      <a:pt x="880" y="1484"/>
                      <a:pt x="895" y="1481"/>
                    </a:cubicBezTo>
                    <a:cubicBezTo>
                      <a:pt x="910" y="1478"/>
                      <a:pt x="928" y="1478"/>
                      <a:pt x="932" y="1486"/>
                    </a:cubicBezTo>
                    <a:cubicBezTo>
                      <a:pt x="936" y="1494"/>
                      <a:pt x="932" y="1511"/>
                      <a:pt x="937" y="1531"/>
                    </a:cubicBezTo>
                    <a:cubicBezTo>
                      <a:pt x="942" y="1551"/>
                      <a:pt x="946" y="1572"/>
                      <a:pt x="957" y="1574"/>
                    </a:cubicBezTo>
                    <a:cubicBezTo>
                      <a:pt x="968" y="1576"/>
                      <a:pt x="972" y="1560"/>
                      <a:pt x="987" y="1564"/>
                    </a:cubicBezTo>
                    <a:cubicBezTo>
                      <a:pt x="1002" y="1568"/>
                      <a:pt x="1006" y="1576"/>
                      <a:pt x="1004" y="1596"/>
                    </a:cubicBezTo>
                    <a:cubicBezTo>
                      <a:pt x="1002" y="1616"/>
                      <a:pt x="1000" y="1626"/>
                      <a:pt x="998" y="1631"/>
                    </a:cubicBezTo>
                    <a:cubicBezTo>
                      <a:pt x="996" y="1636"/>
                      <a:pt x="995" y="1651"/>
                      <a:pt x="995" y="1651"/>
                    </a:cubicBezTo>
                    <a:cubicBezTo>
                      <a:pt x="998" y="1664"/>
                      <a:pt x="998" y="1664"/>
                      <a:pt x="998" y="1664"/>
                    </a:cubicBezTo>
                    <a:cubicBezTo>
                      <a:pt x="998" y="1664"/>
                      <a:pt x="1014" y="1653"/>
                      <a:pt x="1021" y="1657"/>
                    </a:cubicBezTo>
                    <a:cubicBezTo>
                      <a:pt x="1028" y="1661"/>
                      <a:pt x="1032" y="1682"/>
                      <a:pt x="1032" y="1682"/>
                    </a:cubicBezTo>
                    <a:cubicBezTo>
                      <a:pt x="1032" y="1682"/>
                      <a:pt x="1043" y="1681"/>
                      <a:pt x="1043" y="1690"/>
                    </a:cubicBezTo>
                    <a:cubicBezTo>
                      <a:pt x="1043" y="1699"/>
                      <a:pt x="1051" y="1737"/>
                      <a:pt x="1045" y="1743"/>
                    </a:cubicBezTo>
                    <a:cubicBezTo>
                      <a:pt x="1039" y="1749"/>
                      <a:pt x="1022" y="1751"/>
                      <a:pt x="1011" y="1756"/>
                    </a:cubicBezTo>
                    <a:cubicBezTo>
                      <a:pt x="1000" y="1761"/>
                      <a:pt x="1000" y="1779"/>
                      <a:pt x="1000" y="1779"/>
                    </a:cubicBezTo>
                    <a:cubicBezTo>
                      <a:pt x="979" y="1781"/>
                      <a:pt x="979" y="1781"/>
                      <a:pt x="979" y="1781"/>
                    </a:cubicBezTo>
                    <a:cubicBezTo>
                      <a:pt x="978" y="1792"/>
                      <a:pt x="978" y="1792"/>
                      <a:pt x="978" y="1792"/>
                    </a:cubicBezTo>
                    <a:cubicBezTo>
                      <a:pt x="972" y="1794"/>
                      <a:pt x="972" y="1794"/>
                      <a:pt x="972" y="1794"/>
                    </a:cubicBezTo>
                    <a:cubicBezTo>
                      <a:pt x="969" y="1810"/>
                      <a:pt x="969" y="1810"/>
                      <a:pt x="969" y="1810"/>
                    </a:cubicBezTo>
                    <a:cubicBezTo>
                      <a:pt x="953" y="1814"/>
                      <a:pt x="953" y="1814"/>
                      <a:pt x="953" y="1814"/>
                    </a:cubicBezTo>
                    <a:cubicBezTo>
                      <a:pt x="953" y="1814"/>
                      <a:pt x="950" y="1837"/>
                      <a:pt x="945" y="1842"/>
                    </a:cubicBezTo>
                    <a:cubicBezTo>
                      <a:pt x="940" y="1847"/>
                      <a:pt x="931" y="1852"/>
                      <a:pt x="931" y="1855"/>
                    </a:cubicBezTo>
                    <a:cubicBezTo>
                      <a:pt x="931" y="1858"/>
                      <a:pt x="928" y="1873"/>
                      <a:pt x="923" y="1878"/>
                    </a:cubicBezTo>
                    <a:cubicBezTo>
                      <a:pt x="918" y="1883"/>
                      <a:pt x="903" y="1882"/>
                      <a:pt x="903" y="1888"/>
                    </a:cubicBezTo>
                    <a:cubicBezTo>
                      <a:pt x="903" y="1894"/>
                      <a:pt x="899" y="1911"/>
                      <a:pt x="899" y="1911"/>
                    </a:cubicBezTo>
                    <a:cubicBezTo>
                      <a:pt x="915" y="1912"/>
                      <a:pt x="915" y="1912"/>
                      <a:pt x="915" y="1912"/>
                    </a:cubicBezTo>
                    <a:cubicBezTo>
                      <a:pt x="915" y="1912"/>
                      <a:pt x="921" y="1902"/>
                      <a:pt x="933" y="1904"/>
                    </a:cubicBezTo>
                    <a:cubicBezTo>
                      <a:pt x="945" y="1906"/>
                      <a:pt x="970" y="1933"/>
                      <a:pt x="970" y="1933"/>
                    </a:cubicBezTo>
                    <a:cubicBezTo>
                      <a:pt x="970" y="1933"/>
                      <a:pt x="980" y="1956"/>
                      <a:pt x="986" y="1956"/>
                    </a:cubicBezTo>
                    <a:cubicBezTo>
                      <a:pt x="992" y="1956"/>
                      <a:pt x="991" y="1942"/>
                      <a:pt x="1001" y="1945"/>
                    </a:cubicBezTo>
                    <a:cubicBezTo>
                      <a:pt x="1011" y="1948"/>
                      <a:pt x="1020" y="1964"/>
                      <a:pt x="1025" y="1967"/>
                    </a:cubicBezTo>
                    <a:cubicBezTo>
                      <a:pt x="1030" y="1970"/>
                      <a:pt x="1037" y="1969"/>
                      <a:pt x="1037" y="1969"/>
                    </a:cubicBezTo>
                    <a:cubicBezTo>
                      <a:pt x="1037" y="1969"/>
                      <a:pt x="1045" y="1976"/>
                      <a:pt x="1049" y="1978"/>
                    </a:cubicBezTo>
                    <a:cubicBezTo>
                      <a:pt x="1053" y="1980"/>
                      <a:pt x="1055" y="1993"/>
                      <a:pt x="1067" y="1997"/>
                    </a:cubicBezTo>
                    <a:cubicBezTo>
                      <a:pt x="1079" y="2001"/>
                      <a:pt x="1086" y="2000"/>
                      <a:pt x="1086" y="2000"/>
                    </a:cubicBezTo>
                    <a:cubicBezTo>
                      <a:pt x="1086" y="2000"/>
                      <a:pt x="1096" y="2024"/>
                      <a:pt x="1104" y="2029"/>
                    </a:cubicBezTo>
                    <a:cubicBezTo>
                      <a:pt x="1112" y="2034"/>
                      <a:pt x="1131" y="2033"/>
                      <a:pt x="1126" y="2042"/>
                    </a:cubicBezTo>
                    <a:cubicBezTo>
                      <a:pt x="1121" y="2051"/>
                      <a:pt x="1111" y="2064"/>
                      <a:pt x="1112" y="2071"/>
                    </a:cubicBezTo>
                    <a:cubicBezTo>
                      <a:pt x="1113" y="2078"/>
                      <a:pt x="1119" y="2078"/>
                      <a:pt x="1119" y="2078"/>
                    </a:cubicBezTo>
                    <a:cubicBezTo>
                      <a:pt x="1118" y="2099"/>
                      <a:pt x="1118" y="2099"/>
                      <a:pt x="1118" y="2099"/>
                    </a:cubicBezTo>
                    <a:cubicBezTo>
                      <a:pt x="1128" y="2098"/>
                      <a:pt x="1128" y="2098"/>
                      <a:pt x="1128" y="2098"/>
                    </a:cubicBezTo>
                    <a:cubicBezTo>
                      <a:pt x="1128" y="2096"/>
                      <a:pt x="1128" y="2096"/>
                      <a:pt x="1128" y="2096"/>
                    </a:cubicBezTo>
                    <a:cubicBezTo>
                      <a:pt x="1128" y="2096"/>
                      <a:pt x="1151" y="2070"/>
                      <a:pt x="1156" y="2061"/>
                    </a:cubicBezTo>
                    <a:cubicBezTo>
                      <a:pt x="1161" y="2052"/>
                      <a:pt x="1153" y="2031"/>
                      <a:pt x="1153" y="2031"/>
                    </a:cubicBezTo>
                    <a:cubicBezTo>
                      <a:pt x="1165" y="2013"/>
                      <a:pt x="1165" y="2013"/>
                      <a:pt x="1165" y="2013"/>
                    </a:cubicBezTo>
                    <a:cubicBezTo>
                      <a:pt x="1165" y="2013"/>
                      <a:pt x="1155" y="2005"/>
                      <a:pt x="1155" y="1995"/>
                    </a:cubicBezTo>
                    <a:cubicBezTo>
                      <a:pt x="1155" y="1985"/>
                      <a:pt x="1165" y="1984"/>
                      <a:pt x="1165" y="1984"/>
                    </a:cubicBezTo>
                    <a:cubicBezTo>
                      <a:pt x="1167" y="1968"/>
                      <a:pt x="1167" y="1968"/>
                      <a:pt x="1167" y="1968"/>
                    </a:cubicBezTo>
                    <a:cubicBezTo>
                      <a:pt x="1167" y="1968"/>
                      <a:pt x="1179" y="1966"/>
                      <a:pt x="1183" y="1962"/>
                    </a:cubicBezTo>
                    <a:cubicBezTo>
                      <a:pt x="1187" y="1958"/>
                      <a:pt x="1186" y="1944"/>
                      <a:pt x="1186" y="1936"/>
                    </a:cubicBezTo>
                    <a:cubicBezTo>
                      <a:pt x="1186" y="1928"/>
                      <a:pt x="1204" y="1911"/>
                      <a:pt x="1213" y="1909"/>
                    </a:cubicBezTo>
                    <a:cubicBezTo>
                      <a:pt x="1222" y="1907"/>
                      <a:pt x="1219" y="1931"/>
                      <a:pt x="1219" y="1931"/>
                    </a:cubicBezTo>
                    <a:cubicBezTo>
                      <a:pt x="1219" y="1931"/>
                      <a:pt x="1213" y="1941"/>
                      <a:pt x="1210" y="1943"/>
                    </a:cubicBezTo>
                    <a:cubicBezTo>
                      <a:pt x="1207" y="1945"/>
                      <a:pt x="1208" y="1956"/>
                      <a:pt x="1208" y="1956"/>
                    </a:cubicBezTo>
                    <a:cubicBezTo>
                      <a:pt x="1201" y="1960"/>
                      <a:pt x="1201" y="1960"/>
                      <a:pt x="1201" y="1960"/>
                    </a:cubicBezTo>
                    <a:cubicBezTo>
                      <a:pt x="1201" y="1969"/>
                      <a:pt x="1201" y="1969"/>
                      <a:pt x="1201" y="1969"/>
                    </a:cubicBezTo>
                    <a:cubicBezTo>
                      <a:pt x="1184" y="1987"/>
                      <a:pt x="1184" y="1987"/>
                      <a:pt x="1184" y="1987"/>
                    </a:cubicBezTo>
                    <a:cubicBezTo>
                      <a:pt x="1163" y="2002"/>
                      <a:pt x="1163" y="2002"/>
                      <a:pt x="1163" y="2002"/>
                    </a:cubicBezTo>
                    <a:cubicBezTo>
                      <a:pt x="1163" y="2002"/>
                      <a:pt x="1170" y="2008"/>
                      <a:pt x="1177" y="2006"/>
                    </a:cubicBezTo>
                    <a:cubicBezTo>
                      <a:pt x="1182" y="2005"/>
                      <a:pt x="1182" y="1993"/>
                      <a:pt x="1187" y="1990"/>
                    </a:cubicBezTo>
                    <a:cubicBezTo>
                      <a:pt x="1191" y="1986"/>
                      <a:pt x="1198" y="1989"/>
                      <a:pt x="1200" y="1987"/>
                    </a:cubicBezTo>
                    <a:cubicBezTo>
                      <a:pt x="1206" y="1978"/>
                      <a:pt x="1228" y="1944"/>
                      <a:pt x="1233" y="1920"/>
                    </a:cubicBezTo>
                    <a:cubicBezTo>
                      <a:pt x="1238" y="1896"/>
                      <a:pt x="1248" y="1874"/>
                      <a:pt x="1252" y="1860"/>
                    </a:cubicBezTo>
                    <a:cubicBezTo>
                      <a:pt x="1256" y="1846"/>
                      <a:pt x="1284" y="1829"/>
                      <a:pt x="1286" y="1825"/>
                    </a:cubicBezTo>
                    <a:cubicBezTo>
                      <a:pt x="1288" y="1821"/>
                      <a:pt x="1281" y="1811"/>
                      <a:pt x="1281" y="1811"/>
                    </a:cubicBezTo>
                    <a:cubicBezTo>
                      <a:pt x="1294" y="1802"/>
                      <a:pt x="1294" y="1802"/>
                      <a:pt x="1294" y="1802"/>
                    </a:cubicBezTo>
                    <a:cubicBezTo>
                      <a:pt x="1290" y="1778"/>
                      <a:pt x="1290" y="1778"/>
                      <a:pt x="1290" y="1778"/>
                    </a:cubicBezTo>
                    <a:cubicBezTo>
                      <a:pt x="1294" y="1764"/>
                      <a:pt x="1294" y="1764"/>
                      <a:pt x="1294" y="1764"/>
                    </a:cubicBezTo>
                    <a:cubicBezTo>
                      <a:pt x="1285" y="1759"/>
                      <a:pt x="1285" y="1759"/>
                      <a:pt x="1285" y="1759"/>
                    </a:cubicBezTo>
                    <a:cubicBezTo>
                      <a:pt x="1285" y="1759"/>
                      <a:pt x="1292" y="1750"/>
                      <a:pt x="1292" y="1742"/>
                    </a:cubicBezTo>
                    <a:cubicBezTo>
                      <a:pt x="1292" y="1734"/>
                      <a:pt x="1277" y="1728"/>
                      <a:pt x="1277" y="1728"/>
                    </a:cubicBezTo>
                    <a:cubicBezTo>
                      <a:pt x="1276" y="1705"/>
                      <a:pt x="1276" y="1705"/>
                      <a:pt x="1276" y="1705"/>
                    </a:cubicBezTo>
                    <a:cubicBezTo>
                      <a:pt x="1266" y="1694"/>
                      <a:pt x="1266" y="1694"/>
                      <a:pt x="1266" y="1694"/>
                    </a:cubicBezTo>
                    <a:cubicBezTo>
                      <a:pt x="1280" y="1695"/>
                      <a:pt x="1280" y="1695"/>
                      <a:pt x="1280" y="1695"/>
                    </a:cubicBezTo>
                    <a:cubicBezTo>
                      <a:pt x="1279" y="1678"/>
                      <a:pt x="1279" y="1678"/>
                      <a:pt x="1279" y="1678"/>
                    </a:cubicBezTo>
                    <a:cubicBezTo>
                      <a:pt x="1270" y="1673"/>
                      <a:pt x="1270" y="1673"/>
                      <a:pt x="1270" y="1673"/>
                    </a:cubicBezTo>
                    <a:cubicBezTo>
                      <a:pt x="1270" y="1673"/>
                      <a:pt x="1282" y="1670"/>
                      <a:pt x="1282" y="1665"/>
                    </a:cubicBezTo>
                    <a:cubicBezTo>
                      <a:pt x="1282" y="1660"/>
                      <a:pt x="1266" y="1650"/>
                      <a:pt x="1266" y="1650"/>
                    </a:cubicBezTo>
                    <a:cubicBezTo>
                      <a:pt x="1282" y="1639"/>
                      <a:pt x="1282" y="1639"/>
                      <a:pt x="1282" y="1639"/>
                    </a:cubicBezTo>
                    <a:cubicBezTo>
                      <a:pt x="1282" y="1639"/>
                      <a:pt x="1295" y="1653"/>
                      <a:pt x="1301" y="1652"/>
                    </a:cubicBezTo>
                    <a:cubicBezTo>
                      <a:pt x="1307" y="1651"/>
                      <a:pt x="1303" y="1639"/>
                      <a:pt x="1303" y="1639"/>
                    </a:cubicBezTo>
                    <a:cubicBezTo>
                      <a:pt x="1303" y="1639"/>
                      <a:pt x="1303" y="1627"/>
                      <a:pt x="1311" y="1617"/>
                    </a:cubicBezTo>
                    <a:cubicBezTo>
                      <a:pt x="1319" y="1607"/>
                      <a:pt x="1331" y="1610"/>
                      <a:pt x="1337" y="1605"/>
                    </a:cubicBezTo>
                    <a:cubicBezTo>
                      <a:pt x="1343" y="1600"/>
                      <a:pt x="1340" y="1596"/>
                      <a:pt x="1343" y="1589"/>
                    </a:cubicBezTo>
                    <a:cubicBezTo>
                      <a:pt x="1346" y="1582"/>
                      <a:pt x="1364" y="1579"/>
                      <a:pt x="1364" y="1579"/>
                    </a:cubicBezTo>
                    <a:cubicBezTo>
                      <a:pt x="1366" y="1571"/>
                      <a:pt x="1366" y="1571"/>
                      <a:pt x="1366" y="1571"/>
                    </a:cubicBezTo>
                    <a:cubicBezTo>
                      <a:pt x="1366" y="1571"/>
                      <a:pt x="1372" y="1574"/>
                      <a:pt x="1377" y="1573"/>
                    </a:cubicBezTo>
                    <a:cubicBezTo>
                      <a:pt x="1382" y="1572"/>
                      <a:pt x="1381" y="1560"/>
                      <a:pt x="1387" y="1559"/>
                    </a:cubicBezTo>
                    <a:cubicBezTo>
                      <a:pt x="1393" y="1558"/>
                      <a:pt x="1412" y="1561"/>
                      <a:pt x="1412" y="1561"/>
                    </a:cubicBezTo>
                    <a:cubicBezTo>
                      <a:pt x="1416" y="1571"/>
                      <a:pt x="1416" y="1571"/>
                      <a:pt x="1416" y="1571"/>
                    </a:cubicBezTo>
                    <a:cubicBezTo>
                      <a:pt x="1427" y="1569"/>
                      <a:pt x="1427" y="1569"/>
                      <a:pt x="1427" y="1569"/>
                    </a:cubicBezTo>
                    <a:cubicBezTo>
                      <a:pt x="1414" y="1554"/>
                      <a:pt x="1414" y="1554"/>
                      <a:pt x="1414" y="1554"/>
                    </a:cubicBezTo>
                    <a:cubicBezTo>
                      <a:pt x="1414" y="1554"/>
                      <a:pt x="1423" y="1550"/>
                      <a:pt x="1427" y="1545"/>
                    </a:cubicBezTo>
                    <a:cubicBezTo>
                      <a:pt x="1431" y="1540"/>
                      <a:pt x="1453" y="1539"/>
                      <a:pt x="1453" y="1539"/>
                    </a:cubicBezTo>
                    <a:cubicBezTo>
                      <a:pt x="1442" y="1529"/>
                      <a:pt x="1442" y="1529"/>
                      <a:pt x="1442" y="1529"/>
                    </a:cubicBezTo>
                    <a:cubicBezTo>
                      <a:pt x="1442" y="1529"/>
                      <a:pt x="1454" y="1519"/>
                      <a:pt x="1459" y="1519"/>
                    </a:cubicBezTo>
                    <a:cubicBezTo>
                      <a:pt x="1464" y="1519"/>
                      <a:pt x="1460" y="1535"/>
                      <a:pt x="1463" y="1535"/>
                    </a:cubicBezTo>
                    <a:cubicBezTo>
                      <a:pt x="1466" y="1535"/>
                      <a:pt x="1472" y="1518"/>
                      <a:pt x="1472" y="1518"/>
                    </a:cubicBezTo>
                    <a:cubicBezTo>
                      <a:pt x="1497" y="1523"/>
                      <a:pt x="1497" y="1523"/>
                      <a:pt x="1497" y="1523"/>
                    </a:cubicBezTo>
                    <a:cubicBezTo>
                      <a:pt x="1497" y="1523"/>
                      <a:pt x="1502" y="1503"/>
                      <a:pt x="1513" y="1502"/>
                    </a:cubicBezTo>
                    <a:cubicBezTo>
                      <a:pt x="1524" y="1501"/>
                      <a:pt x="1521" y="1523"/>
                      <a:pt x="1521" y="1523"/>
                    </a:cubicBezTo>
                    <a:cubicBezTo>
                      <a:pt x="1566" y="1518"/>
                      <a:pt x="1566" y="1518"/>
                      <a:pt x="1566" y="1518"/>
                    </a:cubicBezTo>
                    <a:cubicBezTo>
                      <a:pt x="1571" y="1506"/>
                      <a:pt x="1571" y="1506"/>
                      <a:pt x="1571" y="1506"/>
                    </a:cubicBezTo>
                    <a:cubicBezTo>
                      <a:pt x="1565" y="1499"/>
                      <a:pt x="1565" y="1499"/>
                      <a:pt x="1565" y="1499"/>
                    </a:cubicBezTo>
                    <a:cubicBezTo>
                      <a:pt x="1565" y="1499"/>
                      <a:pt x="1571" y="1491"/>
                      <a:pt x="1577" y="1482"/>
                    </a:cubicBezTo>
                    <a:cubicBezTo>
                      <a:pt x="1583" y="1473"/>
                      <a:pt x="1613" y="1468"/>
                      <a:pt x="1613" y="1468"/>
                    </a:cubicBezTo>
                    <a:cubicBezTo>
                      <a:pt x="1613" y="1468"/>
                      <a:pt x="1610" y="1455"/>
                      <a:pt x="1610" y="1452"/>
                    </a:cubicBezTo>
                    <a:cubicBezTo>
                      <a:pt x="1610" y="1449"/>
                      <a:pt x="1611" y="1408"/>
                      <a:pt x="1611" y="1408"/>
                    </a:cubicBezTo>
                    <a:cubicBezTo>
                      <a:pt x="1629" y="1388"/>
                      <a:pt x="1629" y="1388"/>
                      <a:pt x="1629" y="1388"/>
                    </a:cubicBezTo>
                    <a:cubicBezTo>
                      <a:pt x="1629" y="1372"/>
                      <a:pt x="1629" y="1372"/>
                      <a:pt x="1629" y="1372"/>
                    </a:cubicBezTo>
                    <a:cubicBezTo>
                      <a:pt x="1642" y="1369"/>
                      <a:pt x="1642" y="1369"/>
                      <a:pt x="1642" y="1369"/>
                    </a:cubicBezTo>
                    <a:cubicBezTo>
                      <a:pt x="1642" y="1347"/>
                      <a:pt x="1642" y="1347"/>
                      <a:pt x="1642" y="1347"/>
                    </a:cubicBezTo>
                    <a:cubicBezTo>
                      <a:pt x="1642" y="1347"/>
                      <a:pt x="1651" y="1342"/>
                      <a:pt x="1655" y="1342"/>
                    </a:cubicBezTo>
                    <a:cubicBezTo>
                      <a:pt x="1659" y="1342"/>
                      <a:pt x="1659" y="1317"/>
                      <a:pt x="1659" y="1317"/>
                    </a:cubicBezTo>
                    <a:cubicBezTo>
                      <a:pt x="1659" y="1317"/>
                      <a:pt x="1653" y="1288"/>
                      <a:pt x="1651" y="1273"/>
                    </a:cubicBezTo>
                    <a:cubicBezTo>
                      <a:pt x="1649" y="1258"/>
                      <a:pt x="1667" y="1246"/>
                      <a:pt x="1674" y="1240"/>
                    </a:cubicBezTo>
                    <a:cubicBezTo>
                      <a:pt x="1681" y="1234"/>
                      <a:pt x="1671" y="1213"/>
                      <a:pt x="1671" y="1213"/>
                    </a:cubicBezTo>
                    <a:cubicBezTo>
                      <a:pt x="1675" y="1175"/>
                      <a:pt x="1675" y="1175"/>
                      <a:pt x="1675" y="1175"/>
                    </a:cubicBezTo>
                    <a:cubicBezTo>
                      <a:pt x="1675" y="1175"/>
                      <a:pt x="1683" y="1145"/>
                      <a:pt x="1682" y="1134"/>
                    </a:cubicBezTo>
                    <a:cubicBezTo>
                      <a:pt x="1681" y="1123"/>
                      <a:pt x="1669" y="1065"/>
                      <a:pt x="1669" y="1065"/>
                    </a:cubicBezTo>
                    <a:cubicBezTo>
                      <a:pt x="1674" y="1041"/>
                      <a:pt x="1674" y="1041"/>
                      <a:pt x="1674" y="1041"/>
                    </a:cubicBezTo>
                    <a:cubicBezTo>
                      <a:pt x="1674" y="1041"/>
                      <a:pt x="1665" y="1010"/>
                      <a:pt x="1668" y="1002"/>
                    </a:cubicBezTo>
                    <a:cubicBezTo>
                      <a:pt x="1671" y="994"/>
                      <a:pt x="1682" y="984"/>
                      <a:pt x="1682" y="984"/>
                    </a:cubicBezTo>
                    <a:cubicBezTo>
                      <a:pt x="1674" y="972"/>
                      <a:pt x="1674" y="972"/>
                      <a:pt x="1674" y="972"/>
                    </a:cubicBezTo>
                    <a:cubicBezTo>
                      <a:pt x="1674" y="972"/>
                      <a:pt x="1681" y="962"/>
                      <a:pt x="1685" y="962"/>
                    </a:cubicBezTo>
                    <a:cubicBezTo>
                      <a:pt x="1689" y="962"/>
                      <a:pt x="1698" y="981"/>
                      <a:pt x="1698" y="981"/>
                    </a:cubicBezTo>
                    <a:cubicBezTo>
                      <a:pt x="1698" y="981"/>
                      <a:pt x="1720" y="961"/>
                      <a:pt x="1727" y="951"/>
                    </a:cubicBezTo>
                    <a:cubicBezTo>
                      <a:pt x="1734" y="941"/>
                      <a:pt x="1739" y="897"/>
                      <a:pt x="1739" y="897"/>
                    </a:cubicBezTo>
                    <a:cubicBezTo>
                      <a:pt x="1739" y="897"/>
                      <a:pt x="1745" y="893"/>
                      <a:pt x="1751" y="889"/>
                    </a:cubicBezTo>
                    <a:cubicBezTo>
                      <a:pt x="1757" y="885"/>
                      <a:pt x="1762" y="863"/>
                      <a:pt x="1762" y="863"/>
                    </a:cubicBezTo>
                    <a:cubicBezTo>
                      <a:pt x="1762" y="863"/>
                      <a:pt x="1775" y="856"/>
                      <a:pt x="1782" y="855"/>
                    </a:cubicBezTo>
                    <a:cubicBezTo>
                      <a:pt x="1789" y="854"/>
                      <a:pt x="1789" y="834"/>
                      <a:pt x="1789" y="834"/>
                    </a:cubicBezTo>
                    <a:cubicBezTo>
                      <a:pt x="1789" y="834"/>
                      <a:pt x="1803" y="829"/>
                      <a:pt x="1816" y="811"/>
                    </a:cubicBezTo>
                    <a:cubicBezTo>
                      <a:pt x="1829" y="793"/>
                      <a:pt x="1844" y="746"/>
                      <a:pt x="1844" y="746"/>
                    </a:cubicBezTo>
                    <a:cubicBezTo>
                      <a:pt x="1844" y="746"/>
                      <a:pt x="1856" y="733"/>
                      <a:pt x="1857" y="727"/>
                    </a:cubicBezTo>
                    <a:cubicBezTo>
                      <a:pt x="1858" y="721"/>
                      <a:pt x="1852" y="705"/>
                      <a:pt x="1852" y="705"/>
                    </a:cubicBezTo>
                    <a:cubicBezTo>
                      <a:pt x="1852" y="705"/>
                      <a:pt x="1855" y="684"/>
                      <a:pt x="1855" y="667"/>
                    </a:cubicBez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90" name="Chile"/>
              <p:cNvSpPr>
                <a:spLocks noEditPoints="1"/>
              </p:cNvSpPr>
              <p:nvPr/>
            </p:nvSpPr>
            <p:spPr bwMode="gray">
              <a:xfrm>
                <a:off x="3774388" y="4610363"/>
                <a:ext cx="431876" cy="1131364"/>
              </a:xfrm>
              <a:custGeom>
                <a:avLst/>
                <a:gdLst>
                  <a:gd name="T0" fmla="*/ 550 w 771"/>
                  <a:gd name="T1" fmla="*/ 1864 h 2022"/>
                  <a:gd name="T2" fmla="*/ 572 w 771"/>
                  <a:gd name="T3" fmla="*/ 1906 h 2022"/>
                  <a:gd name="T4" fmla="*/ 567 w 771"/>
                  <a:gd name="T5" fmla="*/ 1954 h 2022"/>
                  <a:gd name="T6" fmla="*/ 690 w 771"/>
                  <a:gd name="T7" fmla="*/ 1981 h 2022"/>
                  <a:gd name="T8" fmla="*/ 658 w 771"/>
                  <a:gd name="T9" fmla="*/ 1993 h 2022"/>
                  <a:gd name="T10" fmla="*/ 617 w 771"/>
                  <a:gd name="T11" fmla="*/ 1988 h 2022"/>
                  <a:gd name="T12" fmla="*/ 663 w 771"/>
                  <a:gd name="T13" fmla="*/ 2010 h 2022"/>
                  <a:gd name="T14" fmla="*/ 500 w 771"/>
                  <a:gd name="T15" fmla="*/ 1974 h 2022"/>
                  <a:gd name="T16" fmla="*/ 526 w 771"/>
                  <a:gd name="T17" fmla="*/ 1935 h 2022"/>
                  <a:gd name="T18" fmla="*/ 471 w 771"/>
                  <a:gd name="T19" fmla="*/ 1945 h 2022"/>
                  <a:gd name="T20" fmla="*/ 397 w 771"/>
                  <a:gd name="T21" fmla="*/ 1867 h 2022"/>
                  <a:gd name="T22" fmla="*/ 345 w 771"/>
                  <a:gd name="T23" fmla="*/ 1873 h 2022"/>
                  <a:gd name="T24" fmla="*/ 355 w 771"/>
                  <a:gd name="T25" fmla="*/ 1822 h 2022"/>
                  <a:gd name="T26" fmla="*/ 326 w 771"/>
                  <a:gd name="T27" fmla="*/ 1841 h 2022"/>
                  <a:gd name="T28" fmla="*/ 342 w 771"/>
                  <a:gd name="T29" fmla="*/ 1820 h 2022"/>
                  <a:gd name="T30" fmla="*/ 287 w 771"/>
                  <a:gd name="T31" fmla="*/ 1789 h 2022"/>
                  <a:gd name="T32" fmla="*/ 267 w 771"/>
                  <a:gd name="T33" fmla="*/ 1739 h 2022"/>
                  <a:gd name="T34" fmla="*/ 257 w 771"/>
                  <a:gd name="T35" fmla="*/ 1697 h 2022"/>
                  <a:gd name="T36" fmla="*/ 208 w 771"/>
                  <a:gd name="T37" fmla="*/ 1688 h 2022"/>
                  <a:gd name="T38" fmla="*/ 144 w 771"/>
                  <a:gd name="T39" fmla="*/ 1339 h 2022"/>
                  <a:gd name="T40" fmla="*/ 163 w 771"/>
                  <a:gd name="T41" fmla="*/ 1391 h 2022"/>
                  <a:gd name="T42" fmla="*/ 186 w 771"/>
                  <a:gd name="T43" fmla="*/ 1483 h 2022"/>
                  <a:gd name="T44" fmla="*/ 212 w 771"/>
                  <a:gd name="T45" fmla="*/ 1463 h 2022"/>
                  <a:gd name="T46" fmla="*/ 143 w 771"/>
                  <a:gd name="T47" fmla="*/ 1440 h 2022"/>
                  <a:gd name="T48" fmla="*/ 498 w 771"/>
                  <a:gd name="T49" fmla="*/ 1874 h 2022"/>
                  <a:gd name="T50" fmla="*/ 449 w 771"/>
                  <a:gd name="T51" fmla="*/ 1842 h 2022"/>
                  <a:gd name="T52" fmla="*/ 338 w 771"/>
                  <a:gd name="T53" fmla="*/ 1747 h 2022"/>
                  <a:gd name="T54" fmla="*/ 317 w 771"/>
                  <a:gd name="T55" fmla="*/ 1650 h 2022"/>
                  <a:gd name="T56" fmla="*/ 304 w 771"/>
                  <a:gd name="T57" fmla="*/ 1533 h 2022"/>
                  <a:gd name="T58" fmla="*/ 272 w 771"/>
                  <a:gd name="T59" fmla="*/ 1443 h 2022"/>
                  <a:gd name="T60" fmla="*/ 215 w 771"/>
                  <a:gd name="T61" fmla="*/ 1320 h 2022"/>
                  <a:gd name="T62" fmla="*/ 187 w 771"/>
                  <a:gd name="T63" fmla="*/ 1196 h 2022"/>
                  <a:gd name="T64" fmla="*/ 165 w 771"/>
                  <a:gd name="T65" fmla="*/ 1085 h 2022"/>
                  <a:gd name="T66" fmla="*/ 166 w 771"/>
                  <a:gd name="T67" fmla="*/ 954 h 2022"/>
                  <a:gd name="T68" fmla="*/ 142 w 771"/>
                  <a:gd name="T69" fmla="*/ 815 h 2022"/>
                  <a:gd name="T70" fmla="*/ 109 w 771"/>
                  <a:gd name="T71" fmla="*/ 685 h 2022"/>
                  <a:gd name="T72" fmla="*/ 162 w 771"/>
                  <a:gd name="T73" fmla="*/ 498 h 2022"/>
                  <a:gd name="T74" fmla="*/ 184 w 771"/>
                  <a:gd name="T75" fmla="*/ 293 h 2022"/>
                  <a:gd name="T76" fmla="*/ 97 w 771"/>
                  <a:gd name="T77" fmla="*/ 161 h 2022"/>
                  <a:gd name="T78" fmla="*/ 45 w 771"/>
                  <a:gd name="T79" fmla="*/ 22 h 2022"/>
                  <a:gd name="T80" fmla="*/ 24 w 771"/>
                  <a:gd name="T81" fmla="*/ 182 h 2022"/>
                  <a:gd name="T82" fmla="*/ 47 w 771"/>
                  <a:gd name="T83" fmla="*/ 417 h 2022"/>
                  <a:gd name="T84" fmla="*/ 34 w 771"/>
                  <a:gd name="T85" fmla="*/ 559 h 2022"/>
                  <a:gd name="T86" fmla="*/ 47 w 771"/>
                  <a:gd name="T87" fmla="*/ 720 h 2022"/>
                  <a:gd name="T88" fmla="*/ 82 w 771"/>
                  <a:gd name="T89" fmla="*/ 947 h 2022"/>
                  <a:gd name="T90" fmla="*/ 72 w 771"/>
                  <a:gd name="T91" fmla="*/ 1102 h 2022"/>
                  <a:gd name="T92" fmla="*/ 129 w 771"/>
                  <a:gd name="T93" fmla="*/ 1299 h 2022"/>
                  <a:gd name="T94" fmla="*/ 193 w 771"/>
                  <a:gd name="T95" fmla="*/ 1313 h 2022"/>
                  <a:gd name="T96" fmla="*/ 212 w 771"/>
                  <a:gd name="T97" fmla="*/ 1403 h 2022"/>
                  <a:gd name="T98" fmla="*/ 252 w 771"/>
                  <a:gd name="T99" fmla="*/ 1497 h 2022"/>
                  <a:gd name="T100" fmla="*/ 214 w 771"/>
                  <a:gd name="T101" fmla="*/ 1535 h 2022"/>
                  <a:gd name="T102" fmla="*/ 176 w 771"/>
                  <a:gd name="T103" fmla="*/ 1528 h 2022"/>
                  <a:gd name="T104" fmla="*/ 214 w 771"/>
                  <a:gd name="T105" fmla="*/ 1567 h 2022"/>
                  <a:gd name="T106" fmla="*/ 257 w 771"/>
                  <a:gd name="T107" fmla="*/ 1604 h 2022"/>
                  <a:gd name="T108" fmla="*/ 265 w 771"/>
                  <a:gd name="T109" fmla="*/ 1686 h 2022"/>
                  <a:gd name="T110" fmla="*/ 298 w 771"/>
                  <a:gd name="T111" fmla="*/ 1731 h 2022"/>
                  <a:gd name="T112" fmla="*/ 331 w 771"/>
                  <a:gd name="T113" fmla="*/ 1762 h 2022"/>
                  <a:gd name="T114" fmla="*/ 407 w 771"/>
                  <a:gd name="T115" fmla="*/ 1821 h 2022"/>
                  <a:gd name="T116" fmla="*/ 434 w 771"/>
                  <a:gd name="T117" fmla="*/ 1876 h 2022"/>
                  <a:gd name="T118" fmla="*/ 459 w 771"/>
                  <a:gd name="T119" fmla="*/ 1893 h 2022"/>
                  <a:gd name="T120" fmla="*/ 428 w 771"/>
                  <a:gd name="T121" fmla="*/ 1927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1" h="2022">
                    <a:moveTo>
                      <a:pt x="677" y="1942"/>
                    </a:moveTo>
                    <a:cubicBezTo>
                      <a:pt x="625" y="1916"/>
                      <a:pt x="625" y="1903"/>
                      <a:pt x="625" y="1903"/>
                    </a:cubicBezTo>
                    <a:cubicBezTo>
                      <a:pt x="602" y="1903"/>
                      <a:pt x="602" y="1903"/>
                      <a:pt x="602" y="1903"/>
                    </a:cubicBezTo>
                    <a:cubicBezTo>
                      <a:pt x="606" y="1892"/>
                      <a:pt x="606" y="1892"/>
                      <a:pt x="606" y="1892"/>
                    </a:cubicBezTo>
                    <a:cubicBezTo>
                      <a:pt x="580" y="1866"/>
                      <a:pt x="580" y="1866"/>
                      <a:pt x="580" y="1866"/>
                    </a:cubicBezTo>
                    <a:cubicBezTo>
                      <a:pt x="559" y="1872"/>
                      <a:pt x="559" y="1872"/>
                      <a:pt x="559" y="1872"/>
                    </a:cubicBezTo>
                    <a:cubicBezTo>
                      <a:pt x="550" y="1864"/>
                      <a:pt x="550" y="1864"/>
                      <a:pt x="550" y="1864"/>
                    </a:cubicBezTo>
                    <a:cubicBezTo>
                      <a:pt x="543" y="1876"/>
                      <a:pt x="543" y="1876"/>
                      <a:pt x="543" y="1876"/>
                    </a:cubicBezTo>
                    <a:cubicBezTo>
                      <a:pt x="530" y="1879"/>
                      <a:pt x="530" y="1879"/>
                      <a:pt x="530" y="1879"/>
                    </a:cubicBezTo>
                    <a:cubicBezTo>
                      <a:pt x="531" y="1890"/>
                      <a:pt x="531" y="1890"/>
                      <a:pt x="531" y="1890"/>
                    </a:cubicBezTo>
                    <a:cubicBezTo>
                      <a:pt x="520" y="1892"/>
                      <a:pt x="520" y="1892"/>
                      <a:pt x="520" y="1892"/>
                    </a:cubicBezTo>
                    <a:cubicBezTo>
                      <a:pt x="521" y="1910"/>
                      <a:pt x="521" y="1910"/>
                      <a:pt x="521" y="1910"/>
                    </a:cubicBezTo>
                    <a:cubicBezTo>
                      <a:pt x="534" y="1923"/>
                      <a:pt x="557" y="1900"/>
                      <a:pt x="557" y="1900"/>
                    </a:cubicBezTo>
                    <a:cubicBezTo>
                      <a:pt x="572" y="1906"/>
                      <a:pt x="572" y="1906"/>
                      <a:pt x="572" y="1906"/>
                    </a:cubicBezTo>
                    <a:cubicBezTo>
                      <a:pt x="572" y="1919"/>
                      <a:pt x="572" y="1919"/>
                      <a:pt x="572" y="1919"/>
                    </a:cubicBezTo>
                    <a:cubicBezTo>
                      <a:pt x="572" y="1919"/>
                      <a:pt x="541" y="1934"/>
                      <a:pt x="552" y="1938"/>
                    </a:cubicBezTo>
                    <a:cubicBezTo>
                      <a:pt x="562" y="1942"/>
                      <a:pt x="615" y="1960"/>
                      <a:pt x="615" y="1960"/>
                    </a:cubicBezTo>
                    <a:cubicBezTo>
                      <a:pt x="605" y="1974"/>
                      <a:pt x="605" y="1974"/>
                      <a:pt x="605" y="1974"/>
                    </a:cubicBezTo>
                    <a:cubicBezTo>
                      <a:pt x="605" y="1974"/>
                      <a:pt x="602" y="1961"/>
                      <a:pt x="592" y="1961"/>
                    </a:cubicBezTo>
                    <a:cubicBezTo>
                      <a:pt x="582" y="1961"/>
                      <a:pt x="579" y="1968"/>
                      <a:pt x="579" y="1968"/>
                    </a:cubicBezTo>
                    <a:cubicBezTo>
                      <a:pt x="567" y="1954"/>
                      <a:pt x="567" y="1954"/>
                      <a:pt x="567" y="1954"/>
                    </a:cubicBezTo>
                    <a:cubicBezTo>
                      <a:pt x="556" y="1958"/>
                      <a:pt x="556" y="1958"/>
                      <a:pt x="556" y="1958"/>
                    </a:cubicBezTo>
                    <a:cubicBezTo>
                      <a:pt x="565" y="1965"/>
                      <a:pt x="565" y="1965"/>
                      <a:pt x="565" y="1965"/>
                    </a:cubicBezTo>
                    <a:cubicBezTo>
                      <a:pt x="544" y="1962"/>
                      <a:pt x="544" y="1962"/>
                      <a:pt x="544" y="1962"/>
                    </a:cubicBezTo>
                    <a:cubicBezTo>
                      <a:pt x="544" y="1962"/>
                      <a:pt x="550" y="1978"/>
                      <a:pt x="566" y="1978"/>
                    </a:cubicBezTo>
                    <a:cubicBezTo>
                      <a:pt x="582" y="1978"/>
                      <a:pt x="595" y="1978"/>
                      <a:pt x="595" y="1978"/>
                    </a:cubicBezTo>
                    <a:cubicBezTo>
                      <a:pt x="595" y="1978"/>
                      <a:pt x="611" y="1984"/>
                      <a:pt x="621" y="1983"/>
                    </a:cubicBezTo>
                    <a:cubicBezTo>
                      <a:pt x="631" y="1981"/>
                      <a:pt x="676" y="1981"/>
                      <a:pt x="690" y="1981"/>
                    </a:cubicBezTo>
                    <a:cubicBezTo>
                      <a:pt x="705" y="1981"/>
                      <a:pt x="725" y="1994"/>
                      <a:pt x="725" y="1994"/>
                    </a:cubicBezTo>
                    <a:cubicBezTo>
                      <a:pt x="746" y="1983"/>
                      <a:pt x="746" y="1983"/>
                      <a:pt x="746" y="1983"/>
                    </a:cubicBezTo>
                    <a:cubicBezTo>
                      <a:pt x="758" y="1987"/>
                      <a:pt x="758" y="1987"/>
                      <a:pt x="758" y="1987"/>
                    </a:cubicBezTo>
                    <a:cubicBezTo>
                      <a:pt x="770" y="1986"/>
                      <a:pt x="770" y="1986"/>
                      <a:pt x="770" y="1986"/>
                    </a:cubicBezTo>
                    <a:cubicBezTo>
                      <a:pt x="771" y="1970"/>
                      <a:pt x="771" y="1970"/>
                      <a:pt x="771" y="1970"/>
                    </a:cubicBezTo>
                    <a:cubicBezTo>
                      <a:pt x="771" y="1970"/>
                      <a:pt x="729" y="1968"/>
                      <a:pt x="677" y="1942"/>
                    </a:cubicBezTo>
                    <a:close/>
                    <a:moveTo>
                      <a:pt x="658" y="1993"/>
                    </a:moveTo>
                    <a:cubicBezTo>
                      <a:pt x="676" y="2003"/>
                      <a:pt x="676" y="2003"/>
                      <a:pt x="676" y="2003"/>
                    </a:cubicBezTo>
                    <a:cubicBezTo>
                      <a:pt x="712" y="2006"/>
                      <a:pt x="712" y="2006"/>
                      <a:pt x="712" y="2006"/>
                    </a:cubicBezTo>
                    <a:cubicBezTo>
                      <a:pt x="693" y="1988"/>
                      <a:pt x="693" y="1988"/>
                      <a:pt x="693" y="1988"/>
                    </a:cubicBezTo>
                    <a:lnTo>
                      <a:pt x="658" y="1993"/>
                    </a:lnTo>
                    <a:close/>
                    <a:moveTo>
                      <a:pt x="638" y="1997"/>
                    </a:moveTo>
                    <a:cubicBezTo>
                      <a:pt x="644" y="1991"/>
                      <a:pt x="644" y="1991"/>
                      <a:pt x="644" y="1991"/>
                    </a:cubicBezTo>
                    <a:cubicBezTo>
                      <a:pt x="617" y="1988"/>
                      <a:pt x="617" y="1988"/>
                      <a:pt x="617" y="1988"/>
                    </a:cubicBezTo>
                    <a:cubicBezTo>
                      <a:pt x="593" y="1988"/>
                      <a:pt x="593" y="1988"/>
                      <a:pt x="593" y="1988"/>
                    </a:cubicBezTo>
                    <a:cubicBezTo>
                      <a:pt x="602" y="2012"/>
                      <a:pt x="602" y="2012"/>
                      <a:pt x="602" y="2012"/>
                    </a:cubicBezTo>
                    <a:cubicBezTo>
                      <a:pt x="625" y="2014"/>
                      <a:pt x="625" y="2014"/>
                      <a:pt x="625" y="2014"/>
                    </a:cubicBezTo>
                    <a:cubicBezTo>
                      <a:pt x="619" y="2004"/>
                      <a:pt x="619" y="2004"/>
                      <a:pt x="619" y="2004"/>
                    </a:cubicBezTo>
                    <a:cubicBezTo>
                      <a:pt x="625" y="2000"/>
                      <a:pt x="625" y="2000"/>
                      <a:pt x="625" y="2000"/>
                    </a:cubicBezTo>
                    <a:cubicBezTo>
                      <a:pt x="632" y="2010"/>
                      <a:pt x="632" y="2010"/>
                      <a:pt x="632" y="2010"/>
                    </a:cubicBezTo>
                    <a:cubicBezTo>
                      <a:pt x="663" y="2010"/>
                      <a:pt x="663" y="2010"/>
                      <a:pt x="663" y="2010"/>
                    </a:cubicBezTo>
                    <a:cubicBezTo>
                      <a:pt x="673" y="2022"/>
                      <a:pt x="673" y="2022"/>
                      <a:pt x="673" y="2022"/>
                    </a:cubicBezTo>
                    <a:cubicBezTo>
                      <a:pt x="686" y="2022"/>
                      <a:pt x="686" y="2022"/>
                      <a:pt x="686" y="2022"/>
                    </a:cubicBezTo>
                    <a:cubicBezTo>
                      <a:pt x="666" y="2001"/>
                      <a:pt x="666" y="2001"/>
                      <a:pt x="666" y="2001"/>
                    </a:cubicBezTo>
                    <a:lnTo>
                      <a:pt x="638" y="1997"/>
                    </a:lnTo>
                    <a:close/>
                    <a:moveTo>
                      <a:pt x="537" y="1967"/>
                    </a:moveTo>
                    <a:cubicBezTo>
                      <a:pt x="495" y="1962"/>
                      <a:pt x="495" y="1962"/>
                      <a:pt x="495" y="1962"/>
                    </a:cubicBezTo>
                    <a:cubicBezTo>
                      <a:pt x="500" y="1974"/>
                      <a:pt x="500" y="1974"/>
                      <a:pt x="500" y="1974"/>
                    </a:cubicBezTo>
                    <a:cubicBezTo>
                      <a:pt x="527" y="1973"/>
                      <a:pt x="527" y="1973"/>
                      <a:pt x="527" y="1973"/>
                    </a:cubicBezTo>
                    <a:cubicBezTo>
                      <a:pt x="537" y="1987"/>
                      <a:pt x="537" y="1987"/>
                      <a:pt x="537" y="1987"/>
                    </a:cubicBezTo>
                    <a:cubicBezTo>
                      <a:pt x="575" y="2003"/>
                      <a:pt x="575" y="2003"/>
                      <a:pt x="575" y="2003"/>
                    </a:cubicBezTo>
                    <a:cubicBezTo>
                      <a:pt x="552" y="1983"/>
                      <a:pt x="552" y="1983"/>
                      <a:pt x="552" y="1983"/>
                    </a:cubicBezTo>
                    <a:lnTo>
                      <a:pt x="537" y="1967"/>
                    </a:lnTo>
                    <a:close/>
                    <a:moveTo>
                      <a:pt x="534" y="1924"/>
                    </a:moveTo>
                    <a:cubicBezTo>
                      <a:pt x="526" y="1935"/>
                      <a:pt x="526" y="1935"/>
                      <a:pt x="526" y="1935"/>
                    </a:cubicBezTo>
                    <a:cubicBezTo>
                      <a:pt x="530" y="1955"/>
                      <a:pt x="530" y="1955"/>
                      <a:pt x="530" y="1955"/>
                    </a:cubicBezTo>
                    <a:cubicBezTo>
                      <a:pt x="546" y="1949"/>
                      <a:pt x="546" y="1949"/>
                      <a:pt x="546" y="1949"/>
                    </a:cubicBezTo>
                    <a:lnTo>
                      <a:pt x="534" y="1924"/>
                    </a:lnTo>
                    <a:close/>
                    <a:moveTo>
                      <a:pt x="515" y="1954"/>
                    </a:moveTo>
                    <a:cubicBezTo>
                      <a:pt x="513" y="1942"/>
                      <a:pt x="513" y="1942"/>
                      <a:pt x="513" y="1942"/>
                    </a:cubicBezTo>
                    <a:cubicBezTo>
                      <a:pt x="479" y="1934"/>
                      <a:pt x="479" y="1934"/>
                      <a:pt x="479" y="1934"/>
                    </a:cubicBezTo>
                    <a:cubicBezTo>
                      <a:pt x="471" y="1945"/>
                      <a:pt x="471" y="1945"/>
                      <a:pt x="471" y="1945"/>
                    </a:cubicBezTo>
                    <a:cubicBezTo>
                      <a:pt x="472" y="1958"/>
                      <a:pt x="472" y="1958"/>
                      <a:pt x="472" y="1958"/>
                    </a:cubicBezTo>
                    <a:cubicBezTo>
                      <a:pt x="495" y="1949"/>
                      <a:pt x="495" y="1949"/>
                      <a:pt x="495" y="1949"/>
                    </a:cubicBezTo>
                    <a:lnTo>
                      <a:pt x="515" y="1954"/>
                    </a:lnTo>
                    <a:close/>
                    <a:moveTo>
                      <a:pt x="407" y="1848"/>
                    </a:moveTo>
                    <a:cubicBezTo>
                      <a:pt x="407" y="1848"/>
                      <a:pt x="381" y="1835"/>
                      <a:pt x="378" y="1847"/>
                    </a:cubicBezTo>
                    <a:cubicBezTo>
                      <a:pt x="375" y="1859"/>
                      <a:pt x="371" y="1874"/>
                      <a:pt x="375" y="1874"/>
                    </a:cubicBezTo>
                    <a:cubicBezTo>
                      <a:pt x="380" y="1874"/>
                      <a:pt x="397" y="1867"/>
                      <a:pt x="397" y="1867"/>
                    </a:cubicBezTo>
                    <a:cubicBezTo>
                      <a:pt x="399" y="1883"/>
                      <a:pt x="399" y="1883"/>
                      <a:pt x="399" y="1883"/>
                    </a:cubicBezTo>
                    <a:cubicBezTo>
                      <a:pt x="420" y="1873"/>
                      <a:pt x="420" y="1873"/>
                      <a:pt x="420" y="1873"/>
                    </a:cubicBezTo>
                    <a:cubicBezTo>
                      <a:pt x="409" y="1863"/>
                      <a:pt x="409" y="1863"/>
                      <a:pt x="409" y="1863"/>
                    </a:cubicBezTo>
                    <a:cubicBezTo>
                      <a:pt x="413" y="1851"/>
                      <a:pt x="413" y="1851"/>
                      <a:pt x="413" y="1851"/>
                    </a:cubicBezTo>
                    <a:lnTo>
                      <a:pt x="407" y="1848"/>
                    </a:lnTo>
                    <a:close/>
                    <a:moveTo>
                      <a:pt x="368" y="1886"/>
                    </a:moveTo>
                    <a:cubicBezTo>
                      <a:pt x="345" y="1873"/>
                      <a:pt x="345" y="1873"/>
                      <a:pt x="345" y="1873"/>
                    </a:cubicBezTo>
                    <a:cubicBezTo>
                      <a:pt x="362" y="1892"/>
                      <a:pt x="362" y="1892"/>
                      <a:pt x="362" y="1892"/>
                    </a:cubicBezTo>
                    <a:cubicBezTo>
                      <a:pt x="393" y="1896"/>
                      <a:pt x="393" y="1896"/>
                      <a:pt x="393" y="1896"/>
                    </a:cubicBezTo>
                    <a:cubicBezTo>
                      <a:pt x="404" y="1903"/>
                      <a:pt x="404" y="1903"/>
                      <a:pt x="404" y="1903"/>
                    </a:cubicBezTo>
                    <a:cubicBezTo>
                      <a:pt x="393" y="1889"/>
                      <a:pt x="393" y="1889"/>
                      <a:pt x="393" y="1889"/>
                    </a:cubicBezTo>
                    <a:lnTo>
                      <a:pt x="368" y="1886"/>
                    </a:lnTo>
                    <a:close/>
                    <a:moveTo>
                      <a:pt x="368" y="1835"/>
                    </a:moveTo>
                    <a:cubicBezTo>
                      <a:pt x="355" y="1822"/>
                      <a:pt x="355" y="1822"/>
                      <a:pt x="355" y="1822"/>
                    </a:cubicBezTo>
                    <a:cubicBezTo>
                      <a:pt x="351" y="1844"/>
                      <a:pt x="351" y="1844"/>
                      <a:pt x="351" y="1844"/>
                    </a:cubicBezTo>
                    <a:cubicBezTo>
                      <a:pt x="336" y="1848"/>
                      <a:pt x="336" y="1848"/>
                      <a:pt x="336" y="1848"/>
                    </a:cubicBezTo>
                    <a:cubicBezTo>
                      <a:pt x="365" y="1860"/>
                      <a:pt x="365" y="1860"/>
                      <a:pt x="365" y="1860"/>
                    </a:cubicBezTo>
                    <a:lnTo>
                      <a:pt x="368" y="1835"/>
                    </a:lnTo>
                    <a:close/>
                    <a:moveTo>
                      <a:pt x="296" y="1827"/>
                    </a:moveTo>
                    <a:cubicBezTo>
                      <a:pt x="319" y="1848"/>
                      <a:pt x="319" y="1848"/>
                      <a:pt x="319" y="1848"/>
                    </a:cubicBezTo>
                    <a:cubicBezTo>
                      <a:pt x="326" y="1841"/>
                      <a:pt x="326" y="1841"/>
                      <a:pt x="326" y="1841"/>
                    </a:cubicBezTo>
                    <a:cubicBezTo>
                      <a:pt x="306" y="1818"/>
                      <a:pt x="306" y="1818"/>
                      <a:pt x="306" y="1818"/>
                    </a:cubicBezTo>
                    <a:lnTo>
                      <a:pt x="296" y="1827"/>
                    </a:lnTo>
                    <a:close/>
                    <a:moveTo>
                      <a:pt x="342" y="1820"/>
                    </a:moveTo>
                    <a:cubicBezTo>
                      <a:pt x="335" y="1814"/>
                      <a:pt x="335" y="1814"/>
                      <a:pt x="335" y="1814"/>
                    </a:cubicBezTo>
                    <a:cubicBezTo>
                      <a:pt x="329" y="1824"/>
                      <a:pt x="329" y="1824"/>
                      <a:pt x="329" y="1824"/>
                    </a:cubicBezTo>
                    <a:cubicBezTo>
                      <a:pt x="336" y="1833"/>
                      <a:pt x="336" y="1833"/>
                      <a:pt x="336" y="1833"/>
                    </a:cubicBezTo>
                    <a:lnTo>
                      <a:pt x="342" y="1820"/>
                    </a:lnTo>
                    <a:close/>
                    <a:moveTo>
                      <a:pt x="303" y="1805"/>
                    </a:moveTo>
                    <a:cubicBezTo>
                      <a:pt x="306" y="1788"/>
                      <a:pt x="306" y="1788"/>
                      <a:pt x="306" y="1788"/>
                    </a:cubicBezTo>
                    <a:cubicBezTo>
                      <a:pt x="303" y="1763"/>
                      <a:pt x="303" y="1763"/>
                      <a:pt x="303" y="1763"/>
                    </a:cubicBezTo>
                    <a:cubicBezTo>
                      <a:pt x="292" y="1759"/>
                      <a:pt x="292" y="1759"/>
                      <a:pt x="292" y="1759"/>
                    </a:cubicBezTo>
                    <a:cubicBezTo>
                      <a:pt x="292" y="1770"/>
                      <a:pt x="292" y="1770"/>
                      <a:pt x="292" y="1770"/>
                    </a:cubicBezTo>
                    <a:cubicBezTo>
                      <a:pt x="270" y="1766"/>
                      <a:pt x="270" y="1766"/>
                      <a:pt x="270" y="1766"/>
                    </a:cubicBezTo>
                    <a:cubicBezTo>
                      <a:pt x="287" y="1789"/>
                      <a:pt x="287" y="1789"/>
                      <a:pt x="287" y="1789"/>
                    </a:cubicBezTo>
                    <a:cubicBezTo>
                      <a:pt x="283" y="1818"/>
                      <a:pt x="283" y="1818"/>
                      <a:pt x="283" y="1818"/>
                    </a:cubicBezTo>
                    <a:lnTo>
                      <a:pt x="303" y="1805"/>
                    </a:lnTo>
                    <a:close/>
                    <a:moveTo>
                      <a:pt x="243" y="1752"/>
                    </a:moveTo>
                    <a:cubicBezTo>
                      <a:pt x="254" y="1753"/>
                      <a:pt x="254" y="1753"/>
                      <a:pt x="254" y="1753"/>
                    </a:cubicBezTo>
                    <a:cubicBezTo>
                      <a:pt x="261" y="1775"/>
                      <a:pt x="261" y="1775"/>
                      <a:pt x="261" y="1775"/>
                    </a:cubicBezTo>
                    <a:cubicBezTo>
                      <a:pt x="266" y="1755"/>
                      <a:pt x="266" y="1755"/>
                      <a:pt x="266" y="1755"/>
                    </a:cubicBezTo>
                    <a:cubicBezTo>
                      <a:pt x="267" y="1739"/>
                      <a:pt x="267" y="1739"/>
                      <a:pt x="267" y="1739"/>
                    </a:cubicBezTo>
                    <a:cubicBezTo>
                      <a:pt x="250" y="1734"/>
                      <a:pt x="250" y="1734"/>
                      <a:pt x="250" y="1734"/>
                    </a:cubicBezTo>
                    <a:lnTo>
                      <a:pt x="243" y="1752"/>
                    </a:lnTo>
                    <a:close/>
                    <a:moveTo>
                      <a:pt x="248" y="1727"/>
                    </a:moveTo>
                    <a:cubicBezTo>
                      <a:pt x="253" y="1726"/>
                      <a:pt x="256" y="1717"/>
                      <a:pt x="256" y="1717"/>
                    </a:cubicBezTo>
                    <a:cubicBezTo>
                      <a:pt x="276" y="1734"/>
                      <a:pt x="276" y="1734"/>
                      <a:pt x="276" y="1734"/>
                    </a:cubicBezTo>
                    <a:cubicBezTo>
                      <a:pt x="277" y="1718"/>
                      <a:pt x="277" y="1718"/>
                      <a:pt x="277" y="1718"/>
                    </a:cubicBezTo>
                    <a:cubicBezTo>
                      <a:pt x="257" y="1697"/>
                      <a:pt x="257" y="1697"/>
                      <a:pt x="257" y="1697"/>
                    </a:cubicBezTo>
                    <a:cubicBezTo>
                      <a:pt x="257" y="1697"/>
                      <a:pt x="241" y="1674"/>
                      <a:pt x="241" y="1662"/>
                    </a:cubicBezTo>
                    <a:cubicBezTo>
                      <a:pt x="241" y="1651"/>
                      <a:pt x="230" y="1639"/>
                      <a:pt x="219" y="1633"/>
                    </a:cubicBezTo>
                    <a:cubicBezTo>
                      <a:pt x="209" y="1628"/>
                      <a:pt x="209" y="1639"/>
                      <a:pt x="209" y="1639"/>
                    </a:cubicBezTo>
                    <a:cubicBezTo>
                      <a:pt x="195" y="1635"/>
                      <a:pt x="195" y="1635"/>
                      <a:pt x="195" y="1635"/>
                    </a:cubicBezTo>
                    <a:cubicBezTo>
                      <a:pt x="195" y="1635"/>
                      <a:pt x="180" y="1662"/>
                      <a:pt x="191" y="1662"/>
                    </a:cubicBezTo>
                    <a:cubicBezTo>
                      <a:pt x="201" y="1662"/>
                      <a:pt x="221" y="1662"/>
                      <a:pt x="221" y="1662"/>
                    </a:cubicBezTo>
                    <a:cubicBezTo>
                      <a:pt x="208" y="1688"/>
                      <a:pt x="208" y="1688"/>
                      <a:pt x="208" y="1688"/>
                    </a:cubicBezTo>
                    <a:cubicBezTo>
                      <a:pt x="217" y="1688"/>
                      <a:pt x="217" y="1688"/>
                      <a:pt x="217" y="1688"/>
                    </a:cubicBezTo>
                    <a:cubicBezTo>
                      <a:pt x="231" y="1675"/>
                      <a:pt x="231" y="1675"/>
                      <a:pt x="231" y="1675"/>
                    </a:cubicBezTo>
                    <a:cubicBezTo>
                      <a:pt x="230" y="1691"/>
                      <a:pt x="230" y="1691"/>
                      <a:pt x="230" y="1691"/>
                    </a:cubicBezTo>
                    <a:cubicBezTo>
                      <a:pt x="230" y="1691"/>
                      <a:pt x="244" y="1729"/>
                      <a:pt x="248" y="1727"/>
                    </a:cubicBezTo>
                    <a:close/>
                    <a:moveTo>
                      <a:pt x="163" y="1391"/>
                    </a:moveTo>
                    <a:cubicBezTo>
                      <a:pt x="165" y="1359"/>
                      <a:pt x="165" y="1359"/>
                      <a:pt x="165" y="1359"/>
                    </a:cubicBezTo>
                    <a:cubicBezTo>
                      <a:pt x="144" y="1339"/>
                      <a:pt x="144" y="1339"/>
                      <a:pt x="144" y="1339"/>
                    </a:cubicBezTo>
                    <a:cubicBezTo>
                      <a:pt x="154" y="1329"/>
                      <a:pt x="154" y="1329"/>
                      <a:pt x="154" y="1329"/>
                    </a:cubicBezTo>
                    <a:cubicBezTo>
                      <a:pt x="140" y="1313"/>
                      <a:pt x="140" y="1313"/>
                      <a:pt x="140" y="1313"/>
                    </a:cubicBezTo>
                    <a:cubicBezTo>
                      <a:pt x="117" y="1304"/>
                      <a:pt x="117" y="1304"/>
                      <a:pt x="117" y="1304"/>
                    </a:cubicBezTo>
                    <a:cubicBezTo>
                      <a:pt x="117" y="1304"/>
                      <a:pt x="114" y="1340"/>
                      <a:pt x="123" y="1343"/>
                    </a:cubicBezTo>
                    <a:cubicBezTo>
                      <a:pt x="131" y="1346"/>
                      <a:pt x="137" y="1366"/>
                      <a:pt x="137" y="1366"/>
                    </a:cubicBezTo>
                    <a:cubicBezTo>
                      <a:pt x="133" y="1379"/>
                      <a:pt x="133" y="1379"/>
                      <a:pt x="133" y="1379"/>
                    </a:cubicBezTo>
                    <a:lnTo>
                      <a:pt x="163" y="1391"/>
                    </a:lnTo>
                    <a:close/>
                    <a:moveTo>
                      <a:pt x="163" y="1453"/>
                    </a:moveTo>
                    <a:cubicBezTo>
                      <a:pt x="170" y="1461"/>
                      <a:pt x="170" y="1461"/>
                      <a:pt x="170" y="1461"/>
                    </a:cubicBezTo>
                    <a:cubicBezTo>
                      <a:pt x="188" y="1461"/>
                      <a:pt x="188" y="1461"/>
                      <a:pt x="188" y="1461"/>
                    </a:cubicBezTo>
                    <a:cubicBezTo>
                      <a:pt x="195" y="1448"/>
                      <a:pt x="195" y="1448"/>
                      <a:pt x="195" y="1448"/>
                    </a:cubicBezTo>
                    <a:cubicBezTo>
                      <a:pt x="176" y="1453"/>
                      <a:pt x="176" y="1453"/>
                      <a:pt x="176" y="1453"/>
                    </a:cubicBezTo>
                    <a:lnTo>
                      <a:pt x="163" y="1453"/>
                    </a:lnTo>
                    <a:close/>
                    <a:moveTo>
                      <a:pt x="186" y="1483"/>
                    </a:moveTo>
                    <a:cubicBezTo>
                      <a:pt x="188" y="1495"/>
                      <a:pt x="188" y="1495"/>
                      <a:pt x="188" y="1495"/>
                    </a:cubicBezTo>
                    <a:cubicBezTo>
                      <a:pt x="204" y="1505"/>
                      <a:pt x="204" y="1505"/>
                      <a:pt x="204" y="1505"/>
                    </a:cubicBezTo>
                    <a:cubicBezTo>
                      <a:pt x="204" y="1489"/>
                      <a:pt x="204" y="1489"/>
                      <a:pt x="204" y="1489"/>
                    </a:cubicBezTo>
                    <a:cubicBezTo>
                      <a:pt x="195" y="1473"/>
                      <a:pt x="195" y="1473"/>
                      <a:pt x="195" y="1473"/>
                    </a:cubicBezTo>
                    <a:cubicBezTo>
                      <a:pt x="173" y="1474"/>
                      <a:pt x="173" y="1474"/>
                      <a:pt x="173" y="1474"/>
                    </a:cubicBezTo>
                    <a:lnTo>
                      <a:pt x="186" y="1483"/>
                    </a:lnTo>
                    <a:close/>
                    <a:moveTo>
                      <a:pt x="212" y="1463"/>
                    </a:moveTo>
                    <a:cubicBezTo>
                      <a:pt x="212" y="1463"/>
                      <a:pt x="244" y="1444"/>
                      <a:pt x="222" y="1440"/>
                    </a:cubicBezTo>
                    <a:cubicBezTo>
                      <a:pt x="201" y="1435"/>
                      <a:pt x="199" y="1463"/>
                      <a:pt x="212" y="1463"/>
                    </a:cubicBezTo>
                    <a:close/>
                    <a:moveTo>
                      <a:pt x="166" y="1409"/>
                    </a:moveTo>
                    <a:cubicBezTo>
                      <a:pt x="152" y="1420"/>
                      <a:pt x="159" y="1430"/>
                      <a:pt x="169" y="1427"/>
                    </a:cubicBezTo>
                    <a:cubicBezTo>
                      <a:pt x="181" y="1423"/>
                      <a:pt x="180" y="1399"/>
                      <a:pt x="166" y="1409"/>
                    </a:cubicBezTo>
                    <a:close/>
                    <a:moveTo>
                      <a:pt x="156" y="1437"/>
                    </a:moveTo>
                    <a:cubicBezTo>
                      <a:pt x="143" y="1440"/>
                      <a:pt x="143" y="1440"/>
                      <a:pt x="143" y="1440"/>
                    </a:cubicBezTo>
                    <a:cubicBezTo>
                      <a:pt x="150" y="1453"/>
                      <a:pt x="150" y="1453"/>
                      <a:pt x="150" y="1453"/>
                    </a:cubicBezTo>
                    <a:lnTo>
                      <a:pt x="156" y="1437"/>
                    </a:lnTo>
                    <a:close/>
                    <a:moveTo>
                      <a:pt x="476" y="1919"/>
                    </a:moveTo>
                    <a:cubicBezTo>
                      <a:pt x="485" y="1915"/>
                      <a:pt x="484" y="1925"/>
                      <a:pt x="484" y="1925"/>
                    </a:cubicBezTo>
                    <a:cubicBezTo>
                      <a:pt x="484" y="1925"/>
                      <a:pt x="499" y="1928"/>
                      <a:pt x="514" y="1925"/>
                    </a:cubicBezTo>
                    <a:cubicBezTo>
                      <a:pt x="528" y="1921"/>
                      <a:pt x="498" y="1899"/>
                      <a:pt x="498" y="1899"/>
                    </a:cubicBezTo>
                    <a:cubicBezTo>
                      <a:pt x="498" y="1874"/>
                      <a:pt x="498" y="1874"/>
                      <a:pt x="498" y="1874"/>
                    </a:cubicBezTo>
                    <a:cubicBezTo>
                      <a:pt x="523" y="1872"/>
                      <a:pt x="523" y="1872"/>
                      <a:pt x="523" y="1872"/>
                    </a:cubicBezTo>
                    <a:cubicBezTo>
                      <a:pt x="521" y="1860"/>
                      <a:pt x="521" y="1860"/>
                      <a:pt x="521" y="1860"/>
                    </a:cubicBezTo>
                    <a:cubicBezTo>
                      <a:pt x="537" y="1862"/>
                      <a:pt x="537" y="1862"/>
                      <a:pt x="537" y="1862"/>
                    </a:cubicBezTo>
                    <a:cubicBezTo>
                      <a:pt x="542" y="1850"/>
                      <a:pt x="542" y="1850"/>
                      <a:pt x="542" y="1850"/>
                    </a:cubicBezTo>
                    <a:cubicBezTo>
                      <a:pt x="527" y="1838"/>
                      <a:pt x="527" y="1838"/>
                      <a:pt x="527" y="1838"/>
                    </a:cubicBezTo>
                    <a:cubicBezTo>
                      <a:pt x="527" y="1838"/>
                      <a:pt x="507" y="1839"/>
                      <a:pt x="491" y="1837"/>
                    </a:cubicBezTo>
                    <a:cubicBezTo>
                      <a:pt x="475" y="1835"/>
                      <a:pt x="449" y="1842"/>
                      <a:pt x="449" y="1842"/>
                    </a:cubicBezTo>
                    <a:cubicBezTo>
                      <a:pt x="437" y="1830"/>
                      <a:pt x="437" y="1830"/>
                      <a:pt x="437" y="1830"/>
                    </a:cubicBezTo>
                    <a:cubicBezTo>
                      <a:pt x="413" y="1819"/>
                      <a:pt x="413" y="1819"/>
                      <a:pt x="413" y="1819"/>
                    </a:cubicBezTo>
                    <a:cubicBezTo>
                      <a:pt x="406" y="1808"/>
                      <a:pt x="406" y="1808"/>
                      <a:pt x="406" y="1808"/>
                    </a:cubicBezTo>
                    <a:cubicBezTo>
                      <a:pt x="392" y="1792"/>
                      <a:pt x="392" y="1792"/>
                      <a:pt x="392" y="1792"/>
                    </a:cubicBezTo>
                    <a:cubicBezTo>
                      <a:pt x="392" y="1792"/>
                      <a:pt x="398" y="1780"/>
                      <a:pt x="383" y="1767"/>
                    </a:cubicBezTo>
                    <a:cubicBezTo>
                      <a:pt x="368" y="1754"/>
                      <a:pt x="362" y="1772"/>
                      <a:pt x="352" y="1772"/>
                    </a:cubicBezTo>
                    <a:cubicBezTo>
                      <a:pt x="342" y="1772"/>
                      <a:pt x="338" y="1747"/>
                      <a:pt x="338" y="1747"/>
                    </a:cubicBezTo>
                    <a:cubicBezTo>
                      <a:pt x="318" y="1743"/>
                      <a:pt x="318" y="1743"/>
                      <a:pt x="318" y="1743"/>
                    </a:cubicBezTo>
                    <a:cubicBezTo>
                      <a:pt x="318" y="1743"/>
                      <a:pt x="320" y="1723"/>
                      <a:pt x="315" y="1718"/>
                    </a:cubicBezTo>
                    <a:cubicBezTo>
                      <a:pt x="310" y="1713"/>
                      <a:pt x="308" y="1697"/>
                      <a:pt x="308" y="1697"/>
                    </a:cubicBezTo>
                    <a:cubicBezTo>
                      <a:pt x="315" y="1693"/>
                      <a:pt x="315" y="1693"/>
                      <a:pt x="315" y="1693"/>
                    </a:cubicBezTo>
                    <a:cubicBezTo>
                      <a:pt x="316" y="1680"/>
                      <a:pt x="316" y="1680"/>
                      <a:pt x="316" y="1680"/>
                    </a:cubicBezTo>
                    <a:cubicBezTo>
                      <a:pt x="316" y="1680"/>
                      <a:pt x="331" y="1675"/>
                      <a:pt x="334" y="1670"/>
                    </a:cubicBezTo>
                    <a:cubicBezTo>
                      <a:pt x="337" y="1665"/>
                      <a:pt x="317" y="1650"/>
                      <a:pt x="317" y="1650"/>
                    </a:cubicBezTo>
                    <a:cubicBezTo>
                      <a:pt x="317" y="1650"/>
                      <a:pt x="333" y="1641"/>
                      <a:pt x="332" y="1638"/>
                    </a:cubicBezTo>
                    <a:cubicBezTo>
                      <a:pt x="331" y="1635"/>
                      <a:pt x="312" y="1624"/>
                      <a:pt x="312" y="1624"/>
                    </a:cubicBezTo>
                    <a:cubicBezTo>
                      <a:pt x="315" y="1594"/>
                      <a:pt x="315" y="1594"/>
                      <a:pt x="315" y="1594"/>
                    </a:cubicBezTo>
                    <a:cubicBezTo>
                      <a:pt x="326" y="1590"/>
                      <a:pt x="326" y="1590"/>
                      <a:pt x="326" y="1590"/>
                    </a:cubicBezTo>
                    <a:cubicBezTo>
                      <a:pt x="316" y="1573"/>
                      <a:pt x="316" y="1573"/>
                      <a:pt x="316" y="1573"/>
                    </a:cubicBezTo>
                    <a:cubicBezTo>
                      <a:pt x="319" y="1551"/>
                      <a:pt x="319" y="1551"/>
                      <a:pt x="319" y="1551"/>
                    </a:cubicBezTo>
                    <a:cubicBezTo>
                      <a:pt x="304" y="1533"/>
                      <a:pt x="304" y="1533"/>
                      <a:pt x="304" y="1533"/>
                    </a:cubicBezTo>
                    <a:cubicBezTo>
                      <a:pt x="307" y="1518"/>
                      <a:pt x="307" y="1518"/>
                      <a:pt x="307" y="1518"/>
                    </a:cubicBezTo>
                    <a:cubicBezTo>
                      <a:pt x="291" y="1506"/>
                      <a:pt x="291" y="1506"/>
                      <a:pt x="291" y="1506"/>
                    </a:cubicBezTo>
                    <a:cubicBezTo>
                      <a:pt x="291" y="1506"/>
                      <a:pt x="304" y="1495"/>
                      <a:pt x="307" y="1487"/>
                    </a:cubicBezTo>
                    <a:cubicBezTo>
                      <a:pt x="310" y="1479"/>
                      <a:pt x="287" y="1470"/>
                      <a:pt x="287" y="1470"/>
                    </a:cubicBezTo>
                    <a:cubicBezTo>
                      <a:pt x="287" y="1470"/>
                      <a:pt x="264" y="1463"/>
                      <a:pt x="263" y="1460"/>
                    </a:cubicBezTo>
                    <a:cubicBezTo>
                      <a:pt x="262" y="1457"/>
                      <a:pt x="294" y="1460"/>
                      <a:pt x="296" y="1449"/>
                    </a:cubicBezTo>
                    <a:cubicBezTo>
                      <a:pt x="298" y="1438"/>
                      <a:pt x="279" y="1443"/>
                      <a:pt x="272" y="1443"/>
                    </a:cubicBezTo>
                    <a:cubicBezTo>
                      <a:pt x="265" y="1443"/>
                      <a:pt x="260" y="1433"/>
                      <a:pt x="260" y="1433"/>
                    </a:cubicBezTo>
                    <a:cubicBezTo>
                      <a:pt x="260" y="1433"/>
                      <a:pt x="259" y="1416"/>
                      <a:pt x="258" y="1405"/>
                    </a:cubicBezTo>
                    <a:cubicBezTo>
                      <a:pt x="257" y="1394"/>
                      <a:pt x="241" y="1393"/>
                      <a:pt x="241" y="1393"/>
                    </a:cubicBezTo>
                    <a:cubicBezTo>
                      <a:pt x="245" y="1375"/>
                      <a:pt x="245" y="1375"/>
                      <a:pt x="245" y="1375"/>
                    </a:cubicBezTo>
                    <a:cubicBezTo>
                      <a:pt x="235" y="1370"/>
                      <a:pt x="235" y="1370"/>
                      <a:pt x="235" y="1370"/>
                    </a:cubicBezTo>
                    <a:cubicBezTo>
                      <a:pt x="235" y="1370"/>
                      <a:pt x="226" y="1366"/>
                      <a:pt x="223" y="1358"/>
                    </a:cubicBezTo>
                    <a:cubicBezTo>
                      <a:pt x="220" y="1350"/>
                      <a:pt x="215" y="1320"/>
                      <a:pt x="215" y="1320"/>
                    </a:cubicBezTo>
                    <a:cubicBezTo>
                      <a:pt x="215" y="1320"/>
                      <a:pt x="226" y="1311"/>
                      <a:pt x="231" y="1312"/>
                    </a:cubicBezTo>
                    <a:cubicBezTo>
                      <a:pt x="236" y="1313"/>
                      <a:pt x="207" y="1292"/>
                      <a:pt x="204" y="1286"/>
                    </a:cubicBezTo>
                    <a:cubicBezTo>
                      <a:pt x="201" y="1280"/>
                      <a:pt x="201" y="1261"/>
                      <a:pt x="201" y="1261"/>
                    </a:cubicBezTo>
                    <a:cubicBezTo>
                      <a:pt x="201" y="1261"/>
                      <a:pt x="194" y="1250"/>
                      <a:pt x="193" y="1244"/>
                    </a:cubicBezTo>
                    <a:cubicBezTo>
                      <a:pt x="192" y="1238"/>
                      <a:pt x="197" y="1220"/>
                      <a:pt x="197" y="1220"/>
                    </a:cubicBezTo>
                    <a:cubicBezTo>
                      <a:pt x="183" y="1212"/>
                      <a:pt x="183" y="1212"/>
                      <a:pt x="183" y="1212"/>
                    </a:cubicBezTo>
                    <a:cubicBezTo>
                      <a:pt x="183" y="1212"/>
                      <a:pt x="188" y="1204"/>
                      <a:pt x="187" y="1196"/>
                    </a:cubicBezTo>
                    <a:cubicBezTo>
                      <a:pt x="186" y="1188"/>
                      <a:pt x="176" y="1183"/>
                      <a:pt x="176" y="1183"/>
                    </a:cubicBezTo>
                    <a:cubicBezTo>
                      <a:pt x="189" y="1174"/>
                      <a:pt x="189" y="1174"/>
                      <a:pt x="189" y="1174"/>
                    </a:cubicBezTo>
                    <a:cubicBezTo>
                      <a:pt x="181" y="1146"/>
                      <a:pt x="181" y="1146"/>
                      <a:pt x="181" y="1146"/>
                    </a:cubicBezTo>
                    <a:cubicBezTo>
                      <a:pt x="181" y="1146"/>
                      <a:pt x="195" y="1141"/>
                      <a:pt x="200" y="1132"/>
                    </a:cubicBezTo>
                    <a:cubicBezTo>
                      <a:pt x="205" y="1123"/>
                      <a:pt x="186" y="1114"/>
                      <a:pt x="186" y="1114"/>
                    </a:cubicBezTo>
                    <a:cubicBezTo>
                      <a:pt x="185" y="1102"/>
                      <a:pt x="185" y="1102"/>
                      <a:pt x="185" y="1102"/>
                    </a:cubicBezTo>
                    <a:cubicBezTo>
                      <a:pt x="165" y="1085"/>
                      <a:pt x="165" y="1085"/>
                      <a:pt x="165" y="1085"/>
                    </a:cubicBezTo>
                    <a:cubicBezTo>
                      <a:pt x="165" y="1085"/>
                      <a:pt x="165" y="1064"/>
                      <a:pt x="165" y="1057"/>
                    </a:cubicBezTo>
                    <a:cubicBezTo>
                      <a:pt x="165" y="1050"/>
                      <a:pt x="153" y="1017"/>
                      <a:pt x="153" y="1017"/>
                    </a:cubicBezTo>
                    <a:cubicBezTo>
                      <a:pt x="170" y="1016"/>
                      <a:pt x="170" y="1016"/>
                      <a:pt x="170" y="1016"/>
                    </a:cubicBezTo>
                    <a:cubicBezTo>
                      <a:pt x="172" y="1004"/>
                      <a:pt x="172" y="1004"/>
                      <a:pt x="172" y="1004"/>
                    </a:cubicBezTo>
                    <a:cubicBezTo>
                      <a:pt x="172" y="1004"/>
                      <a:pt x="176" y="993"/>
                      <a:pt x="175" y="983"/>
                    </a:cubicBezTo>
                    <a:cubicBezTo>
                      <a:pt x="174" y="973"/>
                      <a:pt x="157" y="955"/>
                      <a:pt x="157" y="955"/>
                    </a:cubicBezTo>
                    <a:cubicBezTo>
                      <a:pt x="166" y="954"/>
                      <a:pt x="166" y="954"/>
                      <a:pt x="166" y="954"/>
                    </a:cubicBezTo>
                    <a:cubicBezTo>
                      <a:pt x="166" y="954"/>
                      <a:pt x="167" y="915"/>
                      <a:pt x="167" y="911"/>
                    </a:cubicBezTo>
                    <a:cubicBezTo>
                      <a:pt x="167" y="907"/>
                      <a:pt x="176" y="900"/>
                      <a:pt x="179" y="894"/>
                    </a:cubicBezTo>
                    <a:cubicBezTo>
                      <a:pt x="182" y="888"/>
                      <a:pt x="167" y="869"/>
                      <a:pt x="167" y="869"/>
                    </a:cubicBezTo>
                    <a:cubicBezTo>
                      <a:pt x="165" y="844"/>
                      <a:pt x="165" y="844"/>
                      <a:pt x="165" y="844"/>
                    </a:cubicBezTo>
                    <a:cubicBezTo>
                      <a:pt x="165" y="844"/>
                      <a:pt x="161" y="846"/>
                      <a:pt x="149" y="843"/>
                    </a:cubicBezTo>
                    <a:cubicBezTo>
                      <a:pt x="137" y="840"/>
                      <a:pt x="145" y="821"/>
                      <a:pt x="145" y="821"/>
                    </a:cubicBezTo>
                    <a:cubicBezTo>
                      <a:pt x="142" y="815"/>
                      <a:pt x="142" y="815"/>
                      <a:pt x="142" y="815"/>
                    </a:cubicBezTo>
                    <a:cubicBezTo>
                      <a:pt x="134" y="794"/>
                      <a:pt x="134" y="794"/>
                      <a:pt x="134" y="794"/>
                    </a:cubicBezTo>
                    <a:cubicBezTo>
                      <a:pt x="121" y="784"/>
                      <a:pt x="121" y="784"/>
                      <a:pt x="121" y="784"/>
                    </a:cubicBezTo>
                    <a:cubicBezTo>
                      <a:pt x="121" y="784"/>
                      <a:pt x="123" y="775"/>
                      <a:pt x="125" y="771"/>
                    </a:cubicBezTo>
                    <a:cubicBezTo>
                      <a:pt x="127" y="767"/>
                      <a:pt x="104" y="752"/>
                      <a:pt x="104" y="752"/>
                    </a:cubicBezTo>
                    <a:cubicBezTo>
                      <a:pt x="104" y="752"/>
                      <a:pt x="102" y="735"/>
                      <a:pt x="102" y="730"/>
                    </a:cubicBezTo>
                    <a:cubicBezTo>
                      <a:pt x="102" y="725"/>
                      <a:pt x="112" y="724"/>
                      <a:pt x="112" y="724"/>
                    </a:cubicBezTo>
                    <a:cubicBezTo>
                      <a:pt x="109" y="685"/>
                      <a:pt x="109" y="685"/>
                      <a:pt x="109" y="685"/>
                    </a:cubicBezTo>
                    <a:cubicBezTo>
                      <a:pt x="109" y="685"/>
                      <a:pt x="118" y="690"/>
                      <a:pt x="123" y="685"/>
                    </a:cubicBezTo>
                    <a:cubicBezTo>
                      <a:pt x="128" y="680"/>
                      <a:pt x="105" y="635"/>
                      <a:pt x="104" y="631"/>
                    </a:cubicBezTo>
                    <a:cubicBezTo>
                      <a:pt x="103" y="627"/>
                      <a:pt x="112" y="619"/>
                      <a:pt x="114" y="615"/>
                    </a:cubicBezTo>
                    <a:cubicBezTo>
                      <a:pt x="116" y="611"/>
                      <a:pt x="111" y="586"/>
                      <a:pt x="111" y="576"/>
                    </a:cubicBezTo>
                    <a:cubicBezTo>
                      <a:pt x="111" y="566"/>
                      <a:pt x="129" y="558"/>
                      <a:pt x="130" y="553"/>
                    </a:cubicBezTo>
                    <a:cubicBezTo>
                      <a:pt x="131" y="548"/>
                      <a:pt x="137" y="510"/>
                      <a:pt x="137" y="510"/>
                    </a:cubicBezTo>
                    <a:cubicBezTo>
                      <a:pt x="137" y="510"/>
                      <a:pt x="159" y="509"/>
                      <a:pt x="162" y="498"/>
                    </a:cubicBezTo>
                    <a:cubicBezTo>
                      <a:pt x="165" y="487"/>
                      <a:pt x="134" y="476"/>
                      <a:pt x="134" y="476"/>
                    </a:cubicBezTo>
                    <a:cubicBezTo>
                      <a:pt x="134" y="476"/>
                      <a:pt x="151" y="464"/>
                      <a:pt x="152" y="454"/>
                    </a:cubicBezTo>
                    <a:cubicBezTo>
                      <a:pt x="153" y="444"/>
                      <a:pt x="134" y="436"/>
                      <a:pt x="129" y="429"/>
                    </a:cubicBezTo>
                    <a:cubicBezTo>
                      <a:pt x="124" y="422"/>
                      <a:pt x="134" y="413"/>
                      <a:pt x="143" y="404"/>
                    </a:cubicBezTo>
                    <a:cubicBezTo>
                      <a:pt x="152" y="395"/>
                      <a:pt x="125" y="401"/>
                      <a:pt x="124" y="387"/>
                    </a:cubicBezTo>
                    <a:cubicBezTo>
                      <a:pt x="123" y="373"/>
                      <a:pt x="178" y="349"/>
                      <a:pt x="178" y="349"/>
                    </a:cubicBezTo>
                    <a:cubicBezTo>
                      <a:pt x="184" y="293"/>
                      <a:pt x="184" y="293"/>
                      <a:pt x="184" y="293"/>
                    </a:cubicBezTo>
                    <a:cubicBezTo>
                      <a:pt x="177" y="282"/>
                      <a:pt x="177" y="282"/>
                      <a:pt x="177" y="282"/>
                    </a:cubicBezTo>
                    <a:cubicBezTo>
                      <a:pt x="170" y="284"/>
                      <a:pt x="161" y="285"/>
                      <a:pt x="153" y="284"/>
                    </a:cubicBezTo>
                    <a:cubicBezTo>
                      <a:pt x="141" y="283"/>
                      <a:pt x="142" y="257"/>
                      <a:pt x="142" y="257"/>
                    </a:cubicBezTo>
                    <a:cubicBezTo>
                      <a:pt x="129" y="241"/>
                      <a:pt x="129" y="241"/>
                      <a:pt x="129" y="241"/>
                    </a:cubicBezTo>
                    <a:cubicBezTo>
                      <a:pt x="129" y="241"/>
                      <a:pt x="131" y="211"/>
                      <a:pt x="129" y="200"/>
                    </a:cubicBezTo>
                    <a:cubicBezTo>
                      <a:pt x="126" y="189"/>
                      <a:pt x="97" y="178"/>
                      <a:pt x="97" y="178"/>
                    </a:cubicBezTo>
                    <a:cubicBezTo>
                      <a:pt x="97" y="161"/>
                      <a:pt x="97" y="161"/>
                      <a:pt x="97" y="161"/>
                    </a:cubicBezTo>
                    <a:cubicBezTo>
                      <a:pt x="97" y="161"/>
                      <a:pt x="92" y="158"/>
                      <a:pt x="88" y="148"/>
                    </a:cubicBezTo>
                    <a:cubicBezTo>
                      <a:pt x="84" y="139"/>
                      <a:pt x="99" y="127"/>
                      <a:pt x="99" y="127"/>
                    </a:cubicBezTo>
                    <a:cubicBezTo>
                      <a:pt x="88" y="116"/>
                      <a:pt x="88" y="116"/>
                      <a:pt x="88" y="116"/>
                    </a:cubicBezTo>
                    <a:cubicBezTo>
                      <a:pt x="88" y="116"/>
                      <a:pt x="96" y="110"/>
                      <a:pt x="100" y="98"/>
                    </a:cubicBezTo>
                    <a:cubicBezTo>
                      <a:pt x="104" y="86"/>
                      <a:pt x="68" y="74"/>
                      <a:pt x="68" y="74"/>
                    </a:cubicBezTo>
                    <a:cubicBezTo>
                      <a:pt x="59" y="22"/>
                      <a:pt x="59" y="22"/>
                      <a:pt x="59" y="22"/>
                    </a:cubicBezTo>
                    <a:cubicBezTo>
                      <a:pt x="45" y="22"/>
                      <a:pt x="45" y="22"/>
                      <a:pt x="45" y="22"/>
                    </a:cubicBezTo>
                    <a:cubicBezTo>
                      <a:pt x="34" y="0"/>
                      <a:pt x="34" y="0"/>
                      <a:pt x="34" y="0"/>
                    </a:cubicBezTo>
                    <a:cubicBezTo>
                      <a:pt x="23" y="7"/>
                      <a:pt x="23" y="7"/>
                      <a:pt x="23" y="7"/>
                    </a:cubicBezTo>
                    <a:cubicBezTo>
                      <a:pt x="23" y="7"/>
                      <a:pt x="35" y="21"/>
                      <a:pt x="23" y="30"/>
                    </a:cubicBezTo>
                    <a:cubicBezTo>
                      <a:pt x="16" y="36"/>
                      <a:pt x="7" y="42"/>
                      <a:pt x="1" y="46"/>
                    </a:cubicBezTo>
                    <a:cubicBezTo>
                      <a:pt x="0" y="72"/>
                      <a:pt x="0" y="72"/>
                      <a:pt x="0" y="72"/>
                    </a:cubicBezTo>
                    <a:cubicBezTo>
                      <a:pt x="0" y="72"/>
                      <a:pt x="13" y="99"/>
                      <a:pt x="19" y="119"/>
                    </a:cubicBezTo>
                    <a:cubicBezTo>
                      <a:pt x="25" y="139"/>
                      <a:pt x="24" y="169"/>
                      <a:pt x="24" y="182"/>
                    </a:cubicBezTo>
                    <a:cubicBezTo>
                      <a:pt x="24" y="195"/>
                      <a:pt x="32" y="206"/>
                      <a:pt x="33" y="229"/>
                    </a:cubicBezTo>
                    <a:cubicBezTo>
                      <a:pt x="34" y="253"/>
                      <a:pt x="34" y="290"/>
                      <a:pt x="34" y="290"/>
                    </a:cubicBezTo>
                    <a:cubicBezTo>
                      <a:pt x="20" y="298"/>
                      <a:pt x="20" y="298"/>
                      <a:pt x="20" y="298"/>
                    </a:cubicBezTo>
                    <a:cubicBezTo>
                      <a:pt x="23" y="318"/>
                      <a:pt x="23" y="318"/>
                      <a:pt x="23" y="318"/>
                    </a:cubicBezTo>
                    <a:cubicBezTo>
                      <a:pt x="38" y="327"/>
                      <a:pt x="38" y="327"/>
                      <a:pt x="38" y="327"/>
                    </a:cubicBezTo>
                    <a:cubicBezTo>
                      <a:pt x="32" y="389"/>
                      <a:pt x="32" y="389"/>
                      <a:pt x="32" y="389"/>
                    </a:cubicBezTo>
                    <a:cubicBezTo>
                      <a:pt x="47" y="417"/>
                      <a:pt x="47" y="417"/>
                      <a:pt x="47" y="417"/>
                    </a:cubicBezTo>
                    <a:cubicBezTo>
                      <a:pt x="36" y="430"/>
                      <a:pt x="36" y="430"/>
                      <a:pt x="36" y="430"/>
                    </a:cubicBezTo>
                    <a:cubicBezTo>
                      <a:pt x="42" y="472"/>
                      <a:pt x="42" y="472"/>
                      <a:pt x="42" y="472"/>
                    </a:cubicBezTo>
                    <a:cubicBezTo>
                      <a:pt x="42" y="472"/>
                      <a:pt x="49" y="475"/>
                      <a:pt x="51" y="492"/>
                    </a:cubicBezTo>
                    <a:cubicBezTo>
                      <a:pt x="53" y="508"/>
                      <a:pt x="42" y="509"/>
                      <a:pt x="42" y="509"/>
                    </a:cubicBezTo>
                    <a:cubicBezTo>
                      <a:pt x="40" y="531"/>
                      <a:pt x="40" y="531"/>
                      <a:pt x="40" y="531"/>
                    </a:cubicBezTo>
                    <a:cubicBezTo>
                      <a:pt x="47" y="540"/>
                      <a:pt x="47" y="540"/>
                      <a:pt x="47" y="540"/>
                    </a:cubicBezTo>
                    <a:cubicBezTo>
                      <a:pt x="47" y="540"/>
                      <a:pt x="40" y="545"/>
                      <a:pt x="34" y="559"/>
                    </a:cubicBezTo>
                    <a:cubicBezTo>
                      <a:pt x="28" y="573"/>
                      <a:pt x="40" y="571"/>
                      <a:pt x="40" y="571"/>
                    </a:cubicBezTo>
                    <a:cubicBezTo>
                      <a:pt x="40" y="571"/>
                      <a:pt x="44" y="580"/>
                      <a:pt x="44" y="591"/>
                    </a:cubicBezTo>
                    <a:cubicBezTo>
                      <a:pt x="44" y="602"/>
                      <a:pt x="33" y="599"/>
                      <a:pt x="33" y="619"/>
                    </a:cubicBezTo>
                    <a:cubicBezTo>
                      <a:pt x="33" y="640"/>
                      <a:pt x="49" y="638"/>
                      <a:pt x="52" y="648"/>
                    </a:cubicBezTo>
                    <a:cubicBezTo>
                      <a:pt x="56" y="657"/>
                      <a:pt x="52" y="681"/>
                      <a:pt x="52" y="681"/>
                    </a:cubicBezTo>
                    <a:cubicBezTo>
                      <a:pt x="52" y="681"/>
                      <a:pt x="45" y="679"/>
                      <a:pt x="40" y="681"/>
                    </a:cubicBezTo>
                    <a:cubicBezTo>
                      <a:pt x="36" y="683"/>
                      <a:pt x="40" y="700"/>
                      <a:pt x="47" y="720"/>
                    </a:cubicBezTo>
                    <a:cubicBezTo>
                      <a:pt x="55" y="740"/>
                      <a:pt x="66" y="770"/>
                      <a:pt x="66" y="770"/>
                    </a:cubicBezTo>
                    <a:cubicBezTo>
                      <a:pt x="66" y="770"/>
                      <a:pt x="69" y="784"/>
                      <a:pt x="76" y="790"/>
                    </a:cubicBezTo>
                    <a:cubicBezTo>
                      <a:pt x="83" y="796"/>
                      <a:pt x="79" y="826"/>
                      <a:pt x="79" y="826"/>
                    </a:cubicBezTo>
                    <a:cubicBezTo>
                      <a:pt x="76" y="845"/>
                      <a:pt x="76" y="845"/>
                      <a:pt x="76" y="845"/>
                    </a:cubicBezTo>
                    <a:cubicBezTo>
                      <a:pt x="92" y="862"/>
                      <a:pt x="92" y="862"/>
                      <a:pt x="92" y="862"/>
                    </a:cubicBezTo>
                    <a:cubicBezTo>
                      <a:pt x="92" y="862"/>
                      <a:pt x="82" y="889"/>
                      <a:pt x="82" y="903"/>
                    </a:cubicBezTo>
                    <a:cubicBezTo>
                      <a:pt x="82" y="917"/>
                      <a:pt x="82" y="947"/>
                      <a:pt x="82" y="947"/>
                    </a:cubicBezTo>
                    <a:cubicBezTo>
                      <a:pt x="66" y="972"/>
                      <a:pt x="66" y="972"/>
                      <a:pt x="66" y="972"/>
                    </a:cubicBezTo>
                    <a:cubicBezTo>
                      <a:pt x="76" y="979"/>
                      <a:pt x="76" y="979"/>
                      <a:pt x="76" y="979"/>
                    </a:cubicBezTo>
                    <a:cubicBezTo>
                      <a:pt x="76" y="979"/>
                      <a:pt x="72" y="995"/>
                      <a:pt x="72" y="1004"/>
                    </a:cubicBezTo>
                    <a:cubicBezTo>
                      <a:pt x="72" y="1012"/>
                      <a:pt x="66" y="1056"/>
                      <a:pt x="66" y="1056"/>
                    </a:cubicBezTo>
                    <a:cubicBezTo>
                      <a:pt x="56" y="1058"/>
                      <a:pt x="56" y="1058"/>
                      <a:pt x="56" y="1058"/>
                    </a:cubicBezTo>
                    <a:cubicBezTo>
                      <a:pt x="56" y="1072"/>
                      <a:pt x="56" y="1072"/>
                      <a:pt x="56" y="1072"/>
                    </a:cubicBezTo>
                    <a:cubicBezTo>
                      <a:pt x="72" y="1102"/>
                      <a:pt x="72" y="1102"/>
                      <a:pt x="72" y="1102"/>
                    </a:cubicBezTo>
                    <a:cubicBezTo>
                      <a:pt x="72" y="1102"/>
                      <a:pt x="72" y="1121"/>
                      <a:pt x="72" y="1131"/>
                    </a:cubicBezTo>
                    <a:cubicBezTo>
                      <a:pt x="72" y="1142"/>
                      <a:pt x="95" y="1149"/>
                      <a:pt x="101" y="1165"/>
                    </a:cubicBezTo>
                    <a:cubicBezTo>
                      <a:pt x="107" y="1180"/>
                      <a:pt x="98" y="1218"/>
                      <a:pt x="98" y="1218"/>
                    </a:cubicBezTo>
                    <a:cubicBezTo>
                      <a:pt x="107" y="1225"/>
                      <a:pt x="107" y="1225"/>
                      <a:pt x="107" y="1225"/>
                    </a:cubicBezTo>
                    <a:cubicBezTo>
                      <a:pt x="107" y="1225"/>
                      <a:pt x="107" y="1254"/>
                      <a:pt x="107" y="1266"/>
                    </a:cubicBezTo>
                    <a:cubicBezTo>
                      <a:pt x="107" y="1278"/>
                      <a:pt x="134" y="1286"/>
                      <a:pt x="134" y="1286"/>
                    </a:cubicBezTo>
                    <a:cubicBezTo>
                      <a:pt x="129" y="1299"/>
                      <a:pt x="129" y="1299"/>
                      <a:pt x="129" y="1299"/>
                    </a:cubicBezTo>
                    <a:cubicBezTo>
                      <a:pt x="156" y="1299"/>
                      <a:pt x="156" y="1299"/>
                      <a:pt x="156" y="1299"/>
                    </a:cubicBezTo>
                    <a:cubicBezTo>
                      <a:pt x="156" y="1279"/>
                      <a:pt x="156" y="1279"/>
                      <a:pt x="156" y="1279"/>
                    </a:cubicBezTo>
                    <a:cubicBezTo>
                      <a:pt x="156" y="1279"/>
                      <a:pt x="169" y="1289"/>
                      <a:pt x="177" y="1290"/>
                    </a:cubicBezTo>
                    <a:cubicBezTo>
                      <a:pt x="186" y="1291"/>
                      <a:pt x="186" y="1277"/>
                      <a:pt x="186" y="1277"/>
                    </a:cubicBezTo>
                    <a:cubicBezTo>
                      <a:pt x="192" y="1290"/>
                      <a:pt x="192" y="1290"/>
                      <a:pt x="192" y="1290"/>
                    </a:cubicBezTo>
                    <a:cubicBezTo>
                      <a:pt x="192" y="1290"/>
                      <a:pt x="175" y="1300"/>
                      <a:pt x="173" y="1311"/>
                    </a:cubicBezTo>
                    <a:cubicBezTo>
                      <a:pt x="170" y="1322"/>
                      <a:pt x="186" y="1310"/>
                      <a:pt x="193" y="1313"/>
                    </a:cubicBezTo>
                    <a:cubicBezTo>
                      <a:pt x="200" y="1317"/>
                      <a:pt x="198" y="1330"/>
                      <a:pt x="198" y="1330"/>
                    </a:cubicBezTo>
                    <a:cubicBezTo>
                      <a:pt x="179" y="1328"/>
                      <a:pt x="179" y="1328"/>
                      <a:pt x="179" y="1328"/>
                    </a:cubicBezTo>
                    <a:cubicBezTo>
                      <a:pt x="190" y="1341"/>
                      <a:pt x="190" y="1341"/>
                      <a:pt x="190" y="1341"/>
                    </a:cubicBezTo>
                    <a:cubicBezTo>
                      <a:pt x="183" y="1349"/>
                      <a:pt x="183" y="1349"/>
                      <a:pt x="183" y="1349"/>
                    </a:cubicBezTo>
                    <a:cubicBezTo>
                      <a:pt x="195" y="1367"/>
                      <a:pt x="195" y="1367"/>
                      <a:pt x="195" y="1367"/>
                    </a:cubicBezTo>
                    <a:cubicBezTo>
                      <a:pt x="195" y="1367"/>
                      <a:pt x="188" y="1375"/>
                      <a:pt x="181" y="1384"/>
                    </a:cubicBezTo>
                    <a:cubicBezTo>
                      <a:pt x="174" y="1394"/>
                      <a:pt x="212" y="1403"/>
                      <a:pt x="212" y="1403"/>
                    </a:cubicBezTo>
                    <a:cubicBezTo>
                      <a:pt x="212" y="1403"/>
                      <a:pt x="205" y="1409"/>
                      <a:pt x="200" y="1413"/>
                    </a:cubicBezTo>
                    <a:cubicBezTo>
                      <a:pt x="195" y="1416"/>
                      <a:pt x="202" y="1427"/>
                      <a:pt x="212" y="1432"/>
                    </a:cubicBezTo>
                    <a:cubicBezTo>
                      <a:pt x="221" y="1436"/>
                      <a:pt x="234" y="1433"/>
                      <a:pt x="234" y="1433"/>
                    </a:cubicBezTo>
                    <a:cubicBezTo>
                      <a:pt x="239" y="1457"/>
                      <a:pt x="239" y="1457"/>
                      <a:pt x="239" y="1457"/>
                    </a:cubicBezTo>
                    <a:cubicBezTo>
                      <a:pt x="239" y="1457"/>
                      <a:pt x="219" y="1470"/>
                      <a:pt x="214" y="1477"/>
                    </a:cubicBezTo>
                    <a:cubicBezTo>
                      <a:pt x="209" y="1484"/>
                      <a:pt x="228" y="1485"/>
                      <a:pt x="228" y="1485"/>
                    </a:cubicBezTo>
                    <a:cubicBezTo>
                      <a:pt x="228" y="1485"/>
                      <a:pt x="252" y="1490"/>
                      <a:pt x="252" y="1497"/>
                    </a:cubicBezTo>
                    <a:cubicBezTo>
                      <a:pt x="252" y="1504"/>
                      <a:pt x="237" y="1498"/>
                      <a:pt x="227" y="1493"/>
                    </a:cubicBezTo>
                    <a:cubicBezTo>
                      <a:pt x="218" y="1488"/>
                      <a:pt x="216" y="1503"/>
                      <a:pt x="216" y="1503"/>
                    </a:cubicBezTo>
                    <a:cubicBezTo>
                      <a:pt x="235" y="1507"/>
                      <a:pt x="235" y="1507"/>
                      <a:pt x="235" y="1507"/>
                    </a:cubicBezTo>
                    <a:cubicBezTo>
                      <a:pt x="221" y="1514"/>
                      <a:pt x="221" y="1514"/>
                      <a:pt x="221" y="1514"/>
                    </a:cubicBezTo>
                    <a:cubicBezTo>
                      <a:pt x="222" y="1531"/>
                      <a:pt x="222" y="1531"/>
                      <a:pt x="222" y="1531"/>
                    </a:cubicBezTo>
                    <a:cubicBezTo>
                      <a:pt x="222" y="1531"/>
                      <a:pt x="238" y="1523"/>
                      <a:pt x="231" y="1544"/>
                    </a:cubicBezTo>
                    <a:cubicBezTo>
                      <a:pt x="224" y="1565"/>
                      <a:pt x="214" y="1535"/>
                      <a:pt x="214" y="1535"/>
                    </a:cubicBezTo>
                    <a:cubicBezTo>
                      <a:pt x="190" y="1536"/>
                      <a:pt x="190" y="1536"/>
                      <a:pt x="190" y="1536"/>
                    </a:cubicBezTo>
                    <a:cubicBezTo>
                      <a:pt x="206" y="1529"/>
                      <a:pt x="206" y="1529"/>
                      <a:pt x="206" y="1529"/>
                    </a:cubicBezTo>
                    <a:cubicBezTo>
                      <a:pt x="206" y="1529"/>
                      <a:pt x="189" y="1511"/>
                      <a:pt x="186" y="1512"/>
                    </a:cubicBezTo>
                    <a:cubicBezTo>
                      <a:pt x="182" y="1513"/>
                      <a:pt x="185" y="1522"/>
                      <a:pt x="185" y="1522"/>
                    </a:cubicBezTo>
                    <a:cubicBezTo>
                      <a:pt x="179" y="1516"/>
                      <a:pt x="179" y="1516"/>
                      <a:pt x="179" y="1516"/>
                    </a:cubicBezTo>
                    <a:cubicBezTo>
                      <a:pt x="154" y="1523"/>
                      <a:pt x="154" y="1523"/>
                      <a:pt x="154" y="1523"/>
                    </a:cubicBezTo>
                    <a:cubicBezTo>
                      <a:pt x="176" y="1528"/>
                      <a:pt x="176" y="1528"/>
                      <a:pt x="176" y="1528"/>
                    </a:cubicBezTo>
                    <a:cubicBezTo>
                      <a:pt x="176" y="1528"/>
                      <a:pt x="172" y="1531"/>
                      <a:pt x="168" y="1537"/>
                    </a:cubicBezTo>
                    <a:cubicBezTo>
                      <a:pt x="164" y="1543"/>
                      <a:pt x="148" y="1549"/>
                      <a:pt x="147" y="1558"/>
                    </a:cubicBezTo>
                    <a:cubicBezTo>
                      <a:pt x="146" y="1568"/>
                      <a:pt x="166" y="1572"/>
                      <a:pt x="169" y="1570"/>
                    </a:cubicBezTo>
                    <a:cubicBezTo>
                      <a:pt x="173" y="1568"/>
                      <a:pt x="161" y="1559"/>
                      <a:pt x="161" y="1559"/>
                    </a:cubicBezTo>
                    <a:cubicBezTo>
                      <a:pt x="176" y="1556"/>
                      <a:pt x="176" y="1556"/>
                      <a:pt x="176" y="1556"/>
                    </a:cubicBezTo>
                    <a:cubicBezTo>
                      <a:pt x="176" y="1556"/>
                      <a:pt x="183" y="1561"/>
                      <a:pt x="187" y="1565"/>
                    </a:cubicBezTo>
                    <a:cubicBezTo>
                      <a:pt x="190" y="1570"/>
                      <a:pt x="214" y="1567"/>
                      <a:pt x="214" y="1567"/>
                    </a:cubicBezTo>
                    <a:cubicBezTo>
                      <a:pt x="214" y="1567"/>
                      <a:pt x="229" y="1574"/>
                      <a:pt x="235" y="1582"/>
                    </a:cubicBezTo>
                    <a:cubicBezTo>
                      <a:pt x="241" y="1590"/>
                      <a:pt x="222" y="1598"/>
                      <a:pt x="222" y="1598"/>
                    </a:cubicBezTo>
                    <a:cubicBezTo>
                      <a:pt x="228" y="1608"/>
                      <a:pt x="228" y="1608"/>
                      <a:pt x="228" y="1608"/>
                    </a:cubicBezTo>
                    <a:cubicBezTo>
                      <a:pt x="240" y="1604"/>
                      <a:pt x="240" y="1604"/>
                      <a:pt x="240" y="1604"/>
                    </a:cubicBezTo>
                    <a:cubicBezTo>
                      <a:pt x="240" y="1615"/>
                      <a:pt x="240" y="1615"/>
                      <a:pt x="240" y="1615"/>
                    </a:cubicBezTo>
                    <a:cubicBezTo>
                      <a:pt x="252" y="1620"/>
                      <a:pt x="252" y="1620"/>
                      <a:pt x="252" y="1620"/>
                    </a:cubicBezTo>
                    <a:cubicBezTo>
                      <a:pt x="257" y="1604"/>
                      <a:pt x="257" y="1604"/>
                      <a:pt x="257" y="1604"/>
                    </a:cubicBezTo>
                    <a:cubicBezTo>
                      <a:pt x="266" y="1620"/>
                      <a:pt x="266" y="1620"/>
                      <a:pt x="266" y="1620"/>
                    </a:cubicBezTo>
                    <a:cubicBezTo>
                      <a:pt x="266" y="1620"/>
                      <a:pt x="285" y="1620"/>
                      <a:pt x="283" y="1634"/>
                    </a:cubicBezTo>
                    <a:cubicBezTo>
                      <a:pt x="280" y="1648"/>
                      <a:pt x="258" y="1632"/>
                      <a:pt x="250" y="1630"/>
                    </a:cubicBezTo>
                    <a:cubicBezTo>
                      <a:pt x="241" y="1629"/>
                      <a:pt x="248" y="1643"/>
                      <a:pt x="248" y="1643"/>
                    </a:cubicBezTo>
                    <a:cubicBezTo>
                      <a:pt x="248" y="1643"/>
                      <a:pt x="269" y="1650"/>
                      <a:pt x="270" y="1665"/>
                    </a:cubicBezTo>
                    <a:cubicBezTo>
                      <a:pt x="271" y="1679"/>
                      <a:pt x="256" y="1674"/>
                      <a:pt x="256" y="1674"/>
                    </a:cubicBezTo>
                    <a:cubicBezTo>
                      <a:pt x="265" y="1686"/>
                      <a:pt x="265" y="1686"/>
                      <a:pt x="265" y="1686"/>
                    </a:cubicBezTo>
                    <a:cubicBezTo>
                      <a:pt x="274" y="1710"/>
                      <a:pt x="274" y="1710"/>
                      <a:pt x="274" y="1710"/>
                    </a:cubicBezTo>
                    <a:cubicBezTo>
                      <a:pt x="283" y="1681"/>
                      <a:pt x="283" y="1681"/>
                      <a:pt x="283" y="1681"/>
                    </a:cubicBezTo>
                    <a:cubicBezTo>
                      <a:pt x="283" y="1701"/>
                      <a:pt x="283" y="1701"/>
                      <a:pt x="283" y="1701"/>
                    </a:cubicBezTo>
                    <a:cubicBezTo>
                      <a:pt x="296" y="1717"/>
                      <a:pt x="296" y="1717"/>
                      <a:pt x="296" y="1717"/>
                    </a:cubicBezTo>
                    <a:cubicBezTo>
                      <a:pt x="280" y="1717"/>
                      <a:pt x="280" y="1717"/>
                      <a:pt x="280" y="1717"/>
                    </a:cubicBezTo>
                    <a:cubicBezTo>
                      <a:pt x="283" y="1730"/>
                      <a:pt x="283" y="1730"/>
                      <a:pt x="283" y="1730"/>
                    </a:cubicBezTo>
                    <a:cubicBezTo>
                      <a:pt x="298" y="1731"/>
                      <a:pt x="298" y="1731"/>
                      <a:pt x="298" y="1731"/>
                    </a:cubicBezTo>
                    <a:cubicBezTo>
                      <a:pt x="289" y="1739"/>
                      <a:pt x="289" y="1739"/>
                      <a:pt x="289" y="1739"/>
                    </a:cubicBezTo>
                    <a:cubicBezTo>
                      <a:pt x="309" y="1745"/>
                      <a:pt x="309" y="1745"/>
                      <a:pt x="309" y="1745"/>
                    </a:cubicBezTo>
                    <a:cubicBezTo>
                      <a:pt x="296" y="1753"/>
                      <a:pt x="296" y="1753"/>
                      <a:pt x="296" y="1753"/>
                    </a:cubicBezTo>
                    <a:cubicBezTo>
                      <a:pt x="315" y="1760"/>
                      <a:pt x="315" y="1760"/>
                      <a:pt x="315" y="1760"/>
                    </a:cubicBezTo>
                    <a:cubicBezTo>
                      <a:pt x="310" y="1770"/>
                      <a:pt x="310" y="1770"/>
                      <a:pt x="310" y="1770"/>
                    </a:cubicBezTo>
                    <a:cubicBezTo>
                      <a:pt x="322" y="1773"/>
                      <a:pt x="322" y="1773"/>
                      <a:pt x="322" y="1773"/>
                    </a:cubicBezTo>
                    <a:cubicBezTo>
                      <a:pt x="322" y="1773"/>
                      <a:pt x="324" y="1750"/>
                      <a:pt x="331" y="1762"/>
                    </a:cubicBezTo>
                    <a:cubicBezTo>
                      <a:pt x="338" y="1773"/>
                      <a:pt x="329" y="1779"/>
                      <a:pt x="323" y="1783"/>
                    </a:cubicBezTo>
                    <a:cubicBezTo>
                      <a:pt x="317" y="1786"/>
                      <a:pt x="323" y="1794"/>
                      <a:pt x="323" y="1794"/>
                    </a:cubicBezTo>
                    <a:cubicBezTo>
                      <a:pt x="343" y="1795"/>
                      <a:pt x="343" y="1795"/>
                      <a:pt x="343" y="1795"/>
                    </a:cubicBezTo>
                    <a:cubicBezTo>
                      <a:pt x="343" y="1795"/>
                      <a:pt x="344" y="1805"/>
                      <a:pt x="350" y="1810"/>
                    </a:cubicBezTo>
                    <a:cubicBezTo>
                      <a:pt x="356" y="1815"/>
                      <a:pt x="373" y="1824"/>
                      <a:pt x="373" y="1824"/>
                    </a:cubicBezTo>
                    <a:cubicBezTo>
                      <a:pt x="370" y="1802"/>
                      <a:pt x="370" y="1802"/>
                      <a:pt x="370" y="1802"/>
                    </a:cubicBezTo>
                    <a:cubicBezTo>
                      <a:pt x="370" y="1802"/>
                      <a:pt x="391" y="1810"/>
                      <a:pt x="407" y="1821"/>
                    </a:cubicBezTo>
                    <a:cubicBezTo>
                      <a:pt x="422" y="1831"/>
                      <a:pt x="409" y="1841"/>
                      <a:pt x="409" y="1841"/>
                    </a:cubicBezTo>
                    <a:cubicBezTo>
                      <a:pt x="420" y="1848"/>
                      <a:pt x="420" y="1848"/>
                      <a:pt x="420" y="1848"/>
                    </a:cubicBezTo>
                    <a:cubicBezTo>
                      <a:pt x="419" y="1861"/>
                      <a:pt x="419" y="1861"/>
                      <a:pt x="419" y="1861"/>
                    </a:cubicBezTo>
                    <a:cubicBezTo>
                      <a:pt x="458" y="1861"/>
                      <a:pt x="458" y="1861"/>
                      <a:pt x="458" y="1861"/>
                    </a:cubicBezTo>
                    <a:cubicBezTo>
                      <a:pt x="462" y="1868"/>
                      <a:pt x="462" y="1868"/>
                      <a:pt x="462" y="1868"/>
                    </a:cubicBezTo>
                    <a:cubicBezTo>
                      <a:pt x="442" y="1868"/>
                      <a:pt x="442" y="1868"/>
                      <a:pt x="442" y="1868"/>
                    </a:cubicBezTo>
                    <a:cubicBezTo>
                      <a:pt x="434" y="1876"/>
                      <a:pt x="434" y="1876"/>
                      <a:pt x="434" y="1876"/>
                    </a:cubicBezTo>
                    <a:cubicBezTo>
                      <a:pt x="421" y="1877"/>
                      <a:pt x="421" y="1877"/>
                      <a:pt x="421" y="1877"/>
                    </a:cubicBezTo>
                    <a:cubicBezTo>
                      <a:pt x="410" y="1889"/>
                      <a:pt x="410" y="1889"/>
                      <a:pt x="410" y="1889"/>
                    </a:cubicBezTo>
                    <a:cubicBezTo>
                      <a:pt x="430" y="1892"/>
                      <a:pt x="430" y="1892"/>
                      <a:pt x="430" y="1892"/>
                    </a:cubicBezTo>
                    <a:cubicBezTo>
                      <a:pt x="426" y="1902"/>
                      <a:pt x="426" y="1902"/>
                      <a:pt x="426" y="1902"/>
                    </a:cubicBezTo>
                    <a:cubicBezTo>
                      <a:pt x="442" y="1900"/>
                      <a:pt x="442" y="1900"/>
                      <a:pt x="442" y="1900"/>
                    </a:cubicBezTo>
                    <a:cubicBezTo>
                      <a:pt x="444" y="1887"/>
                      <a:pt x="444" y="1887"/>
                      <a:pt x="444" y="1887"/>
                    </a:cubicBezTo>
                    <a:cubicBezTo>
                      <a:pt x="459" y="1893"/>
                      <a:pt x="459" y="1893"/>
                      <a:pt x="459" y="1893"/>
                    </a:cubicBezTo>
                    <a:cubicBezTo>
                      <a:pt x="459" y="1893"/>
                      <a:pt x="477" y="1868"/>
                      <a:pt x="486" y="1875"/>
                    </a:cubicBezTo>
                    <a:cubicBezTo>
                      <a:pt x="496" y="1882"/>
                      <a:pt x="467" y="1907"/>
                      <a:pt x="467" y="1907"/>
                    </a:cubicBezTo>
                    <a:cubicBezTo>
                      <a:pt x="467" y="1907"/>
                      <a:pt x="464" y="1900"/>
                      <a:pt x="455" y="1901"/>
                    </a:cubicBezTo>
                    <a:cubicBezTo>
                      <a:pt x="447" y="1902"/>
                      <a:pt x="452" y="1913"/>
                      <a:pt x="452" y="1913"/>
                    </a:cubicBezTo>
                    <a:cubicBezTo>
                      <a:pt x="440" y="1913"/>
                      <a:pt x="440" y="1913"/>
                      <a:pt x="440" y="1913"/>
                    </a:cubicBezTo>
                    <a:cubicBezTo>
                      <a:pt x="431" y="1910"/>
                      <a:pt x="419" y="1921"/>
                      <a:pt x="419" y="1921"/>
                    </a:cubicBezTo>
                    <a:cubicBezTo>
                      <a:pt x="428" y="1927"/>
                      <a:pt x="428" y="1927"/>
                      <a:pt x="428" y="1927"/>
                    </a:cubicBezTo>
                    <a:cubicBezTo>
                      <a:pt x="430" y="1945"/>
                      <a:pt x="430" y="1945"/>
                      <a:pt x="430" y="1945"/>
                    </a:cubicBezTo>
                    <a:cubicBezTo>
                      <a:pt x="450" y="1935"/>
                      <a:pt x="450" y="1935"/>
                      <a:pt x="450" y="1935"/>
                    </a:cubicBezTo>
                    <a:cubicBezTo>
                      <a:pt x="450" y="1935"/>
                      <a:pt x="455" y="1946"/>
                      <a:pt x="461" y="1945"/>
                    </a:cubicBezTo>
                    <a:cubicBezTo>
                      <a:pt x="466" y="1944"/>
                      <a:pt x="467" y="1924"/>
                      <a:pt x="476" y="1919"/>
                    </a:cubicBez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91" name="Peru"/>
              <p:cNvSpPr>
                <a:spLocks/>
              </p:cNvSpPr>
              <p:nvPr/>
            </p:nvSpPr>
            <p:spPr bwMode="gray">
              <a:xfrm>
                <a:off x="3453658" y="4080380"/>
                <a:ext cx="352487" cy="556956"/>
              </a:xfrm>
              <a:custGeom>
                <a:avLst/>
                <a:gdLst>
                  <a:gd name="T0" fmla="*/ 604 w 630"/>
                  <a:gd name="T1" fmla="*/ 869 h 993"/>
                  <a:gd name="T2" fmla="*/ 575 w 630"/>
                  <a:gd name="T3" fmla="*/ 854 h 993"/>
                  <a:gd name="T4" fmla="*/ 581 w 630"/>
                  <a:gd name="T5" fmla="*/ 821 h 993"/>
                  <a:gd name="T6" fmla="*/ 607 w 630"/>
                  <a:gd name="T7" fmla="*/ 835 h 993"/>
                  <a:gd name="T8" fmla="*/ 603 w 630"/>
                  <a:gd name="T9" fmla="*/ 799 h 993"/>
                  <a:gd name="T10" fmla="*/ 605 w 630"/>
                  <a:gd name="T11" fmla="*/ 744 h 993"/>
                  <a:gd name="T12" fmla="*/ 609 w 630"/>
                  <a:gd name="T13" fmla="*/ 694 h 993"/>
                  <a:gd name="T14" fmla="*/ 597 w 630"/>
                  <a:gd name="T15" fmla="*/ 632 h 993"/>
                  <a:gd name="T16" fmla="*/ 556 w 630"/>
                  <a:gd name="T17" fmla="*/ 590 h 993"/>
                  <a:gd name="T18" fmla="*/ 533 w 630"/>
                  <a:gd name="T19" fmla="*/ 591 h 993"/>
                  <a:gd name="T20" fmla="*/ 523 w 630"/>
                  <a:gd name="T21" fmla="*/ 562 h 993"/>
                  <a:gd name="T22" fmla="*/ 525 w 630"/>
                  <a:gd name="T23" fmla="*/ 507 h 993"/>
                  <a:gd name="T24" fmla="*/ 449 w 630"/>
                  <a:gd name="T25" fmla="*/ 541 h 993"/>
                  <a:gd name="T26" fmla="*/ 399 w 630"/>
                  <a:gd name="T27" fmla="*/ 509 h 993"/>
                  <a:gd name="T28" fmla="*/ 391 w 630"/>
                  <a:gd name="T29" fmla="*/ 465 h 993"/>
                  <a:gd name="T30" fmla="*/ 371 w 630"/>
                  <a:gd name="T31" fmla="*/ 420 h 993"/>
                  <a:gd name="T32" fmla="*/ 371 w 630"/>
                  <a:gd name="T33" fmla="*/ 396 h 993"/>
                  <a:gd name="T34" fmla="*/ 368 w 630"/>
                  <a:gd name="T35" fmla="*/ 370 h 993"/>
                  <a:gd name="T36" fmla="*/ 389 w 630"/>
                  <a:gd name="T37" fmla="*/ 331 h 993"/>
                  <a:gd name="T38" fmla="*/ 403 w 630"/>
                  <a:gd name="T39" fmla="*/ 277 h 993"/>
                  <a:gd name="T40" fmla="*/ 422 w 630"/>
                  <a:gd name="T41" fmla="*/ 265 h 993"/>
                  <a:gd name="T42" fmla="*/ 471 w 630"/>
                  <a:gd name="T43" fmla="*/ 244 h 993"/>
                  <a:gd name="T44" fmla="*/ 492 w 630"/>
                  <a:gd name="T45" fmla="*/ 240 h 993"/>
                  <a:gd name="T46" fmla="*/ 527 w 630"/>
                  <a:gd name="T47" fmla="*/ 236 h 993"/>
                  <a:gd name="T48" fmla="*/ 543 w 630"/>
                  <a:gd name="T49" fmla="*/ 227 h 993"/>
                  <a:gd name="T50" fmla="*/ 526 w 630"/>
                  <a:gd name="T51" fmla="*/ 207 h 993"/>
                  <a:gd name="T52" fmla="*/ 520 w 630"/>
                  <a:gd name="T53" fmla="*/ 171 h 993"/>
                  <a:gd name="T54" fmla="*/ 505 w 630"/>
                  <a:gd name="T55" fmla="*/ 135 h 993"/>
                  <a:gd name="T56" fmla="*/ 472 w 630"/>
                  <a:gd name="T57" fmla="*/ 130 h 993"/>
                  <a:gd name="T58" fmla="*/ 434 w 630"/>
                  <a:gd name="T59" fmla="*/ 138 h 993"/>
                  <a:gd name="T60" fmla="*/ 388 w 630"/>
                  <a:gd name="T61" fmla="*/ 106 h 993"/>
                  <a:gd name="T62" fmla="*/ 364 w 630"/>
                  <a:gd name="T63" fmla="*/ 73 h 993"/>
                  <a:gd name="T64" fmla="*/ 343 w 630"/>
                  <a:gd name="T65" fmla="*/ 57 h 993"/>
                  <a:gd name="T66" fmla="*/ 327 w 630"/>
                  <a:gd name="T67" fmla="*/ 33 h 993"/>
                  <a:gd name="T68" fmla="*/ 264 w 630"/>
                  <a:gd name="T69" fmla="*/ 0 h 993"/>
                  <a:gd name="T70" fmla="*/ 278 w 630"/>
                  <a:gd name="T71" fmla="*/ 1 h 993"/>
                  <a:gd name="T72" fmla="*/ 284 w 630"/>
                  <a:gd name="T73" fmla="*/ 31 h 993"/>
                  <a:gd name="T74" fmla="*/ 277 w 630"/>
                  <a:gd name="T75" fmla="*/ 58 h 993"/>
                  <a:gd name="T76" fmla="*/ 218 w 630"/>
                  <a:gd name="T77" fmla="*/ 143 h 993"/>
                  <a:gd name="T78" fmla="*/ 147 w 630"/>
                  <a:gd name="T79" fmla="*/ 186 h 993"/>
                  <a:gd name="T80" fmla="*/ 142 w 630"/>
                  <a:gd name="T81" fmla="*/ 201 h 993"/>
                  <a:gd name="T82" fmla="*/ 128 w 630"/>
                  <a:gd name="T83" fmla="*/ 252 h 993"/>
                  <a:gd name="T84" fmla="*/ 103 w 630"/>
                  <a:gd name="T85" fmla="*/ 270 h 993"/>
                  <a:gd name="T86" fmla="*/ 69 w 630"/>
                  <a:gd name="T87" fmla="*/ 243 h 993"/>
                  <a:gd name="T88" fmla="*/ 40 w 630"/>
                  <a:gd name="T89" fmla="*/ 246 h 993"/>
                  <a:gd name="T90" fmla="*/ 37 w 630"/>
                  <a:gd name="T91" fmla="*/ 224 h 993"/>
                  <a:gd name="T92" fmla="*/ 43 w 630"/>
                  <a:gd name="T93" fmla="*/ 188 h 993"/>
                  <a:gd name="T94" fmla="*/ 0 w 630"/>
                  <a:gd name="T95" fmla="*/ 254 h 993"/>
                  <a:gd name="T96" fmla="*/ 9 w 630"/>
                  <a:gd name="T97" fmla="*/ 282 h 993"/>
                  <a:gd name="T98" fmla="*/ 8 w 630"/>
                  <a:gd name="T99" fmla="*/ 331 h 993"/>
                  <a:gd name="T100" fmla="*/ 85 w 630"/>
                  <a:gd name="T101" fmla="*/ 394 h 993"/>
                  <a:gd name="T102" fmla="*/ 126 w 630"/>
                  <a:gd name="T103" fmla="*/ 462 h 993"/>
                  <a:gd name="T104" fmla="*/ 169 w 630"/>
                  <a:gd name="T105" fmla="*/ 547 h 993"/>
                  <a:gd name="T106" fmla="*/ 214 w 630"/>
                  <a:gd name="T107" fmla="*/ 622 h 993"/>
                  <a:gd name="T108" fmla="*/ 267 w 630"/>
                  <a:gd name="T109" fmla="*/ 715 h 993"/>
                  <a:gd name="T110" fmla="*/ 304 w 630"/>
                  <a:gd name="T111" fmla="*/ 803 h 993"/>
                  <a:gd name="T112" fmla="*/ 400 w 630"/>
                  <a:gd name="T113" fmla="*/ 869 h 993"/>
                  <a:gd name="T114" fmla="*/ 516 w 630"/>
                  <a:gd name="T115" fmla="*/ 939 h 993"/>
                  <a:gd name="T116" fmla="*/ 540 w 630"/>
                  <a:gd name="T117" fmla="*/ 968 h 993"/>
                  <a:gd name="T118" fmla="*/ 574 w 630"/>
                  <a:gd name="T119" fmla="*/ 993 h 993"/>
                  <a:gd name="T120" fmla="*/ 596 w 630"/>
                  <a:gd name="T121" fmla="*/ 954 h 993"/>
                  <a:gd name="T122" fmla="*/ 601 w 630"/>
                  <a:gd name="T123" fmla="*/ 929 h 993"/>
                  <a:gd name="T124" fmla="*/ 630 w 630"/>
                  <a:gd name="T125" fmla="*/ 889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0" h="993">
                    <a:moveTo>
                      <a:pt x="622" y="880"/>
                    </a:moveTo>
                    <a:cubicBezTo>
                      <a:pt x="622" y="880"/>
                      <a:pt x="612" y="873"/>
                      <a:pt x="604" y="869"/>
                    </a:cubicBezTo>
                    <a:cubicBezTo>
                      <a:pt x="596" y="865"/>
                      <a:pt x="593" y="857"/>
                      <a:pt x="593" y="857"/>
                    </a:cubicBezTo>
                    <a:cubicBezTo>
                      <a:pt x="593" y="857"/>
                      <a:pt x="579" y="859"/>
                      <a:pt x="575" y="854"/>
                    </a:cubicBezTo>
                    <a:cubicBezTo>
                      <a:pt x="580" y="840"/>
                      <a:pt x="580" y="840"/>
                      <a:pt x="580" y="840"/>
                    </a:cubicBezTo>
                    <a:cubicBezTo>
                      <a:pt x="580" y="840"/>
                      <a:pt x="576" y="825"/>
                      <a:pt x="581" y="821"/>
                    </a:cubicBezTo>
                    <a:cubicBezTo>
                      <a:pt x="584" y="818"/>
                      <a:pt x="598" y="830"/>
                      <a:pt x="607" y="838"/>
                    </a:cubicBezTo>
                    <a:cubicBezTo>
                      <a:pt x="607" y="836"/>
                      <a:pt x="607" y="835"/>
                      <a:pt x="607" y="835"/>
                    </a:cubicBezTo>
                    <a:cubicBezTo>
                      <a:pt x="612" y="824"/>
                      <a:pt x="612" y="824"/>
                      <a:pt x="612" y="824"/>
                    </a:cubicBezTo>
                    <a:cubicBezTo>
                      <a:pt x="612" y="824"/>
                      <a:pt x="604" y="813"/>
                      <a:pt x="603" y="799"/>
                    </a:cubicBezTo>
                    <a:cubicBezTo>
                      <a:pt x="601" y="784"/>
                      <a:pt x="616" y="776"/>
                      <a:pt x="620" y="766"/>
                    </a:cubicBezTo>
                    <a:cubicBezTo>
                      <a:pt x="624" y="757"/>
                      <a:pt x="605" y="744"/>
                      <a:pt x="605" y="744"/>
                    </a:cubicBezTo>
                    <a:cubicBezTo>
                      <a:pt x="618" y="724"/>
                      <a:pt x="618" y="724"/>
                      <a:pt x="618" y="724"/>
                    </a:cubicBezTo>
                    <a:cubicBezTo>
                      <a:pt x="609" y="694"/>
                      <a:pt x="609" y="694"/>
                      <a:pt x="609" y="694"/>
                    </a:cubicBezTo>
                    <a:cubicBezTo>
                      <a:pt x="609" y="694"/>
                      <a:pt x="619" y="683"/>
                      <a:pt x="620" y="677"/>
                    </a:cubicBezTo>
                    <a:cubicBezTo>
                      <a:pt x="622" y="670"/>
                      <a:pt x="612" y="645"/>
                      <a:pt x="597" y="632"/>
                    </a:cubicBezTo>
                    <a:cubicBezTo>
                      <a:pt x="586" y="621"/>
                      <a:pt x="579" y="600"/>
                      <a:pt x="577" y="591"/>
                    </a:cubicBezTo>
                    <a:cubicBezTo>
                      <a:pt x="568" y="590"/>
                      <a:pt x="560" y="590"/>
                      <a:pt x="556" y="590"/>
                    </a:cubicBezTo>
                    <a:cubicBezTo>
                      <a:pt x="545" y="590"/>
                      <a:pt x="549" y="599"/>
                      <a:pt x="541" y="599"/>
                    </a:cubicBezTo>
                    <a:cubicBezTo>
                      <a:pt x="533" y="599"/>
                      <a:pt x="533" y="591"/>
                      <a:pt x="533" y="591"/>
                    </a:cubicBezTo>
                    <a:cubicBezTo>
                      <a:pt x="526" y="592"/>
                      <a:pt x="526" y="592"/>
                      <a:pt x="526" y="592"/>
                    </a:cubicBezTo>
                    <a:cubicBezTo>
                      <a:pt x="526" y="592"/>
                      <a:pt x="525" y="572"/>
                      <a:pt x="523" y="562"/>
                    </a:cubicBezTo>
                    <a:cubicBezTo>
                      <a:pt x="521" y="552"/>
                      <a:pt x="526" y="538"/>
                      <a:pt x="528" y="534"/>
                    </a:cubicBezTo>
                    <a:cubicBezTo>
                      <a:pt x="530" y="530"/>
                      <a:pt x="525" y="507"/>
                      <a:pt x="525" y="507"/>
                    </a:cubicBezTo>
                    <a:cubicBezTo>
                      <a:pt x="491" y="537"/>
                      <a:pt x="491" y="537"/>
                      <a:pt x="491" y="537"/>
                    </a:cubicBezTo>
                    <a:cubicBezTo>
                      <a:pt x="449" y="541"/>
                      <a:pt x="449" y="541"/>
                      <a:pt x="449" y="541"/>
                    </a:cubicBezTo>
                    <a:cubicBezTo>
                      <a:pt x="449" y="541"/>
                      <a:pt x="441" y="522"/>
                      <a:pt x="438" y="515"/>
                    </a:cubicBezTo>
                    <a:cubicBezTo>
                      <a:pt x="435" y="508"/>
                      <a:pt x="399" y="509"/>
                      <a:pt x="399" y="509"/>
                    </a:cubicBezTo>
                    <a:cubicBezTo>
                      <a:pt x="399" y="509"/>
                      <a:pt x="414" y="496"/>
                      <a:pt x="416" y="491"/>
                    </a:cubicBezTo>
                    <a:cubicBezTo>
                      <a:pt x="418" y="486"/>
                      <a:pt x="396" y="471"/>
                      <a:pt x="391" y="465"/>
                    </a:cubicBezTo>
                    <a:cubicBezTo>
                      <a:pt x="386" y="459"/>
                      <a:pt x="373" y="438"/>
                      <a:pt x="373" y="438"/>
                    </a:cubicBezTo>
                    <a:cubicBezTo>
                      <a:pt x="371" y="420"/>
                      <a:pt x="371" y="420"/>
                      <a:pt x="371" y="420"/>
                    </a:cubicBezTo>
                    <a:cubicBezTo>
                      <a:pt x="371" y="420"/>
                      <a:pt x="356" y="414"/>
                      <a:pt x="356" y="409"/>
                    </a:cubicBezTo>
                    <a:cubicBezTo>
                      <a:pt x="356" y="404"/>
                      <a:pt x="371" y="396"/>
                      <a:pt x="371" y="396"/>
                    </a:cubicBezTo>
                    <a:cubicBezTo>
                      <a:pt x="365" y="392"/>
                      <a:pt x="365" y="392"/>
                      <a:pt x="365" y="392"/>
                    </a:cubicBezTo>
                    <a:cubicBezTo>
                      <a:pt x="365" y="392"/>
                      <a:pt x="360" y="378"/>
                      <a:pt x="368" y="370"/>
                    </a:cubicBezTo>
                    <a:cubicBezTo>
                      <a:pt x="376" y="362"/>
                      <a:pt x="389" y="345"/>
                      <a:pt x="395" y="354"/>
                    </a:cubicBezTo>
                    <a:cubicBezTo>
                      <a:pt x="401" y="363"/>
                      <a:pt x="391" y="338"/>
                      <a:pt x="389" y="331"/>
                    </a:cubicBezTo>
                    <a:cubicBezTo>
                      <a:pt x="387" y="324"/>
                      <a:pt x="402" y="315"/>
                      <a:pt x="402" y="315"/>
                    </a:cubicBezTo>
                    <a:cubicBezTo>
                      <a:pt x="403" y="277"/>
                      <a:pt x="403" y="277"/>
                      <a:pt x="403" y="277"/>
                    </a:cubicBezTo>
                    <a:cubicBezTo>
                      <a:pt x="419" y="277"/>
                      <a:pt x="419" y="277"/>
                      <a:pt x="419" y="277"/>
                    </a:cubicBezTo>
                    <a:cubicBezTo>
                      <a:pt x="419" y="277"/>
                      <a:pt x="420" y="269"/>
                      <a:pt x="422" y="265"/>
                    </a:cubicBezTo>
                    <a:cubicBezTo>
                      <a:pt x="424" y="261"/>
                      <a:pt x="450" y="244"/>
                      <a:pt x="450" y="244"/>
                    </a:cubicBezTo>
                    <a:cubicBezTo>
                      <a:pt x="471" y="244"/>
                      <a:pt x="471" y="244"/>
                      <a:pt x="471" y="244"/>
                    </a:cubicBezTo>
                    <a:cubicBezTo>
                      <a:pt x="473" y="237"/>
                      <a:pt x="473" y="237"/>
                      <a:pt x="473" y="237"/>
                    </a:cubicBezTo>
                    <a:cubicBezTo>
                      <a:pt x="492" y="240"/>
                      <a:pt x="492" y="240"/>
                      <a:pt x="492" y="240"/>
                    </a:cubicBezTo>
                    <a:cubicBezTo>
                      <a:pt x="492" y="240"/>
                      <a:pt x="503" y="225"/>
                      <a:pt x="513" y="224"/>
                    </a:cubicBezTo>
                    <a:cubicBezTo>
                      <a:pt x="523" y="223"/>
                      <a:pt x="527" y="236"/>
                      <a:pt x="527" y="236"/>
                    </a:cubicBezTo>
                    <a:cubicBezTo>
                      <a:pt x="527" y="236"/>
                      <a:pt x="534" y="239"/>
                      <a:pt x="539" y="236"/>
                    </a:cubicBezTo>
                    <a:cubicBezTo>
                      <a:pt x="541" y="235"/>
                      <a:pt x="542" y="231"/>
                      <a:pt x="543" y="227"/>
                    </a:cubicBezTo>
                    <a:cubicBezTo>
                      <a:pt x="532" y="223"/>
                      <a:pt x="532" y="223"/>
                      <a:pt x="532" y="223"/>
                    </a:cubicBezTo>
                    <a:cubicBezTo>
                      <a:pt x="526" y="207"/>
                      <a:pt x="526" y="207"/>
                      <a:pt x="526" y="207"/>
                    </a:cubicBezTo>
                    <a:cubicBezTo>
                      <a:pt x="526" y="207"/>
                      <a:pt x="512" y="212"/>
                      <a:pt x="509" y="206"/>
                    </a:cubicBezTo>
                    <a:cubicBezTo>
                      <a:pt x="506" y="201"/>
                      <a:pt x="515" y="171"/>
                      <a:pt x="520" y="171"/>
                    </a:cubicBezTo>
                    <a:cubicBezTo>
                      <a:pt x="525" y="171"/>
                      <a:pt x="533" y="163"/>
                      <a:pt x="533" y="148"/>
                    </a:cubicBezTo>
                    <a:cubicBezTo>
                      <a:pt x="533" y="134"/>
                      <a:pt x="505" y="135"/>
                      <a:pt x="505" y="135"/>
                    </a:cubicBezTo>
                    <a:cubicBezTo>
                      <a:pt x="505" y="135"/>
                      <a:pt x="497" y="123"/>
                      <a:pt x="493" y="122"/>
                    </a:cubicBezTo>
                    <a:cubicBezTo>
                      <a:pt x="489" y="121"/>
                      <a:pt x="481" y="130"/>
                      <a:pt x="472" y="130"/>
                    </a:cubicBezTo>
                    <a:cubicBezTo>
                      <a:pt x="464" y="130"/>
                      <a:pt x="463" y="123"/>
                      <a:pt x="449" y="120"/>
                    </a:cubicBezTo>
                    <a:cubicBezTo>
                      <a:pt x="435" y="117"/>
                      <a:pt x="434" y="138"/>
                      <a:pt x="434" y="138"/>
                    </a:cubicBezTo>
                    <a:cubicBezTo>
                      <a:pt x="434" y="138"/>
                      <a:pt x="412" y="138"/>
                      <a:pt x="393" y="133"/>
                    </a:cubicBezTo>
                    <a:cubicBezTo>
                      <a:pt x="374" y="128"/>
                      <a:pt x="389" y="113"/>
                      <a:pt x="388" y="106"/>
                    </a:cubicBezTo>
                    <a:cubicBezTo>
                      <a:pt x="387" y="98"/>
                      <a:pt x="369" y="97"/>
                      <a:pt x="369" y="97"/>
                    </a:cubicBezTo>
                    <a:cubicBezTo>
                      <a:pt x="369" y="97"/>
                      <a:pt x="367" y="79"/>
                      <a:pt x="364" y="73"/>
                    </a:cubicBezTo>
                    <a:cubicBezTo>
                      <a:pt x="362" y="67"/>
                      <a:pt x="354" y="70"/>
                      <a:pt x="354" y="70"/>
                    </a:cubicBezTo>
                    <a:cubicBezTo>
                      <a:pt x="343" y="57"/>
                      <a:pt x="343" y="57"/>
                      <a:pt x="343" y="57"/>
                    </a:cubicBezTo>
                    <a:cubicBezTo>
                      <a:pt x="335" y="57"/>
                      <a:pt x="335" y="57"/>
                      <a:pt x="335" y="57"/>
                    </a:cubicBezTo>
                    <a:cubicBezTo>
                      <a:pt x="327" y="33"/>
                      <a:pt x="327" y="33"/>
                      <a:pt x="327" y="33"/>
                    </a:cubicBezTo>
                    <a:cubicBezTo>
                      <a:pt x="327" y="33"/>
                      <a:pt x="297" y="9"/>
                      <a:pt x="290" y="5"/>
                    </a:cubicBezTo>
                    <a:cubicBezTo>
                      <a:pt x="284" y="1"/>
                      <a:pt x="274" y="1"/>
                      <a:pt x="264" y="0"/>
                    </a:cubicBezTo>
                    <a:cubicBezTo>
                      <a:pt x="264" y="0"/>
                      <a:pt x="264" y="0"/>
                      <a:pt x="264" y="0"/>
                    </a:cubicBezTo>
                    <a:cubicBezTo>
                      <a:pt x="269" y="0"/>
                      <a:pt x="273" y="1"/>
                      <a:pt x="278" y="1"/>
                    </a:cubicBezTo>
                    <a:cubicBezTo>
                      <a:pt x="279" y="19"/>
                      <a:pt x="268" y="19"/>
                      <a:pt x="268" y="19"/>
                    </a:cubicBezTo>
                    <a:cubicBezTo>
                      <a:pt x="284" y="31"/>
                      <a:pt x="284" y="31"/>
                      <a:pt x="284" y="31"/>
                    </a:cubicBezTo>
                    <a:cubicBezTo>
                      <a:pt x="287" y="53"/>
                      <a:pt x="287" y="53"/>
                      <a:pt x="287" y="53"/>
                    </a:cubicBezTo>
                    <a:cubicBezTo>
                      <a:pt x="277" y="58"/>
                      <a:pt x="277" y="58"/>
                      <a:pt x="277" y="58"/>
                    </a:cubicBezTo>
                    <a:cubicBezTo>
                      <a:pt x="269" y="87"/>
                      <a:pt x="269" y="87"/>
                      <a:pt x="269" y="87"/>
                    </a:cubicBezTo>
                    <a:cubicBezTo>
                      <a:pt x="269" y="87"/>
                      <a:pt x="241" y="128"/>
                      <a:pt x="218" y="143"/>
                    </a:cubicBezTo>
                    <a:cubicBezTo>
                      <a:pt x="195" y="157"/>
                      <a:pt x="174" y="157"/>
                      <a:pt x="161" y="168"/>
                    </a:cubicBezTo>
                    <a:cubicBezTo>
                      <a:pt x="147" y="179"/>
                      <a:pt x="147" y="186"/>
                      <a:pt x="147" y="186"/>
                    </a:cubicBezTo>
                    <a:cubicBezTo>
                      <a:pt x="139" y="189"/>
                      <a:pt x="139" y="189"/>
                      <a:pt x="139" y="189"/>
                    </a:cubicBezTo>
                    <a:cubicBezTo>
                      <a:pt x="142" y="201"/>
                      <a:pt x="142" y="201"/>
                      <a:pt x="142" y="201"/>
                    </a:cubicBezTo>
                    <a:cubicBezTo>
                      <a:pt x="142" y="201"/>
                      <a:pt x="134" y="206"/>
                      <a:pt x="132" y="216"/>
                    </a:cubicBezTo>
                    <a:cubicBezTo>
                      <a:pt x="131" y="225"/>
                      <a:pt x="128" y="252"/>
                      <a:pt x="128" y="252"/>
                    </a:cubicBezTo>
                    <a:cubicBezTo>
                      <a:pt x="128" y="252"/>
                      <a:pt x="119" y="254"/>
                      <a:pt x="115" y="256"/>
                    </a:cubicBezTo>
                    <a:cubicBezTo>
                      <a:pt x="111" y="259"/>
                      <a:pt x="116" y="270"/>
                      <a:pt x="103" y="270"/>
                    </a:cubicBezTo>
                    <a:cubicBezTo>
                      <a:pt x="89" y="270"/>
                      <a:pt x="93" y="246"/>
                      <a:pt x="88" y="241"/>
                    </a:cubicBezTo>
                    <a:cubicBezTo>
                      <a:pt x="82" y="237"/>
                      <a:pt x="69" y="243"/>
                      <a:pt x="69" y="243"/>
                    </a:cubicBezTo>
                    <a:cubicBezTo>
                      <a:pt x="60" y="232"/>
                      <a:pt x="60" y="232"/>
                      <a:pt x="60" y="232"/>
                    </a:cubicBezTo>
                    <a:cubicBezTo>
                      <a:pt x="60" y="232"/>
                      <a:pt x="50" y="250"/>
                      <a:pt x="40" y="246"/>
                    </a:cubicBezTo>
                    <a:cubicBezTo>
                      <a:pt x="31" y="241"/>
                      <a:pt x="47" y="232"/>
                      <a:pt x="47" y="232"/>
                    </a:cubicBezTo>
                    <a:cubicBezTo>
                      <a:pt x="37" y="224"/>
                      <a:pt x="37" y="224"/>
                      <a:pt x="37" y="224"/>
                    </a:cubicBezTo>
                    <a:cubicBezTo>
                      <a:pt x="37" y="224"/>
                      <a:pt x="50" y="212"/>
                      <a:pt x="58" y="203"/>
                    </a:cubicBezTo>
                    <a:cubicBezTo>
                      <a:pt x="67" y="194"/>
                      <a:pt x="43" y="188"/>
                      <a:pt x="43" y="188"/>
                    </a:cubicBezTo>
                    <a:cubicBezTo>
                      <a:pt x="43" y="188"/>
                      <a:pt x="17" y="216"/>
                      <a:pt x="9" y="223"/>
                    </a:cubicBezTo>
                    <a:cubicBezTo>
                      <a:pt x="1" y="230"/>
                      <a:pt x="0" y="241"/>
                      <a:pt x="0" y="254"/>
                    </a:cubicBezTo>
                    <a:cubicBezTo>
                      <a:pt x="0" y="267"/>
                      <a:pt x="12" y="264"/>
                      <a:pt x="12" y="264"/>
                    </a:cubicBezTo>
                    <a:cubicBezTo>
                      <a:pt x="9" y="282"/>
                      <a:pt x="9" y="282"/>
                      <a:pt x="9" y="282"/>
                    </a:cubicBezTo>
                    <a:cubicBezTo>
                      <a:pt x="9" y="282"/>
                      <a:pt x="26" y="292"/>
                      <a:pt x="27" y="304"/>
                    </a:cubicBezTo>
                    <a:cubicBezTo>
                      <a:pt x="28" y="316"/>
                      <a:pt x="8" y="317"/>
                      <a:pt x="8" y="331"/>
                    </a:cubicBezTo>
                    <a:cubicBezTo>
                      <a:pt x="8" y="345"/>
                      <a:pt x="42" y="347"/>
                      <a:pt x="51" y="352"/>
                    </a:cubicBezTo>
                    <a:cubicBezTo>
                      <a:pt x="59" y="357"/>
                      <a:pt x="82" y="389"/>
                      <a:pt x="85" y="394"/>
                    </a:cubicBezTo>
                    <a:cubicBezTo>
                      <a:pt x="87" y="398"/>
                      <a:pt x="99" y="418"/>
                      <a:pt x="99" y="424"/>
                    </a:cubicBezTo>
                    <a:cubicBezTo>
                      <a:pt x="99" y="430"/>
                      <a:pt x="123" y="456"/>
                      <a:pt x="126" y="462"/>
                    </a:cubicBezTo>
                    <a:cubicBezTo>
                      <a:pt x="130" y="468"/>
                      <a:pt x="164" y="522"/>
                      <a:pt x="164" y="522"/>
                    </a:cubicBezTo>
                    <a:cubicBezTo>
                      <a:pt x="169" y="547"/>
                      <a:pt x="169" y="547"/>
                      <a:pt x="169" y="547"/>
                    </a:cubicBezTo>
                    <a:cubicBezTo>
                      <a:pt x="169" y="547"/>
                      <a:pt x="197" y="602"/>
                      <a:pt x="197" y="609"/>
                    </a:cubicBezTo>
                    <a:cubicBezTo>
                      <a:pt x="197" y="616"/>
                      <a:pt x="205" y="616"/>
                      <a:pt x="214" y="622"/>
                    </a:cubicBezTo>
                    <a:cubicBezTo>
                      <a:pt x="222" y="628"/>
                      <a:pt x="218" y="635"/>
                      <a:pt x="220" y="647"/>
                    </a:cubicBezTo>
                    <a:cubicBezTo>
                      <a:pt x="221" y="658"/>
                      <a:pt x="255" y="699"/>
                      <a:pt x="267" y="715"/>
                    </a:cubicBezTo>
                    <a:cubicBezTo>
                      <a:pt x="279" y="732"/>
                      <a:pt x="270" y="754"/>
                      <a:pt x="270" y="762"/>
                    </a:cubicBezTo>
                    <a:cubicBezTo>
                      <a:pt x="270" y="771"/>
                      <a:pt x="293" y="796"/>
                      <a:pt x="304" y="803"/>
                    </a:cubicBezTo>
                    <a:cubicBezTo>
                      <a:pt x="314" y="810"/>
                      <a:pt x="324" y="826"/>
                      <a:pt x="332" y="835"/>
                    </a:cubicBezTo>
                    <a:cubicBezTo>
                      <a:pt x="340" y="843"/>
                      <a:pt x="386" y="861"/>
                      <a:pt x="400" y="869"/>
                    </a:cubicBezTo>
                    <a:cubicBezTo>
                      <a:pt x="415" y="877"/>
                      <a:pt x="442" y="883"/>
                      <a:pt x="463" y="901"/>
                    </a:cubicBezTo>
                    <a:cubicBezTo>
                      <a:pt x="484" y="919"/>
                      <a:pt x="516" y="939"/>
                      <a:pt x="516" y="939"/>
                    </a:cubicBezTo>
                    <a:cubicBezTo>
                      <a:pt x="522" y="954"/>
                      <a:pt x="522" y="954"/>
                      <a:pt x="522" y="954"/>
                    </a:cubicBezTo>
                    <a:cubicBezTo>
                      <a:pt x="522" y="954"/>
                      <a:pt x="533" y="962"/>
                      <a:pt x="540" y="968"/>
                    </a:cubicBezTo>
                    <a:cubicBezTo>
                      <a:pt x="547" y="974"/>
                      <a:pt x="574" y="992"/>
                      <a:pt x="574" y="992"/>
                    </a:cubicBezTo>
                    <a:cubicBezTo>
                      <a:pt x="574" y="993"/>
                      <a:pt x="574" y="993"/>
                      <a:pt x="574" y="993"/>
                    </a:cubicBezTo>
                    <a:cubicBezTo>
                      <a:pt x="580" y="989"/>
                      <a:pt x="589" y="983"/>
                      <a:pt x="596" y="977"/>
                    </a:cubicBezTo>
                    <a:cubicBezTo>
                      <a:pt x="608" y="968"/>
                      <a:pt x="596" y="954"/>
                      <a:pt x="596" y="954"/>
                    </a:cubicBezTo>
                    <a:cubicBezTo>
                      <a:pt x="608" y="946"/>
                      <a:pt x="608" y="946"/>
                      <a:pt x="608" y="946"/>
                    </a:cubicBezTo>
                    <a:cubicBezTo>
                      <a:pt x="601" y="929"/>
                      <a:pt x="601" y="929"/>
                      <a:pt x="601" y="929"/>
                    </a:cubicBezTo>
                    <a:cubicBezTo>
                      <a:pt x="601" y="929"/>
                      <a:pt x="611" y="919"/>
                      <a:pt x="620" y="912"/>
                    </a:cubicBezTo>
                    <a:cubicBezTo>
                      <a:pt x="626" y="908"/>
                      <a:pt x="629" y="897"/>
                      <a:pt x="630" y="889"/>
                    </a:cubicBezTo>
                    <a:lnTo>
                      <a:pt x="622" y="880"/>
                    </a:ln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92" name="Bolivia"/>
              <p:cNvSpPr>
                <a:spLocks noEditPoints="1"/>
              </p:cNvSpPr>
              <p:nvPr/>
            </p:nvSpPr>
            <p:spPr bwMode="gray">
              <a:xfrm>
                <a:off x="3771211" y="4372343"/>
                <a:ext cx="338197" cy="398278"/>
              </a:xfrm>
              <a:custGeom>
                <a:avLst/>
                <a:gdLst>
                  <a:gd name="T0" fmla="*/ 1 w 604"/>
                  <a:gd name="T1" fmla="*/ 70 h 712"/>
                  <a:gd name="T2" fmla="*/ 599 w 604"/>
                  <a:gd name="T3" fmla="*/ 500 h 712"/>
                  <a:gd name="T4" fmla="*/ 584 w 604"/>
                  <a:gd name="T5" fmla="*/ 421 h 712"/>
                  <a:gd name="T6" fmla="*/ 561 w 604"/>
                  <a:gd name="T7" fmla="*/ 361 h 712"/>
                  <a:gd name="T8" fmla="*/ 468 w 604"/>
                  <a:gd name="T9" fmla="*/ 314 h 712"/>
                  <a:gd name="T10" fmla="*/ 463 w 604"/>
                  <a:gd name="T11" fmla="*/ 290 h 712"/>
                  <a:gd name="T12" fmla="*/ 450 w 604"/>
                  <a:gd name="T13" fmla="*/ 250 h 712"/>
                  <a:gd name="T14" fmla="*/ 418 w 604"/>
                  <a:gd name="T15" fmla="*/ 209 h 712"/>
                  <a:gd name="T16" fmla="*/ 367 w 604"/>
                  <a:gd name="T17" fmla="*/ 190 h 712"/>
                  <a:gd name="T18" fmla="*/ 320 w 604"/>
                  <a:gd name="T19" fmla="*/ 163 h 712"/>
                  <a:gd name="T20" fmla="*/ 290 w 604"/>
                  <a:gd name="T21" fmla="*/ 152 h 712"/>
                  <a:gd name="T22" fmla="*/ 258 w 604"/>
                  <a:gd name="T23" fmla="*/ 153 h 712"/>
                  <a:gd name="T24" fmla="*/ 230 w 604"/>
                  <a:gd name="T25" fmla="*/ 130 h 712"/>
                  <a:gd name="T26" fmla="*/ 210 w 604"/>
                  <a:gd name="T27" fmla="*/ 97 h 712"/>
                  <a:gd name="T28" fmla="*/ 200 w 604"/>
                  <a:gd name="T29" fmla="*/ 52 h 712"/>
                  <a:gd name="T30" fmla="*/ 211 w 604"/>
                  <a:gd name="T31" fmla="*/ 4 h 712"/>
                  <a:gd name="T32" fmla="*/ 183 w 604"/>
                  <a:gd name="T33" fmla="*/ 6 h 712"/>
                  <a:gd name="T34" fmla="*/ 151 w 604"/>
                  <a:gd name="T35" fmla="*/ 13 h 712"/>
                  <a:gd name="T36" fmla="*/ 104 w 604"/>
                  <a:gd name="T37" fmla="*/ 38 h 712"/>
                  <a:gd name="T38" fmla="*/ 76 w 604"/>
                  <a:gd name="T39" fmla="*/ 57 h 712"/>
                  <a:gd name="T40" fmla="*/ 50 w 604"/>
                  <a:gd name="T41" fmla="*/ 81 h 712"/>
                  <a:gd name="T42" fmla="*/ 9 w 604"/>
                  <a:gd name="T43" fmla="*/ 71 h 712"/>
                  <a:gd name="T44" fmla="*/ 52 w 604"/>
                  <a:gd name="T45" fmla="*/ 157 h 712"/>
                  <a:gd name="T46" fmla="*/ 50 w 604"/>
                  <a:gd name="T47" fmla="*/ 204 h 712"/>
                  <a:gd name="T48" fmla="*/ 52 w 604"/>
                  <a:gd name="T49" fmla="*/ 246 h 712"/>
                  <a:gd name="T50" fmla="*/ 44 w 604"/>
                  <a:gd name="T51" fmla="*/ 304 h 712"/>
                  <a:gd name="T52" fmla="*/ 39 w 604"/>
                  <a:gd name="T53" fmla="*/ 318 h 712"/>
                  <a:gd name="T54" fmla="*/ 62 w 604"/>
                  <a:gd name="T55" fmla="*/ 339 h 712"/>
                  <a:gd name="T56" fmla="*/ 76 w 604"/>
                  <a:gd name="T57" fmla="*/ 359 h 712"/>
                  <a:gd name="T58" fmla="*/ 62 w 604"/>
                  <a:gd name="T59" fmla="*/ 369 h 712"/>
                  <a:gd name="T60" fmla="*/ 33 w 604"/>
                  <a:gd name="T61" fmla="*/ 409 h 712"/>
                  <a:gd name="T62" fmla="*/ 39 w 604"/>
                  <a:gd name="T63" fmla="*/ 427 h 712"/>
                  <a:gd name="T64" fmla="*/ 64 w 604"/>
                  <a:gd name="T65" fmla="*/ 449 h 712"/>
                  <a:gd name="T66" fmla="*/ 105 w 604"/>
                  <a:gd name="T67" fmla="*/ 525 h 712"/>
                  <a:gd name="T68" fmla="*/ 104 w 604"/>
                  <a:gd name="T69" fmla="*/ 554 h 712"/>
                  <a:gd name="T70" fmla="*/ 102 w 604"/>
                  <a:gd name="T71" fmla="*/ 588 h 712"/>
                  <a:gd name="T72" fmla="*/ 134 w 604"/>
                  <a:gd name="T73" fmla="*/ 627 h 712"/>
                  <a:gd name="T74" fmla="*/ 147 w 604"/>
                  <a:gd name="T75" fmla="*/ 684 h 712"/>
                  <a:gd name="T76" fmla="*/ 188 w 604"/>
                  <a:gd name="T77" fmla="*/ 708 h 712"/>
                  <a:gd name="T78" fmla="*/ 199 w 604"/>
                  <a:gd name="T79" fmla="*/ 691 h 712"/>
                  <a:gd name="T80" fmla="*/ 214 w 604"/>
                  <a:gd name="T81" fmla="*/ 674 h 712"/>
                  <a:gd name="T82" fmla="*/ 241 w 604"/>
                  <a:gd name="T83" fmla="*/ 670 h 712"/>
                  <a:gd name="T84" fmla="*/ 318 w 604"/>
                  <a:gd name="T85" fmla="*/ 707 h 712"/>
                  <a:gd name="T86" fmla="*/ 374 w 604"/>
                  <a:gd name="T87" fmla="*/ 664 h 712"/>
                  <a:gd name="T88" fmla="*/ 403 w 604"/>
                  <a:gd name="T89" fmla="*/ 607 h 712"/>
                  <a:gd name="T90" fmla="*/ 413 w 604"/>
                  <a:gd name="T91" fmla="*/ 558 h 712"/>
                  <a:gd name="T92" fmla="*/ 486 w 604"/>
                  <a:gd name="T93" fmla="*/ 527 h 712"/>
                  <a:gd name="T94" fmla="*/ 574 w 604"/>
                  <a:gd name="T95" fmla="*/ 546 h 712"/>
                  <a:gd name="T96" fmla="*/ 602 w 604"/>
                  <a:gd name="T97" fmla="*/ 555 h 712"/>
                  <a:gd name="T98" fmla="*/ 603 w 604"/>
                  <a:gd name="T99" fmla="*/ 50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4" h="712">
                    <a:moveTo>
                      <a:pt x="0" y="70"/>
                    </a:moveTo>
                    <a:cubicBezTo>
                      <a:pt x="1" y="70"/>
                      <a:pt x="1" y="70"/>
                      <a:pt x="1" y="70"/>
                    </a:cubicBezTo>
                    <a:cubicBezTo>
                      <a:pt x="1" y="70"/>
                      <a:pt x="1" y="70"/>
                      <a:pt x="0" y="70"/>
                    </a:cubicBezTo>
                    <a:close/>
                    <a:moveTo>
                      <a:pt x="599" y="500"/>
                    </a:moveTo>
                    <a:cubicBezTo>
                      <a:pt x="599" y="500"/>
                      <a:pt x="604" y="474"/>
                      <a:pt x="604" y="460"/>
                    </a:cubicBezTo>
                    <a:cubicBezTo>
                      <a:pt x="604" y="446"/>
                      <a:pt x="595" y="428"/>
                      <a:pt x="584" y="421"/>
                    </a:cubicBezTo>
                    <a:cubicBezTo>
                      <a:pt x="573" y="414"/>
                      <a:pt x="564" y="413"/>
                      <a:pt x="557" y="404"/>
                    </a:cubicBezTo>
                    <a:cubicBezTo>
                      <a:pt x="550" y="395"/>
                      <a:pt x="561" y="361"/>
                      <a:pt x="561" y="361"/>
                    </a:cubicBezTo>
                    <a:cubicBezTo>
                      <a:pt x="561" y="361"/>
                      <a:pt x="484" y="363"/>
                      <a:pt x="471" y="354"/>
                    </a:cubicBezTo>
                    <a:cubicBezTo>
                      <a:pt x="458" y="345"/>
                      <a:pt x="468" y="314"/>
                      <a:pt x="468" y="314"/>
                    </a:cubicBezTo>
                    <a:cubicBezTo>
                      <a:pt x="468" y="314"/>
                      <a:pt x="452" y="300"/>
                      <a:pt x="450" y="294"/>
                    </a:cubicBezTo>
                    <a:cubicBezTo>
                      <a:pt x="448" y="288"/>
                      <a:pt x="463" y="290"/>
                      <a:pt x="463" y="290"/>
                    </a:cubicBezTo>
                    <a:cubicBezTo>
                      <a:pt x="461" y="269"/>
                      <a:pt x="461" y="269"/>
                      <a:pt x="461" y="269"/>
                    </a:cubicBezTo>
                    <a:cubicBezTo>
                      <a:pt x="461" y="269"/>
                      <a:pt x="454" y="257"/>
                      <a:pt x="450" y="250"/>
                    </a:cubicBezTo>
                    <a:cubicBezTo>
                      <a:pt x="446" y="243"/>
                      <a:pt x="451" y="240"/>
                      <a:pt x="450" y="230"/>
                    </a:cubicBezTo>
                    <a:cubicBezTo>
                      <a:pt x="449" y="220"/>
                      <a:pt x="429" y="211"/>
                      <a:pt x="418" y="209"/>
                    </a:cubicBezTo>
                    <a:cubicBezTo>
                      <a:pt x="407" y="207"/>
                      <a:pt x="396" y="212"/>
                      <a:pt x="386" y="211"/>
                    </a:cubicBezTo>
                    <a:cubicBezTo>
                      <a:pt x="376" y="210"/>
                      <a:pt x="367" y="190"/>
                      <a:pt x="367" y="190"/>
                    </a:cubicBezTo>
                    <a:cubicBezTo>
                      <a:pt x="367" y="190"/>
                      <a:pt x="351" y="189"/>
                      <a:pt x="340" y="184"/>
                    </a:cubicBezTo>
                    <a:cubicBezTo>
                      <a:pt x="329" y="179"/>
                      <a:pt x="321" y="167"/>
                      <a:pt x="320" y="163"/>
                    </a:cubicBezTo>
                    <a:cubicBezTo>
                      <a:pt x="319" y="159"/>
                      <a:pt x="312" y="166"/>
                      <a:pt x="304" y="166"/>
                    </a:cubicBezTo>
                    <a:cubicBezTo>
                      <a:pt x="296" y="166"/>
                      <a:pt x="290" y="152"/>
                      <a:pt x="290" y="152"/>
                    </a:cubicBezTo>
                    <a:cubicBezTo>
                      <a:pt x="290" y="152"/>
                      <a:pt x="280" y="159"/>
                      <a:pt x="276" y="158"/>
                    </a:cubicBezTo>
                    <a:cubicBezTo>
                      <a:pt x="272" y="157"/>
                      <a:pt x="268" y="157"/>
                      <a:pt x="258" y="153"/>
                    </a:cubicBezTo>
                    <a:cubicBezTo>
                      <a:pt x="248" y="149"/>
                      <a:pt x="252" y="138"/>
                      <a:pt x="249" y="133"/>
                    </a:cubicBezTo>
                    <a:cubicBezTo>
                      <a:pt x="246" y="128"/>
                      <a:pt x="230" y="130"/>
                      <a:pt x="230" y="130"/>
                    </a:cubicBezTo>
                    <a:cubicBezTo>
                      <a:pt x="224" y="110"/>
                      <a:pt x="224" y="110"/>
                      <a:pt x="224" y="110"/>
                    </a:cubicBezTo>
                    <a:cubicBezTo>
                      <a:pt x="224" y="110"/>
                      <a:pt x="217" y="106"/>
                      <a:pt x="210" y="97"/>
                    </a:cubicBezTo>
                    <a:cubicBezTo>
                      <a:pt x="203" y="88"/>
                      <a:pt x="210" y="82"/>
                      <a:pt x="210" y="73"/>
                    </a:cubicBezTo>
                    <a:cubicBezTo>
                      <a:pt x="210" y="64"/>
                      <a:pt x="201" y="56"/>
                      <a:pt x="200" y="52"/>
                    </a:cubicBezTo>
                    <a:cubicBezTo>
                      <a:pt x="199" y="48"/>
                      <a:pt x="207" y="35"/>
                      <a:pt x="207" y="35"/>
                    </a:cubicBezTo>
                    <a:cubicBezTo>
                      <a:pt x="207" y="35"/>
                      <a:pt x="215" y="8"/>
                      <a:pt x="211" y="4"/>
                    </a:cubicBezTo>
                    <a:cubicBezTo>
                      <a:pt x="207" y="0"/>
                      <a:pt x="194" y="8"/>
                      <a:pt x="193" y="12"/>
                    </a:cubicBezTo>
                    <a:cubicBezTo>
                      <a:pt x="192" y="16"/>
                      <a:pt x="183" y="6"/>
                      <a:pt x="183" y="6"/>
                    </a:cubicBezTo>
                    <a:cubicBezTo>
                      <a:pt x="174" y="14"/>
                      <a:pt x="174" y="14"/>
                      <a:pt x="174" y="14"/>
                    </a:cubicBezTo>
                    <a:cubicBezTo>
                      <a:pt x="174" y="14"/>
                      <a:pt x="164" y="13"/>
                      <a:pt x="151" y="13"/>
                    </a:cubicBezTo>
                    <a:cubicBezTo>
                      <a:pt x="138" y="13"/>
                      <a:pt x="128" y="39"/>
                      <a:pt x="128" y="39"/>
                    </a:cubicBezTo>
                    <a:cubicBezTo>
                      <a:pt x="104" y="38"/>
                      <a:pt x="104" y="38"/>
                      <a:pt x="104" y="38"/>
                    </a:cubicBezTo>
                    <a:cubicBezTo>
                      <a:pt x="100" y="56"/>
                      <a:pt x="100" y="56"/>
                      <a:pt x="100" y="56"/>
                    </a:cubicBezTo>
                    <a:cubicBezTo>
                      <a:pt x="76" y="57"/>
                      <a:pt x="76" y="57"/>
                      <a:pt x="76" y="57"/>
                    </a:cubicBezTo>
                    <a:cubicBezTo>
                      <a:pt x="71" y="69"/>
                      <a:pt x="71" y="69"/>
                      <a:pt x="71" y="69"/>
                    </a:cubicBezTo>
                    <a:cubicBezTo>
                      <a:pt x="71" y="69"/>
                      <a:pt x="63" y="78"/>
                      <a:pt x="50" y="81"/>
                    </a:cubicBezTo>
                    <a:cubicBezTo>
                      <a:pt x="37" y="84"/>
                      <a:pt x="34" y="73"/>
                      <a:pt x="34" y="73"/>
                    </a:cubicBezTo>
                    <a:cubicBezTo>
                      <a:pt x="34" y="73"/>
                      <a:pt x="21" y="72"/>
                      <a:pt x="9" y="71"/>
                    </a:cubicBezTo>
                    <a:cubicBezTo>
                      <a:pt x="11" y="80"/>
                      <a:pt x="18" y="101"/>
                      <a:pt x="29" y="112"/>
                    </a:cubicBezTo>
                    <a:cubicBezTo>
                      <a:pt x="44" y="125"/>
                      <a:pt x="54" y="150"/>
                      <a:pt x="52" y="157"/>
                    </a:cubicBezTo>
                    <a:cubicBezTo>
                      <a:pt x="51" y="163"/>
                      <a:pt x="41" y="174"/>
                      <a:pt x="41" y="174"/>
                    </a:cubicBezTo>
                    <a:cubicBezTo>
                      <a:pt x="50" y="204"/>
                      <a:pt x="50" y="204"/>
                      <a:pt x="50" y="204"/>
                    </a:cubicBezTo>
                    <a:cubicBezTo>
                      <a:pt x="37" y="224"/>
                      <a:pt x="37" y="224"/>
                      <a:pt x="37" y="224"/>
                    </a:cubicBezTo>
                    <a:cubicBezTo>
                      <a:pt x="37" y="224"/>
                      <a:pt x="56" y="237"/>
                      <a:pt x="52" y="246"/>
                    </a:cubicBezTo>
                    <a:cubicBezTo>
                      <a:pt x="48" y="256"/>
                      <a:pt x="33" y="264"/>
                      <a:pt x="35" y="279"/>
                    </a:cubicBezTo>
                    <a:cubicBezTo>
                      <a:pt x="36" y="293"/>
                      <a:pt x="44" y="304"/>
                      <a:pt x="44" y="304"/>
                    </a:cubicBezTo>
                    <a:cubicBezTo>
                      <a:pt x="39" y="315"/>
                      <a:pt x="39" y="315"/>
                      <a:pt x="39" y="315"/>
                    </a:cubicBezTo>
                    <a:cubicBezTo>
                      <a:pt x="39" y="315"/>
                      <a:pt x="39" y="316"/>
                      <a:pt x="39" y="318"/>
                    </a:cubicBezTo>
                    <a:cubicBezTo>
                      <a:pt x="44" y="322"/>
                      <a:pt x="47" y="326"/>
                      <a:pt x="47" y="326"/>
                    </a:cubicBezTo>
                    <a:cubicBezTo>
                      <a:pt x="62" y="339"/>
                      <a:pt x="62" y="339"/>
                      <a:pt x="62" y="339"/>
                    </a:cubicBezTo>
                    <a:cubicBezTo>
                      <a:pt x="63" y="351"/>
                      <a:pt x="63" y="351"/>
                      <a:pt x="63" y="351"/>
                    </a:cubicBezTo>
                    <a:cubicBezTo>
                      <a:pt x="76" y="359"/>
                      <a:pt x="76" y="359"/>
                      <a:pt x="76" y="359"/>
                    </a:cubicBezTo>
                    <a:cubicBezTo>
                      <a:pt x="68" y="376"/>
                      <a:pt x="68" y="376"/>
                      <a:pt x="68" y="376"/>
                    </a:cubicBezTo>
                    <a:cubicBezTo>
                      <a:pt x="62" y="369"/>
                      <a:pt x="62" y="369"/>
                      <a:pt x="62" y="369"/>
                    </a:cubicBezTo>
                    <a:cubicBezTo>
                      <a:pt x="61" y="377"/>
                      <a:pt x="58" y="388"/>
                      <a:pt x="52" y="392"/>
                    </a:cubicBezTo>
                    <a:cubicBezTo>
                      <a:pt x="43" y="399"/>
                      <a:pt x="33" y="409"/>
                      <a:pt x="33" y="409"/>
                    </a:cubicBezTo>
                    <a:cubicBezTo>
                      <a:pt x="40" y="426"/>
                      <a:pt x="40" y="426"/>
                      <a:pt x="40" y="426"/>
                    </a:cubicBezTo>
                    <a:cubicBezTo>
                      <a:pt x="39" y="427"/>
                      <a:pt x="39" y="427"/>
                      <a:pt x="39" y="427"/>
                    </a:cubicBezTo>
                    <a:cubicBezTo>
                      <a:pt x="50" y="449"/>
                      <a:pt x="50" y="449"/>
                      <a:pt x="50" y="449"/>
                    </a:cubicBezTo>
                    <a:cubicBezTo>
                      <a:pt x="64" y="449"/>
                      <a:pt x="64" y="449"/>
                      <a:pt x="64" y="449"/>
                    </a:cubicBezTo>
                    <a:cubicBezTo>
                      <a:pt x="73" y="501"/>
                      <a:pt x="73" y="501"/>
                      <a:pt x="73" y="501"/>
                    </a:cubicBezTo>
                    <a:cubicBezTo>
                      <a:pt x="73" y="501"/>
                      <a:pt x="109" y="513"/>
                      <a:pt x="105" y="525"/>
                    </a:cubicBezTo>
                    <a:cubicBezTo>
                      <a:pt x="101" y="537"/>
                      <a:pt x="93" y="543"/>
                      <a:pt x="93" y="543"/>
                    </a:cubicBezTo>
                    <a:cubicBezTo>
                      <a:pt x="104" y="554"/>
                      <a:pt x="104" y="554"/>
                      <a:pt x="104" y="554"/>
                    </a:cubicBezTo>
                    <a:cubicBezTo>
                      <a:pt x="104" y="554"/>
                      <a:pt x="89" y="566"/>
                      <a:pt x="93" y="575"/>
                    </a:cubicBezTo>
                    <a:cubicBezTo>
                      <a:pt x="97" y="585"/>
                      <a:pt x="102" y="588"/>
                      <a:pt x="102" y="588"/>
                    </a:cubicBezTo>
                    <a:cubicBezTo>
                      <a:pt x="102" y="605"/>
                      <a:pt x="102" y="605"/>
                      <a:pt x="102" y="605"/>
                    </a:cubicBezTo>
                    <a:cubicBezTo>
                      <a:pt x="102" y="605"/>
                      <a:pt x="131" y="616"/>
                      <a:pt x="134" y="627"/>
                    </a:cubicBezTo>
                    <a:cubicBezTo>
                      <a:pt x="136" y="638"/>
                      <a:pt x="134" y="668"/>
                      <a:pt x="134" y="668"/>
                    </a:cubicBezTo>
                    <a:cubicBezTo>
                      <a:pt x="147" y="684"/>
                      <a:pt x="147" y="684"/>
                      <a:pt x="147" y="684"/>
                    </a:cubicBezTo>
                    <a:cubicBezTo>
                      <a:pt x="147" y="684"/>
                      <a:pt x="146" y="710"/>
                      <a:pt x="158" y="711"/>
                    </a:cubicBezTo>
                    <a:cubicBezTo>
                      <a:pt x="170" y="712"/>
                      <a:pt x="188" y="708"/>
                      <a:pt x="188" y="708"/>
                    </a:cubicBezTo>
                    <a:cubicBezTo>
                      <a:pt x="188" y="689"/>
                      <a:pt x="188" y="689"/>
                      <a:pt x="188" y="689"/>
                    </a:cubicBezTo>
                    <a:cubicBezTo>
                      <a:pt x="199" y="691"/>
                      <a:pt x="199" y="691"/>
                      <a:pt x="199" y="691"/>
                    </a:cubicBezTo>
                    <a:cubicBezTo>
                      <a:pt x="199" y="677"/>
                      <a:pt x="199" y="677"/>
                      <a:pt x="199" y="677"/>
                    </a:cubicBezTo>
                    <a:cubicBezTo>
                      <a:pt x="214" y="674"/>
                      <a:pt x="214" y="674"/>
                      <a:pt x="214" y="674"/>
                    </a:cubicBezTo>
                    <a:cubicBezTo>
                      <a:pt x="222" y="657"/>
                      <a:pt x="222" y="657"/>
                      <a:pt x="222" y="657"/>
                    </a:cubicBezTo>
                    <a:cubicBezTo>
                      <a:pt x="222" y="657"/>
                      <a:pt x="227" y="666"/>
                      <a:pt x="241" y="670"/>
                    </a:cubicBezTo>
                    <a:cubicBezTo>
                      <a:pt x="254" y="674"/>
                      <a:pt x="296" y="673"/>
                      <a:pt x="296" y="673"/>
                    </a:cubicBezTo>
                    <a:cubicBezTo>
                      <a:pt x="318" y="707"/>
                      <a:pt x="318" y="707"/>
                      <a:pt x="318" y="707"/>
                    </a:cubicBezTo>
                    <a:cubicBezTo>
                      <a:pt x="323" y="670"/>
                      <a:pt x="323" y="670"/>
                      <a:pt x="323" y="670"/>
                    </a:cubicBezTo>
                    <a:cubicBezTo>
                      <a:pt x="374" y="664"/>
                      <a:pt x="374" y="664"/>
                      <a:pt x="374" y="664"/>
                    </a:cubicBezTo>
                    <a:cubicBezTo>
                      <a:pt x="397" y="681"/>
                      <a:pt x="397" y="681"/>
                      <a:pt x="397" y="681"/>
                    </a:cubicBezTo>
                    <a:cubicBezTo>
                      <a:pt x="397" y="681"/>
                      <a:pt x="405" y="613"/>
                      <a:pt x="403" y="607"/>
                    </a:cubicBezTo>
                    <a:cubicBezTo>
                      <a:pt x="402" y="600"/>
                      <a:pt x="387" y="578"/>
                      <a:pt x="394" y="574"/>
                    </a:cubicBezTo>
                    <a:cubicBezTo>
                      <a:pt x="401" y="570"/>
                      <a:pt x="413" y="558"/>
                      <a:pt x="413" y="558"/>
                    </a:cubicBezTo>
                    <a:cubicBezTo>
                      <a:pt x="417" y="539"/>
                      <a:pt x="417" y="539"/>
                      <a:pt x="417" y="539"/>
                    </a:cubicBezTo>
                    <a:cubicBezTo>
                      <a:pt x="486" y="527"/>
                      <a:pt x="486" y="527"/>
                      <a:pt x="486" y="527"/>
                    </a:cubicBezTo>
                    <a:cubicBezTo>
                      <a:pt x="539" y="518"/>
                      <a:pt x="539" y="518"/>
                      <a:pt x="539" y="518"/>
                    </a:cubicBezTo>
                    <a:cubicBezTo>
                      <a:pt x="574" y="546"/>
                      <a:pt x="574" y="546"/>
                      <a:pt x="574" y="546"/>
                    </a:cubicBezTo>
                    <a:cubicBezTo>
                      <a:pt x="587" y="569"/>
                      <a:pt x="587" y="569"/>
                      <a:pt x="587" y="569"/>
                    </a:cubicBezTo>
                    <a:cubicBezTo>
                      <a:pt x="587" y="563"/>
                      <a:pt x="602" y="555"/>
                      <a:pt x="602" y="555"/>
                    </a:cubicBezTo>
                    <a:cubicBezTo>
                      <a:pt x="602" y="555"/>
                      <a:pt x="590" y="545"/>
                      <a:pt x="588" y="540"/>
                    </a:cubicBezTo>
                    <a:cubicBezTo>
                      <a:pt x="586" y="535"/>
                      <a:pt x="603" y="508"/>
                      <a:pt x="603" y="508"/>
                    </a:cubicBezTo>
                    <a:lnTo>
                      <a:pt x="599" y="500"/>
                    </a:ln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93" name="French Guiana"/>
              <p:cNvSpPr>
                <a:spLocks/>
              </p:cNvSpPr>
              <p:nvPr/>
            </p:nvSpPr>
            <p:spPr bwMode="gray">
              <a:xfrm>
                <a:off x="4164291" y="3909128"/>
                <a:ext cx="76195" cy="110951"/>
              </a:xfrm>
              <a:custGeom>
                <a:avLst/>
                <a:gdLst>
                  <a:gd name="T0" fmla="*/ 18 w 24"/>
                  <a:gd name="T1" fmla="*/ 8 h 35"/>
                  <a:gd name="T2" fmla="*/ 16 w 24"/>
                  <a:gd name="T3" fmla="*/ 3 h 35"/>
                  <a:gd name="T4" fmla="*/ 12 w 24"/>
                  <a:gd name="T5" fmla="*/ 3 h 35"/>
                  <a:gd name="T6" fmla="*/ 6 w 24"/>
                  <a:gd name="T7" fmla="*/ 0 h 35"/>
                  <a:gd name="T8" fmla="*/ 5 w 24"/>
                  <a:gd name="T9" fmla="*/ 4 h 35"/>
                  <a:gd name="T10" fmla="*/ 1 w 24"/>
                  <a:gd name="T11" fmla="*/ 8 h 35"/>
                  <a:gd name="T12" fmla="*/ 2 w 24"/>
                  <a:gd name="T13" fmla="*/ 16 h 35"/>
                  <a:gd name="T14" fmla="*/ 5 w 24"/>
                  <a:gd name="T15" fmla="*/ 21 h 35"/>
                  <a:gd name="T16" fmla="*/ 3 w 24"/>
                  <a:gd name="T17" fmla="*/ 24 h 35"/>
                  <a:gd name="T18" fmla="*/ 4 w 24"/>
                  <a:gd name="T19" fmla="*/ 29 h 35"/>
                  <a:gd name="T20" fmla="*/ 2 w 24"/>
                  <a:gd name="T21" fmla="*/ 30 h 35"/>
                  <a:gd name="T22" fmla="*/ 0 w 24"/>
                  <a:gd name="T23" fmla="*/ 33 h 35"/>
                  <a:gd name="T24" fmla="*/ 3 w 24"/>
                  <a:gd name="T25" fmla="*/ 35 h 35"/>
                  <a:gd name="T26" fmla="*/ 6 w 24"/>
                  <a:gd name="T27" fmla="*/ 33 h 35"/>
                  <a:gd name="T28" fmla="*/ 8 w 24"/>
                  <a:gd name="T29" fmla="*/ 33 h 35"/>
                  <a:gd name="T30" fmla="*/ 10 w 24"/>
                  <a:gd name="T31" fmla="*/ 34 h 35"/>
                  <a:gd name="T32" fmla="*/ 11 w 24"/>
                  <a:gd name="T33" fmla="*/ 33 h 35"/>
                  <a:gd name="T34" fmla="*/ 11 w 24"/>
                  <a:gd name="T35" fmla="*/ 34 h 35"/>
                  <a:gd name="T36" fmla="*/ 15 w 24"/>
                  <a:gd name="T37" fmla="*/ 33 h 35"/>
                  <a:gd name="T38" fmla="*/ 19 w 24"/>
                  <a:gd name="T39" fmla="*/ 26 h 35"/>
                  <a:gd name="T40" fmla="*/ 22 w 24"/>
                  <a:gd name="T41" fmla="*/ 20 h 35"/>
                  <a:gd name="T42" fmla="*/ 24 w 24"/>
                  <a:gd name="T43" fmla="*/ 16 h 35"/>
                  <a:gd name="T44" fmla="*/ 22 w 24"/>
                  <a:gd name="T45" fmla="*/ 10 h 35"/>
                  <a:gd name="T46" fmla="*/ 18 w 24"/>
                  <a:gd name="T47"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35">
                    <a:moveTo>
                      <a:pt x="18" y="8"/>
                    </a:moveTo>
                    <a:cubicBezTo>
                      <a:pt x="16" y="3"/>
                      <a:pt x="16" y="3"/>
                      <a:pt x="16" y="3"/>
                    </a:cubicBezTo>
                    <a:cubicBezTo>
                      <a:pt x="12" y="3"/>
                      <a:pt x="12" y="3"/>
                      <a:pt x="12" y="3"/>
                    </a:cubicBezTo>
                    <a:cubicBezTo>
                      <a:pt x="12" y="3"/>
                      <a:pt x="7" y="1"/>
                      <a:pt x="6" y="0"/>
                    </a:cubicBezTo>
                    <a:cubicBezTo>
                      <a:pt x="5" y="1"/>
                      <a:pt x="5" y="3"/>
                      <a:pt x="5" y="4"/>
                    </a:cubicBezTo>
                    <a:cubicBezTo>
                      <a:pt x="5" y="5"/>
                      <a:pt x="3" y="5"/>
                      <a:pt x="1" y="8"/>
                    </a:cubicBezTo>
                    <a:cubicBezTo>
                      <a:pt x="0" y="10"/>
                      <a:pt x="1" y="14"/>
                      <a:pt x="2" y="16"/>
                    </a:cubicBezTo>
                    <a:cubicBezTo>
                      <a:pt x="2" y="19"/>
                      <a:pt x="5" y="19"/>
                      <a:pt x="5" y="21"/>
                    </a:cubicBezTo>
                    <a:cubicBezTo>
                      <a:pt x="6" y="23"/>
                      <a:pt x="3" y="24"/>
                      <a:pt x="3" y="24"/>
                    </a:cubicBezTo>
                    <a:cubicBezTo>
                      <a:pt x="4" y="29"/>
                      <a:pt x="4" y="29"/>
                      <a:pt x="4" y="29"/>
                    </a:cubicBezTo>
                    <a:cubicBezTo>
                      <a:pt x="4" y="29"/>
                      <a:pt x="2" y="29"/>
                      <a:pt x="2" y="30"/>
                    </a:cubicBezTo>
                    <a:cubicBezTo>
                      <a:pt x="1" y="31"/>
                      <a:pt x="0" y="33"/>
                      <a:pt x="0" y="33"/>
                    </a:cubicBezTo>
                    <a:cubicBezTo>
                      <a:pt x="0" y="33"/>
                      <a:pt x="1" y="35"/>
                      <a:pt x="3" y="35"/>
                    </a:cubicBezTo>
                    <a:cubicBezTo>
                      <a:pt x="6" y="35"/>
                      <a:pt x="5" y="34"/>
                      <a:pt x="6" y="33"/>
                    </a:cubicBezTo>
                    <a:cubicBezTo>
                      <a:pt x="7" y="32"/>
                      <a:pt x="8" y="33"/>
                      <a:pt x="8" y="33"/>
                    </a:cubicBezTo>
                    <a:cubicBezTo>
                      <a:pt x="10" y="34"/>
                      <a:pt x="10" y="34"/>
                      <a:pt x="10" y="34"/>
                    </a:cubicBezTo>
                    <a:cubicBezTo>
                      <a:pt x="11" y="33"/>
                      <a:pt x="11" y="33"/>
                      <a:pt x="11" y="33"/>
                    </a:cubicBezTo>
                    <a:cubicBezTo>
                      <a:pt x="11" y="33"/>
                      <a:pt x="11" y="34"/>
                      <a:pt x="11" y="34"/>
                    </a:cubicBezTo>
                    <a:cubicBezTo>
                      <a:pt x="12" y="34"/>
                      <a:pt x="15" y="33"/>
                      <a:pt x="15" y="33"/>
                    </a:cubicBezTo>
                    <a:cubicBezTo>
                      <a:pt x="18" y="31"/>
                      <a:pt x="18" y="28"/>
                      <a:pt x="19" y="26"/>
                    </a:cubicBezTo>
                    <a:cubicBezTo>
                      <a:pt x="19" y="24"/>
                      <a:pt x="21" y="21"/>
                      <a:pt x="22" y="20"/>
                    </a:cubicBezTo>
                    <a:cubicBezTo>
                      <a:pt x="23" y="19"/>
                      <a:pt x="24" y="16"/>
                      <a:pt x="24" y="16"/>
                    </a:cubicBezTo>
                    <a:cubicBezTo>
                      <a:pt x="24" y="15"/>
                      <a:pt x="22" y="10"/>
                      <a:pt x="22" y="10"/>
                    </a:cubicBezTo>
                    <a:cubicBezTo>
                      <a:pt x="18" y="8"/>
                      <a:pt x="18" y="8"/>
                      <a:pt x="18" y="8"/>
                    </a:cubicBezTo>
                    <a:close/>
                  </a:path>
                </a:pathLst>
              </a:custGeom>
              <a:solidFill>
                <a:schemeClr val="bg2"/>
              </a:solid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spTree>
    <p:extLst>
      <p:ext uri="{BB962C8B-B14F-4D97-AF65-F5344CB8AC3E}">
        <p14:creationId xmlns:p14="http://schemas.microsoft.com/office/powerpoint/2010/main" val="95419259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74" name="Germany"/>
          <p:cNvGrpSpPr/>
          <p:nvPr/>
        </p:nvGrpSpPr>
        <p:grpSpPr bwMode="gray">
          <a:xfrm>
            <a:off x="4283899" y="1530478"/>
            <a:ext cx="3333750" cy="4529138"/>
            <a:chOff x="5329238" y="1631950"/>
            <a:chExt cx="3333750" cy="4529138"/>
          </a:xfrm>
          <a:solidFill>
            <a:schemeClr val="bg2"/>
          </a:solidFill>
        </p:grpSpPr>
        <p:sp>
          <p:nvSpPr>
            <p:cNvPr id="2375" name="Saarland"/>
            <p:cNvSpPr>
              <a:spLocks/>
            </p:cNvSpPr>
            <p:nvPr/>
          </p:nvSpPr>
          <p:spPr bwMode="gray">
            <a:xfrm>
              <a:off x="5446713" y="4748213"/>
              <a:ext cx="395287" cy="314325"/>
            </a:xfrm>
            <a:custGeom>
              <a:avLst/>
              <a:gdLst>
                <a:gd name="T0" fmla="*/ 320 w 684"/>
                <a:gd name="T1" fmla="*/ 41 h 542"/>
                <a:gd name="T2" fmla="*/ 253 w 684"/>
                <a:gd name="T3" fmla="*/ 74 h 542"/>
                <a:gd name="T4" fmla="*/ 212 w 684"/>
                <a:gd name="T5" fmla="*/ 76 h 542"/>
                <a:gd name="T6" fmla="*/ 150 w 684"/>
                <a:gd name="T7" fmla="*/ 86 h 542"/>
                <a:gd name="T8" fmla="*/ 76 w 684"/>
                <a:gd name="T9" fmla="*/ 69 h 542"/>
                <a:gd name="T10" fmla="*/ 23 w 684"/>
                <a:gd name="T11" fmla="*/ 103 h 542"/>
                <a:gd name="T12" fmla="*/ 19 w 684"/>
                <a:gd name="T13" fmla="*/ 156 h 542"/>
                <a:gd name="T14" fmla="*/ 131 w 684"/>
                <a:gd name="T15" fmla="*/ 197 h 542"/>
                <a:gd name="T16" fmla="*/ 143 w 684"/>
                <a:gd name="T17" fmla="*/ 236 h 542"/>
                <a:gd name="T18" fmla="*/ 127 w 684"/>
                <a:gd name="T19" fmla="*/ 280 h 542"/>
                <a:gd name="T20" fmla="*/ 187 w 684"/>
                <a:gd name="T21" fmla="*/ 340 h 542"/>
                <a:gd name="T22" fmla="*/ 212 w 684"/>
                <a:gd name="T23" fmla="*/ 370 h 542"/>
                <a:gd name="T24" fmla="*/ 233 w 684"/>
                <a:gd name="T25" fmla="*/ 416 h 542"/>
                <a:gd name="T26" fmla="*/ 237 w 684"/>
                <a:gd name="T27" fmla="*/ 469 h 542"/>
                <a:gd name="T28" fmla="*/ 313 w 684"/>
                <a:gd name="T29" fmla="*/ 483 h 542"/>
                <a:gd name="T30" fmla="*/ 320 w 684"/>
                <a:gd name="T31" fmla="*/ 430 h 542"/>
                <a:gd name="T32" fmla="*/ 382 w 684"/>
                <a:gd name="T33" fmla="*/ 434 h 542"/>
                <a:gd name="T34" fmla="*/ 433 w 684"/>
                <a:gd name="T35" fmla="*/ 460 h 542"/>
                <a:gd name="T36" fmla="*/ 460 w 684"/>
                <a:gd name="T37" fmla="*/ 535 h 542"/>
                <a:gd name="T38" fmla="*/ 485 w 684"/>
                <a:gd name="T39" fmla="*/ 496 h 542"/>
                <a:gd name="T40" fmla="*/ 534 w 684"/>
                <a:gd name="T41" fmla="*/ 535 h 542"/>
                <a:gd name="T42" fmla="*/ 628 w 684"/>
                <a:gd name="T43" fmla="*/ 519 h 542"/>
                <a:gd name="T44" fmla="*/ 665 w 684"/>
                <a:gd name="T45" fmla="*/ 499 h 542"/>
                <a:gd name="T46" fmla="*/ 636 w 684"/>
                <a:gd name="T47" fmla="*/ 474 h 542"/>
                <a:gd name="T48" fmla="*/ 619 w 684"/>
                <a:gd name="T49" fmla="*/ 407 h 542"/>
                <a:gd name="T50" fmla="*/ 667 w 684"/>
                <a:gd name="T51" fmla="*/ 333 h 542"/>
                <a:gd name="T52" fmla="*/ 617 w 684"/>
                <a:gd name="T53" fmla="*/ 258 h 542"/>
                <a:gd name="T54" fmla="*/ 591 w 684"/>
                <a:gd name="T55" fmla="*/ 215 h 542"/>
                <a:gd name="T56" fmla="*/ 612 w 684"/>
                <a:gd name="T57" fmla="*/ 163 h 542"/>
                <a:gd name="T58" fmla="*/ 634 w 684"/>
                <a:gd name="T59" fmla="*/ 120 h 542"/>
                <a:gd name="T60" fmla="*/ 567 w 684"/>
                <a:gd name="T61" fmla="*/ 74 h 542"/>
                <a:gd name="T62" fmla="*/ 495 w 684"/>
                <a:gd name="T63" fmla="*/ 50 h 542"/>
                <a:gd name="T64" fmla="*/ 473 w 684"/>
                <a:gd name="T65" fmla="*/ 5 h 542"/>
                <a:gd name="T66" fmla="*/ 416 w 684"/>
                <a:gd name="T67" fmla="*/ 0 h 542"/>
                <a:gd name="T68" fmla="*/ 354 w 684"/>
                <a:gd name="T69" fmla="*/ 21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4" h="542">
                  <a:moveTo>
                    <a:pt x="347" y="31"/>
                  </a:moveTo>
                  <a:cubicBezTo>
                    <a:pt x="347" y="31"/>
                    <a:pt x="335" y="36"/>
                    <a:pt x="320" y="41"/>
                  </a:cubicBezTo>
                  <a:cubicBezTo>
                    <a:pt x="306" y="45"/>
                    <a:pt x="282" y="74"/>
                    <a:pt x="272" y="74"/>
                  </a:cubicBezTo>
                  <a:cubicBezTo>
                    <a:pt x="263" y="74"/>
                    <a:pt x="253" y="74"/>
                    <a:pt x="253" y="74"/>
                  </a:cubicBezTo>
                  <a:cubicBezTo>
                    <a:pt x="253" y="74"/>
                    <a:pt x="248" y="93"/>
                    <a:pt x="241" y="93"/>
                  </a:cubicBezTo>
                  <a:cubicBezTo>
                    <a:pt x="234" y="93"/>
                    <a:pt x="212" y="76"/>
                    <a:pt x="212" y="76"/>
                  </a:cubicBezTo>
                  <a:cubicBezTo>
                    <a:pt x="167" y="108"/>
                    <a:pt x="167" y="108"/>
                    <a:pt x="167" y="108"/>
                  </a:cubicBezTo>
                  <a:cubicBezTo>
                    <a:pt x="150" y="86"/>
                    <a:pt x="150" y="86"/>
                    <a:pt x="150" y="86"/>
                  </a:cubicBezTo>
                  <a:cubicBezTo>
                    <a:pt x="150" y="86"/>
                    <a:pt x="129" y="93"/>
                    <a:pt x="119" y="91"/>
                  </a:cubicBezTo>
                  <a:cubicBezTo>
                    <a:pt x="109" y="88"/>
                    <a:pt x="76" y="69"/>
                    <a:pt x="76" y="69"/>
                  </a:cubicBezTo>
                  <a:cubicBezTo>
                    <a:pt x="24" y="66"/>
                    <a:pt x="24" y="66"/>
                    <a:pt x="24" y="66"/>
                  </a:cubicBezTo>
                  <a:cubicBezTo>
                    <a:pt x="24" y="82"/>
                    <a:pt x="24" y="98"/>
                    <a:pt x="23" y="103"/>
                  </a:cubicBezTo>
                  <a:cubicBezTo>
                    <a:pt x="21" y="115"/>
                    <a:pt x="23" y="103"/>
                    <a:pt x="12" y="122"/>
                  </a:cubicBezTo>
                  <a:cubicBezTo>
                    <a:pt x="0" y="140"/>
                    <a:pt x="19" y="156"/>
                    <a:pt x="19" y="156"/>
                  </a:cubicBezTo>
                  <a:cubicBezTo>
                    <a:pt x="72" y="156"/>
                    <a:pt x="72" y="156"/>
                    <a:pt x="72" y="156"/>
                  </a:cubicBezTo>
                  <a:cubicBezTo>
                    <a:pt x="131" y="197"/>
                    <a:pt x="131" y="197"/>
                    <a:pt x="131" y="197"/>
                  </a:cubicBezTo>
                  <a:cubicBezTo>
                    <a:pt x="131" y="223"/>
                    <a:pt x="131" y="223"/>
                    <a:pt x="131" y="223"/>
                  </a:cubicBezTo>
                  <a:cubicBezTo>
                    <a:pt x="143" y="236"/>
                    <a:pt x="143" y="236"/>
                    <a:pt x="143" y="236"/>
                  </a:cubicBezTo>
                  <a:cubicBezTo>
                    <a:pt x="154" y="264"/>
                    <a:pt x="154" y="264"/>
                    <a:pt x="154" y="264"/>
                  </a:cubicBezTo>
                  <a:cubicBezTo>
                    <a:pt x="154" y="264"/>
                    <a:pt x="134" y="276"/>
                    <a:pt x="127" y="280"/>
                  </a:cubicBezTo>
                  <a:cubicBezTo>
                    <a:pt x="120" y="285"/>
                    <a:pt x="154" y="305"/>
                    <a:pt x="154" y="305"/>
                  </a:cubicBezTo>
                  <a:cubicBezTo>
                    <a:pt x="154" y="305"/>
                    <a:pt x="180" y="333"/>
                    <a:pt x="187" y="340"/>
                  </a:cubicBezTo>
                  <a:cubicBezTo>
                    <a:pt x="193" y="347"/>
                    <a:pt x="191" y="349"/>
                    <a:pt x="196" y="363"/>
                  </a:cubicBezTo>
                  <a:cubicBezTo>
                    <a:pt x="200" y="377"/>
                    <a:pt x="212" y="370"/>
                    <a:pt x="212" y="370"/>
                  </a:cubicBezTo>
                  <a:cubicBezTo>
                    <a:pt x="207" y="414"/>
                    <a:pt x="207" y="414"/>
                    <a:pt x="207" y="414"/>
                  </a:cubicBezTo>
                  <a:cubicBezTo>
                    <a:pt x="233" y="416"/>
                    <a:pt x="233" y="416"/>
                    <a:pt x="233" y="416"/>
                  </a:cubicBezTo>
                  <a:cubicBezTo>
                    <a:pt x="237" y="434"/>
                    <a:pt x="237" y="434"/>
                    <a:pt x="237" y="434"/>
                  </a:cubicBezTo>
                  <a:cubicBezTo>
                    <a:pt x="237" y="434"/>
                    <a:pt x="223" y="448"/>
                    <a:pt x="237" y="469"/>
                  </a:cubicBezTo>
                  <a:cubicBezTo>
                    <a:pt x="251" y="489"/>
                    <a:pt x="269" y="476"/>
                    <a:pt x="269" y="476"/>
                  </a:cubicBezTo>
                  <a:cubicBezTo>
                    <a:pt x="269" y="476"/>
                    <a:pt x="292" y="483"/>
                    <a:pt x="313" y="483"/>
                  </a:cubicBezTo>
                  <a:cubicBezTo>
                    <a:pt x="334" y="483"/>
                    <a:pt x="322" y="464"/>
                    <a:pt x="320" y="453"/>
                  </a:cubicBezTo>
                  <a:cubicBezTo>
                    <a:pt x="318" y="441"/>
                    <a:pt x="320" y="430"/>
                    <a:pt x="320" y="430"/>
                  </a:cubicBezTo>
                  <a:cubicBezTo>
                    <a:pt x="320" y="430"/>
                    <a:pt x="341" y="439"/>
                    <a:pt x="350" y="439"/>
                  </a:cubicBezTo>
                  <a:cubicBezTo>
                    <a:pt x="359" y="439"/>
                    <a:pt x="382" y="434"/>
                    <a:pt x="382" y="434"/>
                  </a:cubicBezTo>
                  <a:cubicBezTo>
                    <a:pt x="382" y="434"/>
                    <a:pt x="398" y="448"/>
                    <a:pt x="412" y="455"/>
                  </a:cubicBezTo>
                  <a:cubicBezTo>
                    <a:pt x="426" y="462"/>
                    <a:pt x="433" y="460"/>
                    <a:pt x="433" y="460"/>
                  </a:cubicBezTo>
                  <a:cubicBezTo>
                    <a:pt x="435" y="519"/>
                    <a:pt x="435" y="519"/>
                    <a:pt x="435" y="519"/>
                  </a:cubicBezTo>
                  <a:cubicBezTo>
                    <a:pt x="460" y="535"/>
                    <a:pt x="460" y="535"/>
                    <a:pt x="460" y="535"/>
                  </a:cubicBezTo>
                  <a:cubicBezTo>
                    <a:pt x="472" y="524"/>
                    <a:pt x="472" y="524"/>
                    <a:pt x="472" y="524"/>
                  </a:cubicBezTo>
                  <a:cubicBezTo>
                    <a:pt x="472" y="524"/>
                    <a:pt x="476" y="496"/>
                    <a:pt x="485" y="496"/>
                  </a:cubicBezTo>
                  <a:cubicBezTo>
                    <a:pt x="495" y="496"/>
                    <a:pt x="508" y="526"/>
                    <a:pt x="508" y="526"/>
                  </a:cubicBezTo>
                  <a:cubicBezTo>
                    <a:pt x="508" y="526"/>
                    <a:pt x="527" y="535"/>
                    <a:pt x="534" y="535"/>
                  </a:cubicBezTo>
                  <a:cubicBezTo>
                    <a:pt x="541" y="535"/>
                    <a:pt x="621" y="542"/>
                    <a:pt x="621" y="542"/>
                  </a:cubicBezTo>
                  <a:cubicBezTo>
                    <a:pt x="628" y="519"/>
                    <a:pt x="628" y="519"/>
                    <a:pt x="628" y="519"/>
                  </a:cubicBezTo>
                  <a:cubicBezTo>
                    <a:pt x="667" y="512"/>
                    <a:pt x="667" y="512"/>
                    <a:pt x="667" y="512"/>
                  </a:cubicBezTo>
                  <a:cubicBezTo>
                    <a:pt x="665" y="499"/>
                    <a:pt x="665" y="499"/>
                    <a:pt x="665" y="499"/>
                  </a:cubicBezTo>
                  <a:cubicBezTo>
                    <a:pt x="643" y="491"/>
                    <a:pt x="643" y="491"/>
                    <a:pt x="643" y="491"/>
                  </a:cubicBezTo>
                  <a:cubicBezTo>
                    <a:pt x="643" y="491"/>
                    <a:pt x="639" y="481"/>
                    <a:pt x="636" y="474"/>
                  </a:cubicBezTo>
                  <a:cubicBezTo>
                    <a:pt x="634" y="467"/>
                    <a:pt x="617" y="450"/>
                    <a:pt x="617" y="450"/>
                  </a:cubicBezTo>
                  <a:cubicBezTo>
                    <a:pt x="619" y="407"/>
                    <a:pt x="619" y="407"/>
                    <a:pt x="619" y="407"/>
                  </a:cubicBezTo>
                  <a:cubicBezTo>
                    <a:pt x="619" y="407"/>
                    <a:pt x="646" y="388"/>
                    <a:pt x="658" y="373"/>
                  </a:cubicBezTo>
                  <a:cubicBezTo>
                    <a:pt x="670" y="359"/>
                    <a:pt x="665" y="345"/>
                    <a:pt x="667" y="333"/>
                  </a:cubicBezTo>
                  <a:cubicBezTo>
                    <a:pt x="670" y="321"/>
                    <a:pt x="684" y="321"/>
                    <a:pt x="682" y="299"/>
                  </a:cubicBezTo>
                  <a:cubicBezTo>
                    <a:pt x="679" y="278"/>
                    <a:pt x="617" y="258"/>
                    <a:pt x="617" y="258"/>
                  </a:cubicBezTo>
                  <a:cubicBezTo>
                    <a:pt x="619" y="232"/>
                    <a:pt x="619" y="232"/>
                    <a:pt x="619" y="232"/>
                  </a:cubicBezTo>
                  <a:cubicBezTo>
                    <a:pt x="591" y="215"/>
                    <a:pt x="591" y="215"/>
                    <a:pt x="591" y="215"/>
                  </a:cubicBezTo>
                  <a:cubicBezTo>
                    <a:pt x="629" y="182"/>
                    <a:pt x="629" y="182"/>
                    <a:pt x="629" y="182"/>
                  </a:cubicBezTo>
                  <a:cubicBezTo>
                    <a:pt x="612" y="163"/>
                    <a:pt x="612" y="163"/>
                    <a:pt x="612" y="163"/>
                  </a:cubicBezTo>
                  <a:cubicBezTo>
                    <a:pt x="619" y="132"/>
                    <a:pt x="619" y="132"/>
                    <a:pt x="619" y="132"/>
                  </a:cubicBezTo>
                  <a:cubicBezTo>
                    <a:pt x="634" y="120"/>
                    <a:pt x="634" y="120"/>
                    <a:pt x="634" y="120"/>
                  </a:cubicBezTo>
                  <a:cubicBezTo>
                    <a:pt x="607" y="67"/>
                    <a:pt x="607" y="67"/>
                    <a:pt x="607" y="67"/>
                  </a:cubicBezTo>
                  <a:cubicBezTo>
                    <a:pt x="607" y="67"/>
                    <a:pt x="576" y="79"/>
                    <a:pt x="567" y="74"/>
                  </a:cubicBezTo>
                  <a:cubicBezTo>
                    <a:pt x="557" y="69"/>
                    <a:pt x="536" y="45"/>
                    <a:pt x="526" y="45"/>
                  </a:cubicBezTo>
                  <a:cubicBezTo>
                    <a:pt x="516" y="45"/>
                    <a:pt x="495" y="50"/>
                    <a:pt x="495" y="50"/>
                  </a:cubicBezTo>
                  <a:cubicBezTo>
                    <a:pt x="495" y="50"/>
                    <a:pt x="485" y="29"/>
                    <a:pt x="483" y="21"/>
                  </a:cubicBezTo>
                  <a:cubicBezTo>
                    <a:pt x="481" y="14"/>
                    <a:pt x="473" y="5"/>
                    <a:pt x="473" y="5"/>
                  </a:cubicBezTo>
                  <a:cubicBezTo>
                    <a:pt x="473" y="5"/>
                    <a:pt x="452" y="9"/>
                    <a:pt x="440" y="7"/>
                  </a:cubicBezTo>
                  <a:cubicBezTo>
                    <a:pt x="428" y="5"/>
                    <a:pt x="428" y="0"/>
                    <a:pt x="416" y="0"/>
                  </a:cubicBezTo>
                  <a:cubicBezTo>
                    <a:pt x="404" y="0"/>
                    <a:pt x="392" y="12"/>
                    <a:pt x="385" y="17"/>
                  </a:cubicBezTo>
                  <a:cubicBezTo>
                    <a:pt x="378" y="21"/>
                    <a:pt x="354" y="21"/>
                    <a:pt x="354" y="21"/>
                  </a:cubicBezTo>
                  <a:lnTo>
                    <a:pt x="347" y="31"/>
                  </a:ln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76" name="Rhineland-Palatinate"/>
            <p:cNvSpPr>
              <a:spLocks/>
            </p:cNvSpPr>
            <p:nvPr/>
          </p:nvSpPr>
          <p:spPr bwMode="gray">
            <a:xfrm>
              <a:off x="5384800" y="4016375"/>
              <a:ext cx="877887" cy="1146175"/>
            </a:xfrm>
            <a:custGeom>
              <a:avLst/>
              <a:gdLst>
                <a:gd name="T0" fmla="*/ 1484 w 1519"/>
                <a:gd name="T1" fmla="*/ 1496 h 1982"/>
                <a:gd name="T2" fmla="*/ 1479 w 1519"/>
                <a:gd name="T3" fmla="*/ 1378 h 1982"/>
                <a:gd name="T4" fmla="*/ 1470 w 1519"/>
                <a:gd name="T5" fmla="*/ 1233 h 1982"/>
                <a:gd name="T6" fmla="*/ 1453 w 1519"/>
                <a:gd name="T7" fmla="*/ 1135 h 1982"/>
                <a:gd name="T8" fmla="*/ 1434 w 1519"/>
                <a:gd name="T9" fmla="*/ 1001 h 1982"/>
                <a:gd name="T10" fmla="*/ 1211 w 1519"/>
                <a:gd name="T11" fmla="*/ 953 h 1982"/>
                <a:gd name="T12" fmla="*/ 1115 w 1519"/>
                <a:gd name="T13" fmla="*/ 838 h 1982"/>
                <a:gd name="T14" fmla="*/ 1144 w 1519"/>
                <a:gd name="T15" fmla="*/ 764 h 1982"/>
                <a:gd name="T16" fmla="*/ 1245 w 1519"/>
                <a:gd name="T17" fmla="*/ 673 h 1982"/>
                <a:gd name="T18" fmla="*/ 1252 w 1519"/>
                <a:gd name="T19" fmla="*/ 551 h 1982"/>
                <a:gd name="T20" fmla="*/ 1221 w 1519"/>
                <a:gd name="T21" fmla="*/ 462 h 1982"/>
                <a:gd name="T22" fmla="*/ 1336 w 1519"/>
                <a:gd name="T23" fmla="*/ 362 h 1982"/>
                <a:gd name="T24" fmla="*/ 1314 w 1519"/>
                <a:gd name="T25" fmla="*/ 292 h 1982"/>
                <a:gd name="T26" fmla="*/ 1228 w 1519"/>
                <a:gd name="T27" fmla="*/ 178 h 1982"/>
                <a:gd name="T28" fmla="*/ 1173 w 1519"/>
                <a:gd name="T29" fmla="*/ 63 h 1982"/>
                <a:gd name="T30" fmla="*/ 1089 w 1519"/>
                <a:gd name="T31" fmla="*/ 15 h 1982"/>
                <a:gd name="T32" fmla="*/ 1070 w 1519"/>
                <a:gd name="T33" fmla="*/ 94 h 1982"/>
                <a:gd name="T34" fmla="*/ 993 w 1519"/>
                <a:gd name="T35" fmla="*/ 170 h 1982"/>
                <a:gd name="T36" fmla="*/ 835 w 1519"/>
                <a:gd name="T37" fmla="*/ 216 h 1982"/>
                <a:gd name="T38" fmla="*/ 694 w 1519"/>
                <a:gd name="T39" fmla="*/ 312 h 1982"/>
                <a:gd name="T40" fmla="*/ 577 w 1519"/>
                <a:gd name="T41" fmla="*/ 347 h 1982"/>
                <a:gd name="T42" fmla="*/ 522 w 1519"/>
                <a:gd name="T43" fmla="*/ 438 h 1982"/>
                <a:gd name="T44" fmla="*/ 426 w 1519"/>
                <a:gd name="T45" fmla="*/ 429 h 1982"/>
                <a:gd name="T46" fmla="*/ 440 w 1519"/>
                <a:gd name="T47" fmla="*/ 510 h 1982"/>
                <a:gd name="T48" fmla="*/ 392 w 1519"/>
                <a:gd name="T49" fmla="*/ 539 h 1982"/>
                <a:gd name="T50" fmla="*/ 249 w 1519"/>
                <a:gd name="T51" fmla="*/ 558 h 1982"/>
                <a:gd name="T52" fmla="*/ 196 w 1519"/>
                <a:gd name="T53" fmla="*/ 560 h 1982"/>
                <a:gd name="T54" fmla="*/ 88 w 1519"/>
                <a:gd name="T55" fmla="*/ 623 h 1982"/>
                <a:gd name="T56" fmla="*/ 16 w 1519"/>
                <a:gd name="T57" fmla="*/ 809 h 1982"/>
                <a:gd name="T58" fmla="*/ 120 w 1519"/>
                <a:gd name="T59" fmla="*/ 1030 h 1982"/>
                <a:gd name="T60" fmla="*/ 214 w 1519"/>
                <a:gd name="T61" fmla="*/ 1078 h 1982"/>
                <a:gd name="T62" fmla="*/ 189 w 1519"/>
                <a:gd name="T63" fmla="*/ 1237 h 1982"/>
                <a:gd name="T64" fmla="*/ 227 w 1519"/>
                <a:gd name="T65" fmla="*/ 1358 h 1982"/>
                <a:gd name="T66" fmla="*/ 349 w 1519"/>
                <a:gd name="T67" fmla="*/ 1360 h 1982"/>
                <a:gd name="T68" fmla="*/ 455 w 1519"/>
                <a:gd name="T69" fmla="*/ 1298 h 1982"/>
                <a:gd name="T70" fmla="*/ 548 w 1519"/>
                <a:gd name="T71" fmla="*/ 1274 h 1982"/>
                <a:gd name="T72" fmla="*/ 634 w 1519"/>
                <a:gd name="T73" fmla="*/ 1312 h 1982"/>
                <a:gd name="T74" fmla="*/ 727 w 1519"/>
                <a:gd name="T75" fmla="*/ 1399 h 1982"/>
                <a:gd name="T76" fmla="*/ 727 w 1519"/>
                <a:gd name="T77" fmla="*/ 1499 h 1982"/>
                <a:gd name="T78" fmla="*/ 766 w 1519"/>
                <a:gd name="T79" fmla="*/ 1640 h 1982"/>
                <a:gd name="T80" fmla="*/ 751 w 1519"/>
                <a:gd name="T81" fmla="*/ 1758 h 1982"/>
                <a:gd name="T82" fmla="*/ 846 w 1519"/>
                <a:gd name="T83" fmla="*/ 1768 h 1982"/>
                <a:gd name="T84" fmla="*/ 945 w 1519"/>
                <a:gd name="T85" fmla="*/ 1890 h 1982"/>
                <a:gd name="T86" fmla="*/ 1106 w 1519"/>
                <a:gd name="T87" fmla="*/ 1894 h 1982"/>
                <a:gd name="T88" fmla="*/ 1223 w 1519"/>
                <a:gd name="T89" fmla="*/ 1950 h 1982"/>
                <a:gd name="T90" fmla="*/ 1402 w 1519"/>
                <a:gd name="T91" fmla="*/ 1855 h 1982"/>
                <a:gd name="T92" fmla="*/ 1485 w 1519"/>
                <a:gd name="T93" fmla="*/ 1677 h 1982"/>
                <a:gd name="T94" fmla="*/ 1512 w 1519"/>
                <a:gd name="T95" fmla="*/ 1576 h 1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9" h="1982">
                  <a:moveTo>
                    <a:pt x="1492" y="1557"/>
                  </a:moveTo>
                  <a:cubicBezTo>
                    <a:pt x="1499" y="1556"/>
                    <a:pt x="1515" y="1547"/>
                    <a:pt x="1515" y="1547"/>
                  </a:cubicBezTo>
                  <a:cubicBezTo>
                    <a:pt x="1519" y="1507"/>
                    <a:pt x="1519" y="1507"/>
                    <a:pt x="1519" y="1507"/>
                  </a:cubicBezTo>
                  <a:cubicBezTo>
                    <a:pt x="1484" y="1496"/>
                    <a:pt x="1484" y="1496"/>
                    <a:pt x="1484" y="1496"/>
                  </a:cubicBezTo>
                  <a:cubicBezTo>
                    <a:pt x="1490" y="1464"/>
                    <a:pt x="1490" y="1464"/>
                    <a:pt x="1490" y="1464"/>
                  </a:cubicBezTo>
                  <a:cubicBezTo>
                    <a:pt x="1479" y="1410"/>
                    <a:pt x="1479" y="1410"/>
                    <a:pt x="1479" y="1410"/>
                  </a:cubicBezTo>
                  <a:cubicBezTo>
                    <a:pt x="1480" y="1385"/>
                    <a:pt x="1480" y="1385"/>
                    <a:pt x="1480" y="1385"/>
                  </a:cubicBezTo>
                  <a:cubicBezTo>
                    <a:pt x="1479" y="1378"/>
                    <a:pt x="1479" y="1378"/>
                    <a:pt x="1479" y="1378"/>
                  </a:cubicBezTo>
                  <a:cubicBezTo>
                    <a:pt x="1473" y="1365"/>
                    <a:pt x="1467" y="1353"/>
                    <a:pt x="1465" y="1348"/>
                  </a:cubicBezTo>
                  <a:cubicBezTo>
                    <a:pt x="1460" y="1336"/>
                    <a:pt x="1446" y="1317"/>
                    <a:pt x="1439" y="1305"/>
                  </a:cubicBezTo>
                  <a:cubicBezTo>
                    <a:pt x="1431" y="1293"/>
                    <a:pt x="1431" y="1248"/>
                    <a:pt x="1431" y="1248"/>
                  </a:cubicBezTo>
                  <a:cubicBezTo>
                    <a:pt x="1431" y="1248"/>
                    <a:pt x="1455" y="1243"/>
                    <a:pt x="1470" y="1233"/>
                  </a:cubicBezTo>
                  <a:cubicBezTo>
                    <a:pt x="1484" y="1224"/>
                    <a:pt x="1486" y="1217"/>
                    <a:pt x="1494" y="1205"/>
                  </a:cubicBezTo>
                  <a:cubicBezTo>
                    <a:pt x="1501" y="1193"/>
                    <a:pt x="1508" y="1174"/>
                    <a:pt x="1508" y="1174"/>
                  </a:cubicBezTo>
                  <a:cubicBezTo>
                    <a:pt x="1508" y="1174"/>
                    <a:pt x="1489" y="1178"/>
                    <a:pt x="1477" y="1174"/>
                  </a:cubicBezTo>
                  <a:cubicBezTo>
                    <a:pt x="1465" y="1169"/>
                    <a:pt x="1460" y="1147"/>
                    <a:pt x="1453" y="1135"/>
                  </a:cubicBezTo>
                  <a:cubicBezTo>
                    <a:pt x="1446" y="1123"/>
                    <a:pt x="1451" y="1090"/>
                    <a:pt x="1451" y="1090"/>
                  </a:cubicBezTo>
                  <a:cubicBezTo>
                    <a:pt x="1431" y="1085"/>
                    <a:pt x="1431" y="1085"/>
                    <a:pt x="1431" y="1085"/>
                  </a:cubicBezTo>
                  <a:cubicBezTo>
                    <a:pt x="1431" y="1085"/>
                    <a:pt x="1427" y="1078"/>
                    <a:pt x="1434" y="1054"/>
                  </a:cubicBezTo>
                  <a:cubicBezTo>
                    <a:pt x="1441" y="1030"/>
                    <a:pt x="1439" y="1018"/>
                    <a:pt x="1434" y="1001"/>
                  </a:cubicBezTo>
                  <a:cubicBezTo>
                    <a:pt x="1429" y="984"/>
                    <a:pt x="1405" y="951"/>
                    <a:pt x="1391" y="936"/>
                  </a:cubicBezTo>
                  <a:cubicBezTo>
                    <a:pt x="1376" y="922"/>
                    <a:pt x="1352" y="893"/>
                    <a:pt x="1352" y="893"/>
                  </a:cubicBezTo>
                  <a:cubicBezTo>
                    <a:pt x="1352" y="893"/>
                    <a:pt x="1304" y="910"/>
                    <a:pt x="1290" y="913"/>
                  </a:cubicBezTo>
                  <a:cubicBezTo>
                    <a:pt x="1276" y="915"/>
                    <a:pt x="1230" y="946"/>
                    <a:pt x="1211" y="953"/>
                  </a:cubicBezTo>
                  <a:cubicBezTo>
                    <a:pt x="1192" y="960"/>
                    <a:pt x="1137" y="965"/>
                    <a:pt x="1137" y="965"/>
                  </a:cubicBezTo>
                  <a:cubicBezTo>
                    <a:pt x="1106" y="905"/>
                    <a:pt x="1106" y="905"/>
                    <a:pt x="1106" y="905"/>
                  </a:cubicBezTo>
                  <a:cubicBezTo>
                    <a:pt x="1106" y="905"/>
                    <a:pt x="1072" y="872"/>
                    <a:pt x="1067" y="865"/>
                  </a:cubicBezTo>
                  <a:cubicBezTo>
                    <a:pt x="1063" y="857"/>
                    <a:pt x="1115" y="838"/>
                    <a:pt x="1115" y="838"/>
                  </a:cubicBezTo>
                  <a:cubicBezTo>
                    <a:pt x="1125" y="814"/>
                    <a:pt x="1125" y="814"/>
                    <a:pt x="1125" y="814"/>
                  </a:cubicBezTo>
                  <a:cubicBezTo>
                    <a:pt x="1178" y="822"/>
                    <a:pt x="1178" y="822"/>
                    <a:pt x="1178" y="822"/>
                  </a:cubicBezTo>
                  <a:cubicBezTo>
                    <a:pt x="1178" y="793"/>
                    <a:pt x="1178" y="793"/>
                    <a:pt x="1178" y="793"/>
                  </a:cubicBezTo>
                  <a:cubicBezTo>
                    <a:pt x="1144" y="764"/>
                    <a:pt x="1144" y="764"/>
                    <a:pt x="1144" y="764"/>
                  </a:cubicBezTo>
                  <a:cubicBezTo>
                    <a:pt x="1144" y="764"/>
                    <a:pt x="1156" y="750"/>
                    <a:pt x="1163" y="735"/>
                  </a:cubicBezTo>
                  <a:cubicBezTo>
                    <a:pt x="1170" y="721"/>
                    <a:pt x="1221" y="711"/>
                    <a:pt x="1221" y="711"/>
                  </a:cubicBezTo>
                  <a:cubicBezTo>
                    <a:pt x="1221" y="711"/>
                    <a:pt x="1252" y="728"/>
                    <a:pt x="1257" y="714"/>
                  </a:cubicBezTo>
                  <a:cubicBezTo>
                    <a:pt x="1261" y="699"/>
                    <a:pt x="1245" y="673"/>
                    <a:pt x="1245" y="673"/>
                  </a:cubicBezTo>
                  <a:cubicBezTo>
                    <a:pt x="1245" y="673"/>
                    <a:pt x="1292" y="671"/>
                    <a:pt x="1302" y="666"/>
                  </a:cubicBezTo>
                  <a:cubicBezTo>
                    <a:pt x="1312" y="661"/>
                    <a:pt x="1302" y="616"/>
                    <a:pt x="1302" y="616"/>
                  </a:cubicBezTo>
                  <a:cubicBezTo>
                    <a:pt x="1283" y="599"/>
                    <a:pt x="1283" y="599"/>
                    <a:pt x="1283" y="599"/>
                  </a:cubicBezTo>
                  <a:cubicBezTo>
                    <a:pt x="1283" y="599"/>
                    <a:pt x="1261" y="558"/>
                    <a:pt x="1252" y="551"/>
                  </a:cubicBezTo>
                  <a:cubicBezTo>
                    <a:pt x="1242" y="544"/>
                    <a:pt x="1223" y="534"/>
                    <a:pt x="1223" y="534"/>
                  </a:cubicBezTo>
                  <a:cubicBezTo>
                    <a:pt x="1223" y="489"/>
                    <a:pt x="1223" y="489"/>
                    <a:pt x="1223" y="489"/>
                  </a:cubicBezTo>
                  <a:cubicBezTo>
                    <a:pt x="1237" y="477"/>
                    <a:pt x="1237" y="477"/>
                    <a:pt x="1237" y="477"/>
                  </a:cubicBezTo>
                  <a:cubicBezTo>
                    <a:pt x="1221" y="462"/>
                    <a:pt x="1221" y="462"/>
                    <a:pt x="1221" y="462"/>
                  </a:cubicBezTo>
                  <a:cubicBezTo>
                    <a:pt x="1221" y="462"/>
                    <a:pt x="1221" y="446"/>
                    <a:pt x="1228" y="427"/>
                  </a:cubicBezTo>
                  <a:cubicBezTo>
                    <a:pt x="1235" y="407"/>
                    <a:pt x="1257" y="386"/>
                    <a:pt x="1257" y="386"/>
                  </a:cubicBezTo>
                  <a:cubicBezTo>
                    <a:pt x="1307" y="395"/>
                    <a:pt x="1307" y="395"/>
                    <a:pt x="1307" y="395"/>
                  </a:cubicBezTo>
                  <a:cubicBezTo>
                    <a:pt x="1336" y="362"/>
                    <a:pt x="1336" y="362"/>
                    <a:pt x="1336" y="362"/>
                  </a:cubicBezTo>
                  <a:cubicBezTo>
                    <a:pt x="1333" y="345"/>
                    <a:pt x="1333" y="345"/>
                    <a:pt x="1333" y="345"/>
                  </a:cubicBezTo>
                  <a:cubicBezTo>
                    <a:pt x="1319" y="331"/>
                    <a:pt x="1319" y="331"/>
                    <a:pt x="1319" y="331"/>
                  </a:cubicBezTo>
                  <a:cubicBezTo>
                    <a:pt x="1324" y="304"/>
                    <a:pt x="1324" y="304"/>
                    <a:pt x="1324" y="304"/>
                  </a:cubicBezTo>
                  <a:cubicBezTo>
                    <a:pt x="1314" y="292"/>
                    <a:pt x="1314" y="292"/>
                    <a:pt x="1314" y="292"/>
                  </a:cubicBezTo>
                  <a:cubicBezTo>
                    <a:pt x="1312" y="252"/>
                    <a:pt x="1312" y="252"/>
                    <a:pt x="1312" y="252"/>
                  </a:cubicBezTo>
                  <a:cubicBezTo>
                    <a:pt x="1312" y="252"/>
                    <a:pt x="1307" y="242"/>
                    <a:pt x="1297" y="242"/>
                  </a:cubicBezTo>
                  <a:cubicBezTo>
                    <a:pt x="1288" y="242"/>
                    <a:pt x="1264" y="242"/>
                    <a:pt x="1264" y="228"/>
                  </a:cubicBezTo>
                  <a:cubicBezTo>
                    <a:pt x="1264" y="213"/>
                    <a:pt x="1240" y="189"/>
                    <a:pt x="1228" y="178"/>
                  </a:cubicBezTo>
                  <a:cubicBezTo>
                    <a:pt x="1216" y="166"/>
                    <a:pt x="1216" y="149"/>
                    <a:pt x="1223" y="134"/>
                  </a:cubicBezTo>
                  <a:cubicBezTo>
                    <a:pt x="1230" y="120"/>
                    <a:pt x="1223" y="94"/>
                    <a:pt x="1218" y="87"/>
                  </a:cubicBezTo>
                  <a:cubicBezTo>
                    <a:pt x="1213" y="79"/>
                    <a:pt x="1190" y="96"/>
                    <a:pt x="1190" y="96"/>
                  </a:cubicBezTo>
                  <a:cubicBezTo>
                    <a:pt x="1190" y="96"/>
                    <a:pt x="1178" y="70"/>
                    <a:pt x="1173" y="63"/>
                  </a:cubicBezTo>
                  <a:cubicBezTo>
                    <a:pt x="1168" y="55"/>
                    <a:pt x="1137" y="53"/>
                    <a:pt x="1137" y="53"/>
                  </a:cubicBezTo>
                  <a:cubicBezTo>
                    <a:pt x="1139" y="12"/>
                    <a:pt x="1139" y="12"/>
                    <a:pt x="1139" y="12"/>
                  </a:cubicBezTo>
                  <a:cubicBezTo>
                    <a:pt x="1139" y="12"/>
                    <a:pt x="1142" y="5"/>
                    <a:pt x="1122" y="3"/>
                  </a:cubicBezTo>
                  <a:cubicBezTo>
                    <a:pt x="1103" y="0"/>
                    <a:pt x="1089" y="15"/>
                    <a:pt x="1089" y="15"/>
                  </a:cubicBezTo>
                  <a:cubicBezTo>
                    <a:pt x="1096" y="46"/>
                    <a:pt x="1096" y="46"/>
                    <a:pt x="1096" y="46"/>
                  </a:cubicBezTo>
                  <a:cubicBezTo>
                    <a:pt x="1087" y="70"/>
                    <a:pt x="1087" y="70"/>
                    <a:pt x="1087" y="70"/>
                  </a:cubicBezTo>
                  <a:cubicBezTo>
                    <a:pt x="1096" y="91"/>
                    <a:pt x="1096" y="91"/>
                    <a:pt x="1096" y="91"/>
                  </a:cubicBezTo>
                  <a:cubicBezTo>
                    <a:pt x="1070" y="94"/>
                    <a:pt x="1070" y="94"/>
                    <a:pt x="1070" y="94"/>
                  </a:cubicBezTo>
                  <a:cubicBezTo>
                    <a:pt x="1034" y="113"/>
                    <a:pt x="1034" y="113"/>
                    <a:pt x="1034" y="113"/>
                  </a:cubicBezTo>
                  <a:cubicBezTo>
                    <a:pt x="1046" y="137"/>
                    <a:pt x="1046" y="137"/>
                    <a:pt x="1046" y="137"/>
                  </a:cubicBezTo>
                  <a:cubicBezTo>
                    <a:pt x="1029" y="161"/>
                    <a:pt x="1029" y="161"/>
                    <a:pt x="1029" y="161"/>
                  </a:cubicBezTo>
                  <a:cubicBezTo>
                    <a:pt x="993" y="170"/>
                    <a:pt x="993" y="170"/>
                    <a:pt x="993" y="170"/>
                  </a:cubicBezTo>
                  <a:cubicBezTo>
                    <a:pt x="986" y="194"/>
                    <a:pt x="986" y="194"/>
                    <a:pt x="986" y="194"/>
                  </a:cubicBezTo>
                  <a:cubicBezTo>
                    <a:pt x="943" y="187"/>
                    <a:pt x="943" y="187"/>
                    <a:pt x="943" y="187"/>
                  </a:cubicBezTo>
                  <a:cubicBezTo>
                    <a:pt x="943" y="187"/>
                    <a:pt x="881" y="216"/>
                    <a:pt x="871" y="213"/>
                  </a:cubicBezTo>
                  <a:cubicBezTo>
                    <a:pt x="862" y="211"/>
                    <a:pt x="852" y="211"/>
                    <a:pt x="835" y="216"/>
                  </a:cubicBezTo>
                  <a:cubicBezTo>
                    <a:pt x="818" y="221"/>
                    <a:pt x="823" y="276"/>
                    <a:pt x="823" y="276"/>
                  </a:cubicBezTo>
                  <a:cubicBezTo>
                    <a:pt x="823" y="276"/>
                    <a:pt x="773" y="297"/>
                    <a:pt x="756" y="297"/>
                  </a:cubicBezTo>
                  <a:cubicBezTo>
                    <a:pt x="739" y="297"/>
                    <a:pt x="730" y="271"/>
                    <a:pt x="730" y="271"/>
                  </a:cubicBezTo>
                  <a:cubicBezTo>
                    <a:pt x="694" y="312"/>
                    <a:pt x="694" y="312"/>
                    <a:pt x="694" y="312"/>
                  </a:cubicBezTo>
                  <a:cubicBezTo>
                    <a:pt x="694" y="312"/>
                    <a:pt x="675" y="307"/>
                    <a:pt x="665" y="307"/>
                  </a:cubicBezTo>
                  <a:cubicBezTo>
                    <a:pt x="656" y="307"/>
                    <a:pt x="644" y="326"/>
                    <a:pt x="644" y="326"/>
                  </a:cubicBezTo>
                  <a:cubicBezTo>
                    <a:pt x="634" y="316"/>
                    <a:pt x="634" y="316"/>
                    <a:pt x="634" y="316"/>
                  </a:cubicBezTo>
                  <a:cubicBezTo>
                    <a:pt x="634" y="316"/>
                    <a:pt x="591" y="343"/>
                    <a:pt x="577" y="347"/>
                  </a:cubicBezTo>
                  <a:cubicBezTo>
                    <a:pt x="562" y="352"/>
                    <a:pt x="541" y="352"/>
                    <a:pt x="541" y="352"/>
                  </a:cubicBezTo>
                  <a:cubicBezTo>
                    <a:pt x="543" y="379"/>
                    <a:pt x="543" y="379"/>
                    <a:pt x="543" y="379"/>
                  </a:cubicBezTo>
                  <a:cubicBezTo>
                    <a:pt x="524" y="388"/>
                    <a:pt x="524" y="388"/>
                    <a:pt x="524" y="388"/>
                  </a:cubicBezTo>
                  <a:cubicBezTo>
                    <a:pt x="522" y="438"/>
                    <a:pt x="522" y="438"/>
                    <a:pt x="522" y="438"/>
                  </a:cubicBezTo>
                  <a:cubicBezTo>
                    <a:pt x="495" y="450"/>
                    <a:pt x="495" y="450"/>
                    <a:pt x="495" y="450"/>
                  </a:cubicBezTo>
                  <a:cubicBezTo>
                    <a:pt x="471" y="436"/>
                    <a:pt x="471" y="436"/>
                    <a:pt x="471" y="436"/>
                  </a:cubicBezTo>
                  <a:cubicBezTo>
                    <a:pt x="464" y="415"/>
                    <a:pt x="464" y="415"/>
                    <a:pt x="464" y="415"/>
                  </a:cubicBezTo>
                  <a:cubicBezTo>
                    <a:pt x="426" y="429"/>
                    <a:pt x="426" y="429"/>
                    <a:pt x="426" y="429"/>
                  </a:cubicBezTo>
                  <a:cubicBezTo>
                    <a:pt x="433" y="458"/>
                    <a:pt x="433" y="458"/>
                    <a:pt x="433" y="458"/>
                  </a:cubicBezTo>
                  <a:cubicBezTo>
                    <a:pt x="428" y="467"/>
                    <a:pt x="428" y="467"/>
                    <a:pt x="428" y="467"/>
                  </a:cubicBezTo>
                  <a:cubicBezTo>
                    <a:pt x="450" y="489"/>
                    <a:pt x="450" y="489"/>
                    <a:pt x="450" y="489"/>
                  </a:cubicBezTo>
                  <a:cubicBezTo>
                    <a:pt x="440" y="510"/>
                    <a:pt x="440" y="510"/>
                    <a:pt x="440" y="510"/>
                  </a:cubicBezTo>
                  <a:cubicBezTo>
                    <a:pt x="447" y="532"/>
                    <a:pt x="447" y="532"/>
                    <a:pt x="447" y="532"/>
                  </a:cubicBezTo>
                  <a:cubicBezTo>
                    <a:pt x="428" y="551"/>
                    <a:pt x="428" y="551"/>
                    <a:pt x="428" y="551"/>
                  </a:cubicBezTo>
                  <a:cubicBezTo>
                    <a:pt x="395" y="558"/>
                    <a:pt x="395" y="558"/>
                    <a:pt x="395" y="558"/>
                  </a:cubicBezTo>
                  <a:cubicBezTo>
                    <a:pt x="392" y="539"/>
                    <a:pt x="392" y="539"/>
                    <a:pt x="392" y="539"/>
                  </a:cubicBezTo>
                  <a:cubicBezTo>
                    <a:pt x="368" y="532"/>
                    <a:pt x="368" y="532"/>
                    <a:pt x="368" y="532"/>
                  </a:cubicBezTo>
                  <a:cubicBezTo>
                    <a:pt x="349" y="539"/>
                    <a:pt x="349" y="539"/>
                    <a:pt x="349" y="539"/>
                  </a:cubicBezTo>
                  <a:cubicBezTo>
                    <a:pt x="340" y="508"/>
                    <a:pt x="340" y="508"/>
                    <a:pt x="340" y="508"/>
                  </a:cubicBezTo>
                  <a:cubicBezTo>
                    <a:pt x="249" y="558"/>
                    <a:pt x="249" y="558"/>
                    <a:pt x="249" y="558"/>
                  </a:cubicBezTo>
                  <a:cubicBezTo>
                    <a:pt x="249" y="558"/>
                    <a:pt x="239" y="520"/>
                    <a:pt x="237" y="513"/>
                  </a:cubicBezTo>
                  <a:cubicBezTo>
                    <a:pt x="234" y="506"/>
                    <a:pt x="208" y="503"/>
                    <a:pt x="201" y="503"/>
                  </a:cubicBezTo>
                  <a:cubicBezTo>
                    <a:pt x="194" y="503"/>
                    <a:pt x="217" y="558"/>
                    <a:pt x="217" y="558"/>
                  </a:cubicBezTo>
                  <a:cubicBezTo>
                    <a:pt x="196" y="560"/>
                    <a:pt x="196" y="560"/>
                    <a:pt x="196" y="560"/>
                  </a:cubicBezTo>
                  <a:cubicBezTo>
                    <a:pt x="197" y="563"/>
                    <a:pt x="197" y="566"/>
                    <a:pt x="196" y="568"/>
                  </a:cubicBezTo>
                  <a:cubicBezTo>
                    <a:pt x="189" y="579"/>
                    <a:pt x="157" y="568"/>
                    <a:pt x="145" y="572"/>
                  </a:cubicBezTo>
                  <a:cubicBezTo>
                    <a:pt x="134" y="577"/>
                    <a:pt x="124" y="621"/>
                    <a:pt x="124" y="621"/>
                  </a:cubicBezTo>
                  <a:cubicBezTo>
                    <a:pt x="88" y="623"/>
                    <a:pt x="88" y="623"/>
                    <a:pt x="88" y="623"/>
                  </a:cubicBezTo>
                  <a:cubicBezTo>
                    <a:pt x="51" y="657"/>
                    <a:pt x="51" y="657"/>
                    <a:pt x="51" y="657"/>
                  </a:cubicBezTo>
                  <a:cubicBezTo>
                    <a:pt x="51" y="692"/>
                    <a:pt x="51" y="692"/>
                    <a:pt x="51" y="692"/>
                  </a:cubicBezTo>
                  <a:cubicBezTo>
                    <a:pt x="51" y="692"/>
                    <a:pt x="14" y="731"/>
                    <a:pt x="7" y="754"/>
                  </a:cubicBezTo>
                  <a:cubicBezTo>
                    <a:pt x="0" y="777"/>
                    <a:pt x="16" y="793"/>
                    <a:pt x="16" y="809"/>
                  </a:cubicBezTo>
                  <a:cubicBezTo>
                    <a:pt x="16" y="825"/>
                    <a:pt x="21" y="878"/>
                    <a:pt x="21" y="878"/>
                  </a:cubicBezTo>
                  <a:cubicBezTo>
                    <a:pt x="21" y="878"/>
                    <a:pt x="30" y="894"/>
                    <a:pt x="46" y="919"/>
                  </a:cubicBezTo>
                  <a:cubicBezTo>
                    <a:pt x="62" y="945"/>
                    <a:pt x="58" y="970"/>
                    <a:pt x="60" y="977"/>
                  </a:cubicBezTo>
                  <a:cubicBezTo>
                    <a:pt x="62" y="984"/>
                    <a:pt x="120" y="1030"/>
                    <a:pt x="120" y="1030"/>
                  </a:cubicBezTo>
                  <a:cubicBezTo>
                    <a:pt x="134" y="1057"/>
                    <a:pt x="134" y="1057"/>
                    <a:pt x="134" y="1057"/>
                  </a:cubicBezTo>
                  <a:cubicBezTo>
                    <a:pt x="161" y="1048"/>
                    <a:pt x="161" y="1048"/>
                    <a:pt x="161" y="1048"/>
                  </a:cubicBezTo>
                  <a:cubicBezTo>
                    <a:pt x="159" y="1068"/>
                    <a:pt x="159" y="1068"/>
                    <a:pt x="159" y="1068"/>
                  </a:cubicBezTo>
                  <a:cubicBezTo>
                    <a:pt x="159" y="1068"/>
                    <a:pt x="182" y="1076"/>
                    <a:pt x="214" y="1078"/>
                  </a:cubicBezTo>
                  <a:cubicBezTo>
                    <a:pt x="246" y="1080"/>
                    <a:pt x="239" y="1094"/>
                    <a:pt x="239" y="1094"/>
                  </a:cubicBezTo>
                  <a:cubicBezTo>
                    <a:pt x="237" y="1177"/>
                    <a:pt x="237" y="1177"/>
                    <a:pt x="237" y="1177"/>
                  </a:cubicBezTo>
                  <a:cubicBezTo>
                    <a:pt x="237" y="1177"/>
                    <a:pt x="191" y="1205"/>
                    <a:pt x="187" y="1211"/>
                  </a:cubicBezTo>
                  <a:cubicBezTo>
                    <a:pt x="182" y="1218"/>
                    <a:pt x="189" y="1230"/>
                    <a:pt x="189" y="1237"/>
                  </a:cubicBezTo>
                  <a:cubicBezTo>
                    <a:pt x="189" y="1244"/>
                    <a:pt x="131" y="1297"/>
                    <a:pt x="131" y="1297"/>
                  </a:cubicBezTo>
                  <a:cubicBezTo>
                    <a:pt x="131" y="1297"/>
                    <a:pt x="132" y="1314"/>
                    <a:pt x="132" y="1333"/>
                  </a:cubicBezTo>
                  <a:cubicBezTo>
                    <a:pt x="184" y="1336"/>
                    <a:pt x="184" y="1336"/>
                    <a:pt x="184" y="1336"/>
                  </a:cubicBezTo>
                  <a:cubicBezTo>
                    <a:pt x="184" y="1336"/>
                    <a:pt x="217" y="1355"/>
                    <a:pt x="227" y="1358"/>
                  </a:cubicBezTo>
                  <a:cubicBezTo>
                    <a:pt x="237" y="1360"/>
                    <a:pt x="258" y="1353"/>
                    <a:pt x="258" y="1353"/>
                  </a:cubicBezTo>
                  <a:cubicBezTo>
                    <a:pt x="275" y="1375"/>
                    <a:pt x="275" y="1375"/>
                    <a:pt x="275" y="1375"/>
                  </a:cubicBezTo>
                  <a:cubicBezTo>
                    <a:pt x="320" y="1343"/>
                    <a:pt x="320" y="1343"/>
                    <a:pt x="320" y="1343"/>
                  </a:cubicBezTo>
                  <a:cubicBezTo>
                    <a:pt x="320" y="1343"/>
                    <a:pt x="342" y="1360"/>
                    <a:pt x="349" y="1360"/>
                  </a:cubicBezTo>
                  <a:cubicBezTo>
                    <a:pt x="356" y="1360"/>
                    <a:pt x="361" y="1341"/>
                    <a:pt x="361" y="1341"/>
                  </a:cubicBezTo>
                  <a:cubicBezTo>
                    <a:pt x="361" y="1341"/>
                    <a:pt x="371" y="1341"/>
                    <a:pt x="380" y="1341"/>
                  </a:cubicBezTo>
                  <a:cubicBezTo>
                    <a:pt x="390" y="1341"/>
                    <a:pt x="414" y="1312"/>
                    <a:pt x="428" y="1308"/>
                  </a:cubicBezTo>
                  <a:cubicBezTo>
                    <a:pt x="443" y="1303"/>
                    <a:pt x="455" y="1298"/>
                    <a:pt x="455" y="1298"/>
                  </a:cubicBezTo>
                  <a:cubicBezTo>
                    <a:pt x="462" y="1288"/>
                    <a:pt x="462" y="1288"/>
                    <a:pt x="462" y="1288"/>
                  </a:cubicBezTo>
                  <a:cubicBezTo>
                    <a:pt x="462" y="1288"/>
                    <a:pt x="486" y="1288"/>
                    <a:pt x="493" y="1284"/>
                  </a:cubicBezTo>
                  <a:cubicBezTo>
                    <a:pt x="500" y="1279"/>
                    <a:pt x="512" y="1267"/>
                    <a:pt x="524" y="1267"/>
                  </a:cubicBezTo>
                  <a:cubicBezTo>
                    <a:pt x="536" y="1267"/>
                    <a:pt x="536" y="1272"/>
                    <a:pt x="548" y="1274"/>
                  </a:cubicBezTo>
                  <a:cubicBezTo>
                    <a:pt x="560" y="1276"/>
                    <a:pt x="581" y="1272"/>
                    <a:pt x="581" y="1272"/>
                  </a:cubicBezTo>
                  <a:cubicBezTo>
                    <a:pt x="581" y="1272"/>
                    <a:pt x="589" y="1281"/>
                    <a:pt x="591" y="1288"/>
                  </a:cubicBezTo>
                  <a:cubicBezTo>
                    <a:pt x="593" y="1296"/>
                    <a:pt x="603" y="1317"/>
                    <a:pt x="603" y="1317"/>
                  </a:cubicBezTo>
                  <a:cubicBezTo>
                    <a:pt x="603" y="1317"/>
                    <a:pt x="624" y="1312"/>
                    <a:pt x="634" y="1312"/>
                  </a:cubicBezTo>
                  <a:cubicBezTo>
                    <a:pt x="644" y="1312"/>
                    <a:pt x="665" y="1336"/>
                    <a:pt x="675" y="1341"/>
                  </a:cubicBezTo>
                  <a:cubicBezTo>
                    <a:pt x="684" y="1346"/>
                    <a:pt x="715" y="1334"/>
                    <a:pt x="715" y="1334"/>
                  </a:cubicBezTo>
                  <a:cubicBezTo>
                    <a:pt x="742" y="1387"/>
                    <a:pt x="742" y="1387"/>
                    <a:pt x="742" y="1387"/>
                  </a:cubicBezTo>
                  <a:cubicBezTo>
                    <a:pt x="727" y="1399"/>
                    <a:pt x="727" y="1399"/>
                    <a:pt x="727" y="1399"/>
                  </a:cubicBezTo>
                  <a:cubicBezTo>
                    <a:pt x="720" y="1430"/>
                    <a:pt x="720" y="1430"/>
                    <a:pt x="720" y="1430"/>
                  </a:cubicBezTo>
                  <a:cubicBezTo>
                    <a:pt x="737" y="1449"/>
                    <a:pt x="737" y="1449"/>
                    <a:pt x="737" y="1449"/>
                  </a:cubicBezTo>
                  <a:cubicBezTo>
                    <a:pt x="699" y="1482"/>
                    <a:pt x="699" y="1482"/>
                    <a:pt x="699" y="1482"/>
                  </a:cubicBezTo>
                  <a:cubicBezTo>
                    <a:pt x="727" y="1499"/>
                    <a:pt x="727" y="1499"/>
                    <a:pt x="727" y="1499"/>
                  </a:cubicBezTo>
                  <a:cubicBezTo>
                    <a:pt x="725" y="1525"/>
                    <a:pt x="725" y="1525"/>
                    <a:pt x="725" y="1525"/>
                  </a:cubicBezTo>
                  <a:cubicBezTo>
                    <a:pt x="725" y="1525"/>
                    <a:pt x="787" y="1545"/>
                    <a:pt x="790" y="1566"/>
                  </a:cubicBezTo>
                  <a:cubicBezTo>
                    <a:pt x="792" y="1588"/>
                    <a:pt x="778" y="1588"/>
                    <a:pt x="775" y="1600"/>
                  </a:cubicBezTo>
                  <a:cubicBezTo>
                    <a:pt x="773" y="1612"/>
                    <a:pt x="778" y="1626"/>
                    <a:pt x="766" y="1640"/>
                  </a:cubicBezTo>
                  <a:cubicBezTo>
                    <a:pt x="754" y="1655"/>
                    <a:pt x="727" y="1674"/>
                    <a:pt x="727" y="1674"/>
                  </a:cubicBezTo>
                  <a:cubicBezTo>
                    <a:pt x="725" y="1717"/>
                    <a:pt x="725" y="1717"/>
                    <a:pt x="725" y="1717"/>
                  </a:cubicBezTo>
                  <a:cubicBezTo>
                    <a:pt x="725" y="1717"/>
                    <a:pt x="742" y="1734"/>
                    <a:pt x="744" y="1741"/>
                  </a:cubicBezTo>
                  <a:cubicBezTo>
                    <a:pt x="747" y="1748"/>
                    <a:pt x="751" y="1758"/>
                    <a:pt x="751" y="1758"/>
                  </a:cubicBezTo>
                  <a:cubicBezTo>
                    <a:pt x="773" y="1766"/>
                    <a:pt x="773" y="1766"/>
                    <a:pt x="773" y="1766"/>
                  </a:cubicBezTo>
                  <a:cubicBezTo>
                    <a:pt x="771" y="1754"/>
                    <a:pt x="771" y="1754"/>
                    <a:pt x="771" y="1754"/>
                  </a:cubicBezTo>
                  <a:cubicBezTo>
                    <a:pt x="810" y="1752"/>
                    <a:pt x="810" y="1752"/>
                    <a:pt x="810" y="1752"/>
                  </a:cubicBezTo>
                  <a:cubicBezTo>
                    <a:pt x="810" y="1752"/>
                    <a:pt x="840" y="1768"/>
                    <a:pt x="846" y="1768"/>
                  </a:cubicBezTo>
                  <a:cubicBezTo>
                    <a:pt x="853" y="1768"/>
                    <a:pt x="840" y="1786"/>
                    <a:pt x="840" y="1786"/>
                  </a:cubicBezTo>
                  <a:cubicBezTo>
                    <a:pt x="865" y="1835"/>
                    <a:pt x="865" y="1835"/>
                    <a:pt x="865" y="1835"/>
                  </a:cubicBezTo>
                  <a:cubicBezTo>
                    <a:pt x="865" y="1835"/>
                    <a:pt x="918" y="1855"/>
                    <a:pt x="925" y="1858"/>
                  </a:cubicBezTo>
                  <a:cubicBezTo>
                    <a:pt x="931" y="1860"/>
                    <a:pt x="945" y="1890"/>
                    <a:pt x="945" y="1890"/>
                  </a:cubicBezTo>
                  <a:cubicBezTo>
                    <a:pt x="1005" y="1897"/>
                    <a:pt x="1005" y="1897"/>
                    <a:pt x="1005" y="1897"/>
                  </a:cubicBezTo>
                  <a:cubicBezTo>
                    <a:pt x="1046" y="1881"/>
                    <a:pt x="1046" y="1881"/>
                    <a:pt x="1046" y="1881"/>
                  </a:cubicBezTo>
                  <a:cubicBezTo>
                    <a:pt x="1086" y="1915"/>
                    <a:pt x="1086" y="1915"/>
                    <a:pt x="1086" y="1915"/>
                  </a:cubicBezTo>
                  <a:cubicBezTo>
                    <a:pt x="1086" y="1915"/>
                    <a:pt x="1095" y="1901"/>
                    <a:pt x="1106" y="1894"/>
                  </a:cubicBezTo>
                  <a:cubicBezTo>
                    <a:pt x="1118" y="1887"/>
                    <a:pt x="1132" y="1892"/>
                    <a:pt x="1132" y="1892"/>
                  </a:cubicBezTo>
                  <a:cubicBezTo>
                    <a:pt x="1132" y="1892"/>
                    <a:pt x="1145" y="1906"/>
                    <a:pt x="1157" y="1910"/>
                  </a:cubicBezTo>
                  <a:cubicBezTo>
                    <a:pt x="1168" y="1915"/>
                    <a:pt x="1168" y="1913"/>
                    <a:pt x="1175" y="1913"/>
                  </a:cubicBezTo>
                  <a:cubicBezTo>
                    <a:pt x="1182" y="1913"/>
                    <a:pt x="1191" y="1933"/>
                    <a:pt x="1223" y="1950"/>
                  </a:cubicBezTo>
                  <a:cubicBezTo>
                    <a:pt x="1256" y="1966"/>
                    <a:pt x="1322" y="1982"/>
                    <a:pt x="1322" y="1982"/>
                  </a:cubicBezTo>
                  <a:cubicBezTo>
                    <a:pt x="1322" y="1982"/>
                    <a:pt x="1366" y="1945"/>
                    <a:pt x="1370" y="1927"/>
                  </a:cubicBezTo>
                  <a:cubicBezTo>
                    <a:pt x="1373" y="1909"/>
                    <a:pt x="1373" y="1891"/>
                    <a:pt x="1377" y="1880"/>
                  </a:cubicBezTo>
                  <a:cubicBezTo>
                    <a:pt x="1381" y="1869"/>
                    <a:pt x="1402" y="1855"/>
                    <a:pt x="1402" y="1855"/>
                  </a:cubicBezTo>
                  <a:cubicBezTo>
                    <a:pt x="1402" y="1855"/>
                    <a:pt x="1424" y="1797"/>
                    <a:pt x="1428" y="1779"/>
                  </a:cubicBezTo>
                  <a:cubicBezTo>
                    <a:pt x="1431" y="1760"/>
                    <a:pt x="1449" y="1728"/>
                    <a:pt x="1449" y="1728"/>
                  </a:cubicBezTo>
                  <a:cubicBezTo>
                    <a:pt x="1442" y="1717"/>
                    <a:pt x="1442" y="1717"/>
                    <a:pt x="1442" y="1717"/>
                  </a:cubicBezTo>
                  <a:cubicBezTo>
                    <a:pt x="1485" y="1677"/>
                    <a:pt x="1485" y="1677"/>
                    <a:pt x="1485" y="1677"/>
                  </a:cubicBezTo>
                  <a:cubicBezTo>
                    <a:pt x="1507" y="1652"/>
                    <a:pt x="1507" y="1652"/>
                    <a:pt x="1507" y="1652"/>
                  </a:cubicBezTo>
                  <a:cubicBezTo>
                    <a:pt x="1489" y="1619"/>
                    <a:pt x="1489" y="1619"/>
                    <a:pt x="1489" y="1619"/>
                  </a:cubicBezTo>
                  <a:cubicBezTo>
                    <a:pt x="1509" y="1599"/>
                    <a:pt x="1509" y="1599"/>
                    <a:pt x="1509" y="1599"/>
                  </a:cubicBezTo>
                  <a:cubicBezTo>
                    <a:pt x="1512" y="1576"/>
                    <a:pt x="1512" y="1576"/>
                    <a:pt x="1512" y="1576"/>
                  </a:cubicBezTo>
                  <a:cubicBezTo>
                    <a:pt x="1482" y="1579"/>
                    <a:pt x="1482" y="1579"/>
                    <a:pt x="1482" y="1579"/>
                  </a:cubicBezTo>
                  <a:cubicBezTo>
                    <a:pt x="1482" y="1579"/>
                    <a:pt x="1485" y="1559"/>
                    <a:pt x="1492" y="1557"/>
                  </a:cubicBez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77" name="Bavaria"/>
            <p:cNvSpPr>
              <a:spLocks/>
            </p:cNvSpPr>
            <p:nvPr/>
          </p:nvSpPr>
          <p:spPr bwMode="gray">
            <a:xfrm>
              <a:off x="6445250" y="4246563"/>
              <a:ext cx="1847850" cy="1914525"/>
            </a:xfrm>
            <a:custGeom>
              <a:avLst/>
              <a:gdLst>
                <a:gd name="T0" fmla="*/ 613 w 3195"/>
                <a:gd name="T1" fmla="*/ 3048 h 3310"/>
                <a:gd name="T2" fmla="*/ 714 w 3195"/>
                <a:gd name="T3" fmla="*/ 3209 h 3310"/>
                <a:gd name="T4" fmla="*/ 756 w 3195"/>
                <a:gd name="T5" fmla="*/ 3310 h 3310"/>
                <a:gd name="T6" fmla="*/ 933 w 3195"/>
                <a:gd name="T7" fmla="*/ 3085 h 3310"/>
                <a:gd name="T8" fmla="*/ 1038 w 3195"/>
                <a:gd name="T9" fmla="*/ 3012 h 3310"/>
                <a:gd name="T10" fmla="*/ 1261 w 3195"/>
                <a:gd name="T11" fmla="*/ 3108 h 3310"/>
                <a:gd name="T12" fmla="*/ 1519 w 3195"/>
                <a:gd name="T13" fmla="*/ 3182 h 3310"/>
                <a:gd name="T14" fmla="*/ 1733 w 3195"/>
                <a:gd name="T15" fmla="*/ 3002 h 3310"/>
                <a:gd name="T16" fmla="*/ 2133 w 3195"/>
                <a:gd name="T17" fmla="*/ 2968 h 3310"/>
                <a:gd name="T18" fmla="*/ 2243 w 3195"/>
                <a:gd name="T19" fmla="*/ 2897 h 3310"/>
                <a:gd name="T20" fmla="*/ 2418 w 3195"/>
                <a:gd name="T21" fmla="*/ 2899 h 3310"/>
                <a:gd name="T22" fmla="*/ 2533 w 3195"/>
                <a:gd name="T23" fmla="*/ 2966 h 3310"/>
                <a:gd name="T24" fmla="*/ 2708 w 3195"/>
                <a:gd name="T25" fmla="*/ 3000 h 3310"/>
                <a:gd name="T26" fmla="*/ 2620 w 3195"/>
                <a:gd name="T27" fmla="*/ 2853 h 3310"/>
                <a:gd name="T28" fmla="*/ 2512 w 3195"/>
                <a:gd name="T29" fmla="*/ 2503 h 3310"/>
                <a:gd name="T30" fmla="*/ 2708 w 3195"/>
                <a:gd name="T31" fmla="*/ 2285 h 3310"/>
                <a:gd name="T32" fmla="*/ 2931 w 3195"/>
                <a:gd name="T33" fmla="*/ 1988 h 3310"/>
                <a:gd name="T34" fmla="*/ 3184 w 3195"/>
                <a:gd name="T35" fmla="*/ 1956 h 3310"/>
                <a:gd name="T36" fmla="*/ 3177 w 3195"/>
                <a:gd name="T37" fmla="*/ 1710 h 3310"/>
                <a:gd name="T38" fmla="*/ 2912 w 3195"/>
                <a:gd name="T39" fmla="*/ 1549 h 3310"/>
                <a:gd name="T40" fmla="*/ 2662 w 3195"/>
                <a:gd name="T41" fmla="*/ 1287 h 3310"/>
                <a:gd name="T42" fmla="*/ 2400 w 3195"/>
                <a:gd name="T43" fmla="*/ 1112 h 3310"/>
                <a:gd name="T44" fmla="*/ 2259 w 3195"/>
                <a:gd name="T45" fmla="*/ 768 h 3310"/>
                <a:gd name="T46" fmla="*/ 2278 w 3195"/>
                <a:gd name="T47" fmla="*/ 586 h 3310"/>
                <a:gd name="T48" fmla="*/ 2020 w 3195"/>
                <a:gd name="T49" fmla="*/ 317 h 3310"/>
                <a:gd name="T50" fmla="*/ 1867 w 3195"/>
                <a:gd name="T51" fmla="*/ 164 h 3310"/>
                <a:gd name="T52" fmla="*/ 1655 w 3195"/>
                <a:gd name="T53" fmla="*/ 184 h 3310"/>
                <a:gd name="T54" fmla="*/ 1587 w 3195"/>
                <a:gd name="T55" fmla="*/ 59 h 3310"/>
                <a:gd name="T56" fmla="*/ 1471 w 3195"/>
                <a:gd name="T57" fmla="*/ 295 h 3310"/>
                <a:gd name="T58" fmla="*/ 1295 w 3195"/>
                <a:gd name="T59" fmla="*/ 204 h 3310"/>
                <a:gd name="T60" fmla="*/ 1143 w 3195"/>
                <a:gd name="T61" fmla="*/ 267 h 3310"/>
                <a:gd name="T62" fmla="*/ 1132 w 3195"/>
                <a:gd name="T63" fmla="*/ 322 h 3310"/>
                <a:gd name="T64" fmla="*/ 1048 w 3195"/>
                <a:gd name="T65" fmla="*/ 231 h 3310"/>
                <a:gd name="T66" fmla="*/ 946 w 3195"/>
                <a:gd name="T67" fmla="*/ 170 h 3310"/>
                <a:gd name="T68" fmla="*/ 856 w 3195"/>
                <a:gd name="T69" fmla="*/ 69 h 3310"/>
                <a:gd name="T70" fmla="*/ 688 w 3195"/>
                <a:gd name="T71" fmla="*/ 96 h 3310"/>
                <a:gd name="T72" fmla="*/ 496 w 3195"/>
                <a:gd name="T73" fmla="*/ 272 h 3310"/>
                <a:gd name="T74" fmla="*/ 376 w 3195"/>
                <a:gd name="T75" fmla="*/ 333 h 3310"/>
                <a:gd name="T76" fmla="*/ 367 w 3195"/>
                <a:gd name="T77" fmla="*/ 462 h 3310"/>
                <a:gd name="T78" fmla="*/ 124 w 3195"/>
                <a:gd name="T79" fmla="*/ 469 h 3310"/>
                <a:gd name="T80" fmla="*/ 36 w 3195"/>
                <a:gd name="T81" fmla="*/ 643 h 3310"/>
                <a:gd name="T82" fmla="*/ 109 w 3195"/>
                <a:gd name="T83" fmla="*/ 820 h 3310"/>
                <a:gd name="T84" fmla="*/ 120 w 3195"/>
                <a:gd name="T85" fmla="*/ 983 h 3310"/>
                <a:gd name="T86" fmla="*/ 247 w 3195"/>
                <a:gd name="T87" fmla="*/ 910 h 3310"/>
                <a:gd name="T88" fmla="*/ 254 w 3195"/>
                <a:gd name="T89" fmla="*/ 863 h 3310"/>
                <a:gd name="T90" fmla="*/ 288 w 3195"/>
                <a:gd name="T91" fmla="*/ 783 h 3310"/>
                <a:gd name="T92" fmla="*/ 389 w 3195"/>
                <a:gd name="T93" fmla="*/ 790 h 3310"/>
                <a:gd name="T94" fmla="*/ 473 w 3195"/>
                <a:gd name="T95" fmla="*/ 842 h 3310"/>
                <a:gd name="T96" fmla="*/ 575 w 3195"/>
                <a:gd name="T97" fmla="*/ 940 h 3310"/>
                <a:gd name="T98" fmla="*/ 593 w 3195"/>
                <a:gd name="T99" fmla="*/ 981 h 3310"/>
                <a:gd name="T100" fmla="*/ 715 w 3195"/>
                <a:gd name="T101" fmla="*/ 1060 h 3310"/>
                <a:gd name="T102" fmla="*/ 734 w 3195"/>
                <a:gd name="T103" fmla="*/ 1187 h 3310"/>
                <a:gd name="T104" fmla="*/ 734 w 3195"/>
                <a:gd name="T105" fmla="*/ 1311 h 3310"/>
                <a:gd name="T106" fmla="*/ 890 w 3195"/>
                <a:gd name="T107" fmla="*/ 1551 h 3310"/>
                <a:gd name="T108" fmla="*/ 953 w 3195"/>
                <a:gd name="T109" fmla="*/ 1798 h 3310"/>
                <a:gd name="T110" fmla="*/ 937 w 3195"/>
                <a:gd name="T111" fmla="*/ 1882 h 3310"/>
                <a:gd name="T112" fmla="*/ 828 w 3195"/>
                <a:gd name="T113" fmla="*/ 1929 h 3310"/>
                <a:gd name="T114" fmla="*/ 806 w 3195"/>
                <a:gd name="T115" fmla="*/ 2080 h 3310"/>
                <a:gd name="T116" fmla="*/ 679 w 3195"/>
                <a:gd name="T117" fmla="*/ 2144 h 3310"/>
                <a:gd name="T118" fmla="*/ 731 w 3195"/>
                <a:gd name="T119" fmla="*/ 2499 h 3310"/>
                <a:gd name="T120" fmla="*/ 722 w 3195"/>
                <a:gd name="T121" fmla="*/ 2690 h 3310"/>
                <a:gd name="T122" fmla="*/ 691 w 3195"/>
                <a:gd name="T123" fmla="*/ 2932 h 3310"/>
                <a:gd name="T124" fmla="*/ 437 w 3195"/>
                <a:gd name="T125" fmla="*/ 2968 h 3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95" h="3310">
                  <a:moveTo>
                    <a:pt x="468" y="3012"/>
                  </a:moveTo>
                  <a:cubicBezTo>
                    <a:pt x="477" y="3002"/>
                    <a:pt x="489" y="2986"/>
                    <a:pt x="498" y="2986"/>
                  </a:cubicBezTo>
                  <a:cubicBezTo>
                    <a:pt x="507" y="2986"/>
                    <a:pt x="510" y="2989"/>
                    <a:pt x="523" y="2993"/>
                  </a:cubicBezTo>
                  <a:cubicBezTo>
                    <a:pt x="537" y="2998"/>
                    <a:pt x="510" y="3028"/>
                    <a:pt x="510" y="3028"/>
                  </a:cubicBezTo>
                  <a:cubicBezTo>
                    <a:pt x="510" y="3028"/>
                    <a:pt x="530" y="3046"/>
                    <a:pt x="542" y="3046"/>
                  </a:cubicBezTo>
                  <a:cubicBezTo>
                    <a:pt x="553" y="3046"/>
                    <a:pt x="613" y="3048"/>
                    <a:pt x="613" y="3048"/>
                  </a:cubicBezTo>
                  <a:cubicBezTo>
                    <a:pt x="641" y="3097"/>
                    <a:pt x="641" y="3097"/>
                    <a:pt x="641" y="3097"/>
                  </a:cubicBezTo>
                  <a:cubicBezTo>
                    <a:pt x="670" y="3099"/>
                    <a:pt x="670" y="3099"/>
                    <a:pt x="670" y="3099"/>
                  </a:cubicBezTo>
                  <a:cubicBezTo>
                    <a:pt x="705" y="3136"/>
                    <a:pt x="705" y="3136"/>
                    <a:pt x="705" y="3136"/>
                  </a:cubicBezTo>
                  <a:cubicBezTo>
                    <a:pt x="684" y="3173"/>
                    <a:pt x="684" y="3173"/>
                    <a:pt x="684" y="3173"/>
                  </a:cubicBezTo>
                  <a:cubicBezTo>
                    <a:pt x="707" y="3230"/>
                    <a:pt x="707" y="3230"/>
                    <a:pt x="707" y="3230"/>
                  </a:cubicBezTo>
                  <a:cubicBezTo>
                    <a:pt x="714" y="3209"/>
                    <a:pt x="714" y="3209"/>
                    <a:pt x="714" y="3209"/>
                  </a:cubicBezTo>
                  <a:cubicBezTo>
                    <a:pt x="753" y="3207"/>
                    <a:pt x="753" y="3207"/>
                    <a:pt x="753" y="3207"/>
                  </a:cubicBezTo>
                  <a:cubicBezTo>
                    <a:pt x="767" y="3189"/>
                    <a:pt x="767" y="3189"/>
                    <a:pt x="767" y="3189"/>
                  </a:cubicBezTo>
                  <a:cubicBezTo>
                    <a:pt x="802" y="3200"/>
                    <a:pt x="802" y="3200"/>
                    <a:pt x="802" y="3200"/>
                  </a:cubicBezTo>
                  <a:cubicBezTo>
                    <a:pt x="788" y="3253"/>
                    <a:pt x="788" y="3253"/>
                    <a:pt x="788" y="3253"/>
                  </a:cubicBezTo>
                  <a:cubicBezTo>
                    <a:pt x="749" y="3287"/>
                    <a:pt x="749" y="3287"/>
                    <a:pt x="749" y="3287"/>
                  </a:cubicBezTo>
                  <a:cubicBezTo>
                    <a:pt x="756" y="3310"/>
                    <a:pt x="756" y="3310"/>
                    <a:pt x="756" y="3310"/>
                  </a:cubicBezTo>
                  <a:cubicBezTo>
                    <a:pt x="811" y="3299"/>
                    <a:pt x="811" y="3299"/>
                    <a:pt x="811" y="3299"/>
                  </a:cubicBezTo>
                  <a:cubicBezTo>
                    <a:pt x="811" y="3299"/>
                    <a:pt x="841" y="3274"/>
                    <a:pt x="868" y="3269"/>
                  </a:cubicBezTo>
                  <a:cubicBezTo>
                    <a:pt x="896" y="3264"/>
                    <a:pt x="916" y="3202"/>
                    <a:pt x="916" y="3202"/>
                  </a:cubicBezTo>
                  <a:cubicBezTo>
                    <a:pt x="916" y="3202"/>
                    <a:pt x="944" y="3184"/>
                    <a:pt x="958" y="3173"/>
                  </a:cubicBezTo>
                  <a:cubicBezTo>
                    <a:pt x="972" y="3161"/>
                    <a:pt x="967" y="3117"/>
                    <a:pt x="967" y="3117"/>
                  </a:cubicBezTo>
                  <a:cubicBezTo>
                    <a:pt x="933" y="3085"/>
                    <a:pt x="933" y="3085"/>
                    <a:pt x="933" y="3085"/>
                  </a:cubicBezTo>
                  <a:cubicBezTo>
                    <a:pt x="953" y="3051"/>
                    <a:pt x="953" y="3051"/>
                    <a:pt x="953" y="3051"/>
                  </a:cubicBezTo>
                  <a:cubicBezTo>
                    <a:pt x="953" y="3051"/>
                    <a:pt x="937" y="3009"/>
                    <a:pt x="939" y="2998"/>
                  </a:cubicBezTo>
                  <a:cubicBezTo>
                    <a:pt x="942" y="2986"/>
                    <a:pt x="969" y="2995"/>
                    <a:pt x="969" y="2995"/>
                  </a:cubicBezTo>
                  <a:cubicBezTo>
                    <a:pt x="972" y="3044"/>
                    <a:pt x="972" y="3044"/>
                    <a:pt x="972" y="3044"/>
                  </a:cubicBezTo>
                  <a:cubicBezTo>
                    <a:pt x="972" y="3044"/>
                    <a:pt x="999" y="3053"/>
                    <a:pt x="1011" y="3048"/>
                  </a:cubicBezTo>
                  <a:cubicBezTo>
                    <a:pt x="1022" y="3044"/>
                    <a:pt x="1038" y="3012"/>
                    <a:pt x="1038" y="3012"/>
                  </a:cubicBezTo>
                  <a:cubicBezTo>
                    <a:pt x="1038" y="3012"/>
                    <a:pt x="1103" y="3018"/>
                    <a:pt x="1128" y="3023"/>
                  </a:cubicBezTo>
                  <a:cubicBezTo>
                    <a:pt x="1153" y="3028"/>
                    <a:pt x="1167" y="3060"/>
                    <a:pt x="1167" y="3060"/>
                  </a:cubicBezTo>
                  <a:cubicBezTo>
                    <a:pt x="1227" y="3044"/>
                    <a:pt x="1227" y="3044"/>
                    <a:pt x="1227" y="3044"/>
                  </a:cubicBezTo>
                  <a:cubicBezTo>
                    <a:pt x="1252" y="3074"/>
                    <a:pt x="1252" y="3074"/>
                    <a:pt x="1252" y="3074"/>
                  </a:cubicBezTo>
                  <a:cubicBezTo>
                    <a:pt x="1227" y="3106"/>
                    <a:pt x="1227" y="3106"/>
                    <a:pt x="1227" y="3106"/>
                  </a:cubicBezTo>
                  <a:cubicBezTo>
                    <a:pt x="1261" y="3108"/>
                    <a:pt x="1261" y="3108"/>
                    <a:pt x="1261" y="3108"/>
                  </a:cubicBezTo>
                  <a:cubicBezTo>
                    <a:pt x="1298" y="3168"/>
                    <a:pt x="1298" y="3168"/>
                    <a:pt x="1298" y="3168"/>
                  </a:cubicBezTo>
                  <a:cubicBezTo>
                    <a:pt x="1291" y="3191"/>
                    <a:pt x="1291" y="3191"/>
                    <a:pt x="1291" y="3191"/>
                  </a:cubicBezTo>
                  <a:cubicBezTo>
                    <a:pt x="1388" y="3191"/>
                    <a:pt x="1388" y="3191"/>
                    <a:pt x="1388" y="3191"/>
                  </a:cubicBezTo>
                  <a:cubicBezTo>
                    <a:pt x="1484" y="3152"/>
                    <a:pt x="1484" y="3152"/>
                    <a:pt x="1484" y="3152"/>
                  </a:cubicBezTo>
                  <a:cubicBezTo>
                    <a:pt x="1461" y="3196"/>
                    <a:pt x="1461" y="3196"/>
                    <a:pt x="1461" y="3196"/>
                  </a:cubicBezTo>
                  <a:cubicBezTo>
                    <a:pt x="1519" y="3182"/>
                    <a:pt x="1519" y="3182"/>
                    <a:pt x="1519" y="3182"/>
                  </a:cubicBezTo>
                  <a:cubicBezTo>
                    <a:pt x="1528" y="3151"/>
                    <a:pt x="1528" y="3151"/>
                    <a:pt x="1528" y="3151"/>
                  </a:cubicBezTo>
                  <a:cubicBezTo>
                    <a:pt x="1544" y="3135"/>
                    <a:pt x="1611" y="3143"/>
                    <a:pt x="1611" y="3143"/>
                  </a:cubicBezTo>
                  <a:cubicBezTo>
                    <a:pt x="1583" y="3108"/>
                    <a:pt x="1583" y="3108"/>
                    <a:pt x="1583" y="3108"/>
                  </a:cubicBezTo>
                  <a:cubicBezTo>
                    <a:pt x="1583" y="3108"/>
                    <a:pt x="1606" y="3094"/>
                    <a:pt x="1615" y="3081"/>
                  </a:cubicBezTo>
                  <a:cubicBezTo>
                    <a:pt x="1625" y="3067"/>
                    <a:pt x="1701" y="3064"/>
                    <a:pt x="1701" y="3064"/>
                  </a:cubicBezTo>
                  <a:cubicBezTo>
                    <a:pt x="1733" y="3002"/>
                    <a:pt x="1733" y="3002"/>
                    <a:pt x="1733" y="3002"/>
                  </a:cubicBezTo>
                  <a:cubicBezTo>
                    <a:pt x="1733" y="3002"/>
                    <a:pt x="1822" y="2986"/>
                    <a:pt x="1838" y="2986"/>
                  </a:cubicBezTo>
                  <a:cubicBezTo>
                    <a:pt x="1855" y="2986"/>
                    <a:pt x="1884" y="3007"/>
                    <a:pt x="1898" y="2986"/>
                  </a:cubicBezTo>
                  <a:cubicBezTo>
                    <a:pt x="1912" y="2966"/>
                    <a:pt x="2002" y="2968"/>
                    <a:pt x="2036" y="2963"/>
                  </a:cubicBezTo>
                  <a:cubicBezTo>
                    <a:pt x="2071" y="2959"/>
                    <a:pt x="2087" y="2970"/>
                    <a:pt x="2087" y="2970"/>
                  </a:cubicBezTo>
                  <a:cubicBezTo>
                    <a:pt x="2087" y="2970"/>
                    <a:pt x="2101" y="2966"/>
                    <a:pt x="2112" y="2966"/>
                  </a:cubicBezTo>
                  <a:cubicBezTo>
                    <a:pt x="2124" y="2966"/>
                    <a:pt x="2133" y="2968"/>
                    <a:pt x="2133" y="2968"/>
                  </a:cubicBezTo>
                  <a:cubicBezTo>
                    <a:pt x="2133" y="2968"/>
                    <a:pt x="2135" y="2947"/>
                    <a:pt x="2135" y="2933"/>
                  </a:cubicBezTo>
                  <a:cubicBezTo>
                    <a:pt x="2135" y="2920"/>
                    <a:pt x="2110" y="2876"/>
                    <a:pt x="2110" y="2876"/>
                  </a:cubicBezTo>
                  <a:cubicBezTo>
                    <a:pt x="2158" y="2830"/>
                    <a:pt x="2158" y="2830"/>
                    <a:pt x="2158" y="2830"/>
                  </a:cubicBezTo>
                  <a:cubicBezTo>
                    <a:pt x="2160" y="2897"/>
                    <a:pt x="2160" y="2897"/>
                    <a:pt x="2160" y="2897"/>
                  </a:cubicBezTo>
                  <a:cubicBezTo>
                    <a:pt x="2211" y="2883"/>
                    <a:pt x="2211" y="2883"/>
                    <a:pt x="2211" y="2883"/>
                  </a:cubicBezTo>
                  <a:cubicBezTo>
                    <a:pt x="2243" y="2897"/>
                    <a:pt x="2243" y="2897"/>
                    <a:pt x="2243" y="2897"/>
                  </a:cubicBezTo>
                  <a:cubicBezTo>
                    <a:pt x="2296" y="2876"/>
                    <a:pt x="2296" y="2876"/>
                    <a:pt x="2296" y="2876"/>
                  </a:cubicBezTo>
                  <a:cubicBezTo>
                    <a:pt x="2333" y="2943"/>
                    <a:pt x="2333" y="2943"/>
                    <a:pt x="2333" y="2943"/>
                  </a:cubicBezTo>
                  <a:cubicBezTo>
                    <a:pt x="2347" y="2950"/>
                    <a:pt x="2347" y="2950"/>
                    <a:pt x="2347" y="2950"/>
                  </a:cubicBezTo>
                  <a:cubicBezTo>
                    <a:pt x="2372" y="2940"/>
                    <a:pt x="2372" y="2940"/>
                    <a:pt x="2372" y="2940"/>
                  </a:cubicBezTo>
                  <a:cubicBezTo>
                    <a:pt x="2395" y="2936"/>
                    <a:pt x="2395" y="2936"/>
                    <a:pt x="2395" y="2936"/>
                  </a:cubicBezTo>
                  <a:cubicBezTo>
                    <a:pt x="2418" y="2899"/>
                    <a:pt x="2418" y="2899"/>
                    <a:pt x="2418" y="2899"/>
                  </a:cubicBezTo>
                  <a:cubicBezTo>
                    <a:pt x="2418" y="2899"/>
                    <a:pt x="2459" y="2874"/>
                    <a:pt x="2473" y="2876"/>
                  </a:cubicBezTo>
                  <a:cubicBezTo>
                    <a:pt x="2487" y="2878"/>
                    <a:pt x="2540" y="2894"/>
                    <a:pt x="2540" y="2894"/>
                  </a:cubicBezTo>
                  <a:cubicBezTo>
                    <a:pt x="2521" y="2917"/>
                    <a:pt x="2521" y="2917"/>
                    <a:pt x="2521" y="2917"/>
                  </a:cubicBezTo>
                  <a:cubicBezTo>
                    <a:pt x="2533" y="2927"/>
                    <a:pt x="2533" y="2927"/>
                    <a:pt x="2533" y="2927"/>
                  </a:cubicBezTo>
                  <a:cubicBezTo>
                    <a:pt x="2549" y="2947"/>
                    <a:pt x="2549" y="2947"/>
                    <a:pt x="2549" y="2947"/>
                  </a:cubicBezTo>
                  <a:cubicBezTo>
                    <a:pt x="2533" y="2966"/>
                    <a:pt x="2533" y="2966"/>
                    <a:pt x="2533" y="2966"/>
                  </a:cubicBezTo>
                  <a:cubicBezTo>
                    <a:pt x="2535" y="3016"/>
                    <a:pt x="2535" y="3016"/>
                    <a:pt x="2535" y="3016"/>
                  </a:cubicBezTo>
                  <a:cubicBezTo>
                    <a:pt x="2535" y="3016"/>
                    <a:pt x="2565" y="3025"/>
                    <a:pt x="2572" y="3025"/>
                  </a:cubicBezTo>
                  <a:cubicBezTo>
                    <a:pt x="2579" y="3025"/>
                    <a:pt x="2590" y="3032"/>
                    <a:pt x="2609" y="3053"/>
                  </a:cubicBezTo>
                  <a:cubicBezTo>
                    <a:pt x="2627" y="3074"/>
                    <a:pt x="2689" y="3092"/>
                    <a:pt x="2689" y="3092"/>
                  </a:cubicBezTo>
                  <a:cubicBezTo>
                    <a:pt x="2717" y="3060"/>
                    <a:pt x="2717" y="3060"/>
                    <a:pt x="2717" y="3060"/>
                  </a:cubicBezTo>
                  <a:cubicBezTo>
                    <a:pt x="2717" y="3060"/>
                    <a:pt x="2708" y="3028"/>
                    <a:pt x="2708" y="3000"/>
                  </a:cubicBezTo>
                  <a:cubicBezTo>
                    <a:pt x="2708" y="2972"/>
                    <a:pt x="2749" y="2927"/>
                    <a:pt x="2749" y="2927"/>
                  </a:cubicBezTo>
                  <a:cubicBezTo>
                    <a:pt x="2735" y="2910"/>
                    <a:pt x="2735" y="2910"/>
                    <a:pt x="2735" y="2910"/>
                  </a:cubicBezTo>
                  <a:cubicBezTo>
                    <a:pt x="2740" y="2885"/>
                    <a:pt x="2740" y="2885"/>
                    <a:pt x="2740" y="2885"/>
                  </a:cubicBezTo>
                  <a:cubicBezTo>
                    <a:pt x="2701" y="2844"/>
                    <a:pt x="2701" y="2844"/>
                    <a:pt x="2701" y="2844"/>
                  </a:cubicBezTo>
                  <a:cubicBezTo>
                    <a:pt x="2701" y="2844"/>
                    <a:pt x="2678" y="2848"/>
                    <a:pt x="2664" y="2853"/>
                  </a:cubicBezTo>
                  <a:cubicBezTo>
                    <a:pt x="2650" y="2858"/>
                    <a:pt x="2620" y="2853"/>
                    <a:pt x="2620" y="2853"/>
                  </a:cubicBezTo>
                  <a:cubicBezTo>
                    <a:pt x="2620" y="2853"/>
                    <a:pt x="2639" y="2798"/>
                    <a:pt x="2643" y="2775"/>
                  </a:cubicBezTo>
                  <a:cubicBezTo>
                    <a:pt x="2648" y="2752"/>
                    <a:pt x="2675" y="2749"/>
                    <a:pt x="2680" y="2724"/>
                  </a:cubicBezTo>
                  <a:cubicBezTo>
                    <a:pt x="2685" y="2699"/>
                    <a:pt x="2636" y="2632"/>
                    <a:pt x="2623" y="2618"/>
                  </a:cubicBezTo>
                  <a:cubicBezTo>
                    <a:pt x="2609" y="2605"/>
                    <a:pt x="2597" y="2609"/>
                    <a:pt x="2583" y="2600"/>
                  </a:cubicBezTo>
                  <a:cubicBezTo>
                    <a:pt x="2570" y="2591"/>
                    <a:pt x="2567" y="2556"/>
                    <a:pt x="2560" y="2540"/>
                  </a:cubicBezTo>
                  <a:cubicBezTo>
                    <a:pt x="2554" y="2524"/>
                    <a:pt x="2528" y="2515"/>
                    <a:pt x="2512" y="2503"/>
                  </a:cubicBezTo>
                  <a:cubicBezTo>
                    <a:pt x="2496" y="2492"/>
                    <a:pt x="2491" y="2444"/>
                    <a:pt x="2491" y="2444"/>
                  </a:cubicBezTo>
                  <a:cubicBezTo>
                    <a:pt x="2491" y="2444"/>
                    <a:pt x="2531" y="2437"/>
                    <a:pt x="2540" y="2423"/>
                  </a:cubicBezTo>
                  <a:cubicBezTo>
                    <a:pt x="2549" y="2409"/>
                    <a:pt x="2570" y="2361"/>
                    <a:pt x="2570" y="2361"/>
                  </a:cubicBezTo>
                  <a:cubicBezTo>
                    <a:pt x="2641" y="2354"/>
                    <a:pt x="2641" y="2354"/>
                    <a:pt x="2641" y="2354"/>
                  </a:cubicBezTo>
                  <a:cubicBezTo>
                    <a:pt x="2678" y="2294"/>
                    <a:pt x="2678" y="2294"/>
                    <a:pt x="2678" y="2294"/>
                  </a:cubicBezTo>
                  <a:cubicBezTo>
                    <a:pt x="2678" y="2294"/>
                    <a:pt x="2685" y="2290"/>
                    <a:pt x="2708" y="2285"/>
                  </a:cubicBezTo>
                  <a:cubicBezTo>
                    <a:pt x="2731" y="2280"/>
                    <a:pt x="2772" y="2260"/>
                    <a:pt x="2772" y="2260"/>
                  </a:cubicBezTo>
                  <a:cubicBezTo>
                    <a:pt x="2843" y="2257"/>
                    <a:pt x="2843" y="2257"/>
                    <a:pt x="2843" y="2257"/>
                  </a:cubicBezTo>
                  <a:cubicBezTo>
                    <a:pt x="2843" y="2257"/>
                    <a:pt x="2889" y="2198"/>
                    <a:pt x="2921" y="2175"/>
                  </a:cubicBezTo>
                  <a:cubicBezTo>
                    <a:pt x="2954" y="2152"/>
                    <a:pt x="2935" y="2131"/>
                    <a:pt x="2935" y="2096"/>
                  </a:cubicBezTo>
                  <a:cubicBezTo>
                    <a:pt x="2935" y="2062"/>
                    <a:pt x="2949" y="2039"/>
                    <a:pt x="2949" y="2039"/>
                  </a:cubicBezTo>
                  <a:cubicBezTo>
                    <a:pt x="2931" y="1988"/>
                    <a:pt x="2931" y="1988"/>
                    <a:pt x="2931" y="1988"/>
                  </a:cubicBezTo>
                  <a:cubicBezTo>
                    <a:pt x="2965" y="1991"/>
                    <a:pt x="2965" y="1991"/>
                    <a:pt x="2965" y="1991"/>
                  </a:cubicBezTo>
                  <a:cubicBezTo>
                    <a:pt x="2984" y="1961"/>
                    <a:pt x="2984" y="1961"/>
                    <a:pt x="2984" y="1961"/>
                  </a:cubicBezTo>
                  <a:cubicBezTo>
                    <a:pt x="3026" y="1972"/>
                    <a:pt x="3026" y="1972"/>
                    <a:pt x="3026" y="1972"/>
                  </a:cubicBezTo>
                  <a:cubicBezTo>
                    <a:pt x="3058" y="1974"/>
                    <a:pt x="3138" y="2023"/>
                    <a:pt x="3138" y="2023"/>
                  </a:cubicBezTo>
                  <a:cubicBezTo>
                    <a:pt x="3154" y="1982"/>
                    <a:pt x="3154" y="1982"/>
                    <a:pt x="3154" y="1982"/>
                  </a:cubicBezTo>
                  <a:cubicBezTo>
                    <a:pt x="3184" y="1956"/>
                    <a:pt x="3184" y="1956"/>
                    <a:pt x="3184" y="1956"/>
                  </a:cubicBezTo>
                  <a:cubicBezTo>
                    <a:pt x="3195" y="1913"/>
                    <a:pt x="3195" y="1913"/>
                    <a:pt x="3195" y="1913"/>
                  </a:cubicBezTo>
                  <a:cubicBezTo>
                    <a:pt x="3195" y="1913"/>
                    <a:pt x="3190" y="1887"/>
                    <a:pt x="3190" y="1880"/>
                  </a:cubicBezTo>
                  <a:cubicBezTo>
                    <a:pt x="3190" y="1873"/>
                    <a:pt x="3195" y="1839"/>
                    <a:pt x="3195" y="1839"/>
                  </a:cubicBezTo>
                  <a:cubicBezTo>
                    <a:pt x="3188" y="1825"/>
                    <a:pt x="3188" y="1825"/>
                    <a:pt x="3188" y="1825"/>
                  </a:cubicBezTo>
                  <a:cubicBezTo>
                    <a:pt x="3195" y="1772"/>
                    <a:pt x="3195" y="1772"/>
                    <a:pt x="3195" y="1772"/>
                  </a:cubicBezTo>
                  <a:cubicBezTo>
                    <a:pt x="3195" y="1772"/>
                    <a:pt x="3184" y="1740"/>
                    <a:pt x="3177" y="1710"/>
                  </a:cubicBezTo>
                  <a:cubicBezTo>
                    <a:pt x="3170" y="1680"/>
                    <a:pt x="3131" y="1650"/>
                    <a:pt x="3131" y="1650"/>
                  </a:cubicBezTo>
                  <a:cubicBezTo>
                    <a:pt x="3131" y="1650"/>
                    <a:pt x="3098" y="1646"/>
                    <a:pt x="3085" y="1639"/>
                  </a:cubicBezTo>
                  <a:cubicBezTo>
                    <a:pt x="3071" y="1632"/>
                    <a:pt x="3057" y="1593"/>
                    <a:pt x="3039" y="1572"/>
                  </a:cubicBezTo>
                  <a:cubicBezTo>
                    <a:pt x="3020" y="1552"/>
                    <a:pt x="2981" y="1572"/>
                    <a:pt x="2981" y="1572"/>
                  </a:cubicBezTo>
                  <a:cubicBezTo>
                    <a:pt x="2965" y="1588"/>
                    <a:pt x="2965" y="1588"/>
                    <a:pt x="2965" y="1588"/>
                  </a:cubicBezTo>
                  <a:cubicBezTo>
                    <a:pt x="2912" y="1549"/>
                    <a:pt x="2912" y="1549"/>
                    <a:pt x="2912" y="1549"/>
                  </a:cubicBezTo>
                  <a:cubicBezTo>
                    <a:pt x="2912" y="1549"/>
                    <a:pt x="2910" y="1531"/>
                    <a:pt x="2908" y="1508"/>
                  </a:cubicBezTo>
                  <a:cubicBezTo>
                    <a:pt x="2905" y="1485"/>
                    <a:pt x="2848" y="1437"/>
                    <a:pt x="2848" y="1437"/>
                  </a:cubicBezTo>
                  <a:cubicBezTo>
                    <a:pt x="2848" y="1437"/>
                    <a:pt x="2797" y="1427"/>
                    <a:pt x="2777" y="1425"/>
                  </a:cubicBezTo>
                  <a:cubicBezTo>
                    <a:pt x="2756" y="1423"/>
                    <a:pt x="2744" y="1375"/>
                    <a:pt x="2744" y="1375"/>
                  </a:cubicBezTo>
                  <a:cubicBezTo>
                    <a:pt x="2744" y="1375"/>
                    <a:pt x="2721" y="1361"/>
                    <a:pt x="2715" y="1342"/>
                  </a:cubicBezTo>
                  <a:cubicBezTo>
                    <a:pt x="2708" y="1324"/>
                    <a:pt x="2678" y="1301"/>
                    <a:pt x="2662" y="1287"/>
                  </a:cubicBezTo>
                  <a:cubicBezTo>
                    <a:pt x="2646" y="1273"/>
                    <a:pt x="2657" y="1271"/>
                    <a:pt x="2657" y="1260"/>
                  </a:cubicBezTo>
                  <a:cubicBezTo>
                    <a:pt x="2657" y="1248"/>
                    <a:pt x="2570" y="1211"/>
                    <a:pt x="2570" y="1211"/>
                  </a:cubicBezTo>
                  <a:cubicBezTo>
                    <a:pt x="2544" y="1220"/>
                    <a:pt x="2544" y="1220"/>
                    <a:pt x="2544" y="1220"/>
                  </a:cubicBezTo>
                  <a:cubicBezTo>
                    <a:pt x="2487" y="1207"/>
                    <a:pt x="2487" y="1207"/>
                    <a:pt x="2487" y="1207"/>
                  </a:cubicBezTo>
                  <a:cubicBezTo>
                    <a:pt x="2487" y="1207"/>
                    <a:pt x="2468" y="1168"/>
                    <a:pt x="2452" y="1158"/>
                  </a:cubicBezTo>
                  <a:cubicBezTo>
                    <a:pt x="2436" y="1149"/>
                    <a:pt x="2400" y="1112"/>
                    <a:pt x="2400" y="1112"/>
                  </a:cubicBezTo>
                  <a:cubicBezTo>
                    <a:pt x="2386" y="1030"/>
                    <a:pt x="2386" y="1030"/>
                    <a:pt x="2386" y="1030"/>
                  </a:cubicBezTo>
                  <a:cubicBezTo>
                    <a:pt x="2354" y="1018"/>
                    <a:pt x="2354" y="1018"/>
                    <a:pt x="2354" y="1018"/>
                  </a:cubicBezTo>
                  <a:cubicBezTo>
                    <a:pt x="2305" y="880"/>
                    <a:pt x="2305" y="880"/>
                    <a:pt x="2305" y="880"/>
                  </a:cubicBezTo>
                  <a:cubicBezTo>
                    <a:pt x="2305" y="880"/>
                    <a:pt x="2280" y="871"/>
                    <a:pt x="2264" y="862"/>
                  </a:cubicBezTo>
                  <a:cubicBezTo>
                    <a:pt x="2248" y="853"/>
                    <a:pt x="2220" y="797"/>
                    <a:pt x="2220" y="797"/>
                  </a:cubicBezTo>
                  <a:cubicBezTo>
                    <a:pt x="2259" y="768"/>
                    <a:pt x="2259" y="768"/>
                    <a:pt x="2259" y="768"/>
                  </a:cubicBezTo>
                  <a:cubicBezTo>
                    <a:pt x="2257" y="738"/>
                    <a:pt x="2257" y="738"/>
                    <a:pt x="2257" y="738"/>
                  </a:cubicBezTo>
                  <a:cubicBezTo>
                    <a:pt x="2294" y="722"/>
                    <a:pt x="2294" y="722"/>
                    <a:pt x="2294" y="722"/>
                  </a:cubicBezTo>
                  <a:cubicBezTo>
                    <a:pt x="2294" y="722"/>
                    <a:pt x="2282" y="685"/>
                    <a:pt x="2294" y="669"/>
                  </a:cubicBezTo>
                  <a:cubicBezTo>
                    <a:pt x="2305" y="653"/>
                    <a:pt x="2312" y="636"/>
                    <a:pt x="2312" y="636"/>
                  </a:cubicBezTo>
                  <a:cubicBezTo>
                    <a:pt x="2262" y="611"/>
                    <a:pt x="2262" y="611"/>
                    <a:pt x="2262" y="611"/>
                  </a:cubicBezTo>
                  <a:cubicBezTo>
                    <a:pt x="2278" y="586"/>
                    <a:pt x="2278" y="586"/>
                    <a:pt x="2278" y="586"/>
                  </a:cubicBezTo>
                  <a:cubicBezTo>
                    <a:pt x="2160" y="508"/>
                    <a:pt x="2160" y="508"/>
                    <a:pt x="2160" y="508"/>
                  </a:cubicBezTo>
                  <a:cubicBezTo>
                    <a:pt x="2130" y="508"/>
                    <a:pt x="2130" y="508"/>
                    <a:pt x="2130" y="508"/>
                  </a:cubicBezTo>
                  <a:cubicBezTo>
                    <a:pt x="2112" y="471"/>
                    <a:pt x="2112" y="471"/>
                    <a:pt x="2112" y="471"/>
                  </a:cubicBezTo>
                  <a:cubicBezTo>
                    <a:pt x="2078" y="448"/>
                    <a:pt x="2078" y="448"/>
                    <a:pt x="2078" y="448"/>
                  </a:cubicBezTo>
                  <a:cubicBezTo>
                    <a:pt x="2078" y="448"/>
                    <a:pt x="2085" y="404"/>
                    <a:pt x="2075" y="379"/>
                  </a:cubicBezTo>
                  <a:cubicBezTo>
                    <a:pt x="2066" y="354"/>
                    <a:pt x="2020" y="317"/>
                    <a:pt x="2020" y="317"/>
                  </a:cubicBezTo>
                  <a:cubicBezTo>
                    <a:pt x="2027" y="294"/>
                    <a:pt x="2027" y="294"/>
                    <a:pt x="2027" y="294"/>
                  </a:cubicBezTo>
                  <a:cubicBezTo>
                    <a:pt x="2020" y="254"/>
                    <a:pt x="2020" y="254"/>
                    <a:pt x="2020" y="254"/>
                  </a:cubicBezTo>
                  <a:cubicBezTo>
                    <a:pt x="1942" y="211"/>
                    <a:pt x="1942" y="211"/>
                    <a:pt x="1942" y="211"/>
                  </a:cubicBezTo>
                  <a:cubicBezTo>
                    <a:pt x="1942" y="211"/>
                    <a:pt x="1947" y="182"/>
                    <a:pt x="1944" y="168"/>
                  </a:cubicBezTo>
                  <a:cubicBezTo>
                    <a:pt x="1940" y="154"/>
                    <a:pt x="1897" y="136"/>
                    <a:pt x="1897" y="136"/>
                  </a:cubicBezTo>
                  <a:cubicBezTo>
                    <a:pt x="1897" y="136"/>
                    <a:pt x="1874" y="161"/>
                    <a:pt x="1867" y="164"/>
                  </a:cubicBezTo>
                  <a:cubicBezTo>
                    <a:pt x="1859" y="168"/>
                    <a:pt x="1840" y="172"/>
                    <a:pt x="1840" y="172"/>
                  </a:cubicBezTo>
                  <a:cubicBezTo>
                    <a:pt x="1840" y="172"/>
                    <a:pt x="1836" y="150"/>
                    <a:pt x="1822" y="150"/>
                  </a:cubicBezTo>
                  <a:cubicBezTo>
                    <a:pt x="1808" y="150"/>
                    <a:pt x="1791" y="159"/>
                    <a:pt x="1772" y="164"/>
                  </a:cubicBezTo>
                  <a:cubicBezTo>
                    <a:pt x="1752" y="170"/>
                    <a:pt x="1734" y="172"/>
                    <a:pt x="1720" y="172"/>
                  </a:cubicBezTo>
                  <a:cubicBezTo>
                    <a:pt x="1705" y="172"/>
                    <a:pt x="1691" y="166"/>
                    <a:pt x="1691" y="166"/>
                  </a:cubicBezTo>
                  <a:cubicBezTo>
                    <a:pt x="1691" y="166"/>
                    <a:pt x="1668" y="182"/>
                    <a:pt x="1655" y="184"/>
                  </a:cubicBezTo>
                  <a:cubicBezTo>
                    <a:pt x="1643" y="186"/>
                    <a:pt x="1637" y="177"/>
                    <a:pt x="1637" y="177"/>
                  </a:cubicBezTo>
                  <a:cubicBezTo>
                    <a:pt x="1612" y="175"/>
                    <a:pt x="1612" y="175"/>
                    <a:pt x="1612" y="175"/>
                  </a:cubicBezTo>
                  <a:cubicBezTo>
                    <a:pt x="1612" y="143"/>
                    <a:pt x="1612" y="143"/>
                    <a:pt x="1612" y="143"/>
                  </a:cubicBezTo>
                  <a:cubicBezTo>
                    <a:pt x="1587" y="145"/>
                    <a:pt x="1587" y="145"/>
                    <a:pt x="1587" y="145"/>
                  </a:cubicBezTo>
                  <a:cubicBezTo>
                    <a:pt x="1578" y="80"/>
                    <a:pt x="1578" y="80"/>
                    <a:pt x="1578" y="80"/>
                  </a:cubicBezTo>
                  <a:cubicBezTo>
                    <a:pt x="1587" y="59"/>
                    <a:pt x="1587" y="59"/>
                    <a:pt x="1587" y="59"/>
                  </a:cubicBezTo>
                  <a:cubicBezTo>
                    <a:pt x="1535" y="52"/>
                    <a:pt x="1535" y="52"/>
                    <a:pt x="1535" y="52"/>
                  </a:cubicBezTo>
                  <a:cubicBezTo>
                    <a:pt x="1489" y="93"/>
                    <a:pt x="1489" y="93"/>
                    <a:pt x="1489" y="93"/>
                  </a:cubicBezTo>
                  <a:cubicBezTo>
                    <a:pt x="1460" y="96"/>
                    <a:pt x="1460" y="96"/>
                    <a:pt x="1460" y="96"/>
                  </a:cubicBezTo>
                  <a:cubicBezTo>
                    <a:pt x="1483" y="186"/>
                    <a:pt x="1483" y="186"/>
                    <a:pt x="1483" y="186"/>
                  </a:cubicBezTo>
                  <a:cubicBezTo>
                    <a:pt x="1483" y="186"/>
                    <a:pt x="1485" y="238"/>
                    <a:pt x="1481" y="250"/>
                  </a:cubicBezTo>
                  <a:cubicBezTo>
                    <a:pt x="1478" y="263"/>
                    <a:pt x="1471" y="295"/>
                    <a:pt x="1471" y="295"/>
                  </a:cubicBezTo>
                  <a:cubicBezTo>
                    <a:pt x="1397" y="283"/>
                    <a:pt x="1397" y="283"/>
                    <a:pt x="1397" y="283"/>
                  </a:cubicBezTo>
                  <a:cubicBezTo>
                    <a:pt x="1403" y="227"/>
                    <a:pt x="1403" y="227"/>
                    <a:pt x="1403" y="227"/>
                  </a:cubicBezTo>
                  <a:cubicBezTo>
                    <a:pt x="1378" y="202"/>
                    <a:pt x="1378" y="202"/>
                    <a:pt x="1378" y="202"/>
                  </a:cubicBezTo>
                  <a:cubicBezTo>
                    <a:pt x="1342" y="224"/>
                    <a:pt x="1342" y="224"/>
                    <a:pt x="1342" y="224"/>
                  </a:cubicBezTo>
                  <a:cubicBezTo>
                    <a:pt x="1331" y="204"/>
                    <a:pt x="1331" y="204"/>
                    <a:pt x="1331" y="204"/>
                  </a:cubicBezTo>
                  <a:cubicBezTo>
                    <a:pt x="1331" y="204"/>
                    <a:pt x="1304" y="211"/>
                    <a:pt x="1295" y="204"/>
                  </a:cubicBezTo>
                  <a:cubicBezTo>
                    <a:pt x="1286" y="197"/>
                    <a:pt x="1286" y="186"/>
                    <a:pt x="1275" y="186"/>
                  </a:cubicBezTo>
                  <a:cubicBezTo>
                    <a:pt x="1265" y="186"/>
                    <a:pt x="1220" y="181"/>
                    <a:pt x="1191" y="188"/>
                  </a:cubicBezTo>
                  <a:cubicBezTo>
                    <a:pt x="1163" y="195"/>
                    <a:pt x="1127" y="206"/>
                    <a:pt x="1127" y="216"/>
                  </a:cubicBezTo>
                  <a:cubicBezTo>
                    <a:pt x="1127" y="227"/>
                    <a:pt x="1145" y="229"/>
                    <a:pt x="1143" y="236"/>
                  </a:cubicBezTo>
                  <a:cubicBezTo>
                    <a:pt x="1141" y="243"/>
                    <a:pt x="1123" y="254"/>
                    <a:pt x="1123" y="254"/>
                  </a:cubicBezTo>
                  <a:cubicBezTo>
                    <a:pt x="1143" y="267"/>
                    <a:pt x="1143" y="267"/>
                    <a:pt x="1143" y="267"/>
                  </a:cubicBezTo>
                  <a:cubicBezTo>
                    <a:pt x="1143" y="267"/>
                    <a:pt x="1148" y="283"/>
                    <a:pt x="1157" y="284"/>
                  </a:cubicBezTo>
                  <a:cubicBezTo>
                    <a:pt x="1166" y="286"/>
                    <a:pt x="1179" y="283"/>
                    <a:pt x="1188" y="290"/>
                  </a:cubicBezTo>
                  <a:cubicBezTo>
                    <a:pt x="1197" y="297"/>
                    <a:pt x="1222" y="308"/>
                    <a:pt x="1215" y="319"/>
                  </a:cubicBezTo>
                  <a:cubicBezTo>
                    <a:pt x="1207" y="329"/>
                    <a:pt x="1197" y="319"/>
                    <a:pt x="1189" y="319"/>
                  </a:cubicBezTo>
                  <a:cubicBezTo>
                    <a:pt x="1182" y="319"/>
                    <a:pt x="1172" y="324"/>
                    <a:pt x="1164" y="326"/>
                  </a:cubicBezTo>
                  <a:cubicBezTo>
                    <a:pt x="1157" y="327"/>
                    <a:pt x="1132" y="322"/>
                    <a:pt x="1132" y="322"/>
                  </a:cubicBezTo>
                  <a:cubicBezTo>
                    <a:pt x="1125" y="370"/>
                    <a:pt x="1125" y="370"/>
                    <a:pt x="1125" y="370"/>
                  </a:cubicBezTo>
                  <a:cubicBezTo>
                    <a:pt x="1096" y="336"/>
                    <a:pt x="1096" y="336"/>
                    <a:pt x="1096" y="336"/>
                  </a:cubicBezTo>
                  <a:cubicBezTo>
                    <a:pt x="1096" y="336"/>
                    <a:pt x="1069" y="351"/>
                    <a:pt x="1055" y="347"/>
                  </a:cubicBezTo>
                  <a:cubicBezTo>
                    <a:pt x="1041" y="344"/>
                    <a:pt x="1052" y="320"/>
                    <a:pt x="1052" y="320"/>
                  </a:cubicBezTo>
                  <a:cubicBezTo>
                    <a:pt x="1052" y="320"/>
                    <a:pt x="1041" y="301"/>
                    <a:pt x="1037" y="283"/>
                  </a:cubicBezTo>
                  <a:cubicBezTo>
                    <a:pt x="1034" y="265"/>
                    <a:pt x="1048" y="231"/>
                    <a:pt x="1048" y="231"/>
                  </a:cubicBezTo>
                  <a:cubicBezTo>
                    <a:pt x="1048" y="231"/>
                    <a:pt x="1035" y="224"/>
                    <a:pt x="1028" y="222"/>
                  </a:cubicBezTo>
                  <a:cubicBezTo>
                    <a:pt x="1021" y="220"/>
                    <a:pt x="1016" y="195"/>
                    <a:pt x="1016" y="195"/>
                  </a:cubicBezTo>
                  <a:cubicBezTo>
                    <a:pt x="996" y="213"/>
                    <a:pt x="996" y="213"/>
                    <a:pt x="996" y="213"/>
                  </a:cubicBezTo>
                  <a:cubicBezTo>
                    <a:pt x="960" y="186"/>
                    <a:pt x="960" y="186"/>
                    <a:pt x="960" y="186"/>
                  </a:cubicBezTo>
                  <a:cubicBezTo>
                    <a:pt x="955" y="161"/>
                    <a:pt x="955" y="161"/>
                    <a:pt x="955" y="161"/>
                  </a:cubicBezTo>
                  <a:cubicBezTo>
                    <a:pt x="946" y="170"/>
                    <a:pt x="946" y="170"/>
                    <a:pt x="946" y="170"/>
                  </a:cubicBezTo>
                  <a:cubicBezTo>
                    <a:pt x="912" y="161"/>
                    <a:pt x="912" y="161"/>
                    <a:pt x="912" y="161"/>
                  </a:cubicBezTo>
                  <a:cubicBezTo>
                    <a:pt x="926" y="136"/>
                    <a:pt x="926" y="136"/>
                    <a:pt x="926" y="136"/>
                  </a:cubicBezTo>
                  <a:cubicBezTo>
                    <a:pt x="903" y="130"/>
                    <a:pt x="903" y="130"/>
                    <a:pt x="903" y="130"/>
                  </a:cubicBezTo>
                  <a:cubicBezTo>
                    <a:pt x="903" y="130"/>
                    <a:pt x="890" y="111"/>
                    <a:pt x="887" y="100"/>
                  </a:cubicBezTo>
                  <a:cubicBezTo>
                    <a:pt x="883" y="89"/>
                    <a:pt x="881" y="80"/>
                    <a:pt x="881" y="80"/>
                  </a:cubicBezTo>
                  <a:cubicBezTo>
                    <a:pt x="881" y="80"/>
                    <a:pt x="863" y="69"/>
                    <a:pt x="856" y="69"/>
                  </a:cubicBezTo>
                  <a:cubicBezTo>
                    <a:pt x="849" y="69"/>
                    <a:pt x="840" y="71"/>
                    <a:pt x="833" y="61"/>
                  </a:cubicBezTo>
                  <a:cubicBezTo>
                    <a:pt x="826" y="50"/>
                    <a:pt x="817" y="25"/>
                    <a:pt x="801" y="18"/>
                  </a:cubicBezTo>
                  <a:cubicBezTo>
                    <a:pt x="785" y="10"/>
                    <a:pt x="758" y="19"/>
                    <a:pt x="758" y="19"/>
                  </a:cubicBezTo>
                  <a:cubicBezTo>
                    <a:pt x="742" y="0"/>
                    <a:pt x="742" y="0"/>
                    <a:pt x="742" y="0"/>
                  </a:cubicBezTo>
                  <a:cubicBezTo>
                    <a:pt x="704" y="32"/>
                    <a:pt x="704" y="32"/>
                    <a:pt x="704" y="32"/>
                  </a:cubicBezTo>
                  <a:cubicBezTo>
                    <a:pt x="688" y="96"/>
                    <a:pt x="688" y="96"/>
                    <a:pt x="688" y="96"/>
                  </a:cubicBezTo>
                  <a:cubicBezTo>
                    <a:pt x="613" y="161"/>
                    <a:pt x="613" y="161"/>
                    <a:pt x="613" y="161"/>
                  </a:cubicBezTo>
                  <a:cubicBezTo>
                    <a:pt x="613" y="161"/>
                    <a:pt x="573" y="163"/>
                    <a:pt x="561" y="155"/>
                  </a:cubicBezTo>
                  <a:cubicBezTo>
                    <a:pt x="548" y="148"/>
                    <a:pt x="534" y="138"/>
                    <a:pt x="525" y="141"/>
                  </a:cubicBezTo>
                  <a:cubicBezTo>
                    <a:pt x="516" y="145"/>
                    <a:pt x="518" y="182"/>
                    <a:pt x="514" y="193"/>
                  </a:cubicBezTo>
                  <a:cubicBezTo>
                    <a:pt x="510" y="204"/>
                    <a:pt x="498" y="236"/>
                    <a:pt x="498" y="241"/>
                  </a:cubicBezTo>
                  <a:cubicBezTo>
                    <a:pt x="498" y="247"/>
                    <a:pt x="496" y="272"/>
                    <a:pt x="496" y="272"/>
                  </a:cubicBezTo>
                  <a:cubicBezTo>
                    <a:pt x="496" y="272"/>
                    <a:pt x="453" y="288"/>
                    <a:pt x="444" y="302"/>
                  </a:cubicBezTo>
                  <a:cubicBezTo>
                    <a:pt x="435" y="317"/>
                    <a:pt x="451" y="333"/>
                    <a:pt x="451" y="333"/>
                  </a:cubicBezTo>
                  <a:cubicBezTo>
                    <a:pt x="451" y="333"/>
                    <a:pt x="441" y="336"/>
                    <a:pt x="432" y="336"/>
                  </a:cubicBezTo>
                  <a:cubicBezTo>
                    <a:pt x="423" y="336"/>
                    <a:pt x="412" y="349"/>
                    <a:pt x="412" y="349"/>
                  </a:cubicBezTo>
                  <a:cubicBezTo>
                    <a:pt x="398" y="336"/>
                    <a:pt x="398" y="336"/>
                    <a:pt x="398" y="336"/>
                  </a:cubicBezTo>
                  <a:cubicBezTo>
                    <a:pt x="376" y="333"/>
                    <a:pt x="376" y="333"/>
                    <a:pt x="376" y="333"/>
                  </a:cubicBezTo>
                  <a:cubicBezTo>
                    <a:pt x="358" y="317"/>
                    <a:pt x="358" y="317"/>
                    <a:pt x="358" y="317"/>
                  </a:cubicBezTo>
                  <a:cubicBezTo>
                    <a:pt x="340" y="335"/>
                    <a:pt x="340" y="335"/>
                    <a:pt x="340" y="335"/>
                  </a:cubicBezTo>
                  <a:cubicBezTo>
                    <a:pt x="340" y="335"/>
                    <a:pt x="353" y="354"/>
                    <a:pt x="351" y="362"/>
                  </a:cubicBezTo>
                  <a:cubicBezTo>
                    <a:pt x="349" y="369"/>
                    <a:pt x="347" y="385"/>
                    <a:pt x="347" y="385"/>
                  </a:cubicBezTo>
                  <a:cubicBezTo>
                    <a:pt x="369" y="399"/>
                    <a:pt x="369" y="399"/>
                    <a:pt x="369" y="399"/>
                  </a:cubicBezTo>
                  <a:cubicBezTo>
                    <a:pt x="367" y="462"/>
                    <a:pt x="367" y="462"/>
                    <a:pt x="367" y="462"/>
                  </a:cubicBezTo>
                  <a:cubicBezTo>
                    <a:pt x="292" y="476"/>
                    <a:pt x="292" y="476"/>
                    <a:pt x="292" y="476"/>
                  </a:cubicBezTo>
                  <a:cubicBezTo>
                    <a:pt x="292" y="476"/>
                    <a:pt x="283" y="440"/>
                    <a:pt x="274" y="433"/>
                  </a:cubicBezTo>
                  <a:cubicBezTo>
                    <a:pt x="265" y="426"/>
                    <a:pt x="247" y="412"/>
                    <a:pt x="247" y="412"/>
                  </a:cubicBezTo>
                  <a:cubicBezTo>
                    <a:pt x="227" y="433"/>
                    <a:pt x="227" y="433"/>
                    <a:pt x="227" y="433"/>
                  </a:cubicBezTo>
                  <a:cubicBezTo>
                    <a:pt x="165" y="406"/>
                    <a:pt x="165" y="406"/>
                    <a:pt x="165" y="406"/>
                  </a:cubicBezTo>
                  <a:cubicBezTo>
                    <a:pt x="124" y="469"/>
                    <a:pt x="124" y="469"/>
                    <a:pt x="124" y="469"/>
                  </a:cubicBezTo>
                  <a:cubicBezTo>
                    <a:pt x="98" y="417"/>
                    <a:pt x="98" y="417"/>
                    <a:pt x="98" y="417"/>
                  </a:cubicBezTo>
                  <a:cubicBezTo>
                    <a:pt x="82" y="437"/>
                    <a:pt x="82" y="437"/>
                    <a:pt x="82" y="437"/>
                  </a:cubicBezTo>
                  <a:cubicBezTo>
                    <a:pt x="45" y="442"/>
                    <a:pt x="45" y="442"/>
                    <a:pt x="45" y="442"/>
                  </a:cubicBezTo>
                  <a:cubicBezTo>
                    <a:pt x="45" y="442"/>
                    <a:pt x="0" y="492"/>
                    <a:pt x="5" y="501"/>
                  </a:cubicBezTo>
                  <a:cubicBezTo>
                    <a:pt x="11" y="510"/>
                    <a:pt x="39" y="521"/>
                    <a:pt x="39" y="521"/>
                  </a:cubicBezTo>
                  <a:cubicBezTo>
                    <a:pt x="39" y="521"/>
                    <a:pt x="29" y="630"/>
                    <a:pt x="36" y="643"/>
                  </a:cubicBezTo>
                  <a:cubicBezTo>
                    <a:pt x="43" y="655"/>
                    <a:pt x="50" y="725"/>
                    <a:pt x="50" y="725"/>
                  </a:cubicBezTo>
                  <a:cubicBezTo>
                    <a:pt x="82" y="711"/>
                    <a:pt x="82" y="711"/>
                    <a:pt x="82" y="711"/>
                  </a:cubicBezTo>
                  <a:cubicBezTo>
                    <a:pt x="70" y="763"/>
                    <a:pt x="70" y="763"/>
                    <a:pt x="70" y="763"/>
                  </a:cubicBezTo>
                  <a:cubicBezTo>
                    <a:pt x="70" y="763"/>
                    <a:pt x="89" y="757"/>
                    <a:pt x="97" y="763"/>
                  </a:cubicBezTo>
                  <a:cubicBezTo>
                    <a:pt x="104" y="768"/>
                    <a:pt x="88" y="793"/>
                    <a:pt x="88" y="793"/>
                  </a:cubicBezTo>
                  <a:cubicBezTo>
                    <a:pt x="88" y="793"/>
                    <a:pt x="109" y="809"/>
                    <a:pt x="109" y="820"/>
                  </a:cubicBezTo>
                  <a:cubicBezTo>
                    <a:pt x="109" y="831"/>
                    <a:pt x="100" y="856"/>
                    <a:pt x="89" y="856"/>
                  </a:cubicBezTo>
                  <a:cubicBezTo>
                    <a:pt x="79" y="856"/>
                    <a:pt x="79" y="856"/>
                    <a:pt x="79" y="856"/>
                  </a:cubicBezTo>
                  <a:cubicBezTo>
                    <a:pt x="73" y="913"/>
                    <a:pt x="73" y="913"/>
                    <a:pt x="73" y="913"/>
                  </a:cubicBezTo>
                  <a:cubicBezTo>
                    <a:pt x="55" y="940"/>
                    <a:pt x="55" y="940"/>
                    <a:pt x="55" y="940"/>
                  </a:cubicBezTo>
                  <a:cubicBezTo>
                    <a:pt x="77" y="990"/>
                    <a:pt x="77" y="990"/>
                    <a:pt x="77" y="990"/>
                  </a:cubicBezTo>
                  <a:cubicBezTo>
                    <a:pt x="120" y="983"/>
                    <a:pt x="120" y="983"/>
                    <a:pt x="120" y="983"/>
                  </a:cubicBezTo>
                  <a:cubicBezTo>
                    <a:pt x="141" y="996"/>
                    <a:pt x="141" y="996"/>
                    <a:pt x="141" y="996"/>
                  </a:cubicBezTo>
                  <a:cubicBezTo>
                    <a:pt x="167" y="996"/>
                    <a:pt x="167" y="996"/>
                    <a:pt x="167" y="996"/>
                  </a:cubicBezTo>
                  <a:cubicBezTo>
                    <a:pt x="172" y="972"/>
                    <a:pt x="172" y="972"/>
                    <a:pt x="172" y="972"/>
                  </a:cubicBezTo>
                  <a:cubicBezTo>
                    <a:pt x="193" y="960"/>
                    <a:pt x="193" y="960"/>
                    <a:pt x="193" y="960"/>
                  </a:cubicBezTo>
                  <a:cubicBezTo>
                    <a:pt x="195" y="919"/>
                    <a:pt x="195" y="919"/>
                    <a:pt x="195" y="919"/>
                  </a:cubicBezTo>
                  <a:cubicBezTo>
                    <a:pt x="247" y="910"/>
                    <a:pt x="247" y="910"/>
                    <a:pt x="247" y="910"/>
                  </a:cubicBezTo>
                  <a:cubicBezTo>
                    <a:pt x="256" y="929"/>
                    <a:pt x="256" y="929"/>
                    <a:pt x="256" y="929"/>
                  </a:cubicBezTo>
                  <a:cubicBezTo>
                    <a:pt x="285" y="915"/>
                    <a:pt x="285" y="915"/>
                    <a:pt x="285" y="915"/>
                  </a:cubicBezTo>
                  <a:cubicBezTo>
                    <a:pt x="285" y="915"/>
                    <a:pt x="285" y="897"/>
                    <a:pt x="288" y="886"/>
                  </a:cubicBezTo>
                  <a:cubicBezTo>
                    <a:pt x="292" y="876"/>
                    <a:pt x="296" y="863"/>
                    <a:pt x="296" y="863"/>
                  </a:cubicBezTo>
                  <a:cubicBezTo>
                    <a:pt x="276" y="833"/>
                    <a:pt x="276" y="833"/>
                    <a:pt x="276" y="833"/>
                  </a:cubicBezTo>
                  <a:cubicBezTo>
                    <a:pt x="276" y="833"/>
                    <a:pt x="263" y="863"/>
                    <a:pt x="254" y="863"/>
                  </a:cubicBezTo>
                  <a:cubicBezTo>
                    <a:pt x="245" y="863"/>
                    <a:pt x="231" y="861"/>
                    <a:pt x="231" y="861"/>
                  </a:cubicBezTo>
                  <a:cubicBezTo>
                    <a:pt x="249" y="845"/>
                    <a:pt x="249" y="845"/>
                    <a:pt x="249" y="845"/>
                  </a:cubicBezTo>
                  <a:cubicBezTo>
                    <a:pt x="220" y="834"/>
                    <a:pt x="220" y="834"/>
                    <a:pt x="220" y="834"/>
                  </a:cubicBezTo>
                  <a:cubicBezTo>
                    <a:pt x="222" y="802"/>
                    <a:pt x="222" y="802"/>
                    <a:pt x="222" y="802"/>
                  </a:cubicBezTo>
                  <a:cubicBezTo>
                    <a:pt x="222" y="802"/>
                    <a:pt x="253" y="800"/>
                    <a:pt x="265" y="793"/>
                  </a:cubicBezTo>
                  <a:cubicBezTo>
                    <a:pt x="278" y="786"/>
                    <a:pt x="288" y="783"/>
                    <a:pt x="288" y="783"/>
                  </a:cubicBezTo>
                  <a:cubicBezTo>
                    <a:pt x="315" y="799"/>
                    <a:pt x="315" y="799"/>
                    <a:pt x="315" y="799"/>
                  </a:cubicBezTo>
                  <a:cubicBezTo>
                    <a:pt x="333" y="781"/>
                    <a:pt x="333" y="781"/>
                    <a:pt x="333" y="781"/>
                  </a:cubicBezTo>
                  <a:cubicBezTo>
                    <a:pt x="333" y="781"/>
                    <a:pt x="349" y="800"/>
                    <a:pt x="355" y="800"/>
                  </a:cubicBezTo>
                  <a:cubicBezTo>
                    <a:pt x="360" y="800"/>
                    <a:pt x="378" y="813"/>
                    <a:pt x="378" y="813"/>
                  </a:cubicBezTo>
                  <a:cubicBezTo>
                    <a:pt x="387" y="836"/>
                    <a:pt x="387" y="836"/>
                    <a:pt x="387" y="836"/>
                  </a:cubicBezTo>
                  <a:cubicBezTo>
                    <a:pt x="389" y="790"/>
                    <a:pt x="389" y="790"/>
                    <a:pt x="389" y="790"/>
                  </a:cubicBezTo>
                  <a:cubicBezTo>
                    <a:pt x="433" y="775"/>
                    <a:pt x="433" y="775"/>
                    <a:pt x="433" y="775"/>
                  </a:cubicBezTo>
                  <a:cubicBezTo>
                    <a:pt x="433" y="775"/>
                    <a:pt x="419" y="817"/>
                    <a:pt x="419" y="827"/>
                  </a:cubicBezTo>
                  <a:cubicBezTo>
                    <a:pt x="419" y="838"/>
                    <a:pt x="430" y="879"/>
                    <a:pt x="430" y="879"/>
                  </a:cubicBezTo>
                  <a:cubicBezTo>
                    <a:pt x="455" y="879"/>
                    <a:pt x="455" y="879"/>
                    <a:pt x="455" y="879"/>
                  </a:cubicBezTo>
                  <a:cubicBezTo>
                    <a:pt x="457" y="847"/>
                    <a:pt x="457" y="847"/>
                    <a:pt x="457" y="847"/>
                  </a:cubicBezTo>
                  <a:cubicBezTo>
                    <a:pt x="473" y="842"/>
                    <a:pt x="473" y="842"/>
                    <a:pt x="473" y="842"/>
                  </a:cubicBezTo>
                  <a:cubicBezTo>
                    <a:pt x="500" y="885"/>
                    <a:pt x="500" y="885"/>
                    <a:pt x="500" y="885"/>
                  </a:cubicBezTo>
                  <a:cubicBezTo>
                    <a:pt x="521" y="847"/>
                    <a:pt x="521" y="847"/>
                    <a:pt x="521" y="847"/>
                  </a:cubicBezTo>
                  <a:cubicBezTo>
                    <a:pt x="534" y="863"/>
                    <a:pt x="534" y="863"/>
                    <a:pt x="534" y="863"/>
                  </a:cubicBezTo>
                  <a:cubicBezTo>
                    <a:pt x="557" y="872"/>
                    <a:pt x="557" y="872"/>
                    <a:pt x="557" y="872"/>
                  </a:cubicBezTo>
                  <a:cubicBezTo>
                    <a:pt x="555" y="915"/>
                    <a:pt x="555" y="915"/>
                    <a:pt x="555" y="915"/>
                  </a:cubicBezTo>
                  <a:cubicBezTo>
                    <a:pt x="555" y="915"/>
                    <a:pt x="570" y="933"/>
                    <a:pt x="575" y="940"/>
                  </a:cubicBezTo>
                  <a:cubicBezTo>
                    <a:pt x="580" y="947"/>
                    <a:pt x="582" y="956"/>
                    <a:pt x="582" y="956"/>
                  </a:cubicBezTo>
                  <a:cubicBezTo>
                    <a:pt x="582" y="956"/>
                    <a:pt x="570" y="962"/>
                    <a:pt x="562" y="971"/>
                  </a:cubicBezTo>
                  <a:cubicBezTo>
                    <a:pt x="555" y="980"/>
                    <a:pt x="537" y="1008"/>
                    <a:pt x="537" y="1008"/>
                  </a:cubicBezTo>
                  <a:cubicBezTo>
                    <a:pt x="561" y="1019"/>
                    <a:pt x="561" y="1019"/>
                    <a:pt x="561" y="1019"/>
                  </a:cubicBezTo>
                  <a:cubicBezTo>
                    <a:pt x="561" y="1019"/>
                    <a:pt x="568" y="1005"/>
                    <a:pt x="575" y="997"/>
                  </a:cubicBezTo>
                  <a:cubicBezTo>
                    <a:pt x="582" y="990"/>
                    <a:pt x="593" y="981"/>
                    <a:pt x="593" y="981"/>
                  </a:cubicBezTo>
                  <a:cubicBezTo>
                    <a:pt x="593" y="981"/>
                    <a:pt x="605" y="1012"/>
                    <a:pt x="605" y="1035"/>
                  </a:cubicBezTo>
                  <a:cubicBezTo>
                    <a:pt x="605" y="1058"/>
                    <a:pt x="607" y="1087"/>
                    <a:pt x="607" y="1087"/>
                  </a:cubicBezTo>
                  <a:cubicBezTo>
                    <a:pt x="677" y="1087"/>
                    <a:pt x="677" y="1087"/>
                    <a:pt x="677" y="1087"/>
                  </a:cubicBezTo>
                  <a:cubicBezTo>
                    <a:pt x="677" y="1087"/>
                    <a:pt x="674" y="1067"/>
                    <a:pt x="679" y="1058"/>
                  </a:cubicBezTo>
                  <a:cubicBezTo>
                    <a:pt x="684" y="1049"/>
                    <a:pt x="704" y="1024"/>
                    <a:pt x="704" y="1024"/>
                  </a:cubicBezTo>
                  <a:cubicBezTo>
                    <a:pt x="704" y="1024"/>
                    <a:pt x="708" y="1060"/>
                    <a:pt x="715" y="1060"/>
                  </a:cubicBezTo>
                  <a:cubicBezTo>
                    <a:pt x="722" y="1060"/>
                    <a:pt x="733" y="1060"/>
                    <a:pt x="733" y="1060"/>
                  </a:cubicBezTo>
                  <a:cubicBezTo>
                    <a:pt x="738" y="1105"/>
                    <a:pt x="738" y="1105"/>
                    <a:pt x="738" y="1105"/>
                  </a:cubicBezTo>
                  <a:cubicBezTo>
                    <a:pt x="718" y="1137"/>
                    <a:pt x="718" y="1137"/>
                    <a:pt x="718" y="1137"/>
                  </a:cubicBezTo>
                  <a:cubicBezTo>
                    <a:pt x="718" y="1137"/>
                    <a:pt x="740" y="1134"/>
                    <a:pt x="743" y="1139"/>
                  </a:cubicBezTo>
                  <a:cubicBezTo>
                    <a:pt x="747" y="1144"/>
                    <a:pt x="774" y="1169"/>
                    <a:pt x="768" y="1178"/>
                  </a:cubicBezTo>
                  <a:cubicBezTo>
                    <a:pt x="763" y="1187"/>
                    <a:pt x="734" y="1187"/>
                    <a:pt x="734" y="1187"/>
                  </a:cubicBezTo>
                  <a:cubicBezTo>
                    <a:pt x="740" y="1205"/>
                    <a:pt x="740" y="1205"/>
                    <a:pt x="740" y="1205"/>
                  </a:cubicBezTo>
                  <a:cubicBezTo>
                    <a:pt x="740" y="1205"/>
                    <a:pt x="724" y="1227"/>
                    <a:pt x="729" y="1236"/>
                  </a:cubicBezTo>
                  <a:cubicBezTo>
                    <a:pt x="734" y="1245"/>
                    <a:pt x="749" y="1245"/>
                    <a:pt x="752" y="1252"/>
                  </a:cubicBezTo>
                  <a:cubicBezTo>
                    <a:pt x="756" y="1259"/>
                    <a:pt x="749" y="1272"/>
                    <a:pt x="749" y="1281"/>
                  </a:cubicBezTo>
                  <a:cubicBezTo>
                    <a:pt x="749" y="1289"/>
                    <a:pt x="754" y="1300"/>
                    <a:pt x="754" y="1300"/>
                  </a:cubicBezTo>
                  <a:cubicBezTo>
                    <a:pt x="734" y="1311"/>
                    <a:pt x="734" y="1311"/>
                    <a:pt x="734" y="1311"/>
                  </a:cubicBezTo>
                  <a:cubicBezTo>
                    <a:pt x="754" y="1384"/>
                    <a:pt x="754" y="1384"/>
                    <a:pt x="754" y="1384"/>
                  </a:cubicBezTo>
                  <a:cubicBezTo>
                    <a:pt x="826" y="1429"/>
                    <a:pt x="826" y="1429"/>
                    <a:pt x="826" y="1429"/>
                  </a:cubicBezTo>
                  <a:cubicBezTo>
                    <a:pt x="829" y="1445"/>
                    <a:pt x="829" y="1445"/>
                    <a:pt x="829" y="1445"/>
                  </a:cubicBezTo>
                  <a:cubicBezTo>
                    <a:pt x="799" y="1469"/>
                    <a:pt x="799" y="1469"/>
                    <a:pt x="799" y="1469"/>
                  </a:cubicBezTo>
                  <a:cubicBezTo>
                    <a:pt x="840" y="1543"/>
                    <a:pt x="840" y="1543"/>
                    <a:pt x="840" y="1543"/>
                  </a:cubicBezTo>
                  <a:cubicBezTo>
                    <a:pt x="890" y="1551"/>
                    <a:pt x="890" y="1551"/>
                    <a:pt x="890" y="1551"/>
                  </a:cubicBezTo>
                  <a:cubicBezTo>
                    <a:pt x="890" y="1551"/>
                    <a:pt x="966" y="1637"/>
                    <a:pt x="962" y="1648"/>
                  </a:cubicBezTo>
                  <a:cubicBezTo>
                    <a:pt x="958" y="1659"/>
                    <a:pt x="942" y="1669"/>
                    <a:pt x="942" y="1669"/>
                  </a:cubicBezTo>
                  <a:cubicBezTo>
                    <a:pt x="942" y="1669"/>
                    <a:pt x="966" y="1702"/>
                    <a:pt x="964" y="1710"/>
                  </a:cubicBezTo>
                  <a:cubicBezTo>
                    <a:pt x="962" y="1719"/>
                    <a:pt x="939" y="1743"/>
                    <a:pt x="939" y="1743"/>
                  </a:cubicBezTo>
                  <a:cubicBezTo>
                    <a:pt x="957" y="1753"/>
                    <a:pt x="957" y="1753"/>
                    <a:pt x="957" y="1753"/>
                  </a:cubicBezTo>
                  <a:cubicBezTo>
                    <a:pt x="953" y="1798"/>
                    <a:pt x="953" y="1798"/>
                    <a:pt x="953" y="1798"/>
                  </a:cubicBezTo>
                  <a:cubicBezTo>
                    <a:pt x="933" y="1804"/>
                    <a:pt x="933" y="1804"/>
                    <a:pt x="933" y="1804"/>
                  </a:cubicBezTo>
                  <a:cubicBezTo>
                    <a:pt x="937" y="1838"/>
                    <a:pt x="937" y="1838"/>
                    <a:pt x="937" y="1838"/>
                  </a:cubicBezTo>
                  <a:cubicBezTo>
                    <a:pt x="962" y="1836"/>
                    <a:pt x="962" y="1836"/>
                    <a:pt x="962" y="1836"/>
                  </a:cubicBezTo>
                  <a:cubicBezTo>
                    <a:pt x="980" y="1890"/>
                    <a:pt x="980" y="1890"/>
                    <a:pt x="980" y="1890"/>
                  </a:cubicBezTo>
                  <a:cubicBezTo>
                    <a:pt x="931" y="1924"/>
                    <a:pt x="931" y="1924"/>
                    <a:pt x="931" y="1924"/>
                  </a:cubicBezTo>
                  <a:cubicBezTo>
                    <a:pt x="937" y="1882"/>
                    <a:pt x="937" y="1882"/>
                    <a:pt x="937" y="1882"/>
                  </a:cubicBezTo>
                  <a:cubicBezTo>
                    <a:pt x="921" y="1877"/>
                    <a:pt x="921" y="1877"/>
                    <a:pt x="921" y="1877"/>
                  </a:cubicBezTo>
                  <a:cubicBezTo>
                    <a:pt x="915" y="1899"/>
                    <a:pt x="915" y="1899"/>
                    <a:pt x="915" y="1899"/>
                  </a:cubicBezTo>
                  <a:cubicBezTo>
                    <a:pt x="896" y="1908"/>
                    <a:pt x="896" y="1908"/>
                    <a:pt x="896" y="1908"/>
                  </a:cubicBezTo>
                  <a:cubicBezTo>
                    <a:pt x="896" y="1908"/>
                    <a:pt x="854" y="1875"/>
                    <a:pt x="847" y="1875"/>
                  </a:cubicBezTo>
                  <a:cubicBezTo>
                    <a:pt x="840" y="1875"/>
                    <a:pt x="819" y="1888"/>
                    <a:pt x="822" y="1899"/>
                  </a:cubicBezTo>
                  <a:cubicBezTo>
                    <a:pt x="826" y="1909"/>
                    <a:pt x="828" y="1929"/>
                    <a:pt x="828" y="1929"/>
                  </a:cubicBezTo>
                  <a:cubicBezTo>
                    <a:pt x="872" y="1958"/>
                    <a:pt x="872" y="1958"/>
                    <a:pt x="872" y="1958"/>
                  </a:cubicBezTo>
                  <a:cubicBezTo>
                    <a:pt x="860" y="1977"/>
                    <a:pt x="860" y="1977"/>
                    <a:pt x="860" y="1977"/>
                  </a:cubicBezTo>
                  <a:cubicBezTo>
                    <a:pt x="856" y="2040"/>
                    <a:pt x="856" y="2040"/>
                    <a:pt x="856" y="2040"/>
                  </a:cubicBezTo>
                  <a:cubicBezTo>
                    <a:pt x="856" y="2040"/>
                    <a:pt x="831" y="2053"/>
                    <a:pt x="826" y="2053"/>
                  </a:cubicBezTo>
                  <a:cubicBezTo>
                    <a:pt x="820" y="2053"/>
                    <a:pt x="801" y="2060"/>
                    <a:pt x="801" y="2060"/>
                  </a:cubicBezTo>
                  <a:cubicBezTo>
                    <a:pt x="806" y="2080"/>
                    <a:pt x="806" y="2080"/>
                    <a:pt x="806" y="2080"/>
                  </a:cubicBezTo>
                  <a:cubicBezTo>
                    <a:pt x="772" y="2094"/>
                    <a:pt x="772" y="2094"/>
                    <a:pt x="772" y="2094"/>
                  </a:cubicBezTo>
                  <a:cubicBezTo>
                    <a:pt x="763" y="2114"/>
                    <a:pt x="763" y="2114"/>
                    <a:pt x="763" y="2114"/>
                  </a:cubicBezTo>
                  <a:cubicBezTo>
                    <a:pt x="749" y="2123"/>
                    <a:pt x="749" y="2123"/>
                    <a:pt x="749" y="2123"/>
                  </a:cubicBezTo>
                  <a:cubicBezTo>
                    <a:pt x="718" y="2108"/>
                    <a:pt x="718" y="2108"/>
                    <a:pt x="718" y="2108"/>
                  </a:cubicBezTo>
                  <a:cubicBezTo>
                    <a:pt x="670" y="2112"/>
                    <a:pt x="670" y="2112"/>
                    <a:pt x="670" y="2112"/>
                  </a:cubicBezTo>
                  <a:cubicBezTo>
                    <a:pt x="679" y="2144"/>
                    <a:pt x="679" y="2144"/>
                    <a:pt x="679" y="2144"/>
                  </a:cubicBezTo>
                  <a:cubicBezTo>
                    <a:pt x="648" y="2183"/>
                    <a:pt x="648" y="2183"/>
                    <a:pt x="648" y="2183"/>
                  </a:cubicBezTo>
                  <a:cubicBezTo>
                    <a:pt x="648" y="2221"/>
                    <a:pt x="648" y="2221"/>
                    <a:pt x="648" y="2221"/>
                  </a:cubicBezTo>
                  <a:cubicBezTo>
                    <a:pt x="648" y="2221"/>
                    <a:pt x="672" y="2234"/>
                    <a:pt x="677" y="2246"/>
                  </a:cubicBezTo>
                  <a:cubicBezTo>
                    <a:pt x="682" y="2259"/>
                    <a:pt x="697" y="2334"/>
                    <a:pt x="704" y="2363"/>
                  </a:cubicBezTo>
                  <a:cubicBezTo>
                    <a:pt x="711" y="2391"/>
                    <a:pt x="751" y="2472"/>
                    <a:pt x="751" y="2472"/>
                  </a:cubicBezTo>
                  <a:cubicBezTo>
                    <a:pt x="731" y="2499"/>
                    <a:pt x="731" y="2499"/>
                    <a:pt x="731" y="2499"/>
                  </a:cubicBezTo>
                  <a:cubicBezTo>
                    <a:pt x="754" y="2508"/>
                    <a:pt x="754" y="2508"/>
                    <a:pt x="754" y="2508"/>
                  </a:cubicBezTo>
                  <a:cubicBezTo>
                    <a:pt x="725" y="2547"/>
                    <a:pt x="725" y="2547"/>
                    <a:pt x="725" y="2547"/>
                  </a:cubicBezTo>
                  <a:cubicBezTo>
                    <a:pt x="729" y="2588"/>
                    <a:pt x="729" y="2588"/>
                    <a:pt x="729" y="2588"/>
                  </a:cubicBezTo>
                  <a:cubicBezTo>
                    <a:pt x="704" y="2624"/>
                    <a:pt x="704" y="2624"/>
                    <a:pt x="704" y="2624"/>
                  </a:cubicBezTo>
                  <a:cubicBezTo>
                    <a:pt x="722" y="2642"/>
                    <a:pt x="722" y="2642"/>
                    <a:pt x="722" y="2642"/>
                  </a:cubicBezTo>
                  <a:cubicBezTo>
                    <a:pt x="722" y="2642"/>
                    <a:pt x="731" y="2678"/>
                    <a:pt x="722" y="2690"/>
                  </a:cubicBezTo>
                  <a:cubicBezTo>
                    <a:pt x="713" y="2703"/>
                    <a:pt x="704" y="2714"/>
                    <a:pt x="704" y="2714"/>
                  </a:cubicBezTo>
                  <a:cubicBezTo>
                    <a:pt x="729" y="2757"/>
                    <a:pt x="729" y="2757"/>
                    <a:pt x="729" y="2757"/>
                  </a:cubicBezTo>
                  <a:cubicBezTo>
                    <a:pt x="690" y="2785"/>
                    <a:pt x="690" y="2785"/>
                    <a:pt x="690" y="2785"/>
                  </a:cubicBezTo>
                  <a:cubicBezTo>
                    <a:pt x="690" y="2785"/>
                    <a:pt x="716" y="2810"/>
                    <a:pt x="720" y="2818"/>
                  </a:cubicBezTo>
                  <a:cubicBezTo>
                    <a:pt x="724" y="2825"/>
                    <a:pt x="742" y="2866"/>
                    <a:pt x="738" y="2879"/>
                  </a:cubicBezTo>
                  <a:cubicBezTo>
                    <a:pt x="734" y="2891"/>
                    <a:pt x="691" y="2932"/>
                    <a:pt x="691" y="2932"/>
                  </a:cubicBezTo>
                  <a:cubicBezTo>
                    <a:pt x="666" y="2900"/>
                    <a:pt x="666" y="2900"/>
                    <a:pt x="666" y="2900"/>
                  </a:cubicBezTo>
                  <a:cubicBezTo>
                    <a:pt x="632" y="2893"/>
                    <a:pt x="632" y="2893"/>
                    <a:pt x="632" y="2893"/>
                  </a:cubicBezTo>
                  <a:cubicBezTo>
                    <a:pt x="618" y="2920"/>
                    <a:pt x="618" y="2920"/>
                    <a:pt x="618" y="2920"/>
                  </a:cubicBezTo>
                  <a:cubicBezTo>
                    <a:pt x="528" y="2905"/>
                    <a:pt x="528" y="2905"/>
                    <a:pt x="528" y="2905"/>
                  </a:cubicBezTo>
                  <a:cubicBezTo>
                    <a:pt x="528" y="2905"/>
                    <a:pt x="519" y="2938"/>
                    <a:pt x="503" y="2943"/>
                  </a:cubicBezTo>
                  <a:cubicBezTo>
                    <a:pt x="487" y="2948"/>
                    <a:pt x="450" y="2968"/>
                    <a:pt x="437" y="2968"/>
                  </a:cubicBezTo>
                  <a:cubicBezTo>
                    <a:pt x="424" y="2968"/>
                    <a:pt x="399" y="2968"/>
                    <a:pt x="399" y="2968"/>
                  </a:cubicBezTo>
                  <a:cubicBezTo>
                    <a:pt x="376" y="2997"/>
                    <a:pt x="376" y="2997"/>
                    <a:pt x="376" y="2997"/>
                  </a:cubicBezTo>
                  <a:cubicBezTo>
                    <a:pt x="376" y="2997"/>
                    <a:pt x="443" y="3038"/>
                    <a:pt x="455" y="3046"/>
                  </a:cubicBezTo>
                  <a:cubicBezTo>
                    <a:pt x="458" y="3046"/>
                    <a:pt x="459" y="3046"/>
                    <a:pt x="459" y="3046"/>
                  </a:cubicBezTo>
                  <a:cubicBezTo>
                    <a:pt x="459" y="3046"/>
                    <a:pt x="459" y="3021"/>
                    <a:pt x="468" y="3012"/>
                  </a:cubicBez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78" name="North Rhine Westphalia"/>
            <p:cNvSpPr>
              <a:spLocks/>
            </p:cNvSpPr>
            <p:nvPr/>
          </p:nvSpPr>
          <p:spPr bwMode="gray">
            <a:xfrm>
              <a:off x="5329238" y="3095625"/>
              <a:ext cx="1314450" cy="1244600"/>
            </a:xfrm>
            <a:custGeom>
              <a:avLst/>
              <a:gdLst>
                <a:gd name="T0" fmla="*/ 1183 w 2273"/>
                <a:gd name="T1" fmla="*/ 1605 h 2150"/>
                <a:gd name="T2" fmla="*/ 1284 w 2273"/>
                <a:gd name="T3" fmla="*/ 1686 h 2150"/>
                <a:gd name="T4" fmla="*/ 1391 w 2273"/>
                <a:gd name="T5" fmla="*/ 1832 h 2150"/>
                <a:gd name="T6" fmla="*/ 1457 w 2273"/>
                <a:gd name="T7" fmla="*/ 1702 h 2150"/>
                <a:gd name="T8" fmla="*/ 1594 w 2273"/>
                <a:gd name="T9" fmla="*/ 1644 h 2150"/>
                <a:gd name="T10" fmla="*/ 1665 w 2273"/>
                <a:gd name="T11" fmla="*/ 1494 h 2150"/>
                <a:gd name="T12" fmla="*/ 1820 w 2273"/>
                <a:gd name="T13" fmla="*/ 1373 h 2150"/>
                <a:gd name="T14" fmla="*/ 1731 w 2273"/>
                <a:gd name="T15" fmla="*/ 1296 h 2150"/>
                <a:gd name="T16" fmla="*/ 1792 w 2273"/>
                <a:gd name="T17" fmla="*/ 1159 h 2150"/>
                <a:gd name="T18" fmla="*/ 1936 w 2273"/>
                <a:gd name="T19" fmla="*/ 1109 h 2150"/>
                <a:gd name="T20" fmla="*/ 2044 w 2273"/>
                <a:gd name="T21" fmla="*/ 1051 h 2150"/>
                <a:gd name="T22" fmla="*/ 2097 w 2273"/>
                <a:gd name="T23" fmla="*/ 1088 h 2150"/>
                <a:gd name="T24" fmla="*/ 2213 w 2273"/>
                <a:gd name="T25" fmla="*/ 965 h 2150"/>
                <a:gd name="T26" fmla="*/ 2248 w 2273"/>
                <a:gd name="T27" fmla="*/ 900 h 2150"/>
                <a:gd name="T28" fmla="*/ 2255 w 2273"/>
                <a:gd name="T29" fmla="*/ 766 h 2150"/>
                <a:gd name="T30" fmla="*/ 2198 w 2273"/>
                <a:gd name="T31" fmla="*/ 676 h 2150"/>
                <a:gd name="T32" fmla="*/ 2144 w 2273"/>
                <a:gd name="T33" fmla="*/ 567 h 2150"/>
                <a:gd name="T34" fmla="*/ 2112 w 2273"/>
                <a:gd name="T35" fmla="*/ 473 h 2150"/>
                <a:gd name="T36" fmla="*/ 2053 w 2273"/>
                <a:gd name="T37" fmla="*/ 412 h 2150"/>
                <a:gd name="T38" fmla="*/ 2026 w 2273"/>
                <a:gd name="T39" fmla="*/ 332 h 2150"/>
                <a:gd name="T40" fmla="*/ 2066 w 2273"/>
                <a:gd name="T41" fmla="*/ 150 h 2150"/>
                <a:gd name="T42" fmla="*/ 2015 w 2273"/>
                <a:gd name="T43" fmla="*/ 82 h 2150"/>
                <a:gd name="T44" fmla="*/ 1828 w 2273"/>
                <a:gd name="T45" fmla="*/ 135 h 2150"/>
                <a:gd name="T46" fmla="*/ 1677 w 2273"/>
                <a:gd name="T47" fmla="*/ 41 h 2150"/>
                <a:gd name="T48" fmla="*/ 1679 w 2273"/>
                <a:gd name="T49" fmla="*/ 294 h 2150"/>
                <a:gd name="T50" fmla="*/ 1634 w 2273"/>
                <a:gd name="T51" fmla="*/ 420 h 2150"/>
                <a:gd name="T52" fmla="*/ 1358 w 2273"/>
                <a:gd name="T53" fmla="*/ 496 h 2150"/>
                <a:gd name="T54" fmla="*/ 1360 w 2273"/>
                <a:gd name="T55" fmla="*/ 350 h 2150"/>
                <a:gd name="T56" fmla="*/ 1353 w 2273"/>
                <a:gd name="T57" fmla="*/ 221 h 2150"/>
                <a:gd name="T58" fmla="*/ 1212 w 2273"/>
                <a:gd name="T59" fmla="*/ 59 h 2150"/>
                <a:gd name="T60" fmla="*/ 1085 w 2273"/>
                <a:gd name="T61" fmla="*/ 155 h 2150"/>
                <a:gd name="T62" fmla="*/ 832 w 2273"/>
                <a:gd name="T63" fmla="*/ 253 h 2150"/>
                <a:gd name="T64" fmla="*/ 713 w 2273"/>
                <a:gd name="T65" fmla="*/ 305 h 2150"/>
                <a:gd name="T66" fmla="*/ 556 w 2273"/>
                <a:gd name="T67" fmla="*/ 447 h 2150"/>
                <a:gd name="T68" fmla="*/ 508 w 2273"/>
                <a:gd name="T69" fmla="*/ 574 h 2150"/>
                <a:gd name="T70" fmla="*/ 269 w 2273"/>
                <a:gd name="T71" fmla="*/ 597 h 2150"/>
                <a:gd name="T72" fmla="*/ 177 w 2273"/>
                <a:gd name="T73" fmla="*/ 610 h 2150"/>
                <a:gd name="T74" fmla="*/ 101 w 2273"/>
                <a:gd name="T75" fmla="*/ 718 h 2150"/>
                <a:gd name="T76" fmla="*/ 170 w 2273"/>
                <a:gd name="T77" fmla="*/ 861 h 2150"/>
                <a:gd name="T78" fmla="*/ 209 w 2273"/>
                <a:gd name="T79" fmla="*/ 1135 h 2150"/>
                <a:gd name="T80" fmla="*/ 186 w 2273"/>
                <a:gd name="T81" fmla="*/ 1312 h 2150"/>
                <a:gd name="T82" fmla="*/ 0 w 2273"/>
                <a:gd name="T83" fmla="*/ 1410 h 2150"/>
                <a:gd name="T84" fmla="*/ 94 w 2273"/>
                <a:gd name="T85" fmla="*/ 1525 h 2150"/>
                <a:gd name="T86" fmla="*/ 87 w 2273"/>
                <a:gd name="T87" fmla="*/ 1645 h 2150"/>
                <a:gd name="T88" fmla="*/ 166 w 2273"/>
                <a:gd name="T89" fmla="*/ 1808 h 2150"/>
                <a:gd name="T90" fmla="*/ 163 w 2273"/>
                <a:gd name="T91" fmla="*/ 1948 h 2150"/>
                <a:gd name="T92" fmla="*/ 290 w 2273"/>
                <a:gd name="T93" fmla="*/ 2150 h 2150"/>
                <a:gd name="T94" fmla="*/ 343 w 2273"/>
                <a:gd name="T95" fmla="*/ 2148 h 2150"/>
                <a:gd name="T96" fmla="*/ 489 w 2273"/>
                <a:gd name="T97" fmla="*/ 2148 h 2150"/>
                <a:gd name="T98" fmla="*/ 522 w 2273"/>
                <a:gd name="T99" fmla="*/ 2057 h 2150"/>
                <a:gd name="T100" fmla="*/ 589 w 2273"/>
                <a:gd name="T101" fmla="*/ 2040 h 2150"/>
                <a:gd name="T102" fmla="*/ 671 w 2273"/>
                <a:gd name="T103" fmla="*/ 1937 h 2150"/>
                <a:gd name="T104" fmla="*/ 824 w 2273"/>
                <a:gd name="T105" fmla="*/ 1861 h 2150"/>
                <a:gd name="T106" fmla="*/ 1037 w 2273"/>
                <a:gd name="T107" fmla="*/ 1777 h 2150"/>
                <a:gd name="T108" fmla="*/ 1128 w 2273"/>
                <a:gd name="T109" fmla="*/ 1703 h 2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73" h="2150">
                  <a:moveTo>
                    <a:pt x="1164" y="1684"/>
                  </a:moveTo>
                  <a:cubicBezTo>
                    <a:pt x="1190" y="1681"/>
                    <a:pt x="1190" y="1681"/>
                    <a:pt x="1190" y="1681"/>
                  </a:cubicBezTo>
                  <a:cubicBezTo>
                    <a:pt x="1181" y="1660"/>
                    <a:pt x="1181" y="1660"/>
                    <a:pt x="1181" y="1660"/>
                  </a:cubicBezTo>
                  <a:cubicBezTo>
                    <a:pt x="1190" y="1636"/>
                    <a:pt x="1190" y="1636"/>
                    <a:pt x="1190" y="1636"/>
                  </a:cubicBezTo>
                  <a:cubicBezTo>
                    <a:pt x="1183" y="1605"/>
                    <a:pt x="1183" y="1605"/>
                    <a:pt x="1183" y="1605"/>
                  </a:cubicBezTo>
                  <a:cubicBezTo>
                    <a:pt x="1183" y="1605"/>
                    <a:pt x="1197" y="1590"/>
                    <a:pt x="1216" y="1593"/>
                  </a:cubicBezTo>
                  <a:cubicBezTo>
                    <a:pt x="1236" y="1595"/>
                    <a:pt x="1233" y="1602"/>
                    <a:pt x="1233" y="1602"/>
                  </a:cubicBezTo>
                  <a:cubicBezTo>
                    <a:pt x="1231" y="1643"/>
                    <a:pt x="1231" y="1643"/>
                    <a:pt x="1231" y="1643"/>
                  </a:cubicBezTo>
                  <a:cubicBezTo>
                    <a:pt x="1231" y="1643"/>
                    <a:pt x="1262" y="1645"/>
                    <a:pt x="1267" y="1653"/>
                  </a:cubicBezTo>
                  <a:cubicBezTo>
                    <a:pt x="1272" y="1660"/>
                    <a:pt x="1284" y="1686"/>
                    <a:pt x="1284" y="1686"/>
                  </a:cubicBezTo>
                  <a:cubicBezTo>
                    <a:pt x="1284" y="1686"/>
                    <a:pt x="1307" y="1669"/>
                    <a:pt x="1312" y="1677"/>
                  </a:cubicBezTo>
                  <a:cubicBezTo>
                    <a:pt x="1317" y="1684"/>
                    <a:pt x="1324" y="1710"/>
                    <a:pt x="1317" y="1724"/>
                  </a:cubicBezTo>
                  <a:cubicBezTo>
                    <a:pt x="1310" y="1739"/>
                    <a:pt x="1310" y="1756"/>
                    <a:pt x="1322" y="1768"/>
                  </a:cubicBezTo>
                  <a:cubicBezTo>
                    <a:pt x="1334" y="1779"/>
                    <a:pt x="1358" y="1803"/>
                    <a:pt x="1358" y="1818"/>
                  </a:cubicBezTo>
                  <a:cubicBezTo>
                    <a:pt x="1358" y="1832"/>
                    <a:pt x="1382" y="1832"/>
                    <a:pt x="1391" y="1832"/>
                  </a:cubicBezTo>
                  <a:cubicBezTo>
                    <a:pt x="1401" y="1832"/>
                    <a:pt x="1406" y="1842"/>
                    <a:pt x="1406" y="1842"/>
                  </a:cubicBezTo>
                  <a:cubicBezTo>
                    <a:pt x="1420" y="1844"/>
                    <a:pt x="1420" y="1844"/>
                    <a:pt x="1420" y="1844"/>
                  </a:cubicBezTo>
                  <a:cubicBezTo>
                    <a:pt x="1441" y="1800"/>
                    <a:pt x="1441" y="1800"/>
                    <a:pt x="1441" y="1800"/>
                  </a:cubicBezTo>
                  <a:cubicBezTo>
                    <a:pt x="1420" y="1747"/>
                    <a:pt x="1420" y="1747"/>
                    <a:pt x="1420" y="1747"/>
                  </a:cubicBezTo>
                  <a:cubicBezTo>
                    <a:pt x="1457" y="1702"/>
                    <a:pt x="1457" y="1702"/>
                    <a:pt x="1457" y="1702"/>
                  </a:cubicBezTo>
                  <a:cubicBezTo>
                    <a:pt x="1457" y="1692"/>
                    <a:pt x="1457" y="1692"/>
                    <a:pt x="1457" y="1692"/>
                  </a:cubicBezTo>
                  <a:cubicBezTo>
                    <a:pt x="1512" y="1644"/>
                    <a:pt x="1512" y="1644"/>
                    <a:pt x="1512" y="1644"/>
                  </a:cubicBezTo>
                  <a:cubicBezTo>
                    <a:pt x="1525" y="1663"/>
                    <a:pt x="1525" y="1663"/>
                    <a:pt x="1525" y="1663"/>
                  </a:cubicBezTo>
                  <a:cubicBezTo>
                    <a:pt x="1568" y="1676"/>
                    <a:pt x="1568" y="1676"/>
                    <a:pt x="1568" y="1676"/>
                  </a:cubicBezTo>
                  <a:cubicBezTo>
                    <a:pt x="1568" y="1676"/>
                    <a:pt x="1586" y="1652"/>
                    <a:pt x="1594" y="1644"/>
                  </a:cubicBezTo>
                  <a:cubicBezTo>
                    <a:pt x="1602" y="1636"/>
                    <a:pt x="1618" y="1621"/>
                    <a:pt x="1618" y="1621"/>
                  </a:cubicBezTo>
                  <a:cubicBezTo>
                    <a:pt x="1633" y="1618"/>
                    <a:pt x="1633" y="1618"/>
                    <a:pt x="1633" y="1618"/>
                  </a:cubicBezTo>
                  <a:cubicBezTo>
                    <a:pt x="1633" y="1618"/>
                    <a:pt x="1626" y="1581"/>
                    <a:pt x="1641" y="1565"/>
                  </a:cubicBezTo>
                  <a:cubicBezTo>
                    <a:pt x="1657" y="1549"/>
                    <a:pt x="1678" y="1515"/>
                    <a:pt x="1678" y="1515"/>
                  </a:cubicBezTo>
                  <a:cubicBezTo>
                    <a:pt x="1665" y="1494"/>
                    <a:pt x="1665" y="1494"/>
                    <a:pt x="1665" y="1494"/>
                  </a:cubicBezTo>
                  <a:cubicBezTo>
                    <a:pt x="1673" y="1444"/>
                    <a:pt x="1673" y="1444"/>
                    <a:pt x="1673" y="1444"/>
                  </a:cubicBezTo>
                  <a:cubicBezTo>
                    <a:pt x="1789" y="1439"/>
                    <a:pt x="1789" y="1439"/>
                    <a:pt x="1789" y="1439"/>
                  </a:cubicBezTo>
                  <a:cubicBezTo>
                    <a:pt x="1802" y="1428"/>
                    <a:pt x="1802" y="1428"/>
                    <a:pt x="1802" y="1428"/>
                  </a:cubicBezTo>
                  <a:cubicBezTo>
                    <a:pt x="1784" y="1402"/>
                    <a:pt x="1784" y="1402"/>
                    <a:pt x="1784" y="1402"/>
                  </a:cubicBezTo>
                  <a:cubicBezTo>
                    <a:pt x="1820" y="1373"/>
                    <a:pt x="1820" y="1373"/>
                    <a:pt x="1820" y="1373"/>
                  </a:cubicBezTo>
                  <a:cubicBezTo>
                    <a:pt x="1834" y="1331"/>
                    <a:pt x="1834" y="1331"/>
                    <a:pt x="1834" y="1331"/>
                  </a:cubicBezTo>
                  <a:cubicBezTo>
                    <a:pt x="1834" y="1331"/>
                    <a:pt x="1826" y="1312"/>
                    <a:pt x="1818" y="1304"/>
                  </a:cubicBezTo>
                  <a:cubicBezTo>
                    <a:pt x="1810" y="1296"/>
                    <a:pt x="1807" y="1265"/>
                    <a:pt x="1807" y="1265"/>
                  </a:cubicBezTo>
                  <a:cubicBezTo>
                    <a:pt x="1807" y="1265"/>
                    <a:pt x="1760" y="1270"/>
                    <a:pt x="1752" y="1273"/>
                  </a:cubicBezTo>
                  <a:cubicBezTo>
                    <a:pt x="1744" y="1275"/>
                    <a:pt x="1731" y="1296"/>
                    <a:pt x="1731" y="1296"/>
                  </a:cubicBezTo>
                  <a:cubicBezTo>
                    <a:pt x="1707" y="1257"/>
                    <a:pt x="1707" y="1257"/>
                    <a:pt x="1707" y="1257"/>
                  </a:cubicBezTo>
                  <a:cubicBezTo>
                    <a:pt x="1723" y="1228"/>
                    <a:pt x="1723" y="1228"/>
                    <a:pt x="1723" y="1228"/>
                  </a:cubicBezTo>
                  <a:cubicBezTo>
                    <a:pt x="1723" y="1228"/>
                    <a:pt x="1731" y="1212"/>
                    <a:pt x="1741" y="1204"/>
                  </a:cubicBezTo>
                  <a:cubicBezTo>
                    <a:pt x="1752" y="1196"/>
                    <a:pt x="1760" y="1194"/>
                    <a:pt x="1776" y="1186"/>
                  </a:cubicBezTo>
                  <a:cubicBezTo>
                    <a:pt x="1792" y="1178"/>
                    <a:pt x="1792" y="1159"/>
                    <a:pt x="1792" y="1159"/>
                  </a:cubicBezTo>
                  <a:cubicBezTo>
                    <a:pt x="1828" y="1165"/>
                    <a:pt x="1828" y="1165"/>
                    <a:pt x="1828" y="1165"/>
                  </a:cubicBezTo>
                  <a:cubicBezTo>
                    <a:pt x="1871" y="1152"/>
                    <a:pt x="1871" y="1152"/>
                    <a:pt x="1871" y="1152"/>
                  </a:cubicBezTo>
                  <a:cubicBezTo>
                    <a:pt x="1871" y="1152"/>
                    <a:pt x="1900" y="1170"/>
                    <a:pt x="1910" y="1167"/>
                  </a:cubicBezTo>
                  <a:cubicBezTo>
                    <a:pt x="1921" y="1165"/>
                    <a:pt x="1942" y="1152"/>
                    <a:pt x="1942" y="1152"/>
                  </a:cubicBezTo>
                  <a:cubicBezTo>
                    <a:pt x="1942" y="1152"/>
                    <a:pt x="1944" y="1123"/>
                    <a:pt x="1936" y="1109"/>
                  </a:cubicBezTo>
                  <a:cubicBezTo>
                    <a:pt x="1929" y="1096"/>
                    <a:pt x="1918" y="1067"/>
                    <a:pt x="1918" y="1067"/>
                  </a:cubicBezTo>
                  <a:cubicBezTo>
                    <a:pt x="1918" y="1067"/>
                    <a:pt x="1947" y="1049"/>
                    <a:pt x="1957" y="1041"/>
                  </a:cubicBezTo>
                  <a:cubicBezTo>
                    <a:pt x="1968" y="1033"/>
                    <a:pt x="1994" y="1030"/>
                    <a:pt x="1994" y="1030"/>
                  </a:cubicBezTo>
                  <a:cubicBezTo>
                    <a:pt x="2015" y="1049"/>
                    <a:pt x="2015" y="1049"/>
                    <a:pt x="2015" y="1049"/>
                  </a:cubicBezTo>
                  <a:cubicBezTo>
                    <a:pt x="2044" y="1051"/>
                    <a:pt x="2044" y="1051"/>
                    <a:pt x="2044" y="1051"/>
                  </a:cubicBezTo>
                  <a:cubicBezTo>
                    <a:pt x="2044" y="1051"/>
                    <a:pt x="2034" y="1075"/>
                    <a:pt x="2034" y="1088"/>
                  </a:cubicBezTo>
                  <a:cubicBezTo>
                    <a:pt x="2034" y="1102"/>
                    <a:pt x="2042" y="1112"/>
                    <a:pt x="2042" y="1112"/>
                  </a:cubicBezTo>
                  <a:cubicBezTo>
                    <a:pt x="2065" y="1099"/>
                    <a:pt x="2065" y="1099"/>
                    <a:pt x="2065" y="1099"/>
                  </a:cubicBezTo>
                  <a:cubicBezTo>
                    <a:pt x="2084" y="1109"/>
                    <a:pt x="2084" y="1109"/>
                    <a:pt x="2084" y="1109"/>
                  </a:cubicBezTo>
                  <a:cubicBezTo>
                    <a:pt x="2097" y="1088"/>
                    <a:pt x="2097" y="1088"/>
                    <a:pt x="2097" y="1088"/>
                  </a:cubicBezTo>
                  <a:cubicBezTo>
                    <a:pt x="2123" y="1088"/>
                    <a:pt x="2123" y="1088"/>
                    <a:pt x="2123" y="1088"/>
                  </a:cubicBezTo>
                  <a:cubicBezTo>
                    <a:pt x="2131" y="1062"/>
                    <a:pt x="2131" y="1062"/>
                    <a:pt x="2131" y="1062"/>
                  </a:cubicBezTo>
                  <a:cubicBezTo>
                    <a:pt x="2187" y="1028"/>
                    <a:pt x="2187" y="1028"/>
                    <a:pt x="2187" y="1028"/>
                  </a:cubicBezTo>
                  <a:cubicBezTo>
                    <a:pt x="2176" y="999"/>
                    <a:pt x="2176" y="999"/>
                    <a:pt x="2176" y="999"/>
                  </a:cubicBezTo>
                  <a:cubicBezTo>
                    <a:pt x="2213" y="965"/>
                    <a:pt x="2213" y="965"/>
                    <a:pt x="2213" y="965"/>
                  </a:cubicBezTo>
                  <a:cubicBezTo>
                    <a:pt x="2200" y="941"/>
                    <a:pt x="2200" y="941"/>
                    <a:pt x="2200" y="941"/>
                  </a:cubicBezTo>
                  <a:cubicBezTo>
                    <a:pt x="2258" y="922"/>
                    <a:pt x="2258" y="922"/>
                    <a:pt x="2258" y="922"/>
                  </a:cubicBezTo>
                  <a:cubicBezTo>
                    <a:pt x="2266" y="901"/>
                    <a:pt x="2266" y="901"/>
                    <a:pt x="2266" y="901"/>
                  </a:cubicBezTo>
                  <a:cubicBezTo>
                    <a:pt x="2267" y="901"/>
                    <a:pt x="2267" y="901"/>
                    <a:pt x="2267" y="901"/>
                  </a:cubicBezTo>
                  <a:cubicBezTo>
                    <a:pt x="2248" y="900"/>
                    <a:pt x="2248" y="900"/>
                    <a:pt x="2248" y="900"/>
                  </a:cubicBezTo>
                  <a:cubicBezTo>
                    <a:pt x="2222" y="908"/>
                    <a:pt x="2222" y="908"/>
                    <a:pt x="2222" y="908"/>
                  </a:cubicBezTo>
                  <a:cubicBezTo>
                    <a:pt x="2218" y="875"/>
                    <a:pt x="2218" y="875"/>
                    <a:pt x="2218" y="875"/>
                  </a:cubicBezTo>
                  <a:cubicBezTo>
                    <a:pt x="2218" y="875"/>
                    <a:pt x="2236" y="850"/>
                    <a:pt x="2236" y="843"/>
                  </a:cubicBezTo>
                  <a:cubicBezTo>
                    <a:pt x="2236" y="837"/>
                    <a:pt x="2217" y="810"/>
                    <a:pt x="2217" y="810"/>
                  </a:cubicBezTo>
                  <a:cubicBezTo>
                    <a:pt x="2217" y="810"/>
                    <a:pt x="2245" y="786"/>
                    <a:pt x="2255" y="766"/>
                  </a:cubicBezTo>
                  <a:cubicBezTo>
                    <a:pt x="2265" y="746"/>
                    <a:pt x="2266" y="703"/>
                    <a:pt x="2266" y="703"/>
                  </a:cubicBezTo>
                  <a:cubicBezTo>
                    <a:pt x="2266" y="703"/>
                    <a:pt x="2273" y="695"/>
                    <a:pt x="2273" y="686"/>
                  </a:cubicBezTo>
                  <a:cubicBezTo>
                    <a:pt x="2273" y="678"/>
                    <a:pt x="2250" y="683"/>
                    <a:pt x="2238" y="681"/>
                  </a:cubicBezTo>
                  <a:cubicBezTo>
                    <a:pt x="2227" y="680"/>
                    <a:pt x="2215" y="695"/>
                    <a:pt x="2210" y="695"/>
                  </a:cubicBezTo>
                  <a:cubicBezTo>
                    <a:pt x="2205" y="695"/>
                    <a:pt x="2203" y="686"/>
                    <a:pt x="2198" y="676"/>
                  </a:cubicBezTo>
                  <a:cubicBezTo>
                    <a:pt x="2193" y="666"/>
                    <a:pt x="2203" y="632"/>
                    <a:pt x="2203" y="632"/>
                  </a:cubicBezTo>
                  <a:cubicBezTo>
                    <a:pt x="2169" y="625"/>
                    <a:pt x="2169" y="625"/>
                    <a:pt x="2169" y="625"/>
                  </a:cubicBezTo>
                  <a:cubicBezTo>
                    <a:pt x="2169" y="625"/>
                    <a:pt x="2164" y="609"/>
                    <a:pt x="2164" y="600"/>
                  </a:cubicBezTo>
                  <a:cubicBezTo>
                    <a:pt x="2164" y="592"/>
                    <a:pt x="2167" y="570"/>
                    <a:pt x="2167" y="570"/>
                  </a:cubicBezTo>
                  <a:cubicBezTo>
                    <a:pt x="2144" y="567"/>
                    <a:pt x="2144" y="567"/>
                    <a:pt x="2144" y="567"/>
                  </a:cubicBezTo>
                  <a:cubicBezTo>
                    <a:pt x="2121" y="580"/>
                    <a:pt x="2121" y="580"/>
                    <a:pt x="2121" y="580"/>
                  </a:cubicBezTo>
                  <a:cubicBezTo>
                    <a:pt x="2121" y="580"/>
                    <a:pt x="2101" y="574"/>
                    <a:pt x="2099" y="562"/>
                  </a:cubicBezTo>
                  <a:cubicBezTo>
                    <a:pt x="2097" y="551"/>
                    <a:pt x="2117" y="531"/>
                    <a:pt x="2117" y="523"/>
                  </a:cubicBezTo>
                  <a:cubicBezTo>
                    <a:pt x="2117" y="514"/>
                    <a:pt x="2104" y="483"/>
                    <a:pt x="2104" y="483"/>
                  </a:cubicBezTo>
                  <a:cubicBezTo>
                    <a:pt x="2112" y="473"/>
                    <a:pt x="2112" y="473"/>
                    <a:pt x="2112" y="473"/>
                  </a:cubicBezTo>
                  <a:cubicBezTo>
                    <a:pt x="2112" y="473"/>
                    <a:pt x="2111" y="461"/>
                    <a:pt x="2102" y="458"/>
                  </a:cubicBezTo>
                  <a:cubicBezTo>
                    <a:pt x="2094" y="455"/>
                    <a:pt x="2073" y="445"/>
                    <a:pt x="2073" y="445"/>
                  </a:cubicBezTo>
                  <a:cubicBezTo>
                    <a:pt x="2101" y="418"/>
                    <a:pt x="2101" y="418"/>
                    <a:pt x="2101" y="418"/>
                  </a:cubicBezTo>
                  <a:cubicBezTo>
                    <a:pt x="2086" y="405"/>
                    <a:pt x="2086" y="405"/>
                    <a:pt x="2086" y="405"/>
                  </a:cubicBezTo>
                  <a:cubicBezTo>
                    <a:pt x="2053" y="412"/>
                    <a:pt x="2053" y="412"/>
                    <a:pt x="2053" y="412"/>
                  </a:cubicBezTo>
                  <a:cubicBezTo>
                    <a:pt x="2048" y="400"/>
                    <a:pt x="2048" y="400"/>
                    <a:pt x="2048" y="400"/>
                  </a:cubicBezTo>
                  <a:cubicBezTo>
                    <a:pt x="2011" y="410"/>
                    <a:pt x="2011" y="410"/>
                    <a:pt x="2011" y="410"/>
                  </a:cubicBezTo>
                  <a:cubicBezTo>
                    <a:pt x="2000" y="352"/>
                    <a:pt x="2000" y="352"/>
                    <a:pt x="2000" y="352"/>
                  </a:cubicBezTo>
                  <a:cubicBezTo>
                    <a:pt x="2035" y="349"/>
                    <a:pt x="2035" y="349"/>
                    <a:pt x="2035" y="349"/>
                  </a:cubicBezTo>
                  <a:cubicBezTo>
                    <a:pt x="2026" y="332"/>
                    <a:pt x="2026" y="332"/>
                    <a:pt x="2026" y="332"/>
                  </a:cubicBezTo>
                  <a:cubicBezTo>
                    <a:pt x="2045" y="306"/>
                    <a:pt x="2045" y="306"/>
                    <a:pt x="2045" y="306"/>
                  </a:cubicBezTo>
                  <a:cubicBezTo>
                    <a:pt x="1982" y="286"/>
                    <a:pt x="1982" y="286"/>
                    <a:pt x="1982" y="286"/>
                  </a:cubicBezTo>
                  <a:cubicBezTo>
                    <a:pt x="1982" y="286"/>
                    <a:pt x="1987" y="221"/>
                    <a:pt x="2007" y="213"/>
                  </a:cubicBezTo>
                  <a:cubicBezTo>
                    <a:pt x="2026" y="205"/>
                    <a:pt x="2054" y="197"/>
                    <a:pt x="2056" y="190"/>
                  </a:cubicBezTo>
                  <a:cubicBezTo>
                    <a:pt x="2058" y="183"/>
                    <a:pt x="2066" y="150"/>
                    <a:pt x="2066" y="150"/>
                  </a:cubicBezTo>
                  <a:cubicBezTo>
                    <a:pt x="2066" y="150"/>
                    <a:pt x="2083" y="130"/>
                    <a:pt x="2083" y="125"/>
                  </a:cubicBezTo>
                  <a:cubicBezTo>
                    <a:pt x="2083" y="120"/>
                    <a:pt x="2068" y="84"/>
                    <a:pt x="2068" y="84"/>
                  </a:cubicBezTo>
                  <a:cubicBezTo>
                    <a:pt x="2086" y="58"/>
                    <a:pt x="2086" y="58"/>
                    <a:pt x="2086" y="58"/>
                  </a:cubicBezTo>
                  <a:cubicBezTo>
                    <a:pt x="2046" y="41"/>
                    <a:pt x="2046" y="41"/>
                    <a:pt x="2046" y="41"/>
                  </a:cubicBezTo>
                  <a:cubicBezTo>
                    <a:pt x="2015" y="82"/>
                    <a:pt x="2015" y="82"/>
                    <a:pt x="2015" y="82"/>
                  </a:cubicBezTo>
                  <a:cubicBezTo>
                    <a:pt x="1993" y="87"/>
                    <a:pt x="1993" y="87"/>
                    <a:pt x="1993" y="87"/>
                  </a:cubicBezTo>
                  <a:cubicBezTo>
                    <a:pt x="1993" y="87"/>
                    <a:pt x="1992" y="106"/>
                    <a:pt x="1988" y="111"/>
                  </a:cubicBezTo>
                  <a:cubicBezTo>
                    <a:pt x="1985" y="116"/>
                    <a:pt x="1973" y="135"/>
                    <a:pt x="1965" y="140"/>
                  </a:cubicBezTo>
                  <a:cubicBezTo>
                    <a:pt x="1957" y="145"/>
                    <a:pt x="1919" y="144"/>
                    <a:pt x="1919" y="144"/>
                  </a:cubicBezTo>
                  <a:cubicBezTo>
                    <a:pt x="1828" y="135"/>
                    <a:pt x="1828" y="135"/>
                    <a:pt x="1828" y="135"/>
                  </a:cubicBezTo>
                  <a:cubicBezTo>
                    <a:pt x="1828" y="135"/>
                    <a:pt x="1829" y="92"/>
                    <a:pt x="1833" y="71"/>
                  </a:cubicBezTo>
                  <a:cubicBezTo>
                    <a:pt x="1836" y="49"/>
                    <a:pt x="1816" y="6"/>
                    <a:pt x="1803" y="3"/>
                  </a:cubicBezTo>
                  <a:cubicBezTo>
                    <a:pt x="1790" y="0"/>
                    <a:pt x="1765" y="26"/>
                    <a:pt x="1750" y="28"/>
                  </a:cubicBezTo>
                  <a:cubicBezTo>
                    <a:pt x="1735" y="29"/>
                    <a:pt x="1715" y="20"/>
                    <a:pt x="1715" y="20"/>
                  </a:cubicBezTo>
                  <a:cubicBezTo>
                    <a:pt x="1677" y="41"/>
                    <a:pt x="1677" y="41"/>
                    <a:pt x="1677" y="41"/>
                  </a:cubicBezTo>
                  <a:cubicBezTo>
                    <a:pt x="1677" y="41"/>
                    <a:pt x="1674" y="69"/>
                    <a:pt x="1662" y="77"/>
                  </a:cubicBezTo>
                  <a:cubicBezTo>
                    <a:pt x="1651" y="86"/>
                    <a:pt x="1588" y="74"/>
                    <a:pt x="1588" y="74"/>
                  </a:cubicBezTo>
                  <a:cubicBezTo>
                    <a:pt x="1588" y="74"/>
                    <a:pt x="1583" y="106"/>
                    <a:pt x="1595" y="122"/>
                  </a:cubicBezTo>
                  <a:cubicBezTo>
                    <a:pt x="1606" y="139"/>
                    <a:pt x="1659" y="155"/>
                    <a:pt x="1669" y="168"/>
                  </a:cubicBezTo>
                  <a:cubicBezTo>
                    <a:pt x="1679" y="182"/>
                    <a:pt x="1682" y="276"/>
                    <a:pt x="1679" y="294"/>
                  </a:cubicBezTo>
                  <a:cubicBezTo>
                    <a:pt x="1676" y="312"/>
                    <a:pt x="1664" y="326"/>
                    <a:pt x="1666" y="334"/>
                  </a:cubicBezTo>
                  <a:cubicBezTo>
                    <a:pt x="1667" y="342"/>
                    <a:pt x="1697" y="350"/>
                    <a:pt x="1697" y="350"/>
                  </a:cubicBezTo>
                  <a:cubicBezTo>
                    <a:pt x="1697" y="350"/>
                    <a:pt x="1692" y="362"/>
                    <a:pt x="1691" y="367"/>
                  </a:cubicBezTo>
                  <a:cubicBezTo>
                    <a:pt x="1689" y="372"/>
                    <a:pt x="1651" y="385"/>
                    <a:pt x="1639" y="392"/>
                  </a:cubicBezTo>
                  <a:cubicBezTo>
                    <a:pt x="1628" y="398"/>
                    <a:pt x="1634" y="420"/>
                    <a:pt x="1634" y="420"/>
                  </a:cubicBezTo>
                  <a:cubicBezTo>
                    <a:pt x="1557" y="397"/>
                    <a:pt x="1557" y="397"/>
                    <a:pt x="1557" y="397"/>
                  </a:cubicBezTo>
                  <a:cubicBezTo>
                    <a:pt x="1557" y="397"/>
                    <a:pt x="1522" y="433"/>
                    <a:pt x="1509" y="443"/>
                  </a:cubicBezTo>
                  <a:cubicBezTo>
                    <a:pt x="1495" y="453"/>
                    <a:pt x="1454" y="468"/>
                    <a:pt x="1454" y="468"/>
                  </a:cubicBezTo>
                  <a:cubicBezTo>
                    <a:pt x="1454" y="468"/>
                    <a:pt x="1421" y="458"/>
                    <a:pt x="1408" y="458"/>
                  </a:cubicBezTo>
                  <a:cubicBezTo>
                    <a:pt x="1394" y="458"/>
                    <a:pt x="1358" y="496"/>
                    <a:pt x="1358" y="496"/>
                  </a:cubicBezTo>
                  <a:cubicBezTo>
                    <a:pt x="1312" y="432"/>
                    <a:pt x="1312" y="432"/>
                    <a:pt x="1312" y="432"/>
                  </a:cubicBezTo>
                  <a:cubicBezTo>
                    <a:pt x="1312" y="432"/>
                    <a:pt x="1343" y="408"/>
                    <a:pt x="1353" y="403"/>
                  </a:cubicBezTo>
                  <a:cubicBezTo>
                    <a:pt x="1363" y="398"/>
                    <a:pt x="1386" y="395"/>
                    <a:pt x="1386" y="395"/>
                  </a:cubicBezTo>
                  <a:cubicBezTo>
                    <a:pt x="1401" y="342"/>
                    <a:pt x="1401" y="342"/>
                    <a:pt x="1401" y="342"/>
                  </a:cubicBezTo>
                  <a:cubicBezTo>
                    <a:pt x="1401" y="342"/>
                    <a:pt x="1366" y="352"/>
                    <a:pt x="1360" y="350"/>
                  </a:cubicBezTo>
                  <a:cubicBezTo>
                    <a:pt x="1353" y="349"/>
                    <a:pt x="1315" y="324"/>
                    <a:pt x="1315" y="317"/>
                  </a:cubicBezTo>
                  <a:cubicBezTo>
                    <a:pt x="1315" y="311"/>
                    <a:pt x="1343" y="284"/>
                    <a:pt x="1345" y="279"/>
                  </a:cubicBezTo>
                  <a:cubicBezTo>
                    <a:pt x="1346" y="274"/>
                    <a:pt x="1345" y="261"/>
                    <a:pt x="1345" y="261"/>
                  </a:cubicBezTo>
                  <a:cubicBezTo>
                    <a:pt x="1345" y="261"/>
                    <a:pt x="1358" y="259"/>
                    <a:pt x="1358" y="254"/>
                  </a:cubicBezTo>
                  <a:cubicBezTo>
                    <a:pt x="1358" y="250"/>
                    <a:pt x="1353" y="226"/>
                    <a:pt x="1353" y="221"/>
                  </a:cubicBezTo>
                  <a:cubicBezTo>
                    <a:pt x="1353" y="216"/>
                    <a:pt x="1378" y="203"/>
                    <a:pt x="1378" y="203"/>
                  </a:cubicBezTo>
                  <a:cubicBezTo>
                    <a:pt x="1328" y="134"/>
                    <a:pt x="1328" y="134"/>
                    <a:pt x="1328" y="134"/>
                  </a:cubicBezTo>
                  <a:cubicBezTo>
                    <a:pt x="1328" y="134"/>
                    <a:pt x="1302" y="155"/>
                    <a:pt x="1287" y="155"/>
                  </a:cubicBezTo>
                  <a:cubicBezTo>
                    <a:pt x="1272" y="155"/>
                    <a:pt x="1232" y="120"/>
                    <a:pt x="1222" y="114"/>
                  </a:cubicBezTo>
                  <a:cubicBezTo>
                    <a:pt x="1212" y="107"/>
                    <a:pt x="1214" y="71"/>
                    <a:pt x="1212" y="59"/>
                  </a:cubicBezTo>
                  <a:cubicBezTo>
                    <a:pt x="1211" y="48"/>
                    <a:pt x="1159" y="34"/>
                    <a:pt x="1159" y="34"/>
                  </a:cubicBezTo>
                  <a:cubicBezTo>
                    <a:pt x="1135" y="73"/>
                    <a:pt x="1135" y="73"/>
                    <a:pt x="1135" y="73"/>
                  </a:cubicBezTo>
                  <a:cubicBezTo>
                    <a:pt x="1156" y="86"/>
                    <a:pt x="1156" y="86"/>
                    <a:pt x="1156" y="86"/>
                  </a:cubicBezTo>
                  <a:cubicBezTo>
                    <a:pt x="1156" y="86"/>
                    <a:pt x="1146" y="132"/>
                    <a:pt x="1136" y="139"/>
                  </a:cubicBezTo>
                  <a:cubicBezTo>
                    <a:pt x="1126" y="145"/>
                    <a:pt x="1103" y="147"/>
                    <a:pt x="1085" y="155"/>
                  </a:cubicBezTo>
                  <a:cubicBezTo>
                    <a:pt x="1067" y="163"/>
                    <a:pt x="1039" y="192"/>
                    <a:pt x="1020" y="205"/>
                  </a:cubicBezTo>
                  <a:cubicBezTo>
                    <a:pt x="1002" y="218"/>
                    <a:pt x="963" y="230"/>
                    <a:pt x="963" y="230"/>
                  </a:cubicBezTo>
                  <a:cubicBezTo>
                    <a:pt x="944" y="251"/>
                    <a:pt x="944" y="251"/>
                    <a:pt x="944" y="251"/>
                  </a:cubicBezTo>
                  <a:cubicBezTo>
                    <a:pt x="944" y="251"/>
                    <a:pt x="895" y="230"/>
                    <a:pt x="878" y="231"/>
                  </a:cubicBezTo>
                  <a:cubicBezTo>
                    <a:pt x="862" y="233"/>
                    <a:pt x="832" y="253"/>
                    <a:pt x="832" y="253"/>
                  </a:cubicBezTo>
                  <a:cubicBezTo>
                    <a:pt x="805" y="250"/>
                    <a:pt x="805" y="250"/>
                    <a:pt x="805" y="250"/>
                  </a:cubicBezTo>
                  <a:cubicBezTo>
                    <a:pt x="806" y="251"/>
                    <a:pt x="807" y="252"/>
                    <a:pt x="807" y="252"/>
                  </a:cubicBezTo>
                  <a:cubicBezTo>
                    <a:pt x="807" y="252"/>
                    <a:pt x="770" y="261"/>
                    <a:pt x="763" y="263"/>
                  </a:cubicBezTo>
                  <a:cubicBezTo>
                    <a:pt x="756" y="265"/>
                    <a:pt x="750" y="277"/>
                    <a:pt x="743" y="286"/>
                  </a:cubicBezTo>
                  <a:cubicBezTo>
                    <a:pt x="736" y="295"/>
                    <a:pt x="713" y="305"/>
                    <a:pt x="713" y="305"/>
                  </a:cubicBezTo>
                  <a:cubicBezTo>
                    <a:pt x="713" y="305"/>
                    <a:pt x="690" y="364"/>
                    <a:pt x="676" y="364"/>
                  </a:cubicBezTo>
                  <a:cubicBezTo>
                    <a:pt x="662" y="364"/>
                    <a:pt x="621" y="364"/>
                    <a:pt x="621" y="364"/>
                  </a:cubicBezTo>
                  <a:cubicBezTo>
                    <a:pt x="598" y="403"/>
                    <a:pt x="598" y="403"/>
                    <a:pt x="598" y="403"/>
                  </a:cubicBezTo>
                  <a:cubicBezTo>
                    <a:pt x="568" y="408"/>
                    <a:pt x="568" y="408"/>
                    <a:pt x="568" y="408"/>
                  </a:cubicBezTo>
                  <a:cubicBezTo>
                    <a:pt x="556" y="447"/>
                    <a:pt x="556" y="447"/>
                    <a:pt x="556" y="447"/>
                  </a:cubicBezTo>
                  <a:cubicBezTo>
                    <a:pt x="596" y="452"/>
                    <a:pt x="596" y="452"/>
                    <a:pt x="596" y="452"/>
                  </a:cubicBezTo>
                  <a:cubicBezTo>
                    <a:pt x="596" y="452"/>
                    <a:pt x="648" y="498"/>
                    <a:pt x="648" y="505"/>
                  </a:cubicBezTo>
                  <a:cubicBezTo>
                    <a:pt x="648" y="511"/>
                    <a:pt x="609" y="569"/>
                    <a:pt x="598" y="574"/>
                  </a:cubicBezTo>
                  <a:cubicBezTo>
                    <a:pt x="586" y="578"/>
                    <a:pt x="575" y="564"/>
                    <a:pt x="575" y="564"/>
                  </a:cubicBezTo>
                  <a:cubicBezTo>
                    <a:pt x="575" y="564"/>
                    <a:pt x="540" y="569"/>
                    <a:pt x="508" y="574"/>
                  </a:cubicBezTo>
                  <a:cubicBezTo>
                    <a:pt x="476" y="578"/>
                    <a:pt x="441" y="615"/>
                    <a:pt x="441" y="615"/>
                  </a:cubicBezTo>
                  <a:cubicBezTo>
                    <a:pt x="379" y="601"/>
                    <a:pt x="379" y="601"/>
                    <a:pt x="379" y="601"/>
                  </a:cubicBezTo>
                  <a:cubicBezTo>
                    <a:pt x="386" y="638"/>
                    <a:pt x="386" y="638"/>
                    <a:pt x="386" y="638"/>
                  </a:cubicBezTo>
                  <a:cubicBezTo>
                    <a:pt x="308" y="597"/>
                    <a:pt x="308" y="597"/>
                    <a:pt x="308" y="597"/>
                  </a:cubicBezTo>
                  <a:cubicBezTo>
                    <a:pt x="308" y="597"/>
                    <a:pt x="281" y="599"/>
                    <a:pt x="269" y="597"/>
                  </a:cubicBezTo>
                  <a:cubicBezTo>
                    <a:pt x="258" y="594"/>
                    <a:pt x="260" y="571"/>
                    <a:pt x="260" y="571"/>
                  </a:cubicBezTo>
                  <a:cubicBezTo>
                    <a:pt x="200" y="576"/>
                    <a:pt x="200" y="576"/>
                    <a:pt x="200" y="576"/>
                  </a:cubicBezTo>
                  <a:cubicBezTo>
                    <a:pt x="200" y="576"/>
                    <a:pt x="218" y="597"/>
                    <a:pt x="221" y="603"/>
                  </a:cubicBezTo>
                  <a:cubicBezTo>
                    <a:pt x="223" y="610"/>
                    <a:pt x="225" y="631"/>
                    <a:pt x="225" y="631"/>
                  </a:cubicBezTo>
                  <a:cubicBezTo>
                    <a:pt x="177" y="610"/>
                    <a:pt x="177" y="610"/>
                    <a:pt x="177" y="610"/>
                  </a:cubicBezTo>
                  <a:cubicBezTo>
                    <a:pt x="145" y="626"/>
                    <a:pt x="145" y="626"/>
                    <a:pt x="145" y="626"/>
                  </a:cubicBezTo>
                  <a:cubicBezTo>
                    <a:pt x="87" y="624"/>
                    <a:pt x="87" y="624"/>
                    <a:pt x="87" y="624"/>
                  </a:cubicBezTo>
                  <a:cubicBezTo>
                    <a:pt x="120" y="684"/>
                    <a:pt x="120" y="684"/>
                    <a:pt x="120" y="684"/>
                  </a:cubicBezTo>
                  <a:cubicBezTo>
                    <a:pt x="97" y="702"/>
                    <a:pt x="97" y="702"/>
                    <a:pt x="97" y="702"/>
                  </a:cubicBezTo>
                  <a:cubicBezTo>
                    <a:pt x="101" y="718"/>
                    <a:pt x="101" y="718"/>
                    <a:pt x="101" y="718"/>
                  </a:cubicBezTo>
                  <a:cubicBezTo>
                    <a:pt x="101" y="718"/>
                    <a:pt x="120" y="721"/>
                    <a:pt x="136" y="732"/>
                  </a:cubicBezTo>
                  <a:cubicBezTo>
                    <a:pt x="152" y="744"/>
                    <a:pt x="147" y="760"/>
                    <a:pt x="136" y="762"/>
                  </a:cubicBezTo>
                  <a:cubicBezTo>
                    <a:pt x="124" y="764"/>
                    <a:pt x="133" y="778"/>
                    <a:pt x="138" y="792"/>
                  </a:cubicBezTo>
                  <a:cubicBezTo>
                    <a:pt x="143" y="806"/>
                    <a:pt x="177" y="815"/>
                    <a:pt x="177" y="815"/>
                  </a:cubicBezTo>
                  <a:cubicBezTo>
                    <a:pt x="170" y="861"/>
                    <a:pt x="170" y="861"/>
                    <a:pt x="170" y="861"/>
                  </a:cubicBezTo>
                  <a:cubicBezTo>
                    <a:pt x="237" y="955"/>
                    <a:pt x="237" y="955"/>
                    <a:pt x="237" y="955"/>
                  </a:cubicBezTo>
                  <a:cubicBezTo>
                    <a:pt x="235" y="1063"/>
                    <a:pt x="235" y="1063"/>
                    <a:pt x="235" y="1063"/>
                  </a:cubicBezTo>
                  <a:cubicBezTo>
                    <a:pt x="244" y="1079"/>
                    <a:pt x="244" y="1079"/>
                    <a:pt x="244" y="1079"/>
                  </a:cubicBezTo>
                  <a:cubicBezTo>
                    <a:pt x="244" y="1079"/>
                    <a:pt x="244" y="1102"/>
                    <a:pt x="241" y="1109"/>
                  </a:cubicBezTo>
                  <a:cubicBezTo>
                    <a:pt x="239" y="1116"/>
                    <a:pt x="225" y="1123"/>
                    <a:pt x="209" y="1135"/>
                  </a:cubicBezTo>
                  <a:cubicBezTo>
                    <a:pt x="193" y="1146"/>
                    <a:pt x="179" y="1169"/>
                    <a:pt x="177" y="1181"/>
                  </a:cubicBezTo>
                  <a:cubicBezTo>
                    <a:pt x="175" y="1192"/>
                    <a:pt x="140" y="1217"/>
                    <a:pt x="140" y="1217"/>
                  </a:cubicBezTo>
                  <a:cubicBezTo>
                    <a:pt x="140" y="1298"/>
                    <a:pt x="140" y="1298"/>
                    <a:pt x="140" y="1298"/>
                  </a:cubicBezTo>
                  <a:cubicBezTo>
                    <a:pt x="191" y="1286"/>
                    <a:pt x="191" y="1286"/>
                    <a:pt x="191" y="1286"/>
                  </a:cubicBezTo>
                  <a:cubicBezTo>
                    <a:pt x="186" y="1312"/>
                    <a:pt x="186" y="1312"/>
                    <a:pt x="186" y="1312"/>
                  </a:cubicBezTo>
                  <a:cubicBezTo>
                    <a:pt x="186" y="1312"/>
                    <a:pt x="186" y="1328"/>
                    <a:pt x="145" y="1351"/>
                  </a:cubicBezTo>
                  <a:cubicBezTo>
                    <a:pt x="103" y="1374"/>
                    <a:pt x="80" y="1390"/>
                    <a:pt x="80" y="1390"/>
                  </a:cubicBezTo>
                  <a:cubicBezTo>
                    <a:pt x="62" y="1433"/>
                    <a:pt x="62" y="1433"/>
                    <a:pt x="62" y="1433"/>
                  </a:cubicBezTo>
                  <a:cubicBezTo>
                    <a:pt x="37" y="1387"/>
                    <a:pt x="37" y="1387"/>
                    <a:pt x="37" y="1387"/>
                  </a:cubicBezTo>
                  <a:cubicBezTo>
                    <a:pt x="0" y="1410"/>
                    <a:pt x="0" y="1410"/>
                    <a:pt x="0" y="1410"/>
                  </a:cubicBezTo>
                  <a:cubicBezTo>
                    <a:pt x="0" y="1410"/>
                    <a:pt x="14" y="1429"/>
                    <a:pt x="16" y="1447"/>
                  </a:cubicBezTo>
                  <a:cubicBezTo>
                    <a:pt x="18" y="1466"/>
                    <a:pt x="18" y="1486"/>
                    <a:pt x="18" y="1486"/>
                  </a:cubicBezTo>
                  <a:cubicBezTo>
                    <a:pt x="18" y="1486"/>
                    <a:pt x="41" y="1477"/>
                    <a:pt x="55" y="1477"/>
                  </a:cubicBezTo>
                  <a:cubicBezTo>
                    <a:pt x="69" y="1477"/>
                    <a:pt x="97" y="1482"/>
                    <a:pt x="97" y="1482"/>
                  </a:cubicBezTo>
                  <a:cubicBezTo>
                    <a:pt x="94" y="1525"/>
                    <a:pt x="94" y="1525"/>
                    <a:pt x="94" y="1525"/>
                  </a:cubicBezTo>
                  <a:cubicBezTo>
                    <a:pt x="113" y="1546"/>
                    <a:pt x="113" y="1546"/>
                    <a:pt x="113" y="1546"/>
                  </a:cubicBezTo>
                  <a:cubicBezTo>
                    <a:pt x="113" y="1546"/>
                    <a:pt x="113" y="1555"/>
                    <a:pt x="113" y="1567"/>
                  </a:cubicBezTo>
                  <a:cubicBezTo>
                    <a:pt x="113" y="1578"/>
                    <a:pt x="129" y="1620"/>
                    <a:pt x="129" y="1620"/>
                  </a:cubicBezTo>
                  <a:cubicBezTo>
                    <a:pt x="98" y="1611"/>
                    <a:pt x="98" y="1611"/>
                    <a:pt x="98" y="1611"/>
                  </a:cubicBezTo>
                  <a:cubicBezTo>
                    <a:pt x="87" y="1645"/>
                    <a:pt x="87" y="1645"/>
                    <a:pt x="87" y="1645"/>
                  </a:cubicBezTo>
                  <a:cubicBezTo>
                    <a:pt x="51" y="1661"/>
                    <a:pt x="51" y="1661"/>
                    <a:pt x="51" y="1661"/>
                  </a:cubicBezTo>
                  <a:cubicBezTo>
                    <a:pt x="51" y="1661"/>
                    <a:pt x="64" y="1698"/>
                    <a:pt x="74" y="1707"/>
                  </a:cubicBezTo>
                  <a:cubicBezTo>
                    <a:pt x="83" y="1716"/>
                    <a:pt x="85" y="1753"/>
                    <a:pt x="85" y="1753"/>
                  </a:cubicBezTo>
                  <a:cubicBezTo>
                    <a:pt x="126" y="1751"/>
                    <a:pt x="126" y="1751"/>
                    <a:pt x="126" y="1751"/>
                  </a:cubicBezTo>
                  <a:cubicBezTo>
                    <a:pt x="126" y="1751"/>
                    <a:pt x="159" y="1799"/>
                    <a:pt x="166" y="1808"/>
                  </a:cubicBezTo>
                  <a:cubicBezTo>
                    <a:pt x="172" y="1817"/>
                    <a:pt x="172" y="1838"/>
                    <a:pt x="172" y="1838"/>
                  </a:cubicBezTo>
                  <a:cubicBezTo>
                    <a:pt x="228" y="1852"/>
                    <a:pt x="228" y="1852"/>
                    <a:pt x="228" y="1852"/>
                  </a:cubicBezTo>
                  <a:cubicBezTo>
                    <a:pt x="228" y="1852"/>
                    <a:pt x="228" y="1859"/>
                    <a:pt x="223" y="1868"/>
                  </a:cubicBezTo>
                  <a:cubicBezTo>
                    <a:pt x="218" y="1877"/>
                    <a:pt x="161" y="1907"/>
                    <a:pt x="161" y="1907"/>
                  </a:cubicBezTo>
                  <a:cubicBezTo>
                    <a:pt x="161" y="1907"/>
                    <a:pt x="161" y="1942"/>
                    <a:pt x="163" y="1948"/>
                  </a:cubicBezTo>
                  <a:cubicBezTo>
                    <a:pt x="166" y="1955"/>
                    <a:pt x="175" y="1978"/>
                    <a:pt x="186" y="1983"/>
                  </a:cubicBezTo>
                  <a:cubicBezTo>
                    <a:pt x="198" y="1988"/>
                    <a:pt x="253" y="1983"/>
                    <a:pt x="253" y="1983"/>
                  </a:cubicBezTo>
                  <a:cubicBezTo>
                    <a:pt x="287" y="2034"/>
                    <a:pt x="287" y="2034"/>
                    <a:pt x="287" y="2034"/>
                  </a:cubicBezTo>
                  <a:cubicBezTo>
                    <a:pt x="264" y="2100"/>
                    <a:pt x="264" y="2100"/>
                    <a:pt x="264" y="2100"/>
                  </a:cubicBezTo>
                  <a:cubicBezTo>
                    <a:pt x="264" y="2100"/>
                    <a:pt x="287" y="2133"/>
                    <a:pt x="290" y="2150"/>
                  </a:cubicBezTo>
                  <a:cubicBezTo>
                    <a:pt x="290" y="2150"/>
                    <a:pt x="290" y="2150"/>
                    <a:pt x="290" y="2150"/>
                  </a:cubicBezTo>
                  <a:cubicBezTo>
                    <a:pt x="311" y="2148"/>
                    <a:pt x="311" y="2148"/>
                    <a:pt x="311" y="2148"/>
                  </a:cubicBezTo>
                  <a:cubicBezTo>
                    <a:pt x="311" y="2148"/>
                    <a:pt x="288" y="2093"/>
                    <a:pt x="295" y="2093"/>
                  </a:cubicBezTo>
                  <a:cubicBezTo>
                    <a:pt x="302" y="2093"/>
                    <a:pt x="328" y="2096"/>
                    <a:pt x="331" y="2103"/>
                  </a:cubicBezTo>
                  <a:cubicBezTo>
                    <a:pt x="333" y="2110"/>
                    <a:pt x="343" y="2148"/>
                    <a:pt x="343" y="2148"/>
                  </a:cubicBezTo>
                  <a:cubicBezTo>
                    <a:pt x="434" y="2098"/>
                    <a:pt x="434" y="2098"/>
                    <a:pt x="434" y="2098"/>
                  </a:cubicBezTo>
                  <a:cubicBezTo>
                    <a:pt x="443" y="2129"/>
                    <a:pt x="443" y="2129"/>
                    <a:pt x="443" y="2129"/>
                  </a:cubicBezTo>
                  <a:cubicBezTo>
                    <a:pt x="462" y="2122"/>
                    <a:pt x="462" y="2122"/>
                    <a:pt x="462" y="2122"/>
                  </a:cubicBezTo>
                  <a:cubicBezTo>
                    <a:pt x="486" y="2129"/>
                    <a:pt x="486" y="2129"/>
                    <a:pt x="486" y="2129"/>
                  </a:cubicBezTo>
                  <a:cubicBezTo>
                    <a:pt x="489" y="2148"/>
                    <a:pt x="489" y="2148"/>
                    <a:pt x="489" y="2148"/>
                  </a:cubicBezTo>
                  <a:cubicBezTo>
                    <a:pt x="522" y="2141"/>
                    <a:pt x="522" y="2141"/>
                    <a:pt x="522" y="2141"/>
                  </a:cubicBezTo>
                  <a:cubicBezTo>
                    <a:pt x="541" y="2122"/>
                    <a:pt x="541" y="2122"/>
                    <a:pt x="541" y="2122"/>
                  </a:cubicBezTo>
                  <a:cubicBezTo>
                    <a:pt x="534" y="2100"/>
                    <a:pt x="534" y="2100"/>
                    <a:pt x="534" y="2100"/>
                  </a:cubicBezTo>
                  <a:cubicBezTo>
                    <a:pt x="544" y="2079"/>
                    <a:pt x="544" y="2079"/>
                    <a:pt x="544" y="2079"/>
                  </a:cubicBezTo>
                  <a:cubicBezTo>
                    <a:pt x="522" y="2057"/>
                    <a:pt x="522" y="2057"/>
                    <a:pt x="522" y="2057"/>
                  </a:cubicBezTo>
                  <a:cubicBezTo>
                    <a:pt x="527" y="2048"/>
                    <a:pt x="527" y="2048"/>
                    <a:pt x="527" y="2048"/>
                  </a:cubicBezTo>
                  <a:cubicBezTo>
                    <a:pt x="520" y="2019"/>
                    <a:pt x="520" y="2019"/>
                    <a:pt x="520" y="2019"/>
                  </a:cubicBezTo>
                  <a:cubicBezTo>
                    <a:pt x="558" y="2005"/>
                    <a:pt x="558" y="2005"/>
                    <a:pt x="558" y="2005"/>
                  </a:cubicBezTo>
                  <a:cubicBezTo>
                    <a:pt x="565" y="2026"/>
                    <a:pt x="565" y="2026"/>
                    <a:pt x="565" y="2026"/>
                  </a:cubicBezTo>
                  <a:cubicBezTo>
                    <a:pt x="589" y="2040"/>
                    <a:pt x="589" y="2040"/>
                    <a:pt x="589" y="2040"/>
                  </a:cubicBezTo>
                  <a:cubicBezTo>
                    <a:pt x="616" y="2028"/>
                    <a:pt x="616" y="2028"/>
                    <a:pt x="616" y="2028"/>
                  </a:cubicBezTo>
                  <a:cubicBezTo>
                    <a:pt x="618" y="1978"/>
                    <a:pt x="618" y="1978"/>
                    <a:pt x="618" y="1978"/>
                  </a:cubicBezTo>
                  <a:cubicBezTo>
                    <a:pt x="637" y="1969"/>
                    <a:pt x="637" y="1969"/>
                    <a:pt x="637" y="1969"/>
                  </a:cubicBezTo>
                  <a:cubicBezTo>
                    <a:pt x="635" y="1942"/>
                    <a:pt x="635" y="1942"/>
                    <a:pt x="635" y="1942"/>
                  </a:cubicBezTo>
                  <a:cubicBezTo>
                    <a:pt x="635" y="1942"/>
                    <a:pt x="656" y="1942"/>
                    <a:pt x="671" y="1937"/>
                  </a:cubicBezTo>
                  <a:cubicBezTo>
                    <a:pt x="685" y="1933"/>
                    <a:pt x="728" y="1906"/>
                    <a:pt x="728" y="1906"/>
                  </a:cubicBezTo>
                  <a:cubicBezTo>
                    <a:pt x="738" y="1916"/>
                    <a:pt x="738" y="1916"/>
                    <a:pt x="738" y="1916"/>
                  </a:cubicBezTo>
                  <a:cubicBezTo>
                    <a:pt x="738" y="1916"/>
                    <a:pt x="750" y="1897"/>
                    <a:pt x="759" y="1897"/>
                  </a:cubicBezTo>
                  <a:cubicBezTo>
                    <a:pt x="769" y="1897"/>
                    <a:pt x="788" y="1902"/>
                    <a:pt x="788" y="1902"/>
                  </a:cubicBezTo>
                  <a:cubicBezTo>
                    <a:pt x="824" y="1861"/>
                    <a:pt x="824" y="1861"/>
                    <a:pt x="824" y="1861"/>
                  </a:cubicBezTo>
                  <a:cubicBezTo>
                    <a:pt x="824" y="1861"/>
                    <a:pt x="833" y="1887"/>
                    <a:pt x="850" y="1887"/>
                  </a:cubicBezTo>
                  <a:cubicBezTo>
                    <a:pt x="867" y="1887"/>
                    <a:pt x="917" y="1866"/>
                    <a:pt x="917" y="1866"/>
                  </a:cubicBezTo>
                  <a:cubicBezTo>
                    <a:pt x="917" y="1866"/>
                    <a:pt x="912" y="1811"/>
                    <a:pt x="929" y="1806"/>
                  </a:cubicBezTo>
                  <a:cubicBezTo>
                    <a:pt x="946" y="1801"/>
                    <a:pt x="956" y="1801"/>
                    <a:pt x="965" y="1803"/>
                  </a:cubicBezTo>
                  <a:cubicBezTo>
                    <a:pt x="975" y="1806"/>
                    <a:pt x="1037" y="1777"/>
                    <a:pt x="1037" y="1777"/>
                  </a:cubicBezTo>
                  <a:cubicBezTo>
                    <a:pt x="1080" y="1784"/>
                    <a:pt x="1080" y="1784"/>
                    <a:pt x="1080" y="1784"/>
                  </a:cubicBezTo>
                  <a:cubicBezTo>
                    <a:pt x="1087" y="1760"/>
                    <a:pt x="1087" y="1760"/>
                    <a:pt x="1087" y="1760"/>
                  </a:cubicBezTo>
                  <a:cubicBezTo>
                    <a:pt x="1123" y="1751"/>
                    <a:pt x="1123" y="1751"/>
                    <a:pt x="1123" y="1751"/>
                  </a:cubicBezTo>
                  <a:cubicBezTo>
                    <a:pt x="1140" y="1727"/>
                    <a:pt x="1140" y="1727"/>
                    <a:pt x="1140" y="1727"/>
                  </a:cubicBezTo>
                  <a:cubicBezTo>
                    <a:pt x="1128" y="1703"/>
                    <a:pt x="1128" y="1703"/>
                    <a:pt x="1128" y="1703"/>
                  </a:cubicBezTo>
                  <a:lnTo>
                    <a:pt x="1164" y="1684"/>
                  </a:ln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79" name="Hesse"/>
            <p:cNvSpPr>
              <a:spLocks/>
            </p:cNvSpPr>
            <p:nvPr/>
          </p:nvSpPr>
          <p:spPr bwMode="gray">
            <a:xfrm>
              <a:off x="5999163" y="3613150"/>
              <a:ext cx="923925" cy="1312863"/>
            </a:xfrm>
            <a:custGeom>
              <a:avLst/>
              <a:gdLst>
                <a:gd name="T0" fmla="*/ 1522 w 1599"/>
                <a:gd name="T1" fmla="*/ 522 h 2269"/>
                <a:gd name="T2" fmla="*/ 1567 w 1599"/>
                <a:gd name="T3" fmla="*/ 456 h 2269"/>
                <a:gd name="T4" fmla="*/ 1422 w 1599"/>
                <a:gd name="T5" fmla="*/ 319 h 2269"/>
                <a:gd name="T6" fmla="*/ 1333 w 1599"/>
                <a:gd name="T7" fmla="*/ 240 h 2269"/>
                <a:gd name="T8" fmla="*/ 1312 w 1599"/>
                <a:gd name="T9" fmla="*/ 327 h 2269"/>
                <a:gd name="T10" fmla="*/ 1164 w 1599"/>
                <a:gd name="T11" fmla="*/ 317 h 2269"/>
                <a:gd name="T12" fmla="*/ 1214 w 1599"/>
                <a:gd name="T13" fmla="*/ 180 h 2269"/>
                <a:gd name="T14" fmla="*/ 1256 w 1599"/>
                <a:gd name="T15" fmla="*/ 95 h 2269"/>
                <a:gd name="T16" fmla="*/ 1190 w 1599"/>
                <a:gd name="T17" fmla="*/ 29 h 2269"/>
                <a:gd name="T18" fmla="*/ 1109 w 1599"/>
                <a:gd name="T19" fmla="*/ 8 h 2269"/>
                <a:gd name="T20" fmla="*/ 1019 w 1599"/>
                <a:gd name="T21" fmla="*/ 106 h 2269"/>
                <a:gd name="T22" fmla="*/ 940 w 1599"/>
                <a:gd name="T23" fmla="*/ 195 h 2269"/>
                <a:gd name="T24" fmla="*/ 877 w 1599"/>
                <a:gd name="T25" fmla="*/ 195 h 2269"/>
                <a:gd name="T26" fmla="*/ 800 w 1599"/>
                <a:gd name="T27" fmla="*/ 148 h 2269"/>
                <a:gd name="T28" fmla="*/ 753 w 1599"/>
                <a:gd name="T29" fmla="*/ 274 h 2269"/>
                <a:gd name="T30" fmla="*/ 619 w 1599"/>
                <a:gd name="T31" fmla="*/ 293 h 2269"/>
                <a:gd name="T32" fmla="*/ 574 w 1599"/>
                <a:gd name="T33" fmla="*/ 403 h 2269"/>
                <a:gd name="T34" fmla="*/ 677 w 1599"/>
                <a:gd name="T35" fmla="*/ 438 h 2269"/>
                <a:gd name="T36" fmla="*/ 632 w 1599"/>
                <a:gd name="T37" fmla="*/ 546 h 2269"/>
                <a:gd name="T38" fmla="*/ 484 w 1599"/>
                <a:gd name="T39" fmla="*/ 672 h 2269"/>
                <a:gd name="T40" fmla="*/ 411 w 1599"/>
                <a:gd name="T41" fmla="*/ 783 h 2269"/>
                <a:gd name="T42" fmla="*/ 300 w 1599"/>
                <a:gd name="T43" fmla="*/ 809 h 2269"/>
                <a:gd name="T44" fmla="*/ 249 w 1599"/>
                <a:gd name="T45" fmla="*/ 949 h 2269"/>
                <a:gd name="T46" fmla="*/ 270 w 1599"/>
                <a:gd name="T47" fmla="*/ 1042 h 2269"/>
                <a:gd name="T48" fmla="*/ 165 w 1599"/>
                <a:gd name="T49" fmla="*/ 1124 h 2269"/>
                <a:gd name="T50" fmla="*/ 160 w 1599"/>
                <a:gd name="T51" fmla="*/ 1231 h 2269"/>
                <a:gd name="T52" fmla="*/ 239 w 1599"/>
                <a:gd name="T53" fmla="*/ 1363 h 2269"/>
                <a:gd name="T54" fmla="*/ 100 w 1599"/>
                <a:gd name="T55" fmla="*/ 1432 h 2269"/>
                <a:gd name="T56" fmla="*/ 62 w 1599"/>
                <a:gd name="T57" fmla="*/ 1511 h 2269"/>
                <a:gd name="T58" fmla="*/ 74 w 1599"/>
                <a:gd name="T59" fmla="*/ 1662 h 2269"/>
                <a:gd name="T60" fmla="*/ 328 w 1599"/>
                <a:gd name="T61" fmla="*/ 1633 h 2269"/>
                <a:gd name="T62" fmla="*/ 388 w 1599"/>
                <a:gd name="T63" fmla="*/ 1787 h 2269"/>
                <a:gd name="T64" fmla="*/ 431 w 1599"/>
                <a:gd name="T65" fmla="*/ 1902 h 2269"/>
                <a:gd name="T66" fmla="*/ 402 w 1599"/>
                <a:gd name="T67" fmla="*/ 2045 h 2269"/>
                <a:gd name="T68" fmla="*/ 461 w 1599"/>
                <a:gd name="T69" fmla="*/ 2089 h 2269"/>
                <a:gd name="T70" fmla="*/ 532 w 1599"/>
                <a:gd name="T71" fmla="*/ 2092 h 2269"/>
                <a:gd name="T72" fmla="*/ 579 w 1599"/>
                <a:gd name="T73" fmla="*/ 2069 h 2269"/>
                <a:gd name="T74" fmla="*/ 661 w 1599"/>
                <a:gd name="T75" fmla="*/ 2114 h 2269"/>
                <a:gd name="T76" fmla="*/ 684 w 1599"/>
                <a:gd name="T77" fmla="*/ 2169 h 2269"/>
                <a:gd name="T78" fmla="*/ 646 w 1599"/>
                <a:gd name="T79" fmla="*/ 2236 h 2269"/>
                <a:gd name="T80" fmla="*/ 744 w 1599"/>
                <a:gd name="T81" fmla="*/ 2196 h 2269"/>
                <a:gd name="T82" fmla="*/ 814 w 1599"/>
                <a:gd name="T83" fmla="*/ 2161 h 2269"/>
                <a:gd name="T84" fmla="*/ 847 w 1599"/>
                <a:gd name="T85" fmla="*/ 2078 h 2269"/>
                <a:gd name="T86" fmla="*/ 852 w 1599"/>
                <a:gd name="T87" fmla="*/ 1951 h 2269"/>
                <a:gd name="T88" fmla="*/ 870 w 1599"/>
                <a:gd name="T89" fmla="*/ 1858 h 2269"/>
                <a:gd name="T90" fmla="*/ 809 w 1599"/>
                <a:gd name="T91" fmla="*/ 1738 h 2269"/>
                <a:gd name="T92" fmla="*/ 855 w 1599"/>
                <a:gd name="T93" fmla="*/ 1532 h 2269"/>
                <a:gd name="T94" fmla="*/ 1000 w 1599"/>
                <a:gd name="T95" fmla="*/ 1528 h 2269"/>
                <a:gd name="T96" fmla="*/ 1140 w 1599"/>
                <a:gd name="T97" fmla="*/ 1557 h 2269"/>
                <a:gd name="T98" fmla="*/ 1113 w 1599"/>
                <a:gd name="T99" fmla="*/ 1430 h 2269"/>
                <a:gd name="T100" fmla="*/ 1185 w 1599"/>
                <a:gd name="T101" fmla="*/ 1444 h 2269"/>
                <a:gd name="T102" fmla="*/ 1269 w 1599"/>
                <a:gd name="T103" fmla="*/ 1367 h 2269"/>
                <a:gd name="T104" fmla="*/ 1334 w 1599"/>
                <a:gd name="T105" fmla="*/ 1250 h 2269"/>
                <a:gd name="T106" fmla="*/ 1484 w 1599"/>
                <a:gd name="T107" fmla="*/ 1121 h 2269"/>
                <a:gd name="T108" fmla="*/ 1512 w 1599"/>
                <a:gd name="T109" fmla="*/ 1038 h 2269"/>
                <a:gd name="T110" fmla="*/ 1359 w 1599"/>
                <a:gd name="T111" fmla="*/ 1036 h 2269"/>
                <a:gd name="T112" fmla="*/ 1417 w 1599"/>
                <a:gd name="T113" fmla="*/ 899 h 2269"/>
                <a:gd name="T114" fmla="*/ 1464 w 1599"/>
                <a:gd name="T115" fmla="*/ 800 h 2269"/>
                <a:gd name="T116" fmla="*/ 1435 w 1599"/>
                <a:gd name="T117" fmla="*/ 730 h 2269"/>
                <a:gd name="T118" fmla="*/ 1456 w 1599"/>
                <a:gd name="T119" fmla="*/ 680 h 2269"/>
                <a:gd name="T120" fmla="*/ 1588 w 1599"/>
                <a:gd name="T121" fmla="*/ 659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99" h="2269">
                  <a:moveTo>
                    <a:pt x="1570" y="612"/>
                  </a:moveTo>
                  <a:cubicBezTo>
                    <a:pt x="1562" y="604"/>
                    <a:pt x="1533" y="601"/>
                    <a:pt x="1533" y="601"/>
                  </a:cubicBezTo>
                  <a:cubicBezTo>
                    <a:pt x="1551" y="548"/>
                    <a:pt x="1551" y="548"/>
                    <a:pt x="1551" y="548"/>
                  </a:cubicBezTo>
                  <a:cubicBezTo>
                    <a:pt x="1522" y="522"/>
                    <a:pt x="1522" y="522"/>
                    <a:pt x="1522" y="522"/>
                  </a:cubicBezTo>
                  <a:cubicBezTo>
                    <a:pt x="1546" y="509"/>
                    <a:pt x="1546" y="509"/>
                    <a:pt x="1546" y="509"/>
                  </a:cubicBezTo>
                  <a:cubicBezTo>
                    <a:pt x="1586" y="551"/>
                    <a:pt x="1586" y="551"/>
                    <a:pt x="1586" y="551"/>
                  </a:cubicBezTo>
                  <a:cubicBezTo>
                    <a:pt x="1591" y="488"/>
                    <a:pt x="1591" y="488"/>
                    <a:pt x="1591" y="488"/>
                  </a:cubicBezTo>
                  <a:cubicBezTo>
                    <a:pt x="1591" y="488"/>
                    <a:pt x="1580" y="469"/>
                    <a:pt x="1567" y="456"/>
                  </a:cubicBezTo>
                  <a:cubicBezTo>
                    <a:pt x="1554" y="443"/>
                    <a:pt x="1504" y="432"/>
                    <a:pt x="1504" y="432"/>
                  </a:cubicBezTo>
                  <a:cubicBezTo>
                    <a:pt x="1504" y="432"/>
                    <a:pt x="1496" y="398"/>
                    <a:pt x="1488" y="388"/>
                  </a:cubicBezTo>
                  <a:cubicBezTo>
                    <a:pt x="1480" y="377"/>
                    <a:pt x="1435" y="380"/>
                    <a:pt x="1422" y="364"/>
                  </a:cubicBezTo>
                  <a:cubicBezTo>
                    <a:pt x="1409" y="348"/>
                    <a:pt x="1420" y="335"/>
                    <a:pt x="1422" y="319"/>
                  </a:cubicBezTo>
                  <a:cubicBezTo>
                    <a:pt x="1425" y="303"/>
                    <a:pt x="1391" y="243"/>
                    <a:pt x="1391" y="243"/>
                  </a:cubicBezTo>
                  <a:cubicBezTo>
                    <a:pt x="1367" y="248"/>
                    <a:pt x="1367" y="248"/>
                    <a:pt x="1367" y="248"/>
                  </a:cubicBezTo>
                  <a:cubicBezTo>
                    <a:pt x="1364" y="280"/>
                    <a:pt x="1364" y="280"/>
                    <a:pt x="1364" y="280"/>
                  </a:cubicBezTo>
                  <a:cubicBezTo>
                    <a:pt x="1333" y="240"/>
                    <a:pt x="1333" y="240"/>
                    <a:pt x="1333" y="240"/>
                  </a:cubicBezTo>
                  <a:cubicBezTo>
                    <a:pt x="1325" y="272"/>
                    <a:pt x="1325" y="272"/>
                    <a:pt x="1325" y="272"/>
                  </a:cubicBezTo>
                  <a:cubicBezTo>
                    <a:pt x="1275" y="301"/>
                    <a:pt x="1275" y="301"/>
                    <a:pt x="1275" y="301"/>
                  </a:cubicBezTo>
                  <a:cubicBezTo>
                    <a:pt x="1290" y="335"/>
                    <a:pt x="1290" y="335"/>
                    <a:pt x="1290" y="335"/>
                  </a:cubicBezTo>
                  <a:cubicBezTo>
                    <a:pt x="1312" y="327"/>
                    <a:pt x="1312" y="327"/>
                    <a:pt x="1312" y="327"/>
                  </a:cubicBezTo>
                  <a:cubicBezTo>
                    <a:pt x="1312" y="327"/>
                    <a:pt x="1317" y="353"/>
                    <a:pt x="1296" y="361"/>
                  </a:cubicBezTo>
                  <a:cubicBezTo>
                    <a:pt x="1275" y="369"/>
                    <a:pt x="1261" y="353"/>
                    <a:pt x="1251" y="348"/>
                  </a:cubicBezTo>
                  <a:cubicBezTo>
                    <a:pt x="1240" y="343"/>
                    <a:pt x="1219" y="348"/>
                    <a:pt x="1219" y="348"/>
                  </a:cubicBezTo>
                  <a:cubicBezTo>
                    <a:pt x="1164" y="317"/>
                    <a:pt x="1164" y="317"/>
                    <a:pt x="1164" y="317"/>
                  </a:cubicBezTo>
                  <a:cubicBezTo>
                    <a:pt x="1164" y="317"/>
                    <a:pt x="1182" y="261"/>
                    <a:pt x="1190" y="261"/>
                  </a:cubicBezTo>
                  <a:cubicBezTo>
                    <a:pt x="1198" y="261"/>
                    <a:pt x="1225" y="245"/>
                    <a:pt x="1225" y="245"/>
                  </a:cubicBezTo>
                  <a:cubicBezTo>
                    <a:pt x="1235" y="201"/>
                    <a:pt x="1235" y="201"/>
                    <a:pt x="1235" y="201"/>
                  </a:cubicBezTo>
                  <a:cubicBezTo>
                    <a:pt x="1214" y="180"/>
                    <a:pt x="1214" y="180"/>
                    <a:pt x="1214" y="180"/>
                  </a:cubicBezTo>
                  <a:cubicBezTo>
                    <a:pt x="1190" y="140"/>
                    <a:pt x="1190" y="140"/>
                    <a:pt x="1190" y="140"/>
                  </a:cubicBezTo>
                  <a:cubicBezTo>
                    <a:pt x="1222" y="111"/>
                    <a:pt x="1222" y="111"/>
                    <a:pt x="1222" y="111"/>
                  </a:cubicBezTo>
                  <a:cubicBezTo>
                    <a:pt x="1222" y="111"/>
                    <a:pt x="1217" y="93"/>
                    <a:pt x="1225" y="85"/>
                  </a:cubicBezTo>
                  <a:cubicBezTo>
                    <a:pt x="1233" y="77"/>
                    <a:pt x="1256" y="95"/>
                    <a:pt x="1256" y="95"/>
                  </a:cubicBezTo>
                  <a:cubicBezTo>
                    <a:pt x="1256" y="95"/>
                    <a:pt x="1256" y="95"/>
                    <a:pt x="1256" y="82"/>
                  </a:cubicBezTo>
                  <a:cubicBezTo>
                    <a:pt x="1256" y="69"/>
                    <a:pt x="1233" y="56"/>
                    <a:pt x="1233" y="56"/>
                  </a:cubicBezTo>
                  <a:cubicBezTo>
                    <a:pt x="1214" y="21"/>
                    <a:pt x="1214" y="21"/>
                    <a:pt x="1214" y="21"/>
                  </a:cubicBezTo>
                  <a:cubicBezTo>
                    <a:pt x="1214" y="21"/>
                    <a:pt x="1206" y="29"/>
                    <a:pt x="1190" y="29"/>
                  </a:cubicBezTo>
                  <a:cubicBezTo>
                    <a:pt x="1175" y="29"/>
                    <a:pt x="1167" y="16"/>
                    <a:pt x="1167" y="16"/>
                  </a:cubicBezTo>
                  <a:cubicBezTo>
                    <a:pt x="1167" y="16"/>
                    <a:pt x="1153" y="37"/>
                    <a:pt x="1146" y="35"/>
                  </a:cubicBezTo>
                  <a:cubicBezTo>
                    <a:pt x="1138" y="32"/>
                    <a:pt x="1130" y="0"/>
                    <a:pt x="1130" y="0"/>
                  </a:cubicBezTo>
                  <a:cubicBezTo>
                    <a:pt x="1109" y="8"/>
                    <a:pt x="1109" y="8"/>
                    <a:pt x="1109" y="8"/>
                  </a:cubicBezTo>
                  <a:cubicBezTo>
                    <a:pt x="1101" y="29"/>
                    <a:pt x="1101" y="29"/>
                    <a:pt x="1101" y="29"/>
                  </a:cubicBezTo>
                  <a:cubicBezTo>
                    <a:pt x="1043" y="48"/>
                    <a:pt x="1043" y="48"/>
                    <a:pt x="1043" y="48"/>
                  </a:cubicBezTo>
                  <a:cubicBezTo>
                    <a:pt x="1056" y="72"/>
                    <a:pt x="1056" y="72"/>
                    <a:pt x="1056" y="72"/>
                  </a:cubicBezTo>
                  <a:cubicBezTo>
                    <a:pt x="1019" y="106"/>
                    <a:pt x="1019" y="106"/>
                    <a:pt x="1019" y="106"/>
                  </a:cubicBezTo>
                  <a:cubicBezTo>
                    <a:pt x="1030" y="135"/>
                    <a:pt x="1030" y="135"/>
                    <a:pt x="1030" y="135"/>
                  </a:cubicBezTo>
                  <a:cubicBezTo>
                    <a:pt x="974" y="169"/>
                    <a:pt x="974" y="169"/>
                    <a:pt x="974" y="169"/>
                  </a:cubicBezTo>
                  <a:cubicBezTo>
                    <a:pt x="966" y="195"/>
                    <a:pt x="966" y="195"/>
                    <a:pt x="966" y="195"/>
                  </a:cubicBezTo>
                  <a:cubicBezTo>
                    <a:pt x="940" y="195"/>
                    <a:pt x="940" y="195"/>
                    <a:pt x="940" y="195"/>
                  </a:cubicBezTo>
                  <a:cubicBezTo>
                    <a:pt x="927" y="216"/>
                    <a:pt x="927" y="216"/>
                    <a:pt x="927" y="216"/>
                  </a:cubicBezTo>
                  <a:cubicBezTo>
                    <a:pt x="908" y="206"/>
                    <a:pt x="908" y="206"/>
                    <a:pt x="908" y="206"/>
                  </a:cubicBezTo>
                  <a:cubicBezTo>
                    <a:pt x="885" y="219"/>
                    <a:pt x="885" y="219"/>
                    <a:pt x="885" y="219"/>
                  </a:cubicBezTo>
                  <a:cubicBezTo>
                    <a:pt x="885" y="219"/>
                    <a:pt x="877" y="209"/>
                    <a:pt x="877" y="195"/>
                  </a:cubicBezTo>
                  <a:cubicBezTo>
                    <a:pt x="877" y="182"/>
                    <a:pt x="887" y="158"/>
                    <a:pt x="887" y="158"/>
                  </a:cubicBezTo>
                  <a:cubicBezTo>
                    <a:pt x="858" y="156"/>
                    <a:pt x="858" y="156"/>
                    <a:pt x="858" y="156"/>
                  </a:cubicBezTo>
                  <a:cubicBezTo>
                    <a:pt x="837" y="137"/>
                    <a:pt x="837" y="137"/>
                    <a:pt x="837" y="137"/>
                  </a:cubicBezTo>
                  <a:cubicBezTo>
                    <a:pt x="837" y="137"/>
                    <a:pt x="811" y="140"/>
                    <a:pt x="800" y="148"/>
                  </a:cubicBezTo>
                  <a:cubicBezTo>
                    <a:pt x="790" y="156"/>
                    <a:pt x="761" y="174"/>
                    <a:pt x="761" y="174"/>
                  </a:cubicBezTo>
                  <a:cubicBezTo>
                    <a:pt x="761" y="174"/>
                    <a:pt x="772" y="203"/>
                    <a:pt x="779" y="216"/>
                  </a:cubicBezTo>
                  <a:cubicBezTo>
                    <a:pt x="787" y="230"/>
                    <a:pt x="785" y="259"/>
                    <a:pt x="785" y="259"/>
                  </a:cubicBezTo>
                  <a:cubicBezTo>
                    <a:pt x="785" y="259"/>
                    <a:pt x="764" y="272"/>
                    <a:pt x="753" y="274"/>
                  </a:cubicBezTo>
                  <a:cubicBezTo>
                    <a:pt x="743" y="277"/>
                    <a:pt x="714" y="259"/>
                    <a:pt x="714" y="259"/>
                  </a:cubicBezTo>
                  <a:cubicBezTo>
                    <a:pt x="671" y="272"/>
                    <a:pt x="671" y="272"/>
                    <a:pt x="671" y="272"/>
                  </a:cubicBezTo>
                  <a:cubicBezTo>
                    <a:pt x="635" y="266"/>
                    <a:pt x="635" y="266"/>
                    <a:pt x="635" y="266"/>
                  </a:cubicBezTo>
                  <a:cubicBezTo>
                    <a:pt x="635" y="266"/>
                    <a:pt x="635" y="285"/>
                    <a:pt x="619" y="293"/>
                  </a:cubicBezTo>
                  <a:cubicBezTo>
                    <a:pt x="603" y="301"/>
                    <a:pt x="595" y="303"/>
                    <a:pt x="584" y="311"/>
                  </a:cubicBezTo>
                  <a:cubicBezTo>
                    <a:pt x="574" y="319"/>
                    <a:pt x="566" y="335"/>
                    <a:pt x="566" y="335"/>
                  </a:cubicBezTo>
                  <a:cubicBezTo>
                    <a:pt x="550" y="364"/>
                    <a:pt x="550" y="364"/>
                    <a:pt x="550" y="364"/>
                  </a:cubicBezTo>
                  <a:cubicBezTo>
                    <a:pt x="574" y="403"/>
                    <a:pt x="574" y="403"/>
                    <a:pt x="574" y="403"/>
                  </a:cubicBezTo>
                  <a:cubicBezTo>
                    <a:pt x="574" y="403"/>
                    <a:pt x="587" y="382"/>
                    <a:pt x="595" y="380"/>
                  </a:cubicBezTo>
                  <a:cubicBezTo>
                    <a:pt x="603" y="377"/>
                    <a:pt x="650" y="372"/>
                    <a:pt x="650" y="372"/>
                  </a:cubicBezTo>
                  <a:cubicBezTo>
                    <a:pt x="650" y="372"/>
                    <a:pt x="653" y="403"/>
                    <a:pt x="661" y="411"/>
                  </a:cubicBezTo>
                  <a:cubicBezTo>
                    <a:pt x="669" y="419"/>
                    <a:pt x="677" y="438"/>
                    <a:pt x="677" y="438"/>
                  </a:cubicBezTo>
                  <a:cubicBezTo>
                    <a:pt x="663" y="480"/>
                    <a:pt x="663" y="480"/>
                    <a:pt x="663" y="480"/>
                  </a:cubicBezTo>
                  <a:cubicBezTo>
                    <a:pt x="627" y="509"/>
                    <a:pt x="627" y="509"/>
                    <a:pt x="627" y="509"/>
                  </a:cubicBezTo>
                  <a:cubicBezTo>
                    <a:pt x="645" y="535"/>
                    <a:pt x="645" y="535"/>
                    <a:pt x="645" y="535"/>
                  </a:cubicBezTo>
                  <a:cubicBezTo>
                    <a:pt x="632" y="546"/>
                    <a:pt x="632" y="546"/>
                    <a:pt x="632" y="546"/>
                  </a:cubicBezTo>
                  <a:cubicBezTo>
                    <a:pt x="516" y="551"/>
                    <a:pt x="516" y="551"/>
                    <a:pt x="516" y="551"/>
                  </a:cubicBezTo>
                  <a:cubicBezTo>
                    <a:pt x="508" y="601"/>
                    <a:pt x="508" y="601"/>
                    <a:pt x="508" y="601"/>
                  </a:cubicBezTo>
                  <a:cubicBezTo>
                    <a:pt x="521" y="622"/>
                    <a:pt x="521" y="622"/>
                    <a:pt x="521" y="622"/>
                  </a:cubicBezTo>
                  <a:cubicBezTo>
                    <a:pt x="521" y="622"/>
                    <a:pt x="500" y="656"/>
                    <a:pt x="484" y="672"/>
                  </a:cubicBezTo>
                  <a:cubicBezTo>
                    <a:pt x="469" y="688"/>
                    <a:pt x="476" y="725"/>
                    <a:pt x="476" y="725"/>
                  </a:cubicBezTo>
                  <a:cubicBezTo>
                    <a:pt x="461" y="728"/>
                    <a:pt x="461" y="728"/>
                    <a:pt x="461" y="728"/>
                  </a:cubicBezTo>
                  <a:cubicBezTo>
                    <a:pt x="461" y="728"/>
                    <a:pt x="445" y="743"/>
                    <a:pt x="437" y="751"/>
                  </a:cubicBezTo>
                  <a:cubicBezTo>
                    <a:pt x="429" y="759"/>
                    <a:pt x="411" y="783"/>
                    <a:pt x="411" y="783"/>
                  </a:cubicBezTo>
                  <a:cubicBezTo>
                    <a:pt x="368" y="770"/>
                    <a:pt x="368" y="770"/>
                    <a:pt x="368" y="770"/>
                  </a:cubicBezTo>
                  <a:cubicBezTo>
                    <a:pt x="355" y="751"/>
                    <a:pt x="355" y="751"/>
                    <a:pt x="355" y="751"/>
                  </a:cubicBezTo>
                  <a:cubicBezTo>
                    <a:pt x="300" y="799"/>
                    <a:pt x="300" y="799"/>
                    <a:pt x="300" y="799"/>
                  </a:cubicBezTo>
                  <a:cubicBezTo>
                    <a:pt x="300" y="809"/>
                    <a:pt x="300" y="809"/>
                    <a:pt x="300" y="809"/>
                  </a:cubicBezTo>
                  <a:cubicBezTo>
                    <a:pt x="263" y="854"/>
                    <a:pt x="263" y="854"/>
                    <a:pt x="263" y="854"/>
                  </a:cubicBezTo>
                  <a:cubicBezTo>
                    <a:pt x="284" y="907"/>
                    <a:pt x="284" y="907"/>
                    <a:pt x="284" y="907"/>
                  </a:cubicBezTo>
                  <a:cubicBezTo>
                    <a:pt x="263" y="951"/>
                    <a:pt x="263" y="951"/>
                    <a:pt x="263" y="951"/>
                  </a:cubicBezTo>
                  <a:cubicBezTo>
                    <a:pt x="249" y="949"/>
                    <a:pt x="249" y="949"/>
                    <a:pt x="249" y="949"/>
                  </a:cubicBezTo>
                  <a:cubicBezTo>
                    <a:pt x="251" y="989"/>
                    <a:pt x="251" y="989"/>
                    <a:pt x="251" y="989"/>
                  </a:cubicBezTo>
                  <a:cubicBezTo>
                    <a:pt x="261" y="1001"/>
                    <a:pt x="261" y="1001"/>
                    <a:pt x="261" y="1001"/>
                  </a:cubicBezTo>
                  <a:cubicBezTo>
                    <a:pt x="256" y="1028"/>
                    <a:pt x="256" y="1028"/>
                    <a:pt x="256" y="1028"/>
                  </a:cubicBezTo>
                  <a:cubicBezTo>
                    <a:pt x="270" y="1042"/>
                    <a:pt x="270" y="1042"/>
                    <a:pt x="270" y="1042"/>
                  </a:cubicBezTo>
                  <a:cubicBezTo>
                    <a:pt x="273" y="1059"/>
                    <a:pt x="273" y="1059"/>
                    <a:pt x="273" y="1059"/>
                  </a:cubicBezTo>
                  <a:cubicBezTo>
                    <a:pt x="244" y="1092"/>
                    <a:pt x="244" y="1092"/>
                    <a:pt x="244" y="1092"/>
                  </a:cubicBezTo>
                  <a:cubicBezTo>
                    <a:pt x="194" y="1083"/>
                    <a:pt x="194" y="1083"/>
                    <a:pt x="194" y="1083"/>
                  </a:cubicBezTo>
                  <a:cubicBezTo>
                    <a:pt x="194" y="1083"/>
                    <a:pt x="172" y="1104"/>
                    <a:pt x="165" y="1124"/>
                  </a:cubicBezTo>
                  <a:cubicBezTo>
                    <a:pt x="158" y="1143"/>
                    <a:pt x="158" y="1159"/>
                    <a:pt x="158" y="1159"/>
                  </a:cubicBezTo>
                  <a:cubicBezTo>
                    <a:pt x="174" y="1174"/>
                    <a:pt x="174" y="1174"/>
                    <a:pt x="174" y="1174"/>
                  </a:cubicBezTo>
                  <a:cubicBezTo>
                    <a:pt x="160" y="1186"/>
                    <a:pt x="160" y="1186"/>
                    <a:pt x="160" y="1186"/>
                  </a:cubicBezTo>
                  <a:cubicBezTo>
                    <a:pt x="160" y="1231"/>
                    <a:pt x="160" y="1231"/>
                    <a:pt x="160" y="1231"/>
                  </a:cubicBezTo>
                  <a:cubicBezTo>
                    <a:pt x="160" y="1231"/>
                    <a:pt x="179" y="1241"/>
                    <a:pt x="189" y="1248"/>
                  </a:cubicBezTo>
                  <a:cubicBezTo>
                    <a:pt x="198" y="1255"/>
                    <a:pt x="220" y="1296"/>
                    <a:pt x="220" y="1296"/>
                  </a:cubicBezTo>
                  <a:cubicBezTo>
                    <a:pt x="239" y="1313"/>
                    <a:pt x="239" y="1313"/>
                    <a:pt x="239" y="1313"/>
                  </a:cubicBezTo>
                  <a:cubicBezTo>
                    <a:pt x="239" y="1313"/>
                    <a:pt x="249" y="1358"/>
                    <a:pt x="239" y="1363"/>
                  </a:cubicBezTo>
                  <a:cubicBezTo>
                    <a:pt x="229" y="1368"/>
                    <a:pt x="182" y="1370"/>
                    <a:pt x="182" y="1370"/>
                  </a:cubicBezTo>
                  <a:cubicBezTo>
                    <a:pt x="182" y="1370"/>
                    <a:pt x="198" y="1396"/>
                    <a:pt x="194" y="1411"/>
                  </a:cubicBezTo>
                  <a:cubicBezTo>
                    <a:pt x="189" y="1425"/>
                    <a:pt x="158" y="1408"/>
                    <a:pt x="158" y="1408"/>
                  </a:cubicBezTo>
                  <a:cubicBezTo>
                    <a:pt x="158" y="1408"/>
                    <a:pt x="107" y="1418"/>
                    <a:pt x="100" y="1432"/>
                  </a:cubicBezTo>
                  <a:cubicBezTo>
                    <a:pt x="93" y="1447"/>
                    <a:pt x="81" y="1461"/>
                    <a:pt x="81" y="1461"/>
                  </a:cubicBezTo>
                  <a:cubicBezTo>
                    <a:pt x="115" y="1490"/>
                    <a:pt x="115" y="1490"/>
                    <a:pt x="115" y="1490"/>
                  </a:cubicBezTo>
                  <a:cubicBezTo>
                    <a:pt x="115" y="1519"/>
                    <a:pt x="115" y="1519"/>
                    <a:pt x="115" y="1519"/>
                  </a:cubicBezTo>
                  <a:cubicBezTo>
                    <a:pt x="62" y="1511"/>
                    <a:pt x="62" y="1511"/>
                    <a:pt x="62" y="1511"/>
                  </a:cubicBezTo>
                  <a:cubicBezTo>
                    <a:pt x="52" y="1535"/>
                    <a:pt x="52" y="1535"/>
                    <a:pt x="52" y="1535"/>
                  </a:cubicBezTo>
                  <a:cubicBezTo>
                    <a:pt x="52" y="1535"/>
                    <a:pt x="0" y="1554"/>
                    <a:pt x="4" y="1562"/>
                  </a:cubicBezTo>
                  <a:cubicBezTo>
                    <a:pt x="9" y="1569"/>
                    <a:pt x="43" y="1602"/>
                    <a:pt x="43" y="1602"/>
                  </a:cubicBezTo>
                  <a:cubicBezTo>
                    <a:pt x="74" y="1662"/>
                    <a:pt x="74" y="1662"/>
                    <a:pt x="74" y="1662"/>
                  </a:cubicBezTo>
                  <a:cubicBezTo>
                    <a:pt x="74" y="1662"/>
                    <a:pt x="129" y="1657"/>
                    <a:pt x="148" y="1650"/>
                  </a:cubicBezTo>
                  <a:cubicBezTo>
                    <a:pt x="167" y="1643"/>
                    <a:pt x="213" y="1612"/>
                    <a:pt x="227" y="1610"/>
                  </a:cubicBezTo>
                  <a:cubicBezTo>
                    <a:pt x="241" y="1607"/>
                    <a:pt x="289" y="1590"/>
                    <a:pt x="289" y="1590"/>
                  </a:cubicBezTo>
                  <a:cubicBezTo>
                    <a:pt x="289" y="1590"/>
                    <a:pt x="313" y="1619"/>
                    <a:pt x="328" y="1633"/>
                  </a:cubicBezTo>
                  <a:cubicBezTo>
                    <a:pt x="342" y="1648"/>
                    <a:pt x="366" y="1681"/>
                    <a:pt x="371" y="1698"/>
                  </a:cubicBezTo>
                  <a:cubicBezTo>
                    <a:pt x="376" y="1715"/>
                    <a:pt x="378" y="1727"/>
                    <a:pt x="371" y="1751"/>
                  </a:cubicBezTo>
                  <a:cubicBezTo>
                    <a:pt x="364" y="1775"/>
                    <a:pt x="368" y="1782"/>
                    <a:pt x="368" y="1782"/>
                  </a:cubicBezTo>
                  <a:cubicBezTo>
                    <a:pt x="388" y="1787"/>
                    <a:pt x="388" y="1787"/>
                    <a:pt x="388" y="1787"/>
                  </a:cubicBezTo>
                  <a:cubicBezTo>
                    <a:pt x="388" y="1787"/>
                    <a:pt x="383" y="1820"/>
                    <a:pt x="390" y="1832"/>
                  </a:cubicBezTo>
                  <a:cubicBezTo>
                    <a:pt x="397" y="1844"/>
                    <a:pt x="402" y="1866"/>
                    <a:pt x="414" y="1871"/>
                  </a:cubicBezTo>
                  <a:cubicBezTo>
                    <a:pt x="426" y="1875"/>
                    <a:pt x="445" y="1871"/>
                    <a:pt x="445" y="1871"/>
                  </a:cubicBezTo>
                  <a:cubicBezTo>
                    <a:pt x="445" y="1871"/>
                    <a:pt x="438" y="1890"/>
                    <a:pt x="431" y="1902"/>
                  </a:cubicBezTo>
                  <a:cubicBezTo>
                    <a:pt x="423" y="1914"/>
                    <a:pt x="421" y="1921"/>
                    <a:pt x="407" y="1930"/>
                  </a:cubicBezTo>
                  <a:cubicBezTo>
                    <a:pt x="392" y="1940"/>
                    <a:pt x="368" y="1945"/>
                    <a:pt x="368" y="1945"/>
                  </a:cubicBezTo>
                  <a:cubicBezTo>
                    <a:pt x="368" y="1945"/>
                    <a:pt x="368" y="1990"/>
                    <a:pt x="376" y="2002"/>
                  </a:cubicBezTo>
                  <a:cubicBezTo>
                    <a:pt x="383" y="2014"/>
                    <a:pt x="397" y="2033"/>
                    <a:pt x="402" y="2045"/>
                  </a:cubicBezTo>
                  <a:cubicBezTo>
                    <a:pt x="404" y="2050"/>
                    <a:pt x="410" y="2062"/>
                    <a:pt x="416" y="2075"/>
                  </a:cubicBezTo>
                  <a:cubicBezTo>
                    <a:pt x="412" y="2059"/>
                    <a:pt x="412" y="2059"/>
                    <a:pt x="412" y="2059"/>
                  </a:cubicBezTo>
                  <a:cubicBezTo>
                    <a:pt x="446" y="2051"/>
                    <a:pt x="446" y="2051"/>
                    <a:pt x="446" y="2051"/>
                  </a:cubicBezTo>
                  <a:cubicBezTo>
                    <a:pt x="461" y="2089"/>
                    <a:pt x="461" y="2089"/>
                    <a:pt x="461" y="2089"/>
                  </a:cubicBezTo>
                  <a:cubicBezTo>
                    <a:pt x="461" y="2089"/>
                    <a:pt x="474" y="2091"/>
                    <a:pt x="476" y="2097"/>
                  </a:cubicBezTo>
                  <a:cubicBezTo>
                    <a:pt x="477" y="2104"/>
                    <a:pt x="484" y="2119"/>
                    <a:pt x="484" y="2119"/>
                  </a:cubicBezTo>
                  <a:cubicBezTo>
                    <a:pt x="484" y="2119"/>
                    <a:pt x="516" y="2126"/>
                    <a:pt x="524" y="2126"/>
                  </a:cubicBezTo>
                  <a:cubicBezTo>
                    <a:pt x="532" y="2126"/>
                    <a:pt x="532" y="2104"/>
                    <a:pt x="532" y="2092"/>
                  </a:cubicBezTo>
                  <a:cubicBezTo>
                    <a:pt x="532" y="2081"/>
                    <a:pt x="509" y="2044"/>
                    <a:pt x="509" y="2044"/>
                  </a:cubicBezTo>
                  <a:cubicBezTo>
                    <a:pt x="571" y="2024"/>
                    <a:pt x="571" y="2024"/>
                    <a:pt x="571" y="2024"/>
                  </a:cubicBezTo>
                  <a:cubicBezTo>
                    <a:pt x="584" y="2042"/>
                    <a:pt x="584" y="2042"/>
                    <a:pt x="584" y="2042"/>
                  </a:cubicBezTo>
                  <a:cubicBezTo>
                    <a:pt x="584" y="2042"/>
                    <a:pt x="574" y="2064"/>
                    <a:pt x="579" y="2069"/>
                  </a:cubicBezTo>
                  <a:cubicBezTo>
                    <a:pt x="584" y="2074"/>
                    <a:pt x="586" y="2091"/>
                    <a:pt x="593" y="2101"/>
                  </a:cubicBezTo>
                  <a:cubicBezTo>
                    <a:pt x="599" y="2111"/>
                    <a:pt x="601" y="2121"/>
                    <a:pt x="601" y="2121"/>
                  </a:cubicBezTo>
                  <a:cubicBezTo>
                    <a:pt x="634" y="2138"/>
                    <a:pt x="634" y="2138"/>
                    <a:pt x="634" y="2138"/>
                  </a:cubicBezTo>
                  <a:cubicBezTo>
                    <a:pt x="661" y="2114"/>
                    <a:pt x="661" y="2114"/>
                    <a:pt x="661" y="2114"/>
                  </a:cubicBezTo>
                  <a:cubicBezTo>
                    <a:pt x="666" y="2138"/>
                    <a:pt x="666" y="2138"/>
                    <a:pt x="666" y="2138"/>
                  </a:cubicBezTo>
                  <a:cubicBezTo>
                    <a:pt x="713" y="2148"/>
                    <a:pt x="713" y="2148"/>
                    <a:pt x="713" y="2148"/>
                  </a:cubicBezTo>
                  <a:cubicBezTo>
                    <a:pt x="713" y="2148"/>
                    <a:pt x="716" y="2178"/>
                    <a:pt x="708" y="2184"/>
                  </a:cubicBezTo>
                  <a:cubicBezTo>
                    <a:pt x="699" y="2191"/>
                    <a:pt x="684" y="2169"/>
                    <a:pt x="684" y="2169"/>
                  </a:cubicBezTo>
                  <a:cubicBezTo>
                    <a:pt x="666" y="2183"/>
                    <a:pt x="666" y="2183"/>
                    <a:pt x="666" y="2183"/>
                  </a:cubicBezTo>
                  <a:cubicBezTo>
                    <a:pt x="674" y="2208"/>
                    <a:pt x="674" y="2208"/>
                    <a:pt x="674" y="2208"/>
                  </a:cubicBezTo>
                  <a:cubicBezTo>
                    <a:pt x="673" y="2218"/>
                    <a:pt x="673" y="2218"/>
                    <a:pt x="673" y="2218"/>
                  </a:cubicBezTo>
                  <a:cubicBezTo>
                    <a:pt x="646" y="2236"/>
                    <a:pt x="646" y="2236"/>
                    <a:pt x="646" y="2236"/>
                  </a:cubicBezTo>
                  <a:cubicBezTo>
                    <a:pt x="646" y="2236"/>
                    <a:pt x="661" y="2269"/>
                    <a:pt x="679" y="2263"/>
                  </a:cubicBezTo>
                  <a:cubicBezTo>
                    <a:pt x="698" y="2256"/>
                    <a:pt x="711" y="2211"/>
                    <a:pt x="711" y="2211"/>
                  </a:cubicBezTo>
                  <a:cubicBezTo>
                    <a:pt x="733" y="2213"/>
                    <a:pt x="733" y="2213"/>
                    <a:pt x="733" y="2213"/>
                  </a:cubicBezTo>
                  <a:cubicBezTo>
                    <a:pt x="744" y="2196"/>
                    <a:pt x="744" y="2196"/>
                    <a:pt x="744" y="2196"/>
                  </a:cubicBezTo>
                  <a:cubicBezTo>
                    <a:pt x="741" y="2173"/>
                    <a:pt x="741" y="2173"/>
                    <a:pt x="741" y="2173"/>
                  </a:cubicBezTo>
                  <a:cubicBezTo>
                    <a:pt x="751" y="2146"/>
                    <a:pt x="751" y="2146"/>
                    <a:pt x="751" y="2146"/>
                  </a:cubicBezTo>
                  <a:cubicBezTo>
                    <a:pt x="771" y="2143"/>
                    <a:pt x="771" y="2143"/>
                    <a:pt x="771" y="2143"/>
                  </a:cubicBezTo>
                  <a:cubicBezTo>
                    <a:pt x="814" y="2161"/>
                    <a:pt x="814" y="2161"/>
                    <a:pt x="814" y="2161"/>
                  </a:cubicBezTo>
                  <a:cubicBezTo>
                    <a:pt x="831" y="2141"/>
                    <a:pt x="831" y="2141"/>
                    <a:pt x="831" y="2141"/>
                  </a:cubicBezTo>
                  <a:cubicBezTo>
                    <a:pt x="831" y="2141"/>
                    <a:pt x="850" y="2166"/>
                    <a:pt x="860" y="2149"/>
                  </a:cubicBezTo>
                  <a:cubicBezTo>
                    <a:pt x="870" y="2132"/>
                    <a:pt x="838" y="2094"/>
                    <a:pt x="838" y="2094"/>
                  </a:cubicBezTo>
                  <a:cubicBezTo>
                    <a:pt x="847" y="2078"/>
                    <a:pt x="847" y="2078"/>
                    <a:pt x="847" y="2078"/>
                  </a:cubicBezTo>
                  <a:cubicBezTo>
                    <a:pt x="850" y="2085"/>
                    <a:pt x="850" y="2085"/>
                    <a:pt x="850" y="2085"/>
                  </a:cubicBezTo>
                  <a:cubicBezTo>
                    <a:pt x="828" y="2035"/>
                    <a:pt x="828" y="2035"/>
                    <a:pt x="828" y="2035"/>
                  </a:cubicBezTo>
                  <a:cubicBezTo>
                    <a:pt x="846" y="2008"/>
                    <a:pt x="846" y="2008"/>
                    <a:pt x="846" y="2008"/>
                  </a:cubicBezTo>
                  <a:cubicBezTo>
                    <a:pt x="852" y="1951"/>
                    <a:pt x="852" y="1951"/>
                    <a:pt x="852" y="1951"/>
                  </a:cubicBezTo>
                  <a:cubicBezTo>
                    <a:pt x="852" y="1951"/>
                    <a:pt x="852" y="1951"/>
                    <a:pt x="862" y="1951"/>
                  </a:cubicBezTo>
                  <a:cubicBezTo>
                    <a:pt x="873" y="1951"/>
                    <a:pt x="882" y="1926"/>
                    <a:pt x="882" y="1915"/>
                  </a:cubicBezTo>
                  <a:cubicBezTo>
                    <a:pt x="882" y="1904"/>
                    <a:pt x="861" y="1888"/>
                    <a:pt x="861" y="1888"/>
                  </a:cubicBezTo>
                  <a:cubicBezTo>
                    <a:pt x="861" y="1888"/>
                    <a:pt x="877" y="1863"/>
                    <a:pt x="870" y="1858"/>
                  </a:cubicBezTo>
                  <a:cubicBezTo>
                    <a:pt x="862" y="1852"/>
                    <a:pt x="843" y="1858"/>
                    <a:pt x="843" y="1858"/>
                  </a:cubicBezTo>
                  <a:cubicBezTo>
                    <a:pt x="855" y="1806"/>
                    <a:pt x="855" y="1806"/>
                    <a:pt x="855" y="1806"/>
                  </a:cubicBezTo>
                  <a:cubicBezTo>
                    <a:pt x="823" y="1820"/>
                    <a:pt x="823" y="1820"/>
                    <a:pt x="823" y="1820"/>
                  </a:cubicBezTo>
                  <a:cubicBezTo>
                    <a:pt x="823" y="1820"/>
                    <a:pt x="816" y="1750"/>
                    <a:pt x="809" y="1738"/>
                  </a:cubicBezTo>
                  <a:cubicBezTo>
                    <a:pt x="802" y="1725"/>
                    <a:pt x="812" y="1616"/>
                    <a:pt x="812" y="1616"/>
                  </a:cubicBezTo>
                  <a:cubicBezTo>
                    <a:pt x="812" y="1616"/>
                    <a:pt x="784" y="1605"/>
                    <a:pt x="778" y="1596"/>
                  </a:cubicBezTo>
                  <a:cubicBezTo>
                    <a:pt x="773" y="1587"/>
                    <a:pt x="818" y="1537"/>
                    <a:pt x="818" y="1537"/>
                  </a:cubicBezTo>
                  <a:cubicBezTo>
                    <a:pt x="855" y="1532"/>
                    <a:pt x="855" y="1532"/>
                    <a:pt x="855" y="1532"/>
                  </a:cubicBezTo>
                  <a:cubicBezTo>
                    <a:pt x="871" y="1512"/>
                    <a:pt x="871" y="1512"/>
                    <a:pt x="871" y="1512"/>
                  </a:cubicBezTo>
                  <a:cubicBezTo>
                    <a:pt x="897" y="1564"/>
                    <a:pt x="897" y="1564"/>
                    <a:pt x="897" y="1564"/>
                  </a:cubicBezTo>
                  <a:cubicBezTo>
                    <a:pt x="938" y="1501"/>
                    <a:pt x="938" y="1501"/>
                    <a:pt x="938" y="1501"/>
                  </a:cubicBezTo>
                  <a:cubicBezTo>
                    <a:pt x="1000" y="1528"/>
                    <a:pt x="1000" y="1528"/>
                    <a:pt x="1000" y="1528"/>
                  </a:cubicBezTo>
                  <a:cubicBezTo>
                    <a:pt x="1020" y="1507"/>
                    <a:pt x="1020" y="1507"/>
                    <a:pt x="1020" y="1507"/>
                  </a:cubicBezTo>
                  <a:cubicBezTo>
                    <a:pt x="1020" y="1507"/>
                    <a:pt x="1038" y="1521"/>
                    <a:pt x="1047" y="1528"/>
                  </a:cubicBezTo>
                  <a:cubicBezTo>
                    <a:pt x="1056" y="1535"/>
                    <a:pt x="1065" y="1571"/>
                    <a:pt x="1065" y="1571"/>
                  </a:cubicBezTo>
                  <a:cubicBezTo>
                    <a:pt x="1140" y="1557"/>
                    <a:pt x="1140" y="1557"/>
                    <a:pt x="1140" y="1557"/>
                  </a:cubicBezTo>
                  <a:cubicBezTo>
                    <a:pt x="1142" y="1494"/>
                    <a:pt x="1142" y="1494"/>
                    <a:pt x="1142" y="1494"/>
                  </a:cubicBezTo>
                  <a:cubicBezTo>
                    <a:pt x="1120" y="1480"/>
                    <a:pt x="1120" y="1480"/>
                    <a:pt x="1120" y="1480"/>
                  </a:cubicBezTo>
                  <a:cubicBezTo>
                    <a:pt x="1120" y="1480"/>
                    <a:pt x="1122" y="1464"/>
                    <a:pt x="1124" y="1457"/>
                  </a:cubicBezTo>
                  <a:cubicBezTo>
                    <a:pt x="1126" y="1449"/>
                    <a:pt x="1113" y="1430"/>
                    <a:pt x="1113" y="1430"/>
                  </a:cubicBezTo>
                  <a:cubicBezTo>
                    <a:pt x="1131" y="1412"/>
                    <a:pt x="1131" y="1412"/>
                    <a:pt x="1131" y="1412"/>
                  </a:cubicBezTo>
                  <a:cubicBezTo>
                    <a:pt x="1149" y="1428"/>
                    <a:pt x="1149" y="1428"/>
                    <a:pt x="1149" y="1428"/>
                  </a:cubicBezTo>
                  <a:cubicBezTo>
                    <a:pt x="1171" y="1431"/>
                    <a:pt x="1171" y="1431"/>
                    <a:pt x="1171" y="1431"/>
                  </a:cubicBezTo>
                  <a:cubicBezTo>
                    <a:pt x="1185" y="1444"/>
                    <a:pt x="1185" y="1444"/>
                    <a:pt x="1185" y="1444"/>
                  </a:cubicBezTo>
                  <a:cubicBezTo>
                    <a:pt x="1185" y="1444"/>
                    <a:pt x="1196" y="1431"/>
                    <a:pt x="1205" y="1431"/>
                  </a:cubicBezTo>
                  <a:cubicBezTo>
                    <a:pt x="1214" y="1431"/>
                    <a:pt x="1224" y="1428"/>
                    <a:pt x="1224" y="1428"/>
                  </a:cubicBezTo>
                  <a:cubicBezTo>
                    <a:pt x="1224" y="1428"/>
                    <a:pt x="1208" y="1412"/>
                    <a:pt x="1217" y="1397"/>
                  </a:cubicBezTo>
                  <a:cubicBezTo>
                    <a:pt x="1226" y="1383"/>
                    <a:pt x="1269" y="1367"/>
                    <a:pt x="1269" y="1367"/>
                  </a:cubicBezTo>
                  <a:cubicBezTo>
                    <a:pt x="1269" y="1367"/>
                    <a:pt x="1271" y="1342"/>
                    <a:pt x="1271" y="1336"/>
                  </a:cubicBezTo>
                  <a:cubicBezTo>
                    <a:pt x="1271" y="1331"/>
                    <a:pt x="1283" y="1299"/>
                    <a:pt x="1287" y="1288"/>
                  </a:cubicBezTo>
                  <a:cubicBezTo>
                    <a:pt x="1291" y="1277"/>
                    <a:pt x="1289" y="1240"/>
                    <a:pt x="1298" y="1236"/>
                  </a:cubicBezTo>
                  <a:cubicBezTo>
                    <a:pt x="1307" y="1233"/>
                    <a:pt x="1321" y="1243"/>
                    <a:pt x="1334" y="1250"/>
                  </a:cubicBezTo>
                  <a:cubicBezTo>
                    <a:pt x="1346" y="1258"/>
                    <a:pt x="1386" y="1256"/>
                    <a:pt x="1386" y="1256"/>
                  </a:cubicBezTo>
                  <a:cubicBezTo>
                    <a:pt x="1461" y="1191"/>
                    <a:pt x="1461" y="1191"/>
                    <a:pt x="1461" y="1191"/>
                  </a:cubicBezTo>
                  <a:cubicBezTo>
                    <a:pt x="1477" y="1127"/>
                    <a:pt x="1477" y="1127"/>
                    <a:pt x="1477" y="1127"/>
                  </a:cubicBezTo>
                  <a:cubicBezTo>
                    <a:pt x="1484" y="1121"/>
                    <a:pt x="1484" y="1121"/>
                    <a:pt x="1484" y="1121"/>
                  </a:cubicBezTo>
                  <a:cubicBezTo>
                    <a:pt x="1480" y="1078"/>
                    <a:pt x="1480" y="1078"/>
                    <a:pt x="1480" y="1078"/>
                  </a:cubicBezTo>
                  <a:cubicBezTo>
                    <a:pt x="1470" y="1049"/>
                    <a:pt x="1470" y="1049"/>
                    <a:pt x="1470" y="1049"/>
                  </a:cubicBezTo>
                  <a:cubicBezTo>
                    <a:pt x="1480" y="1036"/>
                    <a:pt x="1480" y="1036"/>
                    <a:pt x="1480" y="1036"/>
                  </a:cubicBezTo>
                  <a:cubicBezTo>
                    <a:pt x="1512" y="1038"/>
                    <a:pt x="1512" y="1038"/>
                    <a:pt x="1512" y="1038"/>
                  </a:cubicBezTo>
                  <a:cubicBezTo>
                    <a:pt x="1480" y="986"/>
                    <a:pt x="1480" y="986"/>
                    <a:pt x="1480" y="986"/>
                  </a:cubicBezTo>
                  <a:cubicBezTo>
                    <a:pt x="1422" y="994"/>
                    <a:pt x="1422" y="994"/>
                    <a:pt x="1422" y="994"/>
                  </a:cubicBezTo>
                  <a:cubicBezTo>
                    <a:pt x="1422" y="994"/>
                    <a:pt x="1435" y="1017"/>
                    <a:pt x="1422" y="1028"/>
                  </a:cubicBezTo>
                  <a:cubicBezTo>
                    <a:pt x="1409" y="1038"/>
                    <a:pt x="1359" y="1036"/>
                    <a:pt x="1359" y="1036"/>
                  </a:cubicBezTo>
                  <a:cubicBezTo>
                    <a:pt x="1396" y="972"/>
                    <a:pt x="1396" y="972"/>
                    <a:pt x="1396" y="972"/>
                  </a:cubicBezTo>
                  <a:cubicBezTo>
                    <a:pt x="1387" y="946"/>
                    <a:pt x="1387" y="946"/>
                    <a:pt x="1387" y="946"/>
                  </a:cubicBezTo>
                  <a:cubicBezTo>
                    <a:pt x="1417" y="930"/>
                    <a:pt x="1417" y="930"/>
                    <a:pt x="1417" y="930"/>
                  </a:cubicBezTo>
                  <a:cubicBezTo>
                    <a:pt x="1417" y="899"/>
                    <a:pt x="1417" y="899"/>
                    <a:pt x="1417" y="899"/>
                  </a:cubicBezTo>
                  <a:cubicBezTo>
                    <a:pt x="1435" y="836"/>
                    <a:pt x="1435" y="836"/>
                    <a:pt x="1435" y="836"/>
                  </a:cubicBezTo>
                  <a:cubicBezTo>
                    <a:pt x="1472" y="836"/>
                    <a:pt x="1472" y="836"/>
                    <a:pt x="1472" y="836"/>
                  </a:cubicBezTo>
                  <a:cubicBezTo>
                    <a:pt x="1480" y="812"/>
                    <a:pt x="1480" y="812"/>
                    <a:pt x="1480" y="812"/>
                  </a:cubicBezTo>
                  <a:cubicBezTo>
                    <a:pt x="1464" y="800"/>
                    <a:pt x="1464" y="800"/>
                    <a:pt x="1464" y="800"/>
                  </a:cubicBezTo>
                  <a:cubicBezTo>
                    <a:pt x="1489" y="776"/>
                    <a:pt x="1489" y="776"/>
                    <a:pt x="1489" y="776"/>
                  </a:cubicBezTo>
                  <a:cubicBezTo>
                    <a:pt x="1459" y="743"/>
                    <a:pt x="1459" y="743"/>
                    <a:pt x="1459" y="743"/>
                  </a:cubicBezTo>
                  <a:cubicBezTo>
                    <a:pt x="1431" y="763"/>
                    <a:pt x="1431" y="763"/>
                    <a:pt x="1431" y="763"/>
                  </a:cubicBezTo>
                  <a:cubicBezTo>
                    <a:pt x="1435" y="730"/>
                    <a:pt x="1435" y="730"/>
                    <a:pt x="1435" y="730"/>
                  </a:cubicBezTo>
                  <a:cubicBezTo>
                    <a:pt x="1459" y="717"/>
                    <a:pt x="1459" y="717"/>
                    <a:pt x="1459" y="717"/>
                  </a:cubicBezTo>
                  <a:cubicBezTo>
                    <a:pt x="1485" y="712"/>
                    <a:pt x="1485" y="712"/>
                    <a:pt x="1485" y="712"/>
                  </a:cubicBezTo>
                  <a:cubicBezTo>
                    <a:pt x="1485" y="697"/>
                    <a:pt x="1485" y="697"/>
                    <a:pt x="1485" y="697"/>
                  </a:cubicBezTo>
                  <a:cubicBezTo>
                    <a:pt x="1456" y="680"/>
                    <a:pt x="1456" y="680"/>
                    <a:pt x="1456" y="680"/>
                  </a:cubicBezTo>
                  <a:cubicBezTo>
                    <a:pt x="1479" y="652"/>
                    <a:pt x="1479" y="652"/>
                    <a:pt x="1479" y="652"/>
                  </a:cubicBezTo>
                  <a:cubicBezTo>
                    <a:pt x="1479" y="652"/>
                    <a:pt x="1506" y="656"/>
                    <a:pt x="1520" y="662"/>
                  </a:cubicBezTo>
                  <a:cubicBezTo>
                    <a:pt x="1533" y="667"/>
                    <a:pt x="1535" y="672"/>
                    <a:pt x="1535" y="672"/>
                  </a:cubicBezTo>
                  <a:cubicBezTo>
                    <a:pt x="1535" y="672"/>
                    <a:pt x="1578" y="672"/>
                    <a:pt x="1588" y="659"/>
                  </a:cubicBezTo>
                  <a:cubicBezTo>
                    <a:pt x="1599" y="646"/>
                    <a:pt x="1578" y="619"/>
                    <a:pt x="1570" y="612"/>
                  </a:cubicBez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80" name="Thuringia"/>
            <p:cNvSpPr>
              <a:spLocks/>
            </p:cNvSpPr>
            <p:nvPr/>
          </p:nvSpPr>
          <p:spPr bwMode="gray">
            <a:xfrm>
              <a:off x="6784975" y="3625850"/>
              <a:ext cx="1025525" cy="835025"/>
            </a:xfrm>
            <a:custGeom>
              <a:avLst/>
              <a:gdLst>
                <a:gd name="T0" fmla="*/ 1688 w 1775"/>
                <a:gd name="T1" fmla="*/ 622 h 1442"/>
                <a:gd name="T2" fmla="*/ 1583 w 1775"/>
                <a:gd name="T3" fmla="*/ 548 h 1442"/>
                <a:gd name="T4" fmla="*/ 1514 w 1775"/>
                <a:gd name="T5" fmla="*/ 590 h 1442"/>
                <a:gd name="T6" fmla="*/ 1474 w 1775"/>
                <a:gd name="T7" fmla="*/ 657 h 1442"/>
                <a:gd name="T8" fmla="*/ 1289 w 1775"/>
                <a:gd name="T9" fmla="*/ 576 h 1442"/>
                <a:gd name="T10" fmla="*/ 1167 w 1775"/>
                <a:gd name="T11" fmla="*/ 550 h 1442"/>
                <a:gd name="T12" fmla="*/ 1062 w 1775"/>
                <a:gd name="T13" fmla="*/ 540 h 1442"/>
                <a:gd name="T14" fmla="*/ 1018 w 1775"/>
                <a:gd name="T15" fmla="*/ 458 h 1442"/>
                <a:gd name="T16" fmla="*/ 947 w 1775"/>
                <a:gd name="T17" fmla="*/ 412 h 1442"/>
                <a:gd name="T18" fmla="*/ 966 w 1775"/>
                <a:gd name="T19" fmla="*/ 248 h 1442"/>
                <a:gd name="T20" fmla="*/ 808 w 1775"/>
                <a:gd name="T21" fmla="*/ 235 h 1442"/>
                <a:gd name="T22" fmla="*/ 695 w 1775"/>
                <a:gd name="T23" fmla="*/ 164 h 1442"/>
                <a:gd name="T24" fmla="*/ 646 w 1775"/>
                <a:gd name="T25" fmla="*/ 50 h 1442"/>
                <a:gd name="T26" fmla="*/ 611 w 1775"/>
                <a:gd name="T27" fmla="*/ 19 h 1442"/>
                <a:gd name="T28" fmla="*/ 501 w 1775"/>
                <a:gd name="T29" fmla="*/ 23 h 1442"/>
                <a:gd name="T30" fmla="*/ 474 w 1775"/>
                <a:gd name="T31" fmla="*/ 69 h 1442"/>
                <a:gd name="T32" fmla="*/ 325 w 1775"/>
                <a:gd name="T33" fmla="*/ 103 h 1442"/>
                <a:gd name="T34" fmla="*/ 157 w 1775"/>
                <a:gd name="T35" fmla="*/ 204 h 1442"/>
                <a:gd name="T36" fmla="*/ 53 w 1775"/>
                <a:gd name="T37" fmla="*/ 261 h 1442"/>
                <a:gd name="T38" fmla="*/ 145 w 1775"/>
                <a:gd name="T39" fmla="*/ 409 h 1442"/>
                <a:gd name="T40" fmla="*/ 187 w 1775"/>
                <a:gd name="T41" fmla="*/ 486 h 1442"/>
                <a:gd name="T42" fmla="*/ 211 w 1775"/>
                <a:gd name="T43" fmla="*/ 589 h 1442"/>
                <a:gd name="T44" fmla="*/ 120 w 1775"/>
                <a:gd name="T45" fmla="*/ 629 h 1442"/>
                <a:gd name="T46" fmla="*/ 100 w 1775"/>
                <a:gd name="T47" fmla="*/ 694 h 1442"/>
                <a:gd name="T48" fmla="*/ 130 w 1775"/>
                <a:gd name="T49" fmla="*/ 753 h 1442"/>
                <a:gd name="T50" fmla="*/ 76 w 1775"/>
                <a:gd name="T51" fmla="*/ 813 h 1442"/>
                <a:gd name="T52" fmla="*/ 37 w 1775"/>
                <a:gd name="T53" fmla="*/ 949 h 1442"/>
                <a:gd name="T54" fmla="*/ 121 w 1775"/>
                <a:gd name="T55" fmla="*/ 963 h 1442"/>
                <a:gd name="T56" fmla="*/ 121 w 1775"/>
                <a:gd name="T57" fmla="*/ 1055 h 1442"/>
                <a:gd name="T58" fmla="*/ 215 w 1775"/>
                <a:gd name="T59" fmla="*/ 1090 h 1442"/>
                <a:gd name="T60" fmla="*/ 301 w 1775"/>
                <a:gd name="T61" fmla="*/ 1172 h 1442"/>
                <a:gd name="T62" fmla="*/ 360 w 1775"/>
                <a:gd name="T63" fmla="*/ 1242 h 1442"/>
                <a:gd name="T64" fmla="*/ 430 w 1775"/>
                <a:gd name="T65" fmla="*/ 1267 h 1442"/>
                <a:gd name="T66" fmla="*/ 466 w 1775"/>
                <a:gd name="T67" fmla="*/ 1392 h 1442"/>
                <a:gd name="T68" fmla="*/ 546 w 1775"/>
                <a:gd name="T69" fmla="*/ 1394 h 1442"/>
                <a:gd name="T70" fmla="*/ 602 w 1775"/>
                <a:gd name="T71" fmla="*/ 1362 h 1442"/>
                <a:gd name="T72" fmla="*/ 557 w 1775"/>
                <a:gd name="T73" fmla="*/ 1308 h 1442"/>
                <a:gd name="T74" fmla="*/ 709 w 1775"/>
                <a:gd name="T75" fmla="*/ 1276 h 1442"/>
                <a:gd name="T76" fmla="*/ 817 w 1775"/>
                <a:gd name="T77" fmla="*/ 1299 h 1442"/>
                <a:gd name="T78" fmla="*/ 897 w 1775"/>
                <a:gd name="T79" fmla="*/ 1258 h 1442"/>
                <a:gd name="T80" fmla="*/ 1001 w 1775"/>
                <a:gd name="T81" fmla="*/ 1131 h 1442"/>
                <a:gd name="T82" fmla="*/ 1026 w 1775"/>
                <a:gd name="T83" fmla="*/ 1247 h 1442"/>
                <a:gd name="T84" fmla="*/ 1134 w 1775"/>
                <a:gd name="T85" fmla="*/ 1244 h 1442"/>
                <a:gd name="T86" fmla="*/ 1281 w 1775"/>
                <a:gd name="T87" fmla="*/ 1236 h 1442"/>
                <a:gd name="T88" fmla="*/ 1340 w 1775"/>
                <a:gd name="T89" fmla="*/ 1139 h 1442"/>
                <a:gd name="T90" fmla="*/ 1312 w 1775"/>
                <a:gd name="T91" fmla="*/ 1078 h 1442"/>
                <a:gd name="T92" fmla="*/ 1371 w 1775"/>
                <a:gd name="T93" fmla="*/ 1019 h 1442"/>
                <a:gd name="T94" fmla="*/ 1426 w 1775"/>
                <a:gd name="T95" fmla="*/ 1050 h 1442"/>
                <a:gd name="T96" fmla="*/ 1459 w 1775"/>
                <a:gd name="T97" fmla="*/ 1004 h 1442"/>
                <a:gd name="T98" fmla="*/ 1548 w 1775"/>
                <a:gd name="T99" fmla="*/ 1002 h 1442"/>
                <a:gd name="T100" fmla="*/ 1531 w 1775"/>
                <a:gd name="T101" fmla="*/ 899 h 1442"/>
                <a:gd name="T102" fmla="*/ 1554 w 1775"/>
                <a:gd name="T103" fmla="*/ 853 h 1442"/>
                <a:gd name="T104" fmla="*/ 1634 w 1775"/>
                <a:gd name="T105" fmla="*/ 773 h 1442"/>
                <a:gd name="T106" fmla="*/ 1712 w 1775"/>
                <a:gd name="T107" fmla="*/ 727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75" h="1442">
                  <a:moveTo>
                    <a:pt x="1749" y="651"/>
                  </a:moveTo>
                  <a:cubicBezTo>
                    <a:pt x="1737" y="636"/>
                    <a:pt x="1737" y="636"/>
                    <a:pt x="1737" y="636"/>
                  </a:cubicBezTo>
                  <a:cubicBezTo>
                    <a:pt x="1722" y="641"/>
                    <a:pt x="1722" y="641"/>
                    <a:pt x="1722" y="641"/>
                  </a:cubicBezTo>
                  <a:cubicBezTo>
                    <a:pt x="1688" y="622"/>
                    <a:pt x="1688" y="622"/>
                    <a:pt x="1688" y="622"/>
                  </a:cubicBezTo>
                  <a:cubicBezTo>
                    <a:pt x="1688" y="603"/>
                    <a:pt x="1688" y="603"/>
                    <a:pt x="1688" y="603"/>
                  </a:cubicBezTo>
                  <a:cubicBezTo>
                    <a:pt x="1672" y="584"/>
                    <a:pt x="1672" y="584"/>
                    <a:pt x="1672" y="584"/>
                  </a:cubicBezTo>
                  <a:cubicBezTo>
                    <a:pt x="1672" y="584"/>
                    <a:pt x="1686" y="576"/>
                    <a:pt x="1678" y="567"/>
                  </a:cubicBezTo>
                  <a:cubicBezTo>
                    <a:pt x="1670" y="559"/>
                    <a:pt x="1583" y="548"/>
                    <a:pt x="1583" y="548"/>
                  </a:cubicBezTo>
                  <a:cubicBezTo>
                    <a:pt x="1583" y="548"/>
                    <a:pt x="1577" y="521"/>
                    <a:pt x="1567" y="521"/>
                  </a:cubicBezTo>
                  <a:cubicBezTo>
                    <a:pt x="1556" y="521"/>
                    <a:pt x="1543" y="540"/>
                    <a:pt x="1543" y="540"/>
                  </a:cubicBezTo>
                  <a:cubicBezTo>
                    <a:pt x="1533" y="544"/>
                    <a:pt x="1533" y="544"/>
                    <a:pt x="1533" y="544"/>
                  </a:cubicBezTo>
                  <a:cubicBezTo>
                    <a:pt x="1514" y="590"/>
                    <a:pt x="1514" y="590"/>
                    <a:pt x="1514" y="590"/>
                  </a:cubicBezTo>
                  <a:cubicBezTo>
                    <a:pt x="1514" y="590"/>
                    <a:pt x="1543" y="603"/>
                    <a:pt x="1546" y="611"/>
                  </a:cubicBezTo>
                  <a:cubicBezTo>
                    <a:pt x="1548" y="620"/>
                    <a:pt x="1508" y="687"/>
                    <a:pt x="1508" y="687"/>
                  </a:cubicBezTo>
                  <a:cubicBezTo>
                    <a:pt x="1493" y="687"/>
                    <a:pt x="1493" y="687"/>
                    <a:pt x="1493" y="687"/>
                  </a:cubicBezTo>
                  <a:cubicBezTo>
                    <a:pt x="1474" y="657"/>
                    <a:pt x="1474" y="657"/>
                    <a:pt x="1474" y="657"/>
                  </a:cubicBezTo>
                  <a:cubicBezTo>
                    <a:pt x="1451" y="672"/>
                    <a:pt x="1451" y="672"/>
                    <a:pt x="1451" y="672"/>
                  </a:cubicBezTo>
                  <a:cubicBezTo>
                    <a:pt x="1451" y="672"/>
                    <a:pt x="1430" y="664"/>
                    <a:pt x="1417" y="664"/>
                  </a:cubicBezTo>
                  <a:cubicBezTo>
                    <a:pt x="1405" y="664"/>
                    <a:pt x="1356" y="662"/>
                    <a:pt x="1356" y="662"/>
                  </a:cubicBezTo>
                  <a:cubicBezTo>
                    <a:pt x="1289" y="576"/>
                    <a:pt x="1289" y="576"/>
                    <a:pt x="1289" y="576"/>
                  </a:cubicBezTo>
                  <a:cubicBezTo>
                    <a:pt x="1260" y="586"/>
                    <a:pt x="1260" y="586"/>
                    <a:pt x="1260" y="586"/>
                  </a:cubicBezTo>
                  <a:cubicBezTo>
                    <a:pt x="1260" y="586"/>
                    <a:pt x="1201" y="594"/>
                    <a:pt x="1195" y="592"/>
                  </a:cubicBezTo>
                  <a:cubicBezTo>
                    <a:pt x="1188" y="590"/>
                    <a:pt x="1176" y="582"/>
                    <a:pt x="1169" y="576"/>
                  </a:cubicBezTo>
                  <a:cubicBezTo>
                    <a:pt x="1163" y="569"/>
                    <a:pt x="1167" y="550"/>
                    <a:pt x="1167" y="550"/>
                  </a:cubicBezTo>
                  <a:cubicBezTo>
                    <a:pt x="1167" y="550"/>
                    <a:pt x="1159" y="533"/>
                    <a:pt x="1148" y="531"/>
                  </a:cubicBezTo>
                  <a:cubicBezTo>
                    <a:pt x="1138" y="529"/>
                    <a:pt x="1125" y="538"/>
                    <a:pt x="1117" y="538"/>
                  </a:cubicBezTo>
                  <a:cubicBezTo>
                    <a:pt x="1109" y="538"/>
                    <a:pt x="1104" y="527"/>
                    <a:pt x="1094" y="525"/>
                  </a:cubicBezTo>
                  <a:cubicBezTo>
                    <a:pt x="1083" y="523"/>
                    <a:pt x="1062" y="540"/>
                    <a:pt x="1062" y="540"/>
                  </a:cubicBezTo>
                  <a:cubicBezTo>
                    <a:pt x="1025" y="533"/>
                    <a:pt x="1025" y="533"/>
                    <a:pt x="1025" y="533"/>
                  </a:cubicBezTo>
                  <a:cubicBezTo>
                    <a:pt x="1004" y="502"/>
                    <a:pt x="1004" y="502"/>
                    <a:pt x="1004" y="502"/>
                  </a:cubicBezTo>
                  <a:cubicBezTo>
                    <a:pt x="1004" y="502"/>
                    <a:pt x="1018" y="496"/>
                    <a:pt x="1022" y="485"/>
                  </a:cubicBezTo>
                  <a:cubicBezTo>
                    <a:pt x="1027" y="475"/>
                    <a:pt x="1022" y="464"/>
                    <a:pt x="1018" y="458"/>
                  </a:cubicBezTo>
                  <a:cubicBezTo>
                    <a:pt x="1014" y="452"/>
                    <a:pt x="1008" y="443"/>
                    <a:pt x="999" y="441"/>
                  </a:cubicBezTo>
                  <a:cubicBezTo>
                    <a:pt x="991" y="439"/>
                    <a:pt x="982" y="443"/>
                    <a:pt x="982" y="443"/>
                  </a:cubicBezTo>
                  <a:cubicBezTo>
                    <a:pt x="982" y="443"/>
                    <a:pt x="951" y="433"/>
                    <a:pt x="943" y="431"/>
                  </a:cubicBezTo>
                  <a:cubicBezTo>
                    <a:pt x="934" y="428"/>
                    <a:pt x="947" y="412"/>
                    <a:pt x="947" y="412"/>
                  </a:cubicBezTo>
                  <a:cubicBezTo>
                    <a:pt x="947" y="412"/>
                    <a:pt x="957" y="401"/>
                    <a:pt x="964" y="401"/>
                  </a:cubicBezTo>
                  <a:cubicBezTo>
                    <a:pt x="970" y="401"/>
                    <a:pt x="999" y="332"/>
                    <a:pt x="999" y="332"/>
                  </a:cubicBezTo>
                  <a:cubicBezTo>
                    <a:pt x="985" y="317"/>
                    <a:pt x="985" y="317"/>
                    <a:pt x="985" y="317"/>
                  </a:cubicBezTo>
                  <a:cubicBezTo>
                    <a:pt x="966" y="248"/>
                    <a:pt x="966" y="248"/>
                    <a:pt x="966" y="248"/>
                  </a:cubicBezTo>
                  <a:cubicBezTo>
                    <a:pt x="924" y="248"/>
                    <a:pt x="924" y="248"/>
                    <a:pt x="924" y="248"/>
                  </a:cubicBezTo>
                  <a:cubicBezTo>
                    <a:pt x="924" y="248"/>
                    <a:pt x="922" y="233"/>
                    <a:pt x="907" y="229"/>
                  </a:cubicBezTo>
                  <a:cubicBezTo>
                    <a:pt x="892" y="225"/>
                    <a:pt x="854" y="225"/>
                    <a:pt x="842" y="225"/>
                  </a:cubicBezTo>
                  <a:cubicBezTo>
                    <a:pt x="829" y="225"/>
                    <a:pt x="808" y="235"/>
                    <a:pt x="808" y="235"/>
                  </a:cubicBezTo>
                  <a:cubicBezTo>
                    <a:pt x="762" y="212"/>
                    <a:pt x="762" y="212"/>
                    <a:pt x="762" y="212"/>
                  </a:cubicBezTo>
                  <a:cubicBezTo>
                    <a:pt x="730" y="218"/>
                    <a:pt x="730" y="218"/>
                    <a:pt x="730" y="218"/>
                  </a:cubicBezTo>
                  <a:cubicBezTo>
                    <a:pt x="699" y="202"/>
                    <a:pt x="699" y="202"/>
                    <a:pt x="699" y="202"/>
                  </a:cubicBezTo>
                  <a:cubicBezTo>
                    <a:pt x="699" y="202"/>
                    <a:pt x="695" y="170"/>
                    <a:pt x="695" y="164"/>
                  </a:cubicBezTo>
                  <a:cubicBezTo>
                    <a:pt x="695" y="157"/>
                    <a:pt x="676" y="132"/>
                    <a:pt x="676" y="132"/>
                  </a:cubicBezTo>
                  <a:cubicBezTo>
                    <a:pt x="680" y="105"/>
                    <a:pt x="680" y="105"/>
                    <a:pt x="680" y="105"/>
                  </a:cubicBezTo>
                  <a:cubicBezTo>
                    <a:pt x="659" y="92"/>
                    <a:pt x="659" y="92"/>
                    <a:pt x="659" y="92"/>
                  </a:cubicBezTo>
                  <a:cubicBezTo>
                    <a:pt x="646" y="50"/>
                    <a:pt x="646" y="50"/>
                    <a:pt x="646" y="50"/>
                  </a:cubicBezTo>
                  <a:cubicBezTo>
                    <a:pt x="646" y="50"/>
                    <a:pt x="646" y="50"/>
                    <a:pt x="655" y="50"/>
                  </a:cubicBezTo>
                  <a:cubicBezTo>
                    <a:pt x="663" y="50"/>
                    <a:pt x="676" y="46"/>
                    <a:pt x="676" y="46"/>
                  </a:cubicBezTo>
                  <a:cubicBezTo>
                    <a:pt x="676" y="46"/>
                    <a:pt x="680" y="29"/>
                    <a:pt x="657" y="23"/>
                  </a:cubicBezTo>
                  <a:cubicBezTo>
                    <a:pt x="634" y="17"/>
                    <a:pt x="611" y="19"/>
                    <a:pt x="611" y="19"/>
                  </a:cubicBezTo>
                  <a:cubicBezTo>
                    <a:pt x="602" y="0"/>
                    <a:pt x="602" y="0"/>
                    <a:pt x="602" y="0"/>
                  </a:cubicBezTo>
                  <a:cubicBezTo>
                    <a:pt x="527" y="0"/>
                    <a:pt x="527" y="0"/>
                    <a:pt x="527" y="0"/>
                  </a:cubicBezTo>
                  <a:cubicBezTo>
                    <a:pt x="522" y="17"/>
                    <a:pt x="522" y="17"/>
                    <a:pt x="522" y="17"/>
                  </a:cubicBezTo>
                  <a:cubicBezTo>
                    <a:pt x="522" y="17"/>
                    <a:pt x="512" y="19"/>
                    <a:pt x="501" y="23"/>
                  </a:cubicBezTo>
                  <a:cubicBezTo>
                    <a:pt x="491" y="27"/>
                    <a:pt x="497" y="57"/>
                    <a:pt x="497" y="57"/>
                  </a:cubicBezTo>
                  <a:cubicBezTo>
                    <a:pt x="497" y="57"/>
                    <a:pt x="516" y="63"/>
                    <a:pt x="514" y="69"/>
                  </a:cubicBezTo>
                  <a:cubicBezTo>
                    <a:pt x="512" y="75"/>
                    <a:pt x="506" y="84"/>
                    <a:pt x="506" y="84"/>
                  </a:cubicBezTo>
                  <a:cubicBezTo>
                    <a:pt x="474" y="69"/>
                    <a:pt x="474" y="69"/>
                    <a:pt x="474" y="69"/>
                  </a:cubicBezTo>
                  <a:cubicBezTo>
                    <a:pt x="432" y="88"/>
                    <a:pt x="432" y="88"/>
                    <a:pt x="432" y="88"/>
                  </a:cubicBezTo>
                  <a:cubicBezTo>
                    <a:pt x="367" y="42"/>
                    <a:pt x="367" y="42"/>
                    <a:pt x="367" y="42"/>
                  </a:cubicBezTo>
                  <a:cubicBezTo>
                    <a:pt x="335" y="46"/>
                    <a:pt x="335" y="46"/>
                    <a:pt x="335" y="46"/>
                  </a:cubicBezTo>
                  <a:cubicBezTo>
                    <a:pt x="335" y="46"/>
                    <a:pt x="335" y="90"/>
                    <a:pt x="325" y="103"/>
                  </a:cubicBezTo>
                  <a:cubicBezTo>
                    <a:pt x="314" y="115"/>
                    <a:pt x="245" y="162"/>
                    <a:pt x="239" y="162"/>
                  </a:cubicBezTo>
                  <a:cubicBezTo>
                    <a:pt x="232" y="162"/>
                    <a:pt x="216" y="155"/>
                    <a:pt x="216" y="155"/>
                  </a:cubicBezTo>
                  <a:cubicBezTo>
                    <a:pt x="207" y="195"/>
                    <a:pt x="207" y="195"/>
                    <a:pt x="207" y="195"/>
                  </a:cubicBezTo>
                  <a:cubicBezTo>
                    <a:pt x="157" y="204"/>
                    <a:pt x="157" y="204"/>
                    <a:pt x="157" y="204"/>
                  </a:cubicBezTo>
                  <a:cubicBezTo>
                    <a:pt x="146" y="218"/>
                    <a:pt x="146" y="218"/>
                    <a:pt x="146" y="218"/>
                  </a:cubicBezTo>
                  <a:cubicBezTo>
                    <a:pt x="146" y="218"/>
                    <a:pt x="127" y="210"/>
                    <a:pt x="115" y="210"/>
                  </a:cubicBezTo>
                  <a:cubicBezTo>
                    <a:pt x="102" y="210"/>
                    <a:pt x="90" y="246"/>
                    <a:pt x="90" y="246"/>
                  </a:cubicBezTo>
                  <a:cubicBezTo>
                    <a:pt x="53" y="261"/>
                    <a:pt x="53" y="261"/>
                    <a:pt x="53" y="261"/>
                  </a:cubicBezTo>
                  <a:cubicBezTo>
                    <a:pt x="59" y="276"/>
                    <a:pt x="64" y="290"/>
                    <a:pt x="63" y="296"/>
                  </a:cubicBezTo>
                  <a:cubicBezTo>
                    <a:pt x="61" y="312"/>
                    <a:pt x="50" y="325"/>
                    <a:pt x="63" y="341"/>
                  </a:cubicBezTo>
                  <a:cubicBezTo>
                    <a:pt x="76" y="357"/>
                    <a:pt x="121" y="354"/>
                    <a:pt x="129" y="365"/>
                  </a:cubicBezTo>
                  <a:cubicBezTo>
                    <a:pt x="137" y="375"/>
                    <a:pt x="145" y="409"/>
                    <a:pt x="145" y="409"/>
                  </a:cubicBezTo>
                  <a:cubicBezTo>
                    <a:pt x="145" y="409"/>
                    <a:pt x="195" y="420"/>
                    <a:pt x="208" y="433"/>
                  </a:cubicBezTo>
                  <a:cubicBezTo>
                    <a:pt x="221" y="446"/>
                    <a:pt x="232" y="465"/>
                    <a:pt x="232" y="465"/>
                  </a:cubicBezTo>
                  <a:cubicBezTo>
                    <a:pt x="227" y="528"/>
                    <a:pt x="227" y="528"/>
                    <a:pt x="227" y="528"/>
                  </a:cubicBezTo>
                  <a:cubicBezTo>
                    <a:pt x="187" y="486"/>
                    <a:pt x="187" y="486"/>
                    <a:pt x="187" y="486"/>
                  </a:cubicBezTo>
                  <a:cubicBezTo>
                    <a:pt x="163" y="499"/>
                    <a:pt x="163" y="499"/>
                    <a:pt x="163" y="499"/>
                  </a:cubicBezTo>
                  <a:cubicBezTo>
                    <a:pt x="192" y="525"/>
                    <a:pt x="192" y="525"/>
                    <a:pt x="192" y="525"/>
                  </a:cubicBezTo>
                  <a:cubicBezTo>
                    <a:pt x="174" y="578"/>
                    <a:pt x="174" y="578"/>
                    <a:pt x="174" y="578"/>
                  </a:cubicBezTo>
                  <a:cubicBezTo>
                    <a:pt x="174" y="578"/>
                    <a:pt x="203" y="581"/>
                    <a:pt x="211" y="589"/>
                  </a:cubicBezTo>
                  <a:cubicBezTo>
                    <a:pt x="219" y="596"/>
                    <a:pt x="240" y="623"/>
                    <a:pt x="229" y="636"/>
                  </a:cubicBezTo>
                  <a:cubicBezTo>
                    <a:pt x="219" y="649"/>
                    <a:pt x="176" y="649"/>
                    <a:pt x="176" y="649"/>
                  </a:cubicBezTo>
                  <a:cubicBezTo>
                    <a:pt x="176" y="649"/>
                    <a:pt x="174" y="644"/>
                    <a:pt x="161" y="639"/>
                  </a:cubicBezTo>
                  <a:cubicBezTo>
                    <a:pt x="147" y="633"/>
                    <a:pt x="120" y="629"/>
                    <a:pt x="120" y="629"/>
                  </a:cubicBezTo>
                  <a:cubicBezTo>
                    <a:pt x="97" y="657"/>
                    <a:pt x="97" y="657"/>
                    <a:pt x="97" y="657"/>
                  </a:cubicBezTo>
                  <a:cubicBezTo>
                    <a:pt x="126" y="674"/>
                    <a:pt x="126" y="674"/>
                    <a:pt x="126" y="674"/>
                  </a:cubicBezTo>
                  <a:cubicBezTo>
                    <a:pt x="126" y="689"/>
                    <a:pt x="126" y="689"/>
                    <a:pt x="126" y="689"/>
                  </a:cubicBezTo>
                  <a:cubicBezTo>
                    <a:pt x="100" y="694"/>
                    <a:pt x="100" y="694"/>
                    <a:pt x="100" y="694"/>
                  </a:cubicBezTo>
                  <a:cubicBezTo>
                    <a:pt x="76" y="707"/>
                    <a:pt x="76" y="707"/>
                    <a:pt x="76" y="707"/>
                  </a:cubicBezTo>
                  <a:cubicBezTo>
                    <a:pt x="72" y="740"/>
                    <a:pt x="72" y="740"/>
                    <a:pt x="72" y="740"/>
                  </a:cubicBezTo>
                  <a:cubicBezTo>
                    <a:pt x="100" y="720"/>
                    <a:pt x="100" y="720"/>
                    <a:pt x="100" y="720"/>
                  </a:cubicBezTo>
                  <a:cubicBezTo>
                    <a:pt x="130" y="753"/>
                    <a:pt x="130" y="753"/>
                    <a:pt x="130" y="753"/>
                  </a:cubicBezTo>
                  <a:cubicBezTo>
                    <a:pt x="105" y="777"/>
                    <a:pt x="105" y="777"/>
                    <a:pt x="105" y="777"/>
                  </a:cubicBezTo>
                  <a:cubicBezTo>
                    <a:pt x="121" y="789"/>
                    <a:pt x="121" y="789"/>
                    <a:pt x="121" y="789"/>
                  </a:cubicBezTo>
                  <a:cubicBezTo>
                    <a:pt x="113" y="813"/>
                    <a:pt x="113" y="813"/>
                    <a:pt x="113" y="813"/>
                  </a:cubicBezTo>
                  <a:cubicBezTo>
                    <a:pt x="76" y="813"/>
                    <a:pt x="76" y="813"/>
                    <a:pt x="76" y="813"/>
                  </a:cubicBezTo>
                  <a:cubicBezTo>
                    <a:pt x="58" y="876"/>
                    <a:pt x="58" y="876"/>
                    <a:pt x="58" y="876"/>
                  </a:cubicBezTo>
                  <a:cubicBezTo>
                    <a:pt x="58" y="907"/>
                    <a:pt x="58" y="907"/>
                    <a:pt x="58" y="907"/>
                  </a:cubicBezTo>
                  <a:cubicBezTo>
                    <a:pt x="28" y="923"/>
                    <a:pt x="28" y="923"/>
                    <a:pt x="28" y="923"/>
                  </a:cubicBezTo>
                  <a:cubicBezTo>
                    <a:pt x="37" y="949"/>
                    <a:pt x="37" y="949"/>
                    <a:pt x="37" y="949"/>
                  </a:cubicBezTo>
                  <a:cubicBezTo>
                    <a:pt x="0" y="1013"/>
                    <a:pt x="0" y="1013"/>
                    <a:pt x="0" y="1013"/>
                  </a:cubicBezTo>
                  <a:cubicBezTo>
                    <a:pt x="0" y="1013"/>
                    <a:pt x="50" y="1015"/>
                    <a:pt x="63" y="1005"/>
                  </a:cubicBezTo>
                  <a:cubicBezTo>
                    <a:pt x="76" y="994"/>
                    <a:pt x="63" y="971"/>
                    <a:pt x="63" y="971"/>
                  </a:cubicBezTo>
                  <a:cubicBezTo>
                    <a:pt x="121" y="963"/>
                    <a:pt x="121" y="963"/>
                    <a:pt x="121" y="963"/>
                  </a:cubicBezTo>
                  <a:cubicBezTo>
                    <a:pt x="153" y="1015"/>
                    <a:pt x="153" y="1015"/>
                    <a:pt x="153" y="1015"/>
                  </a:cubicBezTo>
                  <a:cubicBezTo>
                    <a:pt x="121" y="1013"/>
                    <a:pt x="121" y="1013"/>
                    <a:pt x="121" y="1013"/>
                  </a:cubicBezTo>
                  <a:cubicBezTo>
                    <a:pt x="111" y="1026"/>
                    <a:pt x="111" y="1026"/>
                    <a:pt x="111" y="1026"/>
                  </a:cubicBezTo>
                  <a:cubicBezTo>
                    <a:pt x="121" y="1055"/>
                    <a:pt x="121" y="1055"/>
                    <a:pt x="121" y="1055"/>
                  </a:cubicBezTo>
                  <a:cubicBezTo>
                    <a:pt x="125" y="1098"/>
                    <a:pt x="125" y="1098"/>
                    <a:pt x="125" y="1098"/>
                  </a:cubicBezTo>
                  <a:cubicBezTo>
                    <a:pt x="156" y="1072"/>
                    <a:pt x="156" y="1072"/>
                    <a:pt x="156" y="1072"/>
                  </a:cubicBezTo>
                  <a:cubicBezTo>
                    <a:pt x="172" y="1091"/>
                    <a:pt x="172" y="1091"/>
                    <a:pt x="172" y="1091"/>
                  </a:cubicBezTo>
                  <a:cubicBezTo>
                    <a:pt x="172" y="1091"/>
                    <a:pt x="199" y="1082"/>
                    <a:pt x="215" y="1090"/>
                  </a:cubicBezTo>
                  <a:cubicBezTo>
                    <a:pt x="231" y="1097"/>
                    <a:pt x="240" y="1122"/>
                    <a:pt x="247" y="1133"/>
                  </a:cubicBezTo>
                  <a:cubicBezTo>
                    <a:pt x="254" y="1143"/>
                    <a:pt x="263" y="1141"/>
                    <a:pt x="270" y="1141"/>
                  </a:cubicBezTo>
                  <a:cubicBezTo>
                    <a:pt x="277" y="1141"/>
                    <a:pt x="295" y="1152"/>
                    <a:pt x="295" y="1152"/>
                  </a:cubicBezTo>
                  <a:cubicBezTo>
                    <a:pt x="295" y="1152"/>
                    <a:pt x="297" y="1161"/>
                    <a:pt x="301" y="1172"/>
                  </a:cubicBezTo>
                  <a:cubicBezTo>
                    <a:pt x="304" y="1183"/>
                    <a:pt x="317" y="1202"/>
                    <a:pt x="317" y="1202"/>
                  </a:cubicBezTo>
                  <a:cubicBezTo>
                    <a:pt x="340" y="1208"/>
                    <a:pt x="340" y="1208"/>
                    <a:pt x="340" y="1208"/>
                  </a:cubicBezTo>
                  <a:cubicBezTo>
                    <a:pt x="326" y="1233"/>
                    <a:pt x="326" y="1233"/>
                    <a:pt x="326" y="1233"/>
                  </a:cubicBezTo>
                  <a:cubicBezTo>
                    <a:pt x="360" y="1242"/>
                    <a:pt x="360" y="1242"/>
                    <a:pt x="360" y="1242"/>
                  </a:cubicBezTo>
                  <a:cubicBezTo>
                    <a:pt x="369" y="1233"/>
                    <a:pt x="369" y="1233"/>
                    <a:pt x="369" y="1233"/>
                  </a:cubicBezTo>
                  <a:cubicBezTo>
                    <a:pt x="374" y="1258"/>
                    <a:pt x="374" y="1258"/>
                    <a:pt x="374" y="1258"/>
                  </a:cubicBezTo>
                  <a:cubicBezTo>
                    <a:pt x="410" y="1285"/>
                    <a:pt x="410" y="1285"/>
                    <a:pt x="410" y="1285"/>
                  </a:cubicBezTo>
                  <a:cubicBezTo>
                    <a:pt x="430" y="1267"/>
                    <a:pt x="430" y="1267"/>
                    <a:pt x="430" y="1267"/>
                  </a:cubicBezTo>
                  <a:cubicBezTo>
                    <a:pt x="430" y="1267"/>
                    <a:pt x="435" y="1292"/>
                    <a:pt x="442" y="1294"/>
                  </a:cubicBezTo>
                  <a:cubicBezTo>
                    <a:pt x="449" y="1296"/>
                    <a:pt x="462" y="1303"/>
                    <a:pt x="462" y="1303"/>
                  </a:cubicBezTo>
                  <a:cubicBezTo>
                    <a:pt x="462" y="1303"/>
                    <a:pt x="448" y="1337"/>
                    <a:pt x="451" y="1355"/>
                  </a:cubicBezTo>
                  <a:cubicBezTo>
                    <a:pt x="455" y="1373"/>
                    <a:pt x="466" y="1392"/>
                    <a:pt x="466" y="1392"/>
                  </a:cubicBezTo>
                  <a:cubicBezTo>
                    <a:pt x="466" y="1392"/>
                    <a:pt x="455" y="1416"/>
                    <a:pt x="469" y="1419"/>
                  </a:cubicBezTo>
                  <a:cubicBezTo>
                    <a:pt x="483" y="1423"/>
                    <a:pt x="510" y="1408"/>
                    <a:pt x="510" y="1408"/>
                  </a:cubicBezTo>
                  <a:cubicBezTo>
                    <a:pt x="539" y="1442"/>
                    <a:pt x="539" y="1442"/>
                    <a:pt x="539" y="1442"/>
                  </a:cubicBezTo>
                  <a:cubicBezTo>
                    <a:pt x="546" y="1394"/>
                    <a:pt x="546" y="1394"/>
                    <a:pt x="546" y="1394"/>
                  </a:cubicBezTo>
                  <a:cubicBezTo>
                    <a:pt x="546" y="1394"/>
                    <a:pt x="571" y="1399"/>
                    <a:pt x="578" y="1398"/>
                  </a:cubicBezTo>
                  <a:cubicBezTo>
                    <a:pt x="586" y="1396"/>
                    <a:pt x="596" y="1391"/>
                    <a:pt x="603" y="1391"/>
                  </a:cubicBezTo>
                  <a:cubicBezTo>
                    <a:pt x="611" y="1391"/>
                    <a:pt x="621" y="1401"/>
                    <a:pt x="629" y="1391"/>
                  </a:cubicBezTo>
                  <a:cubicBezTo>
                    <a:pt x="636" y="1380"/>
                    <a:pt x="611" y="1369"/>
                    <a:pt x="602" y="1362"/>
                  </a:cubicBezTo>
                  <a:cubicBezTo>
                    <a:pt x="593" y="1355"/>
                    <a:pt x="580" y="1358"/>
                    <a:pt x="571" y="1356"/>
                  </a:cubicBezTo>
                  <a:cubicBezTo>
                    <a:pt x="562" y="1355"/>
                    <a:pt x="557" y="1339"/>
                    <a:pt x="557" y="1339"/>
                  </a:cubicBezTo>
                  <a:cubicBezTo>
                    <a:pt x="537" y="1326"/>
                    <a:pt x="537" y="1326"/>
                    <a:pt x="537" y="1326"/>
                  </a:cubicBezTo>
                  <a:cubicBezTo>
                    <a:pt x="537" y="1326"/>
                    <a:pt x="555" y="1315"/>
                    <a:pt x="557" y="1308"/>
                  </a:cubicBezTo>
                  <a:cubicBezTo>
                    <a:pt x="559" y="1301"/>
                    <a:pt x="541" y="1299"/>
                    <a:pt x="541" y="1288"/>
                  </a:cubicBezTo>
                  <a:cubicBezTo>
                    <a:pt x="541" y="1278"/>
                    <a:pt x="577" y="1267"/>
                    <a:pt x="605" y="1260"/>
                  </a:cubicBezTo>
                  <a:cubicBezTo>
                    <a:pt x="634" y="1253"/>
                    <a:pt x="679" y="1258"/>
                    <a:pt x="689" y="1258"/>
                  </a:cubicBezTo>
                  <a:cubicBezTo>
                    <a:pt x="700" y="1258"/>
                    <a:pt x="700" y="1269"/>
                    <a:pt x="709" y="1276"/>
                  </a:cubicBezTo>
                  <a:cubicBezTo>
                    <a:pt x="718" y="1283"/>
                    <a:pt x="745" y="1276"/>
                    <a:pt x="745" y="1276"/>
                  </a:cubicBezTo>
                  <a:cubicBezTo>
                    <a:pt x="756" y="1296"/>
                    <a:pt x="756" y="1296"/>
                    <a:pt x="756" y="1296"/>
                  </a:cubicBezTo>
                  <a:cubicBezTo>
                    <a:pt x="792" y="1274"/>
                    <a:pt x="792" y="1274"/>
                    <a:pt x="792" y="1274"/>
                  </a:cubicBezTo>
                  <a:cubicBezTo>
                    <a:pt x="817" y="1299"/>
                    <a:pt x="817" y="1299"/>
                    <a:pt x="817" y="1299"/>
                  </a:cubicBezTo>
                  <a:cubicBezTo>
                    <a:pt x="811" y="1355"/>
                    <a:pt x="811" y="1355"/>
                    <a:pt x="811" y="1355"/>
                  </a:cubicBezTo>
                  <a:cubicBezTo>
                    <a:pt x="885" y="1367"/>
                    <a:pt x="885" y="1367"/>
                    <a:pt x="885" y="1367"/>
                  </a:cubicBezTo>
                  <a:cubicBezTo>
                    <a:pt x="885" y="1367"/>
                    <a:pt x="892" y="1335"/>
                    <a:pt x="895" y="1322"/>
                  </a:cubicBezTo>
                  <a:cubicBezTo>
                    <a:pt x="899" y="1310"/>
                    <a:pt x="897" y="1258"/>
                    <a:pt x="897" y="1258"/>
                  </a:cubicBezTo>
                  <a:cubicBezTo>
                    <a:pt x="874" y="1168"/>
                    <a:pt x="874" y="1168"/>
                    <a:pt x="874" y="1168"/>
                  </a:cubicBezTo>
                  <a:cubicBezTo>
                    <a:pt x="903" y="1165"/>
                    <a:pt x="903" y="1165"/>
                    <a:pt x="903" y="1165"/>
                  </a:cubicBezTo>
                  <a:cubicBezTo>
                    <a:pt x="949" y="1124"/>
                    <a:pt x="949" y="1124"/>
                    <a:pt x="949" y="1124"/>
                  </a:cubicBezTo>
                  <a:cubicBezTo>
                    <a:pt x="1001" y="1131"/>
                    <a:pt x="1001" y="1131"/>
                    <a:pt x="1001" y="1131"/>
                  </a:cubicBezTo>
                  <a:cubicBezTo>
                    <a:pt x="992" y="1152"/>
                    <a:pt x="992" y="1152"/>
                    <a:pt x="992" y="1152"/>
                  </a:cubicBezTo>
                  <a:cubicBezTo>
                    <a:pt x="1001" y="1217"/>
                    <a:pt x="1001" y="1217"/>
                    <a:pt x="1001" y="1217"/>
                  </a:cubicBezTo>
                  <a:cubicBezTo>
                    <a:pt x="1026" y="1215"/>
                    <a:pt x="1026" y="1215"/>
                    <a:pt x="1026" y="1215"/>
                  </a:cubicBezTo>
                  <a:cubicBezTo>
                    <a:pt x="1026" y="1247"/>
                    <a:pt x="1026" y="1247"/>
                    <a:pt x="1026" y="1247"/>
                  </a:cubicBezTo>
                  <a:cubicBezTo>
                    <a:pt x="1051" y="1249"/>
                    <a:pt x="1051" y="1249"/>
                    <a:pt x="1051" y="1249"/>
                  </a:cubicBezTo>
                  <a:cubicBezTo>
                    <a:pt x="1051" y="1249"/>
                    <a:pt x="1057" y="1258"/>
                    <a:pt x="1069" y="1256"/>
                  </a:cubicBezTo>
                  <a:cubicBezTo>
                    <a:pt x="1082" y="1254"/>
                    <a:pt x="1105" y="1238"/>
                    <a:pt x="1105" y="1238"/>
                  </a:cubicBezTo>
                  <a:cubicBezTo>
                    <a:pt x="1105" y="1238"/>
                    <a:pt x="1119" y="1244"/>
                    <a:pt x="1134" y="1244"/>
                  </a:cubicBezTo>
                  <a:cubicBezTo>
                    <a:pt x="1148" y="1244"/>
                    <a:pt x="1166" y="1242"/>
                    <a:pt x="1186" y="1236"/>
                  </a:cubicBezTo>
                  <a:cubicBezTo>
                    <a:pt x="1205" y="1231"/>
                    <a:pt x="1222" y="1222"/>
                    <a:pt x="1236" y="1222"/>
                  </a:cubicBezTo>
                  <a:cubicBezTo>
                    <a:pt x="1250" y="1222"/>
                    <a:pt x="1254" y="1244"/>
                    <a:pt x="1254" y="1244"/>
                  </a:cubicBezTo>
                  <a:cubicBezTo>
                    <a:pt x="1254" y="1244"/>
                    <a:pt x="1273" y="1240"/>
                    <a:pt x="1281" y="1236"/>
                  </a:cubicBezTo>
                  <a:cubicBezTo>
                    <a:pt x="1285" y="1234"/>
                    <a:pt x="1296" y="1223"/>
                    <a:pt x="1304" y="1215"/>
                  </a:cubicBezTo>
                  <a:cubicBezTo>
                    <a:pt x="1304" y="1189"/>
                    <a:pt x="1304" y="1189"/>
                    <a:pt x="1304" y="1189"/>
                  </a:cubicBezTo>
                  <a:cubicBezTo>
                    <a:pt x="1333" y="1168"/>
                    <a:pt x="1333" y="1168"/>
                    <a:pt x="1333" y="1168"/>
                  </a:cubicBezTo>
                  <a:cubicBezTo>
                    <a:pt x="1340" y="1139"/>
                    <a:pt x="1340" y="1139"/>
                    <a:pt x="1340" y="1139"/>
                  </a:cubicBezTo>
                  <a:cubicBezTo>
                    <a:pt x="1317" y="1113"/>
                    <a:pt x="1317" y="1113"/>
                    <a:pt x="1317" y="1113"/>
                  </a:cubicBezTo>
                  <a:cubicBezTo>
                    <a:pt x="1296" y="1113"/>
                    <a:pt x="1296" y="1113"/>
                    <a:pt x="1296" y="1113"/>
                  </a:cubicBezTo>
                  <a:cubicBezTo>
                    <a:pt x="1293" y="1090"/>
                    <a:pt x="1293" y="1090"/>
                    <a:pt x="1293" y="1090"/>
                  </a:cubicBezTo>
                  <a:cubicBezTo>
                    <a:pt x="1293" y="1090"/>
                    <a:pt x="1304" y="1084"/>
                    <a:pt x="1312" y="1078"/>
                  </a:cubicBezTo>
                  <a:cubicBezTo>
                    <a:pt x="1321" y="1071"/>
                    <a:pt x="1323" y="1046"/>
                    <a:pt x="1323" y="1046"/>
                  </a:cubicBezTo>
                  <a:cubicBezTo>
                    <a:pt x="1323" y="1046"/>
                    <a:pt x="1333" y="1044"/>
                    <a:pt x="1340" y="1038"/>
                  </a:cubicBezTo>
                  <a:cubicBezTo>
                    <a:pt x="1346" y="1031"/>
                    <a:pt x="1354" y="996"/>
                    <a:pt x="1363" y="996"/>
                  </a:cubicBezTo>
                  <a:cubicBezTo>
                    <a:pt x="1371" y="996"/>
                    <a:pt x="1371" y="1019"/>
                    <a:pt x="1371" y="1019"/>
                  </a:cubicBezTo>
                  <a:cubicBezTo>
                    <a:pt x="1396" y="1036"/>
                    <a:pt x="1396" y="1036"/>
                    <a:pt x="1396" y="1036"/>
                  </a:cubicBezTo>
                  <a:cubicBezTo>
                    <a:pt x="1380" y="1073"/>
                    <a:pt x="1380" y="1073"/>
                    <a:pt x="1380" y="1073"/>
                  </a:cubicBezTo>
                  <a:cubicBezTo>
                    <a:pt x="1415" y="1073"/>
                    <a:pt x="1415" y="1073"/>
                    <a:pt x="1415" y="1073"/>
                  </a:cubicBezTo>
                  <a:cubicBezTo>
                    <a:pt x="1426" y="1050"/>
                    <a:pt x="1426" y="1050"/>
                    <a:pt x="1426" y="1050"/>
                  </a:cubicBezTo>
                  <a:cubicBezTo>
                    <a:pt x="1443" y="1067"/>
                    <a:pt x="1443" y="1067"/>
                    <a:pt x="1443" y="1067"/>
                  </a:cubicBezTo>
                  <a:cubicBezTo>
                    <a:pt x="1472" y="1059"/>
                    <a:pt x="1472" y="1059"/>
                    <a:pt x="1472" y="1059"/>
                  </a:cubicBezTo>
                  <a:cubicBezTo>
                    <a:pt x="1459" y="1034"/>
                    <a:pt x="1459" y="1034"/>
                    <a:pt x="1459" y="1034"/>
                  </a:cubicBezTo>
                  <a:cubicBezTo>
                    <a:pt x="1459" y="1004"/>
                    <a:pt x="1459" y="1004"/>
                    <a:pt x="1459" y="1004"/>
                  </a:cubicBezTo>
                  <a:cubicBezTo>
                    <a:pt x="1485" y="1013"/>
                    <a:pt x="1485" y="1013"/>
                    <a:pt x="1485" y="1013"/>
                  </a:cubicBezTo>
                  <a:cubicBezTo>
                    <a:pt x="1493" y="998"/>
                    <a:pt x="1493" y="998"/>
                    <a:pt x="1493" y="998"/>
                  </a:cubicBezTo>
                  <a:cubicBezTo>
                    <a:pt x="1493" y="998"/>
                    <a:pt x="1508" y="1006"/>
                    <a:pt x="1516" y="1006"/>
                  </a:cubicBezTo>
                  <a:cubicBezTo>
                    <a:pt x="1525" y="1006"/>
                    <a:pt x="1548" y="1002"/>
                    <a:pt x="1548" y="1002"/>
                  </a:cubicBezTo>
                  <a:cubicBezTo>
                    <a:pt x="1546" y="983"/>
                    <a:pt x="1546" y="983"/>
                    <a:pt x="1546" y="983"/>
                  </a:cubicBezTo>
                  <a:cubicBezTo>
                    <a:pt x="1546" y="983"/>
                    <a:pt x="1567" y="966"/>
                    <a:pt x="1567" y="958"/>
                  </a:cubicBezTo>
                  <a:cubicBezTo>
                    <a:pt x="1567" y="950"/>
                    <a:pt x="1529" y="935"/>
                    <a:pt x="1529" y="935"/>
                  </a:cubicBezTo>
                  <a:cubicBezTo>
                    <a:pt x="1531" y="899"/>
                    <a:pt x="1531" y="899"/>
                    <a:pt x="1531" y="899"/>
                  </a:cubicBezTo>
                  <a:cubicBezTo>
                    <a:pt x="1512" y="895"/>
                    <a:pt x="1512" y="895"/>
                    <a:pt x="1512" y="895"/>
                  </a:cubicBezTo>
                  <a:cubicBezTo>
                    <a:pt x="1514" y="874"/>
                    <a:pt x="1514" y="874"/>
                    <a:pt x="1514" y="874"/>
                  </a:cubicBezTo>
                  <a:cubicBezTo>
                    <a:pt x="1546" y="865"/>
                    <a:pt x="1546" y="865"/>
                    <a:pt x="1546" y="865"/>
                  </a:cubicBezTo>
                  <a:cubicBezTo>
                    <a:pt x="1554" y="853"/>
                    <a:pt x="1554" y="853"/>
                    <a:pt x="1554" y="853"/>
                  </a:cubicBezTo>
                  <a:cubicBezTo>
                    <a:pt x="1554" y="853"/>
                    <a:pt x="1512" y="842"/>
                    <a:pt x="1510" y="828"/>
                  </a:cubicBezTo>
                  <a:cubicBezTo>
                    <a:pt x="1508" y="813"/>
                    <a:pt x="1571" y="811"/>
                    <a:pt x="1571" y="811"/>
                  </a:cubicBezTo>
                  <a:cubicBezTo>
                    <a:pt x="1586" y="781"/>
                    <a:pt x="1586" y="781"/>
                    <a:pt x="1586" y="781"/>
                  </a:cubicBezTo>
                  <a:cubicBezTo>
                    <a:pt x="1634" y="773"/>
                    <a:pt x="1634" y="773"/>
                    <a:pt x="1634" y="773"/>
                  </a:cubicBezTo>
                  <a:cubicBezTo>
                    <a:pt x="1651" y="748"/>
                    <a:pt x="1651" y="748"/>
                    <a:pt x="1651" y="748"/>
                  </a:cubicBezTo>
                  <a:cubicBezTo>
                    <a:pt x="1682" y="742"/>
                    <a:pt x="1682" y="742"/>
                    <a:pt x="1682" y="742"/>
                  </a:cubicBezTo>
                  <a:cubicBezTo>
                    <a:pt x="1686" y="729"/>
                    <a:pt x="1686" y="729"/>
                    <a:pt x="1686" y="729"/>
                  </a:cubicBezTo>
                  <a:cubicBezTo>
                    <a:pt x="1686" y="729"/>
                    <a:pt x="1698" y="727"/>
                    <a:pt x="1712" y="727"/>
                  </a:cubicBezTo>
                  <a:cubicBezTo>
                    <a:pt x="1725" y="727"/>
                    <a:pt x="1775" y="708"/>
                    <a:pt x="1775" y="708"/>
                  </a:cubicBezTo>
                  <a:lnTo>
                    <a:pt x="1749" y="651"/>
                  </a:ln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81" name="Bremen"/>
            <p:cNvSpPr>
              <a:spLocks/>
            </p:cNvSpPr>
            <p:nvPr/>
          </p:nvSpPr>
          <p:spPr bwMode="gray">
            <a:xfrm>
              <a:off x="6318250" y="2692400"/>
              <a:ext cx="179387" cy="133350"/>
            </a:xfrm>
            <a:custGeom>
              <a:avLst/>
              <a:gdLst>
                <a:gd name="T0" fmla="*/ 0 w 310"/>
                <a:gd name="T1" fmla="*/ 0 h 232"/>
                <a:gd name="T2" fmla="*/ 32 w 310"/>
                <a:gd name="T3" fmla="*/ 46 h 232"/>
                <a:gd name="T4" fmla="*/ 83 w 310"/>
                <a:gd name="T5" fmla="*/ 59 h 232"/>
                <a:gd name="T6" fmla="*/ 109 w 310"/>
                <a:gd name="T7" fmla="*/ 135 h 232"/>
                <a:gd name="T8" fmla="*/ 125 w 310"/>
                <a:gd name="T9" fmla="*/ 145 h 232"/>
                <a:gd name="T10" fmla="*/ 130 w 310"/>
                <a:gd name="T11" fmla="*/ 191 h 232"/>
                <a:gd name="T12" fmla="*/ 166 w 310"/>
                <a:gd name="T13" fmla="*/ 188 h 232"/>
                <a:gd name="T14" fmla="*/ 199 w 310"/>
                <a:gd name="T15" fmla="*/ 213 h 232"/>
                <a:gd name="T16" fmla="*/ 222 w 310"/>
                <a:gd name="T17" fmla="*/ 215 h 232"/>
                <a:gd name="T18" fmla="*/ 261 w 310"/>
                <a:gd name="T19" fmla="*/ 227 h 232"/>
                <a:gd name="T20" fmla="*/ 290 w 310"/>
                <a:gd name="T21" fmla="*/ 200 h 232"/>
                <a:gd name="T22" fmla="*/ 299 w 310"/>
                <a:gd name="T23" fmla="*/ 195 h 232"/>
                <a:gd name="T24" fmla="*/ 305 w 310"/>
                <a:gd name="T25" fmla="*/ 164 h 232"/>
                <a:gd name="T26" fmla="*/ 310 w 310"/>
                <a:gd name="T27" fmla="*/ 140 h 232"/>
                <a:gd name="T28" fmla="*/ 284 w 310"/>
                <a:gd name="T29" fmla="*/ 124 h 232"/>
                <a:gd name="T30" fmla="*/ 292 w 310"/>
                <a:gd name="T31" fmla="*/ 87 h 232"/>
                <a:gd name="T32" fmla="*/ 237 w 310"/>
                <a:gd name="T33" fmla="*/ 110 h 232"/>
                <a:gd name="T34" fmla="*/ 205 w 310"/>
                <a:gd name="T35" fmla="*/ 74 h 232"/>
                <a:gd name="T36" fmla="*/ 163 w 310"/>
                <a:gd name="T37" fmla="*/ 73 h 232"/>
                <a:gd name="T38" fmla="*/ 141 w 310"/>
                <a:gd name="T39" fmla="*/ 48 h 232"/>
                <a:gd name="T40" fmla="*/ 114 w 310"/>
                <a:gd name="T41" fmla="*/ 39 h 232"/>
                <a:gd name="T42" fmla="*/ 78 w 310"/>
                <a:gd name="T43" fmla="*/ 42 h 232"/>
                <a:gd name="T44" fmla="*/ 76 w 310"/>
                <a:gd name="T45" fmla="*/ 9 h 232"/>
                <a:gd name="T46" fmla="*/ 54 w 310"/>
                <a:gd name="T47" fmla="*/ 19 h 232"/>
                <a:gd name="T48" fmla="*/ 33 w 310"/>
                <a:gd name="T49" fmla="*/ 2 h 232"/>
                <a:gd name="T50" fmla="*/ 0 w 310"/>
                <a:gd name="T5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0" h="232">
                  <a:moveTo>
                    <a:pt x="0" y="0"/>
                  </a:moveTo>
                  <a:cubicBezTo>
                    <a:pt x="0" y="0"/>
                    <a:pt x="12" y="42"/>
                    <a:pt x="32" y="46"/>
                  </a:cubicBezTo>
                  <a:cubicBezTo>
                    <a:pt x="52" y="49"/>
                    <a:pt x="79" y="55"/>
                    <a:pt x="83" y="59"/>
                  </a:cubicBezTo>
                  <a:cubicBezTo>
                    <a:pt x="86" y="64"/>
                    <a:pt x="109" y="135"/>
                    <a:pt x="109" y="135"/>
                  </a:cubicBezTo>
                  <a:cubicBezTo>
                    <a:pt x="125" y="145"/>
                    <a:pt x="125" y="145"/>
                    <a:pt x="125" y="145"/>
                  </a:cubicBezTo>
                  <a:cubicBezTo>
                    <a:pt x="130" y="191"/>
                    <a:pt x="130" y="191"/>
                    <a:pt x="130" y="191"/>
                  </a:cubicBezTo>
                  <a:cubicBezTo>
                    <a:pt x="166" y="188"/>
                    <a:pt x="166" y="188"/>
                    <a:pt x="166" y="188"/>
                  </a:cubicBezTo>
                  <a:cubicBezTo>
                    <a:pt x="166" y="188"/>
                    <a:pt x="186" y="210"/>
                    <a:pt x="199" y="213"/>
                  </a:cubicBezTo>
                  <a:cubicBezTo>
                    <a:pt x="211" y="215"/>
                    <a:pt x="217" y="213"/>
                    <a:pt x="222" y="215"/>
                  </a:cubicBezTo>
                  <a:cubicBezTo>
                    <a:pt x="228" y="217"/>
                    <a:pt x="251" y="232"/>
                    <a:pt x="261" y="227"/>
                  </a:cubicBezTo>
                  <a:cubicBezTo>
                    <a:pt x="271" y="223"/>
                    <a:pt x="290" y="200"/>
                    <a:pt x="290" y="200"/>
                  </a:cubicBezTo>
                  <a:cubicBezTo>
                    <a:pt x="299" y="195"/>
                    <a:pt x="299" y="195"/>
                    <a:pt x="299" y="195"/>
                  </a:cubicBezTo>
                  <a:cubicBezTo>
                    <a:pt x="299" y="195"/>
                    <a:pt x="305" y="172"/>
                    <a:pt x="305" y="164"/>
                  </a:cubicBezTo>
                  <a:cubicBezTo>
                    <a:pt x="305" y="156"/>
                    <a:pt x="310" y="140"/>
                    <a:pt x="310" y="140"/>
                  </a:cubicBezTo>
                  <a:cubicBezTo>
                    <a:pt x="284" y="124"/>
                    <a:pt x="284" y="124"/>
                    <a:pt x="284" y="124"/>
                  </a:cubicBezTo>
                  <a:cubicBezTo>
                    <a:pt x="284" y="124"/>
                    <a:pt x="298" y="95"/>
                    <a:pt x="292" y="87"/>
                  </a:cubicBezTo>
                  <a:cubicBezTo>
                    <a:pt x="287" y="80"/>
                    <a:pt x="237" y="110"/>
                    <a:pt x="237" y="110"/>
                  </a:cubicBezTo>
                  <a:cubicBezTo>
                    <a:pt x="205" y="74"/>
                    <a:pt x="205" y="74"/>
                    <a:pt x="205" y="74"/>
                  </a:cubicBezTo>
                  <a:cubicBezTo>
                    <a:pt x="205" y="74"/>
                    <a:pt x="172" y="77"/>
                    <a:pt x="163" y="73"/>
                  </a:cubicBezTo>
                  <a:cubicBezTo>
                    <a:pt x="154" y="68"/>
                    <a:pt x="147" y="50"/>
                    <a:pt x="141" y="48"/>
                  </a:cubicBezTo>
                  <a:cubicBezTo>
                    <a:pt x="136" y="46"/>
                    <a:pt x="122" y="39"/>
                    <a:pt x="114" y="39"/>
                  </a:cubicBezTo>
                  <a:cubicBezTo>
                    <a:pt x="106" y="39"/>
                    <a:pt x="78" y="42"/>
                    <a:pt x="78" y="42"/>
                  </a:cubicBezTo>
                  <a:cubicBezTo>
                    <a:pt x="76" y="9"/>
                    <a:pt x="76" y="9"/>
                    <a:pt x="76" y="9"/>
                  </a:cubicBezTo>
                  <a:cubicBezTo>
                    <a:pt x="76" y="9"/>
                    <a:pt x="60" y="13"/>
                    <a:pt x="54" y="19"/>
                  </a:cubicBezTo>
                  <a:cubicBezTo>
                    <a:pt x="49" y="24"/>
                    <a:pt x="39" y="3"/>
                    <a:pt x="33" y="2"/>
                  </a:cubicBezTo>
                  <a:cubicBezTo>
                    <a:pt x="27" y="1"/>
                    <a:pt x="0" y="0"/>
                    <a:pt x="0" y="0"/>
                  </a:cubicBez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82" name="Saxony-Anhalt"/>
            <p:cNvSpPr>
              <a:spLocks/>
            </p:cNvSpPr>
            <p:nvPr/>
          </p:nvSpPr>
          <p:spPr bwMode="gray">
            <a:xfrm>
              <a:off x="7046913" y="2811463"/>
              <a:ext cx="936625" cy="1211263"/>
            </a:xfrm>
            <a:custGeom>
              <a:avLst/>
              <a:gdLst>
                <a:gd name="T0" fmla="*/ 1602 w 1622"/>
                <a:gd name="T1" fmla="*/ 1142 h 2094"/>
                <a:gd name="T2" fmla="*/ 1494 w 1622"/>
                <a:gd name="T3" fmla="*/ 1122 h 2094"/>
                <a:gd name="T4" fmla="*/ 1399 w 1622"/>
                <a:gd name="T5" fmla="*/ 1064 h 2094"/>
                <a:gd name="T6" fmla="*/ 1302 w 1622"/>
                <a:gd name="T7" fmla="*/ 1022 h 2094"/>
                <a:gd name="T8" fmla="*/ 1171 w 1622"/>
                <a:gd name="T9" fmla="*/ 997 h 2094"/>
                <a:gd name="T10" fmla="*/ 1018 w 1622"/>
                <a:gd name="T11" fmla="*/ 863 h 2094"/>
                <a:gd name="T12" fmla="*/ 1057 w 1622"/>
                <a:gd name="T13" fmla="*/ 646 h 2094"/>
                <a:gd name="T14" fmla="*/ 1073 w 1622"/>
                <a:gd name="T15" fmla="*/ 538 h 2094"/>
                <a:gd name="T16" fmla="*/ 976 w 1622"/>
                <a:gd name="T17" fmla="*/ 540 h 2094"/>
                <a:gd name="T18" fmla="*/ 969 w 1622"/>
                <a:gd name="T19" fmla="*/ 407 h 2094"/>
                <a:gd name="T20" fmla="*/ 999 w 1622"/>
                <a:gd name="T21" fmla="*/ 256 h 2094"/>
                <a:gd name="T22" fmla="*/ 983 w 1622"/>
                <a:gd name="T23" fmla="*/ 160 h 2094"/>
                <a:gd name="T24" fmla="*/ 891 w 1622"/>
                <a:gd name="T25" fmla="*/ 153 h 2094"/>
                <a:gd name="T26" fmla="*/ 760 w 1622"/>
                <a:gd name="T27" fmla="*/ 123 h 2094"/>
                <a:gd name="T28" fmla="*/ 710 w 1622"/>
                <a:gd name="T29" fmla="*/ 56 h 2094"/>
                <a:gd name="T30" fmla="*/ 644 w 1622"/>
                <a:gd name="T31" fmla="*/ 0 h 2094"/>
                <a:gd name="T32" fmla="*/ 557 w 1622"/>
                <a:gd name="T33" fmla="*/ 93 h 2094"/>
                <a:gd name="T34" fmla="*/ 416 w 1622"/>
                <a:gd name="T35" fmla="*/ 168 h 2094"/>
                <a:gd name="T36" fmla="*/ 263 w 1622"/>
                <a:gd name="T37" fmla="*/ 136 h 2094"/>
                <a:gd name="T38" fmla="*/ 156 w 1622"/>
                <a:gd name="T39" fmla="*/ 193 h 2094"/>
                <a:gd name="T40" fmla="*/ 137 w 1622"/>
                <a:gd name="T41" fmla="*/ 332 h 2094"/>
                <a:gd name="T42" fmla="*/ 248 w 1622"/>
                <a:gd name="T43" fmla="*/ 427 h 2094"/>
                <a:gd name="T44" fmla="*/ 223 w 1622"/>
                <a:gd name="T45" fmla="*/ 557 h 2094"/>
                <a:gd name="T46" fmla="*/ 265 w 1622"/>
                <a:gd name="T47" fmla="*/ 698 h 2094"/>
                <a:gd name="T48" fmla="*/ 312 w 1622"/>
                <a:gd name="T49" fmla="*/ 810 h 2094"/>
                <a:gd name="T50" fmla="*/ 273 w 1622"/>
                <a:gd name="T51" fmla="*/ 921 h 2094"/>
                <a:gd name="T52" fmla="*/ 195 w 1622"/>
                <a:gd name="T53" fmla="*/ 991 h 2094"/>
                <a:gd name="T54" fmla="*/ 37 w 1622"/>
                <a:gd name="T55" fmla="*/ 1030 h 2094"/>
                <a:gd name="T56" fmla="*/ 21 w 1622"/>
                <a:gd name="T57" fmla="*/ 1111 h 2094"/>
                <a:gd name="T58" fmla="*/ 37 w 1622"/>
                <a:gd name="T59" fmla="*/ 1294 h 2094"/>
                <a:gd name="T60" fmla="*/ 78 w 1622"/>
                <a:gd name="T61" fmla="*/ 1407 h 2094"/>
                <a:gd name="T62" fmla="*/ 224 w 1622"/>
                <a:gd name="T63" fmla="*/ 1453 h 2094"/>
                <a:gd name="T64" fmla="*/ 228 w 1622"/>
                <a:gd name="T65" fmla="*/ 1512 h 2094"/>
                <a:gd name="T66" fmla="*/ 278 w 1622"/>
                <a:gd name="T67" fmla="*/ 1625 h 2094"/>
                <a:gd name="T68" fmla="*/ 455 w 1622"/>
                <a:gd name="T69" fmla="*/ 1636 h 2094"/>
                <a:gd name="T70" fmla="*/ 547 w 1622"/>
                <a:gd name="T71" fmla="*/ 1739 h 2094"/>
                <a:gd name="T72" fmla="*/ 530 w 1622"/>
                <a:gd name="T73" fmla="*/ 1850 h 2094"/>
                <a:gd name="T74" fmla="*/ 552 w 1622"/>
                <a:gd name="T75" fmla="*/ 1909 h 2094"/>
                <a:gd name="T76" fmla="*/ 665 w 1622"/>
                <a:gd name="T77" fmla="*/ 1945 h 2094"/>
                <a:gd name="T78" fmla="*/ 743 w 1622"/>
                <a:gd name="T79" fmla="*/ 1999 h 2094"/>
                <a:gd name="T80" fmla="*/ 965 w 1622"/>
                <a:gd name="T81" fmla="*/ 2071 h 2094"/>
                <a:gd name="T82" fmla="*/ 1056 w 1622"/>
                <a:gd name="T83" fmla="*/ 2094 h 2094"/>
                <a:gd name="T84" fmla="*/ 1081 w 1622"/>
                <a:gd name="T85" fmla="*/ 1951 h 2094"/>
                <a:gd name="T86" fmla="*/ 1023 w 1622"/>
                <a:gd name="T87" fmla="*/ 1799 h 2094"/>
                <a:gd name="T88" fmla="*/ 1006 w 1622"/>
                <a:gd name="T89" fmla="*/ 1676 h 2094"/>
                <a:gd name="T90" fmla="*/ 1012 w 1622"/>
                <a:gd name="T91" fmla="*/ 1520 h 2094"/>
                <a:gd name="T92" fmla="*/ 1100 w 1622"/>
                <a:gd name="T93" fmla="*/ 1457 h 2094"/>
                <a:gd name="T94" fmla="*/ 1279 w 1622"/>
                <a:gd name="T95" fmla="*/ 1418 h 2094"/>
                <a:gd name="T96" fmla="*/ 1418 w 1622"/>
                <a:gd name="T97" fmla="*/ 1349 h 2094"/>
                <a:gd name="T98" fmla="*/ 1533 w 1622"/>
                <a:gd name="T99" fmla="*/ 1395 h 2094"/>
                <a:gd name="T100" fmla="*/ 1594 w 1622"/>
                <a:gd name="T101" fmla="*/ 1339 h 2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22" h="2094">
                  <a:moveTo>
                    <a:pt x="1597" y="1272"/>
                  </a:moveTo>
                  <a:cubicBezTo>
                    <a:pt x="1602" y="1222"/>
                    <a:pt x="1602" y="1222"/>
                    <a:pt x="1602" y="1222"/>
                  </a:cubicBezTo>
                  <a:cubicBezTo>
                    <a:pt x="1586" y="1167"/>
                    <a:pt x="1586" y="1167"/>
                    <a:pt x="1586" y="1167"/>
                  </a:cubicBezTo>
                  <a:cubicBezTo>
                    <a:pt x="1602" y="1142"/>
                    <a:pt x="1602" y="1142"/>
                    <a:pt x="1602" y="1142"/>
                  </a:cubicBezTo>
                  <a:cubicBezTo>
                    <a:pt x="1577" y="1130"/>
                    <a:pt x="1577" y="1130"/>
                    <a:pt x="1577" y="1130"/>
                  </a:cubicBezTo>
                  <a:cubicBezTo>
                    <a:pt x="1524" y="1147"/>
                    <a:pt x="1524" y="1147"/>
                    <a:pt x="1524" y="1147"/>
                  </a:cubicBezTo>
                  <a:cubicBezTo>
                    <a:pt x="1535" y="1125"/>
                    <a:pt x="1535" y="1125"/>
                    <a:pt x="1535" y="1125"/>
                  </a:cubicBezTo>
                  <a:cubicBezTo>
                    <a:pt x="1494" y="1122"/>
                    <a:pt x="1494" y="1122"/>
                    <a:pt x="1494" y="1122"/>
                  </a:cubicBezTo>
                  <a:cubicBezTo>
                    <a:pt x="1494" y="1122"/>
                    <a:pt x="1474" y="1086"/>
                    <a:pt x="1466" y="1086"/>
                  </a:cubicBezTo>
                  <a:cubicBezTo>
                    <a:pt x="1458" y="1086"/>
                    <a:pt x="1446" y="1105"/>
                    <a:pt x="1446" y="1105"/>
                  </a:cubicBezTo>
                  <a:cubicBezTo>
                    <a:pt x="1413" y="1086"/>
                    <a:pt x="1413" y="1086"/>
                    <a:pt x="1413" y="1086"/>
                  </a:cubicBezTo>
                  <a:cubicBezTo>
                    <a:pt x="1399" y="1064"/>
                    <a:pt x="1399" y="1064"/>
                    <a:pt x="1399" y="1064"/>
                  </a:cubicBezTo>
                  <a:cubicBezTo>
                    <a:pt x="1363" y="1066"/>
                    <a:pt x="1363" y="1066"/>
                    <a:pt x="1363" y="1066"/>
                  </a:cubicBezTo>
                  <a:cubicBezTo>
                    <a:pt x="1360" y="1044"/>
                    <a:pt x="1360" y="1044"/>
                    <a:pt x="1360" y="1044"/>
                  </a:cubicBezTo>
                  <a:cubicBezTo>
                    <a:pt x="1327" y="1044"/>
                    <a:pt x="1327" y="1044"/>
                    <a:pt x="1327" y="1044"/>
                  </a:cubicBezTo>
                  <a:cubicBezTo>
                    <a:pt x="1327" y="1044"/>
                    <a:pt x="1313" y="1025"/>
                    <a:pt x="1302" y="1022"/>
                  </a:cubicBezTo>
                  <a:cubicBezTo>
                    <a:pt x="1291" y="1019"/>
                    <a:pt x="1282" y="1019"/>
                    <a:pt x="1282" y="1019"/>
                  </a:cubicBezTo>
                  <a:cubicBezTo>
                    <a:pt x="1282" y="1019"/>
                    <a:pt x="1285" y="1033"/>
                    <a:pt x="1271" y="1033"/>
                  </a:cubicBezTo>
                  <a:cubicBezTo>
                    <a:pt x="1257" y="1033"/>
                    <a:pt x="1188" y="1019"/>
                    <a:pt x="1188" y="1019"/>
                  </a:cubicBezTo>
                  <a:cubicBezTo>
                    <a:pt x="1171" y="997"/>
                    <a:pt x="1171" y="997"/>
                    <a:pt x="1171" y="997"/>
                  </a:cubicBezTo>
                  <a:cubicBezTo>
                    <a:pt x="1154" y="1014"/>
                    <a:pt x="1154" y="1014"/>
                    <a:pt x="1154" y="1014"/>
                  </a:cubicBezTo>
                  <a:cubicBezTo>
                    <a:pt x="1154" y="1014"/>
                    <a:pt x="1124" y="1000"/>
                    <a:pt x="1104" y="988"/>
                  </a:cubicBezTo>
                  <a:cubicBezTo>
                    <a:pt x="1085" y="977"/>
                    <a:pt x="1082" y="955"/>
                    <a:pt x="1065" y="941"/>
                  </a:cubicBezTo>
                  <a:cubicBezTo>
                    <a:pt x="1048" y="927"/>
                    <a:pt x="1021" y="877"/>
                    <a:pt x="1018" y="863"/>
                  </a:cubicBezTo>
                  <a:cubicBezTo>
                    <a:pt x="1015" y="849"/>
                    <a:pt x="1062" y="808"/>
                    <a:pt x="1051" y="802"/>
                  </a:cubicBezTo>
                  <a:cubicBezTo>
                    <a:pt x="1040" y="796"/>
                    <a:pt x="1021" y="783"/>
                    <a:pt x="1021" y="783"/>
                  </a:cubicBezTo>
                  <a:cubicBezTo>
                    <a:pt x="1057" y="685"/>
                    <a:pt x="1057" y="685"/>
                    <a:pt x="1057" y="685"/>
                  </a:cubicBezTo>
                  <a:cubicBezTo>
                    <a:pt x="1057" y="646"/>
                    <a:pt x="1057" y="646"/>
                    <a:pt x="1057" y="646"/>
                  </a:cubicBezTo>
                  <a:cubicBezTo>
                    <a:pt x="1037" y="621"/>
                    <a:pt x="1037" y="621"/>
                    <a:pt x="1037" y="621"/>
                  </a:cubicBezTo>
                  <a:cubicBezTo>
                    <a:pt x="1037" y="621"/>
                    <a:pt x="1057" y="604"/>
                    <a:pt x="1060" y="593"/>
                  </a:cubicBezTo>
                  <a:cubicBezTo>
                    <a:pt x="1062" y="582"/>
                    <a:pt x="1062" y="557"/>
                    <a:pt x="1062" y="557"/>
                  </a:cubicBezTo>
                  <a:cubicBezTo>
                    <a:pt x="1073" y="538"/>
                    <a:pt x="1073" y="538"/>
                    <a:pt x="1073" y="538"/>
                  </a:cubicBezTo>
                  <a:cubicBezTo>
                    <a:pt x="1073" y="538"/>
                    <a:pt x="1051" y="543"/>
                    <a:pt x="1040" y="543"/>
                  </a:cubicBezTo>
                  <a:cubicBezTo>
                    <a:pt x="1029" y="543"/>
                    <a:pt x="1026" y="510"/>
                    <a:pt x="1026" y="510"/>
                  </a:cubicBezTo>
                  <a:cubicBezTo>
                    <a:pt x="1004" y="535"/>
                    <a:pt x="1004" y="535"/>
                    <a:pt x="1004" y="535"/>
                  </a:cubicBezTo>
                  <a:cubicBezTo>
                    <a:pt x="976" y="540"/>
                    <a:pt x="976" y="540"/>
                    <a:pt x="976" y="540"/>
                  </a:cubicBezTo>
                  <a:cubicBezTo>
                    <a:pt x="982" y="507"/>
                    <a:pt x="982" y="507"/>
                    <a:pt x="982" y="507"/>
                  </a:cubicBezTo>
                  <a:cubicBezTo>
                    <a:pt x="959" y="504"/>
                    <a:pt x="959" y="504"/>
                    <a:pt x="959" y="504"/>
                  </a:cubicBezTo>
                  <a:cubicBezTo>
                    <a:pt x="959" y="504"/>
                    <a:pt x="974" y="473"/>
                    <a:pt x="974" y="462"/>
                  </a:cubicBezTo>
                  <a:cubicBezTo>
                    <a:pt x="974" y="451"/>
                    <a:pt x="969" y="407"/>
                    <a:pt x="969" y="407"/>
                  </a:cubicBezTo>
                  <a:cubicBezTo>
                    <a:pt x="1000" y="415"/>
                    <a:pt x="1000" y="415"/>
                    <a:pt x="1000" y="415"/>
                  </a:cubicBezTo>
                  <a:cubicBezTo>
                    <a:pt x="1000" y="415"/>
                    <a:pt x="1021" y="381"/>
                    <a:pt x="1014" y="365"/>
                  </a:cubicBezTo>
                  <a:cubicBezTo>
                    <a:pt x="1008" y="349"/>
                    <a:pt x="988" y="326"/>
                    <a:pt x="991" y="312"/>
                  </a:cubicBezTo>
                  <a:cubicBezTo>
                    <a:pt x="994" y="298"/>
                    <a:pt x="996" y="265"/>
                    <a:pt x="999" y="256"/>
                  </a:cubicBezTo>
                  <a:cubicBezTo>
                    <a:pt x="1002" y="246"/>
                    <a:pt x="1024" y="237"/>
                    <a:pt x="1024" y="237"/>
                  </a:cubicBezTo>
                  <a:cubicBezTo>
                    <a:pt x="1024" y="237"/>
                    <a:pt x="1014" y="223"/>
                    <a:pt x="1011" y="206"/>
                  </a:cubicBezTo>
                  <a:cubicBezTo>
                    <a:pt x="1008" y="189"/>
                    <a:pt x="1008" y="176"/>
                    <a:pt x="1008" y="176"/>
                  </a:cubicBezTo>
                  <a:cubicBezTo>
                    <a:pt x="983" y="160"/>
                    <a:pt x="983" y="160"/>
                    <a:pt x="983" y="160"/>
                  </a:cubicBezTo>
                  <a:cubicBezTo>
                    <a:pt x="940" y="181"/>
                    <a:pt x="940" y="181"/>
                    <a:pt x="940" y="181"/>
                  </a:cubicBezTo>
                  <a:cubicBezTo>
                    <a:pt x="940" y="139"/>
                    <a:pt x="940" y="139"/>
                    <a:pt x="940" y="139"/>
                  </a:cubicBezTo>
                  <a:cubicBezTo>
                    <a:pt x="940" y="139"/>
                    <a:pt x="930" y="143"/>
                    <a:pt x="924" y="150"/>
                  </a:cubicBezTo>
                  <a:cubicBezTo>
                    <a:pt x="918" y="156"/>
                    <a:pt x="905" y="154"/>
                    <a:pt x="891" y="153"/>
                  </a:cubicBezTo>
                  <a:cubicBezTo>
                    <a:pt x="877" y="151"/>
                    <a:pt x="882" y="160"/>
                    <a:pt x="869" y="160"/>
                  </a:cubicBezTo>
                  <a:cubicBezTo>
                    <a:pt x="857" y="160"/>
                    <a:pt x="846" y="150"/>
                    <a:pt x="846" y="150"/>
                  </a:cubicBezTo>
                  <a:cubicBezTo>
                    <a:pt x="846" y="150"/>
                    <a:pt x="815" y="148"/>
                    <a:pt x="801" y="142"/>
                  </a:cubicBezTo>
                  <a:cubicBezTo>
                    <a:pt x="787" y="136"/>
                    <a:pt x="758" y="131"/>
                    <a:pt x="760" y="123"/>
                  </a:cubicBezTo>
                  <a:cubicBezTo>
                    <a:pt x="762" y="115"/>
                    <a:pt x="779" y="101"/>
                    <a:pt x="776" y="95"/>
                  </a:cubicBezTo>
                  <a:cubicBezTo>
                    <a:pt x="772" y="89"/>
                    <a:pt x="771" y="82"/>
                    <a:pt x="760" y="81"/>
                  </a:cubicBezTo>
                  <a:cubicBezTo>
                    <a:pt x="749" y="79"/>
                    <a:pt x="746" y="86"/>
                    <a:pt x="733" y="76"/>
                  </a:cubicBezTo>
                  <a:cubicBezTo>
                    <a:pt x="721" y="67"/>
                    <a:pt x="710" y="56"/>
                    <a:pt x="710" y="56"/>
                  </a:cubicBezTo>
                  <a:cubicBezTo>
                    <a:pt x="677" y="62"/>
                    <a:pt x="677" y="62"/>
                    <a:pt x="677" y="62"/>
                  </a:cubicBezTo>
                  <a:cubicBezTo>
                    <a:pt x="677" y="62"/>
                    <a:pt x="679" y="40"/>
                    <a:pt x="673" y="36"/>
                  </a:cubicBezTo>
                  <a:cubicBezTo>
                    <a:pt x="666" y="31"/>
                    <a:pt x="640" y="31"/>
                    <a:pt x="640" y="31"/>
                  </a:cubicBezTo>
                  <a:cubicBezTo>
                    <a:pt x="644" y="0"/>
                    <a:pt x="644" y="0"/>
                    <a:pt x="644" y="0"/>
                  </a:cubicBezTo>
                  <a:cubicBezTo>
                    <a:pt x="612" y="14"/>
                    <a:pt x="612" y="14"/>
                    <a:pt x="612" y="14"/>
                  </a:cubicBezTo>
                  <a:cubicBezTo>
                    <a:pt x="612" y="14"/>
                    <a:pt x="607" y="29"/>
                    <a:pt x="598" y="32"/>
                  </a:cubicBezTo>
                  <a:cubicBezTo>
                    <a:pt x="588" y="36"/>
                    <a:pt x="565" y="40"/>
                    <a:pt x="565" y="40"/>
                  </a:cubicBezTo>
                  <a:cubicBezTo>
                    <a:pt x="557" y="93"/>
                    <a:pt x="557" y="93"/>
                    <a:pt x="557" y="93"/>
                  </a:cubicBezTo>
                  <a:cubicBezTo>
                    <a:pt x="557" y="93"/>
                    <a:pt x="521" y="125"/>
                    <a:pt x="510" y="129"/>
                  </a:cubicBezTo>
                  <a:cubicBezTo>
                    <a:pt x="499" y="134"/>
                    <a:pt x="485" y="160"/>
                    <a:pt x="468" y="164"/>
                  </a:cubicBezTo>
                  <a:cubicBezTo>
                    <a:pt x="451" y="167"/>
                    <a:pt x="426" y="160"/>
                    <a:pt x="426" y="160"/>
                  </a:cubicBezTo>
                  <a:cubicBezTo>
                    <a:pt x="416" y="168"/>
                    <a:pt x="416" y="168"/>
                    <a:pt x="416" y="168"/>
                  </a:cubicBezTo>
                  <a:cubicBezTo>
                    <a:pt x="416" y="168"/>
                    <a:pt x="395" y="146"/>
                    <a:pt x="387" y="145"/>
                  </a:cubicBezTo>
                  <a:cubicBezTo>
                    <a:pt x="379" y="143"/>
                    <a:pt x="340" y="153"/>
                    <a:pt x="340" y="153"/>
                  </a:cubicBezTo>
                  <a:cubicBezTo>
                    <a:pt x="340" y="153"/>
                    <a:pt x="318" y="128"/>
                    <a:pt x="312" y="128"/>
                  </a:cubicBezTo>
                  <a:cubicBezTo>
                    <a:pt x="306" y="128"/>
                    <a:pt x="276" y="125"/>
                    <a:pt x="263" y="136"/>
                  </a:cubicBezTo>
                  <a:cubicBezTo>
                    <a:pt x="251" y="146"/>
                    <a:pt x="254" y="160"/>
                    <a:pt x="254" y="160"/>
                  </a:cubicBezTo>
                  <a:cubicBezTo>
                    <a:pt x="235" y="164"/>
                    <a:pt x="235" y="164"/>
                    <a:pt x="235" y="164"/>
                  </a:cubicBezTo>
                  <a:cubicBezTo>
                    <a:pt x="214" y="201"/>
                    <a:pt x="214" y="201"/>
                    <a:pt x="214" y="201"/>
                  </a:cubicBezTo>
                  <a:cubicBezTo>
                    <a:pt x="156" y="193"/>
                    <a:pt x="156" y="193"/>
                    <a:pt x="156" y="193"/>
                  </a:cubicBezTo>
                  <a:cubicBezTo>
                    <a:pt x="112" y="206"/>
                    <a:pt x="112" y="206"/>
                    <a:pt x="112" y="206"/>
                  </a:cubicBezTo>
                  <a:cubicBezTo>
                    <a:pt x="112" y="206"/>
                    <a:pt x="114" y="248"/>
                    <a:pt x="112" y="260"/>
                  </a:cubicBezTo>
                  <a:cubicBezTo>
                    <a:pt x="110" y="273"/>
                    <a:pt x="128" y="303"/>
                    <a:pt x="128" y="307"/>
                  </a:cubicBezTo>
                  <a:cubicBezTo>
                    <a:pt x="128" y="312"/>
                    <a:pt x="137" y="332"/>
                    <a:pt x="137" y="332"/>
                  </a:cubicBezTo>
                  <a:cubicBezTo>
                    <a:pt x="137" y="332"/>
                    <a:pt x="160" y="337"/>
                    <a:pt x="165" y="346"/>
                  </a:cubicBezTo>
                  <a:cubicBezTo>
                    <a:pt x="170" y="356"/>
                    <a:pt x="217" y="438"/>
                    <a:pt x="217" y="438"/>
                  </a:cubicBezTo>
                  <a:cubicBezTo>
                    <a:pt x="240" y="415"/>
                    <a:pt x="240" y="415"/>
                    <a:pt x="240" y="415"/>
                  </a:cubicBezTo>
                  <a:cubicBezTo>
                    <a:pt x="248" y="427"/>
                    <a:pt x="248" y="427"/>
                    <a:pt x="248" y="427"/>
                  </a:cubicBezTo>
                  <a:cubicBezTo>
                    <a:pt x="215" y="462"/>
                    <a:pt x="215" y="462"/>
                    <a:pt x="215" y="462"/>
                  </a:cubicBezTo>
                  <a:cubicBezTo>
                    <a:pt x="215" y="462"/>
                    <a:pt x="231" y="495"/>
                    <a:pt x="238" y="506"/>
                  </a:cubicBezTo>
                  <a:cubicBezTo>
                    <a:pt x="246" y="516"/>
                    <a:pt x="270" y="548"/>
                    <a:pt x="270" y="548"/>
                  </a:cubicBezTo>
                  <a:cubicBezTo>
                    <a:pt x="223" y="557"/>
                    <a:pt x="223" y="557"/>
                    <a:pt x="223" y="557"/>
                  </a:cubicBezTo>
                  <a:cubicBezTo>
                    <a:pt x="223" y="557"/>
                    <a:pt x="237" y="623"/>
                    <a:pt x="254" y="632"/>
                  </a:cubicBezTo>
                  <a:cubicBezTo>
                    <a:pt x="271" y="641"/>
                    <a:pt x="285" y="657"/>
                    <a:pt x="293" y="665"/>
                  </a:cubicBezTo>
                  <a:cubicBezTo>
                    <a:pt x="301" y="673"/>
                    <a:pt x="301" y="687"/>
                    <a:pt x="301" y="687"/>
                  </a:cubicBezTo>
                  <a:cubicBezTo>
                    <a:pt x="301" y="687"/>
                    <a:pt x="279" y="696"/>
                    <a:pt x="265" y="698"/>
                  </a:cubicBezTo>
                  <a:cubicBezTo>
                    <a:pt x="251" y="699"/>
                    <a:pt x="245" y="709"/>
                    <a:pt x="245" y="709"/>
                  </a:cubicBezTo>
                  <a:cubicBezTo>
                    <a:pt x="284" y="732"/>
                    <a:pt x="284" y="732"/>
                    <a:pt x="284" y="732"/>
                  </a:cubicBezTo>
                  <a:cubicBezTo>
                    <a:pt x="284" y="732"/>
                    <a:pt x="268" y="746"/>
                    <a:pt x="271" y="758"/>
                  </a:cubicBezTo>
                  <a:cubicBezTo>
                    <a:pt x="274" y="771"/>
                    <a:pt x="312" y="810"/>
                    <a:pt x="312" y="810"/>
                  </a:cubicBezTo>
                  <a:cubicBezTo>
                    <a:pt x="312" y="810"/>
                    <a:pt x="313" y="813"/>
                    <a:pt x="307" y="824"/>
                  </a:cubicBezTo>
                  <a:cubicBezTo>
                    <a:pt x="301" y="835"/>
                    <a:pt x="262" y="849"/>
                    <a:pt x="262" y="849"/>
                  </a:cubicBezTo>
                  <a:cubicBezTo>
                    <a:pt x="262" y="849"/>
                    <a:pt x="295" y="879"/>
                    <a:pt x="295" y="883"/>
                  </a:cubicBezTo>
                  <a:cubicBezTo>
                    <a:pt x="295" y="888"/>
                    <a:pt x="284" y="913"/>
                    <a:pt x="273" y="921"/>
                  </a:cubicBezTo>
                  <a:cubicBezTo>
                    <a:pt x="262" y="929"/>
                    <a:pt x="224" y="940"/>
                    <a:pt x="224" y="940"/>
                  </a:cubicBezTo>
                  <a:cubicBezTo>
                    <a:pt x="251" y="963"/>
                    <a:pt x="251" y="963"/>
                    <a:pt x="251" y="963"/>
                  </a:cubicBezTo>
                  <a:cubicBezTo>
                    <a:pt x="240" y="986"/>
                    <a:pt x="240" y="986"/>
                    <a:pt x="240" y="986"/>
                  </a:cubicBezTo>
                  <a:cubicBezTo>
                    <a:pt x="240" y="986"/>
                    <a:pt x="203" y="991"/>
                    <a:pt x="195" y="991"/>
                  </a:cubicBezTo>
                  <a:cubicBezTo>
                    <a:pt x="187" y="991"/>
                    <a:pt x="160" y="1000"/>
                    <a:pt x="160" y="1000"/>
                  </a:cubicBezTo>
                  <a:cubicBezTo>
                    <a:pt x="160" y="1000"/>
                    <a:pt x="112" y="993"/>
                    <a:pt x="93" y="994"/>
                  </a:cubicBezTo>
                  <a:cubicBezTo>
                    <a:pt x="75" y="996"/>
                    <a:pt x="51" y="1002"/>
                    <a:pt x="51" y="1002"/>
                  </a:cubicBezTo>
                  <a:cubicBezTo>
                    <a:pt x="37" y="1030"/>
                    <a:pt x="37" y="1030"/>
                    <a:pt x="37" y="1030"/>
                  </a:cubicBezTo>
                  <a:cubicBezTo>
                    <a:pt x="0" y="1029"/>
                    <a:pt x="0" y="1029"/>
                    <a:pt x="0" y="1029"/>
                  </a:cubicBezTo>
                  <a:cubicBezTo>
                    <a:pt x="11" y="1077"/>
                    <a:pt x="11" y="1077"/>
                    <a:pt x="11" y="1077"/>
                  </a:cubicBezTo>
                  <a:cubicBezTo>
                    <a:pt x="45" y="1089"/>
                    <a:pt x="45" y="1089"/>
                    <a:pt x="45" y="1089"/>
                  </a:cubicBezTo>
                  <a:cubicBezTo>
                    <a:pt x="21" y="1111"/>
                    <a:pt x="21" y="1111"/>
                    <a:pt x="21" y="1111"/>
                  </a:cubicBezTo>
                  <a:cubicBezTo>
                    <a:pt x="21" y="1111"/>
                    <a:pt x="46" y="1138"/>
                    <a:pt x="46" y="1149"/>
                  </a:cubicBezTo>
                  <a:cubicBezTo>
                    <a:pt x="46" y="1160"/>
                    <a:pt x="11" y="1207"/>
                    <a:pt x="11" y="1207"/>
                  </a:cubicBezTo>
                  <a:cubicBezTo>
                    <a:pt x="9" y="1269"/>
                    <a:pt x="9" y="1269"/>
                    <a:pt x="9" y="1269"/>
                  </a:cubicBezTo>
                  <a:cubicBezTo>
                    <a:pt x="37" y="1294"/>
                    <a:pt x="37" y="1294"/>
                    <a:pt x="37" y="1294"/>
                  </a:cubicBezTo>
                  <a:cubicBezTo>
                    <a:pt x="37" y="1321"/>
                    <a:pt x="37" y="1321"/>
                    <a:pt x="37" y="1321"/>
                  </a:cubicBezTo>
                  <a:cubicBezTo>
                    <a:pt x="56" y="1338"/>
                    <a:pt x="56" y="1338"/>
                    <a:pt x="56" y="1338"/>
                  </a:cubicBezTo>
                  <a:cubicBezTo>
                    <a:pt x="59" y="1380"/>
                    <a:pt x="59" y="1380"/>
                    <a:pt x="59" y="1380"/>
                  </a:cubicBezTo>
                  <a:cubicBezTo>
                    <a:pt x="78" y="1407"/>
                    <a:pt x="78" y="1407"/>
                    <a:pt x="78" y="1407"/>
                  </a:cubicBezTo>
                  <a:cubicBezTo>
                    <a:pt x="150" y="1407"/>
                    <a:pt x="150" y="1407"/>
                    <a:pt x="150" y="1407"/>
                  </a:cubicBezTo>
                  <a:cubicBezTo>
                    <a:pt x="159" y="1426"/>
                    <a:pt x="159" y="1426"/>
                    <a:pt x="159" y="1426"/>
                  </a:cubicBezTo>
                  <a:cubicBezTo>
                    <a:pt x="159" y="1426"/>
                    <a:pt x="182" y="1424"/>
                    <a:pt x="205" y="1430"/>
                  </a:cubicBezTo>
                  <a:cubicBezTo>
                    <a:pt x="228" y="1436"/>
                    <a:pt x="224" y="1453"/>
                    <a:pt x="224" y="1453"/>
                  </a:cubicBezTo>
                  <a:cubicBezTo>
                    <a:pt x="224" y="1453"/>
                    <a:pt x="211" y="1457"/>
                    <a:pt x="203" y="1457"/>
                  </a:cubicBezTo>
                  <a:cubicBezTo>
                    <a:pt x="194" y="1457"/>
                    <a:pt x="194" y="1457"/>
                    <a:pt x="194" y="1457"/>
                  </a:cubicBezTo>
                  <a:cubicBezTo>
                    <a:pt x="207" y="1499"/>
                    <a:pt x="207" y="1499"/>
                    <a:pt x="207" y="1499"/>
                  </a:cubicBezTo>
                  <a:cubicBezTo>
                    <a:pt x="228" y="1512"/>
                    <a:pt x="228" y="1512"/>
                    <a:pt x="228" y="1512"/>
                  </a:cubicBezTo>
                  <a:cubicBezTo>
                    <a:pt x="224" y="1539"/>
                    <a:pt x="224" y="1539"/>
                    <a:pt x="224" y="1539"/>
                  </a:cubicBezTo>
                  <a:cubicBezTo>
                    <a:pt x="224" y="1539"/>
                    <a:pt x="243" y="1564"/>
                    <a:pt x="243" y="1571"/>
                  </a:cubicBezTo>
                  <a:cubicBezTo>
                    <a:pt x="243" y="1577"/>
                    <a:pt x="247" y="1609"/>
                    <a:pt x="247" y="1609"/>
                  </a:cubicBezTo>
                  <a:cubicBezTo>
                    <a:pt x="278" y="1625"/>
                    <a:pt x="278" y="1625"/>
                    <a:pt x="278" y="1625"/>
                  </a:cubicBezTo>
                  <a:cubicBezTo>
                    <a:pt x="310" y="1619"/>
                    <a:pt x="310" y="1619"/>
                    <a:pt x="310" y="1619"/>
                  </a:cubicBezTo>
                  <a:cubicBezTo>
                    <a:pt x="356" y="1642"/>
                    <a:pt x="356" y="1642"/>
                    <a:pt x="356" y="1642"/>
                  </a:cubicBezTo>
                  <a:cubicBezTo>
                    <a:pt x="356" y="1642"/>
                    <a:pt x="377" y="1632"/>
                    <a:pt x="390" y="1632"/>
                  </a:cubicBezTo>
                  <a:cubicBezTo>
                    <a:pt x="402" y="1632"/>
                    <a:pt x="440" y="1632"/>
                    <a:pt x="455" y="1636"/>
                  </a:cubicBezTo>
                  <a:cubicBezTo>
                    <a:pt x="470" y="1640"/>
                    <a:pt x="472" y="1655"/>
                    <a:pt x="472" y="1655"/>
                  </a:cubicBezTo>
                  <a:cubicBezTo>
                    <a:pt x="514" y="1655"/>
                    <a:pt x="514" y="1655"/>
                    <a:pt x="514" y="1655"/>
                  </a:cubicBezTo>
                  <a:cubicBezTo>
                    <a:pt x="533" y="1724"/>
                    <a:pt x="533" y="1724"/>
                    <a:pt x="533" y="1724"/>
                  </a:cubicBezTo>
                  <a:cubicBezTo>
                    <a:pt x="547" y="1739"/>
                    <a:pt x="547" y="1739"/>
                    <a:pt x="547" y="1739"/>
                  </a:cubicBezTo>
                  <a:cubicBezTo>
                    <a:pt x="547" y="1739"/>
                    <a:pt x="518" y="1808"/>
                    <a:pt x="512" y="1808"/>
                  </a:cubicBezTo>
                  <a:cubicBezTo>
                    <a:pt x="505" y="1808"/>
                    <a:pt x="495" y="1819"/>
                    <a:pt x="495" y="1819"/>
                  </a:cubicBezTo>
                  <a:cubicBezTo>
                    <a:pt x="495" y="1819"/>
                    <a:pt x="482" y="1835"/>
                    <a:pt x="491" y="1838"/>
                  </a:cubicBezTo>
                  <a:cubicBezTo>
                    <a:pt x="499" y="1840"/>
                    <a:pt x="530" y="1850"/>
                    <a:pt x="530" y="1850"/>
                  </a:cubicBezTo>
                  <a:cubicBezTo>
                    <a:pt x="530" y="1850"/>
                    <a:pt x="539" y="1846"/>
                    <a:pt x="547" y="1848"/>
                  </a:cubicBezTo>
                  <a:cubicBezTo>
                    <a:pt x="556" y="1850"/>
                    <a:pt x="562" y="1859"/>
                    <a:pt x="566" y="1865"/>
                  </a:cubicBezTo>
                  <a:cubicBezTo>
                    <a:pt x="570" y="1871"/>
                    <a:pt x="575" y="1882"/>
                    <a:pt x="570" y="1892"/>
                  </a:cubicBezTo>
                  <a:cubicBezTo>
                    <a:pt x="566" y="1903"/>
                    <a:pt x="552" y="1909"/>
                    <a:pt x="552" y="1909"/>
                  </a:cubicBezTo>
                  <a:cubicBezTo>
                    <a:pt x="573" y="1940"/>
                    <a:pt x="573" y="1940"/>
                    <a:pt x="573" y="1940"/>
                  </a:cubicBezTo>
                  <a:cubicBezTo>
                    <a:pt x="610" y="1947"/>
                    <a:pt x="610" y="1947"/>
                    <a:pt x="610" y="1947"/>
                  </a:cubicBezTo>
                  <a:cubicBezTo>
                    <a:pt x="610" y="1947"/>
                    <a:pt x="631" y="1930"/>
                    <a:pt x="642" y="1932"/>
                  </a:cubicBezTo>
                  <a:cubicBezTo>
                    <a:pt x="652" y="1934"/>
                    <a:pt x="657" y="1945"/>
                    <a:pt x="665" y="1945"/>
                  </a:cubicBezTo>
                  <a:cubicBezTo>
                    <a:pt x="673" y="1945"/>
                    <a:pt x="686" y="1936"/>
                    <a:pt x="696" y="1938"/>
                  </a:cubicBezTo>
                  <a:cubicBezTo>
                    <a:pt x="707" y="1940"/>
                    <a:pt x="715" y="1957"/>
                    <a:pt x="715" y="1957"/>
                  </a:cubicBezTo>
                  <a:cubicBezTo>
                    <a:pt x="715" y="1957"/>
                    <a:pt x="711" y="1976"/>
                    <a:pt x="717" y="1983"/>
                  </a:cubicBezTo>
                  <a:cubicBezTo>
                    <a:pt x="724" y="1989"/>
                    <a:pt x="736" y="1997"/>
                    <a:pt x="743" y="1999"/>
                  </a:cubicBezTo>
                  <a:cubicBezTo>
                    <a:pt x="749" y="2001"/>
                    <a:pt x="808" y="1993"/>
                    <a:pt x="808" y="1993"/>
                  </a:cubicBezTo>
                  <a:cubicBezTo>
                    <a:pt x="837" y="1983"/>
                    <a:pt x="837" y="1983"/>
                    <a:pt x="837" y="1983"/>
                  </a:cubicBezTo>
                  <a:cubicBezTo>
                    <a:pt x="904" y="2069"/>
                    <a:pt x="904" y="2069"/>
                    <a:pt x="904" y="2069"/>
                  </a:cubicBezTo>
                  <a:cubicBezTo>
                    <a:pt x="904" y="2069"/>
                    <a:pt x="953" y="2071"/>
                    <a:pt x="965" y="2071"/>
                  </a:cubicBezTo>
                  <a:cubicBezTo>
                    <a:pt x="978" y="2071"/>
                    <a:pt x="999" y="2079"/>
                    <a:pt x="999" y="2079"/>
                  </a:cubicBezTo>
                  <a:cubicBezTo>
                    <a:pt x="1022" y="2064"/>
                    <a:pt x="1022" y="2064"/>
                    <a:pt x="1022" y="2064"/>
                  </a:cubicBezTo>
                  <a:cubicBezTo>
                    <a:pt x="1041" y="2094"/>
                    <a:pt x="1041" y="2094"/>
                    <a:pt x="1041" y="2094"/>
                  </a:cubicBezTo>
                  <a:cubicBezTo>
                    <a:pt x="1056" y="2094"/>
                    <a:pt x="1056" y="2094"/>
                    <a:pt x="1056" y="2094"/>
                  </a:cubicBezTo>
                  <a:cubicBezTo>
                    <a:pt x="1056" y="2094"/>
                    <a:pt x="1096" y="2027"/>
                    <a:pt x="1094" y="2018"/>
                  </a:cubicBezTo>
                  <a:cubicBezTo>
                    <a:pt x="1091" y="2010"/>
                    <a:pt x="1062" y="1997"/>
                    <a:pt x="1062" y="1997"/>
                  </a:cubicBezTo>
                  <a:cubicBezTo>
                    <a:pt x="1081" y="1951"/>
                    <a:pt x="1081" y="1951"/>
                    <a:pt x="1081" y="1951"/>
                  </a:cubicBezTo>
                  <a:cubicBezTo>
                    <a:pt x="1081" y="1951"/>
                    <a:pt x="1081" y="1951"/>
                    <a:pt x="1081" y="1951"/>
                  </a:cubicBezTo>
                  <a:cubicBezTo>
                    <a:pt x="1070" y="1947"/>
                    <a:pt x="1052" y="1939"/>
                    <a:pt x="1048" y="1936"/>
                  </a:cubicBezTo>
                  <a:cubicBezTo>
                    <a:pt x="1041" y="1932"/>
                    <a:pt x="1045" y="1911"/>
                    <a:pt x="1045" y="1911"/>
                  </a:cubicBezTo>
                  <a:cubicBezTo>
                    <a:pt x="1035" y="1901"/>
                    <a:pt x="1035" y="1901"/>
                    <a:pt x="1035" y="1901"/>
                  </a:cubicBezTo>
                  <a:cubicBezTo>
                    <a:pt x="1035" y="1901"/>
                    <a:pt x="1023" y="1809"/>
                    <a:pt x="1023" y="1799"/>
                  </a:cubicBezTo>
                  <a:cubicBezTo>
                    <a:pt x="1023" y="1788"/>
                    <a:pt x="1002" y="1778"/>
                    <a:pt x="1002" y="1778"/>
                  </a:cubicBezTo>
                  <a:cubicBezTo>
                    <a:pt x="987" y="1720"/>
                    <a:pt x="987" y="1720"/>
                    <a:pt x="987" y="1720"/>
                  </a:cubicBezTo>
                  <a:cubicBezTo>
                    <a:pt x="1027" y="1705"/>
                    <a:pt x="1027" y="1705"/>
                    <a:pt x="1027" y="1705"/>
                  </a:cubicBezTo>
                  <a:cubicBezTo>
                    <a:pt x="1006" y="1676"/>
                    <a:pt x="1006" y="1676"/>
                    <a:pt x="1006" y="1676"/>
                  </a:cubicBezTo>
                  <a:cubicBezTo>
                    <a:pt x="1006" y="1676"/>
                    <a:pt x="1010" y="1643"/>
                    <a:pt x="1006" y="1624"/>
                  </a:cubicBezTo>
                  <a:cubicBezTo>
                    <a:pt x="1002" y="1605"/>
                    <a:pt x="989" y="1570"/>
                    <a:pt x="989" y="1570"/>
                  </a:cubicBezTo>
                  <a:cubicBezTo>
                    <a:pt x="1021" y="1547"/>
                    <a:pt x="1021" y="1547"/>
                    <a:pt x="1021" y="1547"/>
                  </a:cubicBezTo>
                  <a:cubicBezTo>
                    <a:pt x="1021" y="1547"/>
                    <a:pt x="1012" y="1535"/>
                    <a:pt x="1012" y="1520"/>
                  </a:cubicBezTo>
                  <a:cubicBezTo>
                    <a:pt x="1012" y="1505"/>
                    <a:pt x="1029" y="1489"/>
                    <a:pt x="1029" y="1489"/>
                  </a:cubicBezTo>
                  <a:cubicBezTo>
                    <a:pt x="1039" y="1480"/>
                    <a:pt x="1039" y="1480"/>
                    <a:pt x="1039" y="1480"/>
                  </a:cubicBezTo>
                  <a:cubicBezTo>
                    <a:pt x="1068" y="1489"/>
                    <a:pt x="1068" y="1489"/>
                    <a:pt x="1068" y="1489"/>
                  </a:cubicBezTo>
                  <a:cubicBezTo>
                    <a:pt x="1100" y="1457"/>
                    <a:pt x="1100" y="1457"/>
                    <a:pt x="1100" y="1457"/>
                  </a:cubicBezTo>
                  <a:cubicBezTo>
                    <a:pt x="1152" y="1455"/>
                    <a:pt x="1152" y="1455"/>
                    <a:pt x="1152" y="1455"/>
                  </a:cubicBezTo>
                  <a:cubicBezTo>
                    <a:pt x="1170" y="1426"/>
                    <a:pt x="1170" y="1426"/>
                    <a:pt x="1170" y="1426"/>
                  </a:cubicBezTo>
                  <a:cubicBezTo>
                    <a:pt x="1231" y="1433"/>
                    <a:pt x="1231" y="1433"/>
                    <a:pt x="1231" y="1433"/>
                  </a:cubicBezTo>
                  <a:cubicBezTo>
                    <a:pt x="1279" y="1418"/>
                    <a:pt x="1279" y="1418"/>
                    <a:pt x="1279" y="1418"/>
                  </a:cubicBezTo>
                  <a:cubicBezTo>
                    <a:pt x="1291" y="1428"/>
                    <a:pt x="1291" y="1428"/>
                    <a:pt x="1291" y="1428"/>
                  </a:cubicBezTo>
                  <a:cubicBezTo>
                    <a:pt x="1316" y="1376"/>
                    <a:pt x="1316" y="1376"/>
                    <a:pt x="1316" y="1376"/>
                  </a:cubicBezTo>
                  <a:cubicBezTo>
                    <a:pt x="1370" y="1387"/>
                    <a:pt x="1370" y="1387"/>
                    <a:pt x="1370" y="1387"/>
                  </a:cubicBezTo>
                  <a:cubicBezTo>
                    <a:pt x="1418" y="1349"/>
                    <a:pt x="1418" y="1349"/>
                    <a:pt x="1418" y="1349"/>
                  </a:cubicBezTo>
                  <a:cubicBezTo>
                    <a:pt x="1418" y="1349"/>
                    <a:pt x="1424" y="1364"/>
                    <a:pt x="1441" y="1374"/>
                  </a:cubicBezTo>
                  <a:cubicBezTo>
                    <a:pt x="1458" y="1385"/>
                    <a:pt x="1489" y="1389"/>
                    <a:pt x="1489" y="1389"/>
                  </a:cubicBezTo>
                  <a:cubicBezTo>
                    <a:pt x="1497" y="1358"/>
                    <a:pt x="1497" y="1358"/>
                    <a:pt x="1497" y="1358"/>
                  </a:cubicBezTo>
                  <a:cubicBezTo>
                    <a:pt x="1533" y="1395"/>
                    <a:pt x="1533" y="1395"/>
                    <a:pt x="1533" y="1395"/>
                  </a:cubicBezTo>
                  <a:cubicBezTo>
                    <a:pt x="1551" y="1393"/>
                    <a:pt x="1551" y="1393"/>
                    <a:pt x="1551" y="1393"/>
                  </a:cubicBezTo>
                  <a:cubicBezTo>
                    <a:pt x="1553" y="1399"/>
                    <a:pt x="1553" y="1399"/>
                    <a:pt x="1553" y="1399"/>
                  </a:cubicBezTo>
                  <a:cubicBezTo>
                    <a:pt x="1588" y="1359"/>
                    <a:pt x="1588" y="1359"/>
                    <a:pt x="1588" y="1359"/>
                  </a:cubicBezTo>
                  <a:cubicBezTo>
                    <a:pt x="1594" y="1339"/>
                    <a:pt x="1594" y="1339"/>
                    <a:pt x="1594" y="1339"/>
                  </a:cubicBezTo>
                  <a:cubicBezTo>
                    <a:pt x="1608" y="1334"/>
                    <a:pt x="1608" y="1334"/>
                    <a:pt x="1608" y="1334"/>
                  </a:cubicBezTo>
                  <a:cubicBezTo>
                    <a:pt x="1622" y="1306"/>
                    <a:pt x="1622" y="1306"/>
                    <a:pt x="1622" y="1306"/>
                  </a:cubicBezTo>
                  <a:lnTo>
                    <a:pt x="1597" y="1272"/>
                  </a:ln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83" name="Saxony"/>
            <p:cNvSpPr>
              <a:spLocks/>
            </p:cNvSpPr>
            <p:nvPr/>
          </p:nvSpPr>
          <p:spPr bwMode="gray">
            <a:xfrm>
              <a:off x="7532688" y="3592513"/>
              <a:ext cx="1130300" cy="882650"/>
            </a:xfrm>
            <a:custGeom>
              <a:avLst/>
              <a:gdLst>
                <a:gd name="T0" fmla="*/ 1845 w 1955"/>
                <a:gd name="T1" fmla="*/ 132 h 1527"/>
                <a:gd name="T2" fmla="*/ 1668 w 1955"/>
                <a:gd name="T3" fmla="*/ 67 h 1527"/>
                <a:gd name="T4" fmla="*/ 1572 w 1955"/>
                <a:gd name="T5" fmla="*/ 98 h 1527"/>
                <a:gd name="T6" fmla="*/ 1445 w 1955"/>
                <a:gd name="T7" fmla="*/ 119 h 1527"/>
                <a:gd name="T8" fmla="*/ 1347 w 1955"/>
                <a:gd name="T9" fmla="*/ 169 h 1527"/>
                <a:gd name="T10" fmla="*/ 1272 w 1955"/>
                <a:gd name="T11" fmla="*/ 265 h 1527"/>
                <a:gd name="T12" fmla="*/ 1091 w 1955"/>
                <a:gd name="T13" fmla="*/ 296 h 1527"/>
                <a:gd name="T14" fmla="*/ 987 w 1955"/>
                <a:gd name="T15" fmla="*/ 273 h 1527"/>
                <a:gd name="T16" fmla="*/ 887 w 1955"/>
                <a:gd name="T17" fmla="*/ 233 h 1527"/>
                <a:gd name="T18" fmla="*/ 779 w 1955"/>
                <a:gd name="T19" fmla="*/ 250 h 1527"/>
                <a:gd name="T20" fmla="*/ 796 w 1955"/>
                <a:gd name="T21" fmla="*/ 129 h 1527"/>
                <a:gd name="T22" fmla="*/ 719 w 1955"/>
                <a:gd name="T23" fmla="*/ 73 h 1527"/>
                <a:gd name="T24" fmla="*/ 648 w 1955"/>
                <a:gd name="T25" fmla="*/ 40 h 1527"/>
                <a:gd name="T26" fmla="*/ 475 w 1955"/>
                <a:gd name="T27" fmla="*/ 27 h 1527"/>
                <a:gd name="T28" fmla="*/ 329 w 1955"/>
                <a:gd name="T29" fmla="*/ 77 h 1527"/>
                <a:gd name="T30" fmla="*/ 198 w 1955"/>
                <a:gd name="T31" fmla="*/ 131 h 1527"/>
                <a:gd name="T32" fmla="*/ 148 w 1955"/>
                <a:gd name="T33" fmla="*/ 221 h 1527"/>
                <a:gd name="T34" fmla="*/ 146 w 1955"/>
                <a:gd name="T35" fmla="*/ 371 h 1527"/>
                <a:gd name="T36" fmla="*/ 204 w 1955"/>
                <a:gd name="T37" fmla="*/ 562 h 1527"/>
                <a:gd name="T38" fmla="*/ 250 w 1955"/>
                <a:gd name="T39" fmla="*/ 598 h 1527"/>
                <a:gd name="T40" fmla="*/ 379 w 1955"/>
                <a:gd name="T41" fmla="*/ 642 h 1527"/>
                <a:gd name="T42" fmla="*/ 444 w 1955"/>
                <a:gd name="T43" fmla="*/ 694 h 1527"/>
                <a:gd name="T44" fmla="*/ 393 w 1955"/>
                <a:gd name="T45" fmla="*/ 787 h 1527"/>
                <a:gd name="T46" fmla="*/ 293 w 1955"/>
                <a:gd name="T47" fmla="*/ 839 h 1527"/>
                <a:gd name="T48" fmla="*/ 253 w 1955"/>
                <a:gd name="T49" fmla="*/ 923 h 1527"/>
                <a:gd name="T50" fmla="*/ 236 w 1955"/>
                <a:gd name="T51" fmla="*/ 993 h 1527"/>
                <a:gd name="T52" fmla="*/ 223 w 1955"/>
                <a:gd name="T53" fmla="*/ 1064 h 1527"/>
                <a:gd name="T54" fmla="*/ 166 w 1955"/>
                <a:gd name="T55" fmla="*/ 1092 h 1527"/>
                <a:gd name="T56" fmla="*/ 122 w 1955"/>
                <a:gd name="T57" fmla="*/ 1131 h 1527"/>
                <a:gd name="T58" fmla="*/ 70 w 1955"/>
                <a:gd name="T59" fmla="*/ 1054 h 1527"/>
                <a:gd name="T60" fmla="*/ 0 w 1955"/>
                <a:gd name="T61" fmla="*/ 1148 h 1527"/>
                <a:gd name="T62" fmla="*/ 40 w 1955"/>
                <a:gd name="T63" fmla="*/ 1226 h 1527"/>
                <a:gd name="T64" fmla="*/ 65 w 1955"/>
                <a:gd name="T65" fmla="*/ 1298 h 1527"/>
                <a:gd name="T66" fmla="*/ 164 w 1955"/>
                <a:gd name="T67" fmla="*/ 1371 h 1527"/>
                <a:gd name="T68" fmla="*/ 238 w 1955"/>
                <a:gd name="T69" fmla="*/ 1470 h 1527"/>
                <a:gd name="T70" fmla="*/ 304 w 1955"/>
                <a:gd name="T71" fmla="*/ 1454 h 1527"/>
                <a:gd name="T72" fmla="*/ 394 w 1955"/>
                <a:gd name="T73" fmla="*/ 1297 h 1527"/>
                <a:gd name="T74" fmla="*/ 587 w 1955"/>
                <a:gd name="T75" fmla="*/ 1256 h 1527"/>
                <a:gd name="T76" fmla="*/ 744 w 1955"/>
                <a:gd name="T77" fmla="*/ 1182 h 1527"/>
                <a:gd name="T78" fmla="*/ 847 w 1955"/>
                <a:gd name="T79" fmla="*/ 1148 h 1527"/>
                <a:gd name="T80" fmla="*/ 950 w 1955"/>
                <a:gd name="T81" fmla="*/ 1042 h 1527"/>
                <a:gd name="T82" fmla="*/ 1047 w 1955"/>
                <a:gd name="T83" fmla="*/ 966 h 1527"/>
                <a:gd name="T84" fmla="*/ 1226 w 1955"/>
                <a:gd name="T85" fmla="*/ 932 h 1527"/>
                <a:gd name="T86" fmla="*/ 1300 w 1955"/>
                <a:gd name="T87" fmla="*/ 851 h 1527"/>
                <a:gd name="T88" fmla="*/ 1470 w 1955"/>
                <a:gd name="T89" fmla="*/ 798 h 1527"/>
                <a:gd name="T90" fmla="*/ 1541 w 1955"/>
                <a:gd name="T91" fmla="*/ 688 h 1527"/>
                <a:gd name="T92" fmla="*/ 1580 w 1955"/>
                <a:gd name="T93" fmla="*/ 617 h 1527"/>
                <a:gd name="T94" fmla="*/ 1709 w 1955"/>
                <a:gd name="T95" fmla="*/ 720 h 1527"/>
                <a:gd name="T96" fmla="*/ 1778 w 1955"/>
                <a:gd name="T97" fmla="*/ 792 h 1527"/>
                <a:gd name="T98" fmla="*/ 1891 w 1955"/>
                <a:gd name="T99" fmla="*/ 718 h 1527"/>
                <a:gd name="T100" fmla="*/ 1946 w 1955"/>
                <a:gd name="T101" fmla="*/ 465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55" h="1527">
                  <a:moveTo>
                    <a:pt x="1955" y="341"/>
                  </a:moveTo>
                  <a:cubicBezTo>
                    <a:pt x="1955" y="341"/>
                    <a:pt x="1916" y="279"/>
                    <a:pt x="1909" y="263"/>
                  </a:cubicBezTo>
                  <a:cubicBezTo>
                    <a:pt x="1902" y="247"/>
                    <a:pt x="1907" y="189"/>
                    <a:pt x="1905" y="175"/>
                  </a:cubicBezTo>
                  <a:cubicBezTo>
                    <a:pt x="1902" y="162"/>
                    <a:pt x="1884" y="148"/>
                    <a:pt x="1845" y="132"/>
                  </a:cubicBezTo>
                  <a:cubicBezTo>
                    <a:pt x="1806" y="116"/>
                    <a:pt x="1771" y="111"/>
                    <a:pt x="1758" y="104"/>
                  </a:cubicBezTo>
                  <a:cubicBezTo>
                    <a:pt x="1746" y="98"/>
                    <a:pt x="1739" y="75"/>
                    <a:pt x="1737" y="69"/>
                  </a:cubicBezTo>
                  <a:cubicBezTo>
                    <a:pt x="1682" y="86"/>
                    <a:pt x="1682" y="86"/>
                    <a:pt x="1682" y="86"/>
                  </a:cubicBezTo>
                  <a:cubicBezTo>
                    <a:pt x="1668" y="67"/>
                    <a:pt x="1668" y="67"/>
                    <a:pt x="1668" y="67"/>
                  </a:cubicBezTo>
                  <a:cubicBezTo>
                    <a:pt x="1668" y="67"/>
                    <a:pt x="1657" y="59"/>
                    <a:pt x="1643" y="61"/>
                  </a:cubicBezTo>
                  <a:cubicBezTo>
                    <a:pt x="1628" y="63"/>
                    <a:pt x="1626" y="75"/>
                    <a:pt x="1618" y="75"/>
                  </a:cubicBezTo>
                  <a:cubicBezTo>
                    <a:pt x="1610" y="75"/>
                    <a:pt x="1597" y="73"/>
                    <a:pt x="1582" y="75"/>
                  </a:cubicBezTo>
                  <a:cubicBezTo>
                    <a:pt x="1568" y="77"/>
                    <a:pt x="1572" y="98"/>
                    <a:pt x="1572" y="98"/>
                  </a:cubicBezTo>
                  <a:cubicBezTo>
                    <a:pt x="1522" y="108"/>
                    <a:pt x="1522" y="108"/>
                    <a:pt x="1522" y="108"/>
                  </a:cubicBezTo>
                  <a:cubicBezTo>
                    <a:pt x="1499" y="138"/>
                    <a:pt x="1499" y="138"/>
                    <a:pt x="1499" y="138"/>
                  </a:cubicBezTo>
                  <a:cubicBezTo>
                    <a:pt x="1483" y="119"/>
                    <a:pt x="1483" y="119"/>
                    <a:pt x="1483" y="119"/>
                  </a:cubicBezTo>
                  <a:cubicBezTo>
                    <a:pt x="1445" y="119"/>
                    <a:pt x="1445" y="119"/>
                    <a:pt x="1445" y="119"/>
                  </a:cubicBezTo>
                  <a:cubicBezTo>
                    <a:pt x="1435" y="106"/>
                    <a:pt x="1435" y="106"/>
                    <a:pt x="1435" y="106"/>
                  </a:cubicBezTo>
                  <a:cubicBezTo>
                    <a:pt x="1389" y="108"/>
                    <a:pt x="1389" y="108"/>
                    <a:pt x="1389" y="108"/>
                  </a:cubicBezTo>
                  <a:cubicBezTo>
                    <a:pt x="1389" y="108"/>
                    <a:pt x="1376" y="115"/>
                    <a:pt x="1368" y="127"/>
                  </a:cubicBezTo>
                  <a:cubicBezTo>
                    <a:pt x="1360" y="140"/>
                    <a:pt x="1347" y="169"/>
                    <a:pt x="1347" y="169"/>
                  </a:cubicBezTo>
                  <a:cubicBezTo>
                    <a:pt x="1347" y="169"/>
                    <a:pt x="1322" y="169"/>
                    <a:pt x="1324" y="183"/>
                  </a:cubicBezTo>
                  <a:cubicBezTo>
                    <a:pt x="1326" y="198"/>
                    <a:pt x="1322" y="233"/>
                    <a:pt x="1314" y="246"/>
                  </a:cubicBezTo>
                  <a:cubicBezTo>
                    <a:pt x="1306" y="258"/>
                    <a:pt x="1297" y="285"/>
                    <a:pt x="1289" y="285"/>
                  </a:cubicBezTo>
                  <a:cubicBezTo>
                    <a:pt x="1281" y="285"/>
                    <a:pt x="1272" y="265"/>
                    <a:pt x="1272" y="265"/>
                  </a:cubicBezTo>
                  <a:cubicBezTo>
                    <a:pt x="1251" y="281"/>
                    <a:pt x="1251" y="281"/>
                    <a:pt x="1251" y="281"/>
                  </a:cubicBezTo>
                  <a:cubicBezTo>
                    <a:pt x="1251" y="281"/>
                    <a:pt x="1191" y="281"/>
                    <a:pt x="1177" y="279"/>
                  </a:cubicBezTo>
                  <a:cubicBezTo>
                    <a:pt x="1162" y="277"/>
                    <a:pt x="1135" y="300"/>
                    <a:pt x="1135" y="300"/>
                  </a:cubicBezTo>
                  <a:cubicBezTo>
                    <a:pt x="1135" y="300"/>
                    <a:pt x="1106" y="296"/>
                    <a:pt x="1091" y="296"/>
                  </a:cubicBezTo>
                  <a:cubicBezTo>
                    <a:pt x="1077" y="296"/>
                    <a:pt x="1041" y="306"/>
                    <a:pt x="1041" y="306"/>
                  </a:cubicBezTo>
                  <a:cubicBezTo>
                    <a:pt x="1033" y="290"/>
                    <a:pt x="1033" y="290"/>
                    <a:pt x="1033" y="290"/>
                  </a:cubicBezTo>
                  <a:cubicBezTo>
                    <a:pt x="1010" y="300"/>
                    <a:pt x="1010" y="300"/>
                    <a:pt x="1010" y="300"/>
                  </a:cubicBezTo>
                  <a:cubicBezTo>
                    <a:pt x="1010" y="300"/>
                    <a:pt x="1002" y="279"/>
                    <a:pt x="987" y="273"/>
                  </a:cubicBezTo>
                  <a:cubicBezTo>
                    <a:pt x="973" y="267"/>
                    <a:pt x="968" y="246"/>
                    <a:pt x="960" y="240"/>
                  </a:cubicBezTo>
                  <a:cubicBezTo>
                    <a:pt x="952" y="233"/>
                    <a:pt x="927" y="219"/>
                    <a:pt x="927" y="219"/>
                  </a:cubicBezTo>
                  <a:cubicBezTo>
                    <a:pt x="910" y="246"/>
                    <a:pt x="910" y="246"/>
                    <a:pt x="910" y="246"/>
                  </a:cubicBezTo>
                  <a:cubicBezTo>
                    <a:pt x="887" y="233"/>
                    <a:pt x="887" y="233"/>
                    <a:pt x="887" y="233"/>
                  </a:cubicBezTo>
                  <a:cubicBezTo>
                    <a:pt x="846" y="290"/>
                    <a:pt x="846" y="290"/>
                    <a:pt x="846" y="290"/>
                  </a:cubicBezTo>
                  <a:cubicBezTo>
                    <a:pt x="814" y="285"/>
                    <a:pt x="814" y="285"/>
                    <a:pt x="814" y="285"/>
                  </a:cubicBezTo>
                  <a:cubicBezTo>
                    <a:pt x="814" y="285"/>
                    <a:pt x="814" y="271"/>
                    <a:pt x="808" y="263"/>
                  </a:cubicBezTo>
                  <a:cubicBezTo>
                    <a:pt x="802" y="254"/>
                    <a:pt x="779" y="250"/>
                    <a:pt x="779" y="250"/>
                  </a:cubicBezTo>
                  <a:cubicBezTo>
                    <a:pt x="804" y="223"/>
                    <a:pt x="804" y="223"/>
                    <a:pt x="804" y="223"/>
                  </a:cubicBezTo>
                  <a:cubicBezTo>
                    <a:pt x="798" y="206"/>
                    <a:pt x="798" y="206"/>
                    <a:pt x="798" y="206"/>
                  </a:cubicBezTo>
                  <a:cubicBezTo>
                    <a:pt x="798" y="206"/>
                    <a:pt x="802" y="179"/>
                    <a:pt x="806" y="169"/>
                  </a:cubicBezTo>
                  <a:cubicBezTo>
                    <a:pt x="810" y="158"/>
                    <a:pt x="800" y="144"/>
                    <a:pt x="796" y="129"/>
                  </a:cubicBezTo>
                  <a:cubicBezTo>
                    <a:pt x="791" y="115"/>
                    <a:pt x="760" y="121"/>
                    <a:pt x="760" y="121"/>
                  </a:cubicBezTo>
                  <a:cubicBezTo>
                    <a:pt x="775" y="77"/>
                    <a:pt x="775" y="77"/>
                    <a:pt x="775" y="77"/>
                  </a:cubicBezTo>
                  <a:cubicBezTo>
                    <a:pt x="742" y="56"/>
                    <a:pt x="742" y="56"/>
                    <a:pt x="742" y="56"/>
                  </a:cubicBezTo>
                  <a:cubicBezTo>
                    <a:pt x="719" y="73"/>
                    <a:pt x="719" y="73"/>
                    <a:pt x="719" y="73"/>
                  </a:cubicBezTo>
                  <a:cubicBezTo>
                    <a:pt x="710" y="44"/>
                    <a:pt x="710" y="44"/>
                    <a:pt x="710" y="44"/>
                  </a:cubicBezTo>
                  <a:cubicBezTo>
                    <a:pt x="692" y="46"/>
                    <a:pt x="692" y="46"/>
                    <a:pt x="692" y="46"/>
                  </a:cubicBezTo>
                  <a:cubicBezTo>
                    <a:pt x="656" y="9"/>
                    <a:pt x="656" y="9"/>
                    <a:pt x="656" y="9"/>
                  </a:cubicBezTo>
                  <a:cubicBezTo>
                    <a:pt x="648" y="40"/>
                    <a:pt x="648" y="40"/>
                    <a:pt x="648" y="40"/>
                  </a:cubicBezTo>
                  <a:cubicBezTo>
                    <a:pt x="648" y="40"/>
                    <a:pt x="617" y="36"/>
                    <a:pt x="600" y="25"/>
                  </a:cubicBezTo>
                  <a:cubicBezTo>
                    <a:pt x="583" y="15"/>
                    <a:pt x="577" y="0"/>
                    <a:pt x="577" y="0"/>
                  </a:cubicBezTo>
                  <a:cubicBezTo>
                    <a:pt x="529" y="38"/>
                    <a:pt x="529" y="38"/>
                    <a:pt x="529" y="38"/>
                  </a:cubicBezTo>
                  <a:cubicBezTo>
                    <a:pt x="475" y="27"/>
                    <a:pt x="475" y="27"/>
                    <a:pt x="475" y="27"/>
                  </a:cubicBezTo>
                  <a:cubicBezTo>
                    <a:pt x="450" y="79"/>
                    <a:pt x="450" y="79"/>
                    <a:pt x="450" y="79"/>
                  </a:cubicBezTo>
                  <a:cubicBezTo>
                    <a:pt x="438" y="69"/>
                    <a:pt x="438" y="69"/>
                    <a:pt x="438" y="69"/>
                  </a:cubicBezTo>
                  <a:cubicBezTo>
                    <a:pt x="390" y="84"/>
                    <a:pt x="390" y="84"/>
                    <a:pt x="390" y="84"/>
                  </a:cubicBezTo>
                  <a:cubicBezTo>
                    <a:pt x="329" y="77"/>
                    <a:pt x="329" y="77"/>
                    <a:pt x="329" y="77"/>
                  </a:cubicBezTo>
                  <a:cubicBezTo>
                    <a:pt x="311" y="106"/>
                    <a:pt x="311" y="106"/>
                    <a:pt x="311" y="106"/>
                  </a:cubicBezTo>
                  <a:cubicBezTo>
                    <a:pt x="259" y="108"/>
                    <a:pt x="259" y="108"/>
                    <a:pt x="259" y="108"/>
                  </a:cubicBezTo>
                  <a:cubicBezTo>
                    <a:pt x="227" y="140"/>
                    <a:pt x="227" y="140"/>
                    <a:pt x="227" y="140"/>
                  </a:cubicBezTo>
                  <a:cubicBezTo>
                    <a:pt x="198" y="131"/>
                    <a:pt x="198" y="131"/>
                    <a:pt x="198" y="131"/>
                  </a:cubicBezTo>
                  <a:cubicBezTo>
                    <a:pt x="188" y="140"/>
                    <a:pt x="188" y="140"/>
                    <a:pt x="188" y="140"/>
                  </a:cubicBezTo>
                  <a:cubicBezTo>
                    <a:pt x="188" y="140"/>
                    <a:pt x="171" y="156"/>
                    <a:pt x="171" y="171"/>
                  </a:cubicBezTo>
                  <a:cubicBezTo>
                    <a:pt x="171" y="186"/>
                    <a:pt x="180" y="198"/>
                    <a:pt x="180" y="198"/>
                  </a:cubicBezTo>
                  <a:cubicBezTo>
                    <a:pt x="148" y="221"/>
                    <a:pt x="148" y="221"/>
                    <a:pt x="148" y="221"/>
                  </a:cubicBezTo>
                  <a:cubicBezTo>
                    <a:pt x="148" y="221"/>
                    <a:pt x="161" y="256"/>
                    <a:pt x="165" y="275"/>
                  </a:cubicBezTo>
                  <a:cubicBezTo>
                    <a:pt x="169" y="294"/>
                    <a:pt x="165" y="327"/>
                    <a:pt x="165" y="327"/>
                  </a:cubicBezTo>
                  <a:cubicBezTo>
                    <a:pt x="186" y="356"/>
                    <a:pt x="186" y="356"/>
                    <a:pt x="186" y="356"/>
                  </a:cubicBezTo>
                  <a:cubicBezTo>
                    <a:pt x="146" y="371"/>
                    <a:pt x="146" y="371"/>
                    <a:pt x="146" y="371"/>
                  </a:cubicBezTo>
                  <a:cubicBezTo>
                    <a:pt x="161" y="429"/>
                    <a:pt x="161" y="429"/>
                    <a:pt x="161" y="429"/>
                  </a:cubicBezTo>
                  <a:cubicBezTo>
                    <a:pt x="161" y="429"/>
                    <a:pt x="182" y="439"/>
                    <a:pt x="182" y="450"/>
                  </a:cubicBezTo>
                  <a:cubicBezTo>
                    <a:pt x="182" y="460"/>
                    <a:pt x="194" y="552"/>
                    <a:pt x="194" y="552"/>
                  </a:cubicBezTo>
                  <a:cubicBezTo>
                    <a:pt x="204" y="562"/>
                    <a:pt x="204" y="562"/>
                    <a:pt x="204" y="562"/>
                  </a:cubicBezTo>
                  <a:cubicBezTo>
                    <a:pt x="204" y="562"/>
                    <a:pt x="200" y="583"/>
                    <a:pt x="207" y="587"/>
                  </a:cubicBezTo>
                  <a:cubicBezTo>
                    <a:pt x="211" y="590"/>
                    <a:pt x="229" y="598"/>
                    <a:pt x="240" y="602"/>
                  </a:cubicBezTo>
                  <a:cubicBezTo>
                    <a:pt x="240" y="602"/>
                    <a:pt x="240" y="602"/>
                    <a:pt x="240" y="602"/>
                  </a:cubicBezTo>
                  <a:cubicBezTo>
                    <a:pt x="250" y="598"/>
                    <a:pt x="250" y="598"/>
                    <a:pt x="250" y="598"/>
                  </a:cubicBezTo>
                  <a:cubicBezTo>
                    <a:pt x="250" y="598"/>
                    <a:pt x="263" y="579"/>
                    <a:pt x="274" y="579"/>
                  </a:cubicBezTo>
                  <a:cubicBezTo>
                    <a:pt x="284" y="579"/>
                    <a:pt x="290" y="606"/>
                    <a:pt x="290" y="606"/>
                  </a:cubicBezTo>
                  <a:cubicBezTo>
                    <a:pt x="290" y="606"/>
                    <a:pt x="377" y="617"/>
                    <a:pt x="385" y="625"/>
                  </a:cubicBezTo>
                  <a:cubicBezTo>
                    <a:pt x="393" y="634"/>
                    <a:pt x="379" y="642"/>
                    <a:pt x="379" y="642"/>
                  </a:cubicBezTo>
                  <a:cubicBezTo>
                    <a:pt x="395" y="661"/>
                    <a:pt x="395" y="661"/>
                    <a:pt x="395" y="661"/>
                  </a:cubicBezTo>
                  <a:cubicBezTo>
                    <a:pt x="395" y="680"/>
                    <a:pt x="395" y="680"/>
                    <a:pt x="395" y="680"/>
                  </a:cubicBezTo>
                  <a:cubicBezTo>
                    <a:pt x="429" y="699"/>
                    <a:pt x="429" y="699"/>
                    <a:pt x="429" y="699"/>
                  </a:cubicBezTo>
                  <a:cubicBezTo>
                    <a:pt x="444" y="694"/>
                    <a:pt x="444" y="694"/>
                    <a:pt x="444" y="694"/>
                  </a:cubicBezTo>
                  <a:cubicBezTo>
                    <a:pt x="456" y="709"/>
                    <a:pt x="456" y="709"/>
                    <a:pt x="456" y="709"/>
                  </a:cubicBezTo>
                  <a:cubicBezTo>
                    <a:pt x="482" y="766"/>
                    <a:pt x="482" y="766"/>
                    <a:pt x="482" y="766"/>
                  </a:cubicBezTo>
                  <a:cubicBezTo>
                    <a:pt x="482" y="766"/>
                    <a:pt x="432" y="785"/>
                    <a:pt x="419" y="785"/>
                  </a:cubicBezTo>
                  <a:cubicBezTo>
                    <a:pt x="405" y="785"/>
                    <a:pt x="393" y="787"/>
                    <a:pt x="393" y="787"/>
                  </a:cubicBezTo>
                  <a:cubicBezTo>
                    <a:pt x="389" y="800"/>
                    <a:pt x="389" y="800"/>
                    <a:pt x="389" y="800"/>
                  </a:cubicBezTo>
                  <a:cubicBezTo>
                    <a:pt x="358" y="806"/>
                    <a:pt x="358" y="806"/>
                    <a:pt x="358" y="806"/>
                  </a:cubicBezTo>
                  <a:cubicBezTo>
                    <a:pt x="341" y="831"/>
                    <a:pt x="341" y="831"/>
                    <a:pt x="341" y="831"/>
                  </a:cubicBezTo>
                  <a:cubicBezTo>
                    <a:pt x="293" y="839"/>
                    <a:pt x="293" y="839"/>
                    <a:pt x="293" y="839"/>
                  </a:cubicBezTo>
                  <a:cubicBezTo>
                    <a:pt x="278" y="869"/>
                    <a:pt x="278" y="869"/>
                    <a:pt x="278" y="869"/>
                  </a:cubicBezTo>
                  <a:cubicBezTo>
                    <a:pt x="278" y="869"/>
                    <a:pt x="215" y="871"/>
                    <a:pt x="217" y="886"/>
                  </a:cubicBezTo>
                  <a:cubicBezTo>
                    <a:pt x="219" y="900"/>
                    <a:pt x="261" y="911"/>
                    <a:pt x="261" y="911"/>
                  </a:cubicBezTo>
                  <a:cubicBezTo>
                    <a:pt x="253" y="923"/>
                    <a:pt x="253" y="923"/>
                    <a:pt x="253" y="923"/>
                  </a:cubicBezTo>
                  <a:cubicBezTo>
                    <a:pt x="221" y="932"/>
                    <a:pt x="221" y="932"/>
                    <a:pt x="221" y="932"/>
                  </a:cubicBezTo>
                  <a:cubicBezTo>
                    <a:pt x="219" y="953"/>
                    <a:pt x="219" y="953"/>
                    <a:pt x="219" y="953"/>
                  </a:cubicBezTo>
                  <a:cubicBezTo>
                    <a:pt x="238" y="957"/>
                    <a:pt x="238" y="957"/>
                    <a:pt x="238" y="957"/>
                  </a:cubicBezTo>
                  <a:cubicBezTo>
                    <a:pt x="236" y="993"/>
                    <a:pt x="236" y="993"/>
                    <a:pt x="236" y="993"/>
                  </a:cubicBezTo>
                  <a:cubicBezTo>
                    <a:pt x="236" y="993"/>
                    <a:pt x="274" y="1008"/>
                    <a:pt x="274" y="1016"/>
                  </a:cubicBezTo>
                  <a:cubicBezTo>
                    <a:pt x="274" y="1024"/>
                    <a:pt x="253" y="1041"/>
                    <a:pt x="253" y="1041"/>
                  </a:cubicBezTo>
                  <a:cubicBezTo>
                    <a:pt x="255" y="1060"/>
                    <a:pt x="255" y="1060"/>
                    <a:pt x="255" y="1060"/>
                  </a:cubicBezTo>
                  <a:cubicBezTo>
                    <a:pt x="255" y="1060"/>
                    <a:pt x="232" y="1064"/>
                    <a:pt x="223" y="1064"/>
                  </a:cubicBezTo>
                  <a:cubicBezTo>
                    <a:pt x="215" y="1064"/>
                    <a:pt x="200" y="1056"/>
                    <a:pt x="200" y="1056"/>
                  </a:cubicBezTo>
                  <a:cubicBezTo>
                    <a:pt x="192" y="1071"/>
                    <a:pt x="192" y="1071"/>
                    <a:pt x="192" y="1071"/>
                  </a:cubicBezTo>
                  <a:cubicBezTo>
                    <a:pt x="166" y="1062"/>
                    <a:pt x="166" y="1062"/>
                    <a:pt x="166" y="1062"/>
                  </a:cubicBezTo>
                  <a:cubicBezTo>
                    <a:pt x="166" y="1092"/>
                    <a:pt x="166" y="1092"/>
                    <a:pt x="166" y="1092"/>
                  </a:cubicBezTo>
                  <a:cubicBezTo>
                    <a:pt x="179" y="1117"/>
                    <a:pt x="179" y="1117"/>
                    <a:pt x="179" y="1117"/>
                  </a:cubicBezTo>
                  <a:cubicBezTo>
                    <a:pt x="150" y="1125"/>
                    <a:pt x="150" y="1125"/>
                    <a:pt x="150" y="1125"/>
                  </a:cubicBezTo>
                  <a:cubicBezTo>
                    <a:pt x="133" y="1108"/>
                    <a:pt x="133" y="1108"/>
                    <a:pt x="133" y="1108"/>
                  </a:cubicBezTo>
                  <a:cubicBezTo>
                    <a:pt x="122" y="1131"/>
                    <a:pt x="122" y="1131"/>
                    <a:pt x="122" y="1131"/>
                  </a:cubicBezTo>
                  <a:cubicBezTo>
                    <a:pt x="87" y="1131"/>
                    <a:pt x="87" y="1131"/>
                    <a:pt x="87" y="1131"/>
                  </a:cubicBezTo>
                  <a:cubicBezTo>
                    <a:pt x="103" y="1094"/>
                    <a:pt x="103" y="1094"/>
                    <a:pt x="103" y="1094"/>
                  </a:cubicBezTo>
                  <a:cubicBezTo>
                    <a:pt x="78" y="1077"/>
                    <a:pt x="78" y="1077"/>
                    <a:pt x="78" y="1077"/>
                  </a:cubicBezTo>
                  <a:cubicBezTo>
                    <a:pt x="78" y="1077"/>
                    <a:pt x="78" y="1054"/>
                    <a:pt x="70" y="1054"/>
                  </a:cubicBezTo>
                  <a:cubicBezTo>
                    <a:pt x="61" y="1054"/>
                    <a:pt x="53" y="1089"/>
                    <a:pt x="47" y="1096"/>
                  </a:cubicBezTo>
                  <a:cubicBezTo>
                    <a:pt x="40" y="1102"/>
                    <a:pt x="30" y="1104"/>
                    <a:pt x="30" y="1104"/>
                  </a:cubicBezTo>
                  <a:cubicBezTo>
                    <a:pt x="30" y="1104"/>
                    <a:pt x="28" y="1129"/>
                    <a:pt x="19" y="1136"/>
                  </a:cubicBezTo>
                  <a:cubicBezTo>
                    <a:pt x="11" y="1142"/>
                    <a:pt x="0" y="1148"/>
                    <a:pt x="0" y="1148"/>
                  </a:cubicBezTo>
                  <a:cubicBezTo>
                    <a:pt x="3" y="1171"/>
                    <a:pt x="3" y="1171"/>
                    <a:pt x="3" y="1171"/>
                  </a:cubicBezTo>
                  <a:cubicBezTo>
                    <a:pt x="24" y="1171"/>
                    <a:pt x="24" y="1171"/>
                    <a:pt x="24" y="1171"/>
                  </a:cubicBezTo>
                  <a:cubicBezTo>
                    <a:pt x="47" y="1197"/>
                    <a:pt x="47" y="1197"/>
                    <a:pt x="47" y="1197"/>
                  </a:cubicBezTo>
                  <a:cubicBezTo>
                    <a:pt x="40" y="1226"/>
                    <a:pt x="40" y="1226"/>
                    <a:pt x="40" y="1226"/>
                  </a:cubicBezTo>
                  <a:cubicBezTo>
                    <a:pt x="11" y="1247"/>
                    <a:pt x="11" y="1247"/>
                    <a:pt x="11" y="1247"/>
                  </a:cubicBezTo>
                  <a:cubicBezTo>
                    <a:pt x="11" y="1273"/>
                    <a:pt x="11" y="1273"/>
                    <a:pt x="11" y="1273"/>
                  </a:cubicBezTo>
                  <a:cubicBezTo>
                    <a:pt x="15" y="1269"/>
                    <a:pt x="18" y="1266"/>
                    <a:pt x="18" y="1266"/>
                  </a:cubicBezTo>
                  <a:cubicBezTo>
                    <a:pt x="18" y="1266"/>
                    <a:pt x="61" y="1284"/>
                    <a:pt x="65" y="1298"/>
                  </a:cubicBezTo>
                  <a:cubicBezTo>
                    <a:pt x="68" y="1312"/>
                    <a:pt x="63" y="1341"/>
                    <a:pt x="63" y="1341"/>
                  </a:cubicBezTo>
                  <a:cubicBezTo>
                    <a:pt x="141" y="1384"/>
                    <a:pt x="141" y="1384"/>
                    <a:pt x="141" y="1384"/>
                  </a:cubicBezTo>
                  <a:cubicBezTo>
                    <a:pt x="139" y="1376"/>
                    <a:pt x="139" y="1376"/>
                    <a:pt x="139" y="1376"/>
                  </a:cubicBezTo>
                  <a:cubicBezTo>
                    <a:pt x="164" y="1371"/>
                    <a:pt x="164" y="1371"/>
                    <a:pt x="164" y="1371"/>
                  </a:cubicBezTo>
                  <a:cubicBezTo>
                    <a:pt x="185" y="1419"/>
                    <a:pt x="185" y="1419"/>
                    <a:pt x="185" y="1419"/>
                  </a:cubicBezTo>
                  <a:cubicBezTo>
                    <a:pt x="224" y="1428"/>
                    <a:pt x="224" y="1428"/>
                    <a:pt x="224" y="1428"/>
                  </a:cubicBezTo>
                  <a:cubicBezTo>
                    <a:pt x="222" y="1454"/>
                    <a:pt x="222" y="1454"/>
                    <a:pt x="222" y="1454"/>
                  </a:cubicBezTo>
                  <a:cubicBezTo>
                    <a:pt x="238" y="1470"/>
                    <a:pt x="238" y="1470"/>
                    <a:pt x="238" y="1470"/>
                  </a:cubicBezTo>
                  <a:cubicBezTo>
                    <a:pt x="247" y="1527"/>
                    <a:pt x="247" y="1527"/>
                    <a:pt x="247" y="1527"/>
                  </a:cubicBezTo>
                  <a:cubicBezTo>
                    <a:pt x="286" y="1527"/>
                    <a:pt x="286" y="1527"/>
                    <a:pt x="286" y="1527"/>
                  </a:cubicBezTo>
                  <a:cubicBezTo>
                    <a:pt x="291" y="1458"/>
                    <a:pt x="291" y="1458"/>
                    <a:pt x="291" y="1458"/>
                  </a:cubicBezTo>
                  <a:cubicBezTo>
                    <a:pt x="291" y="1458"/>
                    <a:pt x="293" y="1454"/>
                    <a:pt x="304" y="1454"/>
                  </a:cubicBezTo>
                  <a:cubicBezTo>
                    <a:pt x="316" y="1454"/>
                    <a:pt x="297" y="1424"/>
                    <a:pt x="297" y="1424"/>
                  </a:cubicBezTo>
                  <a:cubicBezTo>
                    <a:pt x="343" y="1362"/>
                    <a:pt x="343" y="1362"/>
                    <a:pt x="343" y="1362"/>
                  </a:cubicBezTo>
                  <a:cubicBezTo>
                    <a:pt x="343" y="1362"/>
                    <a:pt x="360" y="1357"/>
                    <a:pt x="378" y="1346"/>
                  </a:cubicBezTo>
                  <a:cubicBezTo>
                    <a:pt x="396" y="1334"/>
                    <a:pt x="394" y="1297"/>
                    <a:pt x="394" y="1297"/>
                  </a:cubicBezTo>
                  <a:cubicBezTo>
                    <a:pt x="394" y="1297"/>
                    <a:pt x="461" y="1284"/>
                    <a:pt x="484" y="1284"/>
                  </a:cubicBezTo>
                  <a:cubicBezTo>
                    <a:pt x="507" y="1284"/>
                    <a:pt x="516" y="1297"/>
                    <a:pt x="516" y="1297"/>
                  </a:cubicBezTo>
                  <a:cubicBezTo>
                    <a:pt x="516" y="1297"/>
                    <a:pt x="539" y="1272"/>
                    <a:pt x="548" y="1263"/>
                  </a:cubicBezTo>
                  <a:cubicBezTo>
                    <a:pt x="557" y="1254"/>
                    <a:pt x="566" y="1268"/>
                    <a:pt x="587" y="1256"/>
                  </a:cubicBezTo>
                  <a:cubicBezTo>
                    <a:pt x="608" y="1245"/>
                    <a:pt x="601" y="1240"/>
                    <a:pt x="608" y="1240"/>
                  </a:cubicBezTo>
                  <a:cubicBezTo>
                    <a:pt x="615" y="1240"/>
                    <a:pt x="672" y="1281"/>
                    <a:pt x="672" y="1281"/>
                  </a:cubicBezTo>
                  <a:cubicBezTo>
                    <a:pt x="725" y="1240"/>
                    <a:pt x="725" y="1240"/>
                    <a:pt x="725" y="1240"/>
                  </a:cubicBezTo>
                  <a:cubicBezTo>
                    <a:pt x="744" y="1182"/>
                    <a:pt x="744" y="1182"/>
                    <a:pt x="744" y="1182"/>
                  </a:cubicBezTo>
                  <a:cubicBezTo>
                    <a:pt x="764" y="1196"/>
                    <a:pt x="764" y="1196"/>
                    <a:pt x="764" y="1196"/>
                  </a:cubicBezTo>
                  <a:cubicBezTo>
                    <a:pt x="792" y="1176"/>
                    <a:pt x="792" y="1176"/>
                    <a:pt x="792" y="1176"/>
                  </a:cubicBezTo>
                  <a:cubicBezTo>
                    <a:pt x="792" y="1176"/>
                    <a:pt x="817" y="1178"/>
                    <a:pt x="829" y="1178"/>
                  </a:cubicBezTo>
                  <a:cubicBezTo>
                    <a:pt x="840" y="1178"/>
                    <a:pt x="840" y="1157"/>
                    <a:pt x="847" y="1148"/>
                  </a:cubicBezTo>
                  <a:cubicBezTo>
                    <a:pt x="854" y="1139"/>
                    <a:pt x="863" y="1093"/>
                    <a:pt x="863" y="1093"/>
                  </a:cubicBezTo>
                  <a:cubicBezTo>
                    <a:pt x="914" y="1102"/>
                    <a:pt x="914" y="1102"/>
                    <a:pt x="914" y="1102"/>
                  </a:cubicBezTo>
                  <a:cubicBezTo>
                    <a:pt x="925" y="1074"/>
                    <a:pt x="925" y="1074"/>
                    <a:pt x="925" y="1074"/>
                  </a:cubicBezTo>
                  <a:cubicBezTo>
                    <a:pt x="950" y="1042"/>
                    <a:pt x="950" y="1042"/>
                    <a:pt x="950" y="1042"/>
                  </a:cubicBezTo>
                  <a:cubicBezTo>
                    <a:pt x="971" y="1063"/>
                    <a:pt x="971" y="1063"/>
                    <a:pt x="971" y="1063"/>
                  </a:cubicBezTo>
                  <a:cubicBezTo>
                    <a:pt x="996" y="1074"/>
                    <a:pt x="996" y="1074"/>
                    <a:pt x="996" y="1074"/>
                  </a:cubicBezTo>
                  <a:cubicBezTo>
                    <a:pt x="1031" y="1033"/>
                    <a:pt x="1031" y="1033"/>
                    <a:pt x="1031" y="1033"/>
                  </a:cubicBezTo>
                  <a:cubicBezTo>
                    <a:pt x="1047" y="966"/>
                    <a:pt x="1047" y="966"/>
                    <a:pt x="1047" y="966"/>
                  </a:cubicBezTo>
                  <a:cubicBezTo>
                    <a:pt x="1107" y="941"/>
                    <a:pt x="1107" y="941"/>
                    <a:pt x="1107" y="941"/>
                  </a:cubicBezTo>
                  <a:cubicBezTo>
                    <a:pt x="1148" y="943"/>
                    <a:pt x="1148" y="943"/>
                    <a:pt x="1148" y="943"/>
                  </a:cubicBezTo>
                  <a:cubicBezTo>
                    <a:pt x="1169" y="923"/>
                    <a:pt x="1169" y="923"/>
                    <a:pt x="1169" y="923"/>
                  </a:cubicBezTo>
                  <a:cubicBezTo>
                    <a:pt x="1226" y="932"/>
                    <a:pt x="1226" y="932"/>
                    <a:pt x="1226" y="932"/>
                  </a:cubicBezTo>
                  <a:cubicBezTo>
                    <a:pt x="1263" y="902"/>
                    <a:pt x="1263" y="902"/>
                    <a:pt x="1263" y="902"/>
                  </a:cubicBezTo>
                  <a:cubicBezTo>
                    <a:pt x="1272" y="874"/>
                    <a:pt x="1272" y="874"/>
                    <a:pt x="1272" y="874"/>
                  </a:cubicBezTo>
                  <a:cubicBezTo>
                    <a:pt x="1272" y="874"/>
                    <a:pt x="1288" y="872"/>
                    <a:pt x="1295" y="872"/>
                  </a:cubicBezTo>
                  <a:cubicBezTo>
                    <a:pt x="1302" y="872"/>
                    <a:pt x="1300" y="851"/>
                    <a:pt x="1300" y="851"/>
                  </a:cubicBezTo>
                  <a:cubicBezTo>
                    <a:pt x="1300" y="851"/>
                    <a:pt x="1325" y="858"/>
                    <a:pt x="1337" y="858"/>
                  </a:cubicBezTo>
                  <a:cubicBezTo>
                    <a:pt x="1348" y="858"/>
                    <a:pt x="1374" y="861"/>
                    <a:pt x="1374" y="861"/>
                  </a:cubicBezTo>
                  <a:cubicBezTo>
                    <a:pt x="1374" y="861"/>
                    <a:pt x="1380" y="833"/>
                    <a:pt x="1399" y="821"/>
                  </a:cubicBezTo>
                  <a:cubicBezTo>
                    <a:pt x="1417" y="810"/>
                    <a:pt x="1470" y="798"/>
                    <a:pt x="1470" y="798"/>
                  </a:cubicBezTo>
                  <a:cubicBezTo>
                    <a:pt x="1479" y="764"/>
                    <a:pt x="1479" y="764"/>
                    <a:pt x="1479" y="764"/>
                  </a:cubicBezTo>
                  <a:cubicBezTo>
                    <a:pt x="1571" y="741"/>
                    <a:pt x="1571" y="741"/>
                    <a:pt x="1571" y="741"/>
                  </a:cubicBezTo>
                  <a:cubicBezTo>
                    <a:pt x="1574" y="700"/>
                    <a:pt x="1574" y="700"/>
                    <a:pt x="1574" y="700"/>
                  </a:cubicBezTo>
                  <a:cubicBezTo>
                    <a:pt x="1541" y="688"/>
                    <a:pt x="1541" y="688"/>
                    <a:pt x="1541" y="688"/>
                  </a:cubicBezTo>
                  <a:cubicBezTo>
                    <a:pt x="1532" y="672"/>
                    <a:pt x="1532" y="672"/>
                    <a:pt x="1532" y="672"/>
                  </a:cubicBezTo>
                  <a:cubicBezTo>
                    <a:pt x="1486" y="656"/>
                    <a:pt x="1486" y="656"/>
                    <a:pt x="1486" y="656"/>
                  </a:cubicBezTo>
                  <a:cubicBezTo>
                    <a:pt x="1511" y="589"/>
                    <a:pt x="1511" y="589"/>
                    <a:pt x="1511" y="589"/>
                  </a:cubicBezTo>
                  <a:cubicBezTo>
                    <a:pt x="1580" y="617"/>
                    <a:pt x="1580" y="617"/>
                    <a:pt x="1580" y="617"/>
                  </a:cubicBezTo>
                  <a:cubicBezTo>
                    <a:pt x="1608" y="605"/>
                    <a:pt x="1608" y="605"/>
                    <a:pt x="1608" y="605"/>
                  </a:cubicBezTo>
                  <a:cubicBezTo>
                    <a:pt x="1608" y="605"/>
                    <a:pt x="1698" y="644"/>
                    <a:pt x="1700" y="661"/>
                  </a:cubicBezTo>
                  <a:cubicBezTo>
                    <a:pt x="1702" y="677"/>
                    <a:pt x="1679" y="725"/>
                    <a:pt x="1679" y="725"/>
                  </a:cubicBezTo>
                  <a:cubicBezTo>
                    <a:pt x="1679" y="725"/>
                    <a:pt x="1698" y="723"/>
                    <a:pt x="1709" y="720"/>
                  </a:cubicBezTo>
                  <a:cubicBezTo>
                    <a:pt x="1721" y="718"/>
                    <a:pt x="1737" y="713"/>
                    <a:pt x="1737" y="713"/>
                  </a:cubicBezTo>
                  <a:cubicBezTo>
                    <a:pt x="1709" y="759"/>
                    <a:pt x="1709" y="759"/>
                    <a:pt x="1709" y="759"/>
                  </a:cubicBezTo>
                  <a:cubicBezTo>
                    <a:pt x="1718" y="785"/>
                    <a:pt x="1718" y="785"/>
                    <a:pt x="1718" y="785"/>
                  </a:cubicBezTo>
                  <a:cubicBezTo>
                    <a:pt x="1718" y="785"/>
                    <a:pt x="1758" y="785"/>
                    <a:pt x="1778" y="792"/>
                  </a:cubicBezTo>
                  <a:cubicBezTo>
                    <a:pt x="1799" y="798"/>
                    <a:pt x="1813" y="812"/>
                    <a:pt x="1813" y="812"/>
                  </a:cubicBezTo>
                  <a:cubicBezTo>
                    <a:pt x="1813" y="812"/>
                    <a:pt x="1838" y="808"/>
                    <a:pt x="1847" y="798"/>
                  </a:cubicBezTo>
                  <a:cubicBezTo>
                    <a:pt x="1856" y="789"/>
                    <a:pt x="1863" y="736"/>
                    <a:pt x="1863" y="736"/>
                  </a:cubicBezTo>
                  <a:cubicBezTo>
                    <a:pt x="1891" y="718"/>
                    <a:pt x="1891" y="718"/>
                    <a:pt x="1891" y="718"/>
                  </a:cubicBezTo>
                  <a:cubicBezTo>
                    <a:pt x="1891" y="677"/>
                    <a:pt x="1891" y="677"/>
                    <a:pt x="1891" y="677"/>
                  </a:cubicBezTo>
                  <a:cubicBezTo>
                    <a:pt x="1891" y="677"/>
                    <a:pt x="1912" y="667"/>
                    <a:pt x="1914" y="656"/>
                  </a:cubicBezTo>
                  <a:cubicBezTo>
                    <a:pt x="1916" y="644"/>
                    <a:pt x="1939" y="555"/>
                    <a:pt x="1941" y="541"/>
                  </a:cubicBezTo>
                  <a:cubicBezTo>
                    <a:pt x="1944" y="527"/>
                    <a:pt x="1946" y="465"/>
                    <a:pt x="1946" y="465"/>
                  </a:cubicBezTo>
                  <a:cubicBezTo>
                    <a:pt x="1955" y="440"/>
                    <a:pt x="1955" y="440"/>
                    <a:pt x="1955" y="440"/>
                  </a:cubicBezTo>
                  <a:lnTo>
                    <a:pt x="1955" y="341"/>
                  </a:ln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84" name="Brandenburg"/>
            <p:cNvSpPr>
              <a:spLocks noEditPoints="1"/>
            </p:cNvSpPr>
            <p:nvPr/>
          </p:nvSpPr>
          <p:spPr bwMode="gray">
            <a:xfrm>
              <a:off x="7288213" y="2493963"/>
              <a:ext cx="1268412" cy="1274763"/>
            </a:xfrm>
            <a:custGeom>
              <a:avLst/>
              <a:gdLst>
                <a:gd name="T0" fmla="*/ 1219 w 2194"/>
                <a:gd name="T1" fmla="*/ 2028 h 2205"/>
                <a:gd name="T2" fmla="*/ 1231 w 2194"/>
                <a:gd name="T3" fmla="*/ 2162 h 2205"/>
                <a:gd name="T4" fmla="*/ 1350 w 2194"/>
                <a:gd name="T5" fmla="*/ 2118 h 2205"/>
                <a:gd name="T6" fmla="*/ 1464 w 2194"/>
                <a:gd name="T7" fmla="*/ 2205 h 2205"/>
                <a:gd name="T8" fmla="*/ 1695 w 2194"/>
                <a:gd name="T9" fmla="*/ 2164 h 2205"/>
                <a:gd name="T10" fmla="*/ 1791 w 2194"/>
                <a:gd name="T11" fmla="*/ 2026 h 2205"/>
                <a:gd name="T12" fmla="*/ 1922 w 2194"/>
                <a:gd name="T13" fmla="*/ 2037 h 2205"/>
                <a:gd name="T14" fmla="*/ 2066 w 2194"/>
                <a:gd name="T15" fmla="*/ 1960 h 2205"/>
                <a:gd name="T16" fmla="*/ 2187 w 2194"/>
                <a:gd name="T17" fmla="*/ 1925 h 2205"/>
                <a:gd name="T18" fmla="*/ 2077 w 2194"/>
                <a:gd name="T19" fmla="*/ 1684 h 2205"/>
                <a:gd name="T20" fmla="*/ 2114 w 2194"/>
                <a:gd name="T21" fmla="*/ 1433 h 2205"/>
                <a:gd name="T22" fmla="*/ 2098 w 2194"/>
                <a:gd name="T23" fmla="*/ 1270 h 2205"/>
                <a:gd name="T24" fmla="*/ 2063 w 2194"/>
                <a:gd name="T25" fmla="*/ 957 h 2205"/>
                <a:gd name="T26" fmla="*/ 1831 w 2194"/>
                <a:gd name="T27" fmla="*/ 764 h 2205"/>
                <a:gd name="T28" fmla="*/ 1757 w 2194"/>
                <a:gd name="T29" fmla="*/ 573 h 2205"/>
                <a:gd name="T30" fmla="*/ 1905 w 2194"/>
                <a:gd name="T31" fmla="*/ 267 h 2205"/>
                <a:gd name="T32" fmla="*/ 1802 w 2194"/>
                <a:gd name="T33" fmla="*/ 291 h 2205"/>
                <a:gd name="T34" fmla="*/ 1749 w 2194"/>
                <a:gd name="T35" fmla="*/ 221 h 2205"/>
                <a:gd name="T36" fmla="*/ 1682 w 2194"/>
                <a:gd name="T37" fmla="*/ 142 h 2205"/>
                <a:gd name="T38" fmla="*/ 1547 w 2194"/>
                <a:gd name="T39" fmla="*/ 50 h 2205"/>
                <a:gd name="T40" fmla="*/ 1448 w 2194"/>
                <a:gd name="T41" fmla="*/ 89 h 2205"/>
                <a:gd name="T42" fmla="*/ 1354 w 2194"/>
                <a:gd name="T43" fmla="*/ 248 h 2205"/>
                <a:gd name="T44" fmla="*/ 1251 w 2194"/>
                <a:gd name="T45" fmla="*/ 289 h 2205"/>
                <a:gd name="T46" fmla="*/ 1099 w 2194"/>
                <a:gd name="T47" fmla="*/ 335 h 2205"/>
                <a:gd name="T48" fmla="*/ 1005 w 2194"/>
                <a:gd name="T49" fmla="*/ 392 h 2205"/>
                <a:gd name="T50" fmla="*/ 858 w 2194"/>
                <a:gd name="T51" fmla="*/ 351 h 2205"/>
                <a:gd name="T52" fmla="*/ 742 w 2194"/>
                <a:gd name="T53" fmla="*/ 332 h 2205"/>
                <a:gd name="T54" fmla="*/ 547 w 2194"/>
                <a:gd name="T55" fmla="*/ 248 h 2205"/>
                <a:gd name="T56" fmla="*/ 466 w 2194"/>
                <a:gd name="T57" fmla="*/ 243 h 2205"/>
                <a:gd name="T58" fmla="*/ 362 w 2194"/>
                <a:gd name="T59" fmla="*/ 339 h 2205"/>
                <a:gd name="T60" fmla="*/ 218 w 2194"/>
                <a:gd name="T61" fmla="*/ 349 h 2205"/>
                <a:gd name="T62" fmla="*/ 83 w 2194"/>
                <a:gd name="T63" fmla="*/ 462 h 2205"/>
                <a:gd name="T64" fmla="*/ 41 w 2194"/>
                <a:gd name="T65" fmla="*/ 540 h 2205"/>
                <a:gd name="T66" fmla="*/ 226 w 2194"/>
                <a:gd name="T67" fmla="*/ 550 h 2205"/>
                <a:gd name="T68" fmla="*/ 315 w 2194"/>
                <a:gd name="T69" fmla="*/ 626 h 2205"/>
                <a:gd name="T70" fmla="*/ 428 w 2194"/>
                <a:gd name="T71" fmla="*/ 700 h 2205"/>
                <a:gd name="T72" fmla="*/ 522 w 2194"/>
                <a:gd name="T73" fmla="*/ 731 h 2205"/>
                <a:gd name="T74" fmla="*/ 581 w 2194"/>
                <a:gd name="T75" fmla="*/ 806 h 2205"/>
                <a:gd name="T76" fmla="*/ 556 w 2194"/>
                <a:gd name="T77" fmla="*/ 1012 h 2205"/>
                <a:gd name="T78" fmla="*/ 608 w 2194"/>
                <a:gd name="T79" fmla="*/ 1060 h 2205"/>
                <a:gd name="T80" fmla="*/ 619 w 2194"/>
                <a:gd name="T81" fmla="*/ 1171 h 2205"/>
                <a:gd name="T82" fmla="*/ 600 w 2194"/>
                <a:gd name="T83" fmla="*/ 1413 h 2205"/>
                <a:gd name="T84" fmla="*/ 770 w 2194"/>
                <a:gd name="T85" fmla="*/ 1569 h 2205"/>
                <a:gd name="T86" fmla="*/ 942 w 2194"/>
                <a:gd name="T87" fmla="*/ 1594 h 2205"/>
                <a:gd name="T88" fmla="*/ 1048 w 2194"/>
                <a:gd name="T89" fmla="*/ 1636 h 2205"/>
                <a:gd name="T90" fmla="*/ 1184 w 2194"/>
                <a:gd name="T91" fmla="*/ 1692 h 2205"/>
                <a:gd name="T92" fmla="*/ 1190 w 2194"/>
                <a:gd name="T93" fmla="*/ 1884 h 2205"/>
                <a:gd name="T94" fmla="*/ 1514 w 2194"/>
                <a:gd name="T95" fmla="*/ 1129 h 2205"/>
                <a:gd name="T96" fmla="*/ 1397 w 2194"/>
                <a:gd name="T97" fmla="*/ 1177 h 2205"/>
                <a:gd name="T98" fmla="*/ 1310 w 2194"/>
                <a:gd name="T99" fmla="*/ 1184 h 2205"/>
                <a:gd name="T100" fmla="*/ 1147 w 2194"/>
                <a:gd name="T101" fmla="*/ 1168 h 2205"/>
                <a:gd name="T102" fmla="*/ 1142 w 2194"/>
                <a:gd name="T103" fmla="*/ 1019 h 2205"/>
                <a:gd name="T104" fmla="*/ 1190 w 2194"/>
                <a:gd name="T105" fmla="*/ 950 h 2205"/>
                <a:gd name="T106" fmla="*/ 1295 w 2194"/>
                <a:gd name="T107" fmla="*/ 925 h 2205"/>
                <a:gd name="T108" fmla="*/ 1371 w 2194"/>
                <a:gd name="T109" fmla="*/ 918 h 2205"/>
                <a:gd name="T110" fmla="*/ 1468 w 2194"/>
                <a:gd name="T111" fmla="*/ 1029 h 2205"/>
                <a:gd name="T112" fmla="*/ 1497 w 2194"/>
                <a:gd name="T113" fmla="*/ 1102 h 2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94" h="2205">
                  <a:moveTo>
                    <a:pt x="1142" y="1972"/>
                  </a:moveTo>
                  <a:cubicBezTo>
                    <a:pt x="1165" y="1955"/>
                    <a:pt x="1165" y="1955"/>
                    <a:pt x="1165" y="1955"/>
                  </a:cubicBezTo>
                  <a:cubicBezTo>
                    <a:pt x="1198" y="1976"/>
                    <a:pt x="1198" y="1976"/>
                    <a:pt x="1198" y="1976"/>
                  </a:cubicBezTo>
                  <a:cubicBezTo>
                    <a:pt x="1183" y="2020"/>
                    <a:pt x="1183" y="2020"/>
                    <a:pt x="1183" y="2020"/>
                  </a:cubicBezTo>
                  <a:cubicBezTo>
                    <a:pt x="1183" y="2020"/>
                    <a:pt x="1214" y="2014"/>
                    <a:pt x="1219" y="2028"/>
                  </a:cubicBezTo>
                  <a:cubicBezTo>
                    <a:pt x="1223" y="2043"/>
                    <a:pt x="1233" y="2057"/>
                    <a:pt x="1229" y="2068"/>
                  </a:cubicBezTo>
                  <a:cubicBezTo>
                    <a:pt x="1225" y="2078"/>
                    <a:pt x="1221" y="2105"/>
                    <a:pt x="1221" y="2105"/>
                  </a:cubicBezTo>
                  <a:cubicBezTo>
                    <a:pt x="1227" y="2122"/>
                    <a:pt x="1227" y="2122"/>
                    <a:pt x="1227" y="2122"/>
                  </a:cubicBezTo>
                  <a:cubicBezTo>
                    <a:pt x="1202" y="2149"/>
                    <a:pt x="1202" y="2149"/>
                    <a:pt x="1202" y="2149"/>
                  </a:cubicBezTo>
                  <a:cubicBezTo>
                    <a:pt x="1202" y="2149"/>
                    <a:pt x="1225" y="2153"/>
                    <a:pt x="1231" y="2162"/>
                  </a:cubicBezTo>
                  <a:cubicBezTo>
                    <a:pt x="1237" y="2170"/>
                    <a:pt x="1237" y="2184"/>
                    <a:pt x="1237" y="2184"/>
                  </a:cubicBezTo>
                  <a:cubicBezTo>
                    <a:pt x="1269" y="2189"/>
                    <a:pt x="1269" y="2189"/>
                    <a:pt x="1269" y="2189"/>
                  </a:cubicBezTo>
                  <a:cubicBezTo>
                    <a:pt x="1310" y="2132"/>
                    <a:pt x="1310" y="2132"/>
                    <a:pt x="1310" y="2132"/>
                  </a:cubicBezTo>
                  <a:cubicBezTo>
                    <a:pt x="1333" y="2145"/>
                    <a:pt x="1333" y="2145"/>
                    <a:pt x="1333" y="2145"/>
                  </a:cubicBezTo>
                  <a:cubicBezTo>
                    <a:pt x="1350" y="2118"/>
                    <a:pt x="1350" y="2118"/>
                    <a:pt x="1350" y="2118"/>
                  </a:cubicBezTo>
                  <a:cubicBezTo>
                    <a:pt x="1350" y="2118"/>
                    <a:pt x="1375" y="2132"/>
                    <a:pt x="1383" y="2139"/>
                  </a:cubicBezTo>
                  <a:cubicBezTo>
                    <a:pt x="1391" y="2145"/>
                    <a:pt x="1396" y="2166"/>
                    <a:pt x="1410" y="2172"/>
                  </a:cubicBezTo>
                  <a:cubicBezTo>
                    <a:pt x="1425" y="2178"/>
                    <a:pt x="1433" y="2199"/>
                    <a:pt x="1433" y="2199"/>
                  </a:cubicBezTo>
                  <a:cubicBezTo>
                    <a:pt x="1456" y="2189"/>
                    <a:pt x="1456" y="2189"/>
                    <a:pt x="1456" y="2189"/>
                  </a:cubicBezTo>
                  <a:cubicBezTo>
                    <a:pt x="1464" y="2205"/>
                    <a:pt x="1464" y="2205"/>
                    <a:pt x="1464" y="2205"/>
                  </a:cubicBezTo>
                  <a:cubicBezTo>
                    <a:pt x="1464" y="2205"/>
                    <a:pt x="1500" y="2195"/>
                    <a:pt x="1514" y="2195"/>
                  </a:cubicBezTo>
                  <a:cubicBezTo>
                    <a:pt x="1529" y="2195"/>
                    <a:pt x="1558" y="2199"/>
                    <a:pt x="1558" y="2199"/>
                  </a:cubicBezTo>
                  <a:cubicBezTo>
                    <a:pt x="1558" y="2199"/>
                    <a:pt x="1585" y="2176"/>
                    <a:pt x="1600" y="2178"/>
                  </a:cubicBezTo>
                  <a:cubicBezTo>
                    <a:pt x="1614" y="2180"/>
                    <a:pt x="1674" y="2180"/>
                    <a:pt x="1674" y="2180"/>
                  </a:cubicBezTo>
                  <a:cubicBezTo>
                    <a:pt x="1695" y="2164"/>
                    <a:pt x="1695" y="2164"/>
                    <a:pt x="1695" y="2164"/>
                  </a:cubicBezTo>
                  <a:cubicBezTo>
                    <a:pt x="1695" y="2164"/>
                    <a:pt x="1704" y="2184"/>
                    <a:pt x="1712" y="2184"/>
                  </a:cubicBezTo>
                  <a:cubicBezTo>
                    <a:pt x="1720" y="2184"/>
                    <a:pt x="1729" y="2157"/>
                    <a:pt x="1737" y="2145"/>
                  </a:cubicBezTo>
                  <a:cubicBezTo>
                    <a:pt x="1745" y="2132"/>
                    <a:pt x="1749" y="2097"/>
                    <a:pt x="1747" y="2082"/>
                  </a:cubicBezTo>
                  <a:cubicBezTo>
                    <a:pt x="1745" y="2068"/>
                    <a:pt x="1770" y="2068"/>
                    <a:pt x="1770" y="2068"/>
                  </a:cubicBezTo>
                  <a:cubicBezTo>
                    <a:pt x="1770" y="2068"/>
                    <a:pt x="1783" y="2039"/>
                    <a:pt x="1791" y="2026"/>
                  </a:cubicBezTo>
                  <a:cubicBezTo>
                    <a:pt x="1799" y="2014"/>
                    <a:pt x="1812" y="2007"/>
                    <a:pt x="1812" y="2007"/>
                  </a:cubicBezTo>
                  <a:cubicBezTo>
                    <a:pt x="1858" y="2005"/>
                    <a:pt x="1858" y="2005"/>
                    <a:pt x="1858" y="2005"/>
                  </a:cubicBezTo>
                  <a:cubicBezTo>
                    <a:pt x="1868" y="2018"/>
                    <a:pt x="1868" y="2018"/>
                    <a:pt x="1868" y="2018"/>
                  </a:cubicBezTo>
                  <a:cubicBezTo>
                    <a:pt x="1906" y="2018"/>
                    <a:pt x="1906" y="2018"/>
                    <a:pt x="1906" y="2018"/>
                  </a:cubicBezTo>
                  <a:cubicBezTo>
                    <a:pt x="1922" y="2037"/>
                    <a:pt x="1922" y="2037"/>
                    <a:pt x="1922" y="2037"/>
                  </a:cubicBezTo>
                  <a:cubicBezTo>
                    <a:pt x="1945" y="2007"/>
                    <a:pt x="1945" y="2007"/>
                    <a:pt x="1945" y="2007"/>
                  </a:cubicBezTo>
                  <a:cubicBezTo>
                    <a:pt x="1995" y="1997"/>
                    <a:pt x="1995" y="1997"/>
                    <a:pt x="1995" y="1997"/>
                  </a:cubicBezTo>
                  <a:cubicBezTo>
                    <a:pt x="1995" y="1997"/>
                    <a:pt x="1991" y="1976"/>
                    <a:pt x="2005" y="1974"/>
                  </a:cubicBezTo>
                  <a:cubicBezTo>
                    <a:pt x="2020" y="1972"/>
                    <a:pt x="2033" y="1974"/>
                    <a:pt x="2041" y="1974"/>
                  </a:cubicBezTo>
                  <a:cubicBezTo>
                    <a:pt x="2049" y="1974"/>
                    <a:pt x="2051" y="1962"/>
                    <a:pt x="2066" y="1960"/>
                  </a:cubicBezTo>
                  <a:cubicBezTo>
                    <a:pt x="2080" y="1958"/>
                    <a:pt x="2091" y="1966"/>
                    <a:pt x="2091" y="1966"/>
                  </a:cubicBezTo>
                  <a:cubicBezTo>
                    <a:pt x="2105" y="1985"/>
                    <a:pt x="2105" y="1985"/>
                    <a:pt x="2105" y="1985"/>
                  </a:cubicBezTo>
                  <a:cubicBezTo>
                    <a:pt x="2160" y="1968"/>
                    <a:pt x="2160" y="1968"/>
                    <a:pt x="2160" y="1968"/>
                  </a:cubicBezTo>
                  <a:cubicBezTo>
                    <a:pt x="2160" y="1967"/>
                    <a:pt x="2160" y="1966"/>
                    <a:pt x="2160" y="1966"/>
                  </a:cubicBezTo>
                  <a:cubicBezTo>
                    <a:pt x="2160" y="1966"/>
                    <a:pt x="2181" y="1939"/>
                    <a:pt x="2187" y="1925"/>
                  </a:cubicBezTo>
                  <a:cubicBezTo>
                    <a:pt x="2194" y="1911"/>
                    <a:pt x="2192" y="1890"/>
                    <a:pt x="2183" y="1872"/>
                  </a:cubicBezTo>
                  <a:cubicBezTo>
                    <a:pt x="2174" y="1854"/>
                    <a:pt x="2112" y="1789"/>
                    <a:pt x="2112" y="1789"/>
                  </a:cubicBezTo>
                  <a:cubicBezTo>
                    <a:pt x="2112" y="1789"/>
                    <a:pt x="2112" y="1750"/>
                    <a:pt x="2112" y="1743"/>
                  </a:cubicBezTo>
                  <a:cubicBezTo>
                    <a:pt x="2112" y="1736"/>
                    <a:pt x="2077" y="1730"/>
                    <a:pt x="2077" y="1730"/>
                  </a:cubicBezTo>
                  <a:cubicBezTo>
                    <a:pt x="2077" y="1730"/>
                    <a:pt x="2061" y="1711"/>
                    <a:pt x="2077" y="1684"/>
                  </a:cubicBezTo>
                  <a:cubicBezTo>
                    <a:pt x="2093" y="1656"/>
                    <a:pt x="2137" y="1605"/>
                    <a:pt x="2139" y="1594"/>
                  </a:cubicBezTo>
                  <a:cubicBezTo>
                    <a:pt x="2141" y="1582"/>
                    <a:pt x="2130" y="1525"/>
                    <a:pt x="2130" y="1525"/>
                  </a:cubicBezTo>
                  <a:cubicBezTo>
                    <a:pt x="2130" y="1525"/>
                    <a:pt x="2148" y="1513"/>
                    <a:pt x="2153" y="1504"/>
                  </a:cubicBezTo>
                  <a:cubicBezTo>
                    <a:pt x="2158" y="1495"/>
                    <a:pt x="2164" y="1458"/>
                    <a:pt x="2164" y="1458"/>
                  </a:cubicBezTo>
                  <a:cubicBezTo>
                    <a:pt x="2164" y="1458"/>
                    <a:pt x="2125" y="1435"/>
                    <a:pt x="2114" y="1433"/>
                  </a:cubicBezTo>
                  <a:cubicBezTo>
                    <a:pt x="2102" y="1431"/>
                    <a:pt x="2107" y="1415"/>
                    <a:pt x="2109" y="1398"/>
                  </a:cubicBezTo>
                  <a:cubicBezTo>
                    <a:pt x="2112" y="1382"/>
                    <a:pt x="2125" y="1364"/>
                    <a:pt x="2125" y="1364"/>
                  </a:cubicBezTo>
                  <a:cubicBezTo>
                    <a:pt x="2105" y="1341"/>
                    <a:pt x="2105" y="1341"/>
                    <a:pt x="2105" y="1341"/>
                  </a:cubicBezTo>
                  <a:cubicBezTo>
                    <a:pt x="2105" y="1341"/>
                    <a:pt x="2123" y="1313"/>
                    <a:pt x="2128" y="1302"/>
                  </a:cubicBezTo>
                  <a:cubicBezTo>
                    <a:pt x="2132" y="1290"/>
                    <a:pt x="2116" y="1277"/>
                    <a:pt x="2098" y="1270"/>
                  </a:cubicBezTo>
                  <a:cubicBezTo>
                    <a:pt x="2079" y="1263"/>
                    <a:pt x="2049" y="1251"/>
                    <a:pt x="2043" y="1242"/>
                  </a:cubicBezTo>
                  <a:cubicBezTo>
                    <a:pt x="2036" y="1233"/>
                    <a:pt x="2008" y="1109"/>
                    <a:pt x="2008" y="1109"/>
                  </a:cubicBezTo>
                  <a:cubicBezTo>
                    <a:pt x="2008" y="1109"/>
                    <a:pt x="2063" y="1056"/>
                    <a:pt x="2063" y="1047"/>
                  </a:cubicBezTo>
                  <a:cubicBezTo>
                    <a:pt x="2063" y="1037"/>
                    <a:pt x="2045" y="989"/>
                    <a:pt x="2045" y="989"/>
                  </a:cubicBezTo>
                  <a:cubicBezTo>
                    <a:pt x="2063" y="957"/>
                    <a:pt x="2063" y="957"/>
                    <a:pt x="2063" y="957"/>
                  </a:cubicBezTo>
                  <a:cubicBezTo>
                    <a:pt x="2043" y="925"/>
                    <a:pt x="2043" y="925"/>
                    <a:pt x="2043" y="925"/>
                  </a:cubicBezTo>
                  <a:cubicBezTo>
                    <a:pt x="2043" y="925"/>
                    <a:pt x="2022" y="920"/>
                    <a:pt x="2013" y="918"/>
                  </a:cubicBezTo>
                  <a:cubicBezTo>
                    <a:pt x="2003" y="916"/>
                    <a:pt x="1985" y="906"/>
                    <a:pt x="1955" y="872"/>
                  </a:cubicBezTo>
                  <a:cubicBezTo>
                    <a:pt x="1925" y="837"/>
                    <a:pt x="1886" y="796"/>
                    <a:pt x="1886" y="796"/>
                  </a:cubicBezTo>
                  <a:cubicBezTo>
                    <a:pt x="1886" y="796"/>
                    <a:pt x="1852" y="782"/>
                    <a:pt x="1831" y="764"/>
                  </a:cubicBezTo>
                  <a:cubicBezTo>
                    <a:pt x="1810" y="745"/>
                    <a:pt x="1792" y="725"/>
                    <a:pt x="1792" y="725"/>
                  </a:cubicBezTo>
                  <a:cubicBezTo>
                    <a:pt x="1730" y="711"/>
                    <a:pt x="1730" y="711"/>
                    <a:pt x="1730" y="711"/>
                  </a:cubicBezTo>
                  <a:cubicBezTo>
                    <a:pt x="1730" y="711"/>
                    <a:pt x="1741" y="697"/>
                    <a:pt x="1744" y="688"/>
                  </a:cubicBezTo>
                  <a:cubicBezTo>
                    <a:pt x="1746" y="679"/>
                    <a:pt x="1753" y="658"/>
                    <a:pt x="1746" y="637"/>
                  </a:cubicBezTo>
                  <a:cubicBezTo>
                    <a:pt x="1739" y="617"/>
                    <a:pt x="1741" y="594"/>
                    <a:pt x="1757" y="573"/>
                  </a:cubicBezTo>
                  <a:cubicBezTo>
                    <a:pt x="1774" y="552"/>
                    <a:pt x="1836" y="525"/>
                    <a:pt x="1854" y="502"/>
                  </a:cubicBezTo>
                  <a:cubicBezTo>
                    <a:pt x="1872" y="479"/>
                    <a:pt x="1872" y="442"/>
                    <a:pt x="1872" y="417"/>
                  </a:cubicBezTo>
                  <a:cubicBezTo>
                    <a:pt x="1872" y="391"/>
                    <a:pt x="1868" y="348"/>
                    <a:pt x="1875" y="341"/>
                  </a:cubicBezTo>
                  <a:cubicBezTo>
                    <a:pt x="1882" y="334"/>
                    <a:pt x="1889" y="320"/>
                    <a:pt x="1891" y="304"/>
                  </a:cubicBezTo>
                  <a:cubicBezTo>
                    <a:pt x="1893" y="288"/>
                    <a:pt x="1905" y="267"/>
                    <a:pt x="1905" y="267"/>
                  </a:cubicBezTo>
                  <a:cubicBezTo>
                    <a:pt x="1905" y="267"/>
                    <a:pt x="1892" y="234"/>
                    <a:pt x="1881" y="207"/>
                  </a:cubicBezTo>
                  <a:cubicBezTo>
                    <a:pt x="1833" y="233"/>
                    <a:pt x="1833" y="233"/>
                    <a:pt x="1833" y="233"/>
                  </a:cubicBezTo>
                  <a:cubicBezTo>
                    <a:pt x="1826" y="250"/>
                    <a:pt x="1826" y="250"/>
                    <a:pt x="1826" y="250"/>
                  </a:cubicBezTo>
                  <a:cubicBezTo>
                    <a:pt x="1797" y="262"/>
                    <a:pt x="1797" y="262"/>
                    <a:pt x="1797" y="262"/>
                  </a:cubicBezTo>
                  <a:cubicBezTo>
                    <a:pt x="1802" y="291"/>
                    <a:pt x="1802" y="291"/>
                    <a:pt x="1802" y="291"/>
                  </a:cubicBezTo>
                  <a:cubicBezTo>
                    <a:pt x="1802" y="291"/>
                    <a:pt x="1778" y="291"/>
                    <a:pt x="1771" y="291"/>
                  </a:cubicBezTo>
                  <a:cubicBezTo>
                    <a:pt x="1764" y="291"/>
                    <a:pt x="1739" y="279"/>
                    <a:pt x="1739" y="279"/>
                  </a:cubicBezTo>
                  <a:cubicBezTo>
                    <a:pt x="1713" y="296"/>
                    <a:pt x="1713" y="296"/>
                    <a:pt x="1713" y="296"/>
                  </a:cubicBezTo>
                  <a:cubicBezTo>
                    <a:pt x="1696" y="277"/>
                    <a:pt x="1696" y="277"/>
                    <a:pt x="1696" y="277"/>
                  </a:cubicBezTo>
                  <a:cubicBezTo>
                    <a:pt x="1696" y="277"/>
                    <a:pt x="1737" y="236"/>
                    <a:pt x="1749" y="221"/>
                  </a:cubicBezTo>
                  <a:cubicBezTo>
                    <a:pt x="1761" y="207"/>
                    <a:pt x="1773" y="183"/>
                    <a:pt x="1778" y="166"/>
                  </a:cubicBezTo>
                  <a:cubicBezTo>
                    <a:pt x="1783" y="149"/>
                    <a:pt x="1771" y="113"/>
                    <a:pt x="1771" y="113"/>
                  </a:cubicBezTo>
                  <a:cubicBezTo>
                    <a:pt x="1742" y="120"/>
                    <a:pt x="1742" y="120"/>
                    <a:pt x="1742" y="120"/>
                  </a:cubicBezTo>
                  <a:cubicBezTo>
                    <a:pt x="1706" y="111"/>
                    <a:pt x="1706" y="111"/>
                    <a:pt x="1706" y="111"/>
                  </a:cubicBezTo>
                  <a:cubicBezTo>
                    <a:pt x="1682" y="142"/>
                    <a:pt x="1682" y="142"/>
                    <a:pt x="1682" y="142"/>
                  </a:cubicBezTo>
                  <a:cubicBezTo>
                    <a:pt x="1631" y="120"/>
                    <a:pt x="1631" y="120"/>
                    <a:pt x="1631" y="120"/>
                  </a:cubicBezTo>
                  <a:cubicBezTo>
                    <a:pt x="1578" y="130"/>
                    <a:pt x="1578" y="130"/>
                    <a:pt x="1578" y="130"/>
                  </a:cubicBezTo>
                  <a:cubicBezTo>
                    <a:pt x="1578" y="101"/>
                    <a:pt x="1578" y="101"/>
                    <a:pt x="1578" y="101"/>
                  </a:cubicBezTo>
                  <a:cubicBezTo>
                    <a:pt x="1544" y="72"/>
                    <a:pt x="1544" y="72"/>
                    <a:pt x="1544" y="72"/>
                  </a:cubicBezTo>
                  <a:cubicBezTo>
                    <a:pt x="1544" y="72"/>
                    <a:pt x="1552" y="60"/>
                    <a:pt x="1547" y="50"/>
                  </a:cubicBezTo>
                  <a:cubicBezTo>
                    <a:pt x="1542" y="41"/>
                    <a:pt x="1520" y="38"/>
                    <a:pt x="1520" y="38"/>
                  </a:cubicBezTo>
                  <a:cubicBezTo>
                    <a:pt x="1520" y="38"/>
                    <a:pt x="1513" y="0"/>
                    <a:pt x="1501" y="2"/>
                  </a:cubicBezTo>
                  <a:cubicBezTo>
                    <a:pt x="1489" y="5"/>
                    <a:pt x="1477" y="43"/>
                    <a:pt x="1487" y="50"/>
                  </a:cubicBezTo>
                  <a:cubicBezTo>
                    <a:pt x="1496" y="58"/>
                    <a:pt x="1518" y="72"/>
                    <a:pt x="1513" y="82"/>
                  </a:cubicBezTo>
                  <a:cubicBezTo>
                    <a:pt x="1508" y="91"/>
                    <a:pt x="1472" y="84"/>
                    <a:pt x="1448" y="89"/>
                  </a:cubicBezTo>
                  <a:cubicBezTo>
                    <a:pt x="1424" y="94"/>
                    <a:pt x="1417" y="139"/>
                    <a:pt x="1407" y="149"/>
                  </a:cubicBezTo>
                  <a:cubicBezTo>
                    <a:pt x="1397" y="159"/>
                    <a:pt x="1357" y="161"/>
                    <a:pt x="1357" y="161"/>
                  </a:cubicBezTo>
                  <a:cubicBezTo>
                    <a:pt x="1366" y="200"/>
                    <a:pt x="1366" y="200"/>
                    <a:pt x="1366" y="200"/>
                  </a:cubicBezTo>
                  <a:cubicBezTo>
                    <a:pt x="1345" y="200"/>
                    <a:pt x="1345" y="200"/>
                    <a:pt x="1345" y="200"/>
                  </a:cubicBezTo>
                  <a:cubicBezTo>
                    <a:pt x="1345" y="200"/>
                    <a:pt x="1361" y="245"/>
                    <a:pt x="1354" y="248"/>
                  </a:cubicBezTo>
                  <a:cubicBezTo>
                    <a:pt x="1347" y="250"/>
                    <a:pt x="1335" y="250"/>
                    <a:pt x="1335" y="250"/>
                  </a:cubicBezTo>
                  <a:cubicBezTo>
                    <a:pt x="1335" y="250"/>
                    <a:pt x="1347" y="282"/>
                    <a:pt x="1330" y="286"/>
                  </a:cubicBezTo>
                  <a:cubicBezTo>
                    <a:pt x="1313" y="291"/>
                    <a:pt x="1306" y="270"/>
                    <a:pt x="1306" y="270"/>
                  </a:cubicBezTo>
                  <a:cubicBezTo>
                    <a:pt x="1306" y="270"/>
                    <a:pt x="1294" y="327"/>
                    <a:pt x="1275" y="327"/>
                  </a:cubicBezTo>
                  <a:cubicBezTo>
                    <a:pt x="1255" y="327"/>
                    <a:pt x="1251" y="289"/>
                    <a:pt x="1251" y="289"/>
                  </a:cubicBezTo>
                  <a:cubicBezTo>
                    <a:pt x="1200" y="310"/>
                    <a:pt x="1200" y="310"/>
                    <a:pt x="1200" y="310"/>
                  </a:cubicBezTo>
                  <a:cubicBezTo>
                    <a:pt x="1200" y="310"/>
                    <a:pt x="1188" y="327"/>
                    <a:pt x="1181" y="330"/>
                  </a:cubicBezTo>
                  <a:cubicBezTo>
                    <a:pt x="1174" y="332"/>
                    <a:pt x="1186" y="351"/>
                    <a:pt x="1171" y="354"/>
                  </a:cubicBezTo>
                  <a:cubicBezTo>
                    <a:pt x="1157" y="356"/>
                    <a:pt x="1154" y="325"/>
                    <a:pt x="1154" y="325"/>
                  </a:cubicBezTo>
                  <a:cubicBezTo>
                    <a:pt x="1099" y="335"/>
                    <a:pt x="1099" y="335"/>
                    <a:pt x="1099" y="335"/>
                  </a:cubicBezTo>
                  <a:cubicBezTo>
                    <a:pt x="1099" y="363"/>
                    <a:pt x="1099" y="363"/>
                    <a:pt x="1099" y="363"/>
                  </a:cubicBezTo>
                  <a:cubicBezTo>
                    <a:pt x="1077" y="385"/>
                    <a:pt x="1077" y="385"/>
                    <a:pt x="1077" y="385"/>
                  </a:cubicBezTo>
                  <a:cubicBezTo>
                    <a:pt x="1036" y="407"/>
                    <a:pt x="1036" y="407"/>
                    <a:pt x="1036" y="407"/>
                  </a:cubicBezTo>
                  <a:cubicBezTo>
                    <a:pt x="1024" y="371"/>
                    <a:pt x="1024" y="371"/>
                    <a:pt x="1024" y="371"/>
                  </a:cubicBezTo>
                  <a:cubicBezTo>
                    <a:pt x="1005" y="392"/>
                    <a:pt x="1005" y="392"/>
                    <a:pt x="1005" y="392"/>
                  </a:cubicBezTo>
                  <a:cubicBezTo>
                    <a:pt x="1005" y="392"/>
                    <a:pt x="971" y="385"/>
                    <a:pt x="964" y="385"/>
                  </a:cubicBezTo>
                  <a:cubicBezTo>
                    <a:pt x="957" y="385"/>
                    <a:pt x="947" y="392"/>
                    <a:pt x="935" y="395"/>
                  </a:cubicBezTo>
                  <a:cubicBezTo>
                    <a:pt x="923" y="397"/>
                    <a:pt x="899" y="392"/>
                    <a:pt x="899" y="392"/>
                  </a:cubicBezTo>
                  <a:cubicBezTo>
                    <a:pt x="899" y="363"/>
                    <a:pt x="899" y="363"/>
                    <a:pt x="899" y="363"/>
                  </a:cubicBezTo>
                  <a:cubicBezTo>
                    <a:pt x="899" y="363"/>
                    <a:pt x="865" y="354"/>
                    <a:pt x="858" y="351"/>
                  </a:cubicBezTo>
                  <a:cubicBezTo>
                    <a:pt x="851" y="349"/>
                    <a:pt x="846" y="332"/>
                    <a:pt x="846" y="332"/>
                  </a:cubicBezTo>
                  <a:cubicBezTo>
                    <a:pt x="808" y="342"/>
                    <a:pt x="808" y="342"/>
                    <a:pt x="808" y="342"/>
                  </a:cubicBezTo>
                  <a:cubicBezTo>
                    <a:pt x="808" y="342"/>
                    <a:pt x="798" y="325"/>
                    <a:pt x="788" y="323"/>
                  </a:cubicBezTo>
                  <a:cubicBezTo>
                    <a:pt x="779" y="320"/>
                    <a:pt x="755" y="318"/>
                    <a:pt x="755" y="318"/>
                  </a:cubicBezTo>
                  <a:cubicBezTo>
                    <a:pt x="742" y="332"/>
                    <a:pt x="742" y="332"/>
                    <a:pt x="742" y="332"/>
                  </a:cubicBezTo>
                  <a:cubicBezTo>
                    <a:pt x="714" y="327"/>
                    <a:pt x="714" y="327"/>
                    <a:pt x="714" y="327"/>
                  </a:cubicBezTo>
                  <a:cubicBezTo>
                    <a:pt x="714" y="327"/>
                    <a:pt x="690" y="298"/>
                    <a:pt x="673" y="286"/>
                  </a:cubicBezTo>
                  <a:cubicBezTo>
                    <a:pt x="656" y="274"/>
                    <a:pt x="605" y="270"/>
                    <a:pt x="605" y="270"/>
                  </a:cubicBezTo>
                  <a:cubicBezTo>
                    <a:pt x="564" y="226"/>
                    <a:pt x="564" y="226"/>
                    <a:pt x="564" y="226"/>
                  </a:cubicBezTo>
                  <a:cubicBezTo>
                    <a:pt x="547" y="248"/>
                    <a:pt x="547" y="248"/>
                    <a:pt x="547" y="248"/>
                  </a:cubicBezTo>
                  <a:cubicBezTo>
                    <a:pt x="523" y="237"/>
                    <a:pt x="523" y="237"/>
                    <a:pt x="523" y="237"/>
                  </a:cubicBezTo>
                  <a:cubicBezTo>
                    <a:pt x="511" y="237"/>
                    <a:pt x="501" y="247"/>
                    <a:pt x="501" y="247"/>
                  </a:cubicBezTo>
                  <a:cubicBezTo>
                    <a:pt x="480" y="221"/>
                    <a:pt x="480" y="221"/>
                    <a:pt x="480" y="221"/>
                  </a:cubicBezTo>
                  <a:cubicBezTo>
                    <a:pt x="468" y="221"/>
                    <a:pt x="468" y="221"/>
                    <a:pt x="468" y="221"/>
                  </a:cubicBezTo>
                  <a:cubicBezTo>
                    <a:pt x="466" y="243"/>
                    <a:pt x="466" y="243"/>
                    <a:pt x="466" y="243"/>
                  </a:cubicBezTo>
                  <a:cubicBezTo>
                    <a:pt x="446" y="255"/>
                    <a:pt x="446" y="255"/>
                    <a:pt x="446" y="255"/>
                  </a:cubicBezTo>
                  <a:cubicBezTo>
                    <a:pt x="444" y="296"/>
                    <a:pt x="444" y="296"/>
                    <a:pt x="444" y="296"/>
                  </a:cubicBezTo>
                  <a:cubicBezTo>
                    <a:pt x="408" y="318"/>
                    <a:pt x="408" y="318"/>
                    <a:pt x="408" y="318"/>
                  </a:cubicBezTo>
                  <a:cubicBezTo>
                    <a:pt x="384" y="325"/>
                    <a:pt x="384" y="325"/>
                    <a:pt x="384" y="325"/>
                  </a:cubicBezTo>
                  <a:cubicBezTo>
                    <a:pt x="384" y="325"/>
                    <a:pt x="369" y="335"/>
                    <a:pt x="362" y="339"/>
                  </a:cubicBezTo>
                  <a:cubicBezTo>
                    <a:pt x="355" y="344"/>
                    <a:pt x="328" y="344"/>
                    <a:pt x="328" y="344"/>
                  </a:cubicBezTo>
                  <a:cubicBezTo>
                    <a:pt x="328" y="361"/>
                    <a:pt x="328" y="361"/>
                    <a:pt x="328" y="361"/>
                  </a:cubicBezTo>
                  <a:cubicBezTo>
                    <a:pt x="278" y="378"/>
                    <a:pt x="278" y="378"/>
                    <a:pt x="278" y="378"/>
                  </a:cubicBezTo>
                  <a:cubicBezTo>
                    <a:pt x="273" y="359"/>
                    <a:pt x="273" y="359"/>
                    <a:pt x="273" y="359"/>
                  </a:cubicBezTo>
                  <a:cubicBezTo>
                    <a:pt x="218" y="349"/>
                    <a:pt x="218" y="349"/>
                    <a:pt x="218" y="349"/>
                  </a:cubicBezTo>
                  <a:cubicBezTo>
                    <a:pt x="218" y="349"/>
                    <a:pt x="208" y="359"/>
                    <a:pt x="198" y="366"/>
                  </a:cubicBezTo>
                  <a:cubicBezTo>
                    <a:pt x="189" y="373"/>
                    <a:pt x="172" y="380"/>
                    <a:pt x="172" y="380"/>
                  </a:cubicBezTo>
                  <a:cubicBezTo>
                    <a:pt x="172" y="380"/>
                    <a:pt x="174" y="467"/>
                    <a:pt x="162" y="474"/>
                  </a:cubicBezTo>
                  <a:cubicBezTo>
                    <a:pt x="150" y="481"/>
                    <a:pt x="121" y="450"/>
                    <a:pt x="121" y="450"/>
                  </a:cubicBezTo>
                  <a:cubicBezTo>
                    <a:pt x="83" y="462"/>
                    <a:pt x="83" y="462"/>
                    <a:pt x="83" y="462"/>
                  </a:cubicBezTo>
                  <a:cubicBezTo>
                    <a:pt x="75" y="486"/>
                    <a:pt x="75" y="486"/>
                    <a:pt x="75" y="486"/>
                  </a:cubicBezTo>
                  <a:cubicBezTo>
                    <a:pt x="75" y="486"/>
                    <a:pt x="42" y="474"/>
                    <a:pt x="30" y="474"/>
                  </a:cubicBezTo>
                  <a:cubicBezTo>
                    <a:pt x="24" y="474"/>
                    <a:pt x="11" y="477"/>
                    <a:pt x="0" y="479"/>
                  </a:cubicBezTo>
                  <a:cubicBezTo>
                    <a:pt x="6" y="509"/>
                    <a:pt x="6" y="509"/>
                    <a:pt x="6" y="509"/>
                  </a:cubicBezTo>
                  <a:cubicBezTo>
                    <a:pt x="41" y="540"/>
                    <a:pt x="41" y="540"/>
                    <a:pt x="41" y="540"/>
                  </a:cubicBezTo>
                  <a:cubicBezTo>
                    <a:pt x="41" y="540"/>
                    <a:pt x="95" y="524"/>
                    <a:pt x="114" y="527"/>
                  </a:cubicBezTo>
                  <a:cubicBezTo>
                    <a:pt x="133" y="530"/>
                    <a:pt x="147" y="549"/>
                    <a:pt x="147" y="549"/>
                  </a:cubicBezTo>
                  <a:cubicBezTo>
                    <a:pt x="147" y="549"/>
                    <a:pt x="167" y="537"/>
                    <a:pt x="173" y="540"/>
                  </a:cubicBezTo>
                  <a:cubicBezTo>
                    <a:pt x="176" y="542"/>
                    <a:pt x="186" y="554"/>
                    <a:pt x="194" y="564"/>
                  </a:cubicBezTo>
                  <a:cubicBezTo>
                    <a:pt x="226" y="550"/>
                    <a:pt x="226" y="550"/>
                    <a:pt x="226" y="550"/>
                  </a:cubicBezTo>
                  <a:cubicBezTo>
                    <a:pt x="222" y="581"/>
                    <a:pt x="222" y="581"/>
                    <a:pt x="222" y="581"/>
                  </a:cubicBezTo>
                  <a:cubicBezTo>
                    <a:pt x="222" y="581"/>
                    <a:pt x="248" y="581"/>
                    <a:pt x="255" y="586"/>
                  </a:cubicBezTo>
                  <a:cubicBezTo>
                    <a:pt x="261" y="590"/>
                    <a:pt x="259" y="612"/>
                    <a:pt x="259" y="612"/>
                  </a:cubicBezTo>
                  <a:cubicBezTo>
                    <a:pt x="292" y="606"/>
                    <a:pt x="292" y="606"/>
                    <a:pt x="292" y="606"/>
                  </a:cubicBezTo>
                  <a:cubicBezTo>
                    <a:pt x="292" y="606"/>
                    <a:pt x="303" y="617"/>
                    <a:pt x="315" y="626"/>
                  </a:cubicBezTo>
                  <a:cubicBezTo>
                    <a:pt x="328" y="636"/>
                    <a:pt x="331" y="629"/>
                    <a:pt x="342" y="631"/>
                  </a:cubicBezTo>
                  <a:cubicBezTo>
                    <a:pt x="353" y="632"/>
                    <a:pt x="354" y="639"/>
                    <a:pt x="358" y="645"/>
                  </a:cubicBezTo>
                  <a:cubicBezTo>
                    <a:pt x="361" y="651"/>
                    <a:pt x="344" y="665"/>
                    <a:pt x="342" y="673"/>
                  </a:cubicBezTo>
                  <a:cubicBezTo>
                    <a:pt x="340" y="681"/>
                    <a:pt x="369" y="686"/>
                    <a:pt x="383" y="692"/>
                  </a:cubicBezTo>
                  <a:cubicBezTo>
                    <a:pt x="397" y="698"/>
                    <a:pt x="428" y="700"/>
                    <a:pt x="428" y="700"/>
                  </a:cubicBezTo>
                  <a:cubicBezTo>
                    <a:pt x="428" y="700"/>
                    <a:pt x="439" y="710"/>
                    <a:pt x="451" y="710"/>
                  </a:cubicBezTo>
                  <a:cubicBezTo>
                    <a:pt x="464" y="710"/>
                    <a:pt x="459" y="701"/>
                    <a:pt x="473" y="703"/>
                  </a:cubicBezTo>
                  <a:cubicBezTo>
                    <a:pt x="487" y="704"/>
                    <a:pt x="500" y="706"/>
                    <a:pt x="506" y="700"/>
                  </a:cubicBezTo>
                  <a:cubicBezTo>
                    <a:pt x="512" y="693"/>
                    <a:pt x="522" y="689"/>
                    <a:pt x="522" y="689"/>
                  </a:cubicBezTo>
                  <a:cubicBezTo>
                    <a:pt x="522" y="731"/>
                    <a:pt x="522" y="731"/>
                    <a:pt x="522" y="731"/>
                  </a:cubicBezTo>
                  <a:cubicBezTo>
                    <a:pt x="565" y="710"/>
                    <a:pt x="565" y="710"/>
                    <a:pt x="565" y="710"/>
                  </a:cubicBezTo>
                  <a:cubicBezTo>
                    <a:pt x="590" y="726"/>
                    <a:pt x="590" y="726"/>
                    <a:pt x="590" y="726"/>
                  </a:cubicBezTo>
                  <a:cubicBezTo>
                    <a:pt x="590" y="726"/>
                    <a:pt x="590" y="739"/>
                    <a:pt x="593" y="756"/>
                  </a:cubicBezTo>
                  <a:cubicBezTo>
                    <a:pt x="596" y="773"/>
                    <a:pt x="606" y="787"/>
                    <a:pt x="606" y="787"/>
                  </a:cubicBezTo>
                  <a:cubicBezTo>
                    <a:pt x="606" y="787"/>
                    <a:pt x="584" y="796"/>
                    <a:pt x="581" y="806"/>
                  </a:cubicBezTo>
                  <a:cubicBezTo>
                    <a:pt x="578" y="815"/>
                    <a:pt x="576" y="848"/>
                    <a:pt x="573" y="862"/>
                  </a:cubicBezTo>
                  <a:cubicBezTo>
                    <a:pt x="570" y="876"/>
                    <a:pt x="590" y="899"/>
                    <a:pt x="596" y="915"/>
                  </a:cubicBezTo>
                  <a:cubicBezTo>
                    <a:pt x="603" y="931"/>
                    <a:pt x="582" y="965"/>
                    <a:pt x="582" y="965"/>
                  </a:cubicBezTo>
                  <a:cubicBezTo>
                    <a:pt x="551" y="957"/>
                    <a:pt x="551" y="957"/>
                    <a:pt x="551" y="957"/>
                  </a:cubicBezTo>
                  <a:cubicBezTo>
                    <a:pt x="551" y="957"/>
                    <a:pt x="556" y="1001"/>
                    <a:pt x="556" y="1012"/>
                  </a:cubicBezTo>
                  <a:cubicBezTo>
                    <a:pt x="556" y="1023"/>
                    <a:pt x="541" y="1054"/>
                    <a:pt x="541" y="1054"/>
                  </a:cubicBezTo>
                  <a:cubicBezTo>
                    <a:pt x="564" y="1057"/>
                    <a:pt x="564" y="1057"/>
                    <a:pt x="564" y="1057"/>
                  </a:cubicBezTo>
                  <a:cubicBezTo>
                    <a:pt x="558" y="1090"/>
                    <a:pt x="558" y="1090"/>
                    <a:pt x="558" y="1090"/>
                  </a:cubicBezTo>
                  <a:cubicBezTo>
                    <a:pt x="586" y="1085"/>
                    <a:pt x="586" y="1085"/>
                    <a:pt x="586" y="1085"/>
                  </a:cubicBezTo>
                  <a:cubicBezTo>
                    <a:pt x="608" y="1060"/>
                    <a:pt x="608" y="1060"/>
                    <a:pt x="608" y="1060"/>
                  </a:cubicBezTo>
                  <a:cubicBezTo>
                    <a:pt x="608" y="1060"/>
                    <a:pt x="611" y="1093"/>
                    <a:pt x="622" y="1093"/>
                  </a:cubicBezTo>
                  <a:cubicBezTo>
                    <a:pt x="633" y="1093"/>
                    <a:pt x="655" y="1088"/>
                    <a:pt x="655" y="1088"/>
                  </a:cubicBezTo>
                  <a:cubicBezTo>
                    <a:pt x="644" y="1107"/>
                    <a:pt x="644" y="1107"/>
                    <a:pt x="644" y="1107"/>
                  </a:cubicBezTo>
                  <a:cubicBezTo>
                    <a:pt x="644" y="1107"/>
                    <a:pt x="644" y="1132"/>
                    <a:pt x="642" y="1143"/>
                  </a:cubicBezTo>
                  <a:cubicBezTo>
                    <a:pt x="639" y="1154"/>
                    <a:pt x="619" y="1171"/>
                    <a:pt x="619" y="1171"/>
                  </a:cubicBezTo>
                  <a:cubicBezTo>
                    <a:pt x="639" y="1196"/>
                    <a:pt x="639" y="1196"/>
                    <a:pt x="639" y="1196"/>
                  </a:cubicBezTo>
                  <a:cubicBezTo>
                    <a:pt x="639" y="1235"/>
                    <a:pt x="639" y="1235"/>
                    <a:pt x="639" y="1235"/>
                  </a:cubicBezTo>
                  <a:cubicBezTo>
                    <a:pt x="603" y="1333"/>
                    <a:pt x="603" y="1333"/>
                    <a:pt x="603" y="1333"/>
                  </a:cubicBezTo>
                  <a:cubicBezTo>
                    <a:pt x="603" y="1333"/>
                    <a:pt x="622" y="1346"/>
                    <a:pt x="633" y="1352"/>
                  </a:cubicBezTo>
                  <a:cubicBezTo>
                    <a:pt x="644" y="1358"/>
                    <a:pt x="597" y="1399"/>
                    <a:pt x="600" y="1413"/>
                  </a:cubicBezTo>
                  <a:cubicBezTo>
                    <a:pt x="603" y="1427"/>
                    <a:pt x="630" y="1477"/>
                    <a:pt x="647" y="1491"/>
                  </a:cubicBezTo>
                  <a:cubicBezTo>
                    <a:pt x="664" y="1505"/>
                    <a:pt x="667" y="1527"/>
                    <a:pt x="686" y="1538"/>
                  </a:cubicBezTo>
                  <a:cubicBezTo>
                    <a:pt x="706" y="1550"/>
                    <a:pt x="736" y="1564"/>
                    <a:pt x="736" y="1564"/>
                  </a:cubicBezTo>
                  <a:cubicBezTo>
                    <a:pt x="753" y="1547"/>
                    <a:pt x="753" y="1547"/>
                    <a:pt x="753" y="1547"/>
                  </a:cubicBezTo>
                  <a:cubicBezTo>
                    <a:pt x="770" y="1569"/>
                    <a:pt x="770" y="1569"/>
                    <a:pt x="770" y="1569"/>
                  </a:cubicBezTo>
                  <a:cubicBezTo>
                    <a:pt x="770" y="1569"/>
                    <a:pt x="839" y="1583"/>
                    <a:pt x="853" y="1583"/>
                  </a:cubicBezTo>
                  <a:cubicBezTo>
                    <a:pt x="867" y="1583"/>
                    <a:pt x="864" y="1569"/>
                    <a:pt x="864" y="1569"/>
                  </a:cubicBezTo>
                  <a:cubicBezTo>
                    <a:pt x="864" y="1569"/>
                    <a:pt x="873" y="1569"/>
                    <a:pt x="884" y="1572"/>
                  </a:cubicBezTo>
                  <a:cubicBezTo>
                    <a:pt x="895" y="1575"/>
                    <a:pt x="909" y="1594"/>
                    <a:pt x="909" y="1594"/>
                  </a:cubicBezTo>
                  <a:cubicBezTo>
                    <a:pt x="942" y="1594"/>
                    <a:pt x="942" y="1594"/>
                    <a:pt x="942" y="1594"/>
                  </a:cubicBezTo>
                  <a:cubicBezTo>
                    <a:pt x="945" y="1616"/>
                    <a:pt x="945" y="1616"/>
                    <a:pt x="945" y="1616"/>
                  </a:cubicBezTo>
                  <a:cubicBezTo>
                    <a:pt x="981" y="1614"/>
                    <a:pt x="981" y="1614"/>
                    <a:pt x="981" y="1614"/>
                  </a:cubicBezTo>
                  <a:cubicBezTo>
                    <a:pt x="995" y="1636"/>
                    <a:pt x="995" y="1636"/>
                    <a:pt x="995" y="1636"/>
                  </a:cubicBezTo>
                  <a:cubicBezTo>
                    <a:pt x="1028" y="1655"/>
                    <a:pt x="1028" y="1655"/>
                    <a:pt x="1028" y="1655"/>
                  </a:cubicBezTo>
                  <a:cubicBezTo>
                    <a:pt x="1028" y="1655"/>
                    <a:pt x="1040" y="1636"/>
                    <a:pt x="1048" y="1636"/>
                  </a:cubicBezTo>
                  <a:cubicBezTo>
                    <a:pt x="1056" y="1636"/>
                    <a:pt x="1076" y="1672"/>
                    <a:pt x="1076" y="1672"/>
                  </a:cubicBezTo>
                  <a:cubicBezTo>
                    <a:pt x="1117" y="1675"/>
                    <a:pt x="1117" y="1675"/>
                    <a:pt x="1117" y="1675"/>
                  </a:cubicBezTo>
                  <a:cubicBezTo>
                    <a:pt x="1106" y="1697"/>
                    <a:pt x="1106" y="1697"/>
                    <a:pt x="1106" y="1697"/>
                  </a:cubicBezTo>
                  <a:cubicBezTo>
                    <a:pt x="1159" y="1680"/>
                    <a:pt x="1159" y="1680"/>
                    <a:pt x="1159" y="1680"/>
                  </a:cubicBezTo>
                  <a:cubicBezTo>
                    <a:pt x="1184" y="1692"/>
                    <a:pt x="1184" y="1692"/>
                    <a:pt x="1184" y="1692"/>
                  </a:cubicBezTo>
                  <a:cubicBezTo>
                    <a:pt x="1168" y="1717"/>
                    <a:pt x="1168" y="1717"/>
                    <a:pt x="1168" y="1717"/>
                  </a:cubicBezTo>
                  <a:cubicBezTo>
                    <a:pt x="1184" y="1772"/>
                    <a:pt x="1184" y="1772"/>
                    <a:pt x="1184" y="1772"/>
                  </a:cubicBezTo>
                  <a:cubicBezTo>
                    <a:pt x="1179" y="1822"/>
                    <a:pt x="1179" y="1822"/>
                    <a:pt x="1179" y="1822"/>
                  </a:cubicBezTo>
                  <a:cubicBezTo>
                    <a:pt x="1204" y="1856"/>
                    <a:pt x="1204" y="1856"/>
                    <a:pt x="1204" y="1856"/>
                  </a:cubicBezTo>
                  <a:cubicBezTo>
                    <a:pt x="1190" y="1884"/>
                    <a:pt x="1190" y="1884"/>
                    <a:pt x="1190" y="1884"/>
                  </a:cubicBezTo>
                  <a:cubicBezTo>
                    <a:pt x="1176" y="1889"/>
                    <a:pt x="1176" y="1889"/>
                    <a:pt x="1176" y="1889"/>
                  </a:cubicBezTo>
                  <a:cubicBezTo>
                    <a:pt x="1170" y="1909"/>
                    <a:pt x="1170" y="1909"/>
                    <a:pt x="1170" y="1909"/>
                  </a:cubicBezTo>
                  <a:cubicBezTo>
                    <a:pt x="1135" y="1949"/>
                    <a:pt x="1135" y="1949"/>
                    <a:pt x="1135" y="1949"/>
                  </a:cubicBezTo>
                  <a:lnTo>
                    <a:pt x="1142" y="1972"/>
                  </a:lnTo>
                  <a:close/>
                  <a:moveTo>
                    <a:pt x="1514" y="1129"/>
                  </a:moveTo>
                  <a:cubicBezTo>
                    <a:pt x="1514" y="1129"/>
                    <a:pt x="1511" y="1158"/>
                    <a:pt x="1507" y="1167"/>
                  </a:cubicBezTo>
                  <a:cubicBezTo>
                    <a:pt x="1503" y="1175"/>
                    <a:pt x="1460" y="1223"/>
                    <a:pt x="1460" y="1223"/>
                  </a:cubicBezTo>
                  <a:cubicBezTo>
                    <a:pt x="1453" y="1188"/>
                    <a:pt x="1453" y="1188"/>
                    <a:pt x="1453" y="1188"/>
                  </a:cubicBezTo>
                  <a:cubicBezTo>
                    <a:pt x="1424" y="1173"/>
                    <a:pt x="1424" y="1173"/>
                    <a:pt x="1424" y="1173"/>
                  </a:cubicBezTo>
                  <a:cubicBezTo>
                    <a:pt x="1424" y="1173"/>
                    <a:pt x="1407" y="1178"/>
                    <a:pt x="1397" y="1177"/>
                  </a:cubicBezTo>
                  <a:cubicBezTo>
                    <a:pt x="1388" y="1176"/>
                    <a:pt x="1365" y="1162"/>
                    <a:pt x="1365" y="1162"/>
                  </a:cubicBezTo>
                  <a:cubicBezTo>
                    <a:pt x="1344" y="1148"/>
                    <a:pt x="1344" y="1148"/>
                    <a:pt x="1344" y="1148"/>
                  </a:cubicBezTo>
                  <a:cubicBezTo>
                    <a:pt x="1344" y="1148"/>
                    <a:pt x="1330" y="1149"/>
                    <a:pt x="1326" y="1152"/>
                  </a:cubicBezTo>
                  <a:cubicBezTo>
                    <a:pt x="1322" y="1154"/>
                    <a:pt x="1333" y="1180"/>
                    <a:pt x="1333" y="1180"/>
                  </a:cubicBezTo>
                  <a:cubicBezTo>
                    <a:pt x="1310" y="1184"/>
                    <a:pt x="1310" y="1184"/>
                    <a:pt x="1310" y="1184"/>
                  </a:cubicBezTo>
                  <a:cubicBezTo>
                    <a:pt x="1310" y="1184"/>
                    <a:pt x="1279" y="1163"/>
                    <a:pt x="1271" y="1162"/>
                  </a:cubicBezTo>
                  <a:cubicBezTo>
                    <a:pt x="1263" y="1161"/>
                    <a:pt x="1210" y="1160"/>
                    <a:pt x="1210" y="1160"/>
                  </a:cubicBezTo>
                  <a:cubicBezTo>
                    <a:pt x="1189" y="1174"/>
                    <a:pt x="1189" y="1174"/>
                    <a:pt x="1189" y="1174"/>
                  </a:cubicBezTo>
                  <a:cubicBezTo>
                    <a:pt x="1148" y="1190"/>
                    <a:pt x="1148" y="1190"/>
                    <a:pt x="1148" y="1190"/>
                  </a:cubicBezTo>
                  <a:cubicBezTo>
                    <a:pt x="1148" y="1190"/>
                    <a:pt x="1150" y="1171"/>
                    <a:pt x="1147" y="1168"/>
                  </a:cubicBezTo>
                  <a:cubicBezTo>
                    <a:pt x="1145" y="1164"/>
                    <a:pt x="1131" y="1149"/>
                    <a:pt x="1131" y="1149"/>
                  </a:cubicBezTo>
                  <a:cubicBezTo>
                    <a:pt x="1136" y="1108"/>
                    <a:pt x="1136" y="1108"/>
                    <a:pt x="1136" y="1108"/>
                  </a:cubicBezTo>
                  <a:cubicBezTo>
                    <a:pt x="1167" y="1069"/>
                    <a:pt x="1167" y="1069"/>
                    <a:pt x="1167" y="1069"/>
                  </a:cubicBezTo>
                  <a:cubicBezTo>
                    <a:pt x="1146" y="1052"/>
                    <a:pt x="1146" y="1052"/>
                    <a:pt x="1146" y="1052"/>
                  </a:cubicBezTo>
                  <a:cubicBezTo>
                    <a:pt x="1142" y="1019"/>
                    <a:pt x="1142" y="1019"/>
                    <a:pt x="1142" y="1019"/>
                  </a:cubicBezTo>
                  <a:cubicBezTo>
                    <a:pt x="1168" y="1019"/>
                    <a:pt x="1168" y="1019"/>
                    <a:pt x="1168" y="1019"/>
                  </a:cubicBezTo>
                  <a:cubicBezTo>
                    <a:pt x="1154" y="983"/>
                    <a:pt x="1154" y="983"/>
                    <a:pt x="1154" y="983"/>
                  </a:cubicBezTo>
                  <a:cubicBezTo>
                    <a:pt x="1166" y="968"/>
                    <a:pt x="1166" y="968"/>
                    <a:pt x="1166" y="968"/>
                  </a:cubicBezTo>
                  <a:cubicBezTo>
                    <a:pt x="1198" y="983"/>
                    <a:pt x="1198" y="983"/>
                    <a:pt x="1198" y="983"/>
                  </a:cubicBezTo>
                  <a:cubicBezTo>
                    <a:pt x="1190" y="950"/>
                    <a:pt x="1190" y="950"/>
                    <a:pt x="1190" y="950"/>
                  </a:cubicBezTo>
                  <a:cubicBezTo>
                    <a:pt x="1214" y="932"/>
                    <a:pt x="1214" y="932"/>
                    <a:pt x="1214" y="932"/>
                  </a:cubicBezTo>
                  <a:cubicBezTo>
                    <a:pt x="1225" y="910"/>
                    <a:pt x="1225" y="910"/>
                    <a:pt x="1225" y="910"/>
                  </a:cubicBezTo>
                  <a:cubicBezTo>
                    <a:pt x="1238" y="911"/>
                    <a:pt x="1238" y="911"/>
                    <a:pt x="1238" y="911"/>
                  </a:cubicBezTo>
                  <a:cubicBezTo>
                    <a:pt x="1238" y="911"/>
                    <a:pt x="1260" y="945"/>
                    <a:pt x="1268" y="945"/>
                  </a:cubicBezTo>
                  <a:cubicBezTo>
                    <a:pt x="1277" y="945"/>
                    <a:pt x="1290" y="927"/>
                    <a:pt x="1295" y="925"/>
                  </a:cubicBezTo>
                  <a:cubicBezTo>
                    <a:pt x="1301" y="923"/>
                    <a:pt x="1321" y="946"/>
                    <a:pt x="1326" y="942"/>
                  </a:cubicBezTo>
                  <a:cubicBezTo>
                    <a:pt x="1332" y="938"/>
                    <a:pt x="1332" y="930"/>
                    <a:pt x="1332" y="925"/>
                  </a:cubicBezTo>
                  <a:cubicBezTo>
                    <a:pt x="1332" y="920"/>
                    <a:pt x="1332" y="900"/>
                    <a:pt x="1332" y="900"/>
                  </a:cubicBezTo>
                  <a:cubicBezTo>
                    <a:pt x="1347" y="890"/>
                    <a:pt x="1347" y="890"/>
                    <a:pt x="1347" y="890"/>
                  </a:cubicBezTo>
                  <a:cubicBezTo>
                    <a:pt x="1371" y="918"/>
                    <a:pt x="1371" y="918"/>
                    <a:pt x="1371" y="918"/>
                  </a:cubicBezTo>
                  <a:cubicBezTo>
                    <a:pt x="1358" y="949"/>
                    <a:pt x="1358" y="949"/>
                    <a:pt x="1358" y="949"/>
                  </a:cubicBezTo>
                  <a:cubicBezTo>
                    <a:pt x="1358" y="949"/>
                    <a:pt x="1396" y="967"/>
                    <a:pt x="1400" y="974"/>
                  </a:cubicBezTo>
                  <a:cubicBezTo>
                    <a:pt x="1404" y="980"/>
                    <a:pt x="1410" y="1007"/>
                    <a:pt x="1420" y="1012"/>
                  </a:cubicBezTo>
                  <a:cubicBezTo>
                    <a:pt x="1429" y="1017"/>
                    <a:pt x="1461" y="1018"/>
                    <a:pt x="1468" y="1020"/>
                  </a:cubicBezTo>
                  <a:cubicBezTo>
                    <a:pt x="1474" y="1022"/>
                    <a:pt x="1470" y="1027"/>
                    <a:pt x="1468" y="1029"/>
                  </a:cubicBezTo>
                  <a:cubicBezTo>
                    <a:pt x="1465" y="1031"/>
                    <a:pt x="1454" y="1039"/>
                    <a:pt x="1454" y="1039"/>
                  </a:cubicBezTo>
                  <a:cubicBezTo>
                    <a:pt x="1454" y="1039"/>
                    <a:pt x="1460" y="1055"/>
                    <a:pt x="1459" y="1060"/>
                  </a:cubicBezTo>
                  <a:cubicBezTo>
                    <a:pt x="1458" y="1065"/>
                    <a:pt x="1438" y="1080"/>
                    <a:pt x="1438" y="1080"/>
                  </a:cubicBezTo>
                  <a:cubicBezTo>
                    <a:pt x="1438" y="1080"/>
                    <a:pt x="1461" y="1088"/>
                    <a:pt x="1469" y="1090"/>
                  </a:cubicBezTo>
                  <a:cubicBezTo>
                    <a:pt x="1478" y="1092"/>
                    <a:pt x="1497" y="1102"/>
                    <a:pt x="1497" y="1102"/>
                  </a:cubicBezTo>
                  <a:cubicBezTo>
                    <a:pt x="1508" y="1092"/>
                    <a:pt x="1508" y="1092"/>
                    <a:pt x="1508" y="1092"/>
                  </a:cubicBezTo>
                  <a:cubicBezTo>
                    <a:pt x="1532" y="1113"/>
                    <a:pt x="1532" y="1113"/>
                    <a:pt x="1532" y="1113"/>
                  </a:cubicBezTo>
                  <a:lnTo>
                    <a:pt x="1514" y="1129"/>
                  </a:ln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85" name="Berlin"/>
            <p:cNvSpPr>
              <a:spLocks/>
            </p:cNvSpPr>
            <p:nvPr/>
          </p:nvSpPr>
          <p:spPr bwMode="gray">
            <a:xfrm>
              <a:off x="7942263" y="3008313"/>
              <a:ext cx="231775" cy="193675"/>
            </a:xfrm>
            <a:custGeom>
              <a:avLst/>
              <a:gdLst>
                <a:gd name="T0" fmla="*/ 0 w 401"/>
                <a:gd name="T1" fmla="*/ 259 h 333"/>
                <a:gd name="T2" fmla="*/ 5 w 401"/>
                <a:gd name="T3" fmla="*/ 218 h 333"/>
                <a:gd name="T4" fmla="*/ 36 w 401"/>
                <a:gd name="T5" fmla="*/ 179 h 333"/>
                <a:gd name="T6" fmla="*/ 15 w 401"/>
                <a:gd name="T7" fmla="*/ 162 h 333"/>
                <a:gd name="T8" fmla="*/ 11 w 401"/>
                <a:gd name="T9" fmla="*/ 129 h 333"/>
                <a:gd name="T10" fmla="*/ 37 w 401"/>
                <a:gd name="T11" fmla="*/ 129 h 333"/>
                <a:gd name="T12" fmla="*/ 23 w 401"/>
                <a:gd name="T13" fmla="*/ 93 h 333"/>
                <a:gd name="T14" fmla="*/ 35 w 401"/>
                <a:gd name="T15" fmla="*/ 78 h 333"/>
                <a:gd name="T16" fmla="*/ 67 w 401"/>
                <a:gd name="T17" fmla="*/ 93 h 333"/>
                <a:gd name="T18" fmla="*/ 59 w 401"/>
                <a:gd name="T19" fmla="*/ 60 h 333"/>
                <a:gd name="T20" fmla="*/ 83 w 401"/>
                <a:gd name="T21" fmla="*/ 42 h 333"/>
                <a:gd name="T22" fmla="*/ 94 w 401"/>
                <a:gd name="T23" fmla="*/ 20 h 333"/>
                <a:gd name="T24" fmla="*/ 107 w 401"/>
                <a:gd name="T25" fmla="*/ 21 h 333"/>
                <a:gd name="T26" fmla="*/ 137 w 401"/>
                <a:gd name="T27" fmla="*/ 55 h 333"/>
                <a:gd name="T28" fmla="*/ 164 w 401"/>
                <a:gd name="T29" fmla="*/ 35 h 333"/>
                <a:gd name="T30" fmla="*/ 195 w 401"/>
                <a:gd name="T31" fmla="*/ 52 h 333"/>
                <a:gd name="T32" fmla="*/ 201 w 401"/>
                <a:gd name="T33" fmla="*/ 35 h 333"/>
                <a:gd name="T34" fmla="*/ 201 w 401"/>
                <a:gd name="T35" fmla="*/ 10 h 333"/>
                <a:gd name="T36" fmla="*/ 216 w 401"/>
                <a:gd name="T37" fmla="*/ 0 h 333"/>
                <a:gd name="T38" fmla="*/ 240 w 401"/>
                <a:gd name="T39" fmla="*/ 28 h 333"/>
                <a:gd name="T40" fmla="*/ 227 w 401"/>
                <a:gd name="T41" fmla="*/ 59 h 333"/>
                <a:gd name="T42" fmla="*/ 269 w 401"/>
                <a:gd name="T43" fmla="*/ 84 h 333"/>
                <a:gd name="T44" fmla="*/ 289 w 401"/>
                <a:gd name="T45" fmla="*/ 122 h 333"/>
                <a:gd name="T46" fmla="*/ 337 w 401"/>
                <a:gd name="T47" fmla="*/ 130 h 333"/>
                <a:gd name="T48" fmla="*/ 337 w 401"/>
                <a:gd name="T49" fmla="*/ 139 h 333"/>
                <a:gd name="T50" fmla="*/ 323 w 401"/>
                <a:gd name="T51" fmla="*/ 149 h 333"/>
                <a:gd name="T52" fmla="*/ 328 w 401"/>
                <a:gd name="T53" fmla="*/ 170 h 333"/>
                <a:gd name="T54" fmla="*/ 307 w 401"/>
                <a:gd name="T55" fmla="*/ 190 h 333"/>
                <a:gd name="T56" fmla="*/ 338 w 401"/>
                <a:gd name="T57" fmla="*/ 200 h 333"/>
                <a:gd name="T58" fmla="*/ 366 w 401"/>
                <a:gd name="T59" fmla="*/ 212 h 333"/>
                <a:gd name="T60" fmla="*/ 377 w 401"/>
                <a:gd name="T61" fmla="*/ 202 h 333"/>
                <a:gd name="T62" fmla="*/ 401 w 401"/>
                <a:gd name="T63" fmla="*/ 223 h 333"/>
                <a:gd name="T64" fmla="*/ 383 w 401"/>
                <a:gd name="T65" fmla="*/ 239 h 333"/>
                <a:gd name="T66" fmla="*/ 376 w 401"/>
                <a:gd name="T67" fmla="*/ 277 h 333"/>
                <a:gd name="T68" fmla="*/ 329 w 401"/>
                <a:gd name="T69" fmla="*/ 333 h 333"/>
                <a:gd name="T70" fmla="*/ 322 w 401"/>
                <a:gd name="T71" fmla="*/ 298 h 333"/>
                <a:gd name="T72" fmla="*/ 293 w 401"/>
                <a:gd name="T73" fmla="*/ 283 h 333"/>
                <a:gd name="T74" fmla="*/ 266 w 401"/>
                <a:gd name="T75" fmla="*/ 287 h 333"/>
                <a:gd name="T76" fmla="*/ 234 w 401"/>
                <a:gd name="T77" fmla="*/ 272 h 333"/>
                <a:gd name="T78" fmla="*/ 213 w 401"/>
                <a:gd name="T79" fmla="*/ 258 h 333"/>
                <a:gd name="T80" fmla="*/ 195 w 401"/>
                <a:gd name="T81" fmla="*/ 262 h 333"/>
                <a:gd name="T82" fmla="*/ 202 w 401"/>
                <a:gd name="T83" fmla="*/ 290 h 333"/>
                <a:gd name="T84" fmla="*/ 179 w 401"/>
                <a:gd name="T85" fmla="*/ 294 h 333"/>
                <a:gd name="T86" fmla="*/ 140 w 401"/>
                <a:gd name="T87" fmla="*/ 272 h 333"/>
                <a:gd name="T88" fmla="*/ 79 w 401"/>
                <a:gd name="T89" fmla="*/ 270 h 333"/>
                <a:gd name="T90" fmla="*/ 58 w 401"/>
                <a:gd name="T91" fmla="*/ 284 h 333"/>
                <a:gd name="T92" fmla="*/ 17 w 401"/>
                <a:gd name="T93" fmla="*/ 300 h 333"/>
                <a:gd name="T94" fmla="*/ 16 w 401"/>
                <a:gd name="T95" fmla="*/ 278 h 333"/>
                <a:gd name="T96" fmla="*/ 0 w 401"/>
                <a:gd name="T97" fmla="*/ 259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33">
                  <a:moveTo>
                    <a:pt x="0" y="259"/>
                  </a:moveTo>
                  <a:cubicBezTo>
                    <a:pt x="5" y="218"/>
                    <a:pt x="5" y="218"/>
                    <a:pt x="5" y="218"/>
                  </a:cubicBezTo>
                  <a:cubicBezTo>
                    <a:pt x="36" y="179"/>
                    <a:pt x="36" y="179"/>
                    <a:pt x="36" y="179"/>
                  </a:cubicBezTo>
                  <a:cubicBezTo>
                    <a:pt x="15" y="162"/>
                    <a:pt x="15" y="162"/>
                    <a:pt x="15" y="162"/>
                  </a:cubicBezTo>
                  <a:cubicBezTo>
                    <a:pt x="11" y="129"/>
                    <a:pt x="11" y="129"/>
                    <a:pt x="11" y="129"/>
                  </a:cubicBezTo>
                  <a:cubicBezTo>
                    <a:pt x="37" y="129"/>
                    <a:pt x="37" y="129"/>
                    <a:pt x="37" y="129"/>
                  </a:cubicBezTo>
                  <a:cubicBezTo>
                    <a:pt x="23" y="93"/>
                    <a:pt x="23" y="93"/>
                    <a:pt x="23" y="93"/>
                  </a:cubicBezTo>
                  <a:cubicBezTo>
                    <a:pt x="35" y="78"/>
                    <a:pt x="35" y="78"/>
                    <a:pt x="35" y="78"/>
                  </a:cubicBezTo>
                  <a:cubicBezTo>
                    <a:pt x="67" y="93"/>
                    <a:pt x="67" y="93"/>
                    <a:pt x="67" y="93"/>
                  </a:cubicBezTo>
                  <a:cubicBezTo>
                    <a:pt x="59" y="60"/>
                    <a:pt x="59" y="60"/>
                    <a:pt x="59" y="60"/>
                  </a:cubicBezTo>
                  <a:cubicBezTo>
                    <a:pt x="83" y="42"/>
                    <a:pt x="83" y="42"/>
                    <a:pt x="83" y="42"/>
                  </a:cubicBezTo>
                  <a:cubicBezTo>
                    <a:pt x="94" y="20"/>
                    <a:pt x="94" y="20"/>
                    <a:pt x="94" y="20"/>
                  </a:cubicBezTo>
                  <a:cubicBezTo>
                    <a:pt x="107" y="21"/>
                    <a:pt x="107" y="21"/>
                    <a:pt x="107" y="21"/>
                  </a:cubicBezTo>
                  <a:cubicBezTo>
                    <a:pt x="107" y="21"/>
                    <a:pt x="129" y="55"/>
                    <a:pt x="137" y="55"/>
                  </a:cubicBezTo>
                  <a:cubicBezTo>
                    <a:pt x="146" y="55"/>
                    <a:pt x="159" y="37"/>
                    <a:pt x="164" y="35"/>
                  </a:cubicBezTo>
                  <a:cubicBezTo>
                    <a:pt x="170" y="33"/>
                    <a:pt x="190" y="56"/>
                    <a:pt x="195" y="52"/>
                  </a:cubicBezTo>
                  <a:cubicBezTo>
                    <a:pt x="201" y="48"/>
                    <a:pt x="201" y="40"/>
                    <a:pt x="201" y="35"/>
                  </a:cubicBezTo>
                  <a:cubicBezTo>
                    <a:pt x="201" y="30"/>
                    <a:pt x="201" y="10"/>
                    <a:pt x="201" y="10"/>
                  </a:cubicBezTo>
                  <a:cubicBezTo>
                    <a:pt x="216" y="0"/>
                    <a:pt x="216" y="0"/>
                    <a:pt x="216" y="0"/>
                  </a:cubicBezTo>
                  <a:cubicBezTo>
                    <a:pt x="240" y="28"/>
                    <a:pt x="240" y="28"/>
                    <a:pt x="240" y="28"/>
                  </a:cubicBezTo>
                  <a:cubicBezTo>
                    <a:pt x="227" y="59"/>
                    <a:pt x="227" y="59"/>
                    <a:pt x="227" y="59"/>
                  </a:cubicBezTo>
                  <a:cubicBezTo>
                    <a:pt x="227" y="59"/>
                    <a:pt x="265" y="77"/>
                    <a:pt x="269" y="84"/>
                  </a:cubicBezTo>
                  <a:cubicBezTo>
                    <a:pt x="273" y="90"/>
                    <a:pt x="279" y="117"/>
                    <a:pt x="289" y="122"/>
                  </a:cubicBezTo>
                  <a:cubicBezTo>
                    <a:pt x="298" y="127"/>
                    <a:pt x="330" y="128"/>
                    <a:pt x="337" y="130"/>
                  </a:cubicBezTo>
                  <a:cubicBezTo>
                    <a:pt x="343" y="132"/>
                    <a:pt x="339" y="137"/>
                    <a:pt x="337" y="139"/>
                  </a:cubicBezTo>
                  <a:cubicBezTo>
                    <a:pt x="334" y="141"/>
                    <a:pt x="323" y="149"/>
                    <a:pt x="323" y="149"/>
                  </a:cubicBezTo>
                  <a:cubicBezTo>
                    <a:pt x="323" y="149"/>
                    <a:pt x="329" y="165"/>
                    <a:pt x="328" y="170"/>
                  </a:cubicBezTo>
                  <a:cubicBezTo>
                    <a:pt x="327" y="175"/>
                    <a:pt x="307" y="190"/>
                    <a:pt x="307" y="190"/>
                  </a:cubicBezTo>
                  <a:cubicBezTo>
                    <a:pt x="307" y="190"/>
                    <a:pt x="330" y="198"/>
                    <a:pt x="338" y="200"/>
                  </a:cubicBezTo>
                  <a:cubicBezTo>
                    <a:pt x="347" y="202"/>
                    <a:pt x="366" y="212"/>
                    <a:pt x="366" y="212"/>
                  </a:cubicBezTo>
                  <a:cubicBezTo>
                    <a:pt x="377" y="202"/>
                    <a:pt x="377" y="202"/>
                    <a:pt x="377" y="202"/>
                  </a:cubicBezTo>
                  <a:cubicBezTo>
                    <a:pt x="401" y="223"/>
                    <a:pt x="401" y="223"/>
                    <a:pt x="401" y="223"/>
                  </a:cubicBezTo>
                  <a:cubicBezTo>
                    <a:pt x="383" y="239"/>
                    <a:pt x="383" y="239"/>
                    <a:pt x="383" y="239"/>
                  </a:cubicBezTo>
                  <a:cubicBezTo>
                    <a:pt x="383" y="239"/>
                    <a:pt x="380" y="268"/>
                    <a:pt x="376" y="277"/>
                  </a:cubicBezTo>
                  <a:cubicBezTo>
                    <a:pt x="372" y="285"/>
                    <a:pt x="329" y="333"/>
                    <a:pt x="329" y="333"/>
                  </a:cubicBezTo>
                  <a:cubicBezTo>
                    <a:pt x="322" y="298"/>
                    <a:pt x="322" y="298"/>
                    <a:pt x="322" y="298"/>
                  </a:cubicBezTo>
                  <a:cubicBezTo>
                    <a:pt x="293" y="283"/>
                    <a:pt x="293" y="283"/>
                    <a:pt x="293" y="283"/>
                  </a:cubicBezTo>
                  <a:cubicBezTo>
                    <a:pt x="293" y="283"/>
                    <a:pt x="276" y="288"/>
                    <a:pt x="266" y="287"/>
                  </a:cubicBezTo>
                  <a:cubicBezTo>
                    <a:pt x="257" y="286"/>
                    <a:pt x="234" y="272"/>
                    <a:pt x="234" y="272"/>
                  </a:cubicBezTo>
                  <a:cubicBezTo>
                    <a:pt x="213" y="258"/>
                    <a:pt x="213" y="258"/>
                    <a:pt x="213" y="258"/>
                  </a:cubicBezTo>
                  <a:cubicBezTo>
                    <a:pt x="213" y="258"/>
                    <a:pt x="199" y="259"/>
                    <a:pt x="195" y="262"/>
                  </a:cubicBezTo>
                  <a:cubicBezTo>
                    <a:pt x="191" y="264"/>
                    <a:pt x="202" y="290"/>
                    <a:pt x="202" y="290"/>
                  </a:cubicBezTo>
                  <a:cubicBezTo>
                    <a:pt x="179" y="294"/>
                    <a:pt x="179" y="294"/>
                    <a:pt x="179" y="294"/>
                  </a:cubicBezTo>
                  <a:cubicBezTo>
                    <a:pt x="179" y="294"/>
                    <a:pt x="148" y="273"/>
                    <a:pt x="140" y="272"/>
                  </a:cubicBezTo>
                  <a:cubicBezTo>
                    <a:pt x="132" y="271"/>
                    <a:pt x="79" y="270"/>
                    <a:pt x="79" y="270"/>
                  </a:cubicBezTo>
                  <a:cubicBezTo>
                    <a:pt x="58" y="284"/>
                    <a:pt x="58" y="284"/>
                    <a:pt x="58" y="284"/>
                  </a:cubicBezTo>
                  <a:cubicBezTo>
                    <a:pt x="17" y="300"/>
                    <a:pt x="17" y="300"/>
                    <a:pt x="17" y="300"/>
                  </a:cubicBezTo>
                  <a:cubicBezTo>
                    <a:pt x="17" y="300"/>
                    <a:pt x="19" y="281"/>
                    <a:pt x="16" y="278"/>
                  </a:cubicBezTo>
                  <a:cubicBezTo>
                    <a:pt x="14" y="274"/>
                    <a:pt x="0" y="259"/>
                    <a:pt x="0" y="259"/>
                  </a:cubicBez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86" name="Hamburg"/>
            <p:cNvSpPr>
              <a:spLocks noEditPoints="1"/>
            </p:cNvSpPr>
            <p:nvPr/>
          </p:nvSpPr>
          <p:spPr bwMode="gray">
            <a:xfrm>
              <a:off x="6292850" y="2260600"/>
              <a:ext cx="684212" cy="347663"/>
            </a:xfrm>
            <a:custGeom>
              <a:avLst/>
              <a:gdLst>
                <a:gd name="T0" fmla="*/ 1173 w 1182"/>
                <a:gd name="T1" fmla="*/ 545 h 602"/>
                <a:gd name="T2" fmla="*/ 1124 w 1182"/>
                <a:gd name="T3" fmla="*/ 534 h 602"/>
                <a:gd name="T4" fmla="*/ 1098 w 1182"/>
                <a:gd name="T5" fmla="*/ 487 h 602"/>
                <a:gd name="T6" fmla="*/ 1071 w 1182"/>
                <a:gd name="T7" fmla="*/ 483 h 602"/>
                <a:gd name="T8" fmla="*/ 1060 w 1182"/>
                <a:gd name="T9" fmla="*/ 452 h 602"/>
                <a:gd name="T10" fmla="*/ 1075 w 1182"/>
                <a:gd name="T11" fmla="*/ 418 h 602"/>
                <a:gd name="T12" fmla="*/ 1095 w 1182"/>
                <a:gd name="T13" fmla="*/ 403 h 602"/>
                <a:gd name="T14" fmla="*/ 1082 w 1182"/>
                <a:gd name="T15" fmla="*/ 387 h 602"/>
                <a:gd name="T16" fmla="*/ 1084 w 1182"/>
                <a:gd name="T17" fmla="*/ 347 h 602"/>
                <a:gd name="T18" fmla="*/ 1058 w 1182"/>
                <a:gd name="T19" fmla="*/ 329 h 602"/>
                <a:gd name="T20" fmla="*/ 1060 w 1182"/>
                <a:gd name="T21" fmla="*/ 293 h 602"/>
                <a:gd name="T22" fmla="*/ 1091 w 1182"/>
                <a:gd name="T23" fmla="*/ 269 h 602"/>
                <a:gd name="T24" fmla="*/ 1080 w 1182"/>
                <a:gd name="T25" fmla="*/ 255 h 602"/>
                <a:gd name="T26" fmla="*/ 1026 w 1182"/>
                <a:gd name="T27" fmla="*/ 287 h 602"/>
                <a:gd name="T28" fmla="*/ 1015 w 1182"/>
                <a:gd name="T29" fmla="*/ 284 h 602"/>
                <a:gd name="T30" fmla="*/ 1002 w 1182"/>
                <a:gd name="T31" fmla="*/ 316 h 602"/>
                <a:gd name="T32" fmla="*/ 959 w 1182"/>
                <a:gd name="T33" fmla="*/ 313 h 602"/>
                <a:gd name="T34" fmla="*/ 957 w 1182"/>
                <a:gd name="T35" fmla="*/ 345 h 602"/>
                <a:gd name="T36" fmla="*/ 908 w 1182"/>
                <a:gd name="T37" fmla="*/ 351 h 602"/>
                <a:gd name="T38" fmla="*/ 857 w 1182"/>
                <a:gd name="T39" fmla="*/ 409 h 602"/>
                <a:gd name="T40" fmla="*/ 821 w 1182"/>
                <a:gd name="T41" fmla="*/ 380 h 602"/>
                <a:gd name="T42" fmla="*/ 806 w 1182"/>
                <a:gd name="T43" fmla="*/ 396 h 602"/>
                <a:gd name="T44" fmla="*/ 800 w 1182"/>
                <a:gd name="T45" fmla="*/ 417 h 602"/>
                <a:gd name="T46" fmla="*/ 849 w 1182"/>
                <a:gd name="T47" fmla="*/ 441 h 602"/>
                <a:gd name="T48" fmla="*/ 818 w 1182"/>
                <a:gd name="T49" fmla="*/ 442 h 602"/>
                <a:gd name="T50" fmla="*/ 820 w 1182"/>
                <a:gd name="T51" fmla="*/ 469 h 602"/>
                <a:gd name="T52" fmla="*/ 831 w 1182"/>
                <a:gd name="T53" fmla="*/ 482 h 602"/>
                <a:gd name="T54" fmla="*/ 841 w 1182"/>
                <a:gd name="T55" fmla="*/ 532 h 602"/>
                <a:gd name="T56" fmla="*/ 872 w 1182"/>
                <a:gd name="T57" fmla="*/ 564 h 602"/>
                <a:gd name="T58" fmla="*/ 908 w 1182"/>
                <a:gd name="T59" fmla="*/ 554 h 602"/>
                <a:gd name="T60" fmla="*/ 896 w 1182"/>
                <a:gd name="T61" fmla="*/ 589 h 602"/>
                <a:gd name="T62" fmla="*/ 908 w 1182"/>
                <a:gd name="T63" fmla="*/ 590 h 602"/>
                <a:gd name="T64" fmla="*/ 931 w 1182"/>
                <a:gd name="T65" fmla="*/ 571 h 602"/>
                <a:gd name="T66" fmla="*/ 945 w 1182"/>
                <a:gd name="T67" fmla="*/ 582 h 602"/>
                <a:gd name="T68" fmla="*/ 975 w 1182"/>
                <a:gd name="T69" fmla="*/ 577 h 602"/>
                <a:gd name="T70" fmla="*/ 999 w 1182"/>
                <a:gd name="T71" fmla="*/ 538 h 602"/>
                <a:gd name="T72" fmla="*/ 1057 w 1182"/>
                <a:gd name="T73" fmla="*/ 602 h 602"/>
                <a:gd name="T74" fmla="*/ 1101 w 1182"/>
                <a:gd name="T75" fmla="*/ 599 h 602"/>
                <a:gd name="T76" fmla="*/ 1148 w 1182"/>
                <a:gd name="T77" fmla="*/ 564 h 602"/>
                <a:gd name="T78" fmla="*/ 1182 w 1182"/>
                <a:gd name="T79" fmla="*/ 564 h 602"/>
                <a:gd name="T80" fmla="*/ 1173 w 1182"/>
                <a:gd name="T81" fmla="*/ 545 h 602"/>
                <a:gd name="T82" fmla="*/ 50 w 1182"/>
                <a:gd name="T83" fmla="*/ 13 h 602"/>
                <a:gd name="T84" fmla="*/ 18 w 1182"/>
                <a:gd name="T85" fmla="*/ 8 h 602"/>
                <a:gd name="T86" fmla="*/ 3 w 1182"/>
                <a:gd name="T87" fmla="*/ 32 h 602"/>
                <a:gd name="T88" fmla="*/ 38 w 1182"/>
                <a:gd name="T89" fmla="*/ 30 h 602"/>
                <a:gd name="T90" fmla="*/ 50 w 1182"/>
                <a:gd name="T91" fmla="*/ 13 h 602"/>
                <a:gd name="T92" fmla="*/ 77 w 1182"/>
                <a:gd name="T93" fmla="*/ 48 h 602"/>
                <a:gd name="T94" fmla="*/ 76 w 1182"/>
                <a:gd name="T95" fmla="*/ 68 h 602"/>
                <a:gd name="T96" fmla="*/ 77 w 1182"/>
                <a:gd name="T97" fmla="*/ 48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2" h="602">
                  <a:moveTo>
                    <a:pt x="1173" y="545"/>
                  </a:moveTo>
                  <a:cubicBezTo>
                    <a:pt x="1173" y="545"/>
                    <a:pt x="1142" y="539"/>
                    <a:pt x="1124" y="534"/>
                  </a:cubicBezTo>
                  <a:cubicBezTo>
                    <a:pt x="1107" y="530"/>
                    <a:pt x="1098" y="487"/>
                    <a:pt x="1098" y="487"/>
                  </a:cubicBezTo>
                  <a:cubicBezTo>
                    <a:pt x="1071" y="483"/>
                    <a:pt x="1071" y="483"/>
                    <a:pt x="1071" y="483"/>
                  </a:cubicBezTo>
                  <a:cubicBezTo>
                    <a:pt x="1071" y="483"/>
                    <a:pt x="1062" y="461"/>
                    <a:pt x="1060" y="452"/>
                  </a:cubicBezTo>
                  <a:cubicBezTo>
                    <a:pt x="1058" y="443"/>
                    <a:pt x="1075" y="418"/>
                    <a:pt x="1075" y="418"/>
                  </a:cubicBezTo>
                  <a:cubicBezTo>
                    <a:pt x="1095" y="403"/>
                    <a:pt x="1095" y="403"/>
                    <a:pt x="1095" y="403"/>
                  </a:cubicBezTo>
                  <a:cubicBezTo>
                    <a:pt x="1082" y="387"/>
                    <a:pt x="1082" y="387"/>
                    <a:pt x="1082" y="387"/>
                  </a:cubicBezTo>
                  <a:cubicBezTo>
                    <a:pt x="1084" y="347"/>
                    <a:pt x="1084" y="347"/>
                    <a:pt x="1084" y="347"/>
                  </a:cubicBezTo>
                  <a:cubicBezTo>
                    <a:pt x="1058" y="329"/>
                    <a:pt x="1058" y="329"/>
                    <a:pt x="1058" y="329"/>
                  </a:cubicBezTo>
                  <a:cubicBezTo>
                    <a:pt x="1060" y="293"/>
                    <a:pt x="1060" y="293"/>
                    <a:pt x="1060" y="293"/>
                  </a:cubicBezTo>
                  <a:cubicBezTo>
                    <a:pt x="1091" y="269"/>
                    <a:pt x="1091" y="269"/>
                    <a:pt x="1091" y="269"/>
                  </a:cubicBezTo>
                  <a:cubicBezTo>
                    <a:pt x="1080" y="255"/>
                    <a:pt x="1080" y="255"/>
                    <a:pt x="1080" y="255"/>
                  </a:cubicBezTo>
                  <a:cubicBezTo>
                    <a:pt x="1026" y="287"/>
                    <a:pt x="1026" y="287"/>
                    <a:pt x="1026" y="287"/>
                  </a:cubicBezTo>
                  <a:cubicBezTo>
                    <a:pt x="1015" y="284"/>
                    <a:pt x="1015" y="284"/>
                    <a:pt x="1015" y="284"/>
                  </a:cubicBezTo>
                  <a:cubicBezTo>
                    <a:pt x="1002" y="316"/>
                    <a:pt x="1002" y="316"/>
                    <a:pt x="1002" y="316"/>
                  </a:cubicBezTo>
                  <a:cubicBezTo>
                    <a:pt x="959" y="313"/>
                    <a:pt x="959" y="313"/>
                    <a:pt x="959" y="313"/>
                  </a:cubicBezTo>
                  <a:cubicBezTo>
                    <a:pt x="957" y="345"/>
                    <a:pt x="957" y="345"/>
                    <a:pt x="957" y="345"/>
                  </a:cubicBezTo>
                  <a:cubicBezTo>
                    <a:pt x="908" y="351"/>
                    <a:pt x="908" y="351"/>
                    <a:pt x="908" y="351"/>
                  </a:cubicBezTo>
                  <a:cubicBezTo>
                    <a:pt x="908" y="351"/>
                    <a:pt x="873" y="407"/>
                    <a:pt x="857" y="409"/>
                  </a:cubicBezTo>
                  <a:cubicBezTo>
                    <a:pt x="841" y="411"/>
                    <a:pt x="821" y="380"/>
                    <a:pt x="821" y="380"/>
                  </a:cubicBezTo>
                  <a:cubicBezTo>
                    <a:pt x="821" y="380"/>
                    <a:pt x="808" y="389"/>
                    <a:pt x="806" y="396"/>
                  </a:cubicBezTo>
                  <a:cubicBezTo>
                    <a:pt x="805" y="399"/>
                    <a:pt x="802" y="409"/>
                    <a:pt x="800" y="417"/>
                  </a:cubicBezTo>
                  <a:cubicBezTo>
                    <a:pt x="829" y="428"/>
                    <a:pt x="857" y="440"/>
                    <a:pt x="849" y="441"/>
                  </a:cubicBezTo>
                  <a:cubicBezTo>
                    <a:pt x="843" y="442"/>
                    <a:pt x="832" y="442"/>
                    <a:pt x="818" y="442"/>
                  </a:cubicBezTo>
                  <a:cubicBezTo>
                    <a:pt x="820" y="469"/>
                    <a:pt x="820" y="469"/>
                    <a:pt x="820" y="469"/>
                  </a:cubicBezTo>
                  <a:cubicBezTo>
                    <a:pt x="831" y="482"/>
                    <a:pt x="831" y="482"/>
                    <a:pt x="831" y="482"/>
                  </a:cubicBezTo>
                  <a:cubicBezTo>
                    <a:pt x="841" y="532"/>
                    <a:pt x="841" y="532"/>
                    <a:pt x="841" y="532"/>
                  </a:cubicBezTo>
                  <a:cubicBezTo>
                    <a:pt x="872" y="564"/>
                    <a:pt x="872" y="564"/>
                    <a:pt x="872" y="564"/>
                  </a:cubicBezTo>
                  <a:cubicBezTo>
                    <a:pt x="872" y="564"/>
                    <a:pt x="891" y="552"/>
                    <a:pt x="908" y="554"/>
                  </a:cubicBezTo>
                  <a:cubicBezTo>
                    <a:pt x="926" y="555"/>
                    <a:pt x="896" y="589"/>
                    <a:pt x="896" y="589"/>
                  </a:cubicBezTo>
                  <a:cubicBezTo>
                    <a:pt x="908" y="590"/>
                    <a:pt x="908" y="590"/>
                    <a:pt x="908" y="590"/>
                  </a:cubicBezTo>
                  <a:cubicBezTo>
                    <a:pt x="931" y="571"/>
                    <a:pt x="931" y="571"/>
                    <a:pt x="931" y="571"/>
                  </a:cubicBezTo>
                  <a:cubicBezTo>
                    <a:pt x="945" y="582"/>
                    <a:pt x="945" y="582"/>
                    <a:pt x="945" y="582"/>
                  </a:cubicBezTo>
                  <a:cubicBezTo>
                    <a:pt x="975" y="577"/>
                    <a:pt x="975" y="577"/>
                    <a:pt x="975" y="577"/>
                  </a:cubicBezTo>
                  <a:cubicBezTo>
                    <a:pt x="975" y="577"/>
                    <a:pt x="969" y="538"/>
                    <a:pt x="999" y="538"/>
                  </a:cubicBezTo>
                  <a:cubicBezTo>
                    <a:pt x="1028" y="538"/>
                    <a:pt x="1057" y="602"/>
                    <a:pt x="1057" y="602"/>
                  </a:cubicBezTo>
                  <a:cubicBezTo>
                    <a:pt x="1101" y="599"/>
                    <a:pt x="1101" y="599"/>
                    <a:pt x="1101" y="599"/>
                  </a:cubicBezTo>
                  <a:cubicBezTo>
                    <a:pt x="1101" y="599"/>
                    <a:pt x="1132" y="564"/>
                    <a:pt x="1148" y="564"/>
                  </a:cubicBezTo>
                  <a:cubicBezTo>
                    <a:pt x="1161" y="564"/>
                    <a:pt x="1176" y="564"/>
                    <a:pt x="1182" y="564"/>
                  </a:cubicBezTo>
                  <a:lnTo>
                    <a:pt x="1173" y="545"/>
                  </a:lnTo>
                  <a:close/>
                  <a:moveTo>
                    <a:pt x="50" y="13"/>
                  </a:moveTo>
                  <a:cubicBezTo>
                    <a:pt x="43" y="8"/>
                    <a:pt x="35" y="0"/>
                    <a:pt x="18" y="8"/>
                  </a:cubicBezTo>
                  <a:cubicBezTo>
                    <a:pt x="18" y="8"/>
                    <a:pt x="0" y="24"/>
                    <a:pt x="3" y="32"/>
                  </a:cubicBezTo>
                  <a:cubicBezTo>
                    <a:pt x="6" y="39"/>
                    <a:pt x="17" y="32"/>
                    <a:pt x="38" y="30"/>
                  </a:cubicBezTo>
                  <a:cubicBezTo>
                    <a:pt x="60" y="28"/>
                    <a:pt x="58" y="17"/>
                    <a:pt x="50" y="13"/>
                  </a:cubicBezTo>
                  <a:close/>
                  <a:moveTo>
                    <a:pt x="77" y="48"/>
                  </a:moveTo>
                  <a:cubicBezTo>
                    <a:pt x="49" y="48"/>
                    <a:pt x="53" y="70"/>
                    <a:pt x="76" y="68"/>
                  </a:cubicBezTo>
                  <a:cubicBezTo>
                    <a:pt x="98" y="67"/>
                    <a:pt x="77" y="48"/>
                    <a:pt x="77" y="48"/>
                  </a:cubicBez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87" name="Lower Saxony"/>
            <p:cNvSpPr>
              <a:spLocks noEditPoints="1"/>
            </p:cNvSpPr>
            <p:nvPr/>
          </p:nvSpPr>
          <p:spPr bwMode="gray">
            <a:xfrm>
              <a:off x="5672138" y="2301875"/>
              <a:ext cx="1727200" cy="1524000"/>
            </a:xfrm>
            <a:custGeom>
              <a:avLst/>
              <a:gdLst>
                <a:gd name="T0" fmla="*/ 2770 w 2987"/>
                <a:gd name="T1" fmla="*/ 782 h 2634"/>
                <a:gd name="T2" fmla="*/ 2624 w 2987"/>
                <a:gd name="T3" fmla="*/ 593 h 2634"/>
                <a:gd name="T4" fmla="*/ 2289 w 2987"/>
                <a:gd name="T5" fmla="*/ 531 h 2634"/>
                <a:gd name="T6" fmla="*/ 2018 w 2987"/>
                <a:gd name="T7" fmla="*/ 509 h 2634"/>
                <a:gd name="T8" fmla="*/ 1904 w 2987"/>
                <a:gd name="T9" fmla="*/ 409 h 2634"/>
                <a:gd name="T10" fmla="*/ 1644 w 2987"/>
                <a:gd name="T11" fmla="*/ 95 h 2634"/>
                <a:gd name="T12" fmla="*/ 1251 w 2987"/>
                <a:gd name="T13" fmla="*/ 10 h 2634"/>
                <a:gd name="T14" fmla="*/ 1143 w 2987"/>
                <a:gd name="T15" fmla="*/ 458 h 2634"/>
                <a:gd name="T16" fmla="*/ 991 w 2987"/>
                <a:gd name="T17" fmla="*/ 318 h 2634"/>
                <a:gd name="T18" fmla="*/ 883 w 2987"/>
                <a:gd name="T19" fmla="*/ 407 h 2634"/>
                <a:gd name="T20" fmla="*/ 734 w 2987"/>
                <a:gd name="T21" fmla="*/ 189 h 2634"/>
                <a:gd name="T22" fmla="*/ 345 w 2987"/>
                <a:gd name="T23" fmla="*/ 239 h 2634"/>
                <a:gd name="T24" fmla="*/ 267 w 2987"/>
                <a:gd name="T25" fmla="*/ 350 h 2634"/>
                <a:gd name="T26" fmla="*/ 368 w 2987"/>
                <a:gd name="T27" fmla="*/ 552 h 2634"/>
                <a:gd name="T28" fmla="*/ 221 w 2987"/>
                <a:gd name="T29" fmla="*/ 1230 h 2634"/>
                <a:gd name="T30" fmla="*/ 0 w 2987"/>
                <a:gd name="T31" fmla="*/ 1378 h 2634"/>
                <a:gd name="T32" fmla="*/ 189 w 2987"/>
                <a:gd name="T33" fmla="*/ 1591 h 2634"/>
                <a:gd name="T34" fmla="*/ 492 w 2987"/>
                <a:gd name="T35" fmla="*/ 1527 h 2634"/>
                <a:gd name="T36" fmla="*/ 694 w 2987"/>
                <a:gd name="T37" fmla="*/ 1527 h 2634"/>
                <a:gd name="T38" fmla="*/ 722 w 2987"/>
                <a:gd name="T39" fmla="*/ 1689 h 2634"/>
                <a:gd name="T40" fmla="*/ 815 w 2987"/>
                <a:gd name="T41" fmla="*/ 1830 h 2634"/>
                <a:gd name="T42" fmla="*/ 1104 w 2987"/>
                <a:gd name="T43" fmla="*/ 1722 h 2634"/>
                <a:gd name="T44" fmla="*/ 1084 w 2987"/>
                <a:gd name="T45" fmla="*/ 1413 h 2634"/>
                <a:gd name="T46" fmla="*/ 1372 w 2987"/>
                <a:gd name="T47" fmla="*/ 1512 h 2634"/>
                <a:gd name="T48" fmla="*/ 1490 w 2987"/>
                <a:gd name="T49" fmla="*/ 1497 h 2634"/>
                <a:gd name="T50" fmla="*/ 1442 w 2987"/>
                <a:gd name="T51" fmla="*/ 1721 h 2634"/>
                <a:gd name="T52" fmla="*/ 1480 w 2987"/>
                <a:gd name="T53" fmla="*/ 1817 h 2634"/>
                <a:gd name="T54" fmla="*/ 1551 w 2987"/>
                <a:gd name="T55" fmla="*/ 1939 h 2634"/>
                <a:gd name="T56" fmla="*/ 1645 w 2987"/>
                <a:gd name="T57" fmla="*/ 2053 h 2634"/>
                <a:gd name="T58" fmla="*/ 1629 w 2987"/>
                <a:gd name="T59" fmla="*/ 2280 h 2634"/>
                <a:gd name="T60" fmla="*/ 1778 w 2987"/>
                <a:gd name="T61" fmla="*/ 2286 h 2634"/>
                <a:gd name="T62" fmla="*/ 1778 w 2987"/>
                <a:gd name="T63" fmla="*/ 2445 h 2634"/>
                <a:gd name="T64" fmla="*/ 1860 w 2987"/>
                <a:gd name="T65" fmla="*/ 2626 h 2634"/>
                <a:gd name="T66" fmla="*/ 1931 w 2987"/>
                <a:gd name="T67" fmla="*/ 2513 h 2634"/>
                <a:gd name="T68" fmla="*/ 2130 w 2987"/>
                <a:gd name="T69" fmla="*/ 2483 h 2634"/>
                <a:gd name="T70" fmla="*/ 2397 w 2987"/>
                <a:gd name="T71" fmla="*/ 2357 h 2634"/>
                <a:gd name="T72" fmla="*/ 2453 w 2987"/>
                <a:gd name="T73" fmla="*/ 2288 h 2634"/>
                <a:gd name="T74" fmla="*/ 2421 w 2987"/>
                <a:gd name="T75" fmla="*/ 2030 h 2634"/>
                <a:gd name="T76" fmla="*/ 2468 w 2987"/>
                <a:gd name="T77" fmla="*/ 1875 h 2634"/>
                <a:gd name="T78" fmla="*/ 2670 w 2987"/>
                <a:gd name="T79" fmla="*/ 1764 h 2634"/>
                <a:gd name="T80" fmla="*/ 2640 w 2987"/>
                <a:gd name="T81" fmla="*/ 1579 h 2634"/>
                <a:gd name="T82" fmla="*/ 2590 w 2987"/>
                <a:gd name="T83" fmla="*/ 1343 h 2634"/>
                <a:gd name="T84" fmla="*/ 2487 w 2987"/>
                <a:gd name="T85" fmla="*/ 1141 h 2634"/>
                <a:gd name="T86" fmla="*/ 2687 w 2987"/>
                <a:gd name="T87" fmla="*/ 1009 h 2634"/>
                <a:gd name="T88" fmla="*/ 2932 w 2987"/>
                <a:gd name="T89" fmla="*/ 974 h 2634"/>
                <a:gd name="T90" fmla="*/ 1415 w 2987"/>
                <a:gd name="T91" fmla="*/ 869 h 2634"/>
                <a:gd name="T92" fmla="*/ 1241 w 2987"/>
                <a:gd name="T93" fmla="*/ 819 h 2634"/>
                <a:gd name="T94" fmla="*/ 1192 w 2987"/>
                <a:gd name="T95" fmla="*/ 683 h 2634"/>
                <a:gd name="T96" fmla="*/ 1408 w 2987"/>
                <a:gd name="T97" fmla="*/ 761 h 2634"/>
                <a:gd name="T98" fmla="*/ 924 w 2987"/>
                <a:gd name="T99" fmla="*/ 168 h 2634"/>
                <a:gd name="T100" fmla="*/ 861 w 2987"/>
                <a:gd name="T101" fmla="*/ 132 h 2634"/>
                <a:gd name="T102" fmla="*/ 776 w 2987"/>
                <a:gd name="T103" fmla="*/ 126 h 2634"/>
                <a:gd name="T104" fmla="*/ 177 w 2987"/>
                <a:gd name="T105" fmla="*/ 199 h 2634"/>
                <a:gd name="T106" fmla="*/ 710 w 2987"/>
                <a:gd name="T107" fmla="*/ 134 h 2634"/>
                <a:gd name="T108" fmla="*/ 354 w 2987"/>
                <a:gd name="T109" fmla="*/ 173 h 2634"/>
                <a:gd name="T110" fmla="*/ 333 w 2987"/>
                <a:gd name="T111" fmla="*/ 183 h 2634"/>
                <a:gd name="T112" fmla="*/ 562 w 2987"/>
                <a:gd name="T113" fmla="*/ 130 h 2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7" h="2634">
                  <a:moveTo>
                    <a:pt x="2966" y="871"/>
                  </a:moveTo>
                  <a:cubicBezTo>
                    <a:pt x="2960" y="868"/>
                    <a:pt x="2940" y="880"/>
                    <a:pt x="2940" y="880"/>
                  </a:cubicBezTo>
                  <a:cubicBezTo>
                    <a:pt x="2940" y="880"/>
                    <a:pt x="2926" y="861"/>
                    <a:pt x="2907" y="858"/>
                  </a:cubicBezTo>
                  <a:cubicBezTo>
                    <a:pt x="2888" y="855"/>
                    <a:pt x="2834" y="871"/>
                    <a:pt x="2834" y="871"/>
                  </a:cubicBezTo>
                  <a:cubicBezTo>
                    <a:pt x="2799" y="840"/>
                    <a:pt x="2799" y="840"/>
                    <a:pt x="2799" y="840"/>
                  </a:cubicBezTo>
                  <a:cubicBezTo>
                    <a:pt x="2792" y="807"/>
                    <a:pt x="2792" y="807"/>
                    <a:pt x="2792" y="807"/>
                  </a:cubicBezTo>
                  <a:cubicBezTo>
                    <a:pt x="2770" y="782"/>
                    <a:pt x="2770" y="782"/>
                    <a:pt x="2770" y="782"/>
                  </a:cubicBezTo>
                  <a:cubicBezTo>
                    <a:pt x="2734" y="798"/>
                    <a:pt x="2734" y="798"/>
                    <a:pt x="2734" y="798"/>
                  </a:cubicBezTo>
                  <a:cubicBezTo>
                    <a:pt x="2726" y="779"/>
                    <a:pt x="2726" y="779"/>
                    <a:pt x="2726" y="779"/>
                  </a:cubicBezTo>
                  <a:cubicBezTo>
                    <a:pt x="2754" y="750"/>
                    <a:pt x="2754" y="750"/>
                    <a:pt x="2754" y="750"/>
                  </a:cubicBezTo>
                  <a:cubicBezTo>
                    <a:pt x="2703" y="734"/>
                    <a:pt x="2703" y="734"/>
                    <a:pt x="2703" y="734"/>
                  </a:cubicBezTo>
                  <a:cubicBezTo>
                    <a:pt x="2703" y="734"/>
                    <a:pt x="2659" y="669"/>
                    <a:pt x="2650" y="661"/>
                  </a:cubicBezTo>
                  <a:cubicBezTo>
                    <a:pt x="2641" y="652"/>
                    <a:pt x="2627" y="643"/>
                    <a:pt x="2627" y="643"/>
                  </a:cubicBezTo>
                  <a:cubicBezTo>
                    <a:pt x="2624" y="593"/>
                    <a:pt x="2624" y="593"/>
                    <a:pt x="2624" y="593"/>
                  </a:cubicBezTo>
                  <a:cubicBezTo>
                    <a:pt x="2582" y="588"/>
                    <a:pt x="2582" y="588"/>
                    <a:pt x="2582" y="588"/>
                  </a:cubicBezTo>
                  <a:cubicBezTo>
                    <a:pt x="2542" y="626"/>
                    <a:pt x="2542" y="626"/>
                    <a:pt x="2542" y="626"/>
                  </a:cubicBezTo>
                  <a:cubicBezTo>
                    <a:pt x="2472" y="617"/>
                    <a:pt x="2472" y="617"/>
                    <a:pt x="2472" y="617"/>
                  </a:cubicBezTo>
                  <a:cubicBezTo>
                    <a:pt x="2472" y="570"/>
                    <a:pt x="2472" y="570"/>
                    <a:pt x="2472" y="570"/>
                  </a:cubicBezTo>
                  <a:cubicBezTo>
                    <a:pt x="2427" y="558"/>
                    <a:pt x="2427" y="558"/>
                    <a:pt x="2427" y="558"/>
                  </a:cubicBezTo>
                  <a:cubicBezTo>
                    <a:pt x="2393" y="567"/>
                    <a:pt x="2393" y="567"/>
                    <a:pt x="2393" y="567"/>
                  </a:cubicBezTo>
                  <a:cubicBezTo>
                    <a:pt x="2289" y="531"/>
                    <a:pt x="2289" y="531"/>
                    <a:pt x="2289" y="531"/>
                  </a:cubicBezTo>
                  <a:cubicBezTo>
                    <a:pt x="2257" y="491"/>
                    <a:pt x="2257" y="491"/>
                    <a:pt x="2257" y="491"/>
                  </a:cubicBezTo>
                  <a:cubicBezTo>
                    <a:pt x="2257" y="491"/>
                    <a:pt x="2237" y="491"/>
                    <a:pt x="2221" y="491"/>
                  </a:cubicBezTo>
                  <a:cubicBezTo>
                    <a:pt x="2205" y="491"/>
                    <a:pt x="2174" y="526"/>
                    <a:pt x="2174" y="526"/>
                  </a:cubicBezTo>
                  <a:cubicBezTo>
                    <a:pt x="2130" y="529"/>
                    <a:pt x="2130" y="529"/>
                    <a:pt x="2130" y="529"/>
                  </a:cubicBezTo>
                  <a:cubicBezTo>
                    <a:pt x="2130" y="529"/>
                    <a:pt x="2101" y="465"/>
                    <a:pt x="2072" y="465"/>
                  </a:cubicBezTo>
                  <a:cubicBezTo>
                    <a:pt x="2042" y="465"/>
                    <a:pt x="2048" y="504"/>
                    <a:pt x="2048" y="504"/>
                  </a:cubicBezTo>
                  <a:cubicBezTo>
                    <a:pt x="2018" y="509"/>
                    <a:pt x="2018" y="509"/>
                    <a:pt x="2018" y="509"/>
                  </a:cubicBezTo>
                  <a:cubicBezTo>
                    <a:pt x="2004" y="498"/>
                    <a:pt x="2004" y="498"/>
                    <a:pt x="2004" y="498"/>
                  </a:cubicBezTo>
                  <a:cubicBezTo>
                    <a:pt x="1981" y="517"/>
                    <a:pt x="1981" y="517"/>
                    <a:pt x="1981" y="517"/>
                  </a:cubicBezTo>
                  <a:cubicBezTo>
                    <a:pt x="1969" y="516"/>
                    <a:pt x="1969" y="516"/>
                    <a:pt x="1969" y="516"/>
                  </a:cubicBezTo>
                  <a:cubicBezTo>
                    <a:pt x="1969" y="516"/>
                    <a:pt x="1999" y="482"/>
                    <a:pt x="1981" y="481"/>
                  </a:cubicBezTo>
                  <a:cubicBezTo>
                    <a:pt x="1964" y="479"/>
                    <a:pt x="1945" y="491"/>
                    <a:pt x="1945" y="491"/>
                  </a:cubicBezTo>
                  <a:cubicBezTo>
                    <a:pt x="1914" y="459"/>
                    <a:pt x="1914" y="459"/>
                    <a:pt x="1914" y="459"/>
                  </a:cubicBezTo>
                  <a:cubicBezTo>
                    <a:pt x="1904" y="409"/>
                    <a:pt x="1904" y="409"/>
                    <a:pt x="1904" y="409"/>
                  </a:cubicBezTo>
                  <a:cubicBezTo>
                    <a:pt x="1893" y="396"/>
                    <a:pt x="1893" y="396"/>
                    <a:pt x="1893" y="396"/>
                  </a:cubicBezTo>
                  <a:cubicBezTo>
                    <a:pt x="1891" y="369"/>
                    <a:pt x="1891" y="369"/>
                    <a:pt x="1891" y="369"/>
                  </a:cubicBezTo>
                  <a:cubicBezTo>
                    <a:pt x="1874" y="369"/>
                    <a:pt x="1855" y="367"/>
                    <a:pt x="1842" y="366"/>
                  </a:cubicBezTo>
                  <a:cubicBezTo>
                    <a:pt x="1819" y="364"/>
                    <a:pt x="1750" y="315"/>
                    <a:pt x="1743" y="302"/>
                  </a:cubicBezTo>
                  <a:cubicBezTo>
                    <a:pt x="1736" y="288"/>
                    <a:pt x="1745" y="260"/>
                    <a:pt x="1729" y="239"/>
                  </a:cubicBezTo>
                  <a:cubicBezTo>
                    <a:pt x="1713" y="219"/>
                    <a:pt x="1681" y="203"/>
                    <a:pt x="1672" y="171"/>
                  </a:cubicBezTo>
                  <a:cubicBezTo>
                    <a:pt x="1663" y="138"/>
                    <a:pt x="1658" y="120"/>
                    <a:pt x="1644" y="95"/>
                  </a:cubicBezTo>
                  <a:cubicBezTo>
                    <a:pt x="1630" y="69"/>
                    <a:pt x="1596" y="58"/>
                    <a:pt x="1543" y="58"/>
                  </a:cubicBezTo>
                  <a:cubicBezTo>
                    <a:pt x="1490" y="58"/>
                    <a:pt x="1460" y="79"/>
                    <a:pt x="1460" y="79"/>
                  </a:cubicBezTo>
                  <a:cubicBezTo>
                    <a:pt x="1449" y="79"/>
                    <a:pt x="1433" y="76"/>
                    <a:pt x="1414" y="76"/>
                  </a:cubicBezTo>
                  <a:cubicBezTo>
                    <a:pt x="1396" y="76"/>
                    <a:pt x="1394" y="81"/>
                    <a:pt x="1377" y="83"/>
                  </a:cubicBezTo>
                  <a:cubicBezTo>
                    <a:pt x="1361" y="85"/>
                    <a:pt x="1366" y="88"/>
                    <a:pt x="1357" y="83"/>
                  </a:cubicBezTo>
                  <a:cubicBezTo>
                    <a:pt x="1348" y="79"/>
                    <a:pt x="1336" y="79"/>
                    <a:pt x="1309" y="72"/>
                  </a:cubicBezTo>
                  <a:cubicBezTo>
                    <a:pt x="1281" y="65"/>
                    <a:pt x="1267" y="19"/>
                    <a:pt x="1251" y="10"/>
                  </a:cubicBezTo>
                  <a:cubicBezTo>
                    <a:pt x="1235" y="0"/>
                    <a:pt x="1228" y="21"/>
                    <a:pt x="1210" y="28"/>
                  </a:cubicBezTo>
                  <a:cubicBezTo>
                    <a:pt x="1191" y="35"/>
                    <a:pt x="1182" y="67"/>
                    <a:pt x="1180" y="99"/>
                  </a:cubicBezTo>
                  <a:cubicBezTo>
                    <a:pt x="1177" y="131"/>
                    <a:pt x="1171" y="120"/>
                    <a:pt x="1152" y="154"/>
                  </a:cubicBezTo>
                  <a:cubicBezTo>
                    <a:pt x="1134" y="189"/>
                    <a:pt x="1127" y="196"/>
                    <a:pt x="1134" y="237"/>
                  </a:cubicBezTo>
                  <a:cubicBezTo>
                    <a:pt x="1141" y="279"/>
                    <a:pt x="1175" y="325"/>
                    <a:pt x="1187" y="350"/>
                  </a:cubicBezTo>
                  <a:cubicBezTo>
                    <a:pt x="1198" y="375"/>
                    <a:pt x="1182" y="384"/>
                    <a:pt x="1171" y="403"/>
                  </a:cubicBezTo>
                  <a:cubicBezTo>
                    <a:pt x="1159" y="421"/>
                    <a:pt x="1148" y="433"/>
                    <a:pt x="1143" y="458"/>
                  </a:cubicBezTo>
                  <a:cubicBezTo>
                    <a:pt x="1138" y="483"/>
                    <a:pt x="1148" y="492"/>
                    <a:pt x="1138" y="495"/>
                  </a:cubicBezTo>
                  <a:cubicBezTo>
                    <a:pt x="1129" y="497"/>
                    <a:pt x="1129" y="486"/>
                    <a:pt x="1125" y="474"/>
                  </a:cubicBezTo>
                  <a:cubicBezTo>
                    <a:pt x="1120" y="463"/>
                    <a:pt x="1122" y="435"/>
                    <a:pt x="1134" y="405"/>
                  </a:cubicBezTo>
                  <a:cubicBezTo>
                    <a:pt x="1145" y="375"/>
                    <a:pt x="1157" y="373"/>
                    <a:pt x="1148" y="350"/>
                  </a:cubicBezTo>
                  <a:cubicBezTo>
                    <a:pt x="1138" y="327"/>
                    <a:pt x="1108" y="343"/>
                    <a:pt x="1083" y="336"/>
                  </a:cubicBezTo>
                  <a:cubicBezTo>
                    <a:pt x="1058" y="329"/>
                    <a:pt x="1051" y="290"/>
                    <a:pt x="1042" y="285"/>
                  </a:cubicBezTo>
                  <a:cubicBezTo>
                    <a:pt x="1033" y="281"/>
                    <a:pt x="1007" y="283"/>
                    <a:pt x="991" y="318"/>
                  </a:cubicBezTo>
                  <a:cubicBezTo>
                    <a:pt x="975" y="352"/>
                    <a:pt x="977" y="373"/>
                    <a:pt x="989" y="387"/>
                  </a:cubicBezTo>
                  <a:cubicBezTo>
                    <a:pt x="1000" y="400"/>
                    <a:pt x="1019" y="375"/>
                    <a:pt x="1028" y="375"/>
                  </a:cubicBezTo>
                  <a:cubicBezTo>
                    <a:pt x="1037" y="375"/>
                    <a:pt x="1030" y="414"/>
                    <a:pt x="1023" y="435"/>
                  </a:cubicBezTo>
                  <a:cubicBezTo>
                    <a:pt x="1017" y="456"/>
                    <a:pt x="1007" y="497"/>
                    <a:pt x="980" y="497"/>
                  </a:cubicBezTo>
                  <a:cubicBezTo>
                    <a:pt x="952" y="497"/>
                    <a:pt x="938" y="453"/>
                    <a:pt x="922" y="444"/>
                  </a:cubicBezTo>
                  <a:cubicBezTo>
                    <a:pt x="906" y="435"/>
                    <a:pt x="906" y="446"/>
                    <a:pt x="890" y="444"/>
                  </a:cubicBezTo>
                  <a:cubicBezTo>
                    <a:pt x="874" y="442"/>
                    <a:pt x="881" y="428"/>
                    <a:pt x="883" y="407"/>
                  </a:cubicBezTo>
                  <a:cubicBezTo>
                    <a:pt x="885" y="387"/>
                    <a:pt x="925" y="380"/>
                    <a:pt x="941" y="366"/>
                  </a:cubicBezTo>
                  <a:cubicBezTo>
                    <a:pt x="957" y="352"/>
                    <a:pt x="938" y="334"/>
                    <a:pt x="938" y="334"/>
                  </a:cubicBezTo>
                  <a:cubicBezTo>
                    <a:pt x="938" y="334"/>
                    <a:pt x="911" y="281"/>
                    <a:pt x="906" y="272"/>
                  </a:cubicBezTo>
                  <a:cubicBezTo>
                    <a:pt x="902" y="262"/>
                    <a:pt x="892" y="262"/>
                    <a:pt x="874" y="253"/>
                  </a:cubicBezTo>
                  <a:cubicBezTo>
                    <a:pt x="856" y="244"/>
                    <a:pt x="883" y="210"/>
                    <a:pt x="865" y="189"/>
                  </a:cubicBezTo>
                  <a:cubicBezTo>
                    <a:pt x="846" y="168"/>
                    <a:pt x="819" y="173"/>
                    <a:pt x="796" y="171"/>
                  </a:cubicBezTo>
                  <a:cubicBezTo>
                    <a:pt x="773" y="168"/>
                    <a:pt x="750" y="184"/>
                    <a:pt x="734" y="189"/>
                  </a:cubicBezTo>
                  <a:cubicBezTo>
                    <a:pt x="718" y="193"/>
                    <a:pt x="688" y="184"/>
                    <a:pt x="660" y="189"/>
                  </a:cubicBezTo>
                  <a:cubicBezTo>
                    <a:pt x="633" y="193"/>
                    <a:pt x="593" y="212"/>
                    <a:pt x="559" y="212"/>
                  </a:cubicBezTo>
                  <a:cubicBezTo>
                    <a:pt x="524" y="212"/>
                    <a:pt x="529" y="198"/>
                    <a:pt x="520" y="198"/>
                  </a:cubicBezTo>
                  <a:cubicBezTo>
                    <a:pt x="511" y="198"/>
                    <a:pt x="504" y="203"/>
                    <a:pt x="485" y="198"/>
                  </a:cubicBezTo>
                  <a:cubicBezTo>
                    <a:pt x="467" y="193"/>
                    <a:pt x="442" y="189"/>
                    <a:pt x="435" y="189"/>
                  </a:cubicBezTo>
                  <a:cubicBezTo>
                    <a:pt x="428" y="189"/>
                    <a:pt x="412" y="205"/>
                    <a:pt x="400" y="212"/>
                  </a:cubicBezTo>
                  <a:cubicBezTo>
                    <a:pt x="389" y="219"/>
                    <a:pt x="354" y="235"/>
                    <a:pt x="345" y="239"/>
                  </a:cubicBezTo>
                  <a:cubicBezTo>
                    <a:pt x="336" y="244"/>
                    <a:pt x="320" y="276"/>
                    <a:pt x="311" y="281"/>
                  </a:cubicBezTo>
                  <a:cubicBezTo>
                    <a:pt x="301" y="285"/>
                    <a:pt x="292" y="304"/>
                    <a:pt x="301" y="315"/>
                  </a:cubicBezTo>
                  <a:cubicBezTo>
                    <a:pt x="311" y="327"/>
                    <a:pt x="318" y="343"/>
                    <a:pt x="318" y="343"/>
                  </a:cubicBezTo>
                  <a:cubicBezTo>
                    <a:pt x="301" y="345"/>
                    <a:pt x="301" y="345"/>
                    <a:pt x="301" y="345"/>
                  </a:cubicBezTo>
                  <a:cubicBezTo>
                    <a:pt x="299" y="366"/>
                    <a:pt x="299" y="366"/>
                    <a:pt x="299" y="366"/>
                  </a:cubicBezTo>
                  <a:cubicBezTo>
                    <a:pt x="278" y="341"/>
                    <a:pt x="278" y="341"/>
                    <a:pt x="278" y="341"/>
                  </a:cubicBezTo>
                  <a:cubicBezTo>
                    <a:pt x="267" y="350"/>
                    <a:pt x="267" y="350"/>
                    <a:pt x="267" y="350"/>
                  </a:cubicBezTo>
                  <a:cubicBezTo>
                    <a:pt x="249" y="345"/>
                    <a:pt x="249" y="345"/>
                    <a:pt x="249" y="345"/>
                  </a:cubicBezTo>
                  <a:cubicBezTo>
                    <a:pt x="260" y="380"/>
                    <a:pt x="260" y="380"/>
                    <a:pt x="260" y="380"/>
                  </a:cubicBezTo>
                  <a:cubicBezTo>
                    <a:pt x="253" y="398"/>
                    <a:pt x="253" y="398"/>
                    <a:pt x="253" y="398"/>
                  </a:cubicBezTo>
                  <a:cubicBezTo>
                    <a:pt x="253" y="398"/>
                    <a:pt x="244" y="421"/>
                    <a:pt x="249" y="440"/>
                  </a:cubicBezTo>
                  <a:cubicBezTo>
                    <a:pt x="253" y="458"/>
                    <a:pt x="232" y="529"/>
                    <a:pt x="232" y="529"/>
                  </a:cubicBezTo>
                  <a:cubicBezTo>
                    <a:pt x="232" y="529"/>
                    <a:pt x="267" y="541"/>
                    <a:pt x="292" y="538"/>
                  </a:cubicBezTo>
                  <a:cubicBezTo>
                    <a:pt x="318" y="536"/>
                    <a:pt x="347" y="538"/>
                    <a:pt x="368" y="552"/>
                  </a:cubicBezTo>
                  <a:cubicBezTo>
                    <a:pt x="389" y="566"/>
                    <a:pt x="368" y="587"/>
                    <a:pt x="368" y="603"/>
                  </a:cubicBezTo>
                  <a:cubicBezTo>
                    <a:pt x="368" y="619"/>
                    <a:pt x="345" y="626"/>
                    <a:pt x="345" y="626"/>
                  </a:cubicBezTo>
                  <a:cubicBezTo>
                    <a:pt x="345" y="626"/>
                    <a:pt x="354" y="658"/>
                    <a:pt x="357" y="672"/>
                  </a:cubicBezTo>
                  <a:cubicBezTo>
                    <a:pt x="359" y="686"/>
                    <a:pt x="343" y="704"/>
                    <a:pt x="331" y="722"/>
                  </a:cubicBezTo>
                  <a:cubicBezTo>
                    <a:pt x="320" y="741"/>
                    <a:pt x="343" y="842"/>
                    <a:pt x="338" y="881"/>
                  </a:cubicBezTo>
                  <a:cubicBezTo>
                    <a:pt x="334" y="920"/>
                    <a:pt x="251" y="1030"/>
                    <a:pt x="251" y="1030"/>
                  </a:cubicBezTo>
                  <a:cubicBezTo>
                    <a:pt x="221" y="1230"/>
                    <a:pt x="221" y="1230"/>
                    <a:pt x="221" y="1230"/>
                  </a:cubicBezTo>
                  <a:cubicBezTo>
                    <a:pt x="189" y="1233"/>
                    <a:pt x="189" y="1233"/>
                    <a:pt x="189" y="1233"/>
                  </a:cubicBezTo>
                  <a:cubicBezTo>
                    <a:pt x="147" y="1224"/>
                    <a:pt x="147" y="1224"/>
                    <a:pt x="147" y="1224"/>
                  </a:cubicBezTo>
                  <a:cubicBezTo>
                    <a:pt x="147" y="1224"/>
                    <a:pt x="69" y="1207"/>
                    <a:pt x="55" y="1207"/>
                  </a:cubicBezTo>
                  <a:cubicBezTo>
                    <a:pt x="42" y="1207"/>
                    <a:pt x="23" y="1214"/>
                    <a:pt x="21" y="1244"/>
                  </a:cubicBezTo>
                  <a:cubicBezTo>
                    <a:pt x="19" y="1274"/>
                    <a:pt x="42" y="1288"/>
                    <a:pt x="42" y="1288"/>
                  </a:cubicBezTo>
                  <a:cubicBezTo>
                    <a:pt x="9" y="1302"/>
                    <a:pt x="9" y="1302"/>
                    <a:pt x="9" y="1302"/>
                  </a:cubicBezTo>
                  <a:cubicBezTo>
                    <a:pt x="0" y="1378"/>
                    <a:pt x="0" y="1378"/>
                    <a:pt x="0" y="1378"/>
                  </a:cubicBezTo>
                  <a:cubicBezTo>
                    <a:pt x="55" y="1405"/>
                    <a:pt x="55" y="1405"/>
                    <a:pt x="55" y="1405"/>
                  </a:cubicBezTo>
                  <a:cubicBezTo>
                    <a:pt x="55" y="1405"/>
                    <a:pt x="90" y="1410"/>
                    <a:pt x="106" y="1414"/>
                  </a:cubicBezTo>
                  <a:cubicBezTo>
                    <a:pt x="122" y="1419"/>
                    <a:pt x="136" y="1433"/>
                    <a:pt x="147" y="1430"/>
                  </a:cubicBezTo>
                  <a:cubicBezTo>
                    <a:pt x="159" y="1428"/>
                    <a:pt x="175" y="1398"/>
                    <a:pt x="175" y="1398"/>
                  </a:cubicBezTo>
                  <a:cubicBezTo>
                    <a:pt x="175" y="1398"/>
                    <a:pt x="193" y="1435"/>
                    <a:pt x="207" y="1451"/>
                  </a:cubicBezTo>
                  <a:cubicBezTo>
                    <a:pt x="221" y="1467"/>
                    <a:pt x="212" y="1506"/>
                    <a:pt x="209" y="1522"/>
                  </a:cubicBezTo>
                  <a:cubicBezTo>
                    <a:pt x="207" y="1539"/>
                    <a:pt x="189" y="1575"/>
                    <a:pt x="189" y="1591"/>
                  </a:cubicBezTo>
                  <a:cubicBezTo>
                    <a:pt x="189" y="1605"/>
                    <a:pt x="206" y="1618"/>
                    <a:pt x="212" y="1622"/>
                  </a:cubicBezTo>
                  <a:cubicBezTo>
                    <a:pt x="239" y="1625"/>
                    <a:pt x="239" y="1625"/>
                    <a:pt x="239" y="1625"/>
                  </a:cubicBezTo>
                  <a:cubicBezTo>
                    <a:pt x="239" y="1625"/>
                    <a:pt x="269" y="1605"/>
                    <a:pt x="285" y="1603"/>
                  </a:cubicBezTo>
                  <a:cubicBezTo>
                    <a:pt x="302" y="1602"/>
                    <a:pt x="351" y="1623"/>
                    <a:pt x="351" y="1623"/>
                  </a:cubicBezTo>
                  <a:cubicBezTo>
                    <a:pt x="370" y="1602"/>
                    <a:pt x="370" y="1602"/>
                    <a:pt x="370" y="1602"/>
                  </a:cubicBezTo>
                  <a:cubicBezTo>
                    <a:pt x="370" y="1602"/>
                    <a:pt x="409" y="1590"/>
                    <a:pt x="427" y="1577"/>
                  </a:cubicBezTo>
                  <a:cubicBezTo>
                    <a:pt x="446" y="1564"/>
                    <a:pt x="474" y="1535"/>
                    <a:pt x="492" y="1527"/>
                  </a:cubicBezTo>
                  <a:cubicBezTo>
                    <a:pt x="510" y="1519"/>
                    <a:pt x="533" y="1517"/>
                    <a:pt x="543" y="1511"/>
                  </a:cubicBezTo>
                  <a:cubicBezTo>
                    <a:pt x="553" y="1504"/>
                    <a:pt x="563" y="1458"/>
                    <a:pt x="563" y="1458"/>
                  </a:cubicBezTo>
                  <a:cubicBezTo>
                    <a:pt x="542" y="1445"/>
                    <a:pt x="542" y="1445"/>
                    <a:pt x="542" y="1445"/>
                  </a:cubicBezTo>
                  <a:cubicBezTo>
                    <a:pt x="566" y="1406"/>
                    <a:pt x="566" y="1406"/>
                    <a:pt x="566" y="1406"/>
                  </a:cubicBezTo>
                  <a:cubicBezTo>
                    <a:pt x="566" y="1406"/>
                    <a:pt x="618" y="1420"/>
                    <a:pt x="619" y="1431"/>
                  </a:cubicBezTo>
                  <a:cubicBezTo>
                    <a:pt x="621" y="1443"/>
                    <a:pt x="619" y="1479"/>
                    <a:pt x="629" y="1486"/>
                  </a:cubicBezTo>
                  <a:cubicBezTo>
                    <a:pt x="639" y="1492"/>
                    <a:pt x="679" y="1527"/>
                    <a:pt x="694" y="1527"/>
                  </a:cubicBezTo>
                  <a:cubicBezTo>
                    <a:pt x="709" y="1527"/>
                    <a:pt x="735" y="1506"/>
                    <a:pt x="735" y="1506"/>
                  </a:cubicBezTo>
                  <a:cubicBezTo>
                    <a:pt x="785" y="1575"/>
                    <a:pt x="785" y="1575"/>
                    <a:pt x="785" y="1575"/>
                  </a:cubicBezTo>
                  <a:cubicBezTo>
                    <a:pt x="785" y="1575"/>
                    <a:pt x="760" y="1588"/>
                    <a:pt x="760" y="1593"/>
                  </a:cubicBezTo>
                  <a:cubicBezTo>
                    <a:pt x="760" y="1598"/>
                    <a:pt x="765" y="1622"/>
                    <a:pt x="765" y="1626"/>
                  </a:cubicBezTo>
                  <a:cubicBezTo>
                    <a:pt x="765" y="1631"/>
                    <a:pt x="752" y="1633"/>
                    <a:pt x="752" y="1633"/>
                  </a:cubicBezTo>
                  <a:cubicBezTo>
                    <a:pt x="752" y="1633"/>
                    <a:pt x="753" y="1646"/>
                    <a:pt x="752" y="1651"/>
                  </a:cubicBezTo>
                  <a:cubicBezTo>
                    <a:pt x="750" y="1656"/>
                    <a:pt x="722" y="1683"/>
                    <a:pt x="722" y="1689"/>
                  </a:cubicBezTo>
                  <a:cubicBezTo>
                    <a:pt x="722" y="1696"/>
                    <a:pt x="760" y="1721"/>
                    <a:pt x="767" y="1722"/>
                  </a:cubicBezTo>
                  <a:cubicBezTo>
                    <a:pt x="773" y="1724"/>
                    <a:pt x="808" y="1714"/>
                    <a:pt x="808" y="1714"/>
                  </a:cubicBezTo>
                  <a:cubicBezTo>
                    <a:pt x="793" y="1767"/>
                    <a:pt x="793" y="1767"/>
                    <a:pt x="793" y="1767"/>
                  </a:cubicBezTo>
                  <a:cubicBezTo>
                    <a:pt x="793" y="1767"/>
                    <a:pt x="770" y="1770"/>
                    <a:pt x="760" y="1775"/>
                  </a:cubicBezTo>
                  <a:cubicBezTo>
                    <a:pt x="750" y="1780"/>
                    <a:pt x="719" y="1804"/>
                    <a:pt x="719" y="1804"/>
                  </a:cubicBezTo>
                  <a:cubicBezTo>
                    <a:pt x="765" y="1868"/>
                    <a:pt x="765" y="1868"/>
                    <a:pt x="765" y="1868"/>
                  </a:cubicBezTo>
                  <a:cubicBezTo>
                    <a:pt x="765" y="1868"/>
                    <a:pt x="801" y="1830"/>
                    <a:pt x="815" y="1830"/>
                  </a:cubicBezTo>
                  <a:cubicBezTo>
                    <a:pt x="828" y="1830"/>
                    <a:pt x="861" y="1840"/>
                    <a:pt x="861" y="1840"/>
                  </a:cubicBezTo>
                  <a:cubicBezTo>
                    <a:pt x="861" y="1840"/>
                    <a:pt x="902" y="1825"/>
                    <a:pt x="916" y="1815"/>
                  </a:cubicBezTo>
                  <a:cubicBezTo>
                    <a:pt x="929" y="1805"/>
                    <a:pt x="964" y="1769"/>
                    <a:pt x="964" y="1769"/>
                  </a:cubicBezTo>
                  <a:cubicBezTo>
                    <a:pt x="1041" y="1792"/>
                    <a:pt x="1041" y="1792"/>
                    <a:pt x="1041" y="1792"/>
                  </a:cubicBezTo>
                  <a:cubicBezTo>
                    <a:pt x="1041" y="1792"/>
                    <a:pt x="1035" y="1770"/>
                    <a:pt x="1046" y="1764"/>
                  </a:cubicBezTo>
                  <a:cubicBezTo>
                    <a:pt x="1058" y="1757"/>
                    <a:pt x="1096" y="1744"/>
                    <a:pt x="1098" y="1739"/>
                  </a:cubicBezTo>
                  <a:cubicBezTo>
                    <a:pt x="1099" y="1734"/>
                    <a:pt x="1104" y="1722"/>
                    <a:pt x="1104" y="1722"/>
                  </a:cubicBezTo>
                  <a:cubicBezTo>
                    <a:pt x="1104" y="1722"/>
                    <a:pt x="1074" y="1714"/>
                    <a:pt x="1073" y="1706"/>
                  </a:cubicBezTo>
                  <a:cubicBezTo>
                    <a:pt x="1071" y="1698"/>
                    <a:pt x="1083" y="1684"/>
                    <a:pt x="1086" y="1666"/>
                  </a:cubicBezTo>
                  <a:cubicBezTo>
                    <a:pt x="1089" y="1648"/>
                    <a:pt x="1086" y="1554"/>
                    <a:pt x="1076" y="1540"/>
                  </a:cubicBezTo>
                  <a:cubicBezTo>
                    <a:pt x="1066" y="1527"/>
                    <a:pt x="1013" y="1511"/>
                    <a:pt x="1002" y="1494"/>
                  </a:cubicBezTo>
                  <a:cubicBezTo>
                    <a:pt x="990" y="1478"/>
                    <a:pt x="995" y="1446"/>
                    <a:pt x="995" y="1446"/>
                  </a:cubicBezTo>
                  <a:cubicBezTo>
                    <a:pt x="995" y="1446"/>
                    <a:pt x="1058" y="1458"/>
                    <a:pt x="1069" y="1449"/>
                  </a:cubicBezTo>
                  <a:cubicBezTo>
                    <a:pt x="1081" y="1441"/>
                    <a:pt x="1084" y="1413"/>
                    <a:pt x="1084" y="1413"/>
                  </a:cubicBezTo>
                  <a:cubicBezTo>
                    <a:pt x="1122" y="1392"/>
                    <a:pt x="1122" y="1392"/>
                    <a:pt x="1122" y="1392"/>
                  </a:cubicBezTo>
                  <a:cubicBezTo>
                    <a:pt x="1122" y="1392"/>
                    <a:pt x="1142" y="1401"/>
                    <a:pt x="1157" y="1400"/>
                  </a:cubicBezTo>
                  <a:cubicBezTo>
                    <a:pt x="1172" y="1398"/>
                    <a:pt x="1197" y="1372"/>
                    <a:pt x="1210" y="1375"/>
                  </a:cubicBezTo>
                  <a:cubicBezTo>
                    <a:pt x="1223" y="1378"/>
                    <a:pt x="1243" y="1421"/>
                    <a:pt x="1240" y="1443"/>
                  </a:cubicBezTo>
                  <a:cubicBezTo>
                    <a:pt x="1236" y="1464"/>
                    <a:pt x="1235" y="1507"/>
                    <a:pt x="1235" y="1507"/>
                  </a:cubicBezTo>
                  <a:cubicBezTo>
                    <a:pt x="1326" y="1516"/>
                    <a:pt x="1326" y="1516"/>
                    <a:pt x="1326" y="1516"/>
                  </a:cubicBezTo>
                  <a:cubicBezTo>
                    <a:pt x="1326" y="1516"/>
                    <a:pt x="1364" y="1517"/>
                    <a:pt x="1372" y="1512"/>
                  </a:cubicBezTo>
                  <a:cubicBezTo>
                    <a:pt x="1380" y="1507"/>
                    <a:pt x="1392" y="1488"/>
                    <a:pt x="1395" y="1483"/>
                  </a:cubicBezTo>
                  <a:cubicBezTo>
                    <a:pt x="1399" y="1478"/>
                    <a:pt x="1400" y="1459"/>
                    <a:pt x="1400" y="1459"/>
                  </a:cubicBezTo>
                  <a:cubicBezTo>
                    <a:pt x="1422" y="1454"/>
                    <a:pt x="1422" y="1454"/>
                    <a:pt x="1422" y="1454"/>
                  </a:cubicBezTo>
                  <a:cubicBezTo>
                    <a:pt x="1453" y="1413"/>
                    <a:pt x="1453" y="1413"/>
                    <a:pt x="1453" y="1413"/>
                  </a:cubicBezTo>
                  <a:cubicBezTo>
                    <a:pt x="1493" y="1430"/>
                    <a:pt x="1493" y="1430"/>
                    <a:pt x="1493" y="1430"/>
                  </a:cubicBezTo>
                  <a:cubicBezTo>
                    <a:pt x="1475" y="1456"/>
                    <a:pt x="1475" y="1456"/>
                    <a:pt x="1475" y="1456"/>
                  </a:cubicBezTo>
                  <a:cubicBezTo>
                    <a:pt x="1475" y="1456"/>
                    <a:pt x="1490" y="1492"/>
                    <a:pt x="1490" y="1497"/>
                  </a:cubicBezTo>
                  <a:cubicBezTo>
                    <a:pt x="1490" y="1502"/>
                    <a:pt x="1473" y="1522"/>
                    <a:pt x="1473" y="1522"/>
                  </a:cubicBezTo>
                  <a:cubicBezTo>
                    <a:pt x="1473" y="1522"/>
                    <a:pt x="1465" y="1555"/>
                    <a:pt x="1463" y="1562"/>
                  </a:cubicBezTo>
                  <a:cubicBezTo>
                    <a:pt x="1461" y="1569"/>
                    <a:pt x="1433" y="1577"/>
                    <a:pt x="1414" y="1585"/>
                  </a:cubicBezTo>
                  <a:cubicBezTo>
                    <a:pt x="1394" y="1593"/>
                    <a:pt x="1389" y="1658"/>
                    <a:pt x="1389" y="1658"/>
                  </a:cubicBezTo>
                  <a:cubicBezTo>
                    <a:pt x="1452" y="1678"/>
                    <a:pt x="1452" y="1678"/>
                    <a:pt x="1452" y="1678"/>
                  </a:cubicBezTo>
                  <a:cubicBezTo>
                    <a:pt x="1433" y="1704"/>
                    <a:pt x="1433" y="1704"/>
                    <a:pt x="1433" y="1704"/>
                  </a:cubicBezTo>
                  <a:cubicBezTo>
                    <a:pt x="1442" y="1721"/>
                    <a:pt x="1442" y="1721"/>
                    <a:pt x="1442" y="1721"/>
                  </a:cubicBezTo>
                  <a:cubicBezTo>
                    <a:pt x="1407" y="1724"/>
                    <a:pt x="1407" y="1724"/>
                    <a:pt x="1407" y="1724"/>
                  </a:cubicBezTo>
                  <a:cubicBezTo>
                    <a:pt x="1418" y="1782"/>
                    <a:pt x="1418" y="1782"/>
                    <a:pt x="1418" y="1782"/>
                  </a:cubicBezTo>
                  <a:cubicBezTo>
                    <a:pt x="1455" y="1772"/>
                    <a:pt x="1455" y="1772"/>
                    <a:pt x="1455" y="1772"/>
                  </a:cubicBezTo>
                  <a:cubicBezTo>
                    <a:pt x="1460" y="1784"/>
                    <a:pt x="1460" y="1784"/>
                    <a:pt x="1460" y="1784"/>
                  </a:cubicBezTo>
                  <a:cubicBezTo>
                    <a:pt x="1493" y="1777"/>
                    <a:pt x="1493" y="1777"/>
                    <a:pt x="1493" y="1777"/>
                  </a:cubicBezTo>
                  <a:cubicBezTo>
                    <a:pt x="1508" y="1790"/>
                    <a:pt x="1508" y="1790"/>
                    <a:pt x="1508" y="1790"/>
                  </a:cubicBezTo>
                  <a:cubicBezTo>
                    <a:pt x="1480" y="1817"/>
                    <a:pt x="1480" y="1817"/>
                    <a:pt x="1480" y="1817"/>
                  </a:cubicBezTo>
                  <a:cubicBezTo>
                    <a:pt x="1480" y="1817"/>
                    <a:pt x="1501" y="1827"/>
                    <a:pt x="1509" y="1830"/>
                  </a:cubicBezTo>
                  <a:cubicBezTo>
                    <a:pt x="1518" y="1833"/>
                    <a:pt x="1519" y="1845"/>
                    <a:pt x="1519" y="1845"/>
                  </a:cubicBezTo>
                  <a:cubicBezTo>
                    <a:pt x="1511" y="1855"/>
                    <a:pt x="1511" y="1855"/>
                    <a:pt x="1511" y="1855"/>
                  </a:cubicBezTo>
                  <a:cubicBezTo>
                    <a:pt x="1511" y="1855"/>
                    <a:pt x="1524" y="1886"/>
                    <a:pt x="1524" y="1895"/>
                  </a:cubicBezTo>
                  <a:cubicBezTo>
                    <a:pt x="1524" y="1903"/>
                    <a:pt x="1504" y="1923"/>
                    <a:pt x="1506" y="1934"/>
                  </a:cubicBezTo>
                  <a:cubicBezTo>
                    <a:pt x="1508" y="1946"/>
                    <a:pt x="1528" y="1952"/>
                    <a:pt x="1528" y="1952"/>
                  </a:cubicBezTo>
                  <a:cubicBezTo>
                    <a:pt x="1551" y="1939"/>
                    <a:pt x="1551" y="1939"/>
                    <a:pt x="1551" y="1939"/>
                  </a:cubicBezTo>
                  <a:cubicBezTo>
                    <a:pt x="1574" y="1942"/>
                    <a:pt x="1574" y="1942"/>
                    <a:pt x="1574" y="1942"/>
                  </a:cubicBezTo>
                  <a:cubicBezTo>
                    <a:pt x="1574" y="1942"/>
                    <a:pt x="1571" y="1964"/>
                    <a:pt x="1571" y="1972"/>
                  </a:cubicBezTo>
                  <a:cubicBezTo>
                    <a:pt x="1571" y="1981"/>
                    <a:pt x="1576" y="1997"/>
                    <a:pt x="1576" y="1997"/>
                  </a:cubicBezTo>
                  <a:cubicBezTo>
                    <a:pt x="1610" y="2004"/>
                    <a:pt x="1610" y="2004"/>
                    <a:pt x="1610" y="2004"/>
                  </a:cubicBezTo>
                  <a:cubicBezTo>
                    <a:pt x="1610" y="2004"/>
                    <a:pt x="1600" y="2038"/>
                    <a:pt x="1605" y="2048"/>
                  </a:cubicBezTo>
                  <a:cubicBezTo>
                    <a:pt x="1610" y="2058"/>
                    <a:pt x="1612" y="2067"/>
                    <a:pt x="1617" y="2067"/>
                  </a:cubicBezTo>
                  <a:cubicBezTo>
                    <a:pt x="1622" y="2067"/>
                    <a:pt x="1634" y="2052"/>
                    <a:pt x="1645" y="2053"/>
                  </a:cubicBezTo>
                  <a:cubicBezTo>
                    <a:pt x="1657" y="2055"/>
                    <a:pt x="1680" y="2050"/>
                    <a:pt x="1680" y="2058"/>
                  </a:cubicBezTo>
                  <a:cubicBezTo>
                    <a:pt x="1680" y="2067"/>
                    <a:pt x="1673" y="2075"/>
                    <a:pt x="1673" y="2075"/>
                  </a:cubicBezTo>
                  <a:cubicBezTo>
                    <a:pt x="1673" y="2075"/>
                    <a:pt x="1672" y="2118"/>
                    <a:pt x="1662" y="2138"/>
                  </a:cubicBezTo>
                  <a:cubicBezTo>
                    <a:pt x="1652" y="2158"/>
                    <a:pt x="1624" y="2182"/>
                    <a:pt x="1624" y="2182"/>
                  </a:cubicBezTo>
                  <a:cubicBezTo>
                    <a:pt x="1624" y="2182"/>
                    <a:pt x="1643" y="2209"/>
                    <a:pt x="1643" y="2215"/>
                  </a:cubicBezTo>
                  <a:cubicBezTo>
                    <a:pt x="1643" y="2222"/>
                    <a:pt x="1625" y="2247"/>
                    <a:pt x="1625" y="2247"/>
                  </a:cubicBezTo>
                  <a:cubicBezTo>
                    <a:pt x="1629" y="2280"/>
                    <a:pt x="1629" y="2280"/>
                    <a:pt x="1629" y="2280"/>
                  </a:cubicBezTo>
                  <a:cubicBezTo>
                    <a:pt x="1655" y="2272"/>
                    <a:pt x="1655" y="2272"/>
                    <a:pt x="1655" y="2272"/>
                  </a:cubicBezTo>
                  <a:cubicBezTo>
                    <a:pt x="1674" y="2273"/>
                    <a:pt x="1674" y="2273"/>
                    <a:pt x="1674" y="2273"/>
                  </a:cubicBezTo>
                  <a:cubicBezTo>
                    <a:pt x="1694" y="2265"/>
                    <a:pt x="1694" y="2265"/>
                    <a:pt x="1694" y="2265"/>
                  </a:cubicBezTo>
                  <a:cubicBezTo>
                    <a:pt x="1694" y="2265"/>
                    <a:pt x="1702" y="2297"/>
                    <a:pt x="1710" y="2300"/>
                  </a:cubicBezTo>
                  <a:cubicBezTo>
                    <a:pt x="1717" y="2302"/>
                    <a:pt x="1731" y="2281"/>
                    <a:pt x="1731" y="2281"/>
                  </a:cubicBezTo>
                  <a:cubicBezTo>
                    <a:pt x="1731" y="2281"/>
                    <a:pt x="1739" y="2294"/>
                    <a:pt x="1754" y="2294"/>
                  </a:cubicBezTo>
                  <a:cubicBezTo>
                    <a:pt x="1770" y="2294"/>
                    <a:pt x="1778" y="2286"/>
                    <a:pt x="1778" y="2286"/>
                  </a:cubicBezTo>
                  <a:cubicBezTo>
                    <a:pt x="1797" y="2321"/>
                    <a:pt x="1797" y="2321"/>
                    <a:pt x="1797" y="2321"/>
                  </a:cubicBezTo>
                  <a:cubicBezTo>
                    <a:pt x="1797" y="2321"/>
                    <a:pt x="1820" y="2334"/>
                    <a:pt x="1820" y="2347"/>
                  </a:cubicBezTo>
                  <a:cubicBezTo>
                    <a:pt x="1820" y="2360"/>
                    <a:pt x="1820" y="2360"/>
                    <a:pt x="1820" y="2360"/>
                  </a:cubicBezTo>
                  <a:cubicBezTo>
                    <a:pt x="1820" y="2360"/>
                    <a:pt x="1797" y="2342"/>
                    <a:pt x="1789" y="2350"/>
                  </a:cubicBezTo>
                  <a:cubicBezTo>
                    <a:pt x="1781" y="2358"/>
                    <a:pt x="1786" y="2376"/>
                    <a:pt x="1786" y="2376"/>
                  </a:cubicBezTo>
                  <a:cubicBezTo>
                    <a:pt x="1754" y="2405"/>
                    <a:pt x="1754" y="2405"/>
                    <a:pt x="1754" y="2405"/>
                  </a:cubicBezTo>
                  <a:cubicBezTo>
                    <a:pt x="1778" y="2445"/>
                    <a:pt x="1778" y="2445"/>
                    <a:pt x="1778" y="2445"/>
                  </a:cubicBezTo>
                  <a:cubicBezTo>
                    <a:pt x="1799" y="2466"/>
                    <a:pt x="1799" y="2466"/>
                    <a:pt x="1799" y="2466"/>
                  </a:cubicBezTo>
                  <a:cubicBezTo>
                    <a:pt x="1789" y="2510"/>
                    <a:pt x="1789" y="2510"/>
                    <a:pt x="1789" y="2510"/>
                  </a:cubicBezTo>
                  <a:cubicBezTo>
                    <a:pt x="1789" y="2510"/>
                    <a:pt x="1762" y="2526"/>
                    <a:pt x="1754" y="2526"/>
                  </a:cubicBezTo>
                  <a:cubicBezTo>
                    <a:pt x="1746" y="2526"/>
                    <a:pt x="1728" y="2582"/>
                    <a:pt x="1728" y="2582"/>
                  </a:cubicBezTo>
                  <a:cubicBezTo>
                    <a:pt x="1783" y="2613"/>
                    <a:pt x="1783" y="2613"/>
                    <a:pt x="1783" y="2613"/>
                  </a:cubicBezTo>
                  <a:cubicBezTo>
                    <a:pt x="1783" y="2613"/>
                    <a:pt x="1804" y="2608"/>
                    <a:pt x="1815" y="2613"/>
                  </a:cubicBezTo>
                  <a:cubicBezTo>
                    <a:pt x="1825" y="2618"/>
                    <a:pt x="1839" y="2634"/>
                    <a:pt x="1860" y="2626"/>
                  </a:cubicBezTo>
                  <a:cubicBezTo>
                    <a:pt x="1881" y="2618"/>
                    <a:pt x="1876" y="2592"/>
                    <a:pt x="1876" y="2592"/>
                  </a:cubicBezTo>
                  <a:cubicBezTo>
                    <a:pt x="1854" y="2600"/>
                    <a:pt x="1854" y="2600"/>
                    <a:pt x="1854" y="2600"/>
                  </a:cubicBezTo>
                  <a:cubicBezTo>
                    <a:pt x="1839" y="2566"/>
                    <a:pt x="1839" y="2566"/>
                    <a:pt x="1839" y="2566"/>
                  </a:cubicBezTo>
                  <a:cubicBezTo>
                    <a:pt x="1889" y="2537"/>
                    <a:pt x="1889" y="2537"/>
                    <a:pt x="1889" y="2537"/>
                  </a:cubicBezTo>
                  <a:cubicBezTo>
                    <a:pt x="1897" y="2505"/>
                    <a:pt x="1897" y="2505"/>
                    <a:pt x="1897" y="2505"/>
                  </a:cubicBezTo>
                  <a:cubicBezTo>
                    <a:pt x="1928" y="2545"/>
                    <a:pt x="1928" y="2545"/>
                    <a:pt x="1928" y="2545"/>
                  </a:cubicBezTo>
                  <a:cubicBezTo>
                    <a:pt x="1931" y="2513"/>
                    <a:pt x="1931" y="2513"/>
                    <a:pt x="1931" y="2513"/>
                  </a:cubicBezTo>
                  <a:cubicBezTo>
                    <a:pt x="1955" y="2508"/>
                    <a:pt x="1955" y="2508"/>
                    <a:pt x="1955" y="2508"/>
                  </a:cubicBezTo>
                  <a:cubicBezTo>
                    <a:pt x="1955" y="2508"/>
                    <a:pt x="1967" y="2529"/>
                    <a:pt x="1976" y="2549"/>
                  </a:cubicBezTo>
                  <a:cubicBezTo>
                    <a:pt x="2013" y="2534"/>
                    <a:pt x="2013" y="2534"/>
                    <a:pt x="2013" y="2534"/>
                  </a:cubicBezTo>
                  <a:cubicBezTo>
                    <a:pt x="2013" y="2534"/>
                    <a:pt x="2025" y="2498"/>
                    <a:pt x="2038" y="2498"/>
                  </a:cubicBezTo>
                  <a:cubicBezTo>
                    <a:pt x="2050" y="2498"/>
                    <a:pt x="2069" y="2506"/>
                    <a:pt x="2069" y="2506"/>
                  </a:cubicBezTo>
                  <a:cubicBezTo>
                    <a:pt x="2080" y="2492"/>
                    <a:pt x="2080" y="2492"/>
                    <a:pt x="2080" y="2492"/>
                  </a:cubicBezTo>
                  <a:cubicBezTo>
                    <a:pt x="2130" y="2483"/>
                    <a:pt x="2130" y="2483"/>
                    <a:pt x="2130" y="2483"/>
                  </a:cubicBezTo>
                  <a:cubicBezTo>
                    <a:pt x="2139" y="2443"/>
                    <a:pt x="2139" y="2443"/>
                    <a:pt x="2139" y="2443"/>
                  </a:cubicBezTo>
                  <a:cubicBezTo>
                    <a:pt x="2139" y="2443"/>
                    <a:pt x="2155" y="2450"/>
                    <a:pt x="2162" y="2450"/>
                  </a:cubicBezTo>
                  <a:cubicBezTo>
                    <a:pt x="2168" y="2450"/>
                    <a:pt x="2237" y="2403"/>
                    <a:pt x="2248" y="2391"/>
                  </a:cubicBezTo>
                  <a:cubicBezTo>
                    <a:pt x="2258" y="2378"/>
                    <a:pt x="2258" y="2334"/>
                    <a:pt x="2258" y="2334"/>
                  </a:cubicBezTo>
                  <a:cubicBezTo>
                    <a:pt x="2290" y="2330"/>
                    <a:pt x="2290" y="2330"/>
                    <a:pt x="2290" y="2330"/>
                  </a:cubicBezTo>
                  <a:cubicBezTo>
                    <a:pt x="2355" y="2376"/>
                    <a:pt x="2355" y="2376"/>
                    <a:pt x="2355" y="2376"/>
                  </a:cubicBezTo>
                  <a:cubicBezTo>
                    <a:pt x="2397" y="2357"/>
                    <a:pt x="2397" y="2357"/>
                    <a:pt x="2397" y="2357"/>
                  </a:cubicBezTo>
                  <a:cubicBezTo>
                    <a:pt x="2429" y="2372"/>
                    <a:pt x="2429" y="2372"/>
                    <a:pt x="2429" y="2372"/>
                  </a:cubicBezTo>
                  <a:cubicBezTo>
                    <a:pt x="2429" y="2372"/>
                    <a:pt x="2435" y="2363"/>
                    <a:pt x="2437" y="2357"/>
                  </a:cubicBezTo>
                  <a:cubicBezTo>
                    <a:pt x="2439" y="2351"/>
                    <a:pt x="2420" y="2345"/>
                    <a:pt x="2420" y="2345"/>
                  </a:cubicBezTo>
                  <a:cubicBezTo>
                    <a:pt x="2420" y="2345"/>
                    <a:pt x="2414" y="2315"/>
                    <a:pt x="2424" y="2311"/>
                  </a:cubicBezTo>
                  <a:cubicBezTo>
                    <a:pt x="2435" y="2307"/>
                    <a:pt x="2445" y="2305"/>
                    <a:pt x="2445" y="2305"/>
                  </a:cubicBezTo>
                  <a:cubicBezTo>
                    <a:pt x="2450" y="2288"/>
                    <a:pt x="2450" y="2288"/>
                    <a:pt x="2450" y="2288"/>
                  </a:cubicBezTo>
                  <a:cubicBezTo>
                    <a:pt x="2453" y="2288"/>
                    <a:pt x="2453" y="2288"/>
                    <a:pt x="2453" y="2288"/>
                  </a:cubicBezTo>
                  <a:cubicBezTo>
                    <a:pt x="2434" y="2261"/>
                    <a:pt x="2434" y="2261"/>
                    <a:pt x="2434" y="2261"/>
                  </a:cubicBezTo>
                  <a:cubicBezTo>
                    <a:pt x="2431" y="2219"/>
                    <a:pt x="2431" y="2219"/>
                    <a:pt x="2431" y="2219"/>
                  </a:cubicBezTo>
                  <a:cubicBezTo>
                    <a:pt x="2412" y="2202"/>
                    <a:pt x="2412" y="2202"/>
                    <a:pt x="2412" y="2202"/>
                  </a:cubicBezTo>
                  <a:cubicBezTo>
                    <a:pt x="2412" y="2175"/>
                    <a:pt x="2412" y="2175"/>
                    <a:pt x="2412" y="2175"/>
                  </a:cubicBezTo>
                  <a:cubicBezTo>
                    <a:pt x="2384" y="2150"/>
                    <a:pt x="2384" y="2150"/>
                    <a:pt x="2384" y="2150"/>
                  </a:cubicBezTo>
                  <a:cubicBezTo>
                    <a:pt x="2386" y="2088"/>
                    <a:pt x="2386" y="2088"/>
                    <a:pt x="2386" y="2088"/>
                  </a:cubicBezTo>
                  <a:cubicBezTo>
                    <a:pt x="2386" y="2088"/>
                    <a:pt x="2421" y="2041"/>
                    <a:pt x="2421" y="2030"/>
                  </a:cubicBezTo>
                  <a:cubicBezTo>
                    <a:pt x="2421" y="2019"/>
                    <a:pt x="2396" y="1992"/>
                    <a:pt x="2396" y="1992"/>
                  </a:cubicBezTo>
                  <a:cubicBezTo>
                    <a:pt x="2420" y="1970"/>
                    <a:pt x="2420" y="1970"/>
                    <a:pt x="2420" y="1970"/>
                  </a:cubicBezTo>
                  <a:cubicBezTo>
                    <a:pt x="2386" y="1958"/>
                    <a:pt x="2386" y="1958"/>
                    <a:pt x="2386" y="1958"/>
                  </a:cubicBezTo>
                  <a:cubicBezTo>
                    <a:pt x="2375" y="1910"/>
                    <a:pt x="2375" y="1910"/>
                    <a:pt x="2375" y="1910"/>
                  </a:cubicBezTo>
                  <a:cubicBezTo>
                    <a:pt x="2412" y="1911"/>
                    <a:pt x="2412" y="1911"/>
                    <a:pt x="2412" y="1911"/>
                  </a:cubicBezTo>
                  <a:cubicBezTo>
                    <a:pt x="2426" y="1883"/>
                    <a:pt x="2426" y="1883"/>
                    <a:pt x="2426" y="1883"/>
                  </a:cubicBezTo>
                  <a:cubicBezTo>
                    <a:pt x="2426" y="1883"/>
                    <a:pt x="2450" y="1877"/>
                    <a:pt x="2468" y="1875"/>
                  </a:cubicBezTo>
                  <a:cubicBezTo>
                    <a:pt x="2487" y="1874"/>
                    <a:pt x="2535" y="1881"/>
                    <a:pt x="2535" y="1881"/>
                  </a:cubicBezTo>
                  <a:cubicBezTo>
                    <a:pt x="2535" y="1881"/>
                    <a:pt x="2562" y="1872"/>
                    <a:pt x="2570" y="1872"/>
                  </a:cubicBezTo>
                  <a:cubicBezTo>
                    <a:pt x="2578" y="1872"/>
                    <a:pt x="2615" y="1867"/>
                    <a:pt x="2615" y="1867"/>
                  </a:cubicBezTo>
                  <a:cubicBezTo>
                    <a:pt x="2626" y="1844"/>
                    <a:pt x="2626" y="1844"/>
                    <a:pt x="2626" y="1844"/>
                  </a:cubicBezTo>
                  <a:cubicBezTo>
                    <a:pt x="2599" y="1821"/>
                    <a:pt x="2599" y="1821"/>
                    <a:pt x="2599" y="1821"/>
                  </a:cubicBezTo>
                  <a:cubicBezTo>
                    <a:pt x="2599" y="1821"/>
                    <a:pt x="2637" y="1810"/>
                    <a:pt x="2648" y="1802"/>
                  </a:cubicBezTo>
                  <a:cubicBezTo>
                    <a:pt x="2659" y="1794"/>
                    <a:pt x="2670" y="1769"/>
                    <a:pt x="2670" y="1764"/>
                  </a:cubicBezTo>
                  <a:cubicBezTo>
                    <a:pt x="2670" y="1760"/>
                    <a:pt x="2637" y="1730"/>
                    <a:pt x="2637" y="1730"/>
                  </a:cubicBezTo>
                  <a:cubicBezTo>
                    <a:pt x="2637" y="1730"/>
                    <a:pt x="2676" y="1716"/>
                    <a:pt x="2682" y="1705"/>
                  </a:cubicBezTo>
                  <a:cubicBezTo>
                    <a:pt x="2688" y="1694"/>
                    <a:pt x="2687" y="1691"/>
                    <a:pt x="2687" y="1691"/>
                  </a:cubicBezTo>
                  <a:cubicBezTo>
                    <a:pt x="2687" y="1691"/>
                    <a:pt x="2649" y="1652"/>
                    <a:pt x="2646" y="1639"/>
                  </a:cubicBezTo>
                  <a:cubicBezTo>
                    <a:pt x="2643" y="1627"/>
                    <a:pt x="2659" y="1613"/>
                    <a:pt x="2659" y="1613"/>
                  </a:cubicBezTo>
                  <a:cubicBezTo>
                    <a:pt x="2620" y="1590"/>
                    <a:pt x="2620" y="1590"/>
                    <a:pt x="2620" y="1590"/>
                  </a:cubicBezTo>
                  <a:cubicBezTo>
                    <a:pt x="2620" y="1590"/>
                    <a:pt x="2626" y="1580"/>
                    <a:pt x="2640" y="1579"/>
                  </a:cubicBezTo>
                  <a:cubicBezTo>
                    <a:pt x="2654" y="1577"/>
                    <a:pt x="2676" y="1568"/>
                    <a:pt x="2676" y="1568"/>
                  </a:cubicBezTo>
                  <a:cubicBezTo>
                    <a:pt x="2676" y="1568"/>
                    <a:pt x="2676" y="1554"/>
                    <a:pt x="2668" y="1546"/>
                  </a:cubicBezTo>
                  <a:cubicBezTo>
                    <a:pt x="2660" y="1538"/>
                    <a:pt x="2646" y="1522"/>
                    <a:pt x="2629" y="1513"/>
                  </a:cubicBezTo>
                  <a:cubicBezTo>
                    <a:pt x="2612" y="1504"/>
                    <a:pt x="2598" y="1438"/>
                    <a:pt x="2598" y="1438"/>
                  </a:cubicBezTo>
                  <a:cubicBezTo>
                    <a:pt x="2645" y="1429"/>
                    <a:pt x="2645" y="1429"/>
                    <a:pt x="2645" y="1429"/>
                  </a:cubicBezTo>
                  <a:cubicBezTo>
                    <a:pt x="2645" y="1429"/>
                    <a:pt x="2621" y="1397"/>
                    <a:pt x="2613" y="1387"/>
                  </a:cubicBezTo>
                  <a:cubicBezTo>
                    <a:pt x="2606" y="1376"/>
                    <a:pt x="2590" y="1343"/>
                    <a:pt x="2590" y="1343"/>
                  </a:cubicBezTo>
                  <a:cubicBezTo>
                    <a:pt x="2623" y="1308"/>
                    <a:pt x="2623" y="1308"/>
                    <a:pt x="2623" y="1308"/>
                  </a:cubicBezTo>
                  <a:cubicBezTo>
                    <a:pt x="2615" y="1296"/>
                    <a:pt x="2615" y="1296"/>
                    <a:pt x="2615" y="1296"/>
                  </a:cubicBezTo>
                  <a:cubicBezTo>
                    <a:pt x="2592" y="1319"/>
                    <a:pt x="2592" y="1319"/>
                    <a:pt x="2592" y="1319"/>
                  </a:cubicBezTo>
                  <a:cubicBezTo>
                    <a:pt x="2592" y="1319"/>
                    <a:pt x="2545" y="1237"/>
                    <a:pt x="2540" y="1227"/>
                  </a:cubicBezTo>
                  <a:cubicBezTo>
                    <a:pt x="2535" y="1218"/>
                    <a:pt x="2512" y="1213"/>
                    <a:pt x="2512" y="1213"/>
                  </a:cubicBezTo>
                  <a:cubicBezTo>
                    <a:pt x="2512" y="1213"/>
                    <a:pt x="2503" y="1193"/>
                    <a:pt x="2503" y="1188"/>
                  </a:cubicBezTo>
                  <a:cubicBezTo>
                    <a:pt x="2503" y="1184"/>
                    <a:pt x="2485" y="1154"/>
                    <a:pt x="2487" y="1141"/>
                  </a:cubicBezTo>
                  <a:cubicBezTo>
                    <a:pt x="2489" y="1129"/>
                    <a:pt x="2487" y="1087"/>
                    <a:pt x="2487" y="1087"/>
                  </a:cubicBezTo>
                  <a:cubicBezTo>
                    <a:pt x="2531" y="1074"/>
                    <a:pt x="2531" y="1074"/>
                    <a:pt x="2531" y="1074"/>
                  </a:cubicBezTo>
                  <a:cubicBezTo>
                    <a:pt x="2589" y="1082"/>
                    <a:pt x="2589" y="1082"/>
                    <a:pt x="2589" y="1082"/>
                  </a:cubicBezTo>
                  <a:cubicBezTo>
                    <a:pt x="2610" y="1045"/>
                    <a:pt x="2610" y="1045"/>
                    <a:pt x="2610" y="1045"/>
                  </a:cubicBezTo>
                  <a:cubicBezTo>
                    <a:pt x="2629" y="1041"/>
                    <a:pt x="2629" y="1041"/>
                    <a:pt x="2629" y="1041"/>
                  </a:cubicBezTo>
                  <a:cubicBezTo>
                    <a:pt x="2629" y="1041"/>
                    <a:pt x="2626" y="1027"/>
                    <a:pt x="2638" y="1017"/>
                  </a:cubicBezTo>
                  <a:cubicBezTo>
                    <a:pt x="2651" y="1006"/>
                    <a:pt x="2681" y="1009"/>
                    <a:pt x="2687" y="1009"/>
                  </a:cubicBezTo>
                  <a:cubicBezTo>
                    <a:pt x="2693" y="1009"/>
                    <a:pt x="2715" y="1034"/>
                    <a:pt x="2715" y="1034"/>
                  </a:cubicBezTo>
                  <a:cubicBezTo>
                    <a:pt x="2715" y="1034"/>
                    <a:pt x="2754" y="1024"/>
                    <a:pt x="2762" y="1026"/>
                  </a:cubicBezTo>
                  <a:cubicBezTo>
                    <a:pt x="2770" y="1027"/>
                    <a:pt x="2791" y="1049"/>
                    <a:pt x="2791" y="1049"/>
                  </a:cubicBezTo>
                  <a:cubicBezTo>
                    <a:pt x="2801" y="1041"/>
                    <a:pt x="2801" y="1041"/>
                    <a:pt x="2801" y="1041"/>
                  </a:cubicBezTo>
                  <a:cubicBezTo>
                    <a:pt x="2801" y="1041"/>
                    <a:pt x="2826" y="1048"/>
                    <a:pt x="2843" y="1045"/>
                  </a:cubicBezTo>
                  <a:cubicBezTo>
                    <a:pt x="2860" y="1041"/>
                    <a:pt x="2874" y="1015"/>
                    <a:pt x="2885" y="1010"/>
                  </a:cubicBezTo>
                  <a:cubicBezTo>
                    <a:pt x="2896" y="1006"/>
                    <a:pt x="2932" y="974"/>
                    <a:pt x="2932" y="974"/>
                  </a:cubicBezTo>
                  <a:cubicBezTo>
                    <a:pt x="2940" y="921"/>
                    <a:pt x="2940" y="921"/>
                    <a:pt x="2940" y="921"/>
                  </a:cubicBezTo>
                  <a:cubicBezTo>
                    <a:pt x="2940" y="921"/>
                    <a:pt x="2963" y="917"/>
                    <a:pt x="2973" y="913"/>
                  </a:cubicBezTo>
                  <a:cubicBezTo>
                    <a:pt x="2982" y="910"/>
                    <a:pt x="2987" y="895"/>
                    <a:pt x="2987" y="895"/>
                  </a:cubicBezTo>
                  <a:cubicBezTo>
                    <a:pt x="2987" y="895"/>
                    <a:pt x="2987" y="895"/>
                    <a:pt x="2987" y="895"/>
                  </a:cubicBezTo>
                  <a:cubicBezTo>
                    <a:pt x="2979" y="885"/>
                    <a:pt x="2969" y="873"/>
                    <a:pt x="2966" y="871"/>
                  </a:cubicBezTo>
                  <a:close/>
                  <a:moveTo>
                    <a:pt x="1421" y="838"/>
                  </a:moveTo>
                  <a:cubicBezTo>
                    <a:pt x="1421" y="846"/>
                    <a:pt x="1415" y="869"/>
                    <a:pt x="1415" y="869"/>
                  </a:cubicBezTo>
                  <a:cubicBezTo>
                    <a:pt x="1406" y="874"/>
                    <a:pt x="1406" y="874"/>
                    <a:pt x="1406" y="874"/>
                  </a:cubicBezTo>
                  <a:cubicBezTo>
                    <a:pt x="1406" y="874"/>
                    <a:pt x="1387" y="897"/>
                    <a:pt x="1377" y="901"/>
                  </a:cubicBezTo>
                  <a:cubicBezTo>
                    <a:pt x="1367" y="906"/>
                    <a:pt x="1344" y="891"/>
                    <a:pt x="1338" y="889"/>
                  </a:cubicBezTo>
                  <a:cubicBezTo>
                    <a:pt x="1333" y="887"/>
                    <a:pt x="1327" y="889"/>
                    <a:pt x="1315" y="887"/>
                  </a:cubicBezTo>
                  <a:cubicBezTo>
                    <a:pt x="1302" y="884"/>
                    <a:pt x="1282" y="862"/>
                    <a:pt x="1282" y="862"/>
                  </a:cubicBezTo>
                  <a:cubicBezTo>
                    <a:pt x="1246" y="865"/>
                    <a:pt x="1246" y="865"/>
                    <a:pt x="1246" y="865"/>
                  </a:cubicBezTo>
                  <a:cubicBezTo>
                    <a:pt x="1241" y="819"/>
                    <a:pt x="1241" y="819"/>
                    <a:pt x="1241" y="819"/>
                  </a:cubicBezTo>
                  <a:cubicBezTo>
                    <a:pt x="1225" y="809"/>
                    <a:pt x="1225" y="809"/>
                    <a:pt x="1225" y="809"/>
                  </a:cubicBezTo>
                  <a:cubicBezTo>
                    <a:pt x="1225" y="809"/>
                    <a:pt x="1202" y="738"/>
                    <a:pt x="1199" y="733"/>
                  </a:cubicBezTo>
                  <a:cubicBezTo>
                    <a:pt x="1195" y="729"/>
                    <a:pt x="1168" y="723"/>
                    <a:pt x="1148" y="720"/>
                  </a:cubicBezTo>
                  <a:cubicBezTo>
                    <a:pt x="1128" y="716"/>
                    <a:pt x="1116" y="674"/>
                    <a:pt x="1116" y="674"/>
                  </a:cubicBezTo>
                  <a:cubicBezTo>
                    <a:pt x="1116" y="674"/>
                    <a:pt x="1143" y="675"/>
                    <a:pt x="1149" y="676"/>
                  </a:cubicBezTo>
                  <a:cubicBezTo>
                    <a:pt x="1155" y="677"/>
                    <a:pt x="1165" y="698"/>
                    <a:pt x="1170" y="693"/>
                  </a:cubicBezTo>
                  <a:cubicBezTo>
                    <a:pt x="1176" y="687"/>
                    <a:pt x="1192" y="683"/>
                    <a:pt x="1192" y="683"/>
                  </a:cubicBezTo>
                  <a:cubicBezTo>
                    <a:pt x="1194" y="716"/>
                    <a:pt x="1194" y="716"/>
                    <a:pt x="1194" y="716"/>
                  </a:cubicBezTo>
                  <a:cubicBezTo>
                    <a:pt x="1194" y="716"/>
                    <a:pt x="1222" y="713"/>
                    <a:pt x="1230" y="713"/>
                  </a:cubicBezTo>
                  <a:cubicBezTo>
                    <a:pt x="1238" y="713"/>
                    <a:pt x="1252" y="720"/>
                    <a:pt x="1257" y="722"/>
                  </a:cubicBezTo>
                  <a:cubicBezTo>
                    <a:pt x="1263" y="724"/>
                    <a:pt x="1270" y="742"/>
                    <a:pt x="1279" y="747"/>
                  </a:cubicBezTo>
                  <a:cubicBezTo>
                    <a:pt x="1288" y="751"/>
                    <a:pt x="1321" y="748"/>
                    <a:pt x="1321" y="748"/>
                  </a:cubicBezTo>
                  <a:cubicBezTo>
                    <a:pt x="1353" y="784"/>
                    <a:pt x="1353" y="784"/>
                    <a:pt x="1353" y="784"/>
                  </a:cubicBezTo>
                  <a:cubicBezTo>
                    <a:pt x="1353" y="784"/>
                    <a:pt x="1403" y="754"/>
                    <a:pt x="1408" y="761"/>
                  </a:cubicBezTo>
                  <a:cubicBezTo>
                    <a:pt x="1414" y="769"/>
                    <a:pt x="1400" y="798"/>
                    <a:pt x="1400" y="798"/>
                  </a:cubicBezTo>
                  <a:cubicBezTo>
                    <a:pt x="1426" y="814"/>
                    <a:pt x="1426" y="814"/>
                    <a:pt x="1426" y="814"/>
                  </a:cubicBezTo>
                  <a:cubicBezTo>
                    <a:pt x="1426" y="814"/>
                    <a:pt x="1421" y="830"/>
                    <a:pt x="1421" y="838"/>
                  </a:cubicBezTo>
                  <a:close/>
                  <a:moveTo>
                    <a:pt x="921" y="185"/>
                  </a:moveTo>
                  <a:cubicBezTo>
                    <a:pt x="931" y="185"/>
                    <a:pt x="927" y="191"/>
                    <a:pt x="949" y="187"/>
                  </a:cubicBezTo>
                  <a:cubicBezTo>
                    <a:pt x="972" y="182"/>
                    <a:pt x="979" y="153"/>
                    <a:pt x="938" y="160"/>
                  </a:cubicBezTo>
                  <a:cubicBezTo>
                    <a:pt x="938" y="160"/>
                    <a:pt x="930" y="162"/>
                    <a:pt x="924" y="168"/>
                  </a:cubicBezTo>
                  <a:cubicBezTo>
                    <a:pt x="919" y="175"/>
                    <a:pt x="912" y="185"/>
                    <a:pt x="921" y="185"/>
                  </a:cubicBezTo>
                  <a:close/>
                  <a:moveTo>
                    <a:pt x="865" y="154"/>
                  </a:moveTo>
                  <a:cubicBezTo>
                    <a:pt x="876" y="154"/>
                    <a:pt x="876" y="140"/>
                    <a:pt x="864" y="140"/>
                  </a:cubicBezTo>
                  <a:cubicBezTo>
                    <a:pt x="864" y="140"/>
                    <a:pt x="855" y="154"/>
                    <a:pt x="865" y="154"/>
                  </a:cubicBezTo>
                  <a:close/>
                  <a:moveTo>
                    <a:pt x="861" y="132"/>
                  </a:moveTo>
                  <a:cubicBezTo>
                    <a:pt x="874" y="130"/>
                    <a:pt x="871" y="120"/>
                    <a:pt x="858" y="120"/>
                  </a:cubicBezTo>
                  <a:cubicBezTo>
                    <a:pt x="858" y="120"/>
                    <a:pt x="848" y="134"/>
                    <a:pt x="861" y="132"/>
                  </a:cubicBezTo>
                  <a:close/>
                  <a:moveTo>
                    <a:pt x="776" y="126"/>
                  </a:moveTo>
                  <a:cubicBezTo>
                    <a:pt x="786" y="112"/>
                    <a:pt x="786" y="112"/>
                    <a:pt x="786" y="112"/>
                  </a:cubicBezTo>
                  <a:cubicBezTo>
                    <a:pt x="797" y="114"/>
                    <a:pt x="812" y="125"/>
                    <a:pt x="821" y="124"/>
                  </a:cubicBezTo>
                  <a:cubicBezTo>
                    <a:pt x="831" y="123"/>
                    <a:pt x="849" y="115"/>
                    <a:pt x="831" y="108"/>
                  </a:cubicBezTo>
                  <a:cubicBezTo>
                    <a:pt x="813" y="102"/>
                    <a:pt x="792" y="93"/>
                    <a:pt x="780" y="94"/>
                  </a:cubicBezTo>
                  <a:cubicBezTo>
                    <a:pt x="767" y="95"/>
                    <a:pt x="764" y="107"/>
                    <a:pt x="767" y="114"/>
                  </a:cubicBezTo>
                  <a:cubicBezTo>
                    <a:pt x="769" y="120"/>
                    <a:pt x="776" y="126"/>
                    <a:pt x="776" y="126"/>
                  </a:cubicBezTo>
                  <a:close/>
                  <a:moveTo>
                    <a:pt x="1069" y="90"/>
                  </a:moveTo>
                  <a:cubicBezTo>
                    <a:pt x="1094" y="81"/>
                    <a:pt x="1066" y="60"/>
                    <a:pt x="1066" y="60"/>
                  </a:cubicBezTo>
                  <a:cubicBezTo>
                    <a:pt x="1035" y="65"/>
                    <a:pt x="1045" y="99"/>
                    <a:pt x="1069" y="90"/>
                  </a:cubicBezTo>
                  <a:close/>
                  <a:moveTo>
                    <a:pt x="183" y="229"/>
                  </a:moveTo>
                  <a:cubicBezTo>
                    <a:pt x="172" y="208"/>
                    <a:pt x="156" y="217"/>
                    <a:pt x="170" y="235"/>
                  </a:cubicBezTo>
                  <a:cubicBezTo>
                    <a:pt x="184" y="253"/>
                    <a:pt x="183" y="229"/>
                    <a:pt x="183" y="229"/>
                  </a:cubicBezTo>
                  <a:close/>
                  <a:moveTo>
                    <a:pt x="177" y="199"/>
                  </a:moveTo>
                  <a:cubicBezTo>
                    <a:pt x="187" y="205"/>
                    <a:pt x="222" y="203"/>
                    <a:pt x="222" y="203"/>
                  </a:cubicBezTo>
                  <a:cubicBezTo>
                    <a:pt x="256" y="203"/>
                    <a:pt x="317" y="202"/>
                    <a:pt x="313" y="195"/>
                  </a:cubicBezTo>
                  <a:cubicBezTo>
                    <a:pt x="308" y="189"/>
                    <a:pt x="280" y="183"/>
                    <a:pt x="242" y="184"/>
                  </a:cubicBezTo>
                  <a:cubicBezTo>
                    <a:pt x="203" y="185"/>
                    <a:pt x="168" y="194"/>
                    <a:pt x="177" y="199"/>
                  </a:cubicBezTo>
                  <a:close/>
                  <a:moveTo>
                    <a:pt x="668" y="149"/>
                  </a:moveTo>
                  <a:cubicBezTo>
                    <a:pt x="675" y="151"/>
                    <a:pt x="678" y="135"/>
                    <a:pt x="682" y="132"/>
                  </a:cubicBezTo>
                  <a:cubicBezTo>
                    <a:pt x="686" y="129"/>
                    <a:pt x="697" y="136"/>
                    <a:pt x="710" y="134"/>
                  </a:cubicBezTo>
                  <a:cubicBezTo>
                    <a:pt x="723" y="132"/>
                    <a:pt x="731" y="125"/>
                    <a:pt x="742" y="120"/>
                  </a:cubicBezTo>
                  <a:cubicBezTo>
                    <a:pt x="753" y="115"/>
                    <a:pt x="735" y="110"/>
                    <a:pt x="724" y="107"/>
                  </a:cubicBezTo>
                  <a:cubicBezTo>
                    <a:pt x="712" y="104"/>
                    <a:pt x="715" y="105"/>
                    <a:pt x="686" y="105"/>
                  </a:cubicBezTo>
                  <a:cubicBezTo>
                    <a:pt x="686" y="105"/>
                    <a:pt x="659" y="106"/>
                    <a:pt x="650" y="120"/>
                  </a:cubicBezTo>
                  <a:cubicBezTo>
                    <a:pt x="640" y="134"/>
                    <a:pt x="660" y="147"/>
                    <a:pt x="668" y="149"/>
                  </a:cubicBezTo>
                  <a:close/>
                  <a:moveTo>
                    <a:pt x="333" y="183"/>
                  </a:moveTo>
                  <a:cubicBezTo>
                    <a:pt x="346" y="187"/>
                    <a:pt x="349" y="172"/>
                    <a:pt x="354" y="173"/>
                  </a:cubicBezTo>
                  <a:cubicBezTo>
                    <a:pt x="360" y="174"/>
                    <a:pt x="364" y="185"/>
                    <a:pt x="364" y="185"/>
                  </a:cubicBezTo>
                  <a:cubicBezTo>
                    <a:pt x="364" y="185"/>
                    <a:pt x="378" y="180"/>
                    <a:pt x="381" y="176"/>
                  </a:cubicBezTo>
                  <a:cubicBezTo>
                    <a:pt x="384" y="171"/>
                    <a:pt x="413" y="176"/>
                    <a:pt x="413" y="176"/>
                  </a:cubicBezTo>
                  <a:cubicBezTo>
                    <a:pt x="439" y="176"/>
                    <a:pt x="448" y="182"/>
                    <a:pt x="453" y="172"/>
                  </a:cubicBezTo>
                  <a:cubicBezTo>
                    <a:pt x="459" y="163"/>
                    <a:pt x="472" y="148"/>
                    <a:pt x="436" y="150"/>
                  </a:cubicBezTo>
                  <a:cubicBezTo>
                    <a:pt x="399" y="152"/>
                    <a:pt x="353" y="153"/>
                    <a:pt x="345" y="156"/>
                  </a:cubicBezTo>
                  <a:cubicBezTo>
                    <a:pt x="336" y="159"/>
                    <a:pt x="320" y="179"/>
                    <a:pt x="333" y="183"/>
                  </a:cubicBezTo>
                  <a:close/>
                  <a:moveTo>
                    <a:pt x="493" y="149"/>
                  </a:moveTo>
                  <a:cubicBezTo>
                    <a:pt x="467" y="146"/>
                    <a:pt x="485" y="167"/>
                    <a:pt x="485" y="167"/>
                  </a:cubicBezTo>
                  <a:cubicBezTo>
                    <a:pt x="504" y="167"/>
                    <a:pt x="519" y="152"/>
                    <a:pt x="493" y="149"/>
                  </a:cubicBezTo>
                  <a:close/>
                  <a:moveTo>
                    <a:pt x="537" y="168"/>
                  </a:moveTo>
                  <a:cubicBezTo>
                    <a:pt x="547" y="168"/>
                    <a:pt x="564" y="150"/>
                    <a:pt x="569" y="145"/>
                  </a:cubicBezTo>
                  <a:cubicBezTo>
                    <a:pt x="574" y="139"/>
                    <a:pt x="607" y="146"/>
                    <a:pt x="626" y="145"/>
                  </a:cubicBezTo>
                  <a:cubicBezTo>
                    <a:pt x="645" y="144"/>
                    <a:pt x="613" y="123"/>
                    <a:pt x="562" y="130"/>
                  </a:cubicBezTo>
                  <a:cubicBezTo>
                    <a:pt x="562" y="130"/>
                    <a:pt x="547" y="132"/>
                    <a:pt x="536" y="138"/>
                  </a:cubicBezTo>
                  <a:cubicBezTo>
                    <a:pt x="525" y="145"/>
                    <a:pt x="527" y="168"/>
                    <a:pt x="537" y="168"/>
                  </a:cubicBez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88" name="Baden-Württemberg"/>
            <p:cNvSpPr>
              <a:spLocks noEditPoints="1"/>
            </p:cNvSpPr>
            <p:nvPr/>
          </p:nvSpPr>
          <p:spPr bwMode="gray">
            <a:xfrm>
              <a:off x="5845175" y="4694238"/>
              <a:ext cx="1166812" cy="1314450"/>
            </a:xfrm>
            <a:custGeom>
              <a:avLst/>
              <a:gdLst>
                <a:gd name="T0" fmla="*/ 1991 w 2018"/>
                <a:gd name="T1" fmla="*/ 1023 h 2271"/>
                <a:gd name="T2" fmla="*/ 2000 w 2018"/>
                <a:gd name="T3" fmla="*/ 873 h 2271"/>
                <a:gd name="T4" fmla="*/ 1864 w 2018"/>
                <a:gd name="T5" fmla="*/ 654 h 2271"/>
                <a:gd name="T6" fmla="*/ 1790 w 2018"/>
                <a:gd name="T7" fmla="*/ 477 h 2271"/>
                <a:gd name="T8" fmla="*/ 1781 w 2018"/>
                <a:gd name="T9" fmla="*/ 364 h 2271"/>
                <a:gd name="T10" fmla="*/ 1742 w 2018"/>
                <a:gd name="T11" fmla="*/ 249 h 2271"/>
                <a:gd name="T12" fmla="*/ 1631 w 2018"/>
                <a:gd name="T13" fmla="*/ 206 h 2271"/>
                <a:gd name="T14" fmla="*/ 1620 w 2018"/>
                <a:gd name="T15" fmla="*/ 181 h 2271"/>
                <a:gd name="T16" fmla="*/ 1559 w 2018"/>
                <a:gd name="T17" fmla="*/ 72 h 2271"/>
                <a:gd name="T18" fmla="*/ 1468 w 2018"/>
                <a:gd name="T19" fmla="*/ 104 h 2271"/>
                <a:gd name="T20" fmla="*/ 1416 w 2018"/>
                <a:gd name="T21" fmla="*/ 38 h 2271"/>
                <a:gd name="T22" fmla="*/ 1303 w 2018"/>
                <a:gd name="T23" fmla="*/ 18 h 2271"/>
                <a:gd name="T24" fmla="*/ 1292 w 2018"/>
                <a:gd name="T25" fmla="*/ 88 h 2271"/>
                <a:gd name="T26" fmla="*/ 1294 w 2018"/>
                <a:gd name="T27" fmla="*/ 154 h 2271"/>
                <a:gd name="T28" fmla="*/ 1205 w 2018"/>
                <a:gd name="T29" fmla="*/ 221 h 2271"/>
                <a:gd name="T30" fmla="*/ 1103 w 2018"/>
                <a:gd name="T31" fmla="*/ 224 h 2271"/>
                <a:gd name="T32" fmla="*/ 1016 w 2018"/>
                <a:gd name="T33" fmla="*/ 276 h 2271"/>
                <a:gd name="T34" fmla="*/ 944 w 2018"/>
                <a:gd name="T35" fmla="*/ 393 h 2271"/>
                <a:gd name="T36" fmla="*/ 949 w 2018"/>
                <a:gd name="T37" fmla="*/ 299 h 2271"/>
                <a:gd name="T38" fmla="*/ 899 w 2018"/>
                <a:gd name="T39" fmla="*/ 268 h 2271"/>
                <a:gd name="T40" fmla="*/ 836 w 2018"/>
                <a:gd name="T41" fmla="*/ 154 h 2271"/>
                <a:gd name="T42" fmla="*/ 741 w 2018"/>
                <a:gd name="T43" fmla="*/ 227 h 2271"/>
                <a:gd name="T44" fmla="*/ 681 w 2018"/>
                <a:gd name="T45" fmla="*/ 237 h 2271"/>
                <a:gd name="T46" fmla="*/ 694 w 2018"/>
                <a:gd name="T47" fmla="*/ 384 h 2271"/>
                <a:gd name="T48" fmla="*/ 709 w 2018"/>
                <a:gd name="T49" fmla="*/ 479 h 2271"/>
                <a:gd name="T50" fmla="*/ 604 w 2018"/>
                <a:gd name="T51" fmla="*/ 682 h 2271"/>
                <a:gd name="T52" fmla="*/ 442 w 2018"/>
                <a:gd name="T53" fmla="*/ 921 h 2271"/>
                <a:gd name="T54" fmla="*/ 315 w 2018"/>
                <a:gd name="T55" fmla="*/ 1073 h 2271"/>
                <a:gd name="T56" fmla="*/ 168 w 2018"/>
                <a:gd name="T57" fmla="*/ 1386 h 2271"/>
                <a:gd name="T58" fmla="*/ 60 w 2018"/>
                <a:gd name="T59" fmla="*/ 1724 h 2271"/>
                <a:gd name="T60" fmla="*/ 23 w 2018"/>
                <a:gd name="T61" fmla="*/ 2025 h 2271"/>
                <a:gd name="T62" fmla="*/ 108 w 2018"/>
                <a:gd name="T63" fmla="*/ 2191 h 2271"/>
                <a:gd name="T64" fmla="*/ 251 w 2018"/>
                <a:gd name="T65" fmla="*/ 2184 h 2271"/>
                <a:gd name="T66" fmla="*/ 517 w 2018"/>
                <a:gd name="T67" fmla="*/ 2177 h 2271"/>
                <a:gd name="T68" fmla="*/ 683 w 2018"/>
                <a:gd name="T69" fmla="*/ 2158 h 2271"/>
                <a:gd name="T70" fmla="*/ 752 w 2018"/>
                <a:gd name="T71" fmla="*/ 2135 h 2271"/>
                <a:gd name="T72" fmla="*/ 612 w 2018"/>
                <a:gd name="T73" fmla="*/ 2119 h 2271"/>
                <a:gd name="T74" fmla="*/ 704 w 2018"/>
                <a:gd name="T75" fmla="*/ 1977 h 2271"/>
                <a:gd name="T76" fmla="*/ 821 w 2018"/>
                <a:gd name="T77" fmla="*/ 2060 h 2271"/>
                <a:gd name="T78" fmla="*/ 901 w 2018"/>
                <a:gd name="T79" fmla="*/ 2083 h 2271"/>
                <a:gd name="T80" fmla="*/ 1283 w 2018"/>
                <a:gd name="T81" fmla="*/ 2191 h 2271"/>
                <a:gd name="T82" fmla="*/ 1414 w 2018"/>
                <a:gd name="T83" fmla="*/ 2222 h 2271"/>
                <a:gd name="T84" fmla="*/ 1656 w 2018"/>
                <a:gd name="T85" fmla="*/ 2145 h 2271"/>
                <a:gd name="T86" fmla="*/ 1758 w 2018"/>
                <a:gd name="T87" fmla="*/ 2043 h 2271"/>
                <a:gd name="T88" fmla="*/ 1760 w 2018"/>
                <a:gd name="T89" fmla="*/ 1867 h 2271"/>
                <a:gd name="T90" fmla="*/ 1769 w 2018"/>
                <a:gd name="T91" fmla="*/ 1724 h 2271"/>
                <a:gd name="T92" fmla="*/ 1686 w 2018"/>
                <a:gd name="T93" fmla="*/ 1408 h 2271"/>
                <a:gd name="T94" fmla="*/ 1801 w 2018"/>
                <a:gd name="T95" fmla="*/ 1339 h 2271"/>
                <a:gd name="T96" fmla="*/ 1894 w 2018"/>
                <a:gd name="T97" fmla="*/ 1265 h 2271"/>
                <a:gd name="T98" fmla="*/ 1885 w 2018"/>
                <a:gd name="T99" fmla="*/ 1100 h 2271"/>
                <a:gd name="T100" fmla="*/ 1969 w 2018"/>
                <a:gd name="T101" fmla="*/ 1149 h 2271"/>
                <a:gd name="T102" fmla="*/ 817 w 2018"/>
                <a:gd name="T103" fmla="*/ 2080 h 2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18" h="2271">
                  <a:moveTo>
                    <a:pt x="2018" y="1115"/>
                  </a:moveTo>
                  <a:cubicBezTo>
                    <a:pt x="2000" y="1061"/>
                    <a:pt x="2000" y="1061"/>
                    <a:pt x="2000" y="1061"/>
                  </a:cubicBezTo>
                  <a:cubicBezTo>
                    <a:pt x="1975" y="1063"/>
                    <a:pt x="1975" y="1063"/>
                    <a:pt x="1975" y="1063"/>
                  </a:cubicBezTo>
                  <a:cubicBezTo>
                    <a:pt x="1971" y="1029"/>
                    <a:pt x="1971" y="1029"/>
                    <a:pt x="1971" y="1029"/>
                  </a:cubicBezTo>
                  <a:cubicBezTo>
                    <a:pt x="1991" y="1023"/>
                    <a:pt x="1991" y="1023"/>
                    <a:pt x="1991" y="1023"/>
                  </a:cubicBezTo>
                  <a:cubicBezTo>
                    <a:pt x="1995" y="978"/>
                    <a:pt x="1995" y="978"/>
                    <a:pt x="1995" y="978"/>
                  </a:cubicBezTo>
                  <a:cubicBezTo>
                    <a:pt x="1977" y="968"/>
                    <a:pt x="1977" y="968"/>
                    <a:pt x="1977" y="968"/>
                  </a:cubicBezTo>
                  <a:cubicBezTo>
                    <a:pt x="1977" y="968"/>
                    <a:pt x="2000" y="944"/>
                    <a:pt x="2002" y="935"/>
                  </a:cubicBezTo>
                  <a:cubicBezTo>
                    <a:pt x="2004" y="927"/>
                    <a:pt x="1980" y="894"/>
                    <a:pt x="1980" y="894"/>
                  </a:cubicBezTo>
                  <a:cubicBezTo>
                    <a:pt x="1980" y="894"/>
                    <a:pt x="1996" y="884"/>
                    <a:pt x="2000" y="873"/>
                  </a:cubicBezTo>
                  <a:cubicBezTo>
                    <a:pt x="2004" y="862"/>
                    <a:pt x="1928" y="776"/>
                    <a:pt x="1928" y="776"/>
                  </a:cubicBezTo>
                  <a:cubicBezTo>
                    <a:pt x="1878" y="768"/>
                    <a:pt x="1878" y="768"/>
                    <a:pt x="1878" y="768"/>
                  </a:cubicBezTo>
                  <a:cubicBezTo>
                    <a:pt x="1837" y="694"/>
                    <a:pt x="1837" y="694"/>
                    <a:pt x="1837" y="694"/>
                  </a:cubicBezTo>
                  <a:cubicBezTo>
                    <a:pt x="1867" y="670"/>
                    <a:pt x="1867" y="670"/>
                    <a:pt x="1867" y="670"/>
                  </a:cubicBezTo>
                  <a:cubicBezTo>
                    <a:pt x="1864" y="654"/>
                    <a:pt x="1864" y="654"/>
                    <a:pt x="1864" y="654"/>
                  </a:cubicBezTo>
                  <a:cubicBezTo>
                    <a:pt x="1792" y="609"/>
                    <a:pt x="1792" y="609"/>
                    <a:pt x="1792" y="609"/>
                  </a:cubicBezTo>
                  <a:cubicBezTo>
                    <a:pt x="1772" y="536"/>
                    <a:pt x="1772" y="536"/>
                    <a:pt x="1772" y="536"/>
                  </a:cubicBezTo>
                  <a:cubicBezTo>
                    <a:pt x="1792" y="525"/>
                    <a:pt x="1792" y="525"/>
                    <a:pt x="1792" y="525"/>
                  </a:cubicBezTo>
                  <a:cubicBezTo>
                    <a:pt x="1792" y="525"/>
                    <a:pt x="1787" y="514"/>
                    <a:pt x="1787" y="506"/>
                  </a:cubicBezTo>
                  <a:cubicBezTo>
                    <a:pt x="1787" y="497"/>
                    <a:pt x="1794" y="484"/>
                    <a:pt x="1790" y="477"/>
                  </a:cubicBezTo>
                  <a:cubicBezTo>
                    <a:pt x="1787" y="470"/>
                    <a:pt x="1772" y="470"/>
                    <a:pt x="1767" y="461"/>
                  </a:cubicBezTo>
                  <a:cubicBezTo>
                    <a:pt x="1762" y="452"/>
                    <a:pt x="1778" y="430"/>
                    <a:pt x="1778" y="430"/>
                  </a:cubicBezTo>
                  <a:cubicBezTo>
                    <a:pt x="1772" y="412"/>
                    <a:pt x="1772" y="412"/>
                    <a:pt x="1772" y="412"/>
                  </a:cubicBezTo>
                  <a:cubicBezTo>
                    <a:pt x="1772" y="412"/>
                    <a:pt x="1801" y="412"/>
                    <a:pt x="1806" y="403"/>
                  </a:cubicBezTo>
                  <a:cubicBezTo>
                    <a:pt x="1812" y="394"/>
                    <a:pt x="1785" y="369"/>
                    <a:pt x="1781" y="364"/>
                  </a:cubicBezTo>
                  <a:cubicBezTo>
                    <a:pt x="1778" y="359"/>
                    <a:pt x="1756" y="362"/>
                    <a:pt x="1756" y="362"/>
                  </a:cubicBezTo>
                  <a:cubicBezTo>
                    <a:pt x="1776" y="330"/>
                    <a:pt x="1776" y="330"/>
                    <a:pt x="1776" y="330"/>
                  </a:cubicBezTo>
                  <a:cubicBezTo>
                    <a:pt x="1771" y="285"/>
                    <a:pt x="1771" y="285"/>
                    <a:pt x="1771" y="285"/>
                  </a:cubicBezTo>
                  <a:cubicBezTo>
                    <a:pt x="1771" y="285"/>
                    <a:pt x="1760" y="285"/>
                    <a:pt x="1753" y="285"/>
                  </a:cubicBezTo>
                  <a:cubicBezTo>
                    <a:pt x="1746" y="285"/>
                    <a:pt x="1742" y="249"/>
                    <a:pt x="1742" y="249"/>
                  </a:cubicBezTo>
                  <a:cubicBezTo>
                    <a:pt x="1742" y="249"/>
                    <a:pt x="1722" y="274"/>
                    <a:pt x="1717" y="283"/>
                  </a:cubicBezTo>
                  <a:cubicBezTo>
                    <a:pt x="1712" y="292"/>
                    <a:pt x="1715" y="312"/>
                    <a:pt x="1715" y="312"/>
                  </a:cubicBezTo>
                  <a:cubicBezTo>
                    <a:pt x="1645" y="312"/>
                    <a:pt x="1645" y="312"/>
                    <a:pt x="1645" y="312"/>
                  </a:cubicBezTo>
                  <a:cubicBezTo>
                    <a:pt x="1645" y="312"/>
                    <a:pt x="1643" y="283"/>
                    <a:pt x="1643" y="260"/>
                  </a:cubicBezTo>
                  <a:cubicBezTo>
                    <a:pt x="1643" y="237"/>
                    <a:pt x="1631" y="206"/>
                    <a:pt x="1631" y="206"/>
                  </a:cubicBezTo>
                  <a:cubicBezTo>
                    <a:pt x="1631" y="206"/>
                    <a:pt x="1620" y="215"/>
                    <a:pt x="1613" y="222"/>
                  </a:cubicBezTo>
                  <a:cubicBezTo>
                    <a:pt x="1606" y="230"/>
                    <a:pt x="1599" y="244"/>
                    <a:pt x="1599" y="244"/>
                  </a:cubicBezTo>
                  <a:cubicBezTo>
                    <a:pt x="1575" y="233"/>
                    <a:pt x="1575" y="233"/>
                    <a:pt x="1575" y="233"/>
                  </a:cubicBezTo>
                  <a:cubicBezTo>
                    <a:pt x="1575" y="233"/>
                    <a:pt x="1593" y="205"/>
                    <a:pt x="1600" y="196"/>
                  </a:cubicBezTo>
                  <a:cubicBezTo>
                    <a:pt x="1608" y="187"/>
                    <a:pt x="1620" y="181"/>
                    <a:pt x="1620" y="181"/>
                  </a:cubicBezTo>
                  <a:cubicBezTo>
                    <a:pt x="1620" y="181"/>
                    <a:pt x="1618" y="172"/>
                    <a:pt x="1613" y="165"/>
                  </a:cubicBezTo>
                  <a:cubicBezTo>
                    <a:pt x="1608" y="158"/>
                    <a:pt x="1593" y="140"/>
                    <a:pt x="1593" y="140"/>
                  </a:cubicBezTo>
                  <a:cubicBezTo>
                    <a:pt x="1595" y="97"/>
                    <a:pt x="1595" y="97"/>
                    <a:pt x="1595" y="97"/>
                  </a:cubicBezTo>
                  <a:cubicBezTo>
                    <a:pt x="1572" y="88"/>
                    <a:pt x="1572" y="88"/>
                    <a:pt x="1572" y="88"/>
                  </a:cubicBezTo>
                  <a:cubicBezTo>
                    <a:pt x="1559" y="72"/>
                    <a:pt x="1559" y="72"/>
                    <a:pt x="1559" y="72"/>
                  </a:cubicBezTo>
                  <a:cubicBezTo>
                    <a:pt x="1538" y="110"/>
                    <a:pt x="1538" y="110"/>
                    <a:pt x="1538" y="110"/>
                  </a:cubicBezTo>
                  <a:cubicBezTo>
                    <a:pt x="1511" y="67"/>
                    <a:pt x="1511" y="67"/>
                    <a:pt x="1511" y="67"/>
                  </a:cubicBezTo>
                  <a:cubicBezTo>
                    <a:pt x="1495" y="72"/>
                    <a:pt x="1495" y="72"/>
                    <a:pt x="1495" y="72"/>
                  </a:cubicBezTo>
                  <a:cubicBezTo>
                    <a:pt x="1493" y="104"/>
                    <a:pt x="1493" y="104"/>
                    <a:pt x="1493" y="104"/>
                  </a:cubicBezTo>
                  <a:cubicBezTo>
                    <a:pt x="1468" y="104"/>
                    <a:pt x="1468" y="104"/>
                    <a:pt x="1468" y="104"/>
                  </a:cubicBezTo>
                  <a:cubicBezTo>
                    <a:pt x="1468" y="104"/>
                    <a:pt x="1457" y="63"/>
                    <a:pt x="1457" y="52"/>
                  </a:cubicBezTo>
                  <a:cubicBezTo>
                    <a:pt x="1457" y="42"/>
                    <a:pt x="1471" y="0"/>
                    <a:pt x="1471" y="0"/>
                  </a:cubicBezTo>
                  <a:cubicBezTo>
                    <a:pt x="1427" y="15"/>
                    <a:pt x="1427" y="15"/>
                    <a:pt x="1427" y="15"/>
                  </a:cubicBezTo>
                  <a:cubicBezTo>
                    <a:pt x="1425" y="61"/>
                    <a:pt x="1425" y="61"/>
                    <a:pt x="1425" y="61"/>
                  </a:cubicBezTo>
                  <a:cubicBezTo>
                    <a:pt x="1416" y="38"/>
                    <a:pt x="1416" y="38"/>
                    <a:pt x="1416" y="38"/>
                  </a:cubicBezTo>
                  <a:cubicBezTo>
                    <a:pt x="1416" y="38"/>
                    <a:pt x="1398" y="25"/>
                    <a:pt x="1393" y="25"/>
                  </a:cubicBezTo>
                  <a:cubicBezTo>
                    <a:pt x="1387" y="25"/>
                    <a:pt x="1371" y="6"/>
                    <a:pt x="1371" y="6"/>
                  </a:cubicBezTo>
                  <a:cubicBezTo>
                    <a:pt x="1353" y="24"/>
                    <a:pt x="1353" y="24"/>
                    <a:pt x="1353" y="24"/>
                  </a:cubicBezTo>
                  <a:cubicBezTo>
                    <a:pt x="1326" y="8"/>
                    <a:pt x="1326" y="8"/>
                    <a:pt x="1326" y="8"/>
                  </a:cubicBezTo>
                  <a:cubicBezTo>
                    <a:pt x="1326" y="8"/>
                    <a:pt x="1316" y="11"/>
                    <a:pt x="1303" y="18"/>
                  </a:cubicBezTo>
                  <a:cubicBezTo>
                    <a:pt x="1291" y="25"/>
                    <a:pt x="1260" y="27"/>
                    <a:pt x="1260" y="27"/>
                  </a:cubicBezTo>
                  <a:cubicBezTo>
                    <a:pt x="1258" y="59"/>
                    <a:pt x="1258" y="59"/>
                    <a:pt x="1258" y="59"/>
                  </a:cubicBezTo>
                  <a:cubicBezTo>
                    <a:pt x="1287" y="70"/>
                    <a:pt x="1287" y="70"/>
                    <a:pt x="1287" y="70"/>
                  </a:cubicBezTo>
                  <a:cubicBezTo>
                    <a:pt x="1269" y="86"/>
                    <a:pt x="1269" y="86"/>
                    <a:pt x="1269" y="86"/>
                  </a:cubicBezTo>
                  <a:cubicBezTo>
                    <a:pt x="1269" y="86"/>
                    <a:pt x="1283" y="88"/>
                    <a:pt x="1292" y="88"/>
                  </a:cubicBezTo>
                  <a:cubicBezTo>
                    <a:pt x="1301" y="88"/>
                    <a:pt x="1314" y="58"/>
                    <a:pt x="1314" y="58"/>
                  </a:cubicBezTo>
                  <a:cubicBezTo>
                    <a:pt x="1334" y="88"/>
                    <a:pt x="1334" y="88"/>
                    <a:pt x="1334" y="88"/>
                  </a:cubicBezTo>
                  <a:cubicBezTo>
                    <a:pt x="1334" y="88"/>
                    <a:pt x="1330" y="101"/>
                    <a:pt x="1326" y="111"/>
                  </a:cubicBezTo>
                  <a:cubicBezTo>
                    <a:pt x="1323" y="122"/>
                    <a:pt x="1323" y="140"/>
                    <a:pt x="1323" y="140"/>
                  </a:cubicBezTo>
                  <a:cubicBezTo>
                    <a:pt x="1294" y="154"/>
                    <a:pt x="1294" y="154"/>
                    <a:pt x="1294" y="154"/>
                  </a:cubicBezTo>
                  <a:cubicBezTo>
                    <a:pt x="1285" y="135"/>
                    <a:pt x="1285" y="135"/>
                    <a:pt x="1285" y="135"/>
                  </a:cubicBezTo>
                  <a:cubicBezTo>
                    <a:pt x="1233" y="144"/>
                    <a:pt x="1233" y="144"/>
                    <a:pt x="1233" y="144"/>
                  </a:cubicBezTo>
                  <a:cubicBezTo>
                    <a:pt x="1231" y="185"/>
                    <a:pt x="1231" y="185"/>
                    <a:pt x="1231" y="185"/>
                  </a:cubicBezTo>
                  <a:cubicBezTo>
                    <a:pt x="1210" y="197"/>
                    <a:pt x="1210" y="197"/>
                    <a:pt x="1210" y="197"/>
                  </a:cubicBezTo>
                  <a:cubicBezTo>
                    <a:pt x="1205" y="221"/>
                    <a:pt x="1205" y="221"/>
                    <a:pt x="1205" y="221"/>
                  </a:cubicBezTo>
                  <a:cubicBezTo>
                    <a:pt x="1179" y="221"/>
                    <a:pt x="1179" y="221"/>
                    <a:pt x="1179" y="221"/>
                  </a:cubicBezTo>
                  <a:cubicBezTo>
                    <a:pt x="1158" y="208"/>
                    <a:pt x="1158" y="208"/>
                    <a:pt x="1158" y="208"/>
                  </a:cubicBezTo>
                  <a:cubicBezTo>
                    <a:pt x="1115" y="215"/>
                    <a:pt x="1115" y="215"/>
                    <a:pt x="1115" y="215"/>
                  </a:cubicBezTo>
                  <a:cubicBezTo>
                    <a:pt x="1112" y="208"/>
                    <a:pt x="1112" y="208"/>
                    <a:pt x="1112" y="208"/>
                  </a:cubicBezTo>
                  <a:cubicBezTo>
                    <a:pt x="1103" y="224"/>
                    <a:pt x="1103" y="224"/>
                    <a:pt x="1103" y="224"/>
                  </a:cubicBezTo>
                  <a:cubicBezTo>
                    <a:pt x="1103" y="224"/>
                    <a:pt x="1135" y="262"/>
                    <a:pt x="1125" y="279"/>
                  </a:cubicBezTo>
                  <a:cubicBezTo>
                    <a:pt x="1115" y="296"/>
                    <a:pt x="1096" y="271"/>
                    <a:pt x="1096" y="271"/>
                  </a:cubicBezTo>
                  <a:cubicBezTo>
                    <a:pt x="1079" y="291"/>
                    <a:pt x="1079" y="291"/>
                    <a:pt x="1079" y="291"/>
                  </a:cubicBezTo>
                  <a:cubicBezTo>
                    <a:pt x="1036" y="273"/>
                    <a:pt x="1036" y="273"/>
                    <a:pt x="1036" y="273"/>
                  </a:cubicBezTo>
                  <a:cubicBezTo>
                    <a:pt x="1016" y="276"/>
                    <a:pt x="1016" y="276"/>
                    <a:pt x="1016" y="276"/>
                  </a:cubicBezTo>
                  <a:cubicBezTo>
                    <a:pt x="1006" y="303"/>
                    <a:pt x="1006" y="303"/>
                    <a:pt x="1006" y="303"/>
                  </a:cubicBezTo>
                  <a:cubicBezTo>
                    <a:pt x="1009" y="326"/>
                    <a:pt x="1009" y="326"/>
                    <a:pt x="1009" y="326"/>
                  </a:cubicBezTo>
                  <a:cubicBezTo>
                    <a:pt x="998" y="343"/>
                    <a:pt x="998" y="343"/>
                    <a:pt x="998" y="343"/>
                  </a:cubicBezTo>
                  <a:cubicBezTo>
                    <a:pt x="976" y="341"/>
                    <a:pt x="976" y="341"/>
                    <a:pt x="976" y="341"/>
                  </a:cubicBezTo>
                  <a:cubicBezTo>
                    <a:pt x="976" y="341"/>
                    <a:pt x="963" y="386"/>
                    <a:pt x="944" y="393"/>
                  </a:cubicBezTo>
                  <a:cubicBezTo>
                    <a:pt x="926" y="399"/>
                    <a:pt x="911" y="366"/>
                    <a:pt x="911" y="366"/>
                  </a:cubicBezTo>
                  <a:cubicBezTo>
                    <a:pt x="938" y="348"/>
                    <a:pt x="938" y="348"/>
                    <a:pt x="938" y="348"/>
                  </a:cubicBezTo>
                  <a:cubicBezTo>
                    <a:pt x="939" y="338"/>
                    <a:pt x="939" y="338"/>
                    <a:pt x="939" y="338"/>
                  </a:cubicBezTo>
                  <a:cubicBezTo>
                    <a:pt x="931" y="313"/>
                    <a:pt x="931" y="313"/>
                    <a:pt x="931" y="313"/>
                  </a:cubicBezTo>
                  <a:cubicBezTo>
                    <a:pt x="949" y="299"/>
                    <a:pt x="949" y="299"/>
                    <a:pt x="949" y="299"/>
                  </a:cubicBezTo>
                  <a:cubicBezTo>
                    <a:pt x="949" y="299"/>
                    <a:pt x="964" y="321"/>
                    <a:pt x="973" y="314"/>
                  </a:cubicBezTo>
                  <a:cubicBezTo>
                    <a:pt x="981" y="308"/>
                    <a:pt x="978" y="278"/>
                    <a:pt x="978" y="278"/>
                  </a:cubicBezTo>
                  <a:cubicBezTo>
                    <a:pt x="931" y="268"/>
                    <a:pt x="931" y="268"/>
                    <a:pt x="931" y="268"/>
                  </a:cubicBezTo>
                  <a:cubicBezTo>
                    <a:pt x="926" y="244"/>
                    <a:pt x="926" y="244"/>
                    <a:pt x="926" y="244"/>
                  </a:cubicBezTo>
                  <a:cubicBezTo>
                    <a:pt x="899" y="268"/>
                    <a:pt x="899" y="268"/>
                    <a:pt x="899" y="268"/>
                  </a:cubicBezTo>
                  <a:cubicBezTo>
                    <a:pt x="866" y="251"/>
                    <a:pt x="866" y="251"/>
                    <a:pt x="866" y="251"/>
                  </a:cubicBezTo>
                  <a:cubicBezTo>
                    <a:pt x="866" y="251"/>
                    <a:pt x="864" y="241"/>
                    <a:pt x="858" y="231"/>
                  </a:cubicBezTo>
                  <a:cubicBezTo>
                    <a:pt x="851" y="221"/>
                    <a:pt x="849" y="204"/>
                    <a:pt x="844" y="199"/>
                  </a:cubicBezTo>
                  <a:cubicBezTo>
                    <a:pt x="839" y="194"/>
                    <a:pt x="849" y="172"/>
                    <a:pt x="849" y="172"/>
                  </a:cubicBezTo>
                  <a:cubicBezTo>
                    <a:pt x="836" y="154"/>
                    <a:pt x="836" y="154"/>
                    <a:pt x="836" y="154"/>
                  </a:cubicBezTo>
                  <a:cubicBezTo>
                    <a:pt x="774" y="174"/>
                    <a:pt x="774" y="174"/>
                    <a:pt x="774" y="174"/>
                  </a:cubicBezTo>
                  <a:cubicBezTo>
                    <a:pt x="774" y="174"/>
                    <a:pt x="797" y="211"/>
                    <a:pt x="797" y="222"/>
                  </a:cubicBezTo>
                  <a:cubicBezTo>
                    <a:pt x="797" y="234"/>
                    <a:pt x="797" y="256"/>
                    <a:pt x="789" y="256"/>
                  </a:cubicBezTo>
                  <a:cubicBezTo>
                    <a:pt x="781" y="256"/>
                    <a:pt x="749" y="249"/>
                    <a:pt x="749" y="249"/>
                  </a:cubicBezTo>
                  <a:cubicBezTo>
                    <a:pt x="749" y="249"/>
                    <a:pt x="742" y="234"/>
                    <a:pt x="741" y="227"/>
                  </a:cubicBezTo>
                  <a:cubicBezTo>
                    <a:pt x="739" y="221"/>
                    <a:pt x="726" y="219"/>
                    <a:pt x="726" y="219"/>
                  </a:cubicBezTo>
                  <a:cubicBezTo>
                    <a:pt x="711" y="181"/>
                    <a:pt x="711" y="181"/>
                    <a:pt x="711" y="181"/>
                  </a:cubicBezTo>
                  <a:cubicBezTo>
                    <a:pt x="677" y="189"/>
                    <a:pt x="677" y="189"/>
                    <a:pt x="677" y="189"/>
                  </a:cubicBezTo>
                  <a:cubicBezTo>
                    <a:pt x="682" y="212"/>
                    <a:pt x="682" y="212"/>
                    <a:pt x="682" y="212"/>
                  </a:cubicBezTo>
                  <a:cubicBezTo>
                    <a:pt x="681" y="237"/>
                    <a:pt x="681" y="237"/>
                    <a:pt x="681" y="237"/>
                  </a:cubicBezTo>
                  <a:cubicBezTo>
                    <a:pt x="692" y="291"/>
                    <a:pt x="692" y="291"/>
                    <a:pt x="692" y="291"/>
                  </a:cubicBezTo>
                  <a:cubicBezTo>
                    <a:pt x="686" y="323"/>
                    <a:pt x="686" y="323"/>
                    <a:pt x="686" y="323"/>
                  </a:cubicBezTo>
                  <a:cubicBezTo>
                    <a:pt x="721" y="334"/>
                    <a:pt x="721" y="334"/>
                    <a:pt x="721" y="334"/>
                  </a:cubicBezTo>
                  <a:cubicBezTo>
                    <a:pt x="717" y="374"/>
                    <a:pt x="717" y="374"/>
                    <a:pt x="717" y="374"/>
                  </a:cubicBezTo>
                  <a:cubicBezTo>
                    <a:pt x="717" y="374"/>
                    <a:pt x="701" y="383"/>
                    <a:pt x="694" y="384"/>
                  </a:cubicBezTo>
                  <a:cubicBezTo>
                    <a:pt x="687" y="386"/>
                    <a:pt x="684" y="406"/>
                    <a:pt x="684" y="406"/>
                  </a:cubicBezTo>
                  <a:cubicBezTo>
                    <a:pt x="714" y="403"/>
                    <a:pt x="714" y="403"/>
                    <a:pt x="714" y="403"/>
                  </a:cubicBezTo>
                  <a:cubicBezTo>
                    <a:pt x="711" y="426"/>
                    <a:pt x="711" y="426"/>
                    <a:pt x="711" y="426"/>
                  </a:cubicBezTo>
                  <a:cubicBezTo>
                    <a:pt x="691" y="446"/>
                    <a:pt x="691" y="446"/>
                    <a:pt x="691" y="446"/>
                  </a:cubicBezTo>
                  <a:cubicBezTo>
                    <a:pt x="709" y="479"/>
                    <a:pt x="709" y="479"/>
                    <a:pt x="709" y="479"/>
                  </a:cubicBezTo>
                  <a:cubicBezTo>
                    <a:pt x="687" y="504"/>
                    <a:pt x="687" y="504"/>
                    <a:pt x="687" y="504"/>
                  </a:cubicBezTo>
                  <a:cubicBezTo>
                    <a:pt x="644" y="544"/>
                    <a:pt x="644" y="544"/>
                    <a:pt x="644" y="544"/>
                  </a:cubicBezTo>
                  <a:cubicBezTo>
                    <a:pt x="651" y="555"/>
                    <a:pt x="651" y="555"/>
                    <a:pt x="651" y="555"/>
                  </a:cubicBezTo>
                  <a:cubicBezTo>
                    <a:pt x="651" y="555"/>
                    <a:pt x="633" y="587"/>
                    <a:pt x="630" y="606"/>
                  </a:cubicBezTo>
                  <a:cubicBezTo>
                    <a:pt x="626" y="624"/>
                    <a:pt x="604" y="682"/>
                    <a:pt x="604" y="682"/>
                  </a:cubicBezTo>
                  <a:cubicBezTo>
                    <a:pt x="604" y="682"/>
                    <a:pt x="583" y="696"/>
                    <a:pt x="579" y="707"/>
                  </a:cubicBezTo>
                  <a:cubicBezTo>
                    <a:pt x="575" y="718"/>
                    <a:pt x="575" y="736"/>
                    <a:pt x="572" y="754"/>
                  </a:cubicBezTo>
                  <a:cubicBezTo>
                    <a:pt x="568" y="772"/>
                    <a:pt x="524" y="809"/>
                    <a:pt x="524" y="809"/>
                  </a:cubicBezTo>
                  <a:cubicBezTo>
                    <a:pt x="485" y="836"/>
                    <a:pt x="485" y="836"/>
                    <a:pt x="485" y="836"/>
                  </a:cubicBezTo>
                  <a:cubicBezTo>
                    <a:pt x="442" y="921"/>
                    <a:pt x="442" y="921"/>
                    <a:pt x="442" y="921"/>
                  </a:cubicBezTo>
                  <a:cubicBezTo>
                    <a:pt x="430" y="970"/>
                    <a:pt x="430" y="970"/>
                    <a:pt x="430" y="970"/>
                  </a:cubicBezTo>
                  <a:cubicBezTo>
                    <a:pt x="398" y="974"/>
                    <a:pt x="398" y="974"/>
                    <a:pt x="398" y="974"/>
                  </a:cubicBezTo>
                  <a:cubicBezTo>
                    <a:pt x="391" y="986"/>
                    <a:pt x="391" y="986"/>
                    <a:pt x="391" y="986"/>
                  </a:cubicBezTo>
                  <a:cubicBezTo>
                    <a:pt x="391" y="986"/>
                    <a:pt x="368" y="1000"/>
                    <a:pt x="345" y="1009"/>
                  </a:cubicBezTo>
                  <a:cubicBezTo>
                    <a:pt x="322" y="1018"/>
                    <a:pt x="315" y="1073"/>
                    <a:pt x="315" y="1073"/>
                  </a:cubicBezTo>
                  <a:cubicBezTo>
                    <a:pt x="255" y="1103"/>
                    <a:pt x="255" y="1103"/>
                    <a:pt x="255" y="1103"/>
                  </a:cubicBezTo>
                  <a:cubicBezTo>
                    <a:pt x="255" y="1103"/>
                    <a:pt x="253" y="1121"/>
                    <a:pt x="248" y="1140"/>
                  </a:cubicBezTo>
                  <a:cubicBezTo>
                    <a:pt x="244" y="1158"/>
                    <a:pt x="223" y="1163"/>
                    <a:pt x="223" y="1163"/>
                  </a:cubicBezTo>
                  <a:cubicBezTo>
                    <a:pt x="223" y="1163"/>
                    <a:pt x="230" y="1211"/>
                    <a:pt x="225" y="1246"/>
                  </a:cubicBezTo>
                  <a:cubicBezTo>
                    <a:pt x="221" y="1280"/>
                    <a:pt x="166" y="1379"/>
                    <a:pt x="168" y="1386"/>
                  </a:cubicBezTo>
                  <a:cubicBezTo>
                    <a:pt x="170" y="1393"/>
                    <a:pt x="186" y="1425"/>
                    <a:pt x="186" y="1425"/>
                  </a:cubicBezTo>
                  <a:cubicBezTo>
                    <a:pt x="138" y="1464"/>
                    <a:pt x="138" y="1464"/>
                    <a:pt x="138" y="1464"/>
                  </a:cubicBezTo>
                  <a:cubicBezTo>
                    <a:pt x="138" y="1464"/>
                    <a:pt x="131" y="1492"/>
                    <a:pt x="127" y="1512"/>
                  </a:cubicBezTo>
                  <a:cubicBezTo>
                    <a:pt x="122" y="1533"/>
                    <a:pt x="76" y="1593"/>
                    <a:pt x="69" y="1609"/>
                  </a:cubicBezTo>
                  <a:cubicBezTo>
                    <a:pt x="62" y="1625"/>
                    <a:pt x="48" y="1682"/>
                    <a:pt x="60" y="1724"/>
                  </a:cubicBezTo>
                  <a:cubicBezTo>
                    <a:pt x="71" y="1765"/>
                    <a:pt x="78" y="1786"/>
                    <a:pt x="78" y="1786"/>
                  </a:cubicBezTo>
                  <a:cubicBezTo>
                    <a:pt x="78" y="1786"/>
                    <a:pt x="51" y="1841"/>
                    <a:pt x="42" y="1862"/>
                  </a:cubicBezTo>
                  <a:cubicBezTo>
                    <a:pt x="32" y="1882"/>
                    <a:pt x="42" y="1894"/>
                    <a:pt x="39" y="1912"/>
                  </a:cubicBezTo>
                  <a:cubicBezTo>
                    <a:pt x="37" y="1931"/>
                    <a:pt x="12" y="1938"/>
                    <a:pt x="12" y="1965"/>
                  </a:cubicBezTo>
                  <a:cubicBezTo>
                    <a:pt x="12" y="1993"/>
                    <a:pt x="25" y="2011"/>
                    <a:pt x="23" y="2025"/>
                  </a:cubicBezTo>
                  <a:cubicBezTo>
                    <a:pt x="21" y="2039"/>
                    <a:pt x="0" y="2062"/>
                    <a:pt x="0" y="2085"/>
                  </a:cubicBezTo>
                  <a:cubicBezTo>
                    <a:pt x="0" y="2108"/>
                    <a:pt x="28" y="2142"/>
                    <a:pt x="39" y="2152"/>
                  </a:cubicBezTo>
                  <a:cubicBezTo>
                    <a:pt x="51" y="2161"/>
                    <a:pt x="39" y="2177"/>
                    <a:pt x="39" y="2177"/>
                  </a:cubicBezTo>
                  <a:cubicBezTo>
                    <a:pt x="39" y="2177"/>
                    <a:pt x="76" y="2174"/>
                    <a:pt x="94" y="2174"/>
                  </a:cubicBezTo>
                  <a:cubicBezTo>
                    <a:pt x="113" y="2174"/>
                    <a:pt x="108" y="2191"/>
                    <a:pt x="108" y="2191"/>
                  </a:cubicBezTo>
                  <a:cubicBezTo>
                    <a:pt x="71" y="2207"/>
                    <a:pt x="71" y="2207"/>
                    <a:pt x="71" y="2207"/>
                  </a:cubicBezTo>
                  <a:cubicBezTo>
                    <a:pt x="106" y="2230"/>
                    <a:pt x="106" y="2230"/>
                    <a:pt x="106" y="2230"/>
                  </a:cubicBezTo>
                  <a:cubicBezTo>
                    <a:pt x="196" y="2214"/>
                    <a:pt x="196" y="2214"/>
                    <a:pt x="196" y="2214"/>
                  </a:cubicBezTo>
                  <a:cubicBezTo>
                    <a:pt x="205" y="2186"/>
                    <a:pt x="205" y="2186"/>
                    <a:pt x="205" y="2186"/>
                  </a:cubicBezTo>
                  <a:cubicBezTo>
                    <a:pt x="251" y="2184"/>
                    <a:pt x="251" y="2184"/>
                    <a:pt x="251" y="2184"/>
                  </a:cubicBezTo>
                  <a:cubicBezTo>
                    <a:pt x="260" y="2227"/>
                    <a:pt x="260" y="2227"/>
                    <a:pt x="260" y="2227"/>
                  </a:cubicBezTo>
                  <a:cubicBezTo>
                    <a:pt x="368" y="2230"/>
                    <a:pt x="368" y="2230"/>
                    <a:pt x="368" y="2230"/>
                  </a:cubicBezTo>
                  <a:cubicBezTo>
                    <a:pt x="368" y="2230"/>
                    <a:pt x="384" y="2207"/>
                    <a:pt x="391" y="2197"/>
                  </a:cubicBezTo>
                  <a:cubicBezTo>
                    <a:pt x="398" y="2188"/>
                    <a:pt x="460" y="2165"/>
                    <a:pt x="460" y="2165"/>
                  </a:cubicBezTo>
                  <a:cubicBezTo>
                    <a:pt x="517" y="2177"/>
                    <a:pt x="517" y="2177"/>
                    <a:pt x="517" y="2177"/>
                  </a:cubicBezTo>
                  <a:cubicBezTo>
                    <a:pt x="538" y="2211"/>
                    <a:pt x="538" y="2211"/>
                    <a:pt x="538" y="2211"/>
                  </a:cubicBezTo>
                  <a:cubicBezTo>
                    <a:pt x="623" y="2220"/>
                    <a:pt x="623" y="2220"/>
                    <a:pt x="623" y="2220"/>
                  </a:cubicBezTo>
                  <a:cubicBezTo>
                    <a:pt x="662" y="2204"/>
                    <a:pt x="662" y="2204"/>
                    <a:pt x="662" y="2204"/>
                  </a:cubicBezTo>
                  <a:cubicBezTo>
                    <a:pt x="649" y="2186"/>
                    <a:pt x="649" y="2186"/>
                    <a:pt x="649" y="2186"/>
                  </a:cubicBezTo>
                  <a:cubicBezTo>
                    <a:pt x="683" y="2158"/>
                    <a:pt x="683" y="2158"/>
                    <a:pt x="683" y="2158"/>
                  </a:cubicBezTo>
                  <a:cubicBezTo>
                    <a:pt x="711" y="2168"/>
                    <a:pt x="711" y="2168"/>
                    <a:pt x="711" y="2168"/>
                  </a:cubicBezTo>
                  <a:cubicBezTo>
                    <a:pt x="715" y="2191"/>
                    <a:pt x="715" y="2191"/>
                    <a:pt x="715" y="2191"/>
                  </a:cubicBezTo>
                  <a:cubicBezTo>
                    <a:pt x="740" y="2179"/>
                    <a:pt x="740" y="2179"/>
                    <a:pt x="740" y="2179"/>
                  </a:cubicBezTo>
                  <a:cubicBezTo>
                    <a:pt x="738" y="2156"/>
                    <a:pt x="738" y="2156"/>
                    <a:pt x="738" y="2156"/>
                  </a:cubicBezTo>
                  <a:cubicBezTo>
                    <a:pt x="752" y="2135"/>
                    <a:pt x="752" y="2135"/>
                    <a:pt x="752" y="2135"/>
                  </a:cubicBezTo>
                  <a:cubicBezTo>
                    <a:pt x="743" y="2117"/>
                    <a:pt x="743" y="2117"/>
                    <a:pt x="743" y="2117"/>
                  </a:cubicBezTo>
                  <a:cubicBezTo>
                    <a:pt x="678" y="2122"/>
                    <a:pt x="678" y="2122"/>
                    <a:pt x="678" y="2122"/>
                  </a:cubicBezTo>
                  <a:cubicBezTo>
                    <a:pt x="665" y="2133"/>
                    <a:pt x="665" y="2133"/>
                    <a:pt x="665" y="2133"/>
                  </a:cubicBezTo>
                  <a:cubicBezTo>
                    <a:pt x="665" y="2133"/>
                    <a:pt x="665" y="2133"/>
                    <a:pt x="639" y="2135"/>
                  </a:cubicBezTo>
                  <a:cubicBezTo>
                    <a:pt x="614" y="2138"/>
                    <a:pt x="612" y="2119"/>
                    <a:pt x="612" y="2119"/>
                  </a:cubicBezTo>
                  <a:cubicBezTo>
                    <a:pt x="607" y="2089"/>
                    <a:pt x="607" y="2089"/>
                    <a:pt x="607" y="2089"/>
                  </a:cubicBezTo>
                  <a:cubicBezTo>
                    <a:pt x="607" y="2089"/>
                    <a:pt x="623" y="2073"/>
                    <a:pt x="635" y="2064"/>
                  </a:cubicBezTo>
                  <a:cubicBezTo>
                    <a:pt x="646" y="2055"/>
                    <a:pt x="637" y="2034"/>
                    <a:pt x="655" y="2020"/>
                  </a:cubicBezTo>
                  <a:cubicBezTo>
                    <a:pt x="674" y="2007"/>
                    <a:pt x="711" y="2004"/>
                    <a:pt x="711" y="2004"/>
                  </a:cubicBezTo>
                  <a:cubicBezTo>
                    <a:pt x="704" y="1977"/>
                    <a:pt x="704" y="1977"/>
                    <a:pt x="704" y="1977"/>
                  </a:cubicBezTo>
                  <a:cubicBezTo>
                    <a:pt x="757" y="1991"/>
                    <a:pt x="757" y="1991"/>
                    <a:pt x="757" y="1991"/>
                  </a:cubicBezTo>
                  <a:cubicBezTo>
                    <a:pt x="757" y="2018"/>
                    <a:pt x="757" y="2018"/>
                    <a:pt x="757" y="2018"/>
                  </a:cubicBezTo>
                  <a:cubicBezTo>
                    <a:pt x="780" y="2000"/>
                    <a:pt x="780" y="2000"/>
                    <a:pt x="780" y="2000"/>
                  </a:cubicBezTo>
                  <a:cubicBezTo>
                    <a:pt x="821" y="2034"/>
                    <a:pt x="821" y="2034"/>
                    <a:pt x="821" y="2034"/>
                  </a:cubicBezTo>
                  <a:cubicBezTo>
                    <a:pt x="821" y="2034"/>
                    <a:pt x="816" y="2048"/>
                    <a:pt x="821" y="2060"/>
                  </a:cubicBezTo>
                  <a:cubicBezTo>
                    <a:pt x="826" y="2071"/>
                    <a:pt x="862" y="2106"/>
                    <a:pt x="862" y="2106"/>
                  </a:cubicBezTo>
                  <a:cubicBezTo>
                    <a:pt x="881" y="2092"/>
                    <a:pt x="881" y="2092"/>
                    <a:pt x="881" y="2092"/>
                  </a:cubicBezTo>
                  <a:cubicBezTo>
                    <a:pt x="860" y="2064"/>
                    <a:pt x="860" y="2064"/>
                    <a:pt x="860" y="2064"/>
                  </a:cubicBezTo>
                  <a:cubicBezTo>
                    <a:pt x="867" y="2050"/>
                    <a:pt x="867" y="2050"/>
                    <a:pt x="867" y="2050"/>
                  </a:cubicBezTo>
                  <a:cubicBezTo>
                    <a:pt x="901" y="2083"/>
                    <a:pt x="901" y="2083"/>
                    <a:pt x="901" y="2083"/>
                  </a:cubicBezTo>
                  <a:cubicBezTo>
                    <a:pt x="918" y="2131"/>
                    <a:pt x="918" y="2131"/>
                    <a:pt x="918" y="2131"/>
                  </a:cubicBezTo>
                  <a:cubicBezTo>
                    <a:pt x="945" y="2145"/>
                    <a:pt x="945" y="2145"/>
                    <a:pt x="945" y="2145"/>
                  </a:cubicBezTo>
                  <a:cubicBezTo>
                    <a:pt x="945" y="2145"/>
                    <a:pt x="984" y="2103"/>
                    <a:pt x="1021" y="2106"/>
                  </a:cubicBezTo>
                  <a:cubicBezTo>
                    <a:pt x="1058" y="2108"/>
                    <a:pt x="1134" y="2149"/>
                    <a:pt x="1168" y="2149"/>
                  </a:cubicBezTo>
                  <a:cubicBezTo>
                    <a:pt x="1203" y="2149"/>
                    <a:pt x="1242" y="2163"/>
                    <a:pt x="1283" y="2191"/>
                  </a:cubicBezTo>
                  <a:cubicBezTo>
                    <a:pt x="1325" y="2218"/>
                    <a:pt x="1343" y="2253"/>
                    <a:pt x="1343" y="2253"/>
                  </a:cubicBezTo>
                  <a:cubicBezTo>
                    <a:pt x="1343" y="2253"/>
                    <a:pt x="1384" y="2264"/>
                    <a:pt x="1412" y="2266"/>
                  </a:cubicBezTo>
                  <a:cubicBezTo>
                    <a:pt x="1437" y="2269"/>
                    <a:pt x="1487" y="2271"/>
                    <a:pt x="1496" y="2271"/>
                  </a:cubicBezTo>
                  <a:cubicBezTo>
                    <a:pt x="1495" y="2271"/>
                    <a:pt x="1494" y="2271"/>
                    <a:pt x="1493" y="2271"/>
                  </a:cubicBezTo>
                  <a:cubicBezTo>
                    <a:pt x="1481" y="2263"/>
                    <a:pt x="1414" y="2222"/>
                    <a:pt x="1414" y="2222"/>
                  </a:cubicBezTo>
                  <a:cubicBezTo>
                    <a:pt x="1437" y="2193"/>
                    <a:pt x="1437" y="2193"/>
                    <a:pt x="1437" y="2193"/>
                  </a:cubicBezTo>
                  <a:cubicBezTo>
                    <a:pt x="1437" y="2193"/>
                    <a:pt x="1462" y="2193"/>
                    <a:pt x="1475" y="2193"/>
                  </a:cubicBezTo>
                  <a:cubicBezTo>
                    <a:pt x="1488" y="2193"/>
                    <a:pt x="1525" y="2173"/>
                    <a:pt x="1541" y="2168"/>
                  </a:cubicBezTo>
                  <a:cubicBezTo>
                    <a:pt x="1557" y="2163"/>
                    <a:pt x="1566" y="2130"/>
                    <a:pt x="1566" y="2130"/>
                  </a:cubicBezTo>
                  <a:cubicBezTo>
                    <a:pt x="1656" y="2145"/>
                    <a:pt x="1656" y="2145"/>
                    <a:pt x="1656" y="2145"/>
                  </a:cubicBezTo>
                  <a:cubicBezTo>
                    <a:pt x="1670" y="2118"/>
                    <a:pt x="1670" y="2118"/>
                    <a:pt x="1670" y="2118"/>
                  </a:cubicBezTo>
                  <a:cubicBezTo>
                    <a:pt x="1704" y="2125"/>
                    <a:pt x="1704" y="2125"/>
                    <a:pt x="1704" y="2125"/>
                  </a:cubicBezTo>
                  <a:cubicBezTo>
                    <a:pt x="1729" y="2157"/>
                    <a:pt x="1729" y="2157"/>
                    <a:pt x="1729" y="2157"/>
                  </a:cubicBezTo>
                  <a:cubicBezTo>
                    <a:pt x="1729" y="2157"/>
                    <a:pt x="1772" y="2116"/>
                    <a:pt x="1776" y="2104"/>
                  </a:cubicBezTo>
                  <a:cubicBezTo>
                    <a:pt x="1780" y="2091"/>
                    <a:pt x="1762" y="2050"/>
                    <a:pt x="1758" y="2043"/>
                  </a:cubicBezTo>
                  <a:cubicBezTo>
                    <a:pt x="1754" y="2035"/>
                    <a:pt x="1728" y="2010"/>
                    <a:pt x="1728" y="2010"/>
                  </a:cubicBezTo>
                  <a:cubicBezTo>
                    <a:pt x="1767" y="1982"/>
                    <a:pt x="1767" y="1982"/>
                    <a:pt x="1767" y="1982"/>
                  </a:cubicBezTo>
                  <a:cubicBezTo>
                    <a:pt x="1742" y="1939"/>
                    <a:pt x="1742" y="1939"/>
                    <a:pt x="1742" y="1939"/>
                  </a:cubicBezTo>
                  <a:cubicBezTo>
                    <a:pt x="1742" y="1939"/>
                    <a:pt x="1751" y="1928"/>
                    <a:pt x="1760" y="1915"/>
                  </a:cubicBezTo>
                  <a:cubicBezTo>
                    <a:pt x="1769" y="1903"/>
                    <a:pt x="1760" y="1867"/>
                    <a:pt x="1760" y="1867"/>
                  </a:cubicBezTo>
                  <a:cubicBezTo>
                    <a:pt x="1742" y="1849"/>
                    <a:pt x="1742" y="1849"/>
                    <a:pt x="1742" y="1849"/>
                  </a:cubicBezTo>
                  <a:cubicBezTo>
                    <a:pt x="1767" y="1813"/>
                    <a:pt x="1767" y="1813"/>
                    <a:pt x="1767" y="1813"/>
                  </a:cubicBezTo>
                  <a:cubicBezTo>
                    <a:pt x="1763" y="1772"/>
                    <a:pt x="1763" y="1772"/>
                    <a:pt x="1763" y="1772"/>
                  </a:cubicBezTo>
                  <a:cubicBezTo>
                    <a:pt x="1792" y="1733"/>
                    <a:pt x="1792" y="1733"/>
                    <a:pt x="1792" y="1733"/>
                  </a:cubicBezTo>
                  <a:cubicBezTo>
                    <a:pt x="1769" y="1724"/>
                    <a:pt x="1769" y="1724"/>
                    <a:pt x="1769" y="1724"/>
                  </a:cubicBezTo>
                  <a:cubicBezTo>
                    <a:pt x="1789" y="1697"/>
                    <a:pt x="1789" y="1697"/>
                    <a:pt x="1789" y="1697"/>
                  </a:cubicBezTo>
                  <a:cubicBezTo>
                    <a:pt x="1789" y="1697"/>
                    <a:pt x="1749" y="1616"/>
                    <a:pt x="1742" y="1588"/>
                  </a:cubicBezTo>
                  <a:cubicBezTo>
                    <a:pt x="1735" y="1559"/>
                    <a:pt x="1720" y="1484"/>
                    <a:pt x="1715" y="1471"/>
                  </a:cubicBezTo>
                  <a:cubicBezTo>
                    <a:pt x="1710" y="1459"/>
                    <a:pt x="1686" y="1446"/>
                    <a:pt x="1686" y="1446"/>
                  </a:cubicBezTo>
                  <a:cubicBezTo>
                    <a:pt x="1686" y="1408"/>
                    <a:pt x="1686" y="1408"/>
                    <a:pt x="1686" y="1408"/>
                  </a:cubicBezTo>
                  <a:cubicBezTo>
                    <a:pt x="1717" y="1369"/>
                    <a:pt x="1717" y="1369"/>
                    <a:pt x="1717" y="1369"/>
                  </a:cubicBezTo>
                  <a:cubicBezTo>
                    <a:pt x="1708" y="1337"/>
                    <a:pt x="1708" y="1337"/>
                    <a:pt x="1708" y="1337"/>
                  </a:cubicBezTo>
                  <a:cubicBezTo>
                    <a:pt x="1756" y="1333"/>
                    <a:pt x="1756" y="1333"/>
                    <a:pt x="1756" y="1333"/>
                  </a:cubicBezTo>
                  <a:cubicBezTo>
                    <a:pt x="1787" y="1348"/>
                    <a:pt x="1787" y="1348"/>
                    <a:pt x="1787" y="1348"/>
                  </a:cubicBezTo>
                  <a:cubicBezTo>
                    <a:pt x="1801" y="1339"/>
                    <a:pt x="1801" y="1339"/>
                    <a:pt x="1801" y="1339"/>
                  </a:cubicBezTo>
                  <a:cubicBezTo>
                    <a:pt x="1810" y="1319"/>
                    <a:pt x="1810" y="1319"/>
                    <a:pt x="1810" y="1319"/>
                  </a:cubicBezTo>
                  <a:cubicBezTo>
                    <a:pt x="1844" y="1305"/>
                    <a:pt x="1844" y="1305"/>
                    <a:pt x="1844" y="1305"/>
                  </a:cubicBezTo>
                  <a:cubicBezTo>
                    <a:pt x="1839" y="1285"/>
                    <a:pt x="1839" y="1285"/>
                    <a:pt x="1839" y="1285"/>
                  </a:cubicBezTo>
                  <a:cubicBezTo>
                    <a:pt x="1839" y="1285"/>
                    <a:pt x="1858" y="1278"/>
                    <a:pt x="1864" y="1278"/>
                  </a:cubicBezTo>
                  <a:cubicBezTo>
                    <a:pt x="1869" y="1278"/>
                    <a:pt x="1894" y="1265"/>
                    <a:pt x="1894" y="1265"/>
                  </a:cubicBezTo>
                  <a:cubicBezTo>
                    <a:pt x="1898" y="1202"/>
                    <a:pt x="1898" y="1202"/>
                    <a:pt x="1898" y="1202"/>
                  </a:cubicBezTo>
                  <a:cubicBezTo>
                    <a:pt x="1910" y="1183"/>
                    <a:pt x="1910" y="1183"/>
                    <a:pt x="1910" y="1183"/>
                  </a:cubicBezTo>
                  <a:cubicBezTo>
                    <a:pt x="1866" y="1154"/>
                    <a:pt x="1866" y="1154"/>
                    <a:pt x="1866" y="1154"/>
                  </a:cubicBezTo>
                  <a:cubicBezTo>
                    <a:pt x="1866" y="1154"/>
                    <a:pt x="1864" y="1134"/>
                    <a:pt x="1860" y="1124"/>
                  </a:cubicBezTo>
                  <a:cubicBezTo>
                    <a:pt x="1857" y="1113"/>
                    <a:pt x="1878" y="1100"/>
                    <a:pt x="1885" y="1100"/>
                  </a:cubicBezTo>
                  <a:cubicBezTo>
                    <a:pt x="1892" y="1100"/>
                    <a:pt x="1934" y="1133"/>
                    <a:pt x="1934" y="1133"/>
                  </a:cubicBezTo>
                  <a:cubicBezTo>
                    <a:pt x="1953" y="1124"/>
                    <a:pt x="1953" y="1124"/>
                    <a:pt x="1953" y="1124"/>
                  </a:cubicBezTo>
                  <a:cubicBezTo>
                    <a:pt x="1959" y="1102"/>
                    <a:pt x="1959" y="1102"/>
                    <a:pt x="1959" y="1102"/>
                  </a:cubicBezTo>
                  <a:cubicBezTo>
                    <a:pt x="1975" y="1107"/>
                    <a:pt x="1975" y="1107"/>
                    <a:pt x="1975" y="1107"/>
                  </a:cubicBezTo>
                  <a:cubicBezTo>
                    <a:pt x="1969" y="1149"/>
                    <a:pt x="1969" y="1149"/>
                    <a:pt x="1969" y="1149"/>
                  </a:cubicBezTo>
                  <a:lnTo>
                    <a:pt x="2018" y="1115"/>
                  </a:lnTo>
                  <a:close/>
                  <a:moveTo>
                    <a:pt x="793" y="2069"/>
                  </a:moveTo>
                  <a:cubicBezTo>
                    <a:pt x="774" y="2109"/>
                    <a:pt x="774" y="2109"/>
                    <a:pt x="774" y="2109"/>
                  </a:cubicBezTo>
                  <a:cubicBezTo>
                    <a:pt x="828" y="2114"/>
                    <a:pt x="828" y="2114"/>
                    <a:pt x="828" y="2114"/>
                  </a:cubicBezTo>
                  <a:cubicBezTo>
                    <a:pt x="817" y="2080"/>
                    <a:pt x="817" y="2080"/>
                    <a:pt x="817" y="2080"/>
                  </a:cubicBezTo>
                  <a:lnTo>
                    <a:pt x="793" y="2069"/>
                  </a:ln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89" name="Mecklenburg-Western Pomerania"/>
            <p:cNvSpPr>
              <a:spLocks noEditPoints="1"/>
            </p:cNvSpPr>
            <p:nvPr/>
          </p:nvSpPr>
          <p:spPr bwMode="gray">
            <a:xfrm>
              <a:off x="7054850" y="1839913"/>
              <a:ext cx="1320800" cy="935038"/>
            </a:xfrm>
            <a:custGeom>
              <a:avLst/>
              <a:gdLst>
                <a:gd name="T0" fmla="*/ 2201 w 2285"/>
                <a:gd name="T1" fmla="*/ 1017 h 1615"/>
                <a:gd name="T2" fmla="*/ 2031 w 2285"/>
                <a:gd name="T3" fmla="*/ 926 h 1615"/>
                <a:gd name="T4" fmla="*/ 1918 w 2285"/>
                <a:gd name="T5" fmla="*/ 719 h 1615"/>
                <a:gd name="T6" fmla="*/ 1759 w 2285"/>
                <a:gd name="T7" fmla="*/ 558 h 1615"/>
                <a:gd name="T8" fmla="*/ 1620 w 2285"/>
                <a:gd name="T9" fmla="*/ 528 h 1615"/>
                <a:gd name="T10" fmla="*/ 1467 w 2285"/>
                <a:gd name="T11" fmla="*/ 395 h 1615"/>
                <a:gd name="T12" fmla="*/ 1405 w 2285"/>
                <a:gd name="T13" fmla="*/ 272 h 1615"/>
                <a:gd name="T14" fmla="*/ 1258 w 2285"/>
                <a:gd name="T15" fmla="*/ 334 h 1615"/>
                <a:gd name="T16" fmla="*/ 1136 w 2285"/>
                <a:gd name="T17" fmla="*/ 380 h 1615"/>
                <a:gd name="T18" fmla="*/ 1051 w 2285"/>
                <a:gd name="T19" fmla="*/ 431 h 1615"/>
                <a:gd name="T20" fmla="*/ 1129 w 2285"/>
                <a:gd name="T21" fmla="*/ 341 h 1615"/>
                <a:gd name="T22" fmla="*/ 1226 w 2285"/>
                <a:gd name="T23" fmla="*/ 299 h 1615"/>
                <a:gd name="T24" fmla="*/ 1311 w 2285"/>
                <a:gd name="T25" fmla="*/ 258 h 1615"/>
                <a:gd name="T26" fmla="*/ 1012 w 2285"/>
                <a:gd name="T27" fmla="*/ 428 h 1615"/>
                <a:gd name="T28" fmla="*/ 598 w 2285"/>
                <a:gd name="T29" fmla="*/ 608 h 1615"/>
                <a:gd name="T30" fmla="*/ 540 w 2285"/>
                <a:gd name="T31" fmla="*/ 702 h 1615"/>
                <a:gd name="T32" fmla="*/ 389 w 2285"/>
                <a:gd name="T33" fmla="*/ 743 h 1615"/>
                <a:gd name="T34" fmla="*/ 228 w 2285"/>
                <a:gd name="T35" fmla="*/ 810 h 1615"/>
                <a:gd name="T36" fmla="*/ 148 w 2285"/>
                <a:gd name="T37" fmla="*/ 1025 h 1615"/>
                <a:gd name="T38" fmla="*/ 98 w 2285"/>
                <a:gd name="T39" fmla="*/ 1254 h 1615"/>
                <a:gd name="T40" fmla="*/ 4 w 2285"/>
                <a:gd name="T41" fmla="*/ 1365 h 1615"/>
                <a:gd name="T42" fmla="*/ 238 w 2285"/>
                <a:gd name="T43" fmla="*/ 1441 h 1615"/>
                <a:gd name="T44" fmla="*/ 403 w 2285"/>
                <a:gd name="T45" fmla="*/ 1605 h 1615"/>
                <a:gd name="T46" fmla="*/ 576 w 2285"/>
                <a:gd name="T47" fmla="*/ 1509 h 1615"/>
                <a:gd name="T48" fmla="*/ 766 w 2285"/>
                <a:gd name="T49" fmla="*/ 1468 h 1615"/>
                <a:gd name="T50" fmla="*/ 884 w 2285"/>
                <a:gd name="T51" fmla="*/ 1350 h 1615"/>
                <a:gd name="T52" fmla="*/ 1118 w 2285"/>
                <a:gd name="T53" fmla="*/ 1456 h 1615"/>
                <a:gd name="T54" fmla="*/ 1303 w 2285"/>
                <a:gd name="T55" fmla="*/ 1492 h 1615"/>
                <a:gd name="T56" fmla="*/ 1481 w 2285"/>
                <a:gd name="T57" fmla="*/ 1514 h 1615"/>
                <a:gd name="T58" fmla="*/ 1655 w 2285"/>
                <a:gd name="T59" fmla="*/ 1418 h 1615"/>
                <a:gd name="T60" fmla="*/ 1770 w 2285"/>
                <a:gd name="T61" fmla="*/ 1329 h 1615"/>
                <a:gd name="T62" fmla="*/ 1924 w 2285"/>
                <a:gd name="T63" fmla="*/ 1167 h 1615"/>
                <a:gd name="T64" fmla="*/ 2110 w 2285"/>
                <a:gd name="T65" fmla="*/ 1240 h 1615"/>
                <a:gd name="T66" fmla="*/ 2143 w 2285"/>
                <a:gd name="T67" fmla="*/ 1408 h 1615"/>
                <a:gd name="T68" fmla="*/ 2272 w 2285"/>
                <a:gd name="T69" fmla="*/ 1307 h 1615"/>
                <a:gd name="T70" fmla="*/ 1624 w 2285"/>
                <a:gd name="T71" fmla="*/ 93 h 1615"/>
                <a:gd name="T72" fmla="*/ 1652 w 2285"/>
                <a:gd name="T73" fmla="*/ 182 h 1615"/>
                <a:gd name="T74" fmla="*/ 1596 w 2285"/>
                <a:gd name="T75" fmla="*/ 185 h 1615"/>
                <a:gd name="T76" fmla="*/ 1564 w 2285"/>
                <a:gd name="T77" fmla="*/ 226 h 1615"/>
                <a:gd name="T78" fmla="*/ 1518 w 2285"/>
                <a:gd name="T79" fmla="*/ 325 h 1615"/>
                <a:gd name="T80" fmla="*/ 1531 w 2285"/>
                <a:gd name="T81" fmla="*/ 416 h 1615"/>
                <a:gd name="T82" fmla="*/ 1651 w 2285"/>
                <a:gd name="T83" fmla="*/ 443 h 1615"/>
                <a:gd name="T84" fmla="*/ 1795 w 2285"/>
                <a:gd name="T85" fmla="*/ 345 h 1615"/>
                <a:gd name="T86" fmla="*/ 1862 w 2285"/>
                <a:gd name="T87" fmla="*/ 348 h 1615"/>
                <a:gd name="T88" fmla="*/ 1661 w 2285"/>
                <a:gd name="T89" fmla="*/ 115 h 1615"/>
                <a:gd name="T90" fmla="*/ 1522 w 2285"/>
                <a:gd name="T91" fmla="*/ 126 h 1615"/>
                <a:gd name="T92" fmla="*/ 1911 w 2285"/>
                <a:gd name="T93" fmla="*/ 648 h 1615"/>
                <a:gd name="T94" fmla="*/ 2023 w 2285"/>
                <a:gd name="T95" fmla="*/ 665 h 1615"/>
                <a:gd name="T96" fmla="*/ 1955 w 2285"/>
                <a:gd name="T97" fmla="*/ 702 h 1615"/>
                <a:gd name="T98" fmla="*/ 1964 w 2285"/>
                <a:gd name="T99" fmla="*/ 840 h 1615"/>
                <a:gd name="T100" fmla="*/ 2171 w 2285"/>
                <a:gd name="T101" fmla="*/ 835 h 1615"/>
                <a:gd name="T102" fmla="*/ 1924 w 2285"/>
                <a:gd name="T103" fmla="*/ 582 h 1615"/>
                <a:gd name="T104" fmla="*/ 1860 w 2285"/>
                <a:gd name="T105" fmla="*/ 498 h 1615"/>
                <a:gd name="T106" fmla="*/ 1933 w 2285"/>
                <a:gd name="T107" fmla="*/ 430 h 1615"/>
                <a:gd name="T108" fmla="*/ 521 w 2285"/>
                <a:gd name="T109" fmla="*/ 735 h 1615"/>
                <a:gd name="T110" fmla="*/ 1438 w 2285"/>
                <a:gd name="T111" fmla="*/ 247 h 1615"/>
                <a:gd name="T112" fmla="*/ 1464 w 2285"/>
                <a:gd name="T113" fmla="*/ 172 h 1615"/>
                <a:gd name="T114" fmla="*/ 1452 w 2285"/>
                <a:gd name="T115" fmla="*/ 156 h 1615"/>
                <a:gd name="T116" fmla="*/ 1518 w 2285"/>
                <a:gd name="T117" fmla="*/ 209 h 1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5" h="1615">
                  <a:moveTo>
                    <a:pt x="2272" y="1307"/>
                  </a:moveTo>
                  <a:cubicBezTo>
                    <a:pt x="2260" y="1286"/>
                    <a:pt x="2265" y="1217"/>
                    <a:pt x="2265" y="1217"/>
                  </a:cubicBezTo>
                  <a:cubicBezTo>
                    <a:pt x="2265" y="1217"/>
                    <a:pt x="2244" y="1198"/>
                    <a:pt x="2244" y="1185"/>
                  </a:cubicBezTo>
                  <a:cubicBezTo>
                    <a:pt x="2244" y="1171"/>
                    <a:pt x="2240" y="1162"/>
                    <a:pt x="2233" y="1159"/>
                  </a:cubicBezTo>
                  <a:cubicBezTo>
                    <a:pt x="2226" y="1157"/>
                    <a:pt x="2224" y="1132"/>
                    <a:pt x="2224" y="1132"/>
                  </a:cubicBezTo>
                  <a:cubicBezTo>
                    <a:pt x="2224" y="1132"/>
                    <a:pt x="2219" y="1070"/>
                    <a:pt x="2219" y="1056"/>
                  </a:cubicBezTo>
                  <a:cubicBezTo>
                    <a:pt x="2219" y="1042"/>
                    <a:pt x="2201" y="1017"/>
                    <a:pt x="2201" y="1017"/>
                  </a:cubicBezTo>
                  <a:cubicBezTo>
                    <a:pt x="2191" y="980"/>
                    <a:pt x="2191" y="980"/>
                    <a:pt x="2191" y="980"/>
                  </a:cubicBezTo>
                  <a:cubicBezTo>
                    <a:pt x="2179" y="979"/>
                    <a:pt x="2179" y="979"/>
                    <a:pt x="2179" y="979"/>
                  </a:cubicBezTo>
                  <a:cubicBezTo>
                    <a:pt x="2179" y="979"/>
                    <a:pt x="2160" y="974"/>
                    <a:pt x="2151" y="970"/>
                  </a:cubicBezTo>
                  <a:cubicBezTo>
                    <a:pt x="2142" y="965"/>
                    <a:pt x="2160" y="954"/>
                    <a:pt x="2176" y="940"/>
                  </a:cubicBezTo>
                  <a:cubicBezTo>
                    <a:pt x="2191" y="926"/>
                    <a:pt x="2170" y="918"/>
                    <a:pt x="2156" y="915"/>
                  </a:cubicBezTo>
                  <a:cubicBezTo>
                    <a:pt x="2142" y="912"/>
                    <a:pt x="2120" y="946"/>
                    <a:pt x="2101" y="945"/>
                  </a:cubicBezTo>
                  <a:cubicBezTo>
                    <a:pt x="2083" y="943"/>
                    <a:pt x="2041" y="929"/>
                    <a:pt x="2031" y="926"/>
                  </a:cubicBezTo>
                  <a:cubicBezTo>
                    <a:pt x="2022" y="923"/>
                    <a:pt x="1977" y="887"/>
                    <a:pt x="1977" y="887"/>
                  </a:cubicBezTo>
                  <a:cubicBezTo>
                    <a:pt x="1957" y="884"/>
                    <a:pt x="1957" y="884"/>
                    <a:pt x="1957" y="884"/>
                  </a:cubicBezTo>
                  <a:cubicBezTo>
                    <a:pt x="1957" y="884"/>
                    <a:pt x="1946" y="869"/>
                    <a:pt x="1938" y="861"/>
                  </a:cubicBezTo>
                  <a:cubicBezTo>
                    <a:pt x="1930" y="853"/>
                    <a:pt x="1904" y="847"/>
                    <a:pt x="1901" y="833"/>
                  </a:cubicBezTo>
                  <a:cubicBezTo>
                    <a:pt x="1898" y="819"/>
                    <a:pt x="1943" y="783"/>
                    <a:pt x="1949" y="771"/>
                  </a:cubicBezTo>
                  <a:cubicBezTo>
                    <a:pt x="1955" y="758"/>
                    <a:pt x="1944" y="751"/>
                    <a:pt x="1933" y="747"/>
                  </a:cubicBezTo>
                  <a:cubicBezTo>
                    <a:pt x="1923" y="744"/>
                    <a:pt x="1919" y="732"/>
                    <a:pt x="1918" y="719"/>
                  </a:cubicBezTo>
                  <a:cubicBezTo>
                    <a:pt x="1916" y="707"/>
                    <a:pt x="1893" y="695"/>
                    <a:pt x="1874" y="684"/>
                  </a:cubicBezTo>
                  <a:cubicBezTo>
                    <a:pt x="1856" y="673"/>
                    <a:pt x="1853" y="656"/>
                    <a:pt x="1862" y="637"/>
                  </a:cubicBezTo>
                  <a:cubicBezTo>
                    <a:pt x="1871" y="618"/>
                    <a:pt x="1879" y="597"/>
                    <a:pt x="1874" y="589"/>
                  </a:cubicBezTo>
                  <a:cubicBezTo>
                    <a:pt x="1870" y="581"/>
                    <a:pt x="1836" y="558"/>
                    <a:pt x="1834" y="552"/>
                  </a:cubicBezTo>
                  <a:cubicBezTo>
                    <a:pt x="1832" y="545"/>
                    <a:pt x="1840" y="534"/>
                    <a:pt x="1831" y="530"/>
                  </a:cubicBezTo>
                  <a:cubicBezTo>
                    <a:pt x="1822" y="525"/>
                    <a:pt x="1797" y="536"/>
                    <a:pt x="1797" y="536"/>
                  </a:cubicBezTo>
                  <a:cubicBezTo>
                    <a:pt x="1797" y="536"/>
                    <a:pt x="1772" y="562"/>
                    <a:pt x="1759" y="558"/>
                  </a:cubicBezTo>
                  <a:cubicBezTo>
                    <a:pt x="1747" y="553"/>
                    <a:pt x="1713" y="573"/>
                    <a:pt x="1705" y="575"/>
                  </a:cubicBezTo>
                  <a:cubicBezTo>
                    <a:pt x="1697" y="576"/>
                    <a:pt x="1703" y="603"/>
                    <a:pt x="1696" y="604"/>
                  </a:cubicBezTo>
                  <a:cubicBezTo>
                    <a:pt x="1688" y="606"/>
                    <a:pt x="1680" y="578"/>
                    <a:pt x="1677" y="567"/>
                  </a:cubicBezTo>
                  <a:cubicBezTo>
                    <a:pt x="1674" y="556"/>
                    <a:pt x="1651" y="550"/>
                    <a:pt x="1651" y="550"/>
                  </a:cubicBezTo>
                  <a:cubicBezTo>
                    <a:pt x="1655" y="536"/>
                    <a:pt x="1655" y="536"/>
                    <a:pt x="1655" y="536"/>
                  </a:cubicBezTo>
                  <a:cubicBezTo>
                    <a:pt x="1644" y="519"/>
                    <a:pt x="1644" y="519"/>
                    <a:pt x="1644" y="519"/>
                  </a:cubicBezTo>
                  <a:cubicBezTo>
                    <a:pt x="1644" y="519"/>
                    <a:pt x="1629" y="539"/>
                    <a:pt x="1620" y="528"/>
                  </a:cubicBezTo>
                  <a:cubicBezTo>
                    <a:pt x="1610" y="517"/>
                    <a:pt x="1585" y="469"/>
                    <a:pt x="1585" y="469"/>
                  </a:cubicBezTo>
                  <a:cubicBezTo>
                    <a:pt x="1582" y="461"/>
                    <a:pt x="1556" y="461"/>
                    <a:pt x="1548" y="460"/>
                  </a:cubicBezTo>
                  <a:cubicBezTo>
                    <a:pt x="1540" y="458"/>
                    <a:pt x="1550" y="454"/>
                    <a:pt x="1537" y="446"/>
                  </a:cubicBezTo>
                  <a:cubicBezTo>
                    <a:pt x="1525" y="438"/>
                    <a:pt x="1509" y="444"/>
                    <a:pt x="1492" y="438"/>
                  </a:cubicBezTo>
                  <a:cubicBezTo>
                    <a:pt x="1482" y="434"/>
                    <a:pt x="1483" y="430"/>
                    <a:pt x="1485" y="426"/>
                  </a:cubicBezTo>
                  <a:cubicBezTo>
                    <a:pt x="1476" y="423"/>
                    <a:pt x="1476" y="423"/>
                    <a:pt x="1476" y="423"/>
                  </a:cubicBezTo>
                  <a:cubicBezTo>
                    <a:pt x="1467" y="395"/>
                    <a:pt x="1467" y="395"/>
                    <a:pt x="1467" y="395"/>
                  </a:cubicBezTo>
                  <a:cubicBezTo>
                    <a:pt x="1452" y="373"/>
                    <a:pt x="1452" y="373"/>
                    <a:pt x="1452" y="373"/>
                  </a:cubicBezTo>
                  <a:cubicBezTo>
                    <a:pt x="1449" y="338"/>
                    <a:pt x="1449" y="338"/>
                    <a:pt x="1449" y="338"/>
                  </a:cubicBezTo>
                  <a:cubicBezTo>
                    <a:pt x="1453" y="334"/>
                    <a:pt x="1453" y="334"/>
                    <a:pt x="1453" y="334"/>
                  </a:cubicBezTo>
                  <a:cubicBezTo>
                    <a:pt x="1452" y="329"/>
                    <a:pt x="1450" y="325"/>
                    <a:pt x="1446" y="322"/>
                  </a:cubicBezTo>
                  <a:cubicBezTo>
                    <a:pt x="1435" y="316"/>
                    <a:pt x="1423" y="311"/>
                    <a:pt x="1419" y="304"/>
                  </a:cubicBezTo>
                  <a:cubicBezTo>
                    <a:pt x="1414" y="297"/>
                    <a:pt x="1430" y="288"/>
                    <a:pt x="1423" y="272"/>
                  </a:cubicBezTo>
                  <a:cubicBezTo>
                    <a:pt x="1416" y="256"/>
                    <a:pt x="1423" y="272"/>
                    <a:pt x="1405" y="272"/>
                  </a:cubicBezTo>
                  <a:cubicBezTo>
                    <a:pt x="1387" y="272"/>
                    <a:pt x="1387" y="288"/>
                    <a:pt x="1375" y="293"/>
                  </a:cubicBezTo>
                  <a:cubicBezTo>
                    <a:pt x="1364" y="297"/>
                    <a:pt x="1357" y="306"/>
                    <a:pt x="1345" y="313"/>
                  </a:cubicBezTo>
                  <a:cubicBezTo>
                    <a:pt x="1334" y="320"/>
                    <a:pt x="1345" y="336"/>
                    <a:pt x="1338" y="341"/>
                  </a:cubicBezTo>
                  <a:cubicBezTo>
                    <a:pt x="1331" y="345"/>
                    <a:pt x="1313" y="362"/>
                    <a:pt x="1302" y="355"/>
                  </a:cubicBezTo>
                  <a:cubicBezTo>
                    <a:pt x="1290" y="348"/>
                    <a:pt x="1288" y="313"/>
                    <a:pt x="1279" y="318"/>
                  </a:cubicBezTo>
                  <a:cubicBezTo>
                    <a:pt x="1269" y="322"/>
                    <a:pt x="1269" y="336"/>
                    <a:pt x="1269" y="336"/>
                  </a:cubicBezTo>
                  <a:cubicBezTo>
                    <a:pt x="1258" y="334"/>
                    <a:pt x="1258" y="334"/>
                    <a:pt x="1258" y="334"/>
                  </a:cubicBezTo>
                  <a:cubicBezTo>
                    <a:pt x="1246" y="334"/>
                    <a:pt x="1246" y="334"/>
                    <a:pt x="1246" y="334"/>
                  </a:cubicBezTo>
                  <a:cubicBezTo>
                    <a:pt x="1246" y="334"/>
                    <a:pt x="1249" y="320"/>
                    <a:pt x="1237" y="320"/>
                  </a:cubicBezTo>
                  <a:cubicBezTo>
                    <a:pt x="1226" y="320"/>
                    <a:pt x="1187" y="339"/>
                    <a:pt x="1187" y="339"/>
                  </a:cubicBezTo>
                  <a:cubicBezTo>
                    <a:pt x="1177" y="359"/>
                    <a:pt x="1177" y="359"/>
                    <a:pt x="1177" y="359"/>
                  </a:cubicBezTo>
                  <a:cubicBezTo>
                    <a:pt x="1177" y="359"/>
                    <a:pt x="1157" y="343"/>
                    <a:pt x="1150" y="343"/>
                  </a:cubicBezTo>
                  <a:cubicBezTo>
                    <a:pt x="1143" y="343"/>
                    <a:pt x="1131" y="359"/>
                    <a:pt x="1131" y="359"/>
                  </a:cubicBezTo>
                  <a:cubicBezTo>
                    <a:pt x="1136" y="380"/>
                    <a:pt x="1136" y="380"/>
                    <a:pt x="1136" y="380"/>
                  </a:cubicBezTo>
                  <a:cubicBezTo>
                    <a:pt x="1136" y="380"/>
                    <a:pt x="1120" y="387"/>
                    <a:pt x="1108" y="394"/>
                  </a:cubicBezTo>
                  <a:cubicBezTo>
                    <a:pt x="1097" y="401"/>
                    <a:pt x="1104" y="412"/>
                    <a:pt x="1104" y="412"/>
                  </a:cubicBezTo>
                  <a:cubicBezTo>
                    <a:pt x="1081" y="419"/>
                    <a:pt x="1081" y="419"/>
                    <a:pt x="1081" y="419"/>
                  </a:cubicBezTo>
                  <a:cubicBezTo>
                    <a:pt x="1081" y="419"/>
                    <a:pt x="1062" y="444"/>
                    <a:pt x="1069" y="454"/>
                  </a:cubicBezTo>
                  <a:cubicBezTo>
                    <a:pt x="1076" y="463"/>
                    <a:pt x="1099" y="470"/>
                    <a:pt x="1085" y="470"/>
                  </a:cubicBezTo>
                  <a:cubicBezTo>
                    <a:pt x="1072" y="470"/>
                    <a:pt x="1060" y="463"/>
                    <a:pt x="1049" y="456"/>
                  </a:cubicBezTo>
                  <a:cubicBezTo>
                    <a:pt x="1037" y="449"/>
                    <a:pt x="1046" y="437"/>
                    <a:pt x="1051" y="431"/>
                  </a:cubicBezTo>
                  <a:cubicBezTo>
                    <a:pt x="1055" y="424"/>
                    <a:pt x="1046" y="414"/>
                    <a:pt x="1055" y="410"/>
                  </a:cubicBezTo>
                  <a:cubicBezTo>
                    <a:pt x="1065" y="405"/>
                    <a:pt x="1055" y="396"/>
                    <a:pt x="1058" y="387"/>
                  </a:cubicBezTo>
                  <a:cubicBezTo>
                    <a:pt x="1060" y="378"/>
                    <a:pt x="1065" y="387"/>
                    <a:pt x="1072" y="387"/>
                  </a:cubicBezTo>
                  <a:cubicBezTo>
                    <a:pt x="1078" y="387"/>
                    <a:pt x="1078" y="375"/>
                    <a:pt x="1078" y="368"/>
                  </a:cubicBezTo>
                  <a:cubicBezTo>
                    <a:pt x="1078" y="362"/>
                    <a:pt x="1074" y="348"/>
                    <a:pt x="1074" y="348"/>
                  </a:cubicBezTo>
                  <a:cubicBezTo>
                    <a:pt x="1074" y="348"/>
                    <a:pt x="1085" y="339"/>
                    <a:pt x="1104" y="339"/>
                  </a:cubicBezTo>
                  <a:cubicBezTo>
                    <a:pt x="1122" y="339"/>
                    <a:pt x="1120" y="341"/>
                    <a:pt x="1129" y="341"/>
                  </a:cubicBezTo>
                  <a:cubicBezTo>
                    <a:pt x="1138" y="341"/>
                    <a:pt x="1141" y="334"/>
                    <a:pt x="1150" y="332"/>
                  </a:cubicBezTo>
                  <a:cubicBezTo>
                    <a:pt x="1159" y="329"/>
                    <a:pt x="1168" y="329"/>
                    <a:pt x="1177" y="329"/>
                  </a:cubicBezTo>
                  <a:cubicBezTo>
                    <a:pt x="1187" y="329"/>
                    <a:pt x="1168" y="309"/>
                    <a:pt x="1168" y="309"/>
                  </a:cubicBezTo>
                  <a:cubicBezTo>
                    <a:pt x="1168" y="309"/>
                    <a:pt x="1184" y="293"/>
                    <a:pt x="1196" y="290"/>
                  </a:cubicBezTo>
                  <a:cubicBezTo>
                    <a:pt x="1207" y="288"/>
                    <a:pt x="1207" y="311"/>
                    <a:pt x="1207" y="311"/>
                  </a:cubicBezTo>
                  <a:cubicBezTo>
                    <a:pt x="1230" y="311"/>
                    <a:pt x="1230" y="311"/>
                    <a:pt x="1230" y="311"/>
                  </a:cubicBezTo>
                  <a:cubicBezTo>
                    <a:pt x="1226" y="299"/>
                    <a:pt x="1226" y="299"/>
                    <a:pt x="1226" y="299"/>
                  </a:cubicBezTo>
                  <a:cubicBezTo>
                    <a:pt x="1226" y="299"/>
                    <a:pt x="1256" y="299"/>
                    <a:pt x="1269" y="295"/>
                  </a:cubicBezTo>
                  <a:cubicBezTo>
                    <a:pt x="1283" y="290"/>
                    <a:pt x="1285" y="304"/>
                    <a:pt x="1295" y="304"/>
                  </a:cubicBezTo>
                  <a:cubicBezTo>
                    <a:pt x="1304" y="304"/>
                    <a:pt x="1304" y="293"/>
                    <a:pt x="1315" y="293"/>
                  </a:cubicBezTo>
                  <a:cubicBezTo>
                    <a:pt x="1327" y="293"/>
                    <a:pt x="1331" y="295"/>
                    <a:pt x="1343" y="295"/>
                  </a:cubicBezTo>
                  <a:cubicBezTo>
                    <a:pt x="1354" y="295"/>
                    <a:pt x="1357" y="281"/>
                    <a:pt x="1368" y="274"/>
                  </a:cubicBezTo>
                  <a:cubicBezTo>
                    <a:pt x="1380" y="267"/>
                    <a:pt x="1387" y="263"/>
                    <a:pt x="1368" y="260"/>
                  </a:cubicBezTo>
                  <a:cubicBezTo>
                    <a:pt x="1350" y="258"/>
                    <a:pt x="1331" y="260"/>
                    <a:pt x="1311" y="258"/>
                  </a:cubicBezTo>
                  <a:cubicBezTo>
                    <a:pt x="1290" y="256"/>
                    <a:pt x="1267" y="263"/>
                    <a:pt x="1214" y="263"/>
                  </a:cubicBezTo>
                  <a:cubicBezTo>
                    <a:pt x="1161" y="263"/>
                    <a:pt x="1136" y="253"/>
                    <a:pt x="1131" y="240"/>
                  </a:cubicBezTo>
                  <a:cubicBezTo>
                    <a:pt x="1127" y="226"/>
                    <a:pt x="1145" y="230"/>
                    <a:pt x="1131" y="226"/>
                  </a:cubicBezTo>
                  <a:cubicBezTo>
                    <a:pt x="1118" y="221"/>
                    <a:pt x="1111" y="237"/>
                    <a:pt x="1101" y="260"/>
                  </a:cubicBezTo>
                  <a:cubicBezTo>
                    <a:pt x="1092" y="283"/>
                    <a:pt x="1106" y="299"/>
                    <a:pt x="1090" y="316"/>
                  </a:cubicBezTo>
                  <a:cubicBezTo>
                    <a:pt x="1074" y="332"/>
                    <a:pt x="1055" y="341"/>
                    <a:pt x="1044" y="350"/>
                  </a:cubicBezTo>
                  <a:cubicBezTo>
                    <a:pt x="1033" y="359"/>
                    <a:pt x="1023" y="403"/>
                    <a:pt x="1012" y="428"/>
                  </a:cubicBezTo>
                  <a:cubicBezTo>
                    <a:pt x="1000" y="454"/>
                    <a:pt x="957" y="460"/>
                    <a:pt x="936" y="486"/>
                  </a:cubicBezTo>
                  <a:cubicBezTo>
                    <a:pt x="915" y="511"/>
                    <a:pt x="895" y="527"/>
                    <a:pt x="890" y="541"/>
                  </a:cubicBezTo>
                  <a:cubicBezTo>
                    <a:pt x="885" y="555"/>
                    <a:pt x="846" y="543"/>
                    <a:pt x="821" y="550"/>
                  </a:cubicBezTo>
                  <a:cubicBezTo>
                    <a:pt x="796" y="557"/>
                    <a:pt x="752" y="585"/>
                    <a:pt x="731" y="585"/>
                  </a:cubicBezTo>
                  <a:cubicBezTo>
                    <a:pt x="711" y="585"/>
                    <a:pt x="690" y="571"/>
                    <a:pt x="672" y="566"/>
                  </a:cubicBezTo>
                  <a:cubicBezTo>
                    <a:pt x="653" y="562"/>
                    <a:pt x="651" y="564"/>
                    <a:pt x="637" y="568"/>
                  </a:cubicBezTo>
                  <a:cubicBezTo>
                    <a:pt x="623" y="573"/>
                    <a:pt x="609" y="605"/>
                    <a:pt x="598" y="608"/>
                  </a:cubicBezTo>
                  <a:cubicBezTo>
                    <a:pt x="586" y="610"/>
                    <a:pt x="566" y="624"/>
                    <a:pt x="557" y="626"/>
                  </a:cubicBezTo>
                  <a:cubicBezTo>
                    <a:pt x="547" y="628"/>
                    <a:pt x="534" y="640"/>
                    <a:pt x="524" y="656"/>
                  </a:cubicBezTo>
                  <a:cubicBezTo>
                    <a:pt x="515" y="672"/>
                    <a:pt x="534" y="686"/>
                    <a:pt x="547" y="677"/>
                  </a:cubicBezTo>
                  <a:cubicBezTo>
                    <a:pt x="561" y="667"/>
                    <a:pt x="586" y="637"/>
                    <a:pt x="596" y="637"/>
                  </a:cubicBezTo>
                  <a:cubicBezTo>
                    <a:pt x="605" y="637"/>
                    <a:pt x="584" y="663"/>
                    <a:pt x="584" y="663"/>
                  </a:cubicBezTo>
                  <a:cubicBezTo>
                    <a:pt x="568" y="688"/>
                    <a:pt x="568" y="688"/>
                    <a:pt x="568" y="688"/>
                  </a:cubicBezTo>
                  <a:cubicBezTo>
                    <a:pt x="540" y="702"/>
                    <a:pt x="540" y="702"/>
                    <a:pt x="540" y="702"/>
                  </a:cubicBezTo>
                  <a:cubicBezTo>
                    <a:pt x="540" y="702"/>
                    <a:pt x="545" y="720"/>
                    <a:pt x="534" y="732"/>
                  </a:cubicBezTo>
                  <a:cubicBezTo>
                    <a:pt x="522" y="743"/>
                    <a:pt x="527" y="769"/>
                    <a:pt x="517" y="791"/>
                  </a:cubicBezTo>
                  <a:cubicBezTo>
                    <a:pt x="508" y="814"/>
                    <a:pt x="501" y="817"/>
                    <a:pt x="494" y="814"/>
                  </a:cubicBezTo>
                  <a:cubicBezTo>
                    <a:pt x="488" y="812"/>
                    <a:pt x="465" y="789"/>
                    <a:pt x="455" y="789"/>
                  </a:cubicBezTo>
                  <a:cubicBezTo>
                    <a:pt x="446" y="789"/>
                    <a:pt x="437" y="766"/>
                    <a:pt x="426" y="766"/>
                  </a:cubicBezTo>
                  <a:cubicBezTo>
                    <a:pt x="414" y="766"/>
                    <a:pt x="400" y="791"/>
                    <a:pt x="384" y="791"/>
                  </a:cubicBezTo>
                  <a:cubicBezTo>
                    <a:pt x="368" y="791"/>
                    <a:pt x="384" y="762"/>
                    <a:pt x="389" y="743"/>
                  </a:cubicBezTo>
                  <a:cubicBezTo>
                    <a:pt x="393" y="725"/>
                    <a:pt x="373" y="739"/>
                    <a:pt x="363" y="732"/>
                  </a:cubicBezTo>
                  <a:cubicBezTo>
                    <a:pt x="354" y="725"/>
                    <a:pt x="329" y="711"/>
                    <a:pt x="315" y="718"/>
                  </a:cubicBezTo>
                  <a:cubicBezTo>
                    <a:pt x="301" y="725"/>
                    <a:pt x="288" y="720"/>
                    <a:pt x="262" y="718"/>
                  </a:cubicBezTo>
                  <a:cubicBezTo>
                    <a:pt x="237" y="716"/>
                    <a:pt x="228" y="734"/>
                    <a:pt x="216" y="741"/>
                  </a:cubicBezTo>
                  <a:cubicBezTo>
                    <a:pt x="205" y="748"/>
                    <a:pt x="177" y="748"/>
                    <a:pt x="177" y="748"/>
                  </a:cubicBezTo>
                  <a:cubicBezTo>
                    <a:pt x="177" y="748"/>
                    <a:pt x="166" y="771"/>
                    <a:pt x="161" y="789"/>
                  </a:cubicBezTo>
                  <a:cubicBezTo>
                    <a:pt x="156" y="808"/>
                    <a:pt x="212" y="803"/>
                    <a:pt x="228" y="810"/>
                  </a:cubicBezTo>
                  <a:cubicBezTo>
                    <a:pt x="244" y="817"/>
                    <a:pt x="205" y="831"/>
                    <a:pt x="186" y="831"/>
                  </a:cubicBezTo>
                  <a:cubicBezTo>
                    <a:pt x="168" y="831"/>
                    <a:pt x="138" y="831"/>
                    <a:pt x="115" y="837"/>
                  </a:cubicBezTo>
                  <a:cubicBezTo>
                    <a:pt x="105" y="841"/>
                    <a:pt x="91" y="852"/>
                    <a:pt x="78" y="866"/>
                  </a:cubicBezTo>
                  <a:cubicBezTo>
                    <a:pt x="109" y="927"/>
                    <a:pt x="109" y="927"/>
                    <a:pt x="109" y="927"/>
                  </a:cubicBezTo>
                  <a:cubicBezTo>
                    <a:pt x="94" y="981"/>
                    <a:pt x="94" y="981"/>
                    <a:pt x="94" y="981"/>
                  </a:cubicBezTo>
                  <a:cubicBezTo>
                    <a:pt x="94" y="981"/>
                    <a:pt x="113" y="986"/>
                    <a:pt x="125" y="988"/>
                  </a:cubicBezTo>
                  <a:cubicBezTo>
                    <a:pt x="136" y="991"/>
                    <a:pt x="148" y="1025"/>
                    <a:pt x="148" y="1025"/>
                  </a:cubicBezTo>
                  <a:cubicBezTo>
                    <a:pt x="204" y="1031"/>
                    <a:pt x="204" y="1031"/>
                    <a:pt x="204" y="1031"/>
                  </a:cubicBezTo>
                  <a:cubicBezTo>
                    <a:pt x="211" y="1079"/>
                    <a:pt x="211" y="1079"/>
                    <a:pt x="211" y="1079"/>
                  </a:cubicBezTo>
                  <a:cubicBezTo>
                    <a:pt x="211" y="1079"/>
                    <a:pt x="188" y="1109"/>
                    <a:pt x="188" y="1118"/>
                  </a:cubicBezTo>
                  <a:cubicBezTo>
                    <a:pt x="188" y="1127"/>
                    <a:pt x="191" y="1150"/>
                    <a:pt x="191" y="1150"/>
                  </a:cubicBezTo>
                  <a:cubicBezTo>
                    <a:pt x="120" y="1154"/>
                    <a:pt x="120" y="1154"/>
                    <a:pt x="120" y="1154"/>
                  </a:cubicBezTo>
                  <a:cubicBezTo>
                    <a:pt x="141" y="1200"/>
                    <a:pt x="141" y="1200"/>
                    <a:pt x="141" y="1200"/>
                  </a:cubicBezTo>
                  <a:cubicBezTo>
                    <a:pt x="98" y="1254"/>
                    <a:pt x="98" y="1254"/>
                    <a:pt x="98" y="1254"/>
                  </a:cubicBezTo>
                  <a:cubicBezTo>
                    <a:pt x="57" y="1272"/>
                    <a:pt x="57" y="1272"/>
                    <a:pt x="57" y="1272"/>
                  </a:cubicBezTo>
                  <a:cubicBezTo>
                    <a:pt x="57" y="1272"/>
                    <a:pt x="48" y="1263"/>
                    <a:pt x="32" y="1261"/>
                  </a:cubicBezTo>
                  <a:cubicBezTo>
                    <a:pt x="16" y="1259"/>
                    <a:pt x="11" y="1291"/>
                    <a:pt x="11" y="1291"/>
                  </a:cubicBezTo>
                  <a:cubicBezTo>
                    <a:pt x="16" y="1338"/>
                    <a:pt x="16" y="1338"/>
                    <a:pt x="16" y="1338"/>
                  </a:cubicBezTo>
                  <a:cubicBezTo>
                    <a:pt x="0" y="1347"/>
                    <a:pt x="0" y="1347"/>
                    <a:pt x="0" y="1347"/>
                  </a:cubicBezTo>
                  <a:cubicBezTo>
                    <a:pt x="5" y="1365"/>
                    <a:pt x="5" y="1365"/>
                    <a:pt x="5" y="1365"/>
                  </a:cubicBezTo>
                  <a:cubicBezTo>
                    <a:pt x="4" y="1365"/>
                    <a:pt x="4" y="1365"/>
                    <a:pt x="4" y="1365"/>
                  </a:cubicBezTo>
                  <a:cubicBezTo>
                    <a:pt x="38" y="1356"/>
                    <a:pt x="38" y="1356"/>
                    <a:pt x="38" y="1356"/>
                  </a:cubicBezTo>
                  <a:cubicBezTo>
                    <a:pt x="83" y="1368"/>
                    <a:pt x="83" y="1368"/>
                    <a:pt x="83" y="1368"/>
                  </a:cubicBezTo>
                  <a:cubicBezTo>
                    <a:pt x="83" y="1415"/>
                    <a:pt x="83" y="1415"/>
                    <a:pt x="83" y="1415"/>
                  </a:cubicBezTo>
                  <a:cubicBezTo>
                    <a:pt x="153" y="1424"/>
                    <a:pt x="153" y="1424"/>
                    <a:pt x="153" y="1424"/>
                  </a:cubicBezTo>
                  <a:cubicBezTo>
                    <a:pt x="193" y="1386"/>
                    <a:pt x="193" y="1386"/>
                    <a:pt x="193" y="1386"/>
                  </a:cubicBezTo>
                  <a:cubicBezTo>
                    <a:pt x="235" y="1391"/>
                    <a:pt x="235" y="1391"/>
                    <a:pt x="235" y="1391"/>
                  </a:cubicBezTo>
                  <a:cubicBezTo>
                    <a:pt x="238" y="1441"/>
                    <a:pt x="238" y="1441"/>
                    <a:pt x="238" y="1441"/>
                  </a:cubicBezTo>
                  <a:cubicBezTo>
                    <a:pt x="238" y="1441"/>
                    <a:pt x="252" y="1450"/>
                    <a:pt x="261" y="1459"/>
                  </a:cubicBezTo>
                  <a:cubicBezTo>
                    <a:pt x="270" y="1467"/>
                    <a:pt x="314" y="1532"/>
                    <a:pt x="314" y="1532"/>
                  </a:cubicBezTo>
                  <a:cubicBezTo>
                    <a:pt x="365" y="1548"/>
                    <a:pt x="365" y="1548"/>
                    <a:pt x="365" y="1548"/>
                  </a:cubicBezTo>
                  <a:cubicBezTo>
                    <a:pt x="337" y="1577"/>
                    <a:pt x="337" y="1577"/>
                    <a:pt x="337" y="1577"/>
                  </a:cubicBezTo>
                  <a:cubicBezTo>
                    <a:pt x="345" y="1596"/>
                    <a:pt x="345" y="1596"/>
                    <a:pt x="345" y="1596"/>
                  </a:cubicBezTo>
                  <a:cubicBezTo>
                    <a:pt x="381" y="1580"/>
                    <a:pt x="381" y="1580"/>
                    <a:pt x="381" y="1580"/>
                  </a:cubicBezTo>
                  <a:cubicBezTo>
                    <a:pt x="403" y="1605"/>
                    <a:pt x="403" y="1605"/>
                    <a:pt x="403" y="1605"/>
                  </a:cubicBezTo>
                  <a:cubicBezTo>
                    <a:pt x="404" y="1608"/>
                    <a:pt x="404" y="1608"/>
                    <a:pt x="404" y="1608"/>
                  </a:cubicBezTo>
                  <a:cubicBezTo>
                    <a:pt x="415" y="1606"/>
                    <a:pt x="428" y="1603"/>
                    <a:pt x="434" y="1603"/>
                  </a:cubicBezTo>
                  <a:cubicBezTo>
                    <a:pt x="446" y="1603"/>
                    <a:pt x="479" y="1615"/>
                    <a:pt x="479" y="1615"/>
                  </a:cubicBezTo>
                  <a:cubicBezTo>
                    <a:pt x="487" y="1591"/>
                    <a:pt x="487" y="1591"/>
                    <a:pt x="487" y="1591"/>
                  </a:cubicBezTo>
                  <a:cubicBezTo>
                    <a:pt x="525" y="1579"/>
                    <a:pt x="525" y="1579"/>
                    <a:pt x="525" y="1579"/>
                  </a:cubicBezTo>
                  <a:cubicBezTo>
                    <a:pt x="525" y="1579"/>
                    <a:pt x="554" y="1610"/>
                    <a:pt x="566" y="1603"/>
                  </a:cubicBezTo>
                  <a:cubicBezTo>
                    <a:pt x="578" y="1596"/>
                    <a:pt x="576" y="1509"/>
                    <a:pt x="576" y="1509"/>
                  </a:cubicBezTo>
                  <a:cubicBezTo>
                    <a:pt x="576" y="1509"/>
                    <a:pt x="593" y="1502"/>
                    <a:pt x="602" y="1495"/>
                  </a:cubicBezTo>
                  <a:cubicBezTo>
                    <a:pt x="612" y="1488"/>
                    <a:pt x="622" y="1478"/>
                    <a:pt x="622" y="1478"/>
                  </a:cubicBezTo>
                  <a:cubicBezTo>
                    <a:pt x="677" y="1488"/>
                    <a:pt x="677" y="1488"/>
                    <a:pt x="677" y="1488"/>
                  </a:cubicBezTo>
                  <a:cubicBezTo>
                    <a:pt x="682" y="1507"/>
                    <a:pt x="682" y="1507"/>
                    <a:pt x="682" y="1507"/>
                  </a:cubicBezTo>
                  <a:cubicBezTo>
                    <a:pt x="732" y="1490"/>
                    <a:pt x="732" y="1490"/>
                    <a:pt x="732" y="1490"/>
                  </a:cubicBezTo>
                  <a:cubicBezTo>
                    <a:pt x="732" y="1473"/>
                    <a:pt x="732" y="1473"/>
                    <a:pt x="732" y="1473"/>
                  </a:cubicBezTo>
                  <a:cubicBezTo>
                    <a:pt x="732" y="1473"/>
                    <a:pt x="759" y="1473"/>
                    <a:pt x="766" y="1468"/>
                  </a:cubicBezTo>
                  <a:cubicBezTo>
                    <a:pt x="773" y="1464"/>
                    <a:pt x="788" y="1454"/>
                    <a:pt x="788" y="1454"/>
                  </a:cubicBezTo>
                  <a:cubicBezTo>
                    <a:pt x="812" y="1447"/>
                    <a:pt x="812" y="1447"/>
                    <a:pt x="812" y="1447"/>
                  </a:cubicBezTo>
                  <a:cubicBezTo>
                    <a:pt x="848" y="1425"/>
                    <a:pt x="848" y="1425"/>
                    <a:pt x="848" y="1425"/>
                  </a:cubicBezTo>
                  <a:cubicBezTo>
                    <a:pt x="850" y="1384"/>
                    <a:pt x="850" y="1384"/>
                    <a:pt x="850" y="1384"/>
                  </a:cubicBezTo>
                  <a:cubicBezTo>
                    <a:pt x="870" y="1372"/>
                    <a:pt x="870" y="1372"/>
                    <a:pt x="870" y="1372"/>
                  </a:cubicBezTo>
                  <a:cubicBezTo>
                    <a:pt x="872" y="1350"/>
                    <a:pt x="872" y="1350"/>
                    <a:pt x="872" y="1350"/>
                  </a:cubicBezTo>
                  <a:cubicBezTo>
                    <a:pt x="884" y="1350"/>
                    <a:pt x="884" y="1350"/>
                    <a:pt x="884" y="1350"/>
                  </a:cubicBezTo>
                  <a:cubicBezTo>
                    <a:pt x="905" y="1376"/>
                    <a:pt x="905" y="1376"/>
                    <a:pt x="905" y="1376"/>
                  </a:cubicBezTo>
                  <a:cubicBezTo>
                    <a:pt x="905" y="1376"/>
                    <a:pt x="915" y="1366"/>
                    <a:pt x="927" y="1366"/>
                  </a:cubicBezTo>
                  <a:cubicBezTo>
                    <a:pt x="951" y="1377"/>
                    <a:pt x="951" y="1377"/>
                    <a:pt x="951" y="1377"/>
                  </a:cubicBezTo>
                  <a:cubicBezTo>
                    <a:pt x="968" y="1355"/>
                    <a:pt x="968" y="1355"/>
                    <a:pt x="968" y="1355"/>
                  </a:cubicBezTo>
                  <a:cubicBezTo>
                    <a:pt x="1009" y="1399"/>
                    <a:pt x="1009" y="1399"/>
                    <a:pt x="1009" y="1399"/>
                  </a:cubicBezTo>
                  <a:cubicBezTo>
                    <a:pt x="1009" y="1399"/>
                    <a:pt x="1060" y="1403"/>
                    <a:pt x="1077" y="1415"/>
                  </a:cubicBezTo>
                  <a:cubicBezTo>
                    <a:pt x="1094" y="1427"/>
                    <a:pt x="1118" y="1456"/>
                    <a:pt x="1118" y="1456"/>
                  </a:cubicBezTo>
                  <a:cubicBezTo>
                    <a:pt x="1146" y="1461"/>
                    <a:pt x="1146" y="1461"/>
                    <a:pt x="1146" y="1461"/>
                  </a:cubicBezTo>
                  <a:cubicBezTo>
                    <a:pt x="1159" y="1447"/>
                    <a:pt x="1159" y="1447"/>
                    <a:pt x="1159" y="1447"/>
                  </a:cubicBezTo>
                  <a:cubicBezTo>
                    <a:pt x="1159" y="1447"/>
                    <a:pt x="1183" y="1449"/>
                    <a:pt x="1192" y="1452"/>
                  </a:cubicBezTo>
                  <a:cubicBezTo>
                    <a:pt x="1202" y="1454"/>
                    <a:pt x="1212" y="1471"/>
                    <a:pt x="1212" y="1471"/>
                  </a:cubicBezTo>
                  <a:cubicBezTo>
                    <a:pt x="1250" y="1461"/>
                    <a:pt x="1250" y="1461"/>
                    <a:pt x="1250" y="1461"/>
                  </a:cubicBezTo>
                  <a:cubicBezTo>
                    <a:pt x="1250" y="1461"/>
                    <a:pt x="1255" y="1478"/>
                    <a:pt x="1262" y="1480"/>
                  </a:cubicBezTo>
                  <a:cubicBezTo>
                    <a:pt x="1269" y="1483"/>
                    <a:pt x="1303" y="1492"/>
                    <a:pt x="1303" y="1492"/>
                  </a:cubicBezTo>
                  <a:cubicBezTo>
                    <a:pt x="1303" y="1521"/>
                    <a:pt x="1303" y="1521"/>
                    <a:pt x="1303" y="1521"/>
                  </a:cubicBezTo>
                  <a:cubicBezTo>
                    <a:pt x="1303" y="1521"/>
                    <a:pt x="1327" y="1526"/>
                    <a:pt x="1339" y="1524"/>
                  </a:cubicBezTo>
                  <a:cubicBezTo>
                    <a:pt x="1351" y="1521"/>
                    <a:pt x="1361" y="1514"/>
                    <a:pt x="1368" y="1514"/>
                  </a:cubicBezTo>
                  <a:cubicBezTo>
                    <a:pt x="1375" y="1514"/>
                    <a:pt x="1409" y="1521"/>
                    <a:pt x="1409" y="1521"/>
                  </a:cubicBezTo>
                  <a:cubicBezTo>
                    <a:pt x="1428" y="1500"/>
                    <a:pt x="1428" y="1500"/>
                    <a:pt x="1428" y="1500"/>
                  </a:cubicBezTo>
                  <a:cubicBezTo>
                    <a:pt x="1440" y="1536"/>
                    <a:pt x="1440" y="1536"/>
                    <a:pt x="1440" y="1536"/>
                  </a:cubicBezTo>
                  <a:cubicBezTo>
                    <a:pt x="1481" y="1514"/>
                    <a:pt x="1481" y="1514"/>
                    <a:pt x="1481" y="1514"/>
                  </a:cubicBezTo>
                  <a:cubicBezTo>
                    <a:pt x="1503" y="1492"/>
                    <a:pt x="1503" y="1492"/>
                    <a:pt x="1503" y="1492"/>
                  </a:cubicBezTo>
                  <a:cubicBezTo>
                    <a:pt x="1503" y="1464"/>
                    <a:pt x="1503" y="1464"/>
                    <a:pt x="1503" y="1464"/>
                  </a:cubicBezTo>
                  <a:cubicBezTo>
                    <a:pt x="1558" y="1454"/>
                    <a:pt x="1558" y="1454"/>
                    <a:pt x="1558" y="1454"/>
                  </a:cubicBezTo>
                  <a:cubicBezTo>
                    <a:pt x="1558" y="1454"/>
                    <a:pt x="1561" y="1485"/>
                    <a:pt x="1575" y="1483"/>
                  </a:cubicBezTo>
                  <a:cubicBezTo>
                    <a:pt x="1590" y="1480"/>
                    <a:pt x="1578" y="1461"/>
                    <a:pt x="1585" y="1459"/>
                  </a:cubicBezTo>
                  <a:cubicBezTo>
                    <a:pt x="1592" y="1456"/>
                    <a:pt x="1604" y="1439"/>
                    <a:pt x="1604" y="1439"/>
                  </a:cubicBezTo>
                  <a:cubicBezTo>
                    <a:pt x="1655" y="1418"/>
                    <a:pt x="1655" y="1418"/>
                    <a:pt x="1655" y="1418"/>
                  </a:cubicBezTo>
                  <a:cubicBezTo>
                    <a:pt x="1655" y="1418"/>
                    <a:pt x="1659" y="1456"/>
                    <a:pt x="1679" y="1456"/>
                  </a:cubicBezTo>
                  <a:cubicBezTo>
                    <a:pt x="1698" y="1456"/>
                    <a:pt x="1710" y="1399"/>
                    <a:pt x="1710" y="1399"/>
                  </a:cubicBezTo>
                  <a:cubicBezTo>
                    <a:pt x="1710" y="1399"/>
                    <a:pt x="1717" y="1420"/>
                    <a:pt x="1734" y="1415"/>
                  </a:cubicBezTo>
                  <a:cubicBezTo>
                    <a:pt x="1751" y="1411"/>
                    <a:pt x="1739" y="1379"/>
                    <a:pt x="1739" y="1379"/>
                  </a:cubicBezTo>
                  <a:cubicBezTo>
                    <a:pt x="1739" y="1379"/>
                    <a:pt x="1751" y="1379"/>
                    <a:pt x="1758" y="1377"/>
                  </a:cubicBezTo>
                  <a:cubicBezTo>
                    <a:pt x="1765" y="1374"/>
                    <a:pt x="1749" y="1329"/>
                    <a:pt x="1749" y="1329"/>
                  </a:cubicBezTo>
                  <a:cubicBezTo>
                    <a:pt x="1770" y="1329"/>
                    <a:pt x="1770" y="1329"/>
                    <a:pt x="1770" y="1329"/>
                  </a:cubicBezTo>
                  <a:cubicBezTo>
                    <a:pt x="1761" y="1290"/>
                    <a:pt x="1761" y="1290"/>
                    <a:pt x="1761" y="1290"/>
                  </a:cubicBezTo>
                  <a:cubicBezTo>
                    <a:pt x="1761" y="1290"/>
                    <a:pt x="1801" y="1288"/>
                    <a:pt x="1811" y="1278"/>
                  </a:cubicBezTo>
                  <a:cubicBezTo>
                    <a:pt x="1821" y="1268"/>
                    <a:pt x="1828" y="1223"/>
                    <a:pt x="1852" y="1218"/>
                  </a:cubicBezTo>
                  <a:cubicBezTo>
                    <a:pt x="1876" y="1213"/>
                    <a:pt x="1912" y="1220"/>
                    <a:pt x="1917" y="1211"/>
                  </a:cubicBezTo>
                  <a:cubicBezTo>
                    <a:pt x="1922" y="1201"/>
                    <a:pt x="1900" y="1187"/>
                    <a:pt x="1891" y="1179"/>
                  </a:cubicBezTo>
                  <a:cubicBezTo>
                    <a:pt x="1881" y="1172"/>
                    <a:pt x="1893" y="1134"/>
                    <a:pt x="1905" y="1131"/>
                  </a:cubicBezTo>
                  <a:cubicBezTo>
                    <a:pt x="1917" y="1129"/>
                    <a:pt x="1924" y="1167"/>
                    <a:pt x="1924" y="1167"/>
                  </a:cubicBezTo>
                  <a:cubicBezTo>
                    <a:pt x="1924" y="1167"/>
                    <a:pt x="1946" y="1170"/>
                    <a:pt x="1951" y="1179"/>
                  </a:cubicBezTo>
                  <a:cubicBezTo>
                    <a:pt x="1956" y="1189"/>
                    <a:pt x="1948" y="1201"/>
                    <a:pt x="1948" y="1201"/>
                  </a:cubicBezTo>
                  <a:cubicBezTo>
                    <a:pt x="1982" y="1230"/>
                    <a:pt x="1982" y="1230"/>
                    <a:pt x="1982" y="1230"/>
                  </a:cubicBezTo>
                  <a:cubicBezTo>
                    <a:pt x="1982" y="1259"/>
                    <a:pt x="1982" y="1259"/>
                    <a:pt x="1982" y="1259"/>
                  </a:cubicBezTo>
                  <a:cubicBezTo>
                    <a:pt x="2035" y="1249"/>
                    <a:pt x="2035" y="1249"/>
                    <a:pt x="2035" y="1249"/>
                  </a:cubicBezTo>
                  <a:cubicBezTo>
                    <a:pt x="2086" y="1271"/>
                    <a:pt x="2086" y="1271"/>
                    <a:pt x="2086" y="1271"/>
                  </a:cubicBezTo>
                  <a:cubicBezTo>
                    <a:pt x="2110" y="1240"/>
                    <a:pt x="2110" y="1240"/>
                    <a:pt x="2110" y="1240"/>
                  </a:cubicBezTo>
                  <a:cubicBezTo>
                    <a:pt x="2146" y="1249"/>
                    <a:pt x="2146" y="1249"/>
                    <a:pt x="2146" y="1249"/>
                  </a:cubicBezTo>
                  <a:cubicBezTo>
                    <a:pt x="2175" y="1242"/>
                    <a:pt x="2175" y="1242"/>
                    <a:pt x="2175" y="1242"/>
                  </a:cubicBezTo>
                  <a:cubicBezTo>
                    <a:pt x="2175" y="1242"/>
                    <a:pt x="2187" y="1278"/>
                    <a:pt x="2182" y="1295"/>
                  </a:cubicBezTo>
                  <a:cubicBezTo>
                    <a:pt x="2177" y="1312"/>
                    <a:pt x="2165" y="1336"/>
                    <a:pt x="2153" y="1350"/>
                  </a:cubicBezTo>
                  <a:cubicBezTo>
                    <a:pt x="2141" y="1365"/>
                    <a:pt x="2100" y="1406"/>
                    <a:pt x="2100" y="1406"/>
                  </a:cubicBezTo>
                  <a:cubicBezTo>
                    <a:pt x="2117" y="1425"/>
                    <a:pt x="2117" y="1425"/>
                    <a:pt x="2117" y="1425"/>
                  </a:cubicBezTo>
                  <a:cubicBezTo>
                    <a:pt x="2143" y="1408"/>
                    <a:pt x="2143" y="1408"/>
                    <a:pt x="2143" y="1408"/>
                  </a:cubicBezTo>
                  <a:cubicBezTo>
                    <a:pt x="2143" y="1408"/>
                    <a:pt x="2168" y="1420"/>
                    <a:pt x="2175" y="1420"/>
                  </a:cubicBezTo>
                  <a:cubicBezTo>
                    <a:pt x="2182" y="1420"/>
                    <a:pt x="2206" y="1420"/>
                    <a:pt x="2206" y="1420"/>
                  </a:cubicBezTo>
                  <a:cubicBezTo>
                    <a:pt x="2201" y="1391"/>
                    <a:pt x="2201" y="1391"/>
                    <a:pt x="2201" y="1391"/>
                  </a:cubicBezTo>
                  <a:cubicBezTo>
                    <a:pt x="2230" y="1379"/>
                    <a:pt x="2230" y="1379"/>
                    <a:pt x="2230" y="1379"/>
                  </a:cubicBezTo>
                  <a:cubicBezTo>
                    <a:pt x="2237" y="1362"/>
                    <a:pt x="2237" y="1362"/>
                    <a:pt x="2237" y="1362"/>
                  </a:cubicBezTo>
                  <a:cubicBezTo>
                    <a:pt x="2285" y="1336"/>
                    <a:pt x="2285" y="1336"/>
                    <a:pt x="2285" y="1336"/>
                  </a:cubicBezTo>
                  <a:cubicBezTo>
                    <a:pt x="2280" y="1324"/>
                    <a:pt x="2275" y="1313"/>
                    <a:pt x="2272" y="1307"/>
                  </a:cubicBezTo>
                  <a:close/>
                  <a:moveTo>
                    <a:pt x="1522" y="126"/>
                  </a:moveTo>
                  <a:cubicBezTo>
                    <a:pt x="1526" y="120"/>
                    <a:pt x="1534" y="109"/>
                    <a:pt x="1542" y="102"/>
                  </a:cubicBezTo>
                  <a:cubicBezTo>
                    <a:pt x="1550" y="96"/>
                    <a:pt x="1537" y="67"/>
                    <a:pt x="1551" y="60"/>
                  </a:cubicBezTo>
                  <a:cubicBezTo>
                    <a:pt x="1565" y="54"/>
                    <a:pt x="1567" y="76"/>
                    <a:pt x="1565" y="87"/>
                  </a:cubicBezTo>
                  <a:cubicBezTo>
                    <a:pt x="1564" y="98"/>
                    <a:pt x="1550" y="132"/>
                    <a:pt x="1556" y="133"/>
                  </a:cubicBezTo>
                  <a:cubicBezTo>
                    <a:pt x="1562" y="135"/>
                    <a:pt x="1598" y="112"/>
                    <a:pt x="1598" y="112"/>
                  </a:cubicBezTo>
                  <a:cubicBezTo>
                    <a:pt x="1598" y="112"/>
                    <a:pt x="1613" y="93"/>
                    <a:pt x="1624" y="93"/>
                  </a:cubicBezTo>
                  <a:cubicBezTo>
                    <a:pt x="1635" y="93"/>
                    <a:pt x="1624" y="109"/>
                    <a:pt x="1624" y="109"/>
                  </a:cubicBezTo>
                  <a:cubicBezTo>
                    <a:pt x="1652" y="133"/>
                    <a:pt x="1652" y="133"/>
                    <a:pt x="1652" y="133"/>
                  </a:cubicBezTo>
                  <a:cubicBezTo>
                    <a:pt x="1697" y="141"/>
                    <a:pt x="1697" y="141"/>
                    <a:pt x="1697" y="141"/>
                  </a:cubicBezTo>
                  <a:cubicBezTo>
                    <a:pt x="1697" y="141"/>
                    <a:pt x="1697" y="186"/>
                    <a:pt x="1697" y="197"/>
                  </a:cubicBezTo>
                  <a:cubicBezTo>
                    <a:pt x="1697" y="208"/>
                    <a:pt x="1682" y="210"/>
                    <a:pt x="1682" y="210"/>
                  </a:cubicBezTo>
                  <a:cubicBezTo>
                    <a:pt x="1665" y="213"/>
                    <a:pt x="1665" y="213"/>
                    <a:pt x="1665" y="213"/>
                  </a:cubicBezTo>
                  <a:cubicBezTo>
                    <a:pt x="1665" y="213"/>
                    <a:pt x="1652" y="194"/>
                    <a:pt x="1652" y="182"/>
                  </a:cubicBezTo>
                  <a:cubicBezTo>
                    <a:pt x="1652" y="169"/>
                    <a:pt x="1640" y="141"/>
                    <a:pt x="1627" y="144"/>
                  </a:cubicBezTo>
                  <a:cubicBezTo>
                    <a:pt x="1615" y="147"/>
                    <a:pt x="1632" y="174"/>
                    <a:pt x="1624" y="174"/>
                  </a:cubicBezTo>
                  <a:cubicBezTo>
                    <a:pt x="1616" y="174"/>
                    <a:pt x="1617" y="143"/>
                    <a:pt x="1617" y="143"/>
                  </a:cubicBezTo>
                  <a:cubicBezTo>
                    <a:pt x="1617" y="143"/>
                    <a:pt x="1619" y="122"/>
                    <a:pt x="1610" y="120"/>
                  </a:cubicBezTo>
                  <a:cubicBezTo>
                    <a:pt x="1600" y="118"/>
                    <a:pt x="1596" y="129"/>
                    <a:pt x="1589" y="139"/>
                  </a:cubicBezTo>
                  <a:cubicBezTo>
                    <a:pt x="1582" y="148"/>
                    <a:pt x="1580" y="157"/>
                    <a:pt x="1587" y="166"/>
                  </a:cubicBezTo>
                  <a:cubicBezTo>
                    <a:pt x="1594" y="175"/>
                    <a:pt x="1596" y="185"/>
                    <a:pt x="1596" y="185"/>
                  </a:cubicBezTo>
                  <a:cubicBezTo>
                    <a:pt x="1577" y="171"/>
                    <a:pt x="1577" y="171"/>
                    <a:pt x="1577" y="171"/>
                  </a:cubicBezTo>
                  <a:cubicBezTo>
                    <a:pt x="1577" y="171"/>
                    <a:pt x="1564" y="148"/>
                    <a:pt x="1550" y="148"/>
                  </a:cubicBezTo>
                  <a:cubicBezTo>
                    <a:pt x="1536" y="148"/>
                    <a:pt x="1520" y="148"/>
                    <a:pt x="1502" y="152"/>
                  </a:cubicBezTo>
                  <a:cubicBezTo>
                    <a:pt x="1483" y="157"/>
                    <a:pt x="1488" y="164"/>
                    <a:pt x="1502" y="182"/>
                  </a:cubicBezTo>
                  <a:cubicBezTo>
                    <a:pt x="1515" y="201"/>
                    <a:pt x="1529" y="196"/>
                    <a:pt x="1541" y="196"/>
                  </a:cubicBezTo>
                  <a:cubicBezTo>
                    <a:pt x="1552" y="196"/>
                    <a:pt x="1548" y="212"/>
                    <a:pt x="1548" y="212"/>
                  </a:cubicBezTo>
                  <a:cubicBezTo>
                    <a:pt x="1548" y="212"/>
                    <a:pt x="1561" y="217"/>
                    <a:pt x="1564" y="226"/>
                  </a:cubicBezTo>
                  <a:cubicBezTo>
                    <a:pt x="1566" y="235"/>
                    <a:pt x="1545" y="235"/>
                    <a:pt x="1538" y="242"/>
                  </a:cubicBezTo>
                  <a:cubicBezTo>
                    <a:pt x="1531" y="249"/>
                    <a:pt x="1513" y="251"/>
                    <a:pt x="1504" y="263"/>
                  </a:cubicBezTo>
                  <a:cubicBezTo>
                    <a:pt x="1495" y="274"/>
                    <a:pt x="1497" y="279"/>
                    <a:pt x="1508" y="276"/>
                  </a:cubicBezTo>
                  <a:cubicBezTo>
                    <a:pt x="1520" y="274"/>
                    <a:pt x="1531" y="272"/>
                    <a:pt x="1541" y="274"/>
                  </a:cubicBezTo>
                  <a:cubicBezTo>
                    <a:pt x="1550" y="276"/>
                    <a:pt x="1541" y="295"/>
                    <a:pt x="1552" y="304"/>
                  </a:cubicBezTo>
                  <a:cubicBezTo>
                    <a:pt x="1564" y="313"/>
                    <a:pt x="1557" y="322"/>
                    <a:pt x="1545" y="325"/>
                  </a:cubicBezTo>
                  <a:cubicBezTo>
                    <a:pt x="1534" y="327"/>
                    <a:pt x="1529" y="325"/>
                    <a:pt x="1518" y="325"/>
                  </a:cubicBezTo>
                  <a:cubicBezTo>
                    <a:pt x="1506" y="325"/>
                    <a:pt x="1502" y="329"/>
                    <a:pt x="1488" y="339"/>
                  </a:cubicBezTo>
                  <a:cubicBezTo>
                    <a:pt x="1480" y="344"/>
                    <a:pt x="1478" y="352"/>
                    <a:pt x="1478" y="361"/>
                  </a:cubicBezTo>
                  <a:cubicBezTo>
                    <a:pt x="1478" y="365"/>
                    <a:pt x="1478" y="365"/>
                    <a:pt x="1478" y="365"/>
                  </a:cubicBezTo>
                  <a:cubicBezTo>
                    <a:pt x="1486" y="401"/>
                    <a:pt x="1486" y="401"/>
                    <a:pt x="1486" y="401"/>
                  </a:cubicBezTo>
                  <a:cubicBezTo>
                    <a:pt x="1502" y="413"/>
                    <a:pt x="1502" y="413"/>
                    <a:pt x="1502" y="413"/>
                  </a:cubicBezTo>
                  <a:cubicBezTo>
                    <a:pt x="1510" y="418"/>
                    <a:pt x="1510" y="418"/>
                    <a:pt x="1510" y="418"/>
                  </a:cubicBezTo>
                  <a:cubicBezTo>
                    <a:pt x="1518" y="416"/>
                    <a:pt x="1526" y="415"/>
                    <a:pt x="1531" y="416"/>
                  </a:cubicBezTo>
                  <a:cubicBezTo>
                    <a:pt x="1542" y="419"/>
                    <a:pt x="1570" y="451"/>
                    <a:pt x="1570" y="451"/>
                  </a:cubicBezTo>
                  <a:cubicBezTo>
                    <a:pt x="1595" y="443"/>
                    <a:pt x="1595" y="443"/>
                    <a:pt x="1595" y="443"/>
                  </a:cubicBezTo>
                  <a:cubicBezTo>
                    <a:pt x="1595" y="443"/>
                    <a:pt x="1607" y="430"/>
                    <a:pt x="1606" y="441"/>
                  </a:cubicBezTo>
                  <a:cubicBezTo>
                    <a:pt x="1604" y="452"/>
                    <a:pt x="1602" y="468"/>
                    <a:pt x="1602" y="468"/>
                  </a:cubicBezTo>
                  <a:cubicBezTo>
                    <a:pt x="1602" y="468"/>
                    <a:pt x="1624" y="460"/>
                    <a:pt x="1640" y="472"/>
                  </a:cubicBezTo>
                  <a:cubicBezTo>
                    <a:pt x="1655" y="485"/>
                    <a:pt x="1663" y="471"/>
                    <a:pt x="1665" y="461"/>
                  </a:cubicBezTo>
                  <a:cubicBezTo>
                    <a:pt x="1666" y="452"/>
                    <a:pt x="1663" y="443"/>
                    <a:pt x="1651" y="443"/>
                  </a:cubicBezTo>
                  <a:cubicBezTo>
                    <a:pt x="1638" y="443"/>
                    <a:pt x="1627" y="443"/>
                    <a:pt x="1627" y="433"/>
                  </a:cubicBezTo>
                  <a:cubicBezTo>
                    <a:pt x="1627" y="424"/>
                    <a:pt x="1652" y="415"/>
                    <a:pt x="1652" y="415"/>
                  </a:cubicBezTo>
                  <a:cubicBezTo>
                    <a:pt x="1652" y="415"/>
                    <a:pt x="1679" y="384"/>
                    <a:pt x="1682" y="378"/>
                  </a:cubicBezTo>
                  <a:cubicBezTo>
                    <a:pt x="1685" y="371"/>
                    <a:pt x="1671" y="359"/>
                    <a:pt x="1671" y="359"/>
                  </a:cubicBezTo>
                  <a:cubicBezTo>
                    <a:pt x="1752" y="345"/>
                    <a:pt x="1752" y="345"/>
                    <a:pt x="1752" y="345"/>
                  </a:cubicBezTo>
                  <a:cubicBezTo>
                    <a:pt x="1773" y="354"/>
                    <a:pt x="1773" y="354"/>
                    <a:pt x="1773" y="354"/>
                  </a:cubicBezTo>
                  <a:cubicBezTo>
                    <a:pt x="1773" y="354"/>
                    <a:pt x="1787" y="336"/>
                    <a:pt x="1795" y="345"/>
                  </a:cubicBezTo>
                  <a:cubicBezTo>
                    <a:pt x="1803" y="354"/>
                    <a:pt x="1761" y="368"/>
                    <a:pt x="1769" y="373"/>
                  </a:cubicBezTo>
                  <a:cubicBezTo>
                    <a:pt x="1777" y="378"/>
                    <a:pt x="1804" y="357"/>
                    <a:pt x="1811" y="364"/>
                  </a:cubicBezTo>
                  <a:cubicBezTo>
                    <a:pt x="1817" y="370"/>
                    <a:pt x="1778" y="390"/>
                    <a:pt x="1786" y="398"/>
                  </a:cubicBezTo>
                  <a:cubicBezTo>
                    <a:pt x="1794" y="405"/>
                    <a:pt x="1809" y="402"/>
                    <a:pt x="1809" y="402"/>
                  </a:cubicBezTo>
                  <a:cubicBezTo>
                    <a:pt x="1809" y="402"/>
                    <a:pt x="1818" y="423"/>
                    <a:pt x="1834" y="419"/>
                  </a:cubicBezTo>
                  <a:cubicBezTo>
                    <a:pt x="1850" y="416"/>
                    <a:pt x="1826" y="391"/>
                    <a:pt x="1828" y="376"/>
                  </a:cubicBezTo>
                  <a:cubicBezTo>
                    <a:pt x="1829" y="360"/>
                    <a:pt x="1859" y="359"/>
                    <a:pt x="1862" y="348"/>
                  </a:cubicBezTo>
                  <a:cubicBezTo>
                    <a:pt x="1865" y="337"/>
                    <a:pt x="1837" y="329"/>
                    <a:pt x="1837" y="329"/>
                  </a:cubicBezTo>
                  <a:cubicBezTo>
                    <a:pt x="1829" y="326"/>
                    <a:pt x="1815" y="300"/>
                    <a:pt x="1801" y="292"/>
                  </a:cubicBezTo>
                  <a:cubicBezTo>
                    <a:pt x="1787" y="284"/>
                    <a:pt x="1770" y="287"/>
                    <a:pt x="1756" y="276"/>
                  </a:cubicBezTo>
                  <a:cubicBezTo>
                    <a:pt x="1742" y="266"/>
                    <a:pt x="1733" y="222"/>
                    <a:pt x="1752" y="199"/>
                  </a:cubicBezTo>
                  <a:cubicBezTo>
                    <a:pt x="1770" y="175"/>
                    <a:pt x="1794" y="168"/>
                    <a:pt x="1798" y="143"/>
                  </a:cubicBezTo>
                  <a:cubicBezTo>
                    <a:pt x="1803" y="118"/>
                    <a:pt x="1775" y="96"/>
                    <a:pt x="1745" y="102"/>
                  </a:cubicBezTo>
                  <a:cubicBezTo>
                    <a:pt x="1716" y="109"/>
                    <a:pt x="1689" y="127"/>
                    <a:pt x="1661" y="115"/>
                  </a:cubicBezTo>
                  <a:cubicBezTo>
                    <a:pt x="1634" y="102"/>
                    <a:pt x="1627" y="73"/>
                    <a:pt x="1629" y="56"/>
                  </a:cubicBezTo>
                  <a:cubicBezTo>
                    <a:pt x="1630" y="39"/>
                    <a:pt x="1672" y="31"/>
                    <a:pt x="1654" y="15"/>
                  </a:cubicBezTo>
                  <a:cubicBezTo>
                    <a:pt x="1635" y="0"/>
                    <a:pt x="1587" y="15"/>
                    <a:pt x="1568" y="25"/>
                  </a:cubicBezTo>
                  <a:cubicBezTo>
                    <a:pt x="1550" y="34"/>
                    <a:pt x="1528" y="48"/>
                    <a:pt x="1528" y="67"/>
                  </a:cubicBezTo>
                  <a:cubicBezTo>
                    <a:pt x="1528" y="85"/>
                    <a:pt x="1522" y="99"/>
                    <a:pt x="1514" y="109"/>
                  </a:cubicBezTo>
                  <a:cubicBezTo>
                    <a:pt x="1506" y="118"/>
                    <a:pt x="1495" y="138"/>
                    <a:pt x="1501" y="143"/>
                  </a:cubicBezTo>
                  <a:cubicBezTo>
                    <a:pt x="1508" y="147"/>
                    <a:pt x="1517" y="132"/>
                    <a:pt x="1522" y="126"/>
                  </a:cubicBezTo>
                  <a:close/>
                  <a:moveTo>
                    <a:pt x="1855" y="542"/>
                  </a:moveTo>
                  <a:cubicBezTo>
                    <a:pt x="1857" y="564"/>
                    <a:pt x="1866" y="558"/>
                    <a:pt x="1869" y="563"/>
                  </a:cubicBezTo>
                  <a:cubicBezTo>
                    <a:pt x="1871" y="567"/>
                    <a:pt x="1885" y="574"/>
                    <a:pt x="1891" y="587"/>
                  </a:cubicBezTo>
                  <a:cubicBezTo>
                    <a:pt x="1896" y="601"/>
                    <a:pt x="1889" y="615"/>
                    <a:pt x="1886" y="630"/>
                  </a:cubicBezTo>
                  <a:cubicBezTo>
                    <a:pt x="1883" y="645"/>
                    <a:pt x="1874" y="646"/>
                    <a:pt x="1873" y="655"/>
                  </a:cubicBezTo>
                  <a:cubicBezTo>
                    <a:pt x="1873" y="655"/>
                    <a:pt x="1885" y="676"/>
                    <a:pt x="1891" y="673"/>
                  </a:cubicBezTo>
                  <a:cubicBezTo>
                    <a:pt x="1896" y="670"/>
                    <a:pt x="1896" y="651"/>
                    <a:pt x="1911" y="648"/>
                  </a:cubicBezTo>
                  <a:cubicBezTo>
                    <a:pt x="1926" y="645"/>
                    <a:pt x="1933" y="642"/>
                    <a:pt x="1933" y="652"/>
                  </a:cubicBezTo>
                  <a:cubicBezTo>
                    <a:pt x="1933" y="662"/>
                    <a:pt x="1910" y="665"/>
                    <a:pt x="1913" y="678"/>
                  </a:cubicBezTo>
                  <a:cubicBezTo>
                    <a:pt x="1916" y="692"/>
                    <a:pt x="1932" y="678"/>
                    <a:pt x="1942" y="676"/>
                  </a:cubicBezTo>
                  <a:cubicBezTo>
                    <a:pt x="1952" y="673"/>
                    <a:pt x="1954" y="645"/>
                    <a:pt x="1954" y="630"/>
                  </a:cubicBezTo>
                  <a:cubicBezTo>
                    <a:pt x="1954" y="615"/>
                    <a:pt x="1960" y="623"/>
                    <a:pt x="1977" y="623"/>
                  </a:cubicBezTo>
                  <a:cubicBezTo>
                    <a:pt x="1995" y="623"/>
                    <a:pt x="2006" y="667"/>
                    <a:pt x="2006" y="667"/>
                  </a:cubicBezTo>
                  <a:cubicBezTo>
                    <a:pt x="2006" y="667"/>
                    <a:pt x="2017" y="668"/>
                    <a:pt x="2023" y="665"/>
                  </a:cubicBezTo>
                  <a:cubicBezTo>
                    <a:pt x="2028" y="662"/>
                    <a:pt x="2031" y="681"/>
                    <a:pt x="2031" y="681"/>
                  </a:cubicBezTo>
                  <a:cubicBezTo>
                    <a:pt x="2028" y="740"/>
                    <a:pt x="2028" y="740"/>
                    <a:pt x="2028" y="740"/>
                  </a:cubicBezTo>
                  <a:cubicBezTo>
                    <a:pt x="2028" y="740"/>
                    <a:pt x="2018" y="722"/>
                    <a:pt x="2006" y="725"/>
                  </a:cubicBezTo>
                  <a:cubicBezTo>
                    <a:pt x="1995" y="728"/>
                    <a:pt x="1982" y="744"/>
                    <a:pt x="1982" y="744"/>
                  </a:cubicBezTo>
                  <a:cubicBezTo>
                    <a:pt x="1982" y="744"/>
                    <a:pt x="1979" y="731"/>
                    <a:pt x="1984" y="714"/>
                  </a:cubicBezTo>
                  <a:cubicBezTo>
                    <a:pt x="1990" y="696"/>
                    <a:pt x="1979" y="689"/>
                    <a:pt x="1979" y="689"/>
                  </a:cubicBezTo>
                  <a:cubicBezTo>
                    <a:pt x="1979" y="689"/>
                    <a:pt x="1965" y="699"/>
                    <a:pt x="1955" y="702"/>
                  </a:cubicBezTo>
                  <a:cubicBezTo>
                    <a:pt x="1945" y="705"/>
                    <a:pt x="1948" y="717"/>
                    <a:pt x="1948" y="725"/>
                  </a:cubicBezTo>
                  <a:cubicBezTo>
                    <a:pt x="1948" y="734"/>
                    <a:pt x="1965" y="752"/>
                    <a:pt x="1970" y="759"/>
                  </a:cubicBezTo>
                  <a:cubicBezTo>
                    <a:pt x="1974" y="767"/>
                    <a:pt x="1964" y="781"/>
                    <a:pt x="1968" y="794"/>
                  </a:cubicBezTo>
                  <a:cubicBezTo>
                    <a:pt x="1973" y="808"/>
                    <a:pt x="1955" y="805"/>
                    <a:pt x="1955" y="805"/>
                  </a:cubicBezTo>
                  <a:cubicBezTo>
                    <a:pt x="1935" y="811"/>
                    <a:pt x="1921" y="821"/>
                    <a:pt x="1914" y="824"/>
                  </a:cubicBezTo>
                  <a:cubicBezTo>
                    <a:pt x="1907" y="827"/>
                    <a:pt x="1923" y="841"/>
                    <a:pt x="1923" y="841"/>
                  </a:cubicBezTo>
                  <a:cubicBezTo>
                    <a:pt x="1964" y="840"/>
                    <a:pt x="1964" y="840"/>
                    <a:pt x="1964" y="840"/>
                  </a:cubicBezTo>
                  <a:cubicBezTo>
                    <a:pt x="1964" y="840"/>
                    <a:pt x="1971" y="828"/>
                    <a:pt x="1976" y="827"/>
                  </a:cubicBezTo>
                  <a:cubicBezTo>
                    <a:pt x="1980" y="825"/>
                    <a:pt x="1977" y="838"/>
                    <a:pt x="1977" y="838"/>
                  </a:cubicBezTo>
                  <a:cubicBezTo>
                    <a:pt x="1977" y="838"/>
                    <a:pt x="1989" y="840"/>
                    <a:pt x="2001" y="840"/>
                  </a:cubicBezTo>
                  <a:cubicBezTo>
                    <a:pt x="2012" y="840"/>
                    <a:pt x="2036" y="809"/>
                    <a:pt x="2048" y="808"/>
                  </a:cubicBezTo>
                  <a:cubicBezTo>
                    <a:pt x="2059" y="806"/>
                    <a:pt x="2084" y="812"/>
                    <a:pt x="2102" y="811"/>
                  </a:cubicBezTo>
                  <a:cubicBezTo>
                    <a:pt x="2119" y="809"/>
                    <a:pt x="2121" y="803"/>
                    <a:pt x="2131" y="806"/>
                  </a:cubicBezTo>
                  <a:cubicBezTo>
                    <a:pt x="2141" y="809"/>
                    <a:pt x="2156" y="831"/>
                    <a:pt x="2171" y="835"/>
                  </a:cubicBezTo>
                  <a:cubicBezTo>
                    <a:pt x="2186" y="840"/>
                    <a:pt x="2174" y="824"/>
                    <a:pt x="2171" y="818"/>
                  </a:cubicBezTo>
                  <a:cubicBezTo>
                    <a:pt x="2168" y="812"/>
                    <a:pt x="2158" y="790"/>
                    <a:pt x="2153" y="781"/>
                  </a:cubicBezTo>
                  <a:cubicBezTo>
                    <a:pt x="2149" y="772"/>
                    <a:pt x="2147" y="747"/>
                    <a:pt x="2143" y="742"/>
                  </a:cubicBezTo>
                  <a:cubicBezTo>
                    <a:pt x="2139" y="736"/>
                    <a:pt x="2114" y="724"/>
                    <a:pt x="2106" y="717"/>
                  </a:cubicBezTo>
                  <a:cubicBezTo>
                    <a:pt x="2099" y="709"/>
                    <a:pt x="2073" y="676"/>
                    <a:pt x="2061" y="671"/>
                  </a:cubicBezTo>
                  <a:cubicBezTo>
                    <a:pt x="2049" y="667"/>
                    <a:pt x="2028" y="639"/>
                    <a:pt x="2006" y="620"/>
                  </a:cubicBezTo>
                  <a:cubicBezTo>
                    <a:pt x="1984" y="601"/>
                    <a:pt x="1939" y="590"/>
                    <a:pt x="1924" y="582"/>
                  </a:cubicBezTo>
                  <a:cubicBezTo>
                    <a:pt x="1910" y="573"/>
                    <a:pt x="1901" y="542"/>
                    <a:pt x="1901" y="542"/>
                  </a:cubicBezTo>
                  <a:cubicBezTo>
                    <a:pt x="1893" y="526"/>
                    <a:pt x="1885" y="517"/>
                    <a:pt x="1870" y="514"/>
                  </a:cubicBezTo>
                  <a:cubicBezTo>
                    <a:pt x="1855" y="511"/>
                    <a:pt x="1854" y="520"/>
                    <a:pt x="1855" y="542"/>
                  </a:cubicBezTo>
                  <a:close/>
                  <a:moveTo>
                    <a:pt x="1860" y="498"/>
                  </a:moveTo>
                  <a:cubicBezTo>
                    <a:pt x="1871" y="499"/>
                    <a:pt x="1871" y="499"/>
                    <a:pt x="1871" y="499"/>
                  </a:cubicBezTo>
                  <a:cubicBezTo>
                    <a:pt x="1879" y="492"/>
                    <a:pt x="1873" y="476"/>
                    <a:pt x="1864" y="483"/>
                  </a:cubicBezTo>
                  <a:cubicBezTo>
                    <a:pt x="1855" y="491"/>
                    <a:pt x="1860" y="498"/>
                    <a:pt x="1860" y="498"/>
                  </a:cubicBezTo>
                  <a:close/>
                  <a:moveTo>
                    <a:pt x="1912" y="507"/>
                  </a:moveTo>
                  <a:cubicBezTo>
                    <a:pt x="1905" y="498"/>
                    <a:pt x="1897" y="503"/>
                    <a:pt x="1897" y="503"/>
                  </a:cubicBezTo>
                  <a:cubicBezTo>
                    <a:pt x="1896" y="514"/>
                    <a:pt x="1896" y="514"/>
                    <a:pt x="1896" y="514"/>
                  </a:cubicBezTo>
                  <a:cubicBezTo>
                    <a:pt x="1903" y="522"/>
                    <a:pt x="1919" y="516"/>
                    <a:pt x="1912" y="507"/>
                  </a:cubicBezTo>
                  <a:close/>
                  <a:moveTo>
                    <a:pt x="1944" y="451"/>
                  </a:moveTo>
                  <a:cubicBezTo>
                    <a:pt x="1959" y="439"/>
                    <a:pt x="1959" y="439"/>
                    <a:pt x="1959" y="439"/>
                  </a:cubicBezTo>
                  <a:cubicBezTo>
                    <a:pt x="1960" y="422"/>
                    <a:pt x="1936" y="412"/>
                    <a:pt x="1933" y="430"/>
                  </a:cubicBezTo>
                  <a:cubicBezTo>
                    <a:pt x="1930" y="449"/>
                    <a:pt x="1944" y="451"/>
                    <a:pt x="1944" y="451"/>
                  </a:cubicBezTo>
                  <a:close/>
                  <a:moveTo>
                    <a:pt x="479" y="762"/>
                  </a:moveTo>
                  <a:cubicBezTo>
                    <a:pt x="486" y="760"/>
                    <a:pt x="489" y="739"/>
                    <a:pt x="497" y="739"/>
                  </a:cubicBezTo>
                  <a:cubicBezTo>
                    <a:pt x="505" y="739"/>
                    <a:pt x="505" y="739"/>
                    <a:pt x="505" y="739"/>
                  </a:cubicBezTo>
                  <a:cubicBezTo>
                    <a:pt x="505" y="739"/>
                    <a:pt x="494" y="760"/>
                    <a:pt x="498" y="762"/>
                  </a:cubicBezTo>
                  <a:cubicBezTo>
                    <a:pt x="503" y="765"/>
                    <a:pt x="510" y="758"/>
                    <a:pt x="510" y="758"/>
                  </a:cubicBezTo>
                  <a:cubicBezTo>
                    <a:pt x="510" y="750"/>
                    <a:pt x="519" y="747"/>
                    <a:pt x="521" y="735"/>
                  </a:cubicBezTo>
                  <a:cubicBezTo>
                    <a:pt x="522" y="722"/>
                    <a:pt x="537" y="701"/>
                    <a:pt x="522" y="699"/>
                  </a:cubicBezTo>
                  <a:cubicBezTo>
                    <a:pt x="507" y="696"/>
                    <a:pt x="497" y="703"/>
                    <a:pt x="486" y="711"/>
                  </a:cubicBezTo>
                  <a:cubicBezTo>
                    <a:pt x="475" y="719"/>
                    <a:pt x="476" y="704"/>
                    <a:pt x="464" y="719"/>
                  </a:cubicBezTo>
                  <a:cubicBezTo>
                    <a:pt x="451" y="735"/>
                    <a:pt x="444" y="740"/>
                    <a:pt x="454" y="751"/>
                  </a:cubicBezTo>
                  <a:cubicBezTo>
                    <a:pt x="464" y="762"/>
                    <a:pt x="472" y="765"/>
                    <a:pt x="479" y="762"/>
                  </a:cubicBezTo>
                  <a:close/>
                  <a:moveTo>
                    <a:pt x="1413" y="259"/>
                  </a:moveTo>
                  <a:cubicBezTo>
                    <a:pt x="1413" y="259"/>
                    <a:pt x="1433" y="254"/>
                    <a:pt x="1438" y="247"/>
                  </a:cubicBezTo>
                  <a:cubicBezTo>
                    <a:pt x="1442" y="240"/>
                    <a:pt x="1430" y="240"/>
                    <a:pt x="1423" y="241"/>
                  </a:cubicBezTo>
                  <a:cubicBezTo>
                    <a:pt x="1416" y="243"/>
                    <a:pt x="1394" y="254"/>
                    <a:pt x="1394" y="254"/>
                  </a:cubicBezTo>
                  <a:cubicBezTo>
                    <a:pt x="1398" y="262"/>
                    <a:pt x="1398" y="262"/>
                    <a:pt x="1398" y="262"/>
                  </a:cubicBezTo>
                  <a:lnTo>
                    <a:pt x="1413" y="259"/>
                  </a:lnTo>
                  <a:close/>
                  <a:moveTo>
                    <a:pt x="1452" y="238"/>
                  </a:moveTo>
                  <a:cubicBezTo>
                    <a:pt x="1455" y="234"/>
                    <a:pt x="1455" y="222"/>
                    <a:pt x="1455" y="209"/>
                  </a:cubicBezTo>
                  <a:cubicBezTo>
                    <a:pt x="1455" y="196"/>
                    <a:pt x="1455" y="175"/>
                    <a:pt x="1464" y="172"/>
                  </a:cubicBezTo>
                  <a:cubicBezTo>
                    <a:pt x="1472" y="169"/>
                    <a:pt x="1477" y="162"/>
                    <a:pt x="1477" y="158"/>
                  </a:cubicBezTo>
                  <a:cubicBezTo>
                    <a:pt x="1477" y="153"/>
                    <a:pt x="1471" y="136"/>
                    <a:pt x="1471" y="131"/>
                  </a:cubicBezTo>
                  <a:cubicBezTo>
                    <a:pt x="1471" y="127"/>
                    <a:pt x="1478" y="115"/>
                    <a:pt x="1478" y="115"/>
                  </a:cubicBezTo>
                  <a:cubicBezTo>
                    <a:pt x="1490" y="121"/>
                    <a:pt x="1490" y="121"/>
                    <a:pt x="1490" y="121"/>
                  </a:cubicBezTo>
                  <a:cubicBezTo>
                    <a:pt x="1490" y="121"/>
                    <a:pt x="1502" y="102"/>
                    <a:pt x="1491" y="97"/>
                  </a:cubicBezTo>
                  <a:cubicBezTo>
                    <a:pt x="1481" y="93"/>
                    <a:pt x="1459" y="97"/>
                    <a:pt x="1456" y="106"/>
                  </a:cubicBezTo>
                  <a:cubicBezTo>
                    <a:pt x="1453" y="115"/>
                    <a:pt x="1459" y="150"/>
                    <a:pt x="1452" y="156"/>
                  </a:cubicBezTo>
                  <a:cubicBezTo>
                    <a:pt x="1444" y="162"/>
                    <a:pt x="1434" y="202"/>
                    <a:pt x="1436" y="219"/>
                  </a:cubicBezTo>
                  <a:cubicBezTo>
                    <a:pt x="1437" y="237"/>
                    <a:pt x="1452" y="238"/>
                    <a:pt x="1452" y="238"/>
                  </a:cubicBezTo>
                  <a:close/>
                  <a:moveTo>
                    <a:pt x="1518" y="209"/>
                  </a:moveTo>
                  <a:cubicBezTo>
                    <a:pt x="1518" y="209"/>
                    <a:pt x="1512" y="204"/>
                    <a:pt x="1505" y="207"/>
                  </a:cubicBezTo>
                  <a:cubicBezTo>
                    <a:pt x="1497" y="210"/>
                    <a:pt x="1480" y="256"/>
                    <a:pt x="1480" y="256"/>
                  </a:cubicBezTo>
                  <a:cubicBezTo>
                    <a:pt x="1531" y="228"/>
                    <a:pt x="1531" y="228"/>
                    <a:pt x="1531" y="228"/>
                  </a:cubicBezTo>
                  <a:lnTo>
                    <a:pt x="1518" y="209"/>
                  </a:lnTo>
                  <a:close/>
                  <a:moveTo>
                    <a:pt x="1709" y="369"/>
                  </a:moveTo>
                  <a:cubicBezTo>
                    <a:pt x="1700" y="382"/>
                    <a:pt x="1713" y="385"/>
                    <a:pt x="1713" y="385"/>
                  </a:cubicBezTo>
                  <a:cubicBezTo>
                    <a:pt x="1713" y="385"/>
                    <a:pt x="1720" y="388"/>
                    <a:pt x="1725" y="376"/>
                  </a:cubicBezTo>
                  <a:cubicBezTo>
                    <a:pt x="1729" y="364"/>
                    <a:pt x="1717" y="356"/>
                    <a:pt x="1709" y="369"/>
                  </a:cubicBez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90" name="Schleswig-Holstein"/>
            <p:cNvSpPr>
              <a:spLocks noEditPoints="1"/>
            </p:cNvSpPr>
            <p:nvPr/>
          </p:nvSpPr>
          <p:spPr bwMode="gray">
            <a:xfrm>
              <a:off x="6122988" y="1631950"/>
              <a:ext cx="1179512" cy="998538"/>
            </a:xfrm>
            <a:custGeom>
              <a:avLst/>
              <a:gdLst>
                <a:gd name="T0" fmla="*/ 1703 w 2039"/>
                <a:gd name="T1" fmla="*/ 772 h 1725"/>
                <a:gd name="T2" fmla="*/ 1390 w 2039"/>
                <a:gd name="T3" fmla="*/ 687 h 1725"/>
                <a:gd name="T4" fmla="*/ 1229 w 2039"/>
                <a:gd name="T5" fmla="*/ 581 h 1725"/>
                <a:gd name="T6" fmla="*/ 1269 w 2039"/>
                <a:gd name="T7" fmla="*/ 361 h 1725"/>
                <a:gd name="T8" fmla="*/ 1064 w 2039"/>
                <a:gd name="T9" fmla="*/ 257 h 1725"/>
                <a:gd name="T10" fmla="*/ 936 w 2039"/>
                <a:gd name="T11" fmla="*/ 221 h 1725"/>
                <a:gd name="T12" fmla="*/ 673 w 2039"/>
                <a:gd name="T13" fmla="*/ 154 h 1725"/>
                <a:gd name="T14" fmla="*/ 482 w 2039"/>
                <a:gd name="T15" fmla="*/ 149 h 1725"/>
                <a:gd name="T16" fmla="*/ 524 w 2039"/>
                <a:gd name="T17" fmla="*/ 351 h 1725"/>
                <a:gd name="T18" fmla="*/ 609 w 2039"/>
                <a:gd name="T19" fmla="*/ 472 h 1725"/>
                <a:gd name="T20" fmla="*/ 574 w 2039"/>
                <a:gd name="T21" fmla="*/ 609 h 1725"/>
                <a:gd name="T22" fmla="*/ 606 w 2039"/>
                <a:gd name="T23" fmla="*/ 662 h 1725"/>
                <a:gd name="T24" fmla="*/ 422 w 2039"/>
                <a:gd name="T25" fmla="*/ 767 h 1725"/>
                <a:gd name="T26" fmla="*/ 632 w 2039"/>
                <a:gd name="T27" fmla="*/ 763 h 1725"/>
                <a:gd name="T28" fmla="*/ 627 w 2039"/>
                <a:gd name="T29" fmla="*/ 956 h 1725"/>
                <a:gd name="T30" fmla="*/ 618 w 2039"/>
                <a:gd name="T31" fmla="*/ 1149 h 1725"/>
                <a:gd name="T32" fmla="*/ 1043 w 2039"/>
                <a:gd name="T33" fmla="*/ 1480 h 1725"/>
                <a:gd name="T34" fmla="*/ 1203 w 2039"/>
                <a:gd name="T35" fmla="*/ 1436 h 1725"/>
                <a:gd name="T36" fmla="*/ 1321 w 2039"/>
                <a:gd name="T37" fmla="*/ 1372 h 1725"/>
                <a:gd name="T38" fmla="*/ 1379 w 2039"/>
                <a:gd name="T39" fmla="*/ 1432 h 1725"/>
                <a:gd name="T40" fmla="*/ 1366 w 2039"/>
                <a:gd name="T41" fmla="*/ 1568 h 1725"/>
                <a:gd name="T42" fmla="*/ 1479 w 2039"/>
                <a:gd name="T43" fmla="*/ 1649 h 1725"/>
                <a:gd name="T44" fmla="*/ 1627 w 2039"/>
                <a:gd name="T45" fmla="*/ 1698 h 1725"/>
                <a:gd name="T46" fmla="*/ 1752 w 2039"/>
                <a:gd name="T47" fmla="*/ 1560 h 1725"/>
                <a:gd name="T48" fmla="*/ 1815 w 2039"/>
                <a:gd name="T49" fmla="*/ 1391 h 1725"/>
                <a:gd name="T50" fmla="*/ 1689 w 2039"/>
                <a:gd name="T51" fmla="*/ 1226 h 1725"/>
                <a:gd name="T52" fmla="*/ 1751 w 2039"/>
                <a:gd name="T53" fmla="*/ 1140 h 1725"/>
                <a:gd name="T54" fmla="*/ 1788 w 2039"/>
                <a:gd name="T55" fmla="*/ 997 h 1725"/>
                <a:gd name="T56" fmla="*/ 1926 w 2039"/>
                <a:gd name="T57" fmla="*/ 705 h 1725"/>
                <a:gd name="T58" fmla="*/ 520 w 2039"/>
                <a:gd name="T59" fmla="*/ 442 h 1725"/>
                <a:gd name="T60" fmla="*/ 513 w 2039"/>
                <a:gd name="T61" fmla="*/ 605 h 1725"/>
                <a:gd name="T62" fmla="*/ 400 w 2039"/>
                <a:gd name="T63" fmla="*/ 389 h 1725"/>
                <a:gd name="T64" fmla="*/ 404 w 2039"/>
                <a:gd name="T65" fmla="*/ 306 h 1725"/>
                <a:gd name="T66" fmla="*/ 400 w 2039"/>
                <a:gd name="T67" fmla="*/ 389 h 1725"/>
                <a:gd name="T68" fmla="*/ 312 w 2039"/>
                <a:gd name="T69" fmla="*/ 357 h 1725"/>
                <a:gd name="T70" fmla="*/ 286 w 2039"/>
                <a:gd name="T71" fmla="*/ 429 h 1725"/>
                <a:gd name="T72" fmla="*/ 331 w 2039"/>
                <a:gd name="T73" fmla="*/ 422 h 1725"/>
                <a:gd name="T74" fmla="*/ 484 w 2039"/>
                <a:gd name="T75" fmla="*/ 583 h 1725"/>
                <a:gd name="T76" fmla="*/ 236 w 2039"/>
                <a:gd name="T77" fmla="*/ 399 h 1725"/>
                <a:gd name="T78" fmla="*/ 39 w 2039"/>
                <a:gd name="T79" fmla="*/ 865 h 1725"/>
                <a:gd name="T80" fmla="*/ 288 w 2039"/>
                <a:gd name="T81" fmla="*/ 205 h 1725"/>
                <a:gd name="T82" fmla="*/ 336 w 2039"/>
                <a:gd name="T83" fmla="*/ 167 h 1725"/>
                <a:gd name="T84" fmla="*/ 363 w 2039"/>
                <a:gd name="T85" fmla="*/ 23 h 1725"/>
                <a:gd name="T86" fmla="*/ 291 w 2039"/>
                <a:gd name="T87" fmla="*/ 120 h 1725"/>
                <a:gd name="T88" fmla="*/ 12 w 2039"/>
                <a:gd name="T89" fmla="*/ 849 h 1725"/>
                <a:gd name="T90" fmla="*/ 467 w 2039"/>
                <a:gd name="T91" fmla="*/ 1017 h 1725"/>
                <a:gd name="T92" fmla="*/ 573 w 2039"/>
                <a:gd name="T93" fmla="*/ 504 h 1725"/>
                <a:gd name="T94" fmla="*/ 412 w 2039"/>
                <a:gd name="T95" fmla="*/ 598 h 1725"/>
                <a:gd name="T96" fmla="*/ 417 w 2039"/>
                <a:gd name="T97" fmla="*/ 419 h 1725"/>
                <a:gd name="T98" fmla="*/ 494 w 2039"/>
                <a:gd name="T99" fmla="*/ 404 h 1725"/>
                <a:gd name="T100" fmla="*/ 1857 w 2039"/>
                <a:gd name="T101" fmla="*/ 644 h 1725"/>
                <a:gd name="T102" fmla="*/ 2003 w 2039"/>
                <a:gd name="T103" fmla="*/ 680 h 1725"/>
                <a:gd name="T104" fmla="*/ 416 w 2039"/>
                <a:gd name="T105" fmla="*/ 487 h 1725"/>
                <a:gd name="T106" fmla="*/ 435 w 2039"/>
                <a:gd name="T107" fmla="*/ 503 h 1725"/>
                <a:gd name="T108" fmla="*/ 370 w 2039"/>
                <a:gd name="T109" fmla="*/ 517 h 1725"/>
                <a:gd name="T110" fmla="*/ 374 w 2039"/>
                <a:gd name="T111" fmla="*/ 494 h 1725"/>
                <a:gd name="T112" fmla="*/ 380 w 2039"/>
                <a:gd name="T113" fmla="*/ 608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9" h="1725">
                  <a:moveTo>
                    <a:pt x="1894" y="696"/>
                  </a:moveTo>
                  <a:cubicBezTo>
                    <a:pt x="1880" y="701"/>
                    <a:pt x="1855" y="722"/>
                    <a:pt x="1846" y="724"/>
                  </a:cubicBezTo>
                  <a:cubicBezTo>
                    <a:pt x="1836" y="726"/>
                    <a:pt x="1855" y="712"/>
                    <a:pt x="1848" y="699"/>
                  </a:cubicBezTo>
                  <a:cubicBezTo>
                    <a:pt x="1841" y="685"/>
                    <a:pt x="1820" y="701"/>
                    <a:pt x="1793" y="710"/>
                  </a:cubicBezTo>
                  <a:cubicBezTo>
                    <a:pt x="1765" y="719"/>
                    <a:pt x="1733" y="768"/>
                    <a:pt x="1703" y="772"/>
                  </a:cubicBezTo>
                  <a:cubicBezTo>
                    <a:pt x="1673" y="777"/>
                    <a:pt x="1664" y="761"/>
                    <a:pt x="1646" y="740"/>
                  </a:cubicBezTo>
                  <a:cubicBezTo>
                    <a:pt x="1627" y="719"/>
                    <a:pt x="1609" y="712"/>
                    <a:pt x="1609" y="712"/>
                  </a:cubicBezTo>
                  <a:cubicBezTo>
                    <a:pt x="1595" y="699"/>
                    <a:pt x="1565" y="694"/>
                    <a:pt x="1542" y="685"/>
                  </a:cubicBezTo>
                  <a:cubicBezTo>
                    <a:pt x="1519" y="676"/>
                    <a:pt x="1508" y="664"/>
                    <a:pt x="1471" y="653"/>
                  </a:cubicBezTo>
                  <a:cubicBezTo>
                    <a:pt x="1434" y="641"/>
                    <a:pt x="1409" y="664"/>
                    <a:pt x="1390" y="687"/>
                  </a:cubicBezTo>
                  <a:cubicBezTo>
                    <a:pt x="1372" y="710"/>
                    <a:pt x="1367" y="751"/>
                    <a:pt x="1351" y="754"/>
                  </a:cubicBezTo>
                  <a:cubicBezTo>
                    <a:pt x="1335" y="756"/>
                    <a:pt x="1356" y="717"/>
                    <a:pt x="1356" y="705"/>
                  </a:cubicBezTo>
                  <a:cubicBezTo>
                    <a:pt x="1356" y="694"/>
                    <a:pt x="1379" y="676"/>
                    <a:pt x="1374" y="630"/>
                  </a:cubicBezTo>
                  <a:cubicBezTo>
                    <a:pt x="1370" y="584"/>
                    <a:pt x="1298" y="609"/>
                    <a:pt x="1225" y="618"/>
                  </a:cubicBezTo>
                  <a:cubicBezTo>
                    <a:pt x="1151" y="627"/>
                    <a:pt x="1177" y="602"/>
                    <a:pt x="1229" y="581"/>
                  </a:cubicBezTo>
                  <a:cubicBezTo>
                    <a:pt x="1282" y="561"/>
                    <a:pt x="1282" y="496"/>
                    <a:pt x="1282" y="496"/>
                  </a:cubicBezTo>
                  <a:cubicBezTo>
                    <a:pt x="1282" y="496"/>
                    <a:pt x="1289" y="425"/>
                    <a:pt x="1289" y="416"/>
                  </a:cubicBezTo>
                  <a:cubicBezTo>
                    <a:pt x="1289" y="407"/>
                    <a:pt x="1271" y="407"/>
                    <a:pt x="1255" y="395"/>
                  </a:cubicBezTo>
                  <a:cubicBezTo>
                    <a:pt x="1239" y="384"/>
                    <a:pt x="1273" y="390"/>
                    <a:pt x="1282" y="381"/>
                  </a:cubicBezTo>
                  <a:cubicBezTo>
                    <a:pt x="1292" y="372"/>
                    <a:pt x="1275" y="367"/>
                    <a:pt x="1269" y="361"/>
                  </a:cubicBezTo>
                  <a:cubicBezTo>
                    <a:pt x="1262" y="354"/>
                    <a:pt x="1259" y="344"/>
                    <a:pt x="1259" y="331"/>
                  </a:cubicBezTo>
                  <a:cubicBezTo>
                    <a:pt x="1259" y="317"/>
                    <a:pt x="1236" y="294"/>
                    <a:pt x="1220" y="287"/>
                  </a:cubicBezTo>
                  <a:cubicBezTo>
                    <a:pt x="1204" y="280"/>
                    <a:pt x="1218" y="315"/>
                    <a:pt x="1190" y="317"/>
                  </a:cubicBezTo>
                  <a:cubicBezTo>
                    <a:pt x="1163" y="319"/>
                    <a:pt x="1153" y="284"/>
                    <a:pt x="1153" y="284"/>
                  </a:cubicBezTo>
                  <a:cubicBezTo>
                    <a:pt x="1135" y="263"/>
                    <a:pt x="1075" y="264"/>
                    <a:pt x="1064" y="257"/>
                  </a:cubicBezTo>
                  <a:cubicBezTo>
                    <a:pt x="1052" y="250"/>
                    <a:pt x="1036" y="255"/>
                    <a:pt x="1034" y="236"/>
                  </a:cubicBezTo>
                  <a:cubicBezTo>
                    <a:pt x="1032" y="218"/>
                    <a:pt x="1039" y="211"/>
                    <a:pt x="1029" y="206"/>
                  </a:cubicBezTo>
                  <a:cubicBezTo>
                    <a:pt x="1020" y="202"/>
                    <a:pt x="1004" y="223"/>
                    <a:pt x="988" y="236"/>
                  </a:cubicBezTo>
                  <a:cubicBezTo>
                    <a:pt x="972" y="250"/>
                    <a:pt x="956" y="257"/>
                    <a:pt x="940" y="257"/>
                  </a:cubicBezTo>
                  <a:cubicBezTo>
                    <a:pt x="936" y="221"/>
                    <a:pt x="936" y="221"/>
                    <a:pt x="936" y="221"/>
                  </a:cubicBezTo>
                  <a:cubicBezTo>
                    <a:pt x="922" y="219"/>
                    <a:pt x="901" y="216"/>
                    <a:pt x="891" y="229"/>
                  </a:cubicBezTo>
                  <a:cubicBezTo>
                    <a:pt x="882" y="243"/>
                    <a:pt x="894" y="262"/>
                    <a:pt x="850" y="257"/>
                  </a:cubicBezTo>
                  <a:cubicBezTo>
                    <a:pt x="806" y="252"/>
                    <a:pt x="829" y="216"/>
                    <a:pt x="822" y="204"/>
                  </a:cubicBezTo>
                  <a:cubicBezTo>
                    <a:pt x="816" y="193"/>
                    <a:pt x="721" y="193"/>
                    <a:pt x="705" y="186"/>
                  </a:cubicBezTo>
                  <a:cubicBezTo>
                    <a:pt x="689" y="179"/>
                    <a:pt x="687" y="158"/>
                    <a:pt x="673" y="154"/>
                  </a:cubicBezTo>
                  <a:cubicBezTo>
                    <a:pt x="659" y="149"/>
                    <a:pt x="632" y="154"/>
                    <a:pt x="618" y="154"/>
                  </a:cubicBezTo>
                  <a:cubicBezTo>
                    <a:pt x="604" y="154"/>
                    <a:pt x="599" y="140"/>
                    <a:pt x="588" y="140"/>
                  </a:cubicBezTo>
                  <a:cubicBezTo>
                    <a:pt x="576" y="140"/>
                    <a:pt x="572" y="156"/>
                    <a:pt x="544" y="158"/>
                  </a:cubicBezTo>
                  <a:cubicBezTo>
                    <a:pt x="517" y="161"/>
                    <a:pt x="517" y="140"/>
                    <a:pt x="508" y="138"/>
                  </a:cubicBezTo>
                  <a:cubicBezTo>
                    <a:pt x="498" y="135"/>
                    <a:pt x="482" y="149"/>
                    <a:pt x="482" y="149"/>
                  </a:cubicBezTo>
                  <a:cubicBezTo>
                    <a:pt x="482" y="149"/>
                    <a:pt x="475" y="151"/>
                    <a:pt x="464" y="181"/>
                  </a:cubicBezTo>
                  <a:cubicBezTo>
                    <a:pt x="452" y="211"/>
                    <a:pt x="455" y="206"/>
                    <a:pt x="473" y="246"/>
                  </a:cubicBezTo>
                  <a:cubicBezTo>
                    <a:pt x="491" y="285"/>
                    <a:pt x="501" y="289"/>
                    <a:pt x="510" y="308"/>
                  </a:cubicBezTo>
                  <a:cubicBezTo>
                    <a:pt x="519" y="326"/>
                    <a:pt x="508" y="319"/>
                    <a:pt x="501" y="335"/>
                  </a:cubicBezTo>
                  <a:cubicBezTo>
                    <a:pt x="494" y="351"/>
                    <a:pt x="512" y="347"/>
                    <a:pt x="524" y="351"/>
                  </a:cubicBezTo>
                  <a:cubicBezTo>
                    <a:pt x="535" y="356"/>
                    <a:pt x="526" y="361"/>
                    <a:pt x="540" y="386"/>
                  </a:cubicBezTo>
                  <a:cubicBezTo>
                    <a:pt x="548" y="401"/>
                    <a:pt x="561" y="392"/>
                    <a:pt x="570" y="401"/>
                  </a:cubicBezTo>
                  <a:cubicBezTo>
                    <a:pt x="574" y="404"/>
                    <a:pt x="583" y="430"/>
                    <a:pt x="582" y="449"/>
                  </a:cubicBezTo>
                  <a:cubicBezTo>
                    <a:pt x="581" y="460"/>
                    <a:pt x="569" y="467"/>
                    <a:pt x="572" y="471"/>
                  </a:cubicBezTo>
                  <a:cubicBezTo>
                    <a:pt x="579" y="480"/>
                    <a:pt x="603" y="460"/>
                    <a:pt x="609" y="472"/>
                  </a:cubicBezTo>
                  <a:cubicBezTo>
                    <a:pt x="618" y="489"/>
                    <a:pt x="625" y="505"/>
                    <a:pt x="629" y="510"/>
                  </a:cubicBezTo>
                  <a:cubicBezTo>
                    <a:pt x="636" y="519"/>
                    <a:pt x="652" y="531"/>
                    <a:pt x="648" y="540"/>
                  </a:cubicBezTo>
                  <a:cubicBezTo>
                    <a:pt x="643" y="549"/>
                    <a:pt x="622" y="547"/>
                    <a:pt x="609" y="544"/>
                  </a:cubicBezTo>
                  <a:cubicBezTo>
                    <a:pt x="595" y="542"/>
                    <a:pt x="583" y="551"/>
                    <a:pt x="572" y="565"/>
                  </a:cubicBezTo>
                  <a:cubicBezTo>
                    <a:pt x="560" y="579"/>
                    <a:pt x="565" y="602"/>
                    <a:pt x="574" y="609"/>
                  </a:cubicBezTo>
                  <a:cubicBezTo>
                    <a:pt x="583" y="616"/>
                    <a:pt x="627" y="613"/>
                    <a:pt x="645" y="588"/>
                  </a:cubicBezTo>
                  <a:cubicBezTo>
                    <a:pt x="664" y="563"/>
                    <a:pt x="664" y="556"/>
                    <a:pt x="673" y="570"/>
                  </a:cubicBezTo>
                  <a:cubicBezTo>
                    <a:pt x="682" y="584"/>
                    <a:pt x="680" y="588"/>
                    <a:pt x="668" y="600"/>
                  </a:cubicBezTo>
                  <a:cubicBezTo>
                    <a:pt x="657" y="611"/>
                    <a:pt x="643" y="618"/>
                    <a:pt x="636" y="636"/>
                  </a:cubicBezTo>
                  <a:cubicBezTo>
                    <a:pt x="629" y="655"/>
                    <a:pt x="620" y="655"/>
                    <a:pt x="606" y="662"/>
                  </a:cubicBezTo>
                  <a:cubicBezTo>
                    <a:pt x="593" y="669"/>
                    <a:pt x="567" y="650"/>
                    <a:pt x="544" y="653"/>
                  </a:cubicBezTo>
                  <a:cubicBezTo>
                    <a:pt x="521" y="655"/>
                    <a:pt x="485" y="662"/>
                    <a:pt x="464" y="671"/>
                  </a:cubicBezTo>
                  <a:cubicBezTo>
                    <a:pt x="443" y="680"/>
                    <a:pt x="462" y="694"/>
                    <a:pt x="478" y="699"/>
                  </a:cubicBezTo>
                  <a:cubicBezTo>
                    <a:pt x="494" y="703"/>
                    <a:pt x="471" y="710"/>
                    <a:pt x="452" y="712"/>
                  </a:cubicBezTo>
                  <a:cubicBezTo>
                    <a:pt x="434" y="715"/>
                    <a:pt x="418" y="740"/>
                    <a:pt x="422" y="767"/>
                  </a:cubicBezTo>
                  <a:cubicBezTo>
                    <a:pt x="427" y="795"/>
                    <a:pt x="443" y="774"/>
                    <a:pt x="443" y="774"/>
                  </a:cubicBezTo>
                  <a:cubicBezTo>
                    <a:pt x="443" y="774"/>
                    <a:pt x="480" y="802"/>
                    <a:pt x="496" y="802"/>
                  </a:cubicBezTo>
                  <a:cubicBezTo>
                    <a:pt x="512" y="802"/>
                    <a:pt x="498" y="779"/>
                    <a:pt x="498" y="779"/>
                  </a:cubicBezTo>
                  <a:cubicBezTo>
                    <a:pt x="498" y="779"/>
                    <a:pt x="558" y="772"/>
                    <a:pt x="581" y="788"/>
                  </a:cubicBezTo>
                  <a:cubicBezTo>
                    <a:pt x="604" y="804"/>
                    <a:pt x="611" y="784"/>
                    <a:pt x="632" y="763"/>
                  </a:cubicBezTo>
                  <a:cubicBezTo>
                    <a:pt x="652" y="742"/>
                    <a:pt x="645" y="772"/>
                    <a:pt x="629" y="790"/>
                  </a:cubicBezTo>
                  <a:cubicBezTo>
                    <a:pt x="613" y="809"/>
                    <a:pt x="609" y="804"/>
                    <a:pt x="581" y="820"/>
                  </a:cubicBezTo>
                  <a:cubicBezTo>
                    <a:pt x="553" y="836"/>
                    <a:pt x="553" y="887"/>
                    <a:pt x="567" y="919"/>
                  </a:cubicBezTo>
                  <a:cubicBezTo>
                    <a:pt x="581" y="951"/>
                    <a:pt x="599" y="935"/>
                    <a:pt x="616" y="928"/>
                  </a:cubicBezTo>
                  <a:cubicBezTo>
                    <a:pt x="632" y="922"/>
                    <a:pt x="627" y="945"/>
                    <a:pt x="627" y="956"/>
                  </a:cubicBezTo>
                  <a:cubicBezTo>
                    <a:pt x="627" y="968"/>
                    <a:pt x="643" y="984"/>
                    <a:pt x="655" y="1000"/>
                  </a:cubicBezTo>
                  <a:cubicBezTo>
                    <a:pt x="666" y="1016"/>
                    <a:pt x="652" y="1034"/>
                    <a:pt x="625" y="1030"/>
                  </a:cubicBezTo>
                  <a:cubicBezTo>
                    <a:pt x="597" y="1025"/>
                    <a:pt x="586" y="1023"/>
                    <a:pt x="572" y="1041"/>
                  </a:cubicBezTo>
                  <a:cubicBezTo>
                    <a:pt x="558" y="1060"/>
                    <a:pt x="586" y="1071"/>
                    <a:pt x="597" y="1082"/>
                  </a:cubicBezTo>
                  <a:cubicBezTo>
                    <a:pt x="609" y="1094"/>
                    <a:pt x="588" y="1087"/>
                    <a:pt x="618" y="1149"/>
                  </a:cubicBezTo>
                  <a:cubicBezTo>
                    <a:pt x="648" y="1211"/>
                    <a:pt x="696" y="1172"/>
                    <a:pt x="749" y="1168"/>
                  </a:cubicBezTo>
                  <a:cubicBezTo>
                    <a:pt x="802" y="1163"/>
                    <a:pt x="843" y="1184"/>
                    <a:pt x="878" y="1214"/>
                  </a:cubicBezTo>
                  <a:cubicBezTo>
                    <a:pt x="912" y="1243"/>
                    <a:pt x="919" y="1322"/>
                    <a:pt x="942" y="1335"/>
                  </a:cubicBezTo>
                  <a:cubicBezTo>
                    <a:pt x="965" y="1349"/>
                    <a:pt x="979" y="1370"/>
                    <a:pt x="988" y="1409"/>
                  </a:cubicBezTo>
                  <a:cubicBezTo>
                    <a:pt x="997" y="1448"/>
                    <a:pt x="1020" y="1469"/>
                    <a:pt x="1043" y="1480"/>
                  </a:cubicBezTo>
                  <a:cubicBezTo>
                    <a:pt x="1053" y="1485"/>
                    <a:pt x="1074" y="1493"/>
                    <a:pt x="1095" y="1502"/>
                  </a:cubicBezTo>
                  <a:cubicBezTo>
                    <a:pt x="1097" y="1494"/>
                    <a:pt x="1100" y="1484"/>
                    <a:pt x="1101" y="1481"/>
                  </a:cubicBezTo>
                  <a:cubicBezTo>
                    <a:pt x="1103" y="1474"/>
                    <a:pt x="1116" y="1465"/>
                    <a:pt x="1116" y="1465"/>
                  </a:cubicBezTo>
                  <a:cubicBezTo>
                    <a:pt x="1116" y="1465"/>
                    <a:pt x="1136" y="1496"/>
                    <a:pt x="1152" y="1494"/>
                  </a:cubicBezTo>
                  <a:cubicBezTo>
                    <a:pt x="1168" y="1492"/>
                    <a:pt x="1203" y="1436"/>
                    <a:pt x="1203" y="1436"/>
                  </a:cubicBezTo>
                  <a:cubicBezTo>
                    <a:pt x="1252" y="1430"/>
                    <a:pt x="1252" y="1430"/>
                    <a:pt x="1252" y="1430"/>
                  </a:cubicBezTo>
                  <a:cubicBezTo>
                    <a:pt x="1254" y="1398"/>
                    <a:pt x="1254" y="1398"/>
                    <a:pt x="1254" y="1398"/>
                  </a:cubicBezTo>
                  <a:cubicBezTo>
                    <a:pt x="1297" y="1401"/>
                    <a:pt x="1297" y="1401"/>
                    <a:pt x="1297" y="1401"/>
                  </a:cubicBezTo>
                  <a:cubicBezTo>
                    <a:pt x="1310" y="1369"/>
                    <a:pt x="1310" y="1369"/>
                    <a:pt x="1310" y="1369"/>
                  </a:cubicBezTo>
                  <a:cubicBezTo>
                    <a:pt x="1321" y="1372"/>
                    <a:pt x="1321" y="1372"/>
                    <a:pt x="1321" y="1372"/>
                  </a:cubicBezTo>
                  <a:cubicBezTo>
                    <a:pt x="1375" y="1340"/>
                    <a:pt x="1375" y="1340"/>
                    <a:pt x="1375" y="1340"/>
                  </a:cubicBezTo>
                  <a:cubicBezTo>
                    <a:pt x="1386" y="1354"/>
                    <a:pt x="1386" y="1354"/>
                    <a:pt x="1386" y="1354"/>
                  </a:cubicBezTo>
                  <a:cubicBezTo>
                    <a:pt x="1355" y="1378"/>
                    <a:pt x="1355" y="1378"/>
                    <a:pt x="1355" y="1378"/>
                  </a:cubicBezTo>
                  <a:cubicBezTo>
                    <a:pt x="1353" y="1414"/>
                    <a:pt x="1353" y="1414"/>
                    <a:pt x="1353" y="1414"/>
                  </a:cubicBezTo>
                  <a:cubicBezTo>
                    <a:pt x="1379" y="1432"/>
                    <a:pt x="1379" y="1432"/>
                    <a:pt x="1379" y="1432"/>
                  </a:cubicBezTo>
                  <a:cubicBezTo>
                    <a:pt x="1377" y="1472"/>
                    <a:pt x="1377" y="1472"/>
                    <a:pt x="1377" y="1472"/>
                  </a:cubicBezTo>
                  <a:cubicBezTo>
                    <a:pt x="1390" y="1488"/>
                    <a:pt x="1390" y="1488"/>
                    <a:pt x="1390" y="1488"/>
                  </a:cubicBezTo>
                  <a:cubicBezTo>
                    <a:pt x="1370" y="1503"/>
                    <a:pt x="1370" y="1503"/>
                    <a:pt x="1370" y="1503"/>
                  </a:cubicBezTo>
                  <a:cubicBezTo>
                    <a:pt x="1370" y="1503"/>
                    <a:pt x="1353" y="1528"/>
                    <a:pt x="1355" y="1537"/>
                  </a:cubicBezTo>
                  <a:cubicBezTo>
                    <a:pt x="1357" y="1546"/>
                    <a:pt x="1366" y="1568"/>
                    <a:pt x="1366" y="1568"/>
                  </a:cubicBezTo>
                  <a:cubicBezTo>
                    <a:pt x="1393" y="1572"/>
                    <a:pt x="1393" y="1572"/>
                    <a:pt x="1393" y="1572"/>
                  </a:cubicBezTo>
                  <a:cubicBezTo>
                    <a:pt x="1393" y="1572"/>
                    <a:pt x="1402" y="1615"/>
                    <a:pt x="1419" y="1619"/>
                  </a:cubicBezTo>
                  <a:cubicBezTo>
                    <a:pt x="1437" y="1624"/>
                    <a:pt x="1468" y="1630"/>
                    <a:pt x="1468" y="1630"/>
                  </a:cubicBezTo>
                  <a:cubicBezTo>
                    <a:pt x="1477" y="1649"/>
                    <a:pt x="1477" y="1649"/>
                    <a:pt x="1477" y="1649"/>
                  </a:cubicBezTo>
                  <a:cubicBezTo>
                    <a:pt x="1478" y="1649"/>
                    <a:pt x="1479" y="1649"/>
                    <a:pt x="1479" y="1649"/>
                  </a:cubicBezTo>
                  <a:cubicBezTo>
                    <a:pt x="1511" y="1689"/>
                    <a:pt x="1511" y="1689"/>
                    <a:pt x="1511" y="1689"/>
                  </a:cubicBezTo>
                  <a:cubicBezTo>
                    <a:pt x="1615" y="1725"/>
                    <a:pt x="1615" y="1725"/>
                    <a:pt x="1615" y="1725"/>
                  </a:cubicBezTo>
                  <a:cubicBezTo>
                    <a:pt x="1616" y="1725"/>
                    <a:pt x="1616" y="1725"/>
                    <a:pt x="1616" y="1725"/>
                  </a:cubicBezTo>
                  <a:cubicBezTo>
                    <a:pt x="1611" y="1707"/>
                    <a:pt x="1611" y="1707"/>
                    <a:pt x="1611" y="1707"/>
                  </a:cubicBezTo>
                  <a:cubicBezTo>
                    <a:pt x="1627" y="1698"/>
                    <a:pt x="1627" y="1698"/>
                    <a:pt x="1627" y="1698"/>
                  </a:cubicBezTo>
                  <a:cubicBezTo>
                    <a:pt x="1622" y="1651"/>
                    <a:pt x="1622" y="1651"/>
                    <a:pt x="1622" y="1651"/>
                  </a:cubicBezTo>
                  <a:cubicBezTo>
                    <a:pt x="1622" y="1651"/>
                    <a:pt x="1627" y="1619"/>
                    <a:pt x="1643" y="1621"/>
                  </a:cubicBezTo>
                  <a:cubicBezTo>
                    <a:pt x="1659" y="1623"/>
                    <a:pt x="1668" y="1632"/>
                    <a:pt x="1668" y="1632"/>
                  </a:cubicBezTo>
                  <a:cubicBezTo>
                    <a:pt x="1709" y="1614"/>
                    <a:pt x="1709" y="1614"/>
                    <a:pt x="1709" y="1614"/>
                  </a:cubicBezTo>
                  <a:cubicBezTo>
                    <a:pt x="1752" y="1560"/>
                    <a:pt x="1752" y="1560"/>
                    <a:pt x="1752" y="1560"/>
                  </a:cubicBezTo>
                  <a:cubicBezTo>
                    <a:pt x="1731" y="1514"/>
                    <a:pt x="1731" y="1514"/>
                    <a:pt x="1731" y="1514"/>
                  </a:cubicBezTo>
                  <a:cubicBezTo>
                    <a:pt x="1802" y="1510"/>
                    <a:pt x="1802" y="1510"/>
                    <a:pt x="1802" y="1510"/>
                  </a:cubicBezTo>
                  <a:cubicBezTo>
                    <a:pt x="1802" y="1510"/>
                    <a:pt x="1799" y="1487"/>
                    <a:pt x="1799" y="1478"/>
                  </a:cubicBezTo>
                  <a:cubicBezTo>
                    <a:pt x="1799" y="1469"/>
                    <a:pt x="1822" y="1439"/>
                    <a:pt x="1822" y="1439"/>
                  </a:cubicBezTo>
                  <a:cubicBezTo>
                    <a:pt x="1815" y="1391"/>
                    <a:pt x="1815" y="1391"/>
                    <a:pt x="1815" y="1391"/>
                  </a:cubicBezTo>
                  <a:cubicBezTo>
                    <a:pt x="1759" y="1385"/>
                    <a:pt x="1759" y="1385"/>
                    <a:pt x="1759" y="1385"/>
                  </a:cubicBezTo>
                  <a:cubicBezTo>
                    <a:pt x="1759" y="1385"/>
                    <a:pt x="1747" y="1351"/>
                    <a:pt x="1736" y="1348"/>
                  </a:cubicBezTo>
                  <a:cubicBezTo>
                    <a:pt x="1724" y="1346"/>
                    <a:pt x="1705" y="1341"/>
                    <a:pt x="1705" y="1341"/>
                  </a:cubicBezTo>
                  <a:cubicBezTo>
                    <a:pt x="1720" y="1287"/>
                    <a:pt x="1720" y="1287"/>
                    <a:pt x="1720" y="1287"/>
                  </a:cubicBezTo>
                  <a:cubicBezTo>
                    <a:pt x="1689" y="1226"/>
                    <a:pt x="1689" y="1226"/>
                    <a:pt x="1689" y="1226"/>
                  </a:cubicBezTo>
                  <a:cubicBezTo>
                    <a:pt x="1673" y="1242"/>
                    <a:pt x="1659" y="1261"/>
                    <a:pt x="1653" y="1271"/>
                  </a:cubicBezTo>
                  <a:cubicBezTo>
                    <a:pt x="1641" y="1289"/>
                    <a:pt x="1620" y="1289"/>
                    <a:pt x="1627" y="1269"/>
                  </a:cubicBezTo>
                  <a:cubicBezTo>
                    <a:pt x="1634" y="1248"/>
                    <a:pt x="1680" y="1207"/>
                    <a:pt x="1694" y="1197"/>
                  </a:cubicBezTo>
                  <a:cubicBezTo>
                    <a:pt x="1708" y="1188"/>
                    <a:pt x="1733" y="1174"/>
                    <a:pt x="1744" y="1172"/>
                  </a:cubicBezTo>
                  <a:cubicBezTo>
                    <a:pt x="1756" y="1170"/>
                    <a:pt x="1754" y="1156"/>
                    <a:pt x="1751" y="1140"/>
                  </a:cubicBezTo>
                  <a:cubicBezTo>
                    <a:pt x="1749" y="1124"/>
                    <a:pt x="1761" y="1117"/>
                    <a:pt x="1761" y="1101"/>
                  </a:cubicBezTo>
                  <a:cubicBezTo>
                    <a:pt x="1761" y="1085"/>
                    <a:pt x="1722" y="1089"/>
                    <a:pt x="1722" y="1089"/>
                  </a:cubicBezTo>
                  <a:cubicBezTo>
                    <a:pt x="1722" y="1089"/>
                    <a:pt x="1705" y="1057"/>
                    <a:pt x="1699" y="1048"/>
                  </a:cubicBezTo>
                  <a:cubicBezTo>
                    <a:pt x="1692" y="1039"/>
                    <a:pt x="1719" y="1004"/>
                    <a:pt x="1733" y="995"/>
                  </a:cubicBezTo>
                  <a:cubicBezTo>
                    <a:pt x="1747" y="986"/>
                    <a:pt x="1770" y="1009"/>
                    <a:pt x="1788" y="997"/>
                  </a:cubicBezTo>
                  <a:cubicBezTo>
                    <a:pt x="1807" y="986"/>
                    <a:pt x="1818" y="935"/>
                    <a:pt x="1855" y="922"/>
                  </a:cubicBezTo>
                  <a:cubicBezTo>
                    <a:pt x="1892" y="908"/>
                    <a:pt x="1908" y="887"/>
                    <a:pt x="1903" y="876"/>
                  </a:cubicBezTo>
                  <a:cubicBezTo>
                    <a:pt x="1899" y="864"/>
                    <a:pt x="1892" y="827"/>
                    <a:pt x="1892" y="814"/>
                  </a:cubicBezTo>
                  <a:cubicBezTo>
                    <a:pt x="1892" y="800"/>
                    <a:pt x="1885" y="774"/>
                    <a:pt x="1882" y="747"/>
                  </a:cubicBezTo>
                  <a:cubicBezTo>
                    <a:pt x="1880" y="719"/>
                    <a:pt x="1922" y="728"/>
                    <a:pt x="1926" y="705"/>
                  </a:cubicBezTo>
                  <a:cubicBezTo>
                    <a:pt x="1931" y="682"/>
                    <a:pt x="1908" y="692"/>
                    <a:pt x="1894" y="696"/>
                  </a:cubicBezTo>
                  <a:close/>
                  <a:moveTo>
                    <a:pt x="536" y="420"/>
                  </a:moveTo>
                  <a:cubicBezTo>
                    <a:pt x="528" y="417"/>
                    <a:pt x="526" y="416"/>
                    <a:pt x="521" y="421"/>
                  </a:cubicBezTo>
                  <a:cubicBezTo>
                    <a:pt x="516" y="426"/>
                    <a:pt x="506" y="434"/>
                    <a:pt x="509" y="436"/>
                  </a:cubicBezTo>
                  <a:cubicBezTo>
                    <a:pt x="512" y="438"/>
                    <a:pt x="517" y="442"/>
                    <a:pt x="520" y="442"/>
                  </a:cubicBezTo>
                  <a:cubicBezTo>
                    <a:pt x="523" y="442"/>
                    <a:pt x="529" y="441"/>
                    <a:pt x="529" y="441"/>
                  </a:cubicBezTo>
                  <a:cubicBezTo>
                    <a:pt x="532" y="433"/>
                    <a:pt x="544" y="423"/>
                    <a:pt x="536" y="420"/>
                  </a:cubicBezTo>
                  <a:close/>
                  <a:moveTo>
                    <a:pt x="513" y="605"/>
                  </a:moveTo>
                  <a:cubicBezTo>
                    <a:pt x="529" y="605"/>
                    <a:pt x="516" y="588"/>
                    <a:pt x="516" y="588"/>
                  </a:cubicBezTo>
                  <a:cubicBezTo>
                    <a:pt x="503" y="590"/>
                    <a:pt x="498" y="605"/>
                    <a:pt x="513" y="605"/>
                  </a:cubicBezTo>
                  <a:close/>
                  <a:moveTo>
                    <a:pt x="521" y="374"/>
                  </a:moveTo>
                  <a:cubicBezTo>
                    <a:pt x="513" y="375"/>
                    <a:pt x="516" y="373"/>
                    <a:pt x="508" y="381"/>
                  </a:cubicBezTo>
                  <a:cubicBezTo>
                    <a:pt x="501" y="388"/>
                    <a:pt x="517" y="391"/>
                    <a:pt x="517" y="391"/>
                  </a:cubicBezTo>
                  <a:cubicBezTo>
                    <a:pt x="522" y="385"/>
                    <a:pt x="528" y="373"/>
                    <a:pt x="521" y="374"/>
                  </a:cubicBezTo>
                  <a:close/>
                  <a:moveTo>
                    <a:pt x="400" y="389"/>
                  </a:moveTo>
                  <a:cubicBezTo>
                    <a:pt x="411" y="388"/>
                    <a:pt x="436" y="386"/>
                    <a:pt x="439" y="380"/>
                  </a:cubicBezTo>
                  <a:cubicBezTo>
                    <a:pt x="442" y="373"/>
                    <a:pt x="438" y="370"/>
                    <a:pt x="440" y="364"/>
                  </a:cubicBezTo>
                  <a:cubicBezTo>
                    <a:pt x="442" y="358"/>
                    <a:pt x="451" y="357"/>
                    <a:pt x="454" y="350"/>
                  </a:cubicBezTo>
                  <a:cubicBezTo>
                    <a:pt x="457" y="342"/>
                    <a:pt x="459" y="331"/>
                    <a:pt x="442" y="317"/>
                  </a:cubicBezTo>
                  <a:cubicBezTo>
                    <a:pt x="426" y="302"/>
                    <a:pt x="429" y="302"/>
                    <a:pt x="404" y="306"/>
                  </a:cubicBezTo>
                  <a:cubicBezTo>
                    <a:pt x="379" y="310"/>
                    <a:pt x="377" y="307"/>
                    <a:pt x="363" y="309"/>
                  </a:cubicBezTo>
                  <a:cubicBezTo>
                    <a:pt x="348" y="311"/>
                    <a:pt x="339" y="323"/>
                    <a:pt x="335" y="335"/>
                  </a:cubicBezTo>
                  <a:cubicBezTo>
                    <a:pt x="331" y="348"/>
                    <a:pt x="334" y="363"/>
                    <a:pt x="334" y="363"/>
                  </a:cubicBezTo>
                  <a:cubicBezTo>
                    <a:pt x="334" y="363"/>
                    <a:pt x="360" y="371"/>
                    <a:pt x="375" y="379"/>
                  </a:cubicBezTo>
                  <a:cubicBezTo>
                    <a:pt x="391" y="386"/>
                    <a:pt x="389" y="390"/>
                    <a:pt x="400" y="389"/>
                  </a:cubicBezTo>
                  <a:close/>
                  <a:moveTo>
                    <a:pt x="331" y="422"/>
                  </a:moveTo>
                  <a:cubicBezTo>
                    <a:pt x="327" y="417"/>
                    <a:pt x="322" y="424"/>
                    <a:pt x="316" y="410"/>
                  </a:cubicBezTo>
                  <a:cubicBezTo>
                    <a:pt x="311" y="397"/>
                    <a:pt x="311" y="391"/>
                    <a:pt x="310" y="385"/>
                  </a:cubicBezTo>
                  <a:cubicBezTo>
                    <a:pt x="309" y="379"/>
                    <a:pt x="303" y="373"/>
                    <a:pt x="303" y="373"/>
                  </a:cubicBezTo>
                  <a:cubicBezTo>
                    <a:pt x="303" y="373"/>
                    <a:pt x="306" y="364"/>
                    <a:pt x="312" y="357"/>
                  </a:cubicBezTo>
                  <a:cubicBezTo>
                    <a:pt x="318" y="350"/>
                    <a:pt x="328" y="342"/>
                    <a:pt x="316" y="340"/>
                  </a:cubicBezTo>
                  <a:cubicBezTo>
                    <a:pt x="305" y="338"/>
                    <a:pt x="297" y="352"/>
                    <a:pt x="291" y="362"/>
                  </a:cubicBezTo>
                  <a:cubicBezTo>
                    <a:pt x="284" y="372"/>
                    <a:pt x="281" y="370"/>
                    <a:pt x="274" y="380"/>
                  </a:cubicBezTo>
                  <a:cubicBezTo>
                    <a:pt x="267" y="389"/>
                    <a:pt x="267" y="399"/>
                    <a:pt x="267" y="399"/>
                  </a:cubicBezTo>
                  <a:cubicBezTo>
                    <a:pt x="268" y="415"/>
                    <a:pt x="279" y="418"/>
                    <a:pt x="286" y="429"/>
                  </a:cubicBezTo>
                  <a:cubicBezTo>
                    <a:pt x="294" y="440"/>
                    <a:pt x="292" y="447"/>
                    <a:pt x="295" y="454"/>
                  </a:cubicBezTo>
                  <a:cubicBezTo>
                    <a:pt x="298" y="461"/>
                    <a:pt x="308" y="453"/>
                    <a:pt x="315" y="454"/>
                  </a:cubicBezTo>
                  <a:cubicBezTo>
                    <a:pt x="323" y="455"/>
                    <a:pt x="328" y="456"/>
                    <a:pt x="329" y="453"/>
                  </a:cubicBezTo>
                  <a:cubicBezTo>
                    <a:pt x="330" y="450"/>
                    <a:pt x="325" y="441"/>
                    <a:pt x="327" y="437"/>
                  </a:cubicBezTo>
                  <a:cubicBezTo>
                    <a:pt x="329" y="433"/>
                    <a:pt x="335" y="427"/>
                    <a:pt x="331" y="422"/>
                  </a:cubicBezTo>
                  <a:close/>
                  <a:moveTo>
                    <a:pt x="477" y="516"/>
                  </a:moveTo>
                  <a:cubicBezTo>
                    <a:pt x="462" y="531"/>
                    <a:pt x="462" y="524"/>
                    <a:pt x="452" y="527"/>
                  </a:cubicBezTo>
                  <a:cubicBezTo>
                    <a:pt x="441" y="530"/>
                    <a:pt x="433" y="533"/>
                    <a:pt x="438" y="546"/>
                  </a:cubicBezTo>
                  <a:cubicBezTo>
                    <a:pt x="443" y="558"/>
                    <a:pt x="436" y="565"/>
                    <a:pt x="452" y="574"/>
                  </a:cubicBezTo>
                  <a:cubicBezTo>
                    <a:pt x="467" y="582"/>
                    <a:pt x="479" y="583"/>
                    <a:pt x="484" y="583"/>
                  </a:cubicBezTo>
                  <a:cubicBezTo>
                    <a:pt x="488" y="583"/>
                    <a:pt x="489" y="558"/>
                    <a:pt x="489" y="558"/>
                  </a:cubicBezTo>
                  <a:cubicBezTo>
                    <a:pt x="501" y="547"/>
                    <a:pt x="508" y="546"/>
                    <a:pt x="509" y="530"/>
                  </a:cubicBezTo>
                  <a:cubicBezTo>
                    <a:pt x="510" y="515"/>
                    <a:pt x="493" y="500"/>
                    <a:pt x="477" y="516"/>
                  </a:cubicBezTo>
                  <a:close/>
                  <a:moveTo>
                    <a:pt x="252" y="381"/>
                  </a:moveTo>
                  <a:cubicBezTo>
                    <a:pt x="245" y="380"/>
                    <a:pt x="233" y="387"/>
                    <a:pt x="236" y="399"/>
                  </a:cubicBezTo>
                  <a:cubicBezTo>
                    <a:pt x="239" y="412"/>
                    <a:pt x="252" y="403"/>
                    <a:pt x="252" y="403"/>
                  </a:cubicBezTo>
                  <a:cubicBezTo>
                    <a:pt x="255" y="395"/>
                    <a:pt x="260" y="382"/>
                    <a:pt x="252" y="381"/>
                  </a:cubicBezTo>
                  <a:close/>
                  <a:moveTo>
                    <a:pt x="39" y="865"/>
                  </a:moveTo>
                  <a:cubicBezTo>
                    <a:pt x="39" y="865"/>
                    <a:pt x="26" y="879"/>
                    <a:pt x="39" y="879"/>
                  </a:cubicBezTo>
                  <a:cubicBezTo>
                    <a:pt x="52" y="879"/>
                    <a:pt x="56" y="865"/>
                    <a:pt x="39" y="865"/>
                  </a:cubicBezTo>
                  <a:close/>
                  <a:moveTo>
                    <a:pt x="278" y="328"/>
                  </a:moveTo>
                  <a:cubicBezTo>
                    <a:pt x="284" y="325"/>
                    <a:pt x="276" y="312"/>
                    <a:pt x="276" y="308"/>
                  </a:cubicBezTo>
                  <a:cubicBezTo>
                    <a:pt x="276" y="303"/>
                    <a:pt x="282" y="299"/>
                    <a:pt x="282" y="294"/>
                  </a:cubicBezTo>
                  <a:cubicBezTo>
                    <a:pt x="282" y="290"/>
                    <a:pt x="279" y="267"/>
                    <a:pt x="281" y="252"/>
                  </a:cubicBezTo>
                  <a:cubicBezTo>
                    <a:pt x="282" y="237"/>
                    <a:pt x="282" y="206"/>
                    <a:pt x="288" y="205"/>
                  </a:cubicBezTo>
                  <a:cubicBezTo>
                    <a:pt x="294" y="204"/>
                    <a:pt x="301" y="206"/>
                    <a:pt x="303" y="202"/>
                  </a:cubicBezTo>
                  <a:cubicBezTo>
                    <a:pt x="304" y="198"/>
                    <a:pt x="311" y="186"/>
                    <a:pt x="311" y="186"/>
                  </a:cubicBezTo>
                  <a:cubicBezTo>
                    <a:pt x="316" y="189"/>
                    <a:pt x="313" y="206"/>
                    <a:pt x="331" y="208"/>
                  </a:cubicBezTo>
                  <a:cubicBezTo>
                    <a:pt x="348" y="209"/>
                    <a:pt x="382" y="204"/>
                    <a:pt x="388" y="195"/>
                  </a:cubicBezTo>
                  <a:cubicBezTo>
                    <a:pt x="394" y="186"/>
                    <a:pt x="353" y="179"/>
                    <a:pt x="336" y="167"/>
                  </a:cubicBezTo>
                  <a:cubicBezTo>
                    <a:pt x="320" y="155"/>
                    <a:pt x="322" y="127"/>
                    <a:pt x="323" y="123"/>
                  </a:cubicBezTo>
                  <a:cubicBezTo>
                    <a:pt x="325" y="118"/>
                    <a:pt x="322" y="95"/>
                    <a:pt x="322" y="95"/>
                  </a:cubicBezTo>
                  <a:cubicBezTo>
                    <a:pt x="322" y="95"/>
                    <a:pt x="335" y="76"/>
                    <a:pt x="339" y="70"/>
                  </a:cubicBezTo>
                  <a:cubicBezTo>
                    <a:pt x="344" y="64"/>
                    <a:pt x="367" y="55"/>
                    <a:pt x="372" y="45"/>
                  </a:cubicBezTo>
                  <a:cubicBezTo>
                    <a:pt x="376" y="35"/>
                    <a:pt x="363" y="23"/>
                    <a:pt x="363" y="23"/>
                  </a:cubicBezTo>
                  <a:cubicBezTo>
                    <a:pt x="363" y="23"/>
                    <a:pt x="358" y="14"/>
                    <a:pt x="364" y="14"/>
                  </a:cubicBezTo>
                  <a:cubicBezTo>
                    <a:pt x="370" y="14"/>
                    <a:pt x="383" y="20"/>
                    <a:pt x="388" y="16"/>
                  </a:cubicBezTo>
                  <a:cubicBezTo>
                    <a:pt x="392" y="11"/>
                    <a:pt x="386" y="2"/>
                    <a:pt x="369" y="1"/>
                  </a:cubicBezTo>
                  <a:cubicBezTo>
                    <a:pt x="351" y="0"/>
                    <a:pt x="345" y="10"/>
                    <a:pt x="339" y="22"/>
                  </a:cubicBezTo>
                  <a:cubicBezTo>
                    <a:pt x="333" y="33"/>
                    <a:pt x="307" y="86"/>
                    <a:pt x="291" y="120"/>
                  </a:cubicBezTo>
                  <a:cubicBezTo>
                    <a:pt x="275" y="154"/>
                    <a:pt x="270" y="206"/>
                    <a:pt x="269" y="217"/>
                  </a:cubicBezTo>
                  <a:cubicBezTo>
                    <a:pt x="267" y="227"/>
                    <a:pt x="270" y="246"/>
                    <a:pt x="266" y="258"/>
                  </a:cubicBezTo>
                  <a:cubicBezTo>
                    <a:pt x="262" y="270"/>
                    <a:pt x="259" y="299"/>
                    <a:pt x="263" y="312"/>
                  </a:cubicBezTo>
                  <a:cubicBezTo>
                    <a:pt x="267" y="325"/>
                    <a:pt x="272" y="331"/>
                    <a:pt x="278" y="328"/>
                  </a:cubicBezTo>
                  <a:close/>
                  <a:moveTo>
                    <a:pt x="12" y="849"/>
                  </a:moveTo>
                  <a:cubicBezTo>
                    <a:pt x="0" y="851"/>
                    <a:pt x="4" y="856"/>
                    <a:pt x="4" y="868"/>
                  </a:cubicBezTo>
                  <a:cubicBezTo>
                    <a:pt x="4" y="880"/>
                    <a:pt x="7" y="889"/>
                    <a:pt x="13" y="889"/>
                  </a:cubicBezTo>
                  <a:cubicBezTo>
                    <a:pt x="20" y="889"/>
                    <a:pt x="18" y="871"/>
                    <a:pt x="18" y="867"/>
                  </a:cubicBezTo>
                  <a:cubicBezTo>
                    <a:pt x="18" y="863"/>
                    <a:pt x="12" y="849"/>
                    <a:pt x="12" y="849"/>
                  </a:cubicBezTo>
                  <a:close/>
                  <a:moveTo>
                    <a:pt x="467" y="1017"/>
                  </a:moveTo>
                  <a:cubicBezTo>
                    <a:pt x="489" y="1033"/>
                    <a:pt x="489" y="1033"/>
                    <a:pt x="489" y="1033"/>
                  </a:cubicBezTo>
                  <a:cubicBezTo>
                    <a:pt x="489" y="994"/>
                    <a:pt x="489" y="994"/>
                    <a:pt x="489" y="994"/>
                  </a:cubicBezTo>
                  <a:cubicBezTo>
                    <a:pt x="489" y="994"/>
                    <a:pt x="467" y="981"/>
                    <a:pt x="467" y="1017"/>
                  </a:cubicBezTo>
                  <a:close/>
                  <a:moveTo>
                    <a:pt x="591" y="518"/>
                  </a:moveTo>
                  <a:cubicBezTo>
                    <a:pt x="594" y="510"/>
                    <a:pt x="585" y="504"/>
                    <a:pt x="573" y="504"/>
                  </a:cubicBezTo>
                  <a:cubicBezTo>
                    <a:pt x="573" y="504"/>
                    <a:pt x="564" y="503"/>
                    <a:pt x="560" y="505"/>
                  </a:cubicBezTo>
                  <a:cubicBezTo>
                    <a:pt x="556" y="507"/>
                    <a:pt x="555" y="516"/>
                    <a:pt x="560" y="520"/>
                  </a:cubicBezTo>
                  <a:cubicBezTo>
                    <a:pt x="565" y="524"/>
                    <a:pt x="566" y="521"/>
                    <a:pt x="573" y="527"/>
                  </a:cubicBezTo>
                  <a:cubicBezTo>
                    <a:pt x="581" y="533"/>
                    <a:pt x="588" y="526"/>
                    <a:pt x="591" y="518"/>
                  </a:cubicBezTo>
                  <a:close/>
                  <a:moveTo>
                    <a:pt x="412" y="598"/>
                  </a:moveTo>
                  <a:cubicBezTo>
                    <a:pt x="410" y="612"/>
                    <a:pt x="429" y="597"/>
                    <a:pt x="429" y="597"/>
                  </a:cubicBezTo>
                  <a:cubicBezTo>
                    <a:pt x="431" y="577"/>
                    <a:pt x="414" y="585"/>
                    <a:pt x="412" y="598"/>
                  </a:cubicBezTo>
                  <a:close/>
                  <a:moveTo>
                    <a:pt x="487" y="385"/>
                  </a:moveTo>
                  <a:cubicBezTo>
                    <a:pt x="479" y="389"/>
                    <a:pt x="469" y="403"/>
                    <a:pt x="460" y="413"/>
                  </a:cubicBezTo>
                  <a:cubicBezTo>
                    <a:pt x="451" y="422"/>
                    <a:pt x="430" y="419"/>
                    <a:pt x="417" y="419"/>
                  </a:cubicBezTo>
                  <a:cubicBezTo>
                    <a:pt x="417" y="419"/>
                    <a:pt x="411" y="423"/>
                    <a:pt x="408" y="428"/>
                  </a:cubicBezTo>
                  <a:cubicBezTo>
                    <a:pt x="405" y="433"/>
                    <a:pt x="411" y="439"/>
                    <a:pt x="423" y="444"/>
                  </a:cubicBezTo>
                  <a:cubicBezTo>
                    <a:pt x="434" y="448"/>
                    <a:pt x="440" y="438"/>
                    <a:pt x="446" y="434"/>
                  </a:cubicBezTo>
                  <a:cubicBezTo>
                    <a:pt x="453" y="430"/>
                    <a:pt x="463" y="433"/>
                    <a:pt x="478" y="431"/>
                  </a:cubicBezTo>
                  <a:cubicBezTo>
                    <a:pt x="494" y="429"/>
                    <a:pt x="491" y="416"/>
                    <a:pt x="494" y="404"/>
                  </a:cubicBezTo>
                  <a:cubicBezTo>
                    <a:pt x="497" y="393"/>
                    <a:pt x="494" y="381"/>
                    <a:pt x="487" y="385"/>
                  </a:cubicBezTo>
                  <a:close/>
                  <a:moveTo>
                    <a:pt x="2025" y="660"/>
                  </a:moveTo>
                  <a:cubicBezTo>
                    <a:pt x="2012" y="647"/>
                    <a:pt x="1965" y="559"/>
                    <a:pt x="1926" y="557"/>
                  </a:cubicBezTo>
                  <a:cubicBezTo>
                    <a:pt x="1886" y="556"/>
                    <a:pt x="1849" y="575"/>
                    <a:pt x="1846" y="610"/>
                  </a:cubicBezTo>
                  <a:cubicBezTo>
                    <a:pt x="1843" y="645"/>
                    <a:pt x="1838" y="645"/>
                    <a:pt x="1857" y="644"/>
                  </a:cubicBezTo>
                  <a:cubicBezTo>
                    <a:pt x="1876" y="642"/>
                    <a:pt x="1890" y="639"/>
                    <a:pt x="1890" y="639"/>
                  </a:cubicBezTo>
                  <a:cubicBezTo>
                    <a:pt x="1901" y="648"/>
                    <a:pt x="1892" y="670"/>
                    <a:pt x="1918" y="679"/>
                  </a:cubicBezTo>
                  <a:cubicBezTo>
                    <a:pt x="1945" y="688"/>
                    <a:pt x="1942" y="669"/>
                    <a:pt x="1951" y="669"/>
                  </a:cubicBezTo>
                  <a:cubicBezTo>
                    <a:pt x="1959" y="669"/>
                    <a:pt x="1967" y="679"/>
                    <a:pt x="1973" y="679"/>
                  </a:cubicBezTo>
                  <a:cubicBezTo>
                    <a:pt x="1978" y="679"/>
                    <a:pt x="2003" y="680"/>
                    <a:pt x="2003" y="680"/>
                  </a:cubicBezTo>
                  <a:cubicBezTo>
                    <a:pt x="2022" y="688"/>
                    <a:pt x="2022" y="688"/>
                    <a:pt x="2022" y="688"/>
                  </a:cubicBezTo>
                  <a:cubicBezTo>
                    <a:pt x="2022" y="688"/>
                    <a:pt x="2039" y="673"/>
                    <a:pt x="2025" y="660"/>
                  </a:cubicBezTo>
                  <a:close/>
                  <a:moveTo>
                    <a:pt x="435" y="503"/>
                  </a:moveTo>
                  <a:cubicBezTo>
                    <a:pt x="444" y="498"/>
                    <a:pt x="437" y="491"/>
                    <a:pt x="433" y="484"/>
                  </a:cubicBezTo>
                  <a:cubicBezTo>
                    <a:pt x="429" y="477"/>
                    <a:pt x="423" y="486"/>
                    <a:pt x="416" y="487"/>
                  </a:cubicBezTo>
                  <a:cubicBezTo>
                    <a:pt x="410" y="488"/>
                    <a:pt x="408" y="482"/>
                    <a:pt x="401" y="479"/>
                  </a:cubicBezTo>
                  <a:cubicBezTo>
                    <a:pt x="394" y="476"/>
                    <a:pt x="389" y="482"/>
                    <a:pt x="390" y="491"/>
                  </a:cubicBezTo>
                  <a:cubicBezTo>
                    <a:pt x="391" y="500"/>
                    <a:pt x="397" y="495"/>
                    <a:pt x="408" y="501"/>
                  </a:cubicBezTo>
                  <a:cubicBezTo>
                    <a:pt x="415" y="505"/>
                    <a:pt x="415" y="505"/>
                    <a:pt x="415" y="505"/>
                  </a:cubicBezTo>
                  <a:cubicBezTo>
                    <a:pt x="415" y="505"/>
                    <a:pt x="426" y="509"/>
                    <a:pt x="435" y="503"/>
                  </a:cubicBezTo>
                  <a:close/>
                  <a:moveTo>
                    <a:pt x="363" y="570"/>
                  </a:moveTo>
                  <a:cubicBezTo>
                    <a:pt x="372" y="571"/>
                    <a:pt x="382" y="567"/>
                    <a:pt x="382" y="567"/>
                  </a:cubicBezTo>
                  <a:cubicBezTo>
                    <a:pt x="383" y="555"/>
                    <a:pt x="383" y="555"/>
                    <a:pt x="383" y="555"/>
                  </a:cubicBezTo>
                  <a:cubicBezTo>
                    <a:pt x="383" y="542"/>
                    <a:pt x="390" y="533"/>
                    <a:pt x="383" y="527"/>
                  </a:cubicBezTo>
                  <a:cubicBezTo>
                    <a:pt x="377" y="521"/>
                    <a:pt x="376" y="515"/>
                    <a:pt x="370" y="517"/>
                  </a:cubicBezTo>
                  <a:cubicBezTo>
                    <a:pt x="364" y="519"/>
                    <a:pt x="358" y="528"/>
                    <a:pt x="358" y="536"/>
                  </a:cubicBezTo>
                  <a:cubicBezTo>
                    <a:pt x="358" y="545"/>
                    <a:pt x="354" y="569"/>
                    <a:pt x="363" y="570"/>
                  </a:cubicBezTo>
                  <a:close/>
                  <a:moveTo>
                    <a:pt x="374" y="494"/>
                  </a:moveTo>
                  <a:cubicBezTo>
                    <a:pt x="372" y="477"/>
                    <a:pt x="355" y="477"/>
                    <a:pt x="356" y="495"/>
                  </a:cubicBezTo>
                  <a:cubicBezTo>
                    <a:pt x="357" y="514"/>
                    <a:pt x="374" y="494"/>
                    <a:pt x="374" y="494"/>
                  </a:cubicBezTo>
                  <a:close/>
                  <a:moveTo>
                    <a:pt x="380" y="608"/>
                  </a:moveTo>
                  <a:cubicBezTo>
                    <a:pt x="369" y="592"/>
                    <a:pt x="381" y="580"/>
                    <a:pt x="364" y="594"/>
                  </a:cubicBezTo>
                  <a:cubicBezTo>
                    <a:pt x="346" y="609"/>
                    <a:pt x="346" y="625"/>
                    <a:pt x="364" y="636"/>
                  </a:cubicBezTo>
                  <a:cubicBezTo>
                    <a:pt x="381" y="648"/>
                    <a:pt x="403" y="640"/>
                    <a:pt x="395" y="628"/>
                  </a:cubicBezTo>
                  <a:cubicBezTo>
                    <a:pt x="387" y="617"/>
                    <a:pt x="380" y="608"/>
                    <a:pt x="380" y="608"/>
                  </a:cubicBezTo>
                  <a:close/>
                </a:path>
              </a:pathLst>
            </a:custGeom>
            <a:grp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2" name="Titel 1"/>
          <p:cNvSpPr>
            <a:spLocks noGrp="1"/>
          </p:cNvSpPr>
          <p:nvPr>
            <p:ph type="title"/>
          </p:nvPr>
        </p:nvSpPr>
        <p:spPr bwMode="gray"/>
        <p:txBody>
          <a:bodyPr/>
          <a:lstStyle/>
          <a:p>
            <a:r>
              <a:rPr lang="en-US" dirty="0"/>
              <a:t>Locations</a:t>
            </a:r>
          </a:p>
        </p:txBody>
      </p:sp>
      <p:sp>
        <p:nvSpPr>
          <p:cNvPr id="3" name="Untertitel 2"/>
          <p:cNvSpPr>
            <a:spLocks noGrp="1"/>
          </p:cNvSpPr>
          <p:nvPr>
            <p:ph type="subTitle" idx="14"/>
          </p:nvPr>
        </p:nvSpPr>
        <p:spPr bwMode="gray"/>
        <p:txBody>
          <a:bodyPr/>
          <a:lstStyle/>
          <a:p>
            <a:endParaRPr lang="en-US" dirty="0"/>
          </a:p>
        </p:txBody>
      </p:sp>
      <p:sp>
        <p:nvSpPr>
          <p:cNvPr id="5" name="Rechteck 4"/>
          <p:cNvSpPr/>
          <p:nvPr/>
        </p:nvSpPr>
        <p:spPr bwMode="gray">
          <a:xfrm>
            <a:off x="9677610" y="4753209"/>
            <a:ext cx="2085791" cy="523216"/>
          </a:xfrm>
          <a:prstGeom prst="rect">
            <a:avLst/>
          </a:prstGeom>
        </p:spPr>
        <p:txBody>
          <a:bodyPr wrap="none" lIns="91422" tIns="45718" rIns="91422" bIns="45718">
            <a:spAutoFit/>
          </a:bodyPr>
          <a:lstStyle/>
          <a:p>
            <a:r>
              <a:rPr lang="en-US" sz="2800" dirty="0">
                <a:solidFill>
                  <a:schemeClr val="bg1"/>
                </a:solidFill>
                <a:latin typeface="Arial" panose="020B0604020202020204" pitchFamily="34" charset="0"/>
                <a:ea typeface="Modern H EcoLight" panose="020B0603000000020004" pitchFamily="34" charset="-128"/>
                <a:cs typeface="Arial" panose="020B0604020202020204" pitchFamily="34" charset="0"/>
              </a:rPr>
              <a:t>Placeholder</a:t>
            </a:r>
            <a:endParaRPr lang="en-US" sz="2800" dirty="0">
              <a:solidFill>
                <a:schemeClr val="bg1"/>
              </a:solidFill>
              <a:latin typeface="Arial" panose="020B0604020202020204" pitchFamily="34" charset="0"/>
              <a:ea typeface="Modern H Bold" panose="020B0603000000020004" pitchFamily="34" charset="-128"/>
              <a:cs typeface="Arial" panose="020B0604020202020204" pitchFamily="34" charset="0"/>
            </a:endParaRPr>
          </a:p>
        </p:txBody>
      </p:sp>
      <p:sp>
        <p:nvSpPr>
          <p:cNvPr id="6" name="Ellipse 5"/>
          <p:cNvSpPr/>
          <p:nvPr/>
        </p:nvSpPr>
        <p:spPr bwMode="gray">
          <a:xfrm>
            <a:off x="9474164" y="4928100"/>
            <a:ext cx="2100299" cy="1731169"/>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r>
              <a:rPr lang="en-US" sz="8000" dirty="0">
                <a:solidFill>
                  <a:schemeClr val="bg2"/>
                </a:solidFill>
                <a:latin typeface="Arial" panose="020B0604020202020204" pitchFamily="34" charset="0"/>
                <a:ea typeface="Modern H EcoLight" panose="020B0603000000020004" pitchFamily="34" charset="-128"/>
                <a:cs typeface="Arial" panose="020B0604020202020204" pitchFamily="34" charset="0"/>
              </a:rPr>
              <a:t>XX</a:t>
            </a:r>
          </a:p>
        </p:txBody>
      </p:sp>
      <p:grpSp>
        <p:nvGrpSpPr>
          <p:cNvPr id="11" name="Placeholder 6"/>
          <p:cNvGrpSpPr/>
          <p:nvPr/>
        </p:nvGrpSpPr>
        <p:grpSpPr>
          <a:xfrm>
            <a:off x="2183060" y="4314479"/>
            <a:ext cx="2601219" cy="261088"/>
            <a:chOff x="2183060" y="4314479"/>
            <a:chExt cx="2601219" cy="261088"/>
          </a:xfrm>
        </p:grpSpPr>
        <p:sp>
          <p:nvSpPr>
            <p:cNvPr id="2307" name="Placeholder Point"/>
            <p:cNvSpPr/>
            <p:nvPr/>
          </p:nvSpPr>
          <p:spPr bwMode="gray">
            <a:xfrm>
              <a:off x="4662204" y="4453508"/>
              <a:ext cx="122075" cy="122059"/>
            </a:xfrm>
            <a:prstGeom prst="diamond">
              <a:avLst/>
            </a:prstGeom>
            <a:solidFill>
              <a:schemeClr val="bg1"/>
            </a:solidFill>
            <a:ln w="3175">
              <a:solidFill>
                <a:schemeClr val="bg1"/>
              </a:solid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700" dirty="0">
                <a:solidFill>
                  <a:prstClr val="white"/>
                </a:solidFill>
                <a:latin typeface="Arial" panose="020B0604020202020204" pitchFamily="34" charset="0"/>
                <a:cs typeface="Arial" panose="020B0604020202020204" pitchFamily="34" charset="0"/>
              </a:endParaRPr>
            </a:p>
          </p:txBody>
        </p:sp>
        <p:cxnSp>
          <p:nvCxnSpPr>
            <p:cNvPr id="2334" name="Placeholder line"/>
            <p:cNvCxnSpPr/>
            <p:nvPr/>
          </p:nvCxnSpPr>
          <p:spPr bwMode="gray">
            <a:xfrm flipH="1">
              <a:off x="2183060" y="4514534"/>
              <a:ext cx="2481667"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335" name="Placeholder Name"/>
            <p:cNvSpPr/>
            <p:nvPr/>
          </p:nvSpPr>
          <p:spPr bwMode="gray">
            <a:xfrm>
              <a:off x="2183060" y="4314479"/>
              <a:ext cx="881652" cy="200055"/>
            </a:xfrm>
            <a:prstGeom prst="rect">
              <a:avLst/>
            </a:prstGeom>
          </p:spPr>
          <p:txBody>
            <a:bodyPr wrap="none" lIns="0" tIns="0" rIns="0" bIns="0" anchor="b" anchorCtr="0">
              <a:spAutoFit/>
            </a:bodyPr>
            <a:lstStyle/>
            <a:p>
              <a:r>
                <a:rPr lang="en-US" sz="1300" dirty="0">
                  <a:solidFill>
                    <a:schemeClr val="bg1"/>
                  </a:solidFill>
                  <a:latin typeface="Arial" panose="020B0604020202020204" pitchFamily="34" charset="0"/>
                  <a:ea typeface="Modern H EcoLight" panose="020B0603000000020004" pitchFamily="34" charset="-128"/>
                  <a:cs typeface="Arial" panose="020B0604020202020204" pitchFamily="34" charset="0"/>
                </a:rPr>
                <a:t>Placeholder</a:t>
              </a:r>
            </a:p>
          </p:txBody>
        </p:sp>
      </p:grpSp>
      <p:grpSp>
        <p:nvGrpSpPr>
          <p:cNvPr id="13" name="Placeholder 5"/>
          <p:cNvGrpSpPr/>
          <p:nvPr/>
        </p:nvGrpSpPr>
        <p:grpSpPr>
          <a:xfrm>
            <a:off x="3066140" y="2448903"/>
            <a:ext cx="2325071" cy="261088"/>
            <a:chOff x="3066140" y="2448903"/>
            <a:chExt cx="2325071" cy="261088"/>
          </a:xfrm>
        </p:grpSpPr>
        <p:sp>
          <p:nvSpPr>
            <p:cNvPr id="2311" name="Placeholder Point"/>
            <p:cNvSpPr/>
            <p:nvPr/>
          </p:nvSpPr>
          <p:spPr bwMode="gray">
            <a:xfrm>
              <a:off x="5269136" y="2587932"/>
              <a:ext cx="122075" cy="122059"/>
            </a:xfrm>
            <a:prstGeom prst="diamond">
              <a:avLst/>
            </a:prstGeom>
            <a:solidFill>
              <a:schemeClr val="bg1"/>
            </a:solidFill>
            <a:ln w="3175">
              <a:solidFill>
                <a:schemeClr val="bg1"/>
              </a:solid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700" dirty="0">
                <a:solidFill>
                  <a:schemeClr val="bg1"/>
                </a:solidFill>
                <a:latin typeface="Arial" panose="020B0604020202020204" pitchFamily="34" charset="0"/>
                <a:cs typeface="Arial" panose="020B0604020202020204" pitchFamily="34" charset="0"/>
              </a:endParaRPr>
            </a:p>
          </p:txBody>
        </p:sp>
        <p:cxnSp>
          <p:nvCxnSpPr>
            <p:cNvPr id="2354" name="Placeholder line"/>
            <p:cNvCxnSpPr/>
            <p:nvPr/>
          </p:nvCxnSpPr>
          <p:spPr bwMode="gray">
            <a:xfrm>
              <a:off x="3066140" y="2648960"/>
              <a:ext cx="2202995"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355" name="Placeholder Name"/>
            <p:cNvSpPr/>
            <p:nvPr/>
          </p:nvSpPr>
          <p:spPr bwMode="gray">
            <a:xfrm>
              <a:off x="3066140" y="2448903"/>
              <a:ext cx="881652" cy="200055"/>
            </a:xfrm>
            <a:prstGeom prst="rect">
              <a:avLst/>
            </a:prstGeom>
          </p:spPr>
          <p:txBody>
            <a:bodyPr wrap="none" lIns="0" tIns="0" rIns="0" bIns="0" anchor="b" anchorCtr="0">
              <a:spAutoFit/>
            </a:bodyPr>
            <a:lstStyle/>
            <a:p>
              <a:r>
                <a:rPr lang="en-US" sz="1300" dirty="0">
                  <a:solidFill>
                    <a:schemeClr val="bg1"/>
                  </a:solidFill>
                  <a:latin typeface="Arial" panose="020B0604020202020204" pitchFamily="34" charset="0"/>
                  <a:ea typeface="Modern H EcoLight" panose="020B0603000000020004" pitchFamily="34" charset="-128"/>
                  <a:cs typeface="Arial" panose="020B0604020202020204" pitchFamily="34" charset="0"/>
                </a:rPr>
                <a:t>Placeholder</a:t>
              </a:r>
            </a:p>
          </p:txBody>
        </p:sp>
      </p:grpSp>
      <p:grpSp>
        <p:nvGrpSpPr>
          <p:cNvPr id="8" name="Placeholder 4"/>
          <p:cNvGrpSpPr/>
          <p:nvPr/>
        </p:nvGrpSpPr>
        <p:grpSpPr>
          <a:xfrm>
            <a:off x="6804849" y="1924847"/>
            <a:ext cx="3148417" cy="529433"/>
            <a:chOff x="6804849" y="1924847"/>
            <a:chExt cx="3148417" cy="529433"/>
          </a:xfrm>
        </p:grpSpPr>
        <p:sp>
          <p:nvSpPr>
            <p:cNvPr id="2312" name="Placeholder Point"/>
            <p:cNvSpPr/>
            <p:nvPr/>
          </p:nvSpPr>
          <p:spPr bwMode="gray">
            <a:xfrm>
              <a:off x="6804849" y="2332221"/>
              <a:ext cx="122075" cy="122059"/>
            </a:xfrm>
            <a:prstGeom prst="diamond">
              <a:avLst/>
            </a:prstGeom>
            <a:solidFill>
              <a:schemeClr val="bg1"/>
            </a:solidFill>
            <a:ln w="3175">
              <a:solidFill>
                <a:schemeClr val="bg1"/>
              </a:solid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700" dirty="0">
                <a:solidFill>
                  <a:prstClr val="white"/>
                </a:solidFill>
                <a:latin typeface="Arial" panose="020B0604020202020204" pitchFamily="34" charset="0"/>
                <a:cs typeface="Arial" panose="020B0604020202020204" pitchFamily="34" charset="0"/>
              </a:endParaRPr>
            </a:p>
          </p:txBody>
        </p:sp>
        <p:cxnSp>
          <p:nvCxnSpPr>
            <p:cNvPr id="2357" name="Placeholder line"/>
            <p:cNvCxnSpPr/>
            <p:nvPr/>
          </p:nvCxnSpPr>
          <p:spPr bwMode="gray">
            <a:xfrm flipH="1">
              <a:off x="6993299" y="2124902"/>
              <a:ext cx="293431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358" name="Placeholder line"/>
            <p:cNvCxnSpPr/>
            <p:nvPr/>
          </p:nvCxnSpPr>
          <p:spPr bwMode="gray">
            <a:xfrm flipH="1">
              <a:off x="6880631" y="2127281"/>
              <a:ext cx="107972" cy="20871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359" name="Placeholder Name"/>
            <p:cNvSpPr/>
            <p:nvPr/>
          </p:nvSpPr>
          <p:spPr bwMode="gray">
            <a:xfrm flipH="1">
              <a:off x="9071614" y="1924847"/>
              <a:ext cx="881652" cy="200055"/>
            </a:xfrm>
            <a:prstGeom prst="rect">
              <a:avLst/>
            </a:prstGeom>
          </p:spPr>
          <p:txBody>
            <a:bodyPr wrap="none" lIns="0" tIns="0" rIns="0" bIns="0" anchor="b" anchorCtr="0">
              <a:spAutoFit/>
            </a:bodyPr>
            <a:lstStyle/>
            <a:p>
              <a:r>
                <a:rPr lang="en-US" sz="1300" dirty="0">
                  <a:solidFill>
                    <a:schemeClr val="bg1"/>
                  </a:solidFill>
                  <a:latin typeface="Arial" panose="020B0604020202020204" pitchFamily="34" charset="0"/>
                  <a:ea typeface="Modern H EcoLight" panose="020B0603000000020004" pitchFamily="34" charset="-128"/>
                  <a:cs typeface="Arial" panose="020B0604020202020204" pitchFamily="34" charset="0"/>
                </a:rPr>
                <a:t>Placeholder</a:t>
              </a:r>
            </a:p>
          </p:txBody>
        </p:sp>
      </p:grpSp>
      <p:grpSp>
        <p:nvGrpSpPr>
          <p:cNvPr id="12" name="Placeholder 3"/>
          <p:cNvGrpSpPr/>
          <p:nvPr/>
        </p:nvGrpSpPr>
        <p:grpSpPr>
          <a:xfrm>
            <a:off x="2762653" y="3335256"/>
            <a:ext cx="1986221" cy="293562"/>
            <a:chOff x="2762653" y="3335256"/>
            <a:chExt cx="1986221" cy="293562"/>
          </a:xfrm>
        </p:grpSpPr>
        <p:cxnSp>
          <p:nvCxnSpPr>
            <p:cNvPr id="2345" name="Placeholder line"/>
            <p:cNvCxnSpPr/>
            <p:nvPr/>
          </p:nvCxnSpPr>
          <p:spPr bwMode="gray">
            <a:xfrm>
              <a:off x="2762653" y="3628432"/>
              <a:ext cx="1767415"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346" name="Placeholder line"/>
            <p:cNvCxnSpPr/>
            <p:nvPr/>
          </p:nvCxnSpPr>
          <p:spPr bwMode="gray">
            <a:xfrm flipV="1">
              <a:off x="4530396" y="3371127"/>
              <a:ext cx="184160" cy="257691"/>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344" name="Placeholder Name"/>
            <p:cNvSpPr/>
            <p:nvPr/>
          </p:nvSpPr>
          <p:spPr bwMode="gray">
            <a:xfrm>
              <a:off x="2762653" y="3428754"/>
              <a:ext cx="881652" cy="200055"/>
            </a:xfrm>
            <a:prstGeom prst="rect">
              <a:avLst/>
            </a:prstGeom>
          </p:spPr>
          <p:txBody>
            <a:bodyPr wrap="none" lIns="0" tIns="0" rIns="0" bIns="0" anchor="b" anchorCtr="0">
              <a:spAutoFit/>
            </a:bodyPr>
            <a:lstStyle/>
            <a:p>
              <a:r>
                <a:rPr lang="en-US" sz="1300" dirty="0">
                  <a:solidFill>
                    <a:schemeClr val="bg1"/>
                  </a:solidFill>
                  <a:latin typeface="Arial" panose="020B0604020202020204" pitchFamily="34" charset="0"/>
                  <a:ea typeface="Modern H EcoLight" panose="020B0603000000020004" pitchFamily="34" charset="-128"/>
                  <a:cs typeface="Arial" panose="020B0604020202020204" pitchFamily="34" charset="0"/>
                </a:rPr>
                <a:t>Placeholder</a:t>
              </a:r>
            </a:p>
          </p:txBody>
        </p:sp>
        <p:sp>
          <p:nvSpPr>
            <p:cNvPr id="2363" name="Placeholder Point"/>
            <p:cNvSpPr/>
            <p:nvPr/>
          </p:nvSpPr>
          <p:spPr bwMode="gray">
            <a:xfrm>
              <a:off x="4626799" y="3335256"/>
              <a:ext cx="122075" cy="122059"/>
            </a:xfrm>
            <a:prstGeom prst="diamond">
              <a:avLst/>
            </a:prstGeom>
            <a:solidFill>
              <a:schemeClr val="bg1"/>
            </a:solidFill>
            <a:ln w="3175">
              <a:solidFill>
                <a:schemeClr val="bg1"/>
              </a:solid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700" dirty="0">
                <a:solidFill>
                  <a:schemeClr val="bg1"/>
                </a:solidFill>
                <a:latin typeface="Arial" panose="020B0604020202020204" pitchFamily="34" charset="0"/>
                <a:cs typeface="Arial" panose="020B0604020202020204" pitchFamily="34" charset="0"/>
              </a:endParaRPr>
            </a:p>
          </p:txBody>
        </p:sp>
      </p:grpSp>
      <p:grpSp>
        <p:nvGrpSpPr>
          <p:cNvPr id="9" name="Placeholder 2"/>
          <p:cNvGrpSpPr/>
          <p:nvPr/>
        </p:nvGrpSpPr>
        <p:grpSpPr>
          <a:xfrm>
            <a:off x="6353999" y="3233389"/>
            <a:ext cx="2471679" cy="252923"/>
            <a:chOff x="6353999" y="3233389"/>
            <a:chExt cx="2471679" cy="252923"/>
          </a:xfrm>
        </p:grpSpPr>
        <p:cxnSp>
          <p:nvCxnSpPr>
            <p:cNvPr id="2321" name="Placeholder line"/>
            <p:cNvCxnSpPr/>
            <p:nvPr/>
          </p:nvCxnSpPr>
          <p:spPr bwMode="gray">
            <a:xfrm flipH="1" flipV="1">
              <a:off x="6476075" y="3437190"/>
              <a:ext cx="2349603"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322" name="Placeholder Name"/>
            <p:cNvSpPr/>
            <p:nvPr/>
          </p:nvSpPr>
          <p:spPr bwMode="gray">
            <a:xfrm>
              <a:off x="7944025" y="3233389"/>
              <a:ext cx="881653" cy="200055"/>
            </a:xfrm>
            <a:prstGeom prst="rect">
              <a:avLst/>
            </a:prstGeom>
          </p:spPr>
          <p:txBody>
            <a:bodyPr wrap="none" lIns="0" tIns="0" rIns="0" bIns="0" anchor="b" anchorCtr="0">
              <a:spAutoFit/>
            </a:bodyPr>
            <a:lstStyle/>
            <a:p>
              <a:pPr algn="r"/>
              <a:r>
                <a:rPr lang="en-US" sz="1300" dirty="0">
                  <a:solidFill>
                    <a:schemeClr val="bg1"/>
                  </a:solidFill>
                  <a:latin typeface="Arial" panose="020B0604020202020204" pitchFamily="34" charset="0"/>
                  <a:ea typeface="Modern H EcoLight" panose="020B0603000000020004" pitchFamily="34" charset="-128"/>
                  <a:cs typeface="Arial" panose="020B0604020202020204" pitchFamily="34" charset="0"/>
                </a:rPr>
                <a:t>Placeholder</a:t>
              </a:r>
            </a:p>
          </p:txBody>
        </p:sp>
        <p:sp>
          <p:nvSpPr>
            <p:cNvPr id="2364" name="Placeholder Point"/>
            <p:cNvSpPr/>
            <p:nvPr/>
          </p:nvSpPr>
          <p:spPr bwMode="gray">
            <a:xfrm>
              <a:off x="6353999" y="3364253"/>
              <a:ext cx="122075" cy="122059"/>
            </a:xfrm>
            <a:prstGeom prst="diamond">
              <a:avLst/>
            </a:prstGeom>
            <a:solidFill>
              <a:schemeClr val="bg1"/>
            </a:solidFill>
            <a:ln w="3175">
              <a:solidFill>
                <a:schemeClr val="bg1"/>
              </a:solid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700" dirty="0">
                <a:solidFill>
                  <a:prstClr val="white"/>
                </a:solidFill>
                <a:latin typeface="Arial" panose="020B0604020202020204" pitchFamily="34" charset="0"/>
                <a:cs typeface="Arial" panose="020B0604020202020204" pitchFamily="34" charset="0"/>
              </a:endParaRPr>
            </a:p>
          </p:txBody>
        </p:sp>
      </p:grpSp>
      <p:grpSp>
        <p:nvGrpSpPr>
          <p:cNvPr id="10" name="Placeholder 1"/>
          <p:cNvGrpSpPr/>
          <p:nvPr/>
        </p:nvGrpSpPr>
        <p:grpSpPr>
          <a:xfrm>
            <a:off x="5476709" y="4951179"/>
            <a:ext cx="3506459" cy="261073"/>
            <a:chOff x="5476709" y="4951179"/>
            <a:chExt cx="3506459" cy="261073"/>
          </a:xfrm>
        </p:grpSpPr>
        <p:cxnSp>
          <p:nvCxnSpPr>
            <p:cNvPr id="2327" name="Placeholder line"/>
            <p:cNvCxnSpPr/>
            <p:nvPr/>
          </p:nvCxnSpPr>
          <p:spPr bwMode="gray">
            <a:xfrm flipH="1">
              <a:off x="5598779" y="5151234"/>
              <a:ext cx="3384389" cy="1"/>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328" name="Placeholder Name"/>
            <p:cNvSpPr/>
            <p:nvPr/>
          </p:nvSpPr>
          <p:spPr bwMode="gray">
            <a:xfrm>
              <a:off x="8101514" y="4951179"/>
              <a:ext cx="881653" cy="200055"/>
            </a:xfrm>
            <a:prstGeom prst="rect">
              <a:avLst/>
            </a:prstGeom>
          </p:spPr>
          <p:txBody>
            <a:bodyPr wrap="none" lIns="0" tIns="0" rIns="0" bIns="0" anchor="b" anchorCtr="0">
              <a:spAutoFit/>
            </a:bodyPr>
            <a:lstStyle/>
            <a:p>
              <a:pPr algn="r"/>
              <a:r>
                <a:rPr lang="en-US" sz="1300" dirty="0">
                  <a:solidFill>
                    <a:schemeClr val="bg1"/>
                  </a:solidFill>
                  <a:latin typeface="Arial" panose="020B0604020202020204" pitchFamily="34" charset="0"/>
                  <a:ea typeface="Modern H EcoLight" panose="020B0603000000020004" pitchFamily="34" charset="-128"/>
                  <a:cs typeface="Arial" panose="020B0604020202020204" pitchFamily="34" charset="0"/>
                </a:rPr>
                <a:t>Placeholder</a:t>
              </a:r>
            </a:p>
          </p:txBody>
        </p:sp>
        <p:sp>
          <p:nvSpPr>
            <p:cNvPr id="2370" name="Placeholder Point"/>
            <p:cNvSpPr/>
            <p:nvPr/>
          </p:nvSpPr>
          <p:spPr bwMode="gray">
            <a:xfrm>
              <a:off x="5476709" y="5090193"/>
              <a:ext cx="122075" cy="122059"/>
            </a:xfrm>
            <a:prstGeom prst="diamond">
              <a:avLst/>
            </a:prstGeom>
            <a:solidFill>
              <a:schemeClr val="bg1"/>
            </a:solidFill>
            <a:ln w="3175">
              <a:solidFill>
                <a:schemeClr val="bg1"/>
              </a:solid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700" dirty="0">
                <a:solidFill>
                  <a:prstClr val="white"/>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65442191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Text arrows – 2 Elements (comparison)</a:t>
            </a:r>
          </a:p>
        </p:txBody>
      </p:sp>
      <p:sp>
        <p:nvSpPr>
          <p:cNvPr id="3" name="Untertitel 2"/>
          <p:cNvSpPr>
            <a:spLocks noGrp="1"/>
          </p:cNvSpPr>
          <p:nvPr>
            <p:ph type="subTitle" idx="14"/>
          </p:nvPr>
        </p:nvSpPr>
        <p:spPr bwMode="gray"/>
        <p:txBody>
          <a:bodyPr/>
          <a:lstStyle/>
          <a:p>
            <a:endParaRPr lang="en-US" dirty="0"/>
          </a:p>
        </p:txBody>
      </p:sp>
      <p:sp>
        <p:nvSpPr>
          <p:cNvPr id="5" name="Freihandform 4"/>
          <p:cNvSpPr/>
          <p:nvPr/>
        </p:nvSpPr>
        <p:spPr bwMode="gray">
          <a:xfrm>
            <a:off x="6084932" y="1811338"/>
            <a:ext cx="6107069" cy="4316167"/>
          </a:xfrm>
          <a:custGeom>
            <a:avLst/>
            <a:gdLst>
              <a:gd name="connsiteX0" fmla="*/ 0 w 6106274"/>
              <a:gd name="connsiteY0" fmla="*/ 0 h 4316167"/>
              <a:gd name="connsiteX1" fmla="*/ 6106274 w 6106274"/>
              <a:gd name="connsiteY1" fmla="*/ 0 h 4316167"/>
              <a:gd name="connsiteX2" fmla="*/ 6106274 w 6106274"/>
              <a:gd name="connsiteY2" fmla="*/ 4316167 h 4316167"/>
              <a:gd name="connsiteX3" fmla="*/ 0 w 6106274"/>
              <a:gd name="connsiteY3" fmla="*/ 4316167 h 4316167"/>
              <a:gd name="connsiteX4" fmla="*/ 667582 w 6106274"/>
              <a:gd name="connsiteY4" fmla="*/ 2158084 h 4316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274" h="4316167">
                <a:moveTo>
                  <a:pt x="0" y="0"/>
                </a:moveTo>
                <a:lnTo>
                  <a:pt x="6106274" y="0"/>
                </a:lnTo>
                <a:lnTo>
                  <a:pt x="6106274" y="4316167"/>
                </a:lnTo>
                <a:lnTo>
                  <a:pt x="0" y="4316167"/>
                </a:lnTo>
                <a:lnTo>
                  <a:pt x="667582" y="2158084"/>
                </a:lnTo>
                <a:close/>
              </a:path>
            </a:pathLst>
          </a:custGeom>
          <a:solidFill>
            <a:schemeClr val="bg1"/>
          </a:solidFill>
          <a:ln w="2540">
            <a:solidFill>
              <a:schemeClr val="bg2"/>
            </a:solidFill>
            <a:miter lim="800000"/>
          </a:ln>
        </p:spPr>
        <p:style>
          <a:lnRef idx="2">
            <a:schemeClr val="accent1">
              <a:shade val="50000"/>
            </a:schemeClr>
          </a:lnRef>
          <a:fillRef idx="1">
            <a:schemeClr val="accent1"/>
          </a:fillRef>
          <a:effectRef idx="0">
            <a:schemeClr val="accent1"/>
          </a:effectRef>
          <a:fontRef idx="minor">
            <a:schemeClr val="lt1"/>
          </a:fontRef>
        </p:style>
        <p:txBody>
          <a:bodyPr wrap="square" lIns="91422" tIns="45718" rIns="91422" bIns="45718" rtlCol="0" anchor="ctr">
            <a:noAutofit/>
          </a:bodyPr>
          <a:lstStyle/>
          <a:p>
            <a:pPr algn="ctr"/>
            <a:endParaRPr lang="en-US" sz="1700" dirty="0">
              <a:solidFill>
                <a:prstClr val="white"/>
              </a:solidFill>
              <a:latin typeface="Arial" panose="020B0604020202020204" pitchFamily="34" charset="0"/>
              <a:cs typeface="Arial" panose="020B0604020202020204" pitchFamily="34" charset="0"/>
            </a:endParaRPr>
          </a:p>
        </p:txBody>
      </p:sp>
      <p:sp>
        <p:nvSpPr>
          <p:cNvPr id="6" name="Richtungspfeil 5"/>
          <p:cNvSpPr/>
          <p:nvPr/>
        </p:nvSpPr>
        <p:spPr bwMode="gray">
          <a:xfrm>
            <a:off x="0" y="1811338"/>
            <a:ext cx="6346763" cy="4316167"/>
          </a:xfrm>
          <a:prstGeom prst="homePlate">
            <a:avLst>
              <a:gd name="adj" fmla="val 15467"/>
            </a:avLst>
          </a:prstGeom>
          <a:solidFill>
            <a:schemeClr val="bg1"/>
          </a:solidFill>
          <a:ln w="254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700" dirty="0">
              <a:solidFill>
                <a:schemeClr val="tx1"/>
              </a:solidFill>
              <a:latin typeface="Arial" panose="020B0604020202020204" pitchFamily="34" charset="0"/>
              <a:cs typeface="Arial" panose="020B0604020202020204" pitchFamily="34" charset="0"/>
            </a:endParaRPr>
          </a:p>
        </p:txBody>
      </p:sp>
      <p:sp>
        <p:nvSpPr>
          <p:cNvPr id="8" name="Freeform 59"/>
          <p:cNvSpPr>
            <a:spLocks/>
          </p:cNvSpPr>
          <p:nvPr/>
        </p:nvSpPr>
        <p:spPr bwMode="gray">
          <a:xfrm>
            <a:off x="5619615" y="1811337"/>
            <a:ext cx="801879" cy="4316167"/>
          </a:xfrm>
          <a:prstGeom prst="chevron">
            <a:avLst>
              <a:gd name="adj" fmla="val 91383"/>
            </a:avLst>
          </a:prstGeom>
          <a:solidFill>
            <a:schemeClr val="accent1"/>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9" name="Textplatzhalter 10"/>
          <p:cNvSpPr txBox="1">
            <a:spLocks/>
          </p:cNvSpPr>
          <p:nvPr/>
        </p:nvSpPr>
        <p:spPr bwMode="gray">
          <a:xfrm>
            <a:off x="7275018" y="1841472"/>
            <a:ext cx="4662122" cy="4255899"/>
          </a:xfrm>
          <a:prstGeom prst="rect">
            <a:avLst/>
          </a:prstGeom>
        </p:spPr>
        <p:txBody>
          <a:bodyPr lIns="179964" tIns="0" rIns="0" bIns="0" anchor="ctr" anchorCtr="0"/>
          <a:lstStyle>
            <a:lvl1pPr marL="0" indent="0" algn="l" defTabSz="914400" rtl="0" eaLnBrk="1" latinLnBrk="0" hangingPunct="1">
              <a:spcBef>
                <a:spcPts val="0"/>
              </a:spcBef>
              <a:spcAft>
                <a:spcPts val="600"/>
              </a:spcAft>
              <a:buFont typeface="Arial" panose="020B0604020202020204" pitchFamily="34" charset="0"/>
              <a:buNone/>
              <a:defRPr sz="2000" kern="1200" cap="all" baseline="0">
                <a:solidFill>
                  <a:schemeClr val="accent3"/>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1800" kern="1200">
                <a:solidFill>
                  <a:schemeClr val="tx1"/>
                </a:solidFill>
                <a:latin typeface="+mn-lt"/>
                <a:ea typeface="+mn-ea"/>
                <a:cs typeface="+mn-cs"/>
              </a:defRPr>
            </a:lvl2pPr>
            <a:lvl3pPr marL="180000" indent="-180000" algn="l" defTabSz="914400" rtl="0" eaLnBrk="1" latinLnBrk="0" hangingPunct="1">
              <a:spcBef>
                <a:spcPts val="0"/>
              </a:spcBef>
              <a:spcAft>
                <a:spcPts val="600"/>
              </a:spcAft>
              <a:buClr>
                <a:schemeClr val="bg2"/>
              </a:buClr>
              <a:buFont typeface="Symbol" panose="05050102010706020507" pitchFamily="18" charset="2"/>
              <a:buChar char="-"/>
              <a:defRPr sz="1600" kern="1200">
                <a:solidFill>
                  <a:schemeClr val="tx1"/>
                </a:solidFill>
                <a:latin typeface="+mn-lt"/>
                <a:ea typeface="+mn-ea"/>
                <a:cs typeface="+mn-cs"/>
              </a:defRPr>
            </a:lvl3pPr>
            <a:lvl4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4pPr>
            <a:lvl5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5pPr>
            <a:lvl6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6pPr>
            <a:lvl7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7pPr>
            <a:lvl8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8pPr>
            <a:lvl9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9pPr>
          </a:lstStyle>
          <a:p>
            <a:r>
              <a:rPr lang="en-US" dirty="0">
                <a:solidFill>
                  <a:schemeClr val="bg2"/>
                </a:solidFill>
                <a:latin typeface="Arial" panose="020B0604020202020204" pitchFamily="34" charset="0"/>
                <a:cs typeface="Arial" panose="020B0604020202020204" pitchFamily="34" charset="0"/>
              </a:rPr>
              <a:t>insert your text here</a:t>
            </a:r>
          </a:p>
          <a:p>
            <a:pPr lvl="2"/>
            <a:r>
              <a:rPr lang="en-US" dirty="0">
                <a:latin typeface="Arial" panose="020B0604020202020204" pitchFamily="34" charset="0"/>
                <a:cs typeface="Arial" panose="020B0604020202020204" pitchFamily="34" charset="0"/>
              </a:rPr>
              <a:t>This is a placeholder text.</a:t>
            </a:r>
          </a:p>
          <a:p>
            <a:pPr lvl="2"/>
            <a:r>
              <a:rPr lang="en-US" dirty="0">
                <a:latin typeface="Arial" panose="020B0604020202020204" pitchFamily="34" charset="0"/>
                <a:cs typeface="Arial" panose="020B0604020202020204" pitchFamily="34" charset="0"/>
              </a:rPr>
              <a:t>The text that you insert will retain the same style and format as the placeholder text.</a:t>
            </a:r>
          </a:p>
          <a:p>
            <a:pPr lvl="2"/>
            <a:r>
              <a:rPr lang="en-US" dirty="0">
                <a:latin typeface="Arial" panose="020B0604020202020204" pitchFamily="34" charset="0"/>
                <a:cs typeface="Arial" panose="020B0604020202020204" pitchFamily="34" charset="0"/>
              </a:rPr>
              <a:t>This is a placeholder text.</a:t>
            </a:r>
          </a:p>
          <a:p>
            <a:pPr lvl="2"/>
            <a:r>
              <a:rPr lang="en-US" dirty="0">
                <a:latin typeface="Arial" panose="020B0604020202020204" pitchFamily="34" charset="0"/>
                <a:cs typeface="Arial" panose="020B0604020202020204" pitchFamily="34" charset="0"/>
              </a:rPr>
              <a:t>The text that you insert will retain the same style and format as the placeholder text.</a:t>
            </a:r>
          </a:p>
        </p:txBody>
      </p:sp>
      <p:sp>
        <p:nvSpPr>
          <p:cNvPr id="12" name="Textplatzhalter 10"/>
          <p:cNvSpPr txBox="1">
            <a:spLocks/>
          </p:cNvSpPr>
          <p:nvPr/>
        </p:nvSpPr>
        <p:spPr bwMode="gray">
          <a:xfrm>
            <a:off x="691338" y="1841472"/>
            <a:ext cx="4662122" cy="4255899"/>
          </a:xfrm>
          <a:prstGeom prst="rect">
            <a:avLst/>
          </a:prstGeom>
        </p:spPr>
        <p:txBody>
          <a:bodyPr lIns="179964" tIns="0" rIns="0" bIns="0" anchor="ctr" anchorCtr="0"/>
          <a:lstStyle>
            <a:lvl1pPr marL="0" indent="0" algn="l" defTabSz="914400" rtl="0" eaLnBrk="1" latinLnBrk="0" hangingPunct="1">
              <a:spcBef>
                <a:spcPts val="0"/>
              </a:spcBef>
              <a:spcAft>
                <a:spcPts val="600"/>
              </a:spcAft>
              <a:buFont typeface="Arial" panose="020B0604020202020204" pitchFamily="34" charset="0"/>
              <a:buNone/>
              <a:defRPr sz="2000" kern="1200" cap="all" baseline="0">
                <a:solidFill>
                  <a:schemeClr val="accent3"/>
                </a:solidFill>
                <a:latin typeface="+mn-lt"/>
                <a:ea typeface="+mn-ea"/>
                <a:cs typeface="+mn-cs"/>
              </a:defRPr>
            </a:lvl1pPr>
            <a:lvl2pPr marL="0" indent="0" algn="l" defTabSz="914400" rtl="0" eaLnBrk="1" latinLnBrk="0" hangingPunct="1">
              <a:spcBef>
                <a:spcPts val="0"/>
              </a:spcBef>
              <a:spcAft>
                <a:spcPts val="600"/>
              </a:spcAft>
              <a:buFont typeface="Arial" panose="020B0604020202020204" pitchFamily="34" charset="0"/>
              <a:buNone/>
              <a:defRPr sz="1800" kern="1200">
                <a:solidFill>
                  <a:schemeClr val="tx1"/>
                </a:solidFill>
                <a:latin typeface="+mn-lt"/>
                <a:ea typeface="+mn-ea"/>
                <a:cs typeface="+mn-cs"/>
              </a:defRPr>
            </a:lvl2pPr>
            <a:lvl3pPr marL="180000" indent="-180000" algn="l" defTabSz="914400" rtl="0" eaLnBrk="1" latinLnBrk="0" hangingPunct="1">
              <a:spcBef>
                <a:spcPts val="0"/>
              </a:spcBef>
              <a:spcAft>
                <a:spcPts val="600"/>
              </a:spcAft>
              <a:buClr>
                <a:schemeClr val="bg2"/>
              </a:buClr>
              <a:buFont typeface="Symbol" panose="05050102010706020507" pitchFamily="18" charset="2"/>
              <a:buChar char="-"/>
              <a:defRPr sz="1600" kern="1200">
                <a:solidFill>
                  <a:schemeClr val="tx1"/>
                </a:solidFill>
                <a:latin typeface="+mn-lt"/>
                <a:ea typeface="+mn-ea"/>
                <a:cs typeface="+mn-cs"/>
              </a:defRPr>
            </a:lvl3pPr>
            <a:lvl4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4pPr>
            <a:lvl5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5pPr>
            <a:lvl6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6pPr>
            <a:lvl7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7pPr>
            <a:lvl8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8pPr>
            <a:lvl9pPr marL="360000" indent="-180000" algn="l" defTabSz="914400" rtl="0" eaLnBrk="1" latinLnBrk="0" hangingPunct="1">
              <a:spcBef>
                <a:spcPts val="0"/>
              </a:spcBef>
              <a:spcAft>
                <a:spcPts val="600"/>
              </a:spcAft>
              <a:buClr>
                <a:schemeClr val="bg1">
                  <a:lumMod val="65000"/>
                </a:schemeClr>
              </a:buClr>
              <a:buFont typeface="Symbol" panose="05050102010706020507" pitchFamily="18" charset="2"/>
              <a:buChar char="-"/>
              <a:defRPr sz="1600" kern="1200">
                <a:solidFill>
                  <a:schemeClr val="tx1"/>
                </a:solidFill>
                <a:latin typeface="+mn-lt"/>
                <a:ea typeface="+mn-ea"/>
                <a:cs typeface="+mn-cs"/>
              </a:defRPr>
            </a:lvl9pPr>
          </a:lstStyle>
          <a:p>
            <a:r>
              <a:rPr lang="en-US" dirty="0">
                <a:solidFill>
                  <a:schemeClr val="accent1"/>
                </a:solidFill>
                <a:latin typeface="Arial" panose="020B0604020202020204" pitchFamily="34" charset="0"/>
                <a:cs typeface="Arial" panose="020B0604020202020204" pitchFamily="34" charset="0"/>
              </a:rPr>
              <a:t>insert your text here</a:t>
            </a:r>
          </a:p>
          <a:p>
            <a:pPr lvl="2">
              <a:buClr>
                <a:schemeClr val="accent1"/>
              </a:buClr>
            </a:pPr>
            <a:r>
              <a:rPr lang="en-US" dirty="0">
                <a:latin typeface="Arial" panose="020B0604020202020204" pitchFamily="34" charset="0"/>
                <a:cs typeface="Arial" panose="020B0604020202020204" pitchFamily="34" charset="0"/>
              </a:rPr>
              <a:t>This is a placeholder text.</a:t>
            </a:r>
          </a:p>
          <a:p>
            <a:pPr lvl="2">
              <a:buClr>
                <a:schemeClr val="accent1"/>
              </a:buClr>
            </a:pPr>
            <a:r>
              <a:rPr lang="en-US" dirty="0">
                <a:latin typeface="Arial" panose="020B0604020202020204" pitchFamily="34" charset="0"/>
                <a:cs typeface="Arial" panose="020B0604020202020204" pitchFamily="34" charset="0"/>
              </a:rPr>
              <a:t>The text that you insert will retain the same style and format as the placeholder text.</a:t>
            </a:r>
          </a:p>
          <a:p>
            <a:pPr lvl="2">
              <a:buClr>
                <a:schemeClr val="accent1"/>
              </a:buClr>
            </a:pPr>
            <a:r>
              <a:rPr lang="en-US" dirty="0">
                <a:latin typeface="Arial" panose="020B0604020202020204" pitchFamily="34" charset="0"/>
                <a:cs typeface="Arial" panose="020B0604020202020204" pitchFamily="34" charset="0"/>
              </a:rPr>
              <a:t>This is a placeholder text.</a:t>
            </a:r>
          </a:p>
          <a:p>
            <a:pPr lvl="2">
              <a:buClr>
                <a:schemeClr val="accent1"/>
              </a:buClr>
            </a:pPr>
            <a:r>
              <a:rPr lang="en-US" dirty="0">
                <a:latin typeface="Arial" panose="020B0604020202020204" pitchFamily="34" charset="0"/>
                <a:cs typeface="Arial" panose="020B0604020202020204" pitchFamily="34" charset="0"/>
              </a:rPr>
              <a:t>The text that you insert will retain the same style and format as the placeholder text.</a:t>
            </a:r>
          </a:p>
        </p:txBody>
      </p:sp>
    </p:spTree>
    <p:extLst>
      <p:ext uri="{BB962C8B-B14F-4D97-AF65-F5344CB8AC3E}">
        <p14:creationId xmlns:p14="http://schemas.microsoft.com/office/powerpoint/2010/main" val="246821721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Europe</a:t>
            </a:r>
          </a:p>
        </p:txBody>
      </p:sp>
      <p:sp>
        <p:nvSpPr>
          <p:cNvPr id="3" name="Untertitel 2"/>
          <p:cNvSpPr>
            <a:spLocks noGrp="1"/>
          </p:cNvSpPr>
          <p:nvPr>
            <p:ph type="subTitle" idx="14"/>
          </p:nvPr>
        </p:nvSpPr>
        <p:spPr bwMode="gray"/>
        <p:txBody>
          <a:bodyPr/>
          <a:lstStyle/>
          <a:p>
            <a:r>
              <a:rPr lang="en-US" dirty="0"/>
              <a:t>German engineering since more than 40 years</a:t>
            </a:r>
          </a:p>
        </p:txBody>
      </p:sp>
      <p:grpSp>
        <p:nvGrpSpPr>
          <p:cNvPr id="4" name="Europe and Asia"/>
          <p:cNvGrpSpPr/>
          <p:nvPr/>
        </p:nvGrpSpPr>
        <p:grpSpPr>
          <a:xfrm>
            <a:off x="6921808" y="1421810"/>
            <a:ext cx="5417636" cy="4811960"/>
            <a:chOff x="6921808" y="1421810"/>
            <a:chExt cx="5417636" cy="4811960"/>
          </a:xfrm>
        </p:grpSpPr>
        <p:sp>
          <p:nvSpPr>
            <p:cNvPr id="64" name="Lithuania"/>
            <p:cNvSpPr>
              <a:spLocks noEditPoints="1"/>
            </p:cNvSpPr>
            <p:nvPr/>
          </p:nvSpPr>
          <p:spPr bwMode="gray">
            <a:xfrm>
              <a:off x="9839084" y="3361999"/>
              <a:ext cx="434791" cy="335628"/>
            </a:xfrm>
            <a:custGeom>
              <a:avLst/>
              <a:gdLst>
                <a:gd name="T0" fmla="*/ 121 w 129"/>
                <a:gd name="T1" fmla="*/ 37 h 100"/>
                <a:gd name="T2" fmla="*/ 123 w 129"/>
                <a:gd name="T3" fmla="*/ 28 h 100"/>
                <a:gd name="T4" fmla="*/ 116 w 129"/>
                <a:gd name="T5" fmla="*/ 22 h 100"/>
                <a:gd name="T6" fmla="*/ 112 w 129"/>
                <a:gd name="T7" fmla="*/ 19 h 100"/>
                <a:gd name="T8" fmla="*/ 100 w 129"/>
                <a:gd name="T9" fmla="*/ 10 h 100"/>
                <a:gd name="T10" fmla="*/ 88 w 129"/>
                <a:gd name="T11" fmla="*/ 9 h 100"/>
                <a:gd name="T12" fmla="*/ 81 w 129"/>
                <a:gd name="T13" fmla="*/ 0 h 100"/>
                <a:gd name="T14" fmla="*/ 75 w 129"/>
                <a:gd name="T15" fmla="*/ 7 h 100"/>
                <a:gd name="T16" fmla="*/ 71 w 129"/>
                <a:gd name="T17" fmla="*/ 7 h 100"/>
                <a:gd name="T18" fmla="*/ 63 w 129"/>
                <a:gd name="T19" fmla="*/ 6 h 100"/>
                <a:gd name="T20" fmla="*/ 53 w 129"/>
                <a:gd name="T21" fmla="*/ 8 h 100"/>
                <a:gd name="T22" fmla="*/ 46 w 129"/>
                <a:gd name="T23" fmla="*/ 6 h 100"/>
                <a:gd name="T24" fmla="*/ 42 w 129"/>
                <a:gd name="T25" fmla="*/ 9 h 100"/>
                <a:gd name="T26" fmla="*/ 40 w 129"/>
                <a:gd name="T27" fmla="*/ 6 h 100"/>
                <a:gd name="T28" fmla="*/ 32 w 129"/>
                <a:gd name="T29" fmla="*/ 7 h 100"/>
                <a:gd name="T30" fmla="*/ 19 w 129"/>
                <a:gd name="T31" fmla="*/ 10 h 100"/>
                <a:gd name="T32" fmla="*/ 14 w 129"/>
                <a:gd name="T33" fmla="*/ 12 h 100"/>
                <a:gd name="T34" fmla="*/ 4 w 129"/>
                <a:gd name="T35" fmla="*/ 21 h 100"/>
                <a:gd name="T36" fmla="*/ 2 w 129"/>
                <a:gd name="T37" fmla="*/ 21 h 100"/>
                <a:gd name="T38" fmla="*/ 2 w 129"/>
                <a:gd name="T39" fmla="*/ 34 h 100"/>
                <a:gd name="T40" fmla="*/ 3 w 129"/>
                <a:gd name="T41" fmla="*/ 40 h 100"/>
                <a:gd name="T42" fmla="*/ 1 w 129"/>
                <a:gd name="T43" fmla="*/ 53 h 100"/>
                <a:gd name="T44" fmla="*/ 4 w 129"/>
                <a:gd name="T45" fmla="*/ 48 h 100"/>
                <a:gd name="T46" fmla="*/ 4 w 129"/>
                <a:gd name="T47" fmla="*/ 39 h 100"/>
                <a:gd name="T48" fmla="*/ 7 w 129"/>
                <a:gd name="T49" fmla="*/ 49 h 100"/>
                <a:gd name="T50" fmla="*/ 8 w 129"/>
                <a:gd name="T51" fmla="*/ 52 h 100"/>
                <a:gd name="T52" fmla="*/ 12 w 129"/>
                <a:gd name="T53" fmla="*/ 57 h 100"/>
                <a:gd name="T54" fmla="*/ 20 w 129"/>
                <a:gd name="T55" fmla="*/ 59 h 100"/>
                <a:gd name="T56" fmla="*/ 27 w 129"/>
                <a:gd name="T57" fmla="*/ 61 h 100"/>
                <a:gd name="T58" fmla="*/ 38 w 129"/>
                <a:gd name="T59" fmla="*/ 60 h 100"/>
                <a:gd name="T60" fmla="*/ 43 w 129"/>
                <a:gd name="T61" fmla="*/ 71 h 100"/>
                <a:gd name="T62" fmla="*/ 45 w 129"/>
                <a:gd name="T63" fmla="*/ 86 h 100"/>
                <a:gd name="T64" fmla="*/ 48 w 129"/>
                <a:gd name="T65" fmla="*/ 84 h 100"/>
                <a:gd name="T66" fmla="*/ 61 w 129"/>
                <a:gd name="T67" fmla="*/ 92 h 100"/>
                <a:gd name="T68" fmla="*/ 63 w 129"/>
                <a:gd name="T69" fmla="*/ 100 h 100"/>
                <a:gd name="T70" fmla="*/ 71 w 129"/>
                <a:gd name="T71" fmla="*/ 97 h 100"/>
                <a:gd name="T72" fmla="*/ 79 w 129"/>
                <a:gd name="T73" fmla="*/ 98 h 100"/>
                <a:gd name="T74" fmla="*/ 88 w 129"/>
                <a:gd name="T75" fmla="*/ 95 h 100"/>
                <a:gd name="T76" fmla="*/ 92 w 129"/>
                <a:gd name="T77" fmla="*/ 88 h 100"/>
                <a:gd name="T78" fmla="*/ 100 w 129"/>
                <a:gd name="T79" fmla="*/ 83 h 100"/>
                <a:gd name="T80" fmla="*/ 108 w 129"/>
                <a:gd name="T81" fmla="*/ 86 h 100"/>
                <a:gd name="T82" fmla="*/ 108 w 129"/>
                <a:gd name="T83" fmla="*/ 79 h 100"/>
                <a:gd name="T84" fmla="*/ 109 w 129"/>
                <a:gd name="T85" fmla="*/ 59 h 100"/>
                <a:gd name="T86" fmla="*/ 118 w 129"/>
                <a:gd name="T87" fmla="*/ 47 h 100"/>
                <a:gd name="T88" fmla="*/ 127 w 129"/>
                <a:gd name="T89" fmla="*/ 41 h 100"/>
                <a:gd name="T90" fmla="*/ 110 w 129"/>
                <a:gd name="T91" fmla="*/ 53 h 100"/>
                <a:gd name="T92" fmla="*/ 111 w 129"/>
                <a:gd name="T93" fmla="*/ 53 h 100"/>
                <a:gd name="T94" fmla="*/ 110 w 129"/>
                <a:gd name="T95"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9" h="100">
                  <a:moveTo>
                    <a:pt x="129" y="36"/>
                  </a:moveTo>
                  <a:cubicBezTo>
                    <a:pt x="128" y="34"/>
                    <a:pt x="121" y="37"/>
                    <a:pt x="121" y="37"/>
                  </a:cubicBezTo>
                  <a:cubicBezTo>
                    <a:pt x="122" y="31"/>
                    <a:pt x="122" y="31"/>
                    <a:pt x="122" y="31"/>
                  </a:cubicBezTo>
                  <a:cubicBezTo>
                    <a:pt x="123" y="28"/>
                    <a:pt x="123" y="28"/>
                    <a:pt x="123" y="28"/>
                  </a:cubicBezTo>
                  <a:cubicBezTo>
                    <a:pt x="123" y="24"/>
                    <a:pt x="123" y="24"/>
                    <a:pt x="123" y="24"/>
                  </a:cubicBezTo>
                  <a:cubicBezTo>
                    <a:pt x="116" y="22"/>
                    <a:pt x="116" y="22"/>
                    <a:pt x="116" y="22"/>
                  </a:cubicBezTo>
                  <a:cubicBezTo>
                    <a:pt x="115" y="19"/>
                    <a:pt x="115" y="19"/>
                    <a:pt x="115" y="19"/>
                  </a:cubicBezTo>
                  <a:cubicBezTo>
                    <a:pt x="112" y="19"/>
                    <a:pt x="112" y="19"/>
                    <a:pt x="112" y="19"/>
                  </a:cubicBezTo>
                  <a:cubicBezTo>
                    <a:pt x="112" y="19"/>
                    <a:pt x="111" y="15"/>
                    <a:pt x="109" y="13"/>
                  </a:cubicBezTo>
                  <a:cubicBezTo>
                    <a:pt x="108" y="11"/>
                    <a:pt x="100" y="10"/>
                    <a:pt x="100" y="10"/>
                  </a:cubicBezTo>
                  <a:cubicBezTo>
                    <a:pt x="100" y="8"/>
                    <a:pt x="100" y="8"/>
                    <a:pt x="100" y="8"/>
                  </a:cubicBezTo>
                  <a:cubicBezTo>
                    <a:pt x="88" y="9"/>
                    <a:pt x="88" y="9"/>
                    <a:pt x="88" y="9"/>
                  </a:cubicBezTo>
                  <a:cubicBezTo>
                    <a:pt x="84" y="2"/>
                    <a:pt x="84" y="2"/>
                    <a:pt x="84" y="2"/>
                  </a:cubicBezTo>
                  <a:cubicBezTo>
                    <a:pt x="81" y="0"/>
                    <a:pt x="81" y="0"/>
                    <a:pt x="81" y="0"/>
                  </a:cubicBezTo>
                  <a:cubicBezTo>
                    <a:pt x="77" y="3"/>
                    <a:pt x="77" y="3"/>
                    <a:pt x="77" y="3"/>
                  </a:cubicBezTo>
                  <a:cubicBezTo>
                    <a:pt x="75" y="7"/>
                    <a:pt x="75" y="7"/>
                    <a:pt x="75" y="7"/>
                  </a:cubicBezTo>
                  <a:cubicBezTo>
                    <a:pt x="73" y="8"/>
                    <a:pt x="73" y="8"/>
                    <a:pt x="73" y="8"/>
                  </a:cubicBezTo>
                  <a:cubicBezTo>
                    <a:pt x="71" y="7"/>
                    <a:pt x="71" y="7"/>
                    <a:pt x="71" y="7"/>
                  </a:cubicBezTo>
                  <a:cubicBezTo>
                    <a:pt x="67" y="9"/>
                    <a:pt x="67" y="9"/>
                    <a:pt x="67" y="9"/>
                  </a:cubicBezTo>
                  <a:cubicBezTo>
                    <a:pt x="63" y="6"/>
                    <a:pt x="63" y="6"/>
                    <a:pt x="63" y="6"/>
                  </a:cubicBezTo>
                  <a:cubicBezTo>
                    <a:pt x="56" y="6"/>
                    <a:pt x="56" y="6"/>
                    <a:pt x="56" y="6"/>
                  </a:cubicBezTo>
                  <a:cubicBezTo>
                    <a:pt x="53" y="8"/>
                    <a:pt x="53" y="8"/>
                    <a:pt x="53" y="8"/>
                  </a:cubicBezTo>
                  <a:cubicBezTo>
                    <a:pt x="50" y="6"/>
                    <a:pt x="50" y="6"/>
                    <a:pt x="50" y="6"/>
                  </a:cubicBezTo>
                  <a:cubicBezTo>
                    <a:pt x="46" y="6"/>
                    <a:pt x="46" y="6"/>
                    <a:pt x="46" y="6"/>
                  </a:cubicBezTo>
                  <a:cubicBezTo>
                    <a:pt x="45" y="9"/>
                    <a:pt x="45" y="9"/>
                    <a:pt x="45" y="9"/>
                  </a:cubicBezTo>
                  <a:cubicBezTo>
                    <a:pt x="42" y="9"/>
                    <a:pt x="42" y="9"/>
                    <a:pt x="42" y="9"/>
                  </a:cubicBezTo>
                  <a:cubicBezTo>
                    <a:pt x="42" y="5"/>
                    <a:pt x="42" y="5"/>
                    <a:pt x="42" y="5"/>
                  </a:cubicBezTo>
                  <a:cubicBezTo>
                    <a:pt x="40" y="6"/>
                    <a:pt x="40" y="6"/>
                    <a:pt x="40" y="6"/>
                  </a:cubicBezTo>
                  <a:cubicBezTo>
                    <a:pt x="35" y="9"/>
                    <a:pt x="35" y="9"/>
                    <a:pt x="35" y="9"/>
                  </a:cubicBezTo>
                  <a:cubicBezTo>
                    <a:pt x="32" y="7"/>
                    <a:pt x="32" y="7"/>
                    <a:pt x="32" y="7"/>
                  </a:cubicBezTo>
                  <a:cubicBezTo>
                    <a:pt x="22" y="7"/>
                    <a:pt x="22" y="7"/>
                    <a:pt x="22" y="7"/>
                  </a:cubicBezTo>
                  <a:cubicBezTo>
                    <a:pt x="19" y="10"/>
                    <a:pt x="19" y="10"/>
                    <a:pt x="19" y="10"/>
                  </a:cubicBezTo>
                  <a:cubicBezTo>
                    <a:pt x="17" y="9"/>
                    <a:pt x="17" y="9"/>
                    <a:pt x="17" y="9"/>
                  </a:cubicBezTo>
                  <a:cubicBezTo>
                    <a:pt x="14" y="12"/>
                    <a:pt x="14" y="12"/>
                    <a:pt x="14" y="12"/>
                  </a:cubicBezTo>
                  <a:cubicBezTo>
                    <a:pt x="14" y="12"/>
                    <a:pt x="12" y="10"/>
                    <a:pt x="10" y="13"/>
                  </a:cubicBezTo>
                  <a:cubicBezTo>
                    <a:pt x="7" y="15"/>
                    <a:pt x="4" y="21"/>
                    <a:pt x="4" y="21"/>
                  </a:cubicBezTo>
                  <a:cubicBezTo>
                    <a:pt x="3" y="22"/>
                    <a:pt x="3" y="22"/>
                    <a:pt x="3" y="22"/>
                  </a:cubicBezTo>
                  <a:cubicBezTo>
                    <a:pt x="2" y="21"/>
                    <a:pt x="2" y="21"/>
                    <a:pt x="2" y="21"/>
                  </a:cubicBezTo>
                  <a:cubicBezTo>
                    <a:pt x="0" y="23"/>
                    <a:pt x="0" y="23"/>
                    <a:pt x="0" y="23"/>
                  </a:cubicBezTo>
                  <a:cubicBezTo>
                    <a:pt x="0" y="23"/>
                    <a:pt x="2" y="31"/>
                    <a:pt x="2" y="34"/>
                  </a:cubicBezTo>
                  <a:cubicBezTo>
                    <a:pt x="2" y="35"/>
                    <a:pt x="3" y="36"/>
                    <a:pt x="3" y="37"/>
                  </a:cubicBezTo>
                  <a:cubicBezTo>
                    <a:pt x="3" y="40"/>
                    <a:pt x="3" y="40"/>
                    <a:pt x="3" y="40"/>
                  </a:cubicBezTo>
                  <a:cubicBezTo>
                    <a:pt x="3" y="47"/>
                    <a:pt x="3" y="47"/>
                    <a:pt x="3" y="47"/>
                  </a:cubicBezTo>
                  <a:cubicBezTo>
                    <a:pt x="1" y="53"/>
                    <a:pt x="1" y="53"/>
                    <a:pt x="1" y="53"/>
                  </a:cubicBezTo>
                  <a:cubicBezTo>
                    <a:pt x="3" y="52"/>
                    <a:pt x="3" y="52"/>
                    <a:pt x="3" y="52"/>
                  </a:cubicBezTo>
                  <a:cubicBezTo>
                    <a:pt x="4" y="48"/>
                    <a:pt x="4" y="48"/>
                    <a:pt x="4" y="48"/>
                  </a:cubicBezTo>
                  <a:cubicBezTo>
                    <a:pt x="4" y="41"/>
                    <a:pt x="4" y="41"/>
                    <a:pt x="4" y="41"/>
                  </a:cubicBezTo>
                  <a:cubicBezTo>
                    <a:pt x="4" y="39"/>
                    <a:pt x="4" y="39"/>
                    <a:pt x="4" y="39"/>
                  </a:cubicBezTo>
                  <a:cubicBezTo>
                    <a:pt x="5" y="42"/>
                    <a:pt x="6" y="44"/>
                    <a:pt x="6" y="44"/>
                  </a:cubicBezTo>
                  <a:cubicBezTo>
                    <a:pt x="7" y="49"/>
                    <a:pt x="7" y="49"/>
                    <a:pt x="7" y="49"/>
                  </a:cubicBezTo>
                  <a:cubicBezTo>
                    <a:pt x="6" y="52"/>
                    <a:pt x="6" y="52"/>
                    <a:pt x="6" y="52"/>
                  </a:cubicBezTo>
                  <a:cubicBezTo>
                    <a:pt x="8" y="52"/>
                    <a:pt x="8" y="52"/>
                    <a:pt x="8" y="52"/>
                  </a:cubicBezTo>
                  <a:cubicBezTo>
                    <a:pt x="9" y="54"/>
                    <a:pt x="9" y="54"/>
                    <a:pt x="9" y="54"/>
                  </a:cubicBezTo>
                  <a:cubicBezTo>
                    <a:pt x="12" y="57"/>
                    <a:pt x="12" y="57"/>
                    <a:pt x="12" y="57"/>
                  </a:cubicBezTo>
                  <a:cubicBezTo>
                    <a:pt x="16" y="57"/>
                    <a:pt x="16" y="57"/>
                    <a:pt x="16" y="57"/>
                  </a:cubicBezTo>
                  <a:cubicBezTo>
                    <a:pt x="16" y="57"/>
                    <a:pt x="17" y="57"/>
                    <a:pt x="20" y="59"/>
                  </a:cubicBezTo>
                  <a:cubicBezTo>
                    <a:pt x="22" y="61"/>
                    <a:pt x="26" y="60"/>
                    <a:pt x="26" y="60"/>
                  </a:cubicBezTo>
                  <a:cubicBezTo>
                    <a:pt x="27" y="61"/>
                    <a:pt x="27" y="61"/>
                    <a:pt x="27" y="61"/>
                  </a:cubicBezTo>
                  <a:cubicBezTo>
                    <a:pt x="32" y="60"/>
                    <a:pt x="32" y="60"/>
                    <a:pt x="32" y="60"/>
                  </a:cubicBezTo>
                  <a:cubicBezTo>
                    <a:pt x="38" y="60"/>
                    <a:pt x="38" y="60"/>
                    <a:pt x="38" y="60"/>
                  </a:cubicBezTo>
                  <a:cubicBezTo>
                    <a:pt x="38" y="60"/>
                    <a:pt x="44" y="64"/>
                    <a:pt x="46" y="66"/>
                  </a:cubicBezTo>
                  <a:cubicBezTo>
                    <a:pt x="47" y="68"/>
                    <a:pt x="43" y="71"/>
                    <a:pt x="43" y="71"/>
                  </a:cubicBezTo>
                  <a:cubicBezTo>
                    <a:pt x="43" y="71"/>
                    <a:pt x="42" y="73"/>
                    <a:pt x="41" y="77"/>
                  </a:cubicBezTo>
                  <a:cubicBezTo>
                    <a:pt x="41" y="81"/>
                    <a:pt x="45" y="86"/>
                    <a:pt x="45" y="86"/>
                  </a:cubicBezTo>
                  <a:cubicBezTo>
                    <a:pt x="46" y="86"/>
                    <a:pt x="46" y="86"/>
                    <a:pt x="46" y="86"/>
                  </a:cubicBezTo>
                  <a:cubicBezTo>
                    <a:pt x="46" y="86"/>
                    <a:pt x="46" y="83"/>
                    <a:pt x="48" y="84"/>
                  </a:cubicBezTo>
                  <a:cubicBezTo>
                    <a:pt x="50" y="84"/>
                    <a:pt x="49" y="87"/>
                    <a:pt x="52" y="87"/>
                  </a:cubicBezTo>
                  <a:cubicBezTo>
                    <a:pt x="54" y="88"/>
                    <a:pt x="59" y="87"/>
                    <a:pt x="61" y="92"/>
                  </a:cubicBezTo>
                  <a:cubicBezTo>
                    <a:pt x="64" y="96"/>
                    <a:pt x="61" y="98"/>
                    <a:pt x="61" y="98"/>
                  </a:cubicBezTo>
                  <a:cubicBezTo>
                    <a:pt x="63" y="100"/>
                    <a:pt x="63" y="100"/>
                    <a:pt x="63" y="100"/>
                  </a:cubicBezTo>
                  <a:cubicBezTo>
                    <a:pt x="70" y="100"/>
                    <a:pt x="70" y="100"/>
                    <a:pt x="70" y="100"/>
                  </a:cubicBezTo>
                  <a:cubicBezTo>
                    <a:pt x="71" y="97"/>
                    <a:pt x="71" y="97"/>
                    <a:pt x="71" y="97"/>
                  </a:cubicBezTo>
                  <a:cubicBezTo>
                    <a:pt x="75" y="99"/>
                    <a:pt x="75" y="99"/>
                    <a:pt x="75" y="99"/>
                  </a:cubicBezTo>
                  <a:cubicBezTo>
                    <a:pt x="79" y="98"/>
                    <a:pt x="79" y="98"/>
                    <a:pt x="79" y="98"/>
                  </a:cubicBezTo>
                  <a:cubicBezTo>
                    <a:pt x="84" y="100"/>
                    <a:pt x="84" y="100"/>
                    <a:pt x="84" y="100"/>
                  </a:cubicBezTo>
                  <a:cubicBezTo>
                    <a:pt x="88" y="95"/>
                    <a:pt x="88" y="95"/>
                    <a:pt x="88" y="95"/>
                  </a:cubicBezTo>
                  <a:cubicBezTo>
                    <a:pt x="88" y="95"/>
                    <a:pt x="90" y="96"/>
                    <a:pt x="93" y="95"/>
                  </a:cubicBezTo>
                  <a:cubicBezTo>
                    <a:pt x="94" y="95"/>
                    <a:pt x="91" y="89"/>
                    <a:pt x="92" y="88"/>
                  </a:cubicBezTo>
                  <a:cubicBezTo>
                    <a:pt x="93" y="86"/>
                    <a:pt x="97" y="88"/>
                    <a:pt x="97" y="88"/>
                  </a:cubicBezTo>
                  <a:cubicBezTo>
                    <a:pt x="100" y="83"/>
                    <a:pt x="100" y="83"/>
                    <a:pt x="100" y="83"/>
                  </a:cubicBezTo>
                  <a:cubicBezTo>
                    <a:pt x="100" y="83"/>
                    <a:pt x="104" y="82"/>
                    <a:pt x="106" y="82"/>
                  </a:cubicBezTo>
                  <a:cubicBezTo>
                    <a:pt x="109" y="81"/>
                    <a:pt x="106" y="84"/>
                    <a:pt x="108" y="86"/>
                  </a:cubicBezTo>
                  <a:cubicBezTo>
                    <a:pt x="110" y="88"/>
                    <a:pt x="114" y="85"/>
                    <a:pt x="113" y="82"/>
                  </a:cubicBezTo>
                  <a:cubicBezTo>
                    <a:pt x="113" y="78"/>
                    <a:pt x="108" y="79"/>
                    <a:pt x="108" y="79"/>
                  </a:cubicBezTo>
                  <a:cubicBezTo>
                    <a:pt x="110" y="69"/>
                    <a:pt x="110" y="69"/>
                    <a:pt x="110" y="69"/>
                  </a:cubicBezTo>
                  <a:cubicBezTo>
                    <a:pt x="110" y="69"/>
                    <a:pt x="108" y="62"/>
                    <a:pt x="109" y="59"/>
                  </a:cubicBezTo>
                  <a:cubicBezTo>
                    <a:pt x="109" y="56"/>
                    <a:pt x="113" y="54"/>
                    <a:pt x="116" y="54"/>
                  </a:cubicBezTo>
                  <a:cubicBezTo>
                    <a:pt x="118" y="52"/>
                    <a:pt x="118" y="47"/>
                    <a:pt x="118" y="47"/>
                  </a:cubicBezTo>
                  <a:cubicBezTo>
                    <a:pt x="127" y="45"/>
                    <a:pt x="127" y="45"/>
                    <a:pt x="127" y="45"/>
                  </a:cubicBezTo>
                  <a:cubicBezTo>
                    <a:pt x="127" y="41"/>
                    <a:pt x="127" y="41"/>
                    <a:pt x="127" y="41"/>
                  </a:cubicBezTo>
                  <a:cubicBezTo>
                    <a:pt x="127" y="41"/>
                    <a:pt x="129" y="38"/>
                    <a:pt x="129" y="36"/>
                  </a:cubicBezTo>
                  <a:close/>
                  <a:moveTo>
                    <a:pt x="110" y="53"/>
                  </a:moveTo>
                  <a:cubicBezTo>
                    <a:pt x="111" y="53"/>
                    <a:pt x="111" y="53"/>
                    <a:pt x="111" y="53"/>
                  </a:cubicBezTo>
                  <a:cubicBezTo>
                    <a:pt x="111" y="53"/>
                    <a:pt x="111" y="53"/>
                    <a:pt x="111" y="53"/>
                  </a:cubicBezTo>
                  <a:lnTo>
                    <a:pt x="110" y="53"/>
                  </a:lnTo>
                  <a:close/>
                  <a:moveTo>
                    <a:pt x="110" y="69"/>
                  </a:moveTo>
                  <a:cubicBezTo>
                    <a:pt x="110" y="69"/>
                    <a:pt x="110" y="69"/>
                    <a:pt x="110" y="69"/>
                  </a:cubicBezTo>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9" name="Iraq"/>
            <p:cNvSpPr>
              <a:spLocks/>
            </p:cNvSpPr>
            <p:nvPr/>
          </p:nvSpPr>
          <p:spPr bwMode="gray">
            <a:xfrm>
              <a:off x="12056479" y="6162807"/>
              <a:ext cx="256818" cy="70963"/>
            </a:xfrm>
            <a:custGeom>
              <a:avLst/>
              <a:gdLst>
                <a:gd name="T0" fmla="*/ 148 w 458"/>
                <a:gd name="T1" fmla="*/ 21 h 128"/>
                <a:gd name="T2" fmla="*/ 14 w 458"/>
                <a:gd name="T3" fmla="*/ 118 h 128"/>
                <a:gd name="T4" fmla="*/ 0 w 458"/>
                <a:gd name="T5" fmla="*/ 128 h 128"/>
                <a:gd name="T6" fmla="*/ 458 w 458"/>
                <a:gd name="T7" fmla="*/ 128 h 128"/>
                <a:gd name="T8" fmla="*/ 458 w 458"/>
                <a:gd name="T9" fmla="*/ 25 h 128"/>
                <a:gd name="T10" fmla="*/ 375 w 458"/>
                <a:gd name="T11" fmla="*/ 0 h 128"/>
                <a:gd name="T12" fmla="*/ 148 w 458"/>
                <a:gd name="T13" fmla="*/ 21 h 128"/>
              </a:gdLst>
              <a:ahLst/>
              <a:cxnLst>
                <a:cxn ang="0">
                  <a:pos x="T0" y="T1"/>
                </a:cxn>
                <a:cxn ang="0">
                  <a:pos x="T2" y="T3"/>
                </a:cxn>
                <a:cxn ang="0">
                  <a:pos x="T4" y="T5"/>
                </a:cxn>
                <a:cxn ang="0">
                  <a:pos x="T6" y="T7"/>
                </a:cxn>
                <a:cxn ang="0">
                  <a:pos x="T8" y="T9"/>
                </a:cxn>
                <a:cxn ang="0">
                  <a:pos x="T10" y="T11"/>
                </a:cxn>
                <a:cxn ang="0">
                  <a:pos x="T12" y="T13"/>
                </a:cxn>
              </a:cxnLst>
              <a:rect l="0" t="0" r="r" b="b"/>
              <a:pathLst>
                <a:path w="458" h="128">
                  <a:moveTo>
                    <a:pt x="148" y="21"/>
                  </a:moveTo>
                  <a:cubicBezTo>
                    <a:pt x="148" y="21"/>
                    <a:pt x="71" y="77"/>
                    <a:pt x="14" y="118"/>
                  </a:cubicBezTo>
                  <a:cubicBezTo>
                    <a:pt x="9" y="121"/>
                    <a:pt x="5" y="124"/>
                    <a:pt x="0" y="128"/>
                  </a:cubicBezTo>
                  <a:cubicBezTo>
                    <a:pt x="458" y="128"/>
                    <a:pt x="458" y="128"/>
                    <a:pt x="458" y="128"/>
                  </a:cubicBezTo>
                  <a:cubicBezTo>
                    <a:pt x="458" y="25"/>
                    <a:pt x="458" y="25"/>
                    <a:pt x="458" y="25"/>
                  </a:cubicBezTo>
                  <a:cubicBezTo>
                    <a:pt x="375" y="0"/>
                    <a:pt x="375" y="0"/>
                    <a:pt x="375" y="0"/>
                  </a:cubicBezTo>
                  <a:lnTo>
                    <a:pt x="148" y="21"/>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1" name="Cyprus"/>
            <p:cNvSpPr>
              <a:spLocks/>
            </p:cNvSpPr>
            <p:nvPr/>
          </p:nvSpPr>
          <p:spPr bwMode="gray">
            <a:xfrm>
              <a:off x="11294471" y="5845164"/>
              <a:ext cx="229785" cy="204441"/>
            </a:xfrm>
            <a:custGeom>
              <a:avLst/>
              <a:gdLst>
                <a:gd name="T0" fmla="*/ 328 w 408"/>
                <a:gd name="T1" fmla="*/ 46 h 364"/>
                <a:gd name="T2" fmla="*/ 311 w 408"/>
                <a:gd name="T3" fmla="*/ 76 h 364"/>
                <a:gd name="T4" fmla="*/ 269 w 408"/>
                <a:gd name="T5" fmla="*/ 97 h 364"/>
                <a:gd name="T6" fmla="*/ 245 w 408"/>
                <a:gd name="T7" fmla="*/ 134 h 364"/>
                <a:gd name="T8" fmla="*/ 203 w 408"/>
                <a:gd name="T9" fmla="*/ 147 h 364"/>
                <a:gd name="T10" fmla="*/ 188 w 408"/>
                <a:gd name="T11" fmla="*/ 154 h 364"/>
                <a:gd name="T12" fmla="*/ 136 w 408"/>
                <a:gd name="T13" fmla="*/ 152 h 364"/>
                <a:gd name="T14" fmla="*/ 132 w 408"/>
                <a:gd name="T15" fmla="*/ 159 h 364"/>
                <a:gd name="T16" fmla="*/ 102 w 408"/>
                <a:gd name="T17" fmla="*/ 154 h 364"/>
                <a:gd name="T18" fmla="*/ 107 w 408"/>
                <a:gd name="T19" fmla="*/ 219 h 364"/>
                <a:gd name="T20" fmla="*/ 39 w 408"/>
                <a:gd name="T21" fmla="*/ 224 h 364"/>
                <a:gd name="T22" fmla="*/ 26 w 408"/>
                <a:gd name="T23" fmla="*/ 273 h 364"/>
                <a:gd name="T24" fmla="*/ 0 w 408"/>
                <a:gd name="T25" fmla="*/ 249 h 364"/>
                <a:gd name="T26" fmla="*/ 56 w 408"/>
                <a:gd name="T27" fmla="*/ 347 h 364"/>
                <a:gd name="T28" fmla="*/ 139 w 408"/>
                <a:gd name="T29" fmla="*/ 328 h 364"/>
                <a:gd name="T30" fmla="*/ 172 w 408"/>
                <a:gd name="T31" fmla="*/ 352 h 364"/>
                <a:gd name="T32" fmla="*/ 173 w 408"/>
                <a:gd name="T33" fmla="*/ 318 h 364"/>
                <a:gd name="T34" fmla="*/ 250 w 408"/>
                <a:gd name="T35" fmla="*/ 268 h 364"/>
                <a:gd name="T36" fmla="*/ 258 w 408"/>
                <a:gd name="T37" fmla="*/ 257 h 364"/>
                <a:gd name="T38" fmla="*/ 269 w 408"/>
                <a:gd name="T39" fmla="*/ 258 h 364"/>
                <a:gd name="T40" fmla="*/ 275 w 408"/>
                <a:gd name="T41" fmla="*/ 216 h 364"/>
                <a:gd name="T42" fmla="*/ 317 w 408"/>
                <a:gd name="T43" fmla="*/ 210 h 364"/>
                <a:gd name="T44" fmla="*/ 328 w 408"/>
                <a:gd name="T45" fmla="*/ 195 h 364"/>
                <a:gd name="T46" fmla="*/ 347 w 408"/>
                <a:gd name="T47" fmla="*/ 200 h 364"/>
                <a:gd name="T48" fmla="*/ 359 w 408"/>
                <a:gd name="T49" fmla="*/ 189 h 364"/>
                <a:gd name="T50" fmla="*/ 297 w 408"/>
                <a:gd name="T51" fmla="*/ 140 h 364"/>
                <a:gd name="T52" fmla="*/ 325 w 408"/>
                <a:gd name="T53" fmla="*/ 115 h 364"/>
                <a:gd name="T54" fmla="*/ 326 w 408"/>
                <a:gd name="T55" fmla="*/ 96 h 364"/>
                <a:gd name="T56" fmla="*/ 372 w 408"/>
                <a:gd name="T57" fmla="*/ 56 h 364"/>
                <a:gd name="T58" fmla="*/ 377 w 408"/>
                <a:gd name="T59" fmla="*/ 29 h 364"/>
                <a:gd name="T60" fmla="*/ 408 w 408"/>
                <a:gd name="T61" fmla="*/ 0 h 364"/>
                <a:gd name="T62" fmla="*/ 343 w 408"/>
                <a:gd name="T63" fmla="*/ 43 h 364"/>
                <a:gd name="T64" fmla="*/ 328 w 408"/>
                <a:gd name="T65" fmla="*/ 46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8" h="364">
                  <a:moveTo>
                    <a:pt x="328" y="46"/>
                  </a:moveTo>
                  <a:cubicBezTo>
                    <a:pt x="328" y="46"/>
                    <a:pt x="323" y="65"/>
                    <a:pt x="311" y="76"/>
                  </a:cubicBezTo>
                  <a:cubicBezTo>
                    <a:pt x="296" y="83"/>
                    <a:pt x="288" y="94"/>
                    <a:pt x="269" y="97"/>
                  </a:cubicBezTo>
                  <a:cubicBezTo>
                    <a:pt x="254" y="104"/>
                    <a:pt x="257" y="123"/>
                    <a:pt x="245" y="134"/>
                  </a:cubicBezTo>
                  <a:cubicBezTo>
                    <a:pt x="230" y="145"/>
                    <a:pt x="203" y="147"/>
                    <a:pt x="203" y="147"/>
                  </a:cubicBezTo>
                  <a:cubicBezTo>
                    <a:pt x="188" y="154"/>
                    <a:pt x="188" y="154"/>
                    <a:pt x="188" y="154"/>
                  </a:cubicBezTo>
                  <a:cubicBezTo>
                    <a:pt x="136" y="152"/>
                    <a:pt x="136" y="152"/>
                    <a:pt x="136" y="152"/>
                  </a:cubicBezTo>
                  <a:cubicBezTo>
                    <a:pt x="132" y="159"/>
                    <a:pt x="132" y="159"/>
                    <a:pt x="132" y="159"/>
                  </a:cubicBezTo>
                  <a:cubicBezTo>
                    <a:pt x="102" y="154"/>
                    <a:pt x="102" y="154"/>
                    <a:pt x="102" y="154"/>
                  </a:cubicBezTo>
                  <a:cubicBezTo>
                    <a:pt x="102" y="154"/>
                    <a:pt x="123" y="197"/>
                    <a:pt x="107" y="219"/>
                  </a:cubicBezTo>
                  <a:cubicBezTo>
                    <a:pt x="91" y="241"/>
                    <a:pt x="58" y="213"/>
                    <a:pt x="39" y="224"/>
                  </a:cubicBezTo>
                  <a:cubicBezTo>
                    <a:pt x="23" y="238"/>
                    <a:pt x="37" y="266"/>
                    <a:pt x="26" y="273"/>
                  </a:cubicBezTo>
                  <a:cubicBezTo>
                    <a:pt x="14" y="280"/>
                    <a:pt x="0" y="249"/>
                    <a:pt x="0" y="249"/>
                  </a:cubicBezTo>
                  <a:cubicBezTo>
                    <a:pt x="5" y="310"/>
                    <a:pt x="23" y="326"/>
                    <a:pt x="56" y="347"/>
                  </a:cubicBezTo>
                  <a:cubicBezTo>
                    <a:pt x="89" y="364"/>
                    <a:pt x="139" y="328"/>
                    <a:pt x="139" y="328"/>
                  </a:cubicBezTo>
                  <a:cubicBezTo>
                    <a:pt x="139" y="328"/>
                    <a:pt x="153" y="355"/>
                    <a:pt x="172" y="352"/>
                  </a:cubicBezTo>
                  <a:cubicBezTo>
                    <a:pt x="186" y="353"/>
                    <a:pt x="169" y="333"/>
                    <a:pt x="173" y="318"/>
                  </a:cubicBezTo>
                  <a:cubicBezTo>
                    <a:pt x="181" y="299"/>
                    <a:pt x="250" y="268"/>
                    <a:pt x="250" y="268"/>
                  </a:cubicBezTo>
                  <a:cubicBezTo>
                    <a:pt x="258" y="257"/>
                    <a:pt x="258" y="257"/>
                    <a:pt x="258" y="257"/>
                  </a:cubicBezTo>
                  <a:cubicBezTo>
                    <a:pt x="269" y="258"/>
                    <a:pt x="269" y="258"/>
                    <a:pt x="269" y="258"/>
                  </a:cubicBezTo>
                  <a:cubicBezTo>
                    <a:pt x="269" y="258"/>
                    <a:pt x="264" y="223"/>
                    <a:pt x="275" y="216"/>
                  </a:cubicBezTo>
                  <a:cubicBezTo>
                    <a:pt x="287" y="205"/>
                    <a:pt x="317" y="210"/>
                    <a:pt x="317" y="210"/>
                  </a:cubicBezTo>
                  <a:cubicBezTo>
                    <a:pt x="328" y="195"/>
                    <a:pt x="328" y="195"/>
                    <a:pt x="328" y="195"/>
                  </a:cubicBezTo>
                  <a:cubicBezTo>
                    <a:pt x="347" y="200"/>
                    <a:pt x="347" y="200"/>
                    <a:pt x="347" y="200"/>
                  </a:cubicBezTo>
                  <a:cubicBezTo>
                    <a:pt x="359" y="189"/>
                    <a:pt x="359" y="189"/>
                    <a:pt x="359" y="189"/>
                  </a:cubicBezTo>
                  <a:cubicBezTo>
                    <a:pt x="359" y="189"/>
                    <a:pt x="311" y="168"/>
                    <a:pt x="297" y="140"/>
                  </a:cubicBezTo>
                  <a:cubicBezTo>
                    <a:pt x="287" y="117"/>
                    <a:pt x="325" y="115"/>
                    <a:pt x="325" y="115"/>
                  </a:cubicBezTo>
                  <a:cubicBezTo>
                    <a:pt x="326" y="96"/>
                    <a:pt x="326" y="96"/>
                    <a:pt x="326" y="96"/>
                  </a:cubicBezTo>
                  <a:cubicBezTo>
                    <a:pt x="372" y="56"/>
                    <a:pt x="372" y="56"/>
                    <a:pt x="372" y="56"/>
                  </a:cubicBezTo>
                  <a:cubicBezTo>
                    <a:pt x="377" y="29"/>
                    <a:pt x="377" y="29"/>
                    <a:pt x="377" y="29"/>
                  </a:cubicBezTo>
                  <a:cubicBezTo>
                    <a:pt x="408" y="0"/>
                    <a:pt x="408" y="0"/>
                    <a:pt x="408" y="0"/>
                  </a:cubicBezTo>
                  <a:cubicBezTo>
                    <a:pt x="343" y="43"/>
                    <a:pt x="343" y="43"/>
                    <a:pt x="343" y="43"/>
                  </a:cubicBezTo>
                  <a:lnTo>
                    <a:pt x="328" y="46"/>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2" name="Turkey (Island)"/>
            <p:cNvSpPr>
              <a:spLocks/>
            </p:cNvSpPr>
            <p:nvPr/>
          </p:nvSpPr>
          <p:spPr bwMode="gray">
            <a:xfrm>
              <a:off x="10743666" y="5895852"/>
              <a:ext cx="59136" cy="82790"/>
            </a:xfrm>
            <a:custGeom>
              <a:avLst/>
              <a:gdLst>
                <a:gd name="T0" fmla="*/ 59 w 104"/>
                <a:gd name="T1" fmla="*/ 21 h 146"/>
                <a:gd name="T2" fmla="*/ 35 w 104"/>
                <a:gd name="T3" fmla="*/ 50 h 146"/>
                <a:gd name="T4" fmla="*/ 20 w 104"/>
                <a:gd name="T5" fmla="*/ 61 h 146"/>
                <a:gd name="T6" fmla="*/ 19 w 104"/>
                <a:gd name="T7" fmla="*/ 72 h 146"/>
                <a:gd name="T8" fmla="*/ 7 w 104"/>
                <a:gd name="T9" fmla="*/ 87 h 146"/>
                <a:gd name="T10" fmla="*/ 22 w 104"/>
                <a:gd name="T11" fmla="*/ 99 h 146"/>
                <a:gd name="T12" fmla="*/ 21 w 104"/>
                <a:gd name="T13" fmla="*/ 122 h 146"/>
                <a:gd name="T14" fmla="*/ 27 w 104"/>
                <a:gd name="T15" fmla="*/ 145 h 146"/>
                <a:gd name="T16" fmla="*/ 58 w 104"/>
                <a:gd name="T17" fmla="*/ 113 h 146"/>
                <a:gd name="T18" fmla="*/ 74 w 104"/>
                <a:gd name="T19" fmla="*/ 94 h 146"/>
                <a:gd name="T20" fmla="*/ 85 w 104"/>
                <a:gd name="T21" fmla="*/ 95 h 146"/>
                <a:gd name="T22" fmla="*/ 90 w 104"/>
                <a:gd name="T23" fmla="*/ 83 h 146"/>
                <a:gd name="T24" fmla="*/ 83 w 104"/>
                <a:gd name="T25" fmla="*/ 75 h 146"/>
                <a:gd name="T26" fmla="*/ 95 w 104"/>
                <a:gd name="T27" fmla="*/ 57 h 146"/>
                <a:gd name="T28" fmla="*/ 104 w 104"/>
                <a:gd name="T29" fmla="*/ 19 h 146"/>
                <a:gd name="T30" fmla="*/ 97 w 104"/>
                <a:gd name="T31" fmla="*/ 0 h 146"/>
                <a:gd name="T32" fmla="*/ 59 w 104"/>
                <a:gd name="T33" fmla="*/ 2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146">
                  <a:moveTo>
                    <a:pt x="59" y="21"/>
                  </a:moveTo>
                  <a:cubicBezTo>
                    <a:pt x="43" y="31"/>
                    <a:pt x="35" y="50"/>
                    <a:pt x="35" y="50"/>
                  </a:cubicBezTo>
                  <a:cubicBezTo>
                    <a:pt x="35" y="50"/>
                    <a:pt x="20" y="57"/>
                    <a:pt x="20" y="61"/>
                  </a:cubicBezTo>
                  <a:cubicBezTo>
                    <a:pt x="19" y="72"/>
                    <a:pt x="19" y="72"/>
                    <a:pt x="19" y="72"/>
                  </a:cubicBezTo>
                  <a:cubicBezTo>
                    <a:pt x="19" y="72"/>
                    <a:pt x="0" y="79"/>
                    <a:pt x="7" y="87"/>
                  </a:cubicBezTo>
                  <a:cubicBezTo>
                    <a:pt x="15" y="91"/>
                    <a:pt x="22" y="99"/>
                    <a:pt x="22" y="99"/>
                  </a:cubicBezTo>
                  <a:cubicBezTo>
                    <a:pt x="21" y="122"/>
                    <a:pt x="21" y="122"/>
                    <a:pt x="21" y="122"/>
                  </a:cubicBezTo>
                  <a:cubicBezTo>
                    <a:pt x="20" y="130"/>
                    <a:pt x="27" y="145"/>
                    <a:pt x="27" y="145"/>
                  </a:cubicBezTo>
                  <a:cubicBezTo>
                    <a:pt x="38" y="146"/>
                    <a:pt x="54" y="120"/>
                    <a:pt x="58" y="113"/>
                  </a:cubicBezTo>
                  <a:cubicBezTo>
                    <a:pt x="63" y="105"/>
                    <a:pt x="74" y="94"/>
                    <a:pt x="74" y="94"/>
                  </a:cubicBezTo>
                  <a:cubicBezTo>
                    <a:pt x="85" y="95"/>
                    <a:pt x="85" y="95"/>
                    <a:pt x="85" y="95"/>
                  </a:cubicBezTo>
                  <a:cubicBezTo>
                    <a:pt x="90" y="83"/>
                    <a:pt x="90" y="83"/>
                    <a:pt x="90" y="83"/>
                  </a:cubicBezTo>
                  <a:cubicBezTo>
                    <a:pt x="90" y="83"/>
                    <a:pt x="82" y="83"/>
                    <a:pt x="83" y="75"/>
                  </a:cubicBezTo>
                  <a:cubicBezTo>
                    <a:pt x="87" y="64"/>
                    <a:pt x="95" y="57"/>
                    <a:pt x="95" y="57"/>
                  </a:cubicBezTo>
                  <a:cubicBezTo>
                    <a:pt x="95" y="57"/>
                    <a:pt x="103" y="31"/>
                    <a:pt x="104" y="19"/>
                  </a:cubicBezTo>
                  <a:cubicBezTo>
                    <a:pt x="104" y="8"/>
                    <a:pt x="97" y="0"/>
                    <a:pt x="97" y="0"/>
                  </a:cubicBezTo>
                  <a:cubicBezTo>
                    <a:pt x="97" y="0"/>
                    <a:pt x="71" y="10"/>
                    <a:pt x="59" y="21"/>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3" name="Lebanon"/>
            <p:cNvSpPr>
              <a:spLocks/>
            </p:cNvSpPr>
            <p:nvPr/>
          </p:nvSpPr>
          <p:spPr bwMode="gray">
            <a:xfrm>
              <a:off x="11671251" y="5917816"/>
              <a:ext cx="131788" cy="256818"/>
            </a:xfrm>
            <a:custGeom>
              <a:avLst/>
              <a:gdLst>
                <a:gd name="T0" fmla="*/ 132 w 236"/>
                <a:gd name="T1" fmla="*/ 297 h 458"/>
                <a:gd name="T2" fmla="*/ 156 w 236"/>
                <a:gd name="T3" fmla="*/ 268 h 458"/>
                <a:gd name="T4" fmla="*/ 108 w 236"/>
                <a:gd name="T5" fmla="*/ 262 h 458"/>
                <a:gd name="T6" fmla="*/ 116 w 236"/>
                <a:gd name="T7" fmla="*/ 239 h 458"/>
                <a:gd name="T8" fmla="*/ 132 w 236"/>
                <a:gd name="T9" fmla="*/ 229 h 458"/>
                <a:gd name="T10" fmla="*/ 200 w 236"/>
                <a:gd name="T11" fmla="*/ 201 h 458"/>
                <a:gd name="T12" fmla="*/ 178 w 236"/>
                <a:gd name="T13" fmla="*/ 185 h 458"/>
                <a:gd name="T14" fmla="*/ 172 w 236"/>
                <a:gd name="T15" fmla="*/ 169 h 458"/>
                <a:gd name="T16" fmla="*/ 213 w 236"/>
                <a:gd name="T17" fmla="*/ 164 h 458"/>
                <a:gd name="T18" fmla="*/ 180 w 236"/>
                <a:gd name="T19" fmla="*/ 151 h 458"/>
                <a:gd name="T20" fmla="*/ 227 w 236"/>
                <a:gd name="T21" fmla="*/ 99 h 458"/>
                <a:gd name="T22" fmla="*/ 184 w 236"/>
                <a:gd name="T23" fmla="*/ 63 h 458"/>
                <a:gd name="T24" fmla="*/ 185 w 236"/>
                <a:gd name="T25" fmla="*/ 40 h 458"/>
                <a:gd name="T26" fmla="*/ 141 w 236"/>
                <a:gd name="T27" fmla="*/ 34 h 458"/>
                <a:gd name="T28" fmla="*/ 153 w 236"/>
                <a:gd name="T29" fmla="*/ 0 h 458"/>
                <a:gd name="T30" fmla="*/ 120 w 236"/>
                <a:gd name="T31" fmla="*/ 2 h 458"/>
                <a:gd name="T32" fmla="*/ 115 w 236"/>
                <a:gd name="T33" fmla="*/ 21 h 458"/>
                <a:gd name="T34" fmla="*/ 89 w 236"/>
                <a:gd name="T35" fmla="*/ 24 h 458"/>
                <a:gd name="T36" fmla="*/ 66 w 236"/>
                <a:gd name="T37" fmla="*/ 38 h 458"/>
                <a:gd name="T38" fmla="*/ 68 w 236"/>
                <a:gd name="T39" fmla="*/ 69 h 458"/>
                <a:gd name="T40" fmla="*/ 37 w 236"/>
                <a:gd name="T41" fmla="*/ 94 h 458"/>
                <a:gd name="T42" fmla="*/ 32 w 236"/>
                <a:gd name="T43" fmla="*/ 124 h 458"/>
                <a:gd name="T44" fmla="*/ 16 w 236"/>
                <a:gd name="T45" fmla="*/ 131 h 458"/>
                <a:gd name="T46" fmla="*/ 18 w 236"/>
                <a:gd name="T47" fmla="*/ 170 h 458"/>
                <a:gd name="T48" fmla="*/ 43 w 236"/>
                <a:gd name="T49" fmla="*/ 194 h 458"/>
                <a:gd name="T50" fmla="*/ 31 w 236"/>
                <a:gd name="T51" fmla="*/ 220 h 458"/>
                <a:gd name="T52" fmla="*/ 18 w 236"/>
                <a:gd name="T53" fmla="*/ 269 h 458"/>
                <a:gd name="T54" fmla="*/ 18 w 236"/>
                <a:gd name="T55" fmla="*/ 330 h 458"/>
                <a:gd name="T56" fmla="*/ 11 w 236"/>
                <a:gd name="T57" fmla="*/ 338 h 458"/>
                <a:gd name="T58" fmla="*/ 12 w 236"/>
                <a:gd name="T59" fmla="*/ 384 h 458"/>
                <a:gd name="T60" fmla="*/ 1 w 236"/>
                <a:gd name="T61" fmla="*/ 394 h 458"/>
                <a:gd name="T62" fmla="*/ 0 w 236"/>
                <a:gd name="T63" fmla="*/ 406 h 458"/>
                <a:gd name="T64" fmla="*/ 11 w 236"/>
                <a:gd name="T65" fmla="*/ 406 h 458"/>
                <a:gd name="T66" fmla="*/ 6 w 236"/>
                <a:gd name="T67" fmla="*/ 444 h 458"/>
                <a:gd name="T68" fmla="*/ 25 w 236"/>
                <a:gd name="T69" fmla="*/ 441 h 458"/>
                <a:gd name="T70" fmla="*/ 40 w 236"/>
                <a:gd name="T71" fmla="*/ 427 h 458"/>
                <a:gd name="T72" fmla="*/ 66 w 236"/>
                <a:gd name="T73" fmla="*/ 432 h 458"/>
                <a:gd name="T74" fmla="*/ 68 w 236"/>
                <a:gd name="T75" fmla="*/ 398 h 458"/>
                <a:gd name="T76" fmla="*/ 69 w 236"/>
                <a:gd name="T77" fmla="*/ 375 h 458"/>
                <a:gd name="T78" fmla="*/ 91 w 236"/>
                <a:gd name="T79" fmla="*/ 376 h 458"/>
                <a:gd name="T80" fmla="*/ 135 w 236"/>
                <a:gd name="T81" fmla="*/ 309 h 458"/>
                <a:gd name="T82" fmla="*/ 132 w 236"/>
                <a:gd name="T83" fmla="*/ 29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6" h="458">
                  <a:moveTo>
                    <a:pt x="132" y="297"/>
                  </a:moveTo>
                  <a:cubicBezTo>
                    <a:pt x="132" y="297"/>
                    <a:pt x="155" y="283"/>
                    <a:pt x="156" y="268"/>
                  </a:cubicBezTo>
                  <a:cubicBezTo>
                    <a:pt x="160" y="257"/>
                    <a:pt x="108" y="262"/>
                    <a:pt x="108" y="262"/>
                  </a:cubicBezTo>
                  <a:cubicBezTo>
                    <a:pt x="116" y="239"/>
                    <a:pt x="116" y="239"/>
                    <a:pt x="116" y="239"/>
                  </a:cubicBezTo>
                  <a:cubicBezTo>
                    <a:pt x="116" y="239"/>
                    <a:pt x="131" y="236"/>
                    <a:pt x="132" y="229"/>
                  </a:cubicBezTo>
                  <a:cubicBezTo>
                    <a:pt x="132" y="217"/>
                    <a:pt x="200" y="201"/>
                    <a:pt x="200" y="201"/>
                  </a:cubicBezTo>
                  <a:cubicBezTo>
                    <a:pt x="178" y="185"/>
                    <a:pt x="178" y="185"/>
                    <a:pt x="178" y="185"/>
                  </a:cubicBezTo>
                  <a:cubicBezTo>
                    <a:pt x="172" y="169"/>
                    <a:pt x="172" y="169"/>
                    <a:pt x="172" y="169"/>
                  </a:cubicBezTo>
                  <a:cubicBezTo>
                    <a:pt x="213" y="164"/>
                    <a:pt x="213" y="164"/>
                    <a:pt x="213" y="164"/>
                  </a:cubicBezTo>
                  <a:cubicBezTo>
                    <a:pt x="180" y="151"/>
                    <a:pt x="180" y="151"/>
                    <a:pt x="180" y="151"/>
                  </a:cubicBezTo>
                  <a:cubicBezTo>
                    <a:pt x="180" y="151"/>
                    <a:pt x="215" y="118"/>
                    <a:pt x="227" y="99"/>
                  </a:cubicBezTo>
                  <a:cubicBezTo>
                    <a:pt x="236" y="84"/>
                    <a:pt x="184" y="63"/>
                    <a:pt x="184" y="63"/>
                  </a:cubicBezTo>
                  <a:cubicBezTo>
                    <a:pt x="185" y="40"/>
                    <a:pt x="185" y="40"/>
                    <a:pt x="185" y="40"/>
                  </a:cubicBezTo>
                  <a:cubicBezTo>
                    <a:pt x="141" y="34"/>
                    <a:pt x="141" y="34"/>
                    <a:pt x="141" y="34"/>
                  </a:cubicBezTo>
                  <a:cubicBezTo>
                    <a:pt x="153" y="0"/>
                    <a:pt x="153" y="0"/>
                    <a:pt x="153" y="0"/>
                  </a:cubicBezTo>
                  <a:cubicBezTo>
                    <a:pt x="120" y="2"/>
                    <a:pt x="120" y="2"/>
                    <a:pt x="120" y="2"/>
                  </a:cubicBezTo>
                  <a:cubicBezTo>
                    <a:pt x="115" y="21"/>
                    <a:pt x="115" y="21"/>
                    <a:pt x="115" y="21"/>
                  </a:cubicBezTo>
                  <a:cubicBezTo>
                    <a:pt x="89" y="24"/>
                    <a:pt x="89" y="24"/>
                    <a:pt x="89" y="24"/>
                  </a:cubicBezTo>
                  <a:cubicBezTo>
                    <a:pt x="66" y="38"/>
                    <a:pt x="66" y="38"/>
                    <a:pt x="66" y="38"/>
                  </a:cubicBezTo>
                  <a:cubicBezTo>
                    <a:pt x="68" y="69"/>
                    <a:pt x="68" y="69"/>
                    <a:pt x="68" y="69"/>
                  </a:cubicBezTo>
                  <a:cubicBezTo>
                    <a:pt x="68" y="69"/>
                    <a:pt x="45" y="79"/>
                    <a:pt x="37" y="94"/>
                  </a:cubicBezTo>
                  <a:cubicBezTo>
                    <a:pt x="29" y="105"/>
                    <a:pt x="36" y="113"/>
                    <a:pt x="32" y="124"/>
                  </a:cubicBezTo>
                  <a:cubicBezTo>
                    <a:pt x="24" y="132"/>
                    <a:pt x="16" y="131"/>
                    <a:pt x="16" y="131"/>
                  </a:cubicBezTo>
                  <a:cubicBezTo>
                    <a:pt x="18" y="170"/>
                    <a:pt x="18" y="170"/>
                    <a:pt x="18" y="170"/>
                  </a:cubicBezTo>
                  <a:cubicBezTo>
                    <a:pt x="18" y="170"/>
                    <a:pt x="44" y="182"/>
                    <a:pt x="43" y="194"/>
                  </a:cubicBezTo>
                  <a:cubicBezTo>
                    <a:pt x="43" y="209"/>
                    <a:pt x="31" y="220"/>
                    <a:pt x="31" y="220"/>
                  </a:cubicBezTo>
                  <a:cubicBezTo>
                    <a:pt x="18" y="269"/>
                    <a:pt x="18" y="269"/>
                    <a:pt x="18" y="269"/>
                  </a:cubicBezTo>
                  <a:cubicBezTo>
                    <a:pt x="18" y="330"/>
                    <a:pt x="18" y="330"/>
                    <a:pt x="18" y="330"/>
                  </a:cubicBezTo>
                  <a:cubicBezTo>
                    <a:pt x="11" y="338"/>
                    <a:pt x="11" y="338"/>
                    <a:pt x="11" y="338"/>
                  </a:cubicBezTo>
                  <a:cubicBezTo>
                    <a:pt x="12" y="384"/>
                    <a:pt x="12" y="384"/>
                    <a:pt x="12" y="384"/>
                  </a:cubicBezTo>
                  <a:cubicBezTo>
                    <a:pt x="1" y="394"/>
                    <a:pt x="1" y="394"/>
                    <a:pt x="1" y="394"/>
                  </a:cubicBezTo>
                  <a:cubicBezTo>
                    <a:pt x="0" y="406"/>
                    <a:pt x="0" y="406"/>
                    <a:pt x="0" y="406"/>
                  </a:cubicBezTo>
                  <a:cubicBezTo>
                    <a:pt x="11" y="406"/>
                    <a:pt x="11" y="406"/>
                    <a:pt x="11" y="406"/>
                  </a:cubicBezTo>
                  <a:cubicBezTo>
                    <a:pt x="6" y="444"/>
                    <a:pt x="6" y="444"/>
                    <a:pt x="6" y="444"/>
                  </a:cubicBezTo>
                  <a:cubicBezTo>
                    <a:pt x="6" y="444"/>
                    <a:pt x="17" y="445"/>
                    <a:pt x="25" y="441"/>
                  </a:cubicBezTo>
                  <a:cubicBezTo>
                    <a:pt x="32" y="434"/>
                    <a:pt x="40" y="427"/>
                    <a:pt x="40" y="427"/>
                  </a:cubicBezTo>
                  <a:cubicBezTo>
                    <a:pt x="40" y="427"/>
                    <a:pt x="50" y="458"/>
                    <a:pt x="66" y="432"/>
                  </a:cubicBezTo>
                  <a:cubicBezTo>
                    <a:pt x="86" y="410"/>
                    <a:pt x="68" y="398"/>
                    <a:pt x="68" y="398"/>
                  </a:cubicBezTo>
                  <a:cubicBezTo>
                    <a:pt x="69" y="375"/>
                    <a:pt x="69" y="375"/>
                    <a:pt x="69" y="375"/>
                  </a:cubicBezTo>
                  <a:cubicBezTo>
                    <a:pt x="91" y="376"/>
                    <a:pt x="91" y="376"/>
                    <a:pt x="91" y="376"/>
                  </a:cubicBezTo>
                  <a:cubicBezTo>
                    <a:pt x="135" y="309"/>
                    <a:pt x="135" y="309"/>
                    <a:pt x="135" y="309"/>
                  </a:cubicBezTo>
                  <a:lnTo>
                    <a:pt x="132" y="297"/>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4" name="Syria"/>
            <p:cNvSpPr>
              <a:spLocks/>
            </p:cNvSpPr>
            <p:nvPr/>
          </p:nvSpPr>
          <p:spPr bwMode="gray">
            <a:xfrm>
              <a:off x="11633219" y="5434592"/>
              <a:ext cx="609943" cy="780592"/>
            </a:xfrm>
            <a:custGeom>
              <a:avLst/>
              <a:gdLst>
                <a:gd name="T0" fmla="*/ 946 w 1091"/>
                <a:gd name="T1" fmla="*/ 88 h 1393"/>
                <a:gd name="T2" fmla="*/ 648 w 1091"/>
                <a:gd name="T3" fmla="*/ 183 h 1393"/>
                <a:gd name="T4" fmla="*/ 473 w 1091"/>
                <a:gd name="T5" fmla="*/ 255 h 1393"/>
                <a:gd name="T6" fmla="*/ 302 w 1091"/>
                <a:gd name="T7" fmla="*/ 304 h 1393"/>
                <a:gd name="T8" fmla="*/ 271 w 1091"/>
                <a:gd name="T9" fmla="*/ 333 h 1393"/>
                <a:gd name="T10" fmla="*/ 165 w 1091"/>
                <a:gd name="T11" fmla="*/ 351 h 1393"/>
                <a:gd name="T12" fmla="*/ 90 w 1091"/>
                <a:gd name="T13" fmla="*/ 440 h 1393"/>
                <a:gd name="T14" fmla="*/ 83 w 1091"/>
                <a:gd name="T15" fmla="*/ 512 h 1393"/>
                <a:gd name="T16" fmla="*/ 75 w 1091"/>
                <a:gd name="T17" fmla="*/ 619 h 1393"/>
                <a:gd name="T18" fmla="*/ 3 w 1091"/>
                <a:gd name="T19" fmla="*/ 638 h 1393"/>
                <a:gd name="T20" fmla="*/ 16 w 1091"/>
                <a:gd name="T21" fmla="*/ 681 h 1393"/>
                <a:gd name="T22" fmla="*/ 11 w 1091"/>
                <a:gd name="T23" fmla="*/ 707 h 1393"/>
                <a:gd name="T24" fmla="*/ 54 w 1091"/>
                <a:gd name="T25" fmla="*/ 748 h 1393"/>
                <a:gd name="T26" fmla="*/ 72 w 1091"/>
                <a:gd name="T27" fmla="*/ 840 h 1393"/>
                <a:gd name="T28" fmla="*/ 110 w 1091"/>
                <a:gd name="T29" fmla="*/ 903 h 1393"/>
                <a:gd name="T30" fmla="*/ 171 w 1091"/>
                <a:gd name="T31" fmla="*/ 883 h 1393"/>
                <a:gd name="T32" fmla="*/ 209 w 1091"/>
                <a:gd name="T33" fmla="*/ 862 h 1393"/>
                <a:gd name="T34" fmla="*/ 241 w 1091"/>
                <a:gd name="T35" fmla="*/ 902 h 1393"/>
                <a:gd name="T36" fmla="*/ 283 w 1091"/>
                <a:gd name="T37" fmla="*/ 961 h 1393"/>
                <a:gd name="T38" fmla="*/ 269 w 1091"/>
                <a:gd name="T39" fmla="*/ 1026 h 1393"/>
                <a:gd name="T40" fmla="*/ 234 w 1091"/>
                <a:gd name="T41" fmla="*/ 1047 h 1393"/>
                <a:gd name="T42" fmla="*/ 188 w 1091"/>
                <a:gd name="T43" fmla="*/ 1091 h 1393"/>
                <a:gd name="T44" fmla="*/ 164 w 1091"/>
                <a:gd name="T45" fmla="*/ 1124 h 1393"/>
                <a:gd name="T46" fmla="*/ 188 w 1091"/>
                <a:gd name="T47" fmla="*/ 1159 h 1393"/>
                <a:gd name="T48" fmla="*/ 147 w 1091"/>
                <a:gd name="T49" fmla="*/ 1238 h 1393"/>
                <a:gd name="T50" fmla="*/ 163 w 1091"/>
                <a:gd name="T51" fmla="*/ 1307 h 1393"/>
                <a:gd name="T52" fmla="*/ 243 w 1091"/>
                <a:gd name="T53" fmla="*/ 1346 h 1393"/>
                <a:gd name="T54" fmla="*/ 298 w 1091"/>
                <a:gd name="T55" fmla="*/ 1386 h 1393"/>
                <a:gd name="T56" fmla="*/ 350 w 1091"/>
                <a:gd name="T57" fmla="*/ 1393 h 1393"/>
                <a:gd name="T58" fmla="*/ 507 w 1091"/>
                <a:gd name="T59" fmla="*/ 1315 h 1393"/>
                <a:gd name="T60" fmla="*/ 749 w 1091"/>
                <a:gd name="T61" fmla="*/ 1018 h 1393"/>
                <a:gd name="T62" fmla="*/ 1081 w 1091"/>
                <a:gd name="T63" fmla="*/ 621 h 1393"/>
                <a:gd name="T64" fmla="*/ 1091 w 1091"/>
                <a:gd name="T65" fmla="*/ 560 h 1393"/>
                <a:gd name="T66" fmla="*/ 1045 w 1091"/>
                <a:gd name="T67" fmla="*/ 420 h 1393"/>
                <a:gd name="T68" fmla="*/ 987 w 1091"/>
                <a:gd name="T69" fmla="*/ 226 h 1393"/>
                <a:gd name="T70" fmla="*/ 1031 w 1091"/>
                <a:gd name="T71" fmla="*/ 180 h 1393"/>
                <a:gd name="T72" fmla="*/ 1089 w 1091"/>
                <a:gd name="T73" fmla="*/ 68 h 1393"/>
                <a:gd name="T74" fmla="*/ 1073 w 1091"/>
                <a:gd name="T75" fmla="*/ 6 h 1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1" h="1393">
                  <a:moveTo>
                    <a:pt x="1036" y="0"/>
                  </a:moveTo>
                  <a:cubicBezTo>
                    <a:pt x="1036" y="0"/>
                    <a:pt x="1018" y="61"/>
                    <a:pt x="946" y="88"/>
                  </a:cubicBezTo>
                  <a:cubicBezTo>
                    <a:pt x="877" y="115"/>
                    <a:pt x="805" y="139"/>
                    <a:pt x="805" y="139"/>
                  </a:cubicBezTo>
                  <a:cubicBezTo>
                    <a:pt x="805" y="139"/>
                    <a:pt x="706" y="144"/>
                    <a:pt x="648" y="183"/>
                  </a:cubicBezTo>
                  <a:cubicBezTo>
                    <a:pt x="594" y="223"/>
                    <a:pt x="541" y="228"/>
                    <a:pt x="541" y="228"/>
                  </a:cubicBezTo>
                  <a:cubicBezTo>
                    <a:pt x="473" y="255"/>
                    <a:pt x="473" y="255"/>
                    <a:pt x="473" y="255"/>
                  </a:cubicBezTo>
                  <a:cubicBezTo>
                    <a:pt x="473" y="255"/>
                    <a:pt x="415" y="218"/>
                    <a:pt x="388" y="232"/>
                  </a:cubicBezTo>
                  <a:cubicBezTo>
                    <a:pt x="357" y="242"/>
                    <a:pt x="302" y="304"/>
                    <a:pt x="302" y="304"/>
                  </a:cubicBezTo>
                  <a:cubicBezTo>
                    <a:pt x="268" y="310"/>
                    <a:pt x="268" y="310"/>
                    <a:pt x="268" y="310"/>
                  </a:cubicBezTo>
                  <a:cubicBezTo>
                    <a:pt x="271" y="333"/>
                    <a:pt x="271" y="333"/>
                    <a:pt x="271" y="333"/>
                  </a:cubicBezTo>
                  <a:cubicBezTo>
                    <a:pt x="176" y="375"/>
                    <a:pt x="176" y="375"/>
                    <a:pt x="176" y="375"/>
                  </a:cubicBezTo>
                  <a:cubicBezTo>
                    <a:pt x="165" y="351"/>
                    <a:pt x="165" y="351"/>
                    <a:pt x="165" y="351"/>
                  </a:cubicBezTo>
                  <a:cubicBezTo>
                    <a:pt x="165" y="351"/>
                    <a:pt x="99" y="337"/>
                    <a:pt x="98" y="360"/>
                  </a:cubicBezTo>
                  <a:cubicBezTo>
                    <a:pt x="93" y="382"/>
                    <a:pt x="90" y="440"/>
                    <a:pt x="90" y="440"/>
                  </a:cubicBezTo>
                  <a:cubicBezTo>
                    <a:pt x="133" y="487"/>
                    <a:pt x="133" y="487"/>
                    <a:pt x="133" y="487"/>
                  </a:cubicBezTo>
                  <a:cubicBezTo>
                    <a:pt x="83" y="512"/>
                    <a:pt x="83" y="512"/>
                    <a:pt x="83" y="512"/>
                  </a:cubicBezTo>
                  <a:cubicBezTo>
                    <a:pt x="107" y="559"/>
                    <a:pt x="107" y="559"/>
                    <a:pt x="107" y="559"/>
                  </a:cubicBezTo>
                  <a:cubicBezTo>
                    <a:pt x="75" y="619"/>
                    <a:pt x="75" y="619"/>
                    <a:pt x="75" y="619"/>
                  </a:cubicBezTo>
                  <a:cubicBezTo>
                    <a:pt x="15" y="604"/>
                    <a:pt x="15" y="604"/>
                    <a:pt x="15" y="604"/>
                  </a:cubicBezTo>
                  <a:cubicBezTo>
                    <a:pt x="3" y="638"/>
                    <a:pt x="3" y="638"/>
                    <a:pt x="3" y="638"/>
                  </a:cubicBezTo>
                  <a:cubicBezTo>
                    <a:pt x="25" y="643"/>
                    <a:pt x="25" y="643"/>
                    <a:pt x="25" y="643"/>
                  </a:cubicBezTo>
                  <a:cubicBezTo>
                    <a:pt x="16" y="681"/>
                    <a:pt x="16" y="681"/>
                    <a:pt x="16" y="681"/>
                  </a:cubicBezTo>
                  <a:cubicBezTo>
                    <a:pt x="0" y="688"/>
                    <a:pt x="0" y="688"/>
                    <a:pt x="0" y="688"/>
                  </a:cubicBezTo>
                  <a:cubicBezTo>
                    <a:pt x="11" y="707"/>
                    <a:pt x="11" y="707"/>
                    <a:pt x="11" y="707"/>
                  </a:cubicBezTo>
                  <a:cubicBezTo>
                    <a:pt x="62" y="725"/>
                    <a:pt x="62" y="725"/>
                    <a:pt x="62" y="725"/>
                  </a:cubicBezTo>
                  <a:cubicBezTo>
                    <a:pt x="62" y="725"/>
                    <a:pt x="43" y="732"/>
                    <a:pt x="54" y="748"/>
                  </a:cubicBezTo>
                  <a:cubicBezTo>
                    <a:pt x="60" y="763"/>
                    <a:pt x="75" y="768"/>
                    <a:pt x="74" y="783"/>
                  </a:cubicBezTo>
                  <a:cubicBezTo>
                    <a:pt x="72" y="840"/>
                    <a:pt x="72" y="840"/>
                    <a:pt x="72" y="840"/>
                  </a:cubicBezTo>
                  <a:cubicBezTo>
                    <a:pt x="94" y="853"/>
                    <a:pt x="94" y="853"/>
                    <a:pt x="94" y="853"/>
                  </a:cubicBezTo>
                  <a:cubicBezTo>
                    <a:pt x="110" y="903"/>
                    <a:pt x="110" y="903"/>
                    <a:pt x="110" y="903"/>
                  </a:cubicBezTo>
                  <a:cubicBezTo>
                    <a:pt x="145" y="886"/>
                    <a:pt x="145" y="886"/>
                    <a:pt x="145" y="886"/>
                  </a:cubicBezTo>
                  <a:cubicBezTo>
                    <a:pt x="171" y="883"/>
                    <a:pt x="171" y="883"/>
                    <a:pt x="171" y="883"/>
                  </a:cubicBezTo>
                  <a:cubicBezTo>
                    <a:pt x="176" y="864"/>
                    <a:pt x="176" y="864"/>
                    <a:pt x="176" y="864"/>
                  </a:cubicBezTo>
                  <a:cubicBezTo>
                    <a:pt x="209" y="862"/>
                    <a:pt x="209" y="862"/>
                    <a:pt x="209" y="862"/>
                  </a:cubicBezTo>
                  <a:cubicBezTo>
                    <a:pt x="197" y="896"/>
                    <a:pt x="197" y="896"/>
                    <a:pt x="197" y="896"/>
                  </a:cubicBezTo>
                  <a:cubicBezTo>
                    <a:pt x="241" y="902"/>
                    <a:pt x="241" y="902"/>
                    <a:pt x="241" y="902"/>
                  </a:cubicBezTo>
                  <a:cubicBezTo>
                    <a:pt x="240" y="925"/>
                    <a:pt x="240" y="925"/>
                    <a:pt x="240" y="925"/>
                  </a:cubicBezTo>
                  <a:cubicBezTo>
                    <a:pt x="240" y="925"/>
                    <a:pt x="292" y="946"/>
                    <a:pt x="283" y="961"/>
                  </a:cubicBezTo>
                  <a:cubicBezTo>
                    <a:pt x="271" y="980"/>
                    <a:pt x="236" y="1013"/>
                    <a:pt x="236" y="1013"/>
                  </a:cubicBezTo>
                  <a:cubicBezTo>
                    <a:pt x="269" y="1026"/>
                    <a:pt x="269" y="1026"/>
                    <a:pt x="269" y="1026"/>
                  </a:cubicBezTo>
                  <a:cubicBezTo>
                    <a:pt x="228" y="1031"/>
                    <a:pt x="228" y="1031"/>
                    <a:pt x="228" y="1031"/>
                  </a:cubicBezTo>
                  <a:cubicBezTo>
                    <a:pt x="234" y="1047"/>
                    <a:pt x="234" y="1047"/>
                    <a:pt x="234" y="1047"/>
                  </a:cubicBezTo>
                  <a:cubicBezTo>
                    <a:pt x="256" y="1063"/>
                    <a:pt x="256" y="1063"/>
                    <a:pt x="256" y="1063"/>
                  </a:cubicBezTo>
                  <a:cubicBezTo>
                    <a:pt x="256" y="1063"/>
                    <a:pt x="188" y="1079"/>
                    <a:pt x="188" y="1091"/>
                  </a:cubicBezTo>
                  <a:cubicBezTo>
                    <a:pt x="187" y="1098"/>
                    <a:pt x="172" y="1101"/>
                    <a:pt x="172" y="1101"/>
                  </a:cubicBezTo>
                  <a:cubicBezTo>
                    <a:pt x="164" y="1124"/>
                    <a:pt x="164" y="1124"/>
                    <a:pt x="164" y="1124"/>
                  </a:cubicBezTo>
                  <a:cubicBezTo>
                    <a:pt x="164" y="1124"/>
                    <a:pt x="216" y="1119"/>
                    <a:pt x="212" y="1130"/>
                  </a:cubicBezTo>
                  <a:cubicBezTo>
                    <a:pt x="211" y="1145"/>
                    <a:pt x="188" y="1159"/>
                    <a:pt x="188" y="1159"/>
                  </a:cubicBezTo>
                  <a:cubicBezTo>
                    <a:pt x="191" y="1171"/>
                    <a:pt x="191" y="1171"/>
                    <a:pt x="191" y="1171"/>
                  </a:cubicBezTo>
                  <a:cubicBezTo>
                    <a:pt x="147" y="1238"/>
                    <a:pt x="147" y="1238"/>
                    <a:pt x="147" y="1238"/>
                  </a:cubicBezTo>
                  <a:cubicBezTo>
                    <a:pt x="166" y="1246"/>
                    <a:pt x="166" y="1246"/>
                    <a:pt x="166" y="1246"/>
                  </a:cubicBezTo>
                  <a:cubicBezTo>
                    <a:pt x="163" y="1307"/>
                    <a:pt x="163" y="1307"/>
                    <a:pt x="163" y="1307"/>
                  </a:cubicBezTo>
                  <a:cubicBezTo>
                    <a:pt x="193" y="1374"/>
                    <a:pt x="193" y="1374"/>
                    <a:pt x="193" y="1374"/>
                  </a:cubicBezTo>
                  <a:cubicBezTo>
                    <a:pt x="193" y="1374"/>
                    <a:pt x="213" y="1344"/>
                    <a:pt x="243" y="1346"/>
                  </a:cubicBezTo>
                  <a:cubicBezTo>
                    <a:pt x="269" y="1351"/>
                    <a:pt x="283" y="1386"/>
                    <a:pt x="283" y="1386"/>
                  </a:cubicBezTo>
                  <a:cubicBezTo>
                    <a:pt x="298" y="1386"/>
                    <a:pt x="298" y="1386"/>
                    <a:pt x="298" y="1386"/>
                  </a:cubicBezTo>
                  <a:cubicBezTo>
                    <a:pt x="298" y="1386"/>
                    <a:pt x="302" y="1371"/>
                    <a:pt x="324" y="1372"/>
                  </a:cubicBezTo>
                  <a:cubicBezTo>
                    <a:pt x="347" y="1377"/>
                    <a:pt x="350" y="1393"/>
                    <a:pt x="350" y="1393"/>
                  </a:cubicBezTo>
                  <a:cubicBezTo>
                    <a:pt x="443" y="1393"/>
                    <a:pt x="443" y="1393"/>
                    <a:pt x="443" y="1393"/>
                  </a:cubicBezTo>
                  <a:cubicBezTo>
                    <a:pt x="507" y="1315"/>
                    <a:pt x="507" y="1315"/>
                    <a:pt x="507" y="1315"/>
                  </a:cubicBezTo>
                  <a:cubicBezTo>
                    <a:pt x="690" y="1090"/>
                    <a:pt x="690" y="1090"/>
                    <a:pt x="690" y="1090"/>
                  </a:cubicBezTo>
                  <a:cubicBezTo>
                    <a:pt x="749" y="1018"/>
                    <a:pt x="749" y="1018"/>
                    <a:pt x="749" y="1018"/>
                  </a:cubicBezTo>
                  <a:cubicBezTo>
                    <a:pt x="1073" y="624"/>
                    <a:pt x="1073" y="624"/>
                    <a:pt x="1073" y="624"/>
                  </a:cubicBezTo>
                  <a:cubicBezTo>
                    <a:pt x="1081" y="621"/>
                    <a:pt x="1081" y="621"/>
                    <a:pt x="1081" y="621"/>
                  </a:cubicBezTo>
                  <a:cubicBezTo>
                    <a:pt x="1080" y="563"/>
                    <a:pt x="1080" y="563"/>
                    <a:pt x="1080" y="563"/>
                  </a:cubicBezTo>
                  <a:cubicBezTo>
                    <a:pt x="1091" y="560"/>
                    <a:pt x="1091" y="560"/>
                    <a:pt x="1091" y="560"/>
                  </a:cubicBezTo>
                  <a:cubicBezTo>
                    <a:pt x="1090" y="514"/>
                    <a:pt x="1090" y="514"/>
                    <a:pt x="1090" y="514"/>
                  </a:cubicBezTo>
                  <a:cubicBezTo>
                    <a:pt x="1090" y="514"/>
                    <a:pt x="1054" y="474"/>
                    <a:pt x="1045" y="420"/>
                  </a:cubicBezTo>
                  <a:cubicBezTo>
                    <a:pt x="1037" y="362"/>
                    <a:pt x="1054" y="317"/>
                    <a:pt x="1036" y="290"/>
                  </a:cubicBezTo>
                  <a:cubicBezTo>
                    <a:pt x="1023" y="258"/>
                    <a:pt x="996" y="261"/>
                    <a:pt x="987" y="226"/>
                  </a:cubicBezTo>
                  <a:cubicBezTo>
                    <a:pt x="973" y="195"/>
                    <a:pt x="953" y="144"/>
                    <a:pt x="969" y="118"/>
                  </a:cubicBezTo>
                  <a:cubicBezTo>
                    <a:pt x="989" y="96"/>
                    <a:pt x="1011" y="221"/>
                    <a:pt x="1031" y="180"/>
                  </a:cubicBezTo>
                  <a:cubicBezTo>
                    <a:pt x="1055" y="143"/>
                    <a:pt x="1065" y="94"/>
                    <a:pt x="1065" y="94"/>
                  </a:cubicBezTo>
                  <a:cubicBezTo>
                    <a:pt x="1065" y="94"/>
                    <a:pt x="1088" y="80"/>
                    <a:pt x="1089" y="68"/>
                  </a:cubicBezTo>
                  <a:cubicBezTo>
                    <a:pt x="1089" y="53"/>
                    <a:pt x="1087" y="22"/>
                    <a:pt x="1087" y="22"/>
                  </a:cubicBezTo>
                  <a:cubicBezTo>
                    <a:pt x="1073" y="6"/>
                    <a:pt x="1073" y="6"/>
                    <a:pt x="1073" y="6"/>
                  </a:cubicBezTo>
                  <a:lnTo>
                    <a:pt x="1036"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5" name="Kasakhstan"/>
            <p:cNvSpPr>
              <a:spLocks/>
            </p:cNvSpPr>
            <p:nvPr/>
          </p:nvSpPr>
          <p:spPr bwMode="gray">
            <a:xfrm>
              <a:off x="12269367" y="3951130"/>
              <a:ext cx="43929" cy="38861"/>
            </a:xfrm>
            <a:custGeom>
              <a:avLst/>
              <a:gdLst>
                <a:gd name="T0" fmla="*/ 16 w 78"/>
                <a:gd name="T1" fmla="*/ 18 h 70"/>
                <a:gd name="T2" fmla="*/ 36 w 78"/>
                <a:gd name="T3" fmla="*/ 68 h 70"/>
                <a:gd name="T4" fmla="*/ 78 w 78"/>
                <a:gd name="T5" fmla="*/ 69 h 70"/>
                <a:gd name="T6" fmla="*/ 78 w 78"/>
                <a:gd name="T7" fmla="*/ 11 h 70"/>
                <a:gd name="T8" fmla="*/ 16 w 78"/>
                <a:gd name="T9" fmla="*/ 18 h 70"/>
              </a:gdLst>
              <a:ahLst/>
              <a:cxnLst>
                <a:cxn ang="0">
                  <a:pos x="T0" y="T1"/>
                </a:cxn>
                <a:cxn ang="0">
                  <a:pos x="T2" y="T3"/>
                </a:cxn>
                <a:cxn ang="0">
                  <a:pos x="T4" y="T5"/>
                </a:cxn>
                <a:cxn ang="0">
                  <a:pos x="T6" y="T7"/>
                </a:cxn>
                <a:cxn ang="0">
                  <a:pos x="T8" y="T9"/>
                </a:cxn>
              </a:cxnLst>
              <a:rect l="0" t="0" r="r" b="b"/>
              <a:pathLst>
                <a:path w="78" h="70">
                  <a:moveTo>
                    <a:pt x="16" y="18"/>
                  </a:moveTo>
                  <a:cubicBezTo>
                    <a:pt x="0" y="40"/>
                    <a:pt x="3" y="63"/>
                    <a:pt x="36" y="68"/>
                  </a:cubicBezTo>
                  <a:cubicBezTo>
                    <a:pt x="47" y="70"/>
                    <a:pt x="63" y="70"/>
                    <a:pt x="78" y="69"/>
                  </a:cubicBezTo>
                  <a:cubicBezTo>
                    <a:pt x="78" y="11"/>
                    <a:pt x="78" y="11"/>
                    <a:pt x="78" y="11"/>
                  </a:cubicBezTo>
                  <a:cubicBezTo>
                    <a:pt x="62" y="22"/>
                    <a:pt x="31" y="0"/>
                    <a:pt x="16" y="18"/>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6" name="Kasakhstan"/>
            <p:cNvSpPr>
              <a:spLocks/>
            </p:cNvSpPr>
            <p:nvPr/>
          </p:nvSpPr>
          <p:spPr bwMode="gray">
            <a:xfrm>
              <a:off x="11978758" y="3238122"/>
              <a:ext cx="334539" cy="707940"/>
            </a:xfrm>
            <a:custGeom>
              <a:avLst/>
              <a:gdLst>
                <a:gd name="T0" fmla="*/ 572 w 598"/>
                <a:gd name="T1" fmla="*/ 16 h 1266"/>
                <a:gd name="T2" fmla="*/ 564 w 598"/>
                <a:gd name="T3" fmla="*/ 38 h 1266"/>
                <a:gd name="T4" fmla="*/ 487 w 598"/>
                <a:gd name="T5" fmla="*/ 0 h 1266"/>
                <a:gd name="T6" fmla="*/ 472 w 598"/>
                <a:gd name="T7" fmla="*/ 7 h 1266"/>
                <a:gd name="T8" fmla="*/ 478 w 598"/>
                <a:gd name="T9" fmla="*/ 34 h 1266"/>
                <a:gd name="T10" fmla="*/ 440 w 598"/>
                <a:gd name="T11" fmla="*/ 48 h 1266"/>
                <a:gd name="T12" fmla="*/ 449 w 598"/>
                <a:gd name="T13" fmla="*/ 94 h 1266"/>
                <a:gd name="T14" fmla="*/ 419 w 598"/>
                <a:gd name="T15" fmla="*/ 96 h 1266"/>
                <a:gd name="T16" fmla="*/ 395 w 598"/>
                <a:gd name="T17" fmla="*/ 134 h 1266"/>
                <a:gd name="T18" fmla="*/ 389 w 598"/>
                <a:gd name="T19" fmla="*/ 91 h 1266"/>
                <a:gd name="T20" fmla="*/ 340 w 598"/>
                <a:gd name="T21" fmla="*/ 108 h 1266"/>
                <a:gd name="T22" fmla="*/ 299 w 598"/>
                <a:gd name="T23" fmla="*/ 106 h 1266"/>
                <a:gd name="T24" fmla="*/ 324 w 598"/>
                <a:gd name="T25" fmla="*/ 130 h 1266"/>
                <a:gd name="T26" fmla="*/ 297 w 598"/>
                <a:gd name="T27" fmla="*/ 148 h 1266"/>
                <a:gd name="T28" fmla="*/ 306 w 598"/>
                <a:gd name="T29" fmla="*/ 187 h 1266"/>
                <a:gd name="T30" fmla="*/ 275 w 598"/>
                <a:gd name="T31" fmla="*/ 212 h 1266"/>
                <a:gd name="T32" fmla="*/ 297 w 598"/>
                <a:gd name="T33" fmla="*/ 236 h 1266"/>
                <a:gd name="T34" fmla="*/ 250 w 598"/>
                <a:gd name="T35" fmla="*/ 272 h 1266"/>
                <a:gd name="T36" fmla="*/ 226 w 598"/>
                <a:gd name="T37" fmla="*/ 313 h 1266"/>
                <a:gd name="T38" fmla="*/ 191 w 598"/>
                <a:gd name="T39" fmla="*/ 330 h 1266"/>
                <a:gd name="T40" fmla="*/ 197 w 598"/>
                <a:gd name="T41" fmla="*/ 369 h 1266"/>
                <a:gd name="T42" fmla="*/ 223 w 598"/>
                <a:gd name="T43" fmla="*/ 382 h 1266"/>
                <a:gd name="T44" fmla="*/ 195 w 598"/>
                <a:gd name="T45" fmla="*/ 419 h 1266"/>
                <a:gd name="T46" fmla="*/ 177 w 598"/>
                <a:gd name="T47" fmla="*/ 479 h 1266"/>
                <a:gd name="T48" fmla="*/ 139 w 598"/>
                <a:gd name="T49" fmla="*/ 489 h 1266"/>
                <a:gd name="T50" fmla="*/ 135 w 598"/>
                <a:gd name="T51" fmla="*/ 500 h 1266"/>
                <a:gd name="T52" fmla="*/ 150 w 598"/>
                <a:gd name="T53" fmla="*/ 501 h 1266"/>
                <a:gd name="T54" fmla="*/ 196 w 598"/>
                <a:gd name="T55" fmla="*/ 560 h 1266"/>
                <a:gd name="T56" fmla="*/ 221 w 598"/>
                <a:gd name="T57" fmla="*/ 588 h 1266"/>
                <a:gd name="T58" fmla="*/ 243 w 598"/>
                <a:gd name="T59" fmla="*/ 593 h 1266"/>
                <a:gd name="T60" fmla="*/ 194 w 598"/>
                <a:gd name="T61" fmla="*/ 675 h 1266"/>
                <a:gd name="T62" fmla="*/ 135 w 598"/>
                <a:gd name="T63" fmla="*/ 653 h 1266"/>
                <a:gd name="T64" fmla="*/ 55 w 598"/>
                <a:gd name="T65" fmla="*/ 599 h 1266"/>
                <a:gd name="T66" fmla="*/ 8 w 598"/>
                <a:gd name="T67" fmla="*/ 647 h 1266"/>
                <a:gd name="T68" fmla="*/ 32 w 598"/>
                <a:gd name="T69" fmla="*/ 698 h 1266"/>
                <a:gd name="T70" fmla="*/ 0 w 598"/>
                <a:gd name="T71" fmla="*/ 750 h 1266"/>
                <a:gd name="T72" fmla="*/ 35 w 598"/>
                <a:gd name="T73" fmla="*/ 878 h 1266"/>
                <a:gd name="T74" fmla="*/ 79 w 598"/>
                <a:gd name="T75" fmla="*/ 903 h 1266"/>
                <a:gd name="T76" fmla="*/ 68 w 598"/>
                <a:gd name="T77" fmla="*/ 967 h 1266"/>
                <a:gd name="T78" fmla="*/ 81 w 598"/>
                <a:gd name="T79" fmla="*/ 1109 h 1266"/>
                <a:gd name="T80" fmla="*/ 182 w 598"/>
                <a:gd name="T81" fmla="*/ 1091 h 1266"/>
                <a:gd name="T82" fmla="*/ 193 w 598"/>
                <a:gd name="T83" fmla="*/ 1115 h 1266"/>
                <a:gd name="T84" fmla="*/ 210 w 598"/>
                <a:gd name="T85" fmla="*/ 1142 h 1266"/>
                <a:gd name="T86" fmla="*/ 220 w 598"/>
                <a:gd name="T87" fmla="*/ 1177 h 1266"/>
                <a:gd name="T88" fmla="*/ 283 w 598"/>
                <a:gd name="T89" fmla="*/ 1188 h 1266"/>
                <a:gd name="T90" fmla="*/ 269 w 598"/>
                <a:gd name="T91" fmla="*/ 1160 h 1266"/>
                <a:gd name="T92" fmla="*/ 310 w 598"/>
                <a:gd name="T93" fmla="*/ 1158 h 1266"/>
                <a:gd name="T94" fmla="*/ 361 w 598"/>
                <a:gd name="T95" fmla="*/ 1123 h 1266"/>
                <a:gd name="T96" fmla="*/ 418 w 598"/>
                <a:gd name="T97" fmla="*/ 1175 h 1266"/>
                <a:gd name="T98" fmla="*/ 467 w 598"/>
                <a:gd name="T99" fmla="*/ 1170 h 1266"/>
                <a:gd name="T100" fmla="*/ 528 w 598"/>
                <a:gd name="T101" fmla="*/ 1230 h 1266"/>
                <a:gd name="T102" fmla="*/ 598 w 598"/>
                <a:gd name="T103" fmla="*/ 1266 h 1266"/>
                <a:gd name="T104" fmla="*/ 598 w 598"/>
                <a:gd name="T105" fmla="*/ 17 h 1266"/>
                <a:gd name="T106" fmla="*/ 572 w 598"/>
                <a:gd name="T107" fmla="*/ 16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8" h="1266">
                  <a:moveTo>
                    <a:pt x="572" y="16"/>
                  </a:moveTo>
                  <a:cubicBezTo>
                    <a:pt x="572" y="16"/>
                    <a:pt x="582" y="39"/>
                    <a:pt x="564" y="38"/>
                  </a:cubicBezTo>
                  <a:cubicBezTo>
                    <a:pt x="541" y="41"/>
                    <a:pt x="487" y="0"/>
                    <a:pt x="487" y="0"/>
                  </a:cubicBezTo>
                  <a:cubicBezTo>
                    <a:pt x="472" y="7"/>
                    <a:pt x="472" y="7"/>
                    <a:pt x="472" y="7"/>
                  </a:cubicBezTo>
                  <a:cubicBezTo>
                    <a:pt x="478" y="34"/>
                    <a:pt x="478" y="34"/>
                    <a:pt x="478" y="34"/>
                  </a:cubicBezTo>
                  <a:cubicBezTo>
                    <a:pt x="478" y="34"/>
                    <a:pt x="448" y="33"/>
                    <a:pt x="440" y="48"/>
                  </a:cubicBezTo>
                  <a:cubicBezTo>
                    <a:pt x="432" y="63"/>
                    <a:pt x="461" y="87"/>
                    <a:pt x="449" y="94"/>
                  </a:cubicBezTo>
                  <a:cubicBezTo>
                    <a:pt x="437" y="101"/>
                    <a:pt x="419" y="96"/>
                    <a:pt x="419" y="96"/>
                  </a:cubicBezTo>
                  <a:cubicBezTo>
                    <a:pt x="419" y="96"/>
                    <a:pt x="413" y="142"/>
                    <a:pt x="395" y="134"/>
                  </a:cubicBezTo>
                  <a:cubicBezTo>
                    <a:pt x="376" y="129"/>
                    <a:pt x="400" y="96"/>
                    <a:pt x="389" y="91"/>
                  </a:cubicBezTo>
                  <a:cubicBezTo>
                    <a:pt x="378" y="87"/>
                    <a:pt x="340" y="108"/>
                    <a:pt x="340" y="108"/>
                  </a:cubicBezTo>
                  <a:cubicBezTo>
                    <a:pt x="299" y="106"/>
                    <a:pt x="299" y="106"/>
                    <a:pt x="299" y="106"/>
                  </a:cubicBezTo>
                  <a:cubicBezTo>
                    <a:pt x="324" y="130"/>
                    <a:pt x="324" y="130"/>
                    <a:pt x="324" y="130"/>
                  </a:cubicBezTo>
                  <a:cubicBezTo>
                    <a:pt x="324" y="130"/>
                    <a:pt x="305" y="141"/>
                    <a:pt x="297" y="148"/>
                  </a:cubicBezTo>
                  <a:cubicBezTo>
                    <a:pt x="289" y="155"/>
                    <a:pt x="307" y="179"/>
                    <a:pt x="306" y="187"/>
                  </a:cubicBezTo>
                  <a:cubicBezTo>
                    <a:pt x="306" y="198"/>
                    <a:pt x="272" y="204"/>
                    <a:pt x="275" y="212"/>
                  </a:cubicBezTo>
                  <a:cubicBezTo>
                    <a:pt x="278" y="224"/>
                    <a:pt x="301" y="221"/>
                    <a:pt x="297" y="236"/>
                  </a:cubicBezTo>
                  <a:cubicBezTo>
                    <a:pt x="296" y="247"/>
                    <a:pt x="250" y="272"/>
                    <a:pt x="250" y="272"/>
                  </a:cubicBezTo>
                  <a:cubicBezTo>
                    <a:pt x="226" y="313"/>
                    <a:pt x="226" y="313"/>
                    <a:pt x="226" y="313"/>
                  </a:cubicBezTo>
                  <a:cubicBezTo>
                    <a:pt x="191" y="330"/>
                    <a:pt x="191" y="330"/>
                    <a:pt x="191" y="330"/>
                  </a:cubicBezTo>
                  <a:cubicBezTo>
                    <a:pt x="197" y="369"/>
                    <a:pt x="197" y="369"/>
                    <a:pt x="197" y="369"/>
                  </a:cubicBezTo>
                  <a:cubicBezTo>
                    <a:pt x="197" y="369"/>
                    <a:pt x="231" y="367"/>
                    <a:pt x="223" y="382"/>
                  </a:cubicBezTo>
                  <a:cubicBezTo>
                    <a:pt x="218" y="401"/>
                    <a:pt x="195" y="419"/>
                    <a:pt x="195" y="419"/>
                  </a:cubicBezTo>
                  <a:cubicBezTo>
                    <a:pt x="195" y="419"/>
                    <a:pt x="199" y="476"/>
                    <a:pt x="177" y="479"/>
                  </a:cubicBezTo>
                  <a:cubicBezTo>
                    <a:pt x="154" y="482"/>
                    <a:pt x="139" y="489"/>
                    <a:pt x="139" y="489"/>
                  </a:cubicBezTo>
                  <a:cubicBezTo>
                    <a:pt x="135" y="500"/>
                    <a:pt x="135" y="500"/>
                    <a:pt x="135" y="500"/>
                  </a:cubicBezTo>
                  <a:cubicBezTo>
                    <a:pt x="150" y="501"/>
                    <a:pt x="150" y="501"/>
                    <a:pt x="150" y="501"/>
                  </a:cubicBezTo>
                  <a:cubicBezTo>
                    <a:pt x="150" y="501"/>
                    <a:pt x="181" y="548"/>
                    <a:pt x="196" y="560"/>
                  </a:cubicBezTo>
                  <a:cubicBezTo>
                    <a:pt x="210" y="568"/>
                    <a:pt x="221" y="588"/>
                    <a:pt x="221" y="588"/>
                  </a:cubicBezTo>
                  <a:cubicBezTo>
                    <a:pt x="221" y="588"/>
                    <a:pt x="248" y="559"/>
                    <a:pt x="243" y="593"/>
                  </a:cubicBezTo>
                  <a:cubicBezTo>
                    <a:pt x="237" y="627"/>
                    <a:pt x="213" y="676"/>
                    <a:pt x="194" y="675"/>
                  </a:cubicBezTo>
                  <a:cubicBezTo>
                    <a:pt x="172" y="674"/>
                    <a:pt x="145" y="676"/>
                    <a:pt x="135" y="653"/>
                  </a:cubicBezTo>
                  <a:cubicBezTo>
                    <a:pt x="125" y="633"/>
                    <a:pt x="85" y="601"/>
                    <a:pt x="55" y="599"/>
                  </a:cubicBezTo>
                  <a:cubicBezTo>
                    <a:pt x="22" y="598"/>
                    <a:pt x="6" y="620"/>
                    <a:pt x="8" y="647"/>
                  </a:cubicBezTo>
                  <a:cubicBezTo>
                    <a:pt x="7" y="674"/>
                    <a:pt x="37" y="679"/>
                    <a:pt x="32" y="698"/>
                  </a:cubicBezTo>
                  <a:cubicBezTo>
                    <a:pt x="0" y="750"/>
                    <a:pt x="0" y="750"/>
                    <a:pt x="0" y="750"/>
                  </a:cubicBezTo>
                  <a:cubicBezTo>
                    <a:pt x="35" y="878"/>
                    <a:pt x="35" y="878"/>
                    <a:pt x="35" y="878"/>
                  </a:cubicBezTo>
                  <a:cubicBezTo>
                    <a:pt x="35" y="878"/>
                    <a:pt x="73" y="872"/>
                    <a:pt x="79" y="903"/>
                  </a:cubicBezTo>
                  <a:cubicBezTo>
                    <a:pt x="89" y="934"/>
                    <a:pt x="68" y="967"/>
                    <a:pt x="68" y="967"/>
                  </a:cubicBezTo>
                  <a:cubicBezTo>
                    <a:pt x="81" y="1109"/>
                    <a:pt x="81" y="1109"/>
                    <a:pt x="81" y="1109"/>
                  </a:cubicBezTo>
                  <a:cubicBezTo>
                    <a:pt x="182" y="1091"/>
                    <a:pt x="182" y="1091"/>
                    <a:pt x="182" y="1091"/>
                  </a:cubicBezTo>
                  <a:cubicBezTo>
                    <a:pt x="182" y="1091"/>
                    <a:pt x="182" y="1106"/>
                    <a:pt x="193" y="1115"/>
                  </a:cubicBezTo>
                  <a:cubicBezTo>
                    <a:pt x="200" y="1123"/>
                    <a:pt x="218" y="1131"/>
                    <a:pt x="210" y="1142"/>
                  </a:cubicBezTo>
                  <a:cubicBezTo>
                    <a:pt x="206" y="1150"/>
                    <a:pt x="201" y="1172"/>
                    <a:pt x="220" y="1177"/>
                  </a:cubicBezTo>
                  <a:cubicBezTo>
                    <a:pt x="238" y="1186"/>
                    <a:pt x="283" y="1188"/>
                    <a:pt x="283" y="1188"/>
                  </a:cubicBezTo>
                  <a:cubicBezTo>
                    <a:pt x="269" y="1160"/>
                    <a:pt x="269" y="1160"/>
                    <a:pt x="269" y="1160"/>
                  </a:cubicBezTo>
                  <a:cubicBezTo>
                    <a:pt x="269" y="1160"/>
                    <a:pt x="288" y="1165"/>
                    <a:pt x="310" y="1158"/>
                  </a:cubicBezTo>
                  <a:cubicBezTo>
                    <a:pt x="337" y="1152"/>
                    <a:pt x="328" y="1110"/>
                    <a:pt x="361" y="1123"/>
                  </a:cubicBezTo>
                  <a:cubicBezTo>
                    <a:pt x="394" y="1132"/>
                    <a:pt x="396" y="1174"/>
                    <a:pt x="418" y="1175"/>
                  </a:cubicBezTo>
                  <a:cubicBezTo>
                    <a:pt x="444" y="1176"/>
                    <a:pt x="449" y="1161"/>
                    <a:pt x="467" y="1170"/>
                  </a:cubicBezTo>
                  <a:cubicBezTo>
                    <a:pt x="485" y="1182"/>
                    <a:pt x="502" y="1221"/>
                    <a:pt x="528" y="1230"/>
                  </a:cubicBezTo>
                  <a:cubicBezTo>
                    <a:pt x="546" y="1236"/>
                    <a:pt x="584" y="1251"/>
                    <a:pt x="598" y="1266"/>
                  </a:cubicBezTo>
                  <a:cubicBezTo>
                    <a:pt x="598" y="17"/>
                    <a:pt x="598" y="17"/>
                    <a:pt x="598" y="17"/>
                  </a:cubicBezTo>
                  <a:lnTo>
                    <a:pt x="572" y="16"/>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8" name="Israel"/>
            <p:cNvSpPr>
              <a:spLocks/>
            </p:cNvSpPr>
            <p:nvPr/>
          </p:nvSpPr>
          <p:spPr bwMode="gray">
            <a:xfrm>
              <a:off x="11661114" y="6129015"/>
              <a:ext cx="87859" cy="104755"/>
            </a:xfrm>
            <a:custGeom>
              <a:avLst/>
              <a:gdLst>
                <a:gd name="T0" fmla="*/ 150 w 155"/>
                <a:gd name="T1" fmla="*/ 182 h 189"/>
                <a:gd name="T2" fmla="*/ 140 w 155"/>
                <a:gd name="T3" fmla="*/ 148 h 189"/>
                <a:gd name="T4" fmla="*/ 155 w 155"/>
                <a:gd name="T5" fmla="*/ 137 h 189"/>
                <a:gd name="T6" fmla="*/ 125 w 155"/>
                <a:gd name="T7" fmla="*/ 70 h 189"/>
                <a:gd name="T8" fmla="*/ 128 w 155"/>
                <a:gd name="T9" fmla="*/ 9 h 189"/>
                <a:gd name="T10" fmla="*/ 109 w 155"/>
                <a:gd name="T11" fmla="*/ 1 h 189"/>
                <a:gd name="T12" fmla="*/ 87 w 155"/>
                <a:gd name="T13" fmla="*/ 0 h 189"/>
                <a:gd name="T14" fmla="*/ 86 w 155"/>
                <a:gd name="T15" fmla="*/ 23 h 189"/>
                <a:gd name="T16" fmla="*/ 84 w 155"/>
                <a:gd name="T17" fmla="*/ 57 h 189"/>
                <a:gd name="T18" fmla="*/ 58 w 155"/>
                <a:gd name="T19" fmla="*/ 52 h 189"/>
                <a:gd name="T20" fmla="*/ 43 w 155"/>
                <a:gd name="T21" fmla="*/ 66 h 189"/>
                <a:gd name="T22" fmla="*/ 24 w 155"/>
                <a:gd name="T23" fmla="*/ 69 h 189"/>
                <a:gd name="T24" fmla="*/ 8 w 155"/>
                <a:gd name="T25" fmla="*/ 76 h 189"/>
                <a:gd name="T26" fmla="*/ 11 w 155"/>
                <a:gd name="T27" fmla="*/ 111 h 189"/>
                <a:gd name="T28" fmla="*/ 28 w 155"/>
                <a:gd name="T29" fmla="*/ 135 h 189"/>
                <a:gd name="T30" fmla="*/ 22 w 155"/>
                <a:gd name="T31" fmla="*/ 140 h 189"/>
                <a:gd name="T32" fmla="*/ 20 w 155"/>
                <a:gd name="T33" fmla="*/ 141 h 189"/>
                <a:gd name="T34" fmla="*/ 20 w 155"/>
                <a:gd name="T35" fmla="*/ 141 h 189"/>
                <a:gd name="T36" fmla="*/ 18 w 155"/>
                <a:gd name="T37" fmla="*/ 139 h 189"/>
                <a:gd name="T38" fmla="*/ 17 w 155"/>
                <a:gd name="T39" fmla="*/ 138 h 189"/>
                <a:gd name="T40" fmla="*/ 12 w 155"/>
                <a:gd name="T41" fmla="*/ 138 h 189"/>
                <a:gd name="T42" fmla="*/ 9 w 155"/>
                <a:gd name="T43" fmla="*/ 142 h 189"/>
                <a:gd name="T44" fmla="*/ 5 w 155"/>
                <a:gd name="T45" fmla="*/ 141 h 189"/>
                <a:gd name="T46" fmla="*/ 5 w 155"/>
                <a:gd name="T47" fmla="*/ 160 h 189"/>
                <a:gd name="T48" fmla="*/ 7 w 155"/>
                <a:gd name="T49" fmla="*/ 161 h 189"/>
                <a:gd name="T50" fmla="*/ 1 w 155"/>
                <a:gd name="T51" fmla="*/ 179 h 189"/>
                <a:gd name="T52" fmla="*/ 0 w 155"/>
                <a:gd name="T53" fmla="*/ 189 h 189"/>
                <a:gd name="T54" fmla="*/ 153 w 155"/>
                <a:gd name="T55" fmla="*/ 189 h 189"/>
                <a:gd name="T56" fmla="*/ 150 w 155"/>
                <a:gd name="T57" fmla="*/ 18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 h="189">
                  <a:moveTo>
                    <a:pt x="150" y="182"/>
                  </a:moveTo>
                  <a:cubicBezTo>
                    <a:pt x="139" y="174"/>
                    <a:pt x="140" y="148"/>
                    <a:pt x="140" y="148"/>
                  </a:cubicBezTo>
                  <a:cubicBezTo>
                    <a:pt x="155" y="137"/>
                    <a:pt x="155" y="137"/>
                    <a:pt x="155" y="137"/>
                  </a:cubicBezTo>
                  <a:cubicBezTo>
                    <a:pt x="125" y="70"/>
                    <a:pt x="125" y="70"/>
                    <a:pt x="125" y="70"/>
                  </a:cubicBezTo>
                  <a:cubicBezTo>
                    <a:pt x="128" y="9"/>
                    <a:pt x="128" y="9"/>
                    <a:pt x="128" y="9"/>
                  </a:cubicBezTo>
                  <a:cubicBezTo>
                    <a:pt x="109" y="1"/>
                    <a:pt x="109" y="1"/>
                    <a:pt x="109" y="1"/>
                  </a:cubicBezTo>
                  <a:cubicBezTo>
                    <a:pt x="87" y="0"/>
                    <a:pt x="87" y="0"/>
                    <a:pt x="87" y="0"/>
                  </a:cubicBezTo>
                  <a:cubicBezTo>
                    <a:pt x="86" y="23"/>
                    <a:pt x="86" y="23"/>
                    <a:pt x="86" y="23"/>
                  </a:cubicBezTo>
                  <a:cubicBezTo>
                    <a:pt x="86" y="23"/>
                    <a:pt x="104" y="35"/>
                    <a:pt x="84" y="57"/>
                  </a:cubicBezTo>
                  <a:cubicBezTo>
                    <a:pt x="68" y="83"/>
                    <a:pt x="58" y="52"/>
                    <a:pt x="58" y="52"/>
                  </a:cubicBezTo>
                  <a:cubicBezTo>
                    <a:pt x="58" y="52"/>
                    <a:pt x="50" y="59"/>
                    <a:pt x="43" y="66"/>
                  </a:cubicBezTo>
                  <a:cubicBezTo>
                    <a:pt x="35" y="70"/>
                    <a:pt x="24" y="69"/>
                    <a:pt x="24" y="69"/>
                  </a:cubicBezTo>
                  <a:cubicBezTo>
                    <a:pt x="8" y="76"/>
                    <a:pt x="8" y="76"/>
                    <a:pt x="8" y="76"/>
                  </a:cubicBezTo>
                  <a:cubicBezTo>
                    <a:pt x="11" y="111"/>
                    <a:pt x="11" y="111"/>
                    <a:pt x="11" y="111"/>
                  </a:cubicBezTo>
                  <a:cubicBezTo>
                    <a:pt x="11" y="111"/>
                    <a:pt x="36" y="127"/>
                    <a:pt x="28" y="135"/>
                  </a:cubicBezTo>
                  <a:cubicBezTo>
                    <a:pt x="27" y="137"/>
                    <a:pt x="24" y="139"/>
                    <a:pt x="22" y="140"/>
                  </a:cubicBezTo>
                  <a:cubicBezTo>
                    <a:pt x="20" y="141"/>
                    <a:pt x="20" y="141"/>
                    <a:pt x="20" y="141"/>
                  </a:cubicBezTo>
                  <a:cubicBezTo>
                    <a:pt x="20" y="141"/>
                    <a:pt x="20" y="141"/>
                    <a:pt x="20" y="141"/>
                  </a:cubicBezTo>
                  <a:cubicBezTo>
                    <a:pt x="18" y="139"/>
                    <a:pt x="18" y="139"/>
                    <a:pt x="18" y="139"/>
                  </a:cubicBezTo>
                  <a:cubicBezTo>
                    <a:pt x="17" y="138"/>
                    <a:pt x="17" y="138"/>
                    <a:pt x="17" y="138"/>
                  </a:cubicBezTo>
                  <a:cubicBezTo>
                    <a:pt x="12" y="138"/>
                    <a:pt x="12" y="138"/>
                    <a:pt x="12" y="138"/>
                  </a:cubicBezTo>
                  <a:cubicBezTo>
                    <a:pt x="9" y="142"/>
                    <a:pt x="9" y="142"/>
                    <a:pt x="9" y="142"/>
                  </a:cubicBezTo>
                  <a:cubicBezTo>
                    <a:pt x="7" y="142"/>
                    <a:pt x="5" y="141"/>
                    <a:pt x="5" y="141"/>
                  </a:cubicBezTo>
                  <a:cubicBezTo>
                    <a:pt x="5" y="160"/>
                    <a:pt x="5" y="160"/>
                    <a:pt x="5" y="160"/>
                  </a:cubicBezTo>
                  <a:cubicBezTo>
                    <a:pt x="7" y="161"/>
                    <a:pt x="7" y="161"/>
                    <a:pt x="7" y="161"/>
                  </a:cubicBezTo>
                  <a:cubicBezTo>
                    <a:pt x="1" y="179"/>
                    <a:pt x="1" y="179"/>
                    <a:pt x="1" y="179"/>
                  </a:cubicBezTo>
                  <a:cubicBezTo>
                    <a:pt x="0" y="189"/>
                    <a:pt x="0" y="189"/>
                    <a:pt x="0" y="189"/>
                  </a:cubicBezTo>
                  <a:cubicBezTo>
                    <a:pt x="153" y="189"/>
                    <a:pt x="153" y="189"/>
                    <a:pt x="153" y="189"/>
                  </a:cubicBezTo>
                  <a:cubicBezTo>
                    <a:pt x="152" y="186"/>
                    <a:pt x="151" y="184"/>
                    <a:pt x="150" y="182"/>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5" name="Georgia"/>
            <p:cNvSpPr>
              <a:spLocks noEditPoints="1"/>
            </p:cNvSpPr>
            <p:nvPr/>
          </p:nvSpPr>
          <p:spPr bwMode="gray">
            <a:xfrm>
              <a:off x="11779385" y="4654001"/>
              <a:ext cx="533911" cy="255129"/>
            </a:xfrm>
            <a:custGeom>
              <a:avLst/>
              <a:gdLst>
                <a:gd name="T0" fmla="*/ 421 w 953"/>
                <a:gd name="T1" fmla="*/ 456 h 457"/>
                <a:gd name="T2" fmla="*/ 446 w 953"/>
                <a:gd name="T3" fmla="*/ 432 h 457"/>
                <a:gd name="T4" fmla="*/ 481 w 953"/>
                <a:gd name="T5" fmla="*/ 423 h 457"/>
                <a:gd name="T6" fmla="*/ 521 w 953"/>
                <a:gd name="T7" fmla="*/ 421 h 457"/>
                <a:gd name="T8" fmla="*/ 541 w 953"/>
                <a:gd name="T9" fmla="*/ 411 h 457"/>
                <a:gd name="T10" fmla="*/ 577 w 953"/>
                <a:gd name="T11" fmla="*/ 374 h 457"/>
                <a:gd name="T12" fmla="*/ 607 w 953"/>
                <a:gd name="T13" fmla="*/ 397 h 457"/>
                <a:gd name="T14" fmla="*/ 644 w 953"/>
                <a:gd name="T15" fmla="*/ 411 h 457"/>
                <a:gd name="T16" fmla="*/ 658 w 953"/>
                <a:gd name="T17" fmla="*/ 431 h 457"/>
                <a:gd name="T18" fmla="*/ 697 w 953"/>
                <a:gd name="T19" fmla="*/ 432 h 457"/>
                <a:gd name="T20" fmla="*/ 753 w 953"/>
                <a:gd name="T21" fmla="*/ 427 h 457"/>
                <a:gd name="T22" fmla="*/ 813 w 953"/>
                <a:gd name="T23" fmla="*/ 395 h 457"/>
                <a:gd name="T24" fmla="*/ 840 w 953"/>
                <a:gd name="T25" fmla="*/ 377 h 457"/>
                <a:gd name="T26" fmla="*/ 879 w 953"/>
                <a:gd name="T27" fmla="*/ 375 h 457"/>
                <a:gd name="T28" fmla="*/ 897 w 953"/>
                <a:gd name="T29" fmla="*/ 363 h 457"/>
                <a:gd name="T30" fmla="*/ 927 w 953"/>
                <a:gd name="T31" fmla="*/ 349 h 457"/>
                <a:gd name="T32" fmla="*/ 937 w 953"/>
                <a:gd name="T33" fmla="*/ 335 h 457"/>
                <a:gd name="T34" fmla="*/ 935 w 953"/>
                <a:gd name="T35" fmla="*/ 22 h 457"/>
                <a:gd name="T36" fmla="*/ 896 w 953"/>
                <a:gd name="T37" fmla="*/ 8 h 457"/>
                <a:gd name="T38" fmla="*/ 853 w 953"/>
                <a:gd name="T39" fmla="*/ 5 h 457"/>
                <a:gd name="T40" fmla="*/ 828 w 953"/>
                <a:gd name="T41" fmla="*/ 26 h 457"/>
                <a:gd name="T42" fmla="*/ 808 w 953"/>
                <a:gd name="T43" fmla="*/ 21 h 457"/>
                <a:gd name="T44" fmla="*/ 775 w 953"/>
                <a:gd name="T45" fmla="*/ 36 h 457"/>
                <a:gd name="T46" fmla="*/ 734 w 953"/>
                <a:gd name="T47" fmla="*/ 56 h 457"/>
                <a:gd name="T48" fmla="*/ 698 w 953"/>
                <a:gd name="T49" fmla="*/ 97 h 457"/>
                <a:gd name="T50" fmla="*/ 659 w 953"/>
                <a:gd name="T51" fmla="*/ 66 h 457"/>
                <a:gd name="T52" fmla="*/ 605 w 953"/>
                <a:gd name="T53" fmla="*/ 50 h 457"/>
                <a:gd name="T54" fmla="*/ 534 w 953"/>
                <a:gd name="T55" fmla="*/ 48 h 457"/>
                <a:gd name="T56" fmla="*/ 491 w 953"/>
                <a:gd name="T57" fmla="*/ 21 h 457"/>
                <a:gd name="T58" fmla="*/ 447 w 953"/>
                <a:gd name="T59" fmla="*/ 37 h 457"/>
                <a:gd name="T60" fmla="*/ 402 w 953"/>
                <a:gd name="T61" fmla="*/ 23 h 457"/>
                <a:gd name="T62" fmla="*/ 361 w 953"/>
                <a:gd name="T63" fmla="*/ 45 h 457"/>
                <a:gd name="T64" fmla="*/ 315 w 953"/>
                <a:gd name="T65" fmla="*/ 61 h 457"/>
                <a:gd name="T66" fmla="*/ 282 w 953"/>
                <a:gd name="T67" fmla="*/ 65 h 457"/>
                <a:gd name="T68" fmla="*/ 234 w 953"/>
                <a:gd name="T69" fmla="*/ 49 h 457"/>
                <a:gd name="T70" fmla="*/ 193 w 953"/>
                <a:gd name="T71" fmla="*/ 52 h 457"/>
                <a:gd name="T72" fmla="*/ 149 w 953"/>
                <a:gd name="T73" fmla="*/ 55 h 457"/>
                <a:gd name="T74" fmla="*/ 86 w 953"/>
                <a:gd name="T75" fmla="*/ 53 h 457"/>
                <a:gd name="T76" fmla="*/ 17 w 953"/>
                <a:gd name="T77" fmla="*/ 60 h 457"/>
                <a:gd name="T78" fmla="*/ 3 w 953"/>
                <a:gd name="T79" fmla="*/ 94 h 457"/>
                <a:gd name="T80" fmla="*/ 49 w 953"/>
                <a:gd name="T81" fmla="*/ 117 h 457"/>
                <a:gd name="T82" fmla="*/ 93 w 953"/>
                <a:gd name="T83" fmla="*/ 141 h 457"/>
                <a:gd name="T84" fmla="*/ 153 w 953"/>
                <a:gd name="T85" fmla="*/ 137 h 457"/>
                <a:gd name="T86" fmla="*/ 204 w 953"/>
                <a:gd name="T87" fmla="*/ 156 h 457"/>
                <a:gd name="T88" fmla="*/ 274 w 953"/>
                <a:gd name="T89" fmla="*/ 187 h 457"/>
                <a:gd name="T90" fmla="*/ 319 w 953"/>
                <a:gd name="T91" fmla="*/ 253 h 457"/>
                <a:gd name="T92" fmla="*/ 349 w 953"/>
                <a:gd name="T93" fmla="*/ 308 h 457"/>
                <a:gd name="T94" fmla="*/ 391 w 953"/>
                <a:gd name="T95" fmla="*/ 367 h 457"/>
                <a:gd name="T96" fmla="*/ 377 w 953"/>
                <a:gd name="T97" fmla="*/ 438 h 457"/>
                <a:gd name="T98" fmla="*/ 906 w 953"/>
                <a:gd name="T99" fmla="*/ 234 h 457"/>
                <a:gd name="T100" fmla="*/ 783 w 953"/>
                <a:gd name="T101" fmla="*/ 304 h 457"/>
                <a:gd name="T102" fmla="*/ 787 w 953"/>
                <a:gd name="T103" fmla="*/ 296 h 457"/>
                <a:gd name="T104" fmla="*/ 753 w 953"/>
                <a:gd name="T105" fmla="*/ 343 h 457"/>
                <a:gd name="T106" fmla="*/ 753 w 953"/>
                <a:gd name="T107" fmla="*/ 343 h 457"/>
                <a:gd name="T108" fmla="*/ 723 w 953"/>
                <a:gd name="T109" fmla="*/ 404 h 457"/>
                <a:gd name="T110" fmla="*/ 711 w 953"/>
                <a:gd name="T111" fmla="*/ 314 h 457"/>
                <a:gd name="T112" fmla="*/ 562 w 953"/>
                <a:gd name="T113" fmla="*/ 174 h 457"/>
                <a:gd name="T114" fmla="*/ 364 w 953"/>
                <a:gd name="T115" fmla="*/ 313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53" h="457">
                  <a:moveTo>
                    <a:pt x="394" y="455"/>
                  </a:moveTo>
                  <a:cubicBezTo>
                    <a:pt x="403" y="453"/>
                    <a:pt x="403" y="453"/>
                    <a:pt x="403" y="453"/>
                  </a:cubicBezTo>
                  <a:cubicBezTo>
                    <a:pt x="412" y="452"/>
                    <a:pt x="412" y="452"/>
                    <a:pt x="412" y="452"/>
                  </a:cubicBezTo>
                  <a:cubicBezTo>
                    <a:pt x="421" y="456"/>
                    <a:pt x="421" y="456"/>
                    <a:pt x="421" y="456"/>
                  </a:cubicBezTo>
                  <a:cubicBezTo>
                    <a:pt x="431" y="457"/>
                    <a:pt x="431" y="457"/>
                    <a:pt x="431" y="457"/>
                  </a:cubicBezTo>
                  <a:cubicBezTo>
                    <a:pt x="437" y="448"/>
                    <a:pt x="437" y="448"/>
                    <a:pt x="437" y="448"/>
                  </a:cubicBezTo>
                  <a:cubicBezTo>
                    <a:pt x="440" y="439"/>
                    <a:pt x="440" y="439"/>
                    <a:pt x="440" y="439"/>
                  </a:cubicBezTo>
                  <a:cubicBezTo>
                    <a:pt x="446" y="432"/>
                    <a:pt x="446" y="432"/>
                    <a:pt x="446" y="432"/>
                  </a:cubicBezTo>
                  <a:cubicBezTo>
                    <a:pt x="456" y="432"/>
                    <a:pt x="456" y="432"/>
                    <a:pt x="456" y="432"/>
                  </a:cubicBezTo>
                  <a:cubicBezTo>
                    <a:pt x="464" y="431"/>
                    <a:pt x="464" y="431"/>
                    <a:pt x="464" y="431"/>
                  </a:cubicBezTo>
                  <a:cubicBezTo>
                    <a:pt x="474" y="428"/>
                    <a:pt x="474" y="428"/>
                    <a:pt x="474" y="428"/>
                  </a:cubicBezTo>
                  <a:cubicBezTo>
                    <a:pt x="481" y="423"/>
                    <a:pt x="481" y="423"/>
                    <a:pt x="481" y="423"/>
                  </a:cubicBezTo>
                  <a:cubicBezTo>
                    <a:pt x="485" y="423"/>
                    <a:pt x="485" y="423"/>
                    <a:pt x="485" y="423"/>
                  </a:cubicBezTo>
                  <a:cubicBezTo>
                    <a:pt x="498" y="422"/>
                    <a:pt x="498" y="422"/>
                    <a:pt x="498" y="422"/>
                  </a:cubicBezTo>
                  <a:cubicBezTo>
                    <a:pt x="508" y="423"/>
                    <a:pt x="508" y="423"/>
                    <a:pt x="508" y="423"/>
                  </a:cubicBezTo>
                  <a:cubicBezTo>
                    <a:pt x="521" y="421"/>
                    <a:pt x="521" y="421"/>
                    <a:pt x="521" y="421"/>
                  </a:cubicBezTo>
                  <a:cubicBezTo>
                    <a:pt x="535" y="425"/>
                    <a:pt x="535" y="425"/>
                    <a:pt x="535" y="425"/>
                  </a:cubicBezTo>
                  <a:cubicBezTo>
                    <a:pt x="540" y="424"/>
                    <a:pt x="540" y="424"/>
                    <a:pt x="540" y="424"/>
                  </a:cubicBezTo>
                  <a:cubicBezTo>
                    <a:pt x="544" y="420"/>
                    <a:pt x="544" y="420"/>
                    <a:pt x="544" y="420"/>
                  </a:cubicBezTo>
                  <a:cubicBezTo>
                    <a:pt x="541" y="411"/>
                    <a:pt x="541" y="411"/>
                    <a:pt x="541" y="411"/>
                  </a:cubicBezTo>
                  <a:cubicBezTo>
                    <a:pt x="546" y="401"/>
                    <a:pt x="546" y="401"/>
                    <a:pt x="546" y="401"/>
                  </a:cubicBezTo>
                  <a:cubicBezTo>
                    <a:pt x="549" y="384"/>
                    <a:pt x="549" y="384"/>
                    <a:pt x="549" y="384"/>
                  </a:cubicBezTo>
                  <a:cubicBezTo>
                    <a:pt x="559" y="379"/>
                    <a:pt x="559" y="379"/>
                    <a:pt x="559" y="379"/>
                  </a:cubicBezTo>
                  <a:cubicBezTo>
                    <a:pt x="577" y="374"/>
                    <a:pt x="577" y="374"/>
                    <a:pt x="577" y="374"/>
                  </a:cubicBezTo>
                  <a:cubicBezTo>
                    <a:pt x="583" y="377"/>
                    <a:pt x="583" y="377"/>
                    <a:pt x="583" y="377"/>
                  </a:cubicBezTo>
                  <a:cubicBezTo>
                    <a:pt x="583" y="389"/>
                    <a:pt x="583" y="389"/>
                    <a:pt x="583" y="389"/>
                  </a:cubicBezTo>
                  <a:cubicBezTo>
                    <a:pt x="597" y="397"/>
                    <a:pt x="597" y="397"/>
                    <a:pt x="597" y="397"/>
                  </a:cubicBezTo>
                  <a:cubicBezTo>
                    <a:pt x="607" y="397"/>
                    <a:pt x="607" y="397"/>
                    <a:pt x="607" y="397"/>
                  </a:cubicBezTo>
                  <a:cubicBezTo>
                    <a:pt x="616" y="402"/>
                    <a:pt x="616" y="402"/>
                    <a:pt x="616" y="402"/>
                  </a:cubicBezTo>
                  <a:cubicBezTo>
                    <a:pt x="628" y="407"/>
                    <a:pt x="628" y="407"/>
                    <a:pt x="628" y="407"/>
                  </a:cubicBezTo>
                  <a:cubicBezTo>
                    <a:pt x="633" y="412"/>
                    <a:pt x="633" y="412"/>
                    <a:pt x="633" y="412"/>
                  </a:cubicBezTo>
                  <a:cubicBezTo>
                    <a:pt x="644" y="411"/>
                    <a:pt x="644" y="411"/>
                    <a:pt x="644" y="411"/>
                  </a:cubicBezTo>
                  <a:cubicBezTo>
                    <a:pt x="653" y="416"/>
                    <a:pt x="653" y="416"/>
                    <a:pt x="653" y="416"/>
                  </a:cubicBezTo>
                  <a:cubicBezTo>
                    <a:pt x="663" y="419"/>
                    <a:pt x="663" y="419"/>
                    <a:pt x="663" y="419"/>
                  </a:cubicBezTo>
                  <a:cubicBezTo>
                    <a:pt x="663" y="419"/>
                    <a:pt x="658" y="428"/>
                    <a:pt x="657" y="428"/>
                  </a:cubicBezTo>
                  <a:cubicBezTo>
                    <a:pt x="656" y="428"/>
                    <a:pt x="658" y="431"/>
                    <a:pt x="658" y="431"/>
                  </a:cubicBezTo>
                  <a:cubicBezTo>
                    <a:pt x="667" y="429"/>
                    <a:pt x="667" y="429"/>
                    <a:pt x="667" y="429"/>
                  </a:cubicBezTo>
                  <a:cubicBezTo>
                    <a:pt x="673" y="437"/>
                    <a:pt x="673" y="437"/>
                    <a:pt x="673" y="437"/>
                  </a:cubicBezTo>
                  <a:cubicBezTo>
                    <a:pt x="680" y="443"/>
                    <a:pt x="680" y="443"/>
                    <a:pt x="680" y="443"/>
                  </a:cubicBezTo>
                  <a:cubicBezTo>
                    <a:pt x="680" y="443"/>
                    <a:pt x="690" y="437"/>
                    <a:pt x="697" y="432"/>
                  </a:cubicBezTo>
                  <a:cubicBezTo>
                    <a:pt x="704" y="427"/>
                    <a:pt x="726" y="439"/>
                    <a:pt x="726" y="439"/>
                  </a:cubicBezTo>
                  <a:cubicBezTo>
                    <a:pt x="731" y="429"/>
                    <a:pt x="731" y="429"/>
                    <a:pt x="731" y="429"/>
                  </a:cubicBezTo>
                  <a:cubicBezTo>
                    <a:pt x="748" y="432"/>
                    <a:pt x="748" y="432"/>
                    <a:pt x="748" y="432"/>
                  </a:cubicBezTo>
                  <a:cubicBezTo>
                    <a:pt x="753" y="427"/>
                    <a:pt x="753" y="427"/>
                    <a:pt x="753" y="427"/>
                  </a:cubicBezTo>
                  <a:cubicBezTo>
                    <a:pt x="768" y="433"/>
                    <a:pt x="768" y="433"/>
                    <a:pt x="768" y="433"/>
                  </a:cubicBezTo>
                  <a:cubicBezTo>
                    <a:pt x="777" y="415"/>
                    <a:pt x="777" y="415"/>
                    <a:pt x="777" y="415"/>
                  </a:cubicBezTo>
                  <a:cubicBezTo>
                    <a:pt x="802" y="408"/>
                    <a:pt x="802" y="408"/>
                    <a:pt x="802" y="408"/>
                  </a:cubicBezTo>
                  <a:cubicBezTo>
                    <a:pt x="813" y="395"/>
                    <a:pt x="813" y="395"/>
                    <a:pt x="813" y="395"/>
                  </a:cubicBezTo>
                  <a:cubicBezTo>
                    <a:pt x="823" y="393"/>
                    <a:pt x="823" y="393"/>
                    <a:pt x="823" y="393"/>
                  </a:cubicBezTo>
                  <a:cubicBezTo>
                    <a:pt x="823" y="393"/>
                    <a:pt x="833" y="389"/>
                    <a:pt x="834" y="387"/>
                  </a:cubicBezTo>
                  <a:cubicBezTo>
                    <a:pt x="835" y="386"/>
                    <a:pt x="835" y="381"/>
                    <a:pt x="835" y="381"/>
                  </a:cubicBezTo>
                  <a:cubicBezTo>
                    <a:pt x="840" y="377"/>
                    <a:pt x="840" y="377"/>
                    <a:pt x="840" y="377"/>
                  </a:cubicBezTo>
                  <a:cubicBezTo>
                    <a:pt x="856" y="379"/>
                    <a:pt x="856" y="379"/>
                    <a:pt x="856" y="379"/>
                  </a:cubicBezTo>
                  <a:cubicBezTo>
                    <a:pt x="859" y="371"/>
                    <a:pt x="859" y="371"/>
                    <a:pt x="859" y="371"/>
                  </a:cubicBezTo>
                  <a:cubicBezTo>
                    <a:pt x="867" y="370"/>
                    <a:pt x="867" y="370"/>
                    <a:pt x="867" y="370"/>
                  </a:cubicBezTo>
                  <a:cubicBezTo>
                    <a:pt x="879" y="375"/>
                    <a:pt x="879" y="375"/>
                    <a:pt x="879" y="375"/>
                  </a:cubicBezTo>
                  <a:cubicBezTo>
                    <a:pt x="885" y="359"/>
                    <a:pt x="885" y="359"/>
                    <a:pt x="885" y="359"/>
                  </a:cubicBezTo>
                  <a:cubicBezTo>
                    <a:pt x="887" y="363"/>
                    <a:pt x="887" y="363"/>
                    <a:pt x="887" y="363"/>
                  </a:cubicBezTo>
                  <a:cubicBezTo>
                    <a:pt x="887" y="363"/>
                    <a:pt x="887" y="368"/>
                    <a:pt x="889" y="369"/>
                  </a:cubicBezTo>
                  <a:cubicBezTo>
                    <a:pt x="890" y="370"/>
                    <a:pt x="897" y="363"/>
                    <a:pt x="897" y="363"/>
                  </a:cubicBezTo>
                  <a:cubicBezTo>
                    <a:pt x="897" y="363"/>
                    <a:pt x="900" y="366"/>
                    <a:pt x="901" y="366"/>
                  </a:cubicBezTo>
                  <a:cubicBezTo>
                    <a:pt x="903" y="365"/>
                    <a:pt x="905" y="352"/>
                    <a:pt x="905" y="352"/>
                  </a:cubicBezTo>
                  <a:cubicBezTo>
                    <a:pt x="922" y="355"/>
                    <a:pt x="922" y="355"/>
                    <a:pt x="922" y="355"/>
                  </a:cubicBezTo>
                  <a:cubicBezTo>
                    <a:pt x="922" y="355"/>
                    <a:pt x="926" y="350"/>
                    <a:pt x="927" y="349"/>
                  </a:cubicBezTo>
                  <a:cubicBezTo>
                    <a:pt x="928" y="349"/>
                    <a:pt x="936" y="348"/>
                    <a:pt x="936" y="348"/>
                  </a:cubicBezTo>
                  <a:cubicBezTo>
                    <a:pt x="943" y="344"/>
                    <a:pt x="943" y="344"/>
                    <a:pt x="943" y="344"/>
                  </a:cubicBezTo>
                  <a:cubicBezTo>
                    <a:pt x="932" y="338"/>
                    <a:pt x="932" y="338"/>
                    <a:pt x="932" y="338"/>
                  </a:cubicBezTo>
                  <a:cubicBezTo>
                    <a:pt x="937" y="335"/>
                    <a:pt x="937" y="335"/>
                    <a:pt x="937" y="335"/>
                  </a:cubicBezTo>
                  <a:cubicBezTo>
                    <a:pt x="950" y="330"/>
                    <a:pt x="950" y="330"/>
                    <a:pt x="950" y="330"/>
                  </a:cubicBezTo>
                  <a:cubicBezTo>
                    <a:pt x="953" y="321"/>
                    <a:pt x="953" y="321"/>
                    <a:pt x="953" y="321"/>
                  </a:cubicBezTo>
                  <a:cubicBezTo>
                    <a:pt x="953" y="16"/>
                    <a:pt x="953" y="16"/>
                    <a:pt x="953" y="16"/>
                  </a:cubicBezTo>
                  <a:cubicBezTo>
                    <a:pt x="935" y="22"/>
                    <a:pt x="935" y="22"/>
                    <a:pt x="935" y="22"/>
                  </a:cubicBezTo>
                  <a:cubicBezTo>
                    <a:pt x="926" y="28"/>
                    <a:pt x="926" y="28"/>
                    <a:pt x="926" y="28"/>
                  </a:cubicBezTo>
                  <a:cubicBezTo>
                    <a:pt x="918" y="31"/>
                    <a:pt x="918" y="31"/>
                    <a:pt x="918" y="31"/>
                  </a:cubicBezTo>
                  <a:cubicBezTo>
                    <a:pt x="910" y="22"/>
                    <a:pt x="910" y="22"/>
                    <a:pt x="910" y="22"/>
                  </a:cubicBezTo>
                  <a:cubicBezTo>
                    <a:pt x="896" y="8"/>
                    <a:pt x="896" y="8"/>
                    <a:pt x="896" y="8"/>
                  </a:cubicBezTo>
                  <a:cubicBezTo>
                    <a:pt x="880" y="0"/>
                    <a:pt x="880" y="0"/>
                    <a:pt x="880" y="0"/>
                  </a:cubicBezTo>
                  <a:cubicBezTo>
                    <a:pt x="872" y="3"/>
                    <a:pt x="872" y="3"/>
                    <a:pt x="872" y="3"/>
                  </a:cubicBezTo>
                  <a:cubicBezTo>
                    <a:pt x="863" y="8"/>
                    <a:pt x="863" y="8"/>
                    <a:pt x="863" y="8"/>
                  </a:cubicBezTo>
                  <a:cubicBezTo>
                    <a:pt x="853" y="5"/>
                    <a:pt x="853" y="5"/>
                    <a:pt x="853" y="5"/>
                  </a:cubicBezTo>
                  <a:cubicBezTo>
                    <a:pt x="844" y="1"/>
                    <a:pt x="844" y="1"/>
                    <a:pt x="844" y="1"/>
                  </a:cubicBezTo>
                  <a:cubicBezTo>
                    <a:pt x="834" y="3"/>
                    <a:pt x="834" y="3"/>
                    <a:pt x="834" y="3"/>
                  </a:cubicBezTo>
                  <a:cubicBezTo>
                    <a:pt x="828" y="16"/>
                    <a:pt x="828" y="16"/>
                    <a:pt x="828" y="16"/>
                  </a:cubicBezTo>
                  <a:cubicBezTo>
                    <a:pt x="828" y="26"/>
                    <a:pt x="828" y="26"/>
                    <a:pt x="828" y="26"/>
                  </a:cubicBezTo>
                  <a:cubicBezTo>
                    <a:pt x="827" y="37"/>
                    <a:pt x="827" y="37"/>
                    <a:pt x="827" y="37"/>
                  </a:cubicBezTo>
                  <a:cubicBezTo>
                    <a:pt x="822" y="39"/>
                    <a:pt x="822" y="39"/>
                    <a:pt x="822" y="39"/>
                  </a:cubicBezTo>
                  <a:cubicBezTo>
                    <a:pt x="816" y="34"/>
                    <a:pt x="816" y="34"/>
                    <a:pt x="816" y="34"/>
                  </a:cubicBezTo>
                  <a:cubicBezTo>
                    <a:pt x="808" y="21"/>
                    <a:pt x="808" y="21"/>
                    <a:pt x="808" y="21"/>
                  </a:cubicBezTo>
                  <a:cubicBezTo>
                    <a:pt x="797" y="16"/>
                    <a:pt x="797" y="16"/>
                    <a:pt x="797" y="16"/>
                  </a:cubicBezTo>
                  <a:cubicBezTo>
                    <a:pt x="782" y="23"/>
                    <a:pt x="782" y="23"/>
                    <a:pt x="782" y="23"/>
                  </a:cubicBezTo>
                  <a:cubicBezTo>
                    <a:pt x="770" y="26"/>
                    <a:pt x="770" y="26"/>
                    <a:pt x="770" y="26"/>
                  </a:cubicBezTo>
                  <a:cubicBezTo>
                    <a:pt x="775" y="36"/>
                    <a:pt x="775" y="36"/>
                    <a:pt x="775" y="36"/>
                  </a:cubicBezTo>
                  <a:cubicBezTo>
                    <a:pt x="768" y="40"/>
                    <a:pt x="768" y="40"/>
                    <a:pt x="768" y="40"/>
                  </a:cubicBezTo>
                  <a:cubicBezTo>
                    <a:pt x="758" y="41"/>
                    <a:pt x="758" y="41"/>
                    <a:pt x="758" y="41"/>
                  </a:cubicBezTo>
                  <a:cubicBezTo>
                    <a:pt x="745" y="41"/>
                    <a:pt x="745" y="41"/>
                    <a:pt x="745" y="41"/>
                  </a:cubicBezTo>
                  <a:cubicBezTo>
                    <a:pt x="734" y="56"/>
                    <a:pt x="734" y="56"/>
                    <a:pt x="734" y="56"/>
                  </a:cubicBezTo>
                  <a:cubicBezTo>
                    <a:pt x="732" y="71"/>
                    <a:pt x="732" y="71"/>
                    <a:pt x="732" y="71"/>
                  </a:cubicBezTo>
                  <a:cubicBezTo>
                    <a:pt x="726" y="75"/>
                    <a:pt x="726" y="75"/>
                    <a:pt x="726" y="75"/>
                  </a:cubicBezTo>
                  <a:cubicBezTo>
                    <a:pt x="703" y="86"/>
                    <a:pt x="703" y="86"/>
                    <a:pt x="703" y="86"/>
                  </a:cubicBezTo>
                  <a:cubicBezTo>
                    <a:pt x="698" y="97"/>
                    <a:pt x="698" y="97"/>
                    <a:pt x="698" y="97"/>
                  </a:cubicBezTo>
                  <a:cubicBezTo>
                    <a:pt x="679" y="98"/>
                    <a:pt x="679" y="98"/>
                    <a:pt x="679" y="98"/>
                  </a:cubicBezTo>
                  <a:cubicBezTo>
                    <a:pt x="679" y="98"/>
                    <a:pt x="666" y="97"/>
                    <a:pt x="664" y="98"/>
                  </a:cubicBezTo>
                  <a:cubicBezTo>
                    <a:pt x="662" y="99"/>
                    <a:pt x="656" y="90"/>
                    <a:pt x="658" y="85"/>
                  </a:cubicBezTo>
                  <a:cubicBezTo>
                    <a:pt x="660" y="81"/>
                    <a:pt x="659" y="66"/>
                    <a:pt x="659" y="66"/>
                  </a:cubicBezTo>
                  <a:cubicBezTo>
                    <a:pt x="642" y="60"/>
                    <a:pt x="642" y="60"/>
                    <a:pt x="642" y="60"/>
                  </a:cubicBezTo>
                  <a:cubicBezTo>
                    <a:pt x="628" y="59"/>
                    <a:pt x="628" y="59"/>
                    <a:pt x="628" y="59"/>
                  </a:cubicBezTo>
                  <a:cubicBezTo>
                    <a:pt x="616" y="54"/>
                    <a:pt x="616" y="54"/>
                    <a:pt x="616" y="54"/>
                  </a:cubicBezTo>
                  <a:cubicBezTo>
                    <a:pt x="605" y="50"/>
                    <a:pt x="605" y="50"/>
                    <a:pt x="605" y="50"/>
                  </a:cubicBezTo>
                  <a:cubicBezTo>
                    <a:pt x="592" y="50"/>
                    <a:pt x="592" y="50"/>
                    <a:pt x="592" y="50"/>
                  </a:cubicBezTo>
                  <a:cubicBezTo>
                    <a:pt x="572" y="56"/>
                    <a:pt x="572" y="56"/>
                    <a:pt x="572" y="56"/>
                  </a:cubicBezTo>
                  <a:cubicBezTo>
                    <a:pt x="551" y="53"/>
                    <a:pt x="551" y="53"/>
                    <a:pt x="551" y="53"/>
                  </a:cubicBezTo>
                  <a:cubicBezTo>
                    <a:pt x="534" y="48"/>
                    <a:pt x="534" y="48"/>
                    <a:pt x="534" y="48"/>
                  </a:cubicBezTo>
                  <a:cubicBezTo>
                    <a:pt x="512" y="36"/>
                    <a:pt x="512" y="36"/>
                    <a:pt x="512" y="36"/>
                  </a:cubicBezTo>
                  <a:cubicBezTo>
                    <a:pt x="508" y="28"/>
                    <a:pt x="508" y="28"/>
                    <a:pt x="508" y="28"/>
                  </a:cubicBezTo>
                  <a:cubicBezTo>
                    <a:pt x="493" y="28"/>
                    <a:pt x="493" y="28"/>
                    <a:pt x="493" y="28"/>
                  </a:cubicBezTo>
                  <a:cubicBezTo>
                    <a:pt x="491" y="21"/>
                    <a:pt x="491" y="21"/>
                    <a:pt x="491" y="21"/>
                  </a:cubicBezTo>
                  <a:cubicBezTo>
                    <a:pt x="476" y="14"/>
                    <a:pt x="476" y="14"/>
                    <a:pt x="476" y="14"/>
                  </a:cubicBezTo>
                  <a:cubicBezTo>
                    <a:pt x="466" y="20"/>
                    <a:pt x="466" y="20"/>
                    <a:pt x="466" y="20"/>
                  </a:cubicBezTo>
                  <a:cubicBezTo>
                    <a:pt x="449" y="28"/>
                    <a:pt x="449" y="28"/>
                    <a:pt x="449" y="28"/>
                  </a:cubicBezTo>
                  <a:cubicBezTo>
                    <a:pt x="447" y="37"/>
                    <a:pt x="447" y="37"/>
                    <a:pt x="447" y="37"/>
                  </a:cubicBezTo>
                  <a:cubicBezTo>
                    <a:pt x="431" y="32"/>
                    <a:pt x="431" y="32"/>
                    <a:pt x="431" y="32"/>
                  </a:cubicBezTo>
                  <a:cubicBezTo>
                    <a:pt x="415" y="33"/>
                    <a:pt x="415" y="33"/>
                    <a:pt x="415" y="33"/>
                  </a:cubicBezTo>
                  <a:cubicBezTo>
                    <a:pt x="411" y="27"/>
                    <a:pt x="411" y="27"/>
                    <a:pt x="411" y="27"/>
                  </a:cubicBezTo>
                  <a:cubicBezTo>
                    <a:pt x="402" y="23"/>
                    <a:pt x="402" y="23"/>
                    <a:pt x="402" y="23"/>
                  </a:cubicBezTo>
                  <a:cubicBezTo>
                    <a:pt x="394" y="28"/>
                    <a:pt x="394" y="28"/>
                    <a:pt x="394" y="28"/>
                  </a:cubicBezTo>
                  <a:cubicBezTo>
                    <a:pt x="387" y="38"/>
                    <a:pt x="387" y="38"/>
                    <a:pt x="387" y="38"/>
                  </a:cubicBezTo>
                  <a:cubicBezTo>
                    <a:pt x="372" y="40"/>
                    <a:pt x="372" y="40"/>
                    <a:pt x="372" y="40"/>
                  </a:cubicBezTo>
                  <a:cubicBezTo>
                    <a:pt x="361" y="45"/>
                    <a:pt x="361" y="45"/>
                    <a:pt x="361" y="45"/>
                  </a:cubicBezTo>
                  <a:cubicBezTo>
                    <a:pt x="348" y="55"/>
                    <a:pt x="348" y="55"/>
                    <a:pt x="348" y="55"/>
                  </a:cubicBezTo>
                  <a:cubicBezTo>
                    <a:pt x="329" y="53"/>
                    <a:pt x="329" y="53"/>
                    <a:pt x="329" y="53"/>
                  </a:cubicBezTo>
                  <a:cubicBezTo>
                    <a:pt x="313" y="53"/>
                    <a:pt x="313" y="53"/>
                    <a:pt x="313" y="53"/>
                  </a:cubicBezTo>
                  <a:cubicBezTo>
                    <a:pt x="315" y="61"/>
                    <a:pt x="315" y="61"/>
                    <a:pt x="315" y="61"/>
                  </a:cubicBezTo>
                  <a:cubicBezTo>
                    <a:pt x="307" y="64"/>
                    <a:pt x="307" y="64"/>
                    <a:pt x="307" y="64"/>
                  </a:cubicBezTo>
                  <a:cubicBezTo>
                    <a:pt x="292" y="61"/>
                    <a:pt x="292" y="61"/>
                    <a:pt x="292" y="61"/>
                  </a:cubicBezTo>
                  <a:cubicBezTo>
                    <a:pt x="289" y="67"/>
                    <a:pt x="289" y="67"/>
                    <a:pt x="289" y="67"/>
                  </a:cubicBezTo>
                  <a:cubicBezTo>
                    <a:pt x="282" y="65"/>
                    <a:pt x="282" y="65"/>
                    <a:pt x="282" y="65"/>
                  </a:cubicBezTo>
                  <a:cubicBezTo>
                    <a:pt x="269" y="70"/>
                    <a:pt x="269" y="70"/>
                    <a:pt x="269" y="70"/>
                  </a:cubicBezTo>
                  <a:cubicBezTo>
                    <a:pt x="254" y="62"/>
                    <a:pt x="254" y="62"/>
                    <a:pt x="254" y="62"/>
                  </a:cubicBezTo>
                  <a:cubicBezTo>
                    <a:pt x="240" y="58"/>
                    <a:pt x="240" y="58"/>
                    <a:pt x="240" y="58"/>
                  </a:cubicBezTo>
                  <a:cubicBezTo>
                    <a:pt x="234" y="49"/>
                    <a:pt x="234" y="49"/>
                    <a:pt x="234" y="49"/>
                  </a:cubicBezTo>
                  <a:cubicBezTo>
                    <a:pt x="225" y="49"/>
                    <a:pt x="225" y="49"/>
                    <a:pt x="225" y="49"/>
                  </a:cubicBezTo>
                  <a:cubicBezTo>
                    <a:pt x="222" y="56"/>
                    <a:pt x="222" y="56"/>
                    <a:pt x="222" y="56"/>
                  </a:cubicBezTo>
                  <a:cubicBezTo>
                    <a:pt x="215" y="59"/>
                    <a:pt x="215" y="59"/>
                    <a:pt x="215" y="59"/>
                  </a:cubicBezTo>
                  <a:cubicBezTo>
                    <a:pt x="193" y="52"/>
                    <a:pt x="193" y="52"/>
                    <a:pt x="193" y="52"/>
                  </a:cubicBezTo>
                  <a:cubicBezTo>
                    <a:pt x="184" y="55"/>
                    <a:pt x="184" y="55"/>
                    <a:pt x="184" y="55"/>
                  </a:cubicBezTo>
                  <a:cubicBezTo>
                    <a:pt x="177" y="61"/>
                    <a:pt x="177" y="61"/>
                    <a:pt x="177" y="61"/>
                  </a:cubicBezTo>
                  <a:cubicBezTo>
                    <a:pt x="162" y="54"/>
                    <a:pt x="162" y="54"/>
                    <a:pt x="162" y="54"/>
                  </a:cubicBezTo>
                  <a:cubicBezTo>
                    <a:pt x="149" y="55"/>
                    <a:pt x="149" y="55"/>
                    <a:pt x="149" y="55"/>
                  </a:cubicBezTo>
                  <a:cubicBezTo>
                    <a:pt x="138" y="45"/>
                    <a:pt x="138" y="45"/>
                    <a:pt x="138" y="45"/>
                  </a:cubicBezTo>
                  <a:cubicBezTo>
                    <a:pt x="115" y="44"/>
                    <a:pt x="115" y="44"/>
                    <a:pt x="115" y="44"/>
                  </a:cubicBezTo>
                  <a:cubicBezTo>
                    <a:pt x="96" y="40"/>
                    <a:pt x="96" y="40"/>
                    <a:pt x="96" y="40"/>
                  </a:cubicBezTo>
                  <a:cubicBezTo>
                    <a:pt x="86" y="53"/>
                    <a:pt x="86" y="53"/>
                    <a:pt x="86" y="53"/>
                  </a:cubicBezTo>
                  <a:cubicBezTo>
                    <a:pt x="64" y="51"/>
                    <a:pt x="64" y="51"/>
                    <a:pt x="64" y="51"/>
                  </a:cubicBezTo>
                  <a:cubicBezTo>
                    <a:pt x="43" y="55"/>
                    <a:pt x="43" y="55"/>
                    <a:pt x="43" y="55"/>
                  </a:cubicBezTo>
                  <a:cubicBezTo>
                    <a:pt x="29" y="51"/>
                    <a:pt x="29" y="51"/>
                    <a:pt x="29" y="51"/>
                  </a:cubicBezTo>
                  <a:cubicBezTo>
                    <a:pt x="17" y="60"/>
                    <a:pt x="17" y="60"/>
                    <a:pt x="17" y="60"/>
                  </a:cubicBezTo>
                  <a:cubicBezTo>
                    <a:pt x="7" y="64"/>
                    <a:pt x="7" y="64"/>
                    <a:pt x="7" y="64"/>
                  </a:cubicBezTo>
                  <a:cubicBezTo>
                    <a:pt x="9" y="72"/>
                    <a:pt x="9" y="72"/>
                    <a:pt x="9" y="72"/>
                  </a:cubicBezTo>
                  <a:cubicBezTo>
                    <a:pt x="4" y="80"/>
                    <a:pt x="4" y="80"/>
                    <a:pt x="4" y="80"/>
                  </a:cubicBezTo>
                  <a:cubicBezTo>
                    <a:pt x="3" y="94"/>
                    <a:pt x="3" y="94"/>
                    <a:pt x="3" y="94"/>
                  </a:cubicBezTo>
                  <a:cubicBezTo>
                    <a:pt x="0" y="107"/>
                    <a:pt x="0" y="107"/>
                    <a:pt x="0" y="107"/>
                  </a:cubicBezTo>
                  <a:cubicBezTo>
                    <a:pt x="8" y="107"/>
                    <a:pt x="8" y="107"/>
                    <a:pt x="8" y="107"/>
                  </a:cubicBezTo>
                  <a:cubicBezTo>
                    <a:pt x="33" y="113"/>
                    <a:pt x="33" y="113"/>
                    <a:pt x="33" y="113"/>
                  </a:cubicBezTo>
                  <a:cubicBezTo>
                    <a:pt x="49" y="117"/>
                    <a:pt x="49" y="117"/>
                    <a:pt x="49" y="117"/>
                  </a:cubicBezTo>
                  <a:cubicBezTo>
                    <a:pt x="61" y="140"/>
                    <a:pt x="61" y="140"/>
                    <a:pt x="61" y="140"/>
                  </a:cubicBezTo>
                  <a:cubicBezTo>
                    <a:pt x="76" y="147"/>
                    <a:pt x="76" y="147"/>
                    <a:pt x="76" y="147"/>
                  </a:cubicBezTo>
                  <a:cubicBezTo>
                    <a:pt x="81" y="138"/>
                    <a:pt x="81" y="138"/>
                    <a:pt x="81" y="138"/>
                  </a:cubicBezTo>
                  <a:cubicBezTo>
                    <a:pt x="93" y="141"/>
                    <a:pt x="93" y="141"/>
                    <a:pt x="93" y="141"/>
                  </a:cubicBezTo>
                  <a:cubicBezTo>
                    <a:pt x="102" y="139"/>
                    <a:pt x="102" y="139"/>
                    <a:pt x="102" y="139"/>
                  </a:cubicBezTo>
                  <a:cubicBezTo>
                    <a:pt x="115" y="147"/>
                    <a:pt x="115" y="147"/>
                    <a:pt x="115" y="147"/>
                  </a:cubicBezTo>
                  <a:cubicBezTo>
                    <a:pt x="130" y="144"/>
                    <a:pt x="130" y="144"/>
                    <a:pt x="130" y="144"/>
                  </a:cubicBezTo>
                  <a:cubicBezTo>
                    <a:pt x="153" y="137"/>
                    <a:pt x="153" y="137"/>
                    <a:pt x="153" y="137"/>
                  </a:cubicBezTo>
                  <a:cubicBezTo>
                    <a:pt x="171" y="141"/>
                    <a:pt x="171" y="141"/>
                    <a:pt x="171" y="141"/>
                  </a:cubicBezTo>
                  <a:cubicBezTo>
                    <a:pt x="185" y="155"/>
                    <a:pt x="185" y="155"/>
                    <a:pt x="185" y="155"/>
                  </a:cubicBezTo>
                  <a:cubicBezTo>
                    <a:pt x="189" y="147"/>
                    <a:pt x="189" y="147"/>
                    <a:pt x="189" y="147"/>
                  </a:cubicBezTo>
                  <a:cubicBezTo>
                    <a:pt x="204" y="156"/>
                    <a:pt x="204" y="156"/>
                    <a:pt x="204" y="156"/>
                  </a:cubicBezTo>
                  <a:cubicBezTo>
                    <a:pt x="218" y="178"/>
                    <a:pt x="218" y="178"/>
                    <a:pt x="218" y="178"/>
                  </a:cubicBezTo>
                  <a:cubicBezTo>
                    <a:pt x="226" y="186"/>
                    <a:pt x="226" y="186"/>
                    <a:pt x="226" y="186"/>
                  </a:cubicBezTo>
                  <a:cubicBezTo>
                    <a:pt x="253" y="181"/>
                    <a:pt x="253" y="181"/>
                    <a:pt x="253" y="181"/>
                  </a:cubicBezTo>
                  <a:cubicBezTo>
                    <a:pt x="274" y="187"/>
                    <a:pt x="274" y="187"/>
                    <a:pt x="274" y="187"/>
                  </a:cubicBezTo>
                  <a:cubicBezTo>
                    <a:pt x="285" y="193"/>
                    <a:pt x="285" y="193"/>
                    <a:pt x="285" y="193"/>
                  </a:cubicBezTo>
                  <a:cubicBezTo>
                    <a:pt x="299" y="215"/>
                    <a:pt x="299" y="215"/>
                    <a:pt x="299" y="215"/>
                  </a:cubicBezTo>
                  <a:cubicBezTo>
                    <a:pt x="310" y="241"/>
                    <a:pt x="310" y="241"/>
                    <a:pt x="310" y="241"/>
                  </a:cubicBezTo>
                  <a:cubicBezTo>
                    <a:pt x="319" y="253"/>
                    <a:pt x="319" y="253"/>
                    <a:pt x="319" y="253"/>
                  </a:cubicBezTo>
                  <a:cubicBezTo>
                    <a:pt x="328" y="260"/>
                    <a:pt x="328" y="260"/>
                    <a:pt x="328" y="260"/>
                  </a:cubicBezTo>
                  <a:cubicBezTo>
                    <a:pt x="344" y="287"/>
                    <a:pt x="344" y="287"/>
                    <a:pt x="344" y="287"/>
                  </a:cubicBezTo>
                  <a:cubicBezTo>
                    <a:pt x="346" y="293"/>
                    <a:pt x="346" y="293"/>
                    <a:pt x="346" y="293"/>
                  </a:cubicBezTo>
                  <a:cubicBezTo>
                    <a:pt x="349" y="308"/>
                    <a:pt x="349" y="308"/>
                    <a:pt x="349" y="308"/>
                  </a:cubicBezTo>
                  <a:cubicBezTo>
                    <a:pt x="363" y="315"/>
                    <a:pt x="363" y="315"/>
                    <a:pt x="363" y="315"/>
                  </a:cubicBezTo>
                  <a:cubicBezTo>
                    <a:pt x="381" y="331"/>
                    <a:pt x="381" y="331"/>
                    <a:pt x="381" y="331"/>
                  </a:cubicBezTo>
                  <a:cubicBezTo>
                    <a:pt x="385" y="342"/>
                    <a:pt x="385" y="342"/>
                    <a:pt x="385" y="342"/>
                  </a:cubicBezTo>
                  <a:cubicBezTo>
                    <a:pt x="391" y="367"/>
                    <a:pt x="391" y="367"/>
                    <a:pt x="391" y="367"/>
                  </a:cubicBezTo>
                  <a:cubicBezTo>
                    <a:pt x="391" y="402"/>
                    <a:pt x="391" y="402"/>
                    <a:pt x="391" y="402"/>
                  </a:cubicBezTo>
                  <a:cubicBezTo>
                    <a:pt x="381" y="415"/>
                    <a:pt x="381" y="415"/>
                    <a:pt x="381" y="415"/>
                  </a:cubicBezTo>
                  <a:cubicBezTo>
                    <a:pt x="374" y="427"/>
                    <a:pt x="374" y="427"/>
                    <a:pt x="374" y="427"/>
                  </a:cubicBezTo>
                  <a:cubicBezTo>
                    <a:pt x="377" y="438"/>
                    <a:pt x="377" y="438"/>
                    <a:pt x="377" y="438"/>
                  </a:cubicBezTo>
                  <a:cubicBezTo>
                    <a:pt x="375" y="450"/>
                    <a:pt x="375" y="450"/>
                    <a:pt x="375" y="450"/>
                  </a:cubicBezTo>
                  <a:cubicBezTo>
                    <a:pt x="387" y="453"/>
                    <a:pt x="387" y="453"/>
                    <a:pt x="387" y="453"/>
                  </a:cubicBezTo>
                  <a:lnTo>
                    <a:pt x="394" y="455"/>
                  </a:lnTo>
                  <a:close/>
                  <a:moveTo>
                    <a:pt x="906" y="234"/>
                  </a:moveTo>
                  <a:cubicBezTo>
                    <a:pt x="907" y="238"/>
                    <a:pt x="896" y="230"/>
                    <a:pt x="894" y="226"/>
                  </a:cubicBezTo>
                  <a:cubicBezTo>
                    <a:pt x="894" y="226"/>
                    <a:pt x="904" y="229"/>
                    <a:pt x="906" y="234"/>
                  </a:cubicBezTo>
                  <a:close/>
                  <a:moveTo>
                    <a:pt x="787" y="296"/>
                  </a:moveTo>
                  <a:cubicBezTo>
                    <a:pt x="783" y="304"/>
                    <a:pt x="783" y="304"/>
                    <a:pt x="783" y="304"/>
                  </a:cubicBezTo>
                  <a:cubicBezTo>
                    <a:pt x="775" y="304"/>
                    <a:pt x="775" y="304"/>
                    <a:pt x="775" y="304"/>
                  </a:cubicBezTo>
                  <a:cubicBezTo>
                    <a:pt x="773" y="308"/>
                    <a:pt x="773" y="308"/>
                    <a:pt x="773" y="308"/>
                  </a:cubicBezTo>
                  <a:cubicBezTo>
                    <a:pt x="764" y="308"/>
                    <a:pt x="764" y="308"/>
                    <a:pt x="764" y="308"/>
                  </a:cubicBezTo>
                  <a:cubicBezTo>
                    <a:pt x="764" y="308"/>
                    <a:pt x="771" y="295"/>
                    <a:pt x="787" y="296"/>
                  </a:cubicBezTo>
                  <a:close/>
                  <a:moveTo>
                    <a:pt x="770" y="413"/>
                  </a:moveTo>
                  <a:cubicBezTo>
                    <a:pt x="771" y="416"/>
                    <a:pt x="761" y="409"/>
                    <a:pt x="761" y="409"/>
                  </a:cubicBezTo>
                  <a:cubicBezTo>
                    <a:pt x="761" y="409"/>
                    <a:pt x="768" y="409"/>
                    <a:pt x="770" y="413"/>
                  </a:cubicBezTo>
                  <a:close/>
                  <a:moveTo>
                    <a:pt x="753" y="343"/>
                  </a:moveTo>
                  <a:cubicBezTo>
                    <a:pt x="756" y="345"/>
                    <a:pt x="754" y="355"/>
                    <a:pt x="754" y="355"/>
                  </a:cubicBezTo>
                  <a:cubicBezTo>
                    <a:pt x="751" y="361"/>
                    <a:pt x="751" y="361"/>
                    <a:pt x="751" y="361"/>
                  </a:cubicBezTo>
                  <a:cubicBezTo>
                    <a:pt x="746" y="359"/>
                    <a:pt x="746" y="359"/>
                    <a:pt x="746" y="359"/>
                  </a:cubicBezTo>
                  <a:cubicBezTo>
                    <a:pt x="744" y="351"/>
                    <a:pt x="750" y="342"/>
                    <a:pt x="753" y="343"/>
                  </a:cubicBezTo>
                  <a:close/>
                  <a:moveTo>
                    <a:pt x="723" y="404"/>
                  </a:moveTo>
                  <a:cubicBezTo>
                    <a:pt x="724" y="410"/>
                    <a:pt x="724" y="410"/>
                    <a:pt x="724" y="410"/>
                  </a:cubicBezTo>
                  <a:cubicBezTo>
                    <a:pt x="712" y="404"/>
                    <a:pt x="712" y="404"/>
                    <a:pt x="712" y="404"/>
                  </a:cubicBezTo>
                  <a:cubicBezTo>
                    <a:pt x="717" y="403"/>
                    <a:pt x="723" y="404"/>
                    <a:pt x="723" y="404"/>
                  </a:cubicBezTo>
                  <a:close/>
                  <a:moveTo>
                    <a:pt x="711" y="314"/>
                  </a:moveTo>
                  <a:cubicBezTo>
                    <a:pt x="712" y="317"/>
                    <a:pt x="707" y="321"/>
                    <a:pt x="707" y="321"/>
                  </a:cubicBezTo>
                  <a:cubicBezTo>
                    <a:pt x="707" y="321"/>
                    <a:pt x="702" y="321"/>
                    <a:pt x="700" y="317"/>
                  </a:cubicBezTo>
                  <a:cubicBezTo>
                    <a:pt x="699" y="313"/>
                    <a:pt x="710" y="311"/>
                    <a:pt x="711" y="314"/>
                  </a:cubicBezTo>
                  <a:close/>
                  <a:moveTo>
                    <a:pt x="690" y="381"/>
                  </a:moveTo>
                  <a:cubicBezTo>
                    <a:pt x="693" y="384"/>
                    <a:pt x="690" y="386"/>
                    <a:pt x="688" y="385"/>
                  </a:cubicBezTo>
                  <a:cubicBezTo>
                    <a:pt x="686" y="384"/>
                    <a:pt x="690" y="381"/>
                    <a:pt x="690" y="381"/>
                  </a:cubicBezTo>
                  <a:close/>
                  <a:moveTo>
                    <a:pt x="562" y="174"/>
                  </a:moveTo>
                  <a:cubicBezTo>
                    <a:pt x="570" y="173"/>
                    <a:pt x="570" y="173"/>
                    <a:pt x="570" y="173"/>
                  </a:cubicBezTo>
                  <a:cubicBezTo>
                    <a:pt x="557" y="186"/>
                    <a:pt x="557" y="186"/>
                    <a:pt x="557" y="186"/>
                  </a:cubicBezTo>
                  <a:lnTo>
                    <a:pt x="562" y="174"/>
                  </a:lnTo>
                  <a:close/>
                  <a:moveTo>
                    <a:pt x="364" y="313"/>
                  </a:moveTo>
                  <a:cubicBezTo>
                    <a:pt x="364" y="313"/>
                    <a:pt x="362" y="312"/>
                    <a:pt x="360" y="308"/>
                  </a:cubicBezTo>
                  <a:cubicBezTo>
                    <a:pt x="359" y="304"/>
                    <a:pt x="365" y="299"/>
                    <a:pt x="369" y="301"/>
                  </a:cubicBezTo>
                  <a:cubicBezTo>
                    <a:pt x="373" y="303"/>
                    <a:pt x="364" y="313"/>
                    <a:pt x="364" y="313"/>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6" name="Armenia"/>
            <p:cNvSpPr>
              <a:spLocks noEditPoints="1"/>
            </p:cNvSpPr>
            <p:nvPr/>
          </p:nvSpPr>
          <p:spPr bwMode="gray">
            <a:xfrm>
              <a:off x="12181508" y="4833097"/>
              <a:ext cx="131788" cy="189235"/>
            </a:xfrm>
            <a:custGeom>
              <a:avLst/>
              <a:gdLst>
                <a:gd name="T0" fmla="*/ 216 w 237"/>
                <a:gd name="T1" fmla="*/ 17 h 339"/>
                <a:gd name="T2" fmla="*/ 220 w 237"/>
                <a:gd name="T3" fmla="*/ 27 h 339"/>
                <a:gd name="T4" fmla="*/ 206 w 237"/>
                <a:gd name="T5" fmla="*/ 34 h 339"/>
                <a:gd name="T6" fmla="*/ 185 w 237"/>
                <a:gd name="T7" fmla="*/ 45 h 339"/>
                <a:gd name="T8" fmla="*/ 173 w 237"/>
                <a:gd name="T9" fmla="*/ 48 h 339"/>
                <a:gd name="T10" fmla="*/ 169 w 237"/>
                <a:gd name="T11" fmla="*/ 38 h 339"/>
                <a:gd name="T12" fmla="*/ 151 w 237"/>
                <a:gd name="T13" fmla="*/ 49 h 339"/>
                <a:gd name="T14" fmla="*/ 140 w 237"/>
                <a:gd name="T15" fmla="*/ 58 h 339"/>
                <a:gd name="T16" fmla="*/ 119 w 237"/>
                <a:gd name="T17" fmla="*/ 60 h 339"/>
                <a:gd name="T18" fmla="*/ 107 w 237"/>
                <a:gd name="T19" fmla="*/ 72 h 339"/>
                <a:gd name="T20" fmla="*/ 86 w 237"/>
                <a:gd name="T21" fmla="*/ 87 h 339"/>
                <a:gd name="T22" fmla="*/ 52 w 237"/>
                <a:gd name="T23" fmla="*/ 112 h 339"/>
                <a:gd name="T24" fmla="*/ 32 w 237"/>
                <a:gd name="T25" fmla="*/ 111 h 339"/>
                <a:gd name="T26" fmla="*/ 10 w 237"/>
                <a:gd name="T27" fmla="*/ 118 h 339"/>
                <a:gd name="T28" fmla="*/ 22 w 237"/>
                <a:gd name="T29" fmla="*/ 145 h 339"/>
                <a:gd name="T30" fmla="*/ 51 w 237"/>
                <a:gd name="T31" fmla="*/ 157 h 339"/>
                <a:gd name="T32" fmla="*/ 67 w 237"/>
                <a:gd name="T33" fmla="*/ 185 h 339"/>
                <a:gd name="T34" fmla="*/ 77 w 237"/>
                <a:gd name="T35" fmla="*/ 209 h 339"/>
                <a:gd name="T36" fmla="*/ 63 w 237"/>
                <a:gd name="T37" fmla="*/ 244 h 339"/>
                <a:gd name="T38" fmla="*/ 70 w 237"/>
                <a:gd name="T39" fmla="*/ 263 h 339"/>
                <a:gd name="T40" fmla="*/ 80 w 237"/>
                <a:gd name="T41" fmla="*/ 285 h 339"/>
                <a:gd name="T42" fmla="*/ 97 w 237"/>
                <a:gd name="T43" fmla="*/ 300 h 339"/>
                <a:gd name="T44" fmla="*/ 106 w 237"/>
                <a:gd name="T45" fmla="*/ 320 h 339"/>
                <a:gd name="T46" fmla="*/ 115 w 237"/>
                <a:gd name="T47" fmla="*/ 334 h 339"/>
                <a:gd name="T48" fmla="*/ 138 w 237"/>
                <a:gd name="T49" fmla="*/ 336 h 339"/>
                <a:gd name="T50" fmla="*/ 162 w 237"/>
                <a:gd name="T51" fmla="*/ 335 h 339"/>
                <a:gd name="T52" fmla="*/ 185 w 237"/>
                <a:gd name="T53" fmla="*/ 339 h 339"/>
                <a:gd name="T54" fmla="*/ 212 w 237"/>
                <a:gd name="T55" fmla="*/ 325 h 339"/>
                <a:gd name="T56" fmla="*/ 234 w 237"/>
                <a:gd name="T57" fmla="*/ 330 h 339"/>
                <a:gd name="T58" fmla="*/ 237 w 237"/>
                <a:gd name="T59" fmla="*/ 0 h 339"/>
                <a:gd name="T60" fmla="*/ 221 w 237"/>
                <a:gd name="T61" fmla="*/ 14 h 339"/>
                <a:gd name="T62" fmla="*/ 24 w 237"/>
                <a:gd name="T63" fmla="*/ 12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7" h="339">
                  <a:moveTo>
                    <a:pt x="221" y="14"/>
                  </a:moveTo>
                  <a:cubicBezTo>
                    <a:pt x="216" y="17"/>
                    <a:pt x="216" y="17"/>
                    <a:pt x="216" y="17"/>
                  </a:cubicBezTo>
                  <a:cubicBezTo>
                    <a:pt x="227" y="23"/>
                    <a:pt x="227" y="23"/>
                    <a:pt x="227" y="23"/>
                  </a:cubicBezTo>
                  <a:cubicBezTo>
                    <a:pt x="220" y="27"/>
                    <a:pt x="220" y="27"/>
                    <a:pt x="220" y="27"/>
                  </a:cubicBezTo>
                  <a:cubicBezTo>
                    <a:pt x="220" y="27"/>
                    <a:pt x="212" y="28"/>
                    <a:pt x="211" y="28"/>
                  </a:cubicBezTo>
                  <a:cubicBezTo>
                    <a:pt x="210" y="29"/>
                    <a:pt x="206" y="34"/>
                    <a:pt x="206" y="34"/>
                  </a:cubicBezTo>
                  <a:cubicBezTo>
                    <a:pt x="189" y="31"/>
                    <a:pt x="189" y="31"/>
                    <a:pt x="189" y="31"/>
                  </a:cubicBezTo>
                  <a:cubicBezTo>
                    <a:pt x="189" y="31"/>
                    <a:pt x="187" y="44"/>
                    <a:pt x="185" y="45"/>
                  </a:cubicBezTo>
                  <a:cubicBezTo>
                    <a:pt x="184" y="45"/>
                    <a:pt x="181" y="42"/>
                    <a:pt x="181" y="42"/>
                  </a:cubicBezTo>
                  <a:cubicBezTo>
                    <a:pt x="181" y="42"/>
                    <a:pt x="174" y="49"/>
                    <a:pt x="173" y="48"/>
                  </a:cubicBezTo>
                  <a:cubicBezTo>
                    <a:pt x="171" y="47"/>
                    <a:pt x="171" y="42"/>
                    <a:pt x="171" y="42"/>
                  </a:cubicBezTo>
                  <a:cubicBezTo>
                    <a:pt x="169" y="38"/>
                    <a:pt x="169" y="38"/>
                    <a:pt x="169" y="38"/>
                  </a:cubicBezTo>
                  <a:cubicBezTo>
                    <a:pt x="163" y="54"/>
                    <a:pt x="163" y="54"/>
                    <a:pt x="163" y="54"/>
                  </a:cubicBezTo>
                  <a:cubicBezTo>
                    <a:pt x="151" y="49"/>
                    <a:pt x="151" y="49"/>
                    <a:pt x="151" y="49"/>
                  </a:cubicBezTo>
                  <a:cubicBezTo>
                    <a:pt x="143" y="50"/>
                    <a:pt x="143" y="50"/>
                    <a:pt x="143" y="50"/>
                  </a:cubicBezTo>
                  <a:cubicBezTo>
                    <a:pt x="140" y="58"/>
                    <a:pt x="140" y="58"/>
                    <a:pt x="140" y="58"/>
                  </a:cubicBezTo>
                  <a:cubicBezTo>
                    <a:pt x="124" y="56"/>
                    <a:pt x="124" y="56"/>
                    <a:pt x="124" y="56"/>
                  </a:cubicBezTo>
                  <a:cubicBezTo>
                    <a:pt x="119" y="60"/>
                    <a:pt x="119" y="60"/>
                    <a:pt x="119" y="60"/>
                  </a:cubicBezTo>
                  <a:cubicBezTo>
                    <a:pt x="119" y="60"/>
                    <a:pt x="119" y="65"/>
                    <a:pt x="118" y="66"/>
                  </a:cubicBezTo>
                  <a:cubicBezTo>
                    <a:pt x="117" y="68"/>
                    <a:pt x="107" y="72"/>
                    <a:pt x="107" y="72"/>
                  </a:cubicBezTo>
                  <a:cubicBezTo>
                    <a:pt x="97" y="74"/>
                    <a:pt x="97" y="74"/>
                    <a:pt x="97" y="74"/>
                  </a:cubicBezTo>
                  <a:cubicBezTo>
                    <a:pt x="86" y="87"/>
                    <a:pt x="86" y="87"/>
                    <a:pt x="86" y="87"/>
                  </a:cubicBezTo>
                  <a:cubicBezTo>
                    <a:pt x="61" y="94"/>
                    <a:pt x="61" y="94"/>
                    <a:pt x="61" y="94"/>
                  </a:cubicBezTo>
                  <a:cubicBezTo>
                    <a:pt x="52" y="112"/>
                    <a:pt x="52" y="112"/>
                    <a:pt x="52" y="112"/>
                  </a:cubicBezTo>
                  <a:cubicBezTo>
                    <a:pt x="37" y="106"/>
                    <a:pt x="37" y="106"/>
                    <a:pt x="37" y="106"/>
                  </a:cubicBezTo>
                  <a:cubicBezTo>
                    <a:pt x="32" y="111"/>
                    <a:pt x="32" y="111"/>
                    <a:pt x="32" y="111"/>
                  </a:cubicBezTo>
                  <a:cubicBezTo>
                    <a:pt x="15" y="108"/>
                    <a:pt x="15" y="108"/>
                    <a:pt x="15" y="108"/>
                  </a:cubicBezTo>
                  <a:cubicBezTo>
                    <a:pt x="10" y="118"/>
                    <a:pt x="10" y="118"/>
                    <a:pt x="10" y="118"/>
                  </a:cubicBezTo>
                  <a:cubicBezTo>
                    <a:pt x="10" y="118"/>
                    <a:pt x="0" y="134"/>
                    <a:pt x="6" y="137"/>
                  </a:cubicBezTo>
                  <a:cubicBezTo>
                    <a:pt x="12" y="140"/>
                    <a:pt x="21" y="146"/>
                    <a:pt x="22" y="145"/>
                  </a:cubicBezTo>
                  <a:cubicBezTo>
                    <a:pt x="23" y="145"/>
                    <a:pt x="43" y="149"/>
                    <a:pt x="43" y="149"/>
                  </a:cubicBezTo>
                  <a:cubicBezTo>
                    <a:pt x="51" y="157"/>
                    <a:pt x="51" y="157"/>
                    <a:pt x="51" y="157"/>
                  </a:cubicBezTo>
                  <a:cubicBezTo>
                    <a:pt x="57" y="169"/>
                    <a:pt x="57" y="169"/>
                    <a:pt x="57" y="169"/>
                  </a:cubicBezTo>
                  <a:cubicBezTo>
                    <a:pt x="67" y="185"/>
                    <a:pt x="67" y="185"/>
                    <a:pt x="67" y="185"/>
                  </a:cubicBezTo>
                  <a:cubicBezTo>
                    <a:pt x="78" y="193"/>
                    <a:pt x="78" y="193"/>
                    <a:pt x="78" y="193"/>
                  </a:cubicBezTo>
                  <a:cubicBezTo>
                    <a:pt x="77" y="209"/>
                    <a:pt x="77" y="209"/>
                    <a:pt x="77" y="209"/>
                  </a:cubicBezTo>
                  <a:cubicBezTo>
                    <a:pt x="71" y="235"/>
                    <a:pt x="71" y="235"/>
                    <a:pt x="71" y="235"/>
                  </a:cubicBezTo>
                  <a:cubicBezTo>
                    <a:pt x="63" y="244"/>
                    <a:pt x="63" y="244"/>
                    <a:pt x="63" y="244"/>
                  </a:cubicBezTo>
                  <a:cubicBezTo>
                    <a:pt x="57" y="257"/>
                    <a:pt x="57" y="257"/>
                    <a:pt x="57" y="257"/>
                  </a:cubicBezTo>
                  <a:cubicBezTo>
                    <a:pt x="70" y="263"/>
                    <a:pt x="70" y="263"/>
                    <a:pt x="70" y="263"/>
                  </a:cubicBezTo>
                  <a:cubicBezTo>
                    <a:pt x="76" y="275"/>
                    <a:pt x="76" y="275"/>
                    <a:pt x="76" y="275"/>
                  </a:cubicBezTo>
                  <a:cubicBezTo>
                    <a:pt x="80" y="285"/>
                    <a:pt x="80" y="285"/>
                    <a:pt x="80" y="285"/>
                  </a:cubicBezTo>
                  <a:cubicBezTo>
                    <a:pt x="80" y="285"/>
                    <a:pt x="87" y="296"/>
                    <a:pt x="88" y="295"/>
                  </a:cubicBezTo>
                  <a:cubicBezTo>
                    <a:pt x="89" y="295"/>
                    <a:pt x="97" y="300"/>
                    <a:pt x="97" y="300"/>
                  </a:cubicBezTo>
                  <a:cubicBezTo>
                    <a:pt x="107" y="313"/>
                    <a:pt x="107" y="313"/>
                    <a:pt x="107" y="313"/>
                  </a:cubicBezTo>
                  <a:cubicBezTo>
                    <a:pt x="106" y="320"/>
                    <a:pt x="106" y="320"/>
                    <a:pt x="106" y="320"/>
                  </a:cubicBezTo>
                  <a:cubicBezTo>
                    <a:pt x="106" y="320"/>
                    <a:pt x="98" y="326"/>
                    <a:pt x="99" y="327"/>
                  </a:cubicBezTo>
                  <a:cubicBezTo>
                    <a:pt x="101" y="328"/>
                    <a:pt x="115" y="334"/>
                    <a:pt x="115" y="334"/>
                  </a:cubicBezTo>
                  <a:cubicBezTo>
                    <a:pt x="127" y="334"/>
                    <a:pt x="127" y="334"/>
                    <a:pt x="127" y="334"/>
                  </a:cubicBezTo>
                  <a:cubicBezTo>
                    <a:pt x="138" y="336"/>
                    <a:pt x="138" y="336"/>
                    <a:pt x="138" y="336"/>
                  </a:cubicBezTo>
                  <a:cubicBezTo>
                    <a:pt x="151" y="339"/>
                    <a:pt x="151" y="339"/>
                    <a:pt x="151" y="339"/>
                  </a:cubicBezTo>
                  <a:cubicBezTo>
                    <a:pt x="162" y="335"/>
                    <a:pt x="162" y="335"/>
                    <a:pt x="162" y="335"/>
                  </a:cubicBezTo>
                  <a:cubicBezTo>
                    <a:pt x="175" y="336"/>
                    <a:pt x="175" y="336"/>
                    <a:pt x="175" y="336"/>
                  </a:cubicBezTo>
                  <a:cubicBezTo>
                    <a:pt x="185" y="339"/>
                    <a:pt x="185" y="339"/>
                    <a:pt x="185" y="339"/>
                  </a:cubicBezTo>
                  <a:cubicBezTo>
                    <a:pt x="201" y="332"/>
                    <a:pt x="201" y="332"/>
                    <a:pt x="201" y="332"/>
                  </a:cubicBezTo>
                  <a:cubicBezTo>
                    <a:pt x="212" y="325"/>
                    <a:pt x="212" y="325"/>
                    <a:pt x="212" y="325"/>
                  </a:cubicBezTo>
                  <a:cubicBezTo>
                    <a:pt x="223" y="325"/>
                    <a:pt x="223" y="325"/>
                    <a:pt x="223" y="325"/>
                  </a:cubicBezTo>
                  <a:cubicBezTo>
                    <a:pt x="234" y="330"/>
                    <a:pt x="234" y="330"/>
                    <a:pt x="234" y="330"/>
                  </a:cubicBezTo>
                  <a:cubicBezTo>
                    <a:pt x="237" y="332"/>
                    <a:pt x="237" y="332"/>
                    <a:pt x="237" y="332"/>
                  </a:cubicBezTo>
                  <a:cubicBezTo>
                    <a:pt x="237" y="0"/>
                    <a:pt x="237" y="0"/>
                    <a:pt x="237" y="0"/>
                  </a:cubicBezTo>
                  <a:cubicBezTo>
                    <a:pt x="234" y="9"/>
                    <a:pt x="234" y="9"/>
                    <a:pt x="234" y="9"/>
                  </a:cubicBezTo>
                  <a:lnTo>
                    <a:pt x="221" y="14"/>
                  </a:lnTo>
                  <a:close/>
                  <a:moveTo>
                    <a:pt x="24" y="135"/>
                  </a:moveTo>
                  <a:cubicBezTo>
                    <a:pt x="18" y="134"/>
                    <a:pt x="24" y="120"/>
                    <a:pt x="24" y="120"/>
                  </a:cubicBezTo>
                  <a:cubicBezTo>
                    <a:pt x="29" y="123"/>
                    <a:pt x="30" y="137"/>
                    <a:pt x="24" y="135"/>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00" name="Russia"/>
            <p:cNvSpPr>
              <a:spLocks noEditPoints="1"/>
            </p:cNvSpPr>
            <p:nvPr/>
          </p:nvSpPr>
          <p:spPr bwMode="gray">
            <a:xfrm>
              <a:off x="10045864" y="1421810"/>
              <a:ext cx="2267433" cy="3291326"/>
            </a:xfrm>
            <a:custGeom>
              <a:avLst/>
              <a:gdLst>
                <a:gd name="T0" fmla="*/ 1740 w 4048"/>
                <a:gd name="T1" fmla="*/ 394 h 5875"/>
                <a:gd name="T2" fmla="*/ 1251 w 4048"/>
                <a:gd name="T3" fmla="*/ 130 h 5875"/>
                <a:gd name="T4" fmla="*/ 1545 w 4048"/>
                <a:gd name="T5" fmla="*/ 649 h 5875"/>
                <a:gd name="T6" fmla="*/ 1224 w 4048"/>
                <a:gd name="T7" fmla="*/ 963 h 5875"/>
                <a:gd name="T8" fmla="*/ 1149 w 4048"/>
                <a:gd name="T9" fmla="*/ 1288 h 5875"/>
                <a:gd name="T10" fmla="*/ 1008 w 4048"/>
                <a:gd name="T11" fmla="*/ 1258 h 5875"/>
                <a:gd name="T12" fmla="*/ 1164 w 4048"/>
                <a:gd name="T13" fmla="*/ 1361 h 5875"/>
                <a:gd name="T14" fmla="*/ 948 w 4048"/>
                <a:gd name="T15" fmla="*/ 1431 h 5875"/>
                <a:gd name="T16" fmla="*/ 792 w 4048"/>
                <a:gd name="T17" fmla="*/ 1324 h 5875"/>
                <a:gd name="T18" fmla="*/ 603 w 4048"/>
                <a:gd name="T19" fmla="*/ 1044 h 5875"/>
                <a:gd name="T20" fmla="*/ 511 w 4048"/>
                <a:gd name="T21" fmla="*/ 1005 h 5875"/>
                <a:gd name="T22" fmla="*/ 436 w 4048"/>
                <a:gd name="T23" fmla="*/ 921 h 5875"/>
                <a:gd name="T24" fmla="*/ 622 w 4048"/>
                <a:gd name="T25" fmla="*/ 957 h 5875"/>
                <a:gd name="T26" fmla="*/ 994 w 4048"/>
                <a:gd name="T27" fmla="*/ 986 h 5875"/>
                <a:gd name="T28" fmla="*/ 1158 w 4048"/>
                <a:gd name="T29" fmla="*/ 600 h 5875"/>
                <a:gd name="T30" fmla="*/ 990 w 4048"/>
                <a:gd name="T31" fmla="*/ 500 h 5875"/>
                <a:gd name="T32" fmla="*/ 610 w 4048"/>
                <a:gd name="T33" fmla="*/ 383 h 5875"/>
                <a:gd name="T34" fmla="*/ 426 w 4048"/>
                <a:gd name="T35" fmla="*/ 397 h 5875"/>
                <a:gd name="T36" fmla="*/ 344 w 4048"/>
                <a:gd name="T37" fmla="*/ 393 h 5875"/>
                <a:gd name="T38" fmla="*/ 249 w 4048"/>
                <a:gd name="T39" fmla="*/ 354 h 5875"/>
                <a:gd name="T40" fmla="*/ 220 w 4048"/>
                <a:gd name="T41" fmla="*/ 318 h 5875"/>
                <a:gd name="T42" fmla="*/ 56 w 4048"/>
                <a:gd name="T43" fmla="*/ 471 h 5875"/>
                <a:gd name="T44" fmla="*/ 296 w 4048"/>
                <a:gd name="T45" fmla="*/ 1198 h 5875"/>
                <a:gd name="T46" fmla="*/ 439 w 4048"/>
                <a:gd name="T47" fmla="*/ 1583 h 5875"/>
                <a:gd name="T48" fmla="*/ 409 w 4048"/>
                <a:gd name="T49" fmla="*/ 2327 h 5875"/>
                <a:gd name="T50" fmla="*/ 391 w 4048"/>
                <a:gd name="T51" fmla="*/ 2468 h 5875"/>
                <a:gd name="T52" fmla="*/ 424 w 4048"/>
                <a:gd name="T53" fmla="*/ 2661 h 5875"/>
                <a:gd name="T54" fmla="*/ 403 w 4048"/>
                <a:gd name="T55" fmla="*/ 3031 h 5875"/>
                <a:gd name="T56" fmla="*/ 466 w 4048"/>
                <a:gd name="T57" fmla="*/ 3282 h 5875"/>
                <a:gd name="T58" fmla="*/ 570 w 4048"/>
                <a:gd name="T59" fmla="*/ 3479 h 5875"/>
                <a:gd name="T60" fmla="*/ 1009 w 4048"/>
                <a:gd name="T61" fmla="*/ 3771 h 5875"/>
                <a:gd name="T62" fmla="*/ 1157 w 4048"/>
                <a:gd name="T63" fmla="*/ 4046 h 5875"/>
                <a:gd name="T64" fmla="*/ 1433 w 4048"/>
                <a:gd name="T65" fmla="*/ 4155 h 5875"/>
                <a:gd name="T66" fmla="*/ 1730 w 4048"/>
                <a:gd name="T67" fmla="*/ 4372 h 5875"/>
                <a:gd name="T68" fmla="*/ 2059 w 4048"/>
                <a:gd name="T69" fmla="*/ 4448 h 5875"/>
                <a:gd name="T70" fmla="*/ 2362 w 4048"/>
                <a:gd name="T71" fmla="*/ 4448 h 5875"/>
                <a:gd name="T72" fmla="*/ 2582 w 4048"/>
                <a:gd name="T73" fmla="*/ 4630 h 5875"/>
                <a:gd name="T74" fmla="*/ 2444 w 4048"/>
                <a:gd name="T75" fmla="*/ 5102 h 5875"/>
                <a:gd name="T76" fmla="*/ 2531 w 4048"/>
                <a:gd name="T77" fmla="*/ 5178 h 5875"/>
                <a:gd name="T78" fmla="*/ 2462 w 4048"/>
                <a:gd name="T79" fmla="*/ 5462 h 5875"/>
                <a:gd name="T80" fmla="*/ 2564 w 4048"/>
                <a:gd name="T81" fmla="*/ 5685 h 5875"/>
                <a:gd name="T82" fmla="*/ 3050 w 4048"/>
                <a:gd name="T83" fmla="*/ 5830 h 5875"/>
                <a:gd name="T84" fmla="*/ 3210 w 4048"/>
                <a:gd name="T85" fmla="*/ 5812 h 5875"/>
                <a:gd name="T86" fmla="*/ 3377 w 4048"/>
                <a:gd name="T87" fmla="*/ 5833 h 5875"/>
                <a:gd name="T88" fmla="*/ 3510 w 4048"/>
                <a:gd name="T89" fmla="*/ 5801 h 5875"/>
                <a:gd name="T90" fmla="*/ 3700 w 4048"/>
                <a:gd name="T91" fmla="*/ 5818 h 5875"/>
                <a:gd name="T92" fmla="*/ 3853 w 4048"/>
                <a:gd name="T93" fmla="*/ 5809 h 5875"/>
                <a:gd name="T94" fmla="*/ 3948 w 4048"/>
                <a:gd name="T95" fmla="*/ 5773 h 5875"/>
                <a:gd name="T96" fmla="*/ 3929 w 4048"/>
                <a:gd name="T97" fmla="*/ 5119 h 5875"/>
                <a:gd name="T98" fmla="*/ 4006 w 4048"/>
                <a:gd name="T99" fmla="*/ 4583 h 5875"/>
                <a:gd name="T100" fmla="*/ 3632 w 4048"/>
                <a:gd name="T101" fmla="*/ 4332 h 5875"/>
                <a:gd name="T102" fmla="*/ 3600 w 4048"/>
                <a:gd name="T103" fmla="*/ 3742 h 5875"/>
                <a:gd name="T104" fmla="*/ 3774 w 4048"/>
                <a:gd name="T105" fmla="*/ 3371 h 5875"/>
                <a:gd name="T106" fmla="*/ 4048 w 4048"/>
                <a:gd name="T107" fmla="*/ 0 h 5875"/>
                <a:gd name="T108" fmla="*/ 512 w 4048"/>
                <a:gd name="T109" fmla="*/ 2290 h 5875"/>
                <a:gd name="T110" fmla="*/ 710 w 4048"/>
                <a:gd name="T111" fmla="*/ 2219 h 5875"/>
                <a:gd name="T112" fmla="*/ 1205 w 4048"/>
                <a:gd name="T113" fmla="*/ 2182 h 5875"/>
                <a:gd name="T114" fmla="*/ 944 w 4048"/>
                <a:gd name="T115" fmla="*/ 1925 h 5875"/>
                <a:gd name="T116" fmla="*/ 1041 w 4048"/>
                <a:gd name="T117" fmla="*/ 1845 h 5875"/>
                <a:gd name="T118" fmla="*/ 1233 w 4048"/>
                <a:gd name="T119" fmla="*/ 2068 h 5875"/>
                <a:gd name="T120" fmla="*/ 1465 w 4048"/>
                <a:gd name="T121" fmla="*/ 1407 h 5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48" h="5875">
                  <a:moveTo>
                    <a:pt x="1858" y="21"/>
                  </a:moveTo>
                  <a:cubicBezTo>
                    <a:pt x="1843" y="24"/>
                    <a:pt x="1843" y="24"/>
                    <a:pt x="1843" y="24"/>
                  </a:cubicBezTo>
                  <a:cubicBezTo>
                    <a:pt x="1795" y="91"/>
                    <a:pt x="1795" y="91"/>
                    <a:pt x="1795" y="91"/>
                  </a:cubicBezTo>
                  <a:cubicBezTo>
                    <a:pt x="1761" y="97"/>
                    <a:pt x="1761" y="97"/>
                    <a:pt x="1761" y="97"/>
                  </a:cubicBezTo>
                  <a:cubicBezTo>
                    <a:pt x="1793" y="129"/>
                    <a:pt x="1793" y="129"/>
                    <a:pt x="1793" y="129"/>
                  </a:cubicBezTo>
                  <a:cubicBezTo>
                    <a:pt x="1816" y="126"/>
                    <a:pt x="1816" y="126"/>
                    <a:pt x="1816" y="126"/>
                  </a:cubicBezTo>
                  <a:cubicBezTo>
                    <a:pt x="1826" y="142"/>
                    <a:pt x="1826" y="142"/>
                    <a:pt x="1826" y="142"/>
                  </a:cubicBezTo>
                  <a:cubicBezTo>
                    <a:pt x="1785" y="144"/>
                    <a:pt x="1785" y="144"/>
                    <a:pt x="1785" y="144"/>
                  </a:cubicBezTo>
                  <a:cubicBezTo>
                    <a:pt x="1785" y="144"/>
                    <a:pt x="1739" y="169"/>
                    <a:pt x="1734" y="191"/>
                  </a:cubicBezTo>
                  <a:cubicBezTo>
                    <a:pt x="1726" y="214"/>
                    <a:pt x="1764" y="273"/>
                    <a:pt x="1764" y="273"/>
                  </a:cubicBezTo>
                  <a:cubicBezTo>
                    <a:pt x="1756" y="284"/>
                    <a:pt x="1756" y="284"/>
                    <a:pt x="1756" y="284"/>
                  </a:cubicBezTo>
                  <a:cubicBezTo>
                    <a:pt x="1756" y="284"/>
                    <a:pt x="1792" y="324"/>
                    <a:pt x="1787" y="343"/>
                  </a:cubicBezTo>
                  <a:cubicBezTo>
                    <a:pt x="1782" y="366"/>
                    <a:pt x="1760" y="361"/>
                    <a:pt x="1760" y="361"/>
                  </a:cubicBezTo>
                  <a:cubicBezTo>
                    <a:pt x="1760" y="361"/>
                    <a:pt x="1748" y="383"/>
                    <a:pt x="1740" y="394"/>
                  </a:cubicBezTo>
                  <a:cubicBezTo>
                    <a:pt x="1732" y="405"/>
                    <a:pt x="1687" y="415"/>
                    <a:pt x="1687" y="415"/>
                  </a:cubicBezTo>
                  <a:cubicBezTo>
                    <a:pt x="1687" y="415"/>
                    <a:pt x="1670" y="441"/>
                    <a:pt x="1652" y="440"/>
                  </a:cubicBezTo>
                  <a:cubicBezTo>
                    <a:pt x="1633" y="443"/>
                    <a:pt x="1587" y="379"/>
                    <a:pt x="1587" y="379"/>
                  </a:cubicBezTo>
                  <a:cubicBezTo>
                    <a:pt x="1513" y="368"/>
                    <a:pt x="1513" y="368"/>
                    <a:pt x="1513" y="368"/>
                  </a:cubicBezTo>
                  <a:cubicBezTo>
                    <a:pt x="1524" y="292"/>
                    <a:pt x="1524" y="292"/>
                    <a:pt x="1524" y="292"/>
                  </a:cubicBezTo>
                  <a:cubicBezTo>
                    <a:pt x="1503" y="268"/>
                    <a:pt x="1503" y="268"/>
                    <a:pt x="1503" y="268"/>
                  </a:cubicBezTo>
                  <a:cubicBezTo>
                    <a:pt x="1553" y="229"/>
                    <a:pt x="1553" y="229"/>
                    <a:pt x="1553" y="229"/>
                  </a:cubicBezTo>
                  <a:cubicBezTo>
                    <a:pt x="1611" y="189"/>
                    <a:pt x="1611" y="189"/>
                    <a:pt x="1611" y="189"/>
                  </a:cubicBezTo>
                  <a:cubicBezTo>
                    <a:pt x="1611" y="189"/>
                    <a:pt x="1583" y="142"/>
                    <a:pt x="1569" y="130"/>
                  </a:cubicBezTo>
                  <a:cubicBezTo>
                    <a:pt x="1554" y="122"/>
                    <a:pt x="1495" y="103"/>
                    <a:pt x="1495" y="103"/>
                  </a:cubicBezTo>
                  <a:cubicBezTo>
                    <a:pt x="1474" y="76"/>
                    <a:pt x="1474" y="76"/>
                    <a:pt x="1474" y="76"/>
                  </a:cubicBezTo>
                  <a:cubicBezTo>
                    <a:pt x="1474" y="76"/>
                    <a:pt x="1432" y="85"/>
                    <a:pt x="1402" y="91"/>
                  </a:cubicBezTo>
                  <a:cubicBezTo>
                    <a:pt x="1368" y="101"/>
                    <a:pt x="1340" y="130"/>
                    <a:pt x="1340" y="130"/>
                  </a:cubicBezTo>
                  <a:cubicBezTo>
                    <a:pt x="1251" y="130"/>
                    <a:pt x="1251" y="130"/>
                    <a:pt x="1251" y="130"/>
                  </a:cubicBezTo>
                  <a:cubicBezTo>
                    <a:pt x="1251" y="130"/>
                    <a:pt x="1265" y="142"/>
                    <a:pt x="1283" y="151"/>
                  </a:cubicBezTo>
                  <a:cubicBezTo>
                    <a:pt x="1302" y="155"/>
                    <a:pt x="1332" y="161"/>
                    <a:pt x="1332" y="161"/>
                  </a:cubicBezTo>
                  <a:cubicBezTo>
                    <a:pt x="1367" y="197"/>
                    <a:pt x="1367" y="197"/>
                    <a:pt x="1367" y="197"/>
                  </a:cubicBezTo>
                  <a:cubicBezTo>
                    <a:pt x="1367" y="212"/>
                    <a:pt x="1367" y="212"/>
                    <a:pt x="1367" y="212"/>
                  </a:cubicBezTo>
                  <a:cubicBezTo>
                    <a:pt x="1387" y="251"/>
                    <a:pt x="1387" y="251"/>
                    <a:pt x="1387" y="251"/>
                  </a:cubicBezTo>
                  <a:cubicBezTo>
                    <a:pt x="1398" y="271"/>
                    <a:pt x="1398" y="271"/>
                    <a:pt x="1398" y="271"/>
                  </a:cubicBezTo>
                  <a:cubicBezTo>
                    <a:pt x="1393" y="286"/>
                    <a:pt x="1393" y="286"/>
                    <a:pt x="1393" y="286"/>
                  </a:cubicBezTo>
                  <a:cubicBezTo>
                    <a:pt x="1414" y="329"/>
                    <a:pt x="1414" y="329"/>
                    <a:pt x="1414" y="329"/>
                  </a:cubicBezTo>
                  <a:cubicBezTo>
                    <a:pt x="1414" y="329"/>
                    <a:pt x="1412" y="440"/>
                    <a:pt x="1430" y="460"/>
                  </a:cubicBezTo>
                  <a:cubicBezTo>
                    <a:pt x="1448" y="480"/>
                    <a:pt x="1497" y="463"/>
                    <a:pt x="1497" y="463"/>
                  </a:cubicBezTo>
                  <a:cubicBezTo>
                    <a:pt x="1526" y="495"/>
                    <a:pt x="1526" y="495"/>
                    <a:pt x="1526" y="495"/>
                  </a:cubicBezTo>
                  <a:cubicBezTo>
                    <a:pt x="1518" y="506"/>
                    <a:pt x="1518" y="506"/>
                    <a:pt x="1518" y="506"/>
                  </a:cubicBezTo>
                  <a:cubicBezTo>
                    <a:pt x="1546" y="542"/>
                    <a:pt x="1546" y="542"/>
                    <a:pt x="1546" y="542"/>
                  </a:cubicBezTo>
                  <a:cubicBezTo>
                    <a:pt x="1545" y="649"/>
                    <a:pt x="1545" y="649"/>
                    <a:pt x="1545" y="649"/>
                  </a:cubicBezTo>
                  <a:cubicBezTo>
                    <a:pt x="1545" y="649"/>
                    <a:pt x="1580" y="700"/>
                    <a:pt x="1572" y="708"/>
                  </a:cubicBezTo>
                  <a:cubicBezTo>
                    <a:pt x="1568" y="719"/>
                    <a:pt x="1525" y="667"/>
                    <a:pt x="1518" y="671"/>
                  </a:cubicBezTo>
                  <a:cubicBezTo>
                    <a:pt x="1507" y="670"/>
                    <a:pt x="1490" y="715"/>
                    <a:pt x="1490" y="715"/>
                  </a:cubicBezTo>
                  <a:cubicBezTo>
                    <a:pt x="1499" y="673"/>
                    <a:pt x="1499" y="673"/>
                    <a:pt x="1499" y="673"/>
                  </a:cubicBezTo>
                  <a:cubicBezTo>
                    <a:pt x="1499" y="673"/>
                    <a:pt x="1488" y="662"/>
                    <a:pt x="1458" y="660"/>
                  </a:cubicBezTo>
                  <a:cubicBezTo>
                    <a:pt x="1425" y="655"/>
                    <a:pt x="1405" y="684"/>
                    <a:pt x="1405" y="684"/>
                  </a:cubicBezTo>
                  <a:cubicBezTo>
                    <a:pt x="1405" y="684"/>
                    <a:pt x="1387" y="668"/>
                    <a:pt x="1368" y="663"/>
                  </a:cubicBezTo>
                  <a:cubicBezTo>
                    <a:pt x="1350" y="663"/>
                    <a:pt x="1329" y="696"/>
                    <a:pt x="1329" y="696"/>
                  </a:cubicBezTo>
                  <a:cubicBezTo>
                    <a:pt x="1329" y="696"/>
                    <a:pt x="1334" y="757"/>
                    <a:pt x="1314" y="791"/>
                  </a:cubicBezTo>
                  <a:cubicBezTo>
                    <a:pt x="1290" y="820"/>
                    <a:pt x="1260" y="819"/>
                    <a:pt x="1260" y="819"/>
                  </a:cubicBezTo>
                  <a:cubicBezTo>
                    <a:pt x="1260" y="823"/>
                    <a:pt x="1260" y="823"/>
                    <a:pt x="1260" y="823"/>
                  </a:cubicBezTo>
                  <a:cubicBezTo>
                    <a:pt x="1260" y="823"/>
                    <a:pt x="1258" y="865"/>
                    <a:pt x="1249" y="891"/>
                  </a:cubicBezTo>
                  <a:cubicBezTo>
                    <a:pt x="1241" y="917"/>
                    <a:pt x="1205" y="954"/>
                    <a:pt x="1209" y="962"/>
                  </a:cubicBezTo>
                  <a:cubicBezTo>
                    <a:pt x="1208" y="973"/>
                    <a:pt x="1224" y="963"/>
                    <a:pt x="1224" y="963"/>
                  </a:cubicBezTo>
                  <a:cubicBezTo>
                    <a:pt x="1224" y="963"/>
                    <a:pt x="1227" y="970"/>
                    <a:pt x="1226" y="1001"/>
                  </a:cubicBezTo>
                  <a:cubicBezTo>
                    <a:pt x="1224" y="1031"/>
                    <a:pt x="1305" y="1058"/>
                    <a:pt x="1334" y="1090"/>
                  </a:cubicBezTo>
                  <a:cubicBezTo>
                    <a:pt x="1362" y="1122"/>
                    <a:pt x="1347" y="1121"/>
                    <a:pt x="1314" y="1124"/>
                  </a:cubicBezTo>
                  <a:cubicBezTo>
                    <a:pt x="1284" y="1126"/>
                    <a:pt x="1289" y="1176"/>
                    <a:pt x="1289" y="1176"/>
                  </a:cubicBezTo>
                  <a:cubicBezTo>
                    <a:pt x="1289" y="1176"/>
                    <a:pt x="1298" y="1219"/>
                    <a:pt x="1297" y="1234"/>
                  </a:cubicBezTo>
                  <a:cubicBezTo>
                    <a:pt x="1297" y="1249"/>
                    <a:pt x="1241" y="1246"/>
                    <a:pt x="1241" y="1246"/>
                  </a:cubicBezTo>
                  <a:cubicBezTo>
                    <a:pt x="1211" y="1245"/>
                    <a:pt x="1211" y="1245"/>
                    <a:pt x="1211" y="1245"/>
                  </a:cubicBezTo>
                  <a:cubicBezTo>
                    <a:pt x="1188" y="1244"/>
                    <a:pt x="1192" y="1248"/>
                    <a:pt x="1192" y="1248"/>
                  </a:cubicBezTo>
                  <a:cubicBezTo>
                    <a:pt x="1192" y="1248"/>
                    <a:pt x="1173" y="1243"/>
                    <a:pt x="1173" y="1247"/>
                  </a:cubicBezTo>
                  <a:cubicBezTo>
                    <a:pt x="1169" y="1251"/>
                    <a:pt x="1180" y="1259"/>
                    <a:pt x="1180" y="1259"/>
                  </a:cubicBezTo>
                  <a:cubicBezTo>
                    <a:pt x="1180" y="1259"/>
                    <a:pt x="1169" y="1266"/>
                    <a:pt x="1161" y="1269"/>
                  </a:cubicBezTo>
                  <a:cubicBezTo>
                    <a:pt x="1153" y="1273"/>
                    <a:pt x="1156" y="1288"/>
                    <a:pt x="1156" y="1288"/>
                  </a:cubicBezTo>
                  <a:cubicBezTo>
                    <a:pt x="1156" y="1288"/>
                    <a:pt x="1159" y="1308"/>
                    <a:pt x="1152" y="1303"/>
                  </a:cubicBezTo>
                  <a:cubicBezTo>
                    <a:pt x="1145" y="1303"/>
                    <a:pt x="1149" y="1288"/>
                    <a:pt x="1149" y="1288"/>
                  </a:cubicBezTo>
                  <a:cubicBezTo>
                    <a:pt x="1149" y="1288"/>
                    <a:pt x="1138" y="1276"/>
                    <a:pt x="1131" y="1272"/>
                  </a:cubicBezTo>
                  <a:cubicBezTo>
                    <a:pt x="1128" y="1264"/>
                    <a:pt x="1143" y="1261"/>
                    <a:pt x="1143" y="1261"/>
                  </a:cubicBezTo>
                  <a:cubicBezTo>
                    <a:pt x="1131" y="1260"/>
                    <a:pt x="1131" y="1260"/>
                    <a:pt x="1131" y="1260"/>
                  </a:cubicBezTo>
                  <a:cubicBezTo>
                    <a:pt x="1132" y="1256"/>
                    <a:pt x="1132" y="1256"/>
                    <a:pt x="1132" y="1256"/>
                  </a:cubicBezTo>
                  <a:cubicBezTo>
                    <a:pt x="1132" y="1256"/>
                    <a:pt x="1136" y="1253"/>
                    <a:pt x="1143" y="1253"/>
                  </a:cubicBezTo>
                  <a:cubicBezTo>
                    <a:pt x="1147" y="1253"/>
                    <a:pt x="1150" y="1261"/>
                    <a:pt x="1150" y="1261"/>
                  </a:cubicBezTo>
                  <a:cubicBezTo>
                    <a:pt x="1158" y="1258"/>
                    <a:pt x="1158" y="1258"/>
                    <a:pt x="1158" y="1258"/>
                  </a:cubicBezTo>
                  <a:cubicBezTo>
                    <a:pt x="1154" y="1250"/>
                    <a:pt x="1154" y="1250"/>
                    <a:pt x="1154" y="1250"/>
                  </a:cubicBezTo>
                  <a:cubicBezTo>
                    <a:pt x="1166" y="1250"/>
                    <a:pt x="1166" y="1250"/>
                    <a:pt x="1166" y="1250"/>
                  </a:cubicBezTo>
                  <a:cubicBezTo>
                    <a:pt x="1162" y="1239"/>
                    <a:pt x="1162" y="1239"/>
                    <a:pt x="1162" y="1239"/>
                  </a:cubicBezTo>
                  <a:cubicBezTo>
                    <a:pt x="1162" y="1239"/>
                    <a:pt x="1121" y="1244"/>
                    <a:pt x="1110" y="1244"/>
                  </a:cubicBezTo>
                  <a:cubicBezTo>
                    <a:pt x="1095" y="1239"/>
                    <a:pt x="1088" y="1224"/>
                    <a:pt x="1088" y="1224"/>
                  </a:cubicBezTo>
                  <a:cubicBezTo>
                    <a:pt x="1088" y="1224"/>
                    <a:pt x="1010" y="1212"/>
                    <a:pt x="999" y="1220"/>
                  </a:cubicBezTo>
                  <a:cubicBezTo>
                    <a:pt x="987" y="1227"/>
                    <a:pt x="1009" y="1243"/>
                    <a:pt x="1008" y="1258"/>
                  </a:cubicBezTo>
                  <a:cubicBezTo>
                    <a:pt x="1011" y="1270"/>
                    <a:pt x="992" y="1277"/>
                    <a:pt x="992" y="1277"/>
                  </a:cubicBezTo>
                  <a:cubicBezTo>
                    <a:pt x="992" y="1284"/>
                    <a:pt x="992" y="1284"/>
                    <a:pt x="992" y="1284"/>
                  </a:cubicBezTo>
                  <a:cubicBezTo>
                    <a:pt x="992" y="1284"/>
                    <a:pt x="981" y="1280"/>
                    <a:pt x="977" y="1287"/>
                  </a:cubicBezTo>
                  <a:cubicBezTo>
                    <a:pt x="973" y="1295"/>
                    <a:pt x="991" y="1307"/>
                    <a:pt x="991" y="1307"/>
                  </a:cubicBezTo>
                  <a:cubicBezTo>
                    <a:pt x="1001" y="1323"/>
                    <a:pt x="1001" y="1323"/>
                    <a:pt x="1001" y="1323"/>
                  </a:cubicBezTo>
                  <a:cubicBezTo>
                    <a:pt x="1001" y="1323"/>
                    <a:pt x="1009" y="1319"/>
                    <a:pt x="1016" y="1324"/>
                  </a:cubicBezTo>
                  <a:cubicBezTo>
                    <a:pt x="1024" y="1324"/>
                    <a:pt x="1038" y="1340"/>
                    <a:pt x="1056" y="1352"/>
                  </a:cubicBezTo>
                  <a:cubicBezTo>
                    <a:pt x="1070" y="1368"/>
                    <a:pt x="1107" y="1389"/>
                    <a:pt x="1107" y="1389"/>
                  </a:cubicBezTo>
                  <a:cubicBezTo>
                    <a:pt x="1115" y="1367"/>
                    <a:pt x="1115" y="1367"/>
                    <a:pt x="1115" y="1367"/>
                  </a:cubicBezTo>
                  <a:cubicBezTo>
                    <a:pt x="1130" y="1367"/>
                    <a:pt x="1130" y="1367"/>
                    <a:pt x="1130" y="1367"/>
                  </a:cubicBezTo>
                  <a:cubicBezTo>
                    <a:pt x="1130" y="1367"/>
                    <a:pt x="1123" y="1359"/>
                    <a:pt x="1127" y="1356"/>
                  </a:cubicBezTo>
                  <a:cubicBezTo>
                    <a:pt x="1127" y="1348"/>
                    <a:pt x="1143" y="1345"/>
                    <a:pt x="1143" y="1345"/>
                  </a:cubicBezTo>
                  <a:cubicBezTo>
                    <a:pt x="1142" y="1360"/>
                    <a:pt x="1142" y="1360"/>
                    <a:pt x="1142" y="1360"/>
                  </a:cubicBezTo>
                  <a:cubicBezTo>
                    <a:pt x="1164" y="1361"/>
                    <a:pt x="1164" y="1361"/>
                    <a:pt x="1164" y="1361"/>
                  </a:cubicBezTo>
                  <a:cubicBezTo>
                    <a:pt x="1175" y="1362"/>
                    <a:pt x="1171" y="1373"/>
                    <a:pt x="1171" y="1373"/>
                  </a:cubicBezTo>
                  <a:cubicBezTo>
                    <a:pt x="1170" y="1396"/>
                    <a:pt x="1170" y="1396"/>
                    <a:pt x="1170" y="1396"/>
                  </a:cubicBezTo>
                  <a:cubicBezTo>
                    <a:pt x="1170" y="1396"/>
                    <a:pt x="1196" y="1409"/>
                    <a:pt x="1202" y="1436"/>
                  </a:cubicBezTo>
                  <a:cubicBezTo>
                    <a:pt x="1212" y="1463"/>
                    <a:pt x="1174" y="1469"/>
                    <a:pt x="1174" y="1469"/>
                  </a:cubicBezTo>
                  <a:cubicBezTo>
                    <a:pt x="1174" y="1469"/>
                    <a:pt x="1173" y="1488"/>
                    <a:pt x="1158" y="1499"/>
                  </a:cubicBezTo>
                  <a:cubicBezTo>
                    <a:pt x="1143" y="1509"/>
                    <a:pt x="1136" y="1490"/>
                    <a:pt x="1121" y="1485"/>
                  </a:cubicBezTo>
                  <a:cubicBezTo>
                    <a:pt x="1110" y="1485"/>
                    <a:pt x="1098" y="1496"/>
                    <a:pt x="1091" y="1495"/>
                  </a:cubicBezTo>
                  <a:cubicBezTo>
                    <a:pt x="1087" y="1495"/>
                    <a:pt x="1076" y="1495"/>
                    <a:pt x="1065" y="1490"/>
                  </a:cubicBezTo>
                  <a:cubicBezTo>
                    <a:pt x="1054" y="1490"/>
                    <a:pt x="1061" y="1498"/>
                    <a:pt x="1035" y="1493"/>
                  </a:cubicBezTo>
                  <a:cubicBezTo>
                    <a:pt x="1005" y="1491"/>
                    <a:pt x="1006" y="1472"/>
                    <a:pt x="1006" y="1472"/>
                  </a:cubicBezTo>
                  <a:cubicBezTo>
                    <a:pt x="1010" y="1457"/>
                    <a:pt x="1010" y="1457"/>
                    <a:pt x="1010" y="1457"/>
                  </a:cubicBezTo>
                  <a:cubicBezTo>
                    <a:pt x="981" y="1452"/>
                    <a:pt x="981" y="1452"/>
                    <a:pt x="981" y="1452"/>
                  </a:cubicBezTo>
                  <a:cubicBezTo>
                    <a:pt x="981" y="1452"/>
                    <a:pt x="973" y="1459"/>
                    <a:pt x="966" y="1451"/>
                  </a:cubicBezTo>
                  <a:cubicBezTo>
                    <a:pt x="958" y="1447"/>
                    <a:pt x="959" y="1439"/>
                    <a:pt x="948" y="1431"/>
                  </a:cubicBezTo>
                  <a:cubicBezTo>
                    <a:pt x="933" y="1419"/>
                    <a:pt x="918" y="1430"/>
                    <a:pt x="918" y="1430"/>
                  </a:cubicBezTo>
                  <a:cubicBezTo>
                    <a:pt x="918" y="1430"/>
                    <a:pt x="921" y="1441"/>
                    <a:pt x="917" y="1449"/>
                  </a:cubicBezTo>
                  <a:cubicBezTo>
                    <a:pt x="909" y="1456"/>
                    <a:pt x="898" y="1456"/>
                    <a:pt x="898" y="1456"/>
                  </a:cubicBezTo>
                  <a:cubicBezTo>
                    <a:pt x="895" y="1448"/>
                    <a:pt x="895" y="1448"/>
                    <a:pt x="895" y="1448"/>
                  </a:cubicBezTo>
                  <a:cubicBezTo>
                    <a:pt x="883" y="1447"/>
                    <a:pt x="883" y="1447"/>
                    <a:pt x="883" y="1447"/>
                  </a:cubicBezTo>
                  <a:cubicBezTo>
                    <a:pt x="883" y="1455"/>
                    <a:pt x="883" y="1455"/>
                    <a:pt x="883" y="1455"/>
                  </a:cubicBezTo>
                  <a:cubicBezTo>
                    <a:pt x="865" y="1431"/>
                    <a:pt x="865" y="1431"/>
                    <a:pt x="865" y="1431"/>
                  </a:cubicBezTo>
                  <a:cubicBezTo>
                    <a:pt x="861" y="1442"/>
                    <a:pt x="861" y="1442"/>
                    <a:pt x="861" y="1442"/>
                  </a:cubicBezTo>
                  <a:cubicBezTo>
                    <a:pt x="829" y="1418"/>
                    <a:pt x="829" y="1418"/>
                    <a:pt x="829" y="1418"/>
                  </a:cubicBezTo>
                  <a:cubicBezTo>
                    <a:pt x="829" y="1418"/>
                    <a:pt x="837" y="1403"/>
                    <a:pt x="833" y="1395"/>
                  </a:cubicBezTo>
                  <a:cubicBezTo>
                    <a:pt x="830" y="1384"/>
                    <a:pt x="816" y="1368"/>
                    <a:pt x="816" y="1368"/>
                  </a:cubicBezTo>
                  <a:cubicBezTo>
                    <a:pt x="824" y="1353"/>
                    <a:pt x="824" y="1353"/>
                    <a:pt x="824" y="1353"/>
                  </a:cubicBezTo>
                  <a:cubicBezTo>
                    <a:pt x="814" y="1333"/>
                    <a:pt x="814" y="1333"/>
                    <a:pt x="814" y="1333"/>
                  </a:cubicBezTo>
                  <a:cubicBezTo>
                    <a:pt x="792" y="1324"/>
                    <a:pt x="792" y="1324"/>
                    <a:pt x="792" y="1324"/>
                  </a:cubicBezTo>
                  <a:cubicBezTo>
                    <a:pt x="792" y="1324"/>
                    <a:pt x="804" y="1314"/>
                    <a:pt x="797" y="1298"/>
                  </a:cubicBezTo>
                  <a:cubicBezTo>
                    <a:pt x="786" y="1282"/>
                    <a:pt x="728" y="1245"/>
                    <a:pt x="728" y="1245"/>
                  </a:cubicBezTo>
                  <a:cubicBezTo>
                    <a:pt x="728" y="1245"/>
                    <a:pt x="756" y="1216"/>
                    <a:pt x="756" y="1200"/>
                  </a:cubicBezTo>
                  <a:cubicBezTo>
                    <a:pt x="761" y="1181"/>
                    <a:pt x="729" y="1138"/>
                    <a:pt x="729" y="1138"/>
                  </a:cubicBezTo>
                  <a:cubicBezTo>
                    <a:pt x="729" y="1138"/>
                    <a:pt x="737" y="1134"/>
                    <a:pt x="737" y="1131"/>
                  </a:cubicBezTo>
                  <a:cubicBezTo>
                    <a:pt x="741" y="1127"/>
                    <a:pt x="745" y="1116"/>
                    <a:pt x="745" y="1116"/>
                  </a:cubicBezTo>
                  <a:cubicBezTo>
                    <a:pt x="745" y="1116"/>
                    <a:pt x="734" y="1119"/>
                    <a:pt x="730" y="1119"/>
                  </a:cubicBezTo>
                  <a:cubicBezTo>
                    <a:pt x="723" y="1115"/>
                    <a:pt x="727" y="1096"/>
                    <a:pt x="727" y="1096"/>
                  </a:cubicBezTo>
                  <a:cubicBezTo>
                    <a:pt x="727" y="1096"/>
                    <a:pt x="665" y="1066"/>
                    <a:pt x="654" y="1062"/>
                  </a:cubicBezTo>
                  <a:cubicBezTo>
                    <a:pt x="639" y="1057"/>
                    <a:pt x="635" y="1068"/>
                    <a:pt x="635" y="1068"/>
                  </a:cubicBezTo>
                  <a:cubicBezTo>
                    <a:pt x="635" y="1068"/>
                    <a:pt x="598" y="1059"/>
                    <a:pt x="587" y="1058"/>
                  </a:cubicBezTo>
                  <a:cubicBezTo>
                    <a:pt x="576" y="1058"/>
                    <a:pt x="560" y="1072"/>
                    <a:pt x="560" y="1072"/>
                  </a:cubicBezTo>
                  <a:cubicBezTo>
                    <a:pt x="561" y="1061"/>
                    <a:pt x="561" y="1061"/>
                    <a:pt x="561" y="1061"/>
                  </a:cubicBezTo>
                  <a:cubicBezTo>
                    <a:pt x="603" y="1044"/>
                    <a:pt x="603" y="1044"/>
                    <a:pt x="603" y="1044"/>
                  </a:cubicBezTo>
                  <a:cubicBezTo>
                    <a:pt x="584" y="1039"/>
                    <a:pt x="584" y="1039"/>
                    <a:pt x="584" y="1039"/>
                  </a:cubicBezTo>
                  <a:cubicBezTo>
                    <a:pt x="599" y="1032"/>
                    <a:pt x="599" y="1032"/>
                    <a:pt x="599" y="1032"/>
                  </a:cubicBezTo>
                  <a:cubicBezTo>
                    <a:pt x="600" y="1025"/>
                    <a:pt x="600" y="1025"/>
                    <a:pt x="600" y="1025"/>
                  </a:cubicBezTo>
                  <a:cubicBezTo>
                    <a:pt x="589" y="1024"/>
                    <a:pt x="589" y="1024"/>
                    <a:pt x="589" y="1024"/>
                  </a:cubicBezTo>
                  <a:cubicBezTo>
                    <a:pt x="593" y="1013"/>
                    <a:pt x="593" y="1013"/>
                    <a:pt x="593" y="1013"/>
                  </a:cubicBezTo>
                  <a:cubicBezTo>
                    <a:pt x="585" y="1012"/>
                    <a:pt x="585" y="1012"/>
                    <a:pt x="585" y="1012"/>
                  </a:cubicBezTo>
                  <a:cubicBezTo>
                    <a:pt x="581" y="1028"/>
                    <a:pt x="581" y="1028"/>
                    <a:pt x="581" y="1028"/>
                  </a:cubicBezTo>
                  <a:cubicBezTo>
                    <a:pt x="558" y="1030"/>
                    <a:pt x="558" y="1030"/>
                    <a:pt x="558" y="1030"/>
                  </a:cubicBezTo>
                  <a:cubicBezTo>
                    <a:pt x="548" y="1014"/>
                    <a:pt x="548" y="1014"/>
                    <a:pt x="548" y="1014"/>
                  </a:cubicBezTo>
                  <a:cubicBezTo>
                    <a:pt x="544" y="1026"/>
                    <a:pt x="544" y="1026"/>
                    <a:pt x="544" y="1026"/>
                  </a:cubicBezTo>
                  <a:cubicBezTo>
                    <a:pt x="529" y="1021"/>
                    <a:pt x="529" y="1021"/>
                    <a:pt x="529" y="1021"/>
                  </a:cubicBezTo>
                  <a:cubicBezTo>
                    <a:pt x="544" y="1014"/>
                    <a:pt x="544" y="1014"/>
                    <a:pt x="544" y="1014"/>
                  </a:cubicBezTo>
                  <a:cubicBezTo>
                    <a:pt x="537" y="1010"/>
                    <a:pt x="537" y="1010"/>
                    <a:pt x="537" y="1010"/>
                  </a:cubicBezTo>
                  <a:cubicBezTo>
                    <a:pt x="537" y="1010"/>
                    <a:pt x="511" y="1009"/>
                    <a:pt x="511" y="1005"/>
                  </a:cubicBezTo>
                  <a:cubicBezTo>
                    <a:pt x="511" y="1001"/>
                    <a:pt x="529" y="1006"/>
                    <a:pt x="529" y="1006"/>
                  </a:cubicBezTo>
                  <a:cubicBezTo>
                    <a:pt x="541" y="991"/>
                    <a:pt x="541" y="991"/>
                    <a:pt x="541" y="991"/>
                  </a:cubicBezTo>
                  <a:cubicBezTo>
                    <a:pt x="556" y="996"/>
                    <a:pt x="556" y="996"/>
                    <a:pt x="556" y="996"/>
                  </a:cubicBezTo>
                  <a:cubicBezTo>
                    <a:pt x="556" y="988"/>
                    <a:pt x="556" y="988"/>
                    <a:pt x="556" y="988"/>
                  </a:cubicBezTo>
                  <a:cubicBezTo>
                    <a:pt x="519" y="986"/>
                    <a:pt x="519" y="986"/>
                    <a:pt x="519" y="986"/>
                  </a:cubicBezTo>
                  <a:cubicBezTo>
                    <a:pt x="508" y="990"/>
                    <a:pt x="497" y="981"/>
                    <a:pt x="497" y="981"/>
                  </a:cubicBezTo>
                  <a:cubicBezTo>
                    <a:pt x="497" y="978"/>
                    <a:pt x="497" y="978"/>
                    <a:pt x="497" y="978"/>
                  </a:cubicBezTo>
                  <a:cubicBezTo>
                    <a:pt x="497" y="974"/>
                    <a:pt x="497" y="974"/>
                    <a:pt x="497" y="974"/>
                  </a:cubicBezTo>
                  <a:cubicBezTo>
                    <a:pt x="504" y="982"/>
                    <a:pt x="504" y="982"/>
                    <a:pt x="504" y="982"/>
                  </a:cubicBezTo>
                  <a:cubicBezTo>
                    <a:pt x="516" y="975"/>
                    <a:pt x="516" y="975"/>
                    <a:pt x="516" y="975"/>
                  </a:cubicBezTo>
                  <a:cubicBezTo>
                    <a:pt x="486" y="966"/>
                    <a:pt x="486" y="966"/>
                    <a:pt x="486" y="966"/>
                  </a:cubicBezTo>
                  <a:cubicBezTo>
                    <a:pt x="460" y="961"/>
                    <a:pt x="460" y="961"/>
                    <a:pt x="460" y="961"/>
                  </a:cubicBezTo>
                  <a:cubicBezTo>
                    <a:pt x="460" y="961"/>
                    <a:pt x="469" y="934"/>
                    <a:pt x="466" y="926"/>
                  </a:cubicBezTo>
                  <a:cubicBezTo>
                    <a:pt x="466" y="923"/>
                    <a:pt x="436" y="921"/>
                    <a:pt x="436" y="921"/>
                  </a:cubicBezTo>
                  <a:cubicBezTo>
                    <a:pt x="436" y="914"/>
                    <a:pt x="436" y="914"/>
                    <a:pt x="436" y="914"/>
                  </a:cubicBezTo>
                  <a:cubicBezTo>
                    <a:pt x="425" y="909"/>
                    <a:pt x="425" y="909"/>
                    <a:pt x="425" y="909"/>
                  </a:cubicBezTo>
                  <a:cubicBezTo>
                    <a:pt x="421" y="917"/>
                    <a:pt x="421" y="917"/>
                    <a:pt x="421" y="917"/>
                  </a:cubicBezTo>
                  <a:cubicBezTo>
                    <a:pt x="395" y="912"/>
                    <a:pt x="395" y="912"/>
                    <a:pt x="395" y="912"/>
                  </a:cubicBezTo>
                  <a:cubicBezTo>
                    <a:pt x="418" y="905"/>
                    <a:pt x="418" y="905"/>
                    <a:pt x="418" y="905"/>
                  </a:cubicBezTo>
                  <a:cubicBezTo>
                    <a:pt x="418" y="905"/>
                    <a:pt x="418" y="897"/>
                    <a:pt x="441" y="898"/>
                  </a:cubicBezTo>
                  <a:cubicBezTo>
                    <a:pt x="460" y="896"/>
                    <a:pt x="485" y="904"/>
                    <a:pt x="485" y="904"/>
                  </a:cubicBezTo>
                  <a:cubicBezTo>
                    <a:pt x="481" y="919"/>
                    <a:pt x="481" y="919"/>
                    <a:pt x="481" y="919"/>
                  </a:cubicBezTo>
                  <a:cubicBezTo>
                    <a:pt x="481" y="919"/>
                    <a:pt x="499" y="932"/>
                    <a:pt x="521" y="944"/>
                  </a:cubicBezTo>
                  <a:cubicBezTo>
                    <a:pt x="539" y="957"/>
                    <a:pt x="569" y="966"/>
                    <a:pt x="569" y="966"/>
                  </a:cubicBezTo>
                  <a:cubicBezTo>
                    <a:pt x="562" y="942"/>
                    <a:pt x="562" y="942"/>
                    <a:pt x="562" y="942"/>
                  </a:cubicBezTo>
                  <a:cubicBezTo>
                    <a:pt x="566" y="939"/>
                    <a:pt x="566" y="939"/>
                    <a:pt x="566" y="939"/>
                  </a:cubicBezTo>
                  <a:cubicBezTo>
                    <a:pt x="566" y="939"/>
                    <a:pt x="588" y="959"/>
                    <a:pt x="599" y="963"/>
                  </a:cubicBezTo>
                  <a:cubicBezTo>
                    <a:pt x="610" y="968"/>
                    <a:pt x="622" y="957"/>
                    <a:pt x="622" y="957"/>
                  </a:cubicBezTo>
                  <a:cubicBezTo>
                    <a:pt x="626" y="938"/>
                    <a:pt x="626" y="938"/>
                    <a:pt x="626" y="938"/>
                  </a:cubicBezTo>
                  <a:cubicBezTo>
                    <a:pt x="625" y="957"/>
                    <a:pt x="625" y="957"/>
                    <a:pt x="625" y="957"/>
                  </a:cubicBezTo>
                  <a:cubicBezTo>
                    <a:pt x="651" y="958"/>
                    <a:pt x="651" y="958"/>
                    <a:pt x="651" y="958"/>
                  </a:cubicBezTo>
                  <a:cubicBezTo>
                    <a:pt x="651" y="958"/>
                    <a:pt x="651" y="962"/>
                    <a:pt x="655" y="970"/>
                  </a:cubicBezTo>
                  <a:cubicBezTo>
                    <a:pt x="662" y="978"/>
                    <a:pt x="665" y="978"/>
                    <a:pt x="665" y="978"/>
                  </a:cubicBezTo>
                  <a:cubicBezTo>
                    <a:pt x="681" y="960"/>
                    <a:pt x="681" y="960"/>
                    <a:pt x="681" y="960"/>
                  </a:cubicBezTo>
                  <a:cubicBezTo>
                    <a:pt x="696" y="960"/>
                    <a:pt x="696" y="960"/>
                    <a:pt x="696" y="960"/>
                  </a:cubicBezTo>
                  <a:cubicBezTo>
                    <a:pt x="707" y="965"/>
                    <a:pt x="733" y="977"/>
                    <a:pt x="733" y="977"/>
                  </a:cubicBezTo>
                  <a:cubicBezTo>
                    <a:pt x="740" y="974"/>
                    <a:pt x="740" y="974"/>
                    <a:pt x="740" y="974"/>
                  </a:cubicBezTo>
                  <a:cubicBezTo>
                    <a:pt x="748" y="982"/>
                    <a:pt x="748" y="982"/>
                    <a:pt x="748" y="982"/>
                  </a:cubicBezTo>
                  <a:cubicBezTo>
                    <a:pt x="815" y="985"/>
                    <a:pt x="815" y="985"/>
                    <a:pt x="815" y="985"/>
                  </a:cubicBezTo>
                  <a:cubicBezTo>
                    <a:pt x="863" y="987"/>
                    <a:pt x="887" y="969"/>
                    <a:pt x="917" y="971"/>
                  </a:cubicBezTo>
                  <a:cubicBezTo>
                    <a:pt x="943" y="972"/>
                    <a:pt x="983" y="993"/>
                    <a:pt x="983" y="993"/>
                  </a:cubicBezTo>
                  <a:cubicBezTo>
                    <a:pt x="994" y="986"/>
                    <a:pt x="994" y="986"/>
                    <a:pt x="994" y="986"/>
                  </a:cubicBezTo>
                  <a:cubicBezTo>
                    <a:pt x="994" y="986"/>
                    <a:pt x="1013" y="987"/>
                    <a:pt x="1043" y="985"/>
                  </a:cubicBezTo>
                  <a:cubicBezTo>
                    <a:pt x="1073" y="982"/>
                    <a:pt x="1090" y="948"/>
                    <a:pt x="1090" y="948"/>
                  </a:cubicBezTo>
                  <a:cubicBezTo>
                    <a:pt x="1105" y="949"/>
                    <a:pt x="1105" y="949"/>
                    <a:pt x="1105" y="949"/>
                  </a:cubicBezTo>
                  <a:cubicBezTo>
                    <a:pt x="1112" y="950"/>
                    <a:pt x="1116" y="934"/>
                    <a:pt x="1116" y="934"/>
                  </a:cubicBezTo>
                  <a:cubicBezTo>
                    <a:pt x="1116" y="934"/>
                    <a:pt x="1144" y="913"/>
                    <a:pt x="1151" y="906"/>
                  </a:cubicBezTo>
                  <a:cubicBezTo>
                    <a:pt x="1159" y="898"/>
                    <a:pt x="1188" y="846"/>
                    <a:pt x="1188" y="846"/>
                  </a:cubicBezTo>
                  <a:cubicBezTo>
                    <a:pt x="1188" y="846"/>
                    <a:pt x="1195" y="846"/>
                    <a:pt x="1203" y="839"/>
                  </a:cubicBezTo>
                  <a:cubicBezTo>
                    <a:pt x="1207" y="828"/>
                    <a:pt x="1204" y="816"/>
                    <a:pt x="1204" y="816"/>
                  </a:cubicBezTo>
                  <a:cubicBezTo>
                    <a:pt x="1204" y="816"/>
                    <a:pt x="1205" y="805"/>
                    <a:pt x="1213" y="786"/>
                  </a:cubicBezTo>
                  <a:cubicBezTo>
                    <a:pt x="1218" y="767"/>
                    <a:pt x="1225" y="680"/>
                    <a:pt x="1225" y="680"/>
                  </a:cubicBezTo>
                  <a:cubicBezTo>
                    <a:pt x="1211" y="664"/>
                    <a:pt x="1211" y="664"/>
                    <a:pt x="1211" y="664"/>
                  </a:cubicBezTo>
                  <a:cubicBezTo>
                    <a:pt x="1197" y="640"/>
                    <a:pt x="1197" y="640"/>
                    <a:pt x="1197" y="640"/>
                  </a:cubicBezTo>
                  <a:cubicBezTo>
                    <a:pt x="1197" y="640"/>
                    <a:pt x="1182" y="643"/>
                    <a:pt x="1175" y="639"/>
                  </a:cubicBezTo>
                  <a:cubicBezTo>
                    <a:pt x="1164" y="635"/>
                    <a:pt x="1158" y="600"/>
                    <a:pt x="1158" y="600"/>
                  </a:cubicBezTo>
                  <a:cubicBezTo>
                    <a:pt x="1147" y="599"/>
                    <a:pt x="1147" y="599"/>
                    <a:pt x="1147" y="599"/>
                  </a:cubicBezTo>
                  <a:cubicBezTo>
                    <a:pt x="1140" y="580"/>
                    <a:pt x="1140" y="580"/>
                    <a:pt x="1140" y="580"/>
                  </a:cubicBezTo>
                  <a:cubicBezTo>
                    <a:pt x="1144" y="569"/>
                    <a:pt x="1144" y="569"/>
                    <a:pt x="1144" y="569"/>
                  </a:cubicBezTo>
                  <a:cubicBezTo>
                    <a:pt x="1118" y="546"/>
                    <a:pt x="1118" y="546"/>
                    <a:pt x="1118" y="546"/>
                  </a:cubicBezTo>
                  <a:cubicBezTo>
                    <a:pt x="1114" y="546"/>
                    <a:pt x="1114" y="546"/>
                    <a:pt x="1114" y="546"/>
                  </a:cubicBezTo>
                  <a:cubicBezTo>
                    <a:pt x="1108" y="552"/>
                    <a:pt x="1108" y="552"/>
                    <a:pt x="1108" y="552"/>
                  </a:cubicBezTo>
                  <a:cubicBezTo>
                    <a:pt x="1098" y="547"/>
                    <a:pt x="1098" y="547"/>
                    <a:pt x="1098" y="547"/>
                  </a:cubicBezTo>
                  <a:cubicBezTo>
                    <a:pt x="1089" y="548"/>
                    <a:pt x="1089" y="548"/>
                    <a:pt x="1089" y="548"/>
                  </a:cubicBezTo>
                  <a:cubicBezTo>
                    <a:pt x="1088" y="552"/>
                    <a:pt x="1086" y="558"/>
                    <a:pt x="1081" y="558"/>
                  </a:cubicBezTo>
                  <a:cubicBezTo>
                    <a:pt x="1074" y="558"/>
                    <a:pt x="1063" y="546"/>
                    <a:pt x="1063" y="546"/>
                  </a:cubicBezTo>
                  <a:cubicBezTo>
                    <a:pt x="1060" y="530"/>
                    <a:pt x="1060" y="530"/>
                    <a:pt x="1060" y="530"/>
                  </a:cubicBezTo>
                  <a:cubicBezTo>
                    <a:pt x="1016" y="517"/>
                    <a:pt x="1016" y="517"/>
                    <a:pt x="1016" y="517"/>
                  </a:cubicBezTo>
                  <a:cubicBezTo>
                    <a:pt x="994" y="496"/>
                    <a:pt x="994" y="496"/>
                    <a:pt x="994" y="496"/>
                  </a:cubicBezTo>
                  <a:cubicBezTo>
                    <a:pt x="990" y="500"/>
                    <a:pt x="990" y="500"/>
                    <a:pt x="990" y="500"/>
                  </a:cubicBezTo>
                  <a:cubicBezTo>
                    <a:pt x="990" y="500"/>
                    <a:pt x="1009" y="512"/>
                    <a:pt x="997" y="520"/>
                  </a:cubicBezTo>
                  <a:cubicBezTo>
                    <a:pt x="986" y="523"/>
                    <a:pt x="938" y="498"/>
                    <a:pt x="938" y="498"/>
                  </a:cubicBezTo>
                  <a:cubicBezTo>
                    <a:pt x="934" y="505"/>
                    <a:pt x="934" y="505"/>
                    <a:pt x="934" y="505"/>
                  </a:cubicBezTo>
                  <a:cubicBezTo>
                    <a:pt x="912" y="493"/>
                    <a:pt x="912" y="493"/>
                    <a:pt x="912" y="493"/>
                  </a:cubicBezTo>
                  <a:cubicBezTo>
                    <a:pt x="912" y="493"/>
                    <a:pt x="916" y="485"/>
                    <a:pt x="909" y="485"/>
                  </a:cubicBezTo>
                  <a:cubicBezTo>
                    <a:pt x="901" y="484"/>
                    <a:pt x="879" y="479"/>
                    <a:pt x="879" y="479"/>
                  </a:cubicBezTo>
                  <a:cubicBezTo>
                    <a:pt x="883" y="487"/>
                    <a:pt x="883" y="487"/>
                    <a:pt x="883" y="487"/>
                  </a:cubicBezTo>
                  <a:cubicBezTo>
                    <a:pt x="883" y="487"/>
                    <a:pt x="901" y="496"/>
                    <a:pt x="897" y="499"/>
                  </a:cubicBezTo>
                  <a:cubicBezTo>
                    <a:pt x="897" y="507"/>
                    <a:pt x="871" y="494"/>
                    <a:pt x="871" y="494"/>
                  </a:cubicBezTo>
                  <a:cubicBezTo>
                    <a:pt x="871" y="494"/>
                    <a:pt x="824" y="465"/>
                    <a:pt x="806" y="453"/>
                  </a:cubicBezTo>
                  <a:cubicBezTo>
                    <a:pt x="791" y="441"/>
                    <a:pt x="754" y="431"/>
                    <a:pt x="739" y="427"/>
                  </a:cubicBezTo>
                  <a:cubicBezTo>
                    <a:pt x="725" y="422"/>
                    <a:pt x="703" y="406"/>
                    <a:pt x="681" y="397"/>
                  </a:cubicBezTo>
                  <a:cubicBezTo>
                    <a:pt x="655" y="385"/>
                    <a:pt x="614" y="383"/>
                    <a:pt x="614" y="383"/>
                  </a:cubicBezTo>
                  <a:cubicBezTo>
                    <a:pt x="610" y="383"/>
                    <a:pt x="610" y="383"/>
                    <a:pt x="610" y="383"/>
                  </a:cubicBezTo>
                  <a:cubicBezTo>
                    <a:pt x="610" y="383"/>
                    <a:pt x="600" y="374"/>
                    <a:pt x="596" y="370"/>
                  </a:cubicBezTo>
                  <a:cubicBezTo>
                    <a:pt x="592" y="370"/>
                    <a:pt x="588" y="378"/>
                    <a:pt x="588" y="378"/>
                  </a:cubicBezTo>
                  <a:cubicBezTo>
                    <a:pt x="566" y="377"/>
                    <a:pt x="566" y="377"/>
                    <a:pt x="566" y="377"/>
                  </a:cubicBezTo>
                  <a:cubicBezTo>
                    <a:pt x="566" y="373"/>
                    <a:pt x="566" y="373"/>
                    <a:pt x="566" y="373"/>
                  </a:cubicBezTo>
                  <a:cubicBezTo>
                    <a:pt x="536" y="379"/>
                    <a:pt x="536" y="379"/>
                    <a:pt x="536" y="379"/>
                  </a:cubicBezTo>
                  <a:cubicBezTo>
                    <a:pt x="547" y="387"/>
                    <a:pt x="547" y="387"/>
                    <a:pt x="547" y="387"/>
                  </a:cubicBezTo>
                  <a:cubicBezTo>
                    <a:pt x="539" y="398"/>
                    <a:pt x="539" y="398"/>
                    <a:pt x="539" y="398"/>
                  </a:cubicBezTo>
                  <a:cubicBezTo>
                    <a:pt x="539" y="398"/>
                    <a:pt x="535" y="390"/>
                    <a:pt x="532" y="390"/>
                  </a:cubicBezTo>
                  <a:cubicBezTo>
                    <a:pt x="524" y="390"/>
                    <a:pt x="524" y="398"/>
                    <a:pt x="524" y="398"/>
                  </a:cubicBezTo>
                  <a:cubicBezTo>
                    <a:pt x="524" y="398"/>
                    <a:pt x="516" y="393"/>
                    <a:pt x="509" y="389"/>
                  </a:cubicBezTo>
                  <a:cubicBezTo>
                    <a:pt x="502" y="389"/>
                    <a:pt x="475" y="391"/>
                    <a:pt x="475" y="391"/>
                  </a:cubicBezTo>
                  <a:cubicBezTo>
                    <a:pt x="472" y="384"/>
                    <a:pt x="472" y="384"/>
                    <a:pt x="472" y="384"/>
                  </a:cubicBezTo>
                  <a:cubicBezTo>
                    <a:pt x="427" y="389"/>
                    <a:pt x="427" y="389"/>
                    <a:pt x="427" y="389"/>
                  </a:cubicBezTo>
                  <a:cubicBezTo>
                    <a:pt x="426" y="397"/>
                    <a:pt x="426" y="397"/>
                    <a:pt x="426" y="397"/>
                  </a:cubicBezTo>
                  <a:cubicBezTo>
                    <a:pt x="426" y="397"/>
                    <a:pt x="408" y="388"/>
                    <a:pt x="404" y="396"/>
                  </a:cubicBezTo>
                  <a:cubicBezTo>
                    <a:pt x="400" y="407"/>
                    <a:pt x="410" y="434"/>
                    <a:pt x="410" y="434"/>
                  </a:cubicBezTo>
                  <a:cubicBezTo>
                    <a:pt x="410" y="434"/>
                    <a:pt x="405" y="445"/>
                    <a:pt x="398" y="449"/>
                  </a:cubicBezTo>
                  <a:cubicBezTo>
                    <a:pt x="394" y="456"/>
                    <a:pt x="382" y="463"/>
                    <a:pt x="375" y="459"/>
                  </a:cubicBezTo>
                  <a:cubicBezTo>
                    <a:pt x="371" y="455"/>
                    <a:pt x="391" y="441"/>
                    <a:pt x="395" y="433"/>
                  </a:cubicBezTo>
                  <a:cubicBezTo>
                    <a:pt x="402" y="430"/>
                    <a:pt x="403" y="422"/>
                    <a:pt x="403" y="422"/>
                  </a:cubicBezTo>
                  <a:cubicBezTo>
                    <a:pt x="388" y="414"/>
                    <a:pt x="388" y="414"/>
                    <a:pt x="388" y="414"/>
                  </a:cubicBezTo>
                  <a:cubicBezTo>
                    <a:pt x="392" y="407"/>
                    <a:pt x="392" y="407"/>
                    <a:pt x="392" y="407"/>
                  </a:cubicBezTo>
                  <a:cubicBezTo>
                    <a:pt x="373" y="413"/>
                    <a:pt x="373" y="413"/>
                    <a:pt x="373" y="413"/>
                  </a:cubicBezTo>
                  <a:cubicBezTo>
                    <a:pt x="373" y="413"/>
                    <a:pt x="397" y="388"/>
                    <a:pt x="386" y="376"/>
                  </a:cubicBezTo>
                  <a:cubicBezTo>
                    <a:pt x="372" y="364"/>
                    <a:pt x="348" y="393"/>
                    <a:pt x="348" y="393"/>
                  </a:cubicBezTo>
                  <a:cubicBezTo>
                    <a:pt x="344" y="408"/>
                    <a:pt x="344" y="408"/>
                    <a:pt x="344" y="408"/>
                  </a:cubicBezTo>
                  <a:cubicBezTo>
                    <a:pt x="332" y="408"/>
                    <a:pt x="332" y="408"/>
                    <a:pt x="332" y="408"/>
                  </a:cubicBezTo>
                  <a:cubicBezTo>
                    <a:pt x="344" y="393"/>
                    <a:pt x="344" y="393"/>
                    <a:pt x="344" y="393"/>
                  </a:cubicBezTo>
                  <a:cubicBezTo>
                    <a:pt x="349" y="374"/>
                    <a:pt x="349" y="374"/>
                    <a:pt x="349" y="374"/>
                  </a:cubicBezTo>
                  <a:cubicBezTo>
                    <a:pt x="337" y="385"/>
                    <a:pt x="337" y="385"/>
                    <a:pt x="337" y="385"/>
                  </a:cubicBezTo>
                  <a:cubicBezTo>
                    <a:pt x="334" y="377"/>
                    <a:pt x="334" y="377"/>
                    <a:pt x="334" y="377"/>
                  </a:cubicBezTo>
                  <a:cubicBezTo>
                    <a:pt x="319" y="376"/>
                    <a:pt x="319" y="376"/>
                    <a:pt x="319" y="376"/>
                  </a:cubicBezTo>
                  <a:cubicBezTo>
                    <a:pt x="319" y="384"/>
                    <a:pt x="319" y="384"/>
                    <a:pt x="319" y="384"/>
                  </a:cubicBezTo>
                  <a:cubicBezTo>
                    <a:pt x="304" y="379"/>
                    <a:pt x="304" y="379"/>
                    <a:pt x="304" y="379"/>
                  </a:cubicBezTo>
                  <a:cubicBezTo>
                    <a:pt x="303" y="391"/>
                    <a:pt x="303" y="391"/>
                    <a:pt x="303" y="391"/>
                  </a:cubicBezTo>
                  <a:cubicBezTo>
                    <a:pt x="288" y="394"/>
                    <a:pt x="288" y="394"/>
                    <a:pt x="288" y="394"/>
                  </a:cubicBezTo>
                  <a:cubicBezTo>
                    <a:pt x="300" y="372"/>
                    <a:pt x="300" y="372"/>
                    <a:pt x="300" y="372"/>
                  </a:cubicBezTo>
                  <a:cubicBezTo>
                    <a:pt x="293" y="371"/>
                    <a:pt x="293" y="371"/>
                    <a:pt x="293" y="371"/>
                  </a:cubicBezTo>
                  <a:cubicBezTo>
                    <a:pt x="293" y="371"/>
                    <a:pt x="293" y="364"/>
                    <a:pt x="282" y="363"/>
                  </a:cubicBezTo>
                  <a:cubicBezTo>
                    <a:pt x="271" y="363"/>
                    <a:pt x="259" y="373"/>
                    <a:pt x="259" y="373"/>
                  </a:cubicBezTo>
                  <a:cubicBezTo>
                    <a:pt x="256" y="362"/>
                    <a:pt x="256" y="362"/>
                    <a:pt x="256" y="362"/>
                  </a:cubicBezTo>
                  <a:cubicBezTo>
                    <a:pt x="249" y="354"/>
                    <a:pt x="249" y="354"/>
                    <a:pt x="249" y="354"/>
                  </a:cubicBezTo>
                  <a:cubicBezTo>
                    <a:pt x="257" y="343"/>
                    <a:pt x="257" y="343"/>
                    <a:pt x="257" y="343"/>
                  </a:cubicBezTo>
                  <a:cubicBezTo>
                    <a:pt x="253" y="339"/>
                    <a:pt x="253" y="339"/>
                    <a:pt x="253" y="339"/>
                  </a:cubicBezTo>
                  <a:cubicBezTo>
                    <a:pt x="257" y="331"/>
                    <a:pt x="257" y="331"/>
                    <a:pt x="257" y="331"/>
                  </a:cubicBezTo>
                  <a:cubicBezTo>
                    <a:pt x="268" y="339"/>
                    <a:pt x="268" y="339"/>
                    <a:pt x="268" y="339"/>
                  </a:cubicBezTo>
                  <a:cubicBezTo>
                    <a:pt x="268" y="339"/>
                    <a:pt x="261" y="343"/>
                    <a:pt x="268" y="351"/>
                  </a:cubicBezTo>
                  <a:cubicBezTo>
                    <a:pt x="278" y="359"/>
                    <a:pt x="327" y="354"/>
                    <a:pt x="327" y="354"/>
                  </a:cubicBezTo>
                  <a:cubicBezTo>
                    <a:pt x="327" y="354"/>
                    <a:pt x="335" y="346"/>
                    <a:pt x="336" y="339"/>
                  </a:cubicBezTo>
                  <a:cubicBezTo>
                    <a:pt x="337" y="308"/>
                    <a:pt x="337" y="308"/>
                    <a:pt x="337" y="308"/>
                  </a:cubicBezTo>
                  <a:cubicBezTo>
                    <a:pt x="337" y="308"/>
                    <a:pt x="292" y="314"/>
                    <a:pt x="285" y="306"/>
                  </a:cubicBezTo>
                  <a:cubicBezTo>
                    <a:pt x="277" y="302"/>
                    <a:pt x="237" y="284"/>
                    <a:pt x="229" y="288"/>
                  </a:cubicBezTo>
                  <a:cubicBezTo>
                    <a:pt x="225" y="295"/>
                    <a:pt x="236" y="304"/>
                    <a:pt x="236" y="304"/>
                  </a:cubicBezTo>
                  <a:cubicBezTo>
                    <a:pt x="236" y="311"/>
                    <a:pt x="236" y="311"/>
                    <a:pt x="236" y="311"/>
                  </a:cubicBezTo>
                  <a:cubicBezTo>
                    <a:pt x="236" y="311"/>
                    <a:pt x="254" y="320"/>
                    <a:pt x="250" y="327"/>
                  </a:cubicBezTo>
                  <a:cubicBezTo>
                    <a:pt x="246" y="331"/>
                    <a:pt x="232" y="315"/>
                    <a:pt x="220" y="318"/>
                  </a:cubicBezTo>
                  <a:cubicBezTo>
                    <a:pt x="213" y="325"/>
                    <a:pt x="223" y="345"/>
                    <a:pt x="223" y="345"/>
                  </a:cubicBezTo>
                  <a:cubicBezTo>
                    <a:pt x="230" y="349"/>
                    <a:pt x="230" y="349"/>
                    <a:pt x="230" y="349"/>
                  </a:cubicBezTo>
                  <a:cubicBezTo>
                    <a:pt x="230" y="349"/>
                    <a:pt x="223" y="353"/>
                    <a:pt x="211" y="356"/>
                  </a:cubicBezTo>
                  <a:cubicBezTo>
                    <a:pt x="204" y="356"/>
                    <a:pt x="203" y="367"/>
                    <a:pt x="203" y="367"/>
                  </a:cubicBezTo>
                  <a:cubicBezTo>
                    <a:pt x="203" y="367"/>
                    <a:pt x="197" y="348"/>
                    <a:pt x="178" y="343"/>
                  </a:cubicBezTo>
                  <a:cubicBezTo>
                    <a:pt x="174" y="343"/>
                    <a:pt x="167" y="342"/>
                    <a:pt x="163" y="346"/>
                  </a:cubicBezTo>
                  <a:cubicBezTo>
                    <a:pt x="163" y="354"/>
                    <a:pt x="163" y="354"/>
                    <a:pt x="163" y="354"/>
                  </a:cubicBezTo>
                  <a:cubicBezTo>
                    <a:pt x="163" y="354"/>
                    <a:pt x="181" y="366"/>
                    <a:pt x="169" y="388"/>
                  </a:cubicBezTo>
                  <a:cubicBezTo>
                    <a:pt x="160" y="411"/>
                    <a:pt x="135" y="383"/>
                    <a:pt x="128" y="383"/>
                  </a:cubicBezTo>
                  <a:cubicBezTo>
                    <a:pt x="120" y="378"/>
                    <a:pt x="105" y="378"/>
                    <a:pt x="105" y="378"/>
                  </a:cubicBezTo>
                  <a:cubicBezTo>
                    <a:pt x="105" y="378"/>
                    <a:pt x="123" y="405"/>
                    <a:pt x="122" y="420"/>
                  </a:cubicBezTo>
                  <a:cubicBezTo>
                    <a:pt x="122" y="436"/>
                    <a:pt x="100" y="427"/>
                    <a:pt x="92" y="430"/>
                  </a:cubicBezTo>
                  <a:cubicBezTo>
                    <a:pt x="88" y="430"/>
                    <a:pt x="91" y="450"/>
                    <a:pt x="79" y="457"/>
                  </a:cubicBezTo>
                  <a:cubicBezTo>
                    <a:pt x="72" y="460"/>
                    <a:pt x="61" y="460"/>
                    <a:pt x="56" y="471"/>
                  </a:cubicBezTo>
                  <a:cubicBezTo>
                    <a:pt x="52" y="482"/>
                    <a:pt x="63" y="479"/>
                    <a:pt x="63" y="479"/>
                  </a:cubicBezTo>
                  <a:cubicBezTo>
                    <a:pt x="63" y="479"/>
                    <a:pt x="65" y="529"/>
                    <a:pt x="53" y="536"/>
                  </a:cubicBezTo>
                  <a:cubicBezTo>
                    <a:pt x="46" y="543"/>
                    <a:pt x="31" y="527"/>
                    <a:pt x="31" y="527"/>
                  </a:cubicBezTo>
                  <a:cubicBezTo>
                    <a:pt x="0" y="568"/>
                    <a:pt x="0" y="568"/>
                    <a:pt x="0" y="568"/>
                  </a:cubicBezTo>
                  <a:cubicBezTo>
                    <a:pt x="37" y="573"/>
                    <a:pt x="37" y="573"/>
                    <a:pt x="37" y="573"/>
                  </a:cubicBezTo>
                  <a:cubicBezTo>
                    <a:pt x="22" y="645"/>
                    <a:pt x="22" y="645"/>
                    <a:pt x="22" y="645"/>
                  </a:cubicBezTo>
                  <a:cubicBezTo>
                    <a:pt x="52" y="731"/>
                    <a:pt x="52" y="731"/>
                    <a:pt x="52" y="731"/>
                  </a:cubicBezTo>
                  <a:cubicBezTo>
                    <a:pt x="122" y="746"/>
                    <a:pt x="122" y="746"/>
                    <a:pt x="122" y="746"/>
                  </a:cubicBezTo>
                  <a:cubicBezTo>
                    <a:pt x="164" y="805"/>
                    <a:pt x="164" y="805"/>
                    <a:pt x="164" y="805"/>
                  </a:cubicBezTo>
                  <a:cubicBezTo>
                    <a:pt x="164" y="805"/>
                    <a:pt x="206" y="807"/>
                    <a:pt x="208" y="841"/>
                  </a:cubicBezTo>
                  <a:cubicBezTo>
                    <a:pt x="210" y="876"/>
                    <a:pt x="152" y="999"/>
                    <a:pt x="152" y="999"/>
                  </a:cubicBezTo>
                  <a:cubicBezTo>
                    <a:pt x="152" y="999"/>
                    <a:pt x="186" y="1062"/>
                    <a:pt x="208" y="1079"/>
                  </a:cubicBezTo>
                  <a:cubicBezTo>
                    <a:pt x="233" y="1099"/>
                    <a:pt x="228" y="1133"/>
                    <a:pt x="239" y="1141"/>
                  </a:cubicBezTo>
                  <a:cubicBezTo>
                    <a:pt x="239" y="1141"/>
                    <a:pt x="283" y="1166"/>
                    <a:pt x="296" y="1198"/>
                  </a:cubicBezTo>
                  <a:cubicBezTo>
                    <a:pt x="313" y="1229"/>
                    <a:pt x="319" y="1264"/>
                    <a:pt x="319" y="1264"/>
                  </a:cubicBezTo>
                  <a:cubicBezTo>
                    <a:pt x="277" y="1285"/>
                    <a:pt x="277" y="1285"/>
                    <a:pt x="277" y="1285"/>
                  </a:cubicBezTo>
                  <a:cubicBezTo>
                    <a:pt x="303" y="1293"/>
                    <a:pt x="303" y="1293"/>
                    <a:pt x="303" y="1293"/>
                  </a:cubicBezTo>
                  <a:cubicBezTo>
                    <a:pt x="287" y="1312"/>
                    <a:pt x="287" y="1312"/>
                    <a:pt x="287" y="1312"/>
                  </a:cubicBezTo>
                  <a:cubicBezTo>
                    <a:pt x="297" y="1343"/>
                    <a:pt x="297" y="1343"/>
                    <a:pt x="297" y="1343"/>
                  </a:cubicBezTo>
                  <a:cubicBezTo>
                    <a:pt x="284" y="1384"/>
                    <a:pt x="284" y="1384"/>
                    <a:pt x="284" y="1384"/>
                  </a:cubicBezTo>
                  <a:cubicBezTo>
                    <a:pt x="322" y="1379"/>
                    <a:pt x="322" y="1379"/>
                    <a:pt x="322" y="1379"/>
                  </a:cubicBezTo>
                  <a:cubicBezTo>
                    <a:pt x="324" y="1398"/>
                    <a:pt x="324" y="1398"/>
                    <a:pt x="324" y="1398"/>
                  </a:cubicBezTo>
                  <a:cubicBezTo>
                    <a:pt x="301" y="1416"/>
                    <a:pt x="301" y="1416"/>
                    <a:pt x="301" y="1416"/>
                  </a:cubicBezTo>
                  <a:cubicBezTo>
                    <a:pt x="321" y="1474"/>
                    <a:pt x="321" y="1474"/>
                    <a:pt x="321" y="1474"/>
                  </a:cubicBezTo>
                  <a:cubicBezTo>
                    <a:pt x="359" y="1457"/>
                    <a:pt x="359" y="1457"/>
                    <a:pt x="359" y="1457"/>
                  </a:cubicBezTo>
                  <a:cubicBezTo>
                    <a:pt x="373" y="1488"/>
                    <a:pt x="373" y="1488"/>
                    <a:pt x="373" y="1488"/>
                  </a:cubicBezTo>
                  <a:cubicBezTo>
                    <a:pt x="373" y="1488"/>
                    <a:pt x="353" y="1506"/>
                    <a:pt x="374" y="1542"/>
                  </a:cubicBezTo>
                  <a:cubicBezTo>
                    <a:pt x="391" y="1573"/>
                    <a:pt x="426" y="1552"/>
                    <a:pt x="439" y="1583"/>
                  </a:cubicBezTo>
                  <a:cubicBezTo>
                    <a:pt x="453" y="1614"/>
                    <a:pt x="432" y="1667"/>
                    <a:pt x="432" y="1667"/>
                  </a:cubicBezTo>
                  <a:cubicBezTo>
                    <a:pt x="435" y="1682"/>
                    <a:pt x="435" y="1682"/>
                    <a:pt x="435" y="1682"/>
                  </a:cubicBezTo>
                  <a:cubicBezTo>
                    <a:pt x="404" y="1704"/>
                    <a:pt x="404" y="1704"/>
                    <a:pt x="404" y="1704"/>
                  </a:cubicBezTo>
                  <a:cubicBezTo>
                    <a:pt x="473" y="1757"/>
                    <a:pt x="473" y="1757"/>
                    <a:pt x="473" y="1757"/>
                  </a:cubicBezTo>
                  <a:cubicBezTo>
                    <a:pt x="513" y="1766"/>
                    <a:pt x="513" y="1766"/>
                    <a:pt x="513" y="1766"/>
                  </a:cubicBezTo>
                  <a:cubicBezTo>
                    <a:pt x="568" y="1796"/>
                    <a:pt x="568" y="1796"/>
                    <a:pt x="568" y="1796"/>
                  </a:cubicBezTo>
                  <a:cubicBezTo>
                    <a:pt x="578" y="1827"/>
                    <a:pt x="578" y="1827"/>
                    <a:pt x="578" y="1827"/>
                  </a:cubicBezTo>
                  <a:cubicBezTo>
                    <a:pt x="578" y="1827"/>
                    <a:pt x="619" y="1829"/>
                    <a:pt x="622" y="1848"/>
                  </a:cubicBezTo>
                  <a:cubicBezTo>
                    <a:pt x="621" y="1871"/>
                    <a:pt x="609" y="1954"/>
                    <a:pt x="601" y="1969"/>
                  </a:cubicBezTo>
                  <a:cubicBezTo>
                    <a:pt x="597" y="1984"/>
                    <a:pt x="589" y="1999"/>
                    <a:pt x="589" y="1999"/>
                  </a:cubicBezTo>
                  <a:cubicBezTo>
                    <a:pt x="589" y="1999"/>
                    <a:pt x="557" y="2044"/>
                    <a:pt x="544" y="2085"/>
                  </a:cubicBezTo>
                  <a:cubicBezTo>
                    <a:pt x="531" y="2123"/>
                    <a:pt x="501" y="2194"/>
                    <a:pt x="489" y="2213"/>
                  </a:cubicBezTo>
                  <a:cubicBezTo>
                    <a:pt x="477" y="2231"/>
                    <a:pt x="456" y="2280"/>
                    <a:pt x="456" y="2280"/>
                  </a:cubicBezTo>
                  <a:cubicBezTo>
                    <a:pt x="409" y="2327"/>
                    <a:pt x="409" y="2327"/>
                    <a:pt x="409" y="2327"/>
                  </a:cubicBezTo>
                  <a:cubicBezTo>
                    <a:pt x="404" y="2358"/>
                    <a:pt x="404" y="2358"/>
                    <a:pt x="404" y="2358"/>
                  </a:cubicBezTo>
                  <a:cubicBezTo>
                    <a:pt x="388" y="2368"/>
                    <a:pt x="388" y="2368"/>
                    <a:pt x="388" y="2368"/>
                  </a:cubicBezTo>
                  <a:cubicBezTo>
                    <a:pt x="349" y="2420"/>
                    <a:pt x="349" y="2420"/>
                    <a:pt x="349" y="2420"/>
                  </a:cubicBezTo>
                  <a:cubicBezTo>
                    <a:pt x="320" y="2476"/>
                    <a:pt x="320" y="2476"/>
                    <a:pt x="320" y="2476"/>
                  </a:cubicBezTo>
                  <a:cubicBezTo>
                    <a:pt x="320" y="2480"/>
                    <a:pt x="320" y="2480"/>
                    <a:pt x="320" y="2480"/>
                  </a:cubicBezTo>
                  <a:cubicBezTo>
                    <a:pt x="327" y="2484"/>
                    <a:pt x="327" y="2484"/>
                    <a:pt x="327" y="2484"/>
                  </a:cubicBezTo>
                  <a:cubicBezTo>
                    <a:pt x="361" y="2478"/>
                    <a:pt x="361" y="2478"/>
                    <a:pt x="361" y="2478"/>
                  </a:cubicBezTo>
                  <a:cubicBezTo>
                    <a:pt x="381" y="2448"/>
                    <a:pt x="381" y="2448"/>
                    <a:pt x="381" y="2448"/>
                  </a:cubicBezTo>
                  <a:cubicBezTo>
                    <a:pt x="397" y="2434"/>
                    <a:pt x="397" y="2434"/>
                    <a:pt x="397" y="2434"/>
                  </a:cubicBezTo>
                  <a:cubicBezTo>
                    <a:pt x="397" y="2434"/>
                    <a:pt x="401" y="2415"/>
                    <a:pt x="409" y="2419"/>
                  </a:cubicBezTo>
                  <a:cubicBezTo>
                    <a:pt x="420" y="2424"/>
                    <a:pt x="412" y="2435"/>
                    <a:pt x="412" y="2435"/>
                  </a:cubicBezTo>
                  <a:cubicBezTo>
                    <a:pt x="421" y="2485"/>
                    <a:pt x="421" y="2485"/>
                    <a:pt x="421" y="2485"/>
                  </a:cubicBezTo>
                  <a:cubicBezTo>
                    <a:pt x="395" y="2464"/>
                    <a:pt x="395" y="2464"/>
                    <a:pt x="395" y="2464"/>
                  </a:cubicBezTo>
                  <a:cubicBezTo>
                    <a:pt x="391" y="2468"/>
                    <a:pt x="391" y="2468"/>
                    <a:pt x="391" y="2468"/>
                  </a:cubicBezTo>
                  <a:cubicBezTo>
                    <a:pt x="416" y="2500"/>
                    <a:pt x="416" y="2500"/>
                    <a:pt x="416" y="2500"/>
                  </a:cubicBezTo>
                  <a:cubicBezTo>
                    <a:pt x="434" y="2508"/>
                    <a:pt x="434" y="2508"/>
                    <a:pt x="434" y="2508"/>
                  </a:cubicBezTo>
                  <a:cubicBezTo>
                    <a:pt x="467" y="2537"/>
                    <a:pt x="467" y="2537"/>
                    <a:pt x="467" y="2537"/>
                  </a:cubicBezTo>
                  <a:cubicBezTo>
                    <a:pt x="467" y="2537"/>
                    <a:pt x="481" y="2545"/>
                    <a:pt x="512" y="2535"/>
                  </a:cubicBezTo>
                  <a:cubicBezTo>
                    <a:pt x="539" y="2521"/>
                    <a:pt x="554" y="2506"/>
                    <a:pt x="572" y="2519"/>
                  </a:cubicBezTo>
                  <a:cubicBezTo>
                    <a:pt x="590" y="2535"/>
                    <a:pt x="593" y="2550"/>
                    <a:pt x="593" y="2550"/>
                  </a:cubicBezTo>
                  <a:cubicBezTo>
                    <a:pt x="623" y="2556"/>
                    <a:pt x="623" y="2556"/>
                    <a:pt x="623" y="2556"/>
                  </a:cubicBezTo>
                  <a:cubicBezTo>
                    <a:pt x="614" y="2582"/>
                    <a:pt x="614" y="2582"/>
                    <a:pt x="614" y="2582"/>
                  </a:cubicBezTo>
                  <a:cubicBezTo>
                    <a:pt x="503" y="2569"/>
                    <a:pt x="503" y="2569"/>
                    <a:pt x="503" y="2569"/>
                  </a:cubicBezTo>
                  <a:cubicBezTo>
                    <a:pt x="483" y="2587"/>
                    <a:pt x="483" y="2587"/>
                    <a:pt x="483" y="2587"/>
                  </a:cubicBezTo>
                  <a:cubicBezTo>
                    <a:pt x="483" y="2587"/>
                    <a:pt x="512" y="2611"/>
                    <a:pt x="485" y="2622"/>
                  </a:cubicBezTo>
                  <a:cubicBezTo>
                    <a:pt x="459" y="2632"/>
                    <a:pt x="437" y="2619"/>
                    <a:pt x="437" y="2619"/>
                  </a:cubicBezTo>
                  <a:cubicBezTo>
                    <a:pt x="418" y="2630"/>
                    <a:pt x="418" y="2630"/>
                    <a:pt x="418" y="2630"/>
                  </a:cubicBezTo>
                  <a:cubicBezTo>
                    <a:pt x="418" y="2630"/>
                    <a:pt x="443" y="2654"/>
                    <a:pt x="424" y="2661"/>
                  </a:cubicBezTo>
                  <a:cubicBezTo>
                    <a:pt x="405" y="2664"/>
                    <a:pt x="391" y="2636"/>
                    <a:pt x="391" y="2636"/>
                  </a:cubicBezTo>
                  <a:cubicBezTo>
                    <a:pt x="383" y="2647"/>
                    <a:pt x="383" y="2647"/>
                    <a:pt x="383" y="2647"/>
                  </a:cubicBezTo>
                  <a:cubicBezTo>
                    <a:pt x="382" y="2667"/>
                    <a:pt x="382" y="2667"/>
                    <a:pt x="382" y="2667"/>
                  </a:cubicBezTo>
                  <a:cubicBezTo>
                    <a:pt x="400" y="2686"/>
                    <a:pt x="400" y="2686"/>
                    <a:pt x="400" y="2686"/>
                  </a:cubicBezTo>
                  <a:cubicBezTo>
                    <a:pt x="395" y="2713"/>
                    <a:pt x="395" y="2713"/>
                    <a:pt x="395" y="2713"/>
                  </a:cubicBezTo>
                  <a:cubicBezTo>
                    <a:pt x="417" y="2733"/>
                    <a:pt x="417" y="2733"/>
                    <a:pt x="417" y="2733"/>
                  </a:cubicBezTo>
                  <a:cubicBezTo>
                    <a:pt x="417" y="2733"/>
                    <a:pt x="394" y="2744"/>
                    <a:pt x="393" y="2751"/>
                  </a:cubicBezTo>
                  <a:cubicBezTo>
                    <a:pt x="393" y="2755"/>
                    <a:pt x="400" y="2763"/>
                    <a:pt x="400" y="2763"/>
                  </a:cubicBezTo>
                  <a:cubicBezTo>
                    <a:pt x="386" y="2820"/>
                    <a:pt x="386" y="2820"/>
                    <a:pt x="386" y="2820"/>
                  </a:cubicBezTo>
                  <a:cubicBezTo>
                    <a:pt x="386" y="2820"/>
                    <a:pt x="370" y="2853"/>
                    <a:pt x="366" y="2861"/>
                  </a:cubicBezTo>
                  <a:cubicBezTo>
                    <a:pt x="358" y="2868"/>
                    <a:pt x="346" y="2879"/>
                    <a:pt x="346" y="2879"/>
                  </a:cubicBezTo>
                  <a:cubicBezTo>
                    <a:pt x="346" y="2879"/>
                    <a:pt x="363" y="2922"/>
                    <a:pt x="373" y="2945"/>
                  </a:cubicBezTo>
                  <a:cubicBezTo>
                    <a:pt x="383" y="2969"/>
                    <a:pt x="385" y="3007"/>
                    <a:pt x="385" y="3007"/>
                  </a:cubicBezTo>
                  <a:cubicBezTo>
                    <a:pt x="385" y="3007"/>
                    <a:pt x="404" y="3019"/>
                    <a:pt x="403" y="3031"/>
                  </a:cubicBezTo>
                  <a:cubicBezTo>
                    <a:pt x="406" y="3046"/>
                    <a:pt x="405" y="3058"/>
                    <a:pt x="405" y="3058"/>
                  </a:cubicBezTo>
                  <a:cubicBezTo>
                    <a:pt x="405" y="3058"/>
                    <a:pt x="438" y="3078"/>
                    <a:pt x="438" y="3086"/>
                  </a:cubicBezTo>
                  <a:cubicBezTo>
                    <a:pt x="434" y="3094"/>
                    <a:pt x="404" y="3100"/>
                    <a:pt x="404" y="3100"/>
                  </a:cubicBezTo>
                  <a:cubicBezTo>
                    <a:pt x="404" y="3100"/>
                    <a:pt x="410" y="3115"/>
                    <a:pt x="410" y="3123"/>
                  </a:cubicBezTo>
                  <a:cubicBezTo>
                    <a:pt x="406" y="3130"/>
                    <a:pt x="395" y="3130"/>
                    <a:pt x="395" y="3130"/>
                  </a:cubicBezTo>
                  <a:cubicBezTo>
                    <a:pt x="390" y="3153"/>
                    <a:pt x="390" y="3153"/>
                    <a:pt x="390" y="3153"/>
                  </a:cubicBezTo>
                  <a:cubicBezTo>
                    <a:pt x="393" y="3168"/>
                    <a:pt x="393" y="3168"/>
                    <a:pt x="393" y="3168"/>
                  </a:cubicBezTo>
                  <a:cubicBezTo>
                    <a:pt x="404" y="3165"/>
                    <a:pt x="416" y="3165"/>
                    <a:pt x="416" y="3165"/>
                  </a:cubicBezTo>
                  <a:cubicBezTo>
                    <a:pt x="422" y="3189"/>
                    <a:pt x="422" y="3189"/>
                    <a:pt x="422" y="3189"/>
                  </a:cubicBezTo>
                  <a:cubicBezTo>
                    <a:pt x="422" y="3189"/>
                    <a:pt x="448" y="3194"/>
                    <a:pt x="455" y="3198"/>
                  </a:cubicBezTo>
                  <a:cubicBezTo>
                    <a:pt x="463" y="3202"/>
                    <a:pt x="473" y="3214"/>
                    <a:pt x="473" y="3214"/>
                  </a:cubicBezTo>
                  <a:cubicBezTo>
                    <a:pt x="471" y="3252"/>
                    <a:pt x="471" y="3252"/>
                    <a:pt x="471" y="3252"/>
                  </a:cubicBezTo>
                  <a:cubicBezTo>
                    <a:pt x="460" y="3267"/>
                    <a:pt x="460" y="3267"/>
                    <a:pt x="460" y="3267"/>
                  </a:cubicBezTo>
                  <a:cubicBezTo>
                    <a:pt x="466" y="3282"/>
                    <a:pt x="466" y="3282"/>
                    <a:pt x="466" y="3282"/>
                  </a:cubicBezTo>
                  <a:cubicBezTo>
                    <a:pt x="457" y="3320"/>
                    <a:pt x="457" y="3320"/>
                    <a:pt x="457" y="3320"/>
                  </a:cubicBezTo>
                  <a:cubicBezTo>
                    <a:pt x="457" y="3320"/>
                    <a:pt x="476" y="3310"/>
                    <a:pt x="487" y="3310"/>
                  </a:cubicBezTo>
                  <a:cubicBezTo>
                    <a:pt x="495" y="3311"/>
                    <a:pt x="502" y="3322"/>
                    <a:pt x="502" y="3322"/>
                  </a:cubicBezTo>
                  <a:cubicBezTo>
                    <a:pt x="494" y="3341"/>
                    <a:pt x="494" y="3341"/>
                    <a:pt x="494" y="3341"/>
                  </a:cubicBezTo>
                  <a:cubicBezTo>
                    <a:pt x="519" y="3350"/>
                    <a:pt x="519" y="3350"/>
                    <a:pt x="519" y="3350"/>
                  </a:cubicBezTo>
                  <a:cubicBezTo>
                    <a:pt x="522" y="3365"/>
                    <a:pt x="522" y="3365"/>
                    <a:pt x="522" y="3365"/>
                  </a:cubicBezTo>
                  <a:cubicBezTo>
                    <a:pt x="533" y="3370"/>
                    <a:pt x="533" y="3370"/>
                    <a:pt x="533" y="3370"/>
                  </a:cubicBezTo>
                  <a:cubicBezTo>
                    <a:pt x="543" y="3405"/>
                    <a:pt x="543" y="3405"/>
                    <a:pt x="543" y="3405"/>
                  </a:cubicBezTo>
                  <a:cubicBezTo>
                    <a:pt x="550" y="3424"/>
                    <a:pt x="550" y="3424"/>
                    <a:pt x="550" y="3424"/>
                  </a:cubicBezTo>
                  <a:cubicBezTo>
                    <a:pt x="557" y="3428"/>
                    <a:pt x="557" y="3428"/>
                    <a:pt x="557" y="3428"/>
                  </a:cubicBezTo>
                  <a:cubicBezTo>
                    <a:pt x="557" y="3428"/>
                    <a:pt x="559" y="3455"/>
                    <a:pt x="551" y="3470"/>
                  </a:cubicBezTo>
                  <a:cubicBezTo>
                    <a:pt x="550" y="3471"/>
                    <a:pt x="549" y="3472"/>
                    <a:pt x="547" y="3473"/>
                  </a:cubicBezTo>
                  <a:cubicBezTo>
                    <a:pt x="547" y="3474"/>
                    <a:pt x="547" y="3474"/>
                    <a:pt x="547" y="3474"/>
                  </a:cubicBezTo>
                  <a:cubicBezTo>
                    <a:pt x="555" y="3474"/>
                    <a:pt x="562" y="3478"/>
                    <a:pt x="570" y="3479"/>
                  </a:cubicBezTo>
                  <a:cubicBezTo>
                    <a:pt x="581" y="3479"/>
                    <a:pt x="604" y="3465"/>
                    <a:pt x="622" y="3470"/>
                  </a:cubicBezTo>
                  <a:cubicBezTo>
                    <a:pt x="641" y="3474"/>
                    <a:pt x="613" y="3500"/>
                    <a:pt x="636" y="3505"/>
                  </a:cubicBezTo>
                  <a:cubicBezTo>
                    <a:pt x="654" y="3509"/>
                    <a:pt x="652" y="3486"/>
                    <a:pt x="659" y="3483"/>
                  </a:cubicBezTo>
                  <a:cubicBezTo>
                    <a:pt x="663" y="3475"/>
                    <a:pt x="712" y="3470"/>
                    <a:pt x="730" y="3486"/>
                  </a:cubicBezTo>
                  <a:cubicBezTo>
                    <a:pt x="748" y="3502"/>
                    <a:pt x="705" y="3535"/>
                    <a:pt x="743" y="3540"/>
                  </a:cubicBezTo>
                  <a:cubicBezTo>
                    <a:pt x="776" y="3542"/>
                    <a:pt x="755" y="3514"/>
                    <a:pt x="755" y="3514"/>
                  </a:cubicBezTo>
                  <a:cubicBezTo>
                    <a:pt x="755" y="3514"/>
                    <a:pt x="778" y="3508"/>
                    <a:pt x="804" y="3497"/>
                  </a:cubicBezTo>
                  <a:cubicBezTo>
                    <a:pt x="827" y="3487"/>
                    <a:pt x="853" y="3488"/>
                    <a:pt x="871" y="3505"/>
                  </a:cubicBezTo>
                  <a:cubicBezTo>
                    <a:pt x="893" y="3517"/>
                    <a:pt x="913" y="3506"/>
                    <a:pt x="934" y="3530"/>
                  </a:cubicBezTo>
                  <a:cubicBezTo>
                    <a:pt x="959" y="3555"/>
                    <a:pt x="928" y="3587"/>
                    <a:pt x="928" y="3587"/>
                  </a:cubicBezTo>
                  <a:cubicBezTo>
                    <a:pt x="966" y="3647"/>
                    <a:pt x="966" y="3647"/>
                    <a:pt x="966" y="3647"/>
                  </a:cubicBezTo>
                  <a:cubicBezTo>
                    <a:pt x="956" y="3711"/>
                    <a:pt x="956" y="3711"/>
                    <a:pt x="956" y="3711"/>
                  </a:cubicBezTo>
                  <a:cubicBezTo>
                    <a:pt x="956" y="3711"/>
                    <a:pt x="996" y="3721"/>
                    <a:pt x="1018" y="3733"/>
                  </a:cubicBezTo>
                  <a:cubicBezTo>
                    <a:pt x="1040" y="3746"/>
                    <a:pt x="1009" y="3771"/>
                    <a:pt x="1009" y="3771"/>
                  </a:cubicBezTo>
                  <a:cubicBezTo>
                    <a:pt x="1035" y="3780"/>
                    <a:pt x="1035" y="3780"/>
                    <a:pt x="1035" y="3780"/>
                  </a:cubicBezTo>
                  <a:cubicBezTo>
                    <a:pt x="1035" y="3780"/>
                    <a:pt x="1038" y="3795"/>
                    <a:pt x="1045" y="3811"/>
                  </a:cubicBezTo>
                  <a:cubicBezTo>
                    <a:pt x="1048" y="3827"/>
                    <a:pt x="1111" y="3833"/>
                    <a:pt x="1111" y="3833"/>
                  </a:cubicBezTo>
                  <a:cubicBezTo>
                    <a:pt x="1111" y="3833"/>
                    <a:pt x="1129" y="3838"/>
                    <a:pt x="1140" y="3850"/>
                  </a:cubicBezTo>
                  <a:cubicBezTo>
                    <a:pt x="1151" y="3862"/>
                    <a:pt x="1141" y="3907"/>
                    <a:pt x="1141" y="3907"/>
                  </a:cubicBezTo>
                  <a:cubicBezTo>
                    <a:pt x="1186" y="3898"/>
                    <a:pt x="1186" y="3898"/>
                    <a:pt x="1186" y="3898"/>
                  </a:cubicBezTo>
                  <a:cubicBezTo>
                    <a:pt x="1242" y="3905"/>
                    <a:pt x="1242" y="3905"/>
                    <a:pt x="1242" y="3905"/>
                  </a:cubicBezTo>
                  <a:cubicBezTo>
                    <a:pt x="1226" y="3931"/>
                    <a:pt x="1226" y="3931"/>
                    <a:pt x="1226" y="3931"/>
                  </a:cubicBezTo>
                  <a:cubicBezTo>
                    <a:pt x="1292" y="3964"/>
                    <a:pt x="1292" y="3964"/>
                    <a:pt x="1292" y="3964"/>
                  </a:cubicBezTo>
                  <a:cubicBezTo>
                    <a:pt x="1295" y="3984"/>
                    <a:pt x="1295" y="3984"/>
                    <a:pt x="1295" y="3984"/>
                  </a:cubicBezTo>
                  <a:cubicBezTo>
                    <a:pt x="1257" y="3997"/>
                    <a:pt x="1257" y="3997"/>
                    <a:pt x="1257" y="3997"/>
                  </a:cubicBezTo>
                  <a:cubicBezTo>
                    <a:pt x="1263" y="4017"/>
                    <a:pt x="1263" y="4017"/>
                    <a:pt x="1263" y="4017"/>
                  </a:cubicBezTo>
                  <a:cubicBezTo>
                    <a:pt x="1263" y="4017"/>
                    <a:pt x="1251" y="4043"/>
                    <a:pt x="1220" y="4057"/>
                  </a:cubicBezTo>
                  <a:cubicBezTo>
                    <a:pt x="1186" y="4074"/>
                    <a:pt x="1157" y="4046"/>
                    <a:pt x="1157" y="4046"/>
                  </a:cubicBezTo>
                  <a:cubicBezTo>
                    <a:pt x="1116" y="4055"/>
                    <a:pt x="1116" y="4055"/>
                    <a:pt x="1116" y="4055"/>
                  </a:cubicBezTo>
                  <a:cubicBezTo>
                    <a:pt x="1118" y="4082"/>
                    <a:pt x="1118" y="4082"/>
                    <a:pt x="1118" y="4082"/>
                  </a:cubicBezTo>
                  <a:cubicBezTo>
                    <a:pt x="1109" y="4109"/>
                    <a:pt x="1109" y="4109"/>
                    <a:pt x="1109" y="4109"/>
                  </a:cubicBezTo>
                  <a:cubicBezTo>
                    <a:pt x="1109" y="4109"/>
                    <a:pt x="1135" y="4118"/>
                    <a:pt x="1153" y="4134"/>
                  </a:cubicBezTo>
                  <a:cubicBezTo>
                    <a:pt x="1175" y="4154"/>
                    <a:pt x="1166" y="4176"/>
                    <a:pt x="1166" y="4176"/>
                  </a:cubicBezTo>
                  <a:cubicBezTo>
                    <a:pt x="1166" y="4176"/>
                    <a:pt x="1174" y="4181"/>
                    <a:pt x="1180" y="4192"/>
                  </a:cubicBezTo>
                  <a:cubicBezTo>
                    <a:pt x="1191" y="4208"/>
                    <a:pt x="1193" y="4250"/>
                    <a:pt x="1193" y="4250"/>
                  </a:cubicBezTo>
                  <a:cubicBezTo>
                    <a:pt x="1207" y="4262"/>
                    <a:pt x="1207" y="4262"/>
                    <a:pt x="1207" y="4262"/>
                  </a:cubicBezTo>
                  <a:cubicBezTo>
                    <a:pt x="1218" y="4263"/>
                    <a:pt x="1244" y="4268"/>
                    <a:pt x="1256" y="4257"/>
                  </a:cubicBezTo>
                  <a:cubicBezTo>
                    <a:pt x="1275" y="4247"/>
                    <a:pt x="1274" y="4193"/>
                    <a:pt x="1274" y="4193"/>
                  </a:cubicBezTo>
                  <a:cubicBezTo>
                    <a:pt x="1337" y="4196"/>
                    <a:pt x="1337" y="4196"/>
                    <a:pt x="1337" y="4196"/>
                  </a:cubicBezTo>
                  <a:cubicBezTo>
                    <a:pt x="1349" y="4197"/>
                    <a:pt x="1349" y="4197"/>
                    <a:pt x="1349" y="4197"/>
                  </a:cubicBezTo>
                  <a:cubicBezTo>
                    <a:pt x="1364" y="4193"/>
                    <a:pt x="1388" y="4153"/>
                    <a:pt x="1388" y="4153"/>
                  </a:cubicBezTo>
                  <a:cubicBezTo>
                    <a:pt x="1433" y="4155"/>
                    <a:pt x="1433" y="4155"/>
                    <a:pt x="1433" y="4155"/>
                  </a:cubicBezTo>
                  <a:cubicBezTo>
                    <a:pt x="1433" y="4155"/>
                    <a:pt x="1434" y="4136"/>
                    <a:pt x="1460" y="4133"/>
                  </a:cubicBezTo>
                  <a:cubicBezTo>
                    <a:pt x="1490" y="4134"/>
                    <a:pt x="1485" y="4153"/>
                    <a:pt x="1485" y="4153"/>
                  </a:cubicBezTo>
                  <a:cubicBezTo>
                    <a:pt x="1515" y="4159"/>
                    <a:pt x="1515" y="4159"/>
                    <a:pt x="1515" y="4159"/>
                  </a:cubicBezTo>
                  <a:cubicBezTo>
                    <a:pt x="1515" y="4159"/>
                    <a:pt x="1514" y="4185"/>
                    <a:pt x="1528" y="4205"/>
                  </a:cubicBezTo>
                  <a:cubicBezTo>
                    <a:pt x="1542" y="4225"/>
                    <a:pt x="1583" y="4231"/>
                    <a:pt x="1593" y="4246"/>
                  </a:cubicBezTo>
                  <a:cubicBezTo>
                    <a:pt x="1604" y="4266"/>
                    <a:pt x="1539" y="4278"/>
                    <a:pt x="1539" y="4278"/>
                  </a:cubicBezTo>
                  <a:cubicBezTo>
                    <a:pt x="1539" y="4278"/>
                    <a:pt x="1551" y="4283"/>
                    <a:pt x="1565" y="4299"/>
                  </a:cubicBezTo>
                  <a:cubicBezTo>
                    <a:pt x="1583" y="4311"/>
                    <a:pt x="1574" y="4337"/>
                    <a:pt x="1574" y="4337"/>
                  </a:cubicBezTo>
                  <a:cubicBezTo>
                    <a:pt x="1593" y="4338"/>
                    <a:pt x="1593" y="4338"/>
                    <a:pt x="1593" y="4338"/>
                  </a:cubicBezTo>
                  <a:cubicBezTo>
                    <a:pt x="1588" y="4365"/>
                    <a:pt x="1588" y="4365"/>
                    <a:pt x="1588" y="4365"/>
                  </a:cubicBezTo>
                  <a:cubicBezTo>
                    <a:pt x="1637" y="4356"/>
                    <a:pt x="1637" y="4356"/>
                    <a:pt x="1637" y="4356"/>
                  </a:cubicBezTo>
                  <a:cubicBezTo>
                    <a:pt x="1659" y="4372"/>
                    <a:pt x="1659" y="4372"/>
                    <a:pt x="1659" y="4372"/>
                  </a:cubicBezTo>
                  <a:cubicBezTo>
                    <a:pt x="1659" y="4372"/>
                    <a:pt x="1694" y="4335"/>
                    <a:pt x="1713" y="4336"/>
                  </a:cubicBezTo>
                  <a:cubicBezTo>
                    <a:pt x="1731" y="4337"/>
                    <a:pt x="1730" y="4372"/>
                    <a:pt x="1730" y="4372"/>
                  </a:cubicBezTo>
                  <a:cubicBezTo>
                    <a:pt x="1749" y="4357"/>
                    <a:pt x="1749" y="4357"/>
                    <a:pt x="1749" y="4357"/>
                  </a:cubicBezTo>
                  <a:cubicBezTo>
                    <a:pt x="1749" y="4357"/>
                    <a:pt x="1764" y="4362"/>
                    <a:pt x="1768" y="4362"/>
                  </a:cubicBezTo>
                  <a:cubicBezTo>
                    <a:pt x="1771" y="4362"/>
                    <a:pt x="1759" y="4388"/>
                    <a:pt x="1759" y="4388"/>
                  </a:cubicBezTo>
                  <a:cubicBezTo>
                    <a:pt x="1801" y="4448"/>
                    <a:pt x="1801" y="4448"/>
                    <a:pt x="1801" y="4448"/>
                  </a:cubicBezTo>
                  <a:cubicBezTo>
                    <a:pt x="1793" y="4466"/>
                    <a:pt x="1793" y="4466"/>
                    <a:pt x="1793" y="4466"/>
                  </a:cubicBezTo>
                  <a:cubicBezTo>
                    <a:pt x="1793" y="4466"/>
                    <a:pt x="1847" y="4511"/>
                    <a:pt x="1866" y="4497"/>
                  </a:cubicBezTo>
                  <a:cubicBezTo>
                    <a:pt x="1889" y="4482"/>
                    <a:pt x="1893" y="4475"/>
                    <a:pt x="1912" y="4472"/>
                  </a:cubicBezTo>
                  <a:cubicBezTo>
                    <a:pt x="1931" y="4469"/>
                    <a:pt x="1930" y="4496"/>
                    <a:pt x="1941" y="4496"/>
                  </a:cubicBezTo>
                  <a:cubicBezTo>
                    <a:pt x="1952" y="4497"/>
                    <a:pt x="1953" y="4482"/>
                    <a:pt x="1953" y="4482"/>
                  </a:cubicBezTo>
                  <a:cubicBezTo>
                    <a:pt x="1975" y="4483"/>
                    <a:pt x="1975" y="4483"/>
                    <a:pt x="1975" y="4483"/>
                  </a:cubicBezTo>
                  <a:cubicBezTo>
                    <a:pt x="1978" y="4502"/>
                    <a:pt x="1978" y="4502"/>
                    <a:pt x="1978" y="4502"/>
                  </a:cubicBezTo>
                  <a:cubicBezTo>
                    <a:pt x="1997" y="4507"/>
                    <a:pt x="1997" y="4507"/>
                    <a:pt x="1997" y="4507"/>
                  </a:cubicBezTo>
                  <a:cubicBezTo>
                    <a:pt x="1997" y="4507"/>
                    <a:pt x="2009" y="4484"/>
                    <a:pt x="2013" y="4469"/>
                  </a:cubicBezTo>
                  <a:cubicBezTo>
                    <a:pt x="2018" y="4458"/>
                    <a:pt x="2059" y="4448"/>
                    <a:pt x="2059" y="4448"/>
                  </a:cubicBezTo>
                  <a:cubicBezTo>
                    <a:pt x="2095" y="4408"/>
                    <a:pt x="2095" y="4408"/>
                    <a:pt x="2095" y="4408"/>
                  </a:cubicBezTo>
                  <a:cubicBezTo>
                    <a:pt x="2109" y="4428"/>
                    <a:pt x="2109" y="4428"/>
                    <a:pt x="2109" y="4428"/>
                  </a:cubicBezTo>
                  <a:cubicBezTo>
                    <a:pt x="2127" y="4433"/>
                    <a:pt x="2127" y="4433"/>
                    <a:pt x="2127" y="4433"/>
                  </a:cubicBezTo>
                  <a:cubicBezTo>
                    <a:pt x="2130" y="4448"/>
                    <a:pt x="2130" y="4448"/>
                    <a:pt x="2130" y="4448"/>
                  </a:cubicBezTo>
                  <a:cubicBezTo>
                    <a:pt x="2162" y="4484"/>
                    <a:pt x="2162" y="4484"/>
                    <a:pt x="2162" y="4484"/>
                  </a:cubicBezTo>
                  <a:cubicBezTo>
                    <a:pt x="2196" y="4486"/>
                    <a:pt x="2196" y="4486"/>
                    <a:pt x="2196" y="4486"/>
                  </a:cubicBezTo>
                  <a:cubicBezTo>
                    <a:pt x="2214" y="4498"/>
                    <a:pt x="2214" y="4498"/>
                    <a:pt x="2214" y="4498"/>
                  </a:cubicBezTo>
                  <a:cubicBezTo>
                    <a:pt x="2226" y="4487"/>
                    <a:pt x="2226" y="4487"/>
                    <a:pt x="2226" y="4487"/>
                  </a:cubicBezTo>
                  <a:cubicBezTo>
                    <a:pt x="2227" y="4453"/>
                    <a:pt x="2227" y="4453"/>
                    <a:pt x="2227" y="4453"/>
                  </a:cubicBezTo>
                  <a:cubicBezTo>
                    <a:pt x="2279" y="4470"/>
                    <a:pt x="2279" y="4470"/>
                    <a:pt x="2279" y="4470"/>
                  </a:cubicBezTo>
                  <a:cubicBezTo>
                    <a:pt x="2295" y="4452"/>
                    <a:pt x="2295" y="4452"/>
                    <a:pt x="2295" y="4452"/>
                  </a:cubicBezTo>
                  <a:cubicBezTo>
                    <a:pt x="2328" y="4473"/>
                    <a:pt x="2328" y="4473"/>
                    <a:pt x="2328" y="4473"/>
                  </a:cubicBezTo>
                  <a:cubicBezTo>
                    <a:pt x="2357" y="4474"/>
                    <a:pt x="2357" y="4474"/>
                    <a:pt x="2357" y="4474"/>
                  </a:cubicBezTo>
                  <a:cubicBezTo>
                    <a:pt x="2362" y="4448"/>
                    <a:pt x="2362" y="4448"/>
                    <a:pt x="2362" y="4448"/>
                  </a:cubicBezTo>
                  <a:cubicBezTo>
                    <a:pt x="2381" y="4445"/>
                    <a:pt x="2381" y="4445"/>
                    <a:pt x="2381" y="4445"/>
                  </a:cubicBezTo>
                  <a:cubicBezTo>
                    <a:pt x="2381" y="4445"/>
                    <a:pt x="2392" y="4460"/>
                    <a:pt x="2395" y="4468"/>
                  </a:cubicBezTo>
                  <a:cubicBezTo>
                    <a:pt x="2399" y="4476"/>
                    <a:pt x="2417" y="4473"/>
                    <a:pt x="2417" y="4473"/>
                  </a:cubicBezTo>
                  <a:cubicBezTo>
                    <a:pt x="2422" y="4462"/>
                    <a:pt x="2422" y="4462"/>
                    <a:pt x="2422" y="4462"/>
                  </a:cubicBezTo>
                  <a:cubicBezTo>
                    <a:pt x="2448" y="4463"/>
                    <a:pt x="2448" y="4463"/>
                    <a:pt x="2448" y="4463"/>
                  </a:cubicBezTo>
                  <a:cubicBezTo>
                    <a:pt x="2448" y="4463"/>
                    <a:pt x="2455" y="4475"/>
                    <a:pt x="2469" y="4483"/>
                  </a:cubicBezTo>
                  <a:cubicBezTo>
                    <a:pt x="2484" y="4492"/>
                    <a:pt x="2507" y="4485"/>
                    <a:pt x="2507" y="4485"/>
                  </a:cubicBezTo>
                  <a:cubicBezTo>
                    <a:pt x="2515" y="4463"/>
                    <a:pt x="2515" y="4463"/>
                    <a:pt x="2515" y="4463"/>
                  </a:cubicBezTo>
                  <a:cubicBezTo>
                    <a:pt x="2534" y="4463"/>
                    <a:pt x="2534" y="4463"/>
                    <a:pt x="2534" y="4463"/>
                  </a:cubicBezTo>
                  <a:cubicBezTo>
                    <a:pt x="2532" y="4502"/>
                    <a:pt x="2532" y="4502"/>
                    <a:pt x="2532" y="4502"/>
                  </a:cubicBezTo>
                  <a:cubicBezTo>
                    <a:pt x="2532" y="4502"/>
                    <a:pt x="2554" y="4514"/>
                    <a:pt x="2564" y="4545"/>
                  </a:cubicBezTo>
                  <a:cubicBezTo>
                    <a:pt x="2570" y="4576"/>
                    <a:pt x="2523" y="4608"/>
                    <a:pt x="2523" y="4608"/>
                  </a:cubicBezTo>
                  <a:cubicBezTo>
                    <a:pt x="2522" y="4631"/>
                    <a:pt x="2522" y="4631"/>
                    <a:pt x="2522" y="4631"/>
                  </a:cubicBezTo>
                  <a:cubicBezTo>
                    <a:pt x="2582" y="4630"/>
                    <a:pt x="2582" y="4630"/>
                    <a:pt x="2582" y="4630"/>
                  </a:cubicBezTo>
                  <a:cubicBezTo>
                    <a:pt x="2582" y="4645"/>
                    <a:pt x="2582" y="4645"/>
                    <a:pt x="2582" y="4645"/>
                  </a:cubicBezTo>
                  <a:cubicBezTo>
                    <a:pt x="2547" y="4655"/>
                    <a:pt x="2547" y="4655"/>
                    <a:pt x="2547" y="4655"/>
                  </a:cubicBezTo>
                  <a:cubicBezTo>
                    <a:pt x="2545" y="4709"/>
                    <a:pt x="2545" y="4709"/>
                    <a:pt x="2545" y="4709"/>
                  </a:cubicBezTo>
                  <a:cubicBezTo>
                    <a:pt x="2545" y="4709"/>
                    <a:pt x="2568" y="4706"/>
                    <a:pt x="2589" y="4722"/>
                  </a:cubicBezTo>
                  <a:cubicBezTo>
                    <a:pt x="2615" y="4739"/>
                    <a:pt x="2599" y="4765"/>
                    <a:pt x="2599" y="4765"/>
                  </a:cubicBezTo>
                  <a:cubicBezTo>
                    <a:pt x="2617" y="4770"/>
                    <a:pt x="2617" y="4770"/>
                    <a:pt x="2617" y="4770"/>
                  </a:cubicBezTo>
                  <a:cubicBezTo>
                    <a:pt x="2619" y="4819"/>
                    <a:pt x="2619" y="4819"/>
                    <a:pt x="2619" y="4819"/>
                  </a:cubicBezTo>
                  <a:cubicBezTo>
                    <a:pt x="2607" y="4830"/>
                    <a:pt x="2607" y="4830"/>
                    <a:pt x="2607" y="4830"/>
                  </a:cubicBezTo>
                  <a:cubicBezTo>
                    <a:pt x="2607" y="4830"/>
                    <a:pt x="2625" y="4846"/>
                    <a:pt x="2624" y="4869"/>
                  </a:cubicBezTo>
                  <a:cubicBezTo>
                    <a:pt x="2626" y="4892"/>
                    <a:pt x="2529" y="4899"/>
                    <a:pt x="2502" y="4906"/>
                  </a:cubicBezTo>
                  <a:cubicBezTo>
                    <a:pt x="2476" y="4916"/>
                    <a:pt x="2479" y="4931"/>
                    <a:pt x="2482" y="4947"/>
                  </a:cubicBezTo>
                  <a:cubicBezTo>
                    <a:pt x="2481" y="4958"/>
                    <a:pt x="2462" y="4969"/>
                    <a:pt x="2439" y="4979"/>
                  </a:cubicBezTo>
                  <a:cubicBezTo>
                    <a:pt x="2416" y="4989"/>
                    <a:pt x="2414" y="5035"/>
                    <a:pt x="2428" y="5059"/>
                  </a:cubicBezTo>
                  <a:cubicBezTo>
                    <a:pt x="2437" y="5077"/>
                    <a:pt x="2444" y="5091"/>
                    <a:pt x="2444" y="5102"/>
                  </a:cubicBezTo>
                  <a:cubicBezTo>
                    <a:pt x="2445" y="5103"/>
                    <a:pt x="2445" y="5104"/>
                    <a:pt x="2445" y="5105"/>
                  </a:cubicBezTo>
                  <a:cubicBezTo>
                    <a:pt x="2505" y="5093"/>
                    <a:pt x="2505" y="5093"/>
                    <a:pt x="2505" y="5093"/>
                  </a:cubicBezTo>
                  <a:cubicBezTo>
                    <a:pt x="2506" y="5063"/>
                    <a:pt x="2506" y="5063"/>
                    <a:pt x="2506" y="5063"/>
                  </a:cubicBezTo>
                  <a:cubicBezTo>
                    <a:pt x="2547" y="5065"/>
                    <a:pt x="2547" y="5065"/>
                    <a:pt x="2547" y="5065"/>
                  </a:cubicBezTo>
                  <a:cubicBezTo>
                    <a:pt x="2545" y="5045"/>
                    <a:pt x="2545" y="5045"/>
                    <a:pt x="2545" y="5045"/>
                  </a:cubicBezTo>
                  <a:cubicBezTo>
                    <a:pt x="2560" y="5027"/>
                    <a:pt x="2560" y="5027"/>
                    <a:pt x="2560" y="5027"/>
                  </a:cubicBezTo>
                  <a:cubicBezTo>
                    <a:pt x="2594" y="5028"/>
                    <a:pt x="2594" y="5028"/>
                    <a:pt x="2594" y="5028"/>
                  </a:cubicBezTo>
                  <a:cubicBezTo>
                    <a:pt x="2589" y="5047"/>
                    <a:pt x="2589" y="5047"/>
                    <a:pt x="2589" y="5047"/>
                  </a:cubicBezTo>
                  <a:cubicBezTo>
                    <a:pt x="2614" y="5083"/>
                    <a:pt x="2614" y="5083"/>
                    <a:pt x="2614" y="5083"/>
                  </a:cubicBezTo>
                  <a:cubicBezTo>
                    <a:pt x="2581" y="5078"/>
                    <a:pt x="2581" y="5078"/>
                    <a:pt x="2581" y="5078"/>
                  </a:cubicBezTo>
                  <a:cubicBezTo>
                    <a:pt x="2581" y="5078"/>
                    <a:pt x="2565" y="5100"/>
                    <a:pt x="2552" y="5134"/>
                  </a:cubicBezTo>
                  <a:cubicBezTo>
                    <a:pt x="2539" y="5167"/>
                    <a:pt x="2506" y="5154"/>
                    <a:pt x="2506" y="5154"/>
                  </a:cubicBezTo>
                  <a:cubicBezTo>
                    <a:pt x="2501" y="5181"/>
                    <a:pt x="2501" y="5181"/>
                    <a:pt x="2501" y="5181"/>
                  </a:cubicBezTo>
                  <a:cubicBezTo>
                    <a:pt x="2531" y="5178"/>
                    <a:pt x="2531" y="5178"/>
                    <a:pt x="2531" y="5178"/>
                  </a:cubicBezTo>
                  <a:cubicBezTo>
                    <a:pt x="2522" y="5201"/>
                    <a:pt x="2522" y="5201"/>
                    <a:pt x="2522" y="5201"/>
                  </a:cubicBezTo>
                  <a:cubicBezTo>
                    <a:pt x="2489" y="5199"/>
                    <a:pt x="2489" y="5199"/>
                    <a:pt x="2489" y="5199"/>
                  </a:cubicBezTo>
                  <a:cubicBezTo>
                    <a:pt x="2458" y="5229"/>
                    <a:pt x="2458" y="5229"/>
                    <a:pt x="2458" y="5229"/>
                  </a:cubicBezTo>
                  <a:cubicBezTo>
                    <a:pt x="2405" y="5226"/>
                    <a:pt x="2405" y="5226"/>
                    <a:pt x="2405" y="5226"/>
                  </a:cubicBezTo>
                  <a:cubicBezTo>
                    <a:pt x="2444" y="5289"/>
                    <a:pt x="2444" y="5289"/>
                    <a:pt x="2444" y="5289"/>
                  </a:cubicBezTo>
                  <a:cubicBezTo>
                    <a:pt x="2444" y="5289"/>
                    <a:pt x="2470" y="5275"/>
                    <a:pt x="2489" y="5276"/>
                  </a:cubicBezTo>
                  <a:cubicBezTo>
                    <a:pt x="2512" y="5277"/>
                    <a:pt x="2517" y="5312"/>
                    <a:pt x="2517" y="5312"/>
                  </a:cubicBezTo>
                  <a:cubicBezTo>
                    <a:pt x="2517" y="5312"/>
                    <a:pt x="2577" y="5307"/>
                    <a:pt x="2580" y="5334"/>
                  </a:cubicBezTo>
                  <a:cubicBezTo>
                    <a:pt x="2583" y="5357"/>
                    <a:pt x="2532" y="5328"/>
                    <a:pt x="2532" y="5328"/>
                  </a:cubicBezTo>
                  <a:cubicBezTo>
                    <a:pt x="2518" y="5377"/>
                    <a:pt x="2518" y="5377"/>
                    <a:pt x="2518" y="5377"/>
                  </a:cubicBezTo>
                  <a:cubicBezTo>
                    <a:pt x="2504" y="5349"/>
                    <a:pt x="2504" y="5349"/>
                    <a:pt x="2504" y="5349"/>
                  </a:cubicBezTo>
                  <a:cubicBezTo>
                    <a:pt x="2485" y="5360"/>
                    <a:pt x="2485" y="5360"/>
                    <a:pt x="2485" y="5360"/>
                  </a:cubicBezTo>
                  <a:cubicBezTo>
                    <a:pt x="2485" y="5360"/>
                    <a:pt x="2494" y="5418"/>
                    <a:pt x="2493" y="5433"/>
                  </a:cubicBezTo>
                  <a:cubicBezTo>
                    <a:pt x="2492" y="5448"/>
                    <a:pt x="2474" y="5447"/>
                    <a:pt x="2462" y="5462"/>
                  </a:cubicBezTo>
                  <a:cubicBezTo>
                    <a:pt x="2450" y="5473"/>
                    <a:pt x="2483" y="5501"/>
                    <a:pt x="2474" y="5520"/>
                  </a:cubicBezTo>
                  <a:cubicBezTo>
                    <a:pt x="2466" y="5543"/>
                    <a:pt x="2445" y="5584"/>
                    <a:pt x="2422" y="5586"/>
                  </a:cubicBezTo>
                  <a:cubicBezTo>
                    <a:pt x="2400" y="5585"/>
                    <a:pt x="2394" y="5554"/>
                    <a:pt x="2394" y="5554"/>
                  </a:cubicBezTo>
                  <a:cubicBezTo>
                    <a:pt x="2345" y="5556"/>
                    <a:pt x="2345" y="5556"/>
                    <a:pt x="2345" y="5556"/>
                  </a:cubicBezTo>
                  <a:cubicBezTo>
                    <a:pt x="2348" y="5575"/>
                    <a:pt x="2348" y="5575"/>
                    <a:pt x="2348" y="5575"/>
                  </a:cubicBezTo>
                  <a:cubicBezTo>
                    <a:pt x="2348" y="5575"/>
                    <a:pt x="2382" y="5581"/>
                    <a:pt x="2385" y="5588"/>
                  </a:cubicBezTo>
                  <a:cubicBezTo>
                    <a:pt x="2385" y="5596"/>
                    <a:pt x="2342" y="5621"/>
                    <a:pt x="2342" y="5621"/>
                  </a:cubicBezTo>
                  <a:cubicBezTo>
                    <a:pt x="2353" y="5640"/>
                    <a:pt x="2353" y="5640"/>
                    <a:pt x="2353" y="5640"/>
                  </a:cubicBezTo>
                  <a:cubicBezTo>
                    <a:pt x="2402" y="5624"/>
                    <a:pt x="2402" y="5624"/>
                    <a:pt x="2402" y="5624"/>
                  </a:cubicBezTo>
                  <a:cubicBezTo>
                    <a:pt x="2402" y="5624"/>
                    <a:pt x="2381" y="5603"/>
                    <a:pt x="2418" y="5601"/>
                  </a:cubicBezTo>
                  <a:cubicBezTo>
                    <a:pt x="2455" y="5603"/>
                    <a:pt x="2421" y="5628"/>
                    <a:pt x="2421" y="5628"/>
                  </a:cubicBezTo>
                  <a:cubicBezTo>
                    <a:pt x="2465" y="5642"/>
                    <a:pt x="2465" y="5642"/>
                    <a:pt x="2465" y="5642"/>
                  </a:cubicBezTo>
                  <a:cubicBezTo>
                    <a:pt x="2489" y="5689"/>
                    <a:pt x="2489" y="5689"/>
                    <a:pt x="2489" y="5689"/>
                  </a:cubicBezTo>
                  <a:cubicBezTo>
                    <a:pt x="2564" y="5685"/>
                    <a:pt x="2564" y="5685"/>
                    <a:pt x="2564" y="5685"/>
                  </a:cubicBezTo>
                  <a:cubicBezTo>
                    <a:pt x="2569" y="5662"/>
                    <a:pt x="2569" y="5662"/>
                    <a:pt x="2569" y="5662"/>
                  </a:cubicBezTo>
                  <a:cubicBezTo>
                    <a:pt x="2594" y="5686"/>
                    <a:pt x="2594" y="5686"/>
                    <a:pt x="2594" y="5686"/>
                  </a:cubicBezTo>
                  <a:cubicBezTo>
                    <a:pt x="2612" y="5687"/>
                    <a:pt x="2612" y="5687"/>
                    <a:pt x="2612" y="5687"/>
                  </a:cubicBezTo>
                  <a:cubicBezTo>
                    <a:pt x="2623" y="5707"/>
                    <a:pt x="2623" y="5707"/>
                    <a:pt x="2623" y="5707"/>
                  </a:cubicBezTo>
                  <a:cubicBezTo>
                    <a:pt x="2645" y="5704"/>
                    <a:pt x="2645" y="5704"/>
                    <a:pt x="2645" y="5704"/>
                  </a:cubicBezTo>
                  <a:cubicBezTo>
                    <a:pt x="2675" y="5717"/>
                    <a:pt x="2675" y="5717"/>
                    <a:pt x="2675" y="5717"/>
                  </a:cubicBezTo>
                  <a:cubicBezTo>
                    <a:pt x="2686" y="5706"/>
                    <a:pt x="2686" y="5706"/>
                    <a:pt x="2686" y="5706"/>
                  </a:cubicBezTo>
                  <a:cubicBezTo>
                    <a:pt x="2735" y="5705"/>
                    <a:pt x="2735" y="5705"/>
                    <a:pt x="2735" y="5705"/>
                  </a:cubicBezTo>
                  <a:cubicBezTo>
                    <a:pt x="2757" y="5728"/>
                    <a:pt x="2757" y="5728"/>
                    <a:pt x="2757" y="5728"/>
                  </a:cubicBezTo>
                  <a:cubicBezTo>
                    <a:pt x="2757" y="5728"/>
                    <a:pt x="2827" y="5739"/>
                    <a:pt x="2849" y="5752"/>
                  </a:cubicBezTo>
                  <a:cubicBezTo>
                    <a:pt x="2860" y="5758"/>
                    <a:pt x="2878" y="5771"/>
                    <a:pt x="2894" y="5782"/>
                  </a:cubicBezTo>
                  <a:cubicBezTo>
                    <a:pt x="2894" y="5782"/>
                    <a:pt x="2947" y="5788"/>
                    <a:pt x="2967" y="5802"/>
                  </a:cubicBezTo>
                  <a:cubicBezTo>
                    <a:pt x="2987" y="5815"/>
                    <a:pt x="3036" y="5832"/>
                    <a:pt x="3036" y="5832"/>
                  </a:cubicBezTo>
                  <a:cubicBezTo>
                    <a:pt x="3050" y="5830"/>
                    <a:pt x="3050" y="5830"/>
                    <a:pt x="3050" y="5830"/>
                  </a:cubicBezTo>
                  <a:cubicBezTo>
                    <a:pt x="3063" y="5846"/>
                    <a:pt x="3063" y="5846"/>
                    <a:pt x="3063" y="5846"/>
                  </a:cubicBezTo>
                  <a:cubicBezTo>
                    <a:pt x="3082" y="5858"/>
                    <a:pt x="3082" y="5858"/>
                    <a:pt x="3082" y="5858"/>
                  </a:cubicBezTo>
                  <a:cubicBezTo>
                    <a:pt x="3095" y="5875"/>
                    <a:pt x="3095" y="5875"/>
                    <a:pt x="3095" y="5875"/>
                  </a:cubicBezTo>
                  <a:cubicBezTo>
                    <a:pt x="3098" y="5862"/>
                    <a:pt x="3098" y="5862"/>
                    <a:pt x="3098" y="5862"/>
                  </a:cubicBezTo>
                  <a:cubicBezTo>
                    <a:pt x="3099" y="5848"/>
                    <a:pt x="3099" y="5848"/>
                    <a:pt x="3099" y="5848"/>
                  </a:cubicBezTo>
                  <a:cubicBezTo>
                    <a:pt x="3104" y="5840"/>
                    <a:pt x="3104" y="5840"/>
                    <a:pt x="3104" y="5840"/>
                  </a:cubicBezTo>
                  <a:cubicBezTo>
                    <a:pt x="3102" y="5832"/>
                    <a:pt x="3102" y="5832"/>
                    <a:pt x="3102" y="5832"/>
                  </a:cubicBezTo>
                  <a:cubicBezTo>
                    <a:pt x="3112" y="5828"/>
                    <a:pt x="3112" y="5828"/>
                    <a:pt x="3112" y="5828"/>
                  </a:cubicBezTo>
                  <a:cubicBezTo>
                    <a:pt x="3124" y="5819"/>
                    <a:pt x="3124" y="5819"/>
                    <a:pt x="3124" y="5819"/>
                  </a:cubicBezTo>
                  <a:cubicBezTo>
                    <a:pt x="3138" y="5823"/>
                    <a:pt x="3138" y="5823"/>
                    <a:pt x="3138" y="5823"/>
                  </a:cubicBezTo>
                  <a:cubicBezTo>
                    <a:pt x="3159" y="5819"/>
                    <a:pt x="3159" y="5819"/>
                    <a:pt x="3159" y="5819"/>
                  </a:cubicBezTo>
                  <a:cubicBezTo>
                    <a:pt x="3181" y="5821"/>
                    <a:pt x="3181" y="5821"/>
                    <a:pt x="3181" y="5821"/>
                  </a:cubicBezTo>
                  <a:cubicBezTo>
                    <a:pt x="3191" y="5808"/>
                    <a:pt x="3191" y="5808"/>
                    <a:pt x="3191" y="5808"/>
                  </a:cubicBezTo>
                  <a:cubicBezTo>
                    <a:pt x="3210" y="5812"/>
                    <a:pt x="3210" y="5812"/>
                    <a:pt x="3210" y="5812"/>
                  </a:cubicBezTo>
                  <a:cubicBezTo>
                    <a:pt x="3233" y="5813"/>
                    <a:pt x="3233" y="5813"/>
                    <a:pt x="3233" y="5813"/>
                  </a:cubicBezTo>
                  <a:cubicBezTo>
                    <a:pt x="3244" y="5823"/>
                    <a:pt x="3244" y="5823"/>
                    <a:pt x="3244" y="5823"/>
                  </a:cubicBezTo>
                  <a:cubicBezTo>
                    <a:pt x="3257" y="5822"/>
                    <a:pt x="3257" y="5822"/>
                    <a:pt x="3257" y="5822"/>
                  </a:cubicBezTo>
                  <a:cubicBezTo>
                    <a:pt x="3272" y="5829"/>
                    <a:pt x="3272" y="5829"/>
                    <a:pt x="3272" y="5829"/>
                  </a:cubicBezTo>
                  <a:cubicBezTo>
                    <a:pt x="3279" y="5823"/>
                    <a:pt x="3279" y="5823"/>
                    <a:pt x="3279" y="5823"/>
                  </a:cubicBezTo>
                  <a:cubicBezTo>
                    <a:pt x="3288" y="5820"/>
                    <a:pt x="3288" y="5820"/>
                    <a:pt x="3288" y="5820"/>
                  </a:cubicBezTo>
                  <a:cubicBezTo>
                    <a:pt x="3310" y="5827"/>
                    <a:pt x="3310" y="5827"/>
                    <a:pt x="3310" y="5827"/>
                  </a:cubicBezTo>
                  <a:cubicBezTo>
                    <a:pt x="3317" y="5824"/>
                    <a:pt x="3317" y="5824"/>
                    <a:pt x="3317" y="5824"/>
                  </a:cubicBezTo>
                  <a:cubicBezTo>
                    <a:pt x="3320" y="5817"/>
                    <a:pt x="3320" y="5817"/>
                    <a:pt x="3320" y="5817"/>
                  </a:cubicBezTo>
                  <a:cubicBezTo>
                    <a:pt x="3329" y="5817"/>
                    <a:pt x="3329" y="5817"/>
                    <a:pt x="3329" y="5817"/>
                  </a:cubicBezTo>
                  <a:cubicBezTo>
                    <a:pt x="3335" y="5826"/>
                    <a:pt x="3335" y="5826"/>
                    <a:pt x="3335" y="5826"/>
                  </a:cubicBezTo>
                  <a:cubicBezTo>
                    <a:pt x="3349" y="5830"/>
                    <a:pt x="3349" y="5830"/>
                    <a:pt x="3349" y="5830"/>
                  </a:cubicBezTo>
                  <a:cubicBezTo>
                    <a:pt x="3364" y="5838"/>
                    <a:pt x="3364" y="5838"/>
                    <a:pt x="3364" y="5838"/>
                  </a:cubicBezTo>
                  <a:cubicBezTo>
                    <a:pt x="3377" y="5833"/>
                    <a:pt x="3377" y="5833"/>
                    <a:pt x="3377" y="5833"/>
                  </a:cubicBezTo>
                  <a:cubicBezTo>
                    <a:pt x="3384" y="5835"/>
                    <a:pt x="3384" y="5835"/>
                    <a:pt x="3384" y="5835"/>
                  </a:cubicBezTo>
                  <a:cubicBezTo>
                    <a:pt x="3387" y="5829"/>
                    <a:pt x="3387" y="5829"/>
                    <a:pt x="3387" y="5829"/>
                  </a:cubicBezTo>
                  <a:cubicBezTo>
                    <a:pt x="3402" y="5832"/>
                    <a:pt x="3402" y="5832"/>
                    <a:pt x="3402" y="5832"/>
                  </a:cubicBezTo>
                  <a:cubicBezTo>
                    <a:pt x="3410" y="5829"/>
                    <a:pt x="3410" y="5829"/>
                    <a:pt x="3410" y="5829"/>
                  </a:cubicBezTo>
                  <a:cubicBezTo>
                    <a:pt x="3408" y="5821"/>
                    <a:pt x="3408" y="5821"/>
                    <a:pt x="3408" y="5821"/>
                  </a:cubicBezTo>
                  <a:cubicBezTo>
                    <a:pt x="3424" y="5821"/>
                    <a:pt x="3424" y="5821"/>
                    <a:pt x="3424" y="5821"/>
                  </a:cubicBezTo>
                  <a:cubicBezTo>
                    <a:pt x="3443" y="5823"/>
                    <a:pt x="3443" y="5823"/>
                    <a:pt x="3443" y="5823"/>
                  </a:cubicBezTo>
                  <a:cubicBezTo>
                    <a:pt x="3456" y="5813"/>
                    <a:pt x="3456" y="5813"/>
                    <a:pt x="3456" y="5813"/>
                  </a:cubicBezTo>
                  <a:cubicBezTo>
                    <a:pt x="3467" y="5808"/>
                    <a:pt x="3467" y="5808"/>
                    <a:pt x="3467" y="5808"/>
                  </a:cubicBezTo>
                  <a:cubicBezTo>
                    <a:pt x="3482" y="5806"/>
                    <a:pt x="3482" y="5806"/>
                    <a:pt x="3482" y="5806"/>
                  </a:cubicBezTo>
                  <a:cubicBezTo>
                    <a:pt x="3489" y="5796"/>
                    <a:pt x="3489" y="5796"/>
                    <a:pt x="3489" y="5796"/>
                  </a:cubicBezTo>
                  <a:cubicBezTo>
                    <a:pt x="3497" y="5791"/>
                    <a:pt x="3497" y="5791"/>
                    <a:pt x="3497" y="5791"/>
                  </a:cubicBezTo>
                  <a:cubicBezTo>
                    <a:pt x="3506" y="5795"/>
                    <a:pt x="3506" y="5795"/>
                    <a:pt x="3506" y="5795"/>
                  </a:cubicBezTo>
                  <a:cubicBezTo>
                    <a:pt x="3510" y="5801"/>
                    <a:pt x="3510" y="5801"/>
                    <a:pt x="3510" y="5801"/>
                  </a:cubicBezTo>
                  <a:cubicBezTo>
                    <a:pt x="3526" y="5800"/>
                    <a:pt x="3526" y="5800"/>
                    <a:pt x="3526" y="5800"/>
                  </a:cubicBezTo>
                  <a:cubicBezTo>
                    <a:pt x="3542" y="5805"/>
                    <a:pt x="3542" y="5805"/>
                    <a:pt x="3542" y="5805"/>
                  </a:cubicBezTo>
                  <a:cubicBezTo>
                    <a:pt x="3544" y="5796"/>
                    <a:pt x="3544" y="5796"/>
                    <a:pt x="3544" y="5796"/>
                  </a:cubicBezTo>
                  <a:cubicBezTo>
                    <a:pt x="3561" y="5788"/>
                    <a:pt x="3561" y="5788"/>
                    <a:pt x="3561" y="5788"/>
                  </a:cubicBezTo>
                  <a:cubicBezTo>
                    <a:pt x="3571" y="5782"/>
                    <a:pt x="3571" y="5782"/>
                    <a:pt x="3571" y="5782"/>
                  </a:cubicBezTo>
                  <a:cubicBezTo>
                    <a:pt x="3586" y="5789"/>
                    <a:pt x="3586" y="5789"/>
                    <a:pt x="3586" y="5789"/>
                  </a:cubicBezTo>
                  <a:cubicBezTo>
                    <a:pt x="3588" y="5796"/>
                    <a:pt x="3588" y="5796"/>
                    <a:pt x="3588" y="5796"/>
                  </a:cubicBezTo>
                  <a:cubicBezTo>
                    <a:pt x="3603" y="5796"/>
                    <a:pt x="3603" y="5796"/>
                    <a:pt x="3603" y="5796"/>
                  </a:cubicBezTo>
                  <a:cubicBezTo>
                    <a:pt x="3607" y="5804"/>
                    <a:pt x="3607" y="5804"/>
                    <a:pt x="3607" y="5804"/>
                  </a:cubicBezTo>
                  <a:cubicBezTo>
                    <a:pt x="3629" y="5816"/>
                    <a:pt x="3629" y="5816"/>
                    <a:pt x="3629" y="5816"/>
                  </a:cubicBezTo>
                  <a:cubicBezTo>
                    <a:pt x="3646" y="5821"/>
                    <a:pt x="3646" y="5821"/>
                    <a:pt x="3646" y="5821"/>
                  </a:cubicBezTo>
                  <a:cubicBezTo>
                    <a:pt x="3667" y="5824"/>
                    <a:pt x="3667" y="5824"/>
                    <a:pt x="3667" y="5824"/>
                  </a:cubicBezTo>
                  <a:cubicBezTo>
                    <a:pt x="3687" y="5818"/>
                    <a:pt x="3687" y="5818"/>
                    <a:pt x="3687" y="5818"/>
                  </a:cubicBezTo>
                  <a:cubicBezTo>
                    <a:pt x="3700" y="5818"/>
                    <a:pt x="3700" y="5818"/>
                    <a:pt x="3700" y="5818"/>
                  </a:cubicBezTo>
                  <a:cubicBezTo>
                    <a:pt x="3711" y="5822"/>
                    <a:pt x="3711" y="5822"/>
                    <a:pt x="3711" y="5822"/>
                  </a:cubicBezTo>
                  <a:cubicBezTo>
                    <a:pt x="3723" y="5827"/>
                    <a:pt x="3723" y="5827"/>
                    <a:pt x="3723" y="5827"/>
                  </a:cubicBezTo>
                  <a:cubicBezTo>
                    <a:pt x="3737" y="5828"/>
                    <a:pt x="3737" y="5828"/>
                    <a:pt x="3737" y="5828"/>
                  </a:cubicBezTo>
                  <a:cubicBezTo>
                    <a:pt x="3754" y="5834"/>
                    <a:pt x="3754" y="5834"/>
                    <a:pt x="3754" y="5834"/>
                  </a:cubicBezTo>
                  <a:cubicBezTo>
                    <a:pt x="3754" y="5834"/>
                    <a:pt x="3755" y="5849"/>
                    <a:pt x="3753" y="5853"/>
                  </a:cubicBezTo>
                  <a:cubicBezTo>
                    <a:pt x="3751" y="5858"/>
                    <a:pt x="3757" y="5867"/>
                    <a:pt x="3759" y="5866"/>
                  </a:cubicBezTo>
                  <a:cubicBezTo>
                    <a:pt x="3761" y="5865"/>
                    <a:pt x="3774" y="5866"/>
                    <a:pt x="3774" y="5866"/>
                  </a:cubicBezTo>
                  <a:cubicBezTo>
                    <a:pt x="3793" y="5865"/>
                    <a:pt x="3793" y="5865"/>
                    <a:pt x="3793" y="5865"/>
                  </a:cubicBezTo>
                  <a:cubicBezTo>
                    <a:pt x="3798" y="5854"/>
                    <a:pt x="3798" y="5854"/>
                    <a:pt x="3798" y="5854"/>
                  </a:cubicBezTo>
                  <a:cubicBezTo>
                    <a:pt x="3821" y="5843"/>
                    <a:pt x="3821" y="5843"/>
                    <a:pt x="3821" y="5843"/>
                  </a:cubicBezTo>
                  <a:cubicBezTo>
                    <a:pt x="3827" y="5839"/>
                    <a:pt x="3827" y="5839"/>
                    <a:pt x="3827" y="5839"/>
                  </a:cubicBezTo>
                  <a:cubicBezTo>
                    <a:pt x="3829" y="5824"/>
                    <a:pt x="3829" y="5824"/>
                    <a:pt x="3829" y="5824"/>
                  </a:cubicBezTo>
                  <a:cubicBezTo>
                    <a:pt x="3840" y="5809"/>
                    <a:pt x="3840" y="5809"/>
                    <a:pt x="3840" y="5809"/>
                  </a:cubicBezTo>
                  <a:cubicBezTo>
                    <a:pt x="3853" y="5809"/>
                    <a:pt x="3853" y="5809"/>
                    <a:pt x="3853" y="5809"/>
                  </a:cubicBezTo>
                  <a:cubicBezTo>
                    <a:pt x="3863" y="5808"/>
                    <a:pt x="3863" y="5808"/>
                    <a:pt x="3863" y="5808"/>
                  </a:cubicBezTo>
                  <a:cubicBezTo>
                    <a:pt x="3870" y="5804"/>
                    <a:pt x="3870" y="5804"/>
                    <a:pt x="3870" y="5804"/>
                  </a:cubicBezTo>
                  <a:cubicBezTo>
                    <a:pt x="3865" y="5794"/>
                    <a:pt x="3865" y="5794"/>
                    <a:pt x="3865" y="5794"/>
                  </a:cubicBezTo>
                  <a:cubicBezTo>
                    <a:pt x="3877" y="5791"/>
                    <a:pt x="3877" y="5791"/>
                    <a:pt x="3877" y="5791"/>
                  </a:cubicBezTo>
                  <a:cubicBezTo>
                    <a:pt x="3892" y="5784"/>
                    <a:pt x="3892" y="5784"/>
                    <a:pt x="3892" y="5784"/>
                  </a:cubicBezTo>
                  <a:cubicBezTo>
                    <a:pt x="3903" y="5789"/>
                    <a:pt x="3903" y="5789"/>
                    <a:pt x="3903" y="5789"/>
                  </a:cubicBezTo>
                  <a:cubicBezTo>
                    <a:pt x="3911" y="5802"/>
                    <a:pt x="3911" y="5802"/>
                    <a:pt x="3911" y="5802"/>
                  </a:cubicBezTo>
                  <a:cubicBezTo>
                    <a:pt x="3917" y="5807"/>
                    <a:pt x="3917" y="5807"/>
                    <a:pt x="3917" y="5807"/>
                  </a:cubicBezTo>
                  <a:cubicBezTo>
                    <a:pt x="3922" y="5805"/>
                    <a:pt x="3922" y="5805"/>
                    <a:pt x="3922" y="5805"/>
                  </a:cubicBezTo>
                  <a:cubicBezTo>
                    <a:pt x="3923" y="5794"/>
                    <a:pt x="3923" y="5794"/>
                    <a:pt x="3923" y="5794"/>
                  </a:cubicBezTo>
                  <a:cubicBezTo>
                    <a:pt x="3923" y="5784"/>
                    <a:pt x="3923" y="5784"/>
                    <a:pt x="3923" y="5784"/>
                  </a:cubicBezTo>
                  <a:cubicBezTo>
                    <a:pt x="3929" y="5771"/>
                    <a:pt x="3929" y="5771"/>
                    <a:pt x="3929" y="5771"/>
                  </a:cubicBezTo>
                  <a:cubicBezTo>
                    <a:pt x="3939" y="5769"/>
                    <a:pt x="3939" y="5769"/>
                    <a:pt x="3939" y="5769"/>
                  </a:cubicBezTo>
                  <a:cubicBezTo>
                    <a:pt x="3948" y="5773"/>
                    <a:pt x="3948" y="5773"/>
                    <a:pt x="3948" y="5773"/>
                  </a:cubicBezTo>
                  <a:cubicBezTo>
                    <a:pt x="3958" y="5776"/>
                    <a:pt x="3958" y="5776"/>
                    <a:pt x="3958" y="5776"/>
                  </a:cubicBezTo>
                  <a:cubicBezTo>
                    <a:pt x="3967" y="5771"/>
                    <a:pt x="3967" y="5771"/>
                    <a:pt x="3967" y="5771"/>
                  </a:cubicBezTo>
                  <a:cubicBezTo>
                    <a:pt x="3975" y="5768"/>
                    <a:pt x="3975" y="5768"/>
                    <a:pt x="3975" y="5768"/>
                  </a:cubicBezTo>
                  <a:cubicBezTo>
                    <a:pt x="3991" y="5776"/>
                    <a:pt x="3991" y="5776"/>
                    <a:pt x="3991" y="5776"/>
                  </a:cubicBezTo>
                  <a:cubicBezTo>
                    <a:pt x="4005" y="5790"/>
                    <a:pt x="4005" y="5790"/>
                    <a:pt x="4005" y="5790"/>
                  </a:cubicBezTo>
                  <a:cubicBezTo>
                    <a:pt x="4013" y="5799"/>
                    <a:pt x="4013" y="5799"/>
                    <a:pt x="4013" y="5799"/>
                  </a:cubicBezTo>
                  <a:cubicBezTo>
                    <a:pt x="4021" y="5796"/>
                    <a:pt x="4021" y="5796"/>
                    <a:pt x="4021" y="5796"/>
                  </a:cubicBezTo>
                  <a:cubicBezTo>
                    <a:pt x="4030" y="5790"/>
                    <a:pt x="4030" y="5790"/>
                    <a:pt x="4030" y="5790"/>
                  </a:cubicBezTo>
                  <a:cubicBezTo>
                    <a:pt x="4048" y="5784"/>
                    <a:pt x="4048" y="5784"/>
                    <a:pt x="4048" y="5784"/>
                  </a:cubicBezTo>
                  <a:cubicBezTo>
                    <a:pt x="4048" y="5187"/>
                    <a:pt x="4048" y="5187"/>
                    <a:pt x="4048" y="5187"/>
                  </a:cubicBezTo>
                  <a:cubicBezTo>
                    <a:pt x="4046" y="5189"/>
                    <a:pt x="4044" y="5189"/>
                    <a:pt x="4042" y="5189"/>
                  </a:cubicBezTo>
                  <a:cubicBezTo>
                    <a:pt x="4035" y="5189"/>
                    <a:pt x="4028" y="5169"/>
                    <a:pt x="4017" y="5161"/>
                  </a:cubicBezTo>
                  <a:cubicBezTo>
                    <a:pt x="4003" y="5153"/>
                    <a:pt x="3965" y="5170"/>
                    <a:pt x="3965" y="5170"/>
                  </a:cubicBezTo>
                  <a:cubicBezTo>
                    <a:pt x="3965" y="5170"/>
                    <a:pt x="3936" y="5134"/>
                    <a:pt x="3929" y="5119"/>
                  </a:cubicBezTo>
                  <a:cubicBezTo>
                    <a:pt x="3923" y="5099"/>
                    <a:pt x="3950" y="5078"/>
                    <a:pt x="3966" y="5056"/>
                  </a:cubicBezTo>
                  <a:cubicBezTo>
                    <a:pt x="3986" y="5034"/>
                    <a:pt x="3977" y="4980"/>
                    <a:pt x="3977" y="4980"/>
                  </a:cubicBezTo>
                  <a:cubicBezTo>
                    <a:pt x="3963" y="4967"/>
                    <a:pt x="3963" y="4967"/>
                    <a:pt x="3963" y="4967"/>
                  </a:cubicBezTo>
                  <a:cubicBezTo>
                    <a:pt x="3978" y="4949"/>
                    <a:pt x="3978" y="4949"/>
                    <a:pt x="3978" y="4949"/>
                  </a:cubicBezTo>
                  <a:cubicBezTo>
                    <a:pt x="3967" y="4945"/>
                    <a:pt x="3967" y="4945"/>
                    <a:pt x="3967" y="4945"/>
                  </a:cubicBezTo>
                  <a:cubicBezTo>
                    <a:pt x="3966" y="4887"/>
                    <a:pt x="3966" y="4887"/>
                    <a:pt x="3966" y="4887"/>
                  </a:cubicBezTo>
                  <a:cubicBezTo>
                    <a:pt x="3979" y="4865"/>
                    <a:pt x="3979" y="4865"/>
                    <a:pt x="3979" y="4865"/>
                  </a:cubicBezTo>
                  <a:cubicBezTo>
                    <a:pt x="3979" y="4865"/>
                    <a:pt x="3957" y="4845"/>
                    <a:pt x="3961" y="4834"/>
                  </a:cubicBezTo>
                  <a:cubicBezTo>
                    <a:pt x="3966" y="4822"/>
                    <a:pt x="3998" y="4843"/>
                    <a:pt x="4013" y="4847"/>
                  </a:cubicBezTo>
                  <a:cubicBezTo>
                    <a:pt x="4028" y="4848"/>
                    <a:pt x="4025" y="4837"/>
                    <a:pt x="4025" y="4837"/>
                  </a:cubicBezTo>
                  <a:cubicBezTo>
                    <a:pt x="4025" y="4837"/>
                    <a:pt x="3999" y="4816"/>
                    <a:pt x="4007" y="4805"/>
                  </a:cubicBezTo>
                  <a:cubicBezTo>
                    <a:pt x="4014" y="4797"/>
                    <a:pt x="4037" y="4782"/>
                    <a:pt x="4048" y="4776"/>
                  </a:cubicBezTo>
                  <a:cubicBezTo>
                    <a:pt x="4048" y="4584"/>
                    <a:pt x="4048" y="4584"/>
                    <a:pt x="4048" y="4584"/>
                  </a:cubicBezTo>
                  <a:cubicBezTo>
                    <a:pt x="4033" y="4585"/>
                    <a:pt x="4017" y="4585"/>
                    <a:pt x="4006" y="4583"/>
                  </a:cubicBezTo>
                  <a:cubicBezTo>
                    <a:pt x="3973" y="4578"/>
                    <a:pt x="3970" y="4555"/>
                    <a:pt x="3986" y="4533"/>
                  </a:cubicBezTo>
                  <a:cubicBezTo>
                    <a:pt x="4001" y="4515"/>
                    <a:pt x="4032" y="4537"/>
                    <a:pt x="4048" y="4526"/>
                  </a:cubicBezTo>
                  <a:cubicBezTo>
                    <a:pt x="4048" y="4507"/>
                    <a:pt x="4048" y="4507"/>
                    <a:pt x="4048" y="4507"/>
                  </a:cubicBezTo>
                  <a:cubicBezTo>
                    <a:pt x="4034" y="4492"/>
                    <a:pt x="3996" y="4477"/>
                    <a:pt x="3978" y="4471"/>
                  </a:cubicBezTo>
                  <a:cubicBezTo>
                    <a:pt x="3952" y="4462"/>
                    <a:pt x="3935" y="4423"/>
                    <a:pt x="3917" y="4411"/>
                  </a:cubicBezTo>
                  <a:cubicBezTo>
                    <a:pt x="3899" y="4402"/>
                    <a:pt x="3894" y="4417"/>
                    <a:pt x="3868" y="4416"/>
                  </a:cubicBezTo>
                  <a:cubicBezTo>
                    <a:pt x="3846" y="4415"/>
                    <a:pt x="3844" y="4373"/>
                    <a:pt x="3811" y="4364"/>
                  </a:cubicBezTo>
                  <a:cubicBezTo>
                    <a:pt x="3778" y="4351"/>
                    <a:pt x="3787" y="4393"/>
                    <a:pt x="3760" y="4399"/>
                  </a:cubicBezTo>
                  <a:cubicBezTo>
                    <a:pt x="3738" y="4406"/>
                    <a:pt x="3719" y="4401"/>
                    <a:pt x="3719" y="4401"/>
                  </a:cubicBezTo>
                  <a:cubicBezTo>
                    <a:pt x="3733" y="4429"/>
                    <a:pt x="3733" y="4429"/>
                    <a:pt x="3733" y="4429"/>
                  </a:cubicBezTo>
                  <a:cubicBezTo>
                    <a:pt x="3733" y="4429"/>
                    <a:pt x="3688" y="4427"/>
                    <a:pt x="3670" y="4418"/>
                  </a:cubicBezTo>
                  <a:cubicBezTo>
                    <a:pt x="3651" y="4413"/>
                    <a:pt x="3656" y="4391"/>
                    <a:pt x="3660" y="4383"/>
                  </a:cubicBezTo>
                  <a:cubicBezTo>
                    <a:pt x="3668" y="4372"/>
                    <a:pt x="3650" y="4364"/>
                    <a:pt x="3643" y="4356"/>
                  </a:cubicBezTo>
                  <a:cubicBezTo>
                    <a:pt x="3632" y="4347"/>
                    <a:pt x="3632" y="4332"/>
                    <a:pt x="3632" y="4332"/>
                  </a:cubicBezTo>
                  <a:cubicBezTo>
                    <a:pt x="3531" y="4350"/>
                    <a:pt x="3531" y="4350"/>
                    <a:pt x="3531" y="4350"/>
                  </a:cubicBezTo>
                  <a:cubicBezTo>
                    <a:pt x="3518" y="4208"/>
                    <a:pt x="3518" y="4208"/>
                    <a:pt x="3518" y="4208"/>
                  </a:cubicBezTo>
                  <a:cubicBezTo>
                    <a:pt x="3518" y="4208"/>
                    <a:pt x="3539" y="4175"/>
                    <a:pt x="3529" y="4144"/>
                  </a:cubicBezTo>
                  <a:cubicBezTo>
                    <a:pt x="3523" y="4113"/>
                    <a:pt x="3485" y="4119"/>
                    <a:pt x="3485" y="4119"/>
                  </a:cubicBezTo>
                  <a:cubicBezTo>
                    <a:pt x="3450" y="3991"/>
                    <a:pt x="3450" y="3991"/>
                    <a:pt x="3450" y="3991"/>
                  </a:cubicBezTo>
                  <a:cubicBezTo>
                    <a:pt x="3482" y="3939"/>
                    <a:pt x="3482" y="3939"/>
                    <a:pt x="3482" y="3939"/>
                  </a:cubicBezTo>
                  <a:cubicBezTo>
                    <a:pt x="3487" y="3920"/>
                    <a:pt x="3457" y="3915"/>
                    <a:pt x="3458" y="3888"/>
                  </a:cubicBezTo>
                  <a:cubicBezTo>
                    <a:pt x="3456" y="3861"/>
                    <a:pt x="3472" y="3839"/>
                    <a:pt x="3505" y="3840"/>
                  </a:cubicBezTo>
                  <a:cubicBezTo>
                    <a:pt x="3535" y="3842"/>
                    <a:pt x="3575" y="3874"/>
                    <a:pt x="3585" y="3894"/>
                  </a:cubicBezTo>
                  <a:cubicBezTo>
                    <a:pt x="3595" y="3917"/>
                    <a:pt x="3622" y="3915"/>
                    <a:pt x="3644" y="3916"/>
                  </a:cubicBezTo>
                  <a:cubicBezTo>
                    <a:pt x="3663" y="3917"/>
                    <a:pt x="3687" y="3868"/>
                    <a:pt x="3693" y="3834"/>
                  </a:cubicBezTo>
                  <a:cubicBezTo>
                    <a:pt x="3698" y="3800"/>
                    <a:pt x="3671" y="3829"/>
                    <a:pt x="3671" y="3829"/>
                  </a:cubicBezTo>
                  <a:cubicBezTo>
                    <a:pt x="3671" y="3829"/>
                    <a:pt x="3660" y="3809"/>
                    <a:pt x="3646" y="3801"/>
                  </a:cubicBezTo>
                  <a:cubicBezTo>
                    <a:pt x="3631" y="3789"/>
                    <a:pt x="3600" y="3742"/>
                    <a:pt x="3600" y="3742"/>
                  </a:cubicBezTo>
                  <a:cubicBezTo>
                    <a:pt x="3585" y="3741"/>
                    <a:pt x="3585" y="3741"/>
                    <a:pt x="3585" y="3741"/>
                  </a:cubicBezTo>
                  <a:cubicBezTo>
                    <a:pt x="3589" y="3730"/>
                    <a:pt x="3589" y="3730"/>
                    <a:pt x="3589" y="3730"/>
                  </a:cubicBezTo>
                  <a:cubicBezTo>
                    <a:pt x="3589" y="3730"/>
                    <a:pt x="3604" y="3723"/>
                    <a:pt x="3627" y="3720"/>
                  </a:cubicBezTo>
                  <a:cubicBezTo>
                    <a:pt x="3649" y="3717"/>
                    <a:pt x="3645" y="3660"/>
                    <a:pt x="3645" y="3660"/>
                  </a:cubicBezTo>
                  <a:cubicBezTo>
                    <a:pt x="3645" y="3660"/>
                    <a:pt x="3668" y="3642"/>
                    <a:pt x="3673" y="3623"/>
                  </a:cubicBezTo>
                  <a:cubicBezTo>
                    <a:pt x="3681" y="3608"/>
                    <a:pt x="3647" y="3610"/>
                    <a:pt x="3647" y="3610"/>
                  </a:cubicBezTo>
                  <a:cubicBezTo>
                    <a:pt x="3641" y="3571"/>
                    <a:pt x="3641" y="3571"/>
                    <a:pt x="3641" y="3571"/>
                  </a:cubicBezTo>
                  <a:cubicBezTo>
                    <a:pt x="3676" y="3554"/>
                    <a:pt x="3676" y="3554"/>
                    <a:pt x="3676" y="3554"/>
                  </a:cubicBezTo>
                  <a:cubicBezTo>
                    <a:pt x="3700" y="3513"/>
                    <a:pt x="3700" y="3513"/>
                    <a:pt x="3700" y="3513"/>
                  </a:cubicBezTo>
                  <a:cubicBezTo>
                    <a:pt x="3700" y="3513"/>
                    <a:pt x="3746" y="3488"/>
                    <a:pt x="3747" y="3477"/>
                  </a:cubicBezTo>
                  <a:cubicBezTo>
                    <a:pt x="3751" y="3462"/>
                    <a:pt x="3728" y="3465"/>
                    <a:pt x="3725" y="3453"/>
                  </a:cubicBezTo>
                  <a:cubicBezTo>
                    <a:pt x="3722" y="3445"/>
                    <a:pt x="3756" y="3439"/>
                    <a:pt x="3756" y="3428"/>
                  </a:cubicBezTo>
                  <a:cubicBezTo>
                    <a:pt x="3757" y="3420"/>
                    <a:pt x="3739" y="3396"/>
                    <a:pt x="3747" y="3389"/>
                  </a:cubicBezTo>
                  <a:cubicBezTo>
                    <a:pt x="3755" y="3382"/>
                    <a:pt x="3774" y="3371"/>
                    <a:pt x="3774" y="3371"/>
                  </a:cubicBezTo>
                  <a:cubicBezTo>
                    <a:pt x="3749" y="3347"/>
                    <a:pt x="3749" y="3347"/>
                    <a:pt x="3749" y="3347"/>
                  </a:cubicBezTo>
                  <a:cubicBezTo>
                    <a:pt x="3790" y="3349"/>
                    <a:pt x="3790" y="3349"/>
                    <a:pt x="3790" y="3349"/>
                  </a:cubicBezTo>
                  <a:cubicBezTo>
                    <a:pt x="3790" y="3349"/>
                    <a:pt x="3828" y="3328"/>
                    <a:pt x="3839" y="3332"/>
                  </a:cubicBezTo>
                  <a:cubicBezTo>
                    <a:pt x="3850" y="3337"/>
                    <a:pt x="3826" y="3370"/>
                    <a:pt x="3845" y="3375"/>
                  </a:cubicBezTo>
                  <a:cubicBezTo>
                    <a:pt x="3863" y="3383"/>
                    <a:pt x="3869" y="3337"/>
                    <a:pt x="3869" y="3337"/>
                  </a:cubicBezTo>
                  <a:cubicBezTo>
                    <a:pt x="3869" y="3337"/>
                    <a:pt x="3887" y="3342"/>
                    <a:pt x="3899" y="3335"/>
                  </a:cubicBezTo>
                  <a:cubicBezTo>
                    <a:pt x="3911" y="3328"/>
                    <a:pt x="3882" y="3304"/>
                    <a:pt x="3890" y="3289"/>
                  </a:cubicBezTo>
                  <a:cubicBezTo>
                    <a:pt x="3898" y="3274"/>
                    <a:pt x="3928" y="3275"/>
                    <a:pt x="3928" y="3275"/>
                  </a:cubicBezTo>
                  <a:cubicBezTo>
                    <a:pt x="3922" y="3248"/>
                    <a:pt x="3922" y="3248"/>
                    <a:pt x="3922" y="3248"/>
                  </a:cubicBezTo>
                  <a:cubicBezTo>
                    <a:pt x="3937" y="3241"/>
                    <a:pt x="3937" y="3241"/>
                    <a:pt x="3937" y="3241"/>
                  </a:cubicBezTo>
                  <a:cubicBezTo>
                    <a:pt x="3937" y="3241"/>
                    <a:pt x="3991" y="3282"/>
                    <a:pt x="4014" y="3279"/>
                  </a:cubicBezTo>
                  <a:cubicBezTo>
                    <a:pt x="4032" y="3280"/>
                    <a:pt x="4022" y="3257"/>
                    <a:pt x="4022" y="3257"/>
                  </a:cubicBezTo>
                  <a:cubicBezTo>
                    <a:pt x="4048" y="3258"/>
                    <a:pt x="4048" y="3258"/>
                    <a:pt x="4048" y="3258"/>
                  </a:cubicBezTo>
                  <a:cubicBezTo>
                    <a:pt x="4048" y="0"/>
                    <a:pt x="4048" y="0"/>
                    <a:pt x="4048" y="0"/>
                  </a:cubicBezTo>
                  <a:cubicBezTo>
                    <a:pt x="1858" y="0"/>
                    <a:pt x="1858" y="0"/>
                    <a:pt x="1858" y="0"/>
                  </a:cubicBezTo>
                  <a:cubicBezTo>
                    <a:pt x="1858" y="12"/>
                    <a:pt x="1858" y="21"/>
                    <a:pt x="1858" y="21"/>
                  </a:cubicBezTo>
                  <a:close/>
                  <a:moveTo>
                    <a:pt x="878" y="2461"/>
                  </a:moveTo>
                  <a:cubicBezTo>
                    <a:pt x="855" y="2471"/>
                    <a:pt x="826" y="2458"/>
                    <a:pt x="826" y="2458"/>
                  </a:cubicBezTo>
                  <a:cubicBezTo>
                    <a:pt x="785" y="2460"/>
                    <a:pt x="785" y="2460"/>
                    <a:pt x="785" y="2460"/>
                  </a:cubicBezTo>
                  <a:cubicBezTo>
                    <a:pt x="765" y="2490"/>
                    <a:pt x="765" y="2490"/>
                    <a:pt x="765" y="2490"/>
                  </a:cubicBezTo>
                  <a:cubicBezTo>
                    <a:pt x="765" y="2490"/>
                    <a:pt x="796" y="2541"/>
                    <a:pt x="766" y="2539"/>
                  </a:cubicBezTo>
                  <a:cubicBezTo>
                    <a:pt x="740" y="2542"/>
                    <a:pt x="706" y="2537"/>
                    <a:pt x="706" y="2537"/>
                  </a:cubicBezTo>
                  <a:cubicBezTo>
                    <a:pt x="708" y="2495"/>
                    <a:pt x="708" y="2495"/>
                    <a:pt x="708" y="2495"/>
                  </a:cubicBezTo>
                  <a:cubicBezTo>
                    <a:pt x="679" y="2478"/>
                    <a:pt x="679" y="2478"/>
                    <a:pt x="679" y="2478"/>
                  </a:cubicBezTo>
                  <a:cubicBezTo>
                    <a:pt x="679" y="2478"/>
                    <a:pt x="691" y="2459"/>
                    <a:pt x="670" y="2439"/>
                  </a:cubicBezTo>
                  <a:cubicBezTo>
                    <a:pt x="652" y="2419"/>
                    <a:pt x="623" y="2399"/>
                    <a:pt x="623" y="2399"/>
                  </a:cubicBezTo>
                  <a:cubicBezTo>
                    <a:pt x="623" y="2399"/>
                    <a:pt x="624" y="2376"/>
                    <a:pt x="614" y="2356"/>
                  </a:cubicBezTo>
                  <a:cubicBezTo>
                    <a:pt x="599" y="2336"/>
                    <a:pt x="511" y="2309"/>
                    <a:pt x="512" y="2290"/>
                  </a:cubicBezTo>
                  <a:cubicBezTo>
                    <a:pt x="516" y="2271"/>
                    <a:pt x="554" y="2258"/>
                    <a:pt x="554" y="2258"/>
                  </a:cubicBezTo>
                  <a:cubicBezTo>
                    <a:pt x="549" y="2223"/>
                    <a:pt x="549" y="2223"/>
                    <a:pt x="549" y="2223"/>
                  </a:cubicBezTo>
                  <a:cubicBezTo>
                    <a:pt x="549" y="2223"/>
                    <a:pt x="583" y="2209"/>
                    <a:pt x="584" y="2194"/>
                  </a:cubicBezTo>
                  <a:cubicBezTo>
                    <a:pt x="584" y="2175"/>
                    <a:pt x="590" y="2145"/>
                    <a:pt x="590" y="2145"/>
                  </a:cubicBezTo>
                  <a:cubicBezTo>
                    <a:pt x="608" y="2149"/>
                    <a:pt x="627" y="2154"/>
                    <a:pt x="627" y="2154"/>
                  </a:cubicBezTo>
                  <a:cubicBezTo>
                    <a:pt x="641" y="2174"/>
                    <a:pt x="641" y="2174"/>
                    <a:pt x="641" y="2174"/>
                  </a:cubicBezTo>
                  <a:cubicBezTo>
                    <a:pt x="645" y="2163"/>
                    <a:pt x="645" y="2163"/>
                    <a:pt x="645" y="2163"/>
                  </a:cubicBezTo>
                  <a:cubicBezTo>
                    <a:pt x="675" y="2164"/>
                    <a:pt x="675" y="2164"/>
                    <a:pt x="675" y="2164"/>
                  </a:cubicBezTo>
                  <a:cubicBezTo>
                    <a:pt x="692" y="2196"/>
                    <a:pt x="692" y="2196"/>
                    <a:pt x="692" y="2196"/>
                  </a:cubicBezTo>
                  <a:cubicBezTo>
                    <a:pt x="704" y="2185"/>
                    <a:pt x="704" y="2185"/>
                    <a:pt x="704" y="2185"/>
                  </a:cubicBezTo>
                  <a:cubicBezTo>
                    <a:pt x="725" y="2212"/>
                    <a:pt x="725" y="2212"/>
                    <a:pt x="725" y="2212"/>
                  </a:cubicBezTo>
                  <a:cubicBezTo>
                    <a:pt x="688" y="2211"/>
                    <a:pt x="688" y="2211"/>
                    <a:pt x="688" y="2211"/>
                  </a:cubicBezTo>
                  <a:cubicBezTo>
                    <a:pt x="688" y="2211"/>
                    <a:pt x="680" y="2222"/>
                    <a:pt x="691" y="2226"/>
                  </a:cubicBezTo>
                  <a:cubicBezTo>
                    <a:pt x="702" y="2230"/>
                    <a:pt x="710" y="2219"/>
                    <a:pt x="710" y="2219"/>
                  </a:cubicBezTo>
                  <a:cubicBezTo>
                    <a:pt x="710" y="2219"/>
                    <a:pt x="781" y="2215"/>
                    <a:pt x="806" y="2235"/>
                  </a:cubicBezTo>
                  <a:cubicBezTo>
                    <a:pt x="827" y="2259"/>
                    <a:pt x="831" y="2275"/>
                    <a:pt x="831" y="2275"/>
                  </a:cubicBezTo>
                  <a:cubicBezTo>
                    <a:pt x="863" y="2295"/>
                    <a:pt x="863" y="2295"/>
                    <a:pt x="863" y="2295"/>
                  </a:cubicBezTo>
                  <a:cubicBezTo>
                    <a:pt x="873" y="2330"/>
                    <a:pt x="873" y="2330"/>
                    <a:pt x="873" y="2330"/>
                  </a:cubicBezTo>
                  <a:cubicBezTo>
                    <a:pt x="873" y="2330"/>
                    <a:pt x="899" y="2335"/>
                    <a:pt x="894" y="2362"/>
                  </a:cubicBezTo>
                  <a:cubicBezTo>
                    <a:pt x="885" y="2388"/>
                    <a:pt x="863" y="2383"/>
                    <a:pt x="863" y="2383"/>
                  </a:cubicBezTo>
                  <a:cubicBezTo>
                    <a:pt x="863" y="2383"/>
                    <a:pt x="897" y="2450"/>
                    <a:pt x="878" y="2461"/>
                  </a:cubicBezTo>
                  <a:close/>
                  <a:moveTo>
                    <a:pt x="905" y="2562"/>
                  </a:moveTo>
                  <a:cubicBezTo>
                    <a:pt x="888" y="2553"/>
                    <a:pt x="888" y="2553"/>
                    <a:pt x="888" y="2553"/>
                  </a:cubicBezTo>
                  <a:cubicBezTo>
                    <a:pt x="887" y="2538"/>
                    <a:pt x="887" y="2538"/>
                    <a:pt x="887" y="2538"/>
                  </a:cubicBezTo>
                  <a:cubicBezTo>
                    <a:pt x="914" y="2552"/>
                    <a:pt x="914" y="2552"/>
                    <a:pt x="914" y="2552"/>
                  </a:cubicBezTo>
                  <a:lnTo>
                    <a:pt x="905" y="2562"/>
                  </a:lnTo>
                  <a:close/>
                  <a:moveTo>
                    <a:pt x="1215" y="2140"/>
                  </a:moveTo>
                  <a:cubicBezTo>
                    <a:pt x="1206" y="2155"/>
                    <a:pt x="1205" y="2182"/>
                    <a:pt x="1205" y="2182"/>
                  </a:cubicBezTo>
                  <a:cubicBezTo>
                    <a:pt x="1160" y="2187"/>
                    <a:pt x="1160" y="2187"/>
                    <a:pt x="1160" y="2187"/>
                  </a:cubicBezTo>
                  <a:cubicBezTo>
                    <a:pt x="1160" y="2187"/>
                    <a:pt x="1180" y="2154"/>
                    <a:pt x="1152" y="2122"/>
                  </a:cubicBezTo>
                  <a:cubicBezTo>
                    <a:pt x="1124" y="2086"/>
                    <a:pt x="1083" y="2080"/>
                    <a:pt x="1083" y="2080"/>
                  </a:cubicBezTo>
                  <a:cubicBezTo>
                    <a:pt x="1023" y="2066"/>
                    <a:pt x="1023" y="2066"/>
                    <a:pt x="1023" y="2066"/>
                  </a:cubicBezTo>
                  <a:cubicBezTo>
                    <a:pt x="955" y="2002"/>
                    <a:pt x="955" y="2002"/>
                    <a:pt x="955" y="2002"/>
                  </a:cubicBezTo>
                  <a:cubicBezTo>
                    <a:pt x="988" y="2026"/>
                    <a:pt x="988" y="2026"/>
                    <a:pt x="988" y="2026"/>
                  </a:cubicBezTo>
                  <a:cubicBezTo>
                    <a:pt x="999" y="2027"/>
                    <a:pt x="999" y="2027"/>
                    <a:pt x="999" y="2027"/>
                  </a:cubicBezTo>
                  <a:cubicBezTo>
                    <a:pt x="1001" y="1992"/>
                    <a:pt x="1001" y="1992"/>
                    <a:pt x="1001" y="1992"/>
                  </a:cubicBezTo>
                  <a:cubicBezTo>
                    <a:pt x="972" y="1972"/>
                    <a:pt x="972" y="1972"/>
                    <a:pt x="972" y="1972"/>
                  </a:cubicBezTo>
                  <a:cubicBezTo>
                    <a:pt x="961" y="1967"/>
                    <a:pt x="961" y="1967"/>
                    <a:pt x="961" y="1967"/>
                  </a:cubicBezTo>
                  <a:cubicBezTo>
                    <a:pt x="932" y="1932"/>
                    <a:pt x="932" y="1932"/>
                    <a:pt x="932" y="1932"/>
                  </a:cubicBezTo>
                  <a:cubicBezTo>
                    <a:pt x="907" y="1904"/>
                    <a:pt x="907" y="1904"/>
                    <a:pt x="907" y="1904"/>
                  </a:cubicBezTo>
                  <a:cubicBezTo>
                    <a:pt x="915" y="1904"/>
                    <a:pt x="915" y="1904"/>
                    <a:pt x="915" y="1904"/>
                  </a:cubicBezTo>
                  <a:cubicBezTo>
                    <a:pt x="944" y="1925"/>
                    <a:pt x="944" y="1925"/>
                    <a:pt x="944" y="1925"/>
                  </a:cubicBezTo>
                  <a:cubicBezTo>
                    <a:pt x="950" y="1944"/>
                    <a:pt x="950" y="1944"/>
                    <a:pt x="950" y="1944"/>
                  </a:cubicBezTo>
                  <a:cubicBezTo>
                    <a:pt x="1002" y="1973"/>
                    <a:pt x="1002" y="1973"/>
                    <a:pt x="1002" y="1973"/>
                  </a:cubicBezTo>
                  <a:cubicBezTo>
                    <a:pt x="1002" y="1965"/>
                    <a:pt x="1002" y="1965"/>
                    <a:pt x="1002" y="1965"/>
                  </a:cubicBezTo>
                  <a:cubicBezTo>
                    <a:pt x="981" y="1934"/>
                    <a:pt x="981" y="1934"/>
                    <a:pt x="981" y="1934"/>
                  </a:cubicBezTo>
                  <a:cubicBezTo>
                    <a:pt x="996" y="1935"/>
                    <a:pt x="996" y="1935"/>
                    <a:pt x="996" y="1935"/>
                  </a:cubicBezTo>
                  <a:cubicBezTo>
                    <a:pt x="949" y="1890"/>
                    <a:pt x="949" y="1890"/>
                    <a:pt x="949" y="1890"/>
                  </a:cubicBezTo>
                  <a:cubicBezTo>
                    <a:pt x="993" y="1915"/>
                    <a:pt x="993" y="1915"/>
                    <a:pt x="993" y="1915"/>
                  </a:cubicBezTo>
                  <a:cubicBezTo>
                    <a:pt x="951" y="1860"/>
                    <a:pt x="951" y="1860"/>
                    <a:pt x="951" y="1860"/>
                  </a:cubicBezTo>
                  <a:cubicBezTo>
                    <a:pt x="951" y="1860"/>
                    <a:pt x="1005" y="1904"/>
                    <a:pt x="1008" y="1916"/>
                  </a:cubicBezTo>
                  <a:cubicBezTo>
                    <a:pt x="1015" y="1928"/>
                    <a:pt x="1036" y="1952"/>
                    <a:pt x="1043" y="1956"/>
                  </a:cubicBezTo>
                  <a:cubicBezTo>
                    <a:pt x="1047" y="1956"/>
                    <a:pt x="1048" y="1945"/>
                    <a:pt x="1048" y="1945"/>
                  </a:cubicBezTo>
                  <a:cubicBezTo>
                    <a:pt x="1048" y="1945"/>
                    <a:pt x="1026" y="1928"/>
                    <a:pt x="1030" y="1921"/>
                  </a:cubicBezTo>
                  <a:cubicBezTo>
                    <a:pt x="1034" y="1913"/>
                    <a:pt x="1078" y="1946"/>
                    <a:pt x="1079" y="1912"/>
                  </a:cubicBezTo>
                  <a:cubicBezTo>
                    <a:pt x="1084" y="1878"/>
                    <a:pt x="1041" y="1845"/>
                    <a:pt x="1041" y="1845"/>
                  </a:cubicBezTo>
                  <a:cubicBezTo>
                    <a:pt x="1022" y="1844"/>
                    <a:pt x="1022" y="1844"/>
                    <a:pt x="1022" y="1844"/>
                  </a:cubicBezTo>
                  <a:cubicBezTo>
                    <a:pt x="993" y="1831"/>
                    <a:pt x="993" y="1831"/>
                    <a:pt x="993" y="1831"/>
                  </a:cubicBezTo>
                  <a:cubicBezTo>
                    <a:pt x="982" y="1831"/>
                    <a:pt x="982" y="1831"/>
                    <a:pt x="982" y="1831"/>
                  </a:cubicBezTo>
                  <a:cubicBezTo>
                    <a:pt x="1017" y="1882"/>
                    <a:pt x="1017" y="1882"/>
                    <a:pt x="1017" y="1882"/>
                  </a:cubicBezTo>
                  <a:cubicBezTo>
                    <a:pt x="1017" y="1882"/>
                    <a:pt x="916" y="1797"/>
                    <a:pt x="924" y="1790"/>
                  </a:cubicBezTo>
                  <a:cubicBezTo>
                    <a:pt x="932" y="1779"/>
                    <a:pt x="953" y="1799"/>
                    <a:pt x="953" y="1799"/>
                  </a:cubicBezTo>
                  <a:cubicBezTo>
                    <a:pt x="953" y="1799"/>
                    <a:pt x="972" y="1792"/>
                    <a:pt x="983" y="1796"/>
                  </a:cubicBezTo>
                  <a:cubicBezTo>
                    <a:pt x="995" y="1797"/>
                    <a:pt x="1031" y="1818"/>
                    <a:pt x="1031" y="1818"/>
                  </a:cubicBezTo>
                  <a:cubicBezTo>
                    <a:pt x="1031" y="1818"/>
                    <a:pt x="1080" y="1809"/>
                    <a:pt x="1097" y="1848"/>
                  </a:cubicBezTo>
                  <a:cubicBezTo>
                    <a:pt x="1118" y="1883"/>
                    <a:pt x="1086" y="1924"/>
                    <a:pt x="1101" y="1936"/>
                  </a:cubicBezTo>
                  <a:cubicBezTo>
                    <a:pt x="1115" y="1948"/>
                    <a:pt x="1140" y="1984"/>
                    <a:pt x="1140" y="1984"/>
                  </a:cubicBezTo>
                  <a:cubicBezTo>
                    <a:pt x="1162" y="1985"/>
                    <a:pt x="1162" y="1985"/>
                    <a:pt x="1162" y="1985"/>
                  </a:cubicBezTo>
                  <a:cubicBezTo>
                    <a:pt x="1164" y="2012"/>
                    <a:pt x="1164" y="2012"/>
                    <a:pt x="1164" y="2012"/>
                  </a:cubicBezTo>
                  <a:cubicBezTo>
                    <a:pt x="1164" y="2012"/>
                    <a:pt x="1227" y="2034"/>
                    <a:pt x="1233" y="2068"/>
                  </a:cubicBezTo>
                  <a:cubicBezTo>
                    <a:pt x="1239" y="2103"/>
                    <a:pt x="1227" y="2122"/>
                    <a:pt x="1215" y="2140"/>
                  </a:cubicBezTo>
                  <a:close/>
                  <a:moveTo>
                    <a:pt x="1433" y="1431"/>
                  </a:moveTo>
                  <a:cubicBezTo>
                    <a:pt x="1416" y="1422"/>
                    <a:pt x="1416" y="1422"/>
                    <a:pt x="1416" y="1422"/>
                  </a:cubicBezTo>
                  <a:cubicBezTo>
                    <a:pt x="1422" y="1408"/>
                    <a:pt x="1422" y="1408"/>
                    <a:pt x="1422" y="1408"/>
                  </a:cubicBezTo>
                  <a:cubicBezTo>
                    <a:pt x="1441" y="1396"/>
                    <a:pt x="1441" y="1396"/>
                    <a:pt x="1441" y="1396"/>
                  </a:cubicBezTo>
                  <a:cubicBezTo>
                    <a:pt x="1457" y="1416"/>
                    <a:pt x="1457" y="1416"/>
                    <a:pt x="1457" y="1416"/>
                  </a:cubicBezTo>
                  <a:lnTo>
                    <a:pt x="1433" y="1431"/>
                  </a:lnTo>
                  <a:close/>
                  <a:moveTo>
                    <a:pt x="1460" y="1446"/>
                  </a:moveTo>
                  <a:cubicBezTo>
                    <a:pt x="1448" y="1455"/>
                    <a:pt x="1447" y="1437"/>
                    <a:pt x="1447" y="1437"/>
                  </a:cubicBezTo>
                  <a:cubicBezTo>
                    <a:pt x="1470" y="1425"/>
                    <a:pt x="1476" y="1437"/>
                    <a:pt x="1460" y="1446"/>
                  </a:cubicBezTo>
                  <a:close/>
                  <a:moveTo>
                    <a:pt x="1465" y="1407"/>
                  </a:moveTo>
                  <a:cubicBezTo>
                    <a:pt x="1460" y="1392"/>
                    <a:pt x="1460" y="1392"/>
                    <a:pt x="1460" y="1392"/>
                  </a:cubicBezTo>
                  <a:cubicBezTo>
                    <a:pt x="1493" y="1385"/>
                    <a:pt x="1493" y="1385"/>
                    <a:pt x="1493" y="1385"/>
                  </a:cubicBezTo>
                  <a:lnTo>
                    <a:pt x="1465" y="1407"/>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5" name="Netherlands"/>
            <p:cNvSpPr>
              <a:spLocks/>
            </p:cNvSpPr>
            <p:nvPr/>
          </p:nvSpPr>
          <p:spPr bwMode="gray">
            <a:xfrm>
              <a:off x="8444130" y="3765276"/>
              <a:ext cx="341297" cy="344677"/>
            </a:xfrm>
            <a:custGeom>
              <a:avLst/>
              <a:gdLst>
                <a:gd name="T0" fmla="*/ 3 w 609"/>
                <a:gd name="T1" fmla="*/ 456 h 614"/>
                <a:gd name="T2" fmla="*/ 63 w 609"/>
                <a:gd name="T3" fmla="*/ 459 h 614"/>
                <a:gd name="T4" fmla="*/ 149 w 609"/>
                <a:gd name="T5" fmla="*/ 451 h 614"/>
                <a:gd name="T6" fmla="*/ 180 w 609"/>
                <a:gd name="T7" fmla="*/ 438 h 614"/>
                <a:gd name="T8" fmla="*/ 216 w 609"/>
                <a:gd name="T9" fmla="*/ 451 h 614"/>
                <a:gd name="T10" fmla="*/ 250 w 609"/>
                <a:gd name="T11" fmla="*/ 460 h 614"/>
                <a:gd name="T12" fmla="*/ 312 w 609"/>
                <a:gd name="T13" fmla="*/ 486 h 614"/>
                <a:gd name="T14" fmla="*/ 355 w 609"/>
                <a:gd name="T15" fmla="*/ 526 h 614"/>
                <a:gd name="T16" fmla="*/ 338 w 609"/>
                <a:gd name="T17" fmla="*/ 579 h 614"/>
                <a:gd name="T18" fmla="*/ 351 w 609"/>
                <a:gd name="T19" fmla="*/ 610 h 614"/>
                <a:gd name="T20" fmla="*/ 393 w 609"/>
                <a:gd name="T21" fmla="*/ 589 h 614"/>
                <a:gd name="T22" fmla="*/ 380 w 609"/>
                <a:gd name="T23" fmla="*/ 546 h 614"/>
                <a:gd name="T24" fmla="*/ 425 w 609"/>
                <a:gd name="T25" fmla="*/ 468 h 614"/>
                <a:gd name="T26" fmla="*/ 397 w 609"/>
                <a:gd name="T27" fmla="*/ 356 h 614"/>
                <a:gd name="T28" fmla="*/ 464 w 609"/>
                <a:gd name="T29" fmla="*/ 363 h 614"/>
                <a:gd name="T30" fmla="*/ 503 w 609"/>
                <a:gd name="T31" fmla="*/ 319 h 614"/>
                <a:gd name="T32" fmla="*/ 556 w 609"/>
                <a:gd name="T33" fmla="*/ 222 h 614"/>
                <a:gd name="T34" fmla="*/ 583 w 609"/>
                <a:gd name="T35" fmla="*/ 135 h 614"/>
                <a:gd name="T36" fmla="*/ 609 w 609"/>
                <a:gd name="T37" fmla="*/ 56 h 614"/>
                <a:gd name="T38" fmla="*/ 543 w 609"/>
                <a:gd name="T39" fmla="*/ 11 h 614"/>
                <a:gd name="T40" fmla="*/ 465 w 609"/>
                <a:gd name="T41" fmla="*/ 11 h 614"/>
                <a:gd name="T42" fmla="*/ 348 w 609"/>
                <a:gd name="T43" fmla="*/ 117 h 614"/>
                <a:gd name="T44" fmla="*/ 369 w 609"/>
                <a:gd name="T45" fmla="*/ 152 h 614"/>
                <a:gd name="T46" fmla="*/ 408 w 609"/>
                <a:gd name="T47" fmla="*/ 184 h 614"/>
                <a:gd name="T48" fmla="*/ 329 w 609"/>
                <a:gd name="T49" fmla="*/ 207 h 614"/>
                <a:gd name="T50" fmla="*/ 316 w 609"/>
                <a:gd name="T51" fmla="*/ 237 h 614"/>
                <a:gd name="T52" fmla="*/ 388 w 609"/>
                <a:gd name="T53" fmla="*/ 218 h 614"/>
                <a:gd name="T54" fmla="*/ 345 w 609"/>
                <a:gd name="T55" fmla="*/ 258 h 614"/>
                <a:gd name="T56" fmla="*/ 268 w 609"/>
                <a:gd name="T57" fmla="*/ 220 h 614"/>
                <a:gd name="T58" fmla="*/ 289 w 609"/>
                <a:gd name="T59" fmla="*/ 164 h 614"/>
                <a:gd name="T60" fmla="*/ 289 w 609"/>
                <a:gd name="T61" fmla="*/ 95 h 614"/>
                <a:gd name="T62" fmla="*/ 208 w 609"/>
                <a:gd name="T63" fmla="*/ 221 h 614"/>
                <a:gd name="T64" fmla="*/ 169 w 609"/>
                <a:gd name="T65" fmla="*/ 341 h 614"/>
                <a:gd name="T66" fmla="*/ 125 w 609"/>
                <a:gd name="T67" fmla="*/ 328 h 614"/>
                <a:gd name="T68" fmla="*/ 220 w 609"/>
                <a:gd name="T69" fmla="*/ 374 h 614"/>
                <a:gd name="T70" fmla="*/ 152 w 609"/>
                <a:gd name="T71" fmla="*/ 383 h 614"/>
                <a:gd name="T72" fmla="*/ 122 w 609"/>
                <a:gd name="T73" fmla="*/ 385 h 614"/>
                <a:gd name="T74" fmla="*/ 118 w 609"/>
                <a:gd name="T75" fmla="*/ 396 h 614"/>
                <a:gd name="T76" fmla="*/ 124 w 609"/>
                <a:gd name="T77" fmla="*/ 420 h 614"/>
                <a:gd name="T78" fmla="*/ 55 w 609"/>
                <a:gd name="T79" fmla="*/ 386 h 614"/>
                <a:gd name="T80" fmla="*/ 61 w 609"/>
                <a:gd name="T81" fmla="*/ 413 h 614"/>
                <a:gd name="T82" fmla="*/ 102 w 609"/>
                <a:gd name="T83" fmla="*/ 422 h 614"/>
                <a:gd name="T84" fmla="*/ 108 w 609"/>
                <a:gd name="T85" fmla="*/ 446 h 614"/>
                <a:gd name="T86" fmla="*/ 56 w 609"/>
                <a:gd name="T87" fmla="*/ 435 h 614"/>
                <a:gd name="T88" fmla="*/ 6 w 609"/>
                <a:gd name="T89" fmla="*/ 42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9" h="614">
                  <a:moveTo>
                    <a:pt x="1" y="440"/>
                  </a:moveTo>
                  <a:cubicBezTo>
                    <a:pt x="0" y="440"/>
                    <a:pt x="0" y="440"/>
                    <a:pt x="0" y="440"/>
                  </a:cubicBezTo>
                  <a:cubicBezTo>
                    <a:pt x="0" y="444"/>
                    <a:pt x="3" y="456"/>
                    <a:pt x="3" y="456"/>
                  </a:cubicBezTo>
                  <a:cubicBezTo>
                    <a:pt x="25" y="461"/>
                    <a:pt x="25" y="461"/>
                    <a:pt x="25" y="461"/>
                  </a:cubicBezTo>
                  <a:cubicBezTo>
                    <a:pt x="30" y="446"/>
                    <a:pt x="30" y="446"/>
                    <a:pt x="30" y="446"/>
                  </a:cubicBezTo>
                  <a:cubicBezTo>
                    <a:pt x="63" y="459"/>
                    <a:pt x="63" y="459"/>
                    <a:pt x="63" y="459"/>
                  </a:cubicBezTo>
                  <a:cubicBezTo>
                    <a:pt x="63" y="459"/>
                    <a:pt x="51" y="477"/>
                    <a:pt x="77" y="478"/>
                  </a:cubicBezTo>
                  <a:cubicBezTo>
                    <a:pt x="99" y="483"/>
                    <a:pt x="138" y="447"/>
                    <a:pt x="138" y="447"/>
                  </a:cubicBezTo>
                  <a:cubicBezTo>
                    <a:pt x="149" y="451"/>
                    <a:pt x="149" y="451"/>
                    <a:pt x="149" y="451"/>
                  </a:cubicBezTo>
                  <a:cubicBezTo>
                    <a:pt x="160" y="452"/>
                    <a:pt x="160" y="452"/>
                    <a:pt x="160" y="452"/>
                  </a:cubicBezTo>
                  <a:cubicBezTo>
                    <a:pt x="160" y="452"/>
                    <a:pt x="154" y="432"/>
                    <a:pt x="169" y="429"/>
                  </a:cubicBezTo>
                  <a:cubicBezTo>
                    <a:pt x="180" y="422"/>
                    <a:pt x="180" y="438"/>
                    <a:pt x="180" y="438"/>
                  </a:cubicBezTo>
                  <a:cubicBezTo>
                    <a:pt x="191" y="438"/>
                    <a:pt x="191" y="438"/>
                    <a:pt x="191" y="438"/>
                  </a:cubicBezTo>
                  <a:cubicBezTo>
                    <a:pt x="191" y="438"/>
                    <a:pt x="206" y="427"/>
                    <a:pt x="221" y="428"/>
                  </a:cubicBezTo>
                  <a:cubicBezTo>
                    <a:pt x="232" y="429"/>
                    <a:pt x="216" y="451"/>
                    <a:pt x="216" y="451"/>
                  </a:cubicBezTo>
                  <a:cubicBezTo>
                    <a:pt x="235" y="452"/>
                    <a:pt x="235" y="452"/>
                    <a:pt x="235" y="452"/>
                  </a:cubicBezTo>
                  <a:cubicBezTo>
                    <a:pt x="235" y="452"/>
                    <a:pt x="243" y="433"/>
                    <a:pt x="254" y="437"/>
                  </a:cubicBezTo>
                  <a:cubicBezTo>
                    <a:pt x="262" y="441"/>
                    <a:pt x="250" y="460"/>
                    <a:pt x="250" y="460"/>
                  </a:cubicBezTo>
                  <a:cubicBezTo>
                    <a:pt x="264" y="468"/>
                    <a:pt x="264" y="468"/>
                    <a:pt x="264" y="468"/>
                  </a:cubicBezTo>
                  <a:cubicBezTo>
                    <a:pt x="264" y="468"/>
                    <a:pt x="267" y="488"/>
                    <a:pt x="278" y="488"/>
                  </a:cubicBezTo>
                  <a:cubicBezTo>
                    <a:pt x="289" y="492"/>
                    <a:pt x="301" y="482"/>
                    <a:pt x="312" y="486"/>
                  </a:cubicBezTo>
                  <a:cubicBezTo>
                    <a:pt x="323" y="486"/>
                    <a:pt x="319" y="498"/>
                    <a:pt x="319" y="498"/>
                  </a:cubicBezTo>
                  <a:cubicBezTo>
                    <a:pt x="333" y="514"/>
                    <a:pt x="333" y="514"/>
                    <a:pt x="333" y="514"/>
                  </a:cubicBezTo>
                  <a:cubicBezTo>
                    <a:pt x="333" y="514"/>
                    <a:pt x="344" y="514"/>
                    <a:pt x="355" y="526"/>
                  </a:cubicBezTo>
                  <a:cubicBezTo>
                    <a:pt x="362" y="534"/>
                    <a:pt x="351" y="541"/>
                    <a:pt x="343" y="549"/>
                  </a:cubicBezTo>
                  <a:cubicBezTo>
                    <a:pt x="339" y="552"/>
                    <a:pt x="342" y="560"/>
                    <a:pt x="342" y="560"/>
                  </a:cubicBezTo>
                  <a:cubicBezTo>
                    <a:pt x="338" y="579"/>
                    <a:pt x="338" y="579"/>
                    <a:pt x="338" y="579"/>
                  </a:cubicBezTo>
                  <a:cubicBezTo>
                    <a:pt x="338" y="579"/>
                    <a:pt x="323" y="578"/>
                    <a:pt x="319" y="586"/>
                  </a:cubicBezTo>
                  <a:cubicBezTo>
                    <a:pt x="311" y="597"/>
                    <a:pt x="322" y="601"/>
                    <a:pt x="322" y="601"/>
                  </a:cubicBezTo>
                  <a:cubicBezTo>
                    <a:pt x="322" y="601"/>
                    <a:pt x="336" y="609"/>
                    <a:pt x="351" y="610"/>
                  </a:cubicBezTo>
                  <a:cubicBezTo>
                    <a:pt x="362" y="614"/>
                    <a:pt x="373" y="608"/>
                    <a:pt x="377" y="608"/>
                  </a:cubicBezTo>
                  <a:cubicBezTo>
                    <a:pt x="376" y="605"/>
                    <a:pt x="375" y="602"/>
                    <a:pt x="374" y="600"/>
                  </a:cubicBezTo>
                  <a:cubicBezTo>
                    <a:pt x="382" y="592"/>
                    <a:pt x="386" y="589"/>
                    <a:pt x="393" y="589"/>
                  </a:cubicBezTo>
                  <a:cubicBezTo>
                    <a:pt x="390" y="574"/>
                    <a:pt x="391" y="551"/>
                    <a:pt x="369" y="557"/>
                  </a:cubicBezTo>
                  <a:cubicBezTo>
                    <a:pt x="365" y="550"/>
                    <a:pt x="366" y="538"/>
                    <a:pt x="373" y="535"/>
                  </a:cubicBezTo>
                  <a:cubicBezTo>
                    <a:pt x="377" y="539"/>
                    <a:pt x="377" y="543"/>
                    <a:pt x="380" y="546"/>
                  </a:cubicBezTo>
                  <a:cubicBezTo>
                    <a:pt x="385" y="528"/>
                    <a:pt x="407" y="532"/>
                    <a:pt x="412" y="514"/>
                  </a:cubicBezTo>
                  <a:cubicBezTo>
                    <a:pt x="401" y="517"/>
                    <a:pt x="401" y="517"/>
                    <a:pt x="401" y="517"/>
                  </a:cubicBezTo>
                  <a:cubicBezTo>
                    <a:pt x="394" y="490"/>
                    <a:pt x="424" y="487"/>
                    <a:pt x="425" y="468"/>
                  </a:cubicBezTo>
                  <a:cubicBezTo>
                    <a:pt x="426" y="453"/>
                    <a:pt x="427" y="438"/>
                    <a:pt x="420" y="426"/>
                  </a:cubicBezTo>
                  <a:cubicBezTo>
                    <a:pt x="413" y="414"/>
                    <a:pt x="406" y="399"/>
                    <a:pt x="406" y="387"/>
                  </a:cubicBezTo>
                  <a:cubicBezTo>
                    <a:pt x="406" y="391"/>
                    <a:pt x="397" y="356"/>
                    <a:pt x="397" y="356"/>
                  </a:cubicBezTo>
                  <a:cubicBezTo>
                    <a:pt x="408" y="357"/>
                    <a:pt x="415" y="353"/>
                    <a:pt x="426" y="361"/>
                  </a:cubicBezTo>
                  <a:cubicBezTo>
                    <a:pt x="423" y="357"/>
                    <a:pt x="423" y="350"/>
                    <a:pt x="420" y="346"/>
                  </a:cubicBezTo>
                  <a:cubicBezTo>
                    <a:pt x="434" y="346"/>
                    <a:pt x="453" y="355"/>
                    <a:pt x="464" y="363"/>
                  </a:cubicBezTo>
                  <a:cubicBezTo>
                    <a:pt x="464" y="355"/>
                    <a:pt x="464" y="355"/>
                    <a:pt x="464" y="355"/>
                  </a:cubicBezTo>
                  <a:cubicBezTo>
                    <a:pt x="479" y="360"/>
                    <a:pt x="495" y="338"/>
                    <a:pt x="509" y="350"/>
                  </a:cubicBezTo>
                  <a:cubicBezTo>
                    <a:pt x="516" y="354"/>
                    <a:pt x="533" y="320"/>
                    <a:pt x="503" y="319"/>
                  </a:cubicBezTo>
                  <a:cubicBezTo>
                    <a:pt x="511" y="308"/>
                    <a:pt x="519" y="301"/>
                    <a:pt x="534" y="301"/>
                  </a:cubicBezTo>
                  <a:cubicBezTo>
                    <a:pt x="534" y="301"/>
                    <a:pt x="557" y="280"/>
                    <a:pt x="565" y="276"/>
                  </a:cubicBezTo>
                  <a:cubicBezTo>
                    <a:pt x="551" y="264"/>
                    <a:pt x="574" y="242"/>
                    <a:pt x="556" y="222"/>
                  </a:cubicBezTo>
                  <a:cubicBezTo>
                    <a:pt x="544" y="244"/>
                    <a:pt x="497" y="208"/>
                    <a:pt x="528" y="194"/>
                  </a:cubicBezTo>
                  <a:cubicBezTo>
                    <a:pt x="510" y="163"/>
                    <a:pt x="554" y="188"/>
                    <a:pt x="562" y="184"/>
                  </a:cubicBezTo>
                  <a:cubicBezTo>
                    <a:pt x="581" y="177"/>
                    <a:pt x="571" y="150"/>
                    <a:pt x="583" y="135"/>
                  </a:cubicBezTo>
                  <a:cubicBezTo>
                    <a:pt x="591" y="124"/>
                    <a:pt x="603" y="110"/>
                    <a:pt x="599" y="94"/>
                  </a:cubicBezTo>
                  <a:cubicBezTo>
                    <a:pt x="600" y="84"/>
                    <a:pt x="607" y="67"/>
                    <a:pt x="608" y="58"/>
                  </a:cubicBezTo>
                  <a:cubicBezTo>
                    <a:pt x="609" y="58"/>
                    <a:pt x="609" y="57"/>
                    <a:pt x="609" y="56"/>
                  </a:cubicBezTo>
                  <a:cubicBezTo>
                    <a:pt x="594" y="52"/>
                    <a:pt x="579" y="43"/>
                    <a:pt x="576" y="39"/>
                  </a:cubicBezTo>
                  <a:cubicBezTo>
                    <a:pt x="565" y="31"/>
                    <a:pt x="566" y="12"/>
                    <a:pt x="562" y="4"/>
                  </a:cubicBezTo>
                  <a:cubicBezTo>
                    <a:pt x="559" y="0"/>
                    <a:pt x="543" y="11"/>
                    <a:pt x="543" y="11"/>
                  </a:cubicBezTo>
                  <a:cubicBezTo>
                    <a:pt x="476" y="12"/>
                    <a:pt x="476" y="12"/>
                    <a:pt x="476" y="12"/>
                  </a:cubicBezTo>
                  <a:cubicBezTo>
                    <a:pt x="479" y="20"/>
                    <a:pt x="479" y="20"/>
                    <a:pt x="479" y="20"/>
                  </a:cubicBezTo>
                  <a:cubicBezTo>
                    <a:pt x="479" y="20"/>
                    <a:pt x="468" y="19"/>
                    <a:pt x="465" y="11"/>
                  </a:cubicBezTo>
                  <a:cubicBezTo>
                    <a:pt x="458" y="3"/>
                    <a:pt x="397" y="19"/>
                    <a:pt x="378" y="30"/>
                  </a:cubicBezTo>
                  <a:cubicBezTo>
                    <a:pt x="355" y="37"/>
                    <a:pt x="349" y="82"/>
                    <a:pt x="352" y="101"/>
                  </a:cubicBezTo>
                  <a:cubicBezTo>
                    <a:pt x="351" y="121"/>
                    <a:pt x="348" y="117"/>
                    <a:pt x="348" y="117"/>
                  </a:cubicBezTo>
                  <a:cubicBezTo>
                    <a:pt x="348" y="117"/>
                    <a:pt x="351" y="121"/>
                    <a:pt x="362" y="125"/>
                  </a:cubicBezTo>
                  <a:cubicBezTo>
                    <a:pt x="373" y="133"/>
                    <a:pt x="384" y="141"/>
                    <a:pt x="384" y="141"/>
                  </a:cubicBezTo>
                  <a:cubicBezTo>
                    <a:pt x="384" y="141"/>
                    <a:pt x="369" y="148"/>
                    <a:pt x="369" y="152"/>
                  </a:cubicBezTo>
                  <a:cubicBezTo>
                    <a:pt x="368" y="160"/>
                    <a:pt x="379" y="160"/>
                    <a:pt x="379" y="160"/>
                  </a:cubicBezTo>
                  <a:cubicBezTo>
                    <a:pt x="379" y="160"/>
                    <a:pt x="368" y="171"/>
                    <a:pt x="379" y="175"/>
                  </a:cubicBezTo>
                  <a:cubicBezTo>
                    <a:pt x="393" y="180"/>
                    <a:pt x="408" y="184"/>
                    <a:pt x="408" y="184"/>
                  </a:cubicBezTo>
                  <a:cubicBezTo>
                    <a:pt x="404" y="192"/>
                    <a:pt x="404" y="192"/>
                    <a:pt x="404" y="192"/>
                  </a:cubicBezTo>
                  <a:cubicBezTo>
                    <a:pt x="404" y="192"/>
                    <a:pt x="382" y="183"/>
                    <a:pt x="367" y="183"/>
                  </a:cubicBezTo>
                  <a:cubicBezTo>
                    <a:pt x="356" y="182"/>
                    <a:pt x="340" y="200"/>
                    <a:pt x="329" y="207"/>
                  </a:cubicBezTo>
                  <a:cubicBezTo>
                    <a:pt x="317" y="215"/>
                    <a:pt x="287" y="225"/>
                    <a:pt x="287" y="225"/>
                  </a:cubicBezTo>
                  <a:cubicBezTo>
                    <a:pt x="287" y="225"/>
                    <a:pt x="294" y="236"/>
                    <a:pt x="301" y="237"/>
                  </a:cubicBezTo>
                  <a:cubicBezTo>
                    <a:pt x="316" y="237"/>
                    <a:pt x="316" y="237"/>
                    <a:pt x="316" y="237"/>
                  </a:cubicBezTo>
                  <a:cubicBezTo>
                    <a:pt x="316" y="237"/>
                    <a:pt x="338" y="254"/>
                    <a:pt x="345" y="250"/>
                  </a:cubicBezTo>
                  <a:cubicBezTo>
                    <a:pt x="357" y="243"/>
                    <a:pt x="357" y="236"/>
                    <a:pt x="357" y="236"/>
                  </a:cubicBezTo>
                  <a:cubicBezTo>
                    <a:pt x="357" y="236"/>
                    <a:pt x="384" y="225"/>
                    <a:pt x="388" y="218"/>
                  </a:cubicBezTo>
                  <a:cubicBezTo>
                    <a:pt x="392" y="214"/>
                    <a:pt x="399" y="215"/>
                    <a:pt x="403" y="215"/>
                  </a:cubicBezTo>
                  <a:cubicBezTo>
                    <a:pt x="407" y="219"/>
                    <a:pt x="391" y="237"/>
                    <a:pt x="391" y="237"/>
                  </a:cubicBezTo>
                  <a:cubicBezTo>
                    <a:pt x="345" y="258"/>
                    <a:pt x="345" y="258"/>
                    <a:pt x="345" y="258"/>
                  </a:cubicBezTo>
                  <a:cubicBezTo>
                    <a:pt x="312" y="253"/>
                    <a:pt x="312" y="253"/>
                    <a:pt x="312" y="253"/>
                  </a:cubicBezTo>
                  <a:cubicBezTo>
                    <a:pt x="275" y="228"/>
                    <a:pt x="275" y="228"/>
                    <a:pt x="275" y="228"/>
                  </a:cubicBezTo>
                  <a:cubicBezTo>
                    <a:pt x="268" y="220"/>
                    <a:pt x="268" y="220"/>
                    <a:pt x="268" y="220"/>
                  </a:cubicBezTo>
                  <a:cubicBezTo>
                    <a:pt x="291" y="217"/>
                    <a:pt x="291" y="217"/>
                    <a:pt x="291" y="217"/>
                  </a:cubicBezTo>
                  <a:cubicBezTo>
                    <a:pt x="299" y="206"/>
                    <a:pt x="299" y="206"/>
                    <a:pt x="299" y="206"/>
                  </a:cubicBezTo>
                  <a:cubicBezTo>
                    <a:pt x="299" y="206"/>
                    <a:pt x="289" y="171"/>
                    <a:pt x="289" y="164"/>
                  </a:cubicBezTo>
                  <a:cubicBezTo>
                    <a:pt x="286" y="156"/>
                    <a:pt x="312" y="168"/>
                    <a:pt x="323" y="157"/>
                  </a:cubicBezTo>
                  <a:cubicBezTo>
                    <a:pt x="331" y="150"/>
                    <a:pt x="321" y="138"/>
                    <a:pt x="310" y="134"/>
                  </a:cubicBezTo>
                  <a:cubicBezTo>
                    <a:pt x="295" y="129"/>
                    <a:pt x="304" y="95"/>
                    <a:pt x="289" y="95"/>
                  </a:cubicBezTo>
                  <a:cubicBezTo>
                    <a:pt x="278" y="90"/>
                    <a:pt x="285" y="102"/>
                    <a:pt x="274" y="98"/>
                  </a:cubicBezTo>
                  <a:cubicBezTo>
                    <a:pt x="266" y="94"/>
                    <a:pt x="260" y="82"/>
                    <a:pt x="252" y="89"/>
                  </a:cubicBezTo>
                  <a:cubicBezTo>
                    <a:pt x="244" y="93"/>
                    <a:pt x="221" y="198"/>
                    <a:pt x="208" y="221"/>
                  </a:cubicBezTo>
                  <a:cubicBezTo>
                    <a:pt x="196" y="243"/>
                    <a:pt x="138" y="294"/>
                    <a:pt x="138" y="294"/>
                  </a:cubicBezTo>
                  <a:cubicBezTo>
                    <a:pt x="170" y="330"/>
                    <a:pt x="170" y="330"/>
                    <a:pt x="170" y="330"/>
                  </a:cubicBezTo>
                  <a:cubicBezTo>
                    <a:pt x="169" y="341"/>
                    <a:pt x="169" y="341"/>
                    <a:pt x="169" y="341"/>
                  </a:cubicBezTo>
                  <a:cubicBezTo>
                    <a:pt x="169" y="341"/>
                    <a:pt x="148" y="317"/>
                    <a:pt x="144" y="317"/>
                  </a:cubicBezTo>
                  <a:cubicBezTo>
                    <a:pt x="137" y="313"/>
                    <a:pt x="130" y="305"/>
                    <a:pt x="122" y="305"/>
                  </a:cubicBezTo>
                  <a:cubicBezTo>
                    <a:pt x="118" y="305"/>
                    <a:pt x="125" y="328"/>
                    <a:pt x="125" y="328"/>
                  </a:cubicBezTo>
                  <a:cubicBezTo>
                    <a:pt x="125" y="328"/>
                    <a:pt x="179" y="372"/>
                    <a:pt x="183" y="373"/>
                  </a:cubicBezTo>
                  <a:cubicBezTo>
                    <a:pt x="190" y="373"/>
                    <a:pt x="202" y="366"/>
                    <a:pt x="217" y="363"/>
                  </a:cubicBezTo>
                  <a:cubicBezTo>
                    <a:pt x="232" y="363"/>
                    <a:pt x="227" y="375"/>
                    <a:pt x="220" y="374"/>
                  </a:cubicBezTo>
                  <a:cubicBezTo>
                    <a:pt x="212" y="374"/>
                    <a:pt x="186" y="380"/>
                    <a:pt x="186" y="380"/>
                  </a:cubicBezTo>
                  <a:cubicBezTo>
                    <a:pt x="186" y="380"/>
                    <a:pt x="179" y="376"/>
                    <a:pt x="171" y="376"/>
                  </a:cubicBezTo>
                  <a:cubicBezTo>
                    <a:pt x="160" y="375"/>
                    <a:pt x="152" y="383"/>
                    <a:pt x="152" y="383"/>
                  </a:cubicBezTo>
                  <a:cubicBezTo>
                    <a:pt x="130" y="378"/>
                    <a:pt x="130" y="378"/>
                    <a:pt x="130" y="378"/>
                  </a:cubicBezTo>
                  <a:cubicBezTo>
                    <a:pt x="144" y="394"/>
                    <a:pt x="144" y="394"/>
                    <a:pt x="144" y="394"/>
                  </a:cubicBezTo>
                  <a:cubicBezTo>
                    <a:pt x="144" y="394"/>
                    <a:pt x="126" y="385"/>
                    <a:pt x="122" y="385"/>
                  </a:cubicBezTo>
                  <a:cubicBezTo>
                    <a:pt x="115" y="381"/>
                    <a:pt x="103" y="392"/>
                    <a:pt x="103" y="392"/>
                  </a:cubicBezTo>
                  <a:cubicBezTo>
                    <a:pt x="114" y="392"/>
                    <a:pt x="114" y="392"/>
                    <a:pt x="114" y="392"/>
                  </a:cubicBezTo>
                  <a:cubicBezTo>
                    <a:pt x="118" y="396"/>
                    <a:pt x="118" y="396"/>
                    <a:pt x="118" y="396"/>
                  </a:cubicBezTo>
                  <a:cubicBezTo>
                    <a:pt x="143" y="413"/>
                    <a:pt x="143" y="413"/>
                    <a:pt x="143" y="413"/>
                  </a:cubicBezTo>
                  <a:cubicBezTo>
                    <a:pt x="143" y="420"/>
                    <a:pt x="143" y="420"/>
                    <a:pt x="143" y="420"/>
                  </a:cubicBezTo>
                  <a:cubicBezTo>
                    <a:pt x="124" y="420"/>
                    <a:pt x="124" y="420"/>
                    <a:pt x="124" y="420"/>
                  </a:cubicBezTo>
                  <a:cubicBezTo>
                    <a:pt x="124" y="420"/>
                    <a:pt x="110" y="404"/>
                    <a:pt x="95" y="399"/>
                  </a:cubicBezTo>
                  <a:cubicBezTo>
                    <a:pt x="69" y="398"/>
                    <a:pt x="69" y="398"/>
                    <a:pt x="69" y="398"/>
                  </a:cubicBezTo>
                  <a:cubicBezTo>
                    <a:pt x="69" y="398"/>
                    <a:pt x="62" y="394"/>
                    <a:pt x="55" y="386"/>
                  </a:cubicBezTo>
                  <a:cubicBezTo>
                    <a:pt x="51" y="382"/>
                    <a:pt x="28" y="388"/>
                    <a:pt x="28" y="388"/>
                  </a:cubicBezTo>
                  <a:cubicBezTo>
                    <a:pt x="28" y="388"/>
                    <a:pt x="28" y="400"/>
                    <a:pt x="35" y="408"/>
                  </a:cubicBezTo>
                  <a:cubicBezTo>
                    <a:pt x="46" y="416"/>
                    <a:pt x="61" y="413"/>
                    <a:pt x="61" y="413"/>
                  </a:cubicBezTo>
                  <a:cubicBezTo>
                    <a:pt x="61" y="413"/>
                    <a:pt x="60" y="424"/>
                    <a:pt x="68" y="428"/>
                  </a:cubicBezTo>
                  <a:cubicBezTo>
                    <a:pt x="79" y="433"/>
                    <a:pt x="91" y="422"/>
                    <a:pt x="91" y="422"/>
                  </a:cubicBezTo>
                  <a:cubicBezTo>
                    <a:pt x="102" y="422"/>
                    <a:pt x="102" y="422"/>
                    <a:pt x="102" y="422"/>
                  </a:cubicBezTo>
                  <a:cubicBezTo>
                    <a:pt x="102" y="422"/>
                    <a:pt x="124" y="435"/>
                    <a:pt x="135" y="439"/>
                  </a:cubicBezTo>
                  <a:cubicBezTo>
                    <a:pt x="146" y="440"/>
                    <a:pt x="115" y="450"/>
                    <a:pt x="115" y="450"/>
                  </a:cubicBezTo>
                  <a:cubicBezTo>
                    <a:pt x="108" y="446"/>
                    <a:pt x="108" y="446"/>
                    <a:pt x="108" y="446"/>
                  </a:cubicBezTo>
                  <a:cubicBezTo>
                    <a:pt x="108" y="446"/>
                    <a:pt x="105" y="434"/>
                    <a:pt x="97" y="434"/>
                  </a:cubicBezTo>
                  <a:cubicBezTo>
                    <a:pt x="90" y="429"/>
                    <a:pt x="82" y="441"/>
                    <a:pt x="82" y="441"/>
                  </a:cubicBezTo>
                  <a:cubicBezTo>
                    <a:pt x="82" y="441"/>
                    <a:pt x="67" y="440"/>
                    <a:pt x="56" y="435"/>
                  </a:cubicBezTo>
                  <a:cubicBezTo>
                    <a:pt x="49" y="435"/>
                    <a:pt x="38" y="419"/>
                    <a:pt x="31" y="419"/>
                  </a:cubicBezTo>
                  <a:cubicBezTo>
                    <a:pt x="27" y="419"/>
                    <a:pt x="8" y="425"/>
                    <a:pt x="8" y="425"/>
                  </a:cubicBezTo>
                  <a:cubicBezTo>
                    <a:pt x="8" y="425"/>
                    <a:pt x="7" y="427"/>
                    <a:pt x="6" y="429"/>
                  </a:cubicBezTo>
                  <a:cubicBezTo>
                    <a:pt x="7" y="429"/>
                    <a:pt x="7" y="429"/>
                    <a:pt x="8" y="429"/>
                  </a:cubicBezTo>
                  <a:cubicBezTo>
                    <a:pt x="4" y="433"/>
                    <a:pt x="4" y="436"/>
                    <a:pt x="1" y="440"/>
                  </a:cubicBezTo>
                  <a:close/>
                </a:path>
              </a:pathLst>
            </a:custGeom>
            <a:solidFill>
              <a:schemeClr val="accent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6" name="Netherlands"/>
            <p:cNvSpPr>
              <a:spLocks/>
            </p:cNvSpPr>
            <p:nvPr/>
          </p:nvSpPr>
          <p:spPr bwMode="gray">
            <a:xfrm>
              <a:off x="8587746" y="3783862"/>
              <a:ext cx="25345" cy="27034"/>
            </a:xfrm>
            <a:custGeom>
              <a:avLst/>
              <a:gdLst>
                <a:gd name="T0" fmla="*/ 30 w 46"/>
                <a:gd name="T1" fmla="*/ 35 h 49"/>
                <a:gd name="T2" fmla="*/ 28 w 46"/>
                <a:gd name="T3" fmla="*/ 4 h 49"/>
                <a:gd name="T4" fmla="*/ 17 w 46"/>
                <a:gd name="T5" fmla="*/ 7 h 49"/>
                <a:gd name="T6" fmla="*/ 0 w 46"/>
                <a:gd name="T7" fmla="*/ 33 h 49"/>
                <a:gd name="T8" fmla="*/ 7 w 46"/>
                <a:gd name="T9" fmla="*/ 45 h 49"/>
                <a:gd name="T10" fmla="*/ 30 w 46"/>
                <a:gd name="T11" fmla="*/ 35 h 49"/>
              </a:gdLst>
              <a:ahLst/>
              <a:cxnLst>
                <a:cxn ang="0">
                  <a:pos x="T0" y="T1"/>
                </a:cxn>
                <a:cxn ang="0">
                  <a:pos x="T2" y="T3"/>
                </a:cxn>
                <a:cxn ang="0">
                  <a:pos x="T4" y="T5"/>
                </a:cxn>
                <a:cxn ang="0">
                  <a:pos x="T6" y="T7"/>
                </a:cxn>
                <a:cxn ang="0">
                  <a:pos x="T8" y="T9"/>
                </a:cxn>
                <a:cxn ang="0">
                  <a:pos x="T10" y="T11"/>
                </a:cxn>
              </a:cxnLst>
              <a:rect l="0" t="0" r="r" b="b"/>
              <a:pathLst>
                <a:path w="46" h="49">
                  <a:moveTo>
                    <a:pt x="30" y="35"/>
                  </a:moveTo>
                  <a:cubicBezTo>
                    <a:pt x="46" y="13"/>
                    <a:pt x="32" y="8"/>
                    <a:pt x="28" y="4"/>
                  </a:cubicBezTo>
                  <a:cubicBezTo>
                    <a:pt x="24" y="0"/>
                    <a:pt x="17" y="7"/>
                    <a:pt x="17" y="7"/>
                  </a:cubicBezTo>
                  <a:cubicBezTo>
                    <a:pt x="0" y="33"/>
                    <a:pt x="0" y="33"/>
                    <a:pt x="0" y="33"/>
                  </a:cubicBezTo>
                  <a:cubicBezTo>
                    <a:pt x="7" y="45"/>
                    <a:pt x="7" y="45"/>
                    <a:pt x="7" y="45"/>
                  </a:cubicBezTo>
                  <a:cubicBezTo>
                    <a:pt x="7" y="45"/>
                    <a:pt x="18" y="49"/>
                    <a:pt x="30" y="35"/>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7" name="Netherlands"/>
            <p:cNvSpPr>
              <a:spLocks/>
            </p:cNvSpPr>
            <p:nvPr/>
          </p:nvSpPr>
          <p:spPr bwMode="gray">
            <a:xfrm>
              <a:off x="8477923" y="3974786"/>
              <a:ext cx="21965" cy="11828"/>
            </a:xfrm>
            <a:custGeom>
              <a:avLst/>
              <a:gdLst>
                <a:gd name="T0" fmla="*/ 25 w 40"/>
                <a:gd name="T1" fmla="*/ 16 h 19"/>
                <a:gd name="T2" fmla="*/ 37 w 40"/>
                <a:gd name="T3" fmla="*/ 16 h 19"/>
                <a:gd name="T4" fmla="*/ 30 w 40"/>
                <a:gd name="T5" fmla="*/ 5 h 19"/>
                <a:gd name="T6" fmla="*/ 18 w 40"/>
                <a:gd name="T7" fmla="*/ 8 h 19"/>
                <a:gd name="T8" fmla="*/ 11 w 40"/>
                <a:gd name="T9" fmla="*/ 0 h 19"/>
                <a:gd name="T10" fmla="*/ 7 w 40"/>
                <a:gd name="T11" fmla="*/ 11 h 19"/>
                <a:gd name="T12" fmla="*/ 25 w 40"/>
                <a:gd name="T13" fmla="*/ 16 h 19"/>
              </a:gdLst>
              <a:ahLst/>
              <a:cxnLst>
                <a:cxn ang="0">
                  <a:pos x="T0" y="T1"/>
                </a:cxn>
                <a:cxn ang="0">
                  <a:pos x="T2" y="T3"/>
                </a:cxn>
                <a:cxn ang="0">
                  <a:pos x="T4" y="T5"/>
                </a:cxn>
                <a:cxn ang="0">
                  <a:pos x="T6" y="T7"/>
                </a:cxn>
                <a:cxn ang="0">
                  <a:pos x="T8" y="T9"/>
                </a:cxn>
                <a:cxn ang="0">
                  <a:pos x="T10" y="T11"/>
                </a:cxn>
                <a:cxn ang="0">
                  <a:pos x="T12" y="T13"/>
                </a:cxn>
              </a:cxnLst>
              <a:rect l="0" t="0" r="r" b="b"/>
              <a:pathLst>
                <a:path w="40" h="19">
                  <a:moveTo>
                    <a:pt x="25" y="16"/>
                  </a:moveTo>
                  <a:cubicBezTo>
                    <a:pt x="37" y="16"/>
                    <a:pt x="37" y="16"/>
                    <a:pt x="37" y="16"/>
                  </a:cubicBezTo>
                  <a:cubicBezTo>
                    <a:pt x="40" y="17"/>
                    <a:pt x="30" y="5"/>
                    <a:pt x="30" y="5"/>
                  </a:cubicBezTo>
                  <a:cubicBezTo>
                    <a:pt x="18" y="8"/>
                    <a:pt x="18" y="8"/>
                    <a:pt x="18" y="8"/>
                  </a:cubicBezTo>
                  <a:cubicBezTo>
                    <a:pt x="11" y="0"/>
                    <a:pt x="11" y="0"/>
                    <a:pt x="11" y="0"/>
                  </a:cubicBezTo>
                  <a:cubicBezTo>
                    <a:pt x="11" y="0"/>
                    <a:pt x="0" y="3"/>
                    <a:pt x="7" y="11"/>
                  </a:cubicBezTo>
                  <a:cubicBezTo>
                    <a:pt x="18" y="19"/>
                    <a:pt x="22" y="16"/>
                    <a:pt x="25" y="16"/>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8" name="Netherlands"/>
            <p:cNvSpPr>
              <a:spLocks/>
            </p:cNvSpPr>
            <p:nvPr/>
          </p:nvSpPr>
          <p:spPr bwMode="gray">
            <a:xfrm>
              <a:off x="8709396" y="3756828"/>
              <a:ext cx="15207" cy="8449"/>
            </a:xfrm>
            <a:custGeom>
              <a:avLst/>
              <a:gdLst>
                <a:gd name="T0" fmla="*/ 8 w 9"/>
                <a:gd name="T1" fmla="*/ 0 h 5"/>
                <a:gd name="T2" fmla="*/ 0 w 9"/>
                <a:gd name="T3" fmla="*/ 1 h 5"/>
                <a:gd name="T4" fmla="*/ 0 w 9"/>
                <a:gd name="T5" fmla="*/ 5 h 5"/>
                <a:gd name="T6" fmla="*/ 9 w 9"/>
                <a:gd name="T7" fmla="*/ 3 h 5"/>
                <a:gd name="T8" fmla="*/ 8 w 9"/>
                <a:gd name="T9" fmla="*/ 0 h 5"/>
              </a:gdLst>
              <a:ahLst/>
              <a:cxnLst>
                <a:cxn ang="0">
                  <a:pos x="T0" y="T1"/>
                </a:cxn>
                <a:cxn ang="0">
                  <a:pos x="T2" y="T3"/>
                </a:cxn>
                <a:cxn ang="0">
                  <a:pos x="T4" y="T5"/>
                </a:cxn>
                <a:cxn ang="0">
                  <a:pos x="T6" y="T7"/>
                </a:cxn>
                <a:cxn ang="0">
                  <a:pos x="T8" y="T9"/>
                </a:cxn>
              </a:cxnLst>
              <a:rect l="0" t="0" r="r" b="b"/>
              <a:pathLst>
                <a:path w="9" h="5">
                  <a:moveTo>
                    <a:pt x="8" y="0"/>
                  </a:moveTo>
                  <a:lnTo>
                    <a:pt x="0" y="1"/>
                  </a:lnTo>
                  <a:lnTo>
                    <a:pt x="0" y="5"/>
                  </a:lnTo>
                  <a:lnTo>
                    <a:pt x="9" y="3"/>
                  </a:lnTo>
                  <a:lnTo>
                    <a:pt x="8"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9" name="Netherlands"/>
            <p:cNvSpPr>
              <a:spLocks/>
            </p:cNvSpPr>
            <p:nvPr/>
          </p:nvSpPr>
          <p:spPr bwMode="gray">
            <a:xfrm>
              <a:off x="8670536" y="3760208"/>
              <a:ext cx="32103" cy="5069"/>
            </a:xfrm>
            <a:custGeom>
              <a:avLst/>
              <a:gdLst>
                <a:gd name="T0" fmla="*/ 22 w 60"/>
                <a:gd name="T1" fmla="*/ 8 h 11"/>
                <a:gd name="T2" fmla="*/ 34 w 60"/>
                <a:gd name="T3" fmla="*/ 1 h 11"/>
                <a:gd name="T4" fmla="*/ 0 w 60"/>
                <a:gd name="T5" fmla="*/ 3 h 11"/>
                <a:gd name="T6" fmla="*/ 22 w 60"/>
                <a:gd name="T7" fmla="*/ 8 h 11"/>
              </a:gdLst>
              <a:ahLst/>
              <a:cxnLst>
                <a:cxn ang="0">
                  <a:pos x="T0" y="T1"/>
                </a:cxn>
                <a:cxn ang="0">
                  <a:pos x="T2" y="T3"/>
                </a:cxn>
                <a:cxn ang="0">
                  <a:pos x="T4" y="T5"/>
                </a:cxn>
                <a:cxn ang="0">
                  <a:pos x="T6" y="T7"/>
                </a:cxn>
              </a:cxnLst>
              <a:rect l="0" t="0" r="r" b="b"/>
              <a:pathLst>
                <a:path w="60" h="11">
                  <a:moveTo>
                    <a:pt x="22" y="8"/>
                  </a:moveTo>
                  <a:cubicBezTo>
                    <a:pt x="33" y="8"/>
                    <a:pt x="60" y="2"/>
                    <a:pt x="34" y="1"/>
                  </a:cubicBezTo>
                  <a:cubicBezTo>
                    <a:pt x="11" y="0"/>
                    <a:pt x="0" y="3"/>
                    <a:pt x="0" y="3"/>
                  </a:cubicBezTo>
                  <a:cubicBezTo>
                    <a:pt x="0" y="11"/>
                    <a:pt x="11" y="7"/>
                    <a:pt x="22" y="8"/>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0" name="Netherlands"/>
            <p:cNvSpPr>
              <a:spLocks/>
            </p:cNvSpPr>
            <p:nvPr/>
          </p:nvSpPr>
          <p:spPr bwMode="gray">
            <a:xfrm>
              <a:off x="8606331" y="3765276"/>
              <a:ext cx="20275" cy="15207"/>
            </a:xfrm>
            <a:custGeom>
              <a:avLst/>
              <a:gdLst>
                <a:gd name="T0" fmla="*/ 19 w 38"/>
                <a:gd name="T1" fmla="*/ 22 h 25"/>
                <a:gd name="T2" fmla="*/ 16 w 38"/>
                <a:gd name="T3" fmla="*/ 14 h 25"/>
                <a:gd name="T4" fmla="*/ 19 w 38"/>
                <a:gd name="T5" fmla="*/ 22 h 25"/>
              </a:gdLst>
              <a:ahLst/>
              <a:cxnLst>
                <a:cxn ang="0">
                  <a:pos x="T0" y="T1"/>
                </a:cxn>
                <a:cxn ang="0">
                  <a:pos x="T2" y="T3"/>
                </a:cxn>
                <a:cxn ang="0">
                  <a:pos x="T4" y="T5"/>
                </a:cxn>
              </a:cxnLst>
              <a:rect l="0" t="0" r="r" b="b"/>
              <a:pathLst>
                <a:path w="38" h="25">
                  <a:moveTo>
                    <a:pt x="19" y="22"/>
                  </a:moveTo>
                  <a:cubicBezTo>
                    <a:pt x="38" y="11"/>
                    <a:pt x="35" y="0"/>
                    <a:pt x="16" y="14"/>
                  </a:cubicBezTo>
                  <a:cubicBezTo>
                    <a:pt x="0" y="25"/>
                    <a:pt x="19" y="22"/>
                    <a:pt x="19" y="22"/>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1" name="Netherlands"/>
            <p:cNvSpPr>
              <a:spLocks/>
            </p:cNvSpPr>
            <p:nvPr/>
          </p:nvSpPr>
          <p:spPr bwMode="gray">
            <a:xfrm>
              <a:off x="8628296" y="3758518"/>
              <a:ext cx="35481" cy="11828"/>
            </a:xfrm>
            <a:custGeom>
              <a:avLst/>
              <a:gdLst>
                <a:gd name="T0" fmla="*/ 11 w 64"/>
                <a:gd name="T1" fmla="*/ 21 h 21"/>
                <a:gd name="T2" fmla="*/ 19 w 64"/>
                <a:gd name="T3" fmla="*/ 14 h 21"/>
                <a:gd name="T4" fmla="*/ 41 w 64"/>
                <a:gd name="T5" fmla="*/ 15 h 21"/>
                <a:gd name="T6" fmla="*/ 64 w 64"/>
                <a:gd name="T7" fmla="*/ 1 h 21"/>
                <a:gd name="T8" fmla="*/ 57 w 64"/>
                <a:gd name="T9" fmla="*/ 0 h 21"/>
                <a:gd name="T10" fmla="*/ 38 w 64"/>
                <a:gd name="T11" fmla="*/ 3 h 21"/>
                <a:gd name="T12" fmla="*/ 19 w 64"/>
                <a:gd name="T13" fmla="*/ 2 h 21"/>
                <a:gd name="T14" fmla="*/ 4 w 64"/>
                <a:gd name="T15" fmla="*/ 13 h 21"/>
                <a:gd name="T16" fmla="*/ 11 w 64"/>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1">
                  <a:moveTo>
                    <a:pt x="11" y="21"/>
                  </a:moveTo>
                  <a:cubicBezTo>
                    <a:pt x="19" y="14"/>
                    <a:pt x="19" y="14"/>
                    <a:pt x="19" y="14"/>
                  </a:cubicBezTo>
                  <a:cubicBezTo>
                    <a:pt x="41" y="15"/>
                    <a:pt x="41" y="15"/>
                    <a:pt x="41" y="15"/>
                  </a:cubicBezTo>
                  <a:cubicBezTo>
                    <a:pt x="64" y="1"/>
                    <a:pt x="64" y="1"/>
                    <a:pt x="64" y="1"/>
                  </a:cubicBezTo>
                  <a:cubicBezTo>
                    <a:pt x="57" y="0"/>
                    <a:pt x="57" y="0"/>
                    <a:pt x="57" y="0"/>
                  </a:cubicBezTo>
                  <a:cubicBezTo>
                    <a:pt x="38" y="3"/>
                    <a:pt x="38" y="3"/>
                    <a:pt x="38" y="3"/>
                  </a:cubicBezTo>
                  <a:cubicBezTo>
                    <a:pt x="19" y="2"/>
                    <a:pt x="19" y="2"/>
                    <a:pt x="19" y="2"/>
                  </a:cubicBezTo>
                  <a:cubicBezTo>
                    <a:pt x="19" y="2"/>
                    <a:pt x="8" y="6"/>
                    <a:pt x="4" y="13"/>
                  </a:cubicBezTo>
                  <a:cubicBezTo>
                    <a:pt x="0" y="20"/>
                    <a:pt x="11" y="21"/>
                    <a:pt x="11" y="21"/>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2" name="Netherlands"/>
            <p:cNvSpPr>
              <a:spLocks/>
            </p:cNvSpPr>
            <p:nvPr/>
          </p:nvSpPr>
          <p:spPr bwMode="gray">
            <a:xfrm>
              <a:off x="8496507" y="3952821"/>
              <a:ext cx="37171" cy="21965"/>
            </a:xfrm>
            <a:custGeom>
              <a:avLst/>
              <a:gdLst>
                <a:gd name="T0" fmla="*/ 4 w 66"/>
                <a:gd name="T1" fmla="*/ 8 h 41"/>
                <a:gd name="T2" fmla="*/ 22 w 66"/>
                <a:gd name="T3" fmla="*/ 13 h 41"/>
                <a:gd name="T4" fmla="*/ 37 w 66"/>
                <a:gd name="T5" fmla="*/ 28 h 41"/>
                <a:gd name="T6" fmla="*/ 59 w 66"/>
                <a:gd name="T7" fmla="*/ 41 h 41"/>
                <a:gd name="T8" fmla="*/ 66 w 66"/>
                <a:gd name="T9" fmla="*/ 38 h 41"/>
                <a:gd name="T10" fmla="*/ 30 w 66"/>
                <a:gd name="T11" fmla="*/ 1 h 41"/>
                <a:gd name="T12" fmla="*/ 4 w 66"/>
                <a:gd name="T13" fmla="*/ 0 h 41"/>
                <a:gd name="T14" fmla="*/ 4 w 66"/>
                <a:gd name="T15" fmla="*/ 8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1">
                  <a:moveTo>
                    <a:pt x="4" y="8"/>
                  </a:moveTo>
                  <a:cubicBezTo>
                    <a:pt x="11" y="12"/>
                    <a:pt x="22" y="13"/>
                    <a:pt x="22" y="13"/>
                  </a:cubicBezTo>
                  <a:cubicBezTo>
                    <a:pt x="22" y="13"/>
                    <a:pt x="22" y="20"/>
                    <a:pt x="37" y="28"/>
                  </a:cubicBezTo>
                  <a:cubicBezTo>
                    <a:pt x="48" y="37"/>
                    <a:pt x="51" y="41"/>
                    <a:pt x="59" y="41"/>
                  </a:cubicBezTo>
                  <a:cubicBezTo>
                    <a:pt x="66" y="41"/>
                    <a:pt x="66" y="38"/>
                    <a:pt x="66" y="38"/>
                  </a:cubicBezTo>
                  <a:cubicBezTo>
                    <a:pt x="30" y="1"/>
                    <a:pt x="30" y="1"/>
                    <a:pt x="30" y="1"/>
                  </a:cubicBezTo>
                  <a:cubicBezTo>
                    <a:pt x="4" y="0"/>
                    <a:pt x="4" y="0"/>
                    <a:pt x="4" y="0"/>
                  </a:cubicBezTo>
                  <a:cubicBezTo>
                    <a:pt x="4" y="0"/>
                    <a:pt x="0" y="8"/>
                    <a:pt x="4" y="8"/>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3" name="Netherlands"/>
            <p:cNvSpPr>
              <a:spLocks/>
            </p:cNvSpPr>
            <p:nvPr/>
          </p:nvSpPr>
          <p:spPr bwMode="gray">
            <a:xfrm>
              <a:off x="8481301" y="3959579"/>
              <a:ext cx="30413" cy="16896"/>
            </a:xfrm>
            <a:custGeom>
              <a:avLst/>
              <a:gdLst>
                <a:gd name="T0" fmla="*/ 15 w 52"/>
                <a:gd name="T1" fmla="*/ 12 h 29"/>
                <a:gd name="T2" fmla="*/ 29 w 52"/>
                <a:gd name="T3" fmla="*/ 28 h 29"/>
                <a:gd name="T4" fmla="*/ 52 w 52"/>
                <a:gd name="T5" fmla="*/ 29 h 29"/>
                <a:gd name="T6" fmla="*/ 52 w 52"/>
                <a:gd name="T7" fmla="*/ 25 h 29"/>
                <a:gd name="T8" fmla="*/ 45 w 52"/>
                <a:gd name="T9" fmla="*/ 21 h 29"/>
                <a:gd name="T10" fmla="*/ 30 w 52"/>
                <a:gd name="T11" fmla="*/ 5 h 29"/>
                <a:gd name="T12" fmla="*/ 1 w 52"/>
                <a:gd name="T13" fmla="*/ 4 h 29"/>
                <a:gd name="T14" fmla="*/ 15 w 52"/>
                <a:gd name="T15" fmla="*/ 12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29">
                  <a:moveTo>
                    <a:pt x="15" y="12"/>
                  </a:moveTo>
                  <a:cubicBezTo>
                    <a:pt x="22" y="16"/>
                    <a:pt x="29" y="28"/>
                    <a:pt x="29" y="28"/>
                  </a:cubicBezTo>
                  <a:cubicBezTo>
                    <a:pt x="52" y="29"/>
                    <a:pt x="52" y="29"/>
                    <a:pt x="52" y="29"/>
                  </a:cubicBezTo>
                  <a:cubicBezTo>
                    <a:pt x="52" y="25"/>
                    <a:pt x="52" y="25"/>
                    <a:pt x="52" y="25"/>
                  </a:cubicBezTo>
                  <a:cubicBezTo>
                    <a:pt x="45" y="21"/>
                    <a:pt x="45" y="21"/>
                    <a:pt x="45" y="21"/>
                  </a:cubicBezTo>
                  <a:cubicBezTo>
                    <a:pt x="45" y="21"/>
                    <a:pt x="45" y="6"/>
                    <a:pt x="30" y="5"/>
                  </a:cubicBezTo>
                  <a:cubicBezTo>
                    <a:pt x="16" y="1"/>
                    <a:pt x="1" y="0"/>
                    <a:pt x="1" y="4"/>
                  </a:cubicBezTo>
                  <a:cubicBezTo>
                    <a:pt x="0" y="11"/>
                    <a:pt x="15" y="12"/>
                    <a:pt x="15" y="12"/>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4" name="Belgium"/>
            <p:cNvSpPr>
              <a:spLocks/>
            </p:cNvSpPr>
            <p:nvPr/>
          </p:nvSpPr>
          <p:spPr bwMode="gray">
            <a:xfrm>
              <a:off x="8374857" y="4001820"/>
              <a:ext cx="309195" cy="266956"/>
            </a:xfrm>
            <a:custGeom>
              <a:avLst/>
              <a:gdLst>
                <a:gd name="T0" fmla="*/ 8 w 553"/>
                <a:gd name="T1" fmla="*/ 89 h 478"/>
                <a:gd name="T2" fmla="*/ 0 w 553"/>
                <a:gd name="T3" fmla="*/ 116 h 478"/>
                <a:gd name="T4" fmla="*/ 28 w 553"/>
                <a:gd name="T5" fmla="*/ 144 h 478"/>
                <a:gd name="T6" fmla="*/ 51 w 553"/>
                <a:gd name="T7" fmla="*/ 134 h 478"/>
                <a:gd name="T8" fmla="*/ 87 w 553"/>
                <a:gd name="T9" fmla="*/ 162 h 478"/>
                <a:gd name="T10" fmla="*/ 93 w 553"/>
                <a:gd name="T11" fmla="*/ 212 h 478"/>
                <a:gd name="T12" fmla="*/ 141 w 553"/>
                <a:gd name="T13" fmla="*/ 222 h 478"/>
                <a:gd name="T14" fmla="*/ 166 w 553"/>
                <a:gd name="T15" fmla="*/ 250 h 478"/>
                <a:gd name="T16" fmla="*/ 197 w 553"/>
                <a:gd name="T17" fmla="*/ 305 h 478"/>
                <a:gd name="T18" fmla="*/ 198 w 553"/>
                <a:gd name="T19" fmla="*/ 351 h 478"/>
                <a:gd name="T20" fmla="*/ 246 w 553"/>
                <a:gd name="T21" fmla="*/ 365 h 478"/>
                <a:gd name="T22" fmla="*/ 270 w 553"/>
                <a:gd name="T23" fmla="*/ 350 h 478"/>
                <a:gd name="T24" fmla="*/ 292 w 553"/>
                <a:gd name="T25" fmla="*/ 355 h 478"/>
                <a:gd name="T26" fmla="*/ 290 w 553"/>
                <a:gd name="T27" fmla="*/ 394 h 478"/>
                <a:gd name="T28" fmla="*/ 320 w 553"/>
                <a:gd name="T29" fmla="*/ 403 h 478"/>
                <a:gd name="T30" fmla="*/ 362 w 553"/>
                <a:gd name="T31" fmla="*/ 447 h 478"/>
                <a:gd name="T32" fmla="*/ 433 w 553"/>
                <a:gd name="T33" fmla="*/ 477 h 478"/>
                <a:gd name="T34" fmla="*/ 436 w 553"/>
                <a:gd name="T35" fmla="*/ 477 h 478"/>
                <a:gd name="T36" fmla="*/ 437 w 553"/>
                <a:gd name="T37" fmla="*/ 381 h 478"/>
                <a:gd name="T38" fmla="*/ 476 w 553"/>
                <a:gd name="T39" fmla="*/ 330 h 478"/>
                <a:gd name="T40" fmla="*/ 517 w 553"/>
                <a:gd name="T41" fmla="*/ 314 h 478"/>
                <a:gd name="T42" fmla="*/ 549 w 553"/>
                <a:gd name="T43" fmla="*/ 299 h 478"/>
                <a:gd name="T44" fmla="*/ 522 w 553"/>
                <a:gd name="T45" fmla="*/ 240 h 478"/>
                <a:gd name="T46" fmla="*/ 513 w 553"/>
                <a:gd name="T47" fmla="*/ 205 h 478"/>
                <a:gd name="T48" fmla="*/ 475 w 553"/>
                <a:gd name="T49" fmla="*/ 188 h 478"/>
                <a:gd name="T50" fmla="*/ 443 w 553"/>
                <a:gd name="T51" fmla="*/ 164 h 478"/>
                <a:gd name="T52" fmla="*/ 466 w 553"/>
                <a:gd name="T53" fmla="*/ 138 h 478"/>
                <a:gd name="T54" fmla="*/ 479 w 553"/>
                <a:gd name="T55" fmla="*/ 104 h 478"/>
                <a:gd name="T56" fmla="*/ 443 w 553"/>
                <a:gd name="T57" fmla="*/ 76 h 478"/>
                <a:gd name="T58" fmla="*/ 402 w 553"/>
                <a:gd name="T59" fmla="*/ 66 h 478"/>
                <a:gd name="T60" fmla="*/ 374 w 553"/>
                <a:gd name="T61" fmla="*/ 38 h 478"/>
                <a:gd name="T62" fmla="*/ 359 w 553"/>
                <a:gd name="T63" fmla="*/ 30 h 478"/>
                <a:gd name="T64" fmla="*/ 345 w 553"/>
                <a:gd name="T65" fmla="*/ 6 h 478"/>
                <a:gd name="T66" fmla="*/ 304 w 553"/>
                <a:gd name="T67" fmla="*/ 16 h 478"/>
                <a:gd name="T68" fmla="*/ 284 w 553"/>
                <a:gd name="T69" fmla="*/ 30 h 478"/>
                <a:gd name="T70" fmla="*/ 262 w 553"/>
                <a:gd name="T71" fmla="*/ 25 h 478"/>
                <a:gd name="T72" fmla="*/ 187 w 553"/>
                <a:gd name="T73" fmla="*/ 37 h 478"/>
                <a:gd name="T74" fmla="*/ 149 w 553"/>
                <a:gd name="T75" fmla="*/ 39 h 478"/>
                <a:gd name="T76" fmla="*/ 124 w 553"/>
                <a:gd name="T77" fmla="*/ 18 h 478"/>
                <a:gd name="T78" fmla="*/ 130 w 553"/>
                <a:gd name="T79" fmla="*/ 7 h 478"/>
                <a:gd name="T80" fmla="*/ 41 w 553"/>
                <a:gd name="T81" fmla="*/ 41 h 478"/>
                <a:gd name="T82" fmla="*/ 5 w 553"/>
                <a:gd name="T8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3" h="478">
                  <a:moveTo>
                    <a:pt x="9" y="74"/>
                  </a:moveTo>
                  <a:cubicBezTo>
                    <a:pt x="8" y="89"/>
                    <a:pt x="8" y="89"/>
                    <a:pt x="8" y="89"/>
                  </a:cubicBezTo>
                  <a:cubicBezTo>
                    <a:pt x="4" y="93"/>
                    <a:pt x="4" y="93"/>
                    <a:pt x="4" y="93"/>
                  </a:cubicBezTo>
                  <a:cubicBezTo>
                    <a:pt x="0" y="116"/>
                    <a:pt x="0" y="116"/>
                    <a:pt x="0" y="116"/>
                  </a:cubicBezTo>
                  <a:cubicBezTo>
                    <a:pt x="0" y="116"/>
                    <a:pt x="4" y="112"/>
                    <a:pt x="11" y="116"/>
                  </a:cubicBezTo>
                  <a:cubicBezTo>
                    <a:pt x="22" y="121"/>
                    <a:pt x="28" y="144"/>
                    <a:pt x="28" y="144"/>
                  </a:cubicBezTo>
                  <a:cubicBezTo>
                    <a:pt x="39" y="148"/>
                    <a:pt x="39" y="148"/>
                    <a:pt x="39" y="148"/>
                  </a:cubicBezTo>
                  <a:cubicBezTo>
                    <a:pt x="39" y="148"/>
                    <a:pt x="44" y="133"/>
                    <a:pt x="51" y="134"/>
                  </a:cubicBezTo>
                  <a:cubicBezTo>
                    <a:pt x="77" y="135"/>
                    <a:pt x="77" y="135"/>
                    <a:pt x="77" y="135"/>
                  </a:cubicBezTo>
                  <a:cubicBezTo>
                    <a:pt x="87" y="162"/>
                    <a:pt x="87" y="162"/>
                    <a:pt x="87" y="162"/>
                  </a:cubicBezTo>
                  <a:cubicBezTo>
                    <a:pt x="86" y="200"/>
                    <a:pt x="86" y="200"/>
                    <a:pt x="86" y="200"/>
                  </a:cubicBezTo>
                  <a:cubicBezTo>
                    <a:pt x="93" y="212"/>
                    <a:pt x="93" y="212"/>
                    <a:pt x="93" y="212"/>
                  </a:cubicBezTo>
                  <a:cubicBezTo>
                    <a:pt x="119" y="202"/>
                    <a:pt x="119" y="202"/>
                    <a:pt x="119" y="202"/>
                  </a:cubicBezTo>
                  <a:cubicBezTo>
                    <a:pt x="141" y="222"/>
                    <a:pt x="141" y="222"/>
                    <a:pt x="141" y="222"/>
                  </a:cubicBezTo>
                  <a:cubicBezTo>
                    <a:pt x="141" y="222"/>
                    <a:pt x="127" y="267"/>
                    <a:pt x="135" y="264"/>
                  </a:cubicBezTo>
                  <a:cubicBezTo>
                    <a:pt x="146" y="264"/>
                    <a:pt x="147" y="245"/>
                    <a:pt x="166" y="250"/>
                  </a:cubicBezTo>
                  <a:cubicBezTo>
                    <a:pt x="180" y="254"/>
                    <a:pt x="206" y="259"/>
                    <a:pt x="206" y="275"/>
                  </a:cubicBezTo>
                  <a:cubicBezTo>
                    <a:pt x="205" y="294"/>
                    <a:pt x="197" y="305"/>
                    <a:pt x="197" y="305"/>
                  </a:cubicBezTo>
                  <a:cubicBezTo>
                    <a:pt x="207" y="321"/>
                    <a:pt x="207" y="321"/>
                    <a:pt x="207" y="321"/>
                  </a:cubicBezTo>
                  <a:cubicBezTo>
                    <a:pt x="207" y="321"/>
                    <a:pt x="176" y="342"/>
                    <a:pt x="198" y="351"/>
                  </a:cubicBezTo>
                  <a:cubicBezTo>
                    <a:pt x="217" y="359"/>
                    <a:pt x="236" y="353"/>
                    <a:pt x="236" y="353"/>
                  </a:cubicBezTo>
                  <a:cubicBezTo>
                    <a:pt x="246" y="365"/>
                    <a:pt x="246" y="365"/>
                    <a:pt x="246" y="365"/>
                  </a:cubicBezTo>
                  <a:cubicBezTo>
                    <a:pt x="258" y="354"/>
                    <a:pt x="258" y="354"/>
                    <a:pt x="258" y="354"/>
                  </a:cubicBezTo>
                  <a:cubicBezTo>
                    <a:pt x="270" y="350"/>
                    <a:pt x="270" y="350"/>
                    <a:pt x="270" y="350"/>
                  </a:cubicBezTo>
                  <a:cubicBezTo>
                    <a:pt x="270" y="350"/>
                    <a:pt x="294" y="302"/>
                    <a:pt x="305" y="314"/>
                  </a:cubicBezTo>
                  <a:cubicBezTo>
                    <a:pt x="316" y="326"/>
                    <a:pt x="292" y="355"/>
                    <a:pt x="292" y="355"/>
                  </a:cubicBezTo>
                  <a:cubicBezTo>
                    <a:pt x="292" y="355"/>
                    <a:pt x="299" y="356"/>
                    <a:pt x="299" y="367"/>
                  </a:cubicBezTo>
                  <a:cubicBezTo>
                    <a:pt x="302" y="375"/>
                    <a:pt x="290" y="394"/>
                    <a:pt x="290" y="394"/>
                  </a:cubicBezTo>
                  <a:cubicBezTo>
                    <a:pt x="297" y="401"/>
                    <a:pt x="297" y="401"/>
                    <a:pt x="297" y="401"/>
                  </a:cubicBezTo>
                  <a:cubicBezTo>
                    <a:pt x="320" y="403"/>
                    <a:pt x="320" y="403"/>
                    <a:pt x="320" y="403"/>
                  </a:cubicBezTo>
                  <a:cubicBezTo>
                    <a:pt x="363" y="439"/>
                    <a:pt x="363" y="439"/>
                    <a:pt x="363" y="439"/>
                  </a:cubicBezTo>
                  <a:cubicBezTo>
                    <a:pt x="362" y="447"/>
                    <a:pt x="362" y="447"/>
                    <a:pt x="362" y="447"/>
                  </a:cubicBezTo>
                  <a:cubicBezTo>
                    <a:pt x="383" y="478"/>
                    <a:pt x="383" y="478"/>
                    <a:pt x="383" y="478"/>
                  </a:cubicBezTo>
                  <a:cubicBezTo>
                    <a:pt x="433" y="477"/>
                    <a:pt x="433" y="477"/>
                    <a:pt x="433" y="477"/>
                  </a:cubicBezTo>
                  <a:cubicBezTo>
                    <a:pt x="432" y="477"/>
                    <a:pt x="432" y="477"/>
                    <a:pt x="432" y="477"/>
                  </a:cubicBezTo>
                  <a:cubicBezTo>
                    <a:pt x="436" y="477"/>
                    <a:pt x="436" y="477"/>
                    <a:pt x="436" y="477"/>
                  </a:cubicBezTo>
                  <a:cubicBezTo>
                    <a:pt x="448" y="451"/>
                    <a:pt x="448" y="451"/>
                    <a:pt x="448" y="451"/>
                  </a:cubicBezTo>
                  <a:cubicBezTo>
                    <a:pt x="437" y="381"/>
                    <a:pt x="437" y="381"/>
                    <a:pt x="437" y="381"/>
                  </a:cubicBezTo>
                  <a:cubicBezTo>
                    <a:pt x="448" y="378"/>
                    <a:pt x="448" y="378"/>
                    <a:pt x="448" y="378"/>
                  </a:cubicBezTo>
                  <a:cubicBezTo>
                    <a:pt x="476" y="330"/>
                    <a:pt x="476" y="330"/>
                    <a:pt x="476" y="330"/>
                  </a:cubicBezTo>
                  <a:cubicBezTo>
                    <a:pt x="506" y="339"/>
                    <a:pt x="506" y="339"/>
                    <a:pt x="506" y="339"/>
                  </a:cubicBezTo>
                  <a:cubicBezTo>
                    <a:pt x="510" y="328"/>
                    <a:pt x="510" y="321"/>
                    <a:pt x="517" y="314"/>
                  </a:cubicBezTo>
                  <a:cubicBezTo>
                    <a:pt x="517" y="314"/>
                    <a:pt x="518" y="313"/>
                    <a:pt x="518" y="313"/>
                  </a:cubicBezTo>
                  <a:cubicBezTo>
                    <a:pt x="526" y="305"/>
                    <a:pt x="545" y="302"/>
                    <a:pt x="549" y="299"/>
                  </a:cubicBezTo>
                  <a:cubicBezTo>
                    <a:pt x="553" y="291"/>
                    <a:pt x="547" y="260"/>
                    <a:pt x="543" y="256"/>
                  </a:cubicBezTo>
                  <a:cubicBezTo>
                    <a:pt x="536" y="248"/>
                    <a:pt x="521" y="259"/>
                    <a:pt x="522" y="240"/>
                  </a:cubicBezTo>
                  <a:cubicBezTo>
                    <a:pt x="522" y="236"/>
                    <a:pt x="533" y="229"/>
                    <a:pt x="537" y="226"/>
                  </a:cubicBezTo>
                  <a:cubicBezTo>
                    <a:pt x="528" y="223"/>
                    <a:pt x="520" y="215"/>
                    <a:pt x="513" y="205"/>
                  </a:cubicBezTo>
                  <a:cubicBezTo>
                    <a:pt x="508" y="199"/>
                    <a:pt x="504" y="192"/>
                    <a:pt x="501" y="186"/>
                  </a:cubicBezTo>
                  <a:cubicBezTo>
                    <a:pt x="497" y="186"/>
                    <a:pt x="486" y="192"/>
                    <a:pt x="475" y="188"/>
                  </a:cubicBezTo>
                  <a:cubicBezTo>
                    <a:pt x="460" y="187"/>
                    <a:pt x="446" y="179"/>
                    <a:pt x="446" y="179"/>
                  </a:cubicBezTo>
                  <a:cubicBezTo>
                    <a:pt x="446" y="179"/>
                    <a:pt x="435" y="175"/>
                    <a:pt x="443" y="164"/>
                  </a:cubicBezTo>
                  <a:cubicBezTo>
                    <a:pt x="447" y="156"/>
                    <a:pt x="462" y="157"/>
                    <a:pt x="462" y="157"/>
                  </a:cubicBezTo>
                  <a:cubicBezTo>
                    <a:pt x="466" y="138"/>
                    <a:pt x="466" y="138"/>
                    <a:pt x="466" y="138"/>
                  </a:cubicBezTo>
                  <a:cubicBezTo>
                    <a:pt x="466" y="138"/>
                    <a:pt x="463" y="130"/>
                    <a:pt x="467" y="127"/>
                  </a:cubicBezTo>
                  <a:cubicBezTo>
                    <a:pt x="475" y="119"/>
                    <a:pt x="486" y="112"/>
                    <a:pt x="479" y="104"/>
                  </a:cubicBezTo>
                  <a:cubicBezTo>
                    <a:pt x="468" y="92"/>
                    <a:pt x="457" y="92"/>
                    <a:pt x="457" y="92"/>
                  </a:cubicBezTo>
                  <a:cubicBezTo>
                    <a:pt x="443" y="76"/>
                    <a:pt x="443" y="76"/>
                    <a:pt x="443" y="76"/>
                  </a:cubicBezTo>
                  <a:cubicBezTo>
                    <a:pt x="443" y="76"/>
                    <a:pt x="447" y="64"/>
                    <a:pt x="436" y="64"/>
                  </a:cubicBezTo>
                  <a:cubicBezTo>
                    <a:pt x="425" y="60"/>
                    <a:pt x="413" y="70"/>
                    <a:pt x="402" y="66"/>
                  </a:cubicBezTo>
                  <a:cubicBezTo>
                    <a:pt x="391" y="66"/>
                    <a:pt x="388" y="46"/>
                    <a:pt x="388" y="46"/>
                  </a:cubicBezTo>
                  <a:cubicBezTo>
                    <a:pt x="374" y="38"/>
                    <a:pt x="374" y="38"/>
                    <a:pt x="374" y="38"/>
                  </a:cubicBezTo>
                  <a:cubicBezTo>
                    <a:pt x="374" y="38"/>
                    <a:pt x="386" y="19"/>
                    <a:pt x="378" y="15"/>
                  </a:cubicBezTo>
                  <a:cubicBezTo>
                    <a:pt x="367" y="11"/>
                    <a:pt x="359" y="30"/>
                    <a:pt x="359" y="30"/>
                  </a:cubicBezTo>
                  <a:cubicBezTo>
                    <a:pt x="340" y="29"/>
                    <a:pt x="340" y="29"/>
                    <a:pt x="340" y="29"/>
                  </a:cubicBezTo>
                  <a:cubicBezTo>
                    <a:pt x="340" y="29"/>
                    <a:pt x="356" y="7"/>
                    <a:pt x="345" y="6"/>
                  </a:cubicBezTo>
                  <a:cubicBezTo>
                    <a:pt x="330" y="5"/>
                    <a:pt x="315" y="16"/>
                    <a:pt x="315" y="16"/>
                  </a:cubicBezTo>
                  <a:cubicBezTo>
                    <a:pt x="304" y="16"/>
                    <a:pt x="304" y="16"/>
                    <a:pt x="304" y="16"/>
                  </a:cubicBezTo>
                  <a:cubicBezTo>
                    <a:pt x="304" y="16"/>
                    <a:pt x="304" y="0"/>
                    <a:pt x="293" y="7"/>
                  </a:cubicBezTo>
                  <a:cubicBezTo>
                    <a:pt x="278" y="10"/>
                    <a:pt x="284" y="30"/>
                    <a:pt x="284" y="30"/>
                  </a:cubicBezTo>
                  <a:cubicBezTo>
                    <a:pt x="273" y="29"/>
                    <a:pt x="273" y="29"/>
                    <a:pt x="273" y="29"/>
                  </a:cubicBezTo>
                  <a:cubicBezTo>
                    <a:pt x="262" y="25"/>
                    <a:pt x="262" y="25"/>
                    <a:pt x="262" y="25"/>
                  </a:cubicBezTo>
                  <a:cubicBezTo>
                    <a:pt x="262" y="25"/>
                    <a:pt x="223" y="61"/>
                    <a:pt x="201" y="56"/>
                  </a:cubicBezTo>
                  <a:cubicBezTo>
                    <a:pt x="175" y="55"/>
                    <a:pt x="187" y="37"/>
                    <a:pt x="187" y="37"/>
                  </a:cubicBezTo>
                  <a:cubicBezTo>
                    <a:pt x="154" y="24"/>
                    <a:pt x="154" y="24"/>
                    <a:pt x="154" y="24"/>
                  </a:cubicBezTo>
                  <a:cubicBezTo>
                    <a:pt x="149" y="39"/>
                    <a:pt x="149" y="39"/>
                    <a:pt x="149" y="39"/>
                  </a:cubicBezTo>
                  <a:cubicBezTo>
                    <a:pt x="127" y="34"/>
                    <a:pt x="127" y="34"/>
                    <a:pt x="127" y="34"/>
                  </a:cubicBezTo>
                  <a:cubicBezTo>
                    <a:pt x="127" y="34"/>
                    <a:pt x="124" y="22"/>
                    <a:pt x="124" y="18"/>
                  </a:cubicBezTo>
                  <a:cubicBezTo>
                    <a:pt x="124" y="18"/>
                    <a:pt x="124" y="18"/>
                    <a:pt x="125" y="18"/>
                  </a:cubicBezTo>
                  <a:cubicBezTo>
                    <a:pt x="127" y="15"/>
                    <a:pt x="129" y="11"/>
                    <a:pt x="130" y="7"/>
                  </a:cubicBezTo>
                  <a:cubicBezTo>
                    <a:pt x="123" y="7"/>
                    <a:pt x="112" y="7"/>
                    <a:pt x="90" y="13"/>
                  </a:cubicBezTo>
                  <a:cubicBezTo>
                    <a:pt x="60" y="27"/>
                    <a:pt x="52" y="34"/>
                    <a:pt x="41" y="41"/>
                  </a:cubicBezTo>
                  <a:cubicBezTo>
                    <a:pt x="29" y="44"/>
                    <a:pt x="6" y="51"/>
                    <a:pt x="6" y="51"/>
                  </a:cubicBezTo>
                  <a:cubicBezTo>
                    <a:pt x="5" y="74"/>
                    <a:pt x="5" y="74"/>
                    <a:pt x="5" y="74"/>
                  </a:cubicBezTo>
                  <a:lnTo>
                    <a:pt x="9" y="74"/>
                  </a:lnTo>
                  <a:close/>
                </a:path>
              </a:pathLst>
            </a:custGeom>
            <a:solidFill>
              <a:schemeClr val="accent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6" name="Luxembourg"/>
            <p:cNvSpPr>
              <a:spLocks/>
            </p:cNvSpPr>
            <p:nvPr/>
          </p:nvSpPr>
          <p:spPr bwMode="gray">
            <a:xfrm>
              <a:off x="8618158" y="4185984"/>
              <a:ext cx="69274" cy="99686"/>
            </a:xfrm>
            <a:custGeom>
              <a:avLst/>
              <a:gdLst>
                <a:gd name="T0" fmla="*/ 92 w 126"/>
                <a:gd name="T1" fmla="*/ 155 h 178"/>
                <a:gd name="T2" fmla="*/ 97 w 126"/>
                <a:gd name="T3" fmla="*/ 136 h 178"/>
                <a:gd name="T4" fmla="*/ 121 w 126"/>
                <a:gd name="T5" fmla="*/ 110 h 178"/>
                <a:gd name="T6" fmla="*/ 103 w 126"/>
                <a:gd name="T7" fmla="*/ 79 h 178"/>
                <a:gd name="T8" fmla="*/ 72 w 126"/>
                <a:gd name="T9" fmla="*/ 20 h 178"/>
                <a:gd name="T10" fmla="*/ 73 w 126"/>
                <a:gd name="T11" fmla="*/ 9 h 178"/>
                <a:gd name="T12" fmla="*/ 43 w 126"/>
                <a:gd name="T13" fmla="*/ 0 h 178"/>
                <a:gd name="T14" fmla="*/ 15 w 126"/>
                <a:gd name="T15" fmla="*/ 48 h 178"/>
                <a:gd name="T16" fmla="*/ 4 w 126"/>
                <a:gd name="T17" fmla="*/ 51 h 178"/>
                <a:gd name="T18" fmla="*/ 15 w 126"/>
                <a:gd name="T19" fmla="*/ 121 h 178"/>
                <a:gd name="T20" fmla="*/ 3 w 126"/>
                <a:gd name="T21" fmla="*/ 147 h 178"/>
                <a:gd name="T22" fmla="*/ 0 w 126"/>
                <a:gd name="T23" fmla="*/ 147 h 178"/>
                <a:gd name="T24" fmla="*/ 17 w 126"/>
                <a:gd name="T25" fmla="*/ 155 h 178"/>
                <a:gd name="T26" fmla="*/ 35 w 126"/>
                <a:gd name="T27" fmla="*/ 175 h 178"/>
                <a:gd name="T28" fmla="*/ 62 w 126"/>
                <a:gd name="T29" fmla="*/ 161 h 178"/>
                <a:gd name="T30" fmla="*/ 80 w 126"/>
                <a:gd name="T31" fmla="*/ 170 h 178"/>
                <a:gd name="T32" fmla="*/ 95 w 126"/>
                <a:gd name="T33" fmla="*/ 167 h 178"/>
                <a:gd name="T34" fmla="*/ 92 w 126"/>
                <a:gd name="T35" fmla="*/ 1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178">
                  <a:moveTo>
                    <a:pt x="92" y="155"/>
                  </a:moveTo>
                  <a:cubicBezTo>
                    <a:pt x="93" y="147"/>
                    <a:pt x="89" y="140"/>
                    <a:pt x="97" y="136"/>
                  </a:cubicBezTo>
                  <a:cubicBezTo>
                    <a:pt x="101" y="132"/>
                    <a:pt x="117" y="114"/>
                    <a:pt x="121" y="110"/>
                  </a:cubicBezTo>
                  <a:cubicBezTo>
                    <a:pt x="126" y="84"/>
                    <a:pt x="106" y="95"/>
                    <a:pt x="103" y="79"/>
                  </a:cubicBezTo>
                  <a:cubicBezTo>
                    <a:pt x="84" y="82"/>
                    <a:pt x="71" y="43"/>
                    <a:pt x="72" y="20"/>
                  </a:cubicBezTo>
                  <a:cubicBezTo>
                    <a:pt x="73" y="9"/>
                    <a:pt x="73" y="9"/>
                    <a:pt x="73" y="9"/>
                  </a:cubicBezTo>
                  <a:cubicBezTo>
                    <a:pt x="43" y="0"/>
                    <a:pt x="43" y="0"/>
                    <a:pt x="43" y="0"/>
                  </a:cubicBezTo>
                  <a:cubicBezTo>
                    <a:pt x="15" y="48"/>
                    <a:pt x="15" y="48"/>
                    <a:pt x="15" y="48"/>
                  </a:cubicBezTo>
                  <a:cubicBezTo>
                    <a:pt x="4" y="51"/>
                    <a:pt x="4" y="51"/>
                    <a:pt x="4" y="51"/>
                  </a:cubicBezTo>
                  <a:cubicBezTo>
                    <a:pt x="15" y="121"/>
                    <a:pt x="15" y="121"/>
                    <a:pt x="15" y="121"/>
                  </a:cubicBezTo>
                  <a:cubicBezTo>
                    <a:pt x="3" y="147"/>
                    <a:pt x="3" y="147"/>
                    <a:pt x="3" y="147"/>
                  </a:cubicBezTo>
                  <a:cubicBezTo>
                    <a:pt x="0" y="147"/>
                    <a:pt x="0" y="147"/>
                    <a:pt x="0" y="147"/>
                  </a:cubicBezTo>
                  <a:cubicBezTo>
                    <a:pt x="17" y="155"/>
                    <a:pt x="17" y="155"/>
                    <a:pt x="17" y="155"/>
                  </a:cubicBezTo>
                  <a:cubicBezTo>
                    <a:pt x="17" y="155"/>
                    <a:pt x="16" y="178"/>
                    <a:pt x="35" y="175"/>
                  </a:cubicBezTo>
                  <a:cubicBezTo>
                    <a:pt x="58" y="176"/>
                    <a:pt x="51" y="157"/>
                    <a:pt x="62" y="161"/>
                  </a:cubicBezTo>
                  <a:cubicBezTo>
                    <a:pt x="73" y="162"/>
                    <a:pt x="73" y="169"/>
                    <a:pt x="80" y="170"/>
                  </a:cubicBezTo>
                  <a:cubicBezTo>
                    <a:pt x="84" y="170"/>
                    <a:pt x="88" y="170"/>
                    <a:pt x="95" y="167"/>
                  </a:cubicBezTo>
                  <a:cubicBezTo>
                    <a:pt x="92" y="165"/>
                    <a:pt x="91" y="162"/>
                    <a:pt x="92" y="155"/>
                  </a:cubicBezTo>
                  <a:close/>
                </a:path>
              </a:pathLst>
            </a:custGeom>
            <a:solidFill>
              <a:schemeClr val="accent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7" name="Czech Republic"/>
            <p:cNvSpPr>
              <a:spLocks/>
            </p:cNvSpPr>
            <p:nvPr/>
          </p:nvSpPr>
          <p:spPr bwMode="gray">
            <a:xfrm>
              <a:off x="9152070" y="4106574"/>
              <a:ext cx="576151" cy="334539"/>
            </a:xfrm>
            <a:custGeom>
              <a:avLst/>
              <a:gdLst>
                <a:gd name="T0" fmla="*/ 283 w 1029"/>
                <a:gd name="T1" fmla="*/ 552 h 597"/>
                <a:gd name="T2" fmla="*/ 289 w 1029"/>
                <a:gd name="T3" fmla="*/ 580 h 597"/>
                <a:gd name="T4" fmla="*/ 337 w 1029"/>
                <a:gd name="T5" fmla="*/ 597 h 597"/>
                <a:gd name="T6" fmla="*/ 364 w 1029"/>
                <a:gd name="T7" fmla="*/ 579 h 597"/>
                <a:gd name="T8" fmla="*/ 397 w 1029"/>
                <a:gd name="T9" fmla="*/ 588 h 597"/>
                <a:gd name="T10" fmla="*/ 407 w 1029"/>
                <a:gd name="T11" fmla="*/ 539 h 597"/>
                <a:gd name="T12" fmla="*/ 439 w 1029"/>
                <a:gd name="T13" fmla="*/ 491 h 597"/>
                <a:gd name="T14" fmla="*/ 476 w 1029"/>
                <a:gd name="T15" fmla="*/ 500 h 597"/>
                <a:gd name="T16" fmla="*/ 517 w 1029"/>
                <a:gd name="T17" fmla="*/ 502 h 597"/>
                <a:gd name="T18" fmla="*/ 573 w 1029"/>
                <a:gd name="T19" fmla="*/ 520 h 597"/>
                <a:gd name="T20" fmla="*/ 654 w 1029"/>
                <a:gd name="T21" fmla="*/ 547 h 597"/>
                <a:gd name="T22" fmla="*/ 699 w 1029"/>
                <a:gd name="T23" fmla="*/ 542 h 597"/>
                <a:gd name="T24" fmla="*/ 732 w 1029"/>
                <a:gd name="T25" fmla="*/ 555 h 597"/>
                <a:gd name="T26" fmla="*/ 778 w 1029"/>
                <a:gd name="T27" fmla="*/ 519 h 597"/>
                <a:gd name="T28" fmla="*/ 880 w 1029"/>
                <a:gd name="T29" fmla="*/ 501 h 597"/>
                <a:gd name="T30" fmla="*/ 912 w 1029"/>
                <a:gd name="T31" fmla="*/ 468 h 597"/>
                <a:gd name="T32" fmla="*/ 960 w 1029"/>
                <a:gd name="T33" fmla="*/ 397 h 597"/>
                <a:gd name="T34" fmla="*/ 1003 w 1029"/>
                <a:gd name="T35" fmla="*/ 365 h 597"/>
                <a:gd name="T36" fmla="*/ 1016 w 1029"/>
                <a:gd name="T37" fmla="*/ 316 h 597"/>
                <a:gd name="T38" fmla="*/ 977 w 1029"/>
                <a:gd name="T39" fmla="*/ 268 h 597"/>
                <a:gd name="T40" fmla="*/ 885 w 1029"/>
                <a:gd name="T41" fmla="*/ 237 h 597"/>
                <a:gd name="T42" fmla="*/ 865 w 1029"/>
                <a:gd name="T43" fmla="*/ 259 h 597"/>
                <a:gd name="T44" fmla="*/ 837 w 1029"/>
                <a:gd name="T45" fmla="*/ 212 h 597"/>
                <a:gd name="T46" fmla="*/ 839 w 1029"/>
                <a:gd name="T47" fmla="*/ 177 h 597"/>
                <a:gd name="T48" fmla="*/ 765 w 1029"/>
                <a:gd name="T49" fmla="*/ 166 h 597"/>
                <a:gd name="T50" fmla="*/ 720 w 1029"/>
                <a:gd name="T51" fmla="*/ 172 h 597"/>
                <a:gd name="T52" fmla="*/ 741 w 1029"/>
                <a:gd name="T53" fmla="*/ 203 h 597"/>
                <a:gd name="T54" fmla="*/ 706 w 1029"/>
                <a:gd name="T55" fmla="*/ 217 h 597"/>
                <a:gd name="T56" fmla="*/ 656 w 1029"/>
                <a:gd name="T57" fmla="*/ 176 h 597"/>
                <a:gd name="T58" fmla="*/ 654 w 1029"/>
                <a:gd name="T59" fmla="*/ 123 h 597"/>
                <a:gd name="T60" fmla="*/ 587 w 1029"/>
                <a:gd name="T61" fmla="*/ 123 h 597"/>
                <a:gd name="T62" fmla="*/ 507 w 1029"/>
                <a:gd name="T63" fmla="*/ 70 h 597"/>
                <a:gd name="T64" fmla="*/ 482 w 1029"/>
                <a:gd name="T65" fmla="*/ 57 h 597"/>
                <a:gd name="T66" fmla="*/ 438 w 1029"/>
                <a:gd name="T67" fmla="*/ 21 h 597"/>
                <a:gd name="T68" fmla="*/ 437 w 1029"/>
                <a:gd name="T69" fmla="*/ 43 h 597"/>
                <a:gd name="T70" fmla="*/ 404 w 1029"/>
                <a:gd name="T71" fmla="*/ 42 h 597"/>
                <a:gd name="T72" fmla="*/ 392 w 1029"/>
                <a:gd name="T73" fmla="*/ 53 h 597"/>
                <a:gd name="T74" fmla="*/ 363 w 1029"/>
                <a:gd name="T75" fmla="*/ 32 h 597"/>
                <a:gd name="T76" fmla="*/ 319 w 1029"/>
                <a:gd name="T77" fmla="*/ 15 h 597"/>
                <a:gd name="T78" fmla="*/ 318 w 1029"/>
                <a:gd name="T79" fmla="*/ 42 h 597"/>
                <a:gd name="T80" fmla="*/ 230 w 1029"/>
                <a:gd name="T81" fmla="*/ 76 h 597"/>
                <a:gd name="T82" fmla="*/ 168 w 1029"/>
                <a:gd name="T83" fmla="*/ 122 h 597"/>
                <a:gd name="T84" fmla="*/ 107 w 1029"/>
                <a:gd name="T85" fmla="*/ 146 h 597"/>
                <a:gd name="T86" fmla="*/ 58 w 1029"/>
                <a:gd name="T87" fmla="*/ 163 h 597"/>
                <a:gd name="T88" fmla="*/ 9 w 1029"/>
                <a:gd name="T89" fmla="*/ 168 h 597"/>
                <a:gd name="T90" fmla="*/ 21 w 1029"/>
                <a:gd name="T91" fmla="*/ 223 h 597"/>
                <a:gd name="T92" fmla="*/ 64 w 1029"/>
                <a:gd name="T93" fmla="*/ 263 h 597"/>
                <a:gd name="T94" fmla="*/ 44 w 1029"/>
                <a:gd name="T95" fmla="*/ 300 h 597"/>
                <a:gd name="T96" fmla="*/ 71 w 1029"/>
                <a:gd name="T97" fmla="*/ 355 h 597"/>
                <a:gd name="T98" fmla="*/ 164 w 1029"/>
                <a:gd name="T99" fmla="*/ 455 h 597"/>
                <a:gd name="T100" fmla="*/ 229 w 1029"/>
                <a:gd name="T101" fmla="*/ 500 h 597"/>
                <a:gd name="T102" fmla="*/ 268 w 1029"/>
                <a:gd name="T103" fmla="*/ 54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597">
                  <a:moveTo>
                    <a:pt x="268" y="544"/>
                  </a:moveTo>
                  <a:cubicBezTo>
                    <a:pt x="268" y="544"/>
                    <a:pt x="275" y="552"/>
                    <a:pt x="283" y="552"/>
                  </a:cubicBezTo>
                  <a:cubicBezTo>
                    <a:pt x="287" y="556"/>
                    <a:pt x="293" y="572"/>
                    <a:pt x="293" y="572"/>
                  </a:cubicBezTo>
                  <a:cubicBezTo>
                    <a:pt x="289" y="580"/>
                    <a:pt x="289" y="580"/>
                    <a:pt x="289" y="580"/>
                  </a:cubicBezTo>
                  <a:cubicBezTo>
                    <a:pt x="300" y="588"/>
                    <a:pt x="300" y="588"/>
                    <a:pt x="300" y="588"/>
                  </a:cubicBezTo>
                  <a:cubicBezTo>
                    <a:pt x="337" y="597"/>
                    <a:pt x="337" y="597"/>
                    <a:pt x="337" y="597"/>
                  </a:cubicBezTo>
                  <a:cubicBezTo>
                    <a:pt x="353" y="575"/>
                    <a:pt x="353" y="575"/>
                    <a:pt x="353" y="575"/>
                  </a:cubicBezTo>
                  <a:cubicBezTo>
                    <a:pt x="364" y="579"/>
                    <a:pt x="364" y="579"/>
                    <a:pt x="364" y="579"/>
                  </a:cubicBezTo>
                  <a:cubicBezTo>
                    <a:pt x="375" y="580"/>
                    <a:pt x="375" y="580"/>
                    <a:pt x="375" y="580"/>
                  </a:cubicBezTo>
                  <a:cubicBezTo>
                    <a:pt x="375" y="580"/>
                    <a:pt x="390" y="588"/>
                    <a:pt x="397" y="588"/>
                  </a:cubicBezTo>
                  <a:cubicBezTo>
                    <a:pt x="401" y="589"/>
                    <a:pt x="391" y="569"/>
                    <a:pt x="391" y="561"/>
                  </a:cubicBezTo>
                  <a:cubicBezTo>
                    <a:pt x="395" y="554"/>
                    <a:pt x="407" y="539"/>
                    <a:pt x="407" y="539"/>
                  </a:cubicBezTo>
                  <a:cubicBezTo>
                    <a:pt x="433" y="552"/>
                    <a:pt x="433" y="552"/>
                    <a:pt x="433" y="552"/>
                  </a:cubicBezTo>
                  <a:cubicBezTo>
                    <a:pt x="439" y="491"/>
                    <a:pt x="439" y="491"/>
                    <a:pt x="439" y="491"/>
                  </a:cubicBezTo>
                  <a:cubicBezTo>
                    <a:pt x="462" y="492"/>
                    <a:pt x="462" y="492"/>
                    <a:pt x="462" y="492"/>
                  </a:cubicBezTo>
                  <a:cubicBezTo>
                    <a:pt x="462" y="492"/>
                    <a:pt x="465" y="500"/>
                    <a:pt x="476" y="500"/>
                  </a:cubicBezTo>
                  <a:cubicBezTo>
                    <a:pt x="484" y="497"/>
                    <a:pt x="488" y="493"/>
                    <a:pt x="488" y="493"/>
                  </a:cubicBezTo>
                  <a:cubicBezTo>
                    <a:pt x="488" y="493"/>
                    <a:pt x="514" y="502"/>
                    <a:pt x="517" y="502"/>
                  </a:cubicBezTo>
                  <a:cubicBezTo>
                    <a:pt x="521" y="503"/>
                    <a:pt x="550" y="523"/>
                    <a:pt x="550" y="523"/>
                  </a:cubicBezTo>
                  <a:cubicBezTo>
                    <a:pt x="550" y="523"/>
                    <a:pt x="558" y="520"/>
                    <a:pt x="573" y="520"/>
                  </a:cubicBezTo>
                  <a:cubicBezTo>
                    <a:pt x="588" y="521"/>
                    <a:pt x="605" y="549"/>
                    <a:pt x="605" y="549"/>
                  </a:cubicBezTo>
                  <a:cubicBezTo>
                    <a:pt x="654" y="547"/>
                    <a:pt x="654" y="547"/>
                    <a:pt x="654" y="547"/>
                  </a:cubicBezTo>
                  <a:cubicBezTo>
                    <a:pt x="662" y="532"/>
                    <a:pt x="662" y="532"/>
                    <a:pt x="662" y="532"/>
                  </a:cubicBezTo>
                  <a:cubicBezTo>
                    <a:pt x="699" y="542"/>
                    <a:pt x="699" y="542"/>
                    <a:pt x="699" y="542"/>
                  </a:cubicBezTo>
                  <a:cubicBezTo>
                    <a:pt x="706" y="553"/>
                    <a:pt x="706" y="553"/>
                    <a:pt x="706" y="553"/>
                  </a:cubicBezTo>
                  <a:cubicBezTo>
                    <a:pt x="732" y="555"/>
                    <a:pt x="732" y="555"/>
                    <a:pt x="732" y="555"/>
                  </a:cubicBezTo>
                  <a:cubicBezTo>
                    <a:pt x="743" y="563"/>
                    <a:pt x="743" y="563"/>
                    <a:pt x="743" y="563"/>
                  </a:cubicBezTo>
                  <a:cubicBezTo>
                    <a:pt x="747" y="552"/>
                    <a:pt x="763" y="526"/>
                    <a:pt x="778" y="519"/>
                  </a:cubicBezTo>
                  <a:cubicBezTo>
                    <a:pt x="794" y="512"/>
                    <a:pt x="834" y="529"/>
                    <a:pt x="834" y="529"/>
                  </a:cubicBezTo>
                  <a:cubicBezTo>
                    <a:pt x="880" y="501"/>
                    <a:pt x="880" y="501"/>
                    <a:pt x="880" y="501"/>
                  </a:cubicBezTo>
                  <a:cubicBezTo>
                    <a:pt x="880" y="501"/>
                    <a:pt x="873" y="489"/>
                    <a:pt x="885" y="478"/>
                  </a:cubicBezTo>
                  <a:cubicBezTo>
                    <a:pt x="897" y="467"/>
                    <a:pt x="904" y="483"/>
                    <a:pt x="912" y="468"/>
                  </a:cubicBezTo>
                  <a:cubicBezTo>
                    <a:pt x="924" y="453"/>
                    <a:pt x="917" y="426"/>
                    <a:pt x="926" y="411"/>
                  </a:cubicBezTo>
                  <a:cubicBezTo>
                    <a:pt x="937" y="400"/>
                    <a:pt x="944" y="408"/>
                    <a:pt x="960" y="397"/>
                  </a:cubicBezTo>
                  <a:cubicBezTo>
                    <a:pt x="975" y="387"/>
                    <a:pt x="980" y="360"/>
                    <a:pt x="980" y="360"/>
                  </a:cubicBezTo>
                  <a:cubicBezTo>
                    <a:pt x="1003" y="365"/>
                    <a:pt x="1003" y="365"/>
                    <a:pt x="1003" y="365"/>
                  </a:cubicBezTo>
                  <a:cubicBezTo>
                    <a:pt x="1029" y="355"/>
                    <a:pt x="1029" y="355"/>
                    <a:pt x="1029" y="355"/>
                  </a:cubicBezTo>
                  <a:cubicBezTo>
                    <a:pt x="1016" y="316"/>
                    <a:pt x="1016" y="316"/>
                    <a:pt x="1016" y="316"/>
                  </a:cubicBezTo>
                  <a:cubicBezTo>
                    <a:pt x="986" y="314"/>
                    <a:pt x="986" y="314"/>
                    <a:pt x="986" y="314"/>
                  </a:cubicBezTo>
                  <a:cubicBezTo>
                    <a:pt x="977" y="268"/>
                    <a:pt x="977" y="268"/>
                    <a:pt x="977" y="268"/>
                  </a:cubicBezTo>
                  <a:cubicBezTo>
                    <a:pt x="940" y="259"/>
                    <a:pt x="940" y="259"/>
                    <a:pt x="940" y="259"/>
                  </a:cubicBezTo>
                  <a:cubicBezTo>
                    <a:pt x="885" y="237"/>
                    <a:pt x="885" y="237"/>
                    <a:pt x="885" y="237"/>
                  </a:cubicBezTo>
                  <a:cubicBezTo>
                    <a:pt x="880" y="252"/>
                    <a:pt x="880" y="252"/>
                    <a:pt x="880" y="252"/>
                  </a:cubicBezTo>
                  <a:cubicBezTo>
                    <a:pt x="865" y="259"/>
                    <a:pt x="865" y="259"/>
                    <a:pt x="865" y="259"/>
                  </a:cubicBezTo>
                  <a:cubicBezTo>
                    <a:pt x="865" y="259"/>
                    <a:pt x="859" y="236"/>
                    <a:pt x="851" y="231"/>
                  </a:cubicBezTo>
                  <a:cubicBezTo>
                    <a:pt x="848" y="227"/>
                    <a:pt x="837" y="212"/>
                    <a:pt x="837" y="212"/>
                  </a:cubicBezTo>
                  <a:cubicBezTo>
                    <a:pt x="853" y="197"/>
                    <a:pt x="853" y="197"/>
                    <a:pt x="853" y="197"/>
                  </a:cubicBezTo>
                  <a:cubicBezTo>
                    <a:pt x="839" y="177"/>
                    <a:pt x="839" y="177"/>
                    <a:pt x="839" y="177"/>
                  </a:cubicBezTo>
                  <a:cubicBezTo>
                    <a:pt x="797" y="194"/>
                    <a:pt x="797" y="194"/>
                    <a:pt x="797" y="194"/>
                  </a:cubicBezTo>
                  <a:cubicBezTo>
                    <a:pt x="797" y="194"/>
                    <a:pt x="783" y="175"/>
                    <a:pt x="765" y="166"/>
                  </a:cubicBezTo>
                  <a:cubicBezTo>
                    <a:pt x="743" y="157"/>
                    <a:pt x="717" y="149"/>
                    <a:pt x="717" y="149"/>
                  </a:cubicBezTo>
                  <a:cubicBezTo>
                    <a:pt x="720" y="172"/>
                    <a:pt x="720" y="172"/>
                    <a:pt x="720" y="172"/>
                  </a:cubicBezTo>
                  <a:cubicBezTo>
                    <a:pt x="720" y="172"/>
                    <a:pt x="734" y="184"/>
                    <a:pt x="741" y="184"/>
                  </a:cubicBezTo>
                  <a:cubicBezTo>
                    <a:pt x="749" y="185"/>
                    <a:pt x="741" y="203"/>
                    <a:pt x="741" y="203"/>
                  </a:cubicBezTo>
                  <a:cubicBezTo>
                    <a:pt x="726" y="199"/>
                    <a:pt x="726" y="199"/>
                    <a:pt x="726" y="199"/>
                  </a:cubicBezTo>
                  <a:cubicBezTo>
                    <a:pt x="726" y="199"/>
                    <a:pt x="707" y="209"/>
                    <a:pt x="706" y="217"/>
                  </a:cubicBezTo>
                  <a:cubicBezTo>
                    <a:pt x="702" y="224"/>
                    <a:pt x="679" y="231"/>
                    <a:pt x="669" y="223"/>
                  </a:cubicBezTo>
                  <a:cubicBezTo>
                    <a:pt x="658" y="215"/>
                    <a:pt x="663" y="188"/>
                    <a:pt x="656" y="176"/>
                  </a:cubicBezTo>
                  <a:cubicBezTo>
                    <a:pt x="653" y="165"/>
                    <a:pt x="622" y="167"/>
                    <a:pt x="615" y="159"/>
                  </a:cubicBezTo>
                  <a:cubicBezTo>
                    <a:pt x="608" y="147"/>
                    <a:pt x="654" y="123"/>
                    <a:pt x="654" y="123"/>
                  </a:cubicBezTo>
                  <a:cubicBezTo>
                    <a:pt x="633" y="102"/>
                    <a:pt x="633" y="102"/>
                    <a:pt x="633" y="102"/>
                  </a:cubicBezTo>
                  <a:cubicBezTo>
                    <a:pt x="587" y="123"/>
                    <a:pt x="587" y="123"/>
                    <a:pt x="587" y="123"/>
                  </a:cubicBezTo>
                  <a:cubicBezTo>
                    <a:pt x="584" y="100"/>
                    <a:pt x="584" y="100"/>
                    <a:pt x="584" y="100"/>
                  </a:cubicBezTo>
                  <a:cubicBezTo>
                    <a:pt x="507" y="70"/>
                    <a:pt x="507" y="70"/>
                    <a:pt x="507" y="70"/>
                  </a:cubicBezTo>
                  <a:cubicBezTo>
                    <a:pt x="506" y="85"/>
                    <a:pt x="506" y="85"/>
                    <a:pt x="506" y="85"/>
                  </a:cubicBezTo>
                  <a:cubicBezTo>
                    <a:pt x="482" y="57"/>
                    <a:pt x="482" y="57"/>
                    <a:pt x="482" y="57"/>
                  </a:cubicBezTo>
                  <a:cubicBezTo>
                    <a:pt x="487" y="30"/>
                    <a:pt x="487" y="30"/>
                    <a:pt x="487" y="30"/>
                  </a:cubicBezTo>
                  <a:cubicBezTo>
                    <a:pt x="438" y="21"/>
                    <a:pt x="438" y="21"/>
                    <a:pt x="438" y="21"/>
                  </a:cubicBezTo>
                  <a:cubicBezTo>
                    <a:pt x="430" y="32"/>
                    <a:pt x="430" y="32"/>
                    <a:pt x="430" y="32"/>
                  </a:cubicBezTo>
                  <a:cubicBezTo>
                    <a:pt x="437" y="43"/>
                    <a:pt x="437" y="43"/>
                    <a:pt x="437" y="43"/>
                  </a:cubicBezTo>
                  <a:cubicBezTo>
                    <a:pt x="429" y="51"/>
                    <a:pt x="429" y="51"/>
                    <a:pt x="429" y="51"/>
                  </a:cubicBezTo>
                  <a:cubicBezTo>
                    <a:pt x="404" y="42"/>
                    <a:pt x="404" y="42"/>
                    <a:pt x="404" y="42"/>
                  </a:cubicBezTo>
                  <a:cubicBezTo>
                    <a:pt x="404" y="44"/>
                    <a:pt x="404" y="45"/>
                    <a:pt x="403" y="46"/>
                  </a:cubicBezTo>
                  <a:cubicBezTo>
                    <a:pt x="402" y="53"/>
                    <a:pt x="398" y="59"/>
                    <a:pt x="392" y="53"/>
                  </a:cubicBezTo>
                  <a:cubicBezTo>
                    <a:pt x="381" y="45"/>
                    <a:pt x="362" y="51"/>
                    <a:pt x="378" y="29"/>
                  </a:cubicBezTo>
                  <a:cubicBezTo>
                    <a:pt x="374" y="33"/>
                    <a:pt x="367" y="32"/>
                    <a:pt x="363" y="32"/>
                  </a:cubicBezTo>
                  <a:cubicBezTo>
                    <a:pt x="383" y="6"/>
                    <a:pt x="338" y="8"/>
                    <a:pt x="327" y="0"/>
                  </a:cubicBezTo>
                  <a:cubicBezTo>
                    <a:pt x="323" y="4"/>
                    <a:pt x="319" y="11"/>
                    <a:pt x="319" y="15"/>
                  </a:cubicBezTo>
                  <a:cubicBezTo>
                    <a:pt x="323" y="15"/>
                    <a:pt x="341" y="24"/>
                    <a:pt x="341" y="27"/>
                  </a:cubicBezTo>
                  <a:cubicBezTo>
                    <a:pt x="340" y="43"/>
                    <a:pt x="329" y="34"/>
                    <a:pt x="318" y="42"/>
                  </a:cubicBezTo>
                  <a:cubicBezTo>
                    <a:pt x="302" y="48"/>
                    <a:pt x="287" y="63"/>
                    <a:pt x="275" y="63"/>
                  </a:cubicBezTo>
                  <a:cubicBezTo>
                    <a:pt x="264" y="62"/>
                    <a:pt x="238" y="72"/>
                    <a:pt x="230" y="76"/>
                  </a:cubicBezTo>
                  <a:cubicBezTo>
                    <a:pt x="215" y="83"/>
                    <a:pt x="206" y="117"/>
                    <a:pt x="191" y="101"/>
                  </a:cubicBezTo>
                  <a:cubicBezTo>
                    <a:pt x="191" y="101"/>
                    <a:pt x="180" y="108"/>
                    <a:pt x="168" y="122"/>
                  </a:cubicBezTo>
                  <a:cubicBezTo>
                    <a:pt x="160" y="130"/>
                    <a:pt x="153" y="133"/>
                    <a:pt x="145" y="129"/>
                  </a:cubicBezTo>
                  <a:cubicBezTo>
                    <a:pt x="140" y="163"/>
                    <a:pt x="119" y="139"/>
                    <a:pt x="107" y="146"/>
                  </a:cubicBezTo>
                  <a:cubicBezTo>
                    <a:pt x="103" y="146"/>
                    <a:pt x="88" y="153"/>
                    <a:pt x="88" y="153"/>
                  </a:cubicBezTo>
                  <a:cubicBezTo>
                    <a:pt x="70" y="141"/>
                    <a:pt x="65" y="160"/>
                    <a:pt x="58" y="163"/>
                  </a:cubicBezTo>
                  <a:cubicBezTo>
                    <a:pt x="50" y="170"/>
                    <a:pt x="37" y="204"/>
                    <a:pt x="33" y="208"/>
                  </a:cubicBezTo>
                  <a:cubicBezTo>
                    <a:pt x="29" y="208"/>
                    <a:pt x="12" y="176"/>
                    <a:pt x="9" y="168"/>
                  </a:cubicBezTo>
                  <a:cubicBezTo>
                    <a:pt x="1" y="168"/>
                    <a:pt x="1" y="168"/>
                    <a:pt x="1" y="168"/>
                  </a:cubicBezTo>
                  <a:cubicBezTo>
                    <a:pt x="0" y="187"/>
                    <a:pt x="14" y="211"/>
                    <a:pt x="21" y="223"/>
                  </a:cubicBezTo>
                  <a:cubicBezTo>
                    <a:pt x="28" y="234"/>
                    <a:pt x="61" y="244"/>
                    <a:pt x="53" y="259"/>
                  </a:cubicBezTo>
                  <a:cubicBezTo>
                    <a:pt x="57" y="259"/>
                    <a:pt x="60" y="263"/>
                    <a:pt x="64" y="263"/>
                  </a:cubicBezTo>
                  <a:cubicBezTo>
                    <a:pt x="64" y="270"/>
                    <a:pt x="59" y="286"/>
                    <a:pt x="56" y="285"/>
                  </a:cubicBezTo>
                  <a:cubicBezTo>
                    <a:pt x="44" y="300"/>
                    <a:pt x="44" y="300"/>
                    <a:pt x="44" y="300"/>
                  </a:cubicBezTo>
                  <a:cubicBezTo>
                    <a:pt x="43" y="315"/>
                    <a:pt x="58" y="316"/>
                    <a:pt x="62" y="320"/>
                  </a:cubicBezTo>
                  <a:cubicBezTo>
                    <a:pt x="69" y="332"/>
                    <a:pt x="68" y="343"/>
                    <a:pt x="71" y="355"/>
                  </a:cubicBezTo>
                  <a:cubicBezTo>
                    <a:pt x="74" y="367"/>
                    <a:pt x="92" y="398"/>
                    <a:pt x="106" y="402"/>
                  </a:cubicBezTo>
                  <a:cubicBezTo>
                    <a:pt x="129" y="407"/>
                    <a:pt x="160" y="455"/>
                    <a:pt x="164" y="455"/>
                  </a:cubicBezTo>
                  <a:cubicBezTo>
                    <a:pt x="175" y="455"/>
                    <a:pt x="194" y="460"/>
                    <a:pt x="193" y="475"/>
                  </a:cubicBezTo>
                  <a:cubicBezTo>
                    <a:pt x="195" y="506"/>
                    <a:pt x="219" y="481"/>
                    <a:pt x="229" y="500"/>
                  </a:cubicBezTo>
                  <a:cubicBezTo>
                    <a:pt x="235" y="514"/>
                    <a:pt x="250" y="528"/>
                    <a:pt x="255" y="547"/>
                  </a:cubicBezTo>
                  <a:lnTo>
                    <a:pt x="268" y="544"/>
                  </a:lnTo>
                  <a:close/>
                </a:path>
              </a:pathLst>
            </a:custGeom>
            <a:solidFill>
              <a:schemeClr val="accent3"/>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8" name="Denmark"/>
            <p:cNvSpPr>
              <a:spLocks/>
            </p:cNvSpPr>
            <p:nvPr/>
          </p:nvSpPr>
          <p:spPr bwMode="gray">
            <a:xfrm>
              <a:off x="8925664" y="3320913"/>
              <a:ext cx="32103" cy="30413"/>
            </a:xfrm>
            <a:custGeom>
              <a:avLst/>
              <a:gdLst>
                <a:gd name="T0" fmla="*/ 54 w 57"/>
                <a:gd name="T1" fmla="*/ 0 h 56"/>
                <a:gd name="T2" fmla="*/ 47 w 57"/>
                <a:gd name="T3" fmla="*/ 0 h 56"/>
                <a:gd name="T4" fmla="*/ 39 w 57"/>
                <a:gd name="T5" fmla="*/ 7 h 56"/>
                <a:gd name="T6" fmla="*/ 20 w 57"/>
                <a:gd name="T7" fmla="*/ 14 h 56"/>
                <a:gd name="T8" fmla="*/ 16 w 57"/>
                <a:gd name="T9" fmla="*/ 29 h 56"/>
                <a:gd name="T10" fmla="*/ 8 w 57"/>
                <a:gd name="T11" fmla="*/ 33 h 56"/>
                <a:gd name="T12" fmla="*/ 0 w 57"/>
                <a:gd name="T13" fmla="*/ 44 h 56"/>
                <a:gd name="T14" fmla="*/ 7 w 57"/>
                <a:gd name="T15" fmla="*/ 52 h 56"/>
                <a:gd name="T16" fmla="*/ 14 w 57"/>
                <a:gd name="T17" fmla="*/ 56 h 56"/>
                <a:gd name="T18" fmla="*/ 30 w 57"/>
                <a:gd name="T19" fmla="*/ 49 h 56"/>
                <a:gd name="T20" fmla="*/ 45 w 57"/>
                <a:gd name="T21" fmla="*/ 31 h 56"/>
                <a:gd name="T22" fmla="*/ 42 w 57"/>
                <a:gd name="T23" fmla="*/ 15 h 56"/>
                <a:gd name="T24" fmla="*/ 50 w 57"/>
                <a:gd name="T25" fmla="*/ 16 h 56"/>
                <a:gd name="T26" fmla="*/ 54 w 57"/>
                <a:gd name="T2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56">
                  <a:moveTo>
                    <a:pt x="54" y="0"/>
                  </a:moveTo>
                  <a:cubicBezTo>
                    <a:pt x="47" y="0"/>
                    <a:pt x="47" y="0"/>
                    <a:pt x="47" y="0"/>
                  </a:cubicBezTo>
                  <a:cubicBezTo>
                    <a:pt x="39" y="7"/>
                    <a:pt x="39" y="7"/>
                    <a:pt x="39" y="7"/>
                  </a:cubicBezTo>
                  <a:cubicBezTo>
                    <a:pt x="20" y="14"/>
                    <a:pt x="20" y="14"/>
                    <a:pt x="20" y="14"/>
                  </a:cubicBezTo>
                  <a:cubicBezTo>
                    <a:pt x="16" y="29"/>
                    <a:pt x="16" y="29"/>
                    <a:pt x="16" y="29"/>
                  </a:cubicBezTo>
                  <a:cubicBezTo>
                    <a:pt x="8" y="33"/>
                    <a:pt x="8" y="33"/>
                    <a:pt x="8" y="33"/>
                  </a:cubicBezTo>
                  <a:cubicBezTo>
                    <a:pt x="0" y="44"/>
                    <a:pt x="0" y="44"/>
                    <a:pt x="0" y="44"/>
                  </a:cubicBezTo>
                  <a:cubicBezTo>
                    <a:pt x="0" y="44"/>
                    <a:pt x="7" y="48"/>
                    <a:pt x="7" y="52"/>
                  </a:cubicBezTo>
                  <a:cubicBezTo>
                    <a:pt x="11" y="52"/>
                    <a:pt x="14" y="56"/>
                    <a:pt x="14" y="56"/>
                  </a:cubicBezTo>
                  <a:cubicBezTo>
                    <a:pt x="30" y="49"/>
                    <a:pt x="30" y="49"/>
                    <a:pt x="30" y="49"/>
                  </a:cubicBezTo>
                  <a:cubicBezTo>
                    <a:pt x="30" y="49"/>
                    <a:pt x="45" y="34"/>
                    <a:pt x="45" y="31"/>
                  </a:cubicBezTo>
                  <a:cubicBezTo>
                    <a:pt x="45" y="31"/>
                    <a:pt x="39" y="19"/>
                    <a:pt x="42" y="15"/>
                  </a:cubicBezTo>
                  <a:cubicBezTo>
                    <a:pt x="46" y="12"/>
                    <a:pt x="46" y="19"/>
                    <a:pt x="50" y="16"/>
                  </a:cubicBezTo>
                  <a:cubicBezTo>
                    <a:pt x="57" y="16"/>
                    <a:pt x="54" y="0"/>
                    <a:pt x="54" y="0"/>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9" name="Denmark"/>
            <p:cNvSpPr>
              <a:spLocks/>
            </p:cNvSpPr>
            <p:nvPr/>
          </p:nvSpPr>
          <p:spPr bwMode="gray">
            <a:xfrm>
              <a:off x="8956077" y="3334430"/>
              <a:ext cx="11828" cy="3380"/>
            </a:xfrm>
            <a:custGeom>
              <a:avLst/>
              <a:gdLst>
                <a:gd name="T0" fmla="*/ 2 w 7"/>
                <a:gd name="T1" fmla="*/ 2 h 2"/>
                <a:gd name="T2" fmla="*/ 7 w 7"/>
                <a:gd name="T3" fmla="*/ 0 h 2"/>
                <a:gd name="T4" fmla="*/ 0 w 7"/>
                <a:gd name="T5" fmla="*/ 1 h 2"/>
                <a:gd name="T6" fmla="*/ 2 w 7"/>
                <a:gd name="T7" fmla="*/ 2 h 2"/>
              </a:gdLst>
              <a:ahLst/>
              <a:cxnLst>
                <a:cxn ang="0">
                  <a:pos x="T0" y="T1"/>
                </a:cxn>
                <a:cxn ang="0">
                  <a:pos x="T2" y="T3"/>
                </a:cxn>
                <a:cxn ang="0">
                  <a:pos x="T4" y="T5"/>
                </a:cxn>
                <a:cxn ang="0">
                  <a:pos x="T6" y="T7"/>
                </a:cxn>
              </a:cxnLst>
              <a:rect l="0" t="0" r="r" b="b"/>
              <a:pathLst>
                <a:path w="7" h="2">
                  <a:moveTo>
                    <a:pt x="2" y="2"/>
                  </a:moveTo>
                  <a:lnTo>
                    <a:pt x="7" y="0"/>
                  </a:lnTo>
                  <a:lnTo>
                    <a:pt x="0" y="1"/>
                  </a:lnTo>
                  <a:lnTo>
                    <a:pt x="2" y="2"/>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20" name="Denmark"/>
            <p:cNvSpPr>
              <a:spLocks/>
            </p:cNvSpPr>
            <p:nvPr/>
          </p:nvSpPr>
          <p:spPr bwMode="gray">
            <a:xfrm>
              <a:off x="8902010" y="3224607"/>
              <a:ext cx="184166" cy="128409"/>
            </a:xfrm>
            <a:custGeom>
              <a:avLst/>
              <a:gdLst>
                <a:gd name="T0" fmla="*/ 11 w 328"/>
                <a:gd name="T1" fmla="*/ 226 h 230"/>
                <a:gd name="T2" fmla="*/ 22 w 328"/>
                <a:gd name="T3" fmla="*/ 230 h 230"/>
                <a:gd name="T4" fmla="*/ 29 w 328"/>
                <a:gd name="T5" fmla="*/ 223 h 230"/>
                <a:gd name="T6" fmla="*/ 37 w 328"/>
                <a:gd name="T7" fmla="*/ 219 h 230"/>
                <a:gd name="T8" fmla="*/ 30 w 328"/>
                <a:gd name="T9" fmla="*/ 208 h 230"/>
                <a:gd name="T10" fmla="*/ 50 w 328"/>
                <a:gd name="T11" fmla="*/ 189 h 230"/>
                <a:gd name="T12" fmla="*/ 62 w 328"/>
                <a:gd name="T13" fmla="*/ 171 h 230"/>
                <a:gd name="T14" fmla="*/ 84 w 328"/>
                <a:gd name="T15" fmla="*/ 164 h 230"/>
                <a:gd name="T16" fmla="*/ 85 w 328"/>
                <a:gd name="T17" fmla="*/ 157 h 230"/>
                <a:gd name="T18" fmla="*/ 88 w 328"/>
                <a:gd name="T19" fmla="*/ 161 h 230"/>
                <a:gd name="T20" fmla="*/ 96 w 328"/>
                <a:gd name="T21" fmla="*/ 161 h 230"/>
                <a:gd name="T22" fmla="*/ 96 w 328"/>
                <a:gd name="T23" fmla="*/ 157 h 230"/>
                <a:gd name="T24" fmla="*/ 122 w 328"/>
                <a:gd name="T25" fmla="*/ 155 h 230"/>
                <a:gd name="T26" fmla="*/ 137 w 328"/>
                <a:gd name="T27" fmla="*/ 163 h 230"/>
                <a:gd name="T28" fmla="*/ 160 w 328"/>
                <a:gd name="T29" fmla="*/ 153 h 230"/>
                <a:gd name="T30" fmla="*/ 186 w 328"/>
                <a:gd name="T31" fmla="*/ 154 h 230"/>
                <a:gd name="T32" fmla="*/ 190 w 328"/>
                <a:gd name="T33" fmla="*/ 143 h 230"/>
                <a:gd name="T34" fmla="*/ 194 w 328"/>
                <a:gd name="T35" fmla="*/ 150 h 230"/>
                <a:gd name="T36" fmla="*/ 205 w 328"/>
                <a:gd name="T37" fmla="*/ 147 h 230"/>
                <a:gd name="T38" fmla="*/ 227 w 328"/>
                <a:gd name="T39" fmla="*/ 148 h 230"/>
                <a:gd name="T40" fmla="*/ 253 w 328"/>
                <a:gd name="T41" fmla="*/ 165 h 230"/>
                <a:gd name="T42" fmla="*/ 271 w 328"/>
                <a:gd name="T43" fmla="*/ 169 h 230"/>
                <a:gd name="T44" fmla="*/ 288 w 328"/>
                <a:gd name="T45" fmla="*/ 140 h 230"/>
                <a:gd name="T46" fmla="*/ 308 w 328"/>
                <a:gd name="T47" fmla="*/ 114 h 230"/>
                <a:gd name="T48" fmla="*/ 304 w 328"/>
                <a:gd name="T49" fmla="*/ 102 h 230"/>
                <a:gd name="T50" fmla="*/ 306 w 328"/>
                <a:gd name="T51" fmla="*/ 68 h 230"/>
                <a:gd name="T52" fmla="*/ 292 w 328"/>
                <a:gd name="T53" fmla="*/ 44 h 230"/>
                <a:gd name="T54" fmla="*/ 312 w 328"/>
                <a:gd name="T55" fmla="*/ 11 h 230"/>
                <a:gd name="T56" fmla="*/ 328 w 328"/>
                <a:gd name="T57" fmla="*/ 4 h 230"/>
                <a:gd name="T58" fmla="*/ 324 w 328"/>
                <a:gd name="T59" fmla="*/ 0 h 230"/>
                <a:gd name="T60" fmla="*/ 309 w 328"/>
                <a:gd name="T61" fmla="*/ 3 h 230"/>
                <a:gd name="T62" fmla="*/ 297 w 328"/>
                <a:gd name="T63" fmla="*/ 14 h 230"/>
                <a:gd name="T64" fmla="*/ 270 w 328"/>
                <a:gd name="T65" fmla="*/ 35 h 230"/>
                <a:gd name="T66" fmla="*/ 232 w 328"/>
                <a:gd name="T67" fmla="*/ 37 h 230"/>
                <a:gd name="T68" fmla="*/ 196 w 328"/>
                <a:gd name="T69" fmla="*/ 93 h 230"/>
                <a:gd name="T70" fmla="*/ 150 w 328"/>
                <a:gd name="T71" fmla="*/ 129 h 230"/>
                <a:gd name="T72" fmla="*/ 109 w 328"/>
                <a:gd name="T73" fmla="*/ 123 h 230"/>
                <a:gd name="T74" fmla="*/ 94 w 328"/>
                <a:gd name="T75" fmla="*/ 130 h 230"/>
                <a:gd name="T76" fmla="*/ 71 w 328"/>
                <a:gd name="T77" fmla="*/ 133 h 230"/>
                <a:gd name="T78" fmla="*/ 56 w 328"/>
                <a:gd name="T79" fmla="*/ 125 h 230"/>
                <a:gd name="T80" fmla="*/ 17 w 328"/>
                <a:gd name="T81" fmla="*/ 173 h 230"/>
                <a:gd name="T82" fmla="*/ 0 w 328"/>
                <a:gd name="T83" fmla="*/ 210 h 230"/>
                <a:gd name="T84" fmla="*/ 8 w 328"/>
                <a:gd name="T85" fmla="*/ 210 h 230"/>
                <a:gd name="T86" fmla="*/ 11 w 328"/>
                <a:gd name="T87" fmla="*/ 226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8" h="230">
                  <a:moveTo>
                    <a:pt x="11" y="226"/>
                  </a:moveTo>
                  <a:cubicBezTo>
                    <a:pt x="11" y="226"/>
                    <a:pt x="18" y="230"/>
                    <a:pt x="22" y="230"/>
                  </a:cubicBezTo>
                  <a:cubicBezTo>
                    <a:pt x="25" y="230"/>
                    <a:pt x="29" y="223"/>
                    <a:pt x="29" y="223"/>
                  </a:cubicBezTo>
                  <a:cubicBezTo>
                    <a:pt x="37" y="219"/>
                    <a:pt x="37" y="219"/>
                    <a:pt x="37" y="219"/>
                  </a:cubicBezTo>
                  <a:cubicBezTo>
                    <a:pt x="37" y="219"/>
                    <a:pt x="34" y="212"/>
                    <a:pt x="30" y="208"/>
                  </a:cubicBezTo>
                  <a:cubicBezTo>
                    <a:pt x="30" y="200"/>
                    <a:pt x="46" y="193"/>
                    <a:pt x="50" y="189"/>
                  </a:cubicBezTo>
                  <a:cubicBezTo>
                    <a:pt x="54" y="186"/>
                    <a:pt x="62" y="171"/>
                    <a:pt x="62" y="171"/>
                  </a:cubicBezTo>
                  <a:cubicBezTo>
                    <a:pt x="84" y="164"/>
                    <a:pt x="84" y="164"/>
                    <a:pt x="84" y="164"/>
                  </a:cubicBezTo>
                  <a:cubicBezTo>
                    <a:pt x="85" y="157"/>
                    <a:pt x="85" y="157"/>
                    <a:pt x="85" y="157"/>
                  </a:cubicBezTo>
                  <a:cubicBezTo>
                    <a:pt x="88" y="161"/>
                    <a:pt x="88" y="161"/>
                    <a:pt x="88" y="161"/>
                  </a:cubicBezTo>
                  <a:cubicBezTo>
                    <a:pt x="96" y="161"/>
                    <a:pt x="96" y="161"/>
                    <a:pt x="96" y="161"/>
                  </a:cubicBezTo>
                  <a:cubicBezTo>
                    <a:pt x="96" y="157"/>
                    <a:pt x="96" y="157"/>
                    <a:pt x="96" y="157"/>
                  </a:cubicBezTo>
                  <a:cubicBezTo>
                    <a:pt x="122" y="155"/>
                    <a:pt x="122" y="155"/>
                    <a:pt x="122" y="155"/>
                  </a:cubicBezTo>
                  <a:cubicBezTo>
                    <a:pt x="122" y="155"/>
                    <a:pt x="130" y="159"/>
                    <a:pt x="137" y="163"/>
                  </a:cubicBezTo>
                  <a:cubicBezTo>
                    <a:pt x="141" y="163"/>
                    <a:pt x="160" y="153"/>
                    <a:pt x="160" y="153"/>
                  </a:cubicBezTo>
                  <a:cubicBezTo>
                    <a:pt x="186" y="154"/>
                    <a:pt x="186" y="154"/>
                    <a:pt x="186" y="154"/>
                  </a:cubicBezTo>
                  <a:cubicBezTo>
                    <a:pt x="186" y="154"/>
                    <a:pt x="187" y="142"/>
                    <a:pt x="190" y="143"/>
                  </a:cubicBezTo>
                  <a:cubicBezTo>
                    <a:pt x="198" y="143"/>
                    <a:pt x="194" y="150"/>
                    <a:pt x="194" y="150"/>
                  </a:cubicBezTo>
                  <a:cubicBezTo>
                    <a:pt x="194" y="150"/>
                    <a:pt x="197" y="151"/>
                    <a:pt x="205" y="147"/>
                  </a:cubicBezTo>
                  <a:cubicBezTo>
                    <a:pt x="227" y="148"/>
                    <a:pt x="227" y="148"/>
                    <a:pt x="227" y="148"/>
                  </a:cubicBezTo>
                  <a:cubicBezTo>
                    <a:pt x="235" y="148"/>
                    <a:pt x="249" y="161"/>
                    <a:pt x="253" y="165"/>
                  </a:cubicBezTo>
                  <a:cubicBezTo>
                    <a:pt x="260" y="169"/>
                    <a:pt x="264" y="173"/>
                    <a:pt x="271" y="169"/>
                  </a:cubicBezTo>
                  <a:cubicBezTo>
                    <a:pt x="279" y="170"/>
                    <a:pt x="288" y="140"/>
                    <a:pt x="288" y="140"/>
                  </a:cubicBezTo>
                  <a:cubicBezTo>
                    <a:pt x="308" y="114"/>
                    <a:pt x="308" y="114"/>
                    <a:pt x="308" y="114"/>
                  </a:cubicBezTo>
                  <a:cubicBezTo>
                    <a:pt x="308" y="114"/>
                    <a:pt x="304" y="106"/>
                    <a:pt x="304" y="102"/>
                  </a:cubicBezTo>
                  <a:cubicBezTo>
                    <a:pt x="301" y="98"/>
                    <a:pt x="309" y="83"/>
                    <a:pt x="306" y="68"/>
                  </a:cubicBezTo>
                  <a:cubicBezTo>
                    <a:pt x="307" y="49"/>
                    <a:pt x="295" y="52"/>
                    <a:pt x="292" y="44"/>
                  </a:cubicBezTo>
                  <a:cubicBezTo>
                    <a:pt x="292" y="40"/>
                    <a:pt x="308" y="14"/>
                    <a:pt x="312" y="11"/>
                  </a:cubicBezTo>
                  <a:cubicBezTo>
                    <a:pt x="316" y="7"/>
                    <a:pt x="328" y="4"/>
                    <a:pt x="328" y="4"/>
                  </a:cubicBezTo>
                  <a:cubicBezTo>
                    <a:pt x="324" y="0"/>
                    <a:pt x="324" y="0"/>
                    <a:pt x="324" y="0"/>
                  </a:cubicBezTo>
                  <a:cubicBezTo>
                    <a:pt x="309" y="3"/>
                    <a:pt x="309" y="3"/>
                    <a:pt x="309" y="3"/>
                  </a:cubicBezTo>
                  <a:cubicBezTo>
                    <a:pt x="309" y="3"/>
                    <a:pt x="301" y="10"/>
                    <a:pt x="297" y="14"/>
                  </a:cubicBezTo>
                  <a:cubicBezTo>
                    <a:pt x="289" y="21"/>
                    <a:pt x="270" y="35"/>
                    <a:pt x="270" y="35"/>
                  </a:cubicBezTo>
                  <a:cubicBezTo>
                    <a:pt x="270" y="35"/>
                    <a:pt x="236" y="34"/>
                    <a:pt x="232" y="37"/>
                  </a:cubicBezTo>
                  <a:cubicBezTo>
                    <a:pt x="225" y="37"/>
                    <a:pt x="201" y="82"/>
                    <a:pt x="196" y="93"/>
                  </a:cubicBezTo>
                  <a:cubicBezTo>
                    <a:pt x="192" y="101"/>
                    <a:pt x="169" y="126"/>
                    <a:pt x="150" y="129"/>
                  </a:cubicBezTo>
                  <a:cubicBezTo>
                    <a:pt x="127" y="132"/>
                    <a:pt x="116" y="124"/>
                    <a:pt x="109" y="123"/>
                  </a:cubicBezTo>
                  <a:cubicBezTo>
                    <a:pt x="98" y="123"/>
                    <a:pt x="94" y="130"/>
                    <a:pt x="94" y="130"/>
                  </a:cubicBezTo>
                  <a:cubicBezTo>
                    <a:pt x="94" y="130"/>
                    <a:pt x="75" y="133"/>
                    <a:pt x="71" y="133"/>
                  </a:cubicBezTo>
                  <a:cubicBezTo>
                    <a:pt x="71" y="133"/>
                    <a:pt x="68" y="125"/>
                    <a:pt x="56" y="125"/>
                  </a:cubicBezTo>
                  <a:cubicBezTo>
                    <a:pt x="49" y="128"/>
                    <a:pt x="29" y="158"/>
                    <a:pt x="17" y="173"/>
                  </a:cubicBezTo>
                  <a:cubicBezTo>
                    <a:pt x="5" y="187"/>
                    <a:pt x="0" y="210"/>
                    <a:pt x="0" y="210"/>
                  </a:cubicBezTo>
                  <a:cubicBezTo>
                    <a:pt x="8" y="210"/>
                    <a:pt x="8" y="210"/>
                    <a:pt x="8" y="210"/>
                  </a:cubicBezTo>
                  <a:lnTo>
                    <a:pt x="11" y="226"/>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21" name="Denmark"/>
            <p:cNvSpPr>
              <a:spLocks/>
            </p:cNvSpPr>
            <p:nvPr/>
          </p:nvSpPr>
          <p:spPr bwMode="gray">
            <a:xfrm>
              <a:off x="9174035" y="3576042"/>
              <a:ext cx="37171" cy="23654"/>
            </a:xfrm>
            <a:custGeom>
              <a:avLst/>
              <a:gdLst>
                <a:gd name="T0" fmla="*/ 49 w 64"/>
                <a:gd name="T1" fmla="*/ 9 h 42"/>
                <a:gd name="T2" fmla="*/ 35 w 64"/>
                <a:gd name="T3" fmla="*/ 5 h 42"/>
                <a:gd name="T4" fmla="*/ 20 w 64"/>
                <a:gd name="T5" fmla="*/ 0 h 42"/>
                <a:gd name="T6" fmla="*/ 16 w 64"/>
                <a:gd name="T7" fmla="*/ 0 h 42"/>
                <a:gd name="T8" fmla="*/ 23 w 64"/>
                <a:gd name="T9" fmla="*/ 8 h 42"/>
                <a:gd name="T10" fmla="*/ 23 w 64"/>
                <a:gd name="T11" fmla="*/ 15 h 42"/>
                <a:gd name="T12" fmla="*/ 8 w 64"/>
                <a:gd name="T13" fmla="*/ 19 h 42"/>
                <a:gd name="T14" fmla="*/ 0 w 64"/>
                <a:gd name="T15" fmla="*/ 22 h 42"/>
                <a:gd name="T16" fmla="*/ 3 w 64"/>
                <a:gd name="T17" fmla="*/ 34 h 42"/>
                <a:gd name="T18" fmla="*/ 10 w 64"/>
                <a:gd name="T19" fmla="*/ 42 h 42"/>
                <a:gd name="T20" fmla="*/ 18 w 64"/>
                <a:gd name="T21" fmla="*/ 31 h 42"/>
                <a:gd name="T22" fmla="*/ 34 w 64"/>
                <a:gd name="T23" fmla="*/ 24 h 42"/>
                <a:gd name="T24" fmla="*/ 56 w 64"/>
                <a:gd name="T25" fmla="*/ 28 h 42"/>
                <a:gd name="T26" fmla="*/ 49 w 64"/>
                <a:gd name="T2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42">
                  <a:moveTo>
                    <a:pt x="49" y="9"/>
                  </a:moveTo>
                  <a:cubicBezTo>
                    <a:pt x="46" y="9"/>
                    <a:pt x="34" y="8"/>
                    <a:pt x="35" y="5"/>
                  </a:cubicBezTo>
                  <a:cubicBezTo>
                    <a:pt x="31" y="4"/>
                    <a:pt x="20" y="0"/>
                    <a:pt x="20" y="0"/>
                  </a:cubicBezTo>
                  <a:cubicBezTo>
                    <a:pt x="16" y="0"/>
                    <a:pt x="16" y="0"/>
                    <a:pt x="16" y="0"/>
                  </a:cubicBezTo>
                  <a:cubicBezTo>
                    <a:pt x="23" y="8"/>
                    <a:pt x="23" y="8"/>
                    <a:pt x="23" y="8"/>
                  </a:cubicBezTo>
                  <a:cubicBezTo>
                    <a:pt x="23" y="8"/>
                    <a:pt x="30" y="16"/>
                    <a:pt x="23" y="15"/>
                  </a:cubicBezTo>
                  <a:cubicBezTo>
                    <a:pt x="19" y="19"/>
                    <a:pt x="8" y="19"/>
                    <a:pt x="8" y="19"/>
                  </a:cubicBezTo>
                  <a:cubicBezTo>
                    <a:pt x="0" y="22"/>
                    <a:pt x="0" y="22"/>
                    <a:pt x="0" y="22"/>
                  </a:cubicBezTo>
                  <a:cubicBezTo>
                    <a:pt x="3" y="34"/>
                    <a:pt x="3" y="34"/>
                    <a:pt x="3" y="34"/>
                  </a:cubicBezTo>
                  <a:cubicBezTo>
                    <a:pt x="7" y="41"/>
                    <a:pt x="10" y="42"/>
                    <a:pt x="10" y="42"/>
                  </a:cubicBezTo>
                  <a:cubicBezTo>
                    <a:pt x="18" y="31"/>
                    <a:pt x="18" y="31"/>
                    <a:pt x="18" y="31"/>
                  </a:cubicBezTo>
                  <a:cubicBezTo>
                    <a:pt x="18" y="31"/>
                    <a:pt x="30" y="23"/>
                    <a:pt x="34" y="24"/>
                  </a:cubicBezTo>
                  <a:cubicBezTo>
                    <a:pt x="37" y="24"/>
                    <a:pt x="45" y="32"/>
                    <a:pt x="56" y="28"/>
                  </a:cubicBezTo>
                  <a:cubicBezTo>
                    <a:pt x="64" y="25"/>
                    <a:pt x="57" y="9"/>
                    <a:pt x="49" y="9"/>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22" name="Denmark"/>
            <p:cNvSpPr>
              <a:spLocks/>
            </p:cNvSpPr>
            <p:nvPr/>
          </p:nvSpPr>
          <p:spPr bwMode="gray">
            <a:xfrm>
              <a:off x="9103072" y="3461150"/>
              <a:ext cx="13516" cy="10138"/>
            </a:xfrm>
            <a:custGeom>
              <a:avLst/>
              <a:gdLst>
                <a:gd name="T0" fmla="*/ 25 w 25"/>
                <a:gd name="T1" fmla="*/ 20 h 20"/>
                <a:gd name="T2" fmla="*/ 15 w 25"/>
                <a:gd name="T3" fmla="*/ 8 h 20"/>
                <a:gd name="T4" fmla="*/ 0 w 25"/>
                <a:gd name="T5" fmla="*/ 0 h 20"/>
                <a:gd name="T6" fmla="*/ 11 w 25"/>
                <a:gd name="T7" fmla="*/ 12 h 20"/>
                <a:gd name="T8" fmla="*/ 25 w 25"/>
                <a:gd name="T9" fmla="*/ 20 h 20"/>
              </a:gdLst>
              <a:ahLst/>
              <a:cxnLst>
                <a:cxn ang="0">
                  <a:pos x="T0" y="T1"/>
                </a:cxn>
                <a:cxn ang="0">
                  <a:pos x="T2" y="T3"/>
                </a:cxn>
                <a:cxn ang="0">
                  <a:pos x="T4" y="T5"/>
                </a:cxn>
                <a:cxn ang="0">
                  <a:pos x="T6" y="T7"/>
                </a:cxn>
                <a:cxn ang="0">
                  <a:pos x="T8" y="T9"/>
                </a:cxn>
              </a:cxnLst>
              <a:rect l="0" t="0" r="r" b="b"/>
              <a:pathLst>
                <a:path w="25" h="20">
                  <a:moveTo>
                    <a:pt x="25" y="20"/>
                  </a:moveTo>
                  <a:cubicBezTo>
                    <a:pt x="25" y="20"/>
                    <a:pt x="18" y="12"/>
                    <a:pt x="15" y="8"/>
                  </a:cubicBezTo>
                  <a:cubicBezTo>
                    <a:pt x="11" y="4"/>
                    <a:pt x="0" y="0"/>
                    <a:pt x="0" y="0"/>
                  </a:cubicBezTo>
                  <a:cubicBezTo>
                    <a:pt x="0" y="0"/>
                    <a:pt x="3" y="12"/>
                    <a:pt x="11" y="12"/>
                  </a:cubicBezTo>
                  <a:cubicBezTo>
                    <a:pt x="14" y="16"/>
                    <a:pt x="25" y="20"/>
                    <a:pt x="25" y="20"/>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23" name="Denmark"/>
            <p:cNvSpPr>
              <a:spLocks/>
            </p:cNvSpPr>
            <p:nvPr/>
          </p:nvSpPr>
          <p:spPr bwMode="gray">
            <a:xfrm>
              <a:off x="8917217" y="3351326"/>
              <a:ext cx="16896" cy="8449"/>
            </a:xfrm>
            <a:custGeom>
              <a:avLst/>
              <a:gdLst>
                <a:gd name="T0" fmla="*/ 19 w 30"/>
                <a:gd name="T1" fmla="*/ 8 h 16"/>
                <a:gd name="T2" fmla="*/ 15 w 30"/>
                <a:gd name="T3" fmla="*/ 0 h 16"/>
                <a:gd name="T4" fmla="*/ 8 w 30"/>
                <a:gd name="T5" fmla="*/ 0 h 16"/>
                <a:gd name="T6" fmla="*/ 8 w 30"/>
                <a:gd name="T7" fmla="*/ 4 h 16"/>
                <a:gd name="T8" fmla="*/ 0 w 30"/>
                <a:gd name="T9" fmla="*/ 7 h 16"/>
                <a:gd name="T10" fmla="*/ 7 w 30"/>
                <a:gd name="T11" fmla="*/ 15 h 16"/>
                <a:gd name="T12" fmla="*/ 26 w 30"/>
                <a:gd name="T13" fmla="*/ 12 h 16"/>
                <a:gd name="T14" fmla="*/ 19 w 30"/>
                <a:gd name="T15" fmla="*/ 8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6">
                  <a:moveTo>
                    <a:pt x="19" y="8"/>
                  </a:moveTo>
                  <a:cubicBezTo>
                    <a:pt x="15" y="0"/>
                    <a:pt x="15" y="0"/>
                    <a:pt x="15" y="0"/>
                  </a:cubicBezTo>
                  <a:cubicBezTo>
                    <a:pt x="8" y="0"/>
                    <a:pt x="8" y="0"/>
                    <a:pt x="8" y="0"/>
                  </a:cubicBezTo>
                  <a:cubicBezTo>
                    <a:pt x="8" y="4"/>
                    <a:pt x="8" y="4"/>
                    <a:pt x="8" y="4"/>
                  </a:cubicBezTo>
                  <a:cubicBezTo>
                    <a:pt x="0" y="7"/>
                    <a:pt x="0" y="7"/>
                    <a:pt x="0" y="7"/>
                  </a:cubicBezTo>
                  <a:cubicBezTo>
                    <a:pt x="0" y="7"/>
                    <a:pt x="4" y="11"/>
                    <a:pt x="7" y="15"/>
                  </a:cubicBezTo>
                  <a:cubicBezTo>
                    <a:pt x="11" y="15"/>
                    <a:pt x="22" y="16"/>
                    <a:pt x="26" y="12"/>
                  </a:cubicBezTo>
                  <a:cubicBezTo>
                    <a:pt x="30" y="9"/>
                    <a:pt x="19" y="8"/>
                    <a:pt x="19" y="8"/>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24" name="Denmark"/>
            <p:cNvSpPr>
              <a:spLocks/>
            </p:cNvSpPr>
            <p:nvPr/>
          </p:nvSpPr>
          <p:spPr bwMode="gray">
            <a:xfrm>
              <a:off x="9087865" y="3439185"/>
              <a:ext cx="131788" cy="148684"/>
            </a:xfrm>
            <a:custGeom>
              <a:avLst/>
              <a:gdLst>
                <a:gd name="T0" fmla="*/ 88 w 238"/>
                <a:gd name="T1" fmla="*/ 41 h 265"/>
                <a:gd name="T2" fmla="*/ 56 w 238"/>
                <a:gd name="T3" fmla="*/ 78 h 265"/>
                <a:gd name="T4" fmla="*/ 26 w 238"/>
                <a:gd name="T5" fmla="*/ 80 h 265"/>
                <a:gd name="T6" fmla="*/ 0 w 238"/>
                <a:gd name="T7" fmla="*/ 75 h 265"/>
                <a:gd name="T8" fmla="*/ 11 w 238"/>
                <a:gd name="T9" fmla="*/ 87 h 265"/>
                <a:gd name="T10" fmla="*/ 7 w 238"/>
                <a:gd name="T11" fmla="*/ 91 h 265"/>
                <a:gd name="T12" fmla="*/ 14 w 238"/>
                <a:gd name="T13" fmla="*/ 99 h 265"/>
                <a:gd name="T14" fmla="*/ 32 w 238"/>
                <a:gd name="T15" fmla="*/ 122 h 265"/>
                <a:gd name="T16" fmla="*/ 27 w 238"/>
                <a:gd name="T17" fmla="*/ 134 h 265"/>
                <a:gd name="T18" fmla="*/ 37 w 238"/>
                <a:gd name="T19" fmla="*/ 161 h 265"/>
                <a:gd name="T20" fmla="*/ 50 w 238"/>
                <a:gd name="T21" fmla="*/ 204 h 265"/>
                <a:gd name="T22" fmla="*/ 88 w 238"/>
                <a:gd name="T23" fmla="*/ 209 h 265"/>
                <a:gd name="T24" fmla="*/ 106 w 238"/>
                <a:gd name="T25" fmla="*/ 218 h 265"/>
                <a:gd name="T26" fmla="*/ 106 w 238"/>
                <a:gd name="T27" fmla="*/ 225 h 265"/>
                <a:gd name="T28" fmla="*/ 113 w 238"/>
                <a:gd name="T29" fmla="*/ 233 h 265"/>
                <a:gd name="T30" fmla="*/ 94 w 238"/>
                <a:gd name="T31" fmla="*/ 232 h 265"/>
                <a:gd name="T32" fmla="*/ 123 w 238"/>
                <a:gd name="T33" fmla="*/ 257 h 265"/>
                <a:gd name="T34" fmla="*/ 145 w 238"/>
                <a:gd name="T35" fmla="*/ 265 h 265"/>
                <a:gd name="T36" fmla="*/ 161 w 238"/>
                <a:gd name="T37" fmla="*/ 247 h 265"/>
                <a:gd name="T38" fmla="*/ 143 w 238"/>
                <a:gd name="T39" fmla="*/ 223 h 265"/>
                <a:gd name="T40" fmla="*/ 204 w 238"/>
                <a:gd name="T41" fmla="*/ 192 h 265"/>
                <a:gd name="T42" fmla="*/ 169 w 238"/>
                <a:gd name="T43" fmla="*/ 152 h 265"/>
                <a:gd name="T44" fmla="*/ 185 w 238"/>
                <a:gd name="T45" fmla="*/ 118 h 265"/>
                <a:gd name="T46" fmla="*/ 212 w 238"/>
                <a:gd name="T47" fmla="*/ 108 h 265"/>
                <a:gd name="T48" fmla="*/ 222 w 238"/>
                <a:gd name="T49" fmla="*/ 135 h 265"/>
                <a:gd name="T50" fmla="*/ 228 w 238"/>
                <a:gd name="T51" fmla="*/ 93 h 265"/>
                <a:gd name="T52" fmla="*/ 219 w 238"/>
                <a:gd name="T53" fmla="*/ 43 h 265"/>
                <a:gd name="T54" fmla="*/ 228 w 238"/>
                <a:gd name="T55" fmla="*/ 13 h 265"/>
                <a:gd name="T56" fmla="*/ 156 w 238"/>
                <a:gd name="T57" fmla="*/ 17 h 265"/>
                <a:gd name="T58" fmla="*/ 133 w 238"/>
                <a:gd name="T59" fmla="*/ 32 h 265"/>
                <a:gd name="T60" fmla="*/ 154 w 238"/>
                <a:gd name="T61" fmla="*/ 56 h 265"/>
                <a:gd name="T62" fmla="*/ 156 w 238"/>
                <a:gd name="T63" fmla="*/ 94 h 265"/>
                <a:gd name="T64" fmla="*/ 149 w 238"/>
                <a:gd name="T65" fmla="*/ 97 h 265"/>
                <a:gd name="T66" fmla="*/ 142 w 238"/>
                <a:gd name="T67" fmla="*/ 86 h 265"/>
                <a:gd name="T68" fmla="*/ 150 w 238"/>
                <a:gd name="T69" fmla="*/ 67 h 265"/>
                <a:gd name="T70" fmla="*/ 140 w 238"/>
                <a:gd name="T71" fmla="*/ 40 h 265"/>
                <a:gd name="T72" fmla="*/ 131 w 238"/>
                <a:gd name="T73" fmla="*/ 70 h 265"/>
                <a:gd name="T74" fmla="*/ 119 w 238"/>
                <a:gd name="T75" fmla="*/ 104 h 265"/>
                <a:gd name="T76" fmla="*/ 104 w 238"/>
                <a:gd name="T77" fmla="*/ 88 h 265"/>
                <a:gd name="T78" fmla="*/ 109 w 238"/>
                <a:gd name="T79" fmla="*/ 69 h 265"/>
                <a:gd name="T80" fmla="*/ 113 w 238"/>
                <a:gd name="T81" fmla="*/ 54 h 265"/>
                <a:gd name="T82" fmla="*/ 126 w 238"/>
                <a:gd name="T83" fmla="*/ 31 h 265"/>
                <a:gd name="T84" fmla="*/ 85 w 238"/>
                <a:gd name="T85" fmla="*/ 29 h 265"/>
                <a:gd name="T86" fmla="*/ 59 w 238"/>
                <a:gd name="T87" fmla="*/ 2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265">
                  <a:moveTo>
                    <a:pt x="59" y="24"/>
                  </a:moveTo>
                  <a:cubicBezTo>
                    <a:pt x="59" y="24"/>
                    <a:pt x="81" y="33"/>
                    <a:pt x="88" y="41"/>
                  </a:cubicBezTo>
                  <a:cubicBezTo>
                    <a:pt x="91" y="49"/>
                    <a:pt x="65" y="55"/>
                    <a:pt x="65" y="55"/>
                  </a:cubicBezTo>
                  <a:cubicBezTo>
                    <a:pt x="65" y="55"/>
                    <a:pt x="64" y="74"/>
                    <a:pt x="56" y="78"/>
                  </a:cubicBezTo>
                  <a:cubicBezTo>
                    <a:pt x="49" y="81"/>
                    <a:pt x="34" y="73"/>
                    <a:pt x="34" y="73"/>
                  </a:cubicBezTo>
                  <a:cubicBezTo>
                    <a:pt x="26" y="80"/>
                    <a:pt x="26" y="80"/>
                    <a:pt x="26" y="80"/>
                  </a:cubicBezTo>
                  <a:cubicBezTo>
                    <a:pt x="15" y="76"/>
                    <a:pt x="15" y="76"/>
                    <a:pt x="15" y="76"/>
                  </a:cubicBezTo>
                  <a:cubicBezTo>
                    <a:pt x="0" y="75"/>
                    <a:pt x="0" y="75"/>
                    <a:pt x="0" y="75"/>
                  </a:cubicBezTo>
                  <a:cubicBezTo>
                    <a:pt x="0" y="83"/>
                    <a:pt x="0" y="83"/>
                    <a:pt x="0" y="83"/>
                  </a:cubicBezTo>
                  <a:cubicBezTo>
                    <a:pt x="11" y="87"/>
                    <a:pt x="11" y="87"/>
                    <a:pt x="11" y="87"/>
                  </a:cubicBezTo>
                  <a:cubicBezTo>
                    <a:pt x="18" y="91"/>
                    <a:pt x="18" y="91"/>
                    <a:pt x="18" y="91"/>
                  </a:cubicBezTo>
                  <a:cubicBezTo>
                    <a:pt x="7" y="91"/>
                    <a:pt x="7" y="91"/>
                    <a:pt x="7" y="91"/>
                  </a:cubicBezTo>
                  <a:cubicBezTo>
                    <a:pt x="7" y="98"/>
                    <a:pt x="7" y="98"/>
                    <a:pt x="7" y="98"/>
                  </a:cubicBezTo>
                  <a:cubicBezTo>
                    <a:pt x="14" y="99"/>
                    <a:pt x="14" y="99"/>
                    <a:pt x="14" y="99"/>
                  </a:cubicBezTo>
                  <a:cubicBezTo>
                    <a:pt x="32" y="111"/>
                    <a:pt x="32" y="111"/>
                    <a:pt x="32" y="111"/>
                  </a:cubicBezTo>
                  <a:cubicBezTo>
                    <a:pt x="32" y="122"/>
                    <a:pt x="32" y="122"/>
                    <a:pt x="32" y="122"/>
                  </a:cubicBezTo>
                  <a:cubicBezTo>
                    <a:pt x="24" y="126"/>
                    <a:pt x="24" y="126"/>
                    <a:pt x="24" y="126"/>
                  </a:cubicBezTo>
                  <a:cubicBezTo>
                    <a:pt x="27" y="134"/>
                    <a:pt x="27" y="134"/>
                    <a:pt x="27" y="134"/>
                  </a:cubicBezTo>
                  <a:cubicBezTo>
                    <a:pt x="38" y="138"/>
                    <a:pt x="38" y="138"/>
                    <a:pt x="38" y="138"/>
                  </a:cubicBezTo>
                  <a:cubicBezTo>
                    <a:pt x="37" y="161"/>
                    <a:pt x="37" y="161"/>
                    <a:pt x="37" y="161"/>
                  </a:cubicBezTo>
                  <a:cubicBezTo>
                    <a:pt x="22" y="172"/>
                    <a:pt x="22" y="172"/>
                    <a:pt x="22" y="172"/>
                  </a:cubicBezTo>
                  <a:cubicBezTo>
                    <a:pt x="50" y="204"/>
                    <a:pt x="50" y="204"/>
                    <a:pt x="50" y="204"/>
                  </a:cubicBezTo>
                  <a:cubicBezTo>
                    <a:pt x="50" y="204"/>
                    <a:pt x="65" y="200"/>
                    <a:pt x="73" y="201"/>
                  </a:cubicBezTo>
                  <a:cubicBezTo>
                    <a:pt x="77" y="201"/>
                    <a:pt x="80" y="213"/>
                    <a:pt x="88" y="209"/>
                  </a:cubicBezTo>
                  <a:cubicBezTo>
                    <a:pt x="95" y="210"/>
                    <a:pt x="99" y="198"/>
                    <a:pt x="107" y="202"/>
                  </a:cubicBezTo>
                  <a:cubicBezTo>
                    <a:pt x="110" y="210"/>
                    <a:pt x="106" y="218"/>
                    <a:pt x="106" y="218"/>
                  </a:cubicBezTo>
                  <a:cubicBezTo>
                    <a:pt x="113" y="218"/>
                    <a:pt x="113" y="218"/>
                    <a:pt x="113" y="218"/>
                  </a:cubicBezTo>
                  <a:cubicBezTo>
                    <a:pt x="106" y="225"/>
                    <a:pt x="106" y="225"/>
                    <a:pt x="106" y="225"/>
                  </a:cubicBezTo>
                  <a:cubicBezTo>
                    <a:pt x="109" y="233"/>
                    <a:pt x="109" y="233"/>
                    <a:pt x="109" y="233"/>
                  </a:cubicBezTo>
                  <a:cubicBezTo>
                    <a:pt x="113" y="233"/>
                    <a:pt x="113" y="233"/>
                    <a:pt x="113" y="233"/>
                  </a:cubicBezTo>
                  <a:cubicBezTo>
                    <a:pt x="112" y="241"/>
                    <a:pt x="112" y="241"/>
                    <a:pt x="112" y="241"/>
                  </a:cubicBezTo>
                  <a:cubicBezTo>
                    <a:pt x="94" y="232"/>
                    <a:pt x="94" y="232"/>
                    <a:pt x="94" y="232"/>
                  </a:cubicBezTo>
                  <a:cubicBezTo>
                    <a:pt x="94" y="236"/>
                    <a:pt x="94" y="236"/>
                    <a:pt x="94" y="236"/>
                  </a:cubicBezTo>
                  <a:cubicBezTo>
                    <a:pt x="123" y="257"/>
                    <a:pt x="123" y="257"/>
                    <a:pt x="123" y="257"/>
                  </a:cubicBezTo>
                  <a:cubicBezTo>
                    <a:pt x="138" y="254"/>
                    <a:pt x="138" y="254"/>
                    <a:pt x="138" y="254"/>
                  </a:cubicBezTo>
                  <a:cubicBezTo>
                    <a:pt x="145" y="265"/>
                    <a:pt x="145" y="265"/>
                    <a:pt x="145" y="265"/>
                  </a:cubicBezTo>
                  <a:cubicBezTo>
                    <a:pt x="164" y="259"/>
                    <a:pt x="164" y="259"/>
                    <a:pt x="164" y="259"/>
                  </a:cubicBezTo>
                  <a:cubicBezTo>
                    <a:pt x="164" y="259"/>
                    <a:pt x="153" y="251"/>
                    <a:pt x="161" y="247"/>
                  </a:cubicBezTo>
                  <a:cubicBezTo>
                    <a:pt x="165" y="243"/>
                    <a:pt x="172" y="236"/>
                    <a:pt x="165" y="232"/>
                  </a:cubicBezTo>
                  <a:cubicBezTo>
                    <a:pt x="154" y="231"/>
                    <a:pt x="143" y="231"/>
                    <a:pt x="143" y="223"/>
                  </a:cubicBezTo>
                  <a:cubicBezTo>
                    <a:pt x="147" y="220"/>
                    <a:pt x="170" y="202"/>
                    <a:pt x="181" y="202"/>
                  </a:cubicBezTo>
                  <a:cubicBezTo>
                    <a:pt x="189" y="203"/>
                    <a:pt x="200" y="203"/>
                    <a:pt x="204" y="192"/>
                  </a:cubicBezTo>
                  <a:cubicBezTo>
                    <a:pt x="205" y="180"/>
                    <a:pt x="194" y="165"/>
                    <a:pt x="187" y="164"/>
                  </a:cubicBezTo>
                  <a:cubicBezTo>
                    <a:pt x="180" y="160"/>
                    <a:pt x="165" y="156"/>
                    <a:pt x="169" y="152"/>
                  </a:cubicBezTo>
                  <a:cubicBezTo>
                    <a:pt x="173" y="148"/>
                    <a:pt x="173" y="133"/>
                    <a:pt x="173" y="133"/>
                  </a:cubicBezTo>
                  <a:cubicBezTo>
                    <a:pt x="173" y="133"/>
                    <a:pt x="182" y="118"/>
                    <a:pt x="185" y="118"/>
                  </a:cubicBezTo>
                  <a:cubicBezTo>
                    <a:pt x="189" y="115"/>
                    <a:pt x="204" y="115"/>
                    <a:pt x="204" y="115"/>
                  </a:cubicBezTo>
                  <a:cubicBezTo>
                    <a:pt x="204" y="115"/>
                    <a:pt x="208" y="104"/>
                    <a:pt x="212" y="108"/>
                  </a:cubicBezTo>
                  <a:cubicBezTo>
                    <a:pt x="219" y="108"/>
                    <a:pt x="212" y="108"/>
                    <a:pt x="212" y="116"/>
                  </a:cubicBezTo>
                  <a:cubicBezTo>
                    <a:pt x="211" y="119"/>
                    <a:pt x="214" y="139"/>
                    <a:pt x="222" y="135"/>
                  </a:cubicBezTo>
                  <a:cubicBezTo>
                    <a:pt x="230" y="132"/>
                    <a:pt x="238" y="121"/>
                    <a:pt x="238" y="121"/>
                  </a:cubicBezTo>
                  <a:cubicBezTo>
                    <a:pt x="238" y="121"/>
                    <a:pt x="231" y="94"/>
                    <a:pt x="228" y="93"/>
                  </a:cubicBezTo>
                  <a:cubicBezTo>
                    <a:pt x="228" y="90"/>
                    <a:pt x="225" y="78"/>
                    <a:pt x="225" y="74"/>
                  </a:cubicBezTo>
                  <a:cubicBezTo>
                    <a:pt x="219" y="43"/>
                    <a:pt x="219" y="43"/>
                    <a:pt x="219" y="43"/>
                  </a:cubicBezTo>
                  <a:cubicBezTo>
                    <a:pt x="219" y="43"/>
                    <a:pt x="219" y="28"/>
                    <a:pt x="223" y="24"/>
                  </a:cubicBezTo>
                  <a:cubicBezTo>
                    <a:pt x="231" y="25"/>
                    <a:pt x="235" y="17"/>
                    <a:pt x="228" y="13"/>
                  </a:cubicBezTo>
                  <a:cubicBezTo>
                    <a:pt x="220" y="9"/>
                    <a:pt x="187" y="0"/>
                    <a:pt x="187" y="0"/>
                  </a:cubicBezTo>
                  <a:cubicBezTo>
                    <a:pt x="187" y="0"/>
                    <a:pt x="168" y="10"/>
                    <a:pt x="156" y="17"/>
                  </a:cubicBezTo>
                  <a:cubicBezTo>
                    <a:pt x="145" y="21"/>
                    <a:pt x="133" y="24"/>
                    <a:pt x="133" y="24"/>
                  </a:cubicBezTo>
                  <a:cubicBezTo>
                    <a:pt x="133" y="32"/>
                    <a:pt x="133" y="32"/>
                    <a:pt x="133" y="32"/>
                  </a:cubicBezTo>
                  <a:cubicBezTo>
                    <a:pt x="133" y="32"/>
                    <a:pt x="148" y="29"/>
                    <a:pt x="152" y="32"/>
                  </a:cubicBezTo>
                  <a:cubicBezTo>
                    <a:pt x="155" y="40"/>
                    <a:pt x="154" y="56"/>
                    <a:pt x="154" y="56"/>
                  </a:cubicBezTo>
                  <a:cubicBezTo>
                    <a:pt x="161" y="75"/>
                    <a:pt x="161" y="75"/>
                    <a:pt x="161" y="75"/>
                  </a:cubicBezTo>
                  <a:cubicBezTo>
                    <a:pt x="156" y="94"/>
                    <a:pt x="156" y="94"/>
                    <a:pt x="156" y="94"/>
                  </a:cubicBezTo>
                  <a:cubicBezTo>
                    <a:pt x="160" y="102"/>
                    <a:pt x="160" y="102"/>
                    <a:pt x="160" y="102"/>
                  </a:cubicBezTo>
                  <a:cubicBezTo>
                    <a:pt x="149" y="97"/>
                    <a:pt x="149" y="97"/>
                    <a:pt x="149" y="97"/>
                  </a:cubicBezTo>
                  <a:cubicBezTo>
                    <a:pt x="134" y="100"/>
                    <a:pt x="134" y="100"/>
                    <a:pt x="134" y="100"/>
                  </a:cubicBezTo>
                  <a:cubicBezTo>
                    <a:pt x="142" y="86"/>
                    <a:pt x="142" y="86"/>
                    <a:pt x="142" y="86"/>
                  </a:cubicBezTo>
                  <a:cubicBezTo>
                    <a:pt x="153" y="86"/>
                    <a:pt x="153" y="86"/>
                    <a:pt x="153" y="86"/>
                  </a:cubicBezTo>
                  <a:cubicBezTo>
                    <a:pt x="153" y="82"/>
                    <a:pt x="154" y="71"/>
                    <a:pt x="150" y="67"/>
                  </a:cubicBezTo>
                  <a:cubicBezTo>
                    <a:pt x="151" y="44"/>
                    <a:pt x="151" y="44"/>
                    <a:pt x="151" y="44"/>
                  </a:cubicBezTo>
                  <a:cubicBezTo>
                    <a:pt x="151" y="44"/>
                    <a:pt x="144" y="36"/>
                    <a:pt x="140" y="40"/>
                  </a:cubicBezTo>
                  <a:cubicBezTo>
                    <a:pt x="133" y="43"/>
                    <a:pt x="139" y="59"/>
                    <a:pt x="139" y="59"/>
                  </a:cubicBezTo>
                  <a:cubicBezTo>
                    <a:pt x="139" y="59"/>
                    <a:pt x="132" y="62"/>
                    <a:pt x="131" y="70"/>
                  </a:cubicBezTo>
                  <a:cubicBezTo>
                    <a:pt x="131" y="89"/>
                    <a:pt x="131" y="89"/>
                    <a:pt x="131" y="89"/>
                  </a:cubicBezTo>
                  <a:cubicBezTo>
                    <a:pt x="119" y="104"/>
                    <a:pt x="119" y="104"/>
                    <a:pt x="119" y="104"/>
                  </a:cubicBezTo>
                  <a:cubicBezTo>
                    <a:pt x="123" y="88"/>
                    <a:pt x="123" y="88"/>
                    <a:pt x="123" y="88"/>
                  </a:cubicBezTo>
                  <a:cubicBezTo>
                    <a:pt x="104" y="88"/>
                    <a:pt x="104" y="88"/>
                    <a:pt x="104" y="88"/>
                  </a:cubicBezTo>
                  <a:cubicBezTo>
                    <a:pt x="116" y="80"/>
                    <a:pt x="116" y="80"/>
                    <a:pt x="116" y="80"/>
                  </a:cubicBezTo>
                  <a:cubicBezTo>
                    <a:pt x="109" y="69"/>
                    <a:pt x="109" y="69"/>
                    <a:pt x="109" y="69"/>
                  </a:cubicBezTo>
                  <a:cubicBezTo>
                    <a:pt x="98" y="68"/>
                    <a:pt x="98" y="68"/>
                    <a:pt x="98" y="68"/>
                  </a:cubicBezTo>
                  <a:cubicBezTo>
                    <a:pt x="98" y="68"/>
                    <a:pt x="113" y="57"/>
                    <a:pt x="113" y="54"/>
                  </a:cubicBezTo>
                  <a:cubicBezTo>
                    <a:pt x="114" y="46"/>
                    <a:pt x="114" y="42"/>
                    <a:pt x="118" y="39"/>
                  </a:cubicBezTo>
                  <a:cubicBezTo>
                    <a:pt x="122" y="39"/>
                    <a:pt x="126" y="31"/>
                    <a:pt x="126" y="31"/>
                  </a:cubicBezTo>
                  <a:cubicBezTo>
                    <a:pt x="122" y="27"/>
                    <a:pt x="122" y="27"/>
                    <a:pt x="122" y="27"/>
                  </a:cubicBezTo>
                  <a:cubicBezTo>
                    <a:pt x="122" y="27"/>
                    <a:pt x="92" y="33"/>
                    <a:pt x="85" y="29"/>
                  </a:cubicBezTo>
                  <a:cubicBezTo>
                    <a:pt x="74" y="25"/>
                    <a:pt x="55" y="13"/>
                    <a:pt x="55" y="13"/>
                  </a:cubicBezTo>
                  <a:lnTo>
                    <a:pt x="59" y="24"/>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25" name="Denmark"/>
            <p:cNvSpPr>
              <a:spLocks/>
            </p:cNvSpPr>
            <p:nvPr/>
          </p:nvSpPr>
          <p:spPr bwMode="gray">
            <a:xfrm>
              <a:off x="9138552" y="3358084"/>
              <a:ext cx="15207" cy="8449"/>
            </a:xfrm>
            <a:custGeom>
              <a:avLst/>
              <a:gdLst>
                <a:gd name="T0" fmla="*/ 7 w 27"/>
                <a:gd name="T1" fmla="*/ 15 h 15"/>
                <a:gd name="T2" fmla="*/ 27 w 27"/>
                <a:gd name="T3" fmla="*/ 1 h 15"/>
                <a:gd name="T4" fmla="*/ 1 w 27"/>
                <a:gd name="T5" fmla="*/ 0 h 15"/>
                <a:gd name="T6" fmla="*/ 7 w 27"/>
                <a:gd name="T7" fmla="*/ 15 h 15"/>
              </a:gdLst>
              <a:ahLst/>
              <a:cxnLst>
                <a:cxn ang="0">
                  <a:pos x="T0" y="T1"/>
                </a:cxn>
                <a:cxn ang="0">
                  <a:pos x="T2" y="T3"/>
                </a:cxn>
                <a:cxn ang="0">
                  <a:pos x="T4" y="T5"/>
                </a:cxn>
                <a:cxn ang="0">
                  <a:pos x="T6" y="T7"/>
                </a:cxn>
              </a:cxnLst>
              <a:rect l="0" t="0" r="r" b="b"/>
              <a:pathLst>
                <a:path w="27" h="15">
                  <a:moveTo>
                    <a:pt x="7" y="15"/>
                  </a:moveTo>
                  <a:cubicBezTo>
                    <a:pt x="19" y="12"/>
                    <a:pt x="27" y="1"/>
                    <a:pt x="27" y="1"/>
                  </a:cubicBezTo>
                  <a:cubicBezTo>
                    <a:pt x="1" y="0"/>
                    <a:pt x="1" y="0"/>
                    <a:pt x="1" y="0"/>
                  </a:cubicBezTo>
                  <a:cubicBezTo>
                    <a:pt x="1" y="0"/>
                    <a:pt x="0" y="15"/>
                    <a:pt x="7" y="15"/>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26" name="Denmark"/>
            <p:cNvSpPr>
              <a:spLocks/>
            </p:cNvSpPr>
            <p:nvPr/>
          </p:nvSpPr>
          <p:spPr bwMode="gray">
            <a:xfrm>
              <a:off x="9096313" y="3276983"/>
              <a:ext cx="21965" cy="18586"/>
            </a:xfrm>
            <a:custGeom>
              <a:avLst/>
              <a:gdLst>
                <a:gd name="T0" fmla="*/ 22 w 41"/>
                <a:gd name="T1" fmla="*/ 30 h 34"/>
                <a:gd name="T2" fmla="*/ 26 w 41"/>
                <a:gd name="T3" fmla="*/ 19 h 34"/>
                <a:gd name="T4" fmla="*/ 41 w 41"/>
                <a:gd name="T5" fmla="*/ 16 h 34"/>
                <a:gd name="T6" fmla="*/ 38 w 41"/>
                <a:gd name="T7" fmla="*/ 0 h 34"/>
                <a:gd name="T8" fmla="*/ 8 w 41"/>
                <a:gd name="T9" fmla="*/ 10 h 34"/>
                <a:gd name="T10" fmla="*/ 0 w 41"/>
                <a:gd name="T11" fmla="*/ 22 h 34"/>
                <a:gd name="T12" fmla="*/ 11 w 41"/>
                <a:gd name="T13" fmla="*/ 26 h 34"/>
                <a:gd name="T14" fmla="*/ 22 w 41"/>
                <a:gd name="T15" fmla="*/ 3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4">
                  <a:moveTo>
                    <a:pt x="22" y="30"/>
                  </a:moveTo>
                  <a:cubicBezTo>
                    <a:pt x="26" y="30"/>
                    <a:pt x="22" y="26"/>
                    <a:pt x="26" y="19"/>
                  </a:cubicBezTo>
                  <a:cubicBezTo>
                    <a:pt x="34" y="15"/>
                    <a:pt x="41" y="16"/>
                    <a:pt x="41" y="16"/>
                  </a:cubicBezTo>
                  <a:cubicBezTo>
                    <a:pt x="38" y="0"/>
                    <a:pt x="38" y="0"/>
                    <a:pt x="38" y="0"/>
                  </a:cubicBezTo>
                  <a:cubicBezTo>
                    <a:pt x="38" y="0"/>
                    <a:pt x="16" y="3"/>
                    <a:pt x="8" y="10"/>
                  </a:cubicBezTo>
                  <a:cubicBezTo>
                    <a:pt x="4" y="14"/>
                    <a:pt x="0" y="22"/>
                    <a:pt x="0" y="22"/>
                  </a:cubicBezTo>
                  <a:cubicBezTo>
                    <a:pt x="11" y="26"/>
                    <a:pt x="11" y="26"/>
                    <a:pt x="11" y="26"/>
                  </a:cubicBezTo>
                  <a:cubicBezTo>
                    <a:pt x="11" y="26"/>
                    <a:pt x="14" y="34"/>
                    <a:pt x="22" y="30"/>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27" name="Sweden"/>
            <p:cNvSpPr>
              <a:spLocks/>
            </p:cNvSpPr>
            <p:nvPr/>
          </p:nvSpPr>
          <p:spPr bwMode="gray">
            <a:xfrm>
              <a:off x="9223033" y="3494942"/>
              <a:ext cx="5069" cy="11828"/>
            </a:xfrm>
            <a:custGeom>
              <a:avLst/>
              <a:gdLst>
                <a:gd name="T0" fmla="*/ 7 w 10"/>
                <a:gd name="T1" fmla="*/ 12 h 23"/>
                <a:gd name="T2" fmla="*/ 0 w 10"/>
                <a:gd name="T3" fmla="*/ 11 h 23"/>
                <a:gd name="T4" fmla="*/ 7 w 10"/>
                <a:gd name="T5" fmla="*/ 12 h 23"/>
              </a:gdLst>
              <a:ahLst/>
              <a:cxnLst>
                <a:cxn ang="0">
                  <a:pos x="T0" y="T1"/>
                </a:cxn>
                <a:cxn ang="0">
                  <a:pos x="T2" y="T3"/>
                </a:cxn>
                <a:cxn ang="0">
                  <a:pos x="T4" y="T5"/>
                </a:cxn>
              </a:cxnLst>
              <a:rect l="0" t="0" r="r" b="b"/>
              <a:pathLst>
                <a:path w="10" h="23">
                  <a:moveTo>
                    <a:pt x="7" y="12"/>
                  </a:moveTo>
                  <a:cubicBezTo>
                    <a:pt x="8" y="0"/>
                    <a:pt x="0" y="11"/>
                    <a:pt x="0" y="11"/>
                  </a:cubicBezTo>
                  <a:cubicBezTo>
                    <a:pt x="3" y="23"/>
                    <a:pt x="10" y="23"/>
                    <a:pt x="7" y="12"/>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28" name="Denmark"/>
            <p:cNvSpPr>
              <a:spLocks/>
            </p:cNvSpPr>
            <p:nvPr/>
          </p:nvSpPr>
          <p:spPr bwMode="gray">
            <a:xfrm>
              <a:off x="8991558" y="3564215"/>
              <a:ext cx="27034" cy="32103"/>
            </a:xfrm>
            <a:custGeom>
              <a:avLst/>
              <a:gdLst>
                <a:gd name="T0" fmla="*/ 12 w 51"/>
                <a:gd name="T1" fmla="*/ 0 h 55"/>
                <a:gd name="T2" fmla="*/ 0 w 51"/>
                <a:gd name="T3" fmla="*/ 11 h 55"/>
                <a:gd name="T4" fmla="*/ 22 w 51"/>
                <a:gd name="T5" fmla="*/ 27 h 55"/>
                <a:gd name="T6" fmla="*/ 22 w 51"/>
                <a:gd name="T7" fmla="*/ 35 h 55"/>
                <a:gd name="T8" fmla="*/ 18 w 51"/>
                <a:gd name="T9" fmla="*/ 31 h 55"/>
                <a:gd name="T10" fmla="*/ 14 w 51"/>
                <a:gd name="T11" fmla="*/ 31 h 55"/>
                <a:gd name="T12" fmla="*/ 17 w 51"/>
                <a:gd name="T13" fmla="*/ 42 h 55"/>
                <a:gd name="T14" fmla="*/ 25 w 51"/>
                <a:gd name="T15" fmla="*/ 43 h 55"/>
                <a:gd name="T16" fmla="*/ 36 w 51"/>
                <a:gd name="T17" fmla="*/ 55 h 55"/>
                <a:gd name="T18" fmla="*/ 51 w 51"/>
                <a:gd name="T19" fmla="*/ 52 h 55"/>
                <a:gd name="T20" fmla="*/ 34 w 51"/>
                <a:gd name="T21" fmla="*/ 16 h 55"/>
                <a:gd name="T22" fmla="*/ 12 w 51"/>
                <a:gd name="T2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55">
                  <a:moveTo>
                    <a:pt x="12" y="0"/>
                  </a:moveTo>
                  <a:cubicBezTo>
                    <a:pt x="8" y="0"/>
                    <a:pt x="1" y="3"/>
                    <a:pt x="0" y="11"/>
                  </a:cubicBezTo>
                  <a:cubicBezTo>
                    <a:pt x="0" y="15"/>
                    <a:pt x="18" y="23"/>
                    <a:pt x="22" y="27"/>
                  </a:cubicBezTo>
                  <a:cubicBezTo>
                    <a:pt x="29" y="32"/>
                    <a:pt x="22" y="35"/>
                    <a:pt x="22" y="35"/>
                  </a:cubicBezTo>
                  <a:cubicBezTo>
                    <a:pt x="18" y="31"/>
                    <a:pt x="18" y="31"/>
                    <a:pt x="18" y="31"/>
                  </a:cubicBezTo>
                  <a:cubicBezTo>
                    <a:pt x="14" y="31"/>
                    <a:pt x="14" y="31"/>
                    <a:pt x="14" y="31"/>
                  </a:cubicBezTo>
                  <a:cubicBezTo>
                    <a:pt x="17" y="42"/>
                    <a:pt x="17" y="42"/>
                    <a:pt x="17" y="42"/>
                  </a:cubicBezTo>
                  <a:cubicBezTo>
                    <a:pt x="25" y="43"/>
                    <a:pt x="25" y="43"/>
                    <a:pt x="25" y="43"/>
                  </a:cubicBezTo>
                  <a:cubicBezTo>
                    <a:pt x="36" y="55"/>
                    <a:pt x="36" y="55"/>
                    <a:pt x="36" y="55"/>
                  </a:cubicBezTo>
                  <a:cubicBezTo>
                    <a:pt x="51" y="52"/>
                    <a:pt x="51" y="52"/>
                    <a:pt x="51" y="52"/>
                  </a:cubicBezTo>
                  <a:cubicBezTo>
                    <a:pt x="51" y="52"/>
                    <a:pt x="44" y="32"/>
                    <a:pt x="34" y="16"/>
                  </a:cubicBezTo>
                  <a:cubicBezTo>
                    <a:pt x="34" y="16"/>
                    <a:pt x="19" y="1"/>
                    <a:pt x="12" y="0"/>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29" name="Sweden"/>
            <p:cNvSpPr>
              <a:spLocks/>
            </p:cNvSpPr>
            <p:nvPr/>
          </p:nvSpPr>
          <p:spPr bwMode="gray">
            <a:xfrm>
              <a:off x="9366648" y="3550697"/>
              <a:ext cx="37171" cy="38861"/>
            </a:xfrm>
            <a:custGeom>
              <a:avLst/>
              <a:gdLst>
                <a:gd name="T0" fmla="*/ 0 w 67"/>
                <a:gd name="T1" fmla="*/ 45 h 70"/>
                <a:gd name="T2" fmla="*/ 51 w 67"/>
                <a:gd name="T3" fmla="*/ 70 h 70"/>
                <a:gd name="T4" fmla="*/ 55 w 67"/>
                <a:gd name="T5" fmla="*/ 67 h 70"/>
                <a:gd name="T6" fmla="*/ 55 w 67"/>
                <a:gd name="T7" fmla="*/ 55 h 70"/>
                <a:gd name="T8" fmla="*/ 67 w 67"/>
                <a:gd name="T9" fmla="*/ 52 h 70"/>
                <a:gd name="T10" fmla="*/ 63 w 67"/>
                <a:gd name="T11" fmla="*/ 40 h 70"/>
                <a:gd name="T12" fmla="*/ 42 w 67"/>
                <a:gd name="T13" fmla="*/ 24 h 70"/>
                <a:gd name="T14" fmla="*/ 27 w 67"/>
                <a:gd name="T15" fmla="*/ 20 h 70"/>
                <a:gd name="T16" fmla="*/ 13 w 67"/>
                <a:gd name="T17" fmla="*/ 0 h 70"/>
                <a:gd name="T18" fmla="*/ 1 w 67"/>
                <a:gd name="T19" fmla="*/ 18 h 70"/>
                <a:gd name="T20" fmla="*/ 4 w 67"/>
                <a:gd name="T21" fmla="*/ 30 h 70"/>
                <a:gd name="T22" fmla="*/ 0 w 67"/>
                <a:gd name="T23" fmla="*/ 4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70">
                  <a:moveTo>
                    <a:pt x="0" y="45"/>
                  </a:moveTo>
                  <a:cubicBezTo>
                    <a:pt x="51" y="70"/>
                    <a:pt x="51" y="70"/>
                    <a:pt x="51" y="70"/>
                  </a:cubicBezTo>
                  <a:cubicBezTo>
                    <a:pt x="55" y="67"/>
                    <a:pt x="55" y="67"/>
                    <a:pt x="55" y="67"/>
                  </a:cubicBezTo>
                  <a:cubicBezTo>
                    <a:pt x="55" y="55"/>
                    <a:pt x="55" y="55"/>
                    <a:pt x="55" y="55"/>
                  </a:cubicBezTo>
                  <a:cubicBezTo>
                    <a:pt x="67" y="52"/>
                    <a:pt x="67" y="52"/>
                    <a:pt x="67" y="52"/>
                  </a:cubicBezTo>
                  <a:cubicBezTo>
                    <a:pt x="63" y="40"/>
                    <a:pt x="63" y="40"/>
                    <a:pt x="63" y="40"/>
                  </a:cubicBezTo>
                  <a:cubicBezTo>
                    <a:pt x="42" y="24"/>
                    <a:pt x="42" y="24"/>
                    <a:pt x="42" y="24"/>
                  </a:cubicBezTo>
                  <a:cubicBezTo>
                    <a:pt x="27" y="20"/>
                    <a:pt x="27" y="20"/>
                    <a:pt x="27" y="20"/>
                  </a:cubicBezTo>
                  <a:cubicBezTo>
                    <a:pt x="13" y="0"/>
                    <a:pt x="13" y="0"/>
                    <a:pt x="13" y="0"/>
                  </a:cubicBezTo>
                  <a:cubicBezTo>
                    <a:pt x="1" y="18"/>
                    <a:pt x="1" y="18"/>
                    <a:pt x="1" y="18"/>
                  </a:cubicBezTo>
                  <a:cubicBezTo>
                    <a:pt x="1" y="18"/>
                    <a:pt x="8" y="22"/>
                    <a:pt x="4" y="30"/>
                  </a:cubicBezTo>
                  <a:cubicBezTo>
                    <a:pt x="4" y="38"/>
                    <a:pt x="0" y="45"/>
                    <a:pt x="0" y="45"/>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0" name="Denmark"/>
            <p:cNvSpPr>
              <a:spLocks/>
            </p:cNvSpPr>
            <p:nvPr/>
          </p:nvSpPr>
          <p:spPr bwMode="gray">
            <a:xfrm>
              <a:off x="9040556" y="3582800"/>
              <a:ext cx="8449" cy="1690"/>
            </a:xfrm>
            <a:custGeom>
              <a:avLst/>
              <a:gdLst>
                <a:gd name="T0" fmla="*/ 11 w 15"/>
                <a:gd name="T1" fmla="*/ 4 h 4"/>
                <a:gd name="T2" fmla="*/ 15 w 15"/>
                <a:gd name="T3" fmla="*/ 0 h 4"/>
                <a:gd name="T4" fmla="*/ 0 w 15"/>
                <a:gd name="T5" fmla="*/ 0 h 4"/>
                <a:gd name="T6" fmla="*/ 11 w 15"/>
                <a:gd name="T7" fmla="*/ 4 h 4"/>
              </a:gdLst>
              <a:ahLst/>
              <a:cxnLst>
                <a:cxn ang="0">
                  <a:pos x="T0" y="T1"/>
                </a:cxn>
                <a:cxn ang="0">
                  <a:pos x="T2" y="T3"/>
                </a:cxn>
                <a:cxn ang="0">
                  <a:pos x="T4" y="T5"/>
                </a:cxn>
                <a:cxn ang="0">
                  <a:pos x="T6" y="T7"/>
                </a:cxn>
              </a:cxnLst>
              <a:rect l="0" t="0" r="r" b="b"/>
              <a:pathLst>
                <a:path w="15" h="4">
                  <a:moveTo>
                    <a:pt x="11" y="4"/>
                  </a:moveTo>
                  <a:cubicBezTo>
                    <a:pt x="15" y="4"/>
                    <a:pt x="15" y="0"/>
                    <a:pt x="15" y="0"/>
                  </a:cubicBezTo>
                  <a:cubicBezTo>
                    <a:pt x="0" y="0"/>
                    <a:pt x="0" y="0"/>
                    <a:pt x="0" y="0"/>
                  </a:cubicBezTo>
                  <a:lnTo>
                    <a:pt x="11" y="4"/>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1" name="Denmark"/>
            <p:cNvSpPr>
              <a:spLocks/>
            </p:cNvSpPr>
            <p:nvPr/>
          </p:nvSpPr>
          <p:spPr bwMode="gray">
            <a:xfrm>
              <a:off x="9000006" y="3498321"/>
              <a:ext cx="79411" cy="77721"/>
            </a:xfrm>
            <a:custGeom>
              <a:avLst/>
              <a:gdLst>
                <a:gd name="T0" fmla="*/ 59 w 143"/>
                <a:gd name="T1" fmla="*/ 123 h 140"/>
                <a:gd name="T2" fmla="*/ 81 w 143"/>
                <a:gd name="T3" fmla="*/ 136 h 140"/>
                <a:gd name="T4" fmla="*/ 104 w 143"/>
                <a:gd name="T5" fmla="*/ 125 h 140"/>
                <a:gd name="T6" fmla="*/ 126 w 143"/>
                <a:gd name="T7" fmla="*/ 130 h 140"/>
                <a:gd name="T8" fmla="*/ 143 w 143"/>
                <a:gd name="T9" fmla="*/ 97 h 140"/>
                <a:gd name="T10" fmla="*/ 136 w 143"/>
                <a:gd name="T11" fmla="*/ 81 h 140"/>
                <a:gd name="T12" fmla="*/ 140 w 143"/>
                <a:gd name="T13" fmla="*/ 77 h 140"/>
                <a:gd name="T14" fmla="*/ 130 w 143"/>
                <a:gd name="T15" fmla="*/ 46 h 140"/>
                <a:gd name="T16" fmla="*/ 108 w 143"/>
                <a:gd name="T17" fmla="*/ 45 h 140"/>
                <a:gd name="T18" fmla="*/ 127 w 143"/>
                <a:gd name="T19" fmla="*/ 38 h 140"/>
                <a:gd name="T20" fmla="*/ 131 w 143"/>
                <a:gd name="T21" fmla="*/ 23 h 140"/>
                <a:gd name="T22" fmla="*/ 117 w 143"/>
                <a:gd name="T23" fmla="*/ 0 h 140"/>
                <a:gd name="T24" fmla="*/ 114 w 143"/>
                <a:gd name="T25" fmla="*/ 3 h 140"/>
                <a:gd name="T26" fmla="*/ 117 w 143"/>
                <a:gd name="T27" fmla="*/ 19 h 140"/>
                <a:gd name="T28" fmla="*/ 113 w 143"/>
                <a:gd name="T29" fmla="*/ 22 h 140"/>
                <a:gd name="T30" fmla="*/ 116 w 143"/>
                <a:gd name="T31" fmla="*/ 30 h 140"/>
                <a:gd name="T32" fmla="*/ 97 w 143"/>
                <a:gd name="T33" fmla="*/ 45 h 140"/>
                <a:gd name="T34" fmla="*/ 93 w 143"/>
                <a:gd name="T35" fmla="*/ 37 h 140"/>
                <a:gd name="T36" fmla="*/ 105 w 143"/>
                <a:gd name="T37" fmla="*/ 26 h 140"/>
                <a:gd name="T38" fmla="*/ 80 w 143"/>
                <a:gd name="T39" fmla="*/ 2 h 140"/>
                <a:gd name="T40" fmla="*/ 76 w 143"/>
                <a:gd name="T41" fmla="*/ 9 h 140"/>
                <a:gd name="T42" fmla="*/ 69 w 143"/>
                <a:gd name="T43" fmla="*/ 1 h 140"/>
                <a:gd name="T44" fmla="*/ 19 w 143"/>
                <a:gd name="T45" fmla="*/ 22 h 140"/>
                <a:gd name="T46" fmla="*/ 12 w 143"/>
                <a:gd name="T47" fmla="*/ 14 h 140"/>
                <a:gd name="T48" fmla="*/ 0 w 143"/>
                <a:gd name="T49" fmla="*/ 25 h 140"/>
                <a:gd name="T50" fmla="*/ 7 w 143"/>
                <a:gd name="T51" fmla="*/ 33 h 140"/>
                <a:gd name="T52" fmla="*/ 0 w 143"/>
                <a:gd name="T53" fmla="*/ 32 h 140"/>
                <a:gd name="T54" fmla="*/ 3 w 143"/>
                <a:gd name="T55" fmla="*/ 44 h 140"/>
                <a:gd name="T56" fmla="*/ 11 w 143"/>
                <a:gd name="T57" fmla="*/ 44 h 140"/>
                <a:gd name="T58" fmla="*/ 6 w 143"/>
                <a:gd name="T59" fmla="*/ 56 h 140"/>
                <a:gd name="T60" fmla="*/ 17 w 143"/>
                <a:gd name="T61" fmla="*/ 60 h 140"/>
                <a:gd name="T62" fmla="*/ 20 w 143"/>
                <a:gd name="T63" fmla="*/ 87 h 140"/>
                <a:gd name="T64" fmla="*/ 30 w 143"/>
                <a:gd name="T65" fmla="*/ 114 h 140"/>
                <a:gd name="T66" fmla="*/ 34 w 143"/>
                <a:gd name="T67" fmla="*/ 114 h 140"/>
                <a:gd name="T68" fmla="*/ 34 w 143"/>
                <a:gd name="T69" fmla="*/ 99 h 140"/>
                <a:gd name="T70" fmla="*/ 46 w 143"/>
                <a:gd name="T71" fmla="*/ 100 h 140"/>
                <a:gd name="T72" fmla="*/ 52 w 143"/>
                <a:gd name="T73" fmla="*/ 111 h 140"/>
                <a:gd name="T74" fmla="*/ 41 w 143"/>
                <a:gd name="T75" fmla="*/ 118 h 140"/>
                <a:gd name="T76" fmla="*/ 55 w 143"/>
                <a:gd name="T77" fmla="*/ 127 h 140"/>
                <a:gd name="T78" fmla="*/ 59 w 143"/>
                <a:gd name="T79" fmla="*/ 12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3" h="140">
                  <a:moveTo>
                    <a:pt x="59" y="123"/>
                  </a:moveTo>
                  <a:cubicBezTo>
                    <a:pt x="59" y="123"/>
                    <a:pt x="63" y="131"/>
                    <a:pt x="81" y="136"/>
                  </a:cubicBezTo>
                  <a:cubicBezTo>
                    <a:pt x="100" y="140"/>
                    <a:pt x="104" y="125"/>
                    <a:pt x="104" y="125"/>
                  </a:cubicBezTo>
                  <a:cubicBezTo>
                    <a:pt x="104" y="125"/>
                    <a:pt x="122" y="138"/>
                    <a:pt x="126" y="130"/>
                  </a:cubicBezTo>
                  <a:cubicBezTo>
                    <a:pt x="134" y="119"/>
                    <a:pt x="143" y="97"/>
                    <a:pt x="143" y="97"/>
                  </a:cubicBezTo>
                  <a:cubicBezTo>
                    <a:pt x="143" y="97"/>
                    <a:pt x="132" y="88"/>
                    <a:pt x="136" y="81"/>
                  </a:cubicBezTo>
                  <a:cubicBezTo>
                    <a:pt x="136" y="77"/>
                    <a:pt x="140" y="77"/>
                    <a:pt x="140" y="77"/>
                  </a:cubicBezTo>
                  <a:cubicBezTo>
                    <a:pt x="130" y="46"/>
                    <a:pt x="130" y="46"/>
                    <a:pt x="130" y="46"/>
                  </a:cubicBezTo>
                  <a:cubicBezTo>
                    <a:pt x="108" y="45"/>
                    <a:pt x="108" y="45"/>
                    <a:pt x="108" y="45"/>
                  </a:cubicBezTo>
                  <a:cubicBezTo>
                    <a:pt x="115" y="42"/>
                    <a:pt x="123" y="42"/>
                    <a:pt x="127" y="38"/>
                  </a:cubicBezTo>
                  <a:cubicBezTo>
                    <a:pt x="131" y="31"/>
                    <a:pt x="135" y="31"/>
                    <a:pt x="131" y="23"/>
                  </a:cubicBezTo>
                  <a:cubicBezTo>
                    <a:pt x="124" y="15"/>
                    <a:pt x="117" y="0"/>
                    <a:pt x="117" y="0"/>
                  </a:cubicBezTo>
                  <a:cubicBezTo>
                    <a:pt x="114" y="3"/>
                    <a:pt x="114" y="3"/>
                    <a:pt x="114" y="3"/>
                  </a:cubicBezTo>
                  <a:cubicBezTo>
                    <a:pt x="117" y="19"/>
                    <a:pt x="117" y="19"/>
                    <a:pt x="117" y="19"/>
                  </a:cubicBezTo>
                  <a:cubicBezTo>
                    <a:pt x="113" y="22"/>
                    <a:pt x="113" y="22"/>
                    <a:pt x="113" y="22"/>
                  </a:cubicBezTo>
                  <a:cubicBezTo>
                    <a:pt x="116" y="30"/>
                    <a:pt x="116" y="30"/>
                    <a:pt x="116" y="30"/>
                  </a:cubicBezTo>
                  <a:cubicBezTo>
                    <a:pt x="97" y="45"/>
                    <a:pt x="97" y="45"/>
                    <a:pt x="97" y="45"/>
                  </a:cubicBezTo>
                  <a:cubicBezTo>
                    <a:pt x="93" y="37"/>
                    <a:pt x="93" y="37"/>
                    <a:pt x="93" y="37"/>
                  </a:cubicBezTo>
                  <a:cubicBezTo>
                    <a:pt x="105" y="26"/>
                    <a:pt x="105" y="26"/>
                    <a:pt x="105" y="26"/>
                  </a:cubicBezTo>
                  <a:cubicBezTo>
                    <a:pt x="80" y="2"/>
                    <a:pt x="80" y="2"/>
                    <a:pt x="80" y="2"/>
                  </a:cubicBezTo>
                  <a:cubicBezTo>
                    <a:pt x="76" y="9"/>
                    <a:pt x="76" y="9"/>
                    <a:pt x="76" y="9"/>
                  </a:cubicBezTo>
                  <a:cubicBezTo>
                    <a:pt x="69" y="1"/>
                    <a:pt x="69" y="1"/>
                    <a:pt x="69" y="1"/>
                  </a:cubicBezTo>
                  <a:cubicBezTo>
                    <a:pt x="19" y="22"/>
                    <a:pt x="19" y="22"/>
                    <a:pt x="19" y="22"/>
                  </a:cubicBezTo>
                  <a:cubicBezTo>
                    <a:pt x="12" y="14"/>
                    <a:pt x="12" y="14"/>
                    <a:pt x="12" y="14"/>
                  </a:cubicBezTo>
                  <a:cubicBezTo>
                    <a:pt x="0" y="25"/>
                    <a:pt x="0" y="25"/>
                    <a:pt x="0" y="25"/>
                  </a:cubicBezTo>
                  <a:cubicBezTo>
                    <a:pt x="7" y="33"/>
                    <a:pt x="7" y="33"/>
                    <a:pt x="7" y="33"/>
                  </a:cubicBezTo>
                  <a:cubicBezTo>
                    <a:pt x="0" y="32"/>
                    <a:pt x="0" y="32"/>
                    <a:pt x="0" y="32"/>
                  </a:cubicBezTo>
                  <a:cubicBezTo>
                    <a:pt x="3" y="44"/>
                    <a:pt x="3" y="44"/>
                    <a:pt x="3" y="44"/>
                  </a:cubicBezTo>
                  <a:cubicBezTo>
                    <a:pt x="11" y="44"/>
                    <a:pt x="11" y="44"/>
                    <a:pt x="11" y="44"/>
                  </a:cubicBezTo>
                  <a:cubicBezTo>
                    <a:pt x="6" y="56"/>
                    <a:pt x="6" y="56"/>
                    <a:pt x="6" y="56"/>
                  </a:cubicBezTo>
                  <a:cubicBezTo>
                    <a:pt x="17" y="60"/>
                    <a:pt x="17" y="60"/>
                    <a:pt x="17" y="60"/>
                  </a:cubicBezTo>
                  <a:cubicBezTo>
                    <a:pt x="17" y="60"/>
                    <a:pt x="13" y="83"/>
                    <a:pt x="20" y="87"/>
                  </a:cubicBezTo>
                  <a:cubicBezTo>
                    <a:pt x="27" y="91"/>
                    <a:pt x="30" y="114"/>
                    <a:pt x="30" y="114"/>
                  </a:cubicBezTo>
                  <a:cubicBezTo>
                    <a:pt x="34" y="114"/>
                    <a:pt x="34" y="114"/>
                    <a:pt x="34" y="114"/>
                  </a:cubicBezTo>
                  <a:cubicBezTo>
                    <a:pt x="34" y="99"/>
                    <a:pt x="34" y="99"/>
                    <a:pt x="34" y="99"/>
                  </a:cubicBezTo>
                  <a:cubicBezTo>
                    <a:pt x="46" y="100"/>
                    <a:pt x="46" y="100"/>
                    <a:pt x="46" y="100"/>
                  </a:cubicBezTo>
                  <a:cubicBezTo>
                    <a:pt x="52" y="111"/>
                    <a:pt x="52" y="111"/>
                    <a:pt x="52" y="111"/>
                  </a:cubicBezTo>
                  <a:cubicBezTo>
                    <a:pt x="41" y="118"/>
                    <a:pt x="41" y="118"/>
                    <a:pt x="41" y="118"/>
                  </a:cubicBezTo>
                  <a:cubicBezTo>
                    <a:pt x="55" y="127"/>
                    <a:pt x="55" y="127"/>
                    <a:pt x="55" y="127"/>
                  </a:cubicBezTo>
                  <a:lnTo>
                    <a:pt x="59" y="123"/>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2" name="Denmark"/>
            <p:cNvSpPr>
              <a:spLocks/>
            </p:cNvSpPr>
            <p:nvPr/>
          </p:nvSpPr>
          <p:spPr bwMode="gray">
            <a:xfrm>
              <a:off x="8896941" y="3508459"/>
              <a:ext cx="6758" cy="16896"/>
            </a:xfrm>
            <a:custGeom>
              <a:avLst/>
              <a:gdLst>
                <a:gd name="T0" fmla="*/ 6 w 11"/>
                <a:gd name="T1" fmla="*/ 31 h 31"/>
                <a:gd name="T2" fmla="*/ 10 w 11"/>
                <a:gd name="T3" fmla="*/ 19 h 31"/>
                <a:gd name="T4" fmla="*/ 7 w 11"/>
                <a:gd name="T5" fmla="*/ 8 h 31"/>
                <a:gd name="T6" fmla="*/ 0 w 11"/>
                <a:gd name="T7" fmla="*/ 0 h 31"/>
                <a:gd name="T8" fmla="*/ 0 w 11"/>
                <a:gd name="T9" fmla="*/ 11 h 31"/>
                <a:gd name="T10" fmla="*/ 3 w 11"/>
                <a:gd name="T11" fmla="*/ 19 h 31"/>
                <a:gd name="T12" fmla="*/ 6 w 11"/>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1" h="31">
                  <a:moveTo>
                    <a:pt x="6" y="31"/>
                  </a:moveTo>
                  <a:cubicBezTo>
                    <a:pt x="10" y="19"/>
                    <a:pt x="10" y="19"/>
                    <a:pt x="10" y="19"/>
                  </a:cubicBezTo>
                  <a:cubicBezTo>
                    <a:pt x="11" y="8"/>
                    <a:pt x="7" y="8"/>
                    <a:pt x="7" y="8"/>
                  </a:cubicBezTo>
                  <a:cubicBezTo>
                    <a:pt x="0" y="0"/>
                    <a:pt x="0" y="0"/>
                    <a:pt x="0" y="0"/>
                  </a:cubicBezTo>
                  <a:cubicBezTo>
                    <a:pt x="0" y="11"/>
                    <a:pt x="0" y="11"/>
                    <a:pt x="0" y="11"/>
                  </a:cubicBezTo>
                  <a:cubicBezTo>
                    <a:pt x="3" y="19"/>
                    <a:pt x="3" y="19"/>
                    <a:pt x="3" y="19"/>
                  </a:cubicBezTo>
                  <a:lnTo>
                    <a:pt x="6" y="31"/>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3" name="Denmark"/>
            <p:cNvSpPr>
              <a:spLocks/>
            </p:cNvSpPr>
            <p:nvPr/>
          </p:nvSpPr>
          <p:spPr bwMode="gray">
            <a:xfrm>
              <a:off x="8902010" y="3543939"/>
              <a:ext cx="10138" cy="16896"/>
            </a:xfrm>
            <a:custGeom>
              <a:avLst/>
              <a:gdLst>
                <a:gd name="T0" fmla="*/ 10 w 19"/>
                <a:gd name="T1" fmla="*/ 30 h 31"/>
                <a:gd name="T2" fmla="*/ 11 w 19"/>
                <a:gd name="T3" fmla="*/ 15 h 31"/>
                <a:gd name="T4" fmla="*/ 8 w 19"/>
                <a:gd name="T5" fmla="*/ 0 h 31"/>
                <a:gd name="T6" fmla="*/ 0 w 19"/>
                <a:gd name="T7" fmla="*/ 15 h 31"/>
                <a:gd name="T8" fmla="*/ 10 w 19"/>
                <a:gd name="T9" fmla="*/ 30 h 31"/>
              </a:gdLst>
              <a:ahLst/>
              <a:cxnLst>
                <a:cxn ang="0">
                  <a:pos x="T0" y="T1"/>
                </a:cxn>
                <a:cxn ang="0">
                  <a:pos x="T2" y="T3"/>
                </a:cxn>
                <a:cxn ang="0">
                  <a:pos x="T4" y="T5"/>
                </a:cxn>
                <a:cxn ang="0">
                  <a:pos x="T6" y="T7"/>
                </a:cxn>
                <a:cxn ang="0">
                  <a:pos x="T8" y="T9"/>
                </a:cxn>
              </a:cxnLst>
              <a:rect l="0" t="0" r="r" b="b"/>
              <a:pathLst>
                <a:path w="19" h="31">
                  <a:moveTo>
                    <a:pt x="10" y="30"/>
                  </a:moveTo>
                  <a:cubicBezTo>
                    <a:pt x="14" y="31"/>
                    <a:pt x="11" y="15"/>
                    <a:pt x="11" y="15"/>
                  </a:cubicBezTo>
                  <a:cubicBezTo>
                    <a:pt x="11" y="15"/>
                    <a:pt x="19" y="0"/>
                    <a:pt x="8" y="0"/>
                  </a:cubicBezTo>
                  <a:cubicBezTo>
                    <a:pt x="8" y="0"/>
                    <a:pt x="0" y="3"/>
                    <a:pt x="0" y="15"/>
                  </a:cubicBezTo>
                  <a:cubicBezTo>
                    <a:pt x="0" y="22"/>
                    <a:pt x="7" y="30"/>
                    <a:pt x="10" y="30"/>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4" name="Denmark"/>
            <p:cNvSpPr>
              <a:spLocks/>
            </p:cNvSpPr>
            <p:nvPr/>
          </p:nvSpPr>
          <p:spPr bwMode="gray">
            <a:xfrm>
              <a:off x="9118277" y="3586180"/>
              <a:ext cx="10138" cy="6758"/>
            </a:xfrm>
            <a:custGeom>
              <a:avLst/>
              <a:gdLst>
                <a:gd name="T0" fmla="*/ 11 w 19"/>
                <a:gd name="T1" fmla="*/ 8 h 12"/>
                <a:gd name="T2" fmla="*/ 8 w 19"/>
                <a:gd name="T3" fmla="*/ 1 h 12"/>
                <a:gd name="T4" fmla="*/ 0 w 19"/>
                <a:gd name="T5" fmla="*/ 4 h 12"/>
                <a:gd name="T6" fmla="*/ 11 w 19"/>
                <a:gd name="T7" fmla="*/ 8 h 12"/>
              </a:gdLst>
              <a:ahLst/>
              <a:cxnLst>
                <a:cxn ang="0">
                  <a:pos x="T0" y="T1"/>
                </a:cxn>
                <a:cxn ang="0">
                  <a:pos x="T2" y="T3"/>
                </a:cxn>
                <a:cxn ang="0">
                  <a:pos x="T4" y="T5"/>
                </a:cxn>
                <a:cxn ang="0">
                  <a:pos x="T6" y="T7"/>
                </a:cxn>
              </a:cxnLst>
              <a:rect l="0" t="0" r="r" b="b"/>
              <a:pathLst>
                <a:path w="19" h="12">
                  <a:moveTo>
                    <a:pt x="11" y="8"/>
                  </a:moveTo>
                  <a:cubicBezTo>
                    <a:pt x="19" y="5"/>
                    <a:pt x="19" y="1"/>
                    <a:pt x="8" y="1"/>
                  </a:cubicBezTo>
                  <a:cubicBezTo>
                    <a:pt x="8" y="1"/>
                    <a:pt x="0" y="0"/>
                    <a:pt x="0" y="4"/>
                  </a:cubicBezTo>
                  <a:cubicBezTo>
                    <a:pt x="0" y="8"/>
                    <a:pt x="3" y="12"/>
                    <a:pt x="11" y="8"/>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5" name="Denmark"/>
            <p:cNvSpPr>
              <a:spLocks/>
            </p:cNvSpPr>
            <p:nvPr/>
          </p:nvSpPr>
          <p:spPr bwMode="gray">
            <a:xfrm>
              <a:off x="9145310" y="3584489"/>
              <a:ext cx="32103" cy="54067"/>
            </a:xfrm>
            <a:custGeom>
              <a:avLst/>
              <a:gdLst>
                <a:gd name="T0" fmla="*/ 22 w 58"/>
                <a:gd name="T1" fmla="*/ 12 h 97"/>
                <a:gd name="T2" fmla="*/ 18 w 58"/>
                <a:gd name="T3" fmla="*/ 4 h 97"/>
                <a:gd name="T4" fmla="*/ 0 w 58"/>
                <a:gd name="T5" fmla="*/ 4 h 97"/>
                <a:gd name="T6" fmla="*/ 10 w 58"/>
                <a:gd name="T7" fmla="*/ 31 h 97"/>
                <a:gd name="T8" fmla="*/ 20 w 58"/>
                <a:gd name="T9" fmla="*/ 50 h 97"/>
                <a:gd name="T10" fmla="*/ 18 w 58"/>
                <a:gd name="T11" fmla="*/ 96 h 97"/>
                <a:gd name="T12" fmla="*/ 29 w 58"/>
                <a:gd name="T13" fmla="*/ 97 h 97"/>
                <a:gd name="T14" fmla="*/ 34 w 58"/>
                <a:gd name="T15" fmla="*/ 70 h 97"/>
                <a:gd name="T16" fmla="*/ 58 w 58"/>
                <a:gd name="T17" fmla="*/ 29 h 97"/>
                <a:gd name="T18" fmla="*/ 33 w 58"/>
                <a:gd name="T19" fmla="*/ 9 h 97"/>
                <a:gd name="T20" fmla="*/ 22 w 58"/>
                <a:gd name="T21" fmla="*/ 1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97">
                  <a:moveTo>
                    <a:pt x="22" y="12"/>
                  </a:moveTo>
                  <a:cubicBezTo>
                    <a:pt x="18" y="4"/>
                    <a:pt x="18" y="4"/>
                    <a:pt x="18" y="4"/>
                  </a:cubicBezTo>
                  <a:cubicBezTo>
                    <a:pt x="18" y="4"/>
                    <a:pt x="4" y="0"/>
                    <a:pt x="0" y="4"/>
                  </a:cubicBezTo>
                  <a:cubicBezTo>
                    <a:pt x="0" y="4"/>
                    <a:pt x="3" y="23"/>
                    <a:pt x="10" y="31"/>
                  </a:cubicBezTo>
                  <a:cubicBezTo>
                    <a:pt x="17" y="43"/>
                    <a:pt x="20" y="50"/>
                    <a:pt x="20" y="50"/>
                  </a:cubicBezTo>
                  <a:cubicBezTo>
                    <a:pt x="18" y="96"/>
                    <a:pt x="18" y="96"/>
                    <a:pt x="18" y="96"/>
                  </a:cubicBezTo>
                  <a:cubicBezTo>
                    <a:pt x="29" y="97"/>
                    <a:pt x="29" y="97"/>
                    <a:pt x="29" y="97"/>
                  </a:cubicBezTo>
                  <a:cubicBezTo>
                    <a:pt x="34" y="70"/>
                    <a:pt x="34" y="70"/>
                    <a:pt x="34" y="70"/>
                  </a:cubicBezTo>
                  <a:cubicBezTo>
                    <a:pt x="58" y="29"/>
                    <a:pt x="58" y="29"/>
                    <a:pt x="58" y="29"/>
                  </a:cubicBezTo>
                  <a:cubicBezTo>
                    <a:pt x="33" y="9"/>
                    <a:pt x="33" y="9"/>
                    <a:pt x="33" y="9"/>
                  </a:cubicBezTo>
                  <a:lnTo>
                    <a:pt x="22" y="12"/>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6" name="Denmark"/>
            <p:cNvSpPr>
              <a:spLocks/>
            </p:cNvSpPr>
            <p:nvPr/>
          </p:nvSpPr>
          <p:spPr bwMode="gray">
            <a:xfrm>
              <a:off x="9128415" y="3579421"/>
              <a:ext cx="5069" cy="8449"/>
            </a:xfrm>
            <a:custGeom>
              <a:avLst/>
              <a:gdLst>
                <a:gd name="T0" fmla="*/ 8 w 8"/>
                <a:gd name="T1" fmla="*/ 8 h 15"/>
                <a:gd name="T2" fmla="*/ 0 w 8"/>
                <a:gd name="T3" fmla="*/ 7 h 15"/>
                <a:gd name="T4" fmla="*/ 8 w 8"/>
                <a:gd name="T5" fmla="*/ 8 h 15"/>
              </a:gdLst>
              <a:ahLst/>
              <a:cxnLst>
                <a:cxn ang="0">
                  <a:pos x="T0" y="T1"/>
                </a:cxn>
                <a:cxn ang="0">
                  <a:pos x="T2" y="T3"/>
                </a:cxn>
                <a:cxn ang="0">
                  <a:pos x="T4" y="T5"/>
                </a:cxn>
              </a:cxnLst>
              <a:rect l="0" t="0" r="r" b="b"/>
              <a:pathLst>
                <a:path w="8" h="15">
                  <a:moveTo>
                    <a:pt x="8" y="8"/>
                  </a:moveTo>
                  <a:cubicBezTo>
                    <a:pt x="8" y="0"/>
                    <a:pt x="0" y="3"/>
                    <a:pt x="0" y="7"/>
                  </a:cubicBezTo>
                  <a:cubicBezTo>
                    <a:pt x="3" y="15"/>
                    <a:pt x="8" y="8"/>
                    <a:pt x="8" y="8"/>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7" name="Denmark"/>
            <p:cNvSpPr>
              <a:spLocks/>
            </p:cNvSpPr>
            <p:nvPr/>
          </p:nvSpPr>
          <p:spPr bwMode="gray">
            <a:xfrm>
              <a:off x="9086176" y="3584489"/>
              <a:ext cx="65895" cy="50688"/>
            </a:xfrm>
            <a:custGeom>
              <a:avLst/>
              <a:gdLst>
                <a:gd name="T0" fmla="*/ 116 w 120"/>
                <a:gd name="T1" fmla="*/ 43 h 90"/>
                <a:gd name="T2" fmla="*/ 99 w 120"/>
                <a:gd name="T3" fmla="*/ 16 h 90"/>
                <a:gd name="T4" fmla="*/ 91 w 120"/>
                <a:gd name="T5" fmla="*/ 15 h 90"/>
                <a:gd name="T6" fmla="*/ 91 w 120"/>
                <a:gd name="T7" fmla="*/ 27 h 90"/>
                <a:gd name="T8" fmla="*/ 72 w 120"/>
                <a:gd name="T9" fmla="*/ 33 h 90"/>
                <a:gd name="T10" fmla="*/ 72 w 120"/>
                <a:gd name="T11" fmla="*/ 26 h 90"/>
                <a:gd name="T12" fmla="*/ 65 w 120"/>
                <a:gd name="T13" fmla="*/ 22 h 90"/>
                <a:gd name="T14" fmla="*/ 39 w 120"/>
                <a:gd name="T15" fmla="*/ 5 h 90"/>
                <a:gd name="T16" fmla="*/ 9 w 120"/>
                <a:gd name="T17" fmla="*/ 15 h 90"/>
                <a:gd name="T18" fmla="*/ 23 w 120"/>
                <a:gd name="T19" fmla="*/ 31 h 90"/>
                <a:gd name="T20" fmla="*/ 12 w 120"/>
                <a:gd name="T21" fmla="*/ 38 h 90"/>
                <a:gd name="T22" fmla="*/ 4 w 120"/>
                <a:gd name="T23" fmla="*/ 34 h 90"/>
                <a:gd name="T24" fmla="*/ 5 w 120"/>
                <a:gd name="T25" fmla="*/ 26 h 90"/>
                <a:gd name="T26" fmla="*/ 1 w 120"/>
                <a:gd name="T27" fmla="*/ 30 h 90"/>
                <a:gd name="T28" fmla="*/ 0 w 120"/>
                <a:gd name="T29" fmla="*/ 45 h 90"/>
                <a:gd name="T30" fmla="*/ 48 w 120"/>
                <a:gd name="T31" fmla="*/ 63 h 90"/>
                <a:gd name="T32" fmla="*/ 55 w 120"/>
                <a:gd name="T33" fmla="*/ 75 h 90"/>
                <a:gd name="T34" fmla="*/ 65 w 120"/>
                <a:gd name="T35" fmla="*/ 90 h 90"/>
                <a:gd name="T36" fmla="*/ 73 w 120"/>
                <a:gd name="T37" fmla="*/ 87 h 90"/>
                <a:gd name="T38" fmla="*/ 73 w 120"/>
                <a:gd name="T39" fmla="*/ 79 h 90"/>
                <a:gd name="T40" fmla="*/ 85 w 120"/>
                <a:gd name="T41" fmla="*/ 76 h 90"/>
                <a:gd name="T42" fmla="*/ 115 w 120"/>
                <a:gd name="T43" fmla="*/ 74 h 90"/>
                <a:gd name="T44" fmla="*/ 119 w 120"/>
                <a:gd name="T45" fmla="*/ 66 h 90"/>
                <a:gd name="T46" fmla="*/ 116 w 120"/>
                <a:gd name="T47" fmla="*/ 58 h 90"/>
                <a:gd name="T48" fmla="*/ 116 w 120"/>
                <a:gd name="T49"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0" h="90">
                  <a:moveTo>
                    <a:pt x="116" y="43"/>
                  </a:moveTo>
                  <a:cubicBezTo>
                    <a:pt x="113" y="35"/>
                    <a:pt x="99" y="16"/>
                    <a:pt x="99" y="16"/>
                  </a:cubicBezTo>
                  <a:cubicBezTo>
                    <a:pt x="91" y="15"/>
                    <a:pt x="91" y="15"/>
                    <a:pt x="91" y="15"/>
                  </a:cubicBezTo>
                  <a:cubicBezTo>
                    <a:pt x="91" y="27"/>
                    <a:pt x="91" y="27"/>
                    <a:pt x="91" y="27"/>
                  </a:cubicBezTo>
                  <a:cubicBezTo>
                    <a:pt x="72" y="33"/>
                    <a:pt x="72" y="33"/>
                    <a:pt x="72" y="33"/>
                  </a:cubicBezTo>
                  <a:cubicBezTo>
                    <a:pt x="72" y="26"/>
                    <a:pt x="72" y="26"/>
                    <a:pt x="72" y="26"/>
                  </a:cubicBezTo>
                  <a:cubicBezTo>
                    <a:pt x="65" y="22"/>
                    <a:pt x="65" y="22"/>
                    <a:pt x="65" y="22"/>
                  </a:cubicBezTo>
                  <a:cubicBezTo>
                    <a:pt x="65" y="22"/>
                    <a:pt x="62" y="6"/>
                    <a:pt x="39" y="5"/>
                  </a:cubicBezTo>
                  <a:cubicBezTo>
                    <a:pt x="17" y="0"/>
                    <a:pt x="9" y="15"/>
                    <a:pt x="9" y="15"/>
                  </a:cubicBezTo>
                  <a:cubicBezTo>
                    <a:pt x="23" y="31"/>
                    <a:pt x="23" y="31"/>
                    <a:pt x="23" y="31"/>
                  </a:cubicBezTo>
                  <a:cubicBezTo>
                    <a:pt x="12" y="38"/>
                    <a:pt x="12" y="38"/>
                    <a:pt x="12" y="38"/>
                  </a:cubicBezTo>
                  <a:cubicBezTo>
                    <a:pt x="4" y="34"/>
                    <a:pt x="4" y="34"/>
                    <a:pt x="4" y="34"/>
                  </a:cubicBezTo>
                  <a:cubicBezTo>
                    <a:pt x="5" y="26"/>
                    <a:pt x="5" y="26"/>
                    <a:pt x="5" y="26"/>
                  </a:cubicBezTo>
                  <a:cubicBezTo>
                    <a:pt x="1" y="30"/>
                    <a:pt x="1" y="30"/>
                    <a:pt x="1" y="30"/>
                  </a:cubicBezTo>
                  <a:cubicBezTo>
                    <a:pt x="0" y="45"/>
                    <a:pt x="0" y="45"/>
                    <a:pt x="0" y="45"/>
                  </a:cubicBezTo>
                  <a:cubicBezTo>
                    <a:pt x="48" y="63"/>
                    <a:pt x="48" y="63"/>
                    <a:pt x="48" y="63"/>
                  </a:cubicBezTo>
                  <a:cubicBezTo>
                    <a:pt x="48" y="63"/>
                    <a:pt x="51" y="71"/>
                    <a:pt x="55" y="75"/>
                  </a:cubicBezTo>
                  <a:cubicBezTo>
                    <a:pt x="55" y="82"/>
                    <a:pt x="65" y="90"/>
                    <a:pt x="65" y="90"/>
                  </a:cubicBezTo>
                  <a:cubicBezTo>
                    <a:pt x="73" y="87"/>
                    <a:pt x="73" y="87"/>
                    <a:pt x="73" y="87"/>
                  </a:cubicBezTo>
                  <a:cubicBezTo>
                    <a:pt x="73" y="79"/>
                    <a:pt x="73" y="79"/>
                    <a:pt x="73" y="79"/>
                  </a:cubicBezTo>
                  <a:cubicBezTo>
                    <a:pt x="73" y="79"/>
                    <a:pt x="77" y="76"/>
                    <a:pt x="85" y="76"/>
                  </a:cubicBezTo>
                  <a:cubicBezTo>
                    <a:pt x="92" y="76"/>
                    <a:pt x="115" y="74"/>
                    <a:pt x="115" y="74"/>
                  </a:cubicBezTo>
                  <a:cubicBezTo>
                    <a:pt x="119" y="66"/>
                    <a:pt x="119" y="66"/>
                    <a:pt x="119" y="66"/>
                  </a:cubicBezTo>
                  <a:cubicBezTo>
                    <a:pt x="116" y="58"/>
                    <a:pt x="116" y="58"/>
                    <a:pt x="116" y="58"/>
                  </a:cubicBezTo>
                  <a:cubicBezTo>
                    <a:pt x="116" y="58"/>
                    <a:pt x="120" y="51"/>
                    <a:pt x="116" y="43"/>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8" name="Denmark"/>
            <p:cNvSpPr>
              <a:spLocks/>
            </p:cNvSpPr>
            <p:nvPr/>
          </p:nvSpPr>
          <p:spPr bwMode="gray">
            <a:xfrm>
              <a:off x="9059143" y="3560835"/>
              <a:ext cx="28723" cy="55757"/>
            </a:xfrm>
            <a:custGeom>
              <a:avLst/>
              <a:gdLst>
                <a:gd name="T0" fmla="*/ 48 w 52"/>
                <a:gd name="T1" fmla="*/ 0 h 102"/>
                <a:gd name="T2" fmla="*/ 36 w 52"/>
                <a:gd name="T3" fmla="*/ 27 h 102"/>
                <a:gd name="T4" fmla="*/ 8 w 52"/>
                <a:gd name="T5" fmla="*/ 56 h 102"/>
                <a:gd name="T6" fmla="*/ 16 w 52"/>
                <a:gd name="T7" fmla="*/ 60 h 102"/>
                <a:gd name="T8" fmla="*/ 0 w 52"/>
                <a:gd name="T9" fmla="*/ 71 h 102"/>
                <a:gd name="T10" fmla="*/ 14 w 52"/>
                <a:gd name="T11" fmla="*/ 102 h 102"/>
                <a:gd name="T12" fmla="*/ 47 w 52"/>
                <a:gd name="T13" fmla="*/ 27 h 102"/>
                <a:gd name="T14" fmla="*/ 52 w 52"/>
                <a:gd name="T15" fmla="*/ 1 h 102"/>
                <a:gd name="T16" fmla="*/ 48 w 52"/>
                <a:gd name="T1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102">
                  <a:moveTo>
                    <a:pt x="48" y="0"/>
                  </a:moveTo>
                  <a:cubicBezTo>
                    <a:pt x="36" y="27"/>
                    <a:pt x="36" y="27"/>
                    <a:pt x="36" y="27"/>
                  </a:cubicBezTo>
                  <a:cubicBezTo>
                    <a:pt x="8" y="56"/>
                    <a:pt x="8" y="56"/>
                    <a:pt x="8" y="56"/>
                  </a:cubicBezTo>
                  <a:cubicBezTo>
                    <a:pt x="16" y="60"/>
                    <a:pt x="16" y="60"/>
                    <a:pt x="16" y="60"/>
                  </a:cubicBezTo>
                  <a:cubicBezTo>
                    <a:pt x="0" y="71"/>
                    <a:pt x="0" y="71"/>
                    <a:pt x="0" y="71"/>
                  </a:cubicBezTo>
                  <a:cubicBezTo>
                    <a:pt x="14" y="102"/>
                    <a:pt x="14" y="102"/>
                    <a:pt x="14" y="102"/>
                  </a:cubicBezTo>
                  <a:cubicBezTo>
                    <a:pt x="47" y="27"/>
                    <a:pt x="47" y="27"/>
                    <a:pt x="47" y="27"/>
                  </a:cubicBezTo>
                  <a:cubicBezTo>
                    <a:pt x="51" y="23"/>
                    <a:pt x="52" y="1"/>
                    <a:pt x="52" y="1"/>
                  </a:cubicBezTo>
                  <a:lnTo>
                    <a:pt x="48"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9" name="Denmark"/>
            <p:cNvSpPr>
              <a:spLocks/>
            </p:cNvSpPr>
            <p:nvPr/>
          </p:nvSpPr>
          <p:spPr bwMode="gray">
            <a:xfrm>
              <a:off x="9054073" y="3574352"/>
              <a:ext cx="13516" cy="11828"/>
            </a:xfrm>
            <a:custGeom>
              <a:avLst/>
              <a:gdLst>
                <a:gd name="T0" fmla="*/ 22 w 26"/>
                <a:gd name="T1" fmla="*/ 8 h 22"/>
                <a:gd name="T2" fmla="*/ 15 w 26"/>
                <a:gd name="T3" fmla="*/ 8 h 22"/>
                <a:gd name="T4" fmla="*/ 22 w 26"/>
                <a:gd name="T5" fmla="*/ 4 h 22"/>
                <a:gd name="T6" fmla="*/ 15 w 26"/>
                <a:gd name="T7" fmla="*/ 0 h 22"/>
                <a:gd name="T8" fmla="*/ 0 w 26"/>
                <a:gd name="T9" fmla="*/ 7 h 22"/>
                <a:gd name="T10" fmla="*/ 3 w 26"/>
                <a:gd name="T11" fmla="*/ 22 h 22"/>
                <a:gd name="T12" fmla="*/ 22 w 26"/>
                <a:gd name="T13" fmla="*/ 20 h 22"/>
                <a:gd name="T14" fmla="*/ 22 w 26"/>
                <a:gd name="T15" fmla="*/ 8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2">
                  <a:moveTo>
                    <a:pt x="22" y="8"/>
                  </a:moveTo>
                  <a:cubicBezTo>
                    <a:pt x="15" y="8"/>
                    <a:pt x="15" y="8"/>
                    <a:pt x="15" y="8"/>
                  </a:cubicBezTo>
                  <a:cubicBezTo>
                    <a:pt x="22" y="4"/>
                    <a:pt x="22" y="4"/>
                    <a:pt x="22" y="4"/>
                  </a:cubicBezTo>
                  <a:cubicBezTo>
                    <a:pt x="22" y="4"/>
                    <a:pt x="19" y="0"/>
                    <a:pt x="15" y="0"/>
                  </a:cubicBezTo>
                  <a:cubicBezTo>
                    <a:pt x="0" y="7"/>
                    <a:pt x="0" y="7"/>
                    <a:pt x="0" y="7"/>
                  </a:cubicBezTo>
                  <a:cubicBezTo>
                    <a:pt x="3" y="22"/>
                    <a:pt x="3" y="22"/>
                    <a:pt x="3" y="22"/>
                  </a:cubicBezTo>
                  <a:cubicBezTo>
                    <a:pt x="3" y="22"/>
                    <a:pt x="18" y="19"/>
                    <a:pt x="22" y="20"/>
                  </a:cubicBezTo>
                  <a:cubicBezTo>
                    <a:pt x="26" y="16"/>
                    <a:pt x="22" y="8"/>
                    <a:pt x="22" y="8"/>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40" name="Denmark"/>
            <p:cNvSpPr>
              <a:spLocks/>
            </p:cNvSpPr>
            <p:nvPr/>
          </p:nvSpPr>
          <p:spPr bwMode="gray">
            <a:xfrm>
              <a:off x="9030418" y="3581110"/>
              <a:ext cx="21965" cy="20275"/>
            </a:xfrm>
            <a:custGeom>
              <a:avLst/>
              <a:gdLst>
                <a:gd name="T0" fmla="*/ 18 w 40"/>
                <a:gd name="T1" fmla="*/ 20 h 35"/>
                <a:gd name="T2" fmla="*/ 11 w 40"/>
                <a:gd name="T3" fmla="*/ 8 h 35"/>
                <a:gd name="T4" fmla="*/ 0 w 40"/>
                <a:gd name="T5" fmla="*/ 0 h 35"/>
                <a:gd name="T6" fmla="*/ 7 w 40"/>
                <a:gd name="T7" fmla="*/ 23 h 35"/>
                <a:gd name="T8" fmla="*/ 18 w 40"/>
                <a:gd name="T9" fmla="*/ 35 h 35"/>
                <a:gd name="T10" fmla="*/ 40 w 40"/>
                <a:gd name="T11" fmla="*/ 32 h 35"/>
                <a:gd name="T12" fmla="*/ 26 w 40"/>
                <a:gd name="T13" fmla="*/ 20 h 35"/>
                <a:gd name="T14" fmla="*/ 18 w 40"/>
                <a:gd name="T15" fmla="*/ 20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35">
                  <a:moveTo>
                    <a:pt x="18" y="20"/>
                  </a:moveTo>
                  <a:cubicBezTo>
                    <a:pt x="18" y="20"/>
                    <a:pt x="18" y="16"/>
                    <a:pt x="11" y="8"/>
                  </a:cubicBezTo>
                  <a:cubicBezTo>
                    <a:pt x="8" y="4"/>
                    <a:pt x="0" y="0"/>
                    <a:pt x="0" y="0"/>
                  </a:cubicBezTo>
                  <a:cubicBezTo>
                    <a:pt x="0" y="0"/>
                    <a:pt x="3" y="19"/>
                    <a:pt x="7" y="23"/>
                  </a:cubicBezTo>
                  <a:cubicBezTo>
                    <a:pt x="14" y="27"/>
                    <a:pt x="18" y="35"/>
                    <a:pt x="18" y="35"/>
                  </a:cubicBezTo>
                  <a:cubicBezTo>
                    <a:pt x="40" y="32"/>
                    <a:pt x="40" y="32"/>
                    <a:pt x="40" y="32"/>
                  </a:cubicBezTo>
                  <a:cubicBezTo>
                    <a:pt x="26" y="20"/>
                    <a:pt x="26" y="20"/>
                    <a:pt x="26" y="20"/>
                  </a:cubicBezTo>
                  <a:lnTo>
                    <a:pt x="18" y="2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41" name="Denmark"/>
            <p:cNvSpPr>
              <a:spLocks/>
            </p:cNvSpPr>
            <p:nvPr/>
          </p:nvSpPr>
          <p:spPr bwMode="gray">
            <a:xfrm>
              <a:off x="9060831" y="3449322"/>
              <a:ext cx="15207" cy="33792"/>
            </a:xfrm>
            <a:custGeom>
              <a:avLst/>
              <a:gdLst>
                <a:gd name="T0" fmla="*/ 0 w 27"/>
                <a:gd name="T1" fmla="*/ 35 h 58"/>
                <a:gd name="T2" fmla="*/ 4 w 27"/>
                <a:gd name="T3" fmla="*/ 50 h 58"/>
                <a:gd name="T4" fmla="*/ 14 w 27"/>
                <a:gd name="T5" fmla="*/ 58 h 58"/>
                <a:gd name="T6" fmla="*/ 26 w 27"/>
                <a:gd name="T7" fmla="*/ 40 h 58"/>
                <a:gd name="T8" fmla="*/ 20 w 27"/>
                <a:gd name="T9" fmla="*/ 20 h 58"/>
                <a:gd name="T10" fmla="*/ 13 w 27"/>
                <a:gd name="T11" fmla="*/ 16 h 58"/>
                <a:gd name="T12" fmla="*/ 10 w 27"/>
                <a:gd name="T13" fmla="*/ 1 h 58"/>
                <a:gd name="T14" fmla="*/ 2 w 27"/>
                <a:gd name="T15" fmla="*/ 0 h 58"/>
                <a:gd name="T16" fmla="*/ 9 w 27"/>
                <a:gd name="T17" fmla="*/ 23 h 58"/>
                <a:gd name="T18" fmla="*/ 0 w 27"/>
                <a:gd name="T19" fmla="*/ 3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58">
                  <a:moveTo>
                    <a:pt x="0" y="35"/>
                  </a:moveTo>
                  <a:cubicBezTo>
                    <a:pt x="0" y="42"/>
                    <a:pt x="4" y="50"/>
                    <a:pt x="4" y="50"/>
                  </a:cubicBezTo>
                  <a:cubicBezTo>
                    <a:pt x="14" y="58"/>
                    <a:pt x="14" y="58"/>
                    <a:pt x="14" y="58"/>
                  </a:cubicBezTo>
                  <a:cubicBezTo>
                    <a:pt x="22" y="51"/>
                    <a:pt x="26" y="47"/>
                    <a:pt x="26" y="40"/>
                  </a:cubicBezTo>
                  <a:cubicBezTo>
                    <a:pt x="27" y="36"/>
                    <a:pt x="20" y="20"/>
                    <a:pt x="20" y="20"/>
                  </a:cubicBezTo>
                  <a:cubicBezTo>
                    <a:pt x="20" y="20"/>
                    <a:pt x="16" y="24"/>
                    <a:pt x="13" y="16"/>
                  </a:cubicBezTo>
                  <a:cubicBezTo>
                    <a:pt x="13" y="8"/>
                    <a:pt x="10" y="1"/>
                    <a:pt x="10" y="1"/>
                  </a:cubicBezTo>
                  <a:cubicBezTo>
                    <a:pt x="2" y="0"/>
                    <a:pt x="2" y="0"/>
                    <a:pt x="2" y="0"/>
                  </a:cubicBezTo>
                  <a:cubicBezTo>
                    <a:pt x="9" y="23"/>
                    <a:pt x="9" y="23"/>
                    <a:pt x="9" y="23"/>
                  </a:cubicBezTo>
                  <a:cubicBezTo>
                    <a:pt x="9" y="23"/>
                    <a:pt x="1" y="27"/>
                    <a:pt x="0" y="35"/>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42" name="Denmark"/>
            <p:cNvSpPr>
              <a:spLocks/>
            </p:cNvSpPr>
            <p:nvPr/>
          </p:nvSpPr>
          <p:spPr bwMode="gray">
            <a:xfrm>
              <a:off x="8880045" y="3310775"/>
              <a:ext cx="216267" cy="288921"/>
            </a:xfrm>
            <a:custGeom>
              <a:avLst/>
              <a:gdLst>
                <a:gd name="T0" fmla="*/ 148 w 386"/>
                <a:gd name="T1" fmla="*/ 510 h 513"/>
                <a:gd name="T2" fmla="*/ 168 w 386"/>
                <a:gd name="T3" fmla="*/ 500 h 513"/>
                <a:gd name="T4" fmla="*/ 194 w 386"/>
                <a:gd name="T5" fmla="*/ 501 h 513"/>
                <a:gd name="T6" fmla="*/ 209 w 386"/>
                <a:gd name="T7" fmla="*/ 494 h 513"/>
                <a:gd name="T8" fmla="*/ 169 w 386"/>
                <a:gd name="T9" fmla="*/ 462 h 513"/>
                <a:gd name="T10" fmla="*/ 178 w 386"/>
                <a:gd name="T11" fmla="*/ 443 h 513"/>
                <a:gd name="T12" fmla="*/ 206 w 386"/>
                <a:gd name="T13" fmla="*/ 406 h 513"/>
                <a:gd name="T14" fmla="*/ 199 w 386"/>
                <a:gd name="T15" fmla="*/ 387 h 513"/>
                <a:gd name="T16" fmla="*/ 185 w 386"/>
                <a:gd name="T17" fmla="*/ 355 h 513"/>
                <a:gd name="T18" fmla="*/ 220 w 386"/>
                <a:gd name="T19" fmla="*/ 326 h 513"/>
                <a:gd name="T20" fmla="*/ 210 w 386"/>
                <a:gd name="T21" fmla="*/ 307 h 513"/>
                <a:gd name="T22" fmla="*/ 260 w 386"/>
                <a:gd name="T23" fmla="*/ 286 h 513"/>
                <a:gd name="T24" fmla="*/ 260 w 386"/>
                <a:gd name="T25" fmla="*/ 271 h 513"/>
                <a:gd name="T26" fmla="*/ 282 w 386"/>
                <a:gd name="T27" fmla="*/ 280 h 513"/>
                <a:gd name="T28" fmla="*/ 296 w 386"/>
                <a:gd name="T29" fmla="*/ 234 h 513"/>
                <a:gd name="T30" fmla="*/ 324 w 386"/>
                <a:gd name="T31" fmla="*/ 190 h 513"/>
                <a:gd name="T32" fmla="*/ 327 w 386"/>
                <a:gd name="T33" fmla="*/ 209 h 513"/>
                <a:gd name="T34" fmla="*/ 334 w 386"/>
                <a:gd name="T35" fmla="*/ 209 h 513"/>
                <a:gd name="T36" fmla="*/ 345 w 386"/>
                <a:gd name="T37" fmla="*/ 218 h 513"/>
                <a:gd name="T38" fmla="*/ 369 w 386"/>
                <a:gd name="T39" fmla="*/ 192 h 513"/>
                <a:gd name="T40" fmla="*/ 382 w 386"/>
                <a:gd name="T41" fmla="*/ 154 h 513"/>
                <a:gd name="T42" fmla="*/ 372 w 386"/>
                <a:gd name="T43" fmla="*/ 123 h 513"/>
                <a:gd name="T44" fmla="*/ 309 w 386"/>
                <a:gd name="T45" fmla="*/ 109 h 513"/>
                <a:gd name="T46" fmla="*/ 294 w 386"/>
                <a:gd name="T47" fmla="*/ 112 h 513"/>
                <a:gd name="T48" fmla="*/ 317 w 386"/>
                <a:gd name="T49" fmla="*/ 90 h 513"/>
                <a:gd name="T50" fmla="*/ 311 w 386"/>
                <a:gd name="T51" fmla="*/ 67 h 513"/>
                <a:gd name="T52" fmla="*/ 298 w 386"/>
                <a:gd name="T53" fmla="*/ 20 h 513"/>
                <a:gd name="T54" fmla="*/ 239 w 386"/>
                <a:gd name="T55" fmla="*/ 2 h 513"/>
                <a:gd name="T56" fmla="*/ 216 w 386"/>
                <a:gd name="T57" fmla="*/ 9 h 513"/>
                <a:gd name="T58" fmla="*/ 169 w 386"/>
                <a:gd name="T59" fmla="*/ 60 h 513"/>
                <a:gd name="T60" fmla="*/ 168 w 386"/>
                <a:gd name="T61" fmla="*/ 79 h 513"/>
                <a:gd name="T62" fmla="*/ 189 w 386"/>
                <a:gd name="T63" fmla="*/ 107 h 513"/>
                <a:gd name="T64" fmla="*/ 175 w 386"/>
                <a:gd name="T65" fmla="*/ 95 h 513"/>
                <a:gd name="T66" fmla="*/ 152 w 386"/>
                <a:gd name="T67" fmla="*/ 105 h 513"/>
                <a:gd name="T68" fmla="*/ 161 w 386"/>
                <a:gd name="T69" fmla="*/ 75 h 513"/>
                <a:gd name="T70" fmla="*/ 124 w 386"/>
                <a:gd name="T71" fmla="*/ 69 h 513"/>
                <a:gd name="T72" fmla="*/ 96 w 386"/>
                <a:gd name="T73" fmla="*/ 99 h 513"/>
                <a:gd name="T74" fmla="*/ 81 w 386"/>
                <a:gd name="T75" fmla="*/ 102 h 513"/>
                <a:gd name="T76" fmla="*/ 42 w 386"/>
                <a:gd name="T77" fmla="*/ 65 h 513"/>
                <a:gd name="T78" fmla="*/ 20 w 386"/>
                <a:gd name="T79" fmla="*/ 133 h 513"/>
                <a:gd name="T80" fmla="*/ 34 w 386"/>
                <a:gd name="T81" fmla="*/ 157 h 513"/>
                <a:gd name="T82" fmla="*/ 18 w 386"/>
                <a:gd name="T83" fmla="*/ 171 h 513"/>
                <a:gd name="T84" fmla="*/ 25 w 386"/>
                <a:gd name="T85" fmla="*/ 187 h 513"/>
                <a:gd name="T86" fmla="*/ 8 w 386"/>
                <a:gd name="T87" fmla="*/ 221 h 513"/>
                <a:gd name="T88" fmla="*/ 35 w 386"/>
                <a:gd name="T89" fmla="*/ 210 h 513"/>
                <a:gd name="T90" fmla="*/ 25 w 386"/>
                <a:gd name="T91" fmla="*/ 260 h 513"/>
                <a:gd name="T92" fmla="*/ 17 w 386"/>
                <a:gd name="T93" fmla="*/ 271 h 513"/>
                <a:gd name="T94" fmla="*/ 0 w 386"/>
                <a:gd name="T95" fmla="*/ 327 h 513"/>
                <a:gd name="T96" fmla="*/ 19 w 386"/>
                <a:gd name="T97" fmla="*/ 321 h 513"/>
                <a:gd name="T98" fmla="*/ 51 w 386"/>
                <a:gd name="T99" fmla="*/ 357 h 513"/>
                <a:gd name="T100" fmla="*/ 67 w 386"/>
                <a:gd name="T101" fmla="*/ 399 h 513"/>
                <a:gd name="T102" fmla="*/ 64 w 386"/>
                <a:gd name="T103" fmla="*/ 472 h 513"/>
                <a:gd name="T104" fmla="*/ 71 w 386"/>
                <a:gd name="T105" fmla="*/ 484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6" h="513">
                  <a:moveTo>
                    <a:pt x="71" y="484"/>
                  </a:moveTo>
                  <a:cubicBezTo>
                    <a:pt x="94" y="481"/>
                    <a:pt x="108" y="489"/>
                    <a:pt x="130" y="494"/>
                  </a:cubicBezTo>
                  <a:cubicBezTo>
                    <a:pt x="138" y="495"/>
                    <a:pt x="133" y="513"/>
                    <a:pt x="148" y="510"/>
                  </a:cubicBezTo>
                  <a:cubicBezTo>
                    <a:pt x="156" y="503"/>
                    <a:pt x="160" y="492"/>
                    <a:pt x="163" y="511"/>
                  </a:cubicBezTo>
                  <a:cubicBezTo>
                    <a:pt x="163" y="511"/>
                    <a:pt x="163" y="507"/>
                    <a:pt x="167" y="507"/>
                  </a:cubicBezTo>
                  <a:cubicBezTo>
                    <a:pt x="168" y="500"/>
                    <a:pt x="168" y="500"/>
                    <a:pt x="168" y="500"/>
                  </a:cubicBezTo>
                  <a:cubicBezTo>
                    <a:pt x="183" y="493"/>
                    <a:pt x="183" y="493"/>
                    <a:pt x="183" y="493"/>
                  </a:cubicBezTo>
                  <a:cubicBezTo>
                    <a:pt x="183" y="493"/>
                    <a:pt x="191" y="486"/>
                    <a:pt x="194" y="486"/>
                  </a:cubicBezTo>
                  <a:cubicBezTo>
                    <a:pt x="198" y="486"/>
                    <a:pt x="194" y="497"/>
                    <a:pt x="194" y="501"/>
                  </a:cubicBezTo>
                  <a:cubicBezTo>
                    <a:pt x="194" y="505"/>
                    <a:pt x="201" y="509"/>
                    <a:pt x="208" y="509"/>
                  </a:cubicBezTo>
                  <a:cubicBezTo>
                    <a:pt x="212" y="506"/>
                    <a:pt x="205" y="502"/>
                    <a:pt x="201" y="498"/>
                  </a:cubicBezTo>
                  <a:cubicBezTo>
                    <a:pt x="202" y="494"/>
                    <a:pt x="209" y="494"/>
                    <a:pt x="209" y="494"/>
                  </a:cubicBezTo>
                  <a:cubicBezTo>
                    <a:pt x="202" y="475"/>
                    <a:pt x="202" y="475"/>
                    <a:pt x="202" y="475"/>
                  </a:cubicBezTo>
                  <a:cubicBezTo>
                    <a:pt x="181" y="458"/>
                    <a:pt x="181" y="458"/>
                    <a:pt x="181" y="458"/>
                  </a:cubicBezTo>
                  <a:cubicBezTo>
                    <a:pt x="169" y="462"/>
                    <a:pt x="169" y="462"/>
                    <a:pt x="169" y="462"/>
                  </a:cubicBezTo>
                  <a:cubicBezTo>
                    <a:pt x="169" y="462"/>
                    <a:pt x="177" y="454"/>
                    <a:pt x="181" y="455"/>
                  </a:cubicBezTo>
                  <a:cubicBezTo>
                    <a:pt x="185" y="451"/>
                    <a:pt x="181" y="443"/>
                    <a:pt x="181" y="443"/>
                  </a:cubicBezTo>
                  <a:cubicBezTo>
                    <a:pt x="178" y="443"/>
                    <a:pt x="178" y="443"/>
                    <a:pt x="178" y="443"/>
                  </a:cubicBezTo>
                  <a:cubicBezTo>
                    <a:pt x="193" y="428"/>
                    <a:pt x="193" y="428"/>
                    <a:pt x="193" y="428"/>
                  </a:cubicBezTo>
                  <a:cubicBezTo>
                    <a:pt x="193" y="428"/>
                    <a:pt x="201" y="429"/>
                    <a:pt x="205" y="425"/>
                  </a:cubicBezTo>
                  <a:cubicBezTo>
                    <a:pt x="209" y="421"/>
                    <a:pt x="206" y="406"/>
                    <a:pt x="206" y="406"/>
                  </a:cubicBezTo>
                  <a:cubicBezTo>
                    <a:pt x="198" y="409"/>
                    <a:pt x="198" y="409"/>
                    <a:pt x="198" y="409"/>
                  </a:cubicBezTo>
                  <a:cubicBezTo>
                    <a:pt x="206" y="406"/>
                    <a:pt x="206" y="406"/>
                    <a:pt x="206" y="406"/>
                  </a:cubicBezTo>
                  <a:cubicBezTo>
                    <a:pt x="206" y="406"/>
                    <a:pt x="199" y="390"/>
                    <a:pt x="199" y="387"/>
                  </a:cubicBezTo>
                  <a:cubicBezTo>
                    <a:pt x="199" y="379"/>
                    <a:pt x="207" y="368"/>
                    <a:pt x="207" y="368"/>
                  </a:cubicBezTo>
                  <a:cubicBezTo>
                    <a:pt x="204" y="356"/>
                    <a:pt x="204" y="356"/>
                    <a:pt x="204" y="356"/>
                  </a:cubicBezTo>
                  <a:cubicBezTo>
                    <a:pt x="204" y="356"/>
                    <a:pt x="185" y="359"/>
                    <a:pt x="185" y="355"/>
                  </a:cubicBezTo>
                  <a:cubicBezTo>
                    <a:pt x="189" y="352"/>
                    <a:pt x="208" y="349"/>
                    <a:pt x="208" y="349"/>
                  </a:cubicBezTo>
                  <a:cubicBezTo>
                    <a:pt x="235" y="327"/>
                    <a:pt x="235" y="327"/>
                    <a:pt x="235" y="327"/>
                  </a:cubicBezTo>
                  <a:cubicBezTo>
                    <a:pt x="220" y="326"/>
                    <a:pt x="220" y="326"/>
                    <a:pt x="220" y="326"/>
                  </a:cubicBezTo>
                  <a:cubicBezTo>
                    <a:pt x="220" y="326"/>
                    <a:pt x="213" y="315"/>
                    <a:pt x="210" y="314"/>
                  </a:cubicBezTo>
                  <a:cubicBezTo>
                    <a:pt x="199" y="310"/>
                    <a:pt x="199" y="310"/>
                    <a:pt x="199" y="310"/>
                  </a:cubicBezTo>
                  <a:cubicBezTo>
                    <a:pt x="199" y="310"/>
                    <a:pt x="203" y="306"/>
                    <a:pt x="210" y="307"/>
                  </a:cubicBezTo>
                  <a:cubicBezTo>
                    <a:pt x="214" y="307"/>
                    <a:pt x="228" y="319"/>
                    <a:pt x="240" y="316"/>
                  </a:cubicBezTo>
                  <a:cubicBezTo>
                    <a:pt x="251" y="313"/>
                    <a:pt x="259" y="298"/>
                    <a:pt x="259" y="298"/>
                  </a:cubicBezTo>
                  <a:cubicBezTo>
                    <a:pt x="260" y="286"/>
                    <a:pt x="260" y="286"/>
                    <a:pt x="260" y="286"/>
                  </a:cubicBezTo>
                  <a:cubicBezTo>
                    <a:pt x="260" y="282"/>
                    <a:pt x="238" y="274"/>
                    <a:pt x="238" y="274"/>
                  </a:cubicBezTo>
                  <a:cubicBezTo>
                    <a:pt x="238" y="270"/>
                    <a:pt x="249" y="274"/>
                    <a:pt x="249" y="274"/>
                  </a:cubicBezTo>
                  <a:cubicBezTo>
                    <a:pt x="260" y="271"/>
                    <a:pt x="260" y="271"/>
                    <a:pt x="260" y="271"/>
                  </a:cubicBezTo>
                  <a:cubicBezTo>
                    <a:pt x="275" y="272"/>
                    <a:pt x="275" y="272"/>
                    <a:pt x="275" y="272"/>
                  </a:cubicBezTo>
                  <a:cubicBezTo>
                    <a:pt x="279" y="279"/>
                    <a:pt x="279" y="279"/>
                    <a:pt x="279" y="279"/>
                  </a:cubicBezTo>
                  <a:cubicBezTo>
                    <a:pt x="282" y="280"/>
                    <a:pt x="282" y="280"/>
                    <a:pt x="282" y="280"/>
                  </a:cubicBezTo>
                  <a:cubicBezTo>
                    <a:pt x="282" y="280"/>
                    <a:pt x="287" y="268"/>
                    <a:pt x="287" y="265"/>
                  </a:cubicBezTo>
                  <a:cubicBezTo>
                    <a:pt x="291" y="261"/>
                    <a:pt x="295" y="257"/>
                    <a:pt x="295" y="257"/>
                  </a:cubicBezTo>
                  <a:cubicBezTo>
                    <a:pt x="296" y="234"/>
                    <a:pt x="296" y="234"/>
                    <a:pt x="296" y="234"/>
                  </a:cubicBezTo>
                  <a:cubicBezTo>
                    <a:pt x="296" y="231"/>
                    <a:pt x="289" y="215"/>
                    <a:pt x="289" y="211"/>
                  </a:cubicBezTo>
                  <a:cubicBezTo>
                    <a:pt x="289" y="207"/>
                    <a:pt x="313" y="182"/>
                    <a:pt x="321" y="182"/>
                  </a:cubicBezTo>
                  <a:cubicBezTo>
                    <a:pt x="324" y="182"/>
                    <a:pt x="324" y="190"/>
                    <a:pt x="324" y="190"/>
                  </a:cubicBezTo>
                  <a:cubicBezTo>
                    <a:pt x="312" y="205"/>
                    <a:pt x="312" y="205"/>
                    <a:pt x="312" y="205"/>
                  </a:cubicBezTo>
                  <a:cubicBezTo>
                    <a:pt x="312" y="212"/>
                    <a:pt x="312" y="212"/>
                    <a:pt x="312" y="212"/>
                  </a:cubicBezTo>
                  <a:cubicBezTo>
                    <a:pt x="312" y="212"/>
                    <a:pt x="323" y="209"/>
                    <a:pt x="327" y="209"/>
                  </a:cubicBezTo>
                  <a:cubicBezTo>
                    <a:pt x="330" y="213"/>
                    <a:pt x="326" y="217"/>
                    <a:pt x="323" y="220"/>
                  </a:cubicBezTo>
                  <a:cubicBezTo>
                    <a:pt x="319" y="220"/>
                    <a:pt x="330" y="225"/>
                    <a:pt x="334" y="225"/>
                  </a:cubicBezTo>
                  <a:cubicBezTo>
                    <a:pt x="337" y="221"/>
                    <a:pt x="334" y="209"/>
                    <a:pt x="334" y="209"/>
                  </a:cubicBezTo>
                  <a:cubicBezTo>
                    <a:pt x="334" y="209"/>
                    <a:pt x="339" y="198"/>
                    <a:pt x="342" y="198"/>
                  </a:cubicBezTo>
                  <a:cubicBezTo>
                    <a:pt x="346" y="199"/>
                    <a:pt x="349" y="206"/>
                    <a:pt x="346" y="206"/>
                  </a:cubicBezTo>
                  <a:cubicBezTo>
                    <a:pt x="342" y="210"/>
                    <a:pt x="342" y="214"/>
                    <a:pt x="345" y="218"/>
                  </a:cubicBezTo>
                  <a:cubicBezTo>
                    <a:pt x="349" y="218"/>
                    <a:pt x="357" y="214"/>
                    <a:pt x="357" y="214"/>
                  </a:cubicBezTo>
                  <a:cubicBezTo>
                    <a:pt x="357" y="203"/>
                    <a:pt x="357" y="203"/>
                    <a:pt x="357" y="203"/>
                  </a:cubicBezTo>
                  <a:cubicBezTo>
                    <a:pt x="369" y="192"/>
                    <a:pt x="369" y="192"/>
                    <a:pt x="369" y="192"/>
                  </a:cubicBezTo>
                  <a:cubicBezTo>
                    <a:pt x="369" y="188"/>
                    <a:pt x="369" y="188"/>
                    <a:pt x="369" y="188"/>
                  </a:cubicBezTo>
                  <a:cubicBezTo>
                    <a:pt x="385" y="174"/>
                    <a:pt x="385" y="174"/>
                    <a:pt x="385" y="174"/>
                  </a:cubicBezTo>
                  <a:cubicBezTo>
                    <a:pt x="382" y="154"/>
                    <a:pt x="382" y="154"/>
                    <a:pt x="382" y="154"/>
                  </a:cubicBezTo>
                  <a:cubicBezTo>
                    <a:pt x="386" y="151"/>
                    <a:pt x="386" y="151"/>
                    <a:pt x="386" y="151"/>
                  </a:cubicBezTo>
                  <a:cubicBezTo>
                    <a:pt x="386" y="139"/>
                    <a:pt x="386" y="139"/>
                    <a:pt x="386" y="139"/>
                  </a:cubicBezTo>
                  <a:cubicBezTo>
                    <a:pt x="386" y="132"/>
                    <a:pt x="372" y="123"/>
                    <a:pt x="372" y="123"/>
                  </a:cubicBezTo>
                  <a:cubicBezTo>
                    <a:pt x="330" y="129"/>
                    <a:pt x="330" y="129"/>
                    <a:pt x="330" y="129"/>
                  </a:cubicBezTo>
                  <a:cubicBezTo>
                    <a:pt x="316" y="121"/>
                    <a:pt x="316" y="121"/>
                    <a:pt x="316" y="121"/>
                  </a:cubicBezTo>
                  <a:cubicBezTo>
                    <a:pt x="316" y="121"/>
                    <a:pt x="313" y="109"/>
                    <a:pt x="309" y="109"/>
                  </a:cubicBezTo>
                  <a:cubicBezTo>
                    <a:pt x="305" y="105"/>
                    <a:pt x="298" y="112"/>
                    <a:pt x="298" y="112"/>
                  </a:cubicBezTo>
                  <a:cubicBezTo>
                    <a:pt x="297" y="120"/>
                    <a:pt x="297" y="120"/>
                    <a:pt x="297" y="120"/>
                  </a:cubicBezTo>
                  <a:cubicBezTo>
                    <a:pt x="294" y="112"/>
                    <a:pt x="294" y="112"/>
                    <a:pt x="294" y="112"/>
                  </a:cubicBezTo>
                  <a:cubicBezTo>
                    <a:pt x="306" y="101"/>
                    <a:pt x="306" y="101"/>
                    <a:pt x="306" y="101"/>
                  </a:cubicBezTo>
                  <a:cubicBezTo>
                    <a:pt x="309" y="101"/>
                    <a:pt x="309" y="101"/>
                    <a:pt x="309" y="101"/>
                  </a:cubicBezTo>
                  <a:cubicBezTo>
                    <a:pt x="317" y="90"/>
                    <a:pt x="317" y="90"/>
                    <a:pt x="317" y="90"/>
                  </a:cubicBezTo>
                  <a:cubicBezTo>
                    <a:pt x="310" y="86"/>
                    <a:pt x="310" y="86"/>
                    <a:pt x="310" y="86"/>
                  </a:cubicBezTo>
                  <a:cubicBezTo>
                    <a:pt x="314" y="75"/>
                    <a:pt x="314" y="75"/>
                    <a:pt x="314" y="75"/>
                  </a:cubicBezTo>
                  <a:cubicBezTo>
                    <a:pt x="311" y="67"/>
                    <a:pt x="311" y="67"/>
                    <a:pt x="311" y="67"/>
                  </a:cubicBezTo>
                  <a:cubicBezTo>
                    <a:pt x="309" y="36"/>
                    <a:pt x="309" y="36"/>
                    <a:pt x="309" y="36"/>
                  </a:cubicBezTo>
                  <a:cubicBezTo>
                    <a:pt x="313" y="25"/>
                    <a:pt x="313" y="25"/>
                    <a:pt x="313" y="25"/>
                  </a:cubicBezTo>
                  <a:cubicBezTo>
                    <a:pt x="313" y="21"/>
                    <a:pt x="298" y="20"/>
                    <a:pt x="298" y="20"/>
                  </a:cubicBezTo>
                  <a:cubicBezTo>
                    <a:pt x="277" y="0"/>
                    <a:pt x="277" y="0"/>
                    <a:pt x="277" y="0"/>
                  </a:cubicBezTo>
                  <a:cubicBezTo>
                    <a:pt x="269" y="0"/>
                    <a:pt x="269" y="0"/>
                    <a:pt x="269" y="0"/>
                  </a:cubicBezTo>
                  <a:cubicBezTo>
                    <a:pt x="239" y="2"/>
                    <a:pt x="239" y="2"/>
                    <a:pt x="239" y="2"/>
                  </a:cubicBezTo>
                  <a:cubicBezTo>
                    <a:pt x="239" y="2"/>
                    <a:pt x="227" y="9"/>
                    <a:pt x="227" y="13"/>
                  </a:cubicBezTo>
                  <a:cubicBezTo>
                    <a:pt x="223" y="17"/>
                    <a:pt x="216" y="24"/>
                    <a:pt x="212" y="20"/>
                  </a:cubicBezTo>
                  <a:cubicBezTo>
                    <a:pt x="212" y="16"/>
                    <a:pt x="220" y="13"/>
                    <a:pt x="216" y="9"/>
                  </a:cubicBezTo>
                  <a:cubicBezTo>
                    <a:pt x="217" y="1"/>
                    <a:pt x="186" y="7"/>
                    <a:pt x="186" y="7"/>
                  </a:cubicBezTo>
                  <a:cubicBezTo>
                    <a:pt x="167" y="29"/>
                    <a:pt x="167" y="29"/>
                    <a:pt x="167" y="29"/>
                  </a:cubicBezTo>
                  <a:cubicBezTo>
                    <a:pt x="167" y="29"/>
                    <a:pt x="169" y="56"/>
                    <a:pt x="169" y="60"/>
                  </a:cubicBezTo>
                  <a:cubicBezTo>
                    <a:pt x="165" y="60"/>
                    <a:pt x="173" y="64"/>
                    <a:pt x="173" y="64"/>
                  </a:cubicBezTo>
                  <a:cubicBezTo>
                    <a:pt x="173" y="64"/>
                    <a:pt x="172" y="68"/>
                    <a:pt x="169" y="68"/>
                  </a:cubicBezTo>
                  <a:cubicBezTo>
                    <a:pt x="165" y="71"/>
                    <a:pt x="168" y="79"/>
                    <a:pt x="168" y="79"/>
                  </a:cubicBezTo>
                  <a:cubicBezTo>
                    <a:pt x="172" y="79"/>
                    <a:pt x="179" y="83"/>
                    <a:pt x="179" y="83"/>
                  </a:cubicBezTo>
                  <a:cubicBezTo>
                    <a:pt x="178" y="106"/>
                    <a:pt x="178" y="106"/>
                    <a:pt x="178" y="106"/>
                  </a:cubicBezTo>
                  <a:cubicBezTo>
                    <a:pt x="189" y="107"/>
                    <a:pt x="189" y="107"/>
                    <a:pt x="189" y="107"/>
                  </a:cubicBezTo>
                  <a:cubicBezTo>
                    <a:pt x="189" y="107"/>
                    <a:pt x="185" y="114"/>
                    <a:pt x="178" y="114"/>
                  </a:cubicBezTo>
                  <a:cubicBezTo>
                    <a:pt x="170" y="117"/>
                    <a:pt x="171" y="106"/>
                    <a:pt x="171" y="106"/>
                  </a:cubicBezTo>
                  <a:cubicBezTo>
                    <a:pt x="175" y="95"/>
                    <a:pt x="175" y="95"/>
                    <a:pt x="175" y="95"/>
                  </a:cubicBezTo>
                  <a:cubicBezTo>
                    <a:pt x="164" y="87"/>
                    <a:pt x="164" y="87"/>
                    <a:pt x="164" y="87"/>
                  </a:cubicBezTo>
                  <a:cubicBezTo>
                    <a:pt x="164" y="87"/>
                    <a:pt x="156" y="94"/>
                    <a:pt x="153" y="94"/>
                  </a:cubicBezTo>
                  <a:cubicBezTo>
                    <a:pt x="152" y="105"/>
                    <a:pt x="152" y="105"/>
                    <a:pt x="152" y="105"/>
                  </a:cubicBezTo>
                  <a:cubicBezTo>
                    <a:pt x="148" y="105"/>
                    <a:pt x="148" y="105"/>
                    <a:pt x="148" y="105"/>
                  </a:cubicBezTo>
                  <a:cubicBezTo>
                    <a:pt x="145" y="97"/>
                    <a:pt x="145" y="97"/>
                    <a:pt x="145" y="97"/>
                  </a:cubicBezTo>
                  <a:cubicBezTo>
                    <a:pt x="161" y="75"/>
                    <a:pt x="161" y="75"/>
                    <a:pt x="161" y="75"/>
                  </a:cubicBezTo>
                  <a:cubicBezTo>
                    <a:pt x="154" y="56"/>
                    <a:pt x="154" y="56"/>
                    <a:pt x="154" y="56"/>
                  </a:cubicBezTo>
                  <a:cubicBezTo>
                    <a:pt x="136" y="55"/>
                    <a:pt x="136" y="55"/>
                    <a:pt x="136" y="55"/>
                  </a:cubicBezTo>
                  <a:cubicBezTo>
                    <a:pt x="128" y="54"/>
                    <a:pt x="124" y="62"/>
                    <a:pt x="124" y="69"/>
                  </a:cubicBezTo>
                  <a:cubicBezTo>
                    <a:pt x="120" y="73"/>
                    <a:pt x="127" y="73"/>
                    <a:pt x="127" y="73"/>
                  </a:cubicBezTo>
                  <a:cubicBezTo>
                    <a:pt x="116" y="77"/>
                    <a:pt x="116" y="77"/>
                    <a:pt x="116" y="77"/>
                  </a:cubicBezTo>
                  <a:cubicBezTo>
                    <a:pt x="96" y="99"/>
                    <a:pt x="96" y="99"/>
                    <a:pt x="96" y="99"/>
                  </a:cubicBezTo>
                  <a:cubicBezTo>
                    <a:pt x="96" y="99"/>
                    <a:pt x="107" y="107"/>
                    <a:pt x="107" y="114"/>
                  </a:cubicBezTo>
                  <a:cubicBezTo>
                    <a:pt x="106" y="126"/>
                    <a:pt x="88" y="121"/>
                    <a:pt x="88" y="121"/>
                  </a:cubicBezTo>
                  <a:cubicBezTo>
                    <a:pt x="81" y="102"/>
                    <a:pt x="81" y="102"/>
                    <a:pt x="81" y="102"/>
                  </a:cubicBezTo>
                  <a:cubicBezTo>
                    <a:pt x="81" y="102"/>
                    <a:pt x="55" y="97"/>
                    <a:pt x="44" y="92"/>
                  </a:cubicBezTo>
                  <a:cubicBezTo>
                    <a:pt x="33" y="88"/>
                    <a:pt x="37" y="81"/>
                    <a:pt x="37" y="73"/>
                  </a:cubicBezTo>
                  <a:cubicBezTo>
                    <a:pt x="38" y="69"/>
                    <a:pt x="42" y="65"/>
                    <a:pt x="42" y="65"/>
                  </a:cubicBezTo>
                  <a:cubicBezTo>
                    <a:pt x="38" y="58"/>
                    <a:pt x="38" y="58"/>
                    <a:pt x="38" y="58"/>
                  </a:cubicBezTo>
                  <a:cubicBezTo>
                    <a:pt x="30" y="80"/>
                    <a:pt x="30" y="80"/>
                    <a:pt x="30" y="80"/>
                  </a:cubicBezTo>
                  <a:cubicBezTo>
                    <a:pt x="25" y="91"/>
                    <a:pt x="20" y="133"/>
                    <a:pt x="20" y="133"/>
                  </a:cubicBezTo>
                  <a:cubicBezTo>
                    <a:pt x="24" y="130"/>
                    <a:pt x="24" y="130"/>
                    <a:pt x="24" y="130"/>
                  </a:cubicBezTo>
                  <a:cubicBezTo>
                    <a:pt x="41" y="157"/>
                    <a:pt x="41" y="157"/>
                    <a:pt x="41" y="157"/>
                  </a:cubicBezTo>
                  <a:cubicBezTo>
                    <a:pt x="34" y="157"/>
                    <a:pt x="34" y="157"/>
                    <a:pt x="34" y="157"/>
                  </a:cubicBezTo>
                  <a:cubicBezTo>
                    <a:pt x="30" y="149"/>
                    <a:pt x="30" y="149"/>
                    <a:pt x="30" y="149"/>
                  </a:cubicBezTo>
                  <a:cubicBezTo>
                    <a:pt x="23" y="145"/>
                    <a:pt x="23" y="145"/>
                    <a:pt x="23" y="145"/>
                  </a:cubicBezTo>
                  <a:cubicBezTo>
                    <a:pt x="18" y="171"/>
                    <a:pt x="18" y="171"/>
                    <a:pt x="18" y="171"/>
                  </a:cubicBezTo>
                  <a:cubicBezTo>
                    <a:pt x="26" y="168"/>
                    <a:pt x="26" y="168"/>
                    <a:pt x="26" y="168"/>
                  </a:cubicBezTo>
                  <a:cubicBezTo>
                    <a:pt x="32" y="184"/>
                    <a:pt x="32" y="184"/>
                    <a:pt x="32" y="184"/>
                  </a:cubicBezTo>
                  <a:cubicBezTo>
                    <a:pt x="25" y="187"/>
                    <a:pt x="25" y="187"/>
                    <a:pt x="25" y="187"/>
                  </a:cubicBezTo>
                  <a:cubicBezTo>
                    <a:pt x="21" y="179"/>
                    <a:pt x="21" y="179"/>
                    <a:pt x="21" y="179"/>
                  </a:cubicBezTo>
                  <a:cubicBezTo>
                    <a:pt x="14" y="183"/>
                    <a:pt x="14" y="183"/>
                    <a:pt x="14" y="183"/>
                  </a:cubicBezTo>
                  <a:cubicBezTo>
                    <a:pt x="8" y="221"/>
                    <a:pt x="8" y="221"/>
                    <a:pt x="8" y="221"/>
                  </a:cubicBezTo>
                  <a:cubicBezTo>
                    <a:pt x="12" y="217"/>
                    <a:pt x="12" y="217"/>
                    <a:pt x="12" y="217"/>
                  </a:cubicBezTo>
                  <a:cubicBezTo>
                    <a:pt x="20" y="202"/>
                    <a:pt x="20" y="202"/>
                    <a:pt x="20" y="202"/>
                  </a:cubicBezTo>
                  <a:cubicBezTo>
                    <a:pt x="35" y="210"/>
                    <a:pt x="35" y="210"/>
                    <a:pt x="35" y="210"/>
                  </a:cubicBezTo>
                  <a:cubicBezTo>
                    <a:pt x="34" y="233"/>
                    <a:pt x="34" y="233"/>
                    <a:pt x="34" y="233"/>
                  </a:cubicBezTo>
                  <a:cubicBezTo>
                    <a:pt x="34" y="233"/>
                    <a:pt x="48" y="242"/>
                    <a:pt x="44" y="249"/>
                  </a:cubicBezTo>
                  <a:cubicBezTo>
                    <a:pt x="40" y="257"/>
                    <a:pt x="32" y="264"/>
                    <a:pt x="25" y="260"/>
                  </a:cubicBezTo>
                  <a:cubicBezTo>
                    <a:pt x="14" y="255"/>
                    <a:pt x="19" y="229"/>
                    <a:pt x="19" y="229"/>
                  </a:cubicBezTo>
                  <a:cubicBezTo>
                    <a:pt x="15" y="229"/>
                    <a:pt x="15" y="229"/>
                    <a:pt x="15" y="229"/>
                  </a:cubicBezTo>
                  <a:cubicBezTo>
                    <a:pt x="15" y="229"/>
                    <a:pt x="18" y="263"/>
                    <a:pt x="17" y="271"/>
                  </a:cubicBezTo>
                  <a:cubicBezTo>
                    <a:pt x="17" y="282"/>
                    <a:pt x="5" y="297"/>
                    <a:pt x="5" y="297"/>
                  </a:cubicBezTo>
                  <a:cubicBezTo>
                    <a:pt x="8" y="301"/>
                    <a:pt x="8" y="301"/>
                    <a:pt x="8" y="301"/>
                  </a:cubicBezTo>
                  <a:cubicBezTo>
                    <a:pt x="0" y="327"/>
                    <a:pt x="0" y="327"/>
                    <a:pt x="0" y="327"/>
                  </a:cubicBezTo>
                  <a:cubicBezTo>
                    <a:pt x="7" y="332"/>
                    <a:pt x="7" y="332"/>
                    <a:pt x="7" y="332"/>
                  </a:cubicBezTo>
                  <a:cubicBezTo>
                    <a:pt x="25" y="348"/>
                    <a:pt x="25" y="348"/>
                    <a:pt x="25" y="348"/>
                  </a:cubicBezTo>
                  <a:cubicBezTo>
                    <a:pt x="19" y="321"/>
                    <a:pt x="19" y="321"/>
                    <a:pt x="19" y="321"/>
                  </a:cubicBezTo>
                  <a:cubicBezTo>
                    <a:pt x="26" y="321"/>
                    <a:pt x="26" y="321"/>
                    <a:pt x="26" y="321"/>
                  </a:cubicBezTo>
                  <a:cubicBezTo>
                    <a:pt x="32" y="348"/>
                    <a:pt x="32" y="348"/>
                    <a:pt x="32" y="348"/>
                  </a:cubicBezTo>
                  <a:cubicBezTo>
                    <a:pt x="51" y="357"/>
                    <a:pt x="51" y="357"/>
                    <a:pt x="51" y="357"/>
                  </a:cubicBezTo>
                  <a:cubicBezTo>
                    <a:pt x="58" y="357"/>
                    <a:pt x="58" y="357"/>
                    <a:pt x="58" y="357"/>
                  </a:cubicBezTo>
                  <a:cubicBezTo>
                    <a:pt x="72" y="388"/>
                    <a:pt x="72" y="388"/>
                    <a:pt x="72" y="388"/>
                  </a:cubicBezTo>
                  <a:cubicBezTo>
                    <a:pt x="67" y="399"/>
                    <a:pt x="67" y="399"/>
                    <a:pt x="67" y="399"/>
                  </a:cubicBezTo>
                  <a:cubicBezTo>
                    <a:pt x="67" y="399"/>
                    <a:pt x="70" y="415"/>
                    <a:pt x="70" y="426"/>
                  </a:cubicBezTo>
                  <a:cubicBezTo>
                    <a:pt x="70" y="434"/>
                    <a:pt x="58" y="449"/>
                    <a:pt x="57" y="456"/>
                  </a:cubicBezTo>
                  <a:cubicBezTo>
                    <a:pt x="57" y="464"/>
                    <a:pt x="64" y="468"/>
                    <a:pt x="64" y="472"/>
                  </a:cubicBezTo>
                  <a:cubicBezTo>
                    <a:pt x="60" y="472"/>
                    <a:pt x="60" y="475"/>
                    <a:pt x="60" y="479"/>
                  </a:cubicBezTo>
                  <a:cubicBezTo>
                    <a:pt x="60" y="479"/>
                    <a:pt x="60" y="479"/>
                    <a:pt x="61" y="479"/>
                  </a:cubicBezTo>
                  <a:cubicBezTo>
                    <a:pt x="64" y="480"/>
                    <a:pt x="67" y="484"/>
                    <a:pt x="71" y="484"/>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43" name="Germany"/>
            <p:cNvSpPr>
              <a:spLocks/>
            </p:cNvSpPr>
            <p:nvPr/>
          </p:nvSpPr>
          <p:spPr bwMode="gray">
            <a:xfrm>
              <a:off x="9236549" y="3653763"/>
              <a:ext cx="6758" cy="3380"/>
            </a:xfrm>
            <a:custGeom>
              <a:avLst/>
              <a:gdLst>
                <a:gd name="T0" fmla="*/ 11 w 11"/>
                <a:gd name="T1" fmla="*/ 0 h 7"/>
                <a:gd name="T2" fmla="*/ 0 w 11"/>
                <a:gd name="T3" fmla="*/ 3 h 7"/>
                <a:gd name="T4" fmla="*/ 11 w 11"/>
                <a:gd name="T5" fmla="*/ 0 h 7"/>
              </a:gdLst>
              <a:ahLst/>
              <a:cxnLst>
                <a:cxn ang="0">
                  <a:pos x="T0" y="T1"/>
                </a:cxn>
                <a:cxn ang="0">
                  <a:pos x="T2" y="T3"/>
                </a:cxn>
                <a:cxn ang="0">
                  <a:pos x="T4" y="T5"/>
                </a:cxn>
              </a:cxnLst>
              <a:rect l="0" t="0" r="r" b="b"/>
              <a:pathLst>
                <a:path w="11" h="7">
                  <a:moveTo>
                    <a:pt x="11" y="0"/>
                  </a:moveTo>
                  <a:cubicBezTo>
                    <a:pt x="0" y="3"/>
                    <a:pt x="0" y="3"/>
                    <a:pt x="0" y="3"/>
                  </a:cubicBezTo>
                  <a:cubicBezTo>
                    <a:pt x="0" y="3"/>
                    <a:pt x="7" y="7"/>
                    <a:pt x="11" y="0"/>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44" name="Germany"/>
            <p:cNvSpPr>
              <a:spLocks/>
            </p:cNvSpPr>
            <p:nvPr/>
          </p:nvSpPr>
          <p:spPr bwMode="gray">
            <a:xfrm>
              <a:off x="9239928" y="3628418"/>
              <a:ext cx="5069" cy="23654"/>
            </a:xfrm>
            <a:custGeom>
              <a:avLst/>
              <a:gdLst>
                <a:gd name="T0" fmla="*/ 1 w 10"/>
                <a:gd name="T1" fmla="*/ 42 h 42"/>
                <a:gd name="T2" fmla="*/ 10 w 10"/>
                <a:gd name="T3" fmla="*/ 8 h 42"/>
                <a:gd name="T4" fmla="*/ 1 w 10"/>
                <a:gd name="T5" fmla="*/ 42 h 42"/>
              </a:gdLst>
              <a:ahLst/>
              <a:cxnLst>
                <a:cxn ang="0">
                  <a:pos x="T0" y="T1"/>
                </a:cxn>
                <a:cxn ang="0">
                  <a:pos x="T2" y="T3"/>
                </a:cxn>
                <a:cxn ang="0">
                  <a:pos x="T4" y="T5"/>
                </a:cxn>
              </a:cxnLst>
              <a:rect l="0" t="0" r="r" b="b"/>
              <a:pathLst>
                <a:path w="10" h="42">
                  <a:moveTo>
                    <a:pt x="1" y="42"/>
                  </a:moveTo>
                  <a:cubicBezTo>
                    <a:pt x="5" y="34"/>
                    <a:pt x="10" y="8"/>
                    <a:pt x="10" y="8"/>
                  </a:cubicBezTo>
                  <a:cubicBezTo>
                    <a:pt x="0" y="0"/>
                    <a:pt x="2" y="38"/>
                    <a:pt x="1" y="42"/>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45" name="Germany"/>
            <p:cNvSpPr>
              <a:spLocks/>
            </p:cNvSpPr>
            <p:nvPr/>
          </p:nvSpPr>
          <p:spPr bwMode="gray">
            <a:xfrm>
              <a:off x="8768533" y="3726415"/>
              <a:ext cx="16896" cy="5069"/>
            </a:xfrm>
            <a:custGeom>
              <a:avLst/>
              <a:gdLst>
                <a:gd name="T0" fmla="*/ 30 w 30"/>
                <a:gd name="T1" fmla="*/ 8 h 11"/>
                <a:gd name="T2" fmla="*/ 0 w 30"/>
                <a:gd name="T3" fmla="*/ 10 h 11"/>
                <a:gd name="T4" fmla="*/ 11 w 30"/>
                <a:gd name="T5" fmla="*/ 11 h 11"/>
                <a:gd name="T6" fmla="*/ 30 w 30"/>
                <a:gd name="T7" fmla="*/ 8 h 11"/>
              </a:gdLst>
              <a:ahLst/>
              <a:cxnLst>
                <a:cxn ang="0">
                  <a:pos x="T0" y="T1"/>
                </a:cxn>
                <a:cxn ang="0">
                  <a:pos x="T2" y="T3"/>
                </a:cxn>
                <a:cxn ang="0">
                  <a:pos x="T4" y="T5"/>
                </a:cxn>
                <a:cxn ang="0">
                  <a:pos x="T6" y="T7"/>
                </a:cxn>
              </a:cxnLst>
              <a:rect l="0" t="0" r="r" b="b"/>
              <a:pathLst>
                <a:path w="30" h="11">
                  <a:moveTo>
                    <a:pt x="30" y="8"/>
                  </a:moveTo>
                  <a:cubicBezTo>
                    <a:pt x="26" y="0"/>
                    <a:pt x="7" y="10"/>
                    <a:pt x="0" y="10"/>
                  </a:cubicBezTo>
                  <a:cubicBezTo>
                    <a:pt x="11" y="11"/>
                    <a:pt x="11" y="11"/>
                    <a:pt x="11" y="11"/>
                  </a:cubicBezTo>
                  <a:cubicBezTo>
                    <a:pt x="15" y="11"/>
                    <a:pt x="22" y="11"/>
                    <a:pt x="30" y="8"/>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46" name="Germany"/>
            <p:cNvSpPr>
              <a:spLocks/>
            </p:cNvSpPr>
            <p:nvPr/>
          </p:nvSpPr>
          <p:spPr bwMode="gray">
            <a:xfrm>
              <a:off x="9244998" y="3645315"/>
              <a:ext cx="8449" cy="8449"/>
            </a:xfrm>
            <a:custGeom>
              <a:avLst/>
              <a:gdLst>
                <a:gd name="T0" fmla="*/ 15 w 15"/>
                <a:gd name="T1" fmla="*/ 8 h 15"/>
                <a:gd name="T2" fmla="*/ 0 w 15"/>
                <a:gd name="T3" fmla="*/ 15 h 15"/>
                <a:gd name="T4" fmla="*/ 15 w 15"/>
                <a:gd name="T5" fmla="*/ 8 h 15"/>
              </a:gdLst>
              <a:ahLst/>
              <a:cxnLst>
                <a:cxn ang="0">
                  <a:pos x="T0" y="T1"/>
                </a:cxn>
                <a:cxn ang="0">
                  <a:pos x="T2" y="T3"/>
                </a:cxn>
                <a:cxn ang="0">
                  <a:pos x="T4" y="T5"/>
                </a:cxn>
              </a:cxnLst>
              <a:rect l="0" t="0" r="r" b="b"/>
              <a:pathLst>
                <a:path w="15" h="15">
                  <a:moveTo>
                    <a:pt x="15" y="8"/>
                  </a:moveTo>
                  <a:cubicBezTo>
                    <a:pt x="8" y="0"/>
                    <a:pt x="7" y="11"/>
                    <a:pt x="0" y="15"/>
                  </a:cubicBezTo>
                  <a:cubicBezTo>
                    <a:pt x="3" y="15"/>
                    <a:pt x="11" y="12"/>
                    <a:pt x="15" y="8"/>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47" name="Germany"/>
            <p:cNvSpPr>
              <a:spLocks/>
            </p:cNvSpPr>
            <p:nvPr/>
          </p:nvSpPr>
          <p:spPr bwMode="gray">
            <a:xfrm>
              <a:off x="8986489" y="3765276"/>
              <a:ext cx="1690"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3" y="0"/>
                    <a:pt x="2" y="0"/>
                    <a:pt x="0" y="0"/>
                  </a:cubicBezTo>
                  <a:cubicBezTo>
                    <a:pt x="2" y="0"/>
                    <a:pt x="3" y="0"/>
                    <a:pt x="4" y="0"/>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48" name="Germany"/>
            <p:cNvSpPr>
              <a:spLocks/>
            </p:cNvSpPr>
            <p:nvPr/>
          </p:nvSpPr>
          <p:spPr bwMode="gray">
            <a:xfrm>
              <a:off x="9295685" y="3692623"/>
              <a:ext cx="37171" cy="42241"/>
            </a:xfrm>
            <a:custGeom>
              <a:avLst/>
              <a:gdLst>
                <a:gd name="T0" fmla="*/ 7 w 69"/>
                <a:gd name="T1" fmla="*/ 31 h 76"/>
                <a:gd name="T2" fmla="*/ 14 w 69"/>
                <a:gd name="T3" fmla="*/ 39 h 76"/>
                <a:gd name="T4" fmla="*/ 36 w 69"/>
                <a:gd name="T5" fmla="*/ 55 h 76"/>
                <a:gd name="T6" fmla="*/ 25 w 69"/>
                <a:gd name="T7" fmla="*/ 55 h 76"/>
                <a:gd name="T8" fmla="*/ 25 w 69"/>
                <a:gd name="T9" fmla="*/ 43 h 76"/>
                <a:gd name="T10" fmla="*/ 9 w 69"/>
                <a:gd name="T11" fmla="*/ 73 h 76"/>
                <a:gd name="T12" fmla="*/ 24 w 69"/>
                <a:gd name="T13" fmla="*/ 74 h 76"/>
                <a:gd name="T14" fmla="*/ 69 w 69"/>
                <a:gd name="T15" fmla="*/ 76 h 76"/>
                <a:gd name="T16" fmla="*/ 44 w 69"/>
                <a:gd name="T17" fmla="*/ 37 h 76"/>
                <a:gd name="T18" fmla="*/ 1 w 69"/>
                <a:gd name="T19" fmla="*/ 0 h 76"/>
                <a:gd name="T20" fmla="*/ 0 w 69"/>
                <a:gd name="T21" fmla="*/ 34 h 76"/>
                <a:gd name="T22" fmla="*/ 7 w 69"/>
                <a:gd name="T23" fmla="*/ 3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76">
                  <a:moveTo>
                    <a:pt x="7" y="31"/>
                  </a:moveTo>
                  <a:cubicBezTo>
                    <a:pt x="11" y="35"/>
                    <a:pt x="14" y="35"/>
                    <a:pt x="14" y="39"/>
                  </a:cubicBezTo>
                  <a:cubicBezTo>
                    <a:pt x="18" y="28"/>
                    <a:pt x="41" y="33"/>
                    <a:pt x="36" y="55"/>
                  </a:cubicBezTo>
                  <a:cubicBezTo>
                    <a:pt x="29" y="51"/>
                    <a:pt x="32" y="55"/>
                    <a:pt x="25" y="55"/>
                  </a:cubicBezTo>
                  <a:cubicBezTo>
                    <a:pt x="25" y="43"/>
                    <a:pt x="25" y="43"/>
                    <a:pt x="25" y="43"/>
                  </a:cubicBezTo>
                  <a:cubicBezTo>
                    <a:pt x="17" y="55"/>
                    <a:pt x="28" y="67"/>
                    <a:pt x="9" y="73"/>
                  </a:cubicBezTo>
                  <a:cubicBezTo>
                    <a:pt x="24" y="74"/>
                    <a:pt x="24" y="74"/>
                    <a:pt x="24" y="74"/>
                  </a:cubicBezTo>
                  <a:cubicBezTo>
                    <a:pt x="28" y="74"/>
                    <a:pt x="65" y="64"/>
                    <a:pt x="69" y="76"/>
                  </a:cubicBezTo>
                  <a:cubicBezTo>
                    <a:pt x="65" y="64"/>
                    <a:pt x="59" y="45"/>
                    <a:pt x="44" y="37"/>
                  </a:cubicBezTo>
                  <a:cubicBezTo>
                    <a:pt x="29" y="32"/>
                    <a:pt x="16" y="5"/>
                    <a:pt x="1" y="0"/>
                  </a:cubicBezTo>
                  <a:cubicBezTo>
                    <a:pt x="1" y="0"/>
                    <a:pt x="3" y="27"/>
                    <a:pt x="0" y="34"/>
                  </a:cubicBezTo>
                  <a:cubicBezTo>
                    <a:pt x="2" y="33"/>
                    <a:pt x="7" y="37"/>
                    <a:pt x="7" y="31"/>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49" name="Germany"/>
            <p:cNvSpPr>
              <a:spLocks/>
            </p:cNvSpPr>
            <p:nvPr/>
          </p:nvSpPr>
          <p:spPr bwMode="gray">
            <a:xfrm>
              <a:off x="9243307" y="3621660"/>
              <a:ext cx="55757" cy="62515"/>
            </a:xfrm>
            <a:custGeom>
              <a:avLst/>
              <a:gdLst>
                <a:gd name="T0" fmla="*/ 24 w 97"/>
                <a:gd name="T1" fmla="*/ 49 h 111"/>
                <a:gd name="T2" fmla="*/ 9 w 97"/>
                <a:gd name="T3" fmla="*/ 60 h 111"/>
                <a:gd name="T4" fmla="*/ 20 w 97"/>
                <a:gd name="T5" fmla="*/ 64 h 111"/>
                <a:gd name="T6" fmla="*/ 12 w 97"/>
                <a:gd name="T7" fmla="*/ 76 h 111"/>
                <a:gd name="T8" fmla="*/ 4 w 97"/>
                <a:gd name="T9" fmla="*/ 90 h 111"/>
                <a:gd name="T10" fmla="*/ 29 w 97"/>
                <a:gd name="T11" fmla="*/ 103 h 111"/>
                <a:gd name="T12" fmla="*/ 29 w 97"/>
                <a:gd name="T13" fmla="*/ 107 h 111"/>
                <a:gd name="T14" fmla="*/ 44 w 97"/>
                <a:gd name="T15" fmla="*/ 108 h 111"/>
                <a:gd name="T16" fmla="*/ 37 w 97"/>
                <a:gd name="T17" fmla="*/ 100 h 111"/>
                <a:gd name="T18" fmla="*/ 45 w 97"/>
                <a:gd name="T19" fmla="*/ 85 h 111"/>
                <a:gd name="T20" fmla="*/ 75 w 97"/>
                <a:gd name="T21" fmla="*/ 82 h 111"/>
                <a:gd name="T22" fmla="*/ 67 w 97"/>
                <a:gd name="T23" fmla="*/ 90 h 111"/>
                <a:gd name="T24" fmla="*/ 79 w 97"/>
                <a:gd name="T25" fmla="*/ 86 h 111"/>
                <a:gd name="T26" fmla="*/ 71 w 97"/>
                <a:gd name="T27" fmla="*/ 94 h 111"/>
                <a:gd name="T28" fmla="*/ 82 w 97"/>
                <a:gd name="T29" fmla="*/ 98 h 111"/>
                <a:gd name="T30" fmla="*/ 90 w 97"/>
                <a:gd name="T31" fmla="*/ 83 h 111"/>
                <a:gd name="T32" fmla="*/ 65 w 97"/>
                <a:gd name="T33" fmla="*/ 59 h 111"/>
                <a:gd name="T34" fmla="*/ 55 w 97"/>
                <a:gd name="T35" fmla="*/ 28 h 111"/>
                <a:gd name="T36" fmla="*/ 41 w 97"/>
                <a:gd name="T37" fmla="*/ 12 h 111"/>
                <a:gd name="T38" fmla="*/ 42 w 97"/>
                <a:gd name="T39" fmla="*/ 0 h 111"/>
                <a:gd name="T40" fmla="*/ 10 w 97"/>
                <a:gd name="T41" fmla="*/ 30 h 111"/>
                <a:gd name="T42" fmla="*/ 22 w 97"/>
                <a:gd name="T43" fmla="*/ 15 h 111"/>
                <a:gd name="T44" fmla="*/ 22 w 97"/>
                <a:gd name="T45" fmla="*/ 30 h 111"/>
                <a:gd name="T46" fmla="*/ 37 w 97"/>
                <a:gd name="T47" fmla="*/ 19 h 111"/>
                <a:gd name="T48" fmla="*/ 55 w 97"/>
                <a:gd name="T49" fmla="*/ 35 h 111"/>
                <a:gd name="T50" fmla="*/ 40 w 97"/>
                <a:gd name="T51" fmla="*/ 31 h 111"/>
                <a:gd name="T52" fmla="*/ 36 w 97"/>
                <a:gd name="T53" fmla="*/ 38 h 111"/>
                <a:gd name="T54" fmla="*/ 37 w 97"/>
                <a:gd name="T55" fmla="*/ 27 h 111"/>
                <a:gd name="T56" fmla="*/ 32 w 97"/>
                <a:gd name="T57" fmla="*/ 42 h 111"/>
                <a:gd name="T58" fmla="*/ 6 w 97"/>
                <a:gd name="T59" fmla="*/ 37 h 111"/>
                <a:gd name="T60" fmla="*/ 24 w 97"/>
                <a:gd name="T61" fmla="*/ 4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7" h="111">
                  <a:moveTo>
                    <a:pt x="24" y="49"/>
                  </a:moveTo>
                  <a:cubicBezTo>
                    <a:pt x="24" y="53"/>
                    <a:pt x="5" y="56"/>
                    <a:pt x="9" y="60"/>
                  </a:cubicBezTo>
                  <a:cubicBezTo>
                    <a:pt x="9" y="64"/>
                    <a:pt x="20" y="57"/>
                    <a:pt x="20" y="64"/>
                  </a:cubicBezTo>
                  <a:cubicBezTo>
                    <a:pt x="20" y="72"/>
                    <a:pt x="23" y="76"/>
                    <a:pt x="12" y="76"/>
                  </a:cubicBezTo>
                  <a:cubicBezTo>
                    <a:pt x="1" y="75"/>
                    <a:pt x="0" y="86"/>
                    <a:pt x="4" y="90"/>
                  </a:cubicBezTo>
                  <a:cubicBezTo>
                    <a:pt x="7" y="94"/>
                    <a:pt x="26" y="103"/>
                    <a:pt x="29" y="103"/>
                  </a:cubicBezTo>
                  <a:cubicBezTo>
                    <a:pt x="33" y="107"/>
                    <a:pt x="29" y="107"/>
                    <a:pt x="29" y="107"/>
                  </a:cubicBezTo>
                  <a:cubicBezTo>
                    <a:pt x="33" y="111"/>
                    <a:pt x="44" y="111"/>
                    <a:pt x="44" y="108"/>
                  </a:cubicBezTo>
                  <a:cubicBezTo>
                    <a:pt x="45" y="100"/>
                    <a:pt x="37" y="107"/>
                    <a:pt x="37" y="100"/>
                  </a:cubicBezTo>
                  <a:cubicBezTo>
                    <a:pt x="37" y="92"/>
                    <a:pt x="52" y="93"/>
                    <a:pt x="45" y="85"/>
                  </a:cubicBezTo>
                  <a:cubicBezTo>
                    <a:pt x="49" y="85"/>
                    <a:pt x="75" y="79"/>
                    <a:pt x="75" y="82"/>
                  </a:cubicBezTo>
                  <a:cubicBezTo>
                    <a:pt x="75" y="82"/>
                    <a:pt x="68" y="86"/>
                    <a:pt x="67" y="90"/>
                  </a:cubicBezTo>
                  <a:cubicBezTo>
                    <a:pt x="71" y="86"/>
                    <a:pt x="75" y="86"/>
                    <a:pt x="79" y="86"/>
                  </a:cubicBezTo>
                  <a:cubicBezTo>
                    <a:pt x="71" y="94"/>
                    <a:pt x="71" y="94"/>
                    <a:pt x="71" y="94"/>
                  </a:cubicBezTo>
                  <a:cubicBezTo>
                    <a:pt x="75" y="94"/>
                    <a:pt x="82" y="98"/>
                    <a:pt x="82" y="98"/>
                  </a:cubicBezTo>
                  <a:cubicBezTo>
                    <a:pt x="82" y="94"/>
                    <a:pt x="90" y="83"/>
                    <a:pt x="90" y="83"/>
                  </a:cubicBezTo>
                  <a:cubicBezTo>
                    <a:pt x="91" y="75"/>
                    <a:pt x="65" y="67"/>
                    <a:pt x="65" y="59"/>
                  </a:cubicBezTo>
                  <a:cubicBezTo>
                    <a:pt x="62" y="43"/>
                    <a:pt x="97" y="18"/>
                    <a:pt x="55" y="28"/>
                  </a:cubicBezTo>
                  <a:cubicBezTo>
                    <a:pt x="52" y="28"/>
                    <a:pt x="41" y="20"/>
                    <a:pt x="41" y="12"/>
                  </a:cubicBezTo>
                  <a:cubicBezTo>
                    <a:pt x="41" y="8"/>
                    <a:pt x="57" y="1"/>
                    <a:pt x="42" y="0"/>
                  </a:cubicBezTo>
                  <a:cubicBezTo>
                    <a:pt x="34" y="0"/>
                    <a:pt x="0" y="21"/>
                    <a:pt x="10" y="30"/>
                  </a:cubicBezTo>
                  <a:cubicBezTo>
                    <a:pt x="14" y="34"/>
                    <a:pt x="22" y="15"/>
                    <a:pt x="22" y="15"/>
                  </a:cubicBezTo>
                  <a:cubicBezTo>
                    <a:pt x="30" y="11"/>
                    <a:pt x="22" y="30"/>
                    <a:pt x="22" y="30"/>
                  </a:cubicBezTo>
                  <a:cubicBezTo>
                    <a:pt x="29" y="30"/>
                    <a:pt x="33" y="19"/>
                    <a:pt x="37" y="19"/>
                  </a:cubicBezTo>
                  <a:cubicBezTo>
                    <a:pt x="37" y="19"/>
                    <a:pt x="55" y="39"/>
                    <a:pt x="55" y="35"/>
                  </a:cubicBezTo>
                  <a:cubicBezTo>
                    <a:pt x="53" y="70"/>
                    <a:pt x="44" y="31"/>
                    <a:pt x="40" y="31"/>
                  </a:cubicBezTo>
                  <a:cubicBezTo>
                    <a:pt x="36" y="35"/>
                    <a:pt x="40" y="39"/>
                    <a:pt x="36" y="38"/>
                  </a:cubicBezTo>
                  <a:cubicBezTo>
                    <a:pt x="36" y="38"/>
                    <a:pt x="40" y="27"/>
                    <a:pt x="37" y="27"/>
                  </a:cubicBezTo>
                  <a:cubicBezTo>
                    <a:pt x="29" y="23"/>
                    <a:pt x="29" y="38"/>
                    <a:pt x="32" y="42"/>
                  </a:cubicBezTo>
                  <a:cubicBezTo>
                    <a:pt x="29" y="38"/>
                    <a:pt x="7" y="26"/>
                    <a:pt x="6" y="37"/>
                  </a:cubicBezTo>
                  <a:cubicBezTo>
                    <a:pt x="6" y="45"/>
                    <a:pt x="21" y="42"/>
                    <a:pt x="24" y="49"/>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0" name="Germany"/>
            <p:cNvSpPr>
              <a:spLocks/>
            </p:cNvSpPr>
            <p:nvPr/>
          </p:nvSpPr>
          <p:spPr bwMode="gray">
            <a:xfrm>
              <a:off x="9304132" y="3680797"/>
              <a:ext cx="5069" cy="5069"/>
            </a:xfrm>
            <a:custGeom>
              <a:avLst/>
              <a:gdLst>
                <a:gd name="T0" fmla="*/ 7 w 7"/>
                <a:gd name="T1" fmla="*/ 4 h 11"/>
                <a:gd name="T2" fmla="*/ 0 w 7"/>
                <a:gd name="T3" fmla="*/ 4 h 11"/>
                <a:gd name="T4" fmla="*/ 7 w 7"/>
                <a:gd name="T5" fmla="*/ 4 h 11"/>
              </a:gdLst>
              <a:ahLst/>
              <a:cxnLst>
                <a:cxn ang="0">
                  <a:pos x="T0" y="T1"/>
                </a:cxn>
                <a:cxn ang="0">
                  <a:pos x="T2" y="T3"/>
                </a:cxn>
                <a:cxn ang="0">
                  <a:pos x="T4" y="T5"/>
                </a:cxn>
              </a:cxnLst>
              <a:rect l="0" t="0" r="r" b="b"/>
              <a:pathLst>
                <a:path w="7" h="11">
                  <a:moveTo>
                    <a:pt x="7" y="4"/>
                  </a:moveTo>
                  <a:cubicBezTo>
                    <a:pt x="4" y="0"/>
                    <a:pt x="4" y="0"/>
                    <a:pt x="0" y="4"/>
                  </a:cubicBezTo>
                  <a:cubicBezTo>
                    <a:pt x="0" y="11"/>
                    <a:pt x="4" y="4"/>
                    <a:pt x="7" y="4"/>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1" name="Germany"/>
            <p:cNvSpPr>
              <a:spLocks/>
            </p:cNvSpPr>
            <p:nvPr/>
          </p:nvSpPr>
          <p:spPr bwMode="gray">
            <a:xfrm>
              <a:off x="8648571" y="3579421"/>
              <a:ext cx="748490" cy="1017135"/>
            </a:xfrm>
            <a:custGeom>
              <a:avLst/>
              <a:gdLst>
                <a:gd name="T0" fmla="*/ 191 w 1336"/>
                <a:gd name="T1" fmla="*/ 553 h 1815"/>
                <a:gd name="T2" fmla="*/ 99 w 1336"/>
                <a:gd name="T3" fmla="*/ 686 h 1815"/>
                <a:gd name="T4" fmla="*/ 41 w 1336"/>
                <a:gd name="T5" fmla="*/ 718 h 1815"/>
                <a:gd name="T6" fmla="*/ 15 w 1336"/>
                <a:gd name="T7" fmla="*/ 877 h 1815"/>
                <a:gd name="T8" fmla="*/ 13 w 1336"/>
                <a:gd name="T9" fmla="*/ 939 h 1815"/>
                <a:gd name="T10" fmla="*/ 60 w 1336"/>
                <a:gd name="T11" fmla="*/ 1052 h 1815"/>
                <a:gd name="T12" fmla="*/ 65 w 1336"/>
                <a:gd name="T13" fmla="*/ 1193 h 1815"/>
                <a:gd name="T14" fmla="*/ 61 w 1336"/>
                <a:gd name="T15" fmla="*/ 1262 h 1815"/>
                <a:gd name="T16" fmla="*/ 126 w 1336"/>
                <a:gd name="T17" fmla="*/ 1330 h 1815"/>
                <a:gd name="T18" fmla="*/ 196 w 1336"/>
                <a:gd name="T19" fmla="*/ 1341 h 1815"/>
                <a:gd name="T20" fmla="*/ 255 w 1336"/>
                <a:gd name="T21" fmla="*/ 1451 h 1815"/>
                <a:gd name="T22" fmla="*/ 175 w 1336"/>
                <a:gd name="T23" fmla="*/ 1700 h 1815"/>
                <a:gd name="T24" fmla="*/ 186 w 1336"/>
                <a:gd name="T25" fmla="*/ 1719 h 1815"/>
                <a:gd name="T26" fmla="*/ 322 w 1336"/>
                <a:gd name="T27" fmla="*/ 1707 h 1815"/>
                <a:gd name="T28" fmla="*/ 371 w 1336"/>
                <a:gd name="T29" fmla="*/ 1690 h 1815"/>
                <a:gd name="T30" fmla="*/ 499 w 1336"/>
                <a:gd name="T31" fmla="*/ 1749 h 1815"/>
                <a:gd name="T32" fmla="*/ 584 w 1336"/>
                <a:gd name="T33" fmla="*/ 1788 h 1815"/>
                <a:gd name="T34" fmla="*/ 630 w 1336"/>
                <a:gd name="T35" fmla="*/ 1745 h 1815"/>
                <a:gd name="T36" fmla="*/ 745 w 1336"/>
                <a:gd name="T37" fmla="*/ 1784 h 1815"/>
                <a:gd name="T38" fmla="*/ 847 w 1336"/>
                <a:gd name="T39" fmla="*/ 1747 h 1815"/>
                <a:gd name="T40" fmla="*/ 994 w 1336"/>
                <a:gd name="T41" fmla="*/ 1735 h 1815"/>
                <a:gd name="T42" fmla="*/ 1019 w 1336"/>
                <a:gd name="T43" fmla="*/ 1679 h 1815"/>
                <a:gd name="T44" fmla="*/ 1093 w 1336"/>
                <a:gd name="T45" fmla="*/ 1529 h 1815"/>
                <a:gd name="T46" fmla="*/ 1127 w 1336"/>
                <a:gd name="T47" fmla="*/ 1439 h 1815"/>
                <a:gd name="T48" fmla="*/ 960 w 1336"/>
                <a:gd name="T49" fmla="*/ 1259 h 1815"/>
                <a:gd name="T50" fmla="*/ 919 w 1336"/>
                <a:gd name="T51" fmla="*/ 1162 h 1815"/>
                <a:gd name="T52" fmla="*/ 986 w 1336"/>
                <a:gd name="T53" fmla="*/ 1092 h 1815"/>
                <a:gd name="T54" fmla="*/ 1128 w 1336"/>
                <a:gd name="T55" fmla="*/ 1015 h 1815"/>
                <a:gd name="T56" fmla="*/ 1225 w 1336"/>
                <a:gd name="T57" fmla="*/ 939 h 1815"/>
                <a:gd name="T58" fmla="*/ 1302 w 1336"/>
                <a:gd name="T59" fmla="*/ 981 h 1815"/>
                <a:gd name="T60" fmla="*/ 1286 w 1336"/>
                <a:gd name="T61" fmla="*/ 827 h 1815"/>
                <a:gd name="T62" fmla="*/ 1258 w 1336"/>
                <a:gd name="T63" fmla="*/ 627 h 1815"/>
                <a:gd name="T64" fmla="*/ 1235 w 1336"/>
                <a:gd name="T65" fmla="*/ 392 h 1815"/>
                <a:gd name="T66" fmla="*/ 1158 w 1336"/>
                <a:gd name="T67" fmla="*/ 270 h 1815"/>
                <a:gd name="T68" fmla="*/ 1098 w 1336"/>
                <a:gd name="T69" fmla="*/ 202 h 1815"/>
                <a:gd name="T70" fmla="*/ 991 w 1336"/>
                <a:gd name="T71" fmla="*/ 159 h 1815"/>
                <a:gd name="T72" fmla="*/ 1041 w 1336"/>
                <a:gd name="T73" fmla="*/ 138 h 1815"/>
                <a:gd name="T74" fmla="*/ 888 w 1336"/>
                <a:gd name="T75" fmla="*/ 208 h 1815"/>
                <a:gd name="T76" fmla="*/ 838 w 1336"/>
                <a:gd name="T77" fmla="*/ 247 h 1815"/>
                <a:gd name="T78" fmla="*/ 770 w 1336"/>
                <a:gd name="T79" fmla="*/ 256 h 1815"/>
                <a:gd name="T80" fmla="*/ 785 w 1336"/>
                <a:gd name="T81" fmla="*/ 172 h 1815"/>
                <a:gd name="T82" fmla="*/ 690 w 1336"/>
                <a:gd name="T83" fmla="*/ 129 h 1815"/>
                <a:gd name="T84" fmla="*/ 645 w 1336"/>
                <a:gd name="T85" fmla="*/ 51 h 1815"/>
                <a:gd name="T86" fmla="*/ 541 w 1336"/>
                <a:gd name="T87" fmla="*/ 15 h 1815"/>
                <a:gd name="T88" fmla="*/ 463 w 1336"/>
                <a:gd name="T89" fmla="*/ 8 h 1815"/>
                <a:gd name="T90" fmla="*/ 504 w 1336"/>
                <a:gd name="T91" fmla="*/ 101 h 1815"/>
                <a:gd name="T92" fmla="*/ 481 w 1336"/>
                <a:gd name="T93" fmla="*/ 181 h 1815"/>
                <a:gd name="T94" fmla="*/ 556 w 1336"/>
                <a:gd name="T95" fmla="*/ 276 h 1815"/>
                <a:gd name="T96" fmla="*/ 478 w 1336"/>
                <a:gd name="T97" fmla="*/ 257 h 1815"/>
                <a:gd name="T98" fmla="*/ 412 w 1336"/>
                <a:gd name="T99" fmla="*/ 315 h 1815"/>
                <a:gd name="T100" fmla="*/ 374 w 1336"/>
                <a:gd name="T101" fmla="*/ 325 h 1815"/>
                <a:gd name="T102" fmla="*/ 232 w 1336"/>
                <a:gd name="T103" fmla="*/ 314 h 1815"/>
                <a:gd name="T104" fmla="*/ 234 w 1336"/>
                <a:gd name="T105" fmla="*/ 425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36" h="1815">
                  <a:moveTo>
                    <a:pt x="234" y="425"/>
                  </a:moveTo>
                  <a:cubicBezTo>
                    <a:pt x="238" y="441"/>
                    <a:pt x="226" y="455"/>
                    <a:pt x="218" y="466"/>
                  </a:cubicBezTo>
                  <a:cubicBezTo>
                    <a:pt x="206" y="481"/>
                    <a:pt x="216" y="508"/>
                    <a:pt x="197" y="515"/>
                  </a:cubicBezTo>
                  <a:cubicBezTo>
                    <a:pt x="189" y="519"/>
                    <a:pt x="145" y="494"/>
                    <a:pt x="163" y="525"/>
                  </a:cubicBezTo>
                  <a:cubicBezTo>
                    <a:pt x="132" y="539"/>
                    <a:pt x="179" y="575"/>
                    <a:pt x="191" y="553"/>
                  </a:cubicBezTo>
                  <a:cubicBezTo>
                    <a:pt x="209" y="573"/>
                    <a:pt x="186" y="595"/>
                    <a:pt x="200" y="607"/>
                  </a:cubicBezTo>
                  <a:cubicBezTo>
                    <a:pt x="192" y="611"/>
                    <a:pt x="169" y="632"/>
                    <a:pt x="169" y="632"/>
                  </a:cubicBezTo>
                  <a:cubicBezTo>
                    <a:pt x="154" y="632"/>
                    <a:pt x="146" y="639"/>
                    <a:pt x="138" y="650"/>
                  </a:cubicBezTo>
                  <a:cubicBezTo>
                    <a:pt x="168" y="651"/>
                    <a:pt x="151" y="685"/>
                    <a:pt x="144" y="681"/>
                  </a:cubicBezTo>
                  <a:cubicBezTo>
                    <a:pt x="130" y="669"/>
                    <a:pt x="114" y="691"/>
                    <a:pt x="99" y="686"/>
                  </a:cubicBezTo>
                  <a:cubicBezTo>
                    <a:pt x="99" y="694"/>
                    <a:pt x="99" y="694"/>
                    <a:pt x="99" y="694"/>
                  </a:cubicBezTo>
                  <a:cubicBezTo>
                    <a:pt x="88" y="686"/>
                    <a:pt x="69" y="677"/>
                    <a:pt x="55" y="677"/>
                  </a:cubicBezTo>
                  <a:cubicBezTo>
                    <a:pt x="58" y="681"/>
                    <a:pt x="58" y="688"/>
                    <a:pt x="61" y="692"/>
                  </a:cubicBezTo>
                  <a:cubicBezTo>
                    <a:pt x="50" y="684"/>
                    <a:pt x="43" y="688"/>
                    <a:pt x="32" y="687"/>
                  </a:cubicBezTo>
                  <a:cubicBezTo>
                    <a:pt x="32" y="687"/>
                    <a:pt x="41" y="722"/>
                    <a:pt x="41" y="718"/>
                  </a:cubicBezTo>
                  <a:cubicBezTo>
                    <a:pt x="41" y="730"/>
                    <a:pt x="48" y="745"/>
                    <a:pt x="55" y="757"/>
                  </a:cubicBezTo>
                  <a:cubicBezTo>
                    <a:pt x="62" y="769"/>
                    <a:pt x="61" y="784"/>
                    <a:pt x="60" y="799"/>
                  </a:cubicBezTo>
                  <a:cubicBezTo>
                    <a:pt x="59" y="818"/>
                    <a:pt x="29" y="821"/>
                    <a:pt x="36" y="848"/>
                  </a:cubicBezTo>
                  <a:cubicBezTo>
                    <a:pt x="47" y="845"/>
                    <a:pt x="47" y="845"/>
                    <a:pt x="47" y="845"/>
                  </a:cubicBezTo>
                  <a:cubicBezTo>
                    <a:pt x="42" y="863"/>
                    <a:pt x="20" y="859"/>
                    <a:pt x="15" y="877"/>
                  </a:cubicBezTo>
                  <a:cubicBezTo>
                    <a:pt x="12" y="874"/>
                    <a:pt x="12" y="870"/>
                    <a:pt x="8" y="866"/>
                  </a:cubicBezTo>
                  <a:cubicBezTo>
                    <a:pt x="1" y="869"/>
                    <a:pt x="0" y="881"/>
                    <a:pt x="4" y="888"/>
                  </a:cubicBezTo>
                  <a:cubicBezTo>
                    <a:pt x="26" y="882"/>
                    <a:pt x="25" y="905"/>
                    <a:pt x="28" y="920"/>
                  </a:cubicBezTo>
                  <a:cubicBezTo>
                    <a:pt x="21" y="920"/>
                    <a:pt x="17" y="923"/>
                    <a:pt x="9" y="931"/>
                  </a:cubicBezTo>
                  <a:cubicBezTo>
                    <a:pt x="9" y="931"/>
                    <a:pt x="13" y="935"/>
                    <a:pt x="13" y="939"/>
                  </a:cubicBezTo>
                  <a:cubicBezTo>
                    <a:pt x="15" y="945"/>
                    <a:pt x="19" y="952"/>
                    <a:pt x="24" y="958"/>
                  </a:cubicBezTo>
                  <a:cubicBezTo>
                    <a:pt x="32" y="968"/>
                    <a:pt x="41" y="976"/>
                    <a:pt x="48" y="979"/>
                  </a:cubicBezTo>
                  <a:cubicBezTo>
                    <a:pt x="44" y="982"/>
                    <a:pt x="33" y="989"/>
                    <a:pt x="33" y="993"/>
                  </a:cubicBezTo>
                  <a:cubicBezTo>
                    <a:pt x="32" y="1012"/>
                    <a:pt x="47" y="1001"/>
                    <a:pt x="54" y="1009"/>
                  </a:cubicBezTo>
                  <a:cubicBezTo>
                    <a:pt x="58" y="1013"/>
                    <a:pt x="64" y="1044"/>
                    <a:pt x="60" y="1052"/>
                  </a:cubicBezTo>
                  <a:cubicBezTo>
                    <a:pt x="56" y="1055"/>
                    <a:pt x="37" y="1058"/>
                    <a:pt x="29" y="1066"/>
                  </a:cubicBezTo>
                  <a:cubicBezTo>
                    <a:pt x="29" y="1066"/>
                    <a:pt x="28" y="1067"/>
                    <a:pt x="28" y="1067"/>
                  </a:cubicBezTo>
                  <a:cubicBezTo>
                    <a:pt x="21" y="1075"/>
                    <a:pt x="17" y="1093"/>
                    <a:pt x="16" y="1103"/>
                  </a:cubicBezTo>
                  <a:cubicBezTo>
                    <a:pt x="15" y="1126"/>
                    <a:pt x="28" y="1165"/>
                    <a:pt x="47" y="1162"/>
                  </a:cubicBezTo>
                  <a:cubicBezTo>
                    <a:pt x="50" y="1178"/>
                    <a:pt x="70" y="1167"/>
                    <a:pt x="65" y="1193"/>
                  </a:cubicBezTo>
                  <a:cubicBezTo>
                    <a:pt x="61" y="1197"/>
                    <a:pt x="45" y="1215"/>
                    <a:pt x="41" y="1219"/>
                  </a:cubicBezTo>
                  <a:cubicBezTo>
                    <a:pt x="33" y="1223"/>
                    <a:pt x="37" y="1230"/>
                    <a:pt x="36" y="1238"/>
                  </a:cubicBezTo>
                  <a:cubicBezTo>
                    <a:pt x="36" y="1246"/>
                    <a:pt x="36" y="1249"/>
                    <a:pt x="40" y="1250"/>
                  </a:cubicBezTo>
                  <a:cubicBezTo>
                    <a:pt x="41" y="1251"/>
                    <a:pt x="43" y="1251"/>
                    <a:pt x="44" y="1252"/>
                  </a:cubicBezTo>
                  <a:cubicBezTo>
                    <a:pt x="49" y="1253"/>
                    <a:pt x="55" y="1255"/>
                    <a:pt x="61" y="1262"/>
                  </a:cubicBezTo>
                  <a:cubicBezTo>
                    <a:pt x="65" y="1266"/>
                    <a:pt x="64" y="1278"/>
                    <a:pt x="57" y="1281"/>
                  </a:cubicBezTo>
                  <a:cubicBezTo>
                    <a:pt x="61" y="1277"/>
                    <a:pt x="81" y="1317"/>
                    <a:pt x="82" y="1313"/>
                  </a:cubicBezTo>
                  <a:cubicBezTo>
                    <a:pt x="85" y="1321"/>
                    <a:pt x="77" y="1324"/>
                    <a:pt x="88" y="1328"/>
                  </a:cubicBezTo>
                  <a:cubicBezTo>
                    <a:pt x="100" y="1329"/>
                    <a:pt x="103" y="1329"/>
                    <a:pt x="100" y="1318"/>
                  </a:cubicBezTo>
                  <a:cubicBezTo>
                    <a:pt x="108" y="1318"/>
                    <a:pt x="126" y="1323"/>
                    <a:pt x="126" y="1330"/>
                  </a:cubicBezTo>
                  <a:cubicBezTo>
                    <a:pt x="128" y="1353"/>
                    <a:pt x="133" y="1334"/>
                    <a:pt x="140" y="1335"/>
                  </a:cubicBezTo>
                  <a:cubicBezTo>
                    <a:pt x="140" y="1335"/>
                    <a:pt x="159" y="1347"/>
                    <a:pt x="166" y="1347"/>
                  </a:cubicBezTo>
                  <a:cubicBezTo>
                    <a:pt x="170" y="1348"/>
                    <a:pt x="170" y="1344"/>
                    <a:pt x="181" y="1341"/>
                  </a:cubicBezTo>
                  <a:cubicBezTo>
                    <a:pt x="181" y="1341"/>
                    <a:pt x="174" y="1336"/>
                    <a:pt x="185" y="1337"/>
                  </a:cubicBezTo>
                  <a:cubicBezTo>
                    <a:pt x="189" y="1337"/>
                    <a:pt x="193" y="1341"/>
                    <a:pt x="196" y="1341"/>
                  </a:cubicBezTo>
                  <a:cubicBezTo>
                    <a:pt x="189" y="1341"/>
                    <a:pt x="203" y="1357"/>
                    <a:pt x="207" y="1357"/>
                  </a:cubicBezTo>
                  <a:cubicBezTo>
                    <a:pt x="214" y="1361"/>
                    <a:pt x="247" y="1382"/>
                    <a:pt x="251" y="1374"/>
                  </a:cubicBezTo>
                  <a:cubicBezTo>
                    <a:pt x="263" y="1364"/>
                    <a:pt x="291" y="1392"/>
                    <a:pt x="302" y="1396"/>
                  </a:cubicBezTo>
                  <a:cubicBezTo>
                    <a:pt x="287" y="1403"/>
                    <a:pt x="290" y="1422"/>
                    <a:pt x="282" y="1433"/>
                  </a:cubicBezTo>
                  <a:cubicBezTo>
                    <a:pt x="274" y="1441"/>
                    <a:pt x="259" y="1436"/>
                    <a:pt x="255" y="1451"/>
                  </a:cubicBezTo>
                  <a:cubicBezTo>
                    <a:pt x="235" y="1473"/>
                    <a:pt x="235" y="1473"/>
                    <a:pt x="235" y="1473"/>
                  </a:cubicBezTo>
                  <a:cubicBezTo>
                    <a:pt x="214" y="1526"/>
                    <a:pt x="214" y="1526"/>
                    <a:pt x="214" y="1526"/>
                  </a:cubicBezTo>
                  <a:cubicBezTo>
                    <a:pt x="217" y="1537"/>
                    <a:pt x="209" y="1552"/>
                    <a:pt x="201" y="1563"/>
                  </a:cubicBezTo>
                  <a:cubicBezTo>
                    <a:pt x="193" y="1574"/>
                    <a:pt x="191" y="1616"/>
                    <a:pt x="187" y="1624"/>
                  </a:cubicBezTo>
                  <a:cubicBezTo>
                    <a:pt x="176" y="1646"/>
                    <a:pt x="168" y="1677"/>
                    <a:pt x="175" y="1700"/>
                  </a:cubicBezTo>
                  <a:cubicBezTo>
                    <a:pt x="175" y="1701"/>
                    <a:pt x="175" y="1703"/>
                    <a:pt x="176" y="1704"/>
                  </a:cubicBezTo>
                  <a:cubicBezTo>
                    <a:pt x="176" y="1704"/>
                    <a:pt x="176" y="1704"/>
                    <a:pt x="176" y="1704"/>
                  </a:cubicBezTo>
                  <a:cubicBezTo>
                    <a:pt x="177" y="1707"/>
                    <a:pt x="178" y="1709"/>
                    <a:pt x="179" y="1711"/>
                  </a:cubicBezTo>
                  <a:cubicBezTo>
                    <a:pt x="183" y="1712"/>
                    <a:pt x="190" y="1716"/>
                    <a:pt x="194" y="1716"/>
                  </a:cubicBezTo>
                  <a:cubicBezTo>
                    <a:pt x="190" y="1716"/>
                    <a:pt x="187" y="1716"/>
                    <a:pt x="186" y="1719"/>
                  </a:cubicBezTo>
                  <a:cubicBezTo>
                    <a:pt x="197" y="1731"/>
                    <a:pt x="213" y="1709"/>
                    <a:pt x="250" y="1726"/>
                  </a:cubicBezTo>
                  <a:cubicBezTo>
                    <a:pt x="261" y="1734"/>
                    <a:pt x="269" y="1712"/>
                    <a:pt x="288" y="1717"/>
                  </a:cubicBezTo>
                  <a:cubicBezTo>
                    <a:pt x="299" y="1717"/>
                    <a:pt x="302" y="1733"/>
                    <a:pt x="321" y="1726"/>
                  </a:cubicBezTo>
                  <a:cubicBezTo>
                    <a:pt x="321" y="1714"/>
                    <a:pt x="329" y="1711"/>
                    <a:pt x="332" y="1723"/>
                  </a:cubicBezTo>
                  <a:cubicBezTo>
                    <a:pt x="359" y="1705"/>
                    <a:pt x="325" y="1711"/>
                    <a:pt x="322" y="1707"/>
                  </a:cubicBezTo>
                  <a:cubicBezTo>
                    <a:pt x="314" y="1703"/>
                    <a:pt x="310" y="1710"/>
                    <a:pt x="311" y="1699"/>
                  </a:cubicBezTo>
                  <a:cubicBezTo>
                    <a:pt x="308" y="1687"/>
                    <a:pt x="327" y="1680"/>
                    <a:pt x="334" y="1677"/>
                  </a:cubicBezTo>
                  <a:cubicBezTo>
                    <a:pt x="334" y="1677"/>
                    <a:pt x="342" y="1673"/>
                    <a:pt x="345" y="1681"/>
                  </a:cubicBezTo>
                  <a:cubicBezTo>
                    <a:pt x="357" y="1674"/>
                    <a:pt x="360" y="1693"/>
                    <a:pt x="367" y="1705"/>
                  </a:cubicBezTo>
                  <a:cubicBezTo>
                    <a:pt x="371" y="1701"/>
                    <a:pt x="371" y="1694"/>
                    <a:pt x="371" y="1690"/>
                  </a:cubicBezTo>
                  <a:cubicBezTo>
                    <a:pt x="374" y="1698"/>
                    <a:pt x="378" y="1709"/>
                    <a:pt x="385" y="1714"/>
                  </a:cubicBezTo>
                  <a:cubicBezTo>
                    <a:pt x="389" y="1714"/>
                    <a:pt x="404" y="1703"/>
                    <a:pt x="415" y="1707"/>
                  </a:cubicBezTo>
                  <a:cubicBezTo>
                    <a:pt x="426" y="1712"/>
                    <a:pt x="437" y="1716"/>
                    <a:pt x="448" y="1720"/>
                  </a:cubicBezTo>
                  <a:cubicBezTo>
                    <a:pt x="474" y="1729"/>
                    <a:pt x="474" y="1741"/>
                    <a:pt x="496" y="1746"/>
                  </a:cubicBezTo>
                  <a:cubicBezTo>
                    <a:pt x="497" y="1747"/>
                    <a:pt x="498" y="1748"/>
                    <a:pt x="499" y="1749"/>
                  </a:cubicBezTo>
                  <a:cubicBezTo>
                    <a:pt x="500" y="1749"/>
                    <a:pt x="502" y="1750"/>
                    <a:pt x="503" y="1750"/>
                  </a:cubicBezTo>
                  <a:cubicBezTo>
                    <a:pt x="518" y="1751"/>
                    <a:pt x="511" y="1731"/>
                    <a:pt x="526" y="1739"/>
                  </a:cubicBezTo>
                  <a:cubicBezTo>
                    <a:pt x="530" y="1740"/>
                    <a:pt x="544" y="1756"/>
                    <a:pt x="555" y="1764"/>
                  </a:cubicBezTo>
                  <a:cubicBezTo>
                    <a:pt x="565" y="1776"/>
                    <a:pt x="562" y="1776"/>
                    <a:pt x="568" y="1795"/>
                  </a:cubicBezTo>
                  <a:cubicBezTo>
                    <a:pt x="568" y="1791"/>
                    <a:pt x="580" y="1784"/>
                    <a:pt x="584" y="1788"/>
                  </a:cubicBezTo>
                  <a:cubicBezTo>
                    <a:pt x="595" y="1792"/>
                    <a:pt x="579" y="1811"/>
                    <a:pt x="579" y="1815"/>
                  </a:cubicBezTo>
                  <a:cubicBezTo>
                    <a:pt x="594" y="1811"/>
                    <a:pt x="624" y="1798"/>
                    <a:pt x="629" y="1779"/>
                  </a:cubicBezTo>
                  <a:cubicBezTo>
                    <a:pt x="630" y="1764"/>
                    <a:pt x="616" y="1752"/>
                    <a:pt x="630" y="1745"/>
                  </a:cubicBezTo>
                  <a:cubicBezTo>
                    <a:pt x="630" y="1745"/>
                    <a:pt x="630" y="1744"/>
                    <a:pt x="631" y="1744"/>
                  </a:cubicBezTo>
                  <a:cubicBezTo>
                    <a:pt x="630" y="1745"/>
                    <a:pt x="630" y="1745"/>
                    <a:pt x="630" y="1745"/>
                  </a:cubicBezTo>
                  <a:cubicBezTo>
                    <a:pt x="628" y="1747"/>
                    <a:pt x="634" y="1766"/>
                    <a:pt x="641" y="1753"/>
                  </a:cubicBezTo>
                  <a:cubicBezTo>
                    <a:pt x="649" y="1745"/>
                    <a:pt x="693" y="1759"/>
                    <a:pt x="690" y="1759"/>
                  </a:cubicBezTo>
                  <a:cubicBezTo>
                    <a:pt x="697" y="1763"/>
                    <a:pt x="693" y="1767"/>
                    <a:pt x="689" y="1770"/>
                  </a:cubicBezTo>
                  <a:cubicBezTo>
                    <a:pt x="697" y="1774"/>
                    <a:pt x="704" y="1782"/>
                    <a:pt x="703" y="1794"/>
                  </a:cubicBezTo>
                  <a:cubicBezTo>
                    <a:pt x="718" y="1794"/>
                    <a:pt x="733" y="1791"/>
                    <a:pt x="745" y="1784"/>
                  </a:cubicBezTo>
                  <a:cubicBezTo>
                    <a:pt x="740" y="1796"/>
                    <a:pt x="740" y="1796"/>
                    <a:pt x="740" y="1796"/>
                  </a:cubicBezTo>
                  <a:cubicBezTo>
                    <a:pt x="756" y="1792"/>
                    <a:pt x="760" y="1777"/>
                    <a:pt x="775" y="1786"/>
                  </a:cubicBezTo>
                  <a:cubicBezTo>
                    <a:pt x="775" y="1782"/>
                    <a:pt x="771" y="1778"/>
                    <a:pt x="771" y="1778"/>
                  </a:cubicBezTo>
                  <a:cubicBezTo>
                    <a:pt x="775" y="1770"/>
                    <a:pt x="798" y="1756"/>
                    <a:pt x="806" y="1753"/>
                  </a:cubicBezTo>
                  <a:cubicBezTo>
                    <a:pt x="821" y="1750"/>
                    <a:pt x="836" y="1750"/>
                    <a:pt x="847" y="1747"/>
                  </a:cubicBezTo>
                  <a:cubicBezTo>
                    <a:pt x="855" y="1747"/>
                    <a:pt x="892" y="1753"/>
                    <a:pt x="896" y="1749"/>
                  </a:cubicBezTo>
                  <a:cubicBezTo>
                    <a:pt x="908" y="1738"/>
                    <a:pt x="882" y="1730"/>
                    <a:pt x="905" y="1715"/>
                  </a:cubicBezTo>
                  <a:cubicBezTo>
                    <a:pt x="904" y="1735"/>
                    <a:pt x="904" y="1735"/>
                    <a:pt x="904" y="1735"/>
                  </a:cubicBezTo>
                  <a:cubicBezTo>
                    <a:pt x="923" y="1728"/>
                    <a:pt x="934" y="1736"/>
                    <a:pt x="948" y="1748"/>
                  </a:cubicBezTo>
                  <a:cubicBezTo>
                    <a:pt x="963" y="1760"/>
                    <a:pt x="968" y="1722"/>
                    <a:pt x="994" y="1735"/>
                  </a:cubicBezTo>
                  <a:cubicBezTo>
                    <a:pt x="990" y="1739"/>
                    <a:pt x="985" y="1761"/>
                    <a:pt x="989" y="1765"/>
                  </a:cubicBezTo>
                  <a:cubicBezTo>
                    <a:pt x="992" y="1773"/>
                    <a:pt x="1022" y="1786"/>
                    <a:pt x="1029" y="1783"/>
                  </a:cubicBezTo>
                  <a:cubicBezTo>
                    <a:pt x="1033" y="1775"/>
                    <a:pt x="1038" y="1745"/>
                    <a:pt x="1039" y="1741"/>
                  </a:cubicBezTo>
                  <a:cubicBezTo>
                    <a:pt x="1032" y="1729"/>
                    <a:pt x="1028" y="1725"/>
                    <a:pt x="1009" y="1728"/>
                  </a:cubicBezTo>
                  <a:cubicBezTo>
                    <a:pt x="1014" y="1705"/>
                    <a:pt x="1033" y="1702"/>
                    <a:pt x="1019" y="1679"/>
                  </a:cubicBezTo>
                  <a:cubicBezTo>
                    <a:pt x="1012" y="1667"/>
                    <a:pt x="1005" y="1667"/>
                    <a:pt x="1001" y="1655"/>
                  </a:cubicBezTo>
                  <a:cubicBezTo>
                    <a:pt x="998" y="1647"/>
                    <a:pt x="976" y="1635"/>
                    <a:pt x="991" y="1628"/>
                  </a:cubicBezTo>
                  <a:cubicBezTo>
                    <a:pt x="1006" y="1625"/>
                    <a:pt x="1023" y="1599"/>
                    <a:pt x="1030" y="1595"/>
                  </a:cubicBezTo>
                  <a:cubicBezTo>
                    <a:pt x="1042" y="1592"/>
                    <a:pt x="1053" y="1589"/>
                    <a:pt x="1064" y="1589"/>
                  </a:cubicBezTo>
                  <a:cubicBezTo>
                    <a:pt x="1087" y="1590"/>
                    <a:pt x="1100" y="1545"/>
                    <a:pt x="1093" y="1529"/>
                  </a:cubicBezTo>
                  <a:cubicBezTo>
                    <a:pt x="1108" y="1522"/>
                    <a:pt x="1120" y="1523"/>
                    <a:pt x="1138" y="1539"/>
                  </a:cubicBezTo>
                  <a:cubicBezTo>
                    <a:pt x="1146" y="1528"/>
                    <a:pt x="1154" y="1509"/>
                    <a:pt x="1155" y="1494"/>
                  </a:cubicBezTo>
                  <a:cubicBezTo>
                    <a:pt x="1155" y="1493"/>
                    <a:pt x="1154" y="1493"/>
                    <a:pt x="1154" y="1492"/>
                  </a:cubicBezTo>
                  <a:cubicBezTo>
                    <a:pt x="1154" y="1490"/>
                    <a:pt x="1151" y="1489"/>
                    <a:pt x="1151" y="1486"/>
                  </a:cubicBezTo>
                  <a:cubicBezTo>
                    <a:pt x="1148" y="1467"/>
                    <a:pt x="1134" y="1455"/>
                    <a:pt x="1127" y="1439"/>
                  </a:cubicBezTo>
                  <a:cubicBezTo>
                    <a:pt x="1117" y="1420"/>
                    <a:pt x="1093" y="1445"/>
                    <a:pt x="1091" y="1414"/>
                  </a:cubicBezTo>
                  <a:cubicBezTo>
                    <a:pt x="1092" y="1399"/>
                    <a:pt x="1073" y="1394"/>
                    <a:pt x="1062" y="1394"/>
                  </a:cubicBezTo>
                  <a:cubicBezTo>
                    <a:pt x="1058" y="1394"/>
                    <a:pt x="1027" y="1346"/>
                    <a:pt x="1004" y="1341"/>
                  </a:cubicBezTo>
                  <a:cubicBezTo>
                    <a:pt x="990" y="1337"/>
                    <a:pt x="972" y="1306"/>
                    <a:pt x="969" y="1294"/>
                  </a:cubicBezTo>
                  <a:cubicBezTo>
                    <a:pt x="966" y="1282"/>
                    <a:pt x="967" y="1271"/>
                    <a:pt x="960" y="1259"/>
                  </a:cubicBezTo>
                  <a:cubicBezTo>
                    <a:pt x="956" y="1255"/>
                    <a:pt x="941" y="1254"/>
                    <a:pt x="942" y="1239"/>
                  </a:cubicBezTo>
                  <a:cubicBezTo>
                    <a:pt x="954" y="1224"/>
                    <a:pt x="954" y="1224"/>
                    <a:pt x="954" y="1224"/>
                  </a:cubicBezTo>
                  <a:cubicBezTo>
                    <a:pt x="957" y="1225"/>
                    <a:pt x="962" y="1209"/>
                    <a:pt x="962" y="1202"/>
                  </a:cubicBezTo>
                  <a:cubicBezTo>
                    <a:pt x="958" y="1202"/>
                    <a:pt x="955" y="1198"/>
                    <a:pt x="951" y="1198"/>
                  </a:cubicBezTo>
                  <a:cubicBezTo>
                    <a:pt x="959" y="1183"/>
                    <a:pt x="926" y="1173"/>
                    <a:pt x="919" y="1162"/>
                  </a:cubicBezTo>
                  <a:cubicBezTo>
                    <a:pt x="912" y="1150"/>
                    <a:pt x="898" y="1126"/>
                    <a:pt x="899" y="1107"/>
                  </a:cubicBezTo>
                  <a:cubicBezTo>
                    <a:pt x="907" y="1107"/>
                    <a:pt x="907" y="1107"/>
                    <a:pt x="907" y="1107"/>
                  </a:cubicBezTo>
                  <a:cubicBezTo>
                    <a:pt x="910" y="1115"/>
                    <a:pt x="927" y="1147"/>
                    <a:pt x="931" y="1147"/>
                  </a:cubicBezTo>
                  <a:cubicBezTo>
                    <a:pt x="935" y="1143"/>
                    <a:pt x="948" y="1109"/>
                    <a:pt x="956" y="1102"/>
                  </a:cubicBezTo>
                  <a:cubicBezTo>
                    <a:pt x="963" y="1099"/>
                    <a:pt x="968" y="1080"/>
                    <a:pt x="986" y="1092"/>
                  </a:cubicBezTo>
                  <a:cubicBezTo>
                    <a:pt x="986" y="1092"/>
                    <a:pt x="1001" y="1085"/>
                    <a:pt x="1005" y="1085"/>
                  </a:cubicBezTo>
                  <a:cubicBezTo>
                    <a:pt x="1017" y="1078"/>
                    <a:pt x="1038" y="1102"/>
                    <a:pt x="1043" y="1068"/>
                  </a:cubicBezTo>
                  <a:cubicBezTo>
                    <a:pt x="1051" y="1072"/>
                    <a:pt x="1058" y="1069"/>
                    <a:pt x="1066" y="1061"/>
                  </a:cubicBezTo>
                  <a:cubicBezTo>
                    <a:pt x="1078" y="1047"/>
                    <a:pt x="1089" y="1040"/>
                    <a:pt x="1089" y="1040"/>
                  </a:cubicBezTo>
                  <a:cubicBezTo>
                    <a:pt x="1104" y="1056"/>
                    <a:pt x="1113" y="1022"/>
                    <a:pt x="1128" y="1015"/>
                  </a:cubicBezTo>
                  <a:cubicBezTo>
                    <a:pt x="1136" y="1011"/>
                    <a:pt x="1162" y="1001"/>
                    <a:pt x="1173" y="1002"/>
                  </a:cubicBezTo>
                  <a:cubicBezTo>
                    <a:pt x="1185" y="1002"/>
                    <a:pt x="1200" y="987"/>
                    <a:pt x="1216" y="981"/>
                  </a:cubicBezTo>
                  <a:cubicBezTo>
                    <a:pt x="1227" y="973"/>
                    <a:pt x="1238" y="982"/>
                    <a:pt x="1239" y="966"/>
                  </a:cubicBezTo>
                  <a:cubicBezTo>
                    <a:pt x="1239" y="963"/>
                    <a:pt x="1221" y="954"/>
                    <a:pt x="1217" y="954"/>
                  </a:cubicBezTo>
                  <a:cubicBezTo>
                    <a:pt x="1217" y="950"/>
                    <a:pt x="1221" y="943"/>
                    <a:pt x="1225" y="939"/>
                  </a:cubicBezTo>
                  <a:cubicBezTo>
                    <a:pt x="1236" y="947"/>
                    <a:pt x="1281" y="945"/>
                    <a:pt x="1261" y="971"/>
                  </a:cubicBezTo>
                  <a:cubicBezTo>
                    <a:pt x="1265" y="971"/>
                    <a:pt x="1272" y="972"/>
                    <a:pt x="1276" y="968"/>
                  </a:cubicBezTo>
                  <a:cubicBezTo>
                    <a:pt x="1260" y="990"/>
                    <a:pt x="1279" y="984"/>
                    <a:pt x="1290" y="992"/>
                  </a:cubicBezTo>
                  <a:cubicBezTo>
                    <a:pt x="1296" y="996"/>
                    <a:pt x="1299" y="991"/>
                    <a:pt x="1301" y="985"/>
                  </a:cubicBezTo>
                  <a:cubicBezTo>
                    <a:pt x="1301" y="984"/>
                    <a:pt x="1302" y="982"/>
                    <a:pt x="1302" y="981"/>
                  </a:cubicBezTo>
                  <a:cubicBezTo>
                    <a:pt x="1302" y="980"/>
                    <a:pt x="1303" y="980"/>
                    <a:pt x="1303" y="980"/>
                  </a:cubicBezTo>
                  <a:cubicBezTo>
                    <a:pt x="1304" y="977"/>
                    <a:pt x="1305" y="974"/>
                    <a:pt x="1306" y="973"/>
                  </a:cubicBezTo>
                  <a:cubicBezTo>
                    <a:pt x="1317" y="966"/>
                    <a:pt x="1327" y="928"/>
                    <a:pt x="1327" y="913"/>
                  </a:cubicBezTo>
                  <a:cubicBezTo>
                    <a:pt x="1336" y="891"/>
                    <a:pt x="1318" y="878"/>
                    <a:pt x="1319" y="855"/>
                  </a:cubicBezTo>
                  <a:cubicBezTo>
                    <a:pt x="1320" y="833"/>
                    <a:pt x="1301" y="835"/>
                    <a:pt x="1286" y="827"/>
                  </a:cubicBezTo>
                  <a:cubicBezTo>
                    <a:pt x="1275" y="819"/>
                    <a:pt x="1295" y="805"/>
                    <a:pt x="1288" y="797"/>
                  </a:cubicBezTo>
                  <a:cubicBezTo>
                    <a:pt x="1281" y="777"/>
                    <a:pt x="1256" y="761"/>
                    <a:pt x="1271" y="742"/>
                  </a:cubicBezTo>
                  <a:cubicBezTo>
                    <a:pt x="1279" y="731"/>
                    <a:pt x="1296" y="698"/>
                    <a:pt x="1277" y="693"/>
                  </a:cubicBezTo>
                  <a:cubicBezTo>
                    <a:pt x="1274" y="693"/>
                    <a:pt x="1286" y="659"/>
                    <a:pt x="1275" y="655"/>
                  </a:cubicBezTo>
                  <a:cubicBezTo>
                    <a:pt x="1261" y="646"/>
                    <a:pt x="1261" y="642"/>
                    <a:pt x="1258" y="627"/>
                  </a:cubicBezTo>
                  <a:cubicBezTo>
                    <a:pt x="1255" y="608"/>
                    <a:pt x="1270" y="612"/>
                    <a:pt x="1270" y="601"/>
                  </a:cubicBezTo>
                  <a:cubicBezTo>
                    <a:pt x="1272" y="574"/>
                    <a:pt x="1229" y="522"/>
                    <a:pt x="1196" y="517"/>
                  </a:cubicBezTo>
                  <a:cubicBezTo>
                    <a:pt x="1200" y="509"/>
                    <a:pt x="1201" y="490"/>
                    <a:pt x="1205" y="487"/>
                  </a:cubicBezTo>
                  <a:cubicBezTo>
                    <a:pt x="1213" y="476"/>
                    <a:pt x="1228" y="476"/>
                    <a:pt x="1232" y="461"/>
                  </a:cubicBezTo>
                  <a:cubicBezTo>
                    <a:pt x="1237" y="438"/>
                    <a:pt x="1245" y="416"/>
                    <a:pt x="1235" y="392"/>
                  </a:cubicBezTo>
                  <a:cubicBezTo>
                    <a:pt x="1221" y="369"/>
                    <a:pt x="1234" y="327"/>
                    <a:pt x="1209" y="315"/>
                  </a:cubicBezTo>
                  <a:cubicBezTo>
                    <a:pt x="1209" y="311"/>
                    <a:pt x="1220" y="308"/>
                    <a:pt x="1217" y="304"/>
                  </a:cubicBezTo>
                  <a:cubicBezTo>
                    <a:pt x="1213" y="300"/>
                    <a:pt x="1194" y="306"/>
                    <a:pt x="1183" y="302"/>
                  </a:cubicBezTo>
                  <a:cubicBezTo>
                    <a:pt x="1179" y="302"/>
                    <a:pt x="1169" y="294"/>
                    <a:pt x="1165" y="290"/>
                  </a:cubicBezTo>
                  <a:cubicBezTo>
                    <a:pt x="1161" y="286"/>
                    <a:pt x="1150" y="281"/>
                    <a:pt x="1158" y="270"/>
                  </a:cubicBezTo>
                  <a:cubicBezTo>
                    <a:pt x="1174" y="260"/>
                    <a:pt x="1159" y="266"/>
                    <a:pt x="1159" y="251"/>
                  </a:cubicBezTo>
                  <a:cubicBezTo>
                    <a:pt x="1160" y="236"/>
                    <a:pt x="1144" y="247"/>
                    <a:pt x="1149" y="224"/>
                  </a:cubicBezTo>
                  <a:cubicBezTo>
                    <a:pt x="1153" y="216"/>
                    <a:pt x="1142" y="216"/>
                    <a:pt x="1142" y="208"/>
                  </a:cubicBezTo>
                  <a:cubicBezTo>
                    <a:pt x="1143" y="201"/>
                    <a:pt x="1108" y="222"/>
                    <a:pt x="1108" y="222"/>
                  </a:cubicBezTo>
                  <a:cubicBezTo>
                    <a:pt x="1108" y="222"/>
                    <a:pt x="1098" y="206"/>
                    <a:pt x="1098" y="202"/>
                  </a:cubicBezTo>
                  <a:cubicBezTo>
                    <a:pt x="1098" y="202"/>
                    <a:pt x="1061" y="181"/>
                    <a:pt x="1058" y="174"/>
                  </a:cubicBezTo>
                  <a:cubicBezTo>
                    <a:pt x="1058" y="166"/>
                    <a:pt x="1048" y="143"/>
                    <a:pt x="1048" y="139"/>
                  </a:cubicBezTo>
                  <a:cubicBezTo>
                    <a:pt x="1044" y="146"/>
                    <a:pt x="1029" y="146"/>
                    <a:pt x="1029" y="153"/>
                  </a:cubicBezTo>
                  <a:cubicBezTo>
                    <a:pt x="1032" y="168"/>
                    <a:pt x="1016" y="154"/>
                    <a:pt x="1017" y="153"/>
                  </a:cubicBezTo>
                  <a:cubicBezTo>
                    <a:pt x="1010" y="156"/>
                    <a:pt x="999" y="148"/>
                    <a:pt x="991" y="159"/>
                  </a:cubicBezTo>
                  <a:cubicBezTo>
                    <a:pt x="977" y="151"/>
                    <a:pt x="968" y="185"/>
                    <a:pt x="971" y="185"/>
                  </a:cubicBezTo>
                  <a:cubicBezTo>
                    <a:pt x="949" y="184"/>
                    <a:pt x="972" y="166"/>
                    <a:pt x="965" y="165"/>
                  </a:cubicBezTo>
                  <a:cubicBezTo>
                    <a:pt x="961" y="161"/>
                    <a:pt x="984" y="151"/>
                    <a:pt x="992" y="151"/>
                  </a:cubicBezTo>
                  <a:cubicBezTo>
                    <a:pt x="988" y="151"/>
                    <a:pt x="1007" y="145"/>
                    <a:pt x="1007" y="145"/>
                  </a:cubicBezTo>
                  <a:cubicBezTo>
                    <a:pt x="1018" y="145"/>
                    <a:pt x="1037" y="150"/>
                    <a:pt x="1041" y="138"/>
                  </a:cubicBezTo>
                  <a:cubicBezTo>
                    <a:pt x="1037" y="146"/>
                    <a:pt x="1018" y="141"/>
                    <a:pt x="1004" y="137"/>
                  </a:cubicBezTo>
                  <a:cubicBezTo>
                    <a:pt x="992" y="136"/>
                    <a:pt x="978" y="120"/>
                    <a:pt x="977" y="143"/>
                  </a:cubicBezTo>
                  <a:cubicBezTo>
                    <a:pt x="977" y="151"/>
                    <a:pt x="958" y="154"/>
                    <a:pt x="950" y="161"/>
                  </a:cubicBezTo>
                  <a:cubicBezTo>
                    <a:pt x="938" y="179"/>
                    <a:pt x="929" y="202"/>
                    <a:pt x="918" y="201"/>
                  </a:cubicBezTo>
                  <a:cubicBezTo>
                    <a:pt x="907" y="201"/>
                    <a:pt x="899" y="208"/>
                    <a:pt x="888" y="208"/>
                  </a:cubicBezTo>
                  <a:cubicBezTo>
                    <a:pt x="877" y="207"/>
                    <a:pt x="873" y="199"/>
                    <a:pt x="866" y="203"/>
                  </a:cubicBezTo>
                  <a:cubicBezTo>
                    <a:pt x="862" y="203"/>
                    <a:pt x="835" y="224"/>
                    <a:pt x="838" y="228"/>
                  </a:cubicBezTo>
                  <a:cubicBezTo>
                    <a:pt x="839" y="228"/>
                    <a:pt x="839" y="228"/>
                    <a:pt x="839" y="229"/>
                  </a:cubicBezTo>
                  <a:cubicBezTo>
                    <a:pt x="846" y="232"/>
                    <a:pt x="850" y="217"/>
                    <a:pt x="858" y="218"/>
                  </a:cubicBezTo>
                  <a:cubicBezTo>
                    <a:pt x="854" y="218"/>
                    <a:pt x="838" y="244"/>
                    <a:pt x="838" y="247"/>
                  </a:cubicBezTo>
                  <a:cubicBezTo>
                    <a:pt x="833" y="266"/>
                    <a:pt x="834" y="255"/>
                    <a:pt x="822" y="254"/>
                  </a:cubicBezTo>
                  <a:cubicBezTo>
                    <a:pt x="807" y="254"/>
                    <a:pt x="807" y="254"/>
                    <a:pt x="807" y="254"/>
                  </a:cubicBezTo>
                  <a:cubicBezTo>
                    <a:pt x="811" y="254"/>
                    <a:pt x="801" y="238"/>
                    <a:pt x="797" y="234"/>
                  </a:cubicBezTo>
                  <a:cubicBezTo>
                    <a:pt x="793" y="234"/>
                    <a:pt x="775" y="233"/>
                    <a:pt x="771" y="237"/>
                  </a:cubicBezTo>
                  <a:cubicBezTo>
                    <a:pt x="755" y="247"/>
                    <a:pt x="748" y="243"/>
                    <a:pt x="770" y="256"/>
                  </a:cubicBezTo>
                  <a:cubicBezTo>
                    <a:pt x="752" y="247"/>
                    <a:pt x="731" y="281"/>
                    <a:pt x="720" y="280"/>
                  </a:cubicBezTo>
                  <a:cubicBezTo>
                    <a:pt x="713" y="280"/>
                    <a:pt x="751" y="251"/>
                    <a:pt x="751" y="251"/>
                  </a:cubicBezTo>
                  <a:cubicBezTo>
                    <a:pt x="752" y="236"/>
                    <a:pt x="748" y="239"/>
                    <a:pt x="738" y="223"/>
                  </a:cubicBezTo>
                  <a:cubicBezTo>
                    <a:pt x="738" y="223"/>
                    <a:pt x="772" y="198"/>
                    <a:pt x="776" y="199"/>
                  </a:cubicBezTo>
                  <a:cubicBezTo>
                    <a:pt x="792" y="192"/>
                    <a:pt x="784" y="184"/>
                    <a:pt x="785" y="172"/>
                  </a:cubicBezTo>
                  <a:cubicBezTo>
                    <a:pt x="786" y="145"/>
                    <a:pt x="789" y="161"/>
                    <a:pt x="794" y="146"/>
                  </a:cubicBezTo>
                  <a:cubicBezTo>
                    <a:pt x="798" y="138"/>
                    <a:pt x="778" y="149"/>
                    <a:pt x="775" y="149"/>
                  </a:cubicBezTo>
                  <a:cubicBezTo>
                    <a:pt x="775" y="149"/>
                    <a:pt x="768" y="141"/>
                    <a:pt x="752" y="155"/>
                  </a:cubicBezTo>
                  <a:cubicBezTo>
                    <a:pt x="737" y="166"/>
                    <a:pt x="737" y="155"/>
                    <a:pt x="722" y="146"/>
                  </a:cubicBezTo>
                  <a:cubicBezTo>
                    <a:pt x="715" y="138"/>
                    <a:pt x="701" y="134"/>
                    <a:pt x="690" y="129"/>
                  </a:cubicBezTo>
                  <a:cubicBezTo>
                    <a:pt x="671" y="121"/>
                    <a:pt x="674" y="152"/>
                    <a:pt x="662" y="151"/>
                  </a:cubicBezTo>
                  <a:cubicBezTo>
                    <a:pt x="667" y="124"/>
                    <a:pt x="667" y="124"/>
                    <a:pt x="667" y="124"/>
                  </a:cubicBezTo>
                  <a:cubicBezTo>
                    <a:pt x="668" y="109"/>
                    <a:pt x="634" y="123"/>
                    <a:pt x="626" y="119"/>
                  </a:cubicBezTo>
                  <a:cubicBezTo>
                    <a:pt x="637" y="123"/>
                    <a:pt x="658" y="78"/>
                    <a:pt x="644" y="66"/>
                  </a:cubicBezTo>
                  <a:cubicBezTo>
                    <a:pt x="655" y="74"/>
                    <a:pt x="645" y="51"/>
                    <a:pt x="645" y="51"/>
                  </a:cubicBezTo>
                  <a:cubicBezTo>
                    <a:pt x="645" y="32"/>
                    <a:pt x="634" y="46"/>
                    <a:pt x="630" y="46"/>
                  </a:cubicBezTo>
                  <a:cubicBezTo>
                    <a:pt x="618" y="49"/>
                    <a:pt x="601" y="22"/>
                    <a:pt x="593" y="22"/>
                  </a:cubicBezTo>
                  <a:cubicBezTo>
                    <a:pt x="594" y="18"/>
                    <a:pt x="574" y="32"/>
                    <a:pt x="574" y="32"/>
                  </a:cubicBezTo>
                  <a:cubicBezTo>
                    <a:pt x="571" y="13"/>
                    <a:pt x="567" y="24"/>
                    <a:pt x="559" y="31"/>
                  </a:cubicBezTo>
                  <a:cubicBezTo>
                    <a:pt x="544" y="34"/>
                    <a:pt x="549" y="16"/>
                    <a:pt x="541" y="15"/>
                  </a:cubicBezTo>
                  <a:cubicBezTo>
                    <a:pt x="519" y="10"/>
                    <a:pt x="505" y="2"/>
                    <a:pt x="482" y="5"/>
                  </a:cubicBezTo>
                  <a:cubicBezTo>
                    <a:pt x="477" y="4"/>
                    <a:pt x="474" y="2"/>
                    <a:pt x="472" y="0"/>
                  </a:cubicBezTo>
                  <a:cubicBezTo>
                    <a:pt x="471" y="0"/>
                    <a:pt x="471" y="0"/>
                    <a:pt x="471" y="0"/>
                  </a:cubicBezTo>
                  <a:cubicBezTo>
                    <a:pt x="471" y="0"/>
                    <a:pt x="471" y="0"/>
                    <a:pt x="471" y="0"/>
                  </a:cubicBezTo>
                  <a:cubicBezTo>
                    <a:pt x="469" y="0"/>
                    <a:pt x="467" y="1"/>
                    <a:pt x="463" y="8"/>
                  </a:cubicBezTo>
                  <a:cubicBezTo>
                    <a:pt x="459" y="15"/>
                    <a:pt x="476" y="38"/>
                    <a:pt x="473" y="42"/>
                  </a:cubicBezTo>
                  <a:cubicBezTo>
                    <a:pt x="474" y="43"/>
                    <a:pt x="486" y="78"/>
                    <a:pt x="486" y="78"/>
                  </a:cubicBezTo>
                  <a:cubicBezTo>
                    <a:pt x="486" y="78"/>
                    <a:pt x="508" y="86"/>
                    <a:pt x="504" y="94"/>
                  </a:cubicBezTo>
                  <a:cubicBezTo>
                    <a:pt x="500" y="101"/>
                    <a:pt x="482" y="89"/>
                    <a:pt x="481" y="104"/>
                  </a:cubicBezTo>
                  <a:cubicBezTo>
                    <a:pt x="484" y="120"/>
                    <a:pt x="504" y="101"/>
                    <a:pt x="504" y="101"/>
                  </a:cubicBezTo>
                  <a:cubicBezTo>
                    <a:pt x="504" y="101"/>
                    <a:pt x="499" y="116"/>
                    <a:pt x="492" y="124"/>
                  </a:cubicBezTo>
                  <a:cubicBezTo>
                    <a:pt x="492" y="124"/>
                    <a:pt x="451" y="118"/>
                    <a:pt x="458" y="126"/>
                  </a:cubicBezTo>
                  <a:cubicBezTo>
                    <a:pt x="461" y="126"/>
                    <a:pt x="461" y="130"/>
                    <a:pt x="461" y="130"/>
                  </a:cubicBezTo>
                  <a:cubicBezTo>
                    <a:pt x="416" y="147"/>
                    <a:pt x="497" y="162"/>
                    <a:pt x="498" y="147"/>
                  </a:cubicBezTo>
                  <a:cubicBezTo>
                    <a:pt x="497" y="162"/>
                    <a:pt x="471" y="157"/>
                    <a:pt x="481" y="181"/>
                  </a:cubicBezTo>
                  <a:cubicBezTo>
                    <a:pt x="481" y="184"/>
                    <a:pt x="492" y="189"/>
                    <a:pt x="496" y="197"/>
                  </a:cubicBezTo>
                  <a:cubicBezTo>
                    <a:pt x="506" y="216"/>
                    <a:pt x="488" y="204"/>
                    <a:pt x="480" y="211"/>
                  </a:cubicBezTo>
                  <a:cubicBezTo>
                    <a:pt x="476" y="215"/>
                    <a:pt x="483" y="223"/>
                    <a:pt x="487" y="227"/>
                  </a:cubicBezTo>
                  <a:cubicBezTo>
                    <a:pt x="489" y="254"/>
                    <a:pt x="512" y="240"/>
                    <a:pt x="531" y="244"/>
                  </a:cubicBezTo>
                  <a:cubicBezTo>
                    <a:pt x="546" y="249"/>
                    <a:pt x="553" y="261"/>
                    <a:pt x="556" y="276"/>
                  </a:cubicBezTo>
                  <a:cubicBezTo>
                    <a:pt x="562" y="291"/>
                    <a:pt x="580" y="329"/>
                    <a:pt x="601" y="332"/>
                  </a:cubicBezTo>
                  <a:cubicBezTo>
                    <a:pt x="603" y="332"/>
                    <a:pt x="604" y="332"/>
                    <a:pt x="605" y="332"/>
                  </a:cubicBezTo>
                  <a:cubicBezTo>
                    <a:pt x="604" y="332"/>
                    <a:pt x="603" y="332"/>
                    <a:pt x="601" y="332"/>
                  </a:cubicBezTo>
                  <a:cubicBezTo>
                    <a:pt x="570" y="331"/>
                    <a:pt x="554" y="298"/>
                    <a:pt x="548" y="272"/>
                  </a:cubicBezTo>
                  <a:cubicBezTo>
                    <a:pt x="539" y="233"/>
                    <a:pt x="500" y="269"/>
                    <a:pt x="478" y="257"/>
                  </a:cubicBezTo>
                  <a:cubicBezTo>
                    <a:pt x="445" y="240"/>
                    <a:pt x="453" y="237"/>
                    <a:pt x="432" y="274"/>
                  </a:cubicBezTo>
                  <a:cubicBezTo>
                    <a:pt x="420" y="292"/>
                    <a:pt x="445" y="313"/>
                    <a:pt x="437" y="324"/>
                  </a:cubicBezTo>
                  <a:cubicBezTo>
                    <a:pt x="437" y="328"/>
                    <a:pt x="421" y="354"/>
                    <a:pt x="425" y="354"/>
                  </a:cubicBezTo>
                  <a:cubicBezTo>
                    <a:pt x="417" y="354"/>
                    <a:pt x="426" y="331"/>
                    <a:pt x="426" y="331"/>
                  </a:cubicBezTo>
                  <a:cubicBezTo>
                    <a:pt x="430" y="316"/>
                    <a:pt x="426" y="320"/>
                    <a:pt x="412" y="315"/>
                  </a:cubicBezTo>
                  <a:cubicBezTo>
                    <a:pt x="404" y="311"/>
                    <a:pt x="402" y="288"/>
                    <a:pt x="393" y="310"/>
                  </a:cubicBezTo>
                  <a:cubicBezTo>
                    <a:pt x="385" y="325"/>
                    <a:pt x="393" y="322"/>
                    <a:pt x="400" y="322"/>
                  </a:cubicBezTo>
                  <a:cubicBezTo>
                    <a:pt x="404" y="322"/>
                    <a:pt x="395" y="345"/>
                    <a:pt x="395" y="345"/>
                  </a:cubicBezTo>
                  <a:cubicBezTo>
                    <a:pt x="387" y="360"/>
                    <a:pt x="381" y="340"/>
                    <a:pt x="373" y="336"/>
                  </a:cubicBezTo>
                  <a:cubicBezTo>
                    <a:pt x="370" y="336"/>
                    <a:pt x="355" y="331"/>
                    <a:pt x="374" y="325"/>
                  </a:cubicBezTo>
                  <a:cubicBezTo>
                    <a:pt x="393" y="314"/>
                    <a:pt x="361" y="274"/>
                    <a:pt x="350" y="274"/>
                  </a:cubicBezTo>
                  <a:cubicBezTo>
                    <a:pt x="331" y="269"/>
                    <a:pt x="312" y="280"/>
                    <a:pt x="294" y="279"/>
                  </a:cubicBezTo>
                  <a:cubicBezTo>
                    <a:pt x="286" y="278"/>
                    <a:pt x="275" y="274"/>
                    <a:pt x="264" y="274"/>
                  </a:cubicBezTo>
                  <a:cubicBezTo>
                    <a:pt x="249" y="273"/>
                    <a:pt x="229" y="295"/>
                    <a:pt x="236" y="307"/>
                  </a:cubicBezTo>
                  <a:cubicBezTo>
                    <a:pt x="232" y="306"/>
                    <a:pt x="236" y="310"/>
                    <a:pt x="232" y="314"/>
                  </a:cubicBezTo>
                  <a:cubicBezTo>
                    <a:pt x="225" y="306"/>
                    <a:pt x="229" y="310"/>
                    <a:pt x="221" y="306"/>
                  </a:cubicBezTo>
                  <a:cubicBezTo>
                    <a:pt x="224" y="321"/>
                    <a:pt x="220" y="336"/>
                    <a:pt x="215" y="352"/>
                  </a:cubicBezTo>
                  <a:cubicBezTo>
                    <a:pt x="253" y="357"/>
                    <a:pt x="241" y="360"/>
                    <a:pt x="244" y="387"/>
                  </a:cubicBezTo>
                  <a:cubicBezTo>
                    <a:pt x="244" y="388"/>
                    <a:pt x="244" y="389"/>
                    <a:pt x="243" y="389"/>
                  </a:cubicBezTo>
                  <a:cubicBezTo>
                    <a:pt x="242" y="401"/>
                    <a:pt x="235" y="414"/>
                    <a:pt x="234" y="425"/>
                  </a:cubicBezTo>
                  <a:close/>
                </a:path>
              </a:pathLst>
            </a:custGeom>
            <a:solidFill>
              <a:schemeClr val="accent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2" name="Germany"/>
            <p:cNvSpPr>
              <a:spLocks/>
            </p:cNvSpPr>
            <p:nvPr/>
          </p:nvSpPr>
          <p:spPr bwMode="gray">
            <a:xfrm>
              <a:off x="9293994" y="3711210"/>
              <a:ext cx="1690" cy="169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3" name="Germany"/>
            <p:cNvSpPr>
              <a:spLocks/>
            </p:cNvSpPr>
            <p:nvPr/>
          </p:nvSpPr>
          <p:spPr bwMode="gray">
            <a:xfrm>
              <a:off x="9118277" y="3707830"/>
              <a:ext cx="0" cy="0"/>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4" name="Germany"/>
            <p:cNvSpPr>
              <a:spLocks/>
            </p:cNvSpPr>
            <p:nvPr/>
          </p:nvSpPr>
          <p:spPr bwMode="gray">
            <a:xfrm>
              <a:off x="8807393" y="3721347"/>
              <a:ext cx="16896" cy="8449"/>
            </a:xfrm>
            <a:custGeom>
              <a:avLst/>
              <a:gdLst>
                <a:gd name="T0" fmla="*/ 11 w 30"/>
                <a:gd name="T1" fmla="*/ 14 h 15"/>
                <a:gd name="T2" fmla="*/ 30 w 30"/>
                <a:gd name="T3" fmla="*/ 8 h 15"/>
                <a:gd name="T4" fmla="*/ 15 w 30"/>
                <a:gd name="T5" fmla="*/ 3 h 15"/>
                <a:gd name="T6" fmla="*/ 11 w 30"/>
                <a:gd name="T7" fmla="*/ 14 h 15"/>
              </a:gdLst>
              <a:ahLst/>
              <a:cxnLst>
                <a:cxn ang="0">
                  <a:pos x="T0" y="T1"/>
                </a:cxn>
                <a:cxn ang="0">
                  <a:pos x="T2" y="T3"/>
                </a:cxn>
                <a:cxn ang="0">
                  <a:pos x="T4" y="T5"/>
                </a:cxn>
                <a:cxn ang="0">
                  <a:pos x="T6" y="T7"/>
                </a:cxn>
              </a:cxnLst>
              <a:rect l="0" t="0" r="r" b="b"/>
              <a:pathLst>
                <a:path w="30" h="15">
                  <a:moveTo>
                    <a:pt x="11" y="14"/>
                  </a:moveTo>
                  <a:cubicBezTo>
                    <a:pt x="15" y="15"/>
                    <a:pt x="26" y="7"/>
                    <a:pt x="30" y="8"/>
                  </a:cubicBezTo>
                  <a:cubicBezTo>
                    <a:pt x="30" y="4"/>
                    <a:pt x="27" y="0"/>
                    <a:pt x="15" y="3"/>
                  </a:cubicBezTo>
                  <a:cubicBezTo>
                    <a:pt x="19" y="3"/>
                    <a:pt x="0" y="14"/>
                    <a:pt x="11" y="14"/>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5" name="Germany"/>
            <p:cNvSpPr>
              <a:spLocks/>
            </p:cNvSpPr>
            <p:nvPr/>
          </p:nvSpPr>
          <p:spPr bwMode="gray">
            <a:xfrm>
              <a:off x="8854701" y="3726415"/>
              <a:ext cx="0"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6" name="Germany"/>
            <p:cNvSpPr>
              <a:spLocks/>
            </p:cNvSpPr>
            <p:nvPr/>
          </p:nvSpPr>
          <p:spPr bwMode="gray">
            <a:xfrm>
              <a:off x="8856391" y="3724726"/>
              <a:ext cx="1690" cy="0"/>
            </a:xfrm>
            <a:custGeom>
              <a:avLst/>
              <a:gdLst>
                <a:gd name="T0" fmla="*/ 0 w 2"/>
                <a:gd name="T1" fmla="*/ 0 h 1"/>
                <a:gd name="T2" fmla="*/ 0 w 2"/>
                <a:gd name="T3" fmla="*/ 0 h 1"/>
              </a:gdLst>
              <a:ahLst/>
              <a:cxnLst>
                <a:cxn ang="0">
                  <a:pos x="T0" y="T1"/>
                </a:cxn>
                <a:cxn ang="0">
                  <a:pos x="T2" y="T3"/>
                </a:cxn>
              </a:cxnLst>
              <a:rect l="0" t="0" r="r" b="b"/>
              <a:pathLst>
                <a:path w="2" h="1">
                  <a:moveTo>
                    <a:pt x="0" y="0"/>
                  </a:moveTo>
                  <a:cubicBezTo>
                    <a:pt x="2" y="1"/>
                    <a:pt x="0" y="1"/>
                    <a:pt x="0" y="0"/>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7" name="Germany"/>
            <p:cNvSpPr>
              <a:spLocks/>
            </p:cNvSpPr>
            <p:nvPr/>
          </p:nvSpPr>
          <p:spPr bwMode="gray">
            <a:xfrm>
              <a:off x="8856391" y="3724726"/>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8" name="Germany"/>
            <p:cNvSpPr>
              <a:spLocks/>
            </p:cNvSpPr>
            <p:nvPr/>
          </p:nvSpPr>
          <p:spPr bwMode="gray">
            <a:xfrm>
              <a:off x="8854701" y="3724726"/>
              <a:ext cx="1690" cy="169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1" y="0"/>
                    <a:pt x="0" y="1"/>
                    <a:pt x="0" y="2"/>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9" name="Germany"/>
            <p:cNvSpPr>
              <a:spLocks/>
            </p:cNvSpPr>
            <p:nvPr/>
          </p:nvSpPr>
          <p:spPr bwMode="gray">
            <a:xfrm>
              <a:off x="8853012" y="3726415"/>
              <a:ext cx="5069" cy="3380"/>
            </a:xfrm>
            <a:custGeom>
              <a:avLst/>
              <a:gdLst>
                <a:gd name="T0" fmla="*/ 4 w 8"/>
                <a:gd name="T1" fmla="*/ 4 h 4"/>
                <a:gd name="T2" fmla="*/ 4 w 8"/>
                <a:gd name="T3" fmla="*/ 0 h 4"/>
                <a:gd name="T4" fmla="*/ 4 w 8"/>
                <a:gd name="T5" fmla="*/ 4 h 4"/>
              </a:gdLst>
              <a:ahLst/>
              <a:cxnLst>
                <a:cxn ang="0">
                  <a:pos x="T0" y="T1"/>
                </a:cxn>
                <a:cxn ang="0">
                  <a:pos x="T2" y="T3"/>
                </a:cxn>
                <a:cxn ang="0">
                  <a:pos x="T4" y="T5"/>
                </a:cxn>
              </a:cxnLst>
              <a:rect l="0" t="0" r="r" b="b"/>
              <a:pathLst>
                <a:path w="8" h="4">
                  <a:moveTo>
                    <a:pt x="4" y="4"/>
                  </a:moveTo>
                  <a:cubicBezTo>
                    <a:pt x="8" y="4"/>
                    <a:pt x="8" y="0"/>
                    <a:pt x="4" y="0"/>
                  </a:cubicBezTo>
                  <a:cubicBezTo>
                    <a:pt x="4" y="0"/>
                    <a:pt x="0" y="4"/>
                    <a:pt x="4" y="4"/>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60" name="Germany"/>
            <p:cNvSpPr>
              <a:spLocks/>
            </p:cNvSpPr>
            <p:nvPr/>
          </p:nvSpPr>
          <p:spPr bwMode="gray">
            <a:xfrm>
              <a:off x="9084485" y="3633488"/>
              <a:ext cx="25345" cy="27034"/>
            </a:xfrm>
            <a:custGeom>
              <a:avLst/>
              <a:gdLst>
                <a:gd name="T0" fmla="*/ 2 w 44"/>
                <a:gd name="T1" fmla="*/ 35 h 48"/>
                <a:gd name="T2" fmla="*/ 14 w 44"/>
                <a:gd name="T3" fmla="*/ 35 h 48"/>
                <a:gd name="T4" fmla="*/ 43 w 44"/>
                <a:gd name="T5" fmla="*/ 48 h 48"/>
                <a:gd name="T6" fmla="*/ 2 w 44"/>
                <a:gd name="T7" fmla="*/ 35 h 48"/>
              </a:gdLst>
              <a:ahLst/>
              <a:cxnLst>
                <a:cxn ang="0">
                  <a:pos x="T0" y="T1"/>
                </a:cxn>
                <a:cxn ang="0">
                  <a:pos x="T2" y="T3"/>
                </a:cxn>
                <a:cxn ang="0">
                  <a:pos x="T4" y="T5"/>
                </a:cxn>
                <a:cxn ang="0">
                  <a:pos x="T6" y="T7"/>
                </a:cxn>
              </a:cxnLst>
              <a:rect l="0" t="0" r="r" b="b"/>
              <a:pathLst>
                <a:path w="44" h="48">
                  <a:moveTo>
                    <a:pt x="2" y="35"/>
                  </a:moveTo>
                  <a:cubicBezTo>
                    <a:pt x="6" y="39"/>
                    <a:pt x="10" y="39"/>
                    <a:pt x="14" y="35"/>
                  </a:cubicBezTo>
                  <a:cubicBezTo>
                    <a:pt x="24" y="44"/>
                    <a:pt x="32" y="48"/>
                    <a:pt x="43" y="48"/>
                  </a:cubicBezTo>
                  <a:cubicBezTo>
                    <a:pt x="44" y="25"/>
                    <a:pt x="0" y="0"/>
                    <a:pt x="2" y="35"/>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61" name="Germany"/>
            <p:cNvSpPr>
              <a:spLocks/>
            </p:cNvSpPr>
            <p:nvPr/>
          </p:nvSpPr>
          <p:spPr bwMode="gray">
            <a:xfrm>
              <a:off x="8825978" y="3721347"/>
              <a:ext cx="16896" cy="6758"/>
            </a:xfrm>
            <a:custGeom>
              <a:avLst/>
              <a:gdLst>
                <a:gd name="T0" fmla="*/ 26 w 30"/>
                <a:gd name="T1" fmla="*/ 5 h 12"/>
                <a:gd name="T2" fmla="*/ 11 w 30"/>
                <a:gd name="T3" fmla="*/ 1 h 12"/>
                <a:gd name="T4" fmla="*/ 4 w 30"/>
                <a:gd name="T5" fmla="*/ 8 h 12"/>
                <a:gd name="T6" fmla="*/ 26 w 30"/>
                <a:gd name="T7" fmla="*/ 5 h 12"/>
              </a:gdLst>
              <a:ahLst/>
              <a:cxnLst>
                <a:cxn ang="0">
                  <a:pos x="T0" y="T1"/>
                </a:cxn>
                <a:cxn ang="0">
                  <a:pos x="T2" y="T3"/>
                </a:cxn>
                <a:cxn ang="0">
                  <a:pos x="T4" y="T5"/>
                </a:cxn>
                <a:cxn ang="0">
                  <a:pos x="T6" y="T7"/>
                </a:cxn>
              </a:cxnLst>
              <a:rect l="0" t="0" r="r" b="b"/>
              <a:pathLst>
                <a:path w="30" h="12">
                  <a:moveTo>
                    <a:pt x="26" y="5"/>
                  </a:moveTo>
                  <a:cubicBezTo>
                    <a:pt x="30" y="2"/>
                    <a:pt x="11" y="1"/>
                    <a:pt x="11" y="1"/>
                  </a:cubicBezTo>
                  <a:cubicBezTo>
                    <a:pt x="11" y="1"/>
                    <a:pt x="0" y="0"/>
                    <a:pt x="4" y="8"/>
                  </a:cubicBezTo>
                  <a:cubicBezTo>
                    <a:pt x="7" y="12"/>
                    <a:pt x="19" y="5"/>
                    <a:pt x="26" y="5"/>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62" name="Germany"/>
            <p:cNvSpPr>
              <a:spLocks/>
            </p:cNvSpPr>
            <p:nvPr/>
          </p:nvSpPr>
          <p:spPr bwMode="gray">
            <a:xfrm>
              <a:off x="8880045" y="3603076"/>
              <a:ext cx="8449" cy="18586"/>
            </a:xfrm>
            <a:custGeom>
              <a:avLst/>
              <a:gdLst>
                <a:gd name="T0" fmla="*/ 15 w 15"/>
                <a:gd name="T1" fmla="*/ 27 h 35"/>
                <a:gd name="T2" fmla="*/ 12 w 15"/>
                <a:gd name="T3" fmla="*/ 0 h 35"/>
                <a:gd name="T4" fmla="*/ 0 w 15"/>
                <a:gd name="T5" fmla="*/ 15 h 35"/>
                <a:gd name="T6" fmla="*/ 15 w 15"/>
                <a:gd name="T7" fmla="*/ 27 h 35"/>
              </a:gdLst>
              <a:ahLst/>
              <a:cxnLst>
                <a:cxn ang="0">
                  <a:pos x="T0" y="T1"/>
                </a:cxn>
                <a:cxn ang="0">
                  <a:pos x="T2" y="T3"/>
                </a:cxn>
                <a:cxn ang="0">
                  <a:pos x="T4" y="T5"/>
                </a:cxn>
                <a:cxn ang="0">
                  <a:pos x="T6" y="T7"/>
                </a:cxn>
              </a:cxnLst>
              <a:rect l="0" t="0" r="r" b="b"/>
              <a:pathLst>
                <a:path w="15" h="35">
                  <a:moveTo>
                    <a:pt x="15" y="27"/>
                  </a:moveTo>
                  <a:cubicBezTo>
                    <a:pt x="15" y="23"/>
                    <a:pt x="9" y="0"/>
                    <a:pt x="12" y="0"/>
                  </a:cubicBezTo>
                  <a:cubicBezTo>
                    <a:pt x="9" y="0"/>
                    <a:pt x="4" y="11"/>
                    <a:pt x="0" y="15"/>
                  </a:cubicBezTo>
                  <a:cubicBezTo>
                    <a:pt x="0" y="15"/>
                    <a:pt x="11" y="35"/>
                    <a:pt x="15" y="27"/>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63" name="Germany"/>
            <p:cNvSpPr>
              <a:spLocks/>
            </p:cNvSpPr>
            <p:nvPr/>
          </p:nvSpPr>
          <p:spPr bwMode="gray">
            <a:xfrm>
              <a:off x="8837805" y="3721347"/>
              <a:ext cx="18586" cy="3380"/>
            </a:xfrm>
            <a:custGeom>
              <a:avLst/>
              <a:gdLst>
                <a:gd name="T0" fmla="*/ 15 w 34"/>
                <a:gd name="T1" fmla="*/ 3 h 7"/>
                <a:gd name="T2" fmla="*/ 26 w 34"/>
                <a:gd name="T3" fmla="*/ 7 h 7"/>
                <a:gd name="T4" fmla="*/ 15 w 34"/>
                <a:gd name="T5" fmla="*/ 3 h 7"/>
              </a:gdLst>
              <a:ahLst/>
              <a:cxnLst>
                <a:cxn ang="0">
                  <a:pos x="T0" y="T1"/>
                </a:cxn>
                <a:cxn ang="0">
                  <a:pos x="T2" y="T3"/>
                </a:cxn>
                <a:cxn ang="0">
                  <a:pos x="T4" y="T5"/>
                </a:cxn>
              </a:cxnLst>
              <a:rect l="0" t="0" r="r" b="b"/>
              <a:pathLst>
                <a:path w="34" h="7">
                  <a:moveTo>
                    <a:pt x="15" y="3"/>
                  </a:moveTo>
                  <a:cubicBezTo>
                    <a:pt x="18" y="7"/>
                    <a:pt x="22" y="7"/>
                    <a:pt x="26" y="7"/>
                  </a:cubicBezTo>
                  <a:cubicBezTo>
                    <a:pt x="34" y="0"/>
                    <a:pt x="0" y="2"/>
                    <a:pt x="15" y="3"/>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64" name="Germany"/>
            <p:cNvSpPr>
              <a:spLocks/>
            </p:cNvSpPr>
            <p:nvPr/>
          </p:nvSpPr>
          <p:spPr bwMode="gray">
            <a:xfrm>
              <a:off x="8859770" y="3729794"/>
              <a:ext cx="13516" cy="5069"/>
            </a:xfrm>
            <a:custGeom>
              <a:avLst/>
              <a:gdLst>
                <a:gd name="T0" fmla="*/ 8 w 23"/>
                <a:gd name="T1" fmla="*/ 7 h 8"/>
                <a:gd name="T2" fmla="*/ 12 w 23"/>
                <a:gd name="T3" fmla="*/ 0 h 8"/>
                <a:gd name="T4" fmla="*/ 8 w 23"/>
                <a:gd name="T5" fmla="*/ 7 h 8"/>
              </a:gdLst>
              <a:ahLst/>
              <a:cxnLst>
                <a:cxn ang="0">
                  <a:pos x="T0" y="T1"/>
                </a:cxn>
                <a:cxn ang="0">
                  <a:pos x="T2" y="T3"/>
                </a:cxn>
                <a:cxn ang="0">
                  <a:pos x="T4" y="T5"/>
                </a:cxn>
              </a:cxnLst>
              <a:rect l="0" t="0" r="r" b="b"/>
              <a:pathLst>
                <a:path w="23" h="8">
                  <a:moveTo>
                    <a:pt x="8" y="7"/>
                  </a:moveTo>
                  <a:cubicBezTo>
                    <a:pt x="11" y="8"/>
                    <a:pt x="23" y="1"/>
                    <a:pt x="12" y="0"/>
                  </a:cubicBezTo>
                  <a:cubicBezTo>
                    <a:pt x="12" y="0"/>
                    <a:pt x="0" y="7"/>
                    <a:pt x="8" y="7"/>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65" name="Germany"/>
            <p:cNvSpPr>
              <a:spLocks/>
            </p:cNvSpPr>
            <p:nvPr/>
          </p:nvSpPr>
          <p:spPr bwMode="gray">
            <a:xfrm>
              <a:off x="8849632" y="3668969"/>
              <a:ext cx="5069" cy="3380"/>
            </a:xfrm>
            <a:custGeom>
              <a:avLst/>
              <a:gdLst>
                <a:gd name="T0" fmla="*/ 3 w 7"/>
                <a:gd name="T1" fmla="*/ 4 h 4"/>
                <a:gd name="T2" fmla="*/ 4 w 7"/>
                <a:gd name="T3" fmla="*/ 0 h 4"/>
                <a:gd name="T4" fmla="*/ 3 w 7"/>
                <a:gd name="T5" fmla="*/ 4 h 4"/>
              </a:gdLst>
              <a:ahLst/>
              <a:cxnLst>
                <a:cxn ang="0">
                  <a:pos x="T0" y="T1"/>
                </a:cxn>
                <a:cxn ang="0">
                  <a:pos x="T2" y="T3"/>
                </a:cxn>
                <a:cxn ang="0">
                  <a:pos x="T4" y="T5"/>
                </a:cxn>
              </a:cxnLst>
              <a:rect l="0" t="0" r="r" b="b"/>
              <a:pathLst>
                <a:path w="7" h="4">
                  <a:moveTo>
                    <a:pt x="3" y="4"/>
                  </a:moveTo>
                  <a:cubicBezTo>
                    <a:pt x="7" y="4"/>
                    <a:pt x="7" y="0"/>
                    <a:pt x="4" y="0"/>
                  </a:cubicBezTo>
                  <a:cubicBezTo>
                    <a:pt x="4" y="0"/>
                    <a:pt x="0" y="3"/>
                    <a:pt x="3" y="4"/>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66" name="Germany"/>
            <p:cNvSpPr>
              <a:spLocks/>
            </p:cNvSpPr>
            <p:nvPr/>
          </p:nvSpPr>
          <p:spPr bwMode="gray">
            <a:xfrm>
              <a:off x="8847943" y="3667281"/>
              <a:ext cx="1690" cy="6758"/>
            </a:xfrm>
            <a:custGeom>
              <a:avLst/>
              <a:gdLst>
                <a:gd name="T0" fmla="*/ 4 w 4"/>
                <a:gd name="T1" fmla="*/ 0 h 11"/>
                <a:gd name="T2" fmla="*/ 4 w 4"/>
                <a:gd name="T3" fmla="*/ 11 h 11"/>
                <a:gd name="T4" fmla="*/ 4 w 4"/>
                <a:gd name="T5" fmla="*/ 0 h 11"/>
              </a:gdLst>
              <a:ahLst/>
              <a:cxnLst>
                <a:cxn ang="0">
                  <a:pos x="T0" y="T1"/>
                </a:cxn>
                <a:cxn ang="0">
                  <a:pos x="T2" y="T3"/>
                </a:cxn>
                <a:cxn ang="0">
                  <a:pos x="T4" y="T5"/>
                </a:cxn>
              </a:cxnLst>
              <a:rect l="0" t="0" r="r" b="b"/>
              <a:pathLst>
                <a:path w="4" h="11">
                  <a:moveTo>
                    <a:pt x="4" y="0"/>
                  </a:moveTo>
                  <a:cubicBezTo>
                    <a:pt x="0" y="3"/>
                    <a:pt x="0" y="7"/>
                    <a:pt x="4" y="11"/>
                  </a:cubicBezTo>
                  <a:lnTo>
                    <a:pt x="4"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67" name="Germany"/>
            <p:cNvSpPr>
              <a:spLocks/>
            </p:cNvSpPr>
            <p:nvPr/>
          </p:nvSpPr>
          <p:spPr bwMode="gray">
            <a:xfrm>
              <a:off x="8885114" y="3699381"/>
              <a:ext cx="8449" cy="11828"/>
            </a:xfrm>
            <a:custGeom>
              <a:avLst/>
              <a:gdLst>
                <a:gd name="T0" fmla="*/ 4 w 15"/>
                <a:gd name="T1" fmla="*/ 4 h 23"/>
                <a:gd name="T2" fmla="*/ 11 w 15"/>
                <a:gd name="T3" fmla="*/ 8 h 23"/>
                <a:gd name="T4" fmla="*/ 4 w 15"/>
                <a:gd name="T5" fmla="*/ 4 h 23"/>
              </a:gdLst>
              <a:ahLst/>
              <a:cxnLst>
                <a:cxn ang="0">
                  <a:pos x="T0" y="T1"/>
                </a:cxn>
                <a:cxn ang="0">
                  <a:pos x="T2" y="T3"/>
                </a:cxn>
                <a:cxn ang="0">
                  <a:pos x="T4" y="T5"/>
                </a:cxn>
              </a:cxnLst>
              <a:rect l="0" t="0" r="r" b="b"/>
              <a:pathLst>
                <a:path w="15" h="23">
                  <a:moveTo>
                    <a:pt x="4" y="4"/>
                  </a:moveTo>
                  <a:cubicBezTo>
                    <a:pt x="0" y="0"/>
                    <a:pt x="7" y="23"/>
                    <a:pt x="11" y="8"/>
                  </a:cubicBezTo>
                  <a:cubicBezTo>
                    <a:pt x="15" y="5"/>
                    <a:pt x="4" y="4"/>
                    <a:pt x="4" y="4"/>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68" name="Germany"/>
            <p:cNvSpPr>
              <a:spLocks/>
            </p:cNvSpPr>
            <p:nvPr/>
          </p:nvSpPr>
          <p:spPr bwMode="gray">
            <a:xfrm>
              <a:off x="8890183" y="3707830"/>
              <a:ext cx="6758" cy="1690"/>
            </a:xfrm>
            <a:custGeom>
              <a:avLst/>
              <a:gdLst>
                <a:gd name="T0" fmla="*/ 8 w 12"/>
                <a:gd name="T1" fmla="*/ 4 h 4"/>
                <a:gd name="T2" fmla="*/ 8 w 12"/>
                <a:gd name="T3" fmla="*/ 0 h 4"/>
                <a:gd name="T4" fmla="*/ 8 w 12"/>
                <a:gd name="T5" fmla="*/ 4 h 4"/>
              </a:gdLst>
              <a:ahLst/>
              <a:cxnLst>
                <a:cxn ang="0">
                  <a:pos x="T0" y="T1"/>
                </a:cxn>
                <a:cxn ang="0">
                  <a:pos x="T2" y="T3"/>
                </a:cxn>
                <a:cxn ang="0">
                  <a:pos x="T4" y="T5"/>
                </a:cxn>
              </a:cxnLst>
              <a:rect l="0" t="0" r="r" b="b"/>
              <a:pathLst>
                <a:path w="12" h="4">
                  <a:moveTo>
                    <a:pt x="8" y="4"/>
                  </a:moveTo>
                  <a:cubicBezTo>
                    <a:pt x="12" y="4"/>
                    <a:pt x="8" y="0"/>
                    <a:pt x="8" y="0"/>
                  </a:cubicBezTo>
                  <a:cubicBezTo>
                    <a:pt x="1" y="0"/>
                    <a:pt x="0" y="4"/>
                    <a:pt x="8" y="4"/>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69" name="Germany"/>
            <p:cNvSpPr>
              <a:spLocks/>
            </p:cNvSpPr>
            <p:nvPr/>
          </p:nvSpPr>
          <p:spPr bwMode="gray">
            <a:xfrm>
              <a:off x="8883425" y="3626730"/>
              <a:ext cx="13516" cy="6758"/>
            </a:xfrm>
            <a:custGeom>
              <a:avLst/>
              <a:gdLst>
                <a:gd name="T0" fmla="*/ 19 w 26"/>
                <a:gd name="T1" fmla="*/ 0 h 12"/>
                <a:gd name="T2" fmla="*/ 19 w 26"/>
                <a:gd name="T3" fmla="*/ 8 h 12"/>
                <a:gd name="T4" fmla="*/ 19 w 26"/>
                <a:gd name="T5" fmla="*/ 0 h 12"/>
              </a:gdLst>
              <a:ahLst/>
              <a:cxnLst>
                <a:cxn ang="0">
                  <a:pos x="T0" y="T1"/>
                </a:cxn>
                <a:cxn ang="0">
                  <a:pos x="T2" y="T3"/>
                </a:cxn>
                <a:cxn ang="0">
                  <a:pos x="T4" y="T5"/>
                </a:cxn>
              </a:cxnLst>
              <a:rect l="0" t="0" r="r" b="b"/>
              <a:pathLst>
                <a:path w="26" h="12">
                  <a:moveTo>
                    <a:pt x="19" y="0"/>
                  </a:moveTo>
                  <a:cubicBezTo>
                    <a:pt x="0" y="3"/>
                    <a:pt x="26" y="12"/>
                    <a:pt x="19" y="8"/>
                  </a:cubicBezTo>
                  <a:cubicBezTo>
                    <a:pt x="23" y="4"/>
                    <a:pt x="23" y="0"/>
                    <a:pt x="19" y="0"/>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0" name="Germany"/>
            <p:cNvSpPr>
              <a:spLocks/>
            </p:cNvSpPr>
            <p:nvPr/>
          </p:nvSpPr>
          <p:spPr bwMode="gray">
            <a:xfrm>
              <a:off x="8880045" y="3717968"/>
              <a:ext cx="5069" cy="3380"/>
            </a:xfrm>
            <a:custGeom>
              <a:avLst/>
              <a:gdLst>
                <a:gd name="T0" fmla="*/ 7 w 11"/>
                <a:gd name="T1" fmla="*/ 8 h 8"/>
                <a:gd name="T2" fmla="*/ 8 w 11"/>
                <a:gd name="T3" fmla="*/ 0 h 8"/>
                <a:gd name="T4" fmla="*/ 7 w 11"/>
                <a:gd name="T5" fmla="*/ 8 h 8"/>
              </a:gdLst>
              <a:ahLst/>
              <a:cxnLst>
                <a:cxn ang="0">
                  <a:pos x="T0" y="T1"/>
                </a:cxn>
                <a:cxn ang="0">
                  <a:pos x="T2" y="T3"/>
                </a:cxn>
                <a:cxn ang="0">
                  <a:pos x="T4" y="T5"/>
                </a:cxn>
              </a:cxnLst>
              <a:rect l="0" t="0" r="r" b="b"/>
              <a:pathLst>
                <a:path w="11" h="8">
                  <a:moveTo>
                    <a:pt x="7" y="8"/>
                  </a:moveTo>
                  <a:cubicBezTo>
                    <a:pt x="11" y="4"/>
                    <a:pt x="8" y="0"/>
                    <a:pt x="8" y="0"/>
                  </a:cubicBezTo>
                  <a:cubicBezTo>
                    <a:pt x="0" y="0"/>
                    <a:pt x="0" y="8"/>
                    <a:pt x="7" y="8"/>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1" name="Germany"/>
            <p:cNvSpPr>
              <a:spLocks/>
            </p:cNvSpPr>
            <p:nvPr/>
          </p:nvSpPr>
          <p:spPr bwMode="gray">
            <a:xfrm>
              <a:off x="8890183" y="3631798"/>
              <a:ext cx="5069" cy="11828"/>
            </a:xfrm>
            <a:custGeom>
              <a:avLst/>
              <a:gdLst>
                <a:gd name="T0" fmla="*/ 11 w 11"/>
                <a:gd name="T1" fmla="*/ 16 h 19"/>
                <a:gd name="T2" fmla="*/ 7 w 11"/>
                <a:gd name="T3" fmla="*/ 8 h 19"/>
                <a:gd name="T4" fmla="*/ 11 w 11"/>
                <a:gd name="T5" fmla="*/ 16 h 19"/>
              </a:gdLst>
              <a:ahLst/>
              <a:cxnLst>
                <a:cxn ang="0">
                  <a:pos x="T0" y="T1"/>
                </a:cxn>
                <a:cxn ang="0">
                  <a:pos x="T2" y="T3"/>
                </a:cxn>
                <a:cxn ang="0">
                  <a:pos x="T4" y="T5"/>
                </a:cxn>
              </a:cxnLst>
              <a:rect l="0" t="0" r="r" b="b"/>
              <a:pathLst>
                <a:path w="11" h="19">
                  <a:moveTo>
                    <a:pt x="11" y="16"/>
                  </a:moveTo>
                  <a:cubicBezTo>
                    <a:pt x="11" y="16"/>
                    <a:pt x="11" y="12"/>
                    <a:pt x="7" y="8"/>
                  </a:cubicBezTo>
                  <a:cubicBezTo>
                    <a:pt x="0" y="0"/>
                    <a:pt x="3" y="19"/>
                    <a:pt x="11" y="16"/>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2" name="Germany"/>
            <p:cNvSpPr>
              <a:spLocks/>
            </p:cNvSpPr>
            <p:nvPr/>
          </p:nvSpPr>
          <p:spPr bwMode="gray">
            <a:xfrm>
              <a:off x="8907079" y="3687555"/>
              <a:ext cx="3380" cy="8449"/>
            </a:xfrm>
            <a:custGeom>
              <a:avLst/>
              <a:gdLst>
                <a:gd name="T0" fmla="*/ 3 w 4"/>
                <a:gd name="T1" fmla="*/ 12 h 15"/>
                <a:gd name="T2" fmla="*/ 4 w 4"/>
                <a:gd name="T3" fmla="*/ 4 h 15"/>
                <a:gd name="T4" fmla="*/ 0 w 4"/>
                <a:gd name="T5" fmla="*/ 8 h 15"/>
                <a:gd name="T6" fmla="*/ 3 w 4"/>
                <a:gd name="T7" fmla="*/ 12 h 15"/>
              </a:gdLst>
              <a:ahLst/>
              <a:cxnLst>
                <a:cxn ang="0">
                  <a:pos x="T0" y="T1"/>
                </a:cxn>
                <a:cxn ang="0">
                  <a:pos x="T2" y="T3"/>
                </a:cxn>
                <a:cxn ang="0">
                  <a:pos x="T4" y="T5"/>
                </a:cxn>
                <a:cxn ang="0">
                  <a:pos x="T6" y="T7"/>
                </a:cxn>
              </a:cxnLst>
              <a:rect l="0" t="0" r="r" b="b"/>
              <a:pathLst>
                <a:path w="4" h="15">
                  <a:moveTo>
                    <a:pt x="3" y="12"/>
                  </a:moveTo>
                  <a:cubicBezTo>
                    <a:pt x="4" y="4"/>
                    <a:pt x="4" y="4"/>
                    <a:pt x="4" y="4"/>
                  </a:cubicBezTo>
                  <a:cubicBezTo>
                    <a:pt x="4" y="4"/>
                    <a:pt x="0" y="0"/>
                    <a:pt x="0" y="8"/>
                  </a:cubicBezTo>
                  <a:cubicBezTo>
                    <a:pt x="0" y="15"/>
                    <a:pt x="3" y="12"/>
                    <a:pt x="3" y="12"/>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3" name="Germany"/>
            <p:cNvSpPr>
              <a:spLocks/>
            </p:cNvSpPr>
            <p:nvPr/>
          </p:nvSpPr>
          <p:spPr bwMode="gray">
            <a:xfrm>
              <a:off x="8891872" y="3619972"/>
              <a:ext cx="3380" cy="6758"/>
            </a:xfrm>
            <a:custGeom>
              <a:avLst/>
              <a:gdLst>
                <a:gd name="T0" fmla="*/ 4 w 4"/>
                <a:gd name="T1" fmla="*/ 4 h 12"/>
                <a:gd name="T2" fmla="*/ 0 w 4"/>
                <a:gd name="T3" fmla="*/ 4 h 12"/>
                <a:gd name="T4" fmla="*/ 4 w 4"/>
                <a:gd name="T5" fmla="*/ 4 h 12"/>
              </a:gdLst>
              <a:ahLst/>
              <a:cxnLst>
                <a:cxn ang="0">
                  <a:pos x="T0" y="T1"/>
                </a:cxn>
                <a:cxn ang="0">
                  <a:pos x="T2" y="T3"/>
                </a:cxn>
                <a:cxn ang="0">
                  <a:pos x="T4" y="T5"/>
                </a:cxn>
              </a:cxnLst>
              <a:rect l="0" t="0" r="r" b="b"/>
              <a:pathLst>
                <a:path w="4" h="12">
                  <a:moveTo>
                    <a:pt x="4" y="4"/>
                  </a:moveTo>
                  <a:cubicBezTo>
                    <a:pt x="4" y="0"/>
                    <a:pt x="0" y="0"/>
                    <a:pt x="0" y="4"/>
                  </a:cubicBezTo>
                  <a:cubicBezTo>
                    <a:pt x="0" y="12"/>
                    <a:pt x="4" y="4"/>
                    <a:pt x="4" y="4"/>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4" name="Germany"/>
            <p:cNvSpPr>
              <a:spLocks/>
            </p:cNvSpPr>
            <p:nvPr/>
          </p:nvSpPr>
          <p:spPr bwMode="gray">
            <a:xfrm>
              <a:off x="9106450" y="3707830"/>
              <a:ext cx="13516" cy="10138"/>
            </a:xfrm>
            <a:custGeom>
              <a:avLst/>
              <a:gdLst>
                <a:gd name="T0" fmla="*/ 7 w 25"/>
                <a:gd name="T1" fmla="*/ 11 h 19"/>
                <a:gd name="T2" fmla="*/ 18 w 25"/>
                <a:gd name="T3" fmla="*/ 12 h 19"/>
                <a:gd name="T4" fmla="*/ 18 w 25"/>
                <a:gd name="T5" fmla="*/ 15 h 19"/>
                <a:gd name="T6" fmla="*/ 23 w 25"/>
                <a:gd name="T7" fmla="*/ 1 h 19"/>
                <a:gd name="T8" fmla="*/ 22 w 25"/>
                <a:gd name="T9" fmla="*/ 0 h 19"/>
                <a:gd name="T10" fmla="*/ 7 w 25"/>
                <a:gd name="T11" fmla="*/ 11 h 19"/>
              </a:gdLst>
              <a:ahLst/>
              <a:cxnLst>
                <a:cxn ang="0">
                  <a:pos x="T0" y="T1"/>
                </a:cxn>
                <a:cxn ang="0">
                  <a:pos x="T2" y="T3"/>
                </a:cxn>
                <a:cxn ang="0">
                  <a:pos x="T4" y="T5"/>
                </a:cxn>
                <a:cxn ang="0">
                  <a:pos x="T6" y="T7"/>
                </a:cxn>
                <a:cxn ang="0">
                  <a:pos x="T8" y="T9"/>
                </a:cxn>
                <a:cxn ang="0">
                  <a:pos x="T10" y="T11"/>
                </a:cxn>
              </a:cxnLst>
              <a:rect l="0" t="0" r="r" b="b"/>
              <a:pathLst>
                <a:path w="25" h="19">
                  <a:moveTo>
                    <a:pt x="7" y="11"/>
                  </a:moveTo>
                  <a:cubicBezTo>
                    <a:pt x="10" y="19"/>
                    <a:pt x="14" y="11"/>
                    <a:pt x="18" y="12"/>
                  </a:cubicBezTo>
                  <a:cubicBezTo>
                    <a:pt x="14" y="15"/>
                    <a:pt x="14" y="15"/>
                    <a:pt x="18" y="15"/>
                  </a:cubicBezTo>
                  <a:cubicBezTo>
                    <a:pt x="18" y="15"/>
                    <a:pt x="25" y="2"/>
                    <a:pt x="23" y="1"/>
                  </a:cubicBezTo>
                  <a:cubicBezTo>
                    <a:pt x="23" y="0"/>
                    <a:pt x="23" y="0"/>
                    <a:pt x="22" y="0"/>
                  </a:cubicBezTo>
                  <a:cubicBezTo>
                    <a:pt x="22" y="0"/>
                    <a:pt x="0" y="7"/>
                    <a:pt x="7" y="11"/>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5" name="Germany"/>
            <p:cNvSpPr>
              <a:spLocks/>
            </p:cNvSpPr>
            <p:nvPr/>
          </p:nvSpPr>
          <p:spPr bwMode="gray">
            <a:xfrm>
              <a:off x="9217964" y="3665590"/>
              <a:ext cx="169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6" name="Germany"/>
            <p:cNvSpPr>
              <a:spLocks/>
            </p:cNvSpPr>
            <p:nvPr/>
          </p:nvSpPr>
          <p:spPr bwMode="gray">
            <a:xfrm>
              <a:off x="8913837" y="3603076"/>
              <a:ext cx="0" cy="169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7" name="Germany"/>
            <p:cNvSpPr>
              <a:spLocks/>
            </p:cNvSpPr>
            <p:nvPr/>
          </p:nvSpPr>
          <p:spPr bwMode="gray">
            <a:xfrm>
              <a:off x="8763463" y="3731484"/>
              <a:ext cx="3380" cy="6758"/>
            </a:xfrm>
            <a:custGeom>
              <a:avLst/>
              <a:gdLst>
                <a:gd name="T0" fmla="*/ 7 w 7"/>
                <a:gd name="T1" fmla="*/ 4 h 12"/>
                <a:gd name="T2" fmla="*/ 4 w 7"/>
                <a:gd name="T3" fmla="*/ 8 h 12"/>
                <a:gd name="T4" fmla="*/ 7 w 7"/>
                <a:gd name="T5" fmla="*/ 4 h 12"/>
              </a:gdLst>
              <a:ahLst/>
              <a:cxnLst>
                <a:cxn ang="0">
                  <a:pos x="T0" y="T1"/>
                </a:cxn>
                <a:cxn ang="0">
                  <a:pos x="T2" y="T3"/>
                </a:cxn>
                <a:cxn ang="0">
                  <a:pos x="T4" y="T5"/>
                </a:cxn>
              </a:cxnLst>
              <a:rect l="0" t="0" r="r" b="b"/>
              <a:pathLst>
                <a:path w="7" h="12">
                  <a:moveTo>
                    <a:pt x="7" y="4"/>
                  </a:moveTo>
                  <a:cubicBezTo>
                    <a:pt x="4" y="0"/>
                    <a:pt x="0" y="4"/>
                    <a:pt x="4" y="8"/>
                  </a:cubicBezTo>
                  <a:cubicBezTo>
                    <a:pt x="7" y="12"/>
                    <a:pt x="7" y="4"/>
                    <a:pt x="7" y="4"/>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8" name="Germany"/>
            <p:cNvSpPr>
              <a:spLocks/>
            </p:cNvSpPr>
            <p:nvPr/>
          </p:nvSpPr>
          <p:spPr bwMode="gray">
            <a:xfrm>
              <a:off x="8895251" y="3621660"/>
              <a:ext cx="16896" cy="15207"/>
            </a:xfrm>
            <a:custGeom>
              <a:avLst/>
              <a:gdLst>
                <a:gd name="T0" fmla="*/ 23 w 31"/>
                <a:gd name="T1" fmla="*/ 16 h 26"/>
                <a:gd name="T2" fmla="*/ 27 w 31"/>
                <a:gd name="T3" fmla="*/ 5 h 26"/>
                <a:gd name="T4" fmla="*/ 23 w 31"/>
                <a:gd name="T5" fmla="*/ 16 h 26"/>
              </a:gdLst>
              <a:ahLst/>
              <a:cxnLst>
                <a:cxn ang="0">
                  <a:pos x="T0" y="T1"/>
                </a:cxn>
                <a:cxn ang="0">
                  <a:pos x="T2" y="T3"/>
                </a:cxn>
                <a:cxn ang="0">
                  <a:pos x="T4" y="T5"/>
                </a:cxn>
              </a:cxnLst>
              <a:rect l="0" t="0" r="r" b="b"/>
              <a:pathLst>
                <a:path w="31" h="26">
                  <a:moveTo>
                    <a:pt x="23" y="16"/>
                  </a:moveTo>
                  <a:cubicBezTo>
                    <a:pt x="27" y="12"/>
                    <a:pt x="31" y="12"/>
                    <a:pt x="27" y="5"/>
                  </a:cubicBezTo>
                  <a:cubicBezTo>
                    <a:pt x="20" y="0"/>
                    <a:pt x="0" y="26"/>
                    <a:pt x="23" y="16"/>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9" name="Germany"/>
            <p:cNvSpPr>
              <a:spLocks/>
            </p:cNvSpPr>
            <p:nvPr/>
          </p:nvSpPr>
          <p:spPr bwMode="gray">
            <a:xfrm>
              <a:off x="8908768" y="3609834"/>
              <a:ext cx="8449" cy="8449"/>
            </a:xfrm>
            <a:custGeom>
              <a:avLst/>
              <a:gdLst>
                <a:gd name="T0" fmla="*/ 8 w 16"/>
                <a:gd name="T1" fmla="*/ 11 h 15"/>
                <a:gd name="T2" fmla="*/ 8 w 16"/>
                <a:gd name="T3" fmla="*/ 8 h 15"/>
                <a:gd name="T4" fmla="*/ 8 w 16"/>
                <a:gd name="T5" fmla="*/ 11 h 15"/>
              </a:gdLst>
              <a:ahLst/>
              <a:cxnLst>
                <a:cxn ang="0">
                  <a:pos x="T0" y="T1"/>
                </a:cxn>
                <a:cxn ang="0">
                  <a:pos x="T2" y="T3"/>
                </a:cxn>
                <a:cxn ang="0">
                  <a:pos x="T4" y="T5"/>
                </a:cxn>
              </a:cxnLst>
              <a:rect l="0" t="0" r="r" b="b"/>
              <a:pathLst>
                <a:path w="16" h="15">
                  <a:moveTo>
                    <a:pt x="8" y="11"/>
                  </a:moveTo>
                  <a:cubicBezTo>
                    <a:pt x="8" y="11"/>
                    <a:pt x="16" y="0"/>
                    <a:pt x="8" y="8"/>
                  </a:cubicBezTo>
                  <a:cubicBezTo>
                    <a:pt x="0" y="15"/>
                    <a:pt x="8" y="11"/>
                    <a:pt x="8" y="11"/>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80" name="Germany"/>
            <p:cNvSpPr>
              <a:spLocks/>
            </p:cNvSpPr>
            <p:nvPr/>
          </p:nvSpPr>
          <p:spPr bwMode="gray">
            <a:xfrm>
              <a:off x="8880045" y="3557455"/>
              <a:ext cx="18586" cy="42241"/>
            </a:xfrm>
            <a:custGeom>
              <a:avLst/>
              <a:gdLst>
                <a:gd name="T0" fmla="*/ 4 w 34"/>
                <a:gd name="T1" fmla="*/ 76 h 76"/>
                <a:gd name="T2" fmla="*/ 4 w 34"/>
                <a:gd name="T3" fmla="*/ 72 h 76"/>
                <a:gd name="T4" fmla="*/ 4 w 34"/>
                <a:gd name="T5" fmla="*/ 68 h 76"/>
                <a:gd name="T6" fmla="*/ 5 w 34"/>
                <a:gd name="T7" fmla="*/ 57 h 76"/>
                <a:gd name="T8" fmla="*/ 9 w 34"/>
                <a:gd name="T9" fmla="*/ 50 h 76"/>
                <a:gd name="T10" fmla="*/ 9 w 34"/>
                <a:gd name="T11" fmla="*/ 46 h 76"/>
                <a:gd name="T12" fmla="*/ 13 w 34"/>
                <a:gd name="T13" fmla="*/ 42 h 76"/>
                <a:gd name="T14" fmla="*/ 16 w 34"/>
                <a:gd name="T15" fmla="*/ 50 h 76"/>
                <a:gd name="T16" fmla="*/ 32 w 34"/>
                <a:gd name="T17" fmla="*/ 47 h 76"/>
                <a:gd name="T18" fmla="*/ 21 w 34"/>
                <a:gd name="T19" fmla="*/ 39 h 76"/>
                <a:gd name="T20" fmla="*/ 17 w 34"/>
                <a:gd name="T21" fmla="*/ 31 h 76"/>
                <a:gd name="T22" fmla="*/ 18 w 34"/>
                <a:gd name="T23" fmla="*/ 23 h 76"/>
                <a:gd name="T24" fmla="*/ 22 w 34"/>
                <a:gd name="T25" fmla="*/ 16 h 76"/>
                <a:gd name="T26" fmla="*/ 29 w 34"/>
                <a:gd name="T27" fmla="*/ 12 h 76"/>
                <a:gd name="T28" fmla="*/ 26 w 34"/>
                <a:gd name="T29" fmla="*/ 4 h 76"/>
                <a:gd name="T30" fmla="*/ 33 w 34"/>
                <a:gd name="T31" fmla="*/ 5 h 76"/>
                <a:gd name="T32" fmla="*/ 30 w 34"/>
                <a:gd name="T33" fmla="*/ 1 h 76"/>
                <a:gd name="T34" fmla="*/ 22 w 34"/>
                <a:gd name="T35" fmla="*/ 4 h 76"/>
                <a:gd name="T36" fmla="*/ 10 w 34"/>
                <a:gd name="T37" fmla="*/ 27 h 76"/>
                <a:gd name="T38" fmla="*/ 1 w 34"/>
                <a:gd name="T39" fmla="*/ 49 h 76"/>
                <a:gd name="T40" fmla="*/ 1 w 34"/>
                <a:gd name="T41" fmla="*/ 61 h 76"/>
                <a:gd name="T42" fmla="*/ 0 w 34"/>
                <a:gd name="T43" fmla="*/ 72 h 76"/>
                <a:gd name="T44" fmla="*/ 4 w 34"/>
                <a:gd name="T45"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76">
                  <a:moveTo>
                    <a:pt x="4" y="76"/>
                  </a:moveTo>
                  <a:cubicBezTo>
                    <a:pt x="4" y="72"/>
                    <a:pt x="4" y="72"/>
                    <a:pt x="4" y="72"/>
                  </a:cubicBezTo>
                  <a:cubicBezTo>
                    <a:pt x="4" y="68"/>
                    <a:pt x="4" y="68"/>
                    <a:pt x="4" y="68"/>
                  </a:cubicBezTo>
                  <a:cubicBezTo>
                    <a:pt x="5" y="57"/>
                    <a:pt x="5" y="57"/>
                    <a:pt x="5" y="57"/>
                  </a:cubicBezTo>
                  <a:cubicBezTo>
                    <a:pt x="5" y="57"/>
                    <a:pt x="5" y="49"/>
                    <a:pt x="9" y="50"/>
                  </a:cubicBezTo>
                  <a:cubicBezTo>
                    <a:pt x="9" y="46"/>
                    <a:pt x="9" y="46"/>
                    <a:pt x="9" y="46"/>
                  </a:cubicBezTo>
                  <a:cubicBezTo>
                    <a:pt x="13" y="46"/>
                    <a:pt x="13" y="42"/>
                    <a:pt x="13" y="42"/>
                  </a:cubicBezTo>
                  <a:cubicBezTo>
                    <a:pt x="13" y="46"/>
                    <a:pt x="13" y="50"/>
                    <a:pt x="16" y="50"/>
                  </a:cubicBezTo>
                  <a:cubicBezTo>
                    <a:pt x="20" y="50"/>
                    <a:pt x="28" y="50"/>
                    <a:pt x="32" y="47"/>
                  </a:cubicBezTo>
                  <a:cubicBezTo>
                    <a:pt x="32" y="43"/>
                    <a:pt x="24" y="43"/>
                    <a:pt x="21" y="39"/>
                  </a:cubicBezTo>
                  <a:cubicBezTo>
                    <a:pt x="17" y="38"/>
                    <a:pt x="17" y="31"/>
                    <a:pt x="17" y="31"/>
                  </a:cubicBezTo>
                  <a:cubicBezTo>
                    <a:pt x="18" y="23"/>
                    <a:pt x="18" y="23"/>
                    <a:pt x="18" y="23"/>
                  </a:cubicBezTo>
                  <a:cubicBezTo>
                    <a:pt x="18" y="23"/>
                    <a:pt x="18" y="19"/>
                    <a:pt x="22" y="16"/>
                  </a:cubicBezTo>
                  <a:cubicBezTo>
                    <a:pt x="22" y="16"/>
                    <a:pt x="26" y="12"/>
                    <a:pt x="29" y="12"/>
                  </a:cubicBezTo>
                  <a:cubicBezTo>
                    <a:pt x="30" y="8"/>
                    <a:pt x="26" y="4"/>
                    <a:pt x="26" y="4"/>
                  </a:cubicBezTo>
                  <a:cubicBezTo>
                    <a:pt x="33" y="5"/>
                    <a:pt x="33" y="5"/>
                    <a:pt x="33" y="5"/>
                  </a:cubicBezTo>
                  <a:cubicBezTo>
                    <a:pt x="33" y="5"/>
                    <a:pt x="34" y="1"/>
                    <a:pt x="30" y="1"/>
                  </a:cubicBezTo>
                  <a:cubicBezTo>
                    <a:pt x="22" y="0"/>
                    <a:pt x="22" y="4"/>
                    <a:pt x="22" y="4"/>
                  </a:cubicBezTo>
                  <a:cubicBezTo>
                    <a:pt x="18" y="8"/>
                    <a:pt x="14" y="19"/>
                    <a:pt x="10" y="27"/>
                  </a:cubicBezTo>
                  <a:cubicBezTo>
                    <a:pt x="6" y="34"/>
                    <a:pt x="1" y="49"/>
                    <a:pt x="1" y="49"/>
                  </a:cubicBezTo>
                  <a:cubicBezTo>
                    <a:pt x="1" y="61"/>
                    <a:pt x="1" y="61"/>
                    <a:pt x="1" y="61"/>
                  </a:cubicBezTo>
                  <a:cubicBezTo>
                    <a:pt x="0" y="72"/>
                    <a:pt x="0" y="72"/>
                    <a:pt x="0" y="72"/>
                  </a:cubicBezTo>
                  <a:cubicBezTo>
                    <a:pt x="0" y="76"/>
                    <a:pt x="4" y="76"/>
                    <a:pt x="4" y="76"/>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81" name="Germany"/>
            <p:cNvSpPr>
              <a:spLocks/>
            </p:cNvSpPr>
            <p:nvPr/>
          </p:nvSpPr>
          <p:spPr bwMode="gray">
            <a:xfrm>
              <a:off x="8908768" y="3635178"/>
              <a:ext cx="3380" cy="3380"/>
            </a:xfrm>
            <a:custGeom>
              <a:avLst/>
              <a:gdLst>
                <a:gd name="T0" fmla="*/ 3 w 7"/>
                <a:gd name="T1" fmla="*/ 3 h 4"/>
                <a:gd name="T2" fmla="*/ 7 w 7"/>
                <a:gd name="T3" fmla="*/ 0 h 4"/>
                <a:gd name="T4" fmla="*/ 3 w 7"/>
                <a:gd name="T5" fmla="*/ 3 h 4"/>
              </a:gdLst>
              <a:ahLst/>
              <a:cxnLst>
                <a:cxn ang="0">
                  <a:pos x="T0" y="T1"/>
                </a:cxn>
                <a:cxn ang="0">
                  <a:pos x="T2" y="T3"/>
                </a:cxn>
                <a:cxn ang="0">
                  <a:pos x="T4" y="T5"/>
                </a:cxn>
              </a:cxnLst>
              <a:rect l="0" t="0" r="r" b="b"/>
              <a:pathLst>
                <a:path w="7" h="4">
                  <a:moveTo>
                    <a:pt x="3" y="3"/>
                  </a:moveTo>
                  <a:cubicBezTo>
                    <a:pt x="7" y="4"/>
                    <a:pt x="7" y="0"/>
                    <a:pt x="7" y="0"/>
                  </a:cubicBezTo>
                  <a:cubicBezTo>
                    <a:pt x="3" y="0"/>
                    <a:pt x="0" y="3"/>
                    <a:pt x="3" y="3"/>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82" name="Germany"/>
            <p:cNvSpPr>
              <a:spLocks/>
            </p:cNvSpPr>
            <p:nvPr/>
          </p:nvSpPr>
          <p:spPr bwMode="gray">
            <a:xfrm>
              <a:off x="8785429" y="3719657"/>
              <a:ext cx="18586" cy="11828"/>
            </a:xfrm>
            <a:custGeom>
              <a:avLst/>
              <a:gdLst>
                <a:gd name="T0" fmla="*/ 22 w 34"/>
                <a:gd name="T1" fmla="*/ 15 h 19"/>
                <a:gd name="T2" fmla="*/ 34 w 34"/>
                <a:gd name="T3" fmla="*/ 12 h 19"/>
                <a:gd name="T4" fmla="*/ 3 w 34"/>
                <a:gd name="T5" fmla="*/ 18 h 19"/>
                <a:gd name="T6" fmla="*/ 22 w 34"/>
                <a:gd name="T7" fmla="*/ 15 h 19"/>
              </a:gdLst>
              <a:ahLst/>
              <a:cxnLst>
                <a:cxn ang="0">
                  <a:pos x="T0" y="T1"/>
                </a:cxn>
                <a:cxn ang="0">
                  <a:pos x="T2" y="T3"/>
                </a:cxn>
                <a:cxn ang="0">
                  <a:pos x="T4" y="T5"/>
                </a:cxn>
                <a:cxn ang="0">
                  <a:pos x="T6" y="T7"/>
                </a:cxn>
              </a:cxnLst>
              <a:rect l="0" t="0" r="r" b="b"/>
              <a:pathLst>
                <a:path w="34" h="19">
                  <a:moveTo>
                    <a:pt x="22" y="15"/>
                  </a:moveTo>
                  <a:cubicBezTo>
                    <a:pt x="26" y="15"/>
                    <a:pt x="33" y="19"/>
                    <a:pt x="34" y="12"/>
                  </a:cubicBezTo>
                  <a:cubicBezTo>
                    <a:pt x="34" y="0"/>
                    <a:pt x="0" y="14"/>
                    <a:pt x="3" y="18"/>
                  </a:cubicBezTo>
                  <a:cubicBezTo>
                    <a:pt x="7" y="18"/>
                    <a:pt x="19" y="15"/>
                    <a:pt x="22" y="15"/>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83" name="Germany"/>
            <p:cNvSpPr>
              <a:spLocks/>
            </p:cNvSpPr>
            <p:nvPr/>
          </p:nvSpPr>
          <p:spPr bwMode="gray">
            <a:xfrm>
              <a:off x="8805703" y="3724726"/>
              <a:ext cx="6758" cy="5069"/>
            </a:xfrm>
            <a:custGeom>
              <a:avLst/>
              <a:gdLst>
                <a:gd name="T0" fmla="*/ 3 w 11"/>
                <a:gd name="T1" fmla="*/ 0 h 8"/>
                <a:gd name="T2" fmla="*/ 3 w 11"/>
                <a:gd name="T3" fmla="*/ 8 h 8"/>
                <a:gd name="T4" fmla="*/ 3 w 11"/>
                <a:gd name="T5" fmla="*/ 0 h 8"/>
              </a:gdLst>
              <a:ahLst/>
              <a:cxnLst>
                <a:cxn ang="0">
                  <a:pos x="T0" y="T1"/>
                </a:cxn>
                <a:cxn ang="0">
                  <a:pos x="T2" y="T3"/>
                </a:cxn>
                <a:cxn ang="0">
                  <a:pos x="T4" y="T5"/>
                </a:cxn>
              </a:cxnLst>
              <a:rect l="0" t="0" r="r" b="b"/>
              <a:pathLst>
                <a:path w="11" h="8">
                  <a:moveTo>
                    <a:pt x="3" y="0"/>
                  </a:moveTo>
                  <a:cubicBezTo>
                    <a:pt x="0" y="0"/>
                    <a:pt x="3" y="8"/>
                    <a:pt x="3" y="8"/>
                  </a:cubicBezTo>
                  <a:cubicBezTo>
                    <a:pt x="7" y="8"/>
                    <a:pt x="11" y="4"/>
                    <a:pt x="3" y="0"/>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84" name="Germany"/>
            <p:cNvSpPr>
              <a:spLocks/>
            </p:cNvSpPr>
            <p:nvPr/>
          </p:nvSpPr>
          <p:spPr bwMode="gray">
            <a:xfrm>
              <a:off x="8900321" y="3611523"/>
              <a:ext cx="6758" cy="6758"/>
            </a:xfrm>
            <a:custGeom>
              <a:avLst/>
              <a:gdLst>
                <a:gd name="T0" fmla="*/ 11 w 11"/>
                <a:gd name="T1" fmla="*/ 0 h 12"/>
                <a:gd name="T2" fmla="*/ 0 w 11"/>
                <a:gd name="T3" fmla="*/ 4 h 12"/>
                <a:gd name="T4" fmla="*/ 11 w 11"/>
                <a:gd name="T5" fmla="*/ 0 h 12"/>
              </a:gdLst>
              <a:ahLst/>
              <a:cxnLst>
                <a:cxn ang="0">
                  <a:pos x="T0" y="T1"/>
                </a:cxn>
                <a:cxn ang="0">
                  <a:pos x="T2" y="T3"/>
                </a:cxn>
                <a:cxn ang="0">
                  <a:pos x="T4" y="T5"/>
                </a:cxn>
              </a:cxnLst>
              <a:rect l="0" t="0" r="r" b="b"/>
              <a:pathLst>
                <a:path w="11" h="12">
                  <a:moveTo>
                    <a:pt x="11" y="0"/>
                  </a:moveTo>
                  <a:cubicBezTo>
                    <a:pt x="7" y="4"/>
                    <a:pt x="3" y="4"/>
                    <a:pt x="0" y="4"/>
                  </a:cubicBezTo>
                  <a:cubicBezTo>
                    <a:pt x="7" y="12"/>
                    <a:pt x="7" y="4"/>
                    <a:pt x="11" y="0"/>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85" name="Germany"/>
            <p:cNvSpPr>
              <a:spLocks/>
            </p:cNvSpPr>
            <p:nvPr/>
          </p:nvSpPr>
          <p:spPr bwMode="gray">
            <a:xfrm>
              <a:off x="8915526" y="3625040"/>
              <a:ext cx="8449" cy="1690"/>
            </a:xfrm>
            <a:custGeom>
              <a:avLst/>
              <a:gdLst>
                <a:gd name="T0" fmla="*/ 7 w 15"/>
                <a:gd name="T1" fmla="*/ 0 h 4"/>
                <a:gd name="T2" fmla="*/ 7 w 15"/>
                <a:gd name="T3" fmla="*/ 4 h 4"/>
                <a:gd name="T4" fmla="*/ 7 w 15"/>
                <a:gd name="T5" fmla="*/ 0 h 4"/>
              </a:gdLst>
              <a:ahLst/>
              <a:cxnLst>
                <a:cxn ang="0">
                  <a:pos x="T0" y="T1"/>
                </a:cxn>
                <a:cxn ang="0">
                  <a:pos x="T2" y="T3"/>
                </a:cxn>
                <a:cxn ang="0">
                  <a:pos x="T4" y="T5"/>
                </a:cxn>
              </a:cxnLst>
              <a:rect l="0" t="0" r="r" b="b"/>
              <a:pathLst>
                <a:path w="15" h="4">
                  <a:moveTo>
                    <a:pt x="7" y="0"/>
                  </a:moveTo>
                  <a:cubicBezTo>
                    <a:pt x="7" y="4"/>
                    <a:pt x="0" y="0"/>
                    <a:pt x="7" y="4"/>
                  </a:cubicBezTo>
                  <a:cubicBezTo>
                    <a:pt x="15" y="4"/>
                    <a:pt x="15" y="4"/>
                    <a:pt x="7" y="0"/>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86" name="Germany"/>
            <p:cNvSpPr>
              <a:spLocks/>
            </p:cNvSpPr>
            <p:nvPr/>
          </p:nvSpPr>
          <p:spPr bwMode="gray">
            <a:xfrm>
              <a:off x="8896941" y="3633488"/>
              <a:ext cx="3380" cy="5069"/>
            </a:xfrm>
            <a:custGeom>
              <a:avLst/>
              <a:gdLst>
                <a:gd name="T0" fmla="*/ 0 w 4"/>
                <a:gd name="T1" fmla="*/ 7 h 11"/>
                <a:gd name="T2" fmla="*/ 4 w 4"/>
                <a:gd name="T3" fmla="*/ 8 h 11"/>
                <a:gd name="T4" fmla="*/ 0 w 4"/>
                <a:gd name="T5" fmla="*/ 7 h 11"/>
              </a:gdLst>
              <a:ahLst/>
              <a:cxnLst>
                <a:cxn ang="0">
                  <a:pos x="T0" y="T1"/>
                </a:cxn>
                <a:cxn ang="0">
                  <a:pos x="T2" y="T3"/>
                </a:cxn>
                <a:cxn ang="0">
                  <a:pos x="T4" y="T5"/>
                </a:cxn>
              </a:cxnLst>
              <a:rect l="0" t="0" r="r" b="b"/>
              <a:pathLst>
                <a:path w="4" h="11">
                  <a:moveTo>
                    <a:pt x="0" y="7"/>
                  </a:moveTo>
                  <a:cubicBezTo>
                    <a:pt x="0" y="11"/>
                    <a:pt x="4" y="8"/>
                    <a:pt x="4" y="8"/>
                  </a:cubicBezTo>
                  <a:cubicBezTo>
                    <a:pt x="4" y="0"/>
                    <a:pt x="0" y="4"/>
                    <a:pt x="0" y="7"/>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87" name="Germany"/>
            <p:cNvSpPr>
              <a:spLocks/>
            </p:cNvSpPr>
            <p:nvPr/>
          </p:nvSpPr>
          <p:spPr bwMode="gray">
            <a:xfrm>
              <a:off x="8895251" y="3619972"/>
              <a:ext cx="8449" cy="6758"/>
            </a:xfrm>
            <a:custGeom>
              <a:avLst/>
              <a:gdLst>
                <a:gd name="T0" fmla="*/ 7 w 18"/>
                <a:gd name="T1" fmla="*/ 0 h 12"/>
                <a:gd name="T2" fmla="*/ 7 w 18"/>
                <a:gd name="T3" fmla="*/ 7 h 12"/>
                <a:gd name="T4" fmla="*/ 11 w 18"/>
                <a:gd name="T5" fmla="*/ 4 h 12"/>
                <a:gd name="T6" fmla="*/ 7 w 18"/>
                <a:gd name="T7" fmla="*/ 0 h 12"/>
              </a:gdLst>
              <a:ahLst/>
              <a:cxnLst>
                <a:cxn ang="0">
                  <a:pos x="T0" y="T1"/>
                </a:cxn>
                <a:cxn ang="0">
                  <a:pos x="T2" y="T3"/>
                </a:cxn>
                <a:cxn ang="0">
                  <a:pos x="T4" y="T5"/>
                </a:cxn>
                <a:cxn ang="0">
                  <a:pos x="T6" y="T7"/>
                </a:cxn>
              </a:cxnLst>
              <a:rect l="0" t="0" r="r" b="b"/>
              <a:pathLst>
                <a:path w="18" h="12">
                  <a:moveTo>
                    <a:pt x="7" y="0"/>
                  </a:moveTo>
                  <a:cubicBezTo>
                    <a:pt x="0" y="3"/>
                    <a:pt x="3" y="7"/>
                    <a:pt x="7" y="7"/>
                  </a:cubicBezTo>
                  <a:cubicBezTo>
                    <a:pt x="7" y="7"/>
                    <a:pt x="18" y="12"/>
                    <a:pt x="11" y="4"/>
                  </a:cubicBezTo>
                  <a:cubicBezTo>
                    <a:pt x="11" y="4"/>
                    <a:pt x="7" y="4"/>
                    <a:pt x="7" y="0"/>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96" name="Slovenia"/>
            <p:cNvSpPr>
              <a:spLocks/>
            </p:cNvSpPr>
            <p:nvPr/>
          </p:nvSpPr>
          <p:spPr bwMode="gray">
            <a:xfrm>
              <a:off x="9251756" y="4655691"/>
              <a:ext cx="287230" cy="194303"/>
            </a:xfrm>
            <a:custGeom>
              <a:avLst/>
              <a:gdLst>
                <a:gd name="T0" fmla="*/ 77 w 512"/>
                <a:gd name="T1" fmla="*/ 347 h 347"/>
                <a:gd name="T2" fmla="*/ 115 w 512"/>
                <a:gd name="T3" fmla="*/ 337 h 347"/>
                <a:gd name="T4" fmla="*/ 180 w 512"/>
                <a:gd name="T5" fmla="*/ 306 h 347"/>
                <a:gd name="T6" fmla="*/ 188 w 512"/>
                <a:gd name="T7" fmla="*/ 287 h 347"/>
                <a:gd name="T8" fmla="*/ 209 w 512"/>
                <a:gd name="T9" fmla="*/ 322 h 347"/>
                <a:gd name="T10" fmla="*/ 247 w 512"/>
                <a:gd name="T11" fmla="*/ 320 h 347"/>
                <a:gd name="T12" fmla="*/ 287 w 512"/>
                <a:gd name="T13" fmla="*/ 345 h 347"/>
                <a:gd name="T14" fmla="*/ 311 w 512"/>
                <a:gd name="T15" fmla="*/ 308 h 347"/>
                <a:gd name="T16" fmla="*/ 320 w 512"/>
                <a:gd name="T17" fmla="*/ 278 h 347"/>
                <a:gd name="T18" fmla="*/ 351 w 512"/>
                <a:gd name="T19" fmla="*/ 241 h 347"/>
                <a:gd name="T20" fmla="*/ 379 w 512"/>
                <a:gd name="T21" fmla="*/ 204 h 347"/>
                <a:gd name="T22" fmla="*/ 435 w 512"/>
                <a:gd name="T23" fmla="*/ 134 h 347"/>
                <a:gd name="T24" fmla="*/ 465 w 512"/>
                <a:gd name="T25" fmla="*/ 120 h 347"/>
                <a:gd name="T26" fmla="*/ 511 w 512"/>
                <a:gd name="T27" fmla="*/ 92 h 347"/>
                <a:gd name="T28" fmla="*/ 487 w 512"/>
                <a:gd name="T29" fmla="*/ 64 h 347"/>
                <a:gd name="T30" fmla="*/ 473 w 512"/>
                <a:gd name="T31" fmla="*/ 33 h 347"/>
                <a:gd name="T32" fmla="*/ 441 w 512"/>
                <a:gd name="T33" fmla="*/ 0 h 347"/>
                <a:gd name="T34" fmla="*/ 417 w 512"/>
                <a:gd name="T35" fmla="*/ 19 h 347"/>
                <a:gd name="T36" fmla="*/ 412 w 512"/>
                <a:gd name="T37" fmla="*/ 53 h 347"/>
                <a:gd name="T38" fmla="*/ 356 w 512"/>
                <a:gd name="T39" fmla="*/ 50 h 347"/>
                <a:gd name="T40" fmla="*/ 322 w 512"/>
                <a:gd name="T41" fmla="*/ 56 h 347"/>
                <a:gd name="T42" fmla="*/ 274 w 512"/>
                <a:gd name="T43" fmla="*/ 58 h 347"/>
                <a:gd name="T44" fmla="*/ 227 w 512"/>
                <a:gd name="T45" fmla="*/ 94 h 347"/>
                <a:gd name="T46" fmla="*/ 188 w 512"/>
                <a:gd name="T47" fmla="*/ 118 h 347"/>
                <a:gd name="T48" fmla="*/ 125 w 512"/>
                <a:gd name="T49" fmla="*/ 112 h 347"/>
                <a:gd name="T50" fmla="*/ 85 w 512"/>
                <a:gd name="T51" fmla="*/ 91 h 347"/>
                <a:gd name="T52" fmla="*/ 52 w 512"/>
                <a:gd name="T53" fmla="*/ 90 h 347"/>
                <a:gd name="T54" fmla="*/ 36 w 512"/>
                <a:gd name="T55" fmla="*/ 107 h 347"/>
                <a:gd name="T56" fmla="*/ 11 w 512"/>
                <a:gd name="T57" fmla="*/ 160 h 347"/>
                <a:gd name="T58" fmla="*/ 12 w 512"/>
                <a:gd name="T59" fmla="*/ 202 h 347"/>
                <a:gd name="T60" fmla="*/ 46 w 512"/>
                <a:gd name="T61" fmla="*/ 211 h 347"/>
                <a:gd name="T62" fmla="*/ 76 w 512"/>
                <a:gd name="T63" fmla="*/ 281 h 347"/>
                <a:gd name="T64" fmla="*/ 30 w 512"/>
                <a:gd name="T65" fmla="*/ 317 h 347"/>
                <a:gd name="T66" fmla="*/ 40 w 512"/>
                <a:gd name="T67" fmla="*/ 34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2" h="347">
                  <a:moveTo>
                    <a:pt x="59" y="330"/>
                  </a:moveTo>
                  <a:cubicBezTo>
                    <a:pt x="77" y="347"/>
                    <a:pt x="77" y="347"/>
                    <a:pt x="77" y="347"/>
                  </a:cubicBezTo>
                  <a:cubicBezTo>
                    <a:pt x="104" y="329"/>
                    <a:pt x="104" y="329"/>
                    <a:pt x="104" y="329"/>
                  </a:cubicBezTo>
                  <a:cubicBezTo>
                    <a:pt x="115" y="337"/>
                    <a:pt x="115" y="337"/>
                    <a:pt x="115" y="337"/>
                  </a:cubicBezTo>
                  <a:cubicBezTo>
                    <a:pt x="175" y="321"/>
                    <a:pt x="175" y="321"/>
                    <a:pt x="175" y="321"/>
                  </a:cubicBezTo>
                  <a:cubicBezTo>
                    <a:pt x="180" y="306"/>
                    <a:pt x="180" y="306"/>
                    <a:pt x="180" y="306"/>
                  </a:cubicBezTo>
                  <a:cubicBezTo>
                    <a:pt x="187" y="302"/>
                    <a:pt x="187" y="302"/>
                    <a:pt x="187" y="302"/>
                  </a:cubicBezTo>
                  <a:cubicBezTo>
                    <a:pt x="187" y="302"/>
                    <a:pt x="184" y="290"/>
                    <a:pt x="188" y="287"/>
                  </a:cubicBezTo>
                  <a:cubicBezTo>
                    <a:pt x="196" y="287"/>
                    <a:pt x="195" y="302"/>
                    <a:pt x="195" y="302"/>
                  </a:cubicBezTo>
                  <a:cubicBezTo>
                    <a:pt x="209" y="322"/>
                    <a:pt x="209" y="322"/>
                    <a:pt x="209" y="322"/>
                  </a:cubicBezTo>
                  <a:cubicBezTo>
                    <a:pt x="246" y="335"/>
                    <a:pt x="246" y="335"/>
                    <a:pt x="246" y="335"/>
                  </a:cubicBezTo>
                  <a:cubicBezTo>
                    <a:pt x="246" y="335"/>
                    <a:pt x="243" y="320"/>
                    <a:pt x="247" y="320"/>
                  </a:cubicBezTo>
                  <a:cubicBezTo>
                    <a:pt x="254" y="321"/>
                    <a:pt x="272" y="333"/>
                    <a:pt x="272" y="333"/>
                  </a:cubicBezTo>
                  <a:cubicBezTo>
                    <a:pt x="272" y="333"/>
                    <a:pt x="264" y="344"/>
                    <a:pt x="287" y="345"/>
                  </a:cubicBezTo>
                  <a:cubicBezTo>
                    <a:pt x="309" y="346"/>
                    <a:pt x="321" y="331"/>
                    <a:pt x="321" y="331"/>
                  </a:cubicBezTo>
                  <a:cubicBezTo>
                    <a:pt x="321" y="331"/>
                    <a:pt x="303" y="315"/>
                    <a:pt x="311" y="308"/>
                  </a:cubicBezTo>
                  <a:cubicBezTo>
                    <a:pt x="319" y="301"/>
                    <a:pt x="326" y="290"/>
                    <a:pt x="326" y="290"/>
                  </a:cubicBezTo>
                  <a:cubicBezTo>
                    <a:pt x="320" y="278"/>
                    <a:pt x="320" y="278"/>
                    <a:pt x="320" y="278"/>
                  </a:cubicBezTo>
                  <a:cubicBezTo>
                    <a:pt x="320" y="278"/>
                    <a:pt x="285" y="291"/>
                    <a:pt x="293" y="277"/>
                  </a:cubicBezTo>
                  <a:cubicBezTo>
                    <a:pt x="301" y="265"/>
                    <a:pt x="351" y="241"/>
                    <a:pt x="351" y="241"/>
                  </a:cubicBezTo>
                  <a:cubicBezTo>
                    <a:pt x="369" y="250"/>
                    <a:pt x="369" y="250"/>
                    <a:pt x="369" y="250"/>
                  </a:cubicBezTo>
                  <a:cubicBezTo>
                    <a:pt x="379" y="204"/>
                    <a:pt x="379" y="204"/>
                    <a:pt x="379" y="204"/>
                  </a:cubicBezTo>
                  <a:cubicBezTo>
                    <a:pt x="379" y="204"/>
                    <a:pt x="346" y="187"/>
                    <a:pt x="358" y="172"/>
                  </a:cubicBezTo>
                  <a:cubicBezTo>
                    <a:pt x="370" y="162"/>
                    <a:pt x="435" y="134"/>
                    <a:pt x="435" y="134"/>
                  </a:cubicBezTo>
                  <a:cubicBezTo>
                    <a:pt x="435" y="134"/>
                    <a:pt x="428" y="111"/>
                    <a:pt x="436" y="111"/>
                  </a:cubicBezTo>
                  <a:cubicBezTo>
                    <a:pt x="443" y="112"/>
                    <a:pt x="465" y="120"/>
                    <a:pt x="465" y="120"/>
                  </a:cubicBezTo>
                  <a:cubicBezTo>
                    <a:pt x="465" y="120"/>
                    <a:pt x="456" y="82"/>
                    <a:pt x="467" y="82"/>
                  </a:cubicBezTo>
                  <a:cubicBezTo>
                    <a:pt x="482" y="79"/>
                    <a:pt x="511" y="92"/>
                    <a:pt x="511" y="92"/>
                  </a:cubicBezTo>
                  <a:cubicBezTo>
                    <a:pt x="512" y="73"/>
                    <a:pt x="512" y="73"/>
                    <a:pt x="512" y="73"/>
                  </a:cubicBezTo>
                  <a:cubicBezTo>
                    <a:pt x="512" y="73"/>
                    <a:pt x="486" y="75"/>
                    <a:pt x="487" y="64"/>
                  </a:cubicBezTo>
                  <a:cubicBezTo>
                    <a:pt x="488" y="41"/>
                    <a:pt x="488" y="41"/>
                    <a:pt x="488" y="41"/>
                  </a:cubicBezTo>
                  <a:cubicBezTo>
                    <a:pt x="488" y="41"/>
                    <a:pt x="472" y="44"/>
                    <a:pt x="473" y="33"/>
                  </a:cubicBezTo>
                  <a:cubicBezTo>
                    <a:pt x="477" y="25"/>
                    <a:pt x="489" y="18"/>
                    <a:pt x="474" y="10"/>
                  </a:cubicBezTo>
                  <a:cubicBezTo>
                    <a:pt x="470" y="10"/>
                    <a:pt x="456" y="5"/>
                    <a:pt x="441" y="0"/>
                  </a:cubicBezTo>
                  <a:cubicBezTo>
                    <a:pt x="433" y="8"/>
                    <a:pt x="433" y="8"/>
                    <a:pt x="433" y="8"/>
                  </a:cubicBezTo>
                  <a:cubicBezTo>
                    <a:pt x="433" y="8"/>
                    <a:pt x="426" y="4"/>
                    <a:pt x="417" y="19"/>
                  </a:cubicBezTo>
                  <a:cubicBezTo>
                    <a:pt x="409" y="33"/>
                    <a:pt x="424" y="46"/>
                    <a:pt x="424" y="46"/>
                  </a:cubicBezTo>
                  <a:cubicBezTo>
                    <a:pt x="412" y="53"/>
                    <a:pt x="412" y="53"/>
                    <a:pt x="412" y="53"/>
                  </a:cubicBezTo>
                  <a:cubicBezTo>
                    <a:pt x="412" y="53"/>
                    <a:pt x="405" y="41"/>
                    <a:pt x="383" y="44"/>
                  </a:cubicBezTo>
                  <a:cubicBezTo>
                    <a:pt x="357" y="42"/>
                    <a:pt x="356" y="50"/>
                    <a:pt x="356" y="50"/>
                  </a:cubicBezTo>
                  <a:cubicBezTo>
                    <a:pt x="341" y="65"/>
                    <a:pt x="341" y="65"/>
                    <a:pt x="341" y="65"/>
                  </a:cubicBezTo>
                  <a:cubicBezTo>
                    <a:pt x="341" y="65"/>
                    <a:pt x="333" y="57"/>
                    <a:pt x="322" y="56"/>
                  </a:cubicBezTo>
                  <a:cubicBezTo>
                    <a:pt x="315" y="52"/>
                    <a:pt x="296" y="62"/>
                    <a:pt x="296" y="62"/>
                  </a:cubicBezTo>
                  <a:cubicBezTo>
                    <a:pt x="274" y="58"/>
                    <a:pt x="274" y="58"/>
                    <a:pt x="274" y="58"/>
                  </a:cubicBezTo>
                  <a:cubicBezTo>
                    <a:pt x="274" y="58"/>
                    <a:pt x="258" y="64"/>
                    <a:pt x="243" y="68"/>
                  </a:cubicBezTo>
                  <a:cubicBezTo>
                    <a:pt x="232" y="67"/>
                    <a:pt x="235" y="90"/>
                    <a:pt x="227" y="94"/>
                  </a:cubicBezTo>
                  <a:cubicBezTo>
                    <a:pt x="219" y="97"/>
                    <a:pt x="208" y="97"/>
                    <a:pt x="208" y="97"/>
                  </a:cubicBezTo>
                  <a:cubicBezTo>
                    <a:pt x="188" y="118"/>
                    <a:pt x="188" y="118"/>
                    <a:pt x="188" y="118"/>
                  </a:cubicBezTo>
                  <a:cubicBezTo>
                    <a:pt x="163" y="106"/>
                    <a:pt x="163" y="106"/>
                    <a:pt x="163" y="106"/>
                  </a:cubicBezTo>
                  <a:cubicBezTo>
                    <a:pt x="125" y="112"/>
                    <a:pt x="125" y="112"/>
                    <a:pt x="125" y="112"/>
                  </a:cubicBezTo>
                  <a:cubicBezTo>
                    <a:pt x="118" y="100"/>
                    <a:pt x="118" y="100"/>
                    <a:pt x="118" y="100"/>
                  </a:cubicBezTo>
                  <a:cubicBezTo>
                    <a:pt x="85" y="91"/>
                    <a:pt x="85" y="91"/>
                    <a:pt x="85" y="91"/>
                  </a:cubicBezTo>
                  <a:cubicBezTo>
                    <a:pt x="66" y="94"/>
                    <a:pt x="66" y="94"/>
                    <a:pt x="66" y="94"/>
                  </a:cubicBezTo>
                  <a:cubicBezTo>
                    <a:pt x="52" y="90"/>
                    <a:pt x="52" y="90"/>
                    <a:pt x="52" y="90"/>
                  </a:cubicBezTo>
                  <a:cubicBezTo>
                    <a:pt x="55" y="94"/>
                    <a:pt x="58" y="105"/>
                    <a:pt x="54" y="108"/>
                  </a:cubicBezTo>
                  <a:cubicBezTo>
                    <a:pt x="36" y="107"/>
                    <a:pt x="36" y="107"/>
                    <a:pt x="36" y="107"/>
                  </a:cubicBezTo>
                  <a:cubicBezTo>
                    <a:pt x="0" y="140"/>
                    <a:pt x="0" y="140"/>
                    <a:pt x="0" y="140"/>
                  </a:cubicBezTo>
                  <a:cubicBezTo>
                    <a:pt x="11" y="160"/>
                    <a:pt x="11" y="160"/>
                    <a:pt x="11" y="160"/>
                  </a:cubicBezTo>
                  <a:cubicBezTo>
                    <a:pt x="11" y="160"/>
                    <a:pt x="45" y="150"/>
                    <a:pt x="48" y="169"/>
                  </a:cubicBezTo>
                  <a:cubicBezTo>
                    <a:pt x="47" y="184"/>
                    <a:pt x="12" y="202"/>
                    <a:pt x="12" y="202"/>
                  </a:cubicBezTo>
                  <a:cubicBezTo>
                    <a:pt x="15" y="221"/>
                    <a:pt x="15" y="221"/>
                    <a:pt x="15" y="221"/>
                  </a:cubicBezTo>
                  <a:cubicBezTo>
                    <a:pt x="15" y="221"/>
                    <a:pt x="42" y="203"/>
                    <a:pt x="46" y="211"/>
                  </a:cubicBezTo>
                  <a:cubicBezTo>
                    <a:pt x="49" y="219"/>
                    <a:pt x="32" y="260"/>
                    <a:pt x="32" y="260"/>
                  </a:cubicBezTo>
                  <a:cubicBezTo>
                    <a:pt x="32" y="260"/>
                    <a:pt x="77" y="262"/>
                    <a:pt x="76" y="281"/>
                  </a:cubicBezTo>
                  <a:cubicBezTo>
                    <a:pt x="75" y="297"/>
                    <a:pt x="56" y="307"/>
                    <a:pt x="56" y="307"/>
                  </a:cubicBezTo>
                  <a:cubicBezTo>
                    <a:pt x="30" y="317"/>
                    <a:pt x="30" y="317"/>
                    <a:pt x="30" y="317"/>
                  </a:cubicBezTo>
                  <a:cubicBezTo>
                    <a:pt x="18" y="332"/>
                    <a:pt x="18" y="332"/>
                    <a:pt x="18" y="332"/>
                  </a:cubicBezTo>
                  <a:cubicBezTo>
                    <a:pt x="18" y="332"/>
                    <a:pt x="32" y="344"/>
                    <a:pt x="40" y="345"/>
                  </a:cubicBezTo>
                  <a:cubicBezTo>
                    <a:pt x="43" y="345"/>
                    <a:pt x="59" y="330"/>
                    <a:pt x="59" y="330"/>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97" name="Italy"/>
            <p:cNvSpPr>
              <a:spLocks/>
            </p:cNvSpPr>
            <p:nvPr/>
          </p:nvSpPr>
          <p:spPr bwMode="gray">
            <a:xfrm>
              <a:off x="8672225" y="5032471"/>
              <a:ext cx="16896" cy="11828"/>
            </a:xfrm>
            <a:custGeom>
              <a:avLst/>
              <a:gdLst>
                <a:gd name="T0" fmla="*/ 12 w 30"/>
                <a:gd name="T1" fmla="*/ 4 h 20"/>
                <a:gd name="T2" fmla="*/ 11 w 30"/>
                <a:gd name="T3" fmla="*/ 19 h 20"/>
                <a:gd name="T4" fmla="*/ 18 w 30"/>
                <a:gd name="T5" fmla="*/ 19 h 20"/>
                <a:gd name="T6" fmla="*/ 30 w 30"/>
                <a:gd name="T7" fmla="*/ 12 h 20"/>
                <a:gd name="T8" fmla="*/ 12 w 30"/>
                <a:gd name="T9" fmla="*/ 4 h 20"/>
              </a:gdLst>
              <a:ahLst/>
              <a:cxnLst>
                <a:cxn ang="0">
                  <a:pos x="T0" y="T1"/>
                </a:cxn>
                <a:cxn ang="0">
                  <a:pos x="T2" y="T3"/>
                </a:cxn>
                <a:cxn ang="0">
                  <a:pos x="T4" y="T5"/>
                </a:cxn>
                <a:cxn ang="0">
                  <a:pos x="T6" y="T7"/>
                </a:cxn>
                <a:cxn ang="0">
                  <a:pos x="T8" y="T9"/>
                </a:cxn>
              </a:cxnLst>
              <a:rect l="0" t="0" r="r" b="b"/>
              <a:pathLst>
                <a:path w="30" h="20">
                  <a:moveTo>
                    <a:pt x="12" y="4"/>
                  </a:moveTo>
                  <a:cubicBezTo>
                    <a:pt x="0" y="3"/>
                    <a:pt x="11" y="19"/>
                    <a:pt x="11" y="19"/>
                  </a:cubicBezTo>
                  <a:cubicBezTo>
                    <a:pt x="18" y="19"/>
                    <a:pt x="18" y="19"/>
                    <a:pt x="18" y="19"/>
                  </a:cubicBezTo>
                  <a:cubicBezTo>
                    <a:pt x="26" y="20"/>
                    <a:pt x="30" y="12"/>
                    <a:pt x="30" y="12"/>
                  </a:cubicBezTo>
                  <a:cubicBezTo>
                    <a:pt x="30" y="12"/>
                    <a:pt x="19" y="0"/>
                    <a:pt x="12" y="4"/>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98" name="Switzerland"/>
            <p:cNvSpPr>
              <a:spLocks noEditPoints="1"/>
            </p:cNvSpPr>
            <p:nvPr/>
          </p:nvSpPr>
          <p:spPr bwMode="gray">
            <a:xfrm>
              <a:off x="8582678" y="4517145"/>
              <a:ext cx="412260" cy="260198"/>
            </a:xfrm>
            <a:custGeom>
              <a:avLst/>
              <a:gdLst>
                <a:gd name="T0" fmla="*/ 685 w 734"/>
                <a:gd name="T1" fmla="*/ 237 h 464"/>
                <a:gd name="T2" fmla="*/ 633 w 734"/>
                <a:gd name="T3" fmla="*/ 219 h 464"/>
                <a:gd name="T4" fmla="*/ 583 w 734"/>
                <a:gd name="T5" fmla="*/ 182 h 464"/>
                <a:gd name="T6" fmla="*/ 577 w 734"/>
                <a:gd name="T7" fmla="*/ 144 h 464"/>
                <a:gd name="T8" fmla="*/ 614 w 734"/>
                <a:gd name="T9" fmla="*/ 75 h 464"/>
                <a:gd name="T10" fmla="*/ 533 w 734"/>
                <a:gd name="T11" fmla="*/ 34 h 464"/>
                <a:gd name="T12" fmla="*/ 489 w 734"/>
                <a:gd name="T13" fmla="*/ 17 h 464"/>
                <a:gd name="T14" fmla="*/ 463 w 734"/>
                <a:gd name="T15" fmla="*/ 8 h 464"/>
                <a:gd name="T16" fmla="*/ 429 w 734"/>
                <a:gd name="T17" fmla="*/ 26 h 464"/>
                <a:gd name="T18" fmla="*/ 450 w 734"/>
                <a:gd name="T19" fmla="*/ 50 h 464"/>
                <a:gd name="T20" fmla="*/ 406 w 734"/>
                <a:gd name="T21" fmla="*/ 44 h 464"/>
                <a:gd name="T22" fmla="*/ 304 w 734"/>
                <a:gd name="T23" fmla="*/ 46 h 464"/>
                <a:gd name="T24" fmla="*/ 297 w 734"/>
                <a:gd name="T25" fmla="*/ 38 h 464"/>
                <a:gd name="T26" fmla="*/ 294 w 734"/>
                <a:gd name="T27" fmla="*/ 31 h 464"/>
                <a:gd name="T28" fmla="*/ 266 w 734"/>
                <a:gd name="T29" fmla="*/ 60 h 464"/>
                <a:gd name="T30" fmla="*/ 196 w 734"/>
                <a:gd name="T31" fmla="*/ 45 h 464"/>
                <a:gd name="T32" fmla="*/ 190 w 734"/>
                <a:gd name="T33" fmla="*/ 87 h 464"/>
                <a:gd name="T34" fmla="*/ 93 w 734"/>
                <a:gd name="T35" fmla="*/ 166 h 464"/>
                <a:gd name="T36" fmla="*/ 25 w 734"/>
                <a:gd name="T37" fmla="*/ 263 h 464"/>
                <a:gd name="T38" fmla="*/ 15 w 734"/>
                <a:gd name="T39" fmla="*/ 327 h 464"/>
                <a:gd name="T40" fmla="*/ 3 w 734"/>
                <a:gd name="T41" fmla="*/ 346 h 464"/>
                <a:gd name="T42" fmla="*/ 48 w 734"/>
                <a:gd name="T43" fmla="*/ 325 h 464"/>
                <a:gd name="T44" fmla="*/ 92 w 734"/>
                <a:gd name="T45" fmla="*/ 281 h 464"/>
                <a:gd name="T46" fmla="*/ 135 w 734"/>
                <a:gd name="T47" fmla="*/ 314 h 464"/>
                <a:gd name="T48" fmla="*/ 129 w 734"/>
                <a:gd name="T49" fmla="*/ 367 h 464"/>
                <a:gd name="T50" fmla="*/ 143 w 734"/>
                <a:gd name="T51" fmla="*/ 379 h 464"/>
                <a:gd name="T52" fmla="*/ 164 w 734"/>
                <a:gd name="T53" fmla="*/ 422 h 464"/>
                <a:gd name="T54" fmla="*/ 198 w 734"/>
                <a:gd name="T55" fmla="*/ 416 h 464"/>
                <a:gd name="T56" fmla="*/ 243 w 734"/>
                <a:gd name="T57" fmla="*/ 407 h 464"/>
                <a:gd name="T58" fmla="*/ 299 w 734"/>
                <a:gd name="T59" fmla="*/ 413 h 464"/>
                <a:gd name="T60" fmla="*/ 326 w 734"/>
                <a:gd name="T61" fmla="*/ 392 h 464"/>
                <a:gd name="T62" fmla="*/ 339 w 734"/>
                <a:gd name="T63" fmla="*/ 350 h 464"/>
                <a:gd name="T64" fmla="*/ 354 w 734"/>
                <a:gd name="T65" fmla="*/ 343 h 464"/>
                <a:gd name="T66" fmla="*/ 367 w 734"/>
                <a:gd name="T67" fmla="*/ 317 h 464"/>
                <a:gd name="T68" fmla="*/ 408 w 734"/>
                <a:gd name="T69" fmla="*/ 319 h 464"/>
                <a:gd name="T70" fmla="*/ 413 w 734"/>
                <a:gd name="T71" fmla="*/ 373 h 464"/>
                <a:gd name="T72" fmla="*/ 449 w 734"/>
                <a:gd name="T73" fmla="*/ 398 h 464"/>
                <a:gd name="T74" fmla="*/ 448 w 734"/>
                <a:gd name="T75" fmla="*/ 417 h 464"/>
                <a:gd name="T76" fmla="*/ 469 w 734"/>
                <a:gd name="T77" fmla="*/ 460 h 464"/>
                <a:gd name="T78" fmla="*/ 484 w 734"/>
                <a:gd name="T79" fmla="*/ 445 h 464"/>
                <a:gd name="T80" fmla="*/ 474 w 734"/>
                <a:gd name="T81" fmla="*/ 422 h 464"/>
                <a:gd name="T82" fmla="*/ 494 w 734"/>
                <a:gd name="T83" fmla="*/ 400 h 464"/>
                <a:gd name="T84" fmla="*/ 534 w 734"/>
                <a:gd name="T85" fmla="*/ 337 h 464"/>
                <a:gd name="T86" fmla="*/ 536 w 734"/>
                <a:gd name="T87" fmla="*/ 310 h 464"/>
                <a:gd name="T88" fmla="*/ 562 w 734"/>
                <a:gd name="T89" fmla="*/ 311 h 464"/>
                <a:gd name="T90" fmla="*/ 605 w 734"/>
                <a:gd name="T91" fmla="*/ 355 h 464"/>
                <a:gd name="T92" fmla="*/ 645 w 734"/>
                <a:gd name="T93" fmla="*/ 365 h 464"/>
                <a:gd name="T94" fmla="*/ 656 w 734"/>
                <a:gd name="T95" fmla="*/ 384 h 464"/>
                <a:gd name="T96" fmla="*/ 664 w 734"/>
                <a:gd name="T97" fmla="*/ 362 h 464"/>
                <a:gd name="T98" fmla="*/ 669 w 734"/>
                <a:gd name="T99" fmla="*/ 339 h 464"/>
                <a:gd name="T100" fmla="*/ 659 w 734"/>
                <a:gd name="T101" fmla="*/ 304 h 464"/>
                <a:gd name="T102" fmla="*/ 693 w 734"/>
                <a:gd name="T103" fmla="*/ 310 h 464"/>
                <a:gd name="T104" fmla="*/ 727 w 734"/>
                <a:gd name="T105" fmla="*/ 296 h 464"/>
                <a:gd name="T106" fmla="*/ 734 w 734"/>
                <a:gd name="T107" fmla="*/ 224 h 464"/>
                <a:gd name="T108" fmla="*/ 477 w 734"/>
                <a:gd name="T109" fmla="*/ 32 h 464"/>
                <a:gd name="T110" fmla="*/ 470 w 734"/>
                <a:gd name="T111" fmla="*/ 24 h 464"/>
                <a:gd name="T112" fmla="*/ 477 w 734"/>
                <a:gd name="T113" fmla="*/ 32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4" h="464">
                  <a:moveTo>
                    <a:pt x="716" y="208"/>
                  </a:moveTo>
                  <a:cubicBezTo>
                    <a:pt x="716" y="208"/>
                    <a:pt x="696" y="233"/>
                    <a:pt x="685" y="237"/>
                  </a:cubicBezTo>
                  <a:cubicBezTo>
                    <a:pt x="673" y="244"/>
                    <a:pt x="652" y="224"/>
                    <a:pt x="652" y="224"/>
                  </a:cubicBezTo>
                  <a:cubicBezTo>
                    <a:pt x="652" y="224"/>
                    <a:pt x="637" y="227"/>
                    <a:pt x="633" y="219"/>
                  </a:cubicBezTo>
                  <a:cubicBezTo>
                    <a:pt x="630" y="215"/>
                    <a:pt x="638" y="196"/>
                    <a:pt x="638" y="196"/>
                  </a:cubicBezTo>
                  <a:cubicBezTo>
                    <a:pt x="583" y="182"/>
                    <a:pt x="583" y="182"/>
                    <a:pt x="583" y="182"/>
                  </a:cubicBezTo>
                  <a:cubicBezTo>
                    <a:pt x="583" y="182"/>
                    <a:pt x="575" y="178"/>
                    <a:pt x="568" y="170"/>
                  </a:cubicBezTo>
                  <a:cubicBezTo>
                    <a:pt x="561" y="158"/>
                    <a:pt x="577" y="144"/>
                    <a:pt x="577" y="144"/>
                  </a:cubicBezTo>
                  <a:cubicBezTo>
                    <a:pt x="577" y="144"/>
                    <a:pt x="612" y="111"/>
                    <a:pt x="613" y="99"/>
                  </a:cubicBezTo>
                  <a:cubicBezTo>
                    <a:pt x="614" y="75"/>
                    <a:pt x="614" y="75"/>
                    <a:pt x="614" y="75"/>
                  </a:cubicBezTo>
                  <a:cubicBezTo>
                    <a:pt x="594" y="69"/>
                    <a:pt x="589" y="55"/>
                    <a:pt x="566" y="47"/>
                  </a:cubicBezTo>
                  <a:cubicBezTo>
                    <a:pt x="555" y="43"/>
                    <a:pt x="544" y="39"/>
                    <a:pt x="533" y="34"/>
                  </a:cubicBezTo>
                  <a:cubicBezTo>
                    <a:pt x="522" y="30"/>
                    <a:pt x="507" y="41"/>
                    <a:pt x="503" y="41"/>
                  </a:cubicBezTo>
                  <a:cubicBezTo>
                    <a:pt x="496" y="36"/>
                    <a:pt x="492" y="25"/>
                    <a:pt x="489" y="17"/>
                  </a:cubicBezTo>
                  <a:cubicBezTo>
                    <a:pt x="489" y="21"/>
                    <a:pt x="489" y="28"/>
                    <a:pt x="485" y="32"/>
                  </a:cubicBezTo>
                  <a:cubicBezTo>
                    <a:pt x="478" y="20"/>
                    <a:pt x="475" y="1"/>
                    <a:pt x="463" y="8"/>
                  </a:cubicBezTo>
                  <a:cubicBezTo>
                    <a:pt x="460" y="0"/>
                    <a:pt x="452" y="4"/>
                    <a:pt x="452" y="4"/>
                  </a:cubicBezTo>
                  <a:cubicBezTo>
                    <a:pt x="445" y="7"/>
                    <a:pt x="426" y="14"/>
                    <a:pt x="429" y="26"/>
                  </a:cubicBezTo>
                  <a:cubicBezTo>
                    <a:pt x="428" y="37"/>
                    <a:pt x="432" y="30"/>
                    <a:pt x="440" y="34"/>
                  </a:cubicBezTo>
                  <a:cubicBezTo>
                    <a:pt x="443" y="38"/>
                    <a:pt x="477" y="32"/>
                    <a:pt x="450" y="50"/>
                  </a:cubicBezTo>
                  <a:cubicBezTo>
                    <a:pt x="447" y="38"/>
                    <a:pt x="439" y="41"/>
                    <a:pt x="439" y="53"/>
                  </a:cubicBezTo>
                  <a:cubicBezTo>
                    <a:pt x="420" y="60"/>
                    <a:pt x="417" y="44"/>
                    <a:pt x="406" y="44"/>
                  </a:cubicBezTo>
                  <a:cubicBezTo>
                    <a:pt x="387" y="39"/>
                    <a:pt x="379" y="61"/>
                    <a:pt x="368" y="53"/>
                  </a:cubicBezTo>
                  <a:cubicBezTo>
                    <a:pt x="331" y="36"/>
                    <a:pt x="315" y="58"/>
                    <a:pt x="304" y="46"/>
                  </a:cubicBezTo>
                  <a:cubicBezTo>
                    <a:pt x="305" y="43"/>
                    <a:pt x="308" y="43"/>
                    <a:pt x="312" y="43"/>
                  </a:cubicBezTo>
                  <a:cubicBezTo>
                    <a:pt x="308" y="43"/>
                    <a:pt x="301" y="39"/>
                    <a:pt x="297" y="38"/>
                  </a:cubicBezTo>
                  <a:cubicBezTo>
                    <a:pt x="294" y="35"/>
                    <a:pt x="294" y="34"/>
                    <a:pt x="294" y="31"/>
                  </a:cubicBezTo>
                  <a:cubicBezTo>
                    <a:pt x="294" y="31"/>
                    <a:pt x="294" y="31"/>
                    <a:pt x="294" y="31"/>
                  </a:cubicBezTo>
                  <a:cubicBezTo>
                    <a:pt x="267" y="48"/>
                    <a:pt x="267" y="48"/>
                    <a:pt x="267" y="48"/>
                  </a:cubicBezTo>
                  <a:cubicBezTo>
                    <a:pt x="266" y="60"/>
                    <a:pt x="266" y="60"/>
                    <a:pt x="266" y="60"/>
                  </a:cubicBezTo>
                  <a:cubicBezTo>
                    <a:pt x="266" y="60"/>
                    <a:pt x="240" y="74"/>
                    <a:pt x="225" y="73"/>
                  </a:cubicBezTo>
                  <a:cubicBezTo>
                    <a:pt x="210" y="69"/>
                    <a:pt x="215" y="46"/>
                    <a:pt x="196" y="45"/>
                  </a:cubicBezTo>
                  <a:cubicBezTo>
                    <a:pt x="181" y="41"/>
                    <a:pt x="172" y="82"/>
                    <a:pt x="172" y="82"/>
                  </a:cubicBezTo>
                  <a:cubicBezTo>
                    <a:pt x="190" y="87"/>
                    <a:pt x="190" y="87"/>
                    <a:pt x="190" y="87"/>
                  </a:cubicBezTo>
                  <a:cubicBezTo>
                    <a:pt x="190" y="87"/>
                    <a:pt x="143" y="142"/>
                    <a:pt x="131" y="153"/>
                  </a:cubicBezTo>
                  <a:cubicBezTo>
                    <a:pt x="119" y="164"/>
                    <a:pt x="105" y="159"/>
                    <a:pt x="93" y="166"/>
                  </a:cubicBezTo>
                  <a:cubicBezTo>
                    <a:pt x="85" y="170"/>
                    <a:pt x="96" y="189"/>
                    <a:pt x="87" y="212"/>
                  </a:cubicBezTo>
                  <a:cubicBezTo>
                    <a:pt x="79" y="231"/>
                    <a:pt x="41" y="240"/>
                    <a:pt x="25" y="263"/>
                  </a:cubicBezTo>
                  <a:cubicBezTo>
                    <a:pt x="9" y="289"/>
                    <a:pt x="31" y="301"/>
                    <a:pt x="31" y="301"/>
                  </a:cubicBezTo>
                  <a:cubicBezTo>
                    <a:pt x="15" y="327"/>
                    <a:pt x="15" y="327"/>
                    <a:pt x="15" y="327"/>
                  </a:cubicBezTo>
                  <a:cubicBezTo>
                    <a:pt x="0" y="326"/>
                    <a:pt x="0" y="326"/>
                    <a:pt x="0" y="326"/>
                  </a:cubicBezTo>
                  <a:cubicBezTo>
                    <a:pt x="3" y="346"/>
                    <a:pt x="3" y="346"/>
                    <a:pt x="3" y="346"/>
                  </a:cubicBezTo>
                  <a:cubicBezTo>
                    <a:pt x="25" y="347"/>
                    <a:pt x="25" y="347"/>
                    <a:pt x="25" y="347"/>
                  </a:cubicBezTo>
                  <a:cubicBezTo>
                    <a:pt x="48" y="325"/>
                    <a:pt x="48" y="325"/>
                    <a:pt x="48" y="325"/>
                  </a:cubicBezTo>
                  <a:cubicBezTo>
                    <a:pt x="48" y="325"/>
                    <a:pt x="41" y="321"/>
                    <a:pt x="41" y="313"/>
                  </a:cubicBezTo>
                  <a:cubicBezTo>
                    <a:pt x="42" y="302"/>
                    <a:pt x="62" y="283"/>
                    <a:pt x="92" y="281"/>
                  </a:cubicBezTo>
                  <a:cubicBezTo>
                    <a:pt x="122" y="279"/>
                    <a:pt x="140" y="295"/>
                    <a:pt x="140" y="295"/>
                  </a:cubicBezTo>
                  <a:cubicBezTo>
                    <a:pt x="135" y="314"/>
                    <a:pt x="135" y="314"/>
                    <a:pt x="135" y="314"/>
                  </a:cubicBezTo>
                  <a:cubicBezTo>
                    <a:pt x="135" y="314"/>
                    <a:pt x="146" y="322"/>
                    <a:pt x="141" y="337"/>
                  </a:cubicBezTo>
                  <a:cubicBezTo>
                    <a:pt x="137" y="352"/>
                    <a:pt x="129" y="367"/>
                    <a:pt x="129" y="367"/>
                  </a:cubicBezTo>
                  <a:cubicBezTo>
                    <a:pt x="140" y="368"/>
                    <a:pt x="140" y="368"/>
                    <a:pt x="140" y="368"/>
                  </a:cubicBezTo>
                  <a:cubicBezTo>
                    <a:pt x="143" y="379"/>
                    <a:pt x="143" y="379"/>
                    <a:pt x="143" y="379"/>
                  </a:cubicBezTo>
                  <a:cubicBezTo>
                    <a:pt x="143" y="379"/>
                    <a:pt x="165" y="388"/>
                    <a:pt x="164" y="415"/>
                  </a:cubicBezTo>
                  <a:cubicBezTo>
                    <a:pt x="164" y="422"/>
                    <a:pt x="164" y="422"/>
                    <a:pt x="164" y="422"/>
                  </a:cubicBezTo>
                  <a:cubicBezTo>
                    <a:pt x="164" y="426"/>
                    <a:pt x="171" y="430"/>
                    <a:pt x="178" y="431"/>
                  </a:cubicBezTo>
                  <a:cubicBezTo>
                    <a:pt x="193" y="427"/>
                    <a:pt x="194" y="416"/>
                    <a:pt x="198" y="416"/>
                  </a:cubicBezTo>
                  <a:cubicBezTo>
                    <a:pt x="205" y="420"/>
                    <a:pt x="208" y="424"/>
                    <a:pt x="220" y="421"/>
                  </a:cubicBezTo>
                  <a:cubicBezTo>
                    <a:pt x="231" y="422"/>
                    <a:pt x="235" y="406"/>
                    <a:pt x="243" y="407"/>
                  </a:cubicBezTo>
                  <a:cubicBezTo>
                    <a:pt x="247" y="407"/>
                    <a:pt x="272" y="427"/>
                    <a:pt x="283" y="428"/>
                  </a:cubicBezTo>
                  <a:cubicBezTo>
                    <a:pt x="298" y="429"/>
                    <a:pt x="295" y="413"/>
                    <a:pt x="299" y="413"/>
                  </a:cubicBezTo>
                  <a:cubicBezTo>
                    <a:pt x="303" y="414"/>
                    <a:pt x="314" y="414"/>
                    <a:pt x="318" y="410"/>
                  </a:cubicBezTo>
                  <a:cubicBezTo>
                    <a:pt x="322" y="407"/>
                    <a:pt x="318" y="395"/>
                    <a:pt x="326" y="392"/>
                  </a:cubicBezTo>
                  <a:cubicBezTo>
                    <a:pt x="337" y="388"/>
                    <a:pt x="349" y="378"/>
                    <a:pt x="349" y="378"/>
                  </a:cubicBezTo>
                  <a:cubicBezTo>
                    <a:pt x="339" y="350"/>
                    <a:pt x="339" y="350"/>
                    <a:pt x="339" y="350"/>
                  </a:cubicBezTo>
                  <a:cubicBezTo>
                    <a:pt x="347" y="339"/>
                    <a:pt x="347" y="339"/>
                    <a:pt x="347" y="339"/>
                  </a:cubicBezTo>
                  <a:cubicBezTo>
                    <a:pt x="354" y="343"/>
                    <a:pt x="354" y="343"/>
                    <a:pt x="354" y="343"/>
                  </a:cubicBezTo>
                  <a:cubicBezTo>
                    <a:pt x="374" y="329"/>
                    <a:pt x="374" y="329"/>
                    <a:pt x="374" y="329"/>
                  </a:cubicBezTo>
                  <a:cubicBezTo>
                    <a:pt x="367" y="317"/>
                    <a:pt x="367" y="317"/>
                    <a:pt x="367" y="317"/>
                  </a:cubicBezTo>
                  <a:cubicBezTo>
                    <a:pt x="393" y="311"/>
                    <a:pt x="393" y="311"/>
                    <a:pt x="393" y="311"/>
                  </a:cubicBezTo>
                  <a:cubicBezTo>
                    <a:pt x="408" y="319"/>
                    <a:pt x="408" y="319"/>
                    <a:pt x="408" y="319"/>
                  </a:cubicBezTo>
                  <a:cubicBezTo>
                    <a:pt x="408" y="319"/>
                    <a:pt x="384" y="341"/>
                    <a:pt x="391" y="353"/>
                  </a:cubicBezTo>
                  <a:cubicBezTo>
                    <a:pt x="398" y="365"/>
                    <a:pt x="413" y="369"/>
                    <a:pt x="413" y="373"/>
                  </a:cubicBezTo>
                  <a:cubicBezTo>
                    <a:pt x="413" y="377"/>
                    <a:pt x="409" y="384"/>
                    <a:pt x="419" y="392"/>
                  </a:cubicBezTo>
                  <a:cubicBezTo>
                    <a:pt x="430" y="400"/>
                    <a:pt x="449" y="398"/>
                    <a:pt x="449" y="398"/>
                  </a:cubicBezTo>
                  <a:cubicBezTo>
                    <a:pt x="460" y="410"/>
                    <a:pt x="460" y="410"/>
                    <a:pt x="460" y="410"/>
                  </a:cubicBezTo>
                  <a:cubicBezTo>
                    <a:pt x="448" y="417"/>
                    <a:pt x="448" y="417"/>
                    <a:pt x="448" y="417"/>
                  </a:cubicBezTo>
                  <a:cubicBezTo>
                    <a:pt x="455" y="425"/>
                    <a:pt x="455" y="425"/>
                    <a:pt x="455" y="425"/>
                  </a:cubicBezTo>
                  <a:cubicBezTo>
                    <a:pt x="469" y="460"/>
                    <a:pt x="469" y="460"/>
                    <a:pt x="469" y="460"/>
                  </a:cubicBezTo>
                  <a:cubicBezTo>
                    <a:pt x="480" y="464"/>
                    <a:pt x="480" y="464"/>
                    <a:pt x="480" y="464"/>
                  </a:cubicBezTo>
                  <a:cubicBezTo>
                    <a:pt x="484" y="445"/>
                    <a:pt x="484" y="445"/>
                    <a:pt x="484" y="445"/>
                  </a:cubicBezTo>
                  <a:cubicBezTo>
                    <a:pt x="477" y="437"/>
                    <a:pt x="477" y="437"/>
                    <a:pt x="477" y="437"/>
                  </a:cubicBezTo>
                  <a:cubicBezTo>
                    <a:pt x="474" y="422"/>
                    <a:pt x="474" y="422"/>
                    <a:pt x="474" y="422"/>
                  </a:cubicBezTo>
                  <a:cubicBezTo>
                    <a:pt x="490" y="411"/>
                    <a:pt x="490" y="411"/>
                    <a:pt x="490" y="411"/>
                  </a:cubicBezTo>
                  <a:cubicBezTo>
                    <a:pt x="494" y="400"/>
                    <a:pt x="494" y="400"/>
                    <a:pt x="494" y="400"/>
                  </a:cubicBezTo>
                  <a:cubicBezTo>
                    <a:pt x="494" y="400"/>
                    <a:pt x="517" y="386"/>
                    <a:pt x="525" y="367"/>
                  </a:cubicBezTo>
                  <a:cubicBezTo>
                    <a:pt x="534" y="348"/>
                    <a:pt x="534" y="337"/>
                    <a:pt x="534" y="337"/>
                  </a:cubicBezTo>
                  <a:cubicBezTo>
                    <a:pt x="527" y="329"/>
                    <a:pt x="527" y="329"/>
                    <a:pt x="527" y="329"/>
                  </a:cubicBezTo>
                  <a:cubicBezTo>
                    <a:pt x="536" y="310"/>
                    <a:pt x="536" y="310"/>
                    <a:pt x="536" y="310"/>
                  </a:cubicBezTo>
                  <a:cubicBezTo>
                    <a:pt x="550" y="318"/>
                    <a:pt x="550" y="318"/>
                    <a:pt x="550" y="318"/>
                  </a:cubicBezTo>
                  <a:cubicBezTo>
                    <a:pt x="562" y="311"/>
                    <a:pt x="562" y="311"/>
                    <a:pt x="562" y="311"/>
                  </a:cubicBezTo>
                  <a:cubicBezTo>
                    <a:pt x="562" y="311"/>
                    <a:pt x="556" y="349"/>
                    <a:pt x="574" y="361"/>
                  </a:cubicBezTo>
                  <a:cubicBezTo>
                    <a:pt x="593" y="370"/>
                    <a:pt x="605" y="355"/>
                    <a:pt x="605" y="355"/>
                  </a:cubicBezTo>
                  <a:cubicBezTo>
                    <a:pt x="639" y="349"/>
                    <a:pt x="639" y="349"/>
                    <a:pt x="639" y="349"/>
                  </a:cubicBezTo>
                  <a:cubicBezTo>
                    <a:pt x="645" y="365"/>
                    <a:pt x="645" y="365"/>
                    <a:pt x="645" y="365"/>
                  </a:cubicBezTo>
                  <a:cubicBezTo>
                    <a:pt x="652" y="377"/>
                    <a:pt x="652" y="377"/>
                    <a:pt x="652" y="377"/>
                  </a:cubicBezTo>
                  <a:cubicBezTo>
                    <a:pt x="656" y="384"/>
                    <a:pt x="656" y="384"/>
                    <a:pt x="656" y="384"/>
                  </a:cubicBezTo>
                  <a:cubicBezTo>
                    <a:pt x="663" y="385"/>
                    <a:pt x="663" y="385"/>
                    <a:pt x="663" y="385"/>
                  </a:cubicBezTo>
                  <a:cubicBezTo>
                    <a:pt x="664" y="362"/>
                    <a:pt x="664" y="362"/>
                    <a:pt x="664" y="362"/>
                  </a:cubicBezTo>
                  <a:cubicBezTo>
                    <a:pt x="676" y="343"/>
                    <a:pt x="676" y="343"/>
                    <a:pt x="676" y="343"/>
                  </a:cubicBezTo>
                  <a:cubicBezTo>
                    <a:pt x="669" y="339"/>
                    <a:pt x="669" y="339"/>
                    <a:pt x="669" y="339"/>
                  </a:cubicBezTo>
                  <a:cubicBezTo>
                    <a:pt x="658" y="339"/>
                    <a:pt x="658" y="339"/>
                    <a:pt x="658" y="339"/>
                  </a:cubicBezTo>
                  <a:cubicBezTo>
                    <a:pt x="658" y="339"/>
                    <a:pt x="640" y="323"/>
                    <a:pt x="659" y="304"/>
                  </a:cubicBezTo>
                  <a:cubicBezTo>
                    <a:pt x="683" y="282"/>
                    <a:pt x="690" y="287"/>
                    <a:pt x="690" y="287"/>
                  </a:cubicBezTo>
                  <a:cubicBezTo>
                    <a:pt x="693" y="310"/>
                    <a:pt x="693" y="310"/>
                    <a:pt x="693" y="310"/>
                  </a:cubicBezTo>
                  <a:cubicBezTo>
                    <a:pt x="726" y="319"/>
                    <a:pt x="726" y="319"/>
                    <a:pt x="726" y="319"/>
                  </a:cubicBezTo>
                  <a:cubicBezTo>
                    <a:pt x="727" y="296"/>
                    <a:pt x="727" y="296"/>
                    <a:pt x="727" y="296"/>
                  </a:cubicBezTo>
                  <a:cubicBezTo>
                    <a:pt x="716" y="296"/>
                    <a:pt x="716" y="296"/>
                    <a:pt x="716" y="296"/>
                  </a:cubicBezTo>
                  <a:cubicBezTo>
                    <a:pt x="734" y="224"/>
                    <a:pt x="734" y="224"/>
                    <a:pt x="734" y="224"/>
                  </a:cubicBezTo>
                  <a:lnTo>
                    <a:pt x="716" y="208"/>
                  </a:lnTo>
                  <a:close/>
                  <a:moveTo>
                    <a:pt x="477" y="32"/>
                  </a:moveTo>
                  <a:cubicBezTo>
                    <a:pt x="466" y="31"/>
                    <a:pt x="466" y="31"/>
                    <a:pt x="466" y="31"/>
                  </a:cubicBezTo>
                  <a:cubicBezTo>
                    <a:pt x="470" y="24"/>
                    <a:pt x="470" y="24"/>
                    <a:pt x="470" y="24"/>
                  </a:cubicBezTo>
                  <a:cubicBezTo>
                    <a:pt x="478" y="24"/>
                    <a:pt x="478" y="24"/>
                    <a:pt x="478" y="24"/>
                  </a:cubicBezTo>
                  <a:lnTo>
                    <a:pt x="477" y="32"/>
                  </a:lnTo>
                  <a:close/>
                </a:path>
              </a:pathLst>
            </a:custGeom>
            <a:solidFill>
              <a:schemeClr val="accent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2" name="Liechtenstein"/>
            <p:cNvSpPr>
              <a:spLocks/>
            </p:cNvSpPr>
            <p:nvPr/>
          </p:nvSpPr>
          <p:spPr bwMode="gray">
            <a:xfrm>
              <a:off x="8896941" y="4598246"/>
              <a:ext cx="18586" cy="20275"/>
            </a:xfrm>
            <a:custGeom>
              <a:avLst/>
              <a:gdLst>
                <a:gd name="T0" fmla="*/ 7 w 33"/>
                <a:gd name="T1" fmla="*/ 26 h 38"/>
                <a:gd name="T2" fmla="*/ 22 w 33"/>
                <a:gd name="T3" fmla="*/ 38 h 38"/>
                <a:gd name="T4" fmla="*/ 33 w 33"/>
                <a:gd name="T5" fmla="*/ 35 h 38"/>
                <a:gd name="T6" fmla="*/ 27 w 33"/>
                <a:gd name="T7" fmla="*/ 0 h 38"/>
                <a:gd name="T8" fmla="*/ 16 w 33"/>
                <a:gd name="T9" fmla="*/ 0 h 38"/>
                <a:gd name="T10" fmla="*/ 7 w 33"/>
                <a:gd name="T11" fmla="*/ 26 h 38"/>
              </a:gdLst>
              <a:ahLst/>
              <a:cxnLst>
                <a:cxn ang="0">
                  <a:pos x="T0" y="T1"/>
                </a:cxn>
                <a:cxn ang="0">
                  <a:pos x="T2" y="T3"/>
                </a:cxn>
                <a:cxn ang="0">
                  <a:pos x="T4" y="T5"/>
                </a:cxn>
                <a:cxn ang="0">
                  <a:pos x="T6" y="T7"/>
                </a:cxn>
                <a:cxn ang="0">
                  <a:pos x="T8" y="T9"/>
                </a:cxn>
                <a:cxn ang="0">
                  <a:pos x="T10" y="T11"/>
                </a:cxn>
              </a:cxnLst>
              <a:rect l="0" t="0" r="r" b="b"/>
              <a:pathLst>
                <a:path w="33" h="38">
                  <a:moveTo>
                    <a:pt x="7" y="26"/>
                  </a:moveTo>
                  <a:cubicBezTo>
                    <a:pt x="14" y="34"/>
                    <a:pt x="22" y="38"/>
                    <a:pt x="22" y="38"/>
                  </a:cubicBezTo>
                  <a:cubicBezTo>
                    <a:pt x="33" y="35"/>
                    <a:pt x="33" y="35"/>
                    <a:pt x="33" y="35"/>
                  </a:cubicBezTo>
                  <a:cubicBezTo>
                    <a:pt x="27" y="0"/>
                    <a:pt x="27" y="0"/>
                    <a:pt x="27" y="0"/>
                  </a:cubicBezTo>
                  <a:cubicBezTo>
                    <a:pt x="16" y="0"/>
                    <a:pt x="16" y="0"/>
                    <a:pt x="16" y="0"/>
                  </a:cubicBezTo>
                  <a:cubicBezTo>
                    <a:pt x="16" y="0"/>
                    <a:pt x="0" y="14"/>
                    <a:pt x="7" y="26"/>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3" name="Austria"/>
            <p:cNvSpPr>
              <a:spLocks/>
            </p:cNvSpPr>
            <p:nvPr/>
          </p:nvSpPr>
          <p:spPr bwMode="gray">
            <a:xfrm>
              <a:off x="8905389" y="4380288"/>
              <a:ext cx="679216" cy="341297"/>
            </a:xfrm>
            <a:custGeom>
              <a:avLst/>
              <a:gdLst>
                <a:gd name="T0" fmla="*/ 1120 w 1210"/>
                <a:gd name="T1" fmla="*/ 436 h 608"/>
                <a:gd name="T2" fmla="*/ 1100 w 1210"/>
                <a:gd name="T3" fmla="*/ 382 h 608"/>
                <a:gd name="T4" fmla="*/ 1118 w 1210"/>
                <a:gd name="T5" fmla="*/ 321 h 608"/>
                <a:gd name="T6" fmla="*/ 1156 w 1210"/>
                <a:gd name="T7" fmla="*/ 308 h 608"/>
                <a:gd name="T8" fmla="*/ 1195 w 1210"/>
                <a:gd name="T9" fmla="*/ 264 h 608"/>
                <a:gd name="T10" fmla="*/ 1210 w 1210"/>
                <a:gd name="T11" fmla="*/ 230 h 608"/>
                <a:gd name="T12" fmla="*/ 1191 w 1210"/>
                <a:gd name="T13" fmla="*/ 191 h 608"/>
                <a:gd name="T14" fmla="*/ 1180 w 1210"/>
                <a:gd name="T15" fmla="*/ 110 h 608"/>
                <a:gd name="T16" fmla="*/ 1145 w 1210"/>
                <a:gd name="T17" fmla="*/ 62 h 608"/>
                <a:gd name="T18" fmla="*/ 1093 w 1210"/>
                <a:gd name="T19" fmla="*/ 56 h 608"/>
                <a:gd name="T20" fmla="*/ 989 w 1210"/>
                <a:gd name="T21" fmla="*/ 32 h 608"/>
                <a:gd name="T22" fmla="*/ 915 w 1210"/>
                <a:gd name="T23" fmla="*/ 9 h 608"/>
                <a:gd name="T24" fmla="*/ 872 w 1210"/>
                <a:gd name="T25" fmla="*/ 61 h 608"/>
                <a:gd name="T26" fmla="*/ 836 w 1210"/>
                <a:gd name="T27" fmla="*/ 97 h 608"/>
                <a:gd name="T28" fmla="*/ 792 w 1210"/>
                <a:gd name="T29" fmla="*/ 84 h 608"/>
                <a:gd name="T30" fmla="*/ 728 w 1210"/>
                <a:gd name="T31" fmla="*/ 89 h 608"/>
                <a:gd name="T32" fmla="*/ 707 w 1210"/>
                <a:gd name="T33" fmla="*/ 53 h 608"/>
                <a:gd name="T34" fmla="*/ 696 w 1210"/>
                <a:gd name="T35" fmla="*/ 64 h 608"/>
                <a:gd name="T36" fmla="*/ 605 w 1210"/>
                <a:gd name="T37" fmla="*/ 159 h 608"/>
                <a:gd name="T38" fmla="*/ 542 w 1210"/>
                <a:gd name="T39" fmla="*/ 225 h 608"/>
                <a:gd name="T40" fmla="*/ 580 w 1210"/>
                <a:gd name="T41" fmla="*/ 311 h 608"/>
                <a:gd name="T42" fmla="*/ 535 w 1210"/>
                <a:gd name="T43" fmla="*/ 305 h 608"/>
                <a:gd name="T44" fmla="*/ 446 w 1210"/>
                <a:gd name="T45" fmla="*/ 285 h 608"/>
                <a:gd name="T46" fmla="*/ 347 w 1210"/>
                <a:gd name="T47" fmla="*/ 323 h 608"/>
                <a:gd name="T48" fmla="*/ 281 w 1210"/>
                <a:gd name="T49" fmla="*/ 366 h 608"/>
                <a:gd name="T50" fmla="*/ 230 w 1210"/>
                <a:gd name="T51" fmla="*/ 340 h 608"/>
                <a:gd name="T52" fmla="*/ 171 w 1210"/>
                <a:gd name="T53" fmla="*/ 315 h 608"/>
                <a:gd name="T54" fmla="*/ 125 w 1210"/>
                <a:gd name="T55" fmla="*/ 358 h 608"/>
                <a:gd name="T56" fmla="*/ 67 w 1210"/>
                <a:gd name="T57" fmla="*/ 309 h 608"/>
                <a:gd name="T58" fmla="*/ 37 w 1210"/>
                <a:gd name="T59" fmla="*/ 318 h 608"/>
                <a:gd name="T60" fmla="*/ 11 w 1210"/>
                <a:gd name="T61" fmla="*/ 387 h 608"/>
                <a:gd name="T62" fmla="*/ 61 w 1210"/>
                <a:gd name="T63" fmla="*/ 439 h 608"/>
                <a:gd name="T64" fmla="*/ 108 w 1210"/>
                <a:gd name="T65" fmla="*/ 480 h 608"/>
                <a:gd name="T66" fmla="*/ 152 w 1210"/>
                <a:gd name="T67" fmla="*/ 489 h 608"/>
                <a:gd name="T68" fmla="*/ 193 w 1210"/>
                <a:gd name="T69" fmla="*/ 503 h 608"/>
                <a:gd name="T70" fmla="*/ 262 w 1210"/>
                <a:gd name="T71" fmla="*/ 464 h 608"/>
                <a:gd name="T72" fmla="*/ 363 w 1210"/>
                <a:gd name="T73" fmla="*/ 473 h 608"/>
                <a:gd name="T74" fmla="*/ 435 w 1210"/>
                <a:gd name="T75" fmla="*/ 438 h 608"/>
                <a:gd name="T76" fmla="*/ 440 w 1210"/>
                <a:gd name="T77" fmla="*/ 488 h 608"/>
                <a:gd name="T78" fmla="*/ 464 w 1210"/>
                <a:gd name="T79" fmla="*/ 539 h 608"/>
                <a:gd name="T80" fmla="*/ 587 w 1210"/>
                <a:gd name="T81" fmla="*/ 560 h 608"/>
                <a:gd name="T82" fmla="*/ 668 w 1210"/>
                <a:gd name="T83" fmla="*/ 579 h 608"/>
                <a:gd name="T84" fmla="*/ 735 w 1210"/>
                <a:gd name="T85" fmla="*/ 590 h 608"/>
                <a:gd name="T86" fmla="*/ 805 w 1210"/>
                <a:gd name="T87" fmla="*/ 608 h 608"/>
                <a:gd name="T88" fmla="*/ 860 w 1210"/>
                <a:gd name="T89" fmla="*/ 558 h 608"/>
                <a:gd name="T90" fmla="*/ 939 w 1210"/>
                <a:gd name="T91" fmla="*/ 546 h 608"/>
                <a:gd name="T92" fmla="*/ 1000 w 1210"/>
                <a:gd name="T93" fmla="*/ 534 h 608"/>
                <a:gd name="T94" fmla="*/ 1034 w 1210"/>
                <a:gd name="T95" fmla="*/ 509 h 608"/>
                <a:gd name="T96" fmla="*/ 1081 w 1210"/>
                <a:gd name="T97" fmla="*/ 469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0" h="608">
                  <a:moveTo>
                    <a:pt x="1081" y="469"/>
                  </a:moveTo>
                  <a:cubicBezTo>
                    <a:pt x="1115" y="466"/>
                    <a:pt x="1115" y="466"/>
                    <a:pt x="1115" y="466"/>
                  </a:cubicBezTo>
                  <a:cubicBezTo>
                    <a:pt x="1120" y="436"/>
                    <a:pt x="1120" y="436"/>
                    <a:pt x="1120" y="436"/>
                  </a:cubicBezTo>
                  <a:cubicBezTo>
                    <a:pt x="1120" y="436"/>
                    <a:pt x="1105" y="432"/>
                    <a:pt x="1106" y="424"/>
                  </a:cubicBezTo>
                  <a:cubicBezTo>
                    <a:pt x="1103" y="412"/>
                    <a:pt x="1114" y="405"/>
                    <a:pt x="1114" y="401"/>
                  </a:cubicBezTo>
                  <a:cubicBezTo>
                    <a:pt x="1115" y="394"/>
                    <a:pt x="1100" y="393"/>
                    <a:pt x="1100" y="382"/>
                  </a:cubicBezTo>
                  <a:cubicBezTo>
                    <a:pt x="1104" y="374"/>
                    <a:pt x="1153" y="365"/>
                    <a:pt x="1147" y="342"/>
                  </a:cubicBezTo>
                  <a:cubicBezTo>
                    <a:pt x="1141" y="319"/>
                    <a:pt x="1133" y="318"/>
                    <a:pt x="1133" y="318"/>
                  </a:cubicBezTo>
                  <a:cubicBezTo>
                    <a:pt x="1118" y="321"/>
                    <a:pt x="1118" y="321"/>
                    <a:pt x="1118" y="321"/>
                  </a:cubicBezTo>
                  <a:cubicBezTo>
                    <a:pt x="1118" y="321"/>
                    <a:pt x="1099" y="324"/>
                    <a:pt x="1107" y="309"/>
                  </a:cubicBezTo>
                  <a:cubicBezTo>
                    <a:pt x="1112" y="294"/>
                    <a:pt x="1127" y="291"/>
                    <a:pt x="1134" y="288"/>
                  </a:cubicBezTo>
                  <a:cubicBezTo>
                    <a:pt x="1142" y="288"/>
                    <a:pt x="1156" y="308"/>
                    <a:pt x="1156" y="308"/>
                  </a:cubicBezTo>
                  <a:cubicBezTo>
                    <a:pt x="1201" y="295"/>
                    <a:pt x="1201" y="295"/>
                    <a:pt x="1201" y="295"/>
                  </a:cubicBezTo>
                  <a:cubicBezTo>
                    <a:pt x="1203" y="268"/>
                    <a:pt x="1203" y="268"/>
                    <a:pt x="1203" y="268"/>
                  </a:cubicBezTo>
                  <a:cubicBezTo>
                    <a:pt x="1195" y="264"/>
                    <a:pt x="1195" y="264"/>
                    <a:pt x="1195" y="264"/>
                  </a:cubicBezTo>
                  <a:cubicBezTo>
                    <a:pt x="1207" y="257"/>
                    <a:pt x="1207" y="257"/>
                    <a:pt x="1207" y="257"/>
                  </a:cubicBezTo>
                  <a:cubicBezTo>
                    <a:pt x="1208" y="234"/>
                    <a:pt x="1208" y="234"/>
                    <a:pt x="1208" y="234"/>
                  </a:cubicBezTo>
                  <a:cubicBezTo>
                    <a:pt x="1209" y="233"/>
                    <a:pt x="1210" y="231"/>
                    <a:pt x="1210" y="230"/>
                  </a:cubicBezTo>
                  <a:cubicBezTo>
                    <a:pt x="1210" y="229"/>
                    <a:pt x="1210" y="227"/>
                    <a:pt x="1210" y="226"/>
                  </a:cubicBezTo>
                  <a:cubicBezTo>
                    <a:pt x="1209" y="223"/>
                    <a:pt x="1209" y="220"/>
                    <a:pt x="1209" y="218"/>
                  </a:cubicBezTo>
                  <a:cubicBezTo>
                    <a:pt x="1202" y="207"/>
                    <a:pt x="1191" y="191"/>
                    <a:pt x="1191" y="191"/>
                  </a:cubicBezTo>
                  <a:cubicBezTo>
                    <a:pt x="1185" y="168"/>
                    <a:pt x="1185" y="168"/>
                    <a:pt x="1185" y="168"/>
                  </a:cubicBezTo>
                  <a:cubicBezTo>
                    <a:pt x="1185" y="168"/>
                    <a:pt x="1163" y="155"/>
                    <a:pt x="1164" y="136"/>
                  </a:cubicBezTo>
                  <a:cubicBezTo>
                    <a:pt x="1168" y="117"/>
                    <a:pt x="1180" y="110"/>
                    <a:pt x="1180" y="110"/>
                  </a:cubicBezTo>
                  <a:cubicBezTo>
                    <a:pt x="1182" y="76"/>
                    <a:pt x="1182" y="76"/>
                    <a:pt x="1182" y="76"/>
                  </a:cubicBezTo>
                  <a:cubicBezTo>
                    <a:pt x="1171" y="64"/>
                    <a:pt x="1171" y="64"/>
                    <a:pt x="1171" y="64"/>
                  </a:cubicBezTo>
                  <a:cubicBezTo>
                    <a:pt x="1145" y="62"/>
                    <a:pt x="1145" y="62"/>
                    <a:pt x="1145" y="62"/>
                  </a:cubicBezTo>
                  <a:cubicBezTo>
                    <a:pt x="1138" y="51"/>
                    <a:pt x="1138" y="51"/>
                    <a:pt x="1138" y="51"/>
                  </a:cubicBezTo>
                  <a:cubicBezTo>
                    <a:pt x="1101" y="41"/>
                    <a:pt x="1101" y="41"/>
                    <a:pt x="1101" y="41"/>
                  </a:cubicBezTo>
                  <a:cubicBezTo>
                    <a:pt x="1093" y="56"/>
                    <a:pt x="1093" y="56"/>
                    <a:pt x="1093" y="56"/>
                  </a:cubicBezTo>
                  <a:cubicBezTo>
                    <a:pt x="1044" y="58"/>
                    <a:pt x="1044" y="58"/>
                    <a:pt x="1044" y="58"/>
                  </a:cubicBezTo>
                  <a:cubicBezTo>
                    <a:pt x="1044" y="58"/>
                    <a:pt x="1027" y="30"/>
                    <a:pt x="1012" y="29"/>
                  </a:cubicBezTo>
                  <a:cubicBezTo>
                    <a:pt x="997" y="29"/>
                    <a:pt x="989" y="32"/>
                    <a:pt x="989" y="32"/>
                  </a:cubicBezTo>
                  <a:cubicBezTo>
                    <a:pt x="989" y="32"/>
                    <a:pt x="960" y="12"/>
                    <a:pt x="956" y="11"/>
                  </a:cubicBezTo>
                  <a:cubicBezTo>
                    <a:pt x="953" y="11"/>
                    <a:pt x="927" y="2"/>
                    <a:pt x="927" y="2"/>
                  </a:cubicBezTo>
                  <a:cubicBezTo>
                    <a:pt x="927" y="2"/>
                    <a:pt x="923" y="6"/>
                    <a:pt x="915" y="9"/>
                  </a:cubicBezTo>
                  <a:cubicBezTo>
                    <a:pt x="904" y="9"/>
                    <a:pt x="901" y="1"/>
                    <a:pt x="901" y="1"/>
                  </a:cubicBezTo>
                  <a:cubicBezTo>
                    <a:pt x="878" y="0"/>
                    <a:pt x="878" y="0"/>
                    <a:pt x="878" y="0"/>
                  </a:cubicBezTo>
                  <a:cubicBezTo>
                    <a:pt x="872" y="61"/>
                    <a:pt x="872" y="61"/>
                    <a:pt x="872" y="61"/>
                  </a:cubicBezTo>
                  <a:cubicBezTo>
                    <a:pt x="846" y="48"/>
                    <a:pt x="846" y="48"/>
                    <a:pt x="846" y="48"/>
                  </a:cubicBezTo>
                  <a:cubicBezTo>
                    <a:pt x="846" y="48"/>
                    <a:pt x="834" y="63"/>
                    <a:pt x="830" y="70"/>
                  </a:cubicBezTo>
                  <a:cubicBezTo>
                    <a:pt x="830" y="78"/>
                    <a:pt x="840" y="98"/>
                    <a:pt x="836" y="97"/>
                  </a:cubicBezTo>
                  <a:cubicBezTo>
                    <a:pt x="829" y="97"/>
                    <a:pt x="814" y="89"/>
                    <a:pt x="814" y="89"/>
                  </a:cubicBezTo>
                  <a:cubicBezTo>
                    <a:pt x="803" y="88"/>
                    <a:pt x="803" y="88"/>
                    <a:pt x="803" y="88"/>
                  </a:cubicBezTo>
                  <a:cubicBezTo>
                    <a:pt x="792" y="84"/>
                    <a:pt x="792" y="84"/>
                    <a:pt x="792" y="84"/>
                  </a:cubicBezTo>
                  <a:cubicBezTo>
                    <a:pt x="776" y="106"/>
                    <a:pt x="776" y="106"/>
                    <a:pt x="776" y="106"/>
                  </a:cubicBezTo>
                  <a:cubicBezTo>
                    <a:pt x="739" y="97"/>
                    <a:pt x="739" y="97"/>
                    <a:pt x="739" y="97"/>
                  </a:cubicBezTo>
                  <a:cubicBezTo>
                    <a:pt x="728" y="89"/>
                    <a:pt x="728" y="89"/>
                    <a:pt x="728" y="89"/>
                  </a:cubicBezTo>
                  <a:cubicBezTo>
                    <a:pt x="732" y="81"/>
                    <a:pt x="732" y="81"/>
                    <a:pt x="732" y="81"/>
                  </a:cubicBezTo>
                  <a:cubicBezTo>
                    <a:pt x="732" y="81"/>
                    <a:pt x="726" y="65"/>
                    <a:pt x="722" y="61"/>
                  </a:cubicBezTo>
                  <a:cubicBezTo>
                    <a:pt x="714" y="61"/>
                    <a:pt x="707" y="53"/>
                    <a:pt x="707" y="53"/>
                  </a:cubicBezTo>
                  <a:cubicBezTo>
                    <a:pt x="694" y="56"/>
                    <a:pt x="694" y="56"/>
                    <a:pt x="694" y="56"/>
                  </a:cubicBezTo>
                  <a:cubicBezTo>
                    <a:pt x="695" y="58"/>
                    <a:pt x="695" y="60"/>
                    <a:pt x="695" y="62"/>
                  </a:cubicBezTo>
                  <a:cubicBezTo>
                    <a:pt x="696" y="63"/>
                    <a:pt x="696" y="63"/>
                    <a:pt x="696" y="64"/>
                  </a:cubicBezTo>
                  <a:cubicBezTo>
                    <a:pt x="695" y="79"/>
                    <a:pt x="687" y="98"/>
                    <a:pt x="679" y="109"/>
                  </a:cubicBezTo>
                  <a:cubicBezTo>
                    <a:pt x="661" y="93"/>
                    <a:pt x="649" y="92"/>
                    <a:pt x="634" y="99"/>
                  </a:cubicBezTo>
                  <a:cubicBezTo>
                    <a:pt x="641" y="115"/>
                    <a:pt x="628" y="160"/>
                    <a:pt x="605" y="159"/>
                  </a:cubicBezTo>
                  <a:cubicBezTo>
                    <a:pt x="594" y="159"/>
                    <a:pt x="583" y="162"/>
                    <a:pt x="571" y="165"/>
                  </a:cubicBezTo>
                  <a:cubicBezTo>
                    <a:pt x="564" y="169"/>
                    <a:pt x="547" y="195"/>
                    <a:pt x="532" y="198"/>
                  </a:cubicBezTo>
                  <a:cubicBezTo>
                    <a:pt x="517" y="205"/>
                    <a:pt x="539" y="217"/>
                    <a:pt x="542" y="225"/>
                  </a:cubicBezTo>
                  <a:cubicBezTo>
                    <a:pt x="546" y="237"/>
                    <a:pt x="553" y="237"/>
                    <a:pt x="560" y="249"/>
                  </a:cubicBezTo>
                  <a:cubicBezTo>
                    <a:pt x="574" y="272"/>
                    <a:pt x="555" y="275"/>
                    <a:pt x="550" y="298"/>
                  </a:cubicBezTo>
                  <a:cubicBezTo>
                    <a:pt x="569" y="295"/>
                    <a:pt x="573" y="299"/>
                    <a:pt x="580" y="311"/>
                  </a:cubicBezTo>
                  <a:cubicBezTo>
                    <a:pt x="579" y="315"/>
                    <a:pt x="574" y="345"/>
                    <a:pt x="570" y="353"/>
                  </a:cubicBezTo>
                  <a:cubicBezTo>
                    <a:pt x="563" y="356"/>
                    <a:pt x="533" y="343"/>
                    <a:pt x="530" y="335"/>
                  </a:cubicBezTo>
                  <a:cubicBezTo>
                    <a:pt x="526" y="331"/>
                    <a:pt x="531" y="309"/>
                    <a:pt x="535" y="305"/>
                  </a:cubicBezTo>
                  <a:cubicBezTo>
                    <a:pt x="509" y="292"/>
                    <a:pt x="504" y="330"/>
                    <a:pt x="489" y="318"/>
                  </a:cubicBezTo>
                  <a:cubicBezTo>
                    <a:pt x="475" y="306"/>
                    <a:pt x="464" y="298"/>
                    <a:pt x="445" y="305"/>
                  </a:cubicBezTo>
                  <a:cubicBezTo>
                    <a:pt x="446" y="285"/>
                    <a:pt x="446" y="285"/>
                    <a:pt x="446" y="285"/>
                  </a:cubicBezTo>
                  <a:cubicBezTo>
                    <a:pt x="423" y="300"/>
                    <a:pt x="449" y="308"/>
                    <a:pt x="437" y="319"/>
                  </a:cubicBezTo>
                  <a:cubicBezTo>
                    <a:pt x="433" y="323"/>
                    <a:pt x="396" y="317"/>
                    <a:pt x="388" y="317"/>
                  </a:cubicBezTo>
                  <a:cubicBezTo>
                    <a:pt x="377" y="320"/>
                    <a:pt x="362" y="320"/>
                    <a:pt x="347" y="323"/>
                  </a:cubicBezTo>
                  <a:cubicBezTo>
                    <a:pt x="339" y="326"/>
                    <a:pt x="316" y="340"/>
                    <a:pt x="312" y="348"/>
                  </a:cubicBezTo>
                  <a:cubicBezTo>
                    <a:pt x="312" y="348"/>
                    <a:pt x="316" y="352"/>
                    <a:pt x="316" y="356"/>
                  </a:cubicBezTo>
                  <a:cubicBezTo>
                    <a:pt x="301" y="347"/>
                    <a:pt x="297" y="362"/>
                    <a:pt x="281" y="366"/>
                  </a:cubicBezTo>
                  <a:cubicBezTo>
                    <a:pt x="286" y="354"/>
                    <a:pt x="286" y="354"/>
                    <a:pt x="286" y="354"/>
                  </a:cubicBezTo>
                  <a:cubicBezTo>
                    <a:pt x="274" y="361"/>
                    <a:pt x="259" y="364"/>
                    <a:pt x="244" y="364"/>
                  </a:cubicBezTo>
                  <a:cubicBezTo>
                    <a:pt x="245" y="352"/>
                    <a:pt x="238" y="344"/>
                    <a:pt x="230" y="340"/>
                  </a:cubicBezTo>
                  <a:cubicBezTo>
                    <a:pt x="234" y="337"/>
                    <a:pt x="238" y="333"/>
                    <a:pt x="231" y="329"/>
                  </a:cubicBezTo>
                  <a:cubicBezTo>
                    <a:pt x="234" y="329"/>
                    <a:pt x="190" y="315"/>
                    <a:pt x="182" y="323"/>
                  </a:cubicBezTo>
                  <a:cubicBezTo>
                    <a:pt x="175" y="336"/>
                    <a:pt x="169" y="317"/>
                    <a:pt x="171" y="315"/>
                  </a:cubicBezTo>
                  <a:cubicBezTo>
                    <a:pt x="157" y="322"/>
                    <a:pt x="171" y="334"/>
                    <a:pt x="170" y="349"/>
                  </a:cubicBezTo>
                  <a:cubicBezTo>
                    <a:pt x="165" y="368"/>
                    <a:pt x="135" y="381"/>
                    <a:pt x="120" y="385"/>
                  </a:cubicBezTo>
                  <a:cubicBezTo>
                    <a:pt x="120" y="381"/>
                    <a:pt x="136" y="362"/>
                    <a:pt x="125" y="358"/>
                  </a:cubicBezTo>
                  <a:cubicBezTo>
                    <a:pt x="121" y="354"/>
                    <a:pt x="109" y="361"/>
                    <a:pt x="109" y="365"/>
                  </a:cubicBezTo>
                  <a:cubicBezTo>
                    <a:pt x="103" y="346"/>
                    <a:pt x="106" y="346"/>
                    <a:pt x="96" y="334"/>
                  </a:cubicBezTo>
                  <a:cubicBezTo>
                    <a:pt x="85" y="326"/>
                    <a:pt x="71" y="310"/>
                    <a:pt x="67" y="309"/>
                  </a:cubicBezTo>
                  <a:cubicBezTo>
                    <a:pt x="52" y="301"/>
                    <a:pt x="59" y="321"/>
                    <a:pt x="44" y="320"/>
                  </a:cubicBezTo>
                  <a:cubicBezTo>
                    <a:pt x="42" y="320"/>
                    <a:pt x="41" y="320"/>
                    <a:pt x="40" y="319"/>
                  </a:cubicBezTo>
                  <a:cubicBezTo>
                    <a:pt x="39" y="319"/>
                    <a:pt x="38" y="318"/>
                    <a:pt x="37" y="318"/>
                  </a:cubicBezTo>
                  <a:cubicBezTo>
                    <a:pt x="36" y="342"/>
                    <a:pt x="36" y="342"/>
                    <a:pt x="36" y="342"/>
                  </a:cubicBezTo>
                  <a:cubicBezTo>
                    <a:pt x="35" y="354"/>
                    <a:pt x="0" y="387"/>
                    <a:pt x="0" y="387"/>
                  </a:cubicBezTo>
                  <a:cubicBezTo>
                    <a:pt x="11" y="387"/>
                    <a:pt x="11" y="387"/>
                    <a:pt x="11" y="387"/>
                  </a:cubicBezTo>
                  <a:cubicBezTo>
                    <a:pt x="17" y="422"/>
                    <a:pt x="17" y="422"/>
                    <a:pt x="17" y="422"/>
                  </a:cubicBezTo>
                  <a:cubicBezTo>
                    <a:pt x="6" y="425"/>
                    <a:pt x="6" y="425"/>
                    <a:pt x="6" y="425"/>
                  </a:cubicBezTo>
                  <a:cubicBezTo>
                    <a:pt x="61" y="439"/>
                    <a:pt x="61" y="439"/>
                    <a:pt x="61" y="439"/>
                  </a:cubicBezTo>
                  <a:cubicBezTo>
                    <a:pt x="61" y="439"/>
                    <a:pt x="53" y="458"/>
                    <a:pt x="56" y="462"/>
                  </a:cubicBezTo>
                  <a:cubicBezTo>
                    <a:pt x="60" y="470"/>
                    <a:pt x="75" y="467"/>
                    <a:pt x="75" y="467"/>
                  </a:cubicBezTo>
                  <a:cubicBezTo>
                    <a:pt x="75" y="467"/>
                    <a:pt x="96" y="487"/>
                    <a:pt x="108" y="480"/>
                  </a:cubicBezTo>
                  <a:cubicBezTo>
                    <a:pt x="119" y="476"/>
                    <a:pt x="139" y="451"/>
                    <a:pt x="139" y="451"/>
                  </a:cubicBezTo>
                  <a:cubicBezTo>
                    <a:pt x="157" y="467"/>
                    <a:pt x="157" y="467"/>
                    <a:pt x="157" y="467"/>
                  </a:cubicBezTo>
                  <a:cubicBezTo>
                    <a:pt x="152" y="489"/>
                    <a:pt x="152" y="489"/>
                    <a:pt x="152" y="489"/>
                  </a:cubicBezTo>
                  <a:cubicBezTo>
                    <a:pt x="164" y="490"/>
                    <a:pt x="164" y="490"/>
                    <a:pt x="164" y="490"/>
                  </a:cubicBezTo>
                  <a:cubicBezTo>
                    <a:pt x="164" y="490"/>
                    <a:pt x="172" y="475"/>
                    <a:pt x="183" y="479"/>
                  </a:cubicBezTo>
                  <a:cubicBezTo>
                    <a:pt x="194" y="488"/>
                    <a:pt x="193" y="503"/>
                    <a:pt x="193" y="503"/>
                  </a:cubicBezTo>
                  <a:cubicBezTo>
                    <a:pt x="237" y="513"/>
                    <a:pt x="237" y="513"/>
                    <a:pt x="237" y="513"/>
                  </a:cubicBezTo>
                  <a:cubicBezTo>
                    <a:pt x="249" y="498"/>
                    <a:pt x="249" y="498"/>
                    <a:pt x="249" y="498"/>
                  </a:cubicBezTo>
                  <a:cubicBezTo>
                    <a:pt x="249" y="498"/>
                    <a:pt x="232" y="466"/>
                    <a:pt x="262" y="464"/>
                  </a:cubicBezTo>
                  <a:cubicBezTo>
                    <a:pt x="296" y="462"/>
                    <a:pt x="303" y="466"/>
                    <a:pt x="303" y="466"/>
                  </a:cubicBezTo>
                  <a:cubicBezTo>
                    <a:pt x="311" y="451"/>
                    <a:pt x="311" y="451"/>
                    <a:pt x="311" y="451"/>
                  </a:cubicBezTo>
                  <a:cubicBezTo>
                    <a:pt x="363" y="473"/>
                    <a:pt x="363" y="473"/>
                    <a:pt x="363" y="473"/>
                  </a:cubicBezTo>
                  <a:cubicBezTo>
                    <a:pt x="394" y="444"/>
                    <a:pt x="394" y="444"/>
                    <a:pt x="394" y="444"/>
                  </a:cubicBezTo>
                  <a:cubicBezTo>
                    <a:pt x="408" y="452"/>
                    <a:pt x="408" y="452"/>
                    <a:pt x="408" y="452"/>
                  </a:cubicBezTo>
                  <a:cubicBezTo>
                    <a:pt x="408" y="452"/>
                    <a:pt x="428" y="430"/>
                    <a:pt x="435" y="438"/>
                  </a:cubicBezTo>
                  <a:cubicBezTo>
                    <a:pt x="442" y="446"/>
                    <a:pt x="419" y="460"/>
                    <a:pt x="419" y="460"/>
                  </a:cubicBezTo>
                  <a:cubicBezTo>
                    <a:pt x="425" y="491"/>
                    <a:pt x="425" y="491"/>
                    <a:pt x="425" y="491"/>
                  </a:cubicBezTo>
                  <a:cubicBezTo>
                    <a:pt x="425" y="491"/>
                    <a:pt x="433" y="484"/>
                    <a:pt x="440" y="488"/>
                  </a:cubicBezTo>
                  <a:cubicBezTo>
                    <a:pt x="448" y="492"/>
                    <a:pt x="443" y="507"/>
                    <a:pt x="443" y="507"/>
                  </a:cubicBezTo>
                  <a:cubicBezTo>
                    <a:pt x="454" y="511"/>
                    <a:pt x="454" y="511"/>
                    <a:pt x="454" y="511"/>
                  </a:cubicBezTo>
                  <a:cubicBezTo>
                    <a:pt x="464" y="539"/>
                    <a:pt x="464" y="539"/>
                    <a:pt x="464" y="539"/>
                  </a:cubicBezTo>
                  <a:cubicBezTo>
                    <a:pt x="524" y="545"/>
                    <a:pt x="524" y="545"/>
                    <a:pt x="524" y="545"/>
                  </a:cubicBezTo>
                  <a:cubicBezTo>
                    <a:pt x="531" y="557"/>
                    <a:pt x="531" y="557"/>
                    <a:pt x="531" y="557"/>
                  </a:cubicBezTo>
                  <a:cubicBezTo>
                    <a:pt x="587" y="560"/>
                    <a:pt x="587" y="560"/>
                    <a:pt x="587" y="560"/>
                  </a:cubicBezTo>
                  <a:cubicBezTo>
                    <a:pt x="594" y="572"/>
                    <a:pt x="594" y="572"/>
                    <a:pt x="594" y="572"/>
                  </a:cubicBezTo>
                  <a:cubicBezTo>
                    <a:pt x="617" y="565"/>
                    <a:pt x="617" y="565"/>
                    <a:pt x="617" y="565"/>
                  </a:cubicBezTo>
                  <a:cubicBezTo>
                    <a:pt x="668" y="579"/>
                    <a:pt x="668" y="579"/>
                    <a:pt x="668" y="579"/>
                  </a:cubicBezTo>
                  <a:cubicBezTo>
                    <a:pt x="683" y="584"/>
                    <a:pt x="683" y="584"/>
                    <a:pt x="683" y="584"/>
                  </a:cubicBezTo>
                  <a:cubicBezTo>
                    <a:pt x="702" y="581"/>
                    <a:pt x="702" y="581"/>
                    <a:pt x="702" y="581"/>
                  </a:cubicBezTo>
                  <a:cubicBezTo>
                    <a:pt x="735" y="590"/>
                    <a:pt x="735" y="590"/>
                    <a:pt x="735" y="590"/>
                  </a:cubicBezTo>
                  <a:cubicBezTo>
                    <a:pt x="742" y="602"/>
                    <a:pt x="742" y="602"/>
                    <a:pt x="742" y="602"/>
                  </a:cubicBezTo>
                  <a:cubicBezTo>
                    <a:pt x="780" y="596"/>
                    <a:pt x="780" y="596"/>
                    <a:pt x="780" y="596"/>
                  </a:cubicBezTo>
                  <a:cubicBezTo>
                    <a:pt x="805" y="608"/>
                    <a:pt x="805" y="608"/>
                    <a:pt x="805" y="608"/>
                  </a:cubicBezTo>
                  <a:cubicBezTo>
                    <a:pt x="825" y="587"/>
                    <a:pt x="825" y="587"/>
                    <a:pt x="825" y="587"/>
                  </a:cubicBezTo>
                  <a:cubicBezTo>
                    <a:pt x="825" y="587"/>
                    <a:pt x="836" y="587"/>
                    <a:pt x="844" y="584"/>
                  </a:cubicBezTo>
                  <a:cubicBezTo>
                    <a:pt x="852" y="580"/>
                    <a:pt x="849" y="557"/>
                    <a:pt x="860" y="558"/>
                  </a:cubicBezTo>
                  <a:cubicBezTo>
                    <a:pt x="875" y="554"/>
                    <a:pt x="891" y="548"/>
                    <a:pt x="891" y="548"/>
                  </a:cubicBezTo>
                  <a:cubicBezTo>
                    <a:pt x="913" y="552"/>
                    <a:pt x="913" y="552"/>
                    <a:pt x="913" y="552"/>
                  </a:cubicBezTo>
                  <a:cubicBezTo>
                    <a:pt x="913" y="552"/>
                    <a:pt x="932" y="542"/>
                    <a:pt x="939" y="546"/>
                  </a:cubicBezTo>
                  <a:cubicBezTo>
                    <a:pt x="950" y="547"/>
                    <a:pt x="958" y="555"/>
                    <a:pt x="958" y="555"/>
                  </a:cubicBezTo>
                  <a:cubicBezTo>
                    <a:pt x="973" y="540"/>
                    <a:pt x="973" y="540"/>
                    <a:pt x="973" y="540"/>
                  </a:cubicBezTo>
                  <a:cubicBezTo>
                    <a:pt x="973" y="540"/>
                    <a:pt x="974" y="532"/>
                    <a:pt x="1000" y="534"/>
                  </a:cubicBezTo>
                  <a:cubicBezTo>
                    <a:pt x="1022" y="531"/>
                    <a:pt x="1029" y="543"/>
                    <a:pt x="1029" y="543"/>
                  </a:cubicBezTo>
                  <a:cubicBezTo>
                    <a:pt x="1041" y="536"/>
                    <a:pt x="1041" y="536"/>
                    <a:pt x="1041" y="536"/>
                  </a:cubicBezTo>
                  <a:cubicBezTo>
                    <a:pt x="1041" y="536"/>
                    <a:pt x="1026" y="523"/>
                    <a:pt x="1034" y="509"/>
                  </a:cubicBezTo>
                  <a:cubicBezTo>
                    <a:pt x="1043" y="494"/>
                    <a:pt x="1050" y="498"/>
                    <a:pt x="1050" y="498"/>
                  </a:cubicBezTo>
                  <a:cubicBezTo>
                    <a:pt x="1058" y="490"/>
                    <a:pt x="1058" y="490"/>
                    <a:pt x="1058" y="490"/>
                  </a:cubicBezTo>
                  <a:lnTo>
                    <a:pt x="1081" y="469"/>
                  </a:lnTo>
                  <a:close/>
                </a:path>
              </a:pathLst>
            </a:custGeom>
            <a:solidFill>
              <a:schemeClr val="accent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9" name="Malta"/>
            <p:cNvSpPr>
              <a:spLocks/>
            </p:cNvSpPr>
            <p:nvPr/>
          </p:nvSpPr>
          <p:spPr bwMode="gray">
            <a:xfrm>
              <a:off x="9327787" y="6074949"/>
              <a:ext cx="27034" cy="25345"/>
            </a:xfrm>
            <a:custGeom>
              <a:avLst/>
              <a:gdLst>
                <a:gd name="T0" fmla="*/ 15 w 48"/>
                <a:gd name="T1" fmla="*/ 12 h 44"/>
                <a:gd name="T2" fmla="*/ 8 w 48"/>
                <a:gd name="T3" fmla="*/ 0 h 44"/>
                <a:gd name="T4" fmla="*/ 0 w 48"/>
                <a:gd name="T5" fmla="*/ 7 h 44"/>
                <a:gd name="T6" fmla="*/ 3 w 48"/>
                <a:gd name="T7" fmla="*/ 22 h 44"/>
                <a:gd name="T8" fmla="*/ 32 w 48"/>
                <a:gd name="T9" fmla="*/ 43 h 44"/>
                <a:gd name="T10" fmla="*/ 48 w 48"/>
                <a:gd name="T11" fmla="*/ 25 h 44"/>
                <a:gd name="T12" fmla="*/ 23 w 48"/>
                <a:gd name="T13" fmla="*/ 8 h 44"/>
                <a:gd name="T14" fmla="*/ 15 w 48"/>
                <a:gd name="T15" fmla="*/ 1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4">
                  <a:moveTo>
                    <a:pt x="15" y="12"/>
                  </a:moveTo>
                  <a:cubicBezTo>
                    <a:pt x="8" y="0"/>
                    <a:pt x="8" y="0"/>
                    <a:pt x="8" y="0"/>
                  </a:cubicBezTo>
                  <a:cubicBezTo>
                    <a:pt x="0" y="7"/>
                    <a:pt x="0" y="7"/>
                    <a:pt x="0" y="7"/>
                  </a:cubicBezTo>
                  <a:cubicBezTo>
                    <a:pt x="3" y="22"/>
                    <a:pt x="3" y="22"/>
                    <a:pt x="3" y="22"/>
                  </a:cubicBezTo>
                  <a:cubicBezTo>
                    <a:pt x="3" y="22"/>
                    <a:pt x="17" y="42"/>
                    <a:pt x="32" y="43"/>
                  </a:cubicBezTo>
                  <a:cubicBezTo>
                    <a:pt x="47" y="44"/>
                    <a:pt x="48" y="25"/>
                    <a:pt x="48" y="25"/>
                  </a:cubicBezTo>
                  <a:cubicBezTo>
                    <a:pt x="23" y="8"/>
                    <a:pt x="23" y="8"/>
                    <a:pt x="23" y="8"/>
                  </a:cubicBezTo>
                  <a:lnTo>
                    <a:pt x="15" y="12"/>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0" name="Malta"/>
            <p:cNvSpPr>
              <a:spLocks/>
            </p:cNvSpPr>
            <p:nvPr/>
          </p:nvSpPr>
          <p:spPr bwMode="gray">
            <a:xfrm>
              <a:off x="9310891" y="6056364"/>
              <a:ext cx="28723" cy="18586"/>
            </a:xfrm>
            <a:custGeom>
              <a:avLst/>
              <a:gdLst>
                <a:gd name="T0" fmla="*/ 26 w 52"/>
                <a:gd name="T1" fmla="*/ 13 h 32"/>
                <a:gd name="T2" fmla="*/ 7 w 52"/>
                <a:gd name="T3" fmla="*/ 16 h 32"/>
                <a:gd name="T4" fmla="*/ 18 w 52"/>
                <a:gd name="T5" fmla="*/ 28 h 32"/>
                <a:gd name="T6" fmla="*/ 26 w 52"/>
                <a:gd name="T7" fmla="*/ 13 h 32"/>
              </a:gdLst>
              <a:ahLst/>
              <a:cxnLst>
                <a:cxn ang="0">
                  <a:pos x="T0" y="T1"/>
                </a:cxn>
                <a:cxn ang="0">
                  <a:pos x="T2" y="T3"/>
                </a:cxn>
                <a:cxn ang="0">
                  <a:pos x="T4" y="T5"/>
                </a:cxn>
                <a:cxn ang="0">
                  <a:pos x="T6" y="T7"/>
                </a:cxn>
              </a:cxnLst>
              <a:rect l="0" t="0" r="r" b="b"/>
              <a:pathLst>
                <a:path w="52" h="32">
                  <a:moveTo>
                    <a:pt x="26" y="13"/>
                  </a:moveTo>
                  <a:cubicBezTo>
                    <a:pt x="0" y="0"/>
                    <a:pt x="7" y="16"/>
                    <a:pt x="7" y="16"/>
                  </a:cubicBezTo>
                  <a:cubicBezTo>
                    <a:pt x="18" y="28"/>
                    <a:pt x="18" y="28"/>
                    <a:pt x="18" y="28"/>
                  </a:cubicBezTo>
                  <a:cubicBezTo>
                    <a:pt x="33" y="32"/>
                    <a:pt x="52" y="22"/>
                    <a:pt x="26" y="13"/>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1" name="Scotland"/>
            <p:cNvSpPr>
              <a:spLocks/>
            </p:cNvSpPr>
            <p:nvPr/>
          </p:nvSpPr>
          <p:spPr bwMode="gray">
            <a:xfrm>
              <a:off x="8241379" y="2895135"/>
              <a:ext cx="6758" cy="3380"/>
            </a:xfrm>
            <a:custGeom>
              <a:avLst/>
              <a:gdLst>
                <a:gd name="T0" fmla="*/ 2 w 4"/>
                <a:gd name="T1" fmla="*/ 0 h 2"/>
                <a:gd name="T2" fmla="*/ 0 w 4"/>
                <a:gd name="T3" fmla="*/ 2 h 2"/>
                <a:gd name="T4" fmla="*/ 4 w 4"/>
                <a:gd name="T5" fmla="*/ 1 h 2"/>
                <a:gd name="T6" fmla="*/ 2 w 4"/>
                <a:gd name="T7" fmla="*/ 0 h 2"/>
              </a:gdLst>
              <a:ahLst/>
              <a:cxnLst>
                <a:cxn ang="0">
                  <a:pos x="T0" y="T1"/>
                </a:cxn>
                <a:cxn ang="0">
                  <a:pos x="T2" y="T3"/>
                </a:cxn>
                <a:cxn ang="0">
                  <a:pos x="T4" y="T5"/>
                </a:cxn>
                <a:cxn ang="0">
                  <a:pos x="T6" y="T7"/>
                </a:cxn>
              </a:cxnLst>
              <a:rect l="0" t="0" r="r" b="b"/>
              <a:pathLst>
                <a:path w="4" h="2">
                  <a:moveTo>
                    <a:pt x="2" y="0"/>
                  </a:moveTo>
                  <a:lnTo>
                    <a:pt x="0" y="2"/>
                  </a:lnTo>
                  <a:lnTo>
                    <a:pt x="4" y="1"/>
                  </a:lnTo>
                  <a:lnTo>
                    <a:pt x="2"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2" name="Northern Ireland"/>
            <p:cNvSpPr>
              <a:spLocks/>
            </p:cNvSpPr>
            <p:nvPr/>
          </p:nvSpPr>
          <p:spPr bwMode="gray">
            <a:xfrm>
              <a:off x="7665228" y="3339499"/>
              <a:ext cx="204441" cy="172338"/>
            </a:xfrm>
            <a:custGeom>
              <a:avLst/>
              <a:gdLst>
                <a:gd name="T0" fmla="*/ 132 w 365"/>
                <a:gd name="T1" fmla="*/ 43 h 308"/>
                <a:gd name="T2" fmla="*/ 124 w 365"/>
                <a:gd name="T3" fmla="*/ 42 h 308"/>
                <a:gd name="T4" fmla="*/ 119 w 365"/>
                <a:gd name="T5" fmla="*/ 61 h 308"/>
                <a:gd name="T6" fmla="*/ 96 w 365"/>
                <a:gd name="T7" fmla="*/ 87 h 308"/>
                <a:gd name="T8" fmla="*/ 89 w 365"/>
                <a:gd name="T9" fmla="*/ 79 h 308"/>
                <a:gd name="T10" fmla="*/ 73 w 365"/>
                <a:gd name="T11" fmla="*/ 86 h 308"/>
                <a:gd name="T12" fmla="*/ 63 w 365"/>
                <a:gd name="T13" fmla="*/ 70 h 308"/>
                <a:gd name="T14" fmla="*/ 44 w 365"/>
                <a:gd name="T15" fmla="*/ 84 h 308"/>
                <a:gd name="T16" fmla="*/ 73 w 365"/>
                <a:gd name="T17" fmla="*/ 101 h 308"/>
                <a:gd name="T18" fmla="*/ 61 w 365"/>
                <a:gd name="T19" fmla="*/ 104 h 308"/>
                <a:gd name="T20" fmla="*/ 46 w 365"/>
                <a:gd name="T21" fmla="*/ 111 h 308"/>
                <a:gd name="T22" fmla="*/ 28 w 365"/>
                <a:gd name="T23" fmla="*/ 103 h 308"/>
                <a:gd name="T24" fmla="*/ 20 w 365"/>
                <a:gd name="T25" fmla="*/ 118 h 308"/>
                <a:gd name="T26" fmla="*/ 1 w 365"/>
                <a:gd name="T27" fmla="*/ 121 h 308"/>
                <a:gd name="T28" fmla="*/ 25 w 365"/>
                <a:gd name="T29" fmla="*/ 171 h 308"/>
                <a:gd name="T30" fmla="*/ 20 w 365"/>
                <a:gd name="T31" fmla="*/ 194 h 308"/>
                <a:gd name="T32" fmla="*/ 42 w 365"/>
                <a:gd name="T33" fmla="*/ 199 h 308"/>
                <a:gd name="T34" fmla="*/ 75 w 365"/>
                <a:gd name="T35" fmla="*/ 224 h 308"/>
                <a:gd name="T36" fmla="*/ 113 w 365"/>
                <a:gd name="T37" fmla="*/ 210 h 308"/>
                <a:gd name="T38" fmla="*/ 110 w 365"/>
                <a:gd name="T39" fmla="*/ 195 h 308"/>
                <a:gd name="T40" fmla="*/ 141 w 365"/>
                <a:gd name="T41" fmla="*/ 173 h 308"/>
                <a:gd name="T42" fmla="*/ 158 w 365"/>
                <a:gd name="T43" fmla="*/ 208 h 308"/>
                <a:gd name="T44" fmla="*/ 156 w 365"/>
                <a:gd name="T45" fmla="*/ 235 h 308"/>
                <a:gd name="T46" fmla="*/ 175 w 365"/>
                <a:gd name="T47" fmla="*/ 240 h 308"/>
                <a:gd name="T48" fmla="*/ 166 w 365"/>
                <a:gd name="T49" fmla="*/ 274 h 308"/>
                <a:gd name="T50" fmla="*/ 203 w 365"/>
                <a:gd name="T51" fmla="*/ 279 h 308"/>
                <a:gd name="T52" fmla="*/ 211 w 365"/>
                <a:gd name="T53" fmla="*/ 264 h 308"/>
                <a:gd name="T54" fmla="*/ 218 w 365"/>
                <a:gd name="T55" fmla="*/ 280 h 308"/>
                <a:gd name="T56" fmla="*/ 218 w 365"/>
                <a:gd name="T57" fmla="*/ 276 h 308"/>
                <a:gd name="T58" fmla="*/ 255 w 365"/>
                <a:gd name="T59" fmla="*/ 293 h 308"/>
                <a:gd name="T60" fmla="*/ 279 w 365"/>
                <a:gd name="T61" fmla="*/ 256 h 308"/>
                <a:gd name="T62" fmla="*/ 312 w 365"/>
                <a:gd name="T63" fmla="*/ 265 h 308"/>
                <a:gd name="T64" fmla="*/ 321 w 365"/>
                <a:gd name="T65" fmla="*/ 243 h 308"/>
                <a:gd name="T66" fmla="*/ 314 w 365"/>
                <a:gd name="T67" fmla="*/ 235 h 308"/>
                <a:gd name="T68" fmla="*/ 326 w 365"/>
                <a:gd name="T69" fmla="*/ 209 h 308"/>
                <a:gd name="T70" fmla="*/ 323 w 365"/>
                <a:gd name="T71" fmla="*/ 197 h 308"/>
                <a:gd name="T72" fmla="*/ 334 w 365"/>
                <a:gd name="T73" fmla="*/ 190 h 308"/>
                <a:gd name="T74" fmla="*/ 337 w 365"/>
                <a:gd name="T75" fmla="*/ 221 h 308"/>
                <a:gd name="T76" fmla="*/ 329 w 365"/>
                <a:gd name="T77" fmla="*/ 232 h 308"/>
                <a:gd name="T78" fmla="*/ 332 w 365"/>
                <a:gd name="T79" fmla="*/ 243 h 308"/>
                <a:gd name="T80" fmla="*/ 348 w 365"/>
                <a:gd name="T81" fmla="*/ 225 h 308"/>
                <a:gd name="T82" fmla="*/ 346 w 365"/>
                <a:gd name="T83" fmla="*/ 171 h 308"/>
                <a:gd name="T84" fmla="*/ 298 w 365"/>
                <a:gd name="T85" fmla="*/ 165 h 308"/>
                <a:gd name="T86" fmla="*/ 337 w 365"/>
                <a:gd name="T87" fmla="*/ 137 h 308"/>
                <a:gd name="T88" fmla="*/ 330 w 365"/>
                <a:gd name="T89" fmla="*/ 117 h 308"/>
                <a:gd name="T90" fmla="*/ 317 w 365"/>
                <a:gd name="T91" fmla="*/ 78 h 308"/>
                <a:gd name="T92" fmla="*/ 319 w 365"/>
                <a:gd name="T93" fmla="*/ 44 h 308"/>
                <a:gd name="T94" fmla="*/ 294 w 365"/>
                <a:gd name="T95" fmla="*/ 16 h 308"/>
                <a:gd name="T96" fmla="*/ 230 w 365"/>
                <a:gd name="T97" fmla="*/ 17 h 308"/>
                <a:gd name="T98" fmla="*/ 208 w 365"/>
                <a:gd name="T99" fmla="*/ 0 h 308"/>
                <a:gd name="T100" fmla="*/ 185 w 365"/>
                <a:gd name="T101" fmla="*/ 26 h 308"/>
                <a:gd name="T102" fmla="*/ 162 w 365"/>
                <a:gd name="T103" fmla="*/ 21 h 308"/>
                <a:gd name="T104" fmla="*/ 144 w 365"/>
                <a:gd name="T105" fmla="*/ 16 h 308"/>
                <a:gd name="T106" fmla="*/ 132 w 365"/>
                <a:gd name="T107" fmla="*/ 43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65" h="308">
                  <a:moveTo>
                    <a:pt x="132" y="43"/>
                  </a:moveTo>
                  <a:cubicBezTo>
                    <a:pt x="124" y="42"/>
                    <a:pt x="124" y="42"/>
                    <a:pt x="124" y="42"/>
                  </a:cubicBezTo>
                  <a:cubicBezTo>
                    <a:pt x="119" y="61"/>
                    <a:pt x="119" y="61"/>
                    <a:pt x="119" y="61"/>
                  </a:cubicBezTo>
                  <a:cubicBezTo>
                    <a:pt x="96" y="87"/>
                    <a:pt x="96" y="87"/>
                    <a:pt x="96" y="87"/>
                  </a:cubicBezTo>
                  <a:cubicBezTo>
                    <a:pt x="96" y="87"/>
                    <a:pt x="100" y="79"/>
                    <a:pt x="89" y="79"/>
                  </a:cubicBezTo>
                  <a:cubicBezTo>
                    <a:pt x="81" y="79"/>
                    <a:pt x="73" y="86"/>
                    <a:pt x="73" y="86"/>
                  </a:cubicBezTo>
                  <a:cubicBezTo>
                    <a:pt x="73" y="86"/>
                    <a:pt x="70" y="70"/>
                    <a:pt x="63" y="70"/>
                  </a:cubicBezTo>
                  <a:cubicBezTo>
                    <a:pt x="59" y="70"/>
                    <a:pt x="44" y="73"/>
                    <a:pt x="44" y="84"/>
                  </a:cubicBezTo>
                  <a:cubicBezTo>
                    <a:pt x="43" y="92"/>
                    <a:pt x="73" y="101"/>
                    <a:pt x="73" y="101"/>
                  </a:cubicBezTo>
                  <a:cubicBezTo>
                    <a:pt x="61" y="104"/>
                    <a:pt x="61" y="104"/>
                    <a:pt x="61" y="104"/>
                  </a:cubicBezTo>
                  <a:cubicBezTo>
                    <a:pt x="46" y="111"/>
                    <a:pt x="46" y="111"/>
                    <a:pt x="46" y="111"/>
                  </a:cubicBezTo>
                  <a:cubicBezTo>
                    <a:pt x="28" y="103"/>
                    <a:pt x="28" y="103"/>
                    <a:pt x="28" y="103"/>
                  </a:cubicBezTo>
                  <a:cubicBezTo>
                    <a:pt x="20" y="118"/>
                    <a:pt x="20" y="118"/>
                    <a:pt x="20" y="118"/>
                  </a:cubicBezTo>
                  <a:cubicBezTo>
                    <a:pt x="20" y="118"/>
                    <a:pt x="1" y="109"/>
                    <a:pt x="1" y="121"/>
                  </a:cubicBezTo>
                  <a:cubicBezTo>
                    <a:pt x="0" y="132"/>
                    <a:pt x="25" y="171"/>
                    <a:pt x="25" y="171"/>
                  </a:cubicBezTo>
                  <a:cubicBezTo>
                    <a:pt x="20" y="194"/>
                    <a:pt x="20" y="194"/>
                    <a:pt x="20" y="194"/>
                  </a:cubicBezTo>
                  <a:cubicBezTo>
                    <a:pt x="42" y="199"/>
                    <a:pt x="42" y="199"/>
                    <a:pt x="42" y="199"/>
                  </a:cubicBezTo>
                  <a:cubicBezTo>
                    <a:pt x="42" y="199"/>
                    <a:pt x="48" y="222"/>
                    <a:pt x="75" y="224"/>
                  </a:cubicBezTo>
                  <a:cubicBezTo>
                    <a:pt x="101" y="229"/>
                    <a:pt x="113" y="210"/>
                    <a:pt x="113" y="210"/>
                  </a:cubicBezTo>
                  <a:cubicBezTo>
                    <a:pt x="110" y="195"/>
                    <a:pt x="110" y="195"/>
                    <a:pt x="110" y="195"/>
                  </a:cubicBezTo>
                  <a:cubicBezTo>
                    <a:pt x="110" y="195"/>
                    <a:pt x="122" y="168"/>
                    <a:pt x="141" y="173"/>
                  </a:cubicBezTo>
                  <a:cubicBezTo>
                    <a:pt x="155" y="178"/>
                    <a:pt x="158" y="208"/>
                    <a:pt x="158" y="208"/>
                  </a:cubicBezTo>
                  <a:cubicBezTo>
                    <a:pt x="156" y="235"/>
                    <a:pt x="156" y="235"/>
                    <a:pt x="156" y="235"/>
                  </a:cubicBezTo>
                  <a:cubicBezTo>
                    <a:pt x="175" y="240"/>
                    <a:pt x="175" y="240"/>
                    <a:pt x="175" y="240"/>
                  </a:cubicBezTo>
                  <a:cubicBezTo>
                    <a:pt x="175" y="240"/>
                    <a:pt x="147" y="273"/>
                    <a:pt x="166" y="274"/>
                  </a:cubicBezTo>
                  <a:cubicBezTo>
                    <a:pt x="188" y="275"/>
                    <a:pt x="203" y="279"/>
                    <a:pt x="203" y="279"/>
                  </a:cubicBezTo>
                  <a:cubicBezTo>
                    <a:pt x="211" y="264"/>
                    <a:pt x="211" y="264"/>
                    <a:pt x="211" y="264"/>
                  </a:cubicBezTo>
                  <a:cubicBezTo>
                    <a:pt x="218" y="280"/>
                    <a:pt x="218" y="280"/>
                    <a:pt x="218" y="280"/>
                  </a:cubicBezTo>
                  <a:cubicBezTo>
                    <a:pt x="218" y="276"/>
                    <a:pt x="218" y="276"/>
                    <a:pt x="218" y="276"/>
                  </a:cubicBezTo>
                  <a:cubicBezTo>
                    <a:pt x="222" y="276"/>
                    <a:pt x="239" y="308"/>
                    <a:pt x="255" y="293"/>
                  </a:cubicBezTo>
                  <a:cubicBezTo>
                    <a:pt x="274" y="279"/>
                    <a:pt x="267" y="263"/>
                    <a:pt x="279" y="256"/>
                  </a:cubicBezTo>
                  <a:cubicBezTo>
                    <a:pt x="290" y="253"/>
                    <a:pt x="293" y="272"/>
                    <a:pt x="312" y="265"/>
                  </a:cubicBezTo>
                  <a:cubicBezTo>
                    <a:pt x="328" y="255"/>
                    <a:pt x="321" y="243"/>
                    <a:pt x="321" y="243"/>
                  </a:cubicBezTo>
                  <a:cubicBezTo>
                    <a:pt x="314" y="235"/>
                    <a:pt x="314" y="235"/>
                    <a:pt x="314" y="235"/>
                  </a:cubicBezTo>
                  <a:cubicBezTo>
                    <a:pt x="326" y="209"/>
                    <a:pt x="326" y="209"/>
                    <a:pt x="326" y="209"/>
                  </a:cubicBezTo>
                  <a:cubicBezTo>
                    <a:pt x="323" y="197"/>
                    <a:pt x="323" y="197"/>
                    <a:pt x="323" y="197"/>
                  </a:cubicBezTo>
                  <a:cubicBezTo>
                    <a:pt x="334" y="190"/>
                    <a:pt x="334" y="190"/>
                    <a:pt x="334" y="190"/>
                  </a:cubicBezTo>
                  <a:cubicBezTo>
                    <a:pt x="337" y="221"/>
                    <a:pt x="337" y="221"/>
                    <a:pt x="337" y="221"/>
                  </a:cubicBezTo>
                  <a:cubicBezTo>
                    <a:pt x="329" y="232"/>
                    <a:pt x="329" y="232"/>
                    <a:pt x="329" y="232"/>
                  </a:cubicBezTo>
                  <a:cubicBezTo>
                    <a:pt x="332" y="243"/>
                    <a:pt x="332" y="243"/>
                    <a:pt x="332" y="243"/>
                  </a:cubicBezTo>
                  <a:cubicBezTo>
                    <a:pt x="332" y="243"/>
                    <a:pt x="343" y="244"/>
                    <a:pt x="348" y="225"/>
                  </a:cubicBezTo>
                  <a:cubicBezTo>
                    <a:pt x="348" y="210"/>
                    <a:pt x="365" y="180"/>
                    <a:pt x="346" y="171"/>
                  </a:cubicBezTo>
                  <a:cubicBezTo>
                    <a:pt x="324" y="163"/>
                    <a:pt x="290" y="176"/>
                    <a:pt x="298" y="165"/>
                  </a:cubicBezTo>
                  <a:cubicBezTo>
                    <a:pt x="306" y="154"/>
                    <a:pt x="336" y="159"/>
                    <a:pt x="337" y="137"/>
                  </a:cubicBezTo>
                  <a:cubicBezTo>
                    <a:pt x="338" y="114"/>
                    <a:pt x="330" y="117"/>
                    <a:pt x="330" y="117"/>
                  </a:cubicBezTo>
                  <a:cubicBezTo>
                    <a:pt x="317" y="78"/>
                    <a:pt x="317" y="78"/>
                    <a:pt x="317" y="78"/>
                  </a:cubicBezTo>
                  <a:cubicBezTo>
                    <a:pt x="319" y="44"/>
                    <a:pt x="319" y="44"/>
                    <a:pt x="319" y="44"/>
                  </a:cubicBezTo>
                  <a:cubicBezTo>
                    <a:pt x="319" y="44"/>
                    <a:pt x="323" y="25"/>
                    <a:pt x="294" y="16"/>
                  </a:cubicBezTo>
                  <a:cubicBezTo>
                    <a:pt x="264" y="7"/>
                    <a:pt x="230" y="17"/>
                    <a:pt x="230" y="17"/>
                  </a:cubicBezTo>
                  <a:cubicBezTo>
                    <a:pt x="208" y="0"/>
                    <a:pt x="208" y="0"/>
                    <a:pt x="208" y="0"/>
                  </a:cubicBezTo>
                  <a:cubicBezTo>
                    <a:pt x="185" y="26"/>
                    <a:pt x="185" y="26"/>
                    <a:pt x="185" y="26"/>
                  </a:cubicBezTo>
                  <a:cubicBezTo>
                    <a:pt x="162" y="21"/>
                    <a:pt x="162" y="21"/>
                    <a:pt x="162" y="21"/>
                  </a:cubicBezTo>
                  <a:cubicBezTo>
                    <a:pt x="144" y="16"/>
                    <a:pt x="144" y="16"/>
                    <a:pt x="144" y="16"/>
                  </a:cubicBezTo>
                  <a:lnTo>
                    <a:pt x="132" y="43"/>
                  </a:lnTo>
                  <a:close/>
                </a:path>
              </a:pathLst>
            </a:custGeom>
            <a:solidFill>
              <a:schemeClr val="accent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3" name="Scotland"/>
            <p:cNvSpPr>
              <a:spLocks/>
            </p:cNvSpPr>
            <p:nvPr/>
          </p:nvSpPr>
          <p:spPr bwMode="gray">
            <a:xfrm>
              <a:off x="8219414" y="2922169"/>
              <a:ext cx="8449" cy="11828"/>
            </a:xfrm>
            <a:custGeom>
              <a:avLst/>
              <a:gdLst>
                <a:gd name="T0" fmla="*/ 5 w 5"/>
                <a:gd name="T1" fmla="*/ 6 h 7"/>
                <a:gd name="T2" fmla="*/ 2 w 5"/>
                <a:gd name="T3" fmla="*/ 0 h 7"/>
                <a:gd name="T4" fmla="*/ 0 w 5"/>
                <a:gd name="T5" fmla="*/ 7 h 7"/>
                <a:gd name="T6" fmla="*/ 5 w 5"/>
                <a:gd name="T7" fmla="*/ 6 h 7"/>
              </a:gdLst>
              <a:ahLst/>
              <a:cxnLst>
                <a:cxn ang="0">
                  <a:pos x="T0" y="T1"/>
                </a:cxn>
                <a:cxn ang="0">
                  <a:pos x="T2" y="T3"/>
                </a:cxn>
                <a:cxn ang="0">
                  <a:pos x="T4" y="T5"/>
                </a:cxn>
                <a:cxn ang="0">
                  <a:pos x="T6" y="T7"/>
                </a:cxn>
              </a:cxnLst>
              <a:rect l="0" t="0" r="r" b="b"/>
              <a:pathLst>
                <a:path w="5" h="7">
                  <a:moveTo>
                    <a:pt x="5" y="6"/>
                  </a:moveTo>
                  <a:lnTo>
                    <a:pt x="2" y="0"/>
                  </a:lnTo>
                  <a:lnTo>
                    <a:pt x="0" y="7"/>
                  </a:lnTo>
                  <a:lnTo>
                    <a:pt x="5" y="6"/>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4" name="Scotland"/>
            <p:cNvSpPr>
              <a:spLocks/>
            </p:cNvSpPr>
            <p:nvPr/>
          </p:nvSpPr>
          <p:spPr bwMode="gray">
            <a:xfrm>
              <a:off x="8202518" y="2888377"/>
              <a:ext cx="15207" cy="20275"/>
            </a:xfrm>
            <a:custGeom>
              <a:avLst/>
              <a:gdLst>
                <a:gd name="T0" fmla="*/ 5 w 9"/>
                <a:gd name="T1" fmla="*/ 5 h 12"/>
                <a:gd name="T2" fmla="*/ 8 w 9"/>
                <a:gd name="T3" fmla="*/ 5 h 12"/>
                <a:gd name="T4" fmla="*/ 9 w 9"/>
                <a:gd name="T5" fmla="*/ 0 h 12"/>
                <a:gd name="T6" fmla="*/ 0 w 9"/>
                <a:gd name="T7" fmla="*/ 2 h 12"/>
                <a:gd name="T8" fmla="*/ 6 w 9"/>
                <a:gd name="T9" fmla="*/ 12 h 12"/>
                <a:gd name="T10" fmla="*/ 5 w 9"/>
                <a:gd name="T11" fmla="*/ 5 h 12"/>
              </a:gdLst>
              <a:ahLst/>
              <a:cxnLst>
                <a:cxn ang="0">
                  <a:pos x="T0" y="T1"/>
                </a:cxn>
                <a:cxn ang="0">
                  <a:pos x="T2" y="T3"/>
                </a:cxn>
                <a:cxn ang="0">
                  <a:pos x="T4" y="T5"/>
                </a:cxn>
                <a:cxn ang="0">
                  <a:pos x="T6" y="T7"/>
                </a:cxn>
                <a:cxn ang="0">
                  <a:pos x="T8" y="T9"/>
                </a:cxn>
                <a:cxn ang="0">
                  <a:pos x="T10" y="T11"/>
                </a:cxn>
              </a:cxnLst>
              <a:rect l="0" t="0" r="r" b="b"/>
              <a:pathLst>
                <a:path w="9" h="12">
                  <a:moveTo>
                    <a:pt x="5" y="5"/>
                  </a:moveTo>
                  <a:lnTo>
                    <a:pt x="8" y="5"/>
                  </a:lnTo>
                  <a:lnTo>
                    <a:pt x="9" y="0"/>
                  </a:lnTo>
                  <a:lnTo>
                    <a:pt x="0" y="2"/>
                  </a:lnTo>
                  <a:lnTo>
                    <a:pt x="6" y="12"/>
                  </a:lnTo>
                  <a:lnTo>
                    <a:pt x="5" y="5"/>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5" name="Scotland"/>
            <p:cNvSpPr>
              <a:spLocks/>
            </p:cNvSpPr>
            <p:nvPr/>
          </p:nvSpPr>
          <p:spPr bwMode="gray">
            <a:xfrm>
              <a:off x="8209277" y="2908652"/>
              <a:ext cx="8449" cy="15207"/>
            </a:xfrm>
            <a:custGeom>
              <a:avLst/>
              <a:gdLst>
                <a:gd name="T0" fmla="*/ 4 w 5"/>
                <a:gd name="T1" fmla="*/ 9 h 9"/>
                <a:gd name="T2" fmla="*/ 5 w 5"/>
                <a:gd name="T3" fmla="*/ 1 h 9"/>
                <a:gd name="T4" fmla="*/ 5 w 5"/>
                <a:gd name="T5" fmla="*/ 0 h 9"/>
                <a:gd name="T6" fmla="*/ 0 w 5"/>
                <a:gd name="T7" fmla="*/ 6 h 9"/>
                <a:gd name="T8" fmla="*/ 4 w 5"/>
                <a:gd name="T9" fmla="*/ 9 h 9"/>
              </a:gdLst>
              <a:ahLst/>
              <a:cxnLst>
                <a:cxn ang="0">
                  <a:pos x="T0" y="T1"/>
                </a:cxn>
                <a:cxn ang="0">
                  <a:pos x="T2" y="T3"/>
                </a:cxn>
                <a:cxn ang="0">
                  <a:pos x="T4" y="T5"/>
                </a:cxn>
                <a:cxn ang="0">
                  <a:pos x="T6" y="T7"/>
                </a:cxn>
                <a:cxn ang="0">
                  <a:pos x="T8" y="T9"/>
                </a:cxn>
              </a:cxnLst>
              <a:rect l="0" t="0" r="r" b="b"/>
              <a:pathLst>
                <a:path w="5" h="9">
                  <a:moveTo>
                    <a:pt x="4" y="9"/>
                  </a:moveTo>
                  <a:lnTo>
                    <a:pt x="5" y="1"/>
                  </a:lnTo>
                  <a:lnTo>
                    <a:pt x="5" y="0"/>
                  </a:lnTo>
                  <a:lnTo>
                    <a:pt x="0" y="6"/>
                  </a:lnTo>
                  <a:lnTo>
                    <a:pt x="4" y="9"/>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6" name="Scotland"/>
            <p:cNvSpPr>
              <a:spLocks/>
            </p:cNvSpPr>
            <p:nvPr/>
          </p:nvSpPr>
          <p:spPr bwMode="gray">
            <a:xfrm>
              <a:off x="8194071" y="2906964"/>
              <a:ext cx="11828" cy="13516"/>
            </a:xfrm>
            <a:custGeom>
              <a:avLst/>
              <a:gdLst>
                <a:gd name="T0" fmla="*/ 7 w 7"/>
                <a:gd name="T1" fmla="*/ 4 h 8"/>
                <a:gd name="T2" fmla="*/ 2 w 7"/>
                <a:gd name="T3" fmla="*/ 0 h 8"/>
                <a:gd name="T4" fmla="*/ 0 w 7"/>
                <a:gd name="T5" fmla="*/ 5 h 8"/>
                <a:gd name="T6" fmla="*/ 5 w 7"/>
                <a:gd name="T7" fmla="*/ 8 h 8"/>
                <a:gd name="T8" fmla="*/ 7 w 7"/>
                <a:gd name="T9" fmla="*/ 4 h 8"/>
              </a:gdLst>
              <a:ahLst/>
              <a:cxnLst>
                <a:cxn ang="0">
                  <a:pos x="T0" y="T1"/>
                </a:cxn>
                <a:cxn ang="0">
                  <a:pos x="T2" y="T3"/>
                </a:cxn>
                <a:cxn ang="0">
                  <a:pos x="T4" y="T5"/>
                </a:cxn>
                <a:cxn ang="0">
                  <a:pos x="T6" y="T7"/>
                </a:cxn>
                <a:cxn ang="0">
                  <a:pos x="T8" y="T9"/>
                </a:cxn>
              </a:cxnLst>
              <a:rect l="0" t="0" r="r" b="b"/>
              <a:pathLst>
                <a:path w="7" h="8">
                  <a:moveTo>
                    <a:pt x="7" y="4"/>
                  </a:moveTo>
                  <a:lnTo>
                    <a:pt x="2" y="0"/>
                  </a:lnTo>
                  <a:lnTo>
                    <a:pt x="0" y="5"/>
                  </a:lnTo>
                  <a:lnTo>
                    <a:pt x="5" y="8"/>
                  </a:lnTo>
                  <a:lnTo>
                    <a:pt x="7" y="4"/>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7" name="Scotland"/>
            <p:cNvSpPr>
              <a:spLocks/>
            </p:cNvSpPr>
            <p:nvPr/>
          </p:nvSpPr>
          <p:spPr bwMode="gray">
            <a:xfrm>
              <a:off x="8199140" y="2927238"/>
              <a:ext cx="10138" cy="8449"/>
            </a:xfrm>
            <a:custGeom>
              <a:avLst/>
              <a:gdLst>
                <a:gd name="T0" fmla="*/ 0 w 6"/>
                <a:gd name="T1" fmla="*/ 1 h 5"/>
                <a:gd name="T2" fmla="*/ 4 w 6"/>
                <a:gd name="T3" fmla="*/ 5 h 5"/>
                <a:gd name="T4" fmla="*/ 6 w 6"/>
                <a:gd name="T5" fmla="*/ 3 h 5"/>
                <a:gd name="T6" fmla="*/ 1 w 6"/>
                <a:gd name="T7" fmla="*/ 0 h 5"/>
                <a:gd name="T8" fmla="*/ 0 w 6"/>
                <a:gd name="T9" fmla="*/ 1 h 5"/>
              </a:gdLst>
              <a:ahLst/>
              <a:cxnLst>
                <a:cxn ang="0">
                  <a:pos x="T0" y="T1"/>
                </a:cxn>
                <a:cxn ang="0">
                  <a:pos x="T2" y="T3"/>
                </a:cxn>
                <a:cxn ang="0">
                  <a:pos x="T4" y="T5"/>
                </a:cxn>
                <a:cxn ang="0">
                  <a:pos x="T6" y="T7"/>
                </a:cxn>
                <a:cxn ang="0">
                  <a:pos x="T8" y="T9"/>
                </a:cxn>
              </a:cxnLst>
              <a:rect l="0" t="0" r="r" b="b"/>
              <a:pathLst>
                <a:path w="6" h="5">
                  <a:moveTo>
                    <a:pt x="0" y="1"/>
                  </a:moveTo>
                  <a:lnTo>
                    <a:pt x="4" y="5"/>
                  </a:lnTo>
                  <a:lnTo>
                    <a:pt x="6" y="3"/>
                  </a:lnTo>
                  <a:lnTo>
                    <a:pt x="1" y="0"/>
                  </a:lnTo>
                  <a:lnTo>
                    <a:pt x="0" y="1"/>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8" name="Scotland"/>
            <p:cNvSpPr>
              <a:spLocks/>
            </p:cNvSpPr>
            <p:nvPr/>
          </p:nvSpPr>
          <p:spPr bwMode="gray">
            <a:xfrm>
              <a:off x="7932184" y="3072543"/>
              <a:ext cx="5069" cy="18586"/>
            </a:xfrm>
            <a:custGeom>
              <a:avLst/>
              <a:gdLst>
                <a:gd name="T0" fmla="*/ 1 w 12"/>
                <a:gd name="T1" fmla="*/ 11 h 34"/>
                <a:gd name="T2" fmla="*/ 0 w 12"/>
                <a:gd name="T3" fmla="*/ 26 h 34"/>
                <a:gd name="T4" fmla="*/ 0 w 12"/>
                <a:gd name="T5" fmla="*/ 34 h 34"/>
                <a:gd name="T6" fmla="*/ 7 w 12"/>
                <a:gd name="T7" fmla="*/ 27 h 34"/>
                <a:gd name="T8" fmla="*/ 4 w 12"/>
                <a:gd name="T9" fmla="*/ 15 h 34"/>
                <a:gd name="T10" fmla="*/ 12 w 12"/>
                <a:gd name="T11" fmla="*/ 0 h 34"/>
                <a:gd name="T12" fmla="*/ 1 w 12"/>
                <a:gd name="T13" fmla="*/ 11 h 34"/>
              </a:gdLst>
              <a:ahLst/>
              <a:cxnLst>
                <a:cxn ang="0">
                  <a:pos x="T0" y="T1"/>
                </a:cxn>
                <a:cxn ang="0">
                  <a:pos x="T2" y="T3"/>
                </a:cxn>
                <a:cxn ang="0">
                  <a:pos x="T4" y="T5"/>
                </a:cxn>
                <a:cxn ang="0">
                  <a:pos x="T6" y="T7"/>
                </a:cxn>
                <a:cxn ang="0">
                  <a:pos x="T8" y="T9"/>
                </a:cxn>
                <a:cxn ang="0">
                  <a:pos x="T10" y="T11"/>
                </a:cxn>
                <a:cxn ang="0">
                  <a:pos x="T12" y="T13"/>
                </a:cxn>
              </a:cxnLst>
              <a:rect l="0" t="0" r="r" b="b"/>
              <a:pathLst>
                <a:path w="12" h="34">
                  <a:moveTo>
                    <a:pt x="1" y="11"/>
                  </a:moveTo>
                  <a:cubicBezTo>
                    <a:pt x="0" y="26"/>
                    <a:pt x="0" y="26"/>
                    <a:pt x="0" y="26"/>
                  </a:cubicBezTo>
                  <a:cubicBezTo>
                    <a:pt x="0" y="34"/>
                    <a:pt x="0" y="34"/>
                    <a:pt x="0" y="34"/>
                  </a:cubicBezTo>
                  <a:cubicBezTo>
                    <a:pt x="7" y="27"/>
                    <a:pt x="7" y="27"/>
                    <a:pt x="7" y="27"/>
                  </a:cubicBezTo>
                  <a:cubicBezTo>
                    <a:pt x="4" y="15"/>
                    <a:pt x="4" y="15"/>
                    <a:pt x="4" y="15"/>
                  </a:cubicBezTo>
                  <a:cubicBezTo>
                    <a:pt x="12" y="0"/>
                    <a:pt x="12" y="0"/>
                    <a:pt x="12" y="0"/>
                  </a:cubicBezTo>
                  <a:cubicBezTo>
                    <a:pt x="12" y="0"/>
                    <a:pt x="1" y="7"/>
                    <a:pt x="1" y="11"/>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9" name="Scotland"/>
            <p:cNvSpPr>
              <a:spLocks/>
            </p:cNvSpPr>
            <p:nvPr/>
          </p:nvSpPr>
          <p:spPr bwMode="gray">
            <a:xfrm>
              <a:off x="7827429" y="3060716"/>
              <a:ext cx="20275" cy="37171"/>
            </a:xfrm>
            <a:custGeom>
              <a:avLst/>
              <a:gdLst>
                <a:gd name="T0" fmla="*/ 16 w 38"/>
                <a:gd name="T1" fmla="*/ 22 h 68"/>
                <a:gd name="T2" fmla="*/ 9 w 38"/>
                <a:gd name="T3" fmla="*/ 22 h 68"/>
                <a:gd name="T4" fmla="*/ 3 w 38"/>
                <a:gd name="T5" fmla="*/ 60 h 68"/>
                <a:gd name="T6" fmla="*/ 18 w 38"/>
                <a:gd name="T7" fmla="*/ 68 h 68"/>
                <a:gd name="T8" fmla="*/ 25 w 38"/>
                <a:gd name="T9" fmla="*/ 65 h 68"/>
                <a:gd name="T10" fmla="*/ 15 w 38"/>
                <a:gd name="T11" fmla="*/ 53 h 68"/>
                <a:gd name="T12" fmla="*/ 26 w 38"/>
                <a:gd name="T13" fmla="*/ 53 h 68"/>
                <a:gd name="T14" fmla="*/ 27 w 38"/>
                <a:gd name="T15" fmla="*/ 38 h 68"/>
                <a:gd name="T16" fmla="*/ 34 w 38"/>
                <a:gd name="T17" fmla="*/ 34 h 68"/>
                <a:gd name="T18" fmla="*/ 35 w 38"/>
                <a:gd name="T19" fmla="*/ 15 h 68"/>
                <a:gd name="T20" fmla="*/ 25 w 38"/>
                <a:gd name="T21" fmla="*/ 0 h 68"/>
                <a:gd name="T22" fmla="*/ 16 w 38"/>
                <a:gd name="T23" fmla="*/ 2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68">
                  <a:moveTo>
                    <a:pt x="16" y="22"/>
                  </a:moveTo>
                  <a:cubicBezTo>
                    <a:pt x="16" y="22"/>
                    <a:pt x="9" y="10"/>
                    <a:pt x="9" y="22"/>
                  </a:cubicBezTo>
                  <a:cubicBezTo>
                    <a:pt x="4" y="33"/>
                    <a:pt x="0" y="56"/>
                    <a:pt x="3" y="60"/>
                  </a:cubicBezTo>
                  <a:cubicBezTo>
                    <a:pt x="7" y="64"/>
                    <a:pt x="18" y="68"/>
                    <a:pt x="18" y="68"/>
                  </a:cubicBezTo>
                  <a:cubicBezTo>
                    <a:pt x="25" y="65"/>
                    <a:pt x="25" y="65"/>
                    <a:pt x="25" y="65"/>
                  </a:cubicBezTo>
                  <a:cubicBezTo>
                    <a:pt x="15" y="53"/>
                    <a:pt x="15" y="53"/>
                    <a:pt x="15" y="53"/>
                  </a:cubicBezTo>
                  <a:cubicBezTo>
                    <a:pt x="26" y="53"/>
                    <a:pt x="26" y="53"/>
                    <a:pt x="26" y="53"/>
                  </a:cubicBezTo>
                  <a:cubicBezTo>
                    <a:pt x="27" y="38"/>
                    <a:pt x="27" y="38"/>
                    <a:pt x="27" y="38"/>
                  </a:cubicBezTo>
                  <a:cubicBezTo>
                    <a:pt x="34" y="34"/>
                    <a:pt x="34" y="34"/>
                    <a:pt x="34" y="34"/>
                  </a:cubicBezTo>
                  <a:cubicBezTo>
                    <a:pt x="34" y="34"/>
                    <a:pt x="38" y="27"/>
                    <a:pt x="35" y="15"/>
                  </a:cubicBezTo>
                  <a:cubicBezTo>
                    <a:pt x="36" y="0"/>
                    <a:pt x="25" y="0"/>
                    <a:pt x="25" y="0"/>
                  </a:cubicBezTo>
                  <a:lnTo>
                    <a:pt x="16" y="22"/>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0" name="Scotland"/>
            <p:cNvSpPr>
              <a:spLocks/>
            </p:cNvSpPr>
            <p:nvPr/>
          </p:nvSpPr>
          <p:spPr bwMode="gray">
            <a:xfrm>
              <a:off x="8379926" y="2759968"/>
              <a:ext cx="11828" cy="6758"/>
            </a:xfrm>
            <a:custGeom>
              <a:avLst/>
              <a:gdLst>
                <a:gd name="T0" fmla="*/ 1 w 7"/>
                <a:gd name="T1" fmla="*/ 0 h 4"/>
                <a:gd name="T2" fmla="*/ 0 w 7"/>
                <a:gd name="T3" fmla="*/ 4 h 4"/>
                <a:gd name="T4" fmla="*/ 7 w 7"/>
                <a:gd name="T5" fmla="*/ 4 h 4"/>
                <a:gd name="T6" fmla="*/ 1 w 7"/>
                <a:gd name="T7" fmla="*/ 0 h 4"/>
              </a:gdLst>
              <a:ahLst/>
              <a:cxnLst>
                <a:cxn ang="0">
                  <a:pos x="T0" y="T1"/>
                </a:cxn>
                <a:cxn ang="0">
                  <a:pos x="T2" y="T3"/>
                </a:cxn>
                <a:cxn ang="0">
                  <a:pos x="T4" y="T5"/>
                </a:cxn>
                <a:cxn ang="0">
                  <a:pos x="T6" y="T7"/>
                </a:cxn>
              </a:cxnLst>
              <a:rect l="0" t="0" r="r" b="b"/>
              <a:pathLst>
                <a:path w="7" h="4">
                  <a:moveTo>
                    <a:pt x="1" y="0"/>
                  </a:moveTo>
                  <a:lnTo>
                    <a:pt x="0" y="4"/>
                  </a:lnTo>
                  <a:lnTo>
                    <a:pt x="7" y="4"/>
                  </a:lnTo>
                  <a:lnTo>
                    <a:pt x="1"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1" name="Scotland"/>
            <p:cNvSpPr>
              <a:spLocks/>
            </p:cNvSpPr>
            <p:nvPr/>
          </p:nvSpPr>
          <p:spPr bwMode="gray">
            <a:xfrm>
              <a:off x="8167038" y="2906964"/>
              <a:ext cx="38861" cy="45619"/>
            </a:xfrm>
            <a:custGeom>
              <a:avLst/>
              <a:gdLst>
                <a:gd name="T0" fmla="*/ 25 w 69"/>
                <a:gd name="T1" fmla="*/ 62 h 82"/>
                <a:gd name="T2" fmla="*/ 44 w 69"/>
                <a:gd name="T3" fmla="*/ 62 h 82"/>
                <a:gd name="T4" fmla="*/ 47 w 69"/>
                <a:gd name="T5" fmla="*/ 74 h 82"/>
                <a:gd name="T6" fmla="*/ 61 w 69"/>
                <a:gd name="T7" fmla="*/ 82 h 82"/>
                <a:gd name="T8" fmla="*/ 69 w 69"/>
                <a:gd name="T9" fmla="*/ 71 h 82"/>
                <a:gd name="T10" fmla="*/ 62 w 69"/>
                <a:gd name="T11" fmla="*/ 63 h 82"/>
                <a:gd name="T12" fmla="*/ 59 w 69"/>
                <a:gd name="T13" fmla="*/ 52 h 82"/>
                <a:gd name="T14" fmla="*/ 41 w 69"/>
                <a:gd name="T15" fmla="*/ 47 h 82"/>
                <a:gd name="T16" fmla="*/ 49 w 69"/>
                <a:gd name="T17" fmla="*/ 36 h 82"/>
                <a:gd name="T18" fmla="*/ 35 w 69"/>
                <a:gd name="T19" fmla="*/ 16 h 82"/>
                <a:gd name="T20" fmla="*/ 12 w 69"/>
                <a:gd name="T21" fmla="*/ 23 h 82"/>
                <a:gd name="T22" fmla="*/ 25 w 69"/>
                <a:gd name="T23" fmla="*/ 6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82">
                  <a:moveTo>
                    <a:pt x="25" y="62"/>
                  </a:moveTo>
                  <a:cubicBezTo>
                    <a:pt x="44" y="62"/>
                    <a:pt x="44" y="62"/>
                    <a:pt x="44" y="62"/>
                  </a:cubicBezTo>
                  <a:cubicBezTo>
                    <a:pt x="47" y="74"/>
                    <a:pt x="47" y="74"/>
                    <a:pt x="47" y="74"/>
                  </a:cubicBezTo>
                  <a:cubicBezTo>
                    <a:pt x="61" y="82"/>
                    <a:pt x="61" y="82"/>
                    <a:pt x="61" y="82"/>
                  </a:cubicBezTo>
                  <a:cubicBezTo>
                    <a:pt x="69" y="71"/>
                    <a:pt x="69" y="71"/>
                    <a:pt x="69" y="71"/>
                  </a:cubicBezTo>
                  <a:cubicBezTo>
                    <a:pt x="62" y="63"/>
                    <a:pt x="62" y="63"/>
                    <a:pt x="62" y="63"/>
                  </a:cubicBezTo>
                  <a:cubicBezTo>
                    <a:pt x="59" y="52"/>
                    <a:pt x="59" y="52"/>
                    <a:pt x="59" y="52"/>
                  </a:cubicBezTo>
                  <a:cubicBezTo>
                    <a:pt x="41" y="47"/>
                    <a:pt x="41" y="47"/>
                    <a:pt x="41" y="47"/>
                  </a:cubicBezTo>
                  <a:cubicBezTo>
                    <a:pt x="49" y="36"/>
                    <a:pt x="49" y="36"/>
                    <a:pt x="49" y="36"/>
                  </a:cubicBezTo>
                  <a:cubicBezTo>
                    <a:pt x="49" y="36"/>
                    <a:pt x="49" y="24"/>
                    <a:pt x="35" y="16"/>
                  </a:cubicBezTo>
                  <a:cubicBezTo>
                    <a:pt x="20" y="8"/>
                    <a:pt x="20" y="0"/>
                    <a:pt x="12" y="23"/>
                  </a:cubicBezTo>
                  <a:cubicBezTo>
                    <a:pt x="0" y="41"/>
                    <a:pt x="7" y="49"/>
                    <a:pt x="25" y="62"/>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2" name="Scotland"/>
            <p:cNvSpPr>
              <a:spLocks/>
            </p:cNvSpPr>
            <p:nvPr/>
          </p:nvSpPr>
          <p:spPr bwMode="gray">
            <a:xfrm>
              <a:off x="8383305" y="2727867"/>
              <a:ext cx="15207" cy="23654"/>
            </a:xfrm>
            <a:custGeom>
              <a:avLst/>
              <a:gdLst>
                <a:gd name="T0" fmla="*/ 27 w 27"/>
                <a:gd name="T1" fmla="*/ 12 h 42"/>
                <a:gd name="T2" fmla="*/ 8 w 27"/>
                <a:gd name="T3" fmla="*/ 15 h 42"/>
                <a:gd name="T4" fmla="*/ 0 w 27"/>
                <a:gd name="T5" fmla="*/ 41 h 42"/>
                <a:gd name="T6" fmla="*/ 11 w 27"/>
                <a:gd name="T7" fmla="*/ 42 h 42"/>
                <a:gd name="T8" fmla="*/ 27 w 27"/>
                <a:gd name="T9" fmla="*/ 12 h 42"/>
              </a:gdLst>
              <a:ahLst/>
              <a:cxnLst>
                <a:cxn ang="0">
                  <a:pos x="T0" y="T1"/>
                </a:cxn>
                <a:cxn ang="0">
                  <a:pos x="T2" y="T3"/>
                </a:cxn>
                <a:cxn ang="0">
                  <a:pos x="T4" y="T5"/>
                </a:cxn>
                <a:cxn ang="0">
                  <a:pos x="T6" y="T7"/>
                </a:cxn>
                <a:cxn ang="0">
                  <a:pos x="T8" y="T9"/>
                </a:cxn>
              </a:cxnLst>
              <a:rect l="0" t="0" r="r" b="b"/>
              <a:pathLst>
                <a:path w="27" h="42">
                  <a:moveTo>
                    <a:pt x="27" y="12"/>
                  </a:moveTo>
                  <a:cubicBezTo>
                    <a:pt x="27" y="12"/>
                    <a:pt x="17" y="0"/>
                    <a:pt x="8" y="15"/>
                  </a:cubicBezTo>
                  <a:cubicBezTo>
                    <a:pt x="0" y="26"/>
                    <a:pt x="0" y="41"/>
                    <a:pt x="0" y="41"/>
                  </a:cubicBezTo>
                  <a:cubicBezTo>
                    <a:pt x="11" y="42"/>
                    <a:pt x="11" y="42"/>
                    <a:pt x="11" y="42"/>
                  </a:cubicBezTo>
                  <a:lnTo>
                    <a:pt x="27" y="12"/>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3" name="Scotland"/>
            <p:cNvSpPr>
              <a:spLocks/>
            </p:cNvSpPr>
            <p:nvPr/>
          </p:nvSpPr>
          <p:spPr bwMode="gray">
            <a:xfrm>
              <a:off x="7840945" y="3020165"/>
              <a:ext cx="32103" cy="28723"/>
            </a:xfrm>
            <a:custGeom>
              <a:avLst/>
              <a:gdLst>
                <a:gd name="T0" fmla="*/ 34 w 57"/>
                <a:gd name="T1" fmla="*/ 11 h 50"/>
                <a:gd name="T2" fmla="*/ 8 w 57"/>
                <a:gd name="T3" fmla="*/ 6 h 50"/>
                <a:gd name="T4" fmla="*/ 0 w 57"/>
                <a:gd name="T5" fmla="*/ 21 h 50"/>
                <a:gd name="T6" fmla="*/ 15 w 57"/>
                <a:gd name="T7" fmla="*/ 22 h 50"/>
                <a:gd name="T8" fmla="*/ 21 w 57"/>
                <a:gd name="T9" fmla="*/ 41 h 50"/>
                <a:gd name="T10" fmla="*/ 40 w 57"/>
                <a:gd name="T11" fmla="*/ 50 h 50"/>
                <a:gd name="T12" fmla="*/ 41 w 57"/>
                <a:gd name="T13" fmla="*/ 27 h 50"/>
                <a:gd name="T14" fmla="*/ 48 w 57"/>
                <a:gd name="T15" fmla="*/ 27 h 50"/>
                <a:gd name="T16" fmla="*/ 52 w 57"/>
                <a:gd name="T17" fmla="*/ 23 h 50"/>
                <a:gd name="T18" fmla="*/ 45 w 57"/>
                <a:gd name="T19" fmla="*/ 15 h 50"/>
                <a:gd name="T20" fmla="*/ 57 w 57"/>
                <a:gd name="T21" fmla="*/ 1 h 50"/>
                <a:gd name="T22" fmla="*/ 49 w 57"/>
                <a:gd name="T23" fmla="*/ 0 h 50"/>
                <a:gd name="T24" fmla="*/ 34 w 57"/>
                <a:gd name="T25"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50">
                  <a:moveTo>
                    <a:pt x="34" y="11"/>
                  </a:moveTo>
                  <a:cubicBezTo>
                    <a:pt x="8" y="6"/>
                    <a:pt x="8" y="6"/>
                    <a:pt x="8" y="6"/>
                  </a:cubicBezTo>
                  <a:cubicBezTo>
                    <a:pt x="0" y="21"/>
                    <a:pt x="0" y="21"/>
                    <a:pt x="0" y="21"/>
                  </a:cubicBezTo>
                  <a:cubicBezTo>
                    <a:pt x="15" y="22"/>
                    <a:pt x="15" y="22"/>
                    <a:pt x="15" y="22"/>
                  </a:cubicBezTo>
                  <a:cubicBezTo>
                    <a:pt x="15" y="22"/>
                    <a:pt x="10" y="41"/>
                    <a:pt x="21" y="41"/>
                  </a:cubicBezTo>
                  <a:cubicBezTo>
                    <a:pt x="29" y="41"/>
                    <a:pt x="40" y="50"/>
                    <a:pt x="40" y="50"/>
                  </a:cubicBezTo>
                  <a:cubicBezTo>
                    <a:pt x="41" y="27"/>
                    <a:pt x="41" y="27"/>
                    <a:pt x="41" y="27"/>
                  </a:cubicBezTo>
                  <a:cubicBezTo>
                    <a:pt x="48" y="27"/>
                    <a:pt x="48" y="27"/>
                    <a:pt x="48" y="27"/>
                  </a:cubicBezTo>
                  <a:cubicBezTo>
                    <a:pt x="52" y="23"/>
                    <a:pt x="52" y="23"/>
                    <a:pt x="52" y="23"/>
                  </a:cubicBezTo>
                  <a:cubicBezTo>
                    <a:pt x="45" y="15"/>
                    <a:pt x="45" y="15"/>
                    <a:pt x="45" y="15"/>
                  </a:cubicBezTo>
                  <a:cubicBezTo>
                    <a:pt x="57" y="1"/>
                    <a:pt x="57" y="1"/>
                    <a:pt x="57" y="1"/>
                  </a:cubicBezTo>
                  <a:cubicBezTo>
                    <a:pt x="49" y="0"/>
                    <a:pt x="49" y="0"/>
                    <a:pt x="49" y="0"/>
                  </a:cubicBezTo>
                  <a:lnTo>
                    <a:pt x="34" y="11"/>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4" name="Scotland"/>
            <p:cNvSpPr>
              <a:spLocks/>
            </p:cNvSpPr>
            <p:nvPr/>
          </p:nvSpPr>
          <p:spPr bwMode="gray">
            <a:xfrm>
              <a:off x="7840945" y="3045510"/>
              <a:ext cx="15207" cy="13516"/>
            </a:xfrm>
            <a:custGeom>
              <a:avLst/>
              <a:gdLst>
                <a:gd name="T0" fmla="*/ 1 w 9"/>
                <a:gd name="T1" fmla="*/ 6 h 8"/>
                <a:gd name="T2" fmla="*/ 8 w 9"/>
                <a:gd name="T3" fmla="*/ 8 h 8"/>
                <a:gd name="T4" fmla="*/ 9 w 9"/>
                <a:gd name="T5" fmla="*/ 3 h 8"/>
                <a:gd name="T6" fmla="*/ 5 w 9"/>
                <a:gd name="T7" fmla="*/ 2 h 8"/>
                <a:gd name="T8" fmla="*/ 4 w 9"/>
                <a:gd name="T9" fmla="*/ 0 h 8"/>
                <a:gd name="T10" fmla="*/ 0 w 9"/>
                <a:gd name="T11" fmla="*/ 0 h 8"/>
                <a:gd name="T12" fmla="*/ 1 w 9"/>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1" y="6"/>
                  </a:moveTo>
                  <a:lnTo>
                    <a:pt x="8" y="8"/>
                  </a:lnTo>
                  <a:lnTo>
                    <a:pt x="9" y="3"/>
                  </a:lnTo>
                  <a:lnTo>
                    <a:pt x="5" y="2"/>
                  </a:lnTo>
                  <a:lnTo>
                    <a:pt x="4" y="0"/>
                  </a:lnTo>
                  <a:lnTo>
                    <a:pt x="0" y="0"/>
                  </a:lnTo>
                  <a:lnTo>
                    <a:pt x="1" y="6"/>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5" name="Scotland"/>
            <p:cNvSpPr>
              <a:spLocks/>
            </p:cNvSpPr>
            <p:nvPr/>
          </p:nvSpPr>
          <p:spPr bwMode="gray">
            <a:xfrm>
              <a:off x="7932184" y="3290501"/>
              <a:ext cx="10138" cy="23654"/>
            </a:xfrm>
            <a:custGeom>
              <a:avLst/>
              <a:gdLst>
                <a:gd name="T0" fmla="*/ 3 w 6"/>
                <a:gd name="T1" fmla="*/ 0 h 14"/>
                <a:gd name="T2" fmla="*/ 0 w 6"/>
                <a:gd name="T3" fmla="*/ 0 h 14"/>
                <a:gd name="T4" fmla="*/ 1 w 6"/>
                <a:gd name="T5" fmla="*/ 12 h 14"/>
                <a:gd name="T6" fmla="*/ 3 w 6"/>
                <a:gd name="T7" fmla="*/ 14 h 14"/>
                <a:gd name="T8" fmla="*/ 6 w 6"/>
                <a:gd name="T9" fmla="*/ 13 h 14"/>
                <a:gd name="T10" fmla="*/ 5 w 6"/>
                <a:gd name="T11" fmla="*/ 9 h 14"/>
                <a:gd name="T12" fmla="*/ 6 w 6"/>
                <a:gd name="T13" fmla="*/ 7 h 14"/>
                <a:gd name="T14" fmla="*/ 3 w 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3" y="0"/>
                  </a:moveTo>
                  <a:lnTo>
                    <a:pt x="0" y="0"/>
                  </a:lnTo>
                  <a:lnTo>
                    <a:pt x="1" y="12"/>
                  </a:lnTo>
                  <a:lnTo>
                    <a:pt x="3" y="14"/>
                  </a:lnTo>
                  <a:lnTo>
                    <a:pt x="6" y="13"/>
                  </a:lnTo>
                  <a:lnTo>
                    <a:pt x="5" y="9"/>
                  </a:lnTo>
                  <a:lnTo>
                    <a:pt x="6" y="7"/>
                  </a:lnTo>
                  <a:lnTo>
                    <a:pt x="3"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6" name="Scotland"/>
            <p:cNvSpPr>
              <a:spLocks/>
            </p:cNvSpPr>
            <p:nvPr/>
          </p:nvSpPr>
          <p:spPr bwMode="gray">
            <a:xfrm>
              <a:off x="7906840" y="3309086"/>
              <a:ext cx="20275" cy="40550"/>
            </a:xfrm>
            <a:custGeom>
              <a:avLst/>
              <a:gdLst>
                <a:gd name="T0" fmla="*/ 28 w 35"/>
                <a:gd name="T1" fmla="*/ 4 h 72"/>
                <a:gd name="T2" fmla="*/ 17 w 35"/>
                <a:gd name="T3" fmla="*/ 0 h 72"/>
                <a:gd name="T4" fmla="*/ 6 w 35"/>
                <a:gd name="T5" fmla="*/ 11 h 72"/>
                <a:gd name="T6" fmla="*/ 0 w 35"/>
                <a:gd name="T7" fmla="*/ 56 h 72"/>
                <a:gd name="T8" fmla="*/ 22 w 35"/>
                <a:gd name="T9" fmla="*/ 65 h 72"/>
                <a:gd name="T10" fmla="*/ 27 w 35"/>
                <a:gd name="T11" fmla="*/ 42 h 72"/>
                <a:gd name="T12" fmla="*/ 35 w 35"/>
                <a:gd name="T13" fmla="*/ 28 h 72"/>
                <a:gd name="T14" fmla="*/ 28 w 35"/>
                <a:gd name="T15" fmla="*/ 4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72">
                  <a:moveTo>
                    <a:pt x="28" y="4"/>
                  </a:moveTo>
                  <a:cubicBezTo>
                    <a:pt x="17" y="0"/>
                    <a:pt x="17" y="0"/>
                    <a:pt x="17" y="0"/>
                  </a:cubicBezTo>
                  <a:cubicBezTo>
                    <a:pt x="6" y="11"/>
                    <a:pt x="6" y="11"/>
                    <a:pt x="6" y="11"/>
                  </a:cubicBezTo>
                  <a:cubicBezTo>
                    <a:pt x="0" y="56"/>
                    <a:pt x="0" y="56"/>
                    <a:pt x="0" y="56"/>
                  </a:cubicBezTo>
                  <a:cubicBezTo>
                    <a:pt x="0" y="56"/>
                    <a:pt x="10" y="72"/>
                    <a:pt x="22" y="65"/>
                  </a:cubicBezTo>
                  <a:cubicBezTo>
                    <a:pt x="30" y="58"/>
                    <a:pt x="27" y="42"/>
                    <a:pt x="27" y="42"/>
                  </a:cubicBezTo>
                  <a:cubicBezTo>
                    <a:pt x="35" y="28"/>
                    <a:pt x="35" y="28"/>
                    <a:pt x="35" y="28"/>
                  </a:cubicBezTo>
                  <a:lnTo>
                    <a:pt x="28" y="4"/>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7" name="United Kingdom"/>
            <p:cNvSpPr>
              <a:spLocks/>
            </p:cNvSpPr>
            <p:nvPr/>
          </p:nvSpPr>
          <p:spPr bwMode="gray">
            <a:xfrm>
              <a:off x="7873048" y="3609834"/>
              <a:ext cx="50687" cy="42241"/>
            </a:xfrm>
            <a:custGeom>
              <a:avLst/>
              <a:gdLst>
                <a:gd name="T0" fmla="*/ 23 w 89"/>
                <a:gd name="T1" fmla="*/ 7 h 74"/>
                <a:gd name="T2" fmla="*/ 15 w 89"/>
                <a:gd name="T3" fmla="*/ 22 h 74"/>
                <a:gd name="T4" fmla="*/ 4 w 89"/>
                <a:gd name="T5" fmla="*/ 14 h 74"/>
                <a:gd name="T6" fmla="*/ 0 w 89"/>
                <a:gd name="T7" fmla="*/ 25 h 74"/>
                <a:gd name="T8" fmla="*/ 14 w 89"/>
                <a:gd name="T9" fmla="*/ 45 h 74"/>
                <a:gd name="T10" fmla="*/ 35 w 89"/>
                <a:gd name="T11" fmla="*/ 69 h 74"/>
                <a:gd name="T12" fmla="*/ 63 w 89"/>
                <a:gd name="T13" fmla="*/ 51 h 74"/>
                <a:gd name="T14" fmla="*/ 85 w 89"/>
                <a:gd name="T15" fmla="*/ 48 h 74"/>
                <a:gd name="T16" fmla="*/ 89 w 89"/>
                <a:gd name="T17" fmla="*/ 41 h 74"/>
                <a:gd name="T18" fmla="*/ 67 w 89"/>
                <a:gd name="T19" fmla="*/ 32 h 74"/>
                <a:gd name="T20" fmla="*/ 61 w 89"/>
                <a:gd name="T21" fmla="*/ 5 h 74"/>
                <a:gd name="T22" fmla="*/ 39 w 89"/>
                <a:gd name="T23" fmla="*/ 0 h 74"/>
                <a:gd name="T24" fmla="*/ 23 w 89"/>
                <a:gd name="T25" fmla="*/ 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74">
                  <a:moveTo>
                    <a:pt x="23" y="7"/>
                  </a:moveTo>
                  <a:cubicBezTo>
                    <a:pt x="15" y="22"/>
                    <a:pt x="15" y="22"/>
                    <a:pt x="15" y="22"/>
                  </a:cubicBezTo>
                  <a:cubicBezTo>
                    <a:pt x="4" y="14"/>
                    <a:pt x="4" y="14"/>
                    <a:pt x="4" y="14"/>
                  </a:cubicBezTo>
                  <a:cubicBezTo>
                    <a:pt x="0" y="25"/>
                    <a:pt x="0" y="25"/>
                    <a:pt x="0" y="25"/>
                  </a:cubicBezTo>
                  <a:cubicBezTo>
                    <a:pt x="14" y="45"/>
                    <a:pt x="14" y="45"/>
                    <a:pt x="14" y="45"/>
                  </a:cubicBezTo>
                  <a:cubicBezTo>
                    <a:pt x="14" y="45"/>
                    <a:pt x="13" y="64"/>
                    <a:pt x="35" y="69"/>
                  </a:cubicBezTo>
                  <a:cubicBezTo>
                    <a:pt x="58" y="74"/>
                    <a:pt x="63" y="51"/>
                    <a:pt x="63" y="51"/>
                  </a:cubicBezTo>
                  <a:cubicBezTo>
                    <a:pt x="85" y="48"/>
                    <a:pt x="85" y="48"/>
                    <a:pt x="85" y="48"/>
                  </a:cubicBezTo>
                  <a:cubicBezTo>
                    <a:pt x="89" y="41"/>
                    <a:pt x="89" y="41"/>
                    <a:pt x="89" y="41"/>
                  </a:cubicBezTo>
                  <a:cubicBezTo>
                    <a:pt x="67" y="32"/>
                    <a:pt x="67" y="32"/>
                    <a:pt x="67" y="32"/>
                  </a:cubicBezTo>
                  <a:cubicBezTo>
                    <a:pt x="61" y="5"/>
                    <a:pt x="61" y="5"/>
                    <a:pt x="61" y="5"/>
                  </a:cubicBezTo>
                  <a:cubicBezTo>
                    <a:pt x="39" y="0"/>
                    <a:pt x="39" y="0"/>
                    <a:pt x="39" y="0"/>
                  </a:cubicBezTo>
                  <a:lnTo>
                    <a:pt x="23" y="7"/>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8" name="United Kingdom"/>
            <p:cNvSpPr>
              <a:spLocks/>
            </p:cNvSpPr>
            <p:nvPr/>
          </p:nvSpPr>
          <p:spPr bwMode="gray">
            <a:xfrm>
              <a:off x="7677055" y="2950893"/>
              <a:ext cx="670768" cy="1089788"/>
            </a:xfrm>
            <a:custGeom>
              <a:avLst/>
              <a:gdLst>
                <a:gd name="T0" fmla="*/ 494 w 1196"/>
                <a:gd name="T1" fmla="*/ 253 h 1946"/>
                <a:gd name="T2" fmla="*/ 476 w 1196"/>
                <a:gd name="T3" fmla="*/ 306 h 1946"/>
                <a:gd name="T4" fmla="*/ 420 w 1196"/>
                <a:gd name="T5" fmla="*/ 380 h 1946"/>
                <a:gd name="T6" fmla="*/ 468 w 1196"/>
                <a:gd name="T7" fmla="*/ 409 h 1946"/>
                <a:gd name="T8" fmla="*/ 517 w 1196"/>
                <a:gd name="T9" fmla="*/ 399 h 1946"/>
                <a:gd name="T10" fmla="*/ 477 w 1196"/>
                <a:gd name="T11" fmla="*/ 455 h 1946"/>
                <a:gd name="T12" fmla="*/ 413 w 1196"/>
                <a:gd name="T13" fmla="*/ 551 h 1946"/>
                <a:gd name="T14" fmla="*/ 358 w 1196"/>
                <a:gd name="T15" fmla="*/ 686 h 1946"/>
                <a:gd name="T16" fmla="*/ 430 w 1196"/>
                <a:gd name="T17" fmla="*/ 571 h 1946"/>
                <a:gd name="T18" fmla="*/ 453 w 1196"/>
                <a:gd name="T19" fmla="*/ 572 h 1946"/>
                <a:gd name="T20" fmla="*/ 490 w 1196"/>
                <a:gd name="T21" fmla="*/ 586 h 1946"/>
                <a:gd name="T22" fmla="*/ 508 w 1196"/>
                <a:gd name="T23" fmla="*/ 602 h 1946"/>
                <a:gd name="T24" fmla="*/ 455 w 1196"/>
                <a:gd name="T25" fmla="*/ 764 h 1946"/>
                <a:gd name="T26" fmla="*/ 416 w 1196"/>
                <a:gd name="T27" fmla="*/ 884 h 1946"/>
                <a:gd name="T28" fmla="*/ 499 w 1196"/>
                <a:gd name="T29" fmla="*/ 873 h 1946"/>
                <a:gd name="T30" fmla="*/ 671 w 1196"/>
                <a:gd name="T31" fmla="*/ 881 h 1946"/>
                <a:gd name="T32" fmla="*/ 586 w 1196"/>
                <a:gd name="T33" fmla="*/ 934 h 1946"/>
                <a:gd name="T34" fmla="*/ 607 w 1196"/>
                <a:gd name="T35" fmla="*/ 1050 h 1946"/>
                <a:gd name="T36" fmla="*/ 638 w 1196"/>
                <a:gd name="T37" fmla="*/ 1105 h 1946"/>
                <a:gd name="T38" fmla="*/ 586 w 1196"/>
                <a:gd name="T39" fmla="*/ 1259 h 1946"/>
                <a:gd name="T40" fmla="*/ 384 w 1196"/>
                <a:gd name="T41" fmla="*/ 1261 h 1946"/>
                <a:gd name="T42" fmla="*/ 385 w 1196"/>
                <a:gd name="T43" fmla="*/ 1311 h 1946"/>
                <a:gd name="T44" fmla="*/ 330 w 1196"/>
                <a:gd name="T45" fmla="*/ 1465 h 1946"/>
                <a:gd name="T46" fmla="*/ 178 w 1196"/>
                <a:gd name="T47" fmla="*/ 1500 h 1946"/>
                <a:gd name="T48" fmla="*/ 233 w 1196"/>
                <a:gd name="T49" fmla="*/ 1541 h 1946"/>
                <a:gd name="T50" fmla="*/ 254 w 1196"/>
                <a:gd name="T51" fmla="*/ 1569 h 1946"/>
                <a:gd name="T52" fmla="*/ 307 w 1196"/>
                <a:gd name="T53" fmla="*/ 1621 h 1946"/>
                <a:gd name="T54" fmla="*/ 576 w 1196"/>
                <a:gd name="T55" fmla="*/ 1630 h 1946"/>
                <a:gd name="T56" fmla="*/ 287 w 1196"/>
                <a:gd name="T57" fmla="*/ 1731 h 1946"/>
                <a:gd name="T58" fmla="*/ 94 w 1196"/>
                <a:gd name="T59" fmla="*/ 1863 h 1946"/>
                <a:gd name="T60" fmla="*/ 95 w 1196"/>
                <a:gd name="T61" fmla="*/ 1928 h 1946"/>
                <a:gd name="T62" fmla="*/ 242 w 1196"/>
                <a:gd name="T63" fmla="*/ 1901 h 1946"/>
                <a:gd name="T64" fmla="*/ 348 w 1196"/>
                <a:gd name="T65" fmla="*/ 1875 h 1946"/>
                <a:gd name="T66" fmla="*/ 530 w 1196"/>
                <a:gd name="T67" fmla="*/ 1899 h 1946"/>
                <a:gd name="T68" fmla="*/ 669 w 1196"/>
                <a:gd name="T69" fmla="*/ 1891 h 1946"/>
                <a:gd name="T70" fmla="*/ 895 w 1196"/>
                <a:gd name="T71" fmla="*/ 1944 h 1946"/>
                <a:gd name="T72" fmla="*/ 1098 w 1196"/>
                <a:gd name="T73" fmla="*/ 1838 h 1946"/>
                <a:gd name="T74" fmla="*/ 981 w 1196"/>
                <a:gd name="T75" fmla="*/ 1787 h 1946"/>
                <a:gd name="T76" fmla="*/ 1019 w 1196"/>
                <a:gd name="T77" fmla="*/ 1762 h 1946"/>
                <a:gd name="T78" fmla="*/ 1085 w 1196"/>
                <a:gd name="T79" fmla="*/ 1712 h 1946"/>
                <a:gd name="T80" fmla="*/ 1190 w 1196"/>
                <a:gd name="T81" fmla="*/ 1548 h 1946"/>
                <a:gd name="T82" fmla="*/ 990 w 1196"/>
                <a:gd name="T83" fmla="*/ 1428 h 1946"/>
                <a:gd name="T84" fmla="*/ 901 w 1196"/>
                <a:gd name="T85" fmla="*/ 1248 h 1946"/>
                <a:gd name="T86" fmla="*/ 998 w 1196"/>
                <a:gd name="T87" fmla="*/ 1176 h 1946"/>
                <a:gd name="T88" fmla="*/ 892 w 1196"/>
                <a:gd name="T89" fmla="*/ 945 h 1946"/>
                <a:gd name="T90" fmla="*/ 842 w 1196"/>
                <a:gd name="T91" fmla="*/ 729 h 1946"/>
                <a:gd name="T92" fmla="*/ 689 w 1196"/>
                <a:gd name="T93" fmla="*/ 649 h 1946"/>
                <a:gd name="T94" fmla="*/ 780 w 1196"/>
                <a:gd name="T95" fmla="*/ 615 h 1946"/>
                <a:gd name="T96" fmla="*/ 798 w 1196"/>
                <a:gd name="T97" fmla="*/ 554 h 1946"/>
                <a:gd name="T98" fmla="*/ 852 w 1196"/>
                <a:gd name="T99" fmla="*/ 270 h 1946"/>
                <a:gd name="T100" fmla="*/ 696 w 1196"/>
                <a:gd name="T101" fmla="*/ 240 h 1946"/>
                <a:gd name="T102" fmla="*/ 725 w 1196"/>
                <a:gd name="T103" fmla="*/ 180 h 1946"/>
                <a:gd name="T104" fmla="*/ 862 w 1196"/>
                <a:gd name="T105" fmla="*/ 45 h 1946"/>
                <a:gd name="T106" fmla="*/ 712 w 1196"/>
                <a:gd name="T107" fmla="*/ 57 h 1946"/>
                <a:gd name="T108" fmla="*/ 655 w 1196"/>
                <a:gd name="T109" fmla="*/ 8 h 1946"/>
                <a:gd name="T110" fmla="*/ 588 w 1196"/>
                <a:gd name="T111" fmla="*/ 70 h 1946"/>
                <a:gd name="T112" fmla="*/ 578 w 1196"/>
                <a:gd name="T113" fmla="*/ 135 h 1946"/>
                <a:gd name="T114" fmla="*/ 508 w 1196"/>
                <a:gd name="T115" fmla="*/ 177 h 1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6" h="1946">
                  <a:moveTo>
                    <a:pt x="508" y="177"/>
                  </a:moveTo>
                  <a:cubicBezTo>
                    <a:pt x="504" y="188"/>
                    <a:pt x="504" y="188"/>
                    <a:pt x="504" y="188"/>
                  </a:cubicBezTo>
                  <a:cubicBezTo>
                    <a:pt x="511" y="204"/>
                    <a:pt x="511" y="204"/>
                    <a:pt x="511" y="204"/>
                  </a:cubicBezTo>
                  <a:cubicBezTo>
                    <a:pt x="529" y="220"/>
                    <a:pt x="529" y="220"/>
                    <a:pt x="529" y="220"/>
                  </a:cubicBezTo>
                  <a:cubicBezTo>
                    <a:pt x="506" y="219"/>
                    <a:pt x="506" y="219"/>
                    <a:pt x="506" y="219"/>
                  </a:cubicBezTo>
                  <a:cubicBezTo>
                    <a:pt x="506" y="219"/>
                    <a:pt x="500" y="204"/>
                    <a:pt x="492" y="203"/>
                  </a:cubicBezTo>
                  <a:cubicBezTo>
                    <a:pt x="485" y="203"/>
                    <a:pt x="484" y="226"/>
                    <a:pt x="483" y="230"/>
                  </a:cubicBezTo>
                  <a:cubicBezTo>
                    <a:pt x="487" y="234"/>
                    <a:pt x="475" y="241"/>
                    <a:pt x="479" y="248"/>
                  </a:cubicBezTo>
                  <a:cubicBezTo>
                    <a:pt x="482" y="256"/>
                    <a:pt x="494" y="253"/>
                    <a:pt x="494" y="253"/>
                  </a:cubicBezTo>
                  <a:cubicBezTo>
                    <a:pt x="520" y="258"/>
                    <a:pt x="520" y="258"/>
                    <a:pt x="520" y="258"/>
                  </a:cubicBezTo>
                  <a:cubicBezTo>
                    <a:pt x="497" y="261"/>
                    <a:pt x="497" y="261"/>
                    <a:pt x="497" y="261"/>
                  </a:cubicBezTo>
                  <a:cubicBezTo>
                    <a:pt x="497" y="261"/>
                    <a:pt x="489" y="264"/>
                    <a:pt x="493" y="272"/>
                  </a:cubicBezTo>
                  <a:cubicBezTo>
                    <a:pt x="492" y="280"/>
                    <a:pt x="507" y="280"/>
                    <a:pt x="514" y="288"/>
                  </a:cubicBezTo>
                  <a:cubicBezTo>
                    <a:pt x="518" y="296"/>
                    <a:pt x="517" y="304"/>
                    <a:pt x="517" y="304"/>
                  </a:cubicBezTo>
                  <a:cubicBezTo>
                    <a:pt x="517" y="304"/>
                    <a:pt x="507" y="292"/>
                    <a:pt x="499" y="288"/>
                  </a:cubicBezTo>
                  <a:cubicBezTo>
                    <a:pt x="496" y="284"/>
                    <a:pt x="484" y="302"/>
                    <a:pt x="484" y="302"/>
                  </a:cubicBezTo>
                  <a:cubicBezTo>
                    <a:pt x="498" y="326"/>
                    <a:pt x="498" y="326"/>
                    <a:pt x="498" y="326"/>
                  </a:cubicBezTo>
                  <a:cubicBezTo>
                    <a:pt x="476" y="306"/>
                    <a:pt x="476" y="306"/>
                    <a:pt x="476" y="306"/>
                  </a:cubicBezTo>
                  <a:cubicBezTo>
                    <a:pt x="464" y="320"/>
                    <a:pt x="464" y="320"/>
                    <a:pt x="464" y="320"/>
                  </a:cubicBezTo>
                  <a:cubicBezTo>
                    <a:pt x="478" y="340"/>
                    <a:pt x="478" y="340"/>
                    <a:pt x="478" y="340"/>
                  </a:cubicBezTo>
                  <a:cubicBezTo>
                    <a:pt x="478" y="344"/>
                    <a:pt x="478" y="344"/>
                    <a:pt x="478" y="344"/>
                  </a:cubicBezTo>
                  <a:cubicBezTo>
                    <a:pt x="460" y="332"/>
                    <a:pt x="460" y="332"/>
                    <a:pt x="460" y="332"/>
                  </a:cubicBezTo>
                  <a:cubicBezTo>
                    <a:pt x="433" y="353"/>
                    <a:pt x="433" y="353"/>
                    <a:pt x="433" y="353"/>
                  </a:cubicBezTo>
                  <a:cubicBezTo>
                    <a:pt x="433" y="353"/>
                    <a:pt x="463" y="359"/>
                    <a:pt x="459" y="362"/>
                  </a:cubicBezTo>
                  <a:cubicBezTo>
                    <a:pt x="451" y="369"/>
                    <a:pt x="432" y="369"/>
                    <a:pt x="432" y="369"/>
                  </a:cubicBezTo>
                  <a:cubicBezTo>
                    <a:pt x="427" y="391"/>
                    <a:pt x="427" y="391"/>
                    <a:pt x="427" y="391"/>
                  </a:cubicBezTo>
                  <a:cubicBezTo>
                    <a:pt x="420" y="380"/>
                    <a:pt x="420" y="380"/>
                    <a:pt x="420" y="380"/>
                  </a:cubicBezTo>
                  <a:cubicBezTo>
                    <a:pt x="420" y="380"/>
                    <a:pt x="387" y="378"/>
                    <a:pt x="387" y="382"/>
                  </a:cubicBezTo>
                  <a:cubicBezTo>
                    <a:pt x="386" y="389"/>
                    <a:pt x="423" y="403"/>
                    <a:pt x="423" y="403"/>
                  </a:cubicBezTo>
                  <a:cubicBezTo>
                    <a:pt x="442" y="400"/>
                    <a:pt x="442" y="400"/>
                    <a:pt x="442" y="400"/>
                  </a:cubicBezTo>
                  <a:cubicBezTo>
                    <a:pt x="454" y="389"/>
                    <a:pt x="454" y="389"/>
                    <a:pt x="454" y="389"/>
                  </a:cubicBezTo>
                  <a:cubicBezTo>
                    <a:pt x="488" y="379"/>
                    <a:pt x="488" y="379"/>
                    <a:pt x="488" y="379"/>
                  </a:cubicBezTo>
                  <a:cubicBezTo>
                    <a:pt x="487" y="387"/>
                    <a:pt x="487" y="387"/>
                    <a:pt x="487" y="387"/>
                  </a:cubicBezTo>
                  <a:cubicBezTo>
                    <a:pt x="461" y="393"/>
                    <a:pt x="461" y="393"/>
                    <a:pt x="461" y="393"/>
                  </a:cubicBezTo>
                  <a:cubicBezTo>
                    <a:pt x="453" y="400"/>
                    <a:pt x="453" y="400"/>
                    <a:pt x="453" y="400"/>
                  </a:cubicBezTo>
                  <a:cubicBezTo>
                    <a:pt x="468" y="409"/>
                    <a:pt x="468" y="409"/>
                    <a:pt x="468" y="409"/>
                  </a:cubicBezTo>
                  <a:cubicBezTo>
                    <a:pt x="460" y="412"/>
                    <a:pt x="460" y="412"/>
                    <a:pt x="460" y="412"/>
                  </a:cubicBezTo>
                  <a:cubicBezTo>
                    <a:pt x="449" y="404"/>
                    <a:pt x="449" y="404"/>
                    <a:pt x="449" y="404"/>
                  </a:cubicBezTo>
                  <a:cubicBezTo>
                    <a:pt x="427" y="410"/>
                    <a:pt x="427" y="410"/>
                    <a:pt x="427" y="410"/>
                  </a:cubicBezTo>
                  <a:cubicBezTo>
                    <a:pt x="412" y="406"/>
                    <a:pt x="412" y="406"/>
                    <a:pt x="412" y="406"/>
                  </a:cubicBezTo>
                  <a:cubicBezTo>
                    <a:pt x="407" y="421"/>
                    <a:pt x="407" y="421"/>
                    <a:pt x="407" y="421"/>
                  </a:cubicBezTo>
                  <a:cubicBezTo>
                    <a:pt x="425" y="433"/>
                    <a:pt x="425" y="433"/>
                    <a:pt x="425" y="433"/>
                  </a:cubicBezTo>
                  <a:cubicBezTo>
                    <a:pt x="440" y="445"/>
                    <a:pt x="440" y="445"/>
                    <a:pt x="440" y="445"/>
                  </a:cubicBezTo>
                  <a:cubicBezTo>
                    <a:pt x="470" y="435"/>
                    <a:pt x="470" y="435"/>
                    <a:pt x="470" y="435"/>
                  </a:cubicBezTo>
                  <a:cubicBezTo>
                    <a:pt x="517" y="399"/>
                    <a:pt x="517" y="399"/>
                    <a:pt x="517" y="399"/>
                  </a:cubicBezTo>
                  <a:cubicBezTo>
                    <a:pt x="510" y="391"/>
                    <a:pt x="510" y="391"/>
                    <a:pt x="510" y="391"/>
                  </a:cubicBezTo>
                  <a:cubicBezTo>
                    <a:pt x="521" y="388"/>
                    <a:pt x="521" y="388"/>
                    <a:pt x="521" y="388"/>
                  </a:cubicBezTo>
                  <a:cubicBezTo>
                    <a:pt x="536" y="396"/>
                    <a:pt x="536" y="396"/>
                    <a:pt x="536" y="396"/>
                  </a:cubicBezTo>
                  <a:cubicBezTo>
                    <a:pt x="505" y="418"/>
                    <a:pt x="505" y="418"/>
                    <a:pt x="505" y="418"/>
                  </a:cubicBezTo>
                  <a:cubicBezTo>
                    <a:pt x="505" y="418"/>
                    <a:pt x="531" y="427"/>
                    <a:pt x="527" y="427"/>
                  </a:cubicBezTo>
                  <a:cubicBezTo>
                    <a:pt x="504" y="426"/>
                    <a:pt x="504" y="426"/>
                    <a:pt x="504" y="426"/>
                  </a:cubicBezTo>
                  <a:cubicBezTo>
                    <a:pt x="477" y="443"/>
                    <a:pt x="477" y="443"/>
                    <a:pt x="477" y="443"/>
                  </a:cubicBezTo>
                  <a:cubicBezTo>
                    <a:pt x="488" y="455"/>
                    <a:pt x="488" y="455"/>
                    <a:pt x="488" y="455"/>
                  </a:cubicBezTo>
                  <a:cubicBezTo>
                    <a:pt x="477" y="455"/>
                    <a:pt x="477" y="455"/>
                    <a:pt x="477" y="455"/>
                  </a:cubicBezTo>
                  <a:cubicBezTo>
                    <a:pt x="465" y="462"/>
                    <a:pt x="465" y="462"/>
                    <a:pt x="465" y="462"/>
                  </a:cubicBezTo>
                  <a:cubicBezTo>
                    <a:pt x="487" y="474"/>
                    <a:pt x="487" y="474"/>
                    <a:pt x="487" y="474"/>
                  </a:cubicBezTo>
                  <a:cubicBezTo>
                    <a:pt x="469" y="470"/>
                    <a:pt x="469" y="470"/>
                    <a:pt x="469" y="470"/>
                  </a:cubicBezTo>
                  <a:cubicBezTo>
                    <a:pt x="453" y="492"/>
                    <a:pt x="453" y="492"/>
                    <a:pt x="453" y="492"/>
                  </a:cubicBezTo>
                  <a:cubicBezTo>
                    <a:pt x="430" y="491"/>
                    <a:pt x="430" y="491"/>
                    <a:pt x="430" y="491"/>
                  </a:cubicBezTo>
                  <a:cubicBezTo>
                    <a:pt x="422" y="517"/>
                    <a:pt x="422" y="517"/>
                    <a:pt x="422" y="517"/>
                  </a:cubicBezTo>
                  <a:cubicBezTo>
                    <a:pt x="433" y="518"/>
                    <a:pt x="433" y="518"/>
                    <a:pt x="433" y="518"/>
                  </a:cubicBezTo>
                  <a:cubicBezTo>
                    <a:pt x="428" y="552"/>
                    <a:pt x="428" y="552"/>
                    <a:pt x="428" y="552"/>
                  </a:cubicBezTo>
                  <a:cubicBezTo>
                    <a:pt x="413" y="551"/>
                    <a:pt x="413" y="551"/>
                    <a:pt x="413" y="551"/>
                  </a:cubicBezTo>
                  <a:cubicBezTo>
                    <a:pt x="393" y="566"/>
                    <a:pt x="393" y="566"/>
                    <a:pt x="393" y="566"/>
                  </a:cubicBezTo>
                  <a:cubicBezTo>
                    <a:pt x="404" y="581"/>
                    <a:pt x="404" y="581"/>
                    <a:pt x="404" y="581"/>
                  </a:cubicBezTo>
                  <a:cubicBezTo>
                    <a:pt x="391" y="604"/>
                    <a:pt x="391" y="604"/>
                    <a:pt x="391" y="604"/>
                  </a:cubicBezTo>
                  <a:cubicBezTo>
                    <a:pt x="395" y="612"/>
                    <a:pt x="395" y="612"/>
                    <a:pt x="395" y="612"/>
                  </a:cubicBezTo>
                  <a:cubicBezTo>
                    <a:pt x="414" y="612"/>
                    <a:pt x="414" y="612"/>
                    <a:pt x="414" y="612"/>
                  </a:cubicBezTo>
                  <a:cubicBezTo>
                    <a:pt x="394" y="619"/>
                    <a:pt x="394" y="619"/>
                    <a:pt x="394" y="619"/>
                  </a:cubicBezTo>
                  <a:cubicBezTo>
                    <a:pt x="374" y="649"/>
                    <a:pt x="374" y="649"/>
                    <a:pt x="374" y="649"/>
                  </a:cubicBezTo>
                  <a:cubicBezTo>
                    <a:pt x="371" y="653"/>
                    <a:pt x="371" y="653"/>
                    <a:pt x="371" y="653"/>
                  </a:cubicBezTo>
                  <a:cubicBezTo>
                    <a:pt x="371" y="653"/>
                    <a:pt x="366" y="679"/>
                    <a:pt x="358" y="686"/>
                  </a:cubicBezTo>
                  <a:cubicBezTo>
                    <a:pt x="354" y="690"/>
                    <a:pt x="339" y="693"/>
                    <a:pt x="339" y="693"/>
                  </a:cubicBezTo>
                  <a:cubicBezTo>
                    <a:pt x="339" y="693"/>
                    <a:pt x="334" y="716"/>
                    <a:pt x="353" y="717"/>
                  </a:cubicBezTo>
                  <a:cubicBezTo>
                    <a:pt x="375" y="722"/>
                    <a:pt x="383" y="699"/>
                    <a:pt x="383" y="699"/>
                  </a:cubicBezTo>
                  <a:cubicBezTo>
                    <a:pt x="380" y="691"/>
                    <a:pt x="380" y="691"/>
                    <a:pt x="380" y="691"/>
                  </a:cubicBezTo>
                  <a:cubicBezTo>
                    <a:pt x="384" y="684"/>
                    <a:pt x="384" y="684"/>
                    <a:pt x="384" y="684"/>
                  </a:cubicBezTo>
                  <a:cubicBezTo>
                    <a:pt x="412" y="635"/>
                    <a:pt x="412" y="635"/>
                    <a:pt x="412" y="635"/>
                  </a:cubicBezTo>
                  <a:cubicBezTo>
                    <a:pt x="436" y="621"/>
                    <a:pt x="436" y="621"/>
                    <a:pt x="436" y="621"/>
                  </a:cubicBezTo>
                  <a:cubicBezTo>
                    <a:pt x="425" y="605"/>
                    <a:pt x="425" y="605"/>
                    <a:pt x="425" y="605"/>
                  </a:cubicBezTo>
                  <a:cubicBezTo>
                    <a:pt x="430" y="571"/>
                    <a:pt x="430" y="571"/>
                    <a:pt x="430" y="571"/>
                  </a:cubicBezTo>
                  <a:cubicBezTo>
                    <a:pt x="442" y="572"/>
                    <a:pt x="442" y="572"/>
                    <a:pt x="442" y="572"/>
                  </a:cubicBezTo>
                  <a:cubicBezTo>
                    <a:pt x="469" y="550"/>
                    <a:pt x="469" y="550"/>
                    <a:pt x="469" y="550"/>
                  </a:cubicBezTo>
                  <a:cubicBezTo>
                    <a:pt x="480" y="547"/>
                    <a:pt x="480" y="547"/>
                    <a:pt x="480" y="547"/>
                  </a:cubicBezTo>
                  <a:cubicBezTo>
                    <a:pt x="496" y="536"/>
                    <a:pt x="496" y="536"/>
                    <a:pt x="496" y="536"/>
                  </a:cubicBezTo>
                  <a:cubicBezTo>
                    <a:pt x="511" y="533"/>
                    <a:pt x="511" y="533"/>
                    <a:pt x="511" y="533"/>
                  </a:cubicBezTo>
                  <a:cubicBezTo>
                    <a:pt x="499" y="540"/>
                    <a:pt x="499" y="540"/>
                    <a:pt x="499" y="540"/>
                  </a:cubicBezTo>
                  <a:cubicBezTo>
                    <a:pt x="487" y="551"/>
                    <a:pt x="487" y="551"/>
                    <a:pt x="487" y="551"/>
                  </a:cubicBezTo>
                  <a:cubicBezTo>
                    <a:pt x="472" y="554"/>
                    <a:pt x="472" y="554"/>
                    <a:pt x="472" y="554"/>
                  </a:cubicBezTo>
                  <a:cubicBezTo>
                    <a:pt x="453" y="572"/>
                    <a:pt x="453" y="572"/>
                    <a:pt x="453" y="572"/>
                  </a:cubicBezTo>
                  <a:cubicBezTo>
                    <a:pt x="441" y="576"/>
                    <a:pt x="441" y="576"/>
                    <a:pt x="441" y="576"/>
                  </a:cubicBezTo>
                  <a:cubicBezTo>
                    <a:pt x="433" y="602"/>
                    <a:pt x="433" y="602"/>
                    <a:pt x="433" y="602"/>
                  </a:cubicBezTo>
                  <a:cubicBezTo>
                    <a:pt x="451" y="618"/>
                    <a:pt x="451" y="618"/>
                    <a:pt x="451" y="618"/>
                  </a:cubicBezTo>
                  <a:cubicBezTo>
                    <a:pt x="448" y="591"/>
                    <a:pt x="448" y="591"/>
                    <a:pt x="448" y="591"/>
                  </a:cubicBezTo>
                  <a:cubicBezTo>
                    <a:pt x="463" y="600"/>
                    <a:pt x="463" y="600"/>
                    <a:pt x="463" y="600"/>
                  </a:cubicBezTo>
                  <a:cubicBezTo>
                    <a:pt x="471" y="592"/>
                    <a:pt x="471" y="592"/>
                    <a:pt x="471" y="592"/>
                  </a:cubicBezTo>
                  <a:cubicBezTo>
                    <a:pt x="477" y="616"/>
                    <a:pt x="477" y="616"/>
                    <a:pt x="477" y="616"/>
                  </a:cubicBezTo>
                  <a:cubicBezTo>
                    <a:pt x="493" y="601"/>
                    <a:pt x="493" y="601"/>
                    <a:pt x="493" y="601"/>
                  </a:cubicBezTo>
                  <a:cubicBezTo>
                    <a:pt x="490" y="586"/>
                    <a:pt x="490" y="586"/>
                    <a:pt x="490" y="586"/>
                  </a:cubicBezTo>
                  <a:cubicBezTo>
                    <a:pt x="497" y="586"/>
                    <a:pt x="497" y="586"/>
                    <a:pt x="497" y="586"/>
                  </a:cubicBezTo>
                  <a:cubicBezTo>
                    <a:pt x="497" y="586"/>
                    <a:pt x="506" y="563"/>
                    <a:pt x="509" y="567"/>
                  </a:cubicBezTo>
                  <a:cubicBezTo>
                    <a:pt x="517" y="568"/>
                    <a:pt x="509" y="579"/>
                    <a:pt x="509" y="579"/>
                  </a:cubicBezTo>
                  <a:cubicBezTo>
                    <a:pt x="508" y="594"/>
                    <a:pt x="508" y="594"/>
                    <a:pt x="508" y="594"/>
                  </a:cubicBezTo>
                  <a:cubicBezTo>
                    <a:pt x="512" y="587"/>
                    <a:pt x="512" y="587"/>
                    <a:pt x="512" y="587"/>
                  </a:cubicBezTo>
                  <a:cubicBezTo>
                    <a:pt x="522" y="602"/>
                    <a:pt x="522" y="602"/>
                    <a:pt x="522" y="602"/>
                  </a:cubicBezTo>
                  <a:cubicBezTo>
                    <a:pt x="540" y="619"/>
                    <a:pt x="540" y="619"/>
                    <a:pt x="540" y="619"/>
                  </a:cubicBezTo>
                  <a:cubicBezTo>
                    <a:pt x="518" y="614"/>
                    <a:pt x="518" y="614"/>
                    <a:pt x="518" y="614"/>
                  </a:cubicBezTo>
                  <a:cubicBezTo>
                    <a:pt x="508" y="602"/>
                    <a:pt x="508" y="602"/>
                    <a:pt x="508" y="602"/>
                  </a:cubicBezTo>
                  <a:cubicBezTo>
                    <a:pt x="496" y="609"/>
                    <a:pt x="496" y="609"/>
                    <a:pt x="496" y="609"/>
                  </a:cubicBezTo>
                  <a:cubicBezTo>
                    <a:pt x="491" y="647"/>
                    <a:pt x="491" y="647"/>
                    <a:pt x="491" y="647"/>
                  </a:cubicBezTo>
                  <a:cubicBezTo>
                    <a:pt x="491" y="647"/>
                    <a:pt x="479" y="646"/>
                    <a:pt x="479" y="650"/>
                  </a:cubicBezTo>
                  <a:cubicBezTo>
                    <a:pt x="478" y="677"/>
                    <a:pt x="478" y="677"/>
                    <a:pt x="478" y="677"/>
                  </a:cubicBezTo>
                  <a:cubicBezTo>
                    <a:pt x="478" y="677"/>
                    <a:pt x="504" y="686"/>
                    <a:pt x="499" y="701"/>
                  </a:cubicBezTo>
                  <a:cubicBezTo>
                    <a:pt x="499" y="716"/>
                    <a:pt x="479" y="727"/>
                    <a:pt x="479" y="727"/>
                  </a:cubicBezTo>
                  <a:cubicBezTo>
                    <a:pt x="475" y="742"/>
                    <a:pt x="475" y="742"/>
                    <a:pt x="475" y="742"/>
                  </a:cubicBezTo>
                  <a:cubicBezTo>
                    <a:pt x="464" y="741"/>
                    <a:pt x="464" y="741"/>
                    <a:pt x="464" y="741"/>
                  </a:cubicBezTo>
                  <a:cubicBezTo>
                    <a:pt x="464" y="741"/>
                    <a:pt x="463" y="756"/>
                    <a:pt x="455" y="764"/>
                  </a:cubicBezTo>
                  <a:cubicBezTo>
                    <a:pt x="448" y="767"/>
                    <a:pt x="428" y="781"/>
                    <a:pt x="424" y="793"/>
                  </a:cubicBezTo>
                  <a:cubicBezTo>
                    <a:pt x="420" y="804"/>
                    <a:pt x="411" y="830"/>
                    <a:pt x="411" y="830"/>
                  </a:cubicBezTo>
                  <a:cubicBezTo>
                    <a:pt x="405" y="807"/>
                    <a:pt x="405" y="807"/>
                    <a:pt x="405" y="807"/>
                  </a:cubicBezTo>
                  <a:cubicBezTo>
                    <a:pt x="401" y="807"/>
                    <a:pt x="401" y="807"/>
                    <a:pt x="401" y="807"/>
                  </a:cubicBezTo>
                  <a:cubicBezTo>
                    <a:pt x="401" y="807"/>
                    <a:pt x="389" y="829"/>
                    <a:pt x="396" y="841"/>
                  </a:cubicBezTo>
                  <a:cubicBezTo>
                    <a:pt x="399" y="849"/>
                    <a:pt x="406" y="868"/>
                    <a:pt x="406" y="868"/>
                  </a:cubicBezTo>
                  <a:cubicBezTo>
                    <a:pt x="405" y="887"/>
                    <a:pt x="405" y="887"/>
                    <a:pt x="405" y="887"/>
                  </a:cubicBezTo>
                  <a:cubicBezTo>
                    <a:pt x="412" y="895"/>
                    <a:pt x="412" y="895"/>
                    <a:pt x="412" y="895"/>
                  </a:cubicBezTo>
                  <a:cubicBezTo>
                    <a:pt x="416" y="884"/>
                    <a:pt x="416" y="884"/>
                    <a:pt x="416" y="884"/>
                  </a:cubicBezTo>
                  <a:cubicBezTo>
                    <a:pt x="416" y="884"/>
                    <a:pt x="406" y="861"/>
                    <a:pt x="421" y="854"/>
                  </a:cubicBezTo>
                  <a:cubicBezTo>
                    <a:pt x="433" y="847"/>
                    <a:pt x="440" y="851"/>
                    <a:pt x="440" y="851"/>
                  </a:cubicBezTo>
                  <a:cubicBezTo>
                    <a:pt x="439" y="862"/>
                    <a:pt x="439" y="862"/>
                    <a:pt x="439" y="862"/>
                  </a:cubicBezTo>
                  <a:cubicBezTo>
                    <a:pt x="465" y="879"/>
                    <a:pt x="465" y="879"/>
                    <a:pt x="465" y="879"/>
                  </a:cubicBezTo>
                  <a:cubicBezTo>
                    <a:pt x="479" y="902"/>
                    <a:pt x="479" y="902"/>
                    <a:pt x="479" y="902"/>
                  </a:cubicBezTo>
                  <a:cubicBezTo>
                    <a:pt x="491" y="880"/>
                    <a:pt x="491" y="880"/>
                    <a:pt x="491" y="880"/>
                  </a:cubicBezTo>
                  <a:cubicBezTo>
                    <a:pt x="484" y="864"/>
                    <a:pt x="484" y="864"/>
                    <a:pt x="484" y="864"/>
                  </a:cubicBezTo>
                  <a:cubicBezTo>
                    <a:pt x="485" y="853"/>
                    <a:pt x="485" y="853"/>
                    <a:pt x="485" y="853"/>
                  </a:cubicBezTo>
                  <a:cubicBezTo>
                    <a:pt x="485" y="853"/>
                    <a:pt x="492" y="869"/>
                    <a:pt x="499" y="873"/>
                  </a:cubicBezTo>
                  <a:cubicBezTo>
                    <a:pt x="514" y="874"/>
                    <a:pt x="514" y="874"/>
                    <a:pt x="514" y="874"/>
                  </a:cubicBezTo>
                  <a:cubicBezTo>
                    <a:pt x="514" y="874"/>
                    <a:pt x="498" y="896"/>
                    <a:pt x="513" y="896"/>
                  </a:cubicBezTo>
                  <a:cubicBezTo>
                    <a:pt x="528" y="897"/>
                    <a:pt x="550" y="894"/>
                    <a:pt x="550" y="894"/>
                  </a:cubicBezTo>
                  <a:cubicBezTo>
                    <a:pt x="558" y="883"/>
                    <a:pt x="558" y="883"/>
                    <a:pt x="558" y="883"/>
                  </a:cubicBezTo>
                  <a:cubicBezTo>
                    <a:pt x="573" y="888"/>
                    <a:pt x="573" y="888"/>
                    <a:pt x="573" y="888"/>
                  </a:cubicBezTo>
                  <a:cubicBezTo>
                    <a:pt x="599" y="889"/>
                    <a:pt x="599" y="889"/>
                    <a:pt x="599" y="889"/>
                  </a:cubicBezTo>
                  <a:cubicBezTo>
                    <a:pt x="605" y="847"/>
                    <a:pt x="605" y="847"/>
                    <a:pt x="605" y="847"/>
                  </a:cubicBezTo>
                  <a:cubicBezTo>
                    <a:pt x="605" y="847"/>
                    <a:pt x="604" y="866"/>
                    <a:pt x="611" y="871"/>
                  </a:cubicBezTo>
                  <a:cubicBezTo>
                    <a:pt x="619" y="871"/>
                    <a:pt x="671" y="881"/>
                    <a:pt x="671" y="881"/>
                  </a:cubicBezTo>
                  <a:cubicBezTo>
                    <a:pt x="663" y="888"/>
                    <a:pt x="663" y="888"/>
                    <a:pt x="663" y="888"/>
                  </a:cubicBezTo>
                  <a:cubicBezTo>
                    <a:pt x="655" y="888"/>
                    <a:pt x="655" y="888"/>
                    <a:pt x="655" y="888"/>
                  </a:cubicBezTo>
                  <a:cubicBezTo>
                    <a:pt x="652" y="884"/>
                    <a:pt x="652" y="884"/>
                    <a:pt x="652" y="884"/>
                  </a:cubicBezTo>
                  <a:cubicBezTo>
                    <a:pt x="637" y="883"/>
                    <a:pt x="637" y="883"/>
                    <a:pt x="637" y="883"/>
                  </a:cubicBezTo>
                  <a:cubicBezTo>
                    <a:pt x="640" y="895"/>
                    <a:pt x="640" y="895"/>
                    <a:pt x="640" y="895"/>
                  </a:cubicBezTo>
                  <a:cubicBezTo>
                    <a:pt x="629" y="890"/>
                    <a:pt x="629" y="890"/>
                    <a:pt x="629" y="890"/>
                  </a:cubicBezTo>
                  <a:cubicBezTo>
                    <a:pt x="606" y="905"/>
                    <a:pt x="606" y="905"/>
                    <a:pt x="606" y="905"/>
                  </a:cubicBezTo>
                  <a:cubicBezTo>
                    <a:pt x="609" y="913"/>
                    <a:pt x="609" y="913"/>
                    <a:pt x="609" y="913"/>
                  </a:cubicBezTo>
                  <a:cubicBezTo>
                    <a:pt x="609" y="913"/>
                    <a:pt x="590" y="923"/>
                    <a:pt x="586" y="934"/>
                  </a:cubicBezTo>
                  <a:cubicBezTo>
                    <a:pt x="582" y="942"/>
                    <a:pt x="577" y="957"/>
                    <a:pt x="577" y="957"/>
                  </a:cubicBezTo>
                  <a:cubicBezTo>
                    <a:pt x="566" y="964"/>
                    <a:pt x="566" y="964"/>
                    <a:pt x="566" y="964"/>
                  </a:cubicBezTo>
                  <a:cubicBezTo>
                    <a:pt x="576" y="987"/>
                    <a:pt x="576" y="987"/>
                    <a:pt x="576" y="987"/>
                  </a:cubicBezTo>
                  <a:cubicBezTo>
                    <a:pt x="579" y="999"/>
                    <a:pt x="579" y="999"/>
                    <a:pt x="579" y="999"/>
                  </a:cubicBezTo>
                  <a:cubicBezTo>
                    <a:pt x="579" y="999"/>
                    <a:pt x="586" y="1003"/>
                    <a:pt x="586" y="1011"/>
                  </a:cubicBezTo>
                  <a:cubicBezTo>
                    <a:pt x="586" y="1015"/>
                    <a:pt x="581" y="1034"/>
                    <a:pt x="581" y="1037"/>
                  </a:cubicBezTo>
                  <a:cubicBezTo>
                    <a:pt x="585" y="1045"/>
                    <a:pt x="592" y="1053"/>
                    <a:pt x="592" y="1053"/>
                  </a:cubicBezTo>
                  <a:cubicBezTo>
                    <a:pt x="607" y="1035"/>
                    <a:pt x="607" y="1035"/>
                    <a:pt x="607" y="1035"/>
                  </a:cubicBezTo>
                  <a:cubicBezTo>
                    <a:pt x="607" y="1050"/>
                    <a:pt x="607" y="1050"/>
                    <a:pt x="607" y="1050"/>
                  </a:cubicBezTo>
                  <a:cubicBezTo>
                    <a:pt x="599" y="1057"/>
                    <a:pt x="599" y="1057"/>
                    <a:pt x="599" y="1057"/>
                  </a:cubicBezTo>
                  <a:cubicBezTo>
                    <a:pt x="595" y="1057"/>
                    <a:pt x="602" y="1080"/>
                    <a:pt x="602" y="1080"/>
                  </a:cubicBezTo>
                  <a:cubicBezTo>
                    <a:pt x="617" y="1062"/>
                    <a:pt x="617" y="1062"/>
                    <a:pt x="617" y="1062"/>
                  </a:cubicBezTo>
                  <a:cubicBezTo>
                    <a:pt x="622" y="1047"/>
                    <a:pt x="622" y="1047"/>
                    <a:pt x="622" y="1047"/>
                  </a:cubicBezTo>
                  <a:cubicBezTo>
                    <a:pt x="632" y="1074"/>
                    <a:pt x="632" y="1074"/>
                    <a:pt x="632" y="1074"/>
                  </a:cubicBezTo>
                  <a:cubicBezTo>
                    <a:pt x="647" y="1063"/>
                    <a:pt x="647" y="1063"/>
                    <a:pt x="647" y="1063"/>
                  </a:cubicBezTo>
                  <a:cubicBezTo>
                    <a:pt x="646" y="1086"/>
                    <a:pt x="646" y="1086"/>
                    <a:pt x="646" y="1086"/>
                  </a:cubicBezTo>
                  <a:cubicBezTo>
                    <a:pt x="646" y="1086"/>
                    <a:pt x="631" y="1089"/>
                    <a:pt x="631" y="1093"/>
                  </a:cubicBezTo>
                  <a:cubicBezTo>
                    <a:pt x="631" y="1101"/>
                    <a:pt x="638" y="1105"/>
                    <a:pt x="638" y="1105"/>
                  </a:cubicBezTo>
                  <a:cubicBezTo>
                    <a:pt x="634" y="1116"/>
                    <a:pt x="634" y="1116"/>
                    <a:pt x="634" y="1116"/>
                  </a:cubicBezTo>
                  <a:cubicBezTo>
                    <a:pt x="604" y="1119"/>
                    <a:pt x="604" y="1119"/>
                    <a:pt x="604" y="1119"/>
                  </a:cubicBezTo>
                  <a:cubicBezTo>
                    <a:pt x="604" y="1119"/>
                    <a:pt x="595" y="1153"/>
                    <a:pt x="602" y="1157"/>
                  </a:cubicBezTo>
                  <a:cubicBezTo>
                    <a:pt x="609" y="1161"/>
                    <a:pt x="612" y="1173"/>
                    <a:pt x="612" y="1173"/>
                  </a:cubicBezTo>
                  <a:cubicBezTo>
                    <a:pt x="612" y="1173"/>
                    <a:pt x="582" y="1187"/>
                    <a:pt x="581" y="1206"/>
                  </a:cubicBezTo>
                  <a:cubicBezTo>
                    <a:pt x="584" y="1221"/>
                    <a:pt x="594" y="1252"/>
                    <a:pt x="594" y="1252"/>
                  </a:cubicBezTo>
                  <a:cubicBezTo>
                    <a:pt x="612" y="1261"/>
                    <a:pt x="612" y="1261"/>
                    <a:pt x="612" y="1261"/>
                  </a:cubicBezTo>
                  <a:cubicBezTo>
                    <a:pt x="612" y="1261"/>
                    <a:pt x="608" y="1268"/>
                    <a:pt x="604" y="1268"/>
                  </a:cubicBezTo>
                  <a:cubicBezTo>
                    <a:pt x="601" y="1268"/>
                    <a:pt x="586" y="1259"/>
                    <a:pt x="586" y="1259"/>
                  </a:cubicBezTo>
                  <a:cubicBezTo>
                    <a:pt x="580" y="1232"/>
                    <a:pt x="580" y="1232"/>
                    <a:pt x="580" y="1232"/>
                  </a:cubicBezTo>
                  <a:cubicBezTo>
                    <a:pt x="580" y="1232"/>
                    <a:pt x="561" y="1228"/>
                    <a:pt x="561" y="1235"/>
                  </a:cubicBezTo>
                  <a:cubicBezTo>
                    <a:pt x="557" y="1239"/>
                    <a:pt x="563" y="1266"/>
                    <a:pt x="563" y="1266"/>
                  </a:cubicBezTo>
                  <a:cubicBezTo>
                    <a:pt x="538" y="1238"/>
                    <a:pt x="538" y="1238"/>
                    <a:pt x="538" y="1238"/>
                  </a:cubicBezTo>
                  <a:cubicBezTo>
                    <a:pt x="493" y="1244"/>
                    <a:pt x="493" y="1244"/>
                    <a:pt x="493" y="1244"/>
                  </a:cubicBezTo>
                  <a:cubicBezTo>
                    <a:pt x="464" y="1223"/>
                    <a:pt x="464" y="1223"/>
                    <a:pt x="464" y="1223"/>
                  </a:cubicBezTo>
                  <a:cubicBezTo>
                    <a:pt x="464" y="1234"/>
                    <a:pt x="464" y="1234"/>
                    <a:pt x="464" y="1234"/>
                  </a:cubicBezTo>
                  <a:cubicBezTo>
                    <a:pt x="426" y="1240"/>
                    <a:pt x="426" y="1240"/>
                    <a:pt x="426" y="1240"/>
                  </a:cubicBezTo>
                  <a:cubicBezTo>
                    <a:pt x="384" y="1261"/>
                    <a:pt x="384" y="1261"/>
                    <a:pt x="384" y="1261"/>
                  </a:cubicBezTo>
                  <a:cubicBezTo>
                    <a:pt x="384" y="1261"/>
                    <a:pt x="379" y="1284"/>
                    <a:pt x="368" y="1287"/>
                  </a:cubicBezTo>
                  <a:cubicBezTo>
                    <a:pt x="360" y="1295"/>
                    <a:pt x="345" y="1294"/>
                    <a:pt x="345" y="1294"/>
                  </a:cubicBezTo>
                  <a:cubicBezTo>
                    <a:pt x="345" y="1294"/>
                    <a:pt x="307" y="1311"/>
                    <a:pt x="310" y="1315"/>
                  </a:cubicBezTo>
                  <a:cubicBezTo>
                    <a:pt x="318" y="1319"/>
                    <a:pt x="333" y="1316"/>
                    <a:pt x="336" y="1320"/>
                  </a:cubicBezTo>
                  <a:cubicBezTo>
                    <a:pt x="340" y="1324"/>
                    <a:pt x="339" y="1336"/>
                    <a:pt x="339" y="1336"/>
                  </a:cubicBezTo>
                  <a:cubicBezTo>
                    <a:pt x="339" y="1336"/>
                    <a:pt x="347" y="1332"/>
                    <a:pt x="347" y="1325"/>
                  </a:cubicBezTo>
                  <a:cubicBezTo>
                    <a:pt x="351" y="1317"/>
                    <a:pt x="355" y="1310"/>
                    <a:pt x="363" y="1310"/>
                  </a:cubicBezTo>
                  <a:cubicBezTo>
                    <a:pt x="367" y="1306"/>
                    <a:pt x="374" y="1314"/>
                    <a:pt x="374" y="1314"/>
                  </a:cubicBezTo>
                  <a:cubicBezTo>
                    <a:pt x="385" y="1311"/>
                    <a:pt x="385" y="1311"/>
                    <a:pt x="385" y="1311"/>
                  </a:cubicBezTo>
                  <a:cubicBezTo>
                    <a:pt x="407" y="1316"/>
                    <a:pt x="407" y="1316"/>
                    <a:pt x="407" y="1316"/>
                  </a:cubicBezTo>
                  <a:cubicBezTo>
                    <a:pt x="399" y="1327"/>
                    <a:pt x="399" y="1327"/>
                    <a:pt x="399" y="1327"/>
                  </a:cubicBezTo>
                  <a:cubicBezTo>
                    <a:pt x="399" y="1327"/>
                    <a:pt x="395" y="1346"/>
                    <a:pt x="398" y="1350"/>
                  </a:cubicBezTo>
                  <a:cubicBezTo>
                    <a:pt x="402" y="1354"/>
                    <a:pt x="402" y="1362"/>
                    <a:pt x="402" y="1362"/>
                  </a:cubicBezTo>
                  <a:cubicBezTo>
                    <a:pt x="402" y="1362"/>
                    <a:pt x="386" y="1372"/>
                    <a:pt x="386" y="1384"/>
                  </a:cubicBezTo>
                  <a:cubicBezTo>
                    <a:pt x="385" y="1391"/>
                    <a:pt x="400" y="1400"/>
                    <a:pt x="400" y="1400"/>
                  </a:cubicBezTo>
                  <a:cubicBezTo>
                    <a:pt x="392" y="1407"/>
                    <a:pt x="392" y="1407"/>
                    <a:pt x="392" y="1407"/>
                  </a:cubicBezTo>
                  <a:cubicBezTo>
                    <a:pt x="392" y="1407"/>
                    <a:pt x="367" y="1459"/>
                    <a:pt x="356" y="1459"/>
                  </a:cubicBezTo>
                  <a:cubicBezTo>
                    <a:pt x="345" y="1462"/>
                    <a:pt x="333" y="1462"/>
                    <a:pt x="330" y="1465"/>
                  </a:cubicBezTo>
                  <a:cubicBezTo>
                    <a:pt x="322" y="1469"/>
                    <a:pt x="307" y="1476"/>
                    <a:pt x="307" y="1476"/>
                  </a:cubicBezTo>
                  <a:cubicBezTo>
                    <a:pt x="292" y="1471"/>
                    <a:pt x="292" y="1471"/>
                    <a:pt x="292" y="1471"/>
                  </a:cubicBezTo>
                  <a:cubicBezTo>
                    <a:pt x="258" y="1481"/>
                    <a:pt x="258" y="1481"/>
                    <a:pt x="258" y="1481"/>
                  </a:cubicBezTo>
                  <a:cubicBezTo>
                    <a:pt x="253" y="1492"/>
                    <a:pt x="253" y="1492"/>
                    <a:pt x="253" y="1492"/>
                  </a:cubicBezTo>
                  <a:cubicBezTo>
                    <a:pt x="235" y="1491"/>
                    <a:pt x="235" y="1491"/>
                    <a:pt x="235" y="1491"/>
                  </a:cubicBezTo>
                  <a:cubicBezTo>
                    <a:pt x="224" y="1479"/>
                    <a:pt x="224" y="1479"/>
                    <a:pt x="224" y="1479"/>
                  </a:cubicBezTo>
                  <a:cubicBezTo>
                    <a:pt x="213" y="1483"/>
                    <a:pt x="213" y="1483"/>
                    <a:pt x="213" y="1483"/>
                  </a:cubicBezTo>
                  <a:cubicBezTo>
                    <a:pt x="216" y="1490"/>
                    <a:pt x="216" y="1490"/>
                    <a:pt x="216" y="1490"/>
                  </a:cubicBezTo>
                  <a:cubicBezTo>
                    <a:pt x="216" y="1490"/>
                    <a:pt x="179" y="1492"/>
                    <a:pt x="178" y="1500"/>
                  </a:cubicBezTo>
                  <a:cubicBezTo>
                    <a:pt x="174" y="1508"/>
                    <a:pt x="174" y="1511"/>
                    <a:pt x="174" y="1511"/>
                  </a:cubicBezTo>
                  <a:cubicBezTo>
                    <a:pt x="200" y="1516"/>
                    <a:pt x="200" y="1516"/>
                    <a:pt x="200" y="1516"/>
                  </a:cubicBezTo>
                  <a:cubicBezTo>
                    <a:pt x="200" y="1516"/>
                    <a:pt x="203" y="1536"/>
                    <a:pt x="195" y="1535"/>
                  </a:cubicBezTo>
                  <a:cubicBezTo>
                    <a:pt x="184" y="1535"/>
                    <a:pt x="177" y="1538"/>
                    <a:pt x="177" y="1538"/>
                  </a:cubicBezTo>
                  <a:cubicBezTo>
                    <a:pt x="179" y="1558"/>
                    <a:pt x="179" y="1558"/>
                    <a:pt x="179" y="1558"/>
                  </a:cubicBezTo>
                  <a:cubicBezTo>
                    <a:pt x="179" y="1558"/>
                    <a:pt x="191" y="1550"/>
                    <a:pt x="195" y="1551"/>
                  </a:cubicBezTo>
                  <a:cubicBezTo>
                    <a:pt x="198" y="1551"/>
                    <a:pt x="206" y="1555"/>
                    <a:pt x="206" y="1555"/>
                  </a:cubicBezTo>
                  <a:cubicBezTo>
                    <a:pt x="225" y="1552"/>
                    <a:pt x="225" y="1552"/>
                    <a:pt x="225" y="1552"/>
                  </a:cubicBezTo>
                  <a:cubicBezTo>
                    <a:pt x="233" y="1541"/>
                    <a:pt x="233" y="1541"/>
                    <a:pt x="233" y="1541"/>
                  </a:cubicBezTo>
                  <a:cubicBezTo>
                    <a:pt x="247" y="1542"/>
                    <a:pt x="247" y="1542"/>
                    <a:pt x="247" y="1542"/>
                  </a:cubicBezTo>
                  <a:cubicBezTo>
                    <a:pt x="236" y="1549"/>
                    <a:pt x="236" y="1549"/>
                    <a:pt x="236" y="1549"/>
                  </a:cubicBezTo>
                  <a:cubicBezTo>
                    <a:pt x="232" y="1560"/>
                    <a:pt x="232" y="1560"/>
                    <a:pt x="232" y="1560"/>
                  </a:cubicBezTo>
                  <a:cubicBezTo>
                    <a:pt x="202" y="1559"/>
                    <a:pt x="202" y="1559"/>
                    <a:pt x="202" y="1559"/>
                  </a:cubicBezTo>
                  <a:cubicBezTo>
                    <a:pt x="194" y="1562"/>
                    <a:pt x="194" y="1562"/>
                    <a:pt x="194" y="1562"/>
                  </a:cubicBezTo>
                  <a:cubicBezTo>
                    <a:pt x="194" y="1562"/>
                    <a:pt x="193" y="1581"/>
                    <a:pt x="201" y="1581"/>
                  </a:cubicBezTo>
                  <a:cubicBezTo>
                    <a:pt x="208" y="1582"/>
                    <a:pt x="223" y="1579"/>
                    <a:pt x="223" y="1579"/>
                  </a:cubicBezTo>
                  <a:cubicBezTo>
                    <a:pt x="223" y="1579"/>
                    <a:pt x="234" y="1583"/>
                    <a:pt x="238" y="1579"/>
                  </a:cubicBezTo>
                  <a:cubicBezTo>
                    <a:pt x="246" y="1576"/>
                    <a:pt x="254" y="1569"/>
                    <a:pt x="254" y="1569"/>
                  </a:cubicBezTo>
                  <a:cubicBezTo>
                    <a:pt x="280" y="1570"/>
                    <a:pt x="280" y="1570"/>
                    <a:pt x="280" y="1570"/>
                  </a:cubicBezTo>
                  <a:cubicBezTo>
                    <a:pt x="280" y="1570"/>
                    <a:pt x="295" y="1559"/>
                    <a:pt x="303" y="1563"/>
                  </a:cubicBezTo>
                  <a:cubicBezTo>
                    <a:pt x="310" y="1568"/>
                    <a:pt x="291" y="1578"/>
                    <a:pt x="298" y="1582"/>
                  </a:cubicBezTo>
                  <a:cubicBezTo>
                    <a:pt x="305" y="1586"/>
                    <a:pt x="324" y="1595"/>
                    <a:pt x="324" y="1595"/>
                  </a:cubicBezTo>
                  <a:cubicBezTo>
                    <a:pt x="346" y="1592"/>
                    <a:pt x="346" y="1592"/>
                    <a:pt x="346" y="1592"/>
                  </a:cubicBezTo>
                  <a:cubicBezTo>
                    <a:pt x="342" y="1600"/>
                    <a:pt x="342" y="1600"/>
                    <a:pt x="342" y="1600"/>
                  </a:cubicBezTo>
                  <a:cubicBezTo>
                    <a:pt x="323" y="1603"/>
                    <a:pt x="323" y="1603"/>
                    <a:pt x="323" y="1603"/>
                  </a:cubicBezTo>
                  <a:cubicBezTo>
                    <a:pt x="323" y="1603"/>
                    <a:pt x="305" y="1598"/>
                    <a:pt x="304" y="1606"/>
                  </a:cubicBezTo>
                  <a:cubicBezTo>
                    <a:pt x="300" y="1613"/>
                    <a:pt x="300" y="1621"/>
                    <a:pt x="307" y="1621"/>
                  </a:cubicBezTo>
                  <a:cubicBezTo>
                    <a:pt x="319" y="1622"/>
                    <a:pt x="333" y="1626"/>
                    <a:pt x="333" y="1626"/>
                  </a:cubicBezTo>
                  <a:cubicBezTo>
                    <a:pt x="333" y="1626"/>
                    <a:pt x="345" y="1611"/>
                    <a:pt x="356" y="1616"/>
                  </a:cubicBezTo>
                  <a:cubicBezTo>
                    <a:pt x="371" y="1620"/>
                    <a:pt x="380" y="1663"/>
                    <a:pt x="380" y="1663"/>
                  </a:cubicBezTo>
                  <a:cubicBezTo>
                    <a:pt x="380" y="1663"/>
                    <a:pt x="398" y="1683"/>
                    <a:pt x="420" y="1688"/>
                  </a:cubicBezTo>
                  <a:cubicBezTo>
                    <a:pt x="439" y="1688"/>
                    <a:pt x="474" y="1671"/>
                    <a:pt x="474" y="1671"/>
                  </a:cubicBezTo>
                  <a:cubicBezTo>
                    <a:pt x="511" y="1665"/>
                    <a:pt x="511" y="1665"/>
                    <a:pt x="511" y="1665"/>
                  </a:cubicBezTo>
                  <a:cubicBezTo>
                    <a:pt x="538" y="1643"/>
                    <a:pt x="538" y="1643"/>
                    <a:pt x="538" y="1643"/>
                  </a:cubicBezTo>
                  <a:cubicBezTo>
                    <a:pt x="573" y="1626"/>
                    <a:pt x="573" y="1626"/>
                    <a:pt x="573" y="1626"/>
                  </a:cubicBezTo>
                  <a:cubicBezTo>
                    <a:pt x="576" y="1630"/>
                    <a:pt x="576" y="1630"/>
                    <a:pt x="576" y="1630"/>
                  </a:cubicBezTo>
                  <a:cubicBezTo>
                    <a:pt x="542" y="1651"/>
                    <a:pt x="542" y="1651"/>
                    <a:pt x="542" y="1651"/>
                  </a:cubicBezTo>
                  <a:cubicBezTo>
                    <a:pt x="522" y="1673"/>
                    <a:pt x="522" y="1673"/>
                    <a:pt x="522" y="1673"/>
                  </a:cubicBezTo>
                  <a:cubicBezTo>
                    <a:pt x="503" y="1676"/>
                    <a:pt x="503" y="1676"/>
                    <a:pt x="503" y="1676"/>
                  </a:cubicBezTo>
                  <a:cubicBezTo>
                    <a:pt x="503" y="1676"/>
                    <a:pt x="468" y="1701"/>
                    <a:pt x="468" y="1709"/>
                  </a:cubicBezTo>
                  <a:cubicBezTo>
                    <a:pt x="464" y="1720"/>
                    <a:pt x="471" y="1728"/>
                    <a:pt x="456" y="1731"/>
                  </a:cubicBezTo>
                  <a:cubicBezTo>
                    <a:pt x="441" y="1734"/>
                    <a:pt x="399" y="1736"/>
                    <a:pt x="392" y="1725"/>
                  </a:cubicBezTo>
                  <a:cubicBezTo>
                    <a:pt x="385" y="1717"/>
                    <a:pt x="363" y="1708"/>
                    <a:pt x="352" y="1703"/>
                  </a:cubicBezTo>
                  <a:cubicBezTo>
                    <a:pt x="341" y="1703"/>
                    <a:pt x="297" y="1693"/>
                    <a:pt x="285" y="1704"/>
                  </a:cubicBezTo>
                  <a:cubicBezTo>
                    <a:pt x="277" y="1711"/>
                    <a:pt x="287" y="1731"/>
                    <a:pt x="287" y="1731"/>
                  </a:cubicBezTo>
                  <a:cubicBezTo>
                    <a:pt x="287" y="1731"/>
                    <a:pt x="280" y="1734"/>
                    <a:pt x="265" y="1738"/>
                  </a:cubicBezTo>
                  <a:cubicBezTo>
                    <a:pt x="253" y="1741"/>
                    <a:pt x="247" y="1725"/>
                    <a:pt x="239" y="1729"/>
                  </a:cubicBezTo>
                  <a:cubicBezTo>
                    <a:pt x="228" y="1732"/>
                    <a:pt x="218" y="1781"/>
                    <a:pt x="218" y="1781"/>
                  </a:cubicBezTo>
                  <a:cubicBezTo>
                    <a:pt x="180" y="1798"/>
                    <a:pt x="180" y="1798"/>
                    <a:pt x="180" y="1798"/>
                  </a:cubicBezTo>
                  <a:cubicBezTo>
                    <a:pt x="175" y="1810"/>
                    <a:pt x="175" y="1810"/>
                    <a:pt x="175" y="1810"/>
                  </a:cubicBezTo>
                  <a:cubicBezTo>
                    <a:pt x="130" y="1823"/>
                    <a:pt x="130" y="1823"/>
                    <a:pt x="130" y="1823"/>
                  </a:cubicBezTo>
                  <a:cubicBezTo>
                    <a:pt x="125" y="1838"/>
                    <a:pt x="125" y="1838"/>
                    <a:pt x="125" y="1838"/>
                  </a:cubicBezTo>
                  <a:cubicBezTo>
                    <a:pt x="125" y="1838"/>
                    <a:pt x="110" y="1841"/>
                    <a:pt x="106" y="1849"/>
                  </a:cubicBezTo>
                  <a:cubicBezTo>
                    <a:pt x="99" y="1852"/>
                    <a:pt x="94" y="1863"/>
                    <a:pt x="94" y="1863"/>
                  </a:cubicBezTo>
                  <a:cubicBezTo>
                    <a:pt x="64" y="1877"/>
                    <a:pt x="64" y="1877"/>
                    <a:pt x="64" y="1877"/>
                  </a:cubicBezTo>
                  <a:cubicBezTo>
                    <a:pt x="49" y="1880"/>
                    <a:pt x="49" y="1880"/>
                    <a:pt x="49" y="1880"/>
                  </a:cubicBezTo>
                  <a:cubicBezTo>
                    <a:pt x="49" y="1880"/>
                    <a:pt x="19" y="1875"/>
                    <a:pt x="11" y="1882"/>
                  </a:cubicBezTo>
                  <a:cubicBezTo>
                    <a:pt x="0" y="1889"/>
                    <a:pt x="2" y="1912"/>
                    <a:pt x="2" y="1912"/>
                  </a:cubicBezTo>
                  <a:cubicBezTo>
                    <a:pt x="32" y="1910"/>
                    <a:pt x="32" y="1910"/>
                    <a:pt x="32" y="1910"/>
                  </a:cubicBezTo>
                  <a:cubicBezTo>
                    <a:pt x="33" y="1899"/>
                    <a:pt x="33" y="1899"/>
                    <a:pt x="33" y="1899"/>
                  </a:cubicBezTo>
                  <a:cubicBezTo>
                    <a:pt x="33" y="1899"/>
                    <a:pt x="51" y="1907"/>
                    <a:pt x="55" y="1911"/>
                  </a:cubicBezTo>
                  <a:cubicBezTo>
                    <a:pt x="58" y="1915"/>
                    <a:pt x="72" y="1943"/>
                    <a:pt x="72" y="1943"/>
                  </a:cubicBezTo>
                  <a:cubicBezTo>
                    <a:pt x="95" y="1928"/>
                    <a:pt x="95" y="1928"/>
                    <a:pt x="95" y="1928"/>
                  </a:cubicBezTo>
                  <a:cubicBezTo>
                    <a:pt x="92" y="1917"/>
                    <a:pt x="92" y="1917"/>
                    <a:pt x="92" y="1917"/>
                  </a:cubicBezTo>
                  <a:cubicBezTo>
                    <a:pt x="92" y="1917"/>
                    <a:pt x="112" y="1891"/>
                    <a:pt x="112" y="1895"/>
                  </a:cubicBezTo>
                  <a:cubicBezTo>
                    <a:pt x="111" y="1899"/>
                    <a:pt x="115" y="1910"/>
                    <a:pt x="115" y="1910"/>
                  </a:cubicBezTo>
                  <a:cubicBezTo>
                    <a:pt x="115" y="1910"/>
                    <a:pt x="141" y="1900"/>
                    <a:pt x="145" y="1900"/>
                  </a:cubicBezTo>
                  <a:cubicBezTo>
                    <a:pt x="149" y="1896"/>
                    <a:pt x="161" y="1882"/>
                    <a:pt x="161" y="1882"/>
                  </a:cubicBezTo>
                  <a:cubicBezTo>
                    <a:pt x="161" y="1882"/>
                    <a:pt x="183" y="1890"/>
                    <a:pt x="190" y="1887"/>
                  </a:cubicBezTo>
                  <a:cubicBezTo>
                    <a:pt x="202" y="1888"/>
                    <a:pt x="224" y="1885"/>
                    <a:pt x="228" y="1889"/>
                  </a:cubicBezTo>
                  <a:cubicBezTo>
                    <a:pt x="228" y="1893"/>
                    <a:pt x="231" y="1908"/>
                    <a:pt x="231" y="1908"/>
                  </a:cubicBezTo>
                  <a:cubicBezTo>
                    <a:pt x="242" y="1901"/>
                    <a:pt x="242" y="1901"/>
                    <a:pt x="242" y="1901"/>
                  </a:cubicBezTo>
                  <a:cubicBezTo>
                    <a:pt x="247" y="1882"/>
                    <a:pt x="247" y="1882"/>
                    <a:pt x="247" y="1882"/>
                  </a:cubicBezTo>
                  <a:cubicBezTo>
                    <a:pt x="253" y="1913"/>
                    <a:pt x="253" y="1913"/>
                    <a:pt x="253" y="1913"/>
                  </a:cubicBezTo>
                  <a:cubicBezTo>
                    <a:pt x="279" y="1914"/>
                    <a:pt x="279" y="1914"/>
                    <a:pt x="279" y="1914"/>
                  </a:cubicBezTo>
                  <a:cubicBezTo>
                    <a:pt x="279" y="1914"/>
                    <a:pt x="282" y="1941"/>
                    <a:pt x="293" y="1942"/>
                  </a:cubicBezTo>
                  <a:cubicBezTo>
                    <a:pt x="307" y="1946"/>
                    <a:pt x="320" y="1928"/>
                    <a:pt x="320" y="1928"/>
                  </a:cubicBezTo>
                  <a:cubicBezTo>
                    <a:pt x="331" y="1920"/>
                    <a:pt x="331" y="1920"/>
                    <a:pt x="331" y="1920"/>
                  </a:cubicBezTo>
                  <a:cubicBezTo>
                    <a:pt x="328" y="1905"/>
                    <a:pt x="328" y="1905"/>
                    <a:pt x="328" y="1905"/>
                  </a:cubicBezTo>
                  <a:cubicBezTo>
                    <a:pt x="344" y="1894"/>
                    <a:pt x="344" y="1894"/>
                    <a:pt x="344" y="1894"/>
                  </a:cubicBezTo>
                  <a:cubicBezTo>
                    <a:pt x="348" y="1875"/>
                    <a:pt x="348" y="1875"/>
                    <a:pt x="348" y="1875"/>
                  </a:cubicBezTo>
                  <a:cubicBezTo>
                    <a:pt x="360" y="1868"/>
                    <a:pt x="360" y="1868"/>
                    <a:pt x="360" y="1868"/>
                  </a:cubicBezTo>
                  <a:cubicBezTo>
                    <a:pt x="361" y="1845"/>
                    <a:pt x="361" y="1845"/>
                    <a:pt x="361" y="1845"/>
                  </a:cubicBezTo>
                  <a:cubicBezTo>
                    <a:pt x="364" y="1865"/>
                    <a:pt x="364" y="1865"/>
                    <a:pt x="364" y="1865"/>
                  </a:cubicBezTo>
                  <a:cubicBezTo>
                    <a:pt x="364" y="1865"/>
                    <a:pt x="383" y="1854"/>
                    <a:pt x="424" y="1856"/>
                  </a:cubicBezTo>
                  <a:cubicBezTo>
                    <a:pt x="469" y="1862"/>
                    <a:pt x="489" y="1901"/>
                    <a:pt x="489" y="1901"/>
                  </a:cubicBezTo>
                  <a:cubicBezTo>
                    <a:pt x="496" y="1917"/>
                    <a:pt x="496" y="1917"/>
                    <a:pt x="496" y="1917"/>
                  </a:cubicBezTo>
                  <a:cubicBezTo>
                    <a:pt x="504" y="1910"/>
                    <a:pt x="504" y="1910"/>
                    <a:pt x="504" y="1910"/>
                  </a:cubicBezTo>
                  <a:cubicBezTo>
                    <a:pt x="504" y="1910"/>
                    <a:pt x="493" y="1905"/>
                    <a:pt x="501" y="1898"/>
                  </a:cubicBezTo>
                  <a:cubicBezTo>
                    <a:pt x="509" y="1887"/>
                    <a:pt x="530" y="1899"/>
                    <a:pt x="530" y="1899"/>
                  </a:cubicBezTo>
                  <a:cubicBezTo>
                    <a:pt x="549" y="1900"/>
                    <a:pt x="549" y="1900"/>
                    <a:pt x="549" y="1900"/>
                  </a:cubicBezTo>
                  <a:cubicBezTo>
                    <a:pt x="553" y="1904"/>
                    <a:pt x="567" y="1920"/>
                    <a:pt x="575" y="1913"/>
                  </a:cubicBezTo>
                  <a:cubicBezTo>
                    <a:pt x="586" y="1910"/>
                    <a:pt x="579" y="1898"/>
                    <a:pt x="579" y="1898"/>
                  </a:cubicBezTo>
                  <a:cubicBezTo>
                    <a:pt x="579" y="1898"/>
                    <a:pt x="554" y="1885"/>
                    <a:pt x="561" y="1882"/>
                  </a:cubicBezTo>
                  <a:cubicBezTo>
                    <a:pt x="569" y="1878"/>
                    <a:pt x="579" y="1894"/>
                    <a:pt x="583" y="1890"/>
                  </a:cubicBezTo>
                  <a:cubicBezTo>
                    <a:pt x="591" y="1891"/>
                    <a:pt x="613" y="1884"/>
                    <a:pt x="613" y="1884"/>
                  </a:cubicBezTo>
                  <a:cubicBezTo>
                    <a:pt x="613" y="1884"/>
                    <a:pt x="628" y="1896"/>
                    <a:pt x="635" y="1897"/>
                  </a:cubicBezTo>
                  <a:cubicBezTo>
                    <a:pt x="639" y="1897"/>
                    <a:pt x="643" y="1886"/>
                    <a:pt x="643" y="1886"/>
                  </a:cubicBezTo>
                  <a:cubicBezTo>
                    <a:pt x="643" y="1886"/>
                    <a:pt x="662" y="1894"/>
                    <a:pt x="669" y="1891"/>
                  </a:cubicBezTo>
                  <a:cubicBezTo>
                    <a:pt x="677" y="1887"/>
                    <a:pt x="674" y="1872"/>
                    <a:pt x="674" y="1872"/>
                  </a:cubicBezTo>
                  <a:cubicBezTo>
                    <a:pt x="674" y="1872"/>
                    <a:pt x="688" y="1895"/>
                    <a:pt x="695" y="1896"/>
                  </a:cubicBezTo>
                  <a:cubicBezTo>
                    <a:pt x="703" y="1896"/>
                    <a:pt x="704" y="1877"/>
                    <a:pt x="703" y="1881"/>
                  </a:cubicBezTo>
                  <a:cubicBezTo>
                    <a:pt x="707" y="1889"/>
                    <a:pt x="714" y="1900"/>
                    <a:pt x="714" y="1900"/>
                  </a:cubicBezTo>
                  <a:cubicBezTo>
                    <a:pt x="714" y="1900"/>
                    <a:pt x="722" y="1878"/>
                    <a:pt x="733" y="1890"/>
                  </a:cubicBezTo>
                  <a:cubicBezTo>
                    <a:pt x="744" y="1902"/>
                    <a:pt x="739" y="1917"/>
                    <a:pt x="743" y="1917"/>
                  </a:cubicBezTo>
                  <a:cubicBezTo>
                    <a:pt x="750" y="1917"/>
                    <a:pt x="762" y="1914"/>
                    <a:pt x="762" y="1914"/>
                  </a:cubicBezTo>
                  <a:cubicBezTo>
                    <a:pt x="762" y="1914"/>
                    <a:pt x="799" y="1908"/>
                    <a:pt x="829" y="1914"/>
                  </a:cubicBezTo>
                  <a:cubicBezTo>
                    <a:pt x="855" y="1922"/>
                    <a:pt x="876" y="1943"/>
                    <a:pt x="895" y="1944"/>
                  </a:cubicBezTo>
                  <a:cubicBezTo>
                    <a:pt x="914" y="1944"/>
                    <a:pt x="922" y="1937"/>
                    <a:pt x="922" y="1937"/>
                  </a:cubicBezTo>
                  <a:cubicBezTo>
                    <a:pt x="963" y="1935"/>
                    <a:pt x="963" y="1935"/>
                    <a:pt x="963" y="1935"/>
                  </a:cubicBezTo>
                  <a:cubicBezTo>
                    <a:pt x="986" y="1913"/>
                    <a:pt x="986" y="1913"/>
                    <a:pt x="986" y="1913"/>
                  </a:cubicBezTo>
                  <a:cubicBezTo>
                    <a:pt x="1016" y="1926"/>
                    <a:pt x="1016" y="1926"/>
                    <a:pt x="1016" y="1926"/>
                  </a:cubicBezTo>
                  <a:cubicBezTo>
                    <a:pt x="1016" y="1926"/>
                    <a:pt x="1013" y="1892"/>
                    <a:pt x="1025" y="1892"/>
                  </a:cubicBezTo>
                  <a:cubicBezTo>
                    <a:pt x="1036" y="1893"/>
                    <a:pt x="1047" y="1897"/>
                    <a:pt x="1047" y="1897"/>
                  </a:cubicBezTo>
                  <a:cubicBezTo>
                    <a:pt x="1081" y="1887"/>
                    <a:pt x="1081" y="1887"/>
                    <a:pt x="1081" y="1887"/>
                  </a:cubicBezTo>
                  <a:cubicBezTo>
                    <a:pt x="1086" y="1853"/>
                    <a:pt x="1086" y="1853"/>
                    <a:pt x="1086" y="1853"/>
                  </a:cubicBezTo>
                  <a:cubicBezTo>
                    <a:pt x="1098" y="1838"/>
                    <a:pt x="1098" y="1838"/>
                    <a:pt x="1098" y="1838"/>
                  </a:cubicBezTo>
                  <a:cubicBezTo>
                    <a:pt x="1095" y="1831"/>
                    <a:pt x="1095" y="1831"/>
                    <a:pt x="1095" y="1831"/>
                  </a:cubicBezTo>
                  <a:cubicBezTo>
                    <a:pt x="1020" y="1831"/>
                    <a:pt x="1020" y="1831"/>
                    <a:pt x="1020" y="1831"/>
                  </a:cubicBezTo>
                  <a:cubicBezTo>
                    <a:pt x="1009" y="1827"/>
                    <a:pt x="1009" y="1827"/>
                    <a:pt x="1009" y="1827"/>
                  </a:cubicBezTo>
                  <a:cubicBezTo>
                    <a:pt x="1024" y="1820"/>
                    <a:pt x="1024" y="1820"/>
                    <a:pt x="1024" y="1820"/>
                  </a:cubicBezTo>
                  <a:cubicBezTo>
                    <a:pt x="1024" y="1820"/>
                    <a:pt x="1028" y="1812"/>
                    <a:pt x="1017" y="1808"/>
                  </a:cubicBezTo>
                  <a:cubicBezTo>
                    <a:pt x="1006" y="1803"/>
                    <a:pt x="995" y="1811"/>
                    <a:pt x="995" y="1811"/>
                  </a:cubicBezTo>
                  <a:cubicBezTo>
                    <a:pt x="972" y="1809"/>
                    <a:pt x="972" y="1809"/>
                    <a:pt x="972" y="1809"/>
                  </a:cubicBezTo>
                  <a:cubicBezTo>
                    <a:pt x="999" y="1799"/>
                    <a:pt x="999" y="1799"/>
                    <a:pt x="999" y="1799"/>
                  </a:cubicBezTo>
                  <a:cubicBezTo>
                    <a:pt x="981" y="1787"/>
                    <a:pt x="981" y="1787"/>
                    <a:pt x="981" y="1787"/>
                  </a:cubicBezTo>
                  <a:cubicBezTo>
                    <a:pt x="970" y="1786"/>
                    <a:pt x="970" y="1786"/>
                    <a:pt x="970" y="1786"/>
                  </a:cubicBezTo>
                  <a:cubicBezTo>
                    <a:pt x="962" y="1790"/>
                    <a:pt x="962" y="1790"/>
                    <a:pt x="962" y="1790"/>
                  </a:cubicBezTo>
                  <a:cubicBezTo>
                    <a:pt x="951" y="1789"/>
                    <a:pt x="951" y="1789"/>
                    <a:pt x="951" y="1789"/>
                  </a:cubicBezTo>
                  <a:cubicBezTo>
                    <a:pt x="958" y="1786"/>
                    <a:pt x="958" y="1786"/>
                    <a:pt x="958" y="1786"/>
                  </a:cubicBezTo>
                  <a:cubicBezTo>
                    <a:pt x="966" y="1779"/>
                    <a:pt x="966" y="1779"/>
                    <a:pt x="966" y="1779"/>
                  </a:cubicBezTo>
                  <a:cubicBezTo>
                    <a:pt x="981" y="1779"/>
                    <a:pt x="981" y="1779"/>
                    <a:pt x="981" y="1779"/>
                  </a:cubicBezTo>
                  <a:cubicBezTo>
                    <a:pt x="1011" y="1785"/>
                    <a:pt x="1011" y="1785"/>
                    <a:pt x="1011" y="1785"/>
                  </a:cubicBezTo>
                  <a:cubicBezTo>
                    <a:pt x="1030" y="1770"/>
                    <a:pt x="1030" y="1770"/>
                    <a:pt x="1030" y="1770"/>
                  </a:cubicBezTo>
                  <a:cubicBezTo>
                    <a:pt x="1019" y="1762"/>
                    <a:pt x="1019" y="1762"/>
                    <a:pt x="1019" y="1762"/>
                  </a:cubicBezTo>
                  <a:cubicBezTo>
                    <a:pt x="1035" y="1759"/>
                    <a:pt x="1035" y="1759"/>
                    <a:pt x="1035" y="1759"/>
                  </a:cubicBezTo>
                  <a:cubicBezTo>
                    <a:pt x="1039" y="1736"/>
                    <a:pt x="1039" y="1736"/>
                    <a:pt x="1039" y="1736"/>
                  </a:cubicBezTo>
                  <a:cubicBezTo>
                    <a:pt x="1017" y="1743"/>
                    <a:pt x="1017" y="1743"/>
                    <a:pt x="1017" y="1743"/>
                  </a:cubicBezTo>
                  <a:cubicBezTo>
                    <a:pt x="1009" y="1735"/>
                    <a:pt x="1009" y="1735"/>
                    <a:pt x="1009" y="1735"/>
                  </a:cubicBezTo>
                  <a:cubicBezTo>
                    <a:pt x="1044" y="1725"/>
                    <a:pt x="1044" y="1725"/>
                    <a:pt x="1044" y="1725"/>
                  </a:cubicBezTo>
                  <a:cubicBezTo>
                    <a:pt x="1048" y="1717"/>
                    <a:pt x="1048" y="1717"/>
                    <a:pt x="1048" y="1717"/>
                  </a:cubicBezTo>
                  <a:cubicBezTo>
                    <a:pt x="1058" y="1733"/>
                    <a:pt x="1058" y="1733"/>
                    <a:pt x="1058" y="1733"/>
                  </a:cubicBezTo>
                  <a:cubicBezTo>
                    <a:pt x="1058" y="1733"/>
                    <a:pt x="1073" y="1734"/>
                    <a:pt x="1085" y="1727"/>
                  </a:cubicBezTo>
                  <a:cubicBezTo>
                    <a:pt x="1096" y="1724"/>
                    <a:pt x="1085" y="1712"/>
                    <a:pt x="1085" y="1712"/>
                  </a:cubicBezTo>
                  <a:cubicBezTo>
                    <a:pt x="1093" y="1704"/>
                    <a:pt x="1093" y="1704"/>
                    <a:pt x="1093" y="1704"/>
                  </a:cubicBezTo>
                  <a:cubicBezTo>
                    <a:pt x="1071" y="1696"/>
                    <a:pt x="1071" y="1696"/>
                    <a:pt x="1071" y="1696"/>
                  </a:cubicBezTo>
                  <a:cubicBezTo>
                    <a:pt x="1090" y="1689"/>
                    <a:pt x="1090" y="1689"/>
                    <a:pt x="1090" y="1689"/>
                  </a:cubicBezTo>
                  <a:cubicBezTo>
                    <a:pt x="1091" y="1677"/>
                    <a:pt x="1091" y="1677"/>
                    <a:pt x="1091" y="1677"/>
                  </a:cubicBezTo>
                  <a:cubicBezTo>
                    <a:pt x="1098" y="1678"/>
                    <a:pt x="1098" y="1678"/>
                    <a:pt x="1098" y="1678"/>
                  </a:cubicBezTo>
                  <a:cubicBezTo>
                    <a:pt x="1101" y="1697"/>
                    <a:pt x="1101" y="1697"/>
                    <a:pt x="1101" y="1697"/>
                  </a:cubicBezTo>
                  <a:cubicBezTo>
                    <a:pt x="1101" y="1697"/>
                    <a:pt x="1143" y="1684"/>
                    <a:pt x="1151" y="1673"/>
                  </a:cubicBezTo>
                  <a:cubicBezTo>
                    <a:pt x="1162" y="1662"/>
                    <a:pt x="1152" y="1634"/>
                    <a:pt x="1164" y="1627"/>
                  </a:cubicBezTo>
                  <a:cubicBezTo>
                    <a:pt x="1176" y="1616"/>
                    <a:pt x="1196" y="1579"/>
                    <a:pt x="1190" y="1548"/>
                  </a:cubicBezTo>
                  <a:cubicBezTo>
                    <a:pt x="1188" y="1514"/>
                    <a:pt x="1148" y="1477"/>
                    <a:pt x="1148" y="1477"/>
                  </a:cubicBezTo>
                  <a:cubicBezTo>
                    <a:pt x="1108" y="1453"/>
                    <a:pt x="1108" y="1453"/>
                    <a:pt x="1108" y="1453"/>
                  </a:cubicBezTo>
                  <a:cubicBezTo>
                    <a:pt x="1101" y="1456"/>
                    <a:pt x="1101" y="1456"/>
                    <a:pt x="1101" y="1456"/>
                  </a:cubicBezTo>
                  <a:cubicBezTo>
                    <a:pt x="1037" y="1449"/>
                    <a:pt x="1037" y="1449"/>
                    <a:pt x="1037" y="1449"/>
                  </a:cubicBezTo>
                  <a:cubicBezTo>
                    <a:pt x="1013" y="1486"/>
                    <a:pt x="1013" y="1486"/>
                    <a:pt x="1013" y="1486"/>
                  </a:cubicBezTo>
                  <a:cubicBezTo>
                    <a:pt x="999" y="1478"/>
                    <a:pt x="999" y="1478"/>
                    <a:pt x="999" y="1478"/>
                  </a:cubicBezTo>
                  <a:cubicBezTo>
                    <a:pt x="985" y="1458"/>
                    <a:pt x="985" y="1458"/>
                    <a:pt x="985" y="1458"/>
                  </a:cubicBezTo>
                  <a:cubicBezTo>
                    <a:pt x="970" y="1450"/>
                    <a:pt x="970" y="1450"/>
                    <a:pt x="970" y="1450"/>
                  </a:cubicBezTo>
                  <a:cubicBezTo>
                    <a:pt x="970" y="1450"/>
                    <a:pt x="975" y="1431"/>
                    <a:pt x="990" y="1428"/>
                  </a:cubicBezTo>
                  <a:cubicBezTo>
                    <a:pt x="1009" y="1421"/>
                    <a:pt x="1032" y="1411"/>
                    <a:pt x="1032" y="1395"/>
                  </a:cubicBezTo>
                  <a:cubicBezTo>
                    <a:pt x="1037" y="1384"/>
                    <a:pt x="1024" y="1330"/>
                    <a:pt x="1024" y="1330"/>
                  </a:cubicBezTo>
                  <a:cubicBezTo>
                    <a:pt x="1007" y="1306"/>
                    <a:pt x="1007" y="1306"/>
                    <a:pt x="1007" y="1306"/>
                  </a:cubicBezTo>
                  <a:cubicBezTo>
                    <a:pt x="982" y="1282"/>
                    <a:pt x="982" y="1282"/>
                    <a:pt x="982" y="1282"/>
                  </a:cubicBezTo>
                  <a:cubicBezTo>
                    <a:pt x="982" y="1282"/>
                    <a:pt x="975" y="1266"/>
                    <a:pt x="967" y="1262"/>
                  </a:cubicBezTo>
                  <a:cubicBezTo>
                    <a:pt x="960" y="1262"/>
                    <a:pt x="945" y="1257"/>
                    <a:pt x="945" y="1257"/>
                  </a:cubicBezTo>
                  <a:cubicBezTo>
                    <a:pt x="937" y="1265"/>
                    <a:pt x="937" y="1265"/>
                    <a:pt x="937" y="1265"/>
                  </a:cubicBezTo>
                  <a:cubicBezTo>
                    <a:pt x="927" y="1253"/>
                    <a:pt x="927" y="1253"/>
                    <a:pt x="927" y="1253"/>
                  </a:cubicBezTo>
                  <a:cubicBezTo>
                    <a:pt x="901" y="1248"/>
                    <a:pt x="901" y="1248"/>
                    <a:pt x="901" y="1248"/>
                  </a:cubicBezTo>
                  <a:cubicBezTo>
                    <a:pt x="927" y="1241"/>
                    <a:pt x="927" y="1241"/>
                    <a:pt x="927" y="1241"/>
                  </a:cubicBezTo>
                  <a:cubicBezTo>
                    <a:pt x="938" y="1253"/>
                    <a:pt x="938" y="1253"/>
                    <a:pt x="938" y="1253"/>
                  </a:cubicBezTo>
                  <a:cubicBezTo>
                    <a:pt x="972" y="1251"/>
                    <a:pt x="972" y="1251"/>
                    <a:pt x="972" y="1251"/>
                  </a:cubicBezTo>
                  <a:cubicBezTo>
                    <a:pt x="972" y="1251"/>
                    <a:pt x="985" y="1278"/>
                    <a:pt x="989" y="1282"/>
                  </a:cubicBezTo>
                  <a:cubicBezTo>
                    <a:pt x="1004" y="1283"/>
                    <a:pt x="1004" y="1283"/>
                    <a:pt x="1004" y="1283"/>
                  </a:cubicBezTo>
                  <a:cubicBezTo>
                    <a:pt x="1014" y="1299"/>
                    <a:pt x="1014" y="1299"/>
                    <a:pt x="1014" y="1299"/>
                  </a:cubicBezTo>
                  <a:cubicBezTo>
                    <a:pt x="1022" y="1292"/>
                    <a:pt x="1022" y="1292"/>
                    <a:pt x="1022" y="1292"/>
                  </a:cubicBezTo>
                  <a:cubicBezTo>
                    <a:pt x="996" y="1218"/>
                    <a:pt x="996" y="1218"/>
                    <a:pt x="996" y="1218"/>
                  </a:cubicBezTo>
                  <a:cubicBezTo>
                    <a:pt x="998" y="1176"/>
                    <a:pt x="998" y="1176"/>
                    <a:pt x="998" y="1176"/>
                  </a:cubicBezTo>
                  <a:cubicBezTo>
                    <a:pt x="1009" y="1169"/>
                    <a:pt x="1009" y="1169"/>
                    <a:pt x="1009" y="1169"/>
                  </a:cubicBezTo>
                  <a:cubicBezTo>
                    <a:pt x="996" y="1130"/>
                    <a:pt x="996" y="1130"/>
                    <a:pt x="996" y="1130"/>
                  </a:cubicBezTo>
                  <a:cubicBezTo>
                    <a:pt x="981" y="1129"/>
                    <a:pt x="981" y="1129"/>
                    <a:pt x="981" y="1129"/>
                  </a:cubicBezTo>
                  <a:cubicBezTo>
                    <a:pt x="972" y="1075"/>
                    <a:pt x="972" y="1075"/>
                    <a:pt x="972" y="1075"/>
                  </a:cubicBezTo>
                  <a:cubicBezTo>
                    <a:pt x="940" y="1043"/>
                    <a:pt x="940" y="1043"/>
                    <a:pt x="940" y="1043"/>
                  </a:cubicBezTo>
                  <a:cubicBezTo>
                    <a:pt x="925" y="1038"/>
                    <a:pt x="925" y="1038"/>
                    <a:pt x="925" y="1038"/>
                  </a:cubicBezTo>
                  <a:cubicBezTo>
                    <a:pt x="908" y="999"/>
                    <a:pt x="908" y="999"/>
                    <a:pt x="908" y="999"/>
                  </a:cubicBezTo>
                  <a:cubicBezTo>
                    <a:pt x="894" y="987"/>
                    <a:pt x="894" y="987"/>
                    <a:pt x="894" y="987"/>
                  </a:cubicBezTo>
                  <a:cubicBezTo>
                    <a:pt x="892" y="945"/>
                    <a:pt x="892" y="945"/>
                    <a:pt x="892" y="945"/>
                  </a:cubicBezTo>
                  <a:cubicBezTo>
                    <a:pt x="882" y="914"/>
                    <a:pt x="882" y="914"/>
                    <a:pt x="882" y="914"/>
                  </a:cubicBezTo>
                  <a:cubicBezTo>
                    <a:pt x="889" y="849"/>
                    <a:pt x="889" y="849"/>
                    <a:pt x="889" y="849"/>
                  </a:cubicBezTo>
                  <a:cubicBezTo>
                    <a:pt x="879" y="834"/>
                    <a:pt x="879" y="834"/>
                    <a:pt x="879" y="834"/>
                  </a:cubicBezTo>
                  <a:cubicBezTo>
                    <a:pt x="888" y="788"/>
                    <a:pt x="888" y="788"/>
                    <a:pt x="888" y="788"/>
                  </a:cubicBezTo>
                  <a:cubicBezTo>
                    <a:pt x="870" y="772"/>
                    <a:pt x="870" y="772"/>
                    <a:pt x="870" y="772"/>
                  </a:cubicBezTo>
                  <a:cubicBezTo>
                    <a:pt x="871" y="753"/>
                    <a:pt x="871" y="753"/>
                    <a:pt x="871" y="753"/>
                  </a:cubicBezTo>
                  <a:cubicBezTo>
                    <a:pt x="857" y="741"/>
                    <a:pt x="857" y="741"/>
                    <a:pt x="857" y="741"/>
                  </a:cubicBezTo>
                  <a:cubicBezTo>
                    <a:pt x="854" y="725"/>
                    <a:pt x="854" y="725"/>
                    <a:pt x="854" y="725"/>
                  </a:cubicBezTo>
                  <a:cubicBezTo>
                    <a:pt x="842" y="729"/>
                    <a:pt x="842" y="729"/>
                    <a:pt x="842" y="729"/>
                  </a:cubicBezTo>
                  <a:cubicBezTo>
                    <a:pt x="854" y="718"/>
                    <a:pt x="854" y="718"/>
                    <a:pt x="854" y="718"/>
                  </a:cubicBezTo>
                  <a:cubicBezTo>
                    <a:pt x="843" y="709"/>
                    <a:pt x="843" y="709"/>
                    <a:pt x="843" y="709"/>
                  </a:cubicBezTo>
                  <a:cubicBezTo>
                    <a:pt x="843" y="709"/>
                    <a:pt x="851" y="698"/>
                    <a:pt x="840" y="694"/>
                  </a:cubicBezTo>
                  <a:cubicBezTo>
                    <a:pt x="829" y="693"/>
                    <a:pt x="822" y="689"/>
                    <a:pt x="822" y="689"/>
                  </a:cubicBezTo>
                  <a:cubicBezTo>
                    <a:pt x="786" y="646"/>
                    <a:pt x="786" y="646"/>
                    <a:pt x="786" y="646"/>
                  </a:cubicBezTo>
                  <a:cubicBezTo>
                    <a:pt x="786" y="646"/>
                    <a:pt x="787" y="638"/>
                    <a:pt x="768" y="641"/>
                  </a:cubicBezTo>
                  <a:cubicBezTo>
                    <a:pt x="749" y="644"/>
                    <a:pt x="748" y="667"/>
                    <a:pt x="733" y="666"/>
                  </a:cubicBezTo>
                  <a:cubicBezTo>
                    <a:pt x="718" y="665"/>
                    <a:pt x="715" y="646"/>
                    <a:pt x="715" y="646"/>
                  </a:cubicBezTo>
                  <a:cubicBezTo>
                    <a:pt x="715" y="646"/>
                    <a:pt x="700" y="653"/>
                    <a:pt x="689" y="649"/>
                  </a:cubicBezTo>
                  <a:cubicBezTo>
                    <a:pt x="678" y="644"/>
                    <a:pt x="671" y="632"/>
                    <a:pt x="671" y="632"/>
                  </a:cubicBezTo>
                  <a:cubicBezTo>
                    <a:pt x="671" y="632"/>
                    <a:pt x="645" y="627"/>
                    <a:pt x="649" y="624"/>
                  </a:cubicBezTo>
                  <a:cubicBezTo>
                    <a:pt x="653" y="616"/>
                    <a:pt x="675" y="617"/>
                    <a:pt x="675" y="617"/>
                  </a:cubicBezTo>
                  <a:cubicBezTo>
                    <a:pt x="675" y="617"/>
                    <a:pt x="678" y="633"/>
                    <a:pt x="689" y="633"/>
                  </a:cubicBezTo>
                  <a:cubicBezTo>
                    <a:pt x="697" y="634"/>
                    <a:pt x="712" y="627"/>
                    <a:pt x="712" y="627"/>
                  </a:cubicBezTo>
                  <a:cubicBezTo>
                    <a:pt x="723" y="631"/>
                    <a:pt x="723" y="631"/>
                    <a:pt x="723" y="631"/>
                  </a:cubicBezTo>
                  <a:cubicBezTo>
                    <a:pt x="724" y="616"/>
                    <a:pt x="724" y="616"/>
                    <a:pt x="724" y="616"/>
                  </a:cubicBezTo>
                  <a:cubicBezTo>
                    <a:pt x="754" y="606"/>
                    <a:pt x="754" y="606"/>
                    <a:pt x="754" y="606"/>
                  </a:cubicBezTo>
                  <a:cubicBezTo>
                    <a:pt x="780" y="615"/>
                    <a:pt x="780" y="615"/>
                    <a:pt x="780" y="615"/>
                  </a:cubicBezTo>
                  <a:cubicBezTo>
                    <a:pt x="811" y="593"/>
                    <a:pt x="811" y="593"/>
                    <a:pt x="811" y="593"/>
                  </a:cubicBezTo>
                  <a:cubicBezTo>
                    <a:pt x="782" y="576"/>
                    <a:pt x="782" y="576"/>
                    <a:pt x="782" y="576"/>
                  </a:cubicBezTo>
                  <a:cubicBezTo>
                    <a:pt x="782" y="576"/>
                    <a:pt x="797" y="573"/>
                    <a:pt x="790" y="562"/>
                  </a:cubicBezTo>
                  <a:cubicBezTo>
                    <a:pt x="783" y="554"/>
                    <a:pt x="787" y="550"/>
                    <a:pt x="776" y="549"/>
                  </a:cubicBezTo>
                  <a:cubicBezTo>
                    <a:pt x="761" y="553"/>
                    <a:pt x="753" y="564"/>
                    <a:pt x="745" y="563"/>
                  </a:cubicBezTo>
                  <a:cubicBezTo>
                    <a:pt x="737" y="567"/>
                    <a:pt x="719" y="562"/>
                    <a:pt x="719" y="562"/>
                  </a:cubicBezTo>
                  <a:cubicBezTo>
                    <a:pt x="719" y="562"/>
                    <a:pt x="741" y="559"/>
                    <a:pt x="745" y="556"/>
                  </a:cubicBezTo>
                  <a:cubicBezTo>
                    <a:pt x="749" y="552"/>
                    <a:pt x="765" y="541"/>
                    <a:pt x="772" y="542"/>
                  </a:cubicBezTo>
                  <a:cubicBezTo>
                    <a:pt x="780" y="542"/>
                    <a:pt x="798" y="554"/>
                    <a:pt x="798" y="554"/>
                  </a:cubicBezTo>
                  <a:cubicBezTo>
                    <a:pt x="836" y="537"/>
                    <a:pt x="836" y="537"/>
                    <a:pt x="836" y="537"/>
                  </a:cubicBezTo>
                  <a:cubicBezTo>
                    <a:pt x="857" y="500"/>
                    <a:pt x="857" y="500"/>
                    <a:pt x="857" y="500"/>
                  </a:cubicBezTo>
                  <a:cubicBezTo>
                    <a:pt x="895" y="467"/>
                    <a:pt x="895" y="467"/>
                    <a:pt x="895" y="467"/>
                  </a:cubicBezTo>
                  <a:cubicBezTo>
                    <a:pt x="924" y="423"/>
                    <a:pt x="924" y="423"/>
                    <a:pt x="924" y="423"/>
                  </a:cubicBezTo>
                  <a:cubicBezTo>
                    <a:pt x="924" y="423"/>
                    <a:pt x="924" y="411"/>
                    <a:pt x="932" y="404"/>
                  </a:cubicBezTo>
                  <a:cubicBezTo>
                    <a:pt x="936" y="396"/>
                    <a:pt x="987" y="353"/>
                    <a:pt x="980" y="326"/>
                  </a:cubicBezTo>
                  <a:cubicBezTo>
                    <a:pt x="974" y="299"/>
                    <a:pt x="933" y="289"/>
                    <a:pt x="933" y="289"/>
                  </a:cubicBezTo>
                  <a:cubicBezTo>
                    <a:pt x="903" y="292"/>
                    <a:pt x="903" y="292"/>
                    <a:pt x="903" y="292"/>
                  </a:cubicBezTo>
                  <a:cubicBezTo>
                    <a:pt x="852" y="270"/>
                    <a:pt x="852" y="270"/>
                    <a:pt x="852" y="270"/>
                  </a:cubicBezTo>
                  <a:cubicBezTo>
                    <a:pt x="829" y="273"/>
                    <a:pt x="829" y="273"/>
                    <a:pt x="829" y="273"/>
                  </a:cubicBezTo>
                  <a:cubicBezTo>
                    <a:pt x="829" y="273"/>
                    <a:pt x="815" y="257"/>
                    <a:pt x="797" y="252"/>
                  </a:cubicBezTo>
                  <a:cubicBezTo>
                    <a:pt x="778" y="251"/>
                    <a:pt x="729" y="264"/>
                    <a:pt x="729" y="264"/>
                  </a:cubicBezTo>
                  <a:cubicBezTo>
                    <a:pt x="718" y="260"/>
                    <a:pt x="718" y="260"/>
                    <a:pt x="718" y="260"/>
                  </a:cubicBezTo>
                  <a:cubicBezTo>
                    <a:pt x="702" y="274"/>
                    <a:pt x="702" y="274"/>
                    <a:pt x="702" y="274"/>
                  </a:cubicBezTo>
                  <a:cubicBezTo>
                    <a:pt x="653" y="276"/>
                    <a:pt x="653" y="276"/>
                    <a:pt x="653" y="276"/>
                  </a:cubicBezTo>
                  <a:cubicBezTo>
                    <a:pt x="691" y="266"/>
                    <a:pt x="691" y="266"/>
                    <a:pt x="691" y="266"/>
                  </a:cubicBezTo>
                  <a:cubicBezTo>
                    <a:pt x="715" y="244"/>
                    <a:pt x="715" y="244"/>
                    <a:pt x="715" y="244"/>
                  </a:cubicBezTo>
                  <a:cubicBezTo>
                    <a:pt x="715" y="244"/>
                    <a:pt x="700" y="240"/>
                    <a:pt x="696" y="240"/>
                  </a:cubicBezTo>
                  <a:cubicBezTo>
                    <a:pt x="693" y="239"/>
                    <a:pt x="674" y="246"/>
                    <a:pt x="674" y="246"/>
                  </a:cubicBezTo>
                  <a:cubicBezTo>
                    <a:pt x="666" y="242"/>
                    <a:pt x="666" y="242"/>
                    <a:pt x="666" y="242"/>
                  </a:cubicBezTo>
                  <a:cubicBezTo>
                    <a:pt x="693" y="232"/>
                    <a:pt x="693" y="232"/>
                    <a:pt x="693" y="232"/>
                  </a:cubicBezTo>
                  <a:cubicBezTo>
                    <a:pt x="723" y="237"/>
                    <a:pt x="723" y="237"/>
                    <a:pt x="723" y="237"/>
                  </a:cubicBezTo>
                  <a:cubicBezTo>
                    <a:pt x="758" y="208"/>
                    <a:pt x="758" y="208"/>
                    <a:pt x="758" y="208"/>
                  </a:cubicBezTo>
                  <a:cubicBezTo>
                    <a:pt x="735" y="207"/>
                    <a:pt x="735" y="207"/>
                    <a:pt x="735" y="207"/>
                  </a:cubicBezTo>
                  <a:cubicBezTo>
                    <a:pt x="713" y="198"/>
                    <a:pt x="713" y="198"/>
                    <a:pt x="713" y="198"/>
                  </a:cubicBezTo>
                  <a:cubicBezTo>
                    <a:pt x="732" y="195"/>
                    <a:pt x="732" y="195"/>
                    <a:pt x="732" y="195"/>
                  </a:cubicBezTo>
                  <a:cubicBezTo>
                    <a:pt x="725" y="180"/>
                    <a:pt x="725" y="180"/>
                    <a:pt x="725" y="180"/>
                  </a:cubicBezTo>
                  <a:cubicBezTo>
                    <a:pt x="740" y="181"/>
                    <a:pt x="740" y="181"/>
                    <a:pt x="740" y="181"/>
                  </a:cubicBezTo>
                  <a:cubicBezTo>
                    <a:pt x="763" y="163"/>
                    <a:pt x="763" y="163"/>
                    <a:pt x="763" y="163"/>
                  </a:cubicBezTo>
                  <a:cubicBezTo>
                    <a:pt x="763" y="163"/>
                    <a:pt x="786" y="160"/>
                    <a:pt x="805" y="145"/>
                  </a:cubicBezTo>
                  <a:cubicBezTo>
                    <a:pt x="821" y="131"/>
                    <a:pt x="829" y="127"/>
                    <a:pt x="829" y="127"/>
                  </a:cubicBezTo>
                  <a:cubicBezTo>
                    <a:pt x="829" y="127"/>
                    <a:pt x="851" y="125"/>
                    <a:pt x="863" y="121"/>
                  </a:cubicBezTo>
                  <a:cubicBezTo>
                    <a:pt x="870" y="114"/>
                    <a:pt x="883" y="88"/>
                    <a:pt x="883" y="88"/>
                  </a:cubicBezTo>
                  <a:cubicBezTo>
                    <a:pt x="883" y="88"/>
                    <a:pt x="871" y="99"/>
                    <a:pt x="875" y="88"/>
                  </a:cubicBezTo>
                  <a:cubicBezTo>
                    <a:pt x="876" y="76"/>
                    <a:pt x="896" y="54"/>
                    <a:pt x="896" y="54"/>
                  </a:cubicBezTo>
                  <a:cubicBezTo>
                    <a:pt x="862" y="45"/>
                    <a:pt x="862" y="45"/>
                    <a:pt x="862" y="45"/>
                  </a:cubicBezTo>
                  <a:cubicBezTo>
                    <a:pt x="847" y="44"/>
                    <a:pt x="847" y="44"/>
                    <a:pt x="847" y="44"/>
                  </a:cubicBezTo>
                  <a:cubicBezTo>
                    <a:pt x="855" y="52"/>
                    <a:pt x="855" y="52"/>
                    <a:pt x="855" y="52"/>
                  </a:cubicBezTo>
                  <a:cubicBezTo>
                    <a:pt x="825" y="43"/>
                    <a:pt x="825" y="43"/>
                    <a:pt x="825" y="43"/>
                  </a:cubicBezTo>
                  <a:cubicBezTo>
                    <a:pt x="802" y="50"/>
                    <a:pt x="802" y="50"/>
                    <a:pt x="802" y="50"/>
                  </a:cubicBezTo>
                  <a:cubicBezTo>
                    <a:pt x="780" y="45"/>
                    <a:pt x="780" y="45"/>
                    <a:pt x="780" y="45"/>
                  </a:cubicBezTo>
                  <a:cubicBezTo>
                    <a:pt x="773" y="33"/>
                    <a:pt x="773" y="33"/>
                    <a:pt x="773" y="33"/>
                  </a:cubicBezTo>
                  <a:cubicBezTo>
                    <a:pt x="769" y="44"/>
                    <a:pt x="769" y="44"/>
                    <a:pt x="769" y="44"/>
                  </a:cubicBezTo>
                  <a:cubicBezTo>
                    <a:pt x="739" y="43"/>
                    <a:pt x="739" y="43"/>
                    <a:pt x="739" y="43"/>
                  </a:cubicBezTo>
                  <a:cubicBezTo>
                    <a:pt x="712" y="57"/>
                    <a:pt x="712" y="57"/>
                    <a:pt x="712" y="57"/>
                  </a:cubicBezTo>
                  <a:cubicBezTo>
                    <a:pt x="724" y="38"/>
                    <a:pt x="724" y="38"/>
                    <a:pt x="724" y="38"/>
                  </a:cubicBezTo>
                  <a:cubicBezTo>
                    <a:pt x="710" y="18"/>
                    <a:pt x="710" y="18"/>
                    <a:pt x="710" y="18"/>
                  </a:cubicBezTo>
                  <a:cubicBezTo>
                    <a:pt x="710" y="18"/>
                    <a:pt x="686" y="48"/>
                    <a:pt x="683" y="48"/>
                  </a:cubicBezTo>
                  <a:cubicBezTo>
                    <a:pt x="675" y="44"/>
                    <a:pt x="691" y="25"/>
                    <a:pt x="691" y="25"/>
                  </a:cubicBezTo>
                  <a:cubicBezTo>
                    <a:pt x="688" y="2"/>
                    <a:pt x="688" y="2"/>
                    <a:pt x="688" y="2"/>
                  </a:cubicBezTo>
                  <a:cubicBezTo>
                    <a:pt x="680" y="13"/>
                    <a:pt x="680" y="13"/>
                    <a:pt x="680" y="13"/>
                  </a:cubicBezTo>
                  <a:cubicBezTo>
                    <a:pt x="677" y="5"/>
                    <a:pt x="677" y="5"/>
                    <a:pt x="677" y="5"/>
                  </a:cubicBezTo>
                  <a:cubicBezTo>
                    <a:pt x="677" y="5"/>
                    <a:pt x="662" y="1"/>
                    <a:pt x="659" y="1"/>
                  </a:cubicBezTo>
                  <a:cubicBezTo>
                    <a:pt x="651" y="0"/>
                    <a:pt x="655" y="8"/>
                    <a:pt x="655" y="8"/>
                  </a:cubicBezTo>
                  <a:cubicBezTo>
                    <a:pt x="655" y="8"/>
                    <a:pt x="643" y="11"/>
                    <a:pt x="639" y="19"/>
                  </a:cubicBezTo>
                  <a:cubicBezTo>
                    <a:pt x="635" y="26"/>
                    <a:pt x="642" y="42"/>
                    <a:pt x="642" y="42"/>
                  </a:cubicBezTo>
                  <a:cubicBezTo>
                    <a:pt x="642" y="42"/>
                    <a:pt x="631" y="38"/>
                    <a:pt x="630" y="49"/>
                  </a:cubicBezTo>
                  <a:cubicBezTo>
                    <a:pt x="626" y="60"/>
                    <a:pt x="629" y="72"/>
                    <a:pt x="629" y="72"/>
                  </a:cubicBezTo>
                  <a:cubicBezTo>
                    <a:pt x="644" y="84"/>
                    <a:pt x="644" y="84"/>
                    <a:pt x="644" y="84"/>
                  </a:cubicBezTo>
                  <a:cubicBezTo>
                    <a:pt x="625" y="76"/>
                    <a:pt x="625" y="76"/>
                    <a:pt x="625" y="76"/>
                  </a:cubicBezTo>
                  <a:cubicBezTo>
                    <a:pt x="606" y="79"/>
                    <a:pt x="606" y="79"/>
                    <a:pt x="606" y="79"/>
                  </a:cubicBezTo>
                  <a:cubicBezTo>
                    <a:pt x="592" y="70"/>
                    <a:pt x="592" y="70"/>
                    <a:pt x="592" y="70"/>
                  </a:cubicBezTo>
                  <a:cubicBezTo>
                    <a:pt x="588" y="70"/>
                    <a:pt x="588" y="70"/>
                    <a:pt x="588" y="70"/>
                  </a:cubicBezTo>
                  <a:cubicBezTo>
                    <a:pt x="595" y="82"/>
                    <a:pt x="595" y="82"/>
                    <a:pt x="595" y="82"/>
                  </a:cubicBezTo>
                  <a:cubicBezTo>
                    <a:pt x="590" y="112"/>
                    <a:pt x="590" y="112"/>
                    <a:pt x="590" y="112"/>
                  </a:cubicBezTo>
                  <a:cubicBezTo>
                    <a:pt x="575" y="108"/>
                    <a:pt x="575" y="108"/>
                    <a:pt x="575" y="108"/>
                  </a:cubicBezTo>
                  <a:cubicBezTo>
                    <a:pt x="575" y="119"/>
                    <a:pt x="575" y="119"/>
                    <a:pt x="575" y="119"/>
                  </a:cubicBezTo>
                  <a:cubicBezTo>
                    <a:pt x="585" y="127"/>
                    <a:pt x="585" y="127"/>
                    <a:pt x="585" y="127"/>
                  </a:cubicBezTo>
                  <a:cubicBezTo>
                    <a:pt x="581" y="135"/>
                    <a:pt x="581" y="135"/>
                    <a:pt x="581" y="135"/>
                  </a:cubicBezTo>
                  <a:cubicBezTo>
                    <a:pt x="592" y="143"/>
                    <a:pt x="592" y="143"/>
                    <a:pt x="592" y="143"/>
                  </a:cubicBezTo>
                  <a:cubicBezTo>
                    <a:pt x="602" y="170"/>
                    <a:pt x="602" y="170"/>
                    <a:pt x="602" y="170"/>
                  </a:cubicBezTo>
                  <a:cubicBezTo>
                    <a:pt x="578" y="135"/>
                    <a:pt x="578" y="135"/>
                    <a:pt x="578" y="135"/>
                  </a:cubicBezTo>
                  <a:cubicBezTo>
                    <a:pt x="554" y="153"/>
                    <a:pt x="554" y="153"/>
                    <a:pt x="554" y="153"/>
                  </a:cubicBezTo>
                  <a:cubicBezTo>
                    <a:pt x="548" y="137"/>
                    <a:pt x="548" y="137"/>
                    <a:pt x="548" y="137"/>
                  </a:cubicBezTo>
                  <a:cubicBezTo>
                    <a:pt x="536" y="140"/>
                    <a:pt x="536" y="140"/>
                    <a:pt x="536" y="140"/>
                  </a:cubicBezTo>
                  <a:cubicBezTo>
                    <a:pt x="539" y="163"/>
                    <a:pt x="539" y="163"/>
                    <a:pt x="539" y="163"/>
                  </a:cubicBezTo>
                  <a:cubicBezTo>
                    <a:pt x="529" y="144"/>
                    <a:pt x="529" y="144"/>
                    <a:pt x="529" y="144"/>
                  </a:cubicBezTo>
                  <a:cubicBezTo>
                    <a:pt x="510" y="143"/>
                    <a:pt x="510" y="143"/>
                    <a:pt x="510" y="143"/>
                  </a:cubicBezTo>
                  <a:cubicBezTo>
                    <a:pt x="509" y="166"/>
                    <a:pt x="509" y="166"/>
                    <a:pt x="509" y="166"/>
                  </a:cubicBezTo>
                  <a:cubicBezTo>
                    <a:pt x="519" y="182"/>
                    <a:pt x="519" y="182"/>
                    <a:pt x="519" y="182"/>
                  </a:cubicBezTo>
                  <a:lnTo>
                    <a:pt x="508" y="177"/>
                  </a:lnTo>
                  <a:close/>
                </a:path>
              </a:pathLst>
            </a:custGeom>
            <a:solidFill>
              <a:schemeClr val="accent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9" name="United Kingdom"/>
            <p:cNvSpPr>
              <a:spLocks/>
            </p:cNvSpPr>
            <p:nvPr/>
          </p:nvSpPr>
          <p:spPr bwMode="gray">
            <a:xfrm>
              <a:off x="7900082" y="3489872"/>
              <a:ext cx="38861" cy="38861"/>
            </a:xfrm>
            <a:custGeom>
              <a:avLst/>
              <a:gdLst>
                <a:gd name="T0" fmla="*/ 46 w 71"/>
                <a:gd name="T1" fmla="*/ 0 h 68"/>
                <a:gd name="T2" fmla="*/ 23 w 71"/>
                <a:gd name="T3" fmla="*/ 29 h 68"/>
                <a:gd name="T4" fmla="*/ 8 w 71"/>
                <a:gd name="T5" fmla="*/ 33 h 68"/>
                <a:gd name="T6" fmla="*/ 7 w 71"/>
                <a:gd name="T7" fmla="*/ 52 h 68"/>
                <a:gd name="T8" fmla="*/ 21 w 71"/>
                <a:gd name="T9" fmla="*/ 68 h 68"/>
                <a:gd name="T10" fmla="*/ 36 w 71"/>
                <a:gd name="T11" fmla="*/ 61 h 68"/>
                <a:gd name="T12" fmla="*/ 71 w 71"/>
                <a:gd name="T13" fmla="*/ 32 h 68"/>
                <a:gd name="T14" fmla="*/ 64 w 71"/>
                <a:gd name="T15" fmla="*/ 20 h 68"/>
                <a:gd name="T16" fmla="*/ 65 w 71"/>
                <a:gd name="T17" fmla="*/ 5 h 68"/>
                <a:gd name="T18" fmla="*/ 46 w 71"/>
                <a:gd name="T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68">
                  <a:moveTo>
                    <a:pt x="46" y="0"/>
                  </a:moveTo>
                  <a:cubicBezTo>
                    <a:pt x="23" y="29"/>
                    <a:pt x="23" y="29"/>
                    <a:pt x="23" y="29"/>
                  </a:cubicBezTo>
                  <a:cubicBezTo>
                    <a:pt x="8" y="33"/>
                    <a:pt x="8" y="33"/>
                    <a:pt x="8" y="33"/>
                  </a:cubicBezTo>
                  <a:cubicBezTo>
                    <a:pt x="8" y="33"/>
                    <a:pt x="0" y="44"/>
                    <a:pt x="7" y="52"/>
                  </a:cubicBezTo>
                  <a:cubicBezTo>
                    <a:pt x="14" y="63"/>
                    <a:pt x="21" y="68"/>
                    <a:pt x="21" y="68"/>
                  </a:cubicBezTo>
                  <a:cubicBezTo>
                    <a:pt x="36" y="61"/>
                    <a:pt x="36" y="61"/>
                    <a:pt x="36" y="61"/>
                  </a:cubicBezTo>
                  <a:cubicBezTo>
                    <a:pt x="59" y="43"/>
                    <a:pt x="71" y="32"/>
                    <a:pt x="71" y="32"/>
                  </a:cubicBezTo>
                  <a:cubicBezTo>
                    <a:pt x="64" y="20"/>
                    <a:pt x="64" y="20"/>
                    <a:pt x="64" y="20"/>
                  </a:cubicBezTo>
                  <a:cubicBezTo>
                    <a:pt x="65" y="5"/>
                    <a:pt x="65" y="5"/>
                    <a:pt x="65" y="5"/>
                  </a:cubicBezTo>
                  <a:lnTo>
                    <a:pt x="46"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0" name="Scotland"/>
            <p:cNvSpPr>
              <a:spLocks/>
            </p:cNvSpPr>
            <p:nvPr/>
          </p:nvSpPr>
          <p:spPr bwMode="gray">
            <a:xfrm>
              <a:off x="7876428" y="2942444"/>
              <a:ext cx="86170" cy="81101"/>
            </a:xfrm>
            <a:custGeom>
              <a:avLst/>
              <a:gdLst>
                <a:gd name="T0" fmla="*/ 13 w 155"/>
                <a:gd name="T1" fmla="*/ 86 h 144"/>
                <a:gd name="T2" fmla="*/ 35 w 155"/>
                <a:gd name="T3" fmla="*/ 102 h 144"/>
                <a:gd name="T4" fmla="*/ 38 w 155"/>
                <a:gd name="T5" fmla="*/ 110 h 144"/>
                <a:gd name="T6" fmla="*/ 31 w 155"/>
                <a:gd name="T7" fmla="*/ 106 h 144"/>
                <a:gd name="T8" fmla="*/ 27 w 155"/>
                <a:gd name="T9" fmla="*/ 110 h 144"/>
                <a:gd name="T10" fmla="*/ 27 w 155"/>
                <a:gd name="T11" fmla="*/ 121 h 144"/>
                <a:gd name="T12" fmla="*/ 11 w 155"/>
                <a:gd name="T13" fmla="*/ 124 h 144"/>
                <a:gd name="T14" fmla="*/ 4 w 155"/>
                <a:gd name="T15" fmla="*/ 120 h 144"/>
                <a:gd name="T16" fmla="*/ 0 w 155"/>
                <a:gd name="T17" fmla="*/ 120 h 144"/>
                <a:gd name="T18" fmla="*/ 18 w 155"/>
                <a:gd name="T19" fmla="*/ 144 h 144"/>
                <a:gd name="T20" fmla="*/ 45 w 155"/>
                <a:gd name="T21" fmla="*/ 130 h 144"/>
                <a:gd name="T22" fmla="*/ 49 w 155"/>
                <a:gd name="T23" fmla="*/ 118 h 144"/>
                <a:gd name="T24" fmla="*/ 57 w 155"/>
                <a:gd name="T25" fmla="*/ 119 h 144"/>
                <a:gd name="T26" fmla="*/ 58 w 155"/>
                <a:gd name="T27" fmla="*/ 96 h 144"/>
                <a:gd name="T28" fmla="*/ 65 w 155"/>
                <a:gd name="T29" fmla="*/ 96 h 144"/>
                <a:gd name="T30" fmla="*/ 72 w 155"/>
                <a:gd name="T31" fmla="*/ 116 h 144"/>
                <a:gd name="T32" fmla="*/ 87 w 155"/>
                <a:gd name="T33" fmla="*/ 105 h 144"/>
                <a:gd name="T34" fmla="*/ 102 w 155"/>
                <a:gd name="T35" fmla="*/ 102 h 144"/>
                <a:gd name="T36" fmla="*/ 92 w 155"/>
                <a:gd name="T37" fmla="*/ 82 h 144"/>
                <a:gd name="T38" fmla="*/ 107 w 155"/>
                <a:gd name="T39" fmla="*/ 75 h 144"/>
                <a:gd name="T40" fmla="*/ 115 w 155"/>
                <a:gd name="T41" fmla="*/ 64 h 144"/>
                <a:gd name="T42" fmla="*/ 138 w 155"/>
                <a:gd name="T43" fmla="*/ 69 h 144"/>
                <a:gd name="T44" fmla="*/ 153 w 155"/>
                <a:gd name="T45" fmla="*/ 58 h 144"/>
                <a:gd name="T46" fmla="*/ 150 w 155"/>
                <a:gd name="T47" fmla="*/ 50 h 144"/>
                <a:gd name="T48" fmla="*/ 130 w 155"/>
                <a:gd name="T49" fmla="*/ 61 h 144"/>
                <a:gd name="T50" fmla="*/ 127 w 155"/>
                <a:gd name="T51" fmla="*/ 53 h 144"/>
                <a:gd name="T52" fmla="*/ 150 w 155"/>
                <a:gd name="T53" fmla="*/ 31 h 144"/>
                <a:gd name="T54" fmla="*/ 151 w 155"/>
                <a:gd name="T55" fmla="*/ 28 h 144"/>
                <a:gd name="T56" fmla="*/ 155 w 155"/>
                <a:gd name="T57" fmla="*/ 20 h 144"/>
                <a:gd name="T58" fmla="*/ 152 w 155"/>
                <a:gd name="T59" fmla="*/ 1 h 144"/>
                <a:gd name="T60" fmla="*/ 129 w 155"/>
                <a:gd name="T61" fmla="*/ 7 h 144"/>
                <a:gd name="T62" fmla="*/ 113 w 155"/>
                <a:gd name="T63" fmla="*/ 22 h 144"/>
                <a:gd name="T64" fmla="*/ 72 w 155"/>
                <a:gd name="T65" fmla="*/ 28 h 144"/>
                <a:gd name="T66" fmla="*/ 75 w 155"/>
                <a:gd name="T67" fmla="*/ 55 h 144"/>
                <a:gd name="T68" fmla="*/ 53 w 155"/>
                <a:gd name="T69" fmla="*/ 46 h 144"/>
                <a:gd name="T70" fmla="*/ 57 w 155"/>
                <a:gd name="T71" fmla="*/ 38 h 144"/>
                <a:gd name="T72" fmla="*/ 42 w 155"/>
                <a:gd name="T73" fmla="*/ 30 h 144"/>
                <a:gd name="T74" fmla="*/ 26 w 155"/>
                <a:gd name="T75" fmla="*/ 45 h 144"/>
                <a:gd name="T76" fmla="*/ 25 w 155"/>
                <a:gd name="T77" fmla="*/ 83 h 144"/>
                <a:gd name="T78" fmla="*/ 13 w 155"/>
                <a:gd name="T79" fmla="*/ 8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5" h="144">
                  <a:moveTo>
                    <a:pt x="13" y="86"/>
                  </a:moveTo>
                  <a:cubicBezTo>
                    <a:pt x="13" y="86"/>
                    <a:pt x="28" y="94"/>
                    <a:pt x="35" y="102"/>
                  </a:cubicBezTo>
                  <a:cubicBezTo>
                    <a:pt x="42" y="107"/>
                    <a:pt x="38" y="110"/>
                    <a:pt x="38" y="110"/>
                  </a:cubicBezTo>
                  <a:cubicBezTo>
                    <a:pt x="31" y="106"/>
                    <a:pt x="31" y="106"/>
                    <a:pt x="31" y="106"/>
                  </a:cubicBezTo>
                  <a:cubicBezTo>
                    <a:pt x="27" y="110"/>
                    <a:pt x="27" y="110"/>
                    <a:pt x="27" y="110"/>
                  </a:cubicBezTo>
                  <a:cubicBezTo>
                    <a:pt x="27" y="121"/>
                    <a:pt x="27" y="121"/>
                    <a:pt x="27" y="121"/>
                  </a:cubicBezTo>
                  <a:cubicBezTo>
                    <a:pt x="11" y="124"/>
                    <a:pt x="11" y="124"/>
                    <a:pt x="11" y="124"/>
                  </a:cubicBezTo>
                  <a:cubicBezTo>
                    <a:pt x="4" y="120"/>
                    <a:pt x="4" y="120"/>
                    <a:pt x="4" y="120"/>
                  </a:cubicBezTo>
                  <a:cubicBezTo>
                    <a:pt x="0" y="120"/>
                    <a:pt x="0" y="120"/>
                    <a:pt x="0" y="120"/>
                  </a:cubicBezTo>
                  <a:cubicBezTo>
                    <a:pt x="18" y="144"/>
                    <a:pt x="18" y="144"/>
                    <a:pt x="18" y="144"/>
                  </a:cubicBezTo>
                  <a:cubicBezTo>
                    <a:pt x="45" y="130"/>
                    <a:pt x="45" y="130"/>
                    <a:pt x="45" y="130"/>
                  </a:cubicBezTo>
                  <a:cubicBezTo>
                    <a:pt x="49" y="118"/>
                    <a:pt x="49" y="118"/>
                    <a:pt x="49" y="118"/>
                  </a:cubicBezTo>
                  <a:cubicBezTo>
                    <a:pt x="57" y="119"/>
                    <a:pt x="57" y="119"/>
                    <a:pt x="57" y="119"/>
                  </a:cubicBezTo>
                  <a:cubicBezTo>
                    <a:pt x="58" y="96"/>
                    <a:pt x="58" y="96"/>
                    <a:pt x="58" y="96"/>
                  </a:cubicBezTo>
                  <a:cubicBezTo>
                    <a:pt x="65" y="96"/>
                    <a:pt x="65" y="96"/>
                    <a:pt x="65" y="96"/>
                  </a:cubicBezTo>
                  <a:cubicBezTo>
                    <a:pt x="65" y="96"/>
                    <a:pt x="61" y="111"/>
                    <a:pt x="72" y="116"/>
                  </a:cubicBezTo>
                  <a:cubicBezTo>
                    <a:pt x="83" y="124"/>
                    <a:pt x="87" y="105"/>
                    <a:pt x="87" y="105"/>
                  </a:cubicBezTo>
                  <a:cubicBezTo>
                    <a:pt x="87" y="105"/>
                    <a:pt x="98" y="109"/>
                    <a:pt x="102" y="102"/>
                  </a:cubicBezTo>
                  <a:cubicBezTo>
                    <a:pt x="110" y="94"/>
                    <a:pt x="92" y="82"/>
                    <a:pt x="92" y="82"/>
                  </a:cubicBezTo>
                  <a:cubicBezTo>
                    <a:pt x="107" y="75"/>
                    <a:pt x="107" y="75"/>
                    <a:pt x="107" y="75"/>
                  </a:cubicBezTo>
                  <a:cubicBezTo>
                    <a:pt x="115" y="64"/>
                    <a:pt x="115" y="64"/>
                    <a:pt x="115" y="64"/>
                  </a:cubicBezTo>
                  <a:cubicBezTo>
                    <a:pt x="115" y="64"/>
                    <a:pt x="126" y="72"/>
                    <a:pt x="138" y="69"/>
                  </a:cubicBezTo>
                  <a:cubicBezTo>
                    <a:pt x="153" y="66"/>
                    <a:pt x="153" y="58"/>
                    <a:pt x="153" y="58"/>
                  </a:cubicBezTo>
                  <a:cubicBezTo>
                    <a:pt x="150" y="50"/>
                    <a:pt x="150" y="50"/>
                    <a:pt x="150" y="50"/>
                  </a:cubicBezTo>
                  <a:cubicBezTo>
                    <a:pt x="130" y="61"/>
                    <a:pt x="130" y="61"/>
                    <a:pt x="130" y="61"/>
                  </a:cubicBezTo>
                  <a:cubicBezTo>
                    <a:pt x="130" y="61"/>
                    <a:pt x="127" y="61"/>
                    <a:pt x="127" y="53"/>
                  </a:cubicBezTo>
                  <a:cubicBezTo>
                    <a:pt x="127" y="46"/>
                    <a:pt x="150" y="31"/>
                    <a:pt x="150" y="31"/>
                  </a:cubicBezTo>
                  <a:cubicBezTo>
                    <a:pt x="151" y="28"/>
                    <a:pt x="151" y="28"/>
                    <a:pt x="151" y="28"/>
                  </a:cubicBezTo>
                  <a:cubicBezTo>
                    <a:pt x="155" y="20"/>
                    <a:pt x="155" y="20"/>
                    <a:pt x="155" y="20"/>
                  </a:cubicBezTo>
                  <a:cubicBezTo>
                    <a:pt x="152" y="1"/>
                    <a:pt x="152" y="1"/>
                    <a:pt x="152" y="1"/>
                  </a:cubicBezTo>
                  <a:cubicBezTo>
                    <a:pt x="152" y="1"/>
                    <a:pt x="137" y="0"/>
                    <a:pt x="129" y="7"/>
                  </a:cubicBezTo>
                  <a:cubicBezTo>
                    <a:pt x="121" y="11"/>
                    <a:pt x="113" y="22"/>
                    <a:pt x="113" y="22"/>
                  </a:cubicBezTo>
                  <a:cubicBezTo>
                    <a:pt x="113" y="22"/>
                    <a:pt x="80" y="20"/>
                    <a:pt x="72" y="28"/>
                  </a:cubicBezTo>
                  <a:cubicBezTo>
                    <a:pt x="64" y="35"/>
                    <a:pt x="75" y="55"/>
                    <a:pt x="75" y="55"/>
                  </a:cubicBezTo>
                  <a:cubicBezTo>
                    <a:pt x="53" y="46"/>
                    <a:pt x="53" y="46"/>
                    <a:pt x="53" y="46"/>
                  </a:cubicBezTo>
                  <a:cubicBezTo>
                    <a:pt x="57" y="38"/>
                    <a:pt x="57" y="38"/>
                    <a:pt x="57" y="38"/>
                  </a:cubicBezTo>
                  <a:cubicBezTo>
                    <a:pt x="42" y="30"/>
                    <a:pt x="42" y="30"/>
                    <a:pt x="42" y="30"/>
                  </a:cubicBezTo>
                  <a:cubicBezTo>
                    <a:pt x="42" y="30"/>
                    <a:pt x="34" y="33"/>
                    <a:pt x="26" y="45"/>
                  </a:cubicBezTo>
                  <a:cubicBezTo>
                    <a:pt x="14" y="59"/>
                    <a:pt x="25" y="83"/>
                    <a:pt x="25" y="83"/>
                  </a:cubicBezTo>
                  <a:lnTo>
                    <a:pt x="13" y="86"/>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1" name="Scotland"/>
            <p:cNvSpPr>
              <a:spLocks/>
            </p:cNvSpPr>
            <p:nvPr/>
          </p:nvSpPr>
          <p:spPr bwMode="gray">
            <a:xfrm>
              <a:off x="7930495" y="3199262"/>
              <a:ext cx="10138" cy="8449"/>
            </a:xfrm>
            <a:custGeom>
              <a:avLst/>
              <a:gdLst>
                <a:gd name="T0" fmla="*/ 4 w 6"/>
                <a:gd name="T1" fmla="*/ 0 h 5"/>
                <a:gd name="T2" fmla="*/ 0 w 6"/>
                <a:gd name="T3" fmla="*/ 5 h 5"/>
                <a:gd name="T4" fmla="*/ 6 w 6"/>
                <a:gd name="T5" fmla="*/ 3 h 5"/>
                <a:gd name="T6" fmla="*/ 4 w 6"/>
                <a:gd name="T7" fmla="*/ 0 h 5"/>
              </a:gdLst>
              <a:ahLst/>
              <a:cxnLst>
                <a:cxn ang="0">
                  <a:pos x="T0" y="T1"/>
                </a:cxn>
                <a:cxn ang="0">
                  <a:pos x="T2" y="T3"/>
                </a:cxn>
                <a:cxn ang="0">
                  <a:pos x="T4" y="T5"/>
                </a:cxn>
                <a:cxn ang="0">
                  <a:pos x="T6" y="T7"/>
                </a:cxn>
              </a:cxnLst>
              <a:rect l="0" t="0" r="r" b="b"/>
              <a:pathLst>
                <a:path w="6" h="5">
                  <a:moveTo>
                    <a:pt x="4" y="0"/>
                  </a:moveTo>
                  <a:lnTo>
                    <a:pt x="0" y="5"/>
                  </a:lnTo>
                  <a:lnTo>
                    <a:pt x="6" y="3"/>
                  </a:lnTo>
                  <a:lnTo>
                    <a:pt x="4"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2" name="Scotland"/>
            <p:cNvSpPr>
              <a:spLocks/>
            </p:cNvSpPr>
            <p:nvPr/>
          </p:nvSpPr>
          <p:spPr bwMode="gray">
            <a:xfrm>
              <a:off x="8297136" y="2888377"/>
              <a:ext cx="3380" cy="6758"/>
            </a:xfrm>
            <a:custGeom>
              <a:avLst/>
              <a:gdLst>
                <a:gd name="T0" fmla="*/ 2 w 2"/>
                <a:gd name="T1" fmla="*/ 0 h 4"/>
                <a:gd name="T2" fmla="*/ 1 w 2"/>
                <a:gd name="T3" fmla="*/ 0 h 4"/>
                <a:gd name="T4" fmla="*/ 0 w 2"/>
                <a:gd name="T5" fmla="*/ 4 h 4"/>
                <a:gd name="T6" fmla="*/ 2 w 2"/>
                <a:gd name="T7" fmla="*/ 3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1" y="0"/>
                  </a:lnTo>
                  <a:lnTo>
                    <a:pt x="0" y="4"/>
                  </a:lnTo>
                  <a:lnTo>
                    <a:pt x="2" y="3"/>
                  </a:lnTo>
                  <a:lnTo>
                    <a:pt x="2"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3" name="Scotland"/>
            <p:cNvSpPr>
              <a:spLocks/>
            </p:cNvSpPr>
            <p:nvPr/>
          </p:nvSpPr>
          <p:spPr bwMode="gray">
            <a:xfrm>
              <a:off x="8183934" y="2954272"/>
              <a:ext cx="8449" cy="16896"/>
            </a:xfrm>
            <a:custGeom>
              <a:avLst/>
              <a:gdLst>
                <a:gd name="T0" fmla="*/ 0 w 15"/>
                <a:gd name="T1" fmla="*/ 11 h 31"/>
                <a:gd name="T2" fmla="*/ 6 w 15"/>
                <a:gd name="T3" fmla="*/ 31 h 31"/>
                <a:gd name="T4" fmla="*/ 15 w 15"/>
                <a:gd name="T5" fmla="*/ 8 h 31"/>
                <a:gd name="T6" fmla="*/ 8 w 15"/>
                <a:gd name="T7" fmla="*/ 4 h 31"/>
                <a:gd name="T8" fmla="*/ 0 w 15"/>
                <a:gd name="T9" fmla="*/ 11 h 31"/>
              </a:gdLst>
              <a:ahLst/>
              <a:cxnLst>
                <a:cxn ang="0">
                  <a:pos x="T0" y="T1"/>
                </a:cxn>
                <a:cxn ang="0">
                  <a:pos x="T2" y="T3"/>
                </a:cxn>
                <a:cxn ang="0">
                  <a:pos x="T4" y="T5"/>
                </a:cxn>
                <a:cxn ang="0">
                  <a:pos x="T6" y="T7"/>
                </a:cxn>
                <a:cxn ang="0">
                  <a:pos x="T8" y="T9"/>
                </a:cxn>
              </a:cxnLst>
              <a:rect l="0" t="0" r="r" b="b"/>
              <a:pathLst>
                <a:path w="15" h="31">
                  <a:moveTo>
                    <a:pt x="0" y="11"/>
                  </a:moveTo>
                  <a:cubicBezTo>
                    <a:pt x="6" y="31"/>
                    <a:pt x="6" y="31"/>
                    <a:pt x="6" y="31"/>
                  </a:cubicBezTo>
                  <a:cubicBezTo>
                    <a:pt x="15" y="8"/>
                    <a:pt x="15" y="8"/>
                    <a:pt x="15" y="8"/>
                  </a:cubicBezTo>
                  <a:cubicBezTo>
                    <a:pt x="8" y="4"/>
                    <a:pt x="8" y="4"/>
                    <a:pt x="8" y="4"/>
                  </a:cubicBezTo>
                  <a:cubicBezTo>
                    <a:pt x="8" y="4"/>
                    <a:pt x="0" y="0"/>
                    <a:pt x="0" y="11"/>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4" name="Scotland"/>
            <p:cNvSpPr>
              <a:spLocks/>
            </p:cNvSpPr>
            <p:nvPr/>
          </p:nvSpPr>
          <p:spPr bwMode="gray">
            <a:xfrm>
              <a:off x="8161968" y="2928928"/>
              <a:ext cx="18586" cy="35481"/>
            </a:xfrm>
            <a:custGeom>
              <a:avLst/>
              <a:gdLst>
                <a:gd name="T0" fmla="*/ 25 w 32"/>
                <a:gd name="T1" fmla="*/ 62 h 63"/>
                <a:gd name="T2" fmla="*/ 22 w 32"/>
                <a:gd name="T3" fmla="*/ 32 h 63"/>
                <a:gd name="T4" fmla="*/ 0 w 32"/>
                <a:gd name="T5" fmla="*/ 27 h 63"/>
                <a:gd name="T6" fmla="*/ 6 w 32"/>
                <a:gd name="T7" fmla="*/ 57 h 63"/>
                <a:gd name="T8" fmla="*/ 25 w 32"/>
                <a:gd name="T9" fmla="*/ 62 h 63"/>
              </a:gdLst>
              <a:ahLst/>
              <a:cxnLst>
                <a:cxn ang="0">
                  <a:pos x="T0" y="T1"/>
                </a:cxn>
                <a:cxn ang="0">
                  <a:pos x="T2" y="T3"/>
                </a:cxn>
                <a:cxn ang="0">
                  <a:pos x="T4" y="T5"/>
                </a:cxn>
                <a:cxn ang="0">
                  <a:pos x="T6" y="T7"/>
                </a:cxn>
                <a:cxn ang="0">
                  <a:pos x="T8" y="T9"/>
                </a:cxn>
              </a:cxnLst>
              <a:rect l="0" t="0" r="r" b="b"/>
              <a:pathLst>
                <a:path w="32" h="63">
                  <a:moveTo>
                    <a:pt x="25" y="62"/>
                  </a:moveTo>
                  <a:cubicBezTo>
                    <a:pt x="25" y="62"/>
                    <a:pt x="32" y="63"/>
                    <a:pt x="22" y="32"/>
                  </a:cubicBezTo>
                  <a:cubicBezTo>
                    <a:pt x="12" y="0"/>
                    <a:pt x="0" y="27"/>
                    <a:pt x="0" y="27"/>
                  </a:cubicBezTo>
                  <a:cubicBezTo>
                    <a:pt x="6" y="57"/>
                    <a:pt x="6" y="57"/>
                    <a:pt x="6" y="57"/>
                  </a:cubicBezTo>
                  <a:lnTo>
                    <a:pt x="25" y="62"/>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5" name="United Kingdom"/>
            <p:cNvSpPr>
              <a:spLocks/>
            </p:cNvSpPr>
            <p:nvPr/>
          </p:nvSpPr>
          <p:spPr bwMode="gray">
            <a:xfrm>
              <a:off x="8031870" y="4011956"/>
              <a:ext cx="40550" cy="25345"/>
            </a:xfrm>
            <a:custGeom>
              <a:avLst/>
              <a:gdLst>
                <a:gd name="T0" fmla="*/ 60 w 74"/>
                <a:gd name="T1" fmla="*/ 13 h 46"/>
                <a:gd name="T2" fmla="*/ 42 w 74"/>
                <a:gd name="T3" fmla="*/ 1 h 46"/>
                <a:gd name="T4" fmla="*/ 30 w 74"/>
                <a:gd name="T5" fmla="*/ 8 h 46"/>
                <a:gd name="T6" fmla="*/ 0 w 74"/>
                <a:gd name="T7" fmla="*/ 10 h 46"/>
                <a:gd name="T8" fmla="*/ 7 w 74"/>
                <a:gd name="T9" fmla="*/ 22 h 46"/>
                <a:gd name="T10" fmla="*/ 18 w 74"/>
                <a:gd name="T11" fmla="*/ 23 h 46"/>
                <a:gd name="T12" fmla="*/ 32 w 74"/>
                <a:gd name="T13" fmla="*/ 46 h 46"/>
                <a:gd name="T14" fmla="*/ 55 w 74"/>
                <a:gd name="T15" fmla="*/ 43 h 46"/>
                <a:gd name="T16" fmla="*/ 63 w 74"/>
                <a:gd name="T17" fmla="*/ 32 h 46"/>
                <a:gd name="T18" fmla="*/ 74 w 74"/>
                <a:gd name="T19" fmla="*/ 25 h 46"/>
                <a:gd name="T20" fmla="*/ 67 w 74"/>
                <a:gd name="T21" fmla="*/ 13 h 46"/>
                <a:gd name="T22" fmla="*/ 60 w 74"/>
                <a:gd name="T23" fmla="*/ 1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46">
                  <a:moveTo>
                    <a:pt x="60" y="13"/>
                  </a:moveTo>
                  <a:cubicBezTo>
                    <a:pt x="60" y="13"/>
                    <a:pt x="49" y="1"/>
                    <a:pt x="42" y="1"/>
                  </a:cubicBezTo>
                  <a:cubicBezTo>
                    <a:pt x="38" y="0"/>
                    <a:pt x="30" y="8"/>
                    <a:pt x="30" y="8"/>
                  </a:cubicBezTo>
                  <a:cubicBezTo>
                    <a:pt x="0" y="10"/>
                    <a:pt x="0" y="10"/>
                    <a:pt x="0" y="10"/>
                  </a:cubicBezTo>
                  <a:cubicBezTo>
                    <a:pt x="7" y="22"/>
                    <a:pt x="7" y="22"/>
                    <a:pt x="7" y="22"/>
                  </a:cubicBezTo>
                  <a:cubicBezTo>
                    <a:pt x="18" y="23"/>
                    <a:pt x="18" y="23"/>
                    <a:pt x="18" y="23"/>
                  </a:cubicBezTo>
                  <a:cubicBezTo>
                    <a:pt x="32" y="46"/>
                    <a:pt x="32" y="46"/>
                    <a:pt x="32" y="46"/>
                  </a:cubicBezTo>
                  <a:cubicBezTo>
                    <a:pt x="55" y="43"/>
                    <a:pt x="55" y="43"/>
                    <a:pt x="55" y="43"/>
                  </a:cubicBezTo>
                  <a:cubicBezTo>
                    <a:pt x="55" y="43"/>
                    <a:pt x="59" y="36"/>
                    <a:pt x="63" y="32"/>
                  </a:cubicBezTo>
                  <a:cubicBezTo>
                    <a:pt x="70" y="33"/>
                    <a:pt x="74" y="25"/>
                    <a:pt x="74" y="25"/>
                  </a:cubicBezTo>
                  <a:cubicBezTo>
                    <a:pt x="67" y="13"/>
                    <a:pt x="67" y="13"/>
                    <a:pt x="67" y="13"/>
                  </a:cubicBezTo>
                  <a:lnTo>
                    <a:pt x="60" y="13"/>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6" name="Scotland"/>
            <p:cNvSpPr>
              <a:spLocks/>
            </p:cNvSpPr>
            <p:nvPr/>
          </p:nvSpPr>
          <p:spPr bwMode="gray">
            <a:xfrm>
              <a:off x="8320790" y="2751520"/>
              <a:ext cx="45619" cy="104755"/>
            </a:xfrm>
            <a:custGeom>
              <a:avLst/>
              <a:gdLst>
                <a:gd name="T0" fmla="*/ 41 w 83"/>
                <a:gd name="T1" fmla="*/ 76 h 186"/>
                <a:gd name="T2" fmla="*/ 0 w 83"/>
                <a:gd name="T3" fmla="*/ 74 h 186"/>
                <a:gd name="T4" fmla="*/ 7 w 83"/>
                <a:gd name="T5" fmla="*/ 86 h 186"/>
                <a:gd name="T6" fmla="*/ 18 w 83"/>
                <a:gd name="T7" fmla="*/ 90 h 186"/>
                <a:gd name="T8" fmla="*/ 13 w 83"/>
                <a:gd name="T9" fmla="*/ 109 h 186"/>
                <a:gd name="T10" fmla="*/ 44 w 83"/>
                <a:gd name="T11" fmla="*/ 95 h 186"/>
                <a:gd name="T12" fmla="*/ 10 w 83"/>
                <a:gd name="T13" fmla="*/ 170 h 186"/>
                <a:gd name="T14" fmla="*/ 21 w 83"/>
                <a:gd name="T15" fmla="*/ 186 h 186"/>
                <a:gd name="T16" fmla="*/ 50 w 83"/>
                <a:gd name="T17" fmla="*/ 126 h 186"/>
                <a:gd name="T18" fmla="*/ 61 w 83"/>
                <a:gd name="T19" fmla="*/ 130 h 186"/>
                <a:gd name="T20" fmla="*/ 58 w 83"/>
                <a:gd name="T21" fmla="*/ 107 h 186"/>
                <a:gd name="T22" fmla="*/ 66 w 83"/>
                <a:gd name="T23" fmla="*/ 92 h 186"/>
                <a:gd name="T24" fmla="*/ 83 w 83"/>
                <a:gd name="T25" fmla="*/ 55 h 186"/>
                <a:gd name="T26" fmla="*/ 68 w 83"/>
                <a:gd name="T27" fmla="*/ 54 h 186"/>
                <a:gd name="T28" fmla="*/ 73 w 83"/>
                <a:gd name="T29" fmla="*/ 35 h 186"/>
                <a:gd name="T30" fmla="*/ 65 w 83"/>
                <a:gd name="T31" fmla="*/ 35 h 186"/>
                <a:gd name="T32" fmla="*/ 53 w 83"/>
                <a:gd name="T33" fmla="*/ 50 h 186"/>
                <a:gd name="T34" fmla="*/ 63 w 83"/>
                <a:gd name="T35" fmla="*/ 8 h 186"/>
                <a:gd name="T36" fmla="*/ 32 w 83"/>
                <a:gd name="T37" fmla="*/ 22 h 186"/>
                <a:gd name="T38" fmla="*/ 25 w 83"/>
                <a:gd name="T39" fmla="*/ 22 h 186"/>
                <a:gd name="T40" fmla="*/ 24 w 83"/>
                <a:gd name="T41" fmla="*/ 33 h 186"/>
                <a:gd name="T42" fmla="*/ 31 w 83"/>
                <a:gd name="T43" fmla="*/ 37 h 186"/>
                <a:gd name="T44" fmla="*/ 30 w 83"/>
                <a:gd name="T45" fmla="*/ 64 h 186"/>
                <a:gd name="T46" fmla="*/ 41 w 83"/>
                <a:gd name="T47" fmla="*/ 7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86">
                  <a:moveTo>
                    <a:pt x="41" y="76"/>
                  </a:moveTo>
                  <a:cubicBezTo>
                    <a:pt x="0" y="74"/>
                    <a:pt x="0" y="74"/>
                    <a:pt x="0" y="74"/>
                  </a:cubicBezTo>
                  <a:cubicBezTo>
                    <a:pt x="7" y="86"/>
                    <a:pt x="7" y="86"/>
                    <a:pt x="7" y="86"/>
                  </a:cubicBezTo>
                  <a:cubicBezTo>
                    <a:pt x="18" y="90"/>
                    <a:pt x="18" y="90"/>
                    <a:pt x="18" y="90"/>
                  </a:cubicBezTo>
                  <a:cubicBezTo>
                    <a:pt x="13" y="109"/>
                    <a:pt x="13" y="109"/>
                    <a:pt x="13" y="109"/>
                  </a:cubicBezTo>
                  <a:cubicBezTo>
                    <a:pt x="44" y="95"/>
                    <a:pt x="44" y="95"/>
                    <a:pt x="44" y="95"/>
                  </a:cubicBezTo>
                  <a:cubicBezTo>
                    <a:pt x="10" y="170"/>
                    <a:pt x="10" y="170"/>
                    <a:pt x="10" y="170"/>
                  </a:cubicBezTo>
                  <a:cubicBezTo>
                    <a:pt x="21" y="186"/>
                    <a:pt x="21" y="186"/>
                    <a:pt x="21" y="186"/>
                  </a:cubicBezTo>
                  <a:cubicBezTo>
                    <a:pt x="50" y="126"/>
                    <a:pt x="50" y="126"/>
                    <a:pt x="50" y="126"/>
                  </a:cubicBezTo>
                  <a:cubicBezTo>
                    <a:pt x="50" y="126"/>
                    <a:pt x="53" y="142"/>
                    <a:pt x="61" y="130"/>
                  </a:cubicBezTo>
                  <a:cubicBezTo>
                    <a:pt x="69" y="123"/>
                    <a:pt x="61" y="115"/>
                    <a:pt x="58" y="107"/>
                  </a:cubicBezTo>
                  <a:cubicBezTo>
                    <a:pt x="55" y="96"/>
                    <a:pt x="62" y="104"/>
                    <a:pt x="66" y="92"/>
                  </a:cubicBezTo>
                  <a:cubicBezTo>
                    <a:pt x="70" y="85"/>
                    <a:pt x="83" y="55"/>
                    <a:pt x="83" y="55"/>
                  </a:cubicBezTo>
                  <a:cubicBezTo>
                    <a:pt x="68" y="54"/>
                    <a:pt x="68" y="54"/>
                    <a:pt x="68" y="54"/>
                  </a:cubicBezTo>
                  <a:cubicBezTo>
                    <a:pt x="73" y="35"/>
                    <a:pt x="73" y="35"/>
                    <a:pt x="73" y="35"/>
                  </a:cubicBezTo>
                  <a:cubicBezTo>
                    <a:pt x="65" y="35"/>
                    <a:pt x="65" y="35"/>
                    <a:pt x="65" y="35"/>
                  </a:cubicBezTo>
                  <a:cubicBezTo>
                    <a:pt x="65" y="35"/>
                    <a:pt x="56" y="61"/>
                    <a:pt x="53" y="50"/>
                  </a:cubicBezTo>
                  <a:cubicBezTo>
                    <a:pt x="50" y="38"/>
                    <a:pt x="66" y="16"/>
                    <a:pt x="63" y="8"/>
                  </a:cubicBezTo>
                  <a:cubicBezTo>
                    <a:pt x="59" y="0"/>
                    <a:pt x="32" y="22"/>
                    <a:pt x="32" y="22"/>
                  </a:cubicBezTo>
                  <a:cubicBezTo>
                    <a:pt x="25" y="22"/>
                    <a:pt x="25" y="22"/>
                    <a:pt x="25" y="22"/>
                  </a:cubicBezTo>
                  <a:cubicBezTo>
                    <a:pt x="24" y="33"/>
                    <a:pt x="24" y="33"/>
                    <a:pt x="24" y="33"/>
                  </a:cubicBezTo>
                  <a:cubicBezTo>
                    <a:pt x="31" y="37"/>
                    <a:pt x="31" y="37"/>
                    <a:pt x="31" y="37"/>
                  </a:cubicBezTo>
                  <a:cubicBezTo>
                    <a:pt x="30" y="64"/>
                    <a:pt x="30" y="64"/>
                    <a:pt x="30" y="64"/>
                  </a:cubicBezTo>
                  <a:cubicBezTo>
                    <a:pt x="30" y="64"/>
                    <a:pt x="63" y="77"/>
                    <a:pt x="41" y="76"/>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7" name="Scotland"/>
            <p:cNvSpPr>
              <a:spLocks/>
            </p:cNvSpPr>
            <p:nvPr/>
          </p:nvSpPr>
          <p:spPr bwMode="gray">
            <a:xfrm>
              <a:off x="8361340" y="2743073"/>
              <a:ext cx="18586" cy="33792"/>
            </a:xfrm>
            <a:custGeom>
              <a:avLst/>
              <a:gdLst>
                <a:gd name="T0" fmla="*/ 11 w 36"/>
                <a:gd name="T1" fmla="*/ 61 h 61"/>
                <a:gd name="T2" fmla="*/ 24 w 36"/>
                <a:gd name="T3" fmla="*/ 34 h 61"/>
                <a:gd name="T4" fmla="*/ 29 w 36"/>
                <a:gd name="T5" fmla="*/ 8 h 61"/>
                <a:gd name="T6" fmla="*/ 5 w 36"/>
                <a:gd name="T7" fmla="*/ 30 h 61"/>
                <a:gd name="T8" fmla="*/ 11 w 36"/>
                <a:gd name="T9" fmla="*/ 61 h 61"/>
              </a:gdLst>
              <a:ahLst/>
              <a:cxnLst>
                <a:cxn ang="0">
                  <a:pos x="T0" y="T1"/>
                </a:cxn>
                <a:cxn ang="0">
                  <a:pos x="T2" y="T3"/>
                </a:cxn>
                <a:cxn ang="0">
                  <a:pos x="T4" y="T5"/>
                </a:cxn>
                <a:cxn ang="0">
                  <a:pos x="T6" y="T7"/>
                </a:cxn>
                <a:cxn ang="0">
                  <a:pos x="T8" y="T9"/>
                </a:cxn>
              </a:cxnLst>
              <a:rect l="0" t="0" r="r" b="b"/>
              <a:pathLst>
                <a:path w="36" h="61">
                  <a:moveTo>
                    <a:pt x="11" y="61"/>
                  </a:moveTo>
                  <a:cubicBezTo>
                    <a:pt x="23" y="61"/>
                    <a:pt x="20" y="46"/>
                    <a:pt x="24" y="34"/>
                  </a:cubicBezTo>
                  <a:cubicBezTo>
                    <a:pt x="24" y="23"/>
                    <a:pt x="36" y="12"/>
                    <a:pt x="29" y="8"/>
                  </a:cubicBezTo>
                  <a:cubicBezTo>
                    <a:pt x="22" y="0"/>
                    <a:pt x="6" y="18"/>
                    <a:pt x="5" y="30"/>
                  </a:cubicBezTo>
                  <a:cubicBezTo>
                    <a:pt x="5" y="41"/>
                    <a:pt x="0" y="56"/>
                    <a:pt x="11" y="61"/>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8" name="Scotland"/>
            <p:cNvSpPr>
              <a:spLocks/>
            </p:cNvSpPr>
            <p:nvPr/>
          </p:nvSpPr>
          <p:spPr bwMode="gray">
            <a:xfrm>
              <a:off x="8217725" y="2903584"/>
              <a:ext cx="25345" cy="11828"/>
            </a:xfrm>
            <a:custGeom>
              <a:avLst/>
              <a:gdLst>
                <a:gd name="T0" fmla="*/ 11 w 15"/>
                <a:gd name="T1" fmla="*/ 0 h 7"/>
                <a:gd name="T2" fmla="*/ 0 w 15"/>
                <a:gd name="T3" fmla="*/ 7 h 7"/>
                <a:gd name="T4" fmla="*/ 15 w 15"/>
                <a:gd name="T5" fmla="*/ 5 h 7"/>
                <a:gd name="T6" fmla="*/ 15 w 15"/>
                <a:gd name="T7" fmla="*/ 2 h 7"/>
                <a:gd name="T8" fmla="*/ 8 w 15"/>
                <a:gd name="T9" fmla="*/ 3 h 7"/>
                <a:gd name="T10" fmla="*/ 10 w 15"/>
                <a:gd name="T11" fmla="*/ 2 h 7"/>
                <a:gd name="T12" fmla="*/ 11 w 1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5" h="7">
                  <a:moveTo>
                    <a:pt x="11" y="0"/>
                  </a:moveTo>
                  <a:lnTo>
                    <a:pt x="0" y="7"/>
                  </a:lnTo>
                  <a:lnTo>
                    <a:pt x="15" y="5"/>
                  </a:lnTo>
                  <a:lnTo>
                    <a:pt x="15" y="2"/>
                  </a:lnTo>
                  <a:lnTo>
                    <a:pt x="8" y="3"/>
                  </a:lnTo>
                  <a:lnTo>
                    <a:pt x="10" y="2"/>
                  </a:lnTo>
                  <a:lnTo>
                    <a:pt x="11"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9" name="Scotland"/>
            <p:cNvSpPr>
              <a:spLocks/>
            </p:cNvSpPr>
            <p:nvPr/>
          </p:nvSpPr>
          <p:spPr bwMode="gray">
            <a:xfrm>
              <a:off x="7800396" y="3096197"/>
              <a:ext cx="35481" cy="15207"/>
            </a:xfrm>
            <a:custGeom>
              <a:avLst/>
              <a:gdLst>
                <a:gd name="T0" fmla="*/ 31 w 64"/>
                <a:gd name="T1" fmla="*/ 10 h 29"/>
                <a:gd name="T2" fmla="*/ 34 w 64"/>
                <a:gd name="T3" fmla="*/ 29 h 29"/>
                <a:gd name="T4" fmla="*/ 31 w 64"/>
                <a:gd name="T5" fmla="*/ 10 h 29"/>
              </a:gdLst>
              <a:ahLst/>
              <a:cxnLst>
                <a:cxn ang="0">
                  <a:pos x="T0" y="T1"/>
                </a:cxn>
                <a:cxn ang="0">
                  <a:pos x="T2" y="T3"/>
                </a:cxn>
                <a:cxn ang="0">
                  <a:pos x="T4" y="T5"/>
                </a:cxn>
              </a:cxnLst>
              <a:rect l="0" t="0" r="r" b="b"/>
              <a:pathLst>
                <a:path w="64" h="29">
                  <a:moveTo>
                    <a:pt x="31" y="10"/>
                  </a:moveTo>
                  <a:cubicBezTo>
                    <a:pt x="0" y="24"/>
                    <a:pt x="34" y="29"/>
                    <a:pt x="34" y="29"/>
                  </a:cubicBezTo>
                  <a:cubicBezTo>
                    <a:pt x="64" y="16"/>
                    <a:pt x="57" y="0"/>
                    <a:pt x="31" y="10"/>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0" name="Scotland"/>
            <p:cNvSpPr>
              <a:spLocks/>
            </p:cNvSpPr>
            <p:nvPr/>
          </p:nvSpPr>
          <p:spPr bwMode="gray">
            <a:xfrm>
              <a:off x="7862911" y="3175608"/>
              <a:ext cx="59136" cy="48999"/>
            </a:xfrm>
            <a:custGeom>
              <a:avLst/>
              <a:gdLst>
                <a:gd name="T0" fmla="*/ 26 w 104"/>
                <a:gd name="T1" fmla="*/ 67 h 86"/>
                <a:gd name="T2" fmla="*/ 22 w 104"/>
                <a:gd name="T3" fmla="*/ 71 h 86"/>
                <a:gd name="T4" fmla="*/ 11 w 104"/>
                <a:gd name="T5" fmla="*/ 55 h 86"/>
                <a:gd name="T6" fmla="*/ 0 w 104"/>
                <a:gd name="T7" fmla="*/ 58 h 86"/>
                <a:gd name="T8" fmla="*/ 14 w 104"/>
                <a:gd name="T9" fmla="*/ 78 h 86"/>
                <a:gd name="T10" fmla="*/ 25 w 104"/>
                <a:gd name="T11" fmla="*/ 86 h 86"/>
                <a:gd name="T12" fmla="*/ 36 w 104"/>
                <a:gd name="T13" fmla="*/ 83 h 86"/>
                <a:gd name="T14" fmla="*/ 40 w 104"/>
                <a:gd name="T15" fmla="*/ 83 h 86"/>
                <a:gd name="T16" fmla="*/ 74 w 104"/>
                <a:gd name="T17" fmla="*/ 77 h 86"/>
                <a:gd name="T18" fmla="*/ 73 w 104"/>
                <a:gd name="T19" fmla="*/ 85 h 86"/>
                <a:gd name="T20" fmla="*/ 92 w 104"/>
                <a:gd name="T21" fmla="*/ 78 h 86"/>
                <a:gd name="T22" fmla="*/ 85 w 104"/>
                <a:gd name="T23" fmla="*/ 70 h 86"/>
                <a:gd name="T24" fmla="*/ 100 w 104"/>
                <a:gd name="T25" fmla="*/ 75 h 86"/>
                <a:gd name="T26" fmla="*/ 104 w 104"/>
                <a:gd name="T27" fmla="*/ 63 h 86"/>
                <a:gd name="T28" fmla="*/ 90 w 104"/>
                <a:gd name="T29" fmla="*/ 44 h 86"/>
                <a:gd name="T30" fmla="*/ 72 w 104"/>
                <a:gd name="T31" fmla="*/ 35 h 86"/>
                <a:gd name="T32" fmla="*/ 69 w 104"/>
                <a:gd name="T33" fmla="*/ 20 h 86"/>
                <a:gd name="T34" fmla="*/ 59 w 104"/>
                <a:gd name="T35" fmla="*/ 0 h 86"/>
                <a:gd name="T36" fmla="*/ 51 w 104"/>
                <a:gd name="T37" fmla="*/ 0 h 86"/>
                <a:gd name="T38" fmla="*/ 47 w 104"/>
                <a:gd name="T39" fmla="*/ 7 h 86"/>
                <a:gd name="T40" fmla="*/ 40 w 104"/>
                <a:gd name="T41" fmla="*/ 3 h 86"/>
                <a:gd name="T42" fmla="*/ 28 w 104"/>
                <a:gd name="T43" fmla="*/ 14 h 86"/>
                <a:gd name="T44" fmla="*/ 49 w 104"/>
                <a:gd name="T45" fmla="*/ 34 h 86"/>
                <a:gd name="T46" fmla="*/ 64 w 104"/>
                <a:gd name="T47" fmla="*/ 39 h 86"/>
                <a:gd name="T48" fmla="*/ 45 w 104"/>
                <a:gd name="T49" fmla="*/ 45 h 86"/>
                <a:gd name="T50" fmla="*/ 33 w 104"/>
                <a:gd name="T51" fmla="*/ 60 h 86"/>
                <a:gd name="T52" fmla="*/ 63 w 104"/>
                <a:gd name="T53" fmla="*/ 61 h 86"/>
                <a:gd name="T54" fmla="*/ 26 w 104"/>
                <a:gd name="T55"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86">
                  <a:moveTo>
                    <a:pt x="26" y="67"/>
                  </a:moveTo>
                  <a:cubicBezTo>
                    <a:pt x="22" y="71"/>
                    <a:pt x="22" y="71"/>
                    <a:pt x="22" y="71"/>
                  </a:cubicBezTo>
                  <a:cubicBezTo>
                    <a:pt x="11" y="55"/>
                    <a:pt x="11" y="55"/>
                    <a:pt x="11" y="55"/>
                  </a:cubicBezTo>
                  <a:cubicBezTo>
                    <a:pt x="0" y="58"/>
                    <a:pt x="0" y="58"/>
                    <a:pt x="0" y="58"/>
                  </a:cubicBezTo>
                  <a:cubicBezTo>
                    <a:pt x="14" y="78"/>
                    <a:pt x="14" y="78"/>
                    <a:pt x="14" y="78"/>
                  </a:cubicBezTo>
                  <a:cubicBezTo>
                    <a:pt x="25" y="86"/>
                    <a:pt x="25" y="86"/>
                    <a:pt x="25" y="86"/>
                  </a:cubicBezTo>
                  <a:cubicBezTo>
                    <a:pt x="36" y="83"/>
                    <a:pt x="36" y="83"/>
                    <a:pt x="36" y="83"/>
                  </a:cubicBezTo>
                  <a:cubicBezTo>
                    <a:pt x="40" y="83"/>
                    <a:pt x="40" y="83"/>
                    <a:pt x="40" y="83"/>
                  </a:cubicBezTo>
                  <a:cubicBezTo>
                    <a:pt x="74" y="77"/>
                    <a:pt x="74" y="77"/>
                    <a:pt x="74" y="77"/>
                  </a:cubicBezTo>
                  <a:cubicBezTo>
                    <a:pt x="73" y="85"/>
                    <a:pt x="73" y="85"/>
                    <a:pt x="73" y="85"/>
                  </a:cubicBezTo>
                  <a:cubicBezTo>
                    <a:pt x="92" y="78"/>
                    <a:pt x="92" y="78"/>
                    <a:pt x="92" y="78"/>
                  </a:cubicBezTo>
                  <a:cubicBezTo>
                    <a:pt x="92" y="78"/>
                    <a:pt x="85" y="74"/>
                    <a:pt x="85" y="70"/>
                  </a:cubicBezTo>
                  <a:cubicBezTo>
                    <a:pt x="89" y="63"/>
                    <a:pt x="100" y="75"/>
                    <a:pt x="100" y="75"/>
                  </a:cubicBezTo>
                  <a:cubicBezTo>
                    <a:pt x="104" y="63"/>
                    <a:pt x="104" y="63"/>
                    <a:pt x="104" y="63"/>
                  </a:cubicBezTo>
                  <a:cubicBezTo>
                    <a:pt x="90" y="44"/>
                    <a:pt x="90" y="44"/>
                    <a:pt x="90" y="44"/>
                  </a:cubicBezTo>
                  <a:cubicBezTo>
                    <a:pt x="72" y="35"/>
                    <a:pt x="72" y="35"/>
                    <a:pt x="72" y="35"/>
                  </a:cubicBezTo>
                  <a:cubicBezTo>
                    <a:pt x="69" y="20"/>
                    <a:pt x="69" y="20"/>
                    <a:pt x="69" y="20"/>
                  </a:cubicBezTo>
                  <a:cubicBezTo>
                    <a:pt x="59" y="0"/>
                    <a:pt x="59" y="0"/>
                    <a:pt x="59" y="0"/>
                  </a:cubicBezTo>
                  <a:cubicBezTo>
                    <a:pt x="51" y="0"/>
                    <a:pt x="51" y="0"/>
                    <a:pt x="51" y="0"/>
                  </a:cubicBezTo>
                  <a:cubicBezTo>
                    <a:pt x="47" y="7"/>
                    <a:pt x="47" y="7"/>
                    <a:pt x="47" y="7"/>
                  </a:cubicBezTo>
                  <a:cubicBezTo>
                    <a:pt x="40" y="3"/>
                    <a:pt x="40" y="3"/>
                    <a:pt x="40" y="3"/>
                  </a:cubicBezTo>
                  <a:cubicBezTo>
                    <a:pt x="28" y="14"/>
                    <a:pt x="28" y="14"/>
                    <a:pt x="28" y="14"/>
                  </a:cubicBezTo>
                  <a:cubicBezTo>
                    <a:pt x="49" y="34"/>
                    <a:pt x="49" y="34"/>
                    <a:pt x="49" y="34"/>
                  </a:cubicBezTo>
                  <a:cubicBezTo>
                    <a:pt x="49" y="34"/>
                    <a:pt x="65" y="31"/>
                    <a:pt x="64" y="39"/>
                  </a:cubicBezTo>
                  <a:cubicBezTo>
                    <a:pt x="68" y="46"/>
                    <a:pt x="45" y="45"/>
                    <a:pt x="45" y="45"/>
                  </a:cubicBezTo>
                  <a:cubicBezTo>
                    <a:pt x="33" y="60"/>
                    <a:pt x="33" y="60"/>
                    <a:pt x="33" y="60"/>
                  </a:cubicBezTo>
                  <a:cubicBezTo>
                    <a:pt x="33" y="60"/>
                    <a:pt x="63" y="58"/>
                    <a:pt x="63" y="61"/>
                  </a:cubicBezTo>
                  <a:cubicBezTo>
                    <a:pt x="59" y="69"/>
                    <a:pt x="26" y="67"/>
                    <a:pt x="26" y="67"/>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1" name="Scotland"/>
            <p:cNvSpPr>
              <a:spLocks/>
            </p:cNvSpPr>
            <p:nvPr/>
          </p:nvSpPr>
          <p:spPr bwMode="gray">
            <a:xfrm>
              <a:off x="7869670" y="3249950"/>
              <a:ext cx="35481" cy="37171"/>
            </a:xfrm>
            <a:custGeom>
              <a:avLst/>
              <a:gdLst>
                <a:gd name="T0" fmla="*/ 12 w 21"/>
                <a:gd name="T1" fmla="*/ 13 h 22"/>
                <a:gd name="T2" fmla="*/ 21 w 21"/>
                <a:gd name="T3" fmla="*/ 0 h 22"/>
                <a:gd name="T4" fmla="*/ 17 w 21"/>
                <a:gd name="T5" fmla="*/ 1 h 22"/>
                <a:gd name="T6" fmla="*/ 12 w 21"/>
                <a:gd name="T7" fmla="*/ 4 h 22"/>
                <a:gd name="T8" fmla="*/ 8 w 21"/>
                <a:gd name="T9" fmla="*/ 4 h 22"/>
                <a:gd name="T10" fmla="*/ 7 w 21"/>
                <a:gd name="T11" fmla="*/ 9 h 22"/>
                <a:gd name="T12" fmla="*/ 11 w 21"/>
                <a:gd name="T13" fmla="*/ 9 h 22"/>
                <a:gd name="T14" fmla="*/ 9 w 21"/>
                <a:gd name="T15" fmla="*/ 11 h 22"/>
                <a:gd name="T16" fmla="*/ 2 w 21"/>
                <a:gd name="T17" fmla="*/ 13 h 22"/>
                <a:gd name="T18" fmla="*/ 0 w 21"/>
                <a:gd name="T19" fmla="*/ 18 h 22"/>
                <a:gd name="T20" fmla="*/ 1 w 21"/>
                <a:gd name="T21" fmla="*/ 22 h 22"/>
                <a:gd name="T22" fmla="*/ 12 w 21"/>
                <a:gd name="T23"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2">
                  <a:moveTo>
                    <a:pt x="12" y="13"/>
                  </a:moveTo>
                  <a:lnTo>
                    <a:pt x="21" y="0"/>
                  </a:lnTo>
                  <a:lnTo>
                    <a:pt x="17" y="1"/>
                  </a:lnTo>
                  <a:lnTo>
                    <a:pt x="12" y="4"/>
                  </a:lnTo>
                  <a:lnTo>
                    <a:pt x="8" y="4"/>
                  </a:lnTo>
                  <a:lnTo>
                    <a:pt x="7" y="9"/>
                  </a:lnTo>
                  <a:lnTo>
                    <a:pt x="11" y="9"/>
                  </a:lnTo>
                  <a:lnTo>
                    <a:pt x="9" y="11"/>
                  </a:lnTo>
                  <a:lnTo>
                    <a:pt x="2" y="13"/>
                  </a:lnTo>
                  <a:lnTo>
                    <a:pt x="0" y="18"/>
                  </a:lnTo>
                  <a:lnTo>
                    <a:pt x="1" y="22"/>
                  </a:lnTo>
                  <a:lnTo>
                    <a:pt x="12" y="13"/>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2" name="Scotland"/>
            <p:cNvSpPr>
              <a:spLocks/>
            </p:cNvSpPr>
            <p:nvPr/>
          </p:nvSpPr>
          <p:spPr bwMode="gray">
            <a:xfrm>
              <a:off x="7933873" y="3089439"/>
              <a:ext cx="5069" cy="8449"/>
            </a:xfrm>
            <a:custGeom>
              <a:avLst/>
              <a:gdLst>
                <a:gd name="T0" fmla="*/ 3 w 3"/>
                <a:gd name="T1" fmla="*/ 5 h 5"/>
                <a:gd name="T2" fmla="*/ 2 w 3"/>
                <a:gd name="T3" fmla="*/ 0 h 5"/>
                <a:gd name="T4" fmla="*/ 0 w 3"/>
                <a:gd name="T5" fmla="*/ 3 h 5"/>
                <a:gd name="T6" fmla="*/ 3 w 3"/>
                <a:gd name="T7" fmla="*/ 5 h 5"/>
              </a:gdLst>
              <a:ahLst/>
              <a:cxnLst>
                <a:cxn ang="0">
                  <a:pos x="T0" y="T1"/>
                </a:cxn>
                <a:cxn ang="0">
                  <a:pos x="T2" y="T3"/>
                </a:cxn>
                <a:cxn ang="0">
                  <a:pos x="T4" y="T5"/>
                </a:cxn>
                <a:cxn ang="0">
                  <a:pos x="T6" y="T7"/>
                </a:cxn>
              </a:cxnLst>
              <a:rect l="0" t="0" r="r" b="b"/>
              <a:pathLst>
                <a:path w="3" h="5">
                  <a:moveTo>
                    <a:pt x="3" y="5"/>
                  </a:moveTo>
                  <a:lnTo>
                    <a:pt x="2" y="0"/>
                  </a:lnTo>
                  <a:lnTo>
                    <a:pt x="0" y="3"/>
                  </a:lnTo>
                  <a:lnTo>
                    <a:pt x="3" y="5"/>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3" name="Scotland"/>
            <p:cNvSpPr>
              <a:spLocks/>
            </p:cNvSpPr>
            <p:nvPr/>
          </p:nvSpPr>
          <p:spPr bwMode="gray">
            <a:xfrm>
              <a:off x="7901771" y="3140127"/>
              <a:ext cx="6758" cy="8449"/>
            </a:xfrm>
            <a:custGeom>
              <a:avLst/>
              <a:gdLst>
                <a:gd name="T0" fmla="*/ 4 w 4"/>
                <a:gd name="T1" fmla="*/ 0 h 5"/>
                <a:gd name="T2" fmla="*/ 0 w 4"/>
                <a:gd name="T3" fmla="*/ 2 h 5"/>
                <a:gd name="T4" fmla="*/ 2 w 4"/>
                <a:gd name="T5" fmla="*/ 5 h 5"/>
                <a:gd name="T6" fmla="*/ 4 w 4"/>
                <a:gd name="T7" fmla="*/ 0 h 5"/>
              </a:gdLst>
              <a:ahLst/>
              <a:cxnLst>
                <a:cxn ang="0">
                  <a:pos x="T0" y="T1"/>
                </a:cxn>
                <a:cxn ang="0">
                  <a:pos x="T2" y="T3"/>
                </a:cxn>
                <a:cxn ang="0">
                  <a:pos x="T4" y="T5"/>
                </a:cxn>
                <a:cxn ang="0">
                  <a:pos x="T6" y="T7"/>
                </a:cxn>
              </a:cxnLst>
              <a:rect l="0" t="0" r="r" b="b"/>
              <a:pathLst>
                <a:path w="4" h="5">
                  <a:moveTo>
                    <a:pt x="4" y="0"/>
                  </a:moveTo>
                  <a:lnTo>
                    <a:pt x="0" y="2"/>
                  </a:lnTo>
                  <a:lnTo>
                    <a:pt x="2" y="5"/>
                  </a:lnTo>
                  <a:lnTo>
                    <a:pt x="4"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4" name="Scotland"/>
            <p:cNvSpPr>
              <a:spLocks/>
            </p:cNvSpPr>
            <p:nvPr/>
          </p:nvSpPr>
          <p:spPr bwMode="gray">
            <a:xfrm>
              <a:off x="7942321" y="3053957"/>
              <a:ext cx="5069" cy="15207"/>
            </a:xfrm>
            <a:custGeom>
              <a:avLst/>
              <a:gdLst>
                <a:gd name="T0" fmla="*/ 8 w 9"/>
                <a:gd name="T1" fmla="*/ 19 h 26"/>
                <a:gd name="T2" fmla="*/ 9 w 9"/>
                <a:gd name="T3" fmla="*/ 0 h 26"/>
                <a:gd name="T4" fmla="*/ 5 w 9"/>
                <a:gd name="T5" fmla="*/ 3 h 26"/>
                <a:gd name="T6" fmla="*/ 0 w 9"/>
                <a:gd name="T7" fmla="*/ 22 h 26"/>
                <a:gd name="T8" fmla="*/ 8 w 9"/>
                <a:gd name="T9" fmla="*/ 19 h 26"/>
              </a:gdLst>
              <a:ahLst/>
              <a:cxnLst>
                <a:cxn ang="0">
                  <a:pos x="T0" y="T1"/>
                </a:cxn>
                <a:cxn ang="0">
                  <a:pos x="T2" y="T3"/>
                </a:cxn>
                <a:cxn ang="0">
                  <a:pos x="T4" y="T5"/>
                </a:cxn>
                <a:cxn ang="0">
                  <a:pos x="T6" y="T7"/>
                </a:cxn>
                <a:cxn ang="0">
                  <a:pos x="T8" y="T9"/>
                </a:cxn>
              </a:cxnLst>
              <a:rect l="0" t="0" r="r" b="b"/>
              <a:pathLst>
                <a:path w="9" h="26">
                  <a:moveTo>
                    <a:pt x="8" y="19"/>
                  </a:moveTo>
                  <a:cubicBezTo>
                    <a:pt x="9" y="0"/>
                    <a:pt x="9" y="0"/>
                    <a:pt x="9" y="0"/>
                  </a:cubicBezTo>
                  <a:cubicBezTo>
                    <a:pt x="5" y="3"/>
                    <a:pt x="5" y="3"/>
                    <a:pt x="5" y="3"/>
                  </a:cubicBezTo>
                  <a:cubicBezTo>
                    <a:pt x="0" y="22"/>
                    <a:pt x="0" y="22"/>
                    <a:pt x="0" y="22"/>
                  </a:cubicBezTo>
                  <a:cubicBezTo>
                    <a:pt x="0" y="22"/>
                    <a:pt x="8" y="26"/>
                    <a:pt x="8" y="19"/>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5" name="Scotland"/>
            <p:cNvSpPr>
              <a:spLocks/>
            </p:cNvSpPr>
            <p:nvPr/>
          </p:nvSpPr>
          <p:spPr bwMode="gray">
            <a:xfrm>
              <a:off x="7832498" y="3265157"/>
              <a:ext cx="35481" cy="40550"/>
            </a:xfrm>
            <a:custGeom>
              <a:avLst/>
              <a:gdLst>
                <a:gd name="T0" fmla="*/ 60 w 65"/>
                <a:gd name="T1" fmla="*/ 23 h 75"/>
                <a:gd name="T2" fmla="*/ 65 w 65"/>
                <a:gd name="T3" fmla="*/ 0 h 75"/>
                <a:gd name="T4" fmla="*/ 35 w 65"/>
                <a:gd name="T5" fmla="*/ 10 h 75"/>
                <a:gd name="T6" fmla="*/ 35 w 65"/>
                <a:gd name="T7" fmla="*/ 14 h 75"/>
                <a:gd name="T8" fmla="*/ 20 w 65"/>
                <a:gd name="T9" fmla="*/ 6 h 75"/>
                <a:gd name="T10" fmla="*/ 4 w 65"/>
                <a:gd name="T11" fmla="*/ 24 h 75"/>
                <a:gd name="T12" fmla="*/ 0 w 65"/>
                <a:gd name="T13" fmla="*/ 43 h 75"/>
                <a:gd name="T14" fmla="*/ 7 w 65"/>
                <a:gd name="T15" fmla="*/ 43 h 75"/>
                <a:gd name="T16" fmla="*/ 23 w 65"/>
                <a:gd name="T17" fmla="*/ 21 h 75"/>
                <a:gd name="T18" fmla="*/ 38 w 65"/>
                <a:gd name="T19" fmla="*/ 26 h 75"/>
                <a:gd name="T20" fmla="*/ 37 w 65"/>
                <a:gd name="T21" fmla="*/ 37 h 75"/>
                <a:gd name="T22" fmla="*/ 26 w 65"/>
                <a:gd name="T23" fmla="*/ 37 h 75"/>
                <a:gd name="T24" fmla="*/ 29 w 65"/>
                <a:gd name="T25" fmla="*/ 56 h 75"/>
                <a:gd name="T26" fmla="*/ 13 w 65"/>
                <a:gd name="T27" fmla="*/ 67 h 75"/>
                <a:gd name="T28" fmla="*/ 32 w 65"/>
                <a:gd name="T29" fmla="*/ 68 h 75"/>
                <a:gd name="T30" fmla="*/ 59 w 65"/>
                <a:gd name="T31" fmla="*/ 54 h 75"/>
                <a:gd name="T32" fmla="*/ 52 w 65"/>
                <a:gd name="T33" fmla="*/ 38 h 75"/>
                <a:gd name="T34" fmla="*/ 60 w 65"/>
                <a:gd name="T35" fmla="*/ 31 h 75"/>
                <a:gd name="T36" fmla="*/ 60 w 65"/>
                <a:gd name="T37" fmla="*/ 2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75">
                  <a:moveTo>
                    <a:pt x="60" y="23"/>
                  </a:moveTo>
                  <a:cubicBezTo>
                    <a:pt x="61" y="12"/>
                    <a:pt x="65" y="0"/>
                    <a:pt x="65" y="0"/>
                  </a:cubicBezTo>
                  <a:cubicBezTo>
                    <a:pt x="35" y="10"/>
                    <a:pt x="35" y="10"/>
                    <a:pt x="35" y="10"/>
                  </a:cubicBezTo>
                  <a:cubicBezTo>
                    <a:pt x="35" y="14"/>
                    <a:pt x="35" y="14"/>
                    <a:pt x="35" y="14"/>
                  </a:cubicBezTo>
                  <a:cubicBezTo>
                    <a:pt x="20" y="6"/>
                    <a:pt x="20" y="6"/>
                    <a:pt x="20" y="6"/>
                  </a:cubicBezTo>
                  <a:cubicBezTo>
                    <a:pt x="20" y="6"/>
                    <a:pt x="9" y="9"/>
                    <a:pt x="4" y="24"/>
                  </a:cubicBezTo>
                  <a:cubicBezTo>
                    <a:pt x="4" y="36"/>
                    <a:pt x="0" y="43"/>
                    <a:pt x="0" y="43"/>
                  </a:cubicBezTo>
                  <a:cubicBezTo>
                    <a:pt x="7" y="43"/>
                    <a:pt x="7" y="43"/>
                    <a:pt x="7" y="43"/>
                  </a:cubicBezTo>
                  <a:cubicBezTo>
                    <a:pt x="23" y="21"/>
                    <a:pt x="23" y="21"/>
                    <a:pt x="23" y="21"/>
                  </a:cubicBezTo>
                  <a:cubicBezTo>
                    <a:pt x="38" y="26"/>
                    <a:pt x="38" y="26"/>
                    <a:pt x="38" y="26"/>
                  </a:cubicBezTo>
                  <a:cubicBezTo>
                    <a:pt x="37" y="37"/>
                    <a:pt x="37" y="37"/>
                    <a:pt x="37" y="37"/>
                  </a:cubicBezTo>
                  <a:cubicBezTo>
                    <a:pt x="37" y="37"/>
                    <a:pt x="26" y="33"/>
                    <a:pt x="26" y="37"/>
                  </a:cubicBezTo>
                  <a:cubicBezTo>
                    <a:pt x="26" y="41"/>
                    <a:pt x="29" y="56"/>
                    <a:pt x="29" y="56"/>
                  </a:cubicBezTo>
                  <a:cubicBezTo>
                    <a:pt x="29" y="56"/>
                    <a:pt x="14" y="59"/>
                    <a:pt x="13" y="67"/>
                  </a:cubicBezTo>
                  <a:cubicBezTo>
                    <a:pt x="17" y="75"/>
                    <a:pt x="32" y="68"/>
                    <a:pt x="32" y="68"/>
                  </a:cubicBezTo>
                  <a:cubicBezTo>
                    <a:pt x="32" y="68"/>
                    <a:pt x="51" y="68"/>
                    <a:pt x="59" y="54"/>
                  </a:cubicBezTo>
                  <a:cubicBezTo>
                    <a:pt x="63" y="42"/>
                    <a:pt x="52" y="38"/>
                    <a:pt x="52" y="38"/>
                  </a:cubicBezTo>
                  <a:cubicBezTo>
                    <a:pt x="60" y="31"/>
                    <a:pt x="60" y="31"/>
                    <a:pt x="60" y="31"/>
                  </a:cubicBezTo>
                  <a:lnTo>
                    <a:pt x="60" y="23"/>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6" name="Scotland"/>
            <p:cNvSpPr>
              <a:spLocks/>
            </p:cNvSpPr>
            <p:nvPr/>
          </p:nvSpPr>
          <p:spPr bwMode="gray">
            <a:xfrm>
              <a:off x="7830808" y="3173918"/>
              <a:ext cx="20275" cy="13516"/>
            </a:xfrm>
            <a:custGeom>
              <a:avLst/>
              <a:gdLst>
                <a:gd name="T0" fmla="*/ 11 w 12"/>
                <a:gd name="T1" fmla="*/ 4 h 8"/>
                <a:gd name="T2" fmla="*/ 12 w 12"/>
                <a:gd name="T3" fmla="*/ 1 h 8"/>
                <a:gd name="T4" fmla="*/ 9 w 12"/>
                <a:gd name="T5" fmla="*/ 0 h 8"/>
                <a:gd name="T6" fmla="*/ 6 w 12"/>
                <a:gd name="T7" fmla="*/ 2 h 8"/>
                <a:gd name="T8" fmla="*/ 2 w 12"/>
                <a:gd name="T9" fmla="*/ 1 h 8"/>
                <a:gd name="T10" fmla="*/ 0 w 12"/>
                <a:gd name="T11" fmla="*/ 7 h 8"/>
                <a:gd name="T12" fmla="*/ 2 w 12"/>
                <a:gd name="T13" fmla="*/ 8 h 8"/>
                <a:gd name="T14" fmla="*/ 7 w 12"/>
                <a:gd name="T15" fmla="*/ 5 h 8"/>
                <a:gd name="T16" fmla="*/ 11 w 12"/>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11" y="4"/>
                  </a:moveTo>
                  <a:lnTo>
                    <a:pt x="12" y="1"/>
                  </a:lnTo>
                  <a:lnTo>
                    <a:pt x="9" y="0"/>
                  </a:lnTo>
                  <a:lnTo>
                    <a:pt x="6" y="2"/>
                  </a:lnTo>
                  <a:lnTo>
                    <a:pt x="2" y="1"/>
                  </a:lnTo>
                  <a:lnTo>
                    <a:pt x="0" y="7"/>
                  </a:lnTo>
                  <a:lnTo>
                    <a:pt x="2" y="8"/>
                  </a:lnTo>
                  <a:lnTo>
                    <a:pt x="7" y="5"/>
                  </a:lnTo>
                  <a:lnTo>
                    <a:pt x="11" y="4"/>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7" name="Scotland"/>
            <p:cNvSpPr>
              <a:spLocks/>
            </p:cNvSpPr>
            <p:nvPr/>
          </p:nvSpPr>
          <p:spPr bwMode="gray">
            <a:xfrm>
              <a:off x="7862911" y="3239812"/>
              <a:ext cx="13516" cy="11828"/>
            </a:xfrm>
            <a:custGeom>
              <a:avLst/>
              <a:gdLst>
                <a:gd name="T0" fmla="*/ 12 w 23"/>
                <a:gd name="T1" fmla="*/ 15 h 22"/>
                <a:gd name="T2" fmla="*/ 23 w 23"/>
                <a:gd name="T3" fmla="*/ 8 h 22"/>
                <a:gd name="T4" fmla="*/ 8 w 23"/>
                <a:gd name="T5" fmla="*/ 3 h 22"/>
                <a:gd name="T6" fmla="*/ 0 w 23"/>
                <a:gd name="T7" fmla="*/ 18 h 22"/>
                <a:gd name="T8" fmla="*/ 11 w 23"/>
                <a:gd name="T9" fmla="*/ 22 h 22"/>
                <a:gd name="T10" fmla="*/ 12 w 23"/>
                <a:gd name="T11" fmla="*/ 15 h 22"/>
              </a:gdLst>
              <a:ahLst/>
              <a:cxnLst>
                <a:cxn ang="0">
                  <a:pos x="T0" y="T1"/>
                </a:cxn>
                <a:cxn ang="0">
                  <a:pos x="T2" y="T3"/>
                </a:cxn>
                <a:cxn ang="0">
                  <a:pos x="T4" y="T5"/>
                </a:cxn>
                <a:cxn ang="0">
                  <a:pos x="T6" y="T7"/>
                </a:cxn>
                <a:cxn ang="0">
                  <a:pos x="T8" y="T9"/>
                </a:cxn>
                <a:cxn ang="0">
                  <a:pos x="T10" y="T11"/>
                </a:cxn>
              </a:cxnLst>
              <a:rect l="0" t="0" r="r" b="b"/>
              <a:pathLst>
                <a:path w="23" h="22">
                  <a:moveTo>
                    <a:pt x="12" y="15"/>
                  </a:moveTo>
                  <a:cubicBezTo>
                    <a:pt x="23" y="8"/>
                    <a:pt x="23" y="8"/>
                    <a:pt x="23" y="8"/>
                  </a:cubicBezTo>
                  <a:cubicBezTo>
                    <a:pt x="23" y="8"/>
                    <a:pt x="20" y="0"/>
                    <a:pt x="8" y="3"/>
                  </a:cubicBezTo>
                  <a:cubicBezTo>
                    <a:pt x="1" y="7"/>
                    <a:pt x="0" y="18"/>
                    <a:pt x="0" y="18"/>
                  </a:cubicBezTo>
                  <a:cubicBezTo>
                    <a:pt x="11" y="22"/>
                    <a:pt x="11" y="22"/>
                    <a:pt x="11" y="22"/>
                  </a:cubicBezTo>
                  <a:lnTo>
                    <a:pt x="12" y="15"/>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8" name="Scotland"/>
            <p:cNvSpPr>
              <a:spLocks/>
            </p:cNvSpPr>
            <p:nvPr/>
          </p:nvSpPr>
          <p:spPr bwMode="gray">
            <a:xfrm>
              <a:off x="7879806" y="3113093"/>
              <a:ext cx="8449" cy="8449"/>
            </a:xfrm>
            <a:custGeom>
              <a:avLst/>
              <a:gdLst>
                <a:gd name="T0" fmla="*/ 5 w 5"/>
                <a:gd name="T1" fmla="*/ 5 h 5"/>
                <a:gd name="T2" fmla="*/ 5 w 5"/>
                <a:gd name="T3" fmla="*/ 0 h 5"/>
                <a:gd name="T4" fmla="*/ 0 w 5"/>
                <a:gd name="T5" fmla="*/ 0 h 5"/>
                <a:gd name="T6" fmla="*/ 5 w 5"/>
                <a:gd name="T7" fmla="*/ 5 h 5"/>
              </a:gdLst>
              <a:ahLst/>
              <a:cxnLst>
                <a:cxn ang="0">
                  <a:pos x="T0" y="T1"/>
                </a:cxn>
                <a:cxn ang="0">
                  <a:pos x="T2" y="T3"/>
                </a:cxn>
                <a:cxn ang="0">
                  <a:pos x="T4" y="T5"/>
                </a:cxn>
                <a:cxn ang="0">
                  <a:pos x="T6" y="T7"/>
                </a:cxn>
              </a:cxnLst>
              <a:rect l="0" t="0" r="r" b="b"/>
              <a:pathLst>
                <a:path w="5" h="5">
                  <a:moveTo>
                    <a:pt x="5" y="5"/>
                  </a:moveTo>
                  <a:lnTo>
                    <a:pt x="5" y="0"/>
                  </a:lnTo>
                  <a:lnTo>
                    <a:pt x="0" y="0"/>
                  </a:lnTo>
                  <a:lnTo>
                    <a:pt x="5" y="5"/>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9" name="Scotland"/>
            <p:cNvSpPr>
              <a:spLocks/>
            </p:cNvSpPr>
            <p:nvPr/>
          </p:nvSpPr>
          <p:spPr bwMode="gray">
            <a:xfrm>
              <a:off x="7889944" y="3123231"/>
              <a:ext cx="11828" cy="13516"/>
            </a:xfrm>
            <a:custGeom>
              <a:avLst/>
              <a:gdLst>
                <a:gd name="T0" fmla="*/ 0 w 7"/>
                <a:gd name="T1" fmla="*/ 2 h 8"/>
                <a:gd name="T2" fmla="*/ 2 w 7"/>
                <a:gd name="T3" fmla="*/ 8 h 8"/>
                <a:gd name="T4" fmla="*/ 6 w 7"/>
                <a:gd name="T5" fmla="*/ 6 h 8"/>
                <a:gd name="T6" fmla="*/ 7 w 7"/>
                <a:gd name="T7" fmla="*/ 2 h 8"/>
                <a:gd name="T8" fmla="*/ 5 w 7"/>
                <a:gd name="T9" fmla="*/ 0 h 8"/>
                <a:gd name="T10" fmla="*/ 0 w 7"/>
                <a:gd name="T11" fmla="*/ 2 h 8"/>
              </a:gdLst>
              <a:ahLst/>
              <a:cxnLst>
                <a:cxn ang="0">
                  <a:pos x="T0" y="T1"/>
                </a:cxn>
                <a:cxn ang="0">
                  <a:pos x="T2" y="T3"/>
                </a:cxn>
                <a:cxn ang="0">
                  <a:pos x="T4" y="T5"/>
                </a:cxn>
                <a:cxn ang="0">
                  <a:pos x="T6" y="T7"/>
                </a:cxn>
                <a:cxn ang="0">
                  <a:pos x="T8" y="T9"/>
                </a:cxn>
                <a:cxn ang="0">
                  <a:pos x="T10" y="T11"/>
                </a:cxn>
              </a:cxnLst>
              <a:rect l="0" t="0" r="r" b="b"/>
              <a:pathLst>
                <a:path w="7" h="8">
                  <a:moveTo>
                    <a:pt x="0" y="2"/>
                  </a:moveTo>
                  <a:lnTo>
                    <a:pt x="2" y="8"/>
                  </a:lnTo>
                  <a:lnTo>
                    <a:pt x="6" y="6"/>
                  </a:lnTo>
                  <a:lnTo>
                    <a:pt x="7" y="2"/>
                  </a:lnTo>
                  <a:lnTo>
                    <a:pt x="5" y="0"/>
                  </a:lnTo>
                  <a:lnTo>
                    <a:pt x="0" y="2"/>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0" name="Scotland"/>
            <p:cNvSpPr>
              <a:spLocks/>
            </p:cNvSpPr>
            <p:nvPr/>
          </p:nvSpPr>
          <p:spPr bwMode="gray">
            <a:xfrm>
              <a:off x="7884875" y="3040441"/>
              <a:ext cx="64205" cy="89549"/>
            </a:xfrm>
            <a:custGeom>
              <a:avLst/>
              <a:gdLst>
                <a:gd name="T0" fmla="*/ 12 w 116"/>
                <a:gd name="T1" fmla="*/ 24 h 161"/>
                <a:gd name="T2" fmla="*/ 0 w 116"/>
                <a:gd name="T3" fmla="*/ 38 h 161"/>
                <a:gd name="T4" fmla="*/ 13 w 116"/>
                <a:gd name="T5" fmla="*/ 70 h 161"/>
                <a:gd name="T6" fmla="*/ 29 w 116"/>
                <a:gd name="T7" fmla="*/ 59 h 161"/>
                <a:gd name="T8" fmla="*/ 39 w 116"/>
                <a:gd name="T9" fmla="*/ 82 h 161"/>
                <a:gd name="T10" fmla="*/ 28 w 116"/>
                <a:gd name="T11" fmla="*/ 82 h 161"/>
                <a:gd name="T12" fmla="*/ 34 w 116"/>
                <a:gd name="T13" fmla="*/ 120 h 161"/>
                <a:gd name="T14" fmla="*/ 56 w 116"/>
                <a:gd name="T15" fmla="*/ 117 h 161"/>
                <a:gd name="T16" fmla="*/ 59 w 116"/>
                <a:gd name="T17" fmla="*/ 137 h 161"/>
                <a:gd name="T18" fmla="*/ 71 w 116"/>
                <a:gd name="T19" fmla="*/ 118 h 161"/>
                <a:gd name="T20" fmla="*/ 78 w 116"/>
                <a:gd name="T21" fmla="*/ 130 h 161"/>
                <a:gd name="T22" fmla="*/ 93 w 116"/>
                <a:gd name="T23" fmla="*/ 131 h 161"/>
                <a:gd name="T24" fmla="*/ 74 w 116"/>
                <a:gd name="T25" fmla="*/ 141 h 161"/>
                <a:gd name="T26" fmla="*/ 65 w 116"/>
                <a:gd name="T27" fmla="*/ 160 h 161"/>
                <a:gd name="T28" fmla="*/ 96 w 116"/>
                <a:gd name="T29" fmla="*/ 146 h 161"/>
                <a:gd name="T30" fmla="*/ 96 w 116"/>
                <a:gd name="T31" fmla="*/ 139 h 161"/>
                <a:gd name="T32" fmla="*/ 112 w 116"/>
                <a:gd name="T33" fmla="*/ 132 h 161"/>
                <a:gd name="T34" fmla="*/ 94 w 116"/>
                <a:gd name="T35" fmla="*/ 115 h 161"/>
                <a:gd name="T36" fmla="*/ 72 w 116"/>
                <a:gd name="T37" fmla="*/ 95 h 161"/>
                <a:gd name="T38" fmla="*/ 77 w 116"/>
                <a:gd name="T39" fmla="*/ 76 h 161"/>
                <a:gd name="T40" fmla="*/ 69 w 116"/>
                <a:gd name="T41" fmla="*/ 72 h 161"/>
                <a:gd name="T42" fmla="*/ 86 w 116"/>
                <a:gd name="T43" fmla="*/ 35 h 161"/>
                <a:gd name="T44" fmla="*/ 77 w 116"/>
                <a:gd name="T45" fmla="*/ 0 h 161"/>
                <a:gd name="T46" fmla="*/ 57 w 116"/>
                <a:gd name="T47" fmla="*/ 10 h 161"/>
                <a:gd name="T48" fmla="*/ 56 w 116"/>
                <a:gd name="T49" fmla="*/ 41 h 161"/>
                <a:gd name="T50" fmla="*/ 38 w 116"/>
                <a:gd name="T51" fmla="*/ 32 h 161"/>
                <a:gd name="T52" fmla="*/ 31 w 116"/>
                <a:gd name="T53" fmla="*/ 9 h 161"/>
                <a:gd name="T54" fmla="*/ 27 w 116"/>
                <a:gd name="T55" fmla="*/ 20 h 161"/>
                <a:gd name="T56" fmla="*/ 30 w 116"/>
                <a:gd name="T57" fmla="*/ 36 h 161"/>
                <a:gd name="T58" fmla="*/ 18 w 116"/>
                <a:gd name="T59" fmla="*/ 43 h 161"/>
                <a:gd name="T60" fmla="*/ 12 w 116"/>
                <a:gd name="T61" fmla="*/ 2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6" h="161">
                  <a:moveTo>
                    <a:pt x="12" y="24"/>
                  </a:moveTo>
                  <a:cubicBezTo>
                    <a:pt x="0" y="38"/>
                    <a:pt x="0" y="38"/>
                    <a:pt x="0" y="38"/>
                  </a:cubicBezTo>
                  <a:cubicBezTo>
                    <a:pt x="13" y="70"/>
                    <a:pt x="13" y="70"/>
                    <a:pt x="13" y="70"/>
                  </a:cubicBezTo>
                  <a:cubicBezTo>
                    <a:pt x="29" y="59"/>
                    <a:pt x="29" y="59"/>
                    <a:pt x="29" y="59"/>
                  </a:cubicBezTo>
                  <a:cubicBezTo>
                    <a:pt x="39" y="82"/>
                    <a:pt x="39" y="82"/>
                    <a:pt x="39" y="82"/>
                  </a:cubicBezTo>
                  <a:cubicBezTo>
                    <a:pt x="39" y="82"/>
                    <a:pt x="28" y="74"/>
                    <a:pt x="28" y="82"/>
                  </a:cubicBezTo>
                  <a:cubicBezTo>
                    <a:pt x="28" y="86"/>
                    <a:pt x="26" y="116"/>
                    <a:pt x="34" y="120"/>
                  </a:cubicBezTo>
                  <a:cubicBezTo>
                    <a:pt x="45" y="125"/>
                    <a:pt x="49" y="113"/>
                    <a:pt x="56" y="117"/>
                  </a:cubicBezTo>
                  <a:cubicBezTo>
                    <a:pt x="60" y="121"/>
                    <a:pt x="59" y="137"/>
                    <a:pt x="59" y="137"/>
                  </a:cubicBezTo>
                  <a:cubicBezTo>
                    <a:pt x="71" y="118"/>
                    <a:pt x="71" y="118"/>
                    <a:pt x="71" y="118"/>
                  </a:cubicBezTo>
                  <a:cubicBezTo>
                    <a:pt x="78" y="130"/>
                    <a:pt x="78" y="130"/>
                    <a:pt x="78" y="130"/>
                  </a:cubicBezTo>
                  <a:cubicBezTo>
                    <a:pt x="93" y="131"/>
                    <a:pt x="93" y="131"/>
                    <a:pt x="93" y="131"/>
                  </a:cubicBezTo>
                  <a:cubicBezTo>
                    <a:pt x="93" y="131"/>
                    <a:pt x="81" y="138"/>
                    <a:pt x="74" y="141"/>
                  </a:cubicBezTo>
                  <a:cubicBezTo>
                    <a:pt x="66" y="149"/>
                    <a:pt x="58" y="156"/>
                    <a:pt x="65" y="160"/>
                  </a:cubicBezTo>
                  <a:cubicBezTo>
                    <a:pt x="77" y="161"/>
                    <a:pt x="96" y="146"/>
                    <a:pt x="96" y="146"/>
                  </a:cubicBezTo>
                  <a:cubicBezTo>
                    <a:pt x="96" y="139"/>
                    <a:pt x="96" y="139"/>
                    <a:pt x="96" y="139"/>
                  </a:cubicBezTo>
                  <a:cubicBezTo>
                    <a:pt x="96" y="139"/>
                    <a:pt x="111" y="139"/>
                    <a:pt x="112" y="132"/>
                  </a:cubicBezTo>
                  <a:cubicBezTo>
                    <a:pt x="116" y="120"/>
                    <a:pt x="94" y="115"/>
                    <a:pt x="94" y="115"/>
                  </a:cubicBezTo>
                  <a:cubicBezTo>
                    <a:pt x="72" y="95"/>
                    <a:pt x="72" y="95"/>
                    <a:pt x="72" y="95"/>
                  </a:cubicBezTo>
                  <a:cubicBezTo>
                    <a:pt x="77" y="76"/>
                    <a:pt x="77" y="76"/>
                    <a:pt x="77" y="76"/>
                  </a:cubicBezTo>
                  <a:cubicBezTo>
                    <a:pt x="69" y="72"/>
                    <a:pt x="69" y="72"/>
                    <a:pt x="69" y="72"/>
                  </a:cubicBezTo>
                  <a:cubicBezTo>
                    <a:pt x="69" y="72"/>
                    <a:pt x="85" y="58"/>
                    <a:pt x="86" y="35"/>
                  </a:cubicBezTo>
                  <a:cubicBezTo>
                    <a:pt x="87" y="12"/>
                    <a:pt x="77" y="0"/>
                    <a:pt x="77" y="0"/>
                  </a:cubicBezTo>
                  <a:cubicBezTo>
                    <a:pt x="57" y="10"/>
                    <a:pt x="57" y="10"/>
                    <a:pt x="57" y="10"/>
                  </a:cubicBezTo>
                  <a:cubicBezTo>
                    <a:pt x="56" y="41"/>
                    <a:pt x="56" y="41"/>
                    <a:pt x="56" y="41"/>
                  </a:cubicBezTo>
                  <a:cubicBezTo>
                    <a:pt x="38" y="32"/>
                    <a:pt x="38" y="32"/>
                    <a:pt x="38" y="32"/>
                  </a:cubicBezTo>
                  <a:cubicBezTo>
                    <a:pt x="31" y="9"/>
                    <a:pt x="31" y="9"/>
                    <a:pt x="31" y="9"/>
                  </a:cubicBezTo>
                  <a:cubicBezTo>
                    <a:pt x="31" y="9"/>
                    <a:pt x="24" y="9"/>
                    <a:pt x="27" y="20"/>
                  </a:cubicBezTo>
                  <a:cubicBezTo>
                    <a:pt x="26" y="32"/>
                    <a:pt x="30" y="36"/>
                    <a:pt x="30" y="36"/>
                  </a:cubicBezTo>
                  <a:cubicBezTo>
                    <a:pt x="18" y="43"/>
                    <a:pt x="18" y="43"/>
                    <a:pt x="18" y="43"/>
                  </a:cubicBezTo>
                  <a:lnTo>
                    <a:pt x="12" y="24"/>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1" name="Scotland"/>
            <p:cNvSpPr>
              <a:spLocks/>
            </p:cNvSpPr>
            <p:nvPr/>
          </p:nvSpPr>
          <p:spPr bwMode="gray">
            <a:xfrm>
              <a:off x="7856152" y="3163782"/>
              <a:ext cx="18586" cy="13516"/>
            </a:xfrm>
            <a:custGeom>
              <a:avLst/>
              <a:gdLst>
                <a:gd name="T0" fmla="*/ 0 w 11"/>
                <a:gd name="T1" fmla="*/ 5 h 8"/>
                <a:gd name="T2" fmla="*/ 5 w 11"/>
                <a:gd name="T3" fmla="*/ 8 h 8"/>
                <a:gd name="T4" fmla="*/ 11 w 11"/>
                <a:gd name="T5" fmla="*/ 3 h 8"/>
                <a:gd name="T6" fmla="*/ 9 w 11"/>
                <a:gd name="T7" fmla="*/ 0 h 8"/>
                <a:gd name="T8" fmla="*/ 0 w 11"/>
                <a:gd name="T9" fmla="*/ 5 h 8"/>
              </a:gdLst>
              <a:ahLst/>
              <a:cxnLst>
                <a:cxn ang="0">
                  <a:pos x="T0" y="T1"/>
                </a:cxn>
                <a:cxn ang="0">
                  <a:pos x="T2" y="T3"/>
                </a:cxn>
                <a:cxn ang="0">
                  <a:pos x="T4" y="T5"/>
                </a:cxn>
                <a:cxn ang="0">
                  <a:pos x="T6" y="T7"/>
                </a:cxn>
                <a:cxn ang="0">
                  <a:pos x="T8" y="T9"/>
                </a:cxn>
              </a:cxnLst>
              <a:rect l="0" t="0" r="r" b="b"/>
              <a:pathLst>
                <a:path w="11" h="8">
                  <a:moveTo>
                    <a:pt x="0" y="5"/>
                  </a:moveTo>
                  <a:lnTo>
                    <a:pt x="5" y="8"/>
                  </a:lnTo>
                  <a:lnTo>
                    <a:pt x="11" y="3"/>
                  </a:lnTo>
                  <a:lnTo>
                    <a:pt x="9" y="0"/>
                  </a:lnTo>
                  <a:lnTo>
                    <a:pt x="0" y="5"/>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2" name="Ireland"/>
            <p:cNvSpPr>
              <a:spLocks/>
            </p:cNvSpPr>
            <p:nvPr/>
          </p:nvSpPr>
          <p:spPr bwMode="gray">
            <a:xfrm>
              <a:off x="7486132" y="3528733"/>
              <a:ext cx="11828" cy="10138"/>
            </a:xfrm>
            <a:custGeom>
              <a:avLst/>
              <a:gdLst>
                <a:gd name="T0" fmla="*/ 0 w 7"/>
                <a:gd name="T1" fmla="*/ 0 h 6"/>
                <a:gd name="T2" fmla="*/ 7 w 7"/>
                <a:gd name="T3" fmla="*/ 6 h 6"/>
                <a:gd name="T4" fmla="*/ 7 w 7"/>
                <a:gd name="T5" fmla="*/ 4 h 6"/>
                <a:gd name="T6" fmla="*/ 2 w 7"/>
                <a:gd name="T7" fmla="*/ 0 h 6"/>
                <a:gd name="T8" fmla="*/ 0 w 7"/>
                <a:gd name="T9" fmla="*/ 0 h 6"/>
              </a:gdLst>
              <a:ahLst/>
              <a:cxnLst>
                <a:cxn ang="0">
                  <a:pos x="T0" y="T1"/>
                </a:cxn>
                <a:cxn ang="0">
                  <a:pos x="T2" y="T3"/>
                </a:cxn>
                <a:cxn ang="0">
                  <a:pos x="T4" y="T5"/>
                </a:cxn>
                <a:cxn ang="0">
                  <a:pos x="T6" y="T7"/>
                </a:cxn>
                <a:cxn ang="0">
                  <a:pos x="T8" y="T9"/>
                </a:cxn>
              </a:cxnLst>
              <a:rect l="0" t="0" r="r" b="b"/>
              <a:pathLst>
                <a:path w="7" h="6">
                  <a:moveTo>
                    <a:pt x="0" y="0"/>
                  </a:moveTo>
                  <a:lnTo>
                    <a:pt x="7" y="6"/>
                  </a:lnTo>
                  <a:lnTo>
                    <a:pt x="7" y="4"/>
                  </a:lnTo>
                  <a:lnTo>
                    <a:pt x="2" y="0"/>
                  </a:lnTo>
                  <a:lnTo>
                    <a:pt x="0"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3" name="Ireland"/>
            <p:cNvSpPr>
              <a:spLocks/>
            </p:cNvSpPr>
            <p:nvPr/>
          </p:nvSpPr>
          <p:spPr bwMode="gray">
            <a:xfrm>
              <a:off x="7384756" y="3304017"/>
              <a:ext cx="407192" cy="451121"/>
            </a:xfrm>
            <a:custGeom>
              <a:avLst/>
              <a:gdLst>
                <a:gd name="T0" fmla="*/ 567 w 729"/>
                <a:gd name="T1" fmla="*/ 718 h 805"/>
                <a:gd name="T2" fmla="*/ 625 w 729"/>
                <a:gd name="T3" fmla="*/ 687 h 805"/>
                <a:gd name="T4" fmla="*/ 684 w 729"/>
                <a:gd name="T5" fmla="*/ 533 h 805"/>
                <a:gd name="T6" fmla="*/ 706 w 729"/>
                <a:gd name="T7" fmla="*/ 465 h 805"/>
                <a:gd name="T8" fmla="*/ 729 w 729"/>
                <a:gd name="T9" fmla="*/ 367 h 805"/>
                <a:gd name="T10" fmla="*/ 667 w 729"/>
                <a:gd name="T11" fmla="*/ 337 h 805"/>
                <a:gd name="T12" fmla="*/ 642 w 729"/>
                <a:gd name="T13" fmla="*/ 236 h 805"/>
                <a:gd name="T14" fmla="*/ 543 w 729"/>
                <a:gd name="T15" fmla="*/ 262 h 805"/>
                <a:gd name="T16" fmla="*/ 521 w 729"/>
                <a:gd name="T17" fmla="*/ 181 h 805"/>
                <a:gd name="T18" fmla="*/ 574 w 729"/>
                <a:gd name="T19" fmla="*/ 164 h 805"/>
                <a:gd name="T20" fmla="*/ 590 w 729"/>
                <a:gd name="T21" fmla="*/ 142 h 805"/>
                <a:gd name="T22" fmla="*/ 633 w 729"/>
                <a:gd name="T23" fmla="*/ 106 h 805"/>
                <a:gd name="T24" fmla="*/ 710 w 729"/>
                <a:gd name="T25" fmla="*/ 56 h 805"/>
                <a:gd name="T26" fmla="*/ 673 w 729"/>
                <a:gd name="T27" fmla="*/ 31 h 805"/>
                <a:gd name="T28" fmla="*/ 639 w 729"/>
                <a:gd name="T29" fmla="*/ 45 h 805"/>
                <a:gd name="T30" fmla="*/ 615 w 729"/>
                <a:gd name="T31" fmla="*/ 74 h 805"/>
                <a:gd name="T32" fmla="*/ 629 w 729"/>
                <a:gd name="T33" fmla="*/ 21 h 805"/>
                <a:gd name="T34" fmla="*/ 609 w 729"/>
                <a:gd name="T35" fmla="*/ 55 h 805"/>
                <a:gd name="T36" fmla="*/ 594 w 729"/>
                <a:gd name="T37" fmla="*/ 43 h 805"/>
                <a:gd name="T38" fmla="*/ 557 w 729"/>
                <a:gd name="T39" fmla="*/ 29 h 805"/>
                <a:gd name="T40" fmla="*/ 503 w 729"/>
                <a:gd name="T41" fmla="*/ 65 h 805"/>
                <a:gd name="T42" fmla="*/ 450 w 729"/>
                <a:gd name="T43" fmla="*/ 97 h 805"/>
                <a:gd name="T44" fmla="*/ 477 w 729"/>
                <a:gd name="T45" fmla="*/ 152 h 805"/>
                <a:gd name="T46" fmla="*/ 461 w 729"/>
                <a:gd name="T47" fmla="*/ 174 h 805"/>
                <a:gd name="T48" fmla="*/ 422 w 729"/>
                <a:gd name="T49" fmla="*/ 214 h 805"/>
                <a:gd name="T50" fmla="*/ 348 w 729"/>
                <a:gd name="T51" fmla="*/ 180 h 805"/>
                <a:gd name="T52" fmla="*/ 268 w 729"/>
                <a:gd name="T53" fmla="*/ 146 h 805"/>
                <a:gd name="T54" fmla="*/ 242 w 729"/>
                <a:gd name="T55" fmla="*/ 144 h 805"/>
                <a:gd name="T56" fmla="*/ 244 w 729"/>
                <a:gd name="T57" fmla="*/ 183 h 805"/>
                <a:gd name="T58" fmla="*/ 246 w 729"/>
                <a:gd name="T59" fmla="*/ 206 h 805"/>
                <a:gd name="T60" fmla="*/ 274 w 729"/>
                <a:gd name="T61" fmla="*/ 245 h 805"/>
                <a:gd name="T62" fmla="*/ 234 w 729"/>
                <a:gd name="T63" fmla="*/ 312 h 805"/>
                <a:gd name="T64" fmla="*/ 178 w 729"/>
                <a:gd name="T65" fmla="*/ 317 h 805"/>
                <a:gd name="T66" fmla="*/ 206 w 729"/>
                <a:gd name="T67" fmla="*/ 349 h 805"/>
                <a:gd name="T68" fmla="*/ 224 w 729"/>
                <a:gd name="T69" fmla="*/ 365 h 805"/>
                <a:gd name="T70" fmla="*/ 219 w 729"/>
                <a:gd name="T71" fmla="*/ 392 h 805"/>
                <a:gd name="T72" fmla="*/ 277 w 729"/>
                <a:gd name="T73" fmla="*/ 441 h 805"/>
                <a:gd name="T74" fmla="*/ 234 w 729"/>
                <a:gd name="T75" fmla="*/ 477 h 805"/>
                <a:gd name="T76" fmla="*/ 172 w 729"/>
                <a:gd name="T77" fmla="*/ 512 h 805"/>
                <a:gd name="T78" fmla="*/ 216 w 729"/>
                <a:gd name="T79" fmla="*/ 541 h 805"/>
                <a:gd name="T80" fmla="*/ 283 w 729"/>
                <a:gd name="T81" fmla="*/ 548 h 805"/>
                <a:gd name="T82" fmla="*/ 197 w 729"/>
                <a:gd name="T83" fmla="*/ 552 h 805"/>
                <a:gd name="T84" fmla="*/ 112 w 729"/>
                <a:gd name="T85" fmla="*/ 593 h 805"/>
                <a:gd name="T86" fmla="*/ 75 w 729"/>
                <a:gd name="T87" fmla="*/ 588 h 805"/>
                <a:gd name="T88" fmla="*/ 15 w 729"/>
                <a:gd name="T89" fmla="*/ 604 h 805"/>
                <a:gd name="T90" fmla="*/ 31 w 729"/>
                <a:gd name="T91" fmla="*/ 655 h 805"/>
                <a:gd name="T92" fmla="*/ 33 w 729"/>
                <a:gd name="T93" fmla="*/ 701 h 805"/>
                <a:gd name="T94" fmla="*/ 28 w 729"/>
                <a:gd name="T95" fmla="*/ 719 h 805"/>
                <a:gd name="T96" fmla="*/ 110 w 729"/>
                <a:gd name="T97" fmla="*/ 727 h 805"/>
                <a:gd name="T98" fmla="*/ 94 w 729"/>
                <a:gd name="T99" fmla="*/ 757 h 805"/>
                <a:gd name="T100" fmla="*/ 112 w 729"/>
                <a:gd name="T101" fmla="*/ 777 h 805"/>
                <a:gd name="T102" fmla="*/ 156 w 729"/>
                <a:gd name="T103" fmla="*/ 791 h 805"/>
                <a:gd name="T104" fmla="*/ 223 w 729"/>
                <a:gd name="T105" fmla="*/ 790 h 805"/>
                <a:gd name="T106" fmla="*/ 300 w 729"/>
                <a:gd name="T107" fmla="*/ 751 h 805"/>
                <a:gd name="T108" fmla="*/ 356 w 729"/>
                <a:gd name="T109" fmla="*/ 750 h 805"/>
                <a:gd name="T110" fmla="*/ 435 w 729"/>
                <a:gd name="T111" fmla="*/ 731 h 805"/>
                <a:gd name="T112" fmla="*/ 498 w 729"/>
                <a:gd name="T113" fmla="*/ 753 h 805"/>
                <a:gd name="T114" fmla="*/ 546 w 729"/>
                <a:gd name="T115" fmla="*/ 759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805">
                  <a:moveTo>
                    <a:pt x="546" y="759"/>
                  </a:moveTo>
                  <a:cubicBezTo>
                    <a:pt x="561" y="760"/>
                    <a:pt x="588" y="758"/>
                    <a:pt x="588" y="758"/>
                  </a:cubicBezTo>
                  <a:cubicBezTo>
                    <a:pt x="585" y="738"/>
                    <a:pt x="585" y="738"/>
                    <a:pt x="585" y="738"/>
                  </a:cubicBezTo>
                  <a:cubicBezTo>
                    <a:pt x="567" y="718"/>
                    <a:pt x="567" y="718"/>
                    <a:pt x="567" y="718"/>
                  </a:cubicBezTo>
                  <a:cubicBezTo>
                    <a:pt x="571" y="715"/>
                    <a:pt x="571" y="715"/>
                    <a:pt x="571" y="715"/>
                  </a:cubicBezTo>
                  <a:cubicBezTo>
                    <a:pt x="589" y="723"/>
                    <a:pt x="589" y="723"/>
                    <a:pt x="589" y="723"/>
                  </a:cubicBezTo>
                  <a:cubicBezTo>
                    <a:pt x="590" y="716"/>
                    <a:pt x="590" y="716"/>
                    <a:pt x="590" y="716"/>
                  </a:cubicBezTo>
                  <a:cubicBezTo>
                    <a:pt x="625" y="687"/>
                    <a:pt x="625" y="687"/>
                    <a:pt x="625" y="687"/>
                  </a:cubicBezTo>
                  <a:cubicBezTo>
                    <a:pt x="625" y="668"/>
                    <a:pt x="625" y="668"/>
                    <a:pt x="625" y="668"/>
                  </a:cubicBezTo>
                  <a:cubicBezTo>
                    <a:pt x="625" y="668"/>
                    <a:pt x="638" y="634"/>
                    <a:pt x="646" y="630"/>
                  </a:cubicBezTo>
                  <a:cubicBezTo>
                    <a:pt x="657" y="627"/>
                    <a:pt x="677" y="609"/>
                    <a:pt x="682" y="575"/>
                  </a:cubicBezTo>
                  <a:cubicBezTo>
                    <a:pt x="684" y="533"/>
                    <a:pt x="684" y="533"/>
                    <a:pt x="684" y="533"/>
                  </a:cubicBezTo>
                  <a:cubicBezTo>
                    <a:pt x="684" y="533"/>
                    <a:pt x="659" y="516"/>
                    <a:pt x="666" y="509"/>
                  </a:cubicBezTo>
                  <a:cubicBezTo>
                    <a:pt x="678" y="502"/>
                    <a:pt x="689" y="506"/>
                    <a:pt x="689" y="506"/>
                  </a:cubicBezTo>
                  <a:cubicBezTo>
                    <a:pt x="689" y="506"/>
                    <a:pt x="690" y="491"/>
                    <a:pt x="694" y="483"/>
                  </a:cubicBezTo>
                  <a:cubicBezTo>
                    <a:pt x="698" y="480"/>
                    <a:pt x="709" y="473"/>
                    <a:pt x="706" y="465"/>
                  </a:cubicBezTo>
                  <a:cubicBezTo>
                    <a:pt x="699" y="457"/>
                    <a:pt x="693" y="426"/>
                    <a:pt x="693" y="426"/>
                  </a:cubicBezTo>
                  <a:cubicBezTo>
                    <a:pt x="693" y="426"/>
                    <a:pt x="700" y="419"/>
                    <a:pt x="701" y="403"/>
                  </a:cubicBezTo>
                  <a:cubicBezTo>
                    <a:pt x="702" y="384"/>
                    <a:pt x="680" y="372"/>
                    <a:pt x="692" y="365"/>
                  </a:cubicBezTo>
                  <a:cubicBezTo>
                    <a:pt x="703" y="354"/>
                    <a:pt x="725" y="370"/>
                    <a:pt x="729" y="367"/>
                  </a:cubicBezTo>
                  <a:cubicBezTo>
                    <a:pt x="729" y="363"/>
                    <a:pt x="719" y="343"/>
                    <a:pt x="719" y="343"/>
                  </a:cubicBezTo>
                  <a:cubicBezTo>
                    <a:pt x="712" y="327"/>
                    <a:pt x="712" y="327"/>
                    <a:pt x="712" y="327"/>
                  </a:cubicBezTo>
                  <a:cubicBezTo>
                    <a:pt x="704" y="342"/>
                    <a:pt x="704" y="342"/>
                    <a:pt x="704" y="342"/>
                  </a:cubicBezTo>
                  <a:cubicBezTo>
                    <a:pt x="704" y="342"/>
                    <a:pt x="689" y="338"/>
                    <a:pt x="667" y="337"/>
                  </a:cubicBezTo>
                  <a:cubicBezTo>
                    <a:pt x="648" y="336"/>
                    <a:pt x="676" y="303"/>
                    <a:pt x="676" y="303"/>
                  </a:cubicBezTo>
                  <a:cubicBezTo>
                    <a:pt x="657" y="298"/>
                    <a:pt x="657" y="298"/>
                    <a:pt x="657" y="298"/>
                  </a:cubicBezTo>
                  <a:cubicBezTo>
                    <a:pt x="659" y="271"/>
                    <a:pt x="659" y="271"/>
                    <a:pt x="659" y="271"/>
                  </a:cubicBezTo>
                  <a:cubicBezTo>
                    <a:pt x="659" y="271"/>
                    <a:pt x="656" y="241"/>
                    <a:pt x="642" y="236"/>
                  </a:cubicBezTo>
                  <a:cubicBezTo>
                    <a:pt x="623" y="231"/>
                    <a:pt x="611" y="258"/>
                    <a:pt x="611" y="258"/>
                  </a:cubicBezTo>
                  <a:cubicBezTo>
                    <a:pt x="614" y="273"/>
                    <a:pt x="614" y="273"/>
                    <a:pt x="614" y="273"/>
                  </a:cubicBezTo>
                  <a:cubicBezTo>
                    <a:pt x="614" y="273"/>
                    <a:pt x="602" y="292"/>
                    <a:pt x="576" y="287"/>
                  </a:cubicBezTo>
                  <a:cubicBezTo>
                    <a:pt x="549" y="285"/>
                    <a:pt x="543" y="262"/>
                    <a:pt x="543" y="262"/>
                  </a:cubicBezTo>
                  <a:cubicBezTo>
                    <a:pt x="521" y="257"/>
                    <a:pt x="521" y="257"/>
                    <a:pt x="521" y="257"/>
                  </a:cubicBezTo>
                  <a:cubicBezTo>
                    <a:pt x="526" y="234"/>
                    <a:pt x="526" y="234"/>
                    <a:pt x="526" y="234"/>
                  </a:cubicBezTo>
                  <a:cubicBezTo>
                    <a:pt x="526" y="234"/>
                    <a:pt x="501" y="195"/>
                    <a:pt x="502" y="184"/>
                  </a:cubicBezTo>
                  <a:cubicBezTo>
                    <a:pt x="502" y="172"/>
                    <a:pt x="521" y="181"/>
                    <a:pt x="521" y="181"/>
                  </a:cubicBezTo>
                  <a:cubicBezTo>
                    <a:pt x="529" y="166"/>
                    <a:pt x="529" y="166"/>
                    <a:pt x="529" y="166"/>
                  </a:cubicBezTo>
                  <a:cubicBezTo>
                    <a:pt x="547" y="174"/>
                    <a:pt x="547" y="174"/>
                    <a:pt x="547" y="174"/>
                  </a:cubicBezTo>
                  <a:cubicBezTo>
                    <a:pt x="562" y="167"/>
                    <a:pt x="562" y="167"/>
                    <a:pt x="562" y="167"/>
                  </a:cubicBezTo>
                  <a:cubicBezTo>
                    <a:pt x="574" y="164"/>
                    <a:pt x="574" y="164"/>
                    <a:pt x="574" y="164"/>
                  </a:cubicBezTo>
                  <a:cubicBezTo>
                    <a:pt x="574" y="164"/>
                    <a:pt x="544" y="155"/>
                    <a:pt x="545" y="147"/>
                  </a:cubicBezTo>
                  <a:cubicBezTo>
                    <a:pt x="545" y="136"/>
                    <a:pt x="560" y="133"/>
                    <a:pt x="564" y="133"/>
                  </a:cubicBezTo>
                  <a:cubicBezTo>
                    <a:pt x="571" y="133"/>
                    <a:pt x="574" y="149"/>
                    <a:pt x="574" y="149"/>
                  </a:cubicBezTo>
                  <a:cubicBezTo>
                    <a:pt x="574" y="149"/>
                    <a:pt x="582" y="142"/>
                    <a:pt x="590" y="142"/>
                  </a:cubicBezTo>
                  <a:cubicBezTo>
                    <a:pt x="601" y="142"/>
                    <a:pt x="597" y="150"/>
                    <a:pt x="597" y="150"/>
                  </a:cubicBezTo>
                  <a:cubicBezTo>
                    <a:pt x="620" y="124"/>
                    <a:pt x="620" y="124"/>
                    <a:pt x="620" y="124"/>
                  </a:cubicBezTo>
                  <a:cubicBezTo>
                    <a:pt x="625" y="105"/>
                    <a:pt x="625" y="105"/>
                    <a:pt x="625" y="105"/>
                  </a:cubicBezTo>
                  <a:cubicBezTo>
                    <a:pt x="633" y="106"/>
                    <a:pt x="633" y="106"/>
                    <a:pt x="633" y="106"/>
                  </a:cubicBezTo>
                  <a:cubicBezTo>
                    <a:pt x="645" y="79"/>
                    <a:pt x="645" y="79"/>
                    <a:pt x="645" y="79"/>
                  </a:cubicBezTo>
                  <a:cubicBezTo>
                    <a:pt x="663" y="84"/>
                    <a:pt x="663" y="84"/>
                    <a:pt x="663" y="84"/>
                  </a:cubicBezTo>
                  <a:cubicBezTo>
                    <a:pt x="679" y="70"/>
                    <a:pt x="679" y="70"/>
                    <a:pt x="679" y="70"/>
                  </a:cubicBezTo>
                  <a:cubicBezTo>
                    <a:pt x="679" y="70"/>
                    <a:pt x="709" y="63"/>
                    <a:pt x="710" y="56"/>
                  </a:cubicBezTo>
                  <a:cubicBezTo>
                    <a:pt x="714" y="48"/>
                    <a:pt x="692" y="32"/>
                    <a:pt x="692" y="32"/>
                  </a:cubicBezTo>
                  <a:cubicBezTo>
                    <a:pt x="693" y="21"/>
                    <a:pt x="693" y="21"/>
                    <a:pt x="693" y="21"/>
                  </a:cubicBezTo>
                  <a:cubicBezTo>
                    <a:pt x="693" y="21"/>
                    <a:pt x="671" y="0"/>
                    <a:pt x="667" y="4"/>
                  </a:cubicBezTo>
                  <a:cubicBezTo>
                    <a:pt x="663" y="8"/>
                    <a:pt x="677" y="31"/>
                    <a:pt x="673" y="31"/>
                  </a:cubicBezTo>
                  <a:cubicBezTo>
                    <a:pt x="673" y="35"/>
                    <a:pt x="666" y="23"/>
                    <a:pt x="666" y="23"/>
                  </a:cubicBezTo>
                  <a:cubicBezTo>
                    <a:pt x="644" y="18"/>
                    <a:pt x="644" y="18"/>
                    <a:pt x="644" y="18"/>
                  </a:cubicBezTo>
                  <a:cubicBezTo>
                    <a:pt x="636" y="37"/>
                    <a:pt x="636" y="37"/>
                    <a:pt x="636" y="37"/>
                  </a:cubicBezTo>
                  <a:cubicBezTo>
                    <a:pt x="639" y="45"/>
                    <a:pt x="639" y="45"/>
                    <a:pt x="639" y="45"/>
                  </a:cubicBezTo>
                  <a:cubicBezTo>
                    <a:pt x="638" y="75"/>
                    <a:pt x="638" y="75"/>
                    <a:pt x="638" y="75"/>
                  </a:cubicBezTo>
                  <a:cubicBezTo>
                    <a:pt x="607" y="89"/>
                    <a:pt x="607" y="89"/>
                    <a:pt x="607" y="89"/>
                  </a:cubicBezTo>
                  <a:cubicBezTo>
                    <a:pt x="603" y="89"/>
                    <a:pt x="603" y="89"/>
                    <a:pt x="603" y="89"/>
                  </a:cubicBezTo>
                  <a:cubicBezTo>
                    <a:pt x="615" y="74"/>
                    <a:pt x="615" y="74"/>
                    <a:pt x="615" y="74"/>
                  </a:cubicBezTo>
                  <a:cubicBezTo>
                    <a:pt x="612" y="70"/>
                    <a:pt x="612" y="70"/>
                    <a:pt x="612" y="70"/>
                  </a:cubicBezTo>
                  <a:cubicBezTo>
                    <a:pt x="612" y="70"/>
                    <a:pt x="627" y="71"/>
                    <a:pt x="631" y="60"/>
                  </a:cubicBezTo>
                  <a:cubicBezTo>
                    <a:pt x="631" y="52"/>
                    <a:pt x="624" y="40"/>
                    <a:pt x="624" y="36"/>
                  </a:cubicBezTo>
                  <a:cubicBezTo>
                    <a:pt x="625" y="29"/>
                    <a:pt x="629" y="21"/>
                    <a:pt x="629" y="21"/>
                  </a:cubicBezTo>
                  <a:cubicBezTo>
                    <a:pt x="610" y="20"/>
                    <a:pt x="610" y="20"/>
                    <a:pt x="610" y="20"/>
                  </a:cubicBezTo>
                  <a:cubicBezTo>
                    <a:pt x="610" y="32"/>
                    <a:pt x="610" y="32"/>
                    <a:pt x="610" y="32"/>
                  </a:cubicBezTo>
                  <a:cubicBezTo>
                    <a:pt x="610" y="32"/>
                    <a:pt x="621" y="36"/>
                    <a:pt x="617" y="44"/>
                  </a:cubicBezTo>
                  <a:cubicBezTo>
                    <a:pt x="616" y="51"/>
                    <a:pt x="609" y="55"/>
                    <a:pt x="609" y="55"/>
                  </a:cubicBezTo>
                  <a:cubicBezTo>
                    <a:pt x="609" y="55"/>
                    <a:pt x="609" y="43"/>
                    <a:pt x="606" y="39"/>
                  </a:cubicBezTo>
                  <a:cubicBezTo>
                    <a:pt x="602" y="35"/>
                    <a:pt x="603" y="20"/>
                    <a:pt x="603" y="20"/>
                  </a:cubicBezTo>
                  <a:cubicBezTo>
                    <a:pt x="595" y="20"/>
                    <a:pt x="595" y="20"/>
                    <a:pt x="595" y="20"/>
                  </a:cubicBezTo>
                  <a:cubicBezTo>
                    <a:pt x="595" y="20"/>
                    <a:pt x="598" y="43"/>
                    <a:pt x="594" y="43"/>
                  </a:cubicBezTo>
                  <a:cubicBezTo>
                    <a:pt x="590" y="46"/>
                    <a:pt x="587" y="35"/>
                    <a:pt x="587" y="35"/>
                  </a:cubicBezTo>
                  <a:cubicBezTo>
                    <a:pt x="580" y="27"/>
                    <a:pt x="580" y="27"/>
                    <a:pt x="580" y="27"/>
                  </a:cubicBezTo>
                  <a:cubicBezTo>
                    <a:pt x="580" y="19"/>
                    <a:pt x="580" y="19"/>
                    <a:pt x="580" y="19"/>
                  </a:cubicBezTo>
                  <a:cubicBezTo>
                    <a:pt x="557" y="29"/>
                    <a:pt x="557" y="29"/>
                    <a:pt x="557" y="29"/>
                  </a:cubicBezTo>
                  <a:cubicBezTo>
                    <a:pt x="539" y="21"/>
                    <a:pt x="539" y="21"/>
                    <a:pt x="539" y="21"/>
                  </a:cubicBezTo>
                  <a:cubicBezTo>
                    <a:pt x="539" y="21"/>
                    <a:pt x="531" y="40"/>
                    <a:pt x="527" y="43"/>
                  </a:cubicBezTo>
                  <a:cubicBezTo>
                    <a:pt x="519" y="47"/>
                    <a:pt x="512" y="46"/>
                    <a:pt x="512" y="46"/>
                  </a:cubicBezTo>
                  <a:cubicBezTo>
                    <a:pt x="503" y="65"/>
                    <a:pt x="503" y="65"/>
                    <a:pt x="503" y="65"/>
                  </a:cubicBezTo>
                  <a:cubicBezTo>
                    <a:pt x="510" y="81"/>
                    <a:pt x="510" y="81"/>
                    <a:pt x="510" y="81"/>
                  </a:cubicBezTo>
                  <a:cubicBezTo>
                    <a:pt x="484" y="83"/>
                    <a:pt x="484" y="83"/>
                    <a:pt x="484" y="83"/>
                  </a:cubicBezTo>
                  <a:cubicBezTo>
                    <a:pt x="487" y="95"/>
                    <a:pt x="487" y="95"/>
                    <a:pt x="487" y="95"/>
                  </a:cubicBezTo>
                  <a:cubicBezTo>
                    <a:pt x="487" y="95"/>
                    <a:pt x="461" y="86"/>
                    <a:pt x="450" y="97"/>
                  </a:cubicBezTo>
                  <a:cubicBezTo>
                    <a:pt x="438" y="104"/>
                    <a:pt x="437" y="131"/>
                    <a:pt x="459" y="132"/>
                  </a:cubicBezTo>
                  <a:cubicBezTo>
                    <a:pt x="482" y="133"/>
                    <a:pt x="478" y="140"/>
                    <a:pt x="478" y="140"/>
                  </a:cubicBezTo>
                  <a:cubicBezTo>
                    <a:pt x="466" y="147"/>
                    <a:pt x="466" y="147"/>
                    <a:pt x="466" y="147"/>
                  </a:cubicBezTo>
                  <a:cubicBezTo>
                    <a:pt x="477" y="152"/>
                    <a:pt x="477" y="152"/>
                    <a:pt x="477" y="152"/>
                  </a:cubicBezTo>
                  <a:cubicBezTo>
                    <a:pt x="492" y="141"/>
                    <a:pt x="492" y="141"/>
                    <a:pt x="492" y="141"/>
                  </a:cubicBezTo>
                  <a:cubicBezTo>
                    <a:pt x="511" y="146"/>
                    <a:pt x="511" y="146"/>
                    <a:pt x="511" y="146"/>
                  </a:cubicBezTo>
                  <a:cubicBezTo>
                    <a:pt x="484" y="171"/>
                    <a:pt x="484" y="171"/>
                    <a:pt x="484" y="171"/>
                  </a:cubicBezTo>
                  <a:cubicBezTo>
                    <a:pt x="461" y="174"/>
                    <a:pt x="461" y="174"/>
                    <a:pt x="461" y="174"/>
                  </a:cubicBezTo>
                  <a:cubicBezTo>
                    <a:pt x="430" y="188"/>
                    <a:pt x="430" y="188"/>
                    <a:pt x="430" y="188"/>
                  </a:cubicBezTo>
                  <a:cubicBezTo>
                    <a:pt x="430" y="188"/>
                    <a:pt x="437" y="211"/>
                    <a:pt x="433" y="215"/>
                  </a:cubicBezTo>
                  <a:cubicBezTo>
                    <a:pt x="429" y="218"/>
                    <a:pt x="421" y="222"/>
                    <a:pt x="421" y="222"/>
                  </a:cubicBezTo>
                  <a:cubicBezTo>
                    <a:pt x="422" y="214"/>
                    <a:pt x="422" y="214"/>
                    <a:pt x="422" y="214"/>
                  </a:cubicBezTo>
                  <a:cubicBezTo>
                    <a:pt x="422" y="214"/>
                    <a:pt x="389" y="186"/>
                    <a:pt x="382" y="186"/>
                  </a:cubicBezTo>
                  <a:cubicBezTo>
                    <a:pt x="371" y="185"/>
                    <a:pt x="355" y="203"/>
                    <a:pt x="355" y="203"/>
                  </a:cubicBezTo>
                  <a:cubicBezTo>
                    <a:pt x="348" y="195"/>
                    <a:pt x="348" y="195"/>
                    <a:pt x="348" y="195"/>
                  </a:cubicBezTo>
                  <a:cubicBezTo>
                    <a:pt x="348" y="180"/>
                    <a:pt x="348" y="180"/>
                    <a:pt x="348" y="180"/>
                  </a:cubicBezTo>
                  <a:cubicBezTo>
                    <a:pt x="342" y="168"/>
                    <a:pt x="342" y="168"/>
                    <a:pt x="342" y="168"/>
                  </a:cubicBezTo>
                  <a:cubicBezTo>
                    <a:pt x="342" y="168"/>
                    <a:pt x="323" y="164"/>
                    <a:pt x="316" y="163"/>
                  </a:cubicBezTo>
                  <a:cubicBezTo>
                    <a:pt x="305" y="159"/>
                    <a:pt x="287" y="139"/>
                    <a:pt x="279" y="142"/>
                  </a:cubicBezTo>
                  <a:cubicBezTo>
                    <a:pt x="275" y="142"/>
                    <a:pt x="268" y="146"/>
                    <a:pt x="268" y="146"/>
                  </a:cubicBezTo>
                  <a:cubicBezTo>
                    <a:pt x="271" y="157"/>
                    <a:pt x="271" y="157"/>
                    <a:pt x="271" y="157"/>
                  </a:cubicBezTo>
                  <a:cubicBezTo>
                    <a:pt x="256" y="164"/>
                    <a:pt x="256" y="164"/>
                    <a:pt x="256" y="164"/>
                  </a:cubicBezTo>
                  <a:cubicBezTo>
                    <a:pt x="256" y="149"/>
                    <a:pt x="256" y="149"/>
                    <a:pt x="256" y="149"/>
                  </a:cubicBezTo>
                  <a:cubicBezTo>
                    <a:pt x="242" y="144"/>
                    <a:pt x="242" y="144"/>
                    <a:pt x="242" y="144"/>
                  </a:cubicBezTo>
                  <a:cubicBezTo>
                    <a:pt x="221" y="178"/>
                    <a:pt x="221" y="178"/>
                    <a:pt x="221" y="178"/>
                  </a:cubicBezTo>
                  <a:cubicBezTo>
                    <a:pt x="225" y="178"/>
                    <a:pt x="225" y="178"/>
                    <a:pt x="225" y="178"/>
                  </a:cubicBezTo>
                  <a:cubicBezTo>
                    <a:pt x="241" y="160"/>
                    <a:pt x="241" y="160"/>
                    <a:pt x="241" y="160"/>
                  </a:cubicBezTo>
                  <a:cubicBezTo>
                    <a:pt x="244" y="183"/>
                    <a:pt x="244" y="183"/>
                    <a:pt x="244" y="183"/>
                  </a:cubicBezTo>
                  <a:cubicBezTo>
                    <a:pt x="236" y="182"/>
                    <a:pt x="236" y="182"/>
                    <a:pt x="236" y="182"/>
                  </a:cubicBezTo>
                  <a:cubicBezTo>
                    <a:pt x="239" y="190"/>
                    <a:pt x="239" y="190"/>
                    <a:pt x="239" y="190"/>
                  </a:cubicBezTo>
                  <a:cubicBezTo>
                    <a:pt x="255" y="187"/>
                    <a:pt x="255" y="187"/>
                    <a:pt x="255" y="187"/>
                  </a:cubicBezTo>
                  <a:cubicBezTo>
                    <a:pt x="246" y="206"/>
                    <a:pt x="246" y="206"/>
                    <a:pt x="246" y="206"/>
                  </a:cubicBezTo>
                  <a:cubicBezTo>
                    <a:pt x="245" y="229"/>
                    <a:pt x="245" y="229"/>
                    <a:pt x="245" y="229"/>
                  </a:cubicBezTo>
                  <a:cubicBezTo>
                    <a:pt x="238" y="221"/>
                    <a:pt x="238" y="221"/>
                    <a:pt x="238" y="221"/>
                  </a:cubicBezTo>
                  <a:cubicBezTo>
                    <a:pt x="238" y="221"/>
                    <a:pt x="211" y="239"/>
                    <a:pt x="230" y="239"/>
                  </a:cubicBezTo>
                  <a:cubicBezTo>
                    <a:pt x="244" y="244"/>
                    <a:pt x="274" y="245"/>
                    <a:pt x="274" y="245"/>
                  </a:cubicBezTo>
                  <a:cubicBezTo>
                    <a:pt x="262" y="268"/>
                    <a:pt x="262" y="268"/>
                    <a:pt x="262" y="268"/>
                  </a:cubicBezTo>
                  <a:cubicBezTo>
                    <a:pt x="221" y="262"/>
                    <a:pt x="221" y="262"/>
                    <a:pt x="221" y="262"/>
                  </a:cubicBezTo>
                  <a:cubicBezTo>
                    <a:pt x="213" y="288"/>
                    <a:pt x="213" y="288"/>
                    <a:pt x="213" y="288"/>
                  </a:cubicBezTo>
                  <a:cubicBezTo>
                    <a:pt x="234" y="312"/>
                    <a:pt x="234" y="312"/>
                    <a:pt x="234" y="312"/>
                  </a:cubicBezTo>
                  <a:cubicBezTo>
                    <a:pt x="194" y="291"/>
                    <a:pt x="194" y="291"/>
                    <a:pt x="194" y="291"/>
                  </a:cubicBezTo>
                  <a:cubicBezTo>
                    <a:pt x="193" y="303"/>
                    <a:pt x="193" y="303"/>
                    <a:pt x="193" y="303"/>
                  </a:cubicBezTo>
                  <a:cubicBezTo>
                    <a:pt x="171" y="298"/>
                    <a:pt x="171" y="298"/>
                    <a:pt x="171" y="298"/>
                  </a:cubicBezTo>
                  <a:cubicBezTo>
                    <a:pt x="171" y="298"/>
                    <a:pt x="182" y="310"/>
                    <a:pt x="178" y="317"/>
                  </a:cubicBezTo>
                  <a:cubicBezTo>
                    <a:pt x="170" y="328"/>
                    <a:pt x="162" y="324"/>
                    <a:pt x="162" y="324"/>
                  </a:cubicBezTo>
                  <a:cubicBezTo>
                    <a:pt x="184" y="348"/>
                    <a:pt x="184" y="348"/>
                    <a:pt x="184" y="348"/>
                  </a:cubicBezTo>
                  <a:cubicBezTo>
                    <a:pt x="195" y="341"/>
                    <a:pt x="195" y="341"/>
                    <a:pt x="195" y="341"/>
                  </a:cubicBezTo>
                  <a:cubicBezTo>
                    <a:pt x="206" y="349"/>
                    <a:pt x="206" y="349"/>
                    <a:pt x="206" y="349"/>
                  </a:cubicBezTo>
                  <a:cubicBezTo>
                    <a:pt x="183" y="356"/>
                    <a:pt x="183" y="356"/>
                    <a:pt x="183" y="356"/>
                  </a:cubicBezTo>
                  <a:cubicBezTo>
                    <a:pt x="205" y="372"/>
                    <a:pt x="205" y="372"/>
                    <a:pt x="205" y="372"/>
                  </a:cubicBezTo>
                  <a:cubicBezTo>
                    <a:pt x="221" y="358"/>
                    <a:pt x="221" y="358"/>
                    <a:pt x="221" y="358"/>
                  </a:cubicBezTo>
                  <a:cubicBezTo>
                    <a:pt x="224" y="365"/>
                    <a:pt x="224" y="365"/>
                    <a:pt x="224" y="365"/>
                  </a:cubicBezTo>
                  <a:cubicBezTo>
                    <a:pt x="232" y="362"/>
                    <a:pt x="232" y="362"/>
                    <a:pt x="232" y="362"/>
                  </a:cubicBezTo>
                  <a:cubicBezTo>
                    <a:pt x="235" y="377"/>
                    <a:pt x="235" y="377"/>
                    <a:pt x="235" y="377"/>
                  </a:cubicBezTo>
                  <a:cubicBezTo>
                    <a:pt x="220" y="377"/>
                    <a:pt x="220" y="377"/>
                    <a:pt x="220" y="377"/>
                  </a:cubicBezTo>
                  <a:cubicBezTo>
                    <a:pt x="219" y="392"/>
                    <a:pt x="219" y="392"/>
                    <a:pt x="219" y="392"/>
                  </a:cubicBezTo>
                  <a:cubicBezTo>
                    <a:pt x="219" y="392"/>
                    <a:pt x="237" y="404"/>
                    <a:pt x="252" y="405"/>
                  </a:cubicBezTo>
                  <a:cubicBezTo>
                    <a:pt x="271" y="406"/>
                    <a:pt x="304" y="415"/>
                    <a:pt x="304" y="415"/>
                  </a:cubicBezTo>
                  <a:cubicBezTo>
                    <a:pt x="299" y="438"/>
                    <a:pt x="299" y="438"/>
                    <a:pt x="299" y="438"/>
                  </a:cubicBezTo>
                  <a:cubicBezTo>
                    <a:pt x="299" y="438"/>
                    <a:pt x="284" y="441"/>
                    <a:pt x="277" y="441"/>
                  </a:cubicBezTo>
                  <a:cubicBezTo>
                    <a:pt x="269" y="440"/>
                    <a:pt x="255" y="424"/>
                    <a:pt x="255" y="424"/>
                  </a:cubicBezTo>
                  <a:cubicBezTo>
                    <a:pt x="255" y="424"/>
                    <a:pt x="243" y="439"/>
                    <a:pt x="235" y="446"/>
                  </a:cubicBezTo>
                  <a:cubicBezTo>
                    <a:pt x="228" y="450"/>
                    <a:pt x="220" y="461"/>
                    <a:pt x="220" y="461"/>
                  </a:cubicBezTo>
                  <a:cubicBezTo>
                    <a:pt x="234" y="477"/>
                    <a:pt x="234" y="477"/>
                    <a:pt x="234" y="477"/>
                  </a:cubicBezTo>
                  <a:cubicBezTo>
                    <a:pt x="234" y="477"/>
                    <a:pt x="222" y="480"/>
                    <a:pt x="211" y="487"/>
                  </a:cubicBezTo>
                  <a:cubicBezTo>
                    <a:pt x="203" y="494"/>
                    <a:pt x="195" y="506"/>
                    <a:pt x="195" y="506"/>
                  </a:cubicBezTo>
                  <a:cubicBezTo>
                    <a:pt x="180" y="501"/>
                    <a:pt x="180" y="501"/>
                    <a:pt x="180" y="501"/>
                  </a:cubicBezTo>
                  <a:cubicBezTo>
                    <a:pt x="172" y="512"/>
                    <a:pt x="172" y="512"/>
                    <a:pt x="172" y="512"/>
                  </a:cubicBezTo>
                  <a:cubicBezTo>
                    <a:pt x="127" y="529"/>
                    <a:pt x="127" y="529"/>
                    <a:pt x="127" y="529"/>
                  </a:cubicBezTo>
                  <a:cubicBezTo>
                    <a:pt x="171" y="531"/>
                    <a:pt x="171" y="531"/>
                    <a:pt x="171" y="531"/>
                  </a:cubicBezTo>
                  <a:cubicBezTo>
                    <a:pt x="176" y="524"/>
                    <a:pt x="176" y="524"/>
                    <a:pt x="176" y="524"/>
                  </a:cubicBezTo>
                  <a:cubicBezTo>
                    <a:pt x="176" y="524"/>
                    <a:pt x="189" y="547"/>
                    <a:pt x="216" y="541"/>
                  </a:cubicBezTo>
                  <a:cubicBezTo>
                    <a:pt x="239" y="538"/>
                    <a:pt x="254" y="524"/>
                    <a:pt x="254" y="524"/>
                  </a:cubicBezTo>
                  <a:cubicBezTo>
                    <a:pt x="262" y="520"/>
                    <a:pt x="262" y="520"/>
                    <a:pt x="262" y="520"/>
                  </a:cubicBezTo>
                  <a:cubicBezTo>
                    <a:pt x="261" y="543"/>
                    <a:pt x="261" y="543"/>
                    <a:pt x="261" y="543"/>
                  </a:cubicBezTo>
                  <a:cubicBezTo>
                    <a:pt x="283" y="548"/>
                    <a:pt x="283" y="548"/>
                    <a:pt x="283" y="548"/>
                  </a:cubicBezTo>
                  <a:cubicBezTo>
                    <a:pt x="290" y="556"/>
                    <a:pt x="290" y="556"/>
                    <a:pt x="290" y="556"/>
                  </a:cubicBezTo>
                  <a:cubicBezTo>
                    <a:pt x="268" y="551"/>
                    <a:pt x="268" y="551"/>
                    <a:pt x="268" y="551"/>
                  </a:cubicBezTo>
                  <a:cubicBezTo>
                    <a:pt x="238" y="550"/>
                    <a:pt x="238" y="550"/>
                    <a:pt x="238" y="550"/>
                  </a:cubicBezTo>
                  <a:cubicBezTo>
                    <a:pt x="197" y="552"/>
                    <a:pt x="197" y="552"/>
                    <a:pt x="197" y="552"/>
                  </a:cubicBezTo>
                  <a:cubicBezTo>
                    <a:pt x="167" y="539"/>
                    <a:pt x="167" y="539"/>
                    <a:pt x="167" y="539"/>
                  </a:cubicBezTo>
                  <a:cubicBezTo>
                    <a:pt x="140" y="556"/>
                    <a:pt x="140" y="556"/>
                    <a:pt x="140" y="556"/>
                  </a:cubicBezTo>
                  <a:cubicBezTo>
                    <a:pt x="122" y="559"/>
                    <a:pt x="122" y="559"/>
                    <a:pt x="122" y="559"/>
                  </a:cubicBezTo>
                  <a:cubicBezTo>
                    <a:pt x="112" y="593"/>
                    <a:pt x="112" y="593"/>
                    <a:pt x="112" y="593"/>
                  </a:cubicBezTo>
                  <a:cubicBezTo>
                    <a:pt x="123" y="602"/>
                    <a:pt x="123" y="602"/>
                    <a:pt x="123" y="602"/>
                  </a:cubicBezTo>
                  <a:cubicBezTo>
                    <a:pt x="94" y="593"/>
                    <a:pt x="94" y="593"/>
                    <a:pt x="94" y="593"/>
                  </a:cubicBezTo>
                  <a:cubicBezTo>
                    <a:pt x="95" y="577"/>
                    <a:pt x="95" y="577"/>
                    <a:pt x="95" y="577"/>
                  </a:cubicBezTo>
                  <a:cubicBezTo>
                    <a:pt x="75" y="588"/>
                    <a:pt x="75" y="588"/>
                    <a:pt x="75" y="588"/>
                  </a:cubicBezTo>
                  <a:cubicBezTo>
                    <a:pt x="68" y="584"/>
                    <a:pt x="68" y="584"/>
                    <a:pt x="68" y="584"/>
                  </a:cubicBezTo>
                  <a:cubicBezTo>
                    <a:pt x="68" y="576"/>
                    <a:pt x="68" y="576"/>
                    <a:pt x="68" y="576"/>
                  </a:cubicBezTo>
                  <a:cubicBezTo>
                    <a:pt x="68" y="576"/>
                    <a:pt x="53" y="575"/>
                    <a:pt x="34" y="582"/>
                  </a:cubicBezTo>
                  <a:cubicBezTo>
                    <a:pt x="19" y="589"/>
                    <a:pt x="0" y="596"/>
                    <a:pt x="15" y="604"/>
                  </a:cubicBezTo>
                  <a:cubicBezTo>
                    <a:pt x="33" y="609"/>
                    <a:pt x="59" y="618"/>
                    <a:pt x="66" y="618"/>
                  </a:cubicBezTo>
                  <a:cubicBezTo>
                    <a:pt x="74" y="618"/>
                    <a:pt x="108" y="616"/>
                    <a:pt x="104" y="624"/>
                  </a:cubicBezTo>
                  <a:cubicBezTo>
                    <a:pt x="100" y="631"/>
                    <a:pt x="76" y="645"/>
                    <a:pt x="54" y="644"/>
                  </a:cubicBezTo>
                  <a:cubicBezTo>
                    <a:pt x="35" y="643"/>
                    <a:pt x="35" y="651"/>
                    <a:pt x="31" y="655"/>
                  </a:cubicBezTo>
                  <a:cubicBezTo>
                    <a:pt x="23" y="658"/>
                    <a:pt x="5" y="657"/>
                    <a:pt x="5" y="657"/>
                  </a:cubicBezTo>
                  <a:cubicBezTo>
                    <a:pt x="4" y="680"/>
                    <a:pt x="4" y="680"/>
                    <a:pt x="4" y="680"/>
                  </a:cubicBezTo>
                  <a:cubicBezTo>
                    <a:pt x="4" y="680"/>
                    <a:pt x="27" y="670"/>
                    <a:pt x="26" y="677"/>
                  </a:cubicBezTo>
                  <a:cubicBezTo>
                    <a:pt x="26" y="685"/>
                    <a:pt x="33" y="701"/>
                    <a:pt x="33" y="701"/>
                  </a:cubicBezTo>
                  <a:cubicBezTo>
                    <a:pt x="104" y="696"/>
                    <a:pt x="104" y="696"/>
                    <a:pt x="104" y="696"/>
                  </a:cubicBezTo>
                  <a:cubicBezTo>
                    <a:pt x="51" y="709"/>
                    <a:pt x="51" y="709"/>
                    <a:pt x="51" y="709"/>
                  </a:cubicBezTo>
                  <a:cubicBezTo>
                    <a:pt x="47" y="720"/>
                    <a:pt x="47" y="720"/>
                    <a:pt x="47" y="720"/>
                  </a:cubicBezTo>
                  <a:cubicBezTo>
                    <a:pt x="28" y="719"/>
                    <a:pt x="28" y="719"/>
                    <a:pt x="28" y="719"/>
                  </a:cubicBezTo>
                  <a:cubicBezTo>
                    <a:pt x="20" y="734"/>
                    <a:pt x="20" y="734"/>
                    <a:pt x="20" y="734"/>
                  </a:cubicBezTo>
                  <a:cubicBezTo>
                    <a:pt x="73" y="729"/>
                    <a:pt x="73" y="729"/>
                    <a:pt x="73" y="729"/>
                  </a:cubicBezTo>
                  <a:cubicBezTo>
                    <a:pt x="87" y="734"/>
                    <a:pt x="87" y="734"/>
                    <a:pt x="87" y="734"/>
                  </a:cubicBezTo>
                  <a:cubicBezTo>
                    <a:pt x="110" y="727"/>
                    <a:pt x="110" y="727"/>
                    <a:pt x="110" y="727"/>
                  </a:cubicBezTo>
                  <a:cubicBezTo>
                    <a:pt x="117" y="739"/>
                    <a:pt x="117" y="739"/>
                    <a:pt x="117" y="739"/>
                  </a:cubicBezTo>
                  <a:cubicBezTo>
                    <a:pt x="117" y="739"/>
                    <a:pt x="98" y="742"/>
                    <a:pt x="87" y="745"/>
                  </a:cubicBezTo>
                  <a:cubicBezTo>
                    <a:pt x="76" y="745"/>
                    <a:pt x="56" y="759"/>
                    <a:pt x="56" y="759"/>
                  </a:cubicBezTo>
                  <a:cubicBezTo>
                    <a:pt x="94" y="757"/>
                    <a:pt x="94" y="757"/>
                    <a:pt x="94" y="757"/>
                  </a:cubicBezTo>
                  <a:cubicBezTo>
                    <a:pt x="94" y="757"/>
                    <a:pt x="74" y="771"/>
                    <a:pt x="71" y="771"/>
                  </a:cubicBezTo>
                  <a:cubicBezTo>
                    <a:pt x="63" y="771"/>
                    <a:pt x="48" y="774"/>
                    <a:pt x="48" y="774"/>
                  </a:cubicBezTo>
                  <a:cubicBezTo>
                    <a:pt x="55" y="778"/>
                    <a:pt x="55" y="778"/>
                    <a:pt x="55" y="778"/>
                  </a:cubicBezTo>
                  <a:cubicBezTo>
                    <a:pt x="112" y="777"/>
                    <a:pt x="112" y="777"/>
                    <a:pt x="112" y="777"/>
                  </a:cubicBezTo>
                  <a:cubicBezTo>
                    <a:pt x="123" y="781"/>
                    <a:pt x="123" y="781"/>
                    <a:pt x="123" y="781"/>
                  </a:cubicBezTo>
                  <a:cubicBezTo>
                    <a:pt x="114" y="796"/>
                    <a:pt x="114" y="796"/>
                    <a:pt x="114" y="796"/>
                  </a:cubicBezTo>
                  <a:cubicBezTo>
                    <a:pt x="114" y="796"/>
                    <a:pt x="133" y="805"/>
                    <a:pt x="140" y="801"/>
                  </a:cubicBezTo>
                  <a:cubicBezTo>
                    <a:pt x="148" y="794"/>
                    <a:pt x="156" y="791"/>
                    <a:pt x="156" y="791"/>
                  </a:cubicBezTo>
                  <a:cubicBezTo>
                    <a:pt x="178" y="803"/>
                    <a:pt x="178" y="803"/>
                    <a:pt x="178" y="803"/>
                  </a:cubicBezTo>
                  <a:cubicBezTo>
                    <a:pt x="193" y="792"/>
                    <a:pt x="193" y="792"/>
                    <a:pt x="193" y="792"/>
                  </a:cubicBezTo>
                  <a:cubicBezTo>
                    <a:pt x="208" y="801"/>
                    <a:pt x="208" y="801"/>
                    <a:pt x="208" y="801"/>
                  </a:cubicBezTo>
                  <a:cubicBezTo>
                    <a:pt x="223" y="790"/>
                    <a:pt x="223" y="790"/>
                    <a:pt x="223" y="790"/>
                  </a:cubicBezTo>
                  <a:cubicBezTo>
                    <a:pt x="234" y="794"/>
                    <a:pt x="234" y="794"/>
                    <a:pt x="234" y="794"/>
                  </a:cubicBezTo>
                  <a:cubicBezTo>
                    <a:pt x="234" y="794"/>
                    <a:pt x="283" y="797"/>
                    <a:pt x="280" y="777"/>
                  </a:cubicBezTo>
                  <a:cubicBezTo>
                    <a:pt x="281" y="743"/>
                    <a:pt x="281" y="743"/>
                    <a:pt x="281" y="743"/>
                  </a:cubicBezTo>
                  <a:cubicBezTo>
                    <a:pt x="281" y="743"/>
                    <a:pt x="293" y="740"/>
                    <a:pt x="300" y="751"/>
                  </a:cubicBezTo>
                  <a:cubicBezTo>
                    <a:pt x="310" y="767"/>
                    <a:pt x="292" y="763"/>
                    <a:pt x="291" y="770"/>
                  </a:cubicBezTo>
                  <a:cubicBezTo>
                    <a:pt x="291" y="778"/>
                    <a:pt x="298" y="782"/>
                    <a:pt x="314" y="779"/>
                  </a:cubicBezTo>
                  <a:cubicBezTo>
                    <a:pt x="332" y="780"/>
                    <a:pt x="355" y="766"/>
                    <a:pt x="355" y="766"/>
                  </a:cubicBezTo>
                  <a:cubicBezTo>
                    <a:pt x="356" y="750"/>
                    <a:pt x="356" y="750"/>
                    <a:pt x="356" y="750"/>
                  </a:cubicBezTo>
                  <a:cubicBezTo>
                    <a:pt x="356" y="750"/>
                    <a:pt x="377" y="774"/>
                    <a:pt x="389" y="767"/>
                  </a:cubicBezTo>
                  <a:cubicBezTo>
                    <a:pt x="404" y="760"/>
                    <a:pt x="401" y="737"/>
                    <a:pt x="401" y="737"/>
                  </a:cubicBezTo>
                  <a:cubicBezTo>
                    <a:pt x="413" y="742"/>
                    <a:pt x="413" y="742"/>
                    <a:pt x="413" y="742"/>
                  </a:cubicBezTo>
                  <a:cubicBezTo>
                    <a:pt x="435" y="731"/>
                    <a:pt x="435" y="731"/>
                    <a:pt x="435" y="731"/>
                  </a:cubicBezTo>
                  <a:cubicBezTo>
                    <a:pt x="483" y="749"/>
                    <a:pt x="483" y="749"/>
                    <a:pt x="483" y="749"/>
                  </a:cubicBezTo>
                  <a:cubicBezTo>
                    <a:pt x="492" y="722"/>
                    <a:pt x="492" y="722"/>
                    <a:pt x="492" y="722"/>
                  </a:cubicBezTo>
                  <a:cubicBezTo>
                    <a:pt x="503" y="731"/>
                    <a:pt x="503" y="731"/>
                    <a:pt x="503" y="731"/>
                  </a:cubicBezTo>
                  <a:cubicBezTo>
                    <a:pt x="498" y="753"/>
                    <a:pt x="498" y="753"/>
                    <a:pt x="498" y="753"/>
                  </a:cubicBezTo>
                  <a:cubicBezTo>
                    <a:pt x="513" y="750"/>
                    <a:pt x="513" y="750"/>
                    <a:pt x="513" y="750"/>
                  </a:cubicBezTo>
                  <a:cubicBezTo>
                    <a:pt x="522" y="731"/>
                    <a:pt x="522" y="731"/>
                    <a:pt x="522" y="731"/>
                  </a:cubicBezTo>
                  <a:cubicBezTo>
                    <a:pt x="521" y="743"/>
                    <a:pt x="521" y="743"/>
                    <a:pt x="521" y="743"/>
                  </a:cubicBezTo>
                  <a:cubicBezTo>
                    <a:pt x="521" y="743"/>
                    <a:pt x="531" y="759"/>
                    <a:pt x="546" y="759"/>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4" name="Ireland"/>
            <p:cNvSpPr>
              <a:spLocks/>
            </p:cNvSpPr>
            <p:nvPr/>
          </p:nvSpPr>
          <p:spPr bwMode="gray">
            <a:xfrm>
              <a:off x="7497959" y="3540560"/>
              <a:ext cx="6758" cy="5069"/>
            </a:xfrm>
            <a:custGeom>
              <a:avLst/>
              <a:gdLst>
                <a:gd name="T0" fmla="*/ 4 w 4"/>
                <a:gd name="T1" fmla="*/ 3 h 3"/>
                <a:gd name="T2" fmla="*/ 1 w 4"/>
                <a:gd name="T3" fmla="*/ 0 h 3"/>
                <a:gd name="T4" fmla="*/ 0 w 4"/>
                <a:gd name="T5" fmla="*/ 2 h 3"/>
                <a:gd name="T6" fmla="*/ 4 w 4"/>
                <a:gd name="T7" fmla="*/ 3 h 3"/>
              </a:gdLst>
              <a:ahLst/>
              <a:cxnLst>
                <a:cxn ang="0">
                  <a:pos x="T0" y="T1"/>
                </a:cxn>
                <a:cxn ang="0">
                  <a:pos x="T2" y="T3"/>
                </a:cxn>
                <a:cxn ang="0">
                  <a:pos x="T4" y="T5"/>
                </a:cxn>
                <a:cxn ang="0">
                  <a:pos x="T6" y="T7"/>
                </a:cxn>
              </a:cxnLst>
              <a:rect l="0" t="0" r="r" b="b"/>
              <a:pathLst>
                <a:path w="4" h="3">
                  <a:moveTo>
                    <a:pt x="4" y="3"/>
                  </a:moveTo>
                  <a:lnTo>
                    <a:pt x="1" y="0"/>
                  </a:lnTo>
                  <a:lnTo>
                    <a:pt x="0" y="2"/>
                  </a:lnTo>
                  <a:lnTo>
                    <a:pt x="4" y="3"/>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5" name="Ireland"/>
            <p:cNvSpPr>
              <a:spLocks/>
            </p:cNvSpPr>
            <p:nvPr/>
          </p:nvSpPr>
          <p:spPr bwMode="gray">
            <a:xfrm>
              <a:off x="7655090" y="3327671"/>
              <a:ext cx="8449" cy="8449"/>
            </a:xfrm>
            <a:custGeom>
              <a:avLst/>
              <a:gdLst>
                <a:gd name="T0" fmla="*/ 0 w 5"/>
                <a:gd name="T1" fmla="*/ 4 h 5"/>
                <a:gd name="T2" fmla="*/ 5 w 5"/>
                <a:gd name="T3" fmla="*/ 5 h 5"/>
                <a:gd name="T4" fmla="*/ 4 w 5"/>
                <a:gd name="T5" fmla="*/ 0 h 5"/>
                <a:gd name="T6" fmla="*/ 0 w 5"/>
                <a:gd name="T7" fmla="*/ 4 h 5"/>
              </a:gdLst>
              <a:ahLst/>
              <a:cxnLst>
                <a:cxn ang="0">
                  <a:pos x="T0" y="T1"/>
                </a:cxn>
                <a:cxn ang="0">
                  <a:pos x="T2" y="T3"/>
                </a:cxn>
                <a:cxn ang="0">
                  <a:pos x="T4" y="T5"/>
                </a:cxn>
                <a:cxn ang="0">
                  <a:pos x="T6" y="T7"/>
                </a:cxn>
              </a:cxnLst>
              <a:rect l="0" t="0" r="r" b="b"/>
              <a:pathLst>
                <a:path w="5" h="5">
                  <a:moveTo>
                    <a:pt x="0" y="4"/>
                  </a:moveTo>
                  <a:lnTo>
                    <a:pt x="5" y="5"/>
                  </a:lnTo>
                  <a:lnTo>
                    <a:pt x="4" y="0"/>
                  </a:lnTo>
                  <a:lnTo>
                    <a:pt x="0" y="4"/>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6" name="Ireland"/>
            <p:cNvSpPr>
              <a:spLocks/>
            </p:cNvSpPr>
            <p:nvPr/>
          </p:nvSpPr>
          <p:spPr bwMode="gray">
            <a:xfrm>
              <a:off x="7499648" y="3516906"/>
              <a:ext cx="3380" cy="8449"/>
            </a:xfrm>
            <a:custGeom>
              <a:avLst/>
              <a:gdLst>
                <a:gd name="T0" fmla="*/ 2 w 2"/>
                <a:gd name="T1" fmla="*/ 0 h 5"/>
                <a:gd name="T2" fmla="*/ 0 w 2"/>
                <a:gd name="T3" fmla="*/ 0 h 5"/>
                <a:gd name="T4" fmla="*/ 1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0"/>
                  </a:lnTo>
                  <a:lnTo>
                    <a:pt x="1" y="5"/>
                  </a:lnTo>
                  <a:lnTo>
                    <a:pt x="2"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7" name="Ireland"/>
            <p:cNvSpPr>
              <a:spLocks/>
            </p:cNvSpPr>
            <p:nvPr/>
          </p:nvSpPr>
          <p:spPr bwMode="gray">
            <a:xfrm>
              <a:off x="7491201" y="3412151"/>
              <a:ext cx="21965" cy="21965"/>
            </a:xfrm>
            <a:custGeom>
              <a:avLst/>
              <a:gdLst>
                <a:gd name="T0" fmla="*/ 40 w 41"/>
                <a:gd name="T1" fmla="*/ 25 h 39"/>
                <a:gd name="T2" fmla="*/ 41 w 41"/>
                <a:gd name="T3" fmla="*/ 2 h 39"/>
                <a:gd name="T4" fmla="*/ 26 w 41"/>
                <a:gd name="T5" fmla="*/ 9 h 39"/>
                <a:gd name="T6" fmla="*/ 11 w 41"/>
                <a:gd name="T7" fmla="*/ 0 h 39"/>
                <a:gd name="T8" fmla="*/ 0 w 41"/>
                <a:gd name="T9" fmla="*/ 4 h 39"/>
                <a:gd name="T10" fmla="*/ 10 w 41"/>
                <a:gd name="T11" fmla="*/ 16 h 39"/>
                <a:gd name="T12" fmla="*/ 21 w 41"/>
                <a:gd name="T13" fmla="*/ 27 h 39"/>
                <a:gd name="T14" fmla="*/ 28 w 41"/>
                <a:gd name="T15" fmla="*/ 39 h 39"/>
                <a:gd name="T16" fmla="*/ 40 w 41"/>
                <a:gd name="T17" fmla="*/ 2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9">
                  <a:moveTo>
                    <a:pt x="40" y="25"/>
                  </a:moveTo>
                  <a:cubicBezTo>
                    <a:pt x="41" y="2"/>
                    <a:pt x="41" y="2"/>
                    <a:pt x="41" y="2"/>
                  </a:cubicBezTo>
                  <a:cubicBezTo>
                    <a:pt x="26" y="9"/>
                    <a:pt x="26" y="9"/>
                    <a:pt x="26" y="9"/>
                  </a:cubicBezTo>
                  <a:cubicBezTo>
                    <a:pt x="11" y="0"/>
                    <a:pt x="11" y="0"/>
                    <a:pt x="11" y="0"/>
                  </a:cubicBezTo>
                  <a:cubicBezTo>
                    <a:pt x="0" y="4"/>
                    <a:pt x="0" y="4"/>
                    <a:pt x="0" y="4"/>
                  </a:cubicBezTo>
                  <a:cubicBezTo>
                    <a:pt x="0" y="4"/>
                    <a:pt x="7" y="15"/>
                    <a:pt x="10" y="16"/>
                  </a:cubicBezTo>
                  <a:cubicBezTo>
                    <a:pt x="14" y="16"/>
                    <a:pt x="21" y="20"/>
                    <a:pt x="21" y="27"/>
                  </a:cubicBezTo>
                  <a:cubicBezTo>
                    <a:pt x="21" y="35"/>
                    <a:pt x="28" y="39"/>
                    <a:pt x="28" y="39"/>
                  </a:cubicBezTo>
                  <a:lnTo>
                    <a:pt x="40" y="25"/>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8" name="Ireland"/>
            <p:cNvSpPr>
              <a:spLocks/>
            </p:cNvSpPr>
            <p:nvPr/>
          </p:nvSpPr>
          <p:spPr bwMode="gray">
            <a:xfrm>
              <a:off x="7497959" y="3440874"/>
              <a:ext cx="8449" cy="5069"/>
            </a:xfrm>
            <a:custGeom>
              <a:avLst/>
              <a:gdLst>
                <a:gd name="T0" fmla="*/ 5 w 5"/>
                <a:gd name="T1" fmla="*/ 3 h 3"/>
                <a:gd name="T2" fmla="*/ 5 w 5"/>
                <a:gd name="T3" fmla="*/ 0 h 3"/>
                <a:gd name="T4" fmla="*/ 0 w 5"/>
                <a:gd name="T5" fmla="*/ 2 h 3"/>
                <a:gd name="T6" fmla="*/ 5 w 5"/>
                <a:gd name="T7" fmla="*/ 3 h 3"/>
              </a:gdLst>
              <a:ahLst/>
              <a:cxnLst>
                <a:cxn ang="0">
                  <a:pos x="T0" y="T1"/>
                </a:cxn>
                <a:cxn ang="0">
                  <a:pos x="T2" y="T3"/>
                </a:cxn>
                <a:cxn ang="0">
                  <a:pos x="T4" y="T5"/>
                </a:cxn>
                <a:cxn ang="0">
                  <a:pos x="T6" y="T7"/>
                </a:cxn>
              </a:cxnLst>
              <a:rect l="0" t="0" r="r" b="b"/>
              <a:pathLst>
                <a:path w="5" h="3">
                  <a:moveTo>
                    <a:pt x="5" y="3"/>
                  </a:moveTo>
                  <a:lnTo>
                    <a:pt x="5" y="0"/>
                  </a:lnTo>
                  <a:lnTo>
                    <a:pt x="0" y="2"/>
                  </a:lnTo>
                  <a:lnTo>
                    <a:pt x="5" y="3"/>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9" name="Ireland"/>
            <p:cNvSpPr>
              <a:spLocks/>
            </p:cNvSpPr>
            <p:nvPr/>
          </p:nvSpPr>
          <p:spPr bwMode="gray">
            <a:xfrm>
              <a:off x="7475994" y="3457770"/>
              <a:ext cx="6758" cy="5069"/>
            </a:xfrm>
            <a:custGeom>
              <a:avLst/>
              <a:gdLst>
                <a:gd name="T0" fmla="*/ 0 w 4"/>
                <a:gd name="T1" fmla="*/ 0 h 3"/>
                <a:gd name="T2" fmla="*/ 0 w 4"/>
                <a:gd name="T3" fmla="*/ 3 h 3"/>
                <a:gd name="T4" fmla="*/ 4 w 4"/>
                <a:gd name="T5" fmla="*/ 2 h 3"/>
                <a:gd name="T6" fmla="*/ 0 w 4"/>
                <a:gd name="T7" fmla="*/ 0 h 3"/>
              </a:gdLst>
              <a:ahLst/>
              <a:cxnLst>
                <a:cxn ang="0">
                  <a:pos x="T0" y="T1"/>
                </a:cxn>
                <a:cxn ang="0">
                  <a:pos x="T2" y="T3"/>
                </a:cxn>
                <a:cxn ang="0">
                  <a:pos x="T4" y="T5"/>
                </a:cxn>
                <a:cxn ang="0">
                  <a:pos x="T6" y="T7"/>
                </a:cxn>
              </a:cxnLst>
              <a:rect l="0" t="0" r="r" b="b"/>
              <a:pathLst>
                <a:path w="4" h="3">
                  <a:moveTo>
                    <a:pt x="0" y="0"/>
                  </a:moveTo>
                  <a:lnTo>
                    <a:pt x="0" y="3"/>
                  </a:lnTo>
                  <a:lnTo>
                    <a:pt x="4" y="2"/>
                  </a:lnTo>
                  <a:lnTo>
                    <a:pt x="0"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60" name="Corsica"/>
            <p:cNvSpPr>
              <a:spLocks/>
            </p:cNvSpPr>
            <p:nvPr/>
          </p:nvSpPr>
          <p:spPr bwMode="gray">
            <a:xfrm>
              <a:off x="8773601" y="5142294"/>
              <a:ext cx="104755" cy="214579"/>
            </a:xfrm>
            <a:custGeom>
              <a:avLst/>
              <a:gdLst>
                <a:gd name="T0" fmla="*/ 3 w 187"/>
                <a:gd name="T1" fmla="*/ 199 h 383"/>
                <a:gd name="T2" fmla="*/ 17 w 187"/>
                <a:gd name="T3" fmla="*/ 208 h 383"/>
                <a:gd name="T4" fmla="*/ 16 w 187"/>
                <a:gd name="T5" fmla="*/ 227 h 383"/>
                <a:gd name="T6" fmla="*/ 0 w 187"/>
                <a:gd name="T7" fmla="*/ 253 h 383"/>
                <a:gd name="T8" fmla="*/ 33 w 187"/>
                <a:gd name="T9" fmla="*/ 262 h 383"/>
                <a:gd name="T10" fmla="*/ 10 w 187"/>
                <a:gd name="T11" fmla="*/ 291 h 383"/>
                <a:gd name="T12" fmla="*/ 9 w 187"/>
                <a:gd name="T13" fmla="*/ 299 h 383"/>
                <a:gd name="T14" fmla="*/ 39 w 187"/>
                <a:gd name="T15" fmla="*/ 297 h 383"/>
                <a:gd name="T16" fmla="*/ 53 w 187"/>
                <a:gd name="T17" fmla="*/ 313 h 383"/>
                <a:gd name="T18" fmla="*/ 27 w 187"/>
                <a:gd name="T19" fmla="*/ 323 h 383"/>
                <a:gd name="T20" fmla="*/ 33 w 187"/>
                <a:gd name="T21" fmla="*/ 350 h 383"/>
                <a:gd name="T22" fmla="*/ 77 w 187"/>
                <a:gd name="T23" fmla="*/ 363 h 383"/>
                <a:gd name="T24" fmla="*/ 80 w 187"/>
                <a:gd name="T25" fmla="*/ 383 h 383"/>
                <a:gd name="T26" fmla="*/ 95 w 187"/>
                <a:gd name="T27" fmla="*/ 380 h 383"/>
                <a:gd name="T28" fmla="*/ 128 w 187"/>
                <a:gd name="T29" fmla="*/ 312 h 383"/>
                <a:gd name="T30" fmla="*/ 142 w 187"/>
                <a:gd name="T31" fmla="*/ 252 h 383"/>
                <a:gd name="T32" fmla="*/ 178 w 187"/>
                <a:gd name="T33" fmla="*/ 204 h 383"/>
                <a:gd name="T34" fmla="*/ 172 w 187"/>
                <a:gd name="T35" fmla="*/ 96 h 383"/>
                <a:gd name="T36" fmla="*/ 157 w 187"/>
                <a:gd name="T37" fmla="*/ 92 h 383"/>
                <a:gd name="T38" fmla="*/ 167 w 187"/>
                <a:gd name="T39" fmla="*/ 50 h 383"/>
                <a:gd name="T40" fmla="*/ 165 w 187"/>
                <a:gd name="T41" fmla="*/ 4 h 383"/>
                <a:gd name="T42" fmla="*/ 146 w 187"/>
                <a:gd name="T43" fmla="*/ 0 h 383"/>
                <a:gd name="T44" fmla="*/ 135 w 187"/>
                <a:gd name="T45" fmla="*/ 76 h 383"/>
                <a:gd name="T46" fmla="*/ 102 w 187"/>
                <a:gd name="T47" fmla="*/ 66 h 383"/>
                <a:gd name="T48" fmla="*/ 86 w 187"/>
                <a:gd name="T49" fmla="*/ 85 h 383"/>
                <a:gd name="T50" fmla="*/ 37 w 187"/>
                <a:gd name="T51" fmla="*/ 94 h 383"/>
                <a:gd name="T52" fmla="*/ 21 w 187"/>
                <a:gd name="T53" fmla="*/ 120 h 383"/>
                <a:gd name="T54" fmla="*/ 17 w 187"/>
                <a:gd name="T55" fmla="*/ 135 h 383"/>
                <a:gd name="T56" fmla="*/ 1 w 187"/>
                <a:gd name="T57" fmla="*/ 142 h 383"/>
                <a:gd name="T58" fmla="*/ 1 w 187"/>
                <a:gd name="T59" fmla="*/ 157 h 383"/>
                <a:gd name="T60" fmla="*/ 15 w 187"/>
                <a:gd name="T61" fmla="*/ 165 h 383"/>
                <a:gd name="T62" fmla="*/ 0 w 187"/>
                <a:gd name="T63" fmla="*/ 180 h 383"/>
                <a:gd name="T64" fmla="*/ 3 w 187"/>
                <a:gd name="T65" fmla="*/ 19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7" h="383">
                  <a:moveTo>
                    <a:pt x="3" y="199"/>
                  </a:moveTo>
                  <a:cubicBezTo>
                    <a:pt x="3" y="199"/>
                    <a:pt x="10" y="207"/>
                    <a:pt x="17" y="208"/>
                  </a:cubicBezTo>
                  <a:cubicBezTo>
                    <a:pt x="28" y="212"/>
                    <a:pt x="16" y="227"/>
                    <a:pt x="16" y="227"/>
                  </a:cubicBezTo>
                  <a:cubicBezTo>
                    <a:pt x="0" y="253"/>
                    <a:pt x="0" y="253"/>
                    <a:pt x="0" y="253"/>
                  </a:cubicBezTo>
                  <a:cubicBezTo>
                    <a:pt x="0" y="253"/>
                    <a:pt x="34" y="251"/>
                    <a:pt x="33" y="262"/>
                  </a:cubicBezTo>
                  <a:cubicBezTo>
                    <a:pt x="37" y="274"/>
                    <a:pt x="10" y="291"/>
                    <a:pt x="10" y="291"/>
                  </a:cubicBezTo>
                  <a:cubicBezTo>
                    <a:pt x="9" y="299"/>
                    <a:pt x="9" y="299"/>
                    <a:pt x="9" y="299"/>
                  </a:cubicBezTo>
                  <a:cubicBezTo>
                    <a:pt x="9" y="299"/>
                    <a:pt x="32" y="292"/>
                    <a:pt x="39" y="297"/>
                  </a:cubicBezTo>
                  <a:cubicBezTo>
                    <a:pt x="46" y="305"/>
                    <a:pt x="53" y="313"/>
                    <a:pt x="53" y="313"/>
                  </a:cubicBezTo>
                  <a:cubicBezTo>
                    <a:pt x="27" y="323"/>
                    <a:pt x="27" y="323"/>
                    <a:pt x="27" y="323"/>
                  </a:cubicBezTo>
                  <a:cubicBezTo>
                    <a:pt x="33" y="350"/>
                    <a:pt x="33" y="350"/>
                    <a:pt x="33" y="350"/>
                  </a:cubicBezTo>
                  <a:cubicBezTo>
                    <a:pt x="33" y="350"/>
                    <a:pt x="66" y="363"/>
                    <a:pt x="77" y="363"/>
                  </a:cubicBezTo>
                  <a:cubicBezTo>
                    <a:pt x="88" y="368"/>
                    <a:pt x="80" y="383"/>
                    <a:pt x="80" y="383"/>
                  </a:cubicBezTo>
                  <a:cubicBezTo>
                    <a:pt x="95" y="380"/>
                    <a:pt x="95" y="380"/>
                    <a:pt x="95" y="380"/>
                  </a:cubicBezTo>
                  <a:cubicBezTo>
                    <a:pt x="95" y="380"/>
                    <a:pt x="120" y="327"/>
                    <a:pt x="128" y="312"/>
                  </a:cubicBezTo>
                  <a:cubicBezTo>
                    <a:pt x="133" y="293"/>
                    <a:pt x="142" y="256"/>
                    <a:pt x="142" y="252"/>
                  </a:cubicBezTo>
                  <a:cubicBezTo>
                    <a:pt x="143" y="244"/>
                    <a:pt x="170" y="226"/>
                    <a:pt x="178" y="204"/>
                  </a:cubicBezTo>
                  <a:cubicBezTo>
                    <a:pt x="187" y="185"/>
                    <a:pt x="172" y="96"/>
                    <a:pt x="172" y="96"/>
                  </a:cubicBezTo>
                  <a:cubicBezTo>
                    <a:pt x="157" y="92"/>
                    <a:pt x="157" y="92"/>
                    <a:pt x="157" y="92"/>
                  </a:cubicBezTo>
                  <a:cubicBezTo>
                    <a:pt x="157" y="92"/>
                    <a:pt x="162" y="62"/>
                    <a:pt x="167" y="50"/>
                  </a:cubicBezTo>
                  <a:cubicBezTo>
                    <a:pt x="171" y="35"/>
                    <a:pt x="165" y="4"/>
                    <a:pt x="165" y="4"/>
                  </a:cubicBezTo>
                  <a:cubicBezTo>
                    <a:pt x="146" y="0"/>
                    <a:pt x="146" y="0"/>
                    <a:pt x="146" y="0"/>
                  </a:cubicBezTo>
                  <a:cubicBezTo>
                    <a:pt x="146" y="0"/>
                    <a:pt x="150" y="76"/>
                    <a:pt x="135" y="76"/>
                  </a:cubicBezTo>
                  <a:cubicBezTo>
                    <a:pt x="120" y="79"/>
                    <a:pt x="121" y="67"/>
                    <a:pt x="102" y="66"/>
                  </a:cubicBezTo>
                  <a:cubicBezTo>
                    <a:pt x="84" y="65"/>
                    <a:pt x="86" y="85"/>
                    <a:pt x="86" y="85"/>
                  </a:cubicBezTo>
                  <a:cubicBezTo>
                    <a:pt x="86" y="85"/>
                    <a:pt x="56" y="87"/>
                    <a:pt x="37" y="94"/>
                  </a:cubicBezTo>
                  <a:cubicBezTo>
                    <a:pt x="18" y="104"/>
                    <a:pt x="21" y="120"/>
                    <a:pt x="21" y="120"/>
                  </a:cubicBezTo>
                  <a:cubicBezTo>
                    <a:pt x="17" y="135"/>
                    <a:pt x="17" y="135"/>
                    <a:pt x="17" y="135"/>
                  </a:cubicBezTo>
                  <a:cubicBezTo>
                    <a:pt x="1" y="142"/>
                    <a:pt x="1" y="142"/>
                    <a:pt x="1" y="142"/>
                  </a:cubicBezTo>
                  <a:cubicBezTo>
                    <a:pt x="1" y="157"/>
                    <a:pt x="1" y="157"/>
                    <a:pt x="1" y="157"/>
                  </a:cubicBezTo>
                  <a:cubicBezTo>
                    <a:pt x="15" y="165"/>
                    <a:pt x="15" y="165"/>
                    <a:pt x="15" y="165"/>
                  </a:cubicBezTo>
                  <a:cubicBezTo>
                    <a:pt x="0" y="180"/>
                    <a:pt x="0" y="180"/>
                    <a:pt x="0" y="180"/>
                  </a:cubicBezTo>
                  <a:lnTo>
                    <a:pt x="3" y="199"/>
                  </a:lnTo>
                  <a:close/>
                </a:path>
              </a:pathLst>
            </a:custGeom>
            <a:solidFill>
              <a:schemeClr val="accent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61" name="France"/>
            <p:cNvSpPr>
              <a:spLocks/>
            </p:cNvSpPr>
            <p:nvPr/>
          </p:nvSpPr>
          <p:spPr bwMode="gray">
            <a:xfrm>
              <a:off x="7930495" y="4187675"/>
              <a:ext cx="28723" cy="25345"/>
            </a:xfrm>
            <a:custGeom>
              <a:avLst/>
              <a:gdLst>
                <a:gd name="T0" fmla="*/ 30 w 51"/>
                <a:gd name="T1" fmla="*/ 16 h 47"/>
                <a:gd name="T2" fmla="*/ 0 w 51"/>
                <a:gd name="T3" fmla="*/ 11 h 47"/>
                <a:gd name="T4" fmla="*/ 3 w 51"/>
                <a:gd name="T5" fmla="*/ 30 h 47"/>
                <a:gd name="T6" fmla="*/ 18 w 51"/>
                <a:gd name="T7" fmla="*/ 35 h 47"/>
                <a:gd name="T8" fmla="*/ 30 w 51"/>
                <a:gd name="T9" fmla="*/ 16 h 47"/>
              </a:gdLst>
              <a:ahLst/>
              <a:cxnLst>
                <a:cxn ang="0">
                  <a:pos x="T0" y="T1"/>
                </a:cxn>
                <a:cxn ang="0">
                  <a:pos x="T2" y="T3"/>
                </a:cxn>
                <a:cxn ang="0">
                  <a:pos x="T4" y="T5"/>
                </a:cxn>
                <a:cxn ang="0">
                  <a:pos x="T6" y="T7"/>
                </a:cxn>
                <a:cxn ang="0">
                  <a:pos x="T8" y="T9"/>
                </a:cxn>
              </a:cxnLst>
              <a:rect l="0" t="0" r="r" b="b"/>
              <a:pathLst>
                <a:path w="51" h="47">
                  <a:moveTo>
                    <a:pt x="30" y="16"/>
                  </a:moveTo>
                  <a:cubicBezTo>
                    <a:pt x="8" y="0"/>
                    <a:pt x="0" y="11"/>
                    <a:pt x="0" y="11"/>
                  </a:cubicBezTo>
                  <a:cubicBezTo>
                    <a:pt x="3" y="30"/>
                    <a:pt x="3" y="30"/>
                    <a:pt x="3" y="30"/>
                  </a:cubicBezTo>
                  <a:cubicBezTo>
                    <a:pt x="18" y="35"/>
                    <a:pt x="18" y="35"/>
                    <a:pt x="18" y="35"/>
                  </a:cubicBezTo>
                  <a:cubicBezTo>
                    <a:pt x="32" y="47"/>
                    <a:pt x="51" y="36"/>
                    <a:pt x="30" y="16"/>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62" name="France"/>
            <p:cNvSpPr>
              <a:spLocks/>
            </p:cNvSpPr>
            <p:nvPr/>
          </p:nvSpPr>
          <p:spPr bwMode="gray">
            <a:xfrm>
              <a:off x="7688883" y="4025474"/>
              <a:ext cx="1128648" cy="1138786"/>
            </a:xfrm>
            <a:custGeom>
              <a:avLst/>
              <a:gdLst>
                <a:gd name="T0" fmla="*/ 1727 w 2015"/>
                <a:gd name="T1" fmla="*/ 1579 h 2034"/>
                <a:gd name="T2" fmla="*/ 1706 w 2015"/>
                <a:gd name="T3" fmla="*/ 1475 h 2034"/>
                <a:gd name="T4" fmla="*/ 1741 w 2015"/>
                <a:gd name="T5" fmla="*/ 1310 h 2034"/>
                <a:gd name="T6" fmla="*/ 1736 w 2015"/>
                <a:gd name="T7" fmla="*/ 1216 h 2034"/>
                <a:gd name="T8" fmla="*/ 1620 w 2015"/>
                <a:gd name="T9" fmla="*/ 1226 h 2034"/>
                <a:gd name="T10" fmla="*/ 1682 w 2015"/>
                <a:gd name="T11" fmla="*/ 1091 h 2034"/>
                <a:gd name="T12" fmla="*/ 1820 w 2015"/>
                <a:gd name="T13" fmla="*/ 952 h 2034"/>
                <a:gd name="T14" fmla="*/ 1914 w 2015"/>
                <a:gd name="T15" fmla="*/ 769 h 2034"/>
                <a:gd name="T16" fmla="*/ 1964 w 2015"/>
                <a:gd name="T17" fmla="*/ 580 h 2034"/>
                <a:gd name="T18" fmla="*/ 1853 w 2015"/>
                <a:gd name="T19" fmla="*/ 541 h 2034"/>
                <a:gd name="T20" fmla="*/ 1774 w 2015"/>
                <a:gd name="T21" fmla="*/ 468 h 2034"/>
                <a:gd name="T22" fmla="*/ 1674 w 2015"/>
                <a:gd name="T23" fmla="*/ 444 h 2034"/>
                <a:gd name="T24" fmla="*/ 1521 w 2015"/>
                <a:gd name="T25" fmla="*/ 360 h 2034"/>
                <a:gd name="T26" fmla="*/ 1482 w 2015"/>
                <a:gd name="T27" fmla="*/ 313 h 2034"/>
                <a:gd name="T28" fmla="*/ 1430 w 2015"/>
                <a:gd name="T29" fmla="*/ 234 h 2034"/>
                <a:gd name="T30" fmla="*/ 1310 w 2015"/>
                <a:gd name="T31" fmla="*/ 159 h 2034"/>
                <a:gd name="T32" fmla="*/ 1235 w 2015"/>
                <a:gd name="T33" fmla="*/ 75 h 2034"/>
                <a:gd name="T34" fmla="*/ 1230 w 2015"/>
                <a:gd name="T35" fmla="*/ 10 h 2034"/>
                <a:gd name="T36" fmla="*/ 1068 w 2015"/>
                <a:gd name="T37" fmla="*/ 197 h 2034"/>
                <a:gd name="T38" fmla="*/ 798 w 2015"/>
                <a:gd name="T39" fmla="*/ 311 h 2034"/>
                <a:gd name="T40" fmla="*/ 692 w 2015"/>
                <a:gd name="T41" fmla="*/ 336 h 2034"/>
                <a:gd name="T42" fmla="*/ 585 w 2015"/>
                <a:gd name="T43" fmla="*/ 220 h 2034"/>
                <a:gd name="T44" fmla="*/ 521 w 2015"/>
                <a:gd name="T45" fmla="*/ 294 h 2034"/>
                <a:gd name="T46" fmla="*/ 540 w 2015"/>
                <a:gd name="T47" fmla="*/ 459 h 2034"/>
                <a:gd name="T48" fmla="*/ 450 w 2015"/>
                <a:gd name="T49" fmla="*/ 466 h 2034"/>
                <a:gd name="T50" fmla="*/ 315 w 2015"/>
                <a:gd name="T51" fmla="*/ 391 h 2034"/>
                <a:gd name="T52" fmla="*/ 148 w 2015"/>
                <a:gd name="T53" fmla="*/ 368 h 2034"/>
                <a:gd name="T54" fmla="*/ 70 w 2015"/>
                <a:gd name="T55" fmla="*/ 429 h 2034"/>
                <a:gd name="T56" fmla="*/ 35 w 2015"/>
                <a:gd name="T57" fmla="*/ 458 h 2034"/>
                <a:gd name="T58" fmla="*/ 49 w 2015"/>
                <a:gd name="T59" fmla="*/ 550 h 2034"/>
                <a:gd name="T60" fmla="*/ 185 w 2015"/>
                <a:gd name="T61" fmla="*/ 614 h 2034"/>
                <a:gd name="T62" fmla="*/ 210 w 2015"/>
                <a:gd name="T63" fmla="*/ 631 h 2034"/>
                <a:gd name="T64" fmla="*/ 254 w 2015"/>
                <a:gd name="T65" fmla="*/ 663 h 2034"/>
                <a:gd name="T66" fmla="*/ 402 w 2015"/>
                <a:gd name="T67" fmla="*/ 770 h 2034"/>
                <a:gd name="T68" fmla="*/ 359 w 2015"/>
                <a:gd name="T69" fmla="*/ 814 h 2034"/>
                <a:gd name="T70" fmla="*/ 447 w 2015"/>
                <a:gd name="T71" fmla="*/ 1009 h 2034"/>
                <a:gd name="T72" fmla="*/ 412 w 2015"/>
                <a:gd name="T73" fmla="*/ 1122 h 2034"/>
                <a:gd name="T74" fmla="*/ 479 w 2015"/>
                <a:gd name="T75" fmla="*/ 1301 h 2034"/>
                <a:gd name="T76" fmla="*/ 367 w 2015"/>
                <a:gd name="T77" fmla="*/ 1380 h 2034"/>
                <a:gd name="T78" fmla="*/ 285 w 2015"/>
                <a:gd name="T79" fmla="*/ 1610 h 2034"/>
                <a:gd name="T80" fmla="*/ 259 w 2015"/>
                <a:gd name="T81" fmla="*/ 1685 h 2034"/>
                <a:gd name="T82" fmla="*/ 290 w 2015"/>
                <a:gd name="T83" fmla="*/ 1748 h 2034"/>
                <a:gd name="T84" fmla="*/ 414 w 2015"/>
                <a:gd name="T85" fmla="*/ 1830 h 2034"/>
                <a:gd name="T86" fmla="*/ 550 w 2015"/>
                <a:gd name="T87" fmla="*/ 1875 h 2034"/>
                <a:gd name="T88" fmla="*/ 717 w 2015"/>
                <a:gd name="T89" fmla="*/ 1909 h 2034"/>
                <a:gd name="T90" fmla="*/ 770 w 2015"/>
                <a:gd name="T91" fmla="*/ 1969 h 2034"/>
                <a:gd name="T92" fmla="*/ 902 w 2015"/>
                <a:gd name="T93" fmla="*/ 2033 h 2034"/>
                <a:gd name="T94" fmla="*/ 1006 w 2015"/>
                <a:gd name="T95" fmla="*/ 1961 h 2034"/>
                <a:gd name="T96" fmla="*/ 1014 w 2015"/>
                <a:gd name="T97" fmla="*/ 1874 h 2034"/>
                <a:gd name="T98" fmla="*/ 1118 w 2015"/>
                <a:gd name="T99" fmla="*/ 1818 h 2034"/>
                <a:gd name="T100" fmla="*/ 1282 w 2015"/>
                <a:gd name="T101" fmla="*/ 1829 h 2034"/>
                <a:gd name="T102" fmla="*/ 1418 w 2015"/>
                <a:gd name="T103" fmla="*/ 1874 h 2034"/>
                <a:gd name="T104" fmla="*/ 1534 w 2015"/>
                <a:gd name="T105" fmla="*/ 1960 h 2034"/>
                <a:gd name="T106" fmla="*/ 1629 w 2015"/>
                <a:gd name="T107" fmla="*/ 1934 h 2034"/>
                <a:gd name="T108" fmla="*/ 1738 w 2015"/>
                <a:gd name="T109" fmla="*/ 1824 h 2034"/>
                <a:gd name="T110" fmla="*/ 1821 w 2015"/>
                <a:gd name="T111" fmla="*/ 1744 h 2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15" h="2034">
                  <a:moveTo>
                    <a:pt x="1821" y="1744"/>
                  </a:moveTo>
                  <a:cubicBezTo>
                    <a:pt x="1829" y="1718"/>
                    <a:pt x="1822" y="1710"/>
                    <a:pt x="1819" y="1709"/>
                  </a:cubicBezTo>
                  <a:cubicBezTo>
                    <a:pt x="1811" y="1709"/>
                    <a:pt x="1781" y="1723"/>
                    <a:pt x="1762" y="1714"/>
                  </a:cubicBezTo>
                  <a:cubicBezTo>
                    <a:pt x="1740" y="1706"/>
                    <a:pt x="1722" y="1693"/>
                    <a:pt x="1708" y="1662"/>
                  </a:cubicBezTo>
                  <a:cubicBezTo>
                    <a:pt x="1691" y="1631"/>
                    <a:pt x="1704" y="1601"/>
                    <a:pt x="1712" y="1593"/>
                  </a:cubicBezTo>
                  <a:cubicBezTo>
                    <a:pt x="1723" y="1590"/>
                    <a:pt x="1727" y="1579"/>
                    <a:pt x="1727" y="1579"/>
                  </a:cubicBezTo>
                  <a:cubicBezTo>
                    <a:pt x="1725" y="1537"/>
                    <a:pt x="1725" y="1537"/>
                    <a:pt x="1725" y="1537"/>
                  </a:cubicBezTo>
                  <a:cubicBezTo>
                    <a:pt x="1725" y="1537"/>
                    <a:pt x="1702" y="1551"/>
                    <a:pt x="1696" y="1528"/>
                  </a:cubicBezTo>
                  <a:cubicBezTo>
                    <a:pt x="1686" y="1500"/>
                    <a:pt x="1686" y="1497"/>
                    <a:pt x="1686" y="1497"/>
                  </a:cubicBezTo>
                  <a:cubicBezTo>
                    <a:pt x="1686" y="1497"/>
                    <a:pt x="1667" y="1515"/>
                    <a:pt x="1671" y="1492"/>
                  </a:cubicBezTo>
                  <a:cubicBezTo>
                    <a:pt x="1672" y="1473"/>
                    <a:pt x="1691" y="1470"/>
                    <a:pt x="1691" y="1470"/>
                  </a:cubicBezTo>
                  <a:cubicBezTo>
                    <a:pt x="1706" y="1475"/>
                    <a:pt x="1706" y="1475"/>
                    <a:pt x="1706" y="1475"/>
                  </a:cubicBezTo>
                  <a:cubicBezTo>
                    <a:pt x="1706" y="1475"/>
                    <a:pt x="1751" y="1465"/>
                    <a:pt x="1756" y="1443"/>
                  </a:cubicBezTo>
                  <a:cubicBezTo>
                    <a:pt x="1765" y="1416"/>
                    <a:pt x="1765" y="1412"/>
                    <a:pt x="1758" y="1404"/>
                  </a:cubicBezTo>
                  <a:cubicBezTo>
                    <a:pt x="1747" y="1396"/>
                    <a:pt x="1739" y="1404"/>
                    <a:pt x="1739" y="1396"/>
                  </a:cubicBezTo>
                  <a:cubicBezTo>
                    <a:pt x="1741" y="1354"/>
                    <a:pt x="1741" y="1354"/>
                    <a:pt x="1741" y="1354"/>
                  </a:cubicBezTo>
                  <a:cubicBezTo>
                    <a:pt x="1741" y="1354"/>
                    <a:pt x="1704" y="1348"/>
                    <a:pt x="1716" y="1326"/>
                  </a:cubicBezTo>
                  <a:cubicBezTo>
                    <a:pt x="1722" y="1315"/>
                    <a:pt x="1732" y="1313"/>
                    <a:pt x="1741" y="1310"/>
                  </a:cubicBezTo>
                  <a:cubicBezTo>
                    <a:pt x="1744" y="1309"/>
                    <a:pt x="1747" y="1309"/>
                    <a:pt x="1749" y="1308"/>
                  </a:cubicBezTo>
                  <a:cubicBezTo>
                    <a:pt x="1755" y="1305"/>
                    <a:pt x="1759" y="1302"/>
                    <a:pt x="1759" y="1294"/>
                  </a:cubicBezTo>
                  <a:cubicBezTo>
                    <a:pt x="1760" y="1267"/>
                    <a:pt x="1738" y="1258"/>
                    <a:pt x="1738" y="1258"/>
                  </a:cubicBezTo>
                  <a:cubicBezTo>
                    <a:pt x="1735" y="1247"/>
                    <a:pt x="1735" y="1247"/>
                    <a:pt x="1735" y="1247"/>
                  </a:cubicBezTo>
                  <a:cubicBezTo>
                    <a:pt x="1724" y="1246"/>
                    <a:pt x="1724" y="1246"/>
                    <a:pt x="1724" y="1246"/>
                  </a:cubicBezTo>
                  <a:cubicBezTo>
                    <a:pt x="1724" y="1246"/>
                    <a:pt x="1732" y="1231"/>
                    <a:pt x="1736" y="1216"/>
                  </a:cubicBezTo>
                  <a:cubicBezTo>
                    <a:pt x="1741" y="1201"/>
                    <a:pt x="1730" y="1193"/>
                    <a:pt x="1730" y="1193"/>
                  </a:cubicBezTo>
                  <a:cubicBezTo>
                    <a:pt x="1735" y="1174"/>
                    <a:pt x="1735" y="1174"/>
                    <a:pt x="1735" y="1174"/>
                  </a:cubicBezTo>
                  <a:cubicBezTo>
                    <a:pt x="1735" y="1174"/>
                    <a:pt x="1717" y="1158"/>
                    <a:pt x="1687" y="1160"/>
                  </a:cubicBezTo>
                  <a:cubicBezTo>
                    <a:pt x="1657" y="1162"/>
                    <a:pt x="1637" y="1181"/>
                    <a:pt x="1636" y="1192"/>
                  </a:cubicBezTo>
                  <a:cubicBezTo>
                    <a:pt x="1636" y="1200"/>
                    <a:pt x="1643" y="1204"/>
                    <a:pt x="1643" y="1204"/>
                  </a:cubicBezTo>
                  <a:cubicBezTo>
                    <a:pt x="1620" y="1226"/>
                    <a:pt x="1620" y="1226"/>
                    <a:pt x="1620" y="1226"/>
                  </a:cubicBezTo>
                  <a:cubicBezTo>
                    <a:pt x="1598" y="1225"/>
                    <a:pt x="1598" y="1225"/>
                    <a:pt x="1598" y="1225"/>
                  </a:cubicBezTo>
                  <a:cubicBezTo>
                    <a:pt x="1595" y="1205"/>
                    <a:pt x="1595" y="1205"/>
                    <a:pt x="1595" y="1205"/>
                  </a:cubicBezTo>
                  <a:cubicBezTo>
                    <a:pt x="1610" y="1206"/>
                    <a:pt x="1610" y="1206"/>
                    <a:pt x="1610" y="1206"/>
                  </a:cubicBezTo>
                  <a:cubicBezTo>
                    <a:pt x="1626" y="1180"/>
                    <a:pt x="1626" y="1180"/>
                    <a:pt x="1626" y="1180"/>
                  </a:cubicBezTo>
                  <a:cubicBezTo>
                    <a:pt x="1626" y="1180"/>
                    <a:pt x="1604" y="1168"/>
                    <a:pt x="1620" y="1142"/>
                  </a:cubicBezTo>
                  <a:cubicBezTo>
                    <a:pt x="1636" y="1119"/>
                    <a:pt x="1674" y="1110"/>
                    <a:pt x="1682" y="1091"/>
                  </a:cubicBezTo>
                  <a:cubicBezTo>
                    <a:pt x="1691" y="1068"/>
                    <a:pt x="1680" y="1049"/>
                    <a:pt x="1688" y="1045"/>
                  </a:cubicBezTo>
                  <a:cubicBezTo>
                    <a:pt x="1700" y="1038"/>
                    <a:pt x="1714" y="1043"/>
                    <a:pt x="1726" y="1032"/>
                  </a:cubicBezTo>
                  <a:cubicBezTo>
                    <a:pt x="1738" y="1021"/>
                    <a:pt x="1785" y="966"/>
                    <a:pt x="1785" y="966"/>
                  </a:cubicBezTo>
                  <a:cubicBezTo>
                    <a:pt x="1767" y="961"/>
                    <a:pt x="1767" y="961"/>
                    <a:pt x="1767" y="961"/>
                  </a:cubicBezTo>
                  <a:cubicBezTo>
                    <a:pt x="1767" y="961"/>
                    <a:pt x="1776" y="920"/>
                    <a:pt x="1791" y="924"/>
                  </a:cubicBezTo>
                  <a:cubicBezTo>
                    <a:pt x="1810" y="925"/>
                    <a:pt x="1805" y="948"/>
                    <a:pt x="1820" y="952"/>
                  </a:cubicBezTo>
                  <a:cubicBezTo>
                    <a:pt x="1835" y="953"/>
                    <a:pt x="1861" y="939"/>
                    <a:pt x="1861" y="939"/>
                  </a:cubicBezTo>
                  <a:cubicBezTo>
                    <a:pt x="1862" y="927"/>
                    <a:pt x="1862" y="927"/>
                    <a:pt x="1862" y="927"/>
                  </a:cubicBezTo>
                  <a:cubicBezTo>
                    <a:pt x="1889" y="910"/>
                    <a:pt x="1889" y="910"/>
                    <a:pt x="1889" y="910"/>
                  </a:cubicBezTo>
                  <a:cubicBezTo>
                    <a:pt x="1888" y="909"/>
                    <a:pt x="1888" y="908"/>
                    <a:pt x="1888" y="906"/>
                  </a:cubicBezTo>
                  <a:cubicBezTo>
                    <a:pt x="1880" y="883"/>
                    <a:pt x="1888" y="851"/>
                    <a:pt x="1900" y="830"/>
                  </a:cubicBezTo>
                  <a:cubicBezTo>
                    <a:pt x="1904" y="822"/>
                    <a:pt x="1906" y="780"/>
                    <a:pt x="1914" y="769"/>
                  </a:cubicBezTo>
                  <a:cubicBezTo>
                    <a:pt x="1922" y="758"/>
                    <a:pt x="1930" y="743"/>
                    <a:pt x="1927" y="732"/>
                  </a:cubicBezTo>
                  <a:cubicBezTo>
                    <a:pt x="1948" y="679"/>
                    <a:pt x="1948" y="679"/>
                    <a:pt x="1948" y="679"/>
                  </a:cubicBezTo>
                  <a:cubicBezTo>
                    <a:pt x="1968" y="657"/>
                    <a:pt x="1968" y="657"/>
                    <a:pt x="1968" y="657"/>
                  </a:cubicBezTo>
                  <a:cubicBezTo>
                    <a:pt x="1972" y="642"/>
                    <a:pt x="1987" y="647"/>
                    <a:pt x="1995" y="639"/>
                  </a:cubicBezTo>
                  <a:cubicBezTo>
                    <a:pt x="2003" y="628"/>
                    <a:pt x="2000" y="609"/>
                    <a:pt x="2015" y="602"/>
                  </a:cubicBezTo>
                  <a:cubicBezTo>
                    <a:pt x="2004" y="598"/>
                    <a:pt x="1976" y="570"/>
                    <a:pt x="1964" y="580"/>
                  </a:cubicBezTo>
                  <a:cubicBezTo>
                    <a:pt x="1960" y="588"/>
                    <a:pt x="1927" y="567"/>
                    <a:pt x="1920" y="563"/>
                  </a:cubicBezTo>
                  <a:cubicBezTo>
                    <a:pt x="1916" y="563"/>
                    <a:pt x="1902" y="547"/>
                    <a:pt x="1909" y="547"/>
                  </a:cubicBezTo>
                  <a:cubicBezTo>
                    <a:pt x="1906" y="547"/>
                    <a:pt x="1902" y="543"/>
                    <a:pt x="1898" y="543"/>
                  </a:cubicBezTo>
                  <a:cubicBezTo>
                    <a:pt x="1887" y="542"/>
                    <a:pt x="1894" y="547"/>
                    <a:pt x="1894" y="547"/>
                  </a:cubicBezTo>
                  <a:cubicBezTo>
                    <a:pt x="1883" y="550"/>
                    <a:pt x="1883" y="554"/>
                    <a:pt x="1879" y="553"/>
                  </a:cubicBezTo>
                  <a:cubicBezTo>
                    <a:pt x="1872" y="553"/>
                    <a:pt x="1853" y="541"/>
                    <a:pt x="1853" y="541"/>
                  </a:cubicBezTo>
                  <a:cubicBezTo>
                    <a:pt x="1846" y="540"/>
                    <a:pt x="1841" y="559"/>
                    <a:pt x="1839" y="536"/>
                  </a:cubicBezTo>
                  <a:cubicBezTo>
                    <a:pt x="1839" y="529"/>
                    <a:pt x="1821" y="524"/>
                    <a:pt x="1813" y="524"/>
                  </a:cubicBezTo>
                  <a:cubicBezTo>
                    <a:pt x="1816" y="535"/>
                    <a:pt x="1813" y="535"/>
                    <a:pt x="1801" y="534"/>
                  </a:cubicBezTo>
                  <a:cubicBezTo>
                    <a:pt x="1790" y="530"/>
                    <a:pt x="1798" y="527"/>
                    <a:pt x="1795" y="519"/>
                  </a:cubicBezTo>
                  <a:cubicBezTo>
                    <a:pt x="1794" y="523"/>
                    <a:pt x="1774" y="483"/>
                    <a:pt x="1770" y="487"/>
                  </a:cubicBezTo>
                  <a:cubicBezTo>
                    <a:pt x="1777" y="484"/>
                    <a:pt x="1778" y="472"/>
                    <a:pt x="1774" y="468"/>
                  </a:cubicBezTo>
                  <a:cubicBezTo>
                    <a:pt x="1769" y="462"/>
                    <a:pt x="1763" y="460"/>
                    <a:pt x="1757" y="458"/>
                  </a:cubicBezTo>
                  <a:cubicBezTo>
                    <a:pt x="1755" y="457"/>
                    <a:pt x="1753" y="457"/>
                    <a:pt x="1752" y="456"/>
                  </a:cubicBezTo>
                  <a:cubicBezTo>
                    <a:pt x="1745" y="459"/>
                    <a:pt x="1741" y="459"/>
                    <a:pt x="1737" y="459"/>
                  </a:cubicBezTo>
                  <a:cubicBezTo>
                    <a:pt x="1730" y="458"/>
                    <a:pt x="1730" y="451"/>
                    <a:pt x="1719" y="450"/>
                  </a:cubicBezTo>
                  <a:cubicBezTo>
                    <a:pt x="1708" y="446"/>
                    <a:pt x="1715" y="465"/>
                    <a:pt x="1692" y="464"/>
                  </a:cubicBezTo>
                  <a:cubicBezTo>
                    <a:pt x="1673" y="467"/>
                    <a:pt x="1674" y="444"/>
                    <a:pt x="1674" y="444"/>
                  </a:cubicBezTo>
                  <a:cubicBezTo>
                    <a:pt x="1657" y="436"/>
                    <a:pt x="1657" y="436"/>
                    <a:pt x="1657" y="436"/>
                  </a:cubicBezTo>
                  <a:cubicBezTo>
                    <a:pt x="1607" y="437"/>
                    <a:pt x="1607" y="437"/>
                    <a:pt x="1607" y="437"/>
                  </a:cubicBezTo>
                  <a:cubicBezTo>
                    <a:pt x="1586" y="406"/>
                    <a:pt x="1586" y="406"/>
                    <a:pt x="1586" y="406"/>
                  </a:cubicBezTo>
                  <a:cubicBezTo>
                    <a:pt x="1587" y="398"/>
                    <a:pt x="1587" y="398"/>
                    <a:pt x="1587" y="398"/>
                  </a:cubicBezTo>
                  <a:cubicBezTo>
                    <a:pt x="1544" y="362"/>
                    <a:pt x="1544" y="362"/>
                    <a:pt x="1544" y="362"/>
                  </a:cubicBezTo>
                  <a:cubicBezTo>
                    <a:pt x="1521" y="360"/>
                    <a:pt x="1521" y="360"/>
                    <a:pt x="1521" y="360"/>
                  </a:cubicBezTo>
                  <a:cubicBezTo>
                    <a:pt x="1514" y="353"/>
                    <a:pt x="1514" y="353"/>
                    <a:pt x="1514" y="353"/>
                  </a:cubicBezTo>
                  <a:cubicBezTo>
                    <a:pt x="1514" y="353"/>
                    <a:pt x="1526" y="334"/>
                    <a:pt x="1523" y="326"/>
                  </a:cubicBezTo>
                  <a:cubicBezTo>
                    <a:pt x="1523" y="315"/>
                    <a:pt x="1516" y="314"/>
                    <a:pt x="1516" y="314"/>
                  </a:cubicBezTo>
                  <a:cubicBezTo>
                    <a:pt x="1516" y="314"/>
                    <a:pt x="1540" y="285"/>
                    <a:pt x="1529" y="273"/>
                  </a:cubicBezTo>
                  <a:cubicBezTo>
                    <a:pt x="1518" y="261"/>
                    <a:pt x="1494" y="309"/>
                    <a:pt x="1494" y="309"/>
                  </a:cubicBezTo>
                  <a:cubicBezTo>
                    <a:pt x="1482" y="313"/>
                    <a:pt x="1482" y="313"/>
                    <a:pt x="1482" y="313"/>
                  </a:cubicBezTo>
                  <a:cubicBezTo>
                    <a:pt x="1470" y="324"/>
                    <a:pt x="1470" y="324"/>
                    <a:pt x="1470" y="324"/>
                  </a:cubicBezTo>
                  <a:cubicBezTo>
                    <a:pt x="1460" y="312"/>
                    <a:pt x="1460" y="312"/>
                    <a:pt x="1460" y="312"/>
                  </a:cubicBezTo>
                  <a:cubicBezTo>
                    <a:pt x="1460" y="312"/>
                    <a:pt x="1441" y="318"/>
                    <a:pt x="1422" y="310"/>
                  </a:cubicBezTo>
                  <a:cubicBezTo>
                    <a:pt x="1400" y="301"/>
                    <a:pt x="1431" y="280"/>
                    <a:pt x="1431" y="280"/>
                  </a:cubicBezTo>
                  <a:cubicBezTo>
                    <a:pt x="1421" y="264"/>
                    <a:pt x="1421" y="264"/>
                    <a:pt x="1421" y="264"/>
                  </a:cubicBezTo>
                  <a:cubicBezTo>
                    <a:pt x="1421" y="264"/>
                    <a:pt x="1429" y="253"/>
                    <a:pt x="1430" y="234"/>
                  </a:cubicBezTo>
                  <a:cubicBezTo>
                    <a:pt x="1430" y="218"/>
                    <a:pt x="1404" y="213"/>
                    <a:pt x="1390" y="209"/>
                  </a:cubicBezTo>
                  <a:cubicBezTo>
                    <a:pt x="1371" y="204"/>
                    <a:pt x="1370" y="223"/>
                    <a:pt x="1359" y="223"/>
                  </a:cubicBezTo>
                  <a:cubicBezTo>
                    <a:pt x="1351" y="226"/>
                    <a:pt x="1365" y="181"/>
                    <a:pt x="1365" y="181"/>
                  </a:cubicBezTo>
                  <a:cubicBezTo>
                    <a:pt x="1343" y="161"/>
                    <a:pt x="1343" y="161"/>
                    <a:pt x="1343" y="161"/>
                  </a:cubicBezTo>
                  <a:cubicBezTo>
                    <a:pt x="1317" y="171"/>
                    <a:pt x="1317" y="171"/>
                    <a:pt x="1317" y="171"/>
                  </a:cubicBezTo>
                  <a:cubicBezTo>
                    <a:pt x="1310" y="159"/>
                    <a:pt x="1310" y="159"/>
                    <a:pt x="1310" y="159"/>
                  </a:cubicBezTo>
                  <a:cubicBezTo>
                    <a:pt x="1311" y="121"/>
                    <a:pt x="1311" y="121"/>
                    <a:pt x="1311" y="121"/>
                  </a:cubicBezTo>
                  <a:cubicBezTo>
                    <a:pt x="1301" y="94"/>
                    <a:pt x="1301" y="94"/>
                    <a:pt x="1301" y="94"/>
                  </a:cubicBezTo>
                  <a:cubicBezTo>
                    <a:pt x="1275" y="93"/>
                    <a:pt x="1275" y="93"/>
                    <a:pt x="1275" y="93"/>
                  </a:cubicBezTo>
                  <a:cubicBezTo>
                    <a:pt x="1268" y="92"/>
                    <a:pt x="1263" y="107"/>
                    <a:pt x="1263" y="107"/>
                  </a:cubicBezTo>
                  <a:cubicBezTo>
                    <a:pt x="1252" y="103"/>
                    <a:pt x="1252" y="103"/>
                    <a:pt x="1252" y="103"/>
                  </a:cubicBezTo>
                  <a:cubicBezTo>
                    <a:pt x="1252" y="103"/>
                    <a:pt x="1246" y="80"/>
                    <a:pt x="1235" y="75"/>
                  </a:cubicBezTo>
                  <a:cubicBezTo>
                    <a:pt x="1228" y="71"/>
                    <a:pt x="1224" y="75"/>
                    <a:pt x="1224" y="75"/>
                  </a:cubicBezTo>
                  <a:cubicBezTo>
                    <a:pt x="1228" y="52"/>
                    <a:pt x="1228" y="52"/>
                    <a:pt x="1228" y="52"/>
                  </a:cubicBezTo>
                  <a:cubicBezTo>
                    <a:pt x="1232" y="48"/>
                    <a:pt x="1232" y="48"/>
                    <a:pt x="1232" y="48"/>
                  </a:cubicBezTo>
                  <a:cubicBezTo>
                    <a:pt x="1233" y="33"/>
                    <a:pt x="1233" y="33"/>
                    <a:pt x="1233" y="33"/>
                  </a:cubicBezTo>
                  <a:cubicBezTo>
                    <a:pt x="1229" y="33"/>
                    <a:pt x="1229" y="33"/>
                    <a:pt x="1229" y="33"/>
                  </a:cubicBezTo>
                  <a:cubicBezTo>
                    <a:pt x="1230" y="10"/>
                    <a:pt x="1230" y="10"/>
                    <a:pt x="1230" y="10"/>
                  </a:cubicBezTo>
                  <a:cubicBezTo>
                    <a:pt x="1197" y="5"/>
                    <a:pt x="1197" y="5"/>
                    <a:pt x="1197" y="5"/>
                  </a:cubicBezTo>
                  <a:cubicBezTo>
                    <a:pt x="1197" y="5"/>
                    <a:pt x="1174" y="19"/>
                    <a:pt x="1159" y="18"/>
                  </a:cubicBezTo>
                  <a:cubicBezTo>
                    <a:pt x="1140" y="17"/>
                    <a:pt x="1096" y="0"/>
                    <a:pt x="1083" y="41"/>
                  </a:cubicBezTo>
                  <a:cubicBezTo>
                    <a:pt x="1066" y="83"/>
                    <a:pt x="1051" y="170"/>
                    <a:pt x="1051" y="170"/>
                  </a:cubicBezTo>
                  <a:cubicBezTo>
                    <a:pt x="1069" y="190"/>
                    <a:pt x="1069" y="190"/>
                    <a:pt x="1069" y="190"/>
                  </a:cubicBezTo>
                  <a:cubicBezTo>
                    <a:pt x="1068" y="197"/>
                    <a:pt x="1068" y="197"/>
                    <a:pt x="1068" y="197"/>
                  </a:cubicBezTo>
                  <a:cubicBezTo>
                    <a:pt x="1047" y="185"/>
                    <a:pt x="1047" y="185"/>
                    <a:pt x="1047" y="185"/>
                  </a:cubicBezTo>
                  <a:cubicBezTo>
                    <a:pt x="1047" y="185"/>
                    <a:pt x="1029" y="230"/>
                    <a:pt x="984" y="239"/>
                  </a:cubicBezTo>
                  <a:cubicBezTo>
                    <a:pt x="939" y="249"/>
                    <a:pt x="898" y="239"/>
                    <a:pt x="898" y="239"/>
                  </a:cubicBezTo>
                  <a:cubicBezTo>
                    <a:pt x="898" y="239"/>
                    <a:pt x="848" y="267"/>
                    <a:pt x="841" y="267"/>
                  </a:cubicBezTo>
                  <a:cubicBezTo>
                    <a:pt x="822" y="266"/>
                    <a:pt x="822" y="266"/>
                    <a:pt x="822" y="266"/>
                  </a:cubicBezTo>
                  <a:cubicBezTo>
                    <a:pt x="822" y="266"/>
                    <a:pt x="787" y="295"/>
                    <a:pt x="798" y="311"/>
                  </a:cubicBezTo>
                  <a:cubicBezTo>
                    <a:pt x="812" y="327"/>
                    <a:pt x="841" y="336"/>
                    <a:pt x="841" y="336"/>
                  </a:cubicBezTo>
                  <a:cubicBezTo>
                    <a:pt x="834" y="339"/>
                    <a:pt x="834" y="339"/>
                    <a:pt x="834" y="339"/>
                  </a:cubicBezTo>
                  <a:cubicBezTo>
                    <a:pt x="819" y="335"/>
                    <a:pt x="819" y="335"/>
                    <a:pt x="819" y="335"/>
                  </a:cubicBezTo>
                  <a:cubicBezTo>
                    <a:pt x="747" y="358"/>
                    <a:pt x="747" y="358"/>
                    <a:pt x="747" y="358"/>
                  </a:cubicBezTo>
                  <a:cubicBezTo>
                    <a:pt x="707" y="333"/>
                    <a:pt x="707" y="333"/>
                    <a:pt x="707" y="333"/>
                  </a:cubicBezTo>
                  <a:cubicBezTo>
                    <a:pt x="692" y="336"/>
                    <a:pt x="692" y="336"/>
                    <a:pt x="692" y="336"/>
                  </a:cubicBezTo>
                  <a:cubicBezTo>
                    <a:pt x="692" y="336"/>
                    <a:pt x="659" y="316"/>
                    <a:pt x="640" y="311"/>
                  </a:cubicBezTo>
                  <a:cubicBezTo>
                    <a:pt x="622" y="306"/>
                    <a:pt x="607" y="313"/>
                    <a:pt x="607" y="313"/>
                  </a:cubicBezTo>
                  <a:cubicBezTo>
                    <a:pt x="607" y="313"/>
                    <a:pt x="603" y="305"/>
                    <a:pt x="600" y="290"/>
                  </a:cubicBezTo>
                  <a:cubicBezTo>
                    <a:pt x="593" y="274"/>
                    <a:pt x="583" y="262"/>
                    <a:pt x="598" y="259"/>
                  </a:cubicBezTo>
                  <a:cubicBezTo>
                    <a:pt x="617" y="256"/>
                    <a:pt x="610" y="248"/>
                    <a:pt x="610" y="248"/>
                  </a:cubicBezTo>
                  <a:cubicBezTo>
                    <a:pt x="610" y="248"/>
                    <a:pt x="604" y="214"/>
                    <a:pt x="585" y="220"/>
                  </a:cubicBezTo>
                  <a:cubicBezTo>
                    <a:pt x="562" y="227"/>
                    <a:pt x="551" y="230"/>
                    <a:pt x="536" y="222"/>
                  </a:cubicBezTo>
                  <a:cubicBezTo>
                    <a:pt x="521" y="213"/>
                    <a:pt x="515" y="198"/>
                    <a:pt x="515" y="198"/>
                  </a:cubicBezTo>
                  <a:cubicBezTo>
                    <a:pt x="515" y="198"/>
                    <a:pt x="510" y="205"/>
                    <a:pt x="507" y="209"/>
                  </a:cubicBezTo>
                  <a:cubicBezTo>
                    <a:pt x="503" y="209"/>
                    <a:pt x="520" y="232"/>
                    <a:pt x="517" y="236"/>
                  </a:cubicBezTo>
                  <a:cubicBezTo>
                    <a:pt x="513" y="240"/>
                    <a:pt x="505" y="251"/>
                    <a:pt x="505" y="251"/>
                  </a:cubicBezTo>
                  <a:cubicBezTo>
                    <a:pt x="505" y="251"/>
                    <a:pt x="514" y="286"/>
                    <a:pt x="521" y="294"/>
                  </a:cubicBezTo>
                  <a:cubicBezTo>
                    <a:pt x="528" y="302"/>
                    <a:pt x="528" y="321"/>
                    <a:pt x="528" y="321"/>
                  </a:cubicBezTo>
                  <a:cubicBezTo>
                    <a:pt x="528" y="321"/>
                    <a:pt x="539" y="321"/>
                    <a:pt x="538" y="329"/>
                  </a:cubicBezTo>
                  <a:cubicBezTo>
                    <a:pt x="538" y="337"/>
                    <a:pt x="519" y="351"/>
                    <a:pt x="519" y="351"/>
                  </a:cubicBezTo>
                  <a:cubicBezTo>
                    <a:pt x="519" y="351"/>
                    <a:pt x="529" y="371"/>
                    <a:pt x="529" y="378"/>
                  </a:cubicBezTo>
                  <a:cubicBezTo>
                    <a:pt x="528" y="386"/>
                    <a:pt x="509" y="408"/>
                    <a:pt x="515" y="423"/>
                  </a:cubicBezTo>
                  <a:cubicBezTo>
                    <a:pt x="522" y="439"/>
                    <a:pt x="540" y="459"/>
                    <a:pt x="540" y="459"/>
                  </a:cubicBezTo>
                  <a:cubicBezTo>
                    <a:pt x="540" y="459"/>
                    <a:pt x="532" y="466"/>
                    <a:pt x="528" y="466"/>
                  </a:cubicBezTo>
                  <a:cubicBezTo>
                    <a:pt x="521" y="466"/>
                    <a:pt x="514" y="458"/>
                    <a:pt x="499" y="457"/>
                  </a:cubicBezTo>
                  <a:cubicBezTo>
                    <a:pt x="484" y="460"/>
                    <a:pt x="465" y="467"/>
                    <a:pt x="473" y="452"/>
                  </a:cubicBezTo>
                  <a:cubicBezTo>
                    <a:pt x="477" y="441"/>
                    <a:pt x="474" y="433"/>
                    <a:pt x="459" y="432"/>
                  </a:cubicBezTo>
                  <a:cubicBezTo>
                    <a:pt x="448" y="432"/>
                    <a:pt x="447" y="443"/>
                    <a:pt x="447" y="443"/>
                  </a:cubicBezTo>
                  <a:cubicBezTo>
                    <a:pt x="450" y="466"/>
                    <a:pt x="450" y="466"/>
                    <a:pt x="450" y="466"/>
                  </a:cubicBezTo>
                  <a:cubicBezTo>
                    <a:pt x="442" y="466"/>
                    <a:pt x="442" y="466"/>
                    <a:pt x="442" y="466"/>
                  </a:cubicBezTo>
                  <a:cubicBezTo>
                    <a:pt x="436" y="443"/>
                    <a:pt x="436" y="443"/>
                    <a:pt x="436" y="443"/>
                  </a:cubicBezTo>
                  <a:cubicBezTo>
                    <a:pt x="436" y="443"/>
                    <a:pt x="416" y="461"/>
                    <a:pt x="409" y="449"/>
                  </a:cubicBezTo>
                  <a:cubicBezTo>
                    <a:pt x="406" y="437"/>
                    <a:pt x="407" y="422"/>
                    <a:pt x="396" y="422"/>
                  </a:cubicBezTo>
                  <a:cubicBezTo>
                    <a:pt x="384" y="425"/>
                    <a:pt x="338" y="449"/>
                    <a:pt x="338" y="449"/>
                  </a:cubicBezTo>
                  <a:cubicBezTo>
                    <a:pt x="338" y="449"/>
                    <a:pt x="322" y="399"/>
                    <a:pt x="315" y="391"/>
                  </a:cubicBezTo>
                  <a:cubicBezTo>
                    <a:pt x="308" y="379"/>
                    <a:pt x="290" y="352"/>
                    <a:pt x="290" y="352"/>
                  </a:cubicBezTo>
                  <a:cubicBezTo>
                    <a:pt x="227" y="345"/>
                    <a:pt x="227" y="345"/>
                    <a:pt x="227" y="345"/>
                  </a:cubicBezTo>
                  <a:cubicBezTo>
                    <a:pt x="215" y="375"/>
                    <a:pt x="215" y="375"/>
                    <a:pt x="215" y="375"/>
                  </a:cubicBezTo>
                  <a:cubicBezTo>
                    <a:pt x="181" y="362"/>
                    <a:pt x="181" y="362"/>
                    <a:pt x="181" y="362"/>
                  </a:cubicBezTo>
                  <a:cubicBezTo>
                    <a:pt x="181" y="362"/>
                    <a:pt x="181" y="373"/>
                    <a:pt x="177" y="373"/>
                  </a:cubicBezTo>
                  <a:cubicBezTo>
                    <a:pt x="170" y="373"/>
                    <a:pt x="148" y="368"/>
                    <a:pt x="148" y="368"/>
                  </a:cubicBezTo>
                  <a:cubicBezTo>
                    <a:pt x="148" y="352"/>
                    <a:pt x="148" y="352"/>
                    <a:pt x="148" y="352"/>
                  </a:cubicBezTo>
                  <a:cubicBezTo>
                    <a:pt x="148" y="352"/>
                    <a:pt x="119" y="347"/>
                    <a:pt x="81" y="357"/>
                  </a:cubicBezTo>
                  <a:cubicBezTo>
                    <a:pt x="39" y="363"/>
                    <a:pt x="24" y="377"/>
                    <a:pt x="24" y="377"/>
                  </a:cubicBezTo>
                  <a:cubicBezTo>
                    <a:pt x="24" y="377"/>
                    <a:pt x="15" y="407"/>
                    <a:pt x="18" y="411"/>
                  </a:cubicBezTo>
                  <a:cubicBezTo>
                    <a:pt x="22" y="419"/>
                    <a:pt x="63" y="413"/>
                    <a:pt x="63" y="413"/>
                  </a:cubicBezTo>
                  <a:cubicBezTo>
                    <a:pt x="70" y="429"/>
                    <a:pt x="70" y="429"/>
                    <a:pt x="70" y="429"/>
                  </a:cubicBezTo>
                  <a:cubicBezTo>
                    <a:pt x="95" y="442"/>
                    <a:pt x="95" y="442"/>
                    <a:pt x="95" y="442"/>
                  </a:cubicBezTo>
                  <a:cubicBezTo>
                    <a:pt x="91" y="453"/>
                    <a:pt x="91" y="453"/>
                    <a:pt x="91" y="453"/>
                  </a:cubicBezTo>
                  <a:cubicBezTo>
                    <a:pt x="40" y="431"/>
                    <a:pt x="40" y="431"/>
                    <a:pt x="40" y="431"/>
                  </a:cubicBezTo>
                  <a:cubicBezTo>
                    <a:pt x="32" y="443"/>
                    <a:pt x="32" y="443"/>
                    <a:pt x="32" y="443"/>
                  </a:cubicBezTo>
                  <a:cubicBezTo>
                    <a:pt x="39" y="447"/>
                    <a:pt x="39" y="447"/>
                    <a:pt x="39" y="447"/>
                  </a:cubicBezTo>
                  <a:cubicBezTo>
                    <a:pt x="35" y="458"/>
                    <a:pt x="35" y="458"/>
                    <a:pt x="35" y="458"/>
                  </a:cubicBezTo>
                  <a:cubicBezTo>
                    <a:pt x="35" y="458"/>
                    <a:pt x="58" y="451"/>
                    <a:pt x="68" y="460"/>
                  </a:cubicBezTo>
                  <a:cubicBezTo>
                    <a:pt x="75" y="471"/>
                    <a:pt x="86" y="483"/>
                    <a:pt x="71" y="483"/>
                  </a:cubicBezTo>
                  <a:cubicBezTo>
                    <a:pt x="0" y="479"/>
                    <a:pt x="0" y="479"/>
                    <a:pt x="0" y="479"/>
                  </a:cubicBezTo>
                  <a:cubicBezTo>
                    <a:pt x="3" y="495"/>
                    <a:pt x="3" y="495"/>
                    <a:pt x="3" y="495"/>
                  </a:cubicBezTo>
                  <a:cubicBezTo>
                    <a:pt x="3" y="495"/>
                    <a:pt x="41" y="493"/>
                    <a:pt x="44" y="512"/>
                  </a:cubicBezTo>
                  <a:cubicBezTo>
                    <a:pt x="50" y="535"/>
                    <a:pt x="49" y="550"/>
                    <a:pt x="49" y="550"/>
                  </a:cubicBezTo>
                  <a:cubicBezTo>
                    <a:pt x="68" y="559"/>
                    <a:pt x="68" y="559"/>
                    <a:pt x="68" y="559"/>
                  </a:cubicBezTo>
                  <a:cubicBezTo>
                    <a:pt x="68" y="559"/>
                    <a:pt x="88" y="514"/>
                    <a:pt x="92" y="526"/>
                  </a:cubicBezTo>
                  <a:cubicBezTo>
                    <a:pt x="95" y="541"/>
                    <a:pt x="91" y="549"/>
                    <a:pt x="91" y="549"/>
                  </a:cubicBezTo>
                  <a:cubicBezTo>
                    <a:pt x="120" y="558"/>
                    <a:pt x="120" y="558"/>
                    <a:pt x="120" y="558"/>
                  </a:cubicBezTo>
                  <a:cubicBezTo>
                    <a:pt x="119" y="577"/>
                    <a:pt x="119" y="577"/>
                    <a:pt x="119" y="577"/>
                  </a:cubicBezTo>
                  <a:cubicBezTo>
                    <a:pt x="185" y="614"/>
                    <a:pt x="185" y="614"/>
                    <a:pt x="185" y="614"/>
                  </a:cubicBezTo>
                  <a:cubicBezTo>
                    <a:pt x="204" y="604"/>
                    <a:pt x="204" y="604"/>
                    <a:pt x="204" y="604"/>
                  </a:cubicBezTo>
                  <a:cubicBezTo>
                    <a:pt x="196" y="615"/>
                    <a:pt x="196" y="615"/>
                    <a:pt x="196" y="615"/>
                  </a:cubicBezTo>
                  <a:cubicBezTo>
                    <a:pt x="203" y="627"/>
                    <a:pt x="203" y="627"/>
                    <a:pt x="203" y="627"/>
                  </a:cubicBezTo>
                  <a:cubicBezTo>
                    <a:pt x="203" y="627"/>
                    <a:pt x="227" y="601"/>
                    <a:pt x="226" y="605"/>
                  </a:cubicBezTo>
                  <a:cubicBezTo>
                    <a:pt x="223" y="608"/>
                    <a:pt x="234" y="613"/>
                    <a:pt x="230" y="613"/>
                  </a:cubicBezTo>
                  <a:cubicBezTo>
                    <a:pt x="226" y="616"/>
                    <a:pt x="210" y="631"/>
                    <a:pt x="210" y="631"/>
                  </a:cubicBezTo>
                  <a:cubicBezTo>
                    <a:pt x="210" y="631"/>
                    <a:pt x="210" y="646"/>
                    <a:pt x="217" y="646"/>
                  </a:cubicBezTo>
                  <a:cubicBezTo>
                    <a:pt x="228" y="647"/>
                    <a:pt x="243" y="651"/>
                    <a:pt x="243" y="651"/>
                  </a:cubicBezTo>
                  <a:cubicBezTo>
                    <a:pt x="247" y="636"/>
                    <a:pt x="247" y="636"/>
                    <a:pt x="247" y="636"/>
                  </a:cubicBezTo>
                  <a:cubicBezTo>
                    <a:pt x="251" y="652"/>
                    <a:pt x="251" y="652"/>
                    <a:pt x="251" y="652"/>
                  </a:cubicBezTo>
                  <a:cubicBezTo>
                    <a:pt x="251" y="652"/>
                    <a:pt x="266" y="637"/>
                    <a:pt x="277" y="649"/>
                  </a:cubicBezTo>
                  <a:cubicBezTo>
                    <a:pt x="284" y="657"/>
                    <a:pt x="254" y="663"/>
                    <a:pt x="254" y="663"/>
                  </a:cubicBezTo>
                  <a:cubicBezTo>
                    <a:pt x="253" y="675"/>
                    <a:pt x="253" y="675"/>
                    <a:pt x="253" y="675"/>
                  </a:cubicBezTo>
                  <a:cubicBezTo>
                    <a:pt x="313" y="682"/>
                    <a:pt x="313" y="682"/>
                    <a:pt x="313" y="682"/>
                  </a:cubicBezTo>
                  <a:cubicBezTo>
                    <a:pt x="313" y="682"/>
                    <a:pt x="281" y="722"/>
                    <a:pt x="292" y="734"/>
                  </a:cubicBezTo>
                  <a:cubicBezTo>
                    <a:pt x="299" y="746"/>
                    <a:pt x="328" y="751"/>
                    <a:pt x="328" y="751"/>
                  </a:cubicBezTo>
                  <a:cubicBezTo>
                    <a:pt x="328" y="751"/>
                    <a:pt x="355" y="737"/>
                    <a:pt x="373" y="746"/>
                  </a:cubicBezTo>
                  <a:cubicBezTo>
                    <a:pt x="388" y="750"/>
                    <a:pt x="402" y="770"/>
                    <a:pt x="402" y="770"/>
                  </a:cubicBezTo>
                  <a:cubicBezTo>
                    <a:pt x="402" y="770"/>
                    <a:pt x="377" y="753"/>
                    <a:pt x="362" y="753"/>
                  </a:cubicBezTo>
                  <a:cubicBezTo>
                    <a:pt x="351" y="756"/>
                    <a:pt x="339" y="759"/>
                    <a:pt x="339" y="759"/>
                  </a:cubicBezTo>
                  <a:cubicBezTo>
                    <a:pt x="346" y="767"/>
                    <a:pt x="346" y="767"/>
                    <a:pt x="346" y="767"/>
                  </a:cubicBezTo>
                  <a:cubicBezTo>
                    <a:pt x="327" y="770"/>
                    <a:pt x="327" y="770"/>
                    <a:pt x="327" y="770"/>
                  </a:cubicBezTo>
                  <a:cubicBezTo>
                    <a:pt x="330" y="786"/>
                    <a:pt x="330" y="786"/>
                    <a:pt x="330" y="786"/>
                  </a:cubicBezTo>
                  <a:cubicBezTo>
                    <a:pt x="330" y="786"/>
                    <a:pt x="371" y="803"/>
                    <a:pt x="359" y="814"/>
                  </a:cubicBezTo>
                  <a:cubicBezTo>
                    <a:pt x="344" y="825"/>
                    <a:pt x="324" y="843"/>
                    <a:pt x="324" y="843"/>
                  </a:cubicBezTo>
                  <a:cubicBezTo>
                    <a:pt x="323" y="862"/>
                    <a:pt x="323" y="862"/>
                    <a:pt x="323" y="862"/>
                  </a:cubicBezTo>
                  <a:cubicBezTo>
                    <a:pt x="323" y="862"/>
                    <a:pt x="359" y="898"/>
                    <a:pt x="358" y="917"/>
                  </a:cubicBezTo>
                  <a:cubicBezTo>
                    <a:pt x="361" y="932"/>
                    <a:pt x="361" y="940"/>
                    <a:pt x="361" y="940"/>
                  </a:cubicBezTo>
                  <a:cubicBezTo>
                    <a:pt x="407" y="984"/>
                    <a:pt x="407" y="984"/>
                    <a:pt x="407" y="984"/>
                  </a:cubicBezTo>
                  <a:cubicBezTo>
                    <a:pt x="447" y="1009"/>
                    <a:pt x="447" y="1009"/>
                    <a:pt x="447" y="1009"/>
                  </a:cubicBezTo>
                  <a:cubicBezTo>
                    <a:pt x="463" y="998"/>
                    <a:pt x="463" y="998"/>
                    <a:pt x="463" y="998"/>
                  </a:cubicBezTo>
                  <a:cubicBezTo>
                    <a:pt x="463" y="998"/>
                    <a:pt x="474" y="1007"/>
                    <a:pt x="470" y="1007"/>
                  </a:cubicBezTo>
                  <a:cubicBezTo>
                    <a:pt x="466" y="1006"/>
                    <a:pt x="451" y="1013"/>
                    <a:pt x="447" y="1025"/>
                  </a:cubicBezTo>
                  <a:cubicBezTo>
                    <a:pt x="443" y="1032"/>
                    <a:pt x="460" y="1063"/>
                    <a:pt x="460" y="1063"/>
                  </a:cubicBezTo>
                  <a:cubicBezTo>
                    <a:pt x="460" y="1063"/>
                    <a:pt x="466" y="1094"/>
                    <a:pt x="447" y="1105"/>
                  </a:cubicBezTo>
                  <a:cubicBezTo>
                    <a:pt x="431" y="1112"/>
                    <a:pt x="412" y="1122"/>
                    <a:pt x="412" y="1122"/>
                  </a:cubicBezTo>
                  <a:cubicBezTo>
                    <a:pt x="411" y="1141"/>
                    <a:pt x="411" y="1141"/>
                    <a:pt x="411" y="1141"/>
                  </a:cubicBezTo>
                  <a:cubicBezTo>
                    <a:pt x="411" y="1141"/>
                    <a:pt x="444" y="1154"/>
                    <a:pt x="458" y="1182"/>
                  </a:cubicBezTo>
                  <a:cubicBezTo>
                    <a:pt x="472" y="1209"/>
                    <a:pt x="485" y="1244"/>
                    <a:pt x="485" y="1244"/>
                  </a:cubicBezTo>
                  <a:cubicBezTo>
                    <a:pt x="493" y="1314"/>
                    <a:pt x="493" y="1314"/>
                    <a:pt x="493" y="1314"/>
                  </a:cubicBezTo>
                  <a:cubicBezTo>
                    <a:pt x="489" y="1317"/>
                    <a:pt x="489" y="1317"/>
                    <a:pt x="489" y="1317"/>
                  </a:cubicBezTo>
                  <a:cubicBezTo>
                    <a:pt x="479" y="1301"/>
                    <a:pt x="479" y="1301"/>
                    <a:pt x="479" y="1301"/>
                  </a:cubicBezTo>
                  <a:cubicBezTo>
                    <a:pt x="474" y="1248"/>
                    <a:pt x="474" y="1248"/>
                    <a:pt x="474" y="1248"/>
                  </a:cubicBezTo>
                  <a:cubicBezTo>
                    <a:pt x="442" y="1200"/>
                    <a:pt x="442" y="1200"/>
                    <a:pt x="442" y="1200"/>
                  </a:cubicBezTo>
                  <a:cubicBezTo>
                    <a:pt x="440" y="1177"/>
                    <a:pt x="440" y="1177"/>
                    <a:pt x="440" y="1177"/>
                  </a:cubicBezTo>
                  <a:cubicBezTo>
                    <a:pt x="421" y="1176"/>
                    <a:pt x="421" y="1176"/>
                    <a:pt x="421" y="1176"/>
                  </a:cubicBezTo>
                  <a:cubicBezTo>
                    <a:pt x="421" y="1176"/>
                    <a:pt x="412" y="1218"/>
                    <a:pt x="411" y="1226"/>
                  </a:cubicBezTo>
                  <a:cubicBezTo>
                    <a:pt x="411" y="1233"/>
                    <a:pt x="367" y="1380"/>
                    <a:pt x="367" y="1380"/>
                  </a:cubicBezTo>
                  <a:cubicBezTo>
                    <a:pt x="367" y="1380"/>
                    <a:pt x="387" y="1351"/>
                    <a:pt x="394" y="1355"/>
                  </a:cubicBezTo>
                  <a:cubicBezTo>
                    <a:pt x="401" y="1359"/>
                    <a:pt x="408" y="1378"/>
                    <a:pt x="408" y="1378"/>
                  </a:cubicBezTo>
                  <a:cubicBezTo>
                    <a:pt x="389" y="1378"/>
                    <a:pt x="389" y="1378"/>
                    <a:pt x="389" y="1378"/>
                  </a:cubicBezTo>
                  <a:cubicBezTo>
                    <a:pt x="389" y="1378"/>
                    <a:pt x="362" y="1395"/>
                    <a:pt x="354" y="1418"/>
                  </a:cubicBezTo>
                  <a:cubicBezTo>
                    <a:pt x="349" y="1437"/>
                    <a:pt x="323" y="1527"/>
                    <a:pt x="315" y="1531"/>
                  </a:cubicBezTo>
                  <a:cubicBezTo>
                    <a:pt x="311" y="1534"/>
                    <a:pt x="285" y="1610"/>
                    <a:pt x="285" y="1610"/>
                  </a:cubicBezTo>
                  <a:cubicBezTo>
                    <a:pt x="246" y="1650"/>
                    <a:pt x="246" y="1650"/>
                    <a:pt x="246" y="1650"/>
                  </a:cubicBezTo>
                  <a:cubicBezTo>
                    <a:pt x="246" y="1650"/>
                    <a:pt x="220" y="1652"/>
                    <a:pt x="216" y="1656"/>
                  </a:cubicBezTo>
                  <a:cubicBezTo>
                    <a:pt x="212" y="1656"/>
                    <a:pt x="222" y="1672"/>
                    <a:pt x="222" y="1672"/>
                  </a:cubicBezTo>
                  <a:cubicBezTo>
                    <a:pt x="237" y="1672"/>
                    <a:pt x="237" y="1672"/>
                    <a:pt x="237" y="1672"/>
                  </a:cubicBezTo>
                  <a:cubicBezTo>
                    <a:pt x="237" y="1672"/>
                    <a:pt x="233" y="1684"/>
                    <a:pt x="240" y="1688"/>
                  </a:cubicBezTo>
                  <a:cubicBezTo>
                    <a:pt x="248" y="1692"/>
                    <a:pt x="259" y="1685"/>
                    <a:pt x="259" y="1685"/>
                  </a:cubicBezTo>
                  <a:cubicBezTo>
                    <a:pt x="278" y="1693"/>
                    <a:pt x="278" y="1693"/>
                    <a:pt x="278" y="1693"/>
                  </a:cubicBezTo>
                  <a:cubicBezTo>
                    <a:pt x="278" y="1693"/>
                    <a:pt x="280" y="1724"/>
                    <a:pt x="269" y="1724"/>
                  </a:cubicBezTo>
                  <a:cubicBezTo>
                    <a:pt x="257" y="1727"/>
                    <a:pt x="246" y="1730"/>
                    <a:pt x="253" y="1738"/>
                  </a:cubicBezTo>
                  <a:cubicBezTo>
                    <a:pt x="260" y="1750"/>
                    <a:pt x="271" y="1754"/>
                    <a:pt x="271" y="1754"/>
                  </a:cubicBezTo>
                  <a:cubicBezTo>
                    <a:pt x="291" y="1732"/>
                    <a:pt x="291" y="1732"/>
                    <a:pt x="291" y="1732"/>
                  </a:cubicBezTo>
                  <a:cubicBezTo>
                    <a:pt x="290" y="1748"/>
                    <a:pt x="290" y="1748"/>
                    <a:pt x="290" y="1748"/>
                  </a:cubicBezTo>
                  <a:cubicBezTo>
                    <a:pt x="348" y="1789"/>
                    <a:pt x="348" y="1789"/>
                    <a:pt x="348" y="1789"/>
                  </a:cubicBezTo>
                  <a:cubicBezTo>
                    <a:pt x="378" y="1782"/>
                    <a:pt x="378" y="1782"/>
                    <a:pt x="378" y="1782"/>
                  </a:cubicBezTo>
                  <a:cubicBezTo>
                    <a:pt x="386" y="1787"/>
                    <a:pt x="386" y="1787"/>
                    <a:pt x="386" y="1787"/>
                  </a:cubicBezTo>
                  <a:cubicBezTo>
                    <a:pt x="377" y="1809"/>
                    <a:pt x="377" y="1809"/>
                    <a:pt x="377" y="1809"/>
                  </a:cubicBezTo>
                  <a:cubicBezTo>
                    <a:pt x="398" y="1841"/>
                    <a:pt x="398" y="1841"/>
                    <a:pt x="398" y="1841"/>
                  </a:cubicBezTo>
                  <a:cubicBezTo>
                    <a:pt x="414" y="1830"/>
                    <a:pt x="414" y="1830"/>
                    <a:pt x="414" y="1830"/>
                  </a:cubicBezTo>
                  <a:cubicBezTo>
                    <a:pt x="417" y="1834"/>
                    <a:pt x="417" y="1834"/>
                    <a:pt x="417" y="1834"/>
                  </a:cubicBezTo>
                  <a:cubicBezTo>
                    <a:pt x="443" y="1831"/>
                    <a:pt x="443" y="1831"/>
                    <a:pt x="443" y="1831"/>
                  </a:cubicBezTo>
                  <a:cubicBezTo>
                    <a:pt x="479" y="1875"/>
                    <a:pt x="479" y="1875"/>
                    <a:pt x="479" y="1875"/>
                  </a:cubicBezTo>
                  <a:cubicBezTo>
                    <a:pt x="479" y="1875"/>
                    <a:pt x="517" y="1862"/>
                    <a:pt x="524" y="1870"/>
                  </a:cubicBezTo>
                  <a:cubicBezTo>
                    <a:pt x="535" y="1878"/>
                    <a:pt x="534" y="1889"/>
                    <a:pt x="538" y="1889"/>
                  </a:cubicBezTo>
                  <a:cubicBezTo>
                    <a:pt x="546" y="1890"/>
                    <a:pt x="550" y="1875"/>
                    <a:pt x="550" y="1875"/>
                  </a:cubicBezTo>
                  <a:cubicBezTo>
                    <a:pt x="550" y="1875"/>
                    <a:pt x="571" y="1906"/>
                    <a:pt x="590" y="1896"/>
                  </a:cubicBezTo>
                  <a:cubicBezTo>
                    <a:pt x="605" y="1889"/>
                    <a:pt x="588" y="1861"/>
                    <a:pt x="607" y="1862"/>
                  </a:cubicBezTo>
                  <a:cubicBezTo>
                    <a:pt x="625" y="1863"/>
                    <a:pt x="640" y="1879"/>
                    <a:pt x="640" y="1879"/>
                  </a:cubicBezTo>
                  <a:cubicBezTo>
                    <a:pt x="640" y="1879"/>
                    <a:pt x="658" y="1876"/>
                    <a:pt x="662" y="1884"/>
                  </a:cubicBezTo>
                  <a:cubicBezTo>
                    <a:pt x="665" y="1888"/>
                    <a:pt x="683" y="1912"/>
                    <a:pt x="683" y="1912"/>
                  </a:cubicBezTo>
                  <a:cubicBezTo>
                    <a:pt x="683" y="1912"/>
                    <a:pt x="709" y="1905"/>
                    <a:pt x="717" y="1909"/>
                  </a:cubicBezTo>
                  <a:cubicBezTo>
                    <a:pt x="728" y="1918"/>
                    <a:pt x="731" y="1933"/>
                    <a:pt x="731" y="1933"/>
                  </a:cubicBezTo>
                  <a:cubicBezTo>
                    <a:pt x="746" y="1926"/>
                    <a:pt x="746" y="1926"/>
                    <a:pt x="746" y="1926"/>
                  </a:cubicBezTo>
                  <a:cubicBezTo>
                    <a:pt x="760" y="1938"/>
                    <a:pt x="760" y="1938"/>
                    <a:pt x="760" y="1938"/>
                  </a:cubicBezTo>
                  <a:cubicBezTo>
                    <a:pt x="768" y="1935"/>
                    <a:pt x="768" y="1935"/>
                    <a:pt x="768" y="1935"/>
                  </a:cubicBezTo>
                  <a:cubicBezTo>
                    <a:pt x="782" y="1947"/>
                    <a:pt x="782" y="1947"/>
                    <a:pt x="782" y="1947"/>
                  </a:cubicBezTo>
                  <a:cubicBezTo>
                    <a:pt x="770" y="1969"/>
                    <a:pt x="770" y="1969"/>
                    <a:pt x="770" y="1969"/>
                  </a:cubicBezTo>
                  <a:cubicBezTo>
                    <a:pt x="792" y="1986"/>
                    <a:pt x="792" y="1986"/>
                    <a:pt x="792" y="1986"/>
                  </a:cubicBezTo>
                  <a:cubicBezTo>
                    <a:pt x="792" y="1986"/>
                    <a:pt x="815" y="1971"/>
                    <a:pt x="815" y="1975"/>
                  </a:cubicBezTo>
                  <a:cubicBezTo>
                    <a:pt x="815" y="1979"/>
                    <a:pt x="806" y="2002"/>
                    <a:pt x="806" y="2002"/>
                  </a:cubicBezTo>
                  <a:cubicBezTo>
                    <a:pt x="806" y="2002"/>
                    <a:pt x="809" y="2017"/>
                    <a:pt x="824" y="2018"/>
                  </a:cubicBezTo>
                  <a:cubicBezTo>
                    <a:pt x="839" y="2018"/>
                    <a:pt x="866" y="1993"/>
                    <a:pt x="881" y="2009"/>
                  </a:cubicBezTo>
                  <a:cubicBezTo>
                    <a:pt x="891" y="2025"/>
                    <a:pt x="902" y="2033"/>
                    <a:pt x="902" y="2033"/>
                  </a:cubicBezTo>
                  <a:cubicBezTo>
                    <a:pt x="921" y="2034"/>
                    <a:pt x="921" y="2034"/>
                    <a:pt x="921" y="2034"/>
                  </a:cubicBezTo>
                  <a:cubicBezTo>
                    <a:pt x="928" y="2034"/>
                    <a:pt x="941" y="2000"/>
                    <a:pt x="967" y="2005"/>
                  </a:cubicBezTo>
                  <a:cubicBezTo>
                    <a:pt x="989" y="2014"/>
                    <a:pt x="992" y="2026"/>
                    <a:pt x="992" y="2026"/>
                  </a:cubicBezTo>
                  <a:cubicBezTo>
                    <a:pt x="1014" y="2027"/>
                    <a:pt x="1014" y="2027"/>
                    <a:pt x="1014" y="2027"/>
                  </a:cubicBezTo>
                  <a:cubicBezTo>
                    <a:pt x="1014" y="2027"/>
                    <a:pt x="1012" y="2008"/>
                    <a:pt x="1008" y="2004"/>
                  </a:cubicBezTo>
                  <a:cubicBezTo>
                    <a:pt x="1001" y="1999"/>
                    <a:pt x="1002" y="1973"/>
                    <a:pt x="1006" y="1961"/>
                  </a:cubicBezTo>
                  <a:cubicBezTo>
                    <a:pt x="1010" y="1950"/>
                    <a:pt x="1008" y="1931"/>
                    <a:pt x="1008" y="1931"/>
                  </a:cubicBezTo>
                  <a:cubicBezTo>
                    <a:pt x="993" y="1934"/>
                    <a:pt x="993" y="1934"/>
                    <a:pt x="993" y="1934"/>
                  </a:cubicBezTo>
                  <a:cubicBezTo>
                    <a:pt x="993" y="1934"/>
                    <a:pt x="993" y="1919"/>
                    <a:pt x="1001" y="1915"/>
                  </a:cubicBezTo>
                  <a:cubicBezTo>
                    <a:pt x="1008" y="1916"/>
                    <a:pt x="1013" y="1897"/>
                    <a:pt x="1013" y="1893"/>
                  </a:cubicBezTo>
                  <a:cubicBezTo>
                    <a:pt x="1013" y="1889"/>
                    <a:pt x="995" y="1877"/>
                    <a:pt x="1003" y="1873"/>
                  </a:cubicBezTo>
                  <a:cubicBezTo>
                    <a:pt x="1011" y="1866"/>
                    <a:pt x="1014" y="1874"/>
                    <a:pt x="1014" y="1874"/>
                  </a:cubicBezTo>
                  <a:cubicBezTo>
                    <a:pt x="1029" y="1875"/>
                    <a:pt x="1029" y="1875"/>
                    <a:pt x="1029" y="1875"/>
                  </a:cubicBezTo>
                  <a:cubicBezTo>
                    <a:pt x="1029" y="1875"/>
                    <a:pt x="1034" y="1852"/>
                    <a:pt x="1057" y="1841"/>
                  </a:cubicBezTo>
                  <a:cubicBezTo>
                    <a:pt x="1080" y="1831"/>
                    <a:pt x="1083" y="1847"/>
                    <a:pt x="1098" y="1840"/>
                  </a:cubicBezTo>
                  <a:cubicBezTo>
                    <a:pt x="1113" y="1833"/>
                    <a:pt x="1107" y="1813"/>
                    <a:pt x="1107" y="1813"/>
                  </a:cubicBezTo>
                  <a:cubicBezTo>
                    <a:pt x="1107" y="1813"/>
                    <a:pt x="1130" y="1788"/>
                    <a:pt x="1130" y="1799"/>
                  </a:cubicBezTo>
                  <a:cubicBezTo>
                    <a:pt x="1133" y="1807"/>
                    <a:pt x="1118" y="1818"/>
                    <a:pt x="1118" y="1818"/>
                  </a:cubicBezTo>
                  <a:cubicBezTo>
                    <a:pt x="1132" y="1822"/>
                    <a:pt x="1132" y="1822"/>
                    <a:pt x="1132" y="1822"/>
                  </a:cubicBezTo>
                  <a:cubicBezTo>
                    <a:pt x="1144" y="1811"/>
                    <a:pt x="1144" y="1811"/>
                    <a:pt x="1144" y="1811"/>
                  </a:cubicBezTo>
                  <a:cubicBezTo>
                    <a:pt x="1145" y="1800"/>
                    <a:pt x="1145" y="1800"/>
                    <a:pt x="1145" y="1800"/>
                  </a:cubicBezTo>
                  <a:cubicBezTo>
                    <a:pt x="1145" y="1800"/>
                    <a:pt x="1168" y="1786"/>
                    <a:pt x="1186" y="1786"/>
                  </a:cubicBezTo>
                  <a:cubicBezTo>
                    <a:pt x="1205" y="1787"/>
                    <a:pt x="1215" y="1807"/>
                    <a:pt x="1215" y="1807"/>
                  </a:cubicBezTo>
                  <a:cubicBezTo>
                    <a:pt x="1215" y="1807"/>
                    <a:pt x="1282" y="1825"/>
                    <a:pt x="1282" y="1829"/>
                  </a:cubicBezTo>
                  <a:cubicBezTo>
                    <a:pt x="1282" y="1833"/>
                    <a:pt x="1284" y="1852"/>
                    <a:pt x="1284" y="1852"/>
                  </a:cubicBezTo>
                  <a:cubicBezTo>
                    <a:pt x="1329" y="1858"/>
                    <a:pt x="1329" y="1858"/>
                    <a:pt x="1329" y="1858"/>
                  </a:cubicBezTo>
                  <a:cubicBezTo>
                    <a:pt x="1329" y="1858"/>
                    <a:pt x="1331" y="1824"/>
                    <a:pt x="1334" y="1828"/>
                  </a:cubicBezTo>
                  <a:cubicBezTo>
                    <a:pt x="1338" y="1832"/>
                    <a:pt x="1362" y="1864"/>
                    <a:pt x="1362" y="1864"/>
                  </a:cubicBezTo>
                  <a:cubicBezTo>
                    <a:pt x="1407" y="1862"/>
                    <a:pt x="1407" y="1862"/>
                    <a:pt x="1407" y="1862"/>
                  </a:cubicBezTo>
                  <a:cubicBezTo>
                    <a:pt x="1407" y="1862"/>
                    <a:pt x="1418" y="1870"/>
                    <a:pt x="1418" y="1874"/>
                  </a:cubicBezTo>
                  <a:cubicBezTo>
                    <a:pt x="1418" y="1878"/>
                    <a:pt x="1406" y="1896"/>
                    <a:pt x="1413" y="1901"/>
                  </a:cubicBezTo>
                  <a:cubicBezTo>
                    <a:pt x="1420" y="1905"/>
                    <a:pt x="1447" y="1906"/>
                    <a:pt x="1454" y="1910"/>
                  </a:cubicBezTo>
                  <a:cubicBezTo>
                    <a:pt x="1457" y="1914"/>
                    <a:pt x="1471" y="1945"/>
                    <a:pt x="1482" y="1946"/>
                  </a:cubicBezTo>
                  <a:cubicBezTo>
                    <a:pt x="1497" y="1943"/>
                    <a:pt x="1509" y="1932"/>
                    <a:pt x="1509" y="1932"/>
                  </a:cubicBezTo>
                  <a:cubicBezTo>
                    <a:pt x="1527" y="1940"/>
                    <a:pt x="1527" y="1940"/>
                    <a:pt x="1527" y="1940"/>
                  </a:cubicBezTo>
                  <a:cubicBezTo>
                    <a:pt x="1534" y="1960"/>
                    <a:pt x="1534" y="1960"/>
                    <a:pt x="1534" y="1960"/>
                  </a:cubicBezTo>
                  <a:cubicBezTo>
                    <a:pt x="1545" y="1953"/>
                    <a:pt x="1545" y="1953"/>
                    <a:pt x="1545" y="1953"/>
                  </a:cubicBezTo>
                  <a:cubicBezTo>
                    <a:pt x="1554" y="1934"/>
                    <a:pt x="1554" y="1934"/>
                    <a:pt x="1554" y="1934"/>
                  </a:cubicBezTo>
                  <a:cubicBezTo>
                    <a:pt x="1576" y="1943"/>
                    <a:pt x="1576" y="1943"/>
                    <a:pt x="1576" y="1943"/>
                  </a:cubicBezTo>
                  <a:cubicBezTo>
                    <a:pt x="1580" y="1931"/>
                    <a:pt x="1580" y="1931"/>
                    <a:pt x="1580" y="1931"/>
                  </a:cubicBezTo>
                  <a:cubicBezTo>
                    <a:pt x="1610" y="1929"/>
                    <a:pt x="1610" y="1929"/>
                    <a:pt x="1610" y="1929"/>
                  </a:cubicBezTo>
                  <a:cubicBezTo>
                    <a:pt x="1629" y="1934"/>
                    <a:pt x="1629" y="1934"/>
                    <a:pt x="1629" y="1934"/>
                  </a:cubicBezTo>
                  <a:cubicBezTo>
                    <a:pt x="1629" y="1918"/>
                    <a:pt x="1629" y="1918"/>
                    <a:pt x="1629" y="1918"/>
                  </a:cubicBezTo>
                  <a:cubicBezTo>
                    <a:pt x="1629" y="1918"/>
                    <a:pt x="1620" y="1887"/>
                    <a:pt x="1635" y="1884"/>
                  </a:cubicBezTo>
                  <a:cubicBezTo>
                    <a:pt x="1650" y="1877"/>
                    <a:pt x="1661" y="1886"/>
                    <a:pt x="1668" y="1882"/>
                  </a:cubicBezTo>
                  <a:cubicBezTo>
                    <a:pt x="1676" y="1879"/>
                    <a:pt x="1670" y="1844"/>
                    <a:pt x="1685" y="1848"/>
                  </a:cubicBezTo>
                  <a:cubicBezTo>
                    <a:pt x="1696" y="1849"/>
                    <a:pt x="1710" y="1865"/>
                    <a:pt x="1719" y="1850"/>
                  </a:cubicBezTo>
                  <a:cubicBezTo>
                    <a:pt x="1727" y="1835"/>
                    <a:pt x="1705" y="1823"/>
                    <a:pt x="1738" y="1824"/>
                  </a:cubicBezTo>
                  <a:cubicBezTo>
                    <a:pt x="1768" y="1826"/>
                    <a:pt x="1765" y="1818"/>
                    <a:pt x="1765" y="1818"/>
                  </a:cubicBezTo>
                  <a:cubicBezTo>
                    <a:pt x="1765" y="1818"/>
                    <a:pt x="1754" y="1802"/>
                    <a:pt x="1766" y="1803"/>
                  </a:cubicBezTo>
                  <a:cubicBezTo>
                    <a:pt x="1773" y="1799"/>
                    <a:pt x="1784" y="1811"/>
                    <a:pt x="1784" y="1811"/>
                  </a:cubicBezTo>
                  <a:cubicBezTo>
                    <a:pt x="1795" y="1808"/>
                    <a:pt x="1795" y="1808"/>
                    <a:pt x="1795" y="1808"/>
                  </a:cubicBezTo>
                  <a:cubicBezTo>
                    <a:pt x="1782" y="1777"/>
                    <a:pt x="1782" y="1777"/>
                    <a:pt x="1782" y="1777"/>
                  </a:cubicBezTo>
                  <a:cubicBezTo>
                    <a:pt x="1782" y="1777"/>
                    <a:pt x="1808" y="1774"/>
                    <a:pt x="1821" y="1744"/>
                  </a:cubicBezTo>
                  <a:close/>
                </a:path>
              </a:pathLst>
            </a:custGeom>
            <a:solidFill>
              <a:schemeClr val="accent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63" name="France"/>
            <p:cNvSpPr>
              <a:spLocks/>
            </p:cNvSpPr>
            <p:nvPr/>
          </p:nvSpPr>
          <p:spPr bwMode="gray">
            <a:xfrm>
              <a:off x="7795327" y="4409011"/>
              <a:ext cx="13516" cy="21965"/>
            </a:xfrm>
            <a:custGeom>
              <a:avLst/>
              <a:gdLst>
                <a:gd name="T0" fmla="*/ 26 w 26"/>
                <a:gd name="T1" fmla="*/ 32 h 39"/>
                <a:gd name="T2" fmla="*/ 5 w 26"/>
                <a:gd name="T3" fmla="*/ 0 h 39"/>
                <a:gd name="T4" fmla="*/ 1 w 26"/>
                <a:gd name="T5" fmla="*/ 12 h 39"/>
                <a:gd name="T6" fmla="*/ 0 w 26"/>
                <a:gd name="T7" fmla="*/ 27 h 39"/>
                <a:gd name="T8" fmla="*/ 26 w 26"/>
                <a:gd name="T9" fmla="*/ 32 h 39"/>
              </a:gdLst>
              <a:ahLst/>
              <a:cxnLst>
                <a:cxn ang="0">
                  <a:pos x="T0" y="T1"/>
                </a:cxn>
                <a:cxn ang="0">
                  <a:pos x="T2" y="T3"/>
                </a:cxn>
                <a:cxn ang="0">
                  <a:pos x="T4" y="T5"/>
                </a:cxn>
                <a:cxn ang="0">
                  <a:pos x="T6" y="T7"/>
                </a:cxn>
                <a:cxn ang="0">
                  <a:pos x="T8" y="T9"/>
                </a:cxn>
              </a:cxnLst>
              <a:rect l="0" t="0" r="r" b="b"/>
              <a:pathLst>
                <a:path w="26" h="39">
                  <a:moveTo>
                    <a:pt x="26" y="32"/>
                  </a:moveTo>
                  <a:cubicBezTo>
                    <a:pt x="5" y="0"/>
                    <a:pt x="5" y="0"/>
                    <a:pt x="5" y="0"/>
                  </a:cubicBezTo>
                  <a:cubicBezTo>
                    <a:pt x="1" y="12"/>
                    <a:pt x="1" y="12"/>
                    <a:pt x="1" y="12"/>
                  </a:cubicBezTo>
                  <a:cubicBezTo>
                    <a:pt x="0" y="27"/>
                    <a:pt x="0" y="27"/>
                    <a:pt x="0" y="27"/>
                  </a:cubicBezTo>
                  <a:cubicBezTo>
                    <a:pt x="14" y="39"/>
                    <a:pt x="26" y="32"/>
                    <a:pt x="26" y="32"/>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64" name="France"/>
            <p:cNvSpPr>
              <a:spLocks/>
            </p:cNvSpPr>
            <p:nvPr/>
          </p:nvSpPr>
          <p:spPr bwMode="gray">
            <a:xfrm>
              <a:off x="7901771" y="4153882"/>
              <a:ext cx="33792" cy="11828"/>
            </a:xfrm>
            <a:custGeom>
              <a:avLst/>
              <a:gdLst>
                <a:gd name="T0" fmla="*/ 30 w 60"/>
                <a:gd name="T1" fmla="*/ 3 h 19"/>
                <a:gd name="T2" fmla="*/ 26 w 60"/>
                <a:gd name="T3" fmla="*/ 18 h 19"/>
                <a:gd name="T4" fmla="*/ 30 w 60"/>
                <a:gd name="T5" fmla="*/ 3 h 19"/>
              </a:gdLst>
              <a:ahLst/>
              <a:cxnLst>
                <a:cxn ang="0">
                  <a:pos x="T0" y="T1"/>
                </a:cxn>
                <a:cxn ang="0">
                  <a:pos x="T2" y="T3"/>
                </a:cxn>
                <a:cxn ang="0">
                  <a:pos x="T4" y="T5"/>
                </a:cxn>
              </a:cxnLst>
              <a:rect l="0" t="0" r="r" b="b"/>
              <a:pathLst>
                <a:path w="60" h="19">
                  <a:moveTo>
                    <a:pt x="30" y="3"/>
                  </a:moveTo>
                  <a:cubicBezTo>
                    <a:pt x="0" y="5"/>
                    <a:pt x="26" y="18"/>
                    <a:pt x="26" y="18"/>
                  </a:cubicBezTo>
                  <a:cubicBezTo>
                    <a:pt x="41" y="19"/>
                    <a:pt x="60" y="0"/>
                    <a:pt x="30" y="3"/>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68" name="Portugal"/>
            <p:cNvSpPr>
              <a:spLocks/>
            </p:cNvSpPr>
            <p:nvPr/>
          </p:nvSpPr>
          <p:spPr bwMode="gray">
            <a:xfrm>
              <a:off x="6921808" y="4954750"/>
              <a:ext cx="424088" cy="665700"/>
            </a:xfrm>
            <a:custGeom>
              <a:avLst/>
              <a:gdLst>
                <a:gd name="T0" fmla="*/ 318 w 757"/>
                <a:gd name="T1" fmla="*/ 1049 h 1188"/>
                <a:gd name="T2" fmla="*/ 365 w 757"/>
                <a:gd name="T3" fmla="*/ 994 h 1188"/>
                <a:gd name="T4" fmla="*/ 430 w 757"/>
                <a:gd name="T5" fmla="*/ 966 h 1188"/>
                <a:gd name="T6" fmla="*/ 404 w 757"/>
                <a:gd name="T7" fmla="*/ 953 h 1188"/>
                <a:gd name="T8" fmla="*/ 410 w 757"/>
                <a:gd name="T9" fmla="*/ 824 h 1188"/>
                <a:gd name="T10" fmla="*/ 484 w 757"/>
                <a:gd name="T11" fmla="*/ 762 h 1188"/>
                <a:gd name="T12" fmla="*/ 436 w 757"/>
                <a:gd name="T13" fmla="*/ 679 h 1188"/>
                <a:gd name="T14" fmla="*/ 433 w 757"/>
                <a:gd name="T15" fmla="*/ 653 h 1188"/>
                <a:gd name="T16" fmla="*/ 509 w 757"/>
                <a:gd name="T17" fmla="*/ 622 h 1188"/>
                <a:gd name="T18" fmla="*/ 533 w 757"/>
                <a:gd name="T19" fmla="*/ 592 h 1188"/>
                <a:gd name="T20" fmla="*/ 540 w 757"/>
                <a:gd name="T21" fmla="*/ 512 h 1188"/>
                <a:gd name="T22" fmla="*/ 587 w 757"/>
                <a:gd name="T23" fmla="*/ 480 h 1188"/>
                <a:gd name="T24" fmla="*/ 615 w 757"/>
                <a:gd name="T25" fmla="*/ 363 h 1188"/>
                <a:gd name="T26" fmla="*/ 632 w 757"/>
                <a:gd name="T27" fmla="*/ 322 h 1188"/>
                <a:gd name="T28" fmla="*/ 682 w 757"/>
                <a:gd name="T29" fmla="*/ 290 h 1188"/>
                <a:gd name="T30" fmla="*/ 756 w 757"/>
                <a:gd name="T31" fmla="*/ 217 h 1188"/>
                <a:gd name="T32" fmla="*/ 710 w 757"/>
                <a:gd name="T33" fmla="*/ 169 h 1188"/>
                <a:gd name="T34" fmla="*/ 690 w 757"/>
                <a:gd name="T35" fmla="*/ 118 h 1188"/>
                <a:gd name="T36" fmla="*/ 674 w 757"/>
                <a:gd name="T37" fmla="*/ 121 h 1188"/>
                <a:gd name="T38" fmla="*/ 623 w 757"/>
                <a:gd name="T39" fmla="*/ 92 h 1188"/>
                <a:gd name="T40" fmla="*/ 563 w 757"/>
                <a:gd name="T41" fmla="*/ 100 h 1188"/>
                <a:gd name="T42" fmla="*/ 523 w 757"/>
                <a:gd name="T43" fmla="*/ 83 h 1188"/>
                <a:gd name="T44" fmla="*/ 486 w 757"/>
                <a:gd name="T45" fmla="*/ 74 h 1188"/>
                <a:gd name="T46" fmla="*/ 473 w 757"/>
                <a:gd name="T47" fmla="*/ 35 h 1188"/>
                <a:gd name="T48" fmla="*/ 458 w 757"/>
                <a:gd name="T49" fmla="*/ 19 h 1188"/>
                <a:gd name="T50" fmla="*/ 433 w 757"/>
                <a:gd name="T51" fmla="*/ 10 h 1188"/>
                <a:gd name="T52" fmla="*/ 369 w 757"/>
                <a:gd name="T53" fmla="*/ 15 h 1188"/>
                <a:gd name="T54" fmla="*/ 323 w 757"/>
                <a:gd name="T55" fmla="*/ 43 h 1188"/>
                <a:gd name="T56" fmla="*/ 336 w 757"/>
                <a:gd name="T57" fmla="*/ 67 h 1188"/>
                <a:gd name="T58" fmla="*/ 324 w 757"/>
                <a:gd name="T59" fmla="*/ 100 h 1188"/>
                <a:gd name="T60" fmla="*/ 318 w 757"/>
                <a:gd name="T61" fmla="*/ 230 h 1188"/>
                <a:gd name="T62" fmla="*/ 284 w 757"/>
                <a:gd name="T63" fmla="*/ 309 h 1188"/>
                <a:gd name="T64" fmla="*/ 308 w 757"/>
                <a:gd name="T65" fmla="*/ 279 h 1188"/>
                <a:gd name="T66" fmla="*/ 306 w 757"/>
                <a:gd name="T67" fmla="*/ 314 h 1188"/>
                <a:gd name="T68" fmla="*/ 220 w 757"/>
                <a:gd name="T69" fmla="*/ 398 h 1188"/>
                <a:gd name="T70" fmla="*/ 166 w 757"/>
                <a:gd name="T71" fmla="*/ 510 h 1188"/>
                <a:gd name="T72" fmla="*/ 150 w 757"/>
                <a:gd name="T73" fmla="*/ 540 h 1188"/>
                <a:gd name="T74" fmla="*/ 123 w 757"/>
                <a:gd name="T75" fmla="*/ 569 h 1188"/>
                <a:gd name="T76" fmla="*/ 85 w 757"/>
                <a:gd name="T77" fmla="*/ 571 h 1188"/>
                <a:gd name="T78" fmla="*/ 56 w 757"/>
                <a:gd name="T79" fmla="*/ 627 h 1188"/>
                <a:gd name="T80" fmla="*/ 28 w 757"/>
                <a:gd name="T81" fmla="*/ 683 h 1188"/>
                <a:gd name="T82" fmla="*/ 78 w 757"/>
                <a:gd name="T83" fmla="*/ 727 h 1188"/>
                <a:gd name="T84" fmla="*/ 123 w 757"/>
                <a:gd name="T85" fmla="*/ 722 h 1188"/>
                <a:gd name="T86" fmla="*/ 88 w 757"/>
                <a:gd name="T87" fmla="*/ 755 h 1188"/>
                <a:gd name="T88" fmla="*/ 58 w 757"/>
                <a:gd name="T89" fmla="*/ 742 h 1188"/>
                <a:gd name="T90" fmla="*/ 53 w 757"/>
                <a:gd name="T91" fmla="*/ 787 h 1188"/>
                <a:gd name="T92" fmla="*/ 116 w 757"/>
                <a:gd name="T93" fmla="*/ 787 h 1188"/>
                <a:gd name="T94" fmla="*/ 143 w 757"/>
                <a:gd name="T95" fmla="*/ 784 h 1188"/>
                <a:gd name="T96" fmla="*/ 156 w 757"/>
                <a:gd name="T97" fmla="*/ 819 h 1188"/>
                <a:gd name="T98" fmla="*/ 120 w 757"/>
                <a:gd name="T99" fmla="*/ 798 h 1188"/>
                <a:gd name="T100" fmla="*/ 77 w 757"/>
                <a:gd name="T101" fmla="*/ 911 h 1188"/>
                <a:gd name="T102" fmla="*/ 82 w 757"/>
                <a:gd name="T103" fmla="*/ 965 h 1188"/>
                <a:gd name="T104" fmla="*/ 60 w 757"/>
                <a:gd name="T105" fmla="*/ 1044 h 1188"/>
                <a:gd name="T106" fmla="*/ 35 w 757"/>
                <a:gd name="T107" fmla="*/ 1081 h 1188"/>
                <a:gd name="T108" fmla="*/ 0 w 757"/>
                <a:gd name="T109" fmla="*/ 1129 h 1188"/>
                <a:gd name="T110" fmla="*/ 177 w 757"/>
                <a:gd name="T111" fmla="*/ 1180 h 1188"/>
                <a:gd name="T112" fmla="*/ 256 w 757"/>
                <a:gd name="T113" fmla="*/ 1164 h 1188"/>
                <a:gd name="T114" fmla="*/ 300 w 757"/>
                <a:gd name="T115" fmla="*/ 1105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7" h="1188">
                  <a:moveTo>
                    <a:pt x="294" y="1078"/>
                  </a:moveTo>
                  <a:cubicBezTo>
                    <a:pt x="294" y="1078"/>
                    <a:pt x="302" y="1067"/>
                    <a:pt x="318" y="1049"/>
                  </a:cubicBezTo>
                  <a:cubicBezTo>
                    <a:pt x="330" y="1026"/>
                    <a:pt x="356" y="1020"/>
                    <a:pt x="356" y="1020"/>
                  </a:cubicBezTo>
                  <a:cubicBezTo>
                    <a:pt x="365" y="994"/>
                    <a:pt x="365" y="994"/>
                    <a:pt x="365" y="994"/>
                  </a:cubicBezTo>
                  <a:cubicBezTo>
                    <a:pt x="417" y="992"/>
                    <a:pt x="417" y="992"/>
                    <a:pt x="417" y="992"/>
                  </a:cubicBezTo>
                  <a:cubicBezTo>
                    <a:pt x="430" y="966"/>
                    <a:pt x="430" y="966"/>
                    <a:pt x="430" y="966"/>
                  </a:cubicBezTo>
                  <a:cubicBezTo>
                    <a:pt x="438" y="955"/>
                    <a:pt x="438" y="955"/>
                    <a:pt x="438" y="955"/>
                  </a:cubicBezTo>
                  <a:cubicBezTo>
                    <a:pt x="404" y="953"/>
                    <a:pt x="404" y="953"/>
                    <a:pt x="404" y="953"/>
                  </a:cubicBezTo>
                  <a:cubicBezTo>
                    <a:pt x="378" y="883"/>
                    <a:pt x="378" y="883"/>
                    <a:pt x="378" y="883"/>
                  </a:cubicBezTo>
                  <a:cubicBezTo>
                    <a:pt x="410" y="824"/>
                    <a:pt x="410" y="824"/>
                    <a:pt x="410" y="824"/>
                  </a:cubicBezTo>
                  <a:cubicBezTo>
                    <a:pt x="448" y="814"/>
                    <a:pt x="448" y="814"/>
                    <a:pt x="448" y="814"/>
                  </a:cubicBezTo>
                  <a:cubicBezTo>
                    <a:pt x="448" y="814"/>
                    <a:pt x="476" y="785"/>
                    <a:pt x="484" y="762"/>
                  </a:cubicBezTo>
                  <a:cubicBezTo>
                    <a:pt x="493" y="740"/>
                    <a:pt x="455" y="745"/>
                    <a:pt x="455" y="745"/>
                  </a:cubicBezTo>
                  <a:cubicBezTo>
                    <a:pt x="436" y="679"/>
                    <a:pt x="436" y="679"/>
                    <a:pt x="436" y="679"/>
                  </a:cubicBezTo>
                  <a:cubicBezTo>
                    <a:pt x="436" y="679"/>
                    <a:pt x="447" y="665"/>
                    <a:pt x="448" y="653"/>
                  </a:cubicBezTo>
                  <a:cubicBezTo>
                    <a:pt x="448" y="646"/>
                    <a:pt x="433" y="653"/>
                    <a:pt x="433" y="653"/>
                  </a:cubicBezTo>
                  <a:cubicBezTo>
                    <a:pt x="413" y="598"/>
                    <a:pt x="413" y="598"/>
                    <a:pt x="413" y="598"/>
                  </a:cubicBezTo>
                  <a:cubicBezTo>
                    <a:pt x="509" y="622"/>
                    <a:pt x="509" y="622"/>
                    <a:pt x="509" y="622"/>
                  </a:cubicBezTo>
                  <a:cubicBezTo>
                    <a:pt x="522" y="592"/>
                    <a:pt x="522" y="592"/>
                    <a:pt x="522" y="592"/>
                  </a:cubicBezTo>
                  <a:cubicBezTo>
                    <a:pt x="533" y="592"/>
                    <a:pt x="533" y="592"/>
                    <a:pt x="533" y="592"/>
                  </a:cubicBezTo>
                  <a:cubicBezTo>
                    <a:pt x="554" y="555"/>
                    <a:pt x="554" y="555"/>
                    <a:pt x="554" y="555"/>
                  </a:cubicBezTo>
                  <a:cubicBezTo>
                    <a:pt x="554" y="555"/>
                    <a:pt x="540" y="528"/>
                    <a:pt x="540" y="512"/>
                  </a:cubicBezTo>
                  <a:cubicBezTo>
                    <a:pt x="541" y="493"/>
                    <a:pt x="567" y="498"/>
                    <a:pt x="567" y="498"/>
                  </a:cubicBezTo>
                  <a:cubicBezTo>
                    <a:pt x="587" y="480"/>
                    <a:pt x="587" y="480"/>
                    <a:pt x="587" y="480"/>
                  </a:cubicBezTo>
                  <a:cubicBezTo>
                    <a:pt x="581" y="453"/>
                    <a:pt x="581" y="453"/>
                    <a:pt x="581" y="453"/>
                  </a:cubicBezTo>
                  <a:cubicBezTo>
                    <a:pt x="615" y="363"/>
                    <a:pt x="615" y="363"/>
                    <a:pt x="615" y="363"/>
                  </a:cubicBezTo>
                  <a:cubicBezTo>
                    <a:pt x="605" y="320"/>
                    <a:pt x="605" y="320"/>
                    <a:pt x="605" y="320"/>
                  </a:cubicBezTo>
                  <a:cubicBezTo>
                    <a:pt x="632" y="322"/>
                    <a:pt x="632" y="322"/>
                    <a:pt x="632" y="322"/>
                  </a:cubicBezTo>
                  <a:cubicBezTo>
                    <a:pt x="659" y="289"/>
                    <a:pt x="659" y="289"/>
                    <a:pt x="659" y="289"/>
                  </a:cubicBezTo>
                  <a:cubicBezTo>
                    <a:pt x="682" y="290"/>
                    <a:pt x="682" y="290"/>
                    <a:pt x="682" y="290"/>
                  </a:cubicBezTo>
                  <a:cubicBezTo>
                    <a:pt x="689" y="290"/>
                    <a:pt x="724" y="265"/>
                    <a:pt x="724" y="265"/>
                  </a:cubicBezTo>
                  <a:cubicBezTo>
                    <a:pt x="724" y="265"/>
                    <a:pt x="751" y="236"/>
                    <a:pt x="756" y="217"/>
                  </a:cubicBezTo>
                  <a:cubicBezTo>
                    <a:pt x="757" y="201"/>
                    <a:pt x="727" y="200"/>
                    <a:pt x="712" y="199"/>
                  </a:cubicBezTo>
                  <a:cubicBezTo>
                    <a:pt x="701" y="199"/>
                    <a:pt x="710" y="169"/>
                    <a:pt x="710" y="169"/>
                  </a:cubicBezTo>
                  <a:cubicBezTo>
                    <a:pt x="719" y="127"/>
                    <a:pt x="719" y="127"/>
                    <a:pt x="719" y="127"/>
                  </a:cubicBezTo>
                  <a:cubicBezTo>
                    <a:pt x="690" y="118"/>
                    <a:pt x="690" y="118"/>
                    <a:pt x="690" y="118"/>
                  </a:cubicBezTo>
                  <a:cubicBezTo>
                    <a:pt x="690" y="110"/>
                    <a:pt x="690" y="110"/>
                    <a:pt x="690" y="110"/>
                  </a:cubicBezTo>
                  <a:cubicBezTo>
                    <a:pt x="674" y="121"/>
                    <a:pt x="674" y="121"/>
                    <a:pt x="674" y="121"/>
                  </a:cubicBezTo>
                  <a:cubicBezTo>
                    <a:pt x="641" y="108"/>
                    <a:pt x="641" y="108"/>
                    <a:pt x="641" y="108"/>
                  </a:cubicBezTo>
                  <a:cubicBezTo>
                    <a:pt x="641" y="108"/>
                    <a:pt x="638" y="92"/>
                    <a:pt x="623" y="92"/>
                  </a:cubicBezTo>
                  <a:cubicBezTo>
                    <a:pt x="612" y="91"/>
                    <a:pt x="619" y="114"/>
                    <a:pt x="596" y="117"/>
                  </a:cubicBezTo>
                  <a:cubicBezTo>
                    <a:pt x="577" y="124"/>
                    <a:pt x="563" y="100"/>
                    <a:pt x="563" y="100"/>
                  </a:cubicBezTo>
                  <a:cubicBezTo>
                    <a:pt x="544" y="107"/>
                    <a:pt x="544" y="107"/>
                    <a:pt x="544" y="107"/>
                  </a:cubicBezTo>
                  <a:cubicBezTo>
                    <a:pt x="523" y="83"/>
                    <a:pt x="523" y="83"/>
                    <a:pt x="523" y="83"/>
                  </a:cubicBezTo>
                  <a:cubicBezTo>
                    <a:pt x="496" y="90"/>
                    <a:pt x="496" y="90"/>
                    <a:pt x="496" y="90"/>
                  </a:cubicBezTo>
                  <a:cubicBezTo>
                    <a:pt x="486" y="74"/>
                    <a:pt x="486" y="74"/>
                    <a:pt x="486" y="74"/>
                  </a:cubicBezTo>
                  <a:cubicBezTo>
                    <a:pt x="486" y="74"/>
                    <a:pt x="473" y="108"/>
                    <a:pt x="444" y="79"/>
                  </a:cubicBezTo>
                  <a:cubicBezTo>
                    <a:pt x="419" y="55"/>
                    <a:pt x="473" y="35"/>
                    <a:pt x="473" y="35"/>
                  </a:cubicBezTo>
                  <a:cubicBezTo>
                    <a:pt x="473" y="23"/>
                    <a:pt x="473" y="23"/>
                    <a:pt x="473" y="23"/>
                  </a:cubicBezTo>
                  <a:cubicBezTo>
                    <a:pt x="458" y="19"/>
                    <a:pt x="458" y="19"/>
                    <a:pt x="458" y="19"/>
                  </a:cubicBezTo>
                  <a:cubicBezTo>
                    <a:pt x="467" y="0"/>
                    <a:pt x="467" y="0"/>
                    <a:pt x="467" y="0"/>
                  </a:cubicBezTo>
                  <a:cubicBezTo>
                    <a:pt x="433" y="10"/>
                    <a:pt x="433" y="10"/>
                    <a:pt x="433" y="10"/>
                  </a:cubicBezTo>
                  <a:cubicBezTo>
                    <a:pt x="384" y="0"/>
                    <a:pt x="384" y="0"/>
                    <a:pt x="384" y="0"/>
                  </a:cubicBezTo>
                  <a:cubicBezTo>
                    <a:pt x="369" y="15"/>
                    <a:pt x="369" y="15"/>
                    <a:pt x="369" y="15"/>
                  </a:cubicBezTo>
                  <a:cubicBezTo>
                    <a:pt x="342" y="29"/>
                    <a:pt x="342" y="29"/>
                    <a:pt x="342" y="29"/>
                  </a:cubicBezTo>
                  <a:cubicBezTo>
                    <a:pt x="323" y="43"/>
                    <a:pt x="323" y="43"/>
                    <a:pt x="323" y="43"/>
                  </a:cubicBezTo>
                  <a:cubicBezTo>
                    <a:pt x="318" y="66"/>
                    <a:pt x="318" y="66"/>
                    <a:pt x="318" y="66"/>
                  </a:cubicBezTo>
                  <a:cubicBezTo>
                    <a:pt x="336" y="67"/>
                    <a:pt x="336" y="67"/>
                    <a:pt x="336" y="67"/>
                  </a:cubicBezTo>
                  <a:cubicBezTo>
                    <a:pt x="325" y="78"/>
                    <a:pt x="325" y="78"/>
                    <a:pt x="325" y="78"/>
                  </a:cubicBezTo>
                  <a:cubicBezTo>
                    <a:pt x="324" y="100"/>
                    <a:pt x="324" y="100"/>
                    <a:pt x="324" y="100"/>
                  </a:cubicBezTo>
                  <a:cubicBezTo>
                    <a:pt x="319" y="131"/>
                    <a:pt x="319" y="131"/>
                    <a:pt x="319" y="131"/>
                  </a:cubicBezTo>
                  <a:cubicBezTo>
                    <a:pt x="318" y="230"/>
                    <a:pt x="318" y="230"/>
                    <a:pt x="318" y="230"/>
                  </a:cubicBezTo>
                  <a:cubicBezTo>
                    <a:pt x="281" y="297"/>
                    <a:pt x="281" y="297"/>
                    <a:pt x="281" y="297"/>
                  </a:cubicBezTo>
                  <a:cubicBezTo>
                    <a:pt x="284" y="309"/>
                    <a:pt x="284" y="309"/>
                    <a:pt x="284" y="309"/>
                  </a:cubicBezTo>
                  <a:cubicBezTo>
                    <a:pt x="300" y="279"/>
                    <a:pt x="300" y="279"/>
                    <a:pt x="300" y="279"/>
                  </a:cubicBezTo>
                  <a:cubicBezTo>
                    <a:pt x="308" y="279"/>
                    <a:pt x="308" y="279"/>
                    <a:pt x="308" y="279"/>
                  </a:cubicBezTo>
                  <a:cubicBezTo>
                    <a:pt x="300" y="298"/>
                    <a:pt x="300" y="298"/>
                    <a:pt x="300" y="298"/>
                  </a:cubicBezTo>
                  <a:cubicBezTo>
                    <a:pt x="306" y="314"/>
                    <a:pt x="306" y="314"/>
                    <a:pt x="306" y="314"/>
                  </a:cubicBezTo>
                  <a:cubicBezTo>
                    <a:pt x="276" y="316"/>
                    <a:pt x="276" y="316"/>
                    <a:pt x="276" y="316"/>
                  </a:cubicBezTo>
                  <a:cubicBezTo>
                    <a:pt x="220" y="398"/>
                    <a:pt x="220" y="398"/>
                    <a:pt x="220" y="398"/>
                  </a:cubicBezTo>
                  <a:cubicBezTo>
                    <a:pt x="223" y="413"/>
                    <a:pt x="223" y="413"/>
                    <a:pt x="223" y="413"/>
                  </a:cubicBezTo>
                  <a:cubicBezTo>
                    <a:pt x="166" y="510"/>
                    <a:pt x="166" y="510"/>
                    <a:pt x="166" y="510"/>
                  </a:cubicBezTo>
                  <a:cubicBezTo>
                    <a:pt x="147" y="528"/>
                    <a:pt x="147" y="528"/>
                    <a:pt x="147" y="528"/>
                  </a:cubicBezTo>
                  <a:cubicBezTo>
                    <a:pt x="150" y="540"/>
                    <a:pt x="150" y="540"/>
                    <a:pt x="150" y="540"/>
                  </a:cubicBezTo>
                  <a:cubicBezTo>
                    <a:pt x="123" y="554"/>
                    <a:pt x="123" y="554"/>
                    <a:pt x="123" y="554"/>
                  </a:cubicBezTo>
                  <a:cubicBezTo>
                    <a:pt x="123" y="569"/>
                    <a:pt x="123" y="569"/>
                    <a:pt x="123" y="569"/>
                  </a:cubicBezTo>
                  <a:cubicBezTo>
                    <a:pt x="115" y="565"/>
                    <a:pt x="115" y="565"/>
                    <a:pt x="115" y="565"/>
                  </a:cubicBezTo>
                  <a:cubicBezTo>
                    <a:pt x="85" y="571"/>
                    <a:pt x="85" y="571"/>
                    <a:pt x="85" y="571"/>
                  </a:cubicBezTo>
                  <a:cubicBezTo>
                    <a:pt x="84" y="598"/>
                    <a:pt x="84" y="598"/>
                    <a:pt x="84" y="598"/>
                  </a:cubicBezTo>
                  <a:cubicBezTo>
                    <a:pt x="56" y="627"/>
                    <a:pt x="56" y="627"/>
                    <a:pt x="56" y="627"/>
                  </a:cubicBezTo>
                  <a:cubicBezTo>
                    <a:pt x="55" y="658"/>
                    <a:pt x="55" y="658"/>
                    <a:pt x="55" y="658"/>
                  </a:cubicBezTo>
                  <a:cubicBezTo>
                    <a:pt x="28" y="683"/>
                    <a:pt x="28" y="683"/>
                    <a:pt x="28" y="683"/>
                  </a:cubicBezTo>
                  <a:cubicBezTo>
                    <a:pt x="26" y="710"/>
                    <a:pt x="26" y="710"/>
                    <a:pt x="26" y="710"/>
                  </a:cubicBezTo>
                  <a:cubicBezTo>
                    <a:pt x="78" y="727"/>
                    <a:pt x="78" y="727"/>
                    <a:pt x="78" y="727"/>
                  </a:cubicBezTo>
                  <a:cubicBezTo>
                    <a:pt x="121" y="687"/>
                    <a:pt x="121" y="687"/>
                    <a:pt x="121" y="687"/>
                  </a:cubicBezTo>
                  <a:cubicBezTo>
                    <a:pt x="123" y="722"/>
                    <a:pt x="123" y="722"/>
                    <a:pt x="123" y="722"/>
                  </a:cubicBezTo>
                  <a:cubicBezTo>
                    <a:pt x="100" y="736"/>
                    <a:pt x="100" y="736"/>
                    <a:pt x="100" y="736"/>
                  </a:cubicBezTo>
                  <a:cubicBezTo>
                    <a:pt x="88" y="755"/>
                    <a:pt x="88" y="755"/>
                    <a:pt x="88" y="755"/>
                  </a:cubicBezTo>
                  <a:cubicBezTo>
                    <a:pt x="85" y="739"/>
                    <a:pt x="85" y="739"/>
                    <a:pt x="85" y="739"/>
                  </a:cubicBezTo>
                  <a:cubicBezTo>
                    <a:pt x="58" y="742"/>
                    <a:pt x="58" y="742"/>
                    <a:pt x="58" y="742"/>
                  </a:cubicBezTo>
                  <a:cubicBezTo>
                    <a:pt x="58" y="761"/>
                    <a:pt x="58" y="761"/>
                    <a:pt x="58" y="761"/>
                  </a:cubicBezTo>
                  <a:cubicBezTo>
                    <a:pt x="54" y="768"/>
                    <a:pt x="53" y="787"/>
                    <a:pt x="53" y="787"/>
                  </a:cubicBezTo>
                  <a:cubicBezTo>
                    <a:pt x="53" y="787"/>
                    <a:pt x="78" y="800"/>
                    <a:pt x="86" y="797"/>
                  </a:cubicBezTo>
                  <a:cubicBezTo>
                    <a:pt x="94" y="793"/>
                    <a:pt x="116" y="787"/>
                    <a:pt x="116" y="787"/>
                  </a:cubicBezTo>
                  <a:cubicBezTo>
                    <a:pt x="131" y="795"/>
                    <a:pt x="131" y="795"/>
                    <a:pt x="131" y="795"/>
                  </a:cubicBezTo>
                  <a:cubicBezTo>
                    <a:pt x="143" y="784"/>
                    <a:pt x="143" y="784"/>
                    <a:pt x="143" y="784"/>
                  </a:cubicBezTo>
                  <a:cubicBezTo>
                    <a:pt x="138" y="803"/>
                    <a:pt x="138" y="803"/>
                    <a:pt x="138" y="803"/>
                  </a:cubicBezTo>
                  <a:cubicBezTo>
                    <a:pt x="156" y="819"/>
                    <a:pt x="156" y="819"/>
                    <a:pt x="156" y="819"/>
                  </a:cubicBezTo>
                  <a:cubicBezTo>
                    <a:pt x="141" y="818"/>
                    <a:pt x="141" y="818"/>
                    <a:pt x="141" y="818"/>
                  </a:cubicBezTo>
                  <a:cubicBezTo>
                    <a:pt x="120" y="798"/>
                    <a:pt x="120" y="798"/>
                    <a:pt x="120" y="798"/>
                  </a:cubicBezTo>
                  <a:cubicBezTo>
                    <a:pt x="120" y="798"/>
                    <a:pt x="125" y="837"/>
                    <a:pt x="117" y="856"/>
                  </a:cubicBezTo>
                  <a:cubicBezTo>
                    <a:pt x="105" y="878"/>
                    <a:pt x="77" y="911"/>
                    <a:pt x="77" y="911"/>
                  </a:cubicBezTo>
                  <a:cubicBezTo>
                    <a:pt x="91" y="927"/>
                    <a:pt x="91" y="927"/>
                    <a:pt x="91" y="927"/>
                  </a:cubicBezTo>
                  <a:cubicBezTo>
                    <a:pt x="82" y="965"/>
                    <a:pt x="82" y="965"/>
                    <a:pt x="82" y="965"/>
                  </a:cubicBezTo>
                  <a:cubicBezTo>
                    <a:pt x="82" y="965"/>
                    <a:pt x="66" y="991"/>
                    <a:pt x="65" y="1002"/>
                  </a:cubicBezTo>
                  <a:cubicBezTo>
                    <a:pt x="65" y="1014"/>
                    <a:pt x="67" y="1037"/>
                    <a:pt x="60" y="1044"/>
                  </a:cubicBezTo>
                  <a:cubicBezTo>
                    <a:pt x="48" y="1055"/>
                    <a:pt x="36" y="1066"/>
                    <a:pt x="36" y="1066"/>
                  </a:cubicBezTo>
                  <a:cubicBezTo>
                    <a:pt x="35" y="1081"/>
                    <a:pt x="35" y="1081"/>
                    <a:pt x="35" y="1081"/>
                  </a:cubicBezTo>
                  <a:cubicBezTo>
                    <a:pt x="0" y="1114"/>
                    <a:pt x="0" y="1114"/>
                    <a:pt x="0" y="1114"/>
                  </a:cubicBezTo>
                  <a:cubicBezTo>
                    <a:pt x="0" y="1129"/>
                    <a:pt x="0" y="1129"/>
                    <a:pt x="0" y="1129"/>
                  </a:cubicBezTo>
                  <a:cubicBezTo>
                    <a:pt x="0" y="1129"/>
                    <a:pt x="41" y="1120"/>
                    <a:pt x="67" y="1117"/>
                  </a:cubicBezTo>
                  <a:cubicBezTo>
                    <a:pt x="94" y="1118"/>
                    <a:pt x="177" y="1180"/>
                    <a:pt x="177" y="1180"/>
                  </a:cubicBezTo>
                  <a:cubicBezTo>
                    <a:pt x="177" y="1180"/>
                    <a:pt x="199" y="1188"/>
                    <a:pt x="218" y="1182"/>
                  </a:cubicBezTo>
                  <a:cubicBezTo>
                    <a:pt x="237" y="1179"/>
                    <a:pt x="256" y="1164"/>
                    <a:pt x="256" y="1164"/>
                  </a:cubicBezTo>
                  <a:cubicBezTo>
                    <a:pt x="297" y="1166"/>
                    <a:pt x="297" y="1166"/>
                    <a:pt x="297" y="1166"/>
                  </a:cubicBezTo>
                  <a:cubicBezTo>
                    <a:pt x="300" y="1105"/>
                    <a:pt x="300" y="1105"/>
                    <a:pt x="300" y="1105"/>
                  </a:cubicBezTo>
                  <a:lnTo>
                    <a:pt x="294" y="1078"/>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69" name="Bosnia and Herzegovina"/>
            <p:cNvSpPr>
              <a:spLocks/>
            </p:cNvSpPr>
            <p:nvPr/>
          </p:nvSpPr>
          <p:spPr bwMode="gray">
            <a:xfrm>
              <a:off x="9454507" y="4865200"/>
              <a:ext cx="381848" cy="348057"/>
            </a:xfrm>
            <a:custGeom>
              <a:avLst/>
              <a:gdLst>
                <a:gd name="T0" fmla="*/ 638 w 681"/>
                <a:gd name="T1" fmla="*/ 321 h 620"/>
                <a:gd name="T2" fmla="*/ 659 w 681"/>
                <a:gd name="T3" fmla="*/ 284 h 620"/>
                <a:gd name="T4" fmla="*/ 624 w 681"/>
                <a:gd name="T5" fmla="*/ 214 h 620"/>
                <a:gd name="T6" fmla="*/ 589 w 681"/>
                <a:gd name="T7" fmla="*/ 178 h 620"/>
                <a:gd name="T8" fmla="*/ 610 w 681"/>
                <a:gd name="T9" fmla="*/ 129 h 620"/>
                <a:gd name="T10" fmla="*/ 631 w 681"/>
                <a:gd name="T11" fmla="*/ 73 h 620"/>
                <a:gd name="T12" fmla="*/ 541 w 681"/>
                <a:gd name="T13" fmla="*/ 80 h 620"/>
                <a:gd name="T14" fmla="*/ 483 w 681"/>
                <a:gd name="T15" fmla="*/ 43 h 620"/>
                <a:gd name="T16" fmla="*/ 435 w 681"/>
                <a:gd name="T17" fmla="*/ 21 h 620"/>
                <a:gd name="T18" fmla="*/ 398 w 681"/>
                <a:gd name="T19" fmla="*/ 19 h 620"/>
                <a:gd name="T20" fmla="*/ 341 w 681"/>
                <a:gd name="T21" fmla="*/ 32 h 620"/>
                <a:gd name="T22" fmla="*/ 223 w 681"/>
                <a:gd name="T23" fmla="*/ 0 h 620"/>
                <a:gd name="T24" fmla="*/ 151 w 681"/>
                <a:gd name="T25" fmla="*/ 11 h 620"/>
                <a:gd name="T26" fmla="*/ 75 w 681"/>
                <a:gd name="T27" fmla="*/ 35 h 620"/>
                <a:gd name="T28" fmla="*/ 26 w 681"/>
                <a:gd name="T29" fmla="*/ 120 h 620"/>
                <a:gd name="T30" fmla="*/ 77 w 681"/>
                <a:gd name="T31" fmla="*/ 149 h 620"/>
                <a:gd name="T32" fmla="*/ 97 w 681"/>
                <a:gd name="T33" fmla="*/ 200 h 620"/>
                <a:gd name="T34" fmla="*/ 189 w 681"/>
                <a:gd name="T35" fmla="*/ 327 h 620"/>
                <a:gd name="T36" fmla="*/ 253 w 681"/>
                <a:gd name="T37" fmla="*/ 395 h 620"/>
                <a:gd name="T38" fmla="*/ 292 w 681"/>
                <a:gd name="T39" fmla="*/ 450 h 620"/>
                <a:gd name="T40" fmla="*/ 366 w 681"/>
                <a:gd name="T41" fmla="*/ 546 h 620"/>
                <a:gd name="T42" fmla="*/ 468 w 681"/>
                <a:gd name="T43" fmla="*/ 612 h 620"/>
                <a:gd name="T44" fmla="*/ 492 w 681"/>
                <a:gd name="T45" fmla="*/ 609 h 620"/>
                <a:gd name="T46" fmla="*/ 516 w 681"/>
                <a:gd name="T47" fmla="*/ 610 h 620"/>
                <a:gd name="T48" fmla="*/ 507 w 681"/>
                <a:gd name="T49" fmla="*/ 575 h 620"/>
                <a:gd name="T50" fmla="*/ 532 w 681"/>
                <a:gd name="T51" fmla="*/ 504 h 620"/>
                <a:gd name="T52" fmla="*/ 562 w 681"/>
                <a:gd name="T53" fmla="*/ 436 h 620"/>
                <a:gd name="T54" fmla="*/ 564 w 681"/>
                <a:gd name="T55" fmla="*/ 437 h 620"/>
                <a:gd name="T56" fmla="*/ 567 w 681"/>
                <a:gd name="T57" fmla="*/ 437 h 620"/>
                <a:gd name="T58" fmla="*/ 580 w 681"/>
                <a:gd name="T59" fmla="*/ 443 h 620"/>
                <a:gd name="T60" fmla="*/ 582 w 681"/>
                <a:gd name="T61" fmla="*/ 444 h 620"/>
                <a:gd name="T62" fmla="*/ 585 w 681"/>
                <a:gd name="T63" fmla="*/ 445 h 620"/>
                <a:gd name="T64" fmla="*/ 587 w 681"/>
                <a:gd name="T65" fmla="*/ 446 h 620"/>
                <a:gd name="T66" fmla="*/ 589 w 681"/>
                <a:gd name="T67" fmla="*/ 446 h 620"/>
                <a:gd name="T68" fmla="*/ 592 w 681"/>
                <a:gd name="T69" fmla="*/ 446 h 620"/>
                <a:gd name="T70" fmla="*/ 594 w 681"/>
                <a:gd name="T71" fmla="*/ 445 h 620"/>
                <a:gd name="T72" fmla="*/ 596 w 681"/>
                <a:gd name="T73" fmla="*/ 444 h 620"/>
                <a:gd name="T74" fmla="*/ 599 w 681"/>
                <a:gd name="T75" fmla="*/ 442 h 620"/>
                <a:gd name="T76" fmla="*/ 600 w 681"/>
                <a:gd name="T77" fmla="*/ 440 h 620"/>
                <a:gd name="T78" fmla="*/ 600 w 681"/>
                <a:gd name="T79" fmla="*/ 438 h 620"/>
                <a:gd name="T80" fmla="*/ 599 w 681"/>
                <a:gd name="T81" fmla="*/ 436 h 620"/>
                <a:gd name="T82" fmla="*/ 594 w 681"/>
                <a:gd name="T83" fmla="*/ 427 h 620"/>
                <a:gd name="T84" fmla="*/ 591 w 681"/>
                <a:gd name="T85" fmla="*/ 424 h 620"/>
                <a:gd name="T86" fmla="*/ 588 w 681"/>
                <a:gd name="T87" fmla="*/ 420 h 620"/>
                <a:gd name="T88" fmla="*/ 586 w 681"/>
                <a:gd name="T89" fmla="*/ 418 h 620"/>
                <a:gd name="T90" fmla="*/ 585 w 681"/>
                <a:gd name="T91" fmla="*/ 416 h 620"/>
                <a:gd name="T92" fmla="*/ 583 w 681"/>
                <a:gd name="T93" fmla="*/ 414 h 620"/>
                <a:gd name="T94" fmla="*/ 581 w 681"/>
                <a:gd name="T95" fmla="*/ 412 h 620"/>
                <a:gd name="T96" fmla="*/ 579 w 681"/>
                <a:gd name="T97" fmla="*/ 410 h 620"/>
                <a:gd name="T98" fmla="*/ 574 w 681"/>
                <a:gd name="T99" fmla="*/ 405 h 620"/>
                <a:gd name="T100" fmla="*/ 573 w 681"/>
                <a:gd name="T101" fmla="*/ 404 h 620"/>
                <a:gd name="T102" fmla="*/ 571 w 681"/>
                <a:gd name="T103" fmla="*/ 402 h 620"/>
                <a:gd name="T104" fmla="*/ 570 w 681"/>
                <a:gd name="T105" fmla="*/ 401 h 620"/>
                <a:gd name="T106" fmla="*/ 569 w 681"/>
                <a:gd name="T107" fmla="*/ 400 h 620"/>
                <a:gd name="T108" fmla="*/ 568 w 681"/>
                <a:gd name="T109" fmla="*/ 399 h 620"/>
                <a:gd name="T110" fmla="*/ 568 w 681"/>
                <a:gd name="T111" fmla="*/ 399 h 620"/>
                <a:gd name="T112" fmla="*/ 567 w 681"/>
                <a:gd name="T113" fmla="*/ 398 h 620"/>
                <a:gd name="T114" fmla="*/ 590 w 681"/>
                <a:gd name="T115" fmla="*/ 392 h 620"/>
                <a:gd name="T116" fmla="*/ 619 w 681"/>
                <a:gd name="T117" fmla="*/ 381 h 620"/>
                <a:gd name="T118" fmla="*/ 628 w 681"/>
                <a:gd name="T119" fmla="*/ 379 h 620"/>
                <a:gd name="T120" fmla="*/ 635 w 681"/>
                <a:gd name="T121" fmla="*/ 381 h 620"/>
                <a:gd name="T122" fmla="*/ 639 w 681"/>
                <a:gd name="T123" fmla="*/ 382 h 620"/>
                <a:gd name="T124" fmla="*/ 644 w 681"/>
                <a:gd name="T125" fmla="*/ 382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1" h="620">
                  <a:moveTo>
                    <a:pt x="658" y="376"/>
                  </a:moveTo>
                  <a:cubicBezTo>
                    <a:pt x="681" y="366"/>
                    <a:pt x="638" y="321"/>
                    <a:pt x="638" y="321"/>
                  </a:cubicBezTo>
                  <a:cubicBezTo>
                    <a:pt x="614" y="278"/>
                    <a:pt x="614" y="278"/>
                    <a:pt x="614" y="278"/>
                  </a:cubicBezTo>
                  <a:cubicBezTo>
                    <a:pt x="614" y="278"/>
                    <a:pt x="640" y="283"/>
                    <a:pt x="659" y="284"/>
                  </a:cubicBezTo>
                  <a:cubicBezTo>
                    <a:pt x="677" y="285"/>
                    <a:pt x="678" y="258"/>
                    <a:pt x="678" y="258"/>
                  </a:cubicBezTo>
                  <a:cubicBezTo>
                    <a:pt x="624" y="214"/>
                    <a:pt x="624" y="214"/>
                    <a:pt x="624" y="214"/>
                  </a:cubicBezTo>
                  <a:cubicBezTo>
                    <a:pt x="624" y="214"/>
                    <a:pt x="598" y="212"/>
                    <a:pt x="583" y="208"/>
                  </a:cubicBezTo>
                  <a:cubicBezTo>
                    <a:pt x="572" y="204"/>
                    <a:pt x="589" y="178"/>
                    <a:pt x="589" y="178"/>
                  </a:cubicBezTo>
                  <a:cubicBezTo>
                    <a:pt x="586" y="162"/>
                    <a:pt x="586" y="162"/>
                    <a:pt x="586" y="162"/>
                  </a:cubicBezTo>
                  <a:cubicBezTo>
                    <a:pt x="586" y="162"/>
                    <a:pt x="601" y="144"/>
                    <a:pt x="610" y="129"/>
                  </a:cubicBezTo>
                  <a:cubicBezTo>
                    <a:pt x="618" y="114"/>
                    <a:pt x="623" y="84"/>
                    <a:pt x="623" y="84"/>
                  </a:cubicBezTo>
                  <a:cubicBezTo>
                    <a:pt x="631" y="73"/>
                    <a:pt x="631" y="73"/>
                    <a:pt x="631" y="73"/>
                  </a:cubicBezTo>
                  <a:cubicBezTo>
                    <a:pt x="579" y="62"/>
                    <a:pt x="579" y="62"/>
                    <a:pt x="579" y="62"/>
                  </a:cubicBezTo>
                  <a:cubicBezTo>
                    <a:pt x="579" y="62"/>
                    <a:pt x="563" y="81"/>
                    <a:pt x="541" y="80"/>
                  </a:cubicBezTo>
                  <a:cubicBezTo>
                    <a:pt x="522" y="79"/>
                    <a:pt x="531" y="45"/>
                    <a:pt x="513" y="36"/>
                  </a:cubicBezTo>
                  <a:cubicBezTo>
                    <a:pt x="491" y="31"/>
                    <a:pt x="483" y="43"/>
                    <a:pt x="483" y="43"/>
                  </a:cubicBezTo>
                  <a:cubicBezTo>
                    <a:pt x="461" y="26"/>
                    <a:pt x="461" y="26"/>
                    <a:pt x="461" y="26"/>
                  </a:cubicBezTo>
                  <a:cubicBezTo>
                    <a:pt x="435" y="21"/>
                    <a:pt x="435" y="21"/>
                    <a:pt x="435" y="21"/>
                  </a:cubicBezTo>
                  <a:cubicBezTo>
                    <a:pt x="435" y="21"/>
                    <a:pt x="434" y="40"/>
                    <a:pt x="423" y="40"/>
                  </a:cubicBezTo>
                  <a:cubicBezTo>
                    <a:pt x="412" y="39"/>
                    <a:pt x="398" y="19"/>
                    <a:pt x="398" y="19"/>
                  </a:cubicBezTo>
                  <a:cubicBezTo>
                    <a:pt x="398" y="19"/>
                    <a:pt x="381" y="45"/>
                    <a:pt x="366" y="45"/>
                  </a:cubicBezTo>
                  <a:cubicBezTo>
                    <a:pt x="355" y="44"/>
                    <a:pt x="341" y="32"/>
                    <a:pt x="341" y="32"/>
                  </a:cubicBezTo>
                  <a:cubicBezTo>
                    <a:pt x="262" y="28"/>
                    <a:pt x="262" y="28"/>
                    <a:pt x="262" y="28"/>
                  </a:cubicBezTo>
                  <a:cubicBezTo>
                    <a:pt x="247" y="28"/>
                    <a:pt x="223" y="0"/>
                    <a:pt x="223" y="0"/>
                  </a:cubicBezTo>
                  <a:cubicBezTo>
                    <a:pt x="203" y="22"/>
                    <a:pt x="203" y="22"/>
                    <a:pt x="203" y="22"/>
                  </a:cubicBezTo>
                  <a:cubicBezTo>
                    <a:pt x="203" y="22"/>
                    <a:pt x="166" y="12"/>
                    <a:pt x="151" y="11"/>
                  </a:cubicBezTo>
                  <a:cubicBezTo>
                    <a:pt x="136" y="15"/>
                    <a:pt x="134" y="60"/>
                    <a:pt x="119" y="63"/>
                  </a:cubicBezTo>
                  <a:cubicBezTo>
                    <a:pt x="107" y="71"/>
                    <a:pt x="86" y="47"/>
                    <a:pt x="75" y="35"/>
                  </a:cubicBezTo>
                  <a:cubicBezTo>
                    <a:pt x="64" y="23"/>
                    <a:pt x="54" y="7"/>
                    <a:pt x="27" y="21"/>
                  </a:cubicBezTo>
                  <a:cubicBezTo>
                    <a:pt x="0" y="31"/>
                    <a:pt x="26" y="120"/>
                    <a:pt x="26" y="120"/>
                  </a:cubicBezTo>
                  <a:cubicBezTo>
                    <a:pt x="60" y="126"/>
                    <a:pt x="60" y="126"/>
                    <a:pt x="60" y="126"/>
                  </a:cubicBezTo>
                  <a:cubicBezTo>
                    <a:pt x="77" y="149"/>
                    <a:pt x="77" y="149"/>
                    <a:pt x="77" y="149"/>
                  </a:cubicBezTo>
                  <a:cubicBezTo>
                    <a:pt x="69" y="164"/>
                    <a:pt x="69" y="164"/>
                    <a:pt x="69" y="164"/>
                  </a:cubicBezTo>
                  <a:cubicBezTo>
                    <a:pt x="69" y="164"/>
                    <a:pt x="87" y="177"/>
                    <a:pt x="97" y="200"/>
                  </a:cubicBezTo>
                  <a:cubicBezTo>
                    <a:pt x="104" y="220"/>
                    <a:pt x="99" y="238"/>
                    <a:pt x="124" y="266"/>
                  </a:cubicBezTo>
                  <a:cubicBezTo>
                    <a:pt x="145" y="294"/>
                    <a:pt x="189" y="327"/>
                    <a:pt x="189" y="327"/>
                  </a:cubicBezTo>
                  <a:cubicBezTo>
                    <a:pt x="196" y="339"/>
                    <a:pt x="196" y="339"/>
                    <a:pt x="196" y="339"/>
                  </a:cubicBezTo>
                  <a:cubicBezTo>
                    <a:pt x="253" y="395"/>
                    <a:pt x="253" y="395"/>
                    <a:pt x="253" y="395"/>
                  </a:cubicBezTo>
                  <a:cubicBezTo>
                    <a:pt x="293" y="420"/>
                    <a:pt x="293" y="420"/>
                    <a:pt x="293" y="420"/>
                  </a:cubicBezTo>
                  <a:cubicBezTo>
                    <a:pt x="293" y="420"/>
                    <a:pt x="289" y="431"/>
                    <a:pt x="292" y="450"/>
                  </a:cubicBezTo>
                  <a:cubicBezTo>
                    <a:pt x="295" y="466"/>
                    <a:pt x="339" y="487"/>
                    <a:pt x="360" y="507"/>
                  </a:cubicBezTo>
                  <a:cubicBezTo>
                    <a:pt x="378" y="527"/>
                    <a:pt x="366" y="546"/>
                    <a:pt x="366" y="546"/>
                  </a:cubicBezTo>
                  <a:cubicBezTo>
                    <a:pt x="392" y="543"/>
                    <a:pt x="392" y="543"/>
                    <a:pt x="392" y="543"/>
                  </a:cubicBezTo>
                  <a:cubicBezTo>
                    <a:pt x="468" y="612"/>
                    <a:pt x="468" y="612"/>
                    <a:pt x="468" y="612"/>
                  </a:cubicBezTo>
                  <a:cubicBezTo>
                    <a:pt x="468" y="612"/>
                    <a:pt x="475" y="604"/>
                    <a:pt x="490" y="609"/>
                  </a:cubicBezTo>
                  <a:cubicBezTo>
                    <a:pt x="491" y="609"/>
                    <a:pt x="491" y="609"/>
                    <a:pt x="492" y="609"/>
                  </a:cubicBezTo>
                  <a:cubicBezTo>
                    <a:pt x="496" y="610"/>
                    <a:pt x="498" y="615"/>
                    <a:pt x="499" y="620"/>
                  </a:cubicBezTo>
                  <a:cubicBezTo>
                    <a:pt x="516" y="610"/>
                    <a:pt x="516" y="610"/>
                    <a:pt x="516" y="610"/>
                  </a:cubicBezTo>
                  <a:cubicBezTo>
                    <a:pt x="518" y="576"/>
                    <a:pt x="518" y="576"/>
                    <a:pt x="518" y="576"/>
                  </a:cubicBezTo>
                  <a:cubicBezTo>
                    <a:pt x="507" y="575"/>
                    <a:pt x="507" y="575"/>
                    <a:pt x="507" y="575"/>
                  </a:cubicBezTo>
                  <a:cubicBezTo>
                    <a:pt x="507" y="575"/>
                    <a:pt x="501" y="529"/>
                    <a:pt x="506" y="518"/>
                  </a:cubicBezTo>
                  <a:cubicBezTo>
                    <a:pt x="514" y="507"/>
                    <a:pt x="525" y="507"/>
                    <a:pt x="532" y="504"/>
                  </a:cubicBezTo>
                  <a:cubicBezTo>
                    <a:pt x="540" y="497"/>
                    <a:pt x="523" y="465"/>
                    <a:pt x="531" y="454"/>
                  </a:cubicBezTo>
                  <a:cubicBezTo>
                    <a:pt x="535" y="447"/>
                    <a:pt x="547" y="436"/>
                    <a:pt x="562" y="436"/>
                  </a:cubicBezTo>
                  <a:cubicBezTo>
                    <a:pt x="563" y="436"/>
                    <a:pt x="563" y="437"/>
                    <a:pt x="564" y="437"/>
                  </a:cubicBezTo>
                  <a:cubicBezTo>
                    <a:pt x="564" y="437"/>
                    <a:pt x="564" y="437"/>
                    <a:pt x="564" y="437"/>
                  </a:cubicBezTo>
                  <a:cubicBezTo>
                    <a:pt x="565" y="437"/>
                    <a:pt x="566" y="437"/>
                    <a:pt x="566" y="437"/>
                  </a:cubicBezTo>
                  <a:cubicBezTo>
                    <a:pt x="566" y="437"/>
                    <a:pt x="566" y="437"/>
                    <a:pt x="567" y="437"/>
                  </a:cubicBezTo>
                  <a:cubicBezTo>
                    <a:pt x="567" y="437"/>
                    <a:pt x="567" y="437"/>
                    <a:pt x="567" y="437"/>
                  </a:cubicBezTo>
                  <a:cubicBezTo>
                    <a:pt x="571" y="439"/>
                    <a:pt x="575" y="442"/>
                    <a:pt x="580" y="443"/>
                  </a:cubicBezTo>
                  <a:cubicBezTo>
                    <a:pt x="580" y="443"/>
                    <a:pt x="580" y="443"/>
                    <a:pt x="580" y="444"/>
                  </a:cubicBezTo>
                  <a:cubicBezTo>
                    <a:pt x="581" y="444"/>
                    <a:pt x="582" y="444"/>
                    <a:pt x="582" y="444"/>
                  </a:cubicBezTo>
                  <a:cubicBezTo>
                    <a:pt x="582" y="444"/>
                    <a:pt x="583" y="444"/>
                    <a:pt x="583" y="444"/>
                  </a:cubicBezTo>
                  <a:cubicBezTo>
                    <a:pt x="583" y="445"/>
                    <a:pt x="584" y="445"/>
                    <a:pt x="585" y="445"/>
                  </a:cubicBezTo>
                  <a:cubicBezTo>
                    <a:pt x="585" y="445"/>
                    <a:pt x="585" y="445"/>
                    <a:pt x="585" y="445"/>
                  </a:cubicBezTo>
                  <a:cubicBezTo>
                    <a:pt x="586" y="445"/>
                    <a:pt x="586" y="446"/>
                    <a:pt x="587" y="446"/>
                  </a:cubicBezTo>
                  <a:cubicBezTo>
                    <a:pt x="587" y="446"/>
                    <a:pt x="588" y="446"/>
                    <a:pt x="588" y="446"/>
                  </a:cubicBezTo>
                  <a:cubicBezTo>
                    <a:pt x="588" y="446"/>
                    <a:pt x="589" y="446"/>
                    <a:pt x="589" y="446"/>
                  </a:cubicBezTo>
                  <a:cubicBezTo>
                    <a:pt x="590" y="446"/>
                    <a:pt x="590" y="446"/>
                    <a:pt x="590" y="446"/>
                  </a:cubicBezTo>
                  <a:cubicBezTo>
                    <a:pt x="591" y="446"/>
                    <a:pt x="591" y="446"/>
                    <a:pt x="592" y="446"/>
                  </a:cubicBezTo>
                  <a:cubicBezTo>
                    <a:pt x="592" y="446"/>
                    <a:pt x="592" y="446"/>
                    <a:pt x="593" y="445"/>
                  </a:cubicBezTo>
                  <a:cubicBezTo>
                    <a:pt x="593" y="445"/>
                    <a:pt x="593" y="445"/>
                    <a:pt x="594" y="445"/>
                  </a:cubicBezTo>
                  <a:cubicBezTo>
                    <a:pt x="594" y="445"/>
                    <a:pt x="594" y="445"/>
                    <a:pt x="595" y="445"/>
                  </a:cubicBezTo>
                  <a:cubicBezTo>
                    <a:pt x="595" y="445"/>
                    <a:pt x="596" y="444"/>
                    <a:pt x="596" y="444"/>
                  </a:cubicBezTo>
                  <a:cubicBezTo>
                    <a:pt x="596" y="444"/>
                    <a:pt x="597" y="444"/>
                    <a:pt x="597" y="444"/>
                  </a:cubicBezTo>
                  <a:cubicBezTo>
                    <a:pt x="598" y="443"/>
                    <a:pt x="598" y="443"/>
                    <a:pt x="599" y="442"/>
                  </a:cubicBezTo>
                  <a:cubicBezTo>
                    <a:pt x="599" y="442"/>
                    <a:pt x="600" y="441"/>
                    <a:pt x="600" y="441"/>
                  </a:cubicBezTo>
                  <a:cubicBezTo>
                    <a:pt x="600" y="441"/>
                    <a:pt x="600" y="441"/>
                    <a:pt x="600" y="440"/>
                  </a:cubicBezTo>
                  <a:cubicBezTo>
                    <a:pt x="600" y="440"/>
                    <a:pt x="600" y="439"/>
                    <a:pt x="600" y="439"/>
                  </a:cubicBezTo>
                  <a:cubicBezTo>
                    <a:pt x="600" y="439"/>
                    <a:pt x="600" y="439"/>
                    <a:pt x="600" y="438"/>
                  </a:cubicBezTo>
                  <a:cubicBezTo>
                    <a:pt x="600" y="438"/>
                    <a:pt x="600" y="437"/>
                    <a:pt x="599" y="436"/>
                  </a:cubicBezTo>
                  <a:cubicBezTo>
                    <a:pt x="599" y="436"/>
                    <a:pt x="599" y="436"/>
                    <a:pt x="599" y="436"/>
                  </a:cubicBezTo>
                  <a:cubicBezTo>
                    <a:pt x="598" y="434"/>
                    <a:pt x="596" y="431"/>
                    <a:pt x="594" y="427"/>
                  </a:cubicBezTo>
                  <a:cubicBezTo>
                    <a:pt x="594" y="427"/>
                    <a:pt x="594" y="427"/>
                    <a:pt x="594" y="427"/>
                  </a:cubicBezTo>
                  <a:cubicBezTo>
                    <a:pt x="593" y="426"/>
                    <a:pt x="592" y="425"/>
                    <a:pt x="592" y="424"/>
                  </a:cubicBezTo>
                  <a:cubicBezTo>
                    <a:pt x="592" y="424"/>
                    <a:pt x="591" y="424"/>
                    <a:pt x="591" y="424"/>
                  </a:cubicBezTo>
                  <a:cubicBezTo>
                    <a:pt x="591" y="423"/>
                    <a:pt x="590" y="422"/>
                    <a:pt x="589" y="421"/>
                  </a:cubicBezTo>
                  <a:cubicBezTo>
                    <a:pt x="589" y="420"/>
                    <a:pt x="588" y="420"/>
                    <a:pt x="588" y="420"/>
                  </a:cubicBezTo>
                  <a:cubicBezTo>
                    <a:pt x="588" y="420"/>
                    <a:pt x="588" y="419"/>
                    <a:pt x="587" y="419"/>
                  </a:cubicBezTo>
                  <a:cubicBezTo>
                    <a:pt x="587" y="419"/>
                    <a:pt x="587" y="418"/>
                    <a:pt x="586" y="418"/>
                  </a:cubicBezTo>
                  <a:cubicBezTo>
                    <a:pt x="586" y="418"/>
                    <a:pt x="586" y="417"/>
                    <a:pt x="585" y="417"/>
                  </a:cubicBezTo>
                  <a:cubicBezTo>
                    <a:pt x="585" y="417"/>
                    <a:pt x="585" y="416"/>
                    <a:pt x="585" y="416"/>
                  </a:cubicBezTo>
                  <a:cubicBezTo>
                    <a:pt x="584" y="416"/>
                    <a:pt x="584" y="415"/>
                    <a:pt x="584" y="415"/>
                  </a:cubicBezTo>
                  <a:cubicBezTo>
                    <a:pt x="583" y="415"/>
                    <a:pt x="583" y="414"/>
                    <a:pt x="583" y="414"/>
                  </a:cubicBezTo>
                  <a:cubicBezTo>
                    <a:pt x="583" y="414"/>
                    <a:pt x="582" y="413"/>
                    <a:pt x="582" y="413"/>
                  </a:cubicBezTo>
                  <a:cubicBezTo>
                    <a:pt x="582" y="413"/>
                    <a:pt x="581" y="412"/>
                    <a:pt x="581" y="412"/>
                  </a:cubicBezTo>
                  <a:cubicBezTo>
                    <a:pt x="581" y="412"/>
                    <a:pt x="580" y="411"/>
                    <a:pt x="580" y="411"/>
                  </a:cubicBezTo>
                  <a:cubicBezTo>
                    <a:pt x="580" y="411"/>
                    <a:pt x="580" y="411"/>
                    <a:pt x="579" y="410"/>
                  </a:cubicBezTo>
                  <a:cubicBezTo>
                    <a:pt x="578" y="409"/>
                    <a:pt x="576" y="407"/>
                    <a:pt x="574" y="405"/>
                  </a:cubicBezTo>
                  <a:cubicBezTo>
                    <a:pt x="574" y="405"/>
                    <a:pt x="574" y="405"/>
                    <a:pt x="574" y="405"/>
                  </a:cubicBezTo>
                  <a:cubicBezTo>
                    <a:pt x="574" y="405"/>
                    <a:pt x="573" y="404"/>
                    <a:pt x="573" y="404"/>
                  </a:cubicBezTo>
                  <a:cubicBezTo>
                    <a:pt x="573" y="404"/>
                    <a:pt x="573" y="404"/>
                    <a:pt x="573" y="404"/>
                  </a:cubicBezTo>
                  <a:cubicBezTo>
                    <a:pt x="572" y="403"/>
                    <a:pt x="572" y="403"/>
                    <a:pt x="572" y="403"/>
                  </a:cubicBezTo>
                  <a:cubicBezTo>
                    <a:pt x="572" y="402"/>
                    <a:pt x="571" y="402"/>
                    <a:pt x="571" y="402"/>
                  </a:cubicBezTo>
                  <a:cubicBezTo>
                    <a:pt x="571" y="402"/>
                    <a:pt x="571" y="402"/>
                    <a:pt x="570" y="401"/>
                  </a:cubicBezTo>
                  <a:cubicBezTo>
                    <a:pt x="570" y="401"/>
                    <a:pt x="570" y="401"/>
                    <a:pt x="570" y="401"/>
                  </a:cubicBezTo>
                  <a:cubicBezTo>
                    <a:pt x="570" y="401"/>
                    <a:pt x="570" y="401"/>
                    <a:pt x="569" y="400"/>
                  </a:cubicBezTo>
                  <a:cubicBezTo>
                    <a:pt x="569" y="400"/>
                    <a:pt x="569" y="400"/>
                    <a:pt x="569" y="400"/>
                  </a:cubicBezTo>
                  <a:cubicBezTo>
                    <a:pt x="569" y="400"/>
                    <a:pt x="569" y="400"/>
                    <a:pt x="568" y="400"/>
                  </a:cubicBezTo>
                  <a:cubicBezTo>
                    <a:pt x="568" y="400"/>
                    <a:pt x="568" y="399"/>
                    <a:pt x="568" y="399"/>
                  </a:cubicBezTo>
                  <a:cubicBezTo>
                    <a:pt x="568" y="399"/>
                    <a:pt x="568" y="399"/>
                    <a:pt x="568" y="399"/>
                  </a:cubicBezTo>
                  <a:cubicBezTo>
                    <a:pt x="568" y="399"/>
                    <a:pt x="568" y="399"/>
                    <a:pt x="568" y="399"/>
                  </a:cubicBezTo>
                  <a:cubicBezTo>
                    <a:pt x="568" y="399"/>
                    <a:pt x="568" y="399"/>
                    <a:pt x="567" y="399"/>
                  </a:cubicBezTo>
                  <a:cubicBezTo>
                    <a:pt x="567" y="399"/>
                    <a:pt x="567" y="398"/>
                    <a:pt x="567" y="398"/>
                  </a:cubicBezTo>
                  <a:cubicBezTo>
                    <a:pt x="572" y="380"/>
                    <a:pt x="572" y="380"/>
                    <a:pt x="572" y="380"/>
                  </a:cubicBezTo>
                  <a:cubicBezTo>
                    <a:pt x="590" y="392"/>
                    <a:pt x="590" y="392"/>
                    <a:pt x="590" y="392"/>
                  </a:cubicBezTo>
                  <a:cubicBezTo>
                    <a:pt x="616" y="393"/>
                    <a:pt x="616" y="393"/>
                    <a:pt x="616" y="393"/>
                  </a:cubicBezTo>
                  <a:cubicBezTo>
                    <a:pt x="619" y="381"/>
                    <a:pt x="619" y="381"/>
                    <a:pt x="619" y="381"/>
                  </a:cubicBezTo>
                  <a:cubicBezTo>
                    <a:pt x="621" y="374"/>
                    <a:pt x="621" y="374"/>
                    <a:pt x="621" y="374"/>
                  </a:cubicBezTo>
                  <a:cubicBezTo>
                    <a:pt x="621" y="374"/>
                    <a:pt x="624" y="377"/>
                    <a:pt x="628" y="379"/>
                  </a:cubicBezTo>
                  <a:cubicBezTo>
                    <a:pt x="629" y="379"/>
                    <a:pt x="629" y="379"/>
                    <a:pt x="629" y="379"/>
                  </a:cubicBezTo>
                  <a:cubicBezTo>
                    <a:pt x="631" y="380"/>
                    <a:pt x="633" y="381"/>
                    <a:pt x="635" y="381"/>
                  </a:cubicBezTo>
                  <a:cubicBezTo>
                    <a:pt x="635" y="381"/>
                    <a:pt x="636" y="381"/>
                    <a:pt x="636" y="381"/>
                  </a:cubicBezTo>
                  <a:cubicBezTo>
                    <a:pt x="637" y="382"/>
                    <a:pt x="638" y="382"/>
                    <a:pt x="639" y="382"/>
                  </a:cubicBezTo>
                  <a:cubicBezTo>
                    <a:pt x="639" y="382"/>
                    <a:pt x="640" y="382"/>
                    <a:pt x="640" y="382"/>
                  </a:cubicBezTo>
                  <a:cubicBezTo>
                    <a:pt x="641" y="382"/>
                    <a:pt x="642" y="382"/>
                    <a:pt x="644" y="382"/>
                  </a:cubicBezTo>
                  <a:cubicBezTo>
                    <a:pt x="648" y="381"/>
                    <a:pt x="653" y="380"/>
                    <a:pt x="658" y="376"/>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0" name="Croatia"/>
            <p:cNvSpPr>
              <a:spLocks/>
            </p:cNvSpPr>
            <p:nvPr/>
          </p:nvSpPr>
          <p:spPr bwMode="gray">
            <a:xfrm>
              <a:off x="9554192" y="5162569"/>
              <a:ext cx="52378" cy="15207"/>
            </a:xfrm>
            <a:custGeom>
              <a:avLst/>
              <a:gdLst>
                <a:gd name="T0" fmla="*/ 12 w 31"/>
                <a:gd name="T1" fmla="*/ 4 h 9"/>
                <a:gd name="T2" fmla="*/ 2 w 31"/>
                <a:gd name="T3" fmla="*/ 0 h 9"/>
                <a:gd name="T4" fmla="*/ 0 w 31"/>
                <a:gd name="T5" fmla="*/ 2 h 9"/>
                <a:gd name="T6" fmla="*/ 4 w 31"/>
                <a:gd name="T7" fmla="*/ 4 h 9"/>
                <a:gd name="T8" fmla="*/ 1 w 31"/>
                <a:gd name="T9" fmla="*/ 6 h 9"/>
                <a:gd name="T10" fmla="*/ 11 w 31"/>
                <a:gd name="T11" fmla="*/ 9 h 9"/>
                <a:gd name="T12" fmla="*/ 18 w 31"/>
                <a:gd name="T13" fmla="*/ 7 h 9"/>
                <a:gd name="T14" fmla="*/ 29 w 31"/>
                <a:gd name="T15" fmla="*/ 9 h 9"/>
                <a:gd name="T16" fmla="*/ 31 w 31"/>
                <a:gd name="T17" fmla="*/ 8 h 9"/>
                <a:gd name="T18" fmla="*/ 20 w 31"/>
                <a:gd name="T19" fmla="*/ 2 h 9"/>
                <a:gd name="T20" fmla="*/ 12 w 31"/>
                <a:gd name="T2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9">
                  <a:moveTo>
                    <a:pt x="12" y="4"/>
                  </a:moveTo>
                  <a:lnTo>
                    <a:pt x="2" y="0"/>
                  </a:lnTo>
                  <a:lnTo>
                    <a:pt x="0" y="2"/>
                  </a:lnTo>
                  <a:lnTo>
                    <a:pt x="4" y="4"/>
                  </a:lnTo>
                  <a:lnTo>
                    <a:pt x="1" y="6"/>
                  </a:lnTo>
                  <a:lnTo>
                    <a:pt x="11" y="9"/>
                  </a:lnTo>
                  <a:lnTo>
                    <a:pt x="18" y="7"/>
                  </a:lnTo>
                  <a:lnTo>
                    <a:pt x="29" y="9"/>
                  </a:lnTo>
                  <a:lnTo>
                    <a:pt x="31" y="8"/>
                  </a:lnTo>
                  <a:lnTo>
                    <a:pt x="20" y="2"/>
                  </a:lnTo>
                  <a:lnTo>
                    <a:pt x="12" y="4"/>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1" name="Croatia"/>
            <p:cNvSpPr>
              <a:spLocks/>
            </p:cNvSpPr>
            <p:nvPr/>
          </p:nvSpPr>
          <p:spPr bwMode="gray">
            <a:xfrm>
              <a:off x="9560950" y="5191293"/>
              <a:ext cx="32103" cy="8449"/>
            </a:xfrm>
            <a:custGeom>
              <a:avLst/>
              <a:gdLst>
                <a:gd name="T0" fmla="*/ 24 w 57"/>
                <a:gd name="T1" fmla="*/ 0 h 14"/>
                <a:gd name="T2" fmla="*/ 27 w 57"/>
                <a:gd name="T3" fmla="*/ 11 h 14"/>
                <a:gd name="T4" fmla="*/ 24 w 57"/>
                <a:gd name="T5" fmla="*/ 0 h 14"/>
              </a:gdLst>
              <a:ahLst/>
              <a:cxnLst>
                <a:cxn ang="0">
                  <a:pos x="T0" y="T1"/>
                </a:cxn>
                <a:cxn ang="0">
                  <a:pos x="T2" y="T3"/>
                </a:cxn>
                <a:cxn ang="0">
                  <a:pos x="T4" y="T5"/>
                </a:cxn>
              </a:cxnLst>
              <a:rect l="0" t="0" r="r" b="b"/>
              <a:pathLst>
                <a:path w="57" h="14">
                  <a:moveTo>
                    <a:pt x="24" y="0"/>
                  </a:moveTo>
                  <a:cubicBezTo>
                    <a:pt x="24" y="0"/>
                    <a:pt x="0" y="14"/>
                    <a:pt x="27" y="11"/>
                  </a:cubicBezTo>
                  <a:cubicBezTo>
                    <a:pt x="49" y="12"/>
                    <a:pt x="57" y="1"/>
                    <a:pt x="24" y="0"/>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2" name="Croatia"/>
            <p:cNvSpPr>
              <a:spLocks/>
            </p:cNvSpPr>
            <p:nvPr/>
          </p:nvSpPr>
          <p:spPr bwMode="gray">
            <a:xfrm>
              <a:off x="9623466" y="5186223"/>
              <a:ext cx="37171" cy="15207"/>
            </a:xfrm>
            <a:custGeom>
              <a:avLst/>
              <a:gdLst>
                <a:gd name="T0" fmla="*/ 0 w 22"/>
                <a:gd name="T1" fmla="*/ 4 h 9"/>
                <a:gd name="T2" fmla="*/ 22 w 22"/>
                <a:gd name="T3" fmla="*/ 9 h 9"/>
                <a:gd name="T4" fmla="*/ 22 w 22"/>
                <a:gd name="T5" fmla="*/ 7 h 9"/>
                <a:gd name="T6" fmla="*/ 1 w 22"/>
                <a:gd name="T7" fmla="*/ 0 h 9"/>
                <a:gd name="T8" fmla="*/ 0 w 22"/>
                <a:gd name="T9" fmla="*/ 4 h 9"/>
              </a:gdLst>
              <a:ahLst/>
              <a:cxnLst>
                <a:cxn ang="0">
                  <a:pos x="T0" y="T1"/>
                </a:cxn>
                <a:cxn ang="0">
                  <a:pos x="T2" y="T3"/>
                </a:cxn>
                <a:cxn ang="0">
                  <a:pos x="T4" y="T5"/>
                </a:cxn>
                <a:cxn ang="0">
                  <a:pos x="T6" y="T7"/>
                </a:cxn>
                <a:cxn ang="0">
                  <a:pos x="T8" y="T9"/>
                </a:cxn>
              </a:cxnLst>
              <a:rect l="0" t="0" r="r" b="b"/>
              <a:pathLst>
                <a:path w="22" h="9">
                  <a:moveTo>
                    <a:pt x="0" y="4"/>
                  </a:moveTo>
                  <a:lnTo>
                    <a:pt x="22" y="9"/>
                  </a:lnTo>
                  <a:lnTo>
                    <a:pt x="22" y="7"/>
                  </a:lnTo>
                  <a:lnTo>
                    <a:pt x="1" y="0"/>
                  </a:lnTo>
                  <a:lnTo>
                    <a:pt x="0" y="4"/>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3" name="Croatia"/>
            <p:cNvSpPr>
              <a:spLocks/>
            </p:cNvSpPr>
            <p:nvPr/>
          </p:nvSpPr>
          <p:spPr bwMode="gray">
            <a:xfrm>
              <a:off x="9528848" y="5111881"/>
              <a:ext cx="47309" cy="20275"/>
            </a:xfrm>
            <a:custGeom>
              <a:avLst/>
              <a:gdLst>
                <a:gd name="T0" fmla="*/ 20 w 28"/>
                <a:gd name="T1" fmla="*/ 10 h 12"/>
                <a:gd name="T2" fmla="*/ 27 w 28"/>
                <a:gd name="T3" fmla="*/ 7 h 12"/>
                <a:gd name="T4" fmla="*/ 28 w 28"/>
                <a:gd name="T5" fmla="*/ 5 h 12"/>
                <a:gd name="T6" fmla="*/ 22 w 28"/>
                <a:gd name="T7" fmla="*/ 3 h 12"/>
                <a:gd name="T8" fmla="*/ 5 w 28"/>
                <a:gd name="T9" fmla="*/ 0 h 12"/>
                <a:gd name="T10" fmla="*/ 5 w 28"/>
                <a:gd name="T11" fmla="*/ 4 h 12"/>
                <a:gd name="T12" fmla="*/ 0 w 28"/>
                <a:gd name="T13" fmla="*/ 5 h 12"/>
                <a:gd name="T14" fmla="*/ 16 w 28"/>
                <a:gd name="T15" fmla="*/ 12 h 12"/>
                <a:gd name="T16" fmla="*/ 20 w 28"/>
                <a:gd name="T1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2">
                  <a:moveTo>
                    <a:pt x="20" y="10"/>
                  </a:moveTo>
                  <a:lnTo>
                    <a:pt x="27" y="7"/>
                  </a:lnTo>
                  <a:lnTo>
                    <a:pt x="28" y="5"/>
                  </a:lnTo>
                  <a:lnTo>
                    <a:pt x="22" y="3"/>
                  </a:lnTo>
                  <a:lnTo>
                    <a:pt x="5" y="0"/>
                  </a:lnTo>
                  <a:lnTo>
                    <a:pt x="5" y="4"/>
                  </a:lnTo>
                  <a:lnTo>
                    <a:pt x="0" y="5"/>
                  </a:lnTo>
                  <a:lnTo>
                    <a:pt x="16" y="12"/>
                  </a:lnTo>
                  <a:lnTo>
                    <a:pt x="20" y="1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4" name="Croatia"/>
            <p:cNvSpPr>
              <a:spLocks/>
            </p:cNvSpPr>
            <p:nvPr/>
          </p:nvSpPr>
          <p:spPr bwMode="gray">
            <a:xfrm>
              <a:off x="9530538" y="5132156"/>
              <a:ext cx="70963" cy="16896"/>
            </a:xfrm>
            <a:custGeom>
              <a:avLst/>
              <a:gdLst>
                <a:gd name="T0" fmla="*/ 42 w 42"/>
                <a:gd name="T1" fmla="*/ 10 h 10"/>
                <a:gd name="T2" fmla="*/ 40 w 42"/>
                <a:gd name="T3" fmla="*/ 7 h 10"/>
                <a:gd name="T4" fmla="*/ 20 w 42"/>
                <a:gd name="T5" fmla="*/ 5 h 10"/>
                <a:gd name="T6" fmla="*/ 18 w 42"/>
                <a:gd name="T7" fmla="*/ 3 h 10"/>
                <a:gd name="T8" fmla="*/ 9 w 42"/>
                <a:gd name="T9" fmla="*/ 0 h 10"/>
                <a:gd name="T10" fmla="*/ 7 w 42"/>
                <a:gd name="T11" fmla="*/ 1 h 10"/>
                <a:gd name="T12" fmla="*/ 8 w 42"/>
                <a:gd name="T13" fmla="*/ 3 h 10"/>
                <a:gd name="T14" fmla="*/ 4 w 42"/>
                <a:gd name="T15" fmla="*/ 3 h 10"/>
                <a:gd name="T16" fmla="*/ 0 w 42"/>
                <a:gd name="T17" fmla="*/ 7 h 10"/>
                <a:gd name="T18" fmla="*/ 15 w 42"/>
                <a:gd name="T19" fmla="*/ 10 h 10"/>
                <a:gd name="T20" fmla="*/ 42 w 42"/>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0">
                  <a:moveTo>
                    <a:pt x="42" y="10"/>
                  </a:moveTo>
                  <a:lnTo>
                    <a:pt x="40" y="7"/>
                  </a:lnTo>
                  <a:lnTo>
                    <a:pt x="20" y="5"/>
                  </a:lnTo>
                  <a:lnTo>
                    <a:pt x="18" y="3"/>
                  </a:lnTo>
                  <a:lnTo>
                    <a:pt x="9" y="0"/>
                  </a:lnTo>
                  <a:lnTo>
                    <a:pt x="7" y="1"/>
                  </a:lnTo>
                  <a:lnTo>
                    <a:pt x="8" y="3"/>
                  </a:lnTo>
                  <a:lnTo>
                    <a:pt x="4" y="3"/>
                  </a:lnTo>
                  <a:lnTo>
                    <a:pt x="0" y="7"/>
                  </a:lnTo>
                  <a:lnTo>
                    <a:pt x="15" y="10"/>
                  </a:lnTo>
                  <a:lnTo>
                    <a:pt x="42" y="1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5" name="Croatia"/>
            <p:cNvSpPr>
              <a:spLocks/>
            </p:cNvSpPr>
            <p:nvPr/>
          </p:nvSpPr>
          <p:spPr bwMode="gray">
            <a:xfrm>
              <a:off x="9420715" y="5052747"/>
              <a:ext cx="15207" cy="13516"/>
            </a:xfrm>
            <a:custGeom>
              <a:avLst/>
              <a:gdLst>
                <a:gd name="T0" fmla="*/ 11 w 29"/>
                <a:gd name="T1" fmla="*/ 4 h 24"/>
                <a:gd name="T2" fmla="*/ 10 w 29"/>
                <a:gd name="T3" fmla="*/ 16 h 24"/>
                <a:gd name="T4" fmla="*/ 11 w 29"/>
                <a:gd name="T5" fmla="*/ 4 h 24"/>
              </a:gdLst>
              <a:ahLst/>
              <a:cxnLst>
                <a:cxn ang="0">
                  <a:pos x="T0" y="T1"/>
                </a:cxn>
                <a:cxn ang="0">
                  <a:pos x="T2" y="T3"/>
                </a:cxn>
                <a:cxn ang="0">
                  <a:pos x="T4" y="T5"/>
                </a:cxn>
              </a:cxnLst>
              <a:rect l="0" t="0" r="r" b="b"/>
              <a:pathLst>
                <a:path w="29" h="24">
                  <a:moveTo>
                    <a:pt x="11" y="4"/>
                  </a:moveTo>
                  <a:cubicBezTo>
                    <a:pt x="0" y="0"/>
                    <a:pt x="10" y="16"/>
                    <a:pt x="10" y="16"/>
                  </a:cubicBezTo>
                  <a:cubicBezTo>
                    <a:pt x="29" y="24"/>
                    <a:pt x="25" y="13"/>
                    <a:pt x="11" y="4"/>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6" name="Croatia"/>
            <p:cNvSpPr>
              <a:spLocks/>
            </p:cNvSpPr>
            <p:nvPr/>
          </p:nvSpPr>
          <p:spPr bwMode="gray">
            <a:xfrm>
              <a:off x="9397060" y="4991921"/>
              <a:ext cx="18586" cy="8449"/>
            </a:xfrm>
            <a:custGeom>
              <a:avLst/>
              <a:gdLst>
                <a:gd name="T0" fmla="*/ 7 w 33"/>
                <a:gd name="T1" fmla="*/ 16 h 16"/>
                <a:gd name="T2" fmla="*/ 15 w 33"/>
                <a:gd name="T3" fmla="*/ 5 h 16"/>
                <a:gd name="T4" fmla="*/ 7 w 33"/>
                <a:gd name="T5" fmla="*/ 16 h 16"/>
              </a:gdLst>
              <a:ahLst/>
              <a:cxnLst>
                <a:cxn ang="0">
                  <a:pos x="T0" y="T1"/>
                </a:cxn>
                <a:cxn ang="0">
                  <a:pos x="T2" y="T3"/>
                </a:cxn>
                <a:cxn ang="0">
                  <a:pos x="T4" y="T5"/>
                </a:cxn>
              </a:cxnLst>
              <a:rect l="0" t="0" r="r" b="b"/>
              <a:pathLst>
                <a:path w="33" h="16">
                  <a:moveTo>
                    <a:pt x="7" y="16"/>
                  </a:moveTo>
                  <a:cubicBezTo>
                    <a:pt x="18" y="16"/>
                    <a:pt x="33" y="5"/>
                    <a:pt x="15" y="5"/>
                  </a:cubicBezTo>
                  <a:cubicBezTo>
                    <a:pt x="0" y="0"/>
                    <a:pt x="7" y="16"/>
                    <a:pt x="7" y="16"/>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7" name="Croatia"/>
            <p:cNvSpPr>
              <a:spLocks/>
            </p:cNvSpPr>
            <p:nvPr/>
          </p:nvSpPr>
          <p:spPr bwMode="gray">
            <a:xfrm>
              <a:off x="9375095" y="4947991"/>
              <a:ext cx="43929" cy="47309"/>
            </a:xfrm>
            <a:custGeom>
              <a:avLst/>
              <a:gdLst>
                <a:gd name="T0" fmla="*/ 10 w 26"/>
                <a:gd name="T1" fmla="*/ 16 h 28"/>
                <a:gd name="T2" fmla="*/ 15 w 26"/>
                <a:gd name="T3" fmla="*/ 20 h 28"/>
                <a:gd name="T4" fmla="*/ 22 w 26"/>
                <a:gd name="T5" fmla="*/ 28 h 28"/>
                <a:gd name="T6" fmla="*/ 26 w 26"/>
                <a:gd name="T7" fmla="*/ 25 h 28"/>
                <a:gd name="T8" fmla="*/ 17 w 26"/>
                <a:gd name="T9" fmla="*/ 16 h 28"/>
                <a:gd name="T10" fmla="*/ 13 w 26"/>
                <a:gd name="T11" fmla="*/ 15 h 28"/>
                <a:gd name="T12" fmla="*/ 8 w 26"/>
                <a:gd name="T13" fmla="*/ 5 h 28"/>
                <a:gd name="T14" fmla="*/ 6 w 26"/>
                <a:gd name="T15" fmla="*/ 4 h 28"/>
                <a:gd name="T16" fmla="*/ 0 w 26"/>
                <a:gd name="T17" fmla="*/ 0 h 28"/>
                <a:gd name="T18" fmla="*/ 10 w 26"/>
                <a:gd name="T19"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8">
                  <a:moveTo>
                    <a:pt x="10" y="16"/>
                  </a:moveTo>
                  <a:lnTo>
                    <a:pt x="15" y="20"/>
                  </a:lnTo>
                  <a:lnTo>
                    <a:pt x="22" y="28"/>
                  </a:lnTo>
                  <a:lnTo>
                    <a:pt x="26" y="25"/>
                  </a:lnTo>
                  <a:lnTo>
                    <a:pt x="17" y="16"/>
                  </a:lnTo>
                  <a:lnTo>
                    <a:pt x="13" y="15"/>
                  </a:lnTo>
                  <a:lnTo>
                    <a:pt x="8" y="5"/>
                  </a:lnTo>
                  <a:lnTo>
                    <a:pt x="6" y="4"/>
                  </a:lnTo>
                  <a:lnTo>
                    <a:pt x="0" y="0"/>
                  </a:lnTo>
                  <a:lnTo>
                    <a:pt x="10" y="16"/>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8" name="Croatia"/>
            <p:cNvSpPr>
              <a:spLocks/>
            </p:cNvSpPr>
            <p:nvPr/>
          </p:nvSpPr>
          <p:spPr bwMode="gray">
            <a:xfrm>
              <a:off x="9344683" y="4875338"/>
              <a:ext cx="35481" cy="35481"/>
            </a:xfrm>
            <a:custGeom>
              <a:avLst/>
              <a:gdLst>
                <a:gd name="T0" fmla="*/ 16 w 21"/>
                <a:gd name="T1" fmla="*/ 21 h 21"/>
                <a:gd name="T2" fmla="*/ 21 w 21"/>
                <a:gd name="T3" fmla="*/ 18 h 21"/>
                <a:gd name="T4" fmla="*/ 16 w 21"/>
                <a:gd name="T5" fmla="*/ 13 h 21"/>
                <a:gd name="T6" fmla="*/ 14 w 21"/>
                <a:gd name="T7" fmla="*/ 9 h 21"/>
                <a:gd name="T8" fmla="*/ 8 w 21"/>
                <a:gd name="T9" fmla="*/ 3 h 21"/>
                <a:gd name="T10" fmla="*/ 5 w 21"/>
                <a:gd name="T11" fmla="*/ 0 h 21"/>
                <a:gd name="T12" fmla="*/ 5 w 21"/>
                <a:gd name="T13" fmla="*/ 7 h 21"/>
                <a:gd name="T14" fmla="*/ 0 w 21"/>
                <a:gd name="T15" fmla="*/ 11 h 21"/>
                <a:gd name="T16" fmla="*/ 6 w 21"/>
                <a:gd name="T17" fmla="*/ 18 h 21"/>
                <a:gd name="T18" fmla="*/ 11 w 21"/>
                <a:gd name="T19" fmla="*/ 16 h 21"/>
                <a:gd name="T20" fmla="*/ 11 w 21"/>
                <a:gd name="T21" fmla="*/ 18 h 21"/>
                <a:gd name="T22" fmla="*/ 16 w 21"/>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1">
                  <a:moveTo>
                    <a:pt x="16" y="21"/>
                  </a:moveTo>
                  <a:lnTo>
                    <a:pt x="21" y="18"/>
                  </a:lnTo>
                  <a:lnTo>
                    <a:pt x="16" y="13"/>
                  </a:lnTo>
                  <a:lnTo>
                    <a:pt x="14" y="9"/>
                  </a:lnTo>
                  <a:lnTo>
                    <a:pt x="8" y="3"/>
                  </a:lnTo>
                  <a:lnTo>
                    <a:pt x="5" y="0"/>
                  </a:lnTo>
                  <a:lnTo>
                    <a:pt x="5" y="7"/>
                  </a:lnTo>
                  <a:lnTo>
                    <a:pt x="0" y="11"/>
                  </a:lnTo>
                  <a:lnTo>
                    <a:pt x="6" y="18"/>
                  </a:lnTo>
                  <a:lnTo>
                    <a:pt x="11" y="16"/>
                  </a:lnTo>
                  <a:lnTo>
                    <a:pt x="11" y="18"/>
                  </a:lnTo>
                  <a:lnTo>
                    <a:pt x="16" y="21"/>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9" name="Croatia"/>
            <p:cNvSpPr>
              <a:spLocks/>
            </p:cNvSpPr>
            <p:nvPr/>
          </p:nvSpPr>
          <p:spPr bwMode="gray">
            <a:xfrm>
              <a:off x="9327787" y="4882096"/>
              <a:ext cx="27034" cy="91238"/>
            </a:xfrm>
            <a:custGeom>
              <a:avLst/>
              <a:gdLst>
                <a:gd name="T0" fmla="*/ 48 w 48"/>
                <a:gd name="T1" fmla="*/ 125 h 163"/>
                <a:gd name="T2" fmla="*/ 37 w 48"/>
                <a:gd name="T3" fmla="*/ 113 h 163"/>
                <a:gd name="T4" fmla="*/ 31 w 48"/>
                <a:gd name="T5" fmla="*/ 74 h 163"/>
                <a:gd name="T6" fmla="*/ 36 w 48"/>
                <a:gd name="T7" fmla="*/ 55 h 163"/>
                <a:gd name="T8" fmla="*/ 22 w 48"/>
                <a:gd name="T9" fmla="*/ 28 h 163"/>
                <a:gd name="T10" fmla="*/ 20 w 48"/>
                <a:gd name="T11" fmla="*/ 1 h 163"/>
                <a:gd name="T12" fmla="*/ 8 w 48"/>
                <a:gd name="T13" fmla="*/ 0 h 163"/>
                <a:gd name="T14" fmla="*/ 0 w 48"/>
                <a:gd name="T15" fmla="*/ 19 h 163"/>
                <a:gd name="T16" fmla="*/ 21 w 48"/>
                <a:gd name="T17" fmla="*/ 43 h 163"/>
                <a:gd name="T18" fmla="*/ 21 w 48"/>
                <a:gd name="T19" fmla="*/ 62 h 163"/>
                <a:gd name="T20" fmla="*/ 10 w 48"/>
                <a:gd name="T21" fmla="*/ 58 h 163"/>
                <a:gd name="T22" fmla="*/ 26 w 48"/>
                <a:gd name="T23" fmla="*/ 104 h 163"/>
                <a:gd name="T24" fmla="*/ 11 w 48"/>
                <a:gd name="T25" fmla="*/ 104 h 163"/>
                <a:gd name="T26" fmla="*/ 20 w 48"/>
                <a:gd name="T27" fmla="*/ 146 h 163"/>
                <a:gd name="T28" fmla="*/ 42 w 48"/>
                <a:gd name="T29" fmla="*/ 163 h 163"/>
                <a:gd name="T30" fmla="*/ 46 w 48"/>
                <a:gd name="T31" fmla="*/ 155 h 163"/>
                <a:gd name="T32" fmla="*/ 28 w 48"/>
                <a:gd name="T33" fmla="*/ 135 h 163"/>
                <a:gd name="T34" fmla="*/ 25 w 48"/>
                <a:gd name="T35" fmla="*/ 124 h 163"/>
                <a:gd name="T36" fmla="*/ 36 w 48"/>
                <a:gd name="T37" fmla="*/ 128 h 163"/>
                <a:gd name="T38" fmla="*/ 48 w 48"/>
                <a:gd name="T39" fmla="*/ 12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163">
                  <a:moveTo>
                    <a:pt x="48" y="125"/>
                  </a:moveTo>
                  <a:cubicBezTo>
                    <a:pt x="37" y="113"/>
                    <a:pt x="37" y="113"/>
                    <a:pt x="37" y="113"/>
                  </a:cubicBezTo>
                  <a:cubicBezTo>
                    <a:pt x="31" y="74"/>
                    <a:pt x="31" y="74"/>
                    <a:pt x="31" y="74"/>
                  </a:cubicBezTo>
                  <a:cubicBezTo>
                    <a:pt x="31" y="74"/>
                    <a:pt x="43" y="63"/>
                    <a:pt x="36" y="55"/>
                  </a:cubicBezTo>
                  <a:cubicBezTo>
                    <a:pt x="32" y="47"/>
                    <a:pt x="25" y="39"/>
                    <a:pt x="22" y="28"/>
                  </a:cubicBezTo>
                  <a:cubicBezTo>
                    <a:pt x="22" y="20"/>
                    <a:pt x="20" y="1"/>
                    <a:pt x="20" y="1"/>
                  </a:cubicBezTo>
                  <a:cubicBezTo>
                    <a:pt x="8" y="0"/>
                    <a:pt x="8" y="0"/>
                    <a:pt x="8" y="0"/>
                  </a:cubicBezTo>
                  <a:cubicBezTo>
                    <a:pt x="0" y="19"/>
                    <a:pt x="0" y="19"/>
                    <a:pt x="0" y="19"/>
                  </a:cubicBezTo>
                  <a:cubicBezTo>
                    <a:pt x="0" y="19"/>
                    <a:pt x="14" y="39"/>
                    <a:pt x="21" y="43"/>
                  </a:cubicBezTo>
                  <a:cubicBezTo>
                    <a:pt x="25" y="51"/>
                    <a:pt x="21" y="62"/>
                    <a:pt x="21" y="62"/>
                  </a:cubicBezTo>
                  <a:cubicBezTo>
                    <a:pt x="10" y="58"/>
                    <a:pt x="10" y="58"/>
                    <a:pt x="10" y="58"/>
                  </a:cubicBezTo>
                  <a:cubicBezTo>
                    <a:pt x="26" y="104"/>
                    <a:pt x="26" y="104"/>
                    <a:pt x="26" y="104"/>
                  </a:cubicBezTo>
                  <a:cubicBezTo>
                    <a:pt x="11" y="104"/>
                    <a:pt x="11" y="104"/>
                    <a:pt x="11" y="104"/>
                  </a:cubicBezTo>
                  <a:cubicBezTo>
                    <a:pt x="20" y="146"/>
                    <a:pt x="20" y="146"/>
                    <a:pt x="20" y="146"/>
                  </a:cubicBezTo>
                  <a:cubicBezTo>
                    <a:pt x="42" y="163"/>
                    <a:pt x="42" y="163"/>
                    <a:pt x="42" y="163"/>
                  </a:cubicBezTo>
                  <a:cubicBezTo>
                    <a:pt x="46" y="155"/>
                    <a:pt x="46" y="155"/>
                    <a:pt x="46" y="155"/>
                  </a:cubicBezTo>
                  <a:cubicBezTo>
                    <a:pt x="28" y="135"/>
                    <a:pt x="28" y="135"/>
                    <a:pt x="28" y="135"/>
                  </a:cubicBezTo>
                  <a:cubicBezTo>
                    <a:pt x="25" y="124"/>
                    <a:pt x="25" y="124"/>
                    <a:pt x="25" y="124"/>
                  </a:cubicBezTo>
                  <a:cubicBezTo>
                    <a:pt x="36" y="128"/>
                    <a:pt x="36" y="128"/>
                    <a:pt x="36" y="128"/>
                  </a:cubicBezTo>
                  <a:lnTo>
                    <a:pt x="48" y="125"/>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0" name="Croatia"/>
            <p:cNvSpPr>
              <a:spLocks/>
            </p:cNvSpPr>
            <p:nvPr/>
          </p:nvSpPr>
          <p:spPr bwMode="gray">
            <a:xfrm>
              <a:off x="9366648" y="4922647"/>
              <a:ext cx="10138" cy="11828"/>
            </a:xfrm>
            <a:custGeom>
              <a:avLst/>
              <a:gdLst>
                <a:gd name="T0" fmla="*/ 6 w 6"/>
                <a:gd name="T1" fmla="*/ 7 h 7"/>
                <a:gd name="T2" fmla="*/ 4 w 6"/>
                <a:gd name="T3" fmla="*/ 0 h 7"/>
                <a:gd name="T4" fmla="*/ 0 w 6"/>
                <a:gd name="T5" fmla="*/ 1 h 7"/>
                <a:gd name="T6" fmla="*/ 3 w 6"/>
                <a:gd name="T7" fmla="*/ 3 h 7"/>
                <a:gd name="T8" fmla="*/ 1 w 6"/>
                <a:gd name="T9" fmla="*/ 7 h 7"/>
                <a:gd name="T10" fmla="*/ 6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6" y="7"/>
                  </a:moveTo>
                  <a:lnTo>
                    <a:pt x="4" y="0"/>
                  </a:lnTo>
                  <a:lnTo>
                    <a:pt x="0" y="1"/>
                  </a:lnTo>
                  <a:lnTo>
                    <a:pt x="3" y="3"/>
                  </a:lnTo>
                  <a:lnTo>
                    <a:pt x="1" y="7"/>
                  </a:lnTo>
                  <a:lnTo>
                    <a:pt x="6" y="7"/>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1" name="Croatia"/>
            <p:cNvSpPr>
              <a:spLocks/>
            </p:cNvSpPr>
            <p:nvPr/>
          </p:nvSpPr>
          <p:spPr bwMode="gray">
            <a:xfrm>
              <a:off x="9402129" y="5010506"/>
              <a:ext cx="18586" cy="27034"/>
            </a:xfrm>
            <a:custGeom>
              <a:avLst/>
              <a:gdLst>
                <a:gd name="T0" fmla="*/ 11 w 33"/>
                <a:gd name="T1" fmla="*/ 23 h 47"/>
                <a:gd name="T2" fmla="*/ 18 w 33"/>
                <a:gd name="T3" fmla="*/ 20 h 47"/>
                <a:gd name="T4" fmla="*/ 11 w 33"/>
                <a:gd name="T5" fmla="*/ 23 h 47"/>
              </a:gdLst>
              <a:ahLst/>
              <a:cxnLst>
                <a:cxn ang="0">
                  <a:pos x="T0" y="T1"/>
                </a:cxn>
                <a:cxn ang="0">
                  <a:pos x="T2" y="T3"/>
                </a:cxn>
                <a:cxn ang="0">
                  <a:pos x="T4" y="T5"/>
                </a:cxn>
              </a:cxnLst>
              <a:rect l="0" t="0" r="r" b="b"/>
              <a:pathLst>
                <a:path w="33" h="47">
                  <a:moveTo>
                    <a:pt x="11" y="23"/>
                  </a:moveTo>
                  <a:cubicBezTo>
                    <a:pt x="32" y="47"/>
                    <a:pt x="33" y="36"/>
                    <a:pt x="18" y="20"/>
                  </a:cubicBezTo>
                  <a:cubicBezTo>
                    <a:pt x="0" y="0"/>
                    <a:pt x="11" y="23"/>
                    <a:pt x="11" y="23"/>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2" name="Croatia"/>
            <p:cNvSpPr>
              <a:spLocks/>
            </p:cNvSpPr>
            <p:nvPr/>
          </p:nvSpPr>
          <p:spPr bwMode="gray">
            <a:xfrm>
              <a:off x="9378475" y="4980093"/>
              <a:ext cx="10138" cy="8449"/>
            </a:xfrm>
            <a:custGeom>
              <a:avLst/>
              <a:gdLst>
                <a:gd name="T0" fmla="*/ 0 w 18"/>
                <a:gd name="T1" fmla="*/ 12 h 16"/>
                <a:gd name="T2" fmla="*/ 7 w 18"/>
                <a:gd name="T3" fmla="*/ 5 h 16"/>
                <a:gd name="T4" fmla="*/ 0 w 18"/>
                <a:gd name="T5" fmla="*/ 12 h 16"/>
              </a:gdLst>
              <a:ahLst/>
              <a:cxnLst>
                <a:cxn ang="0">
                  <a:pos x="T0" y="T1"/>
                </a:cxn>
                <a:cxn ang="0">
                  <a:pos x="T2" y="T3"/>
                </a:cxn>
                <a:cxn ang="0">
                  <a:pos x="T4" y="T5"/>
                </a:cxn>
              </a:cxnLst>
              <a:rect l="0" t="0" r="r" b="b"/>
              <a:pathLst>
                <a:path w="18" h="16">
                  <a:moveTo>
                    <a:pt x="0" y="12"/>
                  </a:moveTo>
                  <a:cubicBezTo>
                    <a:pt x="11" y="16"/>
                    <a:pt x="18" y="9"/>
                    <a:pt x="7" y="5"/>
                  </a:cubicBezTo>
                  <a:cubicBezTo>
                    <a:pt x="0" y="0"/>
                    <a:pt x="0" y="12"/>
                    <a:pt x="0" y="12"/>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3" name="Croatia"/>
            <p:cNvSpPr>
              <a:spLocks/>
            </p:cNvSpPr>
            <p:nvPr/>
          </p:nvSpPr>
          <p:spPr bwMode="gray">
            <a:xfrm>
              <a:off x="9496745" y="5152432"/>
              <a:ext cx="28723" cy="11828"/>
            </a:xfrm>
            <a:custGeom>
              <a:avLst/>
              <a:gdLst>
                <a:gd name="T0" fmla="*/ 19 w 52"/>
                <a:gd name="T1" fmla="*/ 6 h 21"/>
                <a:gd name="T2" fmla="*/ 0 w 52"/>
                <a:gd name="T3" fmla="*/ 13 h 21"/>
                <a:gd name="T4" fmla="*/ 30 w 52"/>
                <a:gd name="T5" fmla="*/ 18 h 21"/>
                <a:gd name="T6" fmla="*/ 19 w 52"/>
                <a:gd name="T7" fmla="*/ 6 h 21"/>
              </a:gdLst>
              <a:ahLst/>
              <a:cxnLst>
                <a:cxn ang="0">
                  <a:pos x="T0" y="T1"/>
                </a:cxn>
                <a:cxn ang="0">
                  <a:pos x="T2" y="T3"/>
                </a:cxn>
                <a:cxn ang="0">
                  <a:pos x="T4" y="T5"/>
                </a:cxn>
                <a:cxn ang="0">
                  <a:pos x="T6" y="T7"/>
                </a:cxn>
              </a:cxnLst>
              <a:rect l="0" t="0" r="r" b="b"/>
              <a:pathLst>
                <a:path w="52" h="21">
                  <a:moveTo>
                    <a:pt x="19" y="6"/>
                  </a:moveTo>
                  <a:cubicBezTo>
                    <a:pt x="0" y="13"/>
                    <a:pt x="0" y="13"/>
                    <a:pt x="0" y="13"/>
                  </a:cubicBezTo>
                  <a:cubicBezTo>
                    <a:pt x="0" y="13"/>
                    <a:pt x="7" y="21"/>
                    <a:pt x="30" y="18"/>
                  </a:cubicBezTo>
                  <a:cubicBezTo>
                    <a:pt x="52" y="12"/>
                    <a:pt x="49" y="0"/>
                    <a:pt x="19" y="6"/>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4" name="Croatia"/>
            <p:cNvSpPr>
              <a:spLocks/>
            </p:cNvSpPr>
            <p:nvPr/>
          </p:nvSpPr>
          <p:spPr bwMode="gray">
            <a:xfrm>
              <a:off x="9322719" y="4941233"/>
              <a:ext cx="8449" cy="16896"/>
            </a:xfrm>
            <a:custGeom>
              <a:avLst/>
              <a:gdLst>
                <a:gd name="T0" fmla="*/ 0 w 13"/>
                <a:gd name="T1" fmla="*/ 19 h 30"/>
                <a:gd name="T2" fmla="*/ 12 w 13"/>
                <a:gd name="T3" fmla="*/ 15 h 30"/>
                <a:gd name="T4" fmla="*/ 0 w 13"/>
                <a:gd name="T5" fmla="*/ 19 h 30"/>
              </a:gdLst>
              <a:ahLst/>
              <a:cxnLst>
                <a:cxn ang="0">
                  <a:pos x="T0" y="T1"/>
                </a:cxn>
                <a:cxn ang="0">
                  <a:pos x="T2" y="T3"/>
                </a:cxn>
                <a:cxn ang="0">
                  <a:pos x="T4" y="T5"/>
                </a:cxn>
              </a:cxnLst>
              <a:rect l="0" t="0" r="r" b="b"/>
              <a:pathLst>
                <a:path w="13" h="30">
                  <a:moveTo>
                    <a:pt x="0" y="19"/>
                  </a:moveTo>
                  <a:cubicBezTo>
                    <a:pt x="0" y="30"/>
                    <a:pt x="12" y="15"/>
                    <a:pt x="12" y="15"/>
                  </a:cubicBezTo>
                  <a:cubicBezTo>
                    <a:pt x="13" y="0"/>
                    <a:pt x="1" y="7"/>
                    <a:pt x="0" y="19"/>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5" name="Croatia"/>
            <p:cNvSpPr>
              <a:spLocks/>
            </p:cNvSpPr>
            <p:nvPr/>
          </p:nvSpPr>
          <p:spPr bwMode="gray">
            <a:xfrm>
              <a:off x="9378475" y="4998679"/>
              <a:ext cx="16896" cy="11828"/>
            </a:xfrm>
            <a:custGeom>
              <a:avLst/>
              <a:gdLst>
                <a:gd name="T0" fmla="*/ 19 w 30"/>
                <a:gd name="T1" fmla="*/ 8 h 20"/>
                <a:gd name="T2" fmla="*/ 0 w 30"/>
                <a:gd name="T3" fmla="*/ 11 h 20"/>
                <a:gd name="T4" fmla="*/ 19 w 30"/>
                <a:gd name="T5" fmla="*/ 8 h 20"/>
              </a:gdLst>
              <a:ahLst/>
              <a:cxnLst>
                <a:cxn ang="0">
                  <a:pos x="T0" y="T1"/>
                </a:cxn>
                <a:cxn ang="0">
                  <a:pos x="T2" y="T3"/>
                </a:cxn>
                <a:cxn ang="0">
                  <a:pos x="T4" y="T5"/>
                </a:cxn>
              </a:cxnLst>
              <a:rect l="0" t="0" r="r" b="b"/>
              <a:pathLst>
                <a:path w="30" h="20">
                  <a:moveTo>
                    <a:pt x="19" y="8"/>
                  </a:moveTo>
                  <a:cubicBezTo>
                    <a:pt x="8" y="0"/>
                    <a:pt x="0" y="11"/>
                    <a:pt x="0" y="11"/>
                  </a:cubicBezTo>
                  <a:cubicBezTo>
                    <a:pt x="18" y="20"/>
                    <a:pt x="30" y="16"/>
                    <a:pt x="19" y="8"/>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6" name="Croatia"/>
            <p:cNvSpPr>
              <a:spLocks/>
            </p:cNvSpPr>
            <p:nvPr/>
          </p:nvSpPr>
          <p:spPr bwMode="gray">
            <a:xfrm>
              <a:off x="9361579" y="4978404"/>
              <a:ext cx="13516" cy="8449"/>
            </a:xfrm>
            <a:custGeom>
              <a:avLst/>
              <a:gdLst>
                <a:gd name="T0" fmla="*/ 15 w 23"/>
                <a:gd name="T1" fmla="*/ 4 h 15"/>
                <a:gd name="T2" fmla="*/ 7 w 23"/>
                <a:gd name="T3" fmla="*/ 15 h 15"/>
                <a:gd name="T4" fmla="*/ 15 w 23"/>
                <a:gd name="T5" fmla="*/ 4 h 15"/>
              </a:gdLst>
              <a:ahLst/>
              <a:cxnLst>
                <a:cxn ang="0">
                  <a:pos x="T0" y="T1"/>
                </a:cxn>
                <a:cxn ang="0">
                  <a:pos x="T2" y="T3"/>
                </a:cxn>
                <a:cxn ang="0">
                  <a:pos x="T4" y="T5"/>
                </a:cxn>
              </a:cxnLst>
              <a:rect l="0" t="0" r="r" b="b"/>
              <a:pathLst>
                <a:path w="23" h="15">
                  <a:moveTo>
                    <a:pt x="15" y="4"/>
                  </a:moveTo>
                  <a:cubicBezTo>
                    <a:pt x="12" y="0"/>
                    <a:pt x="0" y="11"/>
                    <a:pt x="7" y="15"/>
                  </a:cubicBezTo>
                  <a:cubicBezTo>
                    <a:pt x="7" y="15"/>
                    <a:pt x="23" y="8"/>
                    <a:pt x="15" y="4"/>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7" name="Croatia"/>
            <p:cNvSpPr>
              <a:spLocks/>
            </p:cNvSpPr>
            <p:nvPr/>
          </p:nvSpPr>
          <p:spPr bwMode="gray">
            <a:xfrm>
              <a:off x="9368337" y="4995300"/>
              <a:ext cx="13516" cy="3380"/>
            </a:xfrm>
            <a:custGeom>
              <a:avLst/>
              <a:gdLst>
                <a:gd name="T0" fmla="*/ 19 w 26"/>
                <a:gd name="T1" fmla="*/ 0 h 7"/>
                <a:gd name="T2" fmla="*/ 11 w 26"/>
                <a:gd name="T3" fmla="*/ 7 h 7"/>
                <a:gd name="T4" fmla="*/ 19 w 26"/>
                <a:gd name="T5" fmla="*/ 0 h 7"/>
              </a:gdLst>
              <a:ahLst/>
              <a:cxnLst>
                <a:cxn ang="0">
                  <a:pos x="T0" y="T1"/>
                </a:cxn>
                <a:cxn ang="0">
                  <a:pos x="T2" y="T3"/>
                </a:cxn>
                <a:cxn ang="0">
                  <a:pos x="T4" y="T5"/>
                </a:cxn>
              </a:cxnLst>
              <a:rect l="0" t="0" r="r" b="b"/>
              <a:pathLst>
                <a:path w="26" h="7">
                  <a:moveTo>
                    <a:pt x="19" y="0"/>
                  </a:moveTo>
                  <a:cubicBezTo>
                    <a:pt x="8" y="0"/>
                    <a:pt x="0" y="3"/>
                    <a:pt x="11" y="7"/>
                  </a:cubicBezTo>
                  <a:cubicBezTo>
                    <a:pt x="11" y="7"/>
                    <a:pt x="26" y="4"/>
                    <a:pt x="19" y="0"/>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8" name="Croatia"/>
            <p:cNvSpPr>
              <a:spLocks/>
            </p:cNvSpPr>
            <p:nvPr/>
          </p:nvSpPr>
          <p:spPr bwMode="gray">
            <a:xfrm>
              <a:off x="9508574" y="5105123"/>
              <a:ext cx="25345" cy="11828"/>
            </a:xfrm>
            <a:custGeom>
              <a:avLst/>
              <a:gdLst>
                <a:gd name="T0" fmla="*/ 25 w 47"/>
                <a:gd name="T1" fmla="*/ 8 h 24"/>
                <a:gd name="T2" fmla="*/ 6 w 47"/>
                <a:gd name="T3" fmla="*/ 15 h 24"/>
                <a:gd name="T4" fmla="*/ 25 w 47"/>
                <a:gd name="T5" fmla="*/ 8 h 24"/>
              </a:gdLst>
              <a:ahLst/>
              <a:cxnLst>
                <a:cxn ang="0">
                  <a:pos x="T0" y="T1"/>
                </a:cxn>
                <a:cxn ang="0">
                  <a:pos x="T2" y="T3"/>
                </a:cxn>
                <a:cxn ang="0">
                  <a:pos x="T4" y="T5"/>
                </a:cxn>
              </a:cxnLst>
              <a:rect l="0" t="0" r="r" b="b"/>
              <a:pathLst>
                <a:path w="47" h="24">
                  <a:moveTo>
                    <a:pt x="25" y="8"/>
                  </a:moveTo>
                  <a:cubicBezTo>
                    <a:pt x="0" y="0"/>
                    <a:pt x="6" y="15"/>
                    <a:pt x="6" y="15"/>
                  </a:cubicBezTo>
                  <a:cubicBezTo>
                    <a:pt x="21" y="24"/>
                    <a:pt x="47" y="17"/>
                    <a:pt x="25" y="8"/>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9" name="Croatia"/>
            <p:cNvSpPr>
              <a:spLocks/>
            </p:cNvSpPr>
            <p:nvPr/>
          </p:nvSpPr>
          <p:spPr bwMode="gray">
            <a:xfrm>
              <a:off x="9383544" y="5013885"/>
              <a:ext cx="32103" cy="37171"/>
            </a:xfrm>
            <a:custGeom>
              <a:avLst/>
              <a:gdLst>
                <a:gd name="T0" fmla="*/ 10 w 19"/>
                <a:gd name="T1" fmla="*/ 7 h 22"/>
                <a:gd name="T2" fmla="*/ 4 w 19"/>
                <a:gd name="T3" fmla="*/ 0 h 22"/>
                <a:gd name="T4" fmla="*/ 0 w 19"/>
                <a:gd name="T5" fmla="*/ 0 h 22"/>
                <a:gd name="T6" fmla="*/ 7 w 19"/>
                <a:gd name="T7" fmla="*/ 7 h 22"/>
                <a:gd name="T8" fmla="*/ 11 w 19"/>
                <a:gd name="T9" fmla="*/ 12 h 22"/>
                <a:gd name="T10" fmla="*/ 18 w 19"/>
                <a:gd name="T11" fmla="*/ 22 h 22"/>
                <a:gd name="T12" fmla="*/ 19 w 19"/>
                <a:gd name="T13" fmla="*/ 18 h 22"/>
                <a:gd name="T14" fmla="*/ 12 w 19"/>
                <a:gd name="T15" fmla="*/ 11 h 22"/>
                <a:gd name="T16" fmla="*/ 10 w 19"/>
                <a:gd name="T1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2">
                  <a:moveTo>
                    <a:pt x="10" y="7"/>
                  </a:moveTo>
                  <a:lnTo>
                    <a:pt x="4" y="0"/>
                  </a:lnTo>
                  <a:lnTo>
                    <a:pt x="0" y="0"/>
                  </a:lnTo>
                  <a:lnTo>
                    <a:pt x="7" y="7"/>
                  </a:lnTo>
                  <a:lnTo>
                    <a:pt x="11" y="12"/>
                  </a:lnTo>
                  <a:lnTo>
                    <a:pt x="18" y="22"/>
                  </a:lnTo>
                  <a:lnTo>
                    <a:pt x="19" y="18"/>
                  </a:lnTo>
                  <a:lnTo>
                    <a:pt x="12" y="11"/>
                  </a:lnTo>
                  <a:lnTo>
                    <a:pt x="10" y="7"/>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0" name="Croatia"/>
            <p:cNvSpPr>
              <a:spLocks/>
            </p:cNvSpPr>
            <p:nvPr/>
          </p:nvSpPr>
          <p:spPr bwMode="gray">
            <a:xfrm>
              <a:off x="9256824" y="4699621"/>
              <a:ext cx="550808" cy="527153"/>
            </a:xfrm>
            <a:custGeom>
              <a:avLst/>
              <a:gdLst>
                <a:gd name="T0" fmla="*/ 842 w 983"/>
                <a:gd name="T1" fmla="*/ 905 h 940"/>
                <a:gd name="T2" fmla="*/ 744 w 983"/>
                <a:gd name="T3" fmla="*/ 839 h 940"/>
                <a:gd name="T4" fmla="*/ 712 w 983"/>
                <a:gd name="T5" fmla="*/ 803 h 940"/>
                <a:gd name="T6" fmla="*/ 645 w 983"/>
                <a:gd name="T7" fmla="*/ 716 h 940"/>
                <a:gd name="T8" fmla="*/ 548 w 983"/>
                <a:gd name="T9" fmla="*/ 635 h 940"/>
                <a:gd name="T10" fmla="*/ 476 w 983"/>
                <a:gd name="T11" fmla="*/ 562 h 940"/>
                <a:gd name="T12" fmla="*/ 421 w 983"/>
                <a:gd name="T13" fmla="*/ 460 h 940"/>
                <a:gd name="T14" fmla="*/ 412 w 983"/>
                <a:gd name="T15" fmla="*/ 422 h 940"/>
                <a:gd name="T16" fmla="*/ 379 w 983"/>
                <a:gd name="T17" fmla="*/ 317 h 940"/>
                <a:gd name="T18" fmla="*/ 471 w 983"/>
                <a:gd name="T19" fmla="*/ 359 h 940"/>
                <a:gd name="T20" fmla="*/ 555 w 983"/>
                <a:gd name="T21" fmla="*/ 318 h 940"/>
                <a:gd name="T22" fmla="*/ 614 w 983"/>
                <a:gd name="T23" fmla="*/ 324 h 940"/>
                <a:gd name="T24" fmla="*/ 718 w 983"/>
                <a:gd name="T25" fmla="*/ 341 h 940"/>
                <a:gd name="T26" fmla="*/ 775 w 983"/>
                <a:gd name="T27" fmla="*/ 336 h 940"/>
                <a:gd name="T28" fmla="*/ 813 w 983"/>
                <a:gd name="T29" fmla="*/ 322 h 940"/>
                <a:gd name="T30" fmla="*/ 865 w 983"/>
                <a:gd name="T31" fmla="*/ 332 h 940"/>
                <a:gd name="T32" fmla="*/ 931 w 983"/>
                <a:gd name="T33" fmla="*/ 358 h 940"/>
                <a:gd name="T34" fmla="*/ 941 w 983"/>
                <a:gd name="T35" fmla="*/ 298 h 940"/>
                <a:gd name="T36" fmla="*/ 983 w 983"/>
                <a:gd name="T37" fmla="*/ 288 h 940"/>
                <a:gd name="T38" fmla="*/ 905 w 983"/>
                <a:gd name="T39" fmla="*/ 262 h 940"/>
                <a:gd name="T40" fmla="*/ 915 w 983"/>
                <a:gd name="T41" fmla="*/ 212 h 940"/>
                <a:gd name="T42" fmla="*/ 898 w 983"/>
                <a:gd name="T43" fmla="*/ 169 h 940"/>
                <a:gd name="T44" fmla="*/ 877 w 983"/>
                <a:gd name="T45" fmla="*/ 142 h 940"/>
                <a:gd name="T46" fmla="*/ 823 w 983"/>
                <a:gd name="T47" fmla="*/ 177 h 940"/>
                <a:gd name="T48" fmla="*/ 689 w 983"/>
                <a:gd name="T49" fmla="*/ 167 h 940"/>
                <a:gd name="T50" fmla="*/ 634 w 983"/>
                <a:gd name="T51" fmla="*/ 134 h 940"/>
                <a:gd name="T52" fmla="*/ 560 w 983"/>
                <a:gd name="T53" fmla="*/ 46 h 940"/>
                <a:gd name="T54" fmla="*/ 523 w 983"/>
                <a:gd name="T55" fmla="*/ 25 h 940"/>
                <a:gd name="T56" fmla="*/ 457 w 983"/>
                <a:gd name="T57" fmla="*/ 3 h 940"/>
                <a:gd name="T58" fmla="*/ 426 w 983"/>
                <a:gd name="T59" fmla="*/ 32 h 940"/>
                <a:gd name="T60" fmla="*/ 348 w 983"/>
                <a:gd name="T61" fmla="*/ 93 h 940"/>
                <a:gd name="T62" fmla="*/ 359 w 983"/>
                <a:gd name="T63" fmla="*/ 171 h 940"/>
                <a:gd name="T64" fmla="*/ 283 w 983"/>
                <a:gd name="T65" fmla="*/ 198 h 940"/>
                <a:gd name="T66" fmla="*/ 316 w 983"/>
                <a:gd name="T67" fmla="*/ 211 h 940"/>
                <a:gd name="T68" fmla="*/ 311 w 983"/>
                <a:gd name="T69" fmla="*/ 252 h 940"/>
                <a:gd name="T70" fmla="*/ 262 w 983"/>
                <a:gd name="T71" fmla="*/ 254 h 940"/>
                <a:gd name="T72" fmla="*/ 236 w 983"/>
                <a:gd name="T73" fmla="*/ 256 h 940"/>
                <a:gd name="T74" fmla="*/ 185 w 983"/>
                <a:gd name="T75" fmla="*/ 223 h 940"/>
                <a:gd name="T76" fmla="*/ 177 w 983"/>
                <a:gd name="T77" fmla="*/ 223 h 940"/>
                <a:gd name="T78" fmla="*/ 165 w 983"/>
                <a:gd name="T79" fmla="*/ 242 h 940"/>
                <a:gd name="T80" fmla="*/ 94 w 983"/>
                <a:gd name="T81" fmla="*/ 250 h 940"/>
                <a:gd name="T82" fmla="*/ 49 w 983"/>
                <a:gd name="T83" fmla="*/ 251 h 940"/>
                <a:gd name="T84" fmla="*/ 8 w 983"/>
                <a:gd name="T85" fmla="*/ 253 h 940"/>
                <a:gd name="T86" fmla="*/ 10 w 983"/>
                <a:gd name="T87" fmla="*/ 276 h 940"/>
                <a:gd name="T88" fmla="*/ 34 w 983"/>
                <a:gd name="T89" fmla="*/ 331 h 940"/>
                <a:gd name="T90" fmla="*/ 44 w 983"/>
                <a:gd name="T91" fmla="*/ 366 h 940"/>
                <a:gd name="T92" fmla="*/ 83 w 983"/>
                <a:gd name="T93" fmla="*/ 410 h 940"/>
                <a:gd name="T94" fmla="*/ 111 w 983"/>
                <a:gd name="T95" fmla="*/ 377 h 940"/>
                <a:gd name="T96" fmla="*/ 214 w 983"/>
                <a:gd name="T97" fmla="*/ 328 h 940"/>
                <a:gd name="T98" fmla="*/ 235 w 983"/>
                <a:gd name="T99" fmla="*/ 440 h 940"/>
                <a:gd name="T100" fmla="*/ 343 w 983"/>
                <a:gd name="T101" fmla="*/ 537 h 940"/>
                <a:gd name="T102" fmla="*/ 305 w 983"/>
                <a:gd name="T103" fmla="*/ 535 h 940"/>
                <a:gd name="T104" fmla="*/ 331 w 983"/>
                <a:gd name="T105" fmla="*/ 624 h 940"/>
                <a:gd name="T106" fmla="*/ 410 w 983"/>
                <a:gd name="T107" fmla="*/ 708 h 940"/>
                <a:gd name="T108" fmla="*/ 485 w 983"/>
                <a:gd name="T109" fmla="*/ 708 h 940"/>
                <a:gd name="T110" fmla="*/ 608 w 983"/>
                <a:gd name="T111" fmla="*/ 783 h 940"/>
                <a:gd name="T112" fmla="*/ 710 w 983"/>
                <a:gd name="T113" fmla="*/ 853 h 940"/>
                <a:gd name="T114" fmla="*/ 647 w 983"/>
                <a:gd name="T115" fmla="*/ 827 h 940"/>
                <a:gd name="T116" fmla="*/ 614 w 983"/>
                <a:gd name="T117" fmla="*/ 829 h 940"/>
                <a:gd name="T118" fmla="*/ 716 w 983"/>
                <a:gd name="T119" fmla="*/ 876 h 940"/>
                <a:gd name="T120" fmla="*/ 782 w 983"/>
                <a:gd name="T121" fmla="*/ 906 h 940"/>
                <a:gd name="T122" fmla="*/ 808 w 983"/>
                <a:gd name="T123" fmla="*/ 915 h 940"/>
                <a:gd name="T124" fmla="*/ 849 w 983"/>
                <a:gd name="T125" fmla="*/ 91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3" h="940">
                  <a:moveTo>
                    <a:pt x="844" y="905"/>
                  </a:moveTo>
                  <a:cubicBezTo>
                    <a:pt x="843" y="905"/>
                    <a:pt x="843" y="905"/>
                    <a:pt x="842" y="905"/>
                  </a:cubicBezTo>
                  <a:cubicBezTo>
                    <a:pt x="827" y="900"/>
                    <a:pt x="820" y="908"/>
                    <a:pt x="820" y="908"/>
                  </a:cubicBezTo>
                  <a:cubicBezTo>
                    <a:pt x="744" y="839"/>
                    <a:pt x="744" y="839"/>
                    <a:pt x="744" y="839"/>
                  </a:cubicBezTo>
                  <a:cubicBezTo>
                    <a:pt x="718" y="842"/>
                    <a:pt x="718" y="842"/>
                    <a:pt x="718" y="842"/>
                  </a:cubicBezTo>
                  <a:cubicBezTo>
                    <a:pt x="718" y="842"/>
                    <a:pt x="730" y="823"/>
                    <a:pt x="712" y="803"/>
                  </a:cubicBezTo>
                  <a:cubicBezTo>
                    <a:pt x="691" y="783"/>
                    <a:pt x="647" y="762"/>
                    <a:pt x="644" y="746"/>
                  </a:cubicBezTo>
                  <a:cubicBezTo>
                    <a:pt x="641" y="727"/>
                    <a:pt x="645" y="716"/>
                    <a:pt x="645" y="716"/>
                  </a:cubicBezTo>
                  <a:cubicBezTo>
                    <a:pt x="605" y="691"/>
                    <a:pt x="605" y="691"/>
                    <a:pt x="605" y="691"/>
                  </a:cubicBezTo>
                  <a:cubicBezTo>
                    <a:pt x="548" y="635"/>
                    <a:pt x="548" y="635"/>
                    <a:pt x="548" y="635"/>
                  </a:cubicBezTo>
                  <a:cubicBezTo>
                    <a:pt x="541" y="623"/>
                    <a:pt x="541" y="623"/>
                    <a:pt x="541" y="623"/>
                  </a:cubicBezTo>
                  <a:cubicBezTo>
                    <a:pt x="541" y="623"/>
                    <a:pt x="497" y="590"/>
                    <a:pt x="476" y="562"/>
                  </a:cubicBezTo>
                  <a:cubicBezTo>
                    <a:pt x="451" y="534"/>
                    <a:pt x="456" y="516"/>
                    <a:pt x="449" y="496"/>
                  </a:cubicBezTo>
                  <a:cubicBezTo>
                    <a:pt x="439" y="473"/>
                    <a:pt x="421" y="460"/>
                    <a:pt x="421" y="460"/>
                  </a:cubicBezTo>
                  <a:cubicBezTo>
                    <a:pt x="429" y="445"/>
                    <a:pt x="429" y="445"/>
                    <a:pt x="429" y="445"/>
                  </a:cubicBezTo>
                  <a:cubicBezTo>
                    <a:pt x="412" y="422"/>
                    <a:pt x="412" y="422"/>
                    <a:pt x="412" y="422"/>
                  </a:cubicBezTo>
                  <a:cubicBezTo>
                    <a:pt x="378" y="416"/>
                    <a:pt x="378" y="416"/>
                    <a:pt x="378" y="416"/>
                  </a:cubicBezTo>
                  <a:cubicBezTo>
                    <a:pt x="378" y="416"/>
                    <a:pt x="352" y="327"/>
                    <a:pt x="379" y="317"/>
                  </a:cubicBezTo>
                  <a:cubicBezTo>
                    <a:pt x="406" y="303"/>
                    <a:pt x="416" y="319"/>
                    <a:pt x="427" y="331"/>
                  </a:cubicBezTo>
                  <a:cubicBezTo>
                    <a:pt x="438" y="343"/>
                    <a:pt x="459" y="367"/>
                    <a:pt x="471" y="359"/>
                  </a:cubicBezTo>
                  <a:cubicBezTo>
                    <a:pt x="486" y="356"/>
                    <a:pt x="488" y="311"/>
                    <a:pt x="503" y="307"/>
                  </a:cubicBezTo>
                  <a:cubicBezTo>
                    <a:pt x="518" y="308"/>
                    <a:pt x="555" y="318"/>
                    <a:pt x="555" y="318"/>
                  </a:cubicBezTo>
                  <a:cubicBezTo>
                    <a:pt x="575" y="296"/>
                    <a:pt x="575" y="296"/>
                    <a:pt x="575" y="296"/>
                  </a:cubicBezTo>
                  <a:cubicBezTo>
                    <a:pt x="575" y="296"/>
                    <a:pt x="599" y="324"/>
                    <a:pt x="614" y="324"/>
                  </a:cubicBezTo>
                  <a:cubicBezTo>
                    <a:pt x="693" y="328"/>
                    <a:pt x="693" y="328"/>
                    <a:pt x="693" y="328"/>
                  </a:cubicBezTo>
                  <a:cubicBezTo>
                    <a:pt x="693" y="328"/>
                    <a:pt x="707" y="340"/>
                    <a:pt x="718" y="341"/>
                  </a:cubicBezTo>
                  <a:cubicBezTo>
                    <a:pt x="733" y="341"/>
                    <a:pt x="750" y="315"/>
                    <a:pt x="750" y="315"/>
                  </a:cubicBezTo>
                  <a:cubicBezTo>
                    <a:pt x="750" y="315"/>
                    <a:pt x="764" y="335"/>
                    <a:pt x="775" y="336"/>
                  </a:cubicBezTo>
                  <a:cubicBezTo>
                    <a:pt x="786" y="336"/>
                    <a:pt x="787" y="317"/>
                    <a:pt x="787" y="317"/>
                  </a:cubicBezTo>
                  <a:cubicBezTo>
                    <a:pt x="813" y="322"/>
                    <a:pt x="813" y="322"/>
                    <a:pt x="813" y="322"/>
                  </a:cubicBezTo>
                  <a:cubicBezTo>
                    <a:pt x="835" y="339"/>
                    <a:pt x="835" y="339"/>
                    <a:pt x="835" y="339"/>
                  </a:cubicBezTo>
                  <a:cubicBezTo>
                    <a:pt x="835" y="339"/>
                    <a:pt x="843" y="327"/>
                    <a:pt x="865" y="332"/>
                  </a:cubicBezTo>
                  <a:cubicBezTo>
                    <a:pt x="883" y="341"/>
                    <a:pt x="874" y="375"/>
                    <a:pt x="893" y="376"/>
                  </a:cubicBezTo>
                  <a:cubicBezTo>
                    <a:pt x="915" y="377"/>
                    <a:pt x="931" y="358"/>
                    <a:pt x="931" y="358"/>
                  </a:cubicBezTo>
                  <a:cubicBezTo>
                    <a:pt x="925" y="316"/>
                    <a:pt x="925" y="316"/>
                    <a:pt x="925" y="316"/>
                  </a:cubicBezTo>
                  <a:cubicBezTo>
                    <a:pt x="941" y="298"/>
                    <a:pt x="941" y="298"/>
                    <a:pt x="941" y="298"/>
                  </a:cubicBezTo>
                  <a:cubicBezTo>
                    <a:pt x="982" y="300"/>
                    <a:pt x="982" y="300"/>
                    <a:pt x="982" y="300"/>
                  </a:cubicBezTo>
                  <a:cubicBezTo>
                    <a:pt x="983" y="288"/>
                    <a:pt x="983" y="288"/>
                    <a:pt x="983" y="288"/>
                  </a:cubicBezTo>
                  <a:cubicBezTo>
                    <a:pt x="942" y="286"/>
                    <a:pt x="942" y="286"/>
                    <a:pt x="942" y="286"/>
                  </a:cubicBezTo>
                  <a:cubicBezTo>
                    <a:pt x="905" y="262"/>
                    <a:pt x="905" y="262"/>
                    <a:pt x="905" y="262"/>
                  </a:cubicBezTo>
                  <a:cubicBezTo>
                    <a:pt x="905" y="262"/>
                    <a:pt x="887" y="245"/>
                    <a:pt x="906" y="239"/>
                  </a:cubicBezTo>
                  <a:cubicBezTo>
                    <a:pt x="929" y="232"/>
                    <a:pt x="934" y="213"/>
                    <a:pt x="915" y="212"/>
                  </a:cubicBezTo>
                  <a:cubicBezTo>
                    <a:pt x="900" y="215"/>
                    <a:pt x="899" y="231"/>
                    <a:pt x="889" y="215"/>
                  </a:cubicBezTo>
                  <a:cubicBezTo>
                    <a:pt x="878" y="203"/>
                    <a:pt x="898" y="185"/>
                    <a:pt x="898" y="169"/>
                  </a:cubicBezTo>
                  <a:cubicBezTo>
                    <a:pt x="899" y="166"/>
                    <a:pt x="892" y="154"/>
                    <a:pt x="881" y="142"/>
                  </a:cubicBezTo>
                  <a:cubicBezTo>
                    <a:pt x="877" y="142"/>
                    <a:pt x="877" y="142"/>
                    <a:pt x="877" y="142"/>
                  </a:cubicBezTo>
                  <a:cubicBezTo>
                    <a:pt x="851" y="144"/>
                    <a:pt x="851" y="144"/>
                    <a:pt x="851" y="144"/>
                  </a:cubicBezTo>
                  <a:cubicBezTo>
                    <a:pt x="823" y="177"/>
                    <a:pt x="823" y="177"/>
                    <a:pt x="823" y="177"/>
                  </a:cubicBezTo>
                  <a:cubicBezTo>
                    <a:pt x="823" y="177"/>
                    <a:pt x="786" y="179"/>
                    <a:pt x="767" y="178"/>
                  </a:cubicBezTo>
                  <a:cubicBezTo>
                    <a:pt x="752" y="178"/>
                    <a:pt x="689" y="167"/>
                    <a:pt x="689" y="167"/>
                  </a:cubicBezTo>
                  <a:cubicBezTo>
                    <a:pt x="689" y="167"/>
                    <a:pt x="686" y="148"/>
                    <a:pt x="671" y="139"/>
                  </a:cubicBezTo>
                  <a:cubicBezTo>
                    <a:pt x="657" y="131"/>
                    <a:pt x="634" y="134"/>
                    <a:pt x="634" y="134"/>
                  </a:cubicBezTo>
                  <a:cubicBezTo>
                    <a:pt x="573" y="77"/>
                    <a:pt x="573" y="77"/>
                    <a:pt x="573" y="77"/>
                  </a:cubicBezTo>
                  <a:cubicBezTo>
                    <a:pt x="573" y="77"/>
                    <a:pt x="567" y="58"/>
                    <a:pt x="560" y="46"/>
                  </a:cubicBezTo>
                  <a:cubicBezTo>
                    <a:pt x="553" y="38"/>
                    <a:pt x="530" y="41"/>
                    <a:pt x="530" y="41"/>
                  </a:cubicBezTo>
                  <a:cubicBezTo>
                    <a:pt x="523" y="25"/>
                    <a:pt x="523" y="25"/>
                    <a:pt x="523" y="25"/>
                  </a:cubicBezTo>
                  <a:cubicBezTo>
                    <a:pt x="501" y="13"/>
                    <a:pt x="501" y="13"/>
                    <a:pt x="501" y="13"/>
                  </a:cubicBezTo>
                  <a:cubicBezTo>
                    <a:pt x="501" y="13"/>
                    <a:pt x="472" y="0"/>
                    <a:pt x="457" y="3"/>
                  </a:cubicBezTo>
                  <a:cubicBezTo>
                    <a:pt x="446" y="3"/>
                    <a:pt x="455" y="41"/>
                    <a:pt x="455" y="41"/>
                  </a:cubicBezTo>
                  <a:cubicBezTo>
                    <a:pt x="455" y="41"/>
                    <a:pt x="433" y="33"/>
                    <a:pt x="426" y="32"/>
                  </a:cubicBezTo>
                  <a:cubicBezTo>
                    <a:pt x="418" y="32"/>
                    <a:pt x="425" y="55"/>
                    <a:pt x="425" y="55"/>
                  </a:cubicBezTo>
                  <a:cubicBezTo>
                    <a:pt x="425" y="55"/>
                    <a:pt x="360" y="83"/>
                    <a:pt x="348" y="93"/>
                  </a:cubicBezTo>
                  <a:cubicBezTo>
                    <a:pt x="336" y="108"/>
                    <a:pt x="369" y="125"/>
                    <a:pt x="369" y="125"/>
                  </a:cubicBezTo>
                  <a:cubicBezTo>
                    <a:pt x="359" y="171"/>
                    <a:pt x="359" y="171"/>
                    <a:pt x="359" y="171"/>
                  </a:cubicBezTo>
                  <a:cubicBezTo>
                    <a:pt x="341" y="162"/>
                    <a:pt x="341" y="162"/>
                    <a:pt x="341" y="162"/>
                  </a:cubicBezTo>
                  <a:cubicBezTo>
                    <a:pt x="341" y="162"/>
                    <a:pt x="291" y="186"/>
                    <a:pt x="283" y="198"/>
                  </a:cubicBezTo>
                  <a:cubicBezTo>
                    <a:pt x="275" y="212"/>
                    <a:pt x="310" y="199"/>
                    <a:pt x="310" y="199"/>
                  </a:cubicBezTo>
                  <a:cubicBezTo>
                    <a:pt x="316" y="211"/>
                    <a:pt x="316" y="211"/>
                    <a:pt x="316" y="211"/>
                  </a:cubicBezTo>
                  <a:cubicBezTo>
                    <a:pt x="316" y="211"/>
                    <a:pt x="309" y="222"/>
                    <a:pt x="301" y="229"/>
                  </a:cubicBezTo>
                  <a:cubicBezTo>
                    <a:pt x="293" y="236"/>
                    <a:pt x="311" y="252"/>
                    <a:pt x="311" y="252"/>
                  </a:cubicBezTo>
                  <a:cubicBezTo>
                    <a:pt x="311" y="252"/>
                    <a:pt x="299" y="267"/>
                    <a:pt x="277" y="266"/>
                  </a:cubicBezTo>
                  <a:cubicBezTo>
                    <a:pt x="254" y="265"/>
                    <a:pt x="262" y="254"/>
                    <a:pt x="262" y="254"/>
                  </a:cubicBezTo>
                  <a:cubicBezTo>
                    <a:pt x="262" y="254"/>
                    <a:pt x="244" y="242"/>
                    <a:pt x="237" y="241"/>
                  </a:cubicBezTo>
                  <a:cubicBezTo>
                    <a:pt x="233" y="241"/>
                    <a:pt x="236" y="256"/>
                    <a:pt x="236" y="256"/>
                  </a:cubicBezTo>
                  <a:cubicBezTo>
                    <a:pt x="199" y="243"/>
                    <a:pt x="199" y="243"/>
                    <a:pt x="199" y="243"/>
                  </a:cubicBezTo>
                  <a:cubicBezTo>
                    <a:pt x="185" y="223"/>
                    <a:pt x="185" y="223"/>
                    <a:pt x="185" y="223"/>
                  </a:cubicBezTo>
                  <a:cubicBezTo>
                    <a:pt x="185" y="223"/>
                    <a:pt x="186" y="208"/>
                    <a:pt x="178" y="208"/>
                  </a:cubicBezTo>
                  <a:cubicBezTo>
                    <a:pt x="174" y="211"/>
                    <a:pt x="177" y="223"/>
                    <a:pt x="177" y="223"/>
                  </a:cubicBezTo>
                  <a:cubicBezTo>
                    <a:pt x="170" y="227"/>
                    <a:pt x="170" y="227"/>
                    <a:pt x="170" y="227"/>
                  </a:cubicBezTo>
                  <a:cubicBezTo>
                    <a:pt x="165" y="242"/>
                    <a:pt x="165" y="242"/>
                    <a:pt x="165" y="242"/>
                  </a:cubicBezTo>
                  <a:cubicBezTo>
                    <a:pt x="105" y="258"/>
                    <a:pt x="105" y="258"/>
                    <a:pt x="105" y="258"/>
                  </a:cubicBezTo>
                  <a:cubicBezTo>
                    <a:pt x="94" y="250"/>
                    <a:pt x="94" y="250"/>
                    <a:pt x="94" y="250"/>
                  </a:cubicBezTo>
                  <a:cubicBezTo>
                    <a:pt x="67" y="268"/>
                    <a:pt x="67" y="268"/>
                    <a:pt x="67" y="268"/>
                  </a:cubicBezTo>
                  <a:cubicBezTo>
                    <a:pt x="49" y="251"/>
                    <a:pt x="49" y="251"/>
                    <a:pt x="49" y="251"/>
                  </a:cubicBezTo>
                  <a:cubicBezTo>
                    <a:pt x="49" y="251"/>
                    <a:pt x="33" y="266"/>
                    <a:pt x="30" y="266"/>
                  </a:cubicBezTo>
                  <a:cubicBezTo>
                    <a:pt x="22" y="265"/>
                    <a:pt x="8" y="253"/>
                    <a:pt x="8" y="253"/>
                  </a:cubicBezTo>
                  <a:cubicBezTo>
                    <a:pt x="0" y="264"/>
                    <a:pt x="0" y="264"/>
                    <a:pt x="0" y="264"/>
                  </a:cubicBezTo>
                  <a:cubicBezTo>
                    <a:pt x="10" y="276"/>
                    <a:pt x="10" y="276"/>
                    <a:pt x="10" y="276"/>
                  </a:cubicBezTo>
                  <a:cubicBezTo>
                    <a:pt x="19" y="326"/>
                    <a:pt x="19" y="326"/>
                    <a:pt x="19" y="326"/>
                  </a:cubicBezTo>
                  <a:cubicBezTo>
                    <a:pt x="34" y="331"/>
                    <a:pt x="34" y="331"/>
                    <a:pt x="34" y="331"/>
                  </a:cubicBezTo>
                  <a:cubicBezTo>
                    <a:pt x="19" y="338"/>
                    <a:pt x="19" y="338"/>
                    <a:pt x="19" y="338"/>
                  </a:cubicBezTo>
                  <a:cubicBezTo>
                    <a:pt x="44" y="366"/>
                    <a:pt x="44" y="366"/>
                    <a:pt x="44" y="366"/>
                  </a:cubicBezTo>
                  <a:cubicBezTo>
                    <a:pt x="71" y="425"/>
                    <a:pt x="71" y="425"/>
                    <a:pt x="71" y="425"/>
                  </a:cubicBezTo>
                  <a:cubicBezTo>
                    <a:pt x="83" y="410"/>
                    <a:pt x="83" y="410"/>
                    <a:pt x="83" y="410"/>
                  </a:cubicBezTo>
                  <a:cubicBezTo>
                    <a:pt x="89" y="364"/>
                    <a:pt x="89" y="364"/>
                    <a:pt x="89" y="364"/>
                  </a:cubicBezTo>
                  <a:cubicBezTo>
                    <a:pt x="89" y="364"/>
                    <a:pt x="99" y="380"/>
                    <a:pt x="111" y="377"/>
                  </a:cubicBezTo>
                  <a:cubicBezTo>
                    <a:pt x="122" y="370"/>
                    <a:pt x="118" y="301"/>
                    <a:pt x="133" y="290"/>
                  </a:cubicBezTo>
                  <a:cubicBezTo>
                    <a:pt x="149" y="279"/>
                    <a:pt x="214" y="328"/>
                    <a:pt x="214" y="328"/>
                  </a:cubicBezTo>
                  <a:cubicBezTo>
                    <a:pt x="238" y="375"/>
                    <a:pt x="238" y="375"/>
                    <a:pt x="238" y="375"/>
                  </a:cubicBezTo>
                  <a:cubicBezTo>
                    <a:pt x="238" y="375"/>
                    <a:pt x="217" y="420"/>
                    <a:pt x="235" y="440"/>
                  </a:cubicBezTo>
                  <a:cubicBezTo>
                    <a:pt x="249" y="460"/>
                    <a:pt x="295" y="516"/>
                    <a:pt x="295" y="516"/>
                  </a:cubicBezTo>
                  <a:cubicBezTo>
                    <a:pt x="295" y="516"/>
                    <a:pt x="332" y="533"/>
                    <a:pt x="343" y="537"/>
                  </a:cubicBezTo>
                  <a:cubicBezTo>
                    <a:pt x="350" y="541"/>
                    <a:pt x="364" y="561"/>
                    <a:pt x="364" y="561"/>
                  </a:cubicBezTo>
                  <a:cubicBezTo>
                    <a:pt x="364" y="561"/>
                    <a:pt x="313" y="539"/>
                    <a:pt x="305" y="535"/>
                  </a:cubicBezTo>
                  <a:cubicBezTo>
                    <a:pt x="298" y="535"/>
                    <a:pt x="275" y="541"/>
                    <a:pt x="275" y="541"/>
                  </a:cubicBezTo>
                  <a:cubicBezTo>
                    <a:pt x="275" y="541"/>
                    <a:pt x="298" y="611"/>
                    <a:pt x="331" y="624"/>
                  </a:cubicBezTo>
                  <a:cubicBezTo>
                    <a:pt x="361" y="637"/>
                    <a:pt x="411" y="678"/>
                    <a:pt x="411" y="678"/>
                  </a:cubicBezTo>
                  <a:cubicBezTo>
                    <a:pt x="411" y="678"/>
                    <a:pt x="399" y="696"/>
                    <a:pt x="410" y="708"/>
                  </a:cubicBezTo>
                  <a:cubicBezTo>
                    <a:pt x="424" y="721"/>
                    <a:pt x="439" y="717"/>
                    <a:pt x="439" y="717"/>
                  </a:cubicBezTo>
                  <a:cubicBezTo>
                    <a:pt x="485" y="708"/>
                    <a:pt x="485" y="708"/>
                    <a:pt x="485" y="708"/>
                  </a:cubicBezTo>
                  <a:cubicBezTo>
                    <a:pt x="569" y="735"/>
                    <a:pt x="569" y="735"/>
                    <a:pt x="569" y="735"/>
                  </a:cubicBezTo>
                  <a:cubicBezTo>
                    <a:pt x="569" y="735"/>
                    <a:pt x="583" y="770"/>
                    <a:pt x="608" y="783"/>
                  </a:cubicBezTo>
                  <a:cubicBezTo>
                    <a:pt x="630" y="792"/>
                    <a:pt x="659" y="816"/>
                    <a:pt x="674" y="828"/>
                  </a:cubicBezTo>
                  <a:cubicBezTo>
                    <a:pt x="684" y="840"/>
                    <a:pt x="710" y="853"/>
                    <a:pt x="710" y="853"/>
                  </a:cubicBezTo>
                  <a:cubicBezTo>
                    <a:pt x="710" y="853"/>
                    <a:pt x="680" y="844"/>
                    <a:pt x="673" y="839"/>
                  </a:cubicBezTo>
                  <a:cubicBezTo>
                    <a:pt x="666" y="835"/>
                    <a:pt x="655" y="827"/>
                    <a:pt x="647" y="827"/>
                  </a:cubicBezTo>
                  <a:cubicBezTo>
                    <a:pt x="636" y="822"/>
                    <a:pt x="592" y="813"/>
                    <a:pt x="592" y="813"/>
                  </a:cubicBezTo>
                  <a:cubicBezTo>
                    <a:pt x="592" y="813"/>
                    <a:pt x="606" y="829"/>
                    <a:pt x="614" y="829"/>
                  </a:cubicBezTo>
                  <a:cubicBezTo>
                    <a:pt x="621" y="833"/>
                    <a:pt x="665" y="851"/>
                    <a:pt x="665" y="851"/>
                  </a:cubicBezTo>
                  <a:cubicBezTo>
                    <a:pt x="716" y="876"/>
                    <a:pt x="716" y="876"/>
                    <a:pt x="716" y="876"/>
                  </a:cubicBezTo>
                  <a:cubicBezTo>
                    <a:pt x="724" y="869"/>
                    <a:pt x="724" y="869"/>
                    <a:pt x="724" y="869"/>
                  </a:cubicBezTo>
                  <a:cubicBezTo>
                    <a:pt x="782" y="906"/>
                    <a:pt x="782" y="906"/>
                    <a:pt x="782" y="906"/>
                  </a:cubicBezTo>
                  <a:cubicBezTo>
                    <a:pt x="797" y="907"/>
                    <a:pt x="797" y="907"/>
                    <a:pt x="797" y="907"/>
                  </a:cubicBezTo>
                  <a:cubicBezTo>
                    <a:pt x="808" y="915"/>
                    <a:pt x="808" y="915"/>
                    <a:pt x="808" y="915"/>
                  </a:cubicBezTo>
                  <a:cubicBezTo>
                    <a:pt x="848" y="940"/>
                    <a:pt x="848" y="940"/>
                    <a:pt x="848" y="940"/>
                  </a:cubicBezTo>
                  <a:cubicBezTo>
                    <a:pt x="849" y="917"/>
                    <a:pt x="849" y="917"/>
                    <a:pt x="849" y="917"/>
                  </a:cubicBezTo>
                  <a:cubicBezTo>
                    <a:pt x="849" y="910"/>
                    <a:pt x="847" y="906"/>
                    <a:pt x="844" y="905"/>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2" name="Albania"/>
            <p:cNvSpPr>
              <a:spLocks/>
            </p:cNvSpPr>
            <p:nvPr/>
          </p:nvSpPr>
          <p:spPr bwMode="gray">
            <a:xfrm>
              <a:off x="9817768" y="5191293"/>
              <a:ext cx="187545" cy="388606"/>
            </a:xfrm>
            <a:custGeom>
              <a:avLst/>
              <a:gdLst>
                <a:gd name="T0" fmla="*/ 226 w 336"/>
                <a:gd name="T1" fmla="*/ 658 h 695"/>
                <a:gd name="T2" fmla="*/ 209 w 336"/>
                <a:gd name="T3" fmla="*/ 619 h 695"/>
                <a:gd name="T4" fmla="*/ 233 w 336"/>
                <a:gd name="T5" fmla="*/ 593 h 695"/>
                <a:gd name="T6" fmla="*/ 280 w 336"/>
                <a:gd name="T7" fmla="*/ 546 h 695"/>
                <a:gd name="T8" fmla="*/ 297 w 336"/>
                <a:gd name="T9" fmla="*/ 497 h 695"/>
                <a:gd name="T10" fmla="*/ 336 w 336"/>
                <a:gd name="T11" fmla="*/ 461 h 695"/>
                <a:gd name="T12" fmla="*/ 320 w 336"/>
                <a:gd name="T13" fmla="*/ 406 h 695"/>
                <a:gd name="T14" fmla="*/ 298 w 336"/>
                <a:gd name="T15" fmla="*/ 390 h 695"/>
                <a:gd name="T16" fmla="*/ 262 w 336"/>
                <a:gd name="T17" fmla="*/ 362 h 695"/>
                <a:gd name="T18" fmla="*/ 223 w 336"/>
                <a:gd name="T19" fmla="*/ 306 h 695"/>
                <a:gd name="T20" fmla="*/ 214 w 336"/>
                <a:gd name="T21" fmla="*/ 256 h 695"/>
                <a:gd name="T22" fmla="*/ 228 w 336"/>
                <a:gd name="T23" fmla="*/ 199 h 695"/>
                <a:gd name="T24" fmla="*/ 214 w 336"/>
                <a:gd name="T25" fmla="*/ 95 h 695"/>
                <a:gd name="T26" fmla="*/ 153 w 336"/>
                <a:gd name="T27" fmla="*/ 39 h 695"/>
                <a:gd name="T28" fmla="*/ 150 w 336"/>
                <a:gd name="T29" fmla="*/ 35 h 695"/>
                <a:gd name="T30" fmla="*/ 146 w 336"/>
                <a:gd name="T31" fmla="*/ 31 h 695"/>
                <a:gd name="T32" fmla="*/ 143 w 336"/>
                <a:gd name="T33" fmla="*/ 29 h 695"/>
                <a:gd name="T34" fmla="*/ 136 w 336"/>
                <a:gd name="T35" fmla="*/ 23 h 695"/>
                <a:gd name="T36" fmla="*/ 135 w 336"/>
                <a:gd name="T37" fmla="*/ 23 h 695"/>
                <a:gd name="T38" fmla="*/ 101 w 336"/>
                <a:gd name="T39" fmla="*/ 44 h 695"/>
                <a:gd name="T40" fmla="*/ 76 w 336"/>
                <a:gd name="T41" fmla="*/ 5 h 695"/>
                <a:gd name="T42" fmla="*/ 0 w 336"/>
                <a:gd name="T43" fmla="*/ 123 h 695"/>
                <a:gd name="T44" fmla="*/ 13 w 336"/>
                <a:gd name="T45" fmla="*/ 162 h 695"/>
                <a:gd name="T46" fmla="*/ 45 w 336"/>
                <a:gd name="T47" fmla="*/ 198 h 695"/>
                <a:gd name="T48" fmla="*/ 65 w 336"/>
                <a:gd name="T49" fmla="*/ 249 h 695"/>
                <a:gd name="T50" fmla="*/ 39 w 336"/>
                <a:gd name="T51" fmla="*/ 255 h 695"/>
                <a:gd name="T52" fmla="*/ 29 w 336"/>
                <a:gd name="T53" fmla="*/ 305 h 695"/>
                <a:gd name="T54" fmla="*/ 54 w 336"/>
                <a:gd name="T55" fmla="*/ 329 h 695"/>
                <a:gd name="T56" fmla="*/ 44 w 336"/>
                <a:gd name="T57" fmla="*/ 386 h 695"/>
                <a:gd name="T58" fmla="*/ 36 w 336"/>
                <a:gd name="T59" fmla="*/ 404 h 695"/>
                <a:gd name="T60" fmla="*/ 38 w 336"/>
                <a:gd name="T61" fmla="*/ 427 h 695"/>
                <a:gd name="T62" fmla="*/ 25 w 336"/>
                <a:gd name="T63" fmla="*/ 465 h 695"/>
                <a:gd name="T64" fmla="*/ 50 w 336"/>
                <a:gd name="T65" fmla="*/ 493 h 695"/>
                <a:gd name="T66" fmla="*/ 38 w 336"/>
                <a:gd name="T67" fmla="*/ 504 h 695"/>
                <a:gd name="T68" fmla="*/ 48 w 336"/>
                <a:gd name="T69" fmla="*/ 546 h 695"/>
                <a:gd name="T70" fmla="*/ 38 w 336"/>
                <a:gd name="T71" fmla="*/ 523 h 695"/>
                <a:gd name="T72" fmla="*/ 22 w 336"/>
                <a:gd name="T73" fmla="*/ 526 h 695"/>
                <a:gd name="T74" fmla="*/ 94 w 336"/>
                <a:gd name="T75" fmla="*/ 591 h 695"/>
                <a:gd name="T76" fmla="*/ 120 w 336"/>
                <a:gd name="T77" fmla="*/ 607 h 695"/>
                <a:gd name="T78" fmla="*/ 140 w 336"/>
                <a:gd name="T79" fmla="*/ 646 h 695"/>
                <a:gd name="T80" fmla="*/ 157 w 336"/>
                <a:gd name="T81" fmla="*/ 685 h 695"/>
                <a:gd name="T82" fmla="*/ 210 w 336"/>
                <a:gd name="T83" fmla="*/ 676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6" h="695">
                  <a:moveTo>
                    <a:pt x="211" y="657"/>
                  </a:moveTo>
                  <a:cubicBezTo>
                    <a:pt x="211" y="654"/>
                    <a:pt x="226" y="658"/>
                    <a:pt x="226" y="658"/>
                  </a:cubicBezTo>
                  <a:cubicBezTo>
                    <a:pt x="223" y="643"/>
                    <a:pt x="223" y="643"/>
                    <a:pt x="223" y="643"/>
                  </a:cubicBezTo>
                  <a:cubicBezTo>
                    <a:pt x="223" y="643"/>
                    <a:pt x="205" y="630"/>
                    <a:pt x="209" y="619"/>
                  </a:cubicBezTo>
                  <a:cubicBezTo>
                    <a:pt x="213" y="604"/>
                    <a:pt x="224" y="608"/>
                    <a:pt x="224" y="608"/>
                  </a:cubicBezTo>
                  <a:cubicBezTo>
                    <a:pt x="224" y="608"/>
                    <a:pt x="221" y="597"/>
                    <a:pt x="233" y="593"/>
                  </a:cubicBezTo>
                  <a:cubicBezTo>
                    <a:pt x="244" y="590"/>
                    <a:pt x="251" y="602"/>
                    <a:pt x="270" y="588"/>
                  </a:cubicBezTo>
                  <a:cubicBezTo>
                    <a:pt x="286" y="569"/>
                    <a:pt x="280" y="546"/>
                    <a:pt x="280" y="546"/>
                  </a:cubicBezTo>
                  <a:cubicBezTo>
                    <a:pt x="292" y="527"/>
                    <a:pt x="292" y="527"/>
                    <a:pt x="292" y="527"/>
                  </a:cubicBezTo>
                  <a:cubicBezTo>
                    <a:pt x="292" y="527"/>
                    <a:pt x="285" y="504"/>
                    <a:pt x="297" y="497"/>
                  </a:cubicBezTo>
                  <a:cubicBezTo>
                    <a:pt x="305" y="494"/>
                    <a:pt x="316" y="494"/>
                    <a:pt x="316" y="494"/>
                  </a:cubicBezTo>
                  <a:cubicBezTo>
                    <a:pt x="316" y="494"/>
                    <a:pt x="335" y="476"/>
                    <a:pt x="336" y="461"/>
                  </a:cubicBezTo>
                  <a:cubicBezTo>
                    <a:pt x="333" y="445"/>
                    <a:pt x="319" y="433"/>
                    <a:pt x="319" y="433"/>
                  </a:cubicBezTo>
                  <a:cubicBezTo>
                    <a:pt x="320" y="406"/>
                    <a:pt x="320" y="406"/>
                    <a:pt x="320" y="406"/>
                  </a:cubicBezTo>
                  <a:cubicBezTo>
                    <a:pt x="317" y="395"/>
                    <a:pt x="317" y="395"/>
                    <a:pt x="317" y="395"/>
                  </a:cubicBezTo>
                  <a:cubicBezTo>
                    <a:pt x="298" y="390"/>
                    <a:pt x="298" y="390"/>
                    <a:pt x="298" y="390"/>
                  </a:cubicBezTo>
                  <a:cubicBezTo>
                    <a:pt x="275" y="404"/>
                    <a:pt x="275" y="404"/>
                    <a:pt x="275" y="404"/>
                  </a:cubicBezTo>
                  <a:cubicBezTo>
                    <a:pt x="262" y="362"/>
                    <a:pt x="262" y="362"/>
                    <a:pt x="262" y="362"/>
                  </a:cubicBezTo>
                  <a:cubicBezTo>
                    <a:pt x="243" y="357"/>
                    <a:pt x="243" y="357"/>
                    <a:pt x="243" y="357"/>
                  </a:cubicBezTo>
                  <a:cubicBezTo>
                    <a:pt x="223" y="306"/>
                    <a:pt x="223" y="306"/>
                    <a:pt x="223" y="306"/>
                  </a:cubicBezTo>
                  <a:cubicBezTo>
                    <a:pt x="235" y="288"/>
                    <a:pt x="235" y="288"/>
                    <a:pt x="235" y="288"/>
                  </a:cubicBezTo>
                  <a:cubicBezTo>
                    <a:pt x="214" y="256"/>
                    <a:pt x="214" y="256"/>
                    <a:pt x="214" y="256"/>
                  </a:cubicBezTo>
                  <a:cubicBezTo>
                    <a:pt x="234" y="242"/>
                    <a:pt x="234" y="242"/>
                    <a:pt x="234" y="242"/>
                  </a:cubicBezTo>
                  <a:cubicBezTo>
                    <a:pt x="228" y="199"/>
                    <a:pt x="228" y="199"/>
                    <a:pt x="228" y="199"/>
                  </a:cubicBezTo>
                  <a:cubicBezTo>
                    <a:pt x="238" y="150"/>
                    <a:pt x="238" y="150"/>
                    <a:pt x="238" y="150"/>
                  </a:cubicBezTo>
                  <a:cubicBezTo>
                    <a:pt x="238" y="150"/>
                    <a:pt x="229" y="111"/>
                    <a:pt x="214" y="95"/>
                  </a:cubicBezTo>
                  <a:cubicBezTo>
                    <a:pt x="200" y="79"/>
                    <a:pt x="163" y="74"/>
                    <a:pt x="163" y="74"/>
                  </a:cubicBezTo>
                  <a:cubicBezTo>
                    <a:pt x="163" y="74"/>
                    <a:pt x="160" y="47"/>
                    <a:pt x="153" y="39"/>
                  </a:cubicBezTo>
                  <a:cubicBezTo>
                    <a:pt x="152" y="38"/>
                    <a:pt x="151" y="37"/>
                    <a:pt x="150" y="35"/>
                  </a:cubicBezTo>
                  <a:cubicBezTo>
                    <a:pt x="150" y="35"/>
                    <a:pt x="150" y="35"/>
                    <a:pt x="150" y="35"/>
                  </a:cubicBezTo>
                  <a:cubicBezTo>
                    <a:pt x="149" y="34"/>
                    <a:pt x="147" y="33"/>
                    <a:pt x="146" y="32"/>
                  </a:cubicBezTo>
                  <a:cubicBezTo>
                    <a:pt x="146" y="32"/>
                    <a:pt x="146" y="31"/>
                    <a:pt x="146" y="31"/>
                  </a:cubicBezTo>
                  <a:cubicBezTo>
                    <a:pt x="145" y="31"/>
                    <a:pt x="145" y="31"/>
                    <a:pt x="144" y="30"/>
                  </a:cubicBezTo>
                  <a:cubicBezTo>
                    <a:pt x="144" y="30"/>
                    <a:pt x="144" y="30"/>
                    <a:pt x="143" y="29"/>
                  </a:cubicBezTo>
                  <a:cubicBezTo>
                    <a:pt x="143" y="29"/>
                    <a:pt x="143" y="29"/>
                    <a:pt x="143" y="29"/>
                  </a:cubicBezTo>
                  <a:cubicBezTo>
                    <a:pt x="140" y="26"/>
                    <a:pt x="137" y="24"/>
                    <a:pt x="136" y="23"/>
                  </a:cubicBezTo>
                  <a:cubicBezTo>
                    <a:pt x="136" y="23"/>
                    <a:pt x="136" y="23"/>
                    <a:pt x="136" y="23"/>
                  </a:cubicBezTo>
                  <a:cubicBezTo>
                    <a:pt x="136" y="23"/>
                    <a:pt x="136" y="23"/>
                    <a:pt x="135" y="23"/>
                  </a:cubicBezTo>
                  <a:cubicBezTo>
                    <a:pt x="135" y="23"/>
                    <a:pt x="135" y="23"/>
                    <a:pt x="135" y="23"/>
                  </a:cubicBezTo>
                  <a:cubicBezTo>
                    <a:pt x="101" y="44"/>
                    <a:pt x="101" y="44"/>
                    <a:pt x="101" y="44"/>
                  </a:cubicBezTo>
                  <a:cubicBezTo>
                    <a:pt x="75" y="31"/>
                    <a:pt x="75" y="31"/>
                    <a:pt x="75" y="31"/>
                  </a:cubicBezTo>
                  <a:cubicBezTo>
                    <a:pt x="76" y="5"/>
                    <a:pt x="76" y="5"/>
                    <a:pt x="76" y="5"/>
                  </a:cubicBezTo>
                  <a:cubicBezTo>
                    <a:pt x="69" y="0"/>
                    <a:pt x="69" y="0"/>
                    <a:pt x="69" y="0"/>
                  </a:cubicBezTo>
                  <a:cubicBezTo>
                    <a:pt x="0" y="123"/>
                    <a:pt x="0" y="123"/>
                    <a:pt x="0" y="123"/>
                  </a:cubicBezTo>
                  <a:cubicBezTo>
                    <a:pt x="11" y="128"/>
                    <a:pt x="11" y="128"/>
                    <a:pt x="11" y="128"/>
                  </a:cubicBezTo>
                  <a:cubicBezTo>
                    <a:pt x="13" y="162"/>
                    <a:pt x="13" y="162"/>
                    <a:pt x="13" y="162"/>
                  </a:cubicBezTo>
                  <a:cubicBezTo>
                    <a:pt x="15" y="193"/>
                    <a:pt x="15" y="193"/>
                    <a:pt x="15" y="193"/>
                  </a:cubicBezTo>
                  <a:cubicBezTo>
                    <a:pt x="15" y="193"/>
                    <a:pt x="26" y="194"/>
                    <a:pt x="45" y="198"/>
                  </a:cubicBezTo>
                  <a:cubicBezTo>
                    <a:pt x="63" y="203"/>
                    <a:pt x="55" y="214"/>
                    <a:pt x="55" y="214"/>
                  </a:cubicBezTo>
                  <a:cubicBezTo>
                    <a:pt x="65" y="249"/>
                    <a:pt x="65" y="249"/>
                    <a:pt x="65" y="249"/>
                  </a:cubicBezTo>
                  <a:cubicBezTo>
                    <a:pt x="57" y="256"/>
                    <a:pt x="57" y="256"/>
                    <a:pt x="57" y="256"/>
                  </a:cubicBezTo>
                  <a:cubicBezTo>
                    <a:pt x="39" y="255"/>
                    <a:pt x="39" y="255"/>
                    <a:pt x="39" y="255"/>
                  </a:cubicBezTo>
                  <a:cubicBezTo>
                    <a:pt x="48" y="286"/>
                    <a:pt x="48" y="286"/>
                    <a:pt x="48" y="286"/>
                  </a:cubicBezTo>
                  <a:cubicBezTo>
                    <a:pt x="48" y="286"/>
                    <a:pt x="30" y="285"/>
                    <a:pt x="29" y="305"/>
                  </a:cubicBezTo>
                  <a:cubicBezTo>
                    <a:pt x="32" y="324"/>
                    <a:pt x="35" y="324"/>
                    <a:pt x="35" y="324"/>
                  </a:cubicBezTo>
                  <a:cubicBezTo>
                    <a:pt x="35" y="324"/>
                    <a:pt x="54" y="321"/>
                    <a:pt x="54" y="329"/>
                  </a:cubicBezTo>
                  <a:cubicBezTo>
                    <a:pt x="54" y="336"/>
                    <a:pt x="38" y="358"/>
                    <a:pt x="38" y="358"/>
                  </a:cubicBezTo>
                  <a:cubicBezTo>
                    <a:pt x="44" y="386"/>
                    <a:pt x="44" y="386"/>
                    <a:pt x="44" y="386"/>
                  </a:cubicBezTo>
                  <a:cubicBezTo>
                    <a:pt x="44" y="386"/>
                    <a:pt x="66" y="398"/>
                    <a:pt x="58" y="405"/>
                  </a:cubicBezTo>
                  <a:cubicBezTo>
                    <a:pt x="50" y="413"/>
                    <a:pt x="36" y="404"/>
                    <a:pt x="36" y="404"/>
                  </a:cubicBezTo>
                  <a:cubicBezTo>
                    <a:pt x="28" y="415"/>
                    <a:pt x="28" y="415"/>
                    <a:pt x="28" y="415"/>
                  </a:cubicBezTo>
                  <a:cubicBezTo>
                    <a:pt x="38" y="427"/>
                    <a:pt x="38" y="427"/>
                    <a:pt x="38" y="427"/>
                  </a:cubicBezTo>
                  <a:cubicBezTo>
                    <a:pt x="33" y="454"/>
                    <a:pt x="33" y="454"/>
                    <a:pt x="33" y="454"/>
                  </a:cubicBezTo>
                  <a:cubicBezTo>
                    <a:pt x="25" y="465"/>
                    <a:pt x="25" y="465"/>
                    <a:pt x="25" y="465"/>
                  </a:cubicBezTo>
                  <a:cubicBezTo>
                    <a:pt x="32" y="488"/>
                    <a:pt x="32" y="488"/>
                    <a:pt x="32" y="488"/>
                  </a:cubicBezTo>
                  <a:cubicBezTo>
                    <a:pt x="32" y="488"/>
                    <a:pt x="51" y="482"/>
                    <a:pt x="50" y="493"/>
                  </a:cubicBezTo>
                  <a:cubicBezTo>
                    <a:pt x="50" y="501"/>
                    <a:pt x="39" y="500"/>
                    <a:pt x="39" y="500"/>
                  </a:cubicBezTo>
                  <a:cubicBezTo>
                    <a:pt x="38" y="504"/>
                    <a:pt x="38" y="504"/>
                    <a:pt x="38" y="504"/>
                  </a:cubicBezTo>
                  <a:cubicBezTo>
                    <a:pt x="38" y="504"/>
                    <a:pt x="61" y="509"/>
                    <a:pt x="56" y="528"/>
                  </a:cubicBezTo>
                  <a:cubicBezTo>
                    <a:pt x="51" y="550"/>
                    <a:pt x="48" y="546"/>
                    <a:pt x="48" y="546"/>
                  </a:cubicBezTo>
                  <a:cubicBezTo>
                    <a:pt x="48" y="546"/>
                    <a:pt x="40" y="542"/>
                    <a:pt x="41" y="538"/>
                  </a:cubicBezTo>
                  <a:cubicBezTo>
                    <a:pt x="37" y="531"/>
                    <a:pt x="38" y="523"/>
                    <a:pt x="38" y="523"/>
                  </a:cubicBezTo>
                  <a:cubicBezTo>
                    <a:pt x="23" y="518"/>
                    <a:pt x="23" y="518"/>
                    <a:pt x="23" y="518"/>
                  </a:cubicBezTo>
                  <a:cubicBezTo>
                    <a:pt x="22" y="526"/>
                    <a:pt x="22" y="526"/>
                    <a:pt x="22" y="526"/>
                  </a:cubicBezTo>
                  <a:cubicBezTo>
                    <a:pt x="22" y="526"/>
                    <a:pt x="36" y="557"/>
                    <a:pt x="50" y="569"/>
                  </a:cubicBezTo>
                  <a:cubicBezTo>
                    <a:pt x="65" y="582"/>
                    <a:pt x="83" y="590"/>
                    <a:pt x="94" y="591"/>
                  </a:cubicBezTo>
                  <a:cubicBezTo>
                    <a:pt x="109" y="591"/>
                    <a:pt x="109" y="591"/>
                    <a:pt x="109" y="591"/>
                  </a:cubicBezTo>
                  <a:cubicBezTo>
                    <a:pt x="120" y="607"/>
                    <a:pt x="120" y="607"/>
                    <a:pt x="120" y="607"/>
                  </a:cubicBezTo>
                  <a:cubicBezTo>
                    <a:pt x="138" y="608"/>
                    <a:pt x="138" y="608"/>
                    <a:pt x="138" y="608"/>
                  </a:cubicBezTo>
                  <a:cubicBezTo>
                    <a:pt x="140" y="646"/>
                    <a:pt x="140" y="646"/>
                    <a:pt x="140" y="646"/>
                  </a:cubicBezTo>
                  <a:cubicBezTo>
                    <a:pt x="159" y="651"/>
                    <a:pt x="159" y="651"/>
                    <a:pt x="159" y="651"/>
                  </a:cubicBezTo>
                  <a:cubicBezTo>
                    <a:pt x="157" y="685"/>
                    <a:pt x="157" y="685"/>
                    <a:pt x="157" y="685"/>
                  </a:cubicBezTo>
                  <a:cubicBezTo>
                    <a:pt x="157" y="685"/>
                    <a:pt x="179" y="694"/>
                    <a:pt x="183" y="694"/>
                  </a:cubicBezTo>
                  <a:cubicBezTo>
                    <a:pt x="191" y="695"/>
                    <a:pt x="210" y="676"/>
                    <a:pt x="210" y="676"/>
                  </a:cubicBezTo>
                  <a:cubicBezTo>
                    <a:pt x="210" y="676"/>
                    <a:pt x="207" y="665"/>
                    <a:pt x="211" y="657"/>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3" name="Macedonia"/>
            <p:cNvSpPr>
              <a:spLocks/>
            </p:cNvSpPr>
            <p:nvPr/>
          </p:nvSpPr>
          <p:spPr bwMode="gray">
            <a:xfrm>
              <a:off x="9937730" y="5211568"/>
              <a:ext cx="246680" cy="207820"/>
            </a:xfrm>
            <a:custGeom>
              <a:avLst/>
              <a:gdLst>
                <a:gd name="T0" fmla="*/ 238 w 443"/>
                <a:gd name="T1" fmla="*/ 16 h 369"/>
                <a:gd name="T2" fmla="*/ 192 w 443"/>
                <a:gd name="T3" fmla="*/ 38 h 369"/>
                <a:gd name="T4" fmla="*/ 188 w 443"/>
                <a:gd name="T5" fmla="*/ 38 h 369"/>
                <a:gd name="T6" fmla="*/ 188 w 443"/>
                <a:gd name="T7" fmla="*/ 38 h 369"/>
                <a:gd name="T8" fmla="*/ 185 w 443"/>
                <a:gd name="T9" fmla="*/ 38 h 369"/>
                <a:gd name="T10" fmla="*/ 182 w 443"/>
                <a:gd name="T11" fmla="*/ 38 h 369"/>
                <a:gd name="T12" fmla="*/ 172 w 443"/>
                <a:gd name="T13" fmla="*/ 37 h 369"/>
                <a:gd name="T14" fmla="*/ 170 w 443"/>
                <a:gd name="T15" fmla="*/ 37 h 369"/>
                <a:gd name="T16" fmla="*/ 168 w 443"/>
                <a:gd name="T17" fmla="*/ 37 h 369"/>
                <a:gd name="T18" fmla="*/ 163 w 443"/>
                <a:gd name="T19" fmla="*/ 36 h 369"/>
                <a:gd name="T20" fmla="*/ 161 w 443"/>
                <a:gd name="T21" fmla="*/ 36 h 369"/>
                <a:gd name="T22" fmla="*/ 160 w 443"/>
                <a:gd name="T23" fmla="*/ 36 h 369"/>
                <a:gd name="T24" fmla="*/ 159 w 443"/>
                <a:gd name="T25" fmla="*/ 35 h 369"/>
                <a:gd name="T26" fmla="*/ 159 w 443"/>
                <a:gd name="T27" fmla="*/ 35 h 369"/>
                <a:gd name="T28" fmla="*/ 98 w 443"/>
                <a:gd name="T29" fmla="*/ 55 h 369"/>
                <a:gd name="T30" fmla="*/ 44 w 443"/>
                <a:gd name="T31" fmla="*/ 91 h 369"/>
                <a:gd name="T32" fmla="*/ 14 w 443"/>
                <a:gd name="T33" fmla="*/ 162 h 369"/>
                <a:gd name="T34" fmla="*/ 0 w 443"/>
                <a:gd name="T35" fmla="*/ 219 h 369"/>
                <a:gd name="T36" fmla="*/ 9 w 443"/>
                <a:gd name="T37" fmla="*/ 269 h 369"/>
                <a:gd name="T38" fmla="*/ 48 w 443"/>
                <a:gd name="T39" fmla="*/ 325 h 369"/>
                <a:gd name="T40" fmla="*/ 84 w 443"/>
                <a:gd name="T41" fmla="*/ 353 h 369"/>
                <a:gd name="T42" fmla="*/ 106 w 443"/>
                <a:gd name="T43" fmla="*/ 369 h 369"/>
                <a:gd name="T44" fmla="*/ 193 w 443"/>
                <a:gd name="T45" fmla="*/ 351 h 369"/>
                <a:gd name="T46" fmla="*/ 249 w 443"/>
                <a:gd name="T47" fmla="*/ 338 h 369"/>
                <a:gd name="T48" fmla="*/ 286 w 443"/>
                <a:gd name="T49" fmla="*/ 282 h 369"/>
                <a:gd name="T50" fmla="*/ 323 w 443"/>
                <a:gd name="T51" fmla="*/ 276 h 369"/>
                <a:gd name="T52" fmla="*/ 395 w 443"/>
                <a:gd name="T53" fmla="*/ 268 h 369"/>
                <a:gd name="T54" fmla="*/ 412 w 443"/>
                <a:gd name="T55" fmla="*/ 231 h 369"/>
                <a:gd name="T56" fmla="*/ 430 w 443"/>
                <a:gd name="T57" fmla="*/ 155 h 369"/>
                <a:gd name="T58" fmla="*/ 413 w 443"/>
                <a:gd name="T59" fmla="*/ 109 h 369"/>
                <a:gd name="T60" fmla="*/ 374 w 443"/>
                <a:gd name="T61" fmla="*/ 61 h 369"/>
                <a:gd name="T62" fmla="*/ 313 w 443"/>
                <a:gd name="T63" fmla="*/ 12 h 369"/>
                <a:gd name="T64" fmla="*/ 271 w 443"/>
                <a:gd name="T65" fmla="*/ 22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3" h="369">
                  <a:moveTo>
                    <a:pt x="271" y="22"/>
                  </a:moveTo>
                  <a:cubicBezTo>
                    <a:pt x="238" y="16"/>
                    <a:pt x="238" y="16"/>
                    <a:pt x="238" y="16"/>
                  </a:cubicBezTo>
                  <a:cubicBezTo>
                    <a:pt x="238" y="16"/>
                    <a:pt x="211" y="38"/>
                    <a:pt x="196" y="37"/>
                  </a:cubicBezTo>
                  <a:cubicBezTo>
                    <a:pt x="195" y="37"/>
                    <a:pt x="194" y="37"/>
                    <a:pt x="192" y="38"/>
                  </a:cubicBezTo>
                  <a:cubicBezTo>
                    <a:pt x="192" y="38"/>
                    <a:pt x="192" y="38"/>
                    <a:pt x="191" y="38"/>
                  </a:cubicBezTo>
                  <a:cubicBezTo>
                    <a:pt x="190" y="38"/>
                    <a:pt x="189" y="38"/>
                    <a:pt x="188" y="38"/>
                  </a:cubicBezTo>
                  <a:cubicBezTo>
                    <a:pt x="188" y="38"/>
                    <a:pt x="188" y="38"/>
                    <a:pt x="188" y="38"/>
                  </a:cubicBezTo>
                  <a:cubicBezTo>
                    <a:pt x="188" y="38"/>
                    <a:pt x="188" y="38"/>
                    <a:pt x="188" y="38"/>
                  </a:cubicBezTo>
                  <a:cubicBezTo>
                    <a:pt x="187" y="38"/>
                    <a:pt x="186" y="38"/>
                    <a:pt x="186" y="38"/>
                  </a:cubicBezTo>
                  <a:cubicBezTo>
                    <a:pt x="185" y="38"/>
                    <a:pt x="185" y="38"/>
                    <a:pt x="185" y="38"/>
                  </a:cubicBezTo>
                  <a:cubicBezTo>
                    <a:pt x="184" y="38"/>
                    <a:pt x="183" y="38"/>
                    <a:pt x="183" y="38"/>
                  </a:cubicBezTo>
                  <a:cubicBezTo>
                    <a:pt x="183" y="38"/>
                    <a:pt x="182" y="38"/>
                    <a:pt x="182" y="38"/>
                  </a:cubicBezTo>
                  <a:cubicBezTo>
                    <a:pt x="179" y="38"/>
                    <a:pt x="176" y="38"/>
                    <a:pt x="173" y="37"/>
                  </a:cubicBezTo>
                  <a:cubicBezTo>
                    <a:pt x="173" y="37"/>
                    <a:pt x="172" y="37"/>
                    <a:pt x="172" y="37"/>
                  </a:cubicBezTo>
                  <a:cubicBezTo>
                    <a:pt x="172" y="37"/>
                    <a:pt x="171" y="37"/>
                    <a:pt x="170" y="37"/>
                  </a:cubicBezTo>
                  <a:cubicBezTo>
                    <a:pt x="170" y="37"/>
                    <a:pt x="170" y="37"/>
                    <a:pt x="170" y="37"/>
                  </a:cubicBezTo>
                  <a:cubicBezTo>
                    <a:pt x="169" y="37"/>
                    <a:pt x="169" y="37"/>
                    <a:pt x="168" y="37"/>
                  </a:cubicBezTo>
                  <a:cubicBezTo>
                    <a:pt x="168" y="37"/>
                    <a:pt x="168" y="37"/>
                    <a:pt x="168" y="37"/>
                  </a:cubicBezTo>
                  <a:cubicBezTo>
                    <a:pt x="166" y="37"/>
                    <a:pt x="164" y="36"/>
                    <a:pt x="163" y="36"/>
                  </a:cubicBezTo>
                  <a:cubicBezTo>
                    <a:pt x="163" y="36"/>
                    <a:pt x="163" y="36"/>
                    <a:pt x="163" y="36"/>
                  </a:cubicBezTo>
                  <a:cubicBezTo>
                    <a:pt x="162" y="36"/>
                    <a:pt x="162" y="36"/>
                    <a:pt x="162" y="36"/>
                  </a:cubicBezTo>
                  <a:cubicBezTo>
                    <a:pt x="161" y="36"/>
                    <a:pt x="161" y="36"/>
                    <a:pt x="161" y="36"/>
                  </a:cubicBezTo>
                  <a:cubicBezTo>
                    <a:pt x="161" y="36"/>
                    <a:pt x="161" y="36"/>
                    <a:pt x="160" y="36"/>
                  </a:cubicBezTo>
                  <a:cubicBezTo>
                    <a:pt x="160" y="36"/>
                    <a:pt x="160" y="36"/>
                    <a:pt x="160" y="36"/>
                  </a:cubicBezTo>
                  <a:cubicBezTo>
                    <a:pt x="160" y="35"/>
                    <a:pt x="159" y="35"/>
                    <a:pt x="159" y="35"/>
                  </a:cubicBezTo>
                  <a:cubicBezTo>
                    <a:pt x="159" y="35"/>
                    <a:pt x="159" y="35"/>
                    <a:pt x="159" y="35"/>
                  </a:cubicBezTo>
                  <a:cubicBezTo>
                    <a:pt x="159" y="35"/>
                    <a:pt x="159" y="35"/>
                    <a:pt x="159" y="35"/>
                  </a:cubicBezTo>
                  <a:cubicBezTo>
                    <a:pt x="159" y="35"/>
                    <a:pt x="159" y="35"/>
                    <a:pt x="159" y="35"/>
                  </a:cubicBezTo>
                  <a:cubicBezTo>
                    <a:pt x="130" y="87"/>
                    <a:pt x="130" y="87"/>
                    <a:pt x="130" y="87"/>
                  </a:cubicBezTo>
                  <a:cubicBezTo>
                    <a:pt x="98" y="55"/>
                    <a:pt x="98" y="55"/>
                    <a:pt x="98" y="55"/>
                  </a:cubicBezTo>
                  <a:cubicBezTo>
                    <a:pt x="82" y="74"/>
                    <a:pt x="82" y="74"/>
                    <a:pt x="82" y="74"/>
                  </a:cubicBezTo>
                  <a:cubicBezTo>
                    <a:pt x="82" y="74"/>
                    <a:pt x="56" y="72"/>
                    <a:pt x="44" y="91"/>
                  </a:cubicBezTo>
                  <a:cubicBezTo>
                    <a:pt x="36" y="106"/>
                    <a:pt x="49" y="141"/>
                    <a:pt x="49" y="141"/>
                  </a:cubicBezTo>
                  <a:cubicBezTo>
                    <a:pt x="14" y="162"/>
                    <a:pt x="14" y="162"/>
                    <a:pt x="14" y="162"/>
                  </a:cubicBezTo>
                  <a:cubicBezTo>
                    <a:pt x="20" y="205"/>
                    <a:pt x="20" y="205"/>
                    <a:pt x="20" y="205"/>
                  </a:cubicBezTo>
                  <a:cubicBezTo>
                    <a:pt x="0" y="219"/>
                    <a:pt x="0" y="219"/>
                    <a:pt x="0" y="219"/>
                  </a:cubicBezTo>
                  <a:cubicBezTo>
                    <a:pt x="21" y="251"/>
                    <a:pt x="21" y="251"/>
                    <a:pt x="21" y="251"/>
                  </a:cubicBezTo>
                  <a:cubicBezTo>
                    <a:pt x="9" y="269"/>
                    <a:pt x="9" y="269"/>
                    <a:pt x="9" y="269"/>
                  </a:cubicBezTo>
                  <a:cubicBezTo>
                    <a:pt x="29" y="320"/>
                    <a:pt x="29" y="320"/>
                    <a:pt x="29" y="320"/>
                  </a:cubicBezTo>
                  <a:cubicBezTo>
                    <a:pt x="48" y="325"/>
                    <a:pt x="48" y="325"/>
                    <a:pt x="48" y="325"/>
                  </a:cubicBezTo>
                  <a:cubicBezTo>
                    <a:pt x="61" y="367"/>
                    <a:pt x="61" y="367"/>
                    <a:pt x="61" y="367"/>
                  </a:cubicBezTo>
                  <a:cubicBezTo>
                    <a:pt x="84" y="353"/>
                    <a:pt x="84" y="353"/>
                    <a:pt x="84" y="353"/>
                  </a:cubicBezTo>
                  <a:cubicBezTo>
                    <a:pt x="103" y="358"/>
                    <a:pt x="103" y="358"/>
                    <a:pt x="103" y="358"/>
                  </a:cubicBezTo>
                  <a:cubicBezTo>
                    <a:pt x="106" y="369"/>
                    <a:pt x="106" y="369"/>
                    <a:pt x="106" y="369"/>
                  </a:cubicBezTo>
                  <a:cubicBezTo>
                    <a:pt x="162" y="368"/>
                    <a:pt x="162" y="368"/>
                    <a:pt x="162" y="368"/>
                  </a:cubicBezTo>
                  <a:cubicBezTo>
                    <a:pt x="162" y="368"/>
                    <a:pt x="182" y="350"/>
                    <a:pt x="193" y="351"/>
                  </a:cubicBezTo>
                  <a:cubicBezTo>
                    <a:pt x="200" y="351"/>
                    <a:pt x="215" y="355"/>
                    <a:pt x="215" y="355"/>
                  </a:cubicBezTo>
                  <a:cubicBezTo>
                    <a:pt x="215" y="355"/>
                    <a:pt x="238" y="345"/>
                    <a:pt x="249" y="338"/>
                  </a:cubicBezTo>
                  <a:cubicBezTo>
                    <a:pt x="261" y="327"/>
                    <a:pt x="254" y="311"/>
                    <a:pt x="263" y="297"/>
                  </a:cubicBezTo>
                  <a:cubicBezTo>
                    <a:pt x="271" y="285"/>
                    <a:pt x="286" y="282"/>
                    <a:pt x="286" y="282"/>
                  </a:cubicBezTo>
                  <a:cubicBezTo>
                    <a:pt x="308" y="287"/>
                    <a:pt x="308" y="287"/>
                    <a:pt x="308" y="287"/>
                  </a:cubicBezTo>
                  <a:cubicBezTo>
                    <a:pt x="323" y="276"/>
                    <a:pt x="323" y="276"/>
                    <a:pt x="323" y="276"/>
                  </a:cubicBezTo>
                  <a:cubicBezTo>
                    <a:pt x="390" y="283"/>
                    <a:pt x="390" y="283"/>
                    <a:pt x="390" y="283"/>
                  </a:cubicBezTo>
                  <a:cubicBezTo>
                    <a:pt x="395" y="268"/>
                    <a:pt x="395" y="268"/>
                    <a:pt x="395" y="268"/>
                  </a:cubicBezTo>
                  <a:cubicBezTo>
                    <a:pt x="409" y="281"/>
                    <a:pt x="409" y="281"/>
                    <a:pt x="409" y="281"/>
                  </a:cubicBezTo>
                  <a:cubicBezTo>
                    <a:pt x="409" y="281"/>
                    <a:pt x="407" y="246"/>
                    <a:pt x="412" y="231"/>
                  </a:cubicBezTo>
                  <a:cubicBezTo>
                    <a:pt x="412" y="219"/>
                    <a:pt x="442" y="229"/>
                    <a:pt x="442" y="229"/>
                  </a:cubicBezTo>
                  <a:cubicBezTo>
                    <a:pt x="430" y="155"/>
                    <a:pt x="430" y="155"/>
                    <a:pt x="430" y="155"/>
                  </a:cubicBezTo>
                  <a:cubicBezTo>
                    <a:pt x="443" y="125"/>
                    <a:pt x="443" y="125"/>
                    <a:pt x="443" y="125"/>
                  </a:cubicBezTo>
                  <a:cubicBezTo>
                    <a:pt x="413" y="109"/>
                    <a:pt x="413" y="109"/>
                    <a:pt x="413" y="109"/>
                  </a:cubicBezTo>
                  <a:cubicBezTo>
                    <a:pt x="412" y="63"/>
                    <a:pt x="412" y="63"/>
                    <a:pt x="412" y="63"/>
                  </a:cubicBezTo>
                  <a:cubicBezTo>
                    <a:pt x="374" y="61"/>
                    <a:pt x="374" y="61"/>
                    <a:pt x="374" y="61"/>
                  </a:cubicBezTo>
                  <a:cubicBezTo>
                    <a:pt x="359" y="64"/>
                    <a:pt x="349" y="44"/>
                    <a:pt x="342" y="33"/>
                  </a:cubicBezTo>
                  <a:cubicBezTo>
                    <a:pt x="335" y="25"/>
                    <a:pt x="313" y="12"/>
                    <a:pt x="313" y="12"/>
                  </a:cubicBezTo>
                  <a:cubicBezTo>
                    <a:pt x="299" y="0"/>
                    <a:pt x="299" y="0"/>
                    <a:pt x="299" y="0"/>
                  </a:cubicBezTo>
                  <a:lnTo>
                    <a:pt x="271" y="22"/>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4" name="Sweden"/>
            <p:cNvSpPr>
              <a:spLocks/>
            </p:cNvSpPr>
            <p:nvPr/>
          </p:nvSpPr>
          <p:spPr bwMode="gray">
            <a:xfrm>
              <a:off x="9616707" y="3023545"/>
              <a:ext cx="25345" cy="13516"/>
            </a:xfrm>
            <a:custGeom>
              <a:avLst/>
              <a:gdLst>
                <a:gd name="T0" fmla="*/ 15 w 15"/>
                <a:gd name="T1" fmla="*/ 6 h 8"/>
                <a:gd name="T2" fmla="*/ 13 w 15"/>
                <a:gd name="T3" fmla="*/ 1 h 8"/>
                <a:gd name="T4" fmla="*/ 11 w 15"/>
                <a:gd name="T5" fmla="*/ 0 h 8"/>
                <a:gd name="T6" fmla="*/ 7 w 15"/>
                <a:gd name="T7" fmla="*/ 1 h 8"/>
                <a:gd name="T8" fmla="*/ 8 w 15"/>
                <a:gd name="T9" fmla="*/ 3 h 8"/>
                <a:gd name="T10" fmla="*/ 0 w 15"/>
                <a:gd name="T11" fmla="*/ 3 h 8"/>
                <a:gd name="T12" fmla="*/ 0 w 15"/>
                <a:gd name="T13" fmla="*/ 6 h 8"/>
                <a:gd name="T14" fmla="*/ 14 w 15"/>
                <a:gd name="T15" fmla="*/ 8 h 8"/>
                <a:gd name="T16" fmla="*/ 15 w 15"/>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
                  <a:moveTo>
                    <a:pt x="15" y="6"/>
                  </a:moveTo>
                  <a:lnTo>
                    <a:pt x="13" y="1"/>
                  </a:lnTo>
                  <a:lnTo>
                    <a:pt x="11" y="0"/>
                  </a:lnTo>
                  <a:lnTo>
                    <a:pt x="7" y="1"/>
                  </a:lnTo>
                  <a:lnTo>
                    <a:pt x="8" y="3"/>
                  </a:lnTo>
                  <a:lnTo>
                    <a:pt x="0" y="3"/>
                  </a:lnTo>
                  <a:lnTo>
                    <a:pt x="0" y="6"/>
                  </a:lnTo>
                  <a:lnTo>
                    <a:pt x="14" y="8"/>
                  </a:lnTo>
                  <a:lnTo>
                    <a:pt x="15" y="6"/>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5" name="Sweden"/>
            <p:cNvSpPr>
              <a:spLocks/>
            </p:cNvSpPr>
            <p:nvPr/>
          </p:nvSpPr>
          <p:spPr bwMode="gray">
            <a:xfrm>
              <a:off x="9623466" y="3038752"/>
              <a:ext cx="10138" cy="8449"/>
            </a:xfrm>
            <a:custGeom>
              <a:avLst/>
              <a:gdLst>
                <a:gd name="T0" fmla="*/ 6 w 6"/>
                <a:gd name="T1" fmla="*/ 0 h 5"/>
                <a:gd name="T2" fmla="*/ 4 w 6"/>
                <a:gd name="T3" fmla="*/ 1 h 5"/>
                <a:gd name="T4" fmla="*/ 0 w 6"/>
                <a:gd name="T5" fmla="*/ 3 h 5"/>
                <a:gd name="T6" fmla="*/ 6 w 6"/>
                <a:gd name="T7" fmla="*/ 5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lnTo>
                    <a:pt x="4" y="1"/>
                  </a:lnTo>
                  <a:lnTo>
                    <a:pt x="0" y="3"/>
                  </a:lnTo>
                  <a:lnTo>
                    <a:pt x="6" y="5"/>
                  </a:lnTo>
                  <a:lnTo>
                    <a:pt x="6"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6" name="Sweden"/>
            <p:cNvSpPr>
              <a:spLocks/>
            </p:cNvSpPr>
            <p:nvPr/>
          </p:nvSpPr>
          <p:spPr bwMode="gray">
            <a:xfrm>
              <a:off x="9621775" y="3059026"/>
              <a:ext cx="13516" cy="16896"/>
            </a:xfrm>
            <a:custGeom>
              <a:avLst/>
              <a:gdLst>
                <a:gd name="T0" fmla="*/ 8 w 8"/>
                <a:gd name="T1" fmla="*/ 2 h 10"/>
                <a:gd name="T2" fmla="*/ 5 w 8"/>
                <a:gd name="T3" fmla="*/ 0 h 10"/>
                <a:gd name="T4" fmla="*/ 0 w 8"/>
                <a:gd name="T5" fmla="*/ 8 h 10"/>
                <a:gd name="T6" fmla="*/ 4 w 8"/>
                <a:gd name="T7" fmla="*/ 10 h 10"/>
                <a:gd name="T8" fmla="*/ 8 w 8"/>
                <a:gd name="T9" fmla="*/ 2 h 10"/>
              </a:gdLst>
              <a:ahLst/>
              <a:cxnLst>
                <a:cxn ang="0">
                  <a:pos x="T0" y="T1"/>
                </a:cxn>
                <a:cxn ang="0">
                  <a:pos x="T2" y="T3"/>
                </a:cxn>
                <a:cxn ang="0">
                  <a:pos x="T4" y="T5"/>
                </a:cxn>
                <a:cxn ang="0">
                  <a:pos x="T6" y="T7"/>
                </a:cxn>
                <a:cxn ang="0">
                  <a:pos x="T8" y="T9"/>
                </a:cxn>
              </a:cxnLst>
              <a:rect l="0" t="0" r="r" b="b"/>
              <a:pathLst>
                <a:path w="8" h="10">
                  <a:moveTo>
                    <a:pt x="8" y="2"/>
                  </a:moveTo>
                  <a:lnTo>
                    <a:pt x="5" y="0"/>
                  </a:lnTo>
                  <a:lnTo>
                    <a:pt x="0" y="8"/>
                  </a:lnTo>
                  <a:lnTo>
                    <a:pt x="4" y="10"/>
                  </a:lnTo>
                  <a:lnTo>
                    <a:pt x="8" y="2"/>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7" name="Sweden"/>
            <p:cNvSpPr>
              <a:spLocks/>
            </p:cNvSpPr>
            <p:nvPr/>
          </p:nvSpPr>
          <p:spPr bwMode="gray">
            <a:xfrm>
              <a:off x="9616707" y="3075922"/>
              <a:ext cx="11828" cy="11828"/>
            </a:xfrm>
            <a:custGeom>
              <a:avLst/>
              <a:gdLst>
                <a:gd name="T0" fmla="*/ 11 w 19"/>
                <a:gd name="T1" fmla="*/ 15 h 22"/>
                <a:gd name="T2" fmla="*/ 4 w 19"/>
                <a:gd name="T3" fmla="*/ 7 h 22"/>
                <a:gd name="T4" fmla="*/ 11 w 19"/>
                <a:gd name="T5" fmla="*/ 15 h 22"/>
              </a:gdLst>
              <a:ahLst/>
              <a:cxnLst>
                <a:cxn ang="0">
                  <a:pos x="T0" y="T1"/>
                </a:cxn>
                <a:cxn ang="0">
                  <a:pos x="T2" y="T3"/>
                </a:cxn>
                <a:cxn ang="0">
                  <a:pos x="T4" y="T5"/>
                </a:cxn>
              </a:cxnLst>
              <a:rect l="0" t="0" r="r" b="b"/>
              <a:pathLst>
                <a:path w="19" h="22">
                  <a:moveTo>
                    <a:pt x="11" y="15"/>
                  </a:moveTo>
                  <a:cubicBezTo>
                    <a:pt x="19" y="8"/>
                    <a:pt x="8" y="0"/>
                    <a:pt x="4" y="7"/>
                  </a:cubicBezTo>
                  <a:cubicBezTo>
                    <a:pt x="0" y="15"/>
                    <a:pt x="3" y="22"/>
                    <a:pt x="11" y="15"/>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8" name="Sweden"/>
            <p:cNvSpPr>
              <a:spLocks/>
            </p:cNvSpPr>
            <p:nvPr/>
          </p:nvSpPr>
          <p:spPr bwMode="gray">
            <a:xfrm>
              <a:off x="9645431" y="3025234"/>
              <a:ext cx="6758" cy="8449"/>
            </a:xfrm>
            <a:custGeom>
              <a:avLst/>
              <a:gdLst>
                <a:gd name="T0" fmla="*/ 0 w 4"/>
                <a:gd name="T1" fmla="*/ 5 h 5"/>
                <a:gd name="T2" fmla="*/ 4 w 4"/>
                <a:gd name="T3" fmla="*/ 4 h 5"/>
                <a:gd name="T4" fmla="*/ 1 w 4"/>
                <a:gd name="T5" fmla="*/ 0 h 5"/>
                <a:gd name="T6" fmla="*/ 0 w 4"/>
                <a:gd name="T7" fmla="*/ 5 h 5"/>
              </a:gdLst>
              <a:ahLst/>
              <a:cxnLst>
                <a:cxn ang="0">
                  <a:pos x="T0" y="T1"/>
                </a:cxn>
                <a:cxn ang="0">
                  <a:pos x="T2" y="T3"/>
                </a:cxn>
                <a:cxn ang="0">
                  <a:pos x="T4" y="T5"/>
                </a:cxn>
                <a:cxn ang="0">
                  <a:pos x="T6" y="T7"/>
                </a:cxn>
              </a:cxnLst>
              <a:rect l="0" t="0" r="r" b="b"/>
              <a:pathLst>
                <a:path w="4" h="5">
                  <a:moveTo>
                    <a:pt x="0" y="5"/>
                  </a:moveTo>
                  <a:lnTo>
                    <a:pt x="4" y="4"/>
                  </a:lnTo>
                  <a:lnTo>
                    <a:pt x="1" y="0"/>
                  </a:lnTo>
                  <a:lnTo>
                    <a:pt x="0" y="5"/>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9" name="Sweden"/>
            <p:cNvSpPr>
              <a:spLocks/>
            </p:cNvSpPr>
            <p:nvPr/>
          </p:nvSpPr>
          <p:spPr bwMode="gray">
            <a:xfrm>
              <a:off x="9682601" y="3199262"/>
              <a:ext cx="10138" cy="18586"/>
            </a:xfrm>
            <a:custGeom>
              <a:avLst/>
              <a:gdLst>
                <a:gd name="T0" fmla="*/ 6 w 6"/>
                <a:gd name="T1" fmla="*/ 0 h 11"/>
                <a:gd name="T2" fmla="*/ 1 w 6"/>
                <a:gd name="T3" fmla="*/ 1 h 11"/>
                <a:gd name="T4" fmla="*/ 0 w 6"/>
                <a:gd name="T5" fmla="*/ 9 h 11"/>
                <a:gd name="T6" fmla="*/ 2 w 6"/>
                <a:gd name="T7" fmla="*/ 11 h 11"/>
                <a:gd name="T8" fmla="*/ 6 w 6"/>
                <a:gd name="T9" fmla="*/ 0 h 11"/>
              </a:gdLst>
              <a:ahLst/>
              <a:cxnLst>
                <a:cxn ang="0">
                  <a:pos x="T0" y="T1"/>
                </a:cxn>
                <a:cxn ang="0">
                  <a:pos x="T2" y="T3"/>
                </a:cxn>
                <a:cxn ang="0">
                  <a:pos x="T4" y="T5"/>
                </a:cxn>
                <a:cxn ang="0">
                  <a:pos x="T6" y="T7"/>
                </a:cxn>
                <a:cxn ang="0">
                  <a:pos x="T8" y="T9"/>
                </a:cxn>
              </a:cxnLst>
              <a:rect l="0" t="0" r="r" b="b"/>
              <a:pathLst>
                <a:path w="6" h="11">
                  <a:moveTo>
                    <a:pt x="6" y="0"/>
                  </a:moveTo>
                  <a:lnTo>
                    <a:pt x="1" y="1"/>
                  </a:lnTo>
                  <a:lnTo>
                    <a:pt x="0" y="9"/>
                  </a:lnTo>
                  <a:lnTo>
                    <a:pt x="2" y="11"/>
                  </a:lnTo>
                  <a:lnTo>
                    <a:pt x="6"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00" name="Sweden"/>
            <p:cNvSpPr>
              <a:spLocks/>
            </p:cNvSpPr>
            <p:nvPr/>
          </p:nvSpPr>
          <p:spPr bwMode="gray">
            <a:xfrm>
              <a:off x="9636983" y="3003269"/>
              <a:ext cx="10138" cy="11828"/>
            </a:xfrm>
            <a:custGeom>
              <a:avLst/>
              <a:gdLst>
                <a:gd name="T0" fmla="*/ 2 w 6"/>
                <a:gd name="T1" fmla="*/ 0 h 7"/>
                <a:gd name="T2" fmla="*/ 0 w 6"/>
                <a:gd name="T3" fmla="*/ 7 h 7"/>
                <a:gd name="T4" fmla="*/ 6 w 6"/>
                <a:gd name="T5" fmla="*/ 3 h 7"/>
                <a:gd name="T6" fmla="*/ 2 w 6"/>
                <a:gd name="T7" fmla="*/ 0 h 7"/>
              </a:gdLst>
              <a:ahLst/>
              <a:cxnLst>
                <a:cxn ang="0">
                  <a:pos x="T0" y="T1"/>
                </a:cxn>
                <a:cxn ang="0">
                  <a:pos x="T2" y="T3"/>
                </a:cxn>
                <a:cxn ang="0">
                  <a:pos x="T4" y="T5"/>
                </a:cxn>
                <a:cxn ang="0">
                  <a:pos x="T6" y="T7"/>
                </a:cxn>
              </a:cxnLst>
              <a:rect l="0" t="0" r="r" b="b"/>
              <a:pathLst>
                <a:path w="6" h="7">
                  <a:moveTo>
                    <a:pt x="2" y="0"/>
                  </a:moveTo>
                  <a:lnTo>
                    <a:pt x="0" y="7"/>
                  </a:lnTo>
                  <a:lnTo>
                    <a:pt x="6" y="3"/>
                  </a:lnTo>
                  <a:lnTo>
                    <a:pt x="2"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01" name="Sweden"/>
            <p:cNvSpPr>
              <a:spLocks/>
            </p:cNvSpPr>
            <p:nvPr/>
          </p:nvSpPr>
          <p:spPr bwMode="gray">
            <a:xfrm>
              <a:off x="9650500" y="2988063"/>
              <a:ext cx="15207" cy="10138"/>
            </a:xfrm>
            <a:custGeom>
              <a:avLst/>
              <a:gdLst>
                <a:gd name="T0" fmla="*/ 9 w 9"/>
                <a:gd name="T1" fmla="*/ 4 h 6"/>
                <a:gd name="T2" fmla="*/ 7 w 9"/>
                <a:gd name="T3" fmla="*/ 0 h 6"/>
                <a:gd name="T4" fmla="*/ 0 w 9"/>
                <a:gd name="T5" fmla="*/ 3 h 6"/>
                <a:gd name="T6" fmla="*/ 3 w 9"/>
                <a:gd name="T7" fmla="*/ 6 h 6"/>
                <a:gd name="T8" fmla="*/ 9 w 9"/>
                <a:gd name="T9" fmla="*/ 4 h 6"/>
              </a:gdLst>
              <a:ahLst/>
              <a:cxnLst>
                <a:cxn ang="0">
                  <a:pos x="T0" y="T1"/>
                </a:cxn>
                <a:cxn ang="0">
                  <a:pos x="T2" y="T3"/>
                </a:cxn>
                <a:cxn ang="0">
                  <a:pos x="T4" y="T5"/>
                </a:cxn>
                <a:cxn ang="0">
                  <a:pos x="T6" y="T7"/>
                </a:cxn>
                <a:cxn ang="0">
                  <a:pos x="T8" y="T9"/>
                </a:cxn>
              </a:cxnLst>
              <a:rect l="0" t="0" r="r" b="b"/>
              <a:pathLst>
                <a:path w="9" h="6">
                  <a:moveTo>
                    <a:pt x="9" y="4"/>
                  </a:moveTo>
                  <a:lnTo>
                    <a:pt x="7" y="0"/>
                  </a:lnTo>
                  <a:lnTo>
                    <a:pt x="0" y="3"/>
                  </a:lnTo>
                  <a:lnTo>
                    <a:pt x="3" y="6"/>
                  </a:lnTo>
                  <a:lnTo>
                    <a:pt x="9" y="4"/>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02" name="Sweden"/>
            <p:cNvSpPr>
              <a:spLocks/>
            </p:cNvSpPr>
            <p:nvPr/>
          </p:nvSpPr>
          <p:spPr bwMode="gray">
            <a:xfrm>
              <a:off x="9586295" y="3094508"/>
              <a:ext cx="6758" cy="10138"/>
            </a:xfrm>
            <a:custGeom>
              <a:avLst/>
              <a:gdLst>
                <a:gd name="T0" fmla="*/ 3 w 4"/>
                <a:gd name="T1" fmla="*/ 0 h 6"/>
                <a:gd name="T2" fmla="*/ 0 w 4"/>
                <a:gd name="T3" fmla="*/ 1 h 6"/>
                <a:gd name="T4" fmla="*/ 0 w 4"/>
                <a:gd name="T5" fmla="*/ 3 h 6"/>
                <a:gd name="T6" fmla="*/ 4 w 4"/>
                <a:gd name="T7" fmla="*/ 6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lnTo>
                    <a:pt x="0" y="1"/>
                  </a:lnTo>
                  <a:lnTo>
                    <a:pt x="0" y="3"/>
                  </a:lnTo>
                  <a:lnTo>
                    <a:pt x="4" y="6"/>
                  </a:lnTo>
                  <a:lnTo>
                    <a:pt x="3"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03" name="Sweden"/>
            <p:cNvSpPr>
              <a:spLocks/>
            </p:cNvSpPr>
            <p:nvPr/>
          </p:nvSpPr>
          <p:spPr bwMode="gray">
            <a:xfrm>
              <a:off x="9152070" y="3197574"/>
              <a:ext cx="18586" cy="15207"/>
            </a:xfrm>
            <a:custGeom>
              <a:avLst/>
              <a:gdLst>
                <a:gd name="T0" fmla="*/ 0 w 11"/>
                <a:gd name="T1" fmla="*/ 2 h 9"/>
                <a:gd name="T2" fmla="*/ 3 w 11"/>
                <a:gd name="T3" fmla="*/ 6 h 9"/>
                <a:gd name="T4" fmla="*/ 2 w 11"/>
                <a:gd name="T5" fmla="*/ 9 h 9"/>
                <a:gd name="T6" fmla="*/ 6 w 11"/>
                <a:gd name="T7" fmla="*/ 9 h 9"/>
                <a:gd name="T8" fmla="*/ 8 w 11"/>
                <a:gd name="T9" fmla="*/ 5 h 9"/>
                <a:gd name="T10" fmla="*/ 11 w 11"/>
                <a:gd name="T11" fmla="*/ 5 h 9"/>
                <a:gd name="T12" fmla="*/ 10 w 11"/>
                <a:gd name="T13" fmla="*/ 0 h 9"/>
                <a:gd name="T14" fmla="*/ 0 w 11"/>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0" y="2"/>
                  </a:moveTo>
                  <a:lnTo>
                    <a:pt x="3" y="6"/>
                  </a:lnTo>
                  <a:lnTo>
                    <a:pt x="2" y="9"/>
                  </a:lnTo>
                  <a:lnTo>
                    <a:pt x="6" y="9"/>
                  </a:lnTo>
                  <a:lnTo>
                    <a:pt x="8" y="5"/>
                  </a:lnTo>
                  <a:lnTo>
                    <a:pt x="11" y="5"/>
                  </a:lnTo>
                  <a:lnTo>
                    <a:pt x="10" y="0"/>
                  </a:lnTo>
                  <a:lnTo>
                    <a:pt x="0" y="2"/>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04" name="Sweden"/>
            <p:cNvSpPr>
              <a:spLocks/>
            </p:cNvSpPr>
            <p:nvPr/>
          </p:nvSpPr>
          <p:spPr bwMode="gray">
            <a:xfrm>
              <a:off x="9135173" y="1771557"/>
              <a:ext cx="762007" cy="1785900"/>
            </a:xfrm>
            <a:custGeom>
              <a:avLst/>
              <a:gdLst>
                <a:gd name="T0" fmla="*/ 1320 w 1360"/>
                <a:gd name="T1" fmla="*/ 533 h 3187"/>
                <a:gd name="T2" fmla="*/ 1283 w 1360"/>
                <a:gd name="T3" fmla="*/ 356 h 3187"/>
                <a:gd name="T4" fmla="*/ 1207 w 1360"/>
                <a:gd name="T5" fmla="*/ 203 h 3187"/>
                <a:gd name="T6" fmla="*/ 1045 w 1360"/>
                <a:gd name="T7" fmla="*/ 84 h 3187"/>
                <a:gd name="T8" fmla="*/ 958 w 1360"/>
                <a:gd name="T9" fmla="*/ 8 h 3187"/>
                <a:gd name="T10" fmla="*/ 917 w 1360"/>
                <a:gd name="T11" fmla="*/ 170 h 3187"/>
                <a:gd name="T12" fmla="*/ 741 w 1360"/>
                <a:gd name="T13" fmla="*/ 265 h 3187"/>
                <a:gd name="T14" fmla="*/ 608 w 1360"/>
                <a:gd name="T15" fmla="*/ 465 h 3187"/>
                <a:gd name="T16" fmla="*/ 429 w 1360"/>
                <a:gd name="T17" fmla="*/ 694 h 3187"/>
                <a:gd name="T18" fmla="*/ 338 w 1360"/>
                <a:gd name="T19" fmla="*/ 1045 h 3187"/>
                <a:gd name="T20" fmla="*/ 184 w 1360"/>
                <a:gd name="T21" fmla="*/ 1302 h 3187"/>
                <a:gd name="T22" fmla="*/ 179 w 1360"/>
                <a:gd name="T23" fmla="*/ 1581 h 3187"/>
                <a:gd name="T24" fmla="*/ 151 w 1360"/>
                <a:gd name="T25" fmla="*/ 1866 h 3187"/>
                <a:gd name="T26" fmla="*/ 101 w 1360"/>
                <a:gd name="T27" fmla="*/ 2132 h 3187"/>
                <a:gd name="T28" fmla="*/ 37 w 1360"/>
                <a:gd name="T29" fmla="*/ 2308 h 3187"/>
                <a:gd name="T30" fmla="*/ 0 w 1360"/>
                <a:gd name="T31" fmla="*/ 2459 h 3187"/>
                <a:gd name="T32" fmla="*/ 56 w 1360"/>
                <a:gd name="T33" fmla="*/ 2466 h 3187"/>
                <a:gd name="T34" fmla="*/ 66 w 1360"/>
                <a:gd name="T35" fmla="*/ 2574 h 3187"/>
                <a:gd name="T36" fmla="*/ 86 w 1360"/>
                <a:gd name="T37" fmla="*/ 2708 h 3187"/>
                <a:gd name="T38" fmla="*/ 113 w 1360"/>
                <a:gd name="T39" fmla="*/ 2775 h 3187"/>
                <a:gd name="T40" fmla="*/ 191 w 1360"/>
                <a:gd name="T41" fmla="*/ 2878 h 3187"/>
                <a:gd name="T42" fmla="*/ 146 w 1360"/>
                <a:gd name="T43" fmla="*/ 2960 h 3187"/>
                <a:gd name="T44" fmla="*/ 197 w 1360"/>
                <a:gd name="T45" fmla="*/ 3066 h 3187"/>
                <a:gd name="T46" fmla="*/ 181 w 1360"/>
                <a:gd name="T47" fmla="*/ 3160 h 3187"/>
                <a:gd name="T48" fmla="*/ 357 w 1360"/>
                <a:gd name="T49" fmla="*/ 3173 h 3187"/>
                <a:gd name="T50" fmla="*/ 488 w 1360"/>
                <a:gd name="T51" fmla="*/ 2995 h 3187"/>
                <a:gd name="T52" fmla="*/ 624 w 1360"/>
                <a:gd name="T53" fmla="*/ 2887 h 3187"/>
                <a:gd name="T54" fmla="*/ 658 w 1360"/>
                <a:gd name="T55" fmla="*/ 2713 h 3187"/>
                <a:gd name="T56" fmla="*/ 649 w 1360"/>
                <a:gd name="T57" fmla="*/ 2594 h 3187"/>
                <a:gd name="T58" fmla="*/ 690 w 1360"/>
                <a:gd name="T59" fmla="*/ 2519 h 3187"/>
                <a:gd name="T60" fmla="*/ 638 w 1360"/>
                <a:gd name="T61" fmla="*/ 2429 h 3187"/>
                <a:gd name="T62" fmla="*/ 711 w 1360"/>
                <a:gd name="T63" fmla="*/ 2382 h 3187"/>
                <a:gd name="T64" fmla="*/ 785 w 1360"/>
                <a:gd name="T65" fmla="*/ 2309 h 3187"/>
                <a:gd name="T66" fmla="*/ 853 w 1360"/>
                <a:gd name="T67" fmla="*/ 2297 h 3187"/>
                <a:gd name="T68" fmla="*/ 845 w 1360"/>
                <a:gd name="T69" fmla="*/ 2232 h 3187"/>
                <a:gd name="T70" fmla="*/ 920 w 1360"/>
                <a:gd name="T71" fmla="*/ 2148 h 3187"/>
                <a:gd name="T72" fmla="*/ 883 w 1360"/>
                <a:gd name="T73" fmla="*/ 2065 h 3187"/>
                <a:gd name="T74" fmla="*/ 809 w 1360"/>
                <a:gd name="T75" fmla="*/ 1959 h 3187"/>
                <a:gd name="T76" fmla="*/ 726 w 1360"/>
                <a:gd name="T77" fmla="*/ 1901 h 3187"/>
                <a:gd name="T78" fmla="*/ 714 w 1360"/>
                <a:gd name="T79" fmla="*/ 1748 h 3187"/>
                <a:gd name="T80" fmla="*/ 728 w 1360"/>
                <a:gd name="T81" fmla="*/ 1683 h 3187"/>
                <a:gd name="T82" fmla="*/ 740 w 1360"/>
                <a:gd name="T83" fmla="*/ 1584 h 3187"/>
                <a:gd name="T84" fmla="*/ 749 w 1360"/>
                <a:gd name="T85" fmla="*/ 1543 h 3187"/>
                <a:gd name="T86" fmla="*/ 790 w 1360"/>
                <a:gd name="T87" fmla="*/ 1476 h 3187"/>
                <a:gd name="T88" fmla="*/ 848 w 1360"/>
                <a:gd name="T89" fmla="*/ 1425 h 3187"/>
                <a:gd name="T90" fmla="*/ 859 w 1360"/>
                <a:gd name="T91" fmla="*/ 1357 h 3187"/>
                <a:gd name="T92" fmla="*/ 913 w 1360"/>
                <a:gd name="T93" fmla="*/ 1325 h 3187"/>
                <a:gd name="T94" fmla="*/ 974 w 1360"/>
                <a:gd name="T95" fmla="*/ 1293 h 3187"/>
                <a:gd name="T96" fmla="*/ 1029 w 1360"/>
                <a:gd name="T97" fmla="*/ 1235 h 3187"/>
                <a:gd name="T98" fmla="*/ 1089 w 1360"/>
                <a:gd name="T99" fmla="*/ 1157 h 3187"/>
                <a:gd name="T100" fmla="*/ 1135 w 1360"/>
                <a:gd name="T101" fmla="*/ 1041 h 3187"/>
                <a:gd name="T102" fmla="*/ 1112 w 1360"/>
                <a:gd name="T103" fmla="*/ 971 h 3187"/>
                <a:gd name="T104" fmla="*/ 1156 w 1360"/>
                <a:gd name="T105" fmla="*/ 828 h 3187"/>
                <a:gd name="T106" fmla="*/ 1195 w 1360"/>
                <a:gd name="T107" fmla="*/ 715 h 3187"/>
                <a:gd name="T108" fmla="*/ 1254 w 1360"/>
                <a:gd name="T109" fmla="*/ 733 h 3187"/>
                <a:gd name="T110" fmla="*/ 1330 w 1360"/>
                <a:gd name="T111" fmla="*/ 721 h 3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0" h="3187">
                  <a:moveTo>
                    <a:pt x="1336" y="668"/>
                  </a:moveTo>
                  <a:cubicBezTo>
                    <a:pt x="1333" y="656"/>
                    <a:pt x="1337" y="645"/>
                    <a:pt x="1330" y="637"/>
                  </a:cubicBezTo>
                  <a:cubicBezTo>
                    <a:pt x="1322" y="633"/>
                    <a:pt x="1300" y="628"/>
                    <a:pt x="1301" y="613"/>
                  </a:cubicBezTo>
                  <a:cubicBezTo>
                    <a:pt x="1306" y="594"/>
                    <a:pt x="1306" y="590"/>
                    <a:pt x="1306" y="590"/>
                  </a:cubicBezTo>
                  <a:cubicBezTo>
                    <a:pt x="1306" y="590"/>
                    <a:pt x="1287" y="585"/>
                    <a:pt x="1295" y="571"/>
                  </a:cubicBezTo>
                  <a:cubicBezTo>
                    <a:pt x="1307" y="552"/>
                    <a:pt x="1323" y="545"/>
                    <a:pt x="1320" y="533"/>
                  </a:cubicBezTo>
                  <a:cubicBezTo>
                    <a:pt x="1317" y="518"/>
                    <a:pt x="1310" y="502"/>
                    <a:pt x="1310" y="502"/>
                  </a:cubicBezTo>
                  <a:cubicBezTo>
                    <a:pt x="1310" y="502"/>
                    <a:pt x="1315" y="480"/>
                    <a:pt x="1308" y="464"/>
                  </a:cubicBezTo>
                  <a:cubicBezTo>
                    <a:pt x="1301" y="452"/>
                    <a:pt x="1268" y="435"/>
                    <a:pt x="1269" y="412"/>
                  </a:cubicBezTo>
                  <a:cubicBezTo>
                    <a:pt x="1270" y="393"/>
                    <a:pt x="1274" y="386"/>
                    <a:pt x="1274" y="386"/>
                  </a:cubicBezTo>
                  <a:cubicBezTo>
                    <a:pt x="1286" y="379"/>
                    <a:pt x="1286" y="379"/>
                    <a:pt x="1286" y="379"/>
                  </a:cubicBezTo>
                  <a:cubicBezTo>
                    <a:pt x="1283" y="356"/>
                    <a:pt x="1283" y="356"/>
                    <a:pt x="1283" y="356"/>
                  </a:cubicBezTo>
                  <a:cubicBezTo>
                    <a:pt x="1246" y="346"/>
                    <a:pt x="1246" y="346"/>
                    <a:pt x="1246" y="346"/>
                  </a:cubicBezTo>
                  <a:cubicBezTo>
                    <a:pt x="1246" y="346"/>
                    <a:pt x="1254" y="324"/>
                    <a:pt x="1248" y="304"/>
                  </a:cubicBezTo>
                  <a:cubicBezTo>
                    <a:pt x="1245" y="289"/>
                    <a:pt x="1238" y="277"/>
                    <a:pt x="1242" y="262"/>
                  </a:cubicBezTo>
                  <a:cubicBezTo>
                    <a:pt x="1247" y="247"/>
                    <a:pt x="1265" y="248"/>
                    <a:pt x="1258" y="236"/>
                  </a:cubicBezTo>
                  <a:cubicBezTo>
                    <a:pt x="1251" y="224"/>
                    <a:pt x="1219" y="192"/>
                    <a:pt x="1219" y="192"/>
                  </a:cubicBezTo>
                  <a:cubicBezTo>
                    <a:pt x="1207" y="203"/>
                    <a:pt x="1207" y="203"/>
                    <a:pt x="1207" y="203"/>
                  </a:cubicBezTo>
                  <a:cubicBezTo>
                    <a:pt x="1207" y="203"/>
                    <a:pt x="1205" y="165"/>
                    <a:pt x="1173" y="148"/>
                  </a:cubicBezTo>
                  <a:cubicBezTo>
                    <a:pt x="1140" y="127"/>
                    <a:pt x="1095" y="117"/>
                    <a:pt x="1095" y="117"/>
                  </a:cubicBezTo>
                  <a:cubicBezTo>
                    <a:pt x="1081" y="101"/>
                    <a:pt x="1081" y="101"/>
                    <a:pt x="1081" y="101"/>
                  </a:cubicBezTo>
                  <a:cubicBezTo>
                    <a:pt x="1066" y="101"/>
                    <a:pt x="1066" y="101"/>
                    <a:pt x="1066" y="101"/>
                  </a:cubicBezTo>
                  <a:cubicBezTo>
                    <a:pt x="1059" y="89"/>
                    <a:pt x="1059" y="89"/>
                    <a:pt x="1059" y="89"/>
                  </a:cubicBezTo>
                  <a:cubicBezTo>
                    <a:pt x="1045" y="84"/>
                    <a:pt x="1045" y="84"/>
                    <a:pt x="1045" y="84"/>
                  </a:cubicBezTo>
                  <a:cubicBezTo>
                    <a:pt x="1038" y="57"/>
                    <a:pt x="1038" y="57"/>
                    <a:pt x="1038" y="57"/>
                  </a:cubicBezTo>
                  <a:cubicBezTo>
                    <a:pt x="1023" y="57"/>
                    <a:pt x="1023" y="57"/>
                    <a:pt x="1023" y="57"/>
                  </a:cubicBezTo>
                  <a:cubicBezTo>
                    <a:pt x="990" y="40"/>
                    <a:pt x="990" y="40"/>
                    <a:pt x="990" y="40"/>
                  </a:cubicBezTo>
                  <a:cubicBezTo>
                    <a:pt x="988" y="20"/>
                    <a:pt x="988" y="20"/>
                    <a:pt x="988" y="20"/>
                  </a:cubicBezTo>
                  <a:cubicBezTo>
                    <a:pt x="977" y="8"/>
                    <a:pt x="977" y="8"/>
                    <a:pt x="977" y="8"/>
                  </a:cubicBezTo>
                  <a:cubicBezTo>
                    <a:pt x="958" y="8"/>
                    <a:pt x="958" y="8"/>
                    <a:pt x="958" y="8"/>
                  </a:cubicBezTo>
                  <a:cubicBezTo>
                    <a:pt x="959" y="0"/>
                    <a:pt x="959" y="0"/>
                    <a:pt x="959" y="0"/>
                  </a:cubicBezTo>
                  <a:cubicBezTo>
                    <a:pt x="917" y="6"/>
                    <a:pt x="917" y="6"/>
                    <a:pt x="917" y="6"/>
                  </a:cubicBezTo>
                  <a:cubicBezTo>
                    <a:pt x="917" y="6"/>
                    <a:pt x="938" y="37"/>
                    <a:pt x="941" y="60"/>
                  </a:cubicBezTo>
                  <a:cubicBezTo>
                    <a:pt x="943" y="87"/>
                    <a:pt x="916" y="120"/>
                    <a:pt x="916" y="120"/>
                  </a:cubicBezTo>
                  <a:cubicBezTo>
                    <a:pt x="941" y="137"/>
                    <a:pt x="941" y="137"/>
                    <a:pt x="941" y="137"/>
                  </a:cubicBezTo>
                  <a:cubicBezTo>
                    <a:pt x="917" y="170"/>
                    <a:pt x="917" y="170"/>
                    <a:pt x="917" y="170"/>
                  </a:cubicBezTo>
                  <a:cubicBezTo>
                    <a:pt x="840" y="132"/>
                    <a:pt x="840" y="132"/>
                    <a:pt x="840" y="132"/>
                  </a:cubicBezTo>
                  <a:cubicBezTo>
                    <a:pt x="799" y="138"/>
                    <a:pt x="799" y="138"/>
                    <a:pt x="799" y="138"/>
                  </a:cubicBezTo>
                  <a:cubicBezTo>
                    <a:pt x="785" y="122"/>
                    <a:pt x="785" y="122"/>
                    <a:pt x="785" y="122"/>
                  </a:cubicBezTo>
                  <a:cubicBezTo>
                    <a:pt x="758" y="136"/>
                    <a:pt x="758" y="136"/>
                    <a:pt x="758" y="136"/>
                  </a:cubicBezTo>
                  <a:cubicBezTo>
                    <a:pt x="758" y="136"/>
                    <a:pt x="763" y="189"/>
                    <a:pt x="758" y="208"/>
                  </a:cubicBezTo>
                  <a:cubicBezTo>
                    <a:pt x="754" y="227"/>
                    <a:pt x="741" y="265"/>
                    <a:pt x="741" y="265"/>
                  </a:cubicBezTo>
                  <a:cubicBezTo>
                    <a:pt x="686" y="236"/>
                    <a:pt x="686" y="236"/>
                    <a:pt x="686" y="236"/>
                  </a:cubicBezTo>
                  <a:cubicBezTo>
                    <a:pt x="635" y="287"/>
                    <a:pt x="635" y="287"/>
                    <a:pt x="635" y="287"/>
                  </a:cubicBezTo>
                  <a:cubicBezTo>
                    <a:pt x="635" y="287"/>
                    <a:pt x="617" y="347"/>
                    <a:pt x="616" y="362"/>
                  </a:cubicBezTo>
                  <a:cubicBezTo>
                    <a:pt x="612" y="381"/>
                    <a:pt x="582" y="372"/>
                    <a:pt x="582" y="372"/>
                  </a:cubicBezTo>
                  <a:cubicBezTo>
                    <a:pt x="581" y="399"/>
                    <a:pt x="581" y="399"/>
                    <a:pt x="581" y="399"/>
                  </a:cubicBezTo>
                  <a:cubicBezTo>
                    <a:pt x="581" y="399"/>
                    <a:pt x="605" y="438"/>
                    <a:pt x="608" y="465"/>
                  </a:cubicBezTo>
                  <a:cubicBezTo>
                    <a:pt x="614" y="488"/>
                    <a:pt x="592" y="495"/>
                    <a:pt x="564" y="520"/>
                  </a:cubicBezTo>
                  <a:cubicBezTo>
                    <a:pt x="541" y="542"/>
                    <a:pt x="547" y="562"/>
                    <a:pt x="539" y="584"/>
                  </a:cubicBezTo>
                  <a:cubicBezTo>
                    <a:pt x="530" y="607"/>
                    <a:pt x="512" y="610"/>
                    <a:pt x="512" y="610"/>
                  </a:cubicBezTo>
                  <a:cubicBezTo>
                    <a:pt x="521" y="656"/>
                    <a:pt x="521" y="656"/>
                    <a:pt x="521" y="656"/>
                  </a:cubicBezTo>
                  <a:cubicBezTo>
                    <a:pt x="474" y="688"/>
                    <a:pt x="474" y="688"/>
                    <a:pt x="474" y="688"/>
                  </a:cubicBezTo>
                  <a:cubicBezTo>
                    <a:pt x="429" y="694"/>
                    <a:pt x="429" y="694"/>
                    <a:pt x="429" y="694"/>
                  </a:cubicBezTo>
                  <a:cubicBezTo>
                    <a:pt x="441" y="767"/>
                    <a:pt x="441" y="767"/>
                    <a:pt x="441" y="767"/>
                  </a:cubicBezTo>
                  <a:cubicBezTo>
                    <a:pt x="431" y="809"/>
                    <a:pt x="431" y="809"/>
                    <a:pt x="431" y="809"/>
                  </a:cubicBezTo>
                  <a:cubicBezTo>
                    <a:pt x="432" y="881"/>
                    <a:pt x="432" y="881"/>
                    <a:pt x="432" y="881"/>
                  </a:cubicBezTo>
                  <a:cubicBezTo>
                    <a:pt x="416" y="900"/>
                    <a:pt x="416" y="900"/>
                    <a:pt x="416" y="900"/>
                  </a:cubicBezTo>
                  <a:cubicBezTo>
                    <a:pt x="411" y="934"/>
                    <a:pt x="411" y="934"/>
                    <a:pt x="411" y="934"/>
                  </a:cubicBezTo>
                  <a:cubicBezTo>
                    <a:pt x="338" y="1045"/>
                    <a:pt x="338" y="1045"/>
                    <a:pt x="338" y="1045"/>
                  </a:cubicBezTo>
                  <a:cubicBezTo>
                    <a:pt x="385" y="1082"/>
                    <a:pt x="385" y="1082"/>
                    <a:pt x="385" y="1082"/>
                  </a:cubicBezTo>
                  <a:cubicBezTo>
                    <a:pt x="386" y="1135"/>
                    <a:pt x="386" y="1135"/>
                    <a:pt x="386" y="1135"/>
                  </a:cubicBezTo>
                  <a:cubicBezTo>
                    <a:pt x="366" y="1180"/>
                    <a:pt x="366" y="1180"/>
                    <a:pt x="366" y="1180"/>
                  </a:cubicBezTo>
                  <a:cubicBezTo>
                    <a:pt x="366" y="1180"/>
                    <a:pt x="300" y="1154"/>
                    <a:pt x="262" y="1164"/>
                  </a:cubicBezTo>
                  <a:cubicBezTo>
                    <a:pt x="220" y="1173"/>
                    <a:pt x="174" y="1271"/>
                    <a:pt x="174" y="1271"/>
                  </a:cubicBezTo>
                  <a:cubicBezTo>
                    <a:pt x="184" y="1302"/>
                    <a:pt x="184" y="1302"/>
                    <a:pt x="184" y="1302"/>
                  </a:cubicBezTo>
                  <a:cubicBezTo>
                    <a:pt x="152" y="1342"/>
                    <a:pt x="152" y="1342"/>
                    <a:pt x="152" y="1342"/>
                  </a:cubicBezTo>
                  <a:cubicBezTo>
                    <a:pt x="176" y="1408"/>
                    <a:pt x="176" y="1408"/>
                    <a:pt x="176" y="1408"/>
                  </a:cubicBezTo>
                  <a:cubicBezTo>
                    <a:pt x="160" y="1431"/>
                    <a:pt x="160" y="1431"/>
                    <a:pt x="160" y="1431"/>
                  </a:cubicBezTo>
                  <a:cubicBezTo>
                    <a:pt x="169" y="1469"/>
                    <a:pt x="169" y="1469"/>
                    <a:pt x="169" y="1469"/>
                  </a:cubicBezTo>
                  <a:cubicBezTo>
                    <a:pt x="156" y="1499"/>
                    <a:pt x="156" y="1499"/>
                    <a:pt x="156" y="1499"/>
                  </a:cubicBezTo>
                  <a:cubicBezTo>
                    <a:pt x="179" y="1581"/>
                    <a:pt x="179" y="1581"/>
                    <a:pt x="179" y="1581"/>
                  </a:cubicBezTo>
                  <a:cubicBezTo>
                    <a:pt x="154" y="1706"/>
                    <a:pt x="154" y="1706"/>
                    <a:pt x="154" y="1706"/>
                  </a:cubicBezTo>
                  <a:cubicBezTo>
                    <a:pt x="187" y="1742"/>
                    <a:pt x="187" y="1742"/>
                    <a:pt x="187" y="1742"/>
                  </a:cubicBezTo>
                  <a:cubicBezTo>
                    <a:pt x="187" y="1742"/>
                    <a:pt x="205" y="1754"/>
                    <a:pt x="219" y="1766"/>
                  </a:cubicBezTo>
                  <a:cubicBezTo>
                    <a:pt x="230" y="1782"/>
                    <a:pt x="233" y="1797"/>
                    <a:pt x="219" y="1839"/>
                  </a:cubicBezTo>
                  <a:cubicBezTo>
                    <a:pt x="210" y="1880"/>
                    <a:pt x="181" y="1856"/>
                    <a:pt x="181" y="1856"/>
                  </a:cubicBezTo>
                  <a:cubicBezTo>
                    <a:pt x="151" y="1866"/>
                    <a:pt x="151" y="1866"/>
                    <a:pt x="151" y="1866"/>
                  </a:cubicBezTo>
                  <a:cubicBezTo>
                    <a:pt x="165" y="1890"/>
                    <a:pt x="165" y="1890"/>
                    <a:pt x="165" y="1890"/>
                  </a:cubicBezTo>
                  <a:cubicBezTo>
                    <a:pt x="171" y="1921"/>
                    <a:pt x="171" y="1921"/>
                    <a:pt x="171" y="1921"/>
                  </a:cubicBezTo>
                  <a:cubicBezTo>
                    <a:pt x="171" y="1921"/>
                    <a:pt x="191" y="1971"/>
                    <a:pt x="197" y="1998"/>
                  </a:cubicBezTo>
                  <a:cubicBezTo>
                    <a:pt x="207" y="2026"/>
                    <a:pt x="178" y="2013"/>
                    <a:pt x="173" y="2028"/>
                  </a:cubicBezTo>
                  <a:cubicBezTo>
                    <a:pt x="169" y="2043"/>
                    <a:pt x="183" y="2055"/>
                    <a:pt x="170" y="2100"/>
                  </a:cubicBezTo>
                  <a:cubicBezTo>
                    <a:pt x="153" y="2142"/>
                    <a:pt x="117" y="2121"/>
                    <a:pt x="101" y="2132"/>
                  </a:cubicBezTo>
                  <a:cubicBezTo>
                    <a:pt x="86" y="2142"/>
                    <a:pt x="108" y="2147"/>
                    <a:pt x="103" y="2166"/>
                  </a:cubicBezTo>
                  <a:cubicBezTo>
                    <a:pt x="103" y="2181"/>
                    <a:pt x="84" y="2177"/>
                    <a:pt x="76" y="2188"/>
                  </a:cubicBezTo>
                  <a:cubicBezTo>
                    <a:pt x="65" y="2195"/>
                    <a:pt x="92" y="2261"/>
                    <a:pt x="92" y="2261"/>
                  </a:cubicBezTo>
                  <a:cubicBezTo>
                    <a:pt x="92" y="2261"/>
                    <a:pt x="79" y="2291"/>
                    <a:pt x="70" y="2314"/>
                  </a:cubicBezTo>
                  <a:cubicBezTo>
                    <a:pt x="62" y="2340"/>
                    <a:pt x="57" y="2359"/>
                    <a:pt x="42" y="2358"/>
                  </a:cubicBezTo>
                  <a:cubicBezTo>
                    <a:pt x="27" y="2357"/>
                    <a:pt x="40" y="2327"/>
                    <a:pt x="37" y="2308"/>
                  </a:cubicBezTo>
                  <a:cubicBezTo>
                    <a:pt x="34" y="2293"/>
                    <a:pt x="7" y="2307"/>
                    <a:pt x="7" y="2307"/>
                  </a:cubicBezTo>
                  <a:cubicBezTo>
                    <a:pt x="2" y="2333"/>
                    <a:pt x="2" y="2333"/>
                    <a:pt x="2" y="2333"/>
                  </a:cubicBezTo>
                  <a:cubicBezTo>
                    <a:pt x="2" y="2333"/>
                    <a:pt x="13" y="2349"/>
                    <a:pt x="12" y="2364"/>
                  </a:cubicBezTo>
                  <a:cubicBezTo>
                    <a:pt x="12" y="2376"/>
                    <a:pt x="0" y="2387"/>
                    <a:pt x="0" y="2387"/>
                  </a:cubicBezTo>
                  <a:cubicBezTo>
                    <a:pt x="0" y="2387"/>
                    <a:pt x="16" y="2437"/>
                    <a:pt x="16" y="2449"/>
                  </a:cubicBezTo>
                  <a:cubicBezTo>
                    <a:pt x="15" y="2460"/>
                    <a:pt x="0" y="2459"/>
                    <a:pt x="0" y="2459"/>
                  </a:cubicBezTo>
                  <a:cubicBezTo>
                    <a:pt x="3" y="2471"/>
                    <a:pt x="3" y="2471"/>
                    <a:pt x="3" y="2471"/>
                  </a:cubicBezTo>
                  <a:cubicBezTo>
                    <a:pt x="3" y="2471"/>
                    <a:pt x="19" y="2464"/>
                    <a:pt x="26" y="2468"/>
                  </a:cubicBezTo>
                  <a:cubicBezTo>
                    <a:pt x="30" y="2472"/>
                    <a:pt x="25" y="2487"/>
                    <a:pt x="25" y="2487"/>
                  </a:cubicBezTo>
                  <a:cubicBezTo>
                    <a:pt x="33" y="2488"/>
                    <a:pt x="33" y="2488"/>
                    <a:pt x="33" y="2488"/>
                  </a:cubicBezTo>
                  <a:cubicBezTo>
                    <a:pt x="45" y="2454"/>
                    <a:pt x="45" y="2454"/>
                    <a:pt x="45" y="2454"/>
                  </a:cubicBezTo>
                  <a:cubicBezTo>
                    <a:pt x="56" y="2466"/>
                    <a:pt x="56" y="2466"/>
                    <a:pt x="56" y="2466"/>
                  </a:cubicBezTo>
                  <a:cubicBezTo>
                    <a:pt x="28" y="2499"/>
                    <a:pt x="28" y="2499"/>
                    <a:pt x="28" y="2499"/>
                  </a:cubicBezTo>
                  <a:cubicBezTo>
                    <a:pt x="28" y="2507"/>
                    <a:pt x="28" y="2507"/>
                    <a:pt x="28" y="2507"/>
                  </a:cubicBezTo>
                  <a:cubicBezTo>
                    <a:pt x="82" y="2479"/>
                    <a:pt x="82" y="2479"/>
                    <a:pt x="82" y="2479"/>
                  </a:cubicBezTo>
                  <a:cubicBezTo>
                    <a:pt x="73" y="2497"/>
                    <a:pt x="73" y="2497"/>
                    <a:pt x="73" y="2497"/>
                  </a:cubicBezTo>
                  <a:cubicBezTo>
                    <a:pt x="80" y="2513"/>
                    <a:pt x="80" y="2513"/>
                    <a:pt x="80" y="2513"/>
                  </a:cubicBezTo>
                  <a:cubicBezTo>
                    <a:pt x="66" y="2574"/>
                    <a:pt x="66" y="2574"/>
                    <a:pt x="66" y="2574"/>
                  </a:cubicBezTo>
                  <a:cubicBezTo>
                    <a:pt x="54" y="2596"/>
                    <a:pt x="54" y="2596"/>
                    <a:pt x="54" y="2596"/>
                  </a:cubicBezTo>
                  <a:cubicBezTo>
                    <a:pt x="68" y="2612"/>
                    <a:pt x="68" y="2612"/>
                    <a:pt x="68" y="2612"/>
                  </a:cubicBezTo>
                  <a:cubicBezTo>
                    <a:pt x="49" y="2630"/>
                    <a:pt x="49" y="2630"/>
                    <a:pt x="49" y="2630"/>
                  </a:cubicBezTo>
                  <a:cubicBezTo>
                    <a:pt x="67" y="2631"/>
                    <a:pt x="67" y="2631"/>
                    <a:pt x="67" y="2631"/>
                  </a:cubicBezTo>
                  <a:cubicBezTo>
                    <a:pt x="71" y="2631"/>
                    <a:pt x="77" y="2658"/>
                    <a:pt x="77" y="2670"/>
                  </a:cubicBezTo>
                  <a:cubicBezTo>
                    <a:pt x="76" y="2685"/>
                    <a:pt x="79" y="2708"/>
                    <a:pt x="86" y="2708"/>
                  </a:cubicBezTo>
                  <a:cubicBezTo>
                    <a:pt x="94" y="2709"/>
                    <a:pt x="98" y="2686"/>
                    <a:pt x="98" y="2686"/>
                  </a:cubicBezTo>
                  <a:cubicBezTo>
                    <a:pt x="97" y="2717"/>
                    <a:pt x="97" y="2717"/>
                    <a:pt x="97" y="2717"/>
                  </a:cubicBezTo>
                  <a:cubicBezTo>
                    <a:pt x="104" y="2721"/>
                    <a:pt x="104" y="2721"/>
                    <a:pt x="104" y="2721"/>
                  </a:cubicBezTo>
                  <a:cubicBezTo>
                    <a:pt x="96" y="2743"/>
                    <a:pt x="96" y="2743"/>
                    <a:pt x="96" y="2743"/>
                  </a:cubicBezTo>
                  <a:cubicBezTo>
                    <a:pt x="114" y="2752"/>
                    <a:pt x="114" y="2752"/>
                    <a:pt x="114" y="2752"/>
                  </a:cubicBezTo>
                  <a:cubicBezTo>
                    <a:pt x="113" y="2775"/>
                    <a:pt x="113" y="2775"/>
                    <a:pt x="113" y="2775"/>
                  </a:cubicBezTo>
                  <a:cubicBezTo>
                    <a:pt x="127" y="2794"/>
                    <a:pt x="127" y="2794"/>
                    <a:pt x="127" y="2794"/>
                  </a:cubicBezTo>
                  <a:cubicBezTo>
                    <a:pt x="126" y="2810"/>
                    <a:pt x="126" y="2810"/>
                    <a:pt x="126" y="2810"/>
                  </a:cubicBezTo>
                  <a:cubicBezTo>
                    <a:pt x="147" y="2841"/>
                    <a:pt x="147" y="2841"/>
                    <a:pt x="147" y="2841"/>
                  </a:cubicBezTo>
                  <a:cubicBezTo>
                    <a:pt x="155" y="2838"/>
                    <a:pt x="155" y="2838"/>
                    <a:pt x="155" y="2838"/>
                  </a:cubicBezTo>
                  <a:cubicBezTo>
                    <a:pt x="155" y="2838"/>
                    <a:pt x="161" y="2880"/>
                    <a:pt x="172" y="2885"/>
                  </a:cubicBezTo>
                  <a:cubicBezTo>
                    <a:pt x="186" y="2893"/>
                    <a:pt x="191" y="2878"/>
                    <a:pt x="191" y="2878"/>
                  </a:cubicBezTo>
                  <a:cubicBezTo>
                    <a:pt x="191" y="2878"/>
                    <a:pt x="200" y="2909"/>
                    <a:pt x="200" y="2920"/>
                  </a:cubicBezTo>
                  <a:cubicBezTo>
                    <a:pt x="199" y="2932"/>
                    <a:pt x="177" y="2927"/>
                    <a:pt x="177" y="2927"/>
                  </a:cubicBezTo>
                  <a:cubicBezTo>
                    <a:pt x="177" y="2927"/>
                    <a:pt x="174" y="2911"/>
                    <a:pt x="159" y="2922"/>
                  </a:cubicBezTo>
                  <a:cubicBezTo>
                    <a:pt x="143" y="2933"/>
                    <a:pt x="176" y="2950"/>
                    <a:pt x="176" y="2950"/>
                  </a:cubicBezTo>
                  <a:cubicBezTo>
                    <a:pt x="176" y="2950"/>
                    <a:pt x="186" y="2969"/>
                    <a:pt x="179" y="2977"/>
                  </a:cubicBezTo>
                  <a:cubicBezTo>
                    <a:pt x="167" y="2984"/>
                    <a:pt x="153" y="2964"/>
                    <a:pt x="146" y="2960"/>
                  </a:cubicBezTo>
                  <a:cubicBezTo>
                    <a:pt x="139" y="2952"/>
                    <a:pt x="127" y="2951"/>
                    <a:pt x="123" y="2955"/>
                  </a:cubicBezTo>
                  <a:cubicBezTo>
                    <a:pt x="120" y="2959"/>
                    <a:pt x="138" y="2967"/>
                    <a:pt x="138" y="2967"/>
                  </a:cubicBezTo>
                  <a:cubicBezTo>
                    <a:pt x="141" y="2983"/>
                    <a:pt x="141" y="2983"/>
                    <a:pt x="141" y="2983"/>
                  </a:cubicBezTo>
                  <a:cubicBezTo>
                    <a:pt x="141" y="2983"/>
                    <a:pt x="162" y="3014"/>
                    <a:pt x="172" y="3030"/>
                  </a:cubicBezTo>
                  <a:cubicBezTo>
                    <a:pt x="183" y="3046"/>
                    <a:pt x="182" y="3061"/>
                    <a:pt x="182" y="3061"/>
                  </a:cubicBezTo>
                  <a:cubicBezTo>
                    <a:pt x="197" y="3066"/>
                    <a:pt x="197" y="3066"/>
                    <a:pt x="197" y="3066"/>
                  </a:cubicBezTo>
                  <a:cubicBezTo>
                    <a:pt x="192" y="3084"/>
                    <a:pt x="192" y="3084"/>
                    <a:pt x="192" y="3084"/>
                  </a:cubicBezTo>
                  <a:cubicBezTo>
                    <a:pt x="192" y="3084"/>
                    <a:pt x="204" y="3085"/>
                    <a:pt x="210" y="3104"/>
                  </a:cubicBezTo>
                  <a:cubicBezTo>
                    <a:pt x="217" y="3120"/>
                    <a:pt x="191" y="3123"/>
                    <a:pt x="191" y="3123"/>
                  </a:cubicBezTo>
                  <a:cubicBezTo>
                    <a:pt x="190" y="3145"/>
                    <a:pt x="190" y="3145"/>
                    <a:pt x="190" y="3145"/>
                  </a:cubicBezTo>
                  <a:cubicBezTo>
                    <a:pt x="190" y="3145"/>
                    <a:pt x="200" y="3154"/>
                    <a:pt x="196" y="3165"/>
                  </a:cubicBezTo>
                  <a:cubicBezTo>
                    <a:pt x="192" y="3172"/>
                    <a:pt x="181" y="3160"/>
                    <a:pt x="181" y="3160"/>
                  </a:cubicBezTo>
                  <a:cubicBezTo>
                    <a:pt x="177" y="3175"/>
                    <a:pt x="177" y="3175"/>
                    <a:pt x="177" y="3175"/>
                  </a:cubicBezTo>
                  <a:cubicBezTo>
                    <a:pt x="192" y="3172"/>
                    <a:pt x="192" y="3172"/>
                    <a:pt x="192" y="3172"/>
                  </a:cubicBezTo>
                  <a:cubicBezTo>
                    <a:pt x="192" y="3172"/>
                    <a:pt x="236" y="3186"/>
                    <a:pt x="251" y="3187"/>
                  </a:cubicBezTo>
                  <a:cubicBezTo>
                    <a:pt x="262" y="3187"/>
                    <a:pt x="282" y="3173"/>
                    <a:pt x="305" y="3166"/>
                  </a:cubicBezTo>
                  <a:cubicBezTo>
                    <a:pt x="327" y="3160"/>
                    <a:pt x="334" y="3175"/>
                    <a:pt x="334" y="3175"/>
                  </a:cubicBezTo>
                  <a:cubicBezTo>
                    <a:pt x="357" y="3173"/>
                    <a:pt x="357" y="3173"/>
                    <a:pt x="357" y="3173"/>
                  </a:cubicBezTo>
                  <a:cubicBezTo>
                    <a:pt x="357" y="3173"/>
                    <a:pt x="377" y="3143"/>
                    <a:pt x="381" y="3124"/>
                  </a:cubicBezTo>
                  <a:cubicBezTo>
                    <a:pt x="386" y="3109"/>
                    <a:pt x="356" y="3104"/>
                    <a:pt x="357" y="3085"/>
                  </a:cubicBezTo>
                  <a:cubicBezTo>
                    <a:pt x="358" y="3069"/>
                    <a:pt x="386" y="3032"/>
                    <a:pt x="393" y="3025"/>
                  </a:cubicBezTo>
                  <a:cubicBezTo>
                    <a:pt x="401" y="3022"/>
                    <a:pt x="423" y="3038"/>
                    <a:pt x="430" y="3035"/>
                  </a:cubicBezTo>
                  <a:cubicBezTo>
                    <a:pt x="438" y="3027"/>
                    <a:pt x="425" y="2996"/>
                    <a:pt x="425" y="2996"/>
                  </a:cubicBezTo>
                  <a:cubicBezTo>
                    <a:pt x="488" y="2995"/>
                    <a:pt x="488" y="2995"/>
                    <a:pt x="488" y="2995"/>
                  </a:cubicBezTo>
                  <a:cubicBezTo>
                    <a:pt x="514" y="3000"/>
                    <a:pt x="514" y="3000"/>
                    <a:pt x="514" y="3000"/>
                  </a:cubicBezTo>
                  <a:cubicBezTo>
                    <a:pt x="537" y="2986"/>
                    <a:pt x="537" y="2986"/>
                    <a:pt x="537" y="2986"/>
                  </a:cubicBezTo>
                  <a:cubicBezTo>
                    <a:pt x="573" y="3015"/>
                    <a:pt x="573" y="3015"/>
                    <a:pt x="573" y="3015"/>
                  </a:cubicBezTo>
                  <a:cubicBezTo>
                    <a:pt x="573" y="3015"/>
                    <a:pt x="590" y="2985"/>
                    <a:pt x="597" y="2981"/>
                  </a:cubicBezTo>
                  <a:cubicBezTo>
                    <a:pt x="602" y="2974"/>
                    <a:pt x="611" y="2921"/>
                    <a:pt x="611" y="2921"/>
                  </a:cubicBezTo>
                  <a:cubicBezTo>
                    <a:pt x="624" y="2887"/>
                    <a:pt x="624" y="2887"/>
                    <a:pt x="624" y="2887"/>
                  </a:cubicBezTo>
                  <a:cubicBezTo>
                    <a:pt x="636" y="2876"/>
                    <a:pt x="636" y="2876"/>
                    <a:pt x="636" y="2876"/>
                  </a:cubicBezTo>
                  <a:cubicBezTo>
                    <a:pt x="653" y="2820"/>
                    <a:pt x="653" y="2820"/>
                    <a:pt x="653" y="2820"/>
                  </a:cubicBezTo>
                  <a:cubicBezTo>
                    <a:pt x="647" y="2796"/>
                    <a:pt x="647" y="2796"/>
                    <a:pt x="647" y="2796"/>
                  </a:cubicBezTo>
                  <a:cubicBezTo>
                    <a:pt x="647" y="2796"/>
                    <a:pt x="658" y="2793"/>
                    <a:pt x="663" y="2782"/>
                  </a:cubicBezTo>
                  <a:cubicBezTo>
                    <a:pt x="667" y="2770"/>
                    <a:pt x="652" y="2762"/>
                    <a:pt x="652" y="2762"/>
                  </a:cubicBezTo>
                  <a:cubicBezTo>
                    <a:pt x="658" y="2713"/>
                    <a:pt x="658" y="2713"/>
                    <a:pt x="658" y="2713"/>
                  </a:cubicBezTo>
                  <a:cubicBezTo>
                    <a:pt x="658" y="2713"/>
                    <a:pt x="669" y="2717"/>
                    <a:pt x="678" y="2694"/>
                  </a:cubicBezTo>
                  <a:cubicBezTo>
                    <a:pt x="690" y="2676"/>
                    <a:pt x="657" y="2659"/>
                    <a:pt x="657" y="2659"/>
                  </a:cubicBezTo>
                  <a:cubicBezTo>
                    <a:pt x="665" y="2652"/>
                    <a:pt x="665" y="2652"/>
                    <a:pt x="665" y="2652"/>
                  </a:cubicBezTo>
                  <a:cubicBezTo>
                    <a:pt x="670" y="2618"/>
                    <a:pt x="670" y="2618"/>
                    <a:pt x="670" y="2618"/>
                  </a:cubicBezTo>
                  <a:cubicBezTo>
                    <a:pt x="664" y="2594"/>
                    <a:pt x="664" y="2594"/>
                    <a:pt x="664" y="2594"/>
                  </a:cubicBezTo>
                  <a:cubicBezTo>
                    <a:pt x="649" y="2594"/>
                    <a:pt x="649" y="2594"/>
                    <a:pt x="649" y="2594"/>
                  </a:cubicBezTo>
                  <a:cubicBezTo>
                    <a:pt x="649" y="2594"/>
                    <a:pt x="649" y="2586"/>
                    <a:pt x="661" y="2583"/>
                  </a:cubicBezTo>
                  <a:cubicBezTo>
                    <a:pt x="676" y="2583"/>
                    <a:pt x="686" y="2595"/>
                    <a:pt x="686" y="2595"/>
                  </a:cubicBezTo>
                  <a:cubicBezTo>
                    <a:pt x="684" y="2572"/>
                    <a:pt x="684" y="2572"/>
                    <a:pt x="684" y="2572"/>
                  </a:cubicBezTo>
                  <a:cubicBezTo>
                    <a:pt x="669" y="2564"/>
                    <a:pt x="669" y="2564"/>
                    <a:pt x="669" y="2564"/>
                  </a:cubicBezTo>
                  <a:cubicBezTo>
                    <a:pt x="680" y="2561"/>
                    <a:pt x="680" y="2561"/>
                    <a:pt x="680" y="2561"/>
                  </a:cubicBezTo>
                  <a:cubicBezTo>
                    <a:pt x="680" y="2561"/>
                    <a:pt x="682" y="2534"/>
                    <a:pt x="690" y="2519"/>
                  </a:cubicBezTo>
                  <a:cubicBezTo>
                    <a:pt x="702" y="2504"/>
                    <a:pt x="669" y="2488"/>
                    <a:pt x="669" y="2488"/>
                  </a:cubicBezTo>
                  <a:cubicBezTo>
                    <a:pt x="680" y="2484"/>
                    <a:pt x="680" y="2484"/>
                    <a:pt x="680" y="2484"/>
                  </a:cubicBezTo>
                  <a:cubicBezTo>
                    <a:pt x="670" y="2465"/>
                    <a:pt x="670" y="2465"/>
                    <a:pt x="670" y="2465"/>
                  </a:cubicBezTo>
                  <a:cubicBezTo>
                    <a:pt x="670" y="2465"/>
                    <a:pt x="692" y="2473"/>
                    <a:pt x="704" y="2447"/>
                  </a:cubicBezTo>
                  <a:cubicBezTo>
                    <a:pt x="713" y="2421"/>
                    <a:pt x="642" y="2417"/>
                    <a:pt x="642" y="2417"/>
                  </a:cubicBezTo>
                  <a:cubicBezTo>
                    <a:pt x="638" y="2429"/>
                    <a:pt x="638" y="2429"/>
                    <a:pt x="638" y="2429"/>
                  </a:cubicBezTo>
                  <a:cubicBezTo>
                    <a:pt x="616" y="2424"/>
                    <a:pt x="616" y="2424"/>
                    <a:pt x="616" y="2424"/>
                  </a:cubicBezTo>
                  <a:cubicBezTo>
                    <a:pt x="616" y="2408"/>
                    <a:pt x="616" y="2408"/>
                    <a:pt x="616" y="2408"/>
                  </a:cubicBezTo>
                  <a:cubicBezTo>
                    <a:pt x="672" y="2411"/>
                    <a:pt x="672" y="2411"/>
                    <a:pt x="672" y="2411"/>
                  </a:cubicBezTo>
                  <a:cubicBezTo>
                    <a:pt x="683" y="2412"/>
                    <a:pt x="705" y="2424"/>
                    <a:pt x="705" y="2424"/>
                  </a:cubicBezTo>
                  <a:cubicBezTo>
                    <a:pt x="714" y="2405"/>
                    <a:pt x="714" y="2405"/>
                    <a:pt x="714" y="2405"/>
                  </a:cubicBezTo>
                  <a:cubicBezTo>
                    <a:pt x="711" y="2382"/>
                    <a:pt x="711" y="2382"/>
                    <a:pt x="711" y="2382"/>
                  </a:cubicBezTo>
                  <a:cubicBezTo>
                    <a:pt x="729" y="2395"/>
                    <a:pt x="729" y="2395"/>
                    <a:pt x="729" y="2395"/>
                  </a:cubicBezTo>
                  <a:cubicBezTo>
                    <a:pt x="729" y="2395"/>
                    <a:pt x="744" y="2392"/>
                    <a:pt x="748" y="2392"/>
                  </a:cubicBezTo>
                  <a:cubicBezTo>
                    <a:pt x="752" y="2392"/>
                    <a:pt x="767" y="2377"/>
                    <a:pt x="767" y="2377"/>
                  </a:cubicBezTo>
                  <a:cubicBezTo>
                    <a:pt x="768" y="2358"/>
                    <a:pt x="768" y="2358"/>
                    <a:pt x="768" y="2358"/>
                  </a:cubicBezTo>
                  <a:cubicBezTo>
                    <a:pt x="779" y="2363"/>
                    <a:pt x="779" y="2363"/>
                    <a:pt x="779" y="2363"/>
                  </a:cubicBezTo>
                  <a:cubicBezTo>
                    <a:pt x="785" y="2309"/>
                    <a:pt x="785" y="2309"/>
                    <a:pt x="785" y="2309"/>
                  </a:cubicBezTo>
                  <a:cubicBezTo>
                    <a:pt x="796" y="2314"/>
                    <a:pt x="796" y="2314"/>
                    <a:pt x="796" y="2314"/>
                  </a:cubicBezTo>
                  <a:cubicBezTo>
                    <a:pt x="802" y="2349"/>
                    <a:pt x="802" y="2349"/>
                    <a:pt x="802" y="2349"/>
                  </a:cubicBezTo>
                  <a:cubicBezTo>
                    <a:pt x="828" y="2354"/>
                    <a:pt x="828" y="2354"/>
                    <a:pt x="828" y="2354"/>
                  </a:cubicBezTo>
                  <a:cubicBezTo>
                    <a:pt x="834" y="2319"/>
                    <a:pt x="834" y="2319"/>
                    <a:pt x="834" y="2319"/>
                  </a:cubicBezTo>
                  <a:cubicBezTo>
                    <a:pt x="834" y="2319"/>
                    <a:pt x="841" y="2320"/>
                    <a:pt x="849" y="2316"/>
                  </a:cubicBezTo>
                  <a:cubicBezTo>
                    <a:pt x="853" y="2313"/>
                    <a:pt x="853" y="2297"/>
                    <a:pt x="853" y="2297"/>
                  </a:cubicBezTo>
                  <a:cubicBezTo>
                    <a:pt x="868" y="2294"/>
                    <a:pt x="868" y="2294"/>
                    <a:pt x="868" y="2294"/>
                  </a:cubicBezTo>
                  <a:cubicBezTo>
                    <a:pt x="876" y="2287"/>
                    <a:pt x="876" y="2287"/>
                    <a:pt x="876" y="2287"/>
                  </a:cubicBezTo>
                  <a:cubicBezTo>
                    <a:pt x="865" y="2283"/>
                    <a:pt x="865" y="2283"/>
                    <a:pt x="865" y="2283"/>
                  </a:cubicBezTo>
                  <a:cubicBezTo>
                    <a:pt x="859" y="2263"/>
                    <a:pt x="859" y="2263"/>
                    <a:pt x="859" y="2263"/>
                  </a:cubicBezTo>
                  <a:cubicBezTo>
                    <a:pt x="837" y="2243"/>
                    <a:pt x="837" y="2243"/>
                    <a:pt x="837" y="2243"/>
                  </a:cubicBezTo>
                  <a:cubicBezTo>
                    <a:pt x="845" y="2232"/>
                    <a:pt x="845" y="2232"/>
                    <a:pt x="845" y="2232"/>
                  </a:cubicBezTo>
                  <a:cubicBezTo>
                    <a:pt x="864" y="2233"/>
                    <a:pt x="864" y="2233"/>
                    <a:pt x="864" y="2233"/>
                  </a:cubicBezTo>
                  <a:cubicBezTo>
                    <a:pt x="915" y="2182"/>
                    <a:pt x="915" y="2182"/>
                    <a:pt x="915" y="2182"/>
                  </a:cubicBezTo>
                  <a:cubicBezTo>
                    <a:pt x="915" y="2170"/>
                    <a:pt x="915" y="2170"/>
                    <a:pt x="915" y="2170"/>
                  </a:cubicBezTo>
                  <a:cubicBezTo>
                    <a:pt x="946" y="2153"/>
                    <a:pt x="946" y="2153"/>
                    <a:pt x="946" y="2153"/>
                  </a:cubicBezTo>
                  <a:cubicBezTo>
                    <a:pt x="950" y="2149"/>
                    <a:pt x="950" y="2149"/>
                    <a:pt x="950" y="2149"/>
                  </a:cubicBezTo>
                  <a:cubicBezTo>
                    <a:pt x="920" y="2148"/>
                    <a:pt x="920" y="2148"/>
                    <a:pt x="920" y="2148"/>
                  </a:cubicBezTo>
                  <a:cubicBezTo>
                    <a:pt x="929" y="2125"/>
                    <a:pt x="929" y="2125"/>
                    <a:pt x="929" y="2125"/>
                  </a:cubicBezTo>
                  <a:cubicBezTo>
                    <a:pt x="947" y="2130"/>
                    <a:pt x="947" y="2130"/>
                    <a:pt x="947" y="2130"/>
                  </a:cubicBezTo>
                  <a:cubicBezTo>
                    <a:pt x="951" y="2118"/>
                    <a:pt x="951" y="2118"/>
                    <a:pt x="951" y="2118"/>
                  </a:cubicBezTo>
                  <a:cubicBezTo>
                    <a:pt x="929" y="2106"/>
                    <a:pt x="929" y="2106"/>
                    <a:pt x="929" y="2106"/>
                  </a:cubicBezTo>
                  <a:cubicBezTo>
                    <a:pt x="912" y="2067"/>
                    <a:pt x="912" y="2067"/>
                    <a:pt x="912" y="2067"/>
                  </a:cubicBezTo>
                  <a:cubicBezTo>
                    <a:pt x="883" y="2065"/>
                    <a:pt x="883" y="2065"/>
                    <a:pt x="883" y="2065"/>
                  </a:cubicBezTo>
                  <a:cubicBezTo>
                    <a:pt x="875" y="2065"/>
                    <a:pt x="865" y="2038"/>
                    <a:pt x="865" y="2038"/>
                  </a:cubicBezTo>
                  <a:cubicBezTo>
                    <a:pt x="866" y="2023"/>
                    <a:pt x="866" y="2023"/>
                    <a:pt x="866" y="2023"/>
                  </a:cubicBezTo>
                  <a:cubicBezTo>
                    <a:pt x="863" y="2015"/>
                    <a:pt x="863" y="2015"/>
                    <a:pt x="863" y="2015"/>
                  </a:cubicBezTo>
                  <a:cubicBezTo>
                    <a:pt x="847" y="2018"/>
                    <a:pt x="847" y="2018"/>
                    <a:pt x="847" y="2018"/>
                  </a:cubicBezTo>
                  <a:cubicBezTo>
                    <a:pt x="816" y="1978"/>
                    <a:pt x="816" y="1978"/>
                    <a:pt x="816" y="1978"/>
                  </a:cubicBezTo>
                  <a:cubicBezTo>
                    <a:pt x="816" y="1978"/>
                    <a:pt x="820" y="1963"/>
                    <a:pt x="809" y="1959"/>
                  </a:cubicBezTo>
                  <a:cubicBezTo>
                    <a:pt x="794" y="1954"/>
                    <a:pt x="778" y="1988"/>
                    <a:pt x="778" y="1988"/>
                  </a:cubicBezTo>
                  <a:cubicBezTo>
                    <a:pt x="767" y="1968"/>
                    <a:pt x="767" y="1968"/>
                    <a:pt x="767" y="1968"/>
                  </a:cubicBezTo>
                  <a:cubicBezTo>
                    <a:pt x="767" y="1968"/>
                    <a:pt x="775" y="1961"/>
                    <a:pt x="768" y="1953"/>
                  </a:cubicBezTo>
                  <a:cubicBezTo>
                    <a:pt x="757" y="1945"/>
                    <a:pt x="716" y="1950"/>
                    <a:pt x="716" y="1950"/>
                  </a:cubicBezTo>
                  <a:cubicBezTo>
                    <a:pt x="739" y="1929"/>
                    <a:pt x="739" y="1929"/>
                    <a:pt x="739" y="1929"/>
                  </a:cubicBezTo>
                  <a:cubicBezTo>
                    <a:pt x="726" y="1901"/>
                    <a:pt x="726" y="1901"/>
                    <a:pt x="726" y="1901"/>
                  </a:cubicBezTo>
                  <a:cubicBezTo>
                    <a:pt x="711" y="1897"/>
                    <a:pt x="711" y="1897"/>
                    <a:pt x="711" y="1897"/>
                  </a:cubicBezTo>
                  <a:cubicBezTo>
                    <a:pt x="719" y="1870"/>
                    <a:pt x="719" y="1870"/>
                    <a:pt x="719" y="1870"/>
                  </a:cubicBezTo>
                  <a:cubicBezTo>
                    <a:pt x="714" y="1832"/>
                    <a:pt x="714" y="1832"/>
                    <a:pt x="714" y="1832"/>
                  </a:cubicBezTo>
                  <a:cubicBezTo>
                    <a:pt x="714" y="1832"/>
                    <a:pt x="722" y="1813"/>
                    <a:pt x="723" y="1802"/>
                  </a:cubicBezTo>
                  <a:cubicBezTo>
                    <a:pt x="723" y="1794"/>
                    <a:pt x="705" y="1785"/>
                    <a:pt x="705" y="1785"/>
                  </a:cubicBezTo>
                  <a:cubicBezTo>
                    <a:pt x="714" y="1748"/>
                    <a:pt x="714" y="1748"/>
                    <a:pt x="714" y="1748"/>
                  </a:cubicBezTo>
                  <a:cubicBezTo>
                    <a:pt x="707" y="1743"/>
                    <a:pt x="707" y="1743"/>
                    <a:pt x="707" y="1743"/>
                  </a:cubicBezTo>
                  <a:cubicBezTo>
                    <a:pt x="718" y="1736"/>
                    <a:pt x="718" y="1736"/>
                    <a:pt x="718" y="1736"/>
                  </a:cubicBezTo>
                  <a:cubicBezTo>
                    <a:pt x="705" y="1705"/>
                    <a:pt x="705" y="1705"/>
                    <a:pt x="705" y="1705"/>
                  </a:cubicBezTo>
                  <a:cubicBezTo>
                    <a:pt x="726" y="1718"/>
                    <a:pt x="726" y="1718"/>
                    <a:pt x="726" y="1718"/>
                  </a:cubicBezTo>
                  <a:cubicBezTo>
                    <a:pt x="738" y="1707"/>
                    <a:pt x="738" y="1707"/>
                    <a:pt x="738" y="1707"/>
                  </a:cubicBezTo>
                  <a:cubicBezTo>
                    <a:pt x="738" y="1707"/>
                    <a:pt x="735" y="1691"/>
                    <a:pt x="728" y="1683"/>
                  </a:cubicBezTo>
                  <a:cubicBezTo>
                    <a:pt x="717" y="1679"/>
                    <a:pt x="726" y="1653"/>
                    <a:pt x="726" y="1653"/>
                  </a:cubicBezTo>
                  <a:cubicBezTo>
                    <a:pt x="737" y="1642"/>
                    <a:pt x="737" y="1642"/>
                    <a:pt x="737" y="1642"/>
                  </a:cubicBezTo>
                  <a:cubicBezTo>
                    <a:pt x="743" y="1600"/>
                    <a:pt x="743" y="1600"/>
                    <a:pt x="743" y="1600"/>
                  </a:cubicBezTo>
                  <a:cubicBezTo>
                    <a:pt x="758" y="1597"/>
                    <a:pt x="758" y="1597"/>
                    <a:pt x="758" y="1597"/>
                  </a:cubicBezTo>
                  <a:cubicBezTo>
                    <a:pt x="759" y="1585"/>
                    <a:pt x="759" y="1585"/>
                    <a:pt x="759" y="1585"/>
                  </a:cubicBezTo>
                  <a:cubicBezTo>
                    <a:pt x="740" y="1584"/>
                    <a:pt x="740" y="1584"/>
                    <a:pt x="740" y="1584"/>
                  </a:cubicBezTo>
                  <a:cubicBezTo>
                    <a:pt x="737" y="1569"/>
                    <a:pt x="737" y="1569"/>
                    <a:pt x="737" y="1569"/>
                  </a:cubicBezTo>
                  <a:cubicBezTo>
                    <a:pt x="729" y="1572"/>
                    <a:pt x="729" y="1572"/>
                    <a:pt x="729" y="1572"/>
                  </a:cubicBezTo>
                  <a:cubicBezTo>
                    <a:pt x="727" y="1538"/>
                    <a:pt x="727" y="1538"/>
                    <a:pt x="727" y="1538"/>
                  </a:cubicBezTo>
                  <a:cubicBezTo>
                    <a:pt x="720" y="1530"/>
                    <a:pt x="720" y="1530"/>
                    <a:pt x="720" y="1530"/>
                  </a:cubicBezTo>
                  <a:cubicBezTo>
                    <a:pt x="739" y="1523"/>
                    <a:pt x="739" y="1523"/>
                    <a:pt x="739" y="1523"/>
                  </a:cubicBezTo>
                  <a:cubicBezTo>
                    <a:pt x="749" y="1543"/>
                    <a:pt x="749" y="1543"/>
                    <a:pt x="749" y="1543"/>
                  </a:cubicBezTo>
                  <a:cubicBezTo>
                    <a:pt x="765" y="1540"/>
                    <a:pt x="765" y="1540"/>
                    <a:pt x="765" y="1540"/>
                  </a:cubicBezTo>
                  <a:cubicBezTo>
                    <a:pt x="757" y="1532"/>
                    <a:pt x="757" y="1532"/>
                    <a:pt x="757" y="1532"/>
                  </a:cubicBezTo>
                  <a:cubicBezTo>
                    <a:pt x="765" y="1521"/>
                    <a:pt x="765" y="1521"/>
                    <a:pt x="765" y="1521"/>
                  </a:cubicBezTo>
                  <a:cubicBezTo>
                    <a:pt x="765" y="1521"/>
                    <a:pt x="784" y="1522"/>
                    <a:pt x="784" y="1514"/>
                  </a:cubicBezTo>
                  <a:cubicBezTo>
                    <a:pt x="786" y="1487"/>
                    <a:pt x="786" y="1487"/>
                    <a:pt x="786" y="1487"/>
                  </a:cubicBezTo>
                  <a:cubicBezTo>
                    <a:pt x="790" y="1476"/>
                    <a:pt x="790" y="1476"/>
                    <a:pt x="790" y="1476"/>
                  </a:cubicBezTo>
                  <a:cubicBezTo>
                    <a:pt x="790" y="1476"/>
                    <a:pt x="784" y="1453"/>
                    <a:pt x="791" y="1453"/>
                  </a:cubicBezTo>
                  <a:cubicBezTo>
                    <a:pt x="799" y="1450"/>
                    <a:pt x="802" y="1461"/>
                    <a:pt x="802" y="1461"/>
                  </a:cubicBezTo>
                  <a:cubicBezTo>
                    <a:pt x="817" y="1450"/>
                    <a:pt x="817" y="1450"/>
                    <a:pt x="817" y="1450"/>
                  </a:cubicBezTo>
                  <a:cubicBezTo>
                    <a:pt x="817" y="1450"/>
                    <a:pt x="811" y="1435"/>
                    <a:pt x="818" y="1431"/>
                  </a:cubicBezTo>
                  <a:cubicBezTo>
                    <a:pt x="822" y="1428"/>
                    <a:pt x="833" y="1443"/>
                    <a:pt x="833" y="1443"/>
                  </a:cubicBezTo>
                  <a:cubicBezTo>
                    <a:pt x="848" y="1425"/>
                    <a:pt x="848" y="1425"/>
                    <a:pt x="848" y="1425"/>
                  </a:cubicBezTo>
                  <a:cubicBezTo>
                    <a:pt x="834" y="1417"/>
                    <a:pt x="834" y="1417"/>
                    <a:pt x="834" y="1417"/>
                  </a:cubicBezTo>
                  <a:cubicBezTo>
                    <a:pt x="845" y="1413"/>
                    <a:pt x="845" y="1413"/>
                    <a:pt x="845" y="1413"/>
                  </a:cubicBezTo>
                  <a:cubicBezTo>
                    <a:pt x="845" y="1410"/>
                    <a:pt x="845" y="1410"/>
                    <a:pt x="845" y="1410"/>
                  </a:cubicBezTo>
                  <a:cubicBezTo>
                    <a:pt x="823" y="1409"/>
                    <a:pt x="823" y="1409"/>
                    <a:pt x="823" y="1409"/>
                  </a:cubicBezTo>
                  <a:cubicBezTo>
                    <a:pt x="838" y="1398"/>
                    <a:pt x="838" y="1398"/>
                    <a:pt x="838" y="1398"/>
                  </a:cubicBezTo>
                  <a:cubicBezTo>
                    <a:pt x="859" y="1357"/>
                    <a:pt x="859" y="1357"/>
                    <a:pt x="859" y="1357"/>
                  </a:cubicBezTo>
                  <a:cubicBezTo>
                    <a:pt x="870" y="1357"/>
                    <a:pt x="870" y="1357"/>
                    <a:pt x="870" y="1357"/>
                  </a:cubicBezTo>
                  <a:cubicBezTo>
                    <a:pt x="886" y="1347"/>
                    <a:pt x="886" y="1347"/>
                    <a:pt x="886" y="1347"/>
                  </a:cubicBezTo>
                  <a:cubicBezTo>
                    <a:pt x="867" y="1338"/>
                    <a:pt x="867" y="1338"/>
                    <a:pt x="867" y="1338"/>
                  </a:cubicBezTo>
                  <a:cubicBezTo>
                    <a:pt x="886" y="1335"/>
                    <a:pt x="886" y="1335"/>
                    <a:pt x="886" y="1335"/>
                  </a:cubicBezTo>
                  <a:cubicBezTo>
                    <a:pt x="900" y="1351"/>
                    <a:pt x="900" y="1351"/>
                    <a:pt x="900" y="1351"/>
                  </a:cubicBezTo>
                  <a:cubicBezTo>
                    <a:pt x="900" y="1351"/>
                    <a:pt x="905" y="1336"/>
                    <a:pt x="913" y="1325"/>
                  </a:cubicBezTo>
                  <a:cubicBezTo>
                    <a:pt x="921" y="1318"/>
                    <a:pt x="926" y="1291"/>
                    <a:pt x="926" y="1291"/>
                  </a:cubicBezTo>
                  <a:cubicBezTo>
                    <a:pt x="926" y="1291"/>
                    <a:pt x="933" y="1295"/>
                    <a:pt x="941" y="1288"/>
                  </a:cubicBezTo>
                  <a:cubicBezTo>
                    <a:pt x="948" y="1285"/>
                    <a:pt x="946" y="1265"/>
                    <a:pt x="946" y="1265"/>
                  </a:cubicBezTo>
                  <a:cubicBezTo>
                    <a:pt x="956" y="1281"/>
                    <a:pt x="956" y="1281"/>
                    <a:pt x="956" y="1281"/>
                  </a:cubicBezTo>
                  <a:cubicBezTo>
                    <a:pt x="966" y="1301"/>
                    <a:pt x="966" y="1301"/>
                    <a:pt x="966" y="1301"/>
                  </a:cubicBezTo>
                  <a:cubicBezTo>
                    <a:pt x="974" y="1293"/>
                    <a:pt x="974" y="1293"/>
                    <a:pt x="974" y="1293"/>
                  </a:cubicBezTo>
                  <a:cubicBezTo>
                    <a:pt x="971" y="1278"/>
                    <a:pt x="971" y="1278"/>
                    <a:pt x="971" y="1278"/>
                  </a:cubicBezTo>
                  <a:cubicBezTo>
                    <a:pt x="999" y="1249"/>
                    <a:pt x="999" y="1249"/>
                    <a:pt x="999" y="1249"/>
                  </a:cubicBezTo>
                  <a:cubicBezTo>
                    <a:pt x="995" y="1241"/>
                    <a:pt x="995" y="1241"/>
                    <a:pt x="995" y="1241"/>
                  </a:cubicBezTo>
                  <a:cubicBezTo>
                    <a:pt x="1003" y="1237"/>
                    <a:pt x="1003" y="1237"/>
                    <a:pt x="1003" y="1237"/>
                  </a:cubicBezTo>
                  <a:cubicBezTo>
                    <a:pt x="1006" y="1241"/>
                    <a:pt x="1006" y="1241"/>
                    <a:pt x="1006" y="1241"/>
                  </a:cubicBezTo>
                  <a:cubicBezTo>
                    <a:pt x="1029" y="1235"/>
                    <a:pt x="1029" y="1235"/>
                    <a:pt x="1029" y="1235"/>
                  </a:cubicBezTo>
                  <a:cubicBezTo>
                    <a:pt x="1030" y="1220"/>
                    <a:pt x="1030" y="1220"/>
                    <a:pt x="1030" y="1220"/>
                  </a:cubicBezTo>
                  <a:cubicBezTo>
                    <a:pt x="1037" y="1235"/>
                    <a:pt x="1037" y="1235"/>
                    <a:pt x="1037" y="1235"/>
                  </a:cubicBezTo>
                  <a:cubicBezTo>
                    <a:pt x="1042" y="1201"/>
                    <a:pt x="1042" y="1201"/>
                    <a:pt x="1042" y="1201"/>
                  </a:cubicBezTo>
                  <a:cubicBezTo>
                    <a:pt x="1053" y="1217"/>
                    <a:pt x="1053" y="1217"/>
                    <a:pt x="1053" y="1217"/>
                  </a:cubicBezTo>
                  <a:cubicBezTo>
                    <a:pt x="1072" y="1199"/>
                    <a:pt x="1072" y="1199"/>
                    <a:pt x="1072" y="1199"/>
                  </a:cubicBezTo>
                  <a:cubicBezTo>
                    <a:pt x="1072" y="1199"/>
                    <a:pt x="1085" y="1169"/>
                    <a:pt x="1089" y="1157"/>
                  </a:cubicBezTo>
                  <a:cubicBezTo>
                    <a:pt x="1093" y="1146"/>
                    <a:pt x="1087" y="1127"/>
                    <a:pt x="1087" y="1127"/>
                  </a:cubicBezTo>
                  <a:cubicBezTo>
                    <a:pt x="1106" y="1108"/>
                    <a:pt x="1106" y="1108"/>
                    <a:pt x="1106" y="1108"/>
                  </a:cubicBezTo>
                  <a:cubicBezTo>
                    <a:pt x="1111" y="1090"/>
                    <a:pt x="1111" y="1090"/>
                    <a:pt x="1111" y="1090"/>
                  </a:cubicBezTo>
                  <a:cubicBezTo>
                    <a:pt x="1146" y="1057"/>
                    <a:pt x="1146" y="1057"/>
                    <a:pt x="1146" y="1057"/>
                  </a:cubicBezTo>
                  <a:cubicBezTo>
                    <a:pt x="1151" y="1038"/>
                    <a:pt x="1151" y="1038"/>
                    <a:pt x="1151" y="1038"/>
                  </a:cubicBezTo>
                  <a:cubicBezTo>
                    <a:pt x="1135" y="1041"/>
                    <a:pt x="1135" y="1041"/>
                    <a:pt x="1135" y="1041"/>
                  </a:cubicBezTo>
                  <a:cubicBezTo>
                    <a:pt x="1128" y="1033"/>
                    <a:pt x="1128" y="1033"/>
                    <a:pt x="1128" y="1033"/>
                  </a:cubicBezTo>
                  <a:cubicBezTo>
                    <a:pt x="1143" y="1030"/>
                    <a:pt x="1143" y="1030"/>
                    <a:pt x="1143" y="1030"/>
                  </a:cubicBezTo>
                  <a:cubicBezTo>
                    <a:pt x="1147" y="1022"/>
                    <a:pt x="1147" y="1022"/>
                    <a:pt x="1147" y="1022"/>
                  </a:cubicBezTo>
                  <a:cubicBezTo>
                    <a:pt x="1114" y="1021"/>
                    <a:pt x="1114" y="1021"/>
                    <a:pt x="1114" y="1021"/>
                  </a:cubicBezTo>
                  <a:cubicBezTo>
                    <a:pt x="1100" y="997"/>
                    <a:pt x="1100" y="997"/>
                    <a:pt x="1100" y="997"/>
                  </a:cubicBezTo>
                  <a:cubicBezTo>
                    <a:pt x="1112" y="971"/>
                    <a:pt x="1112" y="971"/>
                    <a:pt x="1112" y="971"/>
                  </a:cubicBezTo>
                  <a:cubicBezTo>
                    <a:pt x="1094" y="970"/>
                    <a:pt x="1094" y="970"/>
                    <a:pt x="1094" y="970"/>
                  </a:cubicBezTo>
                  <a:cubicBezTo>
                    <a:pt x="1103" y="940"/>
                    <a:pt x="1103" y="940"/>
                    <a:pt x="1103" y="940"/>
                  </a:cubicBezTo>
                  <a:cubicBezTo>
                    <a:pt x="1114" y="937"/>
                    <a:pt x="1114" y="937"/>
                    <a:pt x="1114" y="937"/>
                  </a:cubicBezTo>
                  <a:cubicBezTo>
                    <a:pt x="1131" y="888"/>
                    <a:pt x="1131" y="888"/>
                    <a:pt x="1131" y="888"/>
                  </a:cubicBezTo>
                  <a:cubicBezTo>
                    <a:pt x="1131" y="888"/>
                    <a:pt x="1099" y="860"/>
                    <a:pt x="1107" y="845"/>
                  </a:cubicBezTo>
                  <a:cubicBezTo>
                    <a:pt x="1111" y="830"/>
                    <a:pt x="1137" y="835"/>
                    <a:pt x="1156" y="828"/>
                  </a:cubicBezTo>
                  <a:cubicBezTo>
                    <a:pt x="1179" y="821"/>
                    <a:pt x="1150" y="801"/>
                    <a:pt x="1150" y="801"/>
                  </a:cubicBezTo>
                  <a:cubicBezTo>
                    <a:pt x="1173" y="794"/>
                    <a:pt x="1173" y="794"/>
                    <a:pt x="1173" y="794"/>
                  </a:cubicBezTo>
                  <a:cubicBezTo>
                    <a:pt x="1173" y="783"/>
                    <a:pt x="1173" y="783"/>
                    <a:pt x="1173" y="783"/>
                  </a:cubicBezTo>
                  <a:cubicBezTo>
                    <a:pt x="1192" y="784"/>
                    <a:pt x="1192" y="784"/>
                    <a:pt x="1192" y="784"/>
                  </a:cubicBezTo>
                  <a:cubicBezTo>
                    <a:pt x="1184" y="714"/>
                    <a:pt x="1184" y="714"/>
                    <a:pt x="1184" y="714"/>
                  </a:cubicBezTo>
                  <a:cubicBezTo>
                    <a:pt x="1195" y="715"/>
                    <a:pt x="1195" y="715"/>
                    <a:pt x="1195" y="715"/>
                  </a:cubicBezTo>
                  <a:cubicBezTo>
                    <a:pt x="1206" y="731"/>
                    <a:pt x="1206" y="731"/>
                    <a:pt x="1206" y="731"/>
                  </a:cubicBezTo>
                  <a:cubicBezTo>
                    <a:pt x="1221" y="731"/>
                    <a:pt x="1221" y="731"/>
                    <a:pt x="1221" y="731"/>
                  </a:cubicBezTo>
                  <a:cubicBezTo>
                    <a:pt x="1214" y="704"/>
                    <a:pt x="1214" y="704"/>
                    <a:pt x="1214" y="704"/>
                  </a:cubicBezTo>
                  <a:cubicBezTo>
                    <a:pt x="1233" y="713"/>
                    <a:pt x="1233" y="713"/>
                    <a:pt x="1233" y="713"/>
                  </a:cubicBezTo>
                  <a:cubicBezTo>
                    <a:pt x="1232" y="724"/>
                    <a:pt x="1232" y="724"/>
                    <a:pt x="1232" y="724"/>
                  </a:cubicBezTo>
                  <a:cubicBezTo>
                    <a:pt x="1254" y="733"/>
                    <a:pt x="1254" y="733"/>
                    <a:pt x="1254" y="733"/>
                  </a:cubicBezTo>
                  <a:cubicBezTo>
                    <a:pt x="1257" y="748"/>
                    <a:pt x="1257" y="748"/>
                    <a:pt x="1257" y="748"/>
                  </a:cubicBezTo>
                  <a:cubicBezTo>
                    <a:pt x="1269" y="730"/>
                    <a:pt x="1269" y="730"/>
                    <a:pt x="1269" y="730"/>
                  </a:cubicBezTo>
                  <a:cubicBezTo>
                    <a:pt x="1266" y="718"/>
                    <a:pt x="1266" y="718"/>
                    <a:pt x="1266" y="718"/>
                  </a:cubicBezTo>
                  <a:cubicBezTo>
                    <a:pt x="1307" y="720"/>
                    <a:pt x="1307" y="720"/>
                    <a:pt x="1307" y="720"/>
                  </a:cubicBezTo>
                  <a:cubicBezTo>
                    <a:pt x="1319" y="709"/>
                    <a:pt x="1319" y="709"/>
                    <a:pt x="1319" y="709"/>
                  </a:cubicBezTo>
                  <a:cubicBezTo>
                    <a:pt x="1330" y="721"/>
                    <a:pt x="1330" y="721"/>
                    <a:pt x="1330" y="721"/>
                  </a:cubicBezTo>
                  <a:cubicBezTo>
                    <a:pt x="1341" y="722"/>
                    <a:pt x="1341" y="722"/>
                    <a:pt x="1341" y="722"/>
                  </a:cubicBezTo>
                  <a:cubicBezTo>
                    <a:pt x="1341" y="714"/>
                    <a:pt x="1341" y="714"/>
                    <a:pt x="1341" y="714"/>
                  </a:cubicBezTo>
                  <a:cubicBezTo>
                    <a:pt x="1360" y="719"/>
                    <a:pt x="1360" y="719"/>
                    <a:pt x="1360" y="719"/>
                  </a:cubicBezTo>
                  <a:cubicBezTo>
                    <a:pt x="1357" y="692"/>
                    <a:pt x="1357" y="692"/>
                    <a:pt x="1357" y="692"/>
                  </a:cubicBezTo>
                  <a:cubicBezTo>
                    <a:pt x="1357" y="692"/>
                    <a:pt x="1339" y="684"/>
                    <a:pt x="1336" y="668"/>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05" name="Sweden"/>
            <p:cNvSpPr>
              <a:spLocks/>
            </p:cNvSpPr>
            <p:nvPr/>
          </p:nvSpPr>
          <p:spPr bwMode="gray">
            <a:xfrm>
              <a:off x="9147001" y="3170540"/>
              <a:ext cx="30413" cy="21965"/>
            </a:xfrm>
            <a:custGeom>
              <a:avLst/>
              <a:gdLst>
                <a:gd name="T0" fmla="*/ 7 w 18"/>
                <a:gd name="T1" fmla="*/ 9 h 13"/>
                <a:gd name="T2" fmla="*/ 16 w 18"/>
                <a:gd name="T3" fmla="*/ 11 h 13"/>
                <a:gd name="T4" fmla="*/ 18 w 18"/>
                <a:gd name="T5" fmla="*/ 4 h 13"/>
                <a:gd name="T6" fmla="*/ 14 w 18"/>
                <a:gd name="T7" fmla="*/ 0 h 13"/>
                <a:gd name="T8" fmla="*/ 11 w 18"/>
                <a:gd name="T9" fmla="*/ 4 h 13"/>
                <a:gd name="T10" fmla="*/ 10 w 18"/>
                <a:gd name="T11" fmla="*/ 4 h 13"/>
                <a:gd name="T12" fmla="*/ 0 w 18"/>
                <a:gd name="T13" fmla="*/ 12 h 13"/>
                <a:gd name="T14" fmla="*/ 7 w 18"/>
                <a:gd name="T15" fmla="*/ 13 h 13"/>
                <a:gd name="T16" fmla="*/ 7 w 18"/>
                <a:gd name="T1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3">
                  <a:moveTo>
                    <a:pt x="7" y="9"/>
                  </a:moveTo>
                  <a:lnTo>
                    <a:pt x="16" y="11"/>
                  </a:lnTo>
                  <a:lnTo>
                    <a:pt x="18" y="4"/>
                  </a:lnTo>
                  <a:lnTo>
                    <a:pt x="14" y="0"/>
                  </a:lnTo>
                  <a:lnTo>
                    <a:pt x="11" y="4"/>
                  </a:lnTo>
                  <a:lnTo>
                    <a:pt x="10" y="4"/>
                  </a:lnTo>
                  <a:lnTo>
                    <a:pt x="0" y="12"/>
                  </a:lnTo>
                  <a:lnTo>
                    <a:pt x="7" y="13"/>
                  </a:lnTo>
                  <a:lnTo>
                    <a:pt x="7" y="9"/>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06" name="Sweden"/>
            <p:cNvSpPr>
              <a:spLocks/>
            </p:cNvSpPr>
            <p:nvPr/>
          </p:nvSpPr>
          <p:spPr bwMode="gray">
            <a:xfrm>
              <a:off x="9615017" y="3211090"/>
              <a:ext cx="69274" cy="136858"/>
            </a:xfrm>
            <a:custGeom>
              <a:avLst/>
              <a:gdLst>
                <a:gd name="T0" fmla="*/ 6 w 124"/>
                <a:gd name="T1" fmla="*/ 159 h 243"/>
                <a:gd name="T2" fmla="*/ 13 w 124"/>
                <a:gd name="T3" fmla="*/ 163 h 243"/>
                <a:gd name="T4" fmla="*/ 12 w 124"/>
                <a:gd name="T5" fmla="*/ 190 h 243"/>
                <a:gd name="T6" fmla="*/ 19 w 124"/>
                <a:gd name="T7" fmla="*/ 194 h 243"/>
                <a:gd name="T8" fmla="*/ 18 w 124"/>
                <a:gd name="T9" fmla="*/ 205 h 243"/>
                <a:gd name="T10" fmla="*/ 30 w 124"/>
                <a:gd name="T11" fmla="*/ 206 h 243"/>
                <a:gd name="T12" fmla="*/ 22 w 124"/>
                <a:gd name="T13" fmla="*/ 213 h 243"/>
                <a:gd name="T14" fmla="*/ 21 w 124"/>
                <a:gd name="T15" fmla="*/ 225 h 243"/>
                <a:gd name="T16" fmla="*/ 13 w 124"/>
                <a:gd name="T17" fmla="*/ 243 h 243"/>
                <a:gd name="T18" fmla="*/ 32 w 124"/>
                <a:gd name="T19" fmla="*/ 237 h 243"/>
                <a:gd name="T20" fmla="*/ 44 w 124"/>
                <a:gd name="T21" fmla="*/ 218 h 243"/>
                <a:gd name="T22" fmla="*/ 40 w 124"/>
                <a:gd name="T23" fmla="*/ 218 h 243"/>
                <a:gd name="T24" fmla="*/ 45 w 124"/>
                <a:gd name="T25" fmla="*/ 199 h 243"/>
                <a:gd name="T26" fmla="*/ 49 w 124"/>
                <a:gd name="T27" fmla="*/ 192 h 243"/>
                <a:gd name="T28" fmla="*/ 45 w 124"/>
                <a:gd name="T29" fmla="*/ 191 h 243"/>
                <a:gd name="T30" fmla="*/ 65 w 124"/>
                <a:gd name="T31" fmla="*/ 169 h 243"/>
                <a:gd name="T32" fmla="*/ 80 w 124"/>
                <a:gd name="T33" fmla="*/ 162 h 243"/>
                <a:gd name="T34" fmla="*/ 81 w 124"/>
                <a:gd name="T35" fmla="*/ 143 h 243"/>
                <a:gd name="T36" fmla="*/ 105 w 124"/>
                <a:gd name="T37" fmla="*/ 114 h 243"/>
                <a:gd name="T38" fmla="*/ 94 w 124"/>
                <a:gd name="T39" fmla="*/ 113 h 243"/>
                <a:gd name="T40" fmla="*/ 83 w 124"/>
                <a:gd name="T41" fmla="*/ 101 h 243"/>
                <a:gd name="T42" fmla="*/ 95 w 124"/>
                <a:gd name="T43" fmla="*/ 79 h 243"/>
                <a:gd name="T44" fmla="*/ 85 w 124"/>
                <a:gd name="T45" fmla="*/ 59 h 243"/>
                <a:gd name="T46" fmla="*/ 89 w 124"/>
                <a:gd name="T47" fmla="*/ 44 h 243"/>
                <a:gd name="T48" fmla="*/ 108 w 124"/>
                <a:gd name="T49" fmla="*/ 49 h 243"/>
                <a:gd name="T50" fmla="*/ 124 w 124"/>
                <a:gd name="T51" fmla="*/ 23 h 243"/>
                <a:gd name="T52" fmla="*/ 114 w 124"/>
                <a:gd name="T53" fmla="*/ 0 h 243"/>
                <a:gd name="T54" fmla="*/ 91 w 124"/>
                <a:gd name="T55" fmla="*/ 2 h 243"/>
                <a:gd name="T56" fmla="*/ 83 w 124"/>
                <a:gd name="T57" fmla="*/ 21 h 243"/>
                <a:gd name="T58" fmla="*/ 84 w 124"/>
                <a:gd name="T59" fmla="*/ 2 h 243"/>
                <a:gd name="T60" fmla="*/ 73 w 124"/>
                <a:gd name="T61" fmla="*/ 5 h 243"/>
                <a:gd name="T62" fmla="*/ 61 w 124"/>
                <a:gd name="T63" fmla="*/ 20 h 243"/>
                <a:gd name="T64" fmla="*/ 45 w 124"/>
                <a:gd name="T65" fmla="*/ 27 h 243"/>
                <a:gd name="T66" fmla="*/ 21 w 124"/>
                <a:gd name="T67" fmla="*/ 72 h 243"/>
                <a:gd name="T68" fmla="*/ 5 w 124"/>
                <a:gd name="T69" fmla="*/ 98 h 243"/>
                <a:gd name="T70" fmla="*/ 18 w 124"/>
                <a:gd name="T71" fmla="*/ 137 h 243"/>
                <a:gd name="T72" fmla="*/ 6 w 124"/>
                <a:gd name="T73" fmla="*/ 15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4" h="243">
                  <a:moveTo>
                    <a:pt x="6" y="159"/>
                  </a:moveTo>
                  <a:cubicBezTo>
                    <a:pt x="13" y="163"/>
                    <a:pt x="13" y="163"/>
                    <a:pt x="13" y="163"/>
                  </a:cubicBezTo>
                  <a:cubicBezTo>
                    <a:pt x="12" y="190"/>
                    <a:pt x="12" y="190"/>
                    <a:pt x="12" y="190"/>
                  </a:cubicBezTo>
                  <a:cubicBezTo>
                    <a:pt x="19" y="194"/>
                    <a:pt x="19" y="194"/>
                    <a:pt x="19" y="194"/>
                  </a:cubicBezTo>
                  <a:cubicBezTo>
                    <a:pt x="18" y="205"/>
                    <a:pt x="18" y="205"/>
                    <a:pt x="18" y="205"/>
                  </a:cubicBezTo>
                  <a:cubicBezTo>
                    <a:pt x="18" y="205"/>
                    <a:pt x="30" y="202"/>
                    <a:pt x="30" y="206"/>
                  </a:cubicBezTo>
                  <a:cubicBezTo>
                    <a:pt x="30" y="210"/>
                    <a:pt x="22" y="213"/>
                    <a:pt x="22" y="213"/>
                  </a:cubicBezTo>
                  <a:cubicBezTo>
                    <a:pt x="21" y="225"/>
                    <a:pt x="21" y="225"/>
                    <a:pt x="21" y="225"/>
                  </a:cubicBezTo>
                  <a:cubicBezTo>
                    <a:pt x="21" y="228"/>
                    <a:pt x="13" y="243"/>
                    <a:pt x="13" y="243"/>
                  </a:cubicBezTo>
                  <a:cubicBezTo>
                    <a:pt x="32" y="237"/>
                    <a:pt x="32" y="237"/>
                    <a:pt x="32" y="237"/>
                  </a:cubicBezTo>
                  <a:cubicBezTo>
                    <a:pt x="44" y="218"/>
                    <a:pt x="44" y="218"/>
                    <a:pt x="44" y="218"/>
                  </a:cubicBezTo>
                  <a:cubicBezTo>
                    <a:pt x="40" y="218"/>
                    <a:pt x="40" y="218"/>
                    <a:pt x="40" y="218"/>
                  </a:cubicBezTo>
                  <a:cubicBezTo>
                    <a:pt x="45" y="199"/>
                    <a:pt x="45" y="199"/>
                    <a:pt x="45" y="199"/>
                  </a:cubicBezTo>
                  <a:cubicBezTo>
                    <a:pt x="49" y="192"/>
                    <a:pt x="49" y="192"/>
                    <a:pt x="49" y="192"/>
                  </a:cubicBezTo>
                  <a:cubicBezTo>
                    <a:pt x="45" y="191"/>
                    <a:pt x="45" y="191"/>
                    <a:pt x="45" y="191"/>
                  </a:cubicBezTo>
                  <a:cubicBezTo>
                    <a:pt x="65" y="169"/>
                    <a:pt x="65" y="169"/>
                    <a:pt x="65" y="169"/>
                  </a:cubicBezTo>
                  <a:cubicBezTo>
                    <a:pt x="80" y="162"/>
                    <a:pt x="80" y="162"/>
                    <a:pt x="80" y="162"/>
                  </a:cubicBezTo>
                  <a:cubicBezTo>
                    <a:pt x="81" y="143"/>
                    <a:pt x="81" y="143"/>
                    <a:pt x="81" y="143"/>
                  </a:cubicBezTo>
                  <a:cubicBezTo>
                    <a:pt x="105" y="114"/>
                    <a:pt x="105" y="114"/>
                    <a:pt x="105" y="114"/>
                  </a:cubicBezTo>
                  <a:cubicBezTo>
                    <a:pt x="94" y="113"/>
                    <a:pt x="94" y="113"/>
                    <a:pt x="94" y="113"/>
                  </a:cubicBezTo>
                  <a:cubicBezTo>
                    <a:pt x="83" y="101"/>
                    <a:pt x="83" y="101"/>
                    <a:pt x="83" y="101"/>
                  </a:cubicBezTo>
                  <a:cubicBezTo>
                    <a:pt x="83" y="101"/>
                    <a:pt x="91" y="90"/>
                    <a:pt x="95" y="79"/>
                  </a:cubicBezTo>
                  <a:cubicBezTo>
                    <a:pt x="96" y="71"/>
                    <a:pt x="85" y="59"/>
                    <a:pt x="85" y="59"/>
                  </a:cubicBezTo>
                  <a:cubicBezTo>
                    <a:pt x="89" y="44"/>
                    <a:pt x="89" y="44"/>
                    <a:pt x="89" y="44"/>
                  </a:cubicBezTo>
                  <a:cubicBezTo>
                    <a:pt x="108" y="49"/>
                    <a:pt x="108" y="49"/>
                    <a:pt x="108" y="49"/>
                  </a:cubicBezTo>
                  <a:cubicBezTo>
                    <a:pt x="124" y="23"/>
                    <a:pt x="124" y="23"/>
                    <a:pt x="124" y="23"/>
                  </a:cubicBezTo>
                  <a:cubicBezTo>
                    <a:pt x="114" y="0"/>
                    <a:pt x="114" y="0"/>
                    <a:pt x="114" y="0"/>
                  </a:cubicBezTo>
                  <a:cubicBezTo>
                    <a:pt x="91" y="2"/>
                    <a:pt x="91" y="2"/>
                    <a:pt x="91" y="2"/>
                  </a:cubicBezTo>
                  <a:cubicBezTo>
                    <a:pt x="83" y="21"/>
                    <a:pt x="83" y="21"/>
                    <a:pt x="83" y="21"/>
                  </a:cubicBezTo>
                  <a:cubicBezTo>
                    <a:pt x="84" y="2"/>
                    <a:pt x="84" y="2"/>
                    <a:pt x="84" y="2"/>
                  </a:cubicBezTo>
                  <a:cubicBezTo>
                    <a:pt x="84" y="2"/>
                    <a:pt x="77" y="2"/>
                    <a:pt x="73" y="5"/>
                  </a:cubicBezTo>
                  <a:cubicBezTo>
                    <a:pt x="65" y="9"/>
                    <a:pt x="61" y="20"/>
                    <a:pt x="61" y="20"/>
                  </a:cubicBezTo>
                  <a:cubicBezTo>
                    <a:pt x="61" y="20"/>
                    <a:pt x="57" y="16"/>
                    <a:pt x="45" y="27"/>
                  </a:cubicBezTo>
                  <a:cubicBezTo>
                    <a:pt x="37" y="38"/>
                    <a:pt x="21" y="72"/>
                    <a:pt x="21" y="72"/>
                  </a:cubicBezTo>
                  <a:cubicBezTo>
                    <a:pt x="21" y="72"/>
                    <a:pt x="6" y="79"/>
                    <a:pt x="5" y="98"/>
                  </a:cubicBezTo>
                  <a:cubicBezTo>
                    <a:pt x="0" y="120"/>
                    <a:pt x="19" y="121"/>
                    <a:pt x="18" y="137"/>
                  </a:cubicBezTo>
                  <a:cubicBezTo>
                    <a:pt x="13" y="155"/>
                    <a:pt x="6" y="159"/>
                    <a:pt x="6" y="159"/>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07" name="Sweden"/>
            <p:cNvSpPr>
              <a:spLocks/>
            </p:cNvSpPr>
            <p:nvPr/>
          </p:nvSpPr>
          <p:spPr bwMode="gray">
            <a:xfrm>
              <a:off x="9495057" y="3290501"/>
              <a:ext cx="52378" cy="150374"/>
            </a:xfrm>
            <a:custGeom>
              <a:avLst/>
              <a:gdLst>
                <a:gd name="T0" fmla="*/ 5 w 95"/>
                <a:gd name="T1" fmla="*/ 268 h 268"/>
                <a:gd name="T2" fmla="*/ 25 w 95"/>
                <a:gd name="T3" fmla="*/ 246 h 268"/>
                <a:gd name="T4" fmla="*/ 26 w 95"/>
                <a:gd name="T5" fmla="*/ 219 h 268"/>
                <a:gd name="T6" fmla="*/ 39 w 95"/>
                <a:gd name="T7" fmla="*/ 193 h 268"/>
                <a:gd name="T8" fmla="*/ 40 w 95"/>
                <a:gd name="T9" fmla="*/ 166 h 268"/>
                <a:gd name="T10" fmla="*/ 53 w 95"/>
                <a:gd name="T11" fmla="*/ 125 h 268"/>
                <a:gd name="T12" fmla="*/ 60 w 95"/>
                <a:gd name="T13" fmla="*/ 125 h 268"/>
                <a:gd name="T14" fmla="*/ 69 w 95"/>
                <a:gd name="T15" fmla="*/ 99 h 268"/>
                <a:gd name="T16" fmla="*/ 66 w 95"/>
                <a:gd name="T17" fmla="*/ 87 h 268"/>
                <a:gd name="T18" fmla="*/ 74 w 95"/>
                <a:gd name="T19" fmla="*/ 80 h 268"/>
                <a:gd name="T20" fmla="*/ 70 w 95"/>
                <a:gd name="T21" fmla="*/ 76 h 268"/>
                <a:gd name="T22" fmla="*/ 78 w 95"/>
                <a:gd name="T23" fmla="*/ 69 h 268"/>
                <a:gd name="T24" fmla="*/ 75 w 95"/>
                <a:gd name="T25" fmla="*/ 61 h 268"/>
                <a:gd name="T26" fmla="*/ 87 w 95"/>
                <a:gd name="T27" fmla="*/ 42 h 268"/>
                <a:gd name="T28" fmla="*/ 84 w 95"/>
                <a:gd name="T29" fmla="*/ 19 h 268"/>
                <a:gd name="T30" fmla="*/ 95 w 95"/>
                <a:gd name="T31" fmla="*/ 12 h 268"/>
                <a:gd name="T32" fmla="*/ 85 w 95"/>
                <a:gd name="T33" fmla="*/ 0 h 268"/>
                <a:gd name="T34" fmla="*/ 69 w 95"/>
                <a:gd name="T35" fmla="*/ 15 h 268"/>
                <a:gd name="T36" fmla="*/ 72 w 95"/>
                <a:gd name="T37" fmla="*/ 38 h 268"/>
                <a:gd name="T38" fmla="*/ 68 w 95"/>
                <a:gd name="T39" fmla="*/ 37 h 268"/>
                <a:gd name="T40" fmla="*/ 68 w 95"/>
                <a:gd name="T41" fmla="*/ 45 h 268"/>
                <a:gd name="T42" fmla="*/ 59 w 95"/>
                <a:gd name="T43" fmla="*/ 79 h 268"/>
                <a:gd name="T44" fmla="*/ 51 w 95"/>
                <a:gd name="T45" fmla="*/ 83 h 268"/>
                <a:gd name="T46" fmla="*/ 42 w 95"/>
                <a:gd name="T47" fmla="*/ 113 h 268"/>
                <a:gd name="T48" fmla="*/ 35 w 95"/>
                <a:gd name="T49" fmla="*/ 112 h 268"/>
                <a:gd name="T50" fmla="*/ 18 w 95"/>
                <a:gd name="T51" fmla="*/ 142 h 268"/>
                <a:gd name="T52" fmla="*/ 13 w 95"/>
                <a:gd name="T53" fmla="*/ 169 h 268"/>
                <a:gd name="T54" fmla="*/ 1 w 95"/>
                <a:gd name="T55" fmla="*/ 195 h 268"/>
                <a:gd name="T56" fmla="*/ 0 w 95"/>
                <a:gd name="T57" fmla="*/ 214 h 268"/>
                <a:gd name="T58" fmla="*/ 11 w 95"/>
                <a:gd name="T59" fmla="*/ 222 h 268"/>
                <a:gd name="T60" fmla="*/ 5 w 95"/>
                <a:gd name="T61"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268">
                  <a:moveTo>
                    <a:pt x="5" y="268"/>
                  </a:moveTo>
                  <a:cubicBezTo>
                    <a:pt x="5" y="268"/>
                    <a:pt x="21" y="257"/>
                    <a:pt x="25" y="246"/>
                  </a:cubicBezTo>
                  <a:cubicBezTo>
                    <a:pt x="29" y="231"/>
                    <a:pt x="26" y="227"/>
                    <a:pt x="26" y="219"/>
                  </a:cubicBezTo>
                  <a:cubicBezTo>
                    <a:pt x="26" y="211"/>
                    <a:pt x="34" y="200"/>
                    <a:pt x="39" y="193"/>
                  </a:cubicBezTo>
                  <a:cubicBezTo>
                    <a:pt x="43" y="185"/>
                    <a:pt x="40" y="166"/>
                    <a:pt x="40" y="166"/>
                  </a:cubicBezTo>
                  <a:cubicBezTo>
                    <a:pt x="53" y="125"/>
                    <a:pt x="53" y="125"/>
                    <a:pt x="53" y="125"/>
                  </a:cubicBezTo>
                  <a:cubicBezTo>
                    <a:pt x="60" y="125"/>
                    <a:pt x="60" y="125"/>
                    <a:pt x="60" y="125"/>
                  </a:cubicBezTo>
                  <a:cubicBezTo>
                    <a:pt x="69" y="99"/>
                    <a:pt x="69" y="99"/>
                    <a:pt x="69" y="99"/>
                  </a:cubicBezTo>
                  <a:cubicBezTo>
                    <a:pt x="66" y="87"/>
                    <a:pt x="66" y="87"/>
                    <a:pt x="66" y="87"/>
                  </a:cubicBezTo>
                  <a:cubicBezTo>
                    <a:pt x="74" y="80"/>
                    <a:pt x="74" y="80"/>
                    <a:pt x="74" y="80"/>
                  </a:cubicBezTo>
                  <a:cubicBezTo>
                    <a:pt x="70" y="76"/>
                    <a:pt x="70" y="76"/>
                    <a:pt x="70" y="76"/>
                  </a:cubicBezTo>
                  <a:cubicBezTo>
                    <a:pt x="78" y="69"/>
                    <a:pt x="78" y="69"/>
                    <a:pt x="78" y="69"/>
                  </a:cubicBezTo>
                  <a:cubicBezTo>
                    <a:pt x="75" y="61"/>
                    <a:pt x="75" y="61"/>
                    <a:pt x="75" y="61"/>
                  </a:cubicBezTo>
                  <a:cubicBezTo>
                    <a:pt x="87" y="42"/>
                    <a:pt x="87" y="42"/>
                    <a:pt x="87" y="42"/>
                  </a:cubicBezTo>
                  <a:cubicBezTo>
                    <a:pt x="84" y="19"/>
                    <a:pt x="84" y="19"/>
                    <a:pt x="84" y="19"/>
                  </a:cubicBezTo>
                  <a:cubicBezTo>
                    <a:pt x="95" y="12"/>
                    <a:pt x="95" y="12"/>
                    <a:pt x="95" y="12"/>
                  </a:cubicBezTo>
                  <a:cubicBezTo>
                    <a:pt x="85" y="0"/>
                    <a:pt x="85" y="0"/>
                    <a:pt x="85" y="0"/>
                  </a:cubicBezTo>
                  <a:cubicBezTo>
                    <a:pt x="69" y="15"/>
                    <a:pt x="69" y="15"/>
                    <a:pt x="69" y="15"/>
                  </a:cubicBezTo>
                  <a:cubicBezTo>
                    <a:pt x="72" y="38"/>
                    <a:pt x="72" y="38"/>
                    <a:pt x="72" y="38"/>
                  </a:cubicBezTo>
                  <a:cubicBezTo>
                    <a:pt x="68" y="37"/>
                    <a:pt x="68" y="37"/>
                    <a:pt x="68" y="37"/>
                  </a:cubicBezTo>
                  <a:cubicBezTo>
                    <a:pt x="68" y="45"/>
                    <a:pt x="68" y="45"/>
                    <a:pt x="68" y="45"/>
                  </a:cubicBezTo>
                  <a:cubicBezTo>
                    <a:pt x="59" y="79"/>
                    <a:pt x="59" y="79"/>
                    <a:pt x="59" y="79"/>
                  </a:cubicBezTo>
                  <a:cubicBezTo>
                    <a:pt x="51" y="83"/>
                    <a:pt x="51" y="83"/>
                    <a:pt x="51" y="83"/>
                  </a:cubicBezTo>
                  <a:cubicBezTo>
                    <a:pt x="42" y="113"/>
                    <a:pt x="42" y="113"/>
                    <a:pt x="42" y="113"/>
                  </a:cubicBezTo>
                  <a:cubicBezTo>
                    <a:pt x="35" y="112"/>
                    <a:pt x="35" y="112"/>
                    <a:pt x="35" y="112"/>
                  </a:cubicBezTo>
                  <a:cubicBezTo>
                    <a:pt x="35" y="112"/>
                    <a:pt x="23" y="127"/>
                    <a:pt x="18" y="142"/>
                  </a:cubicBezTo>
                  <a:cubicBezTo>
                    <a:pt x="14" y="153"/>
                    <a:pt x="17" y="165"/>
                    <a:pt x="13" y="169"/>
                  </a:cubicBezTo>
                  <a:cubicBezTo>
                    <a:pt x="13" y="176"/>
                    <a:pt x="2" y="180"/>
                    <a:pt x="1" y="195"/>
                  </a:cubicBezTo>
                  <a:cubicBezTo>
                    <a:pt x="0" y="214"/>
                    <a:pt x="0" y="214"/>
                    <a:pt x="0" y="214"/>
                  </a:cubicBezTo>
                  <a:cubicBezTo>
                    <a:pt x="11" y="222"/>
                    <a:pt x="11" y="222"/>
                    <a:pt x="11" y="222"/>
                  </a:cubicBezTo>
                  <a:lnTo>
                    <a:pt x="5" y="268"/>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08" name="Sweden"/>
            <p:cNvSpPr>
              <a:spLocks/>
            </p:cNvSpPr>
            <p:nvPr/>
          </p:nvSpPr>
          <p:spPr bwMode="gray">
            <a:xfrm>
              <a:off x="9513642" y="3239812"/>
              <a:ext cx="5069" cy="8449"/>
            </a:xfrm>
            <a:custGeom>
              <a:avLst/>
              <a:gdLst>
                <a:gd name="T0" fmla="*/ 0 w 3"/>
                <a:gd name="T1" fmla="*/ 0 h 5"/>
                <a:gd name="T2" fmla="*/ 0 w 3"/>
                <a:gd name="T3" fmla="*/ 5 h 5"/>
                <a:gd name="T4" fmla="*/ 3 w 3"/>
                <a:gd name="T5" fmla="*/ 4 h 5"/>
                <a:gd name="T6" fmla="*/ 0 w 3"/>
                <a:gd name="T7" fmla="*/ 0 h 5"/>
              </a:gdLst>
              <a:ahLst/>
              <a:cxnLst>
                <a:cxn ang="0">
                  <a:pos x="T0" y="T1"/>
                </a:cxn>
                <a:cxn ang="0">
                  <a:pos x="T2" y="T3"/>
                </a:cxn>
                <a:cxn ang="0">
                  <a:pos x="T4" y="T5"/>
                </a:cxn>
                <a:cxn ang="0">
                  <a:pos x="T6" y="T7"/>
                </a:cxn>
              </a:cxnLst>
              <a:rect l="0" t="0" r="r" b="b"/>
              <a:pathLst>
                <a:path w="3" h="5">
                  <a:moveTo>
                    <a:pt x="0" y="0"/>
                  </a:moveTo>
                  <a:lnTo>
                    <a:pt x="0" y="5"/>
                  </a:lnTo>
                  <a:lnTo>
                    <a:pt x="3" y="4"/>
                  </a:lnTo>
                  <a:lnTo>
                    <a:pt x="0"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09" name="Sweden"/>
            <p:cNvSpPr>
              <a:spLocks/>
            </p:cNvSpPr>
            <p:nvPr/>
          </p:nvSpPr>
          <p:spPr bwMode="gray">
            <a:xfrm>
              <a:off x="9604880" y="3070854"/>
              <a:ext cx="10138" cy="8449"/>
            </a:xfrm>
            <a:custGeom>
              <a:avLst/>
              <a:gdLst>
                <a:gd name="T0" fmla="*/ 6 w 6"/>
                <a:gd name="T1" fmla="*/ 0 h 5"/>
                <a:gd name="T2" fmla="*/ 5 w 6"/>
                <a:gd name="T3" fmla="*/ 0 h 5"/>
                <a:gd name="T4" fmla="*/ 0 w 6"/>
                <a:gd name="T5" fmla="*/ 4 h 5"/>
                <a:gd name="T6" fmla="*/ 4 w 6"/>
                <a:gd name="T7" fmla="*/ 5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lnTo>
                    <a:pt x="5" y="0"/>
                  </a:lnTo>
                  <a:lnTo>
                    <a:pt x="0" y="4"/>
                  </a:lnTo>
                  <a:lnTo>
                    <a:pt x="4" y="5"/>
                  </a:lnTo>
                  <a:lnTo>
                    <a:pt x="6"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0" name="Sweden"/>
            <p:cNvSpPr>
              <a:spLocks/>
            </p:cNvSpPr>
            <p:nvPr/>
          </p:nvSpPr>
          <p:spPr bwMode="gray">
            <a:xfrm>
              <a:off x="9685980" y="3145195"/>
              <a:ext cx="11828" cy="13516"/>
            </a:xfrm>
            <a:custGeom>
              <a:avLst/>
              <a:gdLst>
                <a:gd name="T0" fmla="*/ 2 w 7"/>
                <a:gd name="T1" fmla="*/ 8 h 8"/>
                <a:gd name="T2" fmla="*/ 7 w 7"/>
                <a:gd name="T3" fmla="*/ 4 h 8"/>
                <a:gd name="T4" fmla="*/ 0 w 7"/>
                <a:gd name="T5" fmla="*/ 0 h 8"/>
                <a:gd name="T6" fmla="*/ 1 w 7"/>
                <a:gd name="T7" fmla="*/ 5 h 8"/>
                <a:gd name="T8" fmla="*/ 2 w 7"/>
                <a:gd name="T9" fmla="*/ 8 h 8"/>
              </a:gdLst>
              <a:ahLst/>
              <a:cxnLst>
                <a:cxn ang="0">
                  <a:pos x="T0" y="T1"/>
                </a:cxn>
                <a:cxn ang="0">
                  <a:pos x="T2" y="T3"/>
                </a:cxn>
                <a:cxn ang="0">
                  <a:pos x="T4" y="T5"/>
                </a:cxn>
                <a:cxn ang="0">
                  <a:pos x="T6" y="T7"/>
                </a:cxn>
                <a:cxn ang="0">
                  <a:pos x="T8" y="T9"/>
                </a:cxn>
              </a:cxnLst>
              <a:rect l="0" t="0" r="r" b="b"/>
              <a:pathLst>
                <a:path w="7" h="8">
                  <a:moveTo>
                    <a:pt x="2" y="8"/>
                  </a:moveTo>
                  <a:lnTo>
                    <a:pt x="7" y="4"/>
                  </a:lnTo>
                  <a:lnTo>
                    <a:pt x="0" y="0"/>
                  </a:lnTo>
                  <a:lnTo>
                    <a:pt x="1" y="5"/>
                  </a:lnTo>
                  <a:lnTo>
                    <a:pt x="2" y="8"/>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1" name="Sweden"/>
            <p:cNvSpPr>
              <a:spLocks/>
            </p:cNvSpPr>
            <p:nvPr/>
          </p:nvSpPr>
          <p:spPr bwMode="gray">
            <a:xfrm>
              <a:off x="9523779" y="3155333"/>
              <a:ext cx="8449" cy="11828"/>
            </a:xfrm>
            <a:custGeom>
              <a:avLst/>
              <a:gdLst>
                <a:gd name="T0" fmla="*/ 2 w 5"/>
                <a:gd name="T1" fmla="*/ 4 h 7"/>
                <a:gd name="T2" fmla="*/ 1 w 5"/>
                <a:gd name="T3" fmla="*/ 0 h 7"/>
                <a:gd name="T4" fmla="*/ 0 w 5"/>
                <a:gd name="T5" fmla="*/ 0 h 7"/>
                <a:gd name="T6" fmla="*/ 0 w 5"/>
                <a:gd name="T7" fmla="*/ 7 h 7"/>
                <a:gd name="T8" fmla="*/ 5 w 5"/>
                <a:gd name="T9" fmla="*/ 6 h 7"/>
                <a:gd name="T10" fmla="*/ 2 w 5"/>
                <a:gd name="T11" fmla="*/ 4 h 7"/>
              </a:gdLst>
              <a:ahLst/>
              <a:cxnLst>
                <a:cxn ang="0">
                  <a:pos x="T0" y="T1"/>
                </a:cxn>
                <a:cxn ang="0">
                  <a:pos x="T2" y="T3"/>
                </a:cxn>
                <a:cxn ang="0">
                  <a:pos x="T4" y="T5"/>
                </a:cxn>
                <a:cxn ang="0">
                  <a:pos x="T6" y="T7"/>
                </a:cxn>
                <a:cxn ang="0">
                  <a:pos x="T8" y="T9"/>
                </a:cxn>
                <a:cxn ang="0">
                  <a:pos x="T10" y="T11"/>
                </a:cxn>
              </a:cxnLst>
              <a:rect l="0" t="0" r="r" b="b"/>
              <a:pathLst>
                <a:path w="5" h="7">
                  <a:moveTo>
                    <a:pt x="2" y="4"/>
                  </a:moveTo>
                  <a:lnTo>
                    <a:pt x="1" y="0"/>
                  </a:lnTo>
                  <a:lnTo>
                    <a:pt x="0" y="0"/>
                  </a:lnTo>
                  <a:lnTo>
                    <a:pt x="0" y="7"/>
                  </a:lnTo>
                  <a:lnTo>
                    <a:pt x="5" y="6"/>
                  </a:lnTo>
                  <a:lnTo>
                    <a:pt x="2" y="4"/>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2" name="Sweden"/>
            <p:cNvSpPr>
              <a:spLocks noChangeArrowheads="1"/>
            </p:cNvSpPr>
            <p:nvPr/>
          </p:nvSpPr>
          <p:spPr bwMode="gray">
            <a:xfrm>
              <a:off x="9873525" y="2182127"/>
              <a:ext cx="5069" cy="3380"/>
            </a:xfrm>
            <a:prstGeom prst="rect">
              <a:avLst/>
            </a:pr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3" name="Sweden"/>
            <p:cNvSpPr>
              <a:spLocks/>
            </p:cNvSpPr>
            <p:nvPr/>
          </p:nvSpPr>
          <p:spPr bwMode="gray">
            <a:xfrm>
              <a:off x="9547434" y="2727867"/>
              <a:ext cx="10138" cy="10138"/>
            </a:xfrm>
            <a:custGeom>
              <a:avLst/>
              <a:gdLst>
                <a:gd name="T0" fmla="*/ 0 w 6"/>
                <a:gd name="T1" fmla="*/ 2 h 6"/>
                <a:gd name="T2" fmla="*/ 5 w 6"/>
                <a:gd name="T3" fmla="*/ 6 h 6"/>
                <a:gd name="T4" fmla="*/ 6 w 6"/>
                <a:gd name="T5" fmla="*/ 3 h 6"/>
                <a:gd name="T6" fmla="*/ 2 w 6"/>
                <a:gd name="T7" fmla="*/ 0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lnTo>
                    <a:pt x="5" y="6"/>
                  </a:lnTo>
                  <a:lnTo>
                    <a:pt x="6" y="3"/>
                  </a:lnTo>
                  <a:lnTo>
                    <a:pt x="2" y="0"/>
                  </a:lnTo>
                  <a:lnTo>
                    <a:pt x="0" y="2"/>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4" name="Sweden"/>
            <p:cNvSpPr>
              <a:spLocks/>
            </p:cNvSpPr>
            <p:nvPr/>
          </p:nvSpPr>
          <p:spPr bwMode="gray">
            <a:xfrm>
              <a:off x="9579537" y="2606216"/>
              <a:ext cx="6758" cy="13516"/>
            </a:xfrm>
            <a:custGeom>
              <a:avLst/>
              <a:gdLst>
                <a:gd name="T0" fmla="*/ 0 w 4"/>
                <a:gd name="T1" fmla="*/ 0 h 8"/>
                <a:gd name="T2" fmla="*/ 0 w 4"/>
                <a:gd name="T3" fmla="*/ 3 h 8"/>
                <a:gd name="T4" fmla="*/ 0 w 4"/>
                <a:gd name="T5" fmla="*/ 8 h 8"/>
                <a:gd name="T6" fmla="*/ 4 w 4"/>
                <a:gd name="T7" fmla="*/ 3 h 8"/>
                <a:gd name="T8" fmla="*/ 3 w 4"/>
                <a:gd name="T9" fmla="*/ 1 h 8"/>
                <a:gd name="T10" fmla="*/ 0 w 4"/>
                <a:gd name="T11" fmla="*/ 0 h 8"/>
              </a:gdLst>
              <a:ahLst/>
              <a:cxnLst>
                <a:cxn ang="0">
                  <a:pos x="T0" y="T1"/>
                </a:cxn>
                <a:cxn ang="0">
                  <a:pos x="T2" y="T3"/>
                </a:cxn>
                <a:cxn ang="0">
                  <a:pos x="T4" y="T5"/>
                </a:cxn>
                <a:cxn ang="0">
                  <a:pos x="T6" y="T7"/>
                </a:cxn>
                <a:cxn ang="0">
                  <a:pos x="T8" y="T9"/>
                </a:cxn>
                <a:cxn ang="0">
                  <a:pos x="T10" y="T11"/>
                </a:cxn>
              </a:cxnLst>
              <a:rect l="0" t="0" r="r" b="b"/>
              <a:pathLst>
                <a:path w="4" h="8">
                  <a:moveTo>
                    <a:pt x="0" y="0"/>
                  </a:moveTo>
                  <a:lnTo>
                    <a:pt x="0" y="3"/>
                  </a:lnTo>
                  <a:lnTo>
                    <a:pt x="0" y="8"/>
                  </a:lnTo>
                  <a:lnTo>
                    <a:pt x="4" y="3"/>
                  </a:lnTo>
                  <a:lnTo>
                    <a:pt x="3" y="1"/>
                  </a:lnTo>
                  <a:lnTo>
                    <a:pt x="0"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5" name="Sweden"/>
            <p:cNvSpPr>
              <a:spLocks/>
            </p:cNvSpPr>
            <p:nvPr/>
          </p:nvSpPr>
          <p:spPr bwMode="gray">
            <a:xfrm>
              <a:off x="9579537" y="2592699"/>
              <a:ext cx="18586" cy="11828"/>
            </a:xfrm>
            <a:custGeom>
              <a:avLst/>
              <a:gdLst>
                <a:gd name="T0" fmla="*/ 20 w 31"/>
                <a:gd name="T1" fmla="*/ 0 h 23"/>
                <a:gd name="T2" fmla="*/ 8 w 31"/>
                <a:gd name="T3" fmla="*/ 19 h 23"/>
                <a:gd name="T4" fmla="*/ 20 w 31"/>
                <a:gd name="T5" fmla="*/ 0 h 23"/>
              </a:gdLst>
              <a:ahLst/>
              <a:cxnLst>
                <a:cxn ang="0">
                  <a:pos x="T0" y="T1"/>
                </a:cxn>
                <a:cxn ang="0">
                  <a:pos x="T2" y="T3"/>
                </a:cxn>
                <a:cxn ang="0">
                  <a:pos x="T4" y="T5"/>
                </a:cxn>
              </a:cxnLst>
              <a:rect l="0" t="0" r="r" b="b"/>
              <a:pathLst>
                <a:path w="31" h="23">
                  <a:moveTo>
                    <a:pt x="20" y="0"/>
                  </a:moveTo>
                  <a:cubicBezTo>
                    <a:pt x="5" y="4"/>
                    <a:pt x="0" y="15"/>
                    <a:pt x="8" y="19"/>
                  </a:cubicBezTo>
                  <a:cubicBezTo>
                    <a:pt x="19" y="23"/>
                    <a:pt x="31" y="1"/>
                    <a:pt x="20" y="0"/>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6" name="Sweden"/>
            <p:cNvSpPr>
              <a:spLocks/>
            </p:cNvSpPr>
            <p:nvPr/>
          </p:nvSpPr>
          <p:spPr bwMode="gray">
            <a:xfrm>
              <a:off x="9547434" y="2631559"/>
              <a:ext cx="5069" cy="15207"/>
            </a:xfrm>
            <a:custGeom>
              <a:avLst/>
              <a:gdLst>
                <a:gd name="T0" fmla="*/ 0 w 3"/>
                <a:gd name="T1" fmla="*/ 0 h 9"/>
                <a:gd name="T2" fmla="*/ 1 w 3"/>
                <a:gd name="T3" fmla="*/ 8 h 9"/>
                <a:gd name="T4" fmla="*/ 3 w 3"/>
                <a:gd name="T5" fmla="*/ 9 h 9"/>
                <a:gd name="T6" fmla="*/ 2 w 3"/>
                <a:gd name="T7" fmla="*/ 1 h 9"/>
                <a:gd name="T8" fmla="*/ 0 w 3"/>
                <a:gd name="T9" fmla="*/ 0 h 9"/>
              </a:gdLst>
              <a:ahLst/>
              <a:cxnLst>
                <a:cxn ang="0">
                  <a:pos x="T0" y="T1"/>
                </a:cxn>
                <a:cxn ang="0">
                  <a:pos x="T2" y="T3"/>
                </a:cxn>
                <a:cxn ang="0">
                  <a:pos x="T4" y="T5"/>
                </a:cxn>
                <a:cxn ang="0">
                  <a:pos x="T6" y="T7"/>
                </a:cxn>
                <a:cxn ang="0">
                  <a:pos x="T8" y="T9"/>
                </a:cxn>
              </a:cxnLst>
              <a:rect l="0" t="0" r="r" b="b"/>
              <a:pathLst>
                <a:path w="3" h="9">
                  <a:moveTo>
                    <a:pt x="0" y="0"/>
                  </a:moveTo>
                  <a:lnTo>
                    <a:pt x="1" y="8"/>
                  </a:lnTo>
                  <a:lnTo>
                    <a:pt x="3" y="9"/>
                  </a:lnTo>
                  <a:lnTo>
                    <a:pt x="2" y="1"/>
                  </a:lnTo>
                  <a:lnTo>
                    <a:pt x="0"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7" name="Sweden"/>
            <p:cNvSpPr>
              <a:spLocks/>
            </p:cNvSpPr>
            <p:nvPr/>
          </p:nvSpPr>
          <p:spPr bwMode="gray">
            <a:xfrm>
              <a:off x="9616707" y="2540321"/>
              <a:ext cx="5069" cy="16896"/>
            </a:xfrm>
            <a:custGeom>
              <a:avLst/>
              <a:gdLst>
                <a:gd name="T0" fmla="*/ 1 w 3"/>
                <a:gd name="T1" fmla="*/ 0 h 10"/>
                <a:gd name="T2" fmla="*/ 0 w 3"/>
                <a:gd name="T3" fmla="*/ 10 h 10"/>
                <a:gd name="T4" fmla="*/ 3 w 3"/>
                <a:gd name="T5" fmla="*/ 9 h 10"/>
                <a:gd name="T6" fmla="*/ 1 w 3"/>
                <a:gd name="T7" fmla="*/ 0 h 10"/>
              </a:gdLst>
              <a:ahLst/>
              <a:cxnLst>
                <a:cxn ang="0">
                  <a:pos x="T0" y="T1"/>
                </a:cxn>
                <a:cxn ang="0">
                  <a:pos x="T2" y="T3"/>
                </a:cxn>
                <a:cxn ang="0">
                  <a:pos x="T4" y="T5"/>
                </a:cxn>
                <a:cxn ang="0">
                  <a:pos x="T6" y="T7"/>
                </a:cxn>
              </a:cxnLst>
              <a:rect l="0" t="0" r="r" b="b"/>
              <a:pathLst>
                <a:path w="3" h="10">
                  <a:moveTo>
                    <a:pt x="1" y="0"/>
                  </a:moveTo>
                  <a:lnTo>
                    <a:pt x="0" y="10"/>
                  </a:lnTo>
                  <a:lnTo>
                    <a:pt x="3" y="9"/>
                  </a:lnTo>
                  <a:lnTo>
                    <a:pt x="1"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8" name="Sweden"/>
            <p:cNvSpPr>
              <a:spLocks/>
            </p:cNvSpPr>
            <p:nvPr/>
          </p:nvSpPr>
          <p:spPr bwMode="gray">
            <a:xfrm>
              <a:off x="9790735" y="2220988"/>
              <a:ext cx="5069" cy="10138"/>
            </a:xfrm>
            <a:custGeom>
              <a:avLst/>
              <a:gdLst>
                <a:gd name="T0" fmla="*/ 2 w 3"/>
                <a:gd name="T1" fmla="*/ 0 h 6"/>
                <a:gd name="T2" fmla="*/ 0 w 3"/>
                <a:gd name="T3" fmla="*/ 1 h 6"/>
                <a:gd name="T4" fmla="*/ 3 w 3"/>
                <a:gd name="T5" fmla="*/ 6 h 6"/>
                <a:gd name="T6" fmla="*/ 2 w 3"/>
                <a:gd name="T7" fmla="*/ 0 h 6"/>
              </a:gdLst>
              <a:ahLst/>
              <a:cxnLst>
                <a:cxn ang="0">
                  <a:pos x="T0" y="T1"/>
                </a:cxn>
                <a:cxn ang="0">
                  <a:pos x="T2" y="T3"/>
                </a:cxn>
                <a:cxn ang="0">
                  <a:pos x="T4" y="T5"/>
                </a:cxn>
                <a:cxn ang="0">
                  <a:pos x="T6" y="T7"/>
                </a:cxn>
              </a:cxnLst>
              <a:rect l="0" t="0" r="r" b="b"/>
              <a:pathLst>
                <a:path w="3" h="6">
                  <a:moveTo>
                    <a:pt x="2" y="0"/>
                  </a:moveTo>
                  <a:lnTo>
                    <a:pt x="0" y="1"/>
                  </a:lnTo>
                  <a:lnTo>
                    <a:pt x="3" y="6"/>
                  </a:lnTo>
                  <a:lnTo>
                    <a:pt x="2"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9" name="Sweden"/>
            <p:cNvSpPr>
              <a:spLocks/>
            </p:cNvSpPr>
            <p:nvPr/>
          </p:nvSpPr>
          <p:spPr bwMode="gray">
            <a:xfrm>
              <a:off x="9809321" y="2219298"/>
              <a:ext cx="8449" cy="5069"/>
            </a:xfrm>
            <a:custGeom>
              <a:avLst/>
              <a:gdLst>
                <a:gd name="T0" fmla="*/ 5 w 5"/>
                <a:gd name="T1" fmla="*/ 1 h 3"/>
                <a:gd name="T2" fmla="*/ 0 w 5"/>
                <a:gd name="T3" fmla="*/ 0 h 3"/>
                <a:gd name="T4" fmla="*/ 0 w 5"/>
                <a:gd name="T5" fmla="*/ 2 h 3"/>
                <a:gd name="T6" fmla="*/ 5 w 5"/>
                <a:gd name="T7" fmla="*/ 3 h 3"/>
                <a:gd name="T8" fmla="*/ 5 w 5"/>
                <a:gd name="T9" fmla="*/ 1 h 3"/>
              </a:gdLst>
              <a:ahLst/>
              <a:cxnLst>
                <a:cxn ang="0">
                  <a:pos x="T0" y="T1"/>
                </a:cxn>
                <a:cxn ang="0">
                  <a:pos x="T2" y="T3"/>
                </a:cxn>
                <a:cxn ang="0">
                  <a:pos x="T4" y="T5"/>
                </a:cxn>
                <a:cxn ang="0">
                  <a:pos x="T6" y="T7"/>
                </a:cxn>
                <a:cxn ang="0">
                  <a:pos x="T8" y="T9"/>
                </a:cxn>
              </a:cxnLst>
              <a:rect l="0" t="0" r="r" b="b"/>
              <a:pathLst>
                <a:path w="5" h="3">
                  <a:moveTo>
                    <a:pt x="5" y="1"/>
                  </a:moveTo>
                  <a:lnTo>
                    <a:pt x="0" y="0"/>
                  </a:lnTo>
                  <a:lnTo>
                    <a:pt x="0" y="2"/>
                  </a:lnTo>
                  <a:lnTo>
                    <a:pt x="5" y="3"/>
                  </a:lnTo>
                  <a:lnTo>
                    <a:pt x="5" y="1"/>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20" name="Sweden"/>
            <p:cNvSpPr>
              <a:spLocks/>
            </p:cNvSpPr>
            <p:nvPr/>
          </p:nvSpPr>
          <p:spPr bwMode="gray">
            <a:xfrm>
              <a:off x="9794114" y="2214230"/>
              <a:ext cx="11828" cy="6758"/>
            </a:xfrm>
            <a:custGeom>
              <a:avLst/>
              <a:gdLst>
                <a:gd name="T0" fmla="*/ 8 w 19"/>
                <a:gd name="T1" fmla="*/ 11 h 12"/>
                <a:gd name="T2" fmla="*/ 16 w 19"/>
                <a:gd name="T3" fmla="*/ 4 h 12"/>
                <a:gd name="T4" fmla="*/ 4 w 19"/>
                <a:gd name="T5" fmla="*/ 4 h 12"/>
                <a:gd name="T6" fmla="*/ 8 w 19"/>
                <a:gd name="T7" fmla="*/ 11 h 12"/>
              </a:gdLst>
              <a:ahLst/>
              <a:cxnLst>
                <a:cxn ang="0">
                  <a:pos x="T0" y="T1"/>
                </a:cxn>
                <a:cxn ang="0">
                  <a:pos x="T2" y="T3"/>
                </a:cxn>
                <a:cxn ang="0">
                  <a:pos x="T4" y="T5"/>
                </a:cxn>
                <a:cxn ang="0">
                  <a:pos x="T6" y="T7"/>
                </a:cxn>
              </a:cxnLst>
              <a:rect l="0" t="0" r="r" b="b"/>
              <a:pathLst>
                <a:path w="19" h="12">
                  <a:moveTo>
                    <a:pt x="8" y="11"/>
                  </a:moveTo>
                  <a:cubicBezTo>
                    <a:pt x="15" y="12"/>
                    <a:pt x="19" y="8"/>
                    <a:pt x="16" y="4"/>
                  </a:cubicBezTo>
                  <a:cubicBezTo>
                    <a:pt x="12" y="0"/>
                    <a:pt x="4" y="4"/>
                    <a:pt x="4" y="4"/>
                  </a:cubicBezTo>
                  <a:cubicBezTo>
                    <a:pt x="4" y="4"/>
                    <a:pt x="0" y="7"/>
                    <a:pt x="8" y="11"/>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21" name="Sweden"/>
            <p:cNvSpPr>
              <a:spLocks/>
            </p:cNvSpPr>
            <p:nvPr/>
          </p:nvSpPr>
          <p:spPr bwMode="gray">
            <a:xfrm>
              <a:off x="9809321" y="2204092"/>
              <a:ext cx="10138" cy="10138"/>
            </a:xfrm>
            <a:custGeom>
              <a:avLst/>
              <a:gdLst>
                <a:gd name="T0" fmla="*/ 6 w 6"/>
                <a:gd name="T1" fmla="*/ 0 h 6"/>
                <a:gd name="T2" fmla="*/ 0 w 6"/>
                <a:gd name="T3" fmla="*/ 3 h 6"/>
                <a:gd name="T4" fmla="*/ 4 w 6"/>
                <a:gd name="T5" fmla="*/ 6 h 6"/>
                <a:gd name="T6" fmla="*/ 6 w 6"/>
                <a:gd name="T7" fmla="*/ 0 h 6"/>
              </a:gdLst>
              <a:ahLst/>
              <a:cxnLst>
                <a:cxn ang="0">
                  <a:pos x="T0" y="T1"/>
                </a:cxn>
                <a:cxn ang="0">
                  <a:pos x="T2" y="T3"/>
                </a:cxn>
                <a:cxn ang="0">
                  <a:pos x="T4" y="T5"/>
                </a:cxn>
                <a:cxn ang="0">
                  <a:pos x="T6" y="T7"/>
                </a:cxn>
              </a:cxnLst>
              <a:rect l="0" t="0" r="r" b="b"/>
              <a:pathLst>
                <a:path w="6" h="6">
                  <a:moveTo>
                    <a:pt x="6" y="0"/>
                  </a:moveTo>
                  <a:lnTo>
                    <a:pt x="0" y="3"/>
                  </a:lnTo>
                  <a:lnTo>
                    <a:pt x="4" y="6"/>
                  </a:lnTo>
                  <a:lnTo>
                    <a:pt x="6"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22" name="Sweden"/>
            <p:cNvSpPr>
              <a:spLocks/>
            </p:cNvSpPr>
            <p:nvPr/>
          </p:nvSpPr>
          <p:spPr bwMode="gray">
            <a:xfrm>
              <a:off x="9618397" y="2879930"/>
              <a:ext cx="11828" cy="27034"/>
            </a:xfrm>
            <a:custGeom>
              <a:avLst/>
              <a:gdLst>
                <a:gd name="T0" fmla="*/ 7 w 7"/>
                <a:gd name="T1" fmla="*/ 10 h 16"/>
                <a:gd name="T2" fmla="*/ 4 w 7"/>
                <a:gd name="T3" fmla="*/ 10 h 16"/>
                <a:gd name="T4" fmla="*/ 3 w 7"/>
                <a:gd name="T5" fmla="*/ 6 h 16"/>
                <a:gd name="T6" fmla="*/ 1 w 7"/>
                <a:gd name="T7" fmla="*/ 0 h 16"/>
                <a:gd name="T8" fmla="*/ 0 w 7"/>
                <a:gd name="T9" fmla="*/ 0 h 16"/>
                <a:gd name="T10" fmla="*/ 1 w 7"/>
                <a:gd name="T11" fmla="*/ 7 h 16"/>
                <a:gd name="T12" fmla="*/ 7 w 7"/>
                <a:gd name="T13" fmla="*/ 16 h 16"/>
                <a:gd name="T14" fmla="*/ 7 w 7"/>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6">
                  <a:moveTo>
                    <a:pt x="7" y="10"/>
                  </a:moveTo>
                  <a:lnTo>
                    <a:pt x="4" y="10"/>
                  </a:lnTo>
                  <a:lnTo>
                    <a:pt x="3" y="6"/>
                  </a:lnTo>
                  <a:lnTo>
                    <a:pt x="1" y="0"/>
                  </a:lnTo>
                  <a:lnTo>
                    <a:pt x="0" y="0"/>
                  </a:lnTo>
                  <a:lnTo>
                    <a:pt x="1" y="7"/>
                  </a:lnTo>
                  <a:lnTo>
                    <a:pt x="7" y="16"/>
                  </a:lnTo>
                  <a:lnTo>
                    <a:pt x="7" y="1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23" name="Sweden"/>
            <p:cNvSpPr>
              <a:spLocks/>
            </p:cNvSpPr>
            <p:nvPr/>
          </p:nvSpPr>
          <p:spPr bwMode="gray">
            <a:xfrm>
              <a:off x="9762013" y="2246332"/>
              <a:ext cx="16896" cy="16896"/>
            </a:xfrm>
            <a:custGeom>
              <a:avLst/>
              <a:gdLst>
                <a:gd name="T0" fmla="*/ 7 w 10"/>
                <a:gd name="T1" fmla="*/ 2 h 10"/>
                <a:gd name="T2" fmla="*/ 5 w 10"/>
                <a:gd name="T3" fmla="*/ 1 h 10"/>
                <a:gd name="T4" fmla="*/ 4 w 10"/>
                <a:gd name="T5" fmla="*/ 3 h 10"/>
                <a:gd name="T6" fmla="*/ 4 w 10"/>
                <a:gd name="T7" fmla="*/ 0 h 10"/>
                <a:gd name="T8" fmla="*/ 0 w 10"/>
                <a:gd name="T9" fmla="*/ 2 h 10"/>
                <a:gd name="T10" fmla="*/ 2 w 10"/>
                <a:gd name="T11" fmla="*/ 7 h 10"/>
                <a:gd name="T12" fmla="*/ 8 w 10"/>
                <a:gd name="T13" fmla="*/ 10 h 10"/>
                <a:gd name="T14" fmla="*/ 10 w 10"/>
                <a:gd name="T15" fmla="*/ 8 h 10"/>
                <a:gd name="T16" fmla="*/ 6 w 10"/>
                <a:gd name="T17" fmla="*/ 6 h 10"/>
                <a:gd name="T18" fmla="*/ 7 w 10"/>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2"/>
                  </a:moveTo>
                  <a:lnTo>
                    <a:pt x="5" y="1"/>
                  </a:lnTo>
                  <a:lnTo>
                    <a:pt x="4" y="3"/>
                  </a:lnTo>
                  <a:lnTo>
                    <a:pt x="4" y="0"/>
                  </a:lnTo>
                  <a:lnTo>
                    <a:pt x="0" y="2"/>
                  </a:lnTo>
                  <a:lnTo>
                    <a:pt x="2" y="7"/>
                  </a:lnTo>
                  <a:lnTo>
                    <a:pt x="8" y="10"/>
                  </a:lnTo>
                  <a:lnTo>
                    <a:pt x="10" y="8"/>
                  </a:lnTo>
                  <a:lnTo>
                    <a:pt x="6" y="6"/>
                  </a:lnTo>
                  <a:lnTo>
                    <a:pt x="7" y="2"/>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24" name="Sweden"/>
            <p:cNvSpPr>
              <a:spLocks/>
            </p:cNvSpPr>
            <p:nvPr/>
          </p:nvSpPr>
          <p:spPr bwMode="gray">
            <a:xfrm>
              <a:off x="9800873" y="2227747"/>
              <a:ext cx="8449" cy="6758"/>
            </a:xfrm>
            <a:custGeom>
              <a:avLst/>
              <a:gdLst>
                <a:gd name="T0" fmla="*/ 2 w 5"/>
                <a:gd name="T1" fmla="*/ 4 h 4"/>
                <a:gd name="T2" fmla="*/ 5 w 5"/>
                <a:gd name="T3" fmla="*/ 0 h 4"/>
                <a:gd name="T4" fmla="*/ 0 w 5"/>
                <a:gd name="T5" fmla="*/ 1 h 4"/>
                <a:gd name="T6" fmla="*/ 2 w 5"/>
                <a:gd name="T7" fmla="*/ 4 h 4"/>
              </a:gdLst>
              <a:ahLst/>
              <a:cxnLst>
                <a:cxn ang="0">
                  <a:pos x="T0" y="T1"/>
                </a:cxn>
                <a:cxn ang="0">
                  <a:pos x="T2" y="T3"/>
                </a:cxn>
                <a:cxn ang="0">
                  <a:pos x="T4" y="T5"/>
                </a:cxn>
                <a:cxn ang="0">
                  <a:pos x="T6" y="T7"/>
                </a:cxn>
              </a:cxnLst>
              <a:rect l="0" t="0" r="r" b="b"/>
              <a:pathLst>
                <a:path w="5" h="4">
                  <a:moveTo>
                    <a:pt x="2" y="4"/>
                  </a:moveTo>
                  <a:lnTo>
                    <a:pt x="5" y="0"/>
                  </a:lnTo>
                  <a:lnTo>
                    <a:pt x="0" y="1"/>
                  </a:lnTo>
                  <a:lnTo>
                    <a:pt x="2" y="4"/>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25" name="Sweden"/>
            <p:cNvSpPr>
              <a:spLocks/>
            </p:cNvSpPr>
            <p:nvPr/>
          </p:nvSpPr>
          <p:spPr bwMode="gray">
            <a:xfrm>
              <a:off x="9623466" y="2910342"/>
              <a:ext cx="11828" cy="8449"/>
            </a:xfrm>
            <a:custGeom>
              <a:avLst/>
              <a:gdLst>
                <a:gd name="T0" fmla="*/ 11 w 22"/>
                <a:gd name="T1" fmla="*/ 1 h 13"/>
                <a:gd name="T2" fmla="*/ 7 w 22"/>
                <a:gd name="T3" fmla="*/ 8 h 13"/>
                <a:gd name="T4" fmla="*/ 11 w 22"/>
                <a:gd name="T5" fmla="*/ 1 h 13"/>
              </a:gdLst>
              <a:ahLst/>
              <a:cxnLst>
                <a:cxn ang="0">
                  <a:pos x="T0" y="T1"/>
                </a:cxn>
                <a:cxn ang="0">
                  <a:pos x="T2" y="T3"/>
                </a:cxn>
                <a:cxn ang="0">
                  <a:pos x="T4" y="T5"/>
                </a:cxn>
              </a:cxnLst>
              <a:rect l="0" t="0" r="r" b="b"/>
              <a:pathLst>
                <a:path w="22" h="13">
                  <a:moveTo>
                    <a:pt x="11" y="1"/>
                  </a:moveTo>
                  <a:cubicBezTo>
                    <a:pt x="0" y="0"/>
                    <a:pt x="0" y="8"/>
                    <a:pt x="7" y="8"/>
                  </a:cubicBezTo>
                  <a:cubicBezTo>
                    <a:pt x="18" y="13"/>
                    <a:pt x="22" y="1"/>
                    <a:pt x="11" y="1"/>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26" name="Sweden"/>
            <p:cNvSpPr>
              <a:spLocks/>
            </p:cNvSpPr>
            <p:nvPr/>
          </p:nvSpPr>
          <p:spPr bwMode="gray">
            <a:xfrm>
              <a:off x="9743426" y="2449083"/>
              <a:ext cx="6758" cy="13516"/>
            </a:xfrm>
            <a:custGeom>
              <a:avLst/>
              <a:gdLst>
                <a:gd name="T0" fmla="*/ 0 w 4"/>
                <a:gd name="T1" fmla="*/ 8 h 8"/>
                <a:gd name="T2" fmla="*/ 4 w 4"/>
                <a:gd name="T3" fmla="*/ 7 h 8"/>
                <a:gd name="T4" fmla="*/ 3 w 4"/>
                <a:gd name="T5" fmla="*/ 0 h 8"/>
                <a:gd name="T6" fmla="*/ 1 w 4"/>
                <a:gd name="T7" fmla="*/ 4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7"/>
                  </a:lnTo>
                  <a:lnTo>
                    <a:pt x="3" y="0"/>
                  </a:lnTo>
                  <a:lnTo>
                    <a:pt x="1" y="4"/>
                  </a:lnTo>
                  <a:lnTo>
                    <a:pt x="0" y="8"/>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27" name="Sweden"/>
            <p:cNvSpPr>
              <a:spLocks/>
            </p:cNvSpPr>
            <p:nvPr/>
          </p:nvSpPr>
          <p:spPr bwMode="gray">
            <a:xfrm>
              <a:off x="9736668" y="2438945"/>
              <a:ext cx="11828" cy="16896"/>
            </a:xfrm>
            <a:custGeom>
              <a:avLst/>
              <a:gdLst>
                <a:gd name="T0" fmla="*/ 15 w 23"/>
                <a:gd name="T1" fmla="*/ 19 h 30"/>
                <a:gd name="T2" fmla="*/ 12 w 23"/>
                <a:gd name="T3" fmla="*/ 15 h 30"/>
                <a:gd name="T4" fmla="*/ 15 w 23"/>
                <a:gd name="T5" fmla="*/ 19 h 30"/>
              </a:gdLst>
              <a:ahLst/>
              <a:cxnLst>
                <a:cxn ang="0">
                  <a:pos x="T0" y="T1"/>
                </a:cxn>
                <a:cxn ang="0">
                  <a:pos x="T2" y="T3"/>
                </a:cxn>
                <a:cxn ang="0">
                  <a:pos x="T4" y="T5"/>
                </a:cxn>
              </a:cxnLst>
              <a:rect l="0" t="0" r="r" b="b"/>
              <a:pathLst>
                <a:path w="23" h="30">
                  <a:moveTo>
                    <a:pt x="15" y="19"/>
                  </a:moveTo>
                  <a:cubicBezTo>
                    <a:pt x="23" y="8"/>
                    <a:pt x="20" y="0"/>
                    <a:pt x="12" y="15"/>
                  </a:cubicBezTo>
                  <a:cubicBezTo>
                    <a:pt x="0" y="30"/>
                    <a:pt x="15" y="19"/>
                    <a:pt x="15" y="19"/>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28" name="Sweden"/>
            <p:cNvSpPr>
              <a:spLocks/>
            </p:cNvSpPr>
            <p:nvPr/>
          </p:nvSpPr>
          <p:spPr bwMode="gray">
            <a:xfrm>
              <a:off x="9692738" y="3200952"/>
              <a:ext cx="11828" cy="6758"/>
            </a:xfrm>
            <a:custGeom>
              <a:avLst/>
              <a:gdLst>
                <a:gd name="T0" fmla="*/ 0 w 7"/>
                <a:gd name="T1" fmla="*/ 4 h 4"/>
                <a:gd name="T2" fmla="*/ 5 w 7"/>
                <a:gd name="T3" fmla="*/ 4 h 4"/>
                <a:gd name="T4" fmla="*/ 7 w 7"/>
                <a:gd name="T5" fmla="*/ 1 h 4"/>
                <a:gd name="T6" fmla="*/ 3 w 7"/>
                <a:gd name="T7" fmla="*/ 0 h 4"/>
                <a:gd name="T8" fmla="*/ 0 w 7"/>
                <a:gd name="T9" fmla="*/ 4 h 4"/>
              </a:gdLst>
              <a:ahLst/>
              <a:cxnLst>
                <a:cxn ang="0">
                  <a:pos x="T0" y="T1"/>
                </a:cxn>
                <a:cxn ang="0">
                  <a:pos x="T2" y="T3"/>
                </a:cxn>
                <a:cxn ang="0">
                  <a:pos x="T4" y="T5"/>
                </a:cxn>
                <a:cxn ang="0">
                  <a:pos x="T6" y="T7"/>
                </a:cxn>
                <a:cxn ang="0">
                  <a:pos x="T8" y="T9"/>
                </a:cxn>
              </a:cxnLst>
              <a:rect l="0" t="0" r="r" b="b"/>
              <a:pathLst>
                <a:path w="7" h="4">
                  <a:moveTo>
                    <a:pt x="0" y="4"/>
                  </a:moveTo>
                  <a:lnTo>
                    <a:pt x="5" y="4"/>
                  </a:lnTo>
                  <a:lnTo>
                    <a:pt x="7" y="1"/>
                  </a:lnTo>
                  <a:lnTo>
                    <a:pt x="3" y="0"/>
                  </a:lnTo>
                  <a:lnTo>
                    <a:pt x="0" y="4"/>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29" name="Sweden"/>
            <p:cNvSpPr>
              <a:spLocks/>
            </p:cNvSpPr>
            <p:nvPr/>
          </p:nvSpPr>
          <p:spPr bwMode="gray">
            <a:xfrm>
              <a:off x="9636983" y="2915410"/>
              <a:ext cx="10138" cy="11828"/>
            </a:xfrm>
            <a:custGeom>
              <a:avLst/>
              <a:gdLst>
                <a:gd name="T0" fmla="*/ 8 w 19"/>
                <a:gd name="T1" fmla="*/ 0 h 20"/>
                <a:gd name="T2" fmla="*/ 8 w 19"/>
                <a:gd name="T3" fmla="*/ 16 h 20"/>
                <a:gd name="T4" fmla="*/ 19 w 19"/>
                <a:gd name="T5" fmla="*/ 9 h 20"/>
                <a:gd name="T6" fmla="*/ 8 w 19"/>
                <a:gd name="T7" fmla="*/ 0 h 20"/>
              </a:gdLst>
              <a:ahLst/>
              <a:cxnLst>
                <a:cxn ang="0">
                  <a:pos x="T0" y="T1"/>
                </a:cxn>
                <a:cxn ang="0">
                  <a:pos x="T2" y="T3"/>
                </a:cxn>
                <a:cxn ang="0">
                  <a:pos x="T4" y="T5"/>
                </a:cxn>
                <a:cxn ang="0">
                  <a:pos x="T6" y="T7"/>
                </a:cxn>
              </a:cxnLst>
              <a:rect l="0" t="0" r="r" b="b"/>
              <a:pathLst>
                <a:path w="19" h="20">
                  <a:moveTo>
                    <a:pt x="8" y="0"/>
                  </a:moveTo>
                  <a:cubicBezTo>
                    <a:pt x="1" y="0"/>
                    <a:pt x="0" y="12"/>
                    <a:pt x="8" y="16"/>
                  </a:cubicBezTo>
                  <a:cubicBezTo>
                    <a:pt x="15" y="20"/>
                    <a:pt x="19" y="16"/>
                    <a:pt x="19" y="9"/>
                  </a:cubicBezTo>
                  <a:cubicBezTo>
                    <a:pt x="16" y="1"/>
                    <a:pt x="12" y="1"/>
                    <a:pt x="8" y="0"/>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30" name="Sweden"/>
            <p:cNvSpPr>
              <a:spLocks/>
            </p:cNvSpPr>
            <p:nvPr/>
          </p:nvSpPr>
          <p:spPr bwMode="gray">
            <a:xfrm>
              <a:off x="9655567" y="2966098"/>
              <a:ext cx="10138" cy="5069"/>
            </a:xfrm>
            <a:custGeom>
              <a:avLst/>
              <a:gdLst>
                <a:gd name="T0" fmla="*/ 0 w 6"/>
                <a:gd name="T1" fmla="*/ 2 h 3"/>
                <a:gd name="T2" fmla="*/ 6 w 6"/>
                <a:gd name="T3" fmla="*/ 3 h 3"/>
                <a:gd name="T4" fmla="*/ 3 w 6"/>
                <a:gd name="T5" fmla="*/ 0 h 3"/>
                <a:gd name="T6" fmla="*/ 0 w 6"/>
                <a:gd name="T7" fmla="*/ 2 h 3"/>
              </a:gdLst>
              <a:ahLst/>
              <a:cxnLst>
                <a:cxn ang="0">
                  <a:pos x="T0" y="T1"/>
                </a:cxn>
                <a:cxn ang="0">
                  <a:pos x="T2" y="T3"/>
                </a:cxn>
                <a:cxn ang="0">
                  <a:pos x="T4" y="T5"/>
                </a:cxn>
                <a:cxn ang="0">
                  <a:pos x="T6" y="T7"/>
                </a:cxn>
              </a:cxnLst>
              <a:rect l="0" t="0" r="r" b="b"/>
              <a:pathLst>
                <a:path w="6" h="3">
                  <a:moveTo>
                    <a:pt x="0" y="2"/>
                  </a:moveTo>
                  <a:lnTo>
                    <a:pt x="6" y="3"/>
                  </a:lnTo>
                  <a:lnTo>
                    <a:pt x="3" y="0"/>
                  </a:lnTo>
                  <a:lnTo>
                    <a:pt x="0" y="2"/>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31" name="Norway"/>
            <p:cNvSpPr>
              <a:spLocks/>
            </p:cNvSpPr>
            <p:nvPr/>
          </p:nvSpPr>
          <p:spPr bwMode="gray">
            <a:xfrm>
              <a:off x="8859770" y="2579183"/>
              <a:ext cx="8449" cy="6758"/>
            </a:xfrm>
            <a:custGeom>
              <a:avLst/>
              <a:gdLst>
                <a:gd name="T0" fmla="*/ 5 w 5"/>
                <a:gd name="T1" fmla="*/ 1 h 4"/>
                <a:gd name="T2" fmla="*/ 0 w 5"/>
                <a:gd name="T3" fmla="*/ 0 h 4"/>
                <a:gd name="T4" fmla="*/ 4 w 5"/>
                <a:gd name="T5" fmla="*/ 4 h 4"/>
                <a:gd name="T6" fmla="*/ 5 w 5"/>
                <a:gd name="T7" fmla="*/ 1 h 4"/>
              </a:gdLst>
              <a:ahLst/>
              <a:cxnLst>
                <a:cxn ang="0">
                  <a:pos x="T0" y="T1"/>
                </a:cxn>
                <a:cxn ang="0">
                  <a:pos x="T2" y="T3"/>
                </a:cxn>
                <a:cxn ang="0">
                  <a:pos x="T4" y="T5"/>
                </a:cxn>
                <a:cxn ang="0">
                  <a:pos x="T6" y="T7"/>
                </a:cxn>
              </a:cxnLst>
              <a:rect l="0" t="0" r="r" b="b"/>
              <a:pathLst>
                <a:path w="5" h="4">
                  <a:moveTo>
                    <a:pt x="5" y="1"/>
                  </a:moveTo>
                  <a:lnTo>
                    <a:pt x="0" y="0"/>
                  </a:lnTo>
                  <a:lnTo>
                    <a:pt x="4" y="4"/>
                  </a:lnTo>
                  <a:lnTo>
                    <a:pt x="5" y="1"/>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32" name="Norway"/>
            <p:cNvSpPr>
              <a:spLocks/>
            </p:cNvSpPr>
            <p:nvPr/>
          </p:nvSpPr>
          <p:spPr bwMode="gray">
            <a:xfrm>
              <a:off x="8854701" y="2604525"/>
              <a:ext cx="16896" cy="8449"/>
            </a:xfrm>
            <a:custGeom>
              <a:avLst/>
              <a:gdLst>
                <a:gd name="T0" fmla="*/ 0 w 10"/>
                <a:gd name="T1" fmla="*/ 1 h 5"/>
                <a:gd name="T2" fmla="*/ 4 w 10"/>
                <a:gd name="T3" fmla="*/ 5 h 5"/>
                <a:gd name="T4" fmla="*/ 10 w 10"/>
                <a:gd name="T5" fmla="*/ 3 h 5"/>
                <a:gd name="T6" fmla="*/ 5 w 10"/>
                <a:gd name="T7" fmla="*/ 0 h 5"/>
                <a:gd name="T8" fmla="*/ 0 w 10"/>
                <a:gd name="T9" fmla="*/ 1 h 5"/>
              </a:gdLst>
              <a:ahLst/>
              <a:cxnLst>
                <a:cxn ang="0">
                  <a:pos x="T0" y="T1"/>
                </a:cxn>
                <a:cxn ang="0">
                  <a:pos x="T2" y="T3"/>
                </a:cxn>
                <a:cxn ang="0">
                  <a:pos x="T4" y="T5"/>
                </a:cxn>
                <a:cxn ang="0">
                  <a:pos x="T6" y="T7"/>
                </a:cxn>
                <a:cxn ang="0">
                  <a:pos x="T8" y="T9"/>
                </a:cxn>
              </a:cxnLst>
              <a:rect l="0" t="0" r="r" b="b"/>
              <a:pathLst>
                <a:path w="10" h="5">
                  <a:moveTo>
                    <a:pt x="0" y="1"/>
                  </a:moveTo>
                  <a:lnTo>
                    <a:pt x="4" y="5"/>
                  </a:lnTo>
                  <a:lnTo>
                    <a:pt x="10" y="3"/>
                  </a:lnTo>
                  <a:lnTo>
                    <a:pt x="5" y="0"/>
                  </a:lnTo>
                  <a:lnTo>
                    <a:pt x="0" y="1"/>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33" name="Norway"/>
            <p:cNvSpPr>
              <a:spLocks/>
            </p:cNvSpPr>
            <p:nvPr/>
          </p:nvSpPr>
          <p:spPr bwMode="gray">
            <a:xfrm>
              <a:off x="8851322" y="2584251"/>
              <a:ext cx="13516" cy="10138"/>
            </a:xfrm>
            <a:custGeom>
              <a:avLst/>
              <a:gdLst>
                <a:gd name="T0" fmla="*/ 7 w 23"/>
                <a:gd name="T1" fmla="*/ 18 h 18"/>
                <a:gd name="T2" fmla="*/ 12 w 23"/>
                <a:gd name="T3" fmla="*/ 3 h 18"/>
                <a:gd name="T4" fmla="*/ 7 w 23"/>
                <a:gd name="T5" fmla="*/ 18 h 18"/>
              </a:gdLst>
              <a:ahLst/>
              <a:cxnLst>
                <a:cxn ang="0">
                  <a:pos x="T0" y="T1"/>
                </a:cxn>
                <a:cxn ang="0">
                  <a:pos x="T2" y="T3"/>
                </a:cxn>
                <a:cxn ang="0">
                  <a:pos x="T4" y="T5"/>
                </a:cxn>
              </a:cxnLst>
              <a:rect l="0" t="0" r="r" b="b"/>
              <a:pathLst>
                <a:path w="23" h="18">
                  <a:moveTo>
                    <a:pt x="7" y="18"/>
                  </a:moveTo>
                  <a:cubicBezTo>
                    <a:pt x="15" y="18"/>
                    <a:pt x="23" y="0"/>
                    <a:pt x="12" y="3"/>
                  </a:cubicBezTo>
                  <a:cubicBezTo>
                    <a:pt x="0" y="6"/>
                    <a:pt x="4" y="18"/>
                    <a:pt x="7" y="18"/>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34" name="Norway"/>
            <p:cNvSpPr>
              <a:spLocks/>
            </p:cNvSpPr>
            <p:nvPr/>
          </p:nvSpPr>
          <p:spPr bwMode="gray">
            <a:xfrm>
              <a:off x="8844563" y="2596078"/>
              <a:ext cx="11828" cy="6758"/>
            </a:xfrm>
            <a:custGeom>
              <a:avLst/>
              <a:gdLst>
                <a:gd name="T0" fmla="*/ 4 w 7"/>
                <a:gd name="T1" fmla="*/ 0 h 4"/>
                <a:gd name="T2" fmla="*/ 0 w 7"/>
                <a:gd name="T3" fmla="*/ 3 h 4"/>
                <a:gd name="T4" fmla="*/ 7 w 7"/>
                <a:gd name="T5" fmla="*/ 4 h 4"/>
                <a:gd name="T6" fmla="*/ 4 w 7"/>
                <a:gd name="T7" fmla="*/ 0 h 4"/>
              </a:gdLst>
              <a:ahLst/>
              <a:cxnLst>
                <a:cxn ang="0">
                  <a:pos x="T0" y="T1"/>
                </a:cxn>
                <a:cxn ang="0">
                  <a:pos x="T2" y="T3"/>
                </a:cxn>
                <a:cxn ang="0">
                  <a:pos x="T4" y="T5"/>
                </a:cxn>
                <a:cxn ang="0">
                  <a:pos x="T6" y="T7"/>
                </a:cxn>
              </a:cxnLst>
              <a:rect l="0" t="0" r="r" b="b"/>
              <a:pathLst>
                <a:path w="7" h="4">
                  <a:moveTo>
                    <a:pt x="4" y="0"/>
                  </a:moveTo>
                  <a:lnTo>
                    <a:pt x="0" y="3"/>
                  </a:lnTo>
                  <a:lnTo>
                    <a:pt x="7" y="4"/>
                  </a:lnTo>
                  <a:lnTo>
                    <a:pt x="4"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35" name="Norway"/>
            <p:cNvSpPr>
              <a:spLocks/>
            </p:cNvSpPr>
            <p:nvPr/>
          </p:nvSpPr>
          <p:spPr bwMode="gray">
            <a:xfrm>
              <a:off x="8866528" y="2575803"/>
              <a:ext cx="6758" cy="5069"/>
            </a:xfrm>
            <a:custGeom>
              <a:avLst/>
              <a:gdLst>
                <a:gd name="T0" fmla="*/ 1 w 4"/>
                <a:gd name="T1" fmla="*/ 0 h 3"/>
                <a:gd name="T2" fmla="*/ 0 w 4"/>
                <a:gd name="T3" fmla="*/ 1 h 3"/>
                <a:gd name="T4" fmla="*/ 4 w 4"/>
                <a:gd name="T5" fmla="*/ 3 h 3"/>
                <a:gd name="T6" fmla="*/ 1 w 4"/>
                <a:gd name="T7" fmla="*/ 0 h 3"/>
              </a:gdLst>
              <a:ahLst/>
              <a:cxnLst>
                <a:cxn ang="0">
                  <a:pos x="T0" y="T1"/>
                </a:cxn>
                <a:cxn ang="0">
                  <a:pos x="T2" y="T3"/>
                </a:cxn>
                <a:cxn ang="0">
                  <a:pos x="T4" y="T5"/>
                </a:cxn>
                <a:cxn ang="0">
                  <a:pos x="T6" y="T7"/>
                </a:cxn>
              </a:cxnLst>
              <a:rect l="0" t="0" r="r" b="b"/>
              <a:pathLst>
                <a:path w="4" h="3">
                  <a:moveTo>
                    <a:pt x="1" y="0"/>
                  </a:moveTo>
                  <a:lnTo>
                    <a:pt x="0" y="1"/>
                  </a:lnTo>
                  <a:lnTo>
                    <a:pt x="4" y="3"/>
                  </a:lnTo>
                  <a:lnTo>
                    <a:pt x="1"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36" name="Norway"/>
            <p:cNvSpPr>
              <a:spLocks noChangeArrowheads="1"/>
            </p:cNvSpPr>
            <p:nvPr/>
          </p:nvSpPr>
          <p:spPr bwMode="gray">
            <a:xfrm>
              <a:off x="8881734" y="2565665"/>
              <a:ext cx="1690" cy="5069"/>
            </a:xfrm>
            <a:prstGeom prst="rect">
              <a:avLst/>
            </a:pr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37" name="Norway"/>
            <p:cNvSpPr>
              <a:spLocks/>
            </p:cNvSpPr>
            <p:nvPr/>
          </p:nvSpPr>
          <p:spPr bwMode="gray">
            <a:xfrm>
              <a:off x="8896941" y="2570734"/>
              <a:ext cx="15207" cy="8449"/>
            </a:xfrm>
            <a:custGeom>
              <a:avLst/>
              <a:gdLst>
                <a:gd name="T0" fmla="*/ 11 w 30"/>
                <a:gd name="T1" fmla="*/ 15 h 15"/>
                <a:gd name="T2" fmla="*/ 19 w 30"/>
                <a:gd name="T3" fmla="*/ 4 h 15"/>
                <a:gd name="T4" fmla="*/ 0 w 30"/>
                <a:gd name="T5" fmla="*/ 11 h 15"/>
                <a:gd name="T6" fmla="*/ 11 w 30"/>
                <a:gd name="T7" fmla="*/ 15 h 15"/>
              </a:gdLst>
              <a:ahLst/>
              <a:cxnLst>
                <a:cxn ang="0">
                  <a:pos x="T0" y="T1"/>
                </a:cxn>
                <a:cxn ang="0">
                  <a:pos x="T2" y="T3"/>
                </a:cxn>
                <a:cxn ang="0">
                  <a:pos x="T4" y="T5"/>
                </a:cxn>
                <a:cxn ang="0">
                  <a:pos x="T6" y="T7"/>
                </a:cxn>
              </a:cxnLst>
              <a:rect l="0" t="0" r="r" b="b"/>
              <a:pathLst>
                <a:path w="30" h="15">
                  <a:moveTo>
                    <a:pt x="11" y="15"/>
                  </a:moveTo>
                  <a:cubicBezTo>
                    <a:pt x="30" y="9"/>
                    <a:pt x="30" y="5"/>
                    <a:pt x="19" y="4"/>
                  </a:cubicBezTo>
                  <a:cubicBezTo>
                    <a:pt x="4" y="0"/>
                    <a:pt x="0" y="7"/>
                    <a:pt x="0" y="11"/>
                  </a:cubicBezTo>
                  <a:cubicBezTo>
                    <a:pt x="0" y="15"/>
                    <a:pt x="11" y="15"/>
                    <a:pt x="11" y="15"/>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38" name="Norway"/>
            <p:cNvSpPr>
              <a:spLocks/>
            </p:cNvSpPr>
            <p:nvPr/>
          </p:nvSpPr>
          <p:spPr bwMode="gray">
            <a:xfrm>
              <a:off x="8944250" y="2528494"/>
              <a:ext cx="18586" cy="20275"/>
            </a:xfrm>
            <a:custGeom>
              <a:avLst/>
              <a:gdLst>
                <a:gd name="T0" fmla="*/ 11 w 11"/>
                <a:gd name="T1" fmla="*/ 7 h 12"/>
                <a:gd name="T2" fmla="*/ 10 w 11"/>
                <a:gd name="T3" fmla="*/ 0 h 12"/>
                <a:gd name="T4" fmla="*/ 6 w 11"/>
                <a:gd name="T5" fmla="*/ 0 h 12"/>
                <a:gd name="T6" fmla="*/ 7 w 11"/>
                <a:gd name="T7" fmla="*/ 4 h 12"/>
                <a:gd name="T8" fmla="*/ 4 w 11"/>
                <a:gd name="T9" fmla="*/ 3 h 12"/>
                <a:gd name="T10" fmla="*/ 0 w 11"/>
                <a:gd name="T11" fmla="*/ 8 h 12"/>
                <a:gd name="T12" fmla="*/ 4 w 11"/>
                <a:gd name="T13" fmla="*/ 12 h 12"/>
                <a:gd name="T14" fmla="*/ 11 w 11"/>
                <a:gd name="T15" fmla="*/ 7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11" y="7"/>
                  </a:moveTo>
                  <a:lnTo>
                    <a:pt x="10" y="0"/>
                  </a:lnTo>
                  <a:lnTo>
                    <a:pt x="6" y="0"/>
                  </a:lnTo>
                  <a:lnTo>
                    <a:pt x="7" y="4"/>
                  </a:lnTo>
                  <a:lnTo>
                    <a:pt x="4" y="3"/>
                  </a:lnTo>
                  <a:lnTo>
                    <a:pt x="0" y="8"/>
                  </a:lnTo>
                  <a:lnTo>
                    <a:pt x="4" y="12"/>
                  </a:lnTo>
                  <a:lnTo>
                    <a:pt x="11" y="7"/>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39" name="Norway"/>
            <p:cNvSpPr>
              <a:spLocks/>
            </p:cNvSpPr>
            <p:nvPr/>
          </p:nvSpPr>
          <p:spPr bwMode="gray">
            <a:xfrm>
              <a:off x="8902010" y="2557217"/>
              <a:ext cx="13516" cy="8449"/>
            </a:xfrm>
            <a:custGeom>
              <a:avLst/>
              <a:gdLst>
                <a:gd name="T0" fmla="*/ 8 w 8"/>
                <a:gd name="T1" fmla="*/ 2 h 5"/>
                <a:gd name="T2" fmla="*/ 3 w 8"/>
                <a:gd name="T3" fmla="*/ 0 h 5"/>
                <a:gd name="T4" fmla="*/ 0 w 8"/>
                <a:gd name="T5" fmla="*/ 1 h 5"/>
                <a:gd name="T6" fmla="*/ 4 w 8"/>
                <a:gd name="T7" fmla="*/ 5 h 5"/>
                <a:gd name="T8" fmla="*/ 8 w 8"/>
                <a:gd name="T9" fmla="*/ 2 h 5"/>
              </a:gdLst>
              <a:ahLst/>
              <a:cxnLst>
                <a:cxn ang="0">
                  <a:pos x="T0" y="T1"/>
                </a:cxn>
                <a:cxn ang="0">
                  <a:pos x="T2" y="T3"/>
                </a:cxn>
                <a:cxn ang="0">
                  <a:pos x="T4" y="T5"/>
                </a:cxn>
                <a:cxn ang="0">
                  <a:pos x="T6" y="T7"/>
                </a:cxn>
                <a:cxn ang="0">
                  <a:pos x="T8" y="T9"/>
                </a:cxn>
              </a:cxnLst>
              <a:rect l="0" t="0" r="r" b="b"/>
              <a:pathLst>
                <a:path w="8" h="5">
                  <a:moveTo>
                    <a:pt x="8" y="2"/>
                  </a:moveTo>
                  <a:lnTo>
                    <a:pt x="3" y="0"/>
                  </a:lnTo>
                  <a:lnTo>
                    <a:pt x="0" y="1"/>
                  </a:lnTo>
                  <a:lnTo>
                    <a:pt x="4" y="5"/>
                  </a:lnTo>
                  <a:lnTo>
                    <a:pt x="8" y="2"/>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40" name="Norway"/>
            <p:cNvSpPr>
              <a:spLocks/>
            </p:cNvSpPr>
            <p:nvPr/>
          </p:nvSpPr>
          <p:spPr bwMode="gray">
            <a:xfrm>
              <a:off x="8758395" y="2805588"/>
              <a:ext cx="23654" cy="35481"/>
            </a:xfrm>
            <a:custGeom>
              <a:avLst/>
              <a:gdLst>
                <a:gd name="T0" fmla="*/ 0 w 42"/>
                <a:gd name="T1" fmla="*/ 4 h 63"/>
                <a:gd name="T2" fmla="*/ 21 w 42"/>
                <a:gd name="T3" fmla="*/ 32 h 63"/>
                <a:gd name="T4" fmla="*/ 17 w 42"/>
                <a:gd name="T5" fmla="*/ 39 h 63"/>
                <a:gd name="T6" fmla="*/ 9 w 42"/>
                <a:gd name="T7" fmla="*/ 35 h 63"/>
                <a:gd name="T8" fmla="*/ 27 w 42"/>
                <a:gd name="T9" fmla="*/ 62 h 63"/>
                <a:gd name="T10" fmla="*/ 42 w 42"/>
                <a:gd name="T11" fmla="*/ 52 h 63"/>
                <a:gd name="T12" fmla="*/ 35 w 42"/>
                <a:gd name="T13" fmla="*/ 40 h 63"/>
                <a:gd name="T14" fmla="*/ 32 w 42"/>
                <a:gd name="T15" fmla="*/ 32 h 63"/>
                <a:gd name="T16" fmla="*/ 4 w 42"/>
                <a:gd name="T17" fmla="*/ 0 h 63"/>
                <a:gd name="T18" fmla="*/ 0 w 42"/>
                <a:gd name="T1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3">
                  <a:moveTo>
                    <a:pt x="0" y="4"/>
                  </a:moveTo>
                  <a:cubicBezTo>
                    <a:pt x="21" y="32"/>
                    <a:pt x="21" y="32"/>
                    <a:pt x="21" y="32"/>
                  </a:cubicBezTo>
                  <a:cubicBezTo>
                    <a:pt x="17" y="39"/>
                    <a:pt x="17" y="39"/>
                    <a:pt x="17" y="39"/>
                  </a:cubicBezTo>
                  <a:cubicBezTo>
                    <a:pt x="9" y="35"/>
                    <a:pt x="9" y="35"/>
                    <a:pt x="9" y="35"/>
                  </a:cubicBezTo>
                  <a:cubicBezTo>
                    <a:pt x="27" y="62"/>
                    <a:pt x="27" y="62"/>
                    <a:pt x="27" y="62"/>
                  </a:cubicBezTo>
                  <a:cubicBezTo>
                    <a:pt x="34" y="63"/>
                    <a:pt x="42" y="52"/>
                    <a:pt x="42" y="52"/>
                  </a:cubicBezTo>
                  <a:cubicBezTo>
                    <a:pt x="35" y="40"/>
                    <a:pt x="35" y="40"/>
                    <a:pt x="35" y="40"/>
                  </a:cubicBezTo>
                  <a:cubicBezTo>
                    <a:pt x="32" y="32"/>
                    <a:pt x="32" y="32"/>
                    <a:pt x="32" y="32"/>
                  </a:cubicBezTo>
                  <a:cubicBezTo>
                    <a:pt x="4" y="0"/>
                    <a:pt x="4" y="0"/>
                    <a:pt x="4" y="0"/>
                  </a:cubicBezTo>
                  <a:lnTo>
                    <a:pt x="0" y="4"/>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41" name="Norway"/>
            <p:cNvSpPr>
              <a:spLocks/>
            </p:cNvSpPr>
            <p:nvPr/>
          </p:nvSpPr>
          <p:spPr bwMode="gray">
            <a:xfrm>
              <a:off x="8776980" y="2648455"/>
              <a:ext cx="13516" cy="15207"/>
            </a:xfrm>
            <a:custGeom>
              <a:avLst/>
              <a:gdLst>
                <a:gd name="T0" fmla="*/ 7 w 22"/>
                <a:gd name="T1" fmla="*/ 11 h 27"/>
                <a:gd name="T2" fmla="*/ 10 w 22"/>
                <a:gd name="T3" fmla="*/ 27 h 27"/>
                <a:gd name="T4" fmla="*/ 21 w 22"/>
                <a:gd name="T5" fmla="*/ 27 h 27"/>
                <a:gd name="T6" fmla="*/ 22 w 22"/>
                <a:gd name="T7" fmla="*/ 4 h 27"/>
                <a:gd name="T8" fmla="*/ 8 w 22"/>
                <a:gd name="T9" fmla="*/ 0 h 27"/>
                <a:gd name="T10" fmla="*/ 7 w 22"/>
                <a:gd name="T11" fmla="*/ 11 h 27"/>
              </a:gdLst>
              <a:ahLst/>
              <a:cxnLst>
                <a:cxn ang="0">
                  <a:pos x="T0" y="T1"/>
                </a:cxn>
                <a:cxn ang="0">
                  <a:pos x="T2" y="T3"/>
                </a:cxn>
                <a:cxn ang="0">
                  <a:pos x="T4" y="T5"/>
                </a:cxn>
                <a:cxn ang="0">
                  <a:pos x="T6" y="T7"/>
                </a:cxn>
                <a:cxn ang="0">
                  <a:pos x="T8" y="T9"/>
                </a:cxn>
                <a:cxn ang="0">
                  <a:pos x="T10" y="T11"/>
                </a:cxn>
              </a:cxnLst>
              <a:rect l="0" t="0" r="r" b="b"/>
              <a:pathLst>
                <a:path w="22" h="27">
                  <a:moveTo>
                    <a:pt x="7" y="11"/>
                  </a:moveTo>
                  <a:cubicBezTo>
                    <a:pt x="11" y="15"/>
                    <a:pt x="10" y="27"/>
                    <a:pt x="10" y="27"/>
                  </a:cubicBezTo>
                  <a:cubicBezTo>
                    <a:pt x="21" y="27"/>
                    <a:pt x="21" y="27"/>
                    <a:pt x="21" y="27"/>
                  </a:cubicBezTo>
                  <a:cubicBezTo>
                    <a:pt x="22" y="4"/>
                    <a:pt x="22" y="4"/>
                    <a:pt x="22" y="4"/>
                  </a:cubicBezTo>
                  <a:cubicBezTo>
                    <a:pt x="8" y="0"/>
                    <a:pt x="8" y="0"/>
                    <a:pt x="8" y="0"/>
                  </a:cubicBezTo>
                  <a:cubicBezTo>
                    <a:pt x="8" y="0"/>
                    <a:pt x="0" y="7"/>
                    <a:pt x="7" y="11"/>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42" name="Norway"/>
            <p:cNvSpPr>
              <a:spLocks/>
            </p:cNvSpPr>
            <p:nvPr/>
          </p:nvSpPr>
          <p:spPr bwMode="gray">
            <a:xfrm>
              <a:off x="8773601" y="2704213"/>
              <a:ext cx="8449" cy="8449"/>
            </a:xfrm>
            <a:custGeom>
              <a:avLst/>
              <a:gdLst>
                <a:gd name="T0" fmla="*/ 4 w 5"/>
                <a:gd name="T1" fmla="*/ 5 h 5"/>
                <a:gd name="T2" fmla="*/ 5 w 5"/>
                <a:gd name="T3" fmla="*/ 0 h 5"/>
                <a:gd name="T4" fmla="*/ 0 w 5"/>
                <a:gd name="T5" fmla="*/ 2 h 5"/>
                <a:gd name="T6" fmla="*/ 4 w 5"/>
                <a:gd name="T7" fmla="*/ 5 h 5"/>
              </a:gdLst>
              <a:ahLst/>
              <a:cxnLst>
                <a:cxn ang="0">
                  <a:pos x="T0" y="T1"/>
                </a:cxn>
                <a:cxn ang="0">
                  <a:pos x="T2" y="T3"/>
                </a:cxn>
                <a:cxn ang="0">
                  <a:pos x="T4" y="T5"/>
                </a:cxn>
                <a:cxn ang="0">
                  <a:pos x="T6" y="T7"/>
                </a:cxn>
              </a:cxnLst>
              <a:rect l="0" t="0" r="r" b="b"/>
              <a:pathLst>
                <a:path w="5" h="5">
                  <a:moveTo>
                    <a:pt x="4" y="5"/>
                  </a:moveTo>
                  <a:lnTo>
                    <a:pt x="5" y="0"/>
                  </a:lnTo>
                  <a:lnTo>
                    <a:pt x="0" y="2"/>
                  </a:lnTo>
                  <a:lnTo>
                    <a:pt x="4" y="5"/>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43" name="Norway"/>
            <p:cNvSpPr>
              <a:spLocks/>
            </p:cNvSpPr>
            <p:nvPr/>
          </p:nvSpPr>
          <p:spPr bwMode="gray">
            <a:xfrm>
              <a:off x="8763463" y="2661972"/>
              <a:ext cx="25345" cy="20275"/>
            </a:xfrm>
            <a:custGeom>
              <a:avLst/>
              <a:gdLst>
                <a:gd name="T0" fmla="*/ 4 w 15"/>
                <a:gd name="T1" fmla="*/ 12 h 12"/>
                <a:gd name="T2" fmla="*/ 14 w 15"/>
                <a:gd name="T3" fmla="*/ 8 h 12"/>
                <a:gd name="T4" fmla="*/ 15 w 15"/>
                <a:gd name="T5" fmla="*/ 5 h 12"/>
                <a:gd name="T6" fmla="*/ 9 w 15"/>
                <a:gd name="T7" fmla="*/ 4 h 12"/>
                <a:gd name="T8" fmla="*/ 4 w 15"/>
                <a:gd name="T9" fmla="*/ 0 h 12"/>
                <a:gd name="T10" fmla="*/ 4 w 15"/>
                <a:gd name="T11" fmla="*/ 4 h 12"/>
                <a:gd name="T12" fmla="*/ 0 w 15"/>
                <a:gd name="T13" fmla="*/ 5 h 12"/>
                <a:gd name="T14" fmla="*/ 5 w 15"/>
                <a:gd name="T15" fmla="*/ 7 h 12"/>
                <a:gd name="T16" fmla="*/ 4 w 15"/>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2">
                  <a:moveTo>
                    <a:pt x="4" y="12"/>
                  </a:moveTo>
                  <a:lnTo>
                    <a:pt x="14" y="8"/>
                  </a:lnTo>
                  <a:lnTo>
                    <a:pt x="15" y="5"/>
                  </a:lnTo>
                  <a:lnTo>
                    <a:pt x="9" y="4"/>
                  </a:lnTo>
                  <a:lnTo>
                    <a:pt x="4" y="0"/>
                  </a:lnTo>
                  <a:lnTo>
                    <a:pt x="4" y="4"/>
                  </a:lnTo>
                  <a:lnTo>
                    <a:pt x="0" y="5"/>
                  </a:lnTo>
                  <a:lnTo>
                    <a:pt x="5" y="7"/>
                  </a:lnTo>
                  <a:lnTo>
                    <a:pt x="4" y="12"/>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44" name="Norway"/>
            <p:cNvSpPr>
              <a:spLocks/>
            </p:cNvSpPr>
            <p:nvPr/>
          </p:nvSpPr>
          <p:spPr bwMode="gray">
            <a:xfrm>
              <a:off x="8749946" y="2891757"/>
              <a:ext cx="11828" cy="18586"/>
            </a:xfrm>
            <a:custGeom>
              <a:avLst/>
              <a:gdLst>
                <a:gd name="T0" fmla="*/ 0 w 7"/>
                <a:gd name="T1" fmla="*/ 1 h 11"/>
                <a:gd name="T2" fmla="*/ 1 w 7"/>
                <a:gd name="T3" fmla="*/ 3 h 11"/>
                <a:gd name="T4" fmla="*/ 2 w 7"/>
                <a:gd name="T5" fmla="*/ 3 h 11"/>
                <a:gd name="T6" fmla="*/ 4 w 7"/>
                <a:gd name="T7" fmla="*/ 7 h 11"/>
                <a:gd name="T8" fmla="*/ 2 w 7"/>
                <a:gd name="T9" fmla="*/ 10 h 11"/>
                <a:gd name="T10" fmla="*/ 5 w 7"/>
                <a:gd name="T11" fmla="*/ 11 h 11"/>
                <a:gd name="T12" fmla="*/ 7 w 7"/>
                <a:gd name="T13" fmla="*/ 6 h 11"/>
                <a:gd name="T14" fmla="*/ 2 w 7"/>
                <a:gd name="T15" fmla="*/ 0 h 11"/>
                <a:gd name="T16" fmla="*/ 0 w 7"/>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0" y="1"/>
                  </a:moveTo>
                  <a:lnTo>
                    <a:pt x="1" y="3"/>
                  </a:lnTo>
                  <a:lnTo>
                    <a:pt x="2" y="3"/>
                  </a:lnTo>
                  <a:lnTo>
                    <a:pt x="4" y="7"/>
                  </a:lnTo>
                  <a:lnTo>
                    <a:pt x="2" y="10"/>
                  </a:lnTo>
                  <a:lnTo>
                    <a:pt x="5" y="11"/>
                  </a:lnTo>
                  <a:lnTo>
                    <a:pt x="7" y="6"/>
                  </a:lnTo>
                  <a:lnTo>
                    <a:pt x="2" y="0"/>
                  </a:lnTo>
                  <a:lnTo>
                    <a:pt x="0" y="1"/>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45" name="Norway"/>
            <p:cNvSpPr>
              <a:spLocks/>
            </p:cNvSpPr>
            <p:nvPr/>
          </p:nvSpPr>
          <p:spPr bwMode="gray">
            <a:xfrm>
              <a:off x="8763463" y="2675488"/>
              <a:ext cx="5069" cy="8449"/>
            </a:xfrm>
            <a:custGeom>
              <a:avLst/>
              <a:gdLst>
                <a:gd name="T0" fmla="*/ 2 w 3"/>
                <a:gd name="T1" fmla="*/ 5 h 5"/>
                <a:gd name="T2" fmla="*/ 3 w 3"/>
                <a:gd name="T3" fmla="*/ 0 h 5"/>
                <a:gd name="T4" fmla="*/ 0 w 3"/>
                <a:gd name="T5" fmla="*/ 1 h 5"/>
                <a:gd name="T6" fmla="*/ 1 w 3"/>
                <a:gd name="T7" fmla="*/ 4 h 5"/>
                <a:gd name="T8" fmla="*/ 2 w 3"/>
                <a:gd name="T9" fmla="*/ 5 h 5"/>
              </a:gdLst>
              <a:ahLst/>
              <a:cxnLst>
                <a:cxn ang="0">
                  <a:pos x="T0" y="T1"/>
                </a:cxn>
                <a:cxn ang="0">
                  <a:pos x="T2" y="T3"/>
                </a:cxn>
                <a:cxn ang="0">
                  <a:pos x="T4" y="T5"/>
                </a:cxn>
                <a:cxn ang="0">
                  <a:pos x="T6" y="T7"/>
                </a:cxn>
                <a:cxn ang="0">
                  <a:pos x="T8" y="T9"/>
                </a:cxn>
              </a:cxnLst>
              <a:rect l="0" t="0" r="r" b="b"/>
              <a:pathLst>
                <a:path w="3" h="5">
                  <a:moveTo>
                    <a:pt x="2" y="5"/>
                  </a:moveTo>
                  <a:lnTo>
                    <a:pt x="3" y="0"/>
                  </a:lnTo>
                  <a:lnTo>
                    <a:pt x="0" y="1"/>
                  </a:lnTo>
                  <a:lnTo>
                    <a:pt x="1" y="4"/>
                  </a:lnTo>
                  <a:lnTo>
                    <a:pt x="2" y="5"/>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46" name="Norway"/>
            <p:cNvSpPr>
              <a:spLocks/>
            </p:cNvSpPr>
            <p:nvPr/>
          </p:nvSpPr>
          <p:spPr bwMode="gray">
            <a:xfrm>
              <a:off x="8749946" y="2839379"/>
              <a:ext cx="15207" cy="20275"/>
            </a:xfrm>
            <a:custGeom>
              <a:avLst/>
              <a:gdLst>
                <a:gd name="T0" fmla="*/ 1 w 9"/>
                <a:gd name="T1" fmla="*/ 0 h 12"/>
                <a:gd name="T2" fmla="*/ 0 w 9"/>
                <a:gd name="T3" fmla="*/ 1 h 12"/>
                <a:gd name="T4" fmla="*/ 4 w 9"/>
                <a:gd name="T5" fmla="*/ 4 h 12"/>
                <a:gd name="T6" fmla="*/ 3 w 9"/>
                <a:gd name="T7" fmla="*/ 8 h 12"/>
                <a:gd name="T8" fmla="*/ 6 w 9"/>
                <a:gd name="T9" fmla="*/ 12 h 12"/>
                <a:gd name="T10" fmla="*/ 9 w 9"/>
                <a:gd name="T11" fmla="*/ 12 h 12"/>
                <a:gd name="T12" fmla="*/ 8 w 9"/>
                <a:gd name="T13" fmla="*/ 6 h 12"/>
                <a:gd name="T14" fmla="*/ 1 w 9"/>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2">
                  <a:moveTo>
                    <a:pt x="1" y="0"/>
                  </a:moveTo>
                  <a:lnTo>
                    <a:pt x="0" y="1"/>
                  </a:lnTo>
                  <a:lnTo>
                    <a:pt x="4" y="4"/>
                  </a:lnTo>
                  <a:lnTo>
                    <a:pt x="3" y="8"/>
                  </a:lnTo>
                  <a:lnTo>
                    <a:pt x="6" y="12"/>
                  </a:lnTo>
                  <a:lnTo>
                    <a:pt x="9" y="12"/>
                  </a:lnTo>
                  <a:lnTo>
                    <a:pt x="8" y="6"/>
                  </a:lnTo>
                  <a:lnTo>
                    <a:pt x="1"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47" name="Norway"/>
            <p:cNvSpPr>
              <a:spLocks/>
            </p:cNvSpPr>
            <p:nvPr/>
          </p:nvSpPr>
          <p:spPr bwMode="gray">
            <a:xfrm>
              <a:off x="8778669" y="2829242"/>
              <a:ext cx="21965" cy="27034"/>
            </a:xfrm>
            <a:custGeom>
              <a:avLst/>
              <a:gdLst>
                <a:gd name="T0" fmla="*/ 0 w 38"/>
                <a:gd name="T1" fmla="*/ 29 h 48"/>
                <a:gd name="T2" fmla="*/ 14 w 38"/>
                <a:gd name="T3" fmla="*/ 48 h 48"/>
                <a:gd name="T4" fmla="*/ 29 w 38"/>
                <a:gd name="T5" fmla="*/ 41 h 48"/>
                <a:gd name="T6" fmla="*/ 38 w 38"/>
                <a:gd name="T7" fmla="*/ 4 h 48"/>
                <a:gd name="T8" fmla="*/ 35 w 38"/>
                <a:gd name="T9" fmla="*/ 0 h 48"/>
                <a:gd name="T10" fmla="*/ 19 w 38"/>
                <a:gd name="T11" fmla="*/ 18 h 48"/>
                <a:gd name="T12" fmla="*/ 8 w 38"/>
                <a:gd name="T13" fmla="*/ 21 h 48"/>
                <a:gd name="T14" fmla="*/ 0 w 38"/>
                <a:gd name="T15" fmla="*/ 29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48">
                  <a:moveTo>
                    <a:pt x="0" y="29"/>
                  </a:moveTo>
                  <a:cubicBezTo>
                    <a:pt x="14" y="48"/>
                    <a:pt x="14" y="48"/>
                    <a:pt x="14" y="48"/>
                  </a:cubicBezTo>
                  <a:cubicBezTo>
                    <a:pt x="29" y="41"/>
                    <a:pt x="29" y="41"/>
                    <a:pt x="29" y="41"/>
                  </a:cubicBezTo>
                  <a:cubicBezTo>
                    <a:pt x="38" y="4"/>
                    <a:pt x="38" y="4"/>
                    <a:pt x="38" y="4"/>
                  </a:cubicBezTo>
                  <a:cubicBezTo>
                    <a:pt x="35" y="0"/>
                    <a:pt x="35" y="0"/>
                    <a:pt x="35" y="0"/>
                  </a:cubicBezTo>
                  <a:cubicBezTo>
                    <a:pt x="19" y="18"/>
                    <a:pt x="19" y="18"/>
                    <a:pt x="19" y="18"/>
                  </a:cubicBezTo>
                  <a:cubicBezTo>
                    <a:pt x="19" y="18"/>
                    <a:pt x="15" y="18"/>
                    <a:pt x="8" y="21"/>
                  </a:cubicBezTo>
                  <a:cubicBezTo>
                    <a:pt x="0" y="21"/>
                    <a:pt x="0" y="29"/>
                    <a:pt x="0" y="29"/>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48" name="Norway"/>
            <p:cNvSpPr>
              <a:spLocks/>
            </p:cNvSpPr>
            <p:nvPr/>
          </p:nvSpPr>
          <p:spPr bwMode="gray">
            <a:xfrm>
              <a:off x="8964525" y="2531874"/>
              <a:ext cx="11828" cy="8449"/>
            </a:xfrm>
            <a:custGeom>
              <a:avLst/>
              <a:gdLst>
                <a:gd name="T0" fmla="*/ 6 w 7"/>
                <a:gd name="T1" fmla="*/ 3 h 5"/>
                <a:gd name="T2" fmla="*/ 7 w 7"/>
                <a:gd name="T3" fmla="*/ 0 h 5"/>
                <a:gd name="T4" fmla="*/ 0 w 7"/>
                <a:gd name="T5" fmla="*/ 1 h 5"/>
                <a:gd name="T6" fmla="*/ 1 w 7"/>
                <a:gd name="T7" fmla="*/ 5 h 5"/>
                <a:gd name="T8" fmla="*/ 6 w 7"/>
                <a:gd name="T9" fmla="*/ 3 h 5"/>
              </a:gdLst>
              <a:ahLst/>
              <a:cxnLst>
                <a:cxn ang="0">
                  <a:pos x="T0" y="T1"/>
                </a:cxn>
                <a:cxn ang="0">
                  <a:pos x="T2" y="T3"/>
                </a:cxn>
                <a:cxn ang="0">
                  <a:pos x="T4" y="T5"/>
                </a:cxn>
                <a:cxn ang="0">
                  <a:pos x="T6" y="T7"/>
                </a:cxn>
                <a:cxn ang="0">
                  <a:pos x="T8" y="T9"/>
                </a:cxn>
              </a:cxnLst>
              <a:rect l="0" t="0" r="r" b="b"/>
              <a:pathLst>
                <a:path w="7" h="5">
                  <a:moveTo>
                    <a:pt x="6" y="3"/>
                  </a:moveTo>
                  <a:lnTo>
                    <a:pt x="7" y="0"/>
                  </a:lnTo>
                  <a:lnTo>
                    <a:pt x="0" y="1"/>
                  </a:lnTo>
                  <a:lnTo>
                    <a:pt x="1" y="5"/>
                  </a:lnTo>
                  <a:lnTo>
                    <a:pt x="6" y="3"/>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49" name="Norway"/>
            <p:cNvSpPr>
              <a:spLocks/>
            </p:cNvSpPr>
            <p:nvPr/>
          </p:nvSpPr>
          <p:spPr bwMode="gray">
            <a:xfrm>
              <a:off x="8766842" y="2709281"/>
              <a:ext cx="8449" cy="8449"/>
            </a:xfrm>
            <a:custGeom>
              <a:avLst/>
              <a:gdLst>
                <a:gd name="T0" fmla="*/ 1 w 5"/>
                <a:gd name="T1" fmla="*/ 5 h 5"/>
                <a:gd name="T2" fmla="*/ 5 w 5"/>
                <a:gd name="T3" fmla="*/ 4 h 5"/>
                <a:gd name="T4" fmla="*/ 0 w 5"/>
                <a:gd name="T5" fmla="*/ 0 h 5"/>
                <a:gd name="T6" fmla="*/ 1 w 5"/>
                <a:gd name="T7" fmla="*/ 5 h 5"/>
              </a:gdLst>
              <a:ahLst/>
              <a:cxnLst>
                <a:cxn ang="0">
                  <a:pos x="T0" y="T1"/>
                </a:cxn>
                <a:cxn ang="0">
                  <a:pos x="T2" y="T3"/>
                </a:cxn>
                <a:cxn ang="0">
                  <a:pos x="T4" y="T5"/>
                </a:cxn>
                <a:cxn ang="0">
                  <a:pos x="T6" y="T7"/>
                </a:cxn>
              </a:cxnLst>
              <a:rect l="0" t="0" r="r" b="b"/>
              <a:pathLst>
                <a:path w="5" h="5">
                  <a:moveTo>
                    <a:pt x="1" y="5"/>
                  </a:moveTo>
                  <a:lnTo>
                    <a:pt x="5" y="4"/>
                  </a:lnTo>
                  <a:lnTo>
                    <a:pt x="0" y="0"/>
                  </a:lnTo>
                  <a:lnTo>
                    <a:pt x="1" y="5"/>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50" name="Norway"/>
            <p:cNvSpPr>
              <a:spLocks/>
            </p:cNvSpPr>
            <p:nvPr/>
          </p:nvSpPr>
          <p:spPr bwMode="gray">
            <a:xfrm>
              <a:off x="8734740" y="2986373"/>
              <a:ext cx="11828" cy="30413"/>
            </a:xfrm>
            <a:custGeom>
              <a:avLst/>
              <a:gdLst>
                <a:gd name="T0" fmla="*/ 19 w 20"/>
                <a:gd name="T1" fmla="*/ 46 h 53"/>
                <a:gd name="T2" fmla="*/ 20 w 20"/>
                <a:gd name="T3" fmla="*/ 27 h 53"/>
                <a:gd name="T4" fmla="*/ 17 w 20"/>
                <a:gd name="T5" fmla="*/ 0 h 53"/>
                <a:gd name="T6" fmla="*/ 10 w 20"/>
                <a:gd name="T7" fmla="*/ 7 h 53"/>
                <a:gd name="T8" fmla="*/ 8 w 20"/>
                <a:gd name="T9" fmla="*/ 34 h 53"/>
                <a:gd name="T10" fmla="*/ 0 w 20"/>
                <a:gd name="T11" fmla="*/ 53 h 53"/>
                <a:gd name="T12" fmla="*/ 11 w 20"/>
                <a:gd name="T13" fmla="*/ 53 h 53"/>
                <a:gd name="T14" fmla="*/ 19 w 20"/>
                <a:gd name="T15" fmla="*/ 46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53">
                  <a:moveTo>
                    <a:pt x="19" y="46"/>
                  </a:moveTo>
                  <a:cubicBezTo>
                    <a:pt x="20" y="27"/>
                    <a:pt x="20" y="27"/>
                    <a:pt x="20" y="27"/>
                  </a:cubicBezTo>
                  <a:cubicBezTo>
                    <a:pt x="17" y="0"/>
                    <a:pt x="17" y="0"/>
                    <a:pt x="17" y="0"/>
                  </a:cubicBezTo>
                  <a:cubicBezTo>
                    <a:pt x="10" y="7"/>
                    <a:pt x="10" y="7"/>
                    <a:pt x="10" y="7"/>
                  </a:cubicBezTo>
                  <a:cubicBezTo>
                    <a:pt x="10" y="7"/>
                    <a:pt x="5" y="30"/>
                    <a:pt x="8" y="34"/>
                  </a:cubicBezTo>
                  <a:cubicBezTo>
                    <a:pt x="12" y="38"/>
                    <a:pt x="0" y="53"/>
                    <a:pt x="0" y="53"/>
                  </a:cubicBezTo>
                  <a:cubicBezTo>
                    <a:pt x="11" y="53"/>
                    <a:pt x="11" y="53"/>
                    <a:pt x="11" y="53"/>
                  </a:cubicBezTo>
                  <a:lnTo>
                    <a:pt x="19" y="46"/>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51" name="Norway"/>
            <p:cNvSpPr>
              <a:spLocks/>
            </p:cNvSpPr>
            <p:nvPr/>
          </p:nvSpPr>
          <p:spPr bwMode="gray">
            <a:xfrm>
              <a:off x="8736430" y="2770106"/>
              <a:ext cx="11828" cy="11828"/>
            </a:xfrm>
            <a:custGeom>
              <a:avLst/>
              <a:gdLst>
                <a:gd name="T0" fmla="*/ 7 w 23"/>
                <a:gd name="T1" fmla="*/ 15 h 19"/>
                <a:gd name="T2" fmla="*/ 12 w 23"/>
                <a:gd name="T3" fmla="*/ 3 h 19"/>
                <a:gd name="T4" fmla="*/ 7 w 23"/>
                <a:gd name="T5" fmla="*/ 15 h 19"/>
              </a:gdLst>
              <a:ahLst/>
              <a:cxnLst>
                <a:cxn ang="0">
                  <a:pos x="T0" y="T1"/>
                </a:cxn>
                <a:cxn ang="0">
                  <a:pos x="T2" y="T3"/>
                </a:cxn>
                <a:cxn ang="0">
                  <a:pos x="T4" y="T5"/>
                </a:cxn>
              </a:cxnLst>
              <a:rect l="0" t="0" r="r" b="b"/>
              <a:pathLst>
                <a:path w="23" h="19">
                  <a:moveTo>
                    <a:pt x="7" y="15"/>
                  </a:moveTo>
                  <a:cubicBezTo>
                    <a:pt x="15" y="19"/>
                    <a:pt x="23" y="0"/>
                    <a:pt x="12" y="3"/>
                  </a:cubicBezTo>
                  <a:cubicBezTo>
                    <a:pt x="0" y="3"/>
                    <a:pt x="4" y="14"/>
                    <a:pt x="7" y="15"/>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52" name="Norway"/>
            <p:cNvSpPr>
              <a:spLocks/>
            </p:cNvSpPr>
            <p:nvPr/>
          </p:nvSpPr>
          <p:spPr bwMode="gray">
            <a:xfrm>
              <a:off x="8783738" y="3008339"/>
              <a:ext cx="13516" cy="8449"/>
            </a:xfrm>
            <a:custGeom>
              <a:avLst/>
              <a:gdLst>
                <a:gd name="T0" fmla="*/ 7 w 8"/>
                <a:gd name="T1" fmla="*/ 0 h 5"/>
                <a:gd name="T2" fmla="*/ 3 w 8"/>
                <a:gd name="T3" fmla="*/ 0 h 5"/>
                <a:gd name="T4" fmla="*/ 0 w 8"/>
                <a:gd name="T5" fmla="*/ 5 h 5"/>
                <a:gd name="T6" fmla="*/ 8 w 8"/>
                <a:gd name="T7" fmla="*/ 4 h 5"/>
                <a:gd name="T8" fmla="*/ 7 w 8"/>
                <a:gd name="T9" fmla="*/ 0 h 5"/>
              </a:gdLst>
              <a:ahLst/>
              <a:cxnLst>
                <a:cxn ang="0">
                  <a:pos x="T0" y="T1"/>
                </a:cxn>
                <a:cxn ang="0">
                  <a:pos x="T2" y="T3"/>
                </a:cxn>
                <a:cxn ang="0">
                  <a:pos x="T4" y="T5"/>
                </a:cxn>
                <a:cxn ang="0">
                  <a:pos x="T6" y="T7"/>
                </a:cxn>
                <a:cxn ang="0">
                  <a:pos x="T8" y="T9"/>
                </a:cxn>
              </a:cxnLst>
              <a:rect l="0" t="0" r="r" b="b"/>
              <a:pathLst>
                <a:path w="8" h="5">
                  <a:moveTo>
                    <a:pt x="7" y="0"/>
                  </a:moveTo>
                  <a:lnTo>
                    <a:pt x="3" y="0"/>
                  </a:lnTo>
                  <a:lnTo>
                    <a:pt x="0" y="5"/>
                  </a:lnTo>
                  <a:lnTo>
                    <a:pt x="8" y="4"/>
                  </a:lnTo>
                  <a:lnTo>
                    <a:pt x="7"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53" name="Norway"/>
            <p:cNvSpPr>
              <a:spLocks/>
            </p:cNvSpPr>
            <p:nvPr/>
          </p:nvSpPr>
          <p:spPr bwMode="gray">
            <a:xfrm>
              <a:off x="8758395" y="2731246"/>
              <a:ext cx="13516" cy="10138"/>
            </a:xfrm>
            <a:custGeom>
              <a:avLst/>
              <a:gdLst>
                <a:gd name="T0" fmla="*/ 8 w 8"/>
                <a:gd name="T1" fmla="*/ 1 h 6"/>
                <a:gd name="T2" fmla="*/ 4 w 8"/>
                <a:gd name="T3" fmla="*/ 0 h 6"/>
                <a:gd name="T4" fmla="*/ 0 w 8"/>
                <a:gd name="T5" fmla="*/ 4 h 6"/>
                <a:gd name="T6" fmla="*/ 3 w 8"/>
                <a:gd name="T7" fmla="*/ 6 h 6"/>
                <a:gd name="T8" fmla="*/ 8 w 8"/>
                <a:gd name="T9" fmla="*/ 1 h 6"/>
              </a:gdLst>
              <a:ahLst/>
              <a:cxnLst>
                <a:cxn ang="0">
                  <a:pos x="T0" y="T1"/>
                </a:cxn>
                <a:cxn ang="0">
                  <a:pos x="T2" y="T3"/>
                </a:cxn>
                <a:cxn ang="0">
                  <a:pos x="T4" y="T5"/>
                </a:cxn>
                <a:cxn ang="0">
                  <a:pos x="T6" y="T7"/>
                </a:cxn>
                <a:cxn ang="0">
                  <a:pos x="T8" y="T9"/>
                </a:cxn>
              </a:cxnLst>
              <a:rect l="0" t="0" r="r" b="b"/>
              <a:pathLst>
                <a:path w="8" h="6">
                  <a:moveTo>
                    <a:pt x="8" y="1"/>
                  </a:moveTo>
                  <a:lnTo>
                    <a:pt x="4" y="0"/>
                  </a:lnTo>
                  <a:lnTo>
                    <a:pt x="0" y="4"/>
                  </a:lnTo>
                  <a:lnTo>
                    <a:pt x="3" y="6"/>
                  </a:lnTo>
                  <a:lnTo>
                    <a:pt x="8" y="1"/>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54" name="Norway"/>
            <p:cNvSpPr>
              <a:spLocks/>
            </p:cNvSpPr>
            <p:nvPr/>
          </p:nvSpPr>
          <p:spPr bwMode="gray">
            <a:xfrm>
              <a:off x="8743188" y="2738004"/>
              <a:ext cx="13516" cy="5069"/>
            </a:xfrm>
            <a:custGeom>
              <a:avLst/>
              <a:gdLst>
                <a:gd name="T0" fmla="*/ 8 w 23"/>
                <a:gd name="T1" fmla="*/ 8 h 9"/>
                <a:gd name="T2" fmla="*/ 12 w 23"/>
                <a:gd name="T3" fmla="*/ 1 h 9"/>
                <a:gd name="T4" fmla="*/ 8 w 23"/>
                <a:gd name="T5" fmla="*/ 8 h 9"/>
              </a:gdLst>
              <a:ahLst/>
              <a:cxnLst>
                <a:cxn ang="0">
                  <a:pos x="T0" y="T1"/>
                </a:cxn>
                <a:cxn ang="0">
                  <a:pos x="T2" y="T3"/>
                </a:cxn>
                <a:cxn ang="0">
                  <a:pos x="T4" y="T5"/>
                </a:cxn>
              </a:cxnLst>
              <a:rect l="0" t="0" r="r" b="b"/>
              <a:pathLst>
                <a:path w="23" h="9">
                  <a:moveTo>
                    <a:pt x="8" y="8"/>
                  </a:moveTo>
                  <a:cubicBezTo>
                    <a:pt x="19" y="9"/>
                    <a:pt x="23" y="5"/>
                    <a:pt x="12" y="1"/>
                  </a:cubicBezTo>
                  <a:cubicBezTo>
                    <a:pt x="0" y="0"/>
                    <a:pt x="4" y="8"/>
                    <a:pt x="8" y="8"/>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55" name="Norway"/>
            <p:cNvSpPr>
              <a:spLocks/>
            </p:cNvSpPr>
            <p:nvPr/>
          </p:nvSpPr>
          <p:spPr bwMode="gray">
            <a:xfrm>
              <a:off x="8761774" y="2687317"/>
              <a:ext cx="5069" cy="11828"/>
            </a:xfrm>
            <a:custGeom>
              <a:avLst/>
              <a:gdLst>
                <a:gd name="T0" fmla="*/ 10 w 11"/>
                <a:gd name="T1" fmla="*/ 12 h 19"/>
                <a:gd name="T2" fmla="*/ 3 w 11"/>
                <a:gd name="T3" fmla="*/ 8 h 19"/>
                <a:gd name="T4" fmla="*/ 10 w 11"/>
                <a:gd name="T5" fmla="*/ 12 h 19"/>
              </a:gdLst>
              <a:ahLst/>
              <a:cxnLst>
                <a:cxn ang="0">
                  <a:pos x="T0" y="T1"/>
                </a:cxn>
                <a:cxn ang="0">
                  <a:pos x="T2" y="T3"/>
                </a:cxn>
                <a:cxn ang="0">
                  <a:pos x="T4" y="T5"/>
                </a:cxn>
              </a:cxnLst>
              <a:rect l="0" t="0" r="r" b="b"/>
              <a:pathLst>
                <a:path w="11" h="19">
                  <a:moveTo>
                    <a:pt x="10" y="12"/>
                  </a:moveTo>
                  <a:cubicBezTo>
                    <a:pt x="11" y="0"/>
                    <a:pt x="0" y="0"/>
                    <a:pt x="3" y="8"/>
                  </a:cubicBezTo>
                  <a:cubicBezTo>
                    <a:pt x="3" y="19"/>
                    <a:pt x="10" y="19"/>
                    <a:pt x="10" y="12"/>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56" name="Norway"/>
            <p:cNvSpPr>
              <a:spLocks/>
            </p:cNvSpPr>
            <p:nvPr/>
          </p:nvSpPr>
          <p:spPr bwMode="gray">
            <a:xfrm>
              <a:off x="8751636" y="2756589"/>
              <a:ext cx="15207" cy="16896"/>
            </a:xfrm>
            <a:custGeom>
              <a:avLst/>
              <a:gdLst>
                <a:gd name="T0" fmla="*/ 3 w 27"/>
                <a:gd name="T1" fmla="*/ 30 h 31"/>
                <a:gd name="T2" fmla="*/ 11 w 27"/>
                <a:gd name="T3" fmla="*/ 23 h 31"/>
                <a:gd name="T4" fmla="*/ 14 w 27"/>
                <a:gd name="T5" fmla="*/ 31 h 31"/>
                <a:gd name="T6" fmla="*/ 26 w 27"/>
                <a:gd name="T7" fmla="*/ 16 h 31"/>
                <a:gd name="T8" fmla="*/ 16 w 27"/>
                <a:gd name="T9" fmla="*/ 0 h 31"/>
                <a:gd name="T10" fmla="*/ 8 w 27"/>
                <a:gd name="T11" fmla="*/ 4 h 31"/>
                <a:gd name="T12" fmla="*/ 3 w 27"/>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27" h="31">
                  <a:moveTo>
                    <a:pt x="3" y="30"/>
                  </a:moveTo>
                  <a:cubicBezTo>
                    <a:pt x="11" y="23"/>
                    <a:pt x="11" y="23"/>
                    <a:pt x="11" y="23"/>
                  </a:cubicBezTo>
                  <a:cubicBezTo>
                    <a:pt x="14" y="31"/>
                    <a:pt x="14" y="31"/>
                    <a:pt x="14" y="31"/>
                  </a:cubicBezTo>
                  <a:cubicBezTo>
                    <a:pt x="14" y="31"/>
                    <a:pt x="26" y="24"/>
                    <a:pt x="26" y="16"/>
                  </a:cubicBezTo>
                  <a:cubicBezTo>
                    <a:pt x="27" y="5"/>
                    <a:pt x="16" y="0"/>
                    <a:pt x="16" y="0"/>
                  </a:cubicBezTo>
                  <a:cubicBezTo>
                    <a:pt x="8" y="4"/>
                    <a:pt x="8" y="4"/>
                    <a:pt x="8" y="4"/>
                  </a:cubicBezTo>
                  <a:cubicBezTo>
                    <a:pt x="8" y="4"/>
                    <a:pt x="0" y="19"/>
                    <a:pt x="3" y="30"/>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57" name="Norway"/>
            <p:cNvSpPr>
              <a:spLocks/>
            </p:cNvSpPr>
            <p:nvPr/>
          </p:nvSpPr>
          <p:spPr bwMode="gray">
            <a:xfrm>
              <a:off x="8744878" y="2910342"/>
              <a:ext cx="10138" cy="8449"/>
            </a:xfrm>
            <a:custGeom>
              <a:avLst/>
              <a:gdLst>
                <a:gd name="T0" fmla="*/ 1 w 6"/>
                <a:gd name="T1" fmla="*/ 5 h 5"/>
                <a:gd name="T2" fmla="*/ 6 w 6"/>
                <a:gd name="T3" fmla="*/ 3 h 5"/>
                <a:gd name="T4" fmla="*/ 4 w 6"/>
                <a:gd name="T5" fmla="*/ 0 h 5"/>
                <a:gd name="T6" fmla="*/ 0 w 6"/>
                <a:gd name="T7" fmla="*/ 2 h 5"/>
                <a:gd name="T8" fmla="*/ 1 w 6"/>
                <a:gd name="T9" fmla="*/ 5 h 5"/>
              </a:gdLst>
              <a:ahLst/>
              <a:cxnLst>
                <a:cxn ang="0">
                  <a:pos x="T0" y="T1"/>
                </a:cxn>
                <a:cxn ang="0">
                  <a:pos x="T2" y="T3"/>
                </a:cxn>
                <a:cxn ang="0">
                  <a:pos x="T4" y="T5"/>
                </a:cxn>
                <a:cxn ang="0">
                  <a:pos x="T6" y="T7"/>
                </a:cxn>
                <a:cxn ang="0">
                  <a:pos x="T8" y="T9"/>
                </a:cxn>
              </a:cxnLst>
              <a:rect l="0" t="0" r="r" b="b"/>
              <a:pathLst>
                <a:path w="6" h="5">
                  <a:moveTo>
                    <a:pt x="1" y="5"/>
                  </a:moveTo>
                  <a:lnTo>
                    <a:pt x="6" y="3"/>
                  </a:lnTo>
                  <a:lnTo>
                    <a:pt x="4" y="0"/>
                  </a:lnTo>
                  <a:lnTo>
                    <a:pt x="0" y="2"/>
                  </a:lnTo>
                  <a:lnTo>
                    <a:pt x="1" y="5"/>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58" name="Norway"/>
            <p:cNvSpPr>
              <a:spLocks/>
            </p:cNvSpPr>
            <p:nvPr/>
          </p:nvSpPr>
          <p:spPr bwMode="gray">
            <a:xfrm>
              <a:off x="8743188" y="2928928"/>
              <a:ext cx="18586" cy="35481"/>
            </a:xfrm>
            <a:custGeom>
              <a:avLst/>
              <a:gdLst>
                <a:gd name="T0" fmla="*/ 27 w 33"/>
                <a:gd name="T1" fmla="*/ 8 h 61"/>
                <a:gd name="T2" fmla="*/ 12 w 33"/>
                <a:gd name="T3" fmla="*/ 0 h 61"/>
                <a:gd name="T4" fmla="*/ 12 w 33"/>
                <a:gd name="T5" fmla="*/ 4 h 61"/>
                <a:gd name="T6" fmla="*/ 4 w 33"/>
                <a:gd name="T7" fmla="*/ 15 h 61"/>
                <a:gd name="T8" fmla="*/ 14 w 33"/>
                <a:gd name="T9" fmla="*/ 27 h 61"/>
                <a:gd name="T10" fmla="*/ 3 w 33"/>
                <a:gd name="T11" fmla="*/ 38 h 61"/>
                <a:gd name="T12" fmla="*/ 2 w 33"/>
                <a:gd name="T13" fmla="*/ 61 h 61"/>
                <a:gd name="T14" fmla="*/ 17 w 33"/>
                <a:gd name="T15" fmla="*/ 58 h 61"/>
                <a:gd name="T16" fmla="*/ 6 w 33"/>
                <a:gd name="T17" fmla="*/ 38 h 61"/>
                <a:gd name="T18" fmla="*/ 22 w 33"/>
                <a:gd name="T19" fmla="*/ 27 h 61"/>
                <a:gd name="T20" fmla="*/ 26 w 33"/>
                <a:gd name="T21" fmla="*/ 28 h 61"/>
                <a:gd name="T22" fmla="*/ 22 w 33"/>
                <a:gd name="T23" fmla="*/ 35 h 61"/>
                <a:gd name="T24" fmla="*/ 25 w 33"/>
                <a:gd name="T25" fmla="*/ 43 h 61"/>
                <a:gd name="T26" fmla="*/ 33 w 33"/>
                <a:gd name="T27" fmla="*/ 36 h 61"/>
                <a:gd name="T28" fmla="*/ 26 w 33"/>
                <a:gd name="T29" fmla="*/ 24 h 61"/>
                <a:gd name="T30" fmla="*/ 27 w 33"/>
                <a:gd name="T31"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1">
                  <a:moveTo>
                    <a:pt x="27" y="8"/>
                  </a:moveTo>
                  <a:cubicBezTo>
                    <a:pt x="12" y="0"/>
                    <a:pt x="12" y="0"/>
                    <a:pt x="12" y="0"/>
                  </a:cubicBezTo>
                  <a:cubicBezTo>
                    <a:pt x="12" y="4"/>
                    <a:pt x="12" y="4"/>
                    <a:pt x="12" y="4"/>
                  </a:cubicBezTo>
                  <a:cubicBezTo>
                    <a:pt x="12" y="4"/>
                    <a:pt x="8" y="8"/>
                    <a:pt x="4" y="15"/>
                  </a:cubicBezTo>
                  <a:cubicBezTo>
                    <a:pt x="0" y="22"/>
                    <a:pt x="14" y="27"/>
                    <a:pt x="14" y="27"/>
                  </a:cubicBezTo>
                  <a:cubicBezTo>
                    <a:pt x="3" y="38"/>
                    <a:pt x="3" y="38"/>
                    <a:pt x="3" y="38"/>
                  </a:cubicBezTo>
                  <a:cubicBezTo>
                    <a:pt x="2" y="61"/>
                    <a:pt x="2" y="61"/>
                    <a:pt x="2" y="61"/>
                  </a:cubicBezTo>
                  <a:cubicBezTo>
                    <a:pt x="17" y="58"/>
                    <a:pt x="17" y="58"/>
                    <a:pt x="17" y="58"/>
                  </a:cubicBezTo>
                  <a:cubicBezTo>
                    <a:pt x="6" y="38"/>
                    <a:pt x="6" y="38"/>
                    <a:pt x="6" y="38"/>
                  </a:cubicBezTo>
                  <a:cubicBezTo>
                    <a:pt x="22" y="27"/>
                    <a:pt x="22" y="27"/>
                    <a:pt x="22" y="27"/>
                  </a:cubicBezTo>
                  <a:cubicBezTo>
                    <a:pt x="26" y="28"/>
                    <a:pt x="26" y="28"/>
                    <a:pt x="26" y="28"/>
                  </a:cubicBezTo>
                  <a:cubicBezTo>
                    <a:pt x="22" y="35"/>
                    <a:pt x="22" y="35"/>
                    <a:pt x="22" y="35"/>
                  </a:cubicBezTo>
                  <a:cubicBezTo>
                    <a:pt x="25" y="43"/>
                    <a:pt x="25" y="43"/>
                    <a:pt x="25" y="43"/>
                  </a:cubicBezTo>
                  <a:cubicBezTo>
                    <a:pt x="33" y="36"/>
                    <a:pt x="33" y="36"/>
                    <a:pt x="33" y="36"/>
                  </a:cubicBezTo>
                  <a:cubicBezTo>
                    <a:pt x="26" y="24"/>
                    <a:pt x="26" y="24"/>
                    <a:pt x="26" y="24"/>
                  </a:cubicBezTo>
                  <a:lnTo>
                    <a:pt x="27" y="8"/>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59" name="Norway"/>
            <p:cNvSpPr>
              <a:spLocks/>
            </p:cNvSpPr>
            <p:nvPr/>
          </p:nvSpPr>
          <p:spPr bwMode="gray">
            <a:xfrm>
              <a:off x="8748257" y="2815725"/>
              <a:ext cx="15207" cy="15207"/>
            </a:xfrm>
            <a:custGeom>
              <a:avLst/>
              <a:gdLst>
                <a:gd name="T0" fmla="*/ 4 w 25"/>
                <a:gd name="T1" fmla="*/ 0 h 28"/>
                <a:gd name="T2" fmla="*/ 0 w 25"/>
                <a:gd name="T3" fmla="*/ 0 h 28"/>
                <a:gd name="T4" fmla="*/ 11 w 25"/>
                <a:gd name="T5" fmla="*/ 16 h 28"/>
                <a:gd name="T6" fmla="*/ 21 w 25"/>
                <a:gd name="T7" fmla="*/ 28 h 28"/>
                <a:gd name="T8" fmla="*/ 18 w 25"/>
                <a:gd name="T9" fmla="*/ 13 h 28"/>
                <a:gd name="T10" fmla="*/ 4 w 25"/>
                <a:gd name="T11" fmla="*/ 0 h 28"/>
              </a:gdLst>
              <a:ahLst/>
              <a:cxnLst>
                <a:cxn ang="0">
                  <a:pos x="T0" y="T1"/>
                </a:cxn>
                <a:cxn ang="0">
                  <a:pos x="T2" y="T3"/>
                </a:cxn>
                <a:cxn ang="0">
                  <a:pos x="T4" y="T5"/>
                </a:cxn>
                <a:cxn ang="0">
                  <a:pos x="T6" y="T7"/>
                </a:cxn>
                <a:cxn ang="0">
                  <a:pos x="T8" y="T9"/>
                </a:cxn>
                <a:cxn ang="0">
                  <a:pos x="T10" y="T11"/>
                </a:cxn>
              </a:cxnLst>
              <a:rect l="0" t="0" r="r" b="b"/>
              <a:pathLst>
                <a:path w="25" h="28">
                  <a:moveTo>
                    <a:pt x="4" y="0"/>
                  </a:moveTo>
                  <a:cubicBezTo>
                    <a:pt x="0" y="0"/>
                    <a:pt x="0" y="0"/>
                    <a:pt x="0" y="0"/>
                  </a:cubicBezTo>
                  <a:cubicBezTo>
                    <a:pt x="0" y="0"/>
                    <a:pt x="7" y="12"/>
                    <a:pt x="11" y="16"/>
                  </a:cubicBezTo>
                  <a:cubicBezTo>
                    <a:pt x="14" y="20"/>
                    <a:pt x="21" y="28"/>
                    <a:pt x="21" y="28"/>
                  </a:cubicBezTo>
                  <a:cubicBezTo>
                    <a:pt x="21" y="28"/>
                    <a:pt x="25" y="21"/>
                    <a:pt x="18" y="13"/>
                  </a:cubicBezTo>
                  <a:cubicBezTo>
                    <a:pt x="15" y="5"/>
                    <a:pt x="4" y="0"/>
                    <a:pt x="4" y="0"/>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60" name="Norway"/>
            <p:cNvSpPr>
              <a:spLocks/>
            </p:cNvSpPr>
            <p:nvPr/>
          </p:nvSpPr>
          <p:spPr bwMode="gray">
            <a:xfrm>
              <a:off x="8749946" y="2830931"/>
              <a:ext cx="15207" cy="11828"/>
            </a:xfrm>
            <a:custGeom>
              <a:avLst/>
              <a:gdLst>
                <a:gd name="T0" fmla="*/ 6 w 25"/>
                <a:gd name="T1" fmla="*/ 12 h 21"/>
                <a:gd name="T2" fmla="*/ 25 w 25"/>
                <a:gd name="T3" fmla="*/ 21 h 21"/>
                <a:gd name="T4" fmla="*/ 25 w 25"/>
                <a:gd name="T5" fmla="*/ 13 h 21"/>
                <a:gd name="T6" fmla="*/ 3 w 25"/>
                <a:gd name="T7" fmla="*/ 0 h 21"/>
                <a:gd name="T8" fmla="*/ 6 w 25"/>
                <a:gd name="T9" fmla="*/ 12 h 21"/>
              </a:gdLst>
              <a:ahLst/>
              <a:cxnLst>
                <a:cxn ang="0">
                  <a:pos x="T0" y="T1"/>
                </a:cxn>
                <a:cxn ang="0">
                  <a:pos x="T2" y="T3"/>
                </a:cxn>
                <a:cxn ang="0">
                  <a:pos x="T4" y="T5"/>
                </a:cxn>
                <a:cxn ang="0">
                  <a:pos x="T6" y="T7"/>
                </a:cxn>
                <a:cxn ang="0">
                  <a:pos x="T8" y="T9"/>
                </a:cxn>
              </a:cxnLst>
              <a:rect l="0" t="0" r="r" b="b"/>
              <a:pathLst>
                <a:path w="25" h="21">
                  <a:moveTo>
                    <a:pt x="6" y="12"/>
                  </a:moveTo>
                  <a:cubicBezTo>
                    <a:pt x="10" y="12"/>
                    <a:pt x="25" y="21"/>
                    <a:pt x="25" y="21"/>
                  </a:cubicBezTo>
                  <a:cubicBezTo>
                    <a:pt x="25" y="13"/>
                    <a:pt x="25" y="13"/>
                    <a:pt x="25" y="13"/>
                  </a:cubicBezTo>
                  <a:cubicBezTo>
                    <a:pt x="25" y="13"/>
                    <a:pt x="7" y="1"/>
                    <a:pt x="3" y="0"/>
                  </a:cubicBezTo>
                  <a:cubicBezTo>
                    <a:pt x="0" y="0"/>
                    <a:pt x="3" y="8"/>
                    <a:pt x="6" y="12"/>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61" name="Norway"/>
            <p:cNvSpPr>
              <a:spLocks/>
            </p:cNvSpPr>
            <p:nvPr/>
          </p:nvSpPr>
          <p:spPr bwMode="gray">
            <a:xfrm>
              <a:off x="8756704" y="2917100"/>
              <a:ext cx="21965" cy="27034"/>
            </a:xfrm>
            <a:custGeom>
              <a:avLst/>
              <a:gdLst>
                <a:gd name="T0" fmla="*/ 7 w 39"/>
                <a:gd name="T1" fmla="*/ 12 h 48"/>
                <a:gd name="T2" fmla="*/ 0 w 39"/>
                <a:gd name="T3" fmla="*/ 15 h 48"/>
                <a:gd name="T4" fmla="*/ 21 w 39"/>
                <a:gd name="T5" fmla="*/ 47 h 48"/>
                <a:gd name="T6" fmla="*/ 26 w 39"/>
                <a:gd name="T7" fmla="*/ 12 h 48"/>
                <a:gd name="T8" fmla="*/ 11 w 39"/>
                <a:gd name="T9" fmla="*/ 0 h 48"/>
                <a:gd name="T10" fmla="*/ 8 w 39"/>
                <a:gd name="T11" fmla="*/ 0 h 48"/>
                <a:gd name="T12" fmla="*/ 7 w 39"/>
                <a:gd name="T13" fmla="*/ 12 h 48"/>
              </a:gdLst>
              <a:ahLst/>
              <a:cxnLst>
                <a:cxn ang="0">
                  <a:pos x="T0" y="T1"/>
                </a:cxn>
                <a:cxn ang="0">
                  <a:pos x="T2" y="T3"/>
                </a:cxn>
                <a:cxn ang="0">
                  <a:pos x="T4" y="T5"/>
                </a:cxn>
                <a:cxn ang="0">
                  <a:pos x="T6" y="T7"/>
                </a:cxn>
                <a:cxn ang="0">
                  <a:pos x="T8" y="T9"/>
                </a:cxn>
                <a:cxn ang="0">
                  <a:pos x="T10" y="T11"/>
                </a:cxn>
                <a:cxn ang="0">
                  <a:pos x="T12" y="T13"/>
                </a:cxn>
              </a:cxnLst>
              <a:rect l="0" t="0" r="r" b="b"/>
              <a:pathLst>
                <a:path w="39" h="48">
                  <a:moveTo>
                    <a:pt x="7" y="12"/>
                  </a:moveTo>
                  <a:cubicBezTo>
                    <a:pt x="0" y="15"/>
                    <a:pt x="0" y="15"/>
                    <a:pt x="0" y="15"/>
                  </a:cubicBezTo>
                  <a:cubicBezTo>
                    <a:pt x="0" y="15"/>
                    <a:pt x="6" y="46"/>
                    <a:pt x="21" y="47"/>
                  </a:cubicBezTo>
                  <a:cubicBezTo>
                    <a:pt x="39" y="48"/>
                    <a:pt x="26" y="12"/>
                    <a:pt x="26" y="12"/>
                  </a:cubicBezTo>
                  <a:cubicBezTo>
                    <a:pt x="11" y="0"/>
                    <a:pt x="11" y="0"/>
                    <a:pt x="11" y="0"/>
                  </a:cubicBezTo>
                  <a:cubicBezTo>
                    <a:pt x="8" y="0"/>
                    <a:pt x="8" y="0"/>
                    <a:pt x="8" y="0"/>
                  </a:cubicBezTo>
                  <a:lnTo>
                    <a:pt x="7" y="12"/>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62" name="Norway"/>
            <p:cNvSpPr>
              <a:spLocks/>
            </p:cNvSpPr>
            <p:nvPr/>
          </p:nvSpPr>
          <p:spPr bwMode="gray">
            <a:xfrm>
              <a:off x="8822599" y="2604525"/>
              <a:ext cx="10138" cy="11828"/>
            </a:xfrm>
            <a:custGeom>
              <a:avLst/>
              <a:gdLst>
                <a:gd name="T0" fmla="*/ 1 w 6"/>
                <a:gd name="T1" fmla="*/ 7 h 7"/>
                <a:gd name="T2" fmla="*/ 5 w 6"/>
                <a:gd name="T3" fmla="*/ 7 h 7"/>
                <a:gd name="T4" fmla="*/ 6 w 6"/>
                <a:gd name="T5" fmla="*/ 5 h 7"/>
                <a:gd name="T6" fmla="*/ 3 w 6"/>
                <a:gd name="T7" fmla="*/ 1 h 7"/>
                <a:gd name="T8" fmla="*/ 0 w 6"/>
                <a:gd name="T9" fmla="*/ 0 h 7"/>
                <a:gd name="T10" fmla="*/ 1 w 6"/>
                <a:gd name="T11" fmla="*/ 4 h 7"/>
                <a:gd name="T12" fmla="*/ 1 w 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1" y="7"/>
                  </a:moveTo>
                  <a:lnTo>
                    <a:pt x="5" y="7"/>
                  </a:lnTo>
                  <a:lnTo>
                    <a:pt x="6" y="5"/>
                  </a:lnTo>
                  <a:lnTo>
                    <a:pt x="3" y="1"/>
                  </a:lnTo>
                  <a:lnTo>
                    <a:pt x="0" y="0"/>
                  </a:lnTo>
                  <a:lnTo>
                    <a:pt x="1" y="4"/>
                  </a:lnTo>
                  <a:lnTo>
                    <a:pt x="1" y="7"/>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63" name="Norway"/>
            <p:cNvSpPr>
              <a:spLocks/>
            </p:cNvSpPr>
            <p:nvPr/>
          </p:nvSpPr>
          <p:spPr bwMode="gray">
            <a:xfrm>
              <a:off x="8746568" y="2803898"/>
              <a:ext cx="8449" cy="10138"/>
            </a:xfrm>
            <a:custGeom>
              <a:avLst/>
              <a:gdLst>
                <a:gd name="T0" fmla="*/ 0 w 5"/>
                <a:gd name="T1" fmla="*/ 2 h 6"/>
                <a:gd name="T2" fmla="*/ 5 w 5"/>
                <a:gd name="T3" fmla="*/ 6 h 6"/>
                <a:gd name="T4" fmla="*/ 3 w 5"/>
                <a:gd name="T5" fmla="*/ 0 h 6"/>
                <a:gd name="T6" fmla="*/ 0 w 5"/>
                <a:gd name="T7" fmla="*/ 2 h 6"/>
              </a:gdLst>
              <a:ahLst/>
              <a:cxnLst>
                <a:cxn ang="0">
                  <a:pos x="T0" y="T1"/>
                </a:cxn>
                <a:cxn ang="0">
                  <a:pos x="T2" y="T3"/>
                </a:cxn>
                <a:cxn ang="0">
                  <a:pos x="T4" y="T5"/>
                </a:cxn>
                <a:cxn ang="0">
                  <a:pos x="T6" y="T7"/>
                </a:cxn>
              </a:cxnLst>
              <a:rect l="0" t="0" r="r" b="b"/>
              <a:pathLst>
                <a:path w="5" h="6">
                  <a:moveTo>
                    <a:pt x="0" y="2"/>
                  </a:moveTo>
                  <a:lnTo>
                    <a:pt x="5" y="6"/>
                  </a:lnTo>
                  <a:lnTo>
                    <a:pt x="3" y="0"/>
                  </a:lnTo>
                  <a:lnTo>
                    <a:pt x="0" y="2"/>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64" name="Norway"/>
            <p:cNvSpPr>
              <a:spLocks/>
            </p:cNvSpPr>
            <p:nvPr/>
          </p:nvSpPr>
          <p:spPr bwMode="gray">
            <a:xfrm>
              <a:off x="8809083" y="2621421"/>
              <a:ext cx="5069" cy="6758"/>
            </a:xfrm>
            <a:custGeom>
              <a:avLst/>
              <a:gdLst>
                <a:gd name="T0" fmla="*/ 3 w 3"/>
                <a:gd name="T1" fmla="*/ 0 h 4"/>
                <a:gd name="T2" fmla="*/ 0 w 3"/>
                <a:gd name="T3" fmla="*/ 1 h 4"/>
                <a:gd name="T4" fmla="*/ 0 w 3"/>
                <a:gd name="T5" fmla="*/ 4 h 4"/>
                <a:gd name="T6" fmla="*/ 3 w 3"/>
                <a:gd name="T7" fmla="*/ 4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0" y="1"/>
                  </a:lnTo>
                  <a:lnTo>
                    <a:pt x="0" y="4"/>
                  </a:lnTo>
                  <a:lnTo>
                    <a:pt x="3" y="4"/>
                  </a:lnTo>
                  <a:lnTo>
                    <a:pt x="3"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65" name="Norway"/>
            <p:cNvSpPr>
              <a:spLocks/>
            </p:cNvSpPr>
            <p:nvPr/>
          </p:nvSpPr>
          <p:spPr bwMode="gray">
            <a:xfrm>
              <a:off x="8817530" y="2616354"/>
              <a:ext cx="20275" cy="18586"/>
            </a:xfrm>
            <a:custGeom>
              <a:avLst/>
              <a:gdLst>
                <a:gd name="T0" fmla="*/ 22 w 34"/>
                <a:gd name="T1" fmla="*/ 31 h 35"/>
                <a:gd name="T2" fmla="*/ 19 w 34"/>
                <a:gd name="T3" fmla="*/ 8 h 35"/>
                <a:gd name="T4" fmla="*/ 4 w 34"/>
                <a:gd name="T5" fmla="*/ 19 h 35"/>
                <a:gd name="T6" fmla="*/ 0 w 34"/>
                <a:gd name="T7" fmla="*/ 23 h 35"/>
                <a:gd name="T8" fmla="*/ 22 w 34"/>
                <a:gd name="T9" fmla="*/ 31 h 35"/>
              </a:gdLst>
              <a:ahLst/>
              <a:cxnLst>
                <a:cxn ang="0">
                  <a:pos x="T0" y="T1"/>
                </a:cxn>
                <a:cxn ang="0">
                  <a:pos x="T2" y="T3"/>
                </a:cxn>
                <a:cxn ang="0">
                  <a:pos x="T4" y="T5"/>
                </a:cxn>
                <a:cxn ang="0">
                  <a:pos x="T6" y="T7"/>
                </a:cxn>
                <a:cxn ang="0">
                  <a:pos x="T8" y="T9"/>
                </a:cxn>
              </a:cxnLst>
              <a:rect l="0" t="0" r="r" b="b"/>
              <a:pathLst>
                <a:path w="34" h="35">
                  <a:moveTo>
                    <a:pt x="22" y="31"/>
                  </a:moveTo>
                  <a:cubicBezTo>
                    <a:pt x="33" y="28"/>
                    <a:pt x="34" y="13"/>
                    <a:pt x="19" y="8"/>
                  </a:cubicBezTo>
                  <a:cubicBezTo>
                    <a:pt x="5" y="0"/>
                    <a:pt x="4" y="19"/>
                    <a:pt x="4" y="19"/>
                  </a:cubicBezTo>
                  <a:cubicBezTo>
                    <a:pt x="0" y="23"/>
                    <a:pt x="0" y="23"/>
                    <a:pt x="0" y="23"/>
                  </a:cubicBezTo>
                  <a:cubicBezTo>
                    <a:pt x="0" y="30"/>
                    <a:pt x="11" y="35"/>
                    <a:pt x="22" y="31"/>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66" name="Norway"/>
            <p:cNvSpPr>
              <a:spLocks/>
            </p:cNvSpPr>
            <p:nvPr/>
          </p:nvSpPr>
          <p:spPr bwMode="gray">
            <a:xfrm>
              <a:off x="8748257" y="2790380"/>
              <a:ext cx="5069" cy="10138"/>
            </a:xfrm>
            <a:custGeom>
              <a:avLst/>
              <a:gdLst>
                <a:gd name="T0" fmla="*/ 0 w 3"/>
                <a:gd name="T1" fmla="*/ 2 h 6"/>
                <a:gd name="T2" fmla="*/ 3 w 3"/>
                <a:gd name="T3" fmla="*/ 6 h 6"/>
                <a:gd name="T4" fmla="*/ 2 w 3"/>
                <a:gd name="T5" fmla="*/ 0 h 6"/>
                <a:gd name="T6" fmla="*/ 0 w 3"/>
                <a:gd name="T7" fmla="*/ 2 h 6"/>
              </a:gdLst>
              <a:ahLst/>
              <a:cxnLst>
                <a:cxn ang="0">
                  <a:pos x="T0" y="T1"/>
                </a:cxn>
                <a:cxn ang="0">
                  <a:pos x="T2" y="T3"/>
                </a:cxn>
                <a:cxn ang="0">
                  <a:pos x="T4" y="T5"/>
                </a:cxn>
                <a:cxn ang="0">
                  <a:pos x="T6" y="T7"/>
                </a:cxn>
              </a:cxnLst>
              <a:rect l="0" t="0" r="r" b="b"/>
              <a:pathLst>
                <a:path w="3" h="6">
                  <a:moveTo>
                    <a:pt x="0" y="2"/>
                  </a:moveTo>
                  <a:lnTo>
                    <a:pt x="3" y="6"/>
                  </a:lnTo>
                  <a:lnTo>
                    <a:pt x="2" y="0"/>
                  </a:lnTo>
                  <a:lnTo>
                    <a:pt x="0" y="2"/>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67" name="Norway"/>
            <p:cNvSpPr>
              <a:spLocks/>
            </p:cNvSpPr>
            <p:nvPr/>
          </p:nvSpPr>
          <p:spPr bwMode="gray">
            <a:xfrm>
              <a:off x="8761774" y="2898515"/>
              <a:ext cx="11828" cy="15207"/>
            </a:xfrm>
            <a:custGeom>
              <a:avLst/>
              <a:gdLst>
                <a:gd name="T0" fmla="*/ 15 w 23"/>
                <a:gd name="T1" fmla="*/ 22 h 26"/>
                <a:gd name="T2" fmla="*/ 12 w 23"/>
                <a:gd name="T3" fmla="*/ 11 h 26"/>
                <a:gd name="T4" fmla="*/ 15 w 23"/>
                <a:gd name="T5" fmla="*/ 22 h 26"/>
              </a:gdLst>
              <a:ahLst/>
              <a:cxnLst>
                <a:cxn ang="0">
                  <a:pos x="T0" y="T1"/>
                </a:cxn>
                <a:cxn ang="0">
                  <a:pos x="T2" y="T3"/>
                </a:cxn>
                <a:cxn ang="0">
                  <a:pos x="T4" y="T5"/>
                </a:cxn>
              </a:cxnLst>
              <a:rect l="0" t="0" r="r" b="b"/>
              <a:pathLst>
                <a:path w="23" h="26">
                  <a:moveTo>
                    <a:pt x="15" y="22"/>
                  </a:moveTo>
                  <a:cubicBezTo>
                    <a:pt x="23" y="15"/>
                    <a:pt x="20" y="0"/>
                    <a:pt x="12" y="11"/>
                  </a:cubicBezTo>
                  <a:cubicBezTo>
                    <a:pt x="0" y="22"/>
                    <a:pt x="11" y="26"/>
                    <a:pt x="15" y="22"/>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68" name="Norway"/>
            <p:cNvSpPr>
              <a:spLocks/>
            </p:cNvSpPr>
            <p:nvPr/>
          </p:nvSpPr>
          <p:spPr bwMode="gray">
            <a:xfrm>
              <a:off x="8776980" y="2937376"/>
              <a:ext cx="15207" cy="13516"/>
            </a:xfrm>
            <a:custGeom>
              <a:avLst/>
              <a:gdLst>
                <a:gd name="T0" fmla="*/ 0 w 9"/>
                <a:gd name="T1" fmla="*/ 2 h 8"/>
                <a:gd name="T2" fmla="*/ 5 w 9"/>
                <a:gd name="T3" fmla="*/ 8 h 8"/>
                <a:gd name="T4" fmla="*/ 9 w 9"/>
                <a:gd name="T5" fmla="*/ 6 h 8"/>
                <a:gd name="T6" fmla="*/ 2 w 9"/>
                <a:gd name="T7" fmla="*/ 0 h 8"/>
                <a:gd name="T8" fmla="*/ 0 w 9"/>
                <a:gd name="T9" fmla="*/ 2 h 8"/>
              </a:gdLst>
              <a:ahLst/>
              <a:cxnLst>
                <a:cxn ang="0">
                  <a:pos x="T0" y="T1"/>
                </a:cxn>
                <a:cxn ang="0">
                  <a:pos x="T2" y="T3"/>
                </a:cxn>
                <a:cxn ang="0">
                  <a:pos x="T4" y="T5"/>
                </a:cxn>
                <a:cxn ang="0">
                  <a:pos x="T6" y="T7"/>
                </a:cxn>
                <a:cxn ang="0">
                  <a:pos x="T8" y="T9"/>
                </a:cxn>
              </a:cxnLst>
              <a:rect l="0" t="0" r="r" b="b"/>
              <a:pathLst>
                <a:path w="9" h="8">
                  <a:moveTo>
                    <a:pt x="0" y="2"/>
                  </a:moveTo>
                  <a:lnTo>
                    <a:pt x="5" y="8"/>
                  </a:lnTo>
                  <a:lnTo>
                    <a:pt x="9" y="6"/>
                  </a:lnTo>
                  <a:lnTo>
                    <a:pt x="2" y="0"/>
                  </a:lnTo>
                  <a:lnTo>
                    <a:pt x="0" y="2"/>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69" name="Norway"/>
            <p:cNvSpPr>
              <a:spLocks/>
            </p:cNvSpPr>
            <p:nvPr/>
          </p:nvSpPr>
          <p:spPr bwMode="gray">
            <a:xfrm>
              <a:off x="8770221" y="2905273"/>
              <a:ext cx="16896" cy="21965"/>
            </a:xfrm>
            <a:custGeom>
              <a:avLst/>
              <a:gdLst>
                <a:gd name="T0" fmla="*/ 2 w 10"/>
                <a:gd name="T1" fmla="*/ 9 h 13"/>
                <a:gd name="T2" fmla="*/ 4 w 10"/>
                <a:gd name="T3" fmla="*/ 13 h 13"/>
                <a:gd name="T4" fmla="*/ 7 w 10"/>
                <a:gd name="T5" fmla="*/ 13 h 13"/>
                <a:gd name="T6" fmla="*/ 7 w 10"/>
                <a:gd name="T7" fmla="*/ 9 h 13"/>
                <a:gd name="T8" fmla="*/ 10 w 10"/>
                <a:gd name="T9" fmla="*/ 6 h 13"/>
                <a:gd name="T10" fmla="*/ 9 w 10"/>
                <a:gd name="T11" fmla="*/ 0 h 13"/>
                <a:gd name="T12" fmla="*/ 2 w 10"/>
                <a:gd name="T13" fmla="*/ 1 h 13"/>
                <a:gd name="T14" fmla="*/ 2 w 10"/>
                <a:gd name="T15" fmla="*/ 5 h 13"/>
                <a:gd name="T16" fmla="*/ 0 w 10"/>
                <a:gd name="T17" fmla="*/ 6 h 13"/>
                <a:gd name="T18" fmla="*/ 2 w 10"/>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2" y="9"/>
                  </a:moveTo>
                  <a:lnTo>
                    <a:pt x="4" y="13"/>
                  </a:lnTo>
                  <a:lnTo>
                    <a:pt x="7" y="13"/>
                  </a:lnTo>
                  <a:lnTo>
                    <a:pt x="7" y="9"/>
                  </a:lnTo>
                  <a:lnTo>
                    <a:pt x="10" y="6"/>
                  </a:lnTo>
                  <a:lnTo>
                    <a:pt x="9" y="0"/>
                  </a:lnTo>
                  <a:lnTo>
                    <a:pt x="2" y="1"/>
                  </a:lnTo>
                  <a:lnTo>
                    <a:pt x="2" y="5"/>
                  </a:lnTo>
                  <a:lnTo>
                    <a:pt x="0" y="6"/>
                  </a:lnTo>
                  <a:lnTo>
                    <a:pt x="2" y="9"/>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70" name="Norway"/>
            <p:cNvSpPr>
              <a:spLocks/>
            </p:cNvSpPr>
            <p:nvPr/>
          </p:nvSpPr>
          <p:spPr bwMode="gray">
            <a:xfrm>
              <a:off x="8839496" y="2606216"/>
              <a:ext cx="15207" cy="21965"/>
            </a:xfrm>
            <a:custGeom>
              <a:avLst/>
              <a:gdLst>
                <a:gd name="T0" fmla="*/ 5 w 9"/>
                <a:gd name="T1" fmla="*/ 0 h 13"/>
                <a:gd name="T2" fmla="*/ 0 w 9"/>
                <a:gd name="T3" fmla="*/ 1 h 13"/>
                <a:gd name="T4" fmla="*/ 0 w 9"/>
                <a:gd name="T5" fmla="*/ 13 h 13"/>
                <a:gd name="T6" fmla="*/ 9 w 9"/>
                <a:gd name="T7" fmla="*/ 7 h 13"/>
                <a:gd name="T8" fmla="*/ 5 w 9"/>
                <a:gd name="T9" fmla="*/ 0 h 13"/>
              </a:gdLst>
              <a:ahLst/>
              <a:cxnLst>
                <a:cxn ang="0">
                  <a:pos x="T0" y="T1"/>
                </a:cxn>
                <a:cxn ang="0">
                  <a:pos x="T2" y="T3"/>
                </a:cxn>
                <a:cxn ang="0">
                  <a:pos x="T4" y="T5"/>
                </a:cxn>
                <a:cxn ang="0">
                  <a:pos x="T6" y="T7"/>
                </a:cxn>
                <a:cxn ang="0">
                  <a:pos x="T8" y="T9"/>
                </a:cxn>
              </a:cxnLst>
              <a:rect l="0" t="0" r="r" b="b"/>
              <a:pathLst>
                <a:path w="9" h="13">
                  <a:moveTo>
                    <a:pt x="5" y="0"/>
                  </a:moveTo>
                  <a:lnTo>
                    <a:pt x="0" y="1"/>
                  </a:lnTo>
                  <a:lnTo>
                    <a:pt x="0" y="13"/>
                  </a:lnTo>
                  <a:lnTo>
                    <a:pt x="9" y="7"/>
                  </a:lnTo>
                  <a:lnTo>
                    <a:pt x="5"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71" name="Norway"/>
            <p:cNvSpPr>
              <a:spLocks/>
            </p:cNvSpPr>
            <p:nvPr/>
          </p:nvSpPr>
          <p:spPr bwMode="gray">
            <a:xfrm>
              <a:off x="8746568" y="2768416"/>
              <a:ext cx="5069" cy="8449"/>
            </a:xfrm>
            <a:custGeom>
              <a:avLst/>
              <a:gdLst>
                <a:gd name="T0" fmla="*/ 0 w 3"/>
                <a:gd name="T1" fmla="*/ 5 h 5"/>
                <a:gd name="T2" fmla="*/ 1 w 3"/>
                <a:gd name="T3" fmla="*/ 5 h 5"/>
                <a:gd name="T4" fmla="*/ 3 w 3"/>
                <a:gd name="T5" fmla="*/ 0 h 5"/>
                <a:gd name="T6" fmla="*/ 1 w 3"/>
                <a:gd name="T7" fmla="*/ 0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1" y="5"/>
                  </a:lnTo>
                  <a:lnTo>
                    <a:pt x="3" y="0"/>
                  </a:lnTo>
                  <a:lnTo>
                    <a:pt x="1" y="0"/>
                  </a:lnTo>
                  <a:lnTo>
                    <a:pt x="0" y="5"/>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72" name="Norway"/>
            <p:cNvSpPr>
              <a:spLocks/>
            </p:cNvSpPr>
            <p:nvPr/>
          </p:nvSpPr>
          <p:spPr bwMode="gray">
            <a:xfrm>
              <a:off x="8743188" y="2854585"/>
              <a:ext cx="13516" cy="30413"/>
            </a:xfrm>
            <a:custGeom>
              <a:avLst/>
              <a:gdLst>
                <a:gd name="T0" fmla="*/ 7 w 23"/>
                <a:gd name="T1" fmla="*/ 50 h 54"/>
                <a:gd name="T2" fmla="*/ 22 w 23"/>
                <a:gd name="T3" fmla="*/ 54 h 54"/>
                <a:gd name="T4" fmla="*/ 15 w 23"/>
                <a:gd name="T5" fmla="*/ 39 h 54"/>
                <a:gd name="T6" fmla="*/ 23 w 23"/>
                <a:gd name="T7" fmla="*/ 31 h 54"/>
                <a:gd name="T8" fmla="*/ 13 w 23"/>
                <a:gd name="T9" fmla="*/ 0 h 54"/>
                <a:gd name="T10" fmla="*/ 9 w 23"/>
                <a:gd name="T11" fmla="*/ 12 h 54"/>
                <a:gd name="T12" fmla="*/ 16 w 23"/>
                <a:gd name="T13" fmla="*/ 27 h 54"/>
                <a:gd name="T14" fmla="*/ 1 w 23"/>
                <a:gd name="T15" fmla="*/ 30 h 54"/>
                <a:gd name="T16" fmla="*/ 7 w 23"/>
                <a:gd name="T17" fmla="*/ 5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54">
                  <a:moveTo>
                    <a:pt x="7" y="50"/>
                  </a:moveTo>
                  <a:cubicBezTo>
                    <a:pt x="15" y="54"/>
                    <a:pt x="22" y="54"/>
                    <a:pt x="22" y="54"/>
                  </a:cubicBezTo>
                  <a:cubicBezTo>
                    <a:pt x="15" y="39"/>
                    <a:pt x="15" y="39"/>
                    <a:pt x="15" y="39"/>
                  </a:cubicBezTo>
                  <a:cubicBezTo>
                    <a:pt x="23" y="31"/>
                    <a:pt x="23" y="31"/>
                    <a:pt x="23" y="31"/>
                  </a:cubicBezTo>
                  <a:cubicBezTo>
                    <a:pt x="13" y="0"/>
                    <a:pt x="13" y="0"/>
                    <a:pt x="13" y="0"/>
                  </a:cubicBezTo>
                  <a:cubicBezTo>
                    <a:pt x="9" y="12"/>
                    <a:pt x="9" y="12"/>
                    <a:pt x="9" y="12"/>
                  </a:cubicBezTo>
                  <a:cubicBezTo>
                    <a:pt x="16" y="27"/>
                    <a:pt x="16" y="27"/>
                    <a:pt x="16" y="27"/>
                  </a:cubicBezTo>
                  <a:cubicBezTo>
                    <a:pt x="1" y="30"/>
                    <a:pt x="1" y="30"/>
                    <a:pt x="1" y="30"/>
                  </a:cubicBezTo>
                  <a:cubicBezTo>
                    <a:pt x="1" y="30"/>
                    <a:pt x="0" y="46"/>
                    <a:pt x="7" y="50"/>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73" name="Norway"/>
            <p:cNvSpPr>
              <a:spLocks/>
            </p:cNvSpPr>
            <p:nvPr/>
          </p:nvSpPr>
          <p:spPr bwMode="gray">
            <a:xfrm>
              <a:off x="9280478" y="2153405"/>
              <a:ext cx="6758" cy="5069"/>
            </a:xfrm>
            <a:custGeom>
              <a:avLst/>
              <a:gdLst>
                <a:gd name="T0" fmla="*/ 2 w 4"/>
                <a:gd name="T1" fmla="*/ 3 h 3"/>
                <a:gd name="T2" fmla="*/ 4 w 4"/>
                <a:gd name="T3" fmla="*/ 0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0"/>
                  </a:lnTo>
                  <a:lnTo>
                    <a:pt x="0" y="0"/>
                  </a:lnTo>
                  <a:lnTo>
                    <a:pt x="2" y="3"/>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74" name="Norway"/>
            <p:cNvSpPr>
              <a:spLocks/>
            </p:cNvSpPr>
            <p:nvPr/>
          </p:nvSpPr>
          <p:spPr bwMode="gray">
            <a:xfrm>
              <a:off x="9547434" y="1675250"/>
              <a:ext cx="45619" cy="43929"/>
            </a:xfrm>
            <a:custGeom>
              <a:avLst/>
              <a:gdLst>
                <a:gd name="T0" fmla="*/ 45 w 81"/>
                <a:gd name="T1" fmla="*/ 75 h 78"/>
                <a:gd name="T2" fmla="*/ 64 w 81"/>
                <a:gd name="T3" fmla="*/ 57 h 78"/>
                <a:gd name="T4" fmla="*/ 57 w 81"/>
                <a:gd name="T5" fmla="*/ 57 h 78"/>
                <a:gd name="T6" fmla="*/ 69 w 81"/>
                <a:gd name="T7" fmla="*/ 31 h 78"/>
                <a:gd name="T8" fmla="*/ 81 w 81"/>
                <a:gd name="T9" fmla="*/ 24 h 78"/>
                <a:gd name="T10" fmla="*/ 55 w 81"/>
                <a:gd name="T11" fmla="*/ 3 h 78"/>
                <a:gd name="T12" fmla="*/ 47 w 81"/>
                <a:gd name="T13" fmla="*/ 26 h 78"/>
                <a:gd name="T14" fmla="*/ 36 w 81"/>
                <a:gd name="T15" fmla="*/ 21 h 78"/>
                <a:gd name="T16" fmla="*/ 20 w 81"/>
                <a:gd name="T17" fmla="*/ 32 h 78"/>
                <a:gd name="T18" fmla="*/ 24 w 81"/>
                <a:gd name="T19" fmla="*/ 44 h 78"/>
                <a:gd name="T20" fmla="*/ 9 w 81"/>
                <a:gd name="T21" fmla="*/ 39 h 78"/>
                <a:gd name="T22" fmla="*/ 5 w 81"/>
                <a:gd name="T23" fmla="*/ 51 h 78"/>
                <a:gd name="T24" fmla="*/ 8 w 81"/>
                <a:gd name="T25" fmla="*/ 62 h 78"/>
                <a:gd name="T26" fmla="*/ 1 w 81"/>
                <a:gd name="T27" fmla="*/ 58 h 78"/>
                <a:gd name="T28" fmla="*/ 0 w 81"/>
                <a:gd name="T29" fmla="*/ 73 h 78"/>
                <a:gd name="T30" fmla="*/ 45 w 81"/>
                <a:gd name="T31"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 h="78">
                  <a:moveTo>
                    <a:pt x="45" y="75"/>
                  </a:moveTo>
                  <a:cubicBezTo>
                    <a:pt x="64" y="69"/>
                    <a:pt x="64" y="57"/>
                    <a:pt x="64" y="57"/>
                  </a:cubicBezTo>
                  <a:cubicBezTo>
                    <a:pt x="57" y="57"/>
                    <a:pt x="57" y="57"/>
                    <a:pt x="57" y="57"/>
                  </a:cubicBezTo>
                  <a:cubicBezTo>
                    <a:pt x="57" y="57"/>
                    <a:pt x="61" y="34"/>
                    <a:pt x="69" y="31"/>
                  </a:cubicBezTo>
                  <a:cubicBezTo>
                    <a:pt x="73" y="27"/>
                    <a:pt x="81" y="24"/>
                    <a:pt x="81" y="24"/>
                  </a:cubicBezTo>
                  <a:cubicBezTo>
                    <a:pt x="81" y="24"/>
                    <a:pt x="74" y="0"/>
                    <a:pt x="55" y="3"/>
                  </a:cubicBezTo>
                  <a:cubicBezTo>
                    <a:pt x="41" y="3"/>
                    <a:pt x="47" y="26"/>
                    <a:pt x="47" y="26"/>
                  </a:cubicBezTo>
                  <a:cubicBezTo>
                    <a:pt x="36" y="21"/>
                    <a:pt x="36" y="21"/>
                    <a:pt x="36" y="21"/>
                  </a:cubicBezTo>
                  <a:cubicBezTo>
                    <a:pt x="20" y="32"/>
                    <a:pt x="20" y="32"/>
                    <a:pt x="20" y="32"/>
                  </a:cubicBezTo>
                  <a:cubicBezTo>
                    <a:pt x="24" y="44"/>
                    <a:pt x="24" y="44"/>
                    <a:pt x="24" y="44"/>
                  </a:cubicBezTo>
                  <a:cubicBezTo>
                    <a:pt x="9" y="39"/>
                    <a:pt x="9" y="39"/>
                    <a:pt x="9" y="39"/>
                  </a:cubicBezTo>
                  <a:cubicBezTo>
                    <a:pt x="5" y="51"/>
                    <a:pt x="5" y="51"/>
                    <a:pt x="5" y="51"/>
                  </a:cubicBezTo>
                  <a:cubicBezTo>
                    <a:pt x="8" y="62"/>
                    <a:pt x="8" y="62"/>
                    <a:pt x="8" y="62"/>
                  </a:cubicBezTo>
                  <a:cubicBezTo>
                    <a:pt x="1" y="58"/>
                    <a:pt x="1" y="58"/>
                    <a:pt x="1" y="58"/>
                  </a:cubicBezTo>
                  <a:cubicBezTo>
                    <a:pt x="0" y="73"/>
                    <a:pt x="0" y="73"/>
                    <a:pt x="0" y="73"/>
                  </a:cubicBezTo>
                  <a:cubicBezTo>
                    <a:pt x="0" y="73"/>
                    <a:pt x="26" y="78"/>
                    <a:pt x="45" y="75"/>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75" name="Norway"/>
            <p:cNvSpPr>
              <a:spLocks/>
            </p:cNvSpPr>
            <p:nvPr/>
          </p:nvSpPr>
          <p:spPr bwMode="gray">
            <a:xfrm>
              <a:off x="9489987" y="1709042"/>
              <a:ext cx="64205" cy="79412"/>
            </a:xfrm>
            <a:custGeom>
              <a:avLst/>
              <a:gdLst>
                <a:gd name="T0" fmla="*/ 6 w 113"/>
                <a:gd name="T1" fmla="*/ 135 h 143"/>
                <a:gd name="T2" fmla="*/ 36 w 113"/>
                <a:gd name="T3" fmla="*/ 136 h 143"/>
                <a:gd name="T4" fmla="*/ 57 w 113"/>
                <a:gd name="T5" fmla="*/ 99 h 143"/>
                <a:gd name="T6" fmla="*/ 94 w 113"/>
                <a:gd name="T7" fmla="*/ 105 h 143"/>
                <a:gd name="T8" fmla="*/ 88 w 113"/>
                <a:gd name="T9" fmla="*/ 78 h 143"/>
                <a:gd name="T10" fmla="*/ 104 w 113"/>
                <a:gd name="T11" fmla="*/ 55 h 143"/>
                <a:gd name="T12" fmla="*/ 87 w 113"/>
                <a:gd name="T13" fmla="*/ 13 h 143"/>
                <a:gd name="T14" fmla="*/ 37 w 113"/>
                <a:gd name="T15" fmla="*/ 33 h 143"/>
                <a:gd name="T16" fmla="*/ 55 w 113"/>
                <a:gd name="T17" fmla="*/ 57 h 143"/>
                <a:gd name="T18" fmla="*/ 40 w 113"/>
                <a:gd name="T19" fmla="*/ 49 h 143"/>
                <a:gd name="T20" fmla="*/ 10 w 113"/>
                <a:gd name="T21" fmla="*/ 55 h 143"/>
                <a:gd name="T22" fmla="*/ 9 w 113"/>
                <a:gd name="T23" fmla="*/ 70 h 143"/>
                <a:gd name="T24" fmla="*/ 24 w 113"/>
                <a:gd name="T25" fmla="*/ 78 h 143"/>
                <a:gd name="T26" fmla="*/ 1 w 113"/>
                <a:gd name="T27" fmla="*/ 89 h 143"/>
                <a:gd name="T28" fmla="*/ 4 w 113"/>
                <a:gd name="T29" fmla="*/ 97 h 143"/>
                <a:gd name="T30" fmla="*/ 23 w 113"/>
                <a:gd name="T31" fmla="*/ 105 h 143"/>
                <a:gd name="T32" fmla="*/ 0 w 113"/>
                <a:gd name="T33" fmla="*/ 123 h 143"/>
                <a:gd name="T34" fmla="*/ 6 w 113"/>
                <a:gd name="T35" fmla="*/ 13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3" h="143">
                  <a:moveTo>
                    <a:pt x="6" y="135"/>
                  </a:moveTo>
                  <a:cubicBezTo>
                    <a:pt x="6" y="135"/>
                    <a:pt x="25" y="143"/>
                    <a:pt x="36" y="136"/>
                  </a:cubicBezTo>
                  <a:cubicBezTo>
                    <a:pt x="57" y="99"/>
                    <a:pt x="57" y="99"/>
                    <a:pt x="57" y="99"/>
                  </a:cubicBezTo>
                  <a:cubicBezTo>
                    <a:pt x="94" y="105"/>
                    <a:pt x="94" y="105"/>
                    <a:pt x="94" y="105"/>
                  </a:cubicBezTo>
                  <a:cubicBezTo>
                    <a:pt x="88" y="78"/>
                    <a:pt x="88" y="78"/>
                    <a:pt x="88" y="78"/>
                  </a:cubicBezTo>
                  <a:cubicBezTo>
                    <a:pt x="104" y="55"/>
                    <a:pt x="104" y="55"/>
                    <a:pt x="104" y="55"/>
                  </a:cubicBezTo>
                  <a:cubicBezTo>
                    <a:pt x="104" y="55"/>
                    <a:pt x="113" y="21"/>
                    <a:pt x="87" y="13"/>
                  </a:cubicBezTo>
                  <a:cubicBezTo>
                    <a:pt x="61" y="0"/>
                    <a:pt x="37" y="33"/>
                    <a:pt x="37" y="33"/>
                  </a:cubicBezTo>
                  <a:cubicBezTo>
                    <a:pt x="55" y="57"/>
                    <a:pt x="55" y="57"/>
                    <a:pt x="55" y="57"/>
                  </a:cubicBezTo>
                  <a:cubicBezTo>
                    <a:pt x="40" y="49"/>
                    <a:pt x="40" y="49"/>
                    <a:pt x="40" y="49"/>
                  </a:cubicBezTo>
                  <a:cubicBezTo>
                    <a:pt x="40" y="49"/>
                    <a:pt x="10" y="51"/>
                    <a:pt x="10" y="55"/>
                  </a:cubicBezTo>
                  <a:cubicBezTo>
                    <a:pt x="9" y="70"/>
                    <a:pt x="9" y="70"/>
                    <a:pt x="9" y="70"/>
                  </a:cubicBezTo>
                  <a:cubicBezTo>
                    <a:pt x="24" y="78"/>
                    <a:pt x="24" y="78"/>
                    <a:pt x="24" y="78"/>
                  </a:cubicBezTo>
                  <a:cubicBezTo>
                    <a:pt x="1" y="89"/>
                    <a:pt x="1" y="89"/>
                    <a:pt x="1" y="89"/>
                  </a:cubicBezTo>
                  <a:cubicBezTo>
                    <a:pt x="4" y="97"/>
                    <a:pt x="4" y="97"/>
                    <a:pt x="4" y="97"/>
                  </a:cubicBezTo>
                  <a:cubicBezTo>
                    <a:pt x="23" y="105"/>
                    <a:pt x="23" y="105"/>
                    <a:pt x="23" y="105"/>
                  </a:cubicBezTo>
                  <a:cubicBezTo>
                    <a:pt x="0" y="123"/>
                    <a:pt x="0" y="123"/>
                    <a:pt x="0" y="123"/>
                  </a:cubicBezTo>
                  <a:lnTo>
                    <a:pt x="6" y="135"/>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76" name="Norway"/>
            <p:cNvSpPr>
              <a:spLocks/>
            </p:cNvSpPr>
            <p:nvPr/>
          </p:nvSpPr>
          <p:spPr bwMode="gray">
            <a:xfrm>
              <a:off x="9256824" y="2173680"/>
              <a:ext cx="30413" cy="21965"/>
            </a:xfrm>
            <a:custGeom>
              <a:avLst/>
              <a:gdLst>
                <a:gd name="T0" fmla="*/ 28 w 54"/>
                <a:gd name="T1" fmla="*/ 0 h 38"/>
                <a:gd name="T2" fmla="*/ 4 w 54"/>
                <a:gd name="T3" fmla="*/ 18 h 38"/>
                <a:gd name="T4" fmla="*/ 11 w 54"/>
                <a:gd name="T5" fmla="*/ 38 h 38"/>
                <a:gd name="T6" fmla="*/ 30 w 54"/>
                <a:gd name="T7" fmla="*/ 20 h 38"/>
                <a:gd name="T8" fmla="*/ 50 w 54"/>
                <a:gd name="T9" fmla="*/ 9 h 38"/>
                <a:gd name="T10" fmla="*/ 54 w 54"/>
                <a:gd name="T11" fmla="*/ 2 h 38"/>
                <a:gd name="T12" fmla="*/ 31 w 54"/>
                <a:gd name="T13" fmla="*/ 8 h 38"/>
                <a:gd name="T14" fmla="*/ 28 w 54"/>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38">
                  <a:moveTo>
                    <a:pt x="28" y="0"/>
                  </a:moveTo>
                  <a:cubicBezTo>
                    <a:pt x="28" y="0"/>
                    <a:pt x="8" y="11"/>
                    <a:pt x="4" y="18"/>
                  </a:cubicBezTo>
                  <a:cubicBezTo>
                    <a:pt x="0" y="22"/>
                    <a:pt x="11" y="38"/>
                    <a:pt x="11" y="38"/>
                  </a:cubicBezTo>
                  <a:cubicBezTo>
                    <a:pt x="30" y="20"/>
                    <a:pt x="30" y="20"/>
                    <a:pt x="30" y="20"/>
                  </a:cubicBezTo>
                  <a:cubicBezTo>
                    <a:pt x="50" y="9"/>
                    <a:pt x="50" y="9"/>
                    <a:pt x="50" y="9"/>
                  </a:cubicBezTo>
                  <a:cubicBezTo>
                    <a:pt x="54" y="2"/>
                    <a:pt x="54" y="2"/>
                    <a:pt x="54" y="2"/>
                  </a:cubicBezTo>
                  <a:cubicBezTo>
                    <a:pt x="31" y="8"/>
                    <a:pt x="31" y="8"/>
                    <a:pt x="31" y="8"/>
                  </a:cubicBezTo>
                  <a:lnTo>
                    <a:pt x="28"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77" name="Norway"/>
            <p:cNvSpPr>
              <a:spLocks/>
            </p:cNvSpPr>
            <p:nvPr/>
          </p:nvSpPr>
          <p:spPr bwMode="gray">
            <a:xfrm>
              <a:off x="9290616" y="2141577"/>
              <a:ext cx="8449" cy="10138"/>
            </a:xfrm>
            <a:custGeom>
              <a:avLst/>
              <a:gdLst>
                <a:gd name="T0" fmla="*/ 0 w 5"/>
                <a:gd name="T1" fmla="*/ 6 h 6"/>
                <a:gd name="T2" fmla="*/ 5 w 5"/>
                <a:gd name="T3" fmla="*/ 1 h 6"/>
                <a:gd name="T4" fmla="*/ 2 w 5"/>
                <a:gd name="T5" fmla="*/ 0 h 6"/>
                <a:gd name="T6" fmla="*/ 0 w 5"/>
                <a:gd name="T7" fmla="*/ 6 h 6"/>
              </a:gdLst>
              <a:ahLst/>
              <a:cxnLst>
                <a:cxn ang="0">
                  <a:pos x="T0" y="T1"/>
                </a:cxn>
                <a:cxn ang="0">
                  <a:pos x="T2" y="T3"/>
                </a:cxn>
                <a:cxn ang="0">
                  <a:pos x="T4" y="T5"/>
                </a:cxn>
                <a:cxn ang="0">
                  <a:pos x="T6" y="T7"/>
                </a:cxn>
              </a:cxnLst>
              <a:rect l="0" t="0" r="r" b="b"/>
              <a:pathLst>
                <a:path w="5" h="6">
                  <a:moveTo>
                    <a:pt x="0" y="6"/>
                  </a:moveTo>
                  <a:lnTo>
                    <a:pt x="5" y="1"/>
                  </a:lnTo>
                  <a:lnTo>
                    <a:pt x="2" y="0"/>
                  </a:lnTo>
                  <a:lnTo>
                    <a:pt x="0" y="6"/>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78" name="Norway"/>
            <p:cNvSpPr>
              <a:spLocks/>
            </p:cNvSpPr>
            <p:nvPr/>
          </p:nvSpPr>
          <p:spPr bwMode="gray">
            <a:xfrm>
              <a:off x="9579537" y="1646527"/>
              <a:ext cx="45619" cy="37171"/>
            </a:xfrm>
            <a:custGeom>
              <a:avLst/>
              <a:gdLst>
                <a:gd name="T0" fmla="*/ 18 w 83"/>
                <a:gd name="T1" fmla="*/ 52 h 68"/>
                <a:gd name="T2" fmla="*/ 29 w 83"/>
                <a:gd name="T3" fmla="*/ 57 h 68"/>
                <a:gd name="T4" fmla="*/ 33 w 83"/>
                <a:gd name="T5" fmla="*/ 68 h 68"/>
                <a:gd name="T6" fmla="*/ 60 w 83"/>
                <a:gd name="T7" fmla="*/ 47 h 68"/>
                <a:gd name="T8" fmla="*/ 60 w 83"/>
                <a:gd name="T9" fmla="*/ 35 h 68"/>
                <a:gd name="T10" fmla="*/ 76 w 83"/>
                <a:gd name="T11" fmla="*/ 21 h 68"/>
                <a:gd name="T12" fmla="*/ 54 w 83"/>
                <a:gd name="T13" fmla="*/ 16 h 68"/>
                <a:gd name="T14" fmla="*/ 32 w 83"/>
                <a:gd name="T15" fmla="*/ 3 h 68"/>
                <a:gd name="T16" fmla="*/ 0 w 83"/>
                <a:gd name="T17" fmla="*/ 32 h 68"/>
                <a:gd name="T18" fmla="*/ 18 w 83"/>
                <a:gd name="T19" fmla="*/ 5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68">
                  <a:moveTo>
                    <a:pt x="18" y="52"/>
                  </a:moveTo>
                  <a:cubicBezTo>
                    <a:pt x="26" y="57"/>
                    <a:pt x="29" y="57"/>
                    <a:pt x="29" y="57"/>
                  </a:cubicBezTo>
                  <a:cubicBezTo>
                    <a:pt x="33" y="68"/>
                    <a:pt x="33" y="68"/>
                    <a:pt x="33" y="68"/>
                  </a:cubicBezTo>
                  <a:cubicBezTo>
                    <a:pt x="33" y="68"/>
                    <a:pt x="59" y="62"/>
                    <a:pt x="60" y="47"/>
                  </a:cubicBezTo>
                  <a:cubicBezTo>
                    <a:pt x="60" y="35"/>
                    <a:pt x="60" y="35"/>
                    <a:pt x="60" y="35"/>
                  </a:cubicBezTo>
                  <a:cubicBezTo>
                    <a:pt x="60" y="35"/>
                    <a:pt x="83" y="29"/>
                    <a:pt x="76" y="21"/>
                  </a:cubicBezTo>
                  <a:cubicBezTo>
                    <a:pt x="73" y="13"/>
                    <a:pt x="54" y="16"/>
                    <a:pt x="54" y="16"/>
                  </a:cubicBezTo>
                  <a:cubicBezTo>
                    <a:pt x="54" y="16"/>
                    <a:pt x="47" y="0"/>
                    <a:pt x="32" y="3"/>
                  </a:cubicBezTo>
                  <a:cubicBezTo>
                    <a:pt x="20" y="7"/>
                    <a:pt x="0" y="32"/>
                    <a:pt x="0" y="32"/>
                  </a:cubicBezTo>
                  <a:cubicBezTo>
                    <a:pt x="0" y="32"/>
                    <a:pt x="11" y="48"/>
                    <a:pt x="18" y="52"/>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79" name="Norway"/>
            <p:cNvSpPr>
              <a:spLocks/>
            </p:cNvSpPr>
            <p:nvPr/>
          </p:nvSpPr>
          <p:spPr bwMode="gray">
            <a:xfrm>
              <a:off x="9608259" y="1634699"/>
              <a:ext cx="8449" cy="10138"/>
            </a:xfrm>
            <a:custGeom>
              <a:avLst/>
              <a:gdLst>
                <a:gd name="T0" fmla="*/ 0 w 5"/>
                <a:gd name="T1" fmla="*/ 0 h 6"/>
                <a:gd name="T2" fmla="*/ 0 w 5"/>
                <a:gd name="T3" fmla="*/ 4 h 6"/>
                <a:gd name="T4" fmla="*/ 5 w 5"/>
                <a:gd name="T5" fmla="*/ 6 h 6"/>
                <a:gd name="T6" fmla="*/ 0 w 5"/>
                <a:gd name="T7" fmla="*/ 0 h 6"/>
              </a:gdLst>
              <a:ahLst/>
              <a:cxnLst>
                <a:cxn ang="0">
                  <a:pos x="T0" y="T1"/>
                </a:cxn>
                <a:cxn ang="0">
                  <a:pos x="T2" y="T3"/>
                </a:cxn>
                <a:cxn ang="0">
                  <a:pos x="T4" y="T5"/>
                </a:cxn>
                <a:cxn ang="0">
                  <a:pos x="T6" y="T7"/>
                </a:cxn>
              </a:cxnLst>
              <a:rect l="0" t="0" r="r" b="b"/>
              <a:pathLst>
                <a:path w="5" h="6">
                  <a:moveTo>
                    <a:pt x="0" y="0"/>
                  </a:moveTo>
                  <a:lnTo>
                    <a:pt x="0" y="4"/>
                  </a:lnTo>
                  <a:lnTo>
                    <a:pt x="5" y="6"/>
                  </a:lnTo>
                  <a:lnTo>
                    <a:pt x="0"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80" name="Norway"/>
            <p:cNvSpPr>
              <a:spLocks/>
            </p:cNvSpPr>
            <p:nvPr/>
          </p:nvSpPr>
          <p:spPr bwMode="gray">
            <a:xfrm>
              <a:off x="9593053" y="1621183"/>
              <a:ext cx="11828" cy="21965"/>
            </a:xfrm>
            <a:custGeom>
              <a:avLst/>
              <a:gdLst>
                <a:gd name="T0" fmla="*/ 7 w 7"/>
                <a:gd name="T1" fmla="*/ 3 h 13"/>
                <a:gd name="T2" fmla="*/ 0 w 7"/>
                <a:gd name="T3" fmla="*/ 0 h 13"/>
                <a:gd name="T4" fmla="*/ 0 w 7"/>
                <a:gd name="T5" fmla="*/ 13 h 13"/>
                <a:gd name="T6" fmla="*/ 5 w 7"/>
                <a:gd name="T7" fmla="*/ 13 h 13"/>
                <a:gd name="T8" fmla="*/ 7 w 7"/>
                <a:gd name="T9" fmla="*/ 3 h 13"/>
              </a:gdLst>
              <a:ahLst/>
              <a:cxnLst>
                <a:cxn ang="0">
                  <a:pos x="T0" y="T1"/>
                </a:cxn>
                <a:cxn ang="0">
                  <a:pos x="T2" y="T3"/>
                </a:cxn>
                <a:cxn ang="0">
                  <a:pos x="T4" y="T5"/>
                </a:cxn>
                <a:cxn ang="0">
                  <a:pos x="T6" y="T7"/>
                </a:cxn>
                <a:cxn ang="0">
                  <a:pos x="T8" y="T9"/>
                </a:cxn>
              </a:cxnLst>
              <a:rect l="0" t="0" r="r" b="b"/>
              <a:pathLst>
                <a:path w="7" h="13">
                  <a:moveTo>
                    <a:pt x="7" y="3"/>
                  </a:moveTo>
                  <a:lnTo>
                    <a:pt x="0" y="0"/>
                  </a:lnTo>
                  <a:lnTo>
                    <a:pt x="0" y="13"/>
                  </a:lnTo>
                  <a:lnTo>
                    <a:pt x="5" y="13"/>
                  </a:lnTo>
                  <a:lnTo>
                    <a:pt x="7" y="3"/>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81" name="Norway"/>
            <p:cNvSpPr>
              <a:spLocks/>
            </p:cNvSpPr>
            <p:nvPr/>
          </p:nvSpPr>
          <p:spPr bwMode="gray">
            <a:xfrm>
              <a:off x="9288927" y="2116234"/>
              <a:ext cx="5069" cy="10138"/>
            </a:xfrm>
            <a:custGeom>
              <a:avLst/>
              <a:gdLst>
                <a:gd name="T0" fmla="*/ 1 w 3"/>
                <a:gd name="T1" fmla="*/ 6 h 6"/>
                <a:gd name="T2" fmla="*/ 3 w 3"/>
                <a:gd name="T3" fmla="*/ 2 h 6"/>
                <a:gd name="T4" fmla="*/ 0 w 3"/>
                <a:gd name="T5" fmla="*/ 0 h 6"/>
                <a:gd name="T6" fmla="*/ 1 w 3"/>
                <a:gd name="T7" fmla="*/ 6 h 6"/>
              </a:gdLst>
              <a:ahLst/>
              <a:cxnLst>
                <a:cxn ang="0">
                  <a:pos x="T0" y="T1"/>
                </a:cxn>
                <a:cxn ang="0">
                  <a:pos x="T2" y="T3"/>
                </a:cxn>
                <a:cxn ang="0">
                  <a:pos x="T4" y="T5"/>
                </a:cxn>
                <a:cxn ang="0">
                  <a:pos x="T6" y="T7"/>
                </a:cxn>
              </a:cxnLst>
              <a:rect l="0" t="0" r="r" b="b"/>
              <a:pathLst>
                <a:path w="3" h="6">
                  <a:moveTo>
                    <a:pt x="1" y="6"/>
                  </a:moveTo>
                  <a:lnTo>
                    <a:pt x="3" y="2"/>
                  </a:lnTo>
                  <a:lnTo>
                    <a:pt x="0" y="0"/>
                  </a:lnTo>
                  <a:lnTo>
                    <a:pt x="1" y="6"/>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82" name="Norway"/>
            <p:cNvSpPr>
              <a:spLocks/>
            </p:cNvSpPr>
            <p:nvPr/>
          </p:nvSpPr>
          <p:spPr bwMode="gray">
            <a:xfrm>
              <a:off x="9569399" y="1639768"/>
              <a:ext cx="18586" cy="16896"/>
            </a:xfrm>
            <a:custGeom>
              <a:avLst/>
              <a:gdLst>
                <a:gd name="T0" fmla="*/ 11 w 11"/>
                <a:gd name="T1" fmla="*/ 5 h 10"/>
                <a:gd name="T2" fmla="*/ 6 w 11"/>
                <a:gd name="T3" fmla="*/ 0 h 10"/>
                <a:gd name="T4" fmla="*/ 6 w 11"/>
                <a:gd name="T5" fmla="*/ 6 h 10"/>
                <a:gd name="T6" fmla="*/ 0 w 11"/>
                <a:gd name="T7" fmla="*/ 3 h 10"/>
                <a:gd name="T8" fmla="*/ 2 w 11"/>
                <a:gd name="T9" fmla="*/ 10 h 10"/>
                <a:gd name="T10" fmla="*/ 11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11" y="5"/>
                  </a:moveTo>
                  <a:lnTo>
                    <a:pt x="6" y="0"/>
                  </a:lnTo>
                  <a:lnTo>
                    <a:pt x="6" y="6"/>
                  </a:lnTo>
                  <a:lnTo>
                    <a:pt x="0" y="3"/>
                  </a:lnTo>
                  <a:lnTo>
                    <a:pt x="2" y="10"/>
                  </a:lnTo>
                  <a:lnTo>
                    <a:pt x="11" y="5"/>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83" name="Norway"/>
            <p:cNvSpPr>
              <a:spLocks/>
            </p:cNvSpPr>
            <p:nvPr/>
          </p:nvSpPr>
          <p:spPr bwMode="gray">
            <a:xfrm>
              <a:off x="9358199" y="1991204"/>
              <a:ext cx="25345" cy="10138"/>
            </a:xfrm>
            <a:custGeom>
              <a:avLst/>
              <a:gdLst>
                <a:gd name="T0" fmla="*/ 23 w 46"/>
                <a:gd name="T1" fmla="*/ 7 h 18"/>
                <a:gd name="T2" fmla="*/ 27 w 46"/>
                <a:gd name="T3" fmla="*/ 15 h 18"/>
                <a:gd name="T4" fmla="*/ 23 w 46"/>
                <a:gd name="T5" fmla="*/ 7 h 18"/>
              </a:gdLst>
              <a:ahLst/>
              <a:cxnLst>
                <a:cxn ang="0">
                  <a:pos x="T0" y="T1"/>
                </a:cxn>
                <a:cxn ang="0">
                  <a:pos x="T2" y="T3"/>
                </a:cxn>
                <a:cxn ang="0">
                  <a:pos x="T4" y="T5"/>
                </a:cxn>
              </a:cxnLst>
              <a:rect l="0" t="0" r="r" b="b"/>
              <a:pathLst>
                <a:path w="46" h="18">
                  <a:moveTo>
                    <a:pt x="23" y="7"/>
                  </a:moveTo>
                  <a:cubicBezTo>
                    <a:pt x="0" y="17"/>
                    <a:pt x="19" y="18"/>
                    <a:pt x="27" y="15"/>
                  </a:cubicBezTo>
                  <a:cubicBezTo>
                    <a:pt x="46" y="8"/>
                    <a:pt x="42" y="0"/>
                    <a:pt x="23" y="7"/>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84" name="Norway"/>
            <p:cNvSpPr>
              <a:spLocks/>
            </p:cNvSpPr>
            <p:nvPr/>
          </p:nvSpPr>
          <p:spPr bwMode="gray">
            <a:xfrm>
              <a:off x="9451127" y="1872933"/>
              <a:ext cx="11828" cy="8449"/>
            </a:xfrm>
            <a:custGeom>
              <a:avLst/>
              <a:gdLst>
                <a:gd name="T0" fmla="*/ 0 w 7"/>
                <a:gd name="T1" fmla="*/ 5 h 5"/>
                <a:gd name="T2" fmla="*/ 7 w 7"/>
                <a:gd name="T3" fmla="*/ 0 h 5"/>
                <a:gd name="T4" fmla="*/ 1 w 7"/>
                <a:gd name="T5" fmla="*/ 1 h 5"/>
                <a:gd name="T6" fmla="*/ 0 w 7"/>
                <a:gd name="T7" fmla="*/ 5 h 5"/>
              </a:gdLst>
              <a:ahLst/>
              <a:cxnLst>
                <a:cxn ang="0">
                  <a:pos x="T0" y="T1"/>
                </a:cxn>
                <a:cxn ang="0">
                  <a:pos x="T2" y="T3"/>
                </a:cxn>
                <a:cxn ang="0">
                  <a:pos x="T4" y="T5"/>
                </a:cxn>
                <a:cxn ang="0">
                  <a:pos x="T6" y="T7"/>
                </a:cxn>
              </a:cxnLst>
              <a:rect l="0" t="0" r="r" b="b"/>
              <a:pathLst>
                <a:path w="7" h="5">
                  <a:moveTo>
                    <a:pt x="0" y="5"/>
                  </a:moveTo>
                  <a:lnTo>
                    <a:pt x="7" y="0"/>
                  </a:lnTo>
                  <a:lnTo>
                    <a:pt x="1" y="1"/>
                  </a:lnTo>
                  <a:lnTo>
                    <a:pt x="0" y="5"/>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85" name="Norway"/>
            <p:cNvSpPr>
              <a:spLocks/>
            </p:cNvSpPr>
            <p:nvPr/>
          </p:nvSpPr>
          <p:spPr bwMode="gray">
            <a:xfrm>
              <a:off x="9410578" y="1913483"/>
              <a:ext cx="8449" cy="10138"/>
            </a:xfrm>
            <a:custGeom>
              <a:avLst/>
              <a:gdLst>
                <a:gd name="T0" fmla="*/ 0 w 15"/>
                <a:gd name="T1" fmla="*/ 8 h 20"/>
                <a:gd name="T2" fmla="*/ 15 w 15"/>
                <a:gd name="T3" fmla="*/ 20 h 20"/>
                <a:gd name="T4" fmla="*/ 4 w 15"/>
                <a:gd name="T5" fmla="*/ 0 h 20"/>
                <a:gd name="T6" fmla="*/ 0 w 15"/>
                <a:gd name="T7" fmla="*/ 8 h 20"/>
              </a:gdLst>
              <a:ahLst/>
              <a:cxnLst>
                <a:cxn ang="0">
                  <a:pos x="T0" y="T1"/>
                </a:cxn>
                <a:cxn ang="0">
                  <a:pos x="T2" y="T3"/>
                </a:cxn>
                <a:cxn ang="0">
                  <a:pos x="T4" y="T5"/>
                </a:cxn>
                <a:cxn ang="0">
                  <a:pos x="T6" y="T7"/>
                </a:cxn>
              </a:cxnLst>
              <a:rect l="0" t="0" r="r" b="b"/>
              <a:pathLst>
                <a:path w="15" h="20">
                  <a:moveTo>
                    <a:pt x="0" y="8"/>
                  </a:moveTo>
                  <a:cubicBezTo>
                    <a:pt x="15" y="20"/>
                    <a:pt x="15" y="20"/>
                    <a:pt x="15" y="20"/>
                  </a:cubicBezTo>
                  <a:cubicBezTo>
                    <a:pt x="15" y="16"/>
                    <a:pt x="4" y="0"/>
                    <a:pt x="4" y="0"/>
                  </a:cubicBezTo>
                  <a:lnTo>
                    <a:pt x="0" y="8"/>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86" name="Norway"/>
            <p:cNvSpPr>
              <a:spLocks/>
            </p:cNvSpPr>
            <p:nvPr/>
          </p:nvSpPr>
          <p:spPr bwMode="gray">
            <a:xfrm>
              <a:off x="9454507" y="1839141"/>
              <a:ext cx="27034" cy="28723"/>
            </a:xfrm>
            <a:custGeom>
              <a:avLst/>
              <a:gdLst>
                <a:gd name="T0" fmla="*/ 12 w 49"/>
                <a:gd name="T1" fmla="*/ 42 h 53"/>
                <a:gd name="T2" fmla="*/ 0 w 49"/>
                <a:gd name="T3" fmla="*/ 53 h 53"/>
                <a:gd name="T4" fmla="*/ 4 w 49"/>
                <a:gd name="T5" fmla="*/ 53 h 53"/>
                <a:gd name="T6" fmla="*/ 23 w 49"/>
                <a:gd name="T7" fmla="*/ 46 h 53"/>
                <a:gd name="T8" fmla="*/ 31 w 49"/>
                <a:gd name="T9" fmla="*/ 20 h 53"/>
                <a:gd name="T10" fmla="*/ 12 w 49"/>
                <a:gd name="T11" fmla="*/ 42 h 53"/>
              </a:gdLst>
              <a:ahLst/>
              <a:cxnLst>
                <a:cxn ang="0">
                  <a:pos x="T0" y="T1"/>
                </a:cxn>
                <a:cxn ang="0">
                  <a:pos x="T2" y="T3"/>
                </a:cxn>
                <a:cxn ang="0">
                  <a:pos x="T4" y="T5"/>
                </a:cxn>
                <a:cxn ang="0">
                  <a:pos x="T6" y="T7"/>
                </a:cxn>
                <a:cxn ang="0">
                  <a:pos x="T8" y="T9"/>
                </a:cxn>
                <a:cxn ang="0">
                  <a:pos x="T10" y="T11"/>
                </a:cxn>
              </a:cxnLst>
              <a:rect l="0" t="0" r="r" b="b"/>
              <a:pathLst>
                <a:path w="49" h="53">
                  <a:moveTo>
                    <a:pt x="12" y="42"/>
                  </a:moveTo>
                  <a:cubicBezTo>
                    <a:pt x="0" y="53"/>
                    <a:pt x="0" y="53"/>
                    <a:pt x="0" y="53"/>
                  </a:cubicBezTo>
                  <a:cubicBezTo>
                    <a:pt x="4" y="53"/>
                    <a:pt x="4" y="53"/>
                    <a:pt x="4" y="53"/>
                  </a:cubicBezTo>
                  <a:cubicBezTo>
                    <a:pt x="23" y="46"/>
                    <a:pt x="23" y="46"/>
                    <a:pt x="23" y="46"/>
                  </a:cubicBezTo>
                  <a:cubicBezTo>
                    <a:pt x="23" y="46"/>
                    <a:pt x="49" y="40"/>
                    <a:pt x="31" y="20"/>
                  </a:cubicBezTo>
                  <a:cubicBezTo>
                    <a:pt x="10" y="0"/>
                    <a:pt x="12" y="42"/>
                    <a:pt x="12" y="42"/>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87" name="Norway"/>
            <p:cNvSpPr>
              <a:spLocks/>
            </p:cNvSpPr>
            <p:nvPr/>
          </p:nvSpPr>
          <p:spPr bwMode="gray">
            <a:xfrm>
              <a:off x="9310891" y="2075684"/>
              <a:ext cx="8449" cy="6758"/>
            </a:xfrm>
            <a:custGeom>
              <a:avLst/>
              <a:gdLst>
                <a:gd name="T0" fmla="*/ 0 w 5"/>
                <a:gd name="T1" fmla="*/ 4 h 4"/>
                <a:gd name="T2" fmla="*/ 5 w 5"/>
                <a:gd name="T3" fmla="*/ 3 h 4"/>
                <a:gd name="T4" fmla="*/ 3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5" y="3"/>
                  </a:lnTo>
                  <a:lnTo>
                    <a:pt x="3" y="0"/>
                  </a:lnTo>
                  <a:lnTo>
                    <a:pt x="0" y="4"/>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88" name="Norway"/>
            <p:cNvSpPr>
              <a:spLocks/>
            </p:cNvSpPr>
            <p:nvPr/>
          </p:nvSpPr>
          <p:spPr bwMode="gray">
            <a:xfrm>
              <a:off x="9403818" y="1923620"/>
              <a:ext cx="15207" cy="8449"/>
            </a:xfrm>
            <a:custGeom>
              <a:avLst/>
              <a:gdLst>
                <a:gd name="T0" fmla="*/ 0 w 9"/>
                <a:gd name="T1" fmla="*/ 5 h 5"/>
                <a:gd name="T2" fmla="*/ 9 w 9"/>
                <a:gd name="T3" fmla="*/ 4 h 5"/>
                <a:gd name="T4" fmla="*/ 9 w 9"/>
                <a:gd name="T5" fmla="*/ 3 h 5"/>
                <a:gd name="T6" fmla="*/ 0 w 9"/>
                <a:gd name="T7" fmla="*/ 0 h 5"/>
                <a:gd name="T8" fmla="*/ 0 w 9"/>
                <a:gd name="T9" fmla="*/ 5 h 5"/>
              </a:gdLst>
              <a:ahLst/>
              <a:cxnLst>
                <a:cxn ang="0">
                  <a:pos x="T0" y="T1"/>
                </a:cxn>
                <a:cxn ang="0">
                  <a:pos x="T2" y="T3"/>
                </a:cxn>
                <a:cxn ang="0">
                  <a:pos x="T4" y="T5"/>
                </a:cxn>
                <a:cxn ang="0">
                  <a:pos x="T6" y="T7"/>
                </a:cxn>
                <a:cxn ang="0">
                  <a:pos x="T8" y="T9"/>
                </a:cxn>
              </a:cxnLst>
              <a:rect l="0" t="0" r="r" b="b"/>
              <a:pathLst>
                <a:path w="9" h="5">
                  <a:moveTo>
                    <a:pt x="0" y="5"/>
                  </a:moveTo>
                  <a:lnTo>
                    <a:pt x="9" y="4"/>
                  </a:lnTo>
                  <a:lnTo>
                    <a:pt x="9" y="3"/>
                  </a:lnTo>
                  <a:lnTo>
                    <a:pt x="0" y="0"/>
                  </a:lnTo>
                  <a:lnTo>
                    <a:pt x="0" y="5"/>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89" name="Norway"/>
            <p:cNvSpPr>
              <a:spLocks/>
            </p:cNvSpPr>
            <p:nvPr/>
          </p:nvSpPr>
          <p:spPr bwMode="gray">
            <a:xfrm>
              <a:off x="9615017" y="1621183"/>
              <a:ext cx="25345" cy="30413"/>
            </a:xfrm>
            <a:custGeom>
              <a:avLst/>
              <a:gdLst>
                <a:gd name="T0" fmla="*/ 21 w 47"/>
                <a:gd name="T1" fmla="*/ 51 h 56"/>
                <a:gd name="T2" fmla="*/ 44 w 47"/>
                <a:gd name="T3" fmla="*/ 37 h 56"/>
                <a:gd name="T4" fmla="*/ 27 w 47"/>
                <a:gd name="T5" fmla="*/ 13 h 56"/>
                <a:gd name="T6" fmla="*/ 22 w 47"/>
                <a:gd name="T7" fmla="*/ 28 h 56"/>
                <a:gd name="T8" fmla="*/ 8 w 47"/>
                <a:gd name="T9" fmla="*/ 0 h 56"/>
                <a:gd name="T10" fmla="*/ 0 w 47"/>
                <a:gd name="T11" fmla="*/ 12 h 56"/>
                <a:gd name="T12" fmla="*/ 14 w 47"/>
                <a:gd name="T13" fmla="*/ 39 h 56"/>
                <a:gd name="T14" fmla="*/ 21 w 47"/>
                <a:gd name="T15" fmla="*/ 51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56">
                  <a:moveTo>
                    <a:pt x="21" y="51"/>
                  </a:moveTo>
                  <a:cubicBezTo>
                    <a:pt x="43" y="56"/>
                    <a:pt x="47" y="52"/>
                    <a:pt x="44" y="37"/>
                  </a:cubicBezTo>
                  <a:cubicBezTo>
                    <a:pt x="37" y="25"/>
                    <a:pt x="27" y="13"/>
                    <a:pt x="27" y="13"/>
                  </a:cubicBezTo>
                  <a:cubicBezTo>
                    <a:pt x="22" y="28"/>
                    <a:pt x="22" y="28"/>
                    <a:pt x="22" y="28"/>
                  </a:cubicBezTo>
                  <a:cubicBezTo>
                    <a:pt x="8" y="0"/>
                    <a:pt x="8" y="0"/>
                    <a:pt x="8" y="0"/>
                  </a:cubicBezTo>
                  <a:cubicBezTo>
                    <a:pt x="0" y="12"/>
                    <a:pt x="0" y="12"/>
                    <a:pt x="0" y="12"/>
                  </a:cubicBezTo>
                  <a:cubicBezTo>
                    <a:pt x="14" y="39"/>
                    <a:pt x="14" y="39"/>
                    <a:pt x="14" y="39"/>
                  </a:cubicBezTo>
                  <a:cubicBezTo>
                    <a:pt x="14" y="39"/>
                    <a:pt x="6" y="46"/>
                    <a:pt x="21" y="51"/>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90" name="Norway"/>
            <p:cNvSpPr>
              <a:spLocks/>
            </p:cNvSpPr>
            <p:nvPr/>
          </p:nvSpPr>
          <p:spPr bwMode="gray">
            <a:xfrm>
              <a:off x="9310892" y="2065545"/>
              <a:ext cx="15207" cy="6758"/>
            </a:xfrm>
            <a:custGeom>
              <a:avLst/>
              <a:gdLst>
                <a:gd name="T0" fmla="*/ 0 w 9"/>
                <a:gd name="T1" fmla="*/ 3 h 4"/>
                <a:gd name="T2" fmla="*/ 9 w 9"/>
                <a:gd name="T3" fmla="*/ 4 h 4"/>
                <a:gd name="T4" fmla="*/ 9 w 9"/>
                <a:gd name="T5" fmla="*/ 1 h 4"/>
                <a:gd name="T6" fmla="*/ 4 w 9"/>
                <a:gd name="T7" fmla="*/ 0 h 4"/>
                <a:gd name="T8" fmla="*/ 0 w 9"/>
                <a:gd name="T9" fmla="*/ 3 h 4"/>
              </a:gdLst>
              <a:ahLst/>
              <a:cxnLst>
                <a:cxn ang="0">
                  <a:pos x="T0" y="T1"/>
                </a:cxn>
                <a:cxn ang="0">
                  <a:pos x="T2" y="T3"/>
                </a:cxn>
                <a:cxn ang="0">
                  <a:pos x="T4" y="T5"/>
                </a:cxn>
                <a:cxn ang="0">
                  <a:pos x="T6" y="T7"/>
                </a:cxn>
                <a:cxn ang="0">
                  <a:pos x="T8" y="T9"/>
                </a:cxn>
              </a:cxnLst>
              <a:rect l="0" t="0" r="r" b="b"/>
              <a:pathLst>
                <a:path w="9" h="4">
                  <a:moveTo>
                    <a:pt x="0" y="3"/>
                  </a:moveTo>
                  <a:lnTo>
                    <a:pt x="9" y="4"/>
                  </a:lnTo>
                  <a:lnTo>
                    <a:pt x="9" y="1"/>
                  </a:lnTo>
                  <a:lnTo>
                    <a:pt x="4" y="0"/>
                  </a:lnTo>
                  <a:lnTo>
                    <a:pt x="0" y="3"/>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91" name="Norway"/>
            <p:cNvSpPr>
              <a:spLocks/>
            </p:cNvSpPr>
            <p:nvPr/>
          </p:nvSpPr>
          <p:spPr bwMode="gray">
            <a:xfrm>
              <a:off x="9353131" y="2021616"/>
              <a:ext cx="15207" cy="21965"/>
            </a:xfrm>
            <a:custGeom>
              <a:avLst/>
              <a:gdLst>
                <a:gd name="T0" fmla="*/ 5 w 9"/>
                <a:gd name="T1" fmla="*/ 5 h 13"/>
                <a:gd name="T2" fmla="*/ 1 w 9"/>
                <a:gd name="T3" fmla="*/ 3 h 13"/>
                <a:gd name="T4" fmla="*/ 0 w 9"/>
                <a:gd name="T5" fmla="*/ 9 h 13"/>
                <a:gd name="T6" fmla="*/ 3 w 9"/>
                <a:gd name="T7" fmla="*/ 10 h 13"/>
                <a:gd name="T8" fmla="*/ 3 w 9"/>
                <a:gd name="T9" fmla="*/ 13 h 13"/>
                <a:gd name="T10" fmla="*/ 4 w 9"/>
                <a:gd name="T11" fmla="*/ 13 h 13"/>
                <a:gd name="T12" fmla="*/ 9 w 9"/>
                <a:gd name="T13" fmla="*/ 2 h 13"/>
                <a:gd name="T14" fmla="*/ 6 w 9"/>
                <a:gd name="T15" fmla="*/ 0 h 13"/>
                <a:gd name="T16" fmla="*/ 5 w 9"/>
                <a:gd name="T17"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3">
                  <a:moveTo>
                    <a:pt x="5" y="5"/>
                  </a:moveTo>
                  <a:lnTo>
                    <a:pt x="1" y="3"/>
                  </a:lnTo>
                  <a:lnTo>
                    <a:pt x="0" y="9"/>
                  </a:lnTo>
                  <a:lnTo>
                    <a:pt x="3" y="10"/>
                  </a:lnTo>
                  <a:lnTo>
                    <a:pt x="3" y="13"/>
                  </a:lnTo>
                  <a:lnTo>
                    <a:pt x="4" y="13"/>
                  </a:lnTo>
                  <a:lnTo>
                    <a:pt x="9" y="2"/>
                  </a:lnTo>
                  <a:lnTo>
                    <a:pt x="6" y="0"/>
                  </a:lnTo>
                  <a:lnTo>
                    <a:pt x="5" y="5"/>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92" name="Norway"/>
            <p:cNvSpPr>
              <a:spLocks/>
            </p:cNvSpPr>
            <p:nvPr/>
          </p:nvSpPr>
          <p:spPr bwMode="gray">
            <a:xfrm>
              <a:off x="9789046" y="1506291"/>
              <a:ext cx="23654" cy="16896"/>
            </a:xfrm>
            <a:custGeom>
              <a:avLst/>
              <a:gdLst>
                <a:gd name="T0" fmla="*/ 23 w 41"/>
                <a:gd name="T1" fmla="*/ 1 h 28"/>
                <a:gd name="T2" fmla="*/ 18 w 41"/>
                <a:gd name="T3" fmla="*/ 28 h 28"/>
                <a:gd name="T4" fmla="*/ 23 w 41"/>
                <a:gd name="T5" fmla="*/ 1 h 28"/>
              </a:gdLst>
              <a:ahLst/>
              <a:cxnLst>
                <a:cxn ang="0">
                  <a:pos x="T0" y="T1"/>
                </a:cxn>
                <a:cxn ang="0">
                  <a:pos x="T2" y="T3"/>
                </a:cxn>
                <a:cxn ang="0">
                  <a:pos x="T4" y="T5"/>
                </a:cxn>
              </a:cxnLst>
              <a:rect l="0" t="0" r="r" b="b"/>
              <a:pathLst>
                <a:path w="41" h="28">
                  <a:moveTo>
                    <a:pt x="23" y="1"/>
                  </a:moveTo>
                  <a:cubicBezTo>
                    <a:pt x="0" y="0"/>
                    <a:pt x="18" y="28"/>
                    <a:pt x="18" y="28"/>
                  </a:cubicBezTo>
                  <a:cubicBezTo>
                    <a:pt x="37" y="25"/>
                    <a:pt x="41" y="2"/>
                    <a:pt x="23" y="1"/>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93" name="Norway"/>
            <p:cNvSpPr>
              <a:spLocks/>
            </p:cNvSpPr>
            <p:nvPr/>
          </p:nvSpPr>
          <p:spPr bwMode="gray">
            <a:xfrm>
              <a:off x="9824528" y="1491083"/>
              <a:ext cx="13516" cy="11828"/>
            </a:xfrm>
            <a:custGeom>
              <a:avLst/>
              <a:gdLst>
                <a:gd name="T0" fmla="*/ 6 w 8"/>
                <a:gd name="T1" fmla="*/ 0 h 7"/>
                <a:gd name="T2" fmla="*/ 0 w 8"/>
                <a:gd name="T3" fmla="*/ 4 h 7"/>
                <a:gd name="T4" fmla="*/ 8 w 8"/>
                <a:gd name="T5" fmla="*/ 7 h 7"/>
                <a:gd name="T6" fmla="*/ 6 w 8"/>
                <a:gd name="T7" fmla="*/ 0 h 7"/>
              </a:gdLst>
              <a:ahLst/>
              <a:cxnLst>
                <a:cxn ang="0">
                  <a:pos x="T0" y="T1"/>
                </a:cxn>
                <a:cxn ang="0">
                  <a:pos x="T2" y="T3"/>
                </a:cxn>
                <a:cxn ang="0">
                  <a:pos x="T4" y="T5"/>
                </a:cxn>
                <a:cxn ang="0">
                  <a:pos x="T6" y="T7"/>
                </a:cxn>
              </a:cxnLst>
              <a:rect l="0" t="0" r="r" b="b"/>
              <a:pathLst>
                <a:path w="8" h="7">
                  <a:moveTo>
                    <a:pt x="6" y="0"/>
                  </a:moveTo>
                  <a:lnTo>
                    <a:pt x="0" y="4"/>
                  </a:lnTo>
                  <a:lnTo>
                    <a:pt x="8" y="7"/>
                  </a:lnTo>
                  <a:lnTo>
                    <a:pt x="6"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94" name="Norway"/>
            <p:cNvSpPr>
              <a:spLocks/>
            </p:cNvSpPr>
            <p:nvPr/>
          </p:nvSpPr>
          <p:spPr bwMode="gray">
            <a:xfrm>
              <a:off x="9851561" y="1475877"/>
              <a:ext cx="43929" cy="35481"/>
            </a:xfrm>
            <a:custGeom>
              <a:avLst/>
              <a:gdLst>
                <a:gd name="T0" fmla="*/ 3 w 79"/>
                <a:gd name="T1" fmla="*/ 48 h 61"/>
                <a:gd name="T2" fmla="*/ 14 w 79"/>
                <a:gd name="T3" fmla="*/ 41 h 61"/>
                <a:gd name="T4" fmla="*/ 14 w 79"/>
                <a:gd name="T5" fmla="*/ 52 h 61"/>
                <a:gd name="T6" fmla="*/ 36 w 79"/>
                <a:gd name="T7" fmla="*/ 61 h 61"/>
                <a:gd name="T8" fmla="*/ 78 w 79"/>
                <a:gd name="T9" fmla="*/ 40 h 61"/>
                <a:gd name="T10" fmla="*/ 79 w 79"/>
                <a:gd name="T11" fmla="*/ 25 h 61"/>
                <a:gd name="T12" fmla="*/ 56 w 79"/>
                <a:gd name="T13" fmla="*/ 39 h 61"/>
                <a:gd name="T14" fmla="*/ 45 w 79"/>
                <a:gd name="T15" fmla="*/ 31 h 61"/>
                <a:gd name="T16" fmla="*/ 64 w 79"/>
                <a:gd name="T17" fmla="*/ 16 h 61"/>
                <a:gd name="T18" fmla="*/ 54 w 79"/>
                <a:gd name="T19" fmla="*/ 4 h 61"/>
                <a:gd name="T20" fmla="*/ 46 w 79"/>
                <a:gd name="T21" fmla="*/ 15 h 61"/>
                <a:gd name="T22" fmla="*/ 39 w 79"/>
                <a:gd name="T23" fmla="*/ 0 h 61"/>
                <a:gd name="T24" fmla="*/ 27 w 79"/>
                <a:gd name="T25" fmla="*/ 7 h 61"/>
                <a:gd name="T26" fmla="*/ 30 w 79"/>
                <a:gd name="T27" fmla="*/ 22 h 61"/>
                <a:gd name="T28" fmla="*/ 0 w 79"/>
                <a:gd name="T29" fmla="*/ 29 h 61"/>
                <a:gd name="T30" fmla="*/ 3 w 79"/>
                <a:gd name="T31" fmla="*/ 4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61">
                  <a:moveTo>
                    <a:pt x="3" y="48"/>
                  </a:moveTo>
                  <a:cubicBezTo>
                    <a:pt x="7" y="48"/>
                    <a:pt x="14" y="41"/>
                    <a:pt x="14" y="41"/>
                  </a:cubicBezTo>
                  <a:cubicBezTo>
                    <a:pt x="14" y="52"/>
                    <a:pt x="14" y="52"/>
                    <a:pt x="14" y="52"/>
                  </a:cubicBezTo>
                  <a:cubicBezTo>
                    <a:pt x="36" y="61"/>
                    <a:pt x="36" y="61"/>
                    <a:pt x="36" y="61"/>
                  </a:cubicBezTo>
                  <a:cubicBezTo>
                    <a:pt x="78" y="40"/>
                    <a:pt x="78" y="40"/>
                    <a:pt x="78" y="40"/>
                  </a:cubicBezTo>
                  <a:cubicBezTo>
                    <a:pt x="79" y="25"/>
                    <a:pt x="79" y="25"/>
                    <a:pt x="79" y="25"/>
                  </a:cubicBezTo>
                  <a:cubicBezTo>
                    <a:pt x="56" y="39"/>
                    <a:pt x="56" y="39"/>
                    <a:pt x="56" y="39"/>
                  </a:cubicBezTo>
                  <a:cubicBezTo>
                    <a:pt x="45" y="31"/>
                    <a:pt x="45" y="31"/>
                    <a:pt x="45" y="31"/>
                  </a:cubicBezTo>
                  <a:cubicBezTo>
                    <a:pt x="64" y="16"/>
                    <a:pt x="64" y="16"/>
                    <a:pt x="64" y="16"/>
                  </a:cubicBezTo>
                  <a:cubicBezTo>
                    <a:pt x="54" y="4"/>
                    <a:pt x="54" y="4"/>
                    <a:pt x="54" y="4"/>
                  </a:cubicBezTo>
                  <a:cubicBezTo>
                    <a:pt x="46" y="15"/>
                    <a:pt x="46" y="15"/>
                    <a:pt x="46" y="15"/>
                  </a:cubicBezTo>
                  <a:cubicBezTo>
                    <a:pt x="39" y="0"/>
                    <a:pt x="39" y="0"/>
                    <a:pt x="39" y="0"/>
                  </a:cubicBezTo>
                  <a:cubicBezTo>
                    <a:pt x="27" y="7"/>
                    <a:pt x="27" y="7"/>
                    <a:pt x="27" y="7"/>
                  </a:cubicBezTo>
                  <a:cubicBezTo>
                    <a:pt x="30" y="22"/>
                    <a:pt x="30" y="22"/>
                    <a:pt x="30" y="22"/>
                  </a:cubicBezTo>
                  <a:cubicBezTo>
                    <a:pt x="0" y="29"/>
                    <a:pt x="0" y="29"/>
                    <a:pt x="0" y="29"/>
                  </a:cubicBezTo>
                  <a:lnTo>
                    <a:pt x="3" y="48"/>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95" name="Norway"/>
            <p:cNvSpPr>
              <a:spLocks/>
            </p:cNvSpPr>
            <p:nvPr/>
          </p:nvSpPr>
          <p:spPr bwMode="gray">
            <a:xfrm>
              <a:off x="10084725" y="1595838"/>
              <a:ext cx="11828" cy="23654"/>
            </a:xfrm>
            <a:custGeom>
              <a:avLst/>
              <a:gdLst>
                <a:gd name="T0" fmla="*/ 0 w 7"/>
                <a:gd name="T1" fmla="*/ 3 h 14"/>
                <a:gd name="T2" fmla="*/ 1 w 7"/>
                <a:gd name="T3" fmla="*/ 14 h 14"/>
                <a:gd name="T4" fmla="*/ 7 w 7"/>
                <a:gd name="T5" fmla="*/ 11 h 14"/>
                <a:gd name="T6" fmla="*/ 4 w 7"/>
                <a:gd name="T7" fmla="*/ 0 h 14"/>
                <a:gd name="T8" fmla="*/ 0 w 7"/>
                <a:gd name="T9" fmla="*/ 3 h 14"/>
              </a:gdLst>
              <a:ahLst/>
              <a:cxnLst>
                <a:cxn ang="0">
                  <a:pos x="T0" y="T1"/>
                </a:cxn>
                <a:cxn ang="0">
                  <a:pos x="T2" y="T3"/>
                </a:cxn>
                <a:cxn ang="0">
                  <a:pos x="T4" y="T5"/>
                </a:cxn>
                <a:cxn ang="0">
                  <a:pos x="T6" y="T7"/>
                </a:cxn>
                <a:cxn ang="0">
                  <a:pos x="T8" y="T9"/>
                </a:cxn>
              </a:cxnLst>
              <a:rect l="0" t="0" r="r" b="b"/>
              <a:pathLst>
                <a:path w="7" h="14">
                  <a:moveTo>
                    <a:pt x="0" y="3"/>
                  </a:moveTo>
                  <a:lnTo>
                    <a:pt x="1" y="14"/>
                  </a:lnTo>
                  <a:lnTo>
                    <a:pt x="7" y="11"/>
                  </a:lnTo>
                  <a:lnTo>
                    <a:pt x="4" y="0"/>
                  </a:lnTo>
                  <a:lnTo>
                    <a:pt x="0" y="3"/>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96" name="Norway"/>
            <p:cNvSpPr>
              <a:spLocks/>
            </p:cNvSpPr>
            <p:nvPr/>
          </p:nvSpPr>
          <p:spPr bwMode="gray">
            <a:xfrm>
              <a:off x="9738359" y="1592458"/>
              <a:ext cx="30413" cy="21965"/>
            </a:xfrm>
            <a:custGeom>
              <a:avLst/>
              <a:gdLst>
                <a:gd name="T0" fmla="*/ 7 w 55"/>
                <a:gd name="T1" fmla="*/ 24 h 41"/>
                <a:gd name="T2" fmla="*/ 25 w 55"/>
                <a:gd name="T3" fmla="*/ 36 h 41"/>
                <a:gd name="T4" fmla="*/ 52 w 55"/>
                <a:gd name="T5" fmla="*/ 26 h 41"/>
                <a:gd name="T6" fmla="*/ 7 w 55"/>
                <a:gd name="T7" fmla="*/ 24 h 41"/>
              </a:gdLst>
              <a:ahLst/>
              <a:cxnLst>
                <a:cxn ang="0">
                  <a:pos x="T0" y="T1"/>
                </a:cxn>
                <a:cxn ang="0">
                  <a:pos x="T2" y="T3"/>
                </a:cxn>
                <a:cxn ang="0">
                  <a:pos x="T4" y="T5"/>
                </a:cxn>
                <a:cxn ang="0">
                  <a:pos x="T6" y="T7"/>
                </a:cxn>
              </a:cxnLst>
              <a:rect l="0" t="0" r="r" b="b"/>
              <a:pathLst>
                <a:path w="55" h="41">
                  <a:moveTo>
                    <a:pt x="7" y="24"/>
                  </a:moveTo>
                  <a:cubicBezTo>
                    <a:pt x="6" y="35"/>
                    <a:pt x="25" y="36"/>
                    <a:pt x="25" y="36"/>
                  </a:cubicBezTo>
                  <a:cubicBezTo>
                    <a:pt x="25" y="36"/>
                    <a:pt x="55" y="41"/>
                    <a:pt x="52" y="26"/>
                  </a:cubicBezTo>
                  <a:cubicBezTo>
                    <a:pt x="52" y="10"/>
                    <a:pt x="0" y="0"/>
                    <a:pt x="7" y="24"/>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97" name="Norway"/>
            <p:cNvSpPr>
              <a:spLocks/>
            </p:cNvSpPr>
            <p:nvPr/>
          </p:nvSpPr>
          <p:spPr bwMode="gray">
            <a:xfrm>
              <a:off x="9466334" y="1790142"/>
              <a:ext cx="16896" cy="16896"/>
            </a:xfrm>
            <a:custGeom>
              <a:avLst/>
              <a:gdLst>
                <a:gd name="T0" fmla="*/ 11 w 30"/>
                <a:gd name="T1" fmla="*/ 24 h 32"/>
                <a:gd name="T2" fmla="*/ 29 w 30"/>
                <a:gd name="T3" fmla="*/ 32 h 32"/>
                <a:gd name="T4" fmla="*/ 30 w 30"/>
                <a:gd name="T5" fmla="*/ 13 h 32"/>
                <a:gd name="T6" fmla="*/ 4 w 30"/>
                <a:gd name="T7" fmla="*/ 0 h 32"/>
                <a:gd name="T8" fmla="*/ 0 w 30"/>
                <a:gd name="T9" fmla="*/ 8 h 32"/>
                <a:gd name="T10" fmla="*/ 11 w 30"/>
                <a:gd name="T11" fmla="*/ 24 h 32"/>
              </a:gdLst>
              <a:ahLst/>
              <a:cxnLst>
                <a:cxn ang="0">
                  <a:pos x="T0" y="T1"/>
                </a:cxn>
                <a:cxn ang="0">
                  <a:pos x="T2" y="T3"/>
                </a:cxn>
                <a:cxn ang="0">
                  <a:pos x="T4" y="T5"/>
                </a:cxn>
                <a:cxn ang="0">
                  <a:pos x="T6" y="T7"/>
                </a:cxn>
                <a:cxn ang="0">
                  <a:pos x="T8" y="T9"/>
                </a:cxn>
                <a:cxn ang="0">
                  <a:pos x="T10" y="T11"/>
                </a:cxn>
              </a:cxnLst>
              <a:rect l="0" t="0" r="r" b="b"/>
              <a:pathLst>
                <a:path w="30" h="32">
                  <a:moveTo>
                    <a:pt x="11" y="24"/>
                  </a:moveTo>
                  <a:cubicBezTo>
                    <a:pt x="21" y="32"/>
                    <a:pt x="29" y="32"/>
                    <a:pt x="29" y="32"/>
                  </a:cubicBezTo>
                  <a:cubicBezTo>
                    <a:pt x="30" y="13"/>
                    <a:pt x="30" y="13"/>
                    <a:pt x="30" y="13"/>
                  </a:cubicBezTo>
                  <a:cubicBezTo>
                    <a:pt x="4" y="0"/>
                    <a:pt x="4" y="0"/>
                    <a:pt x="4" y="0"/>
                  </a:cubicBezTo>
                  <a:cubicBezTo>
                    <a:pt x="0" y="8"/>
                    <a:pt x="0" y="8"/>
                    <a:pt x="0" y="8"/>
                  </a:cubicBezTo>
                  <a:cubicBezTo>
                    <a:pt x="0" y="8"/>
                    <a:pt x="3" y="23"/>
                    <a:pt x="11" y="24"/>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98" name="Norway"/>
            <p:cNvSpPr>
              <a:spLocks/>
            </p:cNvSpPr>
            <p:nvPr/>
          </p:nvSpPr>
          <p:spPr bwMode="gray">
            <a:xfrm>
              <a:off x="8760085" y="3023545"/>
              <a:ext cx="16896" cy="11828"/>
            </a:xfrm>
            <a:custGeom>
              <a:avLst/>
              <a:gdLst>
                <a:gd name="T0" fmla="*/ 10 w 10"/>
                <a:gd name="T1" fmla="*/ 3 h 7"/>
                <a:gd name="T2" fmla="*/ 0 w 10"/>
                <a:gd name="T3" fmla="*/ 0 h 7"/>
                <a:gd name="T4" fmla="*/ 9 w 10"/>
                <a:gd name="T5" fmla="*/ 7 h 7"/>
                <a:gd name="T6" fmla="*/ 10 w 10"/>
                <a:gd name="T7" fmla="*/ 3 h 7"/>
              </a:gdLst>
              <a:ahLst/>
              <a:cxnLst>
                <a:cxn ang="0">
                  <a:pos x="T0" y="T1"/>
                </a:cxn>
                <a:cxn ang="0">
                  <a:pos x="T2" y="T3"/>
                </a:cxn>
                <a:cxn ang="0">
                  <a:pos x="T4" y="T5"/>
                </a:cxn>
                <a:cxn ang="0">
                  <a:pos x="T6" y="T7"/>
                </a:cxn>
              </a:cxnLst>
              <a:rect l="0" t="0" r="r" b="b"/>
              <a:pathLst>
                <a:path w="10" h="7">
                  <a:moveTo>
                    <a:pt x="10" y="3"/>
                  </a:moveTo>
                  <a:lnTo>
                    <a:pt x="0" y="0"/>
                  </a:lnTo>
                  <a:lnTo>
                    <a:pt x="9" y="7"/>
                  </a:lnTo>
                  <a:lnTo>
                    <a:pt x="10" y="3"/>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99" name="Norway"/>
            <p:cNvSpPr>
              <a:spLocks/>
            </p:cNvSpPr>
            <p:nvPr/>
          </p:nvSpPr>
          <p:spPr bwMode="gray">
            <a:xfrm>
              <a:off x="8805703" y="2895135"/>
              <a:ext cx="8449" cy="13516"/>
            </a:xfrm>
            <a:custGeom>
              <a:avLst/>
              <a:gdLst>
                <a:gd name="T0" fmla="*/ 5 w 5"/>
                <a:gd name="T1" fmla="*/ 4 h 8"/>
                <a:gd name="T2" fmla="*/ 2 w 5"/>
                <a:gd name="T3" fmla="*/ 0 h 8"/>
                <a:gd name="T4" fmla="*/ 0 w 5"/>
                <a:gd name="T5" fmla="*/ 3 h 8"/>
                <a:gd name="T6" fmla="*/ 1 w 5"/>
                <a:gd name="T7" fmla="*/ 8 h 8"/>
                <a:gd name="T8" fmla="*/ 5 w 5"/>
                <a:gd name="T9" fmla="*/ 4 h 8"/>
              </a:gdLst>
              <a:ahLst/>
              <a:cxnLst>
                <a:cxn ang="0">
                  <a:pos x="T0" y="T1"/>
                </a:cxn>
                <a:cxn ang="0">
                  <a:pos x="T2" y="T3"/>
                </a:cxn>
                <a:cxn ang="0">
                  <a:pos x="T4" y="T5"/>
                </a:cxn>
                <a:cxn ang="0">
                  <a:pos x="T6" y="T7"/>
                </a:cxn>
                <a:cxn ang="0">
                  <a:pos x="T8" y="T9"/>
                </a:cxn>
              </a:cxnLst>
              <a:rect l="0" t="0" r="r" b="b"/>
              <a:pathLst>
                <a:path w="5" h="8">
                  <a:moveTo>
                    <a:pt x="5" y="4"/>
                  </a:moveTo>
                  <a:lnTo>
                    <a:pt x="2" y="0"/>
                  </a:lnTo>
                  <a:lnTo>
                    <a:pt x="0" y="3"/>
                  </a:lnTo>
                  <a:lnTo>
                    <a:pt x="1" y="8"/>
                  </a:lnTo>
                  <a:lnTo>
                    <a:pt x="5" y="4"/>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00" name="Norway"/>
            <p:cNvSpPr>
              <a:spLocks/>
            </p:cNvSpPr>
            <p:nvPr/>
          </p:nvSpPr>
          <p:spPr bwMode="gray">
            <a:xfrm>
              <a:off x="9461265" y="1905035"/>
              <a:ext cx="10138" cy="6758"/>
            </a:xfrm>
            <a:custGeom>
              <a:avLst/>
              <a:gdLst>
                <a:gd name="T0" fmla="*/ 1 w 6"/>
                <a:gd name="T1" fmla="*/ 0 h 4"/>
                <a:gd name="T2" fmla="*/ 0 w 6"/>
                <a:gd name="T3" fmla="*/ 4 h 4"/>
                <a:gd name="T4" fmla="*/ 6 w 6"/>
                <a:gd name="T5" fmla="*/ 4 h 4"/>
                <a:gd name="T6" fmla="*/ 1 w 6"/>
                <a:gd name="T7" fmla="*/ 0 h 4"/>
              </a:gdLst>
              <a:ahLst/>
              <a:cxnLst>
                <a:cxn ang="0">
                  <a:pos x="T0" y="T1"/>
                </a:cxn>
                <a:cxn ang="0">
                  <a:pos x="T2" y="T3"/>
                </a:cxn>
                <a:cxn ang="0">
                  <a:pos x="T4" y="T5"/>
                </a:cxn>
                <a:cxn ang="0">
                  <a:pos x="T6" y="T7"/>
                </a:cxn>
              </a:cxnLst>
              <a:rect l="0" t="0" r="r" b="b"/>
              <a:pathLst>
                <a:path w="6" h="4">
                  <a:moveTo>
                    <a:pt x="1" y="0"/>
                  </a:moveTo>
                  <a:lnTo>
                    <a:pt x="0" y="4"/>
                  </a:lnTo>
                  <a:lnTo>
                    <a:pt x="6" y="4"/>
                  </a:lnTo>
                  <a:lnTo>
                    <a:pt x="1"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01" name="Norway"/>
            <p:cNvSpPr>
              <a:spLocks/>
            </p:cNvSpPr>
            <p:nvPr/>
          </p:nvSpPr>
          <p:spPr bwMode="gray">
            <a:xfrm>
              <a:off x="9667396" y="1649905"/>
              <a:ext cx="15207" cy="8449"/>
            </a:xfrm>
            <a:custGeom>
              <a:avLst/>
              <a:gdLst>
                <a:gd name="T0" fmla="*/ 0 w 27"/>
                <a:gd name="T1" fmla="*/ 15 h 15"/>
                <a:gd name="T2" fmla="*/ 27 w 27"/>
                <a:gd name="T3" fmla="*/ 12 h 15"/>
                <a:gd name="T4" fmla="*/ 12 w 27"/>
                <a:gd name="T5" fmla="*/ 0 h 15"/>
                <a:gd name="T6" fmla="*/ 0 w 27"/>
                <a:gd name="T7" fmla="*/ 15 h 15"/>
              </a:gdLst>
              <a:ahLst/>
              <a:cxnLst>
                <a:cxn ang="0">
                  <a:pos x="T0" y="T1"/>
                </a:cxn>
                <a:cxn ang="0">
                  <a:pos x="T2" y="T3"/>
                </a:cxn>
                <a:cxn ang="0">
                  <a:pos x="T4" y="T5"/>
                </a:cxn>
                <a:cxn ang="0">
                  <a:pos x="T6" y="T7"/>
                </a:cxn>
              </a:cxnLst>
              <a:rect l="0" t="0" r="r" b="b"/>
              <a:pathLst>
                <a:path w="27" h="15">
                  <a:moveTo>
                    <a:pt x="0" y="15"/>
                  </a:moveTo>
                  <a:cubicBezTo>
                    <a:pt x="27" y="12"/>
                    <a:pt x="27" y="12"/>
                    <a:pt x="27" y="12"/>
                  </a:cubicBezTo>
                  <a:cubicBezTo>
                    <a:pt x="12" y="0"/>
                    <a:pt x="12" y="0"/>
                    <a:pt x="12" y="0"/>
                  </a:cubicBezTo>
                  <a:cubicBezTo>
                    <a:pt x="12" y="0"/>
                    <a:pt x="4" y="11"/>
                    <a:pt x="0" y="15"/>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02" name="Norway"/>
            <p:cNvSpPr>
              <a:spLocks/>
            </p:cNvSpPr>
            <p:nvPr/>
          </p:nvSpPr>
          <p:spPr bwMode="gray">
            <a:xfrm>
              <a:off x="9785667" y="1536703"/>
              <a:ext cx="30413" cy="37171"/>
            </a:xfrm>
            <a:custGeom>
              <a:avLst/>
              <a:gdLst>
                <a:gd name="T0" fmla="*/ 28 w 55"/>
                <a:gd name="T1" fmla="*/ 65 h 66"/>
                <a:gd name="T2" fmla="*/ 38 w 55"/>
                <a:gd name="T3" fmla="*/ 20 h 66"/>
                <a:gd name="T4" fmla="*/ 10 w 55"/>
                <a:gd name="T5" fmla="*/ 46 h 66"/>
                <a:gd name="T6" fmla="*/ 28 w 55"/>
                <a:gd name="T7" fmla="*/ 65 h 66"/>
              </a:gdLst>
              <a:ahLst/>
              <a:cxnLst>
                <a:cxn ang="0">
                  <a:pos x="T0" y="T1"/>
                </a:cxn>
                <a:cxn ang="0">
                  <a:pos x="T2" y="T3"/>
                </a:cxn>
                <a:cxn ang="0">
                  <a:pos x="T4" y="T5"/>
                </a:cxn>
                <a:cxn ang="0">
                  <a:pos x="T6" y="T7"/>
                </a:cxn>
              </a:cxnLst>
              <a:rect l="0" t="0" r="r" b="b"/>
              <a:pathLst>
                <a:path w="55" h="66">
                  <a:moveTo>
                    <a:pt x="28" y="65"/>
                  </a:moveTo>
                  <a:cubicBezTo>
                    <a:pt x="39" y="66"/>
                    <a:pt x="55" y="40"/>
                    <a:pt x="38" y="20"/>
                  </a:cubicBezTo>
                  <a:cubicBezTo>
                    <a:pt x="16" y="0"/>
                    <a:pt x="0" y="18"/>
                    <a:pt x="10" y="46"/>
                  </a:cubicBezTo>
                  <a:cubicBezTo>
                    <a:pt x="10" y="46"/>
                    <a:pt x="17" y="65"/>
                    <a:pt x="28" y="65"/>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03" name="Norway"/>
            <p:cNvSpPr>
              <a:spLocks/>
            </p:cNvSpPr>
            <p:nvPr/>
          </p:nvSpPr>
          <p:spPr bwMode="gray">
            <a:xfrm>
              <a:off x="9615018" y="1656663"/>
              <a:ext cx="23654" cy="20275"/>
            </a:xfrm>
            <a:custGeom>
              <a:avLst/>
              <a:gdLst>
                <a:gd name="T0" fmla="*/ 4 w 14"/>
                <a:gd name="T1" fmla="*/ 6 h 12"/>
                <a:gd name="T2" fmla="*/ 0 w 14"/>
                <a:gd name="T3" fmla="*/ 12 h 12"/>
                <a:gd name="T4" fmla="*/ 8 w 14"/>
                <a:gd name="T5" fmla="*/ 12 h 12"/>
                <a:gd name="T6" fmla="*/ 14 w 14"/>
                <a:gd name="T7" fmla="*/ 0 h 12"/>
                <a:gd name="T8" fmla="*/ 10 w 14"/>
                <a:gd name="T9" fmla="*/ 0 h 12"/>
                <a:gd name="T10" fmla="*/ 4 w 14"/>
                <a:gd name="T11" fmla="*/ 6 h 12"/>
              </a:gdLst>
              <a:ahLst/>
              <a:cxnLst>
                <a:cxn ang="0">
                  <a:pos x="T0" y="T1"/>
                </a:cxn>
                <a:cxn ang="0">
                  <a:pos x="T2" y="T3"/>
                </a:cxn>
                <a:cxn ang="0">
                  <a:pos x="T4" y="T5"/>
                </a:cxn>
                <a:cxn ang="0">
                  <a:pos x="T6" y="T7"/>
                </a:cxn>
                <a:cxn ang="0">
                  <a:pos x="T8" y="T9"/>
                </a:cxn>
                <a:cxn ang="0">
                  <a:pos x="T10" y="T11"/>
                </a:cxn>
              </a:cxnLst>
              <a:rect l="0" t="0" r="r" b="b"/>
              <a:pathLst>
                <a:path w="14" h="12">
                  <a:moveTo>
                    <a:pt x="4" y="6"/>
                  </a:moveTo>
                  <a:lnTo>
                    <a:pt x="0" y="12"/>
                  </a:lnTo>
                  <a:lnTo>
                    <a:pt x="8" y="12"/>
                  </a:lnTo>
                  <a:lnTo>
                    <a:pt x="14" y="0"/>
                  </a:lnTo>
                  <a:lnTo>
                    <a:pt x="10" y="0"/>
                  </a:lnTo>
                  <a:lnTo>
                    <a:pt x="4" y="6"/>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04" name="Norway"/>
            <p:cNvSpPr>
              <a:spLocks/>
            </p:cNvSpPr>
            <p:nvPr/>
          </p:nvSpPr>
          <p:spPr bwMode="gray">
            <a:xfrm>
              <a:off x="9491678" y="1805347"/>
              <a:ext cx="20275" cy="16896"/>
            </a:xfrm>
            <a:custGeom>
              <a:avLst/>
              <a:gdLst>
                <a:gd name="T0" fmla="*/ 0 w 34"/>
                <a:gd name="T1" fmla="*/ 30 h 30"/>
                <a:gd name="T2" fmla="*/ 15 w 34"/>
                <a:gd name="T3" fmla="*/ 27 h 30"/>
                <a:gd name="T4" fmla="*/ 34 w 34"/>
                <a:gd name="T5" fmla="*/ 20 h 30"/>
                <a:gd name="T6" fmla="*/ 17 w 34"/>
                <a:gd name="T7" fmla="*/ 0 h 30"/>
                <a:gd name="T8" fmla="*/ 0 w 34"/>
                <a:gd name="T9" fmla="*/ 30 h 30"/>
              </a:gdLst>
              <a:ahLst/>
              <a:cxnLst>
                <a:cxn ang="0">
                  <a:pos x="T0" y="T1"/>
                </a:cxn>
                <a:cxn ang="0">
                  <a:pos x="T2" y="T3"/>
                </a:cxn>
                <a:cxn ang="0">
                  <a:pos x="T4" y="T5"/>
                </a:cxn>
                <a:cxn ang="0">
                  <a:pos x="T6" y="T7"/>
                </a:cxn>
                <a:cxn ang="0">
                  <a:pos x="T8" y="T9"/>
                </a:cxn>
              </a:cxnLst>
              <a:rect l="0" t="0" r="r" b="b"/>
              <a:pathLst>
                <a:path w="34" h="30">
                  <a:moveTo>
                    <a:pt x="0" y="30"/>
                  </a:moveTo>
                  <a:cubicBezTo>
                    <a:pt x="0" y="30"/>
                    <a:pt x="12" y="30"/>
                    <a:pt x="15" y="27"/>
                  </a:cubicBezTo>
                  <a:cubicBezTo>
                    <a:pt x="23" y="27"/>
                    <a:pt x="34" y="20"/>
                    <a:pt x="34" y="20"/>
                  </a:cubicBezTo>
                  <a:cubicBezTo>
                    <a:pt x="17" y="0"/>
                    <a:pt x="17" y="0"/>
                    <a:pt x="17" y="0"/>
                  </a:cubicBezTo>
                  <a:lnTo>
                    <a:pt x="0" y="3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05" name="Norway"/>
            <p:cNvSpPr>
              <a:spLocks/>
            </p:cNvSpPr>
            <p:nvPr/>
          </p:nvSpPr>
          <p:spPr bwMode="gray">
            <a:xfrm>
              <a:off x="9506884" y="1795211"/>
              <a:ext cx="20275" cy="20275"/>
            </a:xfrm>
            <a:custGeom>
              <a:avLst/>
              <a:gdLst>
                <a:gd name="T0" fmla="*/ 18 w 36"/>
                <a:gd name="T1" fmla="*/ 5 h 36"/>
                <a:gd name="T2" fmla="*/ 0 w 36"/>
                <a:gd name="T3" fmla="*/ 8 h 36"/>
                <a:gd name="T4" fmla="*/ 14 w 36"/>
                <a:gd name="T5" fmla="*/ 31 h 36"/>
                <a:gd name="T6" fmla="*/ 33 w 36"/>
                <a:gd name="T7" fmla="*/ 17 h 36"/>
                <a:gd name="T8" fmla="*/ 18 w 36"/>
                <a:gd name="T9" fmla="*/ 5 h 36"/>
              </a:gdLst>
              <a:ahLst/>
              <a:cxnLst>
                <a:cxn ang="0">
                  <a:pos x="T0" y="T1"/>
                </a:cxn>
                <a:cxn ang="0">
                  <a:pos x="T2" y="T3"/>
                </a:cxn>
                <a:cxn ang="0">
                  <a:pos x="T4" y="T5"/>
                </a:cxn>
                <a:cxn ang="0">
                  <a:pos x="T6" y="T7"/>
                </a:cxn>
                <a:cxn ang="0">
                  <a:pos x="T8" y="T9"/>
                </a:cxn>
              </a:cxnLst>
              <a:rect l="0" t="0" r="r" b="b"/>
              <a:pathLst>
                <a:path w="36" h="36">
                  <a:moveTo>
                    <a:pt x="18" y="5"/>
                  </a:moveTo>
                  <a:cubicBezTo>
                    <a:pt x="7" y="0"/>
                    <a:pt x="0" y="8"/>
                    <a:pt x="0" y="8"/>
                  </a:cubicBezTo>
                  <a:cubicBezTo>
                    <a:pt x="0" y="8"/>
                    <a:pt x="2" y="31"/>
                    <a:pt x="14" y="31"/>
                  </a:cubicBezTo>
                  <a:cubicBezTo>
                    <a:pt x="21" y="36"/>
                    <a:pt x="36" y="21"/>
                    <a:pt x="33" y="17"/>
                  </a:cubicBezTo>
                  <a:cubicBezTo>
                    <a:pt x="30" y="9"/>
                    <a:pt x="26" y="5"/>
                    <a:pt x="18" y="5"/>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06" name="Norway"/>
            <p:cNvSpPr>
              <a:spLocks/>
            </p:cNvSpPr>
            <p:nvPr/>
          </p:nvSpPr>
          <p:spPr bwMode="gray">
            <a:xfrm>
              <a:off x="9650500" y="1614424"/>
              <a:ext cx="27034" cy="37171"/>
            </a:xfrm>
            <a:custGeom>
              <a:avLst/>
              <a:gdLst>
                <a:gd name="T0" fmla="*/ 15 w 46"/>
                <a:gd name="T1" fmla="*/ 61 h 65"/>
                <a:gd name="T2" fmla="*/ 36 w 46"/>
                <a:gd name="T3" fmla="*/ 20 h 65"/>
                <a:gd name="T4" fmla="*/ 5 w 46"/>
                <a:gd name="T5" fmla="*/ 37 h 65"/>
                <a:gd name="T6" fmla="*/ 15 w 46"/>
                <a:gd name="T7" fmla="*/ 61 h 65"/>
              </a:gdLst>
              <a:ahLst/>
              <a:cxnLst>
                <a:cxn ang="0">
                  <a:pos x="T0" y="T1"/>
                </a:cxn>
                <a:cxn ang="0">
                  <a:pos x="T2" y="T3"/>
                </a:cxn>
                <a:cxn ang="0">
                  <a:pos x="T4" y="T5"/>
                </a:cxn>
                <a:cxn ang="0">
                  <a:pos x="T6" y="T7"/>
                </a:cxn>
              </a:cxnLst>
              <a:rect l="0" t="0" r="r" b="b"/>
              <a:pathLst>
                <a:path w="46" h="65">
                  <a:moveTo>
                    <a:pt x="15" y="61"/>
                  </a:moveTo>
                  <a:cubicBezTo>
                    <a:pt x="33" y="65"/>
                    <a:pt x="46" y="39"/>
                    <a:pt x="36" y="20"/>
                  </a:cubicBezTo>
                  <a:cubicBezTo>
                    <a:pt x="29" y="0"/>
                    <a:pt x="10" y="15"/>
                    <a:pt x="5" y="37"/>
                  </a:cubicBezTo>
                  <a:cubicBezTo>
                    <a:pt x="0" y="56"/>
                    <a:pt x="15" y="61"/>
                    <a:pt x="15" y="61"/>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07" name="Norway"/>
            <p:cNvSpPr>
              <a:spLocks/>
            </p:cNvSpPr>
            <p:nvPr/>
          </p:nvSpPr>
          <p:spPr bwMode="gray">
            <a:xfrm>
              <a:off x="9660637" y="1663421"/>
              <a:ext cx="8449" cy="15207"/>
            </a:xfrm>
            <a:custGeom>
              <a:avLst/>
              <a:gdLst>
                <a:gd name="T0" fmla="*/ 1 w 5"/>
                <a:gd name="T1" fmla="*/ 2 h 9"/>
                <a:gd name="T2" fmla="*/ 0 w 5"/>
                <a:gd name="T3" fmla="*/ 9 h 9"/>
                <a:gd name="T4" fmla="*/ 5 w 5"/>
                <a:gd name="T5" fmla="*/ 7 h 9"/>
                <a:gd name="T6" fmla="*/ 4 w 5"/>
                <a:gd name="T7" fmla="*/ 0 h 9"/>
                <a:gd name="T8" fmla="*/ 1 w 5"/>
                <a:gd name="T9" fmla="*/ 2 h 9"/>
              </a:gdLst>
              <a:ahLst/>
              <a:cxnLst>
                <a:cxn ang="0">
                  <a:pos x="T0" y="T1"/>
                </a:cxn>
                <a:cxn ang="0">
                  <a:pos x="T2" y="T3"/>
                </a:cxn>
                <a:cxn ang="0">
                  <a:pos x="T4" y="T5"/>
                </a:cxn>
                <a:cxn ang="0">
                  <a:pos x="T6" y="T7"/>
                </a:cxn>
                <a:cxn ang="0">
                  <a:pos x="T8" y="T9"/>
                </a:cxn>
              </a:cxnLst>
              <a:rect l="0" t="0" r="r" b="b"/>
              <a:pathLst>
                <a:path w="5" h="9">
                  <a:moveTo>
                    <a:pt x="1" y="2"/>
                  </a:moveTo>
                  <a:lnTo>
                    <a:pt x="0" y="9"/>
                  </a:lnTo>
                  <a:lnTo>
                    <a:pt x="5" y="7"/>
                  </a:lnTo>
                  <a:lnTo>
                    <a:pt x="4" y="0"/>
                  </a:lnTo>
                  <a:lnTo>
                    <a:pt x="1" y="2"/>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08" name="Norway"/>
            <p:cNvSpPr>
              <a:spLocks/>
            </p:cNvSpPr>
            <p:nvPr/>
          </p:nvSpPr>
          <p:spPr bwMode="gray">
            <a:xfrm>
              <a:off x="9760324" y="1558667"/>
              <a:ext cx="32103" cy="45619"/>
            </a:xfrm>
            <a:custGeom>
              <a:avLst/>
              <a:gdLst>
                <a:gd name="T0" fmla="*/ 12 w 19"/>
                <a:gd name="T1" fmla="*/ 7 h 27"/>
                <a:gd name="T2" fmla="*/ 9 w 19"/>
                <a:gd name="T3" fmla="*/ 12 h 27"/>
                <a:gd name="T4" fmla="*/ 7 w 19"/>
                <a:gd name="T5" fmla="*/ 10 h 27"/>
                <a:gd name="T6" fmla="*/ 0 w 19"/>
                <a:gd name="T7" fmla="*/ 20 h 27"/>
                <a:gd name="T8" fmla="*/ 6 w 19"/>
                <a:gd name="T9" fmla="*/ 23 h 27"/>
                <a:gd name="T10" fmla="*/ 8 w 19"/>
                <a:gd name="T11" fmla="*/ 21 h 27"/>
                <a:gd name="T12" fmla="*/ 7 w 19"/>
                <a:gd name="T13" fmla="*/ 27 h 27"/>
                <a:gd name="T14" fmla="*/ 12 w 19"/>
                <a:gd name="T15" fmla="*/ 27 h 27"/>
                <a:gd name="T16" fmla="*/ 19 w 19"/>
                <a:gd name="T17" fmla="*/ 12 h 27"/>
                <a:gd name="T18" fmla="*/ 15 w 19"/>
                <a:gd name="T19" fmla="*/ 0 h 27"/>
                <a:gd name="T20" fmla="*/ 10 w 19"/>
                <a:gd name="T21" fmla="*/ 2 h 27"/>
                <a:gd name="T22" fmla="*/ 12 w 19"/>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7">
                  <a:moveTo>
                    <a:pt x="12" y="7"/>
                  </a:moveTo>
                  <a:lnTo>
                    <a:pt x="9" y="12"/>
                  </a:lnTo>
                  <a:lnTo>
                    <a:pt x="7" y="10"/>
                  </a:lnTo>
                  <a:lnTo>
                    <a:pt x="0" y="20"/>
                  </a:lnTo>
                  <a:lnTo>
                    <a:pt x="6" y="23"/>
                  </a:lnTo>
                  <a:lnTo>
                    <a:pt x="8" y="21"/>
                  </a:lnTo>
                  <a:lnTo>
                    <a:pt x="7" y="27"/>
                  </a:lnTo>
                  <a:lnTo>
                    <a:pt x="12" y="27"/>
                  </a:lnTo>
                  <a:lnTo>
                    <a:pt x="19" y="12"/>
                  </a:lnTo>
                  <a:lnTo>
                    <a:pt x="15" y="0"/>
                  </a:lnTo>
                  <a:lnTo>
                    <a:pt x="10" y="2"/>
                  </a:lnTo>
                  <a:lnTo>
                    <a:pt x="12" y="7"/>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09" name="Norway"/>
            <p:cNvSpPr>
              <a:spLocks/>
            </p:cNvSpPr>
            <p:nvPr/>
          </p:nvSpPr>
          <p:spPr bwMode="gray">
            <a:xfrm>
              <a:off x="9719773" y="1535013"/>
              <a:ext cx="64205" cy="54067"/>
            </a:xfrm>
            <a:custGeom>
              <a:avLst/>
              <a:gdLst>
                <a:gd name="T0" fmla="*/ 7 w 114"/>
                <a:gd name="T1" fmla="*/ 72 h 99"/>
                <a:gd name="T2" fmla="*/ 25 w 114"/>
                <a:gd name="T3" fmla="*/ 72 h 99"/>
                <a:gd name="T4" fmla="*/ 13 w 114"/>
                <a:gd name="T5" fmla="*/ 91 h 99"/>
                <a:gd name="T6" fmla="*/ 70 w 114"/>
                <a:gd name="T7" fmla="*/ 82 h 99"/>
                <a:gd name="T8" fmla="*/ 86 w 114"/>
                <a:gd name="T9" fmla="*/ 49 h 99"/>
                <a:gd name="T10" fmla="*/ 114 w 114"/>
                <a:gd name="T11" fmla="*/ 15 h 99"/>
                <a:gd name="T12" fmla="*/ 100 w 114"/>
                <a:gd name="T13" fmla="*/ 0 h 99"/>
                <a:gd name="T14" fmla="*/ 73 w 114"/>
                <a:gd name="T15" fmla="*/ 10 h 99"/>
                <a:gd name="T16" fmla="*/ 75 w 114"/>
                <a:gd name="T17" fmla="*/ 40 h 99"/>
                <a:gd name="T18" fmla="*/ 57 w 114"/>
                <a:gd name="T19" fmla="*/ 24 h 99"/>
                <a:gd name="T20" fmla="*/ 50 w 114"/>
                <a:gd name="T21" fmla="*/ 32 h 99"/>
                <a:gd name="T22" fmla="*/ 63 w 114"/>
                <a:gd name="T23" fmla="*/ 55 h 99"/>
                <a:gd name="T24" fmla="*/ 38 w 114"/>
                <a:gd name="T25" fmla="*/ 39 h 99"/>
                <a:gd name="T26" fmla="*/ 23 w 114"/>
                <a:gd name="T27" fmla="*/ 38 h 99"/>
                <a:gd name="T28" fmla="*/ 26 w 114"/>
                <a:gd name="T29" fmla="*/ 57 h 99"/>
                <a:gd name="T30" fmla="*/ 0 w 114"/>
                <a:gd name="T31" fmla="*/ 60 h 99"/>
                <a:gd name="T32" fmla="*/ 7 w 114"/>
                <a:gd name="T33" fmla="*/ 7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99">
                  <a:moveTo>
                    <a:pt x="7" y="72"/>
                  </a:moveTo>
                  <a:cubicBezTo>
                    <a:pt x="25" y="72"/>
                    <a:pt x="25" y="72"/>
                    <a:pt x="25" y="72"/>
                  </a:cubicBezTo>
                  <a:cubicBezTo>
                    <a:pt x="13" y="91"/>
                    <a:pt x="13" y="91"/>
                    <a:pt x="13" y="91"/>
                  </a:cubicBezTo>
                  <a:cubicBezTo>
                    <a:pt x="20" y="99"/>
                    <a:pt x="39" y="96"/>
                    <a:pt x="70" y="82"/>
                  </a:cubicBezTo>
                  <a:cubicBezTo>
                    <a:pt x="96" y="68"/>
                    <a:pt x="86" y="49"/>
                    <a:pt x="86" y="49"/>
                  </a:cubicBezTo>
                  <a:cubicBezTo>
                    <a:pt x="114" y="15"/>
                    <a:pt x="114" y="15"/>
                    <a:pt x="114" y="15"/>
                  </a:cubicBezTo>
                  <a:cubicBezTo>
                    <a:pt x="100" y="0"/>
                    <a:pt x="100" y="0"/>
                    <a:pt x="100" y="0"/>
                  </a:cubicBezTo>
                  <a:cubicBezTo>
                    <a:pt x="73" y="10"/>
                    <a:pt x="73" y="10"/>
                    <a:pt x="73" y="10"/>
                  </a:cubicBezTo>
                  <a:cubicBezTo>
                    <a:pt x="75" y="40"/>
                    <a:pt x="75" y="40"/>
                    <a:pt x="75" y="40"/>
                  </a:cubicBezTo>
                  <a:cubicBezTo>
                    <a:pt x="57" y="24"/>
                    <a:pt x="57" y="24"/>
                    <a:pt x="57" y="24"/>
                  </a:cubicBezTo>
                  <a:cubicBezTo>
                    <a:pt x="50" y="32"/>
                    <a:pt x="50" y="32"/>
                    <a:pt x="50" y="32"/>
                  </a:cubicBezTo>
                  <a:cubicBezTo>
                    <a:pt x="63" y="55"/>
                    <a:pt x="63" y="55"/>
                    <a:pt x="63" y="55"/>
                  </a:cubicBezTo>
                  <a:cubicBezTo>
                    <a:pt x="38" y="39"/>
                    <a:pt x="38" y="39"/>
                    <a:pt x="38" y="39"/>
                  </a:cubicBezTo>
                  <a:cubicBezTo>
                    <a:pt x="23" y="38"/>
                    <a:pt x="23" y="38"/>
                    <a:pt x="23" y="38"/>
                  </a:cubicBezTo>
                  <a:cubicBezTo>
                    <a:pt x="26" y="57"/>
                    <a:pt x="26" y="57"/>
                    <a:pt x="26" y="57"/>
                  </a:cubicBezTo>
                  <a:cubicBezTo>
                    <a:pt x="0" y="60"/>
                    <a:pt x="0" y="60"/>
                    <a:pt x="0" y="60"/>
                  </a:cubicBezTo>
                  <a:lnTo>
                    <a:pt x="7" y="72"/>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10" name="Norway"/>
            <p:cNvSpPr>
              <a:spLocks/>
            </p:cNvSpPr>
            <p:nvPr/>
          </p:nvSpPr>
          <p:spPr bwMode="gray">
            <a:xfrm>
              <a:off x="8976353" y="2484563"/>
              <a:ext cx="21965" cy="16896"/>
            </a:xfrm>
            <a:custGeom>
              <a:avLst/>
              <a:gdLst>
                <a:gd name="T0" fmla="*/ 10 w 41"/>
                <a:gd name="T1" fmla="*/ 21 h 29"/>
                <a:gd name="T2" fmla="*/ 25 w 41"/>
                <a:gd name="T3" fmla="*/ 29 h 29"/>
                <a:gd name="T4" fmla="*/ 40 w 41"/>
                <a:gd name="T5" fmla="*/ 26 h 29"/>
                <a:gd name="T6" fmla="*/ 26 w 41"/>
                <a:gd name="T7" fmla="*/ 3 h 29"/>
                <a:gd name="T8" fmla="*/ 0 w 41"/>
                <a:gd name="T9" fmla="*/ 5 h 29"/>
                <a:gd name="T10" fmla="*/ 3 w 41"/>
                <a:gd name="T11" fmla="*/ 21 h 29"/>
                <a:gd name="T12" fmla="*/ 10 w 41"/>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41" h="29">
                  <a:moveTo>
                    <a:pt x="10" y="21"/>
                  </a:moveTo>
                  <a:cubicBezTo>
                    <a:pt x="25" y="29"/>
                    <a:pt x="25" y="29"/>
                    <a:pt x="25" y="29"/>
                  </a:cubicBezTo>
                  <a:cubicBezTo>
                    <a:pt x="40" y="26"/>
                    <a:pt x="40" y="26"/>
                    <a:pt x="40" y="26"/>
                  </a:cubicBezTo>
                  <a:cubicBezTo>
                    <a:pt x="40" y="26"/>
                    <a:pt x="41" y="0"/>
                    <a:pt x="26" y="3"/>
                  </a:cubicBezTo>
                  <a:cubicBezTo>
                    <a:pt x="7" y="2"/>
                    <a:pt x="0" y="5"/>
                    <a:pt x="0" y="5"/>
                  </a:cubicBezTo>
                  <a:cubicBezTo>
                    <a:pt x="3" y="21"/>
                    <a:pt x="3" y="21"/>
                    <a:pt x="3" y="21"/>
                  </a:cubicBezTo>
                  <a:lnTo>
                    <a:pt x="10" y="21"/>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11" name="Norway"/>
            <p:cNvSpPr>
              <a:spLocks/>
            </p:cNvSpPr>
            <p:nvPr/>
          </p:nvSpPr>
          <p:spPr bwMode="gray">
            <a:xfrm>
              <a:off x="9331167" y="1871242"/>
              <a:ext cx="40550" cy="35481"/>
            </a:xfrm>
            <a:custGeom>
              <a:avLst/>
              <a:gdLst>
                <a:gd name="T0" fmla="*/ 22 w 73"/>
                <a:gd name="T1" fmla="*/ 61 h 64"/>
                <a:gd name="T2" fmla="*/ 27 w 73"/>
                <a:gd name="T3" fmla="*/ 42 h 64"/>
                <a:gd name="T4" fmla="*/ 65 w 73"/>
                <a:gd name="T5" fmla="*/ 24 h 64"/>
                <a:gd name="T6" fmla="*/ 51 w 73"/>
                <a:gd name="T7" fmla="*/ 1 h 64"/>
                <a:gd name="T8" fmla="*/ 50 w 73"/>
                <a:gd name="T9" fmla="*/ 20 h 64"/>
                <a:gd name="T10" fmla="*/ 36 w 73"/>
                <a:gd name="T11" fmla="*/ 0 h 64"/>
                <a:gd name="T12" fmla="*/ 21 w 73"/>
                <a:gd name="T13" fmla="*/ 15 h 64"/>
                <a:gd name="T14" fmla="*/ 9 w 73"/>
                <a:gd name="T15" fmla="*/ 18 h 64"/>
                <a:gd name="T16" fmla="*/ 9 w 73"/>
                <a:gd name="T17" fmla="*/ 29 h 64"/>
                <a:gd name="T18" fmla="*/ 1 w 73"/>
                <a:gd name="T19" fmla="*/ 33 h 64"/>
                <a:gd name="T20" fmla="*/ 1 w 73"/>
                <a:gd name="T21" fmla="*/ 44 h 64"/>
                <a:gd name="T22" fmla="*/ 4 w 73"/>
                <a:gd name="T23" fmla="*/ 48 h 64"/>
                <a:gd name="T24" fmla="*/ 0 w 73"/>
                <a:gd name="T25" fmla="*/ 63 h 64"/>
                <a:gd name="T26" fmla="*/ 22 w 73"/>
                <a:gd name="T2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64">
                  <a:moveTo>
                    <a:pt x="22" y="61"/>
                  </a:moveTo>
                  <a:cubicBezTo>
                    <a:pt x="34" y="57"/>
                    <a:pt x="27" y="42"/>
                    <a:pt x="27" y="42"/>
                  </a:cubicBezTo>
                  <a:cubicBezTo>
                    <a:pt x="27" y="42"/>
                    <a:pt x="54" y="28"/>
                    <a:pt x="65" y="24"/>
                  </a:cubicBezTo>
                  <a:cubicBezTo>
                    <a:pt x="73" y="21"/>
                    <a:pt x="59" y="1"/>
                    <a:pt x="51" y="1"/>
                  </a:cubicBezTo>
                  <a:cubicBezTo>
                    <a:pt x="40" y="0"/>
                    <a:pt x="58" y="16"/>
                    <a:pt x="50" y="20"/>
                  </a:cubicBezTo>
                  <a:cubicBezTo>
                    <a:pt x="43" y="23"/>
                    <a:pt x="36" y="0"/>
                    <a:pt x="36" y="0"/>
                  </a:cubicBezTo>
                  <a:cubicBezTo>
                    <a:pt x="21" y="15"/>
                    <a:pt x="21" y="15"/>
                    <a:pt x="21" y="15"/>
                  </a:cubicBezTo>
                  <a:cubicBezTo>
                    <a:pt x="9" y="18"/>
                    <a:pt x="9" y="18"/>
                    <a:pt x="9" y="18"/>
                  </a:cubicBezTo>
                  <a:cubicBezTo>
                    <a:pt x="9" y="29"/>
                    <a:pt x="9" y="29"/>
                    <a:pt x="9" y="29"/>
                  </a:cubicBezTo>
                  <a:cubicBezTo>
                    <a:pt x="1" y="33"/>
                    <a:pt x="1" y="33"/>
                    <a:pt x="1" y="33"/>
                  </a:cubicBezTo>
                  <a:cubicBezTo>
                    <a:pt x="1" y="44"/>
                    <a:pt x="1" y="44"/>
                    <a:pt x="1" y="44"/>
                  </a:cubicBezTo>
                  <a:cubicBezTo>
                    <a:pt x="4" y="48"/>
                    <a:pt x="4" y="48"/>
                    <a:pt x="4" y="48"/>
                  </a:cubicBezTo>
                  <a:cubicBezTo>
                    <a:pt x="0" y="63"/>
                    <a:pt x="0" y="63"/>
                    <a:pt x="0" y="63"/>
                  </a:cubicBezTo>
                  <a:cubicBezTo>
                    <a:pt x="0" y="63"/>
                    <a:pt x="15" y="64"/>
                    <a:pt x="22" y="61"/>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12" name="Norway"/>
            <p:cNvSpPr>
              <a:spLocks/>
            </p:cNvSpPr>
            <p:nvPr/>
          </p:nvSpPr>
          <p:spPr bwMode="gray">
            <a:xfrm>
              <a:off x="9293995" y="1894897"/>
              <a:ext cx="35481" cy="47309"/>
            </a:xfrm>
            <a:custGeom>
              <a:avLst/>
              <a:gdLst>
                <a:gd name="T0" fmla="*/ 4 w 64"/>
                <a:gd name="T1" fmla="*/ 85 h 85"/>
                <a:gd name="T2" fmla="*/ 23 w 64"/>
                <a:gd name="T3" fmla="*/ 71 h 85"/>
                <a:gd name="T4" fmla="*/ 24 w 64"/>
                <a:gd name="T5" fmla="*/ 56 h 85"/>
                <a:gd name="T6" fmla="*/ 40 w 64"/>
                <a:gd name="T7" fmla="*/ 41 h 85"/>
                <a:gd name="T8" fmla="*/ 63 w 64"/>
                <a:gd name="T9" fmla="*/ 19 h 85"/>
                <a:gd name="T10" fmla="*/ 53 w 64"/>
                <a:gd name="T11" fmla="*/ 4 h 85"/>
                <a:gd name="T12" fmla="*/ 37 w 64"/>
                <a:gd name="T13" fmla="*/ 30 h 85"/>
                <a:gd name="T14" fmla="*/ 30 w 64"/>
                <a:gd name="T15" fmla="*/ 18 h 85"/>
                <a:gd name="T16" fmla="*/ 9 w 64"/>
                <a:gd name="T17" fmla="*/ 55 h 85"/>
                <a:gd name="T18" fmla="*/ 8 w 64"/>
                <a:gd name="T19" fmla="*/ 74 h 85"/>
                <a:gd name="T20" fmla="*/ 4 w 64"/>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85">
                  <a:moveTo>
                    <a:pt x="4" y="85"/>
                  </a:moveTo>
                  <a:cubicBezTo>
                    <a:pt x="4" y="85"/>
                    <a:pt x="19" y="82"/>
                    <a:pt x="23" y="71"/>
                  </a:cubicBezTo>
                  <a:cubicBezTo>
                    <a:pt x="24" y="63"/>
                    <a:pt x="20" y="56"/>
                    <a:pt x="24" y="56"/>
                  </a:cubicBezTo>
                  <a:cubicBezTo>
                    <a:pt x="28" y="56"/>
                    <a:pt x="40" y="41"/>
                    <a:pt x="40" y="41"/>
                  </a:cubicBezTo>
                  <a:cubicBezTo>
                    <a:pt x="40" y="41"/>
                    <a:pt x="62" y="39"/>
                    <a:pt x="63" y="19"/>
                  </a:cubicBezTo>
                  <a:cubicBezTo>
                    <a:pt x="64" y="0"/>
                    <a:pt x="53" y="4"/>
                    <a:pt x="53" y="4"/>
                  </a:cubicBezTo>
                  <a:cubicBezTo>
                    <a:pt x="37" y="30"/>
                    <a:pt x="37" y="30"/>
                    <a:pt x="37" y="30"/>
                  </a:cubicBezTo>
                  <a:cubicBezTo>
                    <a:pt x="30" y="18"/>
                    <a:pt x="30" y="18"/>
                    <a:pt x="30" y="18"/>
                  </a:cubicBezTo>
                  <a:cubicBezTo>
                    <a:pt x="30" y="18"/>
                    <a:pt x="10" y="44"/>
                    <a:pt x="9" y="55"/>
                  </a:cubicBezTo>
                  <a:cubicBezTo>
                    <a:pt x="5" y="63"/>
                    <a:pt x="8" y="70"/>
                    <a:pt x="8" y="74"/>
                  </a:cubicBezTo>
                  <a:cubicBezTo>
                    <a:pt x="8" y="78"/>
                    <a:pt x="0" y="81"/>
                    <a:pt x="4" y="85"/>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13" name="Norway"/>
            <p:cNvSpPr>
              <a:spLocks/>
            </p:cNvSpPr>
            <p:nvPr/>
          </p:nvSpPr>
          <p:spPr bwMode="gray">
            <a:xfrm>
              <a:off x="9163897" y="2303778"/>
              <a:ext cx="28723" cy="18586"/>
            </a:xfrm>
            <a:custGeom>
              <a:avLst/>
              <a:gdLst>
                <a:gd name="T0" fmla="*/ 30 w 52"/>
                <a:gd name="T1" fmla="*/ 19 h 34"/>
                <a:gd name="T2" fmla="*/ 26 w 52"/>
                <a:gd name="T3" fmla="*/ 26 h 34"/>
                <a:gd name="T4" fmla="*/ 33 w 52"/>
                <a:gd name="T5" fmla="*/ 34 h 34"/>
                <a:gd name="T6" fmla="*/ 52 w 52"/>
                <a:gd name="T7" fmla="*/ 20 h 34"/>
                <a:gd name="T8" fmla="*/ 27 w 52"/>
                <a:gd name="T9" fmla="*/ 3 h 34"/>
                <a:gd name="T10" fmla="*/ 0 w 52"/>
                <a:gd name="T11" fmla="*/ 21 h 34"/>
                <a:gd name="T12" fmla="*/ 11 w 52"/>
                <a:gd name="T13" fmla="*/ 29 h 34"/>
                <a:gd name="T14" fmla="*/ 30 w 52"/>
                <a:gd name="T15" fmla="*/ 19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34">
                  <a:moveTo>
                    <a:pt x="30" y="19"/>
                  </a:moveTo>
                  <a:cubicBezTo>
                    <a:pt x="34" y="19"/>
                    <a:pt x="26" y="26"/>
                    <a:pt x="26" y="26"/>
                  </a:cubicBezTo>
                  <a:cubicBezTo>
                    <a:pt x="33" y="34"/>
                    <a:pt x="33" y="34"/>
                    <a:pt x="33" y="34"/>
                  </a:cubicBezTo>
                  <a:cubicBezTo>
                    <a:pt x="52" y="20"/>
                    <a:pt x="52" y="20"/>
                    <a:pt x="52" y="20"/>
                  </a:cubicBezTo>
                  <a:cubicBezTo>
                    <a:pt x="52" y="20"/>
                    <a:pt x="46" y="0"/>
                    <a:pt x="27" y="3"/>
                  </a:cubicBezTo>
                  <a:cubicBezTo>
                    <a:pt x="12" y="6"/>
                    <a:pt x="0" y="21"/>
                    <a:pt x="0" y="21"/>
                  </a:cubicBezTo>
                  <a:cubicBezTo>
                    <a:pt x="11" y="29"/>
                    <a:pt x="11" y="29"/>
                    <a:pt x="11" y="29"/>
                  </a:cubicBezTo>
                  <a:cubicBezTo>
                    <a:pt x="11" y="29"/>
                    <a:pt x="26" y="15"/>
                    <a:pt x="30" y="19"/>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14" name="Norway"/>
            <p:cNvSpPr>
              <a:spLocks/>
            </p:cNvSpPr>
            <p:nvPr/>
          </p:nvSpPr>
          <p:spPr bwMode="gray">
            <a:xfrm>
              <a:off x="9366648" y="1859414"/>
              <a:ext cx="43929" cy="37171"/>
            </a:xfrm>
            <a:custGeom>
              <a:avLst/>
              <a:gdLst>
                <a:gd name="T0" fmla="*/ 0 w 78"/>
                <a:gd name="T1" fmla="*/ 66 h 66"/>
                <a:gd name="T2" fmla="*/ 35 w 78"/>
                <a:gd name="T3" fmla="*/ 52 h 66"/>
                <a:gd name="T4" fmla="*/ 39 w 78"/>
                <a:gd name="T5" fmla="*/ 29 h 66"/>
                <a:gd name="T6" fmla="*/ 46 w 78"/>
                <a:gd name="T7" fmla="*/ 45 h 66"/>
                <a:gd name="T8" fmla="*/ 78 w 78"/>
                <a:gd name="T9" fmla="*/ 0 h 66"/>
                <a:gd name="T10" fmla="*/ 59 w 78"/>
                <a:gd name="T11" fmla="*/ 0 h 66"/>
                <a:gd name="T12" fmla="*/ 59 w 78"/>
                <a:gd name="T13" fmla="*/ 19 h 66"/>
                <a:gd name="T14" fmla="*/ 44 w 78"/>
                <a:gd name="T15" fmla="*/ 6 h 66"/>
                <a:gd name="T16" fmla="*/ 18 w 78"/>
                <a:gd name="T17" fmla="*/ 17 h 66"/>
                <a:gd name="T18" fmla="*/ 21 w 78"/>
                <a:gd name="T19" fmla="*/ 32 h 66"/>
                <a:gd name="T20" fmla="*/ 10 w 78"/>
                <a:gd name="T21" fmla="*/ 28 h 66"/>
                <a:gd name="T22" fmla="*/ 9 w 78"/>
                <a:gd name="T23" fmla="*/ 47 h 66"/>
                <a:gd name="T24" fmla="*/ 0 w 78"/>
                <a:gd name="T2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66">
                  <a:moveTo>
                    <a:pt x="0" y="66"/>
                  </a:moveTo>
                  <a:cubicBezTo>
                    <a:pt x="35" y="52"/>
                    <a:pt x="35" y="52"/>
                    <a:pt x="35" y="52"/>
                  </a:cubicBezTo>
                  <a:cubicBezTo>
                    <a:pt x="39" y="29"/>
                    <a:pt x="39" y="29"/>
                    <a:pt x="39" y="29"/>
                  </a:cubicBezTo>
                  <a:cubicBezTo>
                    <a:pt x="46" y="45"/>
                    <a:pt x="46" y="45"/>
                    <a:pt x="46" y="45"/>
                  </a:cubicBezTo>
                  <a:cubicBezTo>
                    <a:pt x="78" y="0"/>
                    <a:pt x="78" y="0"/>
                    <a:pt x="78" y="0"/>
                  </a:cubicBezTo>
                  <a:cubicBezTo>
                    <a:pt x="78" y="0"/>
                    <a:pt x="59" y="3"/>
                    <a:pt x="59" y="0"/>
                  </a:cubicBezTo>
                  <a:cubicBezTo>
                    <a:pt x="59" y="19"/>
                    <a:pt x="59" y="19"/>
                    <a:pt x="59" y="19"/>
                  </a:cubicBezTo>
                  <a:cubicBezTo>
                    <a:pt x="44" y="6"/>
                    <a:pt x="44" y="6"/>
                    <a:pt x="44" y="6"/>
                  </a:cubicBezTo>
                  <a:cubicBezTo>
                    <a:pt x="18" y="17"/>
                    <a:pt x="18" y="17"/>
                    <a:pt x="18" y="17"/>
                  </a:cubicBezTo>
                  <a:cubicBezTo>
                    <a:pt x="21" y="32"/>
                    <a:pt x="21" y="32"/>
                    <a:pt x="21" y="32"/>
                  </a:cubicBezTo>
                  <a:cubicBezTo>
                    <a:pt x="10" y="28"/>
                    <a:pt x="10" y="28"/>
                    <a:pt x="10" y="28"/>
                  </a:cubicBezTo>
                  <a:cubicBezTo>
                    <a:pt x="10" y="28"/>
                    <a:pt x="13" y="39"/>
                    <a:pt x="9" y="47"/>
                  </a:cubicBezTo>
                  <a:cubicBezTo>
                    <a:pt x="8" y="54"/>
                    <a:pt x="0" y="66"/>
                    <a:pt x="0" y="66"/>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15" name="Norway"/>
            <p:cNvSpPr>
              <a:spLocks/>
            </p:cNvSpPr>
            <p:nvPr/>
          </p:nvSpPr>
          <p:spPr bwMode="gray">
            <a:xfrm>
              <a:off x="9283859" y="1959101"/>
              <a:ext cx="11828" cy="11828"/>
            </a:xfrm>
            <a:custGeom>
              <a:avLst/>
              <a:gdLst>
                <a:gd name="T0" fmla="*/ 3 w 7"/>
                <a:gd name="T1" fmla="*/ 0 h 7"/>
                <a:gd name="T2" fmla="*/ 0 w 7"/>
                <a:gd name="T3" fmla="*/ 7 h 7"/>
                <a:gd name="T4" fmla="*/ 7 w 7"/>
                <a:gd name="T5" fmla="*/ 4 h 7"/>
                <a:gd name="T6" fmla="*/ 3 w 7"/>
                <a:gd name="T7" fmla="*/ 0 h 7"/>
              </a:gdLst>
              <a:ahLst/>
              <a:cxnLst>
                <a:cxn ang="0">
                  <a:pos x="T0" y="T1"/>
                </a:cxn>
                <a:cxn ang="0">
                  <a:pos x="T2" y="T3"/>
                </a:cxn>
                <a:cxn ang="0">
                  <a:pos x="T4" y="T5"/>
                </a:cxn>
                <a:cxn ang="0">
                  <a:pos x="T6" y="T7"/>
                </a:cxn>
              </a:cxnLst>
              <a:rect l="0" t="0" r="r" b="b"/>
              <a:pathLst>
                <a:path w="7" h="7">
                  <a:moveTo>
                    <a:pt x="3" y="0"/>
                  </a:moveTo>
                  <a:lnTo>
                    <a:pt x="0" y="7"/>
                  </a:lnTo>
                  <a:lnTo>
                    <a:pt x="7" y="4"/>
                  </a:lnTo>
                  <a:lnTo>
                    <a:pt x="3"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16" name="Norway"/>
            <p:cNvSpPr>
              <a:spLocks/>
            </p:cNvSpPr>
            <p:nvPr/>
          </p:nvSpPr>
          <p:spPr bwMode="gray">
            <a:xfrm>
              <a:off x="9380164" y="1847588"/>
              <a:ext cx="30413" cy="10138"/>
            </a:xfrm>
            <a:custGeom>
              <a:avLst/>
              <a:gdLst>
                <a:gd name="T0" fmla="*/ 26 w 56"/>
                <a:gd name="T1" fmla="*/ 16 h 18"/>
                <a:gd name="T2" fmla="*/ 27 w 56"/>
                <a:gd name="T3" fmla="*/ 1 h 18"/>
                <a:gd name="T4" fmla="*/ 26 w 56"/>
                <a:gd name="T5" fmla="*/ 16 h 18"/>
              </a:gdLst>
              <a:ahLst/>
              <a:cxnLst>
                <a:cxn ang="0">
                  <a:pos x="T0" y="T1"/>
                </a:cxn>
                <a:cxn ang="0">
                  <a:pos x="T2" y="T3"/>
                </a:cxn>
                <a:cxn ang="0">
                  <a:pos x="T4" y="T5"/>
                </a:cxn>
              </a:cxnLst>
              <a:rect l="0" t="0" r="r" b="b"/>
              <a:pathLst>
                <a:path w="56" h="18">
                  <a:moveTo>
                    <a:pt x="26" y="16"/>
                  </a:moveTo>
                  <a:cubicBezTo>
                    <a:pt x="56" y="18"/>
                    <a:pt x="46" y="2"/>
                    <a:pt x="27" y="1"/>
                  </a:cubicBezTo>
                  <a:cubicBezTo>
                    <a:pt x="5" y="0"/>
                    <a:pt x="0" y="15"/>
                    <a:pt x="26" y="16"/>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17" name="Norway"/>
            <p:cNvSpPr>
              <a:spLocks/>
            </p:cNvSpPr>
            <p:nvPr/>
          </p:nvSpPr>
          <p:spPr bwMode="gray">
            <a:xfrm>
              <a:off x="9204447" y="2285192"/>
              <a:ext cx="15207" cy="13516"/>
            </a:xfrm>
            <a:custGeom>
              <a:avLst/>
              <a:gdLst>
                <a:gd name="T0" fmla="*/ 26 w 26"/>
                <a:gd name="T1" fmla="*/ 4 h 23"/>
                <a:gd name="T2" fmla="*/ 11 w 26"/>
                <a:gd name="T3" fmla="*/ 4 h 23"/>
                <a:gd name="T4" fmla="*/ 7 w 26"/>
                <a:gd name="T5" fmla="*/ 23 h 23"/>
                <a:gd name="T6" fmla="*/ 26 w 26"/>
                <a:gd name="T7" fmla="*/ 4 h 23"/>
              </a:gdLst>
              <a:ahLst/>
              <a:cxnLst>
                <a:cxn ang="0">
                  <a:pos x="T0" y="T1"/>
                </a:cxn>
                <a:cxn ang="0">
                  <a:pos x="T2" y="T3"/>
                </a:cxn>
                <a:cxn ang="0">
                  <a:pos x="T4" y="T5"/>
                </a:cxn>
                <a:cxn ang="0">
                  <a:pos x="T6" y="T7"/>
                </a:cxn>
              </a:cxnLst>
              <a:rect l="0" t="0" r="r" b="b"/>
              <a:pathLst>
                <a:path w="26" h="23">
                  <a:moveTo>
                    <a:pt x="26" y="4"/>
                  </a:moveTo>
                  <a:cubicBezTo>
                    <a:pt x="26" y="4"/>
                    <a:pt x="19" y="0"/>
                    <a:pt x="11" y="4"/>
                  </a:cubicBezTo>
                  <a:cubicBezTo>
                    <a:pt x="0" y="11"/>
                    <a:pt x="7" y="23"/>
                    <a:pt x="7" y="23"/>
                  </a:cubicBezTo>
                  <a:lnTo>
                    <a:pt x="26" y="4"/>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18" name="Norway"/>
            <p:cNvSpPr>
              <a:spLocks/>
            </p:cNvSpPr>
            <p:nvPr/>
          </p:nvSpPr>
          <p:spPr bwMode="gray">
            <a:xfrm>
              <a:off x="9280479" y="2138198"/>
              <a:ext cx="10138" cy="10138"/>
            </a:xfrm>
            <a:custGeom>
              <a:avLst/>
              <a:gdLst>
                <a:gd name="T0" fmla="*/ 6 w 6"/>
                <a:gd name="T1" fmla="*/ 2 h 6"/>
                <a:gd name="T2" fmla="*/ 1 w 6"/>
                <a:gd name="T3" fmla="*/ 0 h 6"/>
                <a:gd name="T4" fmla="*/ 0 w 6"/>
                <a:gd name="T5" fmla="*/ 4 h 6"/>
                <a:gd name="T6" fmla="*/ 2 w 6"/>
                <a:gd name="T7" fmla="*/ 6 h 6"/>
                <a:gd name="T8" fmla="*/ 6 w 6"/>
                <a:gd name="T9" fmla="*/ 2 h 6"/>
              </a:gdLst>
              <a:ahLst/>
              <a:cxnLst>
                <a:cxn ang="0">
                  <a:pos x="T0" y="T1"/>
                </a:cxn>
                <a:cxn ang="0">
                  <a:pos x="T2" y="T3"/>
                </a:cxn>
                <a:cxn ang="0">
                  <a:pos x="T4" y="T5"/>
                </a:cxn>
                <a:cxn ang="0">
                  <a:pos x="T6" y="T7"/>
                </a:cxn>
                <a:cxn ang="0">
                  <a:pos x="T8" y="T9"/>
                </a:cxn>
              </a:cxnLst>
              <a:rect l="0" t="0" r="r" b="b"/>
              <a:pathLst>
                <a:path w="6" h="6">
                  <a:moveTo>
                    <a:pt x="6" y="2"/>
                  </a:moveTo>
                  <a:lnTo>
                    <a:pt x="1" y="0"/>
                  </a:lnTo>
                  <a:lnTo>
                    <a:pt x="0" y="4"/>
                  </a:lnTo>
                  <a:lnTo>
                    <a:pt x="2" y="6"/>
                  </a:lnTo>
                  <a:lnTo>
                    <a:pt x="6" y="2"/>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19" name="Norway"/>
            <p:cNvSpPr>
              <a:spLocks/>
            </p:cNvSpPr>
            <p:nvPr/>
          </p:nvSpPr>
          <p:spPr bwMode="gray">
            <a:xfrm>
              <a:off x="9373406" y="1786763"/>
              <a:ext cx="50687" cy="59136"/>
            </a:xfrm>
            <a:custGeom>
              <a:avLst/>
              <a:gdLst>
                <a:gd name="T0" fmla="*/ 34 w 88"/>
                <a:gd name="T1" fmla="*/ 90 h 106"/>
                <a:gd name="T2" fmla="*/ 57 w 88"/>
                <a:gd name="T3" fmla="*/ 75 h 106"/>
                <a:gd name="T4" fmla="*/ 38 w 88"/>
                <a:gd name="T5" fmla="*/ 97 h 106"/>
                <a:gd name="T6" fmla="*/ 49 w 88"/>
                <a:gd name="T7" fmla="*/ 106 h 106"/>
                <a:gd name="T8" fmla="*/ 87 w 88"/>
                <a:gd name="T9" fmla="*/ 73 h 106"/>
                <a:gd name="T10" fmla="*/ 81 w 88"/>
                <a:gd name="T11" fmla="*/ 57 h 106"/>
                <a:gd name="T12" fmla="*/ 88 w 88"/>
                <a:gd name="T13" fmla="*/ 50 h 106"/>
                <a:gd name="T14" fmla="*/ 72 w 88"/>
                <a:gd name="T15" fmla="*/ 0 h 106"/>
                <a:gd name="T16" fmla="*/ 50 w 88"/>
                <a:gd name="T17" fmla="*/ 2 h 106"/>
                <a:gd name="T18" fmla="*/ 63 w 88"/>
                <a:gd name="T19" fmla="*/ 41 h 106"/>
                <a:gd name="T20" fmla="*/ 51 w 88"/>
                <a:gd name="T21" fmla="*/ 41 h 106"/>
                <a:gd name="T22" fmla="*/ 51 w 88"/>
                <a:gd name="T23" fmla="*/ 60 h 106"/>
                <a:gd name="T24" fmla="*/ 25 w 88"/>
                <a:gd name="T25" fmla="*/ 51 h 106"/>
                <a:gd name="T26" fmla="*/ 8 w 88"/>
                <a:gd name="T27" fmla="*/ 81 h 106"/>
                <a:gd name="T28" fmla="*/ 34 w 88"/>
                <a:gd name="T29"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06">
                  <a:moveTo>
                    <a:pt x="34" y="90"/>
                  </a:moveTo>
                  <a:cubicBezTo>
                    <a:pt x="46" y="83"/>
                    <a:pt x="57" y="75"/>
                    <a:pt x="57" y="75"/>
                  </a:cubicBezTo>
                  <a:cubicBezTo>
                    <a:pt x="38" y="97"/>
                    <a:pt x="38" y="97"/>
                    <a:pt x="38" y="97"/>
                  </a:cubicBezTo>
                  <a:cubicBezTo>
                    <a:pt x="49" y="106"/>
                    <a:pt x="49" y="106"/>
                    <a:pt x="49" y="106"/>
                  </a:cubicBezTo>
                  <a:cubicBezTo>
                    <a:pt x="87" y="73"/>
                    <a:pt x="87" y="73"/>
                    <a:pt x="87" y="73"/>
                  </a:cubicBezTo>
                  <a:cubicBezTo>
                    <a:pt x="81" y="57"/>
                    <a:pt x="81" y="57"/>
                    <a:pt x="81" y="57"/>
                  </a:cubicBezTo>
                  <a:cubicBezTo>
                    <a:pt x="88" y="50"/>
                    <a:pt x="88" y="50"/>
                    <a:pt x="88" y="50"/>
                  </a:cubicBezTo>
                  <a:cubicBezTo>
                    <a:pt x="72" y="0"/>
                    <a:pt x="72" y="0"/>
                    <a:pt x="72" y="0"/>
                  </a:cubicBezTo>
                  <a:cubicBezTo>
                    <a:pt x="50" y="2"/>
                    <a:pt x="50" y="2"/>
                    <a:pt x="50" y="2"/>
                  </a:cubicBezTo>
                  <a:cubicBezTo>
                    <a:pt x="63" y="41"/>
                    <a:pt x="63" y="41"/>
                    <a:pt x="63" y="41"/>
                  </a:cubicBezTo>
                  <a:cubicBezTo>
                    <a:pt x="51" y="41"/>
                    <a:pt x="51" y="41"/>
                    <a:pt x="51" y="41"/>
                  </a:cubicBezTo>
                  <a:cubicBezTo>
                    <a:pt x="51" y="60"/>
                    <a:pt x="51" y="60"/>
                    <a:pt x="51" y="60"/>
                  </a:cubicBezTo>
                  <a:cubicBezTo>
                    <a:pt x="25" y="51"/>
                    <a:pt x="25" y="51"/>
                    <a:pt x="25" y="51"/>
                  </a:cubicBezTo>
                  <a:cubicBezTo>
                    <a:pt x="25" y="51"/>
                    <a:pt x="13" y="69"/>
                    <a:pt x="8" y="81"/>
                  </a:cubicBezTo>
                  <a:cubicBezTo>
                    <a:pt x="0" y="96"/>
                    <a:pt x="19" y="93"/>
                    <a:pt x="34" y="90"/>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20" name="Norway"/>
            <p:cNvSpPr>
              <a:spLocks/>
            </p:cNvSpPr>
            <p:nvPr/>
          </p:nvSpPr>
          <p:spPr bwMode="gray">
            <a:xfrm>
              <a:off x="9234860" y="2241263"/>
              <a:ext cx="6758" cy="13516"/>
            </a:xfrm>
            <a:custGeom>
              <a:avLst/>
              <a:gdLst>
                <a:gd name="T0" fmla="*/ 0 w 4"/>
                <a:gd name="T1" fmla="*/ 8 h 8"/>
                <a:gd name="T2" fmla="*/ 3 w 4"/>
                <a:gd name="T3" fmla="*/ 8 h 8"/>
                <a:gd name="T4" fmla="*/ 4 w 4"/>
                <a:gd name="T5" fmla="*/ 5 h 8"/>
                <a:gd name="T6" fmla="*/ 3 w 4"/>
                <a:gd name="T7" fmla="*/ 0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3" y="8"/>
                  </a:lnTo>
                  <a:lnTo>
                    <a:pt x="4" y="5"/>
                  </a:lnTo>
                  <a:lnTo>
                    <a:pt x="3" y="0"/>
                  </a:lnTo>
                  <a:lnTo>
                    <a:pt x="0" y="8"/>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21" name="Norway"/>
            <p:cNvSpPr>
              <a:spLocks/>
            </p:cNvSpPr>
            <p:nvPr/>
          </p:nvSpPr>
          <p:spPr bwMode="gray">
            <a:xfrm>
              <a:off x="9258514" y="2146646"/>
              <a:ext cx="16896" cy="25345"/>
            </a:xfrm>
            <a:custGeom>
              <a:avLst/>
              <a:gdLst>
                <a:gd name="T0" fmla="*/ 9 w 10"/>
                <a:gd name="T1" fmla="*/ 11 h 15"/>
                <a:gd name="T2" fmla="*/ 10 w 10"/>
                <a:gd name="T3" fmla="*/ 8 h 15"/>
                <a:gd name="T4" fmla="*/ 8 w 10"/>
                <a:gd name="T5" fmla="*/ 6 h 15"/>
                <a:gd name="T6" fmla="*/ 10 w 10"/>
                <a:gd name="T7" fmla="*/ 4 h 15"/>
                <a:gd name="T8" fmla="*/ 9 w 10"/>
                <a:gd name="T9" fmla="*/ 0 h 15"/>
                <a:gd name="T10" fmla="*/ 4 w 10"/>
                <a:gd name="T11" fmla="*/ 2 h 15"/>
                <a:gd name="T12" fmla="*/ 4 w 10"/>
                <a:gd name="T13" fmla="*/ 5 h 15"/>
                <a:gd name="T14" fmla="*/ 0 w 10"/>
                <a:gd name="T15" fmla="*/ 11 h 15"/>
                <a:gd name="T16" fmla="*/ 1 w 10"/>
                <a:gd name="T17" fmla="*/ 15 h 15"/>
                <a:gd name="T18" fmla="*/ 9 w 10"/>
                <a:gd name="T1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9" y="11"/>
                  </a:moveTo>
                  <a:lnTo>
                    <a:pt x="10" y="8"/>
                  </a:lnTo>
                  <a:lnTo>
                    <a:pt x="8" y="6"/>
                  </a:lnTo>
                  <a:lnTo>
                    <a:pt x="10" y="4"/>
                  </a:lnTo>
                  <a:lnTo>
                    <a:pt x="9" y="0"/>
                  </a:lnTo>
                  <a:lnTo>
                    <a:pt x="4" y="2"/>
                  </a:lnTo>
                  <a:lnTo>
                    <a:pt x="4" y="5"/>
                  </a:lnTo>
                  <a:lnTo>
                    <a:pt x="0" y="11"/>
                  </a:lnTo>
                  <a:lnTo>
                    <a:pt x="1" y="15"/>
                  </a:lnTo>
                  <a:lnTo>
                    <a:pt x="9" y="11"/>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22" name="Norway"/>
            <p:cNvSpPr>
              <a:spLocks/>
            </p:cNvSpPr>
            <p:nvPr/>
          </p:nvSpPr>
          <p:spPr bwMode="gray">
            <a:xfrm>
              <a:off x="9272030" y="2097648"/>
              <a:ext cx="8449" cy="8449"/>
            </a:xfrm>
            <a:custGeom>
              <a:avLst/>
              <a:gdLst>
                <a:gd name="T0" fmla="*/ 5 w 5"/>
                <a:gd name="T1" fmla="*/ 1 h 5"/>
                <a:gd name="T2" fmla="*/ 1 w 5"/>
                <a:gd name="T3" fmla="*/ 0 h 5"/>
                <a:gd name="T4" fmla="*/ 0 w 5"/>
                <a:gd name="T5" fmla="*/ 5 h 5"/>
                <a:gd name="T6" fmla="*/ 4 w 5"/>
                <a:gd name="T7" fmla="*/ 4 h 5"/>
                <a:gd name="T8" fmla="*/ 5 w 5"/>
                <a:gd name="T9" fmla="*/ 1 h 5"/>
              </a:gdLst>
              <a:ahLst/>
              <a:cxnLst>
                <a:cxn ang="0">
                  <a:pos x="T0" y="T1"/>
                </a:cxn>
                <a:cxn ang="0">
                  <a:pos x="T2" y="T3"/>
                </a:cxn>
                <a:cxn ang="0">
                  <a:pos x="T4" y="T5"/>
                </a:cxn>
                <a:cxn ang="0">
                  <a:pos x="T6" y="T7"/>
                </a:cxn>
                <a:cxn ang="0">
                  <a:pos x="T8" y="T9"/>
                </a:cxn>
              </a:cxnLst>
              <a:rect l="0" t="0" r="r" b="b"/>
              <a:pathLst>
                <a:path w="5" h="5">
                  <a:moveTo>
                    <a:pt x="5" y="1"/>
                  </a:moveTo>
                  <a:lnTo>
                    <a:pt x="1" y="0"/>
                  </a:lnTo>
                  <a:lnTo>
                    <a:pt x="0" y="5"/>
                  </a:lnTo>
                  <a:lnTo>
                    <a:pt x="4" y="4"/>
                  </a:lnTo>
                  <a:lnTo>
                    <a:pt x="5" y="1"/>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23" name="Norway"/>
            <p:cNvSpPr>
              <a:spLocks/>
            </p:cNvSpPr>
            <p:nvPr/>
          </p:nvSpPr>
          <p:spPr bwMode="gray">
            <a:xfrm>
              <a:off x="9049005" y="2464289"/>
              <a:ext cx="13516" cy="5069"/>
            </a:xfrm>
            <a:custGeom>
              <a:avLst/>
              <a:gdLst>
                <a:gd name="T0" fmla="*/ 8 w 8"/>
                <a:gd name="T1" fmla="*/ 0 h 3"/>
                <a:gd name="T2" fmla="*/ 2 w 8"/>
                <a:gd name="T3" fmla="*/ 1 h 3"/>
                <a:gd name="T4" fmla="*/ 0 w 8"/>
                <a:gd name="T5" fmla="*/ 2 h 3"/>
                <a:gd name="T6" fmla="*/ 8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lnTo>
                    <a:pt x="2" y="1"/>
                  </a:lnTo>
                  <a:lnTo>
                    <a:pt x="0" y="2"/>
                  </a:lnTo>
                  <a:lnTo>
                    <a:pt x="8" y="3"/>
                  </a:lnTo>
                  <a:lnTo>
                    <a:pt x="8"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24" name="Norway"/>
            <p:cNvSpPr>
              <a:spLocks/>
            </p:cNvSpPr>
            <p:nvPr/>
          </p:nvSpPr>
          <p:spPr bwMode="gray">
            <a:xfrm>
              <a:off x="9006765" y="2465979"/>
              <a:ext cx="52378" cy="28723"/>
            </a:xfrm>
            <a:custGeom>
              <a:avLst/>
              <a:gdLst>
                <a:gd name="T0" fmla="*/ 50 w 95"/>
                <a:gd name="T1" fmla="*/ 38 h 51"/>
                <a:gd name="T2" fmla="*/ 88 w 95"/>
                <a:gd name="T3" fmla="*/ 17 h 51"/>
                <a:gd name="T4" fmla="*/ 70 w 95"/>
                <a:gd name="T5" fmla="*/ 12 h 51"/>
                <a:gd name="T6" fmla="*/ 70 w 95"/>
                <a:gd name="T7" fmla="*/ 0 h 51"/>
                <a:gd name="T8" fmla="*/ 44 w 95"/>
                <a:gd name="T9" fmla="*/ 3 h 51"/>
                <a:gd name="T10" fmla="*/ 25 w 95"/>
                <a:gd name="T11" fmla="*/ 13 h 51"/>
                <a:gd name="T12" fmla="*/ 1 w 95"/>
                <a:gd name="T13" fmla="*/ 31 h 51"/>
                <a:gd name="T14" fmla="*/ 50 w 95"/>
                <a:gd name="T15" fmla="*/ 38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51">
                  <a:moveTo>
                    <a:pt x="50" y="38"/>
                  </a:moveTo>
                  <a:cubicBezTo>
                    <a:pt x="80" y="31"/>
                    <a:pt x="95" y="21"/>
                    <a:pt x="88" y="17"/>
                  </a:cubicBezTo>
                  <a:cubicBezTo>
                    <a:pt x="81" y="12"/>
                    <a:pt x="70" y="12"/>
                    <a:pt x="70" y="12"/>
                  </a:cubicBezTo>
                  <a:cubicBezTo>
                    <a:pt x="70" y="0"/>
                    <a:pt x="70" y="0"/>
                    <a:pt x="70" y="0"/>
                  </a:cubicBezTo>
                  <a:cubicBezTo>
                    <a:pt x="70" y="0"/>
                    <a:pt x="59" y="0"/>
                    <a:pt x="44" y="3"/>
                  </a:cubicBezTo>
                  <a:cubicBezTo>
                    <a:pt x="29" y="2"/>
                    <a:pt x="25" y="13"/>
                    <a:pt x="25" y="13"/>
                  </a:cubicBezTo>
                  <a:cubicBezTo>
                    <a:pt x="25" y="13"/>
                    <a:pt x="2" y="20"/>
                    <a:pt x="1" y="31"/>
                  </a:cubicBezTo>
                  <a:cubicBezTo>
                    <a:pt x="0" y="51"/>
                    <a:pt x="23" y="40"/>
                    <a:pt x="50" y="38"/>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25" name="Norway"/>
            <p:cNvSpPr>
              <a:spLocks/>
            </p:cNvSpPr>
            <p:nvPr/>
          </p:nvSpPr>
          <p:spPr bwMode="gray">
            <a:xfrm>
              <a:off x="9403818" y="1791831"/>
              <a:ext cx="82790" cy="89549"/>
            </a:xfrm>
            <a:custGeom>
              <a:avLst/>
              <a:gdLst>
                <a:gd name="T0" fmla="*/ 110 w 148"/>
                <a:gd name="T1" fmla="*/ 56 h 159"/>
                <a:gd name="T2" fmla="*/ 94 w 148"/>
                <a:gd name="T3" fmla="*/ 59 h 159"/>
                <a:gd name="T4" fmla="*/ 66 w 148"/>
                <a:gd name="T5" fmla="*/ 100 h 159"/>
                <a:gd name="T6" fmla="*/ 91 w 148"/>
                <a:gd name="T7" fmla="*/ 44 h 159"/>
                <a:gd name="T8" fmla="*/ 84 w 148"/>
                <a:gd name="T9" fmla="*/ 40 h 159"/>
                <a:gd name="T10" fmla="*/ 74 w 148"/>
                <a:gd name="T11" fmla="*/ 9 h 159"/>
                <a:gd name="T12" fmla="*/ 54 w 148"/>
                <a:gd name="T13" fmla="*/ 42 h 159"/>
                <a:gd name="T14" fmla="*/ 47 w 148"/>
                <a:gd name="T15" fmla="*/ 46 h 159"/>
                <a:gd name="T16" fmla="*/ 49 w 148"/>
                <a:gd name="T17" fmla="*/ 84 h 159"/>
                <a:gd name="T18" fmla="*/ 21 w 148"/>
                <a:gd name="T19" fmla="*/ 102 h 159"/>
                <a:gd name="T20" fmla="*/ 24 w 148"/>
                <a:gd name="T21" fmla="*/ 117 h 159"/>
                <a:gd name="T22" fmla="*/ 0 w 148"/>
                <a:gd name="T23" fmla="*/ 158 h 159"/>
                <a:gd name="T24" fmla="*/ 11 w 148"/>
                <a:gd name="T25" fmla="*/ 159 h 159"/>
                <a:gd name="T26" fmla="*/ 47 w 148"/>
                <a:gd name="T27" fmla="*/ 126 h 159"/>
                <a:gd name="T28" fmla="*/ 34 w 148"/>
                <a:gd name="T29" fmla="*/ 144 h 159"/>
                <a:gd name="T30" fmla="*/ 57 w 148"/>
                <a:gd name="T31" fmla="*/ 149 h 159"/>
                <a:gd name="T32" fmla="*/ 65 w 148"/>
                <a:gd name="T33" fmla="*/ 131 h 159"/>
                <a:gd name="T34" fmla="*/ 76 w 148"/>
                <a:gd name="T35" fmla="*/ 139 h 159"/>
                <a:gd name="T36" fmla="*/ 100 w 148"/>
                <a:gd name="T37" fmla="*/ 98 h 159"/>
                <a:gd name="T38" fmla="*/ 127 w 148"/>
                <a:gd name="T39" fmla="*/ 91 h 159"/>
                <a:gd name="T40" fmla="*/ 143 w 148"/>
                <a:gd name="T41" fmla="*/ 58 h 159"/>
                <a:gd name="T42" fmla="*/ 111 w 148"/>
                <a:gd name="T43" fmla="*/ 22 h 159"/>
                <a:gd name="T44" fmla="*/ 96 w 148"/>
                <a:gd name="T45" fmla="*/ 36 h 159"/>
                <a:gd name="T46" fmla="*/ 110 w 148"/>
                <a:gd name="T47" fmla="*/ 5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8" h="159">
                  <a:moveTo>
                    <a:pt x="110" y="56"/>
                  </a:moveTo>
                  <a:cubicBezTo>
                    <a:pt x="94" y="59"/>
                    <a:pt x="94" y="59"/>
                    <a:pt x="94" y="59"/>
                  </a:cubicBezTo>
                  <a:cubicBezTo>
                    <a:pt x="66" y="100"/>
                    <a:pt x="66" y="100"/>
                    <a:pt x="66" y="100"/>
                  </a:cubicBezTo>
                  <a:cubicBezTo>
                    <a:pt x="91" y="44"/>
                    <a:pt x="91" y="44"/>
                    <a:pt x="91" y="44"/>
                  </a:cubicBezTo>
                  <a:cubicBezTo>
                    <a:pt x="84" y="40"/>
                    <a:pt x="84" y="40"/>
                    <a:pt x="84" y="40"/>
                  </a:cubicBezTo>
                  <a:cubicBezTo>
                    <a:pt x="84" y="40"/>
                    <a:pt x="89" y="17"/>
                    <a:pt x="74" y="9"/>
                  </a:cubicBezTo>
                  <a:cubicBezTo>
                    <a:pt x="56" y="0"/>
                    <a:pt x="54" y="42"/>
                    <a:pt x="54" y="42"/>
                  </a:cubicBezTo>
                  <a:cubicBezTo>
                    <a:pt x="47" y="46"/>
                    <a:pt x="47" y="46"/>
                    <a:pt x="47" y="46"/>
                  </a:cubicBezTo>
                  <a:cubicBezTo>
                    <a:pt x="49" y="84"/>
                    <a:pt x="49" y="84"/>
                    <a:pt x="49" y="84"/>
                  </a:cubicBezTo>
                  <a:cubicBezTo>
                    <a:pt x="21" y="102"/>
                    <a:pt x="21" y="102"/>
                    <a:pt x="21" y="102"/>
                  </a:cubicBezTo>
                  <a:cubicBezTo>
                    <a:pt x="24" y="117"/>
                    <a:pt x="24" y="117"/>
                    <a:pt x="24" y="117"/>
                  </a:cubicBezTo>
                  <a:cubicBezTo>
                    <a:pt x="0" y="158"/>
                    <a:pt x="0" y="158"/>
                    <a:pt x="0" y="158"/>
                  </a:cubicBezTo>
                  <a:cubicBezTo>
                    <a:pt x="11" y="159"/>
                    <a:pt x="11" y="159"/>
                    <a:pt x="11" y="159"/>
                  </a:cubicBezTo>
                  <a:cubicBezTo>
                    <a:pt x="47" y="126"/>
                    <a:pt x="47" y="126"/>
                    <a:pt x="47" y="126"/>
                  </a:cubicBezTo>
                  <a:cubicBezTo>
                    <a:pt x="34" y="144"/>
                    <a:pt x="34" y="144"/>
                    <a:pt x="34" y="144"/>
                  </a:cubicBezTo>
                  <a:cubicBezTo>
                    <a:pt x="57" y="149"/>
                    <a:pt x="57" y="149"/>
                    <a:pt x="57" y="149"/>
                  </a:cubicBezTo>
                  <a:cubicBezTo>
                    <a:pt x="60" y="149"/>
                    <a:pt x="65" y="131"/>
                    <a:pt x="65" y="131"/>
                  </a:cubicBezTo>
                  <a:cubicBezTo>
                    <a:pt x="76" y="139"/>
                    <a:pt x="76" y="139"/>
                    <a:pt x="76" y="139"/>
                  </a:cubicBezTo>
                  <a:cubicBezTo>
                    <a:pt x="76" y="139"/>
                    <a:pt x="96" y="105"/>
                    <a:pt x="100" y="98"/>
                  </a:cubicBezTo>
                  <a:cubicBezTo>
                    <a:pt x="104" y="90"/>
                    <a:pt x="127" y="91"/>
                    <a:pt x="127" y="91"/>
                  </a:cubicBezTo>
                  <a:cubicBezTo>
                    <a:pt x="127" y="91"/>
                    <a:pt x="139" y="77"/>
                    <a:pt x="143" y="58"/>
                  </a:cubicBezTo>
                  <a:cubicBezTo>
                    <a:pt x="148" y="43"/>
                    <a:pt x="111" y="22"/>
                    <a:pt x="111" y="22"/>
                  </a:cubicBezTo>
                  <a:cubicBezTo>
                    <a:pt x="96" y="36"/>
                    <a:pt x="96" y="36"/>
                    <a:pt x="96" y="36"/>
                  </a:cubicBezTo>
                  <a:lnTo>
                    <a:pt x="110" y="56"/>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26" name="Norway"/>
            <p:cNvSpPr>
              <a:spLocks/>
            </p:cNvSpPr>
            <p:nvPr/>
          </p:nvSpPr>
          <p:spPr bwMode="gray">
            <a:xfrm>
              <a:off x="9422405" y="1741144"/>
              <a:ext cx="50687" cy="65895"/>
            </a:xfrm>
            <a:custGeom>
              <a:avLst/>
              <a:gdLst>
                <a:gd name="T0" fmla="*/ 15 w 91"/>
                <a:gd name="T1" fmla="*/ 115 h 118"/>
                <a:gd name="T2" fmla="*/ 15 w 91"/>
                <a:gd name="T3" fmla="*/ 96 h 118"/>
                <a:gd name="T4" fmla="*/ 30 w 91"/>
                <a:gd name="T5" fmla="*/ 96 h 118"/>
                <a:gd name="T6" fmla="*/ 62 w 91"/>
                <a:gd name="T7" fmla="*/ 56 h 118"/>
                <a:gd name="T8" fmla="*/ 56 w 91"/>
                <a:gd name="T9" fmla="*/ 29 h 118"/>
                <a:gd name="T10" fmla="*/ 4 w 91"/>
                <a:gd name="T11" fmla="*/ 106 h 118"/>
                <a:gd name="T12" fmla="*/ 15 w 91"/>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91" h="118">
                  <a:moveTo>
                    <a:pt x="15" y="115"/>
                  </a:moveTo>
                  <a:cubicBezTo>
                    <a:pt x="15" y="96"/>
                    <a:pt x="15" y="96"/>
                    <a:pt x="15" y="96"/>
                  </a:cubicBezTo>
                  <a:cubicBezTo>
                    <a:pt x="30" y="96"/>
                    <a:pt x="30" y="96"/>
                    <a:pt x="30" y="96"/>
                  </a:cubicBezTo>
                  <a:cubicBezTo>
                    <a:pt x="62" y="56"/>
                    <a:pt x="62" y="56"/>
                    <a:pt x="62" y="56"/>
                  </a:cubicBezTo>
                  <a:cubicBezTo>
                    <a:pt x="62" y="56"/>
                    <a:pt x="91" y="0"/>
                    <a:pt x="56" y="29"/>
                  </a:cubicBezTo>
                  <a:cubicBezTo>
                    <a:pt x="21" y="54"/>
                    <a:pt x="0" y="95"/>
                    <a:pt x="4" y="106"/>
                  </a:cubicBezTo>
                  <a:cubicBezTo>
                    <a:pt x="7" y="118"/>
                    <a:pt x="15" y="115"/>
                    <a:pt x="15" y="115"/>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27" name="Norway"/>
            <p:cNvSpPr>
              <a:spLocks/>
            </p:cNvSpPr>
            <p:nvPr/>
          </p:nvSpPr>
          <p:spPr bwMode="gray">
            <a:xfrm>
              <a:off x="8964525" y="2521735"/>
              <a:ext cx="8449" cy="8449"/>
            </a:xfrm>
            <a:custGeom>
              <a:avLst/>
              <a:gdLst>
                <a:gd name="T0" fmla="*/ 3 w 5"/>
                <a:gd name="T1" fmla="*/ 0 h 5"/>
                <a:gd name="T2" fmla="*/ 0 w 5"/>
                <a:gd name="T3" fmla="*/ 5 h 5"/>
                <a:gd name="T4" fmla="*/ 5 w 5"/>
                <a:gd name="T5" fmla="*/ 4 h 5"/>
                <a:gd name="T6" fmla="*/ 3 w 5"/>
                <a:gd name="T7" fmla="*/ 0 h 5"/>
              </a:gdLst>
              <a:ahLst/>
              <a:cxnLst>
                <a:cxn ang="0">
                  <a:pos x="T0" y="T1"/>
                </a:cxn>
                <a:cxn ang="0">
                  <a:pos x="T2" y="T3"/>
                </a:cxn>
                <a:cxn ang="0">
                  <a:pos x="T4" y="T5"/>
                </a:cxn>
                <a:cxn ang="0">
                  <a:pos x="T6" y="T7"/>
                </a:cxn>
              </a:cxnLst>
              <a:rect l="0" t="0" r="r" b="b"/>
              <a:pathLst>
                <a:path w="5" h="5">
                  <a:moveTo>
                    <a:pt x="3" y="0"/>
                  </a:moveTo>
                  <a:lnTo>
                    <a:pt x="0" y="5"/>
                  </a:lnTo>
                  <a:lnTo>
                    <a:pt x="5" y="4"/>
                  </a:lnTo>
                  <a:lnTo>
                    <a:pt x="3"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28" name="Norway"/>
            <p:cNvSpPr>
              <a:spLocks/>
            </p:cNvSpPr>
            <p:nvPr/>
          </p:nvSpPr>
          <p:spPr bwMode="gray">
            <a:xfrm>
              <a:off x="8998317" y="2511597"/>
              <a:ext cx="15207" cy="15207"/>
            </a:xfrm>
            <a:custGeom>
              <a:avLst/>
              <a:gdLst>
                <a:gd name="T0" fmla="*/ 5 w 9"/>
                <a:gd name="T1" fmla="*/ 9 h 9"/>
                <a:gd name="T2" fmla="*/ 9 w 9"/>
                <a:gd name="T3" fmla="*/ 6 h 9"/>
                <a:gd name="T4" fmla="*/ 7 w 9"/>
                <a:gd name="T5" fmla="*/ 1 h 9"/>
                <a:gd name="T6" fmla="*/ 5 w 9"/>
                <a:gd name="T7" fmla="*/ 2 h 9"/>
                <a:gd name="T8" fmla="*/ 2 w 9"/>
                <a:gd name="T9" fmla="*/ 0 h 9"/>
                <a:gd name="T10" fmla="*/ 0 w 9"/>
                <a:gd name="T11" fmla="*/ 1 h 9"/>
                <a:gd name="T12" fmla="*/ 5 w 9"/>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5" y="9"/>
                  </a:moveTo>
                  <a:lnTo>
                    <a:pt x="9" y="6"/>
                  </a:lnTo>
                  <a:lnTo>
                    <a:pt x="7" y="1"/>
                  </a:lnTo>
                  <a:lnTo>
                    <a:pt x="5" y="2"/>
                  </a:lnTo>
                  <a:lnTo>
                    <a:pt x="2" y="0"/>
                  </a:lnTo>
                  <a:lnTo>
                    <a:pt x="0" y="1"/>
                  </a:lnTo>
                  <a:lnTo>
                    <a:pt x="5" y="9"/>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29" name="Norway"/>
            <p:cNvSpPr>
              <a:spLocks/>
            </p:cNvSpPr>
            <p:nvPr/>
          </p:nvSpPr>
          <p:spPr bwMode="gray">
            <a:xfrm>
              <a:off x="8744878" y="1470808"/>
              <a:ext cx="1402362" cy="1713247"/>
            </a:xfrm>
            <a:custGeom>
              <a:avLst/>
              <a:gdLst>
                <a:gd name="T0" fmla="*/ 916 w 2502"/>
                <a:gd name="T1" fmla="*/ 2303 h 3059"/>
                <a:gd name="T2" fmla="*/ 1108 w 2502"/>
                <a:gd name="T3" fmla="*/ 1471 h 3059"/>
                <a:gd name="T4" fmla="*/ 1383 w 2502"/>
                <a:gd name="T5" fmla="*/ 773 h 3059"/>
                <a:gd name="T6" fmla="*/ 1748 w 2502"/>
                <a:gd name="T7" fmla="*/ 488 h 3059"/>
                <a:gd name="T8" fmla="*/ 2120 w 2502"/>
                <a:gd name="T9" fmla="*/ 280 h 3059"/>
                <a:gd name="T10" fmla="*/ 2490 w 2502"/>
                <a:gd name="T11" fmla="*/ 301 h 3059"/>
                <a:gd name="T12" fmla="*/ 2377 w 2502"/>
                <a:gd name="T13" fmla="*/ 300 h 3059"/>
                <a:gd name="T14" fmla="*/ 2461 w 2502"/>
                <a:gd name="T15" fmla="*/ 120 h 3059"/>
                <a:gd name="T16" fmla="*/ 2257 w 2502"/>
                <a:gd name="T17" fmla="*/ 141 h 3059"/>
                <a:gd name="T18" fmla="*/ 2223 w 2502"/>
                <a:gd name="T19" fmla="*/ 67 h 3059"/>
                <a:gd name="T20" fmla="*/ 2132 w 2502"/>
                <a:gd name="T21" fmla="*/ 93 h 3059"/>
                <a:gd name="T22" fmla="*/ 2044 w 2502"/>
                <a:gd name="T23" fmla="*/ 154 h 3059"/>
                <a:gd name="T24" fmla="*/ 1984 w 2502"/>
                <a:gd name="T25" fmla="*/ 71 h 3059"/>
                <a:gd name="T26" fmla="*/ 1907 w 2502"/>
                <a:gd name="T27" fmla="*/ 124 h 3059"/>
                <a:gd name="T28" fmla="*/ 1876 w 2502"/>
                <a:gd name="T29" fmla="*/ 306 h 3059"/>
                <a:gd name="T30" fmla="*/ 1700 w 2502"/>
                <a:gd name="T31" fmla="*/ 298 h 3059"/>
                <a:gd name="T32" fmla="*/ 1683 w 2502"/>
                <a:gd name="T33" fmla="*/ 355 h 3059"/>
                <a:gd name="T34" fmla="*/ 1616 w 2502"/>
                <a:gd name="T35" fmla="*/ 432 h 3059"/>
                <a:gd name="T36" fmla="*/ 1510 w 2502"/>
                <a:gd name="T37" fmla="*/ 442 h 3059"/>
                <a:gd name="T38" fmla="*/ 1445 w 2502"/>
                <a:gd name="T39" fmla="*/ 485 h 3059"/>
                <a:gd name="T40" fmla="*/ 1363 w 2502"/>
                <a:gd name="T41" fmla="*/ 642 h 3059"/>
                <a:gd name="T42" fmla="*/ 1379 w 2502"/>
                <a:gd name="T43" fmla="*/ 703 h 3059"/>
                <a:gd name="T44" fmla="*/ 1283 w 2502"/>
                <a:gd name="T45" fmla="*/ 749 h 3059"/>
                <a:gd name="T46" fmla="*/ 1209 w 2502"/>
                <a:gd name="T47" fmla="*/ 806 h 3059"/>
                <a:gd name="T48" fmla="*/ 1167 w 2502"/>
                <a:gd name="T49" fmla="*/ 839 h 3059"/>
                <a:gd name="T50" fmla="*/ 1226 w 2502"/>
                <a:gd name="T51" fmla="*/ 937 h 3059"/>
                <a:gd name="T52" fmla="*/ 1220 w 2502"/>
                <a:gd name="T53" fmla="*/ 975 h 3059"/>
                <a:gd name="T54" fmla="*/ 1020 w 2502"/>
                <a:gd name="T55" fmla="*/ 1096 h 3059"/>
                <a:gd name="T56" fmla="*/ 995 w 2502"/>
                <a:gd name="T57" fmla="*/ 1159 h 3059"/>
                <a:gd name="T58" fmla="*/ 999 w 2502"/>
                <a:gd name="T59" fmla="*/ 1221 h 3059"/>
                <a:gd name="T60" fmla="*/ 895 w 2502"/>
                <a:gd name="T61" fmla="*/ 1384 h 3059"/>
                <a:gd name="T62" fmla="*/ 906 w 2502"/>
                <a:gd name="T63" fmla="*/ 1473 h 3059"/>
                <a:gd name="T64" fmla="*/ 785 w 2502"/>
                <a:gd name="T65" fmla="*/ 1563 h 3059"/>
                <a:gd name="T66" fmla="*/ 651 w 2502"/>
                <a:gd name="T67" fmla="*/ 1709 h 3059"/>
                <a:gd name="T68" fmla="*/ 786 w 2502"/>
                <a:gd name="T69" fmla="*/ 1704 h 3059"/>
                <a:gd name="T70" fmla="*/ 622 w 2502"/>
                <a:gd name="T71" fmla="*/ 1780 h 3059"/>
                <a:gd name="T72" fmla="*/ 488 w 2502"/>
                <a:gd name="T73" fmla="*/ 1847 h 3059"/>
                <a:gd name="T74" fmla="*/ 433 w 2502"/>
                <a:gd name="T75" fmla="*/ 1894 h 3059"/>
                <a:gd name="T76" fmla="*/ 339 w 2502"/>
                <a:gd name="T77" fmla="*/ 1908 h 3059"/>
                <a:gd name="T78" fmla="*/ 376 w 2502"/>
                <a:gd name="T79" fmla="*/ 2013 h 3059"/>
                <a:gd name="T80" fmla="*/ 324 w 2502"/>
                <a:gd name="T81" fmla="*/ 2072 h 3059"/>
                <a:gd name="T82" fmla="*/ 234 w 2502"/>
                <a:gd name="T83" fmla="*/ 2079 h 3059"/>
                <a:gd name="T84" fmla="*/ 128 w 2502"/>
                <a:gd name="T85" fmla="*/ 2105 h 3059"/>
                <a:gd name="T86" fmla="*/ 241 w 2502"/>
                <a:gd name="T87" fmla="*/ 2168 h 3059"/>
                <a:gd name="T88" fmla="*/ 66 w 2502"/>
                <a:gd name="T89" fmla="*/ 2228 h 3059"/>
                <a:gd name="T90" fmla="*/ 174 w 2502"/>
                <a:gd name="T91" fmla="*/ 2318 h 3059"/>
                <a:gd name="T92" fmla="*/ 331 w 2502"/>
                <a:gd name="T93" fmla="*/ 2260 h 3059"/>
                <a:gd name="T94" fmla="*/ 247 w 2502"/>
                <a:gd name="T95" fmla="*/ 2378 h 3059"/>
                <a:gd name="T96" fmla="*/ 35 w 2502"/>
                <a:gd name="T97" fmla="*/ 2341 h 3059"/>
                <a:gd name="T98" fmla="*/ 96 w 2502"/>
                <a:gd name="T99" fmla="*/ 2474 h 3059"/>
                <a:gd name="T100" fmla="*/ 77 w 2502"/>
                <a:gd name="T101" fmla="*/ 2573 h 3059"/>
                <a:gd name="T102" fmla="*/ 203 w 2502"/>
                <a:gd name="T103" fmla="*/ 2506 h 3059"/>
                <a:gd name="T104" fmla="*/ 107 w 2502"/>
                <a:gd name="T105" fmla="*/ 2639 h 3059"/>
                <a:gd name="T106" fmla="*/ 9 w 2502"/>
                <a:gd name="T107" fmla="*/ 2738 h 3059"/>
                <a:gd name="T108" fmla="*/ 100 w 2502"/>
                <a:gd name="T109" fmla="*/ 2708 h 3059"/>
                <a:gd name="T110" fmla="*/ 106 w 2502"/>
                <a:gd name="T111" fmla="*/ 2750 h 3059"/>
                <a:gd name="T112" fmla="*/ 29 w 2502"/>
                <a:gd name="T113" fmla="*/ 2804 h 3059"/>
                <a:gd name="T114" fmla="*/ 179 w 2502"/>
                <a:gd name="T115" fmla="*/ 3033 h 3059"/>
                <a:gd name="T116" fmla="*/ 507 w 2502"/>
                <a:gd name="T117" fmla="*/ 2823 h 3059"/>
                <a:gd name="T118" fmla="*/ 618 w 2502"/>
                <a:gd name="T119" fmla="*/ 2694 h 3059"/>
                <a:gd name="T120" fmla="*/ 701 w 2502"/>
                <a:gd name="T121" fmla="*/ 2825 h 3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2" h="3059">
                  <a:moveTo>
                    <a:pt x="734" y="2845"/>
                  </a:moveTo>
                  <a:cubicBezTo>
                    <a:pt x="737" y="2864"/>
                    <a:pt x="724" y="2894"/>
                    <a:pt x="739" y="2895"/>
                  </a:cubicBezTo>
                  <a:cubicBezTo>
                    <a:pt x="754" y="2896"/>
                    <a:pt x="759" y="2877"/>
                    <a:pt x="767" y="2851"/>
                  </a:cubicBezTo>
                  <a:cubicBezTo>
                    <a:pt x="776" y="2828"/>
                    <a:pt x="789" y="2798"/>
                    <a:pt x="789" y="2798"/>
                  </a:cubicBezTo>
                  <a:cubicBezTo>
                    <a:pt x="789" y="2798"/>
                    <a:pt x="762" y="2732"/>
                    <a:pt x="773" y="2725"/>
                  </a:cubicBezTo>
                  <a:cubicBezTo>
                    <a:pt x="781" y="2714"/>
                    <a:pt x="800" y="2718"/>
                    <a:pt x="800" y="2703"/>
                  </a:cubicBezTo>
                  <a:cubicBezTo>
                    <a:pt x="805" y="2684"/>
                    <a:pt x="783" y="2679"/>
                    <a:pt x="798" y="2669"/>
                  </a:cubicBezTo>
                  <a:cubicBezTo>
                    <a:pt x="814" y="2658"/>
                    <a:pt x="850" y="2679"/>
                    <a:pt x="867" y="2637"/>
                  </a:cubicBezTo>
                  <a:cubicBezTo>
                    <a:pt x="880" y="2592"/>
                    <a:pt x="866" y="2580"/>
                    <a:pt x="870" y="2565"/>
                  </a:cubicBezTo>
                  <a:cubicBezTo>
                    <a:pt x="875" y="2550"/>
                    <a:pt x="904" y="2563"/>
                    <a:pt x="894" y="2535"/>
                  </a:cubicBezTo>
                  <a:cubicBezTo>
                    <a:pt x="888" y="2508"/>
                    <a:pt x="868" y="2458"/>
                    <a:pt x="868" y="2458"/>
                  </a:cubicBezTo>
                  <a:cubicBezTo>
                    <a:pt x="862" y="2427"/>
                    <a:pt x="862" y="2427"/>
                    <a:pt x="862" y="2427"/>
                  </a:cubicBezTo>
                  <a:cubicBezTo>
                    <a:pt x="848" y="2403"/>
                    <a:pt x="848" y="2403"/>
                    <a:pt x="848" y="2403"/>
                  </a:cubicBezTo>
                  <a:cubicBezTo>
                    <a:pt x="878" y="2393"/>
                    <a:pt x="878" y="2393"/>
                    <a:pt x="878" y="2393"/>
                  </a:cubicBezTo>
                  <a:cubicBezTo>
                    <a:pt x="878" y="2393"/>
                    <a:pt x="907" y="2417"/>
                    <a:pt x="916" y="2376"/>
                  </a:cubicBezTo>
                  <a:cubicBezTo>
                    <a:pt x="930" y="2334"/>
                    <a:pt x="927" y="2319"/>
                    <a:pt x="916" y="2303"/>
                  </a:cubicBezTo>
                  <a:cubicBezTo>
                    <a:pt x="902" y="2291"/>
                    <a:pt x="884" y="2279"/>
                    <a:pt x="884" y="2279"/>
                  </a:cubicBezTo>
                  <a:cubicBezTo>
                    <a:pt x="851" y="2243"/>
                    <a:pt x="851" y="2243"/>
                    <a:pt x="851" y="2243"/>
                  </a:cubicBezTo>
                  <a:cubicBezTo>
                    <a:pt x="876" y="2118"/>
                    <a:pt x="876" y="2118"/>
                    <a:pt x="876" y="2118"/>
                  </a:cubicBezTo>
                  <a:cubicBezTo>
                    <a:pt x="853" y="2036"/>
                    <a:pt x="853" y="2036"/>
                    <a:pt x="853" y="2036"/>
                  </a:cubicBezTo>
                  <a:cubicBezTo>
                    <a:pt x="866" y="2006"/>
                    <a:pt x="866" y="2006"/>
                    <a:pt x="866" y="2006"/>
                  </a:cubicBezTo>
                  <a:cubicBezTo>
                    <a:pt x="857" y="1968"/>
                    <a:pt x="857" y="1968"/>
                    <a:pt x="857" y="1968"/>
                  </a:cubicBezTo>
                  <a:cubicBezTo>
                    <a:pt x="873" y="1945"/>
                    <a:pt x="873" y="1945"/>
                    <a:pt x="873" y="1945"/>
                  </a:cubicBezTo>
                  <a:cubicBezTo>
                    <a:pt x="849" y="1879"/>
                    <a:pt x="849" y="1879"/>
                    <a:pt x="849" y="1879"/>
                  </a:cubicBezTo>
                  <a:cubicBezTo>
                    <a:pt x="881" y="1839"/>
                    <a:pt x="881" y="1839"/>
                    <a:pt x="881" y="1839"/>
                  </a:cubicBezTo>
                  <a:cubicBezTo>
                    <a:pt x="871" y="1808"/>
                    <a:pt x="871" y="1808"/>
                    <a:pt x="871" y="1808"/>
                  </a:cubicBezTo>
                  <a:cubicBezTo>
                    <a:pt x="871" y="1808"/>
                    <a:pt x="917" y="1710"/>
                    <a:pt x="959" y="1701"/>
                  </a:cubicBezTo>
                  <a:cubicBezTo>
                    <a:pt x="997" y="1691"/>
                    <a:pt x="1063" y="1717"/>
                    <a:pt x="1063" y="1717"/>
                  </a:cubicBezTo>
                  <a:cubicBezTo>
                    <a:pt x="1083" y="1672"/>
                    <a:pt x="1083" y="1672"/>
                    <a:pt x="1083" y="1672"/>
                  </a:cubicBezTo>
                  <a:cubicBezTo>
                    <a:pt x="1082" y="1619"/>
                    <a:pt x="1082" y="1619"/>
                    <a:pt x="1082" y="1619"/>
                  </a:cubicBezTo>
                  <a:cubicBezTo>
                    <a:pt x="1035" y="1582"/>
                    <a:pt x="1035" y="1582"/>
                    <a:pt x="1035" y="1582"/>
                  </a:cubicBezTo>
                  <a:cubicBezTo>
                    <a:pt x="1108" y="1471"/>
                    <a:pt x="1108" y="1471"/>
                    <a:pt x="1108" y="1471"/>
                  </a:cubicBezTo>
                  <a:cubicBezTo>
                    <a:pt x="1113" y="1437"/>
                    <a:pt x="1113" y="1437"/>
                    <a:pt x="1113" y="1437"/>
                  </a:cubicBezTo>
                  <a:cubicBezTo>
                    <a:pt x="1129" y="1418"/>
                    <a:pt x="1129" y="1418"/>
                    <a:pt x="1129" y="1418"/>
                  </a:cubicBezTo>
                  <a:cubicBezTo>
                    <a:pt x="1128" y="1346"/>
                    <a:pt x="1128" y="1346"/>
                    <a:pt x="1128" y="1346"/>
                  </a:cubicBezTo>
                  <a:cubicBezTo>
                    <a:pt x="1138" y="1304"/>
                    <a:pt x="1138" y="1304"/>
                    <a:pt x="1138" y="1304"/>
                  </a:cubicBezTo>
                  <a:cubicBezTo>
                    <a:pt x="1126" y="1231"/>
                    <a:pt x="1126" y="1231"/>
                    <a:pt x="1126" y="1231"/>
                  </a:cubicBezTo>
                  <a:cubicBezTo>
                    <a:pt x="1171" y="1225"/>
                    <a:pt x="1171" y="1225"/>
                    <a:pt x="1171" y="1225"/>
                  </a:cubicBezTo>
                  <a:cubicBezTo>
                    <a:pt x="1218" y="1193"/>
                    <a:pt x="1218" y="1193"/>
                    <a:pt x="1218" y="1193"/>
                  </a:cubicBezTo>
                  <a:cubicBezTo>
                    <a:pt x="1209" y="1147"/>
                    <a:pt x="1209" y="1147"/>
                    <a:pt x="1209" y="1147"/>
                  </a:cubicBezTo>
                  <a:cubicBezTo>
                    <a:pt x="1209" y="1147"/>
                    <a:pt x="1227" y="1144"/>
                    <a:pt x="1236" y="1121"/>
                  </a:cubicBezTo>
                  <a:cubicBezTo>
                    <a:pt x="1244" y="1099"/>
                    <a:pt x="1238" y="1079"/>
                    <a:pt x="1261" y="1057"/>
                  </a:cubicBezTo>
                  <a:cubicBezTo>
                    <a:pt x="1289" y="1032"/>
                    <a:pt x="1311" y="1025"/>
                    <a:pt x="1305" y="1002"/>
                  </a:cubicBezTo>
                  <a:cubicBezTo>
                    <a:pt x="1302" y="975"/>
                    <a:pt x="1278" y="936"/>
                    <a:pt x="1278" y="936"/>
                  </a:cubicBezTo>
                  <a:cubicBezTo>
                    <a:pt x="1279" y="909"/>
                    <a:pt x="1279" y="909"/>
                    <a:pt x="1279" y="909"/>
                  </a:cubicBezTo>
                  <a:cubicBezTo>
                    <a:pt x="1279" y="909"/>
                    <a:pt x="1309" y="918"/>
                    <a:pt x="1313" y="899"/>
                  </a:cubicBezTo>
                  <a:cubicBezTo>
                    <a:pt x="1314" y="884"/>
                    <a:pt x="1332" y="824"/>
                    <a:pt x="1332" y="824"/>
                  </a:cubicBezTo>
                  <a:cubicBezTo>
                    <a:pt x="1383" y="773"/>
                    <a:pt x="1383" y="773"/>
                    <a:pt x="1383" y="773"/>
                  </a:cubicBezTo>
                  <a:cubicBezTo>
                    <a:pt x="1438" y="802"/>
                    <a:pt x="1438" y="802"/>
                    <a:pt x="1438" y="802"/>
                  </a:cubicBezTo>
                  <a:cubicBezTo>
                    <a:pt x="1438" y="802"/>
                    <a:pt x="1451" y="764"/>
                    <a:pt x="1455" y="745"/>
                  </a:cubicBezTo>
                  <a:cubicBezTo>
                    <a:pt x="1460" y="726"/>
                    <a:pt x="1455" y="673"/>
                    <a:pt x="1455" y="673"/>
                  </a:cubicBezTo>
                  <a:cubicBezTo>
                    <a:pt x="1482" y="659"/>
                    <a:pt x="1482" y="659"/>
                    <a:pt x="1482" y="659"/>
                  </a:cubicBezTo>
                  <a:cubicBezTo>
                    <a:pt x="1496" y="675"/>
                    <a:pt x="1496" y="675"/>
                    <a:pt x="1496" y="675"/>
                  </a:cubicBezTo>
                  <a:cubicBezTo>
                    <a:pt x="1537" y="669"/>
                    <a:pt x="1537" y="669"/>
                    <a:pt x="1537" y="669"/>
                  </a:cubicBezTo>
                  <a:cubicBezTo>
                    <a:pt x="1614" y="707"/>
                    <a:pt x="1614" y="707"/>
                    <a:pt x="1614" y="707"/>
                  </a:cubicBezTo>
                  <a:cubicBezTo>
                    <a:pt x="1638" y="674"/>
                    <a:pt x="1638" y="674"/>
                    <a:pt x="1638" y="674"/>
                  </a:cubicBezTo>
                  <a:cubicBezTo>
                    <a:pt x="1613" y="657"/>
                    <a:pt x="1613" y="657"/>
                    <a:pt x="1613" y="657"/>
                  </a:cubicBezTo>
                  <a:cubicBezTo>
                    <a:pt x="1613" y="657"/>
                    <a:pt x="1640" y="624"/>
                    <a:pt x="1638" y="597"/>
                  </a:cubicBezTo>
                  <a:cubicBezTo>
                    <a:pt x="1635" y="574"/>
                    <a:pt x="1614" y="543"/>
                    <a:pt x="1614" y="543"/>
                  </a:cubicBezTo>
                  <a:cubicBezTo>
                    <a:pt x="1656" y="537"/>
                    <a:pt x="1656" y="537"/>
                    <a:pt x="1656" y="537"/>
                  </a:cubicBezTo>
                  <a:cubicBezTo>
                    <a:pt x="1664" y="526"/>
                    <a:pt x="1664" y="526"/>
                    <a:pt x="1664" y="526"/>
                  </a:cubicBezTo>
                  <a:cubicBezTo>
                    <a:pt x="1664" y="526"/>
                    <a:pt x="1693" y="546"/>
                    <a:pt x="1700" y="539"/>
                  </a:cubicBezTo>
                  <a:cubicBezTo>
                    <a:pt x="1704" y="532"/>
                    <a:pt x="1679" y="507"/>
                    <a:pt x="1699" y="493"/>
                  </a:cubicBezTo>
                  <a:cubicBezTo>
                    <a:pt x="1715" y="475"/>
                    <a:pt x="1748" y="488"/>
                    <a:pt x="1748" y="488"/>
                  </a:cubicBezTo>
                  <a:cubicBezTo>
                    <a:pt x="1748" y="488"/>
                    <a:pt x="1768" y="523"/>
                    <a:pt x="1786" y="543"/>
                  </a:cubicBezTo>
                  <a:cubicBezTo>
                    <a:pt x="1808" y="567"/>
                    <a:pt x="1814" y="598"/>
                    <a:pt x="1814" y="598"/>
                  </a:cubicBezTo>
                  <a:cubicBezTo>
                    <a:pt x="1833" y="595"/>
                    <a:pt x="1833" y="595"/>
                    <a:pt x="1833" y="595"/>
                  </a:cubicBezTo>
                  <a:cubicBezTo>
                    <a:pt x="1870" y="597"/>
                    <a:pt x="1870" y="597"/>
                    <a:pt x="1870" y="597"/>
                  </a:cubicBezTo>
                  <a:cubicBezTo>
                    <a:pt x="1895" y="613"/>
                    <a:pt x="1895" y="613"/>
                    <a:pt x="1895" y="613"/>
                  </a:cubicBezTo>
                  <a:cubicBezTo>
                    <a:pt x="1926" y="592"/>
                    <a:pt x="1926" y="592"/>
                    <a:pt x="1926" y="592"/>
                  </a:cubicBezTo>
                  <a:cubicBezTo>
                    <a:pt x="1926" y="592"/>
                    <a:pt x="1935" y="566"/>
                    <a:pt x="1957" y="567"/>
                  </a:cubicBezTo>
                  <a:cubicBezTo>
                    <a:pt x="1976" y="567"/>
                    <a:pt x="1979" y="583"/>
                    <a:pt x="1979" y="583"/>
                  </a:cubicBezTo>
                  <a:cubicBezTo>
                    <a:pt x="2024" y="589"/>
                    <a:pt x="2024" y="589"/>
                    <a:pt x="2024" y="589"/>
                  </a:cubicBezTo>
                  <a:cubicBezTo>
                    <a:pt x="2045" y="617"/>
                    <a:pt x="2045" y="617"/>
                    <a:pt x="2045" y="617"/>
                  </a:cubicBezTo>
                  <a:cubicBezTo>
                    <a:pt x="2045" y="617"/>
                    <a:pt x="2054" y="571"/>
                    <a:pt x="2066" y="556"/>
                  </a:cubicBezTo>
                  <a:cubicBezTo>
                    <a:pt x="2074" y="545"/>
                    <a:pt x="2086" y="531"/>
                    <a:pt x="2087" y="512"/>
                  </a:cubicBezTo>
                  <a:cubicBezTo>
                    <a:pt x="2084" y="492"/>
                    <a:pt x="2078" y="461"/>
                    <a:pt x="2078" y="461"/>
                  </a:cubicBezTo>
                  <a:cubicBezTo>
                    <a:pt x="2091" y="343"/>
                    <a:pt x="2091" y="343"/>
                    <a:pt x="2091" y="343"/>
                  </a:cubicBezTo>
                  <a:cubicBezTo>
                    <a:pt x="2103" y="329"/>
                    <a:pt x="2103" y="329"/>
                    <a:pt x="2103" y="329"/>
                  </a:cubicBezTo>
                  <a:cubicBezTo>
                    <a:pt x="2103" y="329"/>
                    <a:pt x="2101" y="287"/>
                    <a:pt x="2120" y="280"/>
                  </a:cubicBezTo>
                  <a:cubicBezTo>
                    <a:pt x="2143" y="269"/>
                    <a:pt x="2165" y="278"/>
                    <a:pt x="2165" y="278"/>
                  </a:cubicBezTo>
                  <a:cubicBezTo>
                    <a:pt x="2165" y="278"/>
                    <a:pt x="2201" y="238"/>
                    <a:pt x="2223" y="235"/>
                  </a:cubicBezTo>
                  <a:cubicBezTo>
                    <a:pt x="2242" y="232"/>
                    <a:pt x="2274" y="280"/>
                    <a:pt x="2274" y="280"/>
                  </a:cubicBezTo>
                  <a:cubicBezTo>
                    <a:pt x="2351" y="295"/>
                    <a:pt x="2351" y="295"/>
                    <a:pt x="2351" y="295"/>
                  </a:cubicBezTo>
                  <a:cubicBezTo>
                    <a:pt x="2376" y="334"/>
                    <a:pt x="2376" y="334"/>
                    <a:pt x="2376" y="334"/>
                  </a:cubicBezTo>
                  <a:cubicBezTo>
                    <a:pt x="2376" y="334"/>
                    <a:pt x="2344" y="382"/>
                    <a:pt x="2343" y="401"/>
                  </a:cubicBezTo>
                  <a:cubicBezTo>
                    <a:pt x="2342" y="424"/>
                    <a:pt x="2352" y="440"/>
                    <a:pt x="2352" y="440"/>
                  </a:cubicBezTo>
                  <a:cubicBezTo>
                    <a:pt x="2352" y="440"/>
                    <a:pt x="2367" y="456"/>
                    <a:pt x="2374" y="449"/>
                  </a:cubicBezTo>
                  <a:cubicBezTo>
                    <a:pt x="2386" y="442"/>
                    <a:pt x="2384" y="392"/>
                    <a:pt x="2384" y="392"/>
                  </a:cubicBezTo>
                  <a:cubicBezTo>
                    <a:pt x="2384" y="392"/>
                    <a:pt x="2373" y="395"/>
                    <a:pt x="2377" y="384"/>
                  </a:cubicBezTo>
                  <a:cubicBezTo>
                    <a:pt x="2382" y="373"/>
                    <a:pt x="2393" y="373"/>
                    <a:pt x="2400" y="370"/>
                  </a:cubicBezTo>
                  <a:cubicBezTo>
                    <a:pt x="2412" y="363"/>
                    <a:pt x="2409" y="343"/>
                    <a:pt x="2413" y="343"/>
                  </a:cubicBezTo>
                  <a:cubicBezTo>
                    <a:pt x="2421" y="340"/>
                    <a:pt x="2443" y="349"/>
                    <a:pt x="2443" y="333"/>
                  </a:cubicBezTo>
                  <a:cubicBezTo>
                    <a:pt x="2444" y="318"/>
                    <a:pt x="2426" y="291"/>
                    <a:pt x="2426" y="291"/>
                  </a:cubicBezTo>
                  <a:cubicBezTo>
                    <a:pt x="2426" y="291"/>
                    <a:pt x="2441" y="291"/>
                    <a:pt x="2449" y="296"/>
                  </a:cubicBezTo>
                  <a:cubicBezTo>
                    <a:pt x="2456" y="296"/>
                    <a:pt x="2481" y="324"/>
                    <a:pt x="2490" y="301"/>
                  </a:cubicBezTo>
                  <a:cubicBezTo>
                    <a:pt x="2502" y="279"/>
                    <a:pt x="2484" y="267"/>
                    <a:pt x="2484" y="267"/>
                  </a:cubicBezTo>
                  <a:cubicBezTo>
                    <a:pt x="2484" y="259"/>
                    <a:pt x="2484" y="259"/>
                    <a:pt x="2484" y="259"/>
                  </a:cubicBezTo>
                  <a:cubicBezTo>
                    <a:pt x="2469" y="258"/>
                    <a:pt x="2469" y="258"/>
                    <a:pt x="2469" y="258"/>
                  </a:cubicBezTo>
                  <a:cubicBezTo>
                    <a:pt x="2469" y="258"/>
                    <a:pt x="2469" y="251"/>
                    <a:pt x="2458" y="250"/>
                  </a:cubicBezTo>
                  <a:cubicBezTo>
                    <a:pt x="2443" y="249"/>
                    <a:pt x="2443" y="249"/>
                    <a:pt x="2443" y="249"/>
                  </a:cubicBezTo>
                  <a:cubicBezTo>
                    <a:pt x="2449" y="280"/>
                    <a:pt x="2449" y="280"/>
                    <a:pt x="2449" y="280"/>
                  </a:cubicBezTo>
                  <a:cubicBezTo>
                    <a:pt x="2442" y="284"/>
                    <a:pt x="2442" y="284"/>
                    <a:pt x="2442" y="284"/>
                  </a:cubicBezTo>
                  <a:cubicBezTo>
                    <a:pt x="2442" y="268"/>
                    <a:pt x="2442" y="268"/>
                    <a:pt x="2442" y="268"/>
                  </a:cubicBezTo>
                  <a:cubicBezTo>
                    <a:pt x="2425" y="241"/>
                    <a:pt x="2425" y="241"/>
                    <a:pt x="2425" y="241"/>
                  </a:cubicBezTo>
                  <a:cubicBezTo>
                    <a:pt x="2418" y="240"/>
                    <a:pt x="2418" y="240"/>
                    <a:pt x="2418" y="240"/>
                  </a:cubicBezTo>
                  <a:cubicBezTo>
                    <a:pt x="2424" y="268"/>
                    <a:pt x="2424" y="268"/>
                    <a:pt x="2424" y="268"/>
                  </a:cubicBezTo>
                  <a:cubicBezTo>
                    <a:pt x="2416" y="282"/>
                    <a:pt x="2416" y="282"/>
                    <a:pt x="2416" y="282"/>
                  </a:cubicBezTo>
                  <a:cubicBezTo>
                    <a:pt x="2409" y="271"/>
                    <a:pt x="2409" y="271"/>
                    <a:pt x="2409" y="271"/>
                  </a:cubicBezTo>
                  <a:cubicBezTo>
                    <a:pt x="2401" y="282"/>
                    <a:pt x="2401" y="282"/>
                    <a:pt x="2401" y="282"/>
                  </a:cubicBezTo>
                  <a:cubicBezTo>
                    <a:pt x="2393" y="285"/>
                    <a:pt x="2393" y="285"/>
                    <a:pt x="2393" y="285"/>
                  </a:cubicBezTo>
                  <a:cubicBezTo>
                    <a:pt x="2393" y="285"/>
                    <a:pt x="2381" y="300"/>
                    <a:pt x="2377" y="300"/>
                  </a:cubicBezTo>
                  <a:cubicBezTo>
                    <a:pt x="2374" y="296"/>
                    <a:pt x="2378" y="284"/>
                    <a:pt x="2382" y="277"/>
                  </a:cubicBezTo>
                  <a:cubicBezTo>
                    <a:pt x="2386" y="273"/>
                    <a:pt x="2387" y="250"/>
                    <a:pt x="2376" y="246"/>
                  </a:cubicBezTo>
                  <a:cubicBezTo>
                    <a:pt x="2369" y="238"/>
                    <a:pt x="2357" y="261"/>
                    <a:pt x="2357" y="261"/>
                  </a:cubicBezTo>
                  <a:cubicBezTo>
                    <a:pt x="2349" y="260"/>
                    <a:pt x="2349" y="260"/>
                    <a:pt x="2349" y="260"/>
                  </a:cubicBezTo>
                  <a:cubicBezTo>
                    <a:pt x="2349" y="260"/>
                    <a:pt x="2373" y="238"/>
                    <a:pt x="2358" y="230"/>
                  </a:cubicBezTo>
                  <a:cubicBezTo>
                    <a:pt x="2344" y="218"/>
                    <a:pt x="2332" y="229"/>
                    <a:pt x="2332" y="229"/>
                  </a:cubicBezTo>
                  <a:cubicBezTo>
                    <a:pt x="2318" y="217"/>
                    <a:pt x="2318" y="217"/>
                    <a:pt x="2318" y="217"/>
                  </a:cubicBezTo>
                  <a:cubicBezTo>
                    <a:pt x="2302" y="224"/>
                    <a:pt x="2302" y="224"/>
                    <a:pt x="2302" y="224"/>
                  </a:cubicBezTo>
                  <a:cubicBezTo>
                    <a:pt x="2299" y="216"/>
                    <a:pt x="2299" y="216"/>
                    <a:pt x="2299" y="216"/>
                  </a:cubicBezTo>
                  <a:cubicBezTo>
                    <a:pt x="2299" y="216"/>
                    <a:pt x="2287" y="227"/>
                    <a:pt x="2280" y="222"/>
                  </a:cubicBezTo>
                  <a:cubicBezTo>
                    <a:pt x="2273" y="218"/>
                    <a:pt x="2280" y="211"/>
                    <a:pt x="2280" y="211"/>
                  </a:cubicBezTo>
                  <a:cubicBezTo>
                    <a:pt x="2281" y="207"/>
                    <a:pt x="2273" y="203"/>
                    <a:pt x="2277" y="196"/>
                  </a:cubicBezTo>
                  <a:cubicBezTo>
                    <a:pt x="2278" y="188"/>
                    <a:pt x="2348" y="210"/>
                    <a:pt x="2348" y="210"/>
                  </a:cubicBezTo>
                  <a:cubicBezTo>
                    <a:pt x="2348" y="210"/>
                    <a:pt x="2381" y="212"/>
                    <a:pt x="2405" y="198"/>
                  </a:cubicBezTo>
                  <a:cubicBezTo>
                    <a:pt x="2428" y="180"/>
                    <a:pt x="2421" y="156"/>
                    <a:pt x="2421" y="156"/>
                  </a:cubicBezTo>
                  <a:cubicBezTo>
                    <a:pt x="2421" y="156"/>
                    <a:pt x="2463" y="139"/>
                    <a:pt x="2461" y="120"/>
                  </a:cubicBezTo>
                  <a:cubicBezTo>
                    <a:pt x="2457" y="105"/>
                    <a:pt x="2427" y="111"/>
                    <a:pt x="2427" y="111"/>
                  </a:cubicBezTo>
                  <a:cubicBezTo>
                    <a:pt x="2427" y="111"/>
                    <a:pt x="2417" y="95"/>
                    <a:pt x="2406" y="95"/>
                  </a:cubicBezTo>
                  <a:cubicBezTo>
                    <a:pt x="2391" y="94"/>
                    <a:pt x="2375" y="105"/>
                    <a:pt x="2375" y="105"/>
                  </a:cubicBezTo>
                  <a:cubicBezTo>
                    <a:pt x="2388" y="78"/>
                    <a:pt x="2388" y="78"/>
                    <a:pt x="2388" y="78"/>
                  </a:cubicBezTo>
                  <a:cubicBezTo>
                    <a:pt x="2373" y="78"/>
                    <a:pt x="2373" y="78"/>
                    <a:pt x="2373" y="78"/>
                  </a:cubicBezTo>
                  <a:cubicBezTo>
                    <a:pt x="2373" y="78"/>
                    <a:pt x="2377" y="66"/>
                    <a:pt x="2362" y="66"/>
                  </a:cubicBezTo>
                  <a:cubicBezTo>
                    <a:pt x="2347" y="61"/>
                    <a:pt x="2350" y="84"/>
                    <a:pt x="2342" y="84"/>
                  </a:cubicBezTo>
                  <a:cubicBezTo>
                    <a:pt x="2335" y="87"/>
                    <a:pt x="2343" y="65"/>
                    <a:pt x="2336" y="64"/>
                  </a:cubicBezTo>
                  <a:cubicBezTo>
                    <a:pt x="2332" y="64"/>
                    <a:pt x="2305" y="86"/>
                    <a:pt x="2305" y="86"/>
                  </a:cubicBezTo>
                  <a:cubicBezTo>
                    <a:pt x="2306" y="59"/>
                    <a:pt x="2306" y="59"/>
                    <a:pt x="2306" y="59"/>
                  </a:cubicBezTo>
                  <a:cubicBezTo>
                    <a:pt x="2306" y="59"/>
                    <a:pt x="2296" y="40"/>
                    <a:pt x="2273" y="42"/>
                  </a:cubicBezTo>
                  <a:cubicBezTo>
                    <a:pt x="2247" y="41"/>
                    <a:pt x="2249" y="83"/>
                    <a:pt x="2249" y="83"/>
                  </a:cubicBezTo>
                  <a:cubicBezTo>
                    <a:pt x="2252" y="91"/>
                    <a:pt x="2252" y="91"/>
                    <a:pt x="2252" y="91"/>
                  </a:cubicBezTo>
                  <a:cubicBezTo>
                    <a:pt x="2247" y="133"/>
                    <a:pt x="2247" y="133"/>
                    <a:pt x="2247" y="133"/>
                  </a:cubicBezTo>
                  <a:cubicBezTo>
                    <a:pt x="2258" y="133"/>
                    <a:pt x="2258" y="133"/>
                    <a:pt x="2258" y="133"/>
                  </a:cubicBezTo>
                  <a:cubicBezTo>
                    <a:pt x="2257" y="141"/>
                    <a:pt x="2257" y="141"/>
                    <a:pt x="2257" y="141"/>
                  </a:cubicBezTo>
                  <a:cubicBezTo>
                    <a:pt x="2239" y="140"/>
                    <a:pt x="2239" y="140"/>
                    <a:pt x="2239" y="140"/>
                  </a:cubicBezTo>
                  <a:cubicBezTo>
                    <a:pt x="2236" y="129"/>
                    <a:pt x="2236" y="129"/>
                    <a:pt x="2236" y="129"/>
                  </a:cubicBezTo>
                  <a:cubicBezTo>
                    <a:pt x="2220" y="143"/>
                    <a:pt x="2220" y="143"/>
                    <a:pt x="2220" y="143"/>
                  </a:cubicBezTo>
                  <a:cubicBezTo>
                    <a:pt x="2209" y="143"/>
                    <a:pt x="2209" y="143"/>
                    <a:pt x="2209" y="143"/>
                  </a:cubicBezTo>
                  <a:cubicBezTo>
                    <a:pt x="2208" y="150"/>
                    <a:pt x="2208" y="150"/>
                    <a:pt x="2208" y="150"/>
                  </a:cubicBezTo>
                  <a:cubicBezTo>
                    <a:pt x="2202" y="135"/>
                    <a:pt x="2202" y="135"/>
                    <a:pt x="2202" y="135"/>
                  </a:cubicBezTo>
                  <a:cubicBezTo>
                    <a:pt x="2202" y="135"/>
                    <a:pt x="2213" y="124"/>
                    <a:pt x="2221" y="120"/>
                  </a:cubicBezTo>
                  <a:cubicBezTo>
                    <a:pt x="2229" y="113"/>
                    <a:pt x="2234" y="90"/>
                    <a:pt x="2230" y="82"/>
                  </a:cubicBezTo>
                  <a:cubicBezTo>
                    <a:pt x="2227" y="78"/>
                    <a:pt x="2211" y="93"/>
                    <a:pt x="2207" y="100"/>
                  </a:cubicBezTo>
                  <a:cubicBezTo>
                    <a:pt x="2207" y="108"/>
                    <a:pt x="2188" y="115"/>
                    <a:pt x="2188" y="115"/>
                  </a:cubicBezTo>
                  <a:cubicBezTo>
                    <a:pt x="2188" y="115"/>
                    <a:pt x="2196" y="104"/>
                    <a:pt x="2200" y="100"/>
                  </a:cubicBezTo>
                  <a:cubicBezTo>
                    <a:pt x="2203" y="96"/>
                    <a:pt x="2215" y="78"/>
                    <a:pt x="2215" y="78"/>
                  </a:cubicBezTo>
                  <a:cubicBezTo>
                    <a:pt x="2201" y="77"/>
                    <a:pt x="2201" y="77"/>
                    <a:pt x="2201" y="77"/>
                  </a:cubicBezTo>
                  <a:cubicBezTo>
                    <a:pt x="2197" y="77"/>
                    <a:pt x="2185" y="88"/>
                    <a:pt x="2185" y="88"/>
                  </a:cubicBezTo>
                  <a:cubicBezTo>
                    <a:pt x="2185" y="88"/>
                    <a:pt x="2185" y="80"/>
                    <a:pt x="2189" y="77"/>
                  </a:cubicBezTo>
                  <a:cubicBezTo>
                    <a:pt x="2190" y="69"/>
                    <a:pt x="2208" y="70"/>
                    <a:pt x="2223" y="67"/>
                  </a:cubicBezTo>
                  <a:cubicBezTo>
                    <a:pt x="2239" y="64"/>
                    <a:pt x="2237" y="21"/>
                    <a:pt x="2237" y="21"/>
                  </a:cubicBezTo>
                  <a:cubicBezTo>
                    <a:pt x="2218" y="21"/>
                    <a:pt x="2218" y="21"/>
                    <a:pt x="2218" y="21"/>
                  </a:cubicBezTo>
                  <a:cubicBezTo>
                    <a:pt x="2218" y="21"/>
                    <a:pt x="2210" y="28"/>
                    <a:pt x="2207" y="24"/>
                  </a:cubicBezTo>
                  <a:cubicBezTo>
                    <a:pt x="2199" y="24"/>
                    <a:pt x="2211" y="9"/>
                    <a:pt x="2204" y="5"/>
                  </a:cubicBezTo>
                  <a:cubicBezTo>
                    <a:pt x="2197" y="0"/>
                    <a:pt x="2188" y="19"/>
                    <a:pt x="2181" y="19"/>
                  </a:cubicBezTo>
                  <a:cubicBezTo>
                    <a:pt x="2173" y="22"/>
                    <a:pt x="2167" y="3"/>
                    <a:pt x="2151" y="6"/>
                  </a:cubicBezTo>
                  <a:cubicBezTo>
                    <a:pt x="2140" y="13"/>
                    <a:pt x="2165" y="37"/>
                    <a:pt x="2157" y="37"/>
                  </a:cubicBezTo>
                  <a:cubicBezTo>
                    <a:pt x="2150" y="40"/>
                    <a:pt x="2143" y="29"/>
                    <a:pt x="2128" y="24"/>
                  </a:cubicBezTo>
                  <a:cubicBezTo>
                    <a:pt x="2117" y="23"/>
                    <a:pt x="2138" y="44"/>
                    <a:pt x="2138" y="44"/>
                  </a:cubicBezTo>
                  <a:cubicBezTo>
                    <a:pt x="2127" y="47"/>
                    <a:pt x="2127" y="47"/>
                    <a:pt x="2127" y="47"/>
                  </a:cubicBezTo>
                  <a:cubicBezTo>
                    <a:pt x="2134" y="59"/>
                    <a:pt x="2134" y="59"/>
                    <a:pt x="2134" y="59"/>
                  </a:cubicBezTo>
                  <a:cubicBezTo>
                    <a:pt x="2145" y="59"/>
                    <a:pt x="2145" y="59"/>
                    <a:pt x="2145" y="59"/>
                  </a:cubicBezTo>
                  <a:cubicBezTo>
                    <a:pt x="2171" y="76"/>
                    <a:pt x="2171" y="76"/>
                    <a:pt x="2171" y="76"/>
                  </a:cubicBezTo>
                  <a:cubicBezTo>
                    <a:pt x="2144" y="78"/>
                    <a:pt x="2144" y="78"/>
                    <a:pt x="2144" y="78"/>
                  </a:cubicBezTo>
                  <a:cubicBezTo>
                    <a:pt x="2147" y="94"/>
                    <a:pt x="2147" y="94"/>
                    <a:pt x="2147" y="94"/>
                  </a:cubicBezTo>
                  <a:cubicBezTo>
                    <a:pt x="2132" y="93"/>
                    <a:pt x="2132" y="93"/>
                    <a:pt x="2132" y="93"/>
                  </a:cubicBezTo>
                  <a:cubicBezTo>
                    <a:pt x="2132" y="104"/>
                    <a:pt x="2132" y="104"/>
                    <a:pt x="2132" y="104"/>
                  </a:cubicBezTo>
                  <a:cubicBezTo>
                    <a:pt x="2139" y="109"/>
                    <a:pt x="2139" y="109"/>
                    <a:pt x="2139" y="109"/>
                  </a:cubicBezTo>
                  <a:cubicBezTo>
                    <a:pt x="2139" y="124"/>
                    <a:pt x="2139" y="124"/>
                    <a:pt x="2139" y="124"/>
                  </a:cubicBezTo>
                  <a:cubicBezTo>
                    <a:pt x="2146" y="128"/>
                    <a:pt x="2146" y="128"/>
                    <a:pt x="2146" y="128"/>
                  </a:cubicBezTo>
                  <a:cubicBezTo>
                    <a:pt x="2127" y="131"/>
                    <a:pt x="2127" y="131"/>
                    <a:pt x="2127" y="131"/>
                  </a:cubicBezTo>
                  <a:cubicBezTo>
                    <a:pt x="2144" y="159"/>
                    <a:pt x="2144" y="159"/>
                    <a:pt x="2144" y="159"/>
                  </a:cubicBezTo>
                  <a:cubicBezTo>
                    <a:pt x="2118" y="157"/>
                    <a:pt x="2118" y="157"/>
                    <a:pt x="2118" y="157"/>
                  </a:cubicBezTo>
                  <a:cubicBezTo>
                    <a:pt x="2106" y="191"/>
                    <a:pt x="2106" y="191"/>
                    <a:pt x="2106" y="191"/>
                  </a:cubicBezTo>
                  <a:cubicBezTo>
                    <a:pt x="2101" y="122"/>
                    <a:pt x="2101" y="122"/>
                    <a:pt x="2101" y="122"/>
                  </a:cubicBezTo>
                  <a:cubicBezTo>
                    <a:pt x="2082" y="129"/>
                    <a:pt x="2082" y="129"/>
                    <a:pt x="2082" y="129"/>
                  </a:cubicBezTo>
                  <a:cubicBezTo>
                    <a:pt x="2106" y="88"/>
                    <a:pt x="2106" y="88"/>
                    <a:pt x="2106" y="88"/>
                  </a:cubicBezTo>
                  <a:cubicBezTo>
                    <a:pt x="2099" y="80"/>
                    <a:pt x="2099" y="80"/>
                    <a:pt x="2099" y="80"/>
                  </a:cubicBezTo>
                  <a:cubicBezTo>
                    <a:pt x="2099" y="80"/>
                    <a:pt x="2104" y="57"/>
                    <a:pt x="2086" y="56"/>
                  </a:cubicBezTo>
                  <a:cubicBezTo>
                    <a:pt x="2067" y="59"/>
                    <a:pt x="2064" y="109"/>
                    <a:pt x="2064" y="109"/>
                  </a:cubicBezTo>
                  <a:cubicBezTo>
                    <a:pt x="2053" y="112"/>
                    <a:pt x="2053" y="112"/>
                    <a:pt x="2053" y="112"/>
                  </a:cubicBezTo>
                  <a:cubicBezTo>
                    <a:pt x="2053" y="112"/>
                    <a:pt x="2056" y="139"/>
                    <a:pt x="2044" y="154"/>
                  </a:cubicBezTo>
                  <a:cubicBezTo>
                    <a:pt x="2035" y="173"/>
                    <a:pt x="2011" y="206"/>
                    <a:pt x="2011" y="206"/>
                  </a:cubicBezTo>
                  <a:cubicBezTo>
                    <a:pt x="2011" y="206"/>
                    <a:pt x="2030" y="214"/>
                    <a:pt x="2025" y="226"/>
                  </a:cubicBezTo>
                  <a:cubicBezTo>
                    <a:pt x="2021" y="237"/>
                    <a:pt x="2013" y="252"/>
                    <a:pt x="2013" y="252"/>
                  </a:cubicBezTo>
                  <a:cubicBezTo>
                    <a:pt x="2005" y="270"/>
                    <a:pt x="2005" y="270"/>
                    <a:pt x="2005" y="270"/>
                  </a:cubicBezTo>
                  <a:cubicBezTo>
                    <a:pt x="1994" y="255"/>
                    <a:pt x="1994" y="255"/>
                    <a:pt x="1994" y="255"/>
                  </a:cubicBezTo>
                  <a:cubicBezTo>
                    <a:pt x="1990" y="266"/>
                    <a:pt x="1990" y="266"/>
                    <a:pt x="1990" y="266"/>
                  </a:cubicBezTo>
                  <a:cubicBezTo>
                    <a:pt x="1980" y="243"/>
                    <a:pt x="1980" y="243"/>
                    <a:pt x="1980" y="243"/>
                  </a:cubicBezTo>
                  <a:cubicBezTo>
                    <a:pt x="2001" y="186"/>
                    <a:pt x="2001" y="186"/>
                    <a:pt x="2001" y="186"/>
                  </a:cubicBezTo>
                  <a:cubicBezTo>
                    <a:pt x="1986" y="185"/>
                    <a:pt x="1986" y="185"/>
                    <a:pt x="1986" y="185"/>
                  </a:cubicBezTo>
                  <a:cubicBezTo>
                    <a:pt x="1983" y="178"/>
                    <a:pt x="1983" y="178"/>
                    <a:pt x="1983" y="178"/>
                  </a:cubicBezTo>
                  <a:cubicBezTo>
                    <a:pt x="2027" y="115"/>
                    <a:pt x="2027" y="115"/>
                    <a:pt x="2027" y="115"/>
                  </a:cubicBezTo>
                  <a:cubicBezTo>
                    <a:pt x="2020" y="107"/>
                    <a:pt x="2020" y="107"/>
                    <a:pt x="2020" y="107"/>
                  </a:cubicBezTo>
                  <a:cubicBezTo>
                    <a:pt x="2020" y="107"/>
                    <a:pt x="2039" y="81"/>
                    <a:pt x="2032" y="77"/>
                  </a:cubicBezTo>
                  <a:cubicBezTo>
                    <a:pt x="2025" y="73"/>
                    <a:pt x="2001" y="94"/>
                    <a:pt x="2001" y="94"/>
                  </a:cubicBezTo>
                  <a:cubicBezTo>
                    <a:pt x="2002" y="72"/>
                    <a:pt x="2002" y="72"/>
                    <a:pt x="2002" y="72"/>
                  </a:cubicBezTo>
                  <a:cubicBezTo>
                    <a:pt x="1984" y="71"/>
                    <a:pt x="1984" y="71"/>
                    <a:pt x="1984" y="71"/>
                  </a:cubicBezTo>
                  <a:cubicBezTo>
                    <a:pt x="1991" y="82"/>
                    <a:pt x="1991" y="82"/>
                    <a:pt x="1991" y="82"/>
                  </a:cubicBezTo>
                  <a:cubicBezTo>
                    <a:pt x="1986" y="101"/>
                    <a:pt x="1986" y="101"/>
                    <a:pt x="1986" y="101"/>
                  </a:cubicBezTo>
                  <a:cubicBezTo>
                    <a:pt x="1972" y="82"/>
                    <a:pt x="1972" y="82"/>
                    <a:pt x="1972" y="82"/>
                  </a:cubicBezTo>
                  <a:cubicBezTo>
                    <a:pt x="1960" y="92"/>
                    <a:pt x="1960" y="92"/>
                    <a:pt x="1960" y="92"/>
                  </a:cubicBezTo>
                  <a:cubicBezTo>
                    <a:pt x="1965" y="74"/>
                    <a:pt x="1965" y="74"/>
                    <a:pt x="1965" y="74"/>
                  </a:cubicBezTo>
                  <a:cubicBezTo>
                    <a:pt x="1961" y="70"/>
                    <a:pt x="1961" y="70"/>
                    <a:pt x="1961" y="70"/>
                  </a:cubicBezTo>
                  <a:cubicBezTo>
                    <a:pt x="1953" y="81"/>
                    <a:pt x="1953" y="81"/>
                    <a:pt x="1953" y="81"/>
                  </a:cubicBezTo>
                  <a:cubicBezTo>
                    <a:pt x="1932" y="64"/>
                    <a:pt x="1932" y="64"/>
                    <a:pt x="1932" y="64"/>
                  </a:cubicBezTo>
                  <a:cubicBezTo>
                    <a:pt x="1923" y="83"/>
                    <a:pt x="1923" y="83"/>
                    <a:pt x="1923" y="83"/>
                  </a:cubicBezTo>
                  <a:cubicBezTo>
                    <a:pt x="1945" y="96"/>
                    <a:pt x="1945" y="96"/>
                    <a:pt x="1945" y="96"/>
                  </a:cubicBezTo>
                  <a:cubicBezTo>
                    <a:pt x="1934" y="99"/>
                    <a:pt x="1934" y="99"/>
                    <a:pt x="1934" y="99"/>
                  </a:cubicBezTo>
                  <a:cubicBezTo>
                    <a:pt x="1933" y="114"/>
                    <a:pt x="1933" y="114"/>
                    <a:pt x="1933" y="114"/>
                  </a:cubicBezTo>
                  <a:cubicBezTo>
                    <a:pt x="1922" y="110"/>
                    <a:pt x="1922" y="110"/>
                    <a:pt x="1922" y="110"/>
                  </a:cubicBezTo>
                  <a:cubicBezTo>
                    <a:pt x="1919" y="102"/>
                    <a:pt x="1919" y="102"/>
                    <a:pt x="1919" y="102"/>
                  </a:cubicBezTo>
                  <a:cubicBezTo>
                    <a:pt x="1908" y="101"/>
                    <a:pt x="1908" y="101"/>
                    <a:pt x="1908" y="101"/>
                  </a:cubicBezTo>
                  <a:cubicBezTo>
                    <a:pt x="1907" y="124"/>
                    <a:pt x="1907" y="124"/>
                    <a:pt x="1907" y="124"/>
                  </a:cubicBezTo>
                  <a:cubicBezTo>
                    <a:pt x="1932" y="129"/>
                    <a:pt x="1932" y="129"/>
                    <a:pt x="1932" y="129"/>
                  </a:cubicBezTo>
                  <a:cubicBezTo>
                    <a:pt x="1950" y="153"/>
                    <a:pt x="1950" y="153"/>
                    <a:pt x="1950" y="153"/>
                  </a:cubicBezTo>
                  <a:cubicBezTo>
                    <a:pt x="1950" y="161"/>
                    <a:pt x="1950" y="161"/>
                    <a:pt x="1950" y="161"/>
                  </a:cubicBezTo>
                  <a:cubicBezTo>
                    <a:pt x="1950" y="161"/>
                    <a:pt x="1943" y="153"/>
                    <a:pt x="1935" y="149"/>
                  </a:cubicBezTo>
                  <a:cubicBezTo>
                    <a:pt x="1928" y="141"/>
                    <a:pt x="1913" y="140"/>
                    <a:pt x="1913" y="140"/>
                  </a:cubicBezTo>
                  <a:cubicBezTo>
                    <a:pt x="1908" y="178"/>
                    <a:pt x="1908" y="178"/>
                    <a:pt x="1908" y="178"/>
                  </a:cubicBezTo>
                  <a:cubicBezTo>
                    <a:pt x="1915" y="174"/>
                    <a:pt x="1915" y="174"/>
                    <a:pt x="1915" y="174"/>
                  </a:cubicBezTo>
                  <a:cubicBezTo>
                    <a:pt x="1926" y="194"/>
                    <a:pt x="1926" y="194"/>
                    <a:pt x="1926" y="194"/>
                  </a:cubicBezTo>
                  <a:cubicBezTo>
                    <a:pt x="1926" y="194"/>
                    <a:pt x="1915" y="190"/>
                    <a:pt x="1904" y="185"/>
                  </a:cubicBezTo>
                  <a:cubicBezTo>
                    <a:pt x="1889" y="185"/>
                    <a:pt x="1885" y="196"/>
                    <a:pt x="1885" y="196"/>
                  </a:cubicBezTo>
                  <a:cubicBezTo>
                    <a:pt x="1852" y="252"/>
                    <a:pt x="1852" y="252"/>
                    <a:pt x="1852" y="252"/>
                  </a:cubicBezTo>
                  <a:cubicBezTo>
                    <a:pt x="1859" y="252"/>
                    <a:pt x="1859" y="252"/>
                    <a:pt x="1859" y="252"/>
                  </a:cubicBezTo>
                  <a:cubicBezTo>
                    <a:pt x="1848" y="263"/>
                    <a:pt x="1848" y="263"/>
                    <a:pt x="1848" y="263"/>
                  </a:cubicBezTo>
                  <a:cubicBezTo>
                    <a:pt x="1862" y="283"/>
                    <a:pt x="1862" y="283"/>
                    <a:pt x="1862" y="283"/>
                  </a:cubicBezTo>
                  <a:cubicBezTo>
                    <a:pt x="1850" y="290"/>
                    <a:pt x="1850" y="290"/>
                    <a:pt x="1850" y="290"/>
                  </a:cubicBezTo>
                  <a:cubicBezTo>
                    <a:pt x="1876" y="306"/>
                    <a:pt x="1876" y="306"/>
                    <a:pt x="1876" y="306"/>
                  </a:cubicBezTo>
                  <a:cubicBezTo>
                    <a:pt x="1845" y="313"/>
                    <a:pt x="1845" y="313"/>
                    <a:pt x="1845" y="313"/>
                  </a:cubicBezTo>
                  <a:cubicBezTo>
                    <a:pt x="1828" y="281"/>
                    <a:pt x="1828" y="281"/>
                    <a:pt x="1828" y="281"/>
                  </a:cubicBezTo>
                  <a:cubicBezTo>
                    <a:pt x="1782" y="306"/>
                    <a:pt x="1782" y="306"/>
                    <a:pt x="1782" y="306"/>
                  </a:cubicBezTo>
                  <a:cubicBezTo>
                    <a:pt x="1783" y="298"/>
                    <a:pt x="1783" y="298"/>
                    <a:pt x="1783" y="298"/>
                  </a:cubicBezTo>
                  <a:cubicBezTo>
                    <a:pt x="1783" y="298"/>
                    <a:pt x="1821" y="281"/>
                    <a:pt x="1825" y="266"/>
                  </a:cubicBezTo>
                  <a:cubicBezTo>
                    <a:pt x="1829" y="255"/>
                    <a:pt x="1795" y="261"/>
                    <a:pt x="1795" y="261"/>
                  </a:cubicBezTo>
                  <a:cubicBezTo>
                    <a:pt x="1795" y="261"/>
                    <a:pt x="1785" y="249"/>
                    <a:pt x="1777" y="260"/>
                  </a:cubicBezTo>
                  <a:cubicBezTo>
                    <a:pt x="1765" y="271"/>
                    <a:pt x="1787" y="283"/>
                    <a:pt x="1787" y="283"/>
                  </a:cubicBezTo>
                  <a:cubicBezTo>
                    <a:pt x="1772" y="282"/>
                    <a:pt x="1772" y="282"/>
                    <a:pt x="1772" y="282"/>
                  </a:cubicBezTo>
                  <a:cubicBezTo>
                    <a:pt x="1772" y="282"/>
                    <a:pt x="1766" y="251"/>
                    <a:pt x="1751" y="251"/>
                  </a:cubicBezTo>
                  <a:cubicBezTo>
                    <a:pt x="1736" y="250"/>
                    <a:pt x="1735" y="273"/>
                    <a:pt x="1735" y="273"/>
                  </a:cubicBezTo>
                  <a:cubicBezTo>
                    <a:pt x="1710" y="253"/>
                    <a:pt x="1710" y="253"/>
                    <a:pt x="1710" y="253"/>
                  </a:cubicBezTo>
                  <a:cubicBezTo>
                    <a:pt x="1706" y="264"/>
                    <a:pt x="1706" y="264"/>
                    <a:pt x="1706" y="264"/>
                  </a:cubicBezTo>
                  <a:cubicBezTo>
                    <a:pt x="1706" y="264"/>
                    <a:pt x="1694" y="260"/>
                    <a:pt x="1686" y="271"/>
                  </a:cubicBezTo>
                  <a:cubicBezTo>
                    <a:pt x="1678" y="286"/>
                    <a:pt x="1708" y="287"/>
                    <a:pt x="1708" y="287"/>
                  </a:cubicBezTo>
                  <a:cubicBezTo>
                    <a:pt x="1700" y="298"/>
                    <a:pt x="1700" y="298"/>
                    <a:pt x="1700" y="298"/>
                  </a:cubicBezTo>
                  <a:cubicBezTo>
                    <a:pt x="1733" y="307"/>
                    <a:pt x="1733" y="307"/>
                    <a:pt x="1733" y="307"/>
                  </a:cubicBezTo>
                  <a:cubicBezTo>
                    <a:pt x="1752" y="304"/>
                    <a:pt x="1752" y="304"/>
                    <a:pt x="1752" y="304"/>
                  </a:cubicBezTo>
                  <a:cubicBezTo>
                    <a:pt x="1737" y="315"/>
                    <a:pt x="1737" y="315"/>
                    <a:pt x="1737" y="315"/>
                  </a:cubicBezTo>
                  <a:cubicBezTo>
                    <a:pt x="1740" y="319"/>
                    <a:pt x="1740" y="319"/>
                    <a:pt x="1740" y="319"/>
                  </a:cubicBezTo>
                  <a:cubicBezTo>
                    <a:pt x="1756" y="316"/>
                    <a:pt x="1756" y="316"/>
                    <a:pt x="1756" y="316"/>
                  </a:cubicBezTo>
                  <a:cubicBezTo>
                    <a:pt x="1755" y="327"/>
                    <a:pt x="1755" y="327"/>
                    <a:pt x="1755" y="327"/>
                  </a:cubicBezTo>
                  <a:cubicBezTo>
                    <a:pt x="1744" y="327"/>
                    <a:pt x="1744" y="327"/>
                    <a:pt x="1744" y="327"/>
                  </a:cubicBezTo>
                  <a:cubicBezTo>
                    <a:pt x="1754" y="347"/>
                    <a:pt x="1754" y="347"/>
                    <a:pt x="1754" y="347"/>
                  </a:cubicBezTo>
                  <a:cubicBezTo>
                    <a:pt x="1754" y="358"/>
                    <a:pt x="1754" y="358"/>
                    <a:pt x="1754" y="358"/>
                  </a:cubicBezTo>
                  <a:cubicBezTo>
                    <a:pt x="1754" y="358"/>
                    <a:pt x="1772" y="374"/>
                    <a:pt x="1764" y="378"/>
                  </a:cubicBezTo>
                  <a:cubicBezTo>
                    <a:pt x="1756" y="381"/>
                    <a:pt x="1739" y="346"/>
                    <a:pt x="1739" y="346"/>
                  </a:cubicBezTo>
                  <a:cubicBezTo>
                    <a:pt x="1721" y="337"/>
                    <a:pt x="1721" y="337"/>
                    <a:pt x="1721" y="337"/>
                  </a:cubicBezTo>
                  <a:cubicBezTo>
                    <a:pt x="1721" y="337"/>
                    <a:pt x="1707" y="314"/>
                    <a:pt x="1692" y="313"/>
                  </a:cubicBezTo>
                  <a:cubicBezTo>
                    <a:pt x="1681" y="312"/>
                    <a:pt x="1687" y="336"/>
                    <a:pt x="1687" y="336"/>
                  </a:cubicBezTo>
                  <a:cubicBezTo>
                    <a:pt x="1694" y="348"/>
                    <a:pt x="1694" y="348"/>
                    <a:pt x="1694" y="348"/>
                  </a:cubicBezTo>
                  <a:cubicBezTo>
                    <a:pt x="1683" y="355"/>
                    <a:pt x="1683" y="355"/>
                    <a:pt x="1683" y="355"/>
                  </a:cubicBezTo>
                  <a:cubicBezTo>
                    <a:pt x="1674" y="373"/>
                    <a:pt x="1674" y="373"/>
                    <a:pt x="1674" y="373"/>
                  </a:cubicBezTo>
                  <a:cubicBezTo>
                    <a:pt x="1668" y="354"/>
                    <a:pt x="1668" y="354"/>
                    <a:pt x="1668" y="354"/>
                  </a:cubicBezTo>
                  <a:cubicBezTo>
                    <a:pt x="1680" y="339"/>
                    <a:pt x="1680" y="339"/>
                    <a:pt x="1680" y="339"/>
                  </a:cubicBezTo>
                  <a:cubicBezTo>
                    <a:pt x="1680" y="335"/>
                    <a:pt x="1680" y="335"/>
                    <a:pt x="1680" y="335"/>
                  </a:cubicBezTo>
                  <a:cubicBezTo>
                    <a:pt x="1657" y="353"/>
                    <a:pt x="1657" y="353"/>
                    <a:pt x="1657" y="353"/>
                  </a:cubicBezTo>
                  <a:cubicBezTo>
                    <a:pt x="1636" y="391"/>
                    <a:pt x="1636" y="391"/>
                    <a:pt x="1636" y="391"/>
                  </a:cubicBezTo>
                  <a:cubicBezTo>
                    <a:pt x="1642" y="418"/>
                    <a:pt x="1642" y="418"/>
                    <a:pt x="1642" y="418"/>
                  </a:cubicBezTo>
                  <a:cubicBezTo>
                    <a:pt x="1656" y="438"/>
                    <a:pt x="1656" y="438"/>
                    <a:pt x="1656" y="438"/>
                  </a:cubicBezTo>
                  <a:cubicBezTo>
                    <a:pt x="1631" y="425"/>
                    <a:pt x="1631" y="425"/>
                    <a:pt x="1631" y="425"/>
                  </a:cubicBezTo>
                  <a:cubicBezTo>
                    <a:pt x="1621" y="474"/>
                    <a:pt x="1621" y="474"/>
                    <a:pt x="1621" y="474"/>
                  </a:cubicBezTo>
                  <a:cubicBezTo>
                    <a:pt x="1614" y="474"/>
                    <a:pt x="1614" y="474"/>
                    <a:pt x="1614" y="474"/>
                  </a:cubicBezTo>
                  <a:cubicBezTo>
                    <a:pt x="1597" y="500"/>
                    <a:pt x="1597" y="500"/>
                    <a:pt x="1597" y="500"/>
                  </a:cubicBezTo>
                  <a:cubicBezTo>
                    <a:pt x="1590" y="488"/>
                    <a:pt x="1590" y="488"/>
                    <a:pt x="1590" y="488"/>
                  </a:cubicBezTo>
                  <a:cubicBezTo>
                    <a:pt x="1610" y="466"/>
                    <a:pt x="1610" y="466"/>
                    <a:pt x="1610" y="466"/>
                  </a:cubicBezTo>
                  <a:cubicBezTo>
                    <a:pt x="1619" y="436"/>
                    <a:pt x="1619" y="436"/>
                    <a:pt x="1619" y="436"/>
                  </a:cubicBezTo>
                  <a:cubicBezTo>
                    <a:pt x="1616" y="432"/>
                    <a:pt x="1616" y="432"/>
                    <a:pt x="1616" y="432"/>
                  </a:cubicBezTo>
                  <a:cubicBezTo>
                    <a:pt x="1627" y="421"/>
                    <a:pt x="1627" y="421"/>
                    <a:pt x="1627" y="421"/>
                  </a:cubicBezTo>
                  <a:cubicBezTo>
                    <a:pt x="1621" y="401"/>
                    <a:pt x="1621" y="401"/>
                    <a:pt x="1621" y="401"/>
                  </a:cubicBezTo>
                  <a:cubicBezTo>
                    <a:pt x="1622" y="375"/>
                    <a:pt x="1622" y="375"/>
                    <a:pt x="1622" y="375"/>
                  </a:cubicBezTo>
                  <a:cubicBezTo>
                    <a:pt x="1622" y="363"/>
                    <a:pt x="1616" y="336"/>
                    <a:pt x="1616" y="336"/>
                  </a:cubicBezTo>
                  <a:cubicBezTo>
                    <a:pt x="1597" y="351"/>
                    <a:pt x="1597" y="351"/>
                    <a:pt x="1597" y="351"/>
                  </a:cubicBezTo>
                  <a:cubicBezTo>
                    <a:pt x="1597" y="351"/>
                    <a:pt x="1599" y="374"/>
                    <a:pt x="1588" y="385"/>
                  </a:cubicBezTo>
                  <a:cubicBezTo>
                    <a:pt x="1576" y="392"/>
                    <a:pt x="1583" y="415"/>
                    <a:pt x="1583" y="415"/>
                  </a:cubicBezTo>
                  <a:cubicBezTo>
                    <a:pt x="1593" y="423"/>
                    <a:pt x="1593" y="423"/>
                    <a:pt x="1593" y="423"/>
                  </a:cubicBezTo>
                  <a:cubicBezTo>
                    <a:pt x="1578" y="430"/>
                    <a:pt x="1578" y="430"/>
                    <a:pt x="1578" y="430"/>
                  </a:cubicBezTo>
                  <a:cubicBezTo>
                    <a:pt x="1577" y="460"/>
                    <a:pt x="1577" y="460"/>
                    <a:pt x="1577" y="460"/>
                  </a:cubicBezTo>
                  <a:cubicBezTo>
                    <a:pt x="1558" y="463"/>
                    <a:pt x="1558" y="463"/>
                    <a:pt x="1558" y="463"/>
                  </a:cubicBezTo>
                  <a:cubicBezTo>
                    <a:pt x="1571" y="414"/>
                    <a:pt x="1571" y="414"/>
                    <a:pt x="1571" y="414"/>
                  </a:cubicBezTo>
                  <a:cubicBezTo>
                    <a:pt x="1568" y="414"/>
                    <a:pt x="1568" y="414"/>
                    <a:pt x="1568" y="414"/>
                  </a:cubicBezTo>
                  <a:cubicBezTo>
                    <a:pt x="1569" y="376"/>
                    <a:pt x="1569" y="376"/>
                    <a:pt x="1569" y="376"/>
                  </a:cubicBezTo>
                  <a:cubicBezTo>
                    <a:pt x="1569" y="376"/>
                    <a:pt x="1550" y="383"/>
                    <a:pt x="1524" y="393"/>
                  </a:cubicBezTo>
                  <a:cubicBezTo>
                    <a:pt x="1493" y="399"/>
                    <a:pt x="1510" y="442"/>
                    <a:pt x="1510" y="442"/>
                  </a:cubicBezTo>
                  <a:cubicBezTo>
                    <a:pt x="1521" y="443"/>
                    <a:pt x="1521" y="443"/>
                    <a:pt x="1521" y="443"/>
                  </a:cubicBezTo>
                  <a:cubicBezTo>
                    <a:pt x="1521" y="443"/>
                    <a:pt x="1521" y="446"/>
                    <a:pt x="1517" y="458"/>
                  </a:cubicBezTo>
                  <a:cubicBezTo>
                    <a:pt x="1513" y="465"/>
                    <a:pt x="1527" y="477"/>
                    <a:pt x="1542" y="478"/>
                  </a:cubicBezTo>
                  <a:cubicBezTo>
                    <a:pt x="1557" y="483"/>
                    <a:pt x="1556" y="505"/>
                    <a:pt x="1556" y="505"/>
                  </a:cubicBezTo>
                  <a:cubicBezTo>
                    <a:pt x="1567" y="510"/>
                    <a:pt x="1567" y="510"/>
                    <a:pt x="1567" y="510"/>
                  </a:cubicBezTo>
                  <a:cubicBezTo>
                    <a:pt x="1559" y="513"/>
                    <a:pt x="1559" y="513"/>
                    <a:pt x="1559" y="513"/>
                  </a:cubicBezTo>
                  <a:cubicBezTo>
                    <a:pt x="1559" y="513"/>
                    <a:pt x="1545" y="505"/>
                    <a:pt x="1545" y="497"/>
                  </a:cubicBezTo>
                  <a:cubicBezTo>
                    <a:pt x="1546" y="486"/>
                    <a:pt x="1527" y="485"/>
                    <a:pt x="1516" y="481"/>
                  </a:cubicBezTo>
                  <a:cubicBezTo>
                    <a:pt x="1509" y="480"/>
                    <a:pt x="1499" y="445"/>
                    <a:pt x="1499" y="445"/>
                  </a:cubicBezTo>
                  <a:cubicBezTo>
                    <a:pt x="1469" y="452"/>
                    <a:pt x="1469" y="452"/>
                    <a:pt x="1469" y="452"/>
                  </a:cubicBezTo>
                  <a:cubicBezTo>
                    <a:pt x="1469" y="452"/>
                    <a:pt x="1472" y="467"/>
                    <a:pt x="1479" y="479"/>
                  </a:cubicBezTo>
                  <a:cubicBezTo>
                    <a:pt x="1489" y="491"/>
                    <a:pt x="1504" y="495"/>
                    <a:pt x="1504" y="495"/>
                  </a:cubicBezTo>
                  <a:cubicBezTo>
                    <a:pt x="1504" y="495"/>
                    <a:pt x="1489" y="498"/>
                    <a:pt x="1478" y="490"/>
                  </a:cubicBezTo>
                  <a:cubicBezTo>
                    <a:pt x="1467" y="486"/>
                    <a:pt x="1453" y="458"/>
                    <a:pt x="1453" y="458"/>
                  </a:cubicBezTo>
                  <a:cubicBezTo>
                    <a:pt x="1438" y="462"/>
                    <a:pt x="1438" y="462"/>
                    <a:pt x="1438" y="462"/>
                  </a:cubicBezTo>
                  <a:cubicBezTo>
                    <a:pt x="1445" y="485"/>
                    <a:pt x="1445" y="485"/>
                    <a:pt x="1445" y="485"/>
                  </a:cubicBezTo>
                  <a:cubicBezTo>
                    <a:pt x="1429" y="503"/>
                    <a:pt x="1429" y="503"/>
                    <a:pt x="1429" y="503"/>
                  </a:cubicBezTo>
                  <a:cubicBezTo>
                    <a:pt x="1442" y="534"/>
                    <a:pt x="1442" y="534"/>
                    <a:pt x="1442" y="534"/>
                  </a:cubicBezTo>
                  <a:cubicBezTo>
                    <a:pt x="1401" y="536"/>
                    <a:pt x="1401" y="536"/>
                    <a:pt x="1401" y="536"/>
                  </a:cubicBezTo>
                  <a:cubicBezTo>
                    <a:pt x="1412" y="552"/>
                    <a:pt x="1412" y="552"/>
                    <a:pt x="1412" y="552"/>
                  </a:cubicBezTo>
                  <a:cubicBezTo>
                    <a:pt x="1396" y="567"/>
                    <a:pt x="1396" y="567"/>
                    <a:pt x="1396" y="567"/>
                  </a:cubicBezTo>
                  <a:cubicBezTo>
                    <a:pt x="1395" y="590"/>
                    <a:pt x="1395" y="590"/>
                    <a:pt x="1395" y="590"/>
                  </a:cubicBezTo>
                  <a:cubicBezTo>
                    <a:pt x="1410" y="586"/>
                    <a:pt x="1410" y="586"/>
                    <a:pt x="1410" y="586"/>
                  </a:cubicBezTo>
                  <a:cubicBezTo>
                    <a:pt x="1421" y="595"/>
                    <a:pt x="1421" y="595"/>
                    <a:pt x="1421" y="595"/>
                  </a:cubicBezTo>
                  <a:cubicBezTo>
                    <a:pt x="1406" y="594"/>
                    <a:pt x="1406" y="594"/>
                    <a:pt x="1406" y="594"/>
                  </a:cubicBezTo>
                  <a:cubicBezTo>
                    <a:pt x="1398" y="609"/>
                    <a:pt x="1398" y="609"/>
                    <a:pt x="1398" y="609"/>
                  </a:cubicBezTo>
                  <a:cubicBezTo>
                    <a:pt x="1412" y="617"/>
                    <a:pt x="1412" y="617"/>
                    <a:pt x="1412" y="617"/>
                  </a:cubicBezTo>
                  <a:cubicBezTo>
                    <a:pt x="1386" y="616"/>
                    <a:pt x="1386" y="616"/>
                    <a:pt x="1386" y="616"/>
                  </a:cubicBezTo>
                  <a:cubicBezTo>
                    <a:pt x="1364" y="619"/>
                    <a:pt x="1386" y="631"/>
                    <a:pt x="1386" y="631"/>
                  </a:cubicBezTo>
                  <a:cubicBezTo>
                    <a:pt x="1400" y="640"/>
                    <a:pt x="1400" y="640"/>
                    <a:pt x="1400" y="640"/>
                  </a:cubicBezTo>
                  <a:cubicBezTo>
                    <a:pt x="1400" y="640"/>
                    <a:pt x="1378" y="631"/>
                    <a:pt x="1367" y="634"/>
                  </a:cubicBezTo>
                  <a:cubicBezTo>
                    <a:pt x="1359" y="634"/>
                    <a:pt x="1363" y="642"/>
                    <a:pt x="1363" y="642"/>
                  </a:cubicBezTo>
                  <a:cubicBezTo>
                    <a:pt x="1377" y="646"/>
                    <a:pt x="1377" y="646"/>
                    <a:pt x="1377" y="646"/>
                  </a:cubicBezTo>
                  <a:cubicBezTo>
                    <a:pt x="1373" y="661"/>
                    <a:pt x="1373" y="661"/>
                    <a:pt x="1373" y="661"/>
                  </a:cubicBezTo>
                  <a:cubicBezTo>
                    <a:pt x="1374" y="650"/>
                    <a:pt x="1374" y="650"/>
                    <a:pt x="1374" y="650"/>
                  </a:cubicBezTo>
                  <a:cubicBezTo>
                    <a:pt x="1359" y="645"/>
                    <a:pt x="1359" y="645"/>
                    <a:pt x="1359" y="645"/>
                  </a:cubicBezTo>
                  <a:cubicBezTo>
                    <a:pt x="1352" y="633"/>
                    <a:pt x="1352" y="633"/>
                    <a:pt x="1352" y="633"/>
                  </a:cubicBezTo>
                  <a:cubicBezTo>
                    <a:pt x="1348" y="645"/>
                    <a:pt x="1348" y="645"/>
                    <a:pt x="1348" y="645"/>
                  </a:cubicBezTo>
                  <a:cubicBezTo>
                    <a:pt x="1348" y="645"/>
                    <a:pt x="1344" y="648"/>
                    <a:pt x="1329" y="648"/>
                  </a:cubicBezTo>
                  <a:cubicBezTo>
                    <a:pt x="1314" y="647"/>
                    <a:pt x="1313" y="674"/>
                    <a:pt x="1313" y="674"/>
                  </a:cubicBezTo>
                  <a:cubicBezTo>
                    <a:pt x="1305" y="681"/>
                    <a:pt x="1305" y="681"/>
                    <a:pt x="1305" y="681"/>
                  </a:cubicBezTo>
                  <a:cubicBezTo>
                    <a:pt x="1312" y="696"/>
                    <a:pt x="1312" y="696"/>
                    <a:pt x="1312" y="696"/>
                  </a:cubicBezTo>
                  <a:cubicBezTo>
                    <a:pt x="1349" y="687"/>
                    <a:pt x="1349" y="687"/>
                    <a:pt x="1349" y="687"/>
                  </a:cubicBezTo>
                  <a:cubicBezTo>
                    <a:pt x="1349" y="687"/>
                    <a:pt x="1353" y="695"/>
                    <a:pt x="1364" y="695"/>
                  </a:cubicBezTo>
                  <a:cubicBezTo>
                    <a:pt x="1375" y="696"/>
                    <a:pt x="1399" y="674"/>
                    <a:pt x="1399" y="674"/>
                  </a:cubicBezTo>
                  <a:cubicBezTo>
                    <a:pt x="1394" y="689"/>
                    <a:pt x="1394" y="689"/>
                    <a:pt x="1394" y="689"/>
                  </a:cubicBezTo>
                  <a:cubicBezTo>
                    <a:pt x="1409" y="693"/>
                    <a:pt x="1409" y="693"/>
                    <a:pt x="1409" y="693"/>
                  </a:cubicBezTo>
                  <a:cubicBezTo>
                    <a:pt x="1379" y="703"/>
                    <a:pt x="1379" y="703"/>
                    <a:pt x="1379" y="703"/>
                  </a:cubicBezTo>
                  <a:cubicBezTo>
                    <a:pt x="1378" y="723"/>
                    <a:pt x="1378" y="723"/>
                    <a:pt x="1378" y="723"/>
                  </a:cubicBezTo>
                  <a:cubicBezTo>
                    <a:pt x="1388" y="738"/>
                    <a:pt x="1388" y="738"/>
                    <a:pt x="1388" y="738"/>
                  </a:cubicBezTo>
                  <a:cubicBezTo>
                    <a:pt x="1384" y="742"/>
                    <a:pt x="1384" y="742"/>
                    <a:pt x="1384" y="742"/>
                  </a:cubicBezTo>
                  <a:cubicBezTo>
                    <a:pt x="1371" y="711"/>
                    <a:pt x="1371" y="711"/>
                    <a:pt x="1371" y="711"/>
                  </a:cubicBezTo>
                  <a:cubicBezTo>
                    <a:pt x="1344" y="717"/>
                    <a:pt x="1344" y="717"/>
                    <a:pt x="1344" y="717"/>
                  </a:cubicBezTo>
                  <a:cubicBezTo>
                    <a:pt x="1344" y="717"/>
                    <a:pt x="1337" y="705"/>
                    <a:pt x="1326" y="705"/>
                  </a:cubicBezTo>
                  <a:cubicBezTo>
                    <a:pt x="1315" y="700"/>
                    <a:pt x="1296" y="707"/>
                    <a:pt x="1288" y="718"/>
                  </a:cubicBezTo>
                  <a:cubicBezTo>
                    <a:pt x="1280" y="726"/>
                    <a:pt x="1303" y="727"/>
                    <a:pt x="1314" y="731"/>
                  </a:cubicBezTo>
                  <a:cubicBezTo>
                    <a:pt x="1328" y="736"/>
                    <a:pt x="1324" y="751"/>
                    <a:pt x="1324" y="751"/>
                  </a:cubicBezTo>
                  <a:cubicBezTo>
                    <a:pt x="1335" y="759"/>
                    <a:pt x="1335" y="759"/>
                    <a:pt x="1335" y="759"/>
                  </a:cubicBezTo>
                  <a:cubicBezTo>
                    <a:pt x="1331" y="762"/>
                    <a:pt x="1331" y="762"/>
                    <a:pt x="1331" y="762"/>
                  </a:cubicBezTo>
                  <a:cubicBezTo>
                    <a:pt x="1331" y="762"/>
                    <a:pt x="1317" y="750"/>
                    <a:pt x="1309" y="742"/>
                  </a:cubicBezTo>
                  <a:cubicBezTo>
                    <a:pt x="1302" y="734"/>
                    <a:pt x="1280" y="729"/>
                    <a:pt x="1280" y="729"/>
                  </a:cubicBezTo>
                  <a:cubicBezTo>
                    <a:pt x="1276" y="737"/>
                    <a:pt x="1276" y="737"/>
                    <a:pt x="1276" y="737"/>
                  </a:cubicBezTo>
                  <a:cubicBezTo>
                    <a:pt x="1294" y="742"/>
                    <a:pt x="1294" y="742"/>
                    <a:pt x="1294" y="742"/>
                  </a:cubicBezTo>
                  <a:cubicBezTo>
                    <a:pt x="1283" y="749"/>
                    <a:pt x="1283" y="749"/>
                    <a:pt x="1283" y="749"/>
                  </a:cubicBezTo>
                  <a:cubicBezTo>
                    <a:pt x="1290" y="757"/>
                    <a:pt x="1290" y="757"/>
                    <a:pt x="1290" y="757"/>
                  </a:cubicBezTo>
                  <a:cubicBezTo>
                    <a:pt x="1301" y="753"/>
                    <a:pt x="1301" y="753"/>
                    <a:pt x="1301" y="753"/>
                  </a:cubicBezTo>
                  <a:cubicBezTo>
                    <a:pt x="1312" y="758"/>
                    <a:pt x="1312" y="758"/>
                    <a:pt x="1312" y="758"/>
                  </a:cubicBezTo>
                  <a:cubicBezTo>
                    <a:pt x="1286" y="768"/>
                    <a:pt x="1286" y="768"/>
                    <a:pt x="1286" y="768"/>
                  </a:cubicBezTo>
                  <a:cubicBezTo>
                    <a:pt x="1289" y="780"/>
                    <a:pt x="1289" y="780"/>
                    <a:pt x="1289" y="780"/>
                  </a:cubicBezTo>
                  <a:cubicBezTo>
                    <a:pt x="1289" y="780"/>
                    <a:pt x="1297" y="776"/>
                    <a:pt x="1304" y="784"/>
                  </a:cubicBezTo>
                  <a:cubicBezTo>
                    <a:pt x="1307" y="792"/>
                    <a:pt x="1288" y="802"/>
                    <a:pt x="1277" y="798"/>
                  </a:cubicBezTo>
                  <a:cubicBezTo>
                    <a:pt x="1266" y="790"/>
                    <a:pt x="1272" y="748"/>
                    <a:pt x="1272" y="748"/>
                  </a:cubicBezTo>
                  <a:cubicBezTo>
                    <a:pt x="1261" y="748"/>
                    <a:pt x="1261" y="748"/>
                    <a:pt x="1261" y="748"/>
                  </a:cubicBezTo>
                  <a:cubicBezTo>
                    <a:pt x="1240" y="777"/>
                    <a:pt x="1240" y="777"/>
                    <a:pt x="1240" y="777"/>
                  </a:cubicBezTo>
                  <a:cubicBezTo>
                    <a:pt x="1238" y="758"/>
                    <a:pt x="1238" y="758"/>
                    <a:pt x="1238" y="758"/>
                  </a:cubicBezTo>
                  <a:cubicBezTo>
                    <a:pt x="1230" y="758"/>
                    <a:pt x="1230" y="758"/>
                    <a:pt x="1230" y="758"/>
                  </a:cubicBezTo>
                  <a:cubicBezTo>
                    <a:pt x="1226" y="773"/>
                    <a:pt x="1226" y="773"/>
                    <a:pt x="1226" y="773"/>
                  </a:cubicBezTo>
                  <a:cubicBezTo>
                    <a:pt x="1215" y="768"/>
                    <a:pt x="1215" y="768"/>
                    <a:pt x="1215" y="768"/>
                  </a:cubicBezTo>
                  <a:cubicBezTo>
                    <a:pt x="1202" y="795"/>
                    <a:pt x="1202" y="795"/>
                    <a:pt x="1202" y="795"/>
                  </a:cubicBezTo>
                  <a:cubicBezTo>
                    <a:pt x="1209" y="806"/>
                    <a:pt x="1209" y="806"/>
                    <a:pt x="1209" y="806"/>
                  </a:cubicBezTo>
                  <a:cubicBezTo>
                    <a:pt x="1217" y="803"/>
                    <a:pt x="1217" y="803"/>
                    <a:pt x="1217" y="803"/>
                  </a:cubicBezTo>
                  <a:cubicBezTo>
                    <a:pt x="1217" y="791"/>
                    <a:pt x="1217" y="791"/>
                    <a:pt x="1217" y="791"/>
                  </a:cubicBezTo>
                  <a:cubicBezTo>
                    <a:pt x="1229" y="784"/>
                    <a:pt x="1229" y="784"/>
                    <a:pt x="1229" y="784"/>
                  </a:cubicBezTo>
                  <a:cubicBezTo>
                    <a:pt x="1236" y="792"/>
                    <a:pt x="1236" y="792"/>
                    <a:pt x="1236" y="792"/>
                  </a:cubicBezTo>
                  <a:cubicBezTo>
                    <a:pt x="1221" y="803"/>
                    <a:pt x="1221" y="803"/>
                    <a:pt x="1221" y="803"/>
                  </a:cubicBezTo>
                  <a:cubicBezTo>
                    <a:pt x="1228" y="807"/>
                    <a:pt x="1228" y="807"/>
                    <a:pt x="1228" y="807"/>
                  </a:cubicBezTo>
                  <a:cubicBezTo>
                    <a:pt x="1228" y="807"/>
                    <a:pt x="1243" y="808"/>
                    <a:pt x="1250" y="812"/>
                  </a:cubicBezTo>
                  <a:cubicBezTo>
                    <a:pt x="1258" y="812"/>
                    <a:pt x="1247" y="800"/>
                    <a:pt x="1247" y="793"/>
                  </a:cubicBezTo>
                  <a:cubicBezTo>
                    <a:pt x="1247" y="789"/>
                    <a:pt x="1262" y="794"/>
                    <a:pt x="1266" y="801"/>
                  </a:cubicBezTo>
                  <a:cubicBezTo>
                    <a:pt x="1269" y="809"/>
                    <a:pt x="1261" y="824"/>
                    <a:pt x="1257" y="824"/>
                  </a:cubicBezTo>
                  <a:cubicBezTo>
                    <a:pt x="1249" y="827"/>
                    <a:pt x="1253" y="824"/>
                    <a:pt x="1242" y="816"/>
                  </a:cubicBezTo>
                  <a:cubicBezTo>
                    <a:pt x="1231" y="811"/>
                    <a:pt x="1223" y="826"/>
                    <a:pt x="1212" y="826"/>
                  </a:cubicBezTo>
                  <a:cubicBezTo>
                    <a:pt x="1201" y="825"/>
                    <a:pt x="1182" y="828"/>
                    <a:pt x="1182" y="828"/>
                  </a:cubicBezTo>
                  <a:cubicBezTo>
                    <a:pt x="1174" y="831"/>
                    <a:pt x="1174" y="831"/>
                    <a:pt x="1174" y="831"/>
                  </a:cubicBezTo>
                  <a:cubicBezTo>
                    <a:pt x="1181" y="839"/>
                    <a:pt x="1181" y="839"/>
                    <a:pt x="1181" y="839"/>
                  </a:cubicBezTo>
                  <a:cubicBezTo>
                    <a:pt x="1167" y="839"/>
                    <a:pt x="1167" y="839"/>
                    <a:pt x="1167" y="839"/>
                  </a:cubicBezTo>
                  <a:cubicBezTo>
                    <a:pt x="1158" y="854"/>
                    <a:pt x="1158" y="854"/>
                    <a:pt x="1158" y="854"/>
                  </a:cubicBezTo>
                  <a:cubicBezTo>
                    <a:pt x="1177" y="858"/>
                    <a:pt x="1177" y="858"/>
                    <a:pt x="1177" y="858"/>
                  </a:cubicBezTo>
                  <a:cubicBezTo>
                    <a:pt x="1158" y="869"/>
                    <a:pt x="1158" y="869"/>
                    <a:pt x="1158" y="869"/>
                  </a:cubicBezTo>
                  <a:cubicBezTo>
                    <a:pt x="1158" y="869"/>
                    <a:pt x="1165" y="881"/>
                    <a:pt x="1180" y="878"/>
                  </a:cubicBezTo>
                  <a:cubicBezTo>
                    <a:pt x="1199" y="871"/>
                    <a:pt x="1215" y="845"/>
                    <a:pt x="1215" y="845"/>
                  </a:cubicBezTo>
                  <a:cubicBezTo>
                    <a:pt x="1251" y="873"/>
                    <a:pt x="1251" y="873"/>
                    <a:pt x="1251" y="873"/>
                  </a:cubicBezTo>
                  <a:cubicBezTo>
                    <a:pt x="1222" y="860"/>
                    <a:pt x="1222" y="860"/>
                    <a:pt x="1222" y="860"/>
                  </a:cubicBezTo>
                  <a:cubicBezTo>
                    <a:pt x="1214" y="864"/>
                    <a:pt x="1214" y="864"/>
                    <a:pt x="1214" y="864"/>
                  </a:cubicBezTo>
                  <a:cubicBezTo>
                    <a:pt x="1232" y="876"/>
                    <a:pt x="1232" y="876"/>
                    <a:pt x="1232" y="876"/>
                  </a:cubicBezTo>
                  <a:cubicBezTo>
                    <a:pt x="1206" y="871"/>
                    <a:pt x="1206" y="871"/>
                    <a:pt x="1206" y="871"/>
                  </a:cubicBezTo>
                  <a:cubicBezTo>
                    <a:pt x="1194" y="890"/>
                    <a:pt x="1194" y="890"/>
                    <a:pt x="1194" y="890"/>
                  </a:cubicBezTo>
                  <a:cubicBezTo>
                    <a:pt x="1209" y="894"/>
                    <a:pt x="1209" y="894"/>
                    <a:pt x="1209" y="894"/>
                  </a:cubicBezTo>
                  <a:cubicBezTo>
                    <a:pt x="1201" y="909"/>
                    <a:pt x="1201" y="909"/>
                    <a:pt x="1201" y="909"/>
                  </a:cubicBezTo>
                  <a:cubicBezTo>
                    <a:pt x="1204" y="917"/>
                    <a:pt x="1223" y="910"/>
                    <a:pt x="1223" y="910"/>
                  </a:cubicBezTo>
                  <a:cubicBezTo>
                    <a:pt x="1238" y="903"/>
                    <a:pt x="1238" y="903"/>
                    <a:pt x="1238" y="903"/>
                  </a:cubicBezTo>
                  <a:cubicBezTo>
                    <a:pt x="1226" y="937"/>
                    <a:pt x="1226" y="937"/>
                    <a:pt x="1226" y="937"/>
                  </a:cubicBezTo>
                  <a:cubicBezTo>
                    <a:pt x="1240" y="946"/>
                    <a:pt x="1240" y="946"/>
                    <a:pt x="1240" y="946"/>
                  </a:cubicBezTo>
                  <a:cubicBezTo>
                    <a:pt x="1229" y="949"/>
                    <a:pt x="1229" y="949"/>
                    <a:pt x="1229" y="949"/>
                  </a:cubicBezTo>
                  <a:cubicBezTo>
                    <a:pt x="1240" y="961"/>
                    <a:pt x="1240" y="961"/>
                    <a:pt x="1240" y="961"/>
                  </a:cubicBezTo>
                  <a:cubicBezTo>
                    <a:pt x="1240" y="961"/>
                    <a:pt x="1236" y="961"/>
                    <a:pt x="1228" y="956"/>
                  </a:cubicBezTo>
                  <a:cubicBezTo>
                    <a:pt x="1221" y="956"/>
                    <a:pt x="1215" y="925"/>
                    <a:pt x="1211" y="921"/>
                  </a:cubicBezTo>
                  <a:cubicBezTo>
                    <a:pt x="1204" y="921"/>
                    <a:pt x="1196" y="924"/>
                    <a:pt x="1196" y="924"/>
                  </a:cubicBezTo>
                  <a:cubicBezTo>
                    <a:pt x="1196" y="924"/>
                    <a:pt x="1190" y="909"/>
                    <a:pt x="1179" y="904"/>
                  </a:cubicBezTo>
                  <a:cubicBezTo>
                    <a:pt x="1167" y="904"/>
                    <a:pt x="1147" y="930"/>
                    <a:pt x="1147" y="930"/>
                  </a:cubicBezTo>
                  <a:cubicBezTo>
                    <a:pt x="1173" y="935"/>
                    <a:pt x="1173" y="935"/>
                    <a:pt x="1173" y="935"/>
                  </a:cubicBezTo>
                  <a:cubicBezTo>
                    <a:pt x="1173" y="935"/>
                    <a:pt x="1162" y="938"/>
                    <a:pt x="1151" y="937"/>
                  </a:cubicBezTo>
                  <a:cubicBezTo>
                    <a:pt x="1143" y="937"/>
                    <a:pt x="1147" y="949"/>
                    <a:pt x="1142" y="956"/>
                  </a:cubicBezTo>
                  <a:cubicBezTo>
                    <a:pt x="1135" y="963"/>
                    <a:pt x="1119" y="970"/>
                    <a:pt x="1119" y="970"/>
                  </a:cubicBezTo>
                  <a:cubicBezTo>
                    <a:pt x="1157" y="972"/>
                    <a:pt x="1157" y="972"/>
                    <a:pt x="1157" y="972"/>
                  </a:cubicBezTo>
                  <a:cubicBezTo>
                    <a:pt x="1175" y="973"/>
                    <a:pt x="1195" y="962"/>
                    <a:pt x="1195" y="962"/>
                  </a:cubicBezTo>
                  <a:cubicBezTo>
                    <a:pt x="1186" y="977"/>
                    <a:pt x="1186" y="977"/>
                    <a:pt x="1186" y="977"/>
                  </a:cubicBezTo>
                  <a:cubicBezTo>
                    <a:pt x="1220" y="975"/>
                    <a:pt x="1220" y="975"/>
                    <a:pt x="1220" y="975"/>
                  </a:cubicBezTo>
                  <a:cubicBezTo>
                    <a:pt x="1215" y="1009"/>
                    <a:pt x="1215" y="1009"/>
                    <a:pt x="1215" y="1009"/>
                  </a:cubicBezTo>
                  <a:cubicBezTo>
                    <a:pt x="1208" y="994"/>
                    <a:pt x="1208" y="994"/>
                    <a:pt x="1208" y="994"/>
                  </a:cubicBezTo>
                  <a:cubicBezTo>
                    <a:pt x="1179" y="981"/>
                    <a:pt x="1179" y="981"/>
                    <a:pt x="1179" y="981"/>
                  </a:cubicBezTo>
                  <a:cubicBezTo>
                    <a:pt x="1159" y="1003"/>
                    <a:pt x="1159" y="1003"/>
                    <a:pt x="1159" y="1003"/>
                  </a:cubicBezTo>
                  <a:cubicBezTo>
                    <a:pt x="1171" y="980"/>
                    <a:pt x="1171" y="980"/>
                    <a:pt x="1171" y="980"/>
                  </a:cubicBezTo>
                  <a:cubicBezTo>
                    <a:pt x="1126" y="982"/>
                    <a:pt x="1126" y="982"/>
                    <a:pt x="1126" y="982"/>
                  </a:cubicBezTo>
                  <a:cubicBezTo>
                    <a:pt x="1105" y="1031"/>
                    <a:pt x="1105" y="1031"/>
                    <a:pt x="1105" y="1031"/>
                  </a:cubicBezTo>
                  <a:cubicBezTo>
                    <a:pt x="1087" y="1026"/>
                    <a:pt x="1087" y="1026"/>
                    <a:pt x="1087" y="1026"/>
                  </a:cubicBezTo>
                  <a:cubicBezTo>
                    <a:pt x="1083" y="1037"/>
                    <a:pt x="1083" y="1037"/>
                    <a:pt x="1083" y="1037"/>
                  </a:cubicBezTo>
                  <a:cubicBezTo>
                    <a:pt x="1083" y="1037"/>
                    <a:pt x="1079" y="1033"/>
                    <a:pt x="1060" y="1040"/>
                  </a:cubicBezTo>
                  <a:cubicBezTo>
                    <a:pt x="1037" y="1047"/>
                    <a:pt x="1037" y="1058"/>
                    <a:pt x="1037" y="1058"/>
                  </a:cubicBezTo>
                  <a:cubicBezTo>
                    <a:pt x="1069" y="1079"/>
                    <a:pt x="1069" y="1079"/>
                    <a:pt x="1069" y="1079"/>
                  </a:cubicBezTo>
                  <a:cubicBezTo>
                    <a:pt x="1043" y="1078"/>
                    <a:pt x="1043" y="1078"/>
                    <a:pt x="1043" y="1078"/>
                  </a:cubicBezTo>
                  <a:cubicBezTo>
                    <a:pt x="1028" y="1081"/>
                    <a:pt x="1028" y="1081"/>
                    <a:pt x="1028" y="1081"/>
                  </a:cubicBezTo>
                  <a:cubicBezTo>
                    <a:pt x="1050" y="1105"/>
                    <a:pt x="1050" y="1105"/>
                    <a:pt x="1050" y="1105"/>
                  </a:cubicBezTo>
                  <a:cubicBezTo>
                    <a:pt x="1020" y="1096"/>
                    <a:pt x="1020" y="1096"/>
                    <a:pt x="1020" y="1096"/>
                  </a:cubicBezTo>
                  <a:cubicBezTo>
                    <a:pt x="1009" y="1095"/>
                    <a:pt x="1009" y="1095"/>
                    <a:pt x="1009" y="1095"/>
                  </a:cubicBezTo>
                  <a:cubicBezTo>
                    <a:pt x="1030" y="1115"/>
                    <a:pt x="1030" y="1115"/>
                    <a:pt x="1030" y="1115"/>
                  </a:cubicBezTo>
                  <a:cubicBezTo>
                    <a:pt x="1004" y="1110"/>
                    <a:pt x="1004" y="1110"/>
                    <a:pt x="1004" y="1110"/>
                  </a:cubicBezTo>
                  <a:cubicBezTo>
                    <a:pt x="1004" y="1118"/>
                    <a:pt x="1004" y="1118"/>
                    <a:pt x="1004" y="1118"/>
                  </a:cubicBezTo>
                  <a:cubicBezTo>
                    <a:pt x="1015" y="1126"/>
                    <a:pt x="1015" y="1126"/>
                    <a:pt x="1015" y="1126"/>
                  </a:cubicBezTo>
                  <a:cubicBezTo>
                    <a:pt x="1004" y="1129"/>
                    <a:pt x="1004" y="1129"/>
                    <a:pt x="1004" y="1129"/>
                  </a:cubicBezTo>
                  <a:cubicBezTo>
                    <a:pt x="1011" y="1137"/>
                    <a:pt x="1011" y="1137"/>
                    <a:pt x="1011" y="1137"/>
                  </a:cubicBezTo>
                  <a:cubicBezTo>
                    <a:pt x="1026" y="1134"/>
                    <a:pt x="1026" y="1134"/>
                    <a:pt x="1026" y="1134"/>
                  </a:cubicBezTo>
                  <a:cubicBezTo>
                    <a:pt x="1044" y="1147"/>
                    <a:pt x="1044" y="1147"/>
                    <a:pt x="1044" y="1147"/>
                  </a:cubicBezTo>
                  <a:cubicBezTo>
                    <a:pt x="1044" y="1147"/>
                    <a:pt x="1029" y="1142"/>
                    <a:pt x="1018" y="1145"/>
                  </a:cubicBezTo>
                  <a:cubicBezTo>
                    <a:pt x="1006" y="1149"/>
                    <a:pt x="1014" y="1157"/>
                    <a:pt x="1014" y="1157"/>
                  </a:cubicBezTo>
                  <a:cubicBezTo>
                    <a:pt x="1002" y="1156"/>
                    <a:pt x="1002" y="1156"/>
                    <a:pt x="1002" y="1156"/>
                  </a:cubicBezTo>
                  <a:cubicBezTo>
                    <a:pt x="1003" y="1145"/>
                    <a:pt x="1003" y="1145"/>
                    <a:pt x="1003" y="1145"/>
                  </a:cubicBezTo>
                  <a:cubicBezTo>
                    <a:pt x="988" y="1140"/>
                    <a:pt x="988" y="1140"/>
                    <a:pt x="988" y="1140"/>
                  </a:cubicBezTo>
                  <a:cubicBezTo>
                    <a:pt x="984" y="1147"/>
                    <a:pt x="984" y="1147"/>
                    <a:pt x="984" y="1147"/>
                  </a:cubicBezTo>
                  <a:cubicBezTo>
                    <a:pt x="995" y="1159"/>
                    <a:pt x="995" y="1159"/>
                    <a:pt x="995" y="1159"/>
                  </a:cubicBezTo>
                  <a:cubicBezTo>
                    <a:pt x="995" y="1159"/>
                    <a:pt x="982" y="1182"/>
                    <a:pt x="990" y="1190"/>
                  </a:cubicBezTo>
                  <a:cubicBezTo>
                    <a:pt x="1000" y="1198"/>
                    <a:pt x="1031" y="1188"/>
                    <a:pt x="1031" y="1192"/>
                  </a:cubicBezTo>
                  <a:cubicBezTo>
                    <a:pt x="1030" y="1196"/>
                    <a:pt x="1000" y="1198"/>
                    <a:pt x="1000" y="1198"/>
                  </a:cubicBezTo>
                  <a:cubicBezTo>
                    <a:pt x="985" y="1216"/>
                    <a:pt x="985" y="1216"/>
                    <a:pt x="985" y="1216"/>
                  </a:cubicBezTo>
                  <a:cubicBezTo>
                    <a:pt x="992" y="1217"/>
                    <a:pt x="992" y="1217"/>
                    <a:pt x="992" y="1217"/>
                  </a:cubicBezTo>
                  <a:cubicBezTo>
                    <a:pt x="1004" y="1210"/>
                    <a:pt x="1004" y="1210"/>
                    <a:pt x="1004" y="1210"/>
                  </a:cubicBezTo>
                  <a:cubicBezTo>
                    <a:pt x="1034" y="1203"/>
                    <a:pt x="1034" y="1203"/>
                    <a:pt x="1034" y="1203"/>
                  </a:cubicBezTo>
                  <a:cubicBezTo>
                    <a:pt x="1041" y="1204"/>
                    <a:pt x="1041" y="1204"/>
                    <a:pt x="1041" y="1204"/>
                  </a:cubicBezTo>
                  <a:cubicBezTo>
                    <a:pt x="1087" y="1191"/>
                    <a:pt x="1087" y="1191"/>
                    <a:pt x="1087" y="1191"/>
                  </a:cubicBezTo>
                  <a:cubicBezTo>
                    <a:pt x="1060" y="1212"/>
                    <a:pt x="1060" y="1212"/>
                    <a:pt x="1060" y="1212"/>
                  </a:cubicBezTo>
                  <a:cubicBezTo>
                    <a:pt x="1052" y="1212"/>
                    <a:pt x="1052" y="1212"/>
                    <a:pt x="1052" y="1212"/>
                  </a:cubicBezTo>
                  <a:cubicBezTo>
                    <a:pt x="1045" y="1215"/>
                    <a:pt x="1045" y="1215"/>
                    <a:pt x="1045" y="1215"/>
                  </a:cubicBezTo>
                  <a:cubicBezTo>
                    <a:pt x="1059" y="1228"/>
                    <a:pt x="1059" y="1228"/>
                    <a:pt x="1059" y="1228"/>
                  </a:cubicBezTo>
                  <a:cubicBezTo>
                    <a:pt x="1032" y="1234"/>
                    <a:pt x="1032" y="1234"/>
                    <a:pt x="1032" y="1234"/>
                  </a:cubicBezTo>
                  <a:cubicBezTo>
                    <a:pt x="1032" y="1234"/>
                    <a:pt x="1037" y="1215"/>
                    <a:pt x="1033" y="1211"/>
                  </a:cubicBezTo>
                  <a:cubicBezTo>
                    <a:pt x="1026" y="1203"/>
                    <a:pt x="1007" y="1217"/>
                    <a:pt x="999" y="1221"/>
                  </a:cubicBezTo>
                  <a:cubicBezTo>
                    <a:pt x="992" y="1228"/>
                    <a:pt x="958" y="1230"/>
                    <a:pt x="953" y="1242"/>
                  </a:cubicBezTo>
                  <a:cubicBezTo>
                    <a:pt x="946" y="1253"/>
                    <a:pt x="976" y="1247"/>
                    <a:pt x="976" y="1247"/>
                  </a:cubicBezTo>
                  <a:cubicBezTo>
                    <a:pt x="971" y="1269"/>
                    <a:pt x="971" y="1269"/>
                    <a:pt x="971" y="1269"/>
                  </a:cubicBezTo>
                  <a:cubicBezTo>
                    <a:pt x="993" y="1286"/>
                    <a:pt x="993" y="1286"/>
                    <a:pt x="993" y="1286"/>
                  </a:cubicBezTo>
                  <a:cubicBezTo>
                    <a:pt x="993" y="1286"/>
                    <a:pt x="952" y="1272"/>
                    <a:pt x="948" y="1283"/>
                  </a:cubicBezTo>
                  <a:cubicBezTo>
                    <a:pt x="940" y="1295"/>
                    <a:pt x="947" y="1306"/>
                    <a:pt x="947" y="1306"/>
                  </a:cubicBezTo>
                  <a:cubicBezTo>
                    <a:pt x="939" y="1306"/>
                    <a:pt x="939" y="1306"/>
                    <a:pt x="939" y="1306"/>
                  </a:cubicBezTo>
                  <a:cubicBezTo>
                    <a:pt x="931" y="1313"/>
                    <a:pt x="931" y="1313"/>
                    <a:pt x="931" y="1313"/>
                  </a:cubicBezTo>
                  <a:cubicBezTo>
                    <a:pt x="938" y="1325"/>
                    <a:pt x="938" y="1325"/>
                    <a:pt x="938" y="1325"/>
                  </a:cubicBezTo>
                  <a:cubicBezTo>
                    <a:pt x="938" y="1325"/>
                    <a:pt x="927" y="1321"/>
                    <a:pt x="916" y="1332"/>
                  </a:cubicBezTo>
                  <a:cubicBezTo>
                    <a:pt x="904" y="1339"/>
                    <a:pt x="918" y="1366"/>
                    <a:pt x="918" y="1366"/>
                  </a:cubicBezTo>
                  <a:cubicBezTo>
                    <a:pt x="933" y="1371"/>
                    <a:pt x="933" y="1371"/>
                    <a:pt x="933" y="1371"/>
                  </a:cubicBezTo>
                  <a:cubicBezTo>
                    <a:pt x="935" y="1390"/>
                    <a:pt x="935" y="1390"/>
                    <a:pt x="935" y="1390"/>
                  </a:cubicBezTo>
                  <a:cubicBezTo>
                    <a:pt x="924" y="1393"/>
                    <a:pt x="924" y="1393"/>
                    <a:pt x="924" y="1393"/>
                  </a:cubicBezTo>
                  <a:cubicBezTo>
                    <a:pt x="903" y="1358"/>
                    <a:pt x="903" y="1358"/>
                    <a:pt x="903" y="1358"/>
                  </a:cubicBezTo>
                  <a:cubicBezTo>
                    <a:pt x="895" y="1384"/>
                    <a:pt x="895" y="1384"/>
                    <a:pt x="895" y="1384"/>
                  </a:cubicBezTo>
                  <a:cubicBezTo>
                    <a:pt x="910" y="1385"/>
                    <a:pt x="910" y="1385"/>
                    <a:pt x="910" y="1385"/>
                  </a:cubicBezTo>
                  <a:cubicBezTo>
                    <a:pt x="910" y="1385"/>
                    <a:pt x="898" y="1392"/>
                    <a:pt x="890" y="1403"/>
                  </a:cubicBezTo>
                  <a:cubicBezTo>
                    <a:pt x="882" y="1410"/>
                    <a:pt x="889" y="1430"/>
                    <a:pt x="889" y="1430"/>
                  </a:cubicBezTo>
                  <a:cubicBezTo>
                    <a:pt x="870" y="1433"/>
                    <a:pt x="870" y="1433"/>
                    <a:pt x="870" y="1433"/>
                  </a:cubicBezTo>
                  <a:cubicBezTo>
                    <a:pt x="877" y="1441"/>
                    <a:pt x="877" y="1441"/>
                    <a:pt x="877" y="1441"/>
                  </a:cubicBezTo>
                  <a:cubicBezTo>
                    <a:pt x="896" y="1430"/>
                    <a:pt x="896" y="1430"/>
                    <a:pt x="896" y="1430"/>
                  </a:cubicBezTo>
                  <a:cubicBezTo>
                    <a:pt x="897" y="1419"/>
                    <a:pt x="897" y="1419"/>
                    <a:pt x="897" y="1419"/>
                  </a:cubicBezTo>
                  <a:cubicBezTo>
                    <a:pt x="912" y="1412"/>
                    <a:pt x="912" y="1412"/>
                    <a:pt x="912" y="1412"/>
                  </a:cubicBezTo>
                  <a:cubicBezTo>
                    <a:pt x="900" y="1426"/>
                    <a:pt x="900" y="1426"/>
                    <a:pt x="900" y="1426"/>
                  </a:cubicBezTo>
                  <a:cubicBezTo>
                    <a:pt x="915" y="1439"/>
                    <a:pt x="915" y="1439"/>
                    <a:pt x="915" y="1439"/>
                  </a:cubicBezTo>
                  <a:cubicBezTo>
                    <a:pt x="910" y="1454"/>
                    <a:pt x="910" y="1454"/>
                    <a:pt x="910" y="1454"/>
                  </a:cubicBezTo>
                  <a:cubicBezTo>
                    <a:pt x="921" y="1462"/>
                    <a:pt x="921" y="1462"/>
                    <a:pt x="921" y="1462"/>
                  </a:cubicBezTo>
                  <a:cubicBezTo>
                    <a:pt x="964" y="1418"/>
                    <a:pt x="964" y="1418"/>
                    <a:pt x="964" y="1418"/>
                  </a:cubicBezTo>
                  <a:cubicBezTo>
                    <a:pt x="975" y="1426"/>
                    <a:pt x="975" y="1426"/>
                    <a:pt x="975" y="1426"/>
                  </a:cubicBezTo>
                  <a:cubicBezTo>
                    <a:pt x="921" y="1470"/>
                    <a:pt x="921" y="1470"/>
                    <a:pt x="921" y="1470"/>
                  </a:cubicBezTo>
                  <a:cubicBezTo>
                    <a:pt x="906" y="1473"/>
                    <a:pt x="906" y="1473"/>
                    <a:pt x="906" y="1473"/>
                  </a:cubicBezTo>
                  <a:cubicBezTo>
                    <a:pt x="899" y="1446"/>
                    <a:pt x="899" y="1446"/>
                    <a:pt x="899" y="1446"/>
                  </a:cubicBezTo>
                  <a:cubicBezTo>
                    <a:pt x="880" y="1449"/>
                    <a:pt x="880" y="1449"/>
                    <a:pt x="880" y="1449"/>
                  </a:cubicBezTo>
                  <a:cubicBezTo>
                    <a:pt x="876" y="1456"/>
                    <a:pt x="876" y="1456"/>
                    <a:pt x="876" y="1456"/>
                  </a:cubicBezTo>
                  <a:cubicBezTo>
                    <a:pt x="876" y="1456"/>
                    <a:pt x="861" y="1455"/>
                    <a:pt x="861" y="1463"/>
                  </a:cubicBezTo>
                  <a:cubicBezTo>
                    <a:pt x="861" y="1467"/>
                    <a:pt x="845" y="1493"/>
                    <a:pt x="833" y="1492"/>
                  </a:cubicBezTo>
                  <a:cubicBezTo>
                    <a:pt x="822" y="1495"/>
                    <a:pt x="799" y="1510"/>
                    <a:pt x="799" y="1510"/>
                  </a:cubicBezTo>
                  <a:cubicBezTo>
                    <a:pt x="806" y="1518"/>
                    <a:pt x="806" y="1518"/>
                    <a:pt x="806" y="1518"/>
                  </a:cubicBezTo>
                  <a:cubicBezTo>
                    <a:pt x="806" y="1518"/>
                    <a:pt x="779" y="1532"/>
                    <a:pt x="794" y="1544"/>
                  </a:cubicBezTo>
                  <a:cubicBezTo>
                    <a:pt x="805" y="1552"/>
                    <a:pt x="832" y="1515"/>
                    <a:pt x="832" y="1515"/>
                  </a:cubicBezTo>
                  <a:cubicBezTo>
                    <a:pt x="871" y="1498"/>
                    <a:pt x="871" y="1498"/>
                    <a:pt x="871" y="1498"/>
                  </a:cubicBezTo>
                  <a:cubicBezTo>
                    <a:pt x="840" y="1523"/>
                    <a:pt x="840" y="1523"/>
                    <a:pt x="840" y="1523"/>
                  </a:cubicBezTo>
                  <a:cubicBezTo>
                    <a:pt x="854" y="1535"/>
                    <a:pt x="854" y="1535"/>
                    <a:pt x="854" y="1535"/>
                  </a:cubicBezTo>
                  <a:cubicBezTo>
                    <a:pt x="854" y="1535"/>
                    <a:pt x="835" y="1538"/>
                    <a:pt x="820" y="1545"/>
                  </a:cubicBezTo>
                  <a:cubicBezTo>
                    <a:pt x="801" y="1552"/>
                    <a:pt x="811" y="1571"/>
                    <a:pt x="811" y="1571"/>
                  </a:cubicBezTo>
                  <a:cubicBezTo>
                    <a:pt x="800" y="1575"/>
                    <a:pt x="800" y="1575"/>
                    <a:pt x="800" y="1575"/>
                  </a:cubicBezTo>
                  <a:cubicBezTo>
                    <a:pt x="785" y="1563"/>
                    <a:pt x="785" y="1563"/>
                    <a:pt x="785" y="1563"/>
                  </a:cubicBezTo>
                  <a:cubicBezTo>
                    <a:pt x="774" y="1570"/>
                    <a:pt x="774" y="1570"/>
                    <a:pt x="774" y="1570"/>
                  </a:cubicBezTo>
                  <a:cubicBezTo>
                    <a:pt x="774" y="1570"/>
                    <a:pt x="784" y="1593"/>
                    <a:pt x="791" y="1597"/>
                  </a:cubicBezTo>
                  <a:cubicBezTo>
                    <a:pt x="795" y="1605"/>
                    <a:pt x="829" y="1580"/>
                    <a:pt x="829" y="1580"/>
                  </a:cubicBezTo>
                  <a:cubicBezTo>
                    <a:pt x="809" y="1610"/>
                    <a:pt x="809" y="1610"/>
                    <a:pt x="809" y="1610"/>
                  </a:cubicBezTo>
                  <a:cubicBezTo>
                    <a:pt x="790" y="1620"/>
                    <a:pt x="790" y="1620"/>
                    <a:pt x="790" y="1620"/>
                  </a:cubicBezTo>
                  <a:cubicBezTo>
                    <a:pt x="766" y="1577"/>
                    <a:pt x="766" y="1577"/>
                    <a:pt x="766" y="1577"/>
                  </a:cubicBezTo>
                  <a:cubicBezTo>
                    <a:pt x="731" y="1602"/>
                    <a:pt x="731" y="1602"/>
                    <a:pt x="731" y="1602"/>
                  </a:cubicBezTo>
                  <a:cubicBezTo>
                    <a:pt x="742" y="1614"/>
                    <a:pt x="742" y="1614"/>
                    <a:pt x="742" y="1614"/>
                  </a:cubicBezTo>
                  <a:cubicBezTo>
                    <a:pt x="720" y="1605"/>
                    <a:pt x="720" y="1605"/>
                    <a:pt x="720" y="1605"/>
                  </a:cubicBezTo>
                  <a:cubicBezTo>
                    <a:pt x="712" y="1616"/>
                    <a:pt x="712" y="1616"/>
                    <a:pt x="712" y="1616"/>
                  </a:cubicBezTo>
                  <a:cubicBezTo>
                    <a:pt x="726" y="1629"/>
                    <a:pt x="726" y="1629"/>
                    <a:pt x="726" y="1629"/>
                  </a:cubicBezTo>
                  <a:cubicBezTo>
                    <a:pt x="711" y="1632"/>
                    <a:pt x="711" y="1632"/>
                    <a:pt x="711" y="1632"/>
                  </a:cubicBezTo>
                  <a:cubicBezTo>
                    <a:pt x="711" y="1632"/>
                    <a:pt x="676" y="1664"/>
                    <a:pt x="672" y="1668"/>
                  </a:cubicBezTo>
                  <a:cubicBezTo>
                    <a:pt x="672" y="1672"/>
                    <a:pt x="683" y="1684"/>
                    <a:pt x="683" y="1684"/>
                  </a:cubicBezTo>
                  <a:cubicBezTo>
                    <a:pt x="660" y="1679"/>
                    <a:pt x="660" y="1679"/>
                    <a:pt x="660" y="1679"/>
                  </a:cubicBezTo>
                  <a:cubicBezTo>
                    <a:pt x="651" y="1709"/>
                    <a:pt x="651" y="1709"/>
                    <a:pt x="651" y="1709"/>
                  </a:cubicBezTo>
                  <a:cubicBezTo>
                    <a:pt x="651" y="1709"/>
                    <a:pt x="670" y="1710"/>
                    <a:pt x="670" y="1718"/>
                  </a:cubicBezTo>
                  <a:cubicBezTo>
                    <a:pt x="669" y="1725"/>
                    <a:pt x="639" y="1732"/>
                    <a:pt x="620" y="1734"/>
                  </a:cubicBezTo>
                  <a:cubicBezTo>
                    <a:pt x="601" y="1741"/>
                    <a:pt x="600" y="1776"/>
                    <a:pt x="600" y="1776"/>
                  </a:cubicBezTo>
                  <a:cubicBezTo>
                    <a:pt x="600" y="1776"/>
                    <a:pt x="657" y="1751"/>
                    <a:pt x="653" y="1767"/>
                  </a:cubicBezTo>
                  <a:cubicBezTo>
                    <a:pt x="652" y="1782"/>
                    <a:pt x="626" y="1777"/>
                    <a:pt x="626" y="1777"/>
                  </a:cubicBezTo>
                  <a:cubicBezTo>
                    <a:pt x="629" y="1788"/>
                    <a:pt x="629" y="1788"/>
                    <a:pt x="629" y="1788"/>
                  </a:cubicBezTo>
                  <a:cubicBezTo>
                    <a:pt x="647" y="1797"/>
                    <a:pt x="647" y="1797"/>
                    <a:pt x="647" y="1797"/>
                  </a:cubicBezTo>
                  <a:cubicBezTo>
                    <a:pt x="636" y="1808"/>
                    <a:pt x="636" y="1808"/>
                    <a:pt x="636" y="1808"/>
                  </a:cubicBezTo>
                  <a:cubicBezTo>
                    <a:pt x="643" y="1820"/>
                    <a:pt x="643" y="1820"/>
                    <a:pt x="643" y="1820"/>
                  </a:cubicBezTo>
                  <a:cubicBezTo>
                    <a:pt x="704" y="1792"/>
                    <a:pt x="704" y="1792"/>
                    <a:pt x="704" y="1792"/>
                  </a:cubicBezTo>
                  <a:cubicBezTo>
                    <a:pt x="704" y="1792"/>
                    <a:pt x="715" y="1781"/>
                    <a:pt x="719" y="1777"/>
                  </a:cubicBezTo>
                  <a:cubicBezTo>
                    <a:pt x="727" y="1774"/>
                    <a:pt x="731" y="1766"/>
                    <a:pt x="742" y="1763"/>
                  </a:cubicBezTo>
                  <a:cubicBezTo>
                    <a:pt x="750" y="1764"/>
                    <a:pt x="758" y="1752"/>
                    <a:pt x="758" y="1741"/>
                  </a:cubicBezTo>
                  <a:cubicBezTo>
                    <a:pt x="759" y="1730"/>
                    <a:pt x="717" y="1747"/>
                    <a:pt x="717" y="1747"/>
                  </a:cubicBezTo>
                  <a:cubicBezTo>
                    <a:pt x="717" y="1747"/>
                    <a:pt x="744" y="1729"/>
                    <a:pt x="756" y="1722"/>
                  </a:cubicBezTo>
                  <a:cubicBezTo>
                    <a:pt x="763" y="1718"/>
                    <a:pt x="768" y="1703"/>
                    <a:pt x="786" y="1704"/>
                  </a:cubicBezTo>
                  <a:cubicBezTo>
                    <a:pt x="801" y="1705"/>
                    <a:pt x="804" y="1716"/>
                    <a:pt x="804" y="1716"/>
                  </a:cubicBezTo>
                  <a:cubicBezTo>
                    <a:pt x="766" y="1734"/>
                    <a:pt x="766" y="1734"/>
                    <a:pt x="766" y="1734"/>
                  </a:cubicBezTo>
                  <a:cubicBezTo>
                    <a:pt x="762" y="1745"/>
                    <a:pt x="762" y="1745"/>
                    <a:pt x="762" y="1745"/>
                  </a:cubicBezTo>
                  <a:cubicBezTo>
                    <a:pt x="762" y="1745"/>
                    <a:pt x="792" y="1746"/>
                    <a:pt x="795" y="1758"/>
                  </a:cubicBezTo>
                  <a:cubicBezTo>
                    <a:pt x="795" y="1770"/>
                    <a:pt x="761" y="1776"/>
                    <a:pt x="749" y="1779"/>
                  </a:cubicBezTo>
                  <a:cubicBezTo>
                    <a:pt x="738" y="1778"/>
                    <a:pt x="719" y="1797"/>
                    <a:pt x="714" y="1808"/>
                  </a:cubicBezTo>
                  <a:cubicBezTo>
                    <a:pt x="714" y="1819"/>
                    <a:pt x="730" y="1801"/>
                    <a:pt x="737" y="1805"/>
                  </a:cubicBezTo>
                  <a:cubicBezTo>
                    <a:pt x="740" y="1813"/>
                    <a:pt x="729" y="1816"/>
                    <a:pt x="725" y="1820"/>
                  </a:cubicBezTo>
                  <a:cubicBezTo>
                    <a:pt x="717" y="1827"/>
                    <a:pt x="736" y="1832"/>
                    <a:pt x="736" y="1832"/>
                  </a:cubicBezTo>
                  <a:cubicBezTo>
                    <a:pt x="724" y="1839"/>
                    <a:pt x="724" y="1839"/>
                    <a:pt x="724" y="1839"/>
                  </a:cubicBezTo>
                  <a:cubicBezTo>
                    <a:pt x="724" y="1839"/>
                    <a:pt x="687" y="1826"/>
                    <a:pt x="665" y="1832"/>
                  </a:cubicBezTo>
                  <a:cubicBezTo>
                    <a:pt x="642" y="1839"/>
                    <a:pt x="660" y="1859"/>
                    <a:pt x="660" y="1859"/>
                  </a:cubicBezTo>
                  <a:cubicBezTo>
                    <a:pt x="637" y="1854"/>
                    <a:pt x="637" y="1854"/>
                    <a:pt x="637" y="1854"/>
                  </a:cubicBezTo>
                  <a:cubicBezTo>
                    <a:pt x="618" y="1861"/>
                    <a:pt x="618" y="1861"/>
                    <a:pt x="618" y="1861"/>
                  </a:cubicBezTo>
                  <a:cubicBezTo>
                    <a:pt x="638" y="1831"/>
                    <a:pt x="638" y="1831"/>
                    <a:pt x="638" y="1831"/>
                  </a:cubicBezTo>
                  <a:cubicBezTo>
                    <a:pt x="622" y="1780"/>
                    <a:pt x="622" y="1780"/>
                    <a:pt x="622" y="1780"/>
                  </a:cubicBezTo>
                  <a:cubicBezTo>
                    <a:pt x="595" y="1791"/>
                    <a:pt x="595" y="1791"/>
                    <a:pt x="595" y="1791"/>
                  </a:cubicBezTo>
                  <a:cubicBezTo>
                    <a:pt x="591" y="1798"/>
                    <a:pt x="591" y="1798"/>
                    <a:pt x="591" y="1798"/>
                  </a:cubicBezTo>
                  <a:cubicBezTo>
                    <a:pt x="561" y="1808"/>
                    <a:pt x="561" y="1808"/>
                    <a:pt x="561" y="1808"/>
                  </a:cubicBezTo>
                  <a:cubicBezTo>
                    <a:pt x="557" y="1819"/>
                    <a:pt x="557" y="1819"/>
                    <a:pt x="557" y="1819"/>
                  </a:cubicBezTo>
                  <a:cubicBezTo>
                    <a:pt x="583" y="1824"/>
                    <a:pt x="583" y="1824"/>
                    <a:pt x="583" y="1824"/>
                  </a:cubicBezTo>
                  <a:cubicBezTo>
                    <a:pt x="556" y="1827"/>
                    <a:pt x="556" y="1827"/>
                    <a:pt x="556" y="1827"/>
                  </a:cubicBezTo>
                  <a:cubicBezTo>
                    <a:pt x="552" y="1842"/>
                    <a:pt x="552" y="1842"/>
                    <a:pt x="552" y="1842"/>
                  </a:cubicBezTo>
                  <a:cubicBezTo>
                    <a:pt x="574" y="1847"/>
                    <a:pt x="574" y="1847"/>
                    <a:pt x="574" y="1847"/>
                  </a:cubicBezTo>
                  <a:cubicBezTo>
                    <a:pt x="533" y="1853"/>
                    <a:pt x="533" y="1853"/>
                    <a:pt x="533" y="1853"/>
                  </a:cubicBezTo>
                  <a:cubicBezTo>
                    <a:pt x="549" y="1827"/>
                    <a:pt x="549" y="1827"/>
                    <a:pt x="549" y="1827"/>
                  </a:cubicBezTo>
                  <a:cubicBezTo>
                    <a:pt x="542" y="1819"/>
                    <a:pt x="542" y="1819"/>
                    <a:pt x="542" y="1819"/>
                  </a:cubicBezTo>
                  <a:cubicBezTo>
                    <a:pt x="522" y="1833"/>
                    <a:pt x="522" y="1833"/>
                    <a:pt x="522" y="1833"/>
                  </a:cubicBezTo>
                  <a:cubicBezTo>
                    <a:pt x="515" y="1825"/>
                    <a:pt x="515" y="1825"/>
                    <a:pt x="515" y="1825"/>
                  </a:cubicBezTo>
                  <a:cubicBezTo>
                    <a:pt x="500" y="1832"/>
                    <a:pt x="500" y="1832"/>
                    <a:pt x="500" y="1832"/>
                  </a:cubicBezTo>
                  <a:cubicBezTo>
                    <a:pt x="514" y="1848"/>
                    <a:pt x="514" y="1848"/>
                    <a:pt x="514" y="1848"/>
                  </a:cubicBezTo>
                  <a:cubicBezTo>
                    <a:pt x="488" y="1847"/>
                    <a:pt x="488" y="1847"/>
                    <a:pt x="488" y="1847"/>
                  </a:cubicBezTo>
                  <a:cubicBezTo>
                    <a:pt x="476" y="1858"/>
                    <a:pt x="476" y="1858"/>
                    <a:pt x="476" y="1858"/>
                  </a:cubicBezTo>
                  <a:cubicBezTo>
                    <a:pt x="490" y="1877"/>
                    <a:pt x="490" y="1877"/>
                    <a:pt x="490" y="1877"/>
                  </a:cubicBezTo>
                  <a:cubicBezTo>
                    <a:pt x="505" y="1882"/>
                    <a:pt x="505" y="1882"/>
                    <a:pt x="505" y="1882"/>
                  </a:cubicBezTo>
                  <a:cubicBezTo>
                    <a:pt x="486" y="1885"/>
                    <a:pt x="486" y="1885"/>
                    <a:pt x="486" y="1885"/>
                  </a:cubicBezTo>
                  <a:cubicBezTo>
                    <a:pt x="478" y="1896"/>
                    <a:pt x="478" y="1896"/>
                    <a:pt x="478" y="1896"/>
                  </a:cubicBezTo>
                  <a:cubicBezTo>
                    <a:pt x="445" y="1891"/>
                    <a:pt x="445" y="1891"/>
                    <a:pt x="445" y="1891"/>
                  </a:cubicBezTo>
                  <a:cubicBezTo>
                    <a:pt x="444" y="1906"/>
                    <a:pt x="444" y="1906"/>
                    <a:pt x="444" y="1906"/>
                  </a:cubicBezTo>
                  <a:cubicBezTo>
                    <a:pt x="465" y="1934"/>
                    <a:pt x="465" y="1934"/>
                    <a:pt x="465" y="1934"/>
                  </a:cubicBezTo>
                  <a:cubicBezTo>
                    <a:pt x="484" y="1927"/>
                    <a:pt x="484" y="1927"/>
                    <a:pt x="484" y="1927"/>
                  </a:cubicBezTo>
                  <a:cubicBezTo>
                    <a:pt x="488" y="1931"/>
                    <a:pt x="488" y="1931"/>
                    <a:pt x="488" y="1931"/>
                  </a:cubicBezTo>
                  <a:cubicBezTo>
                    <a:pt x="465" y="1945"/>
                    <a:pt x="465" y="1945"/>
                    <a:pt x="465" y="1945"/>
                  </a:cubicBezTo>
                  <a:cubicBezTo>
                    <a:pt x="479" y="1953"/>
                    <a:pt x="479" y="1953"/>
                    <a:pt x="479" y="1953"/>
                  </a:cubicBezTo>
                  <a:cubicBezTo>
                    <a:pt x="475" y="1957"/>
                    <a:pt x="475" y="1957"/>
                    <a:pt x="475" y="1957"/>
                  </a:cubicBezTo>
                  <a:cubicBezTo>
                    <a:pt x="457" y="1949"/>
                    <a:pt x="457" y="1949"/>
                    <a:pt x="457" y="1949"/>
                  </a:cubicBezTo>
                  <a:cubicBezTo>
                    <a:pt x="454" y="1925"/>
                    <a:pt x="454" y="1925"/>
                    <a:pt x="454" y="1925"/>
                  </a:cubicBezTo>
                  <a:cubicBezTo>
                    <a:pt x="433" y="1894"/>
                    <a:pt x="433" y="1894"/>
                    <a:pt x="433" y="1894"/>
                  </a:cubicBezTo>
                  <a:cubicBezTo>
                    <a:pt x="403" y="1912"/>
                    <a:pt x="403" y="1912"/>
                    <a:pt x="403" y="1912"/>
                  </a:cubicBezTo>
                  <a:cubicBezTo>
                    <a:pt x="410" y="1916"/>
                    <a:pt x="410" y="1916"/>
                    <a:pt x="410" y="1916"/>
                  </a:cubicBezTo>
                  <a:cubicBezTo>
                    <a:pt x="417" y="1916"/>
                    <a:pt x="417" y="1916"/>
                    <a:pt x="417" y="1916"/>
                  </a:cubicBezTo>
                  <a:cubicBezTo>
                    <a:pt x="432" y="1932"/>
                    <a:pt x="432" y="1932"/>
                    <a:pt x="432" y="1932"/>
                  </a:cubicBezTo>
                  <a:cubicBezTo>
                    <a:pt x="430" y="1959"/>
                    <a:pt x="430" y="1959"/>
                    <a:pt x="430" y="1959"/>
                  </a:cubicBezTo>
                  <a:cubicBezTo>
                    <a:pt x="463" y="1983"/>
                    <a:pt x="463" y="1983"/>
                    <a:pt x="463" y="1983"/>
                  </a:cubicBezTo>
                  <a:cubicBezTo>
                    <a:pt x="466" y="1991"/>
                    <a:pt x="466" y="1991"/>
                    <a:pt x="466" y="1991"/>
                  </a:cubicBezTo>
                  <a:cubicBezTo>
                    <a:pt x="427" y="1962"/>
                    <a:pt x="427" y="1962"/>
                    <a:pt x="427" y="1962"/>
                  </a:cubicBezTo>
                  <a:cubicBezTo>
                    <a:pt x="428" y="1928"/>
                    <a:pt x="428" y="1928"/>
                    <a:pt x="428" y="1928"/>
                  </a:cubicBezTo>
                  <a:cubicBezTo>
                    <a:pt x="398" y="1927"/>
                    <a:pt x="398" y="1927"/>
                    <a:pt x="398" y="1927"/>
                  </a:cubicBezTo>
                  <a:cubicBezTo>
                    <a:pt x="390" y="1938"/>
                    <a:pt x="390" y="1938"/>
                    <a:pt x="390" y="1938"/>
                  </a:cubicBezTo>
                  <a:cubicBezTo>
                    <a:pt x="395" y="1919"/>
                    <a:pt x="395" y="1919"/>
                    <a:pt x="395" y="1919"/>
                  </a:cubicBezTo>
                  <a:cubicBezTo>
                    <a:pt x="380" y="1918"/>
                    <a:pt x="380" y="1918"/>
                    <a:pt x="380" y="1918"/>
                  </a:cubicBezTo>
                  <a:cubicBezTo>
                    <a:pt x="376" y="1929"/>
                    <a:pt x="376" y="1929"/>
                    <a:pt x="376" y="1929"/>
                  </a:cubicBezTo>
                  <a:cubicBezTo>
                    <a:pt x="357" y="1932"/>
                    <a:pt x="357" y="1932"/>
                    <a:pt x="357" y="1932"/>
                  </a:cubicBezTo>
                  <a:cubicBezTo>
                    <a:pt x="339" y="1908"/>
                    <a:pt x="339" y="1908"/>
                    <a:pt x="339" y="1908"/>
                  </a:cubicBezTo>
                  <a:cubicBezTo>
                    <a:pt x="339" y="1908"/>
                    <a:pt x="324" y="1908"/>
                    <a:pt x="301" y="1922"/>
                  </a:cubicBezTo>
                  <a:cubicBezTo>
                    <a:pt x="282" y="1940"/>
                    <a:pt x="326" y="1942"/>
                    <a:pt x="330" y="1950"/>
                  </a:cubicBezTo>
                  <a:cubicBezTo>
                    <a:pt x="329" y="1958"/>
                    <a:pt x="318" y="1953"/>
                    <a:pt x="307" y="1953"/>
                  </a:cubicBezTo>
                  <a:cubicBezTo>
                    <a:pt x="292" y="1956"/>
                    <a:pt x="302" y="1976"/>
                    <a:pt x="302" y="1976"/>
                  </a:cubicBezTo>
                  <a:cubicBezTo>
                    <a:pt x="302" y="1976"/>
                    <a:pt x="363" y="1959"/>
                    <a:pt x="366" y="1967"/>
                  </a:cubicBezTo>
                  <a:cubicBezTo>
                    <a:pt x="370" y="1971"/>
                    <a:pt x="348" y="1970"/>
                    <a:pt x="348" y="1970"/>
                  </a:cubicBezTo>
                  <a:cubicBezTo>
                    <a:pt x="347" y="1982"/>
                    <a:pt x="347" y="1982"/>
                    <a:pt x="347" y="1982"/>
                  </a:cubicBezTo>
                  <a:cubicBezTo>
                    <a:pt x="347" y="1982"/>
                    <a:pt x="377" y="1972"/>
                    <a:pt x="396" y="1969"/>
                  </a:cubicBezTo>
                  <a:cubicBezTo>
                    <a:pt x="415" y="1969"/>
                    <a:pt x="425" y="1989"/>
                    <a:pt x="425" y="1989"/>
                  </a:cubicBezTo>
                  <a:cubicBezTo>
                    <a:pt x="425" y="1989"/>
                    <a:pt x="411" y="1977"/>
                    <a:pt x="400" y="1973"/>
                  </a:cubicBezTo>
                  <a:cubicBezTo>
                    <a:pt x="392" y="1972"/>
                    <a:pt x="362" y="1982"/>
                    <a:pt x="362" y="1982"/>
                  </a:cubicBezTo>
                  <a:cubicBezTo>
                    <a:pt x="361" y="2001"/>
                    <a:pt x="361" y="2001"/>
                    <a:pt x="361" y="2001"/>
                  </a:cubicBezTo>
                  <a:cubicBezTo>
                    <a:pt x="358" y="1994"/>
                    <a:pt x="358" y="1994"/>
                    <a:pt x="358" y="1994"/>
                  </a:cubicBezTo>
                  <a:cubicBezTo>
                    <a:pt x="350" y="1997"/>
                    <a:pt x="350" y="1997"/>
                    <a:pt x="350" y="1997"/>
                  </a:cubicBezTo>
                  <a:cubicBezTo>
                    <a:pt x="357" y="2013"/>
                    <a:pt x="357" y="2013"/>
                    <a:pt x="357" y="2013"/>
                  </a:cubicBezTo>
                  <a:cubicBezTo>
                    <a:pt x="376" y="2013"/>
                    <a:pt x="376" y="2013"/>
                    <a:pt x="376" y="2013"/>
                  </a:cubicBezTo>
                  <a:cubicBezTo>
                    <a:pt x="360" y="2028"/>
                    <a:pt x="360" y="2028"/>
                    <a:pt x="360" y="2028"/>
                  </a:cubicBezTo>
                  <a:cubicBezTo>
                    <a:pt x="335" y="2004"/>
                    <a:pt x="335" y="2004"/>
                    <a:pt x="335" y="2004"/>
                  </a:cubicBezTo>
                  <a:cubicBezTo>
                    <a:pt x="320" y="1996"/>
                    <a:pt x="320" y="1996"/>
                    <a:pt x="320" y="1996"/>
                  </a:cubicBezTo>
                  <a:cubicBezTo>
                    <a:pt x="320" y="2007"/>
                    <a:pt x="320" y="2007"/>
                    <a:pt x="320" y="2007"/>
                  </a:cubicBezTo>
                  <a:cubicBezTo>
                    <a:pt x="320" y="2007"/>
                    <a:pt x="313" y="1991"/>
                    <a:pt x="302" y="1987"/>
                  </a:cubicBezTo>
                  <a:cubicBezTo>
                    <a:pt x="291" y="1983"/>
                    <a:pt x="290" y="1998"/>
                    <a:pt x="290" y="1998"/>
                  </a:cubicBezTo>
                  <a:cubicBezTo>
                    <a:pt x="290" y="1998"/>
                    <a:pt x="283" y="1990"/>
                    <a:pt x="280" y="1986"/>
                  </a:cubicBezTo>
                  <a:cubicBezTo>
                    <a:pt x="272" y="1986"/>
                    <a:pt x="257" y="1996"/>
                    <a:pt x="257" y="1996"/>
                  </a:cubicBezTo>
                  <a:cubicBezTo>
                    <a:pt x="257" y="1996"/>
                    <a:pt x="249" y="1992"/>
                    <a:pt x="242" y="1988"/>
                  </a:cubicBezTo>
                  <a:cubicBezTo>
                    <a:pt x="231" y="1987"/>
                    <a:pt x="227" y="1999"/>
                    <a:pt x="219" y="2010"/>
                  </a:cubicBezTo>
                  <a:cubicBezTo>
                    <a:pt x="214" y="2017"/>
                    <a:pt x="256" y="2008"/>
                    <a:pt x="256" y="2008"/>
                  </a:cubicBezTo>
                  <a:cubicBezTo>
                    <a:pt x="256" y="2008"/>
                    <a:pt x="285" y="2028"/>
                    <a:pt x="292" y="2036"/>
                  </a:cubicBezTo>
                  <a:cubicBezTo>
                    <a:pt x="296" y="2040"/>
                    <a:pt x="291" y="2059"/>
                    <a:pt x="291" y="2059"/>
                  </a:cubicBezTo>
                  <a:cubicBezTo>
                    <a:pt x="298" y="2071"/>
                    <a:pt x="298" y="2071"/>
                    <a:pt x="298" y="2071"/>
                  </a:cubicBezTo>
                  <a:cubicBezTo>
                    <a:pt x="317" y="2076"/>
                    <a:pt x="317" y="2076"/>
                    <a:pt x="317" y="2076"/>
                  </a:cubicBezTo>
                  <a:cubicBezTo>
                    <a:pt x="324" y="2072"/>
                    <a:pt x="324" y="2072"/>
                    <a:pt x="324" y="2072"/>
                  </a:cubicBezTo>
                  <a:cubicBezTo>
                    <a:pt x="320" y="2080"/>
                    <a:pt x="320" y="2080"/>
                    <a:pt x="320" y="2080"/>
                  </a:cubicBezTo>
                  <a:cubicBezTo>
                    <a:pt x="294" y="2078"/>
                    <a:pt x="294" y="2078"/>
                    <a:pt x="294" y="2078"/>
                  </a:cubicBezTo>
                  <a:cubicBezTo>
                    <a:pt x="297" y="2086"/>
                    <a:pt x="297" y="2086"/>
                    <a:pt x="297" y="2086"/>
                  </a:cubicBezTo>
                  <a:cubicBezTo>
                    <a:pt x="285" y="2109"/>
                    <a:pt x="285" y="2109"/>
                    <a:pt x="285" y="2109"/>
                  </a:cubicBezTo>
                  <a:cubicBezTo>
                    <a:pt x="292" y="2117"/>
                    <a:pt x="292" y="2117"/>
                    <a:pt x="292" y="2117"/>
                  </a:cubicBezTo>
                  <a:cubicBezTo>
                    <a:pt x="274" y="2112"/>
                    <a:pt x="274" y="2112"/>
                    <a:pt x="274" y="2112"/>
                  </a:cubicBezTo>
                  <a:cubicBezTo>
                    <a:pt x="290" y="2082"/>
                    <a:pt x="290" y="2082"/>
                    <a:pt x="290" y="2082"/>
                  </a:cubicBezTo>
                  <a:cubicBezTo>
                    <a:pt x="283" y="2066"/>
                    <a:pt x="283" y="2066"/>
                    <a:pt x="283" y="2066"/>
                  </a:cubicBezTo>
                  <a:cubicBezTo>
                    <a:pt x="285" y="2036"/>
                    <a:pt x="285" y="2036"/>
                    <a:pt x="285" y="2036"/>
                  </a:cubicBezTo>
                  <a:cubicBezTo>
                    <a:pt x="251" y="2031"/>
                    <a:pt x="251" y="2031"/>
                    <a:pt x="251" y="2031"/>
                  </a:cubicBezTo>
                  <a:cubicBezTo>
                    <a:pt x="251" y="2046"/>
                    <a:pt x="251" y="2046"/>
                    <a:pt x="251" y="2046"/>
                  </a:cubicBezTo>
                  <a:cubicBezTo>
                    <a:pt x="240" y="2038"/>
                    <a:pt x="240" y="2038"/>
                    <a:pt x="240" y="2038"/>
                  </a:cubicBezTo>
                  <a:cubicBezTo>
                    <a:pt x="229" y="2037"/>
                    <a:pt x="229" y="2037"/>
                    <a:pt x="229" y="2037"/>
                  </a:cubicBezTo>
                  <a:cubicBezTo>
                    <a:pt x="245" y="2095"/>
                    <a:pt x="245" y="2095"/>
                    <a:pt x="245" y="2095"/>
                  </a:cubicBezTo>
                  <a:cubicBezTo>
                    <a:pt x="240" y="2103"/>
                    <a:pt x="240" y="2103"/>
                    <a:pt x="240" y="2103"/>
                  </a:cubicBezTo>
                  <a:cubicBezTo>
                    <a:pt x="234" y="2079"/>
                    <a:pt x="234" y="2079"/>
                    <a:pt x="234" y="2079"/>
                  </a:cubicBezTo>
                  <a:cubicBezTo>
                    <a:pt x="224" y="2064"/>
                    <a:pt x="224" y="2064"/>
                    <a:pt x="224" y="2064"/>
                  </a:cubicBezTo>
                  <a:cubicBezTo>
                    <a:pt x="224" y="2064"/>
                    <a:pt x="228" y="2049"/>
                    <a:pt x="217" y="2044"/>
                  </a:cubicBezTo>
                  <a:cubicBezTo>
                    <a:pt x="210" y="2040"/>
                    <a:pt x="179" y="2065"/>
                    <a:pt x="179" y="2065"/>
                  </a:cubicBezTo>
                  <a:cubicBezTo>
                    <a:pt x="189" y="2077"/>
                    <a:pt x="189" y="2077"/>
                    <a:pt x="189" y="2077"/>
                  </a:cubicBezTo>
                  <a:cubicBezTo>
                    <a:pt x="171" y="2076"/>
                    <a:pt x="171" y="2076"/>
                    <a:pt x="171" y="2076"/>
                  </a:cubicBezTo>
                  <a:cubicBezTo>
                    <a:pt x="171" y="2076"/>
                    <a:pt x="178" y="2081"/>
                    <a:pt x="185" y="2089"/>
                  </a:cubicBezTo>
                  <a:cubicBezTo>
                    <a:pt x="192" y="2100"/>
                    <a:pt x="206" y="2112"/>
                    <a:pt x="206" y="2112"/>
                  </a:cubicBezTo>
                  <a:cubicBezTo>
                    <a:pt x="184" y="2108"/>
                    <a:pt x="184" y="2108"/>
                    <a:pt x="184" y="2108"/>
                  </a:cubicBezTo>
                  <a:cubicBezTo>
                    <a:pt x="177" y="2100"/>
                    <a:pt x="177" y="2100"/>
                    <a:pt x="177" y="2100"/>
                  </a:cubicBezTo>
                  <a:cubicBezTo>
                    <a:pt x="161" y="2114"/>
                    <a:pt x="161" y="2114"/>
                    <a:pt x="161" y="2114"/>
                  </a:cubicBezTo>
                  <a:cubicBezTo>
                    <a:pt x="174" y="2088"/>
                    <a:pt x="174" y="2088"/>
                    <a:pt x="174" y="2088"/>
                  </a:cubicBezTo>
                  <a:cubicBezTo>
                    <a:pt x="174" y="2088"/>
                    <a:pt x="170" y="2080"/>
                    <a:pt x="155" y="2080"/>
                  </a:cubicBezTo>
                  <a:cubicBezTo>
                    <a:pt x="141" y="2079"/>
                    <a:pt x="144" y="2094"/>
                    <a:pt x="144" y="2094"/>
                  </a:cubicBezTo>
                  <a:cubicBezTo>
                    <a:pt x="144" y="2094"/>
                    <a:pt x="133" y="2078"/>
                    <a:pt x="126" y="2078"/>
                  </a:cubicBezTo>
                  <a:cubicBezTo>
                    <a:pt x="114" y="2078"/>
                    <a:pt x="110" y="2093"/>
                    <a:pt x="110" y="2093"/>
                  </a:cubicBezTo>
                  <a:cubicBezTo>
                    <a:pt x="128" y="2105"/>
                    <a:pt x="128" y="2105"/>
                    <a:pt x="128" y="2105"/>
                  </a:cubicBezTo>
                  <a:cubicBezTo>
                    <a:pt x="124" y="2109"/>
                    <a:pt x="124" y="2109"/>
                    <a:pt x="124" y="2109"/>
                  </a:cubicBezTo>
                  <a:cubicBezTo>
                    <a:pt x="103" y="2088"/>
                    <a:pt x="103" y="2088"/>
                    <a:pt x="103" y="2088"/>
                  </a:cubicBezTo>
                  <a:cubicBezTo>
                    <a:pt x="107" y="2081"/>
                    <a:pt x="107" y="2081"/>
                    <a:pt x="107" y="2081"/>
                  </a:cubicBezTo>
                  <a:cubicBezTo>
                    <a:pt x="92" y="2069"/>
                    <a:pt x="92" y="2069"/>
                    <a:pt x="92" y="2069"/>
                  </a:cubicBezTo>
                  <a:cubicBezTo>
                    <a:pt x="81" y="2080"/>
                    <a:pt x="81" y="2080"/>
                    <a:pt x="81" y="2080"/>
                  </a:cubicBezTo>
                  <a:cubicBezTo>
                    <a:pt x="84" y="2088"/>
                    <a:pt x="84" y="2088"/>
                    <a:pt x="84" y="2088"/>
                  </a:cubicBezTo>
                  <a:cubicBezTo>
                    <a:pt x="84" y="2088"/>
                    <a:pt x="106" y="2108"/>
                    <a:pt x="105" y="2115"/>
                  </a:cubicBezTo>
                  <a:cubicBezTo>
                    <a:pt x="101" y="2127"/>
                    <a:pt x="79" y="2122"/>
                    <a:pt x="78" y="2133"/>
                  </a:cubicBezTo>
                  <a:cubicBezTo>
                    <a:pt x="78" y="2145"/>
                    <a:pt x="112" y="2131"/>
                    <a:pt x="112" y="2131"/>
                  </a:cubicBezTo>
                  <a:cubicBezTo>
                    <a:pt x="167" y="2149"/>
                    <a:pt x="167" y="2149"/>
                    <a:pt x="167" y="2149"/>
                  </a:cubicBezTo>
                  <a:cubicBezTo>
                    <a:pt x="163" y="2153"/>
                    <a:pt x="163" y="2153"/>
                    <a:pt x="163" y="2153"/>
                  </a:cubicBezTo>
                  <a:cubicBezTo>
                    <a:pt x="215" y="2170"/>
                    <a:pt x="215" y="2170"/>
                    <a:pt x="215" y="2170"/>
                  </a:cubicBezTo>
                  <a:cubicBezTo>
                    <a:pt x="238" y="2160"/>
                    <a:pt x="238" y="2160"/>
                    <a:pt x="238" y="2160"/>
                  </a:cubicBezTo>
                  <a:cubicBezTo>
                    <a:pt x="264" y="2169"/>
                    <a:pt x="264" y="2169"/>
                    <a:pt x="264" y="2169"/>
                  </a:cubicBezTo>
                  <a:cubicBezTo>
                    <a:pt x="263" y="2173"/>
                    <a:pt x="263" y="2173"/>
                    <a:pt x="263" y="2173"/>
                  </a:cubicBezTo>
                  <a:cubicBezTo>
                    <a:pt x="241" y="2168"/>
                    <a:pt x="241" y="2168"/>
                    <a:pt x="241" y="2168"/>
                  </a:cubicBezTo>
                  <a:cubicBezTo>
                    <a:pt x="219" y="2174"/>
                    <a:pt x="219" y="2174"/>
                    <a:pt x="219" y="2174"/>
                  </a:cubicBezTo>
                  <a:cubicBezTo>
                    <a:pt x="185" y="2165"/>
                    <a:pt x="185" y="2165"/>
                    <a:pt x="185" y="2165"/>
                  </a:cubicBezTo>
                  <a:cubicBezTo>
                    <a:pt x="181" y="2172"/>
                    <a:pt x="181" y="2172"/>
                    <a:pt x="181" y="2172"/>
                  </a:cubicBezTo>
                  <a:cubicBezTo>
                    <a:pt x="181" y="2172"/>
                    <a:pt x="138" y="2144"/>
                    <a:pt x="115" y="2143"/>
                  </a:cubicBezTo>
                  <a:cubicBezTo>
                    <a:pt x="89" y="2141"/>
                    <a:pt x="92" y="2153"/>
                    <a:pt x="92" y="2153"/>
                  </a:cubicBezTo>
                  <a:cubicBezTo>
                    <a:pt x="92" y="2153"/>
                    <a:pt x="89" y="2153"/>
                    <a:pt x="77" y="2160"/>
                  </a:cubicBezTo>
                  <a:cubicBezTo>
                    <a:pt x="69" y="2163"/>
                    <a:pt x="76" y="2175"/>
                    <a:pt x="76" y="2175"/>
                  </a:cubicBezTo>
                  <a:cubicBezTo>
                    <a:pt x="76" y="2175"/>
                    <a:pt x="58" y="2170"/>
                    <a:pt x="50" y="2182"/>
                  </a:cubicBezTo>
                  <a:cubicBezTo>
                    <a:pt x="45" y="2193"/>
                    <a:pt x="57" y="2197"/>
                    <a:pt x="57" y="2197"/>
                  </a:cubicBezTo>
                  <a:cubicBezTo>
                    <a:pt x="83" y="2198"/>
                    <a:pt x="83" y="2198"/>
                    <a:pt x="83" y="2198"/>
                  </a:cubicBezTo>
                  <a:cubicBezTo>
                    <a:pt x="101" y="2215"/>
                    <a:pt x="101" y="2215"/>
                    <a:pt x="101" y="2215"/>
                  </a:cubicBezTo>
                  <a:cubicBezTo>
                    <a:pt x="79" y="2206"/>
                    <a:pt x="79" y="2206"/>
                    <a:pt x="79" y="2206"/>
                  </a:cubicBezTo>
                  <a:cubicBezTo>
                    <a:pt x="71" y="2213"/>
                    <a:pt x="71" y="2213"/>
                    <a:pt x="71" y="2213"/>
                  </a:cubicBezTo>
                  <a:cubicBezTo>
                    <a:pt x="85" y="2221"/>
                    <a:pt x="85" y="2221"/>
                    <a:pt x="85" y="2221"/>
                  </a:cubicBezTo>
                  <a:cubicBezTo>
                    <a:pt x="67" y="2221"/>
                    <a:pt x="67" y="2221"/>
                    <a:pt x="67" y="2221"/>
                  </a:cubicBezTo>
                  <a:cubicBezTo>
                    <a:pt x="66" y="2228"/>
                    <a:pt x="66" y="2228"/>
                    <a:pt x="66" y="2228"/>
                  </a:cubicBezTo>
                  <a:cubicBezTo>
                    <a:pt x="100" y="2237"/>
                    <a:pt x="100" y="2237"/>
                    <a:pt x="100" y="2237"/>
                  </a:cubicBezTo>
                  <a:cubicBezTo>
                    <a:pt x="47" y="2243"/>
                    <a:pt x="47" y="2243"/>
                    <a:pt x="47" y="2243"/>
                  </a:cubicBezTo>
                  <a:cubicBezTo>
                    <a:pt x="47" y="2250"/>
                    <a:pt x="47" y="2250"/>
                    <a:pt x="47" y="2250"/>
                  </a:cubicBezTo>
                  <a:cubicBezTo>
                    <a:pt x="58" y="2251"/>
                    <a:pt x="58" y="2251"/>
                    <a:pt x="58" y="2251"/>
                  </a:cubicBezTo>
                  <a:cubicBezTo>
                    <a:pt x="57" y="2262"/>
                    <a:pt x="57" y="2262"/>
                    <a:pt x="57" y="2262"/>
                  </a:cubicBezTo>
                  <a:cubicBezTo>
                    <a:pt x="91" y="2264"/>
                    <a:pt x="91" y="2264"/>
                    <a:pt x="91" y="2264"/>
                  </a:cubicBezTo>
                  <a:cubicBezTo>
                    <a:pt x="46" y="2273"/>
                    <a:pt x="46" y="2273"/>
                    <a:pt x="46" y="2273"/>
                  </a:cubicBezTo>
                  <a:cubicBezTo>
                    <a:pt x="37" y="2288"/>
                    <a:pt x="37" y="2288"/>
                    <a:pt x="37" y="2288"/>
                  </a:cubicBezTo>
                  <a:cubicBezTo>
                    <a:pt x="59" y="2297"/>
                    <a:pt x="59" y="2297"/>
                    <a:pt x="59" y="2297"/>
                  </a:cubicBezTo>
                  <a:cubicBezTo>
                    <a:pt x="48" y="2296"/>
                    <a:pt x="48" y="2296"/>
                    <a:pt x="48" y="2296"/>
                  </a:cubicBezTo>
                  <a:cubicBezTo>
                    <a:pt x="62" y="2316"/>
                    <a:pt x="62" y="2316"/>
                    <a:pt x="62" y="2316"/>
                  </a:cubicBezTo>
                  <a:cubicBezTo>
                    <a:pt x="74" y="2317"/>
                    <a:pt x="74" y="2317"/>
                    <a:pt x="74" y="2317"/>
                  </a:cubicBezTo>
                  <a:cubicBezTo>
                    <a:pt x="81" y="2325"/>
                    <a:pt x="81" y="2325"/>
                    <a:pt x="81" y="2325"/>
                  </a:cubicBezTo>
                  <a:cubicBezTo>
                    <a:pt x="152" y="2309"/>
                    <a:pt x="152" y="2309"/>
                    <a:pt x="152" y="2309"/>
                  </a:cubicBezTo>
                  <a:cubicBezTo>
                    <a:pt x="144" y="2320"/>
                    <a:pt x="144" y="2320"/>
                    <a:pt x="144" y="2320"/>
                  </a:cubicBezTo>
                  <a:cubicBezTo>
                    <a:pt x="174" y="2318"/>
                    <a:pt x="174" y="2318"/>
                    <a:pt x="174" y="2318"/>
                  </a:cubicBezTo>
                  <a:cubicBezTo>
                    <a:pt x="174" y="2318"/>
                    <a:pt x="178" y="2329"/>
                    <a:pt x="196" y="2330"/>
                  </a:cubicBezTo>
                  <a:cubicBezTo>
                    <a:pt x="211" y="2331"/>
                    <a:pt x="205" y="2300"/>
                    <a:pt x="205" y="2300"/>
                  </a:cubicBezTo>
                  <a:cubicBezTo>
                    <a:pt x="217" y="2297"/>
                    <a:pt x="217" y="2297"/>
                    <a:pt x="217" y="2297"/>
                  </a:cubicBezTo>
                  <a:cubicBezTo>
                    <a:pt x="233" y="2274"/>
                    <a:pt x="233" y="2274"/>
                    <a:pt x="233" y="2274"/>
                  </a:cubicBezTo>
                  <a:cubicBezTo>
                    <a:pt x="236" y="2278"/>
                    <a:pt x="236" y="2278"/>
                    <a:pt x="236" y="2278"/>
                  </a:cubicBezTo>
                  <a:cubicBezTo>
                    <a:pt x="220" y="2304"/>
                    <a:pt x="220" y="2304"/>
                    <a:pt x="220" y="2304"/>
                  </a:cubicBezTo>
                  <a:cubicBezTo>
                    <a:pt x="227" y="2320"/>
                    <a:pt x="227" y="2320"/>
                    <a:pt x="227" y="2320"/>
                  </a:cubicBezTo>
                  <a:cubicBezTo>
                    <a:pt x="260" y="2325"/>
                    <a:pt x="260" y="2325"/>
                    <a:pt x="260" y="2325"/>
                  </a:cubicBezTo>
                  <a:cubicBezTo>
                    <a:pt x="276" y="2311"/>
                    <a:pt x="276" y="2311"/>
                    <a:pt x="276" y="2311"/>
                  </a:cubicBezTo>
                  <a:cubicBezTo>
                    <a:pt x="275" y="2326"/>
                    <a:pt x="275" y="2326"/>
                    <a:pt x="275" y="2326"/>
                  </a:cubicBezTo>
                  <a:cubicBezTo>
                    <a:pt x="249" y="2333"/>
                    <a:pt x="249" y="2333"/>
                    <a:pt x="249" y="2333"/>
                  </a:cubicBezTo>
                  <a:cubicBezTo>
                    <a:pt x="256" y="2341"/>
                    <a:pt x="256" y="2341"/>
                    <a:pt x="256" y="2341"/>
                  </a:cubicBezTo>
                  <a:cubicBezTo>
                    <a:pt x="298" y="2327"/>
                    <a:pt x="298" y="2327"/>
                    <a:pt x="298" y="2327"/>
                  </a:cubicBezTo>
                  <a:cubicBezTo>
                    <a:pt x="295" y="2304"/>
                    <a:pt x="295" y="2304"/>
                    <a:pt x="295" y="2304"/>
                  </a:cubicBezTo>
                  <a:cubicBezTo>
                    <a:pt x="295" y="2304"/>
                    <a:pt x="303" y="2289"/>
                    <a:pt x="311" y="2278"/>
                  </a:cubicBezTo>
                  <a:cubicBezTo>
                    <a:pt x="315" y="2271"/>
                    <a:pt x="331" y="2260"/>
                    <a:pt x="331" y="2260"/>
                  </a:cubicBezTo>
                  <a:cubicBezTo>
                    <a:pt x="334" y="2268"/>
                    <a:pt x="334" y="2268"/>
                    <a:pt x="334" y="2268"/>
                  </a:cubicBezTo>
                  <a:cubicBezTo>
                    <a:pt x="334" y="2268"/>
                    <a:pt x="326" y="2275"/>
                    <a:pt x="318" y="2282"/>
                  </a:cubicBezTo>
                  <a:cubicBezTo>
                    <a:pt x="311" y="2286"/>
                    <a:pt x="299" y="2304"/>
                    <a:pt x="299" y="2304"/>
                  </a:cubicBezTo>
                  <a:cubicBezTo>
                    <a:pt x="306" y="2312"/>
                    <a:pt x="306" y="2312"/>
                    <a:pt x="306" y="2312"/>
                  </a:cubicBezTo>
                  <a:cubicBezTo>
                    <a:pt x="309" y="2328"/>
                    <a:pt x="309" y="2328"/>
                    <a:pt x="309" y="2328"/>
                  </a:cubicBezTo>
                  <a:cubicBezTo>
                    <a:pt x="343" y="2322"/>
                    <a:pt x="343" y="2322"/>
                    <a:pt x="343" y="2322"/>
                  </a:cubicBezTo>
                  <a:cubicBezTo>
                    <a:pt x="327" y="2332"/>
                    <a:pt x="327" y="2332"/>
                    <a:pt x="327" y="2332"/>
                  </a:cubicBezTo>
                  <a:cubicBezTo>
                    <a:pt x="320" y="2332"/>
                    <a:pt x="320" y="2332"/>
                    <a:pt x="320" y="2332"/>
                  </a:cubicBezTo>
                  <a:cubicBezTo>
                    <a:pt x="305" y="2335"/>
                    <a:pt x="305" y="2335"/>
                    <a:pt x="305" y="2335"/>
                  </a:cubicBezTo>
                  <a:cubicBezTo>
                    <a:pt x="304" y="2347"/>
                    <a:pt x="304" y="2347"/>
                    <a:pt x="304" y="2347"/>
                  </a:cubicBezTo>
                  <a:cubicBezTo>
                    <a:pt x="290" y="2338"/>
                    <a:pt x="290" y="2338"/>
                    <a:pt x="290" y="2338"/>
                  </a:cubicBezTo>
                  <a:cubicBezTo>
                    <a:pt x="263" y="2345"/>
                    <a:pt x="263" y="2345"/>
                    <a:pt x="263" y="2345"/>
                  </a:cubicBezTo>
                  <a:cubicBezTo>
                    <a:pt x="262" y="2364"/>
                    <a:pt x="262" y="2364"/>
                    <a:pt x="262" y="2364"/>
                  </a:cubicBezTo>
                  <a:cubicBezTo>
                    <a:pt x="269" y="2383"/>
                    <a:pt x="269" y="2383"/>
                    <a:pt x="269" y="2383"/>
                  </a:cubicBezTo>
                  <a:cubicBezTo>
                    <a:pt x="258" y="2371"/>
                    <a:pt x="258" y="2371"/>
                    <a:pt x="258" y="2371"/>
                  </a:cubicBezTo>
                  <a:cubicBezTo>
                    <a:pt x="247" y="2378"/>
                    <a:pt x="247" y="2378"/>
                    <a:pt x="247" y="2378"/>
                  </a:cubicBezTo>
                  <a:cubicBezTo>
                    <a:pt x="255" y="2363"/>
                    <a:pt x="255" y="2363"/>
                    <a:pt x="255" y="2363"/>
                  </a:cubicBezTo>
                  <a:cubicBezTo>
                    <a:pt x="252" y="2348"/>
                    <a:pt x="252" y="2348"/>
                    <a:pt x="252" y="2348"/>
                  </a:cubicBezTo>
                  <a:cubicBezTo>
                    <a:pt x="244" y="2348"/>
                    <a:pt x="244" y="2348"/>
                    <a:pt x="244" y="2348"/>
                  </a:cubicBezTo>
                  <a:cubicBezTo>
                    <a:pt x="241" y="2336"/>
                    <a:pt x="241" y="2336"/>
                    <a:pt x="241" y="2336"/>
                  </a:cubicBezTo>
                  <a:cubicBezTo>
                    <a:pt x="241" y="2336"/>
                    <a:pt x="219" y="2327"/>
                    <a:pt x="215" y="2323"/>
                  </a:cubicBezTo>
                  <a:cubicBezTo>
                    <a:pt x="212" y="2323"/>
                    <a:pt x="207" y="2338"/>
                    <a:pt x="207" y="2338"/>
                  </a:cubicBezTo>
                  <a:cubicBezTo>
                    <a:pt x="177" y="2341"/>
                    <a:pt x="177" y="2341"/>
                    <a:pt x="177" y="2341"/>
                  </a:cubicBezTo>
                  <a:cubicBezTo>
                    <a:pt x="178" y="2333"/>
                    <a:pt x="178" y="2333"/>
                    <a:pt x="178" y="2333"/>
                  </a:cubicBezTo>
                  <a:cubicBezTo>
                    <a:pt x="129" y="2323"/>
                    <a:pt x="129" y="2323"/>
                    <a:pt x="129" y="2323"/>
                  </a:cubicBezTo>
                  <a:cubicBezTo>
                    <a:pt x="125" y="2330"/>
                    <a:pt x="125" y="2330"/>
                    <a:pt x="125" y="2330"/>
                  </a:cubicBezTo>
                  <a:cubicBezTo>
                    <a:pt x="118" y="2323"/>
                    <a:pt x="118" y="2323"/>
                    <a:pt x="118" y="2323"/>
                  </a:cubicBezTo>
                  <a:cubicBezTo>
                    <a:pt x="99" y="2329"/>
                    <a:pt x="99" y="2329"/>
                    <a:pt x="99" y="2329"/>
                  </a:cubicBezTo>
                  <a:cubicBezTo>
                    <a:pt x="91" y="2340"/>
                    <a:pt x="91" y="2340"/>
                    <a:pt x="91" y="2340"/>
                  </a:cubicBezTo>
                  <a:cubicBezTo>
                    <a:pt x="65" y="2335"/>
                    <a:pt x="65" y="2335"/>
                    <a:pt x="65" y="2335"/>
                  </a:cubicBezTo>
                  <a:cubicBezTo>
                    <a:pt x="65" y="2335"/>
                    <a:pt x="62" y="2327"/>
                    <a:pt x="51" y="2327"/>
                  </a:cubicBezTo>
                  <a:cubicBezTo>
                    <a:pt x="39" y="2326"/>
                    <a:pt x="35" y="2341"/>
                    <a:pt x="35" y="2341"/>
                  </a:cubicBezTo>
                  <a:cubicBezTo>
                    <a:pt x="46" y="2353"/>
                    <a:pt x="46" y="2353"/>
                    <a:pt x="46" y="2353"/>
                  </a:cubicBezTo>
                  <a:cubicBezTo>
                    <a:pt x="31" y="2357"/>
                    <a:pt x="31" y="2357"/>
                    <a:pt x="31" y="2357"/>
                  </a:cubicBezTo>
                  <a:cubicBezTo>
                    <a:pt x="31" y="2357"/>
                    <a:pt x="30" y="2376"/>
                    <a:pt x="44" y="2380"/>
                  </a:cubicBezTo>
                  <a:cubicBezTo>
                    <a:pt x="55" y="2388"/>
                    <a:pt x="63" y="2373"/>
                    <a:pt x="63" y="2373"/>
                  </a:cubicBezTo>
                  <a:cubicBezTo>
                    <a:pt x="78" y="2374"/>
                    <a:pt x="78" y="2374"/>
                    <a:pt x="78" y="2374"/>
                  </a:cubicBezTo>
                  <a:cubicBezTo>
                    <a:pt x="74" y="2378"/>
                    <a:pt x="74" y="2378"/>
                    <a:pt x="74" y="2378"/>
                  </a:cubicBezTo>
                  <a:cubicBezTo>
                    <a:pt x="74" y="2378"/>
                    <a:pt x="60" y="2377"/>
                    <a:pt x="55" y="2396"/>
                  </a:cubicBezTo>
                  <a:cubicBezTo>
                    <a:pt x="50" y="2415"/>
                    <a:pt x="73" y="2420"/>
                    <a:pt x="73" y="2420"/>
                  </a:cubicBezTo>
                  <a:cubicBezTo>
                    <a:pt x="65" y="2423"/>
                    <a:pt x="65" y="2423"/>
                    <a:pt x="65" y="2423"/>
                  </a:cubicBezTo>
                  <a:cubicBezTo>
                    <a:pt x="72" y="2431"/>
                    <a:pt x="72" y="2431"/>
                    <a:pt x="72" y="2431"/>
                  </a:cubicBezTo>
                  <a:cubicBezTo>
                    <a:pt x="83" y="2432"/>
                    <a:pt x="83" y="2432"/>
                    <a:pt x="83" y="2432"/>
                  </a:cubicBezTo>
                  <a:cubicBezTo>
                    <a:pt x="83" y="2432"/>
                    <a:pt x="80" y="2424"/>
                    <a:pt x="80" y="2416"/>
                  </a:cubicBezTo>
                  <a:cubicBezTo>
                    <a:pt x="80" y="2412"/>
                    <a:pt x="92" y="2409"/>
                    <a:pt x="92" y="2409"/>
                  </a:cubicBezTo>
                  <a:cubicBezTo>
                    <a:pt x="110" y="2422"/>
                    <a:pt x="110" y="2422"/>
                    <a:pt x="110" y="2422"/>
                  </a:cubicBezTo>
                  <a:cubicBezTo>
                    <a:pt x="110" y="2422"/>
                    <a:pt x="105" y="2437"/>
                    <a:pt x="101" y="2448"/>
                  </a:cubicBezTo>
                  <a:cubicBezTo>
                    <a:pt x="97" y="2459"/>
                    <a:pt x="96" y="2474"/>
                    <a:pt x="96" y="2474"/>
                  </a:cubicBezTo>
                  <a:cubicBezTo>
                    <a:pt x="62" y="2477"/>
                    <a:pt x="62" y="2477"/>
                    <a:pt x="62" y="2477"/>
                  </a:cubicBezTo>
                  <a:cubicBezTo>
                    <a:pt x="62" y="2477"/>
                    <a:pt x="60" y="2454"/>
                    <a:pt x="45" y="2457"/>
                  </a:cubicBezTo>
                  <a:cubicBezTo>
                    <a:pt x="30" y="2460"/>
                    <a:pt x="43" y="2487"/>
                    <a:pt x="43" y="2487"/>
                  </a:cubicBezTo>
                  <a:cubicBezTo>
                    <a:pt x="43" y="2487"/>
                    <a:pt x="28" y="2487"/>
                    <a:pt x="28" y="2502"/>
                  </a:cubicBezTo>
                  <a:cubicBezTo>
                    <a:pt x="27" y="2517"/>
                    <a:pt x="38" y="2514"/>
                    <a:pt x="38" y="2514"/>
                  </a:cubicBezTo>
                  <a:cubicBezTo>
                    <a:pt x="34" y="2521"/>
                    <a:pt x="34" y="2521"/>
                    <a:pt x="34" y="2521"/>
                  </a:cubicBezTo>
                  <a:cubicBezTo>
                    <a:pt x="48" y="2541"/>
                    <a:pt x="48" y="2541"/>
                    <a:pt x="48" y="2541"/>
                  </a:cubicBezTo>
                  <a:cubicBezTo>
                    <a:pt x="64" y="2530"/>
                    <a:pt x="64" y="2530"/>
                    <a:pt x="64" y="2530"/>
                  </a:cubicBezTo>
                  <a:cubicBezTo>
                    <a:pt x="76" y="2504"/>
                    <a:pt x="76" y="2504"/>
                    <a:pt x="76" y="2504"/>
                  </a:cubicBezTo>
                  <a:cubicBezTo>
                    <a:pt x="68" y="2527"/>
                    <a:pt x="68" y="2527"/>
                    <a:pt x="68" y="2527"/>
                  </a:cubicBezTo>
                  <a:cubicBezTo>
                    <a:pt x="67" y="2542"/>
                    <a:pt x="67" y="2542"/>
                    <a:pt x="67" y="2542"/>
                  </a:cubicBezTo>
                  <a:cubicBezTo>
                    <a:pt x="86" y="2543"/>
                    <a:pt x="86" y="2543"/>
                    <a:pt x="86" y="2543"/>
                  </a:cubicBezTo>
                  <a:cubicBezTo>
                    <a:pt x="89" y="2547"/>
                    <a:pt x="81" y="2562"/>
                    <a:pt x="81" y="2562"/>
                  </a:cubicBezTo>
                  <a:cubicBezTo>
                    <a:pt x="85" y="2566"/>
                    <a:pt x="85" y="2566"/>
                    <a:pt x="85" y="2566"/>
                  </a:cubicBezTo>
                  <a:cubicBezTo>
                    <a:pt x="77" y="2565"/>
                    <a:pt x="77" y="2565"/>
                    <a:pt x="77" y="2565"/>
                  </a:cubicBezTo>
                  <a:cubicBezTo>
                    <a:pt x="77" y="2573"/>
                    <a:pt x="77" y="2573"/>
                    <a:pt x="77" y="2573"/>
                  </a:cubicBezTo>
                  <a:cubicBezTo>
                    <a:pt x="91" y="2585"/>
                    <a:pt x="91" y="2585"/>
                    <a:pt x="91" y="2585"/>
                  </a:cubicBezTo>
                  <a:cubicBezTo>
                    <a:pt x="103" y="2570"/>
                    <a:pt x="103" y="2570"/>
                    <a:pt x="103" y="2570"/>
                  </a:cubicBezTo>
                  <a:cubicBezTo>
                    <a:pt x="104" y="2544"/>
                    <a:pt x="104" y="2544"/>
                    <a:pt x="104" y="2544"/>
                  </a:cubicBezTo>
                  <a:cubicBezTo>
                    <a:pt x="112" y="2540"/>
                    <a:pt x="112" y="2540"/>
                    <a:pt x="112" y="2540"/>
                  </a:cubicBezTo>
                  <a:cubicBezTo>
                    <a:pt x="120" y="2521"/>
                    <a:pt x="120" y="2521"/>
                    <a:pt x="120" y="2521"/>
                  </a:cubicBezTo>
                  <a:cubicBezTo>
                    <a:pt x="120" y="2521"/>
                    <a:pt x="131" y="2530"/>
                    <a:pt x="139" y="2522"/>
                  </a:cubicBezTo>
                  <a:cubicBezTo>
                    <a:pt x="143" y="2519"/>
                    <a:pt x="140" y="2503"/>
                    <a:pt x="140" y="2503"/>
                  </a:cubicBezTo>
                  <a:cubicBezTo>
                    <a:pt x="140" y="2503"/>
                    <a:pt x="147" y="2500"/>
                    <a:pt x="166" y="2493"/>
                  </a:cubicBezTo>
                  <a:cubicBezTo>
                    <a:pt x="182" y="2482"/>
                    <a:pt x="201" y="2483"/>
                    <a:pt x="201" y="2483"/>
                  </a:cubicBezTo>
                  <a:cubicBezTo>
                    <a:pt x="200" y="2491"/>
                    <a:pt x="200" y="2491"/>
                    <a:pt x="200" y="2491"/>
                  </a:cubicBezTo>
                  <a:cubicBezTo>
                    <a:pt x="223" y="2480"/>
                    <a:pt x="223" y="2480"/>
                    <a:pt x="223" y="2480"/>
                  </a:cubicBezTo>
                  <a:cubicBezTo>
                    <a:pt x="227" y="2469"/>
                    <a:pt x="227" y="2469"/>
                    <a:pt x="227" y="2469"/>
                  </a:cubicBezTo>
                  <a:cubicBezTo>
                    <a:pt x="235" y="2470"/>
                    <a:pt x="235" y="2470"/>
                    <a:pt x="235" y="2470"/>
                  </a:cubicBezTo>
                  <a:cubicBezTo>
                    <a:pt x="231" y="2481"/>
                    <a:pt x="231" y="2481"/>
                    <a:pt x="231" y="2481"/>
                  </a:cubicBezTo>
                  <a:cubicBezTo>
                    <a:pt x="245" y="2485"/>
                    <a:pt x="245" y="2485"/>
                    <a:pt x="245" y="2485"/>
                  </a:cubicBezTo>
                  <a:cubicBezTo>
                    <a:pt x="245" y="2485"/>
                    <a:pt x="215" y="2488"/>
                    <a:pt x="203" y="2506"/>
                  </a:cubicBezTo>
                  <a:cubicBezTo>
                    <a:pt x="191" y="2525"/>
                    <a:pt x="194" y="2537"/>
                    <a:pt x="190" y="2548"/>
                  </a:cubicBezTo>
                  <a:cubicBezTo>
                    <a:pt x="190" y="2555"/>
                    <a:pt x="174" y="2566"/>
                    <a:pt x="174" y="2566"/>
                  </a:cubicBezTo>
                  <a:cubicBezTo>
                    <a:pt x="192" y="2506"/>
                    <a:pt x="192" y="2506"/>
                    <a:pt x="192" y="2506"/>
                  </a:cubicBezTo>
                  <a:cubicBezTo>
                    <a:pt x="193" y="2494"/>
                    <a:pt x="193" y="2494"/>
                    <a:pt x="193" y="2494"/>
                  </a:cubicBezTo>
                  <a:cubicBezTo>
                    <a:pt x="193" y="2494"/>
                    <a:pt x="178" y="2497"/>
                    <a:pt x="170" y="2505"/>
                  </a:cubicBezTo>
                  <a:cubicBezTo>
                    <a:pt x="158" y="2508"/>
                    <a:pt x="138" y="2534"/>
                    <a:pt x="138" y="2534"/>
                  </a:cubicBezTo>
                  <a:cubicBezTo>
                    <a:pt x="138" y="2534"/>
                    <a:pt x="127" y="2537"/>
                    <a:pt x="126" y="2549"/>
                  </a:cubicBezTo>
                  <a:cubicBezTo>
                    <a:pt x="130" y="2560"/>
                    <a:pt x="149" y="2553"/>
                    <a:pt x="141" y="2561"/>
                  </a:cubicBezTo>
                  <a:cubicBezTo>
                    <a:pt x="137" y="2564"/>
                    <a:pt x="122" y="2564"/>
                    <a:pt x="114" y="2571"/>
                  </a:cubicBezTo>
                  <a:cubicBezTo>
                    <a:pt x="106" y="2578"/>
                    <a:pt x="106" y="2593"/>
                    <a:pt x="106" y="2593"/>
                  </a:cubicBezTo>
                  <a:cubicBezTo>
                    <a:pt x="83" y="2592"/>
                    <a:pt x="83" y="2592"/>
                    <a:pt x="83" y="2592"/>
                  </a:cubicBezTo>
                  <a:cubicBezTo>
                    <a:pt x="68" y="2611"/>
                    <a:pt x="68" y="2611"/>
                    <a:pt x="68" y="2611"/>
                  </a:cubicBezTo>
                  <a:cubicBezTo>
                    <a:pt x="85" y="2631"/>
                    <a:pt x="85" y="2631"/>
                    <a:pt x="85" y="2631"/>
                  </a:cubicBezTo>
                  <a:cubicBezTo>
                    <a:pt x="105" y="2620"/>
                    <a:pt x="105" y="2620"/>
                    <a:pt x="105" y="2620"/>
                  </a:cubicBezTo>
                  <a:cubicBezTo>
                    <a:pt x="100" y="2635"/>
                    <a:pt x="100" y="2635"/>
                    <a:pt x="100" y="2635"/>
                  </a:cubicBezTo>
                  <a:cubicBezTo>
                    <a:pt x="107" y="2639"/>
                    <a:pt x="107" y="2639"/>
                    <a:pt x="107" y="2639"/>
                  </a:cubicBezTo>
                  <a:cubicBezTo>
                    <a:pt x="130" y="2625"/>
                    <a:pt x="130" y="2625"/>
                    <a:pt x="130" y="2625"/>
                  </a:cubicBezTo>
                  <a:cubicBezTo>
                    <a:pt x="115" y="2644"/>
                    <a:pt x="115" y="2644"/>
                    <a:pt x="115" y="2644"/>
                  </a:cubicBezTo>
                  <a:cubicBezTo>
                    <a:pt x="122" y="2652"/>
                    <a:pt x="122" y="2652"/>
                    <a:pt x="122" y="2652"/>
                  </a:cubicBezTo>
                  <a:cubicBezTo>
                    <a:pt x="89" y="2639"/>
                    <a:pt x="89" y="2639"/>
                    <a:pt x="89" y="2639"/>
                  </a:cubicBezTo>
                  <a:cubicBezTo>
                    <a:pt x="77" y="2653"/>
                    <a:pt x="77" y="2653"/>
                    <a:pt x="77" y="2653"/>
                  </a:cubicBezTo>
                  <a:cubicBezTo>
                    <a:pt x="87" y="2665"/>
                    <a:pt x="87" y="2665"/>
                    <a:pt x="87" y="2665"/>
                  </a:cubicBezTo>
                  <a:cubicBezTo>
                    <a:pt x="58" y="2649"/>
                    <a:pt x="58" y="2649"/>
                    <a:pt x="58" y="2649"/>
                  </a:cubicBezTo>
                  <a:cubicBezTo>
                    <a:pt x="47" y="2656"/>
                    <a:pt x="47" y="2656"/>
                    <a:pt x="47" y="2656"/>
                  </a:cubicBezTo>
                  <a:cubicBezTo>
                    <a:pt x="38" y="2686"/>
                    <a:pt x="38" y="2686"/>
                    <a:pt x="38" y="2686"/>
                  </a:cubicBezTo>
                  <a:cubicBezTo>
                    <a:pt x="30" y="2689"/>
                    <a:pt x="30" y="2689"/>
                    <a:pt x="30" y="2689"/>
                  </a:cubicBezTo>
                  <a:cubicBezTo>
                    <a:pt x="44" y="2640"/>
                    <a:pt x="44" y="2640"/>
                    <a:pt x="44" y="2640"/>
                  </a:cubicBezTo>
                  <a:cubicBezTo>
                    <a:pt x="36" y="2644"/>
                    <a:pt x="36" y="2644"/>
                    <a:pt x="36" y="2644"/>
                  </a:cubicBezTo>
                  <a:cubicBezTo>
                    <a:pt x="32" y="2659"/>
                    <a:pt x="32" y="2659"/>
                    <a:pt x="32" y="2659"/>
                  </a:cubicBezTo>
                  <a:cubicBezTo>
                    <a:pt x="20" y="2658"/>
                    <a:pt x="20" y="2658"/>
                    <a:pt x="20" y="2658"/>
                  </a:cubicBezTo>
                  <a:cubicBezTo>
                    <a:pt x="0" y="2688"/>
                    <a:pt x="0" y="2688"/>
                    <a:pt x="0" y="2688"/>
                  </a:cubicBezTo>
                  <a:cubicBezTo>
                    <a:pt x="9" y="2738"/>
                    <a:pt x="9" y="2738"/>
                    <a:pt x="9" y="2738"/>
                  </a:cubicBezTo>
                  <a:cubicBezTo>
                    <a:pt x="13" y="2734"/>
                    <a:pt x="13" y="2734"/>
                    <a:pt x="13" y="2734"/>
                  </a:cubicBezTo>
                  <a:cubicBezTo>
                    <a:pt x="12" y="2761"/>
                    <a:pt x="12" y="2761"/>
                    <a:pt x="12" y="2761"/>
                  </a:cubicBezTo>
                  <a:cubicBezTo>
                    <a:pt x="23" y="2762"/>
                    <a:pt x="23" y="2762"/>
                    <a:pt x="23" y="2762"/>
                  </a:cubicBezTo>
                  <a:cubicBezTo>
                    <a:pt x="24" y="2739"/>
                    <a:pt x="24" y="2739"/>
                    <a:pt x="24" y="2739"/>
                  </a:cubicBezTo>
                  <a:cubicBezTo>
                    <a:pt x="39" y="2736"/>
                    <a:pt x="39" y="2736"/>
                    <a:pt x="39" y="2736"/>
                  </a:cubicBezTo>
                  <a:cubicBezTo>
                    <a:pt x="40" y="2724"/>
                    <a:pt x="40" y="2724"/>
                    <a:pt x="40" y="2724"/>
                  </a:cubicBezTo>
                  <a:cubicBezTo>
                    <a:pt x="51" y="2732"/>
                    <a:pt x="51" y="2732"/>
                    <a:pt x="51" y="2732"/>
                  </a:cubicBezTo>
                  <a:cubicBezTo>
                    <a:pt x="43" y="2743"/>
                    <a:pt x="43" y="2743"/>
                    <a:pt x="43" y="2743"/>
                  </a:cubicBezTo>
                  <a:cubicBezTo>
                    <a:pt x="46" y="2747"/>
                    <a:pt x="46" y="2747"/>
                    <a:pt x="46" y="2747"/>
                  </a:cubicBezTo>
                  <a:cubicBezTo>
                    <a:pt x="77" y="2722"/>
                    <a:pt x="77" y="2722"/>
                    <a:pt x="77" y="2722"/>
                  </a:cubicBezTo>
                  <a:cubicBezTo>
                    <a:pt x="71" y="2707"/>
                    <a:pt x="71" y="2707"/>
                    <a:pt x="71" y="2707"/>
                  </a:cubicBezTo>
                  <a:cubicBezTo>
                    <a:pt x="56" y="2710"/>
                    <a:pt x="56" y="2710"/>
                    <a:pt x="56" y="2710"/>
                  </a:cubicBezTo>
                  <a:cubicBezTo>
                    <a:pt x="75" y="2699"/>
                    <a:pt x="75" y="2699"/>
                    <a:pt x="75" y="2699"/>
                  </a:cubicBezTo>
                  <a:cubicBezTo>
                    <a:pt x="79" y="2688"/>
                    <a:pt x="79" y="2688"/>
                    <a:pt x="79" y="2688"/>
                  </a:cubicBezTo>
                  <a:cubicBezTo>
                    <a:pt x="86" y="2703"/>
                    <a:pt x="86" y="2703"/>
                    <a:pt x="86" y="2703"/>
                  </a:cubicBezTo>
                  <a:cubicBezTo>
                    <a:pt x="100" y="2708"/>
                    <a:pt x="100" y="2708"/>
                    <a:pt x="100" y="2708"/>
                  </a:cubicBezTo>
                  <a:cubicBezTo>
                    <a:pt x="89" y="2711"/>
                    <a:pt x="89" y="2711"/>
                    <a:pt x="89" y="2711"/>
                  </a:cubicBezTo>
                  <a:cubicBezTo>
                    <a:pt x="92" y="2723"/>
                    <a:pt x="92" y="2723"/>
                    <a:pt x="92" y="2723"/>
                  </a:cubicBezTo>
                  <a:cubicBezTo>
                    <a:pt x="108" y="2716"/>
                    <a:pt x="108" y="2716"/>
                    <a:pt x="108" y="2716"/>
                  </a:cubicBezTo>
                  <a:cubicBezTo>
                    <a:pt x="116" y="2693"/>
                    <a:pt x="116" y="2693"/>
                    <a:pt x="116" y="2693"/>
                  </a:cubicBezTo>
                  <a:cubicBezTo>
                    <a:pt x="124" y="2690"/>
                    <a:pt x="124" y="2690"/>
                    <a:pt x="124" y="2690"/>
                  </a:cubicBezTo>
                  <a:cubicBezTo>
                    <a:pt x="132" y="2671"/>
                    <a:pt x="132" y="2671"/>
                    <a:pt x="132" y="2671"/>
                  </a:cubicBezTo>
                  <a:cubicBezTo>
                    <a:pt x="136" y="2675"/>
                    <a:pt x="136" y="2675"/>
                    <a:pt x="136" y="2675"/>
                  </a:cubicBezTo>
                  <a:cubicBezTo>
                    <a:pt x="131" y="2694"/>
                    <a:pt x="131" y="2694"/>
                    <a:pt x="131" y="2694"/>
                  </a:cubicBezTo>
                  <a:cubicBezTo>
                    <a:pt x="150" y="2687"/>
                    <a:pt x="150" y="2687"/>
                    <a:pt x="150" y="2687"/>
                  </a:cubicBezTo>
                  <a:cubicBezTo>
                    <a:pt x="150" y="2691"/>
                    <a:pt x="150" y="2691"/>
                    <a:pt x="150" y="2691"/>
                  </a:cubicBezTo>
                  <a:cubicBezTo>
                    <a:pt x="123" y="2701"/>
                    <a:pt x="123" y="2701"/>
                    <a:pt x="123" y="2701"/>
                  </a:cubicBezTo>
                  <a:cubicBezTo>
                    <a:pt x="118" y="2724"/>
                    <a:pt x="118" y="2724"/>
                    <a:pt x="118" y="2724"/>
                  </a:cubicBezTo>
                  <a:cubicBezTo>
                    <a:pt x="96" y="2731"/>
                    <a:pt x="96" y="2731"/>
                    <a:pt x="96" y="2731"/>
                  </a:cubicBezTo>
                  <a:cubicBezTo>
                    <a:pt x="103" y="2739"/>
                    <a:pt x="103" y="2739"/>
                    <a:pt x="103" y="2739"/>
                  </a:cubicBezTo>
                  <a:cubicBezTo>
                    <a:pt x="103" y="2739"/>
                    <a:pt x="107" y="2731"/>
                    <a:pt x="118" y="2736"/>
                  </a:cubicBezTo>
                  <a:cubicBezTo>
                    <a:pt x="125" y="2740"/>
                    <a:pt x="106" y="2750"/>
                    <a:pt x="106" y="2750"/>
                  </a:cubicBezTo>
                  <a:cubicBezTo>
                    <a:pt x="136" y="2744"/>
                    <a:pt x="136" y="2744"/>
                    <a:pt x="136" y="2744"/>
                  </a:cubicBezTo>
                  <a:cubicBezTo>
                    <a:pt x="136" y="2744"/>
                    <a:pt x="110" y="2754"/>
                    <a:pt x="106" y="2758"/>
                  </a:cubicBezTo>
                  <a:cubicBezTo>
                    <a:pt x="98" y="2761"/>
                    <a:pt x="90" y="2776"/>
                    <a:pt x="90" y="2776"/>
                  </a:cubicBezTo>
                  <a:cubicBezTo>
                    <a:pt x="93" y="2784"/>
                    <a:pt x="93" y="2784"/>
                    <a:pt x="93" y="2784"/>
                  </a:cubicBezTo>
                  <a:cubicBezTo>
                    <a:pt x="70" y="2791"/>
                    <a:pt x="70" y="2791"/>
                    <a:pt x="70" y="2791"/>
                  </a:cubicBezTo>
                  <a:cubicBezTo>
                    <a:pt x="81" y="2810"/>
                    <a:pt x="81" y="2810"/>
                    <a:pt x="81" y="2810"/>
                  </a:cubicBezTo>
                  <a:cubicBezTo>
                    <a:pt x="84" y="2826"/>
                    <a:pt x="84" y="2826"/>
                    <a:pt x="84" y="2826"/>
                  </a:cubicBezTo>
                  <a:cubicBezTo>
                    <a:pt x="111" y="2812"/>
                    <a:pt x="111" y="2812"/>
                    <a:pt x="111" y="2812"/>
                  </a:cubicBezTo>
                  <a:cubicBezTo>
                    <a:pt x="137" y="2817"/>
                    <a:pt x="137" y="2817"/>
                    <a:pt x="137" y="2817"/>
                  </a:cubicBezTo>
                  <a:cubicBezTo>
                    <a:pt x="114" y="2820"/>
                    <a:pt x="114" y="2820"/>
                    <a:pt x="114" y="2820"/>
                  </a:cubicBezTo>
                  <a:cubicBezTo>
                    <a:pt x="91" y="2834"/>
                    <a:pt x="91" y="2834"/>
                    <a:pt x="91" y="2834"/>
                  </a:cubicBezTo>
                  <a:cubicBezTo>
                    <a:pt x="90" y="2845"/>
                    <a:pt x="90" y="2845"/>
                    <a:pt x="90" y="2845"/>
                  </a:cubicBezTo>
                  <a:cubicBezTo>
                    <a:pt x="65" y="2821"/>
                    <a:pt x="65" y="2821"/>
                    <a:pt x="65" y="2821"/>
                  </a:cubicBezTo>
                  <a:cubicBezTo>
                    <a:pt x="46" y="2835"/>
                    <a:pt x="46" y="2835"/>
                    <a:pt x="46" y="2835"/>
                  </a:cubicBezTo>
                  <a:cubicBezTo>
                    <a:pt x="47" y="2813"/>
                    <a:pt x="47" y="2813"/>
                    <a:pt x="47" y="2813"/>
                  </a:cubicBezTo>
                  <a:cubicBezTo>
                    <a:pt x="29" y="2804"/>
                    <a:pt x="29" y="2804"/>
                    <a:pt x="29" y="2804"/>
                  </a:cubicBezTo>
                  <a:cubicBezTo>
                    <a:pt x="31" y="2835"/>
                    <a:pt x="31" y="2835"/>
                    <a:pt x="31" y="2835"/>
                  </a:cubicBezTo>
                  <a:cubicBezTo>
                    <a:pt x="23" y="2838"/>
                    <a:pt x="23" y="2838"/>
                    <a:pt x="23" y="2838"/>
                  </a:cubicBezTo>
                  <a:cubicBezTo>
                    <a:pt x="19" y="2849"/>
                    <a:pt x="19" y="2849"/>
                    <a:pt x="19" y="2849"/>
                  </a:cubicBezTo>
                  <a:cubicBezTo>
                    <a:pt x="7" y="2864"/>
                    <a:pt x="7" y="2864"/>
                    <a:pt x="7" y="2864"/>
                  </a:cubicBezTo>
                  <a:cubicBezTo>
                    <a:pt x="7" y="2864"/>
                    <a:pt x="20" y="2911"/>
                    <a:pt x="35" y="2919"/>
                  </a:cubicBezTo>
                  <a:cubicBezTo>
                    <a:pt x="45" y="2931"/>
                    <a:pt x="56" y="2939"/>
                    <a:pt x="63" y="2955"/>
                  </a:cubicBezTo>
                  <a:cubicBezTo>
                    <a:pt x="70" y="2970"/>
                    <a:pt x="125" y="2992"/>
                    <a:pt x="125" y="2992"/>
                  </a:cubicBezTo>
                  <a:cubicBezTo>
                    <a:pt x="128" y="3004"/>
                    <a:pt x="128" y="3004"/>
                    <a:pt x="128" y="3004"/>
                  </a:cubicBezTo>
                  <a:cubicBezTo>
                    <a:pt x="140" y="2989"/>
                    <a:pt x="140" y="2989"/>
                    <a:pt x="140" y="2989"/>
                  </a:cubicBezTo>
                  <a:cubicBezTo>
                    <a:pt x="154" y="3001"/>
                    <a:pt x="154" y="3001"/>
                    <a:pt x="154" y="3001"/>
                  </a:cubicBezTo>
                  <a:cubicBezTo>
                    <a:pt x="120" y="3026"/>
                    <a:pt x="120" y="3026"/>
                    <a:pt x="120" y="3026"/>
                  </a:cubicBezTo>
                  <a:cubicBezTo>
                    <a:pt x="127" y="3038"/>
                    <a:pt x="127" y="3038"/>
                    <a:pt x="127" y="3038"/>
                  </a:cubicBezTo>
                  <a:cubicBezTo>
                    <a:pt x="153" y="3039"/>
                    <a:pt x="153" y="3039"/>
                    <a:pt x="153" y="3039"/>
                  </a:cubicBezTo>
                  <a:cubicBezTo>
                    <a:pt x="146" y="3031"/>
                    <a:pt x="146" y="3031"/>
                    <a:pt x="146" y="3031"/>
                  </a:cubicBezTo>
                  <a:cubicBezTo>
                    <a:pt x="161" y="3024"/>
                    <a:pt x="161" y="3024"/>
                    <a:pt x="161" y="3024"/>
                  </a:cubicBezTo>
                  <a:cubicBezTo>
                    <a:pt x="179" y="3033"/>
                    <a:pt x="179" y="3033"/>
                    <a:pt x="179" y="3033"/>
                  </a:cubicBezTo>
                  <a:cubicBezTo>
                    <a:pt x="160" y="3036"/>
                    <a:pt x="160" y="3036"/>
                    <a:pt x="160" y="3036"/>
                  </a:cubicBezTo>
                  <a:cubicBezTo>
                    <a:pt x="175" y="3052"/>
                    <a:pt x="175" y="3052"/>
                    <a:pt x="175" y="3052"/>
                  </a:cubicBezTo>
                  <a:cubicBezTo>
                    <a:pt x="190" y="3045"/>
                    <a:pt x="190" y="3045"/>
                    <a:pt x="190" y="3045"/>
                  </a:cubicBezTo>
                  <a:cubicBezTo>
                    <a:pt x="190" y="3045"/>
                    <a:pt x="208" y="3057"/>
                    <a:pt x="230" y="3058"/>
                  </a:cubicBezTo>
                  <a:cubicBezTo>
                    <a:pt x="249" y="3059"/>
                    <a:pt x="257" y="3052"/>
                    <a:pt x="272" y="3049"/>
                  </a:cubicBezTo>
                  <a:cubicBezTo>
                    <a:pt x="287" y="3046"/>
                    <a:pt x="307" y="3028"/>
                    <a:pt x="307" y="3028"/>
                  </a:cubicBezTo>
                  <a:cubicBezTo>
                    <a:pt x="306" y="3050"/>
                    <a:pt x="306" y="3050"/>
                    <a:pt x="306" y="3050"/>
                  </a:cubicBezTo>
                  <a:cubicBezTo>
                    <a:pt x="387" y="2986"/>
                    <a:pt x="387" y="2986"/>
                    <a:pt x="387" y="2986"/>
                  </a:cubicBezTo>
                  <a:cubicBezTo>
                    <a:pt x="388" y="2970"/>
                    <a:pt x="388" y="2970"/>
                    <a:pt x="388" y="2970"/>
                  </a:cubicBezTo>
                  <a:cubicBezTo>
                    <a:pt x="454" y="2924"/>
                    <a:pt x="454" y="2924"/>
                    <a:pt x="454" y="2924"/>
                  </a:cubicBezTo>
                  <a:cubicBezTo>
                    <a:pt x="451" y="2908"/>
                    <a:pt x="451" y="2908"/>
                    <a:pt x="451" y="2908"/>
                  </a:cubicBezTo>
                  <a:cubicBezTo>
                    <a:pt x="465" y="2913"/>
                    <a:pt x="465" y="2913"/>
                    <a:pt x="465" y="2913"/>
                  </a:cubicBezTo>
                  <a:cubicBezTo>
                    <a:pt x="485" y="2891"/>
                    <a:pt x="485" y="2891"/>
                    <a:pt x="485" y="2891"/>
                  </a:cubicBezTo>
                  <a:cubicBezTo>
                    <a:pt x="470" y="2882"/>
                    <a:pt x="470" y="2882"/>
                    <a:pt x="470" y="2882"/>
                  </a:cubicBezTo>
                  <a:cubicBezTo>
                    <a:pt x="524" y="2847"/>
                    <a:pt x="524" y="2847"/>
                    <a:pt x="524" y="2847"/>
                  </a:cubicBezTo>
                  <a:cubicBezTo>
                    <a:pt x="507" y="2823"/>
                    <a:pt x="507" y="2823"/>
                    <a:pt x="507" y="2823"/>
                  </a:cubicBezTo>
                  <a:cubicBezTo>
                    <a:pt x="518" y="2827"/>
                    <a:pt x="518" y="2827"/>
                    <a:pt x="518" y="2827"/>
                  </a:cubicBezTo>
                  <a:cubicBezTo>
                    <a:pt x="546" y="2863"/>
                    <a:pt x="546" y="2863"/>
                    <a:pt x="546" y="2863"/>
                  </a:cubicBezTo>
                  <a:cubicBezTo>
                    <a:pt x="592" y="2850"/>
                    <a:pt x="592" y="2850"/>
                    <a:pt x="592" y="2850"/>
                  </a:cubicBezTo>
                  <a:cubicBezTo>
                    <a:pt x="597" y="2808"/>
                    <a:pt x="597" y="2808"/>
                    <a:pt x="597" y="2808"/>
                  </a:cubicBezTo>
                  <a:cubicBezTo>
                    <a:pt x="608" y="2820"/>
                    <a:pt x="608" y="2820"/>
                    <a:pt x="608" y="2820"/>
                  </a:cubicBezTo>
                  <a:cubicBezTo>
                    <a:pt x="620" y="2813"/>
                    <a:pt x="620" y="2813"/>
                    <a:pt x="620" y="2813"/>
                  </a:cubicBezTo>
                  <a:cubicBezTo>
                    <a:pt x="613" y="2801"/>
                    <a:pt x="613" y="2801"/>
                    <a:pt x="613" y="2801"/>
                  </a:cubicBezTo>
                  <a:cubicBezTo>
                    <a:pt x="624" y="2802"/>
                    <a:pt x="624" y="2802"/>
                    <a:pt x="624" y="2802"/>
                  </a:cubicBezTo>
                  <a:cubicBezTo>
                    <a:pt x="622" y="2760"/>
                    <a:pt x="622" y="2760"/>
                    <a:pt x="622" y="2760"/>
                  </a:cubicBezTo>
                  <a:cubicBezTo>
                    <a:pt x="604" y="2751"/>
                    <a:pt x="604" y="2751"/>
                    <a:pt x="604" y="2751"/>
                  </a:cubicBezTo>
                  <a:cubicBezTo>
                    <a:pt x="594" y="2724"/>
                    <a:pt x="594" y="2724"/>
                    <a:pt x="594" y="2724"/>
                  </a:cubicBezTo>
                  <a:cubicBezTo>
                    <a:pt x="608" y="2736"/>
                    <a:pt x="608" y="2736"/>
                    <a:pt x="608" y="2736"/>
                  </a:cubicBezTo>
                  <a:cubicBezTo>
                    <a:pt x="610" y="2705"/>
                    <a:pt x="610" y="2705"/>
                    <a:pt x="610" y="2705"/>
                  </a:cubicBezTo>
                  <a:cubicBezTo>
                    <a:pt x="592" y="2685"/>
                    <a:pt x="592" y="2685"/>
                    <a:pt x="592" y="2685"/>
                  </a:cubicBezTo>
                  <a:cubicBezTo>
                    <a:pt x="603" y="2682"/>
                    <a:pt x="603" y="2682"/>
                    <a:pt x="603" y="2682"/>
                  </a:cubicBezTo>
                  <a:cubicBezTo>
                    <a:pt x="618" y="2694"/>
                    <a:pt x="618" y="2694"/>
                    <a:pt x="618" y="2694"/>
                  </a:cubicBezTo>
                  <a:cubicBezTo>
                    <a:pt x="616" y="2736"/>
                    <a:pt x="616" y="2736"/>
                    <a:pt x="616" y="2736"/>
                  </a:cubicBezTo>
                  <a:cubicBezTo>
                    <a:pt x="616" y="2736"/>
                    <a:pt x="634" y="2733"/>
                    <a:pt x="639" y="2722"/>
                  </a:cubicBezTo>
                  <a:cubicBezTo>
                    <a:pt x="639" y="2707"/>
                    <a:pt x="629" y="2695"/>
                    <a:pt x="629" y="2695"/>
                  </a:cubicBezTo>
                  <a:cubicBezTo>
                    <a:pt x="629" y="2695"/>
                    <a:pt x="630" y="2672"/>
                    <a:pt x="634" y="2657"/>
                  </a:cubicBezTo>
                  <a:cubicBezTo>
                    <a:pt x="635" y="2642"/>
                    <a:pt x="661" y="2647"/>
                    <a:pt x="668" y="2658"/>
                  </a:cubicBezTo>
                  <a:cubicBezTo>
                    <a:pt x="671" y="2666"/>
                    <a:pt x="659" y="2681"/>
                    <a:pt x="659" y="2681"/>
                  </a:cubicBezTo>
                  <a:cubicBezTo>
                    <a:pt x="653" y="2662"/>
                    <a:pt x="653" y="2662"/>
                    <a:pt x="653" y="2662"/>
                  </a:cubicBezTo>
                  <a:cubicBezTo>
                    <a:pt x="644" y="2680"/>
                    <a:pt x="644" y="2680"/>
                    <a:pt x="644" y="2680"/>
                  </a:cubicBezTo>
                  <a:cubicBezTo>
                    <a:pt x="647" y="2707"/>
                    <a:pt x="647" y="2707"/>
                    <a:pt x="647" y="2707"/>
                  </a:cubicBezTo>
                  <a:cubicBezTo>
                    <a:pt x="645" y="2749"/>
                    <a:pt x="645" y="2749"/>
                    <a:pt x="645" y="2749"/>
                  </a:cubicBezTo>
                  <a:cubicBezTo>
                    <a:pt x="637" y="2753"/>
                    <a:pt x="637" y="2753"/>
                    <a:pt x="637" y="2753"/>
                  </a:cubicBezTo>
                  <a:cubicBezTo>
                    <a:pt x="647" y="2791"/>
                    <a:pt x="647" y="2791"/>
                    <a:pt x="647" y="2791"/>
                  </a:cubicBezTo>
                  <a:cubicBezTo>
                    <a:pt x="658" y="2784"/>
                    <a:pt x="658" y="2784"/>
                    <a:pt x="658" y="2784"/>
                  </a:cubicBezTo>
                  <a:cubicBezTo>
                    <a:pt x="660" y="2826"/>
                    <a:pt x="660" y="2826"/>
                    <a:pt x="660" y="2826"/>
                  </a:cubicBezTo>
                  <a:cubicBezTo>
                    <a:pt x="690" y="2832"/>
                    <a:pt x="690" y="2832"/>
                    <a:pt x="690" y="2832"/>
                  </a:cubicBezTo>
                  <a:cubicBezTo>
                    <a:pt x="701" y="2825"/>
                    <a:pt x="701" y="2825"/>
                    <a:pt x="701" y="2825"/>
                  </a:cubicBezTo>
                  <a:cubicBezTo>
                    <a:pt x="704" y="2844"/>
                    <a:pt x="704" y="2844"/>
                    <a:pt x="704" y="2844"/>
                  </a:cubicBezTo>
                  <a:cubicBezTo>
                    <a:pt x="704" y="2844"/>
                    <a:pt x="731" y="2830"/>
                    <a:pt x="734" y="2845"/>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30" name="Norway"/>
            <p:cNvSpPr>
              <a:spLocks/>
            </p:cNvSpPr>
            <p:nvPr/>
          </p:nvSpPr>
          <p:spPr bwMode="gray">
            <a:xfrm>
              <a:off x="9224722" y="2209161"/>
              <a:ext cx="16896" cy="20275"/>
            </a:xfrm>
            <a:custGeom>
              <a:avLst/>
              <a:gdLst>
                <a:gd name="T0" fmla="*/ 10 w 30"/>
                <a:gd name="T1" fmla="*/ 39 h 39"/>
                <a:gd name="T2" fmla="*/ 30 w 30"/>
                <a:gd name="T3" fmla="*/ 17 h 39"/>
                <a:gd name="T4" fmla="*/ 23 w 30"/>
                <a:gd name="T5" fmla="*/ 5 h 39"/>
                <a:gd name="T6" fmla="*/ 3 w 30"/>
                <a:gd name="T7" fmla="*/ 20 h 39"/>
                <a:gd name="T8" fmla="*/ 10 w 30"/>
                <a:gd name="T9" fmla="*/ 39 h 39"/>
              </a:gdLst>
              <a:ahLst/>
              <a:cxnLst>
                <a:cxn ang="0">
                  <a:pos x="T0" y="T1"/>
                </a:cxn>
                <a:cxn ang="0">
                  <a:pos x="T2" y="T3"/>
                </a:cxn>
                <a:cxn ang="0">
                  <a:pos x="T4" y="T5"/>
                </a:cxn>
                <a:cxn ang="0">
                  <a:pos x="T6" y="T7"/>
                </a:cxn>
                <a:cxn ang="0">
                  <a:pos x="T8" y="T9"/>
                </a:cxn>
              </a:cxnLst>
              <a:rect l="0" t="0" r="r" b="b"/>
              <a:pathLst>
                <a:path w="30" h="39">
                  <a:moveTo>
                    <a:pt x="10" y="39"/>
                  </a:moveTo>
                  <a:cubicBezTo>
                    <a:pt x="30" y="17"/>
                    <a:pt x="30" y="17"/>
                    <a:pt x="30" y="17"/>
                  </a:cubicBezTo>
                  <a:cubicBezTo>
                    <a:pt x="23" y="5"/>
                    <a:pt x="23" y="5"/>
                    <a:pt x="23" y="5"/>
                  </a:cubicBezTo>
                  <a:cubicBezTo>
                    <a:pt x="23" y="5"/>
                    <a:pt x="0" y="0"/>
                    <a:pt x="3" y="20"/>
                  </a:cubicBezTo>
                  <a:cubicBezTo>
                    <a:pt x="2" y="39"/>
                    <a:pt x="10" y="39"/>
                    <a:pt x="10" y="39"/>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31" name="Norway"/>
            <p:cNvSpPr>
              <a:spLocks/>
            </p:cNvSpPr>
            <p:nvPr/>
          </p:nvSpPr>
          <p:spPr bwMode="gray">
            <a:xfrm>
              <a:off x="8978042" y="2516666"/>
              <a:ext cx="25345" cy="11828"/>
            </a:xfrm>
            <a:custGeom>
              <a:avLst/>
              <a:gdLst>
                <a:gd name="T0" fmla="*/ 22 w 45"/>
                <a:gd name="T1" fmla="*/ 1 h 21"/>
                <a:gd name="T2" fmla="*/ 18 w 45"/>
                <a:gd name="T3" fmla="*/ 16 h 21"/>
                <a:gd name="T4" fmla="*/ 22 w 45"/>
                <a:gd name="T5" fmla="*/ 1 h 21"/>
              </a:gdLst>
              <a:ahLst/>
              <a:cxnLst>
                <a:cxn ang="0">
                  <a:pos x="T0" y="T1"/>
                </a:cxn>
                <a:cxn ang="0">
                  <a:pos x="T2" y="T3"/>
                </a:cxn>
                <a:cxn ang="0">
                  <a:pos x="T4" y="T5"/>
                </a:cxn>
              </a:cxnLst>
              <a:rect l="0" t="0" r="r" b="b"/>
              <a:pathLst>
                <a:path w="45" h="21">
                  <a:moveTo>
                    <a:pt x="22" y="1"/>
                  </a:moveTo>
                  <a:cubicBezTo>
                    <a:pt x="0" y="0"/>
                    <a:pt x="10" y="16"/>
                    <a:pt x="18" y="16"/>
                  </a:cubicBezTo>
                  <a:cubicBezTo>
                    <a:pt x="29" y="21"/>
                    <a:pt x="45" y="2"/>
                    <a:pt x="22" y="1"/>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32" name="Norway"/>
            <p:cNvSpPr>
              <a:spLocks/>
            </p:cNvSpPr>
            <p:nvPr/>
          </p:nvSpPr>
          <p:spPr bwMode="gray">
            <a:xfrm>
              <a:off x="9069279" y="2460910"/>
              <a:ext cx="8449" cy="11828"/>
            </a:xfrm>
            <a:custGeom>
              <a:avLst/>
              <a:gdLst>
                <a:gd name="T0" fmla="*/ 0 w 5"/>
                <a:gd name="T1" fmla="*/ 0 h 7"/>
                <a:gd name="T2" fmla="*/ 0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0" y="7"/>
                  </a:lnTo>
                  <a:lnTo>
                    <a:pt x="5" y="5"/>
                  </a:lnTo>
                  <a:lnTo>
                    <a:pt x="0"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33" name="Norway"/>
            <p:cNvSpPr>
              <a:spLocks/>
            </p:cNvSpPr>
            <p:nvPr/>
          </p:nvSpPr>
          <p:spPr bwMode="gray">
            <a:xfrm>
              <a:off x="9008454" y="2445703"/>
              <a:ext cx="32103" cy="15207"/>
            </a:xfrm>
            <a:custGeom>
              <a:avLst/>
              <a:gdLst>
                <a:gd name="T0" fmla="*/ 26 w 57"/>
                <a:gd name="T1" fmla="*/ 26 h 26"/>
                <a:gd name="T2" fmla="*/ 57 w 57"/>
                <a:gd name="T3" fmla="*/ 20 h 26"/>
                <a:gd name="T4" fmla="*/ 54 w 57"/>
                <a:gd name="T5" fmla="*/ 0 h 26"/>
                <a:gd name="T6" fmla="*/ 27 w 57"/>
                <a:gd name="T7" fmla="*/ 14 h 26"/>
                <a:gd name="T8" fmla="*/ 0 w 57"/>
                <a:gd name="T9" fmla="*/ 21 h 26"/>
                <a:gd name="T10" fmla="*/ 4 w 57"/>
                <a:gd name="T11" fmla="*/ 25 h 26"/>
                <a:gd name="T12" fmla="*/ 26 w 5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57" h="26">
                  <a:moveTo>
                    <a:pt x="26" y="26"/>
                  </a:moveTo>
                  <a:cubicBezTo>
                    <a:pt x="57" y="20"/>
                    <a:pt x="57" y="20"/>
                    <a:pt x="57" y="20"/>
                  </a:cubicBezTo>
                  <a:cubicBezTo>
                    <a:pt x="54" y="0"/>
                    <a:pt x="54" y="0"/>
                    <a:pt x="54" y="0"/>
                  </a:cubicBezTo>
                  <a:cubicBezTo>
                    <a:pt x="54" y="0"/>
                    <a:pt x="38" y="15"/>
                    <a:pt x="27" y="14"/>
                  </a:cubicBezTo>
                  <a:cubicBezTo>
                    <a:pt x="19" y="18"/>
                    <a:pt x="0" y="21"/>
                    <a:pt x="0" y="21"/>
                  </a:cubicBezTo>
                  <a:cubicBezTo>
                    <a:pt x="4" y="25"/>
                    <a:pt x="4" y="25"/>
                    <a:pt x="4" y="25"/>
                  </a:cubicBezTo>
                  <a:lnTo>
                    <a:pt x="26" y="26"/>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34" name="Slovakia"/>
            <p:cNvSpPr>
              <a:spLocks/>
            </p:cNvSpPr>
            <p:nvPr/>
          </p:nvSpPr>
          <p:spPr bwMode="gray">
            <a:xfrm>
              <a:off x="9557573" y="4290739"/>
              <a:ext cx="489981" cy="250060"/>
            </a:xfrm>
            <a:custGeom>
              <a:avLst/>
              <a:gdLst>
                <a:gd name="T0" fmla="*/ 743 w 875"/>
                <a:gd name="T1" fmla="*/ 25 h 446"/>
                <a:gd name="T2" fmla="*/ 687 w 875"/>
                <a:gd name="T3" fmla="*/ 11 h 446"/>
                <a:gd name="T4" fmla="*/ 618 w 875"/>
                <a:gd name="T5" fmla="*/ 54 h 446"/>
                <a:gd name="T6" fmla="*/ 552 w 875"/>
                <a:gd name="T7" fmla="*/ 32 h 446"/>
                <a:gd name="T8" fmla="*/ 493 w 875"/>
                <a:gd name="T9" fmla="*/ 90 h 446"/>
                <a:gd name="T10" fmla="*/ 444 w 875"/>
                <a:gd name="T11" fmla="*/ 88 h 446"/>
                <a:gd name="T12" fmla="*/ 439 w 875"/>
                <a:gd name="T13" fmla="*/ 38 h 446"/>
                <a:gd name="T14" fmla="*/ 424 w 875"/>
                <a:gd name="T15" fmla="*/ 33 h 446"/>
                <a:gd name="T16" fmla="*/ 392 w 875"/>
                <a:gd name="T17" fmla="*/ 1 h 446"/>
                <a:gd name="T18" fmla="*/ 361 w 875"/>
                <a:gd name="T19" fmla="*/ 23 h 446"/>
                <a:gd name="T20" fmla="*/ 315 w 875"/>
                <a:gd name="T21" fmla="*/ 51 h 446"/>
                <a:gd name="T22" fmla="*/ 305 w 875"/>
                <a:gd name="T23" fmla="*/ 24 h 446"/>
                <a:gd name="T24" fmla="*/ 256 w 875"/>
                <a:gd name="T25" fmla="*/ 29 h 446"/>
                <a:gd name="T26" fmla="*/ 202 w 875"/>
                <a:gd name="T27" fmla="*/ 80 h 446"/>
                <a:gd name="T28" fmla="*/ 161 w 875"/>
                <a:gd name="T29" fmla="*/ 147 h 446"/>
                <a:gd name="T30" fmla="*/ 110 w 875"/>
                <a:gd name="T31" fmla="*/ 198 h 446"/>
                <a:gd name="T32" fmla="*/ 19 w 875"/>
                <a:gd name="T33" fmla="*/ 232 h 446"/>
                <a:gd name="T34" fmla="*/ 17 w 875"/>
                <a:gd name="T35" fmla="*/ 270 h 446"/>
                <a:gd name="T36" fmla="*/ 22 w 875"/>
                <a:gd name="T37" fmla="*/ 328 h 446"/>
                <a:gd name="T38" fmla="*/ 46 w 875"/>
                <a:gd name="T39" fmla="*/ 378 h 446"/>
                <a:gd name="T40" fmla="*/ 47 w 875"/>
                <a:gd name="T41" fmla="*/ 390 h 446"/>
                <a:gd name="T42" fmla="*/ 82 w 875"/>
                <a:gd name="T43" fmla="*/ 396 h 446"/>
                <a:gd name="T44" fmla="*/ 155 w 875"/>
                <a:gd name="T45" fmla="*/ 445 h 446"/>
                <a:gd name="T46" fmla="*/ 215 w 875"/>
                <a:gd name="T47" fmla="*/ 444 h 446"/>
                <a:gd name="T48" fmla="*/ 298 w 875"/>
                <a:gd name="T49" fmla="*/ 436 h 446"/>
                <a:gd name="T50" fmla="*/ 312 w 875"/>
                <a:gd name="T51" fmla="*/ 368 h 446"/>
                <a:gd name="T52" fmla="*/ 418 w 875"/>
                <a:gd name="T53" fmla="*/ 343 h 446"/>
                <a:gd name="T54" fmla="*/ 482 w 875"/>
                <a:gd name="T55" fmla="*/ 334 h 446"/>
                <a:gd name="T56" fmla="*/ 576 w 875"/>
                <a:gd name="T57" fmla="*/ 235 h 446"/>
                <a:gd name="T58" fmla="*/ 712 w 875"/>
                <a:gd name="T59" fmla="*/ 215 h 446"/>
                <a:gd name="T60" fmla="*/ 762 w 875"/>
                <a:gd name="T61" fmla="*/ 267 h 446"/>
                <a:gd name="T62" fmla="*/ 826 w 875"/>
                <a:gd name="T63" fmla="*/ 247 h 446"/>
                <a:gd name="T64" fmla="*/ 849 w 875"/>
                <a:gd name="T65" fmla="*/ 168 h 446"/>
                <a:gd name="T66" fmla="*/ 875 w 875"/>
                <a:gd name="T67" fmla="*/ 78 h 446"/>
                <a:gd name="T68" fmla="*/ 787 w 875"/>
                <a:gd name="T69" fmla="*/ 35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5" h="446">
                  <a:moveTo>
                    <a:pt x="787" y="35"/>
                  </a:moveTo>
                  <a:cubicBezTo>
                    <a:pt x="784" y="27"/>
                    <a:pt x="743" y="25"/>
                    <a:pt x="743" y="25"/>
                  </a:cubicBezTo>
                  <a:cubicBezTo>
                    <a:pt x="725" y="13"/>
                    <a:pt x="725" y="13"/>
                    <a:pt x="725" y="13"/>
                  </a:cubicBezTo>
                  <a:cubicBezTo>
                    <a:pt x="725" y="13"/>
                    <a:pt x="714" y="9"/>
                    <a:pt x="687" y="11"/>
                  </a:cubicBezTo>
                  <a:cubicBezTo>
                    <a:pt x="661" y="14"/>
                    <a:pt x="642" y="28"/>
                    <a:pt x="642" y="28"/>
                  </a:cubicBezTo>
                  <a:cubicBezTo>
                    <a:pt x="642" y="28"/>
                    <a:pt x="637" y="51"/>
                    <a:pt x="618" y="54"/>
                  </a:cubicBezTo>
                  <a:cubicBezTo>
                    <a:pt x="596" y="57"/>
                    <a:pt x="593" y="34"/>
                    <a:pt x="593" y="34"/>
                  </a:cubicBezTo>
                  <a:cubicBezTo>
                    <a:pt x="552" y="32"/>
                    <a:pt x="552" y="32"/>
                    <a:pt x="552" y="32"/>
                  </a:cubicBezTo>
                  <a:cubicBezTo>
                    <a:pt x="525" y="34"/>
                    <a:pt x="506" y="56"/>
                    <a:pt x="506" y="56"/>
                  </a:cubicBezTo>
                  <a:cubicBezTo>
                    <a:pt x="493" y="90"/>
                    <a:pt x="493" y="90"/>
                    <a:pt x="493" y="90"/>
                  </a:cubicBezTo>
                  <a:cubicBezTo>
                    <a:pt x="467" y="77"/>
                    <a:pt x="467" y="77"/>
                    <a:pt x="467" y="77"/>
                  </a:cubicBezTo>
                  <a:cubicBezTo>
                    <a:pt x="467" y="77"/>
                    <a:pt x="452" y="88"/>
                    <a:pt x="444" y="88"/>
                  </a:cubicBezTo>
                  <a:cubicBezTo>
                    <a:pt x="433" y="87"/>
                    <a:pt x="449" y="61"/>
                    <a:pt x="449" y="61"/>
                  </a:cubicBezTo>
                  <a:cubicBezTo>
                    <a:pt x="439" y="38"/>
                    <a:pt x="439" y="38"/>
                    <a:pt x="439" y="38"/>
                  </a:cubicBezTo>
                  <a:cubicBezTo>
                    <a:pt x="420" y="44"/>
                    <a:pt x="420" y="44"/>
                    <a:pt x="420" y="44"/>
                  </a:cubicBezTo>
                  <a:cubicBezTo>
                    <a:pt x="424" y="33"/>
                    <a:pt x="424" y="33"/>
                    <a:pt x="424" y="33"/>
                  </a:cubicBezTo>
                  <a:cubicBezTo>
                    <a:pt x="410" y="32"/>
                    <a:pt x="410" y="32"/>
                    <a:pt x="410" y="32"/>
                  </a:cubicBezTo>
                  <a:cubicBezTo>
                    <a:pt x="410" y="32"/>
                    <a:pt x="407" y="6"/>
                    <a:pt x="392" y="1"/>
                  </a:cubicBezTo>
                  <a:cubicBezTo>
                    <a:pt x="377" y="0"/>
                    <a:pt x="373" y="23"/>
                    <a:pt x="373" y="23"/>
                  </a:cubicBezTo>
                  <a:cubicBezTo>
                    <a:pt x="361" y="23"/>
                    <a:pt x="361" y="23"/>
                    <a:pt x="361" y="23"/>
                  </a:cubicBezTo>
                  <a:cubicBezTo>
                    <a:pt x="349" y="49"/>
                    <a:pt x="349" y="49"/>
                    <a:pt x="349" y="49"/>
                  </a:cubicBezTo>
                  <a:cubicBezTo>
                    <a:pt x="315" y="51"/>
                    <a:pt x="315" y="51"/>
                    <a:pt x="315" y="51"/>
                  </a:cubicBezTo>
                  <a:cubicBezTo>
                    <a:pt x="316" y="24"/>
                    <a:pt x="316" y="24"/>
                    <a:pt x="316" y="24"/>
                  </a:cubicBezTo>
                  <a:cubicBezTo>
                    <a:pt x="305" y="24"/>
                    <a:pt x="305" y="24"/>
                    <a:pt x="305" y="24"/>
                  </a:cubicBezTo>
                  <a:cubicBezTo>
                    <a:pt x="279" y="34"/>
                    <a:pt x="279" y="34"/>
                    <a:pt x="279" y="34"/>
                  </a:cubicBezTo>
                  <a:cubicBezTo>
                    <a:pt x="256" y="29"/>
                    <a:pt x="256" y="29"/>
                    <a:pt x="256" y="29"/>
                  </a:cubicBezTo>
                  <a:cubicBezTo>
                    <a:pt x="256" y="29"/>
                    <a:pt x="251" y="56"/>
                    <a:pt x="236" y="66"/>
                  </a:cubicBezTo>
                  <a:cubicBezTo>
                    <a:pt x="220" y="77"/>
                    <a:pt x="213" y="69"/>
                    <a:pt x="202" y="80"/>
                  </a:cubicBezTo>
                  <a:cubicBezTo>
                    <a:pt x="193" y="95"/>
                    <a:pt x="200" y="122"/>
                    <a:pt x="188" y="137"/>
                  </a:cubicBezTo>
                  <a:cubicBezTo>
                    <a:pt x="180" y="152"/>
                    <a:pt x="173" y="136"/>
                    <a:pt x="161" y="147"/>
                  </a:cubicBezTo>
                  <a:cubicBezTo>
                    <a:pt x="149" y="158"/>
                    <a:pt x="156" y="170"/>
                    <a:pt x="156" y="170"/>
                  </a:cubicBezTo>
                  <a:cubicBezTo>
                    <a:pt x="110" y="198"/>
                    <a:pt x="110" y="198"/>
                    <a:pt x="110" y="198"/>
                  </a:cubicBezTo>
                  <a:cubicBezTo>
                    <a:pt x="110" y="198"/>
                    <a:pt x="70" y="181"/>
                    <a:pt x="54" y="188"/>
                  </a:cubicBezTo>
                  <a:cubicBezTo>
                    <a:pt x="39" y="195"/>
                    <a:pt x="23" y="221"/>
                    <a:pt x="19" y="232"/>
                  </a:cubicBezTo>
                  <a:cubicBezTo>
                    <a:pt x="19" y="236"/>
                    <a:pt x="19" y="236"/>
                    <a:pt x="19" y="236"/>
                  </a:cubicBezTo>
                  <a:cubicBezTo>
                    <a:pt x="17" y="270"/>
                    <a:pt x="17" y="270"/>
                    <a:pt x="17" y="270"/>
                  </a:cubicBezTo>
                  <a:cubicBezTo>
                    <a:pt x="17" y="270"/>
                    <a:pt x="5" y="277"/>
                    <a:pt x="1" y="296"/>
                  </a:cubicBezTo>
                  <a:cubicBezTo>
                    <a:pt x="0" y="315"/>
                    <a:pt x="22" y="328"/>
                    <a:pt x="22" y="328"/>
                  </a:cubicBezTo>
                  <a:cubicBezTo>
                    <a:pt x="28" y="351"/>
                    <a:pt x="28" y="351"/>
                    <a:pt x="28" y="351"/>
                  </a:cubicBezTo>
                  <a:cubicBezTo>
                    <a:pt x="28" y="351"/>
                    <a:pt x="39" y="367"/>
                    <a:pt x="46" y="378"/>
                  </a:cubicBezTo>
                  <a:cubicBezTo>
                    <a:pt x="46" y="381"/>
                    <a:pt x="47" y="383"/>
                    <a:pt x="47" y="386"/>
                  </a:cubicBezTo>
                  <a:cubicBezTo>
                    <a:pt x="47" y="387"/>
                    <a:pt x="47" y="389"/>
                    <a:pt x="47" y="390"/>
                  </a:cubicBezTo>
                  <a:cubicBezTo>
                    <a:pt x="47" y="391"/>
                    <a:pt x="47" y="392"/>
                    <a:pt x="47" y="393"/>
                  </a:cubicBezTo>
                  <a:cubicBezTo>
                    <a:pt x="61" y="391"/>
                    <a:pt x="75" y="392"/>
                    <a:pt x="82" y="396"/>
                  </a:cubicBezTo>
                  <a:cubicBezTo>
                    <a:pt x="101" y="400"/>
                    <a:pt x="126" y="432"/>
                    <a:pt x="126" y="432"/>
                  </a:cubicBezTo>
                  <a:cubicBezTo>
                    <a:pt x="126" y="432"/>
                    <a:pt x="136" y="444"/>
                    <a:pt x="155" y="445"/>
                  </a:cubicBezTo>
                  <a:cubicBezTo>
                    <a:pt x="170" y="446"/>
                    <a:pt x="189" y="443"/>
                    <a:pt x="189" y="443"/>
                  </a:cubicBezTo>
                  <a:cubicBezTo>
                    <a:pt x="215" y="444"/>
                    <a:pt x="215" y="444"/>
                    <a:pt x="215" y="444"/>
                  </a:cubicBezTo>
                  <a:cubicBezTo>
                    <a:pt x="260" y="438"/>
                    <a:pt x="260" y="438"/>
                    <a:pt x="260" y="438"/>
                  </a:cubicBezTo>
                  <a:cubicBezTo>
                    <a:pt x="298" y="436"/>
                    <a:pt x="298" y="436"/>
                    <a:pt x="298" y="436"/>
                  </a:cubicBezTo>
                  <a:cubicBezTo>
                    <a:pt x="321" y="411"/>
                    <a:pt x="321" y="411"/>
                    <a:pt x="321" y="411"/>
                  </a:cubicBezTo>
                  <a:cubicBezTo>
                    <a:pt x="321" y="411"/>
                    <a:pt x="300" y="391"/>
                    <a:pt x="312" y="368"/>
                  </a:cubicBezTo>
                  <a:cubicBezTo>
                    <a:pt x="324" y="350"/>
                    <a:pt x="357" y="363"/>
                    <a:pt x="357" y="363"/>
                  </a:cubicBezTo>
                  <a:cubicBezTo>
                    <a:pt x="418" y="343"/>
                    <a:pt x="418" y="343"/>
                    <a:pt x="418" y="343"/>
                  </a:cubicBezTo>
                  <a:cubicBezTo>
                    <a:pt x="418" y="343"/>
                    <a:pt x="415" y="316"/>
                    <a:pt x="430" y="313"/>
                  </a:cubicBezTo>
                  <a:cubicBezTo>
                    <a:pt x="446" y="310"/>
                    <a:pt x="482" y="334"/>
                    <a:pt x="482" y="334"/>
                  </a:cubicBezTo>
                  <a:cubicBezTo>
                    <a:pt x="482" y="334"/>
                    <a:pt x="528" y="310"/>
                    <a:pt x="543" y="295"/>
                  </a:cubicBezTo>
                  <a:cubicBezTo>
                    <a:pt x="559" y="284"/>
                    <a:pt x="557" y="246"/>
                    <a:pt x="576" y="235"/>
                  </a:cubicBezTo>
                  <a:cubicBezTo>
                    <a:pt x="595" y="225"/>
                    <a:pt x="622" y="222"/>
                    <a:pt x="655" y="232"/>
                  </a:cubicBezTo>
                  <a:cubicBezTo>
                    <a:pt x="684" y="244"/>
                    <a:pt x="712" y="215"/>
                    <a:pt x="712" y="215"/>
                  </a:cubicBezTo>
                  <a:cubicBezTo>
                    <a:pt x="741" y="236"/>
                    <a:pt x="741" y="236"/>
                    <a:pt x="741" y="236"/>
                  </a:cubicBezTo>
                  <a:cubicBezTo>
                    <a:pt x="741" y="236"/>
                    <a:pt x="743" y="263"/>
                    <a:pt x="762" y="267"/>
                  </a:cubicBezTo>
                  <a:cubicBezTo>
                    <a:pt x="780" y="272"/>
                    <a:pt x="781" y="257"/>
                    <a:pt x="793" y="250"/>
                  </a:cubicBezTo>
                  <a:cubicBezTo>
                    <a:pt x="804" y="242"/>
                    <a:pt x="826" y="247"/>
                    <a:pt x="826" y="247"/>
                  </a:cubicBezTo>
                  <a:cubicBezTo>
                    <a:pt x="826" y="247"/>
                    <a:pt x="820" y="224"/>
                    <a:pt x="821" y="209"/>
                  </a:cubicBezTo>
                  <a:cubicBezTo>
                    <a:pt x="821" y="194"/>
                    <a:pt x="849" y="168"/>
                    <a:pt x="849" y="168"/>
                  </a:cubicBezTo>
                  <a:cubicBezTo>
                    <a:pt x="854" y="123"/>
                    <a:pt x="854" y="123"/>
                    <a:pt x="854" y="123"/>
                  </a:cubicBezTo>
                  <a:cubicBezTo>
                    <a:pt x="875" y="78"/>
                    <a:pt x="875" y="78"/>
                    <a:pt x="875" y="78"/>
                  </a:cubicBezTo>
                  <a:cubicBezTo>
                    <a:pt x="790" y="62"/>
                    <a:pt x="790" y="62"/>
                    <a:pt x="790" y="62"/>
                  </a:cubicBezTo>
                  <a:cubicBezTo>
                    <a:pt x="790" y="62"/>
                    <a:pt x="791" y="43"/>
                    <a:pt x="787" y="35"/>
                  </a:cubicBezTo>
                  <a:close/>
                </a:path>
              </a:pathLst>
            </a:custGeom>
            <a:solidFill>
              <a:schemeClr val="accent3"/>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37" name="Hungary"/>
            <p:cNvSpPr>
              <a:spLocks/>
            </p:cNvSpPr>
            <p:nvPr/>
          </p:nvSpPr>
          <p:spPr bwMode="gray">
            <a:xfrm>
              <a:off x="9498436" y="4412390"/>
              <a:ext cx="599805" cy="386918"/>
            </a:xfrm>
            <a:custGeom>
              <a:avLst/>
              <a:gdLst>
                <a:gd name="T0" fmla="*/ 867 w 1070"/>
                <a:gd name="T1" fmla="*/ 52 h 693"/>
                <a:gd name="T2" fmla="*/ 817 w 1070"/>
                <a:gd name="T3" fmla="*/ 0 h 693"/>
                <a:gd name="T4" fmla="*/ 681 w 1070"/>
                <a:gd name="T5" fmla="*/ 20 h 693"/>
                <a:gd name="T6" fmla="*/ 587 w 1070"/>
                <a:gd name="T7" fmla="*/ 119 h 693"/>
                <a:gd name="T8" fmla="*/ 523 w 1070"/>
                <a:gd name="T9" fmla="*/ 128 h 693"/>
                <a:gd name="T10" fmla="*/ 417 w 1070"/>
                <a:gd name="T11" fmla="*/ 153 h 693"/>
                <a:gd name="T12" fmla="*/ 403 w 1070"/>
                <a:gd name="T13" fmla="*/ 221 h 693"/>
                <a:gd name="T14" fmla="*/ 320 w 1070"/>
                <a:gd name="T15" fmla="*/ 229 h 693"/>
                <a:gd name="T16" fmla="*/ 260 w 1070"/>
                <a:gd name="T17" fmla="*/ 230 h 693"/>
                <a:gd name="T18" fmla="*/ 187 w 1070"/>
                <a:gd name="T19" fmla="*/ 181 h 693"/>
                <a:gd name="T20" fmla="*/ 149 w 1070"/>
                <a:gd name="T21" fmla="*/ 202 h 693"/>
                <a:gd name="T22" fmla="*/ 145 w 1070"/>
                <a:gd name="T23" fmla="*/ 213 h 693"/>
                <a:gd name="T24" fmla="*/ 98 w 1070"/>
                <a:gd name="T25" fmla="*/ 253 h 693"/>
                <a:gd name="T26" fmla="*/ 49 w 1070"/>
                <a:gd name="T27" fmla="*/ 254 h 693"/>
                <a:gd name="T28" fmla="*/ 75 w 1070"/>
                <a:gd name="T29" fmla="*/ 263 h 693"/>
                <a:gd name="T30" fmla="*/ 42 w 1070"/>
                <a:gd name="T31" fmla="*/ 327 h 693"/>
                <a:gd name="T32" fmla="*/ 48 w 1070"/>
                <a:gd name="T33" fmla="*/ 369 h 693"/>
                <a:gd name="T34" fmla="*/ 57 w 1070"/>
                <a:gd name="T35" fmla="*/ 411 h 693"/>
                <a:gd name="T36" fmla="*/ 0 w 1070"/>
                <a:gd name="T37" fmla="*/ 435 h 693"/>
                <a:gd name="T38" fmla="*/ 32 w 1070"/>
                <a:gd name="T39" fmla="*/ 468 h 693"/>
                <a:gd name="T40" fmla="*/ 46 w 1070"/>
                <a:gd name="T41" fmla="*/ 499 h 693"/>
                <a:gd name="T42" fmla="*/ 70 w 1070"/>
                <a:gd name="T43" fmla="*/ 527 h 693"/>
                <a:gd name="T44" fmla="*/ 99 w 1070"/>
                <a:gd name="T45" fmla="*/ 555 h 693"/>
                <a:gd name="T46" fmla="*/ 142 w 1070"/>
                <a:gd name="T47" fmla="*/ 591 h 693"/>
                <a:gd name="T48" fmla="*/ 240 w 1070"/>
                <a:gd name="T49" fmla="*/ 653 h 693"/>
                <a:gd name="T50" fmla="*/ 336 w 1070"/>
                <a:gd name="T51" fmla="*/ 692 h 693"/>
                <a:gd name="T52" fmla="*/ 420 w 1070"/>
                <a:gd name="T53" fmla="*/ 658 h 693"/>
                <a:gd name="T54" fmla="*/ 481 w 1070"/>
                <a:gd name="T55" fmla="*/ 638 h 693"/>
                <a:gd name="T56" fmla="*/ 503 w 1070"/>
                <a:gd name="T57" fmla="*/ 632 h 693"/>
                <a:gd name="T58" fmla="*/ 577 w 1070"/>
                <a:gd name="T59" fmla="*/ 578 h 693"/>
                <a:gd name="T60" fmla="*/ 641 w 1070"/>
                <a:gd name="T61" fmla="*/ 577 h 693"/>
                <a:gd name="T62" fmla="*/ 704 w 1070"/>
                <a:gd name="T63" fmla="*/ 580 h 693"/>
                <a:gd name="T64" fmla="*/ 742 w 1070"/>
                <a:gd name="T65" fmla="*/ 578 h 693"/>
                <a:gd name="T66" fmla="*/ 818 w 1070"/>
                <a:gd name="T67" fmla="*/ 543 h 693"/>
                <a:gd name="T68" fmla="*/ 839 w 1070"/>
                <a:gd name="T69" fmla="*/ 502 h 693"/>
                <a:gd name="T70" fmla="*/ 848 w 1070"/>
                <a:gd name="T71" fmla="*/ 457 h 693"/>
                <a:gd name="T72" fmla="*/ 862 w 1070"/>
                <a:gd name="T73" fmla="*/ 412 h 693"/>
                <a:gd name="T74" fmla="*/ 883 w 1070"/>
                <a:gd name="T75" fmla="*/ 355 h 693"/>
                <a:gd name="T76" fmla="*/ 920 w 1070"/>
                <a:gd name="T77" fmla="*/ 277 h 693"/>
                <a:gd name="T78" fmla="*/ 929 w 1070"/>
                <a:gd name="T79" fmla="*/ 243 h 693"/>
                <a:gd name="T80" fmla="*/ 985 w 1070"/>
                <a:gd name="T81" fmla="*/ 173 h 693"/>
                <a:gd name="T82" fmla="*/ 1058 w 1070"/>
                <a:gd name="T83" fmla="*/ 123 h 693"/>
                <a:gd name="T84" fmla="*/ 1045 w 1070"/>
                <a:gd name="T85" fmla="*/ 91 h 693"/>
                <a:gd name="T86" fmla="*/ 990 w 1070"/>
                <a:gd name="T87" fmla="*/ 62 h 693"/>
                <a:gd name="T88" fmla="*/ 950 w 1070"/>
                <a:gd name="T89" fmla="*/ 41 h 693"/>
                <a:gd name="T90" fmla="*/ 898 w 1070"/>
                <a:gd name="T91" fmla="*/ 35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70" h="693">
                  <a:moveTo>
                    <a:pt x="898" y="35"/>
                  </a:moveTo>
                  <a:cubicBezTo>
                    <a:pt x="886" y="42"/>
                    <a:pt x="885" y="57"/>
                    <a:pt x="867" y="52"/>
                  </a:cubicBezTo>
                  <a:cubicBezTo>
                    <a:pt x="848" y="48"/>
                    <a:pt x="846" y="21"/>
                    <a:pt x="846" y="21"/>
                  </a:cubicBezTo>
                  <a:cubicBezTo>
                    <a:pt x="817" y="0"/>
                    <a:pt x="817" y="0"/>
                    <a:pt x="817" y="0"/>
                  </a:cubicBezTo>
                  <a:cubicBezTo>
                    <a:pt x="817" y="0"/>
                    <a:pt x="789" y="29"/>
                    <a:pt x="760" y="17"/>
                  </a:cubicBezTo>
                  <a:cubicBezTo>
                    <a:pt x="727" y="7"/>
                    <a:pt x="700" y="10"/>
                    <a:pt x="681" y="20"/>
                  </a:cubicBezTo>
                  <a:cubicBezTo>
                    <a:pt x="662" y="31"/>
                    <a:pt x="664" y="69"/>
                    <a:pt x="648" y="80"/>
                  </a:cubicBezTo>
                  <a:cubicBezTo>
                    <a:pt x="633" y="95"/>
                    <a:pt x="587" y="119"/>
                    <a:pt x="587" y="119"/>
                  </a:cubicBezTo>
                  <a:cubicBezTo>
                    <a:pt x="587" y="119"/>
                    <a:pt x="551" y="95"/>
                    <a:pt x="535" y="98"/>
                  </a:cubicBezTo>
                  <a:cubicBezTo>
                    <a:pt x="520" y="101"/>
                    <a:pt x="523" y="128"/>
                    <a:pt x="523" y="128"/>
                  </a:cubicBezTo>
                  <a:cubicBezTo>
                    <a:pt x="462" y="148"/>
                    <a:pt x="462" y="148"/>
                    <a:pt x="462" y="148"/>
                  </a:cubicBezTo>
                  <a:cubicBezTo>
                    <a:pt x="462" y="148"/>
                    <a:pt x="429" y="135"/>
                    <a:pt x="417" y="153"/>
                  </a:cubicBezTo>
                  <a:cubicBezTo>
                    <a:pt x="405" y="176"/>
                    <a:pt x="426" y="196"/>
                    <a:pt x="426" y="196"/>
                  </a:cubicBezTo>
                  <a:cubicBezTo>
                    <a:pt x="403" y="221"/>
                    <a:pt x="403" y="221"/>
                    <a:pt x="403" y="221"/>
                  </a:cubicBezTo>
                  <a:cubicBezTo>
                    <a:pt x="365" y="223"/>
                    <a:pt x="365" y="223"/>
                    <a:pt x="365" y="223"/>
                  </a:cubicBezTo>
                  <a:cubicBezTo>
                    <a:pt x="320" y="229"/>
                    <a:pt x="320" y="229"/>
                    <a:pt x="320" y="229"/>
                  </a:cubicBezTo>
                  <a:cubicBezTo>
                    <a:pt x="294" y="228"/>
                    <a:pt x="294" y="228"/>
                    <a:pt x="294" y="228"/>
                  </a:cubicBezTo>
                  <a:cubicBezTo>
                    <a:pt x="294" y="228"/>
                    <a:pt x="275" y="231"/>
                    <a:pt x="260" y="230"/>
                  </a:cubicBezTo>
                  <a:cubicBezTo>
                    <a:pt x="241" y="229"/>
                    <a:pt x="231" y="217"/>
                    <a:pt x="231" y="217"/>
                  </a:cubicBezTo>
                  <a:cubicBezTo>
                    <a:pt x="231" y="217"/>
                    <a:pt x="206" y="185"/>
                    <a:pt x="187" y="181"/>
                  </a:cubicBezTo>
                  <a:cubicBezTo>
                    <a:pt x="180" y="177"/>
                    <a:pt x="166" y="176"/>
                    <a:pt x="152" y="178"/>
                  </a:cubicBezTo>
                  <a:cubicBezTo>
                    <a:pt x="151" y="190"/>
                    <a:pt x="149" y="202"/>
                    <a:pt x="149" y="202"/>
                  </a:cubicBezTo>
                  <a:cubicBezTo>
                    <a:pt x="137" y="209"/>
                    <a:pt x="137" y="209"/>
                    <a:pt x="137" y="209"/>
                  </a:cubicBezTo>
                  <a:cubicBezTo>
                    <a:pt x="145" y="213"/>
                    <a:pt x="145" y="213"/>
                    <a:pt x="145" y="213"/>
                  </a:cubicBezTo>
                  <a:cubicBezTo>
                    <a:pt x="143" y="240"/>
                    <a:pt x="143" y="240"/>
                    <a:pt x="143" y="240"/>
                  </a:cubicBezTo>
                  <a:cubicBezTo>
                    <a:pt x="98" y="253"/>
                    <a:pt x="98" y="253"/>
                    <a:pt x="98" y="253"/>
                  </a:cubicBezTo>
                  <a:cubicBezTo>
                    <a:pt x="98" y="253"/>
                    <a:pt x="84" y="233"/>
                    <a:pt x="76" y="233"/>
                  </a:cubicBezTo>
                  <a:cubicBezTo>
                    <a:pt x="69" y="236"/>
                    <a:pt x="54" y="239"/>
                    <a:pt x="49" y="254"/>
                  </a:cubicBezTo>
                  <a:cubicBezTo>
                    <a:pt x="41" y="269"/>
                    <a:pt x="60" y="266"/>
                    <a:pt x="60" y="266"/>
                  </a:cubicBezTo>
                  <a:cubicBezTo>
                    <a:pt x="75" y="263"/>
                    <a:pt x="75" y="263"/>
                    <a:pt x="75" y="263"/>
                  </a:cubicBezTo>
                  <a:cubicBezTo>
                    <a:pt x="75" y="263"/>
                    <a:pt x="83" y="264"/>
                    <a:pt x="89" y="287"/>
                  </a:cubicBezTo>
                  <a:cubicBezTo>
                    <a:pt x="95" y="310"/>
                    <a:pt x="46" y="319"/>
                    <a:pt x="42" y="327"/>
                  </a:cubicBezTo>
                  <a:cubicBezTo>
                    <a:pt x="42" y="338"/>
                    <a:pt x="57" y="339"/>
                    <a:pt x="56" y="346"/>
                  </a:cubicBezTo>
                  <a:cubicBezTo>
                    <a:pt x="56" y="350"/>
                    <a:pt x="45" y="357"/>
                    <a:pt x="48" y="369"/>
                  </a:cubicBezTo>
                  <a:cubicBezTo>
                    <a:pt x="47" y="377"/>
                    <a:pt x="62" y="381"/>
                    <a:pt x="62" y="381"/>
                  </a:cubicBezTo>
                  <a:cubicBezTo>
                    <a:pt x="57" y="411"/>
                    <a:pt x="57" y="411"/>
                    <a:pt x="57" y="411"/>
                  </a:cubicBezTo>
                  <a:cubicBezTo>
                    <a:pt x="23" y="414"/>
                    <a:pt x="23" y="414"/>
                    <a:pt x="23" y="414"/>
                  </a:cubicBezTo>
                  <a:cubicBezTo>
                    <a:pt x="0" y="435"/>
                    <a:pt x="0" y="435"/>
                    <a:pt x="0" y="435"/>
                  </a:cubicBezTo>
                  <a:cubicBezTo>
                    <a:pt x="15" y="440"/>
                    <a:pt x="29" y="445"/>
                    <a:pt x="33" y="445"/>
                  </a:cubicBezTo>
                  <a:cubicBezTo>
                    <a:pt x="48" y="453"/>
                    <a:pt x="36" y="460"/>
                    <a:pt x="32" y="468"/>
                  </a:cubicBezTo>
                  <a:cubicBezTo>
                    <a:pt x="31" y="479"/>
                    <a:pt x="47" y="476"/>
                    <a:pt x="47" y="476"/>
                  </a:cubicBezTo>
                  <a:cubicBezTo>
                    <a:pt x="46" y="499"/>
                    <a:pt x="46" y="499"/>
                    <a:pt x="46" y="499"/>
                  </a:cubicBezTo>
                  <a:cubicBezTo>
                    <a:pt x="45" y="510"/>
                    <a:pt x="71" y="508"/>
                    <a:pt x="71" y="508"/>
                  </a:cubicBezTo>
                  <a:cubicBezTo>
                    <a:pt x="70" y="527"/>
                    <a:pt x="70" y="527"/>
                    <a:pt x="70" y="527"/>
                  </a:cubicBezTo>
                  <a:cubicBezTo>
                    <a:pt x="92" y="539"/>
                    <a:pt x="92" y="539"/>
                    <a:pt x="92" y="539"/>
                  </a:cubicBezTo>
                  <a:cubicBezTo>
                    <a:pt x="99" y="555"/>
                    <a:pt x="99" y="555"/>
                    <a:pt x="99" y="555"/>
                  </a:cubicBezTo>
                  <a:cubicBezTo>
                    <a:pt x="99" y="555"/>
                    <a:pt x="122" y="552"/>
                    <a:pt x="129" y="560"/>
                  </a:cubicBezTo>
                  <a:cubicBezTo>
                    <a:pt x="136" y="572"/>
                    <a:pt x="142" y="591"/>
                    <a:pt x="142" y="591"/>
                  </a:cubicBezTo>
                  <a:cubicBezTo>
                    <a:pt x="203" y="648"/>
                    <a:pt x="203" y="648"/>
                    <a:pt x="203" y="648"/>
                  </a:cubicBezTo>
                  <a:cubicBezTo>
                    <a:pt x="203" y="648"/>
                    <a:pt x="226" y="645"/>
                    <a:pt x="240" y="653"/>
                  </a:cubicBezTo>
                  <a:cubicBezTo>
                    <a:pt x="255" y="662"/>
                    <a:pt x="258" y="681"/>
                    <a:pt x="258" y="681"/>
                  </a:cubicBezTo>
                  <a:cubicBezTo>
                    <a:pt x="258" y="681"/>
                    <a:pt x="321" y="692"/>
                    <a:pt x="336" y="692"/>
                  </a:cubicBezTo>
                  <a:cubicBezTo>
                    <a:pt x="355" y="693"/>
                    <a:pt x="392" y="691"/>
                    <a:pt x="392" y="691"/>
                  </a:cubicBezTo>
                  <a:cubicBezTo>
                    <a:pt x="420" y="658"/>
                    <a:pt x="420" y="658"/>
                    <a:pt x="420" y="658"/>
                  </a:cubicBezTo>
                  <a:cubicBezTo>
                    <a:pt x="446" y="656"/>
                    <a:pt x="446" y="656"/>
                    <a:pt x="446" y="656"/>
                  </a:cubicBezTo>
                  <a:cubicBezTo>
                    <a:pt x="481" y="638"/>
                    <a:pt x="481" y="638"/>
                    <a:pt x="481" y="638"/>
                  </a:cubicBezTo>
                  <a:cubicBezTo>
                    <a:pt x="485" y="627"/>
                    <a:pt x="485" y="627"/>
                    <a:pt x="485" y="627"/>
                  </a:cubicBezTo>
                  <a:cubicBezTo>
                    <a:pt x="503" y="632"/>
                    <a:pt x="503" y="632"/>
                    <a:pt x="503" y="632"/>
                  </a:cubicBezTo>
                  <a:cubicBezTo>
                    <a:pt x="503" y="632"/>
                    <a:pt x="534" y="618"/>
                    <a:pt x="546" y="607"/>
                  </a:cubicBezTo>
                  <a:cubicBezTo>
                    <a:pt x="554" y="596"/>
                    <a:pt x="570" y="577"/>
                    <a:pt x="577" y="578"/>
                  </a:cubicBezTo>
                  <a:cubicBezTo>
                    <a:pt x="588" y="578"/>
                    <a:pt x="603" y="590"/>
                    <a:pt x="603" y="590"/>
                  </a:cubicBezTo>
                  <a:cubicBezTo>
                    <a:pt x="603" y="590"/>
                    <a:pt x="611" y="572"/>
                    <a:pt x="641" y="577"/>
                  </a:cubicBezTo>
                  <a:cubicBezTo>
                    <a:pt x="671" y="578"/>
                    <a:pt x="671" y="578"/>
                    <a:pt x="671" y="578"/>
                  </a:cubicBezTo>
                  <a:cubicBezTo>
                    <a:pt x="704" y="580"/>
                    <a:pt x="704" y="580"/>
                    <a:pt x="704" y="580"/>
                  </a:cubicBezTo>
                  <a:cubicBezTo>
                    <a:pt x="712" y="569"/>
                    <a:pt x="712" y="569"/>
                    <a:pt x="712" y="569"/>
                  </a:cubicBezTo>
                  <a:cubicBezTo>
                    <a:pt x="712" y="569"/>
                    <a:pt x="730" y="581"/>
                    <a:pt x="742" y="578"/>
                  </a:cubicBezTo>
                  <a:cubicBezTo>
                    <a:pt x="753" y="575"/>
                    <a:pt x="747" y="548"/>
                    <a:pt x="766" y="545"/>
                  </a:cubicBezTo>
                  <a:cubicBezTo>
                    <a:pt x="788" y="542"/>
                    <a:pt x="806" y="558"/>
                    <a:pt x="818" y="543"/>
                  </a:cubicBezTo>
                  <a:cubicBezTo>
                    <a:pt x="830" y="532"/>
                    <a:pt x="823" y="513"/>
                    <a:pt x="823" y="513"/>
                  </a:cubicBezTo>
                  <a:cubicBezTo>
                    <a:pt x="839" y="502"/>
                    <a:pt x="839" y="502"/>
                    <a:pt x="839" y="502"/>
                  </a:cubicBezTo>
                  <a:cubicBezTo>
                    <a:pt x="833" y="456"/>
                    <a:pt x="833" y="456"/>
                    <a:pt x="833" y="456"/>
                  </a:cubicBezTo>
                  <a:cubicBezTo>
                    <a:pt x="848" y="457"/>
                    <a:pt x="848" y="457"/>
                    <a:pt x="848" y="457"/>
                  </a:cubicBezTo>
                  <a:cubicBezTo>
                    <a:pt x="868" y="427"/>
                    <a:pt x="868" y="427"/>
                    <a:pt x="868" y="427"/>
                  </a:cubicBezTo>
                  <a:cubicBezTo>
                    <a:pt x="862" y="412"/>
                    <a:pt x="862" y="412"/>
                    <a:pt x="862" y="412"/>
                  </a:cubicBezTo>
                  <a:cubicBezTo>
                    <a:pt x="886" y="374"/>
                    <a:pt x="886" y="374"/>
                    <a:pt x="886" y="374"/>
                  </a:cubicBezTo>
                  <a:cubicBezTo>
                    <a:pt x="883" y="355"/>
                    <a:pt x="883" y="355"/>
                    <a:pt x="883" y="355"/>
                  </a:cubicBezTo>
                  <a:cubicBezTo>
                    <a:pt x="911" y="314"/>
                    <a:pt x="911" y="314"/>
                    <a:pt x="911" y="314"/>
                  </a:cubicBezTo>
                  <a:cubicBezTo>
                    <a:pt x="920" y="277"/>
                    <a:pt x="920" y="277"/>
                    <a:pt x="920" y="277"/>
                  </a:cubicBezTo>
                  <a:cubicBezTo>
                    <a:pt x="932" y="266"/>
                    <a:pt x="932" y="266"/>
                    <a:pt x="932" y="266"/>
                  </a:cubicBezTo>
                  <a:cubicBezTo>
                    <a:pt x="929" y="243"/>
                    <a:pt x="929" y="243"/>
                    <a:pt x="929" y="243"/>
                  </a:cubicBezTo>
                  <a:cubicBezTo>
                    <a:pt x="973" y="184"/>
                    <a:pt x="973" y="184"/>
                    <a:pt x="973" y="184"/>
                  </a:cubicBezTo>
                  <a:cubicBezTo>
                    <a:pt x="985" y="173"/>
                    <a:pt x="985" y="173"/>
                    <a:pt x="985" y="173"/>
                  </a:cubicBezTo>
                  <a:cubicBezTo>
                    <a:pt x="1015" y="174"/>
                    <a:pt x="1015" y="174"/>
                    <a:pt x="1015" y="174"/>
                  </a:cubicBezTo>
                  <a:cubicBezTo>
                    <a:pt x="1058" y="123"/>
                    <a:pt x="1058" y="123"/>
                    <a:pt x="1058" y="123"/>
                  </a:cubicBezTo>
                  <a:cubicBezTo>
                    <a:pt x="1047" y="118"/>
                    <a:pt x="1047" y="118"/>
                    <a:pt x="1047" y="118"/>
                  </a:cubicBezTo>
                  <a:cubicBezTo>
                    <a:pt x="1047" y="118"/>
                    <a:pt x="1070" y="100"/>
                    <a:pt x="1045" y="91"/>
                  </a:cubicBezTo>
                  <a:cubicBezTo>
                    <a:pt x="1019" y="86"/>
                    <a:pt x="1011" y="97"/>
                    <a:pt x="1004" y="86"/>
                  </a:cubicBezTo>
                  <a:cubicBezTo>
                    <a:pt x="997" y="78"/>
                    <a:pt x="997" y="66"/>
                    <a:pt x="990" y="62"/>
                  </a:cubicBezTo>
                  <a:cubicBezTo>
                    <a:pt x="979" y="61"/>
                    <a:pt x="967" y="65"/>
                    <a:pt x="967" y="65"/>
                  </a:cubicBezTo>
                  <a:cubicBezTo>
                    <a:pt x="967" y="65"/>
                    <a:pt x="957" y="45"/>
                    <a:pt x="950" y="41"/>
                  </a:cubicBezTo>
                  <a:cubicBezTo>
                    <a:pt x="942" y="33"/>
                    <a:pt x="931" y="32"/>
                    <a:pt x="931" y="32"/>
                  </a:cubicBezTo>
                  <a:cubicBezTo>
                    <a:pt x="931" y="32"/>
                    <a:pt x="909" y="27"/>
                    <a:pt x="898" y="35"/>
                  </a:cubicBezTo>
                  <a:close/>
                </a:path>
              </a:pathLst>
            </a:custGeom>
            <a:solidFill>
              <a:schemeClr val="accent3"/>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40" name="Estonia"/>
            <p:cNvSpPr>
              <a:spLocks/>
            </p:cNvSpPr>
            <p:nvPr/>
          </p:nvSpPr>
          <p:spPr bwMode="gray">
            <a:xfrm>
              <a:off x="9968142" y="2940754"/>
              <a:ext cx="322713" cy="266956"/>
            </a:xfrm>
            <a:custGeom>
              <a:avLst/>
              <a:gdLst>
                <a:gd name="T0" fmla="*/ 177 w 575"/>
                <a:gd name="T1" fmla="*/ 410 h 476"/>
                <a:gd name="T2" fmla="*/ 200 w 575"/>
                <a:gd name="T3" fmla="*/ 399 h 476"/>
                <a:gd name="T4" fmla="*/ 238 w 575"/>
                <a:gd name="T5" fmla="*/ 374 h 476"/>
                <a:gd name="T6" fmla="*/ 260 w 575"/>
                <a:gd name="T7" fmla="*/ 394 h 476"/>
                <a:gd name="T8" fmla="*/ 286 w 575"/>
                <a:gd name="T9" fmla="*/ 392 h 476"/>
                <a:gd name="T10" fmla="*/ 311 w 575"/>
                <a:gd name="T11" fmla="*/ 408 h 476"/>
                <a:gd name="T12" fmla="*/ 337 w 575"/>
                <a:gd name="T13" fmla="*/ 417 h 476"/>
                <a:gd name="T14" fmla="*/ 359 w 575"/>
                <a:gd name="T15" fmla="*/ 426 h 476"/>
                <a:gd name="T16" fmla="*/ 391 w 575"/>
                <a:gd name="T17" fmla="*/ 466 h 476"/>
                <a:gd name="T18" fmla="*/ 436 w 575"/>
                <a:gd name="T19" fmla="*/ 476 h 476"/>
                <a:gd name="T20" fmla="*/ 515 w 575"/>
                <a:gd name="T21" fmla="*/ 460 h 476"/>
                <a:gd name="T22" fmla="*/ 530 w 575"/>
                <a:gd name="T23" fmla="*/ 457 h 476"/>
                <a:gd name="T24" fmla="*/ 532 w 575"/>
                <a:gd name="T25" fmla="*/ 419 h 476"/>
                <a:gd name="T26" fmla="*/ 541 w 575"/>
                <a:gd name="T27" fmla="*/ 389 h 476"/>
                <a:gd name="T28" fmla="*/ 542 w 575"/>
                <a:gd name="T29" fmla="*/ 347 h 476"/>
                <a:gd name="T30" fmla="*/ 522 w 575"/>
                <a:gd name="T31" fmla="*/ 296 h 476"/>
                <a:gd name="T32" fmla="*/ 483 w 575"/>
                <a:gd name="T33" fmla="*/ 168 h 476"/>
                <a:gd name="T34" fmla="*/ 523 w 575"/>
                <a:gd name="T35" fmla="*/ 109 h 476"/>
                <a:gd name="T36" fmla="*/ 530 w 575"/>
                <a:gd name="T37" fmla="*/ 40 h 476"/>
                <a:gd name="T38" fmla="*/ 532 w 575"/>
                <a:gd name="T39" fmla="*/ 2 h 476"/>
                <a:gd name="T40" fmla="*/ 460 w 575"/>
                <a:gd name="T41" fmla="*/ 18 h 476"/>
                <a:gd name="T42" fmla="*/ 363 w 575"/>
                <a:gd name="T43" fmla="*/ 13 h 476"/>
                <a:gd name="T44" fmla="*/ 326 w 575"/>
                <a:gd name="T45" fmla="*/ 11 h 476"/>
                <a:gd name="T46" fmla="*/ 296 w 575"/>
                <a:gd name="T47" fmla="*/ 2 h 476"/>
                <a:gd name="T48" fmla="*/ 288 w 575"/>
                <a:gd name="T49" fmla="*/ 17 h 476"/>
                <a:gd name="T50" fmla="*/ 277 w 575"/>
                <a:gd name="T51" fmla="*/ 13 h 476"/>
                <a:gd name="T52" fmla="*/ 273 w 575"/>
                <a:gd name="T53" fmla="*/ 24 h 476"/>
                <a:gd name="T54" fmla="*/ 252 w 575"/>
                <a:gd name="T55" fmla="*/ 0 h 476"/>
                <a:gd name="T56" fmla="*/ 250 w 575"/>
                <a:gd name="T57" fmla="*/ 27 h 476"/>
                <a:gd name="T58" fmla="*/ 235 w 575"/>
                <a:gd name="T59" fmla="*/ 38 h 476"/>
                <a:gd name="T60" fmla="*/ 197 w 575"/>
                <a:gd name="T61" fmla="*/ 47 h 476"/>
                <a:gd name="T62" fmla="*/ 149 w 575"/>
                <a:gd name="T63" fmla="*/ 41 h 476"/>
                <a:gd name="T64" fmla="*/ 140 w 575"/>
                <a:gd name="T65" fmla="*/ 75 h 476"/>
                <a:gd name="T66" fmla="*/ 98 w 575"/>
                <a:gd name="T67" fmla="*/ 88 h 476"/>
                <a:gd name="T68" fmla="*/ 90 w 575"/>
                <a:gd name="T69" fmla="*/ 100 h 476"/>
                <a:gd name="T70" fmla="*/ 64 w 575"/>
                <a:gd name="T71" fmla="*/ 98 h 476"/>
                <a:gd name="T72" fmla="*/ 67 w 575"/>
                <a:gd name="T73" fmla="*/ 118 h 476"/>
                <a:gd name="T74" fmla="*/ 33 w 575"/>
                <a:gd name="T75" fmla="*/ 124 h 476"/>
                <a:gd name="T76" fmla="*/ 25 w 575"/>
                <a:gd name="T77" fmla="*/ 135 h 476"/>
                <a:gd name="T78" fmla="*/ 9 w 575"/>
                <a:gd name="T79" fmla="*/ 138 h 476"/>
                <a:gd name="T80" fmla="*/ 5 w 575"/>
                <a:gd name="T81" fmla="*/ 149 h 476"/>
                <a:gd name="T82" fmla="*/ 8 w 575"/>
                <a:gd name="T83" fmla="*/ 172 h 476"/>
                <a:gd name="T84" fmla="*/ 11 w 575"/>
                <a:gd name="T85" fmla="*/ 195 h 476"/>
                <a:gd name="T86" fmla="*/ 26 w 575"/>
                <a:gd name="T87" fmla="*/ 192 h 476"/>
                <a:gd name="T88" fmla="*/ 16 w 575"/>
                <a:gd name="T89" fmla="*/ 230 h 476"/>
                <a:gd name="T90" fmla="*/ 31 w 575"/>
                <a:gd name="T91" fmla="*/ 234 h 476"/>
                <a:gd name="T92" fmla="*/ 45 w 575"/>
                <a:gd name="T93" fmla="*/ 250 h 476"/>
                <a:gd name="T94" fmla="*/ 26 w 575"/>
                <a:gd name="T95" fmla="*/ 257 h 476"/>
                <a:gd name="T96" fmla="*/ 25 w 575"/>
                <a:gd name="T97" fmla="*/ 291 h 476"/>
                <a:gd name="T98" fmla="*/ 57 w 575"/>
                <a:gd name="T99" fmla="*/ 324 h 476"/>
                <a:gd name="T100" fmla="*/ 72 w 575"/>
                <a:gd name="T101" fmla="*/ 336 h 476"/>
                <a:gd name="T102" fmla="*/ 94 w 575"/>
                <a:gd name="T103" fmla="*/ 337 h 476"/>
                <a:gd name="T104" fmla="*/ 124 w 575"/>
                <a:gd name="T105" fmla="*/ 342 h 476"/>
                <a:gd name="T106" fmla="*/ 158 w 575"/>
                <a:gd name="T107" fmla="*/ 328 h 476"/>
                <a:gd name="T108" fmla="*/ 159 w 575"/>
                <a:gd name="T109" fmla="*/ 386 h 476"/>
                <a:gd name="T110" fmla="*/ 153 w 575"/>
                <a:gd name="T111" fmla="*/ 435 h 476"/>
                <a:gd name="T112" fmla="*/ 165 w 575"/>
                <a:gd name="T113" fmla="*/ 421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5" h="476">
                  <a:moveTo>
                    <a:pt x="165" y="421"/>
                  </a:moveTo>
                  <a:cubicBezTo>
                    <a:pt x="177" y="410"/>
                    <a:pt x="177" y="410"/>
                    <a:pt x="177" y="410"/>
                  </a:cubicBezTo>
                  <a:cubicBezTo>
                    <a:pt x="187" y="422"/>
                    <a:pt x="187" y="422"/>
                    <a:pt x="187" y="422"/>
                  </a:cubicBezTo>
                  <a:cubicBezTo>
                    <a:pt x="200" y="399"/>
                    <a:pt x="200" y="399"/>
                    <a:pt x="200" y="399"/>
                  </a:cubicBezTo>
                  <a:cubicBezTo>
                    <a:pt x="218" y="404"/>
                    <a:pt x="218" y="404"/>
                    <a:pt x="218" y="404"/>
                  </a:cubicBezTo>
                  <a:cubicBezTo>
                    <a:pt x="238" y="374"/>
                    <a:pt x="238" y="374"/>
                    <a:pt x="238" y="374"/>
                  </a:cubicBezTo>
                  <a:cubicBezTo>
                    <a:pt x="249" y="375"/>
                    <a:pt x="249" y="375"/>
                    <a:pt x="249" y="375"/>
                  </a:cubicBezTo>
                  <a:cubicBezTo>
                    <a:pt x="260" y="394"/>
                    <a:pt x="260" y="394"/>
                    <a:pt x="260" y="394"/>
                  </a:cubicBezTo>
                  <a:cubicBezTo>
                    <a:pt x="264" y="376"/>
                    <a:pt x="264" y="376"/>
                    <a:pt x="264" y="376"/>
                  </a:cubicBezTo>
                  <a:cubicBezTo>
                    <a:pt x="286" y="392"/>
                    <a:pt x="286" y="392"/>
                    <a:pt x="286" y="392"/>
                  </a:cubicBezTo>
                  <a:cubicBezTo>
                    <a:pt x="301" y="393"/>
                    <a:pt x="301" y="393"/>
                    <a:pt x="301" y="393"/>
                  </a:cubicBezTo>
                  <a:cubicBezTo>
                    <a:pt x="311" y="408"/>
                    <a:pt x="311" y="408"/>
                    <a:pt x="311" y="408"/>
                  </a:cubicBezTo>
                  <a:cubicBezTo>
                    <a:pt x="323" y="401"/>
                    <a:pt x="323" y="401"/>
                    <a:pt x="323" y="401"/>
                  </a:cubicBezTo>
                  <a:cubicBezTo>
                    <a:pt x="323" y="401"/>
                    <a:pt x="330" y="417"/>
                    <a:pt x="337" y="417"/>
                  </a:cubicBezTo>
                  <a:cubicBezTo>
                    <a:pt x="345" y="418"/>
                    <a:pt x="360" y="411"/>
                    <a:pt x="360" y="411"/>
                  </a:cubicBezTo>
                  <a:cubicBezTo>
                    <a:pt x="359" y="426"/>
                    <a:pt x="359" y="426"/>
                    <a:pt x="359" y="426"/>
                  </a:cubicBezTo>
                  <a:cubicBezTo>
                    <a:pt x="359" y="426"/>
                    <a:pt x="374" y="434"/>
                    <a:pt x="381" y="438"/>
                  </a:cubicBezTo>
                  <a:cubicBezTo>
                    <a:pt x="388" y="446"/>
                    <a:pt x="384" y="465"/>
                    <a:pt x="391" y="466"/>
                  </a:cubicBezTo>
                  <a:cubicBezTo>
                    <a:pt x="425" y="467"/>
                    <a:pt x="425" y="467"/>
                    <a:pt x="425" y="467"/>
                  </a:cubicBezTo>
                  <a:cubicBezTo>
                    <a:pt x="436" y="476"/>
                    <a:pt x="436" y="476"/>
                    <a:pt x="436" y="476"/>
                  </a:cubicBezTo>
                  <a:cubicBezTo>
                    <a:pt x="478" y="451"/>
                    <a:pt x="478" y="451"/>
                    <a:pt x="478" y="451"/>
                  </a:cubicBezTo>
                  <a:cubicBezTo>
                    <a:pt x="478" y="451"/>
                    <a:pt x="503" y="463"/>
                    <a:pt x="515" y="460"/>
                  </a:cubicBezTo>
                  <a:cubicBezTo>
                    <a:pt x="518" y="460"/>
                    <a:pt x="521" y="460"/>
                    <a:pt x="525" y="460"/>
                  </a:cubicBezTo>
                  <a:cubicBezTo>
                    <a:pt x="527" y="459"/>
                    <a:pt x="529" y="458"/>
                    <a:pt x="530" y="457"/>
                  </a:cubicBezTo>
                  <a:cubicBezTo>
                    <a:pt x="527" y="442"/>
                    <a:pt x="527" y="442"/>
                    <a:pt x="527" y="442"/>
                  </a:cubicBezTo>
                  <a:cubicBezTo>
                    <a:pt x="532" y="419"/>
                    <a:pt x="532" y="419"/>
                    <a:pt x="532" y="419"/>
                  </a:cubicBezTo>
                  <a:cubicBezTo>
                    <a:pt x="532" y="419"/>
                    <a:pt x="543" y="419"/>
                    <a:pt x="547" y="412"/>
                  </a:cubicBezTo>
                  <a:cubicBezTo>
                    <a:pt x="547" y="404"/>
                    <a:pt x="541" y="389"/>
                    <a:pt x="541" y="389"/>
                  </a:cubicBezTo>
                  <a:cubicBezTo>
                    <a:pt x="541" y="389"/>
                    <a:pt x="571" y="383"/>
                    <a:pt x="575" y="375"/>
                  </a:cubicBezTo>
                  <a:cubicBezTo>
                    <a:pt x="575" y="367"/>
                    <a:pt x="542" y="347"/>
                    <a:pt x="542" y="347"/>
                  </a:cubicBezTo>
                  <a:cubicBezTo>
                    <a:pt x="542" y="347"/>
                    <a:pt x="543" y="335"/>
                    <a:pt x="540" y="320"/>
                  </a:cubicBezTo>
                  <a:cubicBezTo>
                    <a:pt x="541" y="308"/>
                    <a:pt x="522" y="296"/>
                    <a:pt x="522" y="296"/>
                  </a:cubicBezTo>
                  <a:cubicBezTo>
                    <a:pt x="522" y="296"/>
                    <a:pt x="520" y="258"/>
                    <a:pt x="510" y="234"/>
                  </a:cubicBezTo>
                  <a:cubicBezTo>
                    <a:pt x="500" y="211"/>
                    <a:pt x="483" y="168"/>
                    <a:pt x="483" y="168"/>
                  </a:cubicBezTo>
                  <a:cubicBezTo>
                    <a:pt x="483" y="168"/>
                    <a:pt x="495" y="157"/>
                    <a:pt x="503" y="150"/>
                  </a:cubicBezTo>
                  <a:cubicBezTo>
                    <a:pt x="507" y="142"/>
                    <a:pt x="523" y="109"/>
                    <a:pt x="523" y="109"/>
                  </a:cubicBezTo>
                  <a:cubicBezTo>
                    <a:pt x="537" y="52"/>
                    <a:pt x="537" y="52"/>
                    <a:pt x="537" y="52"/>
                  </a:cubicBezTo>
                  <a:cubicBezTo>
                    <a:pt x="537" y="52"/>
                    <a:pt x="530" y="44"/>
                    <a:pt x="530" y="40"/>
                  </a:cubicBezTo>
                  <a:cubicBezTo>
                    <a:pt x="531" y="33"/>
                    <a:pt x="554" y="22"/>
                    <a:pt x="554" y="22"/>
                  </a:cubicBezTo>
                  <a:cubicBezTo>
                    <a:pt x="532" y="2"/>
                    <a:pt x="532" y="2"/>
                    <a:pt x="532" y="2"/>
                  </a:cubicBezTo>
                  <a:cubicBezTo>
                    <a:pt x="532" y="2"/>
                    <a:pt x="528" y="17"/>
                    <a:pt x="516" y="20"/>
                  </a:cubicBezTo>
                  <a:cubicBezTo>
                    <a:pt x="505" y="27"/>
                    <a:pt x="483" y="15"/>
                    <a:pt x="460" y="18"/>
                  </a:cubicBezTo>
                  <a:cubicBezTo>
                    <a:pt x="438" y="20"/>
                    <a:pt x="448" y="32"/>
                    <a:pt x="422" y="31"/>
                  </a:cubicBezTo>
                  <a:cubicBezTo>
                    <a:pt x="392" y="30"/>
                    <a:pt x="363" y="13"/>
                    <a:pt x="363" y="13"/>
                  </a:cubicBezTo>
                  <a:cubicBezTo>
                    <a:pt x="352" y="20"/>
                    <a:pt x="352" y="20"/>
                    <a:pt x="352" y="20"/>
                  </a:cubicBezTo>
                  <a:cubicBezTo>
                    <a:pt x="326" y="11"/>
                    <a:pt x="326" y="11"/>
                    <a:pt x="326" y="11"/>
                  </a:cubicBezTo>
                  <a:cubicBezTo>
                    <a:pt x="303" y="14"/>
                    <a:pt x="303" y="14"/>
                    <a:pt x="303" y="14"/>
                  </a:cubicBezTo>
                  <a:cubicBezTo>
                    <a:pt x="296" y="2"/>
                    <a:pt x="296" y="2"/>
                    <a:pt x="296" y="2"/>
                  </a:cubicBezTo>
                  <a:cubicBezTo>
                    <a:pt x="285" y="6"/>
                    <a:pt x="285" y="6"/>
                    <a:pt x="285" y="6"/>
                  </a:cubicBezTo>
                  <a:cubicBezTo>
                    <a:pt x="288" y="17"/>
                    <a:pt x="288" y="17"/>
                    <a:pt x="288" y="17"/>
                  </a:cubicBezTo>
                  <a:cubicBezTo>
                    <a:pt x="277" y="17"/>
                    <a:pt x="277" y="17"/>
                    <a:pt x="277" y="17"/>
                  </a:cubicBezTo>
                  <a:cubicBezTo>
                    <a:pt x="277" y="13"/>
                    <a:pt x="277" y="13"/>
                    <a:pt x="277" y="13"/>
                  </a:cubicBezTo>
                  <a:cubicBezTo>
                    <a:pt x="273" y="13"/>
                    <a:pt x="273" y="13"/>
                    <a:pt x="273" y="13"/>
                  </a:cubicBezTo>
                  <a:cubicBezTo>
                    <a:pt x="273" y="24"/>
                    <a:pt x="273" y="24"/>
                    <a:pt x="273" y="24"/>
                  </a:cubicBezTo>
                  <a:cubicBezTo>
                    <a:pt x="265" y="24"/>
                    <a:pt x="265" y="24"/>
                    <a:pt x="265" y="24"/>
                  </a:cubicBezTo>
                  <a:cubicBezTo>
                    <a:pt x="252" y="0"/>
                    <a:pt x="252" y="0"/>
                    <a:pt x="252" y="0"/>
                  </a:cubicBezTo>
                  <a:cubicBezTo>
                    <a:pt x="248" y="4"/>
                    <a:pt x="248" y="4"/>
                    <a:pt x="248" y="4"/>
                  </a:cubicBezTo>
                  <a:cubicBezTo>
                    <a:pt x="248" y="4"/>
                    <a:pt x="254" y="23"/>
                    <a:pt x="250" y="27"/>
                  </a:cubicBezTo>
                  <a:cubicBezTo>
                    <a:pt x="247" y="27"/>
                    <a:pt x="236" y="15"/>
                    <a:pt x="236" y="15"/>
                  </a:cubicBezTo>
                  <a:cubicBezTo>
                    <a:pt x="235" y="38"/>
                    <a:pt x="235" y="38"/>
                    <a:pt x="235" y="38"/>
                  </a:cubicBezTo>
                  <a:cubicBezTo>
                    <a:pt x="235" y="38"/>
                    <a:pt x="235" y="41"/>
                    <a:pt x="227" y="45"/>
                  </a:cubicBezTo>
                  <a:cubicBezTo>
                    <a:pt x="219" y="48"/>
                    <a:pt x="197" y="47"/>
                    <a:pt x="197" y="47"/>
                  </a:cubicBezTo>
                  <a:cubicBezTo>
                    <a:pt x="197" y="47"/>
                    <a:pt x="178" y="58"/>
                    <a:pt x="174" y="58"/>
                  </a:cubicBezTo>
                  <a:cubicBezTo>
                    <a:pt x="170" y="57"/>
                    <a:pt x="153" y="37"/>
                    <a:pt x="149" y="41"/>
                  </a:cubicBezTo>
                  <a:cubicBezTo>
                    <a:pt x="145" y="45"/>
                    <a:pt x="155" y="68"/>
                    <a:pt x="155" y="68"/>
                  </a:cubicBezTo>
                  <a:cubicBezTo>
                    <a:pt x="140" y="75"/>
                    <a:pt x="140" y="75"/>
                    <a:pt x="140" y="75"/>
                  </a:cubicBezTo>
                  <a:cubicBezTo>
                    <a:pt x="140" y="75"/>
                    <a:pt x="114" y="66"/>
                    <a:pt x="106" y="70"/>
                  </a:cubicBezTo>
                  <a:cubicBezTo>
                    <a:pt x="99" y="73"/>
                    <a:pt x="98" y="88"/>
                    <a:pt x="98" y="88"/>
                  </a:cubicBezTo>
                  <a:cubicBezTo>
                    <a:pt x="87" y="88"/>
                    <a:pt x="87" y="88"/>
                    <a:pt x="87" y="88"/>
                  </a:cubicBezTo>
                  <a:cubicBezTo>
                    <a:pt x="90" y="100"/>
                    <a:pt x="90" y="100"/>
                    <a:pt x="90" y="100"/>
                  </a:cubicBezTo>
                  <a:cubicBezTo>
                    <a:pt x="64" y="91"/>
                    <a:pt x="64" y="91"/>
                    <a:pt x="64" y="91"/>
                  </a:cubicBezTo>
                  <a:cubicBezTo>
                    <a:pt x="64" y="98"/>
                    <a:pt x="64" y="98"/>
                    <a:pt x="64" y="98"/>
                  </a:cubicBezTo>
                  <a:cubicBezTo>
                    <a:pt x="64" y="98"/>
                    <a:pt x="78" y="118"/>
                    <a:pt x="74" y="122"/>
                  </a:cubicBezTo>
                  <a:cubicBezTo>
                    <a:pt x="70" y="125"/>
                    <a:pt x="67" y="118"/>
                    <a:pt x="67" y="118"/>
                  </a:cubicBezTo>
                  <a:cubicBezTo>
                    <a:pt x="40" y="120"/>
                    <a:pt x="40" y="120"/>
                    <a:pt x="40" y="120"/>
                  </a:cubicBezTo>
                  <a:cubicBezTo>
                    <a:pt x="33" y="124"/>
                    <a:pt x="33" y="124"/>
                    <a:pt x="33" y="124"/>
                  </a:cubicBezTo>
                  <a:cubicBezTo>
                    <a:pt x="28" y="135"/>
                    <a:pt x="28" y="135"/>
                    <a:pt x="28" y="135"/>
                  </a:cubicBezTo>
                  <a:cubicBezTo>
                    <a:pt x="25" y="135"/>
                    <a:pt x="25" y="135"/>
                    <a:pt x="25" y="135"/>
                  </a:cubicBezTo>
                  <a:cubicBezTo>
                    <a:pt x="9" y="142"/>
                    <a:pt x="9" y="142"/>
                    <a:pt x="9" y="142"/>
                  </a:cubicBezTo>
                  <a:cubicBezTo>
                    <a:pt x="9" y="138"/>
                    <a:pt x="9" y="138"/>
                    <a:pt x="9" y="138"/>
                  </a:cubicBezTo>
                  <a:cubicBezTo>
                    <a:pt x="6" y="138"/>
                    <a:pt x="6" y="138"/>
                    <a:pt x="6" y="138"/>
                  </a:cubicBezTo>
                  <a:cubicBezTo>
                    <a:pt x="5" y="149"/>
                    <a:pt x="5" y="149"/>
                    <a:pt x="5" y="149"/>
                  </a:cubicBezTo>
                  <a:cubicBezTo>
                    <a:pt x="12" y="157"/>
                    <a:pt x="12" y="157"/>
                    <a:pt x="12" y="157"/>
                  </a:cubicBezTo>
                  <a:cubicBezTo>
                    <a:pt x="8" y="172"/>
                    <a:pt x="8" y="172"/>
                    <a:pt x="8" y="172"/>
                  </a:cubicBezTo>
                  <a:cubicBezTo>
                    <a:pt x="8" y="172"/>
                    <a:pt x="0" y="172"/>
                    <a:pt x="0" y="179"/>
                  </a:cubicBezTo>
                  <a:cubicBezTo>
                    <a:pt x="0" y="187"/>
                    <a:pt x="7" y="195"/>
                    <a:pt x="11" y="195"/>
                  </a:cubicBezTo>
                  <a:cubicBezTo>
                    <a:pt x="18" y="196"/>
                    <a:pt x="22" y="188"/>
                    <a:pt x="22" y="188"/>
                  </a:cubicBezTo>
                  <a:cubicBezTo>
                    <a:pt x="26" y="192"/>
                    <a:pt x="26" y="192"/>
                    <a:pt x="26" y="192"/>
                  </a:cubicBezTo>
                  <a:cubicBezTo>
                    <a:pt x="26" y="192"/>
                    <a:pt x="7" y="203"/>
                    <a:pt x="6" y="210"/>
                  </a:cubicBezTo>
                  <a:cubicBezTo>
                    <a:pt x="2" y="218"/>
                    <a:pt x="16" y="230"/>
                    <a:pt x="16" y="230"/>
                  </a:cubicBezTo>
                  <a:cubicBezTo>
                    <a:pt x="12" y="245"/>
                    <a:pt x="12" y="245"/>
                    <a:pt x="12" y="245"/>
                  </a:cubicBezTo>
                  <a:cubicBezTo>
                    <a:pt x="31" y="234"/>
                    <a:pt x="31" y="234"/>
                    <a:pt x="31" y="234"/>
                  </a:cubicBezTo>
                  <a:cubicBezTo>
                    <a:pt x="50" y="239"/>
                    <a:pt x="50" y="239"/>
                    <a:pt x="50" y="239"/>
                  </a:cubicBezTo>
                  <a:cubicBezTo>
                    <a:pt x="45" y="250"/>
                    <a:pt x="45" y="250"/>
                    <a:pt x="45" y="250"/>
                  </a:cubicBezTo>
                  <a:cubicBezTo>
                    <a:pt x="23" y="253"/>
                    <a:pt x="23" y="253"/>
                    <a:pt x="23" y="253"/>
                  </a:cubicBezTo>
                  <a:cubicBezTo>
                    <a:pt x="26" y="257"/>
                    <a:pt x="26" y="257"/>
                    <a:pt x="26" y="257"/>
                  </a:cubicBezTo>
                  <a:cubicBezTo>
                    <a:pt x="19" y="261"/>
                    <a:pt x="19" y="261"/>
                    <a:pt x="19" y="261"/>
                  </a:cubicBezTo>
                  <a:cubicBezTo>
                    <a:pt x="25" y="291"/>
                    <a:pt x="25" y="291"/>
                    <a:pt x="25" y="291"/>
                  </a:cubicBezTo>
                  <a:cubicBezTo>
                    <a:pt x="25" y="291"/>
                    <a:pt x="36" y="288"/>
                    <a:pt x="43" y="296"/>
                  </a:cubicBezTo>
                  <a:cubicBezTo>
                    <a:pt x="51" y="304"/>
                    <a:pt x="54" y="316"/>
                    <a:pt x="57" y="324"/>
                  </a:cubicBezTo>
                  <a:cubicBezTo>
                    <a:pt x="60" y="331"/>
                    <a:pt x="64" y="339"/>
                    <a:pt x="64" y="339"/>
                  </a:cubicBezTo>
                  <a:cubicBezTo>
                    <a:pt x="72" y="336"/>
                    <a:pt x="72" y="336"/>
                    <a:pt x="72" y="336"/>
                  </a:cubicBezTo>
                  <a:cubicBezTo>
                    <a:pt x="79" y="344"/>
                    <a:pt x="79" y="344"/>
                    <a:pt x="79" y="344"/>
                  </a:cubicBezTo>
                  <a:cubicBezTo>
                    <a:pt x="94" y="337"/>
                    <a:pt x="94" y="337"/>
                    <a:pt x="94" y="337"/>
                  </a:cubicBezTo>
                  <a:cubicBezTo>
                    <a:pt x="112" y="353"/>
                    <a:pt x="112" y="353"/>
                    <a:pt x="112" y="353"/>
                  </a:cubicBezTo>
                  <a:cubicBezTo>
                    <a:pt x="124" y="342"/>
                    <a:pt x="124" y="342"/>
                    <a:pt x="124" y="342"/>
                  </a:cubicBezTo>
                  <a:cubicBezTo>
                    <a:pt x="124" y="342"/>
                    <a:pt x="124" y="323"/>
                    <a:pt x="128" y="319"/>
                  </a:cubicBezTo>
                  <a:cubicBezTo>
                    <a:pt x="136" y="316"/>
                    <a:pt x="155" y="321"/>
                    <a:pt x="158" y="328"/>
                  </a:cubicBezTo>
                  <a:cubicBezTo>
                    <a:pt x="165" y="333"/>
                    <a:pt x="149" y="351"/>
                    <a:pt x="149" y="351"/>
                  </a:cubicBezTo>
                  <a:cubicBezTo>
                    <a:pt x="159" y="386"/>
                    <a:pt x="159" y="386"/>
                    <a:pt x="159" y="386"/>
                  </a:cubicBezTo>
                  <a:cubicBezTo>
                    <a:pt x="150" y="412"/>
                    <a:pt x="150" y="412"/>
                    <a:pt x="150" y="412"/>
                  </a:cubicBezTo>
                  <a:cubicBezTo>
                    <a:pt x="153" y="435"/>
                    <a:pt x="153" y="435"/>
                    <a:pt x="153" y="435"/>
                  </a:cubicBezTo>
                  <a:cubicBezTo>
                    <a:pt x="160" y="436"/>
                    <a:pt x="160" y="436"/>
                    <a:pt x="160" y="436"/>
                  </a:cubicBezTo>
                  <a:lnTo>
                    <a:pt x="165" y="421"/>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41" name="Hiiumaa"/>
            <p:cNvSpPr>
              <a:spLocks/>
            </p:cNvSpPr>
            <p:nvPr/>
          </p:nvSpPr>
          <p:spPr bwMode="gray">
            <a:xfrm>
              <a:off x="9875216" y="3038751"/>
              <a:ext cx="70963" cy="54067"/>
            </a:xfrm>
            <a:custGeom>
              <a:avLst/>
              <a:gdLst>
                <a:gd name="T0" fmla="*/ 41 w 127"/>
                <a:gd name="T1" fmla="*/ 53 h 97"/>
                <a:gd name="T2" fmla="*/ 60 w 127"/>
                <a:gd name="T3" fmla="*/ 65 h 97"/>
                <a:gd name="T4" fmla="*/ 56 w 127"/>
                <a:gd name="T5" fmla="*/ 73 h 97"/>
                <a:gd name="T6" fmla="*/ 66 w 127"/>
                <a:gd name="T7" fmla="*/ 96 h 97"/>
                <a:gd name="T8" fmla="*/ 77 w 127"/>
                <a:gd name="T9" fmla="*/ 97 h 97"/>
                <a:gd name="T10" fmla="*/ 85 w 127"/>
                <a:gd name="T11" fmla="*/ 86 h 97"/>
                <a:gd name="T12" fmla="*/ 89 w 127"/>
                <a:gd name="T13" fmla="*/ 78 h 97"/>
                <a:gd name="T14" fmla="*/ 96 w 127"/>
                <a:gd name="T15" fmla="*/ 79 h 97"/>
                <a:gd name="T16" fmla="*/ 104 w 127"/>
                <a:gd name="T17" fmla="*/ 71 h 97"/>
                <a:gd name="T18" fmla="*/ 101 w 127"/>
                <a:gd name="T19" fmla="*/ 60 h 97"/>
                <a:gd name="T20" fmla="*/ 127 w 127"/>
                <a:gd name="T21" fmla="*/ 57 h 97"/>
                <a:gd name="T22" fmla="*/ 106 w 127"/>
                <a:gd name="T23" fmla="*/ 33 h 97"/>
                <a:gd name="T24" fmla="*/ 88 w 127"/>
                <a:gd name="T25" fmla="*/ 25 h 97"/>
                <a:gd name="T26" fmla="*/ 73 w 127"/>
                <a:gd name="T27" fmla="*/ 9 h 97"/>
                <a:gd name="T28" fmla="*/ 63 w 127"/>
                <a:gd name="T29" fmla="*/ 0 h 97"/>
                <a:gd name="T30" fmla="*/ 65 w 127"/>
                <a:gd name="T31" fmla="*/ 20 h 97"/>
                <a:gd name="T32" fmla="*/ 49 w 127"/>
                <a:gd name="T33" fmla="*/ 42 h 97"/>
                <a:gd name="T34" fmla="*/ 23 w 127"/>
                <a:gd name="T35" fmla="*/ 48 h 97"/>
                <a:gd name="T36" fmla="*/ 16 w 127"/>
                <a:gd name="T37" fmla="*/ 44 h 97"/>
                <a:gd name="T38" fmla="*/ 0 w 127"/>
                <a:gd name="T39" fmla="*/ 51 h 97"/>
                <a:gd name="T40" fmla="*/ 26 w 127"/>
                <a:gd name="T41" fmla="*/ 64 h 97"/>
                <a:gd name="T42" fmla="*/ 41 w 127"/>
                <a:gd name="T43" fmla="*/ 5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7" h="97">
                  <a:moveTo>
                    <a:pt x="41" y="53"/>
                  </a:moveTo>
                  <a:cubicBezTo>
                    <a:pt x="60" y="65"/>
                    <a:pt x="60" y="65"/>
                    <a:pt x="60" y="65"/>
                  </a:cubicBezTo>
                  <a:cubicBezTo>
                    <a:pt x="56" y="73"/>
                    <a:pt x="56" y="73"/>
                    <a:pt x="56" y="73"/>
                  </a:cubicBezTo>
                  <a:cubicBezTo>
                    <a:pt x="66" y="96"/>
                    <a:pt x="66" y="96"/>
                    <a:pt x="66" y="96"/>
                  </a:cubicBezTo>
                  <a:cubicBezTo>
                    <a:pt x="77" y="97"/>
                    <a:pt x="77" y="97"/>
                    <a:pt x="77" y="97"/>
                  </a:cubicBezTo>
                  <a:cubicBezTo>
                    <a:pt x="85" y="86"/>
                    <a:pt x="85" y="86"/>
                    <a:pt x="85" y="86"/>
                  </a:cubicBezTo>
                  <a:cubicBezTo>
                    <a:pt x="89" y="78"/>
                    <a:pt x="89" y="78"/>
                    <a:pt x="89" y="78"/>
                  </a:cubicBezTo>
                  <a:cubicBezTo>
                    <a:pt x="96" y="79"/>
                    <a:pt x="96" y="79"/>
                    <a:pt x="96" y="79"/>
                  </a:cubicBezTo>
                  <a:cubicBezTo>
                    <a:pt x="104" y="71"/>
                    <a:pt x="104" y="71"/>
                    <a:pt x="104" y="71"/>
                  </a:cubicBezTo>
                  <a:cubicBezTo>
                    <a:pt x="101" y="60"/>
                    <a:pt x="101" y="60"/>
                    <a:pt x="101" y="60"/>
                  </a:cubicBezTo>
                  <a:cubicBezTo>
                    <a:pt x="127" y="57"/>
                    <a:pt x="127" y="57"/>
                    <a:pt x="127" y="57"/>
                  </a:cubicBezTo>
                  <a:cubicBezTo>
                    <a:pt x="127" y="57"/>
                    <a:pt x="113" y="41"/>
                    <a:pt x="106" y="33"/>
                  </a:cubicBezTo>
                  <a:cubicBezTo>
                    <a:pt x="95" y="25"/>
                    <a:pt x="88" y="25"/>
                    <a:pt x="88" y="25"/>
                  </a:cubicBezTo>
                  <a:cubicBezTo>
                    <a:pt x="73" y="9"/>
                    <a:pt x="73" y="9"/>
                    <a:pt x="73" y="9"/>
                  </a:cubicBezTo>
                  <a:cubicBezTo>
                    <a:pt x="63" y="0"/>
                    <a:pt x="63" y="0"/>
                    <a:pt x="63" y="0"/>
                  </a:cubicBezTo>
                  <a:cubicBezTo>
                    <a:pt x="65" y="20"/>
                    <a:pt x="65" y="20"/>
                    <a:pt x="65" y="20"/>
                  </a:cubicBezTo>
                  <a:cubicBezTo>
                    <a:pt x="49" y="42"/>
                    <a:pt x="49" y="42"/>
                    <a:pt x="49" y="42"/>
                  </a:cubicBezTo>
                  <a:cubicBezTo>
                    <a:pt x="23" y="48"/>
                    <a:pt x="23" y="48"/>
                    <a:pt x="23" y="48"/>
                  </a:cubicBezTo>
                  <a:cubicBezTo>
                    <a:pt x="16" y="44"/>
                    <a:pt x="16" y="44"/>
                    <a:pt x="16" y="44"/>
                  </a:cubicBezTo>
                  <a:cubicBezTo>
                    <a:pt x="0" y="51"/>
                    <a:pt x="0" y="51"/>
                    <a:pt x="0" y="51"/>
                  </a:cubicBezTo>
                  <a:cubicBezTo>
                    <a:pt x="26" y="64"/>
                    <a:pt x="26" y="64"/>
                    <a:pt x="26" y="64"/>
                  </a:cubicBezTo>
                  <a:lnTo>
                    <a:pt x="41" y="53"/>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42" name="Vormsi"/>
            <p:cNvSpPr>
              <a:spLocks/>
            </p:cNvSpPr>
            <p:nvPr/>
          </p:nvSpPr>
          <p:spPr bwMode="gray">
            <a:xfrm>
              <a:off x="9941110" y="3042129"/>
              <a:ext cx="35481" cy="16896"/>
            </a:xfrm>
            <a:custGeom>
              <a:avLst/>
              <a:gdLst>
                <a:gd name="T0" fmla="*/ 26 w 63"/>
                <a:gd name="T1" fmla="*/ 15 h 29"/>
                <a:gd name="T2" fmla="*/ 34 w 63"/>
                <a:gd name="T3" fmla="*/ 1 h 29"/>
                <a:gd name="T4" fmla="*/ 26 w 63"/>
                <a:gd name="T5" fmla="*/ 15 h 29"/>
              </a:gdLst>
              <a:ahLst/>
              <a:cxnLst>
                <a:cxn ang="0">
                  <a:pos x="T0" y="T1"/>
                </a:cxn>
                <a:cxn ang="0">
                  <a:pos x="T2" y="T3"/>
                </a:cxn>
                <a:cxn ang="0">
                  <a:pos x="T4" y="T5"/>
                </a:cxn>
              </a:cxnLst>
              <a:rect l="0" t="0" r="r" b="b"/>
              <a:pathLst>
                <a:path w="63" h="29">
                  <a:moveTo>
                    <a:pt x="26" y="15"/>
                  </a:moveTo>
                  <a:cubicBezTo>
                    <a:pt x="63" y="29"/>
                    <a:pt x="45" y="1"/>
                    <a:pt x="34" y="1"/>
                  </a:cubicBezTo>
                  <a:cubicBezTo>
                    <a:pt x="23" y="0"/>
                    <a:pt x="0" y="7"/>
                    <a:pt x="26" y="15"/>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43" name="Muhu"/>
            <p:cNvSpPr>
              <a:spLocks/>
            </p:cNvSpPr>
            <p:nvPr/>
          </p:nvSpPr>
          <p:spPr bwMode="gray">
            <a:xfrm>
              <a:off x="9951246" y="3087750"/>
              <a:ext cx="23654" cy="21965"/>
            </a:xfrm>
            <a:custGeom>
              <a:avLst/>
              <a:gdLst>
                <a:gd name="T0" fmla="*/ 4 w 14"/>
                <a:gd name="T1" fmla="*/ 4 h 13"/>
                <a:gd name="T2" fmla="*/ 0 w 14"/>
                <a:gd name="T3" fmla="*/ 6 h 13"/>
                <a:gd name="T4" fmla="*/ 3 w 14"/>
                <a:gd name="T5" fmla="*/ 9 h 13"/>
                <a:gd name="T6" fmla="*/ 4 w 14"/>
                <a:gd name="T7" fmla="*/ 9 h 13"/>
                <a:gd name="T8" fmla="*/ 7 w 14"/>
                <a:gd name="T9" fmla="*/ 13 h 13"/>
                <a:gd name="T10" fmla="*/ 14 w 14"/>
                <a:gd name="T11" fmla="*/ 11 h 13"/>
                <a:gd name="T12" fmla="*/ 11 w 14"/>
                <a:gd name="T13" fmla="*/ 4 h 13"/>
                <a:gd name="T14" fmla="*/ 4 w 14"/>
                <a:gd name="T15" fmla="*/ 0 h 13"/>
                <a:gd name="T16" fmla="*/ 4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4" y="4"/>
                  </a:moveTo>
                  <a:lnTo>
                    <a:pt x="0" y="6"/>
                  </a:lnTo>
                  <a:lnTo>
                    <a:pt x="3" y="9"/>
                  </a:lnTo>
                  <a:lnTo>
                    <a:pt x="4" y="9"/>
                  </a:lnTo>
                  <a:lnTo>
                    <a:pt x="7" y="13"/>
                  </a:lnTo>
                  <a:lnTo>
                    <a:pt x="14" y="11"/>
                  </a:lnTo>
                  <a:lnTo>
                    <a:pt x="11" y="4"/>
                  </a:lnTo>
                  <a:lnTo>
                    <a:pt x="4" y="0"/>
                  </a:lnTo>
                  <a:lnTo>
                    <a:pt x="4" y="4"/>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44" name="Saaremaa"/>
            <p:cNvSpPr>
              <a:spLocks/>
            </p:cNvSpPr>
            <p:nvPr/>
          </p:nvSpPr>
          <p:spPr bwMode="gray">
            <a:xfrm>
              <a:off x="9868457" y="3099576"/>
              <a:ext cx="94617" cy="97996"/>
            </a:xfrm>
            <a:custGeom>
              <a:avLst/>
              <a:gdLst>
                <a:gd name="T0" fmla="*/ 21 w 169"/>
                <a:gd name="T1" fmla="*/ 72 h 177"/>
                <a:gd name="T2" fmla="*/ 5 w 169"/>
                <a:gd name="T3" fmla="*/ 95 h 177"/>
                <a:gd name="T4" fmla="*/ 31 w 169"/>
                <a:gd name="T5" fmla="*/ 107 h 177"/>
                <a:gd name="T6" fmla="*/ 53 w 169"/>
                <a:gd name="T7" fmla="*/ 112 h 177"/>
                <a:gd name="T8" fmla="*/ 56 w 169"/>
                <a:gd name="T9" fmla="*/ 128 h 177"/>
                <a:gd name="T10" fmla="*/ 52 w 169"/>
                <a:gd name="T11" fmla="*/ 139 h 177"/>
                <a:gd name="T12" fmla="*/ 41 w 169"/>
                <a:gd name="T13" fmla="*/ 135 h 177"/>
                <a:gd name="T14" fmla="*/ 40 w 169"/>
                <a:gd name="T15" fmla="*/ 150 h 177"/>
                <a:gd name="T16" fmla="*/ 28 w 169"/>
                <a:gd name="T17" fmla="*/ 165 h 177"/>
                <a:gd name="T18" fmla="*/ 39 w 169"/>
                <a:gd name="T19" fmla="*/ 177 h 177"/>
                <a:gd name="T20" fmla="*/ 59 w 169"/>
                <a:gd name="T21" fmla="*/ 155 h 177"/>
                <a:gd name="T22" fmla="*/ 68 w 169"/>
                <a:gd name="T23" fmla="*/ 109 h 177"/>
                <a:gd name="T24" fmla="*/ 84 w 169"/>
                <a:gd name="T25" fmla="*/ 98 h 177"/>
                <a:gd name="T26" fmla="*/ 110 w 169"/>
                <a:gd name="T27" fmla="*/ 92 h 177"/>
                <a:gd name="T28" fmla="*/ 145 w 169"/>
                <a:gd name="T29" fmla="*/ 59 h 177"/>
                <a:gd name="T30" fmla="*/ 153 w 169"/>
                <a:gd name="T31" fmla="*/ 48 h 177"/>
                <a:gd name="T32" fmla="*/ 169 w 169"/>
                <a:gd name="T33" fmla="*/ 26 h 177"/>
                <a:gd name="T34" fmla="*/ 122 w 169"/>
                <a:gd name="T35" fmla="*/ 1 h 177"/>
                <a:gd name="T36" fmla="*/ 99 w 169"/>
                <a:gd name="T37" fmla="*/ 15 h 177"/>
                <a:gd name="T38" fmla="*/ 88 w 169"/>
                <a:gd name="T39" fmla="*/ 3 h 177"/>
                <a:gd name="T40" fmla="*/ 76 w 169"/>
                <a:gd name="T41" fmla="*/ 14 h 177"/>
                <a:gd name="T42" fmla="*/ 54 w 169"/>
                <a:gd name="T43" fmla="*/ 20 h 177"/>
                <a:gd name="T44" fmla="*/ 56 w 169"/>
                <a:gd name="T45" fmla="*/ 44 h 177"/>
                <a:gd name="T46" fmla="*/ 42 w 169"/>
                <a:gd name="T47" fmla="*/ 24 h 177"/>
                <a:gd name="T48" fmla="*/ 37 w 169"/>
                <a:gd name="T49" fmla="*/ 58 h 177"/>
                <a:gd name="T50" fmla="*/ 22 w 169"/>
                <a:gd name="T51" fmla="*/ 50 h 177"/>
                <a:gd name="T52" fmla="*/ 23 w 169"/>
                <a:gd name="T53" fmla="*/ 42 h 177"/>
                <a:gd name="T54" fmla="*/ 0 w 169"/>
                <a:gd name="T55" fmla="*/ 41 h 177"/>
                <a:gd name="T56" fmla="*/ 0 w 169"/>
                <a:gd name="T57" fmla="*/ 49 h 177"/>
                <a:gd name="T58" fmla="*/ 14 w 169"/>
                <a:gd name="T59" fmla="*/ 61 h 177"/>
                <a:gd name="T60" fmla="*/ 21 w 169"/>
                <a:gd name="T61" fmla="*/ 7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9" h="177">
                  <a:moveTo>
                    <a:pt x="21" y="72"/>
                  </a:moveTo>
                  <a:cubicBezTo>
                    <a:pt x="5" y="95"/>
                    <a:pt x="5" y="95"/>
                    <a:pt x="5" y="95"/>
                  </a:cubicBezTo>
                  <a:cubicBezTo>
                    <a:pt x="5" y="95"/>
                    <a:pt x="24" y="103"/>
                    <a:pt x="31" y="107"/>
                  </a:cubicBezTo>
                  <a:cubicBezTo>
                    <a:pt x="38" y="115"/>
                    <a:pt x="53" y="112"/>
                    <a:pt x="53" y="112"/>
                  </a:cubicBezTo>
                  <a:cubicBezTo>
                    <a:pt x="53" y="112"/>
                    <a:pt x="57" y="116"/>
                    <a:pt x="56" y="128"/>
                  </a:cubicBezTo>
                  <a:cubicBezTo>
                    <a:pt x="56" y="135"/>
                    <a:pt x="52" y="139"/>
                    <a:pt x="52" y="139"/>
                  </a:cubicBezTo>
                  <a:cubicBezTo>
                    <a:pt x="41" y="135"/>
                    <a:pt x="41" y="135"/>
                    <a:pt x="41" y="135"/>
                  </a:cubicBezTo>
                  <a:cubicBezTo>
                    <a:pt x="40" y="150"/>
                    <a:pt x="40" y="150"/>
                    <a:pt x="40" y="150"/>
                  </a:cubicBezTo>
                  <a:cubicBezTo>
                    <a:pt x="40" y="158"/>
                    <a:pt x="28" y="165"/>
                    <a:pt x="28" y="165"/>
                  </a:cubicBezTo>
                  <a:cubicBezTo>
                    <a:pt x="39" y="177"/>
                    <a:pt x="39" y="177"/>
                    <a:pt x="39" y="177"/>
                  </a:cubicBezTo>
                  <a:cubicBezTo>
                    <a:pt x="39" y="177"/>
                    <a:pt x="51" y="166"/>
                    <a:pt x="59" y="155"/>
                  </a:cubicBezTo>
                  <a:cubicBezTo>
                    <a:pt x="67" y="140"/>
                    <a:pt x="68" y="109"/>
                    <a:pt x="68" y="109"/>
                  </a:cubicBezTo>
                  <a:cubicBezTo>
                    <a:pt x="68" y="109"/>
                    <a:pt x="80" y="102"/>
                    <a:pt x="84" y="98"/>
                  </a:cubicBezTo>
                  <a:cubicBezTo>
                    <a:pt x="88" y="99"/>
                    <a:pt x="110" y="92"/>
                    <a:pt x="110" y="92"/>
                  </a:cubicBezTo>
                  <a:cubicBezTo>
                    <a:pt x="145" y="59"/>
                    <a:pt x="145" y="59"/>
                    <a:pt x="145" y="59"/>
                  </a:cubicBezTo>
                  <a:cubicBezTo>
                    <a:pt x="153" y="48"/>
                    <a:pt x="153" y="48"/>
                    <a:pt x="153" y="48"/>
                  </a:cubicBezTo>
                  <a:cubicBezTo>
                    <a:pt x="169" y="26"/>
                    <a:pt x="169" y="26"/>
                    <a:pt x="169" y="26"/>
                  </a:cubicBezTo>
                  <a:cubicBezTo>
                    <a:pt x="169" y="26"/>
                    <a:pt x="141" y="2"/>
                    <a:pt x="122" y="1"/>
                  </a:cubicBezTo>
                  <a:cubicBezTo>
                    <a:pt x="107" y="0"/>
                    <a:pt x="99" y="15"/>
                    <a:pt x="99" y="15"/>
                  </a:cubicBezTo>
                  <a:cubicBezTo>
                    <a:pt x="88" y="3"/>
                    <a:pt x="88" y="3"/>
                    <a:pt x="88" y="3"/>
                  </a:cubicBezTo>
                  <a:cubicBezTo>
                    <a:pt x="88" y="3"/>
                    <a:pt x="80" y="10"/>
                    <a:pt x="76" y="14"/>
                  </a:cubicBezTo>
                  <a:cubicBezTo>
                    <a:pt x="73" y="18"/>
                    <a:pt x="54" y="20"/>
                    <a:pt x="54" y="20"/>
                  </a:cubicBezTo>
                  <a:cubicBezTo>
                    <a:pt x="54" y="20"/>
                    <a:pt x="64" y="40"/>
                    <a:pt x="56" y="44"/>
                  </a:cubicBezTo>
                  <a:cubicBezTo>
                    <a:pt x="49" y="43"/>
                    <a:pt x="42" y="24"/>
                    <a:pt x="42" y="24"/>
                  </a:cubicBezTo>
                  <a:cubicBezTo>
                    <a:pt x="37" y="58"/>
                    <a:pt x="37" y="58"/>
                    <a:pt x="37" y="58"/>
                  </a:cubicBezTo>
                  <a:cubicBezTo>
                    <a:pt x="22" y="50"/>
                    <a:pt x="22" y="50"/>
                    <a:pt x="22" y="50"/>
                  </a:cubicBezTo>
                  <a:cubicBezTo>
                    <a:pt x="23" y="42"/>
                    <a:pt x="23" y="42"/>
                    <a:pt x="23" y="42"/>
                  </a:cubicBezTo>
                  <a:cubicBezTo>
                    <a:pt x="0" y="41"/>
                    <a:pt x="0" y="41"/>
                    <a:pt x="0" y="41"/>
                  </a:cubicBezTo>
                  <a:cubicBezTo>
                    <a:pt x="0" y="49"/>
                    <a:pt x="0" y="49"/>
                    <a:pt x="0" y="49"/>
                  </a:cubicBezTo>
                  <a:cubicBezTo>
                    <a:pt x="14" y="61"/>
                    <a:pt x="14" y="61"/>
                    <a:pt x="14" y="61"/>
                  </a:cubicBezTo>
                  <a:lnTo>
                    <a:pt x="21" y="72"/>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45" name="Belarus"/>
            <p:cNvSpPr>
              <a:spLocks/>
            </p:cNvSpPr>
            <p:nvPr/>
          </p:nvSpPr>
          <p:spPr bwMode="gray">
            <a:xfrm>
              <a:off x="10050934" y="3363152"/>
              <a:ext cx="719766" cy="648804"/>
            </a:xfrm>
            <a:custGeom>
              <a:avLst/>
              <a:gdLst>
                <a:gd name="T0" fmla="*/ 524 w 1287"/>
                <a:gd name="T1" fmla="*/ 16 h 1158"/>
                <a:gd name="T2" fmla="*/ 490 w 1287"/>
                <a:gd name="T3" fmla="*/ 98 h 1158"/>
                <a:gd name="T4" fmla="*/ 445 w 1287"/>
                <a:gd name="T5" fmla="*/ 104 h 1158"/>
                <a:gd name="T6" fmla="*/ 408 w 1287"/>
                <a:gd name="T7" fmla="*/ 98 h 1158"/>
                <a:gd name="T8" fmla="*/ 376 w 1287"/>
                <a:gd name="T9" fmla="*/ 135 h 1158"/>
                <a:gd name="T10" fmla="*/ 360 w 1287"/>
                <a:gd name="T11" fmla="*/ 169 h 1158"/>
                <a:gd name="T12" fmla="*/ 346 w 1287"/>
                <a:gd name="T13" fmla="*/ 225 h 1158"/>
                <a:gd name="T14" fmla="*/ 382 w 1287"/>
                <a:gd name="T15" fmla="*/ 250 h 1158"/>
                <a:gd name="T16" fmla="*/ 328 w 1287"/>
                <a:gd name="T17" fmla="*/ 282 h 1158"/>
                <a:gd name="T18" fmla="*/ 273 w 1287"/>
                <a:gd name="T19" fmla="*/ 356 h 1158"/>
                <a:gd name="T20" fmla="*/ 267 w 1287"/>
                <a:gd name="T21" fmla="*/ 474 h 1158"/>
                <a:gd name="T22" fmla="*/ 269 w 1287"/>
                <a:gd name="T23" fmla="*/ 520 h 1158"/>
                <a:gd name="T24" fmla="*/ 221 w 1287"/>
                <a:gd name="T25" fmla="*/ 498 h 1158"/>
                <a:gd name="T26" fmla="*/ 171 w 1287"/>
                <a:gd name="T27" fmla="*/ 530 h 1158"/>
                <a:gd name="T28" fmla="*/ 147 w 1287"/>
                <a:gd name="T29" fmla="*/ 571 h 1158"/>
                <a:gd name="T30" fmla="*/ 97 w 1287"/>
                <a:gd name="T31" fmla="*/ 588 h 1158"/>
                <a:gd name="T32" fmla="*/ 49 w 1287"/>
                <a:gd name="T33" fmla="*/ 586 h 1158"/>
                <a:gd name="T34" fmla="*/ 3 w 1287"/>
                <a:gd name="T35" fmla="*/ 603 h 1158"/>
                <a:gd name="T36" fmla="*/ 37 w 1287"/>
                <a:gd name="T37" fmla="*/ 692 h 1158"/>
                <a:gd name="T38" fmla="*/ 81 w 1287"/>
                <a:gd name="T39" fmla="*/ 794 h 1158"/>
                <a:gd name="T40" fmla="*/ 90 w 1287"/>
                <a:gd name="T41" fmla="*/ 829 h 1158"/>
                <a:gd name="T42" fmla="*/ 30 w 1287"/>
                <a:gd name="T43" fmla="*/ 922 h 1158"/>
                <a:gd name="T44" fmla="*/ 59 w 1287"/>
                <a:gd name="T45" fmla="*/ 1015 h 1158"/>
                <a:gd name="T46" fmla="*/ 75 w 1287"/>
                <a:gd name="T47" fmla="*/ 1073 h 1158"/>
                <a:gd name="T48" fmla="*/ 70 w 1287"/>
                <a:gd name="T49" fmla="*/ 1111 h 1158"/>
                <a:gd name="T50" fmla="*/ 86 w 1287"/>
                <a:gd name="T51" fmla="*/ 1158 h 1158"/>
                <a:gd name="T52" fmla="*/ 155 w 1287"/>
                <a:gd name="T53" fmla="*/ 1123 h 1158"/>
                <a:gd name="T54" fmla="*/ 264 w 1287"/>
                <a:gd name="T55" fmla="*/ 1044 h 1158"/>
                <a:gd name="T56" fmla="*/ 388 w 1287"/>
                <a:gd name="T57" fmla="*/ 1019 h 1158"/>
                <a:gd name="T58" fmla="*/ 470 w 1287"/>
                <a:gd name="T59" fmla="*/ 1023 h 1158"/>
                <a:gd name="T60" fmla="*/ 515 w 1287"/>
                <a:gd name="T61" fmla="*/ 1025 h 1158"/>
                <a:gd name="T62" fmla="*/ 594 w 1287"/>
                <a:gd name="T63" fmla="*/ 1029 h 1158"/>
                <a:gd name="T64" fmla="*/ 671 w 1287"/>
                <a:gd name="T65" fmla="*/ 1059 h 1158"/>
                <a:gd name="T66" fmla="*/ 686 w 1287"/>
                <a:gd name="T67" fmla="*/ 1052 h 1158"/>
                <a:gd name="T68" fmla="*/ 747 w 1287"/>
                <a:gd name="T69" fmla="*/ 1028 h 1158"/>
                <a:gd name="T70" fmla="*/ 777 w 1287"/>
                <a:gd name="T71" fmla="*/ 1037 h 1158"/>
                <a:gd name="T72" fmla="*/ 817 w 1287"/>
                <a:gd name="T73" fmla="*/ 1062 h 1158"/>
                <a:gd name="T74" fmla="*/ 863 w 1287"/>
                <a:gd name="T75" fmla="*/ 1026 h 1158"/>
                <a:gd name="T76" fmla="*/ 894 w 1287"/>
                <a:gd name="T77" fmla="*/ 1016 h 1158"/>
                <a:gd name="T78" fmla="*/ 930 w 1287"/>
                <a:gd name="T79" fmla="*/ 1033 h 1158"/>
                <a:gd name="T80" fmla="*/ 971 w 1287"/>
                <a:gd name="T81" fmla="*/ 1031 h 1158"/>
                <a:gd name="T82" fmla="*/ 1094 w 1287"/>
                <a:gd name="T83" fmla="*/ 1049 h 1158"/>
                <a:gd name="T84" fmla="*/ 1129 w 1287"/>
                <a:gd name="T85" fmla="*/ 855 h 1158"/>
                <a:gd name="T86" fmla="*/ 1209 w 1287"/>
                <a:gd name="T87" fmla="*/ 832 h 1158"/>
                <a:gd name="T88" fmla="*/ 1185 w 1287"/>
                <a:gd name="T89" fmla="*/ 785 h 1158"/>
                <a:gd name="T90" fmla="*/ 1158 w 1287"/>
                <a:gd name="T91" fmla="*/ 711 h 1158"/>
                <a:gd name="T92" fmla="*/ 1101 w 1287"/>
                <a:gd name="T93" fmla="*/ 644 h 1158"/>
                <a:gd name="T94" fmla="*/ 1108 w 1287"/>
                <a:gd name="T95" fmla="*/ 590 h 1158"/>
                <a:gd name="T96" fmla="*/ 1212 w 1287"/>
                <a:gd name="T97" fmla="*/ 592 h 1158"/>
                <a:gd name="T98" fmla="*/ 1249 w 1287"/>
                <a:gd name="T99" fmla="*/ 532 h 1158"/>
                <a:gd name="T100" fmla="*/ 1284 w 1287"/>
                <a:gd name="T101" fmla="*/ 499 h 1158"/>
                <a:gd name="T102" fmla="*/ 1234 w 1287"/>
                <a:gd name="T103" fmla="*/ 440 h 1158"/>
                <a:gd name="T104" fmla="*/ 1133 w 1287"/>
                <a:gd name="T105" fmla="*/ 442 h 1158"/>
                <a:gd name="T106" fmla="*/ 1103 w 1287"/>
                <a:gd name="T107" fmla="*/ 368 h 1158"/>
                <a:gd name="T108" fmla="*/ 1027 w 1287"/>
                <a:gd name="T109" fmla="*/ 315 h 1158"/>
                <a:gd name="T110" fmla="*/ 1010 w 1287"/>
                <a:gd name="T111" fmla="*/ 268 h 1158"/>
                <a:gd name="T112" fmla="*/ 958 w 1287"/>
                <a:gd name="T113" fmla="*/ 182 h 1158"/>
                <a:gd name="T114" fmla="*/ 926 w 1287"/>
                <a:gd name="T115" fmla="*/ 65 h 1158"/>
                <a:gd name="T116" fmla="*/ 796 w 1287"/>
                <a:gd name="T117" fmla="*/ 32 h 1158"/>
                <a:gd name="T118" fmla="*/ 735 w 1287"/>
                <a:gd name="T119" fmla="*/ 75 h 1158"/>
                <a:gd name="T120" fmla="*/ 651 w 1287"/>
                <a:gd name="T121" fmla="*/ 18 h 1158"/>
                <a:gd name="T122" fmla="*/ 614 w 1287"/>
                <a:gd name="T123" fmla="*/ 5 h 1158"/>
                <a:gd name="T124" fmla="*/ 539 w 1287"/>
                <a:gd name="T125" fmla="*/ 9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7" h="1158">
                  <a:moveTo>
                    <a:pt x="524" y="16"/>
                  </a:moveTo>
                  <a:cubicBezTo>
                    <a:pt x="524" y="16"/>
                    <a:pt x="524" y="16"/>
                    <a:pt x="524" y="16"/>
                  </a:cubicBezTo>
                  <a:cubicBezTo>
                    <a:pt x="492" y="64"/>
                    <a:pt x="492" y="64"/>
                    <a:pt x="492" y="64"/>
                  </a:cubicBezTo>
                  <a:cubicBezTo>
                    <a:pt x="492" y="64"/>
                    <a:pt x="498" y="87"/>
                    <a:pt x="490" y="98"/>
                  </a:cubicBezTo>
                  <a:cubicBezTo>
                    <a:pt x="479" y="105"/>
                    <a:pt x="464" y="101"/>
                    <a:pt x="464" y="101"/>
                  </a:cubicBezTo>
                  <a:cubicBezTo>
                    <a:pt x="464" y="101"/>
                    <a:pt x="453" y="104"/>
                    <a:pt x="445" y="104"/>
                  </a:cubicBezTo>
                  <a:cubicBezTo>
                    <a:pt x="438" y="103"/>
                    <a:pt x="423" y="91"/>
                    <a:pt x="423" y="91"/>
                  </a:cubicBezTo>
                  <a:cubicBezTo>
                    <a:pt x="408" y="98"/>
                    <a:pt x="408" y="98"/>
                    <a:pt x="408" y="98"/>
                  </a:cubicBezTo>
                  <a:cubicBezTo>
                    <a:pt x="408" y="98"/>
                    <a:pt x="407" y="121"/>
                    <a:pt x="395" y="128"/>
                  </a:cubicBezTo>
                  <a:cubicBezTo>
                    <a:pt x="387" y="139"/>
                    <a:pt x="376" y="135"/>
                    <a:pt x="376" y="135"/>
                  </a:cubicBezTo>
                  <a:cubicBezTo>
                    <a:pt x="361" y="146"/>
                    <a:pt x="361" y="146"/>
                    <a:pt x="361" y="146"/>
                  </a:cubicBezTo>
                  <a:cubicBezTo>
                    <a:pt x="360" y="169"/>
                    <a:pt x="360" y="169"/>
                    <a:pt x="360" y="169"/>
                  </a:cubicBezTo>
                  <a:cubicBezTo>
                    <a:pt x="352" y="187"/>
                    <a:pt x="352" y="187"/>
                    <a:pt x="352" y="187"/>
                  </a:cubicBezTo>
                  <a:cubicBezTo>
                    <a:pt x="346" y="225"/>
                    <a:pt x="346" y="225"/>
                    <a:pt x="346" y="225"/>
                  </a:cubicBezTo>
                  <a:cubicBezTo>
                    <a:pt x="346" y="225"/>
                    <a:pt x="392" y="208"/>
                    <a:pt x="395" y="220"/>
                  </a:cubicBezTo>
                  <a:cubicBezTo>
                    <a:pt x="398" y="232"/>
                    <a:pt x="382" y="250"/>
                    <a:pt x="382" y="250"/>
                  </a:cubicBezTo>
                  <a:cubicBezTo>
                    <a:pt x="381" y="269"/>
                    <a:pt x="381" y="269"/>
                    <a:pt x="381" y="269"/>
                  </a:cubicBezTo>
                  <a:cubicBezTo>
                    <a:pt x="328" y="282"/>
                    <a:pt x="328" y="282"/>
                    <a:pt x="328" y="282"/>
                  </a:cubicBezTo>
                  <a:cubicBezTo>
                    <a:pt x="328" y="282"/>
                    <a:pt x="331" y="316"/>
                    <a:pt x="315" y="323"/>
                  </a:cubicBezTo>
                  <a:cubicBezTo>
                    <a:pt x="300" y="326"/>
                    <a:pt x="273" y="340"/>
                    <a:pt x="273" y="356"/>
                  </a:cubicBezTo>
                  <a:cubicBezTo>
                    <a:pt x="272" y="375"/>
                    <a:pt x="281" y="417"/>
                    <a:pt x="281" y="417"/>
                  </a:cubicBezTo>
                  <a:cubicBezTo>
                    <a:pt x="267" y="474"/>
                    <a:pt x="267" y="474"/>
                    <a:pt x="267" y="474"/>
                  </a:cubicBezTo>
                  <a:cubicBezTo>
                    <a:pt x="267" y="474"/>
                    <a:pt x="301" y="472"/>
                    <a:pt x="300" y="491"/>
                  </a:cubicBezTo>
                  <a:cubicBezTo>
                    <a:pt x="303" y="514"/>
                    <a:pt x="280" y="532"/>
                    <a:pt x="269" y="520"/>
                  </a:cubicBezTo>
                  <a:cubicBezTo>
                    <a:pt x="258" y="508"/>
                    <a:pt x="274" y="490"/>
                    <a:pt x="259" y="493"/>
                  </a:cubicBezTo>
                  <a:cubicBezTo>
                    <a:pt x="244" y="492"/>
                    <a:pt x="221" y="498"/>
                    <a:pt x="221" y="498"/>
                  </a:cubicBezTo>
                  <a:cubicBezTo>
                    <a:pt x="205" y="532"/>
                    <a:pt x="205" y="532"/>
                    <a:pt x="205" y="532"/>
                  </a:cubicBezTo>
                  <a:cubicBezTo>
                    <a:pt x="205" y="532"/>
                    <a:pt x="179" y="519"/>
                    <a:pt x="171" y="530"/>
                  </a:cubicBezTo>
                  <a:cubicBezTo>
                    <a:pt x="167" y="538"/>
                    <a:pt x="188" y="570"/>
                    <a:pt x="177" y="573"/>
                  </a:cubicBezTo>
                  <a:cubicBezTo>
                    <a:pt x="161" y="580"/>
                    <a:pt x="147" y="571"/>
                    <a:pt x="147" y="571"/>
                  </a:cubicBezTo>
                  <a:cubicBezTo>
                    <a:pt x="123" y="601"/>
                    <a:pt x="123" y="601"/>
                    <a:pt x="123" y="601"/>
                  </a:cubicBezTo>
                  <a:cubicBezTo>
                    <a:pt x="97" y="588"/>
                    <a:pt x="97" y="588"/>
                    <a:pt x="97" y="588"/>
                  </a:cubicBezTo>
                  <a:cubicBezTo>
                    <a:pt x="71" y="595"/>
                    <a:pt x="71" y="595"/>
                    <a:pt x="71" y="595"/>
                  </a:cubicBezTo>
                  <a:cubicBezTo>
                    <a:pt x="49" y="586"/>
                    <a:pt x="49" y="586"/>
                    <a:pt x="49" y="586"/>
                  </a:cubicBezTo>
                  <a:cubicBezTo>
                    <a:pt x="44" y="601"/>
                    <a:pt x="44" y="601"/>
                    <a:pt x="44" y="601"/>
                  </a:cubicBezTo>
                  <a:cubicBezTo>
                    <a:pt x="3" y="603"/>
                    <a:pt x="3" y="603"/>
                    <a:pt x="3" y="603"/>
                  </a:cubicBezTo>
                  <a:cubicBezTo>
                    <a:pt x="27" y="650"/>
                    <a:pt x="27" y="650"/>
                    <a:pt x="27" y="650"/>
                  </a:cubicBezTo>
                  <a:cubicBezTo>
                    <a:pt x="27" y="650"/>
                    <a:pt x="30" y="669"/>
                    <a:pt x="37" y="692"/>
                  </a:cubicBezTo>
                  <a:cubicBezTo>
                    <a:pt x="39" y="715"/>
                    <a:pt x="89" y="779"/>
                    <a:pt x="89" y="779"/>
                  </a:cubicBezTo>
                  <a:cubicBezTo>
                    <a:pt x="81" y="794"/>
                    <a:pt x="81" y="794"/>
                    <a:pt x="81" y="794"/>
                  </a:cubicBezTo>
                  <a:cubicBezTo>
                    <a:pt x="98" y="825"/>
                    <a:pt x="98" y="825"/>
                    <a:pt x="98" y="825"/>
                  </a:cubicBezTo>
                  <a:cubicBezTo>
                    <a:pt x="90" y="829"/>
                    <a:pt x="90" y="829"/>
                    <a:pt x="90" y="829"/>
                  </a:cubicBezTo>
                  <a:cubicBezTo>
                    <a:pt x="95" y="894"/>
                    <a:pt x="95" y="894"/>
                    <a:pt x="95" y="894"/>
                  </a:cubicBezTo>
                  <a:cubicBezTo>
                    <a:pt x="95" y="894"/>
                    <a:pt x="53" y="904"/>
                    <a:pt x="30" y="922"/>
                  </a:cubicBezTo>
                  <a:cubicBezTo>
                    <a:pt x="6" y="943"/>
                    <a:pt x="0" y="997"/>
                    <a:pt x="0" y="997"/>
                  </a:cubicBezTo>
                  <a:cubicBezTo>
                    <a:pt x="0" y="997"/>
                    <a:pt x="26" y="998"/>
                    <a:pt x="59" y="1015"/>
                  </a:cubicBezTo>
                  <a:cubicBezTo>
                    <a:pt x="92" y="1028"/>
                    <a:pt x="84" y="1047"/>
                    <a:pt x="84" y="1047"/>
                  </a:cubicBezTo>
                  <a:cubicBezTo>
                    <a:pt x="75" y="1073"/>
                    <a:pt x="75" y="1073"/>
                    <a:pt x="75" y="1073"/>
                  </a:cubicBezTo>
                  <a:cubicBezTo>
                    <a:pt x="85" y="1096"/>
                    <a:pt x="85" y="1096"/>
                    <a:pt x="85" y="1096"/>
                  </a:cubicBezTo>
                  <a:cubicBezTo>
                    <a:pt x="70" y="1111"/>
                    <a:pt x="70" y="1111"/>
                    <a:pt x="70" y="1111"/>
                  </a:cubicBezTo>
                  <a:cubicBezTo>
                    <a:pt x="70" y="1111"/>
                    <a:pt x="69" y="1130"/>
                    <a:pt x="76" y="1142"/>
                  </a:cubicBezTo>
                  <a:cubicBezTo>
                    <a:pt x="79" y="1146"/>
                    <a:pt x="83" y="1154"/>
                    <a:pt x="86" y="1158"/>
                  </a:cubicBezTo>
                  <a:cubicBezTo>
                    <a:pt x="87" y="1150"/>
                    <a:pt x="88" y="1123"/>
                    <a:pt x="103" y="1124"/>
                  </a:cubicBezTo>
                  <a:cubicBezTo>
                    <a:pt x="121" y="1125"/>
                    <a:pt x="124" y="1144"/>
                    <a:pt x="155" y="1123"/>
                  </a:cubicBezTo>
                  <a:cubicBezTo>
                    <a:pt x="186" y="1105"/>
                    <a:pt x="161" y="1077"/>
                    <a:pt x="188" y="1063"/>
                  </a:cubicBezTo>
                  <a:cubicBezTo>
                    <a:pt x="215" y="1045"/>
                    <a:pt x="233" y="1057"/>
                    <a:pt x="264" y="1044"/>
                  </a:cubicBezTo>
                  <a:cubicBezTo>
                    <a:pt x="294" y="1030"/>
                    <a:pt x="298" y="1026"/>
                    <a:pt x="328" y="1031"/>
                  </a:cubicBezTo>
                  <a:cubicBezTo>
                    <a:pt x="358" y="1037"/>
                    <a:pt x="369" y="1026"/>
                    <a:pt x="388" y="1019"/>
                  </a:cubicBezTo>
                  <a:cubicBezTo>
                    <a:pt x="407" y="1016"/>
                    <a:pt x="437" y="1021"/>
                    <a:pt x="437" y="1021"/>
                  </a:cubicBezTo>
                  <a:cubicBezTo>
                    <a:pt x="470" y="1023"/>
                    <a:pt x="470" y="1023"/>
                    <a:pt x="470" y="1023"/>
                  </a:cubicBezTo>
                  <a:cubicBezTo>
                    <a:pt x="492" y="1039"/>
                    <a:pt x="492" y="1039"/>
                    <a:pt x="492" y="1039"/>
                  </a:cubicBezTo>
                  <a:cubicBezTo>
                    <a:pt x="515" y="1025"/>
                    <a:pt x="515" y="1025"/>
                    <a:pt x="515" y="1025"/>
                  </a:cubicBezTo>
                  <a:cubicBezTo>
                    <a:pt x="555" y="1046"/>
                    <a:pt x="555" y="1046"/>
                    <a:pt x="555" y="1046"/>
                  </a:cubicBezTo>
                  <a:cubicBezTo>
                    <a:pt x="555" y="1046"/>
                    <a:pt x="576" y="1005"/>
                    <a:pt x="594" y="1029"/>
                  </a:cubicBezTo>
                  <a:cubicBezTo>
                    <a:pt x="611" y="1049"/>
                    <a:pt x="599" y="1067"/>
                    <a:pt x="626" y="1061"/>
                  </a:cubicBezTo>
                  <a:cubicBezTo>
                    <a:pt x="656" y="1055"/>
                    <a:pt x="671" y="1059"/>
                    <a:pt x="671" y="1059"/>
                  </a:cubicBezTo>
                  <a:cubicBezTo>
                    <a:pt x="671" y="1059"/>
                    <a:pt x="673" y="1082"/>
                    <a:pt x="685" y="1083"/>
                  </a:cubicBezTo>
                  <a:cubicBezTo>
                    <a:pt x="696" y="1083"/>
                    <a:pt x="686" y="1052"/>
                    <a:pt x="686" y="1052"/>
                  </a:cubicBezTo>
                  <a:cubicBezTo>
                    <a:pt x="716" y="1054"/>
                    <a:pt x="716" y="1054"/>
                    <a:pt x="716" y="1054"/>
                  </a:cubicBezTo>
                  <a:cubicBezTo>
                    <a:pt x="747" y="1028"/>
                    <a:pt x="747" y="1028"/>
                    <a:pt x="747" y="1028"/>
                  </a:cubicBezTo>
                  <a:cubicBezTo>
                    <a:pt x="765" y="1056"/>
                    <a:pt x="765" y="1056"/>
                    <a:pt x="765" y="1056"/>
                  </a:cubicBezTo>
                  <a:cubicBezTo>
                    <a:pt x="777" y="1037"/>
                    <a:pt x="777" y="1037"/>
                    <a:pt x="777" y="1037"/>
                  </a:cubicBezTo>
                  <a:cubicBezTo>
                    <a:pt x="807" y="1035"/>
                    <a:pt x="807" y="1035"/>
                    <a:pt x="807" y="1035"/>
                  </a:cubicBezTo>
                  <a:cubicBezTo>
                    <a:pt x="807" y="1035"/>
                    <a:pt x="798" y="1065"/>
                    <a:pt x="817" y="1062"/>
                  </a:cubicBezTo>
                  <a:cubicBezTo>
                    <a:pt x="835" y="1059"/>
                    <a:pt x="833" y="1032"/>
                    <a:pt x="833" y="1032"/>
                  </a:cubicBezTo>
                  <a:cubicBezTo>
                    <a:pt x="863" y="1026"/>
                    <a:pt x="863" y="1026"/>
                    <a:pt x="863" y="1026"/>
                  </a:cubicBezTo>
                  <a:cubicBezTo>
                    <a:pt x="872" y="1004"/>
                    <a:pt x="872" y="1004"/>
                    <a:pt x="872" y="1004"/>
                  </a:cubicBezTo>
                  <a:cubicBezTo>
                    <a:pt x="894" y="1016"/>
                    <a:pt x="894" y="1016"/>
                    <a:pt x="894" y="1016"/>
                  </a:cubicBezTo>
                  <a:cubicBezTo>
                    <a:pt x="894" y="1016"/>
                    <a:pt x="891" y="1062"/>
                    <a:pt x="910" y="1059"/>
                  </a:cubicBezTo>
                  <a:cubicBezTo>
                    <a:pt x="929" y="1060"/>
                    <a:pt x="930" y="1033"/>
                    <a:pt x="930" y="1033"/>
                  </a:cubicBezTo>
                  <a:cubicBezTo>
                    <a:pt x="964" y="1020"/>
                    <a:pt x="964" y="1020"/>
                    <a:pt x="964" y="1020"/>
                  </a:cubicBezTo>
                  <a:cubicBezTo>
                    <a:pt x="971" y="1031"/>
                    <a:pt x="971" y="1031"/>
                    <a:pt x="971" y="1031"/>
                  </a:cubicBezTo>
                  <a:cubicBezTo>
                    <a:pt x="971" y="1031"/>
                    <a:pt x="1022" y="984"/>
                    <a:pt x="1044" y="1008"/>
                  </a:cubicBezTo>
                  <a:cubicBezTo>
                    <a:pt x="1061" y="1028"/>
                    <a:pt x="1082" y="1063"/>
                    <a:pt x="1094" y="1049"/>
                  </a:cubicBezTo>
                  <a:cubicBezTo>
                    <a:pt x="1106" y="1030"/>
                    <a:pt x="1073" y="1021"/>
                    <a:pt x="1079" y="972"/>
                  </a:cubicBezTo>
                  <a:cubicBezTo>
                    <a:pt x="1085" y="926"/>
                    <a:pt x="1092" y="857"/>
                    <a:pt x="1129" y="855"/>
                  </a:cubicBezTo>
                  <a:cubicBezTo>
                    <a:pt x="1167" y="853"/>
                    <a:pt x="1175" y="831"/>
                    <a:pt x="1175" y="831"/>
                  </a:cubicBezTo>
                  <a:cubicBezTo>
                    <a:pt x="1209" y="832"/>
                    <a:pt x="1209" y="832"/>
                    <a:pt x="1209" y="832"/>
                  </a:cubicBezTo>
                  <a:cubicBezTo>
                    <a:pt x="1224" y="822"/>
                    <a:pt x="1224" y="822"/>
                    <a:pt x="1224" y="822"/>
                  </a:cubicBezTo>
                  <a:cubicBezTo>
                    <a:pt x="1185" y="785"/>
                    <a:pt x="1185" y="785"/>
                    <a:pt x="1185" y="785"/>
                  </a:cubicBezTo>
                  <a:cubicBezTo>
                    <a:pt x="1185" y="785"/>
                    <a:pt x="1183" y="743"/>
                    <a:pt x="1172" y="727"/>
                  </a:cubicBezTo>
                  <a:cubicBezTo>
                    <a:pt x="1166" y="716"/>
                    <a:pt x="1158" y="711"/>
                    <a:pt x="1158" y="711"/>
                  </a:cubicBezTo>
                  <a:cubicBezTo>
                    <a:pt x="1158" y="711"/>
                    <a:pt x="1167" y="689"/>
                    <a:pt x="1145" y="669"/>
                  </a:cubicBezTo>
                  <a:cubicBezTo>
                    <a:pt x="1127" y="653"/>
                    <a:pt x="1101" y="644"/>
                    <a:pt x="1101" y="644"/>
                  </a:cubicBezTo>
                  <a:cubicBezTo>
                    <a:pt x="1110" y="617"/>
                    <a:pt x="1110" y="617"/>
                    <a:pt x="1110" y="617"/>
                  </a:cubicBezTo>
                  <a:cubicBezTo>
                    <a:pt x="1108" y="590"/>
                    <a:pt x="1108" y="590"/>
                    <a:pt x="1108" y="590"/>
                  </a:cubicBezTo>
                  <a:cubicBezTo>
                    <a:pt x="1149" y="581"/>
                    <a:pt x="1149" y="581"/>
                    <a:pt x="1149" y="581"/>
                  </a:cubicBezTo>
                  <a:cubicBezTo>
                    <a:pt x="1149" y="581"/>
                    <a:pt x="1178" y="609"/>
                    <a:pt x="1212" y="592"/>
                  </a:cubicBezTo>
                  <a:cubicBezTo>
                    <a:pt x="1243" y="578"/>
                    <a:pt x="1255" y="552"/>
                    <a:pt x="1255" y="552"/>
                  </a:cubicBezTo>
                  <a:cubicBezTo>
                    <a:pt x="1249" y="532"/>
                    <a:pt x="1249" y="532"/>
                    <a:pt x="1249" y="532"/>
                  </a:cubicBezTo>
                  <a:cubicBezTo>
                    <a:pt x="1287" y="519"/>
                    <a:pt x="1287" y="519"/>
                    <a:pt x="1287" y="519"/>
                  </a:cubicBezTo>
                  <a:cubicBezTo>
                    <a:pt x="1284" y="499"/>
                    <a:pt x="1284" y="499"/>
                    <a:pt x="1284" y="499"/>
                  </a:cubicBezTo>
                  <a:cubicBezTo>
                    <a:pt x="1218" y="466"/>
                    <a:pt x="1218" y="466"/>
                    <a:pt x="1218" y="466"/>
                  </a:cubicBezTo>
                  <a:cubicBezTo>
                    <a:pt x="1234" y="440"/>
                    <a:pt x="1234" y="440"/>
                    <a:pt x="1234" y="440"/>
                  </a:cubicBezTo>
                  <a:cubicBezTo>
                    <a:pt x="1178" y="433"/>
                    <a:pt x="1178" y="433"/>
                    <a:pt x="1178" y="433"/>
                  </a:cubicBezTo>
                  <a:cubicBezTo>
                    <a:pt x="1133" y="442"/>
                    <a:pt x="1133" y="442"/>
                    <a:pt x="1133" y="442"/>
                  </a:cubicBezTo>
                  <a:cubicBezTo>
                    <a:pt x="1133" y="442"/>
                    <a:pt x="1143" y="397"/>
                    <a:pt x="1132" y="385"/>
                  </a:cubicBezTo>
                  <a:cubicBezTo>
                    <a:pt x="1121" y="373"/>
                    <a:pt x="1103" y="368"/>
                    <a:pt x="1103" y="368"/>
                  </a:cubicBezTo>
                  <a:cubicBezTo>
                    <a:pt x="1103" y="368"/>
                    <a:pt x="1040" y="362"/>
                    <a:pt x="1037" y="346"/>
                  </a:cubicBezTo>
                  <a:cubicBezTo>
                    <a:pt x="1030" y="330"/>
                    <a:pt x="1027" y="315"/>
                    <a:pt x="1027" y="315"/>
                  </a:cubicBezTo>
                  <a:cubicBezTo>
                    <a:pt x="1001" y="306"/>
                    <a:pt x="1001" y="306"/>
                    <a:pt x="1001" y="306"/>
                  </a:cubicBezTo>
                  <a:cubicBezTo>
                    <a:pt x="1001" y="306"/>
                    <a:pt x="1032" y="281"/>
                    <a:pt x="1010" y="268"/>
                  </a:cubicBezTo>
                  <a:cubicBezTo>
                    <a:pt x="988" y="256"/>
                    <a:pt x="948" y="246"/>
                    <a:pt x="948" y="246"/>
                  </a:cubicBezTo>
                  <a:cubicBezTo>
                    <a:pt x="958" y="182"/>
                    <a:pt x="958" y="182"/>
                    <a:pt x="958" y="182"/>
                  </a:cubicBezTo>
                  <a:cubicBezTo>
                    <a:pt x="920" y="122"/>
                    <a:pt x="920" y="122"/>
                    <a:pt x="920" y="122"/>
                  </a:cubicBezTo>
                  <a:cubicBezTo>
                    <a:pt x="920" y="122"/>
                    <a:pt x="951" y="90"/>
                    <a:pt x="926" y="65"/>
                  </a:cubicBezTo>
                  <a:cubicBezTo>
                    <a:pt x="905" y="41"/>
                    <a:pt x="885" y="52"/>
                    <a:pt x="863" y="40"/>
                  </a:cubicBezTo>
                  <a:cubicBezTo>
                    <a:pt x="845" y="23"/>
                    <a:pt x="819" y="22"/>
                    <a:pt x="796" y="32"/>
                  </a:cubicBezTo>
                  <a:cubicBezTo>
                    <a:pt x="770" y="43"/>
                    <a:pt x="747" y="49"/>
                    <a:pt x="747" y="49"/>
                  </a:cubicBezTo>
                  <a:cubicBezTo>
                    <a:pt x="747" y="49"/>
                    <a:pt x="768" y="77"/>
                    <a:pt x="735" y="75"/>
                  </a:cubicBezTo>
                  <a:cubicBezTo>
                    <a:pt x="697" y="70"/>
                    <a:pt x="740" y="37"/>
                    <a:pt x="722" y="21"/>
                  </a:cubicBezTo>
                  <a:cubicBezTo>
                    <a:pt x="704" y="5"/>
                    <a:pt x="655" y="10"/>
                    <a:pt x="651" y="18"/>
                  </a:cubicBezTo>
                  <a:cubicBezTo>
                    <a:pt x="644" y="21"/>
                    <a:pt x="646" y="44"/>
                    <a:pt x="628" y="40"/>
                  </a:cubicBezTo>
                  <a:cubicBezTo>
                    <a:pt x="605" y="35"/>
                    <a:pt x="633" y="9"/>
                    <a:pt x="614" y="5"/>
                  </a:cubicBezTo>
                  <a:cubicBezTo>
                    <a:pt x="596" y="0"/>
                    <a:pt x="573" y="14"/>
                    <a:pt x="562" y="14"/>
                  </a:cubicBezTo>
                  <a:cubicBezTo>
                    <a:pt x="554" y="13"/>
                    <a:pt x="547" y="9"/>
                    <a:pt x="539" y="9"/>
                  </a:cubicBezTo>
                  <a:cubicBezTo>
                    <a:pt x="532" y="16"/>
                    <a:pt x="525" y="16"/>
                    <a:pt x="524" y="16"/>
                  </a:cubicBezTo>
                  <a:close/>
                </a:path>
              </a:pathLst>
            </a:custGeom>
            <a:solidFill>
              <a:schemeClr val="accent3"/>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46" name="Latvia"/>
            <p:cNvSpPr>
              <a:spLocks/>
            </p:cNvSpPr>
            <p:nvPr/>
          </p:nvSpPr>
          <p:spPr bwMode="gray">
            <a:xfrm>
              <a:off x="9831286" y="3150263"/>
              <a:ext cx="527153" cy="293989"/>
            </a:xfrm>
            <a:custGeom>
              <a:avLst/>
              <a:gdLst>
                <a:gd name="T0" fmla="*/ 39 w 943"/>
                <a:gd name="T1" fmla="*/ 507 h 526"/>
                <a:gd name="T2" fmla="*/ 98 w 943"/>
                <a:gd name="T3" fmla="*/ 452 h 526"/>
                <a:gd name="T4" fmla="*/ 128 w 943"/>
                <a:gd name="T5" fmla="*/ 442 h 526"/>
                <a:gd name="T6" fmla="*/ 208 w 943"/>
                <a:gd name="T7" fmla="*/ 423 h 526"/>
                <a:gd name="T8" fmla="*/ 253 w 943"/>
                <a:gd name="T9" fmla="*/ 418 h 526"/>
                <a:gd name="T10" fmla="*/ 267 w 943"/>
                <a:gd name="T11" fmla="*/ 437 h 526"/>
                <a:gd name="T12" fmla="*/ 290 w 943"/>
                <a:gd name="T13" fmla="*/ 419 h 526"/>
                <a:gd name="T14" fmla="*/ 335 w 943"/>
                <a:gd name="T15" fmla="*/ 429 h 526"/>
                <a:gd name="T16" fmla="*/ 395 w 943"/>
                <a:gd name="T17" fmla="*/ 417 h 526"/>
                <a:gd name="T18" fmla="*/ 440 w 943"/>
                <a:gd name="T19" fmla="*/ 423 h 526"/>
                <a:gd name="T20" fmla="*/ 466 w 943"/>
                <a:gd name="T21" fmla="*/ 424 h 526"/>
                <a:gd name="T22" fmla="*/ 501 w 943"/>
                <a:gd name="T23" fmla="*/ 384 h 526"/>
                <a:gd name="T24" fmla="*/ 540 w 943"/>
                <a:gd name="T25" fmla="*/ 435 h 526"/>
                <a:gd name="T26" fmla="*/ 611 w 943"/>
                <a:gd name="T27" fmla="*/ 442 h 526"/>
                <a:gd name="T28" fmla="*/ 687 w 943"/>
                <a:gd name="T29" fmla="*/ 496 h 526"/>
                <a:gd name="T30" fmla="*/ 709 w 943"/>
                <a:gd name="T31" fmla="*/ 512 h 526"/>
                <a:gd name="T32" fmla="*/ 768 w 943"/>
                <a:gd name="T33" fmla="*/ 515 h 526"/>
                <a:gd name="T34" fmla="*/ 800 w 943"/>
                <a:gd name="T35" fmla="*/ 478 h 526"/>
                <a:gd name="T36" fmla="*/ 837 w 943"/>
                <a:gd name="T37" fmla="*/ 484 h 526"/>
                <a:gd name="T38" fmla="*/ 882 w 943"/>
                <a:gd name="T39" fmla="*/ 478 h 526"/>
                <a:gd name="T40" fmla="*/ 916 w 943"/>
                <a:gd name="T41" fmla="*/ 396 h 526"/>
                <a:gd name="T42" fmla="*/ 931 w 943"/>
                <a:gd name="T43" fmla="*/ 388 h 526"/>
                <a:gd name="T44" fmla="*/ 941 w 943"/>
                <a:gd name="T45" fmla="*/ 343 h 526"/>
                <a:gd name="T46" fmla="*/ 927 w 943"/>
                <a:gd name="T47" fmla="*/ 320 h 526"/>
                <a:gd name="T48" fmla="*/ 906 w 943"/>
                <a:gd name="T49" fmla="*/ 280 h 526"/>
                <a:gd name="T50" fmla="*/ 878 w 943"/>
                <a:gd name="T51" fmla="*/ 256 h 526"/>
                <a:gd name="T52" fmla="*/ 871 w 943"/>
                <a:gd name="T53" fmla="*/ 225 h 526"/>
                <a:gd name="T54" fmla="*/ 850 w 943"/>
                <a:gd name="T55" fmla="*/ 197 h 526"/>
                <a:gd name="T56" fmla="*/ 855 w 943"/>
                <a:gd name="T57" fmla="*/ 167 h 526"/>
                <a:gd name="T58" fmla="*/ 839 w 943"/>
                <a:gd name="T59" fmla="*/ 113 h 526"/>
                <a:gd name="T60" fmla="*/ 800 w 943"/>
                <a:gd name="T61" fmla="*/ 80 h 526"/>
                <a:gd name="T62" fmla="*/ 762 w 943"/>
                <a:gd name="T63" fmla="*/ 86 h 526"/>
                <a:gd name="T64" fmla="*/ 683 w 943"/>
                <a:gd name="T65" fmla="*/ 102 h 526"/>
                <a:gd name="T66" fmla="*/ 638 w 943"/>
                <a:gd name="T67" fmla="*/ 92 h 526"/>
                <a:gd name="T68" fmla="*/ 606 w 943"/>
                <a:gd name="T69" fmla="*/ 52 h 526"/>
                <a:gd name="T70" fmla="*/ 584 w 943"/>
                <a:gd name="T71" fmla="*/ 43 h 526"/>
                <a:gd name="T72" fmla="*/ 558 w 943"/>
                <a:gd name="T73" fmla="*/ 34 h 526"/>
                <a:gd name="T74" fmla="*/ 533 w 943"/>
                <a:gd name="T75" fmla="*/ 18 h 526"/>
                <a:gd name="T76" fmla="*/ 507 w 943"/>
                <a:gd name="T77" fmla="*/ 20 h 526"/>
                <a:gd name="T78" fmla="*/ 485 w 943"/>
                <a:gd name="T79" fmla="*/ 0 h 526"/>
                <a:gd name="T80" fmla="*/ 447 w 943"/>
                <a:gd name="T81" fmla="*/ 25 h 526"/>
                <a:gd name="T82" fmla="*/ 424 w 943"/>
                <a:gd name="T83" fmla="*/ 36 h 526"/>
                <a:gd name="T84" fmla="*/ 407 w 943"/>
                <a:gd name="T85" fmla="*/ 62 h 526"/>
                <a:gd name="T86" fmla="*/ 399 w 943"/>
                <a:gd name="T87" fmla="*/ 80 h 526"/>
                <a:gd name="T88" fmla="*/ 423 w 943"/>
                <a:gd name="T89" fmla="*/ 212 h 526"/>
                <a:gd name="T90" fmla="*/ 342 w 943"/>
                <a:gd name="T91" fmla="*/ 277 h 526"/>
                <a:gd name="T92" fmla="*/ 282 w 943"/>
                <a:gd name="T93" fmla="*/ 258 h 526"/>
                <a:gd name="T94" fmla="*/ 266 w 943"/>
                <a:gd name="T95" fmla="*/ 212 h 526"/>
                <a:gd name="T96" fmla="*/ 241 w 943"/>
                <a:gd name="T97" fmla="*/ 188 h 526"/>
                <a:gd name="T98" fmla="*/ 194 w 943"/>
                <a:gd name="T99" fmla="*/ 151 h 526"/>
                <a:gd name="T100" fmla="*/ 77 w 943"/>
                <a:gd name="T101" fmla="*/ 176 h 526"/>
                <a:gd name="T102" fmla="*/ 49 w 943"/>
                <a:gd name="T103" fmla="*/ 293 h 526"/>
                <a:gd name="T104" fmla="*/ 11 w 943"/>
                <a:gd name="T105" fmla="*/ 395 h 526"/>
                <a:gd name="T106" fmla="*/ 9 w 943"/>
                <a:gd name="T107" fmla="*/ 433 h 526"/>
                <a:gd name="T108" fmla="*/ 17 w 943"/>
                <a:gd name="T109" fmla="*/ 418 h 526"/>
                <a:gd name="T110" fmla="*/ 12 w 943"/>
                <a:gd name="T111" fmla="*/ 452 h 526"/>
                <a:gd name="T112" fmla="*/ 0 w 943"/>
                <a:gd name="T113" fmla="*/ 459 h 526"/>
                <a:gd name="T114" fmla="*/ 16 w 943"/>
                <a:gd name="T115" fmla="*/ 517 h 526"/>
                <a:gd name="T116" fmla="*/ 31 w 943"/>
                <a:gd name="T117" fmla="*/ 514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3" h="526">
                  <a:moveTo>
                    <a:pt x="31" y="514"/>
                  </a:moveTo>
                  <a:cubicBezTo>
                    <a:pt x="39" y="507"/>
                    <a:pt x="39" y="507"/>
                    <a:pt x="39" y="507"/>
                  </a:cubicBezTo>
                  <a:cubicBezTo>
                    <a:pt x="39" y="507"/>
                    <a:pt x="59" y="473"/>
                    <a:pt x="75" y="459"/>
                  </a:cubicBezTo>
                  <a:cubicBezTo>
                    <a:pt x="87" y="444"/>
                    <a:pt x="98" y="452"/>
                    <a:pt x="98" y="452"/>
                  </a:cubicBezTo>
                  <a:cubicBezTo>
                    <a:pt x="117" y="438"/>
                    <a:pt x="117" y="438"/>
                    <a:pt x="117" y="438"/>
                  </a:cubicBezTo>
                  <a:cubicBezTo>
                    <a:pt x="128" y="442"/>
                    <a:pt x="128" y="442"/>
                    <a:pt x="128" y="442"/>
                  </a:cubicBezTo>
                  <a:cubicBezTo>
                    <a:pt x="144" y="424"/>
                    <a:pt x="144" y="424"/>
                    <a:pt x="144" y="424"/>
                  </a:cubicBezTo>
                  <a:cubicBezTo>
                    <a:pt x="208" y="423"/>
                    <a:pt x="208" y="423"/>
                    <a:pt x="208" y="423"/>
                  </a:cubicBezTo>
                  <a:cubicBezTo>
                    <a:pt x="222" y="435"/>
                    <a:pt x="222" y="435"/>
                    <a:pt x="222" y="435"/>
                  </a:cubicBezTo>
                  <a:cubicBezTo>
                    <a:pt x="253" y="418"/>
                    <a:pt x="253" y="418"/>
                    <a:pt x="253" y="418"/>
                  </a:cubicBezTo>
                  <a:cubicBezTo>
                    <a:pt x="264" y="414"/>
                    <a:pt x="264" y="414"/>
                    <a:pt x="264" y="414"/>
                  </a:cubicBezTo>
                  <a:cubicBezTo>
                    <a:pt x="267" y="437"/>
                    <a:pt x="267" y="437"/>
                    <a:pt x="267" y="437"/>
                  </a:cubicBezTo>
                  <a:cubicBezTo>
                    <a:pt x="282" y="438"/>
                    <a:pt x="282" y="438"/>
                    <a:pt x="282" y="438"/>
                  </a:cubicBezTo>
                  <a:cubicBezTo>
                    <a:pt x="290" y="419"/>
                    <a:pt x="290" y="419"/>
                    <a:pt x="290" y="419"/>
                  </a:cubicBezTo>
                  <a:cubicBezTo>
                    <a:pt x="313" y="417"/>
                    <a:pt x="313" y="417"/>
                    <a:pt x="313" y="417"/>
                  </a:cubicBezTo>
                  <a:cubicBezTo>
                    <a:pt x="335" y="429"/>
                    <a:pt x="335" y="429"/>
                    <a:pt x="335" y="429"/>
                  </a:cubicBezTo>
                  <a:cubicBezTo>
                    <a:pt x="350" y="415"/>
                    <a:pt x="350" y="415"/>
                    <a:pt x="350" y="415"/>
                  </a:cubicBezTo>
                  <a:cubicBezTo>
                    <a:pt x="395" y="417"/>
                    <a:pt x="395" y="417"/>
                    <a:pt x="395" y="417"/>
                  </a:cubicBezTo>
                  <a:cubicBezTo>
                    <a:pt x="417" y="433"/>
                    <a:pt x="417" y="433"/>
                    <a:pt x="417" y="433"/>
                  </a:cubicBezTo>
                  <a:cubicBezTo>
                    <a:pt x="440" y="423"/>
                    <a:pt x="440" y="423"/>
                    <a:pt x="440" y="423"/>
                  </a:cubicBezTo>
                  <a:cubicBezTo>
                    <a:pt x="454" y="427"/>
                    <a:pt x="454" y="427"/>
                    <a:pt x="454" y="427"/>
                  </a:cubicBezTo>
                  <a:cubicBezTo>
                    <a:pt x="466" y="424"/>
                    <a:pt x="466" y="424"/>
                    <a:pt x="466" y="424"/>
                  </a:cubicBezTo>
                  <a:cubicBezTo>
                    <a:pt x="478" y="402"/>
                    <a:pt x="478" y="402"/>
                    <a:pt x="478" y="402"/>
                  </a:cubicBezTo>
                  <a:cubicBezTo>
                    <a:pt x="501" y="384"/>
                    <a:pt x="501" y="384"/>
                    <a:pt x="501" y="384"/>
                  </a:cubicBezTo>
                  <a:cubicBezTo>
                    <a:pt x="520" y="392"/>
                    <a:pt x="520" y="392"/>
                    <a:pt x="520" y="392"/>
                  </a:cubicBezTo>
                  <a:cubicBezTo>
                    <a:pt x="540" y="435"/>
                    <a:pt x="540" y="435"/>
                    <a:pt x="540" y="435"/>
                  </a:cubicBezTo>
                  <a:cubicBezTo>
                    <a:pt x="611" y="431"/>
                    <a:pt x="611" y="431"/>
                    <a:pt x="611" y="431"/>
                  </a:cubicBezTo>
                  <a:cubicBezTo>
                    <a:pt x="611" y="442"/>
                    <a:pt x="611" y="442"/>
                    <a:pt x="611" y="442"/>
                  </a:cubicBezTo>
                  <a:cubicBezTo>
                    <a:pt x="611" y="442"/>
                    <a:pt x="659" y="448"/>
                    <a:pt x="670" y="460"/>
                  </a:cubicBezTo>
                  <a:cubicBezTo>
                    <a:pt x="677" y="472"/>
                    <a:pt x="687" y="496"/>
                    <a:pt x="687" y="496"/>
                  </a:cubicBezTo>
                  <a:cubicBezTo>
                    <a:pt x="706" y="497"/>
                    <a:pt x="706" y="497"/>
                    <a:pt x="706" y="497"/>
                  </a:cubicBezTo>
                  <a:cubicBezTo>
                    <a:pt x="709" y="512"/>
                    <a:pt x="709" y="512"/>
                    <a:pt x="709" y="512"/>
                  </a:cubicBezTo>
                  <a:cubicBezTo>
                    <a:pt x="753" y="526"/>
                    <a:pt x="753" y="526"/>
                    <a:pt x="753" y="526"/>
                  </a:cubicBezTo>
                  <a:cubicBezTo>
                    <a:pt x="768" y="515"/>
                    <a:pt x="768" y="515"/>
                    <a:pt x="768" y="515"/>
                  </a:cubicBezTo>
                  <a:cubicBezTo>
                    <a:pt x="768" y="515"/>
                    <a:pt x="779" y="519"/>
                    <a:pt x="787" y="508"/>
                  </a:cubicBezTo>
                  <a:cubicBezTo>
                    <a:pt x="799" y="501"/>
                    <a:pt x="800" y="478"/>
                    <a:pt x="800" y="478"/>
                  </a:cubicBezTo>
                  <a:cubicBezTo>
                    <a:pt x="815" y="471"/>
                    <a:pt x="815" y="471"/>
                    <a:pt x="815" y="471"/>
                  </a:cubicBezTo>
                  <a:cubicBezTo>
                    <a:pt x="815" y="471"/>
                    <a:pt x="830" y="483"/>
                    <a:pt x="837" y="484"/>
                  </a:cubicBezTo>
                  <a:cubicBezTo>
                    <a:pt x="845" y="484"/>
                    <a:pt x="856" y="481"/>
                    <a:pt x="856" y="481"/>
                  </a:cubicBezTo>
                  <a:cubicBezTo>
                    <a:pt x="856" y="481"/>
                    <a:pt x="871" y="485"/>
                    <a:pt x="882" y="478"/>
                  </a:cubicBezTo>
                  <a:cubicBezTo>
                    <a:pt x="890" y="467"/>
                    <a:pt x="884" y="444"/>
                    <a:pt x="884" y="444"/>
                  </a:cubicBezTo>
                  <a:cubicBezTo>
                    <a:pt x="916" y="396"/>
                    <a:pt x="916" y="396"/>
                    <a:pt x="916" y="396"/>
                  </a:cubicBezTo>
                  <a:cubicBezTo>
                    <a:pt x="916" y="396"/>
                    <a:pt x="916" y="396"/>
                    <a:pt x="916" y="396"/>
                  </a:cubicBezTo>
                  <a:cubicBezTo>
                    <a:pt x="917" y="396"/>
                    <a:pt x="923" y="395"/>
                    <a:pt x="931" y="388"/>
                  </a:cubicBezTo>
                  <a:cubicBezTo>
                    <a:pt x="931" y="385"/>
                    <a:pt x="932" y="385"/>
                    <a:pt x="935" y="385"/>
                  </a:cubicBezTo>
                  <a:cubicBezTo>
                    <a:pt x="943" y="370"/>
                    <a:pt x="941" y="343"/>
                    <a:pt x="941" y="343"/>
                  </a:cubicBezTo>
                  <a:cubicBezTo>
                    <a:pt x="934" y="339"/>
                    <a:pt x="934" y="339"/>
                    <a:pt x="934" y="339"/>
                  </a:cubicBezTo>
                  <a:cubicBezTo>
                    <a:pt x="927" y="320"/>
                    <a:pt x="927" y="320"/>
                    <a:pt x="927" y="320"/>
                  </a:cubicBezTo>
                  <a:cubicBezTo>
                    <a:pt x="917" y="285"/>
                    <a:pt x="917" y="285"/>
                    <a:pt x="917" y="285"/>
                  </a:cubicBezTo>
                  <a:cubicBezTo>
                    <a:pt x="906" y="280"/>
                    <a:pt x="906" y="280"/>
                    <a:pt x="906" y="280"/>
                  </a:cubicBezTo>
                  <a:cubicBezTo>
                    <a:pt x="903" y="265"/>
                    <a:pt x="903" y="265"/>
                    <a:pt x="903" y="265"/>
                  </a:cubicBezTo>
                  <a:cubicBezTo>
                    <a:pt x="878" y="256"/>
                    <a:pt x="878" y="256"/>
                    <a:pt x="878" y="256"/>
                  </a:cubicBezTo>
                  <a:cubicBezTo>
                    <a:pt x="886" y="237"/>
                    <a:pt x="886" y="237"/>
                    <a:pt x="886" y="237"/>
                  </a:cubicBezTo>
                  <a:cubicBezTo>
                    <a:pt x="886" y="237"/>
                    <a:pt x="879" y="226"/>
                    <a:pt x="871" y="225"/>
                  </a:cubicBezTo>
                  <a:cubicBezTo>
                    <a:pt x="860" y="225"/>
                    <a:pt x="841" y="235"/>
                    <a:pt x="841" y="235"/>
                  </a:cubicBezTo>
                  <a:cubicBezTo>
                    <a:pt x="850" y="197"/>
                    <a:pt x="850" y="197"/>
                    <a:pt x="850" y="197"/>
                  </a:cubicBezTo>
                  <a:cubicBezTo>
                    <a:pt x="844" y="182"/>
                    <a:pt x="844" y="182"/>
                    <a:pt x="844" y="182"/>
                  </a:cubicBezTo>
                  <a:cubicBezTo>
                    <a:pt x="855" y="167"/>
                    <a:pt x="855" y="167"/>
                    <a:pt x="855" y="167"/>
                  </a:cubicBezTo>
                  <a:cubicBezTo>
                    <a:pt x="857" y="129"/>
                    <a:pt x="857" y="129"/>
                    <a:pt x="857" y="129"/>
                  </a:cubicBezTo>
                  <a:cubicBezTo>
                    <a:pt x="857" y="129"/>
                    <a:pt x="847" y="117"/>
                    <a:pt x="839" y="113"/>
                  </a:cubicBezTo>
                  <a:cubicBezTo>
                    <a:pt x="832" y="109"/>
                    <a:pt x="806" y="104"/>
                    <a:pt x="806" y="104"/>
                  </a:cubicBezTo>
                  <a:cubicBezTo>
                    <a:pt x="800" y="80"/>
                    <a:pt x="800" y="80"/>
                    <a:pt x="800" y="80"/>
                  </a:cubicBezTo>
                  <a:cubicBezTo>
                    <a:pt x="800" y="80"/>
                    <a:pt x="784" y="84"/>
                    <a:pt x="772" y="86"/>
                  </a:cubicBezTo>
                  <a:cubicBezTo>
                    <a:pt x="768" y="86"/>
                    <a:pt x="764" y="86"/>
                    <a:pt x="762" y="86"/>
                  </a:cubicBezTo>
                  <a:cubicBezTo>
                    <a:pt x="750" y="89"/>
                    <a:pt x="725" y="77"/>
                    <a:pt x="725" y="77"/>
                  </a:cubicBezTo>
                  <a:cubicBezTo>
                    <a:pt x="683" y="102"/>
                    <a:pt x="683" y="102"/>
                    <a:pt x="683" y="102"/>
                  </a:cubicBezTo>
                  <a:cubicBezTo>
                    <a:pt x="672" y="93"/>
                    <a:pt x="672" y="93"/>
                    <a:pt x="672" y="93"/>
                  </a:cubicBezTo>
                  <a:cubicBezTo>
                    <a:pt x="638" y="92"/>
                    <a:pt x="638" y="92"/>
                    <a:pt x="638" y="92"/>
                  </a:cubicBezTo>
                  <a:cubicBezTo>
                    <a:pt x="631" y="91"/>
                    <a:pt x="635" y="72"/>
                    <a:pt x="628" y="64"/>
                  </a:cubicBezTo>
                  <a:cubicBezTo>
                    <a:pt x="621" y="60"/>
                    <a:pt x="606" y="52"/>
                    <a:pt x="606" y="52"/>
                  </a:cubicBezTo>
                  <a:cubicBezTo>
                    <a:pt x="607" y="37"/>
                    <a:pt x="607" y="37"/>
                    <a:pt x="607" y="37"/>
                  </a:cubicBezTo>
                  <a:cubicBezTo>
                    <a:pt x="607" y="37"/>
                    <a:pt x="592" y="44"/>
                    <a:pt x="584" y="43"/>
                  </a:cubicBezTo>
                  <a:cubicBezTo>
                    <a:pt x="577" y="43"/>
                    <a:pt x="570" y="27"/>
                    <a:pt x="570" y="27"/>
                  </a:cubicBezTo>
                  <a:cubicBezTo>
                    <a:pt x="558" y="34"/>
                    <a:pt x="558" y="34"/>
                    <a:pt x="558" y="34"/>
                  </a:cubicBezTo>
                  <a:cubicBezTo>
                    <a:pt x="548" y="19"/>
                    <a:pt x="548" y="19"/>
                    <a:pt x="548" y="19"/>
                  </a:cubicBezTo>
                  <a:cubicBezTo>
                    <a:pt x="533" y="18"/>
                    <a:pt x="533" y="18"/>
                    <a:pt x="533" y="18"/>
                  </a:cubicBezTo>
                  <a:cubicBezTo>
                    <a:pt x="511" y="2"/>
                    <a:pt x="511" y="2"/>
                    <a:pt x="511" y="2"/>
                  </a:cubicBezTo>
                  <a:cubicBezTo>
                    <a:pt x="507" y="20"/>
                    <a:pt x="507" y="20"/>
                    <a:pt x="507" y="20"/>
                  </a:cubicBezTo>
                  <a:cubicBezTo>
                    <a:pt x="496" y="1"/>
                    <a:pt x="496" y="1"/>
                    <a:pt x="496" y="1"/>
                  </a:cubicBezTo>
                  <a:cubicBezTo>
                    <a:pt x="485" y="0"/>
                    <a:pt x="485" y="0"/>
                    <a:pt x="485" y="0"/>
                  </a:cubicBezTo>
                  <a:cubicBezTo>
                    <a:pt x="465" y="30"/>
                    <a:pt x="465" y="30"/>
                    <a:pt x="465" y="30"/>
                  </a:cubicBezTo>
                  <a:cubicBezTo>
                    <a:pt x="447" y="25"/>
                    <a:pt x="447" y="25"/>
                    <a:pt x="447" y="25"/>
                  </a:cubicBezTo>
                  <a:cubicBezTo>
                    <a:pt x="434" y="48"/>
                    <a:pt x="434" y="48"/>
                    <a:pt x="434" y="48"/>
                  </a:cubicBezTo>
                  <a:cubicBezTo>
                    <a:pt x="424" y="36"/>
                    <a:pt x="424" y="36"/>
                    <a:pt x="424" y="36"/>
                  </a:cubicBezTo>
                  <a:cubicBezTo>
                    <a:pt x="412" y="47"/>
                    <a:pt x="412" y="47"/>
                    <a:pt x="412" y="47"/>
                  </a:cubicBezTo>
                  <a:cubicBezTo>
                    <a:pt x="407" y="62"/>
                    <a:pt x="407" y="62"/>
                    <a:pt x="407" y="62"/>
                  </a:cubicBezTo>
                  <a:cubicBezTo>
                    <a:pt x="400" y="61"/>
                    <a:pt x="400" y="61"/>
                    <a:pt x="400" y="61"/>
                  </a:cubicBezTo>
                  <a:cubicBezTo>
                    <a:pt x="399" y="80"/>
                    <a:pt x="399" y="80"/>
                    <a:pt x="399" y="80"/>
                  </a:cubicBezTo>
                  <a:cubicBezTo>
                    <a:pt x="415" y="154"/>
                    <a:pt x="415" y="154"/>
                    <a:pt x="415" y="154"/>
                  </a:cubicBezTo>
                  <a:cubicBezTo>
                    <a:pt x="415" y="154"/>
                    <a:pt x="424" y="192"/>
                    <a:pt x="423" y="212"/>
                  </a:cubicBezTo>
                  <a:cubicBezTo>
                    <a:pt x="419" y="227"/>
                    <a:pt x="396" y="237"/>
                    <a:pt x="388" y="240"/>
                  </a:cubicBezTo>
                  <a:cubicBezTo>
                    <a:pt x="380" y="244"/>
                    <a:pt x="372" y="266"/>
                    <a:pt x="342" y="277"/>
                  </a:cubicBezTo>
                  <a:cubicBezTo>
                    <a:pt x="315" y="291"/>
                    <a:pt x="312" y="260"/>
                    <a:pt x="312" y="260"/>
                  </a:cubicBezTo>
                  <a:cubicBezTo>
                    <a:pt x="282" y="258"/>
                    <a:pt x="282" y="258"/>
                    <a:pt x="282" y="258"/>
                  </a:cubicBezTo>
                  <a:cubicBezTo>
                    <a:pt x="275" y="258"/>
                    <a:pt x="276" y="235"/>
                    <a:pt x="276" y="227"/>
                  </a:cubicBezTo>
                  <a:cubicBezTo>
                    <a:pt x="273" y="224"/>
                    <a:pt x="266" y="212"/>
                    <a:pt x="266" y="212"/>
                  </a:cubicBezTo>
                  <a:cubicBezTo>
                    <a:pt x="266" y="200"/>
                    <a:pt x="266" y="200"/>
                    <a:pt x="266" y="200"/>
                  </a:cubicBezTo>
                  <a:cubicBezTo>
                    <a:pt x="241" y="188"/>
                    <a:pt x="241" y="188"/>
                    <a:pt x="241" y="188"/>
                  </a:cubicBezTo>
                  <a:cubicBezTo>
                    <a:pt x="241" y="188"/>
                    <a:pt x="238" y="172"/>
                    <a:pt x="227" y="168"/>
                  </a:cubicBezTo>
                  <a:cubicBezTo>
                    <a:pt x="216" y="163"/>
                    <a:pt x="194" y="151"/>
                    <a:pt x="194" y="151"/>
                  </a:cubicBezTo>
                  <a:cubicBezTo>
                    <a:pt x="184" y="116"/>
                    <a:pt x="184" y="116"/>
                    <a:pt x="184" y="116"/>
                  </a:cubicBezTo>
                  <a:cubicBezTo>
                    <a:pt x="77" y="176"/>
                    <a:pt x="77" y="176"/>
                    <a:pt x="77" y="176"/>
                  </a:cubicBezTo>
                  <a:cubicBezTo>
                    <a:pt x="47" y="247"/>
                    <a:pt x="47" y="247"/>
                    <a:pt x="47" y="247"/>
                  </a:cubicBezTo>
                  <a:cubicBezTo>
                    <a:pt x="49" y="293"/>
                    <a:pt x="49" y="293"/>
                    <a:pt x="49" y="293"/>
                  </a:cubicBezTo>
                  <a:cubicBezTo>
                    <a:pt x="5" y="352"/>
                    <a:pt x="5" y="352"/>
                    <a:pt x="5" y="352"/>
                  </a:cubicBezTo>
                  <a:cubicBezTo>
                    <a:pt x="11" y="395"/>
                    <a:pt x="11" y="395"/>
                    <a:pt x="11" y="395"/>
                  </a:cubicBezTo>
                  <a:cubicBezTo>
                    <a:pt x="5" y="433"/>
                    <a:pt x="5" y="433"/>
                    <a:pt x="5" y="433"/>
                  </a:cubicBezTo>
                  <a:cubicBezTo>
                    <a:pt x="9" y="433"/>
                    <a:pt x="9" y="433"/>
                    <a:pt x="9" y="433"/>
                  </a:cubicBezTo>
                  <a:cubicBezTo>
                    <a:pt x="10" y="418"/>
                    <a:pt x="10" y="418"/>
                    <a:pt x="10" y="418"/>
                  </a:cubicBezTo>
                  <a:cubicBezTo>
                    <a:pt x="17" y="418"/>
                    <a:pt x="17" y="418"/>
                    <a:pt x="17" y="418"/>
                  </a:cubicBezTo>
                  <a:cubicBezTo>
                    <a:pt x="16" y="448"/>
                    <a:pt x="16" y="448"/>
                    <a:pt x="16" y="448"/>
                  </a:cubicBezTo>
                  <a:cubicBezTo>
                    <a:pt x="12" y="452"/>
                    <a:pt x="12" y="452"/>
                    <a:pt x="12" y="452"/>
                  </a:cubicBezTo>
                  <a:cubicBezTo>
                    <a:pt x="5" y="440"/>
                    <a:pt x="5" y="440"/>
                    <a:pt x="5" y="440"/>
                  </a:cubicBezTo>
                  <a:cubicBezTo>
                    <a:pt x="0" y="459"/>
                    <a:pt x="0" y="459"/>
                    <a:pt x="0" y="459"/>
                  </a:cubicBezTo>
                  <a:cubicBezTo>
                    <a:pt x="6" y="498"/>
                    <a:pt x="6" y="498"/>
                    <a:pt x="6" y="498"/>
                  </a:cubicBezTo>
                  <a:cubicBezTo>
                    <a:pt x="16" y="517"/>
                    <a:pt x="16" y="517"/>
                    <a:pt x="16" y="517"/>
                  </a:cubicBezTo>
                  <a:cubicBezTo>
                    <a:pt x="28" y="506"/>
                    <a:pt x="28" y="506"/>
                    <a:pt x="28" y="506"/>
                  </a:cubicBezTo>
                  <a:lnTo>
                    <a:pt x="31" y="514"/>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49" name="Moldova"/>
            <p:cNvSpPr>
              <a:spLocks/>
            </p:cNvSpPr>
            <p:nvPr/>
          </p:nvSpPr>
          <p:spPr bwMode="gray">
            <a:xfrm>
              <a:off x="10409127" y="4348185"/>
              <a:ext cx="344677" cy="383538"/>
            </a:xfrm>
            <a:custGeom>
              <a:avLst/>
              <a:gdLst>
                <a:gd name="T0" fmla="*/ 93 w 616"/>
                <a:gd name="T1" fmla="*/ 145 h 685"/>
                <a:gd name="T2" fmla="*/ 157 w 616"/>
                <a:gd name="T3" fmla="*/ 228 h 685"/>
                <a:gd name="T4" fmla="*/ 227 w 616"/>
                <a:gd name="T5" fmla="*/ 319 h 685"/>
                <a:gd name="T6" fmla="*/ 279 w 616"/>
                <a:gd name="T7" fmla="*/ 345 h 685"/>
                <a:gd name="T8" fmla="*/ 288 w 616"/>
                <a:gd name="T9" fmla="*/ 387 h 685"/>
                <a:gd name="T10" fmla="*/ 323 w 616"/>
                <a:gd name="T11" fmla="*/ 427 h 685"/>
                <a:gd name="T12" fmla="*/ 323 w 616"/>
                <a:gd name="T13" fmla="*/ 507 h 685"/>
                <a:gd name="T14" fmla="*/ 308 w 616"/>
                <a:gd name="T15" fmla="*/ 518 h 685"/>
                <a:gd name="T16" fmla="*/ 320 w 616"/>
                <a:gd name="T17" fmla="*/ 580 h 685"/>
                <a:gd name="T18" fmla="*/ 339 w 616"/>
                <a:gd name="T19" fmla="*/ 650 h 685"/>
                <a:gd name="T20" fmla="*/ 327 w 616"/>
                <a:gd name="T21" fmla="*/ 672 h 685"/>
                <a:gd name="T22" fmla="*/ 353 w 616"/>
                <a:gd name="T23" fmla="*/ 685 h 685"/>
                <a:gd name="T24" fmla="*/ 364 w 616"/>
                <a:gd name="T25" fmla="*/ 674 h 685"/>
                <a:gd name="T26" fmla="*/ 406 w 616"/>
                <a:gd name="T27" fmla="*/ 668 h 685"/>
                <a:gd name="T28" fmla="*/ 389 w 616"/>
                <a:gd name="T29" fmla="*/ 625 h 685"/>
                <a:gd name="T30" fmla="*/ 432 w 616"/>
                <a:gd name="T31" fmla="*/ 585 h 685"/>
                <a:gd name="T32" fmla="*/ 422 w 616"/>
                <a:gd name="T33" fmla="*/ 566 h 685"/>
                <a:gd name="T34" fmla="*/ 453 w 616"/>
                <a:gd name="T35" fmla="*/ 544 h 685"/>
                <a:gd name="T36" fmla="*/ 455 w 616"/>
                <a:gd name="T37" fmla="*/ 495 h 685"/>
                <a:gd name="T38" fmla="*/ 432 w 616"/>
                <a:gd name="T39" fmla="*/ 428 h 685"/>
                <a:gd name="T40" fmla="*/ 480 w 616"/>
                <a:gd name="T41" fmla="*/ 450 h 685"/>
                <a:gd name="T42" fmla="*/ 503 w 616"/>
                <a:gd name="T43" fmla="*/ 420 h 685"/>
                <a:gd name="T44" fmla="*/ 544 w 616"/>
                <a:gd name="T45" fmla="*/ 441 h 685"/>
                <a:gd name="T46" fmla="*/ 560 w 616"/>
                <a:gd name="T47" fmla="*/ 415 h 685"/>
                <a:gd name="T48" fmla="*/ 574 w 616"/>
                <a:gd name="T49" fmla="*/ 435 h 685"/>
                <a:gd name="T50" fmla="*/ 616 w 616"/>
                <a:gd name="T51" fmla="*/ 418 h 685"/>
                <a:gd name="T52" fmla="*/ 575 w 616"/>
                <a:gd name="T53" fmla="*/ 401 h 685"/>
                <a:gd name="T54" fmla="*/ 564 w 616"/>
                <a:gd name="T55" fmla="*/ 320 h 685"/>
                <a:gd name="T56" fmla="*/ 516 w 616"/>
                <a:gd name="T57" fmla="*/ 306 h 685"/>
                <a:gd name="T58" fmla="*/ 500 w 616"/>
                <a:gd name="T59" fmla="*/ 244 h 685"/>
                <a:gd name="T60" fmla="*/ 487 w 616"/>
                <a:gd name="T61" fmla="*/ 213 h 685"/>
                <a:gd name="T62" fmla="*/ 475 w 616"/>
                <a:gd name="T63" fmla="*/ 232 h 685"/>
                <a:gd name="T64" fmla="*/ 446 w 616"/>
                <a:gd name="T65" fmla="*/ 207 h 685"/>
                <a:gd name="T66" fmla="*/ 427 w 616"/>
                <a:gd name="T67" fmla="*/ 206 h 685"/>
                <a:gd name="T68" fmla="*/ 413 w 616"/>
                <a:gd name="T69" fmla="*/ 183 h 685"/>
                <a:gd name="T70" fmla="*/ 423 w 616"/>
                <a:gd name="T71" fmla="*/ 137 h 685"/>
                <a:gd name="T72" fmla="*/ 396 w 616"/>
                <a:gd name="T73" fmla="*/ 79 h 685"/>
                <a:gd name="T74" fmla="*/ 384 w 616"/>
                <a:gd name="T75" fmla="*/ 93 h 685"/>
                <a:gd name="T76" fmla="*/ 357 w 616"/>
                <a:gd name="T77" fmla="*/ 96 h 685"/>
                <a:gd name="T78" fmla="*/ 340 w 616"/>
                <a:gd name="T79" fmla="*/ 65 h 685"/>
                <a:gd name="T80" fmla="*/ 292 w 616"/>
                <a:gd name="T81" fmla="*/ 58 h 685"/>
                <a:gd name="T82" fmla="*/ 291 w 616"/>
                <a:gd name="T83" fmla="*/ 81 h 685"/>
                <a:gd name="T84" fmla="*/ 273 w 616"/>
                <a:gd name="T85" fmla="*/ 65 h 685"/>
                <a:gd name="T86" fmla="*/ 258 w 616"/>
                <a:gd name="T87" fmla="*/ 68 h 685"/>
                <a:gd name="T88" fmla="*/ 262 w 616"/>
                <a:gd name="T89" fmla="*/ 46 h 685"/>
                <a:gd name="T90" fmla="*/ 221 w 616"/>
                <a:gd name="T91" fmla="*/ 59 h 685"/>
                <a:gd name="T92" fmla="*/ 214 w 616"/>
                <a:gd name="T93" fmla="*/ 39 h 685"/>
                <a:gd name="T94" fmla="*/ 192 w 616"/>
                <a:gd name="T95" fmla="*/ 38 h 685"/>
                <a:gd name="T96" fmla="*/ 148 w 616"/>
                <a:gd name="T97" fmla="*/ 13 h 685"/>
                <a:gd name="T98" fmla="*/ 125 w 616"/>
                <a:gd name="T99" fmla="*/ 31 h 685"/>
                <a:gd name="T100" fmla="*/ 99 w 616"/>
                <a:gd name="T101" fmla="*/ 26 h 685"/>
                <a:gd name="T102" fmla="*/ 83 w 616"/>
                <a:gd name="T103" fmla="*/ 45 h 685"/>
                <a:gd name="T104" fmla="*/ 61 w 616"/>
                <a:gd name="T105" fmla="*/ 32 h 685"/>
                <a:gd name="T106" fmla="*/ 56 w 616"/>
                <a:gd name="T107" fmla="*/ 55 h 685"/>
                <a:gd name="T108" fmla="*/ 19 w 616"/>
                <a:gd name="T109" fmla="*/ 45 h 685"/>
                <a:gd name="T110" fmla="*/ 22 w 616"/>
                <a:gd name="T111" fmla="*/ 72 h 685"/>
                <a:gd name="T112" fmla="*/ 10 w 616"/>
                <a:gd name="T113" fmla="*/ 72 h 685"/>
                <a:gd name="T114" fmla="*/ 10 w 616"/>
                <a:gd name="T115" fmla="*/ 83 h 685"/>
                <a:gd name="T116" fmla="*/ 21 w 616"/>
                <a:gd name="T117" fmla="*/ 84 h 685"/>
                <a:gd name="T118" fmla="*/ 93 w 616"/>
                <a:gd name="T119" fmla="*/ 14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6" h="685">
                  <a:moveTo>
                    <a:pt x="93" y="145"/>
                  </a:moveTo>
                  <a:cubicBezTo>
                    <a:pt x="117" y="199"/>
                    <a:pt x="135" y="212"/>
                    <a:pt x="157" y="228"/>
                  </a:cubicBezTo>
                  <a:cubicBezTo>
                    <a:pt x="174" y="248"/>
                    <a:pt x="227" y="319"/>
                    <a:pt x="227" y="319"/>
                  </a:cubicBezTo>
                  <a:cubicBezTo>
                    <a:pt x="227" y="319"/>
                    <a:pt x="276" y="329"/>
                    <a:pt x="279" y="345"/>
                  </a:cubicBezTo>
                  <a:cubicBezTo>
                    <a:pt x="285" y="360"/>
                    <a:pt x="288" y="387"/>
                    <a:pt x="288" y="387"/>
                  </a:cubicBezTo>
                  <a:cubicBezTo>
                    <a:pt x="288" y="387"/>
                    <a:pt x="317" y="396"/>
                    <a:pt x="323" y="427"/>
                  </a:cubicBezTo>
                  <a:cubicBezTo>
                    <a:pt x="326" y="458"/>
                    <a:pt x="323" y="507"/>
                    <a:pt x="323" y="507"/>
                  </a:cubicBezTo>
                  <a:cubicBezTo>
                    <a:pt x="308" y="518"/>
                    <a:pt x="308" y="518"/>
                    <a:pt x="308" y="518"/>
                  </a:cubicBezTo>
                  <a:cubicBezTo>
                    <a:pt x="320" y="580"/>
                    <a:pt x="320" y="580"/>
                    <a:pt x="320" y="580"/>
                  </a:cubicBezTo>
                  <a:cubicBezTo>
                    <a:pt x="339" y="650"/>
                    <a:pt x="339" y="650"/>
                    <a:pt x="339" y="650"/>
                  </a:cubicBezTo>
                  <a:cubicBezTo>
                    <a:pt x="327" y="672"/>
                    <a:pt x="327" y="672"/>
                    <a:pt x="327" y="672"/>
                  </a:cubicBezTo>
                  <a:cubicBezTo>
                    <a:pt x="353" y="685"/>
                    <a:pt x="353" y="685"/>
                    <a:pt x="353" y="685"/>
                  </a:cubicBezTo>
                  <a:cubicBezTo>
                    <a:pt x="364" y="674"/>
                    <a:pt x="364" y="674"/>
                    <a:pt x="364" y="674"/>
                  </a:cubicBezTo>
                  <a:cubicBezTo>
                    <a:pt x="364" y="674"/>
                    <a:pt x="394" y="683"/>
                    <a:pt x="406" y="668"/>
                  </a:cubicBezTo>
                  <a:cubicBezTo>
                    <a:pt x="418" y="657"/>
                    <a:pt x="389" y="625"/>
                    <a:pt x="389" y="625"/>
                  </a:cubicBezTo>
                  <a:cubicBezTo>
                    <a:pt x="432" y="585"/>
                    <a:pt x="432" y="585"/>
                    <a:pt x="432" y="585"/>
                  </a:cubicBezTo>
                  <a:cubicBezTo>
                    <a:pt x="422" y="566"/>
                    <a:pt x="422" y="566"/>
                    <a:pt x="422" y="566"/>
                  </a:cubicBezTo>
                  <a:cubicBezTo>
                    <a:pt x="453" y="544"/>
                    <a:pt x="453" y="544"/>
                    <a:pt x="453" y="544"/>
                  </a:cubicBezTo>
                  <a:cubicBezTo>
                    <a:pt x="455" y="495"/>
                    <a:pt x="455" y="495"/>
                    <a:pt x="455" y="495"/>
                  </a:cubicBezTo>
                  <a:cubicBezTo>
                    <a:pt x="455" y="495"/>
                    <a:pt x="412" y="447"/>
                    <a:pt x="432" y="428"/>
                  </a:cubicBezTo>
                  <a:cubicBezTo>
                    <a:pt x="490" y="385"/>
                    <a:pt x="468" y="449"/>
                    <a:pt x="480" y="450"/>
                  </a:cubicBezTo>
                  <a:cubicBezTo>
                    <a:pt x="491" y="450"/>
                    <a:pt x="503" y="420"/>
                    <a:pt x="503" y="420"/>
                  </a:cubicBezTo>
                  <a:cubicBezTo>
                    <a:pt x="503" y="420"/>
                    <a:pt x="528" y="445"/>
                    <a:pt x="544" y="441"/>
                  </a:cubicBezTo>
                  <a:cubicBezTo>
                    <a:pt x="559" y="438"/>
                    <a:pt x="552" y="415"/>
                    <a:pt x="560" y="415"/>
                  </a:cubicBezTo>
                  <a:cubicBezTo>
                    <a:pt x="567" y="416"/>
                    <a:pt x="574" y="435"/>
                    <a:pt x="574" y="435"/>
                  </a:cubicBezTo>
                  <a:cubicBezTo>
                    <a:pt x="616" y="418"/>
                    <a:pt x="616" y="418"/>
                    <a:pt x="616" y="418"/>
                  </a:cubicBezTo>
                  <a:cubicBezTo>
                    <a:pt x="616" y="418"/>
                    <a:pt x="590" y="405"/>
                    <a:pt x="575" y="401"/>
                  </a:cubicBezTo>
                  <a:cubicBezTo>
                    <a:pt x="561" y="396"/>
                    <a:pt x="578" y="340"/>
                    <a:pt x="564" y="320"/>
                  </a:cubicBezTo>
                  <a:cubicBezTo>
                    <a:pt x="554" y="297"/>
                    <a:pt x="538" y="311"/>
                    <a:pt x="516" y="306"/>
                  </a:cubicBezTo>
                  <a:cubicBezTo>
                    <a:pt x="490" y="301"/>
                    <a:pt x="500" y="244"/>
                    <a:pt x="500" y="244"/>
                  </a:cubicBezTo>
                  <a:cubicBezTo>
                    <a:pt x="487" y="213"/>
                    <a:pt x="487" y="213"/>
                    <a:pt x="487" y="213"/>
                  </a:cubicBezTo>
                  <a:cubicBezTo>
                    <a:pt x="475" y="232"/>
                    <a:pt x="475" y="232"/>
                    <a:pt x="475" y="232"/>
                  </a:cubicBezTo>
                  <a:cubicBezTo>
                    <a:pt x="475" y="232"/>
                    <a:pt x="449" y="211"/>
                    <a:pt x="446" y="207"/>
                  </a:cubicBezTo>
                  <a:cubicBezTo>
                    <a:pt x="442" y="203"/>
                    <a:pt x="427" y="206"/>
                    <a:pt x="427" y="206"/>
                  </a:cubicBezTo>
                  <a:cubicBezTo>
                    <a:pt x="413" y="183"/>
                    <a:pt x="413" y="183"/>
                    <a:pt x="413" y="183"/>
                  </a:cubicBezTo>
                  <a:cubicBezTo>
                    <a:pt x="413" y="183"/>
                    <a:pt x="422" y="160"/>
                    <a:pt x="423" y="137"/>
                  </a:cubicBezTo>
                  <a:cubicBezTo>
                    <a:pt x="424" y="118"/>
                    <a:pt x="396" y="79"/>
                    <a:pt x="396" y="79"/>
                  </a:cubicBezTo>
                  <a:cubicBezTo>
                    <a:pt x="384" y="93"/>
                    <a:pt x="384" y="93"/>
                    <a:pt x="384" y="93"/>
                  </a:cubicBezTo>
                  <a:cubicBezTo>
                    <a:pt x="357" y="96"/>
                    <a:pt x="357" y="96"/>
                    <a:pt x="357" y="96"/>
                  </a:cubicBezTo>
                  <a:cubicBezTo>
                    <a:pt x="340" y="65"/>
                    <a:pt x="340" y="65"/>
                    <a:pt x="340" y="65"/>
                  </a:cubicBezTo>
                  <a:cubicBezTo>
                    <a:pt x="340" y="65"/>
                    <a:pt x="303" y="59"/>
                    <a:pt x="292" y="58"/>
                  </a:cubicBezTo>
                  <a:cubicBezTo>
                    <a:pt x="280" y="58"/>
                    <a:pt x="291" y="81"/>
                    <a:pt x="291" y="81"/>
                  </a:cubicBezTo>
                  <a:cubicBezTo>
                    <a:pt x="273" y="65"/>
                    <a:pt x="273" y="65"/>
                    <a:pt x="273" y="65"/>
                  </a:cubicBezTo>
                  <a:cubicBezTo>
                    <a:pt x="258" y="68"/>
                    <a:pt x="258" y="68"/>
                    <a:pt x="258" y="68"/>
                  </a:cubicBezTo>
                  <a:cubicBezTo>
                    <a:pt x="262" y="46"/>
                    <a:pt x="262" y="46"/>
                    <a:pt x="262" y="46"/>
                  </a:cubicBezTo>
                  <a:cubicBezTo>
                    <a:pt x="221" y="59"/>
                    <a:pt x="221" y="59"/>
                    <a:pt x="221" y="59"/>
                  </a:cubicBezTo>
                  <a:cubicBezTo>
                    <a:pt x="214" y="39"/>
                    <a:pt x="214" y="39"/>
                    <a:pt x="214" y="39"/>
                  </a:cubicBezTo>
                  <a:cubicBezTo>
                    <a:pt x="192" y="38"/>
                    <a:pt x="192" y="38"/>
                    <a:pt x="192" y="38"/>
                  </a:cubicBezTo>
                  <a:cubicBezTo>
                    <a:pt x="192" y="38"/>
                    <a:pt x="174" y="22"/>
                    <a:pt x="148" y="13"/>
                  </a:cubicBezTo>
                  <a:cubicBezTo>
                    <a:pt x="118" y="0"/>
                    <a:pt x="125" y="31"/>
                    <a:pt x="125" y="31"/>
                  </a:cubicBezTo>
                  <a:cubicBezTo>
                    <a:pt x="99" y="26"/>
                    <a:pt x="99" y="26"/>
                    <a:pt x="99" y="26"/>
                  </a:cubicBezTo>
                  <a:cubicBezTo>
                    <a:pt x="83" y="45"/>
                    <a:pt x="83" y="45"/>
                    <a:pt x="83" y="45"/>
                  </a:cubicBezTo>
                  <a:cubicBezTo>
                    <a:pt x="61" y="32"/>
                    <a:pt x="61" y="32"/>
                    <a:pt x="61" y="32"/>
                  </a:cubicBezTo>
                  <a:cubicBezTo>
                    <a:pt x="61" y="32"/>
                    <a:pt x="64" y="55"/>
                    <a:pt x="56" y="55"/>
                  </a:cubicBezTo>
                  <a:cubicBezTo>
                    <a:pt x="45" y="54"/>
                    <a:pt x="42" y="39"/>
                    <a:pt x="19" y="45"/>
                  </a:cubicBezTo>
                  <a:cubicBezTo>
                    <a:pt x="0" y="48"/>
                    <a:pt x="22" y="72"/>
                    <a:pt x="22" y="72"/>
                  </a:cubicBezTo>
                  <a:cubicBezTo>
                    <a:pt x="10" y="72"/>
                    <a:pt x="10" y="72"/>
                    <a:pt x="10" y="72"/>
                  </a:cubicBezTo>
                  <a:cubicBezTo>
                    <a:pt x="10" y="83"/>
                    <a:pt x="10" y="83"/>
                    <a:pt x="10" y="83"/>
                  </a:cubicBezTo>
                  <a:cubicBezTo>
                    <a:pt x="13" y="83"/>
                    <a:pt x="17" y="83"/>
                    <a:pt x="21" y="84"/>
                  </a:cubicBezTo>
                  <a:cubicBezTo>
                    <a:pt x="21" y="84"/>
                    <a:pt x="73" y="94"/>
                    <a:pt x="93" y="145"/>
                  </a:cubicBezTo>
                  <a:close/>
                </a:path>
              </a:pathLst>
            </a:custGeom>
            <a:solidFill>
              <a:schemeClr val="accent3"/>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50" name="Romania"/>
            <p:cNvSpPr>
              <a:spLocks/>
            </p:cNvSpPr>
            <p:nvPr/>
          </p:nvSpPr>
          <p:spPr bwMode="gray">
            <a:xfrm>
              <a:off x="9875216" y="4395494"/>
              <a:ext cx="876899" cy="628529"/>
            </a:xfrm>
            <a:custGeom>
              <a:avLst/>
              <a:gdLst>
                <a:gd name="T0" fmla="*/ 1428 w 1565"/>
                <a:gd name="T1" fmla="*/ 623 h 1122"/>
                <a:gd name="T2" fmla="*/ 1356 w 1565"/>
                <a:gd name="T3" fmla="*/ 639 h 1122"/>
                <a:gd name="T4" fmla="*/ 1280 w 1565"/>
                <a:gd name="T5" fmla="*/ 589 h 1122"/>
                <a:gd name="T6" fmla="*/ 1261 w 1565"/>
                <a:gd name="T7" fmla="*/ 435 h 1122"/>
                <a:gd name="T8" fmla="*/ 1241 w 1565"/>
                <a:gd name="T9" fmla="*/ 304 h 1122"/>
                <a:gd name="T10" fmla="*/ 1110 w 1565"/>
                <a:gd name="T11" fmla="*/ 145 h 1122"/>
                <a:gd name="T12" fmla="*/ 963 w 1565"/>
                <a:gd name="T13" fmla="*/ 0 h 1122"/>
                <a:gd name="T14" fmla="*/ 778 w 1565"/>
                <a:gd name="T15" fmla="*/ 118 h 1122"/>
                <a:gd name="T16" fmla="*/ 598 w 1565"/>
                <a:gd name="T17" fmla="*/ 132 h 1122"/>
                <a:gd name="T18" fmla="*/ 410 w 1565"/>
                <a:gd name="T19" fmla="*/ 138 h 1122"/>
                <a:gd name="T20" fmla="*/ 344 w 1565"/>
                <a:gd name="T21" fmla="*/ 204 h 1122"/>
                <a:gd name="T22" fmla="*/ 258 w 1565"/>
                <a:gd name="T23" fmla="*/ 273 h 1122"/>
                <a:gd name="T24" fmla="*/ 240 w 1565"/>
                <a:gd name="T25" fmla="*/ 344 h 1122"/>
                <a:gd name="T26" fmla="*/ 191 w 1565"/>
                <a:gd name="T27" fmla="*/ 442 h 1122"/>
                <a:gd name="T28" fmla="*/ 162 w 1565"/>
                <a:gd name="T29" fmla="*/ 486 h 1122"/>
                <a:gd name="T30" fmla="*/ 147 w 1565"/>
                <a:gd name="T31" fmla="*/ 573 h 1122"/>
                <a:gd name="T32" fmla="*/ 41 w 1565"/>
                <a:gd name="T33" fmla="*/ 599 h 1122"/>
                <a:gd name="T34" fmla="*/ 20 w 1565"/>
                <a:gd name="T35" fmla="*/ 648 h 1122"/>
                <a:gd name="T36" fmla="*/ 57 w 1565"/>
                <a:gd name="T37" fmla="*/ 657 h 1122"/>
                <a:gd name="T38" fmla="*/ 91 w 1565"/>
                <a:gd name="T39" fmla="*/ 727 h 1122"/>
                <a:gd name="T40" fmla="*/ 148 w 1565"/>
                <a:gd name="T41" fmla="*/ 795 h 1122"/>
                <a:gd name="T42" fmla="*/ 230 w 1565"/>
                <a:gd name="T43" fmla="*/ 814 h 1122"/>
                <a:gd name="T44" fmla="*/ 234 w 1565"/>
                <a:gd name="T45" fmla="*/ 891 h 1122"/>
                <a:gd name="T46" fmla="*/ 276 w 1565"/>
                <a:gd name="T47" fmla="*/ 939 h 1122"/>
                <a:gd name="T48" fmla="*/ 390 w 1565"/>
                <a:gd name="T49" fmla="*/ 910 h 1122"/>
                <a:gd name="T50" fmla="*/ 422 w 1565"/>
                <a:gd name="T51" fmla="*/ 942 h 1122"/>
                <a:gd name="T52" fmla="*/ 412 w 1565"/>
                <a:gd name="T53" fmla="*/ 1007 h 1122"/>
                <a:gd name="T54" fmla="*/ 434 w 1565"/>
                <a:gd name="T55" fmla="*/ 1023 h 1122"/>
                <a:gd name="T56" fmla="*/ 472 w 1565"/>
                <a:gd name="T57" fmla="*/ 1086 h 1122"/>
                <a:gd name="T58" fmla="*/ 606 w 1565"/>
                <a:gd name="T59" fmla="*/ 1100 h 1122"/>
                <a:gd name="T60" fmla="*/ 752 w 1565"/>
                <a:gd name="T61" fmla="*/ 1092 h 1122"/>
                <a:gd name="T62" fmla="*/ 853 w 1565"/>
                <a:gd name="T63" fmla="*/ 1100 h 1122"/>
                <a:gd name="T64" fmla="*/ 997 w 1565"/>
                <a:gd name="T65" fmla="*/ 1042 h 1122"/>
                <a:gd name="T66" fmla="*/ 1229 w 1565"/>
                <a:gd name="T67" fmla="*/ 965 h 1122"/>
                <a:gd name="T68" fmla="*/ 1320 w 1565"/>
                <a:gd name="T69" fmla="*/ 950 h 1122"/>
                <a:gd name="T70" fmla="*/ 1430 w 1565"/>
                <a:gd name="T71" fmla="*/ 994 h 1122"/>
                <a:gd name="T72" fmla="*/ 1462 w 1565"/>
                <a:gd name="T73" fmla="*/ 785 h 1122"/>
                <a:gd name="T74" fmla="*/ 1422 w 1565"/>
                <a:gd name="T75" fmla="*/ 756 h 1122"/>
                <a:gd name="T76" fmla="*/ 1474 w 1565"/>
                <a:gd name="T77" fmla="*/ 694 h 1122"/>
                <a:gd name="T78" fmla="*/ 1484 w 1565"/>
                <a:gd name="T79" fmla="*/ 717 h 1122"/>
                <a:gd name="T80" fmla="*/ 1478 w 1565"/>
                <a:gd name="T81" fmla="*/ 759 h 1122"/>
                <a:gd name="T82" fmla="*/ 1556 w 1565"/>
                <a:gd name="T83" fmla="*/ 624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5" h="1122">
                  <a:moveTo>
                    <a:pt x="1556" y="621"/>
                  </a:moveTo>
                  <a:cubicBezTo>
                    <a:pt x="1556" y="621"/>
                    <a:pt x="1542" y="586"/>
                    <a:pt x="1505" y="577"/>
                  </a:cubicBezTo>
                  <a:cubicBezTo>
                    <a:pt x="1472" y="571"/>
                    <a:pt x="1428" y="623"/>
                    <a:pt x="1428" y="623"/>
                  </a:cubicBezTo>
                  <a:cubicBezTo>
                    <a:pt x="1410" y="622"/>
                    <a:pt x="1410" y="622"/>
                    <a:pt x="1410" y="622"/>
                  </a:cubicBezTo>
                  <a:cubicBezTo>
                    <a:pt x="1408" y="649"/>
                    <a:pt x="1408" y="649"/>
                    <a:pt x="1408" y="649"/>
                  </a:cubicBezTo>
                  <a:cubicBezTo>
                    <a:pt x="1408" y="649"/>
                    <a:pt x="1397" y="652"/>
                    <a:pt x="1356" y="639"/>
                  </a:cubicBezTo>
                  <a:cubicBezTo>
                    <a:pt x="1319" y="629"/>
                    <a:pt x="1324" y="610"/>
                    <a:pt x="1324" y="610"/>
                  </a:cubicBezTo>
                  <a:cubicBezTo>
                    <a:pt x="1306" y="602"/>
                    <a:pt x="1306" y="602"/>
                    <a:pt x="1306" y="602"/>
                  </a:cubicBezTo>
                  <a:cubicBezTo>
                    <a:pt x="1280" y="589"/>
                    <a:pt x="1280" y="589"/>
                    <a:pt x="1280" y="589"/>
                  </a:cubicBezTo>
                  <a:cubicBezTo>
                    <a:pt x="1292" y="567"/>
                    <a:pt x="1292" y="567"/>
                    <a:pt x="1292" y="567"/>
                  </a:cubicBezTo>
                  <a:cubicBezTo>
                    <a:pt x="1273" y="497"/>
                    <a:pt x="1273" y="497"/>
                    <a:pt x="1273" y="497"/>
                  </a:cubicBezTo>
                  <a:cubicBezTo>
                    <a:pt x="1261" y="435"/>
                    <a:pt x="1261" y="435"/>
                    <a:pt x="1261" y="435"/>
                  </a:cubicBezTo>
                  <a:cubicBezTo>
                    <a:pt x="1276" y="424"/>
                    <a:pt x="1276" y="424"/>
                    <a:pt x="1276" y="424"/>
                  </a:cubicBezTo>
                  <a:cubicBezTo>
                    <a:pt x="1276" y="424"/>
                    <a:pt x="1279" y="375"/>
                    <a:pt x="1276" y="344"/>
                  </a:cubicBezTo>
                  <a:cubicBezTo>
                    <a:pt x="1270" y="313"/>
                    <a:pt x="1241" y="304"/>
                    <a:pt x="1241" y="304"/>
                  </a:cubicBezTo>
                  <a:cubicBezTo>
                    <a:pt x="1241" y="304"/>
                    <a:pt x="1238" y="277"/>
                    <a:pt x="1232" y="262"/>
                  </a:cubicBezTo>
                  <a:cubicBezTo>
                    <a:pt x="1229" y="246"/>
                    <a:pt x="1180" y="236"/>
                    <a:pt x="1180" y="236"/>
                  </a:cubicBezTo>
                  <a:cubicBezTo>
                    <a:pt x="1180" y="236"/>
                    <a:pt x="1127" y="165"/>
                    <a:pt x="1110" y="145"/>
                  </a:cubicBezTo>
                  <a:cubicBezTo>
                    <a:pt x="1088" y="129"/>
                    <a:pt x="1070" y="116"/>
                    <a:pt x="1046" y="62"/>
                  </a:cubicBezTo>
                  <a:cubicBezTo>
                    <a:pt x="1026" y="11"/>
                    <a:pt x="974" y="1"/>
                    <a:pt x="974" y="1"/>
                  </a:cubicBezTo>
                  <a:cubicBezTo>
                    <a:pt x="963" y="0"/>
                    <a:pt x="963" y="0"/>
                    <a:pt x="963" y="0"/>
                  </a:cubicBezTo>
                  <a:cubicBezTo>
                    <a:pt x="951" y="0"/>
                    <a:pt x="941" y="4"/>
                    <a:pt x="933" y="9"/>
                  </a:cubicBezTo>
                  <a:cubicBezTo>
                    <a:pt x="902" y="30"/>
                    <a:pt x="892" y="77"/>
                    <a:pt x="892" y="77"/>
                  </a:cubicBezTo>
                  <a:cubicBezTo>
                    <a:pt x="892" y="77"/>
                    <a:pt x="831" y="105"/>
                    <a:pt x="778" y="118"/>
                  </a:cubicBezTo>
                  <a:cubicBezTo>
                    <a:pt x="721" y="130"/>
                    <a:pt x="761" y="155"/>
                    <a:pt x="727" y="165"/>
                  </a:cubicBezTo>
                  <a:cubicBezTo>
                    <a:pt x="693" y="171"/>
                    <a:pt x="662" y="124"/>
                    <a:pt x="647" y="119"/>
                  </a:cubicBezTo>
                  <a:cubicBezTo>
                    <a:pt x="629" y="111"/>
                    <a:pt x="598" y="132"/>
                    <a:pt x="598" y="132"/>
                  </a:cubicBezTo>
                  <a:cubicBezTo>
                    <a:pt x="598" y="132"/>
                    <a:pt x="515" y="132"/>
                    <a:pt x="474" y="134"/>
                  </a:cubicBezTo>
                  <a:cubicBezTo>
                    <a:pt x="429" y="135"/>
                    <a:pt x="449" y="102"/>
                    <a:pt x="427" y="101"/>
                  </a:cubicBezTo>
                  <a:cubicBezTo>
                    <a:pt x="408" y="100"/>
                    <a:pt x="410" y="138"/>
                    <a:pt x="410" y="138"/>
                  </a:cubicBezTo>
                  <a:cubicBezTo>
                    <a:pt x="395" y="134"/>
                    <a:pt x="395" y="134"/>
                    <a:pt x="395" y="134"/>
                  </a:cubicBezTo>
                  <a:cubicBezTo>
                    <a:pt x="387" y="153"/>
                    <a:pt x="387" y="153"/>
                    <a:pt x="387" y="153"/>
                  </a:cubicBezTo>
                  <a:cubicBezTo>
                    <a:pt x="344" y="204"/>
                    <a:pt x="344" y="204"/>
                    <a:pt x="344" y="204"/>
                  </a:cubicBezTo>
                  <a:cubicBezTo>
                    <a:pt x="314" y="203"/>
                    <a:pt x="314" y="203"/>
                    <a:pt x="314" y="203"/>
                  </a:cubicBezTo>
                  <a:cubicBezTo>
                    <a:pt x="302" y="214"/>
                    <a:pt x="302" y="214"/>
                    <a:pt x="302" y="214"/>
                  </a:cubicBezTo>
                  <a:cubicBezTo>
                    <a:pt x="258" y="273"/>
                    <a:pt x="258" y="273"/>
                    <a:pt x="258" y="273"/>
                  </a:cubicBezTo>
                  <a:cubicBezTo>
                    <a:pt x="261" y="296"/>
                    <a:pt x="261" y="296"/>
                    <a:pt x="261" y="296"/>
                  </a:cubicBezTo>
                  <a:cubicBezTo>
                    <a:pt x="249" y="307"/>
                    <a:pt x="249" y="307"/>
                    <a:pt x="249" y="307"/>
                  </a:cubicBezTo>
                  <a:cubicBezTo>
                    <a:pt x="240" y="344"/>
                    <a:pt x="240" y="344"/>
                    <a:pt x="240" y="344"/>
                  </a:cubicBezTo>
                  <a:cubicBezTo>
                    <a:pt x="212" y="385"/>
                    <a:pt x="212" y="385"/>
                    <a:pt x="212" y="385"/>
                  </a:cubicBezTo>
                  <a:cubicBezTo>
                    <a:pt x="215" y="404"/>
                    <a:pt x="215" y="404"/>
                    <a:pt x="215" y="404"/>
                  </a:cubicBezTo>
                  <a:cubicBezTo>
                    <a:pt x="191" y="442"/>
                    <a:pt x="191" y="442"/>
                    <a:pt x="191" y="442"/>
                  </a:cubicBezTo>
                  <a:cubicBezTo>
                    <a:pt x="197" y="457"/>
                    <a:pt x="197" y="457"/>
                    <a:pt x="197" y="457"/>
                  </a:cubicBezTo>
                  <a:cubicBezTo>
                    <a:pt x="177" y="487"/>
                    <a:pt x="177" y="487"/>
                    <a:pt x="177" y="487"/>
                  </a:cubicBezTo>
                  <a:cubicBezTo>
                    <a:pt x="162" y="486"/>
                    <a:pt x="162" y="486"/>
                    <a:pt x="162" y="486"/>
                  </a:cubicBezTo>
                  <a:cubicBezTo>
                    <a:pt x="168" y="532"/>
                    <a:pt x="168" y="532"/>
                    <a:pt x="168" y="532"/>
                  </a:cubicBezTo>
                  <a:cubicBezTo>
                    <a:pt x="152" y="543"/>
                    <a:pt x="152" y="543"/>
                    <a:pt x="152" y="543"/>
                  </a:cubicBezTo>
                  <a:cubicBezTo>
                    <a:pt x="152" y="543"/>
                    <a:pt x="159" y="562"/>
                    <a:pt x="147" y="573"/>
                  </a:cubicBezTo>
                  <a:cubicBezTo>
                    <a:pt x="135" y="588"/>
                    <a:pt x="117" y="572"/>
                    <a:pt x="95" y="575"/>
                  </a:cubicBezTo>
                  <a:cubicBezTo>
                    <a:pt x="76" y="578"/>
                    <a:pt x="82" y="605"/>
                    <a:pt x="71" y="608"/>
                  </a:cubicBezTo>
                  <a:cubicBezTo>
                    <a:pt x="59" y="611"/>
                    <a:pt x="41" y="599"/>
                    <a:pt x="41" y="599"/>
                  </a:cubicBezTo>
                  <a:cubicBezTo>
                    <a:pt x="33" y="610"/>
                    <a:pt x="33" y="610"/>
                    <a:pt x="33" y="610"/>
                  </a:cubicBezTo>
                  <a:cubicBezTo>
                    <a:pt x="0" y="608"/>
                    <a:pt x="0" y="608"/>
                    <a:pt x="0" y="608"/>
                  </a:cubicBezTo>
                  <a:cubicBezTo>
                    <a:pt x="20" y="648"/>
                    <a:pt x="20" y="648"/>
                    <a:pt x="20" y="648"/>
                  </a:cubicBezTo>
                  <a:cubicBezTo>
                    <a:pt x="39" y="645"/>
                    <a:pt x="39" y="645"/>
                    <a:pt x="39" y="645"/>
                  </a:cubicBezTo>
                  <a:cubicBezTo>
                    <a:pt x="50" y="657"/>
                    <a:pt x="50" y="657"/>
                    <a:pt x="50" y="657"/>
                  </a:cubicBezTo>
                  <a:cubicBezTo>
                    <a:pt x="57" y="657"/>
                    <a:pt x="57" y="657"/>
                    <a:pt x="57" y="657"/>
                  </a:cubicBezTo>
                  <a:cubicBezTo>
                    <a:pt x="57" y="657"/>
                    <a:pt x="59" y="695"/>
                    <a:pt x="70" y="696"/>
                  </a:cubicBezTo>
                  <a:cubicBezTo>
                    <a:pt x="82" y="696"/>
                    <a:pt x="104" y="686"/>
                    <a:pt x="104" y="686"/>
                  </a:cubicBezTo>
                  <a:cubicBezTo>
                    <a:pt x="91" y="727"/>
                    <a:pt x="91" y="727"/>
                    <a:pt x="91" y="727"/>
                  </a:cubicBezTo>
                  <a:cubicBezTo>
                    <a:pt x="110" y="736"/>
                    <a:pt x="110" y="736"/>
                    <a:pt x="110" y="736"/>
                  </a:cubicBezTo>
                  <a:cubicBezTo>
                    <a:pt x="98" y="755"/>
                    <a:pt x="98" y="755"/>
                    <a:pt x="98" y="755"/>
                  </a:cubicBezTo>
                  <a:cubicBezTo>
                    <a:pt x="148" y="795"/>
                    <a:pt x="148" y="795"/>
                    <a:pt x="148" y="795"/>
                  </a:cubicBezTo>
                  <a:cubicBezTo>
                    <a:pt x="167" y="788"/>
                    <a:pt x="167" y="788"/>
                    <a:pt x="167" y="788"/>
                  </a:cubicBezTo>
                  <a:cubicBezTo>
                    <a:pt x="181" y="804"/>
                    <a:pt x="181" y="804"/>
                    <a:pt x="181" y="804"/>
                  </a:cubicBezTo>
                  <a:cubicBezTo>
                    <a:pt x="181" y="804"/>
                    <a:pt x="227" y="787"/>
                    <a:pt x="230" y="814"/>
                  </a:cubicBezTo>
                  <a:cubicBezTo>
                    <a:pt x="228" y="845"/>
                    <a:pt x="208" y="867"/>
                    <a:pt x="208" y="867"/>
                  </a:cubicBezTo>
                  <a:cubicBezTo>
                    <a:pt x="238" y="876"/>
                    <a:pt x="238" y="876"/>
                    <a:pt x="238" y="876"/>
                  </a:cubicBezTo>
                  <a:cubicBezTo>
                    <a:pt x="234" y="891"/>
                    <a:pt x="234" y="891"/>
                    <a:pt x="234" y="891"/>
                  </a:cubicBezTo>
                  <a:cubicBezTo>
                    <a:pt x="207" y="901"/>
                    <a:pt x="207" y="901"/>
                    <a:pt x="207" y="901"/>
                  </a:cubicBezTo>
                  <a:cubicBezTo>
                    <a:pt x="207" y="901"/>
                    <a:pt x="237" y="907"/>
                    <a:pt x="248" y="911"/>
                  </a:cubicBezTo>
                  <a:cubicBezTo>
                    <a:pt x="255" y="915"/>
                    <a:pt x="261" y="935"/>
                    <a:pt x="276" y="939"/>
                  </a:cubicBezTo>
                  <a:cubicBezTo>
                    <a:pt x="291" y="947"/>
                    <a:pt x="307" y="921"/>
                    <a:pt x="318" y="933"/>
                  </a:cubicBezTo>
                  <a:cubicBezTo>
                    <a:pt x="332" y="942"/>
                    <a:pt x="331" y="972"/>
                    <a:pt x="342" y="969"/>
                  </a:cubicBezTo>
                  <a:cubicBezTo>
                    <a:pt x="357" y="970"/>
                    <a:pt x="364" y="909"/>
                    <a:pt x="390" y="910"/>
                  </a:cubicBezTo>
                  <a:cubicBezTo>
                    <a:pt x="420" y="915"/>
                    <a:pt x="441" y="935"/>
                    <a:pt x="441" y="935"/>
                  </a:cubicBezTo>
                  <a:cubicBezTo>
                    <a:pt x="437" y="950"/>
                    <a:pt x="437" y="950"/>
                    <a:pt x="437" y="950"/>
                  </a:cubicBezTo>
                  <a:cubicBezTo>
                    <a:pt x="422" y="942"/>
                    <a:pt x="422" y="942"/>
                    <a:pt x="422" y="942"/>
                  </a:cubicBezTo>
                  <a:cubicBezTo>
                    <a:pt x="414" y="965"/>
                    <a:pt x="414" y="965"/>
                    <a:pt x="414" y="965"/>
                  </a:cubicBezTo>
                  <a:cubicBezTo>
                    <a:pt x="402" y="964"/>
                    <a:pt x="402" y="964"/>
                    <a:pt x="402" y="964"/>
                  </a:cubicBezTo>
                  <a:cubicBezTo>
                    <a:pt x="412" y="1007"/>
                    <a:pt x="412" y="1007"/>
                    <a:pt x="412" y="1007"/>
                  </a:cubicBezTo>
                  <a:cubicBezTo>
                    <a:pt x="412" y="1007"/>
                    <a:pt x="435" y="992"/>
                    <a:pt x="438" y="1008"/>
                  </a:cubicBezTo>
                  <a:cubicBezTo>
                    <a:pt x="441" y="1011"/>
                    <a:pt x="439" y="1016"/>
                    <a:pt x="436" y="1020"/>
                  </a:cubicBezTo>
                  <a:cubicBezTo>
                    <a:pt x="435" y="1021"/>
                    <a:pt x="435" y="1022"/>
                    <a:pt x="434" y="1023"/>
                  </a:cubicBezTo>
                  <a:cubicBezTo>
                    <a:pt x="449" y="1028"/>
                    <a:pt x="466" y="1040"/>
                    <a:pt x="474" y="1040"/>
                  </a:cubicBezTo>
                  <a:cubicBezTo>
                    <a:pt x="488" y="1045"/>
                    <a:pt x="500" y="1038"/>
                    <a:pt x="499" y="1053"/>
                  </a:cubicBezTo>
                  <a:cubicBezTo>
                    <a:pt x="502" y="1072"/>
                    <a:pt x="476" y="1067"/>
                    <a:pt x="472" y="1086"/>
                  </a:cubicBezTo>
                  <a:cubicBezTo>
                    <a:pt x="471" y="1105"/>
                    <a:pt x="485" y="1110"/>
                    <a:pt x="504" y="1111"/>
                  </a:cubicBezTo>
                  <a:cubicBezTo>
                    <a:pt x="523" y="1115"/>
                    <a:pt x="561" y="1086"/>
                    <a:pt x="573" y="1087"/>
                  </a:cubicBezTo>
                  <a:cubicBezTo>
                    <a:pt x="584" y="1088"/>
                    <a:pt x="606" y="1100"/>
                    <a:pt x="606" y="1100"/>
                  </a:cubicBezTo>
                  <a:cubicBezTo>
                    <a:pt x="632" y="1101"/>
                    <a:pt x="632" y="1101"/>
                    <a:pt x="632" y="1101"/>
                  </a:cubicBezTo>
                  <a:cubicBezTo>
                    <a:pt x="632" y="1101"/>
                    <a:pt x="664" y="1122"/>
                    <a:pt x="698" y="1120"/>
                  </a:cubicBezTo>
                  <a:cubicBezTo>
                    <a:pt x="736" y="1118"/>
                    <a:pt x="740" y="1099"/>
                    <a:pt x="752" y="1092"/>
                  </a:cubicBezTo>
                  <a:cubicBezTo>
                    <a:pt x="767" y="1089"/>
                    <a:pt x="770" y="1096"/>
                    <a:pt x="782" y="1097"/>
                  </a:cubicBezTo>
                  <a:cubicBezTo>
                    <a:pt x="796" y="1102"/>
                    <a:pt x="831" y="1088"/>
                    <a:pt x="831" y="1088"/>
                  </a:cubicBezTo>
                  <a:cubicBezTo>
                    <a:pt x="853" y="1100"/>
                    <a:pt x="853" y="1100"/>
                    <a:pt x="853" y="1100"/>
                  </a:cubicBezTo>
                  <a:cubicBezTo>
                    <a:pt x="876" y="1090"/>
                    <a:pt x="876" y="1090"/>
                    <a:pt x="876" y="1090"/>
                  </a:cubicBezTo>
                  <a:cubicBezTo>
                    <a:pt x="876" y="1090"/>
                    <a:pt x="882" y="1106"/>
                    <a:pt x="927" y="1100"/>
                  </a:cubicBezTo>
                  <a:cubicBezTo>
                    <a:pt x="969" y="1091"/>
                    <a:pt x="982" y="1061"/>
                    <a:pt x="997" y="1042"/>
                  </a:cubicBezTo>
                  <a:cubicBezTo>
                    <a:pt x="1013" y="1020"/>
                    <a:pt x="1041" y="987"/>
                    <a:pt x="1064" y="984"/>
                  </a:cubicBezTo>
                  <a:cubicBezTo>
                    <a:pt x="1083" y="981"/>
                    <a:pt x="1136" y="949"/>
                    <a:pt x="1167" y="943"/>
                  </a:cubicBezTo>
                  <a:cubicBezTo>
                    <a:pt x="1197" y="933"/>
                    <a:pt x="1214" y="961"/>
                    <a:pt x="1229" y="965"/>
                  </a:cubicBezTo>
                  <a:cubicBezTo>
                    <a:pt x="1244" y="970"/>
                    <a:pt x="1264" y="948"/>
                    <a:pt x="1271" y="948"/>
                  </a:cubicBezTo>
                  <a:cubicBezTo>
                    <a:pt x="1279" y="949"/>
                    <a:pt x="1278" y="964"/>
                    <a:pt x="1289" y="968"/>
                  </a:cubicBezTo>
                  <a:cubicBezTo>
                    <a:pt x="1300" y="972"/>
                    <a:pt x="1320" y="950"/>
                    <a:pt x="1320" y="950"/>
                  </a:cubicBezTo>
                  <a:cubicBezTo>
                    <a:pt x="1333" y="986"/>
                    <a:pt x="1333" y="986"/>
                    <a:pt x="1333" y="986"/>
                  </a:cubicBezTo>
                  <a:cubicBezTo>
                    <a:pt x="1333" y="986"/>
                    <a:pt x="1363" y="995"/>
                    <a:pt x="1374" y="995"/>
                  </a:cubicBezTo>
                  <a:cubicBezTo>
                    <a:pt x="1389" y="1000"/>
                    <a:pt x="1430" y="994"/>
                    <a:pt x="1430" y="994"/>
                  </a:cubicBezTo>
                  <a:cubicBezTo>
                    <a:pt x="1430" y="994"/>
                    <a:pt x="1439" y="964"/>
                    <a:pt x="1436" y="937"/>
                  </a:cubicBezTo>
                  <a:cubicBezTo>
                    <a:pt x="1438" y="906"/>
                    <a:pt x="1421" y="871"/>
                    <a:pt x="1421" y="871"/>
                  </a:cubicBezTo>
                  <a:cubicBezTo>
                    <a:pt x="1462" y="785"/>
                    <a:pt x="1462" y="785"/>
                    <a:pt x="1462" y="785"/>
                  </a:cubicBezTo>
                  <a:cubicBezTo>
                    <a:pt x="1435" y="807"/>
                    <a:pt x="1435" y="807"/>
                    <a:pt x="1435" y="807"/>
                  </a:cubicBezTo>
                  <a:cubicBezTo>
                    <a:pt x="1437" y="765"/>
                    <a:pt x="1437" y="765"/>
                    <a:pt x="1437" y="765"/>
                  </a:cubicBezTo>
                  <a:cubicBezTo>
                    <a:pt x="1422" y="756"/>
                    <a:pt x="1422" y="756"/>
                    <a:pt x="1422" y="756"/>
                  </a:cubicBezTo>
                  <a:cubicBezTo>
                    <a:pt x="1449" y="742"/>
                    <a:pt x="1449" y="742"/>
                    <a:pt x="1449" y="742"/>
                  </a:cubicBezTo>
                  <a:cubicBezTo>
                    <a:pt x="1449" y="742"/>
                    <a:pt x="1439" y="723"/>
                    <a:pt x="1443" y="700"/>
                  </a:cubicBezTo>
                  <a:cubicBezTo>
                    <a:pt x="1448" y="677"/>
                    <a:pt x="1474" y="694"/>
                    <a:pt x="1474" y="694"/>
                  </a:cubicBezTo>
                  <a:cubicBezTo>
                    <a:pt x="1469" y="709"/>
                    <a:pt x="1469" y="709"/>
                    <a:pt x="1469" y="709"/>
                  </a:cubicBezTo>
                  <a:cubicBezTo>
                    <a:pt x="1476" y="728"/>
                    <a:pt x="1476" y="728"/>
                    <a:pt x="1476" y="728"/>
                  </a:cubicBezTo>
                  <a:cubicBezTo>
                    <a:pt x="1484" y="717"/>
                    <a:pt x="1484" y="717"/>
                    <a:pt x="1484" y="717"/>
                  </a:cubicBezTo>
                  <a:cubicBezTo>
                    <a:pt x="1491" y="729"/>
                    <a:pt x="1491" y="729"/>
                    <a:pt x="1491" y="729"/>
                  </a:cubicBezTo>
                  <a:cubicBezTo>
                    <a:pt x="1464" y="747"/>
                    <a:pt x="1464" y="747"/>
                    <a:pt x="1464" y="747"/>
                  </a:cubicBezTo>
                  <a:cubicBezTo>
                    <a:pt x="1478" y="759"/>
                    <a:pt x="1478" y="759"/>
                    <a:pt x="1478" y="759"/>
                  </a:cubicBezTo>
                  <a:cubicBezTo>
                    <a:pt x="1478" y="759"/>
                    <a:pt x="1498" y="741"/>
                    <a:pt x="1505" y="734"/>
                  </a:cubicBezTo>
                  <a:cubicBezTo>
                    <a:pt x="1517" y="730"/>
                    <a:pt x="1536" y="731"/>
                    <a:pt x="1552" y="709"/>
                  </a:cubicBezTo>
                  <a:cubicBezTo>
                    <a:pt x="1565" y="693"/>
                    <a:pt x="1558" y="637"/>
                    <a:pt x="1556" y="624"/>
                  </a:cubicBezTo>
                  <a:cubicBezTo>
                    <a:pt x="1556" y="624"/>
                    <a:pt x="1556" y="625"/>
                    <a:pt x="1555" y="625"/>
                  </a:cubicBezTo>
                  <a:lnTo>
                    <a:pt x="1556" y="621"/>
                  </a:lnTo>
                  <a:close/>
                </a:path>
              </a:pathLst>
            </a:custGeom>
            <a:solidFill>
              <a:schemeClr val="accent3"/>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55" name="Finland Island"/>
            <p:cNvSpPr>
              <a:spLocks/>
            </p:cNvSpPr>
            <p:nvPr/>
          </p:nvSpPr>
          <p:spPr bwMode="gray">
            <a:xfrm>
              <a:off x="9838045" y="2871481"/>
              <a:ext cx="16896" cy="13516"/>
            </a:xfrm>
            <a:custGeom>
              <a:avLst/>
              <a:gdLst>
                <a:gd name="T0" fmla="*/ 5 w 10"/>
                <a:gd name="T1" fmla="*/ 6 h 8"/>
                <a:gd name="T2" fmla="*/ 9 w 10"/>
                <a:gd name="T3" fmla="*/ 8 h 8"/>
                <a:gd name="T4" fmla="*/ 10 w 10"/>
                <a:gd name="T5" fmla="*/ 4 h 8"/>
                <a:gd name="T6" fmla="*/ 4 w 10"/>
                <a:gd name="T7" fmla="*/ 0 h 8"/>
                <a:gd name="T8" fmla="*/ 2 w 10"/>
                <a:gd name="T9" fmla="*/ 2 h 8"/>
                <a:gd name="T10" fmla="*/ 3 w 10"/>
                <a:gd name="T11" fmla="*/ 3 h 8"/>
                <a:gd name="T12" fmla="*/ 0 w 10"/>
                <a:gd name="T13" fmla="*/ 7 h 8"/>
                <a:gd name="T14" fmla="*/ 3 w 10"/>
                <a:gd name="T15" fmla="*/ 7 h 8"/>
                <a:gd name="T16" fmla="*/ 5 w 10"/>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5" y="6"/>
                  </a:moveTo>
                  <a:lnTo>
                    <a:pt x="9" y="8"/>
                  </a:lnTo>
                  <a:lnTo>
                    <a:pt x="10" y="4"/>
                  </a:lnTo>
                  <a:lnTo>
                    <a:pt x="4" y="0"/>
                  </a:lnTo>
                  <a:lnTo>
                    <a:pt x="2" y="2"/>
                  </a:lnTo>
                  <a:lnTo>
                    <a:pt x="3" y="3"/>
                  </a:lnTo>
                  <a:lnTo>
                    <a:pt x="0" y="7"/>
                  </a:lnTo>
                  <a:lnTo>
                    <a:pt x="3" y="7"/>
                  </a:lnTo>
                  <a:lnTo>
                    <a:pt x="5" y="6"/>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56" name="Finland Island"/>
            <p:cNvSpPr>
              <a:spLocks/>
            </p:cNvSpPr>
            <p:nvPr/>
          </p:nvSpPr>
          <p:spPr bwMode="gray">
            <a:xfrm>
              <a:off x="9760324" y="2511597"/>
              <a:ext cx="25345" cy="18586"/>
            </a:xfrm>
            <a:custGeom>
              <a:avLst/>
              <a:gdLst>
                <a:gd name="T0" fmla="*/ 44 w 44"/>
                <a:gd name="T1" fmla="*/ 24 h 35"/>
                <a:gd name="T2" fmla="*/ 37 w 44"/>
                <a:gd name="T3" fmla="*/ 12 h 35"/>
                <a:gd name="T4" fmla="*/ 22 w 44"/>
                <a:gd name="T5" fmla="*/ 16 h 35"/>
                <a:gd name="T6" fmla="*/ 18 w 44"/>
                <a:gd name="T7" fmla="*/ 8 h 35"/>
                <a:gd name="T8" fmla="*/ 15 w 44"/>
                <a:gd name="T9" fmla="*/ 0 h 35"/>
                <a:gd name="T10" fmla="*/ 0 w 44"/>
                <a:gd name="T11" fmla="*/ 7 h 35"/>
                <a:gd name="T12" fmla="*/ 14 w 44"/>
                <a:gd name="T13" fmla="*/ 31 h 35"/>
                <a:gd name="T14" fmla="*/ 44 w 44"/>
                <a:gd name="T15" fmla="*/ 24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5">
                  <a:moveTo>
                    <a:pt x="44" y="24"/>
                  </a:moveTo>
                  <a:cubicBezTo>
                    <a:pt x="37" y="12"/>
                    <a:pt x="37" y="12"/>
                    <a:pt x="37" y="12"/>
                  </a:cubicBezTo>
                  <a:cubicBezTo>
                    <a:pt x="37" y="12"/>
                    <a:pt x="26" y="16"/>
                    <a:pt x="22" y="16"/>
                  </a:cubicBezTo>
                  <a:cubicBezTo>
                    <a:pt x="14" y="15"/>
                    <a:pt x="18" y="8"/>
                    <a:pt x="18" y="8"/>
                  </a:cubicBezTo>
                  <a:cubicBezTo>
                    <a:pt x="15" y="0"/>
                    <a:pt x="15" y="0"/>
                    <a:pt x="15" y="0"/>
                  </a:cubicBezTo>
                  <a:cubicBezTo>
                    <a:pt x="0" y="7"/>
                    <a:pt x="0" y="7"/>
                    <a:pt x="0" y="7"/>
                  </a:cubicBezTo>
                  <a:cubicBezTo>
                    <a:pt x="14" y="31"/>
                    <a:pt x="14" y="31"/>
                    <a:pt x="14" y="31"/>
                  </a:cubicBezTo>
                  <a:cubicBezTo>
                    <a:pt x="32" y="35"/>
                    <a:pt x="44" y="24"/>
                    <a:pt x="44" y="24"/>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57" name="Finland Island"/>
            <p:cNvSpPr>
              <a:spLocks/>
            </p:cNvSpPr>
            <p:nvPr/>
          </p:nvSpPr>
          <p:spPr bwMode="gray">
            <a:xfrm>
              <a:off x="9728221" y="2927237"/>
              <a:ext cx="15207" cy="13516"/>
            </a:xfrm>
            <a:custGeom>
              <a:avLst/>
              <a:gdLst>
                <a:gd name="T0" fmla="*/ 0 w 9"/>
                <a:gd name="T1" fmla="*/ 2 h 8"/>
                <a:gd name="T2" fmla="*/ 6 w 9"/>
                <a:gd name="T3" fmla="*/ 8 h 8"/>
                <a:gd name="T4" fmla="*/ 9 w 9"/>
                <a:gd name="T5" fmla="*/ 4 h 8"/>
                <a:gd name="T6" fmla="*/ 2 w 9"/>
                <a:gd name="T7" fmla="*/ 0 h 8"/>
                <a:gd name="T8" fmla="*/ 0 w 9"/>
                <a:gd name="T9" fmla="*/ 2 h 8"/>
              </a:gdLst>
              <a:ahLst/>
              <a:cxnLst>
                <a:cxn ang="0">
                  <a:pos x="T0" y="T1"/>
                </a:cxn>
                <a:cxn ang="0">
                  <a:pos x="T2" y="T3"/>
                </a:cxn>
                <a:cxn ang="0">
                  <a:pos x="T4" y="T5"/>
                </a:cxn>
                <a:cxn ang="0">
                  <a:pos x="T6" y="T7"/>
                </a:cxn>
                <a:cxn ang="0">
                  <a:pos x="T8" y="T9"/>
                </a:cxn>
              </a:cxnLst>
              <a:rect l="0" t="0" r="r" b="b"/>
              <a:pathLst>
                <a:path w="9" h="8">
                  <a:moveTo>
                    <a:pt x="0" y="2"/>
                  </a:moveTo>
                  <a:lnTo>
                    <a:pt x="6" y="8"/>
                  </a:lnTo>
                  <a:lnTo>
                    <a:pt x="9" y="4"/>
                  </a:lnTo>
                  <a:lnTo>
                    <a:pt x="2" y="0"/>
                  </a:lnTo>
                  <a:lnTo>
                    <a:pt x="0" y="2"/>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58" name="Finland Island"/>
            <p:cNvSpPr>
              <a:spLocks/>
            </p:cNvSpPr>
            <p:nvPr/>
          </p:nvSpPr>
          <p:spPr bwMode="gray">
            <a:xfrm>
              <a:off x="9954626" y="2932306"/>
              <a:ext cx="8449" cy="5069"/>
            </a:xfrm>
            <a:custGeom>
              <a:avLst/>
              <a:gdLst>
                <a:gd name="T0" fmla="*/ 5 w 5"/>
                <a:gd name="T1" fmla="*/ 0 h 3"/>
                <a:gd name="T2" fmla="*/ 0 w 5"/>
                <a:gd name="T3" fmla="*/ 2 h 3"/>
                <a:gd name="T4" fmla="*/ 5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0" y="2"/>
                  </a:lnTo>
                  <a:lnTo>
                    <a:pt x="5" y="3"/>
                  </a:lnTo>
                  <a:lnTo>
                    <a:pt x="5"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59" name="Finland Island"/>
            <p:cNvSpPr>
              <a:spLocks/>
            </p:cNvSpPr>
            <p:nvPr/>
          </p:nvSpPr>
          <p:spPr bwMode="gray">
            <a:xfrm>
              <a:off x="9770461" y="2504839"/>
              <a:ext cx="11828" cy="8449"/>
            </a:xfrm>
            <a:custGeom>
              <a:avLst/>
              <a:gdLst>
                <a:gd name="T0" fmla="*/ 7 w 7"/>
                <a:gd name="T1" fmla="*/ 0 h 5"/>
                <a:gd name="T2" fmla="*/ 0 w 7"/>
                <a:gd name="T3" fmla="*/ 1 h 5"/>
                <a:gd name="T4" fmla="*/ 4 w 7"/>
                <a:gd name="T5" fmla="*/ 5 h 5"/>
                <a:gd name="T6" fmla="*/ 7 w 7"/>
                <a:gd name="T7" fmla="*/ 0 h 5"/>
              </a:gdLst>
              <a:ahLst/>
              <a:cxnLst>
                <a:cxn ang="0">
                  <a:pos x="T0" y="T1"/>
                </a:cxn>
                <a:cxn ang="0">
                  <a:pos x="T2" y="T3"/>
                </a:cxn>
                <a:cxn ang="0">
                  <a:pos x="T4" y="T5"/>
                </a:cxn>
                <a:cxn ang="0">
                  <a:pos x="T6" y="T7"/>
                </a:cxn>
              </a:cxnLst>
              <a:rect l="0" t="0" r="r" b="b"/>
              <a:pathLst>
                <a:path w="7" h="5">
                  <a:moveTo>
                    <a:pt x="7" y="0"/>
                  </a:moveTo>
                  <a:lnTo>
                    <a:pt x="0" y="1"/>
                  </a:lnTo>
                  <a:lnTo>
                    <a:pt x="4" y="5"/>
                  </a:lnTo>
                  <a:lnTo>
                    <a:pt x="7"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60" name="Finland Island"/>
            <p:cNvSpPr>
              <a:spLocks/>
            </p:cNvSpPr>
            <p:nvPr/>
          </p:nvSpPr>
          <p:spPr bwMode="gray">
            <a:xfrm>
              <a:off x="9817769" y="2498081"/>
              <a:ext cx="11828" cy="8449"/>
            </a:xfrm>
            <a:custGeom>
              <a:avLst/>
              <a:gdLst>
                <a:gd name="T0" fmla="*/ 4 w 7"/>
                <a:gd name="T1" fmla="*/ 5 h 5"/>
                <a:gd name="T2" fmla="*/ 7 w 7"/>
                <a:gd name="T3" fmla="*/ 3 h 5"/>
                <a:gd name="T4" fmla="*/ 3 w 7"/>
                <a:gd name="T5" fmla="*/ 0 h 5"/>
                <a:gd name="T6" fmla="*/ 0 w 7"/>
                <a:gd name="T7" fmla="*/ 5 h 5"/>
                <a:gd name="T8" fmla="*/ 4 w 7"/>
                <a:gd name="T9" fmla="*/ 5 h 5"/>
              </a:gdLst>
              <a:ahLst/>
              <a:cxnLst>
                <a:cxn ang="0">
                  <a:pos x="T0" y="T1"/>
                </a:cxn>
                <a:cxn ang="0">
                  <a:pos x="T2" y="T3"/>
                </a:cxn>
                <a:cxn ang="0">
                  <a:pos x="T4" y="T5"/>
                </a:cxn>
                <a:cxn ang="0">
                  <a:pos x="T6" y="T7"/>
                </a:cxn>
                <a:cxn ang="0">
                  <a:pos x="T8" y="T9"/>
                </a:cxn>
              </a:cxnLst>
              <a:rect l="0" t="0" r="r" b="b"/>
              <a:pathLst>
                <a:path w="7" h="5">
                  <a:moveTo>
                    <a:pt x="4" y="5"/>
                  </a:moveTo>
                  <a:lnTo>
                    <a:pt x="7" y="3"/>
                  </a:lnTo>
                  <a:lnTo>
                    <a:pt x="3" y="0"/>
                  </a:lnTo>
                  <a:lnTo>
                    <a:pt x="0" y="5"/>
                  </a:lnTo>
                  <a:lnTo>
                    <a:pt x="4" y="5"/>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61" name="Fasta Aland"/>
            <p:cNvSpPr>
              <a:spLocks/>
            </p:cNvSpPr>
            <p:nvPr/>
          </p:nvSpPr>
          <p:spPr bwMode="gray">
            <a:xfrm>
              <a:off x="9702877" y="2878239"/>
              <a:ext cx="37171" cy="52378"/>
            </a:xfrm>
            <a:custGeom>
              <a:avLst/>
              <a:gdLst>
                <a:gd name="T0" fmla="*/ 28 w 67"/>
                <a:gd name="T1" fmla="*/ 92 h 92"/>
                <a:gd name="T2" fmla="*/ 43 w 67"/>
                <a:gd name="T3" fmla="*/ 81 h 92"/>
                <a:gd name="T4" fmla="*/ 44 w 67"/>
                <a:gd name="T5" fmla="*/ 66 h 92"/>
                <a:gd name="T6" fmla="*/ 36 w 67"/>
                <a:gd name="T7" fmla="*/ 66 h 92"/>
                <a:gd name="T8" fmla="*/ 37 w 67"/>
                <a:gd name="T9" fmla="*/ 51 h 92"/>
                <a:gd name="T10" fmla="*/ 45 w 67"/>
                <a:gd name="T11" fmla="*/ 47 h 92"/>
                <a:gd name="T12" fmla="*/ 48 w 67"/>
                <a:gd name="T13" fmla="*/ 63 h 92"/>
                <a:gd name="T14" fmla="*/ 67 w 67"/>
                <a:gd name="T15" fmla="*/ 60 h 92"/>
                <a:gd name="T16" fmla="*/ 64 w 67"/>
                <a:gd name="T17" fmla="*/ 33 h 92"/>
                <a:gd name="T18" fmla="*/ 49 w 67"/>
                <a:gd name="T19" fmla="*/ 32 h 92"/>
                <a:gd name="T20" fmla="*/ 49 w 67"/>
                <a:gd name="T21" fmla="*/ 24 h 92"/>
                <a:gd name="T22" fmla="*/ 34 w 67"/>
                <a:gd name="T23" fmla="*/ 27 h 92"/>
                <a:gd name="T24" fmla="*/ 31 w 67"/>
                <a:gd name="T25" fmla="*/ 12 h 92"/>
                <a:gd name="T26" fmla="*/ 12 w 67"/>
                <a:gd name="T27" fmla="*/ 15 h 92"/>
                <a:gd name="T28" fmla="*/ 12 w 67"/>
                <a:gd name="T29" fmla="*/ 26 h 92"/>
                <a:gd name="T30" fmla="*/ 22 w 67"/>
                <a:gd name="T31" fmla="*/ 46 h 92"/>
                <a:gd name="T32" fmla="*/ 11 w 67"/>
                <a:gd name="T33" fmla="*/ 53 h 92"/>
                <a:gd name="T34" fmla="*/ 8 w 67"/>
                <a:gd name="T35" fmla="*/ 38 h 92"/>
                <a:gd name="T36" fmla="*/ 0 w 67"/>
                <a:gd name="T37" fmla="*/ 49 h 92"/>
                <a:gd name="T38" fmla="*/ 13 w 67"/>
                <a:gd name="T39" fmla="*/ 88 h 92"/>
                <a:gd name="T40" fmla="*/ 28 w 67"/>
                <a:gd name="T4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92">
                  <a:moveTo>
                    <a:pt x="28" y="92"/>
                  </a:moveTo>
                  <a:cubicBezTo>
                    <a:pt x="43" y="81"/>
                    <a:pt x="43" y="81"/>
                    <a:pt x="43" y="81"/>
                  </a:cubicBezTo>
                  <a:cubicBezTo>
                    <a:pt x="44" y="66"/>
                    <a:pt x="44" y="66"/>
                    <a:pt x="44" y="66"/>
                  </a:cubicBezTo>
                  <a:cubicBezTo>
                    <a:pt x="36" y="66"/>
                    <a:pt x="36" y="66"/>
                    <a:pt x="36" y="66"/>
                  </a:cubicBezTo>
                  <a:cubicBezTo>
                    <a:pt x="37" y="51"/>
                    <a:pt x="37" y="51"/>
                    <a:pt x="37" y="51"/>
                  </a:cubicBezTo>
                  <a:cubicBezTo>
                    <a:pt x="45" y="47"/>
                    <a:pt x="45" y="47"/>
                    <a:pt x="45" y="47"/>
                  </a:cubicBezTo>
                  <a:cubicBezTo>
                    <a:pt x="45" y="47"/>
                    <a:pt x="44" y="55"/>
                    <a:pt x="48" y="63"/>
                  </a:cubicBezTo>
                  <a:cubicBezTo>
                    <a:pt x="51" y="66"/>
                    <a:pt x="67" y="60"/>
                    <a:pt x="67" y="60"/>
                  </a:cubicBezTo>
                  <a:cubicBezTo>
                    <a:pt x="64" y="33"/>
                    <a:pt x="64" y="33"/>
                    <a:pt x="64" y="33"/>
                  </a:cubicBezTo>
                  <a:cubicBezTo>
                    <a:pt x="49" y="32"/>
                    <a:pt x="49" y="32"/>
                    <a:pt x="49" y="32"/>
                  </a:cubicBezTo>
                  <a:cubicBezTo>
                    <a:pt x="49" y="24"/>
                    <a:pt x="49" y="24"/>
                    <a:pt x="49" y="24"/>
                  </a:cubicBezTo>
                  <a:cubicBezTo>
                    <a:pt x="34" y="27"/>
                    <a:pt x="34" y="27"/>
                    <a:pt x="34" y="27"/>
                  </a:cubicBezTo>
                  <a:cubicBezTo>
                    <a:pt x="34" y="27"/>
                    <a:pt x="31" y="20"/>
                    <a:pt x="31" y="12"/>
                  </a:cubicBezTo>
                  <a:cubicBezTo>
                    <a:pt x="31" y="8"/>
                    <a:pt x="21" y="0"/>
                    <a:pt x="12" y="15"/>
                  </a:cubicBezTo>
                  <a:cubicBezTo>
                    <a:pt x="12" y="26"/>
                    <a:pt x="12" y="26"/>
                    <a:pt x="12" y="26"/>
                  </a:cubicBezTo>
                  <a:cubicBezTo>
                    <a:pt x="22" y="46"/>
                    <a:pt x="22" y="46"/>
                    <a:pt x="22" y="46"/>
                  </a:cubicBezTo>
                  <a:cubicBezTo>
                    <a:pt x="11" y="53"/>
                    <a:pt x="11" y="53"/>
                    <a:pt x="11" y="53"/>
                  </a:cubicBezTo>
                  <a:cubicBezTo>
                    <a:pt x="8" y="38"/>
                    <a:pt x="8" y="38"/>
                    <a:pt x="8" y="38"/>
                  </a:cubicBezTo>
                  <a:cubicBezTo>
                    <a:pt x="0" y="49"/>
                    <a:pt x="0" y="49"/>
                    <a:pt x="0" y="49"/>
                  </a:cubicBezTo>
                  <a:cubicBezTo>
                    <a:pt x="13" y="88"/>
                    <a:pt x="13" y="88"/>
                    <a:pt x="13" y="88"/>
                  </a:cubicBezTo>
                  <a:lnTo>
                    <a:pt x="28" y="92"/>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62" name="Finland Island"/>
            <p:cNvSpPr>
              <a:spLocks/>
            </p:cNvSpPr>
            <p:nvPr/>
          </p:nvSpPr>
          <p:spPr bwMode="gray">
            <a:xfrm>
              <a:off x="9740048" y="2917099"/>
              <a:ext cx="10138" cy="10138"/>
            </a:xfrm>
            <a:custGeom>
              <a:avLst/>
              <a:gdLst>
                <a:gd name="T0" fmla="*/ 8 w 20"/>
                <a:gd name="T1" fmla="*/ 3 h 19"/>
                <a:gd name="T2" fmla="*/ 12 w 20"/>
                <a:gd name="T3" fmla="*/ 19 h 19"/>
                <a:gd name="T4" fmla="*/ 8 w 20"/>
                <a:gd name="T5" fmla="*/ 3 h 19"/>
              </a:gdLst>
              <a:ahLst/>
              <a:cxnLst>
                <a:cxn ang="0">
                  <a:pos x="T0" y="T1"/>
                </a:cxn>
                <a:cxn ang="0">
                  <a:pos x="T2" y="T3"/>
                </a:cxn>
                <a:cxn ang="0">
                  <a:pos x="T4" y="T5"/>
                </a:cxn>
              </a:cxnLst>
              <a:rect l="0" t="0" r="r" b="b"/>
              <a:pathLst>
                <a:path w="20" h="19">
                  <a:moveTo>
                    <a:pt x="8" y="3"/>
                  </a:moveTo>
                  <a:cubicBezTo>
                    <a:pt x="1" y="7"/>
                    <a:pt x="0" y="18"/>
                    <a:pt x="12" y="19"/>
                  </a:cubicBezTo>
                  <a:cubicBezTo>
                    <a:pt x="19" y="15"/>
                    <a:pt x="20" y="0"/>
                    <a:pt x="8" y="3"/>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63" name="Finland"/>
            <p:cNvSpPr>
              <a:spLocks/>
            </p:cNvSpPr>
            <p:nvPr/>
          </p:nvSpPr>
          <p:spPr bwMode="gray">
            <a:xfrm>
              <a:off x="9672465" y="1600907"/>
              <a:ext cx="721457" cy="1348295"/>
            </a:xfrm>
            <a:custGeom>
              <a:avLst/>
              <a:gdLst>
                <a:gd name="T0" fmla="*/ 1075 w 1288"/>
                <a:gd name="T1" fmla="*/ 2008 h 2406"/>
                <a:gd name="T2" fmla="*/ 1255 w 1288"/>
                <a:gd name="T3" fmla="*/ 1680 h 2406"/>
                <a:gd name="T4" fmla="*/ 1234 w 1288"/>
                <a:gd name="T5" fmla="*/ 1477 h 2406"/>
                <a:gd name="T6" fmla="*/ 1101 w 1288"/>
                <a:gd name="T7" fmla="*/ 1363 h 2406"/>
                <a:gd name="T8" fmla="*/ 1039 w 1288"/>
                <a:gd name="T9" fmla="*/ 1169 h 2406"/>
                <a:gd name="T10" fmla="*/ 990 w 1288"/>
                <a:gd name="T11" fmla="*/ 1079 h 2406"/>
                <a:gd name="T12" fmla="*/ 953 w 1288"/>
                <a:gd name="T13" fmla="*/ 993 h 2406"/>
                <a:gd name="T14" fmla="*/ 962 w 1288"/>
                <a:gd name="T15" fmla="*/ 879 h 2406"/>
                <a:gd name="T16" fmla="*/ 874 w 1288"/>
                <a:gd name="T17" fmla="*/ 522 h 2406"/>
                <a:gd name="T18" fmla="*/ 688 w 1288"/>
                <a:gd name="T19" fmla="*/ 326 h 2406"/>
                <a:gd name="T20" fmla="*/ 688 w 1288"/>
                <a:gd name="T21" fmla="*/ 169 h 2406"/>
                <a:gd name="T22" fmla="*/ 568 w 1288"/>
                <a:gd name="T23" fmla="*/ 3 h 2406"/>
                <a:gd name="T24" fmla="*/ 436 w 1288"/>
                <a:gd name="T25" fmla="*/ 111 h 2406"/>
                <a:gd name="T26" fmla="*/ 390 w 1288"/>
                <a:gd name="T27" fmla="*/ 385 h 2406"/>
                <a:gd name="T28" fmla="*/ 271 w 1288"/>
                <a:gd name="T29" fmla="*/ 360 h 2406"/>
                <a:gd name="T30" fmla="*/ 159 w 1288"/>
                <a:gd name="T31" fmla="*/ 366 h 2406"/>
                <a:gd name="T32" fmla="*/ 45 w 1288"/>
                <a:gd name="T33" fmla="*/ 307 h 2406"/>
                <a:gd name="T34" fmla="*/ 30 w 1288"/>
                <a:gd name="T35" fmla="*/ 325 h 2406"/>
                <a:gd name="T36" fmla="*/ 87 w 1288"/>
                <a:gd name="T37" fmla="*/ 389 h 2406"/>
                <a:gd name="T38" fmla="*/ 137 w 1288"/>
                <a:gd name="T39" fmla="*/ 422 h 2406"/>
                <a:gd name="T40" fmla="*/ 300 w 1288"/>
                <a:gd name="T41" fmla="*/ 541 h 2406"/>
                <a:gd name="T42" fmla="*/ 325 w 1288"/>
                <a:gd name="T43" fmla="*/ 661 h 2406"/>
                <a:gd name="T44" fmla="*/ 350 w 1288"/>
                <a:gd name="T45" fmla="*/ 769 h 2406"/>
                <a:gd name="T46" fmla="*/ 348 w 1288"/>
                <a:gd name="T47" fmla="*/ 895 h 2406"/>
                <a:gd name="T48" fmla="*/ 399 w 1288"/>
                <a:gd name="T49" fmla="*/ 997 h 2406"/>
                <a:gd name="T50" fmla="*/ 457 w 1288"/>
                <a:gd name="T51" fmla="*/ 1050 h 2406"/>
                <a:gd name="T52" fmla="*/ 530 w 1288"/>
                <a:gd name="T53" fmla="*/ 1156 h 2406"/>
                <a:gd name="T54" fmla="*/ 529 w 1288"/>
                <a:gd name="T55" fmla="*/ 1194 h 2406"/>
                <a:gd name="T56" fmla="*/ 474 w 1288"/>
                <a:gd name="T57" fmla="*/ 1234 h 2406"/>
                <a:gd name="T58" fmla="*/ 452 w 1288"/>
                <a:gd name="T59" fmla="*/ 1309 h 2406"/>
                <a:gd name="T60" fmla="*/ 384 w 1288"/>
                <a:gd name="T61" fmla="*/ 1421 h 2406"/>
                <a:gd name="T62" fmla="*/ 340 w 1288"/>
                <a:gd name="T63" fmla="*/ 1469 h 2406"/>
                <a:gd name="T64" fmla="*/ 317 w 1288"/>
                <a:gd name="T65" fmla="*/ 1494 h 2406"/>
                <a:gd name="T66" fmla="*/ 312 w 1288"/>
                <a:gd name="T67" fmla="*/ 1521 h 2406"/>
                <a:gd name="T68" fmla="*/ 284 w 1288"/>
                <a:gd name="T69" fmla="*/ 1550 h 2406"/>
                <a:gd name="T70" fmla="*/ 284 w 1288"/>
                <a:gd name="T71" fmla="*/ 1623 h 2406"/>
                <a:gd name="T72" fmla="*/ 209 w 1288"/>
                <a:gd name="T73" fmla="*/ 1627 h 2406"/>
                <a:gd name="T74" fmla="*/ 202 w 1288"/>
                <a:gd name="T75" fmla="*/ 1707 h 2406"/>
                <a:gd name="T76" fmla="*/ 172 w 1288"/>
                <a:gd name="T77" fmla="*/ 1786 h 2406"/>
                <a:gd name="T78" fmla="*/ 208 w 1288"/>
                <a:gd name="T79" fmla="*/ 1894 h 2406"/>
                <a:gd name="T80" fmla="*/ 232 w 1288"/>
                <a:gd name="T81" fmla="*/ 1961 h 2406"/>
                <a:gd name="T82" fmla="*/ 255 w 1288"/>
                <a:gd name="T83" fmla="*/ 2015 h 2406"/>
                <a:gd name="T84" fmla="*/ 236 w 1288"/>
                <a:gd name="T85" fmla="*/ 2033 h 2406"/>
                <a:gd name="T86" fmla="*/ 248 w 1288"/>
                <a:gd name="T87" fmla="*/ 2099 h 2406"/>
                <a:gd name="T88" fmla="*/ 237 w 1288"/>
                <a:gd name="T89" fmla="*/ 2167 h 2406"/>
                <a:gd name="T90" fmla="*/ 240 w 1288"/>
                <a:gd name="T91" fmla="*/ 2183 h 2406"/>
                <a:gd name="T92" fmla="*/ 267 w 1288"/>
                <a:gd name="T93" fmla="*/ 2249 h 2406"/>
                <a:gd name="T94" fmla="*/ 296 w 1288"/>
                <a:gd name="T95" fmla="*/ 2262 h 2406"/>
                <a:gd name="T96" fmla="*/ 349 w 1288"/>
                <a:gd name="T97" fmla="*/ 2264 h 2406"/>
                <a:gd name="T98" fmla="*/ 391 w 1288"/>
                <a:gd name="T99" fmla="*/ 2312 h 2406"/>
                <a:gd name="T100" fmla="*/ 432 w 1288"/>
                <a:gd name="T101" fmla="*/ 2318 h 2406"/>
                <a:gd name="T102" fmla="*/ 461 w 1288"/>
                <a:gd name="T103" fmla="*/ 2350 h 2406"/>
                <a:gd name="T104" fmla="*/ 464 w 1288"/>
                <a:gd name="T105" fmla="*/ 2366 h 2406"/>
                <a:gd name="T106" fmla="*/ 510 w 1288"/>
                <a:gd name="T107" fmla="*/ 2341 h 2406"/>
                <a:gd name="T108" fmla="*/ 581 w 1288"/>
                <a:gd name="T109" fmla="*/ 2341 h 2406"/>
                <a:gd name="T110" fmla="*/ 633 w 1288"/>
                <a:gd name="T111" fmla="*/ 2339 h 2406"/>
                <a:gd name="T112" fmla="*/ 738 w 1288"/>
                <a:gd name="T113" fmla="*/ 2260 h 2406"/>
                <a:gd name="T114" fmla="*/ 772 w 1288"/>
                <a:gd name="T115" fmla="*/ 2243 h 2406"/>
                <a:gd name="T116" fmla="*/ 774 w 1288"/>
                <a:gd name="T117" fmla="*/ 2204 h 2406"/>
                <a:gd name="T118" fmla="*/ 872 w 1288"/>
                <a:gd name="T119" fmla="*/ 2190 h 2406"/>
                <a:gd name="T120" fmla="*/ 986 w 1288"/>
                <a:gd name="T121" fmla="*/ 2161 h 2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88" h="2406">
                  <a:moveTo>
                    <a:pt x="1015" y="2101"/>
                  </a:moveTo>
                  <a:cubicBezTo>
                    <a:pt x="1054" y="2049"/>
                    <a:pt x="1054" y="2049"/>
                    <a:pt x="1054" y="2049"/>
                  </a:cubicBezTo>
                  <a:cubicBezTo>
                    <a:pt x="1070" y="2039"/>
                    <a:pt x="1070" y="2039"/>
                    <a:pt x="1070" y="2039"/>
                  </a:cubicBezTo>
                  <a:cubicBezTo>
                    <a:pt x="1075" y="2008"/>
                    <a:pt x="1075" y="2008"/>
                    <a:pt x="1075" y="2008"/>
                  </a:cubicBezTo>
                  <a:cubicBezTo>
                    <a:pt x="1122" y="1961"/>
                    <a:pt x="1122" y="1961"/>
                    <a:pt x="1122" y="1961"/>
                  </a:cubicBezTo>
                  <a:cubicBezTo>
                    <a:pt x="1122" y="1961"/>
                    <a:pt x="1143" y="1912"/>
                    <a:pt x="1155" y="1894"/>
                  </a:cubicBezTo>
                  <a:cubicBezTo>
                    <a:pt x="1167" y="1875"/>
                    <a:pt x="1197" y="1804"/>
                    <a:pt x="1210" y="1766"/>
                  </a:cubicBezTo>
                  <a:cubicBezTo>
                    <a:pt x="1223" y="1725"/>
                    <a:pt x="1255" y="1680"/>
                    <a:pt x="1255" y="1680"/>
                  </a:cubicBezTo>
                  <a:cubicBezTo>
                    <a:pt x="1267" y="1650"/>
                    <a:pt x="1267" y="1650"/>
                    <a:pt x="1267" y="1650"/>
                  </a:cubicBezTo>
                  <a:cubicBezTo>
                    <a:pt x="1275" y="1635"/>
                    <a:pt x="1287" y="1552"/>
                    <a:pt x="1288" y="1529"/>
                  </a:cubicBezTo>
                  <a:cubicBezTo>
                    <a:pt x="1285" y="1510"/>
                    <a:pt x="1244" y="1508"/>
                    <a:pt x="1244" y="1508"/>
                  </a:cubicBezTo>
                  <a:cubicBezTo>
                    <a:pt x="1234" y="1477"/>
                    <a:pt x="1234" y="1477"/>
                    <a:pt x="1234" y="1477"/>
                  </a:cubicBezTo>
                  <a:cubicBezTo>
                    <a:pt x="1179" y="1447"/>
                    <a:pt x="1179" y="1447"/>
                    <a:pt x="1179" y="1447"/>
                  </a:cubicBezTo>
                  <a:cubicBezTo>
                    <a:pt x="1139" y="1438"/>
                    <a:pt x="1139" y="1438"/>
                    <a:pt x="1139" y="1438"/>
                  </a:cubicBezTo>
                  <a:cubicBezTo>
                    <a:pt x="1070" y="1385"/>
                    <a:pt x="1070" y="1385"/>
                    <a:pt x="1070" y="1385"/>
                  </a:cubicBezTo>
                  <a:cubicBezTo>
                    <a:pt x="1101" y="1363"/>
                    <a:pt x="1101" y="1363"/>
                    <a:pt x="1101" y="1363"/>
                  </a:cubicBezTo>
                  <a:cubicBezTo>
                    <a:pt x="1098" y="1348"/>
                    <a:pt x="1098" y="1348"/>
                    <a:pt x="1098" y="1348"/>
                  </a:cubicBezTo>
                  <a:cubicBezTo>
                    <a:pt x="1098" y="1348"/>
                    <a:pt x="1119" y="1295"/>
                    <a:pt x="1105" y="1264"/>
                  </a:cubicBezTo>
                  <a:cubicBezTo>
                    <a:pt x="1092" y="1233"/>
                    <a:pt x="1057" y="1254"/>
                    <a:pt x="1040" y="1223"/>
                  </a:cubicBezTo>
                  <a:cubicBezTo>
                    <a:pt x="1019" y="1187"/>
                    <a:pt x="1039" y="1169"/>
                    <a:pt x="1039" y="1169"/>
                  </a:cubicBezTo>
                  <a:cubicBezTo>
                    <a:pt x="1025" y="1138"/>
                    <a:pt x="1025" y="1138"/>
                    <a:pt x="1025" y="1138"/>
                  </a:cubicBezTo>
                  <a:cubicBezTo>
                    <a:pt x="987" y="1155"/>
                    <a:pt x="987" y="1155"/>
                    <a:pt x="987" y="1155"/>
                  </a:cubicBezTo>
                  <a:cubicBezTo>
                    <a:pt x="967" y="1097"/>
                    <a:pt x="967" y="1097"/>
                    <a:pt x="967" y="1097"/>
                  </a:cubicBezTo>
                  <a:cubicBezTo>
                    <a:pt x="990" y="1079"/>
                    <a:pt x="990" y="1079"/>
                    <a:pt x="990" y="1079"/>
                  </a:cubicBezTo>
                  <a:cubicBezTo>
                    <a:pt x="988" y="1060"/>
                    <a:pt x="988" y="1060"/>
                    <a:pt x="988" y="1060"/>
                  </a:cubicBezTo>
                  <a:cubicBezTo>
                    <a:pt x="950" y="1065"/>
                    <a:pt x="950" y="1065"/>
                    <a:pt x="950" y="1065"/>
                  </a:cubicBezTo>
                  <a:cubicBezTo>
                    <a:pt x="963" y="1024"/>
                    <a:pt x="963" y="1024"/>
                    <a:pt x="963" y="1024"/>
                  </a:cubicBezTo>
                  <a:cubicBezTo>
                    <a:pt x="953" y="993"/>
                    <a:pt x="953" y="993"/>
                    <a:pt x="953" y="993"/>
                  </a:cubicBezTo>
                  <a:cubicBezTo>
                    <a:pt x="969" y="974"/>
                    <a:pt x="969" y="974"/>
                    <a:pt x="969" y="974"/>
                  </a:cubicBezTo>
                  <a:cubicBezTo>
                    <a:pt x="943" y="966"/>
                    <a:pt x="943" y="966"/>
                    <a:pt x="943" y="966"/>
                  </a:cubicBezTo>
                  <a:cubicBezTo>
                    <a:pt x="985" y="945"/>
                    <a:pt x="985" y="945"/>
                    <a:pt x="985" y="945"/>
                  </a:cubicBezTo>
                  <a:cubicBezTo>
                    <a:pt x="985" y="945"/>
                    <a:pt x="979" y="910"/>
                    <a:pt x="962" y="879"/>
                  </a:cubicBezTo>
                  <a:cubicBezTo>
                    <a:pt x="949" y="847"/>
                    <a:pt x="905" y="822"/>
                    <a:pt x="905" y="822"/>
                  </a:cubicBezTo>
                  <a:cubicBezTo>
                    <a:pt x="894" y="814"/>
                    <a:pt x="899" y="780"/>
                    <a:pt x="874" y="760"/>
                  </a:cubicBezTo>
                  <a:cubicBezTo>
                    <a:pt x="852" y="743"/>
                    <a:pt x="818" y="680"/>
                    <a:pt x="818" y="680"/>
                  </a:cubicBezTo>
                  <a:cubicBezTo>
                    <a:pt x="818" y="680"/>
                    <a:pt x="876" y="557"/>
                    <a:pt x="874" y="522"/>
                  </a:cubicBezTo>
                  <a:cubicBezTo>
                    <a:pt x="872" y="488"/>
                    <a:pt x="830" y="486"/>
                    <a:pt x="830" y="486"/>
                  </a:cubicBezTo>
                  <a:cubicBezTo>
                    <a:pt x="788" y="427"/>
                    <a:pt x="788" y="427"/>
                    <a:pt x="788" y="427"/>
                  </a:cubicBezTo>
                  <a:cubicBezTo>
                    <a:pt x="718" y="412"/>
                    <a:pt x="718" y="412"/>
                    <a:pt x="718" y="412"/>
                  </a:cubicBezTo>
                  <a:cubicBezTo>
                    <a:pt x="688" y="326"/>
                    <a:pt x="688" y="326"/>
                    <a:pt x="688" y="326"/>
                  </a:cubicBezTo>
                  <a:cubicBezTo>
                    <a:pt x="703" y="254"/>
                    <a:pt x="703" y="254"/>
                    <a:pt x="703" y="254"/>
                  </a:cubicBezTo>
                  <a:cubicBezTo>
                    <a:pt x="666" y="249"/>
                    <a:pt x="666" y="249"/>
                    <a:pt x="666" y="249"/>
                  </a:cubicBezTo>
                  <a:cubicBezTo>
                    <a:pt x="697" y="208"/>
                    <a:pt x="697" y="208"/>
                    <a:pt x="697" y="208"/>
                  </a:cubicBezTo>
                  <a:cubicBezTo>
                    <a:pt x="697" y="208"/>
                    <a:pt x="687" y="192"/>
                    <a:pt x="688" y="169"/>
                  </a:cubicBezTo>
                  <a:cubicBezTo>
                    <a:pt x="689" y="150"/>
                    <a:pt x="721" y="102"/>
                    <a:pt x="721" y="102"/>
                  </a:cubicBezTo>
                  <a:cubicBezTo>
                    <a:pt x="696" y="63"/>
                    <a:pt x="696" y="63"/>
                    <a:pt x="696" y="63"/>
                  </a:cubicBezTo>
                  <a:cubicBezTo>
                    <a:pt x="619" y="48"/>
                    <a:pt x="619" y="48"/>
                    <a:pt x="619" y="48"/>
                  </a:cubicBezTo>
                  <a:cubicBezTo>
                    <a:pt x="619" y="48"/>
                    <a:pt x="587" y="0"/>
                    <a:pt x="568" y="3"/>
                  </a:cubicBezTo>
                  <a:cubicBezTo>
                    <a:pt x="546" y="6"/>
                    <a:pt x="510" y="46"/>
                    <a:pt x="510" y="46"/>
                  </a:cubicBezTo>
                  <a:cubicBezTo>
                    <a:pt x="510" y="46"/>
                    <a:pt x="488" y="37"/>
                    <a:pt x="465" y="48"/>
                  </a:cubicBezTo>
                  <a:cubicBezTo>
                    <a:pt x="446" y="55"/>
                    <a:pt x="448" y="97"/>
                    <a:pt x="448" y="97"/>
                  </a:cubicBezTo>
                  <a:cubicBezTo>
                    <a:pt x="436" y="111"/>
                    <a:pt x="436" y="111"/>
                    <a:pt x="436" y="111"/>
                  </a:cubicBezTo>
                  <a:cubicBezTo>
                    <a:pt x="423" y="229"/>
                    <a:pt x="423" y="229"/>
                    <a:pt x="423" y="229"/>
                  </a:cubicBezTo>
                  <a:cubicBezTo>
                    <a:pt x="423" y="229"/>
                    <a:pt x="429" y="260"/>
                    <a:pt x="432" y="280"/>
                  </a:cubicBezTo>
                  <a:cubicBezTo>
                    <a:pt x="431" y="299"/>
                    <a:pt x="419" y="313"/>
                    <a:pt x="411" y="324"/>
                  </a:cubicBezTo>
                  <a:cubicBezTo>
                    <a:pt x="399" y="339"/>
                    <a:pt x="390" y="385"/>
                    <a:pt x="390" y="385"/>
                  </a:cubicBezTo>
                  <a:cubicBezTo>
                    <a:pt x="369" y="357"/>
                    <a:pt x="369" y="357"/>
                    <a:pt x="369" y="357"/>
                  </a:cubicBezTo>
                  <a:cubicBezTo>
                    <a:pt x="324" y="351"/>
                    <a:pt x="324" y="351"/>
                    <a:pt x="324" y="351"/>
                  </a:cubicBezTo>
                  <a:cubicBezTo>
                    <a:pt x="324" y="351"/>
                    <a:pt x="321" y="335"/>
                    <a:pt x="302" y="335"/>
                  </a:cubicBezTo>
                  <a:cubicBezTo>
                    <a:pt x="280" y="334"/>
                    <a:pt x="271" y="360"/>
                    <a:pt x="271" y="360"/>
                  </a:cubicBezTo>
                  <a:cubicBezTo>
                    <a:pt x="240" y="381"/>
                    <a:pt x="240" y="381"/>
                    <a:pt x="240" y="381"/>
                  </a:cubicBezTo>
                  <a:cubicBezTo>
                    <a:pt x="215" y="365"/>
                    <a:pt x="215" y="365"/>
                    <a:pt x="215" y="365"/>
                  </a:cubicBezTo>
                  <a:cubicBezTo>
                    <a:pt x="178" y="363"/>
                    <a:pt x="178" y="363"/>
                    <a:pt x="178" y="363"/>
                  </a:cubicBezTo>
                  <a:cubicBezTo>
                    <a:pt x="159" y="366"/>
                    <a:pt x="159" y="366"/>
                    <a:pt x="159" y="366"/>
                  </a:cubicBezTo>
                  <a:cubicBezTo>
                    <a:pt x="159" y="366"/>
                    <a:pt x="153" y="335"/>
                    <a:pt x="131" y="311"/>
                  </a:cubicBezTo>
                  <a:cubicBezTo>
                    <a:pt x="113" y="291"/>
                    <a:pt x="93" y="256"/>
                    <a:pt x="93" y="256"/>
                  </a:cubicBezTo>
                  <a:cubicBezTo>
                    <a:pt x="93" y="256"/>
                    <a:pt x="60" y="243"/>
                    <a:pt x="44" y="261"/>
                  </a:cubicBezTo>
                  <a:cubicBezTo>
                    <a:pt x="24" y="275"/>
                    <a:pt x="49" y="300"/>
                    <a:pt x="45" y="307"/>
                  </a:cubicBezTo>
                  <a:cubicBezTo>
                    <a:pt x="38" y="314"/>
                    <a:pt x="9" y="294"/>
                    <a:pt x="9" y="294"/>
                  </a:cubicBezTo>
                  <a:cubicBezTo>
                    <a:pt x="0" y="313"/>
                    <a:pt x="0" y="313"/>
                    <a:pt x="0" y="313"/>
                  </a:cubicBezTo>
                  <a:cubicBezTo>
                    <a:pt x="19" y="313"/>
                    <a:pt x="19" y="313"/>
                    <a:pt x="19" y="313"/>
                  </a:cubicBezTo>
                  <a:cubicBezTo>
                    <a:pt x="30" y="325"/>
                    <a:pt x="30" y="325"/>
                    <a:pt x="30" y="325"/>
                  </a:cubicBezTo>
                  <a:cubicBezTo>
                    <a:pt x="32" y="345"/>
                    <a:pt x="32" y="345"/>
                    <a:pt x="32" y="345"/>
                  </a:cubicBezTo>
                  <a:cubicBezTo>
                    <a:pt x="65" y="362"/>
                    <a:pt x="65" y="362"/>
                    <a:pt x="65" y="362"/>
                  </a:cubicBezTo>
                  <a:cubicBezTo>
                    <a:pt x="80" y="362"/>
                    <a:pt x="80" y="362"/>
                    <a:pt x="80" y="362"/>
                  </a:cubicBezTo>
                  <a:cubicBezTo>
                    <a:pt x="87" y="389"/>
                    <a:pt x="87" y="389"/>
                    <a:pt x="87" y="389"/>
                  </a:cubicBezTo>
                  <a:cubicBezTo>
                    <a:pt x="101" y="394"/>
                    <a:pt x="101" y="394"/>
                    <a:pt x="101" y="394"/>
                  </a:cubicBezTo>
                  <a:cubicBezTo>
                    <a:pt x="108" y="406"/>
                    <a:pt x="108" y="406"/>
                    <a:pt x="108" y="406"/>
                  </a:cubicBezTo>
                  <a:cubicBezTo>
                    <a:pt x="123" y="406"/>
                    <a:pt x="123" y="406"/>
                    <a:pt x="123" y="406"/>
                  </a:cubicBezTo>
                  <a:cubicBezTo>
                    <a:pt x="137" y="422"/>
                    <a:pt x="137" y="422"/>
                    <a:pt x="137" y="422"/>
                  </a:cubicBezTo>
                  <a:cubicBezTo>
                    <a:pt x="137" y="422"/>
                    <a:pt x="182" y="432"/>
                    <a:pt x="215" y="453"/>
                  </a:cubicBezTo>
                  <a:cubicBezTo>
                    <a:pt x="247" y="470"/>
                    <a:pt x="249" y="508"/>
                    <a:pt x="249" y="508"/>
                  </a:cubicBezTo>
                  <a:cubicBezTo>
                    <a:pt x="261" y="497"/>
                    <a:pt x="261" y="497"/>
                    <a:pt x="261" y="497"/>
                  </a:cubicBezTo>
                  <a:cubicBezTo>
                    <a:pt x="261" y="497"/>
                    <a:pt x="293" y="529"/>
                    <a:pt x="300" y="541"/>
                  </a:cubicBezTo>
                  <a:cubicBezTo>
                    <a:pt x="307" y="553"/>
                    <a:pt x="289" y="552"/>
                    <a:pt x="284" y="567"/>
                  </a:cubicBezTo>
                  <a:cubicBezTo>
                    <a:pt x="280" y="582"/>
                    <a:pt x="287" y="594"/>
                    <a:pt x="290" y="609"/>
                  </a:cubicBezTo>
                  <a:cubicBezTo>
                    <a:pt x="296" y="629"/>
                    <a:pt x="288" y="651"/>
                    <a:pt x="288" y="651"/>
                  </a:cubicBezTo>
                  <a:cubicBezTo>
                    <a:pt x="325" y="661"/>
                    <a:pt x="325" y="661"/>
                    <a:pt x="325" y="661"/>
                  </a:cubicBezTo>
                  <a:cubicBezTo>
                    <a:pt x="328" y="684"/>
                    <a:pt x="328" y="684"/>
                    <a:pt x="328" y="684"/>
                  </a:cubicBezTo>
                  <a:cubicBezTo>
                    <a:pt x="316" y="691"/>
                    <a:pt x="316" y="691"/>
                    <a:pt x="316" y="691"/>
                  </a:cubicBezTo>
                  <a:cubicBezTo>
                    <a:pt x="316" y="691"/>
                    <a:pt x="312" y="698"/>
                    <a:pt x="311" y="717"/>
                  </a:cubicBezTo>
                  <a:cubicBezTo>
                    <a:pt x="310" y="740"/>
                    <a:pt x="343" y="757"/>
                    <a:pt x="350" y="769"/>
                  </a:cubicBezTo>
                  <a:cubicBezTo>
                    <a:pt x="357" y="785"/>
                    <a:pt x="352" y="807"/>
                    <a:pt x="352" y="807"/>
                  </a:cubicBezTo>
                  <a:cubicBezTo>
                    <a:pt x="352" y="807"/>
                    <a:pt x="359" y="823"/>
                    <a:pt x="362" y="838"/>
                  </a:cubicBezTo>
                  <a:cubicBezTo>
                    <a:pt x="365" y="850"/>
                    <a:pt x="349" y="857"/>
                    <a:pt x="337" y="876"/>
                  </a:cubicBezTo>
                  <a:cubicBezTo>
                    <a:pt x="329" y="890"/>
                    <a:pt x="348" y="895"/>
                    <a:pt x="348" y="895"/>
                  </a:cubicBezTo>
                  <a:cubicBezTo>
                    <a:pt x="348" y="895"/>
                    <a:pt x="348" y="899"/>
                    <a:pt x="343" y="918"/>
                  </a:cubicBezTo>
                  <a:cubicBezTo>
                    <a:pt x="342" y="933"/>
                    <a:pt x="364" y="938"/>
                    <a:pt x="372" y="942"/>
                  </a:cubicBezTo>
                  <a:cubicBezTo>
                    <a:pt x="379" y="950"/>
                    <a:pt x="375" y="961"/>
                    <a:pt x="378" y="973"/>
                  </a:cubicBezTo>
                  <a:cubicBezTo>
                    <a:pt x="381" y="989"/>
                    <a:pt x="399" y="997"/>
                    <a:pt x="399" y="997"/>
                  </a:cubicBezTo>
                  <a:cubicBezTo>
                    <a:pt x="402" y="1024"/>
                    <a:pt x="402" y="1024"/>
                    <a:pt x="402" y="1024"/>
                  </a:cubicBezTo>
                  <a:cubicBezTo>
                    <a:pt x="417" y="1017"/>
                    <a:pt x="417" y="1017"/>
                    <a:pt x="417" y="1017"/>
                  </a:cubicBezTo>
                  <a:cubicBezTo>
                    <a:pt x="457" y="1042"/>
                    <a:pt x="457" y="1042"/>
                    <a:pt x="457" y="1042"/>
                  </a:cubicBezTo>
                  <a:cubicBezTo>
                    <a:pt x="457" y="1050"/>
                    <a:pt x="457" y="1050"/>
                    <a:pt x="457" y="1050"/>
                  </a:cubicBezTo>
                  <a:cubicBezTo>
                    <a:pt x="483" y="1047"/>
                    <a:pt x="483" y="1047"/>
                    <a:pt x="483" y="1047"/>
                  </a:cubicBezTo>
                  <a:cubicBezTo>
                    <a:pt x="509" y="1060"/>
                    <a:pt x="509" y="1060"/>
                    <a:pt x="509" y="1060"/>
                  </a:cubicBezTo>
                  <a:cubicBezTo>
                    <a:pt x="509" y="1060"/>
                    <a:pt x="523" y="1076"/>
                    <a:pt x="533" y="1099"/>
                  </a:cubicBezTo>
                  <a:cubicBezTo>
                    <a:pt x="547" y="1123"/>
                    <a:pt x="530" y="1156"/>
                    <a:pt x="530" y="1156"/>
                  </a:cubicBezTo>
                  <a:cubicBezTo>
                    <a:pt x="545" y="1161"/>
                    <a:pt x="545" y="1161"/>
                    <a:pt x="545" y="1161"/>
                  </a:cubicBezTo>
                  <a:cubicBezTo>
                    <a:pt x="555" y="1196"/>
                    <a:pt x="555" y="1196"/>
                    <a:pt x="555" y="1196"/>
                  </a:cubicBezTo>
                  <a:cubicBezTo>
                    <a:pt x="533" y="1183"/>
                    <a:pt x="533" y="1183"/>
                    <a:pt x="533" y="1183"/>
                  </a:cubicBezTo>
                  <a:cubicBezTo>
                    <a:pt x="529" y="1194"/>
                    <a:pt x="529" y="1194"/>
                    <a:pt x="529" y="1194"/>
                  </a:cubicBezTo>
                  <a:cubicBezTo>
                    <a:pt x="558" y="1211"/>
                    <a:pt x="558" y="1211"/>
                    <a:pt x="558" y="1211"/>
                  </a:cubicBezTo>
                  <a:cubicBezTo>
                    <a:pt x="546" y="1222"/>
                    <a:pt x="546" y="1222"/>
                    <a:pt x="546" y="1222"/>
                  </a:cubicBezTo>
                  <a:cubicBezTo>
                    <a:pt x="546" y="1222"/>
                    <a:pt x="520" y="1213"/>
                    <a:pt x="501" y="1216"/>
                  </a:cubicBezTo>
                  <a:cubicBezTo>
                    <a:pt x="486" y="1219"/>
                    <a:pt x="474" y="1234"/>
                    <a:pt x="474" y="1234"/>
                  </a:cubicBezTo>
                  <a:cubicBezTo>
                    <a:pt x="473" y="1264"/>
                    <a:pt x="473" y="1264"/>
                    <a:pt x="473" y="1264"/>
                  </a:cubicBezTo>
                  <a:cubicBezTo>
                    <a:pt x="465" y="1272"/>
                    <a:pt x="465" y="1272"/>
                    <a:pt x="465" y="1272"/>
                  </a:cubicBezTo>
                  <a:cubicBezTo>
                    <a:pt x="464" y="1306"/>
                    <a:pt x="464" y="1306"/>
                    <a:pt x="464" y="1306"/>
                  </a:cubicBezTo>
                  <a:cubicBezTo>
                    <a:pt x="452" y="1309"/>
                    <a:pt x="452" y="1309"/>
                    <a:pt x="452" y="1309"/>
                  </a:cubicBezTo>
                  <a:cubicBezTo>
                    <a:pt x="436" y="1339"/>
                    <a:pt x="436" y="1339"/>
                    <a:pt x="436" y="1339"/>
                  </a:cubicBezTo>
                  <a:cubicBezTo>
                    <a:pt x="403" y="1406"/>
                    <a:pt x="403" y="1406"/>
                    <a:pt x="403" y="1406"/>
                  </a:cubicBezTo>
                  <a:cubicBezTo>
                    <a:pt x="410" y="1426"/>
                    <a:pt x="410" y="1426"/>
                    <a:pt x="410" y="1426"/>
                  </a:cubicBezTo>
                  <a:cubicBezTo>
                    <a:pt x="384" y="1421"/>
                    <a:pt x="384" y="1421"/>
                    <a:pt x="384" y="1421"/>
                  </a:cubicBezTo>
                  <a:cubicBezTo>
                    <a:pt x="386" y="1455"/>
                    <a:pt x="386" y="1455"/>
                    <a:pt x="386" y="1455"/>
                  </a:cubicBezTo>
                  <a:cubicBezTo>
                    <a:pt x="359" y="1469"/>
                    <a:pt x="359" y="1469"/>
                    <a:pt x="359" y="1469"/>
                  </a:cubicBezTo>
                  <a:cubicBezTo>
                    <a:pt x="347" y="1484"/>
                    <a:pt x="347" y="1484"/>
                    <a:pt x="347" y="1484"/>
                  </a:cubicBezTo>
                  <a:cubicBezTo>
                    <a:pt x="340" y="1469"/>
                    <a:pt x="340" y="1469"/>
                    <a:pt x="340" y="1469"/>
                  </a:cubicBezTo>
                  <a:cubicBezTo>
                    <a:pt x="329" y="1472"/>
                    <a:pt x="329" y="1472"/>
                    <a:pt x="329" y="1472"/>
                  </a:cubicBezTo>
                  <a:cubicBezTo>
                    <a:pt x="328" y="1479"/>
                    <a:pt x="328" y="1479"/>
                    <a:pt x="328" y="1479"/>
                  </a:cubicBezTo>
                  <a:cubicBezTo>
                    <a:pt x="321" y="1483"/>
                    <a:pt x="321" y="1483"/>
                    <a:pt x="321" y="1483"/>
                  </a:cubicBezTo>
                  <a:cubicBezTo>
                    <a:pt x="317" y="1494"/>
                    <a:pt x="317" y="1494"/>
                    <a:pt x="317" y="1494"/>
                  </a:cubicBezTo>
                  <a:cubicBezTo>
                    <a:pt x="335" y="1495"/>
                    <a:pt x="335" y="1495"/>
                    <a:pt x="335" y="1495"/>
                  </a:cubicBezTo>
                  <a:cubicBezTo>
                    <a:pt x="342" y="1499"/>
                    <a:pt x="342" y="1499"/>
                    <a:pt x="342" y="1499"/>
                  </a:cubicBezTo>
                  <a:cubicBezTo>
                    <a:pt x="334" y="1529"/>
                    <a:pt x="334" y="1529"/>
                    <a:pt x="334" y="1529"/>
                  </a:cubicBezTo>
                  <a:cubicBezTo>
                    <a:pt x="334" y="1529"/>
                    <a:pt x="323" y="1514"/>
                    <a:pt x="312" y="1521"/>
                  </a:cubicBezTo>
                  <a:cubicBezTo>
                    <a:pt x="296" y="1528"/>
                    <a:pt x="303" y="1547"/>
                    <a:pt x="303" y="1547"/>
                  </a:cubicBezTo>
                  <a:cubicBezTo>
                    <a:pt x="302" y="1559"/>
                    <a:pt x="302" y="1559"/>
                    <a:pt x="302" y="1559"/>
                  </a:cubicBezTo>
                  <a:cubicBezTo>
                    <a:pt x="298" y="1566"/>
                    <a:pt x="294" y="1570"/>
                    <a:pt x="294" y="1570"/>
                  </a:cubicBezTo>
                  <a:cubicBezTo>
                    <a:pt x="284" y="1550"/>
                    <a:pt x="284" y="1550"/>
                    <a:pt x="284" y="1550"/>
                  </a:cubicBezTo>
                  <a:cubicBezTo>
                    <a:pt x="280" y="1554"/>
                    <a:pt x="280" y="1554"/>
                    <a:pt x="280" y="1554"/>
                  </a:cubicBezTo>
                  <a:cubicBezTo>
                    <a:pt x="287" y="1577"/>
                    <a:pt x="287" y="1577"/>
                    <a:pt x="287" y="1577"/>
                  </a:cubicBezTo>
                  <a:cubicBezTo>
                    <a:pt x="275" y="1576"/>
                    <a:pt x="275" y="1576"/>
                    <a:pt x="275" y="1576"/>
                  </a:cubicBezTo>
                  <a:cubicBezTo>
                    <a:pt x="275" y="1576"/>
                    <a:pt x="289" y="1615"/>
                    <a:pt x="284" y="1623"/>
                  </a:cubicBezTo>
                  <a:cubicBezTo>
                    <a:pt x="280" y="1634"/>
                    <a:pt x="262" y="1625"/>
                    <a:pt x="254" y="1625"/>
                  </a:cubicBezTo>
                  <a:cubicBezTo>
                    <a:pt x="228" y="1624"/>
                    <a:pt x="228" y="1624"/>
                    <a:pt x="228" y="1624"/>
                  </a:cubicBezTo>
                  <a:cubicBezTo>
                    <a:pt x="228" y="1624"/>
                    <a:pt x="228" y="1639"/>
                    <a:pt x="220" y="1639"/>
                  </a:cubicBezTo>
                  <a:cubicBezTo>
                    <a:pt x="216" y="1639"/>
                    <a:pt x="209" y="1627"/>
                    <a:pt x="209" y="1627"/>
                  </a:cubicBezTo>
                  <a:cubicBezTo>
                    <a:pt x="204" y="1653"/>
                    <a:pt x="204" y="1653"/>
                    <a:pt x="204" y="1653"/>
                  </a:cubicBezTo>
                  <a:cubicBezTo>
                    <a:pt x="229" y="1685"/>
                    <a:pt x="229" y="1685"/>
                    <a:pt x="229" y="1685"/>
                  </a:cubicBezTo>
                  <a:cubicBezTo>
                    <a:pt x="207" y="1680"/>
                    <a:pt x="207" y="1680"/>
                    <a:pt x="207" y="1680"/>
                  </a:cubicBezTo>
                  <a:cubicBezTo>
                    <a:pt x="202" y="1707"/>
                    <a:pt x="202" y="1707"/>
                    <a:pt x="202" y="1707"/>
                  </a:cubicBezTo>
                  <a:cubicBezTo>
                    <a:pt x="202" y="1707"/>
                    <a:pt x="205" y="1715"/>
                    <a:pt x="205" y="1722"/>
                  </a:cubicBezTo>
                  <a:cubicBezTo>
                    <a:pt x="205" y="1726"/>
                    <a:pt x="190" y="1725"/>
                    <a:pt x="190" y="1725"/>
                  </a:cubicBezTo>
                  <a:cubicBezTo>
                    <a:pt x="178" y="1744"/>
                    <a:pt x="178" y="1744"/>
                    <a:pt x="178" y="1744"/>
                  </a:cubicBezTo>
                  <a:cubicBezTo>
                    <a:pt x="172" y="1786"/>
                    <a:pt x="172" y="1786"/>
                    <a:pt x="172" y="1786"/>
                  </a:cubicBezTo>
                  <a:cubicBezTo>
                    <a:pt x="187" y="1786"/>
                    <a:pt x="187" y="1786"/>
                    <a:pt x="187" y="1786"/>
                  </a:cubicBezTo>
                  <a:cubicBezTo>
                    <a:pt x="187" y="1786"/>
                    <a:pt x="175" y="1801"/>
                    <a:pt x="178" y="1816"/>
                  </a:cubicBezTo>
                  <a:cubicBezTo>
                    <a:pt x="178" y="1832"/>
                    <a:pt x="203" y="1841"/>
                    <a:pt x="210" y="1856"/>
                  </a:cubicBezTo>
                  <a:cubicBezTo>
                    <a:pt x="221" y="1872"/>
                    <a:pt x="208" y="1894"/>
                    <a:pt x="208" y="1894"/>
                  </a:cubicBezTo>
                  <a:cubicBezTo>
                    <a:pt x="207" y="1925"/>
                    <a:pt x="207" y="1925"/>
                    <a:pt x="207" y="1925"/>
                  </a:cubicBezTo>
                  <a:cubicBezTo>
                    <a:pt x="218" y="1937"/>
                    <a:pt x="218" y="1937"/>
                    <a:pt x="218" y="1937"/>
                  </a:cubicBezTo>
                  <a:cubicBezTo>
                    <a:pt x="229" y="1930"/>
                    <a:pt x="229" y="1930"/>
                    <a:pt x="229" y="1930"/>
                  </a:cubicBezTo>
                  <a:cubicBezTo>
                    <a:pt x="229" y="1930"/>
                    <a:pt x="228" y="1953"/>
                    <a:pt x="232" y="1961"/>
                  </a:cubicBezTo>
                  <a:cubicBezTo>
                    <a:pt x="235" y="1972"/>
                    <a:pt x="245" y="1984"/>
                    <a:pt x="245" y="1984"/>
                  </a:cubicBezTo>
                  <a:cubicBezTo>
                    <a:pt x="241" y="1992"/>
                    <a:pt x="241" y="1992"/>
                    <a:pt x="241" y="1992"/>
                  </a:cubicBezTo>
                  <a:cubicBezTo>
                    <a:pt x="252" y="1996"/>
                    <a:pt x="252" y="1996"/>
                    <a:pt x="252" y="1996"/>
                  </a:cubicBezTo>
                  <a:cubicBezTo>
                    <a:pt x="255" y="2015"/>
                    <a:pt x="255" y="2015"/>
                    <a:pt x="255" y="2015"/>
                  </a:cubicBezTo>
                  <a:cubicBezTo>
                    <a:pt x="241" y="2011"/>
                    <a:pt x="241" y="2011"/>
                    <a:pt x="241" y="2011"/>
                  </a:cubicBezTo>
                  <a:cubicBezTo>
                    <a:pt x="240" y="2022"/>
                    <a:pt x="240" y="2022"/>
                    <a:pt x="240" y="2022"/>
                  </a:cubicBezTo>
                  <a:cubicBezTo>
                    <a:pt x="247" y="2034"/>
                    <a:pt x="247" y="2034"/>
                    <a:pt x="247" y="2034"/>
                  </a:cubicBezTo>
                  <a:cubicBezTo>
                    <a:pt x="236" y="2033"/>
                    <a:pt x="236" y="2033"/>
                    <a:pt x="236" y="2033"/>
                  </a:cubicBezTo>
                  <a:cubicBezTo>
                    <a:pt x="246" y="2049"/>
                    <a:pt x="246" y="2049"/>
                    <a:pt x="246" y="2049"/>
                  </a:cubicBezTo>
                  <a:cubicBezTo>
                    <a:pt x="239" y="2053"/>
                    <a:pt x="239" y="2053"/>
                    <a:pt x="239" y="2053"/>
                  </a:cubicBezTo>
                  <a:cubicBezTo>
                    <a:pt x="252" y="2076"/>
                    <a:pt x="252" y="2076"/>
                    <a:pt x="252" y="2076"/>
                  </a:cubicBezTo>
                  <a:cubicBezTo>
                    <a:pt x="252" y="2076"/>
                    <a:pt x="255" y="2092"/>
                    <a:pt x="248" y="2099"/>
                  </a:cubicBezTo>
                  <a:cubicBezTo>
                    <a:pt x="240" y="2106"/>
                    <a:pt x="250" y="2126"/>
                    <a:pt x="250" y="2126"/>
                  </a:cubicBezTo>
                  <a:cubicBezTo>
                    <a:pt x="250" y="2126"/>
                    <a:pt x="235" y="2129"/>
                    <a:pt x="234" y="2144"/>
                  </a:cubicBezTo>
                  <a:cubicBezTo>
                    <a:pt x="238" y="2156"/>
                    <a:pt x="245" y="2168"/>
                    <a:pt x="245" y="2168"/>
                  </a:cubicBezTo>
                  <a:cubicBezTo>
                    <a:pt x="237" y="2167"/>
                    <a:pt x="237" y="2167"/>
                    <a:pt x="237" y="2167"/>
                  </a:cubicBezTo>
                  <a:cubicBezTo>
                    <a:pt x="226" y="2155"/>
                    <a:pt x="226" y="2155"/>
                    <a:pt x="226" y="2155"/>
                  </a:cubicBezTo>
                  <a:cubicBezTo>
                    <a:pt x="222" y="2178"/>
                    <a:pt x="222" y="2178"/>
                    <a:pt x="222" y="2178"/>
                  </a:cubicBezTo>
                  <a:cubicBezTo>
                    <a:pt x="248" y="2179"/>
                    <a:pt x="248" y="2179"/>
                    <a:pt x="248" y="2179"/>
                  </a:cubicBezTo>
                  <a:cubicBezTo>
                    <a:pt x="240" y="2183"/>
                    <a:pt x="240" y="2183"/>
                    <a:pt x="240" y="2183"/>
                  </a:cubicBezTo>
                  <a:cubicBezTo>
                    <a:pt x="243" y="2202"/>
                    <a:pt x="243" y="2202"/>
                    <a:pt x="243" y="2202"/>
                  </a:cubicBezTo>
                  <a:cubicBezTo>
                    <a:pt x="254" y="2210"/>
                    <a:pt x="254" y="2210"/>
                    <a:pt x="254" y="2210"/>
                  </a:cubicBezTo>
                  <a:cubicBezTo>
                    <a:pt x="254" y="2210"/>
                    <a:pt x="246" y="2217"/>
                    <a:pt x="253" y="2233"/>
                  </a:cubicBezTo>
                  <a:cubicBezTo>
                    <a:pt x="260" y="2249"/>
                    <a:pt x="267" y="2249"/>
                    <a:pt x="267" y="2249"/>
                  </a:cubicBezTo>
                  <a:cubicBezTo>
                    <a:pt x="278" y="2261"/>
                    <a:pt x="278" y="2261"/>
                    <a:pt x="278" y="2261"/>
                  </a:cubicBezTo>
                  <a:cubicBezTo>
                    <a:pt x="279" y="2242"/>
                    <a:pt x="279" y="2242"/>
                    <a:pt x="279" y="2242"/>
                  </a:cubicBezTo>
                  <a:cubicBezTo>
                    <a:pt x="298" y="2228"/>
                    <a:pt x="298" y="2228"/>
                    <a:pt x="298" y="2228"/>
                  </a:cubicBezTo>
                  <a:cubicBezTo>
                    <a:pt x="296" y="2262"/>
                    <a:pt x="296" y="2262"/>
                    <a:pt x="296" y="2262"/>
                  </a:cubicBezTo>
                  <a:cubicBezTo>
                    <a:pt x="304" y="2262"/>
                    <a:pt x="304" y="2262"/>
                    <a:pt x="304" y="2262"/>
                  </a:cubicBezTo>
                  <a:cubicBezTo>
                    <a:pt x="308" y="2247"/>
                    <a:pt x="308" y="2247"/>
                    <a:pt x="308" y="2247"/>
                  </a:cubicBezTo>
                  <a:cubicBezTo>
                    <a:pt x="326" y="2263"/>
                    <a:pt x="326" y="2263"/>
                    <a:pt x="326" y="2263"/>
                  </a:cubicBezTo>
                  <a:cubicBezTo>
                    <a:pt x="349" y="2264"/>
                    <a:pt x="349" y="2264"/>
                    <a:pt x="349" y="2264"/>
                  </a:cubicBezTo>
                  <a:cubicBezTo>
                    <a:pt x="371" y="2273"/>
                    <a:pt x="371" y="2273"/>
                    <a:pt x="371" y="2273"/>
                  </a:cubicBezTo>
                  <a:cubicBezTo>
                    <a:pt x="393" y="2274"/>
                    <a:pt x="393" y="2274"/>
                    <a:pt x="393" y="2274"/>
                  </a:cubicBezTo>
                  <a:cubicBezTo>
                    <a:pt x="384" y="2304"/>
                    <a:pt x="384" y="2304"/>
                    <a:pt x="384" y="2304"/>
                  </a:cubicBezTo>
                  <a:cubicBezTo>
                    <a:pt x="391" y="2312"/>
                    <a:pt x="391" y="2312"/>
                    <a:pt x="391" y="2312"/>
                  </a:cubicBezTo>
                  <a:cubicBezTo>
                    <a:pt x="414" y="2302"/>
                    <a:pt x="414" y="2302"/>
                    <a:pt x="414" y="2302"/>
                  </a:cubicBezTo>
                  <a:cubicBezTo>
                    <a:pt x="441" y="2280"/>
                    <a:pt x="441" y="2280"/>
                    <a:pt x="441" y="2280"/>
                  </a:cubicBezTo>
                  <a:cubicBezTo>
                    <a:pt x="445" y="2284"/>
                    <a:pt x="445" y="2284"/>
                    <a:pt x="445" y="2284"/>
                  </a:cubicBezTo>
                  <a:cubicBezTo>
                    <a:pt x="432" y="2318"/>
                    <a:pt x="432" y="2318"/>
                    <a:pt x="432" y="2318"/>
                  </a:cubicBezTo>
                  <a:cubicBezTo>
                    <a:pt x="450" y="2331"/>
                    <a:pt x="450" y="2331"/>
                    <a:pt x="450" y="2331"/>
                  </a:cubicBezTo>
                  <a:cubicBezTo>
                    <a:pt x="446" y="2346"/>
                    <a:pt x="446" y="2346"/>
                    <a:pt x="446" y="2346"/>
                  </a:cubicBezTo>
                  <a:cubicBezTo>
                    <a:pt x="461" y="2342"/>
                    <a:pt x="461" y="2342"/>
                    <a:pt x="461" y="2342"/>
                  </a:cubicBezTo>
                  <a:cubicBezTo>
                    <a:pt x="461" y="2350"/>
                    <a:pt x="461" y="2350"/>
                    <a:pt x="461" y="2350"/>
                  </a:cubicBezTo>
                  <a:cubicBezTo>
                    <a:pt x="433" y="2372"/>
                    <a:pt x="433" y="2372"/>
                    <a:pt x="433" y="2372"/>
                  </a:cubicBezTo>
                  <a:cubicBezTo>
                    <a:pt x="437" y="2380"/>
                    <a:pt x="437" y="2380"/>
                    <a:pt x="437" y="2380"/>
                  </a:cubicBezTo>
                  <a:cubicBezTo>
                    <a:pt x="456" y="2380"/>
                    <a:pt x="456" y="2380"/>
                    <a:pt x="456" y="2380"/>
                  </a:cubicBezTo>
                  <a:cubicBezTo>
                    <a:pt x="464" y="2366"/>
                    <a:pt x="464" y="2366"/>
                    <a:pt x="464" y="2366"/>
                  </a:cubicBezTo>
                  <a:cubicBezTo>
                    <a:pt x="464" y="2366"/>
                    <a:pt x="471" y="2374"/>
                    <a:pt x="470" y="2381"/>
                  </a:cubicBezTo>
                  <a:cubicBezTo>
                    <a:pt x="474" y="2389"/>
                    <a:pt x="439" y="2406"/>
                    <a:pt x="439" y="2406"/>
                  </a:cubicBezTo>
                  <a:cubicBezTo>
                    <a:pt x="477" y="2397"/>
                    <a:pt x="477" y="2397"/>
                    <a:pt x="477" y="2397"/>
                  </a:cubicBezTo>
                  <a:cubicBezTo>
                    <a:pt x="510" y="2341"/>
                    <a:pt x="510" y="2341"/>
                    <a:pt x="510" y="2341"/>
                  </a:cubicBezTo>
                  <a:cubicBezTo>
                    <a:pt x="501" y="2371"/>
                    <a:pt x="501" y="2371"/>
                    <a:pt x="501" y="2371"/>
                  </a:cubicBezTo>
                  <a:cubicBezTo>
                    <a:pt x="542" y="2362"/>
                    <a:pt x="542" y="2362"/>
                    <a:pt x="542" y="2362"/>
                  </a:cubicBezTo>
                  <a:cubicBezTo>
                    <a:pt x="573" y="2340"/>
                    <a:pt x="573" y="2340"/>
                    <a:pt x="573" y="2340"/>
                  </a:cubicBezTo>
                  <a:cubicBezTo>
                    <a:pt x="581" y="2341"/>
                    <a:pt x="581" y="2341"/>
                    <a:pt x="581" y="2341"/>
                  </a:cubicBezTo>
                  <a:cubicBezTo>
                    <a:pt x="604" y="2326"/>
                    <a:pt x="604" y="2326"/>
                    <a:pt x="604" y="2326"/>
                  </a:cubicBezTo>
                  <a:cubicBezTo>
                    <a:pt x="615" y="2331"/>
                    <a:pt x="615" y="2331"/>
                    <a:pt x="615" y="2331"/>
                  </a:cubicBezTo>
                  <a:cubicBezTo>
                    <a:pt x="622" y="2346"/>
                    <a:pt x="622" y="2346"/>
                    <a:pt x="622" y="2346"/>
                  </a:cubicBezTo>
                  <a:cubicBezTo>
                    <a:pt x="633" y="2339"/>
                    <a:pt x="633" y="2339"/>
                    <a:pt x="633" y="2339"/>
                  </a:cubicBezTo>
                  <a:cubicBezTo>
                    <a:pt x="635" y="2313"/>
                    <a:pt x="635" y="2313"/>
                    <a:pt x="635" y="2313"/>
                  </a:cubicBezTo>
                  <a:cubicBezTo>
                    <a:pt x="688" y="2288"/>
                    <a:pt x="688" y="2288"/>
                    <a:pt x="688" y="2288"/>
                  </a:cubicBezTo>
                  <a:cubicBezTo>
                    <a:pt x="692" y="2281"/>
                    <a:pt x="692" y="2281"/>
                    <a:pt x="692" y="2281"/>
                  </a:cubicBezTo>
                  <a:cubicBezTo>
                    <a:pt x="738" y="2260"/>
                    <a:pt x="738" y="2260"/>
                    <a:pt x="738" y="2260"/>
                  </a:cubicBezTo>
                  <a:cubicBezTo>
                    <a:pt x="739" y="2233"/>
                    <a:pt x="739" y="2233"/>
                    <a:pt x="739" y="2233"/>
                  </a:cubicBezTo>
                  <a:cubicBezTo>
                    <a:pt x="739" y="2233"/>
                    <a:pt x="746" y="2257"/>
                    <a:pt x="757" y="2257"/>
                  </a:cubicBezTo>
                  <a:cubicBezTo>
                    <a:pt x="768" y="2258"/>
                    <a:pt x="783" y="2251"/>
                    <a:pt x="783" y="2251"/>
                  </a:cubicBezTo>
                  <a:cubicBezTo>
                    <a:pt x="772" y="2243"/>
                    <a:pt x="772" y="2243"/>
                    <a:pt x="772" y="2243"/>
                  </a:cubicBezTo>
                  <a:cubicBezTo>
                    <a:pt x="777" y="2231"/>
                    <a:pt x="777" y="2231"/>
                    <a:pt x="777" y="2231"/>
                  </a:cubicBezTo>
                  <a:cubicBezTo>
                    <a:pt x="795" y="2244"/>
                    <a:pt x="795" y="2244"/>
                    <a:pt x="795" y="2244"/>
                  </a:cubicBezTo>
                  <a:cubicBezTo>
                    <a:pt x="795" y="2236"/>
                    <a:pt x="795" y="2236"/>
                    <a:pt x="795" y="2236"/>
                  </a:cubicBezTo>
                  <a:cubicBezTo>
                    <a:pt x="774" y="2204"/>
                    <a:pt x="774" y="2204"/>
                    <a:pt x="774" y="2204"/>
                  </a:cubicBezTo>
                  <a:cubicBezTo>
                    <a:pt x="774" y="2204"/>
                    <a:pt x="807" y="2229"/>
                    <a:pt x="826" y="2222"/>
                  </a:cubicBezTo>
                  <a:cubicBezTo>
                    <a:pt x="841" y="2211"/>
                    <a:pt x="834" y="2200"/>
                    <a:pt x="834" y="2200"/>
                  </a:cubicBezTo>
                  <a:cubicBezTo>
                    <a:pt x="857" y="2197"/>
                    <a:pt x="857" y="2197"/>
                    <a:pt x="857" y="2197"/>
                  </a:cubicBezTo>
                  <a:cubicBezTo>
                    <a:pt x="872" y="2190"/>
                    <a:pt x="872" y="2190"/>
                    <a:pt x="872" y="2190"/>
                  </a:cubicBezTo>
                  <a:cubicBezTo>
                    <a:pt x="895" y="2191"/>
                    <a:pt x="895" y="2191"/>
                    <a:pt x="895" y="2191"/>
                  </a:cubicBezTo>
                  <a:cubicBezTo>
                    <a:pt x="910" y="2173"/>
                    <a:pt x="910" y="2173"/>
                    <a:pt x="910" y="2173"/>
                  </a:cubicBezTo>
                  <a:cubicBezTo>
                    <a:pt x="944" y="2178"/>
                    <a:pt x="944" y="2178"/>
                    <a:pt x="944" y="2178"/>
                  </a:cubicBezTo>
                  <a:cubicBezTo>
                    <a:pt x="986" y="2161"/>
                    <a:pt x="986" y="2161"/>
                    <a:pt x="986" y="2161"/>
                  </a:cubicBezTo>
                  <a:cubicBezTo>
                    <a:pt x="986" y="2157"/>
                    <a:pt x="986" y="2157"/>
                    <a:pt x="986" y="2157"/>
                  </a:cubicBezTo>
                  <a:lnTo>
                    <a:pt x="1015" y="2101"/>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75" name="Bulgaria"/>
            <p:cNvSpPr>
              <a:spLocks/>
            </p:cNvSpPr>
            <p:nvPr/>
          </p:nvSpPr>
          <p:spPr bwMode="gray">
            <a:xfrm>
              <a:off x="10093172" y="4917578"/>
              <a:ext cx="594737" cy="422398"/>
            </a:xfrm>
            <a:custGeom>
              <a:avLst/>
              <a:gdLst>
                <a:gd name="T0" fmla="*/ 942 w 1059"/>
                <a:gd name="T1" fmla="*/ 53 h 754"/>
                <a:gd name="T2" fmla="*/ 898 w 1059"/>
                <a:gd name="T3" fmla="*/ 35 h 754"/>
                <a:gd name="T4" fmla="*/ 838 w 1059"/>
                <a:gd name="T5" fmla="*/ 32 h 754"/>
                <a:gd name="T6" fmla="*/ 673 w 1059"/>
                <a:gd name="T7" fmla="*/ 51 h 754"/>
                <a:gd name="T8" fmla="*/ 536 w 1059"/>
                <a:gd name="T9" fmla="*/ 167 h 754"/>
                <a:gd name="T10" fmla="*/ 462 w 1059"/>
                <a:gd name="T11" fmla="*/ 167 h 754"/>
                <a:gd name="T12" fmla="*/ 391 w 1059"/>
                <a:gd name="T13" fmla="*/ 164 h 754"/>
                <a:gd name="T14" fmla="*/ 307 w 1059"/>
                <a:gd name="T15" fmla="*/ 187 h 754"/>
                <a:gd name="T16" fmla="*/ 215 w 1059"/>
                <a:gd name="T17" fmla="*/ 167 h 754"/>
                <a:gd name="T18" fmla="*/ 113 w 1059"/>
                <a:gd name="T19" fmla="*/ 178 h 754"/>
                <a:gd name="T20" fmla="*/ 108 w 1059"/>
                <a:gd name="T21" fmla="*/ 120 h 754"/>
                <a:gd name="T22" fmla="*/ 43 w 1059"/>
                <a:gd name="T23" fmla="*/ 90 h 754"/>
                <a:gd name="T24" fmla="*/ 29 w 1059"/>
                <a:gd name="T25" fmla="*/ 131 h 754"/>
                <a:gd name="T26" fmla="*/ 0 w 1059"/>
                <a:gd name="T27" fmla="*/ 195 h 754"/>
                <a:gd name="T28" fmla="*/ 38 w 1059"/>
                <a:gd name="T29" fmla="*/ 262 h 754"/>
                <a:gd name="T30" fmla="*/ 129 w 1059"/>
                <a:gd name="T31" fmla="*/ 327 h 754"/>
                <a:gd name="T32" fmla="*/ 84 w 1059"/>
                <a:gd name="T33" fmla="*/ 398 h 754"/>
                <a:gd name="T34" fmla="*/ 30 w 1059"/>
                <a:gd name="T35" fmla="*/ 430 h 754"/>
                <a:gd name="T36" fmla="*/ 36 w 1059"/>
                <a:gd name="T37" fmla="*/ 468 h 754"/>
                <a:gd name="T38" fmla="*/ 33 w 1059"/>
                <a:gd name="T39" fmla="*/ 537 h 754"/>
                <a:gd name="T40" fmla="*/ 94 w 1059"/>
                <a:gd name="T41" fmla="*/ 586 h 754"/>
                <a:gd name="T42" fmla="*/ 133 w 1059"/>
                <a:gd name="T43" fmla="*/ 634 h 754"/>
                <a:gd name="T44" fmla="*/ 150 w 1059"/>
                <a:gd name="T45" fmla="*/ 680 h 754"/>
                <a:gd name="T46" fmla="*/ 199 w 1059"/>
                <a:gd name="T47" fmla="*/ 751 h 754"/>
                <a:gd name="T48" fmla="*/ 233 w 1059"/>
                <a:gd name="T49" fmla="*/ 742 h 754"/>
                <a:gd name="T50" fmla="*/ 282 w 1059"/>
                <a:gd name="T51" fmla="*/ 729 h 754"/>
                <a:gd name="T52" fmla="*/ 302 w 1059"/>
                <a:gd name="T53" fmla="*/ 718 h 754"/>
                <a:gd name="T54" fmla="*/ 332 w 1059"/>
                <a:gd name="T55" fmla="*/ 712 h 754"/>
                <a:gd name="T56" fmla="*/ 348 w 1059"/>
                <a:gd name="T57" fmla="*/ 678 h 754"/>
                <a:gd name="T58" fmla="*/ 379 w 1059"/>
                <a:gd name="T59" fmla="*/ 668 h 754"/>
                <a:gd name="T60" fmla="*/ 431 w 1059"/>
                <a:gd name="T61" fmla="*/ 667 h 754"/>
                <a:gd name="T62" fmla="*/ 464 w 1059"/>
                <a:gd name="T63" fmla="*/ 688 h 754"/>
                <a:gd name="T64" fmla="*/ 501 w 1059"/>
                <a:gd name="T65" fmla="*/ 693 h 754"/>
                <a:gd name="T66" fmla="*/ 567 w 1059"/>
                <a:gd name="T67" fmla="*/ 727 h 754"/>
                <a:gd name="T68" fmla="*/ 677 w 1059"/>
                <a:gd name="T69" fmla="*/ 694 h 754"/>
                <a:gd name="T70" fmla="*/ 689 w 1059"/>
                <a:gd name="T71" fmla="*/ 595 h 754"/>
                <a:gd name="T72" fmla="*/ 743 w 1059"/>
                <a:gd name="T73" fmla="*/ 563 h 754"/>
                <a:gd name="T74" fmla="*/ 775 w 1059"/>
                <a:gd name="T75" fmla="*/ 519 h 754"/>
                <a:gd name="T76" fmla="*/ 855 w 1059"/>
                <a:gd name="T77" fmla="*/ 481 h 754"/>
                <a:gd name="T78" fmla="*/ 889 w 1059"/>
                <a:gd name="T79" fmla="*/ 471 h 754"/>
                <a:gd name="T80" fmla="*/ 963 w 1059"/>
                <a:gd name="T81" fmla="*/ 490 h 754"/>
                <a:gd name="T82" fmla="*/ 990 w 1059"/>
                <a:gd name="T83" fmla="*/ 483 h 754"/>
                <a:gd name="T84" fmla="*/ 1020 w 1059"/>
                <a:gd name="T85" fmla="*/ 477 h 754"/>
                <a:gd name="T86" fmla="*/ 966 w 1059"/>
                <a:gd name="T87" fmla="*/ 425 h 754"/>
                <a:gd name="T88" fmla="*/ 931 w 1059"/>
                <a:gd name="T89" fmla="*/ 373 h 754"/>
                <a:gd name="T90" fmla="*/ 893 w 1059"/>
                <a:gd name="T91" fmla="*/ 391 h 754"/>
                <a:gd name="T92" fmla="*/ 936 w 1059"/>
                <a:gd name="T93" fmla="*/ 354 h 754"/>
                <a:gd name="T94" fmla="*/ 971 w 1059"/>
                <a:gd name="T95" fmla="*/ 310 h 754"/>
                <a:gd name="T96" fmla="*/ 957 w 1059"/>
                <a:gd name="T97" fmla="*/ 206 h 754"/>
                <a:gd name="T98" fmla="*/ 969 w 1059"/>
                <a:gd name="T99" fmla="*/ 192 h 754"/>
                <a:gd name="T100" fmla="*/ 1035 w 1059"/>
                <a:gd name="T101" fmla="*/ 145 h 754"/>
                <a:gd name="T102" fmla="*/ 1046 w 1059"/>
                <a:gd name="T103" fmla="*/ 80 h 754"/>
                <a:gd name="T104" fmla="*/ 983 w 1059"/>
                <a:gd name="T105" fmla="*/ 62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9" h="754">
                  <a:moveTo>
                    <a:pt x="983" y="62"/>
                  </a:moveTo>
                  <a:cubicBezTo>
                    <a:pt x="972" y="62"/>
                    <a:pt x="942" y="53"/>
                    <a:pt x="942" y="53"/>
                  </a:cubicBezTo>
                  <a:cubicBezTo>
                    <a:pt x="929" y="17"/>
                    <a:pt x="929" y="17"/>
                    <a:pt x="929" y="17"/>
                  </a:cubicBezTo>
                  <a:cubicBezTo>
                    <a:pt x="929" y="17"/>
                    <a:pt x="909" y="39"/>
                    <a:pt x="898" y="35"/>
                  </a:cubicBezTo>
                  <a:cubicBezTo>
                    <a:pt x="887" y="31"/>
                    <a:pt x="888" y="16"/>
                    <a:pt x="880" y="15"/>
                  </a:cubicBezTo>
                  <a:cubicBezTo>
                    <a:pt x="873" y="15"/>
                    <a:pt x="853" y="37"/>
                    <a:pt x="838" y="32"/>
                  </a:cubicBezTo>
                  <a:cubicBezTo>
                    <a:pt x="823" y="28"/>
                    <a:pt x="806" y="0"/>
                    <a:pt x="776" y="10"/>
                  </a:cubicBezTo>
                  <a:cubicBezTo>
                    <a:pt x="745" y="16"/>
                    <a:pt x="692" y="48"/>
                    <a:pt x="673" y="51"/>
                  </a:cubicBezTo>
                  <a:cubicBezTo>
                    <a:pt x="650" y="54"/>
                    <a:pt x="622" y="87"/>
                    <a:pt x="606" y="109"/>
                  </a:cubicBezTo>
                  <a:cubicBezTo>
                    <a:pt x="591" y="128"/>
                    <a:pt x="578" y="158"/>
                    <a:pt x="536" y="167"/>
                  </a:cubicBezTo>
                  <a:cubicBezTo>
                    <a:pt x="491" y="173"/>
                    <a:pt x="485" y="157"/>
                    <a:pt x="485" y="157"/>
                  </a:cubicBezTo>
                  <a:cubicBezTo>
                    <a:pt x="462" y="167"/>
                    <a:pt x="462" y="167"/>
                    <a:pt x="462" y="167"/>
                  </a:cubicBezTo>
                  <a:cubicBezTo>
                    <a:pt x="440" y="155"/>
                    <a:pt x="440" y="155"/>
                    <a:pt x="440" y="155"/>
                  </a:cubicBezTo>
                  <a:cubicBezTo>
                    <a:pt x="440" y="155"/>
                    <a:pt x="405" y="169"/>
                    <a:pt x="391" y="164"/>
                  </a:cubicBezTo>
                  <a:cubicBezTo>
                    <a:pt x="379" y="163"/>
                    <a:pt x="376" y="156"/>
                    <a:pt x="361" y="159"/>
                  </a:cubicBezTo>
                  <a:cubicBezTo>
                    <a:pt x="349" y="166"/>
                    <a:pt x="345" y="185"/>
                    <a:pt x="307" y="187"/>
                  </a:cubicBezTo>
                  <a:cubicBezTo>
                    <a:pt x="273" y="189"/>
                    <a:pt x="241" y="168"/>
                    <a:pt x="241" y="168"/>
                  </a:cubicBezTo>
                  <a:cubicBezTo>
                    <a:pt x="215" y="167"/>
                    <a:pt x="215" y="167"/>
                    <a:pt x="215" y="167"/>
                  </a:cubicBezTo>
                  <a:cubicBezTo>
                    <a:pt x="215" y="167"/>
                    <a:pt x="193" y="155"/>
                    <a:pt x="182" y="154"/>
                  </a:cubicBezTo>
                  <a:cubicBezTo>
                    <a:pt x="170" y="153"/>
                    <a:pt x="132" y="182"/>
                    <a:pt x="113" y="178"/>
                  </a:cubicBezTo>
                  <a:cubicBezTo>
                    <a:pt x="94" y="177"/>
                    <a:pt x="80" y="172"/>
                    <a:pt x="81" y="153"/>
                  </a:cubicBezTo>
                  <a:cubicBezTo>
                    <a:pt x="85" y="134"/>
                    <a:pt x="111" y="139"/>
                    <a:pt x="108" y="120"/>
                  </a:cubicBezTo>
                  <a:cubicBezTo>
                    <a:pt x="109" y="105"/>
                    <a:pt x="97" y="112"/>
                    <a:pt x="83" y="107"/>
                  </a:cubicBezTo>
                  <a:cubicBezTo>
                    <a:pt x="75" y="107"/>
                    <a:pt x="58" y="95"/>
                    <a:pt x="43" y="90"/>
                  </a:cubicBezTo>
                  <a:cubicBezTo>
                    <a:pt x="39" y="96"/>
                    <a:pt x="34" y="101"/>
                    <a:pt x="34" y="101"/>
                  </a:cubicBezTo>
                  <a:cubicBezTo>
                    <a:pt x="34" y="101"/>
                    <a:pt x="37" y="120"/>
                    <a:pt x="29" y="131"/>
                  </a:cubicBezTo>
                  <a:cubicBezTo>
                    <a:pt x="21" y="139"/>
                    <a:pt x="10" y="142"/>
                    <a:pt x="10" y="142"/>
                  </a:cubicBezTo>
                  <a:cubicBezTo>
                    <a:pt x="0" y="195"/>
                    <a:pt x="0" y="195"/>
                    <a:pt x="0" y="195"/>
                  </a:cubicBezTo>
                  <a:cubicBezTo>
                    <a:pt x="28" y="227"/>
                    <a:pt x="28" y="227"/>
                    <a:pt x="28" y="227"/>
                  </a:cubicBezTo>
                  <a:cubicBezTo>
                    <a:pt x="38" y="262"/>
                    <a:pt x="38" y="262"/>
                    <a:pt x="38" y="262"/>
                  </a:cubicBezTo>
                  <a:cubicBezTo>
                    <a:pt x="38" y="262"/>
                    <a:pt x="79" y="271"/>
                    <a:pt x="93" y="284"/>
                  </a:cubicBezTo>
                  <a:cubicBezTo>
                    <a:pt x="111" y="296"/>
                    <a:pt x="129" y="327"/>
                    <a:pt x="129" y="327"/>
                  </a:cubicBezTo>
                  <a:cubicBezTo>
                    <a:pt x="96" y="379"/>
                    <a:pt x="96" y="379"/>
                    <a:pt x="96" y="379"/>
                  </a:cubicBezTo>
                  <a:cubicBezTo>
                    <a:pt x="96" y="379"/>
                    <a:pt x="92" y="394"/>
                    <a:pt x="84" y="398"/>
                  </a:cubicBezTo>
                  <a:cubicBezTo>
                    <a:pt x="73" y="401"/>
                    <a:pt x="58" y="393"/>
                    <a:pt x="47" y="404"/>
                  </a:cubicBezTo>
                  <a:cubicBezTo>
                    <a:pt x="31" y="415"/>
                    <a:pt x="30" y="430"/>
                    <a:pt x="30" y="430"/>
                  </a:cubicBezTo>
                  <a:cubicBezTo>
                    <a:pt x="49" y="435"/>
                    <a:pt x="49" y="435"/>
                    <a:pt x="49" y="435"/>
                  </a:cubicBezTo>
                  <a:cubicBezTo>
                    <a:pt x="36" y="468"/>
                    <a:pt x="36" y="468"/>
                    <a:pt x="36" y="468"/>
                  </a:cubicBezTo>
                  <a:cubicBezTo>
                    <a:pt x="61" y="496"/>
                    <a:pt x="61" y="496"/>
                    <a:pt x="61" y="496"/>
                  </a:cubicBezTo>
                  <a:cubicBezTo>
                    <a:pt x="33" y="537"/>
                    <a:pt x="33" y="537"/>
                    <a:pt x="33" y="537"/>
                  </a:cubicBezTo>
                  <a:cubicBezTo>
                    <a:pt x="33" y="537"/>
                    <a:pt x="55" y="550"/>
                    <a:pt x="62" y="558"/>
                  </a:cubicBezTo>
                  <a:cubicBezTo>
                    <a:pt x="69" y="569"/>
                    <a:pt x="79" y="589"/>
                    <a:pt x="94" y="586"/>
                  </a:cubicBezTo>
                  <a:cubicBezTo>
                    <a:pt x="132" y="588"/>
                    <a:pt x="132" y="588"/>
                    <a:pt x="132" y="588"/>
                  </a:cubicBezTo>
                  <a:cubicBezTo>
                    <a:pt x="133" y="634"/>
                    <a:pt x="133" y="634"/>
                    <a:pt x="133" y="634"/>
                  </a:cubicBezTo>
                  <a:cubicBezTo>
                    <a:pt x="163" y="650"/>
                    <a:pt x="163" y="650"/>
                    <a:pt x="163" y="650"/>
                  </a:cubicBezTo>
                  <a:cubicBezTo>
                    <a:pt x="150" y="680"/>
                    <a:pt x="150" y="680"/>
                    <a:pt x="150" y="680"/>
                  </a:cubicBezTo>
                  <a:cubicBezTo>
                    <a:pt x="162" y="754"/>
                    <a:pt x="162" y="754"/>
                    <a:pt x="162" y="754"/>
                  </a:cubicBezTo>
                  <a:cubicBezTo>
                    <a:pt x="199" y="751"/>
                    <a:pt x="199" y="751"/>
                    <a:pt x="199" y="751"/>
                  </a:cubicBezTo>
                  <a:cubicBezTo>
                    <a:pt x="215" y="733"/>
                    <a:pt x="215" y="733"/>
                    <a:pt x="215" y="733"/>
                  </a:cubicBezTo>
                  <a:cubicBezTo>
                    <a:pt x="233" y="742"/>
                    <a:pt x="233" y="742"/>
                    <a:pt x="233" y="742"/>
                  </a:cubicBezTo>
                  <a:cubicBezTo>
                    <a:pt x="241" y="727"/>
                    <a:pt x="241" y="727"/>
                    <a:pt x="241" y="727"/>
                  </a:cubicBezTo>
                  <a:cubicBezTo>
                    <a:pt x="282" y="729"/>
                    <a:pt x="282" y="729"/>
                    <a:pt x="282" y="729"/>
                  </a:cubicBezTo>
                  <a:cubicBezTo>
                    <a:pt x="290" y="721"/>
                    <a:pt x="290" y="721"/>
                    <a:pt x="290" y="721"/>
                  </a:cubicBezTo>
                  <a:cubicBezTo>
                    <a:pt x="302" y="718"/>
                    <a:pt x="302" y="718"/>
                    <a:pt x="302" y="718"/>
                  </a:cubicBezTo>
                  <a:cubicBezTo>
                    <a:pt x="325" y="700"/>
                    <a:pt x="325" y="700"/>
                    <a:pt x="325" y="700"/>
                  </a:cubicBezTo>
                  <a:cubicBezTo>
                    <a:pt x="332" y="712"/>
                    <a:pt x="332" y="712"/>
                    <a:pt x="332" y="712"/>
                  </a:cubicBezTo>
                  <a:cubicBezTo>
                    <a:pt x="351" y="698"/>
                    <a:pt x="351" y="698"/>
                    <a:pt x="351" y="698"/>
                  </a:cubicBezTo>
                  <a:cubicBezTo>
                    <a:pt x="348" y="678"/>
                    <a:pt x="348" y="678"/>
                    <a:pt x="348" y="678"/>
                  </a:cubicBezTo>
                  <a:cubicBezTo>
                    <a:pt x="371" y="679"/>
                    <a:pt x="371" y="679"/>
                    <a:pt x="371" y="679"/>
                  </a:cubicBezTo>
                  <a:cubicBezTo>
                    <a:pt x="379" y="668"/>
                    <a:pt x="379" y="668"/>
                    <a:pt x="379" y="668"/>
                  </a:cubicBezTo>
                  <a:cubicBezTo>
                    <a:pt x="379" y="668"/>
                    <a:pt x="389" y="688"/>
                    <a:pt x="397" y="684"/>
                  </a:cubicBezTo>
                  <a:cubicBezTo>
                    <a:pt x="405" y="677"/>
                    <a:pt x="431" y="667"/>
                    <a:pt x="431" y="667"/>
                  </a:cubicBezTo>
                  <a:cubicBezTo>
                    <a:pt x="449" y="691"/>
                    <a:pt x="449" y="691"/>
                    <a:pt x="449" y="691"/>
                  </a:cubicBezTo>
                  <a:cubicBezTo>
                    <a:pt x="464" y="688"/>
                    <a:pt x="464" y="688"/>
                    <a:pt x="464" y="688"/>
                  </a:cubicBezTo>
                  <a:cubicBezTo>
                    <a:pt x="482" y="711"/>
                    <a:pt x="482" y="711"/>
                    <a:pt x="482" y="711"/>
                  </a:cubicBezTo>
                  <a:cubicBezTo>
                    <a:pt x="501" y="693"/>
                    <a:pt x="501" y="693"/>
                    <a:pt x="501" y="693"/>
                  </a:cubicBezTo>
                  <a:cubicBezTo>
                    <a:pt x="549" y="711"/>
                    <a:pt x="549" y="711"/>
                    <a:pt x="549" y="711"/>
                  </a:cubicBezTo>
                  <a:cubicBezTo>
                    <a:pt x="549" y="711"/>
                    <a:pt x="559" y="730"/>
                    <a:pt x="567" y="727"/>
                  </a:cubicBezTo>
                  <a:cubicBezTo>
                    <a:pt x="571" y="727"/>
                    <a:pt x="655" y="689"/>
                    <a:pt x="655" y="689"/>
                  </a:cubicBezTo>
                  <a:cubicBezTo>
                    <a:pt x="677" y="694"/>
                    <a:pt x="677" y="694"/>
                    <a:pt x="677" y="694"/>
                  </a:cubicBezTo>
                  <a:cubicBezTo>
                    <a:pt x="677" y="694"/>
                    <a:pt x="711" y="684"/>
                    <a:pt x="716" y="658"/>
                  </a:cubicBezTo>
                  <a:cubicBezTo>
                    <a:pt x="717" y="627"/>
                    <a:pt x="681" y="606"/>
                    <a:pt x="689" y="595"/>
                  </a:cubicBezTo>
                  <a:cubicBezTo>
                    <a:pt x="700" y="588"/>
                    <a:pt x="738" y="586"/>
                    <a:pt x="738" y="586"/>
                  </a:cubicBezTo>
                  <a:cubicBezTo>
                    <a:pt x="738" y="586"/>
                    <a:pt x="731" y="570"/>
                    <a:pt x="743" y="563"/>
                  </a:cubicBezTo>
                  <a:cubicBezTo>
                    <a:pt x="751" y="556"/>
                    <a:pt x="769" y="568"/>
                    <a:pt x="777" y="557"/>
                  </a:cubicBezTo>
                  <a:cubicBezTo>
                    <a:pt x="781" y="542"/>
                    <a:pt x="763" y="526"/>
                    <a:pt x="775" y="519"/>
                  </a:cubicBezTo>
                  <a:cubicBezTo>
                    <a:pt x="790" y="516"/>
                    <a:pt x="812" y="528"/>
                    <a:pt x="827" y="514"/>
                  </a:cubicBezTo>
                  <a:cubicBezTo>
                    <a:pt x="847" y="499"/>
                    <a:pt x="847" y="488"/>
                    <a:pt x="855" y="481"/>
                  </a:cubicBezTo>
                  <a:cubicBezTo>
                    <a:pt x="863" y="477"/>
                    <a:pt x="866" y="489"/>
                    <a:pt x="866" y="489"/>
                  </a:cubicBezTo>
                  <a:cubicBezTo>
                    <a:pt x="866" y="489"/>
                    <a:pt x="874" y="470"/>
                    <a:pt x="889" y="471"/>
                  </a:cubicBezTo>
                  <a:cubicBezTo>
                    <a:pt x="900" y="475"/>
                    <a:pt x="914" y="499"/>
                    <a:pt x="929" y="503"/>
                  </a:cubicBezTo>
                  <a:cubicBezTo>
                    <a:pt x="948" y="504"/>
                    <a:pt x="963" y="490"/>
                    <a:pt x="963" y="490"/>
                  </a:cubicBezTo>
                  <a:cubicBezTo>
                    <a:pt x="989" y="502"/>
                    <a:pt x="989" y="502"/>
                    <a:pt x="989" y="502"/>
                  </a:cubicBezTo>
                  <a:cubicBezTo>
                    <a:pt x="990" y="483"/>
                    <a:pt x="990" y="483"/>
                    <a:pt x="990" y="483"/>
                  </a:cubicBezTo>
                  <a:cubicBezTo>
                    <a:pt x="1001" y="484"/>
                    <a:pt x="1001" y="484"/>
                    <a:pt x="1001" y="484"/>
                  </a:cubicBezTo>
                  <a:cubicBezTo>
                    <a:pt x="1020" y="477"/>
                    <a:pt x="1020" y="477"/>
                    <a:pt x="1020" y="477"/>
                  </a:cubicBezTo>
                  <a:cubicBezTo>
                    <a:pt x="988" y="441"/>
                    <a:pt x="988" y="441"/>
                    <a:pt x="988" y="441"/>
                  </a:cubicBezTo>
                  <a:cubicBezTo>
                    <a:pt x="966" y="425"/>
                    <a:pt x="966" y="425"/>
                    <a:pt x="966" y="425"/>
                  </a:cubicBezTo>
                  <a:cubicBezTo>
                    <a:pt x="963" y="405"/>
                    <a:pt x="963" y="405"/>
                    <a:pt x="963" y="405"/>
                  </a:cubicBezTo>
                  <a:cubicBezTo>
                    <a:pt x="931" y="373"/>
                    <a:pt x="931" y="373"/>
                    <a:pt x="931" y="373"/>
                  </a:cubicBezTo>
                  <a:cubicBezTo>
                    <a:pt x="931" y="373"/>
                    <a:pt x="927" y="385"/>
                    <a:pt x="919" y="392"/>
                  </a:cubicBezTo>
                  <a:cubicBezTo>
                    <a:pt x="911" y="399"/>
                    <a:pt x="893" y="391"/>
                    <a:pt x="893" y="391"/>
                  </a:cubicBezTo>
                  <a:cubicBezTo>
                    <a:pt x="909" y="357"/>
                    <a:pt x="909" y="357"/>
                    <a:pt x="909" y="357"/>
                  </a:cubicBezTo>
                  <a:cubicBezTo>
                    <a:pt x="936" y="354"/>
                    <a:pt x="936" y="354"/>
                    <a:pt x="936" y="354"/>
                  </a:cubicBezTo>
                  <a:cubicBezTo>
                    <a:pt x="937" y="320"/>
                    <a:pt x="937" y="320"/>
                    <a:pt x="937" y="320"/>
                  </a:cubicBezTo>
                  <a:cubicBezTo>
                    <a:pt x="971" y="310"/>
                    <a:pt x="971" y="310"/>
                    <a:pt x="971" y="310"/>
                  </a:cubicBezTo>
                  <a:cubicBezTo>
                    <a:pt x="971" y="310"/>
                    <a:pt x="961" y="294"/>
                    <a:pt x="958" y="268"/>
                  </a:cubicBezTo>
                  <a:cubicBezTo>
                    <a:pt x="959" y="245"/>
                    <a:pt x="957" y="206"/>
                    <a:pt x="957" y="206"/>
                  </a:cubicBezTo>
                  <a:cubicBezTo>
                    <a:pt x="928" y="205"/>
                    <a:pt x="928" y="205"/>
                    <a:pt x="928" y="205"/>
                  </a:cubicBezTo>
                  <a:cubicBezTo>
                    <a:pt x="928" y="205"/>
                    <a:pt x="965" y="199"/>
                    <a:pt x="969" y="192"/>
                  </a:cubicBezTo>
                  <a:cubicBezTo>
                    <a:pt x="973" y="184"/>
                    <a:pt x="956" y="164"/>
                    <a:pt x="982" y="150"/>
                  </a:cubicBezTo>
                  <a:cubicBezTo>
                    <a:pt x="1010" y="132"/>
                    <a:pt x="1035" y="145"/>
                    <a:pt x="1035" y="145"/>
                  </a:cubicBezTo>
                  <a:cubicBezTo>
                    <a:pt x="1059" y="104"/>
                    <a:pt x="1059" y="104"/>
                    <a:pt x="1059" y="104"/>
                  </a:cubicBezTo>
                  <a:cubicBezTo>
                    <a:pt x="1059" y="104"/>
                    <a:pt x="1049" y="92"/>
                    <a:pt x="1046" y="80"/>
                  </a:cubicBezTo>
                  <a:cubicBezTo>
                    <a:pt x="1042" y="73"/>
                    <a:pt x="1039" y="61"/>
                    <a:pt x="1039" y="61"/>
                  </a:cubicBezTo>
                  <a:cubicBezTo>
                    <a:pt x="1039" y="61"/>
                    <a:pt x="998" y="67"/>
                    <a:pt x="983" y="62"/>
                  </a:cubicBezTo>
                  <a:close/>
                </a:path>
              </a:pathLst>
            </a:custGeom>
            <a:solidFill>
              <a:schemeClr val="accent3"/>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76" name="Psili"/>
            <p:cNvSpPr>
              <a:spLocks/>
            </p:cNvSpPr>
            <p:nvPr/>
          </p:nvSpPr>
          <p:spPr bwMode="gray">
            <a:xfrm>
              <a:off x="10275649" y="5764065"/>
              <a:ext cx="11828" cy="16896"/>
            </a:xfrm>
            <a:custGeom>
              <a:avLst/>
              <a:gdLst>
                <a:gd name="T0" fmla="*/ 7 w 7"/>
                <a:gd name="T1" fmla="*/ 7 h 10"/>
                <a:gd name="T2" fmla="*/ 5 w 7"/>
                <a:gd name="T3" fmla="*/ 0 h 10"/>
                <a:gd name="T4" fmla="*/ 0 w 7"/>
                <a:gd name="T5" fmla="*/ 5 h 10"/>
                <a:gd name="T6" fmla="*/ 2 w 7"/>
                <a:gd name="T7" fmla="*/ 10 h 10"/>
                <a:gd name="T8" fmla="*/ 7 w 7"/>
                <a:gd name="T9" fmla="*/ 7 h 10"/>
              </a:gdLst>
              <a:ahLst/>
              <a:cxnLst>
                <a:cxn ang="0">
                  <a:pos x="T0" y="T1"/>
                </a:cxn>
                <a:cxn ang="0">
                  <a:pos x="T2" y="T3"/>
                </a:cxn>
                <a:cxn ang="0">
                  <a:pos x="T4" y="T5"/>
                </a:cxn>
                <a:cxn ang="0">
                  <a:pos x="T6" y="T7"/>
                </a:cxn>
                <a:cxn ang="0">
                  <a:pos x="T8" y="T9"/>
                </a:cxn>
              </a:cxnLst>
              <a:rect l="0" t="0" r="r" b="b"/>
              <a:pathLst>
                <a:path w="7" h="10">
                  <a:moveTo>
                    <a:pt x="7" y="7"/>
                  </a:moveTo>
                  <a:lnTo>
                    <a:pt x="5" y="0"/>
                  </a:lnTo>
                  <a:lnTo>
                    <a:pt x="0" y="5"/>
                  </a:lnTo>
                  <a:lnTo>
                    <a:pt x="2" y="10"/>
                  </a:lnTo>
                  <a:lnTo>
                    <a:pt x="7" y="7"/>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77" name="Kithira"/>
            <p:cNvSpPr>
              <a:spLocks/>
            </p:cNvSpPr>
            <p:nvPr/>
          </p:nvSpPr>
          <p:spPr bwMode="gray">
            <a:xfrm>
              <a:off x="10241856" y="5980332"/>
              <a:ext cx="21965" cy="28723"/>
            </a:xfrm>
            <a:custGeom>
              <a:avLst/>
              <a:gdLst>
                <a:gd name="T0" fmla="*/ 0 w 13"/>
                <a:gd name="T1" fmla="*/ 12 h 17"/>
                <a:gd name="T2" fmla="*/ 11 w 13"/>
                <a:gd name="T3" fmla="*/ 17 h 17"/>
                <a:gd name="T4" fmla="*/ 13 w 13"/>
                <a:gd name="T5" fmla="*/ 9 h 17"/>
                <a:gd name="T6" fmla="*/ 2 w 13"/>
                <a:gd name="T7" fmla="*/ 0 h 17"/>
                <a:gd name="T8" fmla="*/ 0 w 13"/>
                <a:gd name="T9" fmla="*/ 12 h 17"/>
              </a:gdLst>
              <a:ahLst/>
              <a:cxnLst>
                <a:cxn ang="0">
                  <a:pos x="T0" y="T1"/>
                </a:cxn>
                <a:cxn ang="0">
                  <a:pos x="T2" y="T3"/>
                </a:cxn>
                <a:cxn ang="0">
                  <a:pos x="T4" y="T5"/>
                </a:cxn>
                <a:cxn ang="0">
                  <a:pos x="T6" y="T7"/>
                </a:cxn>
                <a:cxn ang="0">
                  <a:pos x="T8" y="T9"/>
                </a:cxn>
              </a:cxnLst>
              <a:rect l="0" t="0" r="r" b="b"/>
              <a:pathLst>
                <a:path w="13" h="17">
                  <a:moveTo>
                    <a:pt x="0" y="12"/>
                  </a:moveTo>
                  <a:lnTo>
                    <a:pt x="11" y="17"/>
                  </a:lnTo>
                  <a:lnTo>
                    <a:pt x="13" y="9"/>
                  </a:lnTo>
                  <a:lnTo>
                    <a:pt x="2" y="0"/>
                  </a:lnTo>
                  <a:lnTo>
                    <a:pt x="0" y="12"/>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78" name="Spetses"/>
            <p:cNvSpPr>
              <a:spLocks/>
            </p:cNvSpPr>
            <p:nvPr/>
          </p:nvSpPr>
          <p:spPr bwMode="gray">
            <a:xfrm>
              <a:off x="10279027" y="5794477"/>
              <a:ext cx="16896" cy="15207"/>
            </a:xfrm>
            <a:custGeom>
              <a:avLst/>
              <a:gdLst>
                <a:gd name="T0" fmla="*/ 3 w 10"/>
                <a:gd name="T1" fmla="*/ 9 h 9"/>
                <a:gd name="T2" fmla="*/ 10 w 10"/>
                <a:gd name="T3" fmla="*/ 0 h 9"/>
                <a:gd name="T4" fmla="*/ 0 w 10"/>
                <a:gd name="T5" fmla="*/ 0 h 9"/>
                <a:gd name="T6" fmla="*/ 3 w 10"/>
                <a:gd name="T7" fmla="*/ 9 h 9"/>
              </a:gdLst>
              <a:ahLst/>
              <a:cxnLst>
                <a:cxn ang="0">
                  <a:pos x="T0" y="T1"/>
                </a:cxn>
                <a:cxn ang="0">
                  <a:pos x="T2" y="T3"/>
                </a:cxn>
                <a:cxn ang="0">
                  <a:pos x="T4" y="T5"/>
                </a:cxn>
                <a:cxn ang="0">
                  <a:pos x="T6" y="T7"/>
                </a:cxn>
              </a:cxnLst>
              <a:rect l="0" t="0" r="r" b="b"/>
              <a:pathLst>
                <a:path w="10" h="9">
                  <a:moveTo>
                    <a:pt x="3" y="9"/>
                  </a:moveTo>
                  <a:lnTo>
                    <a:pt x="10" y="0"/>
                  </a:lnTo>
                  <a:lnTo>
                    <a:pt x="0" y="0"/>
                  </a:lnTo>
                  <a:lnTo>
                    <a:pt x="3" y="9"/>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79" name="Marathos"/>
            <p:cNvSpPr>
              <a:spLocks/>
            </p:cNvSpPr>
            <p:nvPr/>
          </p:nvSpPr>
          <p:spPr bwMode="gray">
            <a:xfrm>
              <a:off x="10620325" y="5806303"/>
              <a:ext cx="16896" cy="5069"/>
            </a:xfrm>
            <a:custGeom>
              <a:avLst/>
              <a:gdLst>
                <a:gd name="T0" fmla="*/ 0 w 10"/>
                <a:gd name="T1" fmla="*/ 3 h 3"/>
                <a:gd name="T2" fmla="*/ 7 w 10"/>
                <a:gd name="T3" fmla="*/ 3 h 3"/>
                <a:gd name="T4" fmla="*/ 10 w 10"/>
                <a:gd name="T5" fmla="*/ 1 h 3"/>
                <a:gd name="T6" fmla="*/ 0 w 10"/>
                <a:gd name="T7" fmla="*/ 0 h 3"/>
                <a:gd name="T8" fmla="*/ 0 w 10"/>
                <a:gd name="T9" fmla="*/ 3 h 3"/>
              </a:gdLst>
              <a:ahLst/>
              <a:cxnLst>
                <a:cxn ang="0">
                  <a:pos x="T0" y="T1"/>
                </a:cxn>
                <a:cxn ang="0">
                  <a:pos x="T2" y="T3"/>
                </a:cxn>
                <a:cxn ang="0">
                  <a:pos x="T4" y="T5"/>
                </a:cxn>
                <a:cxn ang="0">
                  <a:pos x="T6" y="T7"/>
                </a:cxn>
                <a:cxn ang="0">
                  <a:pos x="T8" y="T9"/>
                </a:cxn>
              </a:cxnLst>
              <a:rect l="0" t="0" r="r" b="b"/>
              <a:pathLst>
                <a:path w="10" h="3">
                  <a:moveTo>
                    <a:pt x="0" y="3"/>
                  </a:moveTo>
                  <a:lnTo>
                    <a:pt x="7" y="3"/>
                  </a:lnTo>
                  <a:lnTo>
                    <a:pt x="10" y="1"/>
                  </a:lnTo>
                  <a:lnTo>
                    <a:pt x="0" y="0"/>
                  </a:lnTo>
                  <a:lnTo>
                    <a:pt x="0" y="3"/>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80" name="Agathonisi"/>
            <p:cNvSpPr>
              <a:spLocks/>
            </p:cNvSpPr>
            <p:nvPr/>
          </p:nvSpPr>
          <p:spPr bwMode="gray">
            <a:xfrm>
              <a:off x="10642290" y="5784339"/>
              <a:ext cx="13516" cy="8449"/>
            </a:xfrm>
            <a:custGeom>
              <a:avLst/>
              <a:gdLst>
                <a:gd name="T0" fmla="*/ 5 w 8"/>
                <a:gd name="T1" fmla="*/ 5 h 5"/>
                <a:gd name="T2" fmla="*/ 8 w 8"/>
                <a:gd name="T3" fmla="*/ 3 h 5"/>
                <a:gd name="T4" fmla="*/ 0 w 8"/>
                <a:gd name="T5" fmla="*/ 0 h 5"/>
                <a:gd name="T6" fmla="*/ 5 w 8"/>
                <a:gd name="T7" fmla="*/ 5 h 5"/>
              </a:gdLst>
              <a:ahLst/>
              <a:cxnLst>
                <a:cxn ang="0">
                  <a:pos x="T0" y="T1"/>
                </a:cxn>
                <a:cxn ang="0">
                  <a:pos x="T2" y="T3"/>
                </a:cxn>
                <a:cxn ang="0">
                  <a:pos x="T4" y="T5"/>
                </a:cxn>
                <a:cxn ang="0">
                  <a:pos x="T6" y="T7"/>
                </a:cxn>
              </a:cxnLst>
              <a:rect l="0" t="0" r="r" b="b"/>
              <a:pathLst>
                <a:path w="8" h="5">
                  <a:moveTo>
                    <a:pt x="5" y="5"/>
                  </a:moveTo>
                  <a:lnTo>
                    <a:pt x="8" y="3"/>
                  </a:lnTo>
                  <a:lnTo>
                    <a:pt x="0" y="0"/>
                  </a:lnTo>
                  <a:lnTo>
                    <a:pt x="5" y="5"/>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81" name="Greece Island"/>
            <p:cNvSpPr>
              <a:spLocks/>
            </p:cNvSpPr>
            <p:nvPr/>
          </p:nvSpPr>
          <p:spPr bwMode="gray">
            <a:xfrm>
              <a:off x="9983349" y="5797856"/>
              <a:ext cx="42241" cy="40550"/>
            </a:xfrm>
            <a:custGeom>
              <a:avLst/>
              <a:gdLst>
                <a:gd name="T0" fmla="*/ 0 w 25"/>
                <a:gd name="T1" fmla="*/ 5 h 24"/>
                <a:gd name="T2" fmla="*/ 4 w 25"/>
                <a:gd name="T3" fmla="*/ 15 h 24"/>
                <a:gd name="T4" fmla="*/ 19 w 25"/>
                <a:gd name="T5" fmla="*/ 24 h 24"/>
                <a:gd name="T6" fmla="*/ 19 w 25"/>
                <a:gd name="T7" fmla="*/ 16 h 24"/>
                <a:gd name="T8" fmla="*/ 25 w 25"/>
                <a:gd name="T9" fmla="*/ 12 h 24"/>
                <a:gd name="T10" fmla="*/ 6 w 25"/>
                <a:gd name="T11" fmla="*/ 0 h 24"/>
                <a:gd name="T12" fmla="*/ 0 w 25"/>
                <a:gd name="T13" fmla="*/ 5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0" y="5"/>
                  </a:moveTo>
                  <a:lnTo>
                    <a:pt x="4" y="15"/>
                  </a:lnTo>
                  <a:lnTo>
                    <a:pt x="19" y="24"/>
                  </a:lnTo>
                  <a:lnTo>
                    <a:pt x="19" y="16"/>
                  </a:lnTo>
                  <a:lnTo>
                    <a:pt x="25" y="12"/>
                  </a:lnTo>
                  <a:lnTo>
                    <a:pt x="6" y="0"/>
                  </a:lnTo>
                  <a:lnTo>
                    <a:pt x="0" y="5"/>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82" name="Samos"/>
            <p:cNvSpPr>
              <a:spLocks/>
            </p:cNvSpPr>
            <p:nvPr/>
          </p:nvSpPr>
          <p:spPr bwMode="gray">
            <a:xfrm>
              <a:off x="10601740" y="5738720"/>
              <a:ext cx="50687" cy="32103"/>
            </a:xfrm>
            <a:custGeom>
              <a:avLst/>
              <a:gdLst>
                <a:gd name="T0" fmla="*/ 14 w 91"/>
                <a:gd name="T1" fmla="*/ 44 h 57"/>
                <a:gd name="T2" fmla="*/ 26 w 91"/>
                <a:gd name="T3" fmla="*/ 37 h 57"/>
                <a:gd name="T4" fmla="*/ 59 w 91"/>
                <a:gd name="T5" fmla="*/ 53 h 57"/>
                <a:gd name="T6" fmla="*/ 86 w 91"/>
                <a:gd name="T7" fmla="*/ 28 h 57"/>
                <a:gd name="T8" fmla="*/ 91 w 91"/>
                <a:gd name="T9" fmla="*/ 9 h 57"/>
                <a:gd name="T10" fmla="*/ 76 w 91"/>
                <a:gd name="T11" fmla="*/ 8 h 57"/>
                <a:gd name="T12" fmla="*/ 75 w 91"/>
                <a:gd name="T13" fmla="*/ 16 h 57"/>
                <a:gd name="T14" fmla="*/ 38 w 91"/>
                <a:gd name="T15" fmla="*/ 10 h 57"/>
                <a:gd name="T16" fmla="*/ 0 w 91"/>
                <a:gd name="T17" fmla="*/ 32 h 57"/>
                <a:gd name="T18" fmla="*/ 3 w 91"/>
                <a:gd name="T19" fmla="*/ 51 h 57"/>
                <a:gd name="T20" fmla="*/ 14 w 91"/>
                <a:gd name="T21" fmla="*/ 4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57">
                  <a:moveTo>
                    <a:pt x="14" y="44"/>
                  </a:moveTo>
                  <a:cubicBezTo>
                    <a:pt x="26" y="37"/>
                    <a:pt x="26" y="37"/>
                    <a:pt x="26" y="37"/>
                  </a:cubicBezTo>
                  <a:cubicBezTo>
                    <a:pt x="26" y="37"/>
                    <a:pt x="47" y="57"/>
                    <a:pt x="59" y="53"/>
                  </a:cubicBezTo>
                  <a:cubicBezTo>
                    <a:pt x="66" y="50"/>
                    <a:pt x="86" y="28"/>
                    <a:pt x="86" y="28"/>
                  </a:cubicBezTo>
                  <a:cubicBezTo>
                    <a:pt x="91" y="9"/>
                    <a:pt x="91" y="9"/>
                    <a:pt x="91" y="9"/>
                  </a:cubicBezTo>
                  <a:cubicBezTo>
                    <a:pt x="76" y="8"/>
                    <a:pt x="76" y="8"/>
                    <a:pt x="76" y="8"/>
                  </a:cubicBezTo>
                  <a:cubicBezTo>
                    <a:pt x="75" y="16"/>
                    <a:pt x="75" y="16"/>
                    <a:pt x="75" y="16"/>
                  </a:cubicBezTo>
                  <a:cubicBezTo>
                    <a:pt x="75" y="16"/>
                    <a:pt x="61" y="0"/>
                    <a:pt x="38" y="10"/>
                  </a:cubicBezTo>
                  <a:cubicBezTo>
                    <a:pt x="15" y="21"/>
                    <a:pt x="0" y="32"/>
                    <a:pt x="0" y="32"/>
                  </a:cubicBezTo>
                  <a:cubicBezTo>
                    <a:pt x="3" y="51"/>
                    <a:pt x="3" y="51"/>
                    <a:pt x="3" y="51"/>
                  </a:cubicBezTo>
                  <a:lnTo>
                    <a:pt x="14" y="44"/>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83" name="Rhodes"/>
            <p:cNvSpPr>
              <a:spLocks/>
            </p:cNvSpPr>
            <p:nvPr/>
          </p:nvSpPr>
          <p:spPr bwMode="gray">
            <a:xfrm>
              <a:off x="10743666" y="5895853"/>
              <a:ext cx="59136" cy="82790"/>
            </a:xfrm>
            <a:custGeom>
              <a:avLst/>
              <a:gdLst>
                <a:gd name="T0" fmla="*/ 59 w 104"/>
                <a:gd name="T1" fmla="*/ 21 h 146"/>
                <a:gd name="T2" fmla="*/ 35 w 104"/>
                <a:gd name="T3" fmla="*/ 50 h 146"/>
                <a:gd name="T4" fmla="*/ 20 w 104"/>
                <a:gd name="T5" fmla="*/ 61 h 146"/>
                <a:gd name="T6" fmla="*/ 19 w 104"/>
                <a:gd name="T7" fmla="*/ 72 h 146"/>
                <a:gd name="T8" fmla="*/ 7 w 104"/>
                <a:gd name="T9" fmla="*/ 87 h 146"/>
                <a:gd name="T10" fmla="*/ 22 w 104"/>
                <a:gd name="T11" fmla="*/ 99 h 146"/>
                <a:gd name="T12" fmla="*/ 21 w 104"/>
                <a:gd name="T13" fmla="*/ 122 h 146"/>
                <a:gd name="T14" fmla="*/ 27 w 104"/>
                <a:gd name="T15" fmla="*/ 145 h 146"/>
                <a:gd name="T16" fmla="*/ 58 w 104"/>
                <a:gd name="T17" fmla="*/ 113 h 146"/>
                <a:gd name="T18" fmla="*/ 74 w 104"/>
                <a:gd name="T19" fmla="*/ 94 h 146"/>
                <a:gd name="T20" fmla="*/ 85 w 104"/>
                <a:gd name="T21" fmla="*/ 95 h 146"/>
                <a:gd name="T22" fmla="*/ 90 w 104"/>
                <a:gd name="T23" fmla="*/ 83 h 146"/>
                <a:gd name="T24" fmla="*/ 83 w 104"/>
                <a:gd name="T25" fmla="*/ 75 h 146"/>
                <a:gd name="T26" fmla="*/ 95 w 104"/>
                <a:gd name="T27" fmla="*/ 57 h 146"/>
                <a:gd name="T28" fmla="*/ 104 w 104"/>
                <a:gd name="T29" fmla="*/ 19 h 146"/>
                <a:gd name="T30" fmla="*/ 97 w 104"/>
                <a:gd name="T31" fmla="*/ 0 h 146"/>
                <a:gd name="T32" fmla="*/ 59 w 104"/>
                <a:gd name="T33" fmla="*/ 2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146">
                  <a:moveTo>
                    <a:pt x="59" y="21"/>
                  </a:moveTo>
                  <a:cubicBezTo>
                    <a:pt x="43" y="31"/>
                    <a:pt x="35" y="50"/>
                    <a:pt x="35" y="50"/>
                  </a:cubicBezTo>
                  <a:cubicBezTo>
                    <a:pt x="35" y="50"/>
                    <a:pt x="20" y="57"/>
                    <a:pt x="20" y="61"/>
                  </a:cubicBezTo>
                  <a:cubicBezTo>
                    <a:pt x="19" y="72"/>
                    <a:pt x="19" y="72"/>
                    <a:pt x="19" y="72"/>
                  </a:cubicBezTo>
                  <a:cubicBezTo>
                    <a:pt x="19" y="72"/>
                    <a:pt x="0" y="79"/>
                    <a:pt x="7" y="87"/>
                  </a:cubicBezTo>
                  <a:cubicBezTo>
                    <a:pt x="15" y="91"/>
                    <a:pt x="22" y="99"/>
                    <a:pt x="22" y="99"/>
                  </a:cubicBezTo>
                  <a:cubicBezTo>
                    <a:pt x="21" y="122"/>
                    <a:pt x="21" y="122"/>
                    <a:pt x="21" y="122"/>
                  </a:cubicBezTo>
                  <a:cubicBezTo>
                    <a:pt x="20" y="130"/>
                    <a:pt x="27" y="145"/>
                    <a:pt x="27" y="145"/>
                  </a:cubicBezTo>
                  <a:cubicBezTo>
                    <a:pt x="38" y="146"/>
                    <a:pt x="54" y="120"/>
                    <a:pt x="58" y="113"/>
                  </a:cubicBezTo>
                  <a:cubicBezTo>
                    <a:pt x="63" y="105"/>
                    <a:pt x="74" y="94"/>
                    <a:pt x="74" y="94"/>
                  </a:cubicBezTo>
                  <a:cubicBezTo>
                    <a:pt x="85" y="95"/>
                    <a:pt x="85" y="95"/>
                    <a:pt x="85" y="95"/>
                  </a:cubicBezTo>
                  <a:cubicBezTo>
                    <a:pt x="90" y="83"/>
                    <a:pt x="90" y="83"/>
                    <a:pt x="90" y="83"/>
                  </a:cubicBezTo>
                  <a:cubicBezTo>
                    <a:pt x="90" y="83"/>
                    <a:pt x="82" y="83"/>
                    <a:pt x="83" y="75"/>
                  </a:cubicBezTo>
                  <a:cubicBezTo>
                    <a:pt x="87" y="64"/>
                    <a:pt x="95" y="57"/>
                    <a:pt x="95" y="57"/>
                  </a:cubicBezTo>
                  <a:cubicBezTo>
                    <a:pt x="95" y="57"/>
                    <a:pt x="103" y="31"/>
                    <a:pt x="104" y="19"/>
                  </a:cubicBezTo>
                  <a:cubicBezTo>
                    <a:pt x="104" y="8"/>
                    <a:pt x="97" y="0"/>
                    <a:pt x="97" y="0"/>
                  </a:cubicBezTo>
                  <a:cubicBezTo>
                    <a:pt x="97" y="0"/>
                    <a:pt x="71" y="10"/>
                    <a:pt x="59" y="21"/>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84" name="Paxi"/>
            <p:cNvSpPr>
              <a:spLocks/>
            </p:cNvSpPr>
            <p:nvPr/>
          </p:nvSpPr>
          <p:spPr bwMode="gray">
            <a:xfrm>
              <a:off x="9868457" y="5557934"/>
              <a:ext cx="55757" cy="60825"/>
            </a:xfrm>
            <a:custGeom>
              <a:avLst/>
              <a:gdLst>
                <a:gd name="T0" fmla="*/ 62 w 98"/>
                <a:gd name="T1" fmla="*/ 73 h 110"/>
                <a:gd name="T2" fmla="*/ 63 w 98"/>
                <a:gd name="T3" fmla="*/ 51 h 110"/>
                <a:gd name="T4" fmla="*/ 42 w 98"/>
                <a:gd name="T5" fmla="*/ 34 h 110"/>
                <a:gd name="T6" fmla="*/ 57 w 98"/>
                <a:gd name="T7" fmla="*/ 27 h 110"/>
                <a:gd name="T8" fmla="*/ 20 w 98"/>
                <a:gd name="T9" fmla="*/ 10 h 110"/>
                <a:gd name="T10" fmla="*/ 15 w 98"/>
                <a:gd name="T11" fmla="*/ 48 h 110"/>
                <a:gd name="T12" fmla="*/ 40 w 98"/>
                <a:gd name="T13" fmla="*/ 69 h 110"/>
                <a:gd name="T14" fmla="*/ 47 w 98"/>
                <a:gd name="T15" fmla="*/ 92 h 110"/>
                <a:gd name="T16" fmla="*/ 98 w 98"/>
                <a:gd name="T17" fmla="*/ 110 h 110"/>
                <a:gd name="T18" fmla="*/ 84 w 98"/>
                <a:gd name="T19" fmla="*/ 86 h 110"/>
                <a:gd name="T20" fmla="*/ 62 w 98"/>
                <a:gd name="T21" fmla="*/ 7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110">
                  <a:moveTo>
                    <a:pt x="62" y="73"/>
                  </a:moveTo>
                  <a:cubicBezTo>
                    <a:pt x="56" y="58"/>
                    <a:pt x="63" y="51"/>
                    <a:pt x="63" y="51"/>
                  </a:cubicBezTo>
                  <a:cubicBezTo>
                    <a:pt x="42" y="34"/>
                    <a:pt x="42" y="34"/>
                    <a:pt x="42" y="34"/>
                  </a:cubicBezTo>
                  <a:cubicBezTo>
                    <a:pt x="42" y="34"/>
                    <a:pt x="57" y="39"/>
                    <a:pt x="57" y="27"/>
                  </a:cubicBezTo>
                  <a:cubicBezTo>
                    <a:pt x="58" y="12"/>
                    <a:pt x="43" y="0"/>
                    <a:pt x="20" y="10"/>
                  </a:cubicBezTo>
                  <a:cubicBezTo>
                    <a:pt x="1" y="21"/>
                    <a:pt x="0" y="40"/>
                    <a:pt x="15" y="48"/>
                  </a:cubicBezTo>
                  <a:cubicBezTo>
                    <a:pt x="26" y="56"/>
                    <a:pt x="40" y="69"/>
                    <a:pt x="40" y="69"/>
                  </a:cubicBezTo>
                  <a:cubicBezTo>
                    <a:pt x="40" y="69"/>
                    <a:pt x="32" y="83"/>
                    <a:pt x="47" y="92"/>
                  </a:cubicBezTo>
                  <a:cubicBezTo>
                    <a:pt x="98" y="110"/>
                    <a:pt x="98" y="110"/>
                    <a:pt x="98" y="110"/>
                  </a:cubicBezTo>
                  <a:cubicBezTo>
                    <a:pt x="84" y="86"/>
                    <a:pt x="84" y="86"/>
                    <a:pt x="84" y="86"/>
                  </a:cubicBezTo>
                  <a:cubicBezTo>
                    <a:pt x="84" y="86"/>
                    <a:pt x="69" y="89"/>
                    <a:pt x="62" y="73"/>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85" name="Kefalonia"/>
            <p:cNvSpPr>
              <a:spLocks/>
            </p:cNvSpPr>
            <p:nvPr/>
          </p:nvSpPr>
          <p:spPr bwMode="gray">
            <a:xfrm>
              <a:off x="9956316" y="5730272"/>
              <a:ext cx="43929" cy="54067"/>
            </a:xfrm>
            <a:custGeom>
              <a:avLst/>
              <a:gdLst>
                <a:gd name="T0" fmla="*/ 67 w 79"/>
                <a:gd name="T1" fmla="*/ 93 h 96"/>
                <a:gd name="T2" fmla="*/ 62 w 79"/>
                <a:gd name="T3" fmla="*/ 47 h 96"/>
                <a:gd name="T4" fmla="*/ 30 w 79"/>
                <a:gd name="T5" fmla="*/ 0 h 96"/>
                <a:gd name="T6" fmla="*/ 23 w 79"/>
                <a:gd name="T7" fmla="*/ 3 h 96"/>
                <a:gd name="T8" fmla="*/ 22 w 79"/>
                <a:gd name="T9" fmla="*/ 22 h 96"/>
                <a:gd name="T10" fmla="*/ 10 w 79"/>
                <a:gd name="T11" fmla="*/ 29 h 96"/>
                <a:gd name="T12" fmla="*/ 19 w 79"/>
                <a:gd name="T13" fmla="*/ 83 h 96"/>
                <a:gd name="T14" fmla="*/ 53 w 79"/>
                <a:gd name="T15" fmla="*/ 81 h 96"/>
                <a:gd name="T16" fmla="*/ 67 w 79"/>
                <a:gd name="T17" fmla="*/ 9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96">
                  <a:moveTo>
                    <a:pt x="67" y="93"/>
                  </a:moveTo>
                  <a:cubicBezTo>
                    <a:pt x="79" y="86"/>
                    <a:pt x="76" y="67"/>
                    <a:pt x="62" y="47"/>
                  </a:cubicBezTo>
                  <a:cubicBezTo>
                    <a:pt x="48" y="27"/>
                    <a:pt x="30" y="0"/>
                    <a:pt x="30" y="0"/>
                  </a:cubicBezTo>
                  <a:cubicBezTo>
                    <a:pt x="23" y="3"/>
                    <a:pt x="23" y="3"/>
                    <a:pt x="23" y="3"/>
                  </a:cubicBezTo>
                  <a:cubicBezTo>
                    <a:pt x="22" y="22"/>
                    <a:pt x="22" y="22"/>
                    <a:pt x="22" y="22"/>
                  </a:cubicBezTo>
                  <a:cubicBezTo>
                    <a:pt x="10" y="29"/>
                    <a:pt x="10" y="29"/>
                    <a:pt x="10" y="29"/>
                  </a:cubicBezTo>
                  <a:cubicBezTo>
                    <a:pt x="10" y="29"/>
                    <a:pt x="0" y="83"/>
                    <a:pt x="19" y="83"/>
                  </a:cubicBezTo>
                  <a:cubicBezTo>
                    <a:pt x="34" y="84"/>
                    <a:pt x="53" y="81"/>
                    <a:pt x="53" y="81"/>
                  </a:cubicBezTo>
                  <a:cubicBezTo>
                    <a:pt x="53" y="81"/>
                    <a:pt x="52" y="96"/>
                    <a:pt x="67" y="93"/>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86" name="Kefalonia"/>
            <p:cNvSpPr>
              <a:spLocks/>
            </p:cNvSpPr>
            <p:nvPr/>
          </p:nvSpPr>
          <p:spPr bwMode="gray">
            <a:xfrm>
              <a:off x="9946178" y="5742099"/>
              <a:ext cx="10138" cy="28723"/>
            </a:xfrm>
            <a:custGeom>
              <a:avLst/>
              <a:gdLst>
                <a:gd name="T0" fmla="*/ 0 w 6"/>
                <a:gd name="T1" fmla="*/ 9 h 17"/>
                <a:gd name="T2" fmla="*/ 0 w 6"/>
                <a:gd name="T3" fmla="*/ 15 h 17"/>
                <a:gd name="T4" fmla="*/ 4 w 6"/>
                <a:gd name="T5" fmla="*/ 17 h 17"/>
                <a:gd name="T6" fmla="*/ 6 w 6"/>
                <a:gd name="T7" fmla="*/ 4 h 17"/>
                <a:gd name="T8" fmla="*/ 5 w 6"/>
                <a:gd name="T9" fmla="*/ 0 h 17"/>
                <a:gd name="T10" fmla="*/ 0 w 6"/>
                <a:gd name="T11" fmla="*/ 9 h 17"/>
              </a:gdLst>
              <a:ahLst/>
              <a:cxnLst>
                <a:cxn ang="0">
                  <a:pos x="T0" y="T1"/>
                </a:cxn>
                <a:cxn ang="0">
                  <a:pos x="T2" y="T3"/>
                </a:cxn>
                <a:cxn ang="0">
                  <a:pos x="T4" y="T5"/>
                </a:cxn>
                <a:cxn ang="0">
                  <a:pos x="T6" y="T7"/>
                </a:cxn>
                <a:cxn ang="0">
                  <a:pos x="T8" y="T9"/>
                </a:cxn>
                <a:cxn ang="0">
                  <a:pos x="T10" y="T11"/>
                </a:cxn>
              </a:cxnLst>
              <a:rect l="0" t="0" r="r" b="b"/>
              <a:pathLst>
                <a:path w="6" h="17">
                  <a:moveTo>
                    <a:pt x="0" y="9"/>
                  </a:moveTo>
                  <a:lnTo>
                    <a:pt x="0" y="15"/>
                  </a:lnTo>
                  <a:lnTo>
                    <a:pt x="4" y="17"/>
                  </a:lnTo>
                  <a:lnTo>
                    <a:pt x="6" y="4"/>
                  </a:lnTo>
                  <a:lnTo>
                    <a:pt x="5" y="0"/>
                  </a:lnTo>
                  <a:lnTo>
                    <a:pt x="0" y="9"/>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87" name="Ithaki"/>
            <p:cNvSpPr>
              <a:spLocks/>
            </p:cNvSpPr>
            <p:nvPr/>
          </p:nvSpPr>
          <p:spPr bwMode="gray">
            <a:xfrm>
              <a:off x="9983349" y="5725203"/>
              <a:ext cx="27034" cy="32103"/>
            </a:xfrm>
            <a:custGeom>
              <a:avLst/>
              <a:gdLst>
                <a:gd name="T0" fmla="*/ 17 w 47"/>
                <a:gd name="T1" fmla="*/ 46 h 58"/>
                <a:gd name="T2" fmla="*/ 39 w 47"/>
                <a:gd name="T3" fmla="*/ 58 h 58"/>
                <a:gd name="T4" fmla="*/ 33 w 47"/>
                <a:gd name="T5" fmla="*/ 35 h 58"/>
                <a:gd name="T6" fmla="*/ 15 w 47"/>
                <a:gd name="T7" fmla="*/ 0 h 58"/>
                <a:gd name="T8" fmla="*/ 0 w 47"/>
                <a:gd name="T9" fmla="*/ 3 h 58"/>
                <a:gd name="T10" fmla="*/ 17 w 47"/>
                <a:gd name="T11" fmla="*/ 46 h 58"/>
              </a:gdLst>
              <a:ahLst/>
              <a:cxnLst>
                <a:cxn ang="0">
                  <a:pos x="T0" y="T1"/>
                </a:cxn>
                <a:cxn ang="0">
                  <a:pos x="T2" y="T3"/>
                </a:cxn>
                <a:cxn ang="0">
                  <a:pos x="T4" y="T5"/>
                </a:cxn>
                <a:cxn ang="0">
                  <a:pos x="T6" y="T7"/>
                </a:cxn>
                <a:cxn ang="0">
                  <a:pos x="T8" y="T9"/>
                </a:cxn>
                <a:cxn ang="0">
                  <a:pos x="T10" y="T11"/>
                </a:cxn>
              </a:cxnLst>
              <a:rect l="0" t="0" r="r" b="b"/>
              <a:pathLst>
                <a:path w="47" h="58">
                  <a:moveTo>
                    <a:pt x="17" y="46"/>
                  </a:moveTo>
                  <a:cubicBezTo>
                    <a:pt x="28" y="50"/>
                    <a:pt x="39" y="58"/>
                    <a:pt x="39" y="58"/>
                  </a:cubicBezTo>
                  <a:cubicBezTo>
                    <a:pt x="39" y="58"/>
                    <a:pt x="47" y="51"/>
                    <a:pt x="33" y="35"/>
                  </a:cubicBezTo>
                  <a:cubicBezTo>
                    <a:pt x="22" y="23"/>
                    <a:pt x="15" y="0"/>
                    <a:pt x="15" y="0"/>
                  </a:cubicBezTo>
                  <a:cubicBezTo>
                    <a:pt x="0" y="3"/>
                    <a:pt x="0" y="3"/>
                    <a:pt x="0" y="3"/>
                  </a:cubicBezTo>
                  <a:cubicBezTo>
                    <a:pt x="0" y="3"/>
                    <a:pt x="6" y="38"/>
                    <a:pt x="17" y="46"/>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88" name="Inousses"/>
            <p:cNvSpPr>
              <a:spLocks/>
            </p:cNvSpPr>
            <p:nvPr/>
          </p:nvSpPr>
          <p:spPr bwMode="gray">
            <a:xfrm>
              <a:off x="10549363" y="5659309"/>
              <a:ext cx="13516" cy="6758"/>
            </a:xfrm>
            <a:custGeom>
              <a:avLst/>
              <a:gdLst>
                <a:gd name="T0" fmla="*/ 2 w 8"/>
                <a:gd name="T1" fmla="*/ 4 h 4"/>
                <a:gd name="T2" fmla="*/ 8 w 8"/>
                <a:gd name="T3" fmla="*/ 3 h 4"/>
                <a:gd name="T4" fmla="*/ 0 w 8"/>
                <a:gd name="T5" fmla="*/ 0 h 4"/>
                <a:gd name="T6" fmla="*/ 2 w 8"/>
                <a:gd name="T7" fmla="*/ 4 h 4"/>
              </a:gdLst>
              <a:ahLst/>
              <a:cxnLst>
                <a:cxn ang="0">
                  <a:pos x="T0" y="T1"/>
                </a:cxn>
                <a:cxn ang="0">
                  <a:pos x="T2" y="T3"/>
                </a:cxn>
                <a:cxn ang="0">
                  <a:pos x="T4" y="T5"/>
                </a:cxn>
                <a:cxn ang="0">
                  <a:pos x="T6" y="T7"/>
                </a:cxn>
              </a:cxnLst>
              <a:rect l="0" t="0" r="r" b="b"/>
              <a:pathLst>
                <a:path w="8" h="4">
                  <a:moveTo>
                    <a:pt x="2" y="4"/>
                  </a:moveTo>
                  <a:lnTo>
                    <a:pt x="8" y="3"/>
                  </a:lnTo>
                  <a:lnTo>
                    <a:pt x="0" y="0"/>
                  </a:lnTo>
                  <a:lnTo>
                    <a:pt x="2" y="4"/>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89" name="Siros"/>
            <p:cNvSpPr>
              <a:spLocks/>
            </p:cNvSpPr>
            <p:nvPr/>
          </p:nvSpPr>
          <p:spPr bwMode="gray">
            <a:xfrm>
              <a:off x="10441229" y="5787719"/>
              <a:ext cx="27034" cy="15207"/>
            </a:xfrm>
            <a:custGeom>
              <a:avLst/>
              <a:gdLst>
                <a:gd name="T0" fmla="*/ 1 w 16"/>
                <a:gd name="T1" fmla="*/ 0 h 9"/>
                <a:gd name="T2" fmla="*/ 0 w 16"/>
                <a:gd name="T3" fmla="*/ 2 h 9"/>
                <a:gd name="T4" fmla="*/ 6 w 16"/>
                <a:gd name="T5" fmla="*/ 6 h 9"/>
                <a:gd name="T6" fmla="*/ 7 w 16"/>
                <a:gd name="T7" fmla="*/ 9 h 9"/>
                <a:gd name="T8" fmla="*/ 16 w 16"/>
                <a:gd name="T9" fmla="*/ 5 h 9"/>
                <a:gd name="T10" fmla="*/ 15 w 16"/>
                <a:gd name="T11" fmla="*/ 0 h 9"/>
                <a:gd name="T12" fmla="*/ 1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 y="0"/>
                  </a:moveTo>
                  <a:lnTo>
                    <a:pt x="0" y="2"/>
                  </a:lnTo>
                  <a:lnTo>
                    <a:pt x="6" y="6"/>
                  </a:lnTo>
                  <a:lnTo>
                    <a:pt x="7" y="9"/>
                  </a:lnTo>
                  <a:lnTo>
                    <a:pt x="16" y="5"/>
                  </a:lnTo>
                  <a:lnTo>
                    <a:pt x="15" y="0"/>
                  </a:lnTo>
                  <a:lnTo>
                    <a:pt x="1"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90" name="Samothraki"/>
            <p:cNvSpPr>
              <a:spLocks/>
            </p:cNvSpPr>
            <p:nvPr/>
          </p:nvSpPr>
          <p:spPr bwMode="gray">
            <a:xfrm>
              <a:off x="10442918" y="5402492"/>
              <a:ext cx="28723" cy="33792"/>
            </a:xfrm>
            <a:custGeom>
              <a:avLst/>
              <a:gdLst>
                <a:gd name="T0" fmla="*/ 35 w 53"/>
                <a:gd name="T1" fmla="*/ 20 h 63"/>
                <a:gd name="T2" fmla="*/ 0 w 53"/>
                <a:gd name="T3" fmla="*/ 38 h 63"/>
                <a:gd name="T4" fmla="*/ 30 w 53"/>
                <a:gd name="T5" fmla="*/ 54 h 63"/>
                <a:gd name="T6" fmla="*/ 35 w 53"/>
                <a:gd name="T7" fmla="*/ 20 h 63"/>
              </a:gdLst>
              <a:ahLst/>
              <a:cxnLst>
                <a:cxn ang="0">
                  <a:pos x="T0" y="T1"/>
                </a:cxn>
                <a:cxn ang="0">
                  <a:pos x="T2" y="T3"/>
                </a:cxn>
                <a:cxn ang="0">
                  <a:pos x="T4" y="T5"/>
                </a:cxn>
                <a:cxn ang="0">
                  <a:pos x="T6" y="T7"/>
                </a:cxn>
              </a:cxnLst>
              <a:rect l="0" t="0" r="r" b="b"/>
              <a:pathLst>
                <a:path w="53" h="63">
                  <a:moveTo>
                    <a:pt x="35" y="20"/>
                  </a:moveTo>
                  <a:cubicBezTo>
                    <a:pt x="17" y="0"/>
                    <a:pt x="0" y="38"/>
                    <a:pt x="0" y="38"/>
                  </a:cubicBezTo>
                  <a:cubicBezTo>
                    <a:pt x="0" y="38"/>
                    <a:pt x="19" y="46"/>
                    <a:pt x="30" y="54"/>
                  </a:cubicBezTo>
                  <a:cubicBezTo>
                    <a:pt x="41" y="63"/>
                    <a:pt x="53" y="40"/>
                    <a:pt x="35" y="20"/>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91" name="Ag. Efstratios"/>
            <p:cNvSpPr>
              <a:spLocks/>
            </p:cNvSpPr>
            <p:nvPr/>
          </p:nvSpPr>
          <p:spPr bwMode="gray">
            <a:xfrm>
              <a:off x="10409127" y="5541038"/>
              <a:ext cx="13516" cy="25345"/>
            </a:xfrm>
            <a:custGeom>
              <a:avLst/>
              <a:gdLst>
                <a:gd name="T0" fmla="*/ 20 w 25"/>
                <a:gd name="T1" fmla="*/ 24 h 46"/>
                <a:gd name="T2" fmla="*/ 1 w 25"/>
                <a:gd name="T3" fmla="*/ 19 h 46"/>
                <a:gd name="T4" fmla="*/ 20 w 25"/>
                <a:gd name="T5" fmla="*/ 24 h 46"/>
              </a:gdLst>
              <a:ahLst/>
              <a:cxnLst>
                <a:cxn ang="0">
                  <a:pos x="T0" y="T1"/>
                </a:cxn>
                <a:cxn ang="0">
                  <a:pos x="T2" y="T3"/>
                </a:cxn>
                <a:cxn ang="0">
                  <a:pos x="T4" y="T5"/>
                </a:cxn>
              </a:cxnLst>
              <a:rect l="0" t="0" r="r" b="b"/>
              <a:pathLst>
                <a:path w="25" h="46">
                  <a:moveTo>
                    <a:pt x="20" y="24"/>
                  </a:moveTo>
                  <a:cubicBezTo>
                    <a:pt x="25" y="1"/>
                    <a:pt x="6" y="0"/>
                    <a:pt x="1" y="19"/>
                  </a:cubicBezTo>
                  <a:cubicBezTo>
                    <a:pt x="0" y="46"/>
                    <a:pt x="11" y="43"/>
                    <a:pt x="20" y="24"/>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92" name="Limnos"/>
            <p:cNvSpPr>
              <a:spLocks/>
            </p:cNvSpPr>
            <p:nvPr/>
          </p:nvSpPr>
          <p:spPr bwMode="gray">
            <a:xfrm>
              <a:off x="10412506" y="5476833"/>
              <a:ext cx="38861" cy="38861"/>
            </a:xfrm>
            <a:custGeom>
              <a:avLst/>
              <a:gdLst>
                <a:gd name="T0" fmla="*/ 36 w 69"/>
                <a:gd name="T1" fmla="*/ 63 h 69"/>
                <a:gd name="T2" fmla="*/ 37 w 69"/>
                <a:gd name="T3" fmla="*/ 44 h 69"/>
                <a:gd name="T4" fmla="*/ 58 w 69"/>
                <a:gd name="T5" fmla="*/ 65 h 69"/>
                <a:gd name="T6" fmla="*/ 56 w 69"/>
                <a:gd name="T7" fmla="*/ 38 h 69"/>
                <a:gd name="T8" fmla="*/ 69 w 69"/>
                <a:gd name="T9" fmla="*/ 0 h 69"/>
                <a:gd name="T10" fmla="*/ 61 w 69"/>
                <a:gd name="T11" fmla="*/ 0 h 69"/>
                <a:gd name="T12" fmla="*/ 45 w 69"/>
                <a:gd name="T13" fmla="*/ 22 h 69"/>
                <a:gd name="T14" fmla="*/ 0 w 69"/>
                <a:gd name="T15" fmla="*/ 27 h 69"/>
                <a:gd name="T16" fmla="*/ 6 w 69"/>
                <a:gd name="T17" fmla="*/ 58 h 69"/>
                <a:gd name="T18" fmla="*/ 36 w 69"/>
                <a:gd name="T19" fmla="*/ 6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36" y="63"/>
                  </a:moveTo>
                  <a:cubicBezTo>
                    <a:pt x="37" y="44"/>
                    <a:pt x="37" y="44"/>
                    <a:pt x="37" y="44"/>
                  </a:cubicBezTo>
                  <a:cubicBezTo>
                    <a:pt x="37" y="44"/>
                    <a:pt x="47" y="64"/>
                    <a:pt x="58" y="65"/>
                  </a:cubicBezTo>
                  <a:cubicBezTo>
                    <a:pt x="69" y="69"/>
                    <a:pt x="56" y="38"/>
                    <a:pt x="56" y="38"/>
                  </a:cubicBezTo>
                  <a:cubicBezTo>
                    <a:pt x="69" y="0"/>
                    <a:pt x="69" y="0"/>
                    <a:pt x="69" y="0"/>
                  </a:cubicBezTo>
                  <a:cubicBezTo>
                    <a:pt x="61" y="0"/>
                    <a:pt x="61" y="0"/>
                    <a:pt x="61" y="0"/>
                  </a:cubicBezTo>
                  <a:cubicBezTo>
                    <a:pt x="45" y="22"/>
                    <a:pt x="45" y="22"/>
                    <a:pt x="45" y="22"/>
                  </a:cubicBezTo>
                  <a:cubicBezTo>
                    <a:pt x="45" y="22"/>
                    <a:pt x="16" y="5"/>
                    <a:pt x="0" y="27"/>
                  </a:cubicBezTo>
                  <a:cubicBezTo>
                    <a:pt x="6" y="58"/>
                    <a:pt x="6" y="58"/>
                    <a:pt x="6" y="58"/>
                  </a:cubicBezTo>
                  <a:lnTo>
                    <a:pt x="36" y="63"/>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93" name="Serifos"/>
            <p:cNvSpPr>
              <a:spLocks/>
            </p:cNvSpPr>
            <p:nvPr/>
          </p:nvSpPr>
          <p:spPr bwMode="gray">
            <a:xfrm>
              <a:off x="10388851" y="5851923"/>
              <a:ext cx="11828" cy="13516"/>
            </a:xfrm>
            <a:custGeom>
              <a:avLst/>
              <a:gdLst>
                <a:gd name="T0" fmla="*/ 4 w 7"/>
                <a:gd name="T1" fmla="*/ 8 h 8"/>
                <a:gd name="T2" fmla="*/ 7 w 7"/>
                <a:gd name="T3" fmla="*/ 3 h 8"/>
                <a:gd name="T4" fmla="*/ 5 w 7"/>
                <a:gd name="T5" fmla="*/ 0 h 8"/>
                <a:gd name="T6" fmla="*/ 1 w 7"/>
                <a:gd name="T7" fmla="*/ 2 h 8"/>
                <a:gd name="T8" fmla="*/ 0 w 7"/>
                <a:gd name="T9" fmla="*/ 8 h 8"/>
                <a:gd name="T10" fmla="*/ 4 w 7"/>
                <a:gd name="T11" fmla="*/ 8 h 8"/>
              </a:gdLst>
              <a:ahLst/>
              <a:cxnLst>
                <a:cxn ang="0">
                  <a:pos x="T0" y="T1"/>
                </a:cxn>
                <a:cxn ang="0">
                  <a:pos x="T2" y="T3"/>
                </a:cxn>
                <a:cxn ang="0">
                  <a:pos x="T4" y="T5"/>
                </a:cxn>
                <a:cxn ang="0">
                  <a:pos x="T6" y="T7"/>
                </a:cxn>
                <a:cxn ang="0">
                  <a:pos x="T8" y="T9"/>
                </a:cxn>
                <a:cxn ang="0">
                  <a:pos x="T10" y="T11"/>
                </a:cxn>
              </a:cxnLst>
              <a:rect l="0" t="0" r="r" b="b"/>
              <a:pathLst>
                <a:path w="7" h="8">
                  <a:moveTo>
                    <a:pt x="4" y="8"/>
                  </a:moveTo>
                  <a:lnTo>
                    <a:pt x="7" y="3"/>
                  </a:lnTo>
                  <a:lnTo>
                    <a:pt x="5" y="0"/>
                  </a:lnTo>
                  <a:lnTo>
                    <a:pt x="1" y="2"/>
                  </a:lnTo>
                  <a:lnTo>
                    <a:pt x="0" y="8"/>
                  </a:lnTo>
                  <a:lnTo>
                    <a:pt x="4" y="8"/>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94" name="Filoti"/>
            <p:cNvSpPr>
              <a:spLocks/>
            </p:cNvSpPr>
            <p:nvPr/>
          </p:nvSpPr>
          <p:spPr bwMode="gray">
            <a:xfrm>
              <a:off x="10483468" y="5840095"/>
              <a:ext cx="32103" cy="38861"/>
            </a:xfrm>
            <a:custGeom>
              <a:avLst/>
              <a:gdLst>
                <a:gd name="T0" fmla="*/ 28 w 57"/>
                <a:gd name="T1" fmla="*/ 0 h 72"/>
                <a:gd name="T2" fmla="*/ 4 w 57"/>
                <a:gd name="T3" fmla="*/ 33 h 72"/>
                <a:gd name="T4" fmla="*/ 11 w 57"/>
                <a:gd name="T5" fmla="*/ 52 h 72"/>
                <a:gd name="T6" fmla="*/ 29 w 57"/>
                <a:gd name="T7" fmla="*/ 72 h 72"/>
                <a:gd name="T8" fmla="*/ 49 w 57"/>
                <a:gd name="T9" fmla="*/ 43 h 72"/>
                <a:gd name="T10" fmla="*/ 57 w 57"/>
                <a:gd name="T11" fmla="*/ 16 h 72"/>
                <a:gd name="T12" fmla="*/ 28 w 57"/>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57" h="72">
                  <a:moveTo>
                    <a:pt x="28" y="0"/>
                  </a:moveTo>
                  <a:cubicBezTo>
                    <a:pt x="4" y="33"/>
                    <a:pt x="4" y="33"/>
                    <a:pt x="4" y="33"/>
                  </a:cubicBezTo>
                  <a:cubicBezTo>
                    <a:pt x="4" y="33"/>
                    <a:pt x="0" y="40"/>
                    <a:pt x="11" y="52"/>
                  </a:cubicBezTo>
                  <a:cubicBezTo>
                    <a:pt x="18" y="64"/>
                    <a:pt x="29" y="72"/>
                    <a:pt x="29" y="72"/>
                  </a:cubicBezTo>
                  <a:cubicBezTo>
                    <a:pt x="49" y="43"/>
                    <a:pt x="49" y="43"/>
                    <a:pt x="49" y="43"/>
                  </a:cubicBezTo>
                  <a:cubicBezTo>
                    <a:pt x="57" y="16"/>
                    <a:pt x="57" y="16"/>
                    <a:pt x="57" y="16"/>
                  </a:cubicBezTo>
                  <a:lnTo>
                    <a:pt x="28"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95" name="Santorini"/>
            <p:cNvSpPr>
              <a:spLocks/>
            </p:cNvSpPr>
            <p:nvPr/>
          </p:nvSpPr>
          <p:spPr bwMode="gray">
            <a:xfrm>
              <a:off x="10493606" y="5929644"/>
              <a:ext cx="21965" cy="23654"/>
            </a:xfrm>
            <a:custGeom>
              <a:avLst/>
              <a:gdLst>
                <a:gd name="T0" fmla="*/ 13 w 13"/>
                <a:gd name="T1" fmla="*/ 12 h 14"/>
                <a:gd name="T2" fmla="*/ 6 w 13"/>
                <a:gd name="T3" fmla="*/ 0 h 14"/>
                <a:gd name="T4" fmla="*/ 0 w 13"/>
                <a:gd name="T5" fmla="*/ 3 h 14"/>
                <a:gd name="T6" fmla="*/ 4 w 13"/>
                <a:gd name="T7" fmla="*/ 14 h 14"/>
                <a:gd name="T8" fmla="*/ 13 w 13"/>
                <a:gd name="T9" fmla="*/ 12 h 14"/>
              </a:gdLst>
              <a:ahLst/>
              <a:cxnLst>
                <a:cxn ang="0">
                  <a:pos x="T0" y="T1"/>
                </a:cxn>
                <a:cxn ang="0">
                  <a:pos x="T2" y="T3"/>
                </a:cxn>
                <a:cxn ang="0">
                  <a:pos x="T4" y="T5"/>
                </a:cxn>
                <a:cxn ang="0">
                  <a:pos x="T6" y="T7"/>
                </a:cxn>
                <a:cxn ang="0">
                  <a:pos x="T8" y="T9"/>
                </a:cxn>
              </a:cxnLst>
              <a:rect l="0" t="0" r="r" b="b"/>
              <a:pathLst>
                <a:path w="13" h="14">
                  <a:moveTo>
                    <a:pt x="13" y="12"/>
                  </a:moveTo>
                  <a:lnTo>
                    <a:pt x="6" y="0"/>
                  </a:lnTo>
                  <a:lnTo>
                    <a:pt x="0" y="3"/>
                  </a:lnTo>
                  <a:lnTo>
                    <a:pt x="4" y="14"/>
                  </a:lnTo>
                  <a:lnTo>
                    <a:pt x="13" y="12"/>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96" name="Lesvos"/>
            <p:cNvSpPr>
              <a:spLocks/>
            </p:cNvSpPr>
            <p:nvPr/>
          </p:nvSpPr>
          <p:spPr bwMode="gray">
            <a:xfrm>
              <a:off x="10502054" y="5549485"/>
              <a:ext cx="77721" cy="54067"/>
            </a:xfrm>
            <a:custGeom>
              <a:avLst/>
              <a:gdLst>
                <a:gd name="T0" fmla="*/ 0 w 139"/>
                <a:gd name="T1" fmla="*/ 61 h 94"/>
                <a:gd name="T2" fmla="*/ 40 w 139"/>
                <a:gd name="T3" fmla="*/ 78 h 94"/>
                <a:gd name="T4" fmla="*/ 60 w 139"/>
                <a:gd name="T5" fmla="*/ 64 h 94"/>
                <a:gd name="T6" fmla="*/ 52 w 139"/>
                <a:gd name="T7" fmla="*/ 75 h 94"/>
                <a:gd name="T8" fmla="*/ 62 w 139"/>
                <a:gd name="T9" fmla="*/ 94 h 94"/>
                <a:gd name="T10" fmla="*/ 107 w 139"/>
                <a:gd name="T11" fmla="*/ 93 h 94"/>
                <a:gd name="T12" fmla="*/ 139 w 139"/>
                <a:gd name="T13" fmla="*/ 60 h 94"/>
                <a:gd name="T14" fmla="*/ 99 w 139"/>
                <a:gd name="T15" fmla="*/ 23 h 94"/>
                <a:gd name="T16" fmla="*/ 78 w 139"/>
                <a:gd name="T17" fmla="*/ 3 h 94"/>
                <a:gd name="T18" fmla="*/ 51 w 139"/>
                <a:gd name="T19" fmla="*/ 21 h 94"/>
                <a:gd name="T20" fmla="*/ 1 w 139"/>
                <a:gd name="T21" fmla="*/ 30 h 94"/>
                <a:gd name="T22" fmla="*/ 0 w 139"/>
                <a:gd name="T23" fmla="*/ 6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 h="94">
                  <a:moveTo>
                    <a:pt x="0" y="61"/>
                  </a:moveTo>
                  <a:cubicBezTo>
                    <a:pt x="40" y="78"/>
                    <a:pt x="40" y="78"/>
                    <a:pt x="40" y="78"/>
                  </a:cubicBezTo>
                  <a:cubicBezTo>
                    <a:pt x="60" y="64"/>
                    <a:pt x="60" y="64"/>
                    <a:pt x="60" y="64"/>
                  </a:cubicBezTo>
                  <a:cubicBezTo>
                    <a:pt x="52" y="75"/>
                    <a:pt x="52" y="75"/>
                    <a:pt x="52" y="75"/>
                  </a:cubicBezTo>
                  <a:cubicBezTo>
                    <a:pt x="62" y="94"/>
                    <a:pt x="62" y="94"/>
                    <a:pt x="62" y="94"/>
                  </a:cubicBezTo>
                  <a:cubicBezTo>
                    <a:pt x="107" y="93"/>
                    <a:pt x="107" y="93"/>
                    <a:pt x="107" y="93"/>
                  </a:cubicBezTo>
                  <a:cubicBezTo>
                    <a:pt x="107" y="93"/>
                    <a:pt x="138" y="79"/>
                    <a:pt x="139" y="60"/>
                  </a:cubicBezTo>
                  <a:cubicBezTo>
                    <a:pt x="139" y="41"/>
                    <a:pt x="99" y="23"/>
                    <a:pt x="99" y="23"/>
                  </a:cubicBezTo>
                  <a:cubicBezTo>
                    <a:pt x="99" y="23"/>
                    <a:pt x="93" y="0"/>
                    <a:pt x="78" y="3"/>
                  </a:cubicBezTo>
                  <a:cubicBezTo>
                    <a:pt x="59" y="6"/>
                    <a:pt x="51" y="21"/>
                    <a:pt x="51" y="21"/>
                  </a:cubicBezTo>
                  <a:cubicBezTo>
                    <a:pt x="1" y="30"/>
                    <a:pt x="1" y="30"/>
                    <a:pt x="1" y="30"/>
                  </a:cubicBezTo>
                  <a:lnTo>
                    <a:pt x="0" y="61"/>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97" name="Andros"/>
            <p:cNvSpPr>
              <a:spLocks/>
            </p:cNvSpPr>
            <p:nvPr/>
          </p:nvSpPr>
          <p:spPr bwMode="gray">
            <a:xfrm>
              <a:off x="10404057" y="5743789"/>
              <a:ext cx="37171" cy="42241"/>
            </a:xfrm>
            <a:custGeom>
              <a:avLst/>
              <a:gdLst>
                <a:gd name="T0" fmla="*/ 22 w 22"/>
                <a:gd name="T1" fmla="*/ 20 h 25"/>
                <a:gd name="T2" fmla="*/ 18 w 22"/>
                <a:gd name="T3" fmla="*/ 16 h 25"/>
                <a:gd name="T4" fmla="*/ 21 w 22"/>
                <a:gd name="T5" fmla="*/ 15 h 25"/>
                <a:gd name="T6" fmla="*/ 16 w 22"/>
                <a:gd name="T7" fmla="*/ 6 h 25"/>
                <a:gd name="T8" fmla="*/ 11 w 22"/>
                <a:gd name="T9" fmla="*/ 6 h 25"/>
                <a:gd name="T10" fmla="*/ 7 w 22"/>
                <a:gd name="T11" fmla="*/ 0 h 25"/>
                <a:gd name="T12" fmla="*/ 0 w 22"/>
                <a:gd name="T13" fmla="*/ 8 h 25"/>
                <a:gd name="T14" fmla="*/ 18 w 22"/>
                <a:gd name="T15" fmla="*/ 25 h 25"/>
                <a:gd name="T16" fmla="*/ 22 w 22"/>
                <a:gd name="T17"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5">
                  <a:moveTo>
                    <a:pt x="22" y="20"/>
                  </a:moveTo>
                  <a:lnTo>
                    <a:pt x="18" y="16"/>
                  </a:lnTo>
                  <a:lnTo>
                    <a:pt x="21" y="15"/>
                  </a:lnTo>
                  <a:lnTo>
                    <a:pt x="16" y="6"/>
                  </a:lnTo>
                  <a:lnTo>
                    <a:pt x="11" y="6"/>
                  </a:lnTo>
                  <a:lnTo>
                    <a:pt x="7" y="0"/>
                  </a:lnTo>
                  <a:lnTo>
                    <a:pt x="0" y="8"/>
                  </a:lnTo>
                  <a:lnTo>
                    <a:pt x="18" y="25"/>
                  </a:lnTo>
                  <a:lnTo>
                    <a:pt x="22" y="2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98" name="Thasos"/>
            <p:cNvSpPr>
              <a:spLocks/>
            </p:cNvSpPr>
            <p:nvPr/>
          </p:nvSpPr>
          <p:spPr bwMode="gray">
            <a:xfrm>
              <a:off x="10338164" y="5383905"/>
              <a:ext cx="55757" cy="33792"/>
            </a:xfrm>
            <a:custGeom>
              <a:avLst/>
              <a:gdLst>
                <a:gd name="T0" fmla="*/ 48 w 101"/>
                <a:gd name="T1" fmla="*/ 2 h 61"/>
                <a:gd name="T2" fmla="*/ 46 w 101"/>
                <a:gd name="T3" fmla="*/ 55 h 61"/>
                <a:gd name="T4" fmla="*/ 48 w 101"/>
                <a:gd name="T5" fmla="*/ 2 h 61"/>
              </a:gdLst>
              <a:ahLst/>
              <a:cxnLst>
                <a:cxn ang="0">
                  <a:pos x="T0" y="T1"/>
                </a:cxn>
                <a:cxn ang="0">
                  <a:pos x="T2" y="T3"/>
                </a:cxn>
                <a:cxn ang="0">
                  <a:pos x="T4" y="T5"/>
                </a:cxn>
              </a:cxnLst>
              <a:rect l="0" t="0" r="r" b="b"/>
              <a:pathLst>
                <a:path w="101" h="61">
                  <a:moveTo>
                    <a:pt x="48" y="2"/>
                  </a:moveTo>
                  <a:cubicBezTo>
                    <a:pt x="0" y="0"/>
                    <a:pt x="13" y="50"/>
                    <a:pt x="46" y="55"/>
                  </a:cubicBezTo>
                  <a:cubicBezTo>
                    <a:pt x="83" y="61"/>
                    <a:pt x="101" y="4"/>
                    <a:pt x="48" y="2"/>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99" name="Skiros"/>
            <p:cNvSpPr>
              <a:spLocks/>
            </p:cNvSpPr>
            <p:nvPr/>
          </p:nvSpPr>
          <p:spPr bwMode="gray">
            <a:xfrm>
              <a:off x="10361818" y="5623828"/>
              <a:ext cx="30413" cy="28723"/>
            </a:xfrm>
            <a:custGeom>
              <a:avLst/>
              <a:gdLst>
                <a:gd name="T0" fmla="*/ 12 w 18"/>
                <a:gd name="T1" fmla="*/ 11 h 17"/>
                <a:gd name="T2" fmla="*/ 4 w 18"/>
                <a:gd name="T3" fmla="*/ 0 h 17"/>
                <a:gd name="T4" fmla="*/ 0 w 18"/>
                <a:gd name="T5" fmla="*/ 8 h 17"/>
                <a:gd name="T6" fmla="*/ 9 w 18"/>
                <a:gd name="T7" fmla="*/ 17 h 17"/>
                <a:gd name="T8" fmla="*/ 18 w 18"/>
                <a:gd name="T9" fmla="*/ 9 h 17"/>
                <a:gd name="T10" fmla="*/ 12 w 18"/>
                <a:gd name="T11" fmla="*/ 11 h 17"/>
              </a:gdLst>
              <a:ahLst/>
              <a:cxnLst>
                <a:cxn ang="0">
                  <a:pos x="T0" y="T1"/>
                </a:cxn>
                <a:cxn ang="0">
                  <a:pos x="T2" y="T3"/>
                </a:cxn>
                <a:cxn ang="0">
                  <a:pos x="T4" y="T5"/>
                </a:cxn>
                <a:cxn ang="0">
                  <a:pos x="T6" y="T7"/>
                </a:cxn>
                <a:cxn ang="0">
                  <a:pos x="T8" y="T9"/>
                </a:cxn>
                <a:cxn ang="0">
                  <a:pos x="T10" y="T11"/>
                </a:cxn>
              </a:cxnLst>
              <a:rect l="0" t="0" r="r" b="b"/>
              <a:pathLst>
                <a:path w="18" h="17">
                  <a:moveTo>
                    <a:pt x="12" y="11"/>
                  </a:moveTo>
                  <a:lnTo>
                    <a:pt x="4" y="0"/>
                  </a:lnTo>
                  <a:lnTo>
                    <a:pt x="0" y="8"/>
                  </a:lnTo>
                  <a:lnTo>
                    <a:pt x="9" y="17"/>
                  </a:lnTo>
                  <a:lnTo>
                    <a:pt x="18" y="9"/>
                  </a:lnTo>
                  <a:lnTo>
                    <a:pt x="12" y="11"/>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00" name="Milos"/>
            <p:cNvSpPr>
              <a:spLocks/>
            </p:cNvSpPr>
            <p:nvPr/>
          </p:nvSpPr>
          <p:spPr bwMode="gray">
            <a:xfrm>
              <a:off x="10382093" y="5907679"/>
              <a:ext cx="27034" cy="25345"/>
            </a:xfrm>
            <a:custGeom>
              <a:avLst/>
              <a:gdLst>
                <a:gd name="T0" fmla="*/ 9 w 16"/>
                <a:gd name="T1" fmla="*/ 6 h 15"/>
                <a:gd name="T2" fmla="*/ 5 w 16"/>
                <a:gd name="T3" fmla="*/ 2 h 15"/>
                <a:gd name="T4" fmla="*/ 2 w 16"/>
                <a:gd name="T5" fmla="*/ 3 h 15"/>
                <a:gd name="T6" fmla="*/ 0 w 16"/>
                <a:gd name="T7" fmla="*/ 15 h 15"/>
                <a:gd name="T8" fmla="*/ 16 w 16"/>
                <a:gd name="T9" fmla="*/ 11 h 15"/>
                <a:gd name="T10" fmla="*/ 16 w 16"/>
                <a:gd name="T11" fmla="*/ 1 h 15"/>
                <a:gd name="T12" fmla="*/ 9 w 16"/>
                <a:gd name="T13" fmla="*/ 0 h 15"/>
                <a:gd name="T14" fmla="*/ 9 w 16"/>
                <a:gd name="T15" fmla="*/ 6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9" y="6"/>
                  </a:moveTo>
                  <a:lnTo>
                    <a:pt x="5" y="2"/>
                  </a:lnTo>
                  <a:lnTo>
                    <a:pt x="2" y="3"/>
                  </a:lnTo>
                  <a:lnTo>
                    <a:pt x="0" y="15"/>
                  </a:lnTo>
                  <a:lnTo>
                    <a:pt x="16" y="11"/>
                  </a:lnTo>
                  <a:lnTo>
                    <a:pt x="16" y="1"/>
                  </a:lnTo>
                  <a:lnTo>
                    <a:pt x="9" y="0"/>
                  </a:lnTo>
                  <a:lnTo>
                    <a:pt x="9" y="6"/>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01" name="Sifnos"/>
            <p:cNvSpPr>
              <a:spLocks/>
            </p:cNvSpPr>
            <p:nvPr/>
          </p:nvSpPr>
          <p:spPr bwMode="gray">
            <a:xfrm>
              <a:off x="10410816" y="5872198"/>
              <a:ext cx="15207" cy="18586"/>
            </a:xfrm>
            <a:custGeom>
              <a:avLst/>
              <a:gdLst>
                <a:gd name="T0" fmla="*/ 25 w 26"/>
                <a:gd name="T1" fmla="*/ 23 h 35"/>
                <a:gd name="T2" fmla="*/ 18 w 26"/>
                <a:gd name="T3" fmla="*/ 8 h 35"/>
                <a:gd name="T4" fmla="*/ 0 w 26"/>
                <a:gd name="T5" fmla="*/ 7 h 35"/>
                <a:gd name="T6" fmla="*/ 17 w 26"/>
                <a:gd name="T7" fmla="*/ 35 h 35"/>
                <a:gd name="T8" fmla="*/ 25 w 26"/>
                <a:gd name="T9" fmla="*/ 23 h 35"/>
              </a:gdLst>
              <a:ahLst/>
              <a:cxnLst>
                <a:cxn ang="0">
                  <a:pos x="T0" y="T1"/>
                </a:cxn>
                <a:cxn ang="0">
                  <a:pos x="T2" y="T3"/>
                </a:cxn>
                <a:cxn ang="0">
                  <a:pos x="T4" y="T5"/>
                </a:cxn>
                <a:cxn ang="0">
                  <a:pos x="T6" y="T7"/>
                </a:cxn>
                <a:cxn ang="0">
                  <a:pos x="T8" y="T9"/>
                </a:cxn>
              </a:cxnLst>
              <a:rect l="0" t="0" r="r" b="b"/>
              <a:pathLst>
                <a:path w="26" h="35">
                  <a:moveTo>
                    <a:pt x="25" y="23"/>
                  </a:moveTo>
                  <a:cubicBezTo>
                    <a:pt x="25" y="23"/>
                    <a:pt x="26" y="16"/>
                    <a:pt x="18" y="8"/>
                  </a:cubicBezTo>
                  <a:cubicBezTo>
                    <a:pt x="8" y="0"/>
                    <a:pt x="0" y="7"/>
                    <a:pt x="0" y="7"/>
                  </a:cubicBezTo>
                  <a:cubicBezTo>
                    <a:pt x="17" y="35"/>
                    <a:pt x="17" y="35"/>
                    <a:pt x="17" y="35"/>
                  </a:cubicBezTo>
                  <a:lnTo>
                    <a:pt x="25" y="23"/>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02" name="Giaros"/>
            <p:cNvSpPr>
              <a:spLocks/>
            </p:cNvSpPr>
            <p:nvPr/>
          </p:nvSpPr>
          <p:spPr bwMode="gray">
            <a:xfrm>
              <a:off x="10405747" y="5789407"/>
              <a:ext cx="13516" cy="13516"/>
            </a:xfrm>
            <a:custGeom>
              <a:avLst/>
              <a:gdLst>
                <a:gd name="T0" fmla="*/ 7 w 8"/>
                <a:gd name="T1" fmla="*/ 0 h 8"/>
                <a:gd name="T2" fmla="*/ 0 w 8"/>
                <a:gd name="T3" fmla="*/ 7 h 8"/>
                <a:gd name="T4" fmla="*/ 8 w 8"/>
                <a:gd name="T5" fmla="*/ 8 h 8"/>
                <a:gd name="T6" fmla="*/ 7 w 8"/>
                <a:gd name="T7" fmla="*/ 0 h 8"/>
              </a:gdLst>
              <a:ahLst/>
              <a:cxnLst>
                <a:cxn ang="0">
                  <a:pos x="T0" y="T1"/>
                </a:cxn>
                <a:cxn ang="0">
                  <a:pos x="T2" y="T3"/>
                </a:cxn>
                <a:cxn ang="0">
                  <a:pos x="T4" y="T5"/>
                </a:cxn>
                <a:cxn ang="0">
                  <a:pos x="T6" y="T7"/>
                </a:cxn>
              </a:cxnLst>
              <a:rect l="0" t="0" r="r" b="b"/>
              <a:pathLst>
                <a:path w="8" h="8">
                  <a:moveTo>
                    <a:pt x="7" y="0"/>
                  </a:moveTo>
                  <a:lnTo>
                    <a:pt x="0" y="7"/>
                  </a:lnTo>
                  <a:lnTo>
                    <a:pt x="8" y="8"/>
                  </a:lnTo>
                  <a:lnTo>
                    <a:pt x="7"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03" name="Inousses"/>
            <p:cNvSpPr>
              <a:spLocks/>
            </p:cNvSpPr>
            <p:nvPr/>
          </p:nvSpPr>
          <p:spPr bwMode="gray">
            <a:xfrm>
              <a:off x="10513881" y="5654241"/>
              <a:ext cx="38861" cy="62515"/>
            </a:xfrm>
            <a:custGeom>
              <a:avLst/>
              <a:gdLst>
                <a:gd name="T0" fmla="*/ 12 w 70"/>
                <a:gd name="T1" fmla="*/ 86 h 110"/>
                <a:gd name="T2" fmla="*/ 44 w 70"/>
                <a:gd name="T3" fmla="*/ 110 h 110"/>
                <a:gd name="T4" fmla="*/ 69 w 70"/>
                <a:gd name="T5" fmla="*/ 62 h 110"/>
                <a:gd name="T6" fmla="*/ 49 w 70"/>
                <a:gd name="T7" fmla="*/ 0 h 110"/>
                <a:gd name="T8" fmla="*/ 0 w 70"/>
                <a:gd name="T9" fmla="*/ 16 h 110"/>
                <a:gd name="T10" fmla="*/ 10 w 70"/>
                <a:gd name="T11" fmla="*/ 36 h 110"/>
                <a:gd name="T12" fmla="*/ 31 w 70"/>
                <a:gd name="T13" fmla="*/ 60 h 110"/>
                <a:gd name="T14" fmla="*/ 12 w 70"/>
                <a:gd name="T15" fmla="*/ 86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110">
                  <a:moveTo>
                    <a:pt x="12" y="86"/>
                  </a:moveTo>
                  <a:cubicBezTo>
                    <a:pt x="44" y="110"/>
                    <a:pt x="44" y="110"/>
                    <a:pt x="44" y="110"/>
                  </a:cubicBezTo>
                  <a:cubicBezTo>
                    <a:pt x="44" y="110"/>
                    <a:pt x="68" y="81"/>
                    <a:pt x="69" y="62"/>
                  </a:cubicBezTo>
                  <a:cubicBezTo>
                    <a:pt x="70" y="39"/>
                    <a:pt x="49" y="0"/>
                    <a:pt x="49" y="0"/>
                  </a:cubicBezTo>
                  <a:cubicBezTo>
                    <a:pt x="0" y="16"/>
                    <a:pt x="0" y="16"/>
                    <a:pt x="0" y="16"/>
                  </a:cubicBezTo>
                  <a:cubicBezTo>
                    <a:pt x="10" y="36"/>
                    <a:pt x="10" y="36"/>
                    <a:pt x="10" y="36"/>
                  </a:cubicBezTo>
                  <a:cubicBezTo>
                    <a:pt x="10" y="36"/>
                    <a:pt x="24" y="48"/>
                    <a:pt x="31" y="60"/>
                  </a:cubicBezTo>
                  <a:cubicBezTo>
                    <a:pt x="39" y="68"/>
                    <a:pt x="12" y="86"/>
                    <a:pt x="12" y="86"/>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04" name="Amorgos"/>
            <p:cNvSpPr>
              <a:spLocks/>
            </p:cNvSpPr>
            <p:nvPr/>
          </p:nvSpPr>
          <p:spPr bwMode="gray">
            <a:xfrm>
              <a:off x="10532466" y="5862060"/>
              <a:ext cx="32103" cy="30413"/>
            </a:xfrm>
            <a:custGeom>
              <a:avLst/>
              <a:gdLst>
                <a:gd name="T0" fmla="*/ 19 w 19"/>
                <a:gd name="T1" fmla="*/ 3 h 18"/>
                <a:gd name="T2" fmla="*/ 12 w 19"/>
                <a:gd name="T3" fmla="*/ 0 h 18"/>
                <a:gd name="T4" fmla="*/ 0 w 19"/>
                <a:gd name="T5" fmla="*/ 18 h 18"/>
                <a:gd name="T6" fmla="*/ 9 w 19"/>
                <a:gd name="T7" fmla="*/ 16 h 18"/>
                <a:gd name="T8" fmla="*/ 13 w 19"/>
                <a:gd name="T9" fmla="*/ 7 h 18"/>
                <a:gd name="T10" fmla="*/ 19 w 19"/>
                <a:gd name="T11" fmla="*/ 3 h 18"/>
              </a:gdLst>
              <a:ahLst/>
              <a:cxnLst>
                <a:cxn ang="0">
                  <a:pos x="T0" y="T1"/>
                </a:cxn>
                <a:cxn ang="0">
                  <a:pos x="T2" y="T3"/>
                </a:cxn>
                <a:cxn ang="0">
                  <a:pos x="T4" y="T5"/>
                </a:cxn>
                <a:cxn ang="0">
                  <a:pos x="T6" y="T7"/>
                </a:cxn>
                <a:cxn ang="0">
                  <a:pos x="T8" y="T9"/>
                </a:cxn>
                <a:cxn ang="0">
                  <a:pos x="T10" y="T11"/>
                </a:cxn>
              </a:cxnLst>
              <a:rect l="0" t="0" r="r" b="b"/>
              <a:pathLst>
                <a:path w="19" h="18">
                  <a:moveTo>
                    <a:pt x="19" y="3"/>
                  </a:moveTo>
                  <a:lnTo>
                    <a:pt x="12" y="0"/>
                  </a:lnTo>
                  <a:lnTo>
                    <a:pt x="0" y="18"/>
                  </a:lnTo>
                  <a:lnTo>
                    <a:pt x="9" y="16"/>
                  </a:lnTo>
                  <a:lnTo>
                    <a:pt x="13" y="7"/>
                  </a:lnTo>
                  <a:lnTo>
                    <a:pt x="19" y="3"/>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05" name="Ikaria"/>
            <p:cNvSpPr>
              <a:spLocks/>
            </p:cNvSpPr>
            <p:nvPr/>
          </p:nvSpPr>
          <p:spPr bwMode="gray">
            <a:xfrm>
              <a:off x="10542604" y="5764065"/>
              <a:ext cx="38861" cy="33792"/>
            </a:xfrm>
            <a:custGeom>
              <a:avLst/>
              <a:gdLst>
                <a:gd name="T0" fmla="*/ 16 w 69"/>
                <a:gd name="T1" fmla="*/ 19 h 60"/>
                <a:gd name="T2" fmla="*/ 11 w 69"/>
                <a:gd name="T3" fmla="*/ 60 h 60"/>
                <a:gd name="T4" fmla="*/ 38 w 69"/>
                <a:gd name="T5" fmla="*/ 43 h 60"/>
                <a:gd name="T6" fmla="*/ 52 w 69"/>
                <a:gd name="T7" fmla="*/ 43 h 60"/>
                <a:gd name="T8" fmla="*/ 65 w 69"/>
                <a:gd name="T9" fmla="*/ 17 h 60"/>
                <a:gd name="T10" fmla="*/ 69 w 69"/>
                <a:gd name="T11" fmla="*/ 6 h 60"/>
                <a:gd name="T12" fmla="*/ 42 w 69"/>
                <a:gd name="T13" fmla="*/ 20 h 60"/>
                <a:gd name="T14" fmla="*/ 16 w 69"/>
                <a:gd name="T15" fmla="*/ 1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60">
                  <a:moveTo>
                    <a:pt x="16" y="19"/>
                  </a:moveTo>
                  <a:cubicBezTo>
                    <a:pt x="0" y="41"/>
                    <a:pt x="11" y="60"/>
                    <a:pt x="11" y="60"/>
                  </a:cubicBezTo>
                  <a:cubicBezTo>
                    <a:pt x="38" y="43"/>
                    <a:pt x="38" y="43"/>
                    <a:pt x="38" y="43"/>
                  </a:cubicBezTo>
                  <a:cubicBezTo>
                    <a:pt x="52" y="43"/>
                    <a:pt x="52" y="43"/>
                    <a:pt x="52" y="43"/>
                  </a:cubicBezTo>
                  <a:cubicBezTo>
                    <a:pt x="65" y="17"/>
                    <a:pt x="65" y="17"/>
                    <a:pt x="65" y="17"/>
                  </a:cubicBezTo>
                  <a:cubicBezTo>
                    <a:pt x="69" y="6"/>
                    <a:pt x="69" y="6"/>
                    <a:pt x="69" y="6"/>
                  </a:cubicBezTo>
                  <a:cubicBezTo>
                    <a:pt x="42" y="20"/>
                    <a:pt x="42" y="20"/>
                    <a:pt x="42" y="20"/>
                  </a:cubicBezTo>
                  <a:cubicBezTo>
                    <a:pt x="42" y="20"/>
                    <a:pt x="32" y="0"/>
                    <a:pt x="16" y="19"/>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06" name="Patmos"/>
            <p:cNvSpPr>
              <a:spLocks/>
            </p:cNvSpPr>
            <p:nvPr/>
          </p:nvSpPr>
          <p:spPr bwMode="gray">
            <a:xfrm>
              <a:off x="10601740" y="5801235"/>
              <a:ext cx="8449" cy="20275"/>
            </a:xfrm>
            <a:custGeom>
              <a:avLst/>
              <a:gdLst>
                <a:gd name="T0" fmla="*/ 5 w 5"/>
                <a:gd name="T1" fmla="*/ 0 h 12"/>
                <a:gd name="T2" fmla="*/ 0 w 5"/>
                <a:gd name="T3" fmla="*/ 3 h 12"/>
                <a:gd name="T4" fmla="*/ 4 w 5"/>
                <a:gd name="T5" fmla="*/ 12 h 12"/>
                <a:gd name="T6" fmla="*/ 5 w 5"/>
                <a:gd name="T7" fmla="*/ 0 h 12"/>
              </a:gdLst>
              <a:ahLst/>
              <a:cxnLst>
                <a:cxn ang="0">
                  <a:pos x="T0" y="T1"/>
                </a:cxn>
                <a:cxn ang="0">
                  <a:pos x="T2" y="T3"/>
                </a:cxn>
                <a:cxn ang="0">
                  <a:pos x="T4" y="T5"/>
                </a:cxn>
                <a:cxn ang="0">
                  <a:pos x="T6" y="T7"/>
                </a:cxn>
              </a:cxnLst>
              <a:rect l="0" t="0" r="r" b="b"/>
              <a:pathLst>
                <a:path w="5" h="12">
                  <a:moveTo>
                    <a:pt x="5" y="0"/>
                  </a:moveTo>
                  <a:lnTo>
                    <a:pt x="0" y="3"/>
                  </a:lnTo>
                  <a:lnTo>
                    <a:pt x="4" y="12"/>
                  </a:lnTo>
                  <a:lnTo>
                    <a:pt x="5"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07" name="Klisidi"/>
            <p:cNvSpPr>
              <a:spLocks/>
            </p:cNvSpPr>
            <p:nvPr/>
          </p:nvSpPr>
          <p:spPr bwMode="gray">
            <a:xfrm>
              <a:off x="10537535" y="5933023"/>
              <a:ext cx="15207" cy="15207"/>
            </a:xfrm>
            <a:custGeom>
              <a:avLst/>
              <a:gdLst>
                <a:gd name="T0" fmla="*/ 0 w 9"/>
                <a:gd name="T1" fmla="*/ 9 h 9"/>
                <a:gd name="T2" fmla="*/ 9 w 9"/>
                <a:gd name="T3" fmla="*/ 6 h 9"/>
                <a:gd name="T4" fmla="*/ 3 w 9"/>
                <a:gd name="T5" fmla="*/ 0 h 9"/>
                <a:gd name="T6" fmla="*/ 0 w 9"/>
                <a:gd name="T7" fmla="*/ 9 h 9"/>
              </a:gdLst>
              <a:ahLst/>
              <a:cxnLst>
                <a:cxn ang="0">
                  <a:pos x="T0" y="T1"/>
                </a:cxn>
                <a:cxn ang="0">
                  <a:pos x="T2" y="T3"/>
                </a:cxn>
                <a:cxn ang="0">
                  <a:pos x="T4" y="T5"/>
                </a:cxn>
                <a:cxn ang="0">
                  <a:pos x="T6" y="T7"/>
                </a:cxn>
              </a:cxnLst>
              <a:rect l="0" t="0" r="r" b="b"/>
              <a:pathLst>
                <a:path w="9" h="9">
                  <a:moveTo>
                    <a:pt x="0" y="9"/>
                  </a:moveTo>
                  <a:lnTo>
                    <a:pt x="9" y="6"/>
                  </a:lnTo>
                  <a:lnTo>
                    <a:pt x="3" y="0"/>
                  </a:lnTo>
                  <a:lnTo>
                    <a:pt x="0" y="9"/>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08" name="Astipalea"/>
            <p:cNvSpPr>
              <a:spLocks/>
            </p:cNvSpPr>
            <p:nvPr/>
          </p:nvSpPr>
          <p:spPr bwMode="gray">
            <a:xfrm>
              <a:off x="10593292" y="5895853"/>
              <a:ext cx="20275" cy="23654"/>
            </a:xfrm>
            <a:custGeom>
              <a:avLst/>
              <a:gdLst>
                <a:gd name="T0" fmla="*/ 0 w 12"/>
                <a:gd name="T1" fmla="*/ 6 h 14"/>
                <a:gd name="T2" fmla="*/ 3 w 12"/>
                <a:gd name="T3" fmla="*/ 14 h 14"/>
                <a:gd name="T4" fmla="*/ 12 w 12"/>
                <a:gd name="T5" fmla="*/ 3 h 14"/>
                <a:gd name="T6" fmla="*/ 8 w 12"/>
                <a:gd name="T7" fmla="*/ 0 h 14"/>
                <a:gd name="T8" fmla="*/ 0 w 12"/>
                <a:gd name="T9" fmla="*/ 6 h 14"/>
              </a:gdLst>
              <a:ahLst/>
              <a:cxnLst>
                <a:cxn ang="0">
                  <a:pos x="T0" y="T1"/>
                </a:cxn>
                <a:cxn ang="0">
                  <a:pos x="T2" y="T3"/>
                </a:cxn>
                <a:cxn ang="0">
                  <a:pos x="T4" y="T5"/>
                </a:cxn>
                <a:cxn ang="0">
                  <a:pos x="T6" y="T7"/>
                </a:cxn>
                <a:cxn ang="0">
                  <a:pos x="T8" y="T9"/>
                </a:cxn>
              </a:cxnLst>
              <a:rect l="0" t="0" r="r" b="b"/>
              <a:pathLst>
                <a:path w="12" h="14">
                  <a:moveTo>
                    <a:pt x="0" y="6"/>
                  </a:moveTo>
                  <a:lnTo>
                    <a:pt x="3" y="14"/>
                  </a:lnTo>
                  <a:lnTo>
                    <a:pt x="12" y="3"/>
                  </a:lnTo>
                  <a:lnTo>
                    <a:pt x="8" y="0"/>
                  </a:lnTo>
                  <a:lnTo>
                    <a:pt x="0" y="6"/>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09" name="Fourni"/>
            <p:cNvSpPr>
              <a:spLocks/>
            </p:cNvSpPr>
            <p:nvPr/>
          </p:nvSpPr>
          <p:spPr bwMode="gray">
            <a:xfrm>
              <a:off x="10588224" y="5769132"/>
              <a:ext cx="11828" cy="11828"/>
            </a:xfrm>
            <a:custGeom>
              <a:avLst/>
              <a:gdLst>
                <a:gd name="T0" fmla="*/ 4 w 7"/>
                <a:gd name="T1" fmla="*/ 0 h 7"/>
                <a:gd name="T2" fmla="*/ 0 w 7"/>
                <a:gd name="T3" fmla="*/ 6 h 7"/>
                <a:gd name="T4" fmla="*/ 7 w 7"/>
                <a:gd name="T5" fmla="*/ 7 h 7"/>
                <a:gd name="T6" fmla="*/ 4 w 7"/>
                <a:gd name="T7" fmla="*/ 0 h 7"/>
              </a:gdLst>
              <a:ahLst/>
              <a:cxnLst>
                <a:cxn ang="0">
                  <a:pos x="T0" y="T1"/>
                </a:cxn>
                <a:cxn ang="0">
                  <a:pos x="T2" y="T3"/>
                </a:cxn>
                <a:cxn ang="0">
                  <a:pos x="T4" y="T5"/>
                </a:cxn>
                <a:cxn ang="0">
                  <a:pos x="T6" y="T7"/>
                </a:cxn>
              </a:cxnLst>
              <a:rect l="0" t="0" r="r" b="b"/>
              <a:pathLst>
                <a:path w="7" h="7">
                  <a:moveTo>
                    <a:pt x="4" y="0"/>
                  </a:moveTo>
                  <a:lnTo>
                    <a:pt x="0" y="6"/>
                  </a:lnTo>
                  <a:lnTo>
                    <a:pt x="7" y="7"/>
                  </a:lnTo>
                  <a:lnTo>
                    <a:pt x="4"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10" name="Psara"/>
            <p:cNvSpPr>
              <a:spLocks/>
            </p:cNvSpPr>
            <p:nvPr/>
          </p:nvSpPr>
          <p:spPr bwMode="gray">
            <a:xfrm>
              <a:off x="10485158" y="5659309"/>
              <a:ext cx="6758" cy="13516"/>
            </a:xfrm>
            <a:custGeom>
              <a:avLst/>
              <a:gdLst>
                <a:gd name="T0" fmla="*/ 3 w 4"/>
                <a:gd name="T1" fmla="*/ 0 h 8"/>
                <a:gd name="T2" fmla="*/ 0 w 4"/>
                <a:gd name="T3" fmla="*/ 1 h 8"/>
                <a:gd name="T4" fmla="*/ 2 w 4"/>
                <a:gd name="T5" fmla="*/ 8 h 8"/>
                <a:gd name="T6" fmla="*/ 4 w 4"/>
                <a:gd name="T7" fmla="*/ 6 h 8"/>
                <a:gd name="T8" fmla="*/ 3 w 4"/>
                <a:gd name="T9" fmla="*/ 0 h 8"/>
              </a:gdLst>
              <a:ahLst/>
              <a:cxnLst>
                <a:cxn ang="0">
                  <a:pos x="T0" y="T1"/>
                </a:cxn>
                <a:cxn ang="0">
                  <a:pos x="T2" y="T3"/>
                </a:cxn>
                <a:cxn ang="0">
                  <a:pos x="T4" y="T5"/>
                </a:cxn>
                <a:cxn ang="0">
                  <a:pos x="T6" y="T7"/>
                </a:cxn>
                <a:cxn ang="0">
                  <a:pos x="T8" y="T9"/>
                </a:cxn>
              </a:cxnLst>
              <a:rect l="0" t="0" r="r" b="b"/>
              <a:pathLst>
                <a:path w="4" h="8">
                  <a:moveTo>
                    <a:pt x="3" y="0"/>
                  </a:moveTo>
                  <a:lnTo>
                    <a:pt x="0" y="1"/>
                  </a:lnTo>
                  <a:lnTo>
                    <a:pt x="2" y="8"/>
                  </a:lnTo>
                  <a:lnTo>
                    <a:pt x="4" y="6"/>
                  </a:lnTo>
                  <a:lnTo>
                    <a:pt x="3"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11" name="Paros"/>
            <p:cNvSpPr>
              <a:spLocks/>
            </p:cNvSpPr>
            <p:nvPr/>
          </p:nvSpPr>
          <p:spPr bwMode="gray">
            <a:xfrm>
              <a:off x="10459814" y="5853612"/>
              <a:ext cx="20275" cy="25345"/>
            </a:xfrm>
            <a:custGeom>
              <a:avLst/>
              <a:gdLst>
                <a:gd name="T0" fmla="*/ 12 w 34"/>
                <a:gd name="T1" fmla="*/ 0 h 46"/>
                <a:gd name="T2" fmla="*/ 4 w 34"/>
                <a:gd name="T3" fmla="*/ 15 h 46"/>
                <a:gd name="T4" fmla="*/ 18 w 34"/>
                <a:gd name="T5" fmla="*/ 38 h 46"/>
                <a:gd name="T6" fmla="*/ 34 w 34"/>
                <a:gd name="T7" fmla="*/ 1 h 46"/>
                <a:gd name="T8" fmla="*/ 12 w 34"/>
                <a:gd name="T9" fmla="*/ 0 h 46"/>
              </a:gdLst>
              <a:ahLst/>
              <a:cxnLst>
                <a:cxn ang="0">
                  <a:pos x="T0" y="T1"/>
                </a:cxn>
                <a:cxn ang="0">
                  <a:pos x="T2" y="T3"/>
                </a:cxn>
                <a:cxn ang="0">
                  <a:pos x="T4" y="T5"/>
                </a:cxn>
                <a:cxn ang="0">
                  <a:pos x="T6" y="T7"/>
                </a:cxn>
                <a:cxn ang="0">
                  <a:pos x="T8" y="T9"/>
                </a:cxn>
              </a:cxnLst>
              <a:rect l="0" t="0" r="r" b="b"/>
              <a:pathLst>
                <a:path w="34" h="46">
                  <a:moveTo>
                    <a:pt x="12" y="0"/>
                  </a:moveTo>
                  <a:cubicBezTo>
                    <a:pt x="12" y="0"/>
                    <a:pt x="4" y="7"/>
                    <a:pt x="4" y="15"/>
                  </a:cubicBezTo>
                  <a:cubicBezTo>
                    <a:pt x="0" y="26"/>
                    <a:pt x="10" y="46"/>
                    <a:pt x="18" y="38"/>
                  </a:cubicBezTo>
                  <a:cubicBezTo>
                    <a:pt x="29" y="27"/>
                    <a:pt x="34" y="1"/>
                    <a:pt x="34" y="1"/>
                  </a:cubicBezTo>
                  <a:lnTo>
                    <a:pt x="12"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12" name="Ios"/>
            <p:cNvSpPr>
              <a:spLocks/>
            </p:cNvSpPr>
            <p:nvPr/>
          </p:nvSpPr>
          <p:spPr bwMode="gray">
            <a:xfrm>
              <a:off x="10481778" y="5892473"/>
              <a:ext cx="18586" cy="21965"/>
            </a:xfrm>
            <a:custGeom>
              <a:avLst/>
              <a:gdLst>
                <a:gd name="T0" fmla="*/ 11 w 11"/>
                <a:gd name="T1" fmla="*/ 9 h 13"/>
                <a:gd name="T2" fmla="*/ 0 w 11"/>
                <a:gd name="T3" fmla="*/ 0 h 13"/>
                <a:gd name="T4" fmla="*/ 0 w 11"/>
                <a:gd name="T5" fmla="*/ 7 h 13"/>
                <a:gd name="T6" fmla="*/ 8 w 11"/>
                <a:gd name="T7" fmla="*/ 13 h 13"/>
                <a:gd name="T8" fmla="*/ 11 w 11"/>
                <a:gd name="T9" fmla="*/ 9 h 13"/>
              </a:gdLst>
              <a:ahLst/>
              <a:cxnLst>
                <a:cxn ang="0">
                  <a:pos x="T0" y="T1"/>
                </a:cxn>
                <a:cxn ang="0">
                  <a:pos x="T2" y="T3"/>
                </a:cxn>
                <a:cxn ang="0">
                  <a:pos x="T4" y="T5"/>
                </a:cxn>
                <a:cxn ang="0">
                  <a:pos x="T6" y="T7"/>
                </a:cxn>
                <a:cxn ang="0">
                  <a:pos x="T8" y="T9"/>
                </a:cxn>
              </a:cxnLst>
              <a:rect l="0" t="0" r="r" b="b"/>
              <a:pathLst>
                <a:path w="11" h="13">
                  <a:moveTo>
                    <a:pt x="11" y="9"/>
                  </a:moveTo>
                  <a:lnTo>
                    <a:pt x="0" y="0"/>
                  </a:lnTo>
                  <a:lnTo>
                    <a:pt x="0" y="7"/>
                  </a:lnTo>
                  <a:lnTo>
                    <a:pt x="8" y="13"/>
                  </a:lnTo>
                  <a:lnTo>
                    <a:pt x="11" y="9"/>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13" name="Sikinos"/>
            <p:cNvSpPr>
              <a:spLocks/>
            </p:cNvSpPr>
            <p:nvPr/>
          </p:nvSpPr>
          <p:spPr bwMode="gray">
            <a:xfrm>
              <a:off x="10453056" y="5902611"/>
              <a:ext cx="21965" cy="18586"/>
            </a:xfrm>
            <a:custGeom>
              <a:avLst/>
              <a:gdLst>
                <a:gd name="T0" fmla="*/ 8 w 13"/>
                <a:gd name="T1" fmla="*/ 0 h 11"/>
                <a:gd name="T2" fmla="*/ 0 w 13"/>
                <a:gd name="T3" fmla="*/ 11 h 11"/>
                <a:gd name="T4" fmla="*/ 13 w 13"/>
                <a:gd name="T5" fmla="*/ 5 h 11"/>
                <a:gd name="T6" fmla="*/ 8 w 13"/>
                <a:gd name="T7" fmla="*/ 0 h 11"/>
              </a:gdLst>
              <a:ahLst/>
              <a:cxnLst>
                <a:cxn ang="0">
                  <a:pos x="T0" y="T1"/>
                </a:cxn>
                <a:cxn ang="0">
                  <a:pos x="T2" y="T3"/>
                </a:cxn>
                <a:cxn ang="0">
                  <a:pos x="T4" y="T5"/>
                </a:cxn>
                <a:cxn ang="0">
                  <a:pos x="T6" y="T7"/>
                </a:cxn>
              </a:cxnLst>
              <a:rect l="0" t="0" r="r" b="b"/>
              <a:pathLst>
                <a:path w="13" h="11">
                  <a:moveTo>
                    <a:pt x="8" y="0"/>
                  </a:moveTo>
                  <a:lnTo>
                    <a:pt x="0" y="11"/>
                  </a:lnTo>
                  <a:lnTo>
                    <a:pt x="13" y="5"/>
                  </a:lnTo>
                  <a:lnTo>
                    <a:pt x="8"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14" name="Strongyli"/>
            <p:cNvSpPr>
              <a:spLocks/>
            </p:cNvSpPr>
            <p:nvPr/>
          </p:nvSpPr>
          <p:spPr bwMode="gray">
            <a:xfrm>
              <a:off x="10436160" y="5916127"/>
              <a:ext cx="15207" cy="15207"/>
            </a:xfrm>
            <a:custGeom>
              <a:avLst/>
              <a:gdLst>
                <a:gd name="T0" fmla="*/ 9 w 9"/>
                <a:gd name="T1" fmla="*/ 5 h 9"/>
                <a:gd name="T2" fmla="*/ 2 w 9"/>
                <a:gd name="T3" fmla="*/ 0 h 9"/>
                <a:gd name="T4" fmla="*/ 0 w 9"/>
                <a:gd name="T5" fmla="*/ 2 h 9"/>
                <a:gd name="T6" fmla="*/ 7 w 9"/>
                <a:gd name="T7" fmla="*/ 9 h 9"/>
                <a:gd name="T8" fmla="*/ 9 w 9"/>
                <a:gd name="T9" fmla="*/ 5 h 9"/>
              </a:gdLst>
              <a:ahLst/>
              <a:cxnLst>
                <a:cxn ang="0">
                  <a:pos x="T0" y="T1"/>
                </a:cxn>
                <a:cxn ang="0">
                  <a:pos x="T2" y="T3"/>
                </a:cxn>
                <a:cxn ang="0">
                  <a:pos x="T4" y="T5"/>
                </a:cxn>
                <a:cxn ang="0">
                  <a:pos x="T6" y="T7"/>
                </a:cxn>
                <a:cxn ang="0">
                  <a:pos x="T8" y="T9"/>
                </a:cxn>
              </a:cxnLst>
              <a:rect l="0" t="0" r="r" b="b"/>
              <a:pathLst>
                <a:path w="9" h="9">
                  <a:moveTo>
                    <a:pt x="9" y="5"/>
                  </a:moveTo>
                  <a:lnTo>
                    <a:pt x="2" y="0"/>
                  </a:lnTo>
                  <a:lnTo>
                    <a:pt x="0" y="2"/>
                  </a:lnTo>
                  <a:lnTo>
                    <a:pt x="7" y="9"/>
                  </a:lnTo>
                  <a:lnTo>
                    <a:pt x="9" y="5"/>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15" name="Siros"/>
            <p:cNvSpPr>
              <a:spLocks/>
            </p:cNvSpPr>
            <p:nvPr/>
          </p:nvSpPr>
          <p:spPr bwMode="gray">
            <a:xfrm>
              <a:off x="10431091" y="5807994"/>
              <a:ext cx="11828" cy="16896"/>
            </a:xfrm>
            <a:custGeom>
              <a:avLst/>
              <a:gdLst>
                <a:gd name="T0" fmla="*/ 3 w 7"/>
                <a:gd name="T1" fmla="*/ 0 h 10"/>
                <a:gd name="T2" fmla="*/ 0 w 7"/>
                <a:gd name="T3" fmla="*/ 0 h 10"/>
                <a:gd name="T4" fmla="*/ 0 w 7"/>
                <a:gd name="T5" fmla="*/ 10 h 10"/>
                <a:gd name="T6" fmla="*/ 7 w 7"/>
                <a:gd name="T7" fmla="*/ 8 h 10"/>
                <a:gd name="T8" fmla="*/ 3 w 7"/>
                <a:gd name="T9" fmla="*/ 0 h 10"/>
              </a:gdLst>
              <a:ahLst/>
              <a:cxnLst>
                <a:cxn ang="0">
                  <a:pos x="T0" y="T1"/>
                </a:cxn>
                <a:cxn ang="0">
                  <a:pos x="T2" y="T3"/>
                </a:cxn>
                <a:cxn ang="0">
                  <a:pos x="T4" y="T5"/>
                </a:cxn>
                <a:cxn ang="0">
                  <a:pos x="T6" y="T7"/>
                </a:cxn>
                <a:cxn ang="0">
                  <a:pos x="T8" y="T9"/>
                </a:cxn>
              </a:cxnLst>
              <a:rect l="0" t="0" r="r" b="b"/>
              <a:pathLst>
                <a:path w="7" h="10">
                  <a:moveTo>
                    <a:pt x="3" y="0"/>
                  </a:moveTo>
                  <a:lnTo>
                    <a:pt x="0" y="0"/>
                  </a:lnTo>
                  <a:lnTo>
                    <a:pt x="0" y="10"/>
                  </a:lnTo>
                  <a:lnTo>
                    <a:pt x="7" y="8"/>
                  </a:lnTo>
                  <a:lnTo>
                    <a:pt x="3"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16" name="Despotiko"/>
            <p:cNvSpPr>
              <a:spLocks/>
            </p:cNvSpPr>
            <p:nvPr/>
          </p:nvSpPr>
          <p:spPr bwMode="gray">
            <a:xfrm>
              <a:off x="10449677" y="5865440"/>
              <a:ext cx="10138" cy="11828"/>
            </a:xfrm>
            <a:custGeom>
              <a:avLst/>
              <a:gdLst>
                <a:gd name="T0" fmla="*/ 5 w 6"/>
                <a:gd name="T1" fmla="*/ 0 h 7"/>
                <a:gd name="T2" fmla="*/ 0 w 6"/>
                <a:gd name="T3" fmla="*/ 6 h 7"/>
                <a:gd name="T4" fmla="*/ 6 w 6"/>
                <a:gd name="T5" fmla="*/ 7 h 7"/>
                <a:gd name="T6" fmla="*/ 5 w 6"/>
                <a:gd name="T7" fmla="*/ 0 h 7"/>
              </a:gdLst>
              <a:ahLst/>
              <a:cxnLst>
                <a:cxn ang="0">
                  <a:pos x="T0" y="T1"/>
                </a:cxn>
                <a:cxn ang="0">
                  <a:pos x="T2" y="T3"/>
                </a:cxn>
                <a:cxn ang="0">
                  <a:pos x="T4" y="T5"/>
                </a:cxn>
                <a:cxn ang="0">
                  <a:pos x="T6" y="T7"/>
                </a:cxn>
              </a:cxnLst>
              <a:rect l="0" t="0" r="r" b="b"/>
              <a:pathLst>
                <a:path w="6" h="7">
                  <a:moveTo>
                    <a:pt x="5" y="0"/>
                  </a:moveTo>
                  <a:lnTo>
                    <a:pt x="0" y="6"/>
                  </a:lnTo>
                  <a:lnTo>
                    <a:pt x="6" y="7"/>
                  </a:lnTo>
                  <a:lnTo>
                    <a:pt x="5"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17" name="Mikonos"/>
            <p:cNvSpPr>
              <a:spLocks/>
            </p:cNvSpPr>
            <p:nvPr/>
          </p:nvSpPr>
          <p:spPr bwMode="gray">
            <a:xfrm>
              <a:off x="10471641" y="5804614"/>
              <a:ext cx="20275" cy="8449"/>
            </a:xfrm>
            <a:custGeom>
              <a:avLst/>
              <a:gdLst>
                <a:gd name="T0" fmla="*/ 4 w 12"/>
                <a:gd name="T1" fmla="*/ 0 h 5"/>
                <a:gd name="T2" fmla="*/ 0 w 12"/>
                <a:gd name="T3" fmla="*/ 4 h 5"/>
                <a:gd name="T4" fmla="*/ 5 w 12"/>
                <a:gd name="T5" fmla="*/ 5 h 5"/>
                <a:gd name="T6" fmla="*/ 12 w 12"/>
                <a:gd name="T7" fmla="*/ 0 h 5"/>
                <a:gd name="T8" fmla="*/ 4 w 12"/>
                <a:gd name="T9" fmla="*/ 0 h 5"/>
              </a:gdLst>
              <a:ahLst/>
              <a:cxnLst>
                <a:cxn ang="0">
                  <a:pos x="T0" y="T1"/>
                </a:cxn>
                <a:cxn ang="0">
                  <a:pos x="T2" y="T3"/>
                </a:cxn>
                <a:cxn ang="0">
                  <a:pos x="T4" y="T5"/>
                </a:cxn>
                <a:cxn ang="0">
                  <a:pos x="T6" y="T7"/>
                </a:cxn>
                <a:cxn ang="0">
                  <a:pos x="T8" y="T9"/>
                </a:cxn>
              </a:cxnLst>
              <a:rect l="0" t="0" r="r" b="b"/>
              <a:pathLst>
                <a:path w="12" h="5">
                  <a:moveTo>
                    <a:pt x="4" y="0"/>
                  </a:moveTo>
                  <a:lnTo>
                    <a:pt x="0" y="4"/>
                  </a:lnTo>
                  <a:lnTo>
                    <a:pt x="5" y="5"/>
                  </a:lnTo>
                  <a:lnTo>
                    <a:pt x="12" y="0"/>
                  </a:lnTo>
                  <a:lnTo>
                    <a:pt x="4"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18" name="Pserimos"/>
            <p:cNvSpPr>
              <a:spLocks/>
            </p:cNvSpPr>
            <p:nvPr/>
          </p:nvSpPr>
          <p:spPr bwMode="gray">
            <a:xfrm>
              <a:off x="10650738" y="5840095"/>
              <a:ext cx="16896" cy="15207"/>
            </a:xfrm>
            <a:custGeom>
              <a:avLst/>
              <a:gdLst>
                <a:gd name="T0" fmla="*/ 8 w 10"/>
                <a:gd name="T1" fmla="*/ 0 h 9"/>
                <a:gd name="T2" fmla="*/ 0 w 10"/>
                <a:gd name="T3" fmla="*/ 0 h 9"/>
                <a:gd name="T4" fmla="*/ 2 w 10"/>
                <a:gd name="T5" fmla="*/ 9 h 9"/>
                <a:gd name="T6" fmla="*/ 10 w 10"/>
                <a:gd name="T7" fmla="*/ 8 h 9"/>
                <a:gd name="T8" fmla="*/ 8 w 10"/>
                <a:gd name="T9" fmla="*/ 0 h 9"/>
              </a:gdLst>
              <a:ahLst/>
              <a:cxnLst>
                <a:cxn ang="0">
                  <a:pos x="T0" y="T1"/>
                </a:cxn>
                <a:cxn ang="0">
                  <a:pos x="T2" y="T3"/>
                </a:cxn>
                <a:cxn ang="0">
                  <a:pos x="T4" y="T5"/>
                </a:cxn>
                <a:cxn ang="0">
                  <a:pos x="T6" y="T7"/>
                </a:cxn>
                <a:cxn ang="0">
                  <a:pos x="T8" y="T9"/>
                </a:cxn>
              </a:cxnLst>
              <a:rect l="0" t="0" r="r" b="b"/>
              <a:pathLst>
                <a:path w="10" h="9">
                  <a:moveTo>
                    <a:pt x="8" y="0"/>
                  </a:moveTo>
                  <a:lnTo>
                    <a:pt x="0" y="0"/>
                  </a:lnTo>
                  <a:lnTo>
                    <a:pt x="2" y="9"/>
                  </a:lnTo>
                  <a:lnTo>
                    <a:pt x="10" y="8"/>
                  </a:lnTo>
                  <a:lnTo>
                    <a:pt x="8"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19" name="Kalimnos"/>
            <p:cNvSpPr>
              <a:spLocks/>
            </p:cNvSpPr>
            <p:nvPr/>
          </p:nvSpPr>
          <p:spPr bwMode="gray">
            <a:xfrm>
              <a:off x="10632153" y="5823199"/>
              <a:ext cx="15207" cy="11828"/>
            </a:xfrm>
            <a:custGeom>
              <a:avLst/>
              <a:gdLst>
                <a:gd name="T0" fmla="*/ 0 w 9"/>
                <a:gd name="T1" fmla="*/ 1 h 7"/>
                <a:gd name="T2" fmla="*/ 4 w 9"/>
                <a:gd name="T3" fmla="*/ 7 h 7"/>
                <a:gd name="T4" fmla="*/ 9 w 9"/>
                <a:gd name="T5" fmla="*/ 6 h 7"/>
                <a:gd name="T6" fmla="*/ 5 w 9"/>
                <a:gd name="T7" fmla="*/ 0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lnTo>
                    <a:pt x="4" y="7"/>
                  </a:lnTo>
                  <a:lnTo>
                    <a:pt x="9" y="6"/>
                  </a:lnTo>
                  <a:lnTo>
                    <a:pt x="5" y="0"/>
                  </a:lnTo>
                  <a:lnTo>
                    <a:pt x="0" y="1"/>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20" name="Skiathos"/>
            <p:cNvSpPr>
              <a:spLocks/>
            </p:cNvSpPr>
            <p:nvPr/>
          </p:nvSpPr>
          <p:spPr bwMode="gray">
            <a:xfrm>
              <a:off x="10255373" y="5606932"/>
              <a:ext cx="16896" cy="11828"/>
            </a:xfrm>
            <a:custGeom>
              <a:avLst/>
              <a:gdLst>
                <a:gd name="T0" fmla="*/ 0 w 10"/>
                <a:gd name="T1" fmla="*/ 5 h 7"/>
                <a:gd name="T2" fmla="*/ 5 w 10"/>
                <a:gd name="T3" fmla="*/ 7 h 7"/>
                <a:gd name="T4" fmla="*/ 10 w 10"/>
                <a:gd name="T5" fmla="*/ 3 h 7"/>
                <a:gd name="T6" fmla="*/ 5 w 10"/>
                <a:gd name="T7" fmla="*/ 0 h 7"/>
                <a:gd name="T8" fmla="*/ 0 w 10"/>
                <a:gd name="T9" fmla="*/ 5 h 7"/>
              </a:gdLst>
              <a:ahLst/>
              <a:cxnLst>
                <a:cxn ang="0">
                  <a:pos x="T0" y="T1"/>
                </a:cxn>
                <a:cxn ang="0">
                  <a:pos x="T2" y="T3"/>
                </a:cxn>
                <a:cxn ang="0">
                  <a:pos x="T4" y="T5"/>
                </a:cxn>
                <a:cxn ang="0">
                  <a:pos x="T6" y="T7"/>
                </a:cxn>
                <a:cxn ang="0">
                  <a:pos x="T8" y="T9"/>
                </a:cxn>
              </a:cxnLst>
              <a:rect l="0" t="0" r="r" b="b"/>
              <a:pathLst>
                <a:path w="10" h="7">
                  <a:moveTo>
                    <a:pt x="0" y="5"/>
                  </a:moveTo>
                  <a:lnTo>
                    <a:pt x="5" y="7"/>
                  </a:lnTo>
                  <a:lnTo>
                    <a:pt x="10" y="3"/>
                  </a:lnTo>
                  <a:lnTo>
                    <a:pt x="5" y="0"/>
                  </a:lnTo>
                  <a:lnTo>
                    <a:pt x="0" y="5"/>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21" name="Krevatia"/>
            <p:cNvSpPr>
              <a:spLocks/>
            </p:cNvSpPr>
            <p:nvPr/>
          </p:nvSpPr>
          <p:spPr bwMode="gray">
            <a:xfrm>
              <a:off x="10723391" y="5929644"/>
              <a:ext cx="18586" cy="13516"/>
            </a:xfrm>
            <a:custGeom>
              <a:avLst/>
              <a:gdLst>
                <a:gd name="T0" fmla="*/ 19 w 34"/>
                <a:gd name="T1" fmla="*/ 7 h 22"/>
                <a:gd name="T2" fmla="*/ 18 w 34"/>
                <a:gd name="T3" fmla="*/ 18 h 22"/>
                <a:gd name="T4" fmla="*/ 19 w 34"/>
                <a:gd name="T5" fmla="*/ 7 h 22"/>
              </a:gdLst>
              <a:ahLst/>
              <a:cxnLst>
                <a:cxn ang="0">
                  <a:pos x="T0" y="T1"/>
                </a:cxn>
                <a:cxn ang="0">
                  <a:pos x="T2" y="T3"/>
                </a:cxn>
                <a:cxn ang="0">
                  <a:pos x="T4" y="T5"/>
                </a:cxn>
              </a:cxnLst>
              <a:rect l="0" t="0" r="r" b="b"/>
              <a:pathLst>
                <a:path w="34" h="22">
                  <a:moveTo>
                    <a:pt x="19" y="7"/>
                  </a:moveTo>
                  <a:cubicBezTo>
                    <a:pt x="0" y="14"/>
                    <a:pt x="7" y="22"/>
                    <a:pt x="18" y="18"/>
                  </a:cubicBezTo>
                  <a:cubicBezTo>
                    <a:pt x="33" y="19"/>
                    <a:pt x="34" y="0"/>
                    <a:pt x="19" y="7"/>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22" name="Kithnos"/>
            <p:cNvSpPr>
              <a:spLocks/>
            </p:cNvSpPr>
            <p:nvPr/>
          </p:nvSpPr>
          <p:spPr bwMode="gray">
            <a:xfrm>
              <a:off x="10380403" y="5819820"/>
              <a:ext cx="10138" cy="25345"/>
            </a:xfrm>
            <a:custGeom>
              <a:avLst/>
              <a:gdLst>
                <a:gd name="T0" fmla="*/ 0 w 20"/>
                <a:gd name="T1" fmla="*/ 29 h 45"/>
                <a:gd name="T2" fmla="*/ 3 w 20"/>
                <a:gd name="T3" fmla="*/ 45 h 45"/>
                <a:gd name="T4" fmla="*/ 15 w 20"/>
                <a:gd name="T5" fmla="*/ 22 h 45"/>
                <a:gd name="T6" fmla="*/ 16 w 20"/>
                <a:gd name="T7" fmla="*/ 0 h 45"/>
                <a:gd name="T8" fmla="*/ 1 w 20"/>
                <a:gd name="T9" fmla="*/ 6 h 45"/>
                <a:gd name="T10" fmla="*/ 0 w 20"/>
                <a:gd name="T11" fmla="*/ 29 h 45"/>
              </a:gdLst>
              <a:ahLst/>
              <a:cxnLst>
                <a:cxn ang="0">
                  <a:pos x="T0" y="T1"/>
                </a:cxn>
                <a:cxn ang="0">
                  <a:pos x="T2" y="T3"/>
                </a:cxn>
                <a:cxn ang="0">
                  <a:pos x="T4" y="T5"/>
                </a:cxn>
                <a:cxn ang="0">
                  <a:pos x="T6" y="T7"/>
                </a:cxn>
                <a:cxn ang="0">
                  <a:pos x="T8" y="T9"/>
                </a:cxn>
                <a:cxn ang="0">
                  <a:pos x="T10" y="T11"/>
                </a:cxn>
              </a:cxnLst>
              <a:rect l="0" t="0" r="r" b="b"/>
              <a:pathLst>
                <a:path w="20" h="45">
                  <a:moveTo>
                    <a:pt x="0" y="29"/>
                  </a:moveTo>
                  <a:cubicBezTo>
                    <a:pt x="3" y="45"/>
                    <a:pt x="3" y="45"/>
                    <a:pt x="3" y="45"/>
                  </a:cubicBezTo>
                  <a:cubicBezTo>
                    <a:pt x="3" y="45"/>
                    <a:pt x="15" y="42"/>
                    <a:pt x="15" y="22"/>
                  </a:cubicBezTo>
                  <a:cubicBezTo>
                    <a:pt x="20" y="7"/>
                    <a:pt x="16" y="0"/>
                    <a:pt x="16" y="0"/>
                  </a:cubicBezTo>
                  <a:cubicBezTo>
                    <a:pt x="1" y="6"/>
                    <a:pt x="1" y="6"/>
                    <a:pt x="1" y="6"/>
                  </a:cubicBezTo>
                  <a:lnTo>
                    <a:pt x="0" y="29"/>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23" name="Tilos"/>
            <p:cNvSpPr>
              <a:spLocks/>
            </p:cNvSpPr>
            <p:nvPr/>
          </p:nvSpPr>
          <p:spPr bwMode="gray">
            <a:xfrm>
              <a:off x="10703116" y="5909369"/>
              <a:ext cx="18586" cy="13516"/>
            </a:xfrm>
            <a:custGeom>
              <a:avLst/>
              <a:gdLst>
                <a:gd name="T0" fmla="*/ 0 w 11"/>
                <a:gd name="T1" fmla="*/ 0 h 8"/>
                <a:gd name="T2" fmla="*/ 1 w 11"/>
                <a:gd name="T3" fmla="*/ 4 h 8"/>
                <a:gd name="T4" fmla="*/ 11 w 11"/>
                <a:gd name="T5" fmla="*/ 8 h 8"/>
                <a:gd name="T6" fmla="*/ 10 w 11"/>
                <a:gd name="T7" fmla="*/ 4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1" y="4"/>
                  </a:lnTo>
                  <a:lnTo>
                    <a:pt x="11" y="8"/>
                  </a:lnTo>
                  <a:lnTo>
                    <a:pt x="10" y="4"/>
                  </a:lnTo>
                  <a:lnTo>
                    <a:pt x="0"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24" name="Alonnisos"/>
            <p:cNvSpPr>
              <a:spLocks/>
            </p:cNvSpPr>
            <p:nvPr/>
          </p:nvSpPr>
          <p:spPr bwMode="gray">
            <a:xfrm>
              <a:off x="10317888" y="5579898"/>
              <a:ext cx="8449" cy="10138"/>
            </a:xfrm>
            <a:custGeom>
              <a:avLst/>
              <a:gdLst>
                <a:gd name="T0" fmla="*/ 5 w 5"/>
                <a:gd name="T1" fmla="*/ 0 h 6"/>
                <a:gd name="T2" fmla="*/ 0 w 5"/>
                <a:gd name="T3" fmla="*/ 5 h 6"/>
                <a:gd name="T4" fmla="*/ 3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0" y="5"/>
                  </a:lnTo>
                  <a:lnTo>
                    <a:pt x="3" y="6"/>
                  </a:lnTo>
                  <a:lnTo>
                    <a:pt x="5"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25" name="Skopelos"/>
            <p:cNvSpPr>
              <a:spLocks/>
            </p:cNvSpPr>
            <p:nvPr/>
          </p:nvSpPr>
          <p:spPr bwMode="gray">
            <a:xfrm>
              <a:off x="10304372" y="5596794"/>
              <a:ext cx="13516" cy="15207"/>
            </a:xfrm>
            <a:custGeom>
              <a:avLst/>
              <a:gdLst>
                <a:gd name="T0" fmla="*/ 0 w 8"/>
                <a:gd name="T1" fmla="*/ 7 h 9"/>
                <a:gd name="T2" fmla="*/ 3 w 8"/>
                <a:gd name="T3" fmla="*/ 9 h 9"/>
                <a:gd name="T4" fmla="*/ 8 w 8"/>
                <a:gd name="T5" fmla="*/ 1 h 9"/>
                <a:gd name="T6" fmla="*/ 3 w 8"/>
                <a:gd name="T7" fmla="*/ 0 h 9"/>
                <a:gd name="T8" fmla="*/ 0 w 8"/>
                <a:gd name="T9" fmla="*/ 7 h 9"/>
              </a:gdLst>
              <a:ahLst/>
              <a:cxnLst>
                <a:cxn ang="0">
                  <a:pos x="T0" y="T1"/>
                </a:cxn>
                <a:cxn ang="0">
                  <a:pos x="T2" y="T3"/>
                </a:cxn>
                <a:cxn ang="0">
                  <a:pos x="T4" y="T5"/>
                </a:cxn>
                <a:cxn ang="0">
                  <a:pos x="T6" y="T7"/>
                </a:cxn>
                <a:cxn ang="0">
                  <a:pos x="T8" y="T9"/>
                </a:cxn>
              </a:cxnLst>
              <a:rect l="0" t="0" r="r" b="b"/>
              <a:pathLst>
                <a:path w="8" h="9">
                  <a:moveTo>
                    <a:pt x="0" y="7"/>
                  </a:moveTo>
                  <a:lnTo>
                    <a:pt x="3" y="9"/>
                  </a:lnTo>
                  <a:lnTo>
                    <a:pt x="8" y="1"/>
                  </a:lnTo>
                  <a:lnTo>
                    <a:pt x="3" y="0"/>
                  </a:lnTo>
                  <a:lnTo>
                    <a:pt x="0" y="7"/>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26" name="Skiathos"/>
            <p:cNvSpPr>
              <a:spLocks/>
            </p:cNvSpPr>
            <p:nvPr/>
          </p:nvSpPr>
          <p:spPr bwMode="gray">
            <a:xfrm>
              <a:off x="10277339" y="5605243"/>
              <a:ext cx="23654" cy="18586"/>
            </a:xfrm>
            <a:custGeom>
              <a:avLst/>
              <a:gdLst>
                <a:gd name="T0" fmla="*/ 7 w 14"/>
                <a:gd name="T1" fmla="*/ 11 h 11"/>
                <a:gd name="T2" fmla="*/ 14 w 14"/>
                <a:gd name="T3" fmla="*/ 9 h 11"/>
                <a:gd name="T4" fmla="*/ 0 w 14"/>
                <a:gd name="T5" fmla="*/ 0 h 11"/>
                <a:gd name="T6" fmla="*/ 7 w 14"/>
                <a:gd name="T7" fmla="*/ 11 h 11"/>
              </a:gdLst>
              <a:ahLst/>
              <a:cxnLst>
                <a:cxn ang="0">
                  <a:pos x="T0" y="T1"/>
                </a:cxn>
                <a:cxn ang="0">
                  <a:pos x="T2" y="T3"/>
                </a:cxn>
                <a:cxn ang="0">
                  <a:pos x="T4" y="T5"/>
                </a:cxn>
                <a:cxn ang="0">
                  <a:pos x="T6" y="T7"/>
                </a:cxn>
              </a:cxnLst>
              <a:rect l="0" t="0" r="r" b="b"/>
              <a:pathLst>
                <a:path w="14" h="11">
                  <a:moveTo>
                    <a:pt x="7" y="11"/>
                  </a:moveTo>
                  <a:lnTo>
                    <a:pt x="14" y="9"/>
                  </a:lnTo>
                  <a:lnTo>
                    <a:pt x="0" y="0"/>
                  </a:lnTo>
                  <a:lnTo>
                    <a:pt x="7" y="11"/>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27" name="Dokos"/>
            <p:cNvSpPr>
              <a:spLocks/>
            </p:cNvSpPr>
            <p:nvPr/>
          </p:nvSpPr>
          <p:spPr bwMode="gray">
            <a:xfrm>
              <a:off x="10368577" y="5792787"/>
              <a:ext cx="15207" cy="23654"/>
            </a:xfrm>
            <a:custGeom>
              <a:avLst/>
              <a:gdLst>
                <a:gd name="T0" fmla="*/ 2 w 9"/>
                <a:gd name="T1" fmla="*/ 0 h 14"/>
                <a:gd name="T2" fmla="*/ 0 w 9"/>
                <a:gd name="T3" fmla="*/ 14 h 14"/>
                <a:gd name="T4" fmla="*/ 9 w 9"/>
                <a:gd name="T5" fmla="*/ 1 h 14"/>
                <a:gd name="T6" fmla="*/ 2 w 9"/>
                <a:gd name="T7" fmla="*/ 0 h 14"/>
              </a:gdLst>
              <a:ahLst/>
              <a:cxnLst>
                <a:cxn ang="0">
                  <a:pos x="T0" y="T1"/>
                </a:cxn>
                <a:cxn ang="0">
                  <a:pos x="T2" y="T3"/>
                </a:cxn>
                <a:cxn ang="0">
                  <a:pos x="T4" y="T5"/>
                </a:cxn>
                <a:cxn ang="0">
                  <a:pos x="T6" y="T7"/>
                </a:cxn>
              </a:cxnLst>
              <a:rect l="0" t="0" r="r" b="b"/>
              <a:pathLst>
                <a:path w="9" h="14">
                  <a:moveTo>
                    <a:pt x="2" y="0"/>
                  </a:moveTo>
                  <a:lnTo>
                    <a:pt x="0" y="14"/>
                  </a:lnTo>
                  <a:lnTo>
                    <a:pt x="9" y="1"/>
                  </a:lnTo>
                  <a:lnTo>
                    <a:pt x="2"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28" name="Simi"/>
            <p:cNvSpPr>
              <a:spLocks/>
            </p:cNvSpPr>
            <p:nvPr/>
          </p:nvSpPr>
          <p:spPr bwMode="gray">
            <a:xfrm>
              <a:off x="10748734" y="5877266"/>
              <a:ext cx="11828" cy="16896"/>
            </a:xfrm>
            <a:custGeom>
              <a:avLst/>
              <a:gdLst>
                <a:gd name="T0" fmla="*/ 6 w 7"/>
                <a:gd name="T1" fmla="*/ 2 h 10"/>
                <a:gd name="T2" fmla="*/ 4 w 7"/>
                <a:gd name="T3" fmla="*/ 0 h 10"/>
                <a:gd name="T4" fmla="*/ 0 w 7"/>
                <a:gd name="T5" fmla="*/ 6 h 10"/>
                <a:gd name="T6" fmla="*/ 7 w 7"/>
                <a:gd name="T7" fmla="*/ 10 h 10"/>
                <a:gd name="T8" fmla="*/ 6 w 7"/>
                <a:gd name="T9" fmla="*/ 2 h 10"/>
              </a:gdLst>
              <a:ahLst/>
              <a:cxnLst>
                <a:cxn ang="0">
                  <a:pos x="T0" y="T1"/>
                </a:cxn>
                <a:cxn ang="0">
                  <a:pos x="T2" y="T3"/>
                </a:cxn>
                <a:cxn ang="0">
                  <a:pos x="T4" y="T5"/>
                </a:cxn>
                <a:cxn ang="0">
                  <a:pos x="T6" y="T7"/>
                </a:cxn>
                <a:cxn ang="0">
                  <a:pos x="T8" y="T9"/>
                </a:cxn>
              </a:cxnLst>
              <a:rect l="0" t="0" r="r" b="b"/>
              <a:pathLst>
                <a:path w="7" h="10">
                  <a:moveTo>
                    <a:pt x="6" y="2"/>
                  </a:moveTo>
                  <a:lnTo>
                    <a:pt x="4" y="0"/>
                  </a:lnTo>
                  <a:lnTo>
                    <a:pt x="0" y="6"/>
                  </a:lnTo>
                  <a:lnTo>
                    <a:pt x="7" y="10"/>
                  </a:lnTo>
                  <a:lnTo>
                    <a:pt x="6" y="2"/>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29" name="Kos Island"/>
            <p:cNvSpPr>
              <a:spLocks/>
            </p:cNvSpPr>
            <p:nvPr/>
          </p:nvSpPr>
          <p:spPr bwMode="gray">
            <a:xfrm>
              <a:off x="10654117" y="5850233"/>
              <a:ext cx="47309" cy="38861"/>
            </a:xfrm>
            <a:custGeom>
              <a:avLst/>
              <a:gdLst>
                <a:gd name="T0" fmla="*/ 18 w 28"/>
                <a:gd name="T1" fmla="*/ 11 h 23"/>
                <a:gd name="T2" fmla="*/ 28 w 28"/>
                <a:gd name="T3" fmla="*/ 5 h 23"/>
                <a:gd name="T4" fmla="*/ 18 w 28"/>
                <a:gd name="T5" fmla="*/ 0 h 23"/>
                <a:gd name="T6" fmla="*/ 0 w 28"/>
                <a:gd name="T7" fmla="*/ 19 h 23"/>
                <a:gd name="T8" fmla="*/ 4 w 28"/>
                <a:gd name="T9" fmla="*/ 23 h 23"/>
                <a:gd name="T10" fmla="*/ 6 w 28"/>
                <a:gd name="T11" fmla="*/ 18 h 23"/>
                <a:gd name="T12" fmla="*/ 14 w 28"/>
                <a:gd name="T13" fmla="*/ 17 h 23"/>
                <a:gd name="T14" fmla="*/ 18 w 28"/>
                <a:gd name="T15" fmla="*/ 1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23">
                  <a:moveTo>
                    <a:pt x="18" y="11"/>
                  </a:moveTo>
                  <a:lnTo>
                    <a:pt x="28" y="5"/>
                  </a:lnTo>
                  <a:lnTo>
                    <a:pt x="18" y="0"/>
                  </a:lnTo>
                  <a:lnTo>
                    <a:pt x="0" y="19"/>
                  </a:lnTo>
                  <a:lnTo>
                    <a:pt x="4" y="23"/>
                  </a:lnTo>
                  <a:lnTo>
                    <a:pt x="6" y="18"/>
                  </a:lnTo>
                  <a:lnTo>
                    <a:pt x="14" y="17"/>
                  </a:lnTo>
                  <a:lnTo>
                    <a:pt x="18" y="11"/>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30" name="Skantzoura"/>
            <p:cNvSpPr>
              <a:spLocks/>
            </p:cNvSpPr>
            <p:nvPr/>
          </p:nvSpPr>
          <p:spPr bwMode="gray">
            <a:xfrm>
              <a:off x="10319578" y="5617069"/>
              <a:ext cx="20275" cy="13516"/>
            </a:xfrm>
            <a:custGeom>
              <a:avLst/>
              <a:gdLst>
                <a:gd name="T0" fmla="*/ 19 w 34"/>
                <a:gd name="T1" fmla="*/ 1 h 25"/>
                <a:gd name="T2" fmla="*/ 19 w 34"/>
                <a:gd name="T3" fmla="*/ 16 h 25"/>
                <a:gd name="T4" fmla="*/ 19 w 34"/>
                <a:gd name="T5" fmla="*/ 1 h 25"/>
              </a:gdLst>
              <a:ahLst/>
              <a:cxnLst>
                <a:cxn ang="0">
                  <a:pos x="T0" y="T1"/>
                </a:cxn>
                <a:cxn ang="0">
                  <a:pos x="T2" y="T3"/>
                </a:cxn>
                <a:cxn ang="0">
                  <a:pos x="T4" y="T5"/>
                </a:cxn>
              </a:cxnLst>
              <a:rect l="0" t="0" r="r" b="b"/>
              <a:pathLst>
                <a:path w="34" h="25">
                  <a:moveTo>
                    <a:pt x="19" y="1"/>
                  </a:moveTo>
                  <a:cubicBezTo>
                    <a:pt x="4" y="0"/>
                    <a:pt x="0" y="11"/>
                    <a:pt x="19" y="16"/>
                  </a:cubicBezTo>
                  <a:cubicBezTo>
                    <a:pt x="33" y="25"/>
                    <a:pt x="34" y="2"/>
                    <a:pt x="19" y="1"/>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31" name="Greece"/>
            <p:cNvSpPr>
              <a:spLocks/>
            </p:cNvSpPr>
            <p:nvPr/>
          </p:nvSpPr>
          <p:spPr bwMode="gray">
            <a:xfrm>
              <a:off x="9919146" y="5245359"/>
              <a:ext cx="630218" cy="738353"/>
            </a:xfrm>
            <a:custGeom>
              <a:avLst/>
              <a:gdLst>
                <a:gd name="T0" fmla="*/ 1090 w 1124"/>
                <a:gd name="T1" fmla="*/ 90 h 1316"/>
                <a:gd name="T2" fmla="*/ 1075 w 1124"/>
                <a:gd name="T3" fmla="*/ 9 h 1316"/>
                <a:gd name="T4" fmla="*/ 988 w 1124"/>
                <a:gd name="T5" fmla="*/ 108 h 1316"/>
                <a:gd name="T6" fmla="*/ 812 w 1124"/>
                <a:gd name="T7" fmla="*/ 107 h 1316"/>
                <a:gd name="T8" fmla="*/ 742 w 1124"/>
                <a:gd name="T9" fmla="*/ 81 h 1316"/>
                <a:gd name="T10" fmla="*/ 659 w 1124"/>
                <a:gd name="T11" fmla="*/ 92 h 1316"/>
                <a:gd name="T12" fmla="*/ 613 w 1124"/>
                <a:gd name="T13" fmla="*/ 132 h 1316"/>
                <a:gd name="T14" fmla="*/ 544 w 1124"/>
                <a:gd name="T15" fmla="*/ 156 h 1316"/>
                <a:gd name="T16" fmla="*/ 443 w 1124"/>
                <a:gd name="T17" fmla="*/ 170 h 1316"/>
                <a:gd name="T18" fmla="*/ 354 w 1124"/>
                <a:gd name="T19" fmla="*/ 215 h 1316"/>
                <a:gd name="T20" fmla="*/ 280 w 1124"/>
                <a:gd name="T21" fmla="*/ 277 h 1316"/>
                <a:gd name="T22" fmla="*/ 137 w 1124"/>
                <a:gd name="T23" fmla="*/ 308 h 1316"/>
                <a:gd name="T24" fmla="*/ 114 w 1124"/>
                <a:gd name="T25" fmla="*/ 399 h 1316"/>
                <a:gd name="T26" fmla="*/ 50 w 1124"/>
                <a:gd name="T27" fmla="*/ 495 h 1316"/>
                <a:gd name="T28" fmla="*/ 43 w 1124"/>
                <a:gd name="T29" fmla="*/ 560 h 1316"/>
                <a:gd name="T30" fmla="*/ 11 w 1124"/>
                <a:gd name="T31" fmla="*/ 605 h 1316"/>
                <a:gd name="T32" fmla="*/ 45 w 1124"/>
                <a:gd name="T33" fmla="*/ 683 h 1316"/>
                <a:gd name="T34" fmla="*/ 200 w 1124"/>
                <a:gd name="T35" fmla="*/ 736 h 1316"/>
                <a:gd name="T36" fmla="*/ 98 w 1124"/>
                <a:gd name="T37" fmla="*/ 838 h 1316"/>
                <a:gd name="T38" fmla="*/ 157 w 1124"/>
                <a:gd name="T39" fmla="*/ 841 h 1316"/>
                <a:gd name="T40" fmla="*/ 243 w 1124"/>
                <a:gd name="T41" fmla="*/ 857 h 1316"/>
                <a:gd name="T42" fmla="*/ 351 w 1124"/>
                <a:gd name="T43" fmla="*/ 858 h 1316"/>
                <a:gd name="T44" fmla="*/ 434 w 1124"/>
                <a:gd name="T45" fmla="*/ 850 h 1316"/>
                <a:gd name="T46" fmla="*/ 474 w 1124"/>
                <a:gd name="T47" fmla="*/ 875 h 1316"/>
                <a:gd name="T48" fmla="*/ 565 w 1124"/>
                <a:gd name="T49" fmla="*/ 918 h 1316"/>
                <a:gd name="T50" fmla="*/ 537 w 1124"/>
                <a:gd name="T51" fmla="*/ 955 h 1316"/>
                <a:gd name="T52" fmla="*/ 303 w 1124"/>
                <a:gd name="T53" fmla="*/ 921 h 1316"/>
                <a:gd name="T54" fmla="*/ 243 w 1124"/>
                <a:gd name="T55" fmla="*/ 1017 h 1316"/>
                <a:gd name="T56" fmla="*/ 335 w 1124"/>
                <a:gd name="T57" fmla="*/ 1205 h 1316"/>
                <a:gd name="T58" fmla="*/ 388 w 1124"/>
                <a:gd name="T59" fmla="*/ 1192 h 1316"/>
                <a:gd name="T60" fmla="*/ 466 w 1124"/>
                <a:gd name="T61" fmla="*/ 1295 h 1316"/>
                <a:gd name="T62" fmla="*/ 615 w 1124"/>
                <a:gd name="T63" fmla="*/ 1299 h 1316"/>
                <a:gd name="T64" fmla="*/ 559 w 1124"/>
                <a:gd name="T65" fmla="*/ 1143 h 1316"/>
                <a:gd name="T66" fmla="*/ 580 w 1124"/>
                <a:gd name="T67" fmla="*/ 1087 h 1316"/>
                <a:gd name="T68" fmla="*/ 664 w 1124"/>
                <a:gd name="T69" fmla="*/ 1045 h 1316"/>
                <a:gd name="T70" fmla="*/ 600 w 1124"/>
                <a:gd name="T71" fmla="*/ 984 h 1316"/>
                <a:gd name="T72" fmla="*/ 663 w 1124"/>
                <a:gd name="T73" fmla="*/ 915 h 1316"/>
                <a:gd name="T74" fmla="*/ 780 w 1124"/>
                <a:gd name="T75" fmla="*/ 974 h 1316"/>
                <a:gd name="T76" fmla="*/ 652 w 1124"/>
                <a:gd name="T77" fmla="*/ 815 h 1316"/>
                <a:gd name="T78" fmla="*/ 550 w 1124"/>
                <a:gd name="T79" fmla="*/ 764 h 1316"/>
                <a:gd name="T80" fmla="*/ 514 w 1124"/>
                <a:gd name="T81" fmla="*/ 732 h 1316"/>
                <a:gd name="T82" fmla="*/ 667 w 1124"/>
                <a:gd name="T83" fmla="*/ 823 h 1316"/>
                <a:gd name="T84" fmla="*/ 839 w 1124"/>
                <a:gd name="T85" fmla="*/ 912 h 1316"/>
                <a:gd name="T86" fmla="*/ 751 w 1124"/>
                <a:gd name="T87" fmla="*/ 781 h 1316"/>
                <a:gd name="T88" fmla="*/ 663 w 1124"/>
                <a:gd name="T89" fmla="*/ 750 h 1316"/>
                <a:gd name="T90" fmla="*/ 495 w 1124"/>
                <a:gd name="T91" fmla="*/ 651 h 1316"/>
                <a:gd name="T92" fmla="*/ 547 w 1124"/>
                <a:gd name="T93" fmla="*/ 668 h 1316"/>
                <a:gd name="T94" fmla="*/ 540 w 1124"/>
                <a:gd name="T95" fmla="*/ 584 h 1316"/>
                <a:gd name="T96" fmla="*/ 462 w 1124"/>
                <a:gd name="T97" fmla="*/ 484 h 1316"/>
                <a:gd name="T98" fmla="*/ 442 w 1124"/>
                <a:gd name="T99" fmla="*/ 353 h 1316"/>
                <a:gd name="T100" fmla="*/ 498 w 1124"/>
                <a:gd name="T101" fmla="*/ 341 h 1316"/>
                <a:gd name="T102" fmla="*/ 529 w 1124"/>
                <a:gd name="T103" fmla="*/ 396 h 1316"/>
                <a:gd name="T104" fmla="*/ 589 w 1124"/>
                <a:gd name="T105" fmla="*/ 475 h 1316"/>
                <a:gd name="T106" fmla="*/ 582 w 1124"/>
                <a:gd name="T107" fmla="*/ 402 h 1316"/>
                <a:gd name="T108" fmla="*/ 691 w 1124"/>
                <a:gd name="T109" fmla="*/ 465 h 1316"/>
                <a:gd name="T110" fmla="*/ 654 w 1124"/>
                <a:gd name="T111" fmla="*/ 364 h 1316"/>
                <a:gd name="T112" fmla="*/ 746 w 1124"/>
                <a:gd name="T113" fmla="*/ 414 h 1316"/>
                <a:gd name="T114" fmla="*/ 682 w 1124"/>
                <a:gd name="T115" fmla="*/ 342 h 1316"/>
                <a:gd name="T116" fmla="*/ 624 w 1124"/>
                <a:gd name="T117" fmla="*/ 289 h 1316"/>
                <a:gd name="T118" fmla="*/ 732 w 1124"/>
                <a:gd name="T119" fmla="*/ 230 h 1316"/>
                <a:gd name="T120" fmla="*/ 864 w 1124"/>
                <a:gd name="T121" fmla="*/ 190 h 1316"/>
                <a:gd name="T122" fmla="*/ 871 w 1124"/>
                <a:gd name="T123" fmla="*/ 202 h 1316"/>
                <a:gd name="T124" fmla="*/ 1034 w 1124"/>
                <a:gd name="T125" fmla="*/ 236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4" h="1316">
                  <a:moveTo>
                    <a:pt x="1082" y="181"/>
                  </a:moveTo>
                  <a:cubicBezTo>
                    <a:pt x="1090" y="166"/>
                    <a:pt x="1065" y="146"/>
                    <a:pt x="1065" y="146"/>
                  </a:cubicBezTo>
                  <a:cubicBezTo>
                    <a:pt x="1063" y="112"/>
                    <a:pt x="1063" y="112"/>
                    <a:pt x="1063" y="112"/>
                  </a:cubicBezTo>
                  <a:cubicBezTo>
                    <a:pt x="1090" y="90"/>
                    <a:pt x="1090" y="90"/>
                    <a:pt x="1090" y="90"/>
                  </a:cubicBezTo>
                  <a:cubicBezTo>
                    <a:pt x="1090" y="90"/>
                    <a:pt x="1108" y="95"/>
                    <a:pt x="1116" y="87"/>
                  </a:cubicBezTo>
                  <a:cubicBezTo>
                    <a:pt x="1124" y="80"/>
                    <a:pt x="1102" y="60"/>
                    <a:pt x="1099" y="52"/>
                  </a:cubicBezTo>
                  <a:cubicBezTo>
                    <a:pt x="1096" y="44"/>
                    <a:pt x="1097" y="21"/>
                    <a:pt x="1097" y="21"/>
                  </a:cubicBezTo>
                  <a:cubicBezTo>
                    <a:pt x="1075" y="9"/>
                    <a:pt x="1075" y="9"/>
                    <a:pt x="1075" y="9"/>
                  </a:cubicBezTo>
                  <a:cubicBezTo>
                    <a:pt x="1049" y="0"/>
                    <a:pt x="1049" y="0"/>
                    <a:pt x="1049" y="0"/>
                  </a:cubicBezTo>
                  <a:cubicBezTo>
                    <a:pt x="1049" y="0"/>
                    <a:pt x="1011" y="2"/>
                    <a:pt x="1000" y="9"/>
                  </a:cubicBezTo>
                  <a:cubicBezTo>
                    <a:pt x="992" y="20"/>
                    <a:pt x="1028" y="41"/>
                    <a:pt x="1027" y="72"/>
                  </a:cubicBezTo>
                  <a:cubicBezTo>
                    <a:pt x="1022" y="98"/>
                    <a:pt x="988" y="108"/>
                    <a:pt x="988" y="108"/>
                  </a:cubicBezTo>
                  <a:cubicBezTo>
                    <a:pt x="966" y="103"/>
                    <a:pt x="966" y="103"/>
                    <a:pt x="966" y="103"/>
                  </a:cubicBezTo>
                  <a:cubicBezTo>
                    <a:pt x="966" y="103"/>
                    <a:pt x="882" y="141"/>
                    <a:pt x="878" y="141"/>
                  </a:cubicBezTo>
                  <a:cubicBezTo>
                    <a:pt x="870" y="144"/>
                    <a:pt x="860" y="125"/>
                    <a:pt x="860" y="125"/>
                  </a:cubicBezTo>
                  <a:cubicBezTo>
                    <a:pt x="812" y="107"/>
                    <a:pt x="812" y="107"/>
                    <a:pt x="812" y="107"/>
                  </a:cubicBezTo>
                  <a:cubicBezTo>
                    <a:pt x="793" y="125"/>
                    <a:pt x="793" y="125"/>
                    <a:pt x="793" y="125"/>
                  </a:cubicBezTo>
                  <a:cubicBezTo>
                    <a:pt x="775" y="102"/>
                    <a:pt x="775" y="102"/>
                    <a:pt x="775" y="102"/>
                  </a:cubicBezTo>
                  <a:cubicBezTo>
                    <a:pt x="760" y="105"/>
                    <a:pt x="760" y="105"/>
                    <a:pt x="760" y="105"/>
                  </a:cubicBezTo>
                  <a:cubicBezTo>
                    <a:pt x="742" y="81"/>
                    <a:pt x="742" y="81"/>
                    <a:pt x="742" y="81"/>
                  </a:cubicBezTo>
                  <a:cubicBezTo>
                    <a:pt x="742" y="81"/>
                    <a:pt x="716" y="91"/>
                    <a:pt x="708" y="98"/>
                  </a:cubicBezTo>
                  <a:cubicBezTo>
                    <a:pt x="700" y="102"/>
                    <a:pt x="690" y="82"/>
                    <a:pt x="690" y="82"/>
                  </a:cubicBezTo>
                  <a:cubicBezTo>
                    <a:pt x="682" y="93"/>
                    <a:pt x="682" y="93"/>
                    <a:pt x="682" y="93"/>
                  </a:cubicBezTo>
                  <a:cubicBezTo>
                    <a:pt x="659" y="92"/>
                    <a:pt x="659" y="92"/>
                    <a:pt x="659" y="92"/>
                  </a:cubicBezTo>
                  <a:cubicBezTo>
                    <a:pt x="662" y="112"/>
                    <a:pt x="662" y="112"/>
                    <a:pt x="662" y="112"/>
                  </a:cubicBezTo>
                  <a:cubicBezTo>
                    <a:pt x="643" y="126"/>
                    <a:pt x="643" y="126"/>
                    <a:pt x="643" y="126"/>
                  </a:cubicBezTo>
                  <a:cubicBezTo>
                    <a:pt x="636" y="114"/>
                    <a:pt x="636" y="114"/>
                    <a:pt x="636" y="114"/>
                  </a:cubicBezTo>
                  <a:cubicBezTo>
                    <a:pt x="613" y="132"/>
                    <a:pt x="613" y="132"/>
                    <a:pt x="613" y="132"/>
                  </a:cubicBezTo>
                  <a:cubicBezTo>
                    <a:pt x="601" y="135"/>
                    <a:pt x="601" y="135"/>
                    <a:pt x="601" y="135"/>
                  </a:cubicBezTo>
                  <a:cubicBezTo>
                    <a:pt x="593" y="143"/>
                    <a:pt x="593" y="143"/>
                    <a:pt x="593" y="143"/>
                  </a:cubicBezTo>
                  <a:cubicBezTo>
                    <a:pt x="552" y="141"/>
                    <a:pt x="552" y="141"/>
                    <a:pt x="552" y="141"/>
                  </a:cubicBezTo>
                  <a:cubicBezTo>
                    <a:pt x="544" y="156"/>
                    <a:pt x="544" y="156"/>
                    <a:pt x="544" y="156"/>
                  </a:cubicBezTo>
                  <a:cubicBezTo>
                    <a:pt x="526" y="147"/>
                    <a:pt x="526" y="147"/>
                    <a:pt x="526" y="147"/>
                  </a:cubicBezTo>
                  <a:cubicBezTo>
                    <a:pt x="510" y="165"/>
                    <a:pt x="510" y="165"/>
                    <a:pt x="510" y="165"/>
                  </a:cubicBezTo>
                  <a:cubicBezTo>
                    <a:pt x="473" y="168"/>
                    <a:pt x="473" y="168"/>
                    <a:pt x="473" y="168"/>
                  </a:cubicBezTo>
                  <a:cubicBezTo>
                    <a:pt x="473" y="168"/>
                    <a:pt x="443" y="158"/>
                    <a:pt x="443" y="170"/>
                  </a:cubicBezTo>
                  <a:cubicBezTo>
                    <a:pt x="438" y="185"/>
                    <a:pt x="440" y="220"/>
                    <a:pt x="440" y="220"/>
                  </a:cubicBezTo>
                  <a:cubicBezTo>
                    <a:pt x="426" y="207"/>
                    <a:pt x="426" y="207"/>
                    <a:pt x="426" y="207"/>
                  </a:cubicBezTo>
                  <a:cubicBezTo>
                    <a:pt x="421" y="222"/>
                    <a:pt x="421" y="222"/>
                    <a:pt x="421" y="222"/>
                  </a:cubicBezTo>
                  <a:cubicBezTo>
                    <a:pt x="354" y="215"/>
                    <a:pt x="354" y="215"/>
                    <a:pt x="354" y="215"/>
                  </a:cubicBezTo>
                  <a:cubicBezTo>
                    <a:pt x="339" y="226"/>
                    <a:pt x="339" y="226"/>
                    <a:pt x="339" y="226"/>
                  </a:cubicBezTo>
                  <a:cubicBezTo>
                    <a:pt x="317" y="221"/>
                    <a:pt x="317" y="221"/>
                    <a:pt x="317" y="221"/>
                  </a:cubicBezTo>
                  <a:cubicBezTo>
                    <a:pt x="317" y="221"/>
                    <a:pt x="302" y="224"/>
                    <a:pt x="294" y="236"/>
                  </a:cubicBezTo>
                  <a:cubicBezTo>
                    <a:pt x="285" y="250"/>
                    <a:pt x="292" y="266"/>
                    <a:pt x="280" y="277"/>
                  </a:cubicBezTo>
                  <a:cubicBezTo>
                    <a:pt x="269" y="284"/>
                    <a:pt x="246" y="294"/>
                    <a:pt x="246" y="294"/>
                  </a:cubicBezTo>
                  <a:cubicBezTo>
                    <a:pt x="246" y="294"/>
                    <a:pt x="231" y="290"/>
                    <a:pt x="224" y="290"/>
                  </a:cubicBezTo>
                  <a:cubicBezTo>
                    <a:pt x="213" y="289"/>
                    <a:pt x="193" y="307"/>
                    <a:pt x="193" y="307"/>
                  </a:cubicBezTo>
                  <a:cubicBezTo>
                    <a:pt x="137" y="308"/>
                    <a:pt x="137" y="308"/>
                    <a:pt x="137" y="308"/>
                  </a:cubicBezTo>
                  <a:cubicBezTo>
                    <a:pt x="136" y="335"/>
                    <a:pt x="136" y="335"/>
                    <a:pt x="136" y="335"/>
                  </a:cubicBezTo>
                  <a:cubicBezTo>
                    <a:pt x="136" y="335"/>
                    <a:pt x="150" y="347"/>
                    <a:pt x="153" y="363"/>
                  </a:cubicBezTo>
                  <a:cubicBezTo>
                    <a:pt x="152" y="378"/>
                    <a:pt x="133" y="396"/>
                    <a:pt x="133" y="396"/>
                  </a:cubicBezTo>
                  <a:cubicBezTo>
                    <a:pt x="133" y="396"/>
                    <a:pt x="122" y="396"/>
                    <a:pt x="114" y="399"/>
                  </a:cubicBezTo>
                  <a:cubicBezTo>
                    <a:pt x="102" y="406"/>
                    <a:pt x="109" y="429"/>
                    <a:pt x="109" y="429"/>
                  </a:cubicBezTo>
                  <a:cubicBezTo>
                    <a:pt x="97" y="448"/>
                    <a:pt x="97" y="448"/>
                    <a:pt x="97" y="448"/>
                  </a:cubicBezTo>
                  <a:cubicBezTo>
                    <a:pt x="97" y="448"/>
                    <a:pt x="103" y="471"/>
                    <a:pt x="87" y="490"/>
                  </a:cubicBezTo>
                  <a:cubicBezTo>
                    <a:pt x="68" y="504"/>
                    <a:pt x="61" y="492"/>
                    <a:pt x="50" y="495"/>
                  </a:cubicBezTo>
                  <a:cubicBezTo>
                    <a:pt x="38" y="499"/>
                    <a:pt x="41" y="510"/>
                    <a:pt x="41" y="510"/>
                  </a:cubicBezTo>
                  <a:cubicBezTo>
                    <a:pt x="41" y="510"/>
                    <a:pt x="30" y="506"/>
                    <a:pt x="26" y="521"/>
                  </a:cubicBezTo>
                  <a:cubicBezTo>
                    <a:pt x="22" y="532"/>
                    <a:pt x="40" y="545"/>
                    <a:pt x="40" y="545"/>
                  </a:cubicBezTo>
                  <a:cubicBezTo>
                    <a:pt x="43" y="560"/>
                    <a:pt x="43" y="560"/>
                    <a:pt x="43" y="560"/>
                  </a:cubicBezTo>
                  <a:cubicBezTo>
                    <a:pt x="43" y="560"/>
                    <a:pt x="28" y="556"/>
                    <a:pt x="28" y="559"/>
                  </a:cubicBezTo>
                  <a:cubicBezTo>
                    <a:pt x="24" y="567"/>
                    <a:pt x="27" y="578"/>
                    <a:pt x="27" y="578"/>
                  </a:cubicBezTo>
                  <a:cubicBezTo>
                    <a:pt x="27" y="578"/>
                    <a:pt x="8" y="597"/>
                    <a:pt x="0" y="596"/>
                  </a:cubicBezTo>
                  <a:cubicBezTo>
                    <a:pt x="11" y="605"/>
                    <a:pt x="11" y="605"/>
                    <a:pt x="11" y="605"/>
                  </a:cubicBezTo>
                  <a:cubicBezTo>
                    <a:pt x="10" y="624"/>
                    <a:pt x="10" y="624"/>
                    <a:pt x="10" y="624"/>
                  </a:cubicBezTo>
                  <a:cubicBezTo>
                    <a:pt x="28" y="632"/>
                    <a:pt x="28" y="632"/>
                    <a:pt x="28" y="632"/>
                  </a:cubicBezTo>
                  <a:cubicBezTo>
                    <a:pt x="24" y="651"/>
                    <a:pt x="24" y="651"/>
                    <a:pt x="24" y="651"/>
                  </a:cubicBezTo>
                  <a:cubicBezTo>
                    <a:pt x="45" y="683"/>
                    <a:pt x="45" y="683"/>
                    <a:pt x="45" y="683"/>
                  </a:cubicBezTo>
                  <a:cubicBezTo>
                    <a:pt x="75" y="688"/>
                    <a:pt x="75" y="688"/>
                    <a:pt x="75" y="688"/>
                  </a:cubicBezTo>
                  <a:cubicBezTo>
                    <a:pt x="124" y="751"/>
                    <a:pt x="124" y="751"/>
                    <a:pt x="124" y="751"/>
                  </a:cubicBezTo>
                  <a:cubicBezTo>
                    <a:pt x="147" y="730"/>
                    <a:pt x="147" y="730"/>
                    <a:pt x="147" y="730"/>
                  </a:cubicBezTo>
                  <a:cubicBezTo>
                    <a:pt x="200" y="736"/>
                    <a:pt x="200" y="736"/>
                    <a:pt x="200" y="736"/>
                  </a:cubicBezTo>
                  <a:cubicBezTo>
                    <a:pt x="206" y="759"/>
                    <a:pt x="206" y="759"/>
                    <a:pt x="206" y="759"/>
                  </a:cubicBezTo>
                  <a:cubicBezTo>
                    <a:pt x="158" y="745"/>
                    <a:pt x="158" y="745"/>
                    <a:pt x="158" y="745"/>
                  </a:cubicBezTo>
                  <a:cubicBezTo>
                    <a:pt x="158" y="745"/>
                    <a:pt x="123" y="767"/>
                    <a:pt x="108" y="781"/>
                  </a:cubicBezTo>
                  <a:cubicBezTo>
                    <a:pt x="92" y="796"/>
                    <a:pt x="87" y="830"/>
                    <a:pt x="98" y="838"/>
                  </a:cubicBezTo>
                  <a:cubicBezTo>
                    <a:pt x="112" y="850"/>
                    <a:pt x="124" y="824"/>
                    <a:pt x="129" y="809"/>
                  </a:cubicBezTo>
                  <a:cubicBezTo>
                    <a:pt x="137" y="794"/>
                    <a:pt x="148" y="791"/>
                    <a:pt x="148" y="791"/>
                  </a:cubicBezTo>
                  <a:cubicBezTo>
                    <a:pt x="162" y="811"/>
                    <a:pt x="162" y="811"/>
                    <a:pt x="162" y="811"/>
                  </a:cubicBezTo>
                  <a:cubicBezTo>
                    <a:pt x="157" y="841"/>
                    <a:pt x="157" y="841"/>
                    <a:pt x="157" y="841"/>
                  </a:cubicBezTo>
                  <a:cubicBezTo>
                    <a:pt x="180" y="831"/>
                    <a:pt x="180" y="831"/>
                    <a:pt x="180" y="831"/>
                  </a:cubicBezTo>
                  <a:cubicBezTo>
                    <a:pt x="194" y="850"/>
                    <a:pt x="194" y="850"/>
                    <a:pt x="194" y="850"/>
                  </a:cubicBezTo>
                  <a:cubicBezTo>
                    <a:pt x="194" y="850"/>
                    <a:pt x="178" y="884"/>
                    <a:pt x="207" y="889"/>
                  </a:cubicBezTo>
                  <a:cubicBezTo>
                    <a:pt x="237" y="898"/>
                    <a:pt x="243" y="857"/>
                    <a:pt x="243" y="857"/>
                  </a:cubicBezTo>
                  <a:cubicBezTo>
                    <a:pt x="275" y="896"/>
                    <a:pt x="275" y="896"/>
                    <a:pt x="275" y="896"/>
                  </a:cubicBezTo>
                  <a:cubicBezTo>
                    <a:pt x="275" y="896"/>
                    <a:pt x="286" y="885"/>
                    <a:pt x="294" y="878"/>
                  </a:cubicBezTo>
                  <a:cubicBezTo>
                    <a:pt x="305" y="875"/>
                    <a:pt x="320" y="879"/>
                    <a:pt x="320" y="879"/>
                  </a:cubicBezTo>
                  <a:cubicBezTo>
                    <a:pt x="320" y="879"/>
                    <a:pt x="336" y="857"/>
                    <a:pt x="351" y="858"/>
                  </a:cubicBezTo>
                  <a:cubicBezTo>
                    <a:pt x="366" y="859"/>
                    <a:pt x="403" y="868"/>
                    <a:pt x="403" y="868"/>
                  </a:cubicBezTo>
                  <a:cubicBezTo>
                    <a:pt x="411" y="865"/>
                    <a:pt x="411" y="865"/>
                    <a:pt x="411" y="865"/>
                  </a:cubicBezTo>
                  <a:cubicBezTo>
                    <a:pt x="444" y="870"/>
                    <a:pt x="444" y="870"/>
                    <a:pt x="444" y="870"/>
                  </a:cubicBezTo>
                  <a:cubicBezTo>
                    <a:pt x="434" y="850"/>
                    <a:pt x="434" y="850"/>
                    <a:pt x="434" y="850"/>
                  </a:cubicBezTo>
                  <a:cubicBezTo>
                    <a:pt x="442" y="843"/>
                    <a:pt x="442" y="843"/>
                    <a:pt x="442" y="843"/>
                  </a:cubicBezTo>
                  <a:cubicBezTo>
                    <a:pt x="467" y="860"/>
                    <a:pt x="467" y="860"/>
                    <a:pt x="467" y="860"/>
                  </a:cubicBezTo>
                  <a:cubicBezTo>
                    <a:pt x="463" y="875"/>
                    <a:pt x="463" y="875"/>
                    <a:pt x="463" y="875"/>
                  </a:cubicBezTo>
                  <a:cubicBezTo>
                    <a:pt x="474" y="875"/>
                    <a:pt x="474" y="875"/>
                    <a:pt x="474" y="875"/>
                  </a:cubicBezTo>
                  <a:cubicBezTo>
                    <a:pt x="497" y="853"/>
                    <a:pt x="497" y="853"/>
                    <a:pt x="497" y="853"/>
                  </a:cubicBezTo>
                  <a:cubicBezTo>
                    <a:pt x="518" y="885"/>
                    <a:pt x="518" y="885"/>
                    <a:pt x="518" y="885"/>
                  </a:cubicBezTo>
                  <a:cubicBezTo>
                    <a:pt x="518" y="885"/>
                    <a:pt x="571" y="884"/>
                    <a:pt x="589" y="892"/>
                  </a:cubicBezTo>
                  <a:cubicBezTo>
                    <a:pt x="607" y="901"/>
                    <a:pt x="565" y="918"/>
                    <a:pt x="565" y="918"/>
                  </a:cubicBezTo>
                  <a:cubicBezTo>
                    <a:pt x="550" y="917"/>
                    <a:pt x="550" y="917"/>
                    <a:pt x="550" y="917"/>
                  </a:cubicBezTo>
                  <a:cubicBezTo>
                    <a:pt x="535" y="935"/>
                    <a:pt x="535" y="935"/>
                    <a:pt x="535" y="935"/>
                  </a:cubicBezTo>
                  <a:cubicBezTo>
                    <a:pt x="546" y="944"/>
                    <a:pt x="546" y="944"/>
                    <a:pt x="546" y="944"/>
                  </a:cubicBezTo>
                  <a:cubicBezTo>
                    <a:pt x="537" y="955"/>
                    <a:pt x="537" y="955"/>
                    <a:pt x="537" y="955"/>
                  </a:cubicBezTo>
                  <a:cubicBezTo>
                    <a:pt x="537" y="955"/>
                    <a:pt x="498" y="918"/>
                    <a:pt x="479" y="917"/>
                  </a:cubicBezTo>
                  <a:cubicBezTo>
                    <a:pt x="465" y="913"/>
                    <a:pt x="409" y="903"/>
                    <a:pt x="409" y="903"/>
                  </a:cubicBezTo>
                  <a:cubicBezTo>
                    <a:pt x="409" y="903"/>
                    <a:pt x="372" y="882"/>
                    <a:pt x="350" y="881"/>
                  </a:cubicBezTo>
                  <a:cubicBezTo>
                    <a:pt x="324" y="876"/>
                    <a:pt x="303" y="921"/>
                    <a:pt x="303" y="921"/>
                  </a:cubicBezTo>
                  <a:cubicBezTo>
                    <a:pt x="251" y="918"/>
                    <a:pt x="251" y="918"/>
                    <a:pt x="251" y="918"/>
                  </a:cubicBezTo>
                  <a:cubicBezTo>
                    <a:pt x="245" y="964"/>
                    <a:pt x="245" y="964"/>
                    <a:pt x="245" y="964"/>
                  </a:cubicBezTo>
                  <a:cubicBezTo>
                    <a:pt x="245" y="964"/>
                    <a:pt x="211" y="977"/>
                    <a:pt x="210" y="1000"/>
                  </a:cubicBezTo>
                  <a:cubicBezTo>
                    <a:pt x="209" y="1023"/>
                    <a:pt x="243" y="1017"/>
                    <a:pt x="243" y="1017"/>
                  </a:cubicBezTo>
                  <a:cubicBezTo>
                    <a:pt x="253" y="1048"/>
                    <a:pt x="253" y="1048"/>
                    <a:pt x="253" y="1048"/>
                  </a:cubicBezTo>
                  <a:cubicBezTo>
                    <a:pt x="253" y="1048"/>
                    <a:pt x="290" y="1054"/>
                    <a:pt x="315" y="1082"/>
                  </a:cubicBezTo>
                  <a:cubicBezTo>
                    <a:pt x="343" y="1110"/>
                    <a:pt x="312" y="1135"/>
                    <a:pt x="304" y="1162"/>
                  </a:cubicBezTo>
                  <a:cubicBezTo>
                    <a:pt x="299" y="1184"/>
                    <a:pt x="335" y="1205"/>
                    <a:pt x="335" y="1205"/>
                  </a:cubicBezTo>
                  <a:cubicBezTo>
                    <a:pt x="334" y="1220"/>
                    <a:pt x="334" y="1220"/>
                    <a:pt x="334" y="1220"/>
                  </a:cubicBezTo>
                  <a:cubicBezTo>
                    <a:pt x="371" y="1245"/>
                    <a:pt x="371" y="1245"/>
                    <a:pt x="371" y="1245"/>
                  </a:cubicBezTo>
                  <a:cubicBezTo>
                    <a:pt x="386" y="1234"/>
                    <a:pt x="386" y="1234"/>
                    <a:pt x="386" y="1234"/>
                  </a:cubicBezTo>
                  <a:cubicBezTo>
                    <a:pt x="386" y="1234"/>
                    <a:pt x="376" y="1219"/>
                    <a:pt x="388" y="1192"/>
                  </a:cubicBezTo>
                  <a:cubicBezTo>
                    <a:pt x="397" y="1162"/>
                    <a:pt x="426" y="1187"/>
                    <a:pt x="426" y="1187"/>
                  </a:cubicBezTo>
                  <a:cubicBezTo>
                    <a:pt x="425" y="1206"/>
                    <a:pt x="425" y="1206"/>
                    <a:pt x="425" y="1206"/>
                  </a:cubicBezTo>
                  <a:cubicBezTo>
                    <a:pt x="425" y="1206"/>
                    <a:pt x="443" y="1214"/>
                    <a:pt x="461" y="1238"/>
                  </a:cubicBezTo>
                  <a:cubicBezTo>
                    <a:pt x="479" y="1258"/>
                    <a:pt x="466" y="1295"/>
                    <a:pt x="466" y="1295"/>
                  </a:cubicBezTo>
                  <a:cubicBezTo>
                    <a:pt x="495" y="1316"/>
                    <a:pt x="495" y="1316"/>
                    <a:pt x="495" y="1316"/>
                  </a:cubicBezTo>
                  <a:cubicBezTo>
                    <a:pt x="495" y="1316"/>
                    <a:pt x="487" y="1239"/>
                    <a:pt x="518" y="1218"/>
                  </a:cubicBezTo>
                  <a:cubicBezTo>
                    <a:pt x="549" y="1196"/>
                    <a:pt x="551" y="1242"/>
                    <a:pt x="551" y="1242"/>
                  </a:cubicBezTo>
                  <a:cubicBezTo>
                    <a:pt x="615" y="1299"/>
                    <a:pt x="615" y="1299"/>
                    <a:pt x="615" y="1299"/>
                  </a:cubicBezTo>
                  <a:cubicBezTo>
                    <a:pt x="627" y="1292"/>
                    <a:pt x="627" y="1292"/>
                    <a:pt x="627" y="1292"/>
                  </a:cubicBezTo>
                  <a:cubicBezTo>
                    <a:pt x="599" y="1244"/>
                    <a:pt x="599" y="1244"/>
                    <a:pt x="599" y="1244"/>
                  </a:cubicBezTo>
                  <a:cubicBezTo>
                    <a:pt x="600" y="1218"/>
                    <a:pt x="600" y="1218"/>
                    <a:pt x="600" y="1218"/>
                  </a:cubicBezTo>
                  <a:cubicBezTo>
                    <a:pt x="559" y="1143"/>
                    <a:pt x="559" y="1143"/>
                    <a:pt x="559" y="1143"/>
                  </a:cubicBezTo>
                  <a:cubicBezTo>
                    <a:pt x="556" y="1112"/>
                    <a:pt x="556" y="1112"/>
                    <a:pt x="556" y="1112"/>
                  </a:cubicBezTo>
                  <a:cubicBezTo>
                    <a:pt x="518" y="1046"/>
                    <a:pt x="518" y="1046"/>
                    <a:pt x="518" y="1046"/>
                  </a:cubicBezTo>
                  <a:cubicBezTo>
                    <a:pt x="589" y="1064"/>
                    <a:pt x="589" y="1064"/>
                    <a:pt x="589" y="1064"/>
                  </a:cubicBezTo>
                  <a:cubicBezTo>
                    <a:pt x="580" y="1087"/>
                    <a:pt x="580" y="1087"/>
                    <a:pt x="580" y="1087"/>
                  </a:cubicBezTo>
                  <a:cubicBezTo>
                    <a:pt x="610" y="1096"/>
                    <a:pt x="610" y="1096"/>
                    <a:pt x="610" y="1096"/>
                  </a:cubicBezTo>
                  <a:cubicBezTo>
                    <a:pt x="630" y="1066"/>
                    <a:pt x="630" y="1066"/>
                    <a:pt x="630" y="1066"/>
                  </a:cubicBezTo>
                  <a:cubicBezTo>
                    <a:pt x="644" y="1071"/>
                    <a:pt x="644" y="1071"/>
                    <a:pt x="644" y="1071"/>
                  </a:cubicBezTo>
                  <a:cubicBezTo>
                    <a:pt x="664" y="1045"/>
                    <a:pt x="664" y="1045"/>
                    <a:pt x="664" y="1045"/>
                  </a:cubicBezTo>
                  <a:cubicBezTo>
                    <a:pt x="646" y="1044"/>
                    <a:pt x="646" y="1044"/>
                    <a:pt x="646" y="1044"/>
                  </a:cubicBezTo>
                  <a:cubicBezTo>
                    <a:pt x="632" y="1009"/>
                    <a:pt x="632" y="1009"/>
                    <a:pt x="632" y="1009"/>
                  </a:cubicBezTo>
                  <a:cubicBezTo>
                    <a:pt x="632" y="1009"/>
                    <a:pt x="609" y="1023"/>
                    <a:pt x="598" y="1015"/>
                  </a:cubicBezTo>
                  <a:cubicBezTo>
                    <a:pt x="584" y="1003"/>
                    <a:pt x="599" y="996"/>
                    <a:pt x="600" y="984"/>
                  </a:cubicBezTo>
                  <a:cubicBezTo>
                    <a:pt x="600" y="969"/>
                    <a:pt x="574" y="972"/>
                    <a:pt x="567" y="964"/>
                  </a:cubicBezTo>
                  <a:cubicBezTo>
                    <a:pt x="560" y="960"/>
                    <a:pt x="583" y="953"/>
                    <a:pt x="583" y="953"/>
                  </a:cubicBezTo>
                  <a:cubicBezTo>
                    <a:pt x="624" y="936"/>
                    <a:pt x="624" y="936"/>
                    <a:pt x="624" y="936"/>
                  </a:cubicBezTo>
                  <a:cubicBezTo>
                    <a:pt x="663" y="915"/>
                    <a:pt x="663" y="915"/>
                    <a:pt x="663" y="915"/>
                  </a:cubicBezTo>
                  <a:cubicBezTo>
                    <a:pt x="666" y="934"/>
                    <a:pt x="666" y="934"/>
                    <a:pt x="666" y="934"/>
                  </a:cubicBezTo>
                  <a:cubicBezTo>
                    <a:pt x="688" y="935"/>
                    <a:pt x="688" y="935"/>
                    <a:pt x="688" y="935"/>
                  </a:cubicBezTo>
                  <a:cubicBezTo>
                    <a:pt x="688" y="935"/>
                    <a:pt x="731" y="987"/>
                    <a:pt x="753" y="996"/>
                  </a:cubicBezTo>
                  <a:cubicBezTo>
                    <a:pt x="771" y="1004"/>
                    <a:pt x="780" y="974"/>
                    <a:pt x="780" y="974"/>
                  </a:cubicBezTo>
                  <a:cubicBezTo>
                    <a:pt x="780" y="974"/>
                    <a:pt x="755" y="954"/>
                    <a:pt x="749" y="923"/>
                  </a:cubicBezTo>
                  <a:cubicBezTo>
                    <a:pt x="742" y="896"/>
                    <a:pt x="751" y="877"/>
                    <a:pt x="751" y="862"/>
                  </a:cubicBezTo>
                  <a:cubicBezTo>
                    <a:pt x="752" y="846"/>
                    <a:pt x="681" y="839"/>
                    <a:pt x="666" y="838"/>
                  </a:cubicBezTo>
                  <a:cubicBezTo>
                    <a:pt x="652" y="834"/>
                    <a:pt x="652" y="815"/>
                    <a:pt x="652" y="815"/>
                  </a:cubicBezTo>
                  <a:cubicBezTo>
                    <a:pt x="652" y="815"/>
                    <a:pt x="637" y="822"/>
                    <a:pt x="626" y="814"/>
                  </a:cubicBezTo>
                  <a:cubicBezTo>
                    <a:pt x="615" y="809"/>
                    <a:pt x="580" y="773"/>
                    <a:pt x="580" y="773"/>
                  </a:cubicBezTo>
                  <a:cubicBezTo>
                    <a:pt x="580" y="773"/>
                    <a:pt x="568" y="788"/>
                    <a:pt x="564" y="788"/>
                  </a:cubicBezTo>
                  <a:cubicBezTo>
                    <a:pt x="556" y="787"/>
                    <a:pt x="550" y="764"/>
                    <a:pt x="550" y="764"/>
                  </a:cubicBezTo>
                  <a:cubicBezTo>
                    <a:pt x="494" y="758"/>
                    <a:pt x="494" y="758"/>
                    <a:pt x="494" y="758"/>
                  </a:cubicBezTo>
                  <a:cubicBezTo>
                    <a:pt x="491" y="742"/>
                    <a:pt x="491" y="742"/>
                    <a:pt x="491" y="742"/>
                  </a:cubicBezTo>
                  <a:cubicBezTo>
                    <a:pt x="491" y="742"/>
                    <a:pt x="464" y="752"/>
                    <a:pt x="465" y="737"/>
                  </a:cubicBezTo>
                  <a:cubicBezTo>
                    <a:pt x="466" y="722"/>
                    <a:pt x="514" y="732"/>
                    <a:pt x="514" y="732"/>
                  </a:cubicBezTo>
                  <a:cubicBezTo>
                    <a:pt x="514" y="732"/>
                    <a:pt x="548" y="733"/>
                    <a:pt x="581" y="743"/>
                  </a:cubicBezTo>
                  <a:cubicBezTo>
                    <a:pt x="614" y="756"/>
                    <a:pt x="639" y="784"/>
                    <a:pt x="639" y="784"/>
                  </a:cubicBezTo>
                  <a:cubicBezTo>
                    <a:pt x="657" y="788"/>
                    <a:pt x="657" y="788"/>
                    <a:pt x="657" y="788"/>
                  </a:cubicBezTo>
                  <a:cubicBezTo>
                    <a:pt x="657" y="788"/>
                    <a:pt x="660" y="815"/>
                    <a:pt x="667" y="823"/>
                  </a:cubicBezTo>
                  <a:cubicBezTo>
                    <a:pt x="674" y="831"/>
                    <a:pt x="689" y="824"/>
                    <a:pt x="697" y="825"/>
                  </a:cubicBezTo>
                  <a:cubicBezTo>
                    <a:pt x="704" y="825"/>
                    <a:pt x="734" y="826"/>
                    <a:pt x="756" y="843"/>
                  </a:cubicBezTo>
                  <a:cubicBezTo>
                    <a:pt x="777" y="863"/>
                    <a:pt x="801" y="914"/>
                    <a:pt x="801" y="914"/>
                  </a:cubicBezTo>
                  <a:cubicBezTo>
                    <a:pt x="801" y="914"/>
                    <a:pt x="831" y="919"/>
                    <a:pt x="839" y="912"/>
                  </a:cubicBezTo>
                  <a:cubicBezTo>
                    <a:pt x="846" y="908"/>
                    <a:pt x="841" y="866"/>
                    <a:pt x="841" y="866"/>
                  </a:cubicBezTo>
                  <a:cubicBezTo>
                    <a:pt x="841" y="866"/>
                    <a:pt x="799" y="872"/>
                    <a:pt x="786" y="844"/>
                  </a:cubicBezTo>
                  <a:cubicBezTo>
                    <a:pt x="768" y="817"/>
                    <a:pt x="773" y="790"/>
                    <a:pt x="773" y="790"/>
                  </a:cubicBezTo>
                  <a:cubicBezTo>
                    <a:pt x="751" y="781"/>
                    <a:pt x="751" y="781"/>
                    <a:pt x="751" y="781"/>
                  </a:cubicBezTo>
                  <a:cubicBezTo>
                    <a:pt x="745" y="754"/>
                    <a:pt x="745" y="754"/>
                    <a:pt x="745" y="754"/>
                  </a:cubicBezTo>
                  <a:cubicBezTo>
                    <a:pt x="745" y="754"/>
                    <a:pt x="730" y="761"/>
                    <a:pt x="707" y="760"/>
                  </a:cubicBezTo>
                  <a:cubicBezTo>
                    <a:pt x="681" y="759"/>
                    <a:pt x="674" y="743"/>
                    <a:pt x="674" y="743"/>
                  </a:cubicBezTo>
                  <a:cubicBezTo>
                    <a:pt x="663" y="750"/>
                    <a:pt x="663" y="750"/>
                    <a:pt x="663" y="750"/>
                  </a:cubicBezTo>
                  <a:cubicBezTo>
                    <a:pt x="619" y="721"/>
                    <a:pt x="619" y="721"/>
                    <a:pt x="619" y="721"/>
                  </a:cubicBezTo>
                  <a:cubicBezTo>
                    <a:pt x="619" y="721"/>
                    <a:pt x="606" y="686"/>
                    <a:pt x="595" y="682"/>
                  </a:cubicBezTo>
                  <a:cubicBezTo>
                    <a:pt x="580" y="678"/>
                    <a:pt x="553" y="699"/>
                    <a:pt x="538" y="695"/>
                  </a:cubicBezTo>
                  <a:cubicBezTo>
                    <a:pt x="523" y="690"/>
                    <a:pt x="499" y="662"/>
                    <a:pt x="495" y="651"/>
                  </a:cubicBezTo>
                  <a:cubicBezTo>
                    <a:pt x="492" y="639"/>
                    <a:pt x="518" y="636"/>
                    <a:pt x="518" y="636"/>
                  </a:cubicBezTo>
                  <a:cubicBezTo>
                    <a:pt x="515" y="629"/>
                    <a:pt x="515" y="629"/>
                    <a:pt x="515" y="629"/>
                  </a:cubicBezTo>
                  <a:cubicBezTo>
                    <a:pt x="515" y="629"/>
                    <a:pt x="553" y="627"/>
                    <a:pt x="563" y="646"/>
                  </a:cubicBezTo>
                  <a:cubicBezTo>
                    <a:pt x="577" y="666"/>
                    <a:pt x="547" y="668"/>
                    <a:pt x="547" y="668"/>
                  </a:cubicBezTo>
                  <a:cubicBezTo>
                    <a:pt x="550" y="684"/>
                    <a:pt x="550" y="684"/>
                    <a:pt x="550" y="684"/>
                  </a:cubicBezTo>
                  <a:cubicBezTo>
                    <a:pt x="584" y="670"/>
                    <a:pt x="584" y="670"/>
                    <a:pt x="584" y="670"/>
                  </a:cubicBezTo>
                  <a:cubicBezTo>
                    <a:pt x="586" y="640"/>
                    <a:pt x="586" y="640"/>
                    <a:pt x="586" y="640"/>
                  </a:cubicBezTo>
                  <a:cubicBezTo>
                    <a:pt x="540" y="584"/>
                    <a:pt x="540" y="584"/>
                    <a:pt x="540" y="584"/>
                  </a:cubicBezTo>
                  <a:cubicBezTo>
                    <a:pt x="506" y="571"/>
                    <a:pt x="506" y="571"/>
                    <a:pt x="506" y="571"/>
                  </a:cubicBezTo>
                  <a:cubicBezTo>
                    <a:pt x="506" y="571"/>
                    <a:pt x="497" y="543"/>
                    <a:pt x="497" y="528"/>
                  </a:cubicBezTo>
                  <a:cubicBezTo>
                    <a:pt x="498" y="509"/>
                    <a:pt x="461" y="504"/>
                    <a:pt x="461" y="504"/>
                  </a:cubicBezTo>
                  <a:cubicBezTo>
                    <a:pt x="462" y="484"/>
                    <a:pt x="462" y="484"/>
                    <a:pt x="462" y="484"/>
                  </a:cubicBezTo>
                  <a:cubicBezTo>
                    <a:pt x="462" y="484"/>
                    <a:pt x="443" y="476"/>
                    <a:pt x="433" y="453"/>
                  </a:cubicBezTo>
                  <a:cubicBezTo>
                    <a:pt x="419" y="433"/>
                    <a:pt x="444" y="392"/>
                    <a:pt x="444" y="392"/>
                  </a:cubicBezTo>
                  <a:cubicBezTo>
                    <a:pt x="437" y="372"/>
                    <a:pt x="437" y="372"/>
                    <a:pt x="437" y="372"/>
                  </a:cubicBezTo>
                  <a:cubicBezTo>
                    <a:pt x="442" y="353"/>
                    <a:pt x="442" y="353"/>
                    <a:pt x="442" y="353"/>
                  </a:cubicBezTo>
                  <a:cubicBezTo>
                    <a:pt x="460" y="354"/>
                    <a:pt x="460" y="354"/>
                    <a:pt x="460" y="354"/>
                  </a:cubicBezTo>
                  <a:cubicBezTo>
                    <a:pt x="480" y="332"/>
                    <a:pt x="480" y="332"/>
                    <a:pt x="480" y="332"/>
                  </a:cubicBezTo>
                  <a:cubicBezTo>
                    <a:pt x="480" y="321"/>
                    <a:pt x="480" y="321"/>
                    <a:pt x="480" y="321"/>
                  </a:cubicBezTo>
                  <a:cubicBezTo>
                    <a:pt x="498" y="341"/>
                    <a:pt x="498" y="341"/>
                    <a:pt x="498" y="341"/>
                  </a:cubicBezTo>
                  <a:cubicBezTo>
                    <a:pt x="475" y="355"/>
                    <a:pt x="475" y="355"/>
                    <a:pt x="475" y="355"/>
                  </a:cubicBezTo>
                  <a:cubicBezTo>
                    <a:pt x="485" y="379"/>
                    <a:pt x="485" y="379"/>
                    <a:pt x="485" y="379"/>
                  </a:cubicBezTo>
                  <a:cubicBezTo>
                    <a:pt x="508" y="380"/>
                    <a:pt x="508" y="380"/>
                    <a:pt x="508" y="380"/>
                  </a:cubicBezTo>
                  <a:cubicBezTo>
                    <a:pt x="529" y="396"/>
                    <a:pt x="529" y="396"/>
                    <a:pt x="529" y="396"/>
                  </a:cubicBezTo>
                  <a:cubicBezTo>
                    <a:pt x="529" y="396"/>
                    <a:pt x="559" y="401"/>
                    <a:pt x="570" y="409"/>
                  </a:cubicBezTo>
                  <a:cubicBezTo>
                    <a:pt x="581" y="414"/>
                    <a:pt x="577" y="429"/>
                    <a:pt x="576" y="440"/>
                  </a:cubicBezTo>
                  <a:cubicBezTo>
                    <a:pt x="576" y="452"/>
                    <a:pt x="586" y="460"/>
                    <a:pt x="586" y="460"/>
                  </a:cubicBezTo>
                  <a:cubicBezTo>
                    <a:pt x="589" y="475"/>
                    <a:pt x="589" y="475"/>
                    <a:pt x="589" y="475"/>
                  </a:cubicBezTo>
                  <a:cubicBezTo>
                    <a:pt x="638" y="478"/>
                    <a:pt x="638" y="478"/>
                    <a:pt x="638" y="478"/>
                  </a:cubicBezTo>
                  <a:cubicBezTo>
                    <a:pt x="653" y="478"/>
                    <a:pt x="661" y="467"/>
                    <a:pt x="650" y="463"/>
                  </a:cubicBezTo>
                  <a:cubicBezTo>
                    <a:pt x="635" y="454"/>
                    <a:pt x="602" y="445"/>
                    <a:pt x="602" y="445"/>
                  </a:cubicBezTo>
                  <a:cubicBezTo>
                    <a:pt x="602" y="445"/>
                    <a:pt x="581" y="417"/>
                    <a:pt x="582" y="402"/>
                  </a:cubicBezTo>
                  <a:cubicBezTo>
                    <a:pt x="582" y="387"/>
                    <a:pt x="600" y="399"/>
                    <a:pt x="600" y="399"/>
                  </a:cubicBezTo>
                  <a:cubicBezTo>
                    <a:pt x="627" y="401"/>
                    <a:pt x="627" y="401"/>
                    <a:pt x="627" y="401"/>
                  </a:cubicBezTo>
                  <a:cubicBezTo>
                    <a:pt x="662" y="437"/>
                    <a:pt x="662" y="437"/>
                    <a:pt x="662" y="437"/>
                  </a:cubicBezTo>
                  <a:cubicBezTo>
                    <a:pt x="691" y="465"/>
                    <a:pt x="691" y="465"/>
                    <a:pt x="691" y="465"/>
                  </a:cubicBezTo>
                  <a:cubicBezTo>
                    <a:pt x="691" y="465"/>
                    <a:pt x="707" y="450"/>
                    <a:pt x="696" y="431"/>
                  </a:cubicBezTo>
                  <a:cubicBezTo>
                    <a:pt x="690" y="411"/>
                    <a:pt x="671" y="406"/>
                    <a:pt x="664" y="406"/>
                  </a:cubicBezTo>
                  <a:cubicBezTo>
                    <a:pt x="653" y="402"/>
                    <a:pt x="642" y="394"/>
                    <a:pt x="643" y="378"/>
                  </a:cubicBezTo>
                  <a:cubicBezTo>
                    <a:pt x="639" y="367"/>
                    <a:pt x="654" y="364"/>
                    <a:pt x="654" y="364"/>
                  </a:cubicBezTo>
                  <a:cubicBezTo>
                    <a:pt x="710" y="378"/>
                    <a:pt x="710" y="378"/>
                    <a:pt x="710" y="378"/>
                  </a:cubicBezTo>
                  <a:cubicBezTo>
                    <a:pt x="725" y="382"/>
                    <a:pt x="725" y="382"/>
                    <a:pt x="725" y="382"/>
                  </a:cubicBezTo>
                  <a:cubicBezTo>
                    <a:pt x="728" y="390"/>
                    <a:pt x="728" y="390"/>
                    <a:pt x="728" y="390"/>
                  </a:cubicBezTo>
                  <a:cubicBezTo>
                    <a:pt x="746" y="414"/>
                    <a:pt x="746" y="414"/>
                    <a:pt x="746" y="414"/>
                  </a:cubicBezTo>
                  <a:cubicBezTo>
                    <a:pt x="761" y="395"/>
                    <a:pt x="761" y="395"/>
                    <a:pt x="761" y="395"/>
                  </a:cubicBezTo>
                  <a:cubicBezTo>
                    <a:pt x="718" y="355"/>
                    <a:pt x="718" y="355"/>
                    <a:pt x="718" y="355"/>
                  </a:cubicBezTo>
                  <a:cubicBezTo>
                    <a:pt x="707" y="355"/>
                    <a:pt x="707" y="355"/>
                    <a:pt x="707" y="355"/>
                  </a:cubicBezTo>
                  <a:cubicBezTo>
                    <a:pt x="682" y="342"/>
                    <a:pt x="682" y="342"/>
                    <a:pt x="682" y="342"/>
                  </a:cubicBezTo>
                  <a:cubicBezTo>
                    <a:pt x="681" y="357"/>
                    <a:pt x="681" y="357"/>
                    <a:pt x="681" y="357"/>
                  </a:cubicBezTo>
                  <a:cubicBezTo>
                    <a:pt x="681" y="357"/>
                    <a:pt x="670" y="349"/>
                    <a:pt x="659" y="349"/>
                  </a:cubicBezTo>
                  <a:cubicBezTo>
                    <a:pt x="648" y="344"/>
                    <a:pt x="660" y="322"/>
                    <a:pt x="660" y="322"/>
                  </a:cubicBezTo>
                  <a:cubicBezTo>
                    <a:pt x="660" y="322"/>
                    <a:pt x="624" y="297"/>
                    <a:pt x="624" y="289"/>
                  </a:cubicBezTo>
                  <a:cubicBezTo>
                    <a:pt x="624" y="282"/>
                    <a:pt x="647" y="271"/>
                    <a:pt x="647" y="271"/>
                  </a:cubicBezTo>
                  <a:cubicBezTo>
                    <a:pt x="647" y="271"/>
                    <a:pt x="677" y="277"/>
                    <a:pt x="688" y="277"/>
                  </a:cubicBezTo>
                  <a:cubicBezTo>
                    <a:pt x="699" y="278"/>
                    <a:pt x="727" y="249"/>
                    <a:pt x="727" y="249"/>
                  </a:cubicBezTo>
                  <a:cubicBezTo>
                    <a:pt x="732" y="230"/>
                    <a:pt x="732" y="230"/>
                    <a:pt x="732" y="230"/>
                  </a:cubicBezTo>
                  <a:cubicBezTo>
                    <a:pt x="732" y="230"/>
                    <a:pt x="747" y="215"/>
                    <a:pt x="755" y="215"/>
                  </a:cubicBezTo>
                  <a:cubicBezTo>
                    <a:pt x="766" y="212"/>
                    <a:pt x="784" y="228"/>
                    <a:pt x="803" y="229"/>
                  </a:cubicBezTo>
                  <a:cubicBezTo>
                    <a:pt x="825" y="226"/>
                    <a:pt x="837" y="219"/>
                    <a:pt x="841" y="216"/>
                  </a:cubicBezTo>
                  <a:cubicBezTo>
                    <a:pt x="849" y="208"/>
                    <a:pt x="864" y="190"/>
                    <a:pt x="864" y="190"/>
                  </a:cubicBezTo>
                  <a:cubicBezTo>
                    <a:pt x="854" y="174"/>
                    <a:pt x="854" y="174"/>
                    <a:pt x="854" y="174"/>
                  </a:cubicBezTo>
                  <a:cubicBezTo>
                    <a:pt x="858" y="171"/>
                    <a:pt x="858" y="171"/>
                    <a:pt x="858" y="171"/>
                  </a:cubicBezTo>
                  <a:cubicBezTo>
                    <a:pt x="872" y="187"/>
                    <a:pt x="872" y="187"/>
                    <a:pt x="872" y="187"/>
                  </a:cubicBezTo>
                  <a:cubicBezTo>
                    <a:pt x="871" y="202"/>
                    <a:pt x="871" y="202"/>
                    <a:pt x="871" y="202"/>
                  </a:cubicBezTo>
                  <a:cubicBezTo>
                    <a:pt x="893" y="211"/>
                    <a:pt x="893" y="211"/>
                    <a:pt x="893" y="211"/>
                  </a:cubicBezTo>
                  <a:cubicBezTo>
                    <a:pt x="909" y="204"/>
                    <a:pt x="909" y="204"/>
                    <a:pt x="909" y="204"/>
                  </a:cubicBezTo>
                  <a:cubicBezTo>
                    <a:pt x="909" y="204"/>
                    <a:pt x="998" y="212"/>
                    <a:pt x="1017" y="213"/>
                  </a:cubicBezTo>
                  <a:cubicBezTo>
                    <a:pt x="1032" y="217"/>
                    <a:pt x="1034" y="236"/>
                    <a:pt x="1034" y="236"/>
                  </a:cubicBezTo>
                  <a:cubicBezTo>
                    <a:pt x="1034" y="236"/>
                    <a:pt x="1074" y="200"/>
                    <a:pt x="1082" y="181"/>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32" name="Saria Island"/>
            <p:cNvSpPr>
              <a:spLocks/>
            </p:cNvSpPr>
            <p:nvPr/>
          </p:nvSpPr>
          <p:spPr bwMode="gray">
            <a:xfrm>
              <a:off x="10698047" y="5965125"/>
              <a:ext cx="10138" cy="25345"/>
            </a:xfrm>
            <a:custGeom>
              <a:avLst/>
              <a:gdLst>
                <a:gd name="T0" fmla="*/ 11 w 19"/>
                <a:gd name="T1" fmla="*/ 30 h 45"/>
                <a:gd name="T2" fmla="*/ 8 w 19"/>
                <a:gd name="T3" fmla="*/ 15 h 45"/>
                <a:gd name="T4" fmla="*/ 11 w 19"/>
                <a:gd name="T5" fmla="*/ 30 h 45"/>
              </a:gdLst>
              <a:ahLst/>
              <a:cxnLst>
                <a:cxn ang="0">
                  <a:pos x="T0" y="T1"/>
                </a:cxn>
                <a:cxn ang="0">
                  <a:pos x="T2" y="T3"/>
                </a:cxn>
                <a:cxn ang="0">
                  <a:pos x="T4" y="T5"/>
                </a:cxn>
              </a:cxnLst>
              <a:rect l="0" t="0" r="r" b="b"/>
              <a:pathLst>
                <a:path w="19" h="45">
                  <a:moveTo>
                    <a:pt x="11" y="30"/>
                  </a:moveTo>
                  <a:cubicBezTo>
                    <a:pt x="19" y="19"/>
                    <a:pt x="17" y="0"/>
                    <a:pt x="8" y="15"/>
                  </a:cubicBezTo>
                  <a:cubicBezTo>
                    <a:pt x="0" y="34"/>
                    <a:pt x="0" y="45"/>
                    <a:pt x="11" y="30"/>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33" name="Kriti"/>
            <p:cNvSpPr>
              <a:spLocks/>
            </p:cNvSpPr>
            <p:nvPr/>
          </p:nvSpPr>
          <p:spPr bwMode="gray">
            <a:xfrm>
              <a:off x="10312819" y="6054675"/>
              <a:ext cx="309195" cy="97996"/>
            </a:xfrm>
            <a:custGeom>
              <a:avLst/>
              <a:gdLst>
                <a:gd name="T0" fmla="*/ 545 w 551"/>
                <a:gd name="T1" fmla="*/ 32 h 175"/>
                <a:gd name="T2" fmla="*/ 517 w 551"/>
                <a:gd name="T3" fmla="*/ 65 h 175"/>
                <a:gd name="T4" fmla="*/ 507 w 551"/>
                <a:gd name="T5" fmla="*/ 57 h 175"/>
                <a:gd name="T6" fmla="*/ 472 w 551"/>
                <a:gd name="T7" fmla="*/ 75 h 175"/>
                <a:gd name="T8" fmla="*/ 464 w 551"/>
                <a:gd name="T9" fmla="*/ 78 h 175"/>
                <a:gd name="T10" fmla="*/ 449 w 551"/>
                <a:gd name="T11" fmla="*/ 89 h 175"/>
                <a:gd name="T12" fmla="*/ 439 w 551"/>
                <a:gd name="T13" fmla="*/ 62 h 175"/>
                <a:gd name="T14" fmla="*/ 432 w 551"/>
                <a:gd name="T15" fmla="*/ 42 h 175"/>
                <a:gd name="T16" fmla="*/ 383 w 551"/>
                <a:gd name="T17" fmla="*/ 59 h 175"/>
                <a:gd name="T18" fmla="*/ 368 w 551"/>
                <a:gd name="T19" fmla="*/ 51 h 175"/>
                <a:gd name="T20" fmla="*/ 304 w 551"/>
                <a:gd name="T21" fmla="*/ 63 h 175"/>
                <a:gd name="T22" fmla="*/ 294 w 551"/>
                <a:gd name="T23" fmla="*/ 39 h 175"/>
                <a:gd name="T24" fmla="*/ 283 w 551"/>
                <a:gd name="T25" fmla="*/ 39 h 175"/>
                <a:gd name="T26" fmla="*/ 279 w 551"/>
                <a:gd name="T27" fmla="*/ 46 h 175"/>
                <a:gd name="T28" fmla="*/ 238 w 551"/>
                <a:gd name="T29" fmla="*/ 48 h 175"/>
                <a:gd name="T30" fmla="*/ 199 w 551"/>
                <a:gd name="T31" fmla="*/ 69 h 175"/>
                <a:gd name="T32" fmla="*/ 154 w 551"/>
                <a:gd name="T33" fmla="*/ 67 h 175"/>
                <a:gd name="T34" fmla="*/ 162 w 551"/>
                <a:gd name="T35" fmla="*/ 60 h 175"/>
                <a:gd name="T36" fmla="*/ 152 w 551"/>
                <a:gd name="T37" fmla="*/ 48 h 175"/>
                <a:gd name="T38" fmla="*/ 140 w 551"/>
                <a:gd name="T39" fmla="*/ 59 h 175"/>
                <a:gd name="T40" fmla="*/ 121 w 551"/>
                <a:gd name="T41" fmla="*/ 50 h 175"/>
                <a:gd name="T42" fmla="*/ 137 w 551"/>
                <a:gd name="T43" fmla="*/ 32 h 175"/>
                <a:gd name="T44" fmla="*/ 107 w 551"/>
                <a:gd name="T45" fmla="*/ 42 h 175"/>
                <a:gd name="T46" fmla="*/ 81 w 551"/>
                <a:gd name="T47" fmla="*/ 45 h 175"/>
                <a:gd name="T48" fmla="*/ 58 w 551"/>
                <a:gd name="T49" fmla="*/ 43 h 175"/>
                <a:gd name="T50" fmla="*/ 45 w 551"/>
                <a:gd name="T51" fmla="*/ 8 h 175"/>
                <a:gd name="T52" fmla="*/ 35 w 551"/>
                <a:gd name="T53" fmla="*/ 54 h 175"/>
                <a:gd name="T54" fmla="*/ 25 w 551"/>
                <a:gd name="T55" fmla="*/ 27 h 175"/>
                <a:gd name="T56" fmla="*/ 18 w 551"/>
                <a:gd name="T57" fmla="*/ 22 h 175"/>
                <a:gd name="T58" fmla="*/ 8 w 551"/>
                <a:gd name="T59" fmla="*/ 76 h 175"/>
                <a:gd name="T60" fmla="*/ 17 w 551"/>
                <a:gd name="T61" fmla="*/ 118 h 175"/>
                <a:gd name="T62" fmla="*/ 77 w 551"/>
                <a:gd name="T63" fmla="*/ 113 h 175"/>
                <a:gd name="T64" fmla="*/ 122 w 551"/>
                <a:gd name="T65" fmla="*/ 123 h 175"/>
                <a:gd name="T66" fmla="*/ 171 w 551"/>
                <a:gd name="T67" fmla="*/ 114 h 175"/>
                <a:gd name="T68" fmla="*/ 208 w 551"/>
                <a:gd name="T69" fmla="*/ 123 h 175"/>
                <a:gd name="T70" fmla="*/ 249 w 551"/>
                <a:gd name="T71" fmla="*/ 133 h 175"/>
                <a:gd name="T72" fmla="*/ 247 w 551"/>
                <a:gd name="T73" fmla="*/ 167 h 175"/>
                <a:gd name="T74" fmla="*/ 250 w 551"/>
                <a:gd name="T75" fmla="*/ 175 h 175"/>
                <a:gd name="T76" fmla="*/ 296 w 551"/>
                <a:gd name="T77" fmla="*/ 158 h 175"/>
                <a:gd name="T78" fmla="*/ 372 w 551"/>
                <a:gd name="T79" fmla="*/ 135 h 175"/>
                <a:gd name="T80" fmla="*/ 429 w 551"/>
                <a:gd name="T81" fmla="*/ 122 h 175"/>
                <a:gd name="T82" fmla="*/ 451 w 551"/>
                <a:gd name="T83" fmla="*/ 127 h 175"/>
                <a:gd name="T84" fmla="*/ 474 w 551"/>
                <a:gd name="T85" fmla="*/ 109 h 175"/>
                <a:gd name="T86" fmla="*/ 531 w 551"/>
                <a:gd name="T87" fmla="*/ 104 h 175"/>
                <a:gd name="T88" fmla="*/ 551 w 551"/>
                <a:gd name="T89" fmla="*/ 59 h 175"/>
                <a:gd name="T90" fmla="*/ 544 w 551"/>
                <a:gd name="T91" fmla="*/ 55 h 175"/>
                <a:gd name="T92" fmla="*/ 545 w 551"/>
                <a:gd name="T93"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1" h="175">
                  <a:moveTo>
                    <a:pt x="545" y="32"/>
                  </a:moveTo>
                  <a:cubicBezTo>
                    <a:pt x="538" y="32"/>
                    <a:pt x="517" y="65"/>
                    <a:pt x="517" y="65"/>
                  </a:cubicBezTo>
                  <a:cubicBezTo>
                    <a:pt x="517" y="65"/>
                    <a:pt x="510" y="57"/>
                    <a:pt x="507" y="57"/>
                  </a:cubicBezTo>
                  <a:cubicBezTo>
                    <a:pt x="499" y="57"/>
                    <a:pt x="472" y="75"/>
                    <a:pt x="472" y="75"/>
                  </a:cubicBezTo>
                  <a:cubicBezTo>
                    <a:pt x="464" y="78"/>
                    <a:pt x="464" y="78"/>
                    <a:pt x="464" y="78"/>
                  </a:cubicBezTo>
                  <a:cubicBezTo>
                    <a:pt x="464" y="78"/>
                    <a:pt x="460" y="89"/>
                    <a:pt x="449" y="89"/>
                  </a:cubicBezTo>
                  <a:cubicBezTo>
                    <a:pt x="438" y="92"/>
                    <a:pt x="439" y="62"/>
                    <a:pt x="439" y="62"/>
                  </a:cubicBezTo>
                  <a:cubicBezTo>
                    <a:pt x="439" y="62"/>
                    <a:pt x="455" y="43"/>
                    <a:pt x="432" y="42"/>
                  </a:cubicBezTo>
                  <a:cubicBezTo>
                    <a:pt x="406" y="41"/>
                    <a:pt x="390" y="59"/>
                    <a:pt x="383" y="59"/>
                  </a:cubicBezTo>
                  <a:cubicBezTo>
                    <a:pt x="379" y="63"/>
                    <a:pt x="380" y="51"/>
                    <a:pt x="368" y="51"/>
                  </a:cubicBezTo>
                  <a:cubicBezTo>
                    <a:pt x="353" y="50"/>
                    <a:pt x="304" y="63"/>
                    <a:pt x="304" y="63"/>
                  </a:cubicBezTo>
                  <a:cubicBezTo>
                    <a:pt x="294" y="39"/>
                    <a:pt x="294" y="39"/>
                    <a:pt x="294" y="39"/>
                  </a:cubicBezTo>
                  <a:cubicBezTo>
                    <a:pt x="283" y="39"/>
                    <a:pt x="283" y="39"/>
                    <a:pt x="283" y="39"/>
                  </a:cubicBezTo>
                  <a:cubicBezTo>
                    <a:pt x="279" y="46"/>
                    <a:pt x="279" y="46"/>
                    <a:pt x="279" y="46"/>
                  </a:cubicBezTo>
                  <a:cubicBezTo>
                    <a:pt x="279" y="46"/>
                    <a:pt x="253" y="41"/>
                    <a:pt x="238" y="48"/>
                  </a:cubicBezTo>
                  <a:cubicBezTo>
                    <a:pt x="222" y="51"/>
                    <a:pt x="207" y="62"/>
                    <a:pt x="199" y="69"/>
                  </a:cubicBezTo>
                  <a:cubicBezTo>
                    <a:pt x="192" y="73"/>
                    <a:pt x="154" y="67"/>
                    <a:pt x="154" y="67"/>
                  </a:cubicBezTo>
                  <a:cubicBezTo>
                    <a:pt x="162" y="60"/>
                    <a:pt x="162" y="60"/>
                    <a:pt x="162" y="60"/>
                  </a:cubicBezTo>
                  <a:cubicBezTo>
                    <a:pt x="152" y="48"/>
                    <a:pt x="152" y="48"/>
                    <a:pt x="152" y="48"/>
                  </a:cubicBezTo>
                  <a:cubicBezTo>
                    <a:pt x="140" y="59"/>
                    <a:pt x="140" y="59"/>
                    <a:pt x="140" y="59"/>
                  </a:cubicBezTo>
                  <a:cubicBezTo>
                    <a:pt x="140" y="59"/>
                    <a:pt x="121" y="62"/>
                    <a:pt x="121" y="50"/>
                  </a:cubicBezTo>
                  <a:cubicBezTo>
                    <a:pt x="122" y="35"/>
                    <a:pt x="158" y="64"/>
                    <a:pt x="137" y="32"/>
                  </a:cubicBezTo>
                  <a:cubicBezTo>
                    <a:pt x="120" y="0"/>
                    <a:pt x="107" y="42"/>
                    <a:pt x="107" y="42"/>
                  </a:cubicBezTo>
                  <a:cubicBezTo>
                    <a:pt x="107" y="42"/>
                    <a:pt x="92" y="41"/>
                    <a:pt x="81" y="45"/>
                  </a:cubicBezTo>
                  <a:cubicBezTo>
                    <a:pt x="73" y="48"/>
                    <a:pt x="58" y="43"/>
                    <a:pt x="58" y="43"/>
                  </a:cubicBezTo>
                  <a:cubicBezTo>
                    <a:pt x="58" y="43"/>
                    <a:pt x="56" y="5"/>
                    <a:pt x="45" y="8"/>
                  </a:cubicBezTo>
                  <a:cubicBezTo>
                    <a:pt x="30" y="15"/>
                    <a:pt x="50" y="51"/>
                    <a:pt x="35" y="54"/>
                  </a:cubicBezTo>
                  <a:cubicBezTo>
                    <a:pt x="24" y="57"/>
                    <a:pt x="25" y="27"/>
                    <a:pt x="25" y="27"/>
                  </a:cubicBezTo>
                  <a:cubicBezTo>
                    <a:pt x="18" y="22"/>
                    <a:pt x="18" y="22"/>
                    <a:pt x="18" y="22"/>
                  </a:cubicBezTo>
                  <a:cubicBezTo>
                    <a:pt x="18" y="22"/>
                    <a:pt x="12" y="64"/>
                    <a:pt x="8" y="76"/>
                  </a:cubicBezTo>
                  <a:cubicBezTo>
                    <a:pt x="0" y="90"/>
                    <a:pt x="7" y="102"/>
                    <a:pt x="17" y="118"/>
                  </a:cubicBezTo>
                  <a:cubicBezTo>
                    <a:pt x="28" y="130"/>
                    <a:pt x="70" y="113"/>
                    <a:pt x="77" y="113"/>
                  </a:cubicBezTo>
                  <a:cubicBezTo>
                    <a:pt x="89" y="114"/>
                    <a:pt x="107" y="122"/>
                    <a:pt x="122" y="123"/>
                  </a:cubicBezTo>
                  <a:cubicBezTo>
                    <a:pt x="137" y="124"/>
                    <a:pt x="171" y="114"/>
                    <a:pt x="171" y="114"/>
                  </a:cubicBezTo>
                  <a:cubicBezTo>
                    <a:pt x="208" y="123"/>
                    <a:pt x="208" y="123"/>
                    <a:pt x="208" y="123"/>
                  </a:cubicBezTo>
                  <a:cubicBezTo>
                    <a:pt x="208" y="123"/>
                    <a:pt x="227" y="117"/>
                    <a:pt x="249" y="133"/>
                  </a:cubicBezTo>
                  <a:cubicBezTo>
                    <a:pt x="271" y="145"/>
                    <a:pt x="247" y="167"/>
                    <a:pt x="247" y="167"/>
                  </a:cubicBezTo>
                  <a:cubicBezTo>
                    <a:pt x="250" y="175"/>
                    <a:pt x="250" y="175"/>
                    <a:pt x="250" y="175"/>
                  </a:cubicBezTo>
                  <a:cubicBezTo>
                    <a:pt x="250" y="175"/>
                    <a:pt x="277" y="161"/>
                    <a:pt x="296" y="158"/>
                  </a:cubicBezTo>
                  <a:cubicBezTo>
                    <a:pt x="315" y="155"/>
                    <a:pt x="357" y="142"/>
                    <a:pt x="372" y="135"/>
                  </a:cubicBezTo>
                  <a:cubicBezTo>
                    <a:pt x="384" y="128"/>
                    <a:pt x="429" y="122"/>
                    <a:pt x="429" y="122"/>
                  </a:cubicBezTo>
                  <a:cubicBezTo>
                    <a:pt x="451" y="127"/>
                    <a:pt x="451" y="127"/>
                    <a:pt x="451" y="127"/>
                  </a:cubicBezTo>
                  <a:cubicBezTo>
                    <a:pt x="474" y="109"/>
                    <a:pt x="474" y="109"/>
                    <a:pt x="474" y="109"/>
                  </a:cubicBezTo>
                  <a:cubicBezTo>
                    <a:pt x="474" y="109"/>
                    <a:pt x="512" y="111"/>
                    <a:pt x="531" y="104"/>
                  </a:cubicBezTo>
                  <a:cubicBezTo>
                    <a:pt x="549" y="101"/>
                    <a:pt x="551" y="59"/>
                    <a:pt x="551" y="59"/>
                  </a:cubicBezTo>
                  <a:cubicBezTo>
                    <a:pt x="544" y="55"/>
                    <a:pt x="544" y="55"/>
                    <a:pt x="544" y="55"/>
                  </a:cubicBezTo>
                  <a:cubicBezTo>
                    <a:pt x="544" y="55"/>
                    <a:pt x="549" y="36"/>
                    <a:pt x="545" y="32"/>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34" name="Antimilos"/>
            <p:cNvSpPr>
              <a:spLocks/>
            </p:cNvSpPr>
            <p:nvPr/>
          </p:nvSpPr>
          <p:spPr bwMode="gray">
            <a:xfrm>
              <a:off x="10363508" y="5897542"/>
              <a:ext cx="13516" cy="15207"/>
            </a:xfrm>
            <a:custGeom>
              <a:avLst/>
              <a:gdLst>
                <a:gd name="T0" fmla="*/ 6 w 8"/>
                <a:gd name="T1" fmla="*/ 0 h 9"/>
                <a:gd name="T2" fmla="*/ 0 w 8"/>
                <a:gd name="T3" fmla="*/ 3 h 9"/>
                <a:gd name="T4" fmla="*/ 8 w 8"/>
                <a:gd name="T5" fmla="*/ 9 h 9"/>
                <a:gd name="T6" fmla="*/ 6 w 8"/>
                <a:gd name="T7" fmla="*/ 0 h 9"/>
              </a:gdLst>
              <a:ahLst/>
              <a:cxnLst>
                <a:cxn ang="0">
                  <a:pos x="T0" y="T1"/>
                </a:cxn>
                <a:cxn ang="0">
                  <a:pos x="T2" y="T3"/>
                </a:cxn>
                <a:cxn ang="0">
                  <a:pos x="T4" y="T5"/>
                </a:cxn>
                <a:cxn ang="0">
                  <a:pos x="T6" y="T7"/>
                </a:cxn>
              </a:cxnLst>
              <a:rect l="0" t="0" r="r" b="b"/>
              <a:pathLst>
                <a:path w="8" h="9">
                  <a:moveTo>
                    <a:pt x="6" y="0"/>
                  </a:moveTo>
                  <a:lnTo>
                    <a:pt x="0" y="3"/>
                  </a:lnTo>
                  <a:lnTo>
                    <a:pt x="8" y="9"/>
                  </a:lnTo>
                  <a:lnTo>
                    <a:pt x="6"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35" name="Saria Island"/>
            <p:cNvSpPr>
              <a:spLocks/>
            </p:cNvSpPr>
            <p:nvPr/>
          </p:nvSpPr>
          <p:spPr bwMode="gray">
            <a:xfrm>
              <a:off x="10689599" y="5985400"/>
              <a:ext cx="21965" cy="60825"/>
            </a:xfrm>
            <a:custGeom>
              <a:avLst/>
              <a:gdLst>
                <a:gd name="T0" fmla="*/ 10 w 13"/>
                <a:gd name="T1" fmla="*/ 0 h 36"/>
                <a:gd name="T2" fmla="*/ 6 w 13"/>
                <a:gd name="T3" fmla="*/ 3 h 36"/>
                <a:gd name="T4" fmla="*/ 3 w 13"/>
                <a:gd name="T5" fmla="*/ 19 h 36"/>
                <a:gd name="T6" fmla="*/ 0 w 13"/>
                <a:gd name="T7" fmla="*/ 19 h 36"/>
                <a:gd name="T8" fmla="*/ 1 w 13"/>
                <a:gd name="T9" fmla="*/ 24 h 36"/>
                <a:gd name="T10" fmla="*/ 5 w 13"/>
                <a:gd name="T11" fmla="*/ 27 h 36"/>
                <a:gd name="T12" fmla="*/ 6 w 13"/>
                <a:gd name="T13" fmla="*/ 33 h 36"/>
                <a:gd name="T14" fmla="*/ 11 w 13"/>
                <a:gd name="T15" fmla="*/ 36 h 36"/>
                <a:gd name="T16" fmla="*/ 11 w 13"/>
                <a:gd name="T17" fmla="*/ 32 h 36"/>
                <a:gd name="T18" fmla="*/ 13 w 13"/>
                <a:gd name="T19" fmla="*/ 30 h 36"/>
                <a:gd name="T20" fmla="*/ 13 w 13"/>
                <a:gd name="T21" fmla="*/ 26 h 36"/>
                <a:gd name="T22" fmla="*/ 10 w 13"/>
                <a:gd name="T23" fmla="*/ 22 h 36"/>
                <a:gd name="T24" fmla="*/ 10 w 13"/>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36">
                  <a:moveTo>
                    <a:pt x="10" y="0"/>
                  </a:moveTo>
                  <a:lnTo>
                    <a:pt x="6" y="3"/>
                  </a:lnTo>
                  <a:lnTo>
                    <a:pt x="3" y="19"/>
                  </a:lnTo>
                  <a:lnTo>
                    <a:pt x="0" y="19"/>
                  </a:lnTo>
                  <a:lnTo>
                    <a:pt x="1" y="24"/>
                  </a:lnTo>
                  <a:lnTo>
                    <a:pt x="5" y="27"/>
                  </a:lnTo>
                  <a:lnTo>
                    <a:pt x="6" y="33"/>
                  </a:lnTo>
                  <a:lnTo>
                    <a:pt x="11" y="36"/>
                  </a:lnTo>
                  <a:lnTo>
                    <a:pt x="11" y="32"/>
                  </a:lnTo>
                  <a:lnTo>
                    <a:pt x="13" y="30"/>
                  </a:lnTo>
                  <a:lnTo>
                    <a:pt x="13" y="26"/>
                  </a:lnTo>
                  <a:lnTo>
                    <a:pt x="10" y="22"/>
                  </a:lnTo>
                  <a:lnTo>
                    <a:pt x="10"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36" name="Kasos"/>
            <p:cNvSpPr>
              <a:spLocks/>
            </p:cNvSpPr>
            <p:nvPr/>
          </p:nvSpPr>
          <p:spPr bwMode="gray">
            <a:xfrm>
              <a:off x="10671013" y="6042847"/>
              <a:ext cx="21965" cy="18586"/>
            </a:xfrm>
            <a:custGeom>
              <a:avLst/>
              <a:gdLst>
                <a:gd name="T0" fmla="*/ 4 w 38"/>
                <a:gd name="T1" fmla="*/ 19 h 34"/>
                <a:gd name="T2" fmla="*/ 19 w 38"/>
                <a:gd name="T3" fmla="*/ 23 h 34"/>
                <a:gd name="T4" fmla="*/ 35 w 38"/>
                <a:gd name="T5" fmla="*/ 5 h 34"/>
                <a:gd name="T6" fmla="*/ 4 w 38"/>
                <a:gd name="T7" fmla="*/ 19 h 34"/>
              </a:gdLst>
              <a:ahLst/>
              <a:cxnLst>
                <a:cxn ang="0">
                  <a:pos x="T0" y="T1"/>
                </a:cxn>
                <a:cxn ang="0">
                  <a:pos x="T2" y="T3"/>
                </a:cxn>
                <a:cxn ang="0">
                  <a:pos x="T4" y="T5"/>
                </a:cxn>
                <a:cxn ang="0">
                  <a:pos x="T6" y="T7"/>
                </a:cxn>
              </a:cxnLst>
              <a:rect l="0" t="0" r="r" b="b"/>
              <a:pathLst>
                <a:path w="38" h="34">
                  <a:moveTo>
                    <a:pt x="4" y="19"/>
                  </a:moveTo>
                  <a:cubicBezTo>
                    <a:pt x="0" y="34"/>
                    <a:pt x="11" y="27"/>
                    <a:pt x="19" y="23"/>
                  </a:cubicBezTo>
                  <a:cubicBezTo>
                    <a:pt x="38" y="13"/>
                    <a:pt x="35" y="5"/>
                    <a:pt x="35" y="5"/>
                  </a:cubicBezTo>
                  <a:cubicBezTo>
                    <a:pt x="35" y="5"/>
                    <a:pt x="5" y="0"/>
                    <a:pt x="4" y="19"/>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37" name="Nikia"/>
            <p:cNvSpPr>
              <a:spLocks/>
            </p:cNvSpPr>
            <p:nvPr/>
          </p:nvSpPr>
          <p:spPr bwMode="gray">
            <a:xfrm>
              <a:off x="10674392" y="5889094"/>
              <a:ext cx="21965" cy="15207"/>
            </a:xfrm>
            <a:custGeom>
              <a:avLst/>
              <a:gdLst>
                <a:gd name="T0" fmla="*/ 19 w 37"/>
                <a:gd name="T1" fmla="*/ 7 h 26"/>
                <a:gd name="T2" fmla="*/ 18 w 37"/>
                <a:gd name="T3" fmla="*/ 22 h 26"/>
                <a:gd name="T4" fmla="*/ 19 w 37"/>
                <a:gd name="T5" fmla="*/ 7 h 26"/>
              </a:gdLst>
              <a:ahLst/>
              <a:cxnLst>
                <a:cxn ang="0">
                  <a:pos x="T0" y="T1"/>
                </a:cxn>
                <a:cxn ang="0">
                  <a:pos x="T2" y="T3"/>
                </a:cxn>
                <a:cxn ang="0">
                  <a:pos x="T4" y="T5"/>
                </a:cxn>
              </a:cxnLst>
              <a:rect l="0" t="0" r="r" b="b"/>
              <a:pathLst>
                <a:path w="37" h="26">
                  <a:moveTo>
                    <a:pt x="19" y="7"/>
                  </a:moveTo>
                  <a:cubicBezTo>
                    <a:pt x="0" y="14"/>
                    <a:pt x="10" y="26"/>
                    <a:pt x="18" y="22"/>
                  </a:cubicBezTo>
                  <a:cubicBezTo>
                    <a:pt x="37" y="15"/>
                    <a:pt x="34" y="0"/>
                    <a:pt x="19" y="7"/>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39" name="Ukraine"/>
            <p:cNvSpPr>
              <a:spLocks/>
            </p:cNvSpPr>
            <p:nvPr/>
          </p:nvSpPr>
          <p:spPr bwMode="gray">
            <a:xfrm>
              <a:off x="10017141" y="3736553"/>
              <a:ext cx="1500358" cy="1023893"/>
            </a:xfrm>
            <a:custGeom>
              <a:avLst/>
              <a:gdLst>
                <a:gd name="T0" fmla="*/ 2675 w 2677"/>
                <a:gd name="T1" fmla="*/ 736 h 1826"/>
                <a:gd name="T2" fmla="*/ 2596 w 2677"/>
                <a:gd name="T3" fmla="*/ 576 h 1826"/>
                <a:gd name="T4" fmla="*/ 2615 w 2677"/>
                <a:gd name="T5" fmla="*/ 412 h 1826"/>
                <a:gd name="T6" fmla="*/ 2499 w 2677"/>
                <a:gd name="T7" fmla="*/ 330 h 1826"/>
                <a:gd name="T8" fmla="*/ 2408 w 2677"/>
                <a:gd name="T9" fmla="*/ 341 h 1826"/>
                <a:gd name="T10" fmla="*/ 2265 w 2677"/>
                <a:gd name="T11" fmla="*/ 365 h 1826"/>
                <a:gd name="T12" fmla="*/ 2146 w 2677"/>
                <a:gd name="T13" fmla="*/ 275 h 1826"/>
                <a:gd name="T14" fmla="*/ 2004 w 2677"/>
                <a:gd name="T15" fmla="*/ 349 h 1826"/>
                <a:gd name="T16" fmla="*/ 1810 w 2677"/>
                <a:gd name="T17" fmla="*/ 255 h 1826"/>
                <a:gd name="T18" fmla="*/ 1688 w 2677"/>
                <a:gd name="T19" fmla="*/ 223 h 1826"/>
                <a:gd name="T20" fmla="*/ 1644 w 2677"/>
                <a:gd name="T21" fmla="*/ 113 h 1826"/>
                <a:gd name="T22" fmla="*/ 1439 w 2677"/>
                <a:gd name="T23" fmla="*/ 20 h 1826"/>
                <a:gd name="T24" fmla="*/ 1268 w 2677"/>
                <a:gd name="T25" fmla="*/ 164 h 1826"/>
                <a:gd name="T26" fmla="*/ 1030 w 2677"/>
                <a:gd name="T27" fmla="*/ 363 h 1826"/>
                <a:gd name="T28" fmla="*/ 922 w 2677"/>
                <a:gd name="T29" fmla="*/ 358 h 1826"/>
                <a:gd name="T30" fmla="*/ 806 w 2677"/>
                <a:gd name="T31" fmla="*/ 360 h 1826"/>
                <a:gd name="T32" fmla="*/ 653 w 2677"/>
                <a:gd name="T33" fmla="*/ 361 h 1826"/>
                <a:gd name="T34" fmla="*/ 447 w 2677"/>
                <a:gd name="T35" fmla="*/ 351 h 1826"/>
                <a:gd name="T36" fmla="*/ 145 w 2677"/>
                <a:gd name="T37" fmla="*/ 490 h 1826"/>
                <a:gd name="T38" fmla="*/ 211 w 2677"/>
                <a:gd name="T39" fmla="*/ 611 h 1826"/>
                <a:gd name="T40" fmla="*/ 186 w 2677"/>
                <a:gd name="T41" fmla="*/ 752 h 1826"/>
                <a:gd name="T42" fmla="*/ 108 w 2677"/>
                <a:gd name="T43" fmla="*/ 1065 h 1826"/>
                <a:gd name="T44" fmla="*/ 6 w 2677"/>
                <a:gd name="T45" fmla="*/ 1236 h 1826"/>
                <a:gd name="T46" fmla="*/ 122 w 2677"/>
                <a:gd name="T47" fmla="*/ 1322 h 1826"/>
                <a:gd name="T48" fmla="*/ 344 w 2677"/>
                <a:gd name="T49" fmla="*/ 1306 h 1826"/>
                <a:gd name="T50" fmla="*/ 709 w 2677"/>
                <a:gd name="T51" fmla="*/ 1174 h 1826"/>
                <a:gd name="T52" fmla="*/ 782 w 2677"/>
                <a:gd name="T53" fmla="*/ 1136 h 1826"/>
                <a:gd name="T54" fmla="*/ 920 w 2677"/>
                <a:gd name="T55" fmla="*/ 1150 h 1826"/>
                <a:gd name="T56" fmla="*/ 1039 w 2677"/>
                <a:gd name="T57" fmla="*/ 1156 h 1826"/>
                <a:gd name="T58" fmla="*/ 1126 w 2677"/>
                <a:gd name="T59" fmla="*/ 1297 h 1826"/>
                <a:gd name="T60" fmla="*/ 1263 w 2677"/>
                <a:gd name="T61" fmla="*/ 1411 h 1826"/>
                <a:gd name="T62" fmla="*/ 1202 w 2677"/>
                <a:gd name="T63" fmla="*/ 1511 h 1826"/>
                <a:gd name="T64" fmla="*/ 1131 w 2677"/>
                <a:gd name="T65" fmla="*/ 1676 h 1826"/>
                <a:gd name="T66" fmla="*/ 1102 w 2677"/>
                <a:gd name="T67" fmla="*/ 1813 h 1826"/>
                <a:gd name="T68" fmla="*/ 1302 w 2677"/>
                <a:gd name="T69" fmla="*/ 1798 h 1826"/>
                <a:gd name="T70" fmla="*/ 1271 w 2677"/>
                <a:gd name="T71" fmla="*/ 1721 h 1826"/>
                <a:gd name="T72" fmla="*/ 1303 w 2677"/>
                <a:gd name="T73" fmla="*/ 1681 h 1826"/>
                <a:gd name="T74" fmla="*/ 1393 w 2677"/>
                <a:gd name="T75" fmla="*/ 1601 h 1826"/>
                <a:gd name="T76" fmla="*/ 1418 w 2677"/>
                <a:gd name="T77" fmla="*/ 1464 h 1826"/>
                <a:gd name="T78" fmla="*/ 1563 w 2677"/>
                <a:gd name="T79" fmla="*/ 1314 h 1826"/>
                <a:gd name="T80" fmla="*/ 1525 w 2677"/>
                <a:gd name="T81" fmla="*/ 1408 h 1826"/>
                <a:gd name="T82" fmla="*/ 1617 w 2677"/>
                <a:gd name="T83" fmla="*/ 1451 h 1826"/>
                <a:gd name="T84" fmla="*/ 1893 w 2677"/>
                <a:gd name="T85" fmla="*/ 1456 h 1826"/>
                <a:gd name="T86" fmla="*/ 1749 w 2677"/>
                <a:gd name="T87" fmla="*/ 1587 h 1826"/>
                <a:gd name="T88" fmla="*/ 1840 w 2677"/>
                <a:gd name="T89" fmla="*/ 1641 h 1826"/>
                <a:gd name="T90" fmla="*/ 1986 w 2677"/>
                <a:gd name="T91" fmla="*/ 1805 h 1826"/>
                <a:gd name="T92" fmla="*/ 2226 w 2677"/>
                <a:gd name="T93" fmla="*/ 1552 h 1826"/>
                <a:gd name="T94" fmla="*/ 2313 w 2677"/>
                <a:gd name="T95" fmla="*/ 1442 h 1826"/>
                <a:gd name="T96" fmla="*/ 2062 w 2677"/>
                <a:gd name="T97" fmla="*/ 1457 h 1826"/>
                <a:gd name="T98" fmla="*/ 2038 w 2677"/>
                <a:gd name="T99" fmla="*/ 1406 h 1826"/>
                <a:gd name="T100" fmla="*/ 1897 w 2677"/>
                <a:gd name="T101" fmla="*/ 1376 h 1826"/>
                <a:gd name="T102" fmla="*/ 2008 w 2677"/>
                <a:gd name="T103" fmla="*/ 1401 h 1826"/>
                <a:gd name="T104" fmla="*/ 2083 w 2677"/>
                <a:gd name="T105" fmla="*/ 1320 h 1826"/>
                <a:gd name="T106" fmla="*/ 2186 w 2677"/>
                <a:gd name="T107" fmla="*/ 1187 h 1826"/>
                <a:gd name="T108" fmla="*/ 2313 w 2677"/>
                <a:gd name="T109" fmla="*/ 1109 h 1826"/>
                <a:gd name="T110" fmla="*/ 2496 w 2677"/>
                <a:gd name="T111" fmla="*/ 972 h 1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77" h="1826">
                  <a:moveTo>
                    <a:pt x="2495" y="969"/>
                  </a:moveTo>
                  <a:cubicBezTo>
                    <a:pt x="2493" y="957"/>
                    <a:pt x="2488" y="943"/>
                    <a:pt x="2479" y="926"/>
                  </a:cubicBezTo>
                  <a:cubicBezTo>
                    <a:pt x="2465" y="902"/>
                    <a:pt x="2467" y="856"/>
                    <a:pt x="2490" y="846"/>
                  </a:cubicBezTo>
                  <a:cubicBezTo>
                    <a:pt x="2513" y="836"/>
                    <a:pt x="2532" y="825"/>
                    <a:pt x="2533" y="814"/>
                  </a:cubicBezTo>
                  <a:cubicBezTo>
                    <a:pt x="2530" y="798"/>
                    <a:pt x="2527" y="783"/>
                    <a:pt x="2553" y="773"/>
                  </a:cubicBezTo>
                  <a:cubicBezTo>
                    <a:pt x="2580" y="766"/>
                    <a:pt x="2677" y="759"/>
                    <a:pt x="2675" y="736"/>
                  </a:cubicBezTo>
                  <a:cubicBezTo>
                    <a:pt x="2676" y="713"/>
                    <a:pt x="2658" y="697"/>
                    <a:pt x="2658" y="697"/>
                  </a:cubicBezTo>
                  <a:cubicBezTo>
                    <a:pt x="2670" y="686"/>
                    <a:pt x="2670" y="686"/>
                    <a:pt x="2670" y="686"/>
                  </a:cubicBezTo>
                  <a:cubicBezTo>
                    <a:pt x="2668" y="637"/>
                    <a:pt x="2668" y="637"/>
                    <a:pt x="2668" y="637"/>
                  </a:cubicBezTo>
                  <a:cubicBezTo>
                    <a:pt x="2650" y="632"/>
                    <a:pt x="2650" y="632"/>
                    <a:pt x="2650" y="632"/>
                  </a:cubicBezTo>
                  <a:cubicBezTo>
                    <a:pt x="2650" y="632"/>
                    <a:pt x="2666" y="606"/>
                    <a:pt x="2640" y="589"/>
                  </a:cubicBezTo>
                  <a:cubicBezTo>
                    <a:pt x="2619" y="573"/>
                    <a:pt x="2596" y="576"/>
                    <a:pt x="2596" y="576"/>
                  </a:cubicBezTo>
                  <a:cubicBezTo>
                    <a:pt x="2598" y="522"/>
                    <a:pt x="2598" y="522"/>
                    <a:pt x="2598" y="522"/>
                  </a:cubicBezTo>
                  <a:cubicBezTo>
                    <a:pt x="2633" y="512"/>
                    <a:pt x="2633" y="512"/>
                    <a:pt x="2633" y="512"/>
                  </a:cubicBezTo>
                  <a:cubicBezTo>
                    <a:pt x="2633" y="497"/>
                    <a:pt x="2633" y="497"/>
                    <a:pt x="2633" y="497"/>
                  </a:cubicBezTo>
                  <a:cubicBezTo>
                    <a:pt x="2573" y="498"/>
                    <a:pt x="2573" y="498"/>
                    <a:pt x="2573" y="498"/>
                  </a:cubicBezTo>
                  <a:cubicBezTo>
                    <a:pt x="2574" y="475"/>
                    <a:pt x="2574" y="475"/>
                    <a:pt x="2574" y="475"/>
                  </a:cubicBezTo>
                  <a:cubicBezTo>
                    <a:pt x="2574" y="475"/>
                    <a:pt x="2621" y="443"/>
                    <a:pt x="2615" y="412"/>
                  </a:cubicBezTo>
                  <a:cubicBezTo>
                    <a:pt x="2605" y="381"/>
                    <a:pt x="2583" y="369"/>
                    <a:pt x="2583" y="369"/>
                  </a:cubicBezTo>
                  <a:cubicBezTo>
                    <a:pt x="2585" y="330"/>
                    <a:pt x="2585" y="330"/>
                    <a:pt x="2585" y="330"/>
                  </a:cubicBezTo>
                  <a:cubicBezTo>
                    <a:pt x="2566" y="330"/>
                    <a:pt x="2566" y="330"/>
                    <a:pt x="2566" y="330"/>
                  </a:cubicBezTo>
                  <a:cubicBezTo>
                    <a:pt x="2558" y="352"/>
                    <a:pt x="2558" y="352"/>
                    <a:pt x="2558" y="352"/>
                  </a:cubicBezTo>
                  <a:cubicBezTo>
                    <a:pt x="2558" y="352"/>
                    <a:pt x="2535" y="359"/>
                    <a:pt x="2520" y="350"/>
                  </a:cubicBezTo>
                  <a:cubicBezTo>
                    <a:pt x="2506" y="342"/>
                    <a:pt x="2499" y="330"/>
                    <a:pt x="2499" y="330"/>
                  </a:cubicBezTo>
                  <a:cubicBezTo>
                    <a:pt x="2473" y="329"/>
                    <a:pt x="2473" y="329"/>
                    <a:pt x="2473" y="329"/>
                  </a:cubicBezTo>
                  <a:cubicBezTo>
                    <a:pt x="2468" y="340"/>
                    <a:pt x="2468" y="340"/>
                    <a:pt x="2468" y="340"/>
                  </a:cubicBezTo>
                  <a:cubicBezTo>
                    <a:pt x="2468" y="340"/>
                    <a:pt x="2450" y="343"/>
                    <a:pt x="2446" y="335"/>
                  </a:cubicBezTo>
                  <a:cubicBezTo>
                    <a:pt x="2443" y="327"/>
                    <a:pt x="2432" y="312"/>
                    <a:pt x="2432" y="312"/>
                  </a:cubicBezTo>
                  <a:cubicBezTo>
                    <a:pt x="2413" y="315"/>
                    <a:pt x="2413" y="315"/>
                    <a:pt x="2413" y="315"/>
                  </a:cubicBezTo>
                  <a:cubicBezTo>
                    <a:pt x="2408" y="341"/>
                    <a:pt x="2408" y="341"/>
                    <a:pt x="2408" y="341"/>
                  </a:cubicBezTo>
                  <a:cubicBezTo>
                    <a:pt x="2379" y="340"/>
                    <a:pt x="2379" y="340"/>
                    <a:pt x="2379" y="340"/>
                  </a:cubicBezTo>
                  <a:cubicBezTo>
                    <a:pt x="2346" y="319"/>
                    <a:pt x="2346" y="319"/>
                    <a:pt x="2346" y="319"/>
                  </a:cubicBezTo>
                  <a:cubicBezTo>
                    <a:pt x="2330" y="337"/>
                    <a:pt x="2330" y="337"/>
                    <a:pt x="2330" y="337"/>
                  </a:cubicBezTo>
                  <a:cubicBezTo>
                    <a:pt x="2278" y="320"/>
                    <a:pt x="2278" y="320"/>
                    <a:pt x="2278" y="320"/>
                  </a:cubicBezTo>
                  <a:cubicBezTo>
                    <a:pt x="2277" y="354"/>
                    <a:pt x="2277" y="354"/>
                    <a:pt x="2277" y="354"/>
                  </a:cubicBezTo>
                  <a:cubicBezTo>
                    <a:pt x="2265" y="365"/>
                    <a:pt x="2265" y="365"/>
                    <a:pt x="2265" y="365"/>
                  </a:cubicBezTo>
                  <a:cubicBezTo>
                    <a:pt x="2247" y="353"/>
                    <a:pt x="2247" y="353"/>
                    <a:pt x="2247" y="353"/>
                  </a:cubicBezTo>
                  <a:cubicBezTo>
                    <a:pt x="2213" y="351"/>
                    <a:pt x="2213" y="351"/>
                    <a:pt x="2213" y="351"/>
                  </a:cubicBezTo>
                  <a:cubicBezTo>
                    <a:pt x="2181" y="315"/>
                    <a:pt x="2181" y="315"/>
                    <a:pt x="2181" y="315"/>
                  </a:cubicBezTo>
                  <a:cubicBezTo>
                    <a:pt x="2178" y="300"/>
                    <a:pt x="2178" y="300"/>
                    <a:pt x="2178" y="300"/>
                  </a:cubicBezTo>
                  <a:cubicBezTo>
                    <a:pt x="2160" y="295"/>
                    <a:pt x="2160" y="295"/>
                    <a:pt x="2160" y="295"/>
                  </a:cubicBezTo>
                  <a:cubicBezTo>
                    <a:pt x="2146" y="275"/>
                    <a:pt x="2146" y="275"/>
                    <a:pt x="2146" y="275"/>
                  </a:cubicBezTo>
                  <a:cubicBezTo>
                    <a:pt x="2110" y="315"/>
                    <a:pt x="2110" y="315"/>
                    <a:pt x="2110" y="315"/>
                  </a:cubicBezTo>
                  <a:cubicBezTo>
                    <a:pt x="2110" y="315"/>
                    <a:pt x="2069" y="325"/>
                    <a:pt x="2064" y="336"/>
                  </a:cubicBezTo>
                  <a:cubicBezTo>
                    <a:pt x="2060" y="351"/>
                    <a:pt x="2048" y="374"/>
                    <a:pt x="2048" y="374"/>
                  </a:cubicBezTo>
                  <a:cubicBezTo>
                    <a:pt x="2029" y="369"/>
                    <a:pt x="2029" y="369"/>
                    <a:pt x="2029" y="369"/>
                  </a:cubicBezTo>
                  <a:cubicBezTo>
                    <a:pt x="2026" y="350"/>
                    <a:pt x="2026" y="350"/>
                    <a:pt x="2026" y="350"/>
                  </a:cubicBezTo>
                  <a:cubicBezTo>
                    <a:pt x="2004" y="349"/>
                    <a:pt x="2004" y="349"/>
                    <a:pt x="2004" y="349"/>
                  </a:cubicBezTo>
                  <a:cubicBezTo>
                    <a:pt x="2004" y="349"/>
                    <a:pt x="2003" y="364"/>
                    <a:pt x="1992" y="363"/>
                  </a:cubicBezTo>
                  <a:cubicBezTo>
                    <a:pt x="1981" y="363"/>
                    <a:pt x="1982" y="336"/>
                    <a:pt x="1963" y="339"/>
                  </a:cubicBezTo>
                  <a:cubicBezTo>
                    <a:pt x="1944" y="342"/>
                    <a:pt x="1940" y="349"/>
                    <a:pt x="1917" y="364"/>
                  </a:cubicBezTo>
                  <a:cubicBezTo>
                    <a:pt x="1898" y="378"/>
                    <a:pt x="1844" y="333"/>
                    <a:pt x="1844" y="333"/>
                  </a:cubicBezTo>
                  <a:cubicBezTo>
                    <a:pt x="1852" y="315"/>
                    <a:pt x="1852" y="315"/>
                    <a:pt x="1852" y="315"/>
                  </a:cubicBezTo>
                  <a:cubicBezTo>
                    <a:pt x="1810" y="255"/>
                    <a:pt x="1810" y="255"/>
                    <a:pt x="1810" y="255"/>
                  </a:cubicBezTo>
                  <a:cubicBezTo>
                    <a:pt x="1810" y="255"/>
                    <a:pt x="1822" y="229"/>
                    <a:pt x="1819" y="229"/>
                  </a:cubicBezTo>
                  <a:cubicBezTo>
                    <a:pt x="1815" y="229"/>
                    <a:pt x="1800" y="224"/>
                    <a:pt x="1800" y="224"/>
                  </a:cubicBezTo>
                  <a:cubicBezTo>
                    <a:pt x="1781" y="239"/>
                    <a:pt x="1781" y="239"/>
                    <a:pt x="1781" y="239"/>
                  </a:cubicBezTo>
                  <a:cubicBezTo>
                    <a:pt x="1781" y="239"/>
                    <a:pt x="1782" y="204"/>
                    <a:pt x="1764" y="203"/>
                  </a:cubicBezTo>
                  <a:cubicBezTo>
                    <a:pt x="1745" y="202"/>
                    <a:pt x="1710" y="239"/>
                    <a:pt x="1710" y="239"/>
                  </a:cubicBezTo>
                  <a:cubicBezTo>
                    <a:pt x="1688" y="223"/>
                    <a:pt x="1688" y="223"/>
                    <a:pt x="1688" y="223"/>
                  </a:cubicBezTo>
                  <a:cubicBezTo>
                    <a:pt x="1639" y="232"/>
                    <a:pt x="1639" y="232"/>
                    <a:pt x="1639" y="232"/>
                  </a:cubicBezTo>
                  <a:cubicBezTo>
                    <a:pt x="1644" y="205"/>
                    <a:pt x="1644" y="205"/>
                    <a:pt x="1644" y="205"/>
                  </a:cubicBezTo>
                  <a:cubicBezTo>
                    <a:pt x="1625" y="204"/>
                    <a:pt x="1625" y="204"/>
                    <a:pt x="1625" y="204"/>
                  </a:cubicBezTo>
                  <a:cubicBezTo>
                    <a:pt x="1625" y="204"/>
                    <a:pt x="1634" y="178"/>
                    <a:pt x="1616" y="166"/>
                  </a:cubicBezTo>
                  <a:cubicBezTo>
                    <a:pt x="1602" y="150"/>
                    <a:pt x="1590" y="145"/>
                    <a:pt x="1590" y="145"/>
                  </a:cubicBezTo>
                  <a:cubicBezTo>
                    <a:pt x="1590" y="145"/>
                    <a:pt x="1655" y="133"/>
                    <a:pt x="1644" y="113"/>
                  </a:cubicBezTo>
                  <a:cubicBezTo>
                    <a:pt x="1634" y="98"/>
                    <a:pt x="1593" y="92"/>
                    <a:pt x="1579" y="72"/>
                  </a:cubicBezTo>
                  <a:cubicBezTo>
                    <a:pt x="1565" y="52"/>
                    <a:pt x="1566" y="26"/>
                    <a:pt x="1566" y="26"/>
                  </a:cubicBezTo>
                  <a:cubicBezTo>
                    <a:pt x="1536" y="20"/>
                    <a:pt x="1536" y="20"/>
                    <a:pt x="1536" y="20"/>
                  </a:cubicBezTo>
                  <a:cubicBezTo>
                    <a:pt x="1536" y="20"/>
                    <a:pt x="1541" y="1"/>
                    <a:pt x="1511" y="0"/>
                  </a:cubicBezTo>
                  <a:cubicBezTo>
                    <a:pt x="1485" y="3"/>
                    <a:pt x="1484" y="22"/>
                    <a:pt x="1484" y="22"/>
                  </a:cubicBezTo>
                  <a:cubicBezTo>
                    <a:pt x="1439" y="20"/>
                    <a:pt x="1439" y="20"/>
                    <a:pt x="1439" y="20"/>
                  </a:cubicBezTo>
                  <a:cubicBezTo>
                    <a:pt x="1439" y="20"/>
                    <a:pt x="1415" y="60"/>
                    <a:pt x="1400" y="64"/>
                  </a:cubicBezTo>
                  <a:cubicBezTo>
                    <a:pt x="1385" y="67"/>
                    <a:pt x="1325" y="60"/>
                    <a:pt x="1325" y="60"/>
                  </a:cubicBezTo>
                  <a:cubicBezTo>
                    <a:pt x="1325" y="60"/>
                    <a:pt x="1326" y="114"/>
                    <a:pt x="1307" y="124"/>
                  </a:cubicBezTo>
                  <a:cubicBezTo>
                    <a:pt x="1295" y="135"/>
                    <a:pt x="1269" y="130"/>
                    <a:pt x="1258" y="129"/>
                  </a:cubicBezTo>
                  <a:cubicBezTo>
                    <a:pt x="1283" y="154"/>
                    <a:pt x="1283" y="154"/>
                    <a:pt x="1283" y="154"/>
                  </a:cubicBezTo>
                  <a:cubicBezTo>
                    <a:pt x="1268" y="164"/>
                    <a:pt x="1268" y="164"/>
                    <a:pt x="1268" y="164"/>
                  </a:cubicBezTo>
                  <a:cubicBezTo>
                    <a:pt x="1234" y="163"/>
                    <a:pt x="1234" y="163"/>
                    <a:pt x="1234" y="163"/>
                  </a:cubicBezTo>
                  <a:cubicBezTo>
                    <a:pt x="1234" y="163"/>
                    <a:pt x="1226" y="185"/>
                    <a:pt x="1188" y="187"/>
                  </a:cubicBezTo>
                  <a:cubicBezTo>
                    <a:pt x="1151" y="189"/>
                    <a:pt x="1144" y="258"/>
                    <a:pt x="1138" y="304"/>
                  </a:cubicBezTo>
                  <a:cubicBezTo>
                    <a:pt x="1132" y="353"/>
                    <a:pt x="1165" y="362"/>
                    <a:pt x="1153" y="381"/>
                  </a:cubicBezTo>
                  <a:cubicBezTo>
                    <a:pt x="1141" y="395"/>
                    <a:pt x="1120" y="360"/>
                    <a:pt x="1103" y="340"/>
                  </a:cubicBezTo>
                  <a:cubicBezTo>
                    <a:pt x="1081" y="316"/>
                    <a:pt x="1030" y="363"/>
                    <a:pt x="1030" y="363"/>
                  </a:cubicBezTo>
                  <a:cubicBezTo>
                    <a:pt x="1023" y="352"/>
                    <a:pt x="1023" y="352"/>
                    <a:pt x="1023" y="352"/>
                  </a:cubicBezTo>
                  <a:cubicBezTo>
                    <a:pt x="989" y="365"/>
                    <a:pt x="989" y="365"/>
                    <a:pt x="989" y="365"/>
                  </a:cubicBezTo>
                  <a:cubicBezTo>
                    <a:pt x="989" y="365"/>
                    <a:pt x="988" y="392"/>
                    <a:pt x="969" y="391"/>
                  </a:cubicBezTo>
                  <a:cubicBezTo>
                    <a:pt x="950" y="394"/>
                    <a:pt x="953" y="348"/>
                    <a:pt x="953" y="348"/>
                  </a:cubicBezTo>
                  <a:cubicBezTo>
                    <a:pt x="931" y="336"/>
                    <a:pt x="931" y="336"/>
                    <a:pt x="931" y="336"/>
                  </a:cubicBezTo>
                  <a:cubicBezTo>
                    <a:pt x="922" y="358"/>
                    <a:pt x="922" y="358"/>
                    <a:pt x="922" y="358"/>
                  </a:cubicBezTo>
                  <a:cubicBezTo>
                    <a:pt x="892" y="364"/>
                    <a:pt x="892" y="364"/>
                    <a:pt x="892" y="364"/>
                  </a:cubicBezTo>
                  <a:cubicBezTo>
                    <a:pt x="892" y="364"/>
                    <a:pt x="894" y="391"/>
                    <a:pt x="876" y="394"/>
                  </a:cubicBezTo>
                  <a:cubicBezTo>
                    <a:pt x="857" y="397"/>
                    <a:pt x="866" y="367"/>
                    <a:pt x="866" y="367"/>
                  </a:cubicBezTo>
                  <a:cubicBezTo>
                    <a:pt x="836" y="369"/>
                    <a:pt x="836" y="369"/>
                    <a:pt x="836" y="369"/>
                  </a:cubicBezTo>
                  <a:cubicBezTo>
                    <a:pt x="824" y="388"/>
                    <a:pt x="824" y="388"/>
                    <a:pt x="824" y="388"/>
                  </a:cubicBezTo>
                  <a:cubicBezTo>
                    <a:pt x="806" y="360"/>
                    <a:pt x="806" y="360"/>
                    <a:pt x="806" y="360"/>
                  </a:cubicBezTo>
                  <a:cubicBezTo>
                    <a:pt x="775" y="386"/>
                    <a:pt x="775" y="386"/>
                    <a:pt x="775" y="386"/>
                  </a:cubicBezTo>
                  <a:cubicBezTo>
                    <a:pt x="745" y="384"/>
                    <a:pt x="745" y="384"/>
                    <a:pt x="745" y="384"/>
                  </a:cubicBezTo>
                  <a:cubicBezTo>
                    <a:pt x="745" y="384"/>
                    <a:pt x="755" y="415"/>
                    <a:pt x="744" y="415"/>
                  </a:cubicBezTo>
                  <a:cubicBezTo>
                    <a:pt x="732" y="414"/>
                    <a:pt x="730" y="391"/>
                    <a:pt x="730" y="391"/>
                  </a:cubicBezTo>
                  <a:cubicBezTo>
                    <a:pt x="730" y="391"/>
                    <a:pt x="715" y="387"/>
                    <a:pt x="685" y="393"/>
                  </a:cubicBezTo>
                  <a:cubicBezTo>
                    <a:pt x="658" y="399"/>
                    <a:pt x="670" y="381"/>
                    <a:pt x="653" y="361"/>
                  </a:cubicBezTo>
                  <a:cubicBezTo>
                    <a:pt x="635" y="337"/>
                    <a:pt x="614" y="378"/>
                    <a:pt x="614" y="378"/>
                  </a:cubicBezTo>
                  <a:cubicBezTo>
                    <a:pt x="574" y="357"/>
                    <a:pt x="574" y="357"/>
                    <a:pt x="574" y="357"/>
                  </a:cubicBezTo>
                  <a:cubicBezTo>
                    <a:pt x="551" y="371"/>
                    <a:pt x="551" y="371"/>
                    <a:pt x="551" y="371"/>
                  </a:cubicBezTo>
                  <a:cubicBezTo>
                    <a:pt x="529" y="355"/>
                    <a:pt x="529" y="355"/>
                    <a:pt x="529" y="355"/>
                  </a:cubicBezTo>
                  <a:cubicBezTo>
                    <a:pt x="496" y="353"/>
                    <a:pt x="496" y="353"/>
                    <a:pt x="496" y="353"/>
                  </a:cubicBezTo>
                  <a:cubicBezTo>
                    <a:pt x="496" y="353"/>
                    <a:pt x="466" y="348"/>
                    <a:pt x="447" y="351"/>
                  </a:cubicBezTo>
                  <a:cubicBezTo>
                    <a:pt x="428" y="358"/>
                    <a:pt x="417" y="369"/>
                    <a:pt x="387" y="363"/>
                  </a:cubicBezTo>
                  <a:cubicBezTo>
                    <a:pt x="357" y="358"/>
                    <a:pt x="353" y="362"/>
                    <a:pt x="323" y="376"/>
                  </a:cubicBezTo>
                  <a:cubicBezTo>
                    <a:pt x="292" y="389"/>
                    <a:pt x="274" y="377"/>
                    <a:pt x="247" y="395"/>
                  </a:cubicBezTo>
                  <a:cubicBezTo>
                    <a:pt x="220" y="409"/>
                    <a:pt x="245" y="437"/>
                    <a:pt x="214" y="455"/>
                  </a:cubicBezTo>
                  <a:cubicBezTo>
                    <a:pt x="183" y="476"/>
                    <a:pt x="180" y="457"/>
                    <a:pt x="162" y="456"/>
                  </a:cubicBezTo>
                  <a:cubicBezTo>
                    <a:pt x="147" y="455"/>
                    <a:pt x="146" y="482"/>
                    <a:pt x="145" y="490"/>
                  </a:cubicBezTo>
                  <a:cubicBezTo>
                    <a:pt x="147" y="494"/>
                    <a:pt x="149" y="499"/>
                    <a:pt x="150" y="504"/>
                  </a:cubicBezTo>
                  <a:cubicBezTo>
                    <a:pt x="153" y="510"/>
                    <a:pt x="154" y="516"/>
                    <a:pt x="155" y="523"/>
                  </a:cubicBezTo>
                  <a:cubicBezTo>
                    <a:pt x="155" y="523"/>
                    <a:pt x="155" y="523"/>
                    <a:pt x="155" y="523"/>
                  </a:cubicBezTo>
                  <a:cubicBezTo>
                    <a:pt x="155" y="525"/>
                    <a:pt x="155" y="526"/>
                    <a:pt x="155" y="528"/>
                  </a:cubicBezTo>
                  <a:cubicBezTo>
                    <a:pt x="154" y="551"/>
                    <a:pt x="168" y="556"/>
                    <a:pt x="183" y="568"/>
                  </a:cubicBezTo>
                  <a:cubicBezTo>
                    <a:pt x="197" y="580"/>
                    <a:pt x="204" y="599"/>
                    <a:pt x="211" y="611"/>
                  </a:cubicBezTo>
                  <a:cubicBezTo>
                    <a:pt x="218" y="623"/>
                    <a:pt x="247" y="636"/>
                    <a:pt x="247" y="636"/>
                  </a:cubicBezTo>
                  <a:cubicBezTo>
                    <a:pt x="235" y="647"/>
                    <a:pt x="235" y="647"/>
                    <a:pt x="235" y="647"/>
                  </a:cubicBezTo>
                  <a:cubicBezTo>
                    <a:pt x="235" y="647"/>
                    <a:pt x="220" y="650"/>
                    <a:pt x="216" y="657"/>
                  </a:cubicBezTo>
                  <a:cubicBezTo>
                    <a:pt x="212" y="665"/>
                    <a:pt x="227" y="669"/>
                    <a:pt x="238" y="674"/>
                  </a:cubicBezTo>
                  <a:cubicBezTo>
                    <a:pt x="249" y="682"/>
                    <a:pt x="247" y="712"/>
                    <a:pt x="235" y="739"/>
                  </a:cubicBezTo>
                  <a:cubicBezTo>
                    <a:pt x="222" y="765"/>
                    <a:pt x="186" y="752"/>
                    <a:pt x="186" y="752"/>
                  </a:cubicBezTo>
                  <a:cubicBezTo>
                    <a:pt x="186" y="752"/>
                    <a:pt x="145" y="815"/>
                    <a:pt x="134" y="826"/>
                  </a:cubicBezTo>
                  <a:cubicBezTo>
                    <a:pt x="122" y="840"/>
                    <a:pt x="116" y="878"/>
                    <a:pt x="100" y="900"/>
                  </a:cubicBezTo>
                  <a:cubicBezTo>
                    <a:pt x="88" y="927"/>
                    <a:pt x="53" y="959"/>
                    <a:pt x="53" y="959"/>
                  </a:cubicBezTo>
                  <a:cubicBezTo>
                    <a:pt x="53" y="959"/>
                    <a:pt x="74" y="987"/>
                    <a:pt x="73" y="1006"/>
                  </a:cubicBezTo>
                  <a:cubicBezTo>
                    <a:pt x="76" y="1022"/>
                    <a:pt x="72" y="1033"/>
                    <a:pt x="75" y="1045"/>
                  </a:cubicBezTo>
                  <a:cubicBezTo>
                    <a:pt x="78" y="1056"/>
                    <a:pt x="108" y="1065"/>
                    <a:pt x="108" y="1065"/>
                  </a:cubicBezTo>
                  <a:cubicBezTo>
                    <a:pt x="103" y="1084"/>
                    <a:pt x="103" y="1084"/>
                    <a:pt x="103" y="1084"/>
                  </a:cubicBezTo>
                  <a:cubicBezTo>
                    <a:pt x="55" y="1067"/>
                    <a:pt x="55" y="1067"/>
                    <a:pt x="55" y="1067"/>
                  </a:cubicBezTo>
                  <a:cubicBezTo>
                    <a:pt x="34" y="1112"/>
                    <a:pt x="34" y="1112"/>
                    <a:pt x="34" y="1112"/>
                  </a:cubicBezTo>
                  <a:cubicBezTo>
                    <a:pt x="29" y="1157"/>
                    <a:pt x="29" y="1157"/>
                    <a:pt x="29" y="1157"/>
                  </a:cubicBezTo>
                  <a:cubicBezTo>
                    <a:pt x="29" y="1157"/>
                    <a:pt x="1" y="1183"/>
                    <a:pt x="1" y="1198"/>
                  </a:cubicBezTo>
                  <a:cubicBezTo>
                    <a:pt x="0" y="1213"/>
                    <a:pt x="6" y="1236"/>
                    <a:pt x="6" y="1236"/>
                  </a:cubicBezTo>
                  <a:cubicBezTo>
                    <a:pt x="6" y="1236"/>
                    <a:pt x="17" y="1237"/>
                    <a:pt x="25" y="1245"/>
                  </a:cubicBezTo>
                  <a:cubicBezTo>
                    <a:pt x="32" y="1249"/>
                    <a:pt x="42" y="1269"/>
                    <a:pt x="42" y="1269"/>
                  </a:cubicBezTo>
                  <a:cubicBezTo>
                    <a:pt x="42" y="1269"/>
                    <a:pt x="54" y="1265"/>
                    <a:pt x="65" y="1266"/>
                  </a:cubicBezTo>
                  <a:cubicBezTo>
                    <a:pt x="72" y="1270"/>
                    <a:pt x="72" y="1282"/>
                    <a:pt x="79" y="1290"/>
                  </a:cubicBezTo>
                  <a:cubicBezTo>
                    <a:pt x="86" y="1301"/>
                    <a:pt x="94" y="1290"/>
                    <a:pt x="120" y="1295"/>
                  </a:cubicBezTo>
                  <a:cubicBezTo>
                    <a:pt x="145" y="1304"/>
                    <a:pt x="122" y="1322"/>
                    <a:pt x="122" y="1322"/>
                  </a:cubicBezTo>
                  <a:cubicBezTo>
                    <a:pt x="133" y="1327"/>
                    <a:pt x="133" y="1327"/>
                    <a:pt x="133" y="1327"/>
                  </a:cubicBezTo>
                  <a:cubicBezTo>
                    <a:pt x="141" y="1308"/>
                    <a:pt x="141" y="1308"/>
                    <a:pt x="141" y="1308"/>
                  </a:cubicBezTo>
                  <a:cubicBezTo>
                    <a:pt x="156" y="1312"/>
                    <a:pt x="156" y="1312"/>
                    <a:pt x="156" y="1312"/>
                  </a:cubicBezTo>
                  <a:cubicBezTo>
                    <a:pt x="156" y="1312"/>
                    <a:pt x="154" y="1274"/>
                    <a:pt x="173" y="1275"/>
                  </a:cubicBezTo>
                  <a:cubicBezTo>
                    <a:pt x="195" y="1276"/>
                    <a:pt x="175" y="1309"/>
                    <a:pt x="220" y="1308"/>
                  </a:cubicBezTo>
                  <a:cubicBezTo>
                    <a:pt x="261" y="1306"/>
                    <a:pt x="344" y="1306"/>
                    <a:pt x="344" y="1306"/>
                  </a:cubicBezTo>
                  <a:cubicBezTo>
                    <a:pt x="344" y="1306"/>
                    <a:pt x="375" y="1285"/>
                    <a:pt x="393" y="1293"/>
                  </a:cubicBezTo>
                  <a:cubicBezTo>
                    <a:pt x="408" y="1298"/>
                    <a:pt x="439" y="1345"/>
                    <a:pt x="473" y="1339"/>
                  </a:cubicBezTo>
                  <a:cubicBezTo>
                    <a:pt x="507" y="1329"/>
                    <a:pt x="467" y="1304"/>
                    <a:pt x="524" y="1292"/>
                  </a:cubicBezTo>
                  <a:cubicBezTo>
                    <a:pt x="577" y="1279"/>
                    <a:pt x="638" y="1251"/>
                    <a:pt x="638" y="1251"/>
                  </a:cubicBezTo>
                  <a:cubicBezTo>
                    <a:pt x="638" y="1251"/>
                    <a:pt x="647" y="1204"/>
                    <a:pt x="679" y="1183"/>
                  </a:cubicBezTo>
                  <a:cubicBezTo>
                    <a:pt x="687" y="1178"/>
                    <a:pt x="697" y="1174"/>
                    <a:pt x="709" y="1174"/>
                  </a:cubicBezTo>
                  <a:cubicBezTo>
                    <a:pt x="709" y="1163"/>
                    <a:pt x="709" y="1163"/>
                    <a:pt x="709" y="1163"/>
                  </a:cubicBezTo>
                  <a:cubicBezTo>
                    <a:pt x="721" y="1163"/>
                    <a:pt x="721" y="1163"/>
                    <a:pt x="721" y="1163"/>
                  </a:cubicBezTo>
                  <a:cubicBezTo>
                    <a:pt x="721" y="1163"/>
                    <a:pt x="699" y="1139"/>
                    <a:pt x="718" y="1136"/>
                  </a:cubicBezTo>
                  <a:cubicBezTo>
                    <a:pt x="741" y="1130"/>
                    <a:pt x="744" y="1145"/>
                    <a:pt x="755" y="1146"/>
                  </a:cubicBezTo>
                  <a:cubicBezTo>
                    <a:pt x="763" y="1146"/>
                    <a:pt x="760" y="1123"/>
                    <a:pt x="760" y="1123"/>
                  </a:cubicBezTo>
                  <a:cubicBezTo>
                    <a:pt x="782" y="1136"/>
                    <a:pt x="782" y="1136"/>
                    <a:pt x="782" y="1136"/>
                  </a:cubicBezTo>
                  <a:cubicBezTo>
                    <a:pt x="798" y="1117"/>
                    <a:pt x="798" y="1117"/>
                    <a:pt x="798" y="1117"/>
                  </a:cubicBezTo>
                  <a:cubicBezTo>
                    <a:pt x="824" y="1122"/>
                    <a:pt x="824" y="1122"/>
                    <a:pt x="824" y="1122"/>
                  </a:cubicBezTo>
                  <a:cubicBezTo>
                    <a:pt x="824" y="1122"/>
                    <a:pt x="817" y="1091"/>
                    <a:pt x="847" y="1104"/>
                  </a:cubicBezTo>
                  <a:cubicBezTo>
                    <a:pt x="873" y="1113"/>
                    <a:pt x="891" y="1129"/>
                    <a:pt x="891" y="1129"/>
                  </a:cubicBezTo>
                  <a:cubicBezTo>
                    <a:pt x="913" y="1130"/>
                    <a:pt x="913" y="1130"/>
                    <a:pt x="913" y="1130"/>
                  </a:cubicBezTo>
                  <a:cubicBezTo>
                    <a:pt x="920" y="1150"/>
                    <a:pt x="920" y="1150"/>
                    <a:pt x="920" y="1150"/>
                  </a:cubicBezTo>
                  <a:cubicBezTo>
                    <a:pt x="961" y="1137"/>
                    <a:pt x="961" y="1137"/>
                    <a:pt x="961" y="1137"/>
                  </a:cubicBezTo>
                  <a:cubicBezTo>
                    <a:pt x="957" y="1159"/>
                    <a:pt x="957" y="1159"/>
                    <a:pt x="957" y="1159"/>
                  </a:cubicBezTo>
                  <a:cubicBezTo>
                    <a:pt x="972" y="1156"/>
                    <a:pt x="972" y="1156"/>
                    <a:pt x="972" y="1156"/>
                  </a:cubicBezTo>
                  <a:cubicBezTo>
                    <a:pt x="990" y="1172"/>
                    <a:pt x="990" y="1172"/>
                    <a:pt x="990" y="1172"/>
                  </a:cubicBezTo>
                  <a:cubicBezTo>
                    <a:pt x="990" y="1172"/>
                    <a:pt x="979" y="1149"/>
                    <a:pt x="991" y="1149"/>
                  </a:cubicBezTo>
                  <a:cubicBezTo>
                    <a:pt x="1002" y="1150"/>
                    <a:pt x="1039" y="1156"/>
                    <a:pt x="1039" y="1156"/>
                  </a:cubicBezTo>
                  <a:cubicBezTo>
                    <a:pt x="1056" y="1187"/>
                    <a:pt x="1056" y="1187"/>
                    <a:pt x="1056" y="1187"/>
                  </a:cubicBezTo>
                  <a:cubicBezTo>
                    <a:pt x="1083" y="1184"/>
                    <a:pt x="1083" y="1184"/>
                    <a:pt x="1083" y="1184"/>
                  </a:cubicBezTo>
                  <a:cubicBezTo>
                    <a:pt x="1095" y="1170"/>
                    <a:pt x="1095" y="1170"/>
                    <a:pt x="1095" y="1170"/>
                  </a:cubicBezTo>
                  <a:cubicBezTo>
                    <a:pt x="1095" y="1170"/>
                    <a:pt x="1123" y="1209"/>
                    <a:pt x="1122" y="1228"/>
                  </a:cubicBezTo>
                  <a:cubicBezTo>
                    <a:pt x="1121" y="1251"/>
                    <a:pt x="1112" y="1274"/>
                    <a:pt x="1112" y="1274"/>
                  </a:cubicBezTo>
                  <a:cubicBezTo>
                    <a:pt x="1126" y="1297"/>
                    <a:pt x="1126" y="1297"/>
                    <a:pt x="1126" y="1297"/>
                  </a:cubicBezTo>
                  <a:cubicBezTo>
                    <a:pt x="1126" y="1297"/>
                    <a:pt x="1141" y="1294"/>
                    <a:pt x="1145" y="1298"/>
                  </a:cubicBezTo>
                  <a:cubicBezTo>
                    <a:pt x="1148" y="1302"/>
                    <a:pt x="1174" y="1323"/>
                    <a:pt x="1174" y="1323"/>
                  </a:cubicBezTo>
                  <a:cubicBezTo>
                    <a:pt x="1186" y="1304"/>
                    <a:pt x="1186" y="1304"/>
                    <a:pt x="1186" y="1304"/>
                  </a:cubicBezTo>
                  <a:cubicBezTo>
                    <a:pt x="1199" y="1335"/>
                    <a:pt x="1199" y="1335"/>
                    <a:pt x="1199" y="1335"/>
                  </a:cubicBezTo>
                  <a:cubicBezTo>
                    <a:pt x="1199" y="1335"/>
                    <a:pt x="1189" y="1392"/>
                    <a:pt x="1215" y="1397"/>
                  </a:cubicBezTo>
                  <a:cubicBezTo>
                    <a:pt x="1237" y="1402"/>
                    <a:pt x="1253" y="1388"/>
                    <a:pt x="1263" y="1411"/>
                  </a:cubicBezTo>
                  <a:cubicBezTo>
                    <a:pt x="1277" y="1431"/>
                    <a:pt x="1260" y="1487"/>
                    <a:pt x="1274" y="1492"/>
                  </a:cubicBezTo>
                  <a:cubicBezTo>
                    <a:pt x="1289" y="1496"/>
                    <a:pt x="1315" y="1509"/>
                    <a:pt x="1315" y="1509"/>
                  </a:cubicBezTo>
                  <a:cubicBezTo>
                    <a:pt x="1273" y="1526"/>
                    <a:pt x="1273" y="1526"/>
                    <a:pt x="1273" y="1526"/>
                  </a:cubicBezTo>
                  <a:cubicBezTo>
                    <a:pt x="1273" y="1526"/>
                    <a:pt x="1266" y="1507"/>
                    <a:pt x="1259" y="1506"/>
                  </a:cubicBezTo>
                  <a:cubicBezTo>
                    <a:pt x="1251" y="1506"/>
                    <a:pt x="1258" y="1529"/>
                    <a:pt x="1243" y="1532"/>
                  </a:cubicBezTo>
                  <a:cubicBezTo>
                    <a:pt x="1227" y="1536"/>
                    <a:pt x="1202" y="1511"/>
                    <a:pt x="1202" y="1511"/>
                  </a:cubicBezTo>
                  <a:cubicBezTo>
                    <a:pt x="1202" y="1511"/>
                    <a:pt x="1190" y="1541"/>
                    <a:pt x="1179" y="1541"/>
                  </a:cubicBezTo>
                  <a:cubicBezTo>
                    <a:pt x="1167" y="1540"/>
                    <a:pt x="1189" y="1476"/>
                    <a:pt x="1131" y="1519"/>
                  </a:cubicBezTo>
                  <a:cubicBezTo>
                    <a:pt x="1111" y="1538"/>
                    <a:pt x="1154" y="1586"/>
                    <a:pt x="1154" y="1586"/>
                  </a:cubicBezTo>
                  <a:cubicBezTo>
                    <a:pt x="1152" y="1635"/>
                    <a:pt x="1152" y="1635"/>
                    <a:pt x="1152" y="1635"/>
                  </a:cubicBezTo>
                  <a:cubicBezTo>
                    <a:pt x="1121" y="1657"/>
                    <a:pt x="1121" y="1657"/>
                    <a:pt x="1121" y="1657"/>
                  </a:cubicBezTo>
                  <a:cubicBezTo>
                    <a:pt x="1131" y="1676"/>
                    <a:pt x="1131" y="1676"/>
                    <a:pt x="1131" y="1676"/>
                  </a:cubicBezTo>
                  <a:cubicBezTo>
                    <a:pt x="1088" y="1716"/>
                    <a:pt x="1088" y="1716"/>
                    <a:pt x="1088" y="1716"/>
                  </a:cubicBezTo>
                  <a:cubicBezTo>
                    <a:pt x="1088" y="1716"/>
                    <a:pt x="1117" y="1748"/>
                    <a:pt x="1105" y="1759"/>
                  </a:cubicBezTo>
                  <a:cubicBezTo>
                    <a:pt x="1093" y="1774"/>
                    <a:pt x="1063" y="1765"/>
                    <a:pt x="1063" y="1765"/>
                  </a:cubicBezTo>
                  <a:cubicBezTo>
                    <a:pt x="1052" y="1776"/>
                    <a:pt x="1052" y="1776"/>
                    <a:pt x="1052" y="1776"/>
                  </a:cubicBezTo>
                  <a:cubicBezTo>
                    <a:pt x="1070" y="1784"/>
                    <a:pt x="1070" y="1784"/>
                    <a:pt x="1070" y="1784"/>
                  </a:cubicBezTo>
                  <a:cubicBezTo>
                    <a:pt x="1070" y="1784"/>
                    <a:pt x="1065" y="1803"/>
                    <a:pt x="1102" y="1813"/>
                  </a:cubicBezTo>
                  <a:cubicBezTo>
                    <a:pt x="1143" y="1826"/>
                    <a:pt x="1154" y="1823"/>
                    <a:pt x="1154" y="1823"/>
                  </a:cubicBezTo>
                  <a:cubicBezTo>
                    <a:pt x="1156" y="1796"/>
                    <a:pt x="1156" y="1796"/>
                    <a:pt x="1156" y="1796"/>
                  </a:cubicBezTo>
                  <a:cubicBezTo>
                    <a:pt x="1174" y="1797"/>
                    <a:pt x="1174" y="1797"/>
                    <a:pt x="1174" y="1797"/>
                  </a:cubicBezTo>
                  <a:cubicBezTo>
                    <a:pt x="1174" y="1797"/>
                    <a:pt x="1218" y="1745"/>
                    <a:pt x="1251" y="1751"/>
                  </a:cubicBezTo>
                  <a:cubicBezTo>
                    <a:pt x="1288" y="1760"/>
                    <a:pt x="1302" y="1795"/>
                    <a:pt x="1302" y="1795"/>
                  </a:cubicBezTo>
                  <a:cubicBezTo>
                    <a:pt x="1302" y="1795"/>
                    <a:pt x="1302" y="1796"/>
                    <a:pt x="1302" y="1798"/>
                  </a:cubicBezTo>
                  <a:cubicBezTo>
                    <a:pt x="1306" y="1791"/>
                    <a:pt x="1313" y="1780"/>
                    <a:pt x="1310" y="1769"/>
                  </a:cubicBezTo>
                  <a:cubicBezTo>
                    <a:pt x="1307" y="1757"/>
                    <a:pt x="1296" y="1745"/>
                    <a:pt x="1296" y="1745"/>
                  </a:cubicBezTo>
                  <a:cubicBezTo>
                    <a:pt x="1278" y="1741"/>
                    <a:pt x="1278" y="1741"/>
                    <a:pt x="1278" y="1741"/>
                  </a:cubicBezTo>
                  <a:cubicBezTo>
                    <a:pt x="1290" y="1726"/>
                    <a:pt x="1290" y="1726"/>
                    <a:pt x="1290" y="1726"/>
                  </a:cubicBezTo>
                  <a:cubicBezTo>
                    <a:pt x="1286" y="1722"/>
                    <a:pt x="1286" y="1722"/>
                    <a:pt x="1286" y="1722"/>
                  </a:cubicBezTo>
                  <a:cubicBezTo>
                    <a:pt x="1271" y="1721"/>
                    <a:pt x="1271" y="1721"/>
                    <a:pt x="1271" y="1721"/>
                  </a:cubicBezTo>
                  <a:cubicBezTo>
                    <a:pt x="1263" y="1663"/>
                    <a:pt x="1263" y="1663"/>
                    <a:pt x="1263" y="1663"/>
                  </a:cubicBezTo>
                  <a:cubicBezTo>
                    <a:pt x="1274" y="1660"/>
                    <a:pt x="1274" y="1660"/>
                    <a:pt x="1274" y="1660"/>
                  </a:cubicBezTo>
                  <a:cubicBezTo>
                    <a:pt x="1280" y="1687"/>
                    <a:pt x="1280" y="1687"/>
                    <a:pt x="1280" y="1687"/>
                  </a:cubicBezTo>
                  <a:cubicBezTo>
                    <a:pt x="1294" y="1711"/>
                    <a:pt x="1294" y="1711"/>
                    <a:pt x="1294" y="1711"/>
                  </a:cubicBezTo>
                  <a:cubicBezTo>
                    <a:pt x="1306" y="1696"/>
                    <a:pt x="1306" y="1696"/>
                    <a:pt x="1306" y="1696"/>
                  </a:cubicBezTo>
                  <a:cubicBezTo>
                    <a:pt x="1303" y="1681"/>
                    <a:pt x="1303" y="1681"/>
                    <a:pt x="1303" y="1681"/>
                  </a:cubicBezTo>
                  <a:cubicBezTo>
                    <a:pt x="1322" y="1678"/>
                    <a:pt x="1322" y="1678"/>
                    <a:pt x="1322" y="1678"/>
                  </a:cubicBezTo>
                  <a:cubicBezTo>
                    <a:pt x="1312" y="1647"/>
                    <a:pt x="1312" y="1647"/>
                    <a:pt x="1312" y="1647"/>
                  </a:cubicBezTo>
                  <a:cubicBezTo>
                    <a:pt x="1338" y="1652"/>
                    <a:pt x="1338" y="1652"/>
                    <a:pt x="1338" y="1652"/>
                  </a:cubicBezTo>
                  <a:cubicBezTo>
                    <a:pt x="1339" y="1636"/>
                    <a:pt x="1339" y="1636"/>
                    <a:pt x="1339" y="1636"/>
                  </a:cubicBezTo>
                  <a:cubicBezTo>
                    <a:pt x="1349" y="1648"/>
                    <a:pt x="1349" y="1648"/>
                    <a:pt x="1349" y="1648"/>
                  </a:cubicBezTo>
                  <a:cubicBezTo>
                    <a:pt x="1393" y="1601"/>
                    <a:pt x="1393" y="1601"/>
                    <a:pt x="1393" y="1601"/>
                  </a:cubicBezTo>
                  <a:cubicBezTo>
                    <a:pt x="1368" y="1565"/>
                    <a:pt x="1368" y="1565"/>
                    <a:pt x="1368" y="1565"/>
                  </a:cubicBezTo>
                  <a:cubicBezTo>
                    <a:pt x="1368" y="1565"/>
                    <a:pt x="1313" y="1555"/>
                    <a:pt x="1321" y="1536"/>
                  </a:cubicBezTo>
                  <a:cubicBezTo>
                    <a:pt x="1325" y="1521"/>
                    <a:pt x="1348" y="1526"/>
                    <a:pt x="1348" y="1526"/>
                  </a:cubicBezTo>
                  <a:cubicBezTo>
                    <a:pt x="1387" y="1574"/>
                    <a:pt x="1387" y="1574"/>
                    <a:pt x="1387" y="1574"/>
                  </a:cubicBezTo>
                  <a:cubicBezTo>
                    <a:pt x="1416" y="1495"/>
                    <a:pt x="1416" y="1495"/>
                    <a:pt x="1416" y="1495"/>
                  </a:cubicBezTo>
                  <a:cubicBezTo>
                    <a:pt x="1418" y="1464"/>
                    <a:pt x="1418" y="1464"/>
                    <a:pt x="1418" y="1464"/>
                  </a:cubicBezTo>
                  <a:cubicBezTo>
                    <a:pt x="1467" y="1448"/>
                    <a:pt x="1467" y="1448"/>
                    <a:pt x="1467" y="1448"/>
                  </a:cubicBezTo>
                  <a:cubicBezTo>
                    <a:pt x="1485" y="1387"/>
                    <a:pt x="1485" y="1387"/>
                    <a:pt x="1485" y="1387"/>
                  </a:cubicBezTo>
                  <a:cubicBezTo>
                    <a:pt x="1488" y="1410"/>
                    <a:pt x="1488" y="1410"/>
                    <a:pt x="1488" y="1410"/>
                  </a:cubicBezTo>
                  <a:cubicBezTo>
                    <a:pt x="1519" y="1385"/>
                    <a:pt x="1519" y="1385"/>
                    <a:pt x="1519" y="1385"/>
                  </a:cubicBezTo>
                  <a:cubicBezTo>
                    <a:pt x="1519" y="1385"/>
                    <a:pt x="1526" y="1389"/>
                    <a:pt x="1541" y="1382"/>
                  </a:cubicBezTo>
                  <a:cubicBezTo>
                    <a:pt x="1560" y="1379"/>
                    <a:pt x="1563" y="1314"/>
                    <a:pt x="1563" y="1314"/>
                  </a:cubicBezTo>
                  <a:cubicBezTo>
                    <a:pt x="1563" y="1314"/>
                    <a:pt x="1561" y="1364"/>
                    <a:pt x="1583" y="1365"/>
                  </a:cubicBezTo>
                  <a:cubicBezTo>
                    <a:pt x="1606" y="1366"/>
                    <a:pt x="1642" y="1379"/>
                    <a:pt x="1642" y="1379"/>
                  </a:cubicBezTo>
                  <a:cubicBezTo>
                    <a:pt x="1597" y="1389"/>
                    <a:pt x="1597" y="1389"/>
                    <a:pt x="1597" y="1389"/>
                  </a:cubicBezTo>
                  <a:cubicBezTo>
                    <a:pt x="1593" y="1400"/>
                    <a:pt x="1593" y="1400"/>
                    <a:pt x="1593" y="1400"/>
                  </a:cubicBezTo>
                  <a:cubicBezTo>
                    <a:pt x="1548" y="1402"/>
                    <a:pt x="1548" y="1402"/>
                    <a:pt x="1548" y="1402"/>
                  </a:cubicBezTo>
                  <a:cubicBezTo>
                    <a:pt x="1525" y="1408"/>
                    <a:pt x="1525" y="1408"/>
                    <a:pt x="1525" y="1408"/>
                  </a:cubicBezTo>
                  <a:cubicBezTo>
                    <a:pt x="1543" y="1417"/>
                    <a:pt x="1543" y="1417"/>
                    <a:pt x="1543" y="1417"/>
                  </a:cubicBezTo>
                  <a:cubicBezTo>
                    <a:pt x="1559" y="1414"/>
                    <a:pt x="1559" y="1414"/>
                    <a:pt x="1559" y="1414"/>
                  </a:cubicBezTo>
                  <a:cubicBezTo>
                    <a:pt x="1559" y="1414"/>
                    <a:pt x="1615" y="1409"/>
                    <a:pt x="1603" y="1420"/>
                  </a:cubicBezTo>
                  <a:cubicBezTo>
                    <a:pt x="1591" y="1434"/>
                    <a:pt x="1553" y="1452"/>
                    <a:pt x="1553" y="1452"/>
                  </a:cubicBezTo>
                  <a:cubicBezTo>
                    <a:pt x="1571" y="1460"/>
                    <a:pt x="1571" y="1460"/>
                    <a:pt x="1571" y="1460"/>
                  </a:cubicBezTo>
                  <a:cubicBezTo>
                    <a:pt x="1571" y="1460"/>
                    <a:pt x="1602" y="1442"/>
                    <a:pt x="1617" y="1451"/>
                  </a:cubicBezTo>
                  <a:cubicBezTo>
                    <a:pt x="1628" y="1459"/>
                    <a:pt x="1645" y="1479"/>
                    <a:pt x="1679" y="1477"/>
                  </a:cubicBezTo>
                  <a:cubicBezTo>
                    <a:pt x="1709" y="1471"/>
                    <a:pt x="1740" y="1449"/>
                    <a:pt x="1759" y="1442"/>
                  </a:cubicBezTo>
                  <a:cubicBezTo>
                    <a:pt x="1782" y="1436"/>
                    <a:pt x="1838" y="1438"/>
                    <a:pt x="1838" y="1438"/>
                  </a:cubicBezTo>
                  <a:cubicBezTo>
                    <a:pt x="1850" y="1412"/>
                    <a:pt x="1850" y="1412"/>
                    <a:pt x="1850" y="1412"/>
                  </a:cubicBezTo>
                  <a:cubicBezTo>
                    <a:pt x="1871" y="1451"/>
                    <a:pt x="1871" y="1451"/>
                    <a:pt x="1871" y="1451"/>
                  </a:cubicBezTo>
                  <a:cubicBezTo>
                    <a:pt x="1893" y="1456"/>
                    <a:pt x="1893" y="1456"/>
                    <a:pt x="1893" y="1456"/>
                  </a:cubicBezTo>
                  <a:cubicBezTo>
                    <a:pt x="1885" y="1483"/>
                    <a:pt x="1885" y="1483"/>
                    <a:pt x="1885" y="1483"/>
                  </a:cubicBezTo>
                  <a:cubicBezTo>
                    <a:pt x="1816" y="1510"/>
                    <a:pt x="1816" y="1510"/>
                    <a:pt x="1816" y="1510"/>
                  </a:cubicBezTo>
                  <a:cubicBezTo>
                    <a:pt x="1811" y="1529"/>
                    <a:pt x="1811" y="1529"/>
                    <a:pt x="1811" y="1529"/>
                  </a:cubicBezTo>
                  <a:cubicBezTo>
                    <a:pt x="1773" y="1554"/>
                    <a:pt x="1773" y="1554"/>
                    <a:pt x="1773" y="1554"/>
                  </a:cubicBezTo>
                  <a:cubicBezTo>
                    <a:pt x="1773" y="1554"/>
                    <a:pt x="1779" y="1573"/>
                    <a:pt x="1772" y="1577"/>
                  </a:cubicBezTo>
                  <a:cubicBezTo>
                    <a:pt x="1764" y="1584"/>
                    <a:pt x="1749" y="1587"/>
                    <a:pt x="1749" y="1587"/>
                  </a:cubicBezTo>
                  <a:cubicBezTo>
                    <a:pt x="1720" y="1639"/>
                    <a:pt x="1720" y="1639"/>
                    <a:pt x="1720" y="1639"/>
                  </a:cubicBezTo>
                  <a:cubicBezTo>
                    <a:pt x="1761" y="1641"/>
                    <a:pt x="1761" y="1641"/>
                    <a:pt x="1761" y="1641"/>
                  </a:cubicBezTo>
                  <a:cubicBezTo>
                    <a:pt x="1761" y="1641"/>
                    <a:pt x="1774" y="1619"/>
                    <a:pt x="1785" y="1619"/>
                  </a:cubicBezTo>
                  <a:cubicBezTo>
                    <a:pt x="1796" y="1616"/>
                    <a:pt x="1811" y="1625"/>
                    <a:pt x="1811" y="1625"/>
                  </a:cubicBezTo>
                  <a:cubicBezTo>
                    <a:pt x="1823" y="1602"/>
                    <a:pt x="1823" y="1602"/>
                    <a:pt x="1823" y="1602"/>
                  </a:cubicBezTo>
                  <a:cubicBezTo>
                    <a:pt x="1823" y="1602"/>
                    <a:pt x="1814" y="1629"/>
                    <a:pt x="1840" y="1641"/>
                  </a:cubicBezTo>
                  <a:cubicBezTo>
                    <a:pt x="1862" y="1658"/>
                    <a:pt x="1866" y="1635"/>
                    <a:pt x="1889" y="1640"/>
                  </a:cubicBezTo>
                  <a:cubicBezTo>
                    <a:pt x="1911" y="1645"/>
                    <a:pt x="1928" y="1680"/>
                    <a:pt x="1931" y="1707"/>
                  </a:cubicBezTo>
                  <a:cubicBezTo>
                    <a:pt x="1933" y="1734"/>
                    <a:pt x="1935" y="1764"/>
                    <a:pt x="1935" y="1764"/>
                  </a:cubicBezTo>
                  <a:cubicBezTo>
                    <a:pt x="1920" y="1767"/>
                    <a:pt x="1920" y="1767"/>
                    <a:pt x="1920" y="1767"/>
                  </a:cubicBezTo>
                  <a:cubicBezTo>
                    <a:pt x="1923" y="1783"/>
                    <a:pt x="1923" y="1783"/>
                    <a:pt x="1923" y="1783"/>
                  </a:cubicBezTo>
                  <a:cubicBezTo>
                    <a:pt x="1923" y="1783"/>
                    <a:pt x="1952" y="1811"/>
                    <a:pt x="1986" y="1805"/>
                  </a:cubicBezTo>
                  <a:cubicBezTo>
                    <a:pt x="2020" y="1799"/>
                    <a:pt x="2059" y="1763"/>
                    <a:pt x="2071" y="1744"/>
                  </a:cubicBezTo>
                  <a:cubicBezTo>
                    <a:pt x="2080" y="1721"/>
                    <a:pt x="2069" y="1702"/>
                    <a:pt x="2108" y="1673"/>
                  </a:cubicBezTo>
                  <a:cubicBezTo>
                    <a:pt x="2143" y="1644"/>
                    <a:pt x="2151" y="1641"/>
                    <a:pt x="2169" y="1645"/>
                  </a:cubicBezTo>
                  <a:cubicBezTo>
                    <a:pt x="2187" y="1654"/>
                    <a:pt x="2181" y="1627"/>
                    <a:pt x="2189" y="1612"/>
                  </a:cubicBezTo>
                  <a:cubicBezTo>
                    <a:pt x="2197" y="1601"/>
                    <a:pt x="2212" y="1602"/>
                    <a:pt x="2212" y="1602"/>
                  </a:cubicBezTo>
                  <a:cubicBezTo>
                    <a:pt x="2212" y="1602"/>
                    <a:pt x="2200" y="1551"/>
                    <a:pt x="2226" y="1552"/>
                  </a:cubicBezTo>
                  <a:cubicBezTo>
                    <a:pt x="2252" y="1554"/>
                    <a:pt x="2254" y="1581"/>
                    <a:pt x="2285" y="1571"/>
                  </a:cubicBezTo>
                  <a:cubicBezTo>
                    <a:pt x="2319" y="1561"/>
                    <a:pt x="2312" y="1545"/>
                    <a:pt x="2320" y="1545"/>
                  </a:cubicBezTo>
                  <a:cubicBezTo>
                    <a:pt x="2331" y="1542"/>
                    <a:pt x="2372" y="1536"/>
                    <a:pt x="2369" y="1521"/>
                  </a:cubicBezTo>
                  <a:cubicBezTo>
                    <a:pt x="2366" y="1506"/>
                    <a:pt x="2344" y="1493"/>
                    <a:pt x="2349" y="1482"/>
                  </a:cubicBezTo>
                  <a:cubicBezTo>
                    <a:pt x="2357" y="1471"/>
                    <a:pt x="2379" y="1464"/>
                    <a:pt x="2376" y="1449"/>
                  </a:cubicBezTo>
                  <a:cubicBezTo>
                    <a:pt x="2369" y="1437"/>
                    <a:pt x="2340" y="1436"/>
                    <a:pt x="2313" y="1442"/>
                  </a:cubicBezTo>
                  <a:cubicBezTo>
                    <a:pt x="2290" y="1452"/>
                    <a:pt x="2289" y="1475"/>
                    <a:pt x="2278" y="1478"/>
                  </a:cubicBezTo>
                  <a:cubicBezTo>
                    <a:pt x="2270" y="1486"/>
                    <a:pt x="2256" y="1466"/>
                    <a:pt x="2244" y="1477"/>
                  </a:cubicBezTo>
                  <a:cubicBezTo>
                    <a:pt x="2232" y="1488"/>
                    <a:pt x="2231" y="1526"/>
                    <a:pt x="2208" y="1529"/>
                  </a:cubicBezTo>
                  <a:cubicBezTo>
                    <a:pt x="2182" y="1531"/>
                    <a:pt x="2122" y="1528"/>
                    <a:pt x="2122" y="1528"/>
                  </a:cubicBezTo>
                  <a:cubicBezTo>
                    <a:pt x="2122" y="1528"/>
                    <a:pt x="2142" y="1503"/>
                    <a:pt x="2124" y="1479"/>
                  </a:cubicBezTo>
                  <a:cubicBezTo>
                    <a:pt x="2107" y="1455"/>
                    <a:pt x="2062" y="1457"/>
                    <a:pt x="2062" y="1457"/>
                  </a:cubicBezTo>
                  <a:cubicBezTo>
                    <a:pt x="2055" y="1441"/>
                    <a:pt x="2055" y="1441"/>
                    <a:pt x="2055" y="1441"/>
                  </a:cubicBezTo>
                  <a:cubicBezTo>
                    <a:pt x="2035" y="1459"/>
                    <a:pt x="2035" y="1459"/>
                    <a:pt x="2035" y="1459"/>
                  </a:cubicBezTo>
                  <a:cubicBezTo>
                    <a:pt x="2064" y="1415"/>
                    <a:pt x="2064" y="1415"/>
                    <a:pt x="2064" y="1415"/>
                  </a:cubicBezTo>
                  <a:cubicBezTo>
                    <a:pt x="2053" y="1407"/>
                    <a:pt x="2053" y="1407"/>
                    <a:pt x="2053" y="1407"/>
                  </a:cubicBezTo>
                  <a:cubicBezTo>
                    <a:pt x="2021" y="1443"/>
                    <a:pt x="2021" y="1443"/>
                    <a:pt x="2021" y="1443"/>
                  </a:cubicBezTo>
                  <a:cubicBezTo>
                    <a:pt x="2021" y="1443"/>
                    <a:pt x="2042" y="1406"/>
                    <a:pt x="2038" y="1406"/>
                  </a:cubicBezTo>
                  <a:cubicBezTo>
                    <a:pt x="2030" y="1409"/>
                    <a:pt x="2015" y="1416"/>
                    <a:pt x="2015" y="1416"/>
                  </a:cubicBezTo>
                  <a:cubicBezTo>
                    <a:pt x="2015" y="1416"/>
                    <a:pt x="1997" y="1408"/>
                    <a:pt x="1985" y="1407"/>
                  </a:cubicBezTo>
                  <a:cubicBezTo>
                    <a:pt x="1970" y="1406"/>
                    <a:pt x="1962" y="1421"/>
                    <a:pt x="1962" y="1421"/>
                  </a:cubicBezTo>
                  <a:cubicBezTo>
                    <a:pt x="1937" y="1409"/>
                    <a:pt x="1937" y="1409"/>
                    <a:pt x="1937" y="1409"/>
                  </a:cubicBezTo>
                  <a:cubicBezTo>
                    <a:pt x="1937" y="1409"/>
                    <a:pt x="1917" y="1423"/>
                    <a:pt x="1896" y="1407"/>
                  </a:cubicBezTo>
                  <a:cubicBezTo>
                    <a:pt x="1874" y="1390"/>
                    <a:pt x="1882" y="1379"/>
                    <a:pt x="1897" y="1376"/>
                  </a:cubicBezTo>
                  <a:cubicBezTo>
                    <a:pt x="1912" y="1377"/>
                    <a:pt x="1934" y="1397"/>
                    <a:pt x="1934" y="1397"/>
                  </a:cubicBezTo>
                  <a:cubicBezTo>
                    <a:pt x="1946" y="1375"/>
                    <a:pt x="1946" y="1375"/>
                    <a:pt x="1946" y="1375"/>
                  </a:cubicBezTo>
                  <a:cubicBezTo>
                    <a:pt x="1936" y="1351"/>
                    <a:pt x="1936" y="1351"/>
                    <a:pt x="1936" y="1351"/>
                  </a:cubicBezTo>
                  <a:cubicBezTo>
                    <a:pt x="1964" y="1376"/>
                    <a:pt x="1964" y="1376"/>
                    <a:pt x="1964" y="1376"/>
                  </a:cubicBezTo>
                  <a:cubicBezTo>
                    <a:pt x="2002" y="1374"/>
                    <a:pt x="2002" y="1374"/>
                    <a:pt x="2002" y="1374"/>
                  </a:cubicBezTo>
                  <a:cubicBezTo>
                    <a:pt x="2008" y="1401"/>
                    <a:pt x="2008" y="1401"/>
                    <a:pt x="2008" y="1401"/>
                  </a:cubicBezTo>
                  <a:cubicBezTo>
                    <a:pt x="2019" y="1401"/>
                    <a:pt x="2019" y="1401"/>
                    <a:pt x="2019" y="1401"/>
                  </a:cubicBezTo>
                  <a:cubicBezTo>
                    <a:pt x="2022" y="1352"/>
                    <a:pt x="2022" y="1352"/>
                    <a:pt x="2022" y="1352"/>
                  </a:cubicBezTo>
                  <a:cubicBezTo>
                    <a:pt x="2035" y="1383"/>
                    <a:pt x="2035" y="1383"/>
                    <a:pt x="2035" y="1383"/>
                  </a:cubicBezTo>
                  <a:cubicBezTo>
                    <a:pt x="2058" y="1384"/>
                    <a:pt x="2058" y="1384"/>
                    <a:pt x="2058" y="1384"/>
                  </a:cubicBezTo>
                  <a:cubicBezTo>
                    <a:pt x="2041" y="1337"/>
                    <a:pt x="2041" y="1337"/>
                    <a:pt x="2041" y="1337"/>
                  </a:cubicBezTo>
                  <a:cubicBezTo>
                    <a:pt x="2041" y="1337"/>
                    <a:pt x="2074" y="1346"/>
                    <a:pt x="2083" y="1320"/>
                  </a:cubicBezTo>
                  <a:cubicBezTo>
                    <a:pt x="2092" y="1290"/>
                    <a:pt x="2081" y="1274"/>
                    <a:pt x="2081" y="1274"/>
                  </a:cubicBezTo>
                  <a:cubicBezTo>
                    <a:pt x="2110" y="1291"/>
                    <a:pt x="2110" y="1291"/>
                    <a:pt x="2110" y="1291"/>
                  </a:cubicBezTo>
                  <a:cubicBezTo>
                    <a:pt x="2115" y="1279"/>
                    <a:pt x="2115" y="1279"/>
                    <a:pt x="2115" y="1279"/>
                  </a:cubicBezTo>
                  <a:cubicBezTo>
                    <a:pt x="2080" y="1228"/>
                    <a:pt x="2080" y="1228"/>
                    <a:pt x="2080" y="1228"/>
                  </a:cubicBezTo>
                  <a:cubicBezTo>
                    <a:pt x="2080" y="1228"/>
                    <a:pt x="2104" y="1260"/>
                    <a:pt x="2127" y="1257"/>
                  </a:cubicBezTo>
                  <a:cubicBezTo>
                    <a:pt x="2150" y="1254"/>
                    <a:pt x="2160" y="1186"/>
                    <a:pt x="2186" y="1187"/>
                  </a:cubicBezTo>
                  <a:cubicBezTo>
                    <a:pt x="2209" y="1188"/>
                    <a:pt x="2235" y="1190"/>
                    <a:pt x="2243" y="1182"/>
                  </a:cubicBezTo>
                  <a:cubicBezTo>
                    <a:pt x="2251" y="1175"/>
                    <a:pt x="2255" y="1160"/>
                    <a:pt x="2255" y="1160"/>
                  </a:cubicBezTo>
                  <a:cubicBezTo>
                    <a:pt x="2282" y="1131"/>
                    <a:pt x="2282" y="1131"/>
                    <a:pt x="2282" y="1131"/>
                  </a:cubicBezTo>
                  <a:cubicBezTo>
                    <a:pt x="2312" y="1140"/>
                    <a:pt x="2312" y="1140"/>
                    <a:pt x="2312" y="1140"/>
                  </a:cubicBezTo>
                  <a:cubicBezTo>
                    <a:pt x="2316" y="1128"/>
                    <a:pt x="2316" y="1128"/>
                    <a:pt x="2316" y="1128"/>
                  </a:cubicBezTo>
                  <a:cubicBezTo>
                    <a:pt x="2313" y="1109"/>
                    <a:pt x="2313" y="1109"/>
                    <a:pt x="2313" y="1109"/>
                  </a:cubicBezTo>
                  <a:cubicBezTo>
                    <a:pt x="2356" y="1069"/>
                    <a:pt x="2356" y="1069"/>
                    <a:pt x="2356" y="1069"/>
                  </a:cubicBezTo>
                  <a:cubicBezTo>
                    <a:pt x="2356" y="1069"/>
                    <a:pt x="2379" y="1070"/>
                    <a:pt x="2387" y="1063"/>
                  </a:cubicBezTo>
                  <a:cubicBezTo>
                    <a:pt x="2395" y="1052"/>
                    <a:pt x="2377" y="1017"/>
                    <a:pt x="2400" y="1014"/>
                  </a:cubicBezTo>
                  <a:cubicBezTo>
                    <a:pt x="2423" y="1007"/>
                    <a:pt x="2434" y="1012"/>
                    <a:pt x="2434" y="1012"/>
                  </a:cubicBezTo>
                  <a:cubicBezTo>
                    <a:pt x="2434" y="1012"/>
                    <a:pt x="2490" y="1003"/>
                    <a:pt x="2495" y="988"/>
                  </a:cubicBezTo>
                  <a:cubicBezTo>
                    <a:pt x="2496" y="983"/>
                    <a:pt x="2496" y="978"/>
                    <a:pt x="2496" y="972"/>
                  </a:cubicBezTo>
                  <a:cubicBezTo>
                    <a:pt x="2496" y="972"/>
                    <a:pt x="2496" y="972"/>
                    <a:pt x="2496" y="972"/>
                  </a:cubicBezTo>
                  <a:cubicBezTo>
                    <a:pt x="2496" y="971"/>
                    <a:pt x="2495" y="970"/>
                    <a:pt x="2495" y="969"/>
                  </a:cubicBezTo>
                  <a:close/>
                </a:path>
              </a:pathLst>
            </a:custGeom>
            <a:solidFill>
              <a:schemeClr val="accent3"/>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46" name="Iceland"/>
            <p:cNvSpPr>
              <a:spLocks/>
            </p:cNvSpPr>
            <p:nvPr/>
          </p:nvSpPr>
          <p:spPr bwMode="gray">
            <a:xfrm>
              <a:off x="7325620" y="1600907"/>
              <a:ext cx="560944" cy="473086"/>
            </a:xfrm>
            <a:custGeom>
              <a:avLst/>
              <a:gdLst>
                <a:gd name="T0" fmla="*/ 121 w 1003"/>
                <a:gd name="T1" fmla="*/ 602 h 844"/>
                <a:gd name="T2" fmla="*/ 160 w 1003"/>
                <a:gd name="T3" fmla="*/ 643 h 844"/>
                <a:gd name="T4" fmla="*/ 180 w 1003"/>
                <a:gd name="T5" fmla="*/ 697 h 844"/>
                <a:gd name="T6" fmla="*/ 287 w 1003"/>
                <a:gd name="T7" fmla="*/ 809 h 844"/>
                <a:gd name="T8" fmla="*/ 429 w 1003"/>
                <a:gd name="T9" fmla="*/ 808 h 844"/>
                <a:gd name="T10" fmla="*/ 552 w 1003"/>
                <a:gd name="T11" fmla="*/ 822 h 844"/>
                <a:gd name="T12" fmla="*/ 692 w 1003"/>
                <a:gd name="T13" fmla="*/ 794 h 844"/>
                <a:gd name="T14" fmla="*/ 732 w 1003"/>
                <a:gd name="T15" fmla="*/ 815 h 844"/>
                <a:gd name="T16" fmla="*/ 816 w 1003"/>
                <a:gd name="T17" fmla="*/ 769 h 844"/>
                <a:gd name="T18" fmla="*/ 851 w 1003"/>
                <a:gd name="T19" fmla="*/ 744 h 844"/>
                <a:gd name="T20" fmla="*/ 912 w 1003"/>
                <a:gd name="T21" fmla="*/ 717 h 844"/>
                <a:gd name="T22" fmla="*/ 935 w 1003"/>
                <a:gd name="T23" fmla="*/ 710 h 844"/>
                <a:gd name="T24" fmla="*/ 951 w 1003"/>
                <a:gd name="T25" fmla="*/ 680 h 844"/>
                <a:gd name="T26" fmla="*/ 938 w 1003"/>
                <a:gd name="T27" fmla="*/ 638 h 844"/>
                <a:gd name="T28" fmla="*/ 982 w 1003"/>
                <a:gd name="T29" fmla="*/ 590 h 844"/>
                <a:gd name="T30" fmla="*/ 919 w 1003"/>
                <a:gd name="T31" fmla="*/ 495 h 844"/>
                <a:gd name="T32" fmla="*/ 919 w 1003"/>
                <a:gd name="T33" fmla="*/ 411 h 844"/>
                <a:gd name="T34" fmla="*/ 912 w 1003"/>
                <a:gd name="T35" fmla="*/ 395 h 844"/>
                <a:gd name="T36" fmla="*/ 872 w 1003"/>
                <a:gd name="T37" fmla="*/ 290 h 844"/>
                <a:gd name="T38" fmla="*/ 791 w 1003"/>
                <a:gd name="T39" fmla="*/ 347 h 844"/>
                <a:gd name="T40" fmla="*/ 709 w 1003"/>
                <a:gd name="T41" fmla="*/ 340 h 844"/>
                <a:gd name="T42" fmla="*/ 654 w 1003"/>
                <a:gd name="T43" fmla="*/ 322 h 844"/>
                <a:gd name="T44" fmla="*/ 628 w 1003"/>
                <a:gd name="T45" fmla="*/ 382 h 844"/>
                <a:gd name="T46" fmla="*/ 638 w 1003"/>
                <a:gd name="T47" fmla="*/ 264 h 844"/>
                <a:gd name="T48" fmla="*/ 571 w 1003"/>
                <a:gd name="T49" fmla="*/ 241 h 844"/>
                <a:gd name="T50" fmla="*/ 505 w 1003"/>
                <a:gd name="T51" fmla="*/ 296 h 844"/>
                <a:gd name="T52" fmla="*/ 502 w 1003"/>
                <a:gd name="T53" fmla="*/ 200 h 844"/>
                <a:gd name="T54" fmla="*/ 475 w 1003"/>
                <a:gd name="T55" fmla="*/ 218 h 844"/>
                <a:gd name="T56" fmla="*/ 403 w 1003"/>
                <a:gd name="T57" fmla="*/ 310 h 844"/>
                <a:gd name="T58" fmla="*/ 371 w 1003"/>
                <a:gd name="T59" fmla="*/ 278 h 844"/>
                <a:gd name="T60" fmla="*/ 328 w 1003"/>
                <a:gd name="T61" fmla="*/ 322 h 844"/>
                <a:gd name="T62" fmla="*/ 350 w 1003"/>
                <a:gd name="T63" fmla="*/ 250 h 844"/>
                <a:gd name="T64" fmla="*/ 344 w 1003"/>
                <a:gd name="T65" fmla="*/ 215 h 844"/>
                <a:gd name="T66" fmla="*/ 396 w 1003"/>
                <a:gd name="T67" fmla="*/ 141 h 844"/>
                <a:gd name="T68" fmla="*/ 373 w 1003"/>
                <a:gd name="T69" fmla="*/ 71 h 844"/>
                <a:gd name="T70" fmla="*/ 349 w 1003"/>
                <a:gd name="T71" fmla="*/ 24 h 844"/>
                <a:gd name="T72" fmla="*/ 294 w 1003"/>
                <a:gd name="T73" fmla="*/ 10 h 844"/>
                <a:gd name="T74" fmla="*/ 344 w 1003"/>
                <a:gd name="T75" fmla="*/ 55 h 844"/>
                <a:gd name="T76" fmla="*/ 307 w 1003"/>
                <a:gd name="T77" fmla="*/ 133 h 844"/>
                <a:gd name="T78" fmla="*/ 297 w 1003"/>
                <a:gd name="T79" fmla="*/ 94 h 844"/>
                <a:gd name="T80" fmla="*/ 260 w 1003"/>
                <a:gd name="T81" fmla="*/ 93 h 844"/>
                <a:gd name="T82" fmla="*/ 251 w 1003"/>
                <a:gd name="T83" fmla="*/ 46 h 844"/>
                <a:gd name="T84" fmla="*/ 211 w 1003"/>
                <a:gd name="T85" fmla="*/ 90 h 844"/>
                <a:gd name="T86" fmla="*/ 191 w 1003"/>
                <a:gd name="T87" fmla="*/ 135 h 844"/>
                <a:gd name="T88" fmla="*/ 150 w 1003"/>
                <a:gd name="T89" fmla="*/ 126 h 844"/>
                <a:gd name="T90" fmla="*/ 94 w 1003"/>
                <a:gd name="T91" fmla="*/ 112 h 844"/>
                <a:gd name="T92" fmla="*/ 185 w 1003"/>
                <a:gd name="T93" fmla="*/ 181 h 844"/>
                <a:gd name="T94" fmla="*/ 229 w 1003"/>
                <a:gd name="T95" fmla="*/ 202 h 844"/>
                <a:gd name="T96" fmla="*/ 257 w 1003"/>
                <a:gd name="T97" fmla="*/ 246 h 844"/>
                <a:gd name="T98" fmla="*/ 207 w 1003"/>
                <a:gd name="T99" fmla="*/ 278 h 844"/>
                <a:gd name="T100" fmla="*/ 242 w 1003"/>
                <a:gd name="T101" fmla="*/ 329 h 844"/>
                <a:gd name="T102" fmla="*/ 165 w 1003"/>
                <a:gd name="T103" fmla="*/ 283 h 844"/>
                <a:gd name="T104" fmla="*/ 101 w 1003"/>
                <a:gd name="T105" fmla="*/ 288 h 844"/>
                <a:gd name="T106" fmla="*/ 56 w 1003"/>
                <a:gd name="T107" fmla="*/ 297 h 844"/>
                <a:gd name="T108" fmla="*/ 151 w 1003"/>
                <a:gd name="T109" fmla="*/ 351 h 844"/>
                <a:gd name="T110" fmla="*/ 129 w 1003"/>
                <a:gd name="T111" fmla="*/ 427 h 844"/>
                <a:gd name="T112" fmla="*/ 173 w 1003"/>
                <a:gd name="T113" fmla="*/ 440 h 844"/>
                <a:gd name="T114" fmla="*/ 130 w 1003"/>
                <a:gd name="T115" fmla="*/ 477 h 844"/>
                <a:gd name="T116" fmla="*/ 117 w 1003"/>
                <a:gd name="T117" fmla="*/ 522 h 844"/>
                <a:gd name="T118" fmla="*/ 43 w 1003"/>
                <a:gd name="T119" fmla="*/ 503 h 844"/>
                <a:gd name="T120" fmla="*/ 22 w 1003"/>
                <a:gd name="T121" fmla="*/ 548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3" h="844">
                  <a:moveTo>
                    <a:pt x="22" y="548"/>
                  </a:moveTo>
                  <a:cubicBezTo>
                    <a:pt x="29" y="552"/>
                    <a:pt x="29" y="552"/>
                    <a:pt x="29" y="552"/>
                  </a:cubicBezTo>
                  <a:cubicBezTo>
                    <a:pt x="37" y="549"/>
                    <a:pt x="37" y="549"/>
                    <a:pt x="37" y="549"/>
                  </a:cubicBezTo>
                  <a:cubicBezTo>
                    <a:pt x="37" y="549"/>
                    <a:pt x="40" y="557"/>
                    <a:pt x="44" y="561"/>
                  </a:cubicBezTo>
                  <a:cubicBezTo>
                    <a:pt x="48" y="564"/>
                    <a:pt x="66" y="573"/>
                    <a:pt x="66" y="573"/>
                  </a:cubicBezTo>
                  <a:cubicBezTo>
                    <a:pt x="66" y="573"/>
                    <a:pt x="81" y="574"/>
                    <a:pt x="88" y="578"/>
                  </a:cubicBezTo>
                  <a:cubicBezTo>
                    <a:pt x="95" y="582"/>
                    <a:pt x="95" y="590"/>
                    <a:pt x="95" y="590"/>
                  </a:cubicBezTo>
                  <a:cubicBezTo>
                    <a:pt x="121" y="602"/>
                    <a:pt x="121" y="602"/>
                    <a:pt x="121" y="602"/>
                  </a:cubicBezTo>
                  <a:cubicBezTo>
                    <a:pt x="125" y="599"/>
                    <a:pt x="125" y="599"/>
                    <a:pt x="125" y="599"/>
                  </a:cubicBezTo>
                  <a:cubicBezTo>
                    <a:pt x="139" y="599"/>
                    <a:pt x="139" y="599"/>
                    <a:pt x="139" y="599"/>
                  </a:cubicBezTo>
                  <a:cubicBezTo>
                    <a:pt x="133" y="588"/>
                    <a:pt x="133" y="588"/>
                    <a:pt x="133" y="588"/>
                  </a:cubicBezTo>
                  <a:cubicBezTo>
                    <a:pt x="133" y="588"/>
                    <a:pt x="144" y="584"/>
                    <a:pt x="151" y="589"/>
                  </a:cubicBezTo>
                  <a:cubicBezTo>
                    <a:pt x="158" y="593"/>
                    <a:pt x="140" y="596"/>
                    <a:pt x="140" y="596"/>
                  </a:cubicBezTo>
                  <a:cubicBezTo>
                    <a:pt x="140" y="596"/>
                    <a:pt x="143" y="600"/>
                    <a:pt x="147" y="607"/>
                  </a:cubicBezTo>
                  <a:cubicBezTo>
                    <a:pt x="146" y="615"/>
                    <a:pt x="146" y="619"/>
                    <a:pt x="153" y="627"/>
                  </a:cubicBezTo>
                  <a:cubicBezTo>
                    <a:pt x="160" y="631"/>
                    <a:pt x="160" y="643"/>
                    <a:pt x="160" y="643"/>
                  </a:cubicBezTo>
                  <a:cubicBezTo>
                    <a:pt x="179" y="636"/>
                    <a:pt x="179" y="636"/>
                    <a:pt x="179" y="636"/>
                  </a:cubicBezTo>
                  <a:cubicBezTo>
                    <a:pt x="179" y="636"/>
                    <a:pt x="175" y="647"/>
                    <a:pt x="171" y="647"/>
                  </a:cubicBezTo>
                  <a:cubicBezTo>
                    <a:pt x="167" y="651"/>
                    <a:pt x="167" y="651"/>
                    <a:pt x="167" y="651"/>
                  </a:cubicBezTo>
                  <a:cubicBezTo>
                    <a:pt x="170" y="670"/>
                    <a:pt x="170" y="670"/>
                    <a:pt x="170" y="670"/>
                  </a:cubicBezTo>
                  <a:cubicBezTo>
                    <a:pt x="174" y="670"/>
                    <a:pt x="174" y="670"/>
                    <a:pt x="174" y="670"/>
                  </a:cubicBezTo>
                  <a:cubicBezTo>
                    <a:pt x="173" y="689"/>
                    <a:pt x="173" y="689"/>
                    <a:pt x="173" y="689"/>
                  </a:cubicBezTo>
                  <a:cubicBezTo>
                    <a:pt x="184" y="690"/>
                    <a:pt x="184" y="690"/>
                    <a:pt x="184" y="690"/>
                  </a:cubicBezTo>
                  <a:cubicBezTo>
                    <a:pt x="180" y="697"/>
                    <a:pt x="180" y="697"/>
                    <a:pt x="180" y="697"/>
                  </a:cubicBezTo>
                  <a:cubicBezTo>
                    <a:pt x="180" y="697"/>
                    <a:pt x="183" y="716"/>
                    <a:pt x="186" y="724"/>
                  </a:cubicBezTo>
                  <a:cubicBezTo>
                    <a:pt x="193" y="732"/>
                    <a:pt x="201" y="729"/>
                    <a:pt x="205" y="729"/>
                  </a:cubicBezTo>
                  <a:cubicBezTo>
                    <a:pt x="208" y="729"/>
                    <a:pt x="215" y="741"/>
                    <a:pt x="219" y="741"/>
                  </a:cubicBezTo>
                  <a:cubicBezTo>
                    <a:pt x="223" y="745"/>
                    <a:pt x="227" y="741"/>
                    <a:pt x="227" y="741"/>
                  </a:cubicBezTo>
                  <a:cubicBezTo>
                    <a:pt x="226" y="753"/>
                    <a:pt x="226" y="753"/>
                    <a:pt x="226" y="753"/>
                  </a:cubicBezTo>
                  <a:cubicBezTo>
                    <a:pt x="226" y="753"/>
                    <a:pt x="240" y="769"/>
                    <a:pt x="247" y="777"/>
                  </a:cubicBezTo>
                  <a:cubicBezTo>
                    <a:pt x="254" y="785"/>
                    <a:pt x="265" y="801"/>
                    <a:pt x="265" y="801"/>
                  </a:cubicBezTo>
                  <a:cubicBezTo>
                    <a:pt x="265" y="801"/>
                    <a:pt x="280" y="801"/>
                    <a:pt x="287" y="809"/>
                  </a:cubicBezTo>
                  <a:cubicBezTo>
                    <a:pt x="298" y="821"/>
                    <a:pt x="305" y="822"/>
                    <a:pt x="305" y="822"/>
                  </a:cubicBezTo>
                  <a:cubicBezTo>
                    <a:pt x="305" y="822"/>
                    <a:pt x="335" y="831"/>
                    <a:pt x="357" y="836"/>
                  </a:cubicBezTo>
                  <a:cubicBezTo>
                    <a:pt x="379" y="844"/>
                    <a:pt x="403" y="819"/>
                    <a:pt x="403" y="819"/>
                  </a:cubicBezTo>
                  <a:cubicBezTo>
                    <a:pt x="399" y="815"/>
                    <a:pt x="399" y="815"/>
                    <a:pt x="399" y="815"/>
                  </a:cubicBezTo>
                  <a:cubicBezTo>
                    <a:pt x="418" y="815"/>
                    <a:pt x="418" y="815"/>
                    <a:pt x="418" y="815"/>
                  </a:cubicBezTo>
                  <a:cubicBezTo>
                    <a:pt x="407" y="807"/>
                    <a:pt x="407" y="807"/>
                    <a:pt x="407" y="807"/>
                  </a:cubicBezTo>
                  <a:cubicBezTo>
                    <a:pt x="407" y="807"/>
                    <a:pt x="407" y="796"/>
                    <a:pt x="419" y="796"/>
                  </a:cubicBezTo>
                  <a:cubicBezTo>
                    <a:pt x="433" y="797"/>
                    <a:pt x="429" y="808"/>
                    <a:pt x="429" y="808"/>
                  </a:cubicBezTo>
                  <a:cubicBezTo>
                    <a:pt x="456" y="806"/>
                    <a:pt x="456" y="806"/>
                    <a:pt x="456" y="806"/>
                  </a:cubicBezTo>
                  <a:cubicBezTo>
                    <a:pt x="455" y="813"/>
                    <a:pt x="455" y="813"/>
                    <a:pt x="455" y="813"/>
                  </a:cubicBezTo>
                  <a:cubicBezTo>
                    <a:pt x="485" y="815"/>
                    <a:pt x="485" y="815"/>
                    <a:pt x="485" y="815"/>
                  </a:cubicBezTo>
                  <a:cubicBezTo>
                    <a:pt x="493" y="815"/>
                    <a:pt x="507" y="827"/>
                    <a:pt x="507" y="827"/>
                  </a:cubicBezTo>
                  <a:cubicBezTo>
                    <a:pt x="523" y="813"/>
                    <a:pt x="523" y="813"/>
                    <a:pt x="523" y="813"/>
                  </a:cubicBezTo>
                  <a:cubicBezTo>
                    <a:pt x="522" y="828"/>
                    <a:pt x="522" y="828"/>
                    <a:pt x="522" y="828"/>
                  </a:cubicBezTo>
                  <a:cubicBezTo>
                    <a:pt x="530" y="825"/>
                    <a:pt x="530" y="825"/>
                    <a:pt x="530" y="825"/>
                  </a:cubicBezTo>
                  <a:cubicBezTo>
                    <a:pt x="552" y="822"/>
                    <a:pt x="552" y="822"/>
                    <a:pt x="552" y="822"/>
                  </a:cubicBezTo>
                  <a:cubicBezTo>
                    <a:pt x="544" y="829"/>
                    <a:pt x="544" y="829"/>
                    <a:pt x="544" y="829"/>
                  </a:cubicBezTo>
                  <a:cubicBezTo>
                    <a:pt x="548" y="833"/>
                    <a:pt x="548" y="833"/>
                    <a:pt x="548" y="833"/>
                  </a:cubicBezTo>
                  <a:cubicBezTo>
                    <a:pt x="548" y="833"/>
                    <a:pt x="590" y="808"/>
                    <a:pt x="609" y="802"/>
                  </a:cubicBezTo>
                  <a:cubicBezTo>
                    <a:pt x="624" y="799"/>
                    <a:pt x="666" y="797"/>
                    <a:pt x="666" y="797"/>
                  </a:cubicBezTo>
                  <a:cubicBezTo>
                    <a:pt x="662" y="789"/>
                    <a:pt x="662" y="789"/>
                    <a:pt x="662" y="789"/>
                  </a:cubicBezTo>
                  <a:cubicBezTo>
                    <a:pt x="673" y="789"/>
                    <a:pt x="673" y="789"/>
                    <a:pt x="673" y="789"/>
                  </a:cubicBezTo>
                  <a:cubicBezTo>
                    <a:pt x="673" y="793"/>
                    <a:pt x="673" y="793"/>
                    <a:pt x="673" y="793"/>
                  </a:cubicBezTo>
                  <a:cubicBezTo>
                    <a:pt x="692" y="794"/>
                    <a:pt x="692" y="794"/>
                    <a:pt x="692" y="794"/>
                  </a:cubicBezTo>
                  <a:cubicBezTo>
                    <a:pt x="714" y="807"/>
                    <a:pt x="714" y="807"/>
                    <a:pt x="714" y="807"/>
                  </a:cubicBezTo>
                  <a:cubicBezTo>
                    <a:pt x="714" y="803"/>
                    <a:pt x="714" y="803"/>
                    <a:pt x="714" y="803"/>
                  </a:cubicBezTo>
                  <a:cubicBezTo>
                    <a:pt x="699" y="791"/>
                    <a:pt x="699" y="791"/>
                    <a:pt x="699" y="791"/>
                  </a:cubicBezTo>
                  <a:cubicBezTo>
                    <a:pt x="711" y="776"/>
                    <a:pt x="711" y="776"/>
                    <a:pt x="711" y="776"/>
                  </a:cubicBezTo>
                  <a:cubicBezTo>
                    <a:pt x="711" y="776"/>
                    <a:pt x="715" y="788"/>
                    <a:pt x="722" y="792"/>
                  </a:cubicBezTo>
                  <a:cubicBezTo>
                    <a:pt x="725" y="796"/>
                    <a:pt x="718" y="799"/>
                    <a:pt x="718" y="799"/>
                  </a:cubicBezTo>
                  <a:cubicBezTo>
                    <a:pt x="718" y="799"/>
                    <a:pt x="725" y="796"/>
                    <a:pt x="733" y="800"/>
                  </a:cubicBezTo>
                  <a:cubicBezTo>
                    <a:pt x="736" y="804"/>
                    <a:pt x="732" y="815"/>
                    <a:pt x="732" y="815"/>
                  </a:cubicBezTo>
                  <a:cubicBezTo>
                    <a:pt x="740" y="815"/>
                    <a:pt x="740" y="815"/>
                    <a:pt x="740" y="815"/>
                  </a:cubicBezTo>
                  <a:cubicBezTo>
                    <a:pt x="747" y="812"/>
                    <a:pt x="747" y="804"/>
                    <a:pt x="747" y="804"/>
                  </a:cubicBezTo>
                  <a:cubicBezTo>
                    <a:pt x="747" y="804"/>
                    <a:pt x="763" y="801"/>
                    <a:pt x="770" y="798"/>
                  </a:cubicBezTo>
                  <a:cubicBezTo>
                    <a:pt x="778" y="794"/>
                    <a:pt x="782" y="783"/>
                    <a:pt x="789" y="787"/>
                  </a:cubicBezTo>
                  <a:cubicBezTo>
                    <a:pt x="793" y="787"/>
                    <a:pt x="785" y="795"/>
                    <a:pt x="785" y="795"/>
                  </a:cubicBezTo>
                  <a:cubicBezTo>
                    <a:pt x="796" y="799"/>
                    <a:pt x="796" y="799"/>
                    <a:pt x="796" y="799"/>
                  </a:cubicBezTo>
                  <a:cubicBezTo>
                    <a:pt x="832" y="766"/>
                    <a:pt x="832" y="766"/>
                    <a:pt x="832" y="766"/>
                  </a:cubicBezTo>
                  <a:cubicBezTo>
                    <a:pt x="816" y="769"/>
                    <a:pt x="816" y="769"/>
                    <a:pt x="816" y="769"/>
                  </a:cubicBezTo>
                  <a:cubicBezTo>
                    <a:pt x="817" y="758"/>
                    <a:pt x="817" y="758"/>
                    <a:pt x="817" y="758"/>
                  </a:cubicBezTo>
                  <a:cubicBezTo>
                    <a:pt x="832" y="759"/>
                    <a:pt x="832" y="759"/>
                    <a:pt x="832" y="759"/>
                  </a:cubicBezTo>
                  <a:cubicBezTo>
                    <a:pt x="832" y="747"/>
                    <a:pt x="832" y="747"/>
                    <a:pt x="832" y="747"/>
                  </a:cubicBezTo>
                  <a:cubicBezTo>
                    <a:pt x="843" y="763"/>
                    <a:pt x="843" y="763"/>
                    <a:pt x="843" y="763"/>
                  </a:cubicBezTo>
                  <a:cubicBezTo>
                    <a:pt x="851" y="756"/>
                    <a:pt x="851" y="756"/>
                    <a:pt x="851" y="756"/>
                  </a:cubicBezTo>
                  <a:cubicBezTo>
                    <a:pt x="844" y="744"/>
                    <a:pt x="844" y="744"/>
                    <a:pt x="844" y="744"/>
                  </a:cubicBezTo>
                  <a:cubicBezTo>
                    <a:pt x="844" y="744"/>
                    <a:pt x="841" y="717"/>
                    <a:pt x="845" y="721"/>
                  </a:cubicBezTo>
                  <a:cubicBezTo>
                    <a:pt x="849" y="721"/>
                    <a:pt x="848" y="737"/>
                    <a:pt x="851" y="744"/>
                  </a:cubicBezTo>
                  <a:cubicBezTo>
                    <a:pt x="851" y="756"/>
                    <a:pt x="881" y="750"/>
                    <a:pt x="881" y="750"/>
                  </a:cubicBezTo>
                  <a:cubicBezTo>
                    <a:pt x="881" y="742"/>
                    <a:pt x="881" y="742"/>
                    <a:pt x="881" y="742"/>
                  </a:cubicBezTo>
                  <a:cubicBezTo>
                    <a:pt x="904" y="739"/>
                    <a:pt x="904" y="739"/>
                    <a:pt x="904" y="739"/>
                  </a:cubicBezTo>
                  <a:cubicBezTo>
                    <a:pt x="897" y="727"/>
                    <a:pt x="897" y="727"/>
                    <a:pt x="897" y="727"/>
                  </a:cubicBezTo>
                  <a:cubicBezTo>
                    <a:pt x="912" y="736"/>
                    <a:pt x="912" y="736"/>
                    <a:pt x="912" y="736"/>
                  </a:cubicBezTo>
                  <a:cubicBezTo>
                    <a:pt x="919" y="728"/>
                    <a:pt x="919" y="728"/>
                    <a:pt x="919" y="728"/>
                  </a:cubicBezTo>
                  <a:cubicBezTo>
                    <a:pt x="898" y="708"/>
                    <a:pt x="898" y="708"/>
                    <a:pt x="898" y="708"/>
                  </a:cubicBezTo>
                  <a:cubicBezTo>
                    <a:pt x="902" y="705"/>
                    <a:pt x="909" y="713"/>
                    <a:pt x="912" y="717"/>
                  </a:cubicBezTo>
                  <a:cubicBezTo>
                    <a:pt x="916" y="721"/>
                    <a:pt x="931" y="721"/>
                    <a:pt x="931" y="721"/>
                  </a:cubicBezTo>
                  <a:cubicBezTo>
                    <a:pt x="931" y="714"/>
                    <a:pt x="931" y="714"/>
                    <a:pt x="931" y="714"/>
                  </a:cubicBezTo>
                  <a:cubicBezTo>
                    <a:pt x="931" y="714"/>
                    <a:pt x="924" y="713"/>
                    <a:pt x="920" y="709"/>
                  </a:cubicBezTo>
                  <a:cubicBezTo>
                    <a:pt x="917" y="709"/>
                    <a:pt x="920" y="706"/>
                    <a:pt x="917" y="698"/>
                  </a:cubicBezTo>
                  <a:cubicBezTo>
                    <a:pt x="917" y="694"/>
                    <a:pt x="895" y="678"/>
                    <a:pt x="895" y="678"/>
                  </a:cubicBezTo>
                  <a:cubicBezTo>
                    <a:pt x="914" y="682"/>
                    <a:pt x="914" y="682"/>
                    <a:pt x="914" y="682"/>
                  </a:cubicBezTo>
                  <a:cubicBezTo>
                    <a:pt x="918" y="682"/>
                    <a:pt x="918" y="682"/>
                    <a:pt x="918" y="682"/>
                  </a:cubicBezTo>
                  <a:cubicBezTo>
                    <a:pt x="918" y="682"/>
                    <a:pt x="924" y="706"/>
                    <a:pt x="935" y="710"/>
                  </a:cubicBezTo>
                  <a:cubicBezTo>
                    <a:pt x="950" y="715"/>
                    <a:pt x="951" y="699"/>
                    <a:pt x="951" y="699"/>
                  </a:cubicBezTo>
                  <a:cubicBezTo>
                    <a:pt x="962" y="700"/>
                    <a:pt x="962" y="700"/>
                    <a:pt x="962" y="700"/>
                  </a:cubicBezTo>
                  <a:cubicBezTo>
                    <a:pt x="962" y="688"/>
                    <a:pt x="962" y="688"/>
                    <a:pt x="962" y="688"/>
                  </a:cubicBezTo>
                  <a:cubicBezTo>
                    <a:pt x="970" y="681"/>
                    <a:pt x="970" y="681"/>
                    <a:pt x="970" y="681"/>
                  </a:cubicBezTo>
                  <a:cubicBezTo>
                    <a:pt x="967" y="677"/>
                    <a:pt x="967" y="677"/>
                    <a:pt x="967" y="677"/>
                  </a:cubicBezTo>
                  <a:cubicBezTo>
                    <a:pt x="951" y="688"/>
                    <a:pt x="951" y="688"/>
                    <a:pt x="951" y="688"/>
                  </a:cubicBezTo>
                  <a:cubicBezTo>
                    <a:pt x="948" y="684"/>
                    <a:pt x="948" y="684"/>
                    <a:pt x="948" y="684"/>
                  </a:cubicBezTo>
                  <a:cubicBezTo>
                    <a:pt x="951" y="680"/>
                    <a:pt x="951" y="680"/>
                    <a:pt x="951" y="680"/>
                  </a:cubicBezTo>
                  <a:cubicBezTo>
                    <a:pt x="948" y="676"/>
                    <a:pt x="948" y="676"/>
                    <a:pt x="948" y="676"/>
                  </a:cubicBezTo>
                  <a:cubicBezTo>
                    <a:pt x="963" y="669"/>
                    <a:pt x="963" y="669"/>
                    <a:pt x="963" y="669"/>
                  </a:cubicBezTo>
                  <a:cubicBezTo>
                    <a:pt x="963" y="666"/>
                    <a:pt x="963" y="666"/>
                    <a:pt x="963" y="666"/>
                  </a:cubicBezTo>
                  <a:cubicBezTo>
                    <a:pt x="945" y="665"/>
                    <a:pt x="945" y="665"/>
                    <a:pt x="945" y="665"/>
                  </a:cubicBezTo>
                  <a:cubicBezTo>
                    <a:pt x="938" y="653"/>
                    <a:pt x="938" y="653"/>
                    <a:pt x="938" y="653"/>
                  </a:cubicBezTo>
                  <a:cubicBezTo>
                    <a:pt x="956" y="658"/>
                    <a:pt x="956" y="658"/>
                    <a:pt x="956" y="658"/>
                  </a:cubicBezTo>
                  <a:cubicBezTo>
                    <a:pt x="956" y="658"/>
                    <a:pt x="971" y="662"/>
                    <a:pt x="972" y="651"/>
                  </a:cubicBezTo>
                  <a:cubicBezTo>
                    <a:pt x="976" y="639"/>
                    <a:pt x="938" y="638"/>
                    <a:pt x="938" y="638"/>
                  </a:cubicBezTo>
                  <a:cubicBezTo>
                    <a:pt x="935" y="634"/>
                    <a:pt x="935" y="634"/>
                    <a:pt x="935" y="634"/>
                  </a:cubicBezTo>
                  <a:cubicBezTo>
                    <a:pt x="957" y="635"/>
                    <a:pt x="957" y="635"/>
                    <a:pt x="957" y="635"/>
                  </a:cubicBezTo>
                  <a:cubicBezTo>
                    <a:pt x="965" y="635"/>
                    <a:pt x="962" y="623"/>
                    <a:pt x="962" y="623"/>
                  </a:cubicBezTo>
                  <a:cubicBezTo>
                    <a:pt x="962" y="623"/>
                    <a:pt x="969" y="628"/>
                    <a:pt x="976" y="628"/>
                  </a:cubicBezTo>
                  <a:cubicBezTo>
                    <a:pt x="984" y="628"/>
                    <a:pt x="985" y="613"/>
                    <a:pt x="985" y="613"/>
                  </a:cubicBezTo>
                  <a:cubicBezTo>
                    <a:pt x="992" y="606"/>
                    <a:pt x="992" y="606"/>
                    <a:pt x="992" y="606"/>
                  </a:cubicBezTo>
                  <a:cubicBezTo>
                    <a:pt x="996" y="606"/>
                    <a:pt x="993" y="587"/>
                    <a:pt x="993" y="587"/>
                  </a:cubicBezTo>
                  <a:cubicBezTo>
                    <a:pt x="982" y="590"/>
                    <a:pt x="982" y="590"/>
                    <a:pt x="982" y="590"/>
                  </a:cubicBezTo>
                  <a:cubicBezTo>
                    <a:pt x="982" y="578"/>
                    <a:pt x="982" y="578"/>
                    <a:pt x="982" y="578"/>
                  </a:cubicBezTo>
                  <a:cubicBezTo>
                    <a:pt x="979" y="578"/>
                    <a:pt x="979" y="578"/>
                    <a:pt x="979" y="578"/>
                  </a:cubicBezTo>
                  <a:cubicBezTo>
                    <a:pt x="986" y="571"/>
                    <a:pt x="986" y="571"/>
                    <a:pt x="986" y="571"/>
                  </a:cubicBezTo>
                  <a:cubicBezTo>
                    <a:pt x="983" y="567"/>
                    <a:pt x="983" y="567"/>
                    <a:pt x="983" y="567"/>
                  </a:cubicBezTo>
                  <a:cubicBezTo>
                    <a:pt x="983" y="567"/>
                    <a:pt x="965" y="558"/>
                    <a:pt x="954" y="543"/>
                  </a:cubicBezTo>
                  <a:cubicBezTo>
                    <a:pt x="947" y="527"/>
                    <a:pt x="959" y="516"/>
                    <a:pt x="959" y="516"/>
                  </a:cubicBezTo>
                  <a:cubicBezTo>
                    <a:pt x="915" y="506"/>
                    <a:pt x="915" y="506"/>
                    <a:pt x="915" y="506"/>
                  </a:cubicBezTo>
                  <a:cubicBezTo>
                    <a:pt x="919" y="495"/>
                    <a:pt x="919" y="495"/>
                    <a:pt x="919" y="495"/>
                  </a:cubicBezTo>
                  <a:cubicBezTo>
                    <a:pt x="911" y="495"/>
                    <a:pt x="911" y="495"/>
                    <a:pt x="911" y="495"/>
                  </a:cubicBezTo>
                  <a:cubicBezTo>
                    <a:pt x="911" y="495"/>
                    <a:pt x="915" y="487"/>
                    <a:pt x="923" y="488"/>
                  </a:cubicBezTo>
                  <a:cubicBezTo>
                    <a:pt x="931" y="484"/>
                    <a:pt x="934" y="484"/>
                    <a:pt x="946" y="473"/>
                  </a:cubicBezTo>
                  <a:cubicBezTo>
                    <a:pt x="961" y="467"/>
                    <a:pt x="958" y="447"/>
                    <a:pt x="955" y="443"/>
                  </a:cubicBezTo>
                  <a:cubicBezTo>
                    <a:pt x="952" y="435"/>
                    <a:pt x="944" y="443"/>
                    <a:pt x="936" y="442"/>
                  </a:cubicBezTo>
                  <a:cubicBezTo>
                    <a:pt x="932" y="442"/>
                    <a:pt x="925" y="434"/>
                    <a:pt x="925" y="434"/>
                  </a:cubicBezTo>
                  <a:cubicBezTo>
                    <a:pt x="925" y="434"/>
                    <a:pt x="929" y="431"/>
                    <a:pt x="930" y="423"/>
                  </a:cubicBezTo>
                  <a:cubicBezTo>
                    <a:pt x="930" y="415"/>
                    <a:pt x="919" y="411"/>
                    <a:pt x="919" y="411"/>
                  </a:cubicBezTo>
                  <a:cubicBezTo>
                    <a:pt x="919" y="411"/>
                    <a:pt x="949" y="409"/>
                    <a:pt x="953" y="405"/>
                  </a:cubicBezTo>
                  <a:cubicBezTo>
                    <a:pt x="957" y="397"/>
                    <a:pt x="958" y="386"/>
                    <a:pt x="958" y="386"/>
                  </a:cubicBezTo>
                  <a:cubicBezTo>
                    <a:pt x="1003" y="381"/>
                    <a:pt x="1003" y="381"/>
                    <a:pt x="1003" y="381"/>
                  </a:cubicBezTo>
                  <a:cubicBezTo>
                    <a:pt x="1003" y="381"/>
                    <a:pt x="992" y="376"/>
                    <a:pt x="984" y="376"/>
                  </a:cubicBezTo>
                  <a:cubicBezTo>
                    <a:pt x="981" y="372"/>
                    <a:pt x="988" y="368"/>
                    <a:pt x="977" y="364"/>
                  </a:cubicBezTo>
                  <a:cubicBezTo>
                    <a:pt x="970" y="360"/>
                    <a:pt x="954" y="378"/>
                    <a:pt x="946" y="382"/>
                  </a:cubicBezTo>
                  <a:cubicBezTo>
                    <a:pt x="935" y="385"/>
                    <a:pt x="939" y="374"/>
                    <a:pt x="928" y="377"/>
                  </a:cubicBezTo>
                  <a:cubicBezTo>
                    <a:pt x="913" y="376"/>
                    <a:pt x="916" y="392"/>
                    <a:pt x="912" y="395"/>
                  </a:cubicBezTo>
                  <a:cubicBezTo>
                    <a:pt x="908" y="395"/>
                    <a:pt x="905" y="384"/>
                    <a:pt x="906" y="376"/>
                  </a:cubicBezTo>
                  <a:cubicBezTo>
                    <a:pt x="902" y="372"/>
                    <a:pt x="895" y="368"/>
                    <a:pt x="895" y="368"/>
                  </a:cubicBezTo>
                  <a:cubicBezTo>
                    <a:pt x="899" y="360"/>
                    <a:pt x="899" y="360"/>
                    <a:pt x="899" y="360"/>
                  </a:cubicBezTo>
                  <a:cubicBezTo>
                    <a:pt x="892" y="356"/>
                    <a:pt x="892" y="356"/>
                    <a:pt x="892" y="356"/>
                  </a:cubicBezTo>
                  <a:cubicBezTo>
                    <a:pt x="892" y="356"/>
                    <a:pt x="903" y="349"/>
                    <a:pt x="907" y="338"/>
                  </a:cubicBezTo>
                  <a:cubicBezTo>
                    <a:pt x="915" y="330"/>
                    <a:pt x="893" y="318"/>
                    <a:pt x="893" y="318"/>
                  </a:cubicBezTo>
                  <a:cubicBezTo>
                    <a:pt x="893" y="318"/>
                    <a:pt x="905" y="311"/>
                    <a:pt x="898" y="291"/>
                  </a:cubicBezTo>
                  <a:cubicBezTo>
                    <a:pt x="891" y="276"/>
                    <a:pt x="872" y="290"/>
                    <a:pt x="872" y="290"/>
                  </a:cubicBezTo>
                  <a:cubicBezTo>
                    <a:pt x="872" y="290"/>
                    <a:pt x="862" y="274"/>
                    <a:pt x="854" y="274"/>
                  </a:cubicBezTo>
                  <a:cubicBezTo>
                    <a:pt x="847" y="274"/>
                    <a:pt x="846" y="293"/>
                    <a:pt x="845" y="300"/>
                  </a:cubicBezTo>
                  <a:cubicBezTo>
                    <a:pt x="845" y="308"/>
                    <a:pt x="837" y="311"/>
                    <a:pt x="837" y="311"/>
                  </a:cubicBezTo>
                  <a:cubicBezTo>
                    <a:pt x="837" y="311"/>
                    <a:pt x="836" y="334"/>
                    <a:pt x="832" y="342"/>
                  </a:cubicBezTo>
                  <a:cubicBezTo>
                    <a:pt x="825" y="345"/>
                    <a:pt x="817" y="345"/>
                    <a:pt x="817" y="345"/>
                  </a:cubicBezTo>
                  <a:cubicBezTo>
                    <a:pt x="814" y="341"/>
                    <a:pt x="814" y="341"/>
                    <a:pt x="814" y="341"/>
                  </a:cubicBezTo>
                  <a:cubicBezTo>
                    <a:pt x="802" y="340"/>
                    <a:pt x="802" y="340"/>
                    <a:pt x="802" y="340"/>
                  </a:cubicBezTo>
                  <a:cubicBezTo>
                    <a:pt x="802" y="340"/>
                    <a:pt x="795" y="344"/>
                    <a:pt x="791" y="347"/>
                  </a:cubicBezTo>
                  <a:cubicBezTo>
                    <a:pt x="787" y="347"/>
                    <a:pt x="776" y="339"/>
                    <a:pt x="776" y="339"/>
                  </a:cubicBezTo>
                  <a:cubicBezTo>
                    <a:pt x="781" y="324"/>
                    <a:pt x="781" y="324"/>
                    <a:pt x="781" y="324"/>
                  </a:cubicBezTo>
                  <a:cubicBezTo>
                    <a:pt x="781" y="324"/>
                    <a:pt x="774" y="312"/>
                    <a:pt x="762" y="316"/>
                  </a:cubicBezTo>
                  <a:cubicBezTo>
                    <a:pt x="747" y="315"/>
                    <a:pt x="747" y="322"/>
                    <a:pt x="747" y="330"/>
                  </a:cubicBezTo>
                  <a:cubicBezTo>
                    <a:pt x="743" y="334"/>
                    <a:pt x="732" y="333"/>
                    <a:pt x="732" y="333"/>
                  </a:cubicBezTo>
                  <a:cubicBezTo>
                    <a:pt x="731" y="337"/>
                    <a:pt x="731" y="337"/>
                    <a:pt x="731" y="337"/>
                  </a:cubicBezTo>
                  <a:cubicBezTo>
                    <a:pt x="720" y="352"/>
                    <a:pt x="720" y="352"/>
                    <a:pt x="720" y="352"/>
                  </a:cubicBezTo>
                  <a:cubicBezTo>
                    <a:pt x="720" y="352"/>
                    <a:pt x="716" y="344"/>
                    <a:pt x="709" y="340"/>
                  </a:cubicBezTo>
                  <a:cubicBezTo>
                    <a:pt x="705" y="336"/>
                    <a:pt x="701" y="339"/>
                    <a:pt x="701" y="339"/>
                  </a:cubicBezTo>
                  <a:cubicBezTo>
                    <a:pt x="699" y="305"/>
                    <a:pt x="699" y="305"/>
                    <a:pt x="699" y="305"/>
                  </a:cubicBezTo>
                  <a:cubicBezTo>
                    <a:pt x="696" y="301"/>
                    <a:pt x="696" y="301"/>
                    <a:pt x="696" y="301"/>
                  </a:cubicBezTo>
                  <a:cubicBezTo>
                    <a:pt x="696" y="289"/>
                    <a:pt x="696" y="289"/>
                    <a:pt x="696" y="289"/>
                  </a:cubicBezTo>
                  <a:cubicBezTo>
                    <a:pt x="682" y="281"/>
                    <a:pt x="682" y="281"/>
                    <a:pt x="682" y="281"/>
                  </a:cubicBezTo>
                  <a:cubicBezTo>
                    <a:pt x="675" y="273"/>
                    <a:pt x="675" y="273"/>
                    <a:pt x="675" y="273"/>
                  </a:cubicBezTo>
                  <a:cubicBezTo>
                    <a:pt x="675" y="273"/>
                    <a:pt x="660" y="272"/>
                    <a:pt x="655" y="295"/>
                  </a:cubicBezTo>
                  <a:cubicBezTo>
                    <a:pt x="646" y="318"/>
                    <a:pt x="654" y="322"/>
                    <a:pt x="654" y="322"/>
                  </a:cubicBezTo>
                  <a:cubicBezTo>
                    <a:pt x="646" y="325"/>
                    <a:pt x="646" y="325"/>
                    <a:pt x="646" y="325"/>
                  </a:cubicBezTo>
                  <a:cubicBezTo>
                    <a:pt x="646" y="329"/>
                    <a:pt x="646" y="329"/>
                    <a:pt x="646" y="329"/>
                  </a:cubicBezTo>
                  <a:cubicBezTo>
                    <a:pt x="653" y="329"/>
                    <a:pt x="653" y="329"/>
                    <a:pt x="653" y="329"/>
                  </a:cubicBezTo>
                  <a:cubicBezTo>
                    <a:pt x="649" y="348"/>
                    <a:pt x="649" y="348"/>
                    <a:pt x="649" y="348"/>
                  </a:cubicBezTo>
                  <a:cubicBezTo>
                    <a:pt x="633" y="371"/>
                    <a:pt x="633" y="371"/>
                    <a:pt x="633" y="371"/>
                  </a:cubicBezTo>
                  <a:cubicBezTo>
                    <a:pt x="632" y="382"/>
                    <a:pt x="632" y="382"/>
                    <a:pt x="632" y="382"/>
                  </a:cubicBezTo>
                  <a:cubicBezTo>
                    <a:pt x="624" y="389"/>
                    <a:pt x="624" y="389"/>
                    <a:pt x="624" y="389"/>
                  </a:cubicBezTo>
                  <a:cubicBezTo>
                    <a:pt x="628" y="382"/>
                    <a:pt x="628" y="382"/>
                    <a:pt x="628" y="382"/>
                  </a:cubicBezTo>
                  <a:cubicBezTo>
                    <a:pt x="629" y="367"/>
                    <a:pt x="629" y="367"/>
                    <a:pt x="629" y="367"/>
                  </a:cubicBezTo>
                  <a:cubicBezTo>
                    <a:pt x="629" y="367"/>
                    <a:pt x="629" y="359"/>
                    <a:pt x="633" y="355"/>
                  </a:cubicBezTo>
                  <a:cubicBezTo>
                    <a:pt x="637" y="352"/>
                    <a:pt x="638" y="344"/>
                    <a:pt x="638" y="344"/>
                  </a:cubicBezTo>
                  <a:cubicBezTo>
                    <a:pt x="635" y="313"/>
                    <a:pt x="635" y="313"/>
                    <a:pt x="635" y="313"/>
                  </a:cubicBezTo>
                  <a:cubicBezTo>
                    <a:pt x="635" y="313"/>
                    <a:pt x="624" y="305"/>
                    <a:pt x="625" y="301"/>
                  </a:cubicBezTo>
                  <a:cubicBezTo>
                    <a:pt x="625" y="294"/>
                    <a:pt x="633" y="290"/>
                    <a:pt x="633" y="283"/>
                  </a:cubicBezTo>
                  <a:cubicBezTo>
                    <a:pt x="637" y="279"/>
                    <a:pt x="633" y="271"/>
                    <a:pt x="633" y="271"/>
                  </a:cubicBezTo>
                  <a:cubicBezTo>
                    <a:pt x="638" y="264"/>
                    <a:pt x="638" y="264"/>
                    <a:pt x="638" y="264"/>
                  </a:cubicBezTo>
                  <a:cubicBezTo>
                    <a:pt x="634" y="256"/>
                    <a:pt x="634" y="256"/>
                    <a:pt x="634" y="256"/>
                  </a:cubicBezTo>
                  <a:cubicBezTo>
                    <a:pt x="627" y="256"/>
                    <a:pt x="627" y="256"/>
                    <a:pt x="627" y="256"/>
                  </a:cubicBezTo>
                  <a:cubicBezTo>
                    <a:pt x="631" y="248"/>
                    <a:pt x="631" y="248"/>
                    <a:pt x="631" y="248"/>
                  </a:cubicBezTo>
                  <a:cubicBezTo>
                    <a:pt x="627" y="244"/>
                    <a:pt x="627" y="244"/>
                    <a:pt x="627" y="244"/>
                  </a:cubicBezTo>
                  <a:cubicBezTo>
                    <a:pt x="616" y="251"/>
                    <a:pt x="616" y="251"/>
                    <a:pt x="616" y="251"/>
                  </a:cubicBezTo>
                  <a:cubicBezTo>
                    <a:pt x="616" y="251"/>
                    <a:pt x="620" y="240"/>
                    <a:pt x="609" y="239"/>
                  </a:cubicBezTo>
                  <a:cubicBezTo>
                    <a:pt x="601" y="235"/>
                    <a:pt x="597" y="250"/>
                    <a:pt x="590" y="250"/>
                  </a:cubicBezTo>
                  <a:cubicBezTo>
                    <a:pt x="582" y="253"/>
                    <a:pt x="579" y="246"/>
                    <a:pt x="571" y="241"/>
                  </a:cubicBezTo>
                  <a:cubicBezTo>
                    <a:pt x="560" y="241"/>
                    <a:pt x="556" y="252"/>
                    <a:pt x="556" y="256"/>
                  </a:cubicBezTo>
                  <a:cubicBezTo>
                    <a:pt x="552" y="260"/>
                    <a:pt x="548" y="256"/>
                    <a:pt x="540" y="263"/>
                  </a:cubicBezTo>
                  <a:cubicBezTo>
                    <a:pt x="536" y="270"/>
                    <a:pt x="543" y="282"/>
                    <a:pt x="539" y="293"/>
                  </a:cubicBezTo>
                  <a:cubicBezTo>
                    <a:pt x="535" y="305"/>
                    <a:pt x="520" y="308"/>
                    <a:pt x="520" y="308"/>
                  </a:cubicBezTo>
                  <a:cubicBezTo>
                    <a:pt x="520" y="300"/>
                    <a:pt x="520" y="300"/>
                    <a:pt x="520" y="300"/>
                  </a:cubicBezTo>
                  <a:cubicBezTo>
                    <a:pt x="516" y="300"/>
                    <a:pt x="516" y="300"/>
                    <a:pt x="516" y="300"/>
                  </a:cubicBezTo>
                  <a:cubicBezTo>
                    <a:pt x="509" y="303"/>
                    <a:pt x="509" y="303"/>
                    <a:pt x="509" y="303"/>
                  </a:cubicBezTo>
                  <a:cubicBezTo>
                    <a:pt x="505" y="296"/>
                    <a:pt x="505" y="296"/>
                    <a:pt x="505" y="296"/>
                  </a:cubicBezTo>
                  <a:cubicBezTo>
                    <a:pt x="505" y="296"/>
                    <a:pt x="513" y="277"/>
                    <a:pt x="514" y="269"/>
                  </a:cubicBezTo>
                  <a:cubicBezTo>
                    <a:pt x="518" y="266"/>
                    <a:pt x="507" y="257"/>
                    <a:pt x="507" y="257"/>
                  </a:cubicBezTo>
                  <a:cubicBezTo>
                    <a:pt x="507" y="257"/>
                    <a:pt x="507" y="246"/>
                    <a:pt x="511" y="239"/>
                  </a:cubicBezTo>
                  <a:cubicBezTo>
                    <a:pt x="512" y="219"/>
                    <a:pt x="512" y="219"/>
                    <a:pt x="512" y="219"/>
                  </a:cubicBezTo>
                  <a:cubicBezTo>
                    <a:pt x="512" y="219"/>
                    <a:pt x="516" y="212"/>
                    <a:pt x="517" y="204"/>
                  </a:cubicBezTo>
                  <a:cubicBezTo>
                    <a:pt x="517" y="201"/>
                    <a:pt x="510" y="196"/>
                    <a:pt x="510" y="196"/>
                  </a:cubicBezTo>
                  <a:cubicBezTo>
                    <a:pt x="510" y="193"/>
                    <a:pt x="510" y="193"/>
                    <a:pt x="510" y="193"/>
                  </a:cubicBezTo>
                  <a:cubicBezTo>
                    <a:pt x="502" y="200"/>
                    <a:pt x="502" y="200"/>
                    <a:pt x="502" y="200"/>
                  </a:cubicBezTo>
                  <a:cubicBezTo>
                    <a:pt x="498" y="196"/>
                    <a:pt x="498" y="196"/>
                    <a:pt x="498" y="196"/>
                  </a:cubicBezTo>
                  <a:cubicBezTo>
                    <a:pt x="491" y="196"/>
                    <a:pt x="491" y="196"/>
                    <a:pt x="491" y="196"/>
                  </a:cubicBezTo>
                  <a:cubicBezTo>
                    <a:pt x="487" y="199"/>
                    <a:pt x="487" y="199"/>
                    <a:pt x="487" y="199"/>
                  </a:cubicBezTo>
                  <a:cubicBezTo>
                    <a:pt x="487" y="195"/>
                    <a:pt x="487" y="195"/>
                    <a:pt x="487" y="195"/>
                  </a:cubicBezTo>
                  <a:cubicBezTo>
                    <a:pt x="484" y="195"/>
                    <a:pt x="484" y="195"/>
                    <a:pt x="484" y="195"/>
                  </a:cubicBezTo>
                  <a:cubicBezTo>
                    <a:pt x="483" y="203"/>
                    <a:pt x="483" y="203"/>
                    <a:pt x="483" y="203"/>
                  </a:cubicBezTo>
                  <a:cubicBezTo>
                    <a:pt x="475" y="210"/>
                    <a:pt x="475" y="210"/>
                    <a:pt x="475" y="210"/>
                  </a:cubicBezTo>
                  <a:cubicBezTo>
                    <a:pt x="475" y="218"/>
                    <a:pt x="475" y="218"/>
                    <a:pt x="475" y="218"/>
                  </a:cubicBezTo>
                  <a:cubicBezTo>
                    <a:pt x="475" y="218"/>
                    <a:pt x="471" y="233"/>
                    <a:pt x="463" y="244"/>
                  </a:cubicBezTo>
                  <a:cubicBezTo>
                    <a:pt x="454" y="259"/>
                    <a:pt x="454" y="278"/>
                    <a:pt x="454" y="278"/>
                  </a:cubicBezTo>
                  <a:cubicBezTo>
                    <a:pt x="442" y="289"/>
                    <a:pt x="442" y="289"/>
                    <a:pt x="442" y="289"/>
                  </a:cubicBezTo>
                  <a:cubicBezTo>
                    <a:pt x="438" y="289"/>
                    <a:pt x="438" y="289"/>
                    <a:pt x="438" y="289"/>
                  </a:cubicBezTo>
                  <a:cubicBezTo>
                    <a:pt x="427" y="296"/>
                    <a:pt x="427" y="296"/>
                    <a:pt x="427" y="296"/>
                  </a:cubicBezTo>
                  <a:cubicBezTo>
                    <a:pt x="415" y="295"/>
                    <a:pt x="415" y="295"/>
                    <a:pt x="415" y="295"/>
                  </a:cubicBezTo>
                  <a:cubicBezTo>
                    <a:pt x="415" y="299"/>
                    <a:pt x="415" y="299"/>
                    <a:pt x="415" y="299"/>
                  </a:cubicBezTo>
                  <a:cubicBezTo>
                    <a:pt x="415" y="299"/>
                    <a:pt x="411" y="310"/>
                    <a:pt x="403" y="310"/>
                  </a:cubicBezTo>
                  <a:cubicBezTo>
                    <a:pt x="396" y="306"/>
                    <a:pt x="408" y="287"/>
                    <a:pt x="408" y="287"/>
                  </a:cubicBezTo>
                  <a:cubicBezTo>
                    <a:pt x="401" y="287"/>
                    <a:pt x="401" y="287"/>
                    <a:pt x="401" y="287"/>
                  </a:cubicBezTo>
                  <a:cubicBezTo>
                    <a:pt x="417" y="268"/>
                    <a:pt x="417" y="268"/>
                    <a:pt x="417" y="268"/>
                  </a:cubicBezTo>
                  <a:cubicBezTo>
                    <a:pt x="409" y="260"/>
                    <a:pt x="409" y="260"/>
                    <a:pt x="409" y="260"/>
                  </a:cubicBezTo>
                  <a:cubicBezTo>
                    <a:pt x="398" y="264"/>
                    <a:pt x="398" y="264"/>
                    <a:pt x="398" y="264"/>
                  </a:cubicBezTo>
                  <a:cubicBezTo>
                    <a:pt x="398" y="271"/>
                    <a:pt x="398" y="271"/>
                    <a:pt x="398" y="271"/>
                  </a:cubicBezTo>
                  <a:cubicBezTo>
                    <a:pt x="383" y="271"/>
                    <a:pt x="383" y="271"/>
                    <a:pt x="383" y="271"/>
                  </a:cubicBezTo>
                  <a:cubicBezTo>
                    <a:pt x="375" y="270"/>
                    <a:pt x="371" y="278"/>
                    <a:pt x="371" y="278"/>
                  </a:cubicBezTo>
                  <a:cubicBezTo>
                    <a:pt x="371" y="278"/>
                    <a:pt x="367" y="281"/>
                    <a:pt x="363" y="289"/>
                  </a:cubicBezTo>
                  <a:cubicBezTo>
                    <a:pt x="359" y="296"/>
                    <a:pt x="354" y="319"/>
                    <a:pt x="354" y="319"/>
                  </a:cubicBezTo>
                  <a:cubicBezTo>
                    <a:pt x="347" y="315"/>
                    <a:pt x="347" y="315"/>
                    <a:pt x="347" y="315"/>
                  </a:cubicBezTo>
                  <a:cubicBezTo>
                    <a:pt x="352" y="300"/>
                    <a:pt x="352" y="300"/>
                    <a:pt x="352" y="300"/>
                  </a:cubicBezTo>
                  <a:cubicBezTo>
                    <a:pt x="356" y="289"/>
                    <a:pt x="356" y="289"/>
                    <a:pt x="356" y="289"/>
                  </a:cubicBezTo>
                  <a:cubicBezTo>
                    <a:pt x="344" y="292"/>
                    <a:pt x="344" y="292"/>
                    <a:pt x="344" y="292"/>
                  </a:cubicBezTo>
                  <a:cubicBezTo>
                    <a:pt x="340" y="311"/>
                    <a:pt x="340" y="311"/>
                    <a:pt x="340" y="311"/>
                  </a:cubicBezTo>
                  <a:cubicBezTo>
                    <a:pt x="340" y="311"/>
                    <a:pt x="332" y="318"/>
                    <a:pt x="328" y="322"/>
                  </a:cubicBezTo>
                  <a:cubicBezTo>
                    <a:pt x="324" y="325"/>
                    <a:pt x="323" y="341"/>
                    <a:pt x="323" y="341"/>
                  </a:cubicBezTo>
                  <a:cubicBezTo>
                    <a:pt x="316" y="348"/>
                    <a:pt x="316" y="348"/>
                    <a:pt x="316" y="348"/>
                  </a:cubicBezTo>
                  <a:cubicBezTo>
                    <a:pt x="316" y="348"/>
                    <a:pt x="317" y="329"/>
                    <a:pt x="321" y="317"/>
                  </a:cubicBezTo>
                  <a:cubicBezTo>
                    <a:pt x="321" y="306"/>
                    <a:pt x="337" y="295"/>
                    <a:pt x="337" y="295"/>
                  </a:cubicBezTo>
                  <a:cubicBezTo>
                    <a:pt x="342" y="273"/>
                    <a:pt x="342" y="273"/>
                    <a:pt x="342" y="273"/>
                  </a:cubicBezTo>
                  <a:cubicBezTo>
                    <a:pt x="327" y="268"/>
                    <a:pt x="327" y="268"/>
                    <a:pt x="327" y="268"/>
                  </a:cubicBezTo>
                  <a:cubicBezTo>
                    <a:pt x="342" y="265"/>
                    <a:pt x="342" y="265"/>
                    <a:pt x="342" y="265"/>
                  </a:cubicBezTo>
                  <a:cubicBezTo>
                    <a:pt x="350" y="250"/>
                    <a:pt x="350" y="250"/>
                    <a:pt x="350" y="250"/>
                  </a:cubicBezTo>
                  <a:cubicBezTo>
                    <a:pt x="335" y="245"/>
                    <a:pt x="335" y="245"/>
                    <a:pt x="335" y="245"/>
                  </a:cubicBezTo>
                  <a:cubicBezTo>
                    <a:pt x="347" y="242"/>
                    <a:pt x="347" y="242"/>
                    <a:pt x="347" y="242"/>
                  </a:cubicBezTo>
                  <a:cubicBezTo>
                    <a:pt x="351" y="235"/>
                    <a:pt x="351" y="235"/>
                    <a:pt x="351" y="235"/>
                  </a:cubicBezTo>
                  <a:cubicBezTo>
                    <a:pt x="351" y="235"/>
                    <a:pt x="336" y="230"/>
                    <a:pt x="333" y="222"/>
                  </a:cubicBezTo>
                  <a:cubicBezTo>
                    <a:pt x="329" y="215"/>
                    <a:pt x="333" y="215"/>
                    <a:pt x="337" y="211"/>
                  </a:cubicBezTo>
                  <a:cubicBezTo>
                    <a:pt x="338" y="196"/>
                    <a:pt x="338" y="196"/>
                    <a:pt x="338" y="196"/>
                  </a:cubicBezTo>
                  <a:cubicBezTo>
                    <a:pt x="341" y="196"/>
                    <a:pt x="341" y="196"/>
                    <a:pt x="341" y="196"/>
                  </a:cubicBezTo>
                  <a:cubicBezTo>
                    <a:pt x="341" y="196"/>
                    <a:pt x="341" y="211"/>
                    <a:pt x="344" y="215"/>
                  </a:cubicBezTo>
                  <a:cubicBezTo>
                    <a:pt x="344" y="223"/>
                    <a:pt x="355" y="223"/>
                    <a:pt x="359" y="224"/>
                  </a:cubicBezTo>
                  <a:cubicBezTo>
                    <a:pt x="366" y="224"/>
                    <a:pt x="363" y="212"/>
                    <a:pt x="363" y="212"/>
                  </a:cubicBezTo>
                  <a:cubicBezTo>
                    <a:pt x="363" y="212"/>
                    <a:pt x="370" y="217"/>
                    <a:pt x="390" y="198"/>
                  </a:cubicBezTo>
                  <a:cubicBezTo>
                    <a:pt x="409" y="180"/>
                    <a:pt x="372" y="171"/>
                    <a:pt x="376" y="167"/>
                  </a:cubicBezTo>
                  <a:cubicBezTo>
                    <a:pt x="377" y="159"/>
                    <a:pt x="399" y="168"/>
                    <a:pt x="399" y="168"/>
                  </a:cubicBezTo>
                  <a:cubicBezTo>
                    <a:pt x="399" y="161"/>
                    <a:pt x="399" y="161"/>
                    <a:pt x="399" y="161"/>
                  </a:cubicBezTo>
                  <a:cubicBezTo>
                    <a:pt x="392" y="153"/>
                    <a:pt x="392" y="153"/>
                    <a:pt x="392" y="153"/>
                  </a:cubicBezTo>
                  <a:cubicBezTo>
                    <a:pt x="396" y="141"/>
                    <a:pt x="396" y="141"/>
                    <a:pt x="396" y="141"/>
                  </a:cubicBezTo>
                  <a:cubicBezTo>
                    <a:pt x="389" y="141"/>
                    <a:pt x="389" y="141"/>
                    <a:pt x="389" y="141"/>
                  </a:cubicBezTo>
                  <a:cubicBezTo>
                    <a:pt x="381" y="152"/>
                    <a:pt x="381" y="152"/>
                    <a:pt x="381" y="152"/>
                  </a:cubicBezTo>
                  <a:cubicBezTo>
                    <a:pt x="381" y="141"/>
                    <a:pt x="381" y="141"/>
                    <a:pt x="381" y="141"/>
                  </a:cubicBezTo>
                  <a:cubicBezTo>
                    <a:pt x="378" y="137"/>
                    <a:pt x="386" y="129"/>
                    <a:pt x="390" y="122"/>
                  </a:cubicBezTo>
                  <a:cubicBezTo>
                    <a:pt x="394" y="111"/>
                    <a:pt x="383" y="110"/>
                    <a:pt x="379" y="102"/>
                  </a:cubicBezTo>
                  <a:cubicBezTo>
                    <a:pt x="376" y="94"/>
                    <a:pt x="384" y="87"/>
                    <a:pt x="384" y="87"/>
                  </a:cubicBezTo>
                  <a:cubicBezTo>
                    <a:pt x="373" y="83"/>
                    <a:pt x="373" y="83"/>
                    <a:pt x="373" y="83"/>
                  </a:cubicBezTo>
                  <a:cubicBezTo>
                    <a:pt x="373" y="71"/>
                    <a:pt x="373" y="71"/>
                    <a:pt x="373" y="71"/>
                  </a:cubicBezTo>
                  <a:cubicBezTo>
                    <a:pt x="366" y="71"/>
                    <a:pt x="366" y="71"/>
                    <a:pt x="366" y="71"/>
                  </a:cubicBezTo>
                  <a:cubicBezTo>
                    <a:pt x="366" y="71"/>
                    <a:pt x="370" y="64"/>
                    <a:pt x="374" y="60"/>
                  </a:cubicBezTo>
                  <a:cubicBezTo>
                    <a:pt x="382" y="53"/>
                    <a:pt x="367" y="44"/>
                    <a:pt x="367" y="44"/>
                  </a:cubicBezTo>
                  <a:cubicBezTo>
                    <a:pt x="375" y="29"/>
                    <a:pt x="375" y="29"/>
                    <a:pt x="375" y="29"/>
                  </a:cubicBezTo>
                  <a:cubicBezTo>
                    <a:pt x="372" y="22"/>
                    <a:pt x="372" y="22"/>
                    <a:pt x="372" y="22"/>
                  </a:cubicBezTo>
                  <a:cubicBezTo>
                    <a:pt x="364" y="36"/>
                    <a:pt x="364" y="36"/>
                    <a:pt x="364" y="36"/>
                  </a:cubicBezTo>
                  <a:cubicBezTo>
                    <a:pt x="357" y="21"/>
                    <a:pt x="357" y="21"/>
                    <a:pt x="357" y="21"/>
                  </a:cubicBezTo>
                  <a:cubicBezTo>
                    <a:pt x="349" y="24"/>
                    <a:pt x="349" y="24"/>
                    <a:pt x="349" y="24"/>
                  </a:cubicBezTo>
                  <a:cubicBezTo>
                    <a:pt x="335" y="1"/>
                    <a:pt x="335" y="1"/>
                    <a:pt x="335" y="1"/>
                  </a:cubicBezTo>
                  <a:cubicBezTo>
                    <a:pt x="328" y="0"/>
                    <a:pt x="328" y="0"/>
                    <a:pt x="328" y="0"/>
                  </a:cubicBezTo>
                  <a:cubicBezTo>
                    <a:pt x="327" y="12"/>
                    <a:pt x="327" y="12"/>
                    <a:pt x="327" y="12"/>
                  </a:cubicBezTo>
                  <a:cubicBezTo>
                    <a:pt x="316" y="4"/>
                    <a:pt x="316" y="4"/>
                    <a:pt x="316" y="4"/>
                  </a:cubicBezTo>
                  <a:cubicBezTo>
                    <a:pt x="313" y="3"/>
                    <a:pt x="313" y="3"/>
                    <a:pt x="313" y="3"/>
                  </a:cubicBezTo>
                  <a:cubicBezTo>
                    <a:pt x="313" y="3"/>
                    <a:pt x="316" y="19"/>
                    <a:pt x="308" y="19"/>
                  </a:cubicBezTo>
                  <a:cubicBezTo>
                    <a:pt x="304" y="22"/>
                    <a:pt x="301" y="11"/>
                    <a:pt x="301" y="11"/>
                  </a:cubicBezTo>
                  <a:cubicBezTo>
                    <a:pt x="294" y="10"/>
                    <a:pt x="294" y="10"/>
                    <a:pt x="294" y="10"/>
                  </a:cubicBezTo>
                  <a:cubicBezTo>
                    <a:pt x="294" y="10"/>
                    <a:pt x="293" y="22"/>
                    <a:pt x="304" y="30"/>
                  </a:cubicBezTo>
                  <a:cubicBezTo>
                    <a:pt x="315" y="38"/>
                    <a:pt x="326" y="31"/>
                    <a:pt x="326" y="31"/>
                  </a:cubicBezTo>
                  <a:cubicBezTo>
                    <a:pt x="322" y="38"/>
                    <a:pt x="322" y="38"/>
                    <a:pt x="322" y="38"/>
                  </a:cubicBezTo>
                  <a:cubicBezTo>
                    <a:pt x="326" y="39"/>
                    <a:pt x="326" y="39"/>
                    <a:pt x="326" y="39"/>
                  </a:cubicBezTo>
                  <a:cubicBezTo>
                    <a:pt x="341" y="35"/>
                    <a:pt x="341" y="35"/>
                    <a:pt x="341" y="35"/>
                  </a:cubicBezTo>
                  <a:cubicBezTo>
                    <a:pt x="329" y="46"/>
                    <a:pt x="329" y="46"/>
                    <a:pt x="329" y="46"/>
                  </a:cubicBezTo>
                  <a:cubicBezTo>
                    <a:pt x="333" y="54"/>
                    <a:pt x="333" y="54"/>
                    <a:pt x="333" y="54"/>
                  </a:cubicBezTo>
                  <a:cubicBezTo>
                    <a:pt x="344" y="55"/>
                    <a:pt x="344" y="55"/>
                    <a:pt x="344" y="55"/>
                  </a:cubicBezTo>
                  <a:cubicBezTo>
                    <a:pt x="340" y="58"/>
                    <a:pt x="340" y="58"/>
                    <a:pt x="340" y="58"/>
                  </a:cubicBezTo>
                  <a:cubicBezTo>
                    <a:pt x="340" y="58"/>
                    <a:pt x="343" y="70"/>
                    <a:pt x="340" y="66"/>
                  </a:cubicBezTo>
                  <a:cubicBezTo>
                    <a:pt x="332" y="62"/>
                    <a:pt x="325" y="61"/>
                    <a:pt x="322" y="54"/>
                  </a:cubicBezTo>
                  <a:cubicBezTo>
                    <a:pt x="318" y="46"/>
                    <a:pt x="307" y="45"/>
                    <a:pt x="299" y="49"/>
                  </a:cubicBezTo>
                  <a:cubicBezTo>
                    <a:pt x="288" y="56"/>
                    <a:pt x="305" y="80"/>
                    <a:pt x="309" y="84"/>
                  </a:cubicBezTo>
                  <a:cubicBezTo>
                    <a:pt x="313" y="88"/>
                    <a:pt x="323" y="103"/>
                    <a:pt x="323" y="103"/>
                  </a:cubicBezTo>
                  <a:cubicBezTo>
                    <a:pt x="323" y="103"/>
                    <a:pt x="315" y="107"/>
                    <a:pt x="312" y="110"/>
                  </a:cubicBezTo>
                  <a:cubicBezTo>
                    <a:pt x="308" y="114"/>
                    <a:pt x="311" y="122"/>
                    <a:pt x="307" y="133"/>
                  </a:cubicBezTo>
                  <a:cubicBezTo>
                    <a:pt x="306" y="145"/>
                    <a:pt x="291" y="152"/>
                    <a:pt x="291" y="152"/>
                  </a:cubicBezTo>
                  <a:cubicBezTo>
                    <a:pt x="287" y="148"/>
                    <a:pt x="287" y="148"/>
                    <a:pt x="287" y="148"/>
                  </a:cubicBezTo>
                  <a:cubicBezTo>
                    <a:pt x="287" y="148"/>
                    <a:pt x="299" y="137"/>
                    <a:pt x="300" y="121"/>
                  </a:cubicBezTo>
                  <a:cubicBezTo>
                    <a:pt x="300" y="110"/>
                    <a:pt x="280" y="136"/>
                    <a:pt x="280" y="136"/>
                  </a:cubicBezTo>
                  <a:cubicBezTo>
                    <a:pt x="281" y="132"/>
                    <a:pt x="281" y="132"/>
                    <a:pt x="281" y="132"/>
                  </a:cubicBezTo>
                  <a:cubicBezTo>
                    <a:pt x="296" y="114"/>
                    <a:pt x="296" y="114"/>
                    <a:pt x="296" y="114"/>
                  </a:cubicBezTo>
                  <a:cubicBezTo>
                    <a:pt x="293" y="102"/>
                    <a:pt x="293" y="102"/>
                    <a:pt x="293" y="102"/>
                  </a:cubicBezTo>
                  <a:cubicBezTo>
                    <a:pt x="297" y="94"/>
                    <a:pt x="297" y="94"/>
                    <a:pt x="297" y="94"/>
                  </a:cubicBezTo>
                  <a:cubicBezTo>
                    <a:pt x="290" y="94"/>
                    <a:pt x="290" y="94"/>
                    <a:pt x="290" y="94"/>
                  </a:cubicBezTo>
                  <a:cubicBezTo>
                    <a:pt x="270" y="116"/>
                    <a:pt x="270" y="116"/>
                    <a:pt x="270" y="116"/>
                  </a:cubicBezTo>
                  <a:cubicBezTo>
                    <a:pt x="278" y="101"/>
                    <a:pt x="278" y="101"/>
                    <a:pt x="278" y="101"/>
                  </a:cubicBezTo>
                  <a:cubicBezTo>
                    <a:pt x="275" y="101"/>
                    <a:pt x="275" y="101"/>
                    <a:pt x="275" y="101"/>
                  </a:cubicBezTo>
                  <a:cubicBezTo>
                    <a:pt x="267" y="105"/>
                    <a:pt x="267" y="105"/>
                    <a:pt x="267" y="105"/>
                  </a:cubicBezTo>
                  <a:cubicBezTo>
                    <a:pt x="275" y="93"/>
                    <a:pt x="275" y="93"/>
                    <a:pt x="275" y="93"/>
                  </a:cubicBezTo>
                  <a:cubicBezTo>
                    <a:pt x="271" y="89"/>
                    <a:pt x="271" y="89"/>
                    <a:pt x="271" y="89"/>
                  </a:cubicBezTo>
                  <a:cubicBezTo>
                    <a:pt x="260" y="93"/>
                    <a:pt x="260" y="93"/>
                    <a:pt x="260" y="93"/>
                  </a:cubicBezTo>
                  <a:cubicBezTo>
                    <a:pt x="276" y="78"/>
                    <a:pt x="276" y="78"/>
                    <a:pt x="276" y="78"/>
                  </a:cubicBezTo>
                  <a:cubicBezTo>
                    <a:pt x="276" y="71"/>
                    <a:pt x="276" y="71"/>
                    <a:pt x="276" y="71"/>
                  </a:cubicBezTo>
                  <a:cubicBezTo>
                    <a:pt x="276" y="71"/>
                    <a:pt x="264" y="78"/>
                    <a:pt x="261" y="74"/>
                  </a:cubicBezTo>
                  <a:cubicBezTo>
                    <a:pt x="261" y="70"/>
                    <a:pt x="272" y="67"/>
                    <a:pt x="272" y="67"/>
                  </a:cubicBezTo>
                  <a:cubicBezTo>
                    <a:pt x="269" y="55"/>
                    <a:pt x="269" y="55"/>
                    <a:pt x="269" y="55"/>
                  </a:cubicBezTo>
                  <a:cubicBezTo>
                    <a:pt x="270" y="43"/>
                    <a:pt x="270" y="43"/>
                    <a:pt x="270" y="43"/>
                  </a:cubicBezTo>
                  <a:cubicBezTo>
                    <a:pt x="270" y="43"/>
                    <a:pt x="263" y="32"/>
                    <a:pt x="248" y="31"/>
                  </a:cubicBezTo>
                  <a:cubicBezTo>
                    <a:pt x="233" y="34"/>
                    <a:pt x="251" y="46"/>
                    <a:pt x="251" y="46"/>
                  </a:cubicBezTo>
                  <a:cubicBezTo>
                    <a:pt x="251" y="46"/>
                    <a:pt x="244" y="42"/>
                    <a:pt x="236" y="42"/>
                  </a:cubicBezTo>
                  <a:cubicBezTo>
                    <a:pt x="232" y="42"/>
                    <a:pt x="229" y="41"/>
                    <a:pt x="236" y="53"/>
                  </a:cubicBezTo>
                  <a:cubicBezTo>
                    <a:pt x="239" y="69"/>
                    <a:pt x="242" y="73"/>
                    <a:pt x="238" y="73"/>
                  </a:cubicBezTo>
                  <a:cubicBezTo>
                    <a:pt x="235" y="76"/>
                    <a:pt x="231" y="68"/>
                    <a:pt x="228" y="61"/>
                  </a:cubicBezTo>
                  <a:cubicBezTo>
                    <a:pt x="225" y="49"/>
                    <a:pt x="217" y="41"/>
                    <a:pt x="210" y="44"/>
                  </a:cubicBezTo>
                  <a:cubicBezTo>
                    <a:pt x="198" y="52"/>
                    <a:pt x="209" y="71"/>
                    <a:pt x="208" y="75"/>
                  </a:cubicBezTo>
                  <a:cubicBezTo>
                    <a:pt x="212" y="83"/>
                    <a:pt x="204" y="82"/>
                    <a:pt x="204" y="82"/>
                  </a:cubicBezTo>
                  <a:cubicBezTo>
                    <a:pt x="211" y="90"/>
                    <a:pt x="211" y="90"/>
                    <a:pt x="211" y="90"/>
                  </a:cubicBezTo>
                  <a:cubicBezTo>
                    <a:pt x="219" y="91"/>
                    <a:pt x="219" y="91"/>
                    <a:pt x="219" y="91"/>
                  </a:cubicBezTo>
                  <a:cubicBezTo>
                    <a:pt x="222" y="106"/>
                    <a:pt x="222" y="106"/>
                    <a:pt x="222" y="106"/>
                  </a:cubicBezTo>
                  <a:cubicBezTo>
                    <a:pt x="222" y="106"/>
                    <a:pt x="197" y="78"/>
                    <a:pt x="186" y="70"/>
                  </a:cubicBezTo>
                  <a:cubicBezTo>
                    <a:pt x="179" y="66"/>
                    <a:pt x="177" y="96"/>
                    <a:pt x="188" y="108"/>
                  </a:cubicBezTo>
                  <a:cubicBezTo>
                    <a:pt x="199" y="124"/>
                    <a:pt x="221" y="125"/>
                    <a:pt x="221" y="125"/>
                  </a:cubicBezTo>
                  <a:cubicBezTo>
                    <a:pt x="217" y="133"/>
                    <a:pt x="217" y="133"/>
                    <a:pt x="217" y="133"/>
                  </a:cubicBezTo>
                  <a:cubicBezTo>
                    <a:pt x="187" y="124"/>
                    <a:pt x="187" y="124"/>
                    <a:pt x="187" y="124"/>
                  </a:cubicBezTo>
                  <a:cubicBezTo>
                    <a:pt x="191" y="135"/>
                    <a:pt x="191" y="135"/>
                    <a:pt x="191" y="135"/>
                  </a:cubicBezTo>
                  <a:cubicBezTo>
                    <a:pt x="202" y="143"/>
                    <a:pt x="202" y="143"/>
                    <a:pt x="202" y="143"/>
                  </a:cubicBezTo>
                  <a:cubicBezTo>
                    <a:pt x="187" y="143"/>
                    <a:pt x="187" y="143"/>
                    <a:pt x="187" y="143"/>
                  </a:cubicBezTo>
                  <a:cubicBezTo>
                    <a:pt x="183" y="139"/>
                    <a:pt x="183" y="139"/>
                    <a:pt x="183" y="139"/>
                  </a:cubicBezTo>
                  <a:cubicBezTo>
                    <a:pt x="172" y="142"/>
                    <a:pt x="172" y="142"/>
                    <a:pt x="172" y="142"/>
                  </a:cubicBezTo>
                  <a:cubicBezTo>
                    <a:pt x="172" y="142"/>
                    <a:pt x="176" y="138"/>
                    <a:pt x="180" y="127"/>
                  </a:cubicBezTo>
                  <a:cubicBezTo>
                    <a:pt x="180" y="116"/>
                    <a:pt x="152" y="76"/>
                    <a:pt x="152" y="76"/>
                  </a:cubicBezTo>
                  <a:cubicBezTo>
                    <a:pt x="152" y="76"/>
                    <a:pt x="144" y="83"/>
                    <a:pt x="144" y="95"/>
                  </a:cubicBezTo>
                  <a:cubicBezTo>
                    <a:pt x="143" y="106"/>
                    <a:pt x="150" y="126"/>
                    <a:pt x="150" y="126"/>
                  </a:cubicBezTo>
                  <a:cubicBezTo>
                    <a:pt x="136" y="106"/>
                    <a:pt x="136" y="106"/>
                    <a:pt x="136" y="106"/>
                  </a:cubicBezTo>
                  <a:cubicBezTo>
                    <a:pt x="135" y="129"/>
                    <a:pt x="135" y="129"/>
                    <a:pt x="135" y="129"/>
                  </a:cubicBezTo>
                  <a:cubicBezTo>
                    <a:pt x="138" y="137"/>
                    <a:pt x="145" y="145"/>
                    <a:pt x="145" y="145"/>
                  </a:cubicBezTo>
                  <a:cubicBezTo>
                    <a:pt x="134" y="144"/>
                    <a:pt x="134" y="144"/>
                    <a:pt x="134" y="144"/>
                  </a:cubicBezTo>
                  <a:cubicBezTo>
                    <a:pt x="130" y="144"/>
                    <a:pt x="131" y="132"/>
                    <a:pt x="131" y="129"/>
                  </a:cubicBezTo>
                  <a:cubicBezTo>
                    <a:pt x="131" y="125"/>
                    <a:pt x="124" y="128"/>
                    <a:pt x="124" y="121"/>
                  </a:cubicBezTo>
                  <a:cubicBezTo>
                    <a:pt x="124" y="113"/>
                    <a:pt x="125" y="102"/>
                    <a:pt x="114" y="97"/>
                  </a:cubicBezTo>
                  <a:cubicBezTo>
                    <a:pt x="103" y="93"/>
                    <a:pt x="98" y="108"/>
                    <a:pt x="94" y="112"/>
                  </a:cubicBezTo>
                  <a:cubicBezTo>
                    <a:pt x="91" y="115"/>
                    <a:pt x="83" y="115"/>
                    <a:pt x="79" y="119"/>
                  </a:cubicBezTo>
                  <a:cubicBezTo>
                    <a:pt x="75" y="122"/>
                    <a:pt x="86" y="123"/>
                    <a:pt x="98" y="127"/>
                  </a:cubicBezTo>
                  <a:cubicBezTo>
                    <a:pt x="105" y="127"/>
                    <a:pt x="105" y="135"/>
                    <a:pt x="108" y="139"/>
                  </a:cubicBezTo>
                  <a:cubicBezTo>
                    <a:pt x="119" y="151"/>
                    <a:pt x="119" y="151"/>
                    <a:pt x="119" y="151"/>
                  </a:cubicBezTo>
                  <a:cubicBezTo>
                    <a:pt x="111" y="158"/>
                    <a:pt x="111" y="158"/>
                    <a:pt x="111" y="158"/>
                  </a:cubicBezTo>
                  <a:cubicBezTo>
                    <a:pt x="111" y="158"/>
                    <a:pt x="107" y="162"/>
                    <a:pt x="122" y="166"/>
                  </a:cubicBezTo>
                  <a:cubicBezTo>
                    <a:pt x="133" y="175"/>
                    <a:pt x="144" y="164"/>
                    <a:pt x="159" y="168"/>
                  </a:cubicBezTo>
                  <a:cubicBezTo>
                    <a:pt x="174" y="173"/>
                    <a:pt x="177" y="181"/>
                    <a:pt x="185" y="181"/>
                  </a:cubicBezTo>
                  <a:cubicBezTo>
                    <a:pt x="189" y="181"/>
                    <a:pt x="197" y="166"/>
                    <a:pt x="197" y="166"/>
                  </a:cubicBezTo>
                  <a:cubicBezTo>
                    <a:pt x="196" y="174"/>
                    <a:pt x="196" y="174"/>
                    <a:pt x="196" y="174"/>
                  </a:cubicBezTo>
                  <a:cubicBezTo>
                    <a:pt x="203" y="182"/>
                    <a:pt x="203" y="182"/>
                    <a:pt x="203" y="182"/>
                  </a:cubicBezTo>
                  <a:cubicBezTo>
                    <a:pt x="219" y="171"/>
                    <a:pt x="219" y="171"/>
                    <a:pt x="219" y="171"/>
                  </a:cubicBezTo>
                  <a:cubicBezTo>
                    <a:pt x="218" y="183"/>
                    <a:pt x="218" y="183"/>
                    <a:pt x="218" y="183"/>
                  </a:cubicBezTo>
                  <a:cubicBezTo>
                    <a:pt x="226" y="175"/>
                    <a:pt x="226" y="175"/>
                    <a:pt x="226" y="175"/>
                  </a:cubicBezTo>
                  <a:cubicBezTo>
                    <a:pt x="237" y="180"/>
                    <a:pt x="237" y="180"/>
                    <a:pt x="237" y="180"/>
                  </a:cubicBezTo>
                  <a:cubicBezTo>
                    <a:pt x="229" y="202"/>
                    <a:pt x="229" y="202"/>
                    <a:pt x="229" y="202"/>
                  </a:cubicBezTo>
                  <a:cubicBezTo>
                    <a:pt x="240" y="195"/>
                    <a:pt x="240" y="195"/>
                    <a:pt x="240" y="195"/>
                  </a:cubicBezTo>
                  <a:cubicBezTo>
                    <a:pt x="244" y="199"/>
                    <a:pt x="244" y="199"/>
                    <a:pt x="244" y="199"/>
                  </a:cubicBezTo>
                  <a:cubicBezTo>
                    <a:pt x="252" y="192"/>
                    <a:pt x="252" y="192"/>
                    <a:pt x="252" y="192"/>
                  </a:cubicBezTo>
                  <a:cubicBezTo>
                    <a:pt x="247" y="218"/>
                    <a:pt x="247" y="218"/>
                    <a:pt x="247" y="218"/>
                  </a:cubicBezTo>
                  <a:cubicBezTo>
                    <a:pt x="277" y="220"/>
                    <a:pt x="277" y="220"/>
                    <a:pt x="277" y="220"/>
                  </a:cubicBezTo>
                  <a:cubicBezTo>
                    <a:pt x="265" y="227"/>
                    <a:pt x="265" y="227"/>
                    <a:pt x="265" y="227"/>
                  </a:cubicBezTo>
                  <a:cubicBezTo>
                    <a:pt x="250" y="226"/>
                    <a:pt x="250" y="226"/>
                    <a:pt x="250" y="226"/>
                  </a:cubicBezTo>
                  <a:cubicBezTo>
                    <a:pt x="257" y="246"/>
                    <a:pt x="257" y="246"/>
                    <a:pt x="257" y="246"/>
                  </a:cubicBezTo>
                  <a:cubicBezTo>
                    <a:pt x="272" y="235"/>
                    <a:pt x="272" y="235"/>
                    <a:pt x="272" y="235"/>
                  </a:cubicBezTo>
                  <a:cubicBezTo>
                    <a:pt x="272" y="235"/>
                    <a:pt x="280" y="235"/>
                    <a:pt x="283" y="243"/>
                  </a:cubicBezTo>
                  <a:cubicBezTo>
                    <a:pt x="286" y="251"/>
                    <a:pt x="283" y="254"/>
                    <a:pt x="283" y="254"/>
                  </a:cubicBezTo>
                  <a:cubicBezTo>
                    <a:pt x="301" y="263"/>
                    <a:pt x="301" y="263"/>
                    <a:pt x="301" y="263"/>
                  </a:cubicBezTo>
                  <a:cubicBezTo>
                    <a:pt x="271" y="262"/>
                    <a:pt x="271" y="262"/>
                    <a:pt x="271" y="262"/>
                  </a:cubicBezTo>
                  <a:cubicBezTo>
                    <a:pt x="263" y="265"/>
                    <a:pt x="263" y="265"/>
                    <a:pt x="263" y="265"/>
                  </a:cubicBezTo>
                  <a:cubicBezTo>
                    <a:pt x="263" y="265"/>
                    <a:pt x="237" y="264"/>
                    <a:pt x="215" y="266"/>
                  </a:cubicBezTo>
                  <a:cubicBezTo>
                    <a:pt x="188" y="265"/>
                    <a:pt x="207" y="278"/>
                    <a:pt x="207" y="278"/>
                  </a:cubicBezTo>
                  <a:cubicBezTo>
                    <a:pt x="195" y="281"/>
                    <a:pt x="195" y="281"/>
                    <a:pt x="195" y="281"/>
                  </a:cubicBezTo>
                  <a:cubicBezTo>
                    <a:pt x="210" y="289"/>
                    <a:pt x="210" y="289"/>
                    <a:pt x="210" y="289"/>
                  </a:cubicBezTo>
                  <a:cubicBezTo>
                    <a:pt x="209" y="301"/>
                    <a:pt x="209" y="301"/>
                    <a:pt x="209" y="301"/>
                  </a:cubicBezTo>
                  <a:cubicBezTo>
                    <a:pt x="213" y="305"/>
                    <a:pt x="220" y="301"/>
                    <a:pt x="220" y="301"/>
                  </a:cubicBezTo>
                  <a:cubicBezTo>
                    <a:pt x="220" y="301"/>
                    <a:pt x="224" y="317"/>
                    <a:pt x="227" y="317"/>
                  </a:cubicBezTo>
                  <a:cubicBezTo>
                    <a:pt x="235" y="317"/>
                    <a:pt x="254" y="310"/>
                    <a:pt x="254" y="310"/>
                  </a:cubicBezTo>
                  <a:cubicBezTo>
                    <a:pt x="254" y="310"/>
                    <a:pt x="261" y="307"/>
                    <a:pt x="265" y="315"/>
                  </a:cubicBezTo>
                  <a:cubicBezTo>
                    <a:pt x="268" y="326"/>
                    <a:pt x="242" y="329"/>
                    <a:pt x="242" y="329"/>
                  </a:cubicBezTo>
                  <a:cubicBezTo>
                    <a:pt x="237" y="340"/>
                    <a:pt x="237" y="340"/>
                    <a:pt x="237" y="340"/>
                  </a:cubicBezTo>
                  <a:cubicBezTo>
                    <a:pt x="226" y="340"/>
                    <a:pt x="226" y="340"/>
                    <a:pt x="226" y="340"/>
                  </a:cubicBezTo>
                  <a:cubicBezTo>
                    <a:pt x="219" y="339"/>
                    <a:pt x="216" y="324"/>
                    <a:pt x="216" y="324"/>
                  </a:cubicBezTo>
                  <a:cubicBezTo>
                    <a:pt x="216" y="324"/>
                    <a:pt x="212" y="320"/>
                    <a:pt x="208" y="324"/>
                  </a:cubicBezTo>
                  <a:cubicBezTo>
                    <a:pt x="201" y="323"/>
                    <a:pt x="201" y="312"/>
                    <a:pt x="190" y="304"/>
                  </a:cubicBezTo>
                  <a:cubicBezTo>
                    <a:pt x="180" y="295"/>
                    <a:pt x="168" y="306"/>
                    <a:pt x="168" y="306"/>
                  </a:cubicBezTo>
                  <a:cubicBezTo>
                    <a:pt x="172" y="291"/>
                    <a:pt x="172" y="291"/>
                    <a:pt x="172" y="291"/>
                  </a:cubicBezTo>
                  <a:cubicBezTo>
                    <a:pt x="165" y="283"/>
                    <a:pt x="165" y="283"/>
                    <a:pt x="165" y="283"/>
                  </a:cubicBezTo>
                  <a:cubicBezTo>
                    <a:pt x="150" y="286"/>
                    <a:pt x="150" y="286"/>
                    <a:pt x="150" y="286"/>
                  </a:cubicBezTo>
                  <a:cubicBezTo>
                    <a:pt x="153" y="294"/>
                    <a:pt x="153" y="294"/>
                    <a:pt x="153" y="294"/>
                  </a:cubicBezTo>
                  <a:cubicBezTo>
                    <a:pt x="153" y="294"/>
                    <a:pt x="150" y="298"/>
                    <a:pt x="142" y="297"/>
                  </a:cubicBezTo>
                  <a:cubicBezTo>
                    <a:pt x="138" y="297"/>
                    <a:pt x="139" y="293"/>
                    <a:pt x="135" y="286"/>
                  </a:cubicBezTo>
                  <a:cubicBezTo>
                    <a:pt x="132" y="282"/>
                    <a:pt x="128" y="289"/>
                    <a:pt x="120" y="296"/>
                  </a:cubicBezTo>
                  <a:cubicBezTo>
                    <a:pt x="112" y="304"/>
                    <a:pt x="116" y="289"/>
                    <a:pt x="120" y="289"/>
                  </a:cubicBezTo>
                  <a:cubicBezTo>
                    <a:pt x="124" y="285"/>
                    <a:pt x="124" y="277"/>
                    <a:pt x="117" y="277"/>
                  </a:cubicBezTo>
                  <a:cubicBezTo>
                    <a:pt x="110" y="273"/>
                    <a:pt x="109" y="288"/>
                    <a:pt x="101" y="288"/>
                  </a:cubicBezTo>
                  <a:cubicBezTo>
                    <a:pt x="94" y="288"/>
                    <a:pt x="98" y="280"/>
                    <a:pt x="98" y="280"/>
                  </a:cubicBezTo>
                  <a:cubicBezTo>
                    <a:pt x="91" y="280"/>
                    <a:pt x="91" y="280"/>
                    <a:pt x="91" y="280"/>
                  </a:cubicBezTo>
                  <a:cubicBezTo>
                    <a:pt x="87" y="276"/>
                    <a:pt x="87" y="276"/>
                    <a:pt x="87" y="276"/>
                  </a:cubicBezTo>
                  <a:cubicBezTo>
                    <a:pt x="87" y="276"/>
                    <a:pt x="68" y="279"/>
                    <a:pt x="61" y="278"/>
                  </a:cubicBezTo>
                  <a:cubicBezTo>
                    <a:pt x="53" y="274"/>
                    <a:pt x="58" y="259"/>
                    <a:pt x="43" y="258"/>
                  </a:cubicBezTo>
                  <a:cubicBezTo>
                    <a:pt x="28" y="258"/>
                    <a:pt x="23" y="276"/>
                    <a:pt x="27" y="288"/>
                  </a:cubicBezTo>
                  <a:cubicBezTo>
                    <a:pt x="26" y="303"/>
                    <a:pt x="37" y="308"/>
                    <a:pt x="44" y="308"/>
                  </a:cubicBezTo>
                  <a:cubicBezTo>
                    <a:pt x="52" y="308"/>
                    <a:pt x="48" y="301"/>
                    <a:pt x="56" y="297"/>
                  </a:cubicBezTo>
                  <a:cubicBezTo>
                    <a:pt x="63" y="298"/>
                    <a:pt x="67" y="305"/>
                    <a:pt x="70" y="309"/>
                  </a:cubicBezTo>
                  <a:cubicBezTo>
                    <a:pt x="74" y="310"/>
                    <a:pt x="78" y="306"/>
                    <a:pt x="78" y="306"/>
                  </a:cubicBezTo>
                  <a:cubicBezTo>
                    <a:pt x="103" y="330"/>
                    <a:pt x="103" y="330"/>
                    <a:pt x="103" y="330"/>
                  </a:cubicBezTo>
                  <a:cubicBezTo>
                    <a:pt x="111" y="330"/>
                    <a:pt x="111" y="330"/>
                    <a:pt x="111" y="330"/>
                  </a:cubicBezTo>
                  <a:cubicBezTo>
                    <a:pt x="121" y="342"/>
                    <a:pt x="121" y="342"/>
                    <a:pt x="121" y="342"/>
                  </a:cubicBezTo>
                  <a:cubicBezTo>
                    <a:pt x="125" y="343"/>
                    <a:pt x="125" y="339"/>
                    <a:pt x="129" y="339"/>
                  </a:cubicBezTo>
                  <a:cubicBezTo>
                    <a:pt x="136" y="343"/>
                    <a:pt x="132" y="347"/>
                    <a:pt x="136" y="351"/>
                  </a:cubicBezTo>
                  <a:cubicBezTo>
                    <a:pt x="139" y="355"/>
                    <a:pt x="147" y="347"/>
                    <a:pt x="151" y="351"/>
                  </a:cubicBezTo>
                  <a:cubicBezTo>
                    <a:pt x="158" y="359"/>
                    <a:pt x="150" y="363"/>
                    <a:pt x="150" y="363"/>
                  </a:cubicBezTo>
                  <a:cubicBezTo>
                    <a:pt x="157" y="371"/>
                    <a:pt x="157" y="371"/>
                    <a:pt x="157" y="371"/>
                  </a:cubicBezTo>
                  <a:cubicBezTo>
                    <a:pt x="146" y="378"/>
                    <a:pt x="146" y="378"/>
                    <a:pt x="146" y="378"/>
                  </a:cubicBezTo>
                  <a:cubicBezTo>
                    <a:pt x="149" y="386"/>
                    <a:pt x="149" y="386"/>
                    <a:pt x="149" y="386"/>
                  </a:cubicBezTo>
                  <a:cubicBezTo>
                    <a:pt x="134" y="385"/>
                    <a:pt x="134" y="385"/>
                    <a:pt x="134" y="385"/>
                  </a:cubicBezTo>
                  <a:cubicBezTo>
                    <a:pt x="133" y="412"/>
                    <a:pt x="133" y="412"/>
                    <a:pt x="133" y="412"/>
                  </a:cubicBezTo>
                  <a:cubicBezTo>
                    <a:pt x="137" y="412"/>
                    <a:pt x="137" y="412"/>
                    <a:pt x="137" y="412"/>
                  </a:cubicBezTo>
                  <a:cubicBezTo>
                    <a:pt x="129" y="427"/>
                    <a:pt x="129" y="427"/>
                    <a:pt x="129" y="427"/>
                  </a:cubicBezTo>
                  <a:cubicBezTo>
                    <a:pt x="132" y="427"/>
                    <a:pt x="132" y="427"/>
                    <a:pt x="132" y="427"/>
                  </a:cubicBezTo>
                  <a:cubicBezTo>
                    <a:pt x="132" y="427"/>
                    <a:pt x="132" y="435"/>
                    <a:pt x="140" y="435"/>
                  </a:cubicBezTo>
                  <a:cubicBezTo>
                    <a:pt x="143" y="435"/>
                    <a:pt x="151" y="428"/>
                    <a:pt x="151" y="428"/>
                  </a:cubicBezTo>
                  <a:cubicBezTo>
                    <a:pt x="155" y="432"/>
                    <a:pt x="155" y="432"/>
                    <a:pt x="155" y="432"/>
                  </a:cubicBezTo>
                  <a:cubicBezTo>
                    <a:pt x="166" y="432"/>
                    <a:pt x="166" y="432"/>
                    <a:pt x="166" y="432"/>
                  </a:cubicBezTo>
                  <a:cubicBezTo>
                    <a:pt x="174" y="425"/>
                    <a:pt x="174" y="425"/>
                    <a:pt x="174" y="425"/>
                  </a:cubicBezTo>
                  <a:cubicBezTo>
                    <a:pt x="177" y="433"/>
                    <a:pt x="177" y="433"/>
                    <a:pt x="177" y="433"/>
                  </a:cubicBezTo>
                  <a:cubicBezTo>
                    <a:pt x="173" y="440"/>
                    <a:pt x="173" y="440"/>
                    <a:pt x="173" y="440"/>
                  </a:cubicBezTo>
                  <a:cubicBezTo>
                    <a:pt x="158" y="440"/>
                    <a:pt x="158" y="440"/>
                    <a:pt x="158" y="440"/>
                  </a:cubicBezTo>
                  <a:cubicBezTo>
                    <a:pt x="151" y="439"/>
                    <a:pt x="135" y="450"/>
                    <a:pt x="135" y="450"/>
                  </a:cubicBezTo>
                  <a:cubicBezTo>
                    <a:pt x="135" y="458"/>
                    <a:pt x="135" y="458"/>
                    <a:pt x="135" y="458"/>
                  </a:cubicBezTo>
                  <a:cubicBezTo>
                    <a:pt x="146" y="458"/>
                    <a:pt x="146" y="458"/>
                    <a:pt x="146" y="458"/>
                  </a:cubicBezTo>
                  <a:cubicBezTo>
                    <a:pt x="146" y="466"/>
                    <a:pt x="146" y="466"/>
                    <a:pt x="146" y="466"/>
                  </a:cubicBezTo>
                  <a:cubicBezTo>
                    <a:pt x="131" y="465"/>
                    <a:pt x="131" y="465"/>
                    <a:pt x="131" y="465"/>
                  </a:cubicBezTo>
                  <a:cubicBezTo>
                    <a:pt x="119" y="472"/>
                    <a:pt x="119" y="472"/>
                    <a:pt x="119" y="472"/>
                  </a:cubicBezTo>
                  <a:cubicBezTo>
                    <a:pt x="130" y="477"/>
                    <a:pt x="130" y="477"/>
                    <a:pt x="130" y="477"/>
                  </a:cubicBezTo>
                  <a:cubicBezTo>
                    <a:pt x="153" y="478"/>
                    <a:pt x="153" y="478"/>
                    <a:pt x="153" y="478"/>
                  </a:cubicBezTo>
                  <a:cubicBezTo>
                    <a:pt x="153" y="478"/>
                    <a:pt x="160" y="470"/>
                    <a:pt x="175" y="479"/>
                  </a:cubicBezTo>
                  <a:cubicBezTo>
                    <a:pt x="186" y="483"/>
                    <a:pt x="178" y="494"/>
                    <a:pt x="178" y="494"/>
                  </a:cubicBezTo>
                  <a:cubicBezTo>
                    <a:pt x="167" y="482"/>
                    <a:pt x="167" y="482"/>
                    <a:pt x="167" y="482"/>
                  </a:cubicBezTo>
                  <a:cubicBezTo>
                    <a:pt x="167" y="482"/>
                    <a:pt x="156" y="486"/>
                    <a:pt x="145" y="485"/>
                  </a:cubicBezTo>
                  <a:cubicBezTo>
                    <a:pt x="133" y="484"/>
                    <a:pt x="130" y="484"/>
                    <a:pt x="129" y="496"/>
                  </a:cubicBezTo>
                  <a:cubicBezTo>
                    <a:pt x="125" y="503"/>
                    <a:pt x="132" y="519"/>
                    <a:pt x="132" y="519"/>
                  </a:cubicBezTo>
                  <a:cubicBezTo>
                    <a:pt x="117" y="522"/>
                    <a:pt x="117" y="522"/>
                    <a:pt x="117" y="522"/>
                  </a:cubicBezTo>
                  <a:cubicBezTo>
                    <a:pt x="110" y="510"/>
                    <a:pt x="110" y="510"/>
                    <a:pt x="110" y="510"/>
                  </a:cubicBezTo>
                  <a:cubicBezTo>
                    <a:pt x="95" y="513"/>
                    <a:pt x="95" y="513"/>
                    <a:pt x="95" y="513"/>
                  </a:cubicBezTo>
                  <a:cubicBezTo>
                    <a:pt x="98" y="525"/>
                    <a:pt x="98" y="525"/>
                    <a:pt x="98" y="525"/>
                  </a:cubicBezTo>
                  <a:cubicBezTo>
                    <a:pt x="79" y="528"/>
                    <a:pt x="79" y="528"/>
                    <a:pt x="79" y="528"/>
                  </a:cubicBezTo>
                  <a:cubicBezTo>
                    <a:pt x="79" y="528"/>
                    <a:pt x="76" y="524"/>
                    <a:pt x="68" y="523"/>
                  </a:cubicBezTo>
                  <a:cubicBezTo>
                    <a:pt x="61" y="519"/>
                    <a:pt x="53" y="523"/>
                    <a:pt x="49" y="523"/>
                  </a:cubicBezTo>
                  <a:cubicBezTo>
                    <a:pt x="42" y="522"/>
                    <a:pt x="35" y="514"/>
                    <a:pt x="35" y="514"/>
                  </a:cubicBezTo>
                  <a:cubicBezTo>
                    <a:pt x="43" y="503"/>
                    <a:pt x="43" y="503"/>
                    <a:pt x="43" y="503"/>
                  </a:cubicBezTo>
                  <a:cubicBezTo>
                    <a:pt x="32" y="487"/>
                    <a:pt x="32" y="487"/>
                    <a:pt x="32" y="487"/>
                  </a:cubicBezTo>
                  <a:cubicBezTo>
                    <a:pt x="17" y="502"/>
                    <a:pt x="17" y="502"/>
                    <a:pt x="17" y="502"/>
                  </a:cubicBezTo>
                  <a:cubicBezTo>
                    <a:pt x="16" y="517"/>
                    <a:pt x="16" y="517"/>
                    <a:pt x="16" y="517"/>
                  </a:cubicBezTo>
                  <a:cubicBezTo>
                    <a:pt x="8" y="521"/>
                    <a:pt x="8" y="521"/>
                    <a:pt x="8" y="521"/>
                  </a:cubicBezTo>
                  <a:cubicBezTo>
                    <a:pt x="8" y="528"/>
                    <a:pt x="8" y="528"/>
                    <a:pt x="8" y="528"/>
                  </a:cubicBezTo>
                  <a:cubicBezTo>
                    <a:pt x="0" y="535"/>
                    <a:pt x="0" y="535"/>
                    <a:pt x="0" y="535"/>
                  </a:cubicBezTo>
                  <a:cubicBezTo>
                    <a:pt x="15" y="548"/>
                    <a:pt x="15" y="548"/>
                    <a:pt x="15" y="548"/>
                  </a:cubicBezTo>
                  <a:lnTo>
                    <a:pt x="22" y="548"/>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47" name="Faroe Islands"/>
            <p:cNvSpPr>
              <a:spLocks/>
            </p:cNvSpPr>
            <p:nvPr/>
          </p:nvSpPr>
          <p:spPr bwMode="gray">
            <a:xfrm>
              <a:off x="8070731" y="2504839"/>
              <a:ext cx="15207" cy="21965"/>
            </a:xfrm>
            <a:custGeom>
              <a:avLst/>
              <a:gdLst>
                <a:gd name="T0" fmla="*/ 14 w 26"/>
                <a:gd name="T1" fmla="*/ 39 h 39"/>
                <a:gd name="T2" fmla="*/ 26 w 26"/>
                <a:gd name="T3" fmla="*/ 25 h 39"/>
                <a:gd name="T4" fmla="*/ 15 w 26"/>
                <a:gd name="T5" fmla="*/ 9 h 39"/>
                <a:gd name="T6" fmla="*/ 1 w 26"/>
                <a:gd name="T7" fmla="*/ 0 h 39"/>
                <a:gd name="T8" fmla="*/ 0 w 26"/>
                <a:gd name="T9" fmla="*/ 16 h 39"/>
                <a:gd name="T10" fmla="*/ 11 w 26"/>
                <a:gd name="T11" fmla="*/ 16 h 39"/>
                <a:gd name="T12" fmla="*/ 14 w 26"/>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26" h="39">
                  <a:moveTo>
                    <a:pt x="14" y="39"/>
                  </a:moveTo>
                  <a:cubicBezTo>
                    <a:pt x="26" y="25"/>
                    <a:pt x="26" y="25"/>
                    <a:pt x="26" y="25"/>
                  </a:cubicBezTo>
                  <a:cubicBezTo>
                    <a:pt x="26" y="25"/>
                    <a:pt x="22" y="17"/>
                    <a:pt x="15" y="9"/>
                  </a:cubicBezTo>
                  <a:cubicBezTo>
                    <a:pt x="12" y="5"/>
                    <a:pt x="1" y="0"/>
                    <a:pt x="1" y="0"/>
                  </a:cubicBezTo>
                  <a:cubicBezTo>
                    <a:pt x="0" y="16"/>
                    <a:pt x="0" y="16"/>
                    <a:pt x="0" y="16"/>
                  </a:cubicBezTo>
                  <a:cubicBezTo>
                    <a:pt x="11" y="16"/>
                    <a:pt x="11" y="16"/>
                    <a:pt x="11" y="16"/>
                  </a:cubicBezTo>
                  <a:lnTo>
                    <a:pt x="14" y="39"/>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48" name="Faroe Islands"/>
            <p:cNvSpPr>
              <a:spLocks/>
            </p:cNvSpPr>
            <p:nvPr/>
          </p:nvSpPr>
          <p:spPr bwMode="gray">
            <a:xfrm>
              <a:off x="8106212" y="2457531"/>
              <a:ext cx="8449" cy="21965"/>
            </a:xfrm>
            <a:custGeom>
              <a:avLst/>
              <a:gdLst>
                <a:gd name="T0" fmla="*/ 1 w 5"/>
                <a:gd name="T1" fmla="*/ 6 h 13"/>
                <a:gd name="T2" fmla="*/ 0 w 5"/>
                <a:gd name="T3" fmla="*/ 7 h 13"/>
                <a:gd name="T4" fmla="*/ 0 w 5"/>
                <a:gd name="T5" fmla="*/ 10 h 13"/>
                <a:gd name="T6" fmla="*/ 4 w 5"/>
                <a:gd name="T7" fmla="*/ 13 h 13"/>
                <a:gd name="T8" fmla="*/ 5 w 5"/>
                <a:gd name="T9" fmla="*/ 9 h 13"/>
                <a:gd name="T10" fmla="*/ 3 w 5"/>
                <a:gd name="T11" fmla="*/ 0 h 13"/>
                <a:gd name="T12" fmla="*/ 2 w 5"/>
                <a:gd name="T13" fmla="*/ 0 h 13"/>
                <a:gd name="T14" fmla="*/ 1 w 5"/>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3">
                  <a:moveTo>
                    <a:pt x="1" y="6"/>
                  </a:moveTo>
                  <a:lnTo>
                    <a:pt x="0" y="7"/>
                  </a:lnTo>
                  <a:lnTo>
                    <a:pt x="0" y="10"/>
                  </a:lnTo>
                  <a:lnTo>
                    <a:pt x="4" y="13"/>
                  </a:lnTo>
                  <a:lnTo>
                    <a:pt x="5" y="9"/>
                  </a:lnTo>
                  <a:lnTo>
                    <a:pt x="3" y="0"/>
                  </a:lnTo>
                  <a:lnTo>
                    <a:pt x="2" y="0"/>
                  </a:lnTo>
                  <a:lnTo>
                    <a:pt x="1" y="6"/>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49" name="Faroe Islands"/>
            <p:cNvSpPr>
              <a:spLocks/>
            </p:cNvSpPr>
            <p:nvPr/>
          </p:nvSpPr>
          <p:spPr bwMode="gray">
            <a:xfrm>
              <a:off x="8069041" y="2489633"/>
              <a:ext cx="6758" cy="11828"/>
            </a:xfrm>
            <a:custGeom>
              <a:avLst/>
              <a:gdLst>
                <a:gd name="T0" fmla="*/ 4 w 4"/>
                <a:gd name="T1" fmla="*/ 7 h 7"/>
                <a:gd name="T2" fmla="*/ 3 w 4"/>
                <a:gd name="T3" fmla="*/ 0 h 7"/>
                <a:gd name="T4" fmla="*/ 0 w 4"/>
                <a:gd name="T5" fmla="*/ 1 h 7"/>
                <a:gd name="T6" fmla="*/ 3 w 4"/>
                <a:gd name="T7" fmla="*/ 5 h 7"/>
                <a:gd name="T8" fmla="*/ 4 w 4"/>
                <a:gd name="T9" fmla="*/ 7 h 7"/>
              </a:gdLst>
              <a:ahLst/>
              <a:cxnLst>
                <a:cxn ang="0">
                  <a:pos x="T0" y="T1"/>
                </a:cxn>
                <a:cxn ang="0">
                  <a:pos x="T2" y="T3"/>
                </a:cxn>
                <a:cxn ang="0">
                  <a:pos x="T4" y="T5"/>
                </a:cxn>
                <a:cxn ang="0">
                  <a:pos x="T6" y="T7"/>
                </a:cxn>
                <a:cxn ang="0">
                  <a:pos x="T8" y="T9"/>
                </a:cxn>
              </a:cxnLst>
              <a:rect l="0" t="0" r="r" b="b"/>
              <a:pathLst>
                <a:path w="4" h="7">
                  <a:moveTo>
                    <a:pt x="4" y="7"/>
                  </a:moveTo>
                  <a:lnTo>
                    <a:pt x="3" y="0"/>
                  </a:lnTo>
                  <a:lnTo>
                    <a:pt x="0" y="1"/>
                  </a:lnTo>
                  <a:lnTo>
                    <a:pt x="3" y="5"/>
                  </a:lnTo>
                  <a:lnTo>
                    <a:pt x="4" y="7"/>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50" name="Faroe Islands"/>
            <p:cNvSpPr>
              <a:spLocks/>
            </p:cNvSpPr>
            <p:nvPr/>
          </p:nvSpPr>
          <p:spPr bwMode="gray">
            <a:xfrm>
              <a:off x="8121420" y="2455841"/>
              <a:ext cx="13516" cy="6758"/>
            </a:xfrm>
            <a:custGeom>
              <a:avLst/>
              <a:gdLst>
                <a:gd name="T0" fmla="*/ 11 w 23"/>
                <a:gd name="T1" fmla="*/ 11 h 11"/>
                <a:gd name="T2" fmla="*/ 12 w 23"/>
                <a:gd name="T3" fmla="*/ 3 h 11"/>
                <a:gd name="T4" fmla="*/ 11 w 23"/>
                <a:gd name="T5" fmla="*/ 11 h 11"/>
              </a:gdLst>
              <a:ahLst/>
              <a:cxnLst>
                <a:cxn ang="0">
                  <a:pos x="T0" y="T1"/>
                </a:cxn>
                <a:cxn ang="0">
                  <a:pos x="T2" y="T3"/>
                </a:cxn>
                <a:cxn ang="0">
                  <a:pos x="T4" y="T5"/>
                </a:cxn>
              </a:cxnLst>
              <a:rect l="0" t="0" r="r" b="b"/>
              <a:pathLst>
                <a:path w="23" h="11">
                  <a:moveTo>
                    <a:pt x="11" y="11"/>
                  </a:moveTo>
                  <a:cubicBezTo>
                    <a:pt x="19" y="11"/>
                    <a:pt x="23" y="0"/>
                    <a:pt x="12" y="3"/>
                  </a:cubicBezTo>
                  <a:cubicBezTo>
                    <a:pt x="0" y="7"/>
                    <a:pt x="11" y="11"/>
                    <a:pt x="11" y="11"/>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51" name="Faroe Islands"/>
            <p:cNvSpPr>
              <a:spLocks/>
            </p:cNvSpPr>
            <p:nvPr/>
          </p:nvSpPr>
          <p:spPr bwMode="gray">
            <a:xfrm>
              <a:off x="8091006" y="2474427"/>
              <a:ext cx="10138" cy="15207"/>
            </a:xfrm>
            <a:custGeom>
              <a:avLst/>
              <a:gdLst>
                <a:gd name="T0" fmla="*/ 6 w 6"/>
                <a:gd name="T1" fmla="*/ 5 h 9"/>
                <a:gd name="T2" fmla="*/ 4 w 6"/>
                <a:gd name="T3" fmla="*/ 1 h 9"/>
                <a:gd name="T4" fmla="*/ 2 w 6"/>
                <a:gd name="T5" fmla="*/ 0 h 9"/>
                <a:gd name="T6" fmla="*/ 3 w 6"/>
                <a:gd name="T7" fmla="*/ 4 h 9"/>
                <a:gd name="T8" fmla="*/ 0 w 6"/>
                <a:gd name="T9" fmla="*/ 7 h 9"/>
                <a:gd name="T10" fmla="*/ 2 w 6"/>
                <a:gd name="T11" fmla="*/ 9 h 9"/>
                <a:gd name="T12" fmla="*/ 6 w 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5"/>
                  </a:moveTo>
                  <a:lnTo>
                    <a:pt x="4" y="1"/>
                  </a:lnTo>
                  <a:lnTo>
                    <a:pt x="2" y="0"/>
                  </a:lnTo>
                  <a:lnTo>
                    <a:pt x="3" y="4"/>
                  </a:lnTo>
                  <a:lnTo>
                    <a:pt x="0" y="7"/>
                  </a:lnTo>
                  <a:lnTo>
                    <a:pt x="2" y="9"/>
                  </a:lnTo>
                  <a:lnTo>
                    <a:pt x="6" y="5"/>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52" name="Faroe Islands"/>
            <p:cNvSpPr>
              <a:spLocks/>
            </p:cNvSpPr>
            <p:nvPr/>
          </p:nvSpPr>
          <p:spPr bwMode="gray">
            <a:xfrm>
              <a:off x="8116350" y="2447393"/>
              <a:ext cx="3380" cy="18586"/>
            </a:xfrm>
            <a:custGeom>
              <a:avLst/>
              <a:gdLst>
                <a:gd name="T0" fmla="*/ 2 w 2"/>
                <a:gd name="T1" fmla="*/ 11 h 11"/>
                <a:gd name="T2" fmla="*/ 2 w 2"/>
                <a:gd name="T3" fmla="*/ 0 h 11"/>
                <a:gd name="T4" fmla="*/ 0 w 2"/>
                <a:gd name="T5" fmla="*/ 1 h 11"/>
                <a:gd name="T6" fmla="*/ 1 w 2"/>
                <a:gd name="T7" fmla="*/ 10 h 11"/>
                <a:gd name="T8" fmla="*/ 2 w 2"/>
                <a:gd name="T9" fmla="*/ 11 h 11"/>
              </a:gdLst>
              <a:ahLst/>
              <a:cxnLst>
                <a:cxn ang="0">
                  <a:pos x="T0" y="T1"/>
                </a:cxn>
                <a:cxn ang="0">
                  <a:pos x="T2" y="T3"/>
                </a:cxn>
                <a:cxn ang="0">
                  <a:pos x="T4" y="T5"/>
                </a:cxn>
                <a:cxn ang="0">
                  <a:pos x="T6" y="T7"/>
                </a:cxn>
                <a:cxn ang="0">
                  <a:pos x="T8" y="T9"/>
                </a:cxn>
              </a:cxnLst>
              <a:rect l="0" t="0" r="r" b="b"/>
              <a:pathLst>
                <a:path w="2" h="11">
                  <a:moveTo>
                    <a:pt x="2" y="11"/>
                  </a:moveTo>
                  <a:lnTo>
                    <a:pt x="2" y="0"/>
                  </a:lnTo>
                  <a:lnTo>
                    <a:pt x="0" y="1"/>
                  </a:lnTo>
                  <a:lnTo>
                    <a:pt x="1" y="10"/>
                  </a:lnTo>
                  <a:lnTo>
                    <a:pt x="2" y="11"/>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53" name="Faroe Islands"/>
            <p:cNvSpPr>
              <a:spLocks/>
            </p:cNvSpPr>
            <p:nvPr/>
          </p:nvSpPr>
          <p:spPr bwMode="gray">
            <a:xfrm>
              <a:off x="8033560" y="2464289"/>
              <a:ext cx="13516" cy="5069"/>
            </a:xfrm>
            <a:custGeom>
              <a:avLst/>
              <a:gdLst>
                <a:gd name="T0" fmla="*/ 7 w 8"/>
                <a:gd name="T1" fmla="*/ 0 h 3"/>
                <a:gd name="T2" fmla="*/ 0 w 8"/>
                <a:gd name="T3" fmla="*/ 1 h 3"/>
                <a:gd name="T4" fmla="*/ 8 w 8"/>
                <a:gd name="T5" fmla="*/ 3 h 3"/>
                <a:gd name="T6" fmla="*/ 7 w 8"/>
                <a:gd name="T7" fmla="*/ 0 h 3"/>
              </a:gdLst>
              <a:ahLst/>
              <a:cxnLst>
                <a:cxn ang="0">
                  <a:pos x="T0" y="T1"/>
                </a:cxn>
                <a:cxn ang="0">
                  <a:pos x="T2" y="T3"/>
                </a:cxn>
                <a:cxn ang="0">
                  <a:pos x="T4" y="T5"/>
                </a:cxn>
                <a:cxn ang="0">
                  <a:pos x="T6" y="T7"/>
                </a:cxn>
              </a:cxnLst>
              <a:rect l="0" t="0" r="r" b="b"/>
              <a:pathLst>
                <a:path w="8" h="3">
                  <a:moveTo>
                    <a:pt x="7" y="0"/>
                  </a:moveTo>
                  <a:lnTo>
                    <a:pt x="0" y="1"/>
                  </a:lnTo>
                  <a:lnTo>
                    <a:pt x="8" y="3"/>
                  </a:lnTo>
                  <a:lnTo>
                    <a:pt x="7"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54" name="Faroe Islands"/>
            <p:cNvSpPr>
              <a:spLocks/>
            </p:cNvSpPr>
            <p:nvPr/>
          </p:nvSpPr>
          <p:spPr bwMode="gray">
            <a:xfrm>
              <a:off x="8052145" y="2465979"/>
              <a:ext cx="18586" cy="18586"/>
            </a:xfrm>
            <a:custGeom>
              <a:avLst/>
              <a:gdLst>
                <a:gd name="T0" fmla="*/ 4 w 33"/>
                <a:gd name="T1" fmla="*/ 12 h 35"/>
                <a:gd name="T2" fmla="*/ 3 w 33"/>
                <a:gd name="T3" fmla="*/ 23 h 35"/>
                <a:gd name="T4" fmla="*/ 18 w 33"/>
                <a:gd name="T5" fmla="*/ 35 h 35"/>
                <a:gd name="T6" fmla="*/ 33 w 33"/>
                <a:gd name="T7" fmla="*/ 21 h 35"/>
                <a:gd name="T8" fmla="*/ 23 w 33"/>
                <a:gd name="T9" fmla="*/ 1 h 35"/>
                <a:gd name="T10" fmla="*/ 15 w 33"/>
                <a:gd name="T11" fmla="*/ 8 h 35"/>
                <a:gd name="T12" fmla="*/ 8 w 33"/>
                <a:gd name="T13" fmla="*/ 0 h 35"/>
                <a:gd name="T14" fmla="*/ 0 w 33"/>
                <a:gd name="T15" fmla="*/ 4 h 35"/>
                <a:gd name="T16" fmla="*/ 4 w 33"/>
                <a:gd name="T17"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5">
                  <a:moveTo>
                    <a:pt x="4" y="12"/>
                  </a:moveTo>
                  <a:cubicBezTo>
                    <a:pt x="3" y="23"/>
                    <a:pt x="3" y="23"/>
                    <a:pt x="3" y="23"/>
                  </a:cubicBezTo>
                  <a:cubicBezTo>
                    <a:pt x="3" y="23"/>
                    <a:pt x="6" y="35"/>
                    <a:pt x="18" y="35"/>
                  </a:cubicBezTo>
                  <a:cubicBezTo>
                    <a:pt x="29" y="32"/>
                    <a:pt x="33" y="21"/>
                    <a:pt x="33" y="21"/>
                  </a:cubicBezTo>
                  <a:cubicBezTo>
                    <a:pt x="23" y="1"/>
                    <a:pt x="23" y="1"/>
                    <a:pt x="23" y="1"/>
                  </a:cubicBezTo>
                  <a:cubicBezTo>
                    <a:pt x="15" y="8"/>
                    <a:pt x="15" y="8"/>
                    <a:pt x="15" y="8"/>
                  </a:cubicBezTo>
                  <a:cubicBezTo>
                    <a:pt x="8" y="0"/>
                    <a:pt x="8" y="0"/>
                    <a:pt x="8" y="0"/>
                  </a:cubicBezTo>
                  <a:cubicBezTo>
                    <a:pt x="0" y="4"/>
                    <a:pt x="0" y="4"/>
                    <a:pt x="0" y="4"/>
                  </a:cubicBezTo>
                  <a:cubicBezTo>
                    <a:pt x="0" y="4"/>
                    <a:pt x="8" y="8"/>
                    <a:pt x="4" y="12"/>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55" name="Faroe Islands"/>
            <p:cNvSpPr>
              <a:spLocks/>
            </p:cNvSpPr>
            <p:nvPr/>
          </p:nvSpPr>
          <p:spPr bwMode="gray">
            <a:xfrm>
              <a:off x="8104523" y="2449083"/>
              <a:ext cx="5069" cy="15207"/>
            </a:xfrm>
            <a:custGeom>
              <a:avLst/>
              <a:gdLst>
                <a:gd name="T0" fmla="*/ 3 w 3"/>
                <a:gd name="T1" fmla="*/ 0 h 9"/>
                <a:gd name="T2" fmla="*/ 0 w 3"/>
                <a:gd name="T3" fmla="*/ 1 h 9"/>
                <a:gd name="T4" fmla="*/ 0 w 3"/>
                <a:gd name="T5" fmla="*/ 9 h 9"/>
                <a:gd name="T6" fmla="*/ 1 w 3"/>
                <a:gd name="T7" fmla="*/ 9 h 9"/>
                <a:gd name="T8" fmla="*/ 3 w 3"/>
                <a:gd name="T9" fmla="*/ 0 h 9"/>
              </a:gdLst>
              <a:ahLst/>
              <a:cxnLst>
                <a:cxn ang="0">
                  <a:pos x="T0" y="T1"/>
                </a:cxn>
                <a:cxn ang="0">
                  <a:pos x="T2" y="T3"/>
                </a:cxn>
                <a:cxn ang="0">
                  <a:pos x="T4" y="T5"/>
                </a:cxn>
                <a:cxn ang="0">
                  <a:pos x="T6" y="T7"/>
                </a:cxn>
                <a:cxn ang="0">
                  <a:pos x="T8" y="T9"/>
                </a:cxn>
              </a:cxnLst>
              <a:rect l="0" t="0" r="r" b="b"/>
              <a:pathLst>
                <a:path w="3" h="9">
                  <a:moveTo>
                    <a:pt x="3" y="0"/>
                  </a:moveTo>
                  <a:lnTo>
                    <a:pt x="0" y="1"/>
                  </a:lnTo>
                  <a:lnTo>
                    <a:pt x="0" y="9"/>
                  </a:lnTo>
                  <a:lnTo>
                    <a:pt x="1" y="9"/>
                  </a:lnTo>
                  <a:lnTo>
                    <a:pt x="3"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56" name="Faroe Islands"/>
            <p:cNvSpPr>
              <a:spLocks/>
            </p:cNvSpPr>
            <p:nvPr/>
          </p:nvSpPr>
          <p:spPr bwMode="gray">
            <a:xfrm>
              <a:off x="8067352" y="2520046"/>
              <a:ext cx="5069" cy="6758"/>
            </a:xfrm>
            <a:custGeom>
              <a:avLst/>
              <a:gdLst>
                <a:gd name="T0" fmla="*/ 3 w 3"/>
                <a:gd name="T1" fmla="*/ 0 h 4"/>
                <a:gd name="T2" fmla="*/ 0 w 3"/>
                <a:gd name="T3" fmla="*/ 4 h 4"/>
                <a:gd name="T4" fmla="*/ 3 w 3"/>
                <a:gd name="T5" fmla="*/ 3 h 4"/>
                <a:gd name="T6" fmla="*/ 3 w 3"/>
                <a:gd name="T7" fmla="*/ 0 h 4"/>
              </a:gdLst>
              <a:ahLst/>
              <a:cxnLst>
                <a:cxn ang="0">
                  <a:pos x="T0" y="T1"/>
                </a:cxn>
                <a:cxn ang="0">
                  <a:pos x="T2" y="T3"/>
                </a:cxn>
                <a:cxn ang="0">
                  <a:pos x="T4" y="T5"/>
                </a:cxn>
                <a:cxn ang="0">
                  <a:pos x="T6" y="T7"/>
                </a:cxn>
              </a:cxnLst>
              <a:rect l="0" t="0" r="r" b="b"/>
              <a:pathLst>
                <a:path w="3" h="4">
                  <a:moveTo>
                    <a:pt x="3" y="0"/>
                  </a:moveTo>
                  <a:lnTo>
                    <a:pt x="0" y="4"/>
                  </a:lnTo>
                  <a:lnTo>
                    <a:pt x="3" y="3"/>
                  </a:lnTo>
                  <a:lnTo>
                    <a:pt x="3"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57" name="Faroe Islands"/>
            <p:cNvSpPr>
              <a:spLocks/>
            </p:cNvSpPr>
            <p:nvPr/>
          </p:nvSpPr>
          <p:spPr bwMode="gray">
            <a:xfrm>
              <a:off x="8053835" y="2530184"/>
              <a:ext cx="16896" cy="38861"/>
            </a:xfrm>
            <a:custGeom>
              <a:avLst/>
              <a:gdLst>
                <a:gd name="T0" fmla="*/ 23 w 31"/>
                <a:gd name="T1" fmla="*/ 39 h 70"/>
                <a:gd name="T2" fmla="*/ 27 w 31"/>
                <a:gd name="T3" fmla="*/ 32 h 70"/>
                <a:gd name="T4" fmla="*/ 13 w 31"/>
                <a:gd name="T5" fmla="*/ 23 h 70"/>
                <a:gd name="T6" fmla="*/ 17 w 31"/>
                <a:gd name="T7" fmla="*/ 12 h 70"/>
                <a:gd name="T8" fmla="*/ 6 w 31"/>
                <a:gd name="T9" fmla="*/ 8 h 70"/>
                <a:gd name="T10" fmla="*/ 4 w 31"/>
                <a:gd name="T11" fmla="*/ 38 h 70"/>
                <a:gd name="T12" fmla="*/ 0 w 31"/>
                <a:gd name="T13" fmla="*/ 46 h 70"/>
                <a:gd name="T14" fmla="*/ 14 w 31"/>
                <a:gd name="T15" fmla="*/ 69 h 70"/>
                <a:gd name="T16" fmla="*/ 18 w 31"/>
                <a:gd name="T17" fmla="*/ 70 h 70"/>
                <a:gd name="T18" fmla="*/ 22 w 31"/>
                <a:gd name="T19" fmla="*/ 58 h 70"/>
                <a:gd name="T20" fmla="*/ 15 w 31"/>
                <a:gd name="T21" fmla="*/ 54 h 70"/>
                <a:gd name="T22" fmla="*/ 22 w 31"/>
                <a:gd name="T23" fmla="*/ 55 h 70"/>
                <a:gd name="T24" fmla="*/ 23 w 31"/>
                <a:gd name="T25"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70">
                  <a:moveTo>
                    <a:pt x="23" y="39"/>
                  </a:moveTo>
                  <a:cubicBezTo>
                    <a:pt x="23" y="39"/>
                    <a:pt x="31" y="40"/>
                    <a:pt x="27" y="32"/>
                  </a:cubicBezTo>
                  <a:cubicBezTo>
                    <a:pt x="20" y="28"/>
                    <a:pt x="12" y="27"/>
                    <a:pt x="13" y="23"/>
                  </a:cubicBezTo>
                  <a:cubicBezTo>
                    <a:pt x="13" y="20"/>
                    <a:pt x="17" y="16"/>
                    <a:pt x="17" y="12"/>
                  </a:cubicBezTo>
                  <a:cubicBezTo>
                    <a:pt x="17" y="8"/>
                    <a:pt x="10" y="0"/>
                    <a:pt x="6" y="8"/>
                  </a:cubicBezTo>
                  <a:cubicBezTo>
                    <a:pt x="2" y="15"/>
                    <a:pt x="4" y="38"/>
                    <a:pt x="4" y="38"/>
                  </a:cubicBezTo>
                  <a:cubicBezTo>
                    <a:pt x="0" y="46"/>
                    <a:pt x="0" y="46"/>
                    <a:pt x="0" y="46"/>
                  </a:cubicBezTo>
                  <a:cubicBezTo>
                    <a:pt x="14" y="69"/>
                    <a:pt x="14" y="69"/>
                    <a:pt x="14" y="69"/>
                  </a:cubicBezTo>
                  <a:cubicBezTo>
                    <a:pt x="18" y="70"/>
                    <a:pt x="18" y="70"/>
                    <a:pt x="18" y="70"/>
                  </a:cubicBezTo>
                  <a:cubicBezTo>
                    <a:pt x="22" y="58"/>
                    <a:pt x="22" y="58"/>
                    <a:pt x="22" y="58"/>
                  </a:cubicBezTo>
                  <a:cubicBezTo>
                    <a:pt x="15" y="54"/>
                    <a:pt x="15" y="54"/>
                    <a:pt x="15" y="54"/>
                  </a:cubicBezTo>
                  <a:cubicBezTo>
                    <a:pt x="22" y="55"/>
                    <a:pt x="22" y="55"/>
                    <a:pt x="22" y="55"/>
                  </a:cubicBezTo>
                  <a:lnTo>
                    <a:pt x="23" y="39"/>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58" name="Faroe Islands"/>
            <p:cNvSpPr>
              <a:spLocks/>
            </p:cNvSpPr>
            <p:nvPr/>
          </p:nvSpPr>
          <p:spPr bwMode="gray">
            <a:xfrm>
              <a:off x="8096075" y="2450772"/>
              <a:ext cx="5069" cy="15207"/>
            </a:xfrm>
            <a:custGeom>
              <a:avLst/>
              <a:gdLst>
                <a:gd name="T0" fmla="*/ 3 w 3"/>
                <a:gd name="T1" fmla="*/ 0 h 9"/>
                <a:gd name="T2" fmla="*/ 0 w 3"/>
                <a:gd name="T3" fmla="*/ 0 h 9"/>
                <a:gd name="T4" fmla="*/ 2 w 3"/>
                <a:gd name="T5" fmla="*/ 9 h 9"/>
                <a:gd name="T6" fmla="*/ 3 w 3"/>
                <a:gd name="T7" fmla="*/ 0 h 9"/>
              </a:gdLst>
              <a:ahLst/>
              <a:cxnLst>
                <a:cxn ang="0">
                  <a:pos x="T0" y="T1"/>
                </a:cxn>
                <a:cxn ang="0">
                  <a:pos x="T2" y="T3"/>
                </a:cxn>
                <a:cxn ang="0">
                  <a:pos x="T4" y="T5"/>
                </a:cxn>
                <a:cxn ang="0">
                  <a:pos x="T6" y="T7"/>
                </a:cxn>
              </a:cxnLst>
              <a:rect l="0" t="0" r="r" b="b"/>
              <a:pathLst>
                <a:path w="3" h="9">
                  <a:moveTo>
                    <a:pt x="3" y="0"/>
                  </a:moveTo>
                  <a:lnTo>
                    <a:pt x="0" y="0"/>
                  </a:lnTo>
                  <a:lnTo>
                    <a:pt x="2" y="9"/>
                  </a:lnTo>
                  <a:lnTo>
                    <a:pt x="3" y="0"/>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59" name="Faroe Islands"/>
            <p:cNvSpPr>
              <a:spLocks/>
            </p:cNvSpPr>
            <p:nvPr/>
          </p:nvSpPr>
          <p:spPr bwMode="gray">
            <a:xfrm>
              <a:off x="8080869" y="2449083"/>
              <a:ext cx="18586" cy="33792"/>
            </a:xfrm>
            <a:custGeom>
              <a:avLst/>
              <a:gdLst>
                <a:gd name="T0" fmla="*/ 4 w 11"/>
                <a:gd name="T1" fmla="*/ 16 h 20"/>
                <a:gd name="T2" fmla="*/ 6 w 11"/>
                <a:gd name="T3" fmla="*/ 20 h 20"/>
                <a:gd name="T4" fmla="*/ 6 w 11"/>
                <a:gd name="T5" fmla="*/ 17 h 20"/>
                <a:gd name="T6" fmla="*/ 6 w 11"/>
                <a:gd name="T7" fmla="*/ 15 h 20"/>
                <a:gd name="T8" fmla="*/ 11 w 11"/>
                <a:gd name="T9" fmla="*/ 15 h 20"/>
                <a:gd name="T10" fmla="*/ 9 w 11"/>
                <a:gd name="T11" fmla="*/ 11 h 20"/>
                <a:gd name="T12" fmla="*/ 9 w 11"/>
                <a:gd name="T13" fmla="*/ 10 h 20"/>
                <a:gd name="T14" fmla="*/ 7 w 11"/>
                <a:gd name="T15" fmla="*/ 6 h 20"/>
                <a:gd name="T16" fmla="*/ 4 w 11"/>
                <a:gd name="T17" fmla="*/ 6 h 20"/>
                <a:gd name="T18" fmla="*/ 6 w 11"/>
                <a:gd name="T19" fmla="*/ 3 h 20"/>
                <a:gd name="T20" fmla="*/ 6 w 11"/>
                <a:gd name="T21" fmla="*/ 1 h 20"/>
                <a:gd name="T22" fmla="*/ 1 w 11"/>
                <a:gd name="T23" fmla="*/ 0 h 20"/>
                <a:gd name="T24" fmla="*/ 0 w 11"/>
                <a:gd name="T25" fmla="*/ 10 h 20"/>
                <a:gd name="T26" fmla="*/ 4 w 11"/>
                <a:gd name="T27" fmla="*/ 13 h 20"/>
                <a:gd name="T28" fmla="*/ 4 w 11"/>
                <a:gd name="T2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0">
                  <a:moveTo>
                    <a:pt x="4" y="16"/>
                  </a:moveTo>
                  <a:lnTo>
                    <a:pt x="6" y="20"/>
                  </a:lnTo>
                  <a:lnTo>
                    <a:pt x="6" y="17"/>
                  </a:lnTo>
                  <a:lnTo>
                    <a:pt x="6" y="15"/>
                  </a:lnTo>
                  <a:lnTo>
                    <a:pt x="11" y="15"/>
                  </a:lnTo>
                  <a:lnTo>
                    <a:pt x="9" y="11"/>
                  </a:lnTo>
                  <a:lnTo>
                    <a:pt x="9" y="10"/>
                  </a:lnTo>
                  <a:lnTo>
                    <a:pt x="7" y="6"/>
                  </a:lnTo>
                  <a:lnTo>
                    <a:pt x="4" y="6"/>
                  </a:lnTo>
                  <a:lnTo>
                    <a:pt x="6" y="3"/>
                  </a:lnTo>
                  <a:lnTo>
                    <a:pt x="6" y="1"/>
                  </a:lnTo>
                  <a:lnTo>
                    <a:pt x="1" y="0"/>
                  </a:lnTo>
                  <a:lnTo>
                    <a:pt x="0" y="10"/>
                  </a:lnTo>
                  <a:lnTo>
                    <a:pt x="4" y="13"/>
                  </a:lnTo>
                  <a:lnTo>
                    <a:pt x="4" y="16"/>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60" name="Faroe Islands"/>
            <p:cNvSpPr>
              <a:spLocks/>
            </p:cNvSpPr>
            <p:nvPr/>
          </p:nvSpPr>
          <p:spPr bwMode="gray">
            <a:xfrm>
              <a:off x="8121420" y="2467668"/>
              <a:ext cx="8449" cy="10138"/>
            </a:xfrm>
            <a:custGeom>
              <a:avLst/>
              <a:gdLst>
                <a:gd name="T0" fmla="*/ 2 w 5"/>
                <a:gd name="T1" fmla="*/ 2 h 6"/>
                <a:gd name="T2" fmla="*/ 5 w 5"/>
                <a:gd name="T3" fmla="*/ 1 h 6"/>
                <a:gd name="T4" fmla="*/ 4 w 5"/>
                <a:gd name="T5" fmla="*/ 0 h 6"/>
                <a:gd name="T6" fmla="*/ 0 w 5"/>
                <a:gd name="T7" fmla="*/ 2 h 6"/>
                <a:gd name="T8" fmla="*/ 0 w 5"/>
                <a:gd name="T9" fmla="*/ 4 h 6"/>
                <a:gd name="T10" fmla="*/ 2 w 5"/>
                <a:gd name="T11" fmla="*/ 6 h 6"/>
                <a:gd name="T12" fmla="*/ 2 w 5"/>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2" y="2"/>
                  </a:moveTo>
                  <a:lnTo>
                    <a:pt x="5" y="1"/>
                  </a:lnTo>
                  <a:lnTo>
                    <a:pt x="4" y="0"/>
                  </a:lnTo>
                  <a:lnTo>
                    <a:pt x="0" y="2"/>
                  </a:lnTo>
                  <a:lnTo>
                    <a:pt x="0" y="4"/>
                  </a:lnTo>
                  <a:lnTo>
                    <a:pt x="2" y="6"/>
                  </a:lnTo>
                  <a:lnTo>
                    <a:pt x="2" y="2"/>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61" name="Faroe Islands"/>
            <p:cNvSpPr>
              <a:spLocks/>
            </p:cNvSpPr>
            <p:nvPr/>
          </p:nvSpPr>
          <p:spPr bwMode="gray">
            <a:xfrm>
              <a:off x="8087627" y="2494701"/>
              <a:ext cx="6758" cy="11828"/>
            </a:xfrm>
            <a:custGeom>
              <a:avLst/>
              <a:gdLst>
                <a:gd name="T0" fmla="*/ 0 w 4"/>
                <a:gd name="T1" fmla="*/ 7 h 7"/>
                <a:gd name="T2" fmla="*/ 4 w 4"/>
                <a:gd name="T3" fmla="*/ 7 h 7"/>
                <a:gd name="T4" fmla="*/ 2 w 4"/>
                <a:gd name="T5" fmla="*/ 0 h 7"/>
                <a:gd name="T6" fmla="*/ 0 w 4"/>
                <a:gd name="T7" fmla="*/ 7 h 7"/>
              </a:gdLst>
              <a:ahLst/>
              <a:cxnLst>
                <a:cxn ang="0">
                  <a:pos x="T0" y="T1"/>
                </a:cxn>
                <a:cxn ang="0">
                  <a:pos x="T2" y="T3"/>
                </a:cxn>
                <a:cxn ang="0">
                  <a:pos x="T4" y="T5"/>
                </a:cxn>
                <a:cxn ang="0">
                  <a:pos x="T6" y="T7"/>
                </a:cxn>
              </a:cxnLst>
              <a:rect l="0" t="0" r="r" b="b"/>
              <a:pathLst>
                <a:path w="4" h="7">
                  <a:moveTo>
                    <a:pt x="0" y="7"/>
                  </a:moveTo>
                  <a:lnTo>
                    <a:pt x="4" y="7"/>
                  </a:lnTo>
                  <a:lnTo>
                    <a:pt x="2" y="0"/>
                  </a:lnTo>
                  <a:lnTo>
                    <a:pt x="0" y="7"/>
                  </a:ln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62" name="Faroe Islands"/>
            <p:cNvSpPr>
              <a:spLocks/>
            </p:cNvSpPr>
            <p:nvPr/>
          </p:nvSpPr>
          <p:spPr bwMode="gray">
            <a:xfrm>
              <a:off x="8069041" y="2450772"/>
              <a:ext cx="18586" cy="55757"/>
            </a:xfrm>
            <a:custGeom>
              <a:avLst/>
              <a:gdLst>
                <a:gd name="T0" fmla="*/ 14 w 35"/>
                <a:gd name="T1" fmla="*/ 46 h 97"/>
                <a:gd name="T2" fmla="*/ 20 w 35"/>
                <a:gd name="T3" fmla="*/ 85 h 97"/>
                <a:gd name="T4" fmla="*/ 27 w 35"/>
                <a:gd name="T5" fmla="*/ 97 h 97"/>
                <a:gd name="T6" fmla="*/ 35 w 35"/>
                <a:gd name="T7" fmla="*/ 78 h 97"/>
                <a:gd name="T8" fmla="*/ 28 w 35"/>
                <a:gd name="T9" fmla="*/ 66 h 97"/>
                <a:gd name="T10" fmla="*/ 29 w 35"/>
                <a:gd name="T11" fmla="*/ 55 h 97"/>
                <a:gd name="T12" fmla="*/ 19 w 35"/>
                <a:gd name="T13" fmla="*/ 31 h 97"/>
                <a:gd name="T14" fmla="*/ 13 w 35"/>
                <a:gd name="T15" fmla="*/ 0 h 97"/>
                <a:gd name="T16" fmla="*/ 5 w 35"/>
                <a:gd name="T17" fmla="*/ 11 h 97"/>
                <a:gd name="T18" fmla="*/ 0 w 35"/>
                <a:gd name="T19" fmla="*/ 26 h 97"/>
                <a:gd name="T20" fmla="*/ 14 w 35"/>
                <a:gd name="T21" fmla="*/ 4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97">
                  <a:moveTo>
                    <a:pt x="14" y="46"/>
                  </a:moveTo>
                  <a:cubicBezTo>
                    <a:pt x="14" y="58"/>
                    <a:pt x="17" y="81"/>
                    <a:pt x="20" y="85"/>
                  </a:cubicBezTo>
                  <a:cubicBezTo>
                    <a:pt x="24" y="85"/>
                    <a:pt x="27" y="97"/>
                    <a:pt x="27" y="97"/>
                  </a:cubicBezTo>
                  <a:cubicBezTo>
                    <a:pt x="27" y="97"/>
                    <a:pt x="35" y="85"/>
                    <a:pt x="35" y="78"/>
                  </a:cubicBezTo>
                  <a:cubicBezTo>
                    <a:pt x="32" y="70"/>
                    <a:pt x="28" y="66"/>
                    <a:pt x="28" y="66"/>
                  </a:cubicBezTo>
                  <a:cubicBezTo>
                    <a:pt x="28" y="66"/>
                    <a:pt x="33" y="59"/>
                    <a:pt x="29" y="55"/>
                  </a:cubicBezTo>
                  <a:cubicBezTo>
                    <a:pt x="25" y="51"/>
                    <a:pt x="19" y="31"/>
                    <a:pt x="19" y="31"/>
                  </a:cubicBezTo>
                  <a:cubicBezTo>
                    <a:pt x="19" y="31"/>
                    <a:pt x="20" y="1"/>
                    <a:pt x="13" y="0"/>
                  </a:cubicBezTo>
                  <a:cubicBezTo>
                    <a:pt x="9" y="0"/>
                    <a:pt x="5" y="11"/>
                    <a:pt x="5" y="11"/>
                  </a:cubicBezTo>
                  <a:cubicBezTo>
                    <a:pt x="0" y="26"/>
                    <a:pt x="0" y="26"/>
                    <a:pt x="0" y="26"/>
                  </a:cubicBezTo>
                  <a:cubicBezTo>
                    <a:pt x="4" y="38"/>
                    <a:pt x="15" y="35"/>
                    <a:pt x="14" y="46"/>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63" name="Poland"/>
            <p:cNvSpPr>
              <a:spLocks/>
            </p:cNvSpPr>
            <p:nvPr/>
          </p:nvSpPr>
          <p:spPr bwMode="gray">
            <a:xfrm>
              <a:off x="9319339" y="3618282"/>
              <a:ext cx="838038" cy="726525"/>
            </a:xfrm>
            <a:custGeom>
              <a:avLst/>
              <a:gdLst>
                <a:gd name="T0" fmla="*/ 0 w 1495"/>
                <a:gd name="T1" fmla="*/ 447 h 1295"/>
                <a:gd name="T2" fmla="*/ 79 w 1495"/>
                <a:gd name="T3" fmla="*/ 585 h 1295"/>
                <a:gd name="T4" fmla="*/ 92 w 1495"/>
                <a:gd name="T5" fmla="*/ 727 h 1295"/>
                <a:gd name="T6" fmla="*/ 131 w 1495"/>
                <a:gd name="T7" fmla="*/ 843 h 1295"/>
                <a:gd name="T8" fmla="*/ 106 w 1495"/>
                <a:gd name="T9" fmla="*/ 911 h 1295"/>
                <a:gd name="T10" fmla="*/ 132 w 1495"/>
                <a:gd name="T11" fmla="*/ 901 h 1295"/>
                <a:gd name="T12" fmla="*/ 184 w 1495"/>
                <a:gd name="T13" fmla="*/ 926 h 1295"/>
                <a:gd name="T14" fmla="*/ 286 w 1495"/>
                <a:gd name="T15" fmla="*/ 969 h 1295"/>
                <a:gd name="T16" fmla="*/ 356 w 1495"/>
                <a:gd name="T17" fmla="*/ 992 h 1295"/>
                <a:gd name="T18" fmla="*/ 371 w 1495"/>
                <a:gd name="T19" fmla="*/ 1092 h 1295"/>
                <a:gd name="T20" fmla="*/ 443 w 1495"/>
                <a:gd name="T21" fmla="*/ 1072 h 1295"/>
                <a:gd name="T22" fmla="*/ 419 w 1495"/>
                <a:gd name="T23" fmla="*/ 1018 h 1295"/>
                <a:gd name="T24" fmla="*/ 541 w 1495"/>
                <a:gd name="T25" fmla="*/ 1046 h 1295"/>
                <a:gd name="T26" fmla="*/ 553 w 1495"/>
                <a:gd name="T27" fmla="*/ 1100 h 1295"/>
                <a:gd name="T28" fmla="*/ 587 w 1495"/>
                <a:gd name="T29" fmla="*/ 1106 h 1295"/>
                <a:gd name="T30" fmla="*/ 688 w 1495"/>
                <a:gd name="T31" fmla="*/ 1183 h 1295"/>
                <a:gd name="T32" fmla="*/ 742 w 1495"/>
                <a:gd name="T33" fmla="*/ 1224 h 1295"/>
                <a:gd name="T34" fmla="*/ 787 w 1495"/>
                <a:gd name="T35" fmla="*/ 1223 h 1295"/>
                <a:gd name="T36" fmla="*/ 836 w 1495"/>
                <a:gd name="T37" fmla="*/ 1232 h 1295"/>
                <a:gd name="T38" fmla="*/ 865 w 1495"/>
                <a:gd name="T39" fmla="*/ 1238 h 1295"/>
                <a:gd name="T40" fmla="*/ 893 w 1495"/>
                <a:gd name="T41" fmla="*/ 1277 h 1295"/>
                <a:gd name="T42" fmla="*/ 978 w 1495"/>
                <a:gd name="T43" fmla="*/ 1232 h 1295"/>
                <a:gd name="T44" fmla="*/ 1068 w 1495"/>
                <a:gd name="T45" fmla="*/ 1228 h 1295"/>
                <a:gd name="T46" fmla="*/ 1169 w 1495"/>
                <a:gd name="T47" fmla="*/ 1225 h 1295"/>
                <a:gd name="T48" fmla="*/ 1301 w 1495"/>
                <a:gd name="T49" fmla="*/ 1278 h 1295"/>
                <a:gd name="T50" fmla="*/ 1321 w 1495"/>
                <a:gd name="T51" fmla="*/ 1256 h 1295"/>
                <a:gd name="T52" fmla="*/ 1346 w 1495"/>
                <a:gd name="T53" fmla="*/ 1111 h 1295"/>
                <a:gd name="T54" fmla="*/ 1481 w 1495"/>
                <a:gd name="T55" fmla="*/ 950 h 1295"/>
                <a:gd name="T56" fmla="*/ 1481 w 1495"/>
                <a:gd name="T57" fmla="*/ 858 h 1295"/>
                <a:gd name="T58" fmla="*/ 1429 w 1495"/>
                <a:gd name="T59" fmla="*/ 779 h 1295"/>
                <a:gd name="T60" fmla="*/ 1401 w 1495"/>
                <a:gd name="T61" fmla="*/ 734 h 1295"/>
                <a:gd name="T62" fmla="*/ 1375 w 1495"/>
                <a:gd name="T63" fmla="*/ 654 h 1295"/>
                <a:gd name="T64" fmla="*/ 1389 w 1495"/>
                <a:gd name="T65" fmla="*/ 590 h 1295"/>
                <a:gd name="T66" fmla="*/ 1335 w 1495"/>
                <a:gd name="T67" fmla="*/ 465 h 1295"/>
                <a:gd name="T68" fmla="*/ 1403 w 1495"/>
                <a:gd name="T69" fmla="*/ 368 h 1295"/>
                <a:gd name="T70" fmla="*/ 1342 w 1495"/>
                <a:gd name="T71" fmla="*/ 235 h 1295"/>
                <a:gd name="T72" fmla="*/ 1295 w 1495"/>
                <a:gd name="T73" fmla="*/ 133 h 1295"/>
                <a:gd name="T74" fmla="*/ 1217 w 1495"/>
                <a:gd name="T75" fmla="*/ 46 h 1295"/>
                <a:gd name="T76" fmla="*/ 1063 w 1495"/>
                <a:gd name="T77" fmla="*/ 82 h 1295"/>
                <a:gd name="T78" fmla="*/ 1055 w 1495"/>
                <a:gd name="T79" fmla="*/ 82 h 1295"/>
                <a:gd name="T80" fmla="*/ 1041 w 1495"/>
                <a:gd name="T81" fmla="*/ 84 h 1295"/>
                <a:gd name="T82" fmla="*/ 1032 w 1495"/>
                <a:gd name="T83" fmla="*/ 85 h 1295"/>
                <a:gd name="T84" fmla="*/ 1020 w 1495"/>
                <a:gd name="T85" fmla="*/ 85 h 1295"/>
                <a:gd name="T86" fmla="*/ 1012 w 1495"/>
                <a:gd name="T87" fmla="*/ 85 h 1295"/>
                <a:gd name="T88" fmla="*/ 1000 w 1495"/>
                <a:gd name="T89" fmla="*/ 85 h 1295"/>
                <a:gd name="T90" fmla="*/ 795 w 1495"/>
                <a:gd name="T91" fmla="*/ 83 h 1295"/>
                <a:gd name="T92" fmla="*/ 752 w 1495"/>
                <a:gd name="T93" fmla="*/ 112 h 1295"/>
                <a:gd name="T94" fmla="*/ 718 w 1495"/>
                <a:gd name="T95" fmla="*/ 122 h 1295"/>
                <a:gd name="T96" fmla="*/ 804 w 1495"/>
                <a:gd name="T97" fmla="*/ 41 h 1295"/>
                <a:gd name="T98" fmla="*/ 648 w 1495"/>
                <a:gd name="T99" fmla="*/ 99 h 1295"/>
                <a:gd name="T100" fmla="*/ 654 w 1495"/>
                <a:gd name="T101" fmla="*/ 53 h 1295"/>
                <a:gd name="T102" fmla="*/ 581 w 1495"/>
                <a:gd name="T103" fmla="*/ 0 h 1295"/>
                <a:gd name="T104" fmla="*/ 395 w 1495"/>
                <a:gd name="T105" fmla="*/ 60 h 1295"/>
                <a:gd name="T106" fmla="*/ 304 w 1495"/>
                <a:gd name="T107" fmla="*/ 117 h 1295"/>
                <a:gd name="T108" fmla="*/ 99 w 1495"/>
                <a:gd name="T109" fmla="*/ 157 h 1295"/>
                <a:gd name="T110" fmla="*/ 37 w 1495"/>
                <a:gd name="T111" fmla="*/ 196 h 1295"/>
                <a:gd name="T112" fmla="*/ 83 w 1495"/>
                <a:gd name="T113" fmla="*/ 172 h 1295"/>
                <a:gd name="T114" fmla="*/ 78 w 1495"/>
                <a:gd name="T115" fmla="*/ 202 h 1295"/>
                <a:gd name="T116" fmla="*/ 99 w 1495"/>
                <a:gd name="T117" fmla="*/ 318 h 1295"/>
                <a:gd name="T118" fmla="*/ 75 w 1495"/>
                <a:gd name="T119" fmla="*/ 267 h 1295"/>
                <a:gd name="T120" fmla="*/ 39 w 1495"/>
                <a:gd name="T121" fmla="*/ 322 h 1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5" h="1295">
                  <a:moveTo>
                    <a:pt x="36" y="391"/>
                  </a:moveTo>
                  <a:cubicBezTo>
                    <a:pt x="32" y="406"/>
                    <a:pt x="17" y="406"/>
                    <a:pt x="9" y="417"/>
                  </a:cubicBezTo>
                  <a:cubicBezTo>
                    <a:pt x="5" y="420"/>
                    <a:pt x="4" y="439"/>
                    <a:pt x="0" y="447"/>
                  </a:cubicBezTo>
                  <a:cubicBezTo>
                    <a:pt x="33" y="452"/>
                    <a:pt x="76" y="504"/>
                    <a:pt x="74" y="531"/>
                  </a:cubicBezTo>
                  <a:cubicBezTo>
                    <a:pt x="74" y="542"/>
                    <a:pt x="59" y="538"/>
                    <a:pt x="62" y="557"/>
                  </a:cubicBezTo>
                  <a:cubicBezTo>
                    <a:pt x="65" y="572"/>
                    <a:pt x="65" y="576"/>
                    <a:pt x="79" y="585"/>
                  </a:cubicBezTo>
                  <a:cubicBezTo>
                    <a:pt x="90" y="589"/>
                    <a:pt x="78" y="623"/>
                    <a:pt x="81" y="623"/>
                  </a:cubicBezTo>
                  <a:cubicBezTo>
                    <a:pt x="100" y="628"/>
                    <a:pt x="83" y="661"/>
                    <a:pt x="75" y="672"/>
                  </a:cubicBezTo>
                  <a:cubicBezTo>
                    <a:pt x="60" y="691"/>
                    <a:pt x="85" y="707"/>
                    <a:pt x="92" y="727"/>
                  </a:cubicBezTo>
                  <a:cubicBezTo>
                    <a:pt x="99" y="735"/>
                    <a:pt x="79" y="749"/>
                    <a:pt x="90" y="757"/>
                  </a:cubicBezTo>
                  <a:cubicBezTo>
                    <a:pt x="105" y="765"/>
                    <a:pt x="124" y="763"/>
                    <a:pt x="123" y="785"/>
                  </a:cubicBezTo>
                  <a:cubicBezTo>
                    <a:pt x="122" y="808"/>
                    <a:pt x="140" y="821"/>
                    <a:pt x="131" y="843"/>
                  </a:cubicBezTo>
                  <a:cubicBezTo>
                    <a:pt x="131" y="858"/>
                    <a:pt x="121" y="896"/>
                    <a:pt x="110" y="903"/>
                  </a:cubicBezTo>
                  <a:cubicBezTo>
                    <a:pt x="110" y="907"/>
                    <a:pt x="110" y="907"/>
                    <a:pt x="107" y="910"/>
                  </a:cubicBezTo>
                  <a:cubicBezTo>
                    <a:pt x="107" y="910"/>
                    <a:pt x="107" y="911"/>
                    <a:pt x="106" y="911"/>
                  </a:cubicBezTo>
                  <a:cubicBezTo>
                    <a:pt x="131" y="920"/>
                    <a:pt x="131" y="920"/>
                    <a:pt x="131" y="920"/>
                  </a:cubicBezTo>
                  <a:cubicBezTo>
                    <a:pt x="139" y="912"/>
                    <a:pt x="139" y="912"/>
                    <a:pt x="139" y="912"/>
                  </a:cubicBezTo>
                  <a:cubicBezTo>
                    <a:pt x="132" y="901"/>
                    <a:pt x="132" y="901"/>
                    <a:pt x="132" y="901"/>
                  </a:cubicBezTo>
                  <a:cubicBezTo>
                    <a:pt x="140" y="890"/>
                    <a:pt x="140" y="890"/>
                    <a:pt x="140" y="890"/>
                  </a:cubicBezTo>
                  <a:cubicBezTo>
                    <a:pt x="189" y="899"/>
                    <a:pt x="189" y="899"/>
                    <a:pt x="189" y="899"/>
                  </a:cubicBezTo>
                  <a:cubicBezTo>
                    <a:pt x="184" y="926"/>
                    <a:pt x="184" y="926"/>
                    <a:pt x="184" y="926"/>
                  </a:cubicBezTo>
                  <a:cubicBezTo>
                    <a:pt x="208" y="954"/>
                    <a:pt x="208" y="954"/>
                    <a:pt x="208" y="954"/>
                  </a:cubicBezTo>
                  <a:cubicBezTo>
                    <a:pt x="209" y="939"/>
                    <a:pt x="209" y="939"/>
                    <a:pt x="209" y="939"/>
                  </a:cubicBezTo>
                  <a:cubicBezTo>
                    <a:pt x="286" y="969"/>
                    <a:pt x="286" y="969"/>
                    <a:pt x="286" y="969"/>
                  </a:cubicBezTo>
                  <a:cubicBezTo>
                    <a:pt x="289" y="992"/>
                    <a:pt x="289" y="992"/>
                    <a:pt x="289" y="992"/>
                  </a:cubicBezTo>
                  <a:cubicBezTo>
                    <a:pt x="335" y="971"/>
                    <a:pt x="335" y="971"/>
                    <a:pt x="335" y="971"/>
                  </a:cubicBezTo>
                  <a:cubicBezTo>
                    <a:pt x="356" y="992"/>
                    <a:pt x="356" y="992"/>
                    <a:pt x="356" y="992"/>
                  </a:cubicBezTo>
                  <a:cubicBezTo>
                    <a:pt x="356" y="992"/>
                    <a:pt x="310" y="1016"/>
                    <a:pt x="317" y="1028"/>
                  </a:cubicBezTo>
                  <a:cubicBezTo>
                    <a:pt x="324" y="1036"/>
                    <a:pt x="355" y="1034"/>
                    <a:pt x="358" y="1045"/>
                  </a:cubicBezTo>
                  <a:cubicBezTo>
                    <a:pt x="365" y="1057"/>
                    <a:pt x="360" y="1084"/>
                    <a:pt x="371" y="1092"/>
                  </a:cubicBezTo>
                  <a:cubicBezTo>
                    <a:pt x="381" y="1100"/>
                    <a:pt x="404" y="1093"/>
                    <a:pt x="408" y="1086"/>
                  </a:cubicBezTo>
                  <a:cubicBezTo>
                    <a:pt x="409" y="1078"/>
                    <a:pt x="428" y="1068"/>
                    <a:pt x="428" y="1068"/>
                  </a:cubicBezTo>
                  <a:cubicBezTo>
                    <a:pt x="443" y="1072"/>
                    <a:pt x="443" y="1072"/>
                    <a:pt x="443" y="1072"/>
                  </a:cubicBezTo>
                  <a:cubicBezTo>
                    <a:pt x="443" y="1072"/>
                    <a:pt x="451" y="1054"/>
                    <a:pt x="443" y="1053"/>
                  </a:cubicBezTo>
                  <a:cubicBezTo>
                    <a:pt x="436" y="1053"/>
                    <a:pt x="422" y="1041"/>
                    <a:pt x="422" y="1041"/>
                  </a:cubicBezTo>
                  <a:cubicBezTo>
                    <a:pt x="419" y="1018"/>
                    <a:pt x="419" y="1018"/>
                    <a:pt x="419" y="1018"/>
                  </a:cubicBezTo>
                  <a:cubicBezTo>
                    <a:pt x="419" y="1018"/>
                    <a:pt x="445" y="1026"/>
                    <a:pt x="467" y="1035"/>
                  </a:cubicBezTo>
                  <a:cubicBezTo>
                    <a:pt x="485" y="1044"/>
                    <a:pt x="499" y="1063"/>
                    <a:pt x="499" y="1063"/>
                  </a:cubicBezTo>
                  <a:cubicBezTo>
                    <a:pt x="541" y="1046"/>
                    <a:pt x="541" y="1046"/>
                    <a:pt x="541" y="1046"/>
                  </a:cubicBezTo>
                  <a:cubicBezTo>
                    <a:pt x="555" y="1066"/>
                    <a:pt x="555" y="1066"/>
                    <a:pt x="555" y="1066"/>
                  </a:cubicBezTo>
                  <a:cubicBezTo>
                    <a:pt x="539" y="1081"/>
                    <a:pt x="539" y="1081"/>
                    <a:pt x="539" y="1081"/>
                  </a:cubicBezTo>
                  <a:cubicBezTo>
                    <a:pt x="539" y="1081"/>
                    <a:pt x="550" y="1096"/>
                    <a:pt x="553" y="1100"/>
                  </a:cubicBezTo>
                  <a:cubicBezTo>
                    <a:pt x="561" y="1105"/>
                    <a:pt x="567" y="1128"/>
                    <a:pt x="567" y="1128"/>
                  </a:cubicBezTo>
                  <a:cubicBezTo>
                    <a:pt x="582" y="1121"/>
                    <a:pt x="582" y="1121"/>
                    <a:pt x="582" y="1121"/>
                  </a:cubicBezTo>
                  <a:cubicBezTo>
                    <a:pt x="587" y="1106"/>
                    <a:pt x="587" y="1106"/>
                    <a:pt x="587" y="1106"/>
                  </a:cubicBezTo>
                  <a:cubicBezTo>
                    <a:pt x="642" y="1128"/>
                    <a:pt x="642" y="1128"/>
                    <a:pt x="642" y="1128"/>
                  </a:cubicBezTo>
                  <a:cubicBezTo>
                    <a:pt x="679" y="1137"/>
                    <a:pt x="679" y="1137"/>
                    <a:pt x="679" y="1137"/>
                  </a:cubicBezTo>
                  <a:cubicBezTo>
                    <a:pt x="688" y="1183"/>
                    <a:pt x="688" y="1183"/>
                    <a:pt x="688" y="1183"/>
                  </a:cubicBezTo>
                  <a:cubicBezTo>
                    <a:pt x="718" y="1185"/>
                    <a:pt x="718" y="1185"/>
                    <a:pt x="718" y="1185"/>
                  </a:cubicBezTo>
                  <a:cubicBezTo>
                    <a:pt x="731" y="1224"/>
                    <a:pt x="731" y="1224"/>
                    <a:pt x="731" y="1224"/>
                  </a:cubicBezTo>
                  <a:cubicBezTo>
                    <a:pt x="742" y="1224"/>
                    <a:pt x="742" y="1224"/>
                    <a:pt x="742" y="1224"/>
                  </a:cubicBezTo>
                  <a:cubicBezTo>
                    <a:pt x="741" y="1251"/>
                    <a:pt x="741" y="1251"/>
                    <a:pt x="741" y="1251"/>
                  </a:cubicBezTo>
                  <a:cubicBezTo>
                    <a:pt x="775" y="1249"/>
                    <a:pt x="775" y="1249"/>
                    <a:pt x="775" y="1249"/>
                  </a:cubicBezTo>
                  <a:cubicBezTo>
                    <a:pt x="787" y="1223"/>
                    <a:pt x="787" y="1223"/>
                    <a:pt x="787" y="1223"/>
                  </a:cubicBezTo>
                  <a:cubicBezTo>
                    <a:pt x="799" y="1223"/>
                    <a:pt x="799" y="1223"/>
                    <a:pt x="799" y="1223"/>
                  </a:cubicBezTo>
                  <a:cubicBezTo>
                    <a:pt x="799" y="1223"/>
                    <a:pt x="803" y="1200"/>
                    <a:pt x="818" y="1201"/>
                  </a:cubicBezTo>
                  <a:cubicBezTo>
                    <a:pt x="833" y="1206"/>
                    <a:pt x="836" y="1232"/>
                    <a:pt x="836" y="1232"/>
                  </a:cubicBezTo>
                  <a:cubicBezTo>
                    <a:pt x="850" y="1233"/>
                    <a:pt x="850" y="1233"/>
                    <a:pt x="850" y="1233"/>
                  </a:cubicBezTo>
                  <a:cubicBezTo>
                    <a:pt x="846" y="1244"/>
                    <a:pt x="846" y="1244"/>
                    <a:pt x="846" y="1244"/>
                  </a:cubicBezTo>
                  <a:cubicBezTo>
                    <a:pt x="865" y="1238"/>
                    <a:pt x="865" y="1238"/>
                    <a:pt x="865" y="1238"/>
                  </a:cubicBezTo>
                  <a:cubicBezTo>
                    <a:pt x="875" y="1261"/>
                    <a:pt x="875" y="1261"/>
                    <a:pt x="875" y="1261"/>
                  </a:cubicBezTo>
                  <a:cubicBezTo>
                    <a:pt x="875" y="1261"/>
                    <a:pt x="859" y="1287"/>
                    <a:pt x="870" y="1288"/>
                  </a:cubicBezTo>
                  <a:cubicBezTo>
                    <a:pt x="878" y="1288"/>
                    <a:pt x="893" y="1277"/>
                    <a:pt x="893" y="1277"/>
                  </a:cubicBezTo>
                  <a:cubicBezTo>
                    <a:pt x="919" y="1290"/>
                    <a:pt x="919" y="1290"/>
                    <a:pt x="919" y="1290"/>
                  </a:cubicBezTo>
                  <a:cubicBezTo>
                    <a:pt x="932" y="1256"/>
                    <a:pt x="932" y="1256"/>
                    <a:pt x="932" y="1256"/>
                  </a:cubicBezTo>
                  <a:cubicBezTo>
                    <a:pt x="932" y="1256"/>
                    <a:pt x="951" y="1234"/>
                    <a:pt x="978" y="1232"/>
                  </a:cubicBezTo>
                  <a:cubicBezTo>
                    <a:pt x="1019" y="1234"/>
                    <a:pt x="1019" y="1234"/>
                    <a:pt x="1019" y="1234"/>
                  </a:cubicBezTo>
                  <a:cubicBezTo>
                    <a:pt x="1019" y="1234"/>
                    <a:pt x="1022" y="1257"/>
                    <a:pt x="1044" y="1254"/>
                  </a:cubicBezTo>
                  <a:cubicBezTo>
                    <a:pt x="1063" y="1251"/>
                    <a:pt x="1068" y="1228"/>
                    <a:pt x="1068" y="1228"/>
                  </a:cubicBezTo>
                  <a:cubicBezTo>
                    <a:pt x="1068" y="1228"/>
                    <a:pt x="1087" y="1214"/>
                    <a:pt x="1113" y="1211"/>
                  </a:cubicBezTo>
                  <a:cubicBezTo>
                    <a:pt x="1140" y="1209"/>
                    <a:pt x="1151" y="1213"/>
                    <a:pt x="1151" y="1213"/>
                  </a:cubicBezTo>
                  <a:cubicBezTo>
                    <a:pt x="1169" y="1225"/>
                    <a:pt x="1169" y="1225"/>
                    <a:pt x="1169" y="1225"/>
                  </a:cubicBezTo>
                  <a:cubicBezTo>
                    <a:pt x="1169" y="1225"/>
                    <a:pt x="1210" y="1227"/>
                    <a:pt x="1213" y="1235"/>
                  </a:cubicBezTo>
                  <a:cubicBezTo>
                    <a:pt x="1217" y="1243"/>
                    <a:pt x="1216" y="1262"/>
                    <a:pt x="1216" y="1262"/>
                  </a:cubicBezTo>
                  <a:cubicBezTo>
                    <a:pt x="1301" y="1278"/>
                    <a:pt x="1301" y="1278"/>
                    <a:pt x="1301" y="1278"/>
                  </a:cubicBezTo>
                  <a:cubicBezTo>
                    <a:pt x="1349" y="1295"/>
                    <a:pt x="1349" y="1295"/>
                    <a:pt x="1349" y="1295"/>
                  </a:cubicBezTo>
                  <a:cubicBezTo>
                    <a:pt x="1354" y="1276"/>
                    <a:pt x="1354" y="1276"/>
                    <a:pt x="1354" y="1276"/>
                  </a:cubicBezTo>
                  <a:cubicBezTo>
                    <a:pt x="1354" y="1276"/>
                    <a:pt x="1324" y="1267"/>
                    <a:pt x="1321" y="1256"/>
                  </a:cubicBezTo>
                  <a:cubicBezTo>
                    <a:pt x="1318" y="1244"/>
                    <a:pt x="1322" y="1233"/>
                    <a:pt x="1319" y="1217"/>
                  </a:cubicBezTo>
                  <a:cubicBezTo>
                    <a:pt x="1320" y="1198"/>
                    <a:pt x="1299" y="1170"/>
                    <a:pt x="1299" y="1170"/>
                  </a:cubicBezTo>
                  <a:cubicBezTo>
                    <a:pt x="1299" y="1170"/>
                    <a:pt x="1334" y="1138"/>
                    <a:pt x="1346" y="1111"/>
                  </a:cubicBezTo>
                  <a:cubicBezTo>
                    <a:pt x="1362" y="1089"/>
                    <a:pt x="1368" y="1051"/>
                    <a:pt x="1380" y="1037"/>
                  </a:cubicBezTo>
                  <a:cubicBezTo>
                    <a:pt x="1391" y="1026"/>
                    <a:pt x="1432" y="963"/>
                    <a:pt x="1432" y="963"/>
                  </a:cubicBezTo>
                  <a:cubicBezTo>
                    <a:pt x="1432" y="963"/>
                    <a:pt x="1468" y="976"/>
                    <a:pt x="1481" y="950"/>
                  </a:cubicBezTo>
                  <a:cubicBezTo>
                    <a:pt x="1493" y="923"/>
                    <a:pt x="1495" y="893"/>
                    <a:pt x="1484" y="885"/>
                  </a:cubicBezTo>
                  <a:cubicBezTo>
                    <a:pt x="1473" y="880"/>
                    <a:pt x="1458" y="876"/>
                    <a:pt x="1462" y="868"/>
                  </a:cubicBezTo>
                  <a:cubicBezTo>
                    <a:pt x="1466" y="861"/>
                    <a:pt x="1481" y="858"/>
                    <a:pt x="1481" y="858"/>
                  </a:cubicBezTo>
                  <a:cubicBezTo>
                    <a:pt x="1493" y="847"/>
                    <a:pt x="1493" y="847"/>
                    <a:pt x="1493" y="847"/>
                  </a:cubicBezTo>
                  <a:cubicBezTo>
                    <a:pt x="1493" y="847"/>
                    <a:pt x="1464" y="834"/>
                    <a:pt x="1457" y="822"/>
                  </a:cubicBezTo>
                  <a:cubicBezTo>
                    <a:pt x="1450" y="810"/>
                    <a:pt x="1443" y="791"/>
                    <a:pt x="1429" y="779"/>
                  </a:cubicBezTo>
                  <a:cubicBezTo>
                    <a:pt x="1414" y="767"/>
                    <a:pt x="1400" y="762"/>
                    <a:pt x="1401" y="739"/>
                  </a:cubicBezTo>
                  <a:cubicBezTo>
                    <a:pt x="1401" y="737"/>
                    <a:pt x="1401" y="735"/>
                    <a:pt x="1401" y="734"/>
                  </a:cubicBezTo>
                  <a:cubicBezTo>
                    <a:pt x="1401" y="734"/>
                    <a:pt x="1401" y="734"/>
                    <a:pt x="1401" y="734"/>
                  </a:cubicBezTo>
                  <a:cubicBezTo>
                    <a:pt x="1400" y="727"/>
                    <a:pt x="1398" y="721"/>
                    <a:pt x="1396" y="715"/>
                  </a:cubicBezTo>
                  <a:cubicBezTo>
                    <a:pt x="1392" y="704"/>
                    <a:pt x="1385" y="694"/>
                    <a:pt x="1381" y="685"/>
                  </a:cubicBezTo>
                  <a:cubicBezTo>
                    <a:pt x="1374" y="673"/>
                    <a:pt x="1375" y="654"/>
                    <a:pt x="1375" y="654"/>
                  </a:cubicBezTo>
                  <a:cubicBezTo>
                    <a:pt x="1390" y="639"/>
                    <a:pt x="1390" y="639"/>
                    <a:pt x="1390" y="639"/>
                  </a:cubicBezTo>
                  <a:cubicBezTo>
                    <a:pt x="1380" y="616"/>
                    <a:pt x="1380" y="616"/>
                    <a:pt x="1380" y="616"/>
                  </a:cubicBezTo>
                  <a:cubicBezTo>
                    <a:pt x="1389" y="590"/>
                    <a:pt x="1389" y="590"/>
                    <a:pt x="1389" y="590"/>
                  </a:cubicBezTo>
                  <a:cubicBezTo>
                    <a:pt x="1389" y="590"/>
                    <a:pt x="1397" y="571"/>
                    <a:pt x="1364" y="558"/>
                  </a:cubicBezTo>
                  <a:cubicBezTo>
                    <a:pt x="1331" y="541"/>
                    <a:pt x="1305" y="540"/>
                    <a:pt x="1305" y="540"/>
                  </a:cubicBezTo>
                  <a:cubicBezTo>
                    <a:pt x="1305" y="540"/>
                    <a:pt x="1311" y="486"/>
                    <a:pt x="1335" y="465"/>
                  </a:cubicBezTo>
                  <a:cubicBezTo>
                    <a:pt x="1358" y="447"/>
                    <a:pt x="1400" y="437"/>
                    <a:pt x="1400" y="437"/>
                  </a:cubicBezTo>
                  <a:cubicBezTo>
                    <a:pt x="1395" y="372"/>
                    <a:pt x="1395" y="372"/>
                    <a:pt x="1395" y="372"/>
                  </a:cubicBezTo>
                  <a:cubicBezTo>
                    <a:pt x="1403" y="368"/>
                    <a:pt x="1403" y="368"/>
                    <a:pt x="1403" y="368"/>
                  </a:cubicBezTo>
                  <a:cubicBezTo>
                    <a:pt x="1386" y="337"/>
                    <a:pt x="1386" y="337"/>
                    <a:pt x="1386" y="337"/>
                  </a:cubicBezTo>
                  <a:cubicBezTo>
                    <a:pt x="1394" y="322"/>
                    <a:pt x="1394" y="322"/>
                    <a:pt x="1394" y="322"/>
                  </a:cubicBezTo>
                  <a:cubicBezTo>
                    <a:pt x="1394" y="322"/>
                    <a:pt x="1344" y="258"/>
                    <a:pt x="1342" y="235"/>
                  </a:cubicBezTo>
                  <a:cubicBezTo>
                    <a:pt x="1335" y="212"/>
                    <a:pt x="1332" y="193"/>
                    <a:pt x="1332" y="193"/>
                  </a:cubicBezTo>
                  <a:cubicBezTo>
                    <a:pt x="1308" y="146"/>
                    <a:pt x="1308" y="146"/>
                    <a:pt x="1308" y="146"/>
                  </a:cubicBezTo>
                  <a:cubicBezTo>
                    <a:pt x="1295" y="133"/>
                    <a:pt x="1295" y="133"/>
                    <a:pt x="1295" y="133"/>
                  </a:cubicBezTo>
                  <a:cubicBezTo>
                    <a:pt x="1295" y="133"/>
                    <a:pt x="1309" y="122"/>
                    <a:pt x="1295" y="94"/>
                  </a:cubicBezTo>
                  <a:cubicBezTo>
                    <a:pt x="1280" y="66"/>
                    <a:pt x="1251" y="71"/>
                    <a:pt x="1237" y="68"/>
                  </a:cubicBezTo>
                  <a:cubicBezTo>
                    <a:pt x="1224" y="65"/>
                    <a:pt x="1229" y="49"/>
                    <a:pt x="1217" y="46"/>
                  </a:cubicBezTo>
                  <a:cubicBezTo>
                    <a:pt x="1205" y="43"/>
                    <a:pt x="1201" y="61"/>
                    <a:pt x="1201" y="61"/>
                  </a:cubicBezTo>
                  <a:cubicBezTo>
                    <a:pt x="1196" y="60"/>
                    <a:pt x="1196" y="60"/>
                    <a:pt x="1196" y="60"/>
                  </a:cubicBezTo>
                  <a:cubicBezTo>
                    <a:pt x="1193" y="61"/>
                    <a:pt x="1123" y="75"/>
                    <a:pt x="1063" y="82"/>
                  </a:cubicBezTo>
                  <a:cubicBezTo>
                    <a:pt x="1063" y="82"/>
                    <a:pt x="1063" y="82"/>
                    <a:pt x="1063" y="82"/>
                  </a:cubicBezTo>
                  <a:cubicBezTo>
                    <a:pt x="1060" y="82"/>
                    <a:pt x="1058" y="82"/>
                    <a:pt x="1055" y="82"/>
                  </a:cubicBezTo>
                  <a:cubicBezTo>
                    <a:pt x="1055" y="82"/>
                    <a:pt x="1055" y="82"/>
                    <a:pt x="1055" y="82"/>
                  </a:cubicBezTo>
                  <a:cubicBezTo>
                    <a:pt x="1052" y="83"/>
                    <a:pt x="1050" y="83"/>
                    <a:pt x="1048" y="83"/>
                  </a:cubicBezTo>
                  <a:cubicBezTo>
                    <a:pt x="1047" y="83"/>
                    <a:pt x="1047" y="83"/>
                    <a:pt x="1047" y="83"/>
                  </a:cubicBezTo>
                  <a:cubicBezTo>
                    <a:pt x="1045" y="83"/>
                    <a:pt x="1043" y="84"/>
                    <a:pt x="1041" y="84"/>
                  </a:cubicBezTo>
                  <a:cubicBezTo>
                    <a:pt x="1040" y="84"/>
                    <a:pt x="1040" y="84"/>
                    <a:pt x="1039" y="84"/>
                  </a:cubicBezTo>
                  <a:cubicBezTo>
                    <a:pt x="1037" y="84"/>
                    <a:pt x="1035" y="84"/>
                    <a:pt x="1034" y="84"/>
                  </a:cubicBezTo>
                  <a:cubicBezTo>
                    <a:pt x="1033" y="84"/>
                    <a:pt x="1032" y="84"/>
                    <a:pt x="1032" y="85"/>
                  </a:cubicBezTo>
                  <a:cubicBezTo>
                    <a:pt x="1030" y="85"/>
                    <a:pt x="1028" y="85"/>
                    <a:pt x="1027" y="85"/>
                  </a:cubicBezTo>
                  <a:cubicBezTo>
                    <a:pt x="1026" y="85"/>
                    <a:pt x="1025" y="85"/>
                    <a:pt x="1025" y="85"/>
                  </a:cubicBezTo>
                  <a:cubicBezTo>
                    <a:pt x="1023" y="85"/>
                    <a:pt x="1022" y="85"/>
                    <a:pt x="1020" y="85"/>
                  </a:cubicBezTo>
                  <a:cubicBezTo>
                    <a:pt x="1019" y="85"/>
                    <a:pt x="1019" y="85"/>
                    <a:pt x="1018" y="85"/>
                  </a:cubicBezTo>
                  <a:cubicBezTo>
                    <a:pt x="1017" y="85"/>
                    <a:pt x="1015" y="85"/>
                    <a:pt x="1014" y="85"/>
                  </a:cubicBezTo>
                  <a:cubicBezTo>
                    <a:pt x="1013" y="85"/>
                    <a:pt x="1012" y="85"/>
                    <a:pt x="1012" y="85"/>
                  </a:cubicBezTo>
                  <a:cubicBezTo>
                    <a:pt x="1010" y="85"/>
                    <a:pt x="1009" y="85"/>
                    <a:pt x="1008" y="85"/>
                  </a:cubicBezTo>
                  <a:cubicBezTo>
                    <a:pt x="1007" y="85"/>
                    <a:pt x="1006" y="85"/>
                    <a:pt x="1006" y="85"/>
                  </a:cubicBezTo>
                  <a:cubicBezTo>
                    <a:pt x="1004" y="85"/>
                    <a:pt x="1002" y="85"/>
                    <a:pt x="1000" y="85"/>
                  </a:cubicBezTo>
                  <a:cubicBezTo>
                    <a:pt x="991" y="86"/>
                    <a:pt x="978" y="85"/>
                    <a:pt x="963" y="85"/>
                  </a:cubicBezTo>
                  <a:cubicBezTo>
                    <a:pt x="899" y="82"/>
                    <a:pt x="803" y="72"/>
                    <a:pt x="803" y="72"/>
                  </a:cubicBezTo>
                  <a:cubicBezTo>
                    <a:pt x="795" y="83"/>
                    <a:pt x="795" y="83"/>
                    <a:pt x="795" y="83"/>
                  </a:cubicBezTo>
                  <a:cubicBezTo>
                    <a:pt x="780" y="82"/>
                    <a:pt x="780" y="82"/>
                    <a:pt x="780" y="82"/>
                  </a:cubicBezTo>
                  <a:cubicBezTo>
                    <a:pt x="775" y="101"/>
                    <a:pt x="775" y="101"/>
                    <a:pt x="775" y="101"/>
                  </a:cubicBezTo>
                  <a:cubicBezTo>
                    <a:pt x="775" y="101"/>
                    <a:pt x="760" y="104"/>
                    <a:pt x="752" y="112"/>
                  </a:cubicBezTo>
                  <a:cubicBezTo>
                    <a:pt x="748" y="115"/>
                    <a:pt x="744" y="130"/>
                    <a:pt x="744" y="130"/>
                  </a:cubicBezTo>
                  <a:cubicBezTo>
                    <a:pt x="733" y="122"/>
                    <a:pt x="733" y="122"/>
                    <a:pt x="733" y="122"/>
                  </a:cubicBezTo>
                  <a:cubicBezTo>
                    <a:pt x="718" y="122"/>
                    <a:pt x="718" y="122"/>
                    <a:pt x="718" y="122"/>
                  </a:cubicBezTo>
                  <a:cubicBezTo>
                    <a:pt x="726" y="110"/>
                    <a:pt x="726" y="110"/>
                    <a:pt x="726" y="110"/>
                  </a:cubicBezTo>
                  <a:cubicBezTo>
                    <a:pt x="726" y="110"/>
                    <a:pt x="749" y="96"/>
                    <a:pt x="761" y="89"/>
                  </a:cubicBezTo>
                  <a:cubicBezTo>
                    <a:pt x="776" y="82"/>
                    <a:pt x="804" y="41"/>
                    <a:pt x="804" y="41"/>
                  </a:cubicBezTo>
                  <a:cubicBezTo>
                    <a:pt x="801" y="34"/>
                    <a:pt x="801" y="34"/>
                    <a:pt x="801" y="34"/>
                  </a:cubicBezTo>
                  <a:cubicBezTo>
                    <a:pt x="801" y="34"/>
                    <a:pt x="769" y="82"/>
                    <a:pt x="757" y="85"/>
                  </a:cubicBezTo>
                  <a:cubicBezTo>
                    <a:pt x="750" y="85"/>
                    <a:pt x="684" y="131"/>
                    <a:pt x="648" y="99"/>
                  </a:cubicBezTo>
                  <a:cubicBezTo>
                    <a:pt x="608" y="67"/>
                    <a:pt x="603" y="20"/>
                    <a:pt x="603" y="20"/>
                  </a:cubicBezTo>
                  <a:cubicBezTo>
                    <a:pt x="603" y="20"/>
                    <a:pt x="621" y="25"/>
                    <a:pt x="629" y="29"/>
                  </a:cubicBezTo>
                  <a:cubicBezTo>
                    <a:pt x="636" y="33"/>
                    <a:pt x="654" y="53"/>
                    <a:pt x="654" y="53"/>
                  </a:cubicBezTo>
                  <a:cubicBezTo>
                    <a:pt x="658" y="46"/>
                    <a:pt x="658" y="46"/>
                    <a:pt x="658" y="46"/>
                  </a:cubicBezTo>
                  <a:cubicBezTo>
                    <a:pt x="658" y="46"/>
                    <a:pt x="644" y="26"/>
                    <a:pt x="633" y="18"/>
                  </a:cubicBezTo>
                  <a:cubicBezTo>
                    <a:pt x="622" y="14"/>
                    <a:pt x="596" y="1"/>
                    <a:pt x="581" y="0"/>
                  </a:cubicBezTo>
                  <a:cubicBezTo>
                    <a:pt x="570" y="0"/>
                    <a:pt x="513" y="16"/>
                    <a:pt x="498" y="19"/>
                  </a:cubicBezTo>
                  <a:cubicBezTo>
                    <a:pt x="483" y="19"/>
                    <a:pt x="468" y="25"/>
                    <a:pt x="453" y="25"/>
                  </a:cubicBezTo>
                  <a:cubicBezTo>
                    <a:pt x="438" y="28"/>
                    <a:pt x="407" y="53"/>
                    <a:pt x="395" y="60"/>
                  </a:cubicBezTo>
                  <a:cubicBezTo>
                    <a:pt x="380" y="67"/>
                    <a:pt x="362" y="65"/>
                    <a:pt x="351" y="72"/>
                  </a:cubicBezTo>
                  <a:cubicBezTo>
                    <a:pt x="339" y="79"/>
                    <a:pt x="339" y="81"/>
                    <a:pt x="327" y="92"/>
                  </a:cubicBezTo>
                  <a:cubicBezTo>
                    <a:pt x="315" y="107"/>
                    <a:pt x="304" y="117"/>
                    <a:pt x="304" y="117"/>
                  </a:cubicBezTo>
                  <a:cubicBezTo>
                    <a:pt x="224" y="136"/>
                    <a:pt x="164" y="133"/>
                    <a:pt x="164" y="133"/>
                  </a:cubicBezTo>
                  <a:cubicBezTo>
                    <a:pt x="148" y="144"/>
                    <a:pt x="148" y="144"/>
                    <a:pt x="148" y="144"/>
                  </a:cubicBezTo>
                  <a:cubicBezTo>
                    <a:pt x="99" y="157"/>
                    <a:pt x="99" y="157"/>
                    <a:pt x="99" y="157"/>
                  </a:cubicBezTo>
                  <a:cubicBezTo>
                    <a:pt x="84" y="160"/>
                    <a:pt x="84" y="160"/>
                    <a:pt x="84" y="160"/>
                  </a:cubicBezTo>
                  <a:cubicBezTo>
                    <a:pt x="34" y="188"/>
                    <a:pt x="34" y="188"/>
                    <a:pt x="34" y="188"/>
                  </a:cubicBezTo>
                  <a:cubicBezTo>
                    <a:pt x="37" y="196"/>
                    <a:pt x="37" y="196"/>
                    <a:pt x="37" y="196"/>
                  </a:cubicBezTo>
                  <a:cubicBezTo>
                    <a:pt x="49" y="193"/>
                    <a:pt x="49" y="193"/>
                    <a:pt x="49" y="193"/>
                  </a:cubicBezTo>
                  <a:cubicBezTo>
                    <a:pt x="67" y="201"/>
                    <a:pt x="67" y="201"/>
                    <a:pt x="67" y="201"/>
                  </a:cubicBezTo>
                  <a:cubicBezTo>
                    <a:pt x="83" y="172"/>
                    <a:pt x="83" y="172"/>
                    <a:pt x="83" y="172"/>
                  </a:cubicBezTo>
                  <a:cubicBezTo>
                    <a:pt x="102" y="165"/>
                    <a:pt x="102" y="165"/>
                    <a:pt x="102" y="165"/>
                  </a:cubicBezTo>
                  <a:cubicBezTo>
                    <a:pt x="98" y="184"/>
                    <a:pt x="98" y="184"/>
                    <a:pt x="98" y="184"/>
                  </a:cubicBezTo>
                  <a:cubicBezTo>
                    <a:pt x="98" y="184"/>
                    <a:pt x="79" y="191"/>
                    <a:pt x="78" y="202"/>
                  </a:cubicBezTo>
                  <a:cubicBezTo>
                    <a:pt x="82" y="210"/>
                    <a:pt x="88" y="233"/>
                    <a:pt x="88" y="237"/>
                  </a:cubicBezTo>
                  <a:cubicBezTo>
                    <a:pt x="88" y="241"/>
                    <a:pt x="72" y="251"/>
                    <a:pt x="76" y="259"/>
                  </a:cubicBezTo>
                  <a:cubicBezTo>
                    <a:pt x="83" y="263"/>
                    <a:pt x="111" y="314"/>
                    <a:pt x="99" y="318"/>
                  </a:cubicBezTo>
                  <a:cubicBezTo>
                    <a:pt x="91" y="325"/>
                    <a:pt x="73" y="320"/>
                    <a:pt x="77" y="313"/>
                  </a:cubicBezTo>
                  <a:cubicBezTo>
                    <a:pt x="81" y="302"/>
                    <a:pt x="85" y="290"/>
                    <a:pt x="85" y="290"/>
                  </a:cubicBezTo>
                  <a:cubicBezTo>
                    <a:pt x="75" y="267"/>
                    <a:pt x="75" y="267"/>
                    <a:pt x="75" y="267"/>
                  </a:cubicBezTo>
                  <a:cubicBezTo>
                    <a:pt x="75" y="267"/>
                    <a:pt x="49" y="262"/>
                    <a:pt x="42" y="261"/>
                  </a:cubicBezTo>
                  <a:cubicBezTo>
                    <a:pt x="38" y="261"/>
                    <a:pt x="34" y="265"/>
                    <a:pt x="30" y="269"/>
                  </a:cubicBezTo>
                  <a:cubicBezTo>
                    <a:pt x="33" y="284"/>
                    <a:pt x="32" y="311"/>
                    <a:pt x="39" y="322"/>
                  </a:cubicBezTo>
                  <a:cubicBezTo>
                    <a:pt x="49" y="346"/>
                    <a:pt x="41" y="368"/>
                    <a:pt x="36" y="391"/>
                  </a:cubicBezTo>
                  <a:close/>
                </a:path>
              </a:pathLst>
            </a:custGeom>
            <a:solidFill>
              <a:schemeClr val="accent3"/>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67" name="Menorca"/>
            <p:cNvSpPr>
              <a:spLocks/>
            </p:cNvSpPr>
            <p:nvPr/>
          </p:nvSpPr>
          <p:spPr bwMode="gray">
            <a:xfrm>
              <a:off x="8276862" y="5470075"/>
              <a:ext cx="47309" cy="40550"/>
            </a:xfrm>
            <a:custGeom>
              <a:avLst/>
              <a:gdLst>
                <a:gd name="T0" fmla="*/ 53 w 85"/>
                <a:gd name="T1" fmla="*/ 5 h 71"/>
                <a:gd name="T2" fmla="*/ 0 w 85"/>
                <a:gd name="T3" fmla="*/ 17 h 71"/>
                <a:gd name="T4" fmla="*/ 3 w 85"/>
                <a:gd name="T5" fmla="*/ 37 h 71"/>
                <a:gd name="T6" fmla="*/ 36 w 85"/>
                <a:gd name="T7" fmla="*/ 42 h 71"/>
                <a:gd name="T8" fmla="*/ 58 w 85"/>
                <a:gd name="T9" fmla="*/ 62 h 71"/>
                <a:gd name="T10" fmla="*/ 80 w 85"/>
                <a:gd name="T11" fmla="*/ 71 h 71"/>
                <a:gd name="T12" fmla="*/ 85 w 85"/>
                <a:gd name="T13" fmla="*/ 48 h 71"/>
                <a:gd name="T14" fmla="*/ 53 w 85"/>
                <a:gd name="T15" fmla="*/ 5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71">
                  <a:moveTo>
                    <a:pt x="53" y="5"/>
                  </a:moveTo>
                  <a:cubicBezTo>
                    <a:pt x="35" y="0"/>
                    <a:pt x="0" y="17"/>
                    <a:pt x="0" y="17"/>
                  </a:cubicBezTo>
                  <a:cubicBezTo>
                    <a:pt x="3" y="37"/>
                    <a:pt x="3" y="37"/>
                    <a:pt x="3" y="37"/>
                  </a:cubicBezTo>
                  <a:cubicBezTo>
                    <a:pt x="3" y="37"/>
                    <a:pt x="22" y="38"/>
                    <a:pt x="36" y="42"/>
                  </a:cubicBezTo>
                  <a:cubicBezTo>
                    <a:pt x="48" y="43"/>
                    <a:pt x="58" y="62"/>
                    <a:pt x="58" y="62"/>
                  </a:cubicBezTo>
                  <a:cubicBezTo>
                    <a:pt x="80" y="71"/>
                    <a:pt x="80" y="71"/>
                    <a:pt x="80" y="71"/>
                  </a:cubicBezTo>
                  <a:cubicBezTo>
                    <a:pt x="85" y="48"/>
                    <a:pt x="85" y="48"/>
                    <a:pt x="85" y="48"/>
                  </a:cubicBezTo>
                  <a:cubicBezTo>
                    <a:pt x="85" y="48"/>
                    <a:pt x="71" y="13"/>
                    <a:pt x="53" y="5"/>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68" name="Mallorca"/>
            <p:cNvSpPr>
              <a:spLocks/>
            </p:cNvSpPr>
            <p:nvPr/>
          </p:nvSpPr>
          <p:spPr bwMode="gray">
            <a:xfrm>
              <a:off x="8123108" y="5476833"/>
              <a:ext cx="116582" cy="89549"/>
            </a:xfrm>
            <a:custGeom>
              <a:avLst/>
              <a:gdLst>
                <a:gd name="T0" fmla="*/ 159 w 207"/>
                <a:gd name="T1" fmla="*/ 55 h 160"/>
                <a:gd name="T2" fmla="*/ 145 w 207"/>
                <a:gd name="T3" fmla="*/ 32 h 160"/>
                <a:gd name="T4" fmla="*/ 160 w 207"/>
                <a:gd name="T5" fmla="*/ 17 h 160"/>
                <a:gd name="T6" fmla="*/ 149 w 207"/>
                <a:gd name="T7" fmla="*/ 17 h 160"/>
                <a:gd name="T8" fmla="*/ 165 w 207"/>
                <a:gd name="T9" fmla="*/ 2 h 160"/>
                <a:gd name="T10" fmla="*/ 90 w 207"/>
                <a:gd name="T11" fmla="*/ 10 h 160"/>
                <a:gd name="T12" fmla="*/ 39 w 207"/>
                <a:gd name="T13" fmla="*/ 50 h 160"/>
                <a:gd name="T14" fmla="*/ 28 w 207"/>
                <a:gd name="T15" fmla="*/ 45 h 160"/>
                <a:gd name="T16" fmla="*/ 1 w 207"/>
                <a:gd name="T17" fmla="*/ 59 h 160"/>
                <a:gd name="T18" fmla="*/ 0 w 207"/>
                <a:gd name="T19" fmla="*/ 90 h 160"/>
                <a:gd name="T20" fmla="*/ 15 w 207"/>
                <a:gd name="T21" fmla="*/ 83 h 160"/>
                <a:gd name="T22" fmla="*/ 26 w 207"/>
                <a:gd name="T23" fmla="*/ 103 h 160"/>
                <a:gd name="T24" fmla="*/ 53 w 207"/>
                <a:gd name="T25" fmla="*/ 85 h 160"/>
                <a:gd name="T26" fmla="*/ 69 w 207"/>
                <a:gd name="T27" fmla="*/ 124 h 160"/>
                <a:gd name="T28" fmla="*/ 103 w 207"/>
                <a:gd name="T29" fmla="*/ 137 h 160"/>
                <a:gd name="T30" fmla="*/ 113 w 207"/>
                <a:gd name="T31" fmla="*/ 160 h 160"/>
                <a:gd name="T32" fmla="*/ 132 w 207"/>
                <a:gd name="T33" fmla="*/ 154 h 160"/>
                <a:gd name="T34" fmla="*/ 151 w 207"/>
                <a:gd name="T35" fmla="*/ 143 h 160"/>
                <a:gd name="T36" fmla="*/ 163 w 207"/>
                <a:gd name="T37" fmla="*/ 117 h 160"/>
                <a:gd name="T38" fmla="*/ 191 w 207"/>
                <a:gd name="T39" fmla="*/ 91 h 160"/>
                <a:gd name="T40" fmla="*/ 187 w 207"/>
                <a:gd name="T41" fmla="*/ 87 h 160"/>
                <a:gd name="T42" fmla="*/ 195 w 207"/>
                <a:gd name="T43" fmla="*/ 88 h 160"/>
                <a:gd name="T44" fmla="*/ 207 w 207"/>
                <a:gd name="T45" fmla="*/ 62 h 160"/>
                <a:gd name="T46" fmla="*/ 186 w 207"/>
                <a:gd name="T47" fmla="*/ 41 h 160"/>
                <a:gd name="T48" fmla="*/ 159 w 207"/>
                <a:gd name="T49" fmla="*/ 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7" h="160">
                  <a:moveTo>
                    <a:pt x="159" y="55"/>
                  </a:moveTo>
                  <a:cubicBezTo>
                    <a:pt x="148" y="51"/>
                    <a:pt x="145" y="32"/>
                    <a:pt x="145" y="32"/>
                  </a:cubicBezTo>
                  <a:cubicBezTo>
                    <a:pt x="160" y="17"/>
                    <a:pt x="160" y="17"/>
                    <a:pt x="160" y="17"/>
                  </a:cubicBezTo>
                  <a:cubicBezTo>
                    <a:pt x="149" y="17"/>
                    <a:pt x="149" y="17"/>
                    <a:pt x="149" y="17"/>
                  </a:cubicBezTo>
                  <a:cubicBezTo>
                    <a:pt x="165" y="2"/>
                    <a:pt x="165" y="2"/>
                    <a:pt x="165" y="2"/>
                  </a:cubicBezTo>
                  <a:cubicBezTo>
                    <a:pt x="165" y="2"/>
                    <a:pt x="128" y="0"/>
                    <a:pt x="90" y="10"/>
                  </a:cubicBezTo>
                  <a:cubicBezTo>
                    <a:pt x="55" y="24"/>
                    <a:pt x="39" y="50"/>
                    <a:pt x="39" y="50"/>
                  </a:cubicBezTo>
                  <a:cubicBezTo>
                    <a:pt x="28" y="45"/>
                    <a:pt x="28" y="45"/>
                    <a:pt x="28" y="45"/>
                  </a:cubicBezTo>
                  <a:cubicBezTo>
                    <a:pt x="1" y="59"/>
                    <a:pt x="1" y="59"/>
                    <a:pt x="1" y="59"/>
                  </a:cubicBezTo>
                  <a:cubicBezTo>
                    <a:pt x="0" y="90"/>
                    <a:pt x="0" y="90"/>
                    <a:pt x="0" y="90"/>
                  </a:cubicBezTo>
                  <a:cubicBezTo>
                    <a:pt x="15" y="83"/>
                    <a:pt x="15" y="83"/>
                    <a:pt x="15" y="83"/>
                  </a:cubicBezTo>
                  <a:cubicBezTo>
                    <a:pt x="15" y="83"/>
                    <a:pt x="22" y="102"/>
                    <a:pt x="26" y="103"/>
                  </a:cubicBezTo>
                  <a:cubicBezTo>
                    <a:pt x="33" y="103"/>
                    <a:pt x="38" y="84"/>
                    <a:pt x="53" y="85"/>
                  </a:cubicBezTo>
                  <a:cubicBezTo>
                    <a:pt x="71" y="90"/>
                    <a:pt x="59" y="104"/>
                    <a:pt x="69" y="124"/>
                  </a:cubicBezTo>
                  <a:cubicBezTo>
                    <a:pt x="84" y="144"/>
                    <a:pt x="103" y="137"/>
                    <a:pt x="103" y="137"/>
                  </a:cubicBezTo>
                  <a:cubicBezTo>
                    <a:pt x="113" y="160"/>
                    <a:pt x="113" y="160"/>
                    <a:pt x="113" y="160"/>
                  </a:cubicBezTo>
                  <a:cubicBezTo>
                    <a:pt x="132" y="154"/>
                    <a:pt x="132" y="154"/>
                    <a:pt x="132" y="154"/>
                  </a:cubicBezTo>
                  <a:cubicBezTo>
                    <a:pt x="132" y="154"/>
                    <a:pt x="139" y="150"/>
                    <a:pt x="151" y="143"/>
                  </a:cubicBezTo>
                  <a:cubicBezTo>
                    <a:pt x="162" y="136"/>
                    <a:pt x="163" y="117"/>
                    <a:pt x="163" y="117"/>
                  </a:cubicBezTo>
                  <a:cubicBezTo>
                    <a:pt x="191" y="91"/>
                    <a:pt x="191" y="91"/>
                    <a:pt x="191" y="91"/>
                  </a:cubicBezTo>
                  <a:cubicBezTo>
                    <a:pt x="187" y="87"/>
                    <a:pt x="187" y="87"/>
                    <a:pt x="187" y="87"/>
                  </a:cubicBezTo>
                  <a:cubicBezTo>
                    <a:pt x="195" y="88"/>
                    <a:pt x="195" y="88"/>
                    <a:pt x="195" y="88"/>
                  </a:cubicBezTo>
                  <a:cubicBezTo>
                    <a:pt x="207" y="62"/>
                    <a:pt x="207" y="62"/>
                    <a:pt x="207" y="62"/>
                  </a:cubicBezTo>
                  <a:cubicBezTo>
                    <a:pt x="186" y="41"/>
                    <a:pt x="186" y="41"/>
                    <a:pt x="186" y="41"/>
                  </a:cubicBezTo>
                  <a:cubicBezTo>
                    <a:pt x="186" y="41"/>
                    <a:pt x="174" y="56"/>
                    <a:pt x="159" y="55"/>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69" name="Spain"/>
            <p:cNvSpPr>
              <a:spLocks/>
            </p:cNvSpPr>
            <p:nvPr/>
          </p:nvSpPr>
          <p:spPr bwMode="gray">
            <a:xfrm>
              <a:off x="7085699" y="4763825"/>
              <a:ext cx="1186093" cy="1045858"/>
            </a:xfrm>
            <a:custGeom>
              <a:avLst/>
              <a:gdLst>
                <a:gd name="T0" fmla="*/ 1900 w 2115"/>
                <a:gd name="T1" fmla="*/ 699 h 1868"/>
                <a:gd name="T2" fmla="*/ 1846 w 2115"/>
                <a:gd name="T3" fmla="*/ 650 h 1868"/>
                <a:gd name="T4" fmla="*/ 1788 w 2115"/>
                <a:gd name="T5" fmla="*/ 642 h 1868"/>
                <a:gd name="T6" fmla="*/ 1738 w 2115"/>
                <a:gd name="T7" fmla="*/ 565 h 1868"/>
                <a:gd name="T8" fmla="*/ 1614 w 2115"/>
                <a:gd name="T9" fmla="*/ 570 h 1868"/>
                <a:gd name="T10" fmla="*/ 1490 w 2115"/>
                <a:gd name="T11" fmla="*/ 511 h 1868"/>
                <a:gd name="T12" fmla="*/ 1424 w 2115"/>
                <a:gd name="T13" fmla="*/ 470 h 1868"/>
                <a:gd name="T14" fmla="*/ 1345 w 2115"/>
                <a:gd name="T15" fmla="*/ 405 h 1868"/>
                <a:gd name="T16" fmla="*/ 1298 w 2115"/>
                <a:gd name="T17" fmla="*/ 353 h 1868"/>
                <a:gd name="T18" fmla="*/ 1044 w 2115"/>
                <a:gd name="T19" fmla="*/ 272 h 1868"/>
                <a:gd name="T20" fmla="*/ 971 w 2115"/>
                <a:gd name="T21" fmla="*/ 241 h 1868"/>
                <a:gd name="T22" fmla="*/ 647 w 2115"/>
                <a:gd name="T23" fmla="*/ 115 h 1868"/>
                <a:gd name="T24" fmla="*/ 435 w 2115"/>
                <a:gd name="T25" fmla="*/ 97 h 1868"/>
                <a:gd name="T26" fmla="*/ 360 w 2115"/>
                <a:gd name="T27" fmla="*/ 17 h 1868"/>
                <a:gd name="T28" fmla="*/ 289 w 2115"/>
                <a:gd name="T29" fmla="*/ 14 h 1868"/>
                <a:gd name="T30" fmla="*/ 241 w 2115"/>
                <a:gd name="T31" fmla="*/ 80 h 1868"/>
                <a:gd name="T32" fmla="*/ 69 w 2115"/>
                <a:gd name="T33" fmla="*/ 65 h 1868"/>
                <a:gd name="T34" fmla="*/ 61 w 2115"/>
                <a:gd name="T35" fmla="*/ 160 h 1868"/>
                <a:gd name="T36" fmla="*/ 63 w 2115"/>
                <a:gd name="T37" fmla="*/ 213 h 1868"/>
                <a:gd name="T38" fmla="*/ 69 w 2115"/>
                <a:gd name="T39" fmla="*/ 229 h 1868"/>
                <a:gd name="T40" fmla="*/ 67 w 2115"/>
                <a:gd name="T41" fmla="*/ 283 h 1868"/>
                <a:gd name="T42" fmla="*/ 54 w 2115"/>
                <a:gd name="T43" fmla="*/ 316 h 1868"/>
                <a:gd name="T44" fmla="*/ 139 w 2115"/>
                <a:gd name="T45" fmla="*/ 351 h 1868"/>
                <a:gd name="T46" fmla="*/ 150 w 2115"/>
                <a:gd name="T47" fmla="*/ 420 h 1868"/>
                <a:gd name="T48" fmla="*/ 269 w 2115"/>
                <a:gd name="T49" fmla="*/ 441 h 1868"/>
                <a:gd name="T50" fmla="*/ 396 w 2115"/>
                <a:gd name="T51" fmla="*/ 451 h 1868"/>
                <a:gd name="T52" fmla="*/ 462 w 2115"/>
                <a:gd name="T53" fmla="*/ 558 h 1868"/>
                <a:gd name="T54" fmla="*/ 311 w 2115"/>
                <a:gd name="T55" fmla="*/ 661 h 1868"/>
                <a:gd name="T56" fmla="*/ 246 w 2115"/>
                <a:gd name="T57" fmla="*/ 853 h 1868"/>
                <a:gd name="T58" fmla="*/ 119 w 2115"/>
                <a:gd name="T59" fmla="*/ 939 h 1868"/>
                <a:gd name="T60" fmla="*/ 190 w 2115"/>
                <a:gd name="T61" fmla="*/ 1103 h 1868"/>
                <a:gd name="T62" fmla="*/ 144 w 2115"/>
                <a:gd name="T63" fmla="*/ 1296 h 1868"/>
                <a:gd name="T64" fmla="*/ 24 w 2115"/>
                <a:gd name="T65" fmla="*/ 1390 h 1868"/>
                <a:gd name="T66" fmla="*/ 73 w 2115"/>
                <a:gd name="T67" fmla="*/ 1534 h 1868"/>
                <a:gd name="T68" fmla="*/ 131 w 2115"/>
                <a:gd name="T69" fmla="*/ 1578 h 1868"/>
                <a:gd name="T70" fmla="*/ 152 w 2115"/>
                <a:gd name="T71" fmla="*/ 1686 h 1868"/>
                <a:gd name="T72" fmla="*/ 176 w 2115"/>
                <a:gd name="T73" fmla="*/ 1730 h 1868"/>
                <a:gd name="T74" fmla="*/ 231 w 2115"/>
                <a:gd name="T75" fmla="*/ 1839 h 1868"/>
                <a:gd name="T76" fmla="*/ 302 w 2115"/>
                <a:gd name="T77" fmla="*/ 1843 h 1868"/>
                <a:gd name="T78" fmla="*/ 512 w 2115"/>
                <a:gd name="T79" fmla="*/ 1765 h 1868"/>
                <a:gd name="T80" fmla="*/ 819 w 2115"/>
                <a:gd name="T81" fmla="*/ 1833 h 1868"/>
                <a:gd name="T82" fmla="*/ 988 w 2115"/>
                <a:gd name="T83" fmla="*/ 1810 h 1868"/>
                <a:gd name="T84" fmla="*/ 1147 w 2115"/>
                <a:gd name="T85" fmla="*/ 1707 h 1868"/>
                <a:gd name="T86" fmla="*/ 1222 w 2115"/>
                <a:gd name="T87" fmla="*/ 1688 h 1868"/>
                <a:gd name="T88" fmla="*/ 1287 w 2115"/>
                <a:gd name="T89" fmla="*/ 1572 h 1868"/>
                <a:gd name="T90" fmla="*/ 1434 w 2115"/>
                <a:gd name="T91" fmla="*/ 1468 h 1868"/>
                <a:gd name="T92" fmla="*/ 1460 w 2115"/>
                <a:gd name="T93" fmla="*/ 1160 h 1868"/>
                <a:gd name="T94" fmla="*/ 1592 w 2115"/>
                <a:gd name="T95" fmla="*/ 1059 h 1868"/>
                <a:gd name="T96" fmla="*/ 1634 w 2115"/>
                <a:gd name="T97" fmla="*/ 1042 h 1868"/>
                <a:gd name="T98" fmla="*/ 1784 w 2115"/>
                <a:gd name="T99" fmla="*/ 946 h 1868"/>
                <a:gd name="T100" fmla="*/ 2077 w 2115"/>
                <a:gd name="T101" fmla="*/ 761 h 1868"/>
                <a:gd name="T102" fmla="*/ 2068 w 2115"/>
                <a:gd name="T103" fmla="*/ 707 h 1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15" h="1868">
                  <a:moveTo>
                    <a:pt x="2043" y="686"/>
                  </a:moveTo>
                  <a:cubicBezTo>
                    <a:pt x="2017" y="681"/>
                    <a:pt x="2004" y="715"/>
                    <a:pt x="1997" y="715"/>
                  </a:cubicBezTo>
                  <a:cubicBezTo>
                    <a:pt x="1978" y="714"/>
                    <a:pt x="1978" y="714"/>
                    <a:pt x="1978" y="714"/>
                  </a:cubicBezTo>
                  <a:cubicBezTo>
                    <a:pt x="1978" y="714"/>
                    <a:pt x="1967" y="706"/>
                    <a:pt x="1957" y="690"/>
                  </a:cubicBezTo>
                  <a:cubicBezTo>
                    <a:pt x="1942" y="674"/>
                    <a:pt x="1915" y="699"/>
                    <a:pt x="1900" y="699"/>
                  </a:cubicBezTo>
                  <a:cubicBezTo>
                    <a:pt x="1885" y="698"/>
                    <a:pt x="1882" y="683"/>
                    <a:pt x="1882" y="683"/>
                  </a:cubicBezTo>
                  <a:cubicBezTo>
                    <a:pt x="1882" y="683"/>
                    <a:pt x="1891" y="660"/>
                    <a:pt x="1891" y="656"/>
                  </a:cubicBezTo>
                  <a:cubicBezTo>
                    <a:pt x="1891" y="652"/>
                    <a:pt x="1868" y="667"/>
                    <a:pt x="1868" y="667"/>
                  </a:cubicBezTo>
                  <a:cubicBezTo>
                    <a:pt x="1846" y="650"/>
                    <a:pt x="1846" y="650"/>
                    <a:pt x="1846" y="650"/>
                  </a:cubicBezTo>
                  <a:cubicBezTo>
                    <a:pt x="1846" y="650"/>
                    <a:pt x="1846" y="650"/>
                    <a:pt x="1846" y="650"/>
                  </a:cubicBezTo>
                  <a:cubicBezTo>
                    <a:pt x="1846" y="650"/>
                    <a:pt x="1835" y="661"/>
                    <a:pt x="1831" y="661"/>
                  </a:cubicBezTo>
                  <a:cubicBezTo>
                    <a:pt x="1826" y="662"/>
                    <a:pt x="1822" y="657"/>
                    <a:pt x="1822" y="657"/>
                  </a:cubicBezTo>
                  <a:cubicBezTo>
                    <a:pt x="1807" y="669"/>
                    <a:pt x="1807" y="669"/>
                    <a:pt x="1807" y="669"/>
                  </a:cubicBezTo>
                  <a:cubicBezTo>
                    <a:pt x="1799" y="652"/>
                    <a:pt x="1799" y="652"/>
                    <a:pt x="1799" y="652"/>
                  </a:cubicBezTo>
                  <a:cubicBezTo>
                    <a:pt x="1788" y="642"/>
                    <a:pt x="1788" y="642"/>
                    <a:pt x="1788" y="642"/>
                  </a:cubicBezTo>
                  <a:cubicBezTo>
                    <a:pt x="1799" y="629"/>
                    <a:pt x="1799" y="629"/>
                    <a:pt x="1799" y="629"/>
                  </a:cubicBezTo>
                  <a:cubicBezTo>
                    <a:pt x="1807" y="614"/>
                    <a:pt x="1807" y="614"/>
                    <a:pt x="1807" y="614"/>
                  </a:cubicBezTo>
                  <a:cubicBezTo>
                    <a:pt x="1807" y="614"/>
                    <a:pt x="1804" y="599"/>
                    <a:pt x="1793" y="590"/>
                  </a:cubicBezTo>
                  <a:cubicBezTo>
                    <a:pt x="1785" y="586"/>
                    <a:pt x="1759" y="593"/>
                    <a:pt x="1759" y="593"/>
                  </a:cubicBezTo>
                  <a:cubicBezTo>
                    <a:pt x="1759" y="593"/>
                    <a:pt x="1741" y="569"/>
                    <a:pt x="1738" y="565"/>
                  </a:cubicBezTo>
                  <a:cubicBezTo>
                    <a:pt x="1734" y="557"/>
                    <a:pt x="1716" y="560"/>
                    <a:pt x="1716" y="560"/>
                  </a:cubicBezTo>
                  <a:cubicBezTo>
                    <a:pt x="1716" y="560"/>
                    <a:pt x="1701" y="544"/>
                    <a:pt x="1683" y="543"/>
                  </a:cubicBezTo>
                  <a:cubicBezTo>
                    <a:pt x="1664" y="542"/>
                    <a:pt x="1681" y="570"/>
                    <a:pt x="1666" y="577"/>
                  </a:cubicBezTo>
                  <a:cubicBezTo>
                    <a:pt x="1647" y="587"/>
                    <a:pt x="1626" y="556"/>
                    <a:pt x="1626" y="556"/>
                  </a:cubicBezTo>
                  <a:cubicBezTo>
                    <a:pt x="1626" y="556"/>
                    <a:pt x="1622" y="571"/>
                    <a:pt x="1614" y="570"/>
                  </a:cubicBezTo>
                  <a:cubicBezTo>
                    <a:pt x="1610" y="570"/>
                    <a:pt x="1611" y="559"/>
                    <a:pt x="1600" y="551"/>
                  </a:cubicBezTo>
                  <a:cubicBezTo>
                    <a:pt x="1593" y="543"/>
                    <a:pt x="1555" y="556"/>
                    <a:pt x="1555" y="556"/>
                  </a:cubicBezTo>
                  <a:cubicBezTo>
                    <a:pt x="1519" y="512"/>
                    <a:pt x="1519" y="512"/>
                    <a:pt x="1519" y="512"/>
                  </a:cubicBezTo>
                  <a:cubicBezTo>
                    <a:pt x="1493" y="515"/>
                    <a:pt x="1493" y="515"/>
                    <a:pt x="1493" y="515"/>
                  </a:cubicBezTo>
                  <a:cubicBezTo>
                    <a:pt x="1490" y="511"/>
                    <a:pt x="1490" y="511"/>
                    <a:pt x="1490" y="511"/>
                  </a:cubicBezTo>
                  <a:cubicBezTo>
                    <a:pt x="1474" y="522"/>
                    <a:pt x="1474" y="522"/>
                    <a:pt x="1474" y="522"/>
                  </a:cubicBezTo>
                  <a:cubicBezTo>
                    <a:pt x="1453" y="490"/>
                    <a:pt x="1453" y="490"/>
                    <a:pt x="1453" y="490"/>
                  </a:cubicBezTo>
                  <a:cubicBezTo>
                    <a:pt x="1462" y="468"/>
                    <a:pt x="1462" y="468"/>
                    <a:pt x="1462" y="468"/>
                  </a:cubicBezTo>
                  <a:cubicBezTo>
                    <a:pt x="1454" y="463"/>
                    <a:pt x="1454" y="463"/>
                    <a:pt x="1454" y="463"/>
                  </a:cubicBezTo>
                  <a:cubicBezTo>
                    <a:pt x="1424" y="470"/>
                    <a:pt x="1424" y="470"/>
                    <a:pt x="1424" y="470"/>
                  </a:cubicBezTo>
                  <a:cubicBezTo>
                    <a:pt x="1366" y="429"/>
                    <a:pt x="1366" y="429"/>
                    <a:pt x="1366" y="429"/>
                  </a:cubicBezTo>
                  <a:cubicBezTo>
                    <a:pt x="1367" y="413"/>
                    <a:pt x="1367" y="413"/>
                    <a:pt x="1367" y="413"/>
                  </a:cubicBezTo>
                  <a:cubicBezTo>
                    <a:pt x="1347" y="435"/>
                    <a:pt x="1347" y="435"/>
                    <a:pt x="1347" y="435"/>
                  </a:cubicBezTo>
                  <a:cubicBezTo>
                    <a:pt x="1347" y="435"/>
                    <a:pt x="1336" y="431"/>
                    <a:pt x="1329" y="419"/>
                  </a:cubicBezTo>
                  <a:cubicBezTo>
                    <a:pt x="1322" y="411"/>
                    <a:pt x="1333" y="408"/>
                    <a:pt x="1345" y="405"/>
                  </a:cubicBezTo>
                  <a:cubicBezTo>
                    <a:pt x="1356" y="405"/>
                    <a:pt x="1354" y="374"/>
                    <a:pt x="1354" y="374"/>
                  </a:cubicBezTo>
                  <a:cubicBezTo>
                    <a:pt x="1335" y="366"/>
                    <a:pt x="1335" y="366"/>
                    <a:pt x="1335" y="366"/>
                  </a:cubicBezTo>
                  <a:cubicBezTo>
                    <a:pt x="1335" y="366"/>
                    <a:pt x="1324" y="373"/>
                    <a:pt x="1316" y="369"/>
                  </a:cubicBezTo>
                  <a:cubicBezTo>
                    <a:pt x="1309" y="365"/>
                    <a:pt x="1313" y="353"/>
                    <a:pt x="1313" y="353"/>
                  </a:cubicBezTo>
                  <a:cubicBezTo>
                    <a:pt x="1298" y="353"/>
                    <a:pt x="1298" y="353"/>
                    <a:pt x="1298" y="353"/>
                  </a:cubicBezTo>
                  <a:cubicBezTo>
                    <a:pt x="1298" y="353"/>
                    <a:pt x="1288" y="337"/>
                    <a:pt x="1292" y="337"/>
                  </a:cubicBezTo>
                  <a:cubicBezTo>
                    <a:pt x="1213" y="341"/>
                    <a:pt x="1213" y="341"/>
                    <a:pt x="1213" y="341"/>
                  </a:cubicBezTo>
                  <a:cubicBezTo>
                    <a:pt x="1213" y="341"/>
                    <a:pt x="1141" y="288"/>
                    <a:pt x="1114" y="287"/>
                  </a:cubicBezTo>
                  <a:cubicBezTo>
                    <a:pt x="1092" y="289"/>
                    <a:pt x="1080" y="304"/>
                    <a:pt x="1080" y="304"/>
                  </a:cubicBezTo>
                  <a:cubicBezTo>
                    <a:pt x="1044" y="272"/>
                    <a:pt x="1044" y="272"/>
                    <a:pt x="1044" y="272"/>
                  </a:cubicBezTo>
                  <a:cubicBezTo>
                    <a:pt x="1022" y="271"/>
                    <a:pt x="1022" y="271"/>
                    <a:pt x="1022" y="271"/>
                  </a:cubicBezTo>
                  <a:cubicBezTo>
                    <a:pt x="1026" y="256"/>
                    <a:pt x="1026" y="256"/>
                    <a:pt x="1026" y="256"/>
                  </a:cubicBezTo>
                  <a:cubicBezTo>
                    <a:pt x="1008" y="243"/>
                    <a:pt x="1008" y="243"/>
                    <a:pt x="1008" y="243"/>
                  </a:cubicBezTo>
                  <a:cubicBezTo>
                    <a:pt x="959" y="252"/>
                    <a:pt x="959" y="252"/>
                    <a:pt x="959" y="252"/>
                  </a:cubicBezTo>
                  <a:cubicBezTo>
                    <a:pt x="971" y="241"/>
                    <a:pt x="971" y="241"/>
                    <a:pt x="971" y="241"/>
                  </a:cubicBezTo>
                  <a:cubicBezTo>
                    <a:pt x="960" y="233"/>
                    <a:pt x="960" y="233"/>
                    <a:pt x="960" y="233"/>
                  </a:cubicBezTo>
                  <a:cubicBezTo>
                    <a:pt x="851" y="236"/>
                    <a:pt x="851" y="236"/>
                    <a:pt x="851" y="236"/>
                  </a:cubicBezTo>
                  <a:cubicBezTo>
                    <a:pt x="734" y="169"/>
                    <a:pt x="734" y="169"/>
                    <a:pt x="734" y="169"/>
                  </a:cubicBezTo>
                  <a:cubicBezTo>
                    <a:pt x="668" y="147"/>
                    <a:pt x="668" y="147"/>
                    <a:pt x="668" y="147"/>
                  </a:cubicBezTo>
                  <a:cubicBezTo>
                    <a:pt x="668" y="147"/>
                    <a:pt x="666" y="120"/>
                    <a:pt x="647" y="115"/>
                  </a:cubicBezTo>
                  <a:cubicBezTo>
                    <a:pt x="629" y="110"/>
                    <a:pt x="609" y="125"/>
                    <a:pt x="609" y="125"/>
                  </a:cubicBezTo>
                  <a:cubicBezTo>
                    <a:pt x="580" y="104"/>
                    <a:pt x="580" y="104"/>
                    <a:pt x="580" y="104"/>
                  </a:cubicBezTo>
                  <a:cubicBezTo>
                    <a:pt x="524" y="105"/>
                    <a:pt x="524" y="105"/>
                    <a:pt x="524" y="105"/>
                  </a:cubicBezTo>
                  <a:cubicBezTo>
                    <a:pt x="450" y="79"/>
                    <a:pt x="450" y="79"/>
                    <a:pt x="450" y="79"/>
                  </a:cubicBezTo>
                  <a:cubicBezTo>
                    <a:pt x="435" y="97"/>
                    <a:pt x="435" y="97"/>
                    <a:pt x="435" y="97"/>
                  </a:cubicBezTo>
                  <a:cubicBezTo>
                    <a:pt x="439" y="82"/>
                    <a:pt x="439" y="82"/>
                    <a:pt x="439" y="82"/>
                  </a:cubicBezTo>
                  <a:cubicBezTo>
                    <a:pt x="410" y="69"/>
                    <a:pt x="410" y="69"/>
                    <a:pt x="410" y="69"/>
                  </a:cubicBezTo>
                  <a:cubicBezTo>
                    <a:pt x="410" y="69"/>
                    <a:pt x="396" y="30"/>
                    <a:pt x="385" y="26"/>
                  </a:cubicBezTo>
                  <a:cubicBezTo>
                    <a:pt x="374" y="22"/>
                    <a:pt x="363" y="37"/>
                    <a:pt x="363" y="37"/>
                  </a:cubicBezTo>
                  <a:cubicBezTo>
                    <a:pt x="360" y="17"/>
                    <a:pt x="360" y="17"/>
                    <a:pt x="360" y="17"/>
                  </a:cubicBezTo>
                  <a:cubicBezTo>
                    <a:pt x="341" y="9"/>
                    <a:pt x="341" y="9"/>
                    <a:pt x="341" y="9"/>
                  </a:cubicBezTo>
                  <a:cubicBezTo>
                    <a:pt x="315" y="15"/>
                    <a:pt x="315" y="15"/>
                    <a:pt x="315" y="15"/>
                  </a:cubicBezTo>
                  <a:cubicBezTo>
                    <a:pt x="327" y="0"/>
                    <a:pt x="327" y="0"/>
                    <a:pt x="327" y="0"/>
                  </a:cubicBezTo>
                  <a:cubicBezTo>
                    <a:pt x="293" y="3"/>
                    <a:pt x="293" y="3"/>
                    <a:pt x="293" y="3"/>
                  </a:cubicBezTo>
                  <a:cubicBezTo>
                    <a:pt x="289" y="14"/>
                    <a:pt x="289" y="14"/>
                    <a:pt x="289" y="14"/>
                  </a:cubicBezTo>
                  <a:cubicBezTo>
                    <a:pt x="289" y="14"/>
                    <a:pt x="270" y="13"/>
                    <a:pt x="251" y="24"/>
                  </a:cubicBezTo>
                  <a:cubicBezTo>
                    <a:pt x="235" y="34"/>
                    <a:pt x="242" y="46"/>
                    <a:pt x="242" y="46"/>
                  </a:cubicBezTo>
                  <a:cubicBezTo>
                    <a:pt x="238" y="57"/>
                    <a:pt x="238" y="57"/>
                    <a:pt x="238" y="57"/>
                  </a:cubicBezTo>
                  <a:cubicBezTo>
                    <a:pt x="264" y="59"/>
                    <a:pt x="264" y="59"/>
                    <a:pt x="264" y="59"/>
                  </a:cubicBezTo>
                  <a:cubicBezTo>
                    <a:pt x="241" y="80"/>
                    <a:pt x="241" y="80"/>
                    <a:pt x="241" y="80"/>
                  </a:cubicBezTo>
                  <a:cubicBezTo>
                    <a:pt x="230" y="61"/>
                    <a:pt x="230" y="61"/>
                    <a:pt x="230" y="61"/>
                  </a:cubicBezTo>
                  <a:cubicBezTo>
                    <a:pt x="163" y="61"/>
                    <a:pt x="163" y="61"/>
                    <a:pt x="163" y="61"/>
                  </a:cubicBezTo>
                  <a:cubicBezTo>
                    <a:pt x="134" y="41"/>
                    <a:pt x="134" y="41"/>
                    <a:pt x="134" y="41"/>
                  </a:cubicBezTo>
                  <a:cubicBezTo>
                    <a:pt x="103" y="59"/>
                    <a:pt x="103" y="59"/>
                    <a:pt x="103" y="59"/>
                  </a:cubicBezTo>
                  <a:cubicBezTo>
                    <a:pt x="69" y="65"/>
                    <a:pt x="69" y="65"/>
                    <a:pt x="69" y="65"/>
                  </a:cubicBezTo>
                  <a:cubicBezTo>
                    <a:pt x="76" y="76"/>
                    <a:pt x="76" y="76"/>
                    <a:pt x="76" y="76"/>
                  </a:cubicBezTo>
                  <a:cubicBezTo>
                    <a:pt x="54" y="83"/>
                    <a:pt x="54" y="83"/>
                    <a:pt x="54" y="83"/>
                  </a:cubicBezTo>
                  <a:cubicBezTo>
                    <a:pt x="44" y="121"/>
                    <a:pt x="44" y="121"/>
                    <a:pt x="44" y="121"/>
                  </a:cubicBezTo>
                  <a:cubicBezTo>
                    <a:pt x="63" y="118"/>
                    <a:pt x="63" y="118"/>
                    <a:pt x="63" y="118"/>
                  </a:cubicBezTo>
                  <a:cubicBezTo>
                    <a:pt x="61" y="160"/>
                    <a:pt x="61" y="160"/>
                    <a:pt x="61" y="160"/>
                  </a:cubicBezTo>
                  <a:cubicBezTo>
                    <a:pt x="99" y="150"/>
                    <a:pt x="99" y="150"/>
                    <a:pt x="99" y="150"/>
                  </a:cubicBezTo>
                  <a:cubicBezTo>
                    <a:pt x="94" y="169"/>
                    <a:pt x="94" y="169"/>
                    <a:pt x="94" y="169"/>
                  </a:cubicBezTo>
                  <a:cubicBezTo>
                    <a:pt x="72" y="172"/>
                    <a:pt x="72" y="172"/>
                    <a:pt x="72" y="172"/>
                  </a:cubicBezTo>
                  <a:cubicBezTo>
                    <a:pt x="52" y="194"/>
                    <a:pt x="52" y="194"/>
                    <a:pt x="52" y="194"/>
                  </a:cubicBezTo>
                  <a:cubicBezTo>
                    <a:pt x="63" y="213"/>
                    <a:pt x="63" y="213"/>
                    <a:pt x="63" y="213"/>
                  </a:cubicBezTo>
                  <a:cubicBezTo>
                    <a:pt x="120" y="189"/>
                    <a:pt x="120" y="189"/>
                    <a:pt x="120" y="189"/>
                  </a:cubicBezTo>
                  <a:cubicBezTo>
                    <a:pt x="100" y="211"/>
                    <a:pt x="100" y="211"/>
                    <a:pt x="100" y="211"/>
                  </a:cubicBezTo>
                  <a:cubicBezTo>
                    <a:pt x="85" y="215"/>
                    <a:pt x="85" y="215"/>
                    <a:pt x="85" y="215"/>
                  </a:cubicBezTo>
                  <a:cubicBezTo>
                    <a:pt x="88" y="234"/>
                    <a:pt x="88" y="234"/>
                    <a:pt x="88" y="234"/>
                  </a:cubicBezTo>
                  <a:cubicBezTo>
                    <a:pt x="69" y="229"/>
                    <a:pt x="69" y="229"/>
                    <a:pt x="69" y="229"/>
                  </a:cubicBezTo>
                  <a:cubicBezTo>
                    <a:pt x="79" y="256"/>
                    <a:pt x="79" y="256"/>
                    <a:pt x="79" y="256"/>
                  </a:cubicBezTo>
                  <a:cubicBezTo>
                    <a:pt x="105" y="258"/>
                    <a:pt x="105" y="258"/>
                    <a:pt x="105" y="258"/>
                  </a:cubicBezTo>
                  <a:cubicBezTo>
                    <a:pt x="90" y="268"/>
                    <a:pt x="90" y="268"/>
                    <a:pt x="90" y="268"/>
                  </a:cubicBezTo>
                  <a:cubicBezTo>
                    <a:pt x="64" y="267"/>
                    <a:pt x="64" y="267"/>
                    <a:pt x="64" y="267"/>
                  </a:cubicBezTo>
                  <a:cubicBezTo>
                    <a:pt x="67" y="283"/>
                    <a:pt x="67" y="283"/>
                    <a:pt x="67" y="283"/>
                  </a:cubicBezTo>
                  <a:cubicBezTo>
                    <a:pt x="97" y="284"/>
                    <a:pt x="97" y="284"/>
                    <a:pt x="97" y="284"/>
                  </a:cubicBezTo>
                  <a:cubicBezTo>
                    <a:pt x="105" y="277"/>
                    <a:pt x="105" y="277"/>
                    <a:pt x="105" y="277"/>
                  </a:cubicBezTo>
                  <a:cubicBezTo>
                    <a:pt x="108" y="281"/>
                    <a:pt x="108" y="281"/>
                    <a:pt x="108" y="281"/>
                  </a:cubicBezTo>
                  <a:cubicBezTo>
                    <a:pt x="77" y="298"/>
                    <a:pt x="77" y="298"/>
                    <a:pt x="77" y="298"/>
                  </a:cubicBezTo>
                  <a:cubicBezTo>
                    <a:pt x="54" y="316"/>
                    <a:pt x="54" y="316"/>
                    <a:pt x="54" y="316"/>
                  </a:cubicBezTo>
                  <a:cubicBezTo>
                    <a:pt x="40" y="369"/>
                    <a:pt x="40" y="369"/>
                    <a:pt x="40" y="369"/>
                  </a:cubicBezTo>
                  <a:cubicBezTo>
                    <a:pt x="48" y="370"/>
                    <a:pt x="48" y="370"/>
                    <a:pt x="48" y="370"/>
                  </a:cubicBezTo>
                  <a:cubicBezTo>
                    <a:pt x="75" y="356"/>
                    <a:pt x="75" y="356"/>
                    <a:pt x="75" y="356"/>
                  </a:cubicBezTo>
                  <a:cubicBezTo>
                    <a:pt x="90" y="341"/>
                    <a:pt x="90" y="341"/>
                    <a:pt x="90" y="341"/>
                  </a:cubicBezTo>
                  <a:cubicBezTo>
                    <a:pt x="139" y="351"/>
                    <a:pt x="139" y="351"/>
                    <a:pt x="139" y="351"/>
                  </a:cubicBezTo>
                  <a:cubicBezTo>
                    <a:pt x="173" y="341"/>
                    <a:pt x="173" y="341"/>
                    <a:pt x="173" y="341"/>
                  </a:cubicBezTo>
                  <a:cubicBezTo>
                    <a:pt x="164" y="360"/>
                    <a:pt x="164" y="360"/>
                    <a:pt x="164" y="360"/>
                  </a:cubicBezTo>
                  <a:cubicBezTo>
                    <a:pt x="179" y="364"/>
                    <a:pt x="179" y="364"/>
                    <a:pt x="179" y="364"/>
                  </a:cubicBezTo>
                  <a:cubicBezTo>
                    <a:pt x="179" y="376"/>
                    <a:pt x="179" y="376"/>
                    <a:pt x="179" y="376"/>
                  </a:cubicBezTo>
                  <a:cubicBezTo>
                    <a:pt x="179" y="376"/>
                    <a:pt x="125" y="396"/>
                    <a:pt x="150" y="420"/>
                  </a:cubicBezTo>
                  <a:cubicBezTo>
                    <a:pt x="179" y="449"/>
                    <a:pt x="192" y="415"/>
                    <a:pt x="192" y="415"/>
                  </a:cubicBezTo>
                  <a:cubicBezTo>
                    <a:pt x="202" y="431"/>
                    <a:pt x="202" y="431"/>
                    <a:pt x="202" y="431"/>
                  </a:cubicBezTo>
                  <a:cubicBezTo>
                    <a:pt x="229" y="424"/>
                    <a:pt x="229" y="424"/>
                    <a:pt x="229" y="424"/>
                  </a:cubicBezTo>
                  <a:cubicBezTo>
                    <a:pt x="250" y="448"/>
                    <a:pt x="250" y="448"/>
                    <a:pt x="250" y="448"/>
                  </a:cubicBezTo>
                  <a:cubicBezTo>
                    <a:pt x="269" y="441"/>
                    <a:pt x="269" y="441"/>
                    <a:pt x="269" y="441"/>
                  </a:cubicBezTo>
                  <a:cubicBezTo>
                    <a:pt x="269" y="441"/>
                    <a:pt x="283" y="465"/>
                    <a:pt x="302" y="458"/>
                  </a:cubicBezTo>
                  <a:cubicBezTo>
                    <a:pt x="325" y="455"/>
                    <a:pt x="318" y="432"/>
                    <a:pt x="329" y="433"/>
                  </a:cubicBezTo>
                  <a:cubicBezTo>
                    <a:pt x="344" y="433"/>
                    <a:pt x="347" y="449"/>
                    <a:pt x="347" y="449"/>
                  </a:cubicBezTo>
                  <a:cubicBezTo>
                    <a:pt x="380" y="462"/>
                    <a:pt x="380" y="462"/>
                    <a:pt x="380" y="462"/>
                  </a:cubicBezTo>
                  <a:cubicBezTo>
                    <a:pt x="396" y="451"/>
                    <a:pt x="396" y="451"/>
                    <a:pt x="396" y="451"/>
                  </a:cubicBezTo>
                  <a:cubicBezTo>
                    <a:pt x="396" y="459"/>
                    <a:pt x="396" y="459"/>
                    <a:pt x="396" y="459"/>
                  </a:cubicBezTo>
                  <a:cubicBezTo>
                    <a:pt x="425" y="468"/>
                    <a:pt x="425" y="468"/>
                    <a:pt x="425" y="468"/>
                  </a:cubicBezTo>
                  <a:cubicBezTo>
                    <a:pt x="416" y="510"/>
                    <a:pt x="416" y="510"/>
                    <a:pt x="416" y="510"/>
                  </a:cubicBezTo>
                  <a:cubicBezTo>
                    <a:pt x="416" y="510"/>
                    <a:pt x="407" y="540"/>
                    <a:pt x="418" y="540"/>
                  </a:cubicBezTo>
                  <a:cubicBezTo>
                    <a:pt x="433" y="541"/>
                    <a:pt x="463" y="542"/>
                    <a:pt x="462" y="558"/>
                  </a:cubicBezTo>
                  <a:cubicBezTo>
                    <a:pt x="457" y="577"/>
                    <a:pt x="430" y="606"/>
                    <a:pt x="430" y="606"/>
                  </a:cubicBezTo>
                  <a:cubicBezTo>
                    <a:pt x="430" y="606"/>
                    <a:pt x="395" y="631"/>
                    <a:pt x="388" y="631"/>
                  </a:cubicBezTo>
                  <a:cubicBezTo>
                    <a:pt x="365" y="630"/>
                    <a:pt x="365" y="630"/>
                    <a:pt x="365" y="630"/>
                  </a:cubicBezTo>
                  <a:cubicBezTo>
                    <a:pt x="338" y="663"/>
                    <a:pt x="338" y="663"/>
                    <a:pt x="338" y="663"/>
                  </a:cubicBezTo>
                  <a:cubicBezTo>
                    <a:pt x="311" y="661"/>
                    <a:pt x="311" y="661"/>
                    <a:pt x="311" y="661"/>
                  </a:cubicBezTo>
                  <a:cubicBezTo>
                    <a:pt x="321" y="704"/>
                    <a:pt x="321" y="704"/>
                    <a:pt x="321" y="704"/>
                  </a:cubicBezTo>
                  <a:cubicBezTo>
                    <a:pt x="287" y="794"/>
                    <a:pt x="287" y="794"/>
                    <a:pt x="287" y="794"/>
                  </a:cubicBezTo>
                  <a:cubicBezTo>
                    <a:pt x="293" y="821"/>
                    <a:pt x="293" y="821"/>
                    <a:pt x="293" y="821"/>
                  </a:cubicBezTo>
                  <a:cubicBezTo>
                    <a:pt x="273" y="839"/>
                    <a:pt x="273" y="839"/>
                    <a:pt x="273" y="839"/>
                  </a:cubicBezTo>
                  <a:cubicBezTo>
                    <a:pt x="273" y="839"/>
                    <a:pt x="247" y="834"/>
                    <a:pt x="246" y="853"/>
                  </a:cubicBezTo>
                  <a:cubicBezTo>
                    <a:pt x="246" y="869"/>
                    <a:pt x="260" y="896"/>
                    <a:pt x="260" y="896"/>
                  </a:cubicBezTo>
                  <a:cubicBezTo>
                    <a:pt x="239" y="933"/>
                    <a:pt x="239" y="933"/>
                    <a:pt x="239" y="933"/>
                  </a:cubicBezTo>
                  <a:cubicBezTo>
                    <a:pt x="228" y="933"/>
                    <a:pt x="228" y="933"/>
                    <a:pt x="228" y="933"/>
                  </a:cubicBezTo>
                  <a:cubicBezTo>
                    <a:pt x="215" y="963"/>
                    <a:pt x="215" y="963"/>
                    <a:pt x="215" y="963"/>
                  </a:cubicBezTo>
                  <a:cubicBezTo>
                    <a:pt x="119" y="939"/>
                    <a:pt x="119" y="939"/>
                    <a:pt x="119" y="939"/>
                  </a:cubicBezTo>
                  <a:cubicBezTo>
                    <a:pt x="139" y="994"/>
                    <a:pt x="139" y="994"/>
                    <a:pt x="139" y="994"/>
                  </a:cubicBezTo>
                  <a:cubicBezTo>
                    <a:pt x="139" y="994"/>
                    <a:pt x="154" y="987"/>
                    <a:pt x="154" y="994"/>
                  </a:cubicBezTo>
                  <a:cubicBezTo>
                    <a:pt x="153" y="1006"/>
                    <a:pt x="142" y="1020"/>
                    <a:pt x="142" y="1020"/>
                  </a:cubicBezTo>
                  <a:cubicBezTo>
                    <a:pt x="161" y="1086"/>
                    <a:pt x="161" y="1086"/>
                    <a:pt x="161" y="1086"/>
                  </a:cubicBezTo>
                  <a:cubicBezTo>
                    <a:pt x="161" y="1086"/>
                    <a:pt x="199" y="1081"/>
                    <a:pt x="190" y="1103"/>
                  </a:cubicBezTo>
                  <a:cubicBezTo>
                    <a:pt x="182" y="1126"/>
                    <a:pt x="154" y="1155"/>
                    <a:pt x="154" y="1155"/>
                  </a:cubicBezTo>
                  <a:cubicBezTo>
                    <a:pt x="116" y="1165"/>
                    <a:pt x="116" y="1165"/>
                    <a:pt x="116" y="1165"/>
                  </a:cubicBezTo>
                  <a:cubicBezTo>
                    <a:pt x="84" y="1224"/>
                    <a:pt x="84" y="1224"/>
                    <a:pt x="84" y="1224"/>
                  </a:cubicBezTo>
                  <a:cubicBezTo>
                    <a:pt x="110" y="1294"/>
                    <a:pt x="110" y="1294"/>
                    <a:pt x="110" y="1294"/>
                  </a:cubicBezTo>
                  <a:cubicBezTo>
                    <a:pt x="144" y="1296"/>
                    <a:pt x="144" y="1296"/>
                    <a:pt x="144" y="1296"/>
                  </a:cubicBezTo>
                  <a:cubicBezTo>
                    <a:pt x="136" y="1307"/>
                    <a:pt x="136" y="1307"/>
                    <a:pt x="136" y="1307"/>
                  </a:cubicBezTo>
                  <a:cubicBezTo>
                    <a:pt x="123" y="1333"/>
                    <a:pt x="123" y="1333"/>
                    <a:pt x="123" y="1333"/>
                  </a:cubicBezTo>
                  <a:cubicBezTo>
                    <a:pt x="71" y="1335"/>
                    <a:pt x="71" y="1335"/>
                    <a:pt x="71" y="1335"/>
                  </a:cubicBezTo>
                  <a:cubicBezTo>
                    <a:pt x="62" y="1361"/>
                    <a:pt x="62" y="1361"/>
                    <a:pt x="62" y="1361"/>
                  </a:cubicBezTo>
                  <a:cubicBezTo>
                    <a:pt x="62" y="1361"/>
                    <a:pt x="36" y="1367"/>
                    <a:pt x="24" y="1390"/>
                  </a:cubicBezTo>
                  <a:cubicBezTo>
                    <a:pt x="8" y="1408"/>
                    <a:pt x="0" y="1419"/>
                    <a:pt x="0" y="1419"/>
                  </a:cubicBezTo>
                  <a:cubicBezTo>
                    <a:pt x="6" y="1446"/>
                    <a:pt x="6" y="1446"/>
                    <a:pt x="6" y="1446"/>
                  </a:cubicBezTo>
                  <a:cubicBezTo>
                    <a:pt x="3" y="1507"/>
                    <a:pt x="3" y="1507"/>
                    <a:pt x="3" y="1507"/>
                  </a:cubicBezTo>
                  <a:cubicBezTo>
                    <a:pt x="62" y="1522"/>
                    <a:pt x="62" y="1522"/>
                    <a:pt x="62" y="1522"/>
                  </a:cubicBezTo>
                  <a:cubicBezTo>
                    <a:pt x="73" y="1534"/>
                    <a:pt x="73" y="1534"/>
                    <a:pt x="73" y="1534"/>
                  </a:cubicBezTo>
                  <a:cubicBezTo>
                    <a:pt x="81" y="1522"/>
                    <a:pt x="81" y="1522"/>
                    <a:pt x="81" y="1522"/>
                  </a:cubicBezTo>
                  <a:cubicBezTo>
                    <a:pt x="108" y="1512"/>
                    <a:pt x="108" y="1512"/>
                    <a:pt x="108" y="1512"/>
                  </a:cubicBezTo>
                  <a:cubicBezTo>
                    <a:pt x="96" y="1527"/>
                    <a:pt x="96" y="1527"/>
                    <a:pt x="96" y="1527"/>
                  </a:cubicBezTo>
                  <a:cubicBezTo>
                    <a:pt x="92" y="1538"/>
                    <a:pt x="92" y="1538"/>
                    <a:pt x="92" y="1538"/>
                  </a:cubicBezTo>
                  <a:cubicBezTo>
                    <a:pt x="92" y="1538"/>
                    <a:pt x="113" y="1562"/>
                    <a:pt x="131" y="1578"/>
                  </a:cubicBezTo>
                  <a:cubicBezTo>
                    <a:pt x="152" y="1599"/>
                    <a:pt x="165" y="1645"/>
                    <a:pt x="165" y="1645"/>
                  </a:cubicBezTo>
                  <a:cubicBezTo>
                    <a:pt x="170" y="1634"/>
                    <a:pt x="170" y="1634"/>
                    <a:pt x="170" y="1634"/>
                  </a:cubicBezTo>
                  <a:cubicBezTo>
                    <a:pt x="170" y="1634"/>
                    <a:pt x="176" y="1649"/>
                    <a:pt x="169" y="1657"/>
                  </a:cubicBezTo>
                  <a:cubicBezTo>
                    <a:pt x="161" y="1660"/>
                    <a:pt x="150" y="1660"/>
                    <a:pt x="150" y="1660"/>
                  </a:cubicBezTo>
                  <a:cubicBezTo>
                    <a:pt x="152" y="1686"/>
                    <a:pt x="152" y="1686"/>
                    <a:pt x="152" y="1686"/>
                  </a:cubicBezTo>
                  <a:cubicBezTo>
                    <a:pt x="167" y="1687"/>
                    <a:pt x="167" y="1687"/>
                    <a:pt x="167" y="1687"/>
                  </a:cubicBezTo>
                  <a:cubicBezTo>
                    <a:pt x="166" y="1702"/>
                    <a:pt x="166" y="1702"/>
                    <a:pt x="166" y="1702"/>
                  </a:cubicBezTo>
                  <a:cubicBezTo>
                    <a:pt x="178" y="1703"/>
                    <a:pt x="178" y="1703"/>
                    <a:pt x="178" y="1703"/>
                  </a:cubicBezTo>
                  <a:cubicBezTo>
                    <a:pt x="184" y="1722"/>
                    <a:pt x="184" y="1722"/>
                    <a:pt x="184" y="1722"/>
                  </a:cubicBezTo>
                  <a:cubicBezTo>
                    <a:pt x="176" y="1730"/>
                    <a:pt x="176" y="1730"/>
                    <a:pt x="176" y="1730"/>
                  </a:cubicBezTo>
                  <a:cubicBezTo>
                    <a:pt x="170" y="1714"/>
                    <a:pt x="170" y="1714"/>
                    <a:pt x="170" y="1714"/>
                  </a:cubicBezTo>
                  <a:cubicBezTo>
                    <a:pt x="162" y="1714"/>
                    <a:pt x="162" y="1714"/>
                    <a:pt x="162" y="1714"/>
                  </a:cubicBezTo>
                  <a:cubicBezTo>
                    <a:pt x="188" y="1803"/>
                    <a:pt x="188" y="1803"/>
                    <a:pt x="188" y="1803"/>
                  </a:cubicBezTo>
                  <a:cubicBezTo>
                    <a:pt x="221" y="1812"/>
                    <a:pt x="221" y="1812"/>
                    <a:pt x="221" y="1812"/>
                  </a:cubicBezTo>
                  <a:cubicBezTo>
                    <a:pt x="231" y="1839"/>
                    <a:pt x="231" y="1839"/>
                    <a:pt x="231" y="1839"/>
                  </a:cubicBezTo>
                  <a:cubicBezTo>
                    <a:pt x="257" y="1856"/>
                    <a:pt x="257" y="1856"/>
                    <a:pt x="257" y="1856"/>
                  </a:cubicBezTo>
                  <a:cubicBezTo>
                    <a:pt x="260" y="1868"/>
                    <a:pt x="260" y="1868"/>
                    <a:pt x="260" y="1868"/>
                  </a:cubicBezTo>
                  <a:cubicBezTo>
                    <a:pt x="279" y="1857"/>
                    <a:pt x="279" y="1857"/>
                    <a:pt x="279" y="1857"/>
                  </a:cubicBezTo>
                  <a:cubicBezTo>
                    <a:pt x="298" y="1862"/>
                    <a:pt x="298" y="1862"/>
                    <a:pt x="298" y="1862"/>
                  </a:cubicBezTo>
                  <a:cubicBezTo>
                    <a:pt x="298" y="1862"/>
                    <a:pt x="298" y="1846"/>
                    <a:pt x="302" y="1843"/>
                  </a:cubicBezTo>
                  <a:cubicBezTo>
                    <a:pt x="310" y="1835"/>
                    <a:pt x="321" y="1851"/>
                    <a:pt x="321" y="1851"/>
                  </a:cubicBezTo>
                  <a:cubicBezTo>
                    <a:pt x="364" y="1800"/>
                    <a:pt x="364" y="1800"/>
                    <a:pt x="364" y="1800"/>
                  </a:cubicBezTo>
                  <a:cubicBezTo>
                    <a:pt x="421" y="1791"/>
                    <a:pt x="421" y="1791"/>
                    <a:pt x="421" y="1791"/>
                  </a:cubicBezTo>
                  <a:cubicBezTo>
                    <a:pt x="421" y="1791"/>
                    <a:pt x="435" y="1803"/>
                    <a:pt x="466" y="1789"/>
                  </a:cubicBezTo>
                  <a:cubicBezTo>
                    <a:pt x="496" y="1776"/>
                    <a:pt x="512" y="1765"/>
                    <a:pt x="512" y="1765"/>
                  </a:cubicBezTo>
                  <a:cubicBezTo>
                    <a:pt x="549" y="1770"/>
                    <a:pt x="549" y="1770"/>
                    <a:pt x="549" y="1770"/>
                  </a:cubicBezTo>
                  <a:cubicBezTo>
                    <a:pt x="642" y="1779"/>
                    <a:pt x="642" y="1779"/>
                    <a:pt x="642" y="1779"/>
                  </a:cubicBezTo>
                  <a:cubicBezTo>
                    <a:pt x="693" y="1804"/>
                    <a:pt x="693" y="1804"/>
                    <a:pt x="693" y="1804"/>
                  </a:cubicBezTo>
                  <a:cubicBezTo>
                    <a:pt x="731" y="1802"/>
                    <a:pt x="731" y="1802"/>
                    <a:pt x="731" y="1802"/>
                  </a:cubicBezTo>
                  <a:cubicBezTo>
                    <a:pt x="819" y="1833"/>
                    <a:pt x="819" y="1833"/>
                    <a:pt x="819" y="1833"/>
                  </a:cubicBezTo>
                  <a:cubicBezTo>
                    <a:pt x="841" y="1834"/>
                    <a:pt x="841" y="1834"/>
                    <a:pt x="841" y="1834"/>
                  </a:cubicBezTo>
                  <a:cubicBezTo>
                    <a:pt x="841" y="1834"/>
                    <a:pt x="854" y="1804"/>
                    <a:pt x="887" y="1809"/>
                  </a:cubicBezTo>
                  <a:cubicBezTo>
                    <a:pt x="925" y="1815"/>
                    <a:pt x="927" y="1850"/>
                    <a:pt x="927" y="1850"/>
                  </a:cubicBezTo>
                  <a:cubicBezTo>
                    <a:pt x="966" y="1821"/>
                    <a:pt x="966" y="1821"/>
                    <a:pt x="966" y="1821"/>
                  </a:cubicBezTo>
                  <a:cubicBezTo>
                    <a:pt x="988" y="1810"/>
                    <a:pt x="988" y="1810"/>
                    <a:pt x="988" y="1810"/>
                  </a:cubicBezTo>
                  <a:cubicBezTo>
                    <a:pt x="1014" y="1750"/>
                    <a:pt x="1014" y="1750"/>
                    <a:pt x="1014" y="1750"/>
                  </a:cubicBezTo>
                  <a:cubicBezTo>
                    <a:pt x="1068" y="1715"/>
                    <a:pt x="1068" y="1715"/>
                    <a:pt x="1068" y="1715"/>
                  </a:cubicBezTo>
                  <a:cubicBezTo>
                    <a:pt x="1083" y="1715"/>
                    <a:pt x="1083" y="1715"/>
                    <a:pt x="1083" y="1715"/>
                  </a:cubicBezTo>
                  <a:cubicBezTo>
                    <a:pt x="1083" y="1715"/>
                    <a:pt x="1095" y="1689"/>
                    <a:pt x="1110" y="1690"/>
                  </a:cubicBezTo>
                  <a:cubicBezTo>
                    <a:pt x="1129" y="1687"/>
                    <a:pt x="1147" y="1707"/>
                    <a:pt x="1147" y="1707"/>
                  </a:cubicBezTo>
                  <a:cubicBezTo>
                    <a:pt x="1147" y="1707"/>
                    <a:pt x="1166" y="1697"/>
                    <a:pt x="1170" y="1697"/>
                  </a:cubicBezTo>
                  <a:cubicBezTo>
                    <a:pt x="1177" y="1697"/>
                    <a:pt x="1184" y="1705"/>
                    <a:pt x="1184" y="1705"/>
                  </a:cubicBezTo>
                  <a:cubicBezTo>
                    <a:pt x="1237" y="1700"/>
                    <a:pt x="1237" y="1700"/>
                    <a:pt x="1237" y="1700"/>
                  </a:cubicBezTo>
                  <a:cubicBezTo>
                    <a:pt x="1234" y="1673"/>
                    <a:pt x="1234" y="1673"/>
                    <a:pt x="1234" y="1673"/>
                  </a:cubicBezTo>
                  <a:cubicBezTo>
                    <a:pt x="1222" y="1688"/>
                    <a:pt x="1222" y="1688"/>
                    <a:pt x="1222" y="1688"/>
                  </a:cubicBezTo>
                  <a:cubicBezTo>
                    <a:pt x="1208" y="1668"/>
                    <a:pt x="1208" y="1668"/>
                    <a:pt x="1208" y="1668"/>
                  </a:cubicBezTo>
                  <a:cubicBezTo>
                    <a:pt x="1233" y="1619"/>
                    <a:pt x="1233" y="1619"/>
                    <a:pt x="1233" y="1619"/>
                  </a:cubicBezTo>
                  <a:cubicBezTo>
                    <a:pt x="1252" y="1616"/>
                    <a:pt x="1252" y="1616"/>
                    <a:pt x="1252" y="1616"/>
                  </a:cubicBezTo>
                  <a:cubicBezTo>
                    <a:pt x="1252" y="1616"/>
                    <a:pt x="1260" y="1590"/>
                    <a:pt x="1268" y="1579"/>
                  </a:cubicBezTo>
                  <a:cubicBezTo>
                    <a:pt x="1276" y="1568"/>
                    <a:pt x="1287" y="1572"/>
                    <a:pt x="1287" y="1572"/>
                  </a:cubicBezTo>
                  <a:cubicBezTo>
                    <a:pt x="1296" y="1542"/>
                    <a:pt x="1296" y="1542"/>
                    <a:pt x="1296" y="1542"/>
                  </a:cubicBezTo>
                  <a:cubicBezTo>
                    <a:pt x="1311" y="1547"/>
                    <a:pt x="1311" y="1547"/>
                    <a:pt x="1311" y="1547"/>
                  </a:cubicBezTo>
                  <a:cubicBezTo>
                    <a:pt x="1346" y="1510"/>
                    <a:pt x="1346" y="1510"/>
                    <a:pt x="1346" y="1510"/>
                  </a:cubicBezTo>
                  <a:cubicBezTo>
                    <a:pt x="1403" y="1494"/>
                    <a:pt x="1403" y="1494"/>
                    <a:pt x="1403" y="1494"/>
                  </a:cubicBezTo>
                  <a:cubicBezTo>
                    <a:pt x="1434" y="1468"/>
                    <a:pt x="1434" y="1468"/>
                    <a:pt x="1434" y="1468"/>
                  </a:cubicBezTo>
                  <a:cubicBezTo>
                    <a:pt x="1435" y="1445"/>
                    <a:pt x="1435" y="1445"/>
                    <a:pt x="1435" y="1445"/>
                  </a:cubicBezTo>
                  <a:cubicBezTo>
                    <a:pt x="1435" y="1445"/>
                    <a:pt x="1413" y="1444"/>
                    <a:pt x="1399" y="1428"/>
                  </a:cubicBezTo>
                  <a:cubicBezTo>
                    <a:pt x="1384" y="1416"/>
                    <a:pt x="1368" y="1293"/>
                    <a:pt x="1368" y="1293"/>
                  </a:cubicBezTo>
                  <a:cubicBezTo>
                    <a:pt x="1455" y="1190"/>
                    <a:pt x="1455" y="1190"/>
                    <a:pt x="1455" y="1190"/>
                  </a:cubicBezTo>
                  <a:cubicBezTo>
                    <a:pt x="1460" y="1160"/>
                    <a:pt x="1460" y="1160"/>
                    <a:pt x="1460" y="1160"/>
                  </a:cubicBezTo>
                  <a:cubicBezTo>
                    <a:pt x="1475" y="1164"/>
                    <a:pt x="1475" y="1164"/>
                    <a:pt x="1475" y="1164"/>
                  </a:cubicBezTo>
                  <a:cubicBezTo>
                    <a:pt x="1533" y="1106"/>
                    <a:pt x="1533" y="1106"/>
                    <a:pt x="1533" y="1106"/>
                  </a:cubicBezTo>
                  <a:cubicBezTo>
                    <a:pt x="1533" y="1106"/>
                    <a:pt x="1561" y="1065"/>
                    <a:pt x="1573" y="1058"/>
                  </a:cubicBezTo>
                  <a:cubicBezTo>
                    <a:pt x="1585" y="1047"/>
                    <a:pt x="1596" y="1052"/>
                    <a:pt x="1596" y="1052"/>
                  </a:cubicBezTo>
                  <a:cubicBezTo>
                    <a:pt x="1592" y="1059"/>
                    <a:pt x="1592" y="1059"/>
                    <a:pt x="1592" y="1059"/>
                  </a:cubicBezTo>
                  <a:cubicBezTo>
                    <a:pt x="1580" y="1058"/>
                    <a:pt x="1580" y="1058"/>
                    <a:pt x="1580" y="1058"/>
                  </a:cubicBezTo>
                  <a:cubicBezTo>
                    <a:pt x="1580" y="1066"/>
                    <a:pt x="1580" y="1066"/>
                    <a:pt x="1580" y="1066"/>
                  </a:cubicBezTo>
                  <a:cubicBezTo>
                    <a:pt x="1591" y="1070"/>
                    <a:pt x="1591" y="1070"/>
                    <a:pt x="1591" y="1070"/>
                  </a:cubicBezTo>
                  <a:cubicBezTo>
                    <a:pt x="1607" y="1052"/>
                    <a:pt x="1607" y="1052"/>
                    <a:pt x="1607" y="1052"/>
                  </a:cubicBezTo>
                  <a:cubicBezTo>
                    <a:pt x="1607" y="1052"/>
                    <a:pt x="1626" y="1049"/>
                    <a:pt x="1634" y="1042"/>
                  </a:cubicBezTo>
                  <a:cubicBezTo>
                    <a:pt x="1638" y="1038"/>
                    <a:pt x="1609" y="1014"/>
                    <a:pt x="1609" y="1014"/>
                  </a:cubicBezTo>
                  <a:cubicBezTo>
                    <a:pt x="1663" y="963"/>
                    <a:pt x="1663" y="963"/>
                    <a:pt x="1663" y="963"/>
                  </a:cubicBezTo>
                  <a:cubicBezTo>
                    <a:pt x="1697" y="965"/>
                    <a:pt x="1697" y="965"/>
                    <a:pt x="1697" y="965"/>
                  </a:cubicBezTo>
                  <a:cubicBezTo>
                    <a:pt x="1709" y="954"/>
                    <a:pt x="1709" y="954"/>
                    <a:pt x="1709" y="954"/>
                  </a:cubicBezTo>
                  <a:cubicBezTo>
                    <a:pt x="1709" y="954"/>
                    <a:pt x="1762" y="945"/>
                    <a:pt x="1784" y="946"/>
                  </a:cubicBezTo>
                  <a:cubicBezTo>
                    <a:pt x="1803" y="947"/>
                    <a:pt x="1847" y="949"/>
                    <a:pt x="1870" y="938"/>
                  </a:cubicBezTo>
                  <a:cubicBezTo>
                    <a:pt x="1893" y="928"/>
                    <a:pt x="1882" y="920"/>
                    <a:pt x="1909" y="906"/>
                  </a:cubicBezTo>
                  <a:cubicBezTo>
                    <a:pt x="1940" y="888"/>
                    <a:pt x="2030" y="873"/>
                    <a:pt x="2054" y="855"/>
                  </a:cubicBezTo>
                  <a:cubicBezTo>
                    <a:pt x="2077" y="837"/>
                    <a:pt x="2086" y="807"/>
                    <a:pt x="2083" y="795"/>
                  </a:cubicBezTo>
                  <a:cubicBezTo>
                    <a:pt x="2083" y="784"/>
                    <a:pt x="2073" y="772"/>
                    <a:pt x="2077" y="761"/>
                  </a:cubicBezTo>
                  <a:cubicBezTo>
                    <a:pt x="2081" y="750"/>
                    <a:pt x="2095" y="762"/>
                    <a:pt x="2103" y="754"/>
                  </a:cubicBezTo>
                  <a:cubicBezTo>
                    <a:pt x="2115" y="751"/>
                    <a:pt x="2115" y="736"/>
                    <a:pt x="2115" y="736"/>
                  </a:cubicBezTo>
                  <a:cubicBezTo>
                    <a:pt x="2093" y="723"/>
                    <a:pt x="2093" y="723"/>
                    <a:pt x="2093" y="723"/>
                  </a:cubicBezTo>
                  <a:cubicBezTo>
                    <a:pt x="2090" y="708"/>
                    <a:pt x="2090" y="708"/>
                    <a:pt x="2090" y="708"/>
                  </a:cubicBezTo>
                  <a:cubicBezTo>
                    <a:pt x="2068" y="707"/>
                    <a:pt x="2068" y="707"/>
                    <a:pt x="2068" y="707"/>
                  </a:cubicBezTo>
                  <a:cubicBezTo>
                    <a:pt x="2068" y="707"/>
                    <a:pt x="2065" y="695"/>
                    <a:pt x="2043" y="686"/>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70" name="Formentera"/>
            <p:cNvSpPr>
              <a:spLocks/>
            </p:cNvSpPr>
            <p:nvPr/>
          </p:nvSpPr>
          <p:spPr bwMode="gray">
            <a:xfrm>
              <a:off x="8008216" y="5603552"/>
              <a:ext cx="20275" cy="18586"/>
            </a:xfrm>
            <a:custGeom>
              <a:avLst/>
              <a:gdLst>
                <a:gd name="T0" fmla="*/ 3 w 12"/>
                <a:gd name="T1" fmla="*/ 0 h 11"/>
                <a:gd name="T2" fmla="*/ 0 w 12"/>
                <a:gd name="T3" fmla="*/ 5 h 11"/>
                <a:gd name="T4" fmla="*/ 1 w 12"/>
                <a:gd name="T5" fmla="*/ 11 h 11"/>
                <a:gd name="T6" fmla="*/ 5 w 12"/>
                <a:gd name="T7" fmla="*/ 7 h 11"/>
                <a:gd name="T8" fmla="*/ 10 w 12"/>
                <a:gd name="T9" fmla="*/ 11 h 11"/>
                <a:gd name="T10" fmla="*/ 12 w 12"/>
                <a:gd name="T11" fmla="*/ 9 h 11"/>
                <a:gd name="T12" fmla="*/ 8 w 12"/>
                <a:gd name="T13" fmla="*/ 6 h 11"/>
                <a:gd name="T14" fmla="*/ 3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3" y="0"/>
                  </a:moveTo>
                  <a:lnTo>
                    <a:pt x="0" y="5"/>
                  </a:lnTo>
                  <a:lnTo>
                    <a:pt x="1" y="11"/>
                  </a:lnTo>
                  <a:lnTo>
                    <a:pt x="5" y="7"/>
                  </a:lnTo>
                  <a:lnTo>
                    <a:pt x="10" y="11"/>
                  </a:lnTo>
                  <a:lnTo>
                    <a:pt x="12" y="9"/>
                  </a:lnTo>
                  <a:lnTo>
                    <a:pt x="8" y="6"/>
                  </a:lnTo>
                  <a:lnTo>
                    <a:pt x="3" y="0"/>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71" name="Ibiza"/>
            <p:cNvSpPr>
              <a:spLocks/>
            </p:cNvSpPr>
            <p:nvPr/>
          </p:nvSpPr>
          <p:spPr bwMode="gray">
            <a:xfrm>
              <a:off x="7996390" y="5559623"/>
              <a:ext cx="45619" cy="37171"/>
            </a:xfrm>
            <a:custGeom>
              <a:avLst/>
              <a:gdLst>
                <a:gd name="T0" fmla="*/ 62 w 81"/>
                <a:gd name="T1" fmla="*/ 1 h 64"/>
                <a:gd name="T2" fmla="*/ 17 w 81"/>
                <a:gd name="T3" fmla="*/ 7 h 64"/>
                <a:gd name="T4" fmla="*/ 20 w 81"/>
                <a:gd name="T5" fmla="*/ 26 h 64"/>
                <a:gd name="T6" fmla="*/ 5 w 81"/>
                <a:gd name="T7" fmla="*/ 29 h 64"/>
                <a:gd name="T8" fmla="*/ 0 w 81"/>
                <a:gd name="T9" fmla="*/ 48 h 64"/>
                <a:gd name="T10" fmla="*/ 15 w 81"/>
                <a:gd name="T11" fmla="*/ 60 h 64"/>
                <a:gd name="T12" fmla="*/ 22 w 81"/>
                <a:gd name="T13" fmla="*/ 56 h 64"/>
                <a:gd name="T14" fmla="*/ 26 w 81"/>
                <a:gd name="T15" fmla="*/ 64 h 64"/>
                <a:gd name="T16" fmla="*/ 34 w 81"/>
                <a:gd name="T17" fmla="*/ 46 h 64"/>
                <a:gd name="T18" fmla="*/ 45 w 81"/>
                <a:gd name="T19" fmla="*/ 46 h 64"/>
                <a:gd name="T20" fmla="*/ 72 w 81"/>
                <a:gd name="T21" fmla="*/ 28 h 64"/>
                <a:gd name="T22" fmla="*/ 62 w 81"/>
                <a:gd name="T23"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64">
                  <a:moveTo>
                    <a:pt x="62" y="1"/>
                  </a:moveTo>
                  <a:cubicBezTo>
                    <a:pt x="47" y="0"/>
                    <a:pt x="17" y="7"/>
                    <a:pt x="17" y="7"/>
                  </a:cubicBezTo>
                  <a:cubicBezTo>
                    <a:pt x="20" y="26"/>
                    <a:pt x="20" y="26"/>
                    <a:pt x="20" y="26"/>
                  </a:cubicBezTo>
                  <a:cubicBezTo>
                    <a:pt x="5" y="29"/>
                    <a:pt x="5" y="29"/>
                    <a:pt x="5" y="29"/>
                  </a:cubicBezTo>
                  <a:cubicBezTo>
                    <a:pt x="0" y="48"/>
                    <a:pt x="0" y="48"/>
                    <a:pt x="0" y="48"/>
                  </a:cubicBezTo>
                  <a:cubicBezTo>
                    <a:pt x="15" y="60"/>
                    <a:pt x="15" y="60"/>
                    <a:pt x="15" y="60"/>
                  </a:cubicBezTo>
                  <a:cubicBezTo>
                    <a:pt x="22" y="56"/>
                    <a:pt x="22" y="56"/>
                    <a:pt x="22" y="56"/>
                  </a:cubicBezTo>
                  <a:cubicBezTo>
                    <a:pt x="26" y="64"/>
                    <a:pt x="26" y="64"/>
                    <a:pt x="26" y="64"/>
                  </a:cubicBezTo>
                  <a:cubicBezTo>
                    <a:pt x="34" y="46"/>
                    <a:pt x="34" y="46"/>
                    <a:pt x="34" y="46"/>
                  </a:cubicBezTo>
                  <a:cubicBezTo>
                    <a:pt x="45" y="46"/>
                    <a:pt x="45" y="46"/>
                    <a:pt x="45" y="46"/>
                  </a:cubicBezTo>
                  <a:cubicBezTo>
                    <a:pt x="72" y="28"/>
                    <a:pt x="72" y="28"/>
                    <a:pt x="72" y="28"/>
                  </a:cubicBezTo>
                  <a:cubicBezTo>
                    <a:pt x="72" y="28"/>
                    <a:pt x="81" y="2"/>
                    <a:pt x="62" y="1"/>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72" name="Pantelleria"/>
            <p:cNvSpPr>
              <a:spLocks/>
            </p:cNvSpPr>
            <p:nvPr/>
          </p:nvSpPr>
          <p:spPr bwMode="gray">
            <a:xfrm>
              <a:off x="9076038" y="5956678"/>
              <a:ext cx="20275" cy="23654"/>
            </a:xfrm>
            <a:custGeom>
              <a:avLst/>
              <a:gdLst>
                <a:gd name="T0" fmla="*/ 18 w 36"/>
                <a:gd name="T1" fmla="*/ 16 h 43"/>
                <a:gd name="T2" fmla="*/ 3 w 36"/>
                <a:gd name="T3" fmla="*/ 15 h 43"/>
                <a:gd name="T4" fmla="*/ 2 w 36"/>
                <a:gd name="T5" fmla="*/ 30 h 43"/>
                <a:gd name="T6" fmla="*/ 18 w 36"/>
                <a:gd name="T7" fmla="*/ 16 h 43"/>
              </a:gdLst>
              <a:ahLst/>
              <a:cxnLst>
                <a:cxn ang="0">
                  <a:pos x="T0" y="T1"/>
                </a:cxn>
                <a:cxn ang="0">
                  <a:pos x="T2" y="T3"/>
                </a:cxn>
                <a:cxn ang="0">
                  <a:pos x="T4" y="T5"/>
                </a:cxn>
                <a:cxn ang="0">
                  <a:pos x="T6" y="T7"/>
                </a:cxn>
              </a:cxnLst>
              <a:rect l="0" t="0" r="r" b="b"/>
              <a:pathLst>
                <a:path w="36" h="43">
                  <a:moveTo>
                    <a:pt x="18" y="16"/>
                  </a:moveTo>
                  <a:cubicBezTo>
                    <a:pt x="0" y="0"/>
                    <a:pt x="3" y="15"/>
                    <a:pt x="3" y="15"/>
                  </a:cubicBezTo>
                  <a:cubicBezTo>
                    <a:pt x="2" y="30"/>
                    <a:pt x="2" y="30"/>
                    <a:pt x="2" y="30"/>
                  </a:cubicBezTo>
                  <a:cubicBezTo>
                    <a:pt x="28" y="43"/>
                    <a:pt x="36" y="32"/>
                    <a:pt x="18" y="16"/>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73" name="Giglio Porto"/>
            <p:cNvSpPr>
              <a:spLocks/>
            </p:cNvSpPr>
            <p:nvPr/>
          </p:nvSpPr>
          <p:spPr bwMode="gray">
            <a:xfrm>
              <a:off x="8991558" y="5236911"/>
              <a:ext cx="18586" cy="10138"/>
            </a:xfrm>
            <a:custGeom>
              <a:avLst/>
              <a:gdLst>
                <a:gd name="T0" fmla="*/ 19 w 34"/>
                <a:gd name="T1" fmla="*/ 0 h 19"/>
                <a:gd name="T2" fmla="*/ 14 w 34"/>
                <a:gd name="T3" fmla="*/ 19 h 19"/>
                <a:gd name="T4" fmla="*/ 19 w 34"/>
                <a:gd name="T5" fmla="*/ 0 h 19"/>
              </a:gdLst>
              <a:ahLst/>
              <a:cxnLst>
                <a:cxn ang="0">
                  <a:pos x="T0" y="T1"/>
                </a:cxn>
                <a:cxn ang="0">
                  <a:pos x="T2" y="T3"/>
                </a:cxn>
                <a:cxn ang="0">
                  <a:pos x="T4" y="T5"/>
                </a:cxn>
              </a:cxnLst>
              <a:rect l="0" t="0" r="r" b="b"/>
              <a:pathLst>
                <a:path w="34" h="19">
                  <a:moveTo>
                    <a:pt x="19" y="0"/>
                  </a:moveTo>
                  <a:cubicBezTo>
                    <a:pt x="0" y="3"/>
                    <a:pt x="14" y="19"/>
                    <a:pt x="14" y="19"/>
                  </a:cubicBezTo>
                  <a:cubicBezTo>
                    <a:pt x="26" y="19"/>
                    <a:pt x="34" y="1"/>
                    <a:pt x="19" y="0"/>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74" name="Salina"/>
            <p:cNvSpPr>
              <a:spLocks/>
            </p:cNvSpPr>
            <p:nvPr/>
          </p:nvSpPr>
          <p:spPr bwMode="gray">
            <a:xfrm>
              <a:off x="9373406" y="5737031"/>
              <a:ext cx="16896" cy="8449"/>
            </a:xfrm>
            <a:custGeom>
              <a:avLst/>
              <a:gdLst>
                <a:gd name="T0" fmla="*/ 15 w 30"/>
                <a:gd name="T1" fmla="*/ 1 h 16"/>
                <a:gd name="T2" fmla="*/ 10 w 30"/>
                <a:gd name="T3" fmla="*/ 12 h 16"/>
                <a:gd name="T4" fmla="*/ 15 w 30"/>
                <a:gd name="T5" fmla="*/ 1 h 16"/>
              </a:gdLst>
              <a:ahLst/>
              <a:cxnLst>
                <a:cxn ang="0">
                  <a:pos x="T0" y="T1"/>
                </a:cxn>
                <a:cxn ang="0">
                  <a:pos x="T2" y="T3"/>
                </a:cxn>
                <a:cxn ang="0">
                  <a:pos x="T4" y="T5"/>
                </a:cxn>
              </a:cxnLst>
              <a:rect l="0" t="0" r="r" b="b"/>
              <a:pathLst>
                <a:path w="30" h="16">
                  <a:moveTo>
                    <a:pt x="15" y="1"/>
                  </a:moveTo>
                  <a:cubicBezTo>
                    <a:pt x="0" y="0"/>
                    <a:pt x="10" y="12"/>
                    <a:pt x="10" y="12"/>
                  </a:cubicBezTo>
                  <a:cubicBezTo>
                    <a:pt x="18" y="16"/>
                    <a:pt x="30" y="1"/>
                    <a:pt x="15" y="1"/>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75" name="Portoferraio"/>
            <p:cNvSpPr>
              <a:spLocks/>
            </p:cNvSpPr>
            <p:nvPr/>
          </p:nvSpPr>
          <p:spPr bwMode="gray">
            <a:xfrm>
              <a:off x="8925665" y="5172707"/>
              <a:ext cx="35481" cy="20275"/>
            </a:xfrm>
            <a:custGeom>
              <a:avLst/>
              <a:gdLst>
                <a:gd name="T0" fmla="*/ 15 w 21"/>
                <a:gd name="T1" fmla="*/ 3 h 12"/>
                <a:gd name="T2" fmla="*/ 0 w 21"/>
                <a:gd name="T3" fmla="*/ 4 h 12"/>
                <a:gd name="T4" fmla="*/ 1 w 21"/>
                <a:gd name="T5" fmla="*/ 12 h 12"/>
                <a:gd name="T6" fmla="*/ 13 w 21"/>
                <a:gd name="T7" fmla="*/ 7 h 12"/>
                <a:gd name="T8" fmla="*/ 19 w 21"/>
                <a:gd name="T9" fmla="*/ 11 h 12"/>
                <a:gd name="T10" fmla="*/ 21 w 21"/>
                <a:gd name="T11" fmla="*/ 2 h 12"/>
                <a:gd name="T12" fmla="*/ 19 w 21"/>
                <a:gd name="T13" fmla="*/ 0 h 12"/>
                <a:gd name="T14" fmla="*/ 15 w 21"/>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2">
                  <a:moveTo>
                    <a:pt x="15" y="3"/>
                  </a:moveTo>
                  <a:lnTo>
                    <a:pt x="0" y="4"/>
                  </a:lnTo>
                  <a:lnTo>
                    <a:pt x="1" y="12"/>
                  </a:lnTo>
                  <a:lnTo>
                    <a:pt x="13" y="7"/>
                  </a:lnTo>
                  <a:lnTo>
                    <a:pt x="19" y="11"/>
                  </a:lnTo>
                  <a:lnTo>
                    <a:pt x="21" y="2"/>
                  </a:lnTo>
                  <a:lnTo>
                    <a:pt x="19" y="0"/>
                  </a:lnTo>
                  <a:lnTo>
                    <a:pt x="15" y="3"/>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76" name="Vulcano"/>
            <p:cNvSpPr>
              <a:spLocks/>
            </p:cNvSpPr>
            <p:nvPr/>
          </p:nvSpPr>
          <p:spPr bwMode="gray">
            <a:xfrm>
              <a:off x="9386923" y="5760685"/>
              <a:ext cx="18586" cy="5069"/>
            </a:xfrm>
            <a:custGeom>
              <a:avLst/>
              <a:gdLst>
                <a:gd name="T0" fmla="*/ 14 w 33"/>
                <a:gd name="T1" fmla="*/ 9 h 9"/>
                <a:gd name="T2" fmla="*/ 15 w 33"/>
                <a:gd name="T3" fmla="*/ 1 h 9"/>
                <a:gd name="T4" fmla="*/ 14 w 33"/>
                <a:gd name="T5" fmla="*/ 9 h 9"/>
              </a:gdLst>
              <a:ahLst/>
              <a:cxnLst>
                <a:cxn ang="0">
                  <a:pos x="T0" y="T1"/>
                </a:cxn>
                <a:cxn ang="0">
                  <a:pos x="T2" y="T3"/>
                </a:cxn>
                <a:cxn ang="0">
                  <a:pos x="T4" y="T5"/>
                </a:cxn>
              </a:cxnLst>
              <a:rect l="0" t="0" r="r" b="b"/>
              <a:pathLst>
                <a:path w="33" h="9">
                  <a:moveTo>
                    <a:pt x="14" y="9"/>
                  </a:moveTo>
                  <a:cubicBezTo>
                    <a:pt x="22" y="9"/>
                    <a:pt x="33" y="2"/>
                    <a:pt x="15" y="1"/>
                  </a:cubicBezTo>
                  <a:cubicBezTo>
                    <a:pt x="0" y="0"/>
                    <a:pt x="14" y="9"/>
                    <a:pt x="14" y="9"/>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77" name="Favignana"/>
            <p:cNvSpPr>
              <a:spLocks/>
            </p:cNvSpPr>
            <p:nvPr/>
          </p:nvSpPr>
          <p:spPr bwMode="gray">
            <a:xfrm>
              <a:off x="9113209" y="5818131"/>
              <a:ext cx="20275" cy="8449"/>
            </a:xfrm>
            <a:custGeom>
              <a:avLst/>
              <a:gdLst>
                <a:gd name="T0" fmla="*/ 19 w 34"/>
                <a:gd name="T1" fmla="*/ 5 h 16"/>
                <a:gd name="T2" fmla="*/ 0 w 34"/>
                <a:gd name="T3" fmla="*/ 8 h 16"/>
                <a:gd name="T4" fmla="*/ 11 w 34"/>
                <a:gd name="T5" fmla="*/ 12 h 16"/>
                <a:gd name="T6" fmla="*/ 19 w 34"/>
                <a:gd name="T7" fmla="*/ 5 h 16"/>
              </a:gdLst>
              <a:ahLst/>
              <a:cxnLst>
                <a:cxn ang="0">
                  <a:pos x="T0" y="T1"/>
                </a:cxn>
                <a:cxn ang="0">
                  <a:pos x="T2" y="T3"/>
                </a:cxn>
                <a:cxn ang="0">
                  <a:pos x="T4" y="T5"/>
                </a:cxn>
                <a:cxn ang="0">
                  <a:pos x="T6" y="T7"/>
                </a:cxn>
              </a:cxnLst>
              <a:rect l="0" t="0" r="r" b="b"/>
              <a:pathLst>
                <a:path w="34" h="16">
                  <a:moveTo>
                    <a:pt x="19" y="5"/>
                  </a:moveTo>
                  <a:cubicBezTo>
                    <a:pt x="0" y="0"/>
                    <a:pt x="0" y="8"/>
                    <a:pt x="0" y="8"/>
                  </a:cubicBezTo>
                  <a:cubicBezTo>
                    <a:pt x="11" y="12"/>
                    <a:pt x="11" y="12"/>
                    <a:pt x="11" y="12"/>
                  </a:cubicBezTo>
                  <a:cubicBezTo>
                    <a:pt x="18" y="16"/>
                    <a:pt x="34" y="6"/>
                    <a:pt x="19" y="5"/>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78" name="Marettimo"/>
            <p:cNvSpPr>
              <a:spLocks/>
            </p:cNvSpPr>
            <p:nvPr/>
          </p:nvSpPr>
          <p:spPr bwMode="gray">
            <a:xfrm>
              <a:off x="9092934" y="5813062"/>
              <a:ext cx="8449" cy="8449"/>
            </a:xfrm>
            <a:custGeom>
              <a:avLst/>
              <a:gdLst>
                <a:gd name="T0" fmla="*/ 8 w 15"/>
                <a:gd name="T1" fmla="*/ 0 h 16"/>
                <a:gd name="T2" fmla="*/ 0 w 15"/>
                <a:gd name="T3" fmla="*/ 11 h 16"/>
                <a:gd name="T4" fmla="*/ 8 w 15"/>
                <a:gd name="T5" fmla="*/ 0 h 16"/>
              </a:gdLst>
              <a:ahLst/>
              <a:cxnLst>
                <a:cxn ang="0">
                  <a:pos x="T0" y="T1"/>
                </a:cxn>
                <a:cxn ang="0">
                  <a:pos x="T2" y="T3"/>
                </a:cxn>
                <a:cxn ang="0">
                  <a:pos x="T4" y="T5"/>
                </a:cxn>
              </a:cxnLst>
              <a:rect l="0" t="0" r="r" b="b"/>
              <a:pathLst>
                <a:path w="15" h="16">
                  <a:moveTo>
                    <a:pt x="8" y="0"/>
                  </a:moveTo>
                  <a:cubicBezTo>
                    <a:pt x="0" y="0"/>
                    <a:pt x="0" y="11"/>
                    <a:pt x="0" y="11"/>
                  </a:cubicBezTo>
                  <a:cubicBezTo>
                    <a:pt x="11" y="16"/>
                    <a:pt x="15" y="4"/>
                    <a:pt x="8" y="0"/>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79" name="Pianosa"/>
            <p:cNvSpPr>
              <a:spLocks/>
            </p:cNvSpPr>
            <p:nvPr/>
          </p:nvSpPr>
          <p:spPr bwMode="gray">
            <a:xfrm>
              <a:off x="8912148" y="5196361"/>
              <a:ext cx="18586" cy="16896"/>
            </a:xfrm>
            <a:custGeom>
              <a:avLst/>
              <a:gdLst>
                <a:gd name="T0" fmla="*/ 15 w 33"/>
                <a:gd name="T1" fmla="*/ 7 h 30"/>
                <a:gd name="T2" fmla="*/ 18 w 33"/>
                <a:gd name="T3" fmla="*/ 30 h 30"/>
                <a:gd name="T4" fmla="*/ 15 w 33"/>
                <a:gd name="T5" fmla="*/ 7 h 30"/>
              </a:gdLst>
              <a:ahLst/>
              <a:cxnLst>
                <a:cxn ang="0">
                  <a:pos x="T0" y="T1"/>
                </a:cxn>
                <a:cxn ang="0">
                  <a:pos x="T2" y="T3"/>
                </a:cxn>
                <a:cxn ang="0">
                  <a:pos x="T4" y="T5"/>
                </a:cxn>
              </a:cxnLst>
              <a:rect l="0" t="0" r="r" b="b"/>
              <a:pathLst>
                <a:path w="33" h="30">
                  <a:moveTo>
                    <a:pt x="15" y="7"/>
                  </a:moveTo>
                  <a:cubicBezTo>
                    <a:pt x="0" y="17"/>
                    <a:pt x="18" y="30"/>
                    <a:pt x="18" y="30"/>
                  </a:cubicBezTo>
                  <a:cubicBezTo>
                    <a:pt x="33" y="26"/>
                    <a:pt x="31" y="0"/>
                    <a:pt x="15" y="7"/>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80" name="Sicilia"/>
            <p:cNvSpPr>
              <a:spLocks/>
            </p:cNvSpPr>
            <p:nvPr/>
          </p:nvSpPr>
          <p:spPr bwMode="gray">
            <a:xfrm>
              <a:off x="9133484" y="5774201"/>
              <a:ext cx="331160" cy="217958"/>
            </a:xfrm>
            <a:custGeom>
              <a:avLst/>
              <a:gdLst>
                <a:gd name="T0" fmla="*/ 578 w 589"/>
                <a:gd name="T1" fmla="*/ 0 h 390"/>
                <a:gd name="T2" fmla="*/ 514 w 589"/>
                <a:gd name="T3" fmla="*/ 16 h 390"/>
                <a:gd name="T4" fmla="*/ 483 w 589"/>
                <a:gd name="T5" fmla="*/ 38 h 390"/>
                <a:gd name="T6" fmla="*/ 457 w 589"/>
                <a:gd name="T7" fmla="*/ 29 h 390"/>
                <a:gd name="T8" fmla="*/ 431 w 589"/>
                <a:gd name="T9" fmla="*/ 32 h 390"/>
                <a:gd name="T10" fmla="*/ 377 w 589"/>
                <a:gd name="T11" fmla="*/ 60 h 390"/>
                <a:gd name="T12" fmla="*/ 313 w 589"/>
                <a:gd name="T13" fmla="*/ 72 h 390"/>
                <a:gd name="T14" fmla="*/ 249 w 589"/>
                <a:gd name="T15" fmla="*/ 80 h 390"/>
                <a:gd name="T16" fmla="*/ 205 w 589"/>
                <a:gd name="T17" fmla="*/ 48 h 390"/>
                <a:gd name="T18" fmla="*/ 176 w 589"/>
                <a:gd name="T19" fmla="*/ 31 h 390"/>
                <a:gd name="T20" fmla="*/ 124 w 589"/>
                <a:gd name="T21" fmla="*/ 28 h 390"/>
                <a:gd name="T22" fmla="*/ 119 w 589"/>
                <a:gd name="T23" fmla="*/ 51 h 390"/>
                <a:gd name="T24" fmla="*/ 70 w 589"/>
                <a:gd name="T25" fmla="*/ 53 h 390"/>
                <a:gd name="T26" fmla="*/ 45 w 589"/>
                <a:gd name="T27" fmla="*/ 25 h 390"/>
                <a:gd name="T28" fmla="*/ 56 w 589"/>
                <a:gd name="T29" fmla="*/ 41 h 390"/>
                <a:gd name="T30" fmla="*/ 10 w 589"/>
                <a:gd name="T31" fmla="*/ 73 h 390"/>
                <a:gd name="T32" fmla="*/ 0 w 589"/>
                <a:gd name="T33" fmla="*/ 114 h 390"/>
                <a:gd name="T34" fmla="*/ 32 w 589"/>
                <a:gd name="T35" fmla="*/ 147 h 390"/>
                <a:gd name="T36" fmla="*/ 95 w 589"/>
                <a:gd name="T37" fmla="*/ 176 h 390"/>
                <a:gd name="T38" fmla="*/ 135 w 589"/>
                <a:gd name="T39" fmla="*/ 190 h 390"/>
                <a:gd name="T40" fmla="*/ 208 w 589"/>
                <a:gd name="T41" fmla="*/ 243 h 390"/>
                <a:gd name="T42" fmla="*/ 288 w 589"/>
                <a:gd name="T43" fmla="*/ 285 h 390"/>
                <a:gd name="T44" fmla="*/ 375 w 589"/>
                <a:gd name="T45" fmla="*/ 354 h 390"/>
                <a:gd name="T46" fmla="*/ 419 w 589"/>
                <a:gd name="T47" fmla="*/ 371 h 390"/>
                <a:gd name="T48" fmla="*/ 471 w 589"/>
                <a:gd name="T49" fmla="*/ 378 h 390"/>
                <a:gd name="T50" fmla="*/ 497 w 589"/>
                <a:gd name="T51" fmla="*/ 383 h 390"/>
                <a:gd name="T52" fmla="*/ 534 w 589"/>
                <a:gd name="T53" fmla="*/ 304 h 390"/>
                <a:gd name="T54" fmla="*/ 527 w 589"/>
                <a:gd name="T55" fmla="*/ 292 h 390"/>
                <a:gd name="T56" fmla="*/ 510 w 589"/>
                <a:gd name="T57" fmla="*/ 257 h 390"/>
                <a:gd name="T58" fmla="*/ 511 w 589"/>
                <a:gd name="T59" fmla="*/ 234 h 390"/>
                <a:gd name="T60" fmla="*/ 490 w 589"/>
                <a:gd name="T61" fmla="*/ 207 h 390"/>
                <a:gd name="T62" fmla="*/ 512 w 589"/>
                <a:gd name="T63" fmla="*/ 127 h 390"/>
                <a:gd name="T64" fmla="*/ 577 w 589"/>
                <a:gd name="T65" fmla="*/ 31 h 390"/>
                <a:gd name="T66" fmla="*/ 589 w 589"/>
                <a:gd name="T67"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9" h="390">
                  <a:moveTo>
                    <a:pt x="582" y="4"/>
                  </a:moveTo>
                  <a:cubicBezTo>
                    <a:pt x="578" y="0"/>
                    <a:pt x="578" y="0"/>
                    <a:pt x="578" y="0"/>
                  </a:cubicBezTo>
                  <a:cubicBezTo>
                    <a:pt x="578" y="0"/>
                    <a:pt x="539" y="25"/>
                    <a:pt x="532" y="25"/>
                  </a:cubicBezTo>
                  <a:cubicBezTo>
                    <a:pt x="524" y="25"/>
                    <a:pt x="514" y="16"/>
                    <a:pt x="514" y="16"/>
                  </a:cubicBezTo>
                  <a:cubicBezTo>
                    <a:pt x="514" y="16"/>
                    <a:pt x="498" y="39"/>
                    <a:pt x="494" y="42"/>
                  </a:cubicBezTo>
                  <a:cubicBezTo>
                    <a:pt x="486" y="42"/>
                    <a:pt x="483" y="38"/>
                    <a:pt x="483" y="38"/>
                  </a:cubicBezTo>
                  <a:cubicBezTo>
                    <a:pt x="468" y="33"/>
                    <a:pt x="468" y="33"/>
                    <a:pt x="468" y="33"/>
                  </a:cubicBezTo>
                  <a:cubicBezTo>
                    <a:pt x="457" y="29"/>
                    <a:pt x="457" y="29"/>
                    <a:pt x="457" y="29"/>
                  </a:cubicBezTo>
                  <a:cubicBezTo>
                    <a:pt x="457" y="29"/>
                    <a:pt x="449" y="40"/>
                    <a:pt x="445" y="40"/>
                  </a:cubicBezTo>
                  <a:cubicBezTo>
                    <a:pt x="438" y="36"/>
                    <a:pt x="431" y="32"/>
                    <a:pt x="431" y="32"/>
                  </a:cubicBezTo>
                  <a:cubicBezTo>
                    <a:pt x="431" y="32"/>
                    <a:pt x="407" y="50"/>
                    <a:pt x="400" y="57"/>
                  </a:cubicBezTo>
                  <a:cubicBezTo>
                    <a:pt x="392" y="60"/>
                    <a:pt x="377" y="60"/>
                    <a:pt x="377" y="60"/>
                  </a:cubicBezTo>
                  <a:cubicBezTo>
                    <a:pt x="361" y="70"/>
                    <a:pt x="361" y="70"/>
                    <a:pt x="361" y="70"/>
                  </a:cubicBezTo>
                  <a:cubicBezTo>
                    <a:pt x="313" y="72"/>
                    <a:pt x="313" y="72"/>
                    <a:pt x="313" y="72"/>
                  </a:cubicBezTo>
                  <a:cubicBezTo>
                    <a:pt x="313" y="72"/>
                    <a:pt x="306" y="64"/>
                    <a:pt x="294" y="63"/>
                  </a:cubicBezTo>
                  <a:cubicBezTo>
                    <a:pt x="283" y="63"/>
                    <a:pt x="260" y="81"/>
                    <a:pt x="249" y="80"/>
                  </a:cubicBezTo>
                  <a:cubicBezTo>
                    <a:pt x="234" y="80"/>
                    <a:pt x="208" y="63"/>
                    <a:pt x="208" y="63"/>
                  </a:cubicBezTo>
                  <a:cubicBezTo>
                    <a:pt x="205" y="48"/>
                    <a:pt x="205" y="48"/>
                    <a:pt x="205" y="48"/>
                  </a:cubicBezTo>
                  <a:cubicBezTo>
                    <a:pt x="205" y="48"/>
                    <a:pt x="179" y="54"/>
                    <a:pt x="175" y="50"/>
                  </a:cubicBezTo>
                  <a:cubicBezTo>
                    <a:pt x="172" y="42"/>
                    <a:pt x="176" y="31"/>
                    <a:pt x="176" y="31"/>
                  </a:cubicBezTo>
                  <a:cubicBezTo>
                    <a:pt x="162" y="23"/>
                    <a:pt x="162" y="23"/>
                    <a:pt x="162" y="23"/>
                  </a:cubicBezTo>
                  <a:cubicBezTo>
                    <a:pt x="124" y="28"/>
                    <a:pt x="124" y="28"/>
                    <a:pt x="124" y="28"/>
                  </a:cubicBezTo>
                  <a:cubicBezTo>
                    <a:pt x="116" y="36"/>
                    <a:pt x="116" y="36"/>
                    <a:pt x="116" y="36"/>
                  </a:cubicBezTo>
                  <a:cubicBezTo>
                    <a:pt x="119" y="51"/>
                    <a:pt x="119" y="51"/>
                    <a:pt x="119" y="51"/>
                  </a:cubicBezTo>
                  <a:cubicBezTo>
                    <a:pt x="89" y="65"/>
                    <a:pt x="89" y="65"/>
                    <a:pt x="89" y="65"/>
                  </a:cubicBezTo>
                  <a:cubicBezTo>
                    <a:pt x="70" y="53"/>
                    <a:pt x="70" y="53"/>
                    <a:pt x="70" y="53"/>
                  </a:cubicBezTo>
                  <a:cubicBezTo>
                    <a:pt x="70" y="53"/>
                    <a:pt x="71" y="41"/>
                    <a:pt x="64" y="33"/>
                  </a:cubicBezTo>
                  <a:cubicBezTo>
                    <a:pt x="53" y="25"/>
                    <a:pt x="45" y="25"/>
                    <a:pt x="45" y="25"/>
                  </a:cubicBezTo>
                  <a:cubicBezTo>
                    <a:pt x="45" y="32"/>
                    <a:pt x="45" y="32"/>
                    <a:pt x="45" y="32"/>
                  </a:cubicBezTo>
                  <a:cubicBezTo>
                    <a:pt x="45" y="32"/>
                    <a:pt x="56" y="37"/>
                    <a:pt x="56" y="41"/>
                  </a:cubicBezTo>
                  <a:cubicBezTo>
                    <a:pt x="52" y="44"/>
                    <a:pt x="26" y="51"/>
                    <a:pt x="26" y="51"/>
                  </a:cubicBezTo>
                  <a:cubicBezTo>
                    <a:pt x="10" y="73"/>
                    <a:pt x="10" y="73"/>
                    <a:pt x="10" y="73"/>
                  </a:cubicBezTo>
                  <a:cubicBezTo>
                    <a:pt x="12" y="100"/>
                    <a:pt x="12" y="100"/>
                    <a:pt x="12" y="100"/>
                  </a:cubicBezTo>
                  <a:cubicBezTo>
                    <a:pt x="0" y="114"/>
                    <a:pt x="0" y="114"/>
                    <a:pt x="0" y="114"/>
                  </a:cubicBezTo>
                  <a:cubicBezTo>
                    <a:pt x="10" y="149"/>
                    <a:pt x="10" y="149"/>
                    <a:pt x="10" y="149"/>
                  </a:cubicBezTo>
                  <a:cubicBezTo>
                    <a:pt x="32" y="147"/>
                    <a:pt x="32" y="147"/>
                    <a:pt x="32" y="147"/>
                  </a:cubicBezTo>
                  <a:cubicBezTo>
                    <a:pt x="42" y="174"/>
                    <a:pt x="42" y="174"/>
                    <a:pt x="42" y="174"/>
                  </a:cubicBezTo>
                  <a:cubicBezTo>
                    <a:pt x="42" y="174"/>
                    <a:pt x="73" y="168"/>
                    <a:pt x="95" y="176"/>
                  </a:cubicBezTo>
                  <a:cubicBezTo>
                    <a:pt x="102" y="180"/>
                    <a:pt x="106" y="184"/>
                    <a:pt x="113" y="189"/>
                  </a:cubicBezTo>
                  <a:cubicBezTo>
                    <a:pt x="128" y="193"/>
                    <a:pt x="135" y="190"/>
                    <a:pt x="135" y="190"/>
                  </a:cubicBezTo>
                  <a:cubicBezTo>
                    <a:pt x="135" y="190"/>
                    <a:pt x="174" y="237"/>
                    <a:pt x="182" y="238"/>
                  </a:cubicBezTo>
                  <a:cubicBezTo>
                    <a:pt x="189" y="238"/>
                    <a:pt x="201" y="235"/>
                    <a:pt x="208" y="243"/>
                  </a:cubicBezTo>
                  <a:cubicBezTo>
                    <a:pt x="211" y="247"/>
                    <a:pt x="218" y="259"/>
                    <a:pt x="233" y="267"/>
                  </a:cubicBezTo>
                  <a:cubicBezTo>
                    <a:pt x="247" y="279"/>
                    <a:pt x="273" y="284"/>
                    <a:pt x="288" y="285"/>
                  </a:cubicBezTo>
                  <a:cubicBezTo>
                    <a:pt x="303" y="286"/>
                    <a:pt x="340" y="287"/>
                    <a:pt x="351" y="307"/>
                  </a:cubicBezTo>
                  <a:cubicBezTo>
                    <a:pt x="365" y="323"/>
                    <a:pt x="371" y="350"/>
                    <a:pt x="375" y="354"/>
                  </a:cubicBezTo>
                  <a:cubicBezTo>
                    <a:pt x="382" y="358"/>
                    <a:pt x="397" y="351"/>
                    <a:pt x="408" y="359"/>
                  </a:cubicBezTo>
                  <a:cubicBezTo>
                    <a:pt x="415" y="367"/>
                    <a:pt x="419" y="371"/>
                    <a:pt x="419" y="371"/>
                  </a:cubicBezTo>
                  <a:cubicBezTo>
                    <a:pt x="419" y="371"/>
                    <a:pt x="441" y="369"/>
                    <a:pt x="453" y="369"/>
                  </a:cubicBezTo>
                  <a:cubicBezTo>
                    <a:pt x="460" y="370"/>
                    <a:pt x="471" y="378"/>
                    <a:pt x="471" y="378"/>
                  </a:cubicBezTo>
                  <a:cubicBezTo>
                    <a:pt x="475" y="374"/>
                    <a:pt x="475" y="374"/>
                    <a:pt x="475" y="374"/>
                  </a:cubicBezTo>
                  <a:cubicBezTo>
                    <a:pt x="475" y="374"/>
                    <a:pt x="493" y="390"/>
                    <a:pt x="497" y="383"/>
                  </a:cubicBezTo>
                  <a:cubicBezTo>
                    <a:pt x="501" y="375"/>
                    <a:pt x="490" y="363"/>
                    <a:pt x="499" y="337"/>
                  </a:cubicBezTo>
                  <a:cubicBezTo>
                    <a:pt x="511" y="311"/>
                    <a:pt x="534" y="304"/>
                    <a:pt x="534" y="304"/>
                  </a:cubicBezTo>
                  <a:cubicBezTo>
                    <a:pt x="535" y="293"/>
                    <a:pt x="535" y="293"/>
                    <a:pt x="535" y="293"/>
                  </a:cubicBezTo>
                  <a:cubicBezTo>
                    <a:pt x="527" y="292"/>
                    <a:pt x="527" y="292"/>
                    <a:pt x="527" y="292"/>
                  </a:cubicBezTo>
                  <a:cubicBezTo>
                    <a:pt x="528" y="281"/>
                    <a:pt x="528" y="281"/>
                    <a:pt x="528" y="281"/>
                  </a:cubicBezTo>
                  <a:cubicBezTo>
                    <a:pt x="510" y="257"/>
                    <a:pt x="510" y="257"/>
                    <a:pt x="510" y="257"/>
                  </a:cubicBezTo>
                  <a:cubicBezTo>
                    <a:pt x="518" y="254"/>
                    <a:pt x="518" y="254"/>
                    <a:pt x="518" y="254"/>
                  </a:cubicBezTo>
                  <a:cubicBezTo>
                    <a:pt x="511" y="234"/>
                    <a:pt x="511" y="234"/>
                    <a:pt x="511" y="234"/>
                  </a:cubicBezTo>
                  <a:cubicBezTo>
                    <a:pt x="503" y="238"/>
                    <a:pt x="503" y="238"/>
                    <a:pt x="503" y="238"/>
                  </a:cubicBezTo>
                  <a:cubicBezTo>
                    <a:pt x="503" y="238"/>
                    <a:pt x="489" y="226"/>
                    <a:pt x="490" y="207"/>
                  </a:cubicBezTo>
                  <a:cubicBezTo>
                    <a:pt x="491" y="187"/>
                    <a:pt x="499" y="180"/>
                    <a:pt x="499" y="180"/>
                  </a:cubicBezTo>
                  <a:cubicBezTo>
                    <a:pt x="512" y="127"/>
                    <a:pt x="512" y="127"/>
                    <a:pt x="512" y="127"/>
                  </a:cubicBezTo>
                  <a:cubicBezTo>
                    <a:pt x="512" y="127"/>
                    <a:pt x="544" y="83"/>
                    <a:pt x="556" y="64"/>
                  </a:cubicBezTo>
                  <a:cubicBezTo>
                    <a:pt x="572" y="46"/>
                    <a:pt x="577" y="31"/>
                    <a:pt x="577" y="31"/>
                  </a:cubicBezTo>
                  <a:cubicBezTo>
                    <a:pt x="577" y="23"/>
                    <a:pt x="577" y="23"/>
                    <a:pt x="577" y="23"/>
                  </a:cubicBezTo>
                  <a:cubicBezTo>
                    <a:pt x="589" y="9"/>
                    <a:pt x="589" y="9"/>
                    <a:pt x="589" y="9"/>
                  </a:cubicBezTo>
                  <a:lnTo>
                    <a:pt x="582" y="4"/>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81" name="Lipari"/>
            <p:cNvSpPr>
              <a:spLocks/>
            </p:cNvSpPr>
            <p:nvPr/>
          </p:nvSpPr>
          <p:spPr bwMode="gray">
            <a:xfrm>
              <a:off x="9388613" y="5738720"/>
              <a:ext cx="13516" cy="16896"/>
            </a:xfrm>
            <a:custGeom>
              <a:avLst/>
              <a:gdLst>
                <a:gd name="T0" fmla="*/ 11 w 26"/>
                <a:gd name="T1" fmla="*/ 12 h 31"/>
                <a:gd name="T2" fmla="*/ 0 w 26"/>
                <a:gd name="T3" fmla="*/ 19 h 31"/>
                <a:gd name="T4" fmla="*/ 11 w 26"/>
                <a:gd name="T5" fmla="*/ 12 h 31"/>
              </a:gdLst>
              <a:ahLst/>
              <a:cxnLst>
                <a:cxn ang="0">
                  <a:pos x="T0" y="T1"/>
                </a:cxn>
                <a:cxn ang="0">
                  <a:pos x="T2" y="T3"/>
                </a:cxn>
                <a:cxn ang="0">
                  <a:pos x="T4" y="T5"/>
                </a:cxn>
              </a:cxnLst>
              <a:rect l="0" t="0" r="r" b="b"/>
              <a:pathLst>
                <a:path w="26" h="31">
                  <a:moveTo>
                    <a:pt x="11" y="12"/>
                  </a:moveTo>
                  <a:cubicBezTo>
                    <a:pt x="1" y="0"/>
                    <a:pt x="0" y="19"/>
                    <a:pt x="0" y="19"/>
                  </a:cubicBezTo>
                  <a:cubicBezTo>
                    <a:pt x="10" y="31"/>
                    <a:pt x="26" y="24"/>
                    <a:pt x="11" y="12"/>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82" name="Sant'Antioco"/>
            <p:cNvSpPr>
              <a:spLocks/>
            </p:cNvSpPr>
            <p:nvPr/>
          </p:nvSpPr>
          <p:spPr bwMode="gray">
            <a:xfrm>
              <a:off x="8697570" y="5632275"/>
              <a:ext cx="30413" cy="13516"/>
            </a:xfrm>
            <a:custGeom>
              <a:avLst/>
              <a:gdLst>
                <a:gd name="T0" fmla="*/ 26 w 56"/>
                <a:gd name="T1" fmla="*/ 3 h 23"/>
                <a:gd name="T2" fmla="*/ 25 w 56"/>
                <a:gd name="T3" fmla="*/ 22 h 23"/>
                <a:gd name="T4" fmla="*/ 26 w 56"/>
                <a:gd name="T5" fmla="*/ 3 h 23"/>
              </a:gdLst>
              <a:ahLst/>
              <a:cxnLst>
                <a:cxn ang="0">
                  <a:pos x="T0" y="T1"/>
                </a:cxn>
                <a:cxn ang="0">
                  <a:pos x="T2" y="T3"/>
                </a:cxn>
                <a:cxn ang="0">
                  <a:pos x="T4" y="T5"/>
                </a:cxn>
              </a:cxnLst>
              <a:rect l="0" t="0" r="r" b="b"/>
              <a:pathLst>
                <a:path w="56" h="23">
                  <a:moveTo>
                    <a:pt x="26" y="3"/>
                  </a:moveTo>
                  <a:cubicBezTo>
                    <a:pt x="0" y="5"/>
                    <a:pt x="25" y="22"/>
                    <a:pt x="25" y="22"/>
                  </a:cubicBezTo>
                  <a:cubicBezTo>
                    <a:pt x="51" y="23"/>
                    <a:pt x="56" y="0"/>
                    <a:pt x="26" y="3"/>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83" name="Asinara"/>
            <p:cNvSpPr>
              <a:spLocks/>
            </p:cNvSpPr>
            <p:nvPr/>
          </p:nvSpPr>
          <p:spPr bwMode="gray">
            <a:xfrm>
              <a:off x="8726293" y="5372079"/>
              <a:ext cx="21965" cy="25345"/>
            </a:xfrm>
            <a:custGeom>
              <a:avLst/>
              <a:gdLst>
                <a:gd name="T0" fmla="*/ 19 w 38"/>
                <a:gd name="T1" fmla="*/ 38 h 44"/>
                <a:gd name="T2" fmla="*/ 12 w 38"/>
                <a:gd name="T3" fmla="*/ 22 h 44"/>
                <a:gd name="T4" fmla="*/ 19 w 38"/>
                <a:gd name="T5" fmla="*/ 38 h 44"/>
              </a:gdLst>
              <a:ahLst/>
              <a:cxnLst>
                <a:cxn ang="0">
                  <a:pos x="T0" y="T1"/>
                </a:cxn>
                <a:cxn ang="0">
                  <a:pos x="T2" y="T3"/>
                </a:cxn>
                <a:cxn ang="0">
                  <a:pos x="T4" y="T5"/>
                </a:cxn>
              </a:cxnLst>
              <a:rect l="0" t="0" r="r" b="b"/>
              <a:pathLst>
                <a:path w="38" h="44">
                  <a:moveTo>
                    <a:pt x="19" y="38"/>
                  </a:moveTo>
                  <a:cubicBezTo>
                    <a:pt x="38" y="23"/>
                    <a:pt x="25" y="0"/>
                    <a:pt x="12" y="22"/>
                  </a:cubicBezTo>
                  <a:cubicBezTo>
                    <a:pt x="0" y="44"/>
                    <a:pt x="19" y="38"/>
                    <a:pt x="19" y="38"/>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84" name="Italy"/>
            <p:cNvSpPr>
              <a:spLocks noEditPoints="1"/>
            </p:cNvSpPr>
            <p:nvPr/>
          </p:nvSpPr>
          <p:spPr bwMode="gray">
            <a:xfrm>
              <a:off x="8623227" y="4621900"/>
              <a:ext cx="1128648" cy="1209748"/>
            </a:xfrm>
            <a:custGeom>
              <a:avLst/>
              <a:gdLst>
                <a:gd name="T0" fmla="*/ 1134 w 2016"/>
                <a:gd name="T1" fmla="*/ 262 h 2159"/>
                <a:gd name="T2" fmla="*/ 1176 w 2016"/>
                <a:gd name="T3" fmla="*/ 168 h 2159"/>
                <a:gd name="T4" fmla="*/ 1036 w 2016"/>
                <a:gd name="T5" fmla="*/ 127 h 2159"/>
                <a:gd name="T6" fmla="*/ 945 w 2016"/>
                <a:gd name="T7" fmla="*/ 58 h 2159"/>
                <a:gd name="T8" fmla="*/ 899 w 2016"/>
                <a:gd name="T9" fmla="*/ 14 h 2159"/>
                <a:gd name="T10" fmla="*/ 754 w 2016"/>
                <a:gd name="T11" fmla="*/ 68 h 2159"/>
                <a:gd name="T12" fmla="*/ 657 w 2016"/>
                <a:gd name="T13" fmla="*/ 59 h 2159"/>
                <a:gd name="T14" fmla="*/ 618 w 2016"/>
                <a:gd name="T15" fmla="*/ 100 h 2159"/>
                <a:gd name="T16" fmla="*/ 592 w 2016"/>
                <a:gd name="T17" fmla="*/ 175 h 2159"/>
                <a:gd name="T18" fmla="*/ 567 w 2016"/>
                <a:gd name="T19" fmla="*/ 162 h 2159"/>
                <a:gd name="T20" fmla="*/ 464 w 2016"/>
                <a:gd name="T21" fmla="*/ 123 h 2159"/>
                <a:gd name="T22" fmla="*/ 418 w 2016"/>
                <a:gd name="T23" fmla="*/ 224 h 2159"/>
                <a:gd name="T24" fmla="*/ 397 w 2016"/>
                <a:gd name="T25" fmla="*/ 273 h 2159"/>
                <a:gd name="T26" fmla="*/ 347 w 2016"/>
                <a:gd name="T27" fmla="*/ 205 h 2159"/>
                <a:gd name="T28" fmla="*/ 295 w 2016"/>
                <a:gd name="T29" fmla="*/ 130 h 2159"/>
                <a:gd name="T30" fmla="*/ 277 w 2016"/>
                <a:gd name="T31" fmla="*/ 191 h 2159"/>
                <a:gd name="T32" fmla="*/ 171 w 2016"/>
                <a:gd name="T33" fmla="*/ 220 h 2159"/>
                <a:gd name="T34" fmla="*/ 82 w 2016"/>
                <a:gd name="T35" fmla="*/ 242 h 2159"/>
                <a:gd name="T36" fmla="*/ 91 w 2016"/>
                <a:gd name="T37" fmla="*/ 338 h 2159"/>
                <a:gd name="T38" fmla="*/ 19 w 2016"/>
                <a:gd name="T39" fmla="*/ 431 h 2159"/>
                <a:gd name="T40" fmla="*/ 41 w 2016"/>
                <a:gd name="T41" fmla="*/ 596 h 2159"/>
                <a:gd name="T42" fmla="*/ 128 w 2016"/>
                <a:gd name="T43" fmla="*/ 742 h 2159"/>
                <a:gd name="T44" fmla="*/ 400 w 2016"/>
                <a:gd name="T45" fmla="*/ 621 h 2159"/>
                <a:gd name="T46" fmla="*/ 524 w 2016"/>
                <a:gd name="T47" fmla="*/ 688 h 2159"/>
                <a:gd name="T48" fmla="*/ 605 w 2016"/>
                <a:gd name="T49" fmla="*/ 956 h 2159"/>
                <a:gd name="T50" fmla="*/ 716 w 2016"/>
                <a:gd name="T51" fmla="*/ 1057 h 2159"/>
                <a:gd name="T52" fmla="*/ 745 w 2016"/>
                <a:gd name="T53" fmla="*/ 1089 h 2159"/>
                <a:gd name="T54" fmla="*/ 889 w 2016"/>
                <a:gd name="T55" fmla="*/ 1218 h 2159"/>
                <a:gd name="T56" fmla="*/ 1025 w 2016"/>
                <a:gd name="T57" fmla="*/ 1347 h 2159"/>
                <a:gd name="T58" fmla="*/ 1173 w 2016"/>
                <a:gd name="T59" fmla="*/ 1388 h 2159"/>
                <a:gd name="T60" fmla="*/ 1225 w 2016"/>
                <a:gd name="T61" fmla="*/ 1475 h 2159"/>
                <a:gd name="T62" fmla="*/ 1260 w 2016"/>
                <a:gd name="T63" fmla="*/ 1526 h 2159"/>
                <a:gd name="T64" fmla="*/ 1324 w 2016"/>
                <a:gd name="T65" fmla="*/ 1522 h 2159"/>
                <a:gd name="T66" fmla="*/ 1368 w 2016"/>
                <a:gd name="T67" fmla="*/ 1612 h 2159"/>
                <a:gd name="T68" fmla="*/ 1490 w 2016"/>
                <a:gd name="T69" fmla="*/ 1644 h 2159"/>
                <a:gd name="T70" fmla="*/ 1584 w 2016"/>
                <a:gd name="T71" fmla="*/ 1886 h 2159"/>
                <a:gd name="T72" fmla="*/ 1535 w 2016"/>
                <a:gd name="T73" fmla="*/ 1979 h 2159"/>
                <a:gd name="T74" fmla="*/ 1507 w 2016"/>
                <a:gd name="T75" fmla="*/ 2100 h 2159"/>
                <a:gd name="T76" fmla="*/ 1675 w 2016"/>
                <a:gd name="T77" fmla="*/ 2028 h 2159"/>
                <a:gd name="T78" fmla="*/ 1765 w 2016"/>
                <a:gd name="T79" fmla="*/ 1856 h 2159"/>
                <a:gd name="T80" fmla="*/ 1728 w 2016"/>
                <a:gd name="T81" fmla="*/ 1767 h 2159"/>
                <a:gd name="T82" fmla="*/ 1670 w 2016"/>
                <a:gd name="T83" fmla="*/ 1645 h 2159"/>
                <a:gd name="T84" fmla="*/ 1772 w 2016"/>
                <a:gd name="T85" fmla="*/ 1547 h 2159"/>
                <a:gd name="T86" fmla="*/ 1900 w 2016"/>
                <a:gd name="T87" fmla="*/ 1595 h 2159"/>
                <a:gd name="T88" fmla="*/ 2016 w 2016"/>
                <a:gd name="T89" fmla="*/ 1612 h 2159"/>
                <a:gd name="T90" fmla="*/ 1919 w 2016"/>
                <a:gd name="T91" fmla="*/ 1516 h 2159"/>
                <a:gd name="T92" fmla="*/ 1810 w 2016"/>
                <a:gd name="T93" fmla="*/ 1453 h 2159"/>
                <a:gd name="T94" fmla="*/ 1674 w 2016"/>
                <a:gd name="T95" fmla="*/ 1389 h 2159"/>
                <a:gd name="T96" fmla="*/ 1587 w 2016"/>
                <a:gd name="T97" fmla="*/ 1251 h 2159"/>
                <a:gd name="T98" fmla="*/ 1391 w 2016"/>
                <a:gd name="T99" fmla="*/ 1207 h 2159"/>
                <a:gd name="T100" fmla="*/ 1257 w 2016"/>
                <a:gd name="T101" fmla="*/ 1105 h 2159"/>
                <a:gd name="T102" fmla="*/ 1191 w 2016"/>
                <a:gd name="T103" fmla="*/ 991 h 2159"/>
                <a:gd name="T104" fmla="*/ 1101 w 2016"/>
                <a:gd name="T105" fmla="*/ 823 h 2159"/>
                <a:gd name="T106" fmla="*/ 926 w 2016"/>
                <a:gd name="T107" fmla="*/ 573 h 2159"/>
                <a:gd name="T108" fmla="*/ 917 w 2016"/>
                <a:gd name="T109" fmla="*/ 431 h 2159"/>
                <a:gd name="T110" fmla="*/ 1009 w 2016"/>
                <a:gd name="T111" fmla="*/ 382 h 2159"/>
                <a:gd name="T112" fmla="*/ 1079 w 2016"/>
                <a:gd name="T113" fmla="*/ 324 h 2159"/>
                <a:gd name="T114" fmla="*/ 1198 w 2016"/>
                <a:gd name="T115" fmla="*/ 341 h 2159"/>
                <a:gd name="T116" fmla="*/ 963 w 2016"/>
                <a:gd name="T117" fmla="*/ 764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6" h="2159">
                  <a:moveTo>
                    <a:pt x="1198" y="341"/>
                  </a:moveTo>
                  <a:cubicBezTo>
                    <a:pt x="1199" y="322"/>
                    <a:pt x="1154" y="320"/>
                    <a:pt x="1154" y="320"/>
                  </a:cubicBezTo>
                  <a:cubicBezTo>
                    <a:pt x="1154" y="320"/>
                    <a:pt x="1171" y="279"/>
                    <a:pt x="1168" y="271"/>
                  </a:cubicBezTo>
                  <a:cubicBezTo>
                    <a:pt x="1164" y="263"/>
                    <a:pt x="1137" y="281"/>
                    <a:pt x="1137" y="281"/>
                  </a:cubicBezTo>
                  <a:cubicBezTo>
                    <a:pt x="1134" y="262"/>
                    <a:pt x="1134" y="262"/>
                    <a:pt x="1134" y="262"/>
                  </a:cubicBezTo>
                  <a:cubicBezTo>
                    <a:pt x="1134" y="262"/>
                    <a:pt x="1169" y="244"/>
                    <a:pt x="1170" y="229"/>
                  </a:cubicBezTo>
                  <a:cubicBezTo>
                    <a:pt x="1167" y="210"/>
                    <a:pt x="1133" y="220"/>
                    <a:pt x="1133" y="220"/>
                  </a:cubicBezTo>
                  <a:cubicBezTo>
                    <a:pt x="1122" y="200"/>
                    <a:pt x="1122" y="200"/>
                    <a:pt x="1122" y="200"/>
                  </a:cubicBezTo>
                  <a:cubicBezTo>
                    <a:pt x="1158" y="167"/>
                    <a:pt x="1158" y="167"/>
                    <a:pt x="1158" y="167"/>
                  </a:cubicBezTo>
                  <a:cubicBezTo>
                    <a:pt x="1176" y="168"/>
                    <a:pt x="1176" y="168"/>
                    <a:pt x="1176" y="168"/>
                  </a:cubicBezTo>
                  <a:cubicBezTo>
                    <a:pt x="1180" y="165"/>
                    <a:pt x="1177" y="154"/>
                    <a:pt x="1174" y="150"/>
                  </a:cubicBezTo>
                  <a:cubicBezTo>
                    <a:pt x="1122" y="135"/>
                    <a:pt x="1122" y="135"/>
                    <a:pt x="1122" y="135"/>
                  </a:cubicBezTo>
                  <a:cubicBezTo>
                    <a:pt x="1099" y="142"/>
                    <a:pt x="1099" y="142"/>
                    <a:pt x="1099" y="142"/>
                  </a:cubicBezTo>
                  <a:cubicBezTo>
                    <a:pt x="1092" y="130"/>
                    <a:pt x="1092" y="130"/>
                    <a:pt x="1092" y="130"/>
                  </a:cubicBezTo>
                  <a:cubicBezTo>
                    <a:pt x="1036" y="127"/>
                    <a:pt x="1036" y="127"/>
                    <a:pt x="1036" y="127"/>
                  </a:cubicBezTo>
                  <a:cubicBezTo>
                    <a:pt x="1029" y="115"/>
                    <a:pt x="1029" y="115"/>
                    <a:pt x="1029" y="115"/>
                  </a:cubicBezTo>
                  <a:cubicBezTo>
                    <a:pt x="969" y="109"/>
                    <a:pt x="969" y="109"/>
                    <a:pt x="969" y="109"/>
                  </a:cubicBezTo>
                  <a:cubicBezTo>
                    <a:pt x="959" y="81"/>
                    <a:pt x="959" y="81"/>
                    <a:pt x="959" y="81"/>
                  </a:cubicBezTo>
                  <a:cubicBezTo>
                    <a:pt x="948" y="77"/>
                    <a:pt x="948" y="77"/>
                    <a:pt x="948" y="77"/>
                  </a:cubicBezTo>
                  <a:cubicBezTo>
                    <a:pt x="948" y="77"/>
                    <a:pt x="953" y="62"/>
                    <a:pt x="945" y="58"/>
                  </a:cubicBezTo>
                  <a:cubicBezTo>
                    <a:pt x="938" y="54"/>
                    <a:pt x="930" y="61"/>
                    <a:pt x="930" y="61"/>
                  </a:cubicBezTo>
                  <a:cubicBezTo>
                    <a:pt x="924" y="30"/>
                    <a:pt x="924" y="30"/>
                    <a:pt x="924" y="30"/>
                  </a:cubicBezTo>
                  <a:cubicBezTo>
                    <a:pt x="924" y="30"/>
                    <a:pt x="947" y="16"/>
                    <a:pt x="940" y="8"/>
                  </a:cubicBezTo>
                  <a:cubicBezTo>
                    <a:pt x="933" y="0"/>
                    <a:pt x="913" y="22"/>
                    <a:pt x="913" y="22"/>
                  </a:cubicBezTo>
                  <a:cubicBezTo>
                    <a:pt x="899" y="14"/>
                    <a:pt x="899" y="14"/>
                    <a:pt x="899" y="14"/>
                  </a:cubicBezTo>
                  <a:cubicBezTo>
                    <a:pt x="868" y="43"/>
                    <a:pt x="868" y="43"/>
                    <a:pt x="868" y="43"/>
                  </a:cubicBezTo>
                  <a:cubicBezTo>
                    <a:pt x="816" y="21"/>
                    <a:pt x="816" y="21"/>
                    <a:pt x="816" y="21"/>
                  </a:cubicBezTo>
                  <a:cubicBezTo>
                    <a:pt x="808" y="36"/>
                    <a:pt x="808" y="36"/>
                    <a:pt x="808" y="36"/>
                  </a:cubicBezTo>
                  <a:cubicBezTo>
                    <a:pt x="808" y="36"/>
                    <a:pt x="801" y="32"/>
                    <a:pt x="767" y="34"/>
                  </a:cubicBezTo>
                  <a:cubicBezTo>
                    <a:pt x="737" y="36"/>
                    <a:pt x="754" y="68"/>
                    <a:pt x="754" y="68"/>
                  </a:cubicBezTo>
                  <a:cubicBezTo>
                    <a:pt x="742" y="83"/>
                    <a:pt x="742" y="83"/>
                    <a:pt x="742" y="83"/>
                  </a:cubicBezTo>
                  <a:cubicBezTo>
                    <a:pt x="698" y="73"/>
                    <a:pt x="698" y="73"/>
                    <a:pt x="698" y="73"/>
                  </a:cubicBezTo>
                  <a:cubicBezTo>
                    <a:pt x="698" y="73"/>
                    <a:pt x="699" y="58"/>
                    <a:pt x="688" y="49"/>
                  </a:cubicBezTo>
                  <a:cubicBezTo>
                    <a:pt x="677" y="45"/>
                    <a:pt x="669" y="60"/>
                    <a:pt x="669" y="60"/>
                  </a:cubicBezTo>
                  <a:cubicBezTo>
                    <a:pt x="657" y="59"/>
                    <a:pt x="657" y="59"/>
                    <a:pt x="657" y="59"/>
                  </a:cubicBezTo>
                  <a:cubicBezTo>
                    <a:pt x="644" y="109"/>
                    <a:pt x="644" y="109"/>
                    <a:pt x="644" y="109"/>
                  </a:cubicBezTo>
                  <a:cubicBezTo>
                    <a:pt x="655" y="109"/>
                    <a:pt x="655" y="109"/>
                    <a:pt x="655" y="109"/>
                  </a:cubicBezTo>
                  <a:cubicBezTo>
                    <a:pt x="654" y="132"/>
                    <a:pt x="654" y="132"/>
                    <a:pt x="654" y="132"/>
                  </a:cubicBezTo>
                  <a:cubicBezTo>
                    <a:pt x="621" y="123"/>
                    <a:pt x="621" y="123"/>
                    <a:pt x="621" y="123"/>
                  </a:cubicBezTo>
                  <a:cubicBezTo>
                    <a:pt x="618" y="100"/>
                    <a:pt x="618" y="100"/>
                    <a:pt x="618" y="100"/>
                  </a:cubicBezTo>
                  <a:cubicBezTo>
                    <a:pt x="618" y="100"/>
                    <a:pt x="611" y="95"/>
                    <a:pt x="587" y="117"/>
                  </a:cubicBezTo>
                  <a:cubicBezTo>
                    <a:pt x="568" y="136"/>
                    <a:pt x="586" y="152"/>
                    <a:pt x="586" y="152"/>
                  </a:cubicBezTo>
                  <a:cubicBezTo>
                    <a:pt x="597" y="152"/>
                    <a:pt x="597" y="152"/>
                    <a:pt x="597" y="152"/>
                  </a:cubicBezTo>
                  <a:cubicBezTo>
                    <a:pt x="604" y="156"/>
                    <a:pt x="604" y="156"/>
                    <a:pt x="604" y="156"/>
                  </a:cubicBezTo>
                  <a:cubicBezTo>
                    <a:pt x="592" y="175"/>
                    <a:pt x="592" y="175"/>
                    <a:pt x="592" y="175"/>
                  </a:cubicBezTo>
                  <a:cubicBezTo>
                    <a:pt x="591" y="198"/>
                    <a:pt x="591" y="198"/>
                    <a:pt x="591" y="198"/>
                  </a:cubicBezTo>
                  <a:cubicBezTo>
                    <a:pt x="584" y="197"/>
                    <a:pt x="584" y="197"/>
                    <a:pt x="584" y="197"/>
                  </a:cubicBezTo>
                  <a:cubicBezTo>
                    <a:pt x="580" y="190"/>
                    <a:pt x="580" y="190"/>
                    <a:pt x="580" y="190"/>
                  </a:cubicBezTo>
                  <a:cubicBezTo>
                    <a:pt x="573" y="178"/>
                    <a:pt x="573" y="178"/>
                    <a:pt x="573" y="178"/>
                  </a:cubicBezTo>
                  <a:cubicBezTo>
                    <a:pt x="567" y="162"/>
                    <a:pt x="567" y="162"/>
                    <a:pt x="567" y="162"/>
                  </a:cubicBezTo>
                  <a:cubicBezTo>
                    <a:pt x="533" y="168"/>
                    <a:pt x="533" y="168"/>
                    <a:pt x="533" y="168"/>
                  </a:cubicBezTo>
                  <a:cubicBezTo>
                    <a:pt x="533" y="168"/>
                    <a:pt x="521" y="183"/>
                    <a:pt x="502" y="174"/>
                  </a:cubicBezTo>
                  <a:cubicBezTo>
                    <a:pt x="484" y="162"/>
                    <a:pt x="490" y="124"/>
                    <a:pt x="490" y="124"/>
                  </a:cubicBezTo>
                  <a:cubicBezTo>
                    <a:pt x="478" y="131"/>
                    <a:pt x="478" y="131"/>
                    <a:pt x="478" y="131"/>
                  </a:cubicBezTo>
                  <a:cubicBezTo>
                    <a:pt x="464" y="123"/>
                    <a:pt x="464" y="123"/>
                    <a:pt x="464" y="123"/>
                  </a:cubicBezTo>
                  <a:cubicBezTo>
                    <a:pt x="455" y="142"/>
                    <a:pt x="455" y="142"/>
                    <a:pt x="455" y="142"/>
                  </a:cubicBezTo>
                  <a:cubicBezTo>
                    <a:pt x="462" y="150"/>
                    <a:pt x="462" y="150"/>
                    <a:pt x="462" y="150"/>
                  </a:cubicBezTo>
                  <a:cubicBezTo>
                    <a:pt x="462" y="150"/>
                    <a:pt x="462" y="161"/>
                    <a:pt x="453" y="180"/>
                  </a:cubicBezTo>
                  <a:cubicBezTo>
                    <a:pt x="445" y="199"/>
                    <a:pt x="422" y="213"/>
                    <a:pt x="422" y="213"/>
                  </a:cubicBezTo>
                  <a:cubicBezTo>
                    <a:pt x="418" y="224"/>
                    <a:pt x="418" y="224"/>
                    <a:pt x="418" y="224"/>
                  </a:cubicBezTo>
                  <a:cubicBezTo>
                    <a:pt x="402" y="235"/>
                    <a:pt x="402" y="235"/>
                    <a:pt x="402" y="235"/>
                  </a:cubicBezTo>
                  <a:cubicBezTo>
                    <a:pt x="405" y="250"/>
                    <a:pt x="405" y="250"/>
                    <a:pt x="405" y="250"/>
                  </a:cubicBezTo>
                  <a:cubicBezTo>
                    <a:pt x="412" y="258"/>
                    <a:pt x="412" y="258"/>
                    <a:pt x="412" y="258"/>
                  </a:cubicBezTo>
                  <a:cubicBezTo>
                    <a:pt x="408" y="277"/>
                    <a:pt x="408" y="277"/>
                    <a:pt x="408" y="277"/>
                  </a:cubicBezTo>
                  <a:cubicBezTo>
                    <a:pt x="397" y="273"/>
                    <a:pt x="397" y="273"/>
                    <a:pt x="397" y="273"/>
                  </a:cubicBezTo>
                  <a:cubicBezTo>
                    <a:pt x="383" y="238"/>
                    <a:pt x="383" y="238"/>
                    <a:pt x="383" y="238"/>
                  </a:cubicBezTo>
                  <a:cubicBezTo>
                    <a:pt x="376" y="230"/>
                    <a:pt x="376" y="230"/>
                    <a:pt x="376" y="230"/>
                  </a:cubicBezTo>
                  <a:cubicBezTo>
                    <a:pt x="388" y="223"/>
                    <a:pt x="388" y="223"/>
                    <a:pt x="388" y="223"/>
                  </a:cubicBezTo>
                  <a:cubicBezTo>
                    <a:pt x="377" y="211"/>
                    <a:pt x="377" y="211"/>
                    <a:pt x="377" y="211"/>
                  </a:cubicBezTo>
                  <a:cubicBezTo>
                    <a:pt x="377" y="211"/>
                    <a:pt x="358" y="213"/>
                    <a:pt x="347" y="205"/>
                  </a:cubicBezTo>
                  <a:cubicBezTo>
                    <a:pt x="337" y="197"/>
                    <a:pt x="341" y="190"/>
                    <a:pt x="341" y="186"/>
                  </a:cubicBezTo>
                  <a:cubicBezTo>
                    <a:pt x="341" y="182"/>
                    <a:pt x="326" y="178"/>
                    <a:pt x="319" y="166"/>
                  </a:cubicBezTo>
                  <a:cubicBezTo>
                    <a:pt x="312" y="154"/>
                    <a:pt x="336" y="132"/>
                    <a:pt x="336" y="132"/>
                  </a:cubicBezTo>
                  <a:cubicBezTo>
                    <a:pt x="321" y="124"/>
                    <a:pt x="321" y="124"/>
                    <a:pt x="321" y="124"/>
                  </a:cubicBezTo>
                  <a:cubicBezTo>
                    <a:pt x="295" y="130"/>
                    <a:pt x="295" y="130"/>
                    <a:pt x="295" y="130"/>
                  </a:cubicBezTo>
                  <a:cubicBezTo>
                    <a:pt x="302" y="142"/>
                    <a:pt x="302" y="142"/>
                    <a:pt x="302" y="142"/>
                  </a:cubicBezTo>
                  <a:cubicBezTo>
                    <a:pt x="282" y="156"/>
                    <a:pt x="282" y="156"/>
                    <a:pt x="282" y="156"/>
                  </a:cubicBezTo>
                  <a:cubicBezTo>
                    <a:pt x="275" y="152"/>
                    <a:pt x="275" y="152"/>
                    <a:pt x="275" y="152"/>
                  </a:cubicBezTo>
                  <a:cubicBezTo>
                    <a:pt x="267" y="163"/>
                    <a:pt x="267" y="163"/>
                    <a:pt x="267" y="163"/>
                  </a:cubicBezTo>
                  <a:cubicBezTo>
                    <a:pt x="277" y="191"/>
                    <a:pt x="277" y="191"/>
                    <a:pt x="277" y="191"/>
                  </a:cubicBezTo>
                  <a:cubicBezTo>
                    <a:pt x="277" y="191"/>
                    <a:pt x="265" y="201"/>
                    <a:pt x="254" y="205"/>
                  </a:cubicBezTo>
                  <a:cubicBezTo>
                    <a:pt x="246" y="208"/>
                    <a:pt x="250" y="220"/>
                    <a:pt x="246" y="223"/>
                  </a:cubicBezTo>
                  <a:cubicBezTo>
                    <a:pt x="242" y="227"/>
                    <a:pt x="231" y="227"/>
                    <a:pt x="227" y="226"/>
                  </a:cubicBezTo>
                  <a:cubicBezTo>
                    <a:pt x="223" y="226"/>
                    <a:pt x="226" y="242"/>
                    <a:pt x="211" y="241"/>
                  </a:cubicBezTo>
                  <a:cubicBezTo>
                    <a:pt x="200" y="240"/>
                    <a:pt x="175" y="220"/>
                    <a:pt x="171" y="220"/>
                  </a:cubicBezTo>
                  <a:cubicBezTo>
                    <a:pt x="163" y="219"/>
                    <a:pt x="159" y="235"/>
                    <a:pt x="148" y="234"/>
                  </a:cubicBezTo>
                  <a:cubicBezTo>
                    <a:pt x="136" y="237"/>
                    <a:pt x="133" y="233"/>
                    <a:pt x="126" y="229"/>
                  </a:cubicBezTo>
                  <a:cubicBezTo>
                    <a:pt x="122" y="229"/>
                    <a:pt x="121" y="240"/>
                    <a:pt x="106" y="244"/>
                  </a:cubicBezTo>
                  <a:cubicBezTo>
                    <a:pt x="99" y="243"/>
                    <a:pt x="92" y="239"/>
                    <a:pt x="92" y="235"/>
                  </a:cubicBezTo>
                  <a:cubicBezTo>
                    <a:pt x="89" y="238"/>
                    <a:pt x="86" y="240"/>
                    <a:pt x="82" y="242"/>
                  </a:cubicBezTo>
                  <a:cubicBezTo>
                    <a:pt x="80" y="243"/>
                    <a:pt x="77" y="243"/>
                    <a:pt x="74" y="244"/>
                  </a:cubicBezTo>
                  <a:cubicBezTo>
                    <a:pt x="65" y="247"/>
                    <a:pt x="56" y="250"/>
                    <a:pt x="49" y="260"/>
                  </a:cubicBezTo>
                  <a:cubicBezTo>
                    <a:pt x="37" y="282"/>
                    <a:pt x="74" y="288"/>
                    <a:pt x="74" y="288"/>
                  </a:cubicBezTo>
                  <a:cubicBezTo>
                    <a:pt x="72" y="330"/>
                    <a:pt x="72" y="330"/>
                    <a:pt x="72" y="330"/>
                  </a:cubicBezTo>
                  <a:cubicBezTo>
                    <a:pt x="72" y="338"/>
                    <a:pt x="80" y="330"/>
                    <a:pt x="91" y="338"/>
                  </a:cubicBezTo>
                  <a:cubicBezTo>
                    <a:pt x="98" y="346"/>
                    <a:pt x="98" y="350"/>
                    <a:pt x="89" y="377"/>
                  </a:cubicBezTo>
                  <a:cubicBezTo>
                    <a:pt x="84" y="399"/>
                    <a:pt x="39" y="409"/>
                    <a:pt x="39" y="409"/>
                  </a:cubicBezTo>
                  <a:cubicBezTo>
                    <a:pt x="24" y="404"/>
                    <a:pt x="24" y="404"/>
                    <a:pt x="24" y="404"/>
                  </a:cubicBezTo>
                  <a:cubicBezTo>
                    <a:pt x="24" y="404"/>
                    <a:pt x="5" y="407"/>
                    <a:pt x="4" y="426"/>
                  </a:cubicBezTo>
                  <a:cubicBezTo>
                    <a:pt x="0" y="449"/>
                    <a:pt x="19" y="431"/>
                    <a:pt x="19" y="431"/>
                  </a:cubicBezTo>
                  <a:cubicBezTo>
                    <a:pt x="19" y="431"/>
                    <a:pt x="19" y="434"/>
                    <a:pt x="29" y="462"/>
                  </a:cubicBezTo>
                  <a:cubicBezTo>
                    <a:pt x="35" y="485"/>
                    <a:pt x="58" y="471"/>
                    <a:pt x="58" y="471"/>
                  </a:cubicBezTo>
                  <a:cubicBezTo>
                    <a:pt x="60" y="513"/>
                    <a:pt x="60" y="513"/>
                    <a:pt x="60" y="513"/>
                  </a:cubicBezTo>
                  <a:cubicBezTo>
                    <a:pt x="60" y="513"/>
                    <a:pt x="56" y="524"/>
                    <a:pt x="45" y="527"/>
                  </a:cubicBezTo>
                  <a:cubicBezTo>
                    <a:pt x="37" y="535"/>
                    <a:pt x="24" y="565"/>
                    <a:pt x="41" y="596"/>
                  </a:cubicBezTo>
                  <a:cubicBezTo>
                    <a:pt x="55" y="627"/>
                    <a:pt x="73" y="640"/>
                    <a:pt x="95" y="648"/>
                  </a:cubicBezTo>
                  <a:cubicBezTo>
                    <a:pt x="114" y="657"/>
                    <a:pt x="144" y="643"/>
                    <a:pt x="152" y="643"/>
                  </a:cubicBezTo>
                  <a:cubicBezTo>
                    <a:pt x="155" y="644"/>
                    <a:pt x="162" y="652"/>
                    <a:pt x="154" y="678"/>
                  </a:cubicBezTo>
                  <a:cubicBezTo>
                    <a:pt x="141" y="708"/>
                    <a:pt x="115" y="711"/>
                    <a:pt x="115" y="711"/>
                  </a:cubicBezTo>
                  <a:cubicBezTo>
                    <a:pt x="128" y="742"/>
                    <a:pt x="128" y="742"/>
                    <a:pt x="128" y="742"/>
                  </a:cubicBezTo>
                  <a:cubicBezTo>
                    <a:pt x="128" y="742"/>
                    <a:pt x="166" y="744"/>
                    <a:pt x="188" y="737"/>
                  </a:cubicBezTo>
                  <a:cubicBezTo>
                    <a:pt x="207" y="730"/>
                    <a:pt x="238" y="713"/>
                    <a:pt x="238" y="713"/>
                  </a:cubicBezTo>
                  <a:cubicBezTo>
                    <a:pt x="238" y="713"/>
                    <a:pt x="247" y="682"/>
                    <a:pt x="259" y="668"/>
                  </a:cubicBezTo>
                  <a:cubicBezTo>
                    <a:pt x="267" y="653"/>
                    <a:pt x="306" y="616"/>
                    <a:pt x="333" y="606"/>
                  </a:cubicBezTo>
                  <a:cubicBezTo>
                    <a:pt x="359" y="600"/>
                    <a:pt x="400" y="621"/>
                    <a:pt x="400" y="621"/>
                  </a:cubicBezTo>
                  <a:cubicBezTo>
                    <a:pt x="406" y="633"/>
                    <a:pt x="406" y="633"/>
                    <a:pt x="406" y="633"/>
                  </a:cubicBezTo>
                  <a:cubicBezTo>
                    <a:pt x="422" y="630"/>
                    <a:pt x="422" y="630"/>
                    <a:pt x="422" y="630"/>
                  </a:cubicBezTo>
                  <a:cubicBezTo>
                    <a:pt x="458" y="654"/>
                    <a:pt x="458" y="654"/>
                    <a:pt x="458" y="654"/>
                  </a:cubicBezTo>
                  <a:cubicBezTo>
                    <a:pt x="512" y="691"/>
                    <a:pt x="512" y="691"/>
                    <a:pt x="512" y="691"/>
                  </a:cubicBezTo>
                  <a:cubicBezTo>
                    <a:pt x="524" y="688"/>
                    <a:pt x="524" y="688"/>
                    <a:pt x="524" y="688"/>
                  </a:cubicBezTo>
                  <a:cubicBezTo>
                    <a:pt x="577" y="740"/>
                    <a:pt x="577" y="740"/>
                    <a:pt x="577" y="740"/>
                  </a:cubicBezTo>
                  <a:cubicBezTo>
                    <a:pt x="577" y="759"/>
                    <a:pt x="577" y="759"/>
                    <a:pt x="577" y="759"/>
                  </a:cubicBezTo>
                  <a:cubicBezTo>
                    <a:pt x="584" y="836"/>
                    <a:pt x="584" y="836"/>
                    <a:pt x="584" y="836"/>
                  </a:cubicBezTo>
                  <a:cubicBezTo>
                    <a:pt x="584" y="836"/>
                    <a:pt x="609" y="872"/>
                    <a:pt x="618" y="907"/>
                  </a:cubicBezTo>
                  <a:cubicBezTo>
                    <a:pt x="632" y="942"/>
                    <a:pt x="605" y="956"/>
                    <a:pt x="605" y="956"/>
                  </a:cubicBezTo>
                  <a:cubicBezTo>
                    <a:pt x="615" y="972"/>
                    <a:pt x="615" y="972"/>
                    <a:pt x="615" y="972"/>
                  </a:cubicBezTo>
                  <a:cubicBezTo>
                    <a:pt x="615" y="972"/>
                    <a:pt x="638" y="965"/>
                    <a:pt x="653" y="973"/>
                  </a:cubicBezTo>
                  <a:cubicBezTo>
                    <a:pt x="671" y="982"/>
                    <a:pt x="651" y="1004"/>
                    <a:pt x="651" y="1004"/>
                  </a:cubicBezTo>
                  <a:cubicBezTo>
                    <a:pt x="681" y="1013"/>
                    <a:pt x="681" y="1013"/>
                    <a:pt x="681" y="1013"/>
                  </a:cubicBezTo>
                  <a:cubicBezTo>
                    <a:pt x="716" y="1057"/>
                    <a:pt x="716" y="1057"/>
                    <a:pt x="716" y="1057"/>
                  </a:cubicBezTo>
                  <a:cubicBezTo>
                    <a:pt x="734" y="1077"/>
                    <a:pt x="734" y="1077"/>
                    <a:pt x="734" y="1077"/>
                  </a:cubicBezTo>
                  <a:cubicBezTo>
                    <a:pt x="734" y="1077"/>
                    <a:pt x="723" y="1076"/>
                    <a:pt x="711" y="1087"/>
                  </a:cubicBezTo>
                  <a:cubicBezTo>
                    <a:pt x="703" y="1098"/>
                    <a:pt x="725" y="1107"/>
                    <a:pt x="725" y="1107"/>
                  </a:cubicBezTo>
                  <a:cubicBezTo>
                    <a:pt x="730" y="1088"/>
                    <a:pt x="730" y="1088"/>
                    <a:pt x="730" y="1088"/>
                  </a:cubicBezTo>
                  <a:cubicBezTo>
                    <a:pt x="745" y="1089"/>
                    <a:pt x="745" y="1089"/>
                    <a:pt x="745" y="1089"/>
                  </a:cubicBezTo>
                  <a:cubicBezTo>
                    <a:pt x="745" y="1089"/>
                    <a:pt x="767" y="1101"/>
                    <a:pt x="788" y="1117"/>
                  </a:cubicBezTo>
                  <a:cubicBezTo>
                    <a:pt x="814" y="1134"/>
                    <a:pt x="830" y="1188"/>
                    <a:pt x="830" y="1188"/>
                  </a:cubicBezTo>
                  <a:cubicBezTo>
                    <a:pt x="845" y="1185"/>
                    <a:pt x="845" y="1185"/>
                    <a:pt x="845" y="1185"/>
                  </a:cubicBezTo>
                  <a:cubicBezTo>
                    <a:pt x="852" y="1193"/>
                    <a:pt x="852" y="1193"/>
                    <a:pt x="852" y="1193"/>
                  </a:cubicBezTo>
                  <a:cubicBezTo>
                    <a:pt x="852" y="1193"/>
                    <a:pt x="871" y="1198"/>
                    <a:pt x="889" y="1218"/>
                  </a:cubicBezTo>
                  <a:cubicBezTo>
                    <a:pt x="903" y="1234"/>
                    <a:pt x="898" y="1257"/>
                    <a:pt x="898" y="1257"/>
                  </a:cubicBezTo>
                  <a:cubicBezTo>
                    <a:pt x="898" y="1257"/>
                    <a:pt x="924" y="1265"/>
                    <a:pt x="935" y="1274"/>
                  </a:cubicBezTo>
                  <a:cubicBezTo>
                    <a:pt x="945" y="1286"/>
                    <a:pt x="966" y="1325"/>
                    <a:pt x="966" y="1325"/>
                  </a:cubicBezTo>
                  <a:cubicBezTo>
                    <a:pt x="981" y="1326"/>
                    <a:pt x="981" y="1326"/>
                    <a:pt x="981" y="1326"/>
                  </a:cubicBezTo>
                  <a:cubicBezTo>
                    <a:pt x="981" y="1326"/>
                    <a:pt x="1014" y="1339"/>
                    <a:pt x="1025" y="1347"/>
                  </a:cubicBezTo>
                  <a:cubicBezTo>
                    <a:pt x="1032" y="1351"/>
                    <a:pt x="1042" y="1378"/>
                    <a:pt x="1042" y="1378"/>
                  </a:cubicBezTo>
                  <a:cubicBezTo>
                    <a:pt x="1046" y="1382"/>
                    <a:pt x="1046" y="1382"/>
                    <a:pt x="1046" y="1382"/>
                  </a:cubicBezTo>
                  <a:cubicBezTo>
                    <a:pt x="1046" y="1382"/>
                    <a:pt x="1061" y="1368"/>
                    <a:pt x="1080" y="1361"/>
                  </a:cubicBezTo>
                  <a:cubicBezTo>
                    <a:pt x="1099" y="1358"/>
                    <a:pt x="1135" y="1383"/>
                    <a:pt x="1135" y="1383"/>
                  </a:cubicBezTo>
                  <a:cubicBezTo>
                    <a:pt x="1135" y="1383"/>
                    <a:pt x="1148" y="1360"/>
                    <a:pt x="1173" y="1388"/>
                  </a:cubicBezTo>
                  <a:cubicBezTo>
                    <a:pt x="1198" y="1412"/>
                    <a:pt x="1200" y="1439"/>
                    <a:pt x="1200" y="1439"/>
                  </a:cubicBezTo>
                  <a:cubicBezTo>
                    <a:pt x="1200" y="1439"/>
                    <a:pt x="1215" y="1448"/>
                    <a:pt x="1218" y="1455"/>
                  </a:cubicBezTo>
                  <a:cubicBezTo>
                    <a:pt x="1222" y="1463"/>
                    <a:pt x="1213" y="1482"/>
                    <a:pt x="1213" y="1482"/>
                  </a:cubicBezTo>
                  <a:cubicBezTo>
                    <a:pt x="1221" y="1486"/>
                    <a:pt x="1221" y="1486"/>
                    <a:pt x="1221" y="1486"/>
                  </a:cubicBezTo>
                  <a:cubicBezTo>
                    <a:pt x="1225" y="1475"/>
                    <a:pt x="1225" y="1475"/>
                    <a:pt x="1225" y="1475"/>
                  </a:cubicBezTo>
                  <a:cubicBezTo>
                    <a:pt x="1243" y="1483"/>
                    <a:pt x="1243" y="1483"/>
                    <a:pt x="1243" y="1483"/>
                  </a:cubicBezTo>
                  <a:cubicBezTo>
                    <a:pt x="1259" y="1469"/>
                    <a:pt x="1259" y="1469"/>
                    <a:pt x="1259" y="1469"/>
                  </a:cubicBezTo>
                  <a:cubicBezTo>
                    <a:pt x="1280" y="1497"/>
                    <a:pt x="1280" y="1497"/>
                    <a:pt x="1280" y="1497"/>
                  </a:cubicBezTo>
                  <a:cubicBezTo>
                    <a:pt x="1291" y="1501"/>
                    <a:pt x="1291" y="1501"/>
                    <a:pt x="1291" y="1501"/>
                  </a:cubicBezTo>
                  <a:cubicBezTo>
                    <a:pt x="1260" y="1526"/>
                    <a:pt x="1260" y="1526"/>
                    <a:pt x="1260" y="1526"/>
                  </a:cubicBezTo>
                  <a:cubicBezTo>
                    <a:pt x="1267" y="1530"/>
                    <a:pt x="1267" y="1530"/>
                    <a:pt x="1267" y="1530"/>
                  </a:cubicBezTo>
                  <a:cubicBezTo>
                    <a:pt x="1290" y="1520"/>
                    <a:pt x="1290" y="1520"/>
                    <a:pt x="1290" y="1520"/>
                  </a:cubicBezTo>
                  <a:cubicBezTo>
                    <a:pt x="1301" y="1524"/>
                    <a:pt x="1301" y="1524"/>
                    <a:pt x="1301" y="1524"/>
                  </a:cubicBezTo>
                  <a:cubicBezTo>
                    <a:pt x="1316" y="1517"/>
                    <a:pt x="1316" y="1517"/>
                    <a:pt x="1316" y="1517"/>
                  </a:cubicBezTo>
                  <a:cubicBezTo>
                    <a:pt x="1324" y="1522"/>
                    <a:pt x="1324" y="1522"/>
                    <a:pt x="1324" y="1522"/>
                  </a:cubicBezTo>
                  <a:cubicBezTo>
                    <a:pt x="1339" y="1511"/>
                    <a:pt x="1339" y="1511"/>
                    <a:pt x="1339" y="1511"/>
                  </a:cubicBezTo>
                  <a:cubicBezTo>
                    <a:pt x="1339" y="1511"/>
                    <a:pt x="1357" y="1523"/>
                    <a:pt x="1372" y="1539"/>
                  </a:cubicBezTo>
                  <a:cubicBezTo>
                    <a:pt x="1382" y="1555"/>
                    <a:pt x="1381" y="1586"/>
                    <a:pt x="1381" y="1586"/>
                  </a:cubicBezTo>
                  <a:cubicBezTo>
                    <a:pt x="1369" y="1585"/>
                    <a:pt x="1369" y="1585"/>
                    <a:pt x="1369" y="1585"/>
                  </a:cubicBezTo>
                  <a:cubicBezTo>
                    <a:pt x="1368" y="1612"/>
                    <a:pt x="1368" y="1612"/>
                    <a:pt x="1368" y="1612"/>
                  </a:cubicBezTo>
                  <a:cubicBezTo>
                    <a:pt x="1397" y="1628"/>
                    <a:pt x="1397" y="1628"/>
                    <a:pt x="1397" y="1628"/>
                  </a:cubicBezTo>
                  <a:cubicBezTo>
                    <a:pt x="1397" y="1628"/>
                    <a:pt x="1409" y="1629"/>
                    <a:pt x="1420" y="1633"/>
                  </a:cubicBezTo>
                  <a:cubicBezTo>
                    <a:pt x="1431" y="1638"/>
                    <a:pt x="1437" y="1657"/>
                    <a:pt x="1437" y="1657"/>
                  </a:cubicBezTo>
                  <a:cubicBezTo>
                    <a:pt x="1452" y="1669"/>
                    <a:pt x="1452" y="1669"/>
                    <a:pt x="1452" y="1669"/>
                  </a:cubicBezTo>
                  <a:cubicBezTo>
                    <a:pt x="1452" y="1669"/>
                    <a:pt x="1475" y="1644"/>
                    <a:pt x="1490" y="1644"/>
                  </a:cubicBezTo>
                  <a:cubicBezTo>
                    <a:pt x="1505" y="1641"/>
                    <a:pt x="1508" y="1672"/>
                    <a:pt x="1508" y="1672"/>
                  </a:cubicBezTo>
                  <a:cubicBezTo>
                    <a:pt x="1522" y="1692"/>
                    <a:pt x="1522" y="1692"/>
                    <a:pt x="1522" y="1692"/>
                  </a:cubicBezTo>
                  <a:cubicBezTo>
                    <a:pt x="1522" y="1692"/>
                    <a:pt x="1531" y="1742"/>
                    <a:pt x="1541" y="1761"/>
                  </a:cubicBezTo>
                  <a:cubicBezTo>
                    <a:pt x="1551" y="1781"/>
                    <a:pt x="1562" y="1785"/>
                    <a:pt x="1572" y="1813"/>
                  </a:cubicBezTo>
                  <a:cubicBezTo>
                    <a:pt x="1582" y="1840"/>
                    <a:pt x="1584" y="1886"/>
                    <a:pt x="1584" y="1886"/>
                  </a:cubicBezTo>
                  <a:cubicBezTo>
                    <a:pt x="1594" y="1906"/>
                    <a:pt x="1594" y="1906"/>
                    <a:pt x="1594" y="1906"/>
                  </a:cubicBezTo>
                  <a:cubicBezTo>
                    <a:pt x="1594" y="1906"/>
                    <a:pt x="1602" y="1906"/>
                    <a:pt x="1605" y="1921"/>
                  </a:cubicBezTo>
                  <a:cubicBezTo>
                    <a:pt x="1608" y="1937"/>
                    <a:pt x="1592" y="1955"/>
                    <a:pt x="1592" y="1955"/>
                  </a:cubicBezTo>
                  <a:cubicBezTo>
                    <a:pt x="1566" y="1954"/>
                    <a:pt x="1566" y="1954"/>
                    <a:pt x="1566" y="1954"/>
                  </a:cubicBezTo>
                  <a:cubicBezTo>
                    <a:pt x="1566" y="1954"/>
                    <a:pt x="1539" y="1972"/>
                    <a:pt x="1535" y="1979"/>
                  </a:cubicBezTo>
                  <a:cubicBezTo>
                    <a:pt x="1527" y="1990"/>
                    <a:pt x="1549" y="1999"/>
                    <a:pt x="1552" y="2007"/>
                  </a:cubicBezTo>
                  <a:cubicBezTo>
                    <a:pt x="1559" y="2015"/>
                    <a:pt x="1548" y="2018"/>
                    <a:pt x="1540" y="2033"/>
                  </a:cubicBezTo>
                  <a:cubicBezTo>
                    <a:pt x="1528" y="2048"/>
                    <a:pt x="1531" y="2063"/>
                    <a:pt x="1531" y="2063"/>
                  </a:cubicBezTo>
                  <a:cubicBezTo>
                    <a:pt x="1500" y="2081"/>
                    <a:pt x="1500" y="2081"/>
                    <a:pt x="1500" y="2081"/>
                  </a:cubicBezTo>
                  <a:cubicBezTo>
                    <a:pt x="1507" y="2100"/>
                    <a:pt x="1507" y="2100"/>
                    <a:pt x="1507" y="2100"/>
                  </a:cubicBezTo>
                  <a:cubicBezTo>
                    <a:pt x="1507" y="2100"/>
                    <a:pt x="1502" y="2127"/>
                    <a:pt x="1512" y="2143"/>
                  </a:cubicBezTo>
                  <a:cubicBezTo>
                    <a:pt x="1526" y="2159"/>
                    <a:pt x="1553" y="2145"/>
                    <a:pt x="1553" y="2145"/>
                  </a:cubicBezTo>
                  <a:cubicBezTo>
                    <a:pt x="1553" y="2145"/>
                    <a:pt x="1576" y="2146"/>
                    <a:pt x="1591" y="2139"/>
                  </a:cubicBezTo>
                  <a:cubicBezTo>
                    <a:pt x="1606" y="2136"/>
                    <a:pt x="1605" y="2078"/>
                    <a:pt x="1621" y="2064"/>
                  </a:cubicBezTo>
                  <a:cubicBezTo>
                    <a:pt x="1636" y="2049"/>
                    <a:pt x="1663" y="2035"/>
                    <a:pt x="1675" y="2028"/>
                  </a:cubicBezTo>
                  <a:cubicBezTo>
                    <a:pt x="1686" y="2017"/>
                    <a:pt x="1670" y="1974"/>
                    <a:pt x="1671" y="1951"/>
                  </a:cubicBezTo>
                  <a:cubicBezTo>
                    <a:pt x="1668" y="1928"/>
                    <a:pt x="1717" y="1911"/>
                    <a:pt x="1729" y="1908"/>
                  </a:cubicBezTo>
                  <a:cubicBezTo>
                    <a:pt x="1744" y="1905"/>
                    <a:pt x="1759" y="1910"/>
                    <a:pt x="1770" y="1906"/>
                  </a:cubicBezTo>
                  <a:cubicBezTo>
                    <a:pt x="1781" y="1903"/>
                    <a:pt x="1782" y="1880"/>
                    <a:pt x="1782" y="1880"/>
                  </a:cubicBezTo>
                  <a:cubicBezTo>
                    <a:pt x="1765" y="1856"/>
                    <a:pt x="1765" y="1856"/>
                    <a:pt x="1765" y="1856"/>
                  </a:cubicBezTo>
                  <a:cubicBezTo>
                    <a:pt x="1770" y="1834"/>
                    <a:pt x="1770" y="1834"/>
                    <a:pt x="1770" y="1834"/>
                  </a:cubicBezTo>
                  <a:cubicBezTo>
                    <a:pt x="1763" y="1822"/>
                    <a:pt x="1763" y="1822"/>
                    <a:pt x="1763" y="1822"/>
                  </a:cubicBezTo>
                  <a:cubicBezTo>
                    <a:pt x="1768" y="1795"/>
                    <a:pt x="1768" y="1795"/>
                    <a:pt x="1768" y="1795"/>
                  </a:cubicBezTo>
                  <a:cubicBezTo>
                    <a:pt x="1739" y="1767"/>
                    <a:pt x="1739" y="1767"/>
                    <a:pt x="1739" y="1767"/>
                  </a:cubicBezTo>
                  <a:cubicBezTo>
                    <a:pt x="1728" y="1767"/>
                    <a:pt x="1728" y="1767"/>
                    <a:pt x="1728" y="1767"/>
                  </a:cubicBezTo>
                  <a:cubicBezTo>
                    <a:pt x="1707" y="1739"/>
                    <a:pt x="1707" y="1739"/>
                    <a:pt x="1707" y="1739"/>
                  </a:cubicBezTo>
                  <a:cubicBezTo>
                    <a:pt x="1707" y="1739"/>
                    <a:pt x="1684" y="1745"/>
                    <a:pt x="1658" y="1740"/>
                  </a:cubicBezTo>
                  <a:cubicBezTo>
                    <a:pt x="1636" y="1735"/>
                    <a:pt x="1652" y="1698"/>
                    <a:pt x="1652" y="1698"/>
                  </a:cubicBezTo>
                  <a:cubicBezTo>
                    <a:pt x="1652" y="1698"/>
                    <a:pt x="1668" y="1676"/>
                    <a:pt x="1672" y="1668"/>
                  </a:cubicBezTo>
                  <a:cubicBezTo>
                    <a:pt x="1680" y="1657"/>
                    <a:pt x="1670" y="1645"/>
                    <a:pt x="1670" y="1645"/>
                  </a:cubicBezTo>
                  <a:cubicBezTo>
                    <a:pt x="1686" y="1627"/>
                    <a:pt x="1686" y="1627"/>
                    <a:pt x="1686" y="1627"/>
                  </a:cubicBezTo>
                  <a:cubicBezTo>
                    <a:pt x="1698" y="1597"/>
                    <a:pt x="1698" y="1597"/>
                    <a:pt x="1698" y="1597"/>
                  </a:cubicBezTo>
                  <a:cubicBezTo>
                    <a:pt x="1698" y="1597"/>
                    <a:pt x="1719" y="1556"/>
                    <a:pt x="1730" y="1549"/>
                  </a:cubicBezTo>
                  <a:cubicBezTo>
                    <a:pt x="1738" y="1541"/>
                    <a:pt x="1765" y="1535"/>
                    <a:pt x="1765" y="1535"/>
                  </a:cubicBezTo>
                  <a:cubicBezTo>
                    <a:pt x="1772" y="1547"/>
                    <a:pt x="1772" y="1547"/>
                    <a:pt x="1772" y="1547"/>
                  </a:cubicBezTo>
                  <a:cubicBezTo>
                    <a:pt x="1786" y="1551"/>
                    <a:pt x="1786" y="1551"/>
                    <a:pt x="1786" y="1551"/>
                  </a:cubicBezTo>
                  <a:cubicBezTo>
                    <a:pt x="1786" y="1563"/>
                    <a:pt x="1786" y="1563"/>
                    <a:pt x="1786" y="1563"/>
                  </a:cubicBezTo>
                  <a:cubicBezTo>
                    <a:pt x="1786" y="1563"/>
                    <a:pt x="1822" y="1584"/>
                    <a:pt x="1837" y="1584"/>
                  </a:cubicBezTo>
                  <a:cubicBezTo>
                    <a:pt x="1852" y="1589"/>
                    <a:pt x="1864" y="1578"/>
                    <a:pt x="1864" y="1578"/>
                  </a:cubicBezTo>
                  <a:cubicBezTo>
                    <a:pt x="1864" y="1578"/>
                    <a:pt x="1882" y="1583"/>
                    <a:pt x="1900" y="1595"/>
                  </a:cubicBezTo>
                  <a:cubicBezTo>
                    <a:pt x="1922" y="1611"/>
                    <a:pt x="1920" y="1646"/>
                    <a:pt x="1920" y="1661"/>
                  </a:cubicBezTo>
                  <a:cubicBezTo>
                    <a:pt x="1923" y="1676"/>
                    <a:pt x="1964" y="1682"/>
                    <a:pt x="1964" y="1682"/>
                  </a:cubicBezTo>
                  <a:cubicBezTo>
                    <a:pt x="1964" y="1682"/>
                    <a:pt x="1982" y="1698"/>
                    <a:pt x="1993" y="1691"/>
                  </a:cubicBezTo>
                  <a:cubicBezTo>
                    <a:pt x="2005" y="1684"/>
                    <a:pt x="1991" y="1649"/>
                    <a:pt x="1991" y="1649"/>
                  </a:cubicBezTo>
                  <a:cubicBezTo>
                    <a:pt x="2016" y="1612"/>
                    <a:pt x="2016" y="1612"/>
                    <a:pt x="2016" y="1612"/>
                  </a:cubicBezTo>
                  <a:cubicBezTo>
                    <a:pt x="2005" y="1608"/>
                    <a:pt x="2005" y="1608"/>
                    <a:pt x="2005" y="1608"/>
                  </a:cubicBezTo>
                  <a:cubicBezTo>
                    <a:pt x="1991" y="1580"/>
                    <a:pt x="1991" y="1580"/>
                    <a:pt x="1991" y="1580"/>
                  </a:cubicBezTo>
                  <a:cubicBezTo>
                    <a:pt x="1963" y="1541"/>
                    <a:pt x="1963" y="1541"/>
                    <a:pt x="1963" y="1541"/>
                  </a:cubicBezTo>
                  <a:cubicBezTo>
                    <a:pt x="1944" y="1544"/>
                    <a:pt x="1944" y="1544"/>
                    <a:pt x="1944" y="1544"/>
                  </a:cubicBezTo>
                  <a:cubicBezTo>
                    <a:pt x="1919" y="1516"/>
                    <a:pt x="1919" y="1516"/>
                    <a:pt x="1919" y="1516"/>
                  </a:cubicBezTo>
                  <a:cubicBezTo>
                    <a:pt x="1919" y="1516"/>
                    <a:pt x="1927" y="1504"/>
                    <a:pt x="1912" y="1496"/>
                  </a:cubicBezTo>
                  <a:cubicBezTo>
                    <a:pt x="1894" y="1488"/>
                    <a:pt x="1883" y="1487"/>
                    <a:pt x="1883" y="1487"/>
                  </a:cubicBezTo>
                  <a:cubicBezTo>
                    <a:pt x="1861" y="1471"/>
                    <a:pt x="1861" y="1471"/>
                    <a:pt x="1861" y="1471"/>
                  </a:cubicBezTo>
                  <a:cubicBezTo>
                    <a:pt x="1850" y="1474"/>
                    <a:pt x="1850" y="1474"/>
                    <a:pt x="1850" y="1474"/>
                  </a:cubicBezTo>
                  <a:cubicBezTo>
                    <a:pt x="1810" y="1453"/>
                    <a:pt x="1810" y="1453"/>
                    <a:pt x="1810" y="1453"/>
                  </a:cubicBezTo>
                  <a:cubicBezTo>
                    <a:pt x="1799" y="1437"/>
                    <a:pt x="1799" y="1437"/>
                    <a:pt x="1799" y="1437"/>
                  </a:cubicBezTo>
                  <a:cubicBezTo>
                    <a:pt x="1770" y="1424"/>
                    <a:pt x="1770" y="1424"/>
                    <a:pt x="1770" y="1424"/>
                  </a:cubicBezTo>
                  <a:cubicBezTo>
                    <a:pt x="1759" y="1412"/>
                    <a:pt x="1759" y="1412"/>
                    <a:pt x="1759" y="1412"/>
                  </a:cubicBezTo>
                  <a:cubicBezTo>
                    <a:pt x="1685" y="1386"/>
                    <a:pt x="1685" y="1386"/>
                    <a:pt x="1685" y="1386"/>
                  </a:cubicBezTo>
                  <a:cubicBezTo>
                    <a:pt x="1674" y="1389"/>
                    <a:pt x="1674" y="1389"/>
                    <a:pt x="1674" y="1389"/>
                  </a:cubicBezTo>
                  <a:cubicBezTo>
                    <a:pt x="1616" y="1356"/>
                    <a:pt x="1616" y="1356"/>
                    <a:pt x="1616" y="1356"/>
                  </a:cubicBezTo>
                  <a:cubicBezTo>
                    <a:pt x="1601" y="1355"/>
                    <a:pt x="1601" y="1355"/>
                    <a:pt x="1601" y="1355"/>
                  </a:cubicBezTo>
                  <a:cubicBezTo>
                    <a:pt x="1601" y="1355"/>
                    <a:pt x="1542" y="1322"/>
                    <a:pt x="1536" y="1306"/>
                  </a:cubicBezTo>
                  <a:cubicBezTo>
                    <a:pt x="1533" y="1291"/>
                    <a:pt x="1548" y="1280"/>
                    <a:pt x="1560" y="1273"/>
                  </a:cubicBezTo>
                  <a:cubicBezTo>
                    <a:pt x="1571" y="1266"/>
                    <a:pt x="1587" y="1251"/>
                    <a:pt x="1587" y="1251"/>
                  </a:cubicBezTo>
                  <a:cubicBezTo>
                    <a:pt x="1584" y="1228"/>
                    <a:pt x="1584" y="1228"/>
                    <a:pt x="1584" y="1228"/>
                  </a:cubicBezTo>
                  <a:cubicBezTo>
                    <a:pt x="1584" y="1228"/>
                    <a:pt x="1570" y="1212"/>
                    <a:pt x="1555" y="1211"/>
                  </a:cubicBezTo>
                  <a:cubicBezTo>
                    <a:pt x="1540" y="1207"/>
                    <a:pt x="1502" y="1217"/>
                    <a:pt x="1483" y="1219"/>
                  </a:cubicBezTo>
                  <a:cubicBezTo>
                    <a:pt x="1394" y="1215"/>
                    <a:pt x="1394" y="1215"/>
                    <a:pt x="1394" y="1215"/>
                  </a:cubicBezTo>
                  <a:cubicBezTo>
                    <a:pt x="1391" y="1207"/>
                    <a:pt x="1391" y="1207"/>
                    <a:pt x="1391" y="1207"/>
                  </a:cubicBezTo>
                  <a:cubicBezTo>
                    <a:pt x="1336" y="1178"/>
                    <a:pt x="1336" y="1178"/>
                    <a:pt x="1336" y="1178"/>
                  </a:cubicBezTo>
                  <a:cubicBezTo>
                    <a:pt x="1333" y="1159"/>
                    <a:pt x="1333" y="1159"/>
                    <a:pt x="1333" y="1159"/>
                  </a:cubicBezTo>
                  <a:cubicBezTo>
                    <a:pt x="1303" y="1150"/>
                    <a:pt x="1303" y="1150"/>
                    <a:pt x="1303" y="1150"/>
                  </a:cubicBezTo>
                  <a:cubicBezTo>
                    <a:pt x="1275" y="1114"/>
                    <a:pt x="1275" y="1114"/>
                    <a:pt x="1275" y="1114"/>
                  </a:cubicBezTo>
                  <a:cubicBezTo>
                    <a:pt x="1257" y="1105"/>
                    <a:pt x="1257" y="1105"/>
                    <a:pt x="1257" y="1105"/>
                  </a:cubicBezTo>
                  <a:cubicBezTo>
                    <a:pt x="1246" y="1090"/>
                    <a:pt x="1246" y="1090"/>
                    <a:pt x="1246" y="1090"/>
                  </a:cubicBezTo>
                  <a:cubicBezTo>
                    <a:pt x="1224" y="1073"/>
                    <a:pt x="1224" y="1073"/>
                    <a:pt x="1224" y="1073"/>
                  </a:cubicBezTo>
                  <a:cubicBezTo>
                    <a:pt x="1204" y="1034"/>
                    <a:pt x="1204" y="1034"/>
                    <a:pt x="1204" y="1034"/>
                  </a:cubicBezTo>
                  <a:cubicBezTo>
                    <a:pt x="1205" y="1007"/>
                    <a:pt x="1205" y="1007"/>
                    <a:pt x="1205" y="1007"/>
                  </a:cubicBezTo>
                  <a:cubicBezTo>
                    <a:pt x="1191" y="991"/>
                    <a:pt x="1191" y="991"/>
                    <a:pt x="1191" y="991"/>
                  </a:cubicBezTo>
                  <a:cubicBezTo>
                    <a:pt x="1191" y="991"/>
                    <a:pt x="1193" y="949"/>
                    <a:pt x="1182" y="934"/>
                  </a:cubicBezTo>
                  <a:cubicBezTo>
                    <a:pt x="1176" y="914"/>
                    <a:pt x="1149" y="852"/>
                    <a:pt x="1149" y="852"/>
                  </a:cubicBezTo>
                  <a:cubicBezTo>
                    <a:pt x="1153" y="844"/>
                    <a:pt x="1153" y="844"/>
                    <a:pt x="1153" y="844"/>
                  </a:cubicBezTo>
                  <a:cubicBezTo>
                    <a:pt x="1131" y="832"/>
                    <a:pt x="1131" y="832"/>
                    <a:pt x="1131" y="832"/>
                  </a:cubicBezTo>
                  <a:cubicBezTo>
                    <a:pt x="1101" y="823"/>
                    <a:pt x="1101" y="823"/>
                    <a:pt x="1101" y="823"/>
                  </a:cubicBezTo>
                  <a:cubicBezTo>
                    <a:pt x="1030" y="754"/>
                    <a:pt x="1030" y="754"/>
                    <a:pt x="1030" y="754"/>
                  </a:cubicBezTo>
                  <a:cubicBezTo>
                    <a:pt x="996" y="741"/>
                    <a:pt x="996" y="741"/>
                    <a:pt x="996" y="741"/>
                  </a:cubicBezTo>
                  <a:cubicBezTo>
                    <a:pt x="943" y="677"/>
                    <a:pt x="943" y="677"/>
                    <a:pt x="943" y="677"/>
                  </a:cubicBezTo>
                  <a:cubicBezTo>
                    <a:pt x="936" y="589"/>
                    <a:pt x="936" y="589"/>
                    <a:pt x="936" y="589"/>
                  </a:cubicBezTo>
                  <a:cubicBezTo>
                    <a:pt x="926" y="573"/>
                    <a:pt x="926" y="573"/>
                    <a:pt x="926" y="573"/>
                  </a:cubicBezTo>
                  <a:cubicBezTo>
                    <a:pt x="946" y="532"/>
                    <a:pt x="946" y="532"/>
                    <a:pt x="946" y="532"/>
                  </a:cubicBezTo>
                  <a:cubicBezTo>
                    <a:pt x="946" y="532"/>
                    <a:pt x="969" y="526"/>
                    <a:pt x="974" y="507"/>
                  </a:cubicBezTo>
                  <a:cubicBezTo>
                    <a:pt x="978" y="488"/>
                    <a:pt x="945" y="482"/>
                    <a:pt x="945" y="482"/>
                  </a:cubicBezTo>
                  <a:cubicBezTo>
                    <a:pt x="945" y="482"/>
                    <a:pt x="946" y="463"/>
                    <a:pt x="938" y="455"/>
                  </a:cubicBezTo>
                  <a:cubicBezTo>
                    <a:pt x="935" y="444"/>
                    <a:pt x="917" y="431"/>
                    <a:pt x="917" y="431"/>
                  </a:cubicBezTo>
                  <a:cubicBezTo>
                    <a:pt x="917" y="431"/>
                    <a:pt x="932" y="424"/>
                    <a:pt x="936" y="421"/>
                  </a:cubicBezTo>
                  <a:cubicBezTo>
                    <a:pt x="944" y="417"/>
                    <a:pt x="941" y="398"/>
                    <a:pt x="941" y="398"/>
                  </a:cubicBezTo>
                  <a:cubicBezTo>
                    <a:pt x="956" y="391"/>
                    <a:pt x="956" y="391"/>
                    <a:pt x="956" y="391"/>
                  </a:cubicBezTo>
                  <a:cubicBezTo>
                    <a:pt x="956" y="399"/>
                    <a:pt x="956" y="399"/>
                    <a:pt x="956" y="399"/>
                  </a:cubicBezTo>
                  <a:cubicBezTo>
                    <a:pt x="956" y="399"/>
                    <a:pt x="990" y="393"/>
                    <a:pt x="1009" y="382"/>
                  </a:cubicBezTo>
                  <a:cubicBezTo>
                    <a:pt x="1032" y="372"/>
                    <a:pt x="1044" y="353"/>
                    <a:pt x="1044" y="353"/>
                  </a:cubicBezTo>
                  <a:cubicBezTo>
                    <a:pt x="1070" y="355"/>
                    <a:pt x="1070" y="355"/>
                    <a:pt x="1070" y="355"/>
                  </a:cubicBezTo>
                  <a:cubicBezTo>
                    <a:pt x="1082" y="344"/>
                    <a:pt x="1082" y="344"/>
                    <a:pt x="1082" y="344"/>
                  </a:cubicBezTo>
                  <a:cubicBezTo>
                    <a:pt x="1067" y="339"/>
                    <a:pt x="1067" y="339"/>
                    <a:pt x="1067" y="339"/>
                  </a:cubicBezTo>
                  <a:cubicBezTo>
                    <a:pt x="1079" y="324"/>
                    <a:pt x="1079" y="324"/>
                    <a:pt x="1079" y="324"/>
                  </a:cubicBezTo>
                  <a:cubicBezTo>
                    <a:pt x="1142" y="343"/>
                    <a:pt x="1142" y="343"/>
                    <a:pt x="1142" y="343"/>
                  </a:cubicBezTo>
                  <a:cubicBezTo>
                    <a:pt x="1139" y="331"/>
                    <a:pt x="1139" y="331"/>
                    <a:pt x="1139" y="331"/>
                  </a:cubicBezTo>
                  <a:cubicBezTo>
                    <a:pt x="1139" y="331"/>
                    <a:pt x="1150" y="332"/>
                    <a:pt x="1161" y="336"/>
                  </a:cubicBezTo>
                  <a:cubicBezTo>
                    <a:pt x="1172" y="336"/>
                    <a:pt x="1178" y="367"/>
                    <a:pt x="1178" y="367"/>
                  </a:cubicBezTo>
                  <a:cubicBezTo>
                    <a:pt x="1178" y="367"/>
                    <a:pt x="1197" y="357"/>
                    <a:pt x="1198" y="341"/>
                  </a:cubicBezTo>
                  <a:close/>
                  <a:moveTo>
                    <a:pt x="940" y="751"/>
                  </a:moveTo>
                  <a:cubicBezTo>
                    <a:pt x="952" y="749"/>
                    <a:pt x="952" y="749"/>
                    <a:pt x="952" y="749"/>
                  </a:cubicBezTo>
                  <a:cubicBezTo>
                    <a:pt x="952" y="749"/>
                    <a:pt x="954" y="742"/>
                    <a:pt x="965" y="739"/>
                  </a:cubicBezTo>
                  <a:cubicBezTo>
                    <a:pt x="975" y="735"/>
                    <a:pt x="971" y="740"/>
                    <a:pt x="970" y="744"/>
                  </a:cubicBezTo>
                  <a:cubicBezTo>
                    <a:pt x="968" y="747"/>
                    <a:pt x="963" y="764"/>
                    <a:pt x="963" y="764"/>
                  </a:cubicBezTo>
                  <a:cubicBezTo>
                    <a:pt x="963" y="764"/>
                    <a:pt x="949" y="773"/>
                    <a:pt x="945" y="773"/>
                  </a:cubicBezTo>
                  <a:cubicBezTo>
                    <a:pt x="938" y="766"/>
                    <a:pt x="938" y="766"/>
                    <a:pt x="938" y="766"/>
                  </a:cubicBezTo>
                  <a:lnTo>
                    <a:pt x="940" y="751"/>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85" name="Capraia Isola"/>
            <p:cNvSpPr>
              <a:spLocks/>
            </p:cNvSpPr>
            <p:nvPr/>
          </p:nvSpPr>
          <p:spPr bwMode="gray">
            <a:xfrm>
              <a:off x="8900321" y="5140604"/>
              <a:ext cx="13516" cy="10138"/>
            </a:xfrm>
            <a:custGeom>
              <a:avLst/>
              <a:gdLst>
                <a:gd name="T0" fmla="*/ 15 w 26"/>
                <a:gd name="T1" fmla="*/ 3 h 18"/>
                <a:gd name="T2" fmla="*/ 11 w 26"/>
                <a:gd name="T3" fmla="*/ 18 h 18"/>
                <a:gd name="T4" fmla="*/ 15 w 26"/>
                <a:gd name="T5" fmla="*/ 3 h 18"/>
              </a:gdLst>
              <a:ahLst/>
              <a:cxnLst>
                <a:cxn ang="0">
                  <a:pos x="T0" y="T1"/>
                </a:cxn>
                <a:cxn ang="0">
                  <a:pos x="T2" y="T3"/>
                </a:cxn>
                <a:cxn ang="0">
                  <a:pos x="T4" y="T5"/>
                </a:cxn>
              </a:cxnLst>
              <a:rect l="0" t="0" r="r" b="b"/>
              <a:pathLst>
                <a:path w="26" h="18">
                  <a:moveTo>
                    <a:pt x="15" y="3"/>
                  </a:moveTo>
                  <a:cubicBezTo>
                    <a:pt x="0" y="3"/>
                    <a:pt x="11" y="18"/>
                    <a:pt x="11" y="18"/>
                  </a:cubicBezTo>
                  <a:cubicBezTo>
                    <a:pt x="26" y="15"/>
                    <a:pt x="26" y="0"/>
                    <a:pt x="15" y="3"/>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86" name="Sardegna"/>
            <p:cNvSpPr>
              <a:spLocks/>
            </p:cNvSpPr>
            <p:nvPr/>
          </p:nvSpPr>
          <p:spPr bwMode="gray">
            <a:xfrm>
              <a:off x="8712775" y="5373767"/>
              <a:ext cx="174029" cy="304127"/>
            </a:xfrm>
            <a:custGeom>
              <a:avLst/>
              <a:gdLst>
                <a:gd name="T0" fmla="*/ 297 w 312"/>
                <a:gd name="T1" fmla="*/ 96 h 544"/>
                <a:gd name="T2" fmla="*/ 275 w 312"/>
                <a:gd name="T3" fmla="*/ 76 h 544"/>
                <a:gd name="T4" fmla="*/ 284 w 312"/>
                <a:gd name="T5" fmla="*/ 54 h 544"/>
                <a:gd name="T6" fmla="*/ 269 w 312"/>
                <a:gd name="T7" fmla="*/ 49 h 544"/>
                <a:gd name="T8" fmla="*/ 269 w 312"/>
                <a:gd name="T9" fmla="*/ 38 h 544"/>
                <a:gd name="T10" fmla="*/ 262 w 312"/>
                <a:gd name="T11" fmla="*/ 26 h 544"/>
                <a:gd name="T12" fmla="*/ 243 w 312"/>
                <a:gd name="T13" fmla="*/ 36 h 544"/>
                <a:gd name="T14" fmla="*/ 225 w 312"/>
                <a:gd name="T15" fmla="*/ 16 h 544"/>
                <a:gd name="T16" fmla="*/ 196 w 312"/>
                <a:gd name="T17" fmla="*/ 0 h 544"/>
                <a:gd name="T18" fmla="*/ 195 w 312"/>
                <a:gd name="T19" fmla="*/ 26 h 544"/>
                <a:gd name="T20" fmla="*/ 173 w 312"/>
                <a:gd name="T21" fmla="*/ 21 h 544"/>
                <a:gd name="T22" fmla="*/ 76 w 312"/>
                <a:gd name="T23" fmla="*/ 86 h 544"/>
                <a:gd name="T24" fmla="*/ 25 w 312"/>
                <a:gd name="T25" fmla="*/ 57 h 544"/>
                <a:gd name="T26" fmla="*/ 6 w 312"/>
                <a:gd name="T27" fmla="*/ 59 h 544"/>
                <a:gd name="T28" fmla="*/ 17 w 312"/>
                <a:gd name="T29" fmla="*/ 79 h 544"/>
                <a:gd name="T30" fmla="*/ 8 w 312"/>
                <a:gd name="T31" fmla="*/ 109 h 544"/>
                <a:gd name="T32" fmla="*/ 3 w 312"/>
                <a:gd name="T33" fmla="*/ 143 h 544"/>
                <a:gd name="T34" fmla="*/ 29 w 312"/>
                <a:gd name="T35" fmla="*/ 148 h 544"/>
                <a:gd name="T36" fmla="*/ 50 w 312"/>
                <a:gd name="T37" fmla="*/ 169 h 544"/>
                <a:gd name="T38" fmla="*/ 45 w 312"/>
                <a:gd name="T39" fmla="*/ 199 h 544"/>
                <a:gd name="T40" fmla="*/ 59 w 312"/>
                <a:gd name="T41" fmla="*/ 211 h 544"/>
                <a:gd name="T42" fmla="*/ 53 w 312"/>
                <a:gd name="T43" fmla="*/ 264 h 544"/>
                <a:gd name="T44" fmla="*/ 34 w 312"/>
                <a:gd name="T45" fmla="*/ 271 h 544"/>
                <a:gd name="T46" fmla="*/ 43 w 312"/>
                <a:gd name="T47" fmla="*/ 314 h 544"/>
                <a:gd name="T48" fmla="*/ 66 w 312"/>
                <a:gd name="T49" fmla="*/ 319 h 544"/>
                <a:gd name="T50" fmla="*/ 57 w 312"/>
                <a:gd name="T51" fmla="*/ 352 h 544"/>
                <a:gd name="T52" fmla="*/ 46 w 312"/>
                <a:gd name="T53" fmla="*/ 337 h 544"/>
                <a:gd name="T54" fmla="*/ 23 w 312"/>
                <a:gd name="T55" fmla="*/ 427 h 544"/>
                <a:gd name="T56" fmla="*/ 37 w 312"/>
                <a:gd name="T57" fmla="*/ 447 h 544"/>
                <a:gd name="T58" fmla="*/ 22 w 312"/>
                <a:gd name="T59" fmla="*/ 466 h 544"/>
                <a:gd name="T60" fmla="*/ 36 w 312"/>
                <a:gd name="T61" fmla="*/ 482 h 544"/>
                <a:gd name="T62" fmla="*/ 17 w 312"/>
                <a:gd name="T63" fmla="*/ 484 h 544"/>
                <a:gd name="T64" fmla="*/ 9 w 312"/>
                <a:gd name="T65" fmla="*/ 496 h 544"/>
                <a:gd name="T66" fmla="*/ 26 w 312"/>
                <a:gd name="T67" fmla="*/ 523 h 544"/>
                <a:gd name="T68" fmla="*/ 46 w 312"/>
                <a:gd name="T69" fmla="*/ 505 h 544"/>
                <a:gd name="T70" fmla="*/ 59 w 312"/>
                <a:gd name="T71" fmla="*/ 544 h 544"/>
                <a:gd name="T72" fmla="*/ 82 w 312"/>
                <a:gd name="T73" fmla="*/ 537 h 544"/>
                <a:gd name="T74" fmla="*/ 104 w 312"/>
                <a:gd name="T75" fmla="*/ 542 h 544"/>
                <a:gd name="T76" fmla="*/ 143 w 312"/>
                <a:gd name="T77" fmla="*/ 510 h 544"/>
                <a:gd name="T78" fmla="*/ 140 w 312"/>
                <a:gd name="T79" fmla="*/ 494 h 544"/>
                <a:gd name="T80" fmla="*/ 174 w 312"/>
                <a:gd name="T81" fmla="*/ 477 h 544"/>
                <a:gd name="T82" fmla="*/ 211 w 312"/>
                <a:gd name="T83" fmla="*/ 494 h 544"/>
                <a:gd name="T84" fmla="*/ 237 w 312"/>
                <a:gd name="T85" fmla="*/ 506 h 544"/>
                <a:gd name="T86" fmla="*/ 250 w 312"/>
                <a:gd name="T87" fmla="*/ 465 h 544"/>
                <a:gd name="T88" fmla="*/ 262 w 312"/>
                <a:gd name="T89" fmla="*/ 454 h 544"/>
                <a:gd name="T90" fmla="*/ 252 w 312"/>
                <a:gd name="T91" fmla="*/ 427 h 544"/>
                <a:gd name="T92" fmla="*/ 281 w 312"/>
                <a:gd name="T93" fmla="*/ 275 h 544"/>
                <a:gd name="T94" fmla="*/ 272 w 312"/>
                <a:gd name="T95" fmla="*/ 233 h 544"/>
                <a:gd name="T96" fmla="*/ 312 w 312"/>
                <a:gd name="T97" fmla="*/ 177 h 544"/>
                <a:gd name="T98" fmla="*/ 281 w 312"/>
                <a:gd name="T99" fmla="*/ 111 h 544"/>
                <a:gd name="T100" fmla="*/ 297 w 312"/>
                <a:gd name="T101" fmla="*/ 96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2" h="544">
                  <a:moveTo>
                    <a:pt x="297" y="96"/>
                  </a:moveTo>
                  <a:cubicBezTo>
                    <a:pt x="275" y="76"/>
                    <a:pt x="275" y="76"/>
                    <a:pt x="275" y="76"/>
                  </a:cubicBezTo>
                  <a:cubicBezTo>
                    <a:pt x="284" y="54"/>
                    <a:pt x="284" y="54"/>
                    <a:pt x="284" y="54"/>
                  </a:cubicBezTo>
                  <a:cubicBezTo>
                    <a:pt x="269" y="49"/>
                    <a:pt x="269" y="49"/>
                    <a:pt x="269" y="49"/>
                  </a:cubicBezTo>
                  <a:cubicBezTo>
                    <a:pt x="269" y="38"/>
                    <a:pt x="269" y="38"/>
                    <a:pt x="269" y="38"/>
                  </a:cubicBezTo>
                  <a:cubicBezTo>
                    <a:pt x="262" y="26"/>
                    <a:pt x="262" y="26"/>
                    <a:pt x="262" y="26"/>
                  </a:cubicBezTo>
                  <a:cubicBezTo>
                    <a:pt x="243" y="36"/>
                    <a:pt x="243" y="36"/>
                    <a:pt x="243" y="36"/>
                  </a:cubicBezTo>
                  <a:cubicBezTo>
                    <a:pt x="243" y="36"/>
                    <a:pt x="240" y="25"/>
                    <a:pt x="225" y="16"/>
                  </a:cubicBezTo>
                  <a:cubicBezTo>
                    <a:pt x="215" y="4"/>
                    <a:pt x="196" y="0"/>
                    <a:pt x="196" y="0"/>
                  </a:cubicBezTo>
                  <a:cubicBezTo>
                    <a:pt x="195" y="26"/>
                    <a:pt x="195" y="26"/>
                    <a:pt x="195" y="26"/>
                  </a:cubicBezTo>
                  <a:cubicBezTo>
                    <a:pt x="173" y="21"/>
                    <a:pt x="173" y="21"/>
                    <a:pt x="173" y="21"/>
                  </a:cubicBezTo>
                  <a:cubicBezTo>
                    <a:pt x="173" y="21"/>
                    <a:pt x="118" y="84"/>
                    <a:pt x="76" y="86"/>
                  </a:cubicBezTo>
                  <a:cubicBezTo>
                    <a:pt x="31" y="91"/>
                    <a:pt x="25" y="57"/>
                    <a:pt x="25" y="57"/>
                  </a:cubicBezTo>
                  <a:cubicBezTo>
                    <a:pt x="6" y="59"/>
                    <a:pt x="6" y="59"/>
                    <a:pt x="6" y="59"/>
                  </a:cubicBezTo>
                  <a:cubicBezTo>
                    <a:pt x="17" y="79"/>
                    <a:pt x="17" y="79"/>
                    <a:pt x="17" y="79"/>
                  </a:cubicBezTo>
                  <a:cubicBezTo>
                    <a:pt x="8" y="109"/>
                    <a:pt x="8" y="109"/>
                    <a:pt x="8" y="109"/>
                  </a:cubicBezTo>
                  <a:cubicBezTo>
                    <a:pt x="8" y="109"/>
                    <a:pt x="0" y="128"/>
                    <a:pt x="3" y="143"/>
                  </a:cubicBezTo>
                  <a:cubicBezTo>
                    <a:pt x="9" y="159"/>
                    <a:pt x="29" y="148"/>
                    <a:pt x="29" y="148"/>
                  </a:cubicBezTo>
                  <a:cubicBezTo>
                    <a:pt x="50" y="169"/>
                    <a:pt x="50" y="169"/>
                    <a:pt x="50" y="169"/>
                  </a:cubicBezTo>
                  <a:cubicBezTo>
                    <a:pt x="45" y="199"/>
                    <a:pt x="45" y="199"/>
                    <a:pt x="45" y="199"/>
                  </a:cubicBezTo>
                  <a:cubicBezTo>
                    <a:pt x="59" y="211"/>
                    <a:pt x="59" y="211"/>
                    <a:pt x="59" y="211"/>
                  </a:cubicBezTo>
                  <a:cubicBezTo>
                    <a:pt x="53" y="264"/>
                    <a:pt x="53" y="264"/>
                    <a:pt x="53" y="264"/>
                  </a:cubicBezTo>
                  <a:cubicBezTo>
                    <a:pt x="34" y="271"/>
                    <a:pt x="34" y="271"/>
                    <a:pt x="34" y="271"/>
                  </a:cubicBezTo>
                  <a:cubicBezTo>
                    <a:pt x="43" y="314"/>
                    <a:pt x="43" y="314"/>
                    <a:pt x="43" y="314"/>
                  </a:cubicBezTo>
                  <a:cubicBezTo>
                    <a:pt x="43" y="314"/>
                    <a:pt x="59" y="311"/>
                    <a:pt x="66" y="319"/>
                  </a:cubicBezTo>
                  <a:cubicBezTo>
                    <a:pt x="73" y="326"/>
                    <a:pt x="57" y="352"/>
                    <a:pt x="57" y="352"/>
                  </a:cubicBezTo>
                  <a:cubicBezTo>
                    <a:pt x="46" y="337"/>
                    <a:pt x="46" y="337"/>
                    <a:pt x="46" y="337"/>
                  </a:cubicBezTo>
                  <a:cubicBezTo>
                    <a:pt x="23" y="427"/>
                    <a:pt x="23" y="427"/>
                    <a:pt x="23" y="427"/>
                  </a:cubicBezTo>
                  <a:cubicBezTo>
                    <a:pt x="37" y="447"/>
                    <a:pt x="37" y="447"/>
                    <a:pt x="37" y="447"/>
                  </a:cubicBezTo>
                  <a:cubicBezTo>
                    <a:pt x="22" y="466"/>
                    <a:pt x="22" y="466"/>
                    <a:pt x="22" y="466"/>
                  </a:cubicBezTo>
                  <a:cubicBezTo>
                    <a:pt x="22" y="466"/>
                    <a:pt x="36" y="478"/>
                    <a:pt x="36" y="482"/>
                  </a:cubicBezTo>
                  <a:cubicBezTo>
                    <a:pt x="35" y="489"/>
                    <a:pt x="17" y="484"/>
                    <a:pt x="17" y="484"/>
                  </a:cubicBezTo>
                  <a:cubicBezTo>
                    <a:pt x="9" y="496"/>
                    <a:pt x="9" y="496"/>
                    <a:pt x="9" y="496"/>
                  </a:cubicBezTo>
                  <a:cubicBezTo>
                    <a:pt x="26" y="523"/>
                    <a:pt x="26" y="523"/>
                    <a:pt x="26" y="523"/>
                  </a:cubicBezTo>
                  <a:cubicBezTo>
                    <a:pt x="26" y="523"/>
                    <a:pt x="38" y="505"/>
                    <a:pt x="46" y="505"/>
                  </a:cubicBezTo>
                  <a:cubicBezTo>
                    <a:pt x="53" y="505"/>
                    <a:pt x="59" y="544"/>
                    <a:pt x="59" y="544"/>
                  </a:cubicBezTo>
                  <a:cubicBezTo>
                    <a:pt x="59" y="544"/>
                    <a:pt x="74" y="537"/>
                    <a:pt x="82" y="537"/>
                  </a:cubicBezTo>
                  <a:cubicBezTo>
                    <a:pt x="89" y="538"/>
                    <a:pt x="104" y="542"/>
                    <a:pt x="104" y="542"/>
                  </a:cubicBezTo>
                  <a:cubicBezTo>
                    <a:pt x="143" y="510"/>
                    <a:pt x="143" y="510"/>
                    <a:pt x="143" y="510"/>
                  </a:cubicBezTo>
                  <a:cubicBezTo>
                    <a:pt x="140" y="494"/>
                    <a:pt x="140" y="494"/>
                    <a:pt x="140" y="494"/>
                  </a:cubicBezTo>
                  <a:cubicBezTo>
                    <a:pt x="140" y="494"/>
                    <a:pt x="148" y="479"/>
                    <a:pt x="174" y="477"/>
                  </a:cubicBezTo>
                  <a:cubicBezTo>
                    <a:pt x="197" y="478"/>
                    <a:pt x="211" y="494"/>
                    <a:pt x="211" y="494"/>
                  </a:cubicBezTo>
                  <a:cubicBezTo>
                    <a:pt x="237" y="506"/>
                    <a:pt x="237" y="506"/>
                    <a:pt x="237" y="506"/>
                  </a:cubicBezTo>
                  <a:cubicBezTo>
                    <a:pt x="250" y="465"/>
                    <a:pt x="250" y="465"/>
                    <a:pt x="250" y="465"/>
                  </a:cubicBezTo>
                  <a:cubicBezTo>
                    <a:pt x="262" y="454"/>
                    <a:pt x="262" y="454"/>
                    <a:pt x="262" y="454"/>
                  </a:cubicBezTo>
                  <a:cubicBezTo>
                    <a:pt x="252" y="427"/>
                    <a:pt x="252" y="427"/>
                    <a:pt x="252" y="427"/>
                  </a:cubicBezTo>
                  <a:cubicBezTo>
                    <a:pt x="281" y="275"/>
                    <a:pt x="281" y="275"/>
                    <a:pt x="281" y="275"/>
                  </a:cubicBezTo>
                  <a:cubicBezTo>
                    <a:pt x="281" y="275"/>
                    <a:pt x="267" y="252"/>
                    <a:pt x="272" y="233"/>
                  </a:cubicBezTo>
                  <a:cubicBezTo>
                    <a:pt x="273" y="210"/>
                    <a:pt x="312" y="177"/>
                    <a:pt x="312" y="177"/>
                  </a:cubicBezTo>
                  <a:cubicBezTo>
                    <a:pt x="281" y="111"/>
                    <a:pt x="281" y="111"/>
                    <a:pt x="281" y="111"/>
                  </a:cubicBezTo>
                  <a:lnTo>
                    <a:pt x="297" y="96"/>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89" name="San Marino"/>
            <p:cNvSpPr>
              <a:spLocks/>
            </p:cNvSpPr>
            <p:nvPr/>
          </p:nvSpPr>
          <p:spPr bwMode="gray">
            <a:xfrm>
              <a:off x="9148690" y="5034160"/>
              <a:ext cx="20275" cy="20275"/>
            </a:xfrm>
            <a:custGeom>
              <a:avLst/>
              <a:gdLst>
                <a:gd name="T0" fmla="*/ 25 w 37"/>
                <a:gd name="T1" fmla="*/ 29 h 38"/>
                <a:gd name="T2" fmla="*/ 32 w 37"/>
                <a:gd name="T3" fmla="*/ 9 h 38"/>
                <a:gd name="T4" fmla="*/ 27 w 37"/>
                <a:gd name="T5" fmla="*/ 4 h 38"/>
                <a:gd name="T6" fmla="*/ 14 w 37"/>
                <a:gd name="T7" fmla="*/ 14 h 38"/>
                <a:gd name="T8" fmla="*/ 2 w 37"/>
                <a:gd name="T9" fmla="*/ 16 h 38"/>
                <a:gd name="T10" fmla="*/ 0 w 37"/>
                <a:gd name="T11" fmla="*/ 31 h 38"/>
                <a:gd name="T12" fmla="*/ 7 w 37"/>
                <a:gd name="T13" fmla="*/ 38 h 38"/>
                <a:gd name="T14" fmla="*/ 25 w 37"/>
                <a:gd name="T15" fmla="*/ 29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38">
                  <a:moveTo>
                    <a:pt x="25" y="29"/>
                  </a:moveTo>
                  <a:cubicBezTo>
                    <a:pt x="25" y="29"/>
                    <a:pt x="30" y="12"/>
                    <a:pt x="32" y="9"/>
                  </a:cubicBezTo>
                  <a:cubicBezTo>
                    <a:pt x="33" y="5"/>
                    <a:pt x="37" y="0"/>
                    <a:pt x="27" y="4"/>
                  </a:cubicBezTo>
                  <a:cubicBezTo>
                    <a:pt x="16" y="7"/>
                    <a:pt x="14" y="14"/>
                    <a:pt x="14" y="14"/>
                  </a:cubicBezTo>
                  <a:cubicBezTo>
                    <a:pt x="2" y="16"/>
                    <a:pt x="2" y="16"/>
                    <a:pt x="2" y="16"/>
                  </a:cubicBezTo>
                  <a:cubicBezTo>
                    <a:pt x="0" y="31"/>
                    <a:pt x="0" y="31"/>
                    <a:pt x="0" y="31"/>
                  </a:cubicBezTo>
                  <a:cubicBezTo>
                    <a:pt x="7" y="38"/>
                    <a:pt x="7" y="38"/>
                    <a:pt x="7" y="38"/>
                  </a:cubicBezTo>
                  <a:cubicBezTo>
                    <a:pt x="11" y="38"/>
                    <a:pt x="25" y="29"/>
                    <a:pt x="25" y="29"/>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90" name="Andorra"/>
            <p:cNvSpPr>
              <a:spLocks/>
            </p:cNvSpPr>
            <p:nvPr/>
          </p:nvSpPr>
          <p:spPr bwMode="gray">
            <a:xfrm>
              <a:off x="8087626" y="5103433"/>
              <a:ext cx="40550" cy="35481"/>
            </a:xfrm>
            <a:custGeom>
              <a:avLst/>
              <a:gdLst>
                <a:gd name="T0" fmla="*/ 0 w 70"/>
                <a:gd name="T1" fmla="*/ 35 h 62"/>
                <a:gd name="T2" fmla="*/ 11 w 70"/>
                <a:gd name="T3" fmla="*/ 45 h 62"/>
                <a:gd name="T4" fmla="*/ 19 w 70"/>
                <a:gd name="T5" fmla="*/ 62 h 62"/>
                <a:gd name="T6" fmla="*/ 34 w 70"/>
                <a:gd name="T7" fmla="*/ 50 h 62"/>
                <a:gd name="T8" fmla="*/ 43 w 70"/>
                <a:gd name="T9" fmla="*/ 54 h 62"/>
                <a:gd name="T10" fmla="*/ 58 w 70"/>
                <a:gd name="T11" fmla="*/ 43 h 62"/>
                <a:gd name="T12" fmla="*/ 70 w 70"/>
                <a:gd name="T13" fmla="*/ 21 h 62"/>
                <a:gd name="T14" fmla="*/ 56 w 70"/>
                <a:gd name="T15" fmla="*/ 9 h 62"/>
                <a:gd name="T16" fmla="*/ 48 w 70"/>
                <a:gd name="T17" fmla="*/ 12 h 62"/>
                <a:gd name="T18" fmla="*/ 34 w 70"/>
                <a:gd name="T19" fmla="*/ 0 h 62"/>
                <a:gd name="T20" fmla="*/ 19 w 70"/>
                <a:gd name="T21" fmla="*/ 7 h 62"/>
                <a:gd name="T22" fmla="*/ 11 w 70"/>
                <a:gd name="T23" fmla="*/ 22 h 62"/>
                <a:gd name="T24" fmla="*/ 0 w 70"/>
                <a:gd name="T25" fmla="*/ 3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62">
                  <a:moveTo>
                    <a:pt x="0" y="35"/>
                  </a:moveTo>
                  <a:cubicBezTo>
                    <a:pt x="11" y="45"/>
                    <a:pt x="11" y="45"/>
                    <a:pt x="11" y="45"/>
                  </a:cubicBezTo>
                  <a:cubicBezTo>
                    <a:pt x="19" y="62"/>
                    <a:pt x="19" y="62"/>
                    <a:pt x="19" y="62"/>
                  </a:cubicBezTo>
                  <a:cubicBezTo>
                    <a:pt x="34" y="50"/>
                    <a:pt x="34" y="50"/>
                    <a:pt x="34" y="50"/>
                  </a:cubicBezTo>
                  <a:cubicBezTo>
                    <a:pt x="34" y="50"/>
                    <a:pt x="38" y="55"/>
                    <a:pt x="43" y="54"/>
                  </a:cubicBezTo>
                  <a:cubicBezTo>
                    <a:pt x="47" y="54"/>
                    <a:pt x="58" y="43"/>
                    <a:pt x="58" y="43"/>
                  </a:cubicBezTo>
                  <a:cubicBezTo>
                    <a:pt x="70" y="21"/>
                    <a:pt x="70" y="21"/>
                    <a:pt x="70" y="21"/>
                  </a:cubicBezTo>
                  <a:cubicBezTo>
                    <a:pt x="56" y="9"/>
                    <a:pt x="56" y="9"/>
                    <a:pt x="56" y="9"/>
                  </a:cubicBezTo>
                  <a:cubicBezTo>
                    <a:pt x="48" y="12"/>
                    <a:pt x="48" y="12"/>
                    <a:pt x="48" y="12"/>
                  </a:cubicBezTo>
                  <a:cubicBezTo>
                    <a:pt x="34" y="0"/>
                    <a:pt x="34" y="0"/>
                    <a:pt x="34" y="0"/>
                  </a:cubicBezTo>
                  <a:cubicBezTo>
                    <a:pt x="19" y="7"/>
                    <a:pt x="19" y="7"/>
                    <a:pt x="19" y="7"/>
                  </a:cubicBezTo>
                  <a:cubicBezTo>
                    <a:pt x="11" y="22"/>
                    <a:pt x="11" y="22"/>
                    <a:pt x="11" y="22"/>
                  </a:cubicBezTo>
                  <a:lnTo>
                    <a:pt x="0" y="35"/>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91" name="Montenegro"/>
            <p:cNvSpPr>
              <a:spLocks/>
            </p:cNvSpPr>
            <p:nvPr/>
          </p:nvSpPr>
          <p:spPr bwMode="gray">
            <a:xfrm>
              <a:off x="9733289" y="5074711"/>
              <a:ext cx="190925" cy="224716"/>
            </a:xfrm>
            <a:custGeom>
              <a:avLst/>
              <a:gdLst>
                <a:gd name="T0" fmla="*/ 194 w 341"/>
                <a:gd name="T1" fmla="*/ 254 h 400"/>
                <a:gd name="T2" fmla="*/ 226 w 341"/>
                <a:gd name="T3" fmla="*/ 238 h 400"/>
                <a:gd name="T4" fmla="*/ 286 w 341"/>
                <a:gd name="T5" fmla="*/ 230 h 400"/>
                <a:gd name="T6" fmla="*/ 294 w 341"/>
                <a:gd name="T7" fmla="*/ 236 h 400"/>
                <a:gd name="T8" fmla="*/ 297 w 341"/>
                <a:gd name="T9" fmla="*/ 238 h 400"/>
                <a:gd name="T10" fmla="*/ 297 w 341"/>
                <a:gd name="T11" fmla="*/ 215 h 400"/>
                <a:gd name="T12" fmla="*/ 304 w 341"/>
                <a:gd name="T13" fmla="*/ 201 h 400"/>
                <a:gd name="T14" fmla="*/ 293 w 341"/>
                <a:gd name="T15" fmla="*/ 186 h 400"/>
                <a:gd name="T16" fmla="*/ 292 w 341"/>
                <a:gd name="T17" fmla="*/ 173 h 400"/>
                <a:gd name="T18" fmla="*/ 314 w 341"/>
                <a:gd name="T19" fmla="*/ 172 h 400"/>
                <a:gd name="T20" fmla="*/ 325 w 341"/>
                <a:gd name="T21" fmla="*/ 171 h 400"/>
                <a:gd name="T22" fmla="*/ 334 w 341"/>
                <a:gd name="T23" fmla="*/ 162 h 400"/>
                <a:gd name="T24" fmla="*/ 341 w 341"/>
                <a:gd name="T25" fmla="*/ 146 h 400"/>
                <a:gd name="T26" fmla="*/ 326 w 341"/>
                <a:gd name="T27" fmla="*/ 130 h 400"/>
                <a:gd name="T28" fmla="*/ 307 w 341"/>
                <a:gd name="T29" fmla="*/ 123 h 400"/>
                <a:gd name="T30" fmla="*/ 296 w 341"/>
                <a:gd name="T31" fmla="*/ 122 h 400"/>
                <a:gd name="T32" fmla="*/ 287 w 341"/>
                <a:gd name="T33" fmla="*/ 121 h 400"/>
                <a:gd name="T34" fmla="*/ 282 w 341"/>
                <a:gd name="T35" fmla="*/ 106 h 400"/>
                <a:gd name="T36" fmla="*/ 274 w 341"/>
                <a:gd name="T37" fmla="*/ 96 h 400"/>
                <a:gd name="T38" fmla="*/ 260 w 341"/>
                <a:gd name="T39" fmla="*/ 93 h 400"/>
                <a:gd name="T40" fmla="*/ 252 w 341"/>
                <a:gd name="T41" fmla="*/ 89 h 400"/>
                <a:gd name="T42" fmla="*/ 241 w 341"/>
                <a:gd name="T43" fmla="*/ 85 h 400"/>
                <a:gd name="T44" fmla="*/ 232 w 341"/>
                <a:gd name="T45" fmla="*/ 78 h 400"/>
                <a:gd name="T46" fmla="*/ 220 w 341"/>
                <a:gd name="T47" fmla="*/ 73 h 400"/>
                <a:gd name="T48" fmla="*/ 216 w 341"/>
                <a:gd name="T49" fmla="*/ 62 h 400"/>
                <a:gd name="T50" fmla="*/ 203 w 341"/>
                <a:gd name="T51" fmla="*/ 52 h 400"/>
                <a:gd name="T52" fmla="*/ 188 w 341"/>
                <a:gd name="T53" fmla="*/ 44 h 400"/>
                <a:gd name="T54" fmla="*/ 176 w 341"/>
                <a:gd name="T55" fmla="*/ 35 h 400"/>
                <a:gd name="T56" fmla="*/ 167 w 341"/>
                <a:gd name="T57" fmla="*/ 26 h 400"/>
                <a:gd name="T58" fmla="*/ 155 w 341"/>
                <a:gd name="T59" fmla="*/ 19 h 400"/>
                <a:gd name="T60" fmla="*/ 148 w 341"/>
                <a:gd name="T61" fmla="*/ 8 h 400"/>
                <a:gd name="T62" fmla="*/ 140 w 341"/>
                <a:gd name="T63" fmla="*/ 7 h 400"/>
                <a:gd name="T64" fmla="*/ 133 w 341"/>
                <a:gd name="T65" fmla="*/ 5 h 400"/>
                <a:gd name="T66" fmla="*/ 120 w 341"/>
                <a:gd name="T67" fmla="*/ 19 h 400"/>
                <a:gd name="T68" fmla="*/ 76 w 341"/>
                <a:gd name="T69" fmla="*/ 6 h 400"/>
                <a:gd name="T70" fmla="*/ 72 w 341"/>
                <a:gd name="T71" fmla="*/ 25 h 400"/>
                <a:gd name="T72" fmla="*/ 72 w 341"/>
                <a:gd name="T73" fmla="*/ 26 h 400"/>
                <a:gd name="T74" fmla="*/ 74 w 341"/>
                <a:gd name="T75" fmla="*/ 27 h 400"/>
                <a:gd name="T76" fmla="*/ 76 w 341"/>
                <a:gd name="T77" fmla="*/ 29 h 400"/>
                <a:gd name="T78" fmla="*/ 78 w 341"/>
                <a:gd name="T79" fmla="*/ 31 h 400"/>
                <a:gd name="T80" fmla="*/ 84 w 341"/>
                <a:gd name="T81" fmla="*/ 37 h 400"/>
                <a:gd name="T82" fmla="*/ 87 w 341"/>
                <a:gd name="T83" fmla="*/ 40 h 400"/>
                <a:gd name="T84" fmla="*/ 89 w 341"/>
                <a:gd name="T85" fmla="*/ 43 h 400"/>
                <a:gd name="T86" fmla="*/ 92 w 341"/>
                <a:gd name="T87" fmla="*/ 46 h 400"/>
                <a:gd name="T88" fmla="*/ 95 w 341"/>
                <a:gd name="T89" fmla="*/ 50 h 400"/>
                <a:gd name="T90" fmla="*/ 98 w 341"/>
                <a:gd name="T91" fmla="*/ 53 h 400"/>
                <a:gd name="T92" fmla="*/ 104 w 341"/>
                <a:gd name="T93" fmla="*/ 64 h 400"/>
                <a:gd name="T94" fmla="*/ 104 w 341"/>
                <a:gd name="T95" fmla="*/ 67 h 400"/>
                <a:gd name="T96" fmla="*/ 100 w 341"/>
                <a:gd name="T97" fmla="*/ 70 h 400"/>
                <a:gd name="T98" fmla="*/ 97 w 341"/>
                <a:gd name="T99" fmla="*/ 71 h 400"/>
                <a:gd name="T100" fmla="*/ 93 w 341"/>
                <a:gd name="T101" fmla="*/ 72 h 400"/>
                <a:gd name="T102" fmla="*/ 89 w 341"/>
                <a:gd name="T103" fmla="*/ 71 h 400"/>
                <a:gd name="T104" fmla="*/ 86 w 341"/>
                <a:gd name="T105" fmla="*/ 70 h 400"/>
                <a:gd name="T106" fmla="*/ 71 w 341"/>
                <a:gd name="T107" fmla="*/ 63 h 400"/>
                <a:gd name="T108" fmla="*/ 68 w 341"/>
                <a:gd name="T109" fmla="*/ 63 h 400"/>
                <a:gd name="T110" fmla="*/ 36 w 341"/>
                <a:gd name="T111" fmla="*/ 130 h 400"/>
                <a:gd name="T112" fmla="*/ 22 w 341"/>
                <a:gd name="T113" fmla="*/ 202 h 400"/>
                <a:gd name="T114" fmla="*/ 0 w 341"/>
                <a:gd name="T115" fmla="*/ 270 h 400"/>
                <a:gd name="T116" fmla="*/ 53 w 341"/>
                <a:gd name="T117" fmla="*/ 261 h 400"/>
                <a:gd name="T118" fmla="*/ 88 w 341"/>
                <a:gd name="T119" fmla="*/ 308 h 400"/>
                <a:gd name="T120" fmla="*/ 130 w 341"/>
                <a:gd name="T121" fmla="*/ 379 h 400"/>
                <a:gd name="T122" fmla="*/ 164 w 341"/>
                <a:gd name="T123" fmla="*/ 36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1" h="400">
                  <a:moveTo>
                    <a:pt x="162" y="335"/>
                  </a:moveTo>
                  <a:cubicBezTo>
                    <a:pt x="151" y="330"/>
                    <a:pt x="151" y="330"/>
                    <a:pt x="151" y="330"/>
                  </a:cubicBezTo>
                  <a:cubicBezTo>
                    <a:pt x="194" y="254"/>
                    <a:pt x="194" y="254"/>
                    <a:pt x="194" y="254"/>
                  </a:cubicBezTo>
                  <a:cubicBezTo>
                    <a:pt x="220" y="207"/>
                    <a:pt x="220" y="207"/>
                    <a:pt x="220" y="207"/>
                  </a:cubicBezTo>
                  <a:cubicBezTo>
                    <a:pt x="227" y="212"/>
                    <a:pt x="227" y="212"/>
                    <a:pt x="227" y="212"/>
                  </a:cubicBezTo>
                  <a:cubicBezTo>
                    <a:pt x="226" y="238"/>
                    <a:pt x="226" y="238"/>
                    <a:pt x="226" y="238"/>
                  </a:cubicBezTo>
                  <a:cubicBezTo>
                    <a:pt x="252" y="251"/>
                    <a:pt x="252" y="251"/>
                    <a:pt x="252" y="251"/>
                  </a:cubicBezTo>
                  <a:cubicBezTo>
                    <a:pt x="286" y="230"/>
                    <a:pt x="286" y="230"/>
                    <a:pt x="286" y="230"/>
                  </a:cubicBezTo>
                  <a:cubicBezTo>
                    <a:pt x="286" y="230"/>
                    <a:pt x="286" y="230"/>
                    <a:pt x="286" y="230"/>
                  </a:cubicBezTo>
                  <a:cubicBezTo>
                    <a:pt x="287" y="230"/>
                    <a:pt x="287" y="230"/>
                    <a:pt x="287" y="230"/>
                  </a:cubicBezTo>
                  <a:cubicBezTo>
                    <a:pt x="287" y="230"/>
                    <a:pt x="287" y="230"/>
                    <a:pt x="287" y="230"/>
                  </a:cubicBezTo>
                  <a:cubicBezTo>
                    <a:pt x="288" y="231"/>
                    <a:pt x="291" y="233"/>
                    <a:pt x="294" y="236"/>
                  </a:cubicBezTo>
                  <a:cubicBezTo>
                    <a:pt x="294" y="236"/>
                    <a:pt x="294" y="236"/>
                    <a:pt x="294" y="236"/>
                  </a:cubicBezTo>
                  <a:cubicBezTo>
                    <a:pt x="295" y="237"/>
                    <a:pt x="295" y="237"/>
                    <a:pt x="295" y="237"/>
                  </a:cubicBezTo>
                  <a:cubicBezTo>
                    <a:pt x="296" y="238"/>
                    <a:pt x="296" y="238"/>
                    <a:pt x="297" y="238"/>
                  </a:cubicBezTo>
                  <a:cubicBezTo>
                    <a:pt x="297" y="238"/>
                    <a:pt x="297" y="239"/>
                    <a:pt x="297" y="239"/>
                  </a:cubicBezTo>
                  <a:cubicBezTo>
                    <a:pt x="297" y="223"/>
                    <a:pt x="297" y="223"/>
                    <a:pt x="297" y="223"/>
                  </a:cubicBezTo>
                  <a:cubicBezTo>
                    <a:pt x="297" y="215"/>
                    <a:pt x="297" y="215"/>
                    <a:pt x="297" y="215"/>
                  </a:cubicBezTo>
                  <a:cubicBezTo>
                    <a:pt x="296" y="207"/>
                    <a:pt x="296" y="207"/>
                    <a:pt x="296" y="207"/>
                  </a:cubicBezTo>
                  <a:cubicBezTo>
                    <a:pt x="301" y="204"/>
                    <a:pt x="301" y="204"/>
                    <a:pt x="301" y="204"/>
                  </a:cubicBezTo>
                  <a:cubicBezTo>
                    <a:pt x="304" y="201"/>
                    <a:pt x="304" y="201"/>
                    <a:pt x="304" y="201"/>
                  </a:cubicBezTo>
                  <a:cubicBezTo>
                    <a:pt x="304" y="193"/>
                    <a:pt x="304" y="193"/>
                    <a:pt x="304" y="193"/>
                  </a:cubicBezTo>
                  <a:cubicBezTo>
                    <a:pt x="299" y="189"/>
                    <a:pt x="299" y="189"/>
                    <a:pt x="299" y="189"/>
                  </a:cubicBezTo>
                  <a:cubicBezTo>
                    <a:pt x="293" y="186"/>
                    <a:pt x="293" y="186"/>
                    <a:pt x="293" y="186"/>
                  </a:cubicBezTo>
                  <a:cubicBezTo>
                    <a:pt x="291" y="183"/>
                    <a:pt x="291" y="183"/>
                    <a:pt x="291" y="183"/>
                  </a:cubicBezTo>
                  <a:cubicBezTo>
                    <a:pt x="289" y="178"/>
                    <a:pt x="289" y="178"/>
                    <a:pt x="289" y="178"/>
                  </a:cubicBezTo>
                  <a:cubicBezTo>
                    <a:pt x="292" y="173"/>
                    <a:pt x="292" y="173"/>
                    <a:pt x="292" y="173"/>
                  </a:cubicBezTo>
                  <a:cubicBezTo>
                    <a:pt x="299" y="169"/>
                    <a:pt x="299" y="169"/>
                    <a:pt x="299" y="169"/>
                  </a:cubicBezTo>
                  <a:cubicBezTo>
                    <a:pt x="308" y="172"/>
                    <a:pt x="308" y="172"/>
                    <a:pt x="308" y="172"/>
                  </a:cubicBezTo>
                  <a:cubicBezTo>
                    <a:pt x="314" y="172"/>
                    <a:pt x="314" y="172"/>
                    <a:pt x="314" y="172"/>
                  </a:cubicBezTo>
                  <a:cubicBezTo>
                    <a:pt x="317" y="173"/>
                    <a:pt x="317" y="173"/>
                    <a:pt x="317" y="173"/>
                  </a:cubicBezTo>
                  <a:cubicBezTo>
                    <a:pt x="318" y="173"/>
                    <a:pt x="318" y="173"/>
                    <a:pt x="318" y="173"/>
                  </a:cubicBezTo>
                  <a:cubicBezTo>
                    <a:pt x="325" y="171"/>
                    <a:pt x="325" y="171"/>
                    <a:pt x="325" y="171"/>
                  </a:cubicBezTo>
                  <a:cubicBezTo>
                    <a:pt x="327" y="170"/>
                    <a:pt x="327" y="170"/>
                    <a:pt x="327" y="170"/>
                  </a:cubicBezTo>
                  <a:cubicBezTo>
                    <a:pt x="331" y="164"/>
                    <a:pt x="331" y="164"/>
                    <a:pt x="331" y="164"/>
                  </a:cubicBezTo>
                  <a:cubicBezTo>
                    <a:pt x="334" y="162"/>
                    <a:pt x="334" y="162"/>
                    <a:pt x="334" y="162"/>
                  </a:cubicBezTo>
                  <a:cubicBezTo>
                    <a:pt x="334" y="162"/>
                    <a:pt x="334" y="162"/>
                    <a:pt x="334" y="162"/>
                  </a:cubicBezTo>
                  <a:cubicBezTo>
                    <a:pt x="339" y="156"/>
                    <a:pt x="339" y="156"/>
                    <a:pt x="339" y="156"/>
                  </a:cubicBezTo>
                  <a:cubicBezTo>
                    <a:pt x="341" y="146"/>
                    <a:pt x="341" y="146"/>
                    <a:pt x="341" y="146"/>
                  </a:cubicBezTo>
                  <a:cubicBezTo>
                    <a:pt x="339" y="134"/>
                    <a:pt x="339" y="134"/>
                    <a:pt x="339" y="134"/>
                  </a:cubicBezTo>
                  <a:cubicBezTo>
                    <a:pt x="334" y="131"/>
                    <a:pt x="334" y="131"/>
                    <a:pt x="334" y="131"/>
                  </a:cubicBezTo>
                  <a:cubicBezTo>
                    <a:pt x="326" y="130"/>
                    <a:pt x="326" y="130"/>
                    <a:pt x="326" y="130"/>
                  </a:cubicBezTo>
                  <a:cubicBezTo>
                    <a:pt x="317" y="127"/>
                    <a:pt x="317" y="127"/>
                    <a:pt x="317" y="127"/>
                  </a:cubicBezTo>
                  <a:cubicBezTo>
                    <a:pt x="312" y="124"/>
                    <a:pt x="312" y="124"/>
                    <a:pt x="312" y="124"/>
                  </a:cubicBezTo>
                  <a:cubicBezTo>
                    <a:pt x="307" y="123"/>
                    <a:pt x="307" y="123"/>
                    <a:pt x="307" y="123"/>
                  </a:cubicBezTo>
                  <a:cubicBezTo>
                    <a:pt x="303" y="124"/>
                    <a:pt x="303" y="124"/>
                    <a:pt x="303" y="124"/>
                  </a:cubicBezTo>
                  <a:cubicBezTo>
                    <a:pt x="298" y="124"/>
                    <a:pt x="298" y="124"/>
                    <a:pt x="298" y="124"/>
                  </a:cubicBezTo>
                  <a:cubicBezTo>
                    <a:pt x="296" y="122"/>
                    <a:pt x="296" y="122"/>
                    <a:pt x="296" y="122"/>
                  </a:cubicBezTo>
                  <a:cubicBezTo>
                    <a:pt x="292" y="122"/>
                    <a:pt x="292" y="122"/>
                    <a:pt x="292" y="122"/>
                  </a:cubicBezTo>
                  <a:cubicBezTo>
                    <a:pt x="288" y="123"/>
                    <a:pt x="288" y="123"/>
                    <a:pt x="288" y="123"/>
                  </a:cubicBezTo>
                  <a:cubicBezTo>
                    <a:pt x="287" y="121"/>
                    <a:pt x="287" y="121"/>
                    <a:pt x="287" y="121"/>
                  </a:cubicBezTo>
                  <a:cubicBezTo>
                    <a:pt x="289" y="115"/>
                    <a:pt x="289" y="115"/>
                    <a:pt x="289" y="115"/>
                  </a:cubicBezTo>
                  <a:cubicBezTo>
                    <a:pt x="286" y="111"/>
                    <a:pt x="286" y="111"/>
                    <a:pt x="286" y="111"/>
                  </a:cubicBezTo>
                  <a:cubicBezTo>
                    <a:pt x="282" y="106"/>
                    <a:pt x="282" y="106"/>
                    <a:pt x="282" y="106"/>
                  </a:cubicBezTo>
                  <a:cubicBezTo>
                    <a:pt x="279" y="103"/>
                    <a:pt x="279" y="103"/>
                    <a:pt x="279" y="103"/>
                  </a:cubicBezTo>
                  <a:cubicBezTo>
                    <a:pt x="277" y="99"/>
                    <a:pt x="277" y="99"/>
                    <a:pt x="277" y="99"/>
                  </a:cubicBezTo>
                  <a:cubicBezTo>
                    <a:pt x="274" y="96"/>
                    <a:pt x="274" y="96"/>
                    <a:pt x="274" y="96"/>
                  </a:cubicBezTo>
                  <a:cubicBezTo>
                    <a:pt x="271" y="96"/>
                    <a:pt x="271" y="96"/>
                    <a:pt x="271" y="96"/>
                  </a:cubicBezTo>
                  <a:cubicBezTo>
                    <a:pt x="264" y="97"/>
                    <a:pt x="264" y="97"/>
                    <a:pt x="264" y="97"/>
                  </a:cubicBezTo>
                  <a:cubicBezTo>
                    <a:pt x="260" y="93"/>
                    <a:pt x="260" y="93"/>
                    <a:pt x="260" y="93"/>
                  </a:cubicBezTo>
                  <a:cubicBezTo>
                    <a:pt x="256" y="94"/>
                    <a:pt x="256" y="94"/>
                    <a:pt x="256" y="94"/>
                  </a:cubicBezTo>
                  <a:cubicBezTo>
                    <a:pt x="252" y="92"/>
                    <a:pt x="252" y="92"/>
                    <a:pt x="252" y="92"/>
                  </a:cubicBezTo>
                  <a:cubicBezTo>
                    <a:pt x="252" y="89"/>
                    <a:pt x="252" y="89"/>
                    <a:pt x="252" y="89"/>
                  </a:cubicBezTo>
                  <a:cubicBezTo>
                    <a:pt x="248" y="88"/>
                    <a:pt x="248" y="88"/>
                    <a:pt x="248" y="88"/>
                  </a:cubicBezTo>
                  <a:cubicBezTo>
                    <a:pt x="243" y="88"/>
                    <a:pt x="243" y="88"/>
                    <a:pt x="243" y="88"/>
                  </a:cubicBezTo>
                  <a:cubicBezTo>
                    <a:pt x="241" y="85"/>
                    <a:pt x="241" y="85"/>
                    <a:pt x="241" y="85"/>
                  </a:cubicBezTo>
                  <a:cubicBezTo>
                    <a:pt x="239" y="83"/>
                    <a:pt x="239" y="83"/>
                    <a:pt x="239" y="83"/>
                  </a:cubicBezTo>
                  <a:cubicBezTo>
                    <a:pt x="237" y="77"/>
                    <a:pt x="237" y="77"/>
                    <a:pt x="237" y="77"/>
                  </a:cubicBezTo>
                  <a:cubicBezTo>
                    <a:pt x="232" y="78"/>
                    <a:pt x="232" y="78"/>
                    <a:pt x="232" y="78"/>
                  </a:cubicBezTo>
                  <a:cubicBezTo>
                    <a:pt x="228" y="77"/>
                    <a:pt x="228" y="77"/>
                    <a:pt x="228" y="77"/>
                  </a:cubicBezTo>
                  <a:cubicBezTo>
                    <a:pt x="224" y="75"/>
                    <a:pt x="224" y="75"/>
                    <a:pt x="224" y="75"/>
                  </a:cubicBezTo>
                  <a:cubicBezTo>
                    <a:pt x="220" y="73"/>
                    <a:pt x="220" y="73"/>
                    <a:pt x="220" y="73"/>
                  </a:cubicBezTo>
                  <a:cubicBezTo>
                    <a:pt x="219" y="69"/>
                    <a:pt x="219" y="69"/>
                    <a:pt x="219" y="69"/>
                  </a:cubicBezTo>
                  <a:cubicBezTo>
                    <a:pt x="220" y="68"/>
                    <a:pt x="220" y="68"/>
                    <a:pt x="220" y="68"/>
                  </a:cubicBezTo>
                  <a:cubicBezTo>
                    <a:pt x="216" y="62"/>
                    <a:pt x="216" y="62"/>
                    <a:pt x="216" y="62"/>
                  </a:cubicBezTo>
                  <a:cubicBezTo>
                    <a:pt x="214" y="60"/>
                    <a:pt x="214" y="60"/>
                    <a:pt x="214" y="60"/>
                  </a:cubicBezTo>
                  <a:cubicBezTo>
                    <a:pt x="207" y="58"/>
                    <a:pt x="207" y="58"/>
                    <a:pt x="207" y="58"/>
                  </a:cubicBezTo>
                  <a:cubicBezTo>
                    <a:pt x="203" y="52"/>
                    <a:pt x="203" y="52"/>
                    <a:pt x="203" y="52"/>
                  </a:cubicBezTo>
                  <a:cubicBezTo>
                    <a:pt x="200" y="50"/>
                    <a:pt x="200" y="50"/>
                    <a:pt x="200" y="50"/>
                  </a:cubicBezTo>
                  <a:cubicBezTo>
                    <a:pt x="196" y="47"/>
                    <a:pt x="196" y="47"/>
                    <a:pt x="196" y="47"/>
                  </a:cubicBezTo>
                  <a:cubicBezTo>
                    <a:pt x="188" y="44"/>
                    <a:pt x="188" y="44"/>
                    <a:pt x="188" y="44"/>
                  </a:cubicBezTo>
                  <a:cubicBezTo>
                    <a:pt x="186" y="40"/>
                    <a:pt x="186" y="40"/>
                    <a:pt x="186" y="40"/>
                  </a:cubicBezTo>
                  <a:cubicBezTo>
                    <a:pt x="181" y="37"/>
                    <a:pt x="181" y="37"/>
                    <a:pt x="181" y="37"/>
                  </a:cubicBezTo>
                  <a:cubicBezTo>
                    <a:pt x="176" y="35"/>
                    <a:pt x="176" y="35"/>
                    <a:pt x="176" y="35"/>
                  </a:cubicBezTo>
                  <a:cubicBezTo>
                    <a:pt x="174" y="32"/>
                    <a:pt x="174" y="32"/>
                    <a:pt x="174" y="32"/>
                  </a:cubicBezTo>
                  <a:cubicBezTo>
                    <a:pt x="171" y="28"/>
                    <a:pt x="171" y="28"/>
                    <a:pt x="171" y="28"/>
                  </a:cubicBezTo>
                  <a:cubicBezTo>
                    <a:pt x="167" y="26"/>
                    <a:pt x="167" y="26"/>
                    <a:pt x="167" y="26"/>
                  </a:cubicBezTo>
                  <a:cubicBezTo>
                    <a:pt x="164" y="23"/>
                    <a:pt x="164" y="23"/>
                    <a:pt x="164" y="23"/>
                  </a:cubicBezTo>
                  <a:cubicBezTo>
                    <a:pt x="161" y="20"/>
                    <a:pt x="161" y="20"/>
                    <a:pt x="161" y="20"/>
                  </a:cubicBezTo>
                  <a:cubicBezTo>
                    <a:pt x="155" y="19"/>
                    <a:pt x="155" y="19"/>
                    <a:pt x="155" y="19"/>
                  </a:cubicBezTo>
                  <a:cubicBezTo>
                    <a:pt x="149" y="18"/>
                    <a:pt x="149" y="18"/>
                    <a:pt x="149" y="18"/>
                  </a:cubicBezTo>
                  <a:cubicBezTo>
                    <a:pt x="149" y="11"/>
                    <a:pt x="149" y="11"/>
                    <a:pt x="149" y="11"/>
                  </a:cubicBezTo>
                  <a:cubicBezTo>
                    <a:pt x="148" y="8"/>
                    <a:pt x="148" y="8"/>
                    <a:pt x="148" y="8"/>
                  </a:cubicBezTo>
                  <a:cubicBezTo>
                    <a:pt x="146" y="8"/>
                    <a:pt x="145" y="8"/>
                    <a:pt x="144" y="8"/>
                  </a:cubicBezTo>
                  <a:cubicBezTo>
                    <a:pt x="144" y="8"/>
                    <a:pt x="143" y="8"/>
                    <a:pt x="143" y="8"/>
                  </a:cubicBezTo>
                  <a:cubicBezTo>
                    <a:pt x="142" y="8"/>
                    <a:pt x="141" y="8"/>
                    <a:pt x="140" y="7"/>
                  </a:cubicBezTo>
                  <a:cubicBezTo>
                    <a:pt x="140" y="7"/>
                    <a:pt x="139" y="7"/>
                    <a:pt x="139" y="7"/>
                  </a:cubicBezTo>
                  <a:cubicBezTo>
                    <a:pt x="137" y="7"/>
                    <a:pt x="135" y="6"/>
                    <a:pt x="133" y="5"/>
                  </a:cubicBezTo>
                  <a:cubicBezTo>
                    <a:pt x="133" y="5"/>
                    <a:pt x="133" y="5"/>
                    <a:pt x="133" y="5"/>
                  </a:cubicBezTo>
                  <a:cubicBezTo>
                    <a:pt x="133" y="5"/>
                    <a:pt x="133" y="5"/>
                    <a:pt x="132" y="5"/>
                  </a:cubicBezTo>
                  <a:cubicBezTo>
                    <a:pt x="128" y="3"/>
                    <a:pt x="125" y="0"/>
                    <a:pt x="125" y="0"/>
                  </a:cubicBezTo>
                  <a:cubicBezTo>
                    <a:pt x="120" y="19"/>
                    <a:pt x="120" y="19"/>
                    <a:pt x="120" y="19"/>
                  </a:cubicBezTo>
                  <a:cubicBezTo>
                    <a:pt x="105" y="18"/>
                    <a:pt x="105" y="18"/>
                    <a:pt x="105" y="18"/>
                  </a:cubicBezTo>
                  <a:cubicBezTo>
                    <a:pt x="94" y="18"/>
                    <a:pt x="94" y="18"/>
                    <a:pt x="94" y="18"/>
                  </a:cubicBezTo>
                  <a:cubicBezTo>
                    <a:pt x="76" y="6"/>
                    <a:pt x="76" y="6"/>
                    <a:pt x="76" y="6"/>
                  </a:cubicBezTo>
                  <a:cubicBezTo>
                    <a:pt x="71" y="24"/>
                    <a:pt x="71" y="24"/>
                    <a:pt x="71" y="24"/>
                  </a:cubicBezTo>
                  <a:cubicBezTo>
                    <a:pt x="71" y="24"/>
                    <a:pt x="71" y="25"/>
                    <a:pt x="71" y="25"/>
                  </a:cubicBezTo>
                  <a:cubicBezTo>
                    <a:pt x="72" y="25"/>
                    <a:pt x="72" y="25"/>
                    <a:pt x="72" y="25"/>
                  </a:cubicBezTo>
                  <a:cubicBezTo>
                    <a:pt x="72" y="25"/>
                    <a:pt x="72" y="25"/>
                    <a:pt x="72" y="25"/>
                  </a:cubicBezTo>
                  <a:cubicBezTo>
                    <a:pt x="72" y="25"/>
                    <a:pt x="72" y="25"/>
                    <a:pt x="72" y="25"/>
                  </a:cubicBezTo>
                  <a:cubicBezTo>
                    <a:pt x="72" y="25"/>
                    <a:pt x="72" y="26"/>
                    <a:pt x="72" y="26"/>
                  </a:cubicBezTo>
                  <a:cubicBezTo>
                    <a:pt x="73" y="26"/>
                    <a:pt x="73" y="26"/>
                    <a:pt x="73" y="26"/>
                  </a:cubicBezTo>
                  <a:cubicBezTo>
                    <a:pt x="73" y="26"/>
                    <a:pt x="73" y="26"/>
                    <a:pt x="73" y="26"/>
                  </a:cubicBezTo>
                  <a:cubicBezTo>
                    <a:pt x="74" y="27"/>
                    <a:pt x="74" y="27"/>
                    <a:pt x="74" y="27"/>
                  </a:cubicBezTo>
                  <a:cubicBezTo>
                    <a:pt x="74" y="27"/>
                    <a:pt x="74" y="27"/>
                    <a:pt x="74" y="27"/>
                  </a:cubicBezTo>
                  <a:cubicBezTo>
                    <a:pt x="75" y="28"/>
                    <a:pt x="75" y="28"/>
                    <a:pt x="75" y="28"/>
                  </a:cubicBezTo>
                  <a:cubicBezTo>
                    <a:pt x="75" y="28"/>
                    <a:pt x="76" y="28"/>
                    <a:pt x="76" y="29"/>
                  </a:cubicBezTo>
                  <a:cubicBezTo>
                    <a:pt x="76" y="29"/>
                    <a:pt x="76" y="29"/>
                    <a:pt x="77" y="30"/>
                  </a:cubicBezTo>
                  <a:cubicBezTo>
                    <a:pt x="77" y="30"/>
                    <a:pt x="77" y="30"/>
                    <a:pt x="77" y="30"/>
                  </a:cubicBezTo>
                  <a:cubicBezTo>
                    <a:pt x="77" y="30"/>
                    <a:pt x="78" y="31"/>
                    <a:pt x="78" y="31"/>
                  </a:cubicBezTo>
                  <a:cubicBezTo>
                    <a:pt x="78" y="31"/>
                    <a:pt x="78" y="31"/>
                    <a:pt x="78" y="31"/>
                  </a:cubicBezTo>
                  <a:cubicBezTo>
                    <a:pt x="80" y="33"/>
                    <a:pt x="82" y="35"/>
                    <a:pt x="83" y="36"/>
                  </a:cubicBezTo>
                  <a:cubicBezTo>
                    <a:pt x="84" y="37"/>
                    <a:pt x="84" y="37"/>
                    <a:pt x="84" y="37"/>
                  </a:cubicBezTo>
                  <a:cubicBezTo>
                    <a:pt x="84" y="37"/>
                    <a:pt x="85" y="38"/>
                    <a:pt x="85" y="38"/>
                  </a:cubicBezTo>
                  <a:cubicBezTo>
                    <a:pt x="85" y="38"/>
                    <a:pt x="86" y="39"/>
                    <a:pt x="86" y="39"/>
                  </a:cubicBezTo>
                  <a:cubicBezTo>
                    <a:pt x="86" y="39"/>
                    <a:pt x="87" y="40"/>
                    <a:pt x="87" y="40"/>
                  </a:cubicBezTo>
                  <a:cubicBezTo>
                    <a:pt x="87" y="40"/>
                    <a:pt x="87" y="41"/>
                    <a:pt x="88" y="41"/>
                  </a:cubicBezTo>
                  <a:cubicBezTo>
                    <a:pt x="88" y="41"/>
                    <a:pt x="88" y="42"/>
                    <a:pt x="89" y="42"/>
                  </a:cubicBezTo>
                  <a:cubicBezTo>
                    <a:pt x="89" y="42"/>
                    <a:pt x="89" y="43"/>
                    <a:pt x="89" y="43"/>
                  </a:cubicBezTo>
                  <a:cubicBezTo>
                    <a:pt x="90" y="43"/>
                    <a:pt x="90" y="44"/>
                    <a:pt x="90" y="44"/>
                  </a:cubicBezTo>
                  <a:cubicBezTo>
                    <a:pt x="91" y="44"/>
                    <a:pt x="91" y="45"/>
                    <a:pt x="91" y="45"/>
                  </a:cubicBezTo>
                  <a:cubicBezTo>
                    <a:pt x="92" y="45"/>
                    <a:pt x="92" y="46"/>
                    <a:pt x="92" y="46"/>
                  </a:cubicBezTo>
                  <a:cubicBezTo>
                    <a:pt x="92" y="46"/>
                    <a:pt x="92" y="46"/>
                    <a:pt x="93" y="47"/>
                  </a:cubicBezTo>
                  <a:cubicBezTo>
                    <a:pt x="93" y="47"/>
                    <a:pt x="93" y="47"/>
                    <a:pt x="93" y="47"/>
                  </a:cubicBezTo>
                  <a:cubicBezTo>
                    <a:pt x="94" y="48"/>
                    <a:pt x="95" y="49"/>
                    <a:pt x="95" y="50"/>
                  </a:cubicBezTo>
                  <a:cubicBezTo>
                    <a:pt x="95" y="50"/>
                    <a:pt x="96" y="50"/>
                    <a:pt x="96" y="50"/>
                  </a:cubicBezTo>
                  <a:cubicBezTo>
                    <a:pt x="96" y="51"/>
                    <a:pt x="97" y="52"/>
                    <a:pt x="98" y="53"/>
                  </a:cubicBezTo>
                  <a:cubicBezTo>
                    <a:pt x="98" y="53"/>
                    <a:pt x="98" y="53"/>
                    <a:pt x="98" y="53"/>
                  </a:cubicBezTo>
                  <a:cubicBezTo>
                    <a:pt x="100" y="57"/>
                    <a:pt x="102" y="60"/>
                    <a:pt x="103" y="62"/>
                  </a:cubicBezTo>
                  <a:cubicBezTo>
                    <a:pt x="103" y="62"/>
                    <a:pt x="103" y="62"/>
                    <a:pt x="103" y="62"/>
                  </a:cubicBezTo>
                  <a:cubicBezTo>
                    <a:pt x="104" y="63"/>
                    <a:pt x="104" y="64"/>
                    <a:pt x="104" y="64"/>
                  </a:cubicBezTo>
                  <a:cubicBezTo>
                    <a:pt x="104" y="65"/>
                    <a:pt x="104" y="65"/>
                    <a:pt x="104" y="65"/>
                  </a:cubicBezTo>
                  <a:cubicBezTo>
                    <a:pt x="104" y="65"/>
                    <a:pt x="104" y="66"/>
                    <a:pt x="104" y="66"/>
                  </a:cubicBezTo>
                  <a:cubicBezTo>
                    <a:pt x="104" y="67"/>
                    <a:pt x="104" y="67"/>
                    <a:pt x="104" y="67"/>
                  </a:cubicBezTo>
                  <a:cubicBezTo>
                    <a:pt x="104" y="67"/>
                    <a:pt x="103" y="68"/>
                    <a:pt x="103" y="68"/>
                  </a:cubicBezTo>
                  <a:cubicBezTo>
                    <a:pt x="102" y="69"/>
                    <a:pt x="102" y="69"/>
                    <a:pt x="101" y="70"/>
                  </a:cubicBezTo>
                  <a:cubicBezTo>
                    <a:pt x="101" y="70"/>
                    <a:pt x="100" y="70"/>
                    <a:pt x="100" y="70"/>
                  </a:cubicBezTo>
                  <a:cubicBezTo>
                    <a:pt x="100" y="70"/>
                    <a:pt x="99" y="71"/>
                    <a:pt x="99" y="71"/>
                  </a:cubicBezTo>
                  <a:cubicBezTo>
                    <a:pt x="98" y="71"/>
                    <a:pt x="98" y="71"/>
                    <a:pt x="98" y="71"/>
                  </a:cubicBezTo>
                  <a:cubicBezTo>
                    <a:pt x="97" y="71"/>
                    <a:pt x="97" y="71"/>
                    <a:pt x="97" y="71"/>
                  </a:cubicBezTo>
                  <a:cubicBezTo>
                    <a:pt x="96" y="72"/>
                    <a:pt x="96" y="72"/>
                    <a:pt x="96" y="72"/>
                  </a:cubicBezTo>
                  <a:cubicBezTo>
                    <a:pt x="95" y="72"/>
                    <a:pt x="95" y="72"/>
                    <a:pt x="94" y="72"/>
                  </a:cubicBezTo>
                  <a:cubicBezTo>
                    <a:pt x="94" y="72"/>
                    <a:pt x="94" y="72"/>
                    <a:pt x="93" y="72"/>
                  </a:cubicBezTo>
                  <a:cubicBezTo>
                    <a:pt x="93" y="72"/>
                    <a:pt x="92" y="72"/>
                    <a:pt x="92" y="72"/>
                  </a:cubicBezTo>
                  <a:cubicBezTo>
                    <a:pt x="92" y="72"/>
                    <a:pt x="91" y="72"/>
                    <a:pt x="91" y="72"/>
                  </a:cubicBezTo>
                  <a:cubicBezTo>
                    <a:pt x="90" y="72"/>
                    <a:pt x="90" y="71"/>
                    <a:pt x="89" y="71"/>
                  </a:cubicBezTo>
                  <a:cubicBezTo>
                    <a:pt x="89" y="71"/>
                    <a:pt x="89" y="71"/>
                    <a:pt x="89" y="71"/>
                  </a:cubicBezTo>
                  <a:cubicBezTo>
                    <a:pt x="88" y="71"/>
                    <a:pt x="87" y="71"/>
                    <a:pt x="87" y="70"/>
                  </a:cubicBezTo>
                  <a:cubicBezTo>
                    <a:pt x="87" y="70"/>
                    <a:pt x="86" y="70"/>
                    <a:pt x="86" y="70"/>
                  </a:cubicBezTo>
                  <a:cubicBezTo>
                    <a:pt x="86" y="70"/>
                    <a:pt x="85" y="70"/>
                    <a:pt x="84" y="70"/>
                  </a:cubicBezTo>
                  <a:cubicBezTo>
                    <a:pt x="84" y="69"/>
                    <a:pt x="84" y="69"/>
                    <a:pt x="84" y="69"/>
                  </a:cubicBezTo>
                  <a:cubicBezTo>
                    <a:pt x="79" y="68"/>
                    <a:pt x="75" y="65"/>
                    <a:pt x="71" y="63"/>
                  </a:cubicBezTo>
                  <a:cubicBezTo>
                    <a:pt x="71" y="63"/>
                    <a:pt x="71" y="63"/>
                    <a:pt x="70" y="63"/>
                  </a:cubicBezTo>
                  <a:cubicBezTo>
                    <a:pt x="70" y="63"/>
                    <a:pt x="69" y="63"/>
                    <a:pt x="68" y="63"/>
                  </a:cubicBezTo>
                  <a:cubicBezTo>
                    <a:pt x="68" y="63"/>
                    <a:pt x="68" y="63"/>
                    <a:pt x="68" y="63"/>
                  </a:cubicBezTo>
                  <a:cubicBezTo>
                    <a:pt x="67" y="63"/>
                    <a:pt x="67" y="62"/>
                    <a:pt x="66" y="62"/>
                  </a:cubicBezTo>
                  <a:cubicBezTo>
                    <a:pt x="51" y="62"/>
                    <a:pt x="39" y="73"/>
                    <a:pt x="35" y="80"/>
                  </a:cubicBezTo>
                  <a:cubicBezTo>
                    <a:pt x="27" y="91"/>
                    <a:pt x="44" y="123"/>
                    <a:pt x="36" y="130"/>
                  </a:cubicBezTo>
                  <a:cubicBezTo>
                    <a:pt x="29" y="133"/>
                    <a:pt x="18" y="133"/>
                    <a:pt x="10" y="144"/>
                  </a:cubicBezTo>
                  <a:cubicBezTo>
                    <a:pt x="5" y="155"/>
                    <a:pt x="11" y="201"/>
                    <a:pt x="11" y="201"/>
                  </a:cubicBezTo>
                  <a:cubicBezTo>
                    <a:pt x="22" y="202"/>
                    <a:pt x="22" y="202"/>
                    <a:pt x="22" y="202"/>
                  </a:cubicBezTo>
                  <a:cubicBezTo>
                    <a:pt x="20" y="236"/>
                    <a:pt x="20" y="236"/>
                    <a:pt x="20" y="236"/>
                  </a:cubicBezTo>
                  <a:cubicBezTo>
                    <a:pt x="3" y="246"/>
                    <a:pt x="3" y="246"/>
                    <a:pt x="3" y="246"/>
                  </a:cubicBezTo>
                  <a:cubicBezTo>
                    <a:pt x="4" y="256"/>
                    <a:pt x="0" y="270"/>
                    <a:pt x="0" y="270"/>
                  </a:cubicBezTo>
                  <a:cubicBezTo>
                    <a:pt x="15" y="278"/>
                    <a:pt x="15" y="278"/>
                    <a:pt x="15" y="278"/>
                  </a:cubicBezTo>
                  <a:cubicBezTo>
                    <a:pt x="38" y="256"/>
                    <a:pt x="38" y="256"/>
                    <a:pt x="38" y="256"/>
                  </a:cubicBezTo>
                  <a:cubicBezTo>
                    <a:pt x="53" y="261"/>
                    <a:pt x="53" y="261"/>
                    <a:pt x="53" y="261"/>
                  </a:cubicBezTo>
                  <a:cubicBezTo>
                    <a:pt x="47" y="299"/>
                    <a:pt x="47" y="299"/>
                    <a:pt x="47" y="299"/>
                  </a:cubicBezTo>
                  <a:cubicBezTo>
                    <a:pt x="62" y="311"/>
                    <a:pt x="62" y="311"/>
                    <a:pt x="62" y="311"/>
                  </a:cubicBezTo>
                  <a:cubicBezTo>
                    <a:pt x="88" y="308"/>
                    <a:pt x="88" y="308"/>
                    <a:pt x="88" y="308"/>
                  </a:cubicBezTo>
                  <a:cubicBezTo>
                    <a:pt x="91" y="324"/>
                    <a:pt x="91" y="324"/>
                    <a:pt x="91" y="324"/>
                  </a:cubicBezTo>
                  <a:cubicBezTo>
                    <a:pt x="131" y="360"/>
                    <a:pt x="131" y="360"/>
                    <a:pt x="131" y="360"/>
                  </a:cubicBezTo>
                  <a:cubicBezTo>
                    <a:pt x="130" y="379"/>
                    <a:pt x="130" y="379"/>
                    <a:pt x="130" y="379"/>
                  </a:cubicBezTo>
                  <a:cubicBezTo>
                    <a:pt x="148" y="391"/>
                    <a:pt x="148" y="391"/>
                    <a:pt x="148" y="391"/>
                  </a:cubicBezTo>
                  <a:cubicBezTo>
                    <a:pt x="166" y="400"/>
                    <a:pt x="166" y="400"/>
                    <a:pt x="166" y="400"/>
                  </a:cubicBezTo>
                  <a:cubicBezTo>
                    <a:pt x="164" y="369"/>
                    <a:pt x="164" y="369"/>
                    <a:pt x="164" y="369"/>
                  </a:cubicBezTo>
                  <a:lnTo>
                    <a:pt x="162" y="335"/>
                  </a:ln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31" name="Serbia"/>
            <p:cNvSpPr>
              <a:spLocks/>
            </p:cNvSpPr>
            <p:nvPr/>
          </p:nvSpPr>
          <p:spPr bwMode="gray">
            <a:xfrm>
              <a:off x="9750185" y="4731722"/>
              <a:ext cx="415640" cy="501810"/>
            </a:xfrm>
            <a:custGeom>
              <a:avLst/>
              <a:gdLst>
                <a:gd name="T0" fmla="*/ 34 w 744"/>
                <a:gd name="T1" fmla="*/ 66 h 894"/>
                <a:gd name="T2" fmla="*/ 27 w 744"/>
                <a:gd name="T3" fmla="*/ 204 h 894"/>
                <a:gd name="T4" fmla="*/ 53 w 744"/>
                <a:gd name="T5" fmla="*/ 300 h 894"/>
                <a:gd name="T6" fmla="*/ 57 w 744"/>
                <a:gd name="T7" fmla="*/ 446 h 894"/>
                <a:gd name="T8" fmla="*/ 132 w 744"/>
                <a:gd name="T9" fmla="*/ 614 h 894"/>
                <a:gd name="T10" fmla="*/ 134 w 744"/>
                <a:gd name="T11" fmla="*/ 635 h 894"/>
                <a:gd name="T12" fmla="*/ 156 w 744"/>
                <a:gd name="T13" fmla="*/ 652 h 894"/>
                <a:gd name="T14" fmla="*/ 184 w 744"/>
                <a:gd name="T15" fmla="*/ 672 h 894"/>
                <a:gd name="T16" fmla="*/ 198 w 744"/>
                <a:gd name="T17" fmla="*/ 689 h 894"/>
                <a:gd name="T18" fmla="*/ 218 w 744"/>
                <a:gd name="T19" fmla="*/ 700 h 894"/>
                <a:gd name="T20" fmla="*/ 241 w 744"/>
                <a:gd name="T21" fmla="*/ 708 h 894"/>
                <a:gd name="T22" fmla="*/ 259 w 744"/>
                <a:gd name="T23" fmla="*/ 727 h 894"/>
                <a:gd name="T24" fmla="*/ 273 w 744"/>
                <a:gd name="T25" fmla="*/ 736 h 894"/>
                <a:gd name="T26" fmla="*/ 309 w 744"/>
                <a:gd name="T27" fmla="*/ 746 h 894"/>
                <a:gd name="T28" fmla="*/ 331 w 744"/>
                <a:gd name="T29" fmla="*/ 759 h 894"/>
                <a:gd name="T30" fmla="*/ 347 w 744"/>
                <a:gd name="T31" fmla="*/ 731 h 894"/>
                <a:gd name="T32" fmla="*/ 361 w 744"/>
                <a:gd name="T33" fmla="*/ 722 h 894"/>
                <a:gd name="T34" fmla="*/ 370 w 744"/>
                <a:gd name="T35" fmla="*/ 717 h 894"/>
                <a:gd name="T36" fmla="*/ 369 w 744"/>
                <a:gd name="T37" fmla="*/ 705 h 894"/>
                <a:gd name="T38" fmla="*/ 366 w 744"/>
                <a:gd name="T39" fmla="*/ 694 h 894"/>
                <a:gd name="T40" fmla="*/ 352 w 744"/>
                <a:gd name="T41" fmla="*/ 688 h 894"/>
                <a:gd name="T42" fmla="*/ 351 w 744"/>
                <a:gd name="T43" fmla="*/ 680 h 894"/>
                <a:gd name="T44" fmla="*/ 361 w 744"/>
                <a:gd name="T45" fmla="*/ 680 h 894"/>
                <a:gd name="T46" fmla="*/ 372 w 744"/>
                <a:gd name="T47" fmla="*/ 671 h 894"/>
                <a:gd name="T48" fmla="*/ 383 w 744"/>
                <a:gd name="T49" fmla="*/ 657 h 894"/>
                <a:gd name="T50" fmla="*/ 398 w 744"/>
                <a:gd name="T51" fmla="*/ 670 h 894"/>
                <a:gd name="T52" fmla="*/ 394 w 744"/>
                <a:gd name="T53" fmla="*/ 685 h 894"/>
                <a:gd name="T54" fmla="*/ 407 w 744"/>
                <a:gd name="T55" fmla="*/ 690 h 894"/>
                <a:gd name="T56" fmla="*/ 421 w 744"/>
                <a:gd name="T57" fmla="*/ 689 h 894"/>
                <a:gd name="T58" fmla="*/ 428 w 744"/>
                <a:gd name="T59" fmla="*/ 693 h 894"/>
                <a:gd name="T60" fmla="*/ 438 w 744"/>
                <a:gd name="T61" fmla="*/ 703 h 894"/>
                <a:gd name="T62" fmla="*/ 447 w 744"/>
                <a:gd name="T63" fmla="*/ 719 h 894"/>
                <a:gd name="T64" fmla="*/ 456 w 744"/>
                <a:gd name="T65" fmla="*/ 720 h 894"/>
                <a:gd name="T66" fmla="*/ 462 w 744"/>
                <a:gd name="T67" fmla="*/ 738 h 894"/>
                <a:gd name="T68" fmla="*/ 479 w 744"/>
                <a:gd name="T69" fmla="*/ 741 h 894"/>
                <a:gd name="T70" fmla="*/ 486 w 744"/>
                <a:gd name="T71" fmla="*/ 758 h 894"/>
                <a:gd name="T72" fmla="*/ 484 w 744"/>
                <a:gd name="T73" fmla="*/ 772 h 894"/>
                <a:gd name="T74" fmla="*/ 496 w 744"/>
                <a:gd name="T75" fmla="*/ 774 h 894"/>
                <a:gd name="T76" fmla="*/ 508 w 744"/>
                <a:gd name="T77" fmla="*/ 772 h 894"/>
                <a:gd name="T78" fmla="*/ 520 w 744"/>
                <a:gd name="T79" fmla="*/ 777 h 894"/>
                <a:gd name="T80" fmla="*/ 530 w 744"/>
                <a:gd name="T81" fmla="*/ 785 h 894"/>
                <a:gd name="T82" fmla="*/ 541 w 744"/>
                <a:gd name="T83" fmla="*/ 778 h 894"/>
                <a:gd name="T84" fmla="*/ 541 w 744"/>
                <a:gd name="T85" fmla="*/ 790 h 894"/>
                <a:gd name="T86" fmla="*/ 540 w 744"/>
                <a:gd name="T87" fmla="*/ 803 h 894"/>
                <a:gd name="T88" fmla="*/ 533 w 744"/>
                <a:gd name="T89" fmla="*/ 819 h 894"/>
                <a:gd name="T90" fmla="*/ 526 w 744"/>
                <a:gd name="T91" fmla="*/ 833 h 894"/>
                <a:gd name="T92" fmla="*/ 523 w 744"/>
                <a:gd name="T93" fmla="*/ 850 h 894"/>
                <a:gd name="T94" fmla="*/ 522 w 744"/>
                <a:gd name="T95" fmla="*/ 871 h 894"/>
                <a:gd name="T96" fmla="*/ 527 w 744"/>
                <a:gd name="T97" fmla="*/ 894 h 894"/>
                <a:gd name="T98" fmla="*/ 676 w 744"/>
                <a:gd name="T99" fmla="*/ 827 h 894"/>
                <a:gd name="T100" fmla="*/ 711 w 744"/>
                <a:gd name="T101" fmla="*/ 710 h 894"/>
                <a:gd name="T102" fmla="*/ 625 w 744"/>
                <a:gd name="T103" fmla="*/ 473 h 894"/>
                <a:gd name="T104" fmla="*/ 636 w 744"/>
                <a:gd name="T105" fmla="*/ 405 h 894"/>
                <a:gd name="T106" fmla="*/ 614 w 744"/>
                <a:gd name="T107" fmla="*/ 308 h 894"/>
                <a:gd name="T108" fmla="*/ 458 w 744"/>
                <a:gd name="T109" fmla="*/ 289 h 894"/>
                <a:gd name="T110" fmla="*/ 372 w 744"/>
                <a:gd name="T111" fmla="*/ 193 h 894"/>
                <a:gd name="T112" fmla="*/ 281 w 744"/>
                <a:gd name="T113" fmla="*/ 55 h 894"/>
                <a:gd name="T114" fmla="*/ 156 w 744"/>
                <a:gd name="T115" fmla="*/ 1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894">
                  <a:moveTo>
                    <a:pt x="156" y="18"/>
                  </a:moveTo>
                  <a:cubicBezTo>
                    <a:pt x="156" y="18"/>
                    <a:pt x="141" y="6"/>
                    <a:pt x="130" y="6"/>
                  </a:cubicBezTo>
                  <a:cubicBezTo>
                    <a:pt x="123" y="5"/>
                    <a:pt x="107" y="24"/>
                    <a:pt x="99" y="35"/>
                  </a:cubicBezTo>
                  <a:cubicBezTo>
                    <a:pt x="87" y="46"/>
                    <a:pt x="56" y="60"/>
                    <a:pt x="56" y="60"/>
                  </a:cubicBezTo>
                  <a:cubicBezTo>
                    <a:pt x="38" y="55"/>
                    <a:pt x="38" y="55"/>
                    <a:pt x="38" y="55"/>
                  </a:cubicBezTo>
                  <a:cubicBezTo>
                    <a:pt x="34" y="66"/>
                    <a:pt x="34" y="66"/>
                    <a:pt x="34" y="66"/>
                  </a:cubicBezTo>
                  <a:cubicBezTo>
                    <a:pt x="3" y="84"/>
                    <a:pt x="3" y="84"/>
                    <a:pt x="3" y="84"/>
                  </a:cubicBezTo>
                  <a:cubicBezTo>
                    <a:pt x="14" y="96"/>
                    <a:pt x="21" y="108"/>
                    <a:pt x="20" y="111"/>
                  </a:cubicBezTo>
                  <a:cubicBezTo>
                    <a:pt x="20" y="127"/>
                    <a:pt x="0" y="145"/>
                    <a:pt x="11" y="157"/>
                  </a:cubicBezTo>
                  <a:cubicBezTo>
                    <a:pt x="21" y="173"/>
                    <a:pt x="22" y="157"/>
                    <a:pt x="37" y="154"/>
                  </a:cubicBezTo>
                  <a:cubicBezTo>
                    <a:pt x="56" y="155"/>
                    <a:pt x="51" y="174"/>
                    <a:pt x="28" y="181"/>
                  </a:cubicBezTo>
                  <a:cubicBezTo>
                    <a:pt x="9" y="187"/>
                    <a:pt x="27" y="204"/>
                    <a:pt x="27" y="204"/>
                  </a:cubicBezTo>
                  <a:cubicBezTo>
                    <a:pt x="64" y="228"/>
                    <a:pt x="64" y="228"/>
                    <a:pt x="64" y="228"/>
                  </a:cubicBezTo>
                  <a:cubicBezTo>
                    <a:pt x="105" y="230"/>
                    <a:pt x="105" y="230"/>
                    <a:pt x="105" y="230"/>
                  </a:cubicBezTo>
                  <a:cubicBezTo>
                    <a:pt x="104" y="242"/>
                    <a:pt x="104" y="242"/>
                    <a:pt x="104" y="242"/>
                  </a:cubicBezTo>
                  <a:cubicBezTo>
                    <a:pt x="63" y="240"/>
                    <a:pt x="63" y="240"/>
                    <a:pt x="63" y="240"/>
                  </a:cubicBezTo>
                  <a:cubicBezTo>
                    <a:pt x="47" y="258"/>
                    <a:pt x="47" y="258"/>
                    <a:pt x="47" y="258"/>
                  </a:cubicBezTo>
                  <a:cubicBezTo>
                    <a:pt x="53" y="300"/>
                    <a:pt x="53" y="300"/>
                    <a:pt x="53" y="300"/>
                  </a:cubicBezTo>
                  <a:cubicBezTo>
                    <a:pt x="105" y="311"/>
                    <a:pt x="105" y="311"/>
                    <a:pt x="105" y="311"/>
                  </a:cubicBezTo>
                  <a:cubicBezTo>
                    <a:pt x="97" y="322"/>
                    <a:pt x="97" y="322"/>
                    <a:pt x="97" y="322"/>
                  </a:cubicBezTo>
                  <a:cubicBezTo>
                    <a:pt x="97" y="322"/>
                    <a:pt x="92" y="352"/>
                    <a:pt x="84" y="367"/>
                  </a:cubicBezTo>
                  <a:cubicBezTo>
                    <a:pt x="75" y="382"/>
                    <a:pt x="60" y="400"/>
                    <a:pt x="60" y="400"/>
                  </a:cubicBezTo>
                  <a:cubicBezTo>
                    <a:pt x="63" y="416"/>
                    <a:pt x="63" y="416"/>
                    <a:pt x="63" y="416"/>
                  </a:cubicBezTo>
                  <a:cubicBezTo>
                    <a:pt x="63" y="416"/>
                    <a:pt x="46" y="442"/>
                    <a:pt x="57" y="446"/>
                  </a:cubicBezTo>
                  <a:cubicBezTo>
                    <a:pt x="72" y="450"/>
                    <a:pt x="98" y="452"/>
                    <a:pt x="98" y="452"/>
                  </a:cubicBezTo>
                  <a:cubicBezTo>
                    <a:pt x="152" y="496"/>
                    <a:pt x="152" y="496"/>
                    <a:pt x="152" y="496"/>
                  </a:cubicBezTo>
                  <a:cubicBezTo>
                    <a:pt x="152" y="496"/>
                    <a:pt x="151" y="523"/>
                    <a:pt x="133" y="522"/>
                  </a:cubicBezTo>
                  <a:cubicBezTo>
                    <a:pt x="114" y="521"/>
                    <a:pt x="88" y="516"/>
                    <a:pt x="88" y="516"/>
                  </a:cubicBezTo>
                  <a:cubicBezTo>
                    <a:pt x="112" y="559"/>
                    <a:pt x="112" y="559"/>
                    <a:pt x="112" y="559"/>
                  </a:cubicBezTo>
                  <a:cubicBezTo>
                    <a:pt x="112" y="559"/>
                    <a:pt x="155" y="604"/>
                    <a:pt x="132" y="614"/>
                  </a:cubicBezTo>
                  <a:cubicBezTo>
                    <a:pt x="127" y="618"/>
                    <a:pt x="122" y="619"/>
                    <a:pt x="118" y="620"/>
                  </a:cubicBezTo>
                  <a:cubicBezTo>
                    <a:pt x="119" y="623"/>
                    <a:pt x="119" y="623"/>
                    <a:pt x="119" y="623"/>
                  </a:cubicBezTo>
                  <a:cubicBezTo>
                    <a:pt x="119" y="630"/>
                    <a:pt x="119" y="630"/>
                    <a:pt x="119" y="630"/>
                  </a:cubicBezTo>
                  <a:cubicBezTo>
                    <a:pt x="125" y="631"/>
                    <a:pt x="125" y="631"/>
                    <a:pt x="125" y="631"/>
                  </a:cubicBezTo>
                  <a:cubicBezTo>
                    <a:pt x="131" y="632"/>
                    <a:pt x="131" y="632"/>
                    <a:pt x="131" y="632"/>
                  </a:cubicBezTo>
                  <a:cubicBezTo>
                    <a:pt x="134" y="635"/>
                    <a:pt x="134" y="635"/>
                    <a:pt x="134" y="635"/>
                  </a:cubicBezTo>
                  <a:cubicBezTo>
                    <a:pt x="137" y="638"/>
                    <a:pt x="137" y="638"/>
                    <a:pt x="137" y="638"/>
                  </a:cubicBezTo>
                  <a:cubicBezTo>
                    <a:pt x="141" y="640"/>
                    <a:pt x="141" y="640"/>
                    <a:pt x="141" y="640"/>
                  </a:cubicBezTo>
                  <a:cubicBezTo>
                    <a:pt x="144" y="644"/>
                    <a:pt x="144" y="644"/>
                    <a:pt x="144" y="644"/>
                  </a:cubicBezTo>
                  <a:cubicBezTo>
                    <a:pt x="146" y="647"/>
                    <a:pt x="146" y="647"/>
                    <a:pt x="146" y="647"/>
                  </a:cubicBezTo>
                  <a:cubicBezTo>
                    <a:pt x="151" y="649"/>
                    <a:pt x="151" y="649"/>
                    <a:pt x="151" y="649"/>
                  </a:cubicBezTo>
                  <a:cubicBezTo>
                    <a:pt x="156" y="652"/>
                    <a:pt x="156" y="652"/>
                    <a:pt x="156" y="652"/>
                  </a:cubicBezTo>
                  <a:cubicBezTo>
                    <a:pt x="158" y="656"/>
                    <a:pt x="158" y="656"/>
                    <a:pt x="158" y="656"/>
                  </a:cubicBezTo>
                  <a:cubicBezTo>
                    <a:pt x="166" y="659"/>
                    <a:pt x="166" y="659"/>
                    <a:pt x="166" y="659"/>
                  </a:cubicBezTo>
                  <a:cubicBezTo>
                    <a:pt x="170" y="662"/>
                    <a:pt x="170" y="662"/>
                    <a:pt x="170" y="662"/>
                  </a:cubicBezTo>
                  <a:cubicBezTo>
                    <a:pt x="173" y="664"/>
                    <a:pt x="173" y="664"/>
                    <a:pt x="173" y="664"/>
                  </a:cubicBezTo>
                  <a:cubicBezTo>
                    <a:pt x="177" y="670"/>
                    <a:pt x="177" y="670"/>
                    <a:pt x="177" y="670"/>
                  </a:cubicBezTo>
                  <a:cubicBezTo>
                    <a:pt x="184" y="672"/>
                    <a:pt x="184" y="672"/>
                    <a:pt x="184" y="672"/>
                  </a:cubicBezTo>
                  <a:cubicBezTo>
                    <a:pt x="186" y="674"/>
                    <a:pt x="186" y="674"/>
                    <a:pt x="186" y="674"/>
                  </a:cubicBezTo>
                  <a:cubicBezTo>
                    <a:pt x="190" y="680"/>
                    <a:pt x="190" y="680"/>
                    <a:pt x="190" y="680"/>
                  </a:cubicBezTo>
                  <a:cubicBezTo>
                    <a:pt x="189" y="681"/>
                    <a:pt x="189" y="681"/>
                    <a:pt x="189" y="681"/>
                  </a:cubicBezTo>
                  <a:cubicBezTo>
                    <a:pt x="190" y="685"/>
                    <a:pt x="190" y="685"/>
                    <a:pt x="190" y="685"/>
                  </a:cubicBezTo>
                  <a:cubicBezTo>
                    <a:pt x="194" y="687"/>
                    <a:pt x="194" y="687"/>
                    <a:pt x="194" y="687"/>
                  </a:cubicBezTo>
                  <a:cubicBezTo>
                    <a:pt x="198" y="689"/>
                    <a:pt x="198" y="689"/>
                    <a:pt x="198" y="689"/>
                  </a:cubicBezTo>
                  <a:cubicBezTo>
                    <a:pt x="202" y="690"/>
                    <a:pt x="202" y="690"/>
                    <a:pt x="202" y="690"/>
                  </a:cubicBezTo>
                  <a:cubicBezTo>
                    <a:pt x="207" y="689"/>
                    <a:pt x="207" y="689"/>
                    <a:pt x="207" y="689"/>
                  </a:cubicBezTo>
                  <a:cubicBezTo>
                    <a:pt x="209" y="695"/>
                    <a:pt x="209" y="695"/>
                    <a:pt x="209" y="695"/>
                  </a:cubicBezTo>
                  <a:cubicBezTo>
                    <a:pt x="211" y="697"/>
                    <a:pt x="211" y="697"/>
                    <a:pt x="211" y="697"/>
                  </a:cubicBezTo>
                  <a:cubicBezTo>
                    <a:pt x="213" y="700"/>
                    <a:pt x="213" y="700"/>
                    <a:pt x="213" y="700"/>
                  </a:cubicBezTo>
                  <a:cubicBezTo>
                    <a:pt x="218" y="700"/>
                    <a:pt x="218" y="700"/>
                    <a:pt x="218" y="700"/>
                  </a:cubicBezTo>
                  <a:cubicBezTo>
                    <a:pt x="222" y="701"/>
                    <a:pt x="222" y="701"/>
                    <a:pt x="222" y="701"/>
                  </a:cubicBezTo>
                  <a:cubicBezTo>
                    <a:pt x="222" y="704"/>
                    <a:pt x="222" y="704"/>
                    <a:pt x="222" y="704"/>
                  </a:cubicBezTo>
                  <a:cubicBezTo>
                    <a:pt x="226" y="706"/>
                    <a:pt x="226" y="706"/>
                    <a:pt x="226" y="706"/>
                  </a:cubicBezTo>
                  <a:cubicBezTo>
                    <a:pt x="230" y="705"/>
                    <a:pt x="230" y="705"/>
                    <a:pt x="230" y="705"/>
                  </a:cubicBezTo>
                  <a:cubicBezTo>
                    <a:pt x="234" y="709"/>
                    <a:pt x="234" y="709"/>
                    <a:pt x="234" y="709"/>
                  </a:cubicBezTo>
                  <a:cubicBezTo>
                    <a:pt x="241" y="708"/>
                    <a:pt x="241" y="708"/>
                    <a:pt x="241" y="708"/>
                  </a:cubicBezTo>
                  <a:cubicBezTo>
                    <a:pt x="244" y="708"/>
                    <a:pt x="244" y="708"/>
                    <a:pt x="244" y="708"/>
                  </a:cubicBezTo>
                  <a:cubicBezTo>
                    <a:pt x="247" y="711"/>
                    <a:pt x="247" y="711"/>
                    <a:pt x="247" y="711"/>
                  </a:cubicBezTo>
                  <a:cubicBezTo>
                    <a:pt x="249" y="715"/>
                    <a:pt x="249" y="715"/>
                    <a:pt x="249" y="715"/>
                  </a:cubicBezTo>
                  <a:cubicBezTo>
                    <a:pt x="252" y="718"/>
                    <a:pt x="252" y="718"/>
                    <a:pt x="252" y="718"/>
                  </a:cubicBezTo>
                  <a:cubicBezTo>
                    <a:pt x="256" y="723"/>
                    <a:pt x="256" y="723"/>
                    <a:pt x="256" y="723"/>
                  </a:cubicBezTo>
                  <a:cubicBezTo>
                    <a:pt x="259" y="727"/>
                    <a:pt x="259" y="727"/>
                    <a:pt x="259" y="727"/>
                  </a:cubicBezTo>
                  <a:cubicBezTo>
                    <a:pt x="257" y="733"/>
                    <a:pt x="257" y="733"/>
                    <a:pt x="257" y="733"/>
                  </a:cubicBezTo>
                  <a:cubicBezTo>
                    <a:pt x="258" y="735"/>
                    <a:pt x="258" y="735"/>
                    <a:pt x="258" y="735"/>
                  </a:cubicBezTo>
                  <a:cubicBezTo>
                    <a:pt x="262" y="734"/>
                    <a:pt x="262" y="734"/>
                    <a:pt x="262" y="734"/>
                  </a:cubicBezTo>
                  <a:cubicBezTo>
                    <a:pt x="266" y="734"/>
                    <a:pt x="266" y="734"/>
                    <a:pt x="266" y="734"/>
                  </a:cubicBezTo>
                  <a:cubicBezTo>
                    <a:pt x="268" y="736"/>
                    <a:pt x="268" y="736"/>
                    <a:pt x="268" y="736"/>
                  </a:cubicBezTo>
                  <a:cubicBezTo>
                    <a:pt x="273" y="736"/>
                    <a:pt x="273" y="736"/>
                    <a:pt x="273" y="736"/>
                  </a:cubicBezTo>
                  <a:cubicBezTo>
                    <a:pt x="277" y="735"/>
                    <a:pt x="277" y="735"/>
                    <a:pt x="277" y="735"/>
                  </a:cubicBezTo>
                  <a:cubicBezTo>
                    <a:pt x="282" y="736"/>
                    <a:pt x="282" y="736"/>
                    <a:pt x="282" y="736"/>
                  </a:cubicBezTo>
                  <a:cubicBezTo>
                    <a:pt x="287" y="739"/>
                    <a:pt x="287" y="739"/>
                    <a:pt x="287" y="739"/>
                  </a:cubicBezTo>
                  <a:cubicBezTo>
                    <a:pt x="296" y="742"/>
                    <a:pt x="296" y="742"/>
                    <a:pt x="296" y="742"/>
                  </a:cubicBezTo>
                  <a:cubicBezTo>
                    <a:pt x="304" y="743"/>
                    <a:pt x="304" y="743"/>
                    <a:pt x="304" y="743"/>
                  </a:cubicBezTo>
                  <a:cubicBezTo>
                    <a:pt x="309" y="746"/>
                    <a:pt x="309" y="746"/>
                    <a:pt x="309" y="746"/>
                  </a:cubicBezTo>
                  <a:cubicBezTo>
                    <a:pt x="311" y="758"/>
                    <a:pt x="311" y="758"/>
                    <a:pt x="311" y="758"/>
                  </a:cubicBezTo>
                  <a:cubicBezTo>
                    <a:pt x="309" y="768"/>
                    <a:pt x="309" y="768"/>
                    <a:pt x="309" y="768"/>
                  </a:cubicBezTo>
                  <a:cubicBezTo>
                    <a:pt x="311" y="766"/>
                    <a:pt x="311" y="766"/>
                    <a:pt x="311" y="766"/>
                  </a:cubicBezTo>
                  <a:cubicBezTo>
                    <a:pt x="313" y="764"/>
                    <a:pt x="313" y="764"/>
                    <a:pt x="313" y="764"/>
                  </a:cubicBezTo>
                  <a:cubicBezTo>
                    <a:pt x="323" y="761"/>
                    <a:pt x="323" y="761"/>
                    <a:pt x="323" y="761"/>
                  </a:cubicBezTo>
                  <a:cubicBezTo>
                    <a:pt x="331" y="759"/>
                    <a:pt x="331" y="759"/>
                    <a:pt x="331" y="759"/>
                  </a:cubicBezTo>
                  <a:cubicBezTo>
                    <a:pt x="342" y="754"/>
                    <a:pt x="342" y="754"/>
                    <a:pt x="342" y="754"/>
                  </a:cubicBezTo>
                  <a:cubicBezTo>
                    <a:pt x="344" y="749"/>
                    <a:pt x="344" y="749"/>
                    <a:pt x="344" y="749"/>
                  </a:cubicBezTo>
                  <a:cubicBezTo>
                    <a:pt x="341" y="745"/>
                    <a:pt x="341" y="745"/>
                    <a:pt x="341" y="745"/>
                  </a:cubicBezTo>
                  <a:cubicBezTo>
                    <a:pt x="338" y="741"/>
                    <a:pt x="338" y="741"/>
                    <a:pt x="338" y="741"/>
                  </a:cubicBezTo>
                  <a:cubicBezTo>
                    <a:pt x="340" y="735"/>
                    <a:pt x="340" y="735"/>
                    <a:pt x="340" y="735"/>
                  </a:cubicBezTo>
                  <a:cubicBezTo>
                    <a:pt x="347" y="731"/>
                    <a:pt x="347" y="731"/>
                    <a:pt x="347" y="731"/>
                  </a:cubicBezTo>
                  <a:cubicBezTo>
                    <a:pt x="351" y="725"/>
                    <a:pt x="351" y="725"/>
                    <a:pt x="351" y="725"/>
                  </a:cubicBezTo>
                  <a:cubicBezTo>
                    <a:pt x="356" y="719"/>
                    <a:pt x="356" y="719"/>
                    <a:pt x="356" y="719"/>
                  </a:cubicBezTo>
                  <a:cubicBezTo>
                    <a:pt x="358" y="716"/>
                    <a:pt x="358" y="716"/>
                    <a:pt x="358" y="716"/>
                  </a:cubicBezTo>
                  <a:cubicBezTo>
                    <a:pt x="360" y="717"/>
                    <a:pt x="360" y="717"/>
                    <a:pt x="360" y="717"/>
                  </a:cubicBezTo>
                  <a:cubicBezTo>
                    <a:pt x="361" y="720"/>
                    <a:pt x="361" y="720"/>
                    <a:pt x="361" y="720"/>
                  </a:cubicBezTo>
                  <a:cubicBezTo>
                    <a:pt x="361" y="722"/>
                    <a:pt x="361" y="722"/>
                    <a:pt x="361" y="722"/>
                  </a:cubicBezTo>
                  <a:cubicBezTo>
                    <a:pt x="362" y="723"/>
                    <a:pt x="362" y="723"/>
                    <a:pt x="362" y="723"/>
                  </a:cubicBezTo>
                  <a:cubicBezTo>
                    <a:pt x="364" y="720"/>
                    <a:pt x="364" y="720"/>
                    <a:pt x="364" y="720"/>
                  </a:cubicBezTo>
                  <a:cubicBezTo>
                    <a:pt x="365" y="720"/>
                    <a:pt x="365" y="720"/>
                    <a:pt x="365" y="720"/>
                  </a:cubicBezTo>
                  <a:cubicBezTo>
                    <a:pt x="367" y="720"/>
                    <a:pt x="367" y="720"/>
                    <a:pt x="367" y="720"/>
                  </a:cubicBezTo>
                  <a:cubicBezTo>
                    <a:pt x="369" y="719"/>
                    <a:pt x="369" y="719"/>
                    <a:pt x="369" y="719"/>
                  </a:cubicBezTo>
                  <a:cubicBezTo>
                    <a:pt x="370" y="717"/>
                    <a:pt x="370" y="717"/>
                    <a:pt x="370" y="717"/>
                  </a:cubicBezTo>
                  <a:cubicBezTo>
                    <a:pt x="369" y="715"/>
                    <a:pt x="369" y="715"/>
                    <a:pt x="369" y="715"/>
                  </a:cubicBezTo>
                  <a:cubicBezTo>
                    <a:pt x="366" y="713"/>
                    <a:pt x="366" y="713"/>
                    <a:pt x="366" y="713"/>
                  </a:cubicBezTo>
                  <a:cubicBezTo>
                    <a:pt x="366" y="712"/>
                    <a:pt x="366" y="712"/>
                    <a:pt x="366" y="712"/>
                  </a:cubicBezTo>
                  <a:cubicBezTo>
                    <a:pt x="367" y="711"/>
                    <a:pt x="367" y="711"/>
                    <a:pt x="367" y="711"/>
                  </a:cubicBezTo>
                  <a:cubicBezTo>
                    <a:pt x="369" y="709"/>
                    <a:pt x="369" y="709"/>
                    <a:pt x="369" y="709"/>
                  </a:cubicBezTo>
                  <a:cubicBezTo>
                    <a:pt x="369" y="705"/>
                    <a:pt x="369" y="705"/>
                    <a:pt x="369" y="705"/>
                  </a:cubicBezTo>
                  <a:cubicBezTo>
                    <a:pt x="368" y="703"/>
                    <a:pt x="368" y="703"/>
                    <a:pt x="368" y="703"/>
                  </a:cubicBezTo>
                  <a:cubicBezTo>
                    <a:pt x="365" y="701"/>
                    <a:pt x="365" y="701"/>
                    <a:pt x="365" y="701"/>
                  </a:cubicBezTo>
                  <a:cubicBezTo>
                    <a:pt x="363" y="700"/>
                    <a:pt x="363" y="700"/>
                    <a:pt x="363" y="700"/>
                  </a:cubicBezTo>
                  <a:cubicBezTo>
                    <a:pt x="363" y="697"/>
                    <a:pt x="363" y="697"/>
                    <a:pt x="363" y="697"/>
                  </a:cubicBezTo>
                  <a:cubicBezTo>
                    <a:pt x="365" y="695"/>
                    <a:pt x="365" y="695"/>
                    <a:pt x="365" y="695"/>
                  </a:cubicBezTo>
                  <a:cubicBezTo>
                    <a:pt x="366" y="694"/>
                    <a:pt x="366" y="694"/>
                    <a:pt x="366" y="694"/>
                  </a:cubicBezTo>
                  <a:cubicBezTo>
                    <a:pt x="366" y="691"/>
                    <a:pt x="366" y="691"/>
                    <a:pt x="366" y="691"/>
                  </a:cubicBezTo>
                  <a:cubicBezTo>
                    <a:pt x="364" y="690"/>
                    <a:pt x="364" y="690"/>
                    <a:pt x="364" y="690"/>
                  </a:cubicBezTo>
                  <a:cubicBezTo>
                    <a:pt x="361" y="691"/>
                    <a:pt x="361" y="691"/>
                    <a:pt x="361" y="691"/>
                  </a:cubicBezTo>
                  <a:cubicBezTo>
                    <a:pt x="358" y="691"/>
                    <a:pt x="358" y="691"/>
                    <a:pt x="358" y="691"/>
                  </a:cubicBezTo>
                  <a:cubicBezTo>
                    <a:pt x="355" y="689"/>
                    <a:pt x="355" y="689"/>
                    <a:pt x="355" y="689"/>
                  </a:cubicBezTo>
                  <a:cubicBezTo>
                    <a:pt x="352" y="688"/>
                    <a:pt x="352" y="688"/>
                    <a:pt x="352" y="688"/>
                  </a:cubicBezTo>
                  <a:cubicBezTo>
                    <a:pt x="352" y="686"/>
                    <a:pt x="352" y="686"/>
                    <a:pt x="352" y="686"/>
                  </a:cubicBezTo>
                  <a:cubicBezTo>
                    <a:pt x="352" y="685"/>
                    <a:pt x="352" y="685"/>
                    <a:pt x="352" y="685"/>
                  </a:cubicBezTo>
                  <a:cubicBezTo>
                    <a:pt x="350" y="684"/>
                    <a:pt x="350" y="684"/>
                    <a:pt x="350" y="684"/>
                  </a:cubicBezTo>
                  <a:cubicBezTo>
                    <a:pt x="348" y="683"/>
                    <a:pt x="348" y="683"/>
                    <a:pt x="348" y="683"/>
                  </a:cubicBezTo>
                  <a:cubicBezTo>
                    <a:pt x="348" y="681"/>
                    <a:pt x="348" y="681"/>
                    <a:pt x="348" y="681"/>
                  </a:cubicBezTo>
                  <a:cubicBezTo>
                    <a:pt x="351" y="680"/>
                    <a:pt x="351" y="680"/>
                    <a:pt x="351" y="680"/>
                  </a:cubicBezTo>
                  <a:cubicBezTo>
                    <a:pt x="353" y="681"/>
                    <a:pt x="353" y="681"/>
                    <a:pt x="353" y="681"/>
                  </a:cubicBezTo>
                  <a:cubicBezTo>
                    <a:pt x="354" y="683"/>
                    <a:pt x="354" y="683"/>
                    <a:pt x="354" y="683"/>
                  </a:cubicBezTo>
                  <a:cubicBezTo>
                    <a:pt x="355" y="683"/>
                    <a:pt x="355" y="683"/>
                    <a:pt x="355" y="683"/>
                  </a:cubicBezTo>
                  <a:cubicBezTo>
                    <a:pt x="357" y="681"/>
                    <a:pt x="357" y="681"/>
                    <a:pt x="357" y="681"/>
                  </a:cubicBezTo>
                  <a:cubicBezTo>
                    <a:pt x="358" y="679"/>
                    <a:pt x="358" y="679"/>
                    <a:pt x="358" y="679"/>
                  </a:cubicBezTo>
                  <a:cubicBezTo>
                    <a:pt x="361" y="680"/>
                    <a:pt x="361" y="680"/>
                    <a:pt x="361" y="680"/>
                  </a:cubicBezTo>
                  <a:cubicBezTo>
                    <a:pt x="364" y="681"/>
                    <a:pt x="364" y="681"/>
                    <a:pt x="364" y="681"/>
                  </a:cubicBezTo>
                  <a:cubicBezTo>
                    <a:pt x="365" y="681"/>
                    <a:pt x="365" y="681"/>
                    <a:pt x="365" y="681"/>
                  </a:cubicBezTo>
                  <a:cubicBezTo>
                    <a:pt x="365" y="678"/>
                    <a:pt x="365" y="678"/>
                    <a:pt x="365" y="678"/>
                  </a:cubicBezTo>
                  <a:cubicBezTo>
                    <a:pt x="367" y="675"/>
                    <a:pt x="367" y="675"/>
                    <a:pt x="367" y="675"/>
                  </a:cubicBezTo>
                  <a:cubicBezTo>
                    <a:pt x="369" y="673"/>
                    <a:pt x="369" y="673"/>
                    <a:pt x="369" y="673"/>
                  </a:cubicBezTo>
                  <a:cubicBezTo>
                    <a:pt x="372" y="671"/>
                    <a:pt x="372" y="671"/>
                    <a:pt x="372" y="671"/>
                  </a:cubicBezTo>
                  <a:cubicBezTo>
                    <a:pt x="375" y="670"/>
                    <a:pt x="375" y="670"/>
                    <a:pt x="375" y="670"/>
                  </a:cubicBezTo>
                  <a:cubicBezTo>
                    <a:pt x="377" y="667"/>
                    <a:pt x="377" y="667"/>
                    <a:pt x="377" y="667"/>
                  </a:cubicBezTo>
                  <a:cubicBezTo>
                    <a:pt x="378" y="666"/>
                    <a:pt x="378" y="666"/>
                    <a:pt x="378" y="666"/>
                  </a:cubicBezTo>
                  <a:cubicBezTo>
                    <a:pt x="378" y="662"/>
                    <a:pt x="378" y="662"/>
                    <a:pt x="378" y="662"/>
                  </a:cubicBezTo>
                  <a:cubicBezTo>
                    <a:pt x="380" y="659"/>
                    <a:pt x="380" y="659"/>
                    <a:pt x="380" y="659"/>
                  </a:cubicBezTo>
                  <a:cubicBezTo>
                    <a:pt x="383" y="657"/>
                    <a:pt x="383" y="657"/>
                    <a:pt x="383" y="657"/>
                  </a:cubicBezTo>
                  <a:cubicBezTo>
                    <a:pt x="387" y="657"/>
                    <a:pt x="387" y="657"/>
                    <a:pt x="387" y="657"/>
                  </a:cubicBezTo>
                  <a:cubicBezTo>
                    <a:pt x="389" y="659"/>
                    <a:pt x="389" y="659"/>
                    <a:pt x="389" y="659"/>
                  </a:cubicBezTo>
                  <a:cubicBezTo>
                    <a:pt x="391" y="662"/>
                    <a:pt x="391" y="662"/>
                    <a:pt x="391" y="662"/>
                  </a:cubicBezTo>
                  <a:cubicBezTo>
                    <a:pt x="394" y="665"/>
                    <a:pt x="394" y="665"/>
                    <a:pt x="394" y="665"/>
                  </a:cubicBezTo>
                  <a:cubicBezTo>
                    <a:pt x="396" y="667"/>
                    <a:pt x="396" y="667"/>
                    <a:pt x="396" y="667"/>
                  </a:cubicBezTo>
                  <a:cubicBezTo>
                    <a:pt x="398" y="670"/>
                    <a:pt x="398" y="670"/>
                    <a:pt x="398" y="670"/>
                  </a:cubicBezTo>
                  <a:cubicBezTo>
                    <a:pt x="400" y="673"/>
                    <a:pt x="400" y="673"/>
                    <a:pt x="400" y="673"/>
                  </a:cubicBezTo>
                  <a:cubicBezTo>
                    <a:pt x="401" y="675"/>
                    <a:pt x="401" y="675"/>
                    <a:pt x="401" y="675"/>
                  </a:cubicBezTo>
                  <a:cubicBezTo>
                    <a:pt x="400" y="678"/>
                    <a:pt x="400" y="678"/>
                    <a:pt x="400" y="678"/>
                  </a:cubicBezTo>
                  <a:cubicBezTo>
                    <a:pt x="397" y="680"/>
                    <a:pt x="397" y="680"/>
                    <a:pt x="397" y="680"/>
                  </a:cubicBezTo>
                  <a:cubicBezTo>
                    <a:pt x="394" y="682"/>
                    <a:pt x="394" y="682"/>
                    <a:pt x="394" y="682"/>
                  </a:cubicBezTo>
                  <a:cubicBezTo>
                    <a:pt x="394" y="685"/>
                    <a:pt x="394" y="685"/>
                    <a:pt x="394" y="685"/>
                  </a:cubicBezTo>
                  <a:cubicBezTo>
                    <a:pt x="396" y="688"/>
                    <a:pt x="396" y="688"/>
                    <a:pt x="396" y="688"/>
                  </a:cubicBezTo>
                  <a:cubicBezTo>
                    <a:pt x="397" y="689"/>
                    <a:pt x="397" y="689"/>
                    <a:pt x="397" y="689"/>
                  </a:cubicBezTo>
                  <a:cubicBezTo>
                    <a:pt x="400" y="688"/>
                    <a:pt x="400" y="688"/>
                    <a:pt x="400" y="688"/>
                  </a:cubicBezTo>
                  <a:cubicBezTo>
                    <a:pt x="404" y="688"/>
                    <a:pt x="404" y="688"/>
                    <a:pt x="404" y="688"/>
                  </a:cubicBezTo>
                  <a:cubicBezTo>
                    <a:pt x="405" y="688"/>
                    <a:pt x="405" y="688"/>
                    <a:pt x="405" y="688"/>
                  </a:cubicBezTo>
                  <a:cubicBezTo>
                    <a:pt x="407" y="690"/>
                    <a:pt x="407" y="690"/>
                    <a:pt x="407" y="690"/>
                  </a:cubicBezTo>
                  <a:cubicBezTo>
                    <a:pt x="409" y="691"/>
                    <a:pt x="409" y="691"/>
                    <a:pt x="409" y="691"/>
                  </a:cubicBezTo>
                  <a:cubicBezTo>
                    <a:pt x="412" y="691"/>
                    <a:pt x="412" y="691"/>
                    <a:pt x="412" y="691"/>
                  </a:cubicBezTo>
                  <a:cubicBezTo>
                    <a:pt x="413" y="689"/>
                    <a:pt x="413" y="689"/>
                    <a:pt x="413" y="689"/>
                  </a:cubicBezTo>
                  <a:cubicBezTo>
                    <a:pt x="416" y="687"/>
                    <a:pt x="416" y="687"/>
                    <a:pt x="416" y="687"/>
                  </a:cubicBezTo>
                  <a:cubicBezTo>
                    <a:pt x="419" y="688"/>
                    <a:pt x="419" y="688"/>
                    <a:pt x="419" y="688"/>
                  </a:cubicBezTo>
                  <a:cubicBezTo>
                    <a:pt x="421" y="689"/>
                    <a:pt x="421" y="689"/>
                    <a:pt x="421" y="689"/>
                  </a:cubicBezTo>
                  <a:cubicBezTo>
                    <a:pt x="424" y="688"/>
                    <a:pt x="424" y="688"/>
                    <a:pt x="424" y="688"/>
                  </a:cubicBezTo>
                  <a:cubicBezTo>
                    <a:pt x="426" y="686"/>
                    <a:pt x="426" y="686"/>
                    <a:pt x="426" y="686"/>
                  </a:cubicBezTo>
                  <a:cubicBezTo>
                    <a:pt x="428" y="685"/>
                    <a:pt x="428" y="685"/>
                    <a:pt x="428" y="685"/>
                  </a:cubicBezTo>
                  <a:cubicBezTo>
                    <a:pt x="430" y="685"/>
                    <a:pt x="430" y="685"/>
                    <a:pt x="430" y="685"/>
                  </a:cubicBezTo>
                  <a:cubicBezTo>
                    <a:pt x="428" y="691"/>
                    <a:pt x="428" y="691"/>
                    <a:pt x="428" y="691"/>
                  </a:cubicBezTo>
                  <a:cubicBezTo>
                    <a:pt x="428" y="693"/>
                    <a:pt x="428" y="693"/>
                    <a:pt x="428" y="693"/>
                  </a:cubicBezTo>
                  <a:cubicBezTo>
                    <a:pt x="431" y="693"/>
                    <a:pt x="431" y="693"/>
                    <a:pt x="431" y="693"/>
                  </a:cubicBezTo>
                  <a:cubicBezTo>
                    <a:pt x="434" y="691"/>
                    <a:pt x="434" y="691"/>
                    <a:pt x="434" y="691"/>
                  </a:cubicBezTo>
                  <a:cubicBezTo>
                    <a:pt x="437" y="690"/>
                    <a:pt x="437" y="690"/>
                    <a:pt x="437" y="690"/>
                  </a:cubicBezTo>
                  <a:cubicBezTo>
                    <a:pt x="438" y="693"/>
                    <a:pt x="438" y="693"/>
                    <a:pt x="438" y="693"/>
                  </a:cubicBezTo>
                  <a:cubicBezTo>
                    <a:pt x="438" y="697"/>
                    <a:pt x="438" y="697"/>
                    <a:pt x="438" y="697"/>
                  </a:cubicBezTo>
                  <a:cubicBezTo>
                    <a:pt x="438" y="703"/>
                    <a:pt x="438" y="703"/>
                    <a:pt x="438" y="703"/>
                  </a:cubicBezTo>
                  <a:cubicBezTo>
                    <a:pt x="439" y="709"/>
                    <a:pt x="439" y="709"/>
                    <a:pt x="439" y="709"/>
                  </a:cubicBezTo>
                  <a:cubicBezTo>
                    <a:pt x="440" y="715"/>
                    <a:pt x="440" y="715"/>
                    <a:pt x="440" y="715"/>
                  </a:cubicBezTo>
                  <a:cubicBezTo>
                    <a:pt x="442" y="720"/>
                    <a:pt x="442" y="720"/>
                    <a:pt x="442" y="720"/>
                  </a:cubicBezTo>
                  <a:cubicBezTo>
                    <a:pt x="444" y="721"/>
                    <a:pt x="444" y="721"/>
                    <a:pt x="444" y="721"/>
                  </a:cubicBezTo>
                  <a:cubicBezTo>
                    <a:pt x="446" y="722"/>
                    <a:pt x="446" y="722"/>
                    <a:pt x="446" y="722"/>
                  </a:cubicBezTo>
                  <a:cubicBezTo>
                    <a:pt x="447" y="719"/>
                    <a:pt x="447" y="719"/>
                    <a:pt x="447" y="719"/>
                  </a:cubicBezTo>
                  <a:cubicBezTo>
                    <a:pt x="447" y="716"/>
                    <a:pt x="447" y="716"/>
                    <a:pt x="447" y="716"/>
                  </a:cubicBezTo>
                  <a:cubicBezTo>
                    <a:pt x="448" y="714"/>
                    <a:pt x="448" y="714"/>
                    <a:pt x="448" y="714"/>
                  </a:cubicBezTo>
                  <a:cubicBezTo>
                    <a:pt x="451" y="713"/>
                    <a:pt x="451" y="713"/>
                    <a:pt x="451" y="713"/>
                  </a:cubicBezTo>
                  <a:cubicBezTo>
                    <a:pt x="453" y="714"/>
                    <a:pt x="453" y="714"/>
                    <a:pt x="453" y="714"/>
                  </a:cubicBezTo>
                  <a:cubicBezTo>
                    <a:pt x="455" y="716"/>
                    <a:pt x="455" y="716"/>
                    <a:pt x="455" y="716"/>
                  </a:cubicBezTo>
                  <a:cubicBezTo>
                    <a:pt x="456" y="720"/>
                    <a:pt x="456" y="720"/>
                    <a:pt x="456" y="720"/>
                  </a:cubicBezTo>
                  <a:cubicBezTo>
                    <a:pt x="457" y="724"/>
                    <a:pt x="457" y="724"/>
                    <a:pt x="457" y="724"/>
                  </a:cubicBezTo>
                  <a:cubicBezTo>
                    <a:pt x="457" y="729"/>
                    <a:pt x="457" y="729"/>
                    <a:pt x="457" y="729"/>
                  </a:cubicBezTo>
                  <a:cubicBezTo>
                    <a:pt x="458" y="734"/>
                    <a:pt x="458" y="734"/>
                    <a:pt x="458" y="734"/>
                  </a:cubicBezTo>
                  <a:cubicBezTo>
                    <a:pt x="458" y="737"/>
                    <a:pt x="458" y="737"/>
                    <a:pt x="458" y="737"/>
                  </a:cubicBezTo>
                  <a:cubicBezTo>
                    <a:pt x="460" y="737"/>
                    <a:pt x="460" y="737"/>
                    <a:pt x="460" y="737"/>
                  </a:cubicBezTo>
                  <a:cubicBezTo>
                    <a:pt x="462" y="738"/>
                    <a:pt x="462" y="738"/>
                    <a:pt x="462" y="738"/>
                  </a:cubicBezTo>
                  <a:cubicBezTo>
                    <a:pt x="466" y="736"/>
                    <a:pt x="466" y="736"/>
                    <a:pt x="466" y="736"/>
                  </a:cubicBezTo>
                  <a:cubicBezTo>
                    <a:pt x="468" y="735"/>
                    <a:pt x="468" y="735"/>
                    <a:pt x="468" y="735"/>
                  </a:cubicBezTo>
                  <a:cubicBezTo>
                    <a:pt x="471" y="735"/>
                    <a:pt x="471" y="735"/>
                    <a:pt x="471" y="735"/>
                  </a:cubicBezTo>
                  <a:cubicBezTo>
                    <a:pt x="473" y="737"/>
                    <a:pt x="473" y="737"/>
                    <a:pt x="473" y="737"/>
                  </a:cubicBezTo>
                  <a:cubicBezTo>
                    <a:pt x="476" y="738"/>
                    <a:pt x="476" y="738"/>
                    <a:pt x="476" y="738"/>
                  </a:cubicBezTo>
                  <a:cubicBezTo>
                    <a:pt x="479" y="741"/>
                    <a:pt x="479" y="741"/>
                    <a:pt x="479" y="741"/>
                  </a:cubicBezTo>
                  <a:cubicBezTo>
                    <a:pt x="483" y="742"/>
                    <a:pt x="483" y="742"/>
                    <a:pt x="483" y="742"/>
                  </a:cubicBezTo>
                  <a:cubicBezTo>
                    <a:pt x="484" y="742"/>
                    <a:pt x="484" y="742"/>
                    <a:pt x="484" y="742"/>
                  </a:cubicBezTo>
                  <a:cubicBezTo>
                    <a:pt x="486" y="743"/>
                    <a:pt x="486" y="743"/>
                    <a:pt x="486" y="743"/>
                  </a:cubicBezTo>
                  <a:cubicBezTo>
                    <a:pt x="487" y="745"/>
                    <a:pt x="487" y="745"/>
                    <a:pt x="487" y="745"/>
                  </a:cubicBezTo>
                  <a:cubicBezTo>
                    <a:pt x="487" y="754"/>
                    <a:pt x="487" y="754"/>
                    <a:pt x="487" y="754"/>
                  </a:cubicBezTo>
                  <a:cubicBezTo>
                    <a:pt x="486" y="758"/>
                    <a:pt x="486" y="758"/>
                    <a:pt x="486" y="758"/>
                  </a:cubicBezTo>
                  <a:cubicBezTo>
                    <a:pt x="485" y="761"/>
                    <a:pt x="485" y="761"/>
                    <a:pt x="485" y="761"/>
                  </a:cubicBezTo>
                  <a:cubicBezTo>
                    <a:pt x="483" y="763"/>
                    <a:pt x="483" y="763"/>
                    <a:pt x="483" y="763"/>
                  </a:cubicBezTo>
                  <a:cubicBezTo>
                    <a:pt x="485" y="766"/>
                    <a:pt x="485" y="766"/>
                    <a:pt x="485" y="766"/>
                  </a:cubicBezTo>
                  <a:cubicBezTo>
                    <a:pt x="486" y="767"/>
                    <a:pt x="486" y="767"/>
                    <a:pt x="486" y="767"/>
                  </a:cubicBezTo>
                  <a:cubicBezTo>
                    <a:pt x="485" y="769"/>
                    <a:pt x="485" y="769"/>
                    <a:pt x="485" y="769"/>
                  </a:cubicBezTo>
                  <a:cubicBezTo>
                    <a:pt x="484" y="772"/>
                    <a:pt x="484" y="772"/>
                    <a:pt x="484" y="772"/>
                  </a:cubicBezTo>
                  <a:cubicBezTo>
                    <a:pt x="484" y="774"/>
                    <a:pt x="484" y="774"/>
                    <a:pt x="484" y="774"/>
                  </a:cubicBezTo>
                  <a:cubicBezTo>
                    <a:pt x="486" y="775"/>
                    <a:pt x="486" y="775"/>
                    <a:pt x="486" y="775"/>
                  </a:cubicBezTo>
                  <a:cubicBezTo>
                    <a:pt x="488" y="774"/>
                    <a:pt x="488" y="774"/>
                    <a:pt x="488" y="774"/>
                  </a:cubicBezTo>
                  <a:cubicBezTo>
                    <a:pt x="491" y="772"/>
                    <a:pt x="491" y="772"/>
                    <a:pt x="491" y="772"/>
                  </a:cubicBezTo>
                  <a:cubicBezTo>
                    <a:pt x="493" y="773"/>
                    <a:pt x="493" y="773"/>
                    <a:pt x="493" y="773"/>
                  </a:cubicBezTo>
                  <a:cubicBezTo>
                    <a:pt x="496" y="774"/>
                    <a:pt x="496" y="774"/>
                    <a:pt x="496" y="774"/>
                  </a:cubicBezTo>
                  <a:cubicBezTo>
                    <a:pt x="498" y="773"/>
                    <a:pt x="498" y="773"/>
                    <a:pt x="498" y="773"/>
                  </a:cubicBezTo>
                  <a:cubicBezTo>
                    <a:pt x="500" y="772"/>
                    <a:pt x="500" y="772"/>
                    <a:pt x="500" y="772"/>
                  </a:cubicBezTo>
                  <a:cubicBezTo>
                    <a:pt x="502" y="772"/>
                    <a:pt x="502" y="772"/>
                    <a:pt x="502" y="772"/>
                  </a:cubicBezTo>
                  <a:cubicBezTo>
                    <a:pt x="504" y="773"/>
                    <a:pt x="504" y="773"/>
                    <a:pt x="504" y="773"/>
                  </a:cubicBezTo>
                  <a:cubicBezTo>
                    <a:pt x="506" y="773"/>
                    <a:pt x="506" y="773"/>
                    <a:pt x="506" y="773"/>
                  </a:cubicBezTo>
                  <a:cubicBezTo>
                    <a:pt x="508" y="772"/>
                    <a:pt x="508" y="772"/>
                    <a:pt x="508" y="772"/>
                  </a:cubicBezTo>
                  <a:cubicBezTo>
                    <a:pt x="510" y="771"/>
                    <a:pt x="510" y="771"/>
                    <a:pt x="510" y="771"/>
                  </a:cubicBezTo>
                  <a:cubicBezTo>
                    <a:pt x="512" y="772"/>
                    <a:pt x="512" y="772"/>
                    <a:pt x="512" y="772"/>
                  </a:cubicBezTo>
                  <a:cubicBezTo>
                    <a:pt x="513" y="774"/>
                    <a:pt x="513" y="774"/>
                    <a:pt x="513" y="774"/>
                  </a:cubicBezTo>
                  <a:cubicBezTo>
                    <a:pt x="515" y="776"/>
                    <a:pt x="515" y="776"/>
                    <a:pt x="515" y="776"/>
                  </a:cubicBezTo>
                  <a:cubicBezTo>
                    <a:pt x="518" y="777"/>
                    <a:pt x="518" y="777"/>
                    <a:pt x="518" y="777"/>
                  </a:cubicBezTo>
                  <a:cubicBezTo>
                    <a:pt x="520" y="777"/>
                    <a:pt x="520" y="777"/>
                    <a:pt x="520" y="777"/>
                  </a:cubicBezTo>
                  <a:cubicBezTo>
                    <a:pt x="522" y="779"/>
                    <a:pt x="522" y="779"/>
                    <a:pt x="522" y="779"/>
                  </a:cubicBezTo>
                  <a:cubicBezTo>
                    <a:pt x="525" y="780"/>
                    <a:pt x="525" y="780"/>
                    <a:pt x="525" y="780"/>
                  </a:cubicBezTo>
                  <a:cubicBezTo>
                    <a:pt x="526" y="782"/>
                    <a:pt x="526" y="782"/>
                    <a:pt x="526" y="782"/>
                  </a:cubicBezTo>
                  <a:cubicBezTo>
                    <a:pt x="527" y="787"/>
                    <a:pt x="527" y="787"/>
                    <a:pt x="527" y="787"/>
                  </a:cubicBezTo>
                  <a:cubicBezTo>
                    <a:pt x="528" y="787"/>
                    <a:pt x="528" y="787"/>
                    <a:pt x="528" y="787"/>
                  </a:cubicBezTo>
                  <a:cubicBezTo>
                    <a:pt x="530" y="785"/>
                    <a:pt x="530" y="785"/>
                    <a:pt x="530" y="785"/>
                  </a:cubicBezTo>
                  <a:cubicBezTo>
                    <a:pt x="531" y="783"/>
                    <a:pt x="531" y="783"/>
                    <a:pt x="531" y="783"/>
                  </a:cubicBezTo>
                  <a:cubicBezTo>
                    <a:pt x="532" y="780"/>
                    <a:pt x="532" y="780"/>
                    <a:pt x="532" y="780"/>
                  </a:cubicBezTo>
                  <a:cubicBezTo>
                    <a:pt x="534" y="778"/>
                    <a:pt x="534" y="778"/>
                    <a:pt x="534" y="778"/>
                  </a:cubicBezTo>
                  <a:cubicBezTo>
                    <a:pt x="537" y="777"/>
                    <a:pt x="537" y="777"/>
                    <a:pt x="537" y="777"/>
                  </a:cubicBezTo>
                  <a:cubicBezTo>
                    <a:pt x="539" y="777"/>
                    <a:pt x="539" y="777"/>
                    <a:pt x="539" y="777"/>
                  </a:cubicBezTo>
                  <a:cubicBezTo>
                    <a:pt x="541" y="778"/>
                    <a:pt x="541" y="778"/>
                    <a:pt x="541" y="778"/>
                  </a:cubicBezTo>
                  <a:cubicBezTo>
                    <a:pt x="543" y="780"/>
                    <a:pt x="543" y="780"/>
                    <a:pt x="543" y="780"/>
                  </a:cubicBezTo>
                  <a:cubicBezTo>
                    <a:pt x="544" y="781"/>
                    <a:pt x="544" y="781"/>
                    <a:pt x="544" y="781"/>
                  </a:cubicBezTo>
                  <a:cubicBezTo>
                    <a:pt x="545" y="784"/>
                    <a:pt x="545" y="784"/>
                    <a:pt x="545" y="784"/>
                  </a:cubicBezTo>
                  <a:cubicBezTo>
                    <a:pt x="545" y="787"/>
                    <a:pt x="545" y="787"/>
                    <a:pt x="545" y="787"/>
                  </a:cubicBezTo>
                  <a:cubicBezTo>
                    <a:pt x="543" y="789"/>
                    <a:pt x="543" y="789"/>
                    <a:pt x="543" y="789"/>
                  </a:cubicBezTo>
                  <a:cubicBezTo>
                    <a:pt x="541" y="790"/>
                    <a:pt x="541" y="790"/>
                    <a:pt x="541" y="790"/>
                  </a:cubicBezTo>
                  <a:cubicBezTo>
                    <a:pt x="542" y="793"/>
                    <a:pt x="542" y="793"/>
                    <a:pt x="542" y="793"/>
                  </a:cubicBezTo>
                  <a:cubicBezTo>
                    <a:pt x="542" y="796"/>
                    <a:pt x="542" y="796"/>
                    <a:pt x="542" y="796"/>
                  </a:cubicBezTo>
                  <a:cubicBezTo>
                    <a:pt x="540" y="797"/>
                    <a:pt x="540" y="797"/>
                    <a:pt x="540" y="797"/>
                  </a:cubicBezTo>
                  <a:cubicBezTo>
                    <a:pt x="539" y="799"/>
                    <a:pt x="539" y="799"/>
                    <a:pt x="539" y="799"/>
                  </a:cubicBezTo>
                  <a:cubicBezTo>
                    <a:pt x="539" y="801"/>
                    <a:pt x="539" y="801"/>
                    <a:pt x="539" y="801"/>
                  </a:cubicBezTo>
                  <a:cubicBezTo>
                    <a:pt x="540" y="803"/>
                    <a:pt x="540" y="803"/>
                    <a:pt x="540" y="803"/>
                  </a:cubicBezTo>
                  <a:cubicBezTo>
                    <a:pt x="540" y="804"/>
                    <a:pt x="540" y="804"/>
                    <a:pt x="540" y="804"/>
                  </a:cubicBezTo>
                  <a:cubicBezTo>
                    <a:pt x="539" y="806"/>
                    <a:pt x="539" y="806"/>
                    <a:pt x="539" y="806"/>
                  </a:cubicBezTo>
                  <a:cubicBezTo>
                    <a:pt x="536" y="807"/>
                    <a:pt x="536" y="807"/>
                    <a:pt x="536" y="807"/>
                  </a:cubicBezTo>
                  <a:cubicBezTo>
                    <a:pt x="534" y="810"/>
                    <a:pt x="534" y="810"/>
                    <a:pt x="534" y="810"/>
                  </a:cubicBezTo>
                  <a:cubicBezTo>
                    <a:pt x="534" y="816"/>
                    <a:pt x="534" y="816"/>
                    <a:pt x="534" y="816"/>
                  </a:cubicBezTo>
                  <a:cubicBezTo>
                    <a:pt x="533" y="819"/>
                    <a:pt x="533" y="819"/>
                    <a:pt x="533" y="819"/>
                  </a:cubicBezTo>
                  <a:cubicBezTo>
                    <a:pt x="532" y="821"/>
                    <a:pt x="532" y="821"/>
                    <a:pt x="532" y="821"/>
                  </a:cubicBezTo>
                  <a:cubicBezTo>
                    <a:pt x="530" y="823"/>
                    <a:pt x="530" y="823"/>
                    <a:pt x="530" y="823"/>
                  </a:cubicBezTo>
                  <a:cubicBezTo>
                    <a:pt x="530" y="823"/>
                    <a:pt x="529" y="824"/>
                    <a:pt x="528" y="825"/>
                  </a:cubicBezTo>
                  <a:cubicBezTo>
                    <a:pt x="527" y="827"/>
                    <a:pt x="527" y="829"/>
                    <a:pt x="527" y="829"/>
                  </a:cubicBezTo>
                  <a:cubicBezTo>
                    <a:pt x="526" y="832"/>
                    <a:pt x="526" y="832"/>
                    <a:pt x="526" y="832"/>
                  </a:cubicBezTo>
                  <a:cubicBezTo>
                    <a:pt x="526" y="833"/>
                    <a:pt x="526" y="833"/>
                    <a:pt x="526" y="833"/>
                  </a:cubicBezTo>
                  <a:cubicBezTo>
                    <a:pt x="527" y="835"/>
                    <a:pt x="527" y="835"/>
                    <a:pt x="527" y="835"/>
                  </a:cubicBezTo>
                  <a:cubicBezTo>
                    <a:pt x="527" y="839"/>
                    <a:pt x="527" y="839"/>
                    <a:pt x="527" y="839"/>
                  </a:cubicBezTo>
                  <a:cubicBezTo>
                    <a:pt x="527" y="842"/>
                    <a:pt x="527" y="842"/>
                    <a:pt x="527" y="842"/>
                  </a:cubicBezTo>
                  <a:cubicBezTo>
                    <a:pt x="526" y="844"/>
                    <a:pt x="526" y="844"/>
                    <a:pt x="526" y="844"/>
                  </a:cubicBezTo>
                  <a:cubicBezTo>
                    <a:pt x="525" y="848"/>
                    <a:pt x="525" y="848"/>
                    <a:pt x="525" y="848"/>
                  </a:cubicBezTo>
                  <a:cubicBezTo>
                    <a:pt x="523" y="850"/>
                    <a:pt x="523" y="850"/>
                    <a:pt x="523" y="850"/>
                  </a:cubicBezTo>
                  <a:cubicBezTo>
                    <a:pt x="522" y="853"/>
                    <a:pt x="522" y="853"/>
                    <a:pt x="522" y="853"/>
                  </a:cubicBezTo>
                  <a:cubicBezTo>
                    <a:pt x="521" y="855"/>
                    <a:pt x="521" y="855"/>
                    <a:pt x="521" y="855"/>
                  </a:cubicBezTo>
                  <a:cubicBezTo>
                    <a:pt x="520" y="860"/>
                    <a:pt x="520" y="860"/>
                    <a:pt x="520" y="860"/>
                  </a:cubicBezTo>
                  <a:cubicBezTo>
                    <a:pt x="520" y="866"/>
                    <a:pt x="520" y="866"/>
                    <a:pt x="520" y="866"/>
                  </a:cubicBezTo>
                  <a:cubicBezTo>
                    <a:pt x="521" y="869"/>
                    <a:pt x="521" y="869"/>
                    <a:pt x="521" y="869"/>
                  </a:cubicBezTo>
                  <a:cubicBezTo>
                    <a:pt x="522" y="871"/>
                    <a:pt x="522" y="871"/>
                    <a:pt x="522" y="871"/>
                  </a:cubicBezTo>
                  <a:cubicBezTo>
                    <a:pt x="523" y="877"/>
                    <a:pt x="523" y="877"/>
                    <a:pt x="523" y="877"/>
                  </a:cubicBezTo>
                  <a:cubicBezTo>
                    <a:pt x="523" y="882"/>
                    <a:pt x="523" y="882"/>
                    <a:pt x="523" y="882"/>
                  </a:cubicBezTo>
                  <a:cubicBezTo>
                    <a:pt x="523" y="894"/>
                    <a:pt x="523" y="894"/>
                    <a:pt x="523" y="894"/>
                  </a:cubicBezTo>
                  <a:cubicBezTo>
                    <a:pt x="523" y="894"/>
                    <a:pt x="523" y="894"/>
                    <a:pt x="523" y="894"/>
                  </a:cubicBezTo>
                  <a:cubicBezTo>
                    <a:pt x="524" y="894"/>
                    <a:pt x="525" y="894"/>
                    <a:pt x="526" y="894"/>
                  </a:cubicBezTo>
                  <a:cubicBezTo>
                    <a:pt x="527" y="894"/>
                    <a:pt x="527" y="894"/>
                    <a:pt x="527" y="894"/>
                  </a:cubicBezTo>
                  <a:cubicBezTo>
                    <a:pt x="529" y="893"/>
                    <a:pt x="530" y="893"/>
                    <a:pt x="531" y="893"/>
                  </a:cubicBezTo>
                  <a:cubicBezTo>
                    <a:pt x="546" y="894"/>
                    <a:pt x="573" y="872"/>
                    <a:pt x="573" y="872"/>
                  </a:cubicBezTo>
                  <a:cubicBezTo>
                    <a:pt x="606" y="878"/>
                    <a:pt x="606" y="878"/>
                    <a:pt x="606" y="878"/>
                  </a:cubicBezTo>
                  <a:cubicBezTo>
                    <a:pt x="634" y="856"/>
                    <a:pt x="634" y="856"/>
                    <a:pt x="634" y="856"/>
                  </a:cubicBezTo>
                  <a:cubicBezTo>
                    <a:pt x="648" y="868"/>
                    <a:pt x="648" y="868"/>
                    <a:pt x="648" y="868"/>
                  </a:cubicBezTo>
                  <a:cubicBezTo>
                    <a:pt x="676" y="827"/>
                    <a:pt x="676" y="827"/>
                    <a:pt x="676" y="827"/>
                  </a:cubicBezTo>
                  <a:cubicBezTo>
                    <a:pt x="651" y="799"/>
                    <a:pt x="651" y="799"/>
                    <a:pt x="651" y="799"/>
                  </a:cubicBezTo>
                  <a:cubicBezTo>
                    <a:pt x="664" y="766"/>
                    <a:pt x="664" y="766"/>
                    <a:pt x="664" y="766"/>
                  </a:cubicBezTo>
                  <a:cubicBezTo>
                    <a:pt x="645" y="761"/>
                    <a:pt x="645" y="761"/>
                    <a:pt x="645" y="761"/>
                  </a:cubicBezTo>
                  <a:cubicBezTo>
                    <a:pt x="645" y="761"/>
                    <a:pt x="646" y="746"/>
                    <a:pt x="662" y="735"/>
                  </a:cubicBezTo>
                  <a:cubicBezTo>
                    <a:pt x="673" y="724"/>
                    <a:pt x="688" y="732"/>
                    <a:pt x="699" y="729"/>
                  </a:cubicBezTo>
                  <a:cubicBezTo>
                    <a:pt x="707" y="725"/>
                    <a:pt x="711" y="710"/>
                    <a:pt x="711" y="710"/>
                  </a:cubicBezTo>
                  <a:cubicBezTo>
                    <a:pt x="744" y="658"/>
                    <a:pt x="744" y="658"/>
                    <a:pt x="744" y="658"/>
                  </a:cubicBezTo>
                  <a:cubicBezTo>
                    <a:pt x="744" y="658"/>
                    <a:pt x="726" y="627"/>
                    <a:pt x="708" y="615"/>
                  </a:cubicBezTo>
                  <a:cubicBezTo>
                    <a:pt x="694" y="602"/>
                    <a:pt x="653" y="593"/>
                    <a:pt x="653" y="593"/>
                  </a:cubicBezTo>
                  <a:cubicBezTo>
                    <a:pt x="643" y="558"/>
                    <a:pt x="643" y="558"/>
                    <a:pt x="643" y="558"/>
                  </a:cubicBezTo>
                  <a:cubicBezTo>
                    <a:pt x="615" y="526"/>
                    <a:pt x="615" y="526"/>
                    <a:pt x="615" y="526"/>
                  </a:cubicBezTo>
                  <a:cubicBezTo>
                    <a:pt x="625" y="473"/>
                    <a:pt x="625" y="473"/>
                    <a:pt x="625" y="473"/>
                  </a:cubicBezTo>
                  <a:cubicBezTo>
                    <a:pt x="625" y="473"/>
                    <a:pt x="636" y="470"/>
                    <a:pt x="644" y="462"/>
                  </a:cubicBezTo>
                  <a:cubicBezTo>
                    <a:pt x="652" y="451"/>
                    <a:pt x="649" y="432"/>
                    <a:pt x="649" y="432"/>
                  </a:cubicBezTo>
                  <a:cubicBezTo>
                    <a:pt x="649" y="432"/>
                    <a:pt x="653" y="428"/>
                    <a:pt x="657" y="421"/>
                  </a:cubicBezTo>
                  <a:cubicBezTo>
                    <a:pt x="658" y="420"/>
                    <a:pt x="659" y="419"/>
                    <a:pt x="660" y="418"/>
                  </a:cubicBezTo>
                  <a:cubicBezTo>
                    <a:pt x="662" y="414"/>
                    <a:pt x="663" y="410"/>
                    <a:pt x="662" y="406"/>
                  </a:cubicBezTo>
                  <a:cubicBezTo>
                    <a:pt x="659" y="390"/>
                    <a:pt x="636" y="405"/>
                    <a:pt x="636" y="405"/>
                  </a:cubicBezTo>
                  <a:cubicBezTo>
                    <a:pt x="626" y="362"/>
                    <a:pt x="626" y="362"/>
                    <a:pt x="626" y="362"/>
                  </a:cubicBezTo>
                  <a:cubicBezTo>
                    <a:pt x="638" y="363"/>
                    <a:pt x="638" y="363"/>
                    <a:pt x="638" y="363"/>
                  </a:cubicBezTo>
                  <a:cubicBezTo>
                    <a:pt x="646" y="340"/>
                    <a:pt x="646" y="340"/>
                    <a:pt x="646" y="340"/>
                  </a:cubicBezTo>
                  <a:cubicBezTo>
                    <a:pt x="661" y="348"/>
                    <a:pt x="661" y="348"/>
                    <a:pt x="661" y="348"/>
                  </a:cubicBezTo>
                  <a:cubicBezTo>
                    <a:pt x="665" y="333"/>
                    <a:pt x="665" y="333"/>
                    <a:pt x="665" y="333"/>
                  </a:cubicBezTo>
                  <a:cubicBezTo>
                    <a:pt x="665" y="333"/>
                    <a:pt x="644" y="313"/>
                    <a:pt x="614" y="308"/>
                  </a:cubicBezTo>
                  <a:cubicBezTo>
                    <a:pt x="588" y="307"/>
                    <a:pt x="581" y="368"/>
                    <a:pt x="566" y="367"/>
                  </a:cubicBezTo>
                  <a:cubicBezTo>
                    <a:pt x="555" y="370"/>
                    <a:pt x="556" y="340"/>
                    <a:pt x="542" y="331"/>
                  </a:cubicBezTo>
                  <a:cubicBezTo>
                    <a:pt x="531" y="319"/>
                    <a:pt x="515" y="345"/>
                    <a:pt x="500" y="337"/>
                  </a:cubicBezTo>
                  <a:cubicBezTo>
                    <a:pt x="485" y="333"/>
                    <a:pt x="479" y="313"/>
                    <a:pt x="472" y="309"/>
                  </a:cubicBezTo>
                  <a:cubicBezTo>
                    <a:pt x="461" y="305"/>
                    <a:pt x="431" y="299"/>
                    <a:pt x="431" y="299"/>
                  </a:cubicBezTo>
                  <a:cubicBezTo>
                    <a:pt x="458" y="289"/>
                    <a:pt x="458" y="289"/>
                    <a:pt x="458" y="289"/>
                  </a:cubicBezTo>
                  <a:cubicBezTo>
                    <a:pt x="462" y="274"/>
                    <a:pt x="462" y="274"/>
                    <a:pt x="462" y="274"/>
                  </a:cubicBezTo>
                  <a:cubicBezTo>
                    <a:pt x="432" y="265"/>
                    <a:pt x="432" y="265"/>
                    <a:pt x="432" y="265"/>
                  </a:cubicBezTo>
                  <a:cubicBezTo>
                    <a:pt x="432" y="265"/>
                    <a:pt x="452" y="243"/>
                    <a:pt x="454" y="212"/>
                  </a:cubicBezTo>
                  <a:cubicBezTo>
                    <a:pt x="451" y="185"/>
                    <a:pt x="405" y="202"/>
                    <a:pt x="405" y="202"/>
                  </a:cubicBezTo>
                  <a:cubicBezTo>
                    <a:pt x="391" y="186"/>
                    <a:pt x="391" y="186"/>
                    <a:pt x="391" y="186"/>
                  </a:cubicBezTo>
                  <a:cubicBezTo>
                    <a:pt x="372" y="193"/>
                    <a:pt x="372" y="193"/>
                    <a:pt x="372" y="193"/>
                  </a:cubicBezTo>
                  <a:cubicBezTo>
                    <a:pt x="322" y="153"/>
                    <a:pt x="322" y="153"/>
                    <a:pt x="322" y="153"/>
                  </a:cubicBezTo>
                  <a:cubicBezTo>
                    <a:pt x="334" y="134"/>
                    <a:pt x="334" y="134"/>
                    <a:pt x="334" y="134"/>
                  </a:cubicBezTo>
                  <a:cubicBezTo>
                    <a:pt x="315" y="125"/>
                    <a:pt x="315" y="125"/>
                    <a:pt x="315" y="125"/>
                  </a:cubicBezTo>
                  <a:cubicBezTo>
                    <a:pt x="328" y="84"/>
                    <a:pt x="328" y="84"/>
                    <a:pt x="328" y="84"/>
                  </a:cubicBezTo>
                  <a:cubicBezTo>
                    <a:pt x="328" y="84"/>
                    <a:pt x="306" y="94"/>
                    <a:pt x="294" y="94"/>
                  </a:cubicBezTo>
                  <a:cubicBezTo>
                    <a:pt x="283" y="93"/>
                    <a:pt x="281" y="55"/>
                    <a:pt x="281" y="55"/>
                  </a:cubicBezTo>
                  <a:cubicBezTo>
                    <a:pt x="274" y="55"/>
                    <a:pt x="274" y="55"/>
                    <a:pt x="274" y="55"/>
                  </a:cubicBezTo>
                  <a:cubicBezTo>
                    <a:pt x="263" y="43"/>
                    <a:pt x="263" y="43"/>
                    <a:pt x="263" y="43"/>
                  </a:cubicBezTo>
                  <a:cubicBezTo>
                    <a:pt x="244" y="46"/>
                    <a:pt x="244" y="46"/>
                    <a:pt x="244" y="46"/>
                  </a:cubicBezTo>
                  <a:cubicBezTo>
                    <a:pt x="224" y="6"/>
                    <a:pt x="224" y="6"/>
                    <a:pt x="224" y="6"/>
                  </a:cubicBezTo>
                  <a:cubicBezTo>
                    <a:pt x="194" y="5"/>
                    <a:pt x="194" y="5"/>
                    <a:pt x="194" y="5"/>
                  </a:cubicBezTo>
                  <a:cubicBezTo>
                    <a:pt x="164" y="0"/>
                    <a:pt x="156" y="18"/>
                    <a:pt x="156" y="18"/>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49" name="Kosovo"/>
            <p:cNvSpPr>
              <a:spLocks/>
            </p:cNvSpPr>
            <p:nvPr/>
          </p:nvSpPr>
          <p:spPr bwMode="gray">
            <a:xfrm>
              <a:off x="9893801" y="5100053"/>
              <a:ext cx="160511" cy="202751"/>
            </a:xfrm>
            <a:custGeom>
              <a:avLst/>
              <a:gdLst>
                <a:gd name="T0" fmla="*/ 235 w 286"/>
                <a:gd name="T1" fmla="*/ 234 h 361"/>
                <a:gd name="T2" fmla="*/ 236 w 286"/>
                <a:gd name="T3" fmla="*/ 235 h 361"/>
                <a:gd name="T4" fmla="*/ 244 w 286"/>
                <a:gd name="T5" fmla="*/ 236 h 361"/>
                <a:gd name="T6" fmla="*/ 249 w 286"/>
                <a:gd name="T7" fmla="*/ 236 h 361"/>
                <a:gd name="T8" fmla="*/ 264 w 286"/>
                <a:gd name="T9" fmla="*/ 237 h 361"/>
                <a:gd name="T10" fmla="*/ 262 w 286"/>
                <a:gd name="T11" fmla="*/ 212 h 361"/>
                <a:gd name="T12" fmla="*/ 264 w 286"/>
                <a:gd name="T13" fmla="*/ 193 h 361"/>
                <a:gd name="T14" fmla="*/ 268 w 286"/>
                <a:gd name="T15" fmla="*/ 178 h 361"/>
                <a:gd name="T16" fmla="*/ 271 w 286"/>
                <a:gd name="T17" fmla="*/ 166 h 361"/>
                <a:gd name="T18" fmla="*/ 277 w 286"/>
                <a:gd name="T19" fmla="*/ 150 h 361"/>
                <a:gd name="T20" fmla="*/ 280 w 286"/>
                <a:gd name="T21" fmla="*/ 142 h 361"/>
                <a:gd name="T22" fmla="*/ 284 w 286"/>
                <a:gd name="T23" fmla="*/ 132 h 361"/>
                <a:gd name="T24" fmla="*/ 282 w 286"/>
                <a:gd name="T25" fmla="*/ 121 h 361"/>
                <a:gd name="T26" fmla="*/ 272 w 286"/>
                <a:gd name="T27" fmla="*/ 126 h 361"/>
                <a:gd name="T28" fmla="*/ 266 w 286"/>
                <a:gd name="T29" fmla="*/ 123 h 361"/>
                <a:gd name="T30" fmla="*/ 254 w 286"/>
                <a:gd name="T31" fmla="*/ 117 h 361"/>
                <a:gd name="T32" fmla="*/ 245 w 286"/>
                <a:gd name="T33" fmla="*/ 116 h 361"/>
                <a:gd name="T34" fmla="*/ 234 w 286"/>
                <a:gd name="T35" fmla="*/ 116 h 361"/>
                <a:gd name="T36" fmla="*/ 225 w 286"/>
                <a:gd name="T37" fmla="*/ 115 h 361"/>
                <a:gd name="T38" fmla="*/ 226 w 286"/>
                <a:gd name="T39" fmla="*/ 104 h 361"/>
                <a:gd name="T40" fmla="*/ 225 w 286"/>
                <a:gd name="T41" fmla="*/ 85 h 361"/>
                <a:gd name="T42" fmla="*/ 212 w 286"/>
                <a:gd name="T43" fmla="*/ 78 h 361"/>
                <a:gd name="T44" fmla="*/ 199 w 286"/>
                <a:gd name="T45" fmla="*/ 80 h 361"/>
                <a:gd name="T46" fmla="*/ 196 w 286"/>
                <a:gd name="T47" fmla="*/ 59 h 361"/>
                <a:gd name="T48" fmla="*/ 188 w 286"/>
                <a:gd name="T49" fmla="*/ 62 h 361"/>
                <a:gd name="T50" fmla="*/ 180 w 286"/>
                <a:gd name="T51" fmla="*/ 52 h 361"/>
                <a:gd name="T52" fmla="*/ 175 w 286"/>
                <a:gd name="T53" fmla="*/ 34 h 361"/>
                <a:gd name="T54" fmla="*/ 169 w 286"/>
                <a:gd name="T55" fmla="*/ 28 h 361"/>
                <a:gd name="T56" fmla="*/ 157 w 286"/>
                <a:gd name="T57" fmla="*/ 30 h 361"/>
                <a:gd name="T58" fmla="*/ 146 w 286"/>
                <a:gd name="T59" fmla="*/ 31 h 361"/>
                <a:gd name="T60" fmla="*/ 135 w 286"/>
                <a:gd name="T61" fmla="*/ 28 h 361"/>
                <a:gd name="T62" fmla="*/ 141 w 286"/>
                <a:gd name="T63" fmla="*/ 16 h 361"/>
                <a:gd name="T64" fmla="*/ 130 w 286"/>
                <a:gd name="T65" fmla="*/ 2 h 361"/>
                <a:gd name="T66" fmla="*/ 119 w 286"/>
                <a:gd name="T67" fmla="*/ 9 h 361"/>
                <a:gd name="T68" fmla="*/ 108 w 286"/>
                <a:gd name="T69" fmla="*/ 18 h 361"/>
                <a:gd name="T70" fmla="*/ 99 w 286"/>
                <a:gd name="T71" fmla="*/ 22 h 361"/>
                <a:gd name="T72" fmla="*/ 92 w 286"/>
                <a:gd name="T73" fmla="*/ 23 h 361"/>
                <a:gd name="T74" fmla="*/ 93 w 286"/>
                <a:gd name="T75" fmla="*/ 29 h 361"/>
                <a:gd name="T76" fmla="*/ 105 w 286"/>
                <a:gd name="T77" fmla="*/ 33 h 361"/>
                <a:gd name="T78" fmla="*/ 104 w 286"/>
                <a:gd name="T79" fmla="*/ 43 h 361"/>
                <a:gd name="T80" fmla="*/ 108 w 286"/>
                <a:gd name="T81" fmla="*/ 54 h 361"/>
                <a:gd name="T82" fmla="*/ 110 w 286"/>
                <a:gd name="T83" fmla="*/ 62 h 361"/>
                <a:gd name="T84" fmla="*/ 102 w 286"/>
                <a:gd name="T85" fmla="*/ 65 h 361"/>
                <a:gd name="T86" fmla="*/ 92 w 286"/>
                <a:gd name="T87" fmla="*/ 68 h 361"/>
                <a:gd name="T88" fmla="*/ 85 w 286"/>
                <a:gd name="T89" fmla="*/ 92 h 361"/>
                <a:gd name="T90" fmla="*/ 52 w 286"/>
                <a:gd name="T91" fmla="*/ 109 h 361"/>
                <a:gd name="T92" fmla="*/ 38 w 286"/>
                <a:gd name="T93" fmla="*/ 125 h 361"/>
                <a:gd name="T94" fmla="*/ 19 w 286"/>
                <a:gd name="T95" fmla="*/ 127 h 361"/>
                <a:gd name="T96" fmla="*/ 4 w 286"/>
                <a:gd name="T97" fmla="*/ 141 h 361"/>
                <a:gd name="T98" fmla="*/ 7 w 286"/>
                <a:gd name="T99" fmla="*/ 162 h 361"/>
                <a:gd name="T100" fmla="*/ 12 w 286"/>
                <a:gd name="T101" fmla="*/ 197 h 361"/>
                <a:gd name="T102" fmla="*/ 100 w 286"/>
                <a:gd name="T103" fmla="*/ 312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6" h="361">
                  <a:moveTo>
                    <a:pt x="120" y="290"/>
                  </a:moveTo>
                  <a:cubicBezTo>
                    <a:pt x="132" y="271"/>
                    <a:pt x="158" y="273"/>
                    <a:pt x="158" y="273"/>
                  </a:cubicBezTo>
                  <a:cubicBezTo>
                    <a:pt x="174" y="254"/>
                    <a:pt x="174" y="254"/>
                    <a:pt x="174" y="254"/>
                  </a:cubicBezTo>
                  <a:cubicBezTo>
                    <a:pt x="206" y="286"/>
                    <a:pt x="206" y="286"/>
                    <a:pt x="206" y="286"/>
                  </a:cubicBezTo>
                  <a:cubicBezTo>
                    <a:pt x="235" y="234"/>
                    <a:pt x="235" y="234"/>
                    <a:pt x="235" y="234"/>
                  </a:cubicBezTo>
                  <a:cubicBezTo>
                    <a:pt x="235" y="234"/>
                    <a:pt x="235" y="234"/>
                    <a:pt x="235" y="234"/>
                  </a:cubicBezTo>
                  <a:cubicBezTo>
                    <a:pt x="235" y="234"/>
                    <a:pt x="235" y="234"/>
                    <a:pt x="235" y="234"/>
                  </a:cubicBezTo>
                  <a:cubicBezTo>
                    <a:pt x="235" y="234"/>
                    <a:pt x="235" y="234"/>
                    <a:pt x="235" y="234"/>
                  </a:cubicBezTo>
                  <a:cubicBezTo>
                    <a:pt x="235" y="234"/>
                    <a:pt x="236" y="234"/>
                    <a:pt x="236" y="235"/>
                  </a:cubicBezTo>
                  <a:cubicBezTo>
                    <a:pt x="236" y="235"/>
                    <a:pt x="236" y="235"/>
                    <a:pt x="236" y="235"/>
                  </a:cubicBezTo>
                  <a:cubicBezTo>
                    <a:pt x="237" y="235"/>
                    <a:pt x="237" y="235"/>
                    <a:pt x="237" y="235"/>
                  </a:cubicBezTo>
                  <a:cubicBezTo>
                    <a:pt x="237" y="235"/>
                    <a:pt x="237" y="235"/>
                    <a:pt x="238" y="235"/>
                  </a:cubicBezTo>
                  <a:cubicBezTo>
                    <a:pt x="238" y="235"/>
                    <a:pt x="238" y="235"/>
                    <a:pt x="239" y="235"/>
                  </a:cubicBezTo>
                  <a:cubicBezTo>
                    <a:pt x="239" y="235"/>
                    <a:pt x="239" y="235"/>
                    <a:pt x="239" y="235"/>
                  </a:cubicBezTo>
                  <a:cubicBezTo>
                    <a:pt x="240" y="235"/>
                    <a:pt x="242" y="236"/>
                    <a:pt x="244" y="236"/>
                  </a:cubicBezTo>
                  <a:cubicBezTo>
                    <a:pt x="244" y="236"/>
                    <a:pt x="244" y="236"/>
                    <a:pt x="244" y="236"/>
                  </a:cubicBezTo>
                  <a:cubicBezTo>
                    <a:pt x="245" y="236"/>
                    <a:pt x="245" y="236"/>
                    <a:pt x="246" y="236"/>
                  </a:cubicBezTo>
                  <a:cubicBezTo>
                    <a:pt x="246" y="236"/>
                    <a:pt x="246" y="236"/>
                    <a:pt x="246" y="236"/>
                  </a:cubicBezTo>
                  <a:cubicBezTo>
                    <a:pt x="247" y="236"/>
                    <a:pt x="248" y="236"/>
                    <a:pt x="248" y="236"/>
                  </a:cubicBezTo>
                  <a:cubicBezTo>
                    <a:pt x="248" y="236"/>
                    <a:pt x="249" y="236"/>
                    <a:pt x="249" y="236"/>
                  </a:cubicBezTo>
                  <a:cubicBezTo>
                    <a:pt x="252" y="237"/>
                    <a:pt x="255" y="237"/>
                    <a:pt x="258" y="237"/>
                  </a:cubicBezTo>
                  <a:cubicBezTo>
                    <a:pt x="258" y="237"/>
                    <a:pt x="259" y="237"/>
                    <a:pt x="259" y="237"/>
                  </a:cubicBezTo>
                  <a:cubicBezTo>
                    <a:pt x="259" y="237"/>
                    <a:pt x="260" y="237"/>
                    <a:pt x="261" y="237"/>
                  </a:cubicBezTo>
                  <a:cubicBezTo>
                    <a:pt x="261" y="237"/>
                    <a:pt x="261" y="237"/>
                    <a:pt x="262" y="237"/>
                  </a:cubicBezTo>
                  <a:cubicBezTo>
                    <a:pt x="262" y="237"/>
                    <a:pt x="263" y="237"/>
                    <a:pt x="264" y="237"/>
                  </a:cubicBezTo>
                  <a:cubicBezTo>
                    <a:pt x="264" y="237"/>
                    <a:pt x="264" y="237"/>
                    <a:pt x="264" y="237"/>
                  </a:cubicBezTo>
                  <a:cubicBezTo>
                    <a:pt x="264" y="225"/>
                    <a:pt x="264" y="225"/>
                    <a:pt x="264" y="225"/>
                  </a:cubicBezTo>
                  <a:cubicBezTo>
                    <a:pt x="264" y="220"/>
                    <a:pt x="264" y="220"/>
                    <a:pt x="264" y="220"/>
                  </a:cubicBezTo>
                  <a:cubicBezTo>
                    <a:pt x="263" y="214"/>
                    <a:pt x="263" y="214"/>
                    <a:pt x="263" y="214"/>
                  </a:cubicBezTo>
                  <a:cubicBezTo>
                    <a:pt x="262" y="212"/>
                    <a:pt x="262" y="212"/>
                    <a:pt x="262" y="212"/>
                  </a:cubicBezTo>
                  <a:cubicBezTo>
                    <a:pt x="261" y="209"/>
                    <a:pt x="261" y="209"/>
                    <a:pt x="261" y="209"/>
                  </a:cubicBezTo>
                  <a:cubicBezTo>
                    <a:pt x="261" y="203"/>
                    <a:pt x="261" y="203"/>
                    <a:pt x="261" y="203"/>
                  </a:cubicBezTo>
                  <a:cubicBezTo>
                    <a:pt x="262" y="198"/>
                    <a:pt x="262" y="198"/>
                    <a:pt x="262" y="198"/>
                  </a:cubicBezTo>
                  <a:cubicBezTo>
                    <a:pt x="263" y="196"/>
                    <a:pt x="263" y="196"/>
                    <a:pt x="263" y="196"/>
                  </a:cubicBezTo>
                  <a:cubicBezTo>
                    <a:pt x="264" y="193"/>
                    <a:pt x="264" y="193"/>
                    <a:pt x="264" y="193"/>
                  </a:cubicBezTo>
                  <a:cubicBezTo>
                    <a:pt x="266" y="191"/>
                    <a:pt x="266" y="191"/>
                    <a:pt x="266" y="191"/>
                  </a:cubicBezTo>
                  <a:cubicBezTo>
                    <a:pt x="267" y="187"/>
                    <a:pt x="267" y="187"/>
                    <a:pt x="267" y="187"/>
                  </a:cubicBezTo>
                  <a:cubicBezTo>
                    <a:pt x="268" y="185"/>
                    <a:pt x="268" y="185"/>
                    <a:pt x="268" y="185"/>
                  </a:cubicBezTo>
                  <a:cubicBezTo>
                    <a:pt x="268" y="182"/>
                    <a:pt x="268" y="182"/>
                    <a:pt x="268" y="182"/>
                  </a:cubicBezTo>
                  <a:cubicBezTo>
                    <a:pt x="268" y="178"/>
                    <a:pt x="268" y="178"/>
                    <a:pt x="268" y="178"/>
                  </a:cubicBezTo>
                  <a:cubicBezTo>
                    <a:pt x="267" y="176"/>
                    <a:pt x="267" y="176"/>
                    <a:pt x="267" y="176"/>
                  </a:cubicBezTo>
                  <a:cubicBezTo>
                    <a:pt x="267" y="175"/>
                    <a:pt x="267" y="175"/>
                    <a:pt x="267" y="175"/>
                  </a:cubicBezTo>
                  <a:cubicBezTo>
                    <a:pt x="268" y="172"/>
                    <a:pt x="268" y="172"/>
                    <a:pt x="268" y="172"/>
                  </a:cubicBezTo>
                  <a:cubicBezTo>
                    <a:pt x="268" y="172"/>
                    <a:pt x="268" y="170"/>
                    <a:pt x="269" y="168"/>
                  </a:cubicBezTo>
                  <a:cubicBezTo>
                    <a:pt x="270" y="167"/>
                    <a:pt x="271" y="166"/>
                    <a:pt x="271" y="166"/>
                  </a:cubicBezTo>
                  <a:cubicBezTo>
                    <a:pt x="273" y="164"/>
                    <a:pt x="273" y="164"/>
                    <a:pt x="273" y="164"/>
                  </a:cubicBezTo>
                  <a:cubicBezTo>
                    <a:pt x="274" y="162"/>
                    <a:pt x="274" y="162"/>
                    <a:pt x="274" y="162"/>
                  </a:cubicBezTo>
                  <a:cubicBezTo>
                    <a:pt x="275" y="159"/>
                    <a:pt x="275" y="159"/>
                    <a:pt x="275" y="159"/>
                  </a:cubicBezTo>
                  <a:cubicBezTo>
                    <a:pt x="275" y="153"/>
                    <a:pt x="275" y="153"/>
                    <a:pt x="275" y="153"/>
                  </a:cubicBezTo>
                  <a:cubicBezTo>
                    <a:pt x="277" y="150"/>
                    <a:pt x="277" y="150"/>
                    <a:pt x="277" y="150"/>
                  </a:cubicBezTo>
                  <a:cubicBezTo>
                    <a:pt x="280" y="149"/>
                    <a:pt x="280" y="149"/>
                    <a:pt x="280" y="149"/>
                  </a:cubicBezTo>
                  <a:cubicBezTo>
                    <a:pt x="281" y="147"/>
                    <a:pt x="281" y="147"/>
                    <a:pt x="281" y="147"/>
                  </a:cubicBezTo>
                  <a:cubicBezTo>
                    <a:pt x="281" y="146"/>
                    <a:pt x="281" y="146"/>
                    <a:pt x="281" y="146"/>
                  </a:cubicBezTo>
                  <a:cubicBezTo>
                    <a:pt x="280" y="144"/>
                    <a:pt x="280" y="144"/>
                    <a:pt x="280" y="144"/>
                  </a:cubicBezTo>
                  <a:cubicBezTo>
                    <a:pt x="280" y="142"/>
                    <a:pt x="280" y="142"/>
                    <a:pt x="280" y="142"/>
                  </a:cubicBezTo>
                  <a:cubicBezTo>
                    <a:pt x="281" y="140"/>
                    <a:pt x="281" y="140"/>
                    <a:pt x="281" y="140"/>
                  </a:cubicBezTo>
                  <a:cubicBezTo>
                    <a:pt x="283" y="139"/>
                    <a:pt x="283" y="139"/>
                    <a:pt x="283" y="139"/>
                  </a:cubicBezTo>
                  <a:cubicBezTo>
                    <a:pt x="283" y="136"/>
                    <a:pt x="283" y="136"/>
                    <a:pt x="283" y="136"/>
                  </a:cubicBezTo>
                  <a:cubicBezTo>
                    <a:pt x="282" y="133"/>
                    <a:pt x="282" y="133"/>
                    <a:pt x="282" y="133"/>
                  </a:cubicBezTo>
                  <a:cubicBezTo>
                    <a:pt x="284" y="132"/>
                    <a:pt x="284" y="132"/>
                    <a:pt x="284" y="132"/>
                  </a:cubicBezTo>
                  <a:cubicBezTo>
                    <a:pt x="286" y="130"/>
                    <a:pt x="286" y="130"/>
                    <a:pt x="286" y="130"/>
                  </a:cubicBezTo>
                  <a:cubicBezTo>
                    <a:pt x="286" y="127"/>
                    <a:pt x="286" y="127"/>
                    <a:pt x="286" y="127"/>
                  </a:cubicBezTo>
                  <a:cubicBezTo>
                    <a:pt x="285" y="124"/>
                    <a:pt x="285" y="124"/>
                    <a:pt x="285" y="124"/>
                  </a:cubicBezTo>
                  <a:cubicBezTo>
                    <a:pt x="284" y="123"/>
                    <a:pt x="284" y="123"/>
                    <a:pt x="284" y="123"/>
                  </a:cubicBezTo>
                  <a:cubicBezTo>
                    <a:pt x="282" y="121"/>
                    <a:pt x="282" y="121"/>
                    <a:pt x="282" y="121"/>
                  </a:cubicBezTo>
                  <a:cubicBezTo>
                    <a:pt x="280" y="120"/>
                    <a:pt x="280" y="120"/>
                    <a:pt x="280" y="120"/>
                  </a:cubicBezTo>
                  <a:cubicBezTo>
                    <a:pt x="278" y="120"/>
                    <a:pt x="278" y="120"/>
                    <a:pt x="278" y="120"/>
                  </a:cubicBezTo>
                  <a:cubicBezTo>
                    <a:pt x="275" y="121"/>
                    <a:pt x="275" y="121"/>
                    <a:pt x="275" y="121"/>
                  </a:cubicBezTo>
                  <a:cubicBezTo>
                    <a:pt x="273" y="123"/>
                    <a:pt x="273" y="123"/>
                    <a:pt x="273" y="123"/>
                  </a:cubicBezTo>
                  <a:cubicBezTo>
                    <a:pt x="272" y="126"/>
                    <a:pt x="272" y="126"/>
                    <a:pt x="272" y="126"/>
                  </a:cubicBezTo>
                  <a:cubicBezTo>
                    <a:pt x="271" y="128"/>
                    <a:pt x="271" y="128"/>
                    <a:pt x="271" y="128"/>
                  </a:cubicBezTo>
                  <a:cubicBezTo>
                    <a:pt x="269" y="130"/>
                    <a:pt x="269" y="130"/>
                    <a:pt x="269" y="130"/>
                  </a:cubicBezTo>
                  <a:cubicBezTo>
                    <a:pt x="268" y="130"/>
                    <a:pt x="268" y="130"/>
                    <a:pt x="268" y="130"/>
                  </a:cubicBezTo>
                  <a:cubicBezTo>
                    <a:pt x="267" y="125"/>
                    <a:pt x="267" y="125"/>
                    <a:pt x="267" y="125"/>
                  </a:cubicBezTo>
                  <a:cubicBezTo>
                    <a:pt x="266" y="123"/>
                    <a:pt x="266" y="123"/>
                    <a:pt x="266" y="123"/>
                  </a:cubicBezTo>
                  <a:cubicBezTo>
                    <a:pt x="263" y="122"/>
                    <a:pt x="263" y="122"/>
                    <a:pt x="263" y="122"/>
                  </a:cubicBezTo>
                  <a:cubicBezTo>
                    <a:pt x="261" y="120"/>
                    <a:pt x="261" y="120"/>
                    <a:pt x="261" y="120"/>
                  </a:cubicBezTo>
                  <a:cubicBezTo>
                    <a:pt x="259" y="120"/>
                    <a:pt x="259" y="120"/>
                    <a:pt x="259" y="120"/>
                  </a:cubicBezTo>
                  <a:cubicBezTo>
                    <a:pt x="256" y="119"/>
                    <a:pt x="256" y="119"/>
                    <a:pt x="256" y="119"/>
                  </a:cubicBezTo>
                  <a:cubicBezTo>
                    <a:pt x="254" y="117"/>
                    <a:pt x="254" y="117"/>
                    <a:pt x="254" y="117"/>
                  </a:cubicBezTo>
                  <a:cubicBezTo>
                    <a:pt x="253" y="115"/>
                    <a:pt x="253" y="115"/>
                    <a:pt x="253" y="115"/>
                  </a:cubicBezTo>
                  <a:cubicBezTo>
                    <a:pt x="251" y="114"/>
                    <a:pt x="251" y="114"/>
                    <a:pt x="251" y="114"/>
                  </a:cubicBezTo>
                  <a:cubicBezTo>
                    <a:pt x="249" y="115"/>
                    <a:pt x="249" y="115"/>
                    <a:pt x="249" y="115"/>
                  </a:cubicBezTo>
                  <a:cubicBezTo>
                    <a:pt x="247" y="116"/>
                    <a:pt x="247" y="116"/>
                    <a:pt x="247" y="116"/>
                  </a:cubicBezTo>
                  <a:cubicBezTo>
                    <a:pt x="245" y="116"/>
                    <a:pt x="245" y="116"/>
                    <a:pt x="245" y="116"/>
                  </a:cubicBezTo>
                  <a:cubicBezTo>
                    <a:pt x="243" y="115"/>
                    <a:pt x="243" y="115"/>
                    <a:pt x="243" y="115"/>
                  </a:cubicBezTo>
                  <a:cubicBezTo>
                    <a:pt x="241" y="115"/>
                    <a:pt x="241" y="115"/>
                    <a:pt x="241" y="115"/>
                  </a:cubicBezTo>
                  <a:cubicBezTo>
                    <a:pt x="239" y="116"/>
                    <a:pt x="239" y="116"/>
                    <a:pt x="239" y="116"/>
                  </a:cubicBezTo>
                  <a:cubicBezTo>
                    <a:pt x="237" y="117"/>
                    <a:pt x="237" y="117"/>
                    <a:pt x="237" y="117"/>
                  </a:cubicBezTo>
                  <a:cubicBezTo>
                    <a:pt x="234" y="116"/>
                    <a:pt x="234" y="116"/>
                    <a:pt x="234" y="116"/>
                  </a:cubicBezTo>
                  <a:cubicBezTo>
                    <a:pt x="232" y="115"/>
                    <a:pt x="232" y="115"/>
                    <a:pt x="232" y="115"/>
                  </a:cubicBezTo>
                  <a:cubicBezTo>
                    <a:pt x="229" y="117"/>
                    <a:pt x="229" y="117"/>
                    <a:pt x="229" y="117"/>
                  </a:cubicBezTo>
                  <a:cubicBezTo>
                    <a:pt x="227" y="118"/>
                    <a:pt x="227" y="118"/>
                    <a:pt x="227" y="118"/>
                  </a:cubicBezTo>
                  <a:cubicBezTo>
                    <a:pt x="225" y="117"/>
                    <a:pt x="225" y="117"/>
                    <a:pt x="225" y="117"/>
                  </a:cubicBezTo>
                  <a:cubicBezTo>
                    <a:pt x="225" y="115"/>
                    <a:pt x="225" y="115"/>
                    <a:pt x="225" y="115"/>
                  </a:cubicBezTo>
                  <a:cubicBezTo>
                    <a:pt x="226" y="112"/>
                    <a:pt x="226" y="112"/>
                    <a:pt x="226" y="112"/>
                  </a:cubicBezTo>
                  <a:cubicBezTo>
                    <a:pt x="227" y="110"/>
                    <a:pt x="227" y="110"/>
                    <a:pt x="227" y="110"/>
                  </a:cubicBezTo>
                  <a:cubicBezTo>
                    <a:pt x="226" y="109"/>
                    <a:pt x="226" y="109"/>
                    <a:pt x="226" y="109"/>
                  </a:cubicBezTo>
                  <a:cubicBezTo>
                    <a:pt x="224" y="106"/>
                    <a:pt x="224" y="106"/>
                    <a:pt x="224" y="106"/>
                  </a:cubicBezTo>
                  <a:cubicBezTo>
                    <a:pt x="226" y="104"/>
                    <a:pt x="226" y="104"/>
                    <a:pt x="226" y="104"/>
                  </a:cubicBezTo>
                  <a:cubicBezTo>
                    <a:pt x="227" y="101"/>
                    <a:pt x="227" y="101"/>
                    <a:pt x="227" y="101"/>
                  </a:cubicBezTo>
                  <a:cubicBezTo>
                    <a:pt x="228" y="97"/>
                    <a:pt x="228" y="97"/>
                    <a:pt x="228" y="97"/>
                  </a:cubicBezTo>
                  <a:cubicBezTo>
                    <a:pt x="228" y="88"/>
                    <a:pt x="228" y="88"/>
                    <a:pt x="228" y="88"/>
                  </a:cubicBezTo>
                  <a:cubicBezTo>
                    <a:pt x="227" y="86"/>
                    <a:pt x="227" y="86"/>
                    <a:pt x="227" y="86"/>
                  </a:cubicBezTo>
                  <a:cubicBezTo>
                    <a:pt x="225" y="85"/>
                    <a:pt x="225" y="85"/>
                    <a:pt x="225" y="85"/>
                  </a:cubicBezTo>
                  <a:cubicBezTo>
                    <a:pt x="224" y="85"/>
                    <a:pt x="224" y="85"/>
                    <a:pt x="224" y="85"/>
                  </a:cubicBezTo>
                  <a:cubicBezTo>
                    <a:pt x="220" y="84"/>
                    <a:pt x="220" y="84"/>
                    <a:pt x="220" y="84"/>
                  </a:cubicBezTo>
                  <a:cubicBezTo>
                    <a:pt x="217" y="81"/>
                    <a:pt x="217" y="81"/>
                    <a:pt x="217" y="81"/>
                  </a:cubicBezTo>
                  <a:cubicBezTo>
                    <a:pt x="214" y="80"/>
                    <a:pt x="214" y="80"/>
                    <a:pt x="214" y="80"/>
                  </a:cubicBezTo>
                  <a:cubicBezTo>
                    <a:pt x="212" y="78"/>
                    <a:pt x="212" y="78"/>
                    <a:pt x="212" y="78"/>
                  </a:cubicBezTo>
                  <a:cubicBezTo>
                    <a:pt x="209" y="78"/>
                    <a:pt x="209" y="78"/>
                    <a:pt x="209" y="78"/>
                  </a:cubicBezTo>
                  <a:cubicBezTo>
                    <a:pt x="207" y="79"/>
                    <a:pt x="207" y="79"/>
                    <a:pt x="207" y="79"/>
                  </a:cubicBezTo>
                  <a:cubicBezTo>
                    <a:pt x="203" y="81"/>
                    <a:pt x="203" y="81"/>
                    <a:pt x="203" y="81"/>
                  </a:cubicBezTo>
                  <a:cubicBezTo>
                    <a:pt x="201" y="80"/>
                    <a:pt x="201" y="80"/>
                    <a:pt x="201" y="80"/>
                  </a:cubicBezTo>
                  <a:cubicBezTo>
                    <a:pt x="199" y="80"/>
                    <a:pt x="199" y="80"/>
                    <a:pt x="199" y="80"/>
                  </a:cubicBezTo>
                  <a:cubicBezTo>
                    <a:pt x="199" y="77"/>
                    <a:pt x="199" y="77"/>
                    <a:pt x="199" y="77"/>
                  </a:cubicBezTo>
                  <a:cubicBezTo>
                    <a:pt x="198" y="72"/>
                    <a:pt x="198" y="72"/>
                    <a:pt x="198" y="72"/>
                  </a:cubicBezTo>
                  <a:cubicBezTo>
                    <a:pt x="198" y="67"/>
                    <a:pt x="198" y="67"/>
                    <a:pt x="198" y="67"/>
                  </a:cubicBezTo>
                  <a:cubicBezTo>
                    <a:pt x="197" y="63"/>
                    <a:pt x="197" y="63"/>
                    <a:pt x="197" y="63"/>
                  </a:cubicBezTo>
                  <a:cubicBezTo>
                    <a:pt x="196" y="59"/>
                    <a:pt x="196" y="59"/>
                    <a:pt x="196" y="59"/>
                  </a:cubicBezTo>
                  <a:cubicBezTo>
                    <a:pt x="194" y="57"/>
                    <a:pt x="194" y="57"/>
                    <a:pt x="194" y="57"/>
                  </a:cubicBezTo>
                  <a:cubicBezTo>
                    <a:pt x="192" y="56"/>
                    <a:pt x="192" y="56"/>
                    <a:pt x="192" y="56"/>
                  </a:cubicBezTo>
                  <a:cubicBezTo>
                    <a:pt x="189" y="57"/>
                    <a:pt x="189" y="57"/>
                    <a:pt x="189" y="57"/>
                  </a:cubicBezTo>
                  <a:cubicBezTo>
                    <a:pt x="188" y="59"/>
                    <a:pt x="188" y="59"/>
                    <a:pt x="188" y="59"/>
                  </a:cubicBezTo>
                  <a:cubicBezTo>
                    <a:pt x="188" y="62"/>
                    <a:pt x="188" y="62"/>
                    <a:pt x="188" y="62"/>
                  </a:cubicBezTo>
                  <a:cubicBezTo>
                    <a:pt x="187" y="65"/>
                    <a:pt x="187" y="65"/>
                    <a:pt x="187" y="65"/>
                  </a:cubicBezTo>
                  <a:cubicBezTo>
                    <a:pt x="185" y="64"/>
                    <a:pt x="185" y="64"/>
                    <a:pt x="185" y="64"/>
                  </a:cubicBezTo>
                  <a:cubicBezTo>
                    <a:pt x="183" y="63"/>
                    <a:pt x="183" y="63"/>
                    <a:pt x="183" y="63"/>
                  </a:cubicBezTo>
                  <a:cubicBezTo>
                    <a:pt x="181" y="58"/>
                    <a:pt x="181" y="58"/>
                    <a:pt x="181" y="58"/>
                  </a:cubicBezTo>
                  <a:cubicBezTo>
                    <a:pt x="180" y="52"/>
                    <a:pt x="180" y="52"/>
                    <a:pt x="180" y="52"/>
                  </a:cubicBezTo>
                  <a:cubicBezTo>
                    <a:pt x="179" y="46"/>
                    <a:pt x="179" y="46"/>
                    <a:pt x="179" y="46"/>
                  </a:cubicBezTo>
                  <a:cubicBezTo>
                    <a:pt x="179" y="40"/>
                    <a:pt x="179" y="40"/>
                    <a:pt x="179" y="40"/>
                  </a:cubicBezTo>
                  <a:cubicBezTo>
                    <a:pt x="179" y="36"/>
                    <a:pt x="179" y="36"/>
                    <a:pt x="179" y="36"/>
                  </a:cubicBezTo>
                  <a:cubicBezTo>
                    <a:pt x="178" y="33"/>
                    <a:pt x="178" y="33"/>
                    <a:pt x="178" y="33"/>
                  </a:cubicBezTo>
                  <a:cubicBezTo>
                    <a:pt x="175" y="34"/>
                    <a:pt x="175" y="34"/>
                    <a:pt x="175" y="34"/>
                  </a:cubicBezTo>
                  <a:cubicBezTo>
                    <a:pt x="172" y="36"/>
                    <a:pt x="172" y="36"/>
                    <a:pt x="172" y="36"/>
                  </a:cubicBezTo>
                  <a:cubicBezTo>
                    <a:pt x="169" y="36"/>
                    <a:pt x="169" y="36"/>
                    <a:pt x="169" y="36"/>
                  </a:cubicBezTo>
                  <a:cubicBezTo>
                    <a:pt x="169" y="34"/>
                    <a:pt x="169" y="34"/>
                    <a:pt x="169" y="34"/>
                  </a:cubicBezTo>
                  <a:cubicBezTo>
                    <a:pt x="171" y="28"/>
                    <a:pt x="171" y="28"/>
                    <a:pt x="171" y="28"/>
                  </a:cubicBezTo>
                  <a:cubicBezTo>
                    <a:pt x="169" y="28"/>
                    <a:pt x="169" y="28"/>
                    <a:pt x="169" y="28"/>
                  </a:cubicBezTo>
                  <a:cubicBezTo>
                    <a:pt x="167" y="29"/>
                    <a:pt x="167" y="29"/>
                    <a:pt x="167" y="29"/>
                  </a:cubicBezTo>
                  <a:cubicBezTo>
                    <a:pt x="165" y="31"/>
                    <a:pt x="165" y="31"/>
                    <a:pt x="165" y="31"/>
                  </a:cubicBezTo>
                  <a:cubicBezTo>
                    <a:pt x="162" y="32"/>
                    <a:pt x="162" y="32"/>
                    <a:pt x="162" y="32"/>
                  </a:cubicBezTo>
                  <a:cubicBezTo>
                    <a:pt x="160" y="31"/>
                    <a:pt x="160" y="31"/>
                    <a:pt x="160" y="31"/>
                  </a:cubicBezTo>
                  <a:cubicBezTo>
                    <a:pt x="157" y="30"/>
                    <a:pt x="157" y="30"/>
                    <a:pt x="157" y="30"/>
                  </a:cubicBezTo>
                  <a:cubicBezTo>
                    <a:pt x="154" y="32"/>
                    <a:pt x="154" y="32"/>
                    <a:pt x="154" y="32"/>
                  </a:cubicBezTo>
                  <a:cubicBezTo>
                    <a:pt x="153" y="34"/>
                    <a:pt x="153" y="34"/>
                    <a:pt x="153" y="34"/>
                  </a:cubicBezTo>
                  <a:cubicBezTo>
                    <a:pt x="150" y="34"/>
                    <a:pt x="150" y="34"/>
                    <a:pt x="150" y="34"/>
                  </a:cubicBezTo>
                  <a:cubicBezTo>
                    <a:pt x="148" y="33"/>
                    <a:pt x="148" y="33"/>
                    <a:pt x="148" y="33"/>
                  </a:cubicBezTo>
                  <a:cubicBezTo>
                    <a:pt x="146" y="31"/>
                    <a:pt x="146" y="31"/>
                    <a:pt x="146" y="31"/>
                  </a:cubicBezTo>
                  <a:cubicBezTo>
                    <a:pt x="145" y="31"/>
                    <a:pt x="145" y="31"/>
                    <a:pt x="145" y="31"/>
                  </a:cubicBezTo>
                  <a:cubicBezTo>
                    <a:pt x="141" y="31"/>
                    <a:pt x="141" y="31"/>
                    <a:pt x="141" y="31"/>
                  </a:cubicBezTo>
                  <a:cubicBezTo>
                    <a:pt x="138" y="32"/>
                    <a:pt x="138" y="32"/>
                    <a:pt x="138" y="32"/>
                  </a:cubicBezTo>
                  <a:cubicBezTo>
                    <a:pt x="137" y="31"/>
                    <a:pt x="137" y="31"/>
                    <a:pt x="137" y="31"/>
                  </a:cubicBezTo>
                  <a:cubicBezTo>
                    <a:pt x="135" y="28"/>
                    <a:pt x="135" y="28"/>
                    <a:pt x="135" y="28"/>
                  </a:cubicBezTo>
                  <a:cubicBezTo>
                    <a:pt x="135" y="25"/>
                    <a:pt x="135" y="25"/>
                    <a:pt x="135" y="25"/>
                  </a:cubicBezTo>
                  <a:cubicBezTo>
                    <a:pt x="138" y="23"/>
                    <a:pt x="138" y="23"/>
                    <a:pt x="138" y="23"/>
                  </a:cubicBezTo>
                  <a:cubicBezTo>
                    <a:pt x="141" y="21"/>
                    <a:pt x="141" y="21"/>
                    <a:pt x="141" y="21"/>
                  </a:cubicBezTo>
                  <a:cubicBezTo>
                    <a:pt x="142" y="18"/>
                    <a:pt x="142" y="18"/>
                    <a:pt x="142" y="18"/>
                  </a:cubicBezTo>
                  <a:cubicBezTo>
                    <a:pt x="141" y="16"/>
                    <a:pt x="141" y="16"/>
                    <a:pt x="141" y="16"/>
                  </a:cubicBezTo>
                  <a:cubicBezTo>
                    <a:pt x="139" y="13"/>
                    <a:pt x="139" y="13"/>
                    <a:pt x="139" y="13"/>
                  </a:cubicBezTo>
                  <a:cubicBezTo>
                    <a:pt x="137" y="10"/>
                    <a:pt x="137" y="10"/>
                    <a:pt x="137" y="10"/>
                  </a:cubicBezTo>
                  <a:cubicBezTo>
                    <a:pt x="135" y="8"/>
                    <a:pt x="135" y="8"/>
                    <a:pt x="135" y="8"/>
                  </a:cubicBezTo>
                  <a:cubicBezTo>
                    <a:pt x="132" y="5"/>
                    <a:pt x="132" y="5"/>
                    <a:pt x="132" y="5"/>
                  </a:cubicBezTo>
                  <a:cubicBezTo>
                    <a:pt x="130" y="2"/>
                    <a:pt x="130" y="2"/>
                    <a:pt x="130" y="2"/>
                  </a:cubicBezTo>
                  <a:cubicBezTo>
                    <a:pt x="128" y="0"/>
                    <a:pt x="128" y="0"/>
                    <a:pt x="128" y="0"/>
                  </a:cubicBezTo>
                  <a:cubicBezTo>
                    <a:pt x="124" y="0"/>
                    <a:pt x="124" y="0"/>
                    <a:pt x="124" y="0"/>
                  </a:cubicBezTo>
                  <a:cubicBezTo>
                    <a:pt x="121" y="2"/>
                    <a:pt x="121" y="2"/>
                    <a:pt x="121" y="2"/>
                  </a:cubicBezTo>
                  <a:cubicBezTo>
                    <a:pt x="119" y="5"/>
                    <a:pt x="119" y="5"/>
                    <a:pt x="119" y="5"/>
                  </a:cubicBezTo>
                  <a:cubicBezTo>
                    <a:pt x="119" y="9"/>
                    <a:pt x="119" y="9"/>
                    <a:pt x="119" y="9"/>
                  </a:cubicBezTo>
                  <a:cubicBezTo>
                    <a:pt x="118" y="10"/>
                    <a:pt x="118" y="10"/>
                    <a:pt x="118" y="10"/>
                  </a:cubicBezTo>
                  <a:cubicBezTo>
                    <a:pt x="116" y="13"/>
                    <a:pt x="116" y="13"/>
                    <a:pt x="116" y="13"/>
                  </a:cubicBezTo>
                  <a:cubicBezTo>
                    <a:pt x="113" y="14"/>
                    <a:pt x="113" y="14"/>
                    <a:pt x="113" y="14"/>
                  </a:cubicBezTo>
                  <a:cubicBezTo>
                    <a:pt x="110" y="16"/>
                    <a:pt x="110" y="16"/>
                    <a:pt x="110" y="16"/>
                  </a:cubicBezTo>
                  <a:cubicBezTo>
                    <a:pt x="108" y="18"/>
                    <a:pt x="108" y="18"/>
                    <a:pt x="108" y="18"/>
                  </a:cubicBezTo>
                  <a:cubicBezTo>
                    <a:pt x="106" y="21"/>
                    <a:pt x="106" y="21"/>
                    <a:pt x="106" y="21"/>
                  </a:cubicBezTo>
                  <a:cubicBezTo>
                    <a:pt x="106" y="24"/>
                    <a:pt x="106" y="24"/>
                    <a:pt x="106" y="24"/>
                  </a:cubicBezTo>
                  <a:cubicBezTo>
                    <a:pt x="105" y="24"/>
                    <a:pt x="105" y="24"/>
                    <a:pt x="105" y="24"/>
                  </a:cubicBezTo>
                  <a:cubicBezTo>
                    <a:pt x="102" y="23"/>
                    <a:pt x="102" y="23"/>
                    <a:pt x="102" y="23"/>
                  </a:cubicBezTo>
                  <a:cubicBezTo>
                    <a:pt x="99" y="22"/>
                    <a:pt x="99" y="22"/>
                    <a:pt x="99" y="22"/>
                  </a:cubicBezTo>
                  <a:cubicBezTo>
                    <a:pt x="98" y="24"/>
                    <a:pt x="98" y="24"/>
                    <a:pt x="98" y="24"/>
                  </a:cubicBezTo>
                  <a:cubicBezTo>
                    <a:pt x="96" y="26"/>
                    <a:pt x="96" y="26"/>
                    <a:pt x="96" y="26"/>
                  </a:cubicBezTo>
                  <a:cubicBezTo>
                    <a:pt x="95" y="26"/>
                    <a:pt x="95" y="26"/>
                    <a:pt x="95" y="26"/>
                  </a:cubicBezTo>
                  <a:cubicBezTo>
                    <a:pt x="94" y="24"/>
                    <a:pt x="94" y="24"/>
                    <a:pt x="94" y="24"/>
                  </a:cubicBezTo>
                  <a:cubicBezTo>
                    <a:pt x="92" y="23"/>
                    <a:pt x="92" y="23"/>
                    <a:pt x="92" y="23"/>
                  </a:cubicBezTo>
                  <a:cubicBezTo>
                    <a:pt x="89" y="24"/>
                    <a:pt x="89" y="24"/>
                    <a:pt x="89" y="24"/>
                  </a:cubicBezTo>
                  <a:cubicBezTo>
                    <a:pt x="89" y="26"/>
                    <a:pt x="89" y="26"/>
                    <a:pt x="89" y="26"/>
                  </a:cubicBezTo>
                  <a:cubicBezTo>
                    <a:pt x="91" y="27"/>
                    <a:pt x="91" y="27"/>
                    <a:pt x="91" y="27"/>
                  </a:cubicBezTo>
                  <a:cubicBezTo>
                    <a:pt x="93" y="28"/>
                    <a:pt x="93" y="28"/>
                    <a:pt x="93" y="28"/>
                  </a:cubicBezTo>
                  <a:cubicBezTo>
                    <a:pt x="93" y="29"/>
                    <a:pt x="93" y="29"/>
                    <a:pt x="93" y="29"/>
                  </a:cubicBezTo>
                  <a:cubicBezTo>
                    <a:pt x="93" y="31"/>
                    <a:pt x="93" y="31"/>
                    <a:pt x="93" y="31"/>
                  </a:cubicBezTo>
                  <a:cubicBezTo>
                    <a:pt x="96" y="32"/>
                    <a:pt x="96" y="32"/>
                    <a:pt x="96" y="32"/>
                  </a:cubicBezTo>
                  <a:cubicBezTo>
                    <a:pt x="99" y="34"/>
                    <a:pt x="99" y="34"/>
                    <a:pt x="99" y="34"/>
                  </a:cubicBezTo>
                  <a:cubicBezTo>
                    <a:pt x="102" y="34"/>
                    <a:pt x="102" y="34"/>
                    <a:pt x="102" y="34"/>
                  </a:cubicBezTo>
                  <a:cubicBezTo>
                    <a:pt x="105" y="33"/>
                    <a:pt x="105" y="33"/>
                    <a:pt x="105" y="33"/>
                  </a:cubicBezTo>
                  <a:cubicBezTo>
                    <a:pt x="107" y="34"/>
                    <a:pt x="107" y="34"/>
                    <a:pt x="107" y="34"/>
                  </a:cubicBezTo>
                  <a:cubicBezTo>
                    <a:pt x="107" y="37"/>
                    <a:pt x="107" y="37"/>
                    <a:pt x="107" y="37"/>
                  </a:cubicBezTo>
                  <a:cubicBezTo>
                    <a:pt x="106" y="38"/>
                    <a:pt x="106" y="38"/>
                    <a:pt x="106" y="38"/>
                  </a:cubicBezTo>
                  <a:cubicBezTo>
                    <a:pt x="104" y="40"/>
                    <a:pt x="104" y="40"/>
                    <a:pt x="104" y="40"/>
                  </a:cubicBezTo>
                  <a:cubicBezTo>
                    <a:pt x="104" y="43"/>
                    <a:pt x="104" y="43"/>
                    <a:pt x="104" y="43"/>
                  </a:cubicBezTo>
                  <a:cubicBezTo>
                    <a:pt x="106" y="44"/>
                    <a:pt x="106" y="44"/>
                    <a:pt x="106" y="44"/>
                  </a:cubicBezTo>
                  <a:cubicBezTo>
                    <a:pt x="109" y="46"/>
                    <a:pt x="109" y="46"/>
                    <a:pt x="109" y="46"/>
                  </a:cubicBezTo>
                  <a:cubicBezTo>
                    <a:pt x="110" y="48"/>
                    <a:pt x="110" y="48"/>
                    <a:pt x="110" y="48"/>
                  </a:cubicBezTo>
                  <a:cubicBezTo>
                    <a:pt x="110" y="52"/>
                    <a:pt x="110" y="52"/>
                    <a:pt x="110" y="52"/>
                  </a:cubicBezTo>
                  <a:cubicBezTo>
                    <a:pt x="108" y="54"/>
                    <a:pt x="108" y="54"/>
                    <a:pt x="108" y="54"/>
                  </a:cubicBezTo>
                  <a:cubicBezTo>
                    <a:pt x="107" y="55"/>
                    <a:pt x="107" y="55"/>
                    <a:pt x="107" y="55"/>
                  </a:cubicBezTo>
                  <a:cubicBezTo>
                    <a:pt x="107" y="56"/>
                    <a:pt x="107" y="56"/>
                    <a:pt x="107" y="56"/>
                  </a:cubicBezTo>
                  <a:cubicBezTo>
                    <a:pt x="110" y="58"/>
                    <a:pt x="110" y="58"/>
                    <a:pt x="110" y="58"/>
                  </a:cubicBezTo>
                  <a:cubicBezTo>
                    <a:pt x="111" y="60"/>
                    <a:pt x="111" y="60"/>
                    <a:pt x="111" y="60"/>
                  </a:cubicBezTo>
                  <a:cubicBezTo>
                    <a:pt x="110" y="62"/>
                    <a:pt x="110" y="62"/>
                    <a:pt x="110" y="62"/>
                  </a:cubicBezTo>
                  <a:cubicBezTo>
                    <a:pt x="108" y="63"/>
                    <a:pt x="108" y="63"/>
                    <a:pt x="108" y="63"/>
                  </a:cubicBezTo>
                  <a:cubicBezTo>
                    <a:pt x="106" y="63"/>
                    <a:pt x="106" y="63"/>
                    <a:pt x="106" y="63"/>
                  </a:cubicBezTo>
                  <a:cubicBezTo>
                    <a:pt x="105" y="63"/>
                    <a:pt x="105" y="63"/>
                    <a:pt x="105" y="63"/>
                  </a:cubicBezTo>
                  <a:cubicBezTo>
                    <a:pt x="103" y="66"/>
                    <a:pt x="103" y="66"/>
                    <a:pt x="103" y="66"/>
                  </a:cubicBezTo>
                  <a:cubicBezTo>
                    <a:pt x="102" y="65"/>
                    <a:pt x="102" y="65"/>
                    <a:pt x="102" y="65"/>
                  </a:cubicBezTo>
                  <a:cubicBezTo>
                    <a:pt x="102" y="63"/>
                    <a:pt x="102" y="63"/>
                    <a:pt x="102" y="63"/>
                  </a:cubicBezTo>
                  <a:cubicBezTo>
                    <a:pt x="101" y="60"/>
                    <a:pt x="101" y="60"/>
                    <a:pt x="101" y="60"/>
                  </a:cubicBezTo>
                  <a:cubicBezTo>
                    <a:pt x="99" y="59"/>
                    <a:pt x="99" y="59"/>
                    <a:pt x="99" y="59"/>
                  </a:cubicBezTo>
                  <a:cubicBezTo>
                    <a:pt x="97" y="62"/>
                    <a:pt x="97" y="62"/>
                    <a:pt x="97" y="62"/>
                  </a:cubicBezTo>
                  <a:cubicBezTo>
                    <a:pt x="92" y="68"/>
                    <a:pt x="92" y="68"/>
                    <a:pt x="92" y="68"/>
                  </a:cubicBezTo>
                  <a:cubicBezTo>
                    <a:pt x="88" y="74"/>
                    <a:pt x="88" y="74"/>
                    <a:pt x="88" y="74"/>
                  </a:cubicBezTo>
                  <a:cubicBezTo>
                    <a:pt x="81" y="78"/>
                    <a:pt x="81" y="78"/>
                    <a:pt x="81" y="78"/>
                  </a:cubicBezTo>
                  <a:cubicBezTo>
                    <a:pt x="79" y="84"/>
                    <a:pt x="79" y="84"/>
                    <a:pt x="79" y="84"/>
                  </a:cubicBezTo>
                  <a:cubicBezTo>
                    <a:pt x="82" y="88"/>
                    <a:pt x="82" y="88"/>
                    <a:pt x="82" y="88"/>
                  </a:cubicBezTo>
                  <a:cubicBezTo>
                    <a:pt x="85" y="92"/>
                    <a:pt x="85" y="92"/>
                    <a:pt x="85" y="92"/>
                  </a:cubicBezTo>
                  <a:cubicBezTo>
                    <a:pt x="83" y="97"/>
                    <a:pt x="83" y="97"/>
                    <a:pt x="83" y="97"/>
                  </a:cubicBezTo>
                  <a:cubicBezTo>
                    <a:pt x="72" y="102"/>
                    <a:pt x="72" y="102"/>
                    <a:pt x="72" y="102"/>
                  </a:cubicBezTo>
                  <a:cubicBezTo>
                    <a:pt x="64" y="104"/>
                    <a:pt x="64" y="104"/>
                    <a:pt x="64" y="104"/>
                  </a:cubicBezTo>
                  <a:cubicBezTo>
                    <a:pt x="54" y="107"/>
                    <a:pt x="54" y="107"/>
                    <a:pt x="54" y="107"/>
                  </a:cubicBezTo>
                  <a:cubicBezTo>
                    <a:pt x="52" y="109"/>
                    <a:pt x="52" y="109"/>
                    <a:pt x="52" y="109"/>
                  </a:cubicBezTo>
                  <a:cubicBezTo>
                    <a:pt x="50" y="111"/>
                    <a:pt x="50" y="111"/>
                    <a:pt x="50" y="111"/>
                  </a:cubicBezTo>
                  <a:cubicBezTo>
                    <a:pt x="50" y="112"/>
                    <a:pt x="50" y="112"/>
                    <a:pt x="50" y="112"/>
                  </a:cubicBezTo>
                  <a:cubicBezTo>
                    <a:pt x="45" y="117"/>
                    <a:pt x="45" y="117"/>
                    <a:pt x="45" y="117"/>
                  </a:cubicBezTo>
                  <a:cubicBezTo>
                    <a:pt x="39" y="123"/>
                    <a:pt x="39" y="123"/>
                    <a:pt x="39" y="123"/>
                  </a:cubicBezTo>
                  <a:cubicBezTo>
                    <a:pt x="38" y="125"/>
                    <a:pt x="38" y="125"/>
                    <a:pt x="38" y="125"/>
                  </a:cubicBezTo>
                  <a:cubicBezTo>
                    <a:pt x="37" y="126"/>
                    <a:pt x="37" y="126"/>
                    <a:pt x="37" y="126"/>
                  </a:cubicBezTo>
                  <a:cubicBezTo>
                    <a:pt x="36" y="126"/>
                    <a:pt x="36" y="126"/>
                    <a:pt x="36" y="126"/>
                  </a:cubicBezTo>
                  <a:cubicBezTo>
                    <a:pt x="34" y="129"/>
                    <a:pt x="34" y="129"/>
                    <a:pt x="34" y="129"/>
                  </a:cubicBezTo>
                  <a:cubicBezTo>
                    <a:pt x="28" y="128"/>
                    <a:pt x="28" y="128"/>
                    <a:pt x="28" y="128"/>
                  </a:cubicBezTo>
                  <a:cubicBezTo>
                    <a:pt x="19" y="127"/>
                    <a:pt x="19" y="127"/>
                    <a:pt x="19" y="127"/>
                  </a:cubicBezTo>
                  <a:cubicBezTo>
                    <a:pt x="10" y="125"/>
                    <a:pt x="10" y="125"/>
                    <a:pt x="10" y="125"/>
                  </a:cubicBezTo>
                  <a:cubicBezTo>
                    <a:pt x="3" y="128"/>
                    <a:pt x="3" y="128"/>
                    <a:pt x="3" y="128"/>
                  </a:cubicBezTo>
                  <a:cubicBezTo>
                    <a:pt x="0" y="133"/>
                    <a:pt x="0" y="133"/>
                    <a:pt x="0" y="133"/>
                  </a:cubicBezTo>
                  <a:cubicBezTo>
                    <a:pt x="2" y="138"/>
                    <a:pt x="2" y="138"/>
                    <a:pt x="2" y="138"/>
                  </a:cubicBezTo>
                  <a:cubicBezTo>
                    <a:pt x="4" y="141"/>
                    <a:pt x="4" y="141"/>
                    <a:pt x="4" y="141"/>
                  </a:cubicBezTo>
                  <a:cubicBezTo>
                    <a:pt x="10" y="144"/>
                    <a:pt x="10" y="144"/>
                    <a:pt x="10" y="144"/>
                  </a:cubicBezTo>
                  <a:cubicBezTo>
                    <a:pt x="15" y="148"/>
                    <a:pt x="15" y="148"/>
                    <a:pt x="15" y="148"/>
                  </a:cubicBezTo>
                  <a:cubicBezTo>
                    <a:pt x="15" y="156"/>
                    <a:pt x="15" y="156"/>
                    <a:pt x="15" y="156"/>
                  </a:cubicBezTo>
                  <a:cubicBezTo>
                    <a:pt x="12" y="159"/>
                    <a:pt x="12" y="159"/>
                    <a:pt x="12" y="159"/>
                  </a:cubicBezTo>
                  <a:cubicBezTo>
                    <a:pt x="7" y="162"/>
                    <a:pt x="7" y="162"/>
                    <a:pt x="7" y="162"/>
                  </a:cubicBezTo>
                  <a:cubicBezTo>
                    <a:pt x="8" y="170"/>
                    <a:pt x="8" y="170"/>
                    <a:pt x="8" y="170"/>
                  </a:cubicBezTo>
                  <a:cubicBezTo>
                    <a:pt x="8" y="178"/>
                    <a:pt x="8" y="178"/>
                    <a:pt x="8" y="178"/>
                  </a:cubicBezTo>
                  <a:cubicBezTo>
                    <a:pt x="8" y="194"/>
                    <a:pt x="8" y="194"/>
                    <a:pt x="8" y="194"/>
                  </a:cubicBezTo>
                  <a:cubicBezTo>
                    <a:pt x="8" y="194"/>
                    <a:pt x="8" y="194"/>
                    <a:pt x="8" y="194"/>
                  </a:cubicBezTo>
                  <a:cubicBezTo>
                    <a:pt x="9" y="195"/>
                    <a:pt x="11" y="196"/>
                    <a:pt x="12" y="197"/>
                  </a:cubicBezTo>
                  <a:cubicBezTo>
                    <a:pt x="12" y="197"/>
                    <a:pt x="12" y="197"/>
                    <a:pt x="12" y="197"/>
                  </a:cubicBezTo>
                  <a:cubicBezTo>
                    <a:pt x="13" y="199"/>
                    <a:pt x="14" y="200"/>
                    <a:pt x="15" y="201"/>
                  </a:cubicBezTo>
                  <a:cubicBezTo>
                    <a:pt x="22" y="209"/>
                    <a:pt x="25" y="236"/>
                    <a:pt x="25" y="236"/>
                  </a:cubicBezTo>
                  <a:cubicBezTo>
                    <a:pt x="25" y="236"/>
                    <a:pt x="62" y="241"/>
                    <a:pt x="76" y="257"/>
                  </a:cubicBezTo>
                  <a:cubicBezTo>
                    <a:pt x="91" y="273"/>
                    <a:pt x="100" y="312"/>
                    <a:pt x="100" y="312"/>
                  </a:cubicBezTo>
                  <a:cubicBezTo>
                    <a:pt x="90" y="361"/>
                    <a:pt x="90" y="361"/>
                    <a:pt x="90" y="361"/>
                  </a:cubicBezTo>
                  <a:cubicBezTo>
                    <a:pt x="125" y="340"/>
                    <a:pt x="125" y="340"/>
                    <a:pt x="125" y="340"/>
                  </a:cubicBezTo>
                  <a:cubicBezTo>
                    <a:pt x="125" y="340"/>
                    <a:pt x="112" y="305"/>
                    <a:pt x="120" y="290"/>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65" name="Under Lithuania"/>
            <p:cNvSpPr>
              <a:spLocks/>
            </p:cNvSpPr>
            <p:nvPr/>
          </p:nvSpPr>
          <p:spPr bwMode="gray">
            <a:xfrm>
              <a:off x="9767081" y="3538870"/>
              <a:ext cx="231474" cy="128409"/>
            </a:xfrm>
            <a:custGeom>
              <a:avLst/>
              <a:gdLst>
                <a:gd name="T0" fmla="*/ 199 w 411"/>
                <a:gd name="T1" fmla="*/ 228 h 229"/>
                <a:gd name="T2" fmla="*/ 205 w 411"/>
                <a:gd name="T3" fmla="*/ 228 h 229"/>
                <a:gd name="T4" fmla="*/ 207 w 411"/>
                <a:gd name="T5" fmla="*/ 228 h 229"/>
                <a:gd name="T6" fmla="*/ 211 w 411"/>
                <a:gd name="T7" fmla="*/ 228 h 229"/>
                <a:gd name="T8" fmla="*/ 213 w 411"/>
                <a:gd name="T9" fmla="*/ 228 h 229"/>
                <a:gd name="T10" fmla="*/ 217 w 411"/>
                <a:gd name="T11" fmla="*/ 228 h 229"/>
                <a:gd name="T12" fmla="*/ 219 w 411"/>
                <a:gd name="T13" fmla="*/ 228 h 229"/>
                <a:gd name="T14" fmla="*/ 224 w 411"/>
                <a:gd name="T15" fmla="*/ 228 h 229"/>
                <a:gd name="T16" fmla="*/ 226 w 411"/>
                <a:gd name="T17" fmla="*/ 228 h 229"/>
                <a:gd name="T18" fmla="*/ 231 w 411"/>
                <a:gd name="T19" fmla="*/ 228 h 229"/>
                <a:gd name="T20" fmla="*/ 233 w 411"/>
                <a:gd name="T21" fmla="*/ 227 h 229"/>
                <a:gd name="T22" fmla="*/ 238 w 411"/>
                <a:gd name="T23" fmla="*/ 227 h 229"/>
                <a:gd name="T24" fmla="*/ 240 w 411"/>
                <a:gd name="T25" fmla="*/ 227 h 229"/>
                <a:gd name="T26" fmla="*/ 246 w 411"/>
                <a:gd name="T27" fmla="*/ 226 h 229"/>
                <a:gd name="T28" fmla="*/ 247 w 411"/>
                <a:gd name="T29" fmla="*/ 226 h 229"/>
                <a:gd name="T30" fmla="*/ 254 w 411"/>
                <a:gd name="T31" fmla="*/ 225 h 229"/>
                <a:gd name="T32" fmla="*/ 254 w 411"/>
                <a:gd name="T33" fmla="*/ 225 h 229"/>
                <a:gd name="T34" fmla="*/ 262 w 411"/>
                <a:gd name="T35" fmla="*/ 225 h 229"/>
                <a:gd name="T36" fmla="*/ 262 w 411"/>
                <a:gd name="T37" fmla="*/ 225 h 229"/>
                <a:gd name="T38" fmla="*/ 395 w 411"/>
                <a:gd name="T39" fmla="*/ 203 h 229"/>
                <a:gd name="T40" fmla="*/ 375 w 411"/>
                <a:gd name="T41" fmla="*/ 149 h 229"/>
                <a:gd name="T42" fmla="*/ 384 w 411"/>
                <a:gd name="T43" fmla="*/ 111 h 229"/>
                <a:gd name="T44" fmla="*/ 401 w 411"/>
                <a:gd name="T45" fmla="*/ 81 h 229"/>
                <a:gd name="T46" fmla="*/ 357 w 411"/>
                <a:gd name="T47" fmla="*/ 48 h 229"/>
                <a:gd name="T48" fmla="*/ 320 w 411"/>
                <a:gd name="T49" fmla="*/ 47 h 229"/>
                <a:gd name="T50" fmla="*/ 286 w 411"/>
                <a:gd name="T51" fmla="*/ 56 h 229"/>
                <a:gd name="T52" fmla="*/ 283 w 411"/>
                <a:gd name="T53" fmla="*/ 45 h 229"/>
                <a:gd name="T54" fmla="*/ 245 w 411"/>
                <a:gd name="T55" fmla="*/ 39 h 229"/>
                <a:gd name="T56" fmla="*/ 224 w 411"/>
                <a:gd name="T57" fmla="*/ 27 h 229"/>
                <a:gd name="T58" fmla="*/ 201 w 411"/>
                <a:gd name="T59" fmla="*/ 29 h 229"/>
                <a:gd name="T60" fmla="*/ 183 w 411"/>
                <a:gd name="T61" fmla="*/ 13 h 229"/>
                <a:gd name="T62" fmla="*/ 178 w 411"/>
                <a:gd name="T63" fmla="*/ 32 h 229"/>
                <a:gd name="T64" fmla="*/ 167 w 411"/>
                <a:gd name="T65" fmla="*/ 32 h 229"/>
                <a:gd name="T66" fmla="*/ 180 w 411"/>
                <a:gd name="T67" fmla="*/ 90 h 229"/>
                <a:gd name="T68" fmla="*/ 156 w 411"/>
                <a:gd name="T69" fmla="*/ 104 h 229"/>
                <a:gd name="T70" fmla="*/ 130 w 411"/>
                <a:gd name="T71" fmla="*/ 103 h 229"/>
                <a:gd name="T72" fmla="*/ 116 w 411"/>
                <a:gd name="T73" fmla="*/ 98 h 229"/>
                <a:gd name="T74" fmla="*/ 85 w 411"/>
                <a:gd name="T75" fmla="*/ 100 h 229"/>
                <a:gd name="T76" fmla="*/ 129 w 411"/>
                <a:gd name="T77" fmla="*/ 41 h 229"/>
                <a:gd name="T78" fmla="*/ 130 w 411"/>
                <a:gd name="T79" fmla="*/ 26 h 229"/>
                <a:gd name="T80" fmla="*/ 150 w 411"/>
                <a:gd name="T81" fmla="*/ 8 h 229"/>
                <a:gd name="T82" fmla="*/ 143 w 411"/>
                <a:gd name="T83" fmla="*/ 0 h 229"/>
                <a:gd name="T84" fmla="*/ 135 w 411"/>
                <a:gd name="T85" fmla="*/ 3 h 229"/>
                <a:gd name="T86" fmla="*/ 118 w 411"/>
                <a:gd name="T87" fmla="*/ 41 h 229"/>
                <a:gd name="T88" fmla="*/ 82 w 411"/>
                <a:gd name="T89" fmla="*/ 85 h 229"/>
                <a:gd name="T90" fmla="*/ 71 w 411"/>
                <a:gd name="T91" fmla="*/ 96 h 229"/>
                <a:gd name="T92" fmla="*/ 7 w 411"/>
                <a:gd name="T93" fmla="*/ 101 h 229"/>
                <a:gd name="T94" fmla="*/ 2 w 411"/>
                <a:gd name="T95" fmla="*/ 119 h 229"/>
                <a:gd name="T96" fmla="*/ 9 w 411"/>
                <a:gd name="T97" fmla="*/ 135 h 229"/>
                <a:gd name="T98" fmla="*/ 0 w 411"/>
                <a:gd name="T99" fmla="*/ 173 h 229"/>
                <a:gd name="T100" fmla="*/ 7 w 411"/>
                <a:gd name="T101" fmla="*/ 177 h 229"/>
                <a:gd name="T102" fmla="*/ 11 w 411"/>
                <a:gd name="T103" fmla="*/ 166 h 229"/>
                <a:gd name="T104" fmla="*/ 19 w 411"/>
                <a:gd name="T105" fmla="*/ 158 h 229"/>
                <a:gd name="T106" fmla="*/ 26 w 411"/>
                <a:gd name="T107" fmla="*/ 170 h 229"/>
                <a:gd name="T108" fmla="*/ 46 w 411"/>
                <a:gd name="T109" fmla="*/ 156 h 229"/>
                <a:gd name="T110" fmla="*/ 72 w 411"/>
                <a:gd name="T111" fmla="*/ 161 h 229"/>
                <a:gd name="T112" fmla="*/ 56 w 411"/>
                <a:gd name="T113" fmla="*/ 168 h 229"/>
                <a:gd name="T114" fmla="*/ 56 w 411"/>
                <a:gd name="T115" fmla="*/ 176 h 229"/>
                <a:gd name="T116" fmla="*/ 25 w 411"/>
                <a:gd name="T117" fmla="*/ 193 h 229"/>
                <a:gd name="T118" fmla="*/ 18 w 411"/>
                <a:gd name="T119" fmla="*/ 189 h 229"/>
                <a:gd name="T120" fmla="*/ 5 w 411"/>
                <a:gd name="T121" fmla="*/ 215 h 229"/>
                <a:gd name="T122" fmla="*/ 162 w 411"/>
                <a:gd name="T123" fmla="*/ 228 h 229"/>
                <a:gd name="T124" fmla="*/ 199 w 411"/>
                <a:gd name="T125" fmla="*/ 22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1" h="229">
                  <a:moveTo>
                    <a:pt x="199" y="228"/>
                  </a:moveTo>
                  <a:cubicBezTo>
                    <a:pt x="201" y="228"/>
                    <a:pt x="203" y="228"/>
                    <a:pt x="205" y="228"/>
                  </a:cubicBezTo>
                  <a:cubicBezTo>
                    <a:pt x="205" y="228"/>
                    <a:pt x="206" y="228"/>
                    <a:pt x="207" y="228"/>
                  </a:cubicBezTo>
                  <a:cubicBezTo>
                    <a:pt x="208" y="228"/>
                    <a:pt x="209" y="228"/>
                    <a:pt x="211" y="228"/>
                  </a:cubicBezTo>
                  <a:cubicBezTo>
                    <a:pt x="211" y="228"/>
                    <a:pt x="212" y="228"/>
                    <a:pt x="213" y="228"/>
                  </a:cubicBezTo>
                  <a:cubicBezTo>
                    <a:pt x="214" y="228"/>
                    <a:pt x="216" y="228"/>
                    <a:pt x="217" y="228"/>
                  </a:cubicBezTo>
                  <a:cubicBezTo>
                    <a:pt x="218" y="228"/>
                    <a:pt x="218" y="228"/>
                    <a:pt x="219" y="228"/>
                  </a:cubicBezTo>
                  <a:cubicBezTo>
                    <a:pt x="221" y="228"/>
                    <a:pt x="222" y="228"/>
                    <a:pt x="224" y="228"/>
                  </a:cubicBezTo>
                  <a:cubicBezTo>
                    <a:pt x="224" y="228"/>
                    <a:pt x="225" y="228"/>
                    <a:pt x="226" y="228"/>
                  </a:cubicBezTo>
                  <a:cubicBezTo>
                    <a:pt x="227" y="228"/>
                    <a:pt x="229" y="228"/>
                    <a:pt x="231" y="228"/>
                  </a:cubicBezTo>
                  <a:cubicBezTo>
                    <a:pt x="231" y="227"/>
                    <a:pt x="232" y="227"/>
                    <a:pt x="233" y="227"/>
                  </a:cubicBezTo>
                  <a:cubicBezTo>
                    <a:pt x="234" y="227"/>
                    <a:pt x="236" y="227"/>
                    <a:pt x="238" y="227"/>
                  </a:cubicBezTo>
                  <a:cubicBezTo>
                    <a:pt x="239" y="227"/>
                    <a:pt x="239" y="227"/>
                    <a:pt x="240" y="227"/>
                  </a:cubicBezTo>
                  <a:cubicBezTo>
                    <a:pt x="242" y="227"/>
                    <a:pt x="244" y="226"/>
                    <a:pt x="246" y="226"/>
                  </a:cubicBezTo>
                  <a:cubicBezTo>
                    <a:pt x="246" y="226"/>
                    <a:pt x="246" y="226"/>
                    <a:pt x="247" y="226"/>
                  </a:cubicBezTo>
                  <a:cubicBezTo>
                    <a:pt x="249" y="226"/>
                    <a:pt x="251" y="226"/>
                    <a:pt x="254" y="225"/>
                  </a:cubicBezTo>
                  <a:cubicBezTo>
                    <a:pt x="254" y="225"/>
                    <a:pt x="254" y="225"/>
                    <a:pt x="254" y="225"/>
                  </a:cubicBezTo>
                  <a:cubicBezTo>
                    <a:pt x="257" y="225"/>
                    <a:pt x="259" y="225"/>
                    <a:pt x="262" y="225"/>
                  </a:cubicBezTo>
                  <a:cubicBezTo>
                    <a:pt x="262" y="225"/>
                    <a:pt x="262" y="225"/>
                    <a:pt x="262" y="225"/>
                  </a:cubicBezTo>
                  <a:cubicBezTo>
                    <a:pt x="323" y="217"/>
                    <a:pt x="395" y="203"/>
                    <a:pt x="395" y="203"/>
                  </a:cubicBezTo>
                  <a:cubicBezTo>
                    <a:pt x="395" y="203"/>
                    <a:pt x="370" y="175"/>
                    <a:pt x="375" y="149"/>
                  </a:cubicBezTo>
                  <a:cubicBezTo>
                    <a:pt x="376" y="126"/>
                    <a:pt x="384" y="111"/>
                    <a:pt x="384" y="111"/>
                  </a:cubicBezTo>
                  <a:cubicBezTo>
                    <a:pt x="384" y="111"/>
                    <a:pt x="411" y="93"/>
                    <a:pt x="401" y="81"/>
                  </a:cubicBezTo>
                  <a:cubicBezTo>
                    <a:pt x="390" y="73"/>
                    <a:pt x="357" y="48"/>
                    <a:pt x="357" y="48"/>
                  </a:cubicBezTo>
                  <a:cubicBezTo>
                    <a:pt x="320" y="47"/>
                    <a:pt x="320" y="47"/>
                    <a:pt x="320" y="47"/>
                  </a:cubicBezTo>
                  <a:cubicBezTo>
                    <a:pt x="286" y="56"/>
                    <a:pt x="286" y="56"/>
                    <a:pt x="286" y="56"/>
                  </a:cubicBezTo>
                  <a:cubicBezTo>
                    <a:pt x="283" y="45"/>
                    <a:pt x="283" y="45"/>
                    <a:pt x="283" y="45"/>
                  </a:cubicBezTo>
                  <a:cubicBezTo>
                    <a:pt x="283" y="45"/>
                    <a:pt x="260" y="51"/>
                    <a:pt x="245" y="39"/>
                  </a:cubicBezTo>
                  <a:cubicBezTo>
                    <a:pt x="231" y="31"/>
                    <a:pt x="224" y="27"/>
                    <a:pt x="224" y="27"/>
                  </a:cubicBezTo>
                  <a:cubicBezTo>
                    <a:pt x="201" y="29"/>
                    <a:pt x="201" y="29"/>
                    <a:pt x="201" y="29"/>
                  </a:cubicBezTo>
                  <a:cubicBezTo>
                    <a:pt x="183" y="13"/>
                    <a:pt x="183" y="13"/>
                    <a:pt x="183" y="13"/>
                  </a:cubicBezTo>
                  <a:cubicBezTo>
                    <a:pt x="178" y="32"/>
                    <a:pt x="178" y="32"/>
                    <a:pt x="178" y="32"/>
                  </a:cubicBezTo>
                  <a:cubicBezTo>
                    <a:pt x="167" y="32"/>
                    <a:pt x="167" y="32"/>
                    <a:pt x="167" y="32"/>
                  </a:cubicBezTo>
                  <a:cubicBezTo>
                    <a:pt x="180" y="90"/>
                    <a:pt x="180" y="90"/>
                    <a:pt x="180" y="90"/>
                  </a:cubicBezTo>
                  <a:cubicBezTo>
                    <a:pt x="156" y="104"/>
                    <a:pt x="156" y="104"/>
                    <a:pt x="156" y="104"/>
                  </a:cubicBezTo>
                  <a:cubicBezTo>
                    <a:pt x="130" y="103"/>
                    <a:pt x="130" y="103"/>
                    <a:pt x="130" y="103"/>
                  </a:cubicBezTo>
                  <a:cubicBezTo>
                    <a:pt x="130" y="103"/>
                    <a:pt x="119" y="98"/>
                    <a:pt x="116" y="98"/>
                  </a:cubicBezTo>
                  <a:cubicBezTo>
                    <a:pt x="112" y="98"/>
                    <a:pt x="85" y="100"/>
                    <a:pt x="85" y="100"/>
                  </a:cubicBezTo>
                  <a:cubicBezTo>
                    <a:pt x="129" y="41"/>
                    <a:pt x="129" y="41"/>
                    <a:pt x="129" y="41"/>
                  </a:cubicBezTo>
                  <a:cubicBezTo>
                    <a:pt x="130" y="26"/>
                    <a:pt x="130" y="26"/>
                    <a:pt x="130" y="26"/>
                  </a:cubicBezTo>
                  <a:cubicBezTo>
                    <a:pt x="150" y="8"/>
                    <a:pt x="150" y="8"/>
                    <a:pt x="150" y="8"/>
                  </a:cubicBezTo>
                  <a:cubicBezTo>
                    <a:pt x="143" y="0"/>
                    <a:pt x="143" y="0"/>
                    <a:pt x="143" y="0"/>
                  </a:cubicBezTo>
                  <a:cubicBezTo>
                    <a:pt x="135" y="3"/>
                    <a:pt x="135" y="3"/>
                    <a:pt x="135" y="3"/>
                  </a:cubicBezTo>
                  <a:cubicBezTo>
                    <a:pt x="118" y="41"/>
                    <a:pt x="118" y="41"/>
                    <a:pt x="118" y="41"/>
                  </a:cubicBezTo>
                  <a:cubicBezTo>
                    <a:pt x="82" y="85"/>
                    <a:pt x="82" y="85"/>
                    <a:pt x="82" y="85"/>
                  </a:cubicBezTo>
                  <a:cubicBezTo>
                    <a:pt x="71" y="96"/>
                    <a:pt x="71" y="96"/>
                    <a:pt x="71" y="96"/>
                  </a:cubicBezTo>
                  <a:cubicBezTo>
                    <a:pt x="7" y="101"/>
                    <a:pt x="7" y="101"/>
                    <a:pt x="7" y="101"/>
                  </a:cubicBezTo>
                  <a:cubicBezTo>
                    <a:pt x="2" y="119"/>
                    <a:pt x="2" y="119"/>
                    <a:pt x="2" y="119"/>
                  </a:cubicBezTo>
                  <a:cubicBezTo>
                    <a:pt x="9" y="135"/>
                    <a:pt x="9" y="135"/>
                    <a:pt x="9" y="135"/>
                  </a:cubicBezTo>
                  <a:cubicBezTo>
                    <a:pt x="0" y="173"/>
                    <a:pt x="0" y="173"/>
                    <a:pt x="0" y="173"/>
                  </a:cubicBezTo>
                  <a:cubicBezTo>
                    <a:pt x="7" y="177"/>
                    <a:pt x="7" y="177"/>
                    <a:pt x="7" y="177"/>
                  </a:cubicBezTo>
                  <a:cubicBezTo>
                    <a:pt x="11" y="166"/>
                    <a:pt x="11" y="166"/>
                    <a:pt x="11" y="166"/>
                  </a:cubicBezTo>
                  <a:cubicBezTo>
                    <a:pt x="19" y="158"/>
                    <a:pt x="19" y="158"/>
                    <a:pt x="19" y="158"/>
                  </a:cubicBezTo>
                  <a:cubicBezTo>
                    <a:pt x="26" y="170"/>
                    <a:pt x="26" y="170"/>
                    <a:pt x="26" y="170"/>
                  </a:cubicBezTo>
                  <a:cubicBezTo>
                    <a:pt x="46" y="156"/>
                    <a:pt x="46" y="156"/>
                    <a:pt x="46" y="156"/>
                  </a:cubicBezTo>
                  <a:cubicBezTo>
                    <a:pt x="72" y="161"/>
                    <a:pt x="72" y="161"/>
                    <a:pt x="72" y="161"/>
                  </a:cubicBezTo>
                  <a:cubicBezTo>
                    <a:pt x="56" y="168"/>
                    <a:pt x="56" y="168"/>
                    <a:pt x="56" y="168"/>
                  </a:cubicBezTo>
                  <a:cubicBezTo>
                    <a:pt x="56" y="176"/>
                    <a:pt x="56" y="176"/>
                    <a:pt x="56" y="176"/>
                  </a:cubicBezTo>
                  <a:cubicBezTo>
                    <a:pt x="25" y="193"/>
                    <a:pt x="25" y="193"/>
                    <a:pt x="25" y="193"/>
                  </a:cubicBezTo>
                  <a:cubicBezTo>
                    <a:pt x="18" y="189"/>
                    <a:pt x="18" y="189"/>
                    <a:pt x="18" y="189"/>
                  </a:cubicBezTo>
                  <a:cubicBezTo>
                    <a:pt x="5" y="215"/>
                    <a:pt x="5" y="215"/>
                    <a:pt x="5" y="215"/>
                  </a:cubicBezTo>
                  <a:cubicBezTo>
                    <a:pt x="29" y="216"/>
                    <a:pt x="108" y="225"/>
                    <a:pt x="162" y="228"/>
                  </a:cubicBezTo>
                  <a:cubicBezTo>
                    <a:pt x="177" y="228"/>
                    <a:pt x="190" y="229"/>
                    <a:pt x="199" y="228"/>
                  </a:cubicBezTo>
                  <a:close/>
                </a:path>
              </a:pathLst>
            </a:custGeom>
            <a:solidFill>
              <a:schemeClr val="accent1"/>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78" name="Gökceada"/>
            <p:cNvSpPr>
              <a:spLocks/>
            </p:cNvSpPr>
            <p:nvPr/>
          </p:nvSpPr>
          <p:spPr bwMode="gray">
            <a:xfrm>
              <a:off x="10469951" y="5446421"/>
              <a:ext cx="35481" cy="27034"/>
            </a:xfrm>
            <a:custGeom>
              <a:avLst/>
              <a:gdLst>
                <a:gd name="T0" fmla="*/ 30 w 65"/>
                <a:gd name="T1" fmla="*/ 37 h 47"/>
                <a:gd name="T2" fmla="*/ 65 w 65"/>
                <a:gd name="T3" fmla="*/ 19 h 47"/>
                <a:gd name="T4" fmla="*/ 54 w 65"/>
                <a:gd name="T5" fmla="*/ 11 h 47"/>
                <a:gd name="T6" fmla="*/ 47 w 65"/>
                <a:gd name="T7" fmla="*/ 0 h 47"/>
                <a:gd name="T8" fmla="*/ 0 w 65"/>
                <a:gd name="T9" fmla="*/ 36 h 47"/>
                <a:gd name="T10" fmla="*/ 30 w 65"/>
                <a:gd name="T11" fmla="*/ 37 h 47"/>
              </a:gdLst>
              <a:ahLst/>
              <a:cxnLst>
                <a:cxn ang="0">
                  <a:pos x="T0" y="T1"/>
                </a:cxn>
                <a:cxn ang="0">
                  <a:pos x="T2" y="T3"/>
                </a:cxn>
                <a:cxn ang="0">
                  <a:pos x="T4" y="T5"/>
                </a:cxn>
                <a:cxn ang="0">
                  <a:pos x="T6" y="T7"/>
                </a:cxn>
                <a:cxn ang="0">
                  <a:pos x="T8" y="T9"/>
                </a:cxn>
                <a:cxn ang="0">
                  <a:pos x="T10" y="T11"/>
                </a:cxn>
              </a:cxnLst>
              <a:rect l="0" t="0" r="r" b="b"/>
              <a:pathLst>
                <a:path w="65" h="47">
                  <a:moveTo>
                    <a:pt x="30" y="37"/>
                  </a:moveTo>
                  <a:cubicBezTo>
                    <a:pt x="53" y="27"/>
                    <a:pt x="65" y="19"/>
                    <a:pt x="65" y="19"/>
                  </a:cubicBezTo>
                  <a:cubicBezTo>
                    <a:pt x="54" y="11"/>
                    <a:pt x="54" y="11"/>
                    <a:pt x="54" y="11"/>
                  </a:cubicBezTo>
                  <a:cubicBezTo>
                    <a:pt x="47" y="0"/>
                    <a:pt x="47" y="0"/>
                    <a:pt x="47" y="0"/>
                  </a:cubicBezTo>
                  <a:cubicBezTo>
                    <a:pt x="47" y="0"/>
                    <a:pt x="1" y="13"/>
                    <a:pt x="0" y="36"/>
                  </a:cubicBezTo>
                  <a:cubicBezTo>
                    <a:pt x="0" y="36"/>
                    <a:pt x="7" y="47"/>
                    <a:pt x="30" y="37"/>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79" name="Marmara Adasi"/>
            <p:cNvSpPr>
              <a:spLocks/>
            </p:cNvSpPr>
            <p:nvPr/>
          </p:nvSpPr>
          <p:spPr bwMode="gray">
            <a:xfrm>
              <a:off x="10635531" y="5363630"/>
              <a:ext cx="38861" cy="13516"/>
            </a:xfrm>
            <a:custGeom>
              <a:avLst/>
              <a:gdLst>
                <a:gd name="T0" fmla="*/ 33 w 67"/>
                <a:gd name="T1" fmla="*/ 21 h 24"/>
                <a:gd name="T2" fmla="*/ 33 w 67"/>
                <a:gd name="T3" fmla="*/ 2 h 24"/>
                <a:gd name="T4" fmla="*/ 33 w 67"/>
                <a:gd name="T5" fmla="*/ 21 h 24"/>
              </a:gdLst>
              <a:ahLst/>
              <a:cxnLst>
                <a:cxn ang="0">
                  <a:pos x="T0" y="T1"/>
                </a:cxn>
                <a:cxn ang="0">
                  <a:pos x="T2" y="T3"/>
                </a:cxn>
                <a:cxn ang="0">
                  <a:pos x="T4" y="T5"/>
                </a:cxn>
              </a:cxnLst>
              <a:rect l="0" t="0" r="r" b="b"/>
              <a:pathLst>
                <a:path w="67" h="24">
                  <a:moveTo>
                    <a:pt x="33" y="21"/>
                  </a:moveTo>
                  <a:cubicBezTo>
                    <a:pt x="63" y="15"/>
                    <a:pt x="67" y="0"/>
                    <a:pt x="33" y="2"/>
                  </a:cubicBezTo>
                  <a:cubicBezTo>
                    <a:pt x="0" y="5"/>
                    <a:pt x="10" y="24"/>
                    <a:pt x="33" y="21"/>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08" name="Türkei"/>
            <p:cNvSpPr>
              <a:spLocks/>
            </p:cNvSpPr>
            <p:nvPr/>
          </p:nvSpPr>
          <p:spPr bwMode="gray">
            <a:xfrm rot="21300000">
              <a:off x="10485938" y="4930402"/>
              <a:ext cx="1853506" cy="942048"/>
            </a:xfrm>
            <a:custGeom>
              <a:avLst/>
              <a:gdLst/>
              <a:ahLst/>
              <a:cxnLst/>
              <a:rect l="l" t="t" r="r" b="b"/>
              <a:pathLst>
                <a:path w="2484868" h="1269877">
                  <a:moveTo>
                    <a:pt x="172563" y="245637"/>
                  </a:moveTo>
                  <a:cubicBezTo>
                    <a:pt x="180670" y="250279"/>
                    <a:pt x="189936" y="268850"/>
                    <a:pt x="200359" y="272332"/>
                  </a:cubicBezTo>
                  <a:cubicBezTo>
                    <a:pt x="215404" y="274651"/>
                    <a:pt x="226979" y="265381"/>
                    <a:pt x="226996" y="265368"/>
                  </a:cubicBezTo>
                  <a:cubicBezTo>
                    <a:pt x="245238" y="275651"/>
                    <a:pt x="245522" y="275811"/>
                    <a:pt x="245526" y="275814"/>
                  </a:cubicBezTo>
                  <a:cubicBezTo>
                    <a:pt x="247794" y="262180"/>
                    <a:pt x="247842" y="261892"/>
                    <a:pt x="247843" y="261886"/>
                  </a:cubicBezTo>
                  <a:cubicBezTo>
                    <a:pt x="255778" y="263022"/>
                    <a:pt x="255946" y="263046"/>
                    <a:pt x="255950" y="263047"/>
                  </a:cubicBezTo>
                  <a:cubicBezTo>
                    <a:pt x="270684" y="259639"/>
                    <a:pt x="270999" y="259566"/>
                    <a:pt x="271006" y="259565"/>
                  </a:cubicBezTo>
                  <a:cubicBezTo>
                    <a:pt x="273322" y="280456"/>
                    <a:pt x="269847" y="274653"/>
                    <a:pt x="267531" y="282778"/>
                  </a:cubicBezTo>
                  <a:cubicBezTo>
                    <a:pt x="265215" y="290902"/>
                    <a:pt x="273322" y="302509"/>
                    <a:pt x="276796" y="317597"/>
                  </a:cubicBezTo>
                  <a:cubicBezTo>
                    <a:pt x="280271" y="332685"/>
                    <a:pt x="296485" y="330364"/>
                    <a:pt x="304592" y="339649"/>
                  </a:cubicBezTo>
                  <a:cubicBezTo>
                    <a:pt x="312699" y="348935"/>
                    <a:pt x="310382" y="338489"/>
                    <a:pt x="317331" y="339649"/>
                  </a:cubicBezTo>
                  <a:cubicBezTo>
                    <a:pt x="324280" y="340810"/>
                    <a:pt x="316173" y="353577"/>
                    <a:pt x="313857" y="364023"/>
                  </a:cubicBezTo>
                  <a:cubicBezTo>
                    <a:pt x="311541" y="367505"/>
                    <a:pt x="311541" y="372148"/>
                    <a:pt x="315015" y="377951"/>
                  </a:cubicBezTo>
                  <a:cubicBezTo>
                    <a:pt x="320806" y="389557"/>
                    <a:pt x="312699" y="387236"/>
                    <a:pt x="315015" y="400003"/>
                  </a:cubicBezTo>
                  <a:cubicBezTo>
                    <a:pt x="316173" y="406967"/>
                    <a:pt x="305750" y="410449"/>
                    <a:pt x="302275" y="416252"/>
                  </a:cubicBezTo>
                  <a:cubicBezTo>
                    <a:pt x="301117" y="416252"/>
                    <a:pt x="299959" y="416252"/>
                    <a:pt x="298801" y="416252"/>
                  </a:cubicBezTo>
                  <a:cubicBezTo>
                    <a:pt x="295327" y="415092"/>
                    <a:pt x="283745" y="411610"/>
                    <a:pt x="267531" y="408128"/>
                  </a:cubicBezTo>
                  <a:cubicBezTo>
                    <a:pt x="252475" y="405806"/>
                    <a:pt x="257108" y="429019"/>
                    <a:pt x="239736" y="429019"/>
                  </a:cubicBezTo>
                  <a:cubicBezTo>
                    <a:pt x="224680" y="429019"/>
                    <a:pt x="211940" y="424377"/>
                    <a:pt x="201517" y="429019"/>
                  </a:cubicBezTo>
                  <a:cubicBezTo>
                    <a:pt x="192252" y="433662"/>
                    <a:pt x="173722" y="434823"/>
                    <a:pt x="173722" y="445269"/>
                  </a:cubicBezTo>
                  <a:cubicBezTo>
                    <a:pt x="171405" y="491694"/>
                    <a:pt x="128554" y="512586"/>
                    <a:pt x="112340" y="533478"/>
                  </a:cubicBezTo>
                  <a:cubicBezTo>
                    <a:pt x="96126" y="554370"/>
                    <a:pt x="74121" y="578743"/>
                    <a:pt x="72963" y="581065"/>
                  </a:cubicBezTo>
                  <a:cubicBezTo>
                    <a:pt x="68331" y="590350"/>
                    <a:pt x="50958" y="628651"/>
                    <a:pt x="47484" y="622848"/>
                  </a:cubicBezTo>
                  <a:cubicBezTo>
                    <a:pt x="44010" y="617045"/>
                    <a:pt x="49800" y="582225"/>
                    <a:pt x="40535" y="572940"/>
                  </a:cubicBezTo>
                  <a:cubicBezTo>
                    <a:pt x="33586" y="564815"/>
                    <a:pt x="86861" y="520711"/>
                    <a:pt x="94968" y="516068"/>
                  </a:cubicBezTo>
                  <a:cubicBezTo>
                    <a:pt x="103075" y="511426"/>
                    <a:pt x="107707" y="496337"/>
                    <a:pt x="99600" y="490534"/>
                  </a:cubicBezTo>
                  <a:cubicBezTo>
                    <a:pt x="94968" y="487052"/>
                    <a:pt x="88019" y="488213"/>
                    <a:pt x="75279" y="492855"/>
                  </a:cubicBezTo>
                  <a:cubicBezTo>
                    <a:pt x="63698" y="497498"/>
                    <a:pt x="64856" y="510265"/>
                    <a:pt x="53275" y="507944"/>
                  </a:cubicBezTo>
                  <a:cubicBezTo>
                    <a:pt x="37061" y="504462"/>
                    <a:pt x="18530" y="507944"/>
                    <a:pt x="9265" y="506783"/>
                  </a:cubicBezTo>
                  <a:cubicBezTo>
                    <a:pt x="-1158" y="505622"/>
                    <a:pt x="5791" y="495176"/>
                    <a:pt x="1158" y="482409"/>
                  </a:cubicBezTo>
                  <a:lnTo>
                    <a:pt x="0" y="476606"/>
                  </a:lnTo>
                  <a:cubicBezTo>
                    <a:pt x="6949" y="477767"/>
                    <a:pt x="12740" y="478927"/>
                    <a:pt x="15056" y="480088"/>
                  </a:cubicBezTo>
                  <a:cubicBezTo>
                    <a:pt x="26629" y="483567"/>
                    <a:pt x="26637" y="497477"/>
                    <a:pt x="26637" y="497498"/>
                  </a:cubicBezTo>
                  <a:cubicBezTo>
                    <a:pt x="26637" y="497498"/>
                    <a:pt x="59065" y="473124"/>
                    <a:pt x="66014" y="460357"/>
                  </a:cubicBezTo>
                  <a:cubicBezTo>
                    <a:pt x="72959" y="448758"/>
                    <a:pt x="55613" y="432522"/>
                    <a:pt x="55591" y="432501"/>
                  </a:cubicBezTo>
                  <a:cubicBezTo>
                    <a:pt x="56730" y="407384"/>
                    <a:pt x="56749" y="406974"/>
                    <a:pt x="56749" y="406967"/>
                  </a:cubicBezTo>
                  <a:cubicBezTo>
                    <a:pt x="78413" y="392112"/>
                    <a:pt x="78749" y="391882"/>
                    <a:pt x="78754" y="391879"/>
                  </a:cubicBezTo>
                  <a:cubicBezTo>
                    <a:pt x="78754" y="391879"/>
                    <a:pt x="91493" y="397682"/>
                    <a:pt x="98442" y="391879"/>
                  </a:cubicBezTo>
                  <a:cubicBezTo>
                    <a:pt x="104233" y="387236"/>
                    <a:pt x="89177" y="370987"/>
                    <a:pt x="88019" y="365184"/>
                  </a:cubicBezTo>
                  <a:cubicBezTo>
                    <a:pt x="85704" y="358224"/>
                    <a:pt x="88016" y="340829"/>
                    <a:pt x="88019" y="340810"/>
                  </a:cubicBezTo>
                  <a:cubicBezTo>
                    <a:pt x="73203" y="330530"/>
                    <a:pt x="72967" y="330367"/>
                    <a:pt x="72963" y="330364"/>
                  </a:cubicBezTo>
                  <a:cubicBezTo>
                    <a:pt x="53599" y="322373"/>
                    <a:pt x="53280" y="322242"/>
                    <a:pt x="53275" y="322240"/>
                  </a:cubicBezTo>
                  <a:cubicBezTo>
                    <a:pt x="52117" y="322240"/>
                    <a:pt x="48642" y="309473"/>
                    <a:pt x="57907" y="304830"/>
                  </a:cubicBezTo>
                  <a:cubicBezTo>
                    <a:pt x="64856" y="300187"/>
                    <a:pt x="76438" y="310633"/>
                    <a:pt x="83386" y="302509"/>
                  </a:cubicBezTo>
                  <a:cubicBezTo>
                    <a:pt x="88019" y="292063"/>
                    <a:pt x="75279" y="279296"/>
                    <a:pt x="84545" y="274653"/>
                  </a:cubicBezTo>
                  <a:cubicBezTo>
                    <a:pt x="96126" y="273492"/>
                    <a:pt x="111182" y="283938"/>
                    <a:pt x="123921" y="274653"/>
                  </a:cubicBezTo>
                  <a:cubicBezTo>
                    <a:pt x="140135" y="264207"/>
                    <a:pt x="140135" y="256083"/>
                    <a:pt x="147084" y="251440"/>
                  </a:cubicBezTo>
                  <a:cubicBezTo>
                    <a:pt x="152871" y="249120"/>
                    <a:pt x="155188" y="258390"/>
                    <a:pt x="155191" y="258404"/>
                  </a:cubicBezTo>
                  <a:cubicBezTo>
                    <a:pt x="155191" y="258404"/>
                    <a:pt x="162140" y="244476"/>
                    <a:pt x="172563" y="245637"/>
                  </a:cubicBezTo>
                  <a:close/>
                  <a:moveTo>
                    <a:pt x="2223078" y="0"/>
                  </a:moveTo>
                  <a:cubicBezTo>
                    <a:pt x="2226553" y="3477"/>
                    <a:pt x="2226553" y="3477"/>
                    <a:pt x="2226553" y="4491"/>
                  </a:cubicBezTo>
                  <a:lnTo>
                    <a:pt x="2226553" y="11589"/>
                  </a:lnTo>
                  <a:cubicBezTo>
                    <a:pt x="2226553" y="11589"/>
                    <a:pt x="2226553" y="11589"/>
                    <a:pt x="2227711" y="12458"/>
                  </a:cubicBezTo>
                  <a:lnTo>
                    <a:pt x="2235820" y="18542"/>
                  </a:lnTo>
                  <a:cubicBezTo>
                    <a:pt x="2235820" y="18542"/>
                    <a:pt x="2235820" y="18542"/>
                    <a:pt x="2236833" y="18687"/>
                  </a:cubicBezTo>
                  <a:lnTo>
                    <a:pt x="2243928" y="19701"/>
                  </a:lnTo>
                  <a:cubicBezTo>
                    <a:pt x="2243928" y="19701"/>
                    <a:pt x="2243928" y="19701"/>
                    <a:pt x="2244652" y="20281"/>
                  </a:cubicBezTo>
                  <a:lnTo>
                    <a:pt x="2249720" y="24337"/>
                  </a:lnTo>
                  <a:cubicBezTo>
                    <a:pt x="2249720" y="24337"/>
                    <a:pt x="2249720" y="24337"/>
                    <a:pt x="2250734" y="24771"/>
                  </a:cubicBezTo>
                  <a:lnTo>
                    <a:pt x="2257829" y="27813"/>
                  </a:lnTo>
                  <a:lnTo>
                    <a:pt x="2261304" y="32449"/>
                  </a:lnTo>
                  <a:cubicBezTo>
                    <a:pt x="2261304" y="32449"/>
                    <a:pt x="2261304" y="32449"/>
                    <a:pt x="2262462" y="32449"/>
                  </a:cubicBezTo>
                  <a:lnTo>
                    <a:pt x="2270571" y="32449"/>
                  </a:lnTo>
                  <a:cubicBezTo>
                    <a:pt x="2270571" y="32449"/>
                    <a:pt x="2270571" y="32449"/>
                    <a:pt x="2271295" y="33028"/>
                  </a:cubicBezTo>
                  <a:lnTo>
                    <a:pt x="2276363" y="37084"/>
                  </a:lnTo>
                  <a:cubicBezTo>
                    <a:pt x="2276363" y="37084"/>
                    <a:pt x="2276363" y="37084"/>
                    <a:pt x="2277231" y="37374"/>
                  </a:cubicBezTo>
                  <a:lnTo>
                    <a:pt x="2283313" y="39402"/>
                  </a:lnTo>
                  <a:cubicBezTo>
                    <a:pt x="2283313" y="39402"/>
                    <a:pt x="2279838" y="46355"/>
                    <a:pt x="2278679" y="46355"/>
                  </a:cubicBezTo>
                  <a:cubicBezTo>
                    <a:pt x="2278679" y="48673"/>
                    <a:pt x="2278679" y="48673"/>
                    <a:pt x="2279548" y="48528"/>
                  </a:cubicBezTo>
                  <a:lnTo>
                    <a:pt x="2285629" y="47514"/>
                  </a:lnTo>
                  <a:cubicBezTo>
                    <a:pt x="2285629" y="47514"/>
                    <a:pt x="2285629" y="47514"/>
                    <a:pt x="2286209" y="48238"/>
                  </a:cubicBezTo>
                  <a:lnTo>
                    <a:pt x="2290263" y="53308"/>
                  </a:lnTo>
                  <a:cubicBezTo>
                    <a:pt x="2290263" y="53308"/>
                    <a:pt x="2290263" y="53308"/>
                    <a:pt x="2290842" y="54033"/>
                  </a:cubicBezTo>
                  <a:lnTo>
                    <a:pt x="2294896" y="59103"/>
                  </a:lnTo>
                  <a:cubicBezTo>
                    <a:pt x="2294896" y="59103"/>
                    <a:pt x="2303005" y="54467"/>
                    <a:pt x="2307638" y="50991"/>
                  </a:cubicBezTo>
                  <a:cubicBezTo>
                    <a:pt x="2313427" y="48674"/>
                    <a:pt x="2329631" y="59092"/>
                    <a:pt x="2329647" y="59103"/>
                  </a:cubicBezTo>
                  <a:cubicBezTo>
                    <a:pt x="2329647" y="59103"/>
                    <a:pt x="2320380" y="69533"/>
                    <a:pt x="2325014" y="73009"/>
                  </a:cubicBezTo>
                  <a:cubicBezTo>
                    <a:pt x="2329647" y="75327"/>
                    <a:pt x="2335439" y="79963"/>
                    <a:pt x="2336597" y="79963"/>
                  </a:cubicBezTo>
                  <a:cubicBezTo>
                    <a:pt x="2337756" y="79963"/>
                    <a:pt x="2351647" y="83437"/>
                    <a:pt x="2351656" y="83439"/>
                  </a:cubicBezTo>
                  <a:cubicBezTo>
                    <a:pt x="2351656" y="83439"/>
                    <a:pt x="2351656" y="83439"/>
                    <a:pt x="2352380" y="84308"/>
                  </a:cubicBezTo>
                  <a:lnTo>
                    <a:pt x="2357448" y="90392"/>
                  </a:lnTo>
                  <a:cubicBezTo>
                    <a:pt x="2357448" y="90392"/>
                    <a:pt x="2357448" y="90392"/>
                    <a:pt x="2357883" y="91551"/>
                  </a:cubicBezTo>
                  <a:lnTo>
                    <a:pt x="2360923" y="99663"/>
                  </a:lnTo>
                  <a:cubicBezTo>
                    <a:pt x="2360923" y="99663"/>
                    <a:pt x="2360923" y="99663"/>
                    <a:pt x="2361792" y="101257"/>
                  </a:cubicBezTo>
                  <a:lnTo>
                    <a:pt x="2367873" y="112411"/>
                  </a:lnTo>
                  <a:cubicBezTo>
                    <a:pt x="2367873" y="112411"/>
                    <a:pt x="2367873" y="112411"/>
                    <a:pt x="2368742" y="113280"/>
                  </a:cubicBezTo>
                  <a:lnTo>
                    <a:pt x="2374824" y="119364"/>
                  </a:lnTo>
                  <a:cubicBezTo>
                    <a:pt x="2374824" y="119364"/>
                    <a:pt x="2374824" y="119364"/>
                    <a:pt x="2374679" y="120813"/>
                  </a:cubicBezTo>
                  <a:lnTo>
                    <a:pt x="2373665" y="130953"/>
                  </a:lnTo>
                  <a:cubicBezTo>
                    <a:pt x="2373665" y="130953"/>
                    <a:pt x="2373665" y="130953"/>
                    <a:pt x="2372796" y="133271"/>
                  </a:cubicBezTo>
                  <a:lnTo>
                    <a:pt x="2366715" y="149495"/>
                  </a:lnTo>
                  <a:cubicBezTo>
                    <a:pt x="2366715" y="149495"/>
                    <a:pt x="2366715" y="149495"/>
                    <a:pt x="2365991" y="150364"/>
                  </a:cubicBezTo>
                  <a:lnTo>
                    <a:pt x="2360923" y="156448"/>
                  </a:lnTo>
                  <a:cubicBezTo>
                    <a:pt x="2360923" y="156448"/>
                    <a:pt x="2360923" y="156448"/>
                    <a:pt x="2360199" y="157607"/>
                  </a:cubicBezTo>
                  <a:lnTo>
                    <a:pt x="2355131" y="165719"/>
                  </a:lnTo>
                  <a:cubicBezTo>
                    <a:pt x="2355131" y="165719"/>
                    <a:pt x="2355131" y="165719"/>
                    <a:pt x="2356290" y="166299"/>
                  </a:cubicBezTo>
                  <a:lnTo>
                    <a:pt x="2364398" y="170355"/>
                  </a:lnTo>
                  <a:cubicBezTo>
                    <a:pt x="2364398" y="170355"/>
                    <a:pt x="2364398" y="170355"/>
                    <a:pt x="2364833" y="171514"/>
                  </a:cubicBezTo>
                  <a:lnTo>
                    <a:pt x="2367873" y="179626"/>
                  </a:lnTo>
                  <a:cubicBezTo>
                    <a:pt x="2367873" y="179626"/>
                    <a:pt x="2367873" y="179626"/>
                    <a:pt x="2368163" y="180640"/>
                  </a:cubicBezTo>
                  <a:lnTo>
                    <a:pt x="2370190" y="187738"/>
                  </a:lnTo>
                  <a:cubicBezTo>
                    <a:pt x="2370190" y="187738"/>
                    <a:pt x="2374824" y="197009"/>
                    <a:pt x="2375982" y="195850"/>
                  </a:cubicBezTo>
                  <a:lnTo>
                    <a:pt x="2381774" y="200486"/>
                  </a:lnTo>
                  <a:cubicBezTo>
                    <a:pt x="2381774" y="200486"/>
                    <a:pt x="2381774" y="200486"/>
                    <a:pt x="2382642" y="201789"/>
                  </a:cubicBezTo>
                  <a:lnTo>
                    <a:pt x="2388724" y="210915"/>
                  </a:lnTo>
                  <a:cubicBezTo>
                    <a:pt x="2387566" y="215551"/>
                    <a:pt x="2381774" y="219028"/>
                    <a:pt x="2381774" y="220186"/>
                  </a:cubicBezTo>
                  <a:cubicBezTo>
                    <a:pt x="2382931" y="221344"/>
                    <a:pt x="2393340" y="227130"/>
                    <a:pt x="2393357" y="227140"/>
                  </a:cubicBezTo>
                  <a:cubicBezTo>
                    <a:pt x="2393357" y="227140"/>
                    <a:pt x="2393357" y="227140"/>
                    <a:pt x="2394516" y="227140"/>
                  </a:cubicBezTo>
                  <a:lnTo>
                    <a:pt x="2402624" y="227140"/>
                  </a:lnTo>
                  <a:cubicBezTo>
                    <a:pt x="2402624" y="227140"/>
                    <a:pt x="2402624" y="227140"/>
                    <a:pt x="2403638" y="227429"/>
                  </a:cubicBezTo>
                  <a:lnTo>
                    <a:pt x="2410733" y="229457"/>
                  </a:lnTo>
                  <a:cubicBezTo>
                    <a:pt x="2410733" y="229457"/>
                    <a:pt x="2410733" y="229457"/>
                    <a:pt x="2411891" y="229892"/>
                  </a:cubicBezTo>
                  <a:lnTo>
                    <a:pt x="2420000" y="232934"/>
                  </a:lnTo>
                  <a:cubicBezTo>
                    <a:pt x="2420000" y="232934"/>
                    <a:pt x="2420000" y="232934"/>
                    <a:pt x="2421013" y="232644"/>
                  </a:cubicBezTo>
                  <a:lnTo>
                    <a:pt x="2428108" y="230616"/>
                  </a:lnTo>
                  <a:cubicBezTo>
                    <a:pt x="2428108" y="230616"/>
                    <a:pt x="2428108" y="230616"/>
                    <a:pt x="2429412" y="230761"/>
                  </a:cubicBezTo>
                  <a:lnTo>
                    <a:pt x="2438534" y="231775"/>
                  </a:lnTo>
                  <a:cubicBezTo>
                    <a:pt x="2438534" y="231775"/>
                    <a:pt x="2438534" y="231775"/>
                    <a:pt x="2439402" y="232210"/>
                  </a:cubicBezTo>
                  <a:lnTo>
                    <a:pt x="2445484" y="235252"/>
                  </a:lnTo>
                  <a:cubicBezTo>
                    <a:pt x="2445484" y="235252"/>
                    <a:pt x="2445484" y="235252"/>
                    <a:pt x="2446932" y="234672"/>
                  </a:cubicBezTo>
                  <a:lnTo>
                    <a:pt x="2457067" y="230616"/>
                  </a:lnTo>
                  <a:cubicBezTo>
                    <a:pt x="2457067" y="230616"/>
                    <a:pt x="2457067" y="230616"/>
                    <a:pt x="2458226" y="230037"/>
                  </a:cubicBezTo>
                  <a:lnTo>
                    <a:pt x="2466334" y="225981"/>
                  </a:lnTo>
                  <a:cubicBezTo>
                    <a:pt x="2466334" y="225981"/>
                    <a:pt x="2466334" y="225981"/>
                    <a:pt x="2467348" y="226126"/>
                  </a:cubicBezTo>
                  <a:lnTo>
                    <a:pt x="2474443" y="227140"/>
                  </a:lnTo>
                  <a:cubicBezTo>
                    <a:pt x="2474443" y="227140"/>
                    <a:pt x="2474443" y="227140"/>
                    <a:pt x="2475456" y="227719"/>
                  </a:cubicBezTo>
                  <a:lnTo>
                    <a:pt x="2482551" y="231775"/>
                  </a:lnTo>
                  <a:lnTo>
                    <a:pt x="2484868" y="232934"/>
                  </a:lnTo>
                  <a:cubicBezTo>
                    <a:pt x="2484868" y="232934"/>
                    <a:pt x="2484868" y="232934"/>
                    <a:pt x="2440850" y="727774"/>
                  </a:cubicBezTo>
                  <a:cubicBezTo>
                    <a:pt x="2440850" y="727774"/>
                    <a:pt x="2440850" y="727774"/>
                    <a:pt x="2439982" y="727629"/>
                  </a:cubicBezTo>
                  <a:lnTo>
                    <a:pt x="2433900" y="726615"/>
                  </a:lnTo>
                  <a:cubicBezTo>
                    <a:pt x="2433900" y="726615"/>
                    <a:pt x="2433900" y="726615"/>
                    <a:pt x="2432597" y="728643"/>
                  </a:cubicBezTo>
                  <a:lnTo>
                    <a:pt x="2423475" y="742839"/>
                  </a:lnTo>
                  <a:cubicBezTo>
                    <a:pt x="2423475" y="742839"/>
                    <a:pt x="2423475" y="742839"/>
                    <a:pt x="2373665" y="735886"/>
                  </a:cubicBezTo>
                  <a:cubicBezTo>
                    <a:pt x="2373665" y="735886"/>
                    <a:pt x="2373665" y="735886"/>
                    <a:pt x="2380615" y="783400"/>
                  </a:cubicBezTo>
                  <a:cubicBezTo>
                    <a:pt x="2380615" y="783400"/>
                    <a:pt x="2380615" y="783400"/>
                    <a:pt x="2348181" y="796148"/>
                  </a:cubicBezTo>
                  <a:cubicBezTo>
                    <a:pt x="2348181" y="796148"/>
                    <a:pt x="2348181" y="796148"/>
                    <a:pt x="2347023" y="794554"/>
                  </a:cubicBezTo>
                  <a:lnTo>
                    <a:pt x="2338914" y="783400"/>
                  </a:lnTo>
                  <a:cubicBezTo>
                    <a:pt x="2338914" y="783400"/>
                    <a:pt x="2338914" y="783400"/>
                    <a:pt x="2312272" y="776447"/>
                  </a:cubicBezTo>
                  <a:cubicBezTo>
                    <a:pt x="2312272" y="776447"/>
                    <a:pt x="2294896" y="820484"/>
                    <a:pt x="2239295" y="835549"/>
                  </a:cubicBezTo>
                  <a:cubicBezTo>
                    <a:pt x="2186031" y="851767"/>
                    <a:pt x="2130452" y="864511"/>
                    <a:pt x="2130408" y="864521"/>
                  </a:cubicBezTo>
                  <a:cubicBezTo>
                    <a:pt x="2130408" y="864521"/>
                    <a:pt x="2056273" y="862204"/>
                    <a:pt x="2009939" y="886540"/>
                  </a:cubicBezTo>
                  <a:cubicBezTo>
                    <a:pt x="1967101" y="913180"/>
                    <a:pt x="1927735" y="913194"/>
                    <a:pt x="1927695" y="913194"/>
                  </a:cubicBezTo>
                  <a:cubicBezTo>
                    <a:pt x="1927695" y="913194"/>
                    <a:pt x="1927695" y="913194"/>
                    <a:pt x="1875568" y="929418"/>
                  </a:cubicBezTo>
                  <a:cubicBezTo>
                    <a:pt x="1875568" y="929418"/>
                    <a:pt x="1833867" y="898129"/>
                    <a:pt x="1813017" y="906241"/>
                  </a:cubicBezTo>
                  <a:cubicBezTo>
                    <a:pt x="1789854" y="912034"/>
                    <a:pt x="1744694" y="954894"/>
                    <a:pt x="1744673" y="954914"/>
                  </a:cubicBezTo>
                  <a:cubicBezTo>
                    <a:pt x="1744673" y="954914"/>
                    <a:pt x="1744673" y="954914"/>
                    <a:pt x="1719189" y="957231"/>
                  </a:cubicBezTo>
                  <a:cubicBezTo>
                    <a:pt x="1719189" y="957231"/>
                    <a:pt x="1719189" y="957231"/>
                    <a:pt x="1719189" y="959259"/>
                  </a:cubicBezTo>
                  <a:lnTo>
                    <a:pt x="1719189" y="973456"/>
                  </a:lnTo>
                  <a:cubicBezTo>
                    <a:pt x="1719189" y="973456"/>
                    <a:pt x="1719189" y="973456"/>
                    <a:pt x="1646212" y="998951"/>
                  </a:cubicBezTo>
                  <a:cubicBezTo>
                    <a:pt x="1646212" y="998951"/>
                    <a:pt x="1646212" y="998951"/>
                    <a:pt x="1645343" y="996633"/>
                  </a:cubicBezTo>
                  <a:lnTo>
                    <a:pt x="1639262" y="980409"/>
                  </a:lnTo>
                  <a:cubicBezTo>
                    <a:pt x="1639262" y="980409"/>
                    <a:pt x="1590610" y="965343"/>
                    <a:pt x="1588294" y="982727"/>
                  </a:cubicBezTo>
                  <a:cubicBezTo>
                    <a:pt x="1583663" y="998943"/>
                    <a:pt x="1577874" y="1041788"/>
                    <a:pt x="1577868" y="1041829"/>
                  </a:cubicBezTo>
                  <a:cubicBezTo>
                    <a:pt x="1577868" y="1041829"/>
                    <a:pt x="1577868" y="1041829"/>
                    <a:pt x="1606828" y="1080072"/>
                  </a:cubicBezTo>
                  <a:cubicBezTo>
                    <a:pt x="1606828" y="1080072"/>
                    <a:pt x="1606828" y="1080072"/>
                    <a:pt x="1567443" y="1095138"/>
                  </a:cubicBezTo>
                  <a:cubicBezTo>
                    <a:pt x="1567443" y="1095138"/>
                    <a:pt x="1567443" y="1095138"/>
                    <a:pt x="1582502" y="1132222"/>
                  </a:cubicBezTo>
                  <a:cubicBezTo>
                    <a:pt x="1582502" y="1132222"/>
                    <a:pt x="1582502" y="1132222"/>
                    <a:pt x="1554701" y="1173941"/>
                  </a:cubicBezTo>
                  <a:cubicBezTo>
                    <a:pt x="1554701" y="1173941"/>
                    <a:pt x="1554701" y="1173941"/>
                    <a:pt x="1510683" y="1158876"/>
                  </a:cubicBezTo>
                  <a:cubicBezTo>
                    <a:pt x="1510683" y="1158876"/>
                    <a:pt x="1518792" y="1143810"/>
                    <a:pt x="1516475" y="1136857"/>
                  </a:cubicBezTo>
                  <a:cubicBezTo>
                    <a:pt x="1515317" y="1127586"/>
                    <a:pt x="1466665" y="1106726"/>
                    <a:pt x="1479407" y="1080072"/>
                  </a:cubicBezTo>
                  <a:cubicBezTo>
                    <a:pt x="1494460" y="1049955"/>
                    <a:pt x="1528029" y="1032573"/>
                    <a:pt x="1528059" y="1032558"/>
                  </a:cubicBezTo>
                  <a:cubicBezTo>
                    <a:pt x="1528059" y="1032558"/>
                    <a:pt x="1533851" y="991998"/>
                    <a:pt x="1497941" y="987362"/>
                  </a:cubicBezTo>
                  <a:cubicBezTo>
                    <a:pt x="1462043" y="981569"/>
                    <a:pt x="1465505" y="1020945"/>
                    <a:pt x="1465507" y="1020969"/>
                  </a:cubicBezTo>
                  <a:cubicBezTo>
                    <a:pt x="1465507" y="1020969"/>
                    <a:pt x="1465507" y="1020969"/>
                    <a:pt x="1441181" y="1023287"/>
                  </a:cubicBezTo>
                  <a:cubicBezTo>
                    <a:pt x="1441181" y="1023287"/>
                    <a:pt x="1441181" y="1023287"/>
                    <a:pt x="1442919" y="1024156"/>
                  </a:cubicBezTo>
                  <a:lnTo>
                    <a:pt x="1455082" y="1030240"/>
                  </a:lnTo>
                  <a:cubicBezTo>
                    <a:pt x="1455082" y="1030240"/>
                    <a:pt x="1441181" y="1066166"/>
                    <a:pt x="1411064" y="1065007"/>
                  </a:cubicBezTo>
                  <a:cubicBezTo>
                    <a:pt x="1383263" y="1061530"/>
                    <a:pt x="1329978" y="1016334"/>
                    <a:pt x="1307969" y="1033717"/>
                  </a:cubicBezTo>
                  <a:cubicBezTo>
                    <a:pt x="1282485" y="1053418"/>
                    <a:pt x="1246576" y="1132222"/>
                    <a:pt x="1215300" y="1150764"/>
                  </a:cubicBezTo>
                  <a:cubicBezTo>
                    <a:pt x="1187504" y="1172778"/>
                    <a:pt x="1100651" y="1209854"/>
                    <a:pt x="1100622" y="1209866"/>
                  </a:cubicBezTo>
                  <a:cubicBezTo>
                    <a:pt x="1100622" y="1209866"/>
                    <a:pt x="1031120" y="1241156"/>
                    <a:pt x="1003319" y="1220296"/>
                  </a:cubicBezTo>
                  <a:cubicBezTo>
                    <a:pt x="977835" y="1195960"/>
                    <a:pt x="970885" y="1165829"/>
                    <a:pt x="941926" y="1156558"/>
                  </a:cubicBezTo>
                  <a:cubicBezTo>
                    <a:pt x="911815" y="1143813"/>
                    <a:pt x="846968" y="1124118"/>
                    <a:pt x="846940" y="1124109"/>
                  </a:cubicBezTo>
                  <a:cubicBezTo>
                    <a:pt x="846940" y="1124109"/>
                    <a:pt x="827248" y="1120633"/>
                    <a:pt x="790180" y="1121792"/>
                  </a:cubicBezTo>
                  <a:cubicBezTo>
                    <a:pt x="753113" y="1121792"/>
                    <a:pt x="729945" y="1110203"/>
                    <a:pt x="728787" y="1135698"/>
                  </a:cubicBezTo>
                  <a:cubicBezTo>
                    <a:pt x="731103" y="1165820"/>
                    <a:pt x="716053" y="1215632"/>
                    <a:pt x="716045" y="1215661"/>
                  </a:cubicBezTo>
                  <a:cubicBezTo>
                    <a:pt x="716045" y="1215661"/>
                    <a:pt x="716045" y="1215661"/>
                    <a:pt x="718072" y="1215805"/>
                  </a:cubicBezTo>
                  <a:lnTo>
                    <a:pt x="732262" y="1216819"/>
                  </a:lnTo>
                  <a:cubicBezTo>
                    <a:pt x="732262" y="1216819"/>
                    <a:pt x="732262" y="1216819"/>
                    <a:pt x="719520" y="1248109"/>
                  </a:cubicBezTo>
                  <a:cubicBezTo>
                    <a:pt x="719520" y="1248109"/>
                    <a:pt x="706778" y="1222614"/>
                    <a:pt x="676661" y="1235361"/>
                  </a:cubicBezTo>
                  <a:cubicBezTo>
                    <a:pt x="646543" y="1251586"/>
                    <a:pt x="625692" y="1274763"/>
                    <a:pt x="599050" y="1268969"/>
                  </a:cubicBezTo>
                  <a:cubicBezTo>
                    <a:pt x="568946" y="1258543"/>
                    <a:pt x="531897" y="1241171"/>
                    <a:pt x="531865" y="1241156"/>
                  </a:cubicBezTo>
                  <a:cubicBezTo>
                    <a:pt x="531865" y="1241156"/>
                    <a:pt x="531865" y="1241156"/>
                    <a:pt x="532010" y="1239417"/>
                  </a:cubicBezTo>
                  <a:lnTo>
                    <a:pt x="533023" y="1227249"/>
                  </a:lnTo>
                  <a:cubicBezTo>
                    <a:pt x="533023" y="1227249"/>
                    <a:pt x="533023" y="1227249"/>
                    <a:pt x="516806" y="1202913"/>
                  </a:cubicBezTo>
                  <a:cubicBezTo>
                    <a:pt x="516806" y="1202913"/>
                    <a:pt x="527232" y="1192483"/>
                    <a:pt x="519123" y="1185530"/>
                  </a:cubicBezTo>
                  <a:cubicBezTo>
                    <a:pt x="516806" y="1179735"/>
                    <a:pt x="501747" y="1185530"/>
                    <a:pt x="493639" y="1187848"/>
                  </a:cubicBezTo>
                  <a:cubicBezTo>
                    <a:pt x="493639" y="1187848"/>
                    <a:pt x="493639" y="1187848"/>
                    <a:pt x="493639" y="1213343"/>
                  </a:cubicBezTo>
                  <a:cubicBezTo>
                    <a:pt x="493639" y="1213343"/>
                    <a:pt x="493639" y="1213343"/>
                    <a:pt x="492770" y="1211170"/>
                  </a:cubicBezTo>
                  <a:lnTo>
                    <a:pt x="486689" y="1195960"/>
                  </a:lnTo>
                  <a:cubicBezTo>
                    <a:pt x="486689" y="1195960"/>
                    <a:pt x="486689" y="1195960"/>
                    <a:pt x="485386" y="1196105"/>
                  </a:cubicBezTo>
                  <a:lnTo>
                    <a:pt x="476263" y="1197119"/>
                  </a:lnTo>
                  <a:cubicBezTo>
                    <a:pt x="476263" y="1197119"/>
                    <a:pt x="473947" y="1185530"/>
                    <a:pt x="479739" y="1185530"/>
                  </a:cubicBezTo>
                  <a:cubicBezTo>
                    <a:pt x="483209" y="1183215"/>
                    <a:pt x="488990" y="1182056"/>
                    <a:pt x="489005" y="1182053"/>
                  </a:cubicBezTo>
                  <a:cubicBezTo>
                    <a:pt x="489005" y="1182053"/>
                    <a:pt x="489005" y="1182053"/>
                    <a:pt x="465838" y="1166988"/>
                  </a:cubicBezTo>
                  <a:cubicBezTo>
                    <a:pt x="465838" y="1166988"/>
                    <a:pt x="465838" y="1166988"/>
                    <a:pt x="464245" y="1168147"/>
                  </a:cubicBezTo>
                  <a:lnTo>
                    <a:pt x="453096" y="1176259"/>
                  </a:lnTo>
                  <a:cubicBezTo>
                    <a:pt x="453096" y="1176259"/>
                    <a:pt x="453096" y="1176259"/>
                    <a:pt x="453675" y="1177418"/>
                  </a:cubicBezTo>
                  <a:lnTo>
                    <a:pt x="457730" y="1185530"/>
                  </a:lnTo>
                  <a:cubicBezTo>
                    <a:pt x="457730" y="1185530"/>
                    <a:pt x="457730" y="1185530"/>
                    <a:pt x="456426" y="1186109"/>
                  </a:cubicBezTo>
                  <a:lnTo>
                    <a:pt x="447304" y="1190165"/>
                  </a:lnTo>
                  <a:cubicBezTo>
                    <a:pt x="447304" y="1190165"/>
                    <a:pt x="447304" y="1190165"/>
                    <a:pt x="419504" y="1171623"/>
                  </a:cubicBezTo>
                  <a:cubicBezTo>
                    <a:pt x="419504" y="1171623"/>
                    <a:pt x="413712" y="1150764"/>
                    <a:pt x="397495" y="1151922"/>
                  </a:cubicBezTo>
                  <a:cubicBezTo>
                    <a:pt x="380133" y="1151922"/>
                    <a:pt x="367398" y="1158864"/>
                    <a:pt x="367377" y="1158876"/>
                  </a:cubicBezTo>
                  <a:cubicBezTo>
                    <a:pt x="367377" y="1158876"/>
                    <a:pt x="367377" y="1158876"/>
                    <a:pt x="367812" y="1161193"/>
                  </a:cubicBezTo>
                  <a:lnTo>
                    <a:pt x="370852" y="1177418"/>
                  </a:lnTo>
                  <a:cubicBezTo>
                    <a:pt x="370852" y="1177418"/>
                    <a:pt x="370852" y="1177418"/>
                    <a:pt x="336101" y="1206390"/>
                  </a:cubicBezTo>
                  <a:cubicBezTo>
                    <a:pt x="336101" y="1206390"/>
                    <a:pt x="336101" y="1206390"/>
                    <a:pt x="335088" y="1205520"/>
                  </a:cubicBezTo>
                  <a:lnTo>
                    <a:pt x="327993" y="1199436"/>
                  </a:lnTo>
                  <a:cubicBezTo>
                    <a:pt x="327993" y="1199436"/>
                    <a:pt x="327993" y="1199436"/>
                    <a:pt x="329151" y="1198857"/>
                  </a:cubicBezTo>
                  <a:lnTo>
                    <a:pt x="337260" y="1194801"/>
                  </a:lnTo>
                  <a:cubicBezTo>
                    <a:pt x="337260" y="1194801"/>
                    <a:pt x="337260" y="1194801"/>
                    <a:pt x="336391" y="1194076"/>
                  </a:cubicBezTo>
                  <a:lnTo>
                    <a:pt x="330309" y="1189006"/>
                  </a:lnTo>
                  <a:cubicBezTo>
                    <a:pt x="330309" y="1189006"/>
                    <a:pt x="330309" y="1189006"/>
                    <a:pt x="332626" y="1187413"/>
                  </a:cubicBezTo>
                  <a:lnTo>
                    <a:pt x="348843" y="1176259"/>
                  </a:lnTo>
                  <a:cubicBezTo>
                    <a:pt x="348843" y="1176259"/>
                    <a:pt x="348843" y="1176259"/>
                    <a:pt x="348554" y="1175100"/>
                  </a:cubicBezTo>
                  <a:lnTo>
                    <a:pt x="346527" y="1166988"/>
                  </a:lnTo>
                  <a:cubicBezTo>
                    <a:pt x="346527" y="1166988"/>
                    <a:pt x="346527" y="1166988"/>
                    <a:pt x="314092" y="1180894"/>
                  </a:cubicBezTo>
                  <a:cubicBezTo>
                    <a:pt x="314092" y="1180894"/>
                    <a:pt x="314092" y="1180894"/>
                    <a:pt x="313368" y="1180315"/>
                  </a:cubicBezTo>
                  <a:lnTo>
                    <a:pt x="308301" y="1176259"/>
                  </a:lnTo>
                  <a:cubicBezTo>
                    <a:pt x="308301" y="1176259"/>
                    <a:pt x="308301" y="1176259"/>
                    <a:pt x="306273" y="1176404"/>
                  </a:cubicBezTo>
                  <a:lnTo>
                    <a:pt x="292083" y="1177418"/>
                  </a:lnTo>
                  <a:cubicBezTo>
                    <a:pt x="292083" y="1177418"/>
                    <a:pt x="292083" y="1177418"/>
                    <a:pt x="291794" y="1178866"/>
                  </a:cubicBezTo>
                  <a:lnTo>
                    <a:pt x="289767" y="1189006"/>
                  </a:lnTo>
                  <a:cubicBezTo>
                    <a:pt x="289767" y="1189006"/>
                    <a:pt x="289767" y="1189006"/>
                    <a:pt x="249224" y="1194801"/>
                  </a:cubicBezTo>
                  <a:lnTo>
                    <a:pt x="244590" y="1191324"/>
                  </a:lnTo>
                  <a:cubicBezTo>
                    <a:pt x="244590" y="1191324"/>
                    <a:pt x="244590" y="1191324"/>
                    <a:pt x="266599" y="1177418"/>
                  </a:cubicBezTo>
                  <a:cubicBezTo>
                    <a:pt x="266599" y="1177418"/>
                    <a:pt x="266599" y="1177418"/>
                    <a:pt x="302509" y="1161193"/>
                  </a:cubicBezTo>
                  <a:cubicBezTo>
                    <a:pt x="302509" y="1161193"/>
                    <a:pt x="302509" y="1161193"/>
                    <a:pt x="336101" y="1163511"/>
                  </a:cubicBezTo>
                  <a:cubicBezTo>
                    <a:pt x="336101" y="1163511"/>
                    <a:pt x="336101" y="1163511"/>
                    <a:pt x="335957" y="1161338"/>
                  </a:cubicBezTo>
                  <a:lnTo>
                    <a:pt x="334943" y="1146128"/>
                  </a:lnTo>
                  <a:cubicBezTo>
                    <a:pt x="334943" y="1146128"/>
                    <a:pt x="334943" y="1146128"/>
                    <a:pt x="375486" y="1125268"/>
                  </a:cubicBezTo>
                  <a:cubicBezTo>
                    <a:pt x="375486" y="1125268"/>
                    <a:pt x="375486" y="1125268"/>
                    <a:pt x="259649" y="1139175"/>
                  </a:cubicBezTo>
                  <a:cubicBezTo>
                    <a:pt x="259649" y="1139175"/>
                    <a:pt x="259649" y="1139175"/>
                    <a:pt x="258056" y="1138450"/>
                  </a:cubicBezTo>
                  <a:lnTo>
                    <a:pt x="246907" y="1133380"/>
                  </a:lnTo>
                  <a:cubicBezTo>
                    <a:pt x="246907" y="1133380"/>
                    <a:pt x="246907" y="1133380"/>
                    <a:pt x="245025" y="1134250"/>
                  </a:cubicBezTo>
                  <a:lnTo>
                    <a:pt x="231848" y="1140334"/>
                  </a:lnTo>
                  <a:cubicBezTo>
                    <a:pt x="231848" y="1140334"/>
                    <a:pt x="213315" y="1135698"/>
                    <a:pt x="226057" y="1119474"/>
                  </a:cubicBezTo>
                  <a:cubicBezTo>
                    <a:pt x="239948" y="1104418"/>
                    <a:pt x="251526" y="1119455"/>
                    <a:pt x="251541" y="1119474"/>
                  </a:cubicBezTo>
                  <a:cubicBezTo>
                    <a:pt x="251541" y="1119474"/>
                    <a:pt x="266599" y="1113680"/>
                    <a:pt x="267758" y="1102091"/>
                  </a:cubicBezTo>
                  <a:cubicBezTo>
                    <a:pt x="272387" y="1088197"/>
                    <a:pt x="258517" y="1091654"/>
                    <a:pt x="258491" y="1091661"/>
                  </a:cubicBezTo>
                  <a:cubicBezTo>
                    <a:pt x="258491" y="1091661"/>
                    <a:pt x="258491" y="1091661"/>
                    <a:pt x="256174" y="1090067"/>
                  </a:cubicBezTo>
                  <a:lnTo>
                    <a:pt x="239957" y="1078913"/>
                  </a:lnTo>
                  <a:cubicBezTo>
                    <a:pt x="239957" y="1078913"/>
                    <a:pt x="239957" y="1078913"/>
                    <a:pt x="240536" y="1077465"/>
                  </a:cubicBezTo>
                  <a:lnTo>
                    <a:pt x="244590" y="1067325"/>
                  </a:lnTo>
                  <a:cubicBezTo>
                    <a:pt x="244590" y="1067325"/>
                    <a:pt x="244590" y="1067325"/>
                    <a:pt x="242708" y="1068049"/>
                  </a:cubicBezTo>
                  <a:lnTo>
                    <a:pt x="229532" y="1073119"/>
                  </a:lnTo>
                  <a:cubicBezTo>
                    <a:pt x="229532" y="1073119"/>
                    <a:pt x="229532" y="1073119"/>
                    <a:pt x="227360" y="1073264"/>
                  </a:cubicBezTo>
                  <a:lnTo>
                    <a:pt x="212156" y="1074278"/>
                  </a:lnTo>
                  <a:cubicBezTo>
                    <a:pt x="212156" y="1074278"/>
                    <a:pt x="212156" y="1074278"/>
                    <a:pt x="209840" y="1047624"/>
                  </a:cubicBezTo>
                  <a:cubicBezTo>
                    <a:pt x="209840" y="1047624"/>
                    <a:pt x="209840" y="1047624"/>
                    <a:pt x="255016" y="1051100"/>
                  </a:cubicBezTo>
                  <a:cubicBezTo>
                    <a:pt x="255016" y="1051100"/>
                    <a:pt x="255016" y="1051100"/>
                    <a:pt x="214473" y="1039511"/>
                  </a:cubicBezTo>
                  <a:cubicBezTo>
                    <a:pt x="214473" y="1039511"/>
                    <a:pt x="214473" y="1039511"/>
                    <a:pt x="214618" y="1038787"/>
                  </a:cubicBezTo>
                  <a:lnTo>
                    <a:pt x="215631" y="1033717"/>
                  </a:lnTo>
                  <a:cubicBezTo>
                    <a:pt x="215631" y="1033717"/>
                    <a:pt x="215631" y="1033717"/>
                    <a:pt x="187831" y="1024446"/>
                  </a:cubicBezTo>
                  <a:cubicBezTo>
                    <a:pt x="187831" y="1024446"/>
                    <a:pt x="187831" y="1024446"/>
                    <a:pt x="209840" y="1010540"/>
                  </a:cubicBezTo>
                  <a:cubicBezTo>
                    <a:pt x="209840" y="1010540"/>
                    <a:pt x="234165" y="976932"/>
                    <a:pt x="219106" y="968820"/>
                  </a:cubicBezTo>
                  <a:cubicBezTo>
                    <a:pt x="199422" y="959553"/>
                    <a:pt x="175107" y="957233"/>
                    <a:pt x="175089" y="957231"/>
                  </a:cubicBezTo>
                  <a:cubicBezTo>
                    <a:pt x="175089" y="957231"/>
                    <a:pt x="175089" y="957231"/>
                    <a:pt x="173206" y="957955"/>
                  </a:cubicBezTo>
                  <a:lnTo>
                    <a:pt x="160030" y="963026"/>
                  </a:lnTo>
                  <a:cubicBezTo>
                    <a:pt x="160030" y="963026"/>
                    <a:pt x="160030" y="963026"/>
                    <a:pt x="149605" y="932895"/>
                  </a:cubicBezTo>
                  <a:cubicBezTo>
                    <a:pt x="149605" y="932895"/>
                    <a:pt x="149605" y="932895"/>
                    <a:pt x="121804" y="949119"/>
                  </a:cubicBezTo>
                  <a:cubicBezTo>
                    <a:pt x="121804" y="949119"/>
                    <a:pt x="121804" y="949119"/>
                    <a:pt x="74311" y="922465"/>
                  </a:cubicBezTo>
                  <a:cubicBezTo>
                    <a:pt x="74311" y="922465"/>
                    <a:pt x="99795" y="925942"/>
                    <a:pt x="98636" y="908559"/>
                  </a:cubicBezTo>
                  <a:cubicBezTo>
                    <a:pt x="100952" y="892345"/>
                    <a:pt x="90542" y="890020"/>
                    <a:pt x="90528" y="890017"/>
                  </a:cubicBezTo>
                  <a:cubicBezTo>
                    <a:pt x="90528" y="890017"/>
                    <a:pt x="77786" y="856409"/>
                    <a:pt x="92845" y="855250"/>
                  </a:cubicBezTo>
                  <a:cubicBezTo>
                    <a:pt x="104424" y="854092"/>
                    <a:pt x="125263" y="880726"/>
                    <a:pt x="125279" y="880746"/>
                  </a:cubicBezTo>
                  <a:cubicBezTo>
                    <a:pt x="125279" y="880746"/>
                    <a:pt x="125279" y="880746"/>
                    <a:pt x="124410" y="882339"/>
                  </a:cubicBezTo>
                  <a:lnTo>
                    <a:pt x="118329" y="893493"/>
                  </a:lnTo>
                  <a:cubicBezTo>
                    <a:pt x="118329" y="893493"/>
                    <a:pt x="118329" y="893493"/>
                    <a:pt x="119777" y="895521"/>
                  </a:cubicBezTo>
                  <a:lnTo>
                    <a:pt x="129912" y="909717"/>
                  </a:lnTo>
                  <a:cubicBezTo>
                    <a:pt x="129912" y="909717"/>
                    <a:pt x="129912" y="909717"/>
                    <a:pt x="129912" y="907979"/>
                  </a:cubicBezTo>
                  <a:lnTo>
                    <a:pt x="129912" y="895811"/>
                  </a:lnTo>
                  <a:cubicBezTo>
                    <a:pt x="129912" y="895811"/>
                    <a:pt x="129912" y="895811"/>
                    <a:pt x="130926" y="895521"/>
                  </a:cubicBezTo>
                  <a:lnTo>
                    <a:pt x="138021" y="893493"/>
                  </a:lnTo>
                  <a:cubicBezTo>
                    <a:pt x="138021" y="893493"/>
                    <a:pt x="138021" y="893493"/>
                    <a:pt x="139324" y="894507"/>
                  </a:cubicBezTo>
                  <a:lnTo>
                    <a:pt x="148446" y="901605"/>
                  </a:lnTo>
                  <a:cubicBezTo>
                    <a:pt x="148446" y="901605"/>
                    <a:pt x="148446" y="901605"/>
                    <a:pt x="192464" y="890017"/>
                  </a:cubicBezTo>
                  <a:cubicBezTo>
                    <a:pt x="192464" y="890017"/>
                    <a:pt x="192464" y="890017"/>
                    <a:pt x="166980" y="886540"/>
                  </a:cubicBezTo>
                  <a:cubicBezTo>
                    <a:pt x="166980" y="886540"/>
                    <a:pt x="166980" y="886540"/>
                    <a:pt x="165098" y="885526"/>
                  </a:cubicBezTo>
                  <a:lnTo>
                    <a:pt x="151921" y="878428"/>
                  </a:lnTo>
                  <a:cubicBezTo>
                    <a:pt x="151921" y="878428"/>
                    <a:pt x="151921" y="878428"/>
                    <a:pt x="152066" y="876979"/>
                  </a:cubicBezTo>
                  <a:lnTo>
                    <a:pt x="153080" y="866839"/>
                  </a:lnTo>
                  <a:cubicBezTo>
                    <a:pt x="153080" y="866839"/>
                    <a:pt x="140338" y="871475"/>
                    <a:pt x="139179" y="864521"/>
                  </a:cubicBezTo>
                  <a:cubicBezTo>
                    <a:pt x="138021" y="856409"/>
                    <a:pt x="136863" y="841344"/>
                    <a:pt x="148446" y="840185"/>
                  </a:cubicBezTo>
                  <a:cubicBezTo>
                    <a:pt x="160030" y="835549"/>
                    <a:pt x="183197" y="827437"/>
                    <a:pt x="176247" y="815849"/>
                  </a:cubicBezTo>
                  <a:cubicBezTo>
                    <a:pt x="170455" y="803101"/>
                    <a:pt x="144971" y="819325"/>
                    <a:pt x="144971" y="805419"/>
                  </a:cubicBezTo>
                  <a:cubicBezTo>
                    <a:pt x="142656" y="793839"/>
                    <a:pt x="153064" y="777630"/>
                    <a:pt x="153080" y="777606"/>
                  </a:cubicBezTo>
                  <a:cubicBezTo>
                    <a:pt x="153080" y="777606"/>
                    <a:pt x="153080" y="777606"/>
                    <a:pt x="132229" y="769493"/>
                  </a:cubicBezTo>
                  <a:cubicBezTo>
                    <a:pt x="132229" y="769493"/>
                    <a:pt x="132229" y="769493"/>
                    <a:pt x="132084" y="768045"/>
                  </a:cubicBezTo>
                  <a:lnTo>
                    <a:pt x="131071" y="757905"/>
                  </a:lnTo>
                  <a:cubicBezTo>
                    <a:pt x="131071" y="757905"/>
                    <a:pt x="131071" y="757905"/>
                    <a:pt x="129188" y="756891"/>
                  </a:cubicBezTo>
                  <a:lnTo>
                    <a:pt x="116012" y="749793"/>
                  </a:lnTo>
                  <a:cubicBezTo>
                    <a:pt x="116012" y="749793"/>
                    <a:pt x="170455" y="718503"/>
                    <a:pt x="161188" y="703438"/>
                  </a:cubicBezTo>
                  <a:cubicBezTo>
                    <a:pt x="148449" y="688375"/>
                    <a:pt x="100972" y="703432"/>
                    <a:pt x="100953" y="703438"/>
                  </a:cubicBezTo>
                  <a:cubicBezTo>
                    <a:pt x="100953" y="703438"/>
                    <a:pt x="100953" y="703438"/>
                    <a:pt x="33768" y="723138"/>
                  </a:cubicBezTo>
                  <a:cubicBezTo>
                    <a:pt x="33768" y="723138"/>
                    <a:pt x="33768" y="723138"/>
                    <a:pt x="52302" y="686054"/>
                  </a:cubicBezTo>
                  <a:cubicBezTo>
                    <a:pt x="52302" y="686054"/>
                    <a:pt x="52302" y="686054"/>
                    <a:pt x="51433" y="685475"/>
                  </a:cubicBezTo>
                  <a:lnTo>
                    <a:pt x="45352" y="681419"/>
                  </a:lnTo>
                  <a:cubicBezTo>
                    <a:pt x="45352" y="681419"/>
                    <a:pt x="45352" y="681419"/>
                    <a:pt x="47668" y="642017"/>
                  </a:cubicBezTo>
                  <a:cubicBezTo>
                    <a:pt x="47668" y="642017"/>
                    <a:pt x="47668" y="642017"/>
                    <a:pt x="48248" y="640279"/>
                  </a:cubicBezTo>
                  <a:lnTo>
                    <a:pt x="52302" y="628111"/>
                  </a:lnTo>
                  <a:cubicBezTo>
                    <a:pt x="52302" y="628111"/>
                    <a:pt x="71994" y="628111"/>
                    <a:pt x="76628" y="616522"/>
                  </a:cubicBezTo>
                  <a:cubicBezTo>
                    <a:pt x="81261" y="606092"/>
                    <a:pt x="74311" y="593344"/>
                    <a:pt x="88211" y="592186"/>
                  </a:cubicBezTo>
                  <a:cubicBezTo>
                    <a:pt x="100953" y="588709"/>
                    <a:pt x="107903" y="578279"/>
                    <a:pt x="111379" y="567849"/>
                  </a:cubicBezTo>
                  <a:cubicBezTo>
                    <a:pt x="118329" y="556260"/>
                    <a:pt x="142654" y="551625"/>
                    <a:pt x="153080" y="552784"/>
                  </a:cubicBezTo>
                  <a:cubicBezTo>
                    <a:pt x="164656" y="553942"/>
                    <a:pt x="171605" y="540054"/>
                    <a:pt x="171613" y="540036"/>
                  </a:cubicBezTo>
                  <a:cubicBezTo>
                    <a:pt x="171613" y="540036"/>
                    <a:pt x="171613" y="540036"/>
                    <a:pt x="200573" y="536560"/>
                  </a:cubicBezTo>
                  <a:cubicBezTo>
                    <a:pt x="200573" y="536560"/>
                    <a:pt x="200573" y="536560"/>
                    <a:pt x="200283" y="538588"/>
                  </a:cubicBezTo>
                  <a:lnTo>
                    <a:pt x="198256" y="552784"/>
                  </a:lnTo>
                  <a:cubicBezTo>
                    <a:pt x="198256" y="552784"/>
                    <a:pt x="198256" y="552784"/>
                    <a:pt x="239957" y="558578"/>
                  </a:cubicBezTo>
                  <a:cubicBezTo>
                    <a:pt x="256160" y="557420"/>
                    <a:pt x="268894" y="548164"/>
                    <a:pt x="268916" y="548148"/>
                  </a:cubicBezTo>
                  <a:cubicBezTo>
                    <a:pt x="268916" y="548148"/>
                    <a:pt x="268916" y="548148"/>
                    <a:pt x="245749" y="530765"/>
                  </a:cubicBezTo>
                  <a:cubicBezTo>
                    <a:pt x="245749" y="530765"/>
                    <a:pt x="245749" y="530765"/>
                    <a:pt x="246038" y="529751"/>
                  </a:cubicBezTo>
                  <a:lnTo>
                    <a:pt x="248066" y="522653"/>
                  </a:lnTo>
                  <a:cubicBezTo>
                    <a:pt x="248066" y="522653"/>
                    <a:pt x="248066" y="522653"/>
                    <a:pt x="292083" y="522653"/>
                  </a:cubicBezTo>
                  <a:cubicBezTo>
                    <a:pt x="292083" y="522653"/>
                    <a:pt x="292083" y="522653"/>
                    <a:pt x="290491" y="524536"/>
                  </a:cubicBezTo>
                  <a:lnTo>
                    <a:pt x="279341" y="537718"/>
                  </a:lnTo>
                  <a:cubicBezTo>
                    <a:pt x="279341" y="537718"/>
                    <a:pt x="279341" y="537718"/>
                    <a:pt x="350002" y="533083"/>
                  </a:cubicBezTo>
                  <a:cubicBezTo>
                    <a:pt x="350002" y="533083"/>
                    <a:pt x="350002" y="533083"/>
                    <a:pt x="352463" y="533807"/>
                  </a:cubicBezTo>
                  <a:lnTo>
                    <a:pt x="369694" y="538877"/>
                  </a:lnTo>
                  <a:cubicBezTo>
                    <a:pt x="369694" y="538877"/>
                    <a:pt x="369694" y="538877"/>
                    <a:pt x="390544" y="533083"/>
                  </a:cubicBezTo>
                  <a:cubicBezTo>
                    <a:pt x="390544" y="533083"/>
                    <a:pt x="417187" y="540036"/>
                    <a:pt x="426454" y="535401"/>
                  </a:cubicBezTo>
                  <a:cubicBezTo>
                    <a:pt x="435713" y="527295"/>
                    <a:pt x="444972" y="520347"/>
                    <a:pt x="444988" y="520335"/>
                  </a:cubicBezTo>
                  <a:cubicBezTo>
                    <a:pt x="444988" y="520335"/>
                    <a:pt x="444988" y="520335"/>
                    <a:pt x="442960" y="520045"/>
                  </a:cubicBezTo>
                  <a:lnTo>
                    <a:pt x="428770" y="518017"/>
                  </a:lnTo>
                  <a:cubicBezTo>
                    <a:pt x="418352" y="515701"/>
                    <a:pt x="405620" y="520329"/>
                    <a:pt x="405603" y="520335"/>
                  </a:cubicBezTo>
                  <a:cubicBezTo>
                    <a:pt x="405603" y="520335"/>
                    <a:pt x="405603" y="520335"/>
                    <a:pt x="404010" y="519466"/>
                  </a:cubicBezTo>
                  <a:lnTo>
                    <a:pt x="392861" y="513382"/>
                  </a:lnTo>
                  <a:cubicBezTo>
                    <a:pt x="392861" y="513382"/>
                    <a:pt x="392861" y="513382"/>
                    <a:pt x="411395" y="484410"/>
                  </a:cubicBezTo>
                  <a:cubicBezTo>
                    <a:pt x="411395" y="484410"/>
                    <a:pt x="411395" y="484410"/>
                    <a:pt x="456571" y="478616"/>
                  </a:cubicBezTo>
                  <a:cubicBezTo>
                    <a:pt x="456571" y="478616"/>
                    <a:pt x="456571" y="478616"/>
                    <a:pt x="483214" y="468186"/>
                  </a:cubicBezTo>
                  <a:cubicBezTo>
                    <a:pt x="483214" y="468186"/>
                    <a:pt x="483214" y="468186"/>
                    <a:pt x="484227" y="468620"/>
                  </a:cubicBezTo>
                  <a:lnTo>
                    <a:pt x="491322" y="471662"/>
                  </a:lnTo>
                  <a:cubicBezTo>
                    <a:pt x="491322" y="471662"/>
                    <a:pt x="522598" y="468186"/>
                    <a:pt x="523756" y="461233"/>
                  </a:cubicBezTo>
                  <a:cubicBezTo>
                    <a:pt x="521440" y="455439"/>
                    <a:pt x="467021" y="460072"/>
                    <a:pt x="466997" y="460074"/>
                  </a:cubicBezTo>
                  <a:cubicBezTo>
                    <a:pt x="466997" y="460074"/>
                    <a:pt x="466997" y="460074"/>
                    <a:pt x="464969" y="459349"/>
                  </a:cubicBezTo>
                  <a:lnTo>
                    <a:pt x="450779" y="454279"/>
                  </a:lnTo>
                  <a:cubicBezTo>
                    <a:pt x="450779" y="454279"/>
                    <a:pt x="450779" y="454279"/>
                    <a:pt x="451359" y="453265"/>
                  </a:cubicBezTo>
                  <a:lnTo>
                    <a:pt x="455413" y="446167"/>
                  </a:lnTo>
                  <a:cubicBezTo>
                    <a:pt x="455413" y="446167"/>
                    <a:pt x="428770" y="439214"/>
                    <a:pt x="419504" y="432261"/>
                  </a:cubicBezTo>
                  <a:cubicBezTo>
                    <a:pt x="397495" y="438055"/>
                    <a:pt x="373169" y="435737"/>
                    <a:pt x="347685" y="435737"/>
                  </a:cubicBezTo>
                  <a:cubicBezTo>
                    <a:pt x="326834" y="435737"/>
                    <a:pt x="318726" y="422990"/>
                    <a:pt x="305984" y="417195"/>
                  </a:cubicBezTo>
                  <a:cubicBezTo>
                    <a:pt x="309459" y="413719"/>
                    <a:pt x="317567" y="409083"/>
                    <a:pt x="317567" y="404448"/>
                  </a:cubicBezTo>
                  <a:cubicBezTo>
                    <a:pt x="317567" y="397494"/>
                    <a:pt x="315251" y="391700"/>
                    <a:pt x="318726" y="385906"/>
                  </a:cubicBezTo>
                  <a:cubicBezTo>
                    <a:pt x="323359" y="377794"/>
                    <a:pt x="315251" y="380111"/>
                    <a:pt x="315251" y="367364"/>
                  </a:cubicBezTo>
                  <a:cubicBezTo>
                    <a:pt x="315251" y="363887"/>
                    <a:pt x="317567" y="362728"/>
                    <a:pt x="316409" y="361569"/>
                  </a:cubicBezTo>
                  <a:cubicBezTo>
                    <a:pt x="317567" y="359252"/>
                    <a:pt x="319884" y="355775"/>
                    <a:pt x="321043" y="352298"/>
                  </a:cubicBezTo>
                  <a:cubicBezTo>
                    <a:pt x="323359" y="346504"/>
                    <a:pt x="326834" y="345345"/>
                    <a:pt x="331468" y="346504"/>
                  </a:cubicBezTo>
                  <a:cubicBezTo>
                    <a:pt x="337260" y="347663"/>
                    <a:pt x="343051" y="355775"/>
                    <a:pt x="351160" y="363887"/>
                  </a:cubicBezTo>
                  <a:cubicBezTo>
                    <a:pt x="359269" y="371999"/>
                    <a:pt x="380119" y="374317"/>
                    <a:pt x="387069" y="380111"/>
                  </a:cubicBezTo>
                  <a:cubicBezTo>
                    <a:pt x="394020" y="385906"/>
                    <a:pt x="416028" y="383588"/>
                    <a:pt x="435721" y="383588"/>
                  </a:cubicBezTo>
                  <a:cubicBezTo>
                    <a:pt x="450779" y="378952"/>
                    <a:pt x="485530" y="390541"/>
                    <a:pt x="497114" y="388223"/>
                  </a:cubicBezTo>
                  <a:cubicBezTo>
                    <a:pt x="505223" y="387065"/>
                    <a:pt x="522598" y="380111"/>
                    <a:pt x="533023" y="376635"/>
                  </a:cubicBezTo>
                  <a:cubicBezTo>
                    <a:pt x="533023" y="376635"/>
                    <a:pt x="533023" y="376635"/>
                    <a:pt x="557349" y="380111"/>
                  </a:cubicBezTo>
                  <a:cubicBezTo>
                    <a:pt x="557349" y="380111"/>
                    <a:pt x="557349" y="380111"/>
                    <a:pt x="590942" y="358093"/>
                  </a:cubicBezTo>
                  <a:cubicBezTo>
                    <a:pt x="590942" y="358093"/>
                    <a:pt x="590942" y="358093"/>
                    <a:pt x="591521" y="359686"/>
                  </a:cubicBezTo>
                  <a:lnTo>
                    <a:pt x="595575" y="370840"/>
                  </a:lnTo>
                  <a:cubicBezTo>
                    <a:pt x="595575" y="370840"/>
                    <a:pt x="595575" y="370840"/>
                    <a:pt x="646543" y="371999"/>
                  </a:cubicBezTo>
                  <a:cubicBezTo>
                    <a:pt x="646543" y="371999"/>
                    <a:pt x="687086" y="380111"/>
                    <a:pt x="712570" y="360410"/>
                  </a:cubicBezTo>
                  <a:cubicBezTo>
                    <a:pt x="734570" y="340718"/>
                    <a:pt x="732264" y="317552"/>
                    <a:pt x="732262" y="317532"/>
                  </a:cubicBezTo>
                  <a:cubicBezTo>
                    <a:pt x="732262" y="317532"/>
                    <a:pt x="732262" y="317532"/>
                    <a:pt x="734724" y="315649"/>
                  </a:cubicBezTo>
                  <a:lnTo>
                    <a:pt x="751954" y="302467"/>
                  </a:lnTo>
                  <a:cubicBezTo>
                    <a:pt x="751954" y="302467"/>
                    <a:pt x="751954" y="302467"/>
                    <a:pt x="822615" y="254953"/>
                  </a:cubicBezTo>
                  <a:cubicBezTo>
                    <a:pt x="822615" y="254953"/>
                    <a:pt x="822615" y="254953"/>
                    <a:pt x="824931" y="234093"/>
                  </a:cubicBezTo>
                  <a:cubicBezTo>
                    <a:pt x="824931" y="234093"/>
                    <a:pt x="824931" y="234093"/>
                    <a:pt x="899067" y="192373"/>
                  </a:cubicBezTo>
                  <a:cubicBezTo>
                    <a:pt x="899067" y="192373"/>
                    <a:pt x="899067" y="192373"/>
                    <a:pt x="962777" y="157607"/>
                  </a:cubicBezTo>
                  <a:cubicBezTo>
                    <a:pt x="962777" y="157607"/>
                    <a:pt x="1004478" y="161084"/>
                    <a:pt x="1028803" y="152972"/>
                  </a:cubicBezTo>
                  <a:cubicBezTo>
                    <a:pt x="1051971" y="147177"/>
                    <a:pt x="1068188" y="132112"/>
                    <a:pt x="1089038" y="140224"/>
                  </a:cubicBezTo>
                  <a:cubicBezTo>
                    <a:pt x="1111047" y="146018"/>
                    <a:pt x="1148115" y="137906"/>
                    <a:pt x="1156224" y="127476"/>
                  </a:cubicBezTo>
                  <a:cubicBezTo>
                    <a:pt x="1160853" y="115898"/>
                    <a:pt x="1167795" y="105476"/>
                    <a:pt x="1167807" y="105458"/>
                  </a:cubicBezTo>
                  <a:cubicBezTo>
                    <a:pt x="1167807" y="105458"/>
                    <a:pt x="1167807" y="105458"/>
                    <a:pt x="1199083" y="103140"/>
                  </a:cubicBezTo>
                  <a:cubicBezTo>
                    <a:pt x="1199083" y="103140"/>
                    <a:pt x="1175916" y="149495"/>
                    <a:pt x="1228042" y="162243"/>
                  </a:cubicBezTo>
                  <a:cubicBezTo>
                    <a:pt x="1276683" y="178463"/>
                    <a:pt x="1306798" y="139082"/>
                    <a:pt x="1306811" y="139065"/>
                  </a:cubicBezTo>
                  <a:cubicBezTo>
                    <a:pt x="1306811" y="139065"/>
                    <a:pt x="1306811" y="139065"/>
                    <a:pt x="1339245" y="154131"/>
                  </a:cubicBezTo>
                  <a:cubicBezTo>
                    <a:pt x="1339245" y="154131"/>
                    <a:pt x="1339245" y="154131"/>
                    <a:pt x="1333453" y="191215"/>
                  </a:cubicBezTo>
                  <a:cubicBezTo>
                    <a:pt x="1333453" y="191215"/>
                    <a:pt x="1379788" y="229457"/>
                    <a:pt x="1397164" y="223663"/>
                  </a:cubicBezTo>
                  <a:cubicBezTo>
                    <a:pt x="1415692" y="216712"/>
                    <a:pt x="1408751" y="181965"/>
                    <a:pt x="1408747" y="181944"/>
                  </a:cubicBezTo>
                  <a:cubicBezTo>
                    <a:pt x="1408747" y="181944"/>
                    <a:pt x="1453923" y="181944"/>
                    <a:pt x="1463190" y="191215"/>
                  </a:cubicBezTo>
                  <a:cubicBezTo>
                    <a:pt x="1470139" y="201642"/>
                    <a:pt x="1528032" y="220178"/>
                    <a:pt x="1528059" y="220186"/>
                  </a:cubicBezTo>
                  <a:cubicBezTo>
                    <a:pt x="1528059" y="220186"/>
                    <a:pt x="1528059" y="220186"/>
                    <a:pt x="1563968" y="223663"/>
                  </a:cubicBezTo>
                  <a:cubicBezTo>
                    <a:pt x="1563968" y="223663"/>
                    <a:pt x="1563968" y="223663"/>
                    <a:pt x="1588294" y="229457"/>
                  </a:cubicBezTo>
                  <a:cubicBezTo>
                    <a:pt x="1588294" y="229457"/>
                    <a:pt x="1588294" y="229457"/>
                    <a:pt x="1609144" y="246841"/>
                  </a:cubicBezTo>
                  <a:cubicBezTo>
                    <a:pt x="1609144" y="246841"/>
                    <a:pt x="1653162" y="256112"/>
                    <a:pt x="1682121" y="242205"/>
                  </a:cubicBezTo>
                  <a:cubicBezTo>
                    <a:pt x="1709922" y="225981"/>
                    <a:pt x="1758573" y="186579"/>
                    <a:pt x="1787532" y="180785"/>
                  </a:cubicBezTo>
                  <a:cubicBezTo>
                    <a:pt x="1818786" y="177311"/>
                    <a:pt x="1825749" y="190038"/>
                    <a:pt x="1825759" y="190056"/>
                  </a:cubicBezTo>
                  <a:cubicBezTo>
                    <a:pt x="1825759" y="190056"/>
                    <a:pt x="1874410" y="201644"/>
                    <a:pt x="1927695" y="165719"/>
                  </a:cubicBezTo>
                  <a:cubicBezTo>
                    <a:pt x="1979795" y="129812"/>
                    <a:pt x="1979821" y="112428"/>
                    <a:pt x="1979821" y="112411"/>
                  </a:cubicBezTo>
                  <a:cubicBezTo>
                    <a:pt x="1979821" y="112411"/>
                    <a:pt x="1979821" y="112411"/>
                    <a:pt x="1981848" y="111397"/>
                  </a:cubicBezTo>
                  <a:lnTo>
                    <a:pt x="1996038" y="104299"/>
                  </a:lnTo>
                  <a:cubicBezTo>
                    <a:pt x="1996038" y="104299"/>
                    <a:pt x="1996038" y="104299"/>
                    <a:pt x="2022681" y="68374"/>
                  </a:cubicBezTo>
                  <a:cubicBezTo>
                    <a:pt x="2022681" y="68374"/>
                    <a:pt x="2022681" y="68374"/>
                    <a:pt x="2066698" y="44037"/>
                  </a:cubicBezTo>
                  <a:cubicBezTo>
                    <a:pt x="2066698" y="44037"/>
                    <a:pt x="2066698" y="44037"/>
                    <a:pt x="2067857" y="44327"/>
                  </a:cubicBezTo>
                  <a:lnTo>
                    <a:pt x="2075965" y="46355"/>
                  </a:lnTo>
                  <a:lnTo>
                    <a:pt x="2080599" y="48673"/>
                  </a:lnTo>
                  <a:cubicBezTo>
                    <a:pt x="2080599" y="48673"/>
                    <a:pt x="2080599" y="48673"/>
                    <a:pt x="2081468" y="48528"/>
                  </a:cubicBezTo>
                  <a:lnTo>
                    <a:pt x="2087549" y="47514"/>
                  </a:lnTo>
                  <a:cubicBezTo>
                    <a:pt x="2087549" y="47514"/>
                    <a:pt x="2087549" y="47514"/>
                    <a:pt x="2088418" y="47514"/>
                  </a:cubicBezTo>
                  <a:lnTo>
                    <a:pt x="2094499" y="47514"/>
                  </a:lnTo>
                  <a:cubicBezTo>
                    <a:pt x="2094499" y="47514"/>
                    <a:pt x="2094499" y="47514"/>
                    <a:pt x="2095223" y="47949"/>
                  </a:cubicBezTo>
                  <a:lnTo>
                    <a:pt x="2100291" y="50991"/>
                  </a:lnTo>
                  <a:cubicBezTo>
                    <a:pt x="2100291" y="50991"/>
                    <a:pt x="2100291" y="50991"/>
                    <a:pt x="2101305" y="51136"/>
                  </a:cubicBezTo>
                  <a:lnTo>
                    <a:pt x="2108400" y="52150"/>
                  </a:lnTo>
                  <a:cubicBezTo>
                    <a:pt x="2108400" y="52150"/>
                    <a:pt x="2108400" y="52150"/>
                    <a:pt x="2108979" y="51425"/>
                  </a:cubicBezTo>
                  <a:lnTo>
                    <a:pt x="2113033" y="46355"/>
                  </a:lnTo>
                  <a:cubicBezTo>
                    <a:pt x="2113033" y="46355"/>
                    <a:pt x="2113033" y="46355"/>
                    <a:pt x="2113467" y="45486"/>
                  </a:cubicBezTo>
                  <a:lnTo>
                    <a:pt x="2116508" y="39402"/>
                  </a:lnTo>
                  <a:lnTo>
                    <a:pt x="2121142" y="34766"/>
                  </a:lnTo>
                  <a:cubicBezTo>
                    <a:pt x="2121142" y="34766"/>
                    <a:pt x="2121142" y="34766"/>
                    <a:pt x="2122010" y="34911"/>
                  </a:cubicBezTo>
                  <a:lnTo>
                    <a:pt x="2128092" y="35925"/>
                  </a:lnTo>
                  <a:cubicBezTo>
                    <a:pt x="2128092" y="35925"/>
                    <a:pt x="2128092" y="35925"/>
                    <a:pt x="2128960" y="35925"/>
                  </a:cubicBezTo>
                  <a:lnTo>
                    <a:pt x="2135042" y="35925"/>
                  </a:lnTo>
                  <a:cubicBezTo>
                    <a:pt x="2135042" y="35925"/>
                    <a:pt x="2135042" y="35925"/>
                    <a:pt x="2135911" y="35636"/>
                  </a:cubicBezTo>
                  <a:lnTo>
                    <a:pt x="2141992" y="33608"/>
                  </a:lnTo>
                  <a:cubicBezTo>
                    <a:pt x="2141992" y="33608"/>
                    <a:pt x="2141992" y="33608"/>
                    <a:pt x="2142716" y="33173"/>
                  </a:cubicBezTo>
                  <a:lnTo>
                    <a:pt x="2147784" y="30131"/>
                  </a:lnTo>
                  <a:cubicBezTo>
                    <a:pt x="2151259" y="31290"/>
                    <a:pt x="2151259" y="31290"/>
                    <a:pt x="2152418" y="31290"/>
                  </a:cubicBezTo>
                  <a:lnTo>
                    <a:pt x="2160526" y="31290"/>
                  </a:lnTo>
                  <a:cubicBezTo>
                    <a:pt x="2160526" y="31290"/>
                    <a:pt x="2160526" y="31290"/>
                    <a:pt x="2161395" y="31435"/>
                  </a:cubicBezTo>
                  <a:lnTo>
                    <a:pt x="2167476" y="32449"/>
                  </a:lnTo>
                  <a:cubicBezTo>
                    <a:pt x="2167476" y="32449"/>
                    <a:pt x="2167476" y="32449"/>
                    <a:pt x="2168779" y="32304"/>
                  </a:cubicBezTo>
                  <a:lnTo>
                    <a:pt x="2177901" y="31290"/>
                  </a:lnTo>
                  <a:cubicBezTo>
                    <a:pt x="2177901" y="31290"/>
                    <a:pt x="2177901" y="31290"/>
                    <a:pt x="2179205" y="31869"/>
                  </a:cubicBezTo>
                  <a:lnTo>
                    <a:pt x="2188327" y="35925"/>
                  </a:lnTo>
                  <a:cubicBezTo>
                    <a:pt x="2195277" y="32449"/>
                    <a:pt x="2195277" y="32449"/>
                    <a:pt x="2194987" y="31579"/>
                  </a:cubicBezTo>
                  <a:lnTo>
                    <a:pt x="2192960" y="25495"/>
                  </a:lnTo>
                  <a:cubicBezTo>
                    <a:pt x="2192960" y="25495"/>
                    <a:pt x="2192960" y="25495"/>
                    <a:pt x="2193539" y="24626"/>
                  </a:cubicBezTo>
                  <a:lnTo>
                    <a:pt x="2197594" y="18542"/>
                  </a:lnTo>
                  <a:cubicBezTo>
                    <a:pt x="2197594" y="18542"/>
                    <a:pt x="2197594" y="18542"/>
                    <a:pt x="2198028" y="16949"/>
                  </a:cubicBezTo>
                  <a:lnTo>
                    <a:pt x="2201069" y="5795"/>
                  </a:lnTo>
                  <a:cubicBezTo>
                    <a:pt x="2201069" y="5795"/>
                    <a:pt x="2201069" y="5795"/>
                    <a:pt x="2202082" y="5360"/>
                  </a:cubicBezTo>
                  <a:lnTo>
                    <a:pt x="2209177" y="2318"/>
                  </a:lnTo>
                  <a:cubicBezTo>
                    <a:pt x="2209177" y="2318"/>
                    <a:pt x="2209177" y="2318"/>
                    <a:pt x="2210915" y="2028"/>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84" name="Linosa"/>
            <p:cNvSpPr>
              <a:spLocks/>
            </p:cNvSpPr>
            <p:nvPr/>
          </p:nvSpPr>
          <p:spPr bwMode="gray">
            <a:xfrm>
              <a:off x="9188971" y="6056363"/>
              <a:ext cx="28723" cy="18586"/>
            </a:xfrm>
            <a:custGeom>
              <a:avLst/>
              <a:gdLst>
                <a:gd name="T0" fmla="*/ 26 w 52"/>
                <a:gd name="T1" fmla="*/ 13 h 32"/>
                <a:gd name="T2" fmla="*/ 7 w 52"/>
                <a:gd name="T3" fmla="*/ 16 h 32"/>
                <a:gd name="T4" fmla="*/ 18 w 52"/>
                <a:gd name="T5" fmla="*/ 28 h 32"/>
                <a:gd name="T6" fmla="*/ 26 w 52"/>
                <a:gd name="T7" fmla="*/ 13 h 32"/>
              </a:gdLst>
              <a:ahLst/>
              <a:cxnLst>
                <a:cxn ang="0">
                  <a:pos x="T0" y="T1"/>
                </a:cxn>
                <a:cxn ang="0">
                  <a:pos x="T2" y="T3"/>
                </a:cxn>
                <a:cxn ang="0">
                  <a:pos x="T4" y="T5"/>
                </a:cxn>
                <a:cxn ang="0">
                  <a:pos x="T6" y="T7"/>
                </a:cxn>
              </a:cxnLst>
              <a:rect l="0" t="0" r="r" b="b"/>
              <a:pathLst>
                <a:path w="52" h="32">
                  <a:moveTo>
                    <a:pt x="26" y="13"/>
                  </a:moveTo>
                  <a:cubicBezTo>
                    <a:pt x="0" y="0"/>
                    <a:pt x="7" y="16"/>
                    <a:pt x="7" y="16"/>
                  </a:cubicBezTo>
                  <a:cubicBezTo>
                    <a:pt x="18" y="28"/>
                    <a:pt x="18" y="28"/>
                    <a:pt x="18" y="28"/>
                  </a:cubicBezTo>
                  <a:cubicBezTo>
                    <a:pt x="33" y="32"/>
                    <a:pt x="52" y="22"/>
                    <a:pt x="26" y="13"/>
                  </a:cubicBezTo>
                  <a:close/>
                </a:path>
              </a:pathLst>
            </a:custGeom>
            <a:solidFill>
              <a:schemeClr val="bg2"/>
            </a:solidFill>
            <a:ln w="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33" name="Text 3"/>
          <p:cNvSpPr/>
          <p:nvPr/>
        </p:nvSpPr>
        <p:spPr bwMode="gray">
          <a:xfrm>
            <a:off x="4259018" y="2880041"/>
            <a:ext cx="1787343" cy="553994"/>
          </a:xfrm>
          <a:prstGeom prst="rect">
            <a:avLst/>
          </a:prstGeom>
        </p:spPr>
        <p:txBody>
          <a:bodyPr wrap="square" lIns="91422" tIns="45718" rIns="91422" bIns="45718">
            <a:spAutoFit/>
          </a:bodyPr>
          <a:lstStyle/>
          <a:p>
            <a:pPr algn="ctr"/>
            <a:r>
              <a:rPr lang="en-US" sz="1500" dirty="0">
                <a:solidFill>
                  <a:schemeClr val="bg1"/>
                </a:solidFill>
                <a:latin typeface="Arial" panose="020B0604020202020204" pitchFamily="34" charset="0"/>
                <a:cs typeface="Arial" panose="020B0604020202020204" pitchFamily="34" charset="0"/>
              </a:rPr>
              <a:t>This is a placeholder text.</a:t>
            </a:r>
          </a:p>
        </p:txBody>
      </p:sp>
      <p:sp>
        <p:nvSpPr>
          <p:cNvPr id="797" name="Text 1"/>
          <p:cNvSpPr/>
          <p:nvPr/>
        </p:nvSpPr>
        <p:spPr bwMode="gray">
          <a:xfrm>
            <a:off x="419799" y="2880041"/>
            <a:ext cx="1787343" cy="553994"/>
          </a:xfrm>
          <a:prstGeom prst="rect">
            <a:avLst/>
          </a:prstGeom>
        </p:spPr>
        <p:txBody>
          <a:bodyPr wrap="square" lIns="91422" tIns="45718" rIns="91422" bIns="45718">
            <a:spAutoFit/>
          </a:bodyPr>
          <a:lstStyle/>
          <a:p>
            <a:pPr algn="ctr"/>
            <a:r>
              <a:rPr lang="en-US" sz="1500" dirty="0">
                <a:solidFill>
                  <a:schemeClr val="bg1"/>
                </a:solidFill>
                <a:latin typeface="Arial" panose="020B0604020202020204" pitchFamily="34" charset="0"/>
                <a:cs typeface="Arial" panose="020B0604020202020204" pitchFamily="34" charset="0"/>
              </a:rPr>
              <a:t>This is a placeholder text.</a:t>
            </a:r>
          </a:p>
        </p:txBody>
      </p:sp>
      <p:sp>
        <p:nvSpPr>
          <p:cNvPr id="800" name="Text 2"/>
          <p:cNvSpPr/>
          <p:nvPr/>
        </p:nvSpPr>
        <p:spPr bwMode="gray">
          <a:xfrm>
            <a:off x="2339409" y="2880041"/>
            <a:ext cx="1787343" cy="553994"/>
          </a:xfrm>
          <a:prstGeom prst="rect">
            <a:avLst/>
          </a:prstGeom>
        </p:spPr>
        <p:txBody>
          <a:bodyPr wrap="square" lIns="91422" tIns="45718" rIns="91422" bIns="45718">
            <a:spAutoFit/>
          </a:bodyPr>
          <a:lstStyle/>
          <a:p>
            <a:pPr algn="ctr"/>
            <a:r>
              <a:rPr lang="en-US" sz="1500" dirty="0">
                <a:solidFill>
                  <a:schemeClr val="bg1"/>
                </a:solidFill>
                <a:latin typeface="Arial" panose="020B0604020202020204" pitchFamily="34" charset="0"/>
                <a:cs typeface="Arial" panose="020B0604020202020204" pitchFamily="34" charset="0"/>
              </a:rPr>
              <a:t>This is a placeholder text.</a:t>
            </a:r>
          </a:p>
        </p:txBody>
      </p:sp>
      <p:sp>
        <p:nvSpPr>
          <p:cNvPr id="806" name="Text 5"/>
          <p:cNvSpPr/>
          <p:nvPr/>
        </p:nvSpPr>
        <p:spPr bwMode="gray">
          <a:xfrm>
            <a:off x="1425678" y="4475097"/>
            <a:ext cx="1787343" cy="553994"/>
          </a:xfrm>
          <a:prstGeom prst="rect">
            <a:avLst/>
          </a:prstGeom>
        </p:spPr>
        <p:txBody>
          <a:bodyPr wrap="square" lIns="91422" tIns="45718" rIns="91422" bIns="45718">
            <a:spAutoFit/>
          </a:bodyPr>
          <a:lstStyle/>
          <a:p>
            <a:pPr algn="ctr"/>
            <a:r>
              <a:rPr lang="en-US" sz="1500" dirty="0">
                <a:solidFill>
                  <a:schemeClr val="bg1"/>
                </a:solidFill>
                <a:latin typeface="Arial" panose="020B0604020202020204" pitchFamily="34" charset="0"/>
                <a:cs typeface="Arial" panose="020B0604020202020204" pitchFamily="34" charset="0"/>
              </a:rPr>
              <a:t>This is a placeholder text.</a:t>
            </a:r>
          </a:p>
        </p:txBody>
      </p:sp>
      <p:sp>
        <p:nvSpPr>
          <p:cNvPr id="809" name="Text 6"/>
          <p:cNvSpPr/>
          <p:nvPr/>
        </p:nvSpPr>
        <p:spPr bwMode="gray">
          <a:xfrm>
            <a:off x="3345288" y="4475097"/>
            <a:ext cx="1787343" cy="553994"/>
          </a:xfrm>
          <a:prstGeom prst="rect">
            <a:avLst/>
          </a:prstGeom>
        </p:spPr>
        <p:txBody>
          <a:bodyPr wrap="square" lIns="91422" tIns="45718" rIns="91422" bIns="45718">
            <a:spAutoFit/>
          </a:bodyPr>
          <a:lstStyle/>
          <a:p>
            <a:pPr algn="ctr"/>
            <a:r>
              <a:rPr lang="en-US" sz="1500" dirty="0">
                <a:solidFill>
                  <a:schemeClr val="bg1"/>
                </a:solidFill>
                <a:latin typeface="Arial" panose="020B0604020202020204" pitchFamily="34" charset="0"/>
                <a:cs typeface="Arial" panose="020B0604020202020204" pitchFamily="34" charset="0"/>
              </a:rPr>
              <a:t>This is a placeholder text.</a:t>
            </a:r>
          </a:p>
        </p:txBody>
      </p:sp>
      <p:grpSp>
        <p:nvGrpSpPr>
          <p:cNvPr id="825" name="Icon 4"/>
          <p:cNvGrpSpPr/>
          <p:nvPr/>
        </p:nvGrpSpPr>
        <p:grpSpPr bwMode="gray">
          <a:xfrm>
            <a:off x="1990695" y="3839868"/>
            <a:ext cx="657308" cy="485306"/>
            <a:chOff x="4146939" y="1814077"/>
            <a:chExt cx="369205" cy="272960"/>
          </a:xfrm>
          <a:solidFill>
            <a:schemeClr val="bg1"/>
          </a:solidFill>
        </p:grpSpPr>
        <p:sp>
          <p:nvSpPr>
            <p:cNvPr id="826" name="Freeform 144"/>
            <p:cNvSpPr>
              <a:spLocks/>
            </p:cNvSpPr>
            <p:nvPr/>
          </p:nvSpPr>
          <p:spPr bwMode="gray">
            <a:xfrm>
              <a:off x="4146939" y="1896123"/>
              <a:ext cx="219314" cy="190914"/>
            </a:xfrm>
            <a:custGeom>
              <a:avLst/>
              <a:gdLst>
                <a:gd name="T0" fmla="*/ 418 w 695"/>
                <a:gd name="T1" fmla="*/ 267 h 605"/>
                <a:gd name="T2" fmla="*/ 418 w 695"/>
                <a:gd name="T3" fmla="*/ 210 h 605"/>
                <a:gd name="T4" fmla="*/ 418 w 695"/>
                <a:gd name="T5" fmla="*/ 0 h 605"/>
                <a:gd name="T6" fmla="*/ 0 w 695"/>
                <a:gd name="T7" fmla="*/ 0 h 605"/>
                <a:gd name="T8" fmla="*/ 0 w 695"/>
                <a:gd name="T9" fmla="*/ 470 h 605"/>
                <a:gd name="T10" fmla="*/ 123 w 695"/>
                <a:gd name="T11" fmla="*/ 470 h 605"/>
                <a:gd name="T12" fmla="*/ 123 w 695"/>
                <a:gd name="T13" fmla="*/ 605 h 605"/>
                <a:gd name="T14" fmla="*/ 279 w 695"/>
                <a:gd name="T15" fmla="*/ 470 h 605"/>
                <a:gd name="T16" fmla="*/ 695 w 695"/>
                <a:gd name="T17" fmla="*/ 470 h 605"/>
                <a:gd name="T18" fmla="*/ 695 w 695"/>
                <a:gd name="T19" fmla="*/ 267 h 605"/>
                <a:gd name="T20" fmla="*/ 475 w 695"/>
                <a:gd name="T21" fmla="*/ 267 h 605"/>
                <a:gd name="T22" fmla="*/ 418 w 695"/>
                <a:gd name="T23" fmla="*/ 26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 h="605">
                  <a:moveTo>
                    <a:pt x="418" y="267"/>
                  </a:moveTo>
                  <a:lnTo>
                    <a:pt x="418" y="210"/>
                  </a:lnTo>
                  <a:lnTo>
                    <a:pt x="418" y="0"/>
                  </a:lnTo>
                  <a:lnTo>
                    <a:pt x="0" y="0"/>
                  </a:lnTo>
                  <a:lnTo>
                    <a:pt x="0" y="470"/>
                  </a:lnTo>
                  <a:lnTo>
                    <a:pt x="123" y="470"/>
                  </a:lnTo>
                  <a:lnTo>
                    <a:pt x="123" y="605"/>
                  </a:lnTo>
                  <a:lnTo>
                    <a:pt x="279" y="470"/>
                  </a:lnTo>
                  <a:lnTo>
                    <a:pt x="695" y="470"/>
                  </a:lnTo>
                  <a:lnTo>
                    <a:pt x="695" y="267"/>
                  </a:lnTo>
                  <a:lnTo>
                    <a:pt x="475" y="267"/>
                  </a:lnTo>
                  <a:lnTo>
                    <a:pt x="418" y="267"/>
                  </a:lnTo>
                  <a:close/>
                </a:path>
              </a:pathLst>
            </a:custGeom>
            <a:grpFill/>
            <a:ln>
              <a:noFill/>
            </a:ln>
          </p:spPr>
          <p:txBody>
            <a:bodyPr vert="horz" wrap="square" lIns="91440" tIns="45720" rIns="91440" bIns="45720"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chemeClr val="bg1"/>
                </a:solidFill>
                <a:latin typeface="Arial" panose="020B0604020202020204" pitchFamily="34" charset="0"/>
                <a:cs typeface="Arial" panose="020B0604020202020204" pitchFamily="34" charset="0"/>
              </a:endParaRPr>
            </a:p>
          </p:txBody>
        </p:sp>
        <p:sp>
          <p:nvSpPr>
            <p:cNvPr id="827" name="Freeform 145"/>
            <p:cNvSpPr>
              <a:spLocks/>
            </p:cNvSpPr>
            <p:nvPr/>
          </p:nvSpPr>
          <p:spPr bwMode="gray">
            <a:xfrm>
              <a:off x="4296830" y="1814077"/>
              <a:ext cx="219314" cy="190914"/>
            </a:xfrm>
            <a:custGeom>
              <a:avLst/>
              <a:gdLst>
                <a:gd name="T0" fmla="*/ 572 w 695"/>
                <a:gd name="T1" fmla="*/ 605 h 605"/>
                <a:gd name="T2" fmla="*/ 572 w 695"/>
                <a:gd name="T3" fmla="*/ 470 h 605"/>
                <a:gd name="T4" fmla="*/ 695 w 695"/>
                <a:gd name="T5" fmla="*/ 470 h 605"/>
                <a:gd name="T6" fmla="*/ 695 w 695"/>
                <a:gd name="T7" fmla="*/ 0 h 605"/>
                <a:gd name="T8" fmla="*/ 0 w 695"/>
                <a:gd name="T9" fmla="*/ 0 h 605"/>
                <a:gd name="T10" fmla="*/ 0 w 695"/>
                <a:gd name="T11" fmla="*/ 260 h 605"/>
                <a:gd name="T12" fmla="*/ 0 w 695"/>
                <a:gd name="T13" fmla="*/ 470 h 605"/>
                <a:gd name="T14" fmla="*/ 220 w 695"/>
                <a:gd name="T15" fmla="*/ 470 h 605"/>
                <a:gd name="T16" fmla="*/ 413 w 695"/>
                <a:gd name="T17" fmla="*/ 470 h 605"/>
                <a:gd name="T18" fmla="*/ 572 w 695"/>
                <a:gd name="T19"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5" h="605">
                  <a:moveTo>
                    <a:pt x="572" y="605"/>
                  </a:moveTo>
                  <a:lnTo>
                    <a:pt x="572" y="470"/>
                  </a:lnTo>
                  <a:lnTo>
                    <a:pt x="695" y="470"/>
                  </a:lnTo>
                  <a:lnTo>
                    <a:pt x="695" y="0"/>
                  </a:lnTo>
                  <a:lnTo>
                    <a:pt x="0" y="0"/>
                  </a:lnTo>
                  <a:lnTo>
                    <a:pt x="0" y="260"/>
                  </a:lnTo>
                  <a:lnTo>
                    <a:pt x="0" y="470"/>
                  </a:lnTo>
                  <a:lnTo>
                    <a:pt x="220" y="470"/>
                  </a:lnTo>
                  <a:lnTo>
                    <a:pt x="413" y="470"/>
                  </a:lnTo>
                  <a:lnTo>
                    <a:pt x="572" y="605"/>
                  </a:lnTo>
                  <a:close/>
                </a:path>
              </a:pathLst>
            </a:custGeom>
            <a:grpFill/>
            <a:ln>
              <a:noFill/>
            </a:ln>
          </p:spPr>
          <p:txBody>
            <a:bodyPr vert="horz" wrap="square" lIns="91440" tIns="45720" rIns="91440" bIns="45720"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chemeClr val="bg1"/>
                </a:solidFill>
                <a:latin typeface="Arial" panose="020B0604020202020204" pitchFamily="34" charset="0"/>
                <a:cs typeface="Arial" panose="020B0604020202020204" pitchFamily="34" charset="0"/>
              </a:endParaRPr>
            </a:p>
          </p:txBody>
        </p:sp>
      </p:grpSp>
      <p:grpSp>
        <p:nvGrpSpPr>
          <p:cNvPr id="828" name="Icon 3"/>
          <p:cNvGrpSpPr/>
          <p:nvPr/>
        </p:nvGrpSpPr>
        <p:grpSpPr bwMode="gray">
          <a:xfrm>
            <a:off x="4871017" y="2173680"/>
            <a:ext cx="531188" cy="527594"/>
            <a:chOff x="12393472" y="1735818"/>
            <a:chExt cx="407073" cy="404863"/>
          </a:xfrm>
          <a:solidFill>
            <a:schemeClr val="bg1"/>
          </a:solidFill>
        </p:grpSpPr>
        <p:sp>
          <p:nvSpPr>
            <p:cNvPr id="829" name="Freeform 184"/>
            <p:cNvSpPr>
              <a:spLocks noEditPoints="1"/>
            </p:cNvSpPr>
            <p:nvPr/>
          </p:nvSpPr>
          <p:spPr bwMode="gray">
            <a:xfrm>
              <a:off x="12393472" y="1826068"/>
              <a:ext cx="314613" cy="314613"/>
            </a:xfrm>
            <a:custGeom>
              <a:avLst/>
              <a:gdLst>
                <a:gd name="T0" fmla="*/ 995 w 997"/>
                <a:gd name="T1" fmla="*/ 543 h 997"/>
                <a:gd name="T2" fmla="*/ 995 w 997"/>
                <a:gd name="T3" fmla="*/ 454 h 997"/>
                <a:gd name="T4" fmla="*/ 933 w 997"/>
                <a:gd name="T5" fmla="*/ 411 h 997"/>
                <a:gd name="T6" fmla="*/ 976 w 997"/>
                <a:gd name="T7" fmla="*/ 350 h 997"/>
                <a:gd name="T8" fmla="*/ 940 w 997"/>
                <a:gd name="T9" fmla="*/ 267 h 997"/>
                <a:gd name="T10" fmla="*/ 867 w 997"/>
                <a:gd name="T11" fmla="*/ 250 h 997"/>
                <a:gd name="T12" fmla="*/ 881 w 997"/>
                <a:gd name="T13" fmla="*/ 180 h 997"/>
                <a:gd name="T14" fmla="*/ 818 w 997"/>
                <a:gd name="T15" fmla="*/ 116 h 997"/>
                <a:gd name="T16" fmla="*/ 744 w 997"/>
                <a:gd name="T17" fmla="*/ 130 h 997"/>
                <a:gd name="T18" fmla="*/ 730 w 997"/>
                <a:gd name="T19" fmla="*/ 57 h 997"/>
                <a:gd name="T20" fmla="*/ 647 w 997"/>
                <a:gd name="T21" fmla="*/ 21 h 997"/>
                <a:gd name="T22" fmla="*/ 586 w 997"/>
                <a:gd name="T23" fmla="*/ 64 h 997"/>
                <a:gd name="T24" fmla="*/ 544 w 997"/>
                <a:gd name="T25" fmla="*/ 2 h 997"/>
                <a:gd name="T26" fmla="*/ 454 w 997"/>
                <a:gd name="T27" fmla="*/ 2 h 997"/>
                <a:gd name="T28" fmla="*/ 411 w 997"/>
                <a:gd name="T29" fmla="*/ 64 h 997"/>
                <a:gd name="T30" fmla="*/ 350 w 997"/>
                <a:gd name="T31" fmla="*/ 21 h 997"/>
                <a:gd name="T32" fmla="*/ 267 w 997"/>
                <a:gd name="T33" fmla="*/ 57 h 997"/>
                <a:gd name="T34" fmla="*/ 253 w 997"/>
                <a:gd name="T35" fmla="*/ 130 h 997"/>
                <a:gd name="T36" fmla="*/ 180 w 997"/>
                <a:gd name="T37" fmla="*/ 116 h 997"/>
                <a:gd name="T38" fmla="*/ 116 w 997"/>
                <a:gd name="T39" fmla="*/ 180 h 997"/>
                <a:gd name="T40" fmla="*/ 130 w 997"/>
                <a:gd name="T41" fmla="*/ 250 h 997"/>
                <a:gd name="T42" fmla="*/ 57 w 997"/>
                <a:gd name="T43" fmla="*/ 267 h 997"/>
                <a:gd name="T44" fmla="*/ 24 w 997"/>
                <a:gd name="T45" fmla="*/ 350 h 997"/>
                <a:gd name="T46" fmla="*/ 64 w 997"/>
                <a:gd name="T47" fmla="*/ 411 h 997"/>
                <a:gd name="T48" fmla="*/ 3 w 997"/>
                <a:gd name="T49" fmla="*/ 454 h 997"/>
                <a:gd name="T50" fmla="*/ 3 w 997"/>
                <a:gd name="T51" fmla="*/ 543 h 997"/>
                <a:gd name="T52" fmla="*/ 64 w 997"/>
                <a:gd name="T53" fmla="*/ 584 h 997"/>
                <a:gd name="T54" fmla="*/ 24 w 997"/>
                <a:gd name="T55" fmla="*/ 647 h 997"/>
                <a:gd name="T56" fmla="*/ 57 w 997"/>
                <a:gd name="T57" fmla="*/ 730 h 997"/>
                <a:gd name="T58" fmla="*/ 130 w 997"/>
                <a:gd name="T59" fmla="*/ 744 h 997"/>
                <a:gd name="T60" fmla="*/ 116 w 997"/>
                <a:gd name="T61" fmla="*/ 817 h 997"/>
                <a:gd name="T62" fmla="*/ 180 w 997"/>
                <a:gd name="T63" fmla="*/ 881 h 997"/>
                <a:gd name="T64" fmla="*/ 253 w 997"/>
                <a:gd name="T65" fmla="*/ 867 h 997"/>
                <a:gd name="T66" fmla="*/ 267 w 997"/>
                <a:gd name="T67" fmla="*/ 938 h 997"/>
                <a:gd name="T68" fmla="*/ 350 w 997"/>
                <a:gd name="T69" fmla="*/ 973 h 997"/>
                <a:gd name="T70" fmla="*/ 411 w 997"/>
                <a:gd name="T71" fmla="*/ 933 h 997"/>
                <a:gd name="T72" fmla="*/ 454 w 997"/>
                <a:gd name="T73" fmla="*/ 995 h 997"/>
                <a:gd name="T74" fmla="*/ 544 w 997"/>
                <a:gd name="T75" fmla="*/ 995 h 997"/>
                <a:gd name="T76" fmla="*/ 586 w 997"/>
                <a:gd name="T77" fmla="*/ 933 h 997"/>
                <a:gd name="T78" fmla="*/ 647 w 997"/>
                <a:gd name="T79" fmla="*/ 973 h 997"/>
                <a:gd name="T80" fmla="*/ 730 w 997"/>
                <a:gd name="T81" fmla="*/ 938 h 997"/>
                <a:gd name="T82" fmla="*/ 744 w 997"/>
                <a:gd name="T83" fmla="*/ 867 h 997"/>
                <a:gd name="T84" fmla="*/ 818 w 997"/>
                <a:gd name="T85" fmla="*/ 881 h 997"/>
                <a:gd name="T86" fmla="*/ 881 w 997"/>
                <a:gd name="T87" fmla="*/ 817 h 997"/>
                <a:gd name="T88" fmla="*/ 867 w 997"/>
                <a:gd name="T89" fmla="*/ 744 h 997"/>
                <a:gd name="T90" fmla="*/ 940 w 997"/>
                <a:gd name="T91" fmla="*/ 730 h 997"/>
                <a:gd name="T92" fmla="*/ 976 w 997"/>
                <a:gd name="T93" fmla="*/ 647 h 997"/>
                <a:gd name="T94" fmla="*/ 933 w 997"/>
                <a:gd name="T95" fmla="*/ 584 h 997"/>
                <a:gd name="T96" fmla="*/ 596 w 997"/>
                <a:gd name="T97" fmla="*/ 666 h 997"/>
                <a:gd name="T98" fmla="*/ 303 w 997"/>
                <a:gd name="T99" fmla="*/ 498 h 997"/>
                <a:gd name="T100" fmla="*/ 596 w 997"/>
                <a:gd name="T101" fmla="*/ 328 h 997"/>
                <a:gd name="T102" fmla="*/ 596 w 997"/>
                <a:gd name="T103" fmla="*/ 666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7" h="997">
                  <a:moveTo>
                    <a:pt x="940" y="543"/>
                  </a:moveTo>
                  <a:lnTo>
                    <a:pt x="995" y="543"/>
                  </a:lnTo>
                  <a:lnTo>
                    <a:pt x="997" y="498"/>
                  </a:lnTo>
                  <a:lnTo>
                    <a:pt x="995" y="454"/>
                  </a:lnTo>
                  <a:lnTo>
                    <a:pt x="940" y="454"/>
                  </a:lnTo>
                  <a:lnTo>
                    <a:pt x="933" y="411"/>
                  </a:lnTo>
                  <a:lnTo>
                    <a:pt x="924" y="371"/>
                  </a:lnTo>
                  <a:lnTo>
                    <a:pt x="976" y="350"/>
                  </a:lnTo>
                  <a:lnTo>
                    <a:pt x="959" y="307"/>
                  </a:lnTo>
                  <a:lnTo>
                    <a:pt x="940" y="267"/>
                  </a:lnTo>
                  <a:lnTo>
                    <a:pt x="888" y="288"/>
                  </a:lnTo>
                  <a:lnTo>
                    <a:pt x="867" y="250"/>
                  </a:lnTo>
                  <a:lnTo>
                    <a:pt x="844" y="217"/>
                  </a:lnTo>
                  <a:lnTo>
                    <a:pt x="881" y="180"/>
                  </a:lnTo>
                  <a:lnTo>
                    <a:pt x="851" y="146"/>
                  </a:lnTo>
                  <a:lnTo>
                    <a:pt x="818" y="116"/>
                  </a:lnTo>
                  <a:lnTo>
                    <a:pt x="780" y="154"/>
                  </a:lnTo>
                  <a:lnTo>
                    <a:pt x="744" y="130"/>
                  </a:lnTo>
                  <a:lnTo>
                    <a:pt x="709" y="106"/>
                  </a:lnTo>
                  <a:lnTo>
                    <a:pt x="730" y="57"/>
                  </a:lnTo>
                  <a:lnTo>
                    <a:pt x="690" y="38"/>
                  </a:lnTo>
                  <a:lnTo>
                    <a:pt x="647" y="21"/>
                  </a:lnTo>
                  <a:lnTo>
                    <a:pt x="626" y="73"/>
                  </a:lnTo>
                  <a:lnTo>
                    <a:pt x="586" y="64"/>
                  </a:lnTo>
                  <a:lnTo>
                    <a:pt x="544" y="57"/>
                  </a:lnTo>
                  <a:lnTo>
                    <a:pt x="544" y="2"/>
                  </a:lnTo>
                  <a:lnTo>
                    <a:pt x="499" y="0"/>
                  </a:lnTo>
                  <a:lnTo>
                    <a:pt x="454" y="2"/>
                  </a:lnTo>
                  <a:lnTo>
                    <a:pt x="454" y="57"/>
                  </a:lnTo>
                  <a:lnTo>
                    <a:pt x="411" y="64"/>
                  </a:lnTo>
                  <a:lnTo>
                    <a:pt x="371" y="73"/>
                  </a:lnTo>
                  <a:lnTo>
                    <a:pt x="350" y="21"/>
                  </a:lnTo>
                  <a:lnTo>
                    <a:pt x="307" y="38"/>
                  </a:lnTo>
                  <a:lnTo>
                    <a:pt x="267" y="57"/>
                  </a:lnTo>
                  <a:lnTo>
                    <a:pt x="288" y="106"/>
                  </a:lnTo>
                  <a:lnTo>
                    <a:pt x="253" y="130"/>
                  </a:lnTo>
                  <a:lnTo>
                    <a:pt x="220" y="154"/>
                  </a:lnTo>
                  <a:lnTo>
                    <a:pt x="180" y="116"/>
                  </a:lnTo>
                  <a:lnTo>
                    <a:pt x="147" y="146"/>
                  </a:lnTo>
                  <a:lnTo>
                    <a:pt x="116" y="180"/>
                  </a:lnTo>
                  <a:lnTo>
                    <a:pt x="156" y="217"/>
                  </a:lnTo>
                  <a:lnTo>
                    <a:pt x="130" y="250"/>
                  </a:lnTo>
                  <a:lnTo>
                    <a:pt x="109" y="288"/>
                  </a:lnTo>
                  <a:lnTo>
                    <a:pt x="57" y="267"/>
                  </a:lnTo>
                  <a:lnTo>
                    <a:pt x="38" y="307"/>
                  </a:lnTo>
                  <a:lnTo>
                    <a:pt x="24" y="350"/>
                  </a:lnTo>
                  <a:lnTo>
                    <a:pt x="73" y="371"/>
                  </a:lnTo>
                  <a:lnTo>
                    <a:pt x="64" y="411"/>
                  </a:lnTo>
                  <a:lnTo>
                    <a:pt x="57" y="454"/>
                  </a:lnTo>
                  <a:lnTo>
                    <a:pt x="3" y="454"/>
                  </a:lnTo>
                  <a:lnTo>
                    <a:pt x="0" y="498"/>
                  </a:lnTo>
                  <a:lnTo>
                    <a:pt x="3" y="543"/>
                  </a:lnTo>
                  <a:lnTo>
                    <a:pt x="57" y="543"/>
                  </a:lnTo>
                  <a:lnTo>
                    <a:pt x="64" y="584"/>
                  </a:lnTo>
                  <a:lnTo>
                    <a:pt x="73" y="624"/>
                  </a:lnTo>
                  <a:lnTo>
                    <a:pt x="24" y="647"/>
                  </a:lnTo>
                  <a:lnTo>
                    <a:pt x="38" y="690"/>
                  </a:lnTo>
                  <a:lnTo>
                    <a:pt x="57" y="730"/>
                  </a:lnTo>
                  <a:lnTo>
                    <a:pt x="109" y="709"/>
                  </a:lnTo>
                  <a:lnTo>
                    <a:pt x="130" y="744"/>
                  </a:lnTo>
                  <a:lnTo>
                    <a:pt x="156" y="777"/>
                  </a:lnTo>
                  <a:lnTo>
                    <a:pt x="116" y="817"/>
                  </a:lnTo>
                  <a:lnTo>
                    <a:pt x="147" y="851"/>
                  </a:lnTo>
                  <a:lnTo>
                    <a:pt x="180" y="881"/>
                  </a:lnTo>
                  <a:lnTo>
                    <a:pt x="220" y="841"/>
                  </a:lnTo>
                  <a:lnTo>
                    <a:pt x="253" y="867"/>
                  </a:lnTo>
                  <a:lnTo>
                    <a:pt x="288" y="888"/>
                  </a:lnTo>
                  <a:lnTo>
                    <a:pt x="267" y="938"/>
                  </a:lnTo>
                  <a:lnTo>
                    <a:pt x="307" y="959"/>
                  </a:lnTo>
                  <a:lnTo>
                    <a:pt x="350" y="973"/>
                  </a:lnTo>
                  <a:lnTo>
                    <a:pt x="371" y="924"/>
                  </a:lnTo>
                  <a:lnTo>
                    <a:pt x="411" y="933"/>
                  </a:lnTo>
                  <a:lnTo>
                    <a:pt x="454" y="940"/>
                  </a:lnTo>
                  <a:lnTo>
                    <a:pt x="454" y="995"/>
                  </a:lnTo>
                  <a:lnTo>
                    <a:pt x="499" y="997"/>
                  </a:lnTo>
                  <a:lnTo>
                    <a:pt x="544" y="995"/>
                  </a:lnTo>
                  <a:lnTo>
                    <a:pt x="544" y="938"/>
                  </a:lnTo>
                  <a:lnTo>
                    <a:pt x="586" y="933"/>
                  </a:lnTo>
                  <a:lnTo>
                    <a:pt x="626" y="924"/>
                  </a:lnTo>
                  <a:lnTo>
                    <a:pt x="647" y="973"/>
                  </a:lnTo>
                  <a:lnTo>
                    <a:pt x="690" y="959"/>
                  </a:lnTo>
                  <a:lnTo>
                    <a:pt x="730" y="938"/>
                  </a:lnTo>
                  <a:lnTo>
                    <a:pt x="709" y="888"/>
                  </a:lnTo>
                  <a:lnTo>
                    <a:pt x="744" y="867"/>
                  </a:lnTo>
                  <a:lnTo>
                    <a:pt x="780" y="841"/>
                  </a:lnTo>
                  <a:lnTo>
                    <a:pt x="818" y="881"/>
                  </a:lnTo>
                  <a:lnTo>
                    <a:pt x="851" y="851"/>
                  </a:lnTo>
                  <a:lnTo>
                    <a:pt x="881" y="817"/>
                  </a:lnTo>
                  <a:lnTo>
                    <a:pt x="844" y="777"/>
                  </a:lnTo>
                  <a:lnTo>
                    <a:pt x="867" y="744"/>
                  </a:lnTo>
                  <a:lnTo>
                    <a:pt x="888" y="709"/>
                  </a:lnTo>
                  <a:lnTo>
                    <a:pt x="940" y="730"/>
                  </a:lnTo>
                  <a:lnTo>
                    <a:pt x="959" y="690"/>
                  </a:lnTo>
                  <a:lnTo>
                    <a:pt x="976" y="647"/>
                  </a:lnTo>
                  <a:lnTo>
                    <a:pt x="924" y="624"/>
                  </a:lnTo>
                  <a:lnTo>
                    <a:pt x="933" y="584"/>
                  </a:lnTo>
                  <a:lnTo>
                    <a:pt x="940" y="543"/>
                  </a:lnTo>
                  <a:close/>
                  <a:moveTo>
                    <a:pt x="596" y="666"/>
                  </a:moveTo>
                  <a:lnTo>
                    <a:pt x="402" y="666"/>
                  </a:lnTo>
                  <a:lnTo>
                    <a:pt x="303" y="498"/>
                  </a:lnTo>
                  <a:lnTo>
                    <a:pt x="402" y="328"/>
                  </a:lnTo>
                  <a:lnTo>
                    <a:pt x="596" y="328"/>
                  </a:lnTo>
                  <a:lnTo>
                    <a:pt x="695" y="498"/>
                  </a:lnTo>
                  <a:lnTo>
                    <a:pt x="596" y="666"/>
                  </a:lnTo>
                  <a:close/>
                </a:path>
              </a:pathLst>
            </a:custGeom>
            <a:grpFill/>
            <a:ln>
              <a:noFill/>
            </a:ln>
          </p:spPr>
          <p:txBody>
            <a:bodyPr vert="horz" wrap="square" lIns="91440" tIns="45720" rIns="91440" bIns="45720"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chemeClr val="bg1"/>
                </a:solidFill>
                <a:latin typeface="Arial" panose="020B0604020202020204" pitchFamily="34" charset="0"/>
                <a:cs typeface="Arial" panose="020B0604020202020204" pitchFamily="34" charset="0"/>
              </a:endParaRPr>
            </a:p>
          </p:txBody>
        </p:sp>
        <p:sp>
          <p:nvSpPr>
            <p:cNvPr id="830" name="Freeform 185"/>
            <p:cNvSpPr>
              <a:spLocks/>
            </p:cNvSpPr>
            <p:nvPr/>
          </p:nvSpPr>
          <p:spPr bwMode="gray">
            <a:xfrm>
              <a:off x="12668641" y="1825437"/>
              <a:ext cx="131904" cy="198172"/>
            </a:xfrm>
            <a:custGeom>
              <a:avLst/>
              <a:gdLst>
                <a:gd name="T0" fmla="*/ 58 w 177"/>
                <a:gd name="T1" fmla="*/ 0 h 266"/>
                <a:gd name="T2" fmla="*/ 0 w 177"/>
                <a:gd name="T3" fmla="*/ 33 h 266"/>
                <a:gd name="T4" fmla="*/ 33 w 177"/>
                <a:gd name="T5" fmla="*/ 68 h 266"/>
                <a:gd name="T6" fmla="*/ 58 w 177"/>
                <a:gd name="T7" fmla="*/ 64 h 266"/>
                <a:gd name="T8" fmla="*/ 131 w 177"/>
                <a:gd name="T9" fmla="*/ 138 h 266"/>
                <a:gd name="T10" fmla="*/ 80 w 177"/>
                <a:gd name="T11" fmla="*/ 208 h 266"/>
                <a:gd name="T12" fmla="*/ 80 w 177"/>
                <a:gd name="T13" fmla="*/ 211 h 266"/>
                <a:gd name="T14" fmla="*/ 74 w 177"/>
                <a:gd name="T15" fmla="*/ 266 h 266"/>
                <a:gd name="T16" fmla="*/ 177 w 177"/>
                <a:gd name="T17" fmla="*/ 206 h 266"/>
                <a:gd name="T18" fmla="*/ 177 w 177"/>
                <a:gd name="T19" fmla="*/ 69 h 266"/>
                <a:gd name="T20" fmla="*/ 58 w 177"/>
                <a:gd name="T21"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7" h="266">
                  <a:moveTo>
                    <a:pt x="58" y="0"/>
                  </a:moveTo>
                  <a:cubicBezTo>
                    <a:pt x="0" y="33"/>
                    <a:pt x="0" y="33"/>
                    <a:pt x="0" y="33"/>
                  </a:cubicBezTo>
                  <a:cubicBezTo>
                    <a:pt x="12" y="44"/>
                    <a:pt x="23" y="56"/>
                    <a:pt x="33" y="68"/>
                  </a:cubicBezTo>
                  <a:cubicBezTo>
                    <a:pt x="40" y="65"/>
                    <a:pt x="49" y="64"/>
                    <a:pt x="58" y="64"/>
                  </a:cubicBezTo>
                  <a:cubicBezTo>
                    <a:pt x="98" y="64"/>
                    <a:pt x="131" y="97"/>
                    <a:pt x="131" y="138"/>
                  </a:cubicBezTo>
                  <a:cubicBezTo>
                    <a:pt x="131" y="171"/>
                    <a:pt x="110" y="198"/>
                    <a:pt x="80" y="208"/>
                  </a:cubicBezTo>
                  <a:cubicBezTo>
                    <a:pt x="80" y="209"/>
                    <a:pt x="80" y="210"/>
                    <a:pt x="80" y="211"/>
                  </a:cubicBezTo>
                  <a:cubicBezTo>
                    <a:pt x="80" y="230"/>
                    <a:pt x="78" y="248"/>
                    <a:pt x="74" y="266"/>
                  </a:cubicBezTo>
                  <a:cubicBezTo>
                    <a:pt x="177" y="206"/>
                    <a:pt x="177" y="206"/>
                    <a:pt x="177" y="206"/>
                  </a:cubicBezTo>
                  <a:cubicBezTo>
                    <a:pt x="177" y="69"/>
                    <a:pt x="177" y="69"/>
                    <a:pt x="177" y="69"/>
                  </a:cubicBezTo>
                  <a:lnTo>
                    <a:pt x="58" y="0"/>
                  </a:lnTo>
                  <a:close/>
                </a:path>
              </a:pathLst>
            </a:custGeom>
            <a:grpFill/>
            <a:ln>
              <a:noFill/>
            </a:ln>
          </p:spPr>
          <p:txBody>
            <a:bodyPr vert="horz" wrap="square" lIns="91440" tIns="45720" rIns="91440" bIns="45720"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chemeClr val="bg1"/>
                </a:solidFill>
                <a:latin typeface="Arial" panose="020B0604020202020204" pitchFamily="34" charset="0"/>
                <a:cs typeface="Arial" panose="020B0604020202020204" pitchFamily="34" charset="0"/>
              </a:endParaRPr>
            </a:p>
          </p:txBody>
        </p:sp>
        <p:sp>
          <p:nvSpPr>
            <p:cNvPr id="831" name="Freeform 186"/>
            <p:cNvSpPr>
              <a:spLocks/>
            </p:cNvSpPr>
            <p:nvPr/>
          </p:nvSpPr>
          <p:spPr bwMode="gray">
            <a:xfrm>
              <a:off x="12668641" y="1825437"/>
              <a:ext cx="131904" cy="198172"/>
            </a:xfrm>
            <a:custGeom>
              <a:avLst/>
              <a:gdLst>
                <a:gd name="T0" fmla="*/ 33 w 177"/>
                <a:gd name="T1" fmla="*/ 68 h 266"/>
                <a:gd name="T2" fmla="*/ 58 w 177"/>
                <a:gd name="T3" fmla="*/ 64 h 266"/>
                <a:gd name="T4" fmla="*/ 131 w 177"/>
                <a:gd name="T5" fmla="*/ 138 h 266"/>
                <a:gd name="T6" fmla="*/ 80 w 177"/>
                <a:gd name="T7" fmla="*/ 208 h 266"/>
                <a:gd name="T8" fmla="*/ 80 w 177"/>
                <a:gd name="T9" fmla="*/ 211 h 266"/>
                <a:gd name="T10" fmla="*/ 74 w 177"/>
                <a:gd name="T11" fmla="*/ 266 h 266"/>
                <a:gd name="T12" fmla="*/ 177 w 177"/>
                <a:gd name="T13" fmla="*/ 206 h 266"/>
                <a:gd name="T14" fmla="*/ 177 w 177"/>
                <a:gd name="T15" fmla="*/ 69 h 266"/>
                <a:gd name="T16" fmla="*/ 58 w 177"/>
                <a:gd name="T17" fmla="*/ 0 h 266"/>
                <a:gd name="T18" fmla="*/ 0 w 177"/>
                <a:gd name="T19" fmla="*/ 33 h 266"/>
                <a:gd name="T20" fmla="*/ 33 w 177"/>
                <a:gd name="T21" fmla="*/ 6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7" h="266">
                  <a:moveTo>
                    <a:pt x="33" y="68"/>
                  </a:moveTo>
                  <a:cubicBezTo>
                    <a:pt x="40" y="65"/>
                    <a:pt x="49" y="64"/>
                    <a:pt x="58" y="64"/>
                  </a:cubicBezTo>
                  <a:cubicBezTo>
                    <a:pt x="98" y="64"/>
                    <a:pt x="131" y="97"/>
                    <a:pt x="131" y="138"/>
                  </a:cubicBezTo>
                  <a:cubicBezTo>
                    <a:pt x="131" y="171"/>
                    <a:pt x="110" y="198"/>
                    <a:pt x="80" y="208"/>
                  </a:cubicBezTo>
                  <a:cubicBezTo>
                    <a:pt x="80" y="209"/>
                    <a:pt x="80" y="210"/>
                    <a:pt x="80" y="211"/>
                  </a:cubicBezTo>
                  <a:cubicBezTo>
                    <a:pt x="80" y="230"/>
                    <a:pt x="78" y="248"/>
                    <a:pt x="74" y="266"/>
                  </a:cubicBezTo>
                  <a:cubicBezTo>
                    <a:pt x="177" y="206"/>
                    <a:pt x="177" y="206"/>
                    <a:pt x="177" y="206"/>
                  </a:cubicBezTo>
                  <a:cubicBezTo>
                    <a:pt x="177" y="69"/>
                    <a:pt x="177" y="69"/>
                    <a:pt x="177" y="69"/>
                  </a:cubicBezTo>
                  <a:cubicBezTo>
                    <a:pt x="58" y="0"/>
                    <a:pt x="58" y="0"/>
                    <a:pt x="58" y="0"/>
                  </a:cubicBezTo>
                  <a:cubicBezTo>
                    <a:pt x="0" y="33"/>
                    <a:pt x="0" y="33"/>
                    <a:pt x="0" y="33"/>
                  </a:cubicBezTo>
                  <a:cubicBezTo>
                    <a:pt x="12" y="44"/>
                    <a:pt x="23" y="56"/>
                    <a:pt x="33" y="68"/>
                  </a:cubicBezTo>
                  <a:close/>
                </a:path>
              </a:pathLst>
            </a:custGeom>
            <a:grpFill/>
            <a:ln>
              <a:noFill/>
            </a:ln>
          </p:spPr>
          <p:txBody>
            <a:bodyPr vert="horz" wrap="square" lIns="91440" tIns="45720" rIns="91440" bIns="45720"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chemeClr val="bg1"/>
                </a:solidFill>
                <a:latin typeface="Arial" panose="020B0604020202020204" pitchFamily="34" charset="0"/>
                <a:cs typeface="Arial" panose="020B0604020202020204" pitchFamily="34" charset="0"/>
              </a:endParaRPr>
            </a:p>
          </p:txBody>
        </p:sp>
        <p:sp>
          <p:nvSpPr>
            <p:cNvPr id="832" name="Freeform 187"/>
            <p:cNvSpPr>
              <a:spLocks/>
            </p:cNvSpPr>
            <p:nvPr/>
          </p:nvSpPr>
          <p:spPr bwMode="gray">
            <a:xfrm>
              <a:off x="12532319" y="1735818"/>
              <a:ext cx="177345" cy="90250"/>
            </a:xfrm>
            <a:custGeom>
              <a:avLst/>
              <a:gdLst>
                <a:gd name="T0" fmla="*/ 191 w 238"/>
                <a:gd name="T1" fmla="*/ 121 h 121"/>
                <a:gd name="T2" fmla="*/ 229 w 238"/>
                <a:gd name="T3" fmla="*/ 99 h 121"/>
                <a:gd name="T4" fmla="*/ 238 w 238"/>
                <a:gd name="T5" fmla="*/ 94 h 121"/>
                <a:gd name="T6" fmla="*/ 238 w 238"/>
                <a:gd name="T7" fmla="*/ 69 h 121"/>
                <a:gd name="T8" fmla="*/ 119 w 238"/>
                <a:gd name="T9" fmla="*/ 0 h 121"/>
                <a:gd name="T10" fmla="*/ 0 w 238"/>
                <a:gd name="T11" fmla="*/ 69 h 121"/>
                <a:gd name="T12" fmla="*/ 0 w 238"/>
                <a:gd name="T13" fmla="*/ 94 h 121"/>
                <a:gd name="T14" fmla="*/ 25 w 238"/>
                <a:gd name="T15" fmla="*/ 93 h 121"/>
                <a:gd name="T16" fmla="*/ 58 w 238"/>
                <a:gd name="T17" fmla="*/ 95 h 121"/>
                <a:gd name="T18" fmla="*/ 119 w 238"/>
                <a:gd name="T19" fmla="*/ 63 h 121"/>
                <a:gd name="T20" fmla="*/ 191 w 238"/>
                <a:gd name="T2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121">
                  <a:moveTo>
                    <a:pt x="191" y="121"/>
                  </a:moveTo>
                  <a:cubicBezTo>
                    <a:pt x="229" y="99"/>
                    <a:pt x="229" y="99"/>
                    <a:pt x="229" y="99"/>
                  </a:cubicBezTo>
                  <a:cubicBezTo>
                    <a:pt x="238" y="94"/>
                    <a:pt x="238" y="94"/>
                    <a:pt x="238" y="94"/>
                  </a:cubicBezTo>
                  <a:cubicBezTo>
                    <a:pt x="238" y="69"/>
                    <a:pt x="238" y="69"/>
                    <a:pt x="238" y="69"/>
                  </a:cubicBezTo>
                  <a:cubicBezTo>
                    <a:pt x="119" y="0"/>
                    <a:pt x="119" y="0"/>
                    <a:pt x="119" y="0"/>
                  </a:cubicBezTo>
                  <a:cubicBezTo>
                    <a:pt x="0" y="69"/>
                    <a:pt x="0" y="69"/>
                    <a:pt x="0" y="69"/>
                  </a:cubicBezTo>
                  <a:cubicBezTo>
                    <a:pt x="0" y="94"/>
                    <a:pt x="0" y="94"/>
                    <a:pt x="0" y="94"/>
                  </a:cubicBezTo>
                  <a:cubicBezTo>
                    <a:pt x="8" y="93"/>
                    <a:pt x="16" y="93"/>
                    <a:pt x="25" y="93"/>
                  </a:cubicBezTo>
                  <a:cubicBezTo>
                    <a:pt x="36" y="93"/>
                    <a:pt x="47" y="94"/>
                    <a:pt x="58" y="95"/>
                  </a:cubicBezTo>
                  <a:cubicBezTo>
                    <a:pt x="71" y="76"/>
                    <a:pt x="94" y="63"/>
                    <a:pt x="119" y="63"/>
                  </a:cubicBezTo>
                  <a:cubicBezTo>
                    <a:pt x="154" y="63"/>
                    <a:pt x="183" y="88"/>
                    <a:pt x="191" y="121"/>
                  </a:cubicBezTo>
                  <a:close/>
                </a:path>
              </a:pathLst>
            </a:custGeom>
            <a:grpFill/>
            <a:ln>
              <a:noFill/>
            </a:ln>
          </p:spPr>
          <p:txBody>
            <a:bodyPr vert="horz" wrap="square" lIns="91440" tIns="45720" rIns="91440" bIns="45720"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chemeClr val="bg1"/>
                </a:solidFill>
                <a:latin typeface="Arial" panose="020B0604020202020204" pitchFamily="34" charset="0"/>
                <a:cs typeface="Arial" panose="020B0604020202020204" pitchFamily="34" charset="0"/>
              </a:endParaRPr>
            </a:p>
          </p:txBody>
        </p:sp>
      </p:grpSp>
      <p:sp>
        <p:nvSpPr>
          <p:cNvPr id="833" name="Icon 2"/>
          <p:cNvSpPr>
            <a:spLocks noEditPoints="1"/>
          </p:cNvSpPr>
          <p:nvPr/>
        </p:nvSpPr>
        <p:spPr bwMode="gray">
          <a:xfrm>
            <a:off x="3100744" y="2171991"/>
            <a:ext cx="278778" cy="473000"/>
          </a:xfrm>
          <a:custGeom>
            <a:avLst/>
            <a:gdLst>
              <a:gd name="T0" fmla="*/ 0 w 282"/>
              <a:gd name="T1" fmla="*/ 197 h 479"/>
              <a:gd name="T2" fmla="*/ 0 w 282"/>
              <a:gd name="T3" fmla="*/ 479 h 479"/>
              <a:gd name="T4" fmla="*/ 282 w 282"/>
              <a:gd name="T5" fmla="*/ 479 h 479"/>
              <a:gd name="T6" fmla="*/ 282 w 282"/>
              <a:gd name="T7" fmla="*/ 197 h 479"/>
              <a:gd name="T8" fmla="*/ 0 w 282"/>
              <a:gd name="T9" fmla="*/ 197 h 479"/>
              <a:gd name="T10" fmla="*/ 95 w 282"/>
              <a:gd name="T11" fmla="*/ 422 h 479"/>
              <a:gd name="T12" fmla="*/ 123 w 282"/>
              <a:gd name="T13" fmla="*/ 327 h 479"/>
              <a:gd name="T14" fmla="*/ 102 w 282"/>
              <a:gd name="T15" fmla="*/ 292 h 479"/>
              <a:gd name="T16" fmla="*/ 141 w 282"/>
              <a:gd name="T17" fmla="*/ 254 h 479"/>
              <a:gd name="T18" fmla="*/ 180 w 282"/>
              <a:gd name="T19" fmla="*/ 292 h 479"/>
              <a:gd name="T20" fmla="*/ 159 w 282"/>
              <a:gd name="T21" fmla="*/ 327 h 479"/>
              <a:gd name="T22" fmla="*/ 187 w 282"/>
              <a:gd name="T23" fmla="*/ 422 h 479"/>
              <a:gd name="T24" fmla="*/ 95 w 282"/>
              <a:gd name="T25" fmla="*/ 422 h 479"/>
              <a:gd name="T26" fmla="*/ 244 w 282"/>
              <a:gd name="T27" fmla="*/ 182 h 479"/>
              <a:gd name="T28" fmla="*/ 207 w 282"/>
              <a:gd name="T29" fmla="*/ 182 h 479"/>
              <a:gd name="T30" fmla="*/ 207 w 282"/>
              <a:gd name="T31" fmla="*/ 103 h 479"/>
              <a:gd name="T32" fmla="*/ 141 w 282"/>
              <a:gd name="T33" fmla="*/ 37 h 479"/>
              <a:gd name="T34" fmla="*/ 75 w 282"/>
              <a:gd name="T35" fmla="*/ 103 h 479"/>
              <a:gd name="T36" fmla="*/ 75 w 282"/>
              <a:gd name="T37" fmla="*/ 182 h 479"/>
              <a:gd name="T38" fmla="*/ 38 w 282"/>
              <a:gd name="T39" fmla="*/ 182 h 479"/>
              <a:gd name="T40" fmla="*/ 38 w 282"/>
              <a:gd name="T41" fmla="*/ 103 h 479"/>
              <a:gd name="T42" fmla="*/ 141 w 282"/>
              <a:gd name="T43" fmla="*/ 0 h 479"/>
              <a:gd name="T44" fmla="*/ 244 w 282"/>
              <a:gd name="T45" fmla="*/ 103 h 479"/>
              <a:gd name="T46" fmla="*/ 244 w 282"/>
              <a:gd name="T47" fmla="*/ 182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2" h="479">
                <a:moveTo>
                  <a:pt x="0" y="197"/>
                </a:moveTo>
                <a:cubicBezTo>
                  <a:pt x="0" y="479"/>
                  <a:pt x="0" y="479"/>
                  <a:pt x="0" y="479"/>
                </a:cubicBezTo>
                <a:cubicBezTo>
                  <a:pt x="282" y="479"/>
                  <a:pt x="282" y="479"/>
                  <a:pt x="282" y="479"/>
                </a:cubicBezTo>
                <a:cubicBezTo>
                  <a:pt x="282" y="197"/>
                  <a:pt x="282" y="197"/>
                  <a:pt x="282" y="197"/>
                </a:cubicBezTo>
                <a:lnTo>
                  <a:pt x="0" y="197"/>
                </a:lnTo>
                <a:close/>
                <a:moveTo>
                  <a:pt x="95" y="422"/>
                </a:moveTo>
                <a:cubicBezTo>
                  <a:pt x="123" y="327"/>
                  <a:pt x="123" y="327"/>
                  <a:pt x="123" y="327"/>
                </a:cubicBezTo>
                <a:cubicBezTo>
                  <a:pt x="111" y="320"/>
                  <a:pt x="102" y="307"/>
                  <a:pt x="102" y="292"/>
                </a:cubicBezTo>
                <a:cubicBezTo>
                  <a:pt x="102" y="271"/>
                  <a:pt x="120" y="254"/>
                  <a:pt x="141" y="254"/>
                </a:cubicBezTo>
                <a:cubicBezTo>
                  <a:pt x="162" y="254"/>
                  <a:pt x="180" y="271"/>
                  <a:pt x="180" y="292"/>
                </a:cubicBezTo>
                <a:cubicBezTo>
                  <a:pt x="180" y="307"/>
                  <a:pt x="171" y="320"/>
                  <a:pt x="159" y="327"/>
                </a:cubicBezTo>
                <a:cubicBezTo>
                  <a:pt x="187" y="422"/>
                  <a:pt x="187" y="422"/>
                  <a:pt x="187" y="422"/>
                </a:cubicBezTo>
                <a:lnTo>
                  <a:pt x="95" y="422"/>
                </a:lnTo>
                <a:close/>
                <a:moveTo>
                  <a:pt x="244" y="182"/>
                </a:moveTo>
                <a:cubicBezTo>
                  <a:pt x="207" y="182"/>
                  <a:pt x="207" y="182"/>
                  <a:pt x="207" y="182"/>
                </a:cubicBezTo>
                <a:cubicBezTo>
                  <a:pt x="207" y="103"/>
                  <a:pt x="207" y="103"/>
                  <a:pt x="207" y="103"/>
                </a:cubicBezTo>
                <a:cubicBezTo>
                  <a:pt x="207" y="66"/>
                  <a:pt x="177" y="37"/>
                  <a:pt x="141" y="37"/>
                </a:cubicBezTo>
                <a:cubicBezTo>
                  <a:pt x="105" y="37"/>
                  <a:pt x="75" y="66"/>
                  <a:pt x="75" y="103"/>
                </a:cubicBezTo>
                <a:cubicBezTo>
                  <a:pt x="75" y="182"/>
                  <a:pt x="75" y="182"/>
                  <a:pt x="75" y="182"/>
                </a:cubicBezTo>
                <a:cubicBezTo>
                  <a:pt x="38" y="182"/>
                  <a:pt x="38" y="182"/>
                  <a:pt x="38" y="182"/>
                </a:cubicBezTo>
                <a:cubicBezTo>
                  <a:pt x="38" y="103"/>
                  <a:pt x="38" y="103"/>
                  <a:pt x="38" y="103"/>
                </a:cubicBezTo>
                <a:cubicBezTo>
                  <a:pt x="38" y="46"/>
                  <a:pt x="84" y="0"/>
                  <a:pt x="141" y="0"/>
                </a:cubicBezTo>
                <a:cubicBezTo>
                  <a:pt x="198" y="0"/>
                  <a:pt x="244" y="46"/>
                  <a:pt x="244" y="103"/>
                </a:cubicBezTo>
                <a:cubicBezTo>
                  <a:pt x="244" y="182"/>
                  <a:pt x="244" y="182"/>
                  <a:pt x="244" y="182"/>
                </a:cubicBezTo>
                <a:close/>
              </a:path>
            </a:pathLst>
          </a:custGeom>
          <a:solidFill>
            <a:schemeClr val="bg1"/>
          </a:solidFill>
          <a:ln>
            <a:noFill/>
          </a:ln>
        </p:spPr>
        <p:txBody>
          <a:bodyPr vert="horz" wrap="square" lIns="91228" tIns="45622" rIns="91228" bIns="45622"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chemeClr val="bg1"/>
              </a:solidFill>
              <a:latin typeface="Arial" panose="020B0604020202020204" pitchFamily="34" charset="0"/>
              <a:cs typeface="Arial" panose="020B0604020202020204" pitchFamily="34" charset="0"/>
            </a:endParaRPr>
          </a:p>
        </p:txBody>
      </p:sp>
      <p:sp>
        <p:nvSpPr>
          <p:cNvPr id="834" name="Icon 5"/>
          <p:cNvSpPr>
            <a:spLocks noEditPoints="1"/>
          </p:cNvSpPr>
          <p:nvPr/>
        </p:nvSpPr>
        <p:spPr bwMode="gray">
          <a:xfrm>
            <a:off x="4029559" y="3827058"/>
            <a:ext cx="410028" cy="473002"/>
          </a:xfrm>
          <a:custGeom>
            <a:avLst/>
            <a:gdLst>
              <a:gd name="T0" fmla="*/ 2147483647 w 912"/>
              <a:gd name="T1" fmla="*/ 2147483647 h 1053"/>
              <a:gd name="T2" fmla="*/ 0 w 912"/>
              <a:gd name="T3" fmla="*/ 2147483647 h 1053"/>
              <a:gd name="T4" fmla="*/ 0 w 912"/>
              <a:gd name="T5" fmla="*/ 2147483647 h 1053"/>
              <a:gd name="T6" fmla="*/ 2147483647 w 912"/>
              <a:gd name="T7" fmla="*/ 0 h 1053"/>
              <a:gd name="T8" fmla="*/ 2147483647 w 912"/>
              <a:gd name="T9" fmla="*/ 2147483647 h 1053"/>
              <a:gd name="T10" fmla="*/ 2147483647 w 912"/>
              <a:gd name="T11" fmla="*/ 2147483647 h 1053"/>
              <a:gd name="T12" fmla="*/ 2147483647 w 912"/>
              <a:gd name="T13" fmla="*/ 2147483647 h 1053"/>
              <a:gd name="T14" fmla="*/ 2147483647 w 912"/>
              <a:gd name="T15" fmla="*/ 2147483647 h 1053"/>
              <a:gd name="T16" fmla="*/ 2147483647 w 912"/>
              <a:gd name="T17" fmla="*/ 2147483647 h 1053"/>
              <a:gd name="T18" fmla="*/ 2147483647 w 912"/>
              <a:gd name="T19" fmla="*/ 2147483647 h 1053"/>
              <a:gd name="T20" fmla="*/ 2147483647 w 912"/>
              <a:gd name="T21" fmla="*/ 2147483647 h 1053"/>
              <a:gd name="T22" fmla="*/ 2147483647 w 912"/>
              <a:gd name="T23" fmla="*/ 2147483647 h 1053"/>
              <a:gd name="T24" fmla="*/ 2147483647 w 912"/>
              <a:gd name="T25" fmla="*/ 2147483647 h 1053"/>
              <a:gd name="T26" fmla="*/ 2147483647 w 912"/>
              <a:gd name="T27" fmla="*/ 2147483647 h 1053"/>
              <a:gd name="T28" fmla="*/ 2147483647 w 912"/>
              <a:gd name="T29" fmla="*/ 2147483647 h 1053"/>
              <a:gd name="T30" fmla="*/ 2147483647 w 912"/>
              <a:gd name="T31" fmla="*/ 2147483647 h 1053"/>
              <a:gd name="T32" fmla="*/ 2147483647 w 912"/>
              <a:gd name="T33" fmla="*/ 2147483647 h 1053"/>
              <a:gd name="T34" fmla="*/ 2147483647 w 912"/>
              <a:gd name="T35" fmla="*/ 2147483647 h 1053"/>
              <a:gd name="T36" fmla="*/ 2147483647 w 912"/>
              <a:gd name="T37" fmla="*/ 2147483647 h 1053"/>
              <a:gd name="T38" fmla="*/ 2147483647 w 912"/>
              <a:gd name="T39" fmla="*/ 2147483647 h 1053"/>
              <a:gd name="T40" fmla="*/ 2147483647 w 912"/>
              <a:gd name="T41" fmla="*/ 2147483647 h 1053"/>
              <a:gd name="T42" fmla="*/ 2147483647 w 912"/>
              <a:gd name="T43" fmla="*/ 2147483647 h 1053"/>
              <a:gd name="T44" fmla="*/ 2147483647 w 912"/>
              <a:gd name="T45" fmla="*/ 2147483647 h 1053"/>
              <a:gd name="T46" fmla="*/ 2147483647 w 912"/>
              <a:gd name="T47" fmla="*/ 2147483647 h 1053"/>
              <a:gd name="T48" fmla="*/ 2147483647 w 912"/>
              <a:gd name="T49" fmla="*/ 2147483647 h 1053"/>
              <a:gd name="T50" fmla="*/ 2147483647 w 912"/>
              <a:gd name="T51" fmla="*/ 2147483647 h 1053"/>
              <a:gd name="T52" fmla="*/ 2147483647 w 912"/>
              <a:gd name="T53" fmla="*/ 2147483647 h 1053"/>
              <a:gd name="T54" fmla="*/ 2147483647 w 912"/>
              <a:gd name="T55" fmla="*/ 2147483647 h 1053"/>
              <a:gd name="T56" fmla="*/ 2147483647 w 912"/>
              <a:gd name="T57" fmla="*/ 2147483647 h 1053"/>
              <a:gd name="T58" fmla="*/ 2147483647 w 912"/>
              <a:gd name="T59" fmla="*/ 2147483647 h 1053"/>
              <a:gd name="T60" fmla="*/ 2147483647 w 912"/>
              <a:gd name="T61" fmla="*/ 2147483647 h 1053"/>
              <a:gd name="T62" fmla="*/ 2147483647 w 912"/>
              <a:gd name="T63" fmla="*/ 2147483647 h 1053"/>
              <a:gd name="T64" fmla="*/ 2147483647 w 912"/>
              <a:gd name="T65" fmla="*/ 2147483647 h 1053"/>
              <a:gd name="T66" fmla="*/ 2147483647 w 912"/>
              <a:gd name="T67" fmla="*/ 2147483647 h 1053"/>
              <a:gd name="T68" fmla="*/ 2147483647 w 912"/>
              <a:gd name="T69" fmla="*/ 2147483647 h 1053"/>
              <a:gd name="T70" fmla="*/ 2147483647 w 912"/>
              <a:gd name="T71" fmla="*/ 2147483647 h 1053"/>
              <a:gd name="T72" fmla="*/ 2147483647 w 912"/>
              <a:gd name="T73" fmla="*/ 2147483647 h 1053"/>
              <a:gd name="T74" fmla="*/ 2147483647 w 912"/>
              <a:gd name="T75" fmla="*/ 2147483647 h 1053"/>
              <a:gd name="T76" fmla="*/ 2147483647 w 912"/>
              <a:gd name="T77" fmla="*/ 2147483647 h 1053"/>
              <a:gd name="T78" fmla="*/ 2147483647 w 912"/>
              <a:gd name="T79" fmla="*/ 2147483647 h 1053"/>
              <a:gd name="T80" fmla="*/ 2147483647 w 912"/>
              <a:gd name="T81" fmla="*/ 2147483647 h 1053"/>
              <a:gd name="T82" fmla="*/ 2147483647 w 912"/>
              <a:gd name="T83" fmla="*/ 2147483647 h 1053"/>
              <a:gd name="T84" fmla="*/ 2147483647 w 912"/>
              <a:gd name="T85" fmla="*/ 2147483647 h 1053"/>
              <a:gd name="T86" fmla="*/ 2147483647 w 912"/>
              <a:gd name="T87" fmla="*/ 2147483647 h 1053"/>
              <a:gd name="T88" fmla="*/ 2147483647 w 912"/>
              <a:gd name="T89" fmla="*/ 2147483647 h 1053"/>
              <a:gd name="T90" fmla="*/ 2147483647 w 912"/>
              <a:gd name="T91" fmla="*/ 2147483647 h 1053"/>
              <a:gd name="T92" fmla="*/ 2147483647 w 912"/>
              <a:gd name="T93" fmla="*/ 2147483647 h 1053"/>
              <a:gd name="T94" fmla="*/ 2147483647 w 912"/>
              <a:gd name="T95" fmla="*/ 2147483647 h 1053"/>
              <a:gd name="T96" fmla="*/ 2147483647 w 912"/>
              <a:gd name="T97" fmla="*/ 2147483647 h 1053"/>
              <a:gd name="T98" fmla="*/ 2147483647 w 912"/>
              <a:gd name="T99" fmla="*/ 2147483647 h 1053"/>
              <a:gd name="T100" fmla="*/ 2147483647 w 912"/>
              <a:gd name="T101" fmla="*/ 2147483647 h 105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12"/>
              <a:gd name="T154" fmla="*/ 0 h 1053"/>
              <a:gd name="T155" fmla="*/ 912 w 912"/>
              <a:gd name="T156" fmla="*/ 1053 h 105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12" h="1053">
                <a:moveTo>
                  <a:pt x="156" y="891"/>
                </a:moveTo>
                <a:cubicBezTo>
                  <a:pt x="12" y="775"/>
                  <a:pt x="0" y="497"/>
                  <a:pt x="0" y="497"/>
                </a:cubicBezTo>
                <a:cubicBezTo>
                  <a:pt x="0" y="66"/>
                  <a:pt x="0" y="66"/>
                  <a:pt x="0" y="66"/>
                </a:cubicBezTo>
                <a:cubicBezTo>
                  <a:pt x="0" y="66"/>
                  <a:pt x="204" y="234"/>
                  <a:pt x="456" y="0"/>
                </a:cubicBezTo>
                <a:cubicBezTo>
                  <a:pt x="711" y="237"/>
                  <a:pt x="912" y="71"/>
                  <a:pt x="912" y="71"/>
                </a:cubicBezTo>
                <a:cubicBezTo>
                  <a:pt x="912" y="497"/>
                  <a:pt x="912" y="497"/>
                  <a:pt x="912" y="497"/>
                </a:cubicBezTo>
                <a:cubicBezTo>
                  <a:pt x="912" y="497"/>
                  <a:pt x="900" y="775"/>
                  <a:pt x="756" y="891"/>
                </a:cubicBezTo>
                <a:cubicBezTo>
                  <a:pt x="574" y="1037"/>
                  <a:pt x="456" y="1053"/>
                  <a:pt x="456" y="1053"/>
                </a:cubicBezTo>
                <a:cubicBezTo>
                  <a:pt x="456" y="1053"/>
                  <a:pt x="338" y="1037"/>
                  <a:pt x="156" y="891"/>
                </a:cubicBezTo>
                <a:close/>
                <a:moveTo>
                  <a:pt x="463" y="999"/>
                </a:moveTo>
                <a:cubicBezTo>
                  <a:pt x="472" y="999"/>
                  <a:pt x="472" y="999"/>
                  <a:pt x="472" y="999"/>
                </a:cubicBezTo>
                <a:cubicBezTo>
                  <a:pt x="472" y="998"/>
                  <a:pt x="472" y="998"/>
                  <a:pt x="472" y="998"/>
                </a:cubicBezTo>
                <a:cubicBezTo>
                  <a:pt x="515" y="989"/>
                  <a:pt x="611" y="958"/>
                  <a:pt x="729" y="865"/>
                </a:cubicBezTo>
                <a:cubicBezTo>
                  <a:pt x="839" y="778"/>
                  <a:pt x="861" y="559"/>
                  <a:pt x="864" y="516"/>
                </a:cubicBezTo>
                <a:cubicBezTo>
                  <a:pt x="864" y="502"/>
                  <a:pt x="864" y="502"/>
                  <a:pt x="864" y="502"/>
                </a:cubicBezTo>
                <a:cubicBezTo>
                  <a:pt x="864" y="502"/>
                  <a:pt x="864" y="502"/>
                  <a:pt x="864" y="502"/>
                </a:cubicBezTo>
                <a:cubicBezTo>
                  <a:pt x="872" y="177"/>
                  <a:pt x="872" y="177"/>
                  <a:pt x="872" y="177"/>
                </a:cubicBezTo>
                <a:cubicBezTo>
                  <a:pt x="873" y="151"/>
                  <a:pt x="873" y="151"/>
                  <a:pt x="873" y="151"/>
                </a:cubicBezTo>
                <a:cubicBezTo>
                  <a:pt x="849" y="162"/>
                  <a:pt x="849" y="162"/>
                  <a:pt x="849" y="162"/>
                </a:cubicBezTo>
                <a:cubicBezTo>
                  <a:pt x="848" y="162"/>
                  <a:pt x="806" y="183"/>
                  <a:pt x="739" y="183"/>
                </a:cubicBezTo>
                <a:cubicBezTo>
                  <a:pt x="676" y="183"/>
                  <a:pt x="577" y="164"/>
                  <a:pt x="466" y="75"/>
                </a:cubicBezTo>
                <a:cubicBezTo>
                  <a:pt x="456" y="67"/>
                  <a:pt x="456" y="67"/>
                  <a:pt x="456" y="67"/>
                </a:cubicBezTo>
                <a:cubicBezTo>
                  <a:pt x="446" y="75"/>
                  <a:pt x="446" y="75"/>
                  <a:pt x="446" y="75"/>
                </a:cubicBezTo>
                <a:cubicBezTo>
                  <a:pt x="357" y="145"/>
                  <a:pt x="267" y="181"/>
                  <a:pt x="178" y="181"/>
                </a:cubicBezTo>
                <a:cubicBezTo>
                  <a:pt x="110" y="181"/>
                  <a:pt x="69" y="159"/>
                  <a:pt x="68" y="159"/>
                </a:cubicBezTo>
                <a:cubicBezTo>
                  <a:pt x="44" y="146"/>
                  <a:pt x="44" y="146"/>
                  <a:pt x="44" y="146"/>
                </a:cubicBezTo>
                <a:cubicBezTo>
                  <a:pt x="49" y="514"/>
                  <a:pt x="49" y="514"/>
                  <a:pt x="49" y="514"/>
                </a:cubicBezTo>
                <a:cubicBezTo>
                  <a:pt x="49" y="515"/>
                  <a:pt x="49" y="515"/>
                  <a:pt x="49" y="515"/>
                </a:cubicBezTo>
                <a:cubicBezTo>
                  <a:pt x="63" y="514"/>
                  <a:pt x="63" y="514"/>
                  <a:pt x="63" y="514"/>
                </a:cubicBezTo>
                <a:cubicBezTo>
                  <a:pt x="65" y="514"/>
                  <a:pt x="65" y="514"/>
                  <a:pt x="65" y="514"/>
                </a:cubicBezTo>
                <a:cubicBezTo>
                  <a:pt x="49" y="516"/>
                  <a:pt x="49" y="516"/>
                  <a:pt x="49" y="516"/>
                </a:cubicBezTo>
                <a:cubicBezTo>
                  <a:pt x="49" y="518"/>
                  <a:pt x="49" y="518"/>
                  <a:pt x="49" y="518"/>
                </a:cubicBezTo>
                <a:cubicBezTo>
                  <a:pt x="55" y="578"/>
                  <a:pt x="83" y="783"/>
                  <a:pt x="187" y="865"/>
                </a:cubicBezTo>
                <a:cubicBezTo>
                  <a:pt x="311" y="962"/>
                  <a:pt x="410" y="990"/>
                  <a:pt x="443" y="997"/>
                </a:cubicBezTo>
                <a:cubicBezTo>
                  <a:pt x="445" y="999"/>
                  <a:pt x="449" y="1000"/>
                  <a:pt x="453" y="1000"/>
                </a:cubicBezTo>
                <a:cubicBezTo>
                  <a:pt x="455" y="1000"/>
                  <a:pt x="459" y="1000"/>
                  <a:pt x="463" y="999"/>
                </a:cubicBezTo>
                <a:close/>
                <a:moveTo>
                  <a:pt x="207" y="840"/>
                </a:moveTo>
                <a:cubicBezTo>
                  <a:pt x="132" y="781"/>
                  <a:pt x="93" y="633"/>
                  <a:pt x="81" y="515"/>
                </a:cubicBezTo>
                <a:cubicBezTo>
                  <a:pt x="81" y="514"/>
                  <a:pt x="81" y="514"/>
                  <a:pt x="81" y="513"/>
                </a:cubicBezTo>
                <a:cubicBezTo>
                  <a:pt x="77" y="197"/>
                  <a:pt x="77" y="197"/>
                  <a:pt x="77" y="197"/>
                </a:cubicBezTo>
                <a:cubicBezTo>
                  <a:pt x="98" y="204"/>
                  <a:pt x="133" y="213"/>
                  <a:pt x="178" y="213"/>
                </a:cubicBezTo>
                <a:cubicBezTo>
                  <a:pt x="242" y="213"/>
                  <a:pt x="342" y="194"/>
                  <a:pt x="456" y="108"/>
                </a:cubicBezTo>
                <a:cubicBezTo>
                  <a:pt x="570" y="196"/>
                  <a:pt x="673" y="215"/>
                  <a:pt x="739" y="215"/>
                </a:cubicBezTo>
                <a:cubicBezTo>
                  <a:pt x="784" y="215"/>
                  <a:pt x="818" y="207"/>
                  <a:pt x="839" y="200"/>
                </a:cubicBezTo>
                <a:cubicBezTo>
                  <a:pt x="832" y="513"/>
                  <a:pt x="832" y="513"/>
                  <a:pt x="832" y="513"/>
                </a:cubicBezTo>
                <a:cubicBezTo>
                  <a:pt x="832" y="513"/>
                  <a:pt x="832" y="513"/>
                  <a:pt x="832" y="514"/>
                </a:cubicBezTo>
                <a:cubicBezTo>
                  <a:pt x="830" y="539"/>
                  <a:pt x="811" y="760"/>
                  <a:pt x="709" y="840"/>
                </a:cubicBezTo>
                <a:cubicBezTo>
                  <a:pt x="588" y="935"/>
                  <a:pt x="490" y="963"/>
                  <a:pt x="460" y="967"/>
                </a:cubicBezTo>
                <a:cubicBezTo>
                  <a:pt x="459" y="967"/>
                  <a:pt x="459" y="967"/>
                  <a:pt x="458" y="967"/>
                </a:cubicBezTo>
                <a:cubicBezTo>
                  <a:pt x="457" y="967"/>
                  <a:pt x="457" y="967"/>
                  <a:pt x="457" y="967"/>
                </a:cubicBezTo>
                <a:cubicBezTo>
                  <a:pt x="443" y="965"/>
                  <a:pt x="342" y="946"/>
                  <a:pt x="207" y="840"/>
                </a:cubicBezTo>
                <a:close/>
              </a:path>
            </a:pathLst>
          </a:custGeom>
          <a:solidFill>
            <a:schemeClr val="bg1"/>
          </a:solidFill>
          <a:ln w="9525">
            <a:noFill/>
            <a:miter lim="800000"/>
            <a:headEnd/>
            <a:tailEnd/>
          </a:ln>
        </p:spPr>
        <p:txBody>
          <a:bodyPr/>
          <a:lstStyle/>
          <a:p>
            <a:pPr defTabSz="609570"/>
            <a:endParaRPr lang="en-US" sz="2400" dirty="0">
              <a:solidFill>
                <a:srgbClr val="4D4E5C"/>
              </a:solidFill>
              <a:latin typeface="Arial" panose="020B0604020202020204" pitchFamily="34" charset="0"/>
              <a:cs typeface="Arial" panose="020B0604020202020204" pitchFamily="34" charset="0"/>
            </a:endParaRPr>
          </a:p>
        </p:txBody>
      </p:sp>
      <p:grpSp>
        <p:nvGrpSpPr>
          <p:cNvPr id="835" name="Icon 1"/>
          <p:cNvGrpSpPr/>
          <p:nvPr/>
        </p:nvGrpSpPr>
        <p:grpSpPr bwMode="gray">
          <a:xfrm>
            <a:off x="1014259" y="2182127"/>
            <a:ext cx="655400" cy="417566"/>
            <a:chOff x="5234918" y="3536472"/>
            <a:chExt cx="552463" cy="351985"/>
          </a:xfrm>
          <a:solidFill>
            <a:schemeClr val="bg1"/>
          </a:solidFill>
        </p:grpSpPr>
        <p:sp>
          <p:nvSpPr>
            <p:cNvPr id="836" name="Freeform 230"/>
            <p:cNvSpPr>
              <a:spLocks noChangeAspect="1"/>
            </p:cNvSpPr>
            <p:nvPr/>
          </p:nvSpPr>
          <p:spPr bwMode="gray">
            <a:xfrm>
              <a:off x="5234918" y="3536472"/>
              <a:ext cx="226124" cy="351985"/>
            </a:xfrm>
            <a:custGeom>
              <a:avLst/>
              <a:gdLst>
                <a:gd name="T0" fmla="*/ 112 w 112"/>
                <a:gd name="T1" fmla="*/ 174 h 174"/>
                <a:gd name="T2" fmla="*/ 0 w 112"/>
                <a:gd name="T3" fmla="*/ 13 h 174"/>
                <a:gd name="T4" fmla="*/ 102 w 112"/>
                <a:gd name="T5" fmla="*/ 45 h 174"/>
                <a:gd name="T6" fmla="*/ 112 w 112"/>
                <a:gd name="T7" fmla="*/ 174 h 174"/>
              </a:gdLst>
              <a:ahLst/>
              <a:cxnLst>
                <a:cxn ang="0">
                  <a:pos x="T0" y="T1"/>
                </a:cxn>
                <a:cxn ang="0">
                  <a:pos x="T2" y="T3"/>
                </a:cxn>
                <a:cxn ang="0">
                  <a:pos x="T4" y="T5"/>
                </a:cxn>
                <a:cxn ang="0">
                  <a:pos x="T6" y="T7"/>
                </a:cxn>
              </a:cxnLst>
              <a:rect l="0" t="0" r="r" b="b"/>
              <a:pathLst>
                <a:path w="112" h="174">
                  <a:moveTo>
                    <a:pt x="112" y="174"/>
                  </a:moveTo>
                  <a:cubicBezTo>
                    <a:pt x="31" y="174"/>
                    <a:pt x="69" y="13"/>
                    <a:pt x="0" y="13"/>
                  </a:cubicBezTo>
                  <a:cubicBezTo>
                    <a:pt x="0" y="13"/>
                    <a:pt x="57" y="0"/>
                    <a:pt x="102" y="45"/>
                  </a:cubicBezTo>
                  <a:cubicBezTo>
                    <a:pt x="102" y="45"/>
                    <a:pt x="55" y="109"/>
                    <a:pt x="112" y="174"/>
                  </a:cubicBezTo>
                  <a:close/>
                </a:path>
              </a:pathLst>
            </a:custGeom>
            <a:grpFill/>
            <a:ln>
              <a:noFill/>
            </a:ln>
            <a:extLst>
              <a:ext uri="{91240B29-F687-4F45-9708-019B960494DF}">
                <a14:hiddenLine xmlns:a14="http://schemas.microsoft.com/office/drawing/2010/main" w="14288" cap="rnd">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37" name="Freeform 231"/>
            <p:cNvSpPr>
              <a:spLocks noChangeAspect="1"/>
            </p:cNvSpPr>
            <p:nvPr/>
          </p:nvSpPr>
          <p:spPr bwMode="gray">
            <a:xfrm>
              <a:off x="5560400" y="3536472"/>
              <a:ext cx="226981" cy="351985"/>
            </a:xfrm>
            <a:custGeom>
              <a:avLst/>
              <a:gdLst>
                <a:gd name="T0" fmla="*/ 0 w 112"/>
                <a:gd name="T1" fmla="*/ 174 h 174"/>
                <a:gd name="T2" fmla="*/ 112 w 112"/>
                <a:gd name="T3" fmla="*/ 13 h 174"/>
                <a:gd name="T4" fmla="*/ 10 w 112"/>
                <a:gd name="T5" fmla="*/ 45 h 174"/>
                <a:gd name="T6" fmla="*/ 0 w 112"/>
                <a:gd name="T7" fmla="*/ 174 h 174"/>
              </a:gdLst>
              <a:ahLst/>
              <a:cxnLst>
                <a:cxn ang="0">
                  <a:pos x="T0" y="T1"/>
                </a:cxn>
                <a:cxn ang="0">
                  <a:pos x="T2" y="T3"/>
                </a:cxn>
                <a:cxn ang="0">
                  <a:pos x="T4" y="T5"/>
                </a:cxn>
                <a:cxn ang="0">
                  <a:pos x="T6" y="T7"/>
                </a:cxn>
              </a:cxnLst>
              <a:rect l="0" t="0" r="r" b="b"/>
              <a:pathLst>
                <a:path w="112" h="174">
                  <a:moveTo>
                    <a:pt x="0" y="174"/>
                  </a:moveTo>
                  <a:cubicBezTo>
                    <a:pt x="81" y="174"/>
                    <a:pt x="43" y="13"/>
                    <a:pt x="112" y="13"/>
                  </a:cubicBezTo>
                  <a:cubicBezTo>
                    <a:pt x="112" y="13"/>
                    <a:pt x="55" y="0"/>
                    <a:pt x="10" y="45"/>
                  </a:cubicBezTo>
                  <a:cubicBezTo>
                    <a:pt x="10" y="45"/>
                    <a:pt x="57" y="109"/>
                    <a:pt x="0" y="174"/>
                  </a:cubicBezTo>
                  <a:close/>
                </a:path>
              </a:pathLst>
            </a:custGeom>
            <a:grpFill/>
            <a:ln>
              <a:noFill/>
            </a:ln>
            <a:extLst>
              <a:ext uri="{91240B29-F687-4F45-9708-019B960494DF}">
                <a14:hiddenLine xmlns:a14="http://schemas.microsoft.com/office/drawing/2010/main" w="14288" cap="rnd">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38" name="Freeform 232"/>
            <p:cNvSpPr>
              <a:spLocks noChangeAspect="1" noEditPoints="1"/>
            </p:cNvSpPr>
            <p:nvPr/>
          </p:nvSpPr>
          <p:spPr bwMode="gray">
            <a:xfrm>
              <a:off x="5422498" y="3582718"/>
              <a:ext cx="176446" cy="304026"/>
            </a:xfrm>
            <a:custGeom>
              <a:avLst/>
              <a:gdLst>
                <a:gd name="T0" fmla="*/ 42 w 87"/>
                <a:gd name="T1" fmla="*/ 0 h 150"/>
                <a:gd name="T2" fmla="*/ 0 w 87"/>
                <a:gd name="T3" fmla="*/ 87 h 150"/>
                <a:gd name="T4" fmla="*/ 42 w 87"/>
                <a:gd name="T5" fmla="*/ 150 h 150"/>
                <a:gd name="T6" fmla="*/ 87 w 87"/>
                <a:gd name="T7" fmla="*/ 87 h 150"/>
                <a:gd name="T8" fmla="*/ 42 w 87"/>
                <a:gd name="T9" fmla="*/ 0 h 150"/>
                <a:gd name="T10" fmla="*/ 43 w 87"/>
                <a:gd name="T11" fmla="*/ 142 h 150"/>
                <a:gd name="T12" fmla="*/ 36 w 87"/>
                <a:gd name="T13" fmla="*/ 98 h 150"/>
                <a:gd name="T14" fmla="*/ 43 w 87"/>
                <a:gd name="T15" fmla="*/ 38 h 150"/>
                <a:gd name="T16" fmla="*/ 51 w 87"/>
                <a:gd name="T17" fmla="*/ 98 h 150"/>
                <a:gd name="T18" fmla="*/ 43 w 87"/>
                <a:gd name="T19" fmla="*/ 14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150">
                  <a:moveTo>
                    <a:pt x="42" y="0"/>
                  </a:moveTo>
                  <a:cubicBezTo>
                    <a:pt x="42" y="0"/>
                    <a:pt x="0" y="47"/>
                    <a:pt x="0" y="87"/>
                  </a:cubicBezTo>
                  <a:cubicBezTo>
                    <a:pt x="0" y="126"/>
                    <a:pt x="42" y="150"/>
                    <a:pt x="42" y="150"/>
                  </a:cubicBezTo>
                  <a:cubicBezTo>
                    <a:pt x="42" y="150"/>
                    <a:pt x="87" y="133"/>
                    <a:pt x="87" y="87"/>
                  </a:cubicBezTo>
                  <a:cubicBezTo>
                    <a:pt x="87" y="41"/>
                    <a:pt x="42" y="0"/>
                    <a:pt x="42" y="0"/>
                  </a:cubicBezTo>
                  <a:close/>
                  <a:moveTo>
                    <a:pt x="43" y="142"/>
                  </a:moveTo>
                  <a:cubicBezTo>
                    <a:pt x="43" y="142"/>
                    <a:pt x="36" y="126"/>
                    <a:pt x="36" y="98"/>
                  </a:cubicBezTo>
                  <a:cubicBezTo>
                    <a:pt x="36" y="71"/>
                    <a:pt x="43" y="38"/>
                    <a:pt x="43" y="38"/>
                  </a:cubicBezTo>
                  <a:cubicBezTo>
                    <a:pt x="43" y="38"/>
                    <a:pt x="51" y="66"/>
                    <a:pt x="51" y="98"/>
                  </a:cubicBezTo>
                  <a:cubicBezTo>
                    <a:pt x="51" y="131"/>
                    <a:pt x="43" y="142"/>
                    <a:pt x="43" y="142"/>
                  </a:cubicBezTo>
                  <a:close/>
                </a:path>
              </a:pathLst>
            </a:custGeom>
            <a:grpFill/>
            <a:ln>
              <a:noFill/>
            </a:ln>
            <a:extLst>
              <a:ext uri="{91240B29-F687-4F45-9708-019B960494DF}">
                <a14:hiddenLine xmlns:a14="http://schemas.microsoft.com/office/drawing/2010/main" w="14288" cap="rnd">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7680138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6" name="World map"/>
          <p:cNvGrpSpPr/>
          <p:nvPr/>
        </p:nvGrpSpPr>
        <p:grpSpPr>
          <a:xfrm>
            <a:off x="184976" y="2081218"/>
            <a:ext cx="5981131" cy="2914950"/>
            <a:chOff x="1189330" y="1420814"/>
            <a:chExt cx="9886087" cy="4818060"/>
          </a:xfrm>
          <a:solidFill>
            <a:schemeClr val="bg1"/>
          </a:solidFill>
        </p:grpSpPr>
        <p:sp>
          <p:nvSpPr>
            <p:cNvPr id="217" name="Paracel Islands"/>
            <p:cNvSpPr>
              <a:spLocks noEditPoints="1"/>
            </p:cNvSpPr>
            <p:nvPr/>
          </p:nvSpPr>
          <p:spPr bwMode="gray">
            <a:xfrm>
              <a:off x="9245309" y="3612223"/>
              <a:ext cx="49669" cy="36270"/>
            </a:xfrm>
            <a:custGeom>
              <a:avLst/>
              <a:gdLst>
                <a:gd name="T0" fmla="*/ 16 w 76"/>
                <a:gd name="T1" fmla="*/ 34 h 52"/>
                <a:gd name="T2" fmla="*/ 11 w 76"/>
                <a:gd name="T3" fmla="*/ 52 h 52"/>
                <a:gd name="T4" fmla="*/ 16 w 76"/>
                <a:gd name="T5" fmla="*/ 34 h 52"/>
                <a:gd name="T6" fmla="*/ 35 w 76"/>
                <a:gd name="T7" fmla="*/ 8 h 52"/>
                <a:gd name="T8" fmla="*/ 47 w 76"/>
                <a:gd name="T9" fmla="*/ 26 h 52"/>
                <a:gd name="T10" fmla="*/ 58 w 76"/>
                <a:gd name="T11" fmla="*/ 21 h 52"/>
                <a:gd name="T12" fmla="*/ 35 w 76"/>
                <a:gd name="T13" fmla="*/ 8 h 52"/>
                <a:gd name="T14" fmla="*/ 71 w 76"/>
                <a:gd name="T15" fmla="*/ 32 h 52"/>
                <a:gd name="T16" fmla="*/ 58 w 76"/>
                <a:gd name="T17" fmla="*/ 42 h 52"/>
                <a:gd name="T18" fmla="*/ 71 w 76"/>
                <a:gd name="T19"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52">
                  <a:moveTo>
                    <a:pt x="16" y="34"/>
                  </a:moveTo>
                  <a:cubicBezTo>
                    <a:pt x="0" y="34"/>
                    <a:pt x="11" y="52"/>
                    <a:pt x="11" y="52"/>
                  </a:cubicBezTo>
                  <a:cubicBezTo>
                    <a:pt x="23" y="52"/>
                    <a:pt x="32" y="34"/>
                    <a:pt x="16" y="34"/>
                  </a:cubicBezTo>
                  <a:close/>
                  <a:moveTo>
                    <a:pt x="35" y="8"/>
                  </a:moveTo>
                  <a:cubicBezTo>
                    <a:pt x="28" y="16"/>
                    <a:pt x="47" y="26"/>
                    <a:pt x="47" y="26"/>
                  </a:cubicBezTo>
                  <a:cubicBezTo>
                    <a:pt x="58" y="21"/>
                    <a:pt x="58" y="21"/>
                    <a:pt x="58" y="21"/>
                  </a:cubicBezTo>
                  <a:cubicBezTo>
                    <a:pt x="58" y="21"/>
                    <a:pt x="41" y="0"/>
                    <a:pt x="35" y="8"/>
                  </a:cubicBezTo>
                  <a:close/>
                  <a:moveTo>
                    <a:pt x="71" y="32"/>
                  </a:moveTo>
                  <a:cubicBezTo>
                    <a:pt x="66" y="26"/>
                    <a:pt x="51" y="38"/>
                    <a:pt x="58" y="42"/>
                  </a:cubicBezTo>
                  <a:cubicBezTo>
                    <a:pt x="68" y="48"/>
                    <a:pt x="76" y="37"/>
                    <a:pt x="71" y="32"/>
                  </a:cubicBezTo>
                  <a:close/>
                </a:path>
              </a:pathLst>
            </a:custGeom>
            <a:grpFill/>
            <a:ln w="0" cap="flat">
              <a:solidFill>
                <a:srgbClr val="FFFFFF"/>
              </a:solidFill>
              <a:prstDash val="solid"/>
              <a:miter lim="800000"/>
              <a:headEnd/>
              <a:tailEnd/>
            </a:ln>
          </p:spPr>
          <p:txBody>
            <a:bodyPr vert="horz" wrap="square" lIns="91422" tIns="45718" rIns="91422" bIns="45718"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219" name="Australia"/>
            <p:cNvGrpSpPr/>
            <p:nvPr/>
          </p:nvGrpSpPr>
          <p:grpSpPr bwMode="gray">
            <a:xfrm>
              <a:off x="9208995" y="4627752"/>
              <a:ext cx="1866422" cy="1298047"/>
              <a:chOff x="8502775" y="4402489"/>
              <a:chExt cx="1551258" cy="1079000"/>
            </a:xfrm>
            <a:grpFill/>
          </p:grpSpPr>
          <p:sp>
            <p:nvSpPr>
              <p:cNvPr id="404" name="New Zealand"/>
              <p:cNvSpPr>
                <a:spLocks noEditPoints="1"/>
              </p:cNvSpPr>
              <p:nvPr/>
            </p:nvSpPr>
            <p:spPr bwMode="gray">
              <a:xfrm>
                <a:off x="9577700" y="5113360"/>
                <a:ext cx="476333" cy="368129"/>
              </a:xfrm>
              <a:custGeom>
                <a:avLst/>
                <a:gdLst>
                  <a:gd name="T0" fmla="*/ 489 w 851"/>
                  <a:gd name="T1" fmla="*/ 375 h 656"/>
                  <a:gd name="T2" fmla="*/ 477 w 851"/>
                  <a:gd name="T3" fmla="*/ 361 h 656"/>
                  <a:gd name="T4" fmla="*/ 456 w 851"/>
                  <a:gd name="T5" fmla="*/ 351 h 656"/>
                  <a:gd name="T6" fmla="*/ 425 w 851"/>
                  <a:gd name="T7" fmla="*/ 380 h 656"/>
                  <a:gd name="T8" fmla="*/ 360 w 851"/>
                  <a:gd name="T9" fmla="*/ 432 h 656"/>
                  <a:gd name="T10" fmla="*/ 261 w 851"/>
                  <a:gd name="T11" fmla="*/ 484 h 656"/>
                  <a:gd name="T12" fmla="*/ 177 w 851"/>
                  <a:gd name="T13" fmla="*/ 513 h 656"/>
                  <a:gd name="T14" fmla="*/ 112 w 851"/>
                  <a:gd name="T15" fmla="*/ 564 h 656"/>
                  <a:gd name="T16" fmla="*/ 56 w 851"/>
                  <a:gd name="T17" fmla="*/ 583 h 656"/>
                  <a:gd name="T18" fmla="*/ 0 w 851"/>
                  <a:gd name="T19" fmla="*/ 608 h 656"/>
                  <a:gd name="T20" fmla="*/ 12 w 851"/>
                  <a:gd name="T21" fmla="*/ 629 h 656"/>
                  <a:gd name="T22" fmla="*/ 47 w 851"/>
                  <a:gd name="T23" fmla="*/ 631 h 656"/>
                  <a:gd name="T24" fmla="*/ 65 w 851"/>
                  <a:gd name="T25" fmla="*/ 637 h 656"/>
                  <a:gd name="T26" fmla="*/ 96 w 851"/>
                  <a:gd name="T27" fmla="*/ 648 h 656"/>
                  <a:gd name="T28" fmla="*/ 152 w 851"/>
                  <a:gd name="T29" fmla="*/ 653 h 656"/>
                  <a:gd name="T30" fmla="*/ 215 w 851"/>
                  <a:gd name="T31" fmla="*/ 620 h 656"/>
                  <a:gd name="T32" fmla="*/ 265 w 851"/>
                  <a:gd name="T33" fmla="*/ 574 h 656"/>
                  <a:gd name="T34" fmla="*/ 279 w 851"/>
                  <a:gd name="T35" fmla="*/ 557 h 656"/>
                  <a:gd name="T36" fmla="*/ 306 w 851"/>
                  <a:gd name="T37" fmla="*/ 517 h 656"/>
                  <a:gd name="T38" fmla="*/ 343 w 851"/>
                  <a:gd name="T39" fmla="*/ 510 h 656"/>
                  <a:gd name="T40" fmla="*/ 388 w 851"/>
                  <a:gd name="T41" fmla="*/ 503 h 656"/>
                  <a:gd name="T42" fmla="*/ 395 w 851"/>
                  <a:gd name="T43" fmla="*/ 480 h 656"/>
                  <a:gd name="T44" fmla="*/ 430 w 851"/>
                  <a:gd name="T45" fmla="*/ 456 h 656"/>
                  <a:gd name="T46" fmla="*/ 468 w 851"/>
                  <a:gd name="T47" fmla="*/ 430 h 656"/>
                  <a:gd name="T48" fmla="*/ 518 w 851"/>
                  <a:gd name="T49" fmla="*/ 389 h 656"/>
                  <a:gd name="T50" fmla="*/ 498 w 851"/>
                  <a:gd name="T51" fmla="*/ 375 h 656"/>
                  <a:gd name="T52" fmla="*/ 841 w 851"/>
                  <a:gd name="T53" fmla="*/ 205 h 656"/>
                  <a:gd name="T54" fmla="*/ 821 w 851"/>
                  <a:gd name="T55" fmla="*/ 186 h 656"/>
                  <a:gd name="T56" fmla="*/ 768 w 851"/>
                  <a:gd name="T57" fmla="*/ 192 h 656"/>
                  <a:gd name="T58" fmla="*/ 777 w 851"/>
                  <a:gd name="T59" fmla="*/ 120 h 656"/>
                  <a:gd name="T60" fmla="*/ 756 w 851"/>
                  <a:gd name="T61" fmla="*/ 129 h 656"/>
                  <a:gd name="T62" fmla="*/ 740 w 851"/>
                  <a:gd name="T63" fmla="*/ 126 h 656"/>
                  <a:gd name="T64" fmla="*/ 750 w 851"/>
                  <a:gd name="T65" fmla="*/ 62 h 656"/>
                  <a:gd name="T66" fmla="*/ 720 w 851"/>
                  <a:gd name="T67" fmla="*/ 27 h 656"/>
                  <a:gd name="T68" fmla="*/ 692 w 851"/>
                  <a:gd name="T69" fmla="*/ 11 h 656"/>
                  <a:gd name="T70" fmla="*/ 679 w 851"/>
                  <a:gd name="T71" fmla="*/ 12 h 656"/>
                  <a:gd name="T72" fmla="*/ 686 w 851"/>
                  <a:gd name="T73" fmla="*/ 60 h 656"/>
                  <a:gd name="T74" fmla="*/ 692 w 851"/>
                  <a:gd name="T75" fmla="*/ 70 h 656"/>
                  <a:gd name="T76" fmla="*/ 712 w 851"/>
                  <a:gd name="T77" fmla="*/ 89 h 656"/>
                  <a:gd name="T78" fmla="*/ 705 w 851"/>
                  <a:gd name="T79" fmla="*/ 102 h 656"/>
                  <a:gd name="T80" fmla="*/ 715 w 851"/>
                  <a:gd name="T81" fmla="*/ 136 h 656"/>
                  <a:gd name="T82" fmla="*/ 694 w 851"/>
                  <a:gd name="T83" fmla="*/ 148 h 656"/>
                  <a:gd name="T84" fmla="*/ 682 w 851"/>
                  <a:gd name="T85" fmla="*/ 185 h 656"/>
                  <a:gd name="T86" fmla="*/ 656 w 851"/>
                  <a:gd name="T87" fmla="*/ 209 h 656"/>
                  <a:gd name="T88" fmla="*/ 578 w 851"/>
                  <a:gd name="T89" fmla="*/ 255 h 656"/>
                  <a:gd name="T90" fmla="*/ 609 w 851"/>
                  <a:gd name="T91" fmla="*/ 302 h 656"/>
                  <a:gd name="T92" fmla="*/ 576 w 851"/>
                  <a:gd name="T93" fmla="*/ 359 h 656"/>
                  <a:gd name="T94" fmla="*/ 557 w 851"/>
                  <a:gd name="T95" fmla="*/ 381 h 656"/>
                  <a:gd name="T96" fmla="*/ 644 w 851"/>
                  <a:gd name="T97" fmla="*/ 340 h 656"/>
                  <a:gd name="T98" fmla="*/ 697 w 851"/>
                  <a:gd name="T99" fmla="*/ 308 h 656"/>
                  <a:gd name="T100" fmla="*/ 715 w 851"/>
                  <a:gd name="T101" fmla="*/ 277 h 656"/>
                  <a:gd name="T102" fmla="*/ 774 w 851"/>
                  <a:gd name="T103" fmla="*/ 266 h 656"/>
                  <a:gd name="T104" fmla="*/ 805 w 851"/>
                  <a:gd name="T105" fmla="*/ 23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1" h="656">
                    <a:moveTo>
                      <a:pt x="498" y="375"/>
                    </a:moveTo>
                    <a:cubicBezTo>
                      <a:pt x="489" y="375"/>
                      <a:pt x="489" y="375"/>
                      <a:pt x="489" y="375"/>
                    </a:cubicBezTo>
                    <a:cubicBezTo>
                      <a:pt x="495" y="350"/>
                      <a:pt x="495" y="350"/>
                      <a:pt x="495" y="350"/>
                    </a:cubicBezTo>
                    <a:cubicBezTo>
                      <a:pt x="477" y="361"/>
                      <a:pt x="477" y="361"/>
                      <a:pt x="477" y="361"/>
                    </a:cubicBezTo>
                    <a:cubicBezTo>
                      <a:pt x="477" y="361"/>
                      <a:pt x="490" y="335"/>
                      <a:pt x="478" y="335"/>
                    </a:cubicBezTo>
                    <a:cubicBezTo>
                      <a:pt x="466" y="334"/>
                      <a:pt x="456" y="351"/>
                      <a:pt x="456" y="351"/>
                    </a:cubicBezTo>
                    <a:cubicBezTo>
                      <a:pt x="445" y="358"/>
                      <a:pt x="445" y="358"/>
                      <a:pt x="445" y="358"/>
                    </a:cubicBezTo>
                    <a:cubicBezTo>
                      <a:pt x="445" y="358"/>
                      <a:pt x="434" y="369"/>
                      <a:pt x="425" y="380"/>
                    </a:cubicBezTo>
                    <a:cubicBezTo>
                      <a:pt x="417" y="391"/>
                      <a:pt x="396" y="393"/>
                      <a:pt x="381" y="403"/>
                    </a:cubicBezTo>
                    <a:cubicBezTo>
                      <a:pt x="366" y="414"/>
                      <a:pt x="360" y="432"/>
                      <a:pt x="360" y="432"/>
                    </a:cubicBezTo>
                    <a:cubicBezTo>
                      <a:pt x="360" y="432"/>
                      <a:pt x="313" y="446"/>
                      <a:pt x="300" y="455"/>
                    </a:cubicBezTo>
                    <a:cubicBezTo>
                      <a:pt x="285" y="464"/>
                      <a:pt x="261" y="484"/>
                      <a:pt x="261" y="484"/>
                    </a:cubicBezTo>
                    <a:cubicBezTo>
                      <a:pt x="261" y="484"/>
                      <a:pt x="234" y="488"/>
                      <a:pt x="217" y="495"/>
                    </a:cubicBezTo>
                    <a:cubicBezTo>
                      <a:pt x="201" y="503"/>
                      <a:pt x="192" y="505"/>
                      <a:pt x="177" y="513"/>
                    </a:cubicBezTo>
                    <a:cubicBezTo>
                      <a:pt x="161" y="522"/>
                      <a:pt x="131" y="533"/>
                      <a:pt x="119" y="539"/>
                    </a:cubicBezTo>
                    <a:cubicBezTo>
                      <a:pt x="106" y="545"/>
                      <a:pt x="112" y="564"/>
                      <a:pt x="112" y="564"/>
                    </a:cubicBezTo>
                    <a:cubicBezTo>
                      <a:pt x="102" y="555"/>
                      <a:pt x="102" y="555"/>
                      <a:pt x="102" y="555"/>
                    </a:cubicBezTo>
                    <a:cubicBezTo>
                      <a:pt x="102" y="555"/>
                      <a:pt x="67" y="577"/>
                      <a:pt x="56" y="583"/>
                    </a:cubicBezTo>
                    <a:cubicBezTo>
                      <a:pt x="44" y="590"/>
                      <a:pt x="39" y="587"/>
                      <a:pt x="23" y="593"/>
                    </a:cubicBezTo>
                    <a:cubicBezTo>
                      <a:pt x="7" y="599"/>
                      <a:pt x="0" y="608"/>
                      <a:pt x="0" y="608"/>
                    </a:cubicBezTo>
                    <a:cubicBezTo>
                      <a:pt x="0" y="608"/>
                      <a:pt x="20" y="607"/>
                      <a:pt x="18" y="611"/>
                    </a:cubicBezTo>
                    <a:cubicBezTo>
                      <a:pt x="16" y="615"/>
                      <a:pt x="8" y="620"/>
                      <a:pt x="12" y="629"/>
                    </a:cubicBezTo>
                    <a:cubicBezTo>
                      <a:pt x="17" y="638"/>
                      <a:pt x="40" y="624"/>
                      <a:pt x="40" y="624"/>
                    </a:cubicBezTo>
                    <a:cubicBezTo>
                      <a:pt x="47" y="631"/>
                      <a:pt x="47" y="631"/>
                      <a:pt x="47" y="631"/>
                    </a:cubicBezTo>
                    <a:cubicBezTo>
                      <a:pt x="63" y="631"/>
                      <a:pt x="63" y="631"/>
                      <a:pt x="63" y="631"/>
                    </a:cubicBezTo>
                    <a:cubicBezTo>
                      <a:pt x="65" y="637"/>
                      <a:pt x="65" y="637"/>
                      <a:pt x="65" y="637"/>
                    </a:cubicBezTo>
                    <a:cubicBezTo>
                      <a:pt x="87" y="634"/>
                      <a:pt x="87" y="634"/>
                      <a:pt x="87" y="634"/>
                    </a:cubicBezTo>
                    <a:cubicBezTo>
                      <a:pt x="96" y="648"/>
                      <a:pt x="96" y="648"/>
                      <a:pt x="96" y="648"/>
                    </a:cubicBezTo>
                    <a:cubicBezTo>
                      <a:pt x="118" y="645"/>
                      <a:pt x="118" y="645"/>
                      <a:pt x="118" y="645"/>
                    </a:cubicBezTo>
                    <a:cubicBezTo>
                      <a:pt x="118" y="645"/>
                      <a:pt x="136" y="656"/>
                      <a:pt x="152" y="653"/>
                    </a:cubicBezTo>
                    <a:cubicBezTo>
                      <a:pt x="167" y="650"/>
                      <a:pt x="172" y="634"/>
                      <a:pt x="182" y="627"/>
                    </a:cubicBezTo>
                    <a:cubicBezTo>
                      <a:pt x="192" y="620"/>
                      <a:pt x="200" y="630"/>
                      <a:pt x="215" y="620"/>
                    </a:cubicBezTo>
                    <a:cubicBezTo>
                      <a:pt x="230" y="610"/>
                      <a:pt x="220" y="597"/>
                      <a:pt x="232" y="586"/>
                    </a:cubicBezTo>
                    <a:cubicBezTo>
                      <a:pt x="243" y="574"/>
                      <a:pt x="257" y="582"/>
                      <a:pt x="265" y="574"/>
                    </a:cubicBezTo>
                    <a:cubicBezTo>
                      <a:pt x="273" y="567"/>
                      <a:pt x="265" y="558"/>
                      <a:pt x="265" y="558"/>
                    </a:cubicBezTo>
                    <a:cubicBezTo>
                      <a:pt x="279" y="557"/>
                      <a:pt x="279" y="557"/>
                      <a:pt x="279" y="557"/>
                    </a:cubicBezTo>
                    <a:cubicBezTo>
                      <a:pt x="318" y="527"/>
                      <a:pt x="318" y="527"/>
                      <a:pt x="318" y="527"/>
                    </a:cubicBezTo>
                    <a:cubicBezTo>
                      <a:pt x="306" y="517"/>
                      <a:pt x="306" y="517"/>
                      <a:pt x="306" y="517"/>
                    </a:cubicBezTo>
                    <a:cubicBezTo>
                      <a:pt x="333" y="527"/>
                      <a:pt x="333" y="527"/>
                      <a:pt x="333" y="527"/>
                    </a:cubicBezTo>
                    <a:cubicBezTo>
                      <a:pt x="333" y="527"/>
                      <a:pt x="334" y="511"/>
                      <a:pt x="343" y="510"/>
                    </a:cubicBezTo>
                    <a:cubicBezTo>
                      <a:pt x="352" y="509"/>
                      <a:pt x="360" y="517"/>
                      <a:pt x="372" y="520"/>
                    </a:cubicBezTo>
                    <a:cubicBezTo>
                      <a:pt x="383" y="522"/>
                      <a:pt x="388" y="503"/>
                      <a:pt x="388" y="503"/>
                    </a:cubicBezTo>
                    <a:cubicBezTo>
                      <a:pt x="378" y="495"/>
                      <a:pt x="378" y="495"/>
                      <a:pt x="378" y="495"/>
                    </a:cubicBezTo>
                    <a:cubicBezTo>
                      <a:pt x="395" y="480"/>
                      <a:pt x="395" y="480"/>
                      <a:pt x="395" y="480"/>
                    </a:cubicBezTo>
                    <a:cubicBezTo>
                      <a:pt x="407" y="466"/>
                      <a:pt x="407" y="466"/>
                      <a:pt x="407" y="466"/>
                    </a:cubicBezTo>
                    <a:cubicBezTo>
                      <a:pt x="407" y="466"/>
                      <a:pt x="418" y="459"/>
                      <a:pt x="430" y="456"/>
                    </a:cubicBezTo>
                    <a:cubicBezTo>
                      <a:pt x="442" y="453"/>
                      <a:pt x="447" y="436"/>
                      <a:pt x="447" y="436"/>
                    </a:cubicBezTo>
                    <a:cubicBezTo>
                      <a:pt x="447" y="436"/>
                      <a:pt x="458" y="434"/>
                      <a:pt x="468" y="430"/>
                    </a:cubicBezTo>
                    <a:cubicBezTo>
                      <a:pt x="479" y="426"/>
                      <a:pt x="488" y="408"/>
                      <a:pt x="488" y="408"/>
                    </a:cubicBezTo>
                    <a:cubicBezTo>
                      <a:pt x="488" y="408"/>
                      <a:pt x="508" y="401"/>
                      <a:pt x="518" y="389"/>
                    </a:cubicBezTo>
                    <a:cubicBezTo>
                      <a:pt x="529" y="376"/>
                      <a:pt x="516" y="353"/>
                      <a:pt x="516" y="353"/>
                    </a:cubicBezTo>
                    <a:lnTo>
                      <a:pt x="498" y="375"/>
                    </a:lnTo>
                    <a:close/>
                    <a:moveTo>
                      <a:pt x="815" y="215"/>
                    </a:moveTo>
                    <a:cubicBezTo>
                      <a:pt x="823" y="210"/>
                      <a:pt x="831" y="213"/>
                      <a:pt x="841" y="205"/>
                    </a:cubicBezTo>
                    <a:cubicBezTo>
                      <a:pt x="851" y="197"/>
                      <a:pt x="847" y="183"/>
                      <a:pt x="839" y="176"/>
                    </a:cubicBezTo>
                    <a:cubicBezTo>
                      <a:pt x="831" y="168"/>
                      <a:pt x="821" y="186"/>
                      <a:pt x="821" y="186"/>
                    </a:cubicBezTo>
                    <a:cubicBezTo>
                      <a:pt x="821" y="186"/>
                      <a:pt x="815" y="186"/>
                      <a:pt x="806" y="184"/>
                    </a:cubicBezTo>
                    <a:cubicBezTo>
                      <a:pt x="798" y="181"/>
                      <a:pt x="780" y="195"/>
                      <a:pt x="768" y="192"/>
                    </a:cubicBezTo>
                    <a:cubicBezTo>
                      <a:pt x="756" y="189"/>
                      <a:pt x="761" y="145"/>
                      <a:pt x="761" y="145"/>
                    </a:cubicBezTo>
                    <a:cubicBezTo>
                      <a:pt x="777" y="120"/>
                      <a:pt x="777" y="120"/>
                      <a:pt x="777" y="120"/>
                    </a:cubicBezTo>
                    <a:cubicBezTo>
                      <a:pt x="777" y="120"/>
                      <a:pt x="777" y="102"/>
                      <a:pt x="767" y="103"/>
                    </a:cubicBezTo>
                    <a:cubicBezTo>
                      <a:pt x="756" y="103"/>
                      <a:pt x="756" y="119"/>
                      <a:pt x="756" y="129"/>
                    </a:cubicBezTo>
                    <a:cubicBezTo>
                      <a:pt x="755" y="138"/>
                      <a:pt x="743" y="146"/>
                      <a:pt x="743" y="146"/>
                    </a:cubicBezTo>
                    <a:cubicBezTo>
                      <a:pt x="740" y="126"/>
                      <a:pt x="740" y="126"/>
                      <a:pt x="740" y="126"/>
                    </a:cubicBezTo>
                    <a:cubicBezTo>
                      <a:pt x="726" y="113"/>
                      <a:pt x="726" y="113"/>
                      <a:pt x="726" y="113"/>
                    </a:cubicBezTo>
                    <a:cubicBezTo>
                      <a:pt x="726" y="113"/>
                      <a:pt x="750" y="82"/>
                      <a:pt x="750" y="62"/>
                    </a:cubicBezTo>
                    <a:cubicBezTo>
                      <a:pt x="751" y="42"/>
                      <a:pt x="717" y="41"/>
                      <a:pt x="717" y="41"/>
                    </a:cubicBezTo>
                    <a:cubicBezTo>
                      <a:pt x="720" y="27"/>
                      <a:pt x="720" y="27"/>
                      <a:pt x="720" y="27"/>
                    </a:cubicBezTo>
                    <a:cubicBezTo>
                      <a:pt x="707" y="25"/>
                      <a:pt x="707" y="25"/>
                      <a:pt x="707" y="25"/>
                    </a:cubicBezTo>
                    <a:cubicBezTo>
                      <a:pt x="692" y="11"/>
                      <a:pt x="692" y="11"/>
                      <a:pt x="692" y="11"/>
                    </a:cubicBezTo>
                    <a:cubicBezTo>
                      <a:pt x="699" y="0"/>
                      <a:pt x="699" y="0"/>
                      <a:pt x="699" y="0"/>
                    </a:cubicBezTo>
                    <a:cubicBezTo>
                      <a:pt x="679" y="12"/>
                      <a:pt x="679" y="12"/>
                      <a:pt x="679" y="12"/>
                    </a:cubicBezTo>
                    <a:cubicBezTo>
                      <a:pt x="692" y="35"/>
                      <a:pt x="692" y="35"/>
                      <a:pt x="692" y="35"/>
                    </a:cubicBezTo>
                    <a:cubicBezTo>
                      <a:pt x="686" y="60"/>
                      <a:pt x="686" y="60"/>
                      <a:pt x="686" y="60"/>
                    </a:cubicBezTo>
                    <a:cubicBezTo>
                      <a:pt x="701" y="66"/>
                      <a:pt x="701" y="66"/>
                      <a:pt x="701" y="66"/>
                    </a:cubicBezTo>
                    <a:cubicBezTo>
                      <a:pt x="692" y="70"/>
                      <a:pt x="692" y="70"/>
                      <a:pt x="692" y="70"/>
                    </a:cubicBezTo>
                    <a:cubicBezTo>
                      <a:pt x="696" y="84"/>
                      <a:pt x="696" y="84"/>
                      <a:pt x="696" y="84"/>
                    </a:cubicBezTo>
                    <a:cubicBezTo>
                      <a:pt x="712" y="89"/>
                      <a:pt x="712" y="89"/>
                      <a:pt x="712" y="89"/>
                    </a:cubicBezTo>
                    <a:cubicBezTo>
                      <a:pt x="696" y="97"/>
                      <a:pt x="696" y="97"/>
                      <a:pt x="696" y="97"/>
                    </a:cubicBezTo>
                    <a:cubicBezTo>
                      <a:pt x="705" y="102"/>
                      <a:pt x="705" y="102"/>
                      <a:pt x="705" y="102"/>
                    </a:cubicBezTo>
                    <a:cubicBezTo>
                      <a:pt x="705" y="102"/>
                      <a:pt x="702" y="116"/>
                      <a:pt x="702" y="122"/>
                    </a:cubicBezTo>
                    <a:cubicBezTo>
                      <a:pt x="702" y="129"/>
                      <a:pt x="715" y="136"/>
                      <a:pt x="715" y="136"/>
                    </a:cubicBezTo>
                    <a:cubicBezTo>
                      <a:pt x="702" y="138"/>
                      <a:pt x="702" y="138"/>
                      <a:pt x="702" y="138"/>
                    </a:cubicBezTo>
                    <a:cubicBezTo>
                      <a:pt x="694" y="148"/>
                      <a:pt x="694" y="148"/>
                      <a:pt x="694" y="148"/>
                    </a:cubicBezTo>
                    <a:cubicBezTo>
                      <a:pt x="705" y="154"/>
                      <a:pt x="705" y="154"/>
                      <a:pt x="705" y="154"/>
                    </a:cubicBezTo>
                    <a:cubicBezTo>
                      <a:pt x="705" y="154"/>
                      <a:pt x="684" y="174"/>
                      <a:pt x="682" y="185"/>
                    </a:cubicBezTo>
                    <a:cubicBezTo>
                      <a:pt x="681" y="196"/>
                      <a:pt x="691" y="199"/>
                      <a:pt x="691" y="199"/>
                    </a:cubicBezTo>
                    <a:cubicBezTo>
                      <a:pt x="691" y="199"/>
                      <a:pt x="669" y="203"/>
                      <a:pt x="656" y="209"/>
                    </a:cubicBezTo>
                    <a:cubicBezTo>
                      <a:pt x="643" y="214"/>
                      <a:pt x="646" y="217"/>
                      <a:pt x="630" y="229"/>
                    </a:cubicBezTo>
                    <a:cubicBezTo>
                      <a:pt x="613" y="242"/>
                      <a:pt x="599" y="243"/>
                      <a:pt x="578" y="255"/>
                    </a:cubicBezTo>
                    <a:cubicBezTo>
                      <a:pt x="557" y="268"/>
                      <a:pt x="576" y="302"/>
                      <a:pt x="576" y="302"/>
                    </a:cubicBezTo>
                    <a:cubicBezTo>
                      <a:pt x="576" y="302"/>
                      <a:pt x="599" y="300"/>
                      <a:pt x="609" y="302"/>
                    </a:cubicBezTo>
                    <a:cubicBezTo>
                      <a:pt x="619" y="304"/>
                      <a:pt x="609" y="323"/>
                      <a:pt x="609" y="338"/>
                    </a:cubicBezTo>
                    <a:cubicBezTo>
                      <a:pt x="610" y="354"/>
                      <a:pt x="593" y="353"/>
                      <a:pt x="576" y="359"/>
                    </a:cubicBezTo>
                    <a:cubicBezTo>
                      <a:pt x="559" y="365"/>
                      <a:pt x="567" y="370"/>
                      <a:pt x="567" y="370"/>
                    </a:cubicBezTo>
                    <a:cubicBezTo>
                      <a:pt x="557" y="381"/>
                      <a:pt x="557" y="381"/>
                      <a:pt x="557" y="381"/>
                    </a:cubicBezTo>
                    <a:cubicBezTo>
                      <a:pt x="557" y="381"/>
                      <a:pt x="575" y="394"/>
                      <a:pt x="589" y="390"/>
                    </a:cubicBezTo>
                    <a:cubicBezTo>
                      <a:pt x="602" y="385"/>
                      <a:pt x="633" y="351"/>
                      <a:pt x="644" y="340"/>
                    </a:cubicBezTo>
                    <a:cubicBezTo>
                      <a:pt x="655" y="329"/>
                      <a:pt x="682" y="321"/>
                      <a:pt x="687" y="321"/>
                    </a:cubicBezTo>
                    <a:cubicBezTo>
                      <a:pt x="692" y="320"/>
                      <a:pt x="697" y="308"/>
                      <a:pt x="697" y="308"/>
                    </a:cubicBezTo>
                    <a:cubicBezTo>
                      <a:pt x="697" y="308"/>
                      <a:pt x="704" y="305"/>
                      <a:pt x="715" y="301"/>
                    </a:cubicBezTo>
                    <a:cubicBezTo>
                      <a:pt x="726" y="296"/>
                      <a:pt x="715" y="277"/>
                      <a:pt x="715" y="277"/>
                    </a:cubicBezTo>
                    <a:cubicBezTo>
                      <a:pt x="715" y="277"/>
                      <a:pt x="725" y="269"/>
                      <a:pt x="738" y="263"/>
                    </a:cubicBezTo>
                    <a:cubicBezTo>
                      <a:pt x="752" y="257"/>
                      <a:pt x="762" y="269"/>
                      <a:pt x="774" y="266"/>
                    </a:cubicBezTo>
                    <a:cubicBezTo>
                      <a:pt x="786" y="264"/>
                      <a:pt x="782" y="240"/>
                      <a:pt x="782" y="240"/>
                    </a:cubicBezTo>
                    <a:cubicBezTo>
                      <a:pt x="782" y="240"/>
                      <a:pt x="793" y="237"/>
                      <a:pt x="805" y="236"/>
                    </a:cubicBezTo>
                    <a:cubicBezTo>
                      <a:pt x="816" y="235"/>
                      <a:pt x="808" y="221"/>
                      <a:pt x="815" y="215"/>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05" name="Australia"/>
              <p:cNvSpPr>
                <a:spLocks noEditPoints="1"/>
              </p:cNvSpPr>
              <p:nvPr/>
            </p:nvSpPr>
            <p:spPr bwMode="gray">
              <a:xfrm>
                <a:off x="8502775" y="4402489"/>
                <a:ext cx="1062221" cy="993314"/>
              </a:xfrm>
              <a:custGeom>
                <a:avLst/>
                <a:gdLst>
                  <a:gd name="T0" fmla="*/ 971 w 1898"/>
                  <a:gd name="T1" fmla="*/ 1367 h 1774"/>
                  <a:gd name="T2" fmla="*/ 1008 w 1898"/>
                  <a:gd name="T3" fmla="*/ 1349 h 1774"/>
                  <a:gd name="T4" fmla="*/ 1830 w 1898"/>
                  <a:gd name="T5" fmla="*/ 698 h 1774"/>
                  <a:gd name="T6" fmla="*/ 1797 w 1898"/>
                  <a:gd name="T7" fmla="*/ 622 h 1774"/>
                  <a:gd name="T8" fmla="*/ 1707 w 1898"/>
                  <a:gd name="T9" fmla="*/ 471 h 1774"/>
                  <a:gd name="T10" fmla="*/ 1649 w 1898"/>
                  <a:gd name="T11" fmla="*/ 192 h 1774"/>
                  <a:gd name="T12" fmla="*/ 1596 w 1898"/>
                  <a:gd name="T13" fmla="*/ 64 h 1774"/>
                  <a:gd name="T14" fmla="*/ 1541 w 1898"/>
                  <a:gd name="T15" fmla="*/ 18 h 1774"/>
                  <a:gd name="T16" fmla="*/ 1494 w 1898"/>
                  <a:gd name="T17" fmla="*/ 189 h 1774"/>
                  <a:gd name="T18" fmla="*/ 1283 w 1898"/>
                  <a:gd name="T19" fmla="*/ 306 h 1774"/>
                  <a:gd name="T20" fmla="*/ 1239 w 1898"/>
                  <a:gd name="T21" fmla="*/ 181 h 1774"/>
                  <a:gd name="T22" fmla="*/ 1269 w 1898"/>
                  <a:gd name="T23" fmla="*/ 69 h 1774"/>
                  <a:gd name="T24" fmla="*/ 1170 w 1898"/>
                  <a:gd name="T25" fmla="*/ 75 h 1774"/>
                  <a:gd name="T26" fmla="*/ 1050 w 1898"/>
                  <a:gd name="T27" fmla="*/ 42 h 1774"/>
                  <a:gd name="T28" fmla="*/ 1012 w 1898"/>
                  <a:gd name="T29" fmla="*/ 86 h 1774"/>
                  <a:gd name="T30" fmla="*/ 910 w 1898"/>
                  <a:gd name="T31" fmla="*/ 212 h 1774"/>
                  <a:gd name="T32" fmla="*/ 872 w 1898"/>
                  <a:gd name="T33" fmla="*/ 235 h 1774"/>
                  <a:gd name="T34" fmla="*/ 848 w 1898"/>
                  <a:gd name="T35" fmla="*/ 215 h 1774"/>
                  <a:gd name="T36" fmla="*/ 788 w 1898"/>
                  <a:gd name="T37" fmla="*/ 185 h 1774"/>
                  <a:gd name="T38" fmla="*/ 731 w 1898"/>
                  <a:gd name="T39" fmla="*/ 238 h 1774"/>
                  <a:gd name="T40" fmla="*/ 676 w 1898"/>
                  <a:gd name="T41" fmla="*/ 279 h 1774"/>
                  <a:gd name="T42" fmla="*/ 614 w 1898"/>
                  <a:gd name="T43" fmla="*/ 310 h 1774"/>
                  <a:gd name="T44" fmla="*/ 606 w 1898"/>
                  <a:gd name="T45" fmla="*/ 348 h 1774"/>
                  <a:gd name="T46" fmla="*/ 531 w 1898"/>
                  <a:gd name="T47" fmla="*/ 409 h 1774"/>
                  <a:gd name="T48" fmla="*/ 359 w 1898"/>
                  <a:gd name="T49" fmla="*/ 505 h 1774"/>
                  <a:gd name="T50" fmla="*/ 218 w 1898"/>
                  <a:gd name="T51" fmla="*/ 554 h 1774"/>
                  <a:gd name="T52" fmla="*/ 83 w 1898"/>
                  <a:gd name="T53" fmla="*/ 649 h 1774"/>
                  <a:gd name="T54" fmla="*/ 48 w 1898"/>
                  <a:gd name="T55" fmla="*/ 813 h 1774"/>
                  <a:gd name="T56" fmla="*/ 35 w 1898"/>
                  <a:gd name="T57" fmla="*/ 937 h 1774"/>
                  <a:gd name="T58" fmla="*/ 87 w 1898"/>
                  <a:gd name="T59" fmla="*/ 1141 h 1774"/>
                  <a:gd name="T60" fmla="*/ 56 w 1898"/>
                  <a:gd name="T61" fmla="*/ 1305 h 1774"/>
                  <a:gd name="T62" fmla="*/ 186 w 1898"/>
                  <a:gd name="T63" fmla="*/ 1285 h 1774"/>
                  <a:gd name="T64" fmla="*/ 384 w 1898"/>
                  <a:gd name="T65" fmla="*/ 1244 h 1774"/>
                  <a:gd name="T66" fmla="*/ 594 w 1898"/>
                  <a:gd name="T67" fmla="*/ 1153 h 1774"/>
                  <a:gd name="T68" fmla="*/ 896 w 1898"/>
                  <a:gd name="T69" fmla="*/ 1136 h 1774"/>
                  <a:gd name="T70" fmla="*/ 932 w 1898"/>
                  <a:gd name="T71" fmla="*/ 1225 h 1774"/>
                  <a:gd name="T72" fmla="*/ 962 w 1898"/>
                  <a:gd name="T73" fmla="*/ 1304 h 1774"/>
                  <a:gd name="T74" fmla="*/ 1060 w 1898"/>
                  <a:gd name="T75" fmla="*/ 1224 h 1774"/>
                  <a:gd name="T76" fmla="*/ 1083 w 1898"/>
                  <a:gd name="T77" fmla="*/ 1210 h 1774"/>
                  <a:gd name="T78" fmla="*/ 1011 w 1898"/>
                  <a:gd name="T79" fmla="*/ 1319 h 1774"/>
                  <a:gd name="T80" fmla="*/ 1072 w 1898"/>
                  <a:gd name="T81" fmla="*/ 1339 h 1774"/>
                  <a:gd name="T82" fmla="*/ 1118 w 1898"/>
                  <a:gd name="T83" fmla="*/ 1477 h 1774"/>
                  <a:gd name="T84" fmla="*/ 1319 w 1898"/>
                  <a:gd name="T85" fmla="*/ 1502 h 1774"/>
                  <a:gd name="T86" fmla="*/ 1360 w 1898"/>
                  <a:gd name="T87" fmla="*/ 1532 h 1774"/>
                  <a:gd name="T88" fmla="*/ 1533 w 1898"/>
                  <a:gd name="T89" fmla="*/ 1461 h 1774"/>
                  <a:gd name="T90" fmla="*/ 1641 w 1898"/>
                  <a:gd name="T91" fmla="*/ 1275 h 1774"/>
                  <a:gd name="T92" fmla="*/ 1874 w 1898"/>
                  <a:gd name="T93" fmla="*/ 952 h 1774"/>
                  <a:gd name="T94" fmla="*/ 1364 w 1898"/>
                  <a:gd name="T95" fmla="*/ 1612 h 1774"/>
                  <a:gd name="T96" fmla="*/ 1274 w 1898"/>
                  <a:gd name="T97" fmla="*/ 1651 h 1774"/>
                  <a:gd name="T98" fmla="*/ 1184 w 1898"/>
                  <a:gd name="T99" fmla="*/ 1616 h 1774"/>
                  <a:gd name="T100" fmla="*/ 1155 w 1898"/>
                  <a:gd name="T101" fmla="*/ 1713 h 1774"/>
                  <a:gd name="T102" fmla="*/ 1214 w 1898"/>
                  <a:gd name="T103" fmla="*/ 1769 h 1774"/>
                  <a:gd name="T104" fmla="*/ 1282 w 1898"/>
                  <a:gd name="T105" fmla="*/ 1706 h 1774"/>
                  <a:gd name="T106" fmla="*/ 1290 w 1898"/>
                  <a:gd name="T107" fmla="*/ 195 h 1774"/>
                  <a:gd name="T108" fmla="*/ 1209 w 1898"/>
                  <a:gd name="T109" fmla="*/ 1549 h 1774"/>
                  <a:gd name="T110" fmla="*/ 1357 w 1898"/>
                  <a:gd name="T111" fmla="*/ 1597 h 1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8" h="1774">
                    <a:moveTo>
                      <a:pt x="1024" y="43"/>
                    </a:moveTo>
                    <a:cubicBezTo>
                      <a:pt x="1014" y="29"/>
                      <a:pt x="990" y="54"/>
                      <a:pt x="999" y="65"/>
                    </a:cubicBezTo>
                    <a:cubicBezTo>
                      <a:pt x="1008" y="75"/>
                      <a:pt x="1024" y="43"/>
                      <a:pt x="1024" y="43"/>
                    </a:cubicBezTo>
                    <a:close/>
                    <a:moveTo>
                      <a:pt x="986" y="1341"/>
                    </a:moveTo>
                    <a:cubicBezTo>
                      <a:pt x="972" y="1343"/>
                      <a:pt x="954" y="1348"/>
                      <a:pt x="961" y="1354"/>
                    </a:cubicBezTo>
                    <a:cubicBezTo>
                      <a:pt x="968" y="1360"/>
                      <a:pt x="971" y="1367"/>
                      <a:pt x="971" y="1367"/>
                    </a:cubicBezTo>
                    <a:cubicBezTo>
                      <a:pt x="985" y="1367"/>
                      <a:pt x="999" y="1359"/>
                      <a:pt x="999" y="1359"/>
                    </a:cubicBezTo>
                    <a:cubicBezTo>
                      <a:pt x="1007" y="1359"/>
                      <a:pt x="1007" y="1359"/>
                      <a:pt x="1007" y="1359"/>
                    </a:cubicBezTo>
                    <a:cubicBezTo>
                      <a:pt x="1011" y="1356"/>
                      <a:pt x="1011" y="1356"/>
                      <a:pt x="1011" y="1356"/>
                    </a:cubicBezTo>
                    <a:cubicBezTo>
                      <a:pt x="1022" y="1356"/>
                      <a:pt x="1022" y="1356"/>
                      <a:pt x="1022" y="1356"/>
                    </a:cubicBezTo>
                    <a:cubicBezTo>
                      <a:pt x="1026" y="1351"/>
                      <a:pt x="1026" y="1351"/>
                      <a:pt x="1026" y="1351"/>
                    </a:cubicBezTo>
                    <a:cubicBezTo>
                      <a:pt x="1008" y="1349"/>
                      <a:pt x="1008" y="1349"/>
                      <a:pt x="1008" y="1349"/>
                    </a:cubicBezTo>
                    <a:cubicBezTo>
                      <a:pt x="1008" y="1349"/>
                      <a:pt x="1000" y="1340"/>
                      <a:pt x="986" y="1341"/>
                    </a:cubicBezTo>
                    <a:close/>
                    <a:moveTo>
                      <a:pt x="1869" y="774"/>
                    </a:moveTo>
                    <a:cubicBezTo>
                      <a:pt x="1869" y="774"/>
                      <a:pt x="1866" y="733"/>
                      <a:pt x="1865" y="727"/>
                    </a:cubicBezTo>
                    <a:cubicBezTo>
                      <a:pt x="1863" y="721"/>
                      <a:pt x="1843" y="720"/>
                      <a:pt x="1843" y="720"/>
                    </a:cubicBezTo>
                    <a:cubicBezTo>
                      <a:pt x="1843" y="706"/>
                      <a:pt x="1843" y="706"/>
                      <a:pt x="1843" y="706"/>
                    </a:cubicBezTo>
                    <a:cubicBezTo>
                      <a:pt x="1830" y="698"/>
                      <a:pt x="1830" y="698"/>
                      <a:pt x="1830" y="698"/>
                    </a:cubicBezTo>
                    <a:cubicBezTo>
                      <a:pt x="1830" y="698"/>
                      <a:pt x="1835" y="681"/>
                      <a:pt x="1830" y="674"/>
                    </a:cubicBezTo>
                    <a:cubicBezTo>
                      <a:pt x="1825" y="667"/>
                      <a:pt x="1805" y="660"/>
                      <a:pt x="1805" y="660"/>
                    </a:cubicBezTo>
                    <a:cubicBezTo>
                      <a:pt x="1805" y="660"/>
                      <a:pt x="1840" y="654"/>
                      <a:pt x="1842" y="641"/>
                    </a:cubicBezTo>
                    <a:cubicBezTo>
                      <a:pt x="1844" y="627"/>
                      <a:pt x="1822" y="623"/>
                      <a:pt x="1822" y="623"/>
                    </a:cubicBezTo>
                    <a:cubicBezTo>
                      <a:pt x="1822" y="623"/>
                      <a:pt x="1815" y="602"/>
                      <a:pt x="1804" y="603"/>
                    </a:cubicBezTo>
                    <a:cubicBezTo>
                      <a:pt x="1792" y="604"/>
                      <a:pt x="1797" y="622"/>
                      <a:pt x="1797" y="622"/>
                    </a:cubicBezTo>
                    <a:cubicBezTo>
                      <a:pt x="1783" y="619"/>
                      <a:pt x="1783" y="619"/>
                      <a:pt x="1783" y="619"/>
                    </a:cubicBezTo>
                    <a:cubicBezTo>
                      <a:pt x="1783" y="619"/>
                      <a:pt x="1796" y="578"/>
                      <a:pt x="1796" y="568"/>
                    </a:cubicBezTo>
                    <a:cubicBezTo>
                      <a:pt x="1795" y="559"/>
                      <a:pt x="1775" y="557"/>
                      <a:pt x="1771" y="547"/>
                    </a:cubicBezTo>
                    <a:cubicBezTo>
                      <a:pt x="1768" y="538"/>
                      <a:pt x="1781" y="521"/>
                      <a:pt x="1777" y="507"/>
                    </a:cubicBezTo>
                    <a:cubicBezTo>
                      <a:pt x="1773" y="494"/>
                      <a:pt x="1713" y="465"/>
                      <a:pt x="1713" y="465"/>
                    </a:cubicBezTo>
                    <a:cubicBezTo>
                      <a:pt x="1707" y="471"/>
                      <a:pt x="1707" y="471"/>
                      <a:pt x="1707" y="471"/>
                    </a:cubicBezTo>
                    <a:cubicBezTo>
                      <a:pt x="1707" y="471"/>
                      <a:pt x="1679" y="439"/>
                      <a:pt x="1677" y="417"/>
                    </a:cubicBezTo>
                    <a:cubicBezTo>
                      <a:pt x="1676" y="394"/>
                      <a:pt x="1685" y="381"/>
                      <a:pt x="1685" y="361"/>
                    </a:cubicBezTo>
                    <a:cubicBezTo>
                      <a:pt x="1685" y="341"/>
                      <a:pt x="1666" y="298"/>
                      <a:pt x="1662" y="282"/>
                    </a:cubicBezTo>
                    <a:cubicBezTo>
                      <a:pt x="1658" y="266"/>
                      <a:pt x="1669" y="256"/>
                      <a:pt x="1671" y="247"/>
                    </a:cubicBezTo>
                    <a:cubicBezTo>
                      <a:pt x="1673" y="238"/>
                      <a:pt x="1666" y="200"/>
                      <a:pt x="1666" y="200"/>
                    </a:cubicBezTo>
                    <a:cubicBezTo>
                      <a:pt x="1649" y="192"/>
                      <a:pt x="1649" y="192"/>
                      <a:pt x="1649" y="192"/>
                    </a:cubicBezTo>
                    <a:cubicBezTo>
                      <a:pt x="1649" y="192"/>
                      <a:pt x="1635" y="177"/>
                      <a:pt x="1625" y="177"/>
                    </a:cubicBezTo>
                    <a:cubicBezTo>
                      <a:pt x="1615" y="176"/>
                      <a:pt x="1609" y="191"/>
                      <a:pt x="1609" y="191"/>
                    </a:cubicBezTo>
                    <a:cubicBezTo>
                      <a:pt x="1609" y="191"/>
                      <a:pt x="1602" y="176"/>
                      <a:pt x="1601" y="167"/>
                    </a:cubicBezTo>
                    <a:cubicBezTo>
                      <a:pt x="1600" y="159"/>
                      <a:pt x="1607" y="135"/>
                      <a:pt x="1607" y="135"/>
                    </a:cubicBezTo>
                    <a:cubicBezTo>
                      <a:pt x="1596" y="120"/>
                      <a:pt x="1596" y="120"/>
                      <a:pt x="1596" y="120"/>
                    </a:cubicBezTo>
                    <a:cubicBezTo>
                      <a:pt x="1596" y="64"/>
                      <a:pt x="1596" y="64"/>
                      <a:pt x="1596" y="64"/>
                    </a:cubicBezTo>
                    <a:cubicBezTo>
                      <a:pt x="1596" y="64"/>
                      <a:pt x="1575" y="50"/>
                      <a:pt x="1578" y="41"/>
                    </a:cubicBezTo>
                    <a:cubicBezTo>
                      <a:pt x="1582" y="32"/>
                      <a:pt x="1586" y="20"/>
                      <a:pt x="1581" y="15"/>
                    </a:cubicBezTo>
                    <a:cubicBezTo>
                      <a:pt x="1576" y="11"/>
                      <a:pt x="1564" y="9"/>
                      <a:pt x="1564" y="9"/>
                    </a:cubicBezTo>
                    <a:cubicBezTo>
                      <a:pt x="1565" y="0"/>
                      <a:pt x="1565" y="0"/>
                      <a:pt x="1565" y="0"/>
                    </a:cubicBezTo>
                    <a:cubicBezTo>
                      <a:pt x="1545" y="5"/>
                      <a:pt x="1545" y="5"/>
                      <a:pt x="1545" y="5"/>
                    </a:cubicBezTo>
                    <a:cubicBezTo>
                      <a:pt x="1541" y="18"/>
                      <a:pt x="1541" y="18"/>
                      <a:pt x="1541" y="18"/>
                    </a:cubicBezTo>
                    <a:cubicBezTo>
                      <a:pt x="1541" y="18"/>
                      <a:pt x="1529" y="26"/>
                      <a:pt x="1523" y="30"/>
                    </a:cubicBezTo>
                    <a:cubicBezTo>
                      <a:pt x="1518" y="34"/>
                      <a:pt x="1531" y="60"/>
                      <a:pt x="1531" y="70"/>
                    </a:cubicBezTo>
                    <a:cubicBezTo>
                      <a:pt x="1530" y="81"/>
                      <a:pt x="1496" y="118"/>
                      <a:pt x="1496" y="118"/>
                    </a:cubicBezTo>
                    <a:cubicBezTo>
                      <a:pt x="1507" y="127"/>
                      <a:pt x="1507" y="127"/>
                      <a:pt x="1507" y="127"/>
                    </a:cubicBezTo>
                    <a:cubicBezTo>
                      <a:pt x="1507" y="127"/>
                      <a:pt x="1492" y="147"/>
                      <a:pt x="1490" y="155"/>
                    </a:cubicBezTo>
                    <a:cubicBezTo>
                      <a:pt x="1488" y="163"/>
                      <a:pt x="1494" y="189"/>
                      <a:pt x="1494" y="189"/>
                    </a:cubicBezTo>
                    <a:cubicBezTo>
                      <a:pt x="1494" y="189"/>
                      <a:pt x="1473" y="273"/>
                      <a:pt x="1472" y="285"/>
                    </a:cubicBezTo>
                    <a:cubicBezTo>
                      <a:pt x="1471" y="296"/>
                      <a:pt x="1444" y="325"/>
                      <a:pt x="1444" y="325"/>
                    </a:cubicBezTo>
                    <a:cubicBezTo>
                      <a:pt x="1444" y="325"/>
                      <a:pt x="1445" y="358"/>
                      <a:pt x="1428" y="366"/>
                    </a:cubicBezTo>
                    <a:cubicBezTo>
                      <a:pt x="1411" y="373"/>
                      <a:pt x="1375" y="381"/>
                      <a:pt x="1375" y="381"/>
                    </a:cubicBezTo>
                    <a:cubicBezTo>
                      <a:pt x="1375" y="381"/>
                      <a:pt x="1354" y="347"/>
                      <a:pt x="1349" y="337"/>
                    </a:cubicBezTo>
                    <a:cubicBezTo>
                      <a:pt x="1344" y="328"/>
                      <a:pt x="1303" y="314"/>
                      <a:pt x="1283" y="306"/>
                    </a:cubicBezTo>
                    <a:cubicBezTo>
                      <a:pt x="1262" y="299"/>
                      <a:pt x="1249" y="266"/>
                      <a:pt x="1246" y="262"/>
                    </a:cubicBezTo>
                    <a:cubicBezTo>
                      <a:pt x="1243" y="259"/>
                      <a:pt x="1223" y="261"/>
                      <a:pt x="1223" y="261"/>
                    </a:cubicBezTo>
                    <a:cubicBezTo>
                      <a:pt x="1207" y="231"/>
                      <a:pt x="1207" y="231"/>
                      <a:pt x="1207" y="231"/>
                    </a:cubicBezTo>
                    <a:cubicBezTo>
                      <a:pt x="1220" y="217"/>
                      <a:pt x="1220" y="217"/>
                      <a:pt x="1220" y="217"/>
                    </a:cubicBezTo>
                    <a:cubicBezTo>
                      <a:pt x="1220" y="217"/>
                      <a:pt x="1213" y="206"/>
                      <a:pt x="1221" y="195"/>
                    </a:cubicBezTo>
                    <a:cubicBezTo>
                      <a:pt x="1229" y="184"/>
                      <a:pt x="1239" y="181"/>
                      <a:pt x="1239" y="181"/>
                    </a:cubicBezTo>
                    <a:cubicBezTo>
                      <a:pt x="1235" y="151"/>
                      <a:pt x="1235" y="151"/>
                      <a:pt x="1235" y="151"/>
                    </a:cubicBezTo>
                    <a:cubicBezTo>
                      <a:pt x="1248" y="139"/>
                      <a:pt x="1248" y="139"/>
                      <a:pt x="1248" y="139"/>
                    </a:cubicBezTo>
                    <a:cubicBezTo>
                      <a:pt x="1248" y="139"/>
                      <a:pt x="1262" y="146"/>
                      <a:pt x="1267" y="144"/>
                    </a:cubicBezTo>
                    <a:cubicBezTo>
                      <a:pt x="1273" y="142"/>
                      <a:pt x="1274" y="119"/>
                      <a:pt x="1274" y="119"/>
                    </a:cubicBezTo>
                    <a:cubicBezTo>
                      <a:pt x="1299" y="95"/>
                      <a:pt x="1299" y="95"/>
                      <a:pt x="1299" y="95"/>
                    </a:cubicBezTo>
                    <a:cubicBezTo>
                      <a:pt x="1299" y="95"/>
                      <a:pt x="1285" y="72"/>
                      <a:pt x="1269" y="69"/>
                    </a:cubicBezTo>
                    <a:cubicBezTo>
                      <a:pt x="1252" y="67"/>
                      <a:pt x="1231" y="92"/>
                      <a:pt x="1231" y="92"/>
                    </a:cubicBezTo>
                    <a:cubicBezTo>
                      <a:pt x="1229" y="78"/>
                      <a:pt x="1229" y="78"/>
                      <a:pt x="1229" y="78"/>
                    </a:cubicBezTo>
                    <a:cubicBezTo>
                      <a:pt x="1209" y="80"/>
                      <a:pt x="1209" y="80"/>
                      <a:pt x="1209" y="80"/>
                    </a:cubicBezTo>
                    <a:cubicBezTo>
                      <a:pt x="1200" y="89"/>
                      <a:pt x="1200" y="89"/>
                      <a:pt x="1200" y="89"/>
                    </a:cubicBezTo>
                    <a:cubicBezTo>
                      <a:pt x="1194" y="78"/>
                      <a:pt x="1194" y="78"/>
                      <a:pt x="1194" y="78"/>
                    </a:cubicBezTo>
                    <a:cubicBezTo>
                      <a:pt x="1170" y="75"/>
                      <a:pt x="1170" y="75"/>
                      <a:pt x="1170" y="75"/>
                    </a:cubicBezTo>
                    <a:cubicBezTo>
                      <a:pt x="1170" y="75"/>
                      <a:pt x="1144" y="56"/>
                      <a:pt x="1139" y="56"/>
                    </a:cubicBezTo>
                    <a:cubicBezTo>
                      <a:pt x="1135" y="57"/>
                      <a:pt x="1101" y="53"/>
                      <a:pt x="1101" y="53"/>
                    </a:cubicBezTo>
                    <a:cubicBezTo>
                      <a:pt x="1101" y="53"/>
                      <a:pt x="1093" y="31"/>
                      <a:pt x="1086" y="28"/>
                    </a:cubicBezTo>
                    <a:cubicBezTo>
                      <a:pt x="1080" y="24"/>
                      <a:pt x="1078" y="38"/>
                      <a:pt x="1078" y="38"/>
                    </a:cubicBezTo>
                    <a:cubicBezTo>
                      <a:pt x="1078" y="38"/>
                      <a:pt x="1053" y="25"/>
                      <a:pt x="1047" y="30"/>
                    </a:cubicBezTo>
                    <a:cubicBezTo>
                      <a:pt x="1041" y="34"/>
                      <a:pt x="1050" y="42"/>
                      <a:pt x="1050" y="42"/>
                    </a:cubicBezTo>
                    <a:cubicBezTo>
                      <a:pt x="1050" y="42"/>
                      <a:pt x="1037" y="41"/>
                      <a:pt x="1035" y="46"/>
                    </a:cubicBezTo>
                    <a:cubicBezTo>
                      <a:pt x="1032" y="52"/>
                      <a:pt x="1049" y="58"/>
                      <a:pt x="1060" y="61"/>
                    </a:cubicBezTo>
                    <a:cubicBezTo>
                      <a:pt x="1071" y="64"/>
                      <a:pt x="1077" y="56"/>
                      <a:pt x="1077" y="56"/>
                    </a:cubicBezTo>
                    <a:cubicBezTo>
                      <a:pt x="1099" y="65"/>
                      <a:pt x="1099" y="65"/>
                      <a:pt x="1099" y="65"/>
                    </a:cubicBezTo>
                    <a:cubicBezTo>
                      <a:pt x="1099" y="65"/>
                      <a:pt x="1077" y="78"/>
                      <a:pt x="1065" y="83"/>
                    </a:cubicBezTo>
                    <a:cubicBezTo>
                      <a:pt x="1054" y="88"/>
                      <a:pt x="1020" y="84"/>
                      <a:pt x="1012" y="86"/>
                    </a:cubicBezTo>
                    <a:cubicBezTo>
                      <a:pt x="1005" y="88"/>
                      <a:pt x="955" y="114"/>
                      <a:pt x="955" y="114"/>
                    </a:cubicBezTo>
                    <a:cubicBezTo>
                      <a:pt x="955" y="114"/>
                      <a:pt x="949" y="131"/>
                      <a:pt x="948" y="142"/>
                    </a:cubicBezTo>
                    <a:cubicBezTo>
                      <a:pt x="947" y="152"/>
                      <a:pt x="968" y="161"/>
                      <a:pt x="968" y="161"/>
                    </a:cubicBezTo>
                    <a:cubicBezTo>
                      <a:pt x="935" y="163"/>
                      <a:pt x="935" y="163"/>
                      <a:pt x="935" y="163"/>
                    </a:cubicBezTo>
                    <a:cubicBezTo>
                      <a:pt x="912" y="185"/>
                      <a:pt x="912" y="185"/>
                      <a:pt x="912" y="185"/>
                    </a:cubicBezTo>
                    <a:cubicBezTo>
                      <a:pt x="912" y="185"/>
                      <a:pt x="916" y="205"/>
                      <a:pt x="910" y="212"/>
                    </a:cubicBezTo>
                    <a:cubicBezTo>
                      <a:pt x="904" y="219"/>
                      <a:pt x="927" y="226"/>
                      <a:pt x="936" y="231"/>
                    </a:cubicBezTo>
                    <a:cubicBezTo>
                      <a:pt x="946" y="235"/>
                      <a:pt x="942" y="256"/>
                      <a:pt x="942" y="256"/>
                    </a:cubicBezTo>
                    <a:cubicBezTo>
                      <a:pt x="927" y="242"/>
                      <a:pt x="927" y="242"/>
                      <a:pt x="927" y="242"/>
                    </a:cubicBezTo>
                    <a:cubicBezTo>
                      <a:pt x="907" y="244"/>
                      <a:pt x="907" y="244"/>
                      <a:pt x="907" y="244"/>
                    </a:cubicBezTo>
                    <a:cubicBezTo>
                      <a:pt x="899" y="256"/>
                      <a:pt x="899" y="256"/>
                      <a:pt x="899" y="256"/>
                    </a:cubicBezTo>
                    <a:cubicBezTo>
                      <a:pt x="872" y="235"/>
                      <a:pt x="872" y="235"/>
                      <a:pt x="872" y="235"/>
                    </a:cubicBezTo>
                    <a:cubicBezTo>
                      <a:pt x="869" y="256"/>
                      <a:pt x="869" y="256"/>
                      <a:pt x="869" y="256"/>
                    </a:cubicBezTo>
                    <a:cubicBezTo>
                      <a:pt x="853" y="261"/>
                      <a:pt x="853" y="261"/>
                      <a:pt x="853" y="261"/>
                    </a:cubicBezTo>
                    <a:cubicBezTo>
                      <a:pt x="856" y="279"/>
                      <a:pt x="856" y="279"/>
                      <a:pt x="856" y="279"/>
                    </a:cubicBezTo>
                    <a:cubicBezTo>
                      <a:pt x="837" y="276"/>
                      <a:pt x="837" y="276"/>
                      <a:pt x="837" y="276"/>
                    </a:cubicBezTo>
                    <a:cubicBezTo>
                      <a:pt x="856" y="232"/>
                      <a:pt x="856" y="232"/>
                      <a:pt x="856" y="232"/>
                    </a:cubicBezTo>
                    <a:cubicBezTo>
                      <a:pt x="856" y="232"/>
                      <a:pt x="851" y="226"/>
                      <a:pt x="848" y="215"/>
                    </a:cubicBezTo>
                    <a:cubicBezTo>
                      <a:pt x="846" y="203"/>
                      <a:pt x="827" y="205"/>
                      <a:pt x="827" y="205"/>
                    </a:cubicBezTo>
                    <a:cubicBezTo>
                      <a:pt x="816" y="187"/>
                      <a:pt x="816" y="187"/>
                      <a:pt x="816" y="187"/>
                    </a:cubicBezTo>
                    <a:cubicBezTo>
                      <a:pt x="816" y="187"/>
                      <a:pt x="825" y="167"/>
                      <a:pt x="814" y="159"/>
                    </a:cubicBezTo>
                    <a:cubicBezTo>
                      <a:pt x="802" y="151"/>
                      <a:pt x="787" y="162"/>
                      <a:pt x="787" y="169"/>
                    </a:cubicBezTo>
                    <a:cubicBezTo>
                      <a:pt x="786" y="176"/>
                      <a:pt x="792" y="176"/>
                      <a:pt x="792" y="176"/>
                    </a:cubicBezTo>
                    <a:cubicBezTo>
                      <a:pt x="788" y="185"/>
                      <a:pt x="788" y="185"/>
                      <a:pt x="788" y="185"/>
                    </a:cubicBezTo>
                    <a:cubicBezTo>
                      <a:pt x="768" y="184"/>
                      <a:pt x="768" y="184"/>
                      <a:pt x="768" y="184"/>
                    </a:cubicBezTo>
                    <a:cubicBezTo>
                      <a:pt x="771" y="202"/>
                      <a:pt x="771" y="202"/>
                      <a:pt x="771" y="202"/>
                    </a:cubicBezTo>
                    <a:cubicBezTo>
                      <a:pt x="758" y="196"/>
                      <a:pt x="758" y="196"/>
                      <a:pt x="758" y="196"/>
                    </a:cubicBezTo>
                    <a:cubicBezTo>
                      <a:pt x="746" y="201"/>
                      <a:pt x="746" y="201"/>
                      <a:pt x="746" y="201"/>
                    </a:cubicBezTo>
                    <a:cubicBezTo>
                      <a:pt x="746" y="201"/>
                      <a:pt x="751" y="209"/>
                      <a:pt x="749" y="219"/>
                    </a:cubicBezTo>
                    <a:cubicBezTo>
                      <a:pt x="747" y="230"/>
                      <a:pt x="731" y="238"/>
                      <a:pt x="731" y="238"/>
                    </a:cubicBezTo>
                    <a:cubicBezTo>
                      <a:pt x="736" y="214"/>
                      <a:pt x="736" y="214"/>
                      <a:pt x="736" y="214"/>
                    </a:cubicBezTo>
                    <a:cubicBezTo>
                      <a:pt x="724" y="229"/>
                      <a:pt x="724" y="229"/>
                      <a:pt x="724" y="229"/>
                    </a:cubicBezTo>
                    <a:cubicBezTo>
                      <a:pt x="724" y="229"/>
                      <a:pt x="713" y="227"/>
                      <a:pt x="706" y="237"/>
                    </a:cubicBezTo>
                    <a:cubicBezTo>
                      <a:pt x="699" y="247"/>
                      <a:pt x="710" y="268"/>
                      <a:pt x="710" y="268"/>
                    </a:cubicBezTo>
                    <a:cubicBezTo>
                      <a:pt x="679" y="255"/>
                      <a:pt x="679" y="255"/>
                      <a:pt x="679" y="255"/>
                    </a:cubicBezTo>
                    <a:cubicBezTo>
                      <a:pt x="676" y="279"/>
                      <a:pt x="676" y="279"/>
                      <a:pt x="676" y="279"/>
                    </a:cubicBezTo>
                    <a:cubicBezTo>
                      <a:pt x="665" y="281"/>
                      <a:pt x="665" y="281"/>
                      <a:pt x="665" y="281"/>
                    </a:cubicBezTo>
                    <a:cubicBezTo>
                      <a:pt x="676" y="298"/>
                      <a:pt x="676" y="298"/>
                      <a:pt x="676" y="298"/>
                    </a:cubicBezTo>
                    <a:cubicBezTo>
                      <a:pt x="688" y="297"/>
                      <a:pt x="688" y="297"/>
                      <a:pt x="688" y="297"/>
                    </a:cubicBezTo>
                    <a:cubicBezTo>
                      <a:pt x="685" y="308"/>
                      <a:pt x="685" y="308"/>
                      <a:pt x="685" y="308"/>
                    </a:cubicBezTo>
                    <a:cubicBezTo>
                      <a:pt x="638" y="312"/>
                      <a:pt x="638" y="312"/>
                      <a:pt x="638" y="312"/>
                    </a:cubicBezTo>
                    <a:cubicBezTo>
                      <a:pt x="638" y="312"/>
                      <a:pt x="624" y="302"/>
                      <a:pt x="614" y="310"/>
                    </a:cubicBezTo>
                    <a:cubicBezTo>
                      <a:pt x="604" y="319"/>
                      <a:pt x="620" y="337"/>
                      <a:pt x="620" y="337"/>
                    </a:cubicBezTo>
                    <a:cubicBezTo>
                      <a:pt x="622" y="359"/>
                      <a:pt x="622" y="359"/>
                      <a:pt x="622" y="359"/>
                    </a:cubicBezTo>
                    <a:cubicBezTo>
                      <a:pt x="616" y="373"/>
                      <a:pt x="616" y="373"/>
                      <a:pt x="616" y="373"/>
                    </a:cubicBezTo>
                    <a:cubicBezTo>
                      <a:pt x="620" y="399"/>
                      <a:pt x="620" y="399"/>
                      <a:pt x="620" y="399"/>
                    </a:cubicBezTo>
                    <a:cubicBezTo>
                      <a:pt x="609" y="400"/>
                      <a:pt x="609" y="400"/>
                      <a:pt x="609" y="400"/>
                    </a:cubicBezTo>
                    <a:cubicBezTo>
                      <a:pt x="606" y="348"/>
                      <a:pt x="606" y="348"/>
                      <a:pt x="606" y="348"/>
                    </a:cubicBezTo>
                    <a:cubicBezTo>
                      <a:pt x="595" y="337"/>
                      <a:pt x="595" y="337"/>
                      <a:pt x="595" y="337"/>
                    </a:cubicBezTo>
                    <a:cubicBezTo>
                      <a:pt x="593" y="316"/>
                      <a:pt x="593" y="316"/>
                      <a:pt x="593" y="316"/>
                    </a:cubicBezTo>
                    <a:cubicBezTo>
                      <a:pt x="580" y="317"/>
                      <a:pt x="580" y="317"/>
                      <a:pt x="580" y="317"/>
                    </a:cubicBezTo>
                    <a:cubicBezTo>
                      <a:pt x="569" y="333"/>
                      <a:pt x="569" y="333"/>
                      <a:pt x="569" y="333"/>
                    </a:cubicBezTo>
                    <a:cubicBezTo>
                      <a:pt x="569" y="333"/>
                      <a:pt x="556" y="344"/>
                      <a:pt x="537" y="360"/>
                    </a:cubicBezTo>
                    <a:cubicBezTo>
                      <a:pt x="519" y="376"/>
                      <a:pt x="531" y="409"/>
                      <a:pt x="531" y="409"/>
                    </a:cubicBezTo>
                    <a:cubicBezTo>
                      <a:pt x="531" y="409"/>
                      <a:pt x="548" y="414"/>
                      <a:pt x="546" y="423"/>
                    </a:cubicBezTo>
                    <a:cubicBezTo>
                      <a:pt x="543" y="433"/>
                      <a:pt x="510" y="445"/>
                      <a:pt x="504" y="448"/>
                    </a:cubicBezTo>
                    <a:cubicBezTo>
                      <a:pt x="498" y="451"/>
                      <a:pt x="501" y="461"/>
                      <a:pt x="501" y="461"/>
                    </a:cubicBezTo>
                    <a:cubicBezTo>
                      <a:pt x="501" y="461"/>
                      <a:pt x="480" y="480"/>
                      <a:pt x="463" y="494"/>
                    </a:cubicBezTo>
                    <a:cubicBezTo>
                      <a:pt x="445" y="507"/>
                      <a:pt x="393" y="512"/>
                      <a:pt x="393" y="512"/>
                    </a:cubicBezTo>
                    <a:cubicBezTo>
                      <a:pt x="359" y="505"/>
                      <a:pt x="359" y="505"/>
                      <a:pt x="359" y="505"/>
                    </a:cubicBezTo>
                    <a:cubicBezTo>
                      <a:pt x="332" y="519"/>
                      <a:pt x="332" y="519"/>
                      <a:pt x="332" y="519"/>
                    </a:cubicBezTo>
                    <a:cubicBezTo>
                      <a:pt x="295" y="524"/>
                      <a:pt x="295" y="524"/>
                      <a:pt x="295" y="524"/>
                    </a:cubicBezTo>
                    <a:cubicBezTo>
                      <a:pt x="290" y="529"/>
                      <a:pt x="290" y="529"/>
                      <a:pt x="290" y="529"/>
                    </a:cubicBezTo>
                    <a:cubicBezTo>
                      <a:pt x="290" y="529"/>
                      <a:pt x="280" y="529"/>
                      <a:pt x="271" y="534"/>
                    </a:cubicBezTo>
                    <a:cubicBezTo>
                      <a:pt x="262" y="538"/>
                      <a:pt x="251" y="549"/>
                      <a:pt x="251" y="549"/>
                    </a:cubicBezTo>
                    <a:cubicBezTo>
                      <a:pt x="251" y="549"/>
                      <a:pt x="232" y="550"/>
                      <a:pt x="218" y="554"/>
                    </a:cubicBezTo>
                    <a:cubicBezTo>
                      <a:pt x="204" y="558"/>
                      <a:pt x="188" y="587"/>
                      <a:pt x="188" y="587"/>
                    </a:cubicBezTo>
                    <a:cubicBezTo>
                      <a:pt x="188" y="587"/>
                      <a:pt x="153" y="595"/>
                      <a:pt x="146" y="599"/>
                    </a:cubicBezTo>
                    <a:cubicBezTo>
                      <a:pt x="138" y="604"/>
                      <a:pt x="103" y="649"/>
                      <a:pt x="103" y="649"/>
                    </a:cubicBezTo>
                    <a:cubicBezTo>
                      <a:pt x="109" y="605"/>
                      <a:pt x="109" y="605"/>
                      <a:pt x="109" y="605"/>
                    </a:cubicBezTo>
                    <a:cubicBezTo>
                      <a:pt x="97" y="612"/>
                      <a:pt x="97" y="612"/>
                      <a:pt x="97" y="612"/>
                    </a:cubicBezTo>
                    <a:cubicBezTo>
                      <a:pt x="83" y="649"/>
                      <a:pt x="83" y="649"/>
                      <a:pt x="83" y="649"/>
                    </a:cubicBezTo>
                    <a:cubicBezTo>
                      <a:pt x="83" y="649"/>
                      <a:pt x="69" y="675"/>
                      <a:pt x="62" y="690"/>
                    </a:cubicBezTo>
                    <a:cubicBezTo>
                      <a:pt x="56" y="705"/>
                      <a:pt x="79" y="711"/>
                      <a:pt x="79" y="711"/>
                    </a:cubicBezTo>
                    <a:cubicBezTo>
                      <a:pt x="79" y="711"/>
                      <a:pt x="59" y="732"/>
                      <a:pt x="49" y="741"/>
                    </a:cubicBezTo>
                    <a:cubicBezTo>
                      <a:pt x="38" y="750"/>
                      <a:pt x="58" y="789"/>
                      <a:pt x="59" y="795"/>
                    </a:cubicBezTo>
                    <a:cubicBezTo>
                      <a:pt x="59" y="802"/>
                      <a:pt x="84" y="845"/>
                      <a:pt x="78" y="849"/>
                    </a:cubicBezTo>
                    <a:cubicBezTo>
                      <a:pt x="72" y="854"/>
                      <a:pt x="48" y="813"/>
                      <a:pt x="48" y="813"/>
                    </a:cubicBezTo>
                    <a:cubicBezTo>
                      <a:pt x="36" y="811"/>
                      <a:pt x="36" y="811"/>
                      <a:pt x="36" y="811"/>
                    </a:cubicBezTo>
                    <a:cubicBezTo>
                      <a:pt x="46" y="841"/>
                      <a:pt x="46" y="841"/>
                      <a:pt x="46" y="841"/>
                    </a:cubicBezTo>
                    <a:cubicBezTo>
                      <a:pt x="23" y="821"/>
                      <a:pt x="23" y="821"/>
                      <a:pt x="23" y="821"/>
                    </a:cubicBezTo>
                    <a:cubicBezTo>
                      <a:pt x="23" y="821"/>
                      <a:pt x="19" y="844"/>
                      <a:pt x="22" y="858"/>
                    </a:cubicBezTo>
                    <a:cubicBezTo>
                      <a:pt x="25" y="872"/>
                      <a:pt x="48" y="907"/>
                      <a:pt x="48" y="907"/>
                    </a:cubicBezTo>
                    <a:cubicBezTo>
                      <a:pt x="48" y="907"/>
                      <a:pt x="37" y="929"/>
                      <a:pt x="35" y="937"/>
                    </a:cubicBezTo>
                    <a:cubicBezTo>
                      <a:pt x="33" y="945"/>
                      <a:pt x="63" y="968"/>
                      <a:pt x="64" y="974"/>
                    </a:cubicBezTo>
                    <a:cubicBezTo>
                      <a:pt x="65" y="981"/>
                      <a:pt x="66" y="1003"/>
                      <a:pt x="60" y="1011"/>
                    </a:cubicBezTo>
                    <a:cubicBezTo>
                      <a:pt x="55" y="1019"/>
                      <a:pt x="68" y="1065"/>
                      <a:pt x="68" y="1065"/>
                    </a:cubicBezTo>
                    <a:cubicBezTo>
                      <a:pt x="68" y="1065"/>
                      <a:pt x="64" y="1067"/>
                      <a:pt x="56" y="1073"/>
                    </a:cubicBezTo>
                    <a:cubicBezTo>
                      <a:pt x="49" y="1079"/>
                      <a:pt x="65" y="1115"/>
                      <a:pt x="65" y="1115"/>
                    </a:cubicBezTo>
                    <a:cubicBezTo>
                      <a:pt x="65" y="1115"/>
                      <a:pt x="85" y="1124"/>
                      <a:pt x="87" y="1141"/>
                    </a:cubicBezTo>
                    <a:cubicBezTo>
                      <a:pt x="89" y="1157"/>
                      <a:pt x="60" y="1186"/>
                      <a:pt x="60" y="1186"/>
                    </a:cubicBezTo>
                    <a:cubicBezTo>
                      <a:pt x="60" y="1186"/>
                      <a:pt x="69" y="1219"/>
                      <a:pt x="52" y="1236"/>
                    </a:cubicBezTo>
                    <a:cubicBezTo>
                      <a:pt x="35" y="1252"/>
                      <a:pt x="4" y="1244"/>
                      <a:pt x="4" y="1244"/>
                    </a:cubicBezTo>
                    <a:cubicBezTo>
                      <a:pt x="0" y="1276"/>
                      <a:pt x="0" y="1276"/>
                      <a:pt x="0" y="1276"/>
                    </a:cubicBezTo>
                    <a:cubicBezTo>
                      <a:pt x="0" y="1276"/>
                      <a:pt x="32" y="1284"/>
                      <a:pt x="41" y="1289"/>
                    </a:cubicBezTo>
                    <a:cubicBezTo>
                      <a:pt x="50" y="1295"/>
                      <a:pt x="56" y="1305"/>
                      <a:pt x="56" y="1305"/>
                    </a:cubicBezTo>
                    <a:cubicBezTo>
                      <a:pt x="73" y="1303"/>
                      <a:pt x="73" y="1303"/>
                      <a:pt x="73" y="1303"/>
                    </a:cubicBezTo>
                    <a:cubicBezTo>
                      <a:pt x="73" y="1303"/>
                      <a:pt x="82" y="1312"/>
                      <a:pt x="96" y="1317"/>
                    </a:cubicBezTo>
                    <a:cubicBezTo>
                      <a:pt x="109" y="1322"/>
                      <a:pt x="140" y="1312"/>
                      <a:pt x="153" y="1311"/>
                    </a:cubicBezTo>
                    <a:cubicBezTo>
                      <a:pt x="165" y="1311"/>
                      <a:pt x="155" y="1295"/>
                      <a:pt x="155" y="1295"/>
                    </a:cubicBezTo>
                    <a:cubicBezTo>
                      <a:pt x="180" y="1297"/>
                      <a:pt x="180" y="1297"/>
                      <a:pt x="180" y="1297"/>
                    </a:cubicBezTo>
                    <a:cubicBezTo>
                      <a:pt x="186" y="1285"/>
                      <a:pt x="186" y="1285"/>
                      <a:pt x="186" y="1285"/>
                    </a:cubicBezTo>
                    <a:cubicBezTo>
                      <a:pt x="213" y="1281"/>
                      <a:pt x="213" y="1281"/>
                      <a:pt x="213" y="1281"/>
                    </a:cubicBezTo>
                    <a:cubicBezTo>
                      <a:pt x="213" y="1281"/>
                      <a:pt x="237" y="1256"/>
                      <a:pt x="250" y="1255"/>
                    </a:cubicBezTo>
                    <a:cubicBezTo>
                      <a:pt x="262" y="1255"/>
                      <a:pt x="274" y="1270"/>
                      <a:pt x="281" y="1268"/>
                    </a:cubicBezTo>
                    <a:cubicBezTo>
                      <a:pt x="289" y="1266"/>
                      <a:pt x="326" y="1248"/>
                      <a:pt x="326" y="1248"/>
                    </a:cubicBezTo>
                    <a:cubicBezTo>
                      <a:pt x="326" y="1248"/>
                      <a:pt x="348" y="1258"/>
                      <a:pt x="359" y="1256"/>
                    </a:cubicBezTo>
                    <a:cubicBezTo>
                      <a:pt x="370" y="1255"/>
                      <a:pt x="377" y="1245"/>
                      <a:pt x="384" y="1244"/>
                    </a:cubicBezTo>
                    <a:cubicBezTo>
                      <a:pt x="392" y="1244"/>
                      <a:pt x="411" y="1256"/>
                      <a:pt x="426" y="1253"/>
                    </a:cubicBezTo>
                    <a:cubicBezTo>
                      <a:pt x="441" y="1250"/>
                      <a:pt x="438" y="1231"/>
                      <a:pt x="438" y="1231"/>
                    </a:cubicBezTo>
                    <a:cubicBezTo>
                      <a:pt x="438" y="1231"/>
                      <a:pt x="450" y="1228"/>
                      <a:pt x="454" y="1225"/>
                    </a:cubicBezTo>
                    <a:cubicBezTo>
                      <a:pt x="459" y="1222"/>
                      <a:pt x="465" y="1195"/>
                      <a:pt x="478" y="1183"/>
                    </a:cubicBezTo>
                    <a:cubicBezTo>
                      <a:pt x="491" y="1171"/>
                      <a:pt x="524" y="1179"/>
                      <a:pt x="535" y="1176"/>
                    </a:cubicBezTo>
                    <a:cubicBezTo>
                      <a:pt x="545" y="1174"/>
                      <a:pt x="579" y="1155"/>
                      <a:pt x="594" y="1153"/>
                    </a:cubicBezTo>
                    <a:cubicBezTo>
                      <a:pt x="610" y="1151"/>
                      <a:pt x="612" y="1158"/>
                      <a:pt x="631" y="1161"/>
                    </a:cubicBezTo>
                    <a:cubicBezTo>
                      <a:pt x="650" y="1164"/>
                      <a:pt x="697" y="1131"/>
                      <a:pt x="716" y="1125"/>
                    </a:cubicBezTo>
                    <a:cubicBezTo>
                      <a:pt x="736" y="1119"/>
                      <a:pt x="819" y="1113"/>
                      <a:pt x="819" y="1113"/>
                    </a:cubicBezTo>
                    <a:cubicBezTo>
                      <a:pt x="826" y="1106"/>
                      <a:pt x="826" y="1106"/>
                      <a:pt x="826" y="1106"/>
                    </a:cubicBezTo>
                    <a:cubicBezTo>
                      <a:pt x="826" y="1106"/>
                      <a:pt x="854" y="1131"/>
                      <a:pt x="872" y="1138"/>
                    </a:cubicBezTo>
                    <a:cubicBezTo>
                      <a:pt x="889" y="1145"/>
                      <a:pt x="896" y="1136"/>
                      <a:pt x="896" y="1136"/>
                    </a:cubicBezTo>
                    <a:cubicBezTo>
                      <a:pt x="896" y="1136"/>
                      <a:pt x="899" y="1153"/>
                      <a:pt x="907" y="1156"/>
                    </a:cubicBezTo>
                    <a:cubicBezTo>
                      <a:pt x="915" y="1159"/>
                      <a:pt x="920" y="1152"/>
                      <a:pt x="920" y="1152"/>
                    </a:cubicBezTo>
                    <a:cubicBezTo>
                      <a:pt x="923" y="1167"/>
                      <a:pt x="923" y="1167"/>
                      <a:pt x="923" y="1167"/>
                    </a:cubicBezTo>
                    <a:cubicBezTo>
                      <a:pt x="923" y="1167"/>
                      <a:pt x="935" y="1165"/>
                      <a:pt x="936" y="1174"/>
                    </a:cubicBezTo>
                    <a:cubicBezTo>
                      <a:pt x="937" y="1182"/>
                      <a:pt x="918" y="1206"/>
                      <a:pt x="918" y="1206"/>
                    </a:cubicBezTo>
                    <a:cubicBezTo>
                      <a:pt x="932" y="1225"/>
                      <a:pt x="932" y="1225"/>
                      <a:pt x="932" y="1225"/>
                    </a:cubicBezTo>
                    <a:cubicBezTo>
                      <a:pt x="941" y="1216"/>
                      <a:pt x="941" y="1216"/>
                      <a:pt x="941" y="1216"/>
                    </a:cubicBezTo>
                    <a:cubicBezTo>
                      <a:pt x="954" y="1243"/>
                      <a:pt x="954" y="1243"/>
                      <a:pt x="954" y="1243"/>
                    </a:cubicBezTo>
                    <a:cubicBezTo>
                      <a:pt x="954" y="1243"/>
                      <a:pt x="963" y="1270"/>
                      <a:pt x="964" y="1279"/>
                    </a:cubicBezTo>
                    <a:cubicBezTo>
                      <a:pt x="965" y="1287"/>
                      <a:pt x="937" y="1280"/>
                      <a:pt x="937" y="1280"/>
                    </a:cubicBezTo>
                    <a:cubicBezTo>
                      <a:pt x="944" y="1303"/>
                      <a:pt x="944" y="1303"/>
                      <a:pt x="944" y="1303"/>
                    </a:cubicBezTo>
                    <a:cubicBezTo>
                      <a:pt x="944" y="1303"/>
                      <a:pt x="953" y="1303"/>
                      <a:pt x="962" y="1304"/>
                    </a:cubicBezTo>
                    <a:cubicBezTo>
                      <a:pt x="971" y="1304"/>
                      <a:pt x="970" y="1311"/>
                      <a:pt x="970" y="1311"/>
                    </a:cubicBezTo>
                    <a:cubicBezTo>
                      <a:pt x="983" y="1308"/>
                      <a:pt x="983" y="1308"/>
                      <a:pt x="983" y="1308"/>
                    </a:cubicBezTo>
                    <a:cubicBezTo>
                      <a:pt x="983" y="1308"/>
                      <a:pt x="979" y="1294"/>
                      <a:pt x="979" y="1283"/>
                    </a:cubicBezTo>
                    <a:cubicBezTo>
                      <a:pt x="980" y="1272"/>
                      <a:pt x="998" y="1263"/>
                      <a:pt x="1010" y="1261"/>
                    </a:cubicBezTo>
                    <a:cubicBezTo>
                      <a:pt x="1022" y="1258"/>
                      <a:pt x="1045" y="1222"/>
                      <a:pt x="1045" y="1222"/>
                    </a:cubicBezTo>
                    <a:cubicBezTo>
                      <a:pt x="1060" y="1224"/>
                      <a:pt x="1060" y="1224"/>
                      <a:pt x="1060" y="1224"/>
                    </a:cubicBezTo>
                    <a:cubicBezTo>
                      <a:pt x="1074" y="1191"/>
                      <a:pt x="1074" y="1191"/>
                      <a:pt x="1074" y="1191"/>
                    </a:cubicBezTo>
                    <a:cubicBezTo>
                      <a:pt x="1074" y="1191"/>
                      <a:pt x="1093" y="1188"/>
                      <a:pt x="1102" y="1187"/>
                    </a:cubicBezTo>
                    <a:cubicBezTo>
                      <a:pt x="1110" y="1186"/>
                      <a:pt x="1115" y="1156"/>
                      <a:pt x="1115" y="1156"/>
                    </a:cubicBezTo>
                    <a:cubicBezTo>
                      <a:pt x="1115" y="1156"/>
                      <a:pt x="1120" y="1180"/>
                      <a:pt x="1121" y="1187"/>
                    </a:cubicBezTo>
                    <a:cubicBezTo>
                      <a:pt x="1122" y="1195"/>
                      <a:pt x="1093" y="1209"/>
                      <a:pt x="1093" y="1209"/>
                    </a:cubicBezTo>
                    <a:cubicBezTo>
                      <a:pt x="1083" y="1210"/>
                      <a:pt x="1083" y="1210"/>
                      <a:pt x="1083" y="1210"/>
                    </a:cubicBezTo>
                    <a:cubicBezTo>
                      <a:pt x="1078" y="1217"/>
                      <a:pt x="1078" y="1217"/>
                      <a:pt x="1078" y="1217"/>
                    </a:cubicBezTo>
                    <a:cubicBezTo>
                      <a:pt x="1089" y="1240"/>
                      <a:pt x="1089" y="1240"/>
                      <a:pt x="1089" y="1240"/>
                    </a:cubicBezTo>
                    <a:cubicBezTo>
                      <a:pt x="1089" y="1240"/>
                      <a:pt x="1079" y="1244"/>
                      <a:pt x="1072" y="1248"/>
                    </a:cubicBezTo>
                    <a:cubicBezTo>
                      <a:pt x="1065" y="1253"/>
                      <a:pt x="1047" y="1276"/>
                      <a:pt x="1047" y="1276"/>
                    </a:cubicBezTo>
                    <a:cubicBezTo>
                      <a:pt x="1047" y="1276"/>
                      <a:pt x="1042" y="1295"/>
                      <a:pt x="1035" y="1299"/>
                    </a:cubicBezTo>
                    <a:cubicBezTo>
                      <a:pt x="1028" y="1304"/>
                      <a:pt x="1004" y="1313"/>
                      <a:pt x="1011" y="1319"/>
                    </a:cubicBezTo>
                    <a:cubicBezTo>
                      <a:pt x="1018" y="1326"/>
                      <a:pt x="1045" y="1316"/>
                      <a:pt x="1054" y="1313"/>
                    </a:cubicBezTo>
                    <a:cubicBezTo>
                      <a:pt x="1062" y="1309"/>
                      <a:pt x="1063" y="1296"/>
                      <a:pt x="1069" y="1287"/>
                    </a:cubicBezTo>
                    <a:cubicBezTo>
                      <a:pt x="1076" y="1277"/>
                      <a:pt x="1090" y="1267"/>
                      <a:pt x="1090" y="1267"/>
                    </a:cubicBezTo>
                    <a:cubicBezTo>
                      <a:pt x="1090" y="1267"/>
                      <a:pt x="1093" y="1292"/>
                      <a:pt x="1095" y="1298"/>
                    </a:cubicBezTo>
                    <a:cubicBezTo>
                      <a:pt x="1097" y="1304"/>
                      <a:pt x="1084" y="1315"/>
                      <a:pt x="1075" y="1320"/>
                    </a:cubicBezTo>
                    <a:cubicBezTo>
                      <a:pt x="1067" y="1325"/>
                      <a:pt x="1066" y="1333"/>
                      <a:pt x="1072" y="1339"/>
                    </a:cubicBezTo>
                    <a:cubicBezTo>
                      <a:pt x="1079" y="1344"/>
                      <a:pt x="1110" y="1344"/>
                      <a:pt x="1110" y="1344"/>
                    </a:cubicBezTo>
                    <a:cubicBezTo>
                      <a:pt x="1115" y="1351"/>
                      <a:pt x="1115" y="1351"/>
                      <a:pt x="1115" y="1351"/>
                    </a:cubicBezTo>
                    <a:cubicBezTo>
                      <a:pt x="1100" y="1364"/>
                      <a:pt x="1100" y="1364"/>
                      <a:pt x="1100" y="1364"/>
                    </a:cubicBezTo>
                    <a:cubicBezTo>
                      <a:pt x="1100" y="1364"/>
                      <a:pt x="1116" y="1393"/>
                      <a:pt x="1118" y="1403"/>
                    </a:cubicBezTo>
                    <a:cubicBezTo>
                      <a:pt x="1121" y="1414"/>
                      <a:pt x="1097" y="1430"/>
                      <a:pt x="1088" y="1441"/>
                    </a:cubicBezTo>
                    <a:cubicBezTo>
                      <a:pt x="1078" y="1452"/>
                      <a:pt x="1110" y="1474"/>
                      <a:pt x="1118" y="1477"/>
                    </a:cubicBezTo>
                    <a:cubicBezTo>
                      <a:pt x="1125" y="1480"/>
                      <a:pt x="1139" y="1500"/>
                      <a:pt x="1154" y="1505"/>
                    </a:cubicBezTo>
                    <a:cubicBezTo>
                      <a:pt x="1169" y="1510"/>
                      <a:pt x="1180" y="1501"/>
                      <a:pt x="1194" y="1504"/>
                    </a:cubicBezTo>
                    <a:cubicBezTo>
                      <a:pt x="1207" y="1507"/>
                      <a:pt x="1210" y="1524"/>
                      <a:pt x="1229" y="1527"/>
                    </a:cubicBezTo>
                    <a:cubicBezTo>
                      <a:pt x="1249" y="1531"/>
                      <a:pt x="1297" y="1498"/>
                      <a:pt x="1297" y="1498"/>
                    </a:cubicBezTo>
                    <a:cubicBezTo>
                      <a:pt x="1297" y="1498"/>
                      <a:pt x="1290" y="1484"/>
                      <a:pt x="1305" y="1475"/>
                    </a:cubicBezTo>
                    <a:cubicBezTo>
                      <a:pt x="1320" y="1466"/>
                      <a:pt x="1319" y="1502"/>
                      <a:pt x="1319" y="1502"/>
                    </a:cubicBezTo>
                    <a:cubicBezTo>
                      <a:pt x="1330" y="1501"/>
                      <a:pt x="1330" y="1501"/>
                      <a:pt x="1330" y="1501"/>
                    </a:cubicBezTo>
                    <a:cubicBezTo>
                      <a:pt x="1320" y="1517"/>
                      <a:pt x="1320" y="1517"/>
                      <a:pt x="1320" y="1517"/>
                    </a:cubicBezTo>
                    <a:cubicBezTo>
                      <a:pt x="1333" y="1518"/>
                      <a:pt x="1333" y="1518"/>
                      <a:pt x="1333" y="1518"/>
                    </a:cubicBezTo>
                    <a:cubicBezTo>
                      <a:pt x="1333" y="1518"/>
                      <a:pt x="1334" y="1530"/>
                      <a:pt x="1341" y="1539"/>
                    </a:cubicBezTo>
                    <a:cubicBezTo>
                      <a:pt x="1347" y="1547"/>
                      <a:pt x="1354" y="1543"/>
                      <a:pt x="1354" y="1543"/>
                    </a:cubicBezTo>
                    <a:cubicBezTo>
                      <a:pt x="1360" y="1532"/>
                      <a:pt x="1360" y="1532"/>
                      <a:pt x="1360" y="1532"/>
                    </a:cubicBezTo>
                    <a:cubicBezTo>
                      <a:pt x="1360" y="1532"/>
                      <a:pt x="1378" y="1530"/>
                      <a:pt x="1388" y="1521"/>
                    </a:cubicBezTo>
                    <a:cubicBezTo>
                      <a:pt x="1399" y="1513"/>
                      <a:pt x="1443" y="1482"/>
                      <a:pt x="1443" y="1482"/>
                    </a:cubicBezTo>
                    <a:cubicBezTo>
                      <a:pt x="1438" y="1472"/>
                      <a:pt x="1438" y="1472"/>
                      <a:pt x="1438" y="1472"/>
                    </a:cubicBezTo>
                    <a:cubicBezTo>
                      <a:pt x="1462" y="1468"/>
                      <a:pt x="1462" y="1468"/>
                      <a:pt x="1462" y="1468"/>
                    </a:cubicBezTo>
                    <a:cubicBezTo>
                      <a:pt x="1471" y="1476"/>
                      <a:pt x="1471" y="1476"/>
                      <a:pt x="1471" y="1476"/>
                    </a:cubicBezTo>
                    <a:cubicBezTo>
                      <a:pt x="1471" y="1476"/>
                      <a:pt x="1510" y="1469"/>
                      <a:pt x="1533" y="1461"/>
                    </a:cubicBezTo>
                    <a:cubicBezTo>
                      <a:pt x="1555" y="1452"/>
                      <a:pt x="1557" y="1408"/>
                      <a:pt x="1560" y="1396"/>
                    </a:cubicBezTo>
                    <a:cubicBezTo>
                      <a:pt x="1564" y="1385"/>
                      <a:pt x="1590" y="1370"/>
                      <a:pt x="1590" y="1370"/>
                    </a:cubicBezTo>
                    <a:cubicBezTo>
                      <a:pt x="1590" y="1355"/>
                      <a:pt x="1590" y="1355"/>
                      <a:pt x="1590" y="1355"/>
                    </a:cubicBezTo>
                    <a:cubicBezTo>
                      <a:pt x="1590" y="1355"/>
                      <a:pt x="1605" y="1349"/>
                      <a:pt x="1613" y="1338"/>
                    </a:cubicBezTo>
                    <a:cubicBezTo>
                      <a:pt x="1620" y="1328"/>
                      <a:pt x="1631" y="1314"/>
                      <a:pt x="1631" y="1314"/>
                    </a:cubicBezTo>
                    <a:cubicBezTo>
                      <a:pt x="1631" y="1314"/>
                      <a:pt x="1633" y="1285"/>
                      <a:pt x="1641" y="1275"/>
                    </a:cubicBezTo>
                    <a:cubicBezTo>
                      <a:pt x="1648" y="1266"/>
                      <a:pt x="1682" y="1228"/>
                      <a:pt x="1695" y="1222"/>
                    </a:cubicBezTo>
                    <a:cubicBezTo>
                      <a:pt x="1707" y="1216"/>
                      <a:pt x="1709" y="1185"/>
                      <a:pt x="1709" y="1185"/>
                    </a:cubicBezTo>
                    <a:cubicBezTo>
                      <a:pt x="1709" y="1185"/>
                      <a:pt x="1732" y="1189"/>
                      <a:pt x="1741" y="1179"/>
                    </a:cubicBezTo>
                    <a:cubicBezTo>
                      <a:pt x="1750" y="1170"/>
                      <a:pt x="1797" y="1111"/>
                      <a:pt x="1800" y="1104"/>
                    </a:cubicBezTo>
                    <a:cubicBezTo>
                      <a:pt x="1804" y="1098"/>
                      <a:pt x="1803" y="1067"/>
                      <a:pt x="1813" y="1060"/>
                    </a:cubicBezTo>
                    <a:cubicBezTo>
                      <a:pt x="1822" y="1053"/>
                      <a:pt x="1864" y="971"/>
                      <a:pt x="1874" y="952"/>
                    </a:cubicBezTo>
                    <a:cubicBezTo>
                      <a:pt x="1884" y="933"/>
                      <a:pt x="1872" y="920"/>
                      <a:pt x="1871" y="907"/>
                    </a:cubicBezTo>
                    <a:cubicBezTo>
                      <a:pt x="1870" y="894"/>
                      <a:pt x="1880" y="873"/>
                      <a:pt x="1889" y="859"/>
                    </a:cubicBezTo>
                    <a:cubicBezTo>
                      <a:pt x="1898" y="845"/>
                      <a:pt x="1888" y="783"/>
                      <a:pt x="1888" y="783"/>
                    </a:cubicBezTo>
                    <a:lnTo>
                      <a:pt x="1869" y="774"/>
                    </a:lnTo>
                    <a:close/>
                    <a:moveTo>
                      <a:pt x="1347" y="1624"/>
                    </a:moveTo>
                    <a:cubicBezTo>
                      <a:pt x="1349" y="1631"/>
                      <a:pt x="1373" y="1619"/>
                      <a:pt x="1364" y="1612"/>
                    </a:cubicBezTo>
                    <a:cubicBezTo>
                      <a:pt x="1355" y="1605"/>
                      <a:pt x="1347" y="1624"/>
                      <a:pt x="1347" y="1624"/>
                    </a:cubicBezTo>
                    <a:close/>
                    <a:moveTo>
                      <a:pt x="1332" y="1632"/>
                    </a:moveTo>
                    <a:cubicBezTo>
                      <a:pt x="1323" y="1626"/>
                      <a:pt x="1312" y="1646"/>
                      <a:pt x="1312" y="1646"/>
                    </a:cubicBezTo>
                    <a:cubicBezTo>
                      <a:pt x="1312" y="1646"/>
                      <a:pt x="1308" y="1640"/>
                      <a:pt x="1304" y="1640"/>
                    </a:cubicBezTo>
                    <a:cubicBezTo>
                      <a:pt x="1300" y="1639"/>
                      <a:pt x="1277" y="1643"/>
                      <a:pt x="1277" y="1643"/>
                    </a:cubicBezTo>
                    <a:cubicBezTo>
                      <a:pt x="1274" y="1651"/>
                      <a:pt x="1274" y="1651"/>
                      <a:pt x="1274" y="1651"/>
                    </a:cubicBezTo>
                    <a:cubicBezTo>
                      <a:pt x="1261" y="1640"/>
                      <a:pt x="1261" y="1640"/>
                      <a:pt x="1261" y="1640"/>
                    </a:cubicBezTo>
                    <a:cubicBezTo>
                      <a:pt x="1236" y="1638"/>
                      <a:pt x="1236" y="1638"/>
                      <a:pt x="1236" y="1638"/>
                    </a:cubicBezTo>
                    <a:cubicBezTo>
                      <a:pt x="1221" y="1620"/>
                      <a:pt x="1221" y="1620"/>
                      <a:pt x="1221" y="1620"/>
                    </a:cubicBezTo>
                    <a:cubicBezTo>
                      <a:pt x="1221" y="1620"/>
                      <a:pt x="1216" y="1623"/>
                      <a:pt x="1210" y="1624"/>
                    </a:cubicBezTo>
                    <a:cubicBezTo>
                      <a:pt x="1205" y="1625"/>
                      <a:pt x="1188" y="1605"/>
                      <a:pt x="1188" y="1605"/>
                    </a:cubicBezTo>
                    <a:cubicBezTo>
                      <a:pt x="1184" y="1616"/>
                      <a:pt x="1184" y="1616"/>
                      <a:pt x="1184" y="1616"/>
                    </a:cubicBezTo>
                    <a:cubicBezTo>
                      <a:pt x="1188" y="1629"/>
                      <a:pt x="1188" y="1629"/>
                      <a:pt x="1188" y="1629"/>
                    </a:cubicBezTo>
                    <a:cubicBezTo>
                      <a:pt x="1188" y="1629"/>
                      <a:pt x="1189" y="1645"/>
                      <a:pt x="1187" y="1650"/>
                    </a:cubicBezTo>
                    <a:cubicBezTo>
                      <a:pt x="1185" y="1655"/>
                      <a:pt x="1179" y="1663"/>
                      <a:pt x="1185" y="1674"/>
                    </a:cubicBezTo>
                    <a:cubicBezTo>
                      <a:pt x="1191" y="1685"/>
                      <a:pt x="1184" y="1691"/>
                      <a:pt x="1176" y="1694"/>
                    </a:cubicBezTo>
                    <a:cubicBezTo>
                      <a:pt x="1167" y="1696"/>
                      <a:pt x="1160" y="1686"/>
                      <a:pt x="1160" y="1686"/>
                    </a:cubicBezTo>
                    <a:cubicBezTo>
                      <a:pt x="1160" y="1686"/>
                      <a:pt x="1156" y="1700"/>
                      <a:pt x="1155" y="1713"/>
                    </a:cubicBezTo>
                    <a:cubicBezTo>
                      <a:pt x="1154" y="1727"/>
                      <a:pt x="1166" y="1748"/>
                      <a:pt x="1166" y="1748"/>
                    </a:cubicBezTo>
                    <a:cubicBezTo>
                      <a:pt x="1181" y="1750"/>
                      <a:pt x="1181" y="1750"/>
                      <a:pt x="1181" y="1750"/>
                    </a:cubicBezTo>
                    <a:cubicBezTo>
                      <a:pt x="1168" y="1757"/>
                      <a:pt x="1168" y="1757"/>
                      <a:pt x="1168" y="1757"/>
                    </a:cubicBezTo>
                    <a:cubicBezTo>
                      <a:pt x="1173" y="1774"/>
                      <a:pt x="1173" y="1774"/>
                      <a:pt x="1173" y="1774"/>
                    </a:cubicBezTo>
                    <a:cubicBezTo>
                      <a:pt x="1173" y="1774"/>
                      <a:pt x="1185" y="1769"/>
                      <a:pt x="1191" y="1766"/>
                    </a:cubicBezTo>
                    <a:cubicBezTo>
                      <a:pt x="1198" y="1763"/>
                      <a:pt x="1203" y="1773"/>
                      <a:pt x="1214" y="1769"/>
                    </a:cubicBezTo>
                    <a:cubicBezTo>
                      <a:pt x="1225" y="1764"/>
                      <a:pt x="1232" y="1748"/>
                      <a:pt x="1239" y="1752"/>
                    </a:cubicBezTo>
                    <a:cubicBezTo>
                      <a:pt x="1247" y="1757"/>
                      <a:pt x="1236" y="1768"/>
                      <a:pt x="1236" y="1768"/>
                    </a:cubicBezTo>
                    <a:cubicBezTo>
                      <a:pt x="1247" y="1772"/>
                      <a:pt x="1247" y="1772"/>
                      <a:pt x="1247" y="1772"/>
                    </a:cubicBezTo>
                    <a:cubicBezTo>
                      <a:pt x="1247" y="1772"/>
                      <a:pt x="1268" y="1744"/>
                      <a:pt x="1277" y="1738"/>
                    </a:cubicBezTo>
                    <a:cubicBezTo>
                      <a:pt x="1285" y="1733"/>
                      <a:pt x="1268" y="1726"/>
                      <a:pt x="1268" y="1726"/>
                    </a:cubicBezTo>
                    <a:cubicBezTo>
                      <a:pt x="1282" y="1706"/>
                      <a:pt x="1282" y="1706"/>
                      <a:pt x="1282" y="1706"/>
                    </a:cubicBezTo>
                    <a:cubicBezTo>
                      <a:pt x="1282" y="1706"/>
                      <a:pt x="1292" y="1710"/>
                      <a:pt x="1303" y="1704"/>
                    </a:cubicBezTo>
                    <a:cubicBezTo>
                      <a:pt x="1314" y="1699"/>
                      <a:pt x="1305" y="1678"/>
                      <a:pt x="1315" y="1667"/>
                    </a:cubicBezTo>
                    <a:cubicBezTo>
                      <a:pt x="1326" y="1656"/>
                      <a:pt x="1340" y="1638"/>
                      <a:pt x="1332" y="1632"/>
                    </a:cubicBezTo>
                    <a:close/>
                    <a:moveTo>
                      <a:pt x="1269" y="162"/>
                    </a:moveTo>
                    <a:cubicBezTo>
                      <a:pt x="1263" y="162"/>
                      <a:pt x="1259" y="193"/>
                      <a:pt x="1259" y="193"/>
                    </a:cubicBezTo>
                    <a:cubicBezTo>
                      <a:pt x="1269" y="207"/>
                      <a:pt x="1290" y="195"/>
                      <a:pt x="1290" y="195"/>
                    </a:cubicBezTo>
                    <a:cubicBezTo>
                      <a:pt x="1286" y="186"/>
                      <a:pt x="1286" y="186"/>
                      <a:pt x="1286" y="186"/>
                    </a:cubicBezTo>
                    <a:cubicBezTo>
                      <a:pt x="1290" y="167"/>
                      <a:pt x="1290" y="167"/>
                      <a:pt x="1290" y="167"/>
                    </a:cubicBezTo>
                    <a:cubicBezTo>
                      <a:pt x="1290" y="167"/>
                      <a:pt x="1274" y="162"/>
                      <a:pt x="1269" y="162"/>
                    </a:cubicBezTo>
                    <a:close/>
                    <a:moveTo>
                      <a:pt x="1182" y="1554"/>
                    </a:moveTo>
                    <a:cubicBezTo>
                      <a:pt x="1175" y="1581"/>
                      <a:pt x="1175" y="1581"/>
                      <a:pt x="1175" y="1581"/>
                    </a:cubicBezTo>
                    <a:cubicBezTo>
                      <a:pt x="1209" y="1549"/>
                      <a:pt x="1209" y="1549"/>
                      <a:pt x="1209" y="1549"/>
                    </a:cubicBezTo>
                    <a:lnTo>
                      <a:pt x="1182" y="1554"/>
                    </a:lnTo>
                    <a:close/>
                    <a:moveTo>
                      <a:pt x="1357" y="1597"/>
                    </a:moveTo>
                    <a:cubicBezTo>
                      <a:pt x="1345" y="1572"/>
                      <a:pt x="1345" y="1572"/>
                      <a:pt x="1345" y="1572"/>
                    </a:cubicBezTo>
                    <a:cubicBezTo>
                      <a:pt x="1345" y="1572"/>
                      <a:pt x="1333" y="1579"/>
                      <a:pt x="1332" y="1587"/>
                    </a:cubicBezTo>
                    <a:cubicBezTo>
                      <a:pt x="1332" y="1594"/>
                      <a:pt x="1334" y="1597"/>
                      <a:pt x="1343" y="1600"/>
                    </a:cubicBezTo>
                    <a:cubicBezTo>
                      <a:pt x="1352" y="1603"/>
                      <a:pt x="1357" y="1597"/>
                      <a:pt x="1357" y="1597"/>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220" name="Asia and Middle East"/>
            <p:cNvGrpSpPr/>
            <p:nvPr/>
          </p:nvGrpSpPr>
          <p:grpSpPr bwMode="gray">
            <a:xfrm>
              <a:off x="6314811" y="1460913"/>
              <a:ext cx="4581038" cy="3180217"/>
              <a:chOff x="6097295" y="1770048"/>
              <a:chExt cx="3807485" cy="2643551"/>
            </a:xfrm>
            <a:grpFill/>
          </p:grpSpPr>
          <p:sp>
            <p:nvSpPr>
              <p:cNvPr id="354" name="Sri Lanka"/>
              <p:cNvSpPr>
                <a:spLocks/>
              </p:cNvSpPr>
              <p:nvPr/>
            </p:nvSpPr>
            <p:spPr bwMode="gray">
              <a:xfrm>
                <a:off x="7723177" y="3788414"/>
                <a:ext cx="76213" cy="128528"/>
              </a:xfrm>
              <a:custGeom>
                <a:avLst/>
                <a:gdLst>
                  <a:gd name="T0" fmla="*/ 19 w 136"/>
                  <a:gd name="T1" fmla="*/ 9 h 228"/>
                  <a:gd name="T2" fmla="*/ 62 w 136"/>
                  <a:gd name="T3" fmla="*/ 29 h 228"/>
                  <a:gd name="T4" fmla="*/ 91 w 136"/>
                  <a:gd name="T5" fmla="*/ 65 h 228"/>
                  <a:gd name="T6" fmla="*/ 87 w 136"/>
                  <a:gd name="T7" fmla="*/ 86 h 228"/>
                  <a:gd name="T8" fmla="*/ 104 w 136"/>
                  <a:gd name="T9" fmla="*/ 82 h 228"/>
                  <a:gd name="T10" fmla="*/ 105 w 136"/>
                  <a:gd name="T11" fmla="*/ 120 h 228"/>
                  <a:gd name="T12" fmla="*/ 105 w 136"/>
                  <a:gd name="T13" fmla="*/ 190 h 228"/>
                  <a:gd name="T14" fmla="*/ 19 w 136"/>
                  <a:gd name="T15" fmla="*/ 194 h 228"/>
                  <a:gd name="T16" fmla="*/ 10 w 136"/>
                  <a:gd name="T17" fmla="*/ 99 h 228"/>
                  <a:gd name="T18" fmla="*/ 25 w 136"/>
                  <a:gd name="T19" fmla="*/ 59 h 228"/>
                  <a:gd name="T20" fmla="*/ 5 w 136"/>
                  <a:gd name="T21" fmla="*/ 32 h 228"/>
                  <a:gd name="T22" fmla="*/ 18 w 136"/>
                  <a:gd name="T23" fmla="*/ 32 h 228"/>
                  <a:gd name="T24" fmla="*/ 19 w 136"/>
                  <a:gd name="T25" fmla="*/ 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 h="228">
                    <a:moveTo>
                      <a:pt x="19" y="9"/>
                    </a:moveTo>
                    <a:cubicBezTo>
                      <a:pt x="35" y="0"/>
                      <a:pt x="46" y="7"/>
                      <a:pt x="62" y="29"/>
                    </a:cubicBezTo>
                    <a:cubicBezTo>
                      <a:pt x="78" y="50"/>
                      <a:pt x="91" y="65"/>
                      <a:pt x="91" y="65"/>
                    </a:cubicBezTo>
                    <a:cubicBezTo>
                      <a:pt x="87" y="86"/>
                      <a:pt x="87" y="86"/>
                      <a:pt x="87" y="86"/>
                    </a:cubicBezTo>
                    <a:cubicBezTo>
                      <a:pt x="104" y="82"/>
                      <a:pt x="104" y="82"/>
                      <a:pt x="104" y="82"/>
                    </a:cubicBezTo>
                    <a:cubicBezTo>
                      <a:pt x="105" y="120"/>
                      <a:pt x="105" y="120"/>
                      <a:pt x="105" y="120"/>
                    </a:cubicBezTo>
                    <a:cubicBezTo>
                      <a:pt x="105" y="120"/>
                      <a:pt x="136" y="176"/>
                      <a:pt x="105" y="190"/>
                    </a:cubicBezTo>
                    <a:cubicBezTo>
                      <a:pt x="75" y="204"/>
                      <a:pt x="37" y="228"/>
                      <a:pt x="19" y="194"/>
                    </a:cubicBezTo>
                    <a:cubicBezTo>
                      <a:pt x="1" y="160"/>
                      <a:pt x="0" y="106"/>
                      <a:pt x="10" y="99"/>
                    </a:cubicBezTo>
                    <a:cubicBezTo>
                      <a:pt x="21" y="91"/>
                      <a:pt x="25" y="59"/>
                      <a:pt x="25" y="59"/>
                    </a:cubicBezTo>
                    <a:cubicBezTo>
                      <a:pt x="5" y="32"/>
                      <a:pt x="5" y="32"/>
                      <a:pt x="5" y="32"/>
                    </a:cubicBezTo>
                    <a:cubicBezTo>
                      <a:pt x="18" y="32"/>
                      <a:pt x="18" y="32"/>
                      <a:pt x="18" y="32"/>
                    </a:cubicBezTo>
                    <a:lnTo>
                      <a:pt x="19" y="9"/>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5" name="Philippines"/>
              <p:cNvSpPr>
                <a:spLocks noEditPoints="1"/>
              </p:cNvSpPr>
              <p:nvPr/>
            </p:nvSpPr>
            <p:spPr bwMode="gray">
              <a:xfrm>
                <a:off x="8712361" y="3518664"/>
                <a:ext cx="273097" cy="449055"/>
              </a:xfrm>
              <a:custGeom>
                <a:avLst/>
                <a:gdLst>
                  <a:gd name="T0" fmla="*/ 475 w 487"/>
                  <a:gd name="T1" fmla="*/ 801 h 801"/>
                  <a:gd name="T2" fmla="*/ 476 w 487"/>
                  <a:gd name="T3" fmla="*/ 763 h 801"/>
                  <a:gd name="T4" fmla="*/ 395 w 487"/>
                  <a:gd name="T5" fmla="*/ 758 h 801"/>
                  <a:gd name="T6" fmla="*/ 187 w 487"/>
                  <a:gd name="T7" fmla="*/ 700 h 801"/>
                  <a:gd name="T8" fmla="*/ 175 w 487"/>
                  <a:gd name="T9" fmla="*/ 693 h 801"/>
                  <a:gd name="T10" fmla="*/ 346 w 487"/>
                  <a:gd name="T11" fmla="*/ 393 h 801"/>
                  <a:gd name="T12" fmla="*/ 408 w 487"/>
                  <a:gd name="T13" fmla="*/ 418 h 801"/>
                  <a:gd name="T14" fmla="*/ 321 w 487"/>
                  <a:gd name="T15" fmla="*/ 337 h 801"/>
                  <a:gd name="T16" fmla="*/ 325 w 487"/>
                  <a:gd name="T17" fmla="*/ 499 h 801"/>
                  <a:gd name="T18" fmla="*/ 301 w 487"/>
                  <a:gd name="T19" fmla="*/ 414 h 801"/>
                  <a:gd name="T20" fmla="*/ 358 w 487"/>
                  <a:gd name="T21" fmla="*/ 492 h 801"/>
                  <a:gd name="T22" fmla="*/ 337 w 487"/>
                  <a:gd name="T23" fmla="*/ 494 h 801"/>
                  <a:gd name="T24" fmla="*/ 360 w 487"/>
                  <a:gd name="T25" fmla="*/ 416 h 801"/>
                  <a:gd name="T26" fmla="*/ 352 w 487"/>
                  <a:gd name="T27" fmla="*/ 436 h 801"/>
                  <a:gd name="T28" fmla="*/ 391 w 487"/>
                  <a:gd name="T29" fmla="*/ 441 h 801"/>
                  <a:gd name="T30" fmla="*/ 103 w 487"/>
                  <a:gd name="T31" fmla="*/ 405 h 801"/>
                  <a:gd name="T32" fmla="*/ 79 w 487"/>
                  <a:gd name="T33" fmla="*/ 472 h 801"/>
                  <a:gd name="T34" fmla="*/ 55 w 487"/>
                  <a:gd name="T35" fmla="*/ 514 h 801"/>
                  <a:gd name="T36" fmla="*/ 31 w 487"/>
                  <a:gd name="T37" fmla="*/ 557 h 801"/>
                  <a:gd name="T38" fmla="*/ 71 w 487"/>
                  <a:gd name="T39" fmla="*/ 503 h 801"/>
                  <a:gd name="T40" fmla="*/ 117 w 487"/>
                  <a:gd name="T41" fmla="*/ 403 h 801"/>
                  <a:gd name="T42" fmla="*/ 259 w 487"/>
                  <a:gd name="T43" fmla="*/ 679 h 801"/>
                  <a:gd name="T44" fmla="*/ 451 w 487"/>
                  <a:gd name="T45" fmla="*/ 560 h 801"/>
                  <a:gd name="T46" fmla="*/ 413 w 487"/>
                  <a:gd name="T47" fmla="*/ 526 h 801"/>
                  <a:gd name="T48" fmla="*/ 362 w 487"/>
                  <a:gd name="T49" fmla="*/ 552 h 801"/>
                  <a:gd name="T50" fmla="*/ 307 w 487"/>
                  <a:gd name="T51" fmla="*/ 568 h 801"/>
                  <a:gd name="T52" fmla="*/ 251 w 487"/>
                  <a:gd name="T53" fmla="*/ 627 h 801"/>
                  <a:gd name="T54" fmla="*/ 287 w 487"/>
                  <a:gd name="T55" fmla="*/ 643 h 801"/>
                  <a:gd name="T56" fmla="*/ 340 w 487"/>
                  <a:gd name="T57" fmla="*/ 657 h 801"/>
                  <a:gd name="T58" fmla="*/ 413 w 487"/>
                  <a:gd name="T59" fmla="*/ 701 h 801"/>
                  <a:gd name="T60" fmla="*/ 430 w 487"/>
                  <a:gd name="T61" fmla="*/ 693 h 801"/>
                  <a:gd name="T62" fmla="*/ 444 w 487"/>
                  <a:gd name="T63" fmla="*/ 676 h 801"/>
                  <a:gd name="T64" fmla="*/ 451 w 487"/>
                  <a:gd name="T65" fmla="*/ 560 h 801"/>
                  <a:gd name="T66" fmla="*/ 286 w 487"/>
                  <a:gd name="T67" fmla="*/ 309 h 801"/>
                  <a:gd name="T68" fmla="*/ 259 w 487"/>
                  <a:gd name="T69" fmla="*/ 240 h 801"/>
                  <a:gd name="T70" fmla="*/ 184 w 487"/>
                  <a:gd name="T71" fmla="*/ 201 h 801"/>
                  <a:gd name="T72" fmla="*/ 193 w 487"/>
                  <a:gd name="T73" fmla="*/ 93 h 801"/>
                  <a:gd name="T74" fmla="*/ 184 w 487"/>
                  <a:gd name="T75" fmla="*/ 16 h 801"/>
                  <a:gd name="T76" fmla="*/ 126 w 487"/>
                  <a:gd name="T77" fmla="*/ 10 h 801"/>
                  <a:gd name="T78" fmla="*/ 100 w 487"/>
                  <a:gd name="T79" fmla="*/ 53 h 801"/>
                  <a:gd name="T80" fmla="*/ 112 w 487"/>
                  <a:gd name="T81" fmla="*/ 109 h 801"/>
                  <a:gd name="T82" fmla="*/ 92 w 487"/>
                  <a:gd name="T83" fmla="*/ 152 h 801"/>
                  <a:gd name="T84" fmla="*/ 135 w 487"/>
                  <a:gd name="T85" fmla="*/ 233 h 801"/>
                  <a:gd name="T86" fmla="*/ 219 w 487"/>
                  <a:gd name="T87" fmla="*/ 274 h 801"/>
                  <a:gd name="T88" fmla="*/ 146 w 487"/>
                  <a:gd name="T89" fmla="*/ 285 h 801"/>
                  <a:gd name="T90" fmla="*/ 197 w 487"/>
                  <a:gd name="T91" fmla="*/ 339 h 801"/>
                  <a:gd name="T92" fmla="*/ 232 w 487"/>
                  <a:gd name="T93" fmla="*/ 434 h 801"/>
                  <a:gd name="T94" fmla="*/ 271 w 487"/>
                  <a:gd name="T95" fmla="*/ 463 h 801"/>
                  <a:gd name="T96" fmla="*/ 273 w 487"/>
                  <a:gd name="T97" fmla="*/ 535 h 801"/>
                  <a:gd name="T98" fmla="*/ 295 w 487"/>
                  <a:gd name="T99" fmla="*/ 431 h 801"/>
                  <a:gd name="T100" fmla="*/ 249 w 487"/>
                  <a:gd name="T101" fmla="*/ 378 h 801"/>
                  <a:gd name="T102" fmla="*/ 232 w 487"/>
                  <a:gd name="T103" fmla="*/ 434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7" h="801">
                    <a:moveTo>
                      <a:pt x="476" y="763"/>
                    </a:moveTo>
                    <a:cubicBezTo>
                      <a:pt x="472" y="782"/>
                      <a:pt x="472" y="782"/>
                      <a:pt x="472" y="782"/>
                    </a:cubicBezTo>
                    <a:cubicBezTo>
                      <a:pt x="475" y="801"/>
                      <a:pt x="475" y="801"/>
                      <a:pt x="475" y="801"/>
                    </a:cubicBezTo>
                    <a:cubicBezTo>
                      <a:pt x="487" y="791"/>
                      <a:pt x="487" y="791"/>
                      <a:pt x="487" y="791"/>
                    </a:cubicBezTo>
                    <a:cubicBezTo>
                      <a:pt x="487" y="763"/>
                      <a:pt x="487" y="763"/>
                      <a:pt x="487" y="763"/>
                    </a:cubicBezTo>
                    <a:lnTo>
                      <a:pt x="476" y="763"/>
                    </a:lnTo>
                    <a:close/>
                    <a:moveTo>
                      <a:pt x="399" y="785"/>
                    </a:moveTo>
                    <a:cubicBezTo>
                      <a:pt x="410" y="763"/>
                      <a:pt x="410" y="763"/>
                      <a:pt x="410" y="763"/>
                    </a:cubicBezTo>
                    <a:cubicBezTo>
                      <a:pt x="395" y="758"/>
                      <a:pt x="395" y="758"/>
                      <a:pt x="395" y="758"/>
                    </a:cubicBezTo>
                    <a:lnTo>
                      <a:pt x="399" y="785"/>
                    </a:lnTo>
                    <a:close/>
                    <a:moveTo>
                      <a:pt x="175" y="693"/>
                    </a:moveTo>
                    <a:cubicBezTo>
                      <a:pt x="187" y="700"/>
                      <a:pt x="187" y="700"/>
                      <a:pt x="187" y="700"/>
                    </a:cubicBezTo>
                    <a:cubicBezTo>
                      <a:pt x="199" y="682"/>
                      <a:pt x="199" y="682"/>
                      <a:pt x="199" y="682"/>
                    </a:cubicBezTo>
                    <a:cubicBezTo>
                      <a:pt x="182" y="672"/>
                      <a:pt x="182" y="672"/>
                      <a:pt x="182" y="672"/>
                    </a:cubicBezTo>
                    <a:lnTo>
                      <a:pt x="175" y="693"/>
                    </a:lnTo>
                    <a:close/>
                    <a:moveTo>
                      <a:pt x="345" y="372"/>
                    </a:moveTo>
                    <a:cubicBezTo>
                      <a:pt x="370" y="385"/>
                      <a:pt x="370" y="385"/>
                      <a:pt x="370" y="385"/>
                    </a:cubicBezTo>
                    <a:cubicBezTo>
                      <a:pt x="370" y="401"/>
                      <a:pt x="346" y="393"/>
                      <a:pt x="346" y="393"/>
                    </a:cubicBezTo>
                    <a:cubicBezTo>
                      <a:pt x="389" y="427"/>
                      <a:pt x="389" y="427"/>
                      <a:pt x="389" y="427"/>
                    </a:cubicBezTo>
                    <a:cubicBezTo>
                      <a:pt x="391" y="413"/>
                      <a:pt x="391" y="413"/>
                      <a:pt x="391" y="413"/>
                    </a:cubicBezTo>
                    <a:cubicBezTo>
                      <a:pt x="408" y="418"/>
                      <a:pt x="408" y="418"/>
                      <a:pt x="408" y="418"/>
                    </a:cubicBezTo>
                    <a:cubicBezTo>
                      <a:pt x="394" y="395"/>
                      <a:pt x="394" y="395"/>
                      <a:pt x="394" y="395"/>
                    </a:cubicBezTo>
                    <a:cubicBezTo>
                      <a:pt x="394" y="395"/>
                      <a:pt x="391" y="370"/>
                      <a:pt x="379" y="357"/>
                    </a:cubicBezTo>
                    <a:cubicBezTo>
                      <a:pt x="367" y="344"/>
                      <a:pt x="328" y="321"/>
                      <a:pt x="321" y="337"/>
                    </a:cubicBezTo>
                    <a:cubicBezTo>
                      <a:pt x="312" y="357"/>
                      <a:pt x="345" y="372"/>
                      <a:pt x="345" y="372"/>
                    </a:cubicBezTo>
                    <a:close/>
                    <a:moveTo>
                      <a:pt x="318" y="445"/>
                    </a:moveTo>
                    <a:cubicBezTo>
                      <a:pt x="325" y="499"/>
                      <a:pt x="325" y="499"/>
                      <a:pt x="325" y="499"/>
                    </a:cubicBezTo>
                    <a:cubicBezTo>
                      <a:pt x="333" y="449"/>
                      <a:pt x="333" y="449"/>
                      <a:pt x="333" y="449"/>
                    </a:cubicBezTo>
                    <a:cubicBezTo>
                      <a:pt x="316" y="414"/>
                      <a:pt x="316" y="414"/>
                      <a:pt x="316" y="414"/>
                    </a:cubicBezTo>
                    <a:cubicBezTo>
                      <a:pt x="301" y="414"/>
                      <a:pt x="301" y="414"/>
                      <a:pt x="301" y="414"/>
                    </a:cubicBezTo>
                    <a:lnTo>
                      <a:pt x="318" y="445"/>
                    </a:lnTo>
                    <a:close/>
                    <a:moveTo>
                      <a:pt x="337" y="494"/>
                    </a:moveTo>
                    <a:cubicBezTo>
                      <a:pt x="358" y="492"/>
                      <a:pt x="358" y="492"/>
                      <a:pt x="358" y="492"/>
                    </a:cubicBezTo>
                    <a:cubicBezTo>
                      <a:pt x="361" y="475"/>
                      <a:pt x="361" y="475"/>
                      <a:pt x="361" y="475"/>
                    </a:cubicBezTo>
                    <a:cubicBezTo>
                      <a:pt x="343" y="469"/>
                      <a:pt x="343" y="469"/>
                      <a:pt x="343" y="469"/>
                    </a:cubicBezTo>
                    <a:lnTo>
                      <a:pt x="337" y="494"/>
                    </a:lnTo>
                    <a:close/>
                    <a:moveTo>
                      <a:pt x="391" y="441"/>
                    </a:moveTo>
                    <a:cubicBezTo>
                      <a:pt x="372" y="434"/>
                      <a:pt x="372" y="434"/>
                      <a:pt x="372" y="434"/>
                    </a:cubicBezTo>
                    <a:cubicBezTo>
                      <a:pt x="372" y="434"/>
                      <a:pt x="364" y="424"/>
                      <a:pt x="360" y="416"/>
                    </a:cubicBezTo>
                    <a:cubicBezTo>
                      <a:pt x="357" y="408"/>
                      <a:pt x="333" y="413"/>
                      <a:pt x="333" y="413"/>
                    </a:cubicBezTo>
                    <a:cubicBezTo>
                      <a:pt x="336" y="442"/>
                      <a:pt x="336" y="442"/>
                      <a:pt x="336" y="442"/>
                    </a:cubicBezTo>
                    <a:cubicBezTo>
                      <a:pt x="352" y="436"/>
                      <a:pt x="352" y="436"/>
                      <a:pt x="352" y="436"/>
                    </a:cubicBezTo>
                    <a:cubicBezTo>
                      <a:pt x="358" y="452"/>
                      <a:pt x="358" y="452"/>
                      <a:pt x="358" y="452"/>
                    </a:cubicBezTo>
                    <a:cubicBezTo>
                      <a:pt x="391" y="477"/>
                      <a:pt x="391" y="477"/>
                      <a:pt x="391" y="477"/>
                    </a:cubicBezTo>
                    <a:lnTo>
                      <a:pt x="391" y="441"/>
                    </a:lnTo>
                    <a:close/>
                    <a:moveTo>
                      <a:pt x="117" y="403"/>
                    </a:moveTo>
                    <a:cubicBezTo>
                      <a:pt x="107" y="388"/>
                      <a:pt x="107" y="388"/>
                      <a:pt x="107" y="388"/>
                    </a:cubicBezTo>
                    <a:cubicBezTo>
                      <a:pt x="103" y="405"/>
                      <a:pt x="103" y="405"/>
                      <a:pt x="103" y="405"/>
                    </a:cubicBezTo>
                    <a:cubicBezTo>
                      <a:pt x="103" y="405"/>
                      <a:pt x="84" y="421"/>
                      <a:pt x="91" y="436"/>
                    </a:cubicBezTo>
                    <a:cubicBezTo>
                      <a:pt x="98" y="450"/>
                      <a:pt x="115" y="450"/>
                      <a:pt x="105" y="457"/>
                    </a:cubicBezTo>
                    <a:cubicBezTo>
                      <a:pt x="95" y="463"/>
                      <a:pt x="79" y="472"/>
                      <a:pt x="79" y="472"/>
                    </a:cubicBezTo>
                    <a:cubicBezTo>
                      <a:pt x="72" y="490"/>
                      <a:pt x="72" y="490"/>
                      <a:pt x="72" y="490"/>
                    </a:cubicBezTo>
                    <a:cubicBezTo>
                      <a:pt x="57" y="499"/>
                      <a:pt x="57" y="499"/>
                      <a:pt x="57" y="499"/>
                    </a:cubicBezTo>
                    <a:cubicBezTo>
                      <a:pt x="57" y="499"/>
                      <a:pt x="62" y="508"/>
                      <a:pt x="55" y="514"/>
                    </a:cubicBezTo>
                    <a:cubicBezTo>
                      <a:pt x="48" y="521"/>
                      <a:pt x="23" y="532"/>
                      <a:pt x="23" y="532"/>
                    </a:cubicBezTo>
                    <a:cubicBezTo>
                      <a:pt x="23" y="532"/>
                      <a:pt x="0" y="568"/>
                      <a:pt x="11" y="576"/>
                    </a:cubicBezTo>
                    <a:cubicBezTo>
                      <a:pt x="31" y="557"/>
                      <a:pt x="31" y="557"/>
                      <a:pt x="31" y="557"/>
                    </a:cubicBezTo>
                    <a:cubicBezTo>
                      <a:pt x="31" y="557"/>
                      <a:pt x="28" y="542"/>
                      <a:pt x="36" y="542"/>
                    </a:cubicBezTo>
                    <a:cubicBezTo>
                      <a:pt x="45" y="542"/>
                      <a:pt x="55" y="539"/>
                      <a:pt x="62" y="534"/>
                    </a:cubicBezTo>
                    <a:cubicBezTo>
                      <a:pt x="69" y="529"/>
                      <a:pt x="62" y="513"/>
                      <a:pt x="71" y="503"/>
                    </a:cubicBezTo>
                    <a:cubicBezTo>
                      <a:pt x="79" y="493"/>
                      <a:pt x="127" y="478"/>
                      <a:pt x="127" y="467"/>
                    </a:cubicBezTo>
                    <a:cubicBezTo>
                      <a:pt x="127" y="455"/>
                      <a:pt x="117" y="444"/>
                      <a:pt x="115" y="434"/>
                    </a:cubicBezTo>
                    <a:cubicBezTo>
                      <a:pt x="114" y="424"/>
                      <a:pt x="117" y="403"/>
                      <a:pt x="117" y="403"/>
                    </a:cubicBezTo>
                    <a:close/>
                    <a:moveTo>
                      <a:pt x="232" y="684"/>
                    </a:moveTo>
                    <a:cubicBezTo>
                      <a:pt x="257" y="706"/>
                      <a:pt x="257" y="706"/>
                      <a:pt x="257" y="706"/>
                    </a:cubicBezTo>
                    <a:cubicBezTo>
                      <a:pt x="259" y="679"/>
                      <a:pt x="259" y="679"/>
                      <a:pt x="259" y="679"/>
                    </a:cubicBezTo>
                    <a:cubicBezTo>
                      <a:pt x="244" y="668"/>
                      <a:pt x="244" y="668"/>
                      <a:pt x="244" y="668"/>
                    </a:cubicBezTo>
                    <a:lnTo>
                      <a:pt x="232" y="684"/>
                    </a:lnTo>
                    <a:close/>
                    <a:moveTo>
                      <a:pt x="451" y="560"/>
                    </a:moveTo>
                    <a:cubicBezTo>
                      <a:pt x="451" y="560"/>
                      <a:pt x="451" y="529"/>
                      <a:pt x="441" y="524"/>
                    </a:cubicBezTo>
                    <a:cubicBezTo>
                      <a:pt x="430" y="519"/>
                      <a:pt x="405" y="483"/>
                      <a:pt x="396" y="491"/>
                    </a:cubicBezTo>
                    <a:cubicBezTo>
                      <a:pt x="388" y="499"/>
                      <a:pt x="420" y="522"/>
                      <a:pt x="413" y="526"/>
                    </a:cubicBezTo>
                    <a:cubicBezTo>
                      <a:pt x="406" y="529"/>
                      <a:pt x="376" y="532"/>
                      <a:pt x="376" y="532"/>
                    </a:cubicBezTo>
                    <a:cubicBezTo>
                      <a:pt x="376" y="553"/>
                      <a:pt x="376" y="553"/>
                      <a:pt x="376" y="553"/>
                    </a:cubicBezTo>
                    <a:cubicBezTo>
                      <a:pt x="362" y="552"/>
                      <a:pt x="362" y="552"/>
                      <a:pt x="362" y="552"/>
                    </a:cubicBezTo>
                    <a:cubicBezTo>
                      <a:pt x="358" y="567"/>
                      <a:pt x="358" y="567"/>
                      <a:pt x="358" y="567"/>
                    </a:cubicBezTo>
                    <a:cubicBezTo>
                      <a:pt x="341" y="576"/>
                      <a:pt x="341" y="576"/>
                      <a:pt x="341" y="576"/>
                    </a:cubicBezTo>
                    <a:cubicBezTo>
                      <a:pt x="341" y="576"/>
                      <a:pt x="316" y="560"/>
                      <a:pt x="307" y="568"/>
                    </a:cubicBezTo>
                    <a:cubicBezTo>
                      <a:pt x="299" y="576"/>
                      <a:pt x="283" y="604"/>
                      <a:pt x="283" y="604"/>
                    </a:cubicBezTo>
                    <a:cubicBezTo>
                      <a:pt x="283" y="604"/>
                      <a:pt x="273" y="585"/>
                      <a:pt x="268" y="594"/>
                    </a:cubicBezTo>
                    <a:cubicBezTo>
                      <a:pt x="263" y="604"/>
                      <a:pt x="251" y="627"/>
                      <a:pt x="251" y="627"/>
                    </a:cubicBezTo>
                    <a:cubicBezTo>
                      <a:pt x="264" y="640"/>
                      <a:pt x="264" y="640"/>
                      <a:pt x="264" y="640"/>
                    </a:cubicBezTo>
                    <a:cubicBezTo>
                      <a:pt x="278" y="627"/>
                      <a:pt x="278" y="627"/>
                      <a:pt x="278" y="627"/>
                    </a:cubicBezTo>
                    <a:cubicBezTo>
                      <a:pt x="287" y="643"/>
                      <a:pt x="287" y="643"/>
                      <a:pt x="287" y="643"/>
                    </a:cubicBezTo>
                    <a:cubicBezTo>
                      <a:pt x="287" y="643"/>
                      <a:pt x="314" y="621"/>
                      <a:pt x="321" y="621"/>
                    </a:cubicBezTo>
                    <a:cubicBezTo>
                      <a:pt x="328" y="621"/>
                      <a:pt x="350" y="642"/>
                      <a:pt x="350" y="642"/>
                    </a:cubicBezTo>
                    <a:cubicBezTo>
                      <a:pt x="350" y="642"/>
                      <a:pt x="340" y="648"/>
                      <a:pt x="340" y="657"/>
                    </a:cubicBezTo>
                    <a:cubicBezTo>
                      <a:pt x="340" y="665"/>
                      <a:pt x="358" y="701"/>
                      <a:pt x="367" y="704"/>
                    </a:cubicBezTo>
                    <a:cubicBezTo>
                      <a:pt x="376" y="707"/>
                      <a:pt x="400" y="714"/>
                      <a:pt x="400" y="714"/>
                    </a:cubicBezTo>
                    <a:cubicBezTo>
                      <a:pt x="413" y="701"/>
                      <a:pt x="413" y="701"/>
                      <a:pt x="413" y="701"/>
                    </a:cubicBezTo>
                    <a:cubicBezTo>
                      <a:pt x="415" y="717"/>
                      <a:pt x="415" y="717"/>
                      <a:pt x="415" y="717"/>
                    </a:cubicBezTo>
                    <a:cubicBezTo>
                      <a:pt x="429" y="719"/>
                      <a:pt x="429" y="719"/>
                      <a:pt x="429" y="719"/>
                    </a:cubicBezTo>
                    <a:cubicBezTo>
                      <a:pt x="430" y="693"/>
                      <a:pt x="430" y="693"/>
                      <a:pt x="430" y="693"/>
                    </a:cubicBezTo>
                    <a:cubicBezTo>
                      <a:pt x="430" y="693"/>
                      <a:pt x="410" y="671"/>
                      <a:pt x="415" y="658"/>
                    </a:cubicBezTo>
                    <a:cubicBezTo>
                      <a:pt x="420" y="645"/>
                      <a:pt x="427" y="642"/>
                      <a:pt x="427" y="642"/>
                    </a:cubicBezTo>
                    <a:cubicBezTo>
                      <a:pt x="444" y="676"/>
                      <a:pt x="444" y="676"/>
                      <a:pt x="444" y="676"/>
                    </a:cubicBezTo>
                    <a:cubicBezTo>
                      <a:pt x="444" y="676"/>
                      <a:pt x="463" y="650"/>
                      <a:pt x="463" y="634"/>
                    </a:cubicBezTo>
                    <a:cubicBezTo>
                      <a:pt x="463" y="617"/>
                      <a:pt x="451" y="599"/>
                      <a:pt x="451" y="599"/>
                    </a:cubicBezTo>
                    <a:lnTo>
                      <a:pt x="451" y="560"/>
                    </a:lnTo>
                    <a:close/>
                    <a:moveTo>
                      <a:pt x="230" y="258"/>
                    </a:moveTo>
                    <a:cubicBezTo>
                      <a:pt x="248" y="256"/>
                      <a:pt x="255" y="265"/>
                      <a:pt x="259" y="279"/>
                    </a:cubicBezTo>
                    <a:cubicBezTo>
                      <a:pt x="262" y="291"/>
                      <a:pt x="272" y="303"/>
                      <a:pt x="286" y="309"/>
                    </a:cubicBezTo>
                    <a:cubicBezTo>
                      <a:pt x="311" y="322"/>
                      <a:pt x="313" y="261"/>
                      <a:pt x="282" y="264"/>
                    </a:cubicBezTo>
                    <a:cubicBezTo>
                      <a:pt x="281" y="258"/>
                      <a:pt x="286" y="256"/>
                      <a:pt x="288" y="251"/>
                    </a:cubicBezTo>
                    <a:cubicBezTo>
                      <a:pt x="276" y="250"/>
                      <a:pt x="272" y="236"/>
                      <a:pt x="259" y="240"/>
                    </a:cubicBezTo>
                    <a:cubicBezTo>
                      <a:pt x="251" y="257"/>
                      <a:pt x="236" y="236"/>
                      <a:pt x="224" y="236"/>
                    </a:cubicBezTo>
                    <a:cubicBezTo>
                      <a:pt x="208" y="235"/>
                      <a:pt x="201" y="259"/>
                      <a:pt x="188" y="239"/>
                    </a:cubicBezTo>
                    <a:cubicBezTo>
                      <a:pt x="181" y="228"/>
                      <a:pt x="184" y="213"/>
                      <a:pt x="184" y="201"/>
                    </a:cubicBezTo>
                    <a:cubicBezTo>
                      <a:pt x="184" y="189"/>
                      <a:pt x="180" y="170"/>
                      <a:pt x="185" y="159"/>
                    </a:cubicBezTo>
                    <a:cubicBezTo>
                      <a:pt x="192" y="143"/>
                      <a:pt x="203" y="148"/>
                      <a:pt x="202" y="128"/>
                    </a:cubicBezTo>
                    <a:cubicBezTo>
                      <a:pt x="202" y="114"/>
                      <a:pt x="191" y="105"/>
                      <a:pt x="193" y="93"/>
                    </a:cubicBezTo>
                    <a:cubicBezTo>
                      <a:pt x="194" y="80"/>
                      <a:pt x="202" y="64"/>
                      <a:pt x="198" y="50"/>
                    </a:cubicBezTo>
                    <a:cubicBezTo>
                      <a:pt x="195" y="44"/>
                      <a:pt x="188" y="41"/>
                      <a:pt x="185" y="35"/>
                    </a:cubicBezTo>
                    <a:cubicBezTo>
                      <a:pt x="182" y="29"/>
                      <a:pt x="185" y="22"/>
                      <a:pt x="184" y="16"/>
                    </a:cubicBezTo>
                    <a:cubicBezTo>
                      <a:pt x="183" y="11"/>
                      <a:pt x="181" y="0"/>
                      <a:pt x="172" y="0"/>
                    </a:cubicBezTo>
                    <a:cubicBezTo>
                      <a:pt x="167" y="1"/>
                      <a:pt x="165" y="9"/>
                      <a:pt x="162" y="12"/>
                    </a:cubicBezTo>
                    <a:cubicBezTo>
                      <a:pt x="145" y="26"/>
                      <a:pt x="142" y="9"/>
                      <a:pt x="126" y="10"/>
                    </a:cubicBezTo>
                    <a:cubicBezTo>
                      <a:pt x="117" y="13"/>
                      <a:pt x="117" y="13"/>
                      <a:pt x="117" y="13"/>
                    </a:cubicBezTo>
                    <a:cubicBezTo>
                      <a:pt x="114" y="20"/>
                      <a:pt x="117" y="27"/>
                      <a:pt x="115" y="34"/>
                    </a:cubicBezTo>
                    <a:cubicBezTo>
                      <a:pt x="113" y="41"/>
                      <a:pt x="104" y="47"/>
                      <a:pt x="100" y="53"/>
                    </a:cubicBezTo>
                    <a:cubicBezTo>
                      <a:pt x="92" y="65"/>
                      <a:pt x="94" y="57"/>
                      <a:pt x="101" y="69"/>
                    </a:cubicBezTo>
                    <a:cubicBezTo>
                      <a:pt x="104" y="74"/>
                      <a:pt x="108" y="83"/>
                      <a:pt x="110" y="89"/>
                    </a:cubicBezTo>
                    <a:cubicBezTo>
                      <a:pt x="112" y="95"/>
                      <a:pt x="113" y="102"/>
                      <a:pt x="112" y="109"/>
                    </a:cubicBezTo>
                    <a:cubicBezTo>
                      <a:pt x="111" y="116"/>
                      <a:pt x="103" y="122"/>
                      <a:pt x="103" y="127"/>
                    </a:cubicBezTo>
                    <a:cubicBezTo>
                      <a:pt x="103" y="135"/>
                      <a:pt x="114" y="137"/>
                      <a:pt x="110" y="145"/>
                    </a:cubicBezTo>
                    <a:cubicBezTo>
                      <a:pt x="108" y="150"/>
                      <a:pt x="96" y="153"/>
                      <a:pt x="92" y="152"/>
                    </a:cubicBezTo>
                    <a:cubicBezTo>
                      <a:pt x="92" y="146"/>
                      <a:pt x="90" y="140"/>
                      <a:pt x="85" y="138"/>
                    </a:cubicBezTo>
                    <a:cubicBezTo>
                      <a:pt x="84" y="161"/>
                      <a:pt x="87" y="175"/>
                      <a:pt x="103" y="194"/>
                    </a:cubicBezTo>
                    <a:cubicBezTo>
                      <a:pt x="115" y="207"/>
                      <a:pt x="127" y="217"/>
                      <a:pt x="135" y="233"/>
                    </a:cubicBezTo>
                    <a:cubicBezTo>
                      <a:pt x="140" y="245"/>
                      <a:pt x="156" y="275"/>
                      <a:pt x="171" y="274"/>
                    </a:cubicBezTo>
                    <a:cubicBezTo>
                      <a:pt x="181" y="273"/>
                      <a:pt x="185" y="260"/>
                      <a:pt x="196" y="259"/>
                    </a:cubicBezTo>
                    <a:cubicBezTo>
                      <a:pt x="207" y="258"/>
                      <a:pt x="212" y="268"/>
                      <a:pt x="219" y="274"/>
                    </a:cubicBezTo>
                    <a:cubicBezTo>
                      <a:pt x="241" y="293"/>
                      <a:pt x="240" y="275"/>
                      <a:pt x="230" y="258"/>
                    </a:cubicBezTo>
                    <a:close/>
                    <a:moveTo>
                      <a:pt x="182" y="288"/>
                    </a:moveTo>
                    <a:cubicBezTo>
                      <a:pt x="175" y="282"/>
                      <a:pt x="146" y="285"/>
                      <a:pt x="146" y="285"/>
                    </a:cubicBezTo>
                    <a:cubicBezTo>
                      <a:pt x="167" y="313"/>
                      <a:pt x="167" y="313"/>
                      <a:pt x="167" y="313"/>
                    </a:cubicBezTo>
                    <a:cubicBezTo>
                      <a:pt x="180" y="357"/>
                      <a:pt x="180" y="357"/>
                      <a:pt x="180" y="357"/>
                    </a:cubicBezTo>
                    <a:cubicBezTo>
                      <a:pt x="180" y="357"/>
                      <a:pt x="192" y="347"/>
                      <a:pt x="197" y="339"/>
                    </a:cubicBezTo>
                    <a:cubicBezTo>
                      <a:pt x="203" y="331"/>
                      <a:pt x="191" y="315"/>
                      <a:pt x="191" y="315"/>
                    </a:cubicBezTo>
                    <a:cubicBezTo>
                      <a:pt x="191" y="315"/>
                      <a:pt x="189" y="295"/>
                      <a:pt x="182" y="288"/>
                    </a:cubicBezTo>
                    <a:close/>
                    <a:moveTo>
                      <a:pt x="232" y="434"/>
                    </a:moveTo>
                    <a:cubicBezTo>
                      <a:pt x="237" y="444"/>
                      <a:pt x="245" y="454"/>
                      <a:pt x="245" y="454"/>
                    </a:cubicBezTo>
                    <a:cubicBezTo>
                      <a:pt x="245" y="454"/>
                      <a:pt x="261" y="437"/>
                      <a:pt x="266" y="441"/>
                    </a:cubicBezTo>
                    <a:cubicBezTo>
                      <a:pt x="271" y="444"/>
                      <a:pt x="271" y="463"/>
                      <a:pt x="271" y="463"/>
                    </a:cubicBezTo>
                    <a:cubicBezTo>
                      <a:pt x="280" y="472"/>
                      <a:pt x="280" y="472"/>
                      <a:pt x="280" y="472"/>
                    </a:cubicBezTo>
                    <a:cubicBezTo>
                      <a:pt x="280" y="472"/>
                      <a:pt x="257" y="506"/>
                      <a:pt x="257" y="513"/>
                    </a:cubicBezTo>
                    <a:cubicBezTo>
                      <a:pt x="257" y="519"/>
                      <a:pt x="257" y="539"/>
                      <a:pt x="273" y="535"/>
                    </a:cubicBezTo>
                    <a:cubicBezTo>
                      <a:pt x="288" y="532"/>
                      <a:pt x="311" y="527"/>
                      <a:pt x="302" y="513"/>
                    </a:cubicBezTo>
                    <a:cubicBezTo>
                      <a:pt x="293" y="498"/>
                      <a:pt x="292" y="486"/>
                      <a:pt x="300" y="463"/>
                    </a:cubicBezTo>
                    <a:cubicBezTo>
                      <a:pt x="309" y="441"/>
                      <a:pt x="302" y="424"/>
                      <a:pt x="295" y="431"/>
                    </a:cubicBezTo>
                    <a:cubicBezTo>
                      <a:pt x="288" y="437"/>
                      <a:pt x="275" y="445"/>
                      <a:pt x="275" y="437"/>
                    </a:cubicBezTo>
                    <a:cubicBezTo>
                      <a:pt x="275" y="429"/>
                      <a:pt x="295" y="398"/>
                      <a:pt x="283" y="395"/>
                    </a:cubicBezTo>
                    <a:cubicBezTo>
                      <a:pt x="271" y="391"/>
                      <a:pt x="249" y="378"/>
                      <a:pt x="249" y="378"/>
                    </a:cubicBezTo>
                    <a:cubicBezTo>
                      <a:pt x="249" y="378"/>
                      <a:pt x="228" y="373"/>
                      <a:pt x="227" y="380"/>
                    </a:cubicBezTo>
                    <a:cubicBezTo>
                      <a:pt x="225" y="387"/>
                      <a:pt x="239" y="398"/>
                      <a:pt x="239" y="398"/>
                    </a:cubicBezTo>
                    <a:cubicBezTo>
                      <a:pt x="239" y="398"/>
                      <a:pt x="227" y="424"/>
                      <a:pt x="232" y="434"/>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6" name="Taiwan"/>
              <p:cNvSpPr>
                <a:spLocks/>
              </p:cNvSpPr>
              <p:nvPr/>
            </p:nvSpPr>
            <p:spPr bwMode="gray">
              <a:xfrm>
                <a:off x="8728239" y="3320318"/>
                <a:ext cx="47633" cy="101553"/>
              </a:xfrm>
              <a:custGeom>
                <a:avLst/>
                <a:gdLst>
                  <a:gd name="T0" fmla="*/ 62 w 85"/>
                  <a:gd name="T1" fmla="*/ 181 h 181"/>
                  <a:gd name="T2" fmla="*/ 62 w 85"/>
                  <a:gd name="T3" fmla="*/ 148 h 181"/>
                  <a:gd name="T4" fmla="*/ 75 w 85"/>
                  <a:gd name="T5" fmla="*/ 118 h 181"/>
                  <a:gd name="T6" fmla="*/ 75 w 85"/>
                  <a:gd name="T7" fmla="*/ 68 h 181"/>
                  <a:gd name="T8" fmla="*/ 84 w 85"/>
                  <a:gd name="T9" fmla="*/ 43 h 181"/>
                  <a:gd name="T10" fmla="*/ 85 w 85"/>
                  <a:gd name="T11" fmla="*/ 17 h 181"/>
                  <a:gd name="T12" fmla="*/ 56 w 85"/>
                  <a:gd name="T13" fmla="*/ 0 h 181"/>
                  <a:gd name="T14" fmla="*/ 39 w 85"/>
                  <a:gd name="T15" fmla="*/ 20 h 181"/>
                  <a:gd name="T16" fmla="*/ 8 w 85"/>
                  <a:gd name="T17" fmla="*/ 114 h 181"/>
                  <a:gd name="T18" fmla="*/ 34 w 85"/>
                  <a:gd name="T19" fmla="*/ 147 h 181"/>
                  <a:gd name="T20" fmla="*/ 62 w 85"/>
                  <a:gd name="T21"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181">
                    <a:moveTo>
                      <a:pt x="62" y="181"/>
                    </a:moveTo>
                    <a:cubicBezTo>
                      <a:pt x="62" y="148"/>
                      <a:pt x="62" y="148"/>
                      <a:pt x="62" y="148"/>
                    </a:cubicBezTo>
                    <a:cubicBezTo>
                      <a:pt x="62" y="148"/>
                      <a:pt x="75" y="139"/>
                      <a:pt x="75" y="118"/>
                    </a:cubicBezTo>
                    <a:cubicBezTo>
                      <a:pt x="75" y="97"/>
                      <a:pt x="75" y="68"/>
                      <a:pt x="75" y="68"/>
                    </a:cubicBezTo>
                    <a:cubicBezTo>
                      <a:pt x="75" y="68"/>
                      <a:pt x="85" y="55"/>
                      <a:pt x="84" y="43"/>
                    </a:cubicBezTo>
                    <a:cubicBezTo>
                      <a:pt x="83" y="31"/>
                      <a:pt x="85" y="17"/>
                      <a:pt x="85" y="17"/>
                    </a:cubicBezTo>
                    <a:cubicBezTo>
                      <a:pt x="56" y="0"/>
                      <a:pt x="56" y="0"/>
                      <a:pt x="56" y="0"/>
                    </a:cubicBezTo>
                    <a:cubicBezTo>
                      <a:pt x="39" y="20"/>
                      <a:pt x="39" y="20"/>
                      <a:pt x="39" y="20"/>
                    </a:cubicBezTo>
                    <a:cubicBezTo>
                      <a:pt x="39" y="20"/>
                      <a:pt x="0" y="102"/>
                      <a:pt x="8" y="114"/>
                    </a:cubicBezTo>
                    <a:cubicBezTo>
                      <a:pt x="16" y="126"/>
                      <a:pt x="34" y="147"/>
                      <a:pt x="34" y="147"/>
                    </a:cubicBezTo>
                    <a:cubicBezTo>
                      <a:pt x="34" y="147"/>
                      <a:pt x="47" y="181"/>
                      <a:pt x="62" y="18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7" name="Vanuatu"/>
              <p:cNvSpPr>
                <a:spLocks noEditPoints="1"/>
              </p:cNvSpPr>
              <p:nvPr/>
            </p:nvSpPr>
            <p:spPr bwMode="gray">
              <a:xfrm>
                <a:off x="9766644" y="4281897"/>
                <a:ext cx="138136" cy="131702"/>
              </a:xfrm>
              <a:custGeom>
                <a:avLst/>
                <a:gdLst>
                  <a:gd name="T0" fmla="*/ 21 w 247"/>
                  <a:gd name="T1" fmla="*/ 14 h 235"/>
                  <a:gd name="T2" fmla="*/ 9 w 247"/>
                  <a:gd name="T3" fmla="*/ 0 h 235"/>
                  <a:gd name="T4" fmla="*/ 2 w 247"/>
                  <a:gd name="T5" fmla="*/ 16 h 235"/>
                  <a:gd name="T6" fmla="*/ 15 w 247"/>
                  <a:gd name="T7" fmla="*/ 32 h 235"/>
                  <a:gd name="T8" fmla="*/ 21 w 247"/>
                  <a:gd name="T9" fmla="*/ 14 h 235"/>
                  <a:gd name="T10" fmla="*/ 0 w 247"/>
                  <a:gd name="T11" fmla="*/ 84 h 235"/>
                  <a:gd name="T12" fmla="*/ 13 w 247"/>
                  <a:gd name="T13" fmla="*/ 89 h 235"/>
                  <a:gd name="T14" fmla="*/ 22 w 247"/>
                  <a:gd name="T15" fmla="*/ 67 h 235"/>
                  <a:gd name="T16" fmla="*/ 0 w 247"/>
                  <a:gd name="T17" fmla="*/ 70 h 235"/>
                  <a:gd name="T18" fmla="*/ 0 w 247"/>
                  <a:gd name="T19" fmla="*/ 84 h 235"/>
                  <a:gd name="T20" fmla="*/ 51 w 247"/>
                  <a:gd name="T21" fmla="*/ 81 h 235"/>
                  <a:gd name="T22" fmla="*/ 25 w 247"/>
                  <a:gd name="T23" fmla="*/ 81 h 235"/>
                  <a:gd name="T24" fmla="*/ 26 w 247"/>
                  <a:gd name="T25" fmla="*/ 97 h 235"/>
                  <a:gd name="T26" fmla="*/ 53 w 247"/>
                  <a:gd name="T27" fmla="*/ 91 h 235"/>
                  <a:gd name="T28" fmla="*/ 51 w 247"/>
                  <a:gd name="T29" fmla="*/ 81 h 235"/>
                  <a:gd name="T30" fmla="*/ 39 w 247"/>
                  <a:gd name="T31" fmla="*/ 126 h 235"/>
                  <a:gd name="T32" fmla="*/ 64 w 247"/>
                  <a:gd name="T33" fmla="*/ 123 h 235"/>
                  <a:gd name="T34" fmla="*/ 32 w 247"/>
                  <a:gd name="T35" fmla="*/ 103 h 235"/>
                  <a:gd name="T36" fmla="*/ 39 w 247"/>
                  <a:gd name="T37" fmla="*/ 126 h 235"/>
                  <a:gd name="T38" fmla="*/ 163 w 247"/>
                  <a:gd name="T39" fmla="*/ 149 h 235"/>
                  <a:gd name="T40" fmla="*/ 128 w 247"/>
                  <a:gd name="T41" fmla="*/ 142 h 235"/>
                  <a:gd name="T42" fmla="*/ 142 w 247"/>
                  <a:gd name="T43" fmla="*/ 169 h 235"/>
                  <a:gd name="T44" fmla="*/ 183 w 247"/>
                  <a:gd name="T45" fmla="*/ 172 h 235"/>
                  <a:gd name="T46" fmla="*/ 163 w 247"/>
                  <a:gd name="T47" fmla="*/ 149 h 235"/>
                  <a:gd name="T48" fmla="*/ 205 w 247"/>
                  <a:gd name="T49" fmla="*/ 193 h 235"/>
                  <a:gd name="T50" fmla="*/ 238 w 247"/>
                  <a:gd name="T51" fmla="*/ 235 h 235"/>
                  <a:gd name="T52" fmla="*/ 247 w 247"/>
                  <a:gd name="T53" fmla="*/ 215 h 235"/>
                  <a:gd name="T54" fmla="*/ 205 w 247"/>
                  <a:gd name="T55" fmla="*/ 193 h 235"/>
                  <a:gd name="T56" fmla="*/ 189 w 247"/>
                  <a:gd name="T57" fmla="*/ 84 h 235"/>
                  <a:gd name="T58" fmla="*/ 184 w 247"/>
                  <a:gd name="T59" fmla="*/ 130 h 235"/>
                  <a:gd name="T60" fmla="*/ 218 w 247"/>
                  <a:gd name="T61" fmla="*/ 160 h 235"/>
                  <a:gd name="T62" fmla="*/ 189 w 247"/>
                  <a:gd name="T63" fmla="*/ 84 h 235"/>
                  <a:gd name="T64" fmla="*/ 81 w 247"/>
                  <a:gd name="T65" fmla="*/ 41 h 235"/>
                  <a:gd name="T66" fmla="*/ 138 w 247"/>
                  <a:gd name="T67" fmla="*/ 102 h 235"/>
                  <a:gd name="T68" fmla="*/ 81 w 247"/>
                  <a:gd name="T69" fmla="*/ 4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7" h="235">
                    <a:moveTo>
                      <a:pt x="21" y="14"/>
                    </a:moveTo>
                    <a:cubicBezTo>
                      <a:pt x="9" y="0"/>
                      <a:pt x="9" y="0"/>
                      <a:pt x="9" y="0"/>
                    </a:cubicBezTo>
                    <a:cubicBezTo>
                      <a:pt x="2" y="16"/>
                      <a:pt x="2" y="16"/>
                      <a:pt x="2" y="16"/>
                    </a:cubicBezTo>
                    <a:cubicBezTo>
                      <a:pt x="15" y="32"/>
                      <a:pt x="15" y="32"/>
                      <a:pt x="15" y="32"/>
                    </a:cubicBezTo>
                    <a:lnTo>
                      <a:pt x="21" y="14"/>
                    </a:lnTo>
                    <a:close/>
                    <a:moveTo>
                      <a:pt x="0" y="84"/>
                    </a:moveTo>
                    <a:cubicBezTo>
                      <a:pt x="13" y="89"/>
                      <a:pt x="13" y="89"/>
                      <a:pt x="13" y="89"/>
                    </a:cubicBezTo>
                    <a:cubicBezTo>
                      <a:pt x="22" y="67"/>
                      <a:pt x="22" y="67"/>
                      <a:pt x="22" y="67"/>
                    </a:cubicBezTo>
                    <a:cubicBezTo>
                      <a:pt x="0" y="70"/>
                      <a:pt x="0" y="70"/>
                      <a:pt x="0" y="70"/>
                    </a:cubicBezTo>
                    <a:lnTo>
                      <a:pt x="0" y="84"/>
                    </a:lnTo>
                    <a:close/>
                    <a:moveTo>
                      <a:pt x="51" y="81"/>
                    </a:moveTo>
                    <a:cubicBezTo>
                      <a:pt x="25" y="81"/>
                      <a:pt x="25" y="81"/>
                      <a:pt x="25" y="81"/>
                    </a:cubicBezTo>
                    <a:cubicBezTo>
                      <a:pt x="26" y="97"/>
                      <a:pt x="26" y="97"/>
                      <a:pt x="26" y="97"/>
                    </a:cubicBezTo>
                    <a:cubicBezTo>
                      <a:pt x="53" y="91"/>
                      <a:pt x="53" y="91"/>
                      <a:pt x="53" y="91"/>
                    </a:cubicBezTo>
                    <a:lnTo>
                      <a:pt x="51" y="81"/>
                    </a:lnTo>
                    <a:close/>
                    <a:moveTo>
                      <a:pt x="39" y="126"/>
                    </a:moveTo>
                    <a:cubicBezTo>
                      <a:pt x="64" y="123"/>
                      <a:pt x="64" y="123"/>
                      <a:pt x="64" y="123"/>
                    </a:cubicBezTo>
                    <a:cubicBezTo>
                      <a:pt x="32" y="103"/>
                      <a:pt x="32" y="103"/>
                      <a:pt x="32" y="103"/>
                    </a:cubicBezTo>
                    <a:lnTo>
                      <a:pt x="39" y="126"/>
                    </a:lnTo>
                    <a:close/>
                    <a:moveTo>
                      <a:pt x="163" y="149"/>
                    </a:moveTo>
                    <a:cubicBezTo>
                      <a:pt x="145" y="139"/>
                      <a:pt x="128" y="142"/>
                      <a:pt x="128" y="142"/>
                    </a:cubicBezTo>
                    <a:cubicBezTo>
                      <a:pt x="128" y="142"/>
                      <a:pt x="124" y="161"/>
                      <a:pt x="142" y="169"/>
                    </a:cubicBezTo>
                    <a:cubicBezTo>
                      <a:pt x="168" y="180"/>
                      <a:pt x="183" y="172"/>
                      <a:pt x="183" y="172"/>
                    </a:cubicBezTo>
                    <a:cubicBezTo>
                      <a:pt x="183" y="172"/>
                      <a:pt x="182" y="160"/>
                      <a:pt x="163" y="149"/>
                    </a:cubicBezTo>
                    <a:close/>
                    <a:moveTo>
                      <a:pt x="205" y="193"/>
                    </a:moveTo>
                    <a:cubicBezTo>
                      <a:pt x="238" y="235"/>
                      <a:pt x="238" y="235"/>
                      <a:pt x="238" y="235"/>
                    </a:cubicBezTo>
                    <a:cubicBezTo>
                      <a:pt x="247" y="215"/>
                      <a:pt x="247" y="215"/>
                      <a:pt x="247" y="215"/>
                    </a:cubicBezTo>
                    <a:lnTo>
                      <a:pt x="205" y="193"/>
                    </a:lnTo>
                    <a:close/>
                    <a:moveTo>
                      <a:pt x="189" y="84"/>
                    </a:moveTo>
                    <a:cubicBezTo>
                      <a:pt x="189" y="84"/>
                      <a:pt x="178" y="119"/>
                      <a:pt x="184" y="130"/>
                    </a:cubicBezTo>
                    <a:cubicBezTo>
                      <a:pt x="191" y="140"/>
                      <a:pt x="218" y="160"/>
                      <a:pt x="218" y="160"/>
                    </a:cubicBezTo>
                    <a:lnTo>
                      <a:pt x="189" y="84"/>
                    </a:lnTo>
                    <a:close/>
                    <a:moveTo>
                      <a:pt x="81" y="41"/>
                    </a:moveTo>
                    <a:cubicBezTo>
                      <a:pt x="75" y="51"/>
                      <a:pt x="130" y="104"/>
                      <a:pt x="138" y="102"/>
                    </a:cubicBezTo>
                    <a:cubicBezTo>
                      <a:pt x="154" y="100"/>
                      <a:pt x="86" y="30"/>
                      <a:pt x="81" y="4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8" name="Malaysia"/>
              <p:cNvSpPr>
                <a:spLocks/>
              </p:cNvSpPr>
              <p:nvPr/>
            </p:nvSpPr>
            <p:spPr bwMode="gray">
              <a:xfrm>
                <a:off x="8266196" y="3880447"/>
                <a:ext cx="115907" cy="163437"/>
              </a:xfrm>
              <a:custGeom>
                <a:avLst/>
                <a:gdLst>
                  <a:gd name="T0" fmla="*/ 1 w 207"/>
                  <a:gd name="T1" fmla="*/ 30 h 293"/>
                  <a:gd name="T2" fmla="*/ 6 w 207"/>
                  <a:gd name="T3" fmla="*/ 91 h 293"/>
                  <a:gd name="T4" fmla="*/ 38 w 207"/>
                  <a:gd name="T5" fmla="*/ 99 h 293"/>
                  <a:gd name="T6" fmla="*/ 39 w 207"/>
                  <a:gd name="T7" fmla="*/ 153 h 293"/>
                  <a:gd name="T8" fmla="*/ 62 w 207"/>
                  <a:gd name="T9" fmla="*/ 153 h 293"/>
                  <a:gd name="T10" fmla="*/ 65 w 207"/>
                  <a:gd name="T11" fmla="*/ 203 h 293"/>
                  <a:gd name="T12" fmla="*/ 114 w 207"/>
                  <a:gd name="T13" fmla="*/ 236 h 293"/>
                  <a:gd name="T14" fmla="*/ 121 w 207"/>
                  <a:gd name="T15" fmla="*/ 258 h 293"/>
                  <a:gd name="T16" fmla="*/ 153 w 207"/>
                  <a:gd name="T17" fmla="*/ 271 h 293"/>
                  <a:gd name="T18" fmla="*/ 169 w 207"/>
                  <a:gd name="T19" fmla="*/ 293 h 293"/>
                  <a:gd name="T20" fmla="*/ 202 w 207"/>
                  <a:gd name="T21" fmla="*/ 290 h 293"/>
                  <a:gd name="T22" fmla="*/ 205 w 207"/>
                  <a:gd name="T23" fmla="*/ 252 h 293"/>
                  <a:gd name="T24" fmla="*/ 172 w 207"/>
                  <a:gd name="T25" fmla="*/ 210 h 293"/>
                  <a:gd name="T26" fmla="*/ 170 w 207"/>
                  <a:gd name="T27" fmla="*/ 184 h 293"/>
                  <a:gd name="T28" fmla="*/ 168 w 207"/>
                  <a:gd name="T29" fmla="*/ 160 h 293"/>
                  <a:gd name="T30" fmla="*/ 167 w 207"/>
                  <a:gd name="T31" fmla="*/ 87 h 293"/>
                  <a:gd name="T32" fmla="*/ 115 w 207"/>
                  <a:gd name="T33" fmla="*/ 41 h 293"/>
                  <a:gd name="T34" fmla="*/ 103 w 207"/>
                  <a:gd name="T35" fmla="*/ 31 h 293"/>
                  <a:gd name="T36" fmla="*/ 91 w 207"/>
                  <a:gd name="T37" fmla="*/ 55 h 293"/>
                  <a:gd name="T38" fmla="*/ 72 w 207"/>
                  <a:gd name="T39" fmla="*/ 47 h 293"/>
                  <a:gd name="T40" fmla="*/ 49 w 207"/>
                  <a:gd name="T41" fmla="*/ 54 h 293"/>
                  <a:gd name="T42" fmla="*/ 52 w 207"/>
                  <a:gd name="T43" fmla="*/ 32 h 293"/>
                  <a:gd name="T44" fmla="*/ 45 w 207"/>
                  <a:gd name="T45" fmla="*/ 28 h 293"/>
                  <a:gd name="T46" fmla="*/ 39 w 207"/>
                  <a:gd name="T47" fmla="*/ 16 h 293"/>
                  <a:gd name="T48" fmla="*/ 21 w 207"/>
                  <a:gd name="T49" fmla="*/ 12 h 293"/>
                  <a:gd name="T50" fmla="*/ 12 w 207"/>
                  <a:gd name="T51" fmla="*/ 1 h 293"/>
                  <a:gd name="T52" fmla="*/ 7 w 207"/>
                  <a:gd name="T53" fmla="*/ 17 h 293"/>
                  <a:gd name="T54" fmla="*/ 0 w 207"/>
                  <a:gd name="T55" fmla="*/ 29 h 293"/>
                  <a:gd name="T56" fmla="*/ 1 w 207"/>
                  <a:gd name="T57" fmla="*/ 3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293">
                    <a:moveTo>
                      <a:pt x="1" y="30"/>
                    </a:moveTo>
                    <a:cubicBezTo>
                      <a:pt x="6" y="91"/>
                      <a:pt x="6" y="91"/>
                      <a:pt x="6" y="91"/>
                    </a:cubicBezTo>
                    <a:cubicBezTo>
                      <a:pt x="6" y="91"/>
                      <a:pt x="38" y="79"/>
                      <a:pt x="38" y="99"/>
                    </a:cubicBezTo>
                    <a:cubicBezTo>
                      <a:pt x="37" y="119"/>
                      <a:pt x="28" y="141"/>
                      <a:pt x="39" y="153"/>
                    </a:cubicBezTo>
                    <a:cubicBezTo>
                      <a:pt x="50" y="166"/>
                      <a:pt x="62" y="153"/>
                      <a:pt x="62" y="153"/>
                    </a:cubicBezTo>
                    <a:cubicBezTo>
                      <a:pt x="62" y="153"/>
                      <a:pt x="55" y="194"/>
                      <a:pt x="65" y="203"/>
                    </a:cubicBezTo>
                    <a:cubicBezTo>
                      <a:pt x="75" y="212"/>
                      <a:pt x="114" y="236"/>
                      <a:pt x="114" y="236"/>
                    </a:cubicBezTo>
                    <a:cubicBezTo>
                      <a:pt x="114" y="236"/>
                      <a:pt x="116" y="256"/>
                      <a:pt x="121" y="258"/>
                    </a:cubicBezTo>
                    <a:cubicBezTo>
                      <a:pt x="126" y="259"/>
                      <a:pt x="153" y="271"/>
                      <a:pt x="153" y="271"/>
                    </a:cubicBezTo>
                    <a:cubicBezTo>
                      <a:pt x="169" y="293"/>
                      <a:pt x="169" y="293"/>
                      <a:pt x="169" y="293"/>
                    </a:cubicBezTo>
                    <a:cubicBezTo>
                      <a:pt x="202" y="290"/>
                      <a:pt x="202" y="290"/>
                      <a:pt x="202" y="290"/>
                    </a:cubicBezTo>
                    <a:cubicBezTo>
                      <a:pt x="202" y="290"/>
                      <a:pt x="207" y="270"/>
                      <a:pt x="205" y="252"/>
                    </a:cubicBezTo>
                    <a:cubicBezTo>
                      <a:pt x="203" y="235"/>
                      <a:pt x="173" y="215"/>
                      <a:pt x="172" y="210"/>
                    </a:cubicBezTo>
                    <a:cubicBezTo>
                      <a:pt x="171" y="205"/>
                      <a:pt x="177" y="193"/>
                      <a:pt x="170" y="184"/>
                    </a:cubicBezTo>
                    <a:cubicBezTo>
                      <a:pt x="162" y="175"/>
                      <a:pt x="168" y="173"/>
                      <a:pt x="168" y="160"/>
                    </a:cubicBezTo>
                    <a:cubicBezTo>
                      <a:pt x="169" y="148"/>
                      <a:pt x="172" y="109"/>
                      <a:pt x="167" y="87"/>
                    </a:cubicBezTo>
                    <a:cubicBezTo>
                      <a:pt x="163" y="65"/>
                      <a:pt x="121" y="50"/>
                      <a:pt x="115" y="41"/>
                    </a:cubicBezTo>
                    <a:cubicBezTo>
                      <a:pt x="113" y="38"/>
                      <a:pt x="108" y="34"/>
                      <a:pt x="103" y="31"/>
                    </a:cubicBezTo>
                    <a:cubicBezTo>
                      <a:pt x="100" y="39"/>
                      <a:pt x="95" y="50"/>
                      <a:pt x="91" y="55"/>
                    </a:cubicBezTo>
                    <a:cubicBezTo>
                      <a:pt x="85" y="63"/>
                      <a:pt x="83" y="46"/>
                      <a:pt x="72" y="47"/>
                    </a:cubicBezTo>
                    <a:cubicBezTo>
                      <a:pt x="61" y="48"/>
                      <a:pt x="62" y="58"/>
                      <a:pt x="49" y="54"/>
                    </a:cubicBezTo>
                    <a:cubicBezTo>
                      <a:pt x="36" y="50"/>
                      <a:pt x="52" y="38"/>
                      <a:pt x="52" y="32"/>
                    </a:cubicBezTo>
                    <a:cubicBezTo>
                      <a:pt x="52" y="26"/>
                      <a:pt x="45" y="28"/>
                      <a:pt x="45" y="28"/>
                    </a:cubicBezTo>
                    <a:cubicBezTo>
                      <a:pt x="45" y="28"/>
                      <a:pt x="46" y="20"/>
                      <a:pt x="39" y="16"/>
                    </a:cubicBezTo>
                    <a:cubicBezTo>
                      <a:pt x="32" y="12"/>
                      <a:pt x="21" y="12"/>
                      <a:pt x="21" y="12"/>
                    </a:cubicBezTo>
                    <a:cubicBezTo>
                      <a:pt x="21" y="12"/>
                      <a:pt x="19" y="0"/>
                      <a:pt x="12" y="1"/>
                    </a:cubicBezTo>
                    <a:cubicBezTo>
                      <a:pt x="5" y="2"/>
                      <a:pt x="6" y="8"/>
                      <a:pt x="7" y="17"/>
                    </a:cubicBezTo>
                    <a:cubicBezTo>
                      <a:pt x="7" y="21"/>
                      <a:pt x="4" y="25"/>
                      <a:pt x="0" y="29"/>
                    </a:cubicBezTo>
                    <a:cubicBezTo>
                      <a:pt x="1" y="29"/>
                      <a:pt x="1" y="30"/>
                      <a:pt x="1" y="30"/>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9" name="Cambodia"/>
              <p:cNvSpPr>
                <a:spLocks/>
              </p:cNvSpPr>
              <p:nvPr/>
            </p:nvSpPr>
            <p:spPr bwMode="gray">
              <a:xfrm>
                <a:off x="8315418" y="3644018"/>
                <a:ext cx="141312" cy="125355"/>
              </a:xfrm>
              <a:custGeom>
                <a:avLst/>
                <a:gdLst>
                  <a:gd name="T0" fmla="*/ 214 w 252"/>
                  <a:gd name="T1" fmla="*/ 0 h 224"/>
                  <a:gd name="T2" fmla="*/ 206 w 252"/>
                  <a:gd name="T3" fmla="*/ 9 h 224"/>
                  <a:gd name="T4" fmla="*/ 184 w 252"/>
                  <a:gd name="T5" fmla="*/ 0 h 224"/>
                  <a:gd name="T6" fmla="*/ 175 w 252"/>
                  <a:gd name="T7" fmla="*/ 8 h 224"/>
                  <a:gd name="T8" fmla="*/ 164 w 252"/>
                  <a:gd name="T9" fmla="*/ 16 h 224"/>
                  <a:gd name="T10" fmla="*/ 168 w 252"/>
                  <a:gd name="T11" fmla="*/ 36 h 224"/>
                  <a:gd name="T12" fmla="*/ 151 w 252"/>
                  <a:gd name="T13" fmla="*/ 24 h 224"/>
                  <a:gd name="T14" fmla="*/ 131 w 252"/>
                  <a:gd name="T15" fmla="*/ 22 h 224"/>
                  <a:gd name="T16" fmla="*/ 128 w 252"/>
                  <a:gd name="T17" fmla="*/ 13 h 224"/>
                  <a:gd name="T18" fmla="*/ 123 w 252"/>
                  <a:gd name="T19" fmla="*/ 16 h 224"/>
                  <a:gd name="T20" fmla="*/ 101 w 252"/>
                  <a:gd name="T21" fmla="*/ 8 h 224"/>
                  <a:gd name="T22" fmla="*/ 74 w 252"/>
                  <a:gd name="T23" fmla="*/ 15 h 224"/>
                  <a:gd name="T24" fmla="*/ 46 w 252"/>
                  <a:gd name="T25" fmla="*/ 10 h 224"/>
                  <a:gd name="T26" fmla="*/ 19 w 252"/>
                  <a:gd name="T27" fmla="*/ 34 h 224"/>
                  <a:gd name="T28" fmla="*/ 0 w 252"/>
                  <a:gd name="T29" fmla="*/ 54 h 224"/>
                  <a:gd name="T30" fmla="*/ 2 w 252"/>
                  <a:gd name="T31" fmla="*/ 79 h 224"/>
                  <a:gd name="T32" fmla="*/ 9 w 252"/>
                  <a:gd name="T33" fmla="*/ 85 h 224"/>
                  <a:gd name="T34" fmla="*/ 9 w 252"/>
                  <a:gd name="T35" fmla="*/ 104 h 224"/>
                  <a:gd name="T36" fmla="*/ 20 w 252"/>
                  <a:gd name="T37" fmla="*/ 114 h 224"/>
                  <a:gd name="T38" fmla="*/ 17 w 252"/>
                  <a:gd name="T39" fmla="*/ 133 h 224"/>
                  <a:gd name="T40" fmla="*/ 26 w 252"/>
                  <a:gd name="T41" fmla="*/ 139 h 224"/>
                  <a:gd name="T42" fmla="*/ 27 w 252"/>
                  <a:gd name="T43" fmla="*/ 168 h 224"/>
                  <a:gd name="T44" fmla="*/ 46 w 252"/>
                  <a:gd name="T45" fmla="*/ 191 h 224"/>
                  <a:gd name="T46" fmla="*/ 59 w 252"/>
                  <a:gd name="T47" fmla="*/ 178 h 224"/>
                  <a:gd name="T48" fmla="*/ 68 w 252"/>
                  <a:gd name="T49" fmla="*/ 204 h 224"/>
                  <a:gd name="T50" fmla="*/ 91 w 252"/>
                  <a:gd name="T51" fmla="*/ 208 h 224"/>
                  <a:gd name="T52" fmla="*/ 97 w 252"/>
                  <a:gd name="T53" fmla="*/ 223 h 224"/>
                  <a:gd name="T54" fmla="*/ 110 w 252"/>
                  <a:gd name="T55" fmla="*/ 224 h 224"/>
                  <a:gd name="T56" fmla="*/ 139 w 252"/>
                  <a:gd name="T57" fmla="*/ 213 h 224"/>
                  <a:gd name="T58" fmla="*/ 135 w 252"/>
                  <a:gd name="T59" fmla="*/ 197 h 224"/>
                  <a:gd name="T60" fmla="*/ 153 w 252"/>
                  <a:gd name="T61" fmla="*/ 197 h 224"/>
                  <a:gd name="T62" fmla="*/ 169 w 252"/>
                  <a:gd name="T63" fmla="*/ 190 h 224"/>
                  <a:gd name="T64" fmla="*/ 193 w 252"/>
                  <a:gd name="T65" fmla="*/ 205 h 224"/>
                  <a:gd name="T66" fmla="*/ 183 w 252"/>
                  <a:gd name="T67" fmla="*/ 186 h 224"/>
                  <a:gd name="T68" fmla="*/ 175 w 252"/>
                  <a:gd name="T69" fmla="*/ 154 h 224"/>
                  <a:gd name="T70" fmla="*/ 204 w 252"/>
                  <a:gd name="T71" fmla="*/ 152 h 224"/>
                  <a:gd name="T72" fmla="*/ 201 w 252"/>
                  <a:gd name="T73" fmla="*/ 138 h 224"/>
                  <a:gd name="T74" fmla="*/ 222 w 252"/>
                  <a:gd name="T75" fmla="*/ 137 h 224"/>
                  <a:gd name="T76" fmla="*/ 228 w 252"/>
                  <a:gd name="T77" fmla="*/ 123 h 224"/>
                  <a:gd name="T78" fmla="*/ 245 w 252"/>
                  <a:gd name="T79" fmla="*/ 125 h 224"/>
                  <a:gd name="T80" fmla="*/ 248 w 252"/>
                  <a:gd name="T81" fmla="*/ 111 h 224"/>
                  <a:gd name="T82" fmla="*/ 237 w 252"/>
                  <a:gd name="T83" fmla="*/ 72 h 224"/>
                  <a:gd name="T84" fmla="*/ 252 w 252"/>
                  <a:gd name="T85" fmla="*/ 56 h 224"/>
                  <a:gd name="T86" fmla="*/ 231 w 252"/>
                  <a:gd name="T87" fmla="*/ 32 h 224"/>
                  <a:gd name="T88" fmla="*/ 231 w 252"/>
                  <a:gd name="T89" fmla="*/ 4 h 224"/>
                  <a:gd name="T90" fmla="*/ 214 w 252"/>
                  <a:gd name="T91"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2" h="224">
                    <a:moveTo>
                      <a:pt x="214" y="0"/>
                    </a:moveTo>
                    <a:cubicBezTo>
                      <a:pt x="206" y="9"/>
                      <a:pt x="206" y="9"/>
                      <a:pt x="206" y="9"/>
                    </a:cubicBezTo>
                    <a:cubicBezTo>
                      <a:pt x="184" y="0"/>
                      <a:pt x="184" y="0"/>
                      <a:pt x="184" y="0"/>
                    </a:cubicBezTo>
                    <a:cubicBezTo>
                      <a:pt x="175" y="8"/>
                      <a:pt x="175" y="8"/>
                      <a:pt x="175" y="8"/>
                    </a:cubicBezTo>
                    <a:cubicBezTo>
                      <a:pt x="164" y="16"/>
                      <a:pt x="164" y="16"/>
                      <a:pt x="164" y="16"/>
                    </a:cubicBezTo>
                    <a:cubicBezTo>
                      <a:pt x="164" y="16"/>
                      <a:pt x="176" y="28"/>
                      <a:pt x="168" y="36"/>
                    </a:cubicBezTo>
                    <a:cubicBezTo>
                      <a:pt x="160" y="44"/>
                      <a:pt x="151" y="24"/>
                      <a:pt x="151" y="24"/>
                    </a:cubicBezTo>
                    <a:cubicBezTo>
                      <a:pt x="151" y="24"/>
                      <a:pt x="135" y="23"/>
                      <a:pt x="131" y="22"/>
                    </a:cubicBezTo>
                    <a:cubicBezTo>
                      <a:pt x="128" y="21"/>
                      <a:pt x="128" y="16"/>
                      <a:pt x="128" y="13"/>
                    </a:cubicBezTo>
                    <a:cubicBezTo>
                      <a:pt x="125" y="15"/>
                      <a:pt x="123" y="16"/>
                      <a:pt x="123" y="16"/>
                    </a:cubicBezTo>
                    <a:cubicBezTo>
                      <a:pt x="123" y="16"/>
                      <a:pt x="106" y="7"/>
                      <a:pt x="101" y="8"/>
                    </a:cubicBezTo>
                    <a:cubicBezTo>
                      <a:pt x="96" y="9"/>
                      <a:pt x="74" y="15"/>
                      <a:pt x="74" y="15"/>
                    </a:cubicBezTo>
                    <a:cubicBezTo>
                      <a:pt x="74" y="15"/>
                      <a:pt x="73" y="5"/>
                      <a:pt x="46" y="10"/>
                    </a:cubicBezTo>
                    <a:cubicBezTo>
                      <a:pt x="19" y="15"/>
                      <a:pt x="19" y="34"/>
                      <a:pt x="19" y="34"/>
                    </a:cubicBezTo>
                    <a:cubicBezTo>
                      <a:pt x="0" y="54"/>
                      <a:pt x="0" y="54"/>
                      <a:pt x="0" y="54"/>
                    </a:cubicBezTo>
                    <a:cubicBezTo>
                      <a:pt x="2" y="79"/>
                      <a:pt x="2" y="79"/>
                      <a:pt x="2" y="79"/>
                    </a:cubicBezTo>
                    <a:cubicBezTo>
                      <a:pt x="9" y="85"/>
                      <a:pt x="9" y="85"/>
                      <a:pt x="9" y="85"/>
                    </a:cubicBezTo>
                    <a:cubicBezTo>
                      <a:pt x="9" y="104"/>
                      <a:pt x="9" y="104"/>
                      <a:pt x="9" y="104"/>
                    </a:cubicBezTo>
                    <a:cubicBezTo>
                      <a:pt x="20" y="114"/>
                      <a:pt x="20" y="114"/>
                      <a:pt x="20" y="114"/>
                    </a:cubicBezTo>
                    <a:cubicBezTo>
                      <a:pt x="17" y="133"/>
                      <a:pt x="17" y="133"/>
                      <a:pt x="17" y="133"/>
                    </a:cubicBezTo>
                    <a:cubicBezTo>
                      <a:pt x="20" y="134"/>
                      <a:pt x="23" y="136"/>
                      <a:pt x="26" y="139"/>
                    </a:cubicBezTo>
                    <a:cubicBezTo>
                      <a:pt x="41" y="156"/>
                      <a:pt x="27" y="168"/>
                      <a:pt x="27" y="168"/>
                    </a:cubicBezTo>
                    <a:cubicBezTo>
                      <a:pt x="27" y="168"/>
                      <a:pt x="36" y="190"/>
                      <a:pt x="46" y="191"/>
                    </a:cubicBezTo>
                    <a:cubicBezTo>
                      <a:pt x="56" y="191"/>
                      <a:pt x="59" y="178"/>
                      <a:pt x="59" y="178"/>
                    </a:cubicBezTo>
                    <a:cubicBezTo>
                      <a:pt x="59" y="178"/>
                      <a:pt x="58" y="202"/>
                      <a:pt x="68" y="204"/>
                    </a:cubicBezTo>
                    <a:cubicBezTo>
                      <a:pt x="79" y="206"/>
                      <a:pt x="89" y="198"/>
                      <a:pt x="91" y="208"/>
                    </a:cubicBezTo>
                    <a:cubicBezTo>
                      <a:pt x="92" y="212"/>
                      <a:pt x="95" y="218"/>
                      <a:pt x="97" y="223"/>
                    </a:cubicBezTo>
                    <a:cubicBezTo>
                      <a:pt x="110" y="224"/>
                      <a:pt x="110" y="224"/>
                      <a:pt x="110" y="224"/>
                    </a:cubicBezTo>
                    <a:cubicBezTo>
                      <a:pt x="112" y="219"/>
                      <a:pt x="124" y="214"/>
                      <a:pt x="139" y="213"/>
                    </a:cubicBezTo>
                    <a:cubicBezTo>
                      <a:pt x="159" y="211"/>
                      <a:pt x="135" y="197"/>
                      <a:pt x="135" y="197"/>
                    </a:cubicBezTo>
                    <a:cubicBezTo>
                      <a:pt x="135" y="197"/>
                      <a:pt x="149" y="197"/>
                      <a:pt x="153" y="197"/>
                    </a:cubicBezTo>
                    <a:cubicBezTo>
                      <a:pt x="157" y="197"/>
                      <a:pt x="159" y="190"/>
                      <a:pt x="169" y="190"/>
                    </a:cubicBezTo>
                    <a:cubicBezTo>
                      <a:pt x="179" y="190"/>
                      <a:pt x="186" y="206"/>
                      <a:pt x="193" y="205"/>
                    </a:cubicBezTo>
                    <a:cubicBezTo>
                      <a:pt x="200" y="204"/>
                      <a:pt x="193" y="194"/>
                      <a:pt x="183" y="186"/>
                    </a:cubicBezTo>
                    <a:cubicBezTo>
                      <a:pt x="173" y="178"/>
                      <a:pt x="173" y="160"/>
                      <a:pt x="175" y="154"/>
                    </a:cubicBezTo>
                    <a:cubicBezTo>
                      <a:pt x="177" y="148"/>
                      <a:pt x="204" y="152"/>
                      <a:pt x="204" y="152"/>
                    </a:cubicBezTo>
                    <a:cubicBezTo>
                      <a:pt x="201" y="138"/>
                      <a:pt x="201" y="138"/>
                      <a:pt x="201" y="138"/>
                    </a:cubicBezTo>
                    <a:cubicBezTo>
                      <a:pt x="222" y="137"/>
                      <a:pt x="222" y="137"/>
                      <a:pt x="222" y="137"/>
                    </a:cubicBezTo>
                    <a:cubicBezTo>
                      <a:pt x="222" y="137"/>
                      <a:pt x="223" y="126"/>
                      <a:pt x="228" y="123"/>
                    </a:cubicBezTo>
                    <a:cubicBezTo>
                      <a:pt x="233" y="120"/>
                      <a:pt x="245" y="125"/>
                      <a:pt x="245" y="125"/>
                    </a:cubicBezTo>
                    <a:cubicBezTo>
                      <a:pt x="248" y="111"/>
                      <a:pt x="248" y="111"/>
                      <a:pt x="248" y="111"/>
                    </a:cubicBezTo>
                    <a:cubicBezTo>
                      <a:pt x="248" y="111"/>
                      <a:pt x="238" y="75"/>
                      <a:pt x="237" y="72"/>
                    </a:cubicBezTo>
                    <a:cubicBezTo>
                      <a:pt x="236" y="69"/>
                      <a:pt x="252" y="69"/>
                      <a:pt x="252" y="56"/>
                    </a:cubicBezTo>
                    <a:cubicBezTo>
                      <a:pt x="252" y="43"/>
                      <a:pt x="231" y="32"/>
                      <a:pt x="231" y="32"/>
                    </a:cubicBezTo>
                    <a:cubicBezTo>
                      <a:pt x="231" y="4"/>
                      <a:pt x="231" y="4"/>
                      <a:pt x="231" y="4"/>
                    </a:cubicBezTo>
                    <a:lnTo>
                      <a:pt x="214" y="0"/>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60" name="South Korea"/>
              <p:cNvSpPr>
                <a:spLocks noEditPoints="1"/>
              </p:cNvSpPr>
              <p:nvPr/>
            </p:nvSpPr>
            <p:spPr bwMode="gray">
              <a:xfrm>
                <a:off x="8763171" y="2925214"/>
                <a:ext cx="106380" cy="158677"/>
              </a:xfrm>
              <a:custGeom>
                <a:avLst/>
                <a:gdLst>
                  <a:gd name="T0" fmla="*/ 100 w 191"/>
                  <a:gd name="T1" fmla="*/ 267 h 284"/>
                  <a:gd name="T2" fmla="*/ 101 w 191"/>
                  <a:gd name="T3" fmla="*/ 284 h 284"/>
                  <a:gd name="T4" fmla="*/ 100 w 191"/>
                  <a:gd name="T5" fmla="*/ 267 h 284"/>
                  <a:gd name="T6" fmla="*/ 185 w 191"/>
                  <a:gd name="T7" fmla="*/ 165 h 284"/>
                  <a:gd name="T8" fmla="*/ 166 w 191"/>
                  <a:gd name="T9" fmla="*/ 132 h 284"/>
                  <a:gd name="T10" fmla="*/ 162 w 191"/>
                  <a:gd name="T11" fmla="*/ 101 h 284"/>
                  <a:gd name="T12" fmla="*/ 111 w 191"/>
                  <a:gd name="T13" fmla="*/ 50 h 284"/>
                  <a:gd name="T14" fmla="*/ 98 w 191"/>
                  <a:gd name="T15" fmla="*/ 45 h 284"/>
                  <a:gd name="T16" fmla="*/ 82 w 191"/>
                  <a:gd name="T17" fmla="*/ 21 h 284"/>
                  <a:gd name="T18" fmla="*/ 64 w 191"/>
                  <a:gd name="T19" fmla="*/ 0 h 284"/>
                  <a:gd name="T20" fmla="*/ 54 w 191"/>
                  <a:gd name="T21" fmla="*/ 10 h 284"/>
                  <a:gd name="T22" fmla="*/ 16 w 191"/>
                  <a:gd name="T23" fmla="*/ 16 h 284"/>
                  <a:gd name="T24" fmla="*/ 13 w 191"/>
                  <a:gd name="T25" fmla="*/ 29 h 284"/>
                  <a:gd name="T26" fmla="*/ 0 w 191"/>
                  <a:gd name="T27" fmla="*/ 39 h 284"/>
                  <a:gd name="T28" fmla="*/ 8 w 191"/>
                  <a:gd name="T29" fmla="*/ 56 h 284"/>
                  <a:gd name="T30" fmla="*/ 30 w 191"/>
                  <a:gd name="T31" fmla="*/ 64 h 284"/>
                  <a:gd name="T32" fmla="*/ 41 w 191"/>
                  <a:gd name="T33" fmla="*/ 89 h 284"/>
                  <a:gd name="T34" fmla="*/ 6 w 191"/>
                  <a:gd name="T35" fmla="*/ 82 h 284"/>
                  <a:gd name="T36" fmla="*/ 27 w 191"/>
                  <a:gd name="T37" fmla="*/ 102 h 284"/>
                  <a:gd name="T38" fmla="*/ 37 w 191"/>
                  <a:gd name="T39" fmla="*/ 130 h 284"/>
                  <a:gd name="T40" fmla="*/ 60 w 191"/>
                  <a:gd name="T41" fmla="*/ 134 h 284"/>
                  <a:gd name="T42" fmla="*/ 60 w 191"/>
                  <a:gd name="T43" fmla="*/ 153 h 284"/>
                  <a:gd name="T44" fmla="*/ 54 w 191"/>
                  <a:gd name="T45" fmla="*/ 180 h 284"/>
                  <a:gd name="T46" fmla="*/ 74 w 191"/>
                  <a:gd name="T47" fmla="*/ 199 h 284"/>
                  <a:gd name="T48" fmla="*/ 80 w 191"/>
                  <a:gd name="T49" fmla="*/ 222 h 284"/>
                  <a:gd name="T50" fmla="*/ 100 w 191"/>
                  <a:gd name="T51" fmla="*/ 203 h 284"/>
                  <a:gd name="T52" fmla="*/ 133 w 191"/>
                  <a:gd name="T53" fmla="*/ 188 h 284"/>
                  <a:gd name="T54" fmla="*/ 150 w 191"/>
                  <a:gd name="T55" fmla="*/ 193 h 284"/>
                  <a:gd name="T56" fmla="*/ 155 w 191"/>
                  <a:gd name="T57" fmla="*/ 181 h 284"/>
                  <a:gd name="T58" fmla="*/ 185 w 191"/>
                  <a:gd name="T59" fmla="*/ 16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1" h="284">
                    <a:moveTo>
                      <a:pt x="100" y="267"/>
                    </a:moveTo>
                    <a:cubicBezTo>
                      <a:pt x="76" y="275"/>
                      <a:pt x="86" y="284"/>
                      <a:pt x="101" y="284"/>
                    </a:cubicBezTo>
                    <a:cubicBezTo>
                      <a:pt x="120" y="284"/>
                      <a:pt x="124" y="259"/>
                      <a:pt x="100" y="267"/>
                    </a:cubicBezTo>
                    <a:close/>
                    <a:moveTo>
                      <a:pt x="185" y="165"/>
                    </a:moveTo>
                    <a:cubicBezTo>
                      <a:pt x="179" y="146"/>
                      <a:pt x="166" y="132"/>
                      <a:pt x="166" y="132"/>
                    </a:cubicBezTo>
                    <a:cubicBezTo>
                      <a:pt x="166" y="132"/>
                      <a:pt x="171" y="115"/>
                      <a:pt x="162" y="101"/>
                    </a:cubicBezTo>
                    <a:cubicBezTo>
                      <a:pt x="153" y="87"/>
                      <a:pt x="111" y="50"/>
                      <a:pt x="111" y="50"/>
                    </a:cubicBezTo>
                    <a:cubicBezTo>
                      <a:pt x="98" y="45"/>
                      <a:pt x="98" y="45"/>
                      <a:pt x="98" y="45"/>
                    </a:cubicBezTo>
                    <a:cubicBezTo>
                      <a:pt x="98" y="45"/>
                      <a:pt x="94" y="34"/>
                      <a:pt x="82" y="21"/>
                    </a:cubicBezTo>
                    <a:cubicBezTo>
                      <a:pt x="76" y="14"/>
                      <a:pt x="69" y="6"/>
                      <a:pt x="64" y="0"/>
                    </a:cubicBezTo>
                    <a:cubicBezTo>
                      <a:pt x="54" y="10"/>
                      <a:pt x="54" y="10"/>
                      <a:pt x="54" y="10"/>
                    </a:cubicBezTo>
                    <a:cubicBezTo>
                      <a:pt x="54" y="10"/>
                      <a:pt x="30" y="9"/>
                      <a:pt x="16" y="16"/>
                    </a:cubicBezTo>
                    <a:cubicBezTo>
                      <a:pt x="2" y="24"/>
                      <a:pt x="14" y="26"/>
                      <a:pt x="13" y="29"/>
                    </a:cubicBezTo>
                    <a:cubicBezTo>
                      <a:pt x="12" y="32"/>
                      <a:pt x="0" y="39"/>
                      <a:pt x="0" y="39"/>
                    </a:cubicBezTo>
                    <a:cubicBezTo>
                      <a:pt x="0" y="39"/>
                      <a:pt x="1" y="50"/>
                      <a:pt x="8" y="56"/>
                    </a:cubicBezTo>
                    <a:cubicBezTo>
                      <a:pt x="15" y="62"/>
                      <a:pt x="30" y="64"/>
                      <a:pt x="30" y="64"/>
                    </a:cubicBezTo>
                    <a:cubicBezTo>
                      <a:pt x="41" y="89"/>
                      <a:pt x="41" y="89"/>
                      <a:pt x="41" y="89"/>
                    </a:cubicBezTo>
                    <a:cubicBezTo>
                      <a:pt x="41" y="89"/>
                      <a:pt x="7" y="75"/>
                      <a:pt x="6" y="82"/>
                    </a:cubicBezTo>
                    <a:cubicBezTo>
                      <a:pt x="5" y="89"/>
                      <a:pt x="27" y="102"/>
                      <a:pt x="27" y="102"/>
                    </a:cubicBezTo>
                    <a:cubicBezTo>
                      <a:pt x="37" y="130"/>
                      <a:pt x="37" y="130"/>
                      <a:pt x="37" y="130"/>
                    </a:cubicBezTo>
                    <a:cubicBezTo>
                      <a:pt x="60" y="134"/>
                      <a:pt x="60" y="134"/>
                      <a:pt x="60" y="134"/>
                    </a:cubicBezTo>
                    <a:cubicBezTo>
                      <a:pt x="60" y="153"/>
                      <a:pt x="60" y="153"/>
                      <a:pt x="60" y="153"/>
                    </a:cubicBezTo>
                    <a:cubicBezTo>
                      <a:pt x="60" y="153"/>
                      <a:pt x="49" y="161"/>
                      <a:pt x="54" y="180"/>
                    </a:cubicBezTo>
                    <a:cubicBezTo>
                      <a:pt x="59" y="199"/>
                      <a:pt x="74" y="199"/>
                      <a:pt x="74" y="199"/>
                    </a:cubicBezTo>
                    <a:cubicBezTo>
                      <a:pt x="74" y="199"/>
                      <a:pt x="61" y="225"/>
                      <a:pt x="80" y="222"/>
                    </a:cubicBezTo>
                    <a:cubicBezTo>
                      <a:pt x="99" y="219"/>
                      <a:pt x="100" y="203"/>
                      <a:pt x="100" y="203"/>
                    </a:cubicBezTo>
                    <a:cubicBezTo>
                      <a:pt x="133" y="188"/>
                      <a:pt x="133" y="188"/>
                      <a:pt x="133" y="188"/>
                    </a:cubicBezTo>
                    <a:cubicBezTo>
                      <a:pt x="150" y="193"/>
                      <a:pt x="150" y="193"/>
                      <a:pt x="150" y="193"/>
                    </a:cubicBezTo>
                    <a:cubicBezTo>
                      <a:pt x="155" y="181"/>
                      <a:pt x="155" y="181"/>
                      <a:pt x="155" y="181"/>
                    </a:cubicBezTo>
                    <a:cubicBezTo>
                      <a:pt x="155" y="181"/>
                      <a:pt x="191" y="184"/>
                      <a:pt x="185" y="165"/>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61" name="Laos"/>
              <p:cNvSpPr>
                <a:spLocks/>
              </p:cNvSpPr>
              <p:nvPr/>
            </p:nvSpPr>
            <p:spPr bwMode="gray">
              <a:xfrm>
                <a:off x="8226503" y="3406003"/>
                <a:ext cx="227051" cy="263403"/>
              </a:xfrm>
              <a:custGeom>
                <a:avLst/>
                <a:gdLst>
                  <a:gd name="T0" fmla="*/ 28 w 404"/>
                  <a:gd name="T1" fmla="*/ 124 h 470"/>
                  <a:gd name="T2" fmla="*/ 47 w 404"/>
                  <a:gd name="T3" fmla="*/ 163 h 470"/>
                  <a:gd name="T4" fmla="*/ 68 w 404"/>
                  <a:gd name="T5" fmla="*/ 160 h 470"/>
                  <a:gd name="T6" fmla="*/ 74 w 404"/>
                  <a:gd name="T7" fmla="*/ 196 h 470"/>
                  <a:gd name="T8" fmla="*/ 73 w 404"/>
                  <a:gd name="T9" fmla="*/ 224 h 470"/>
                  <a:gd name="T10" fmla="*/ 88 w 404"/>
                  <a:gd name="T11" fmla="*/ 254 h 470"/>
                  <a:gd name="T12" fmla="*/ 143 w 404"/>
                  <a:gd name="T13" fmla="*/ 245 h 470"/>
                  <a:gd name="T14" fmla="*/ 187 w 404"/>
                  <a:gd name="T15" fmla="*/ 228 h 470"/>
                  <a:gd name="T16" fmla="*/ 215 w 404"/>
                  <a:gd name="T17" fmla="*/ 247 h 470"/>
                  <a:gd name="T18" fmla="*/ 248 w 404"/>
                  <a:gd name="T19" fmla="*/ 298 h 470"/>
                  <a:gd name="T20" fmla="*/ 283 w 404"/>
                  <a:gd name="T21" fmla="*/ 347 h 470"/>
                  <a:gd name="T22" fmla="*/ 294 w 404"/>
                  <a:gd name="T23" fmla="*/ 367 h 470"/>
                  <a:gd name="T24" fmla="*/ 302 w 404"/>
                  <a:gd name="T25" fmla="*/ 425 h 470"/>
                  <a:gd name="T26" fmla="*/ 290 w 404"/>
                  <a:gd name="T27" fmla="*/ 448 h 470"/>
                  <a:gd name="T28" fmla="*/ 327 w 404"/>
                  <a:gd name="T29" fmla="*/ 462 h 470"/>
                  <a:gd name="T30" fmla="*/ 334 w 404"/>
                  <a:gd name="T31" fmla="*/ 434 h 470"/>
                  <a:gd name="T32" fmla="*/ 365 w 404"/>
                  <a:gd name="T33" fmla="*/ 435 h 470"/>
                  <a:gd name="T34" fmla="*/ 390 w 404"/>
                  <a:gd name="T35" fmla="*/ 430 h 470"/>
                  <a:gd name="T36" fmla="*/ 391 w 404"/>
                  <a:gd name="T37" fmla="*/ 410 h 470"/>
                  <a:gd name="T38" fmla="*/ 369 w 404"/>
                  <a:gd name="T39" fmla="*/ 369 h 470"/>
                  <a:gd name="T40" fmla="*/ 361 w 404"/>
                  <a:gd name="T41" fmla="*/ 331 h 470"/>
                  <a:gd name="T42" fmla="*/ 334 w 404"/>
                  <a:gd name="T43" fmla="*/ 299 h 470"/>
                  <a:gd name="T44" fmla="*/ 319 w 404"/>
                  <a:gd name="T45" fmla="*/ 289 h 470"/>
                  <a:gd name="T46" fmla="*/ 285 w 404"/>
                  <a:gd name="T47" fmla="*/ 236 h 470"/>
                  <a:gd name="T48" fmla="*/ 256 w 404"/>
                  <a:gd name="T49" fmla="*/ 203 h 470"/>
                  <a:gd name="T50" fmla="*/ 193 w 404"/>
                  <a:gd name="T51" fmla="*/ 168 h 470"/>
                  <a:gd name="T52" fmla="*/ 218 w 404"/>
                  <a:gd name="T53" fmla="*/ 156 h 470"/>
                  <a:gd name="T54" fmla="*/ 212 w 404"/>
                  <a:gd name="T55" fmla="*/ 112 h 470"/>
                  <a:gd name="T56" fmla="*/ 184 w 404"/>
                  <a:gd name="T57" fmla="*/ 79 h 470"/>
                  <a:gd name="T58" fmla="*/ 160 w 404"/>
                  <a:gd name="T59" fmla="*/ 90 h 470"/>
                  <a:gd name="T60" fmla="*/ 128 w 404"/>
                  <a:gd name="T61" fmla="*/ 63 h 470"/>
                  <a:gd name="T62" fmla="*/ 118 w 404"/>
                  <a:gd name="T63" fmla="*/ 40 h 470"/>
                  <a:gd name="T64" fmla="*/ 91 w 404"/>
                  <a:gd name="T65" fmla="*/ 2 h 470"/>
                  <a:gd name="T66" fmla="*/ 60 w 404"/>
                  <a:gd name="T67" fmla="*/ 22 h 470"/>
                  <a:gd name="T68" fmla="*/ 79 w 404"/>
                  <a:gd name="T69" fmla="*/ 72 h 470"/>
                  <a:gd name="T70" fmla="*/ 48 w 404"/>
                  <a:gd name="T71" fmla="*/ 57 h 470"/>
                  <a:gd name="T72" fmla="*/ 26 w 404"/>
                  <a:gd name="T73" fmla="*/ 74 h 470"/>
                  <a:gd name="T74" fmla="*/ 26 w 404"/>
                  <a:gd name="T75" fmla="*/ 89 h 470"/>
                  <a:gd name="T76" fmla="*/ 2 w 404"/>
                  <a:gd name="T77" fmla="*/ 11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4" h="470">
                    <a:moveTo>
                      <a:pt x="17" y="121"/>
                    </a:moveTo>
                    <a:cubicBezTo>
                      <a:pt x="17" y="121"/>
                      <a:pt x="27" y="116"/>
                      <a:pt x="28" y="124"/>
                    </a:cubicBezTo>
                    <a:cubicBezTo>
                      <a:pt x="29" y="132"/>
                      <a:pt x="22" y="153"/>
                      <a:pt x="28" y="158"/>
                    </a:cubicBezTo>
                    <a:cubicBezTo>
                      <a:pt x="34" y="163"/>
                      <a:pt x="47" y="163"/>
                      <a:pt x="47" y="163"/>
                    </a:cubicBezTo>
                    <a:cubicBezTo>
                      <a:pt x="45" y="155"/>
                      <a:pt x="45" y="155"/>
                      <a:pt x="45" y="155"/>
                    </a:cubicBezTo>
                    <a:cubicBezTo>
                      <a:pt x="45" y="155"/>
                      <a:pt x="68" y="146"/>
                      <a:pt x="68" y="160"/>
                    </a:cubicBezTo>
                    <a:cubicBezTo>
                      <a:pt x="68" y="174"/>
                      <a:pt x="66" y="180"/>
                      <a:pt x="66" y="180"/>
                    </a:cubicBezTo>
                    <a:cubicBezTo>
                      <a:pt x="66" y="180"/>
                      <a:pt x="74" y="187"/>
                      <a:pt x="74" y="196"/>
                    </a:cubicBezTo>
                    <a:cubicBezTo>
                      <a:pt x="74" y="205"/>
                      <a:pt x="60" y="216"/>
                      <a:pt x="60" y="216"/>
                    </a:cubicBezTo>
                    <a:cubicBezTo>
                      <a:pt x="60" y="216"/>
                      <a:pt x="73" y="215"/>
                      <a:pt x="73" y="224"/>
                    </a:cubicBezTo>
                    <a:cubicBezTo>
                      <a:pt x="73" y="233"/>
                      <a:pt x="49" y="264"/>
                      <a:pt x="59" y="267"/>
                    </a:cubicBezTo>
                    <a:cubicBezTo>
                      <a:pt x="69" y="270"/>
                      <a:pt x="88" y="254"/>
                      <a:pt x="88" y="254"/>
                    </a:cubicBezTo>
                    <a:cubicBezTo>
                      <a:pt x="88" y="254"/>
                      <a:pt x="101" y="229"/>
                      <a:pt x="108" y="231"/>
                    </a:cubicBezTo>
                    <a:cubicBezTo>
                      <a:pt x="115" y="233"/>
                      <a:pt x="129" y="244"/>
                      <a:pt x="143" y="245"/>
                    </a:cubicBezTo>
                    <a:cubicBezTo>
                      <a:pt x="157" y="246"/>
                      <a:pt x="154" y="221"/>
                      <a:pt x="164" y="220"/>
                    </a:cubicBezTo>
                    <a:cubicBezTo>
                      <a:pt x="174" y="219"/>
                      <a:pt x="187" y="228"/>
                      <a:pt x="187" y="228"/>
                    </a:cubicBezTo>
                    <a:cubicBezTo>
                      <a:pt x="187" y="228"/>
                      <a:pt x="194" y="226"/>
                      <a:pt x="202" y="228"/>
                    </a:cubicBezTo>
                    <a:cubicBezTo>
                      <a:pt x="210" y="230"/>
                      <a:pt x="197" y="236"/>
                      <a:pt x="215" y="247"/>
                    </a:cubicBezTo>
                    <a:cubicBezTo>
                      <a:pt x="233" y="258"/>
                      <a:pt x="247" y="270"/>
                      <a:pt x="247" y="270"/>
                    </a:cubicBezTo>
                    <a:cubicBezTo>
                      <a:pt x="248" y="298"/>
                      <a:pt x="248" y="298"/>
                      <a:pt x="248" y="298"/>
                    </a:cubicBezTo>
                    <a:cubicBezTo>
                      <a:pt x="248" y="298"/>
                      <a:pt x="255" y="318"/>
                      <a:pt x="260" y="327"/>
                    </a:cubicBezTo>
                    <a:cubicBezTo>
                      <a:pt x="265" y="336"/>
                      <a:pt x="283" y="343"/>
                      <a:pt x="283" y="347"/>
                    </a:cubicBezTo>
                    <a:cubicBezTo>
                      <a:pt x="283" y="351"/>
                      <a:pt x="285" y="364"/>
                      <a:pt x="285" y="364"/>
                    </a:cubicBezTo>
                    <a:cubicBezTo>
                      <a:pt x="285" y="364"/>
                      <a:pt x="288" y="357"/>
                      <a:pt x="294" y="367"/>
                    </a:cubicBezTo>
                    <a:cubicBezTo>
                      <a:pt x="300" y="377"/>
                      <a:pt x="285" y="390"/>
                      <a:pt x="287" y="394"/>
                    </a:cubicBezTo>
                    <a:cubicBezTo>
                      <a:pt x="289" y="398"/>
                      <a:pt x="312" y="413"/>
                      <a:pt x="302" y="425"/>
                    </a:cubicBezTo>
                    <a:cubicBezTo>
                      <a:pt x="296" y="432"/>
                      <a:pt x="291" y="436"/>
                      <a:pt x="287" y="439"/>
                    </a:cubicBezTo>
                    <a:cubicBezTo>
                      <a:pt x="287" y="442"/>
                      <a:pt x="287" y="447"/>
                      <a:pt x="290" y="448"/>
                    </a:cubicBezTo>
                    <a:cubicBezTo>
                      <a:pt x="294" y="449"/>
                      <a:pt x="310" y="450"/>
                      <a:pt x="310" y="450"/>
                    </a:cubicBezTo>
                    <a:cubicBezTo>
                      <a:pt x="310" y="450"/>
                      <a:pt x="319" y="470"/>
                      <a:pt x="327" y="462"/>
                    </a:cubicBezTo>
                    <a:cubicBezTo>
                      <a:pt x="335" y="454"/>
                      <a:pt x="323" y="442"/>
                      <a:pt x="323" y="442"/>
                    </a:cubicBezTo>
                    <a:cubicBezTo>
                      <a:pt x="334" y="434"/>
                      <a:pt x="334" y="434"/>
                      <a:pt x="334" y="434"/>
                    </a:cubicBezTo>
                    <a:cubicBezTo>
                      <a:pt x="343" y="426"/>
                      <a:pt x="343" y="426"/>
                      <a:pt x="343" y="426"/>
                    </a:cubicBezTo>
                    <a:cubicBezTo>
                      <a:pt x="365" y="435"/>
                      <a:pt x="365" y="435"/>
                      <a:pt x="365" y="435"/>
                    </a:cubicBezTo>
                    <a:cubicBezTo>
                      <a:pt x="373" y="426"/>
                      <a:pt x="373" y="426"/>
                      <a:pt x="373" y="426"/>
                    </a:cubicBezTo>
                    <a:cubicBezTo>
                      <a:pt x="390" y="430"/>
                      <a:pt x="390" y="430"/>
                      <a:pt x="390" y="430"/>
                    </a:cubicBezTo>
                    <a:cubicBezTo>
                      <a:pt x="390" y="430"/>
                      <a:pt x="396" y="431"/>
                      <a:pt x="400" y="423"/>
                    </a:cubicBezTo>
                    <a:cubicBezTo>
                      <a:pt x="404" y="415"/>
                      <a:pt x="391" y="410"/>
                      <a:pt x="391" y="410"/>
                    </a:cubicBezTo>
                    <a:cubicBezTo>
                      <a:pt x="402" y="389"/>
                      <a:pt x="402" y="389"/>
                      <a:pt x="402" y="389"/>
                    </a:cubicBezTo>
                    <a:cubicBezTo>
                      <a:pt x="402" y="389"/>
                      <a:pt x="383" y="380"/>
                      <a:pt x="369" y="369"/>
                    </a:cubicBezTo>
                    <a:cubicBezTo>
                      <a:pt x="355" y="358"/>
                      <a:pt x="369" y="355"/>
                      <a:pt x="377" y="350"/>
                    </a:cubicBezTo>
                    <a:cubicBezTo>
                      <a:pt x="385" y="345"/>
                      <a:pt x="361" y="331"/>
                      <a:pt x="361" y="331"/>
                    </a:cubicBezTo>
                    <a:cubicBezTo>
                      <a:pt x="361" y="331"/>
                      <a:pt x="351" y="330"/>
                      <a:pt x="344" y="323"/>
                    </a:cubicBezTo>
                    <a:cubicBezTo>
                      <a:pt x="337" y="316"/>
                      <a:pt x="334" y="299"/>
                      <a:pt x="334" y="299"/>
                    </a:cubicBezTo>
                    <a:cubicBezTo>
                      <a:pt x="320" y="300"/>
                      <a:pt x="320" y="300"/>
                      <a:pt x="320" y="300"/>
                    </a:cubicBezTo>
                    <a:cubicBezTo>
                      <a:pt x="319" y="289"/>
                      <a:pt x="319" y="289"/>
                      <a:pt x="319" y="289"/>
                    </a:cubicBezTo>
                    <a:cubicBezTo>
                      <a:pt x="319" y="289"/>
                      <a:pt x="308" y="278"/>
                      <a:pt x="295" y="267"/>
                    </a:cubicBezTo>
                    <a:cubicBezTo>
                      <a:pt x="282" y="256"/>
                      <a:pt x="285" y="236"/>
                      <a:pt x="285" y="236"/>
                    </a:cubicBezTo>
                    <a:cubicBezTo>
                      <a:pt x="285" y="236"/>
                      <a:pt x="263" y="228"/>
                      <a:pt x="259" y="224"/>
                    </a:cubicBezTo>
                    <a:cubicBezTo>
                      <a:pt x="255" y="220"/>
                      <a:pt x="256" y="203"/>
                      <a:pt x="256" y="203"/>
                    </a:cubicBezTo>
                    <a:cubicBezTo>
                      <a:pt x="256" y="203"/>
                      <a:pt x="238" y="198"/>
                      <a:pt x="232" y="193"/>
                    </a:cubicBezTo>
                    <a:cubicBezTo>
                      <a:pt x="226" y="188"/>
                      <a:pt x="193" y="168"/>
                      <a:pt x="193" y="168"/>
                    </a:cubicBezTo>
                    <a:cubicBezTo>
                      <a:pt x="193" y="168"/>
                      <a:pt x="193" y="156"/>
                      <a:pt x="191" y="152"/>
                    </a:cubicBezTo>
                    <a:cubicBezTo>
                      <a:pt x="189" y="148"/>
                      <a:pt x="218" y="156"/>
                      <a:pt x="218" y="156"/>
                    </a:cubicBezTo>
                    <a:cubicBezTo>
                      <a:pt x="218" y="156"/>
                      <a:pt x="237" y="142"/>
                      <a:pt x="243" y="132"/>
                    </a:cubicBezTo>
                    <a:cubicBezTo>
                      <a:pt x="249" y="122"/>
                      <a:pt x="230" y="120"/>
                      <a:pt x="212" y="112"/>
                    </a:cubicBezTo>
                    <a:cubicBezTo>
                      <a:pt x="194" y="104"/>
                      <a:pt x="214" y="98"/>
                      <a:pt x="214" y="98"/>
                    </a:cubicBezTo>
                    <a:cubicBezTo>
                      <a:pt x="214" y="98"/>
                      <a:pt x="192" y="80"/>
                      <a:pt x="184" y="79"/>
                    </a:cubicBezTo>
                    <a:cubicBezTo>
                      <a:pt x="176" y="78"/>
                      <a:pt x="179" y="90"/>
                      <a:pt x="172" y="98"/>
                    </a:cubicBezTo>
                    <a:cubicBezTo>
                      <a:pt x="165" y="106"/>
                      <a:pt x="160" y="90"/>
                      <a:pt x="160" y="90"/>
                    </a:cubicBezTo>
                    <a:cubicBezTo>
                      <a:pt x="151" y="90"/>
                      <a:pt x="151" y="90"/>
                      <a:pt x="151" y="90"/>
                    </a:cubicBezTo>
                    <a:cubicBezTo>
                      <a:pt x="151" y="90"/>
                      <a:pt x="138" y="76"/>
                      <a:pt x="128" y="63"/>
                    </a:cubicBezTo>
                    <a:cubicBezTo>
                      <a:pt x="118" y="50"/>
                      <a:pt x="131" y="41"/>
                      <a:pt x="127" y="37"/>
                    </a:cubicBezTo>
                    <a:cubicBezTo>
                      <a:pt x="123" y="33"/>
                      <a:pt x="118" y="40"/>
                      <a:pt x="118" y="40"/>
                    </a:cubicBezTo>
                    <a:cubicBezTo>
                      <a:pt x="118" y="40"/>
                      <a:pt x="102" y="22"/>
                      <a:pt x="96" y="15"/>
                    </a:cubicBezTo>
                    <a:cubicBezTo>
                      <a:pt x="93" y="12"/>
                      <a:pt x="92" y="7"/>
                      <a:pt x="91" y="2"/>
                    </a:cubicBezTo>
                    <a:cubicBezTo>
                      <a:pt x="67" y="0"/>
                      <a:pt x="67" y="0"/>
                      <a:pt x="67" y="0"/>
                    </a:cubicBezTo>
                    <a:cubicBezTo>
                      <a:pt x="67" y="0"/>
                      <a:pt x="59" y="9"/>
                      <a:pt x="60" y="22"/>
                    </a:cubicBezTo>
                    <a:cubicBezTo>
                      <a:pt x="61" y="35"/>
                      <a:pt x="79" y="47"/>
                      <a:pt x="79" y="47"/>
                    </a:cubicBezTo>
                    <a:cubicBezTo>
                      <a:pt x="79" y="72"/>
                      <a:pt x="79" y="72"/>
                      <a:pt x="79" y="72"/>
                    </a:cubicBezTo>
                    <a:cubicBezTo>
                      <a:pt x="50" y="70"/>
                      <a:pt x="50" y="70"/>
                      <a:pt x="50" y="70"/>
                    </a:cubicBezTo>
                    <a:cubicBezTo>
                      <a:pt x="48" y="57"/>
                      <a:pt x="48" y="57"/>
                      <a:pt x="48" y="57"/>
                    </a:cubicBezTo>
                    <a:cubicBezTo>
                      <a:pt x="26" y="67"/>
                      <a:pt x="26" y="67"/>
                      <a:pt x="26" y="67"/>
                    </a:cubicBezTo>
                    <a:cubicBezTo>
                      <a:pt x="26" y="74"/>
                      <a:pt x="26" y="74"/>
                      <a:pt x="26" y="74"/>
                    </a:cubicBezTo>
                    <a:cubicBezTo>
                      <a:pt x="21" y="82"/>
                      <a:pt x="21" y="82"/>
                      <a:pt x="21" y="82"/>
                    </a:cubicBezTo>
                    <a:cubicBezTo>
                      <a:pt x="26" y="89"/>
                      <a:pt x="26" y="89"/>
                      <a:pt x="26" y="89"/>
                    </a:cubicBezTo>
                    <a:cubicBezTo>
                      <a:pt x="26" y="89"/>
                      <a:pt x="18" y="92"/>
                      <a:pt x="9" y="95"/>
                    </a:cubicBezTo>
                    <a:cubicBezTo>
                      <a:pt x="0" y="98"/>
                      <a:pt x="2" y="110"/>
                      <a:pt x="2" y="110"/>
                    </a:cubicBezTo>
                    <a:cubicBezTo>
                      <a:pt x="6" y="111"/>
                      <a:pt x="17" y="121"/>
                      <a:pt x="17" y="12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62" name="Thailand"/>
              <p:cNvSpPr>
                <a:spLocks/>
              </p:cNvSpPr>
              <p:nvPr/>
            </p:nvSpPr>
            <p:spPr bwMode="gray">
              <a:xfrm>
                <a:off x="8166167" y="3467887"/>
                <a:ext cx="234991" cy="447468"/>
              </a:xfrm>
              <a:custGeom>
                <a:avLst/>
                <a:gdLst>
                  <a:gd name="T0" fmla="*/ 402 w 420"/>
                  <a:gd name="T1" fmla="*/ 258 h 800"/>
                  <a:gd name="T2" fmla="*/ 391 w 420"/>
                  <a:gd name="T3" fmla="*/ 238 h 800"/>
                  <a:gd name="T4" fmla="*/ 356 w 420"/>
                  <a:gd name="T5" fmla="*/ 189 h 800"/>
                  <a:gd name="T6" fmla="*/ 323 w 420"/>
                  <a:gd name="T7" fmla="*/ 138 h 800"/>
                  <a:gd name="T8" fmla="*/ 295 w 420"/>
                  <a:gd name="T9" fmla="*/ 119 h 800"/>
                  <a:gd name="T10" fmla="*/ 251 w 420"/>
                  <a:gd name="T11" fmla="*/ 136 h 800"/>
                  <a:gd name="T12" fmla="*/ 196 w 420"/>
                  <a:gd name="T13" fmla="*/ 145 h 800"/>
                  <a:gd name="T14" fmla="*/ 181 w 420"/>
                  <a:gd name="T15" fmla="*/ 115 h 800"/>
                  <a:gd name="T16" fmla="*/ 182 w 420"/>
                  <a:gd name="T17" fmla="*/ 87 h 800"/>
                  <a:gd name="T18" fmla="*/ 176 w 420"/>
                  <a:gd name="T19" fmla="*/ 51 h 800"/>
                  <a:gd name="T20" fmla="*/ 155 w 420"/>
                  <a:gd name="T21" fmla="*/ 54 h 800"/>
                  <a:gd name="T22" fmla="*/ 136 w 420"/>
                  <a:gd name="T23" fmla="*/ 15 h 800"/>
                  <a:gd name="T24" fmla="*/ 110 w 420"/>
                  <a:gd name="T25" fmla="*/ 1 h 800"/>
                  <a:gd name="T26" fmla="*/ 82 w 420"/>
                  <a:gd name="T27" fmla="*/ 21 h 800"/>
                  <a:gd name="T28" fmla="*/ 53 w 420"/>
                  <a:gd name="T29" fmla="*/ 43 h 800"/>
                  <a:gd name="T30" fmla="*/ 19 w 420"/>
                  <a:gd name="T31" fmla="*/ 64 h 800"/>
                  <a:gd name="T32" fmla="*/ 17 w 420"/>
                  <a:gd name="T33" fmla="*/ 102 h 800"/>
                  <a:gd name="T34" fmla="*/ 8 w 420"/>
                  <a:gd name="T35" fmla="*/ 120 h 800"/>
                  <a:gd name="T36" fmla="*/ 22 w 420"/>
                  <a:gd name="T37" fmla="*/ 145 h 800"/>
                  <a:gd name="T38" fmla="*/ 67 w 420"/>
                  <a:gd name="T39" fmla="*/ 188 h 800"/>
                  <a:gd name="T40" fmla="*/ 79 w 420"/>
                  <a:gd name="T41" fmla="*/ 219 h 800"/>
                  <a:gd name="T42" fmla="*/ 73 w 420"/>
                  <a:gd name="T43" fmla="*/ 236 h 800"/>
                  <a:gd name="T44" fmla="*/ 65 w 420"/>
                  <a:gd name="T45" fmla="*/ 279 h 800"/>
                  <a:gd name="T46" fmla="*/ 79 w 420"/>
                  <a:gd name="T47" fmla="*/ 326 h 800"/>
                  <a:gd name="T48" fmla="*/ 112 w 420"/>
                  <a:gd name="T49" fmla="*/ 409 h 800"/>
                  <a:gd name="T50" fmla="*/ 133 w 420"/>
                  <a:gd name="T51" fmla="*/ 450 h 800"/>
                  <a:gd name="T52" fmla="*/ 110 w 420"/>
                  <a:gd name="T53" fmla="*/ 522 h 800"/>
                  <a:gd name="T54" fmla="*/ 98 w 420"/>
                  <a:gd name="T55" fmla="*/ 567 h 800"/>
                  <a:gd name="T56" fmla="*/ 84 w 420"/>
                  <a:gd name="T57" fmla="*/ 676 h 800"/>
                  <a:gd name="T58" fmla="*/ 101 w 420"/>
                  <a:gd name="T59" fmla="*/ 653 h 800"/>
                  <a:gd name="T60" fmla="*/ 132 w 420"/>
                  <a:gd name="T61" fmla="*/ 698 h 800"/>
                  <a:gd name="T62" fmla="*/ 159 w 420"/>
                  <a:gd name="T63" fmla="*/ 743 h 800"/>
                  <a:gd name="T64" fmla="*/ 184 w 420"/>
                  <a:gd name="T65" fmla="*/ 754 h 800"/>
                  <a:gd name="T66" fmla="*/ 198 w 420"/>
                  <a:gd name="T67" fmla="*/ 749 h 800"/>
                  <a:gd name="T68" fmla="*/ 222 w 420"/>
                  <a:gd name="T69" fmla="*/ 765 h 800"/>
                  <a:gd name="T70" fmla="*/ 226 w 420"/>
                  <a:gd name="T71" fmla="*/ 791 h 800"/>
                  <a:gd name="T72" fmla="*/ 268 w 420"/>
                  <a:gd name="T73" fmla="*/ 792 h 800"/>
                  <a:gd name="T74" fmla="*/ 261 w 420"/>
                  <a:gd name="T75" fmla="*/ 755 h 800"/>
                  <a:gd name="T76" fmla="*/ 215 w 420"/>
                  <a:gd name="T77" fmla="*/ 727 h 800"/>
                  <a:gd name="T78" fmla="*/ 190 w 420"/>
                  <a:gd name="T79" fmla="*/ 705 h 800"/>
                  <a:gd name="T80" fmla="*/ 190 w 420"/>
                  <a:gd name="T81" fmla="*/ 679 h 800"/>
                  <a:gd name="T82" fmla="*/ 165 w 420"/>
                  <a:gd name="T83" fmla="*/ 635 h 800"/>
                  <a:gd name="T84" fmla="*/ 131 w 420"/>
                  <a:gd name="T85" fmla="*/ 608 h 800"/>
                  <a:gd name="T86" fmla="*/ 120 w 420"/>
                  <a:gd name="T87" fmla="*/ 524 h 800"/>
                  <a:gd name="T88" fmla="*/ 138 w 420"/>
                  <a:gd name="T89" fmla="*/ 456 h 800"/>
                  <a:gd name="T90" fmla="*/ 147 w 420"/>
                  <a:gd name="T91" fmla="*/ 396 h 800"/>
                  <a:gd name="T92" fmla="*/ 158 w 420"/>
                  <a:gd name="T93" fmla="*/ 374 h 800"/>
                  <a:gd name="T94" fmla="*/ 201 w 420"/>
                  <a:gd name="T95" fmla="*/ 381 h 800"/>
                  <a:gd name="T96" fmla="*/ 199 w 420"/>
                  <a:gd name="T97" fmla="*/ 419 h 800"/>
                  <a:gd name="T98" fmla="*/ 265 w 420"/>
                  <a:gd name="T99" fmla="*/ 457 h 800"/>
                  <a:gd name="T100" fmla="*/ 287 w 420"/>
                  <a:gd name="T101" fmla="*/ 431 h 800"/>
                  <a:gd name="T102" fmla="*/ 276 w 420"/>
                  <a:gd name="T103" fmla="*/ 402 h 800"/>
                  <a:gd name="T104" fmla="*/ 267 w 420"/>
                  <a:gd name="T105" fmla="*/ 371 h 800"/>
                  <a:gd name="T106" fmla="*/ 313 w 420"/>
                  <a:gd name="T107" fmla="*/ 327 h 800"/>
                  <a:gd name="T108" fmla="*/ 368 w 420"/>
                  <a:gd name="T109" fmla="*/ 325 h 800"/>
                  <a:gd name="T110" fmla="*/ 410 w 420"/>
                  <a:gd name="T111" fmla="*/ 31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800">
                    <a:moveTo>
                      <a:pt x="395" y="285"/>
                    </a:moveTo>
                    <a:cubicBezTo>
                      <a:pt x="393" y="281"/>
                      <a:pt x="408" y="268"/>
                      <a:pt x="402" y="258"/>
                    </a:cubicBezTo>
                    <a:cubicBezTo>
                      <a:pt x="396" y="248"/>
                      <a:pt x="393" y="255"/>
                      <a:pt x="393" y="255"/>
                    </a:cubicBezTo>
                    <a:cubicBezTo>
                      <a:pt x="393" y="255"/>
                      <a:pt x="391" y="242"/>
                      <a:pt x="391" y="238"/>
                    </a:cubicBezTo>
                    <a:cubicBezTo>
                      <a:pt x="391" y="234"/>
                      <a:pt x="373" y="227"/>
                      <a:pt x="368" y="218"/>
                    </a:cubicBezTo>
                    <a:cubicBezTo>
                      <a:pt x="363" y="209"/>
                      <a:pt x="356" y="189"/>
                      <a:pt x="356" y="189"/>
                    </a:cubicBezTo>
                    <a:cubicBezTo>
                      <a:pt x="355" y="161"/>
                      <a:pt x="355" y="161"/>
                      <a:pt x="355" y="161"/>
                    </a:cubicBezTo>
                    <a:cubicBezTo>
                      <a:pt x="355" y="161"/>
                      <a:pt x="341" y="149"/>
                      <a:pt x="323" y="138"/>
                    </a:cubicBezTo>
                    <a:cubicBezTo>
                      <a:pt x="305" y="127"/>
                      <a:pt x="318" y="121"/>
                      <a:pt x="310" y="119"/>
                    </a:cubicBezTo>
                    <a:cubicBezTo>
                      <a:pt x="302" y="117"/>
                      <a:pt x="295" y="119"/>
                      <a:pt x="295" y="119"/>
                    </a:cubicBezTo>
                    <a:cubicBezTo>
                      <a:pt x="295" y="119"/>
                      <a:pt x="282" y="110"/>
                      <a:pt x="272" y="111"/>
                    </a:cubicBezTo>
                    <a:cubicBezTo>
                      <a:pt x="262" y="112"/>
                      <a:pt x="265" y="137"/>
                      <a:pt x="251" y="136"/>
                    </a:cubicBezTo>
                    <a:cubicBezTo>
                      <a:pt x="237" y="135"/>
                      <a:pt x="223" y="124"/>
                      <a:pt x="216" y="122"/>
                    </a:cubicBezTo>
                    <a:cubicBezTo>
                      <a:pt x="209" y="120"/>
                      <a:pt x="196" y="145"/>
                      <a:pt x="196" y="145"/>
                    </a:cubicBezTo>
                    <a:cubicBezTo>
                      <a:pt x="196" y="145"/>
                      <a:pt x="177" y="161"/>
                      <a:pt x="167" y="158"/>
                    </a:cubicBezTo>
                    <a:cubicBezTo>
                      <a:pt x="157" y="155"/>
                      <a:pt x="181" y="124"/>
                      <a:pt x="181" y="115"/>
                    </a:cubicBezTo>
                    <a:cubicBezTo>
                      <a:pt x="181" y="106"/>
                      <a:pt x="168" y="107"/>
                      <a:pt x="168" y="107"/>
                    </a:cubicBezTo>
                    <a:cubicBezTo>
                      <a:pt x="168" y="107"/>
                      <a:pt x="182" y="96"/>
                      <a:pt x="182" y="87"/>
                    </a:cubicBezTo>
                    <a:cubicBezTo>
                      <a:pt x="182" y="78"/>
                      <a:pt x="174" y="71"/>
                      <a:pt x="174" y="71"/>
                    </a:cubicBezTo>
                    <a:cubicBezTo>
                      <a:pt x="174" y="71"/>
                      <a:pt x="176" y="65"/>
                      <a:pt x="176" y="51"/>
                    </a:cubicBezTo>
                    <a:cubicBezTo>
                      <a:pt x="176" y="37"/>
                      <a:pt x="153" y="46"/>
                      <a:pt x="153" y="46"/>
                    </a:cubicBezTo>
                    <a:cubicBezTo>
                      <a:pt x="155" y="54"/>
                      <a:pt x="155" y="54"/>
                      <a:pt x="155" y="54"/>
                    </a:cubicBezTo>
                    <a:cubicBezTo>
                      <a:pt x="155" y="54"/>
                      <a:pt x="142" y="54"/>
                      <a:pt x="136" y="49"/>
                    </a:cubicBezTo>
                    <a:cubicBezTo>
                      <a:pt x="130" y="44"/>
                      <a:pt x="137" y="23"/>
                      <a:pt x="136" y="15"/>
                    </a:cubicBezTo>
                    <a:cubicBezTo>
                      <a:pt x="135" y="7"/>
                      <a:pt x="125" y="12"/>
                      <a:pt x="125" y="12"/>
                    </a:cubicBezTo>
                    <a:cubicBezTo>
                      <a:pt x="125" y="12"/>
                      <a:pt x="114" y="2"/>
                      <a:pt x="110" y="1"/>
                    </a:cubicBezTo>
                    <a:cubicBezTo>
                      <a:pt x="106" y="0"/>
                      <a:pt x="87" y="6"/>
                      <a:pt x="87" y="6"/>
                    </a:cubicBezTo>
                    <a:cubicBezTo>
                      <a:pt x="82" y="21"/>
                      <a:pt x="82" y="21"/>
                      <a:pt x="82" y="21"/>
                    </a:cubicBezTo>
                    <a:cubicBezTo>
                      <a:pt x="65" y="22"/>
                      <a:pt x="65" y="22"/>
                      <a:pt x="65" y="22"/>
                    </a:cubicBezTo>
                    <a:cubicBezTo>
                      <a:pt x="65" y="22"/>
                      <a:pt x="63" y="40"/>
                      <a:pt x="53" y="43"/>
                    </a:cubicBezTo>
                    <a:cubicBezTo>
                      <a:pt x="43" y="46"/>
                      <a:pt x="34" y="35"/>
                      <a:pt x="23" y="37"/>
                    </a:cubicBezTo>
                    <a:cubicBezTo>
                      <a:pt x="12" y="39"/>
                      <a:pt x="20" y="55"/>
                      <a:pt x="19" y="64"/>
                    </a:cubicBezTo>
                    <a:cubicBezTo>
                      <a:pt x="18" y="73"/>
                      <a:pt x="8" y="74"/>
                      <a:pt x="7" y="78"/>
                    </a:cubicBezTo>
                    <a:cubicBezTo>
                      <a:pt x="6" y="82"/>
                      <a:pt x="17" y="93"/>
                      <a:pt x="17" y="102"/>
                    </a:cubicBezTo>
                    <a:cubicBezTo>
                      <a:pt x="17" y="111"/>
                      <a:pt x="6" y="105"/>
                      <a:pt x="3" y="108"/>
                    </a:cubicBezTo>
                    <a:cubicBezTo>
                      <a:pt x="0" y="111"/>
                      <a:pt x="3" y="116"/>
                      <a:pt x="8" y="120"/>
                    </a:cubicBezTo>
                    <a:cubicBezTo>
                      <a:pt x="13" y="124"/>
                      <a:pt x="26" y="130"/>
                      <a:pt x="26" y="130"/>
                    </a:cubicBezTo>
                    <a:cubicBezTo>
                      <a:pt x="22" y="145"/>
                      <a:pt x="22" y="145"/>
                      <a:pt x="22" y="145"/>
                    </a:cubicBezTo>
                    <a:cubicBezTo>
                      <a:pt x="22" y="145"/>
                      <a:pt x="27" y="148"/>
                      <a:pt x="30" y="158"/>
                    </a:cubicBezTo>
                    <a:cubicBezTo>
                      <a:pt x="33" y="168"/>
                      <a:pt x="59" y="177"/>
                      <a:pt x="67" y="188"/>
                    </a:cubicBezTo>
                    <a:cubicBezTo>
                      <a:pt x="75" y="199"/>
                      <a:pt x="61" y="194"/>
                      <a:pt x="66" y="206"/>
                    </a:cubicBezTo>
                    <a:cubicBezTo>
                      <a:pt x="71" y="218"/>
                      <a:pt x="79" y="219"/>
                      <a:pt x="79" y="219"/>
                    </a:cubicBezTo>
                    <a:cubicBezTo>
                      <a:pt x="79" y="219"/>
                      <a:pt x="85" y="211"/>
                      <a:pt x="85" y="224"/>
                    </a:cubicBezTo>
                    <a:cubicBezTo>
                      <a:pt x="85" y="237"/>
                      <a:pt x="73" y="236"/>
                      <a:pt x="73" y="236"/>
                    </a:cubicBezTo>
                    <a:cubicBezTo>
                      <a:pt x="73" y="236"/>
                      <a:pt x="76" y="247"/>
                      <a:pt x="76" y="253"/>
                    </a:cubicBezTo>
                    <a:cubicBezTo>
                      <a:pt x="76" y="259"/>
                      <a:pt x="75" y="269"/>
                      <a:pt x="65" y="279"/>
                    </a:cubicBezTo>
                    <a:cubicBezTo>
                      <a:pt x="55" y="289"/>
                      <a:pt x="63" y="302"/>
                      <a:pt x="63" y="302"/>
                    </a:cubicBezTo>
                    <a:cubicBezTo>
                      <a:pt x="63" y="302"/>
                      <a:pt x="75" y="316"/>
                      <a:pt x="79" y="326"/>
                    </a:cubicBezTo>
                    <a:cubicBezTo>
                      <a:pt x="83" y="336"/>
                      <a:pt x="105" y="349"/>
                      <a:pt x="109" y="364"/>
                    </a:cubicBezTo>
                    <a:cubicBezTo>
                      <a:pt x="113" y="379"/>
                      <a:pt x="108" y="403"/>
                      <a:pt x="112" y="409"/>
                    </a:cubicBezTo>
                    <a:cubicBezTo>
                      <a:pt x="116" y="415"/>
                      <a:pt x="131" y="427"/>
                      <a:pt x="131" y="427"/>
                    </a:cubicBezTo>
                    <a:cubicBezTo>
                      <a:pt x="131" y="427"/>
                      <a:pt x="129" y="437"/>
                      <a:pt x="133" y="450"/>
                    </a:cubicBezTo>
                    <a:cubicBezTo>
                      <a:pt x="137" y="463"/>
                      <a:pt x="130" y="488"/>
                      <a:pt x="127" y="498"/>
                    </a:cubicBezTo>
                    <a:cubicBezTo>
                      <a:pt x="124" y="508"/>
                      <a:pt x="119" y="515"/>
                      <a:pt x="110" y="522"/>
                    </a:cubicBezTo>
                    <a:cubicBezTo>
                      <a:pt x="101" y="529"/>
                      <a:pt x="109" y="536"/>
                      <a:pt x="108" y="545"/>
                    </a:cubicBezTo>
                    <a:cubicBezTo>
                      <a:pt x="107" y="554"/>
                      <a:pt x="98" y="567"/>
                      <a:pt x="98" y="567"/>
                    </a:cubicBezTo>
                    <a:cubicBezTo>
                      <a:pt x="98" y="567"/>
                      <a:pt x="86" y="599"/>
                      <a:pt x="84" y="615"/>
                    </a:cubicBezTo>
                    <a:cubicBezTo>
                      <a:pt x="82" y="631"/>
                      <a:pt x="84" y="676"/>
                      <a:pt x="84" y="676"/>
                    </a:cubicBezTo>
                    <a:cubicBezTo>
                      <a:pt x="84" y="676"/>
                      <a:pt x="94" y="686"/>
                      <a:pt x="96" y="676"/>
                    </a:cubicBezTo>
                    <a:cubicBezTo>
                      <a:pt x="97" y="666"/>
                      <a:pt x="97" y="642"/>
                      <a:pt x="101" y="653"/>
                    </a:cubicBezTo>
                    <a:cubicBezTo>
                      <a:pt x="104" y="665"/>
                      <a:pt x="96" y="665"/>
                      <a:pt x="110" y="667"/>
                    </a:cubicBezTo>
                    <a:cubicBezTo>
                      <a:pt x="124" y="668"/>
                      <a:pt x="132" y="698"/>
                      <a:pt x="132" y="698"/>
                    </a:cubicBezTo>
                    <a:cubicBezTo>
                      <a:pt x="155" y="718"/>
                      <a:pt x="155" y="718"/>
                      <a:pt x="155" y="718"/>
                    </a:cubicBezTo>
                    <a:cubicBezTo>
                      <a:pt x="155" y="718"/>
                      <a:pt x="150" y="729"/>
                      <a:pt x="159" y="743"/>
                    </a:cubicBezTo>
                    <a:cubicBezTo>
                      <a:pt x="165" y="754"/>
                      <a:pt x="173" y="762"/>
                      <a:pt x="177" y="766"/>
                    </a:cubicBezTo>
                    <a:cubicBezTo>
                      <a:pt x="181" y="762"/>
                      <a:pt x="184" y="758"/>
                      <a:pt x="184" y="754"/>
                    </a:cubicBezTo>
                    <a:cubicBezTo>
                      <a:pt x="183" y="745"/>
                      <a:pt x="182" y="739"/>
                      <a:pt x="189" y="738"/>
                    </a:cubicBezTo>
                    <a:cubicBezTo>
                      <a:pt x="196" y="737"/>
                      <a:pt x="198" y="749"/>
                      <a:pt x="198" y="749"/>
                    </a:cubicBezTo>
                    <a:cubicBezTo>
                      <a:pt x="198" y="749"/>
                      <a:pt x="209" y="749"/>
                      <a:pt x="216" y="753"/>
                    </a:cubicBezTo>
                    <a:cubicBezTo>
                      <a:pt x="223" y="757"/>
                      <a:pt x="222" y="765"/>
                      <a:pt x="222" y="765"/>
                    </a:cubicBezTo>
                    <a:cubicBezTo>
                      <a:pt x="222" y="765"/>
                      <a:pt x="229" y="763"/>
                      <a:pt x="229" y="769"/>
                    </a:cubicBezTo>
                    <a:cubicBezTo>
                      <a:pt x="229" y="775"/>
                      <a:pt x="213" y="787"/>
                      <a:pt x="226" y="791"/>
                    </a:cubicBezTo>
                    <a:cubicBezTo>
                      <a:pt x="239" y="795"/>
                      <a:pt x="238" y="785"/>
                      <a:pt x="249" y="784"/>
                    </a:cubicBezTo>
                    <a:cubicBezTo>
                      <a:pt x="260" y="783"/>
                      <a:pt x="262" y="800"/>
                      <a:pt x="268" y="792"/>
                    </a:cubicBezTo>
                    <a:cubicBezTo>
                      <a:pt x="272" y="787"/>
                      <a:pt x="277" y="776"/>
                      <a:pt x="280" y="768"/>
                    </a:cubicBezTo>
                    <a:cubicBezTo>
                      <a:pt x="271" y="761"/>
                      <a:pt x="261" y="755"/>
                      <a:pt x="261" y="755"/>
                    </a:cubicBezTo>
                    <a:cubicBezTo>
                      <a:pt x="261" y="755"/>
                      <a:pt x="256" y="731"/>
                      <a:pt x="253" y="721"/>
                    </a:cubicBezTo>
                    <a:cubicBezTo>
                      <a:pt x="250" y="711"/>
                      <a:pt x="223" y="731"/>
                      <a:pt x="215" y="727"/>
                    </a:cubicBezTo>
                    <a:cubicBezTo>
                      <a:pt x="208" y="723"/>
                      <a:pt x="201" y="686"/>
                      <a:pt x="196" y="689"/>
                    </a:cubicBezTo>
                    <a:cubicBezTo>
                      <a:pt x="191" y="693"/>
                      <a:pt x="196" y="704"/>
                      <a:pt x="190" y="705"/>
                    </a:cubicBezTo>
                    <a:cubicBezTo>
                      <a:pt x="184" y="706"/>
                      <a:pt x="169" y="683"/>
                      <a:pt x="177" y="675"/>
                    </a:cubicBezTo>
                    <a:cubicBezTo>
                      <a:pt x="185" y="667"/>
                      <a:pt x="182" y="682"/>
                      <a:pt x="190" y="679"/>
                    </a:cubicBezTo>
                    <a:cubicBezTo>
                      <a:pt x="198" y="676"/>
                      <a:pt x="180" y="645"/>
                      <a:pt x="178" y="639"/>
                    </a:cubicBezTo>
                    <a:cubicBezTo>
                      <a:pt x="176" y="633"/>
                      <a:pt x="165" y="635"/>
                      <a:pt x="165" y="635"/>
                    </a:cubicBezTo>
                    <a:cubicBezTo>
                      <a:pt x="166" y="598"/>
                      <a:pt x="166" y="598"/>
                      <a:pt x="166" y="598"/>
                    </a:cubicBezTo>
                    <a:cubicBezTo>
                      <a:pt x="131" y="608"/>
                      <a:pt x="131" y="608"/>
                      <a:pt x="131" y="608"/>
                    </a:cubicBezTo>
                    <a:cubicBezTo>
                      <a:pt x="131" y="608"/>
                      <a:pt x="127" y="549"/>
                      <a:pt x="126" y="542"/>
                    </a:cubicBezTo>
                    <a:cubicBezTo>
                      <a:pt x="125" y="534"/>
                      <a:pt x="120" y="524"/>
                      <a:pt x="120" y="524"/>
                    </a:cubicBezTo>
                    <a:cubicBezTo>
                      <a:pt x="120" y="524"/>
                      <a:pt x="136" y="516"/>
                      <a:pt x="137" y="498"/>
                    </a:cubicBezTo>
                    <a:cubicBezTo>
                      <a:pt x="138" y="479"/>
                      <a:pt x="138" y="456"/>
                      <a:pt x="138" y="456"/>
                    </a:cubicBezTo>
                    <a:cubicBezTo>
                      <a:pt x="138" y="456"/>
                      <a:pt x="152" y="449"/>
                      <a:pt x="153" y="425"/>
                    </a:cubicBezTo>
                    <a:cubicBezTo>
                      <a:pt x="154" y="400"/>
                      <a:pt x="147" y="396"/>
                      <a:pt x="147" y="396"/>
                    </a:cubicBezTo>
                    <a:cubicBezTo>
                      <a:pt x="151" y="374"/>
                      <a:pt x="151" y="374"/>
                      <a:pt x="151" y="374"/>
                    </a:cubicBezTo>
                    <a:cubicBezTo>
                      <a:pt x="158" y="374"/>
                      <a:pt x="158" y="374"/>
                      <a:pt x="158" y="374"/>
                    </a:cubicBezTo>
                    <a:cubicBezTo>
                      <a:pt x="158" y="374"/>
                      <a:pt x="159" y="366"/>
                      <a:pt x="171" y="367"/>
                    </a:cubicBezTo>
                    <a:cubicBezTo>
                      <a:pt x="182" y="367"/>
                      <a:pt x="201" y="381"/>
                      <a:pt x="201" y="381"/>
                    </a:cubicBezTo>
                    <a:cubicBezTo>
                      <a:pt x="193" y="387"/>
                      <a:pt x="193" y="387"/>
                      <a:pt x="193" y="387"/>
                    </a:cubicBezTo>
                    <a:cubicBezTo>
                      <a:pt x="193" y="387"/>
                      <a:pt x="188" y="419"/>
                      <a:pt x="199" y="419"/>
                    </a:cubicBezTo>
                    <a:cubicBezTo>
                      <a:pt x="211" y="420"/>
                      <a:pt x="247" y="403"/>
                      <a:pt x="247" y="403"/>
                    </a:cubicBezTo>
                    <a:cubicBezTo>
                      <a:pt x="265" y="457"/>
                      <a:pt x="265" y="457"/>
                      <a:pt x="265" y="457"/>
                    </a:cubicBezTo>
                    <a:cubicBezTo>
                      <a:pt x="265" y="457"/>
                      <a:pt x="273" y="445"/>
                      <a:pt x="284" y="450"/>
                    </a:cubicBezTo>
                    <a:cubicBezTo>
                      <a:pt x="287" y="431"/>
                      <a:pt x="287" y="431"/>
                      <a:pt x="287" y="431"/>
                    </a:cubicBezTo>
                    <a:cubicBezTo>
                      <a:pt x="276" y="421"/>
                      <a:pt x="276" y="421"/>
                      <a:pt x="276" y="421"/>
                    </a:cubicBezTo>
                    <a:cubicBezTo>
                      <a:pt x="276" y="402"/>
                      <a:pt x="276" y="402"/>
                      <a:pt x="276" y="402"/>
                    </a:cubicBezTo>
                    <a:cubicBezTo>
                      <a:pt x="269" y="396"/>
                      <a:pt x="269" y="396"/>
                      <a:pt x="269" y="396"/>
                    </a:cubicBezTo>
                    <a:cubicBezTo>
                      <a:pt x="267" y="371"/>
                      <a:pt x="267" y="371"/>
                      <a:pt x="267" y="371"/>
                    </a:cubicBezTo>
                    <a:cubicBezTo>
                      <a:pt x="286" y="351"/>
                      <a:pt x="286" y="351"/>
                      <a:pt x="286" y="351"/>
                    </a:cubicBezTo>
                    <a:cubicBezTo>
                      <a:pt x="286" y="351"/>
                      <a:pt x="286" y="332"/>
                      <a:pt x="313" y="327"/>
                    </a:cubicBezTo>
                    <a:cubicBezTo>
                      <a:pt x="340" y="322"/>
                      <a:pt x="341" y="332"/>
                      <a:pt x="341" y="332"/>
                    </a:cubicBezTo>
                    <a:cubicBezTo>
                      <a:pt x="341" y="332"/>
                      <a:pt x="363" y="326"/>
                      <a:pt x="368" y="325"/>
                    </a:cubicBezTo>
                    <a:cubicBezTo>
                      <a:pt x="373" y="324"/>
                      <a:pt x="390" y="333"/>
                      <a:pt x="390" y="333"/>
                    </a:cubicBezTo>
                    <a:cubicBezTo>
                      <a:pt x="390" y="333"/>
                      <a:pt x="400" y="328"/>
                      <a:pt x="410" y="316"/>
                    </a:cubicBezTo>
                    <a:cubicBezTo>
                      <a:pt x="420" y="304"/>
                      <a:pt x="397" y="289"/>
                      <a:pt x="395" y="285"/>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63" name="Vietnam"/>
              <p:cNvSpPr>
                <a:spLocks/>
              </p:cNvSpPr>
              <p:nvPr/>
            </p:nvSpPr>
            <p:spPr bwMode="gray">
              <a:xfrm>
                <a:off x="8277310" y="3380615"/>
                <a:ext cx="228640" cy="444294"/>
              </a:xfrm>
              <a:custGeom>
                <a:avLst/>
                <a:gdLst>
                  <a:gd name="T0" fmla="*/ 6 w 407"/>
                  <a:gd name="T1" fmla="*/ 62 h 795"/>
                  <a:gd name="T2" fmla="*/ 37 w 407"/>
                  <a:gd name="T3" fmla="*/ 84 h 795"/>
                  <a:gd name="T4" fmla="*/ 61 w 407"/>
                  <a:gd name="T5" fmla="*/ 137 h 795"/>
                  <a:gd name="T6" fmla="*/ 82 w 407"/>
                  <a:gd name="T7" fmla="*/ 145 h 795"/>
                  <a:gd name="T8" fmla="*/ 124 w 407"/>
                  <a:gd name="T9" fmla="*/ 145 h 795"/>
                  <a:gd name="T10" fmla="*/ 153 w 407"/>
                  <a:gd name="T11" fmla="*/ 179 h 795"/>
                  <a:gd name="T12" fmla="*/ 101 w 407"/>
                  <a:gd name="T13" fmla="*/ 199 h 795"/>
                  <a:gd name="T14" fmla="*/ 142 w 407"/>
                  <a:gd name="T15" fmla="*/ 240 h 795"/>
                  <a:gd name="T16" fmla="*/ 169 w 407"/>
                  <a:gd name="T17" fmla="*/ 271 h 795"/>
                  <a:gd name="T18" fmla="*/ 205 w 407"/>
                  <a:gd name="T19" fmla="*/ 314 h 795"/>
                  <a:gd name="T20" fmla="*/ 230 w 407"/>
                  <a:gd name="T21" fmla="*/ 347 h 795"/>
                  <a:gd name="T22" fmla="*/ 254 w 407"/>
                  <a:gd name="T23" fmla="*/ 370 h 795"/>
                  <a:gd name="T24" fmla="*/ 287 w 407"/>
                  <a:gd name="T25" fmla="*/ 397 h 795"/>
                  <a:gd name="T26" fmla="*/ 312 w 407"/>
                  <a:gd name="T27" fmla="*/ 436 h 795"/>
                  <a:gd name="T28" fmla="*/ 310 w 407"/>
                  <a:gd name="T29" fmla="*/ 470 h 795"/>
                  <a:gd name="T30" fmla="*/ 300 w 407"/>
                  <a:gd name="T31" fmla="*/ 505 h 795"/>
                  <a:gd name="T32" fmla="*/ 306 w 407"/>
                  <a:gd name="T33" fmla="*/ 545 h 795"/>
                  <a:gd name="T34" fmla="*/ 314 w 407"/>
                  <a:gd name="T35" fmla="*/ 598 h 795"/>
                  <a:gd name="T36" fmla="*/ 291 w 407"/>
                  <a:gd name="T37" fmla="*/ 610 h 795"/>
                  <a:gd name="T38" fmla="*/ 273 w 407"/>
                  <a:gd name="T39" fmla="*/ 625 h 795"/>
                  <a:gd name="T40" fmla="*/ 252 w 407"/>
                  <a:gd name="T41" fmla="*/ 659 h 795"/>
                  <a:gd name="T42" fmla="*/ 238 w 407"/>
                  <a:gd name="T43" fmla="*/ 663 h 795"/>
                  <a:gd name="T44" fmla="*/ 204 w 407"/>
                  <a:gd name="T45" fmla="*/ 670 h 795"/>
                  <a:gd name="T46" fmla="*/ 180 w 407"/>
                  <a:gd name="T47" fmla="*/ 703 h 795"/>
                  <a:gd name="T48" fmla="*/ 196 w 407"/>
                  <a:gd name="T49" fmla="*/ 734 h 795"/>
                  <a:gd name="T50" fmla="*/ 194 w 407"/>
                  <a:gd name="T51" fmla="*/ 789 h 795"/>
                  <a:gd name="T52" fmla="*/ 228 w 407"/>
                  <a:gd name="T53" fmla="*/ 783 h 795"/>
                  <a:gd name="T54" fmla="*/ 255 w 407"/>
                  <a:gd name="T55" fmla="*/ 752 h 795"/>
                  <a:gd name="T56" fmla="*/ 285 w 407"/>
                  <a:gd name="T57" fmla="*/ 735 h 795"/>
                  <a:gd name="T58" fmla="*/ 300 w 407"/>
                  <a:gd name="T59" fmla="*/ 693 h 795"/>
                  <a:gd name="T60" fmla="*/ 391 w 407"/>
                  <a:gd name="T61" fmla="*/ 639 h 795"/>
                  <a:gd name="T62" fmla="*/ 385 w 407"/>
                  <a:gd name="T63" fmla="*/ 539 h 795"/>
                  <a:gd name="T64" fmla="*/ 390 w 407"/>
                  <a:gd name="T65" fmla="*/ 485 h 795"/>
                  <a:gd name="T66" fmla="*/ 363 w 407"/>
                  <a:gd name="T67" fmla="*/ 418 h 795"/>
                  <a:gd name="T68" fmla="*/ 256 w 407"/>
                  <a:gd name="T69" fmla="*/ 332 h 795"/>
                  <a:gd name="T70" fmla="*/ 193 w 407"/>
                  <a:gd name="T71" fmla="*/ 235 h 795"/>
                  <a:gd name="T72" fmla="*/ 197 w 407"/>
                  <a:gd name="T73" fmla="*/ 160 h 795"/>
                  <a:gd name="T74" fmla="*/ 229 w 407"/>
                  <a:gd name="T75" fmla="*/ 129 h 795"/>
                  <a:gd name="T76" fmla="*/ 259 w 407"/>
                  <a:gd name="T77" fmla="*/ 100 h 795"/>
                  <a:gd name="T78" fmla="*/ 257 w 407"/>
                  <a:gd name="T79" fmla="*/ 92 h 795"/>
                  <a:gd name="T80" fmla="*/ 218 w 407"/>
                  <a:gd name="T81" fmla="*/ 75 h 795"/>
                  <a:gd name="T82" fmla="*/ 207 w 407"/>
                  <a:gd name="T83" fmla="*/ 61 h 795"/>
                  <a:gd name="T84" fmla="*/ 196 w 407"/>
                  <a:gd name="T85" fmla="*/ 47 h 795"/>
                  <a:gd name="T86" fmla="*/ 182 w 407"/>
                  <a:gd name="T87" fmla="*/ 25 h 795"/>
                  <a:gd name="T88" fmla="*/ 156 w 407"/>
                  <a:gd name="T89" fmla="*/ 22 h 795"/>
                  <a:gd name="T90" fmla="*/ 115 w 407"/>
                  <a:gd name="T91" fmla="*/ 9 h 795"/>
                  <a:gd name="T92" fmla="*/ 95 w 407"/>
                  <a:gd name="T93" fmla="*/ 36 h 795"/>
                  <a:gd name="T94" fmla="*/ 80 w 407"/>
                  <a:gd name="T95" fmla="*/ 29 h 795"/>
                  <a:gd name="T96" fmla="*/ 72 w 407"/>
                  <a:gd name="T97" fmla="*/ 42 h 795"/>
                  <a:gd name="T98" fmla="*/ 58 w 407"/>
                  <a:gd name="T99" fmla="*/ 30 h 795"/>
                  <a:gd name="T100" fmla="*/ 48 w 407"/>
                  <a:gd name="T101" fmla="*/ 31 h 795"/>
                  <a:gd name="T102" fmla="*/ 4 w 407"/>
                  <a:gd name="T103" fmla="*/ 32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7" h="795">
                    <a:moveTo>
                      <a:pt x="4" y="32"/>
                    </a:moveTo>
                    <a:cubicBezTo>
                      <a:pt x="0" y="40"/>
                      <a:pt x="0" y="55"/>
                      <a:pt x="6" y="62"/>
                    </a:cubicBezTo>
                    <a:cubicBezTo>
                      <a:pt x="12" y="69"/>
                      <a:pt x="28" y="87"/>
                      <a:pt x="28" y="87"/>
                    </a:cubicBezTo>
                    <a:cubicBezTo>
                      <a:pt x="28" y="87"/>
                      <a:pt x="33" y="80"/>
                      <a:pt x="37" y="84"/>
                    </a:cubicBezTo>
                    <a:cubicBezTo>
                      <a:pt x="41" y="88"/>
                      <a:pt x="28" y="97"/>
                      <a:pt x="38" y="110"/>
                    </a:cubicBezTo>
                    <a:cubicBezTo>
                      <a:pt x="48" y="123"/>
                      <a:pt x="61" y="137"/>
                      <a:pt x="61" y="137"/>
                    </a:cubicBezTo>
                    <a:cubicBezTo>
                      <a:pt x="70" y="137"/>
                      <a:pt x="70" y="137"/>
                      <a:pt x="70" y="137"/>
                    </a:cubicBezTo>
                    <a:cubicBezTo>
                      <a:pt x="70" y="137"/>
                      <a:pt x="75" y="153"/>
                      <a:pt x="82" y="145"/>
                    </a:cubicBezTo>
                    <a:cubicBezTo>
                      <a:pt x="89" y="137"/>
                      <a:pt x="86" y="125"/>
                      <a:pt x="94" y="126"/>
                    </a:cubicBezTo>
                    <a:cubicBezTo>
                      <a:pt x="102" y="127"/>
                      <a:pt x="124" y="145"/>
                      <a:pt x="124" y="145"/>
                    </a:cubicBezTo>
                    <a:cubicBezTo>
                      <a:pt x="124" y="145"/>
                      <a:pt x="104" y="151"/>
                      <a:pt x="122" y="159"/>
                    </a:cubicBezTo>
                    <a:cubicBezTo>
                      <a:pt x="140" y="167"/>
                      <a:pt x="159" y="169"/>
                      <a:pt x="153" y="179"/>
                    </a:cubicBezTo>
                    <a:cubicBezTo>
                      <a:pt x="147" y="189"/>
                      <a:pt x="128" y="203"/>
                      <a:pt x="128" y="203"/>
                    </a:cubicBezTo>
                    <a:cubicBezTo>
                      <a:pt x="128" y="203"/>
                      <a:pt x="99" y="195"/>
                      <a:pt x="101" y="199"/>
                    </a:cubicBezTo>
                    <a:cubicBezTo>
                      <a:pt x="103" y="203"/>
                      <a:pt x="103" y="215"/>
                      <a:pt x="103" y="215"/>
                    </a:cubicBezTo>
                    <a:cubicBezTo>
                      <a:pt x="103" y="215"/>
                      <a:pt x="136" y="235"/>
                      <a:pt x="142" y="240"/>
                    </a:cubicBezTo>
                    <a:cubicBezTo>
                      <a:pt x="148" y="245"/>
                      <a:pt x="166" y="250"/>
                      <a:pt x="166" y="250"/>
                    </a:cubicBezTo>
                    <a:cubicBezTo>
                      <a:pt x="166" y="250"/>
                      <a:pt x="165" y="267"/>
                      <a:pt x="169" y="271"/>
                    </a:cubicBezTo>
                    <a:cubicBezTo>
                      <a:pt x="173" y="275"/>
                      <a:pt x="195" y="283"/>
                      <a:pt x="195" y="283"/>
                    </a:cubicBezTo>
                    <a:cubicBezTo>
                      <a:pt x="195" y="283"/>
                      <a:pt x="192" y="303"/>
                      <a:pt x="205" y="314"/>
                    </a:cubicBezTo>
                    <a:cubicBezTo>
                      <a:pt x="218" y="325"/>
                      <a:pt x="229" y="336"/>
                      <a:pt x="229" y="336"/>
                    </a:cubicBezTo>
                    <a:cubicBezTo>
                      <a:pt x="230" y="347"/>
                      <a:pt x="230" y="347"/>
                      <a:pt x="230" y="347"/>
                    </a:cubicBezTo>
                    <a:cubicBezTo>
                      <a:pt x="244" y="346"/>
                      <a:pt x="244" y="346"/>
                      <a:pt x="244" y="346"/>
                    </a:cubicBezTo>
                    <a:cubicBezTo>
                      <a:pt x="244" y="346"/>
                      <a:pt x="247" y="363"/>
                      <a:pt x="254" y="370"/>
                    </a:cubicBezTo>
                    <a:cubicBezTo>
                      <a:pt x="261" y="377"/>
                      <a:pt x="271" y="378"/>
                      <a:pt x="271" y="378"/>
                    </a:cubicBezTo>
                    <a:cubicBezTo>
                      <a:pt x="271" y="378"/>
                      <a:pt x="295" y="392"/>
                      <a:pt x="287" y="397"/>
                    </a:cubicBezTo>
                    <a:cubicBezTo>
                      <a:pt x="279" y="402"/>
                      <a:pt x="265" y="405"/>
                      <a:pt x="279" y="416"/>
                    </a:cubicBezTo>
                    <a:cubicBezTo>
                      <a:pt x="293" y="427"/>
                      <a:pt x="312" y="436"/>
                      <a:pt x="312" y="436"/>
                    </a:cubicBezTo>
                    <a:cubicBezTo>
                      <a:pt x="301" y="457"/>
                      <a:pt x="301" y="457"/>
                      <a:pt x="301" y="457"/>
                    </a:cubicBezTo>
                    <a:cubicBezTo>
                      <a:pt x="301" y="457"/>
                      <a:pt x="314" y="462"/>
                      <a:pt x="310" y="470"/>
                    </a:cubicBezTo>
                    <a:cubicBezTo>
                      <a:pt x="306" y="478"/>
                      <a:pt x="300" y="477"/>
                      <a:pt x="300" y="477"/>
                    </a:cubicBezTo>
                    <a:cubicBezTo>
                      <a:pt x="300" y="505"/>
                      <a:pt x="300" y="505"/>
                      <a:pt x="300" y="505"/>
                    </a:cubicBezTo>
                    <a:cubicBezTo>
                      <a:pt x="300" y="505"/>
                      <a:pt x="321" y="516"/>
                      <a:pt x="321" y="529"/>
                    </a:cubicBezTo>
                    <a:cubicBezTo>
                      <a:pt x="321" y="542"/>
                      <a:pt x="305" y="542"/>
                      <a:pt x="306" y="545"/>
                    </a:cubicBezTo>
                    <a:cubicBezTo>
                      <a:pt x="307" y="548"/>
                      <a:pt x="317" y="584"/>
                      <a:pt x="317" y="584"/>
                    </a:cubicBezTo>
                    <a:cubicBezTo>
                      <a:pt x="314" y="598"/>
                      <a:pt x="314" y="598"/>
                      <a:pt x="314" y="598"/>
                    </a:cubicBezTo>
                    <a:cubicBezTo>
                      <a:pt x="314" y="598"/>
                      <a:pt x="302" y="593"/>
                      <a:pt x="297" y="596"/>
                    </a:cubicBezTo>
                    <a:cubicBezTo>
                      <a:pt x="292" y="599"/>
                      <a:pt x="291" y="610"/>
                      <a:pt x="291" y="610"/>
                    </a:cubicBezTo>
                    <a:cubicBezTo>
                      <a:pt x="270" y="611"/>
                      <a:pt x="270" y="611"/>
                      <a:pt x="270" y="611"/>
                    </a:cubicBezTo>
                    <a:cubicBezTo>
                      <a:pt x="273" y="625"/>
                      <a:pt x="273" y="625"/>
                      <a:pt x="273" y="625"/>
                    </a:cubicBezTo>
                    <a:cubicBezTo>
                      <a:pt x="273" y="625"/>
                      <a:pt x="246" y="621"/>
                      <a:pt x="244" y="627"/>
                    </a:cubicBezTo>
                    <a:cubicBezTo>
                      <a:pt x="242" y="633"/>
                      <a:pt x="242" y="651"/>
                      <a:pt x="252" y="659"/>
                    </a:cubicBezTo>
                    <a:cubicBezTo>
                      <a:pt x="262" y="667"/>
                      <a:pt x="269" y="677"/>
                      <a:pt x="262" y="678"/>
                    </a:cubicBezTo>
                    <a:cubicBezTo>
                      <a:pt x="255" y="679"/>
                      <a:pt x="248" y="663"/>
                      <a:pt x="238" y="663"/>
                    </a:cubicBezTo>
                    <a:cubicBezTo>
                      <a:pt x="228" y="663"/>
                      <a:pt x="226" y="670"/>
                      <a:pt x="222" y="670"/>
                    </a:cubicBezTo>
                    <a:cubicBezTo>
                      <a:pt x="218" y="670"/>
                      <a:pt x="204" y="670"/>
                      <a:pt x="204" y="670"/>
                    </a:cubicBezTo>
                    <a:cubicBezTo>
                      <a:pt x="204" y="670"/>
                      <a:pt x="228" y="684"/>
                      <a:pt x="208" y="686"/>
                    </a:cubicBezTo>
                    <a:cubicBezTo>
                      <a:pt x="188" y="688"/>
                      <a:pt x="174" y="695"/>
                      <a:pt x="180" y="703"/>
                    </a:cubicBezTo>
                    <a:cubicBezTo>
                      <a:pt x="186" y="711"/>
                      <a:pt x="209" y="723"/>
                      <a:pt x="209" y="723"/>
                    </a:cubicBezTo>
                    <a:cubicBezTo>
                      <a:pt x="196" y="734"/>
                      <a:pt x="196" y="734"/>
                      <a:pt x="196" y="734"/>
                    </a:cubicBezTo>
                    <a:cubicBezTo>
                      <a:pt x="196" y="734"/>
                      <a:pt x="210" y="769"/>
                      <a:pt x="203" y="775"/>
                    </a:cubicBezTo>
                    <a:cubicBezTo>
                      <a:pt x="199" y="778"/>
                      <a:pt x="196" y="784"/>
                      <a:pt x="194" y="789"/>
                    </a:cubicBezTo>
                    <a:cubicBezTo>
                      <a:pt x="195" y="789"/>
                      <a:pt x="195" y="789"/>
                      <a:pt x="195" y="789"/>
                    </a:cubicBezTo>
                    <a:cubicBezTo>
                      <a:pt x="204" y="795"/>
                      <a:pt x="218" y="795"/>
                      <a:pt x="228" y="783"/>
                    </a:cubicBezTo>
                    <a:cubicBezTo>
                      <a:pt x="239" y="772"/>
                      <a:pt x="252" y="768"/>
                      <a:pt x="252" y="768"/>
                    </a:cubicBezTo>
                    <a:cubicBezTo>
                      <a:pt x="255" y="752"/>
                      <a:pt x="255" y="752"/>
                      <a:pt x="255" y="752"/>
                    </a:cubicBezTo>
                    <a:cubicBezTo>
                      <a:pt x="255" y="736"/>
                      <a:pt x="255" y="736"/>
                      <a:pt x="255" y="736"/>
                    </a:cubicBezTo>
                    <a:cubicBezTo>
                      <a:pt x="255" y="736"/>
                      <a:pt x="280" y="747"/>
                      <a:pt x="285" y="735"/>
                    </a:cubicBezTo>
                    <a:cubicBezTo>
                      <a:pt x="289" y="723"/>
                      <a:pt x="269" y="711"/>
                      <a:pt x="273" y="708"/>
                    </a:cubicBezTo>
                    <a:cubicBezTo>
                      <a:pt x="277" y="704"/>
                      <a:pt x="300" y="693"/>
                      <a:pt x="300" y="693"/>
                    </a:cubicBezTo>
                    <a:cubicBezTo>
                      <a:pt x="300" y="693"/>
                      <a:pt x="311" y="702"/>
                      <a:pt x="334" y="690"/>
                    </a:cubicBezTo>
                    <a:cubicBezTo>
                      <a:pt x="356" y="679"/>
                      <a:pt x="387" y="656"/>
                      <a:pt x="391" y="639"/>
                    </a:cubicBezTo>
                    <a:cubicBezTo>
                      <a:pt x="394" y="622"/>
                      <a:pt x="407" y="577"/>
                      <a:pt x="405" y="567"/>
                    </a:cubicBezTo>
                    <a:cubicBezTo>
                      <a:pt x="403" y="557"/>
                      <a:pt x="385" y="539"/>
                      <a:pt x="385" y="539"/>
                    </a:cubicBezTo>
                    <a:cubicBezTo>
                      <a:pt x="395" y="535"/>
                      <a:pt x="395" y="535"/>
                      <a:pt x="395" y="535"/>
                    </a:cubicBezTo>
                    <a:cubicBezTo>
                      <a:pt x="395" y="535"/>
                      <a:pt x="395" y="498"/>
                      <a:pt x="390" y="485"/>
                    </a:cubicBezTo>
                    <a:cubicBezTo>
                      <a:pt x="384" y="471"/>
                      <a:pt x="368" y="448"/>
                      <a:pt x="368" y="448"/>
                    </a:cubicBezTo>
                    <a:cubicBezTo>
                      <a:pt x="368" y="448"/>
                      <a:pt x="379" y="434"/>
                      <a:pt x="363" y="418"/>
                    </a:cubicBezTo>
                    <a:cubicBezTo>
                      <a:pt x="347" y="403"/>
                      <a:pt x="302" y="361"/>
                      <a:pt x="288" y="354"/>
                    </a:cubicBezTo>
                    <a:cubicBezTo>
                      <a:pt x="274" y="348"/>
                      <a:pt x="259" y="340"/>
                      <a:pt x="256" y="332"/>
                    </a:cubicBezTo>
                    <a:cubicBezTo>
                      <a:pt x="252" y="325"/>
                      <a:pt x="260" y="319"/>
                      <a:pt x="254" y="309"/>
                    </a:cubicBezTo>
                    <a:cubicBezTo>
                      <a:pt x="248" y="299"/>
                      <a:pt x="200" y="258"/>
                      <a:pt x="193" y="235"/>
                    </a:cubicBezTo>
                    <a:cubicBezTo>
                      <a:pt x="187" y="211"/>
                      <a:pt x="182" y="185"/>
                      <a:pt x="188" y="180"/>
                    </a:cubicBezTo>
                    <a:cubicBezTo>
                      <a:pt x="195" y="176"/>
                      <a:pt x="197" y="160"/>
                      <a:pt x="197" y="160"/>
                    </a:cubicBezTo>
                    <a:cubicBezTo>
                      <a:pt x="197" y="160"/>
                      <a:pt x="215" y="147"/>
                      <a:pt x="220" y="143"/>
                    </a:cubicBezTo>
                    <a:cubicBezTo>
                      <a:pt x="226" y="140"/>
                      <a:pt x="229" y="129"/>
                      <a:pt x="229" y="129"/>
                    </a:cubicBezTo>
                    <a:cubicBezTo>
                      <a:pt x="229" y="129"/>
                      <a:pt x="248" y="132"/>
                      <a:pt x="254" y="127"/>
                    </a:cubicBezTo>
                    <a:cubicBezTo>
                      <a:pt x="259" y="122"/>
                      <a:pt x="259" y="100"/>
                      <a:pt x="259" y="100"/>
                    </a:cubicBezTo>
                    <a:cubicBezTo>
                      <a:pt x="266" y="95"/>
                      <a:pt x="266" y="95"/>
                      <a:pt x="266" y="95"/>
                    </a:cubicBezTo>
                    <a:cubicBezTo>
                      <a:pt x="264" y="94"/>
                      <a:pt x="261" y="92"/>
                      <a:pt x="257" y="92"/>
                    </a:cubicBezTo>
                    <a:cubicBezTo>
                      <a:pt x="249" y="91"/>
                      <a:pt x="236" y="94"/>
                      <a:pt x="229" y="87"/>
                    </a:cubicBezTo>
                    <a:cubicBezTo>
                      <a:pt x="222" y="80"/>
                      <a:pt x="218" y="75"/>
                      <a:pt x="218" y="75"/>
                    </a:cubicBezTo>
                    <a:cubicBezTo>
                      <a:pt x="207" y="74"/>
                      <a:pt x="207" y="74"/>
                      <a:pt x="207" y="74"/>
                    </a:cubicBezTo>
                    <a:cubicBezTo>
                      <a:pt x="207" y="61"/>
                      <a:pt x="207" y="61"/>
                      <a:pt x="207" y="61"/>
                    </a:cubicBezTo>
                    <a:cubicBezTo>
                      <a:pt x="200" y="57"/>
                      <a:pt x="200" y="57"/>
                      <a:pt x="200" y="57"/>
                    </a:cubicBezTo>
                    <a:cubicBezTo>
                      <a:pt x="196" y="47"/>
                      <a:pt x="196" y="47"/>
                      <a:pt x="196" y="47"/>
                    </a:cubicBezTo>
                    <a:cubicBezTo>
                      <a:pt x="196" y="47"/>
                      <a:pt x="212" y="40"/>
                      <a:pt x="207" y="32"/>
                    </a:cubicBezTo>
                    <a:cubicBezTo>
                      <a:pt x="202" y="24"/>
                      <a:pt x="182" y="25"/>
                      <a:pt x="182" y="25"/>
                    </a:cubicBezTo>
                    <a:cubicBezTo>
                      <a:pt x="177" y="17"/>
                      <a:pt x="177" y="17"/>
                      <a:pt x="177" y="17"/>
                    </a:cubicBezTo>
                    <a:cubicBezTo>
                      <a:pt x="156" y="22"/>
                      <a:pt x="156" y="22"/>
                      <a:pt x="156" y="22"/>
                    </a:cubicBezTo>
                    <a:cubicBezTo>
                      <a:pt x="134" y="0"/>
                      <a:pt x="134" y="0"/>
                      <a:pt x="134" y="0"/>
                    </a:cubicBezTo>
                    <a:cubicBezTo>
                      <a:pt x="134" y="0"/>
                      <a:pt x="119" y="4"/>
                      <a:pt x="115" y="9"/>
                    </a:cubicBezTo>
                    <a:cubicBezTo>
                      <a:pt x="111" y="14"/>
                      <a:pt x="117" y="28"/>
                      <a:pt x="110" y="30"/>
                    </a:cubicBezTo>
                    <a:cubicBezTo>
                      <a:pt x="103" y="32"/>
                      <a:pt x="95" y="36"/>
                      <a:pt x="95" y="36"/>
                    </a:cubicBezTo>
                    <a:cubicBezTo>
                      <a:pt x="91" y="29"/>
                      <a:pt x="91" y="29"/>
                      <a:pt x="91" y="29"/>
                    </a:cubicBezTo>
                    <a:cubicBezTo>
                      <a:pt x="80" y="29"/>
                      <a:pt x="80" y="29"/>
                      <a:pt x="80" y="29"/>
                    </a:cubicBezTo>
                    <a:cubicBezTo>
                      <a:pt x="80" y="29"/>
                      <a:pt x="97" y="45"/>
                      <a:pt x="84" y="46"/>
                    </a:cubicBezTo>
                    <a:cubicBezTo>
                      <a:pt x="71" y="47"/>
                      <a:pt x="72" y="42"/>
                      <a:pt x="72" y="42"/>
                    </a:cubicBezTo>
                    <a:cubicBezTo>
                      <a:pt x="63" y="29"/>
                      <a:pt x="63" y="29"/>
                      <a:pt x="63" y="29"/>
                    </a:cubicBezTo>
                    <a:cubicBezTo>
                      <a:pt x="58" y="30"/>
                      <a:pt x="58" y="30"/>
                      <a:pt x="58" y="30"/>
                    </a:cubicBezTo>
                    <a:cubicBezTo>
                      <a:pt x="59" y="43"/>
                      <a:pt x="59" y="43"/>
                      <a:pt x="59" y="43"/>
                    </a:cubicBezTo>
                    <a:cubicBezTo>
                      <a:pt x="48" y="31"/>
                      <a:pt x="48" y="31"/>
                      <a:pt x="48" y="31"/>
                    </a:cubicBezTo>
                    <a:cubicBezTo>
                      <a:pt x="48" y="31"/>
                      <a:pt x="39" y="47"/>
                      <a:pt x="33" y="47"/>
                    </a:cubicBezTo>
                    <a:cubicBezTo>
                      <a:pt x="27" y="47"/>
                      <a:pt x="8" y="24"/>
                      <a:pt x="4" y="32"/>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64" name="Nepal"/>
              <p:cNvSpPr>
                <a:spLocks/>
              </p:cNvSpPr>
              <p:nvPr/>
            </p:nvSpPr>
            <p:spPr bwMode="gray">
              <a:xfrm>
                <a:off x="7669192" y="3161641"/>
                <a:ext cx="223876" cy="130115"/>
              </a:xfrm>
              <a:custGeom>
                <a:avLst/>
                <a:gdLst>
                  <a:gd name="T0" fmla="*/ 203 w 400"/>
                  <a:gd name="T1" fmla="*/ 166 h 233"/>
                  <a:gd name="T2" fmla="*/ 213 w 400"/>
                  <a:gd name="T3" fmla="*/ 179 h 233"/>
                  <a:gd name="T4" fmla="*/ 227 w 400"/>
                  <a:gd name="T5" fmla="*/ 176 h 233"/>
                  <a:gd name="T6" fmla="*/ 244 w 400"/>
                  <a:gd name="T7" fmla="*/ 194 h 233"/>
                  <a:gd name="T8" fmla="*/ 262 w 400"/>
                  <a:gd name="T9" fmla="*/ 213 h 233"/>
                  <a:gd name="T10" fmla="*/ 274 w 400"/>
                  <a:gd name="T11" fmla="*/ 204 h 233"/>
                  <a:gd name="T12" fmla="*/ 296 w 400"/>
                  <a:gd name="T13" fmla="*/ 218 h 233"/>
                  <a:gd name="T14" fmla="*/ 313 w 400"/>
                  <a:gd name="T15" fmla="*/ 213 h 233"/>
                  <a:gd name="T16" fmla="*/ 337 w 400"/>
                  <a:gd name="T17" fmla="*/ 230 h 233"/>
                  <a:gd name="T18" fmla="*/ 351 w 400"/>
                  <a:gd name="T19" fmla="*/ 219 h 233"/>
                  <a:gd name="T20" fmla="*/ 361 w 400"/>
                  <a:gd name="T21" fmla="*/ 229 h 233"/>
                  <a:gd name="T22" fmla="*/ 377 w 400"/>
                  <a:gd name="T23" fmla="*/ 230 h 233"/>
                  <a:gd name="T24" fmla="*/ 399 w 400"/>
                  <a:gd name="T25" fmla="*/ 224 h 233"/>
                  <a:gd name="T26" fmla="*/ 400 w 400"/>
                  <a:gd name="T27" fmla="*/ 206 h 233"/>
                  <a:gd name="T28" fmla="*/ 390 w 400"/>
                  <a:gd name="T29" fmla="*/ 191 h 233"/>
                  <a:gd name="T30" fmla="*/ 390 w 400"/>
                  <a:gd name="T31" fmla="*/ 159 h 233"/>
                  <a:gd name="T32" fmla="*/ 384 w 400"/>
                  <a:gd name="T33" fmla="*/ 144 h 233"/>
                  <a:gd name="T34" fmla="*/ 363 w 400"/>
                  <a:gd name="T35" fmla="*/ 153 h 233"/>
                  <a:gd name="T36" fmla="*/ 316 w 400"/>
                  <a:gd name="T37" fmla="*/ 134 h 233"/>
                  <a:gd name="T38" fmla="*/ 304 w 400"/>
                  <a:gd name="T39" fmla="*/ 143 h 233"/>
                  <a:gd name="T40" fmla="*/ 295 w 400"/>
                  <a:gd name="T41" fmla="*/ 130 h 233"/>
                  <a:gd name="T42" fmla="*/ 284 w 400"/>
                  <a:gd name="T43" fmla="*/ 143 h 233"/>
                  <a:gd name="T44" fmla="*/ 275 w 400"/>
                  <a:gd name="T45" fmla="*/ 124 h 233"/>
                  <a:gd name="T46" fmla="*/ 247 w 400"/>
                  <a:gd name="T47" fmla="*/ 126 h 233"/>
                  <a:gd name="T48" fmla="*/ 243 w 400"/>
                  <a:gd name="T49" fmla="*/ 109 h 233"/>
                  <a:gd name="T50" fmla="*/ 223 w 400"/>
                  <a:gd name="T51" fmla="*/ 113 h 233"/>
                  <a:gd name="T52" fmla="*/ 201 w 400"/>
                  <a:gd name="T53" fmla="*/ 95 h 233"/>
                  <a:gd name="T54" fmla="*/ 187 w 400"/>
                  <a:gd name="T55" fmla="*/ 66 h 233"/>
                  <a:gd name="T56" fmla="*/ 168 w 400"/>
                  <a:gd name="T57" fmla="*/ 83 h 233"/>
                  <a:gd name="T58" fmla="*/ 149 w 400"/>
                  <a:gd name="T59" fmla="*/ 50 h 233"/>
                  <a:gd name="T60" fmla="*/ 118 w 400"/>
                  <a:gd name="T61" fmla="*/ 44 h 233"/>
                  <a:gd name="T62" fmla="*/ 86 w 400"/>
                  <a:gd name="T63" fmla="*/ 15 h 233"/>
                  <a:gd name="T64" fmla="*/ 59 w 400"/>
                  <a:gd name="T65" fmla="*/ 17 h 233"/>
                  <a:gd name="T66" fmla="*/ 44 w 400"/>
                  <a:gd name="T67" fmla="*/ 30 h 233"/>
                  <a:gd name="T68" fmla="*/ 32 w 400"/>
                  <a:gd name="T69" fmla="*/ 19 h 233"/>
                  <a:gd name="T70" fmla="*/ 26 w 400"/>
                  <a:gd name="T71" fmla="*/ 32 h 233"/>
                  <a:gd name="T72" fmla="*/ 11 w 400"/>
                  <a:gd name="T73" fmla="*/ 50 h 233"/>
                  <a:gd name="T74" fmla="*/ 17 w 400"/>
                  <a:gd name="T75" fmla="*/ 59 h 233"/>
                  <a:gd name="T76" fmla="*/ 10 w 400"/>
                  <a:gd name="T77" fmla="*/ 67 h 233"/>
                  <a:gd name="T78" fmla="*/ 19 w 400"/>
                  <a:gd name="T79" fmla="*/ 73 h 233"/>
                  <a:gd name="T80" fmla="*/ 7 w 400"/>
                  <a:gd name="T81" fmla="*/ 91 h 233"/>
                  <a:gd name="T82" fmla="*/ 26 w 400"/>
                  <a:gd name="T83" fmla="*/ 110 h 233"/>
                  <a:gd name="T84" fmla="*/ 36 w 400"/>
                  <a:gd name="T85" fmla="*/ 104 h 233"/>
                  <a:gd name="T86" fmla="*/ 47 w 400"/>
                  <a:gd name="T87" fmla="*/ 122 h 233"/>
                  <a:gd name="T88" fmla="*/ 65 w 400"/>
                  <a:gd name="T89" fmla="*/ 122 h 233"/>
                  <a:gd name="T90" fmla="*/ 72 w 400"/>
                  <a:gd name="T91" fmla="*/ 132 h 233"/>
                  <a:gd name="T92" fmla="*/ 100 w 400"/>
                  <a:gd name="T93" fmla="*/ 147 h 233"/>
                  <a:gd name="T94" fmla="*/ 109 w 400"/>
                  <a:gd name="T95" fmla="*/ 146 h 233"/>
                  <a:gd name="T96" fmla="*/ 124 w 400"/>
                  <a:gd name="T97" fmla="*/ 160 h 233"/>
                  <a:gd name="T98" fmla="*/ 142 w 400"/>
                  <a:gd name="T99" fmla="*/ 159 h 233"/>
                  <a:gd name="T100" fmla="*/ 148 w 400"/>
                  <a:gd name="T101" fmla="*/ 168 h 233"/>
                  <a:gd name="T102" fmla="*/ 168 w 400"/>
                  <a:gd name="T103" fmla="*/ 174 h 233"/>
                  <a:gd name="T104" fmla="*/ 171 w 400"/>
                  <a:gd name="T105" fmla="*/ 181 h 233"/>
                  <a:gd name="T106" fmla="*/ 185 w 400"/>
                  <a:gd name="T107" fmla="*/ 173 h 233"/>
                  <a:gd name="T108" fmla="*/ 195 w 400"/>
                  <a:gd name="T109" fmla="*/ 180 h 233"/>
                  <a:gd name="T110" fmla="*/ 203 w 400"/>
                  <a:gd name="T111" fmla="*/ 16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0" h="233">
                    <a:moveTo>
                      <a:pt x="203" y="166"/>
                    </a:moveTo>
                    <a:cubicBezTo>
                      <a:pt x="212" y="171"/>
                      <a:pt x="213" y="179"/>
                      <a:pt x="213" y="179"/>
                    </a:cubicBezTo>
                    <a:cubicBezTo>
                      <a:pt x="227" y="176"/>
                      <a:pt x="227" y="176"/>
                      <a:pt x="227" y="176"/>
                    </a:cubicBezTo>
                    <a:cubicBezTo>
                      <a:pt x="227" y="176"/>
                      <a:pt x="235" y="186"/>
                      <a:pt x="244" y="194"/>
                    </a:cubicBezTo>
                    <a:cubicBezTo>
                      <a:pt x="253" y="202"/>
                      <a:pt x="262" y="213"/>
                      <a:pt x="262" y="213"/>
                    </a:cubicBezTo>
                    <a:cubicBezTo>
                      <a:pt x="274" y="204"/>
                      <a:pt x="274" y="204"/>
                      <a:pt x="274" y="204"/>
                    </a:cubicBezTo>
                    <a:cubicBezTo>
                      <a:pt x="296" y="218"/>
                      <a:pt x="296" y="218"/>
                      <a:pt x="296" y="218"/>
                    </a:cubicBezTo>
                    <a:cubicBezTo>
                      <a:pt x="296" y="218"/>
                      <a:pt x="300" y="209"/>
                      <a:pt x="313" y="213"/>
                    </a:cubicBezTo>
                    <a:cubicBezTo>
                      <a:pt x="326" y="217"/>
                      <a:pt x="337" y="230"/>
                      <a:pt x="337" y="230"/>
                    </a:cubicBezTo>
                    <a:cubicBezTo>
                      <a:pt x="337" y="230"/>
                      <a:pt x="345" y="219"/>
                      <a:pt x="351" y="219"/>
                    </a:cubicBezTo>
                    <a:cubicBezTo>
                      <a:pt x="357" y="219"/>
                      <a:pt x="352" y="229"/>
                      <a:pt x="361" y="229"/>
                    </a:cubicBezTo>
                    <a:cubicBezTo>
                      <a:pt x="370" y="229"/>
                      <a:pt x="377" y="230"/>
                      <a:pt x="377" y="230"/>
                    </a:cubicBezTo>
                    <a:cubicBezTo>
                      <a:pt x="377" y="230"/>
                      <a:pt x="398" y="233"/>
                      <a:pt x="399" y="224"/>
                    </a:cubicBezTo>
                    <a:cubicBezTo>
                      <a:pt x="400" y="215"/>
                      <a:pt x="400" y="206"/>
                      <a:pt x="400" y="206"/>
                    </a:cubicBezTo>
                    <a:cubicBezTo>
                      <a:pt x="390" y="191"/>
                      <a:pt x="390" y="191"/>
                      <a:pt x="390" y="191"/>
                    </a:cubicBezTo>
                    <a:cubicBezTo>
                      <a:pt x="390" y="159"/>
                      <a:pt x="390" y="159"/>
                      <a:pt x="390" y="159"/>
                    </a:cubicBezTo>
                    <a:cubicBezTo>
                      <a:pt x="384" y="144"/>
                      <a:pt x="384" y="144"/>
                      <a:pt x="384" y="144"/>
                    </a:cubicBezTo>
                    <a:cubicBezTo>
                      <a:pt x="376" y="148"/>
                      <a:pt x="369" y="152"/>
                      <a:pt x="363" y="153"/>
                    </a:cubicBezTo>
                    <a:cubicBezTo>
                      <a:pt x="349" y="154"/>
                      <a:pt x="316" y="134"/>
                      <a:pt x="316" y="134"/>
                    </a:cubicBezTo>
                    <a:cubicBezTo>
                      <a:pt x="316" y="134"/>
                      <a:pt x="314" y="142"/>
                      <a:pt x="304" y="143"/>
                    </a:cubicBezTo>
                    <a:cubicBezTo>
                      <a:pt x="294" y="144"/>
                      <a:pt x="295" y="130"/>
                      <a:pt x="295" y="130"/>
                    </a:cubicBezTo>
                    <a:cubicBezTo>
                      <a:pt x="295" y="130"/>
                      <a:pt x="293" y="144"/>
                      <a:pt x="284" y="143"/>
                    </a:cubicBezTo>
                    <a:cubicBezTo>
                      <a:pt x="275" y="142"/>
                      <a:pt x="275" y="124"/>
                      <a:pt x="275" y="124"/>
                    </a:cubicBezTo>
                    <a:cubicBezTo>
                      <a:pt x="275" y="124"/>
                      <a:pt x="263" y="133"/>
                      <a:pt x="247" y="126"/>
                    </a:cubicBezTo>
                    <a:cubicBezTo>
                      <a:pt x="231" y="119"/>
                      <a:pt x="248" y="116"/>
                      <a:pt x="243" y="109"/>
                    </a:cubicBezTo>
                    <a:cubicBezTo>
                      <a:pt x="238" y="102"/>
                      <a:pt x="223" y="113"/>
                      <a:pt x="223" y="113"/>
                    </a:cubicBezTo>
                    <a:cubicBezTo>
                      <a:pt x="223" y="113"/>
                      <a:pt x="209" y="101"/>
                      <a:pt x="201" y="95"/>
                    </a:cubicBezTo>
                    <a:cubicBezTo>
                      <a:pt x="193" y="89"/>
                      <a:pt x="198" y="73"/>
                      <a:pt x="187" y="66"/>
                    </a:cubicBezTo>
                    <a:cubicBezTo>
                      <a:pt x="176" y="59"/>
                      <a:pt x="172" y="84"/>
                      <a:pt x="168" y="83"/>
                    </a:cubicBezTo>
                    <a:cubicBezTo>
                      <a:pt x="164" y="82"/>
                      <a:pt x="149" y="50"/>
                      <a:pt x="149" y="50"/>
                    </a:cubicBezTo>
                    <a:cubicBezTo>
                      <a:pt x="118" y="44"/>
                      <a:pt x="118" y="44"/>
                      <a:pt x="118" y="44"/>
                    </a:cubicBezTo>
                    <a:cubicBezTo>
                      <a:pt x="118" y="44"/>
                      <a:pt x="100" y="30"/>
                      <a:pt x="86" y="15"/>
                    </a:cubicBezTo>
                    <a:cubicBezTo>
                      <a:pt x="72" y="0"/>
                      <a:pt x="59" y="17"/>
                      <a:pt x="59" y="17"/>
                    </a:cubicBezTo>
                    <a:cubicBezTo>
                      <a:pt x="44" y="30"/>
                      <a:pt x="44" y="30"/>
                      <a:pt x="44" y="30"/>
                    </a:cubicBezTo>
                    <a:cubicBezTo>
                      <a:pt x="32" y="19"/>
                      <a:pt x="32" y="19"/>
                      <a:pt x="32" y="19"/>
                    </a:cubicBezTo>
                    <a:cubicBezTo>
                      <a:pt x="26" y="32"/>
                      <a:pt x="26" y="32"/>
                      <a:pt x="26" y="32"/>
                    </a:cubicBezTo>
                    <a:cubicBezTo>
                      <a:pt x="11" y="50"/>
                      <a:pt x="11" y="50"/>
                      <a:pt x="11" y="50"/>
                    </a:cubicBezTo>
                    <a:cubicBezTo>
                      <a:pt x="17" y="59"/>
                      <a:pt x="17" y="59"/>
                      <a:pt x="17" y="59"/>
                    </a:cubicBezTo>
                    <a:cubicBezTo>
                      <a:pt x="17" y="59"/>
                      <a:pt x="6" y="61"/>
                      <a:pt x="10" y="67"/>
                    </a:cubicBezTo>
                    <a:cubicBezTo>
                      <a:pt x="14" y="73"/>
                      <a:pt x="19" y="73"/>
                      <a:pt x="19" y="73"/>
                    </a:cubicBezTo>
                    <a:cubicBezTo>
                      <a:pt x="19" y="73"/>
                      <a:pt x="0" y="83"/>
                      <a:pt x="7" y="91"/>
                    </a:cubicBezTo>
                    <a:cubicBezTo>
                      <a:pt x="14" y="99"/>
                      <a:pt x="26" y="110"/>
                      <a:pt x="26" y="110"/>
                    </a:cubicBezTo>
                    <a:cubicBezTo>
                      <a:pt x="36" y="104"/>
                      <a:pt x="36" y="104"/>
                      <a:pt x="36" y="104"/>
                    </a:cubicBezTo>
                    <a:cubicBezTo>
                      <a:pt x="47" y="122"/>
                      <a:pt x="47" y="122"/>
                      <a:pt x="47" y="122"/>
                    </a:cubicBezTo>
                    <a:cubicBezTo>
                      <a:pt x="65" y="122"/>
                      <a:pt x="65" y="122"/>
                      <a:pt x="65" y="122"/>
                    </a:cubicBezTo>
                    <a:cubicBezTo>
                      <a:pt x="72" y="132"/>
                      <a:pt x="72" y="132"/>
                      <a:pt x="72" y="132"/>
                    </a:cubicBezTo>
                    <a:cubicBezTo>
                      <a:pt x="100" y="147"/>
                      <a:pt x="100" y="147"/>
                      <a:pt x="100" y="147"/>
                    </a:cubicBezTo>
                    <a:cubicBezTo>
                      <a:pt x="109" y="146"/>
                      <a:pt x="109" y="146"/>
                      <a:pt x="109" y="146"/>
                    </a:cubicBezTo>
                    <a:cubicBezTo>
                      <a:pt x="109" y="146"/>
                      <a:pt x="116" y="160"/>
                      <a:pt x="124" y="160"/>
                    </a:cubicBezTo>
                    <a:cubicBezTo>
                      <a:pt x="132" y="160"/>
                      <a:pt x="137" y="157"/>
                      <a:pt x="142" y="159"/>
                    </a:cubicBezTo>
                    <a:cubicBezTo>
                      <a:pt x="147" y="161"/>
                      <a:pt x="135" y="166"/>
                      <a:pt x="148" y="168"/>
                    </a:cubicBezTo>
                    <a:cubicBezTo>
                      <a:pt x="161" y="170"/>
                      <a:pt x="168" y="174"/>
                      <a:pt x="168" y="174"/>
                    </a:cubicBezTo>
                    <a:cubicBezTo>
                      <a:pt x="171" y="181"/>
                      <a:pt x="171" y="181"/>
                      <a:pt x="171" y="181"/>
                    </a:cubicBezTo>
                    <a:cubicBezTo>
                      <a:pt x="171" y="181"/>
                      <a:pt x="176" y="173"/>
                      <a:pt x="185" y="173"/>
                    </a:cubicBezTo>
                    <a:cubicBezTo>
                      <a:pt x="194" y="173"/>
                      <a:pt x="195" y="180"/>
                      <a:pt x="195" y="180"/>
                    </a:cubicBezTo>
                    <a:cubicBezTo>
                      <a:pt x="195" y="180"/>
                      <a:pt x="194" y="161"/>
                      <a:pt x="203" y="166"/>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65" name="Bhutan"/>
              <p:cNvSpPr>
                <a:spLocks/>
              </p:cNvSpPr>
              <p:nvPr/>
            </p:nvSpPr>
            <p:spPr bwMode="gray">
              <a:xfrm>
                <a:off x="7897832" y="3228285"/>
                <a:ext cx="98442" cy="52364"/>
              </a:xfrm>
              <a:custGeom>
                <a:avLst/>
                <a:gdLst>
                  <a:gd name="T0" fmla="*/ 66 w 176"/>
                  <a:gd name="T1" fmla="*/ 92 h 93"/>
                  <a:gd name="T2" fmla="*/ 88 w 176"/>
                  <a:gd name="T3" fmla="*/ 84 h 93"/>
                  <a:gd name="T4" fmla="*/ 113 w 176"/>
                  <a:gd name="T5" fmla="*/ 90 h 93"/>
                  <a:gd name="T6" fmla="*/ 139 w 176"/>
                  <a:gd name="T7" fmla="*/ 86 h 93"/>
                  <a:gd name="T8" fmla="*/ 162 w 176"/>
                  <a:gd name="T9" fmla="*/ 86 h 93"/>
                  <a:gd name="T10" fmla="*/ 161 w 176"/>
                  <a:gd name="T11" fmla="*/ 68 h 93"/>
                  <a:gd name="T12" fmla="*/ 161 w 176"/>
                  <a:gd name="T13" fmla="*/ 54 h 93"/>
                  <a:gd name="T14" fmla="*/ 140 w 176"/>
                  <a:gd name="T15" fmla="*/ 48 h 93"/>
                  <a:gd name="T16" fmla="*/ 142 w 176"/>
                  <a:gd name="T17" fmla="*/ 39 h 93"/>
                  <a:gd name="T18" fmla="*/ 129 w 176"/>
                  <a:gd name="T19" fmla="*/ 18 h 93"/>
                  <a:gd name="T20" fmla="*/ 80 w 176"/>
                  <a:gd name="T21" fmla="*/ 25 h 93"/>
                  <a:gd name="T22" fmla="*/ 80 w 176"/>
                  <a:gd name="T23" fmla="*/ 11 h 93"/>
                  <a:gd name="T24" fmla="*/ 56 w 176"/>
                  <a:gd name="T25" fmla="*/ 5 h 93"/>
                  <a:gd name="T26" fmla="*/ 18 w 176"/>
                  <a:gd name="T27" fmla="*/ 56 h 93"/>
                  <a:gd name="T28" fmla="*/ 23 w 176"/>
                  <a:gd name="T29" fmla="*/ 76 h 93"/>
                  <a:gd name="T30" fmla="*/ 50 w 176"/>
                  <a:gd name="T31" fmla="*/ 81 h 93"/>
                  <a:gd name="T32" fmla="*/ 66 w 176"/>
                  <a:gd name="T33"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6" h="93">
                    <a:moveTo>
                      <a:pt x="66" y="92"/>
                    </a:moveTo>
                    <a:cubicBezTo>
                      <a:pt x="85" y="92"/>
                      <a:pt x="79" y="84"/>
                      <a:pt x="88" y="84"/>
                    </a:cubicBezTo>
                    <a:cubicBezTo>
                      <a:pt x="97" y="84"/>
                      <a:pt x="95" y="90"/>
                      <a:pt x="113" y="90"/>
                    </a:cubicBezTo>
                    <a:cubicBezTo>
                      <a:pt x="131" y="90"/>
                      <a:pt x="139" y="86"/>
                      <a:pt x="139" y="86"/>
                    </a:cubicBezTo>
                    <a:cubicBezTo>
                      <a:pt x="139" y="86"/>
                      <a:pt x="148" y="93"/>
                      <a:pt x="162" y="86"/>
                    </a:cubicBezTo>
                    <a:cubicBezTo>
                      <a:pt x="176" y="79"/>
                      <a:pt x="161" y="68"/>
                      <a:pt x="161" y="68"/>
                    </a:cubicBezTo>
                    <a:cubicBezTo>
                      <a:pt x="161" y="54"/>
                      <a:pt x="161" y="54"/>
                      <a:pt x="161" y="54"/>
                    </a:cubicBezTo>
                    <a:cubicBezTo>
                      <a:pt x="161" y="54"/>
                      <a:pt x="144" y="55"/>
                      <a:pt x="140" y="48"/>
                    </a:cubicBezTo>
                    <a:cubicBezTo>
                      <a:pt x="136" y="41"/>
                      <a:pt x="142" y="39"/>
                      <a:pt x="142" y="39"/>
                    </a:cubicBezTo>
                    <a:cubicBezTo>
                      <a:pt x="142" y="39"/>
                      <a:pt x="142" y="29"/>
                      <a:pt x="129" y="18"/>
                    </a:cubicBezTo>
                    <a:cubicBezTo>
                      <a:pt x="116" y="7"/>
                      <a:pt x="80" y="25"/>
                      <a:pt x="80" y="25"/>
                    </a:cubicBezTo>
                    <a:cubicBezTo>
                      <a:pt x="80" y="11"/>
                      <a:pt x="80" y="11"/>
                      <a:pt x="80" y="11"/>
                    </a:cubicBezTo>
                    <a:cubicBezTo>
                      <a:pt x="80" y="11"/>
                      <a:pt x="70" y="10"/>
                      <a:pt x="56" y="5"/>
                    </a:cubicBezTo>
                    <a:cubicBezTo>
                      <a:pt x="42" y="0"/>
                      <a:pt x="18" y="56"/>
                      <a:pt x="18" y="56"/>
                    </a:cubicBezTo>
                    <a:cubicBezTo>
                      <a:pt x="18" y="56"/>
                      <a:pt x="0" y="60"/>
                      <a:pt x="23" y="76"/>
                    </a:cubicBezTo>
                    <a:cubicBezTo>
                      <a:pt x="46" y="92"/>
                      <a:pt x="50" y="81"/>
                      <a:pt x="50" y="81"/>
                    </a:cubicBezTo>
                    <a:cubicBezTo>
                      <a:pt x="50" y="81"/>
                      <a:pt x="47" y="92"/>
                      <a:pt x="66" y="92"/>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66" name="Bangladesh"/>
              <p:cNvSpPr>
                <a:spLocks/>
              </p:cNvSpPr>
              <p:nvPr/>
            </p:nvSpPr>
            <p:spPr bwMode="gray">
              <a:xfrm>
                <a:off x="7894656" y="3283822"/>
                <a:ext cx="138136" cy="158677"/>
              </a:xfrm>
              <a:custGeom>
                <a:avLst/>
                <a:gdLst>
                  <a:gd name="T0" fmla="*/ 90 w 247"/>
                  <a:gd name="T1" fmla="*/ 275 h 284"/>
                  <a:gd name="T2" fmla="*/ 92 w 247"/>
                  <a:gd name="T3" fmla="*/ 236 h 284"/>
                  <a:gd name="T4" fmla="*/ 142 w 247"/>
                  <a:gd name="T5" fmla="*/ 250 h 284"/>
                  <a:gd name="T6" fmla="*/ 143 w 247"/>
                  <a:gd name="T7" fmla="*/ 227 h 284"/>
                  <a:gd name="T8" fmla="*/ 182 w 247"/>
                  <a:gd name="T9" fmla="*/ 240 h 284"/>
                  <a:gd name="T10" fmla="*/ 190 w 247"/>
                  <a:gd name="T11" fmla="*/ 223 h 284"/>
                  <a:gd name="T12" fmla="*/ 182 w 247"/>
                  <a:gd name="T13" fmla="*/ 202 h 284"/>
                  <a:gd name="T14" fmla="*/ 213 w 247"/>
                  <a:gd name="T15" fmla="*/ 235 h 284"/>
                  <a:gd name="T16" fmla="*/ 210 w 247"/>
                  <a:gd name="T17" fmla="*/ 280 h 284"/>
                  <a:gd name="T18" fmla="*/ 222 w 247"/>
                  <a:gd name="T19" fmla="*/ 284 h 284"/>
                  <a:gd name="T20" fmla="*/ 226 w 247"/>
                  <a:gd name="T21" fmla="*/ 273 h 284"/>
                  <a:gd name="T22" fmla="*/ 247 w 247"/>
                  <a:gd name="T23" fmla="*/ 276 h 284"/>
                  <a:gd name="T24" fmla="*/ 240 w 247"/>
                  <a:gd name="T25" fmla="*/ 237 h 284"/>
                  <a:gd name="T26" fmla="*/ 220 w 247"/>
                  <a:gd name="T27" fmla="*/ 187 h 284"/>
                  <a:gd name="T28" fmla="*/ 204 w 247"/>
                  <a:gd name="T29" fmla="*/ 153 h 284"/>
                  <a:gd name="T30" fmla="*/ 194 w 247"/>
                  <a:gd name="T31" fmla="*/ 170 h 284"/>
                  <a:gd name="T32" fmla="*/ 187 w 247"/>
                  <a:gd name="T33" fmla="*/ 193 h 284"/>
                  <a:gd name="T34" fmla="*/ 178 w 247"/>
                  <a:gd name="T35" fmla="*/ 178 h 284"/>
                  <a:gd name="T36" fmla="*/ 158 w 247"/>
                  <a:gd name="T37" fmla="*/ 159 h 284"/>
                  <a:gd name="T38" fmla="*/ 168 w 247"/>
                  <a:gd name="T39" fmla="*/ 130 h 284"/>
                  <a:gd name="T40" fmla="*/ 193 w 247"/>
                  <a:gd name="T41" fmla="*/ 115 h 284"/>
                  <a:gd name="T42" fmla="*/ 196 w 247"/>
                  <a:gd name="T43" fmla="*/ 92 h 284"/>
                  <a:gd name="T44" fmla="*/ 206 w 247"/>
                  <a:gd name="T45" fmla="*/ 86 h 284"/>
                  <a:gd name="T46" fmla="*/ 184 w 247"/>
                  <a:gd name="T47" fmla="*/ 68 h 284"/>
                  <a:gd name="T48" fmla="*/ 154 w 247"/>
                  <a:gd name="T49" fmla="*/ 79 h 284"/>
                  <a:gd name="T50" fmla="*/ 113 w 247"/>
                  <a:gd name="T51" fmla="*/ 75 h 284"/>
                  <a:gd name="T52" fmla="*/ 86 w 247"/>
                  <a:gd name="T53" fmla="*/ 69 h 284"/>
                  <a:gd name="T54" fmla="*/ 85 w 247"/>
                  <a:gd name="T55" fmla="*/ 46 h 284"/>
                  <a:gd name="T56" fmla="*/ 81 w 247"/>
                  <a:gd name="T57" fmla="*/ 44 h 284"/>
                  <a:gd name="T58" fmla="*/ 77 w 247"/>
                  <a:gd name="T59" fmla="*/ 23 h 284"/>
                  <a:gd name="T60" fmla="*/ 67 w 247"/>
                  <a:gd name="T61" fmla="*/ 17 h 284"/>
                  <a:gd name="T62" fmla="*/ 66 w 247"/>
                  <a:gd name="T63" fmla="*/ 29 h 284"/>
                  <a:gd name="T64" fmla="*/ 50 w 247"/>
                  <a:gd name="T65" fmla="*/ 21 h 284"/>
                  <a:gd name="T66" fmla="*/ 41 w 247"/>
                  <a:gd name="T67" fmla="*/ 3 h 284"/>
                  <a:gd name="T68" fmla="*/ 30 w 247"/>
                  <a:gd name="T69" fmla="*/ 4 h 284"/>
                  <a:gd name="T70" fmla="*/ 33 w 247"/>
                  <a:gd name="T71" fmla="*/ 11 h 284"/>
                  <a:gd name="T72" fmla="*/ 17 w 247"/>
                  <a:gd name="T73" fmla="*/ 3 h 284"/>
                  <a:gd name="T74" fmla="*/ 6 w 247"/>
                  <a:gd name="T75" fmla="*/ 0 h 284"/>
                  <a:gd name="T76" fmla="*/ 11 w 247"/>
                  <a:gd name="T77" fmla="*/ 12 h 284"/>
                  <a:gd name="T78" fmla="*/ 2 w 247"/>
                  <a:gd name="T79" fmla="*/ 35 h 284"/>
                  <a:gd name="T80" fmla="*/ 26 w 247"/>
                  <a:gd name="T81" fmla="*/ 54 h 284"/>
                  <a:gd name="T82" fmla="*/ 43 w 247"/>
                  <a:gd name="T83" fmla="*/ 65 h 284"/>
                  <a:gd name="T84" fmla="*/ 44 w 247"/>
                  <a:gd name="T85" fmla="*/ 73 h 284"/>
                  <a:gd name="T86" fmla="*/ 22 w 247"/>
                  <a:gd name="T87" fmla="*/ 74 h 284"/>
                  <a:gd name="T88" fmla="*/ 22 w 247"/>
                  <a:gd name="T89" fmla="*/ 93 h 284"/>
                  <a:gd name="T90" fmla="*/ 13 w 247"/>
                  <a:gd name="T91" fmla="*/ 106 h 284"/>
                  <a:gd name="T92" fmla="*/ 47 w 247"/>
                  <a:gd name="T93" fmla="*/ 126 h 284"/>
                  <a:gd name="T94" fmla="*/ 35 w 247"/>
                  <a:gd name="T95" fmla="*/ 150 h 284"/>
                  <a:gd name="T96" fmla="*/ 44 w 247"/>
                  <a:gd name="T97" fmla="*/ 170 h 284"/>
                  <a:gd name="T98" fmla="*/ 64 w 247"/>
                  <a:gd name="T99" fmla="*/ 186 h 284"/>
                  <a:gd name="T100" fmla="*/ 63 w 247"/>
                  <a:gd name="T101" fmla="*/ 206 h 284"/>
                  <a:gd name="T102" fmla="*/ 75 w 247"/>
                  <a:gd name="T103" fmla="*/ 234 h 284"/>
                  <a:gd name="T104" fmla="*/ 73 w 247"/>
                  <a:gd name="T105" fmla="*/ 252 h 284"/>
                  <a:gd name="T106" fmla="*/ 90 w 247"/>
                  <a:gd name="T107" fmla="*/ 27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7" h="284">
                    <a:moveTo>
                      <a:pt x="90" y="275"/>
                    </a:moveTo>
                    <a:cubicBezTo>
                      <a:pt x="92" y="236"/>
                      <a:pt x="92" y="236"/>
                      <a:pt x="92" y="236"/>
                    </a:cubicBezTo>
                    <a:cubicBezTo>
                      <a:pt x="92" y="236"/>
                      <a:pt x="134" y="252"/>
                      <a:pt x="142" y="250"/>
                    </a:cubicBezTo>
                    <a:cubicBezTo>
                      <a:pt x="150" y="247"/>
                      <a:pt x="134" y="229"/>
                      <a:pt x="143" y="227"/>
                    </a:cubicBezTo>
                    <a:cubicBezTo>
                      <a:pt x="152" y="225"/>
                      <a:pt x="169" y="245"/>
                      <a:pt x="182" y="240"/>
                    </a:cubicBezTo>
                    <a:cubicBezTo>
                      <a:pt x="195" y="236"/>
                      <a:pt x="190" y="223"/>
                      <a:pt x="190" y="223"/>
                    </a:cubicBezTo>
                    <a:cubicBezTo>
                      <a:pt x="182" y="202"/>
                      <a:pt x="182" y="202"/>
                      <a:pt x="182" y="202"/>
                    </a:cubicBezTo>
                    <a:cubicBezTo>
                      <a:pt x="213" y="235"/>
                      <a:pt x="213" y="235"/>
                      <a:pt x="213" y="235"/>
                    </a:cubicBezTo>
                    <a:cubicBezTo>
                      <a:pt x="213" y="235"/>
                      <a:pt x="201" y="274"/>
                      <a:pt x="210" y="280"/>
                    </a:cubicBezTo>
                    <a:cubicBezTo>
                      <a:pt x="213" y="282"/>
                      <a:pt x="218" y="283"/>
                      <a:pt x="222" y="284"/>
                    </a:cubicBezTo>
                    <a:cubicBezTo>
                      <a:pt x="224" y="277"/>
                      <a:pt x="226" y="273"/>
                      <a:pt x="226" y="273"/>
                    </a:cubicBezTo>
                    <a:cubicBezTo>
                      <a:pt x="247" y="276"/>
                      <a:pt x="247" y="276"/>
                      <a:pt x="247" y="276"/>
                    </a:cubicBezTo>
                    <a:cubicBezTo>
                      <a:pt x="240" y="237"/>
                      <a:pt x="240" y="237"/>
                      <a:pt x="240" y="237"/>
                    </a:cubicBezTo>
                    <a:cubicBezTo>
                      <a:pt x="240" y="237"/>
                      <a:pt x="224" y="198"/>
                      <a:pt x="220" y="187"/>
                    </a:cubicBezTo>
                    <a:cubicBezTo>
                      <a:pt x="216" y="176"/>
                      <a:pt x="222" y="157"/>
                      <a:pt x="204" y="153"/>
                    </a:cubicBezTo>
                    <a:cubicBezTo>
                      <a:pt x="186" y="149"/>
                      <a:pt x="194" y="170"/>
                      <a:pt x="194" y="170"/>
                    </a:cubicBezTo>
                    <a:cubicBezTo>
                      <a:pt x="187" y="193"/>
                      <a:pt x="187" y="193"/>
                      <a:pt x="187" y="193"/>
                    </a:cubicBezTo>
                    <a:cubicBezTo>
                      <a:pt x="178" y="178"/>
                      <a:pt x="178" y="178"/>
                      <a:pt x="178" y="178"/>
                    </a:cubicBezTo>
                    <a:cubicBezTo>
                      <a:pt x="178" y="178"/>
                      <a:pt x="158" y="175"/>
                      <a:pt x="158" y="159"/>
                    </a:cubicBezTo>
                    <a:cubicBezTo>
                      <a:pt x="158" y="143"/>
                      <a:pt x="160" y="133"/>
                      <a:pt x="168" y="130"/>
                    </a:cubicBezTo>
                    <a:cubicBezTo>
                      <a:pt x="176" y="127"/>
                      <a:pt x="190" y="129"/>
                      <a:pt x="193" y="115"/>
                    </a:cubicBezTo>
                    <a:cubicBezTo>
                      <a:pt x="196" y="101"/>
                      <a:pt x="196" y="92"/>
                      <a:pt x="196" y="92"/>
                    </a:cubicBezTo>
                    <a:cubicBezTo>
                      <a:pt x="196" y="92"/>
                      <a:pt x="206" y="96"/>
                      <a:pt x="206" y="86"/>
                    </a:cubicBezTo>
                    <a:cubicBezTo>
                      <a:pt x="206" y="76"/>
                      <a:pt x="184" y="68"/>
                      <a:pt x="184" y="68"/>
                    </a:cubicBezTo>
                    <a:cubicBezTo>
                      <a:pt x="154" y="79"/>
                      <a:pt x="154" y="79"/>
                      <a:pt x="154" y="79"/>
                    </a:cubicBezTo>
                    <a:cubicBezTo>
                      <a:pt x="154" y="79"/>
                      <a:pt x="123" y="75"/>
                      <a:pt x="113" y="75"/>
                    </a:cubicBezTo>
                    <a:cubicBezTo>
                      <a:pt x="103" y="75"/>
                      <a:pt x="86" y="72"/>
                      <a:pt x="86" y="69"/>
                    </a:cubicBezTo>
                    <a:cubicBezTo>
                      <a:pt x="86" y="66"/>
                      <a:pt x="85" y="46"/>
                      <a:pt x="85" y="46"/>
                    </a:cubicBezTo>
                    <a:cubicBezTo>
                      <a:pt x="81" y="44"/>
                      <a:pt x="81" y="44"/>
                      <a:pt x="81" y="44"/>
                    </a:cubicBezTo>
                    <a:cubicBezTo>
                      <a:pt x="81" y="44"/>
                      <a:pt x="81" y="26"/>
                      <a:pt x="77" y="23"/>
                    </a:cubicBezTo>
                    <a:cubicBezTo>
                      <a:pt x="73" y="20"/>
                      <a:pt x="67" y="17"/>
                      <a:pt x="67" y="17"/>
                    </a:cubicBezTo>
                    <a:cubicBezTo>
                      <a:pt x="66" y="29"/>
                      <a:pt x="66" y="29"/>
                      <a:pt x="66" y="29"/>
                    </a:cubicBezTo>
                    <a:cubicBezTo>
                      <a:pt x="66" y="29"/>
                      <a:pt x="56" y="27"/>
                      <a:pt x="50" y="21"/>
                    </a:cubicBezTo>
                    <a:cubicBezTo>
                      <a:pt x="44" y="15"/>
                      <a:pt x="41" y="3"/>
                      <a:pt x="41" y="3"/>
                    </a:cubicBezTo>
                    <a:cubicBezTo>
                      <a:pt x="30" y="4"/>
                      <a:pt x="30" y="4"/>
                      <a:pt x="30" y="4"/>
                    </a:cubicBezTo>
                    <a:cubicBezTo>
                      <a:pt x="33" y="11"/>
                      <a:pt x="33" y="11"/>
                      <a:pt x="33" y="11"/>
                    </a:cubicBezTo>
                    <a:cubicBezTo>
                      <a:pt x="17" y="3"/>
                      <a:pt x="17" y="3"/>
                      <a:pt x="17" y="3"/>
                    </a:cubicBezTo>
                    <a:cubicBezTo>
                      <a:pt x="6" y="0"/>
                      <a:pt x="6" y="0"/>
                      <a:pt x="6" y="0"/>
                    </a:cubicBezTo>
                    <a:cubicBezTo>
                      <a:pt x="11" y="12"/>
                      <a:pt x="11" y="12"/>
                      <a:pt x="11" y="12"/>
                    </a:cubicBezTo>
                    <a:cubicBezTo>
                      <a:pt x="11" y="12"/>
                      <a:pt x="0" y="24"/>
                      <a:pt x="2" y="35"/>
                    </a:cubicBezTo>
                    <a:cubicBezTo>
                      <a:pt x="4" y="46"/>
                      <a:pt x="26" y="54"/>
                      <a:pt x="26" y="54"/>
                    </a:cubicBezTo>
                    <a:cubicBezTo>
                      <a:pt x="43" y="65"/>
                      <a:pt x="43" y="65"/>
                      <a:pt x="43" y="65"/>
                    </a:cubicBezTo>
                    <a:cubicBezTo>
                      <a:pt x="44" y="73"/>
                      <a:pt x="44" y="73"/>
                      <a:pt x="44" y="73"/>
                    </a:cubicBezTo>
                    <a:cubicBezTo>
                      <a:pt x="22" y="74"/>
                      <a:pt x="22" y="74"/>
                      <a:pt x="22" y="74"/>
                    </a:cubicBezTo>
                    <a:cubicBezTo>
                      <a:pt x="22" y="93"/>
                      <a:pt x="22" y="93"/>
                      <a:pt x="22" y="93"/>
                    </a:cubicBezTo>
                    <a:cubicBezTo>
                      <a:pt x="22" y="93"/>
                      <a:pt x="3" y="96"/>
                      <a:pt x="13" y="106"/>
                    </a:cubicBezTo>
                    <a:cubicBezTo>
                      <a:pt x="23" y="116"/>
                      <a:pt x="50" y="110"/>
                      <a:pt x="47" y="126"/>
                    </a:cubicBezTo>
                    <a:cubicBezTo>
                      <a:pt x="44" y="142"/>
                      <a:pt x="35" y="150"/>
                      <a:pt x="35" y="150"/>
                    </a:cubicBezTo>
                    <a:cubicBezTo>
                      <a:pt x="44" y="170"/>
                      <a:pt x="44" y="170"/>
                      <a:pt x="44" y="170"/>
                    </a:cubicBezTo>
                    <a:cubicBezTo>
                      <a:pt x="64" y="186"/>
                      <a:pt x="64" y="186"/>
                      <a:pt x="64" y="186"/>
                    </a:cubicBezTo>
                    <a:cubicBezTo>
                      <a:pt x="63" y="206"/>
                      <a:pt x="63" y="206"/>
                      <a:pt x="63" y="206"/>
                    </a:cubicBezTo>
                    <a:cubicBezTo>
                      <a:pt x="75" y="234"/>
                      <a:pt x="75" y="234"/>
                      <a:pt x="75" y="234"/>
                    </a:cubicBezTo>
                    <a:cubicBezTo>
                      <a:pt x="73" y="252"/>
                      <a:pt x="73" y="252"/>
                      <a:pt x="73" y="252"/>
                    </a:cubicBezTo>
                    <a:lnTo>
                      <a:pt x="90" y="275"/>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67" name="India"/>
              <p:cNvSpPr>
                <a:spLocks noEditPoints="1"/>
              </p:cNvSpPr>
              <p:nvPr/>
            </p:nvSpPr>
            <p:spPr bwMode="gray">
              <a:xfrm>
                <a:off x="7392920" y="2998205"/>
                <a:ext cx="730377" cy="883829"/>
              </a:xfrm>
              <a:custGeom>
                <a:avLst/>
                <a:gdLst>
                  <a:gd name="T0" fmla="*/ 1202 w 1304"/>
                  <a:gd name="T1" fmla="*/ 1237 h 1578"/>
                  <a:gd name="T2" fmla="*/ 1259 w 1304"/>
                  <a:gd name="T3" fmla="*/ 1543 h 1578"/>
                  <a:gd name="T4" fmla="*/ 1302 w 1304"/>
                  <a:gd name="T5" fmla="*/ 417 h 1578"/>
                  <a:gd name="T6" fmla="*/ 1231 w 1304"/>
                  <a:gd name="T7" fmla="*/ 379 h 1578"/>
                  <a:gd name="T8" fmla="*/ 1133 w 1304"/>
                  <a:gd name="T9" fmla="*/ 390 h 1578"/>
                  <a:gd name="T10" fmla="*/ 1045 w 1304"/>
                  <a:gd name="T11" fmla="*/ 450 h 1578"/>
                  <a:gd name="T12" fmla="*/ 1042 w 1304"/>
                  <a:gd name="T13" fmla="*/ 497 h 1578"/>
                  <a:gd name="T14" fmla="*/ 926 w 1304"/>
                  <a:gd name="T15" fmla="*/ 487 h 1578"/>
                  <a:gd name="T16" fmla="*/ 882 w 1304"/>
                  <a:gd name="T17" fmla="*/ 450 h 1578"/>
                  <a:gd name="T18" fmla="*/ 853 w 1304"/>
                  <a:gd name="T19" fmla="*/ 520 h 1578"/>
                  <a:gd name="T20" fmla="*/ 766 w 1304"/>
                  <a:gd name="T21" fmla="*/ 495 h 1578"/>
                  <a:gd name="T22" fmla="*/ 695 w 1304"/>
                  <a:gd name="T23" fmla="*/ 457 h 1578"/>
                  <a:gd name="T24" fmla="*/ 640 w 1304"/>
                  <a:gd name="T25" fmla="*/ 459 h 1578"/>
                  <a:gd name="T26" fmla="*/ 564 w 1304"/>
                  <a:gd name="T27" fmla="*/ 423 h 1578"/>
                  <a:gd name="T28" fmla="*/ 499 w 1304"/>
                  <a:gd name="T29" fmla="*/ 382 h 1578"/>
                  <a:gd name="T30" fmla="*/ 518 w 1304"/>
                  <a:gd name="T31" fmla="*/ 323 h 1578"/>
                  <a:gd name="T32" fmla="*/ 481 w 1304"/>
                  <a:gd name="T33" fmla="*/ 283 h 1578"/>
                  <a:gd name="T34" fmla="*/ 412 w 1304"/>
                  <a:gd name="T35" fmla="*/ 221 h 1578"/>
                  <a:gd name="T36" fmla="*/ 423 w 1304"/>
                  <a:gd name="T37" fmla="*/ 194 h 1578"/>
                  <a:gd name="T38" fmla="*/ 395 w 1304"/>
                  <a:gd name="T39" fmla="*/ 129 h 1578"/>
                  <a:gd name="T40" fmla="*/ 438 w 1304"/>
                  <a:gd name="T41" fmla="*/ 69 h 1578"/>
                  <a:gd name="T42" fmla="*/ 319 w 1304"/>
                  <a:gd name="T43" fmla="*/ 29 h 1578"/>
                  <a:gd name="T44" fmla="*/ 266 w 1304"/>
                  <a:gd name="T45" fmla="*/ 74 h 1578"/>
                  <a:gd name="T46" fmla="*/ 156 w 1304"/>
                  <a:gd name="T47" fmla="*/ 89 h 1578"/>
                  <a:gd name="T48" fmla="*/ 186 w 1304"/>
                  <a:gd name="T49" fmla="*/ 141 h 1578"/>
                  <a:gd name="T50" fmla="*/ 219 w 1304"/>
                  <a:gd name="T51" fmla="*/ 196 h 1578"/>
                  <a:gd name="T52" fmla="*/ 235 w 1304"/>
                  <a:gd name="T53" fmla="*/ 268 h 1578"/>
                  <a:gd name="T54" fmla="*/ 179 w 1304"/>
                  <a:gd name="T55" fmla="*/ 372 h 1578"/>
                  <a:gd name="T56" fmla="*/ 107 w 1304"/>
                  <a:gd name="T57" fmla="*/ 437 h 1578"/>
                  <a:gd name="T58" fmla="*/ 33 w 1304"/>
                  <a:gd name="T59" fmla="*/ 493 h 1578"/>
                  <a:gd name="T60" fmla="*/ 74 w 1304"/>
                  <a:gd name="T61" fmla="*/ 551 h 1578"/>
                  <a:gd name="T62" fmla="*/ 98 w 1304"/>
                  <a:gd name="T63" fmla="*/ 635 h 1578"/>
                  <a:gd name="T64" fmla="*/ 15 w 1304"/>
                  <a:gd name="T65" fmla="*/ 630 h 1578"/>
                  <a:gd name="T66" fmla="*/ 78 w 1304"/>
                  <a:gd name="T67" fmla="*/ 697 h 1578"/>
                  <a:gd name="T68" fmla="*/ 70 w 1304"/>
                  <a:gd name="T69" fmla="*/ 779 h 1578"/>
                  <a:gd name="T70" fmla="*/ 213 w 1304"/>
                  <a:gd name="T71" fmla="*/ 781 h 1578"/>
                  <a:gd name="T72" fmla="*/ 267 w 1304"/>
                  <a:gd name="T73" fmla="*/ 1062 h 1578"/>
                  <a:gd name="T74" fmla="*/ 407 w 1304"/>
                  <a:gd name="T75" fmla="*/ 1335 h 1578"/>
                  <a:gd name="T76" fmla="*/ 550 w 1304"/>
                  <a:gd name="T77" fmla="*/ 1443 h 1578"/>
                  <a:gd name="T78" fmla="*/ 601 w 1304"/>
                  <a:gd name="T79" fmla="*/ 1311 h 1578"/>
                  <a:gd name="T80" fmla="*/ 594 w 1304"/>
                  <a:gd name="T81" fmla="*/ 1107 h 1578"/>
                  <a:gd name="T82" fmla="*/ 688 w 1304"/>
                  <a:gd name="T83" fmla="*/ 1044 h 1578"/>
                  <a:gd name="T84" fmla="*/ 820 w 1304"/>
                  <a:gd name="T85" fmla="*/ 866 h 1578"/>
                  <a:gd name="T86" fmla="*/ 873 w 1304"/>
                  <a:gd name="T87" fmla="*/ 795 h 1578"/>
                  <a:gd name="T88" fmla="*/ 942 w 1304"/>
                  <a:gd name="T89" fmla="*/ 744 h 1578"/>
                  <a:gd name="T90" fmla="*/ 959 w 1304"/>
                  <a:gd name="T91" fmla="*/ 697 h 1578"/>
                  <a:gd name="T92" fmla="*/ 917 w 1304"/>
                  <a:gd name="T93" fmla="*/ 604 h 1578"/>
                  <a:gd name="T94" fmla="*/ 897 w 1304"/>
                  <a:gd name="T95" fmla="*/ 546 h 1578"/>
                  <a:gd name="T96" fmla="*/ 925 w 1304"/>
                  <a:gd name="T97" fmla="*/ 515 h 1578"/>
                  <a:gd name="T98" fmla="*/ 972 w 1304"/>
                  <a:gd name="T99" fmla="*/ 534 h 1578"/>
                  <a:gd name="T100" fmla="*/ 1049 w 1304"/>
                  <a:gd name="T101" fmla="*/ 590 h 1578"/>
                  <a:gd name="T102" fmla="*/ 1063 w 1304"/>
                  <a:gd name="T103" fmla="*/ 641 h 1578"/>
                  <a:gd name="T104" fmla="*/ 1099 w 1304"/>
                  <a:gd name="T105" fmla="*/ 664 h 1578"/>
                  <a:gd name="T106" fmla="*/ 1161 w 1304"/>
                  <a:gd name="T107" fmla="*/ 750 h 1578"/>
                  <a:gd name="T108" fmla="*/ 1143 w 1304"/>
                  <a:gd name="T109" fmla="*/ 648 h 1578"/>
                  <a:gd name="T110" fmla="*/ 1199 w 1304"/>
                  <a:gd name="T111" fmla="*/ 576 h 1578"/>
                  <a:gd name="T112" fmla="*/ 1238 w 1304"/>
                  <a:gd name="T113" fmla="*/ 497 h 1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4" h="1578">
                    <a:moveTo>
                      <a:pt x="1204" y="1196"/>
                    </a:moveTo>
                    <a:cubicBezTo>
                      <a:pt x="1184" y="1198"/>
                      <a:pt x="1188" y="1259"/>
                      <a:pt x="1188" y="1259"/>
                    </a:cubicBezTo>
                    <a:cubicBezTo>
                      <a:pt x="1191" y="1325"/>
                      <a:pt x="1191" y="1325"/>
                      <a:pt x="1191" y="1325"/>
                    </a:cubicBezTo>
                    <a:cubicBezTo>
                      <a:pt x="1202" y="1305"/>
                      <a:pt x="1202" y="1305"/>
                      <a:pt x="1202" y="1305"/>
                    </a:cubicBezTo>
                    <a:cubicBezTo>
                      <a:pt x="1202" y="1237"/>
                      <a:pt x="1202" y="1237"/>
                      <a:pt x="1202" y="1237"/>
                    </a:cubicBezTo>
                    <a:cubicBezTo>
                      <a:pt x="1202" y="1237"/>
                      <a:pt x="1220" y="1194"/>
                      <a:pt x="1204" y="1196"/>
                    </a:cubicBezTo>
                    <a:close/>
                    <a:moveTo>
                      <a:pt x="1195" y="1357"/>
                    </a:moveTo>
                    <a:cubicBezTo>
                      <a:pt x="1180" y="1357"/>
                      <a:pt x="1196" y="1389"/>
                      <a:pt x="1196" y="1389"/>
                    </a:cubicBezTo>
                    <a:cubicBezTo>
                      <a:pt x="1196" y="1389"/>
                      <a:pt x="1209" y="1357"/>
                      <a:pt x="1195" y="1357"/>
                    </a:cubicBezTo>
                    <a:close/>
                    <a:moveTo>
                      <a:pt x="1259" y="1543"/>
                    </a:moveTo>
                    <a:cubicBezTo>
                      <a:pt x="1251" y="1544"/>
                      <a:pt x="1255" y="1578"/>
                      <a:pt x="1270" y="1578"/>
                    </a:cubicBezTo>
                    <a:cubicBezTo>
                      <a:pt x="1270" y="1578"/>
                      <a:pt x="1267" y="1542"/>
                      <a:pt x="1259" y="1543"/>
                    </a:cubicBezTo>
                    <a:close/>
                    <a:moveTo>
                      <a:pt x="1280" y="454"/>
                    </a:moveTo>
                    <a:cubicBezTo>
                      <a:pt x="1280" y="445"/>
                      <a:pt x="1304" y="436"/>
                      <a:pt x="1304" y="436"/>
                    </a:cubicBezTo>
                    <a:cubicBezTo>
                      <a:pt x="1302" y="417"/>
                      <a:pt x="1302" y="417"/>
                      <a:pt x="1302" y="417"/>
                    </a:cubicBezTo>
                    <a:cubicBezTo>
                      <a:pt x="1302" y="417"/>
                      <a:pt x="1287" y="413"/>
                      <a:pt x="1280" y="413"/>
                    </a:cubicBezTo>
                    <a:cubicBezTo>
                      <a:pt x="1273" y="413"/>
                      <a:pt x="1258" y="413"/>
                      <a:pt x="1250" y="411"/>
                    </a:cubicBezTo>
                    <a:cubicBezTo>
                      <a:pt x="1242" y="409"/>
                      <a:pt x="1262" y="400"/>
                      <a:pt x="1262" y="400"/>
                    </a:cubicBezTo>
                    <a:cubicBezTo>
                      <a:pt x="1251" y="380"/>
                      <a:pt x="1251" y="380"/>
                      <a:pt x="1251" y="380"/>
                    </a:cubicBezTo>
                    <a:cubicBezTo>
                      <a:pt x="1251" y="380"/>
                      <a:pt x="1240" y="381"/>
                      <a:pt x="1231" y="379"/>
                    </a:cubicBezTo>
                    <a:cubicBezTo>
                      <a:pt x="1222" y="377"/>
                      <a:pt x="1238" y="369"/>
                      <a:pt x="1238" y="369"/>
                    </a:cubicBezTo>
                    <a:cubicBezTo>
                      <a:pt x="1238" y="369"/>
                      <a:pt x="1237" y="364"/>
                      <a:pt x="1219" y="355"/>
                    </a:cubicBezTo>
                    <a:cubicBezTo>
                      <a:pt x="1201" y="346"/>
                      <a:pt x="1209" y="377"/>
                      <a:pt x="1198" y="377"/>
                    </a:cubicBezTo>
                    <a:cubicBezTo>
                      <a:pt x="1187" y="377"/>
                      <a:pt x="1173" y="363"/>
                      <a:pt x="1165" y="363"/>
                    </a:cubicBezTo>
                    <a:cubicBezTo>
                      <a:pt x="1157" y="363"/>
                      <a:pt x="1140" y="382"/>
                      <a:pt x="1133" y="390"/>
                    </a:cubicBezTo>
                    <a:cubicBezTo>
                      <a:pt x="1126" y="398"/>
                      <a:pt x="1102" y="394"/>
                      <a:pt x="1102" y="394"/>
                    </a:cubicBezTo>
                    <a:cubicBezTo>
                      <a:pt x="1102" y="394"/>
                      <a:pt x="1109" y="410"/>
                      <a:pt x="1107" y="415"/>
                    </a:cubicBezTo>
                    <a:cubicBezTo>
                      <a:pt x="1105" y="420"/>
                      <a:pt x="1084" y="422"/>
                      <a:pt x="1084" y="422"/>
                    </a:cubicBezTo>
                    <a:cubicBezTo>
                      <a:pt x="1084" y="422"/>
                      <a:pt x="1092" y="438"/>
                      <a:pt x="1084" y="445"/>
                    </a:cubicBezTo>
                    <a:cubicBezTo>
                      <a:pt x="1076" y="452"/>
                      <a:pt x="1045" y="450"/>
                      <a:pt x="1045" y="450"/>
                    </a:cubicBezTo>
                    <a:cubicBezTo>
                      <a:pt x="1045" y="450"/>
                      <a:pt x="1039" y="452"/>
                      <a:pt x="1043" y="459"/>
                    </a:cubicBezTo>
                    <a:cubicBezTo>
                      <a:pt x="1047" y="466"/>
                      <a:pt x="1064" y="465"/>
                      <a:pt x="1064" y="465"/>
                    </a:cubicBezTo>
                    <a:cubicBezTo>
                      <a:pt x="1064" y="479"/>
                      <a:pt x="1064" y="479"/>
                      <a:pt x="1064" y="479"/>
                    </a:cubicBezTo>
                    <a:cubicBezTo>
                      <a:pt x="1064" y="479"/>
                      <a:pt x="1079" y="490"/>
                      <a:pt x="1065" y="497"/>
                    </a:cubicBezTo>
                    <a:cubicBezTo>
                      <a:pt x="1051" y="504"/>
                      <a:pt x="1042" y="497"/>
                      <a:pt x="1042" y="497"/>
                    </a:cubicBezTo>
                    <a:cubicBezTo>
                      <a:pt x="1042" y="497"/>
                      <a:pt x="1034" y="501"/>
                      <a:pt x="1016" y="501"/>
                    </a:cubicBezTo>
                    <a:cubicBezTo>
                      <a:pt x="998" y="501"/>
                      <a:pt x="1000" y="495"/>
                      <a:pt x="991" y="495"/>
                    </a:cubicBezTo>
                    <a:cubicBezTo>
                      <a:pt x="982" y="495"/>
                      <a:pt x="988" y="503"/>
                      <a:pt x="969" y="503"/>
                    </a:cubicBezTo>
                    <a:cubicBezTo>
                      <a:pt x="950" y="503"/>
                      <a:pt x="953" y="492"/>
                      <a:pt x="953" y="492"/>
                    </a:cubicBezTo>
                    <a:cubicBezTo>
                      <a:pt x="953" y="492"/>
                      <a:pt x="949" y="503"/>
                      <a:pt x="926" y="487"/>
                    </a:cubicBezTo>
                    <a:cubicBezTo>
                      <a:pt x="903" y="471"/>
                      <a:pt x="921" y="467"/>
                      <a:pt x="921" y="467"/>
                    </a:cubicBezTo>
                    <a:cubicBezTo>
                      <a:pt x="921" y="467"/>
                      <a:pt x="916" y="468"/>
                      <a:pt x="911" y="466"/>
                    </a:cubicBezTo>
                    <a:cubicBezTo>
                      <a:pt x="906" y="464"/>
                      <a:pt x="917" y="436"/>
                      <a:pt x="906" y="427"/>
                    </a:cubicBezTo>
                    <a:cubicBezTo>
                      <a:pt x="899" y="422"/>
                      <a:pt x="888" y="428"/>
                      <a:pt x="876" y="435"/>
                    </a:cubicBezTo>
                    <a:cubicBezTo>
                      <a:pt x="882" y="450"/>
                      <a:pt x="882" y="450"/>
                      <a:pt x="882" y="450"/>
                    </a:cubicBezTo>
                    <a:cubicBezTo>
                      <a:pt x="882" y="482"/>
                      <a:pt x="882" y="482"/>
                      <a:pt x="882" y="482"/>
                    </a:cubicBezTo>
                    <a:cubicBezTo>
                      <a:pt x="892" y="497"/>
                      <a:pt x="892" y="497"/>
                      <a:pt x="892" y="497"/>
                    </a:cubicBezTo>
                    <a:cubicBezTo>
                      <a:pt x="892" y="497"/>
                      <a:pt x="892" y="506"/>
                      <a:pt x="891" y="515"/>
                    </a:cubicBezTo>
                    <a:cubicBezTo>
                      <a:pt x="890" y="524"/>
                      <a:pt x="869" y="521"/>
                      <a:pt x="869" y="521"/>
                    </a:cubicBezTo>
                    <a:cubicBezTo>
                      <a:pt x="869" y="521"/>
                      <a:pt x="862" y="520"/>
                      <a:pt x="853" y="520"/>
                    </a:cubicBezTo>
                    <a:cubicBezTo>
                      <a:pt x="844" y="520"/>
                      <a:pt x="849" y="510"/>
                      <a:pt x="843" y="510"/>
                    </a:cubicBezTo>
                    <a:cubicBezTo>
                      <a:pt x="837" y="510"/>
                      <a:pt x="829" y="521"/>
                      <a:pt x="829" y="521"/>
                    </a:cubicBezTo>
                    <a:cubicBezTo>
                      <a:pt x="829" y="521"/>
                      <a:pt x="818" y="508"/>
                      <a:pt x="805" y="504"/>
                    </a:cubicBezTo>
                    <a:cubicBezTo>
                      <a:pt x="792" y="500"/>
                      <a:pt x="788" y="509"/>
                      <a:pt x="788" y="509"/>
                    </a:cubicBezTo>
                    <a:cubicBezTo>
                      <a:pt x="766" y="495"/>
                      <a:pt x="766" y="495"/>
                      <a:pt x="766" y="495"/>
                    </a:cubicBezTo>
                    <a:cubicBezTo>
                      <a:pt x="754" y="504"/>
                      <a:pt x="754" y="504"/>
                      <a:pt x="754" y="504"/>
                    </a:cubicBezTo>
                    <a:cubicBezTo>
                      <a:pt x="754" y="504"/>
                      <a:pt x="745" y="493"/>
                      <a:pt x="736" y="485"/>
                    </a:cubicBezTo>
                    <a:cubicBezTo>
                      <a:pt x="727" y="477"/>
                      <a:pt x="719" y="467"/>
                      <a:pt x="719" y="467"/>
                    </a:cubicBezTo>
                    <a:cubicBezTo>
                      <a:pt x="705" y="470"/>
                      <a:pt x="705" y="470"/>
                      <a:pt x="705" y="470"/>
                    </a:cubicBezTo>
                    <a:cubicBezTo>
                      <a:pt x="705" y="470"/>
                      <a:pt x="704" y="462"/>
                      <a:pt x="695" y="457"/>
                    </a:cubicBezTo>
                    <a:cubicBezTo>
                      <a:pt x="686" y="452"/>
                      <a:pt x="687" y="471"/>
                      <a:pt x="687" y="471"/>
                    </a:cubicBezTo>
                    <a:cubicBezTo>
                      <a:pt x="687" y="471"/>
                      <a:pt x="686" y="464"/>
                      <a:pt x="677" y="464"/>
                    </a:cubicBezTo>
                    <a:cubicBezTo>
                      <a:pt x="668" y="464"/>
                      <a:pt x="663" y="472"/>
                      <a:pt x="663" y="472"/>
                    </a:cubicBezTo>
                    <a:cubicBezTo>
                      <a:pt x="660" y="465"/>
                      <a:pt x="660" y="465"/>
                      <a:pt x="660" y="465"/>
                    </a:cubicBezTo>
                    <a:cubicBezTo>
                      <a:pt x="660" y="465"/>
                      <a:pt x="653" y="461"/>
                      <a:pt x="640" y="459"/>
                    </a:cubicBezTo>
                    <a:cubicBezTo>
                      <a:pt x="627" y="457"/>
                      <a:pt x="639" y="452"/>
                      <a:pt x="634" y="450"/>
                    </a:cubicBezTo>
                    <a:cubicBezTo>
                      <a:pt x="629" y="448"/>
                      <a:pt x="624" y="451"/>
                      <a:pt x="616" y="451"/>
                    </a:cubicBezTo>
                    <a:cubicBezTo>
                      <a:pt x="608" y="451"/>
                      <a:pt x="601" y="437"/>
                      <a:pt x="601" y="437"/>
                    </a:cubicBezTo>
                    <a:cubicBezTo>
                      <a:pt x="592" y="438"/>
                      <a:pt x="592" y="438"/>
                      <a:pt x="592" y="438"/>
                    </a:cubicBezTo>
                    <a:cubicBezTo>
                      <a:pt x="564" y="423"/>
                      <a:pt x="564" y="423"/>
                      <a:pt x="564" y="423"/>
                    </a:cubicBezTo>
                    <a:cubicBezTo>
                      <a:pt x="557" y="413"/>
                      <a:pt x="557" y="413"/>
                      <a:pt x="557" y="413"/>
                    </a:cubicBezTo>
                    <a:cubicBezTo>
                      <a:pt x="539" y="413"/>
                      <a:pt x="539" y="413"/>
                      <a:pt x="539" y="413"/>
                    </a:cubicBezTo>
                    <a:cubicBezTo>
                      <a:pt x="528" y="395"/>
                      <a:pt x="528" y="395"/>
                      <a:pt x="528" y="395"/>
                    </a:cubicBezTo>
                    <a:cubicBezTo>
                      <a:pt x="518" y="401"/>
                      <a:pt x="518" y="401"/>
                      <a:pt x="518" y="401"/>
                    </a:cubicBezTo>
                    <a:cubicBezTo>
                      <a:pt x="518" y="401"/>
                      <a:pt x="506" y="390"/>
                      <a:pt x="499" y="382"/>
                    </a:cubicBezTo>
                    <a:cubicBezTo>
                      <a:pt x="492" y="374"/>
                      <a:pt x="511" y="364"/>
                      <a:pt x="511" y="364"/>
                    </a:cubicBezTo>
                    <a:cubicBezTo>
                      <a:pt x="511" y="364"/>
                      <a:pt x="506" y="364"/>
                      <a:pt x="502" y="358"/>
                    </a:cubicBezTo>
                    <a:cubicBezTo>
                      <a:pt x="498" y="352"/>
                      <a:pt x="509" y="350"/>
                      <a:pt x="509" y="350"/>
                    </a:cubicBezTo>
                    <a:cubicBezTo>
                      <a:pt x="503" y="341"/>
                      <a:pt x="503" y="341"/>
                      <a:pt x="503" y="341"/>
                    </a:cubicBezTo>
                    <a:cubicBezTo>
                      <a:pt x="518" y="323"/>
                      <a:pt x="518" y="323"/>
                      <a:pt x="518" y="323"/>
                    </a:cubicBezTo>
                    <a:cubicBezTo>
                      <a:pt x="524" y="310"/>
                      <a:pt x="524" y="310"/>
                      <a:pt x="524" y="310"/>
                    </a:cubicBezTo>
                    <a:cubicBezTo>
                      <a:pt x="509" y="296"/>
                      <a:pt x="509" y="296"/>
                      <a:pt x="509" y="296"/>
                    </a:cubicBezTo>
                    <a:cubicBezTo>
                      <a:pt x="509" y="296"/>
                      <a:pt x="498" y="296"/>
                      <a:pt x="492" y="293"/>
                    </a:cubicBezTo>
                    <a:cubicBezTo>
                      <a:pt x="486" y="290"/>
                      <a:pt x="492" y="282"/>
                      <a:pt x="492" y="282"/>
                    </a:cubicBezTo>
                    <a:cubicBezTo>
                      <a:pt x="481" y="283"/>
                      <a:pt x="481" y="283"/>
                      <a:pt x="481" y="283"/>
                    </a:cubicBezTo>
                    <a:cubicBezTo>
                      <a:pt x="466" y="272"/>
                      <a:pt x="466" y="272"/>
                      <a:pt x="466" y="272"/>
                    </a:cubicBezTo>
                    <a:cubicBezTo>
                      <a:pt x="466" y="272"/>
                      <a:pt x="456" y="270"/>
                      <a:pt x="445" y="266"/>
                    </a:cubicBezTo>
                    <a:cubicBezTo>
                      <a:pt x="434" y="262"/>
                      <a:pt x="430" y="247"/>
                      <a:pt x="430" y="247"/>
                    </a:cubicBezTo>
                    <a:cubicBezTo>
                      <a:pt x="430" y="247"/>
                      <a:pt x="419" y="252"/>
                      <a:pt x="412" y="249"/>
                    </a:cubicBezTo>
                    <a:cubicBezTo>
                      <a:pt x="405" y="246"/>
                      <a:pt x="412" y="221"/>
                      <a:pt x="412" y="221"/>
                    </a:cubicBezTo>
                    <a:cubicBezTo>
                      <a:pt x="412" y="221"/>
                      <a:pt x="392" y="210"/>
                      <a:pt x="390" y="200"/>
                    </a:cubicBezTo>
                    <a:cubicBezTo>
                      <a:pt x="388" y="190"/>
                      <a:pt x="401" y="185"/>
                      <a:pt x="405" y="185"/>
                    </a:cubicBezTo>
                    <a:cubicBezTo>
                      <a:pt x="409" y="185"/>
                      <a:pt x="407" y="195"/>
                      <a:pt x="407" y="195"/>
                    </a:cubicBezTo>
                    <a:cubicBezTo>
                      <a:pt x="417" y="203"/>
                      <a:pt x="417" y="203"/>
                      <a:pt x="417" y="203"/>
                    </a:cubicBezTo>
                    <a:cubicBezTo>
                      <a:pt x="423" y="194"/>
                      <a:pt x="423" y="194"/>
                      <a:pt x="423" y="194"/>
                    </a:cubicBezTo>
                    <a:cubicBezTo>
                      <a:pt x="423" y="194"/>
                      <a:pt x="432" y="191"/>
                      <a:pt x="440" y="186"/>
                    </a:cubicBezTo>
                    <a:cubicBezTo>
                      <a:pt x="448" y="181"/>
                      <a:pt x="429" y="166"/>
                      <a:pt x="429" y="166"/>
                    </a:cubicBezTo>
                    <a:cubicBezTo>
                      <a:pt x="424" y="157"/>
                      <a:pt x="424" y="157"/>
                      <a:pt x="424" y="157"/>
                    </a:cubicBezTo>
                    <a:cubicBezTo>
                      <a:pt x="424" y="157"/>
                      <a:pt x="419" y="154"/>
                      <a:pt x="404" y="147"/>
                    </a:cubicBezTo>
                    <a:cubicBezTo>
                      <a:pt x="389" y="140"/>
                      <a:pt x="395" y="129"/>
                      <a:pt x="395" y="129"/>
                    </a:cubicBezTo>
                    <a:cubicBezTo>
                      <a:pt x="406" y="123"/>
                      <a:pt x="406" y="123"/>
                      <a:pt x="406" y="123"/>
                    </a:cubicBezTo>
                    <a:cubicBezTo>
                      <a:pt x="394" y="107"/>
                      <a:pt x="394" y="107"/>
                      <a:pt x="394" y="107"/>
                    </a:cubicBezTo>
                    <a:cubicBezTo>
                      <a:pt x="394" y="107"/>
                      <a:pt x="413" y="108"/>
                      <a:pt x="422" y="103"/>
                    </a:cubicBezTo>
                    <a:cubicBezTo>
                      <a:pt x="431" y="98"/>
                      <a:pt x="425" y="74"/>
                      <a:pt x="425" y="74"/>
                    </a:cubicBezTo>
                    <a:cubicBezTo>
                      <a:pt x="425" y="74"/>
                      <a:pt x="434" y="74"/>
                      <a:pt x="438" y="69"/>
                    </a:cubicBezTo>
                    <a:cubicBezTo>
                      <a:pt x="442" y="64"/>
                      <a:pt x="438" y="28"/>
                      <a:pt x="438" y="28"/>
                    </a:cubicBezTo>
                    <a:cubicBezTo>
                      <a:pt x="438" y="28"/>
                      <a:pt x="424" y="30"/>
                      <a:pt x="413" y="28"/>
                    </a:cubicBezTo>
                    <a:cubicBezTo>
                      <a:pt x="402" y="26"/>
                      <a:pt x="400" y="12"/>
                      <a:pt x="383" y="6"/>
                    </a:cubicBezTo>
                    <a:cubicBezTo>
                      <a:pt x="366" y="0"/>
                      <a:pt x="335" y="29"/>
                      <a:pt x="335" y="29"/>
                    </a:cubicBezTo>
                    <a:cubicBezTo>
                      <a:pt x="335" y="29"/>
                      <a:pt x="328" y="29"/>
                      <a:pt x="319" y="29"/>
                    </a:cubicBezTo>
                    <a:cubicBezTo>
                      <a:pt x="304" y="51"/>
                      <a:pt x="304" y="51"/>
                      <a:pt x="304" y="51"/>
                    </a:cubicBezTo>
                    <a:cubicBezTo>
                      <a:pt x="289" y="57"/>
                      <a:pt x="289" y="57"/>
                      <a:pt x="289" y="57"/>
                    </a:cubicBezTo>
                    <a:cubicBezTo>
                      <a:pt x="289" y="57"/>
                      <a:pt x="289" y="68"/>
                      <a:pt x="286" y="69"/>
                    </a:cubicBezTo>
                    <a:cubicBezTo>
                      <a:pt x="283" y="70"/>
                      <a:pt x="272" y="69"/>
                      <a:pt x="272" y="69"/>
                    </a:cubicBezTo>
                    <a:cubicBezTo>
                      <a:pt x="266" y="74"/>
                      <a:pt x="266" y="74"/>
                      <a:pt x="266" y="74"/>
                    </a:cubicBezTo>
                    <a:cubicBezTo>
                      <a:pt x="262" y="70"/>
                      <a:pt x="262" y="70"/>
                      <a:pt x="262" y="70"/>
                    </a:cubicBezTo>
                    <a:cubicBezTo>
                      <a:pt x="262" y="70"/>
                      <a:pt x="244" y="83"/>
                      <a:pt x="237" y="84"/>
                    </a:cubicBezTo>
                    <a:cubicBezTo>
                      <a:pt x="230" y="85"/>
                      <a:pt x="227" y="73"/>
                      <a:pt x="227" y="73"/>
                    </a:cubicBezTo>
                    <a:cubicBezTo>
                      <a:pt x="227" y="73"/>
                      <a:pt x="198" y="67"/>
                      <a:pt x="176" y="70"/>
                    </a:cubicBezTo>
                    <a:cubicBezTo>
                      <a:pt x="154" y="73"/>
                      <a:pt x="156" y="89"/>
                      <a:pt x="156" y="89"/>
                    </a:cubicBezTo>
                    <a:cubicBezTo>
                      <a:pt x="171" y="99"/>
                      <a:pt x="171" y="99"/>
                      <a:pt x="171" y="99"/>
                    </a:cubicBezTo>
                    <a:cubicBezTo>
                      <a:pt x="167" y="108"/>
                      <a:pt x="167" y="108"/>
                      <a:pt x="167" y="108"/>
                    </a:cubicBezTo>
                    <a:cubicBezTo>
                      <a:pt x="187" y="112"/>
                      <a:pt x="187" y="112"/>
                      <a:pt x="187" y="112"/>
                    </a:cubicBezTo>
                    <a:cubicBezTo>
                      <a:pt x="187" y="112"/>
                      <a:pt x="178" y="120"/>
                      <a:pt x="175" y="130"/>
                    </a:cubicBezTo>
                    <a:cubicBezTo>
                      <a:pt x="172" y="140"/>
                      <a:pt x="186" y="141"/>
                      <a:pt x="186" y="141"/>
                    </a:cubicBezTo>
                    <a:cubicBezTo>
                      <a:pt x="186" y="141"/>
                      <a:pt x="185" y="149"/>
                      <a:pt x="184" y="157"/>
                    </a:cubicBezTo>
                    <a:cubicBezTo>
                      <a:pt x="183" y="165"/>
                      <a:pt x="194" y="162"/>
                      <a:pt x="194" y="162"/>
                    </a:cubicBezTo>
                    <a:cubicBezTo>
                      <a:pt x="202" y="172"/>
                      <a:pt x="202" y="172"/>
                      <a:pt x="202" y="172"/>
                    </a:cubicBezTo>
                    <a:cubicBezTo>
                      <a:pt x="216" y="173"/>
                      <a:pt x="216" y="173"/>
                      <a:pt x="216" y="173"/>
                    </a:cubicBezTo>
                    <a:cubicBezTo>
                      <a:pt x="219" y="196"/>
                      <a:pt x="219" y="196"/>
                      <a:pt x="219" y="196"/>
                    </a:cubicBezTo>
                    <a:cubicBezTo>
                      <a:pt x="243" y="195"/>
                      <a:pt x="243" y="195"/>
                      <a:pt x="243" y="195"/>
                    </a:cubicBezTo>
                    <a:cubicBezTo>
                      <a:pt x="243" y="195"/>
                      <a:pt x="255" y="200"/>
                      <a:pt x="256" y="209"/>
                    </a:cubicBezTo>
                    <a:cubicBezTo>
                      <a:pt x="257" y="218"/>
                      <a:pt x="228" y="222"/>
                      <a:pt x="224" y="224"/>
                    </a:cubicBezTo>
                    <a:cubicBezTo>
                      <a:pt x="220" y="226"/>
                      <a:pt x="223" y="240"/>
                      <a:pt x="223" y="244"/>
                    </a:cubicBezTo>
                    <a:cubicBezTo>
                      <a:pt x="223" y="248"/>
                      <a:pt x="235" y="268"/>
                      <a:pt x="235" y="268"/>
                    </a:cubicBezTo>
                    <a:cubicBezTo>
                      <a:pt x="217" y="281"/>
                      <a:pt x="217" y="281"/>
                      <a:pt x="217" y="281"/>
                    </a:cubicBezTo>
                    <a:cubicBezTo>
                      <a:pt x="200" y="305"/>
                      <a:pt x="200" y="305"/>
                      <a:pt x="200" y="305"/>
                    </a:cubicBezTo>
                    <a:cubicBezTo>
                      <a:pt x="211" y="322"/>
                      <a:pt x="211" y="322"/>
                      <a:pt x="211" y="322"/>
                    </a:cubicBezTo>
                    <a:cubicBezTo>
                      <a:pt x="211" y="322"/>
                      <a:pt x="192" y="323"/>
                      <a:pt x="188" y="332"/>
                    </a:cubicBezTo>
                    <a:cubicBezTo>
                      <a:pt x="184" y="341"/>
                      <a:pt x="187" y="359"/>
                      <a:pt x="179" y="372"/>
                    </a:cubicBezTo>
                    <a:cubicBezTo>
                      <a:pt x="171" y="385"/>
                      <a:pt x="155" y="388"/>
                      <a:pt x="151" y="391"/>
                    </a:cubicBezTo>
                    <a:cubicBezTo>
                      <a:pt x="147" y="394"/>
                      <a:pt x="146" y="414"/>
                      <a:pt x="146" y="414"/>
                    </a:cubicBezTo>
                    <a:cubicBezTo>
                      <a:pt x="137" y="419"/>
                      <a:pt x="137" y="419"/>
                      <a:pt x="137" y="419"/>
                    </a:cubicBezTo>
                    <a:cubicBezTo>
                      <a:pt x="137" y="419"/>
                      <a:pt x="136" y="429"/>
                      <a:pt x="129" y="437"/>
                    </a:cubicBezTo>
                    <a:cubicBezTo>
                      <a:pt x="122" y="445"/>
                      <a:pt x="107" y="437"/>
                      <a:pt x="107" y="437"/>
                    </a:cubicBezTo>
                    <a:cubicBezTo>
                      <a:pt x="107" y="437"/>
                      <a:pt x="102" y="445"/>
                      <a:pt x="89" y="447"/>
                    </a:cubicBezTo>
                    <a:cubicBezTo>
                      <a:pt x="76" y="449"/>
                      <a:pt x="84" y="432"/>
                      <a:pt x="70" y="434"/>
                    </a:cubicBezTo>
                    <a:cubicBezTo>
                      <a:pt x="56" y="436"/>
                      <a:pt x="57" y="450"/>
                      <a:pt x="57" y="450"/>
                    </a:cubicBezTo>
                    <a:cubicBezTo>
                      <a:pt x="57" y="450"/>
                      <a:pt x="50" y="462"/>
                      <a:pt x="42" y="469"/>
                    </a:cubicBezTo>
                    <a:cubicBezTo>
                      <a:pt x="34" y="476"/>
                      <a:pt x="33" y="476"/>
                      <a:pt x="33" y="493"/>
                    </a:cubicBezTo>
                    <a:cubicBezTo>
                      <a:pt x="33" y="510"/>
                      <a:pt x="48" y="508"/>
                      <a:pt x="48" y="508"/>
                    </a:cubicBezTo>
                    <a:cubicBezTo>
                      <a:pt x="66" y="506"/>
                      <a:pt x="66" y="506"/>
                      <a:pt x="66" y="506"/>
                    </a:cubicBezTo>
                    <a:cubicBezTo>
                      <a:pt x="67" y="516"/>
                      <a:pt x="67" y="516"/>
                      <a:pt x="67" y="516"/>
                    </a:cubicBezTo>
                    <a:cubicBezTo>
                      <a:pt x="65" y="536"/>
                      <a:pt x="65" y="536"/>
                      <a:pt x="65" y="536"/>
                    </a:cubicBezTo>
                    <a:cubicBezTo>
                      <a:pt x="65" y="536"/>
                      <a:pt x="67" y="544"/>
                      <a:pt x="74" y="551"/>
                    </a:cubicBezTo>
                    <a:cubicBezTo>
                      <a:pt x="81" y="558"/>
                      <a:pt x="97" y="558"/>
                      <a:pt x="97" y="558"/>
                    </a:cubicBezTo>
                    <a:cubicBezTo>
                      <a:pt x="97" y="573"/>
                      <a:pt x="97" y="573"/>
                      <a:pt x="97" y="573"/>
                    </a:cubicBezTo>
                    <a:cubicBezTo>
                      <a:pt x="111" y="601"/>
                      <a:pt x="111" y="601"/>
                      <a:pt x="111" y="601"/>
                    </a:cubicBezTo>
                    <a:cubicBezTo>
                      <a:pt x="111" y="601"/>
                      <a:pt x="122" y="616"/>
                      <a:pt x="120" y="625"/>
                    </a:cubicBezTo>
                    <a:cubicBezTo>
                      <a:pt x="118" y="634"/>
                      <a:pt x="109" y="635"/>
                      <a:pt x="98" y="635"/>
                    </a:cubicBezTo>
                    <a:cubicBezTo>
                      <a:pt x="87" y="635"/>
                      <a:pt x="97" y="624"/>
                      <a:pt x="86" y="626"/>
                    </a:cubicBezTo>
                    <a:cubicBezTo>
                      <a:pt x="75" y="628"/>
                      <a:pt x="77" y="638"/>
                      <a:pt x="63" y="638"/>
                    </a:cubicBezTo>
                    <a:cubicBezTo>
                      <a:pt x="49" y="638"/>
                      <a:pt x="52" y="630"/>
                      <a:pt x="52" y="630"/>
                    </a:cubicBezTo>
                    <a:cubicBezTo>
                      <a:pt x="35" y="636"/>
                      <a:pt x="35" y="636"/>
                      <a:pt x="35" y="636"/>
                    </a:cubicBezTo>
                    <a:cubicBezTo>
                      <a:pt x="35" y="636"/>
                      <a:pt x="26" y="629"/>
                      <a:pt x="15" y="630"/>
                    </a:cubicBezTo>
                    <a:cubicBezTo>
                      <a:pt x="4" y="631"/>
                      <a:pt x="13" y="647"/>
                      <a:pt x="13" y="647"/>
                    </a:cubicBezTo>
                    <a:cubicBezTo>
                      <a:pt x="0" y="652"/>
                      <a:pt x="0" y="652"/>
                      <a:pt x="0" y="652"/>
                    </a:cubicBezTo>
                    <a:cubicBezTo>
                      <a:pt x="11" y="653"/>
                      <a:pt x="23" y="653"/>
                      <a:pt x="23" y="653"/>
                    </a:cubicBezTo>
                    <a:cubicBezTo>
                      <a:pt x="23" y="653"/>
                      <a:pt x="13" y="677"/>
                      <a:pt x="26" y="686"/>
                    </a:cubicBezTo>
                    <a:cubicBezTo>
                      <a:pt x="38" y="696"/>
                      <a:pt x="71" y="699"/>
                      <a:pt x="78" y="697"/>
                    </a:cubicBezTo>
                    <a:cubicBezTo>
                      <a:pt x="84" y="695"/>
                      <a:pt x="108" y="678"/>
                      <a:pt x="108" y="678"/>
                    </a:cubicBezTo>
                    <a:cubicBezTo>
                      <a:pt x="108" y="678"/>
                      <a:pt x="118" y="690"/>
                      <a:pt x="106" y="701"/>
                    </a:cubicBezTo>
                    <a:cubicBezTo>
                      <a:pt x="94" y="712"/>
                      <a:pt x="70" y="719"/>
                      <a:pt x="70" y="719"/>
                    </a:cubicBezTo>
                    <a:cubicBezTo>
                      <a:pt x="70" y="719"/>
                      <a:pt x="32" y="724"/>
                      <a:pt x="30" y="735"/>
                    </a:cubicBezTo>
                    <a:cubicBezTo>
                      <a:pt x="28" y="746"/>
                      <a:pt x="58" y="770"/>
                      <a:pt x="70" y="779"/>
                    </a:cubicBezTo>
                    <a:cubicBezTo>
                      <a:pt x="83" y="788"/>
                      <a:pt x="106" y="816"/>
                      <a:pt x="136" y="818"/>
                    </a:cubicBezTo>
                    <a:cubicBezTo>
                      <a:pt x="167" y="821"/>
                      <a:pt x="205" y="794"/>
                      <a:pt x="201" y="775"/>
                    </a:cubicBezTo>
                    <a:cubicBezTo>
                      <a:pt x="197" y="757"/>
                      <a:pt x="207" y="742"/>
                      <a:pt x="217" y="733"/>
                    </a:cubicBezTo>
                    <a:cubicBezTo>
                      <a:pt x="226" y="723"/>
                      <a:pt x="248" y="718"/>
                      <a:pt x="238" y="735"/>
                    </a:cubicBezTo>
                    <a:cubicBezTo>
                      <a:pt x="229" y="752"/>
                      <a:pt x="206" y="767"/>
                      <a:pt x="213" y="781"/>
                    </a:cubicBezTo>
                    <a:cubicBezTo>
                      <a:pt x="220" y="795"/>
                      <a:pt x="238" y="793"/>
                      <a:pt x="238" y="808"/>
                    </a:cubicBezTo>
                    <a:cubicBezTo>
                      <a:pt x="237" y="822"/>
                      <a:pt x="233" y="838"/>
                      <a:pt x="227" y="861"/>
                    </a:cubicBezTo>
                    <a:cubicBezTo>
                      <a:pt x="220" y="885"/>
                      <a:pt x="220" y="907"/>
                      <a:pt x="227" y="936"/>
                    </a:cubicBezTo>
                    <a:cubicBezTo>
                      <a:pt x="235" y="964"/>
                      <a:pt x="247" y="1014"/>
                      <a:pt x="258" y="1029"/>
                    </a:cubicBezTo>
                    <a:cubicBezTo>
                      <a:pt x="269" y="1045"/>
                      <a:pt x="272" y="1039"/>
                      <a:pt x="267" y="1062"/>
                    </a:cubicBezTo>
                    <a:cubicBezTo>
                      <a:pt x="262" y="1085"/>
                      <a:pt x="299" y="1092"/>
                      <a:pt x="299" y="1092"/>
                    </a:cubicBezTo>
                    <a:cubicBezTo>
                      <a:pt x="299" y="1092"/>
                      <a:pt x="304" y="1124"/>
                      <a:pt x="312" y="1135"/>
                    </a:cubicBezTo>
                    <a:cubicBezTo>
                      <a:pt x="321" y="1147"/>
                      <a:pt x="339" y="1156"/>
                      <a:pt x="339" y="1156"/>
                    </a:cubicBezTo>
                    <a:cubicBezTo>
                      <a:pt x="339" y="1156"/>
                      <a:pt x="344" y="1222"/>
                      <a:pt x="354" y="1252"/>
                    </a:cubicBezTo>
                    <a:cubicBezTo>
                      <a:pt x="365" y="1282"/>
                      <a:pt x="402" y="1323"/>
                      <a:pt x="407" y="1335"/>
                    </a:cubicBezTo>
                    <a:cubicBezTo>
                      <a:pt x="412" y="1348"/>
                      <a:pt x="414" y="1374"/>
                      <a:pt x="413" y="1386"/>
                    </a:cubicBezTo>
                    <a:cubicBezTo>
                      <a:pt x="411" y="1398"/>
                      <a:pt x="479" y="1502"/>
                      <a:pt x="479" y="1502"/>
                    </a:cubicBezTo>
                    <a:cubicBezTo>
                      <a:pt x="479" y="1502"/>
                      <a:pt x="512" y="1493"/>
                      <a:pt x="518" y="1484"/>
                    </a:cubicBezTo>
                    <a:cubicBezTo>
                      <a:pt x="523" y="1474"/>
                      <a:pt x="515" y="1452"/>
                      <a:pt x="526" y="1445"/>
                    </a:cubicBezTo>
                    <a:cubicBezTo>
                      <a:pt x="536" y="1438"/>
                      <a:pt x="540" y="1446"/>
                      <a:pt x="550" y="1443"/>
                    </a:cubicBezTo>
                    <a:cubicBezTo>
                      <a:pt x="561" y="1440"/>
                      <a:pt x="578" y="1427"/>
                      <a:pt x="578" y="1427"/>
                    </a:cubicBezTo>
                    <a:cubicBezTo>
                      <a:pt x="578" y="1427"/>
                      <a:pt x="563" y="1431"/>
                      <a:pt x="566" y="1414"/>
                    </a:cubicBezTo>
                    <a:cubicBezTo>
                      <a:pt x="568" y="1397"/>
                      <a:pt x="575" y="1394"/>
                      <a:pt x="587" y="1388"/>
                    </a:cubicBezTo>
                    <a:cubicBezTo>
                      <a:pt x="599" y="1382"/>
                      <a:pt x="613" y="1379"/>
                      <a:pt x="613" y="1371"/>
                    </a:cubicBezTo>
                    <a:cubicBezTo>
                      <a:pt x="614" y="1362"/>
                      <a:pt x="601" y="1330"/>
                      <a:pt x="601" y="1311"/>
                    </a:cubicBezTo>
                    <a:cubicBezTo>
                      <a:pt x="600" y="1293"/>
                      <a:pt x="599" y="1264"/>
                      <a:pt x="605" y="1261"/>
                    </a:cubicBezTo>
                    <a:cubicBezTo>
                      <a:pt x="612" y="1257"/>
                      <a:pt x="609" y="1249"/>
                      <a:pt x="610" y="1217"/>
                    </a:cubicBezTo>
                    <a:cubicBezTo>
                      <a:pt x="612" y="1185"/>
                      <a:pt x="592" y="1185"/>
                      <a:pt x="590" y="1172"/>
                    </a:cubicBezTo>
                    <a:cubicBezTo>
                      <a:pt x="588" y="1160"/>
                      <a:pt x="598" y="1154"/>
                      <a:pt x="599" y="1142"/>
                    </a:cubicBezTo>
                    <a:cubicBezTo>
                      <a:pt x="601" y="1130"/>
                      <a:pt x="594" y="1123"/>
                      <a:pt x="594" y="1107"/>
                    </a:cubicBezTo>
                    <a:cubicBezTo>
                      <a:pt x="595" y="1091"/>
                      <a:pt x="631" y="1089"/>
                      <a:pt x="631" y="1082"/>
                    </a:cubicBezTo>
                    <a:cubicBezTo>
                      <a:pt x="631" y="1075"/>
                      <a:pt x="631" y="1059"/>
                      <a:pt x="638" y="1054"/>
                    </a:cubicBezTo>
                    <a:cubicBezTo>
                      <a:pt x="646" y="1049"/>
                      <a:pt x="660" y="1050"/>
                      <a:pt x="660" y="1050"/>
                    </a:cubicBezTo>
                    <a:cubicBezTo>
                      <a:pt x="663" y="1044"/>
                      <a:pt x="663" y="1044"/>
                      <a:pt x="663" y="1044"/>
                    </a:cubicBezTo>
                    <a:cubicBezTo>
                      <a:pt x="663" y="1044"/>
                      <a:pt x="686" y="1055"/>
                      <a:pt x="688" y="1044"/>
                    </a:cubicBezTo>
                    <a:cubicBezTo>
                      <a:pt x="690" y="1033"/>
                      <a:pt x="709" y="998"/>
                      <a:pt x="715" y="988"/>
                    </a:cubicBezTo>
                    <a:cubicBezTo>
                      <a:pt x="722" y="979"/>
                      <a:pt x="744" y="980"/>
                      <a:pt x="751" y="966"/>
                    </a:cubicBezTo>
                    <a:cubicBezTo>
                      <a:pt x="758" y="953"/>
                      <a:pt x="769" y="925"/>
                      <a:pt x="779" y="916"/>
                    </a:cubicBezTo>
                    <a:cubicBezTo>
                      <a:pt x="788" y="906"/>
                      <a:pt x="827" y="886"/>
                      <a:pt x="827" y="886"/>
                    </a:cubicBezTo>
                    <a:cubicBezTo>
                      <a:pt x="820" y="866"/>
                      <a:pt x="820" y="866"/>
                      <a:pt x="820" y="866"/>
                    </a:cubicBezTo>
                    <a:cubicBezTo>
                      <a:pt x="826" y="861"/>
                      <a:pt x="826" y="861"/>
                      <a:pt x="826" y="861"/>
                    </a:cubicBezTo>
                    <a:cubicBezTo>
                      <a:pt x="839" y="880"/>
                      <a:pt x="839" y="880"/>
                      <a:pt x="839" y="880"/>
                    </a:cubicBezTo>
                    <a:cubicBezTo>
                      <a:pt x="880" y="841"/>
                      <a:pt x="880" y="841"/>
                      <a:pt x="880" y="841"/>
                    </a:cubicBezTo>
                    <a:cubicBezTo>
                      <a:pt x="887" y="823"/>
                      <a:pt x="887" y="823"/>
                      <a:pt x="887" y="823"/>
                    </a:cubicBezTo>
                    <a:cubicBezTo>
                      <a:pt x="887" y="823"/>
                      <a:pt x="873" y="806"/>
                      <a:pt x="873" y="795"/>
                    </a:cubicBezTo>
                    <a:cubicBezTo>
                      <a:pt x="874" y="784"/>
                      <a:pt x="897" y="788"/>
                      <a:pt x="909" y="773"/>
                    </a:cubicBezTo>
                    <a:cubicBezTo>
                      <a:pt x="921" y="757"/>
                      <a:pt x="917" y="744"/>
                      <a:pt x="917" y="744"/>
                    </a:cubicBezTo>
                    <a:cubicBezTo>
                      <a:pt x="928" y="749"/>
                      <a:pt x="928" y="749"/>
                      <a:pt x="928" y="749"/>
                    </a:cubicBezTo>
                    <a:cubicBezTo>
                      <a:pt x="934" y="767"/>
                      <a:pt x="934" y="767"/>
                      <a:pt x="934" y="767"/>
                    </a:cubicBezTo>
                    <a:cubicBezTo>
                      <a:pt x="942" y="744"/>
                      <a:pt x="942" y="744"/>
                      <a:pt x="942" y="744"/>
                    </a:cubicBezTo>
                    <a:cubicBezTo>
                      <a:pt x="942" y="744"/>
                      <a:pt x="950" y="786"/>
                      <a:pt x="957" y="789"/>
                    </a:cubicBezTo>
                    <a:cubicBezTo>
                      <a:pt x="965" y="791"/>
                      <a:pt x="968" y="763"/>
                      <a:pt x="968" y="763"/>
                    </a:cubicBezTo>
                    <a:cubicBezTo>
                      <a:pt x="970" y="745"/>
                      <a:pt x="970" y="745"/>
                      <a:pt x="970" y="745"/>
                    </a:cubicBezTo>
                    <a:cubicBezTo>
                      <a:pt x="958" y="717"/>
                      <a:pt x="958" y="717"/>
                      <a:pt x="958" y="717"/>
                    </a:cubicBezTo>
                    <a:cubicBezTo>
                      <a:pt x="959" y="697"/>
                      <a:pt x="959" y="697"/>
                      <a:pt x="959" y="697"/>
                    </a:cubicBezTo>
                    <a:cubicBezTo>
                      <a:pt x="939" y="681"/>
                      <a:pt x="939" y="681"/>
                      <a:pt x="939" y="681"/>
                    </a:cubicBezTo>
                    <a:cubicBezTo>
                      <a:pt x="930" y="661"/>
                      <a:pt x="930" y="661"/>
                      <a:pt x="930" y="661"/>
                    </a:cubicBezTo>
                    <a:cubicBezTo>
                      <a:pt x="930" y="661"/>
                      <a:pt x="939" y="653"/>
                      <a:pt x="942" y="637"/>
                    </a:cubicBezTo>
                    <a:cubicBezTo>
                      <a:pt x="945" y="621"/>
                      <a:pt x="918" y="627"/>
                      <a:pt x="908" y="617"/>
                    </a:cubicBezTo>
                    <a:cubicBezTo>
                      <a:pt x="898" y="607"/>
                      <a:pt x="917" y="604"/>
                      <a:pt x="917" y="604"/>
                    </a:cubicBezTo>
                    <a:cubicBezTo>
                      <a:pt x="917" y="585"/>
                      <a:pt x="917" y="585"/>
                      <a:pt x="917" y="585"/>
                    </a:cubicBezTo>
                    <a:cubicBezTo>
                      <a:pt x="939" y="584"/>
                      <a:pt x="939" y="584"/>
                      <a:pt x="939" y="584"/>
                    </a:cubicBezTo>
                    <a:cubicBezTo>
                      <a:pt x="938" y="576"/>
                      <a:pt x="938" y="576"/>
                      <a:pt x="938" y="576"/>
                    </a:cubicBezTo>
                    <a:cubicBezTo>
                      <a:pt x="921" y="565"/>
                      <a:pt x="921" y="565"/>
                      <a:pt x="921" y="565"/>
                    </a:cubicBezTo>
                    <a:cubicBezTo>
                      <a:pt x="921" y="565"/>
                      <a:pt x="899" y="557"/>
                      <a:pt x="897" y="546"/>
                    </a:cubicBezTo>
                    <a:cubicBezTo>
                      <a:pt x="895" y="535"/>
                      <a:pt x="906" y="523"/>
                      <a:pt x="906" y="523"/>
                    </a:cubicBezTo>
                    <a:cubicBezTo>
                      <a:pt x="901" y="511"/>
                      <a:pt x="901" y="511"/>
                      <a:pt x="901" y="511"/>
                    </a:cubicBezTo>
                    <a:cubicBezTo>
                      <a:pt x="912" y="514"/>
                      <a:pt x="912" y="514"/>
                      <a:pt x="912" y="514"/>
                    </a:cubicBezTo>
                    <a:cubicBezTo>
                      <a:pt x="928" y="522"/>
                      <a:pt x="928" y="522"/>
                      <a:pt x="928" y="522"/>
                    </a:cubicBezTo>
                    <a:cubicBezTo>
                      <a:pt x="925" y="515"/>
                      <a:pt x="925" y="515"/>
                      <a:pt x="925" y="515"/>
                    </a:cubicBezTo>
                    <a:cubicBezTo>
                      <a:pt x="936" y="514"/>
                      <a:pt x="936" y="514"/>
                      <a:pt x="936" y="514"/>
                    </a:cubicBezTo>
                    <a:cubicBezTo>
                      <a:pt x="936" y="514"/>
                      <a:pt x="939" y="526"/>
                      <a:pt x="945" y="532"/>
                    </a:cubicBezTo>
                    <a:cubicBezTo>
                      <a:pt x="951" y="538"/>
                      <a:pt x="961" y="540"/>
                      <a:pt x="961" y="540"/>
                    </a:cubicBezTo>
                    <a:cubicBezTo>
                      <a:pt x="962" y="528"/>
                      <a:pt x="962" y="528"/>
                      <a:pt x="962" y="528"/>
                    </a:cubicBezTo>
                    <a:cubicBezTo>
                      <a:pt x="962" y="528"/>
                      <a:pt x="968" y="531"/>
                      <a:pt x="972" y="534"/>
                    </a:cubicBezTo>
                    <a:cubicBezTo>
                      <a:pt x="976" y="537"/>
                      <a:pt x="976" y="555"/>
                      <a:pt x="976" y="555"/>
                    </a:cubicBezTo>
                    <a:cubicBezTo>
                      <a:pt x="980" y="557"/>
                      <a:pt x="980" y="557"/>
                      <a:pt x="980" y="557"/>
                    </a:cubicBezTo>
                    <a:cubicBezTo>
                      <a:pt x="980" y="557"/>
                      <a:pt x="981" y="577"/>
                      <a:pt x="981" y="580"/>
                    </a:cubicBezTo>
                    <a:cubicBezTo>
                      <a:pt x="981" y="583"/>
                      <a:pt x="998" y="586"/>
                      <a:pt x="1008" y="586"/>
                    </a:cubicBezTo>
                    <a:cubicBezTo>
                      <a:pt x="1018" y="586"/>
                      <a:pt x="1049" y="590"/>
                      <a:pt x="1049" y="590"/>
                    </a:cubicBezTo>
                    <a:cubicBezTo>
                      <a:pt x="1079" y="579"/>
                      <a:pt x="1079" y="579"/>
                      <a:pt x="1079" y="579"/>
                    </a:cubicBezTo>
                    <a:cubicBezTo>
                      <a:pt x="1079" y="579"/>
                      <a:pt x="1101" y="587"/>
                      <a:pt x="1101" y="597"/>
                    </a:cubicBezTo>
                    <a:cubicBezTo>
                      <a:pt x="1101" y="607"/>
                      <a:pt x="1091" y="603"/>
                      <a:pt x="1091" y="603"/>
                    </a:cubicBezTo>
                    <a:cubicBezTo>
                      <a:pt x="1091" y="603"/>
                      <a:pt x="1091" y="612"/>
                      <a:pt x="1088" y="626"/>
                    </a:cubicBezTo>
                    <a:cubicBezTo>
                      <a:pt x="1085" y="640"/>
                      <a:pt x="1071" y="638"/>
                      <a:pt x="1063" y="641"/>
                    </a:cubicBezTo>
                    <a:cubicBezTo>
                      <a:pt x="1055" y="644"/>
                      <a:pt x="1053" y="654"/>
                      <a:pt x="1053" y="670"/>
                    </a:cubicBezTo>
                    <a:cubicBezTo>
                      <a:pt x="1053" y="686"/>
                      <a:pt x="1073" y="689"/>
                      <a:pt x="1073" y="689"/>
                    </a:cubicBezTo>
                    <a:cubicBezTo>
                      <a:pt x="1082" y="704"/>
                      <a:pt x="1082" y="704"/>
                      <a:pt x="1082" y="704"/>
                    </a:cubicBezTo>
                    <a:cubicBezTo>
                      <a:pt x="1089" y="681"/>
                      <a:pt x="1089" y="681"/>
                      <a:pt x="1089" y="681"/>
                    </a:cubicBezTo>
                    <a:cubicBezTo>
                      <a:pt x="1089" y="681"/>
                      <a:pt x="1081" y="660"/>
                      <a:pt x="1099" y="664"/>
                    </a:cubicBezTo>
                    <a:cubicBezTo>
                      <a:pt x="1117" y="668"/>
                      <a:pt x="1111" y="687"/>
                      <a:pt x="1115" y="698"/>
                    </a:cubicBezTo>
                    <a:cubicBezTo>
                      <a:pt x="1119" y="709"/>
                      <a:pt x="1135" y="748"/>
                      <a:pt x="1135" y="748"/>
                    </a:cubicBezTo>
                    <a:cubicBezTo>
                      <a:pt x="1149" y="760"/>
                      <a:pt x="1149" y="760"/>
                      <a:pt x="1149" y="760"/>
                    </a:cubicBezTo>
                    <a:cubicBezTo>
                      <a:pt x="1149" y="760"/>
                      <a:pt x="1148" y="752"/>
                      <a:pt x="1148" y="746"/>
                    </a:cubicBezTo>
                    <a:cubicBezTo>
                      <a:pt x="1148" y="740"/>
                      <a:pt x="1152" y="752"/>
                      <a:pt x="1161" y="750"/>
                    </a:cubicBezTo>
                    <a:cubicBezTo>
                      <a:pt x="1170" y="748"/>
                      <a:pt x="1160" y="736"/>
                      <a:pt x="1156" y="732"/>
                    </a:cubicBezTo>
                    <a:cubicBezTo>
                      <a:pt x="1152" y="728"/>
                      <a:pt x="1152" y="714"/>
                      <a:pt x="1149" y="705"/>
                    </a:cubicBezTo>
                    <a:cubicBezTo>
                      <a:pt x="1146" y="696"/>
                      <a:pt x="1163" y="694"/>
                      <a:pt x="1163" y="694"/>
                    </a:cubicBezTo>
                    <a:cubicBezTo>
                      <a:pt x="1161" y="661"/>
                      <a:pt x="1161" y="661"/>
                      <a:pt x="1161" y="661"/>
                    </a:cubicBezTo>
                    <a:cubicBezTo>
                      <a:pt x="1161" y="661"/>
                      <a:pt x="1147" y="650"/>
                      <a:pt x="1143" y="648"/>
                    </a:cubicBezTo>
                    <a:cubicBezTo>
                      <a:pt x="1139" y="646"/>
                      <a:pt x="1164" y="647"/>
                      <a:pt x="1168" y="648"/>
                    </a:cubicBezTo>
                    <a:cubicBezTo>
                      <a:pt x="1172" y="649"/>
                      <a:pt x="1197" y="653"/>
                      <a:pt x="1197" y="653"/>
                    </a:cubicBezTo>
                    <a:cubicBezTo>
                      <a:pt x="1197" y="629"/>
                      <a:pt x="1197" y="629"/>
                      <a:pt x="1197" y="629"/>
                    </a:cubicBezTo>
                    <a:cubicBezTo>
                      <a:pt x="1209" y="594"/>
                      <a:pt x="1209" y="594"/>
                      <a:pt x="1209" y="594"/>
                    </a:cubicBezTo>
                    <a:cubicBezTo>
                      <a:pt x="1209" y="594"/>
                      <a:pt x="1199" y="586"/>
                      <a:pt x="1199" y="576"/>
                    </a:cubicBezTo>
                    <a:cubicBezTo>
                      <a:pt x="1199" y="566"/>
                      <a:pt x="1213" y="562"/>
                      <a:pt x="1213" y="562"/>
                    </a:cubicBezTo>
                    <a:cubicBezTo>
                      <a:pt x="1225" y="541"/>
                      <a:pt x="1225" y="541"/>
                      <a:pt x="1225" y="541"/>
                    </a:cubicBezTo>
                    <a:cubicBezTo>
                      <a:pt x="1225" y="541"/>
                      <a:pt x="1219" y="530"/>
                      <a:pt x="1218" y="525"/>
                    </a:cubicBezTo>
                    <a:cubicBezTo>
                      <a:pt x="1217" y="520"/>
                      <a:pt x="1215" y="506"/>
                      <a:pt x="1215" y="506"/>
                    </a:cubicBezTo>
                    <a:cubicBezTo>
                      <a:pt x="1215" y="506"/>
                      <a:pt x="1226" y="501"/>
                      <a:pt x="1238" y="497"/>
                    </a:cubicBezTo>
                    <a:cubicBezTo>
                      <a:pt x="1250" y="493"/>
                      <a:pt x="1245" y="478"/>
                      <a:pt x="1253" y="476"/>
                    </a:cubicBezTo>
                    <a:cubicBezTo>
                      <a:pt x="1261" y="474"/>
                      <a:pt x="1276" y="473"/>
                      <a:pt x="1276" y="473"/>
                    </a:cubicBezTo>
                    <a:cubicBezTo>
                      <a:pt x="1276" y="473"/>
                      <a:pt x="1299" y="481"/>
                      <a:pt x="1301" y="477"/>
                    </a:cubicBezTo>
                    <a:cubicBezTo>
                      <a:pt x="1303" y="473"/>
                      <a:pt x="1280" y="463"/>
                      <a:pt x="1280" y="454"/>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68" name="Myanmar (Burma)"/>
              <p:cNvSpPr>
                <a:spLocks/>
              </p:cNvSpPr>
              <p:nvPr/>
            </p:nvSpPr>
            <p:spPr bwMode="gray">
              <a:xfrm>
                <a:off x="8018502" y="3225112"/>
                <a:ext cx="238166" cy="560129"/>
              </a:xfrm>
              <a:custGeom>
                <a:avLst/>
                <a:gdLst>
                  <a:gd name="T0" fmla="*/ 9 w 426"/>
                  <a:gd name="T1" fmla="*/ 422 h 1001"/>
                  <a:gd name="T2" fmla="*/ 81 w 426"/>
                  <a:gd name="T3" fmla="*/ 465 h 1001"/>
                  <a:gd name="T4" fmla="*/ 132 w 426"/>
                  <a:gd name="T5" fmla="*/ 562 h 1001"/>
                  <a:gd name="T6" fmla="*/ 145 w 426"/>
                  <a:gd name="T7" fmla="*/ 654 h 1001"/>
                  <a:gd name="T8" fmla="*/ 168 w 426"/>
                  <a:gd name="T9" fmla="*/ 671 h 1001"/>
                  <a:gd name="T10" fmla="*/ 240 w 426"/>
                  <a:gd name="T11" fmla="*/ 641 h 1001"/>
                  <a:gd name="T12" fmla="*/ 267 w 426"/>
                  <a:gd name="T13" fmla="*/ 638 h 1001"/>
                  <a:gd name="T14" fmla="*/ 303 w 426"/>
                  <a:gd name="T15" fmla="*/ 745 h 1001"/>
                  <a:gd name="T16" fmla="*/ 350 w 426"/>
                  <a:gd name="T17" fmla="*/ 849 h 1001"/>
                  <a:gd name="T18" fmla="*/ 337 w 426"/>
                  <a:gd name="T19" fmla="*/ 918 h 1001"/>
                  <a:gd name="T20" fmla="*/ 355 w 426"/>
                  <a:gd name="T21" fmla="*/ 970 h 1001"/>
                  <a:gd name="T22" fmla="*/ 375 w 426"/>
                  <a:gd name="T23" fmla="*/ 956 h 1001"/>
                  <a:gd name="T24" fmla="*/ 396 w 426"/>
                  <a:gd name="T25" fmla="*/ 861 h 1001"/>
                  <a:gd name="T26" fmla="*/ 344 w 426"/>
                  <a:gd name="T27" fmla="*/ 760 h 1001"/>
                  <a:gd name="T28" fmla="*/ 341 w 426"/>
                  <a:gd name="T29" fmla="*/ 687 h 1001"/>
                  <a:gd name="T30" fmla="*/ 344 w 426"/>
                  <a:gd name="T31" fmla="*/ 653 h 1001"/>
                  <a:gd name="T32" fmla="*/ 295 w 426"/>
                  <a:gd name="T33" fmla="*/ 592 h 1001"/>
                  <a:gd name="T34" fmla="*/ 273 w 426"/>
                  <a:gd name="T35" fmla="*/ 554 h 1001"/>
                  <a:gd name="T36" fmla="*/ 272 w 426"/>
                  <a:gd name="T37" fmla="*/ 512 h 1001"/>
                  <a:gd name="T38" fmla="*/ 318 w 426"/>
                  <a:gd name="T39" fmla="*/ 477 h 1001"/>
                  <a:gd name="T40" fmla="*/ 352 w 426"/>
                  <a:gd name="T41" fmla="*/ 440 h 1001"/>
                  <a:gd name="T42" fmla="*/ 399 w 426"/>
                  <a:gd name="T43" fmla="*/ 414 h 1001"/>
                  <a:gd name="T44" fmla="*/ 399 w 426"/>
                  <a:gd name="T45" fmla="*/ 392 h 1001"/>
                  <a:gd name="T46" fmla="*/ 397 w 426"/>
                  <a:gd name="T47" fmla="*/ 380 h 1001"/>
                  <a:gd name="T48" fmla="*/ 361 w 426"/>
                  <a:gd name="T49" fmla="*/ 370 h 1001"/>
                  <a:gd name="T50" fmla="*/ 326 w 426"/>
                  <a:gd name="T51" fmla="*/ 329 h 1001"/>
                  <a:gd name="T52" fmla="*/ 301 w 426"/>
                  <a:gd name="T53" fmla="*/ 292 h 1001"/>
                  <a:gd name="T54" fmla="*/ 297 w 426"/>
                  <a:gd name="T55" fmla="*/ 237 h 1001"/>
                  <a:gd name="T56" fmla="*/ 242 w 426"/>
                  <a:gd name="T57" fmla="*/ 235 h 1001"/>
                  <a:gd name="T58" fmla="*/ 233 w 426"/>
                  <a:gd name="T59" fmla="*/ 203 h 1001"/>
                  <a:gd name="T60" fmla="*/ 243 w 426"/>
                  <a:gd name="T61" fmla="*/ 156 h 1001"/>
                  <a:gd name="T62" fmla="*/ 253 w 426"/>
                  <a:gd name="T63" fmla="*/ 133 h 1001"/>
                  <a:gd name="T64" fmla="*/ 255 w 426"/>
                  <a:gd name="T65" fmla="*/ 74 h 1001"/>
                  <a:gd name="T66" fmla="*/ 211 w 426"/>
                  <a:gd name="T67" fmla="*/ 15 h 1001"/>
                  <a:gd name="T68" fmla="*/ 187 w 426"/>
                  <a:gd name="T69" fmla="*/ 32 h 1001"/>
                  <a:gd name="T70" fmla="*/ 159 w 426"/>
                  <a:gd name="T71" fmla="*/ 69 h 1001"/>
                  <a:gd name="T72" fmla="*/ 98 w 426"/>
                  <a:gd name="T73" fmla="*/ 102 h 1001"/>
                  <a:gd name="T74" fmla="*/ 96 w 426"/>
                  <a:gd name="T75" fmla="*/ 158 h 1001"/>
                  <a:gd name="T76" fmla="*/ 80 w 426"/>
                  <a:gd name="T77" fmla="*/ 225 h 1001"/>
                  <a:gd name="T78" fmla="*/ 26 w 426"/>
                  <a:gd name="T79" fmla="*/ 244 h 1001"/>
                  <a:gd name="T80" fmla="*/ 32 w 426"/>
                  <a:gd name="T81" fmla="*/ 301 h 1001"/>
                  <a:gd name="T82" fmla="*/ 31 w 426"/>
                  <a:gd name="T83" fmla="*/ 342 h 1001"/>
                  <a:gd name="T84" fmla="*/ 25 w 426"/>
                  <a:gd name="T85" fmla="*/ 383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6" h="1001">
                    <a:moveTo>
                      <a:pt x="0" y="391"/>
                    </a:moveTo>
                    <a:cubicBezTo>
                      <a:pt x="5" y="391"/>
                      <a:pt x="9" y="391"/>
                      <a:pt x="9" y="391"/>
                    </a:cubicBezTo>
                    <a:cubicBezTo>
                      <a:pt x="9" y="422"/>
                      <a:pt x="9" y="422"/>
                      <a:pt x="9" y="422"/>
                    </a:cubicBezTo>
                    <a:cubicBezTo>
                      <a:pt x="9" y="422"/>
                      <a:pt x="32" y="428"/>
                      <a:pt x="41" y="438"/>
                    </a:cubicBezTo>
                    <a:cubicBezTo>
                      <a:pt x="51" y="448"/>
                      <a:pt x="59" y="470"/>
                      <a:pt x="59" y="470"/>
                    </a:cubicBezTo>
                    <a:cubicBezTo>
                      <a:pt x="81" y="465"/>
                      <a:pt x="81" y="465"/>
                      <a:pt x="81" y="465"/>
                    </a:cubicBezTo>
                    <a:cubicBezTo>
                      <a:pt x="67" y="494"/>
                      <a:pt x="67" y="494"/>
                      <a:pt x="67" y="494"/>
                    </a:cubicBezTo>
                    <a:cubicBezTo>
                      <a:pt x="67" y="494"/>
                      <a:pt x="98" y="501"/>
                      <a:pt x="110" y="510"/>
                    </a:cubicBezTo>
                    <a:cubicBezTo>
                      <a:pt x="122" y="519"/>
                      <a:pt x="130" y="555"/>
                      <a:pt x="132" y="562"/>
                    </a:cubicBezTo>
                    <a:cubicBezTo>
                      <a:pt x="134" y="568"/>
                      <a:pt x="148" y="581"/>
                      <a:pt x="148" y="581"/>
                    </a:cubicBezTo>
                    <a:cubicBezTo>
                      <a:pt x="137" y="593"/>
                      <a:pt x="137" y="593"/>
                      <a:pt x="137" y="593"/>
                    </a:cubicBezTo>
                    <a:cubicBezTo>
                      <a:pt x="145" y="654"/>
                      <a:pt x="145" y="654"/>
                      <a:pt x="145" y="654"/>
                    </a:cubicBezTo>
                    <a:cubicBezTo>
                      <a:pt x="134" y="662"/>
                      <a:pt x="134" y="662"/>
                      <a:pt x="134" y="662"/>
                    </a:cubicBezTo>
                    <a:cubicBezTo>
                      <a:pt x="134" y="662"/>
                      <a:pt x="140" y="681"/>
                      <a:pt x="149" y="680"/>
                    </a:cubicBezTo>
                    <a:cubicBezTo>
                      <a:pt x="158" y="679"/>
                      <a:pt x="168" y="671"/>
                      <a:pt x="168" y="671"/>
                    </a:cubicBezTo>
                    <a:cubicBezTo>
                      <a:pt x="168" y="671"/>
                      <a:pt x="172" y="686"/>
                      <a:pt x="183" y="681"/>
                    </a:cubicBezTo>
                    <a:cubicBezTo>
                      <a:pt x="195" y="677"/>
                      <a:pt x="206" y="654"/>
                      <a:pt x="206" y="654"/>
                    </a:cubicBezTo>
                    <a:cubicBezTo>
                      <a:pt x="206" y="654"/>
                      <a:pt x="228" y="650"/>
                      <a:pt x="240" y="641"/>
                    </a:cubicBezTo>
                    <a:cubicBezTo>
                      <a:pt x="252" y="631"/>
                      <a:pt x="238" y="602"/>
                      <a:pt x="245" y="596"/>
                    </a:cubicBezTo>
                    <a:cubicBezTo>
                      <a:pt x="253" y="590"/>
                      <a:pt x="268" y="617"/>
                      <a:pt x="268" y="617"/>
                    </a:cubicBezTo>
                    <a:cubicBezTo>
                      <a:pt x="267" y="638"/>
                      <a:pt x="267" y="638"/>
                      <a:pt x="267" y="638"/>
                    </a:cubicBezTo>
                    <a:cubicBezTo>
                      <a:pt x="267" y="638"/>
                      <a:pt x="288" y="639"/>
                      <a:pt x="289" y="656"/>
                    </a:cubicBezTo>
                    <a:cubicBezTo>
                      <a:pt x="289" y="673"/>
                      <a:pt x="296" y="685"/>
                      <a:pt x="298" y="698"/>
                    </a:cubicBezTo>
                    <a:cubicBezTo>
                      <a:pt x="300" y="712"/>
                      <a:pt x="303" y="745"/>
                      <a:pt x="303" y="745"/>
                    </a:cubicBezTo>
                    <a:cubicBezTo>
                      <a:pt x="303" y="745"/>
                      <a:pt x="304" y="757"/>
                      <a:pt x="311" y="766"/>
                    </a:cubicBezTo>
                    <a:cubicBezTo>
                      <a:pt x="319" y="775"/>
                      <a:pt x="322" y="788"/>
                      <a:pt x="322" y="788"/>
                    </a:cubicBezTo>
                    <a:cubicBezTo>
                      <a:pt x="350" y="849"/>
                      <a:pt x="350" y="849"/>
                      <a:pt x="350" y="849"/>
                    </a:cubicBezTo>
                    <a:cubicBezTo>
                      <a:pt x="360" y="879"/>
                      <a:pt x="360" y="879"/>
                      <a:pt x="360" y="879"/>
                    </a:cubicBezTo>
                    <a:cubicBezTo>
                      <a:pt x="360" y="879"/>
                      <a:pt x="346" y="876"/>
                      <a:pt x="345" y="884"/>
                    </a:cubicBezTo>
                    <a:cubicBezTo>
                      <a:pt x="343" y="893"/>
                      <a:pt x="337" y="918"/>
                      <a:pt x="337" y="918"/>
                    </a:cubicBezTo>
                    <a:cubicBezTo>
                      <a:pt x="366" y="908"/>
                      <a:pt x="366" y="908"/>
                      <a:pt x="366" y="908"/>
                    </a:cubicBezTo>
                    <a:cubicBezTo>
                      <a:pt x="358" y="945"/>
                      <a:pt x="358" y="945"/>
                      <a:pt x="358" y="945"/>
                    </a:cubicBezTo>
                    <a:cubicBezTo>
                      <a:pt x="358" y="945"/>
                      <a:pt x="354" y="957"/>
                      <a:pt x="355" y="970"/>
                    </a:cubicBezTo>
                    <a:cubicBezTo>
                      <a:pt x="356" y="982"/>
                      <a:pt x="363" y="1001"/>
                      <a:pt x="363" y="1001"/>
                    </a:cubicBezTo>
                    <a:cubicBezTo>
                      <a:pt x="363" y="1001"/>
                      <a:pt x="372" y="988"/>
                      <a:pt x="373" y="979"/>
                    </a:cubicBezTo>
                    <a:cubicBezTo>
                      <a:pt x="374" y="970"/>
                      <a:pt x="366" y="963"/>
                      <a:pt x="375" y="956"/>
                    </a:cubicBezTo>
                    <a:cubicBezTo>
                      <a:pt x="384" y="949"/>
                      <a:pt x="389" y="942"/>
                      <a:pt x="392" y="932"/>
                    </a:cubicBezTo>
                    <a:cubicBezTo>
                      <a:pt x="395" y="922"/>
                      <a:pt x="402" y="897"/>
                      <a:pt x="398" y="884"/>
                    </a:cubicBezTo>
                    <a:cubicBezTo>
                      <a:pt x="394" y="871"/>
                      <a:pt x="396" y="861"/>
                      <a:pt x="396" y="861"/>
                    </a:cubicBezTo>
                    <a:cubicBezTo>
                      <a:pt x="396" y="861"/>
                      <a:pt x="381" y="849"/>
                      <a:pt x="377" y="843"/>
                    </a:cubicBezTo>
                    <a:cubicBezTo>
                      <a:pt x="373" y="837"/>
                      <a:pt x="378" y="813"/>
                      <a:pt x="374" y="798"/>
                    </a:cubicBezTo>
                    <a:cubicBezTo>
                      <a:pt x="370" y="783"/>
                      <a:pt x="348" y="770"/>
                      <a:pt x="344" y="760"/>
                    </a:cubicBezTo>
                    <a:cubicBezTo>
                      <a:pt x="340" y="750"/>
                      <a:pt x="328" y="736"/>
                      <a:pt x="328" y="736"/>
                    </a:cubicBezTo>
                    <a:cubicBezTo>
                      <a:pt x="328" y="736"/>
                      <a:pt x="320" y="723"/>
                      <a:pt x="330" y="713"/>
                    </a:cubicBezTo>
                    <a:cubicBezTo>
                      <a:pt x="340" y="703"/>
                      <a:pt x="341" y="693"/>
                      <a:pt x="341" y="687"/>
                    </a:cubicBezTo>
                    <a:cubicBezTo>
                      <a:pt x="341" y="681"/>
                      <a:pt x="338" y="670"/>
                      <a:pt x="338" y="670"/>
                    </a:cubicBezTo>
                    <a:cubicBezTo>
                      <a:pt x="338" y="670"/>
                      <a:pt x="350" y="671"/>
                      <a:pt x="350" y="658"/>
                    </a:cubicBezTo>
                    <a:cubicBezTo>
                      <a:pt x="350" y="645"/>
                      <a:pt x="344" y="653"/>
                      <a:pt x="344" y="653"/>
                    </a:cubicBezTo>
                    <a:cubicBezTo>
                      <a:pt x="344" y="653"/>
                      <a:pt x="336" y="652"/>
                      <a:pt x="331" y="640"/>
                    </a:cubicBezTo>
                    <a:cubicBezTo>
                      <a:pt x="326" y="628"/>
                      <a:pt x="340" y="633"/>
                      <a:pt x="332" y="622"/>
                    </a:cubicBezTo>
                    <a:cubicBezTo>
                      <a:pt x="324" y="611"/>
                      <a:pt x="298" y="602"/>
                      <a:pt x="295" y="592"/>
                    </a:cubicBezTo>
                    <a:cubicBezTo>
                      <a:pt x="292" y="582"/>
                      <a:pt x="287" y="579"/>
                      <a:pt x="287" y="579"/>
                    </a:cubicBezTo>
                    <a:cubicBezTo>
                      <a:pt x="291" y="564"/>
                      <a:pt x="291" y="564"/>
                      <a:pt x="291" y="564"/>
                    </a:cubicBezTo>
                    <a:cubicBezTo>
                      <a:pt x="291" y="564"/>
                      <a:pt x="278" y="558"/>
                      <a:pt x="273" y="554"/>
                    </a:cubicBezTo>
                    <a:cubicBezTo>
                      <a:pt x="268" y="550"/>
                      <a:pt x="265" y="545"/>
                      <a:pt x="268" y="542"/>
                    </a:cubicBezTo>
                    <a:cubicBezTo>
                      <a:pt x="271" y="539"/>
                      <a:pt x="282" y="545"/>
                      <a:pt x="282" y="536"/>
                    </a:cubicBezTo>
                    <a:cubicBezTo>
                      <a:pt x="282" y="527"/>
                      <a:pt x="271" y="516"/>
                      <a:pt x="272" y="512"/>
                    </a:cubicBezTo>
                    <a:cubicBezTo>
                      <a:pt x="273" y="508"/>
                      <a:pt x="283" y="507"/>
                      <a:pt x="284" y="498"/>
                    </a:cubicBezTo>
                    <a:cubicBezTo>
                      <a:pt x="285" y="489"/>
                      <a:pt x="277" y="473"/>
                      <a:pt x="288" y="471"/>
                    </a:cubicBezTo>
                    <a:cubicBezTo>
                      <a:pt x="299" y="469"/>
                      <a:pt x="308" y="480"/>
                      <a:pt x="318" y="477"/>
                    </a:cubicBezTo>
                    <a:cubicBezTo>
                      <a:pt x="328" y="474"/>
                      <a:pt x="330" y="456"/>
                      <a:pt x="330" y="456"/>
                    </a:cubicBezTo>
                    <a:cubicBezTo>
                      <a:pt x="347" y="455"/>
                      <a:pt x="347" y="455"/>
                      <a:pt x="347" y="455"/>
                    </a:cubicBezTo>
                    <a:cubicBezTo>
                      <a:pt x="352" y="440"/>
                      <a:pt x="352" y="440"/>
                      <a:pt x="352" y="440"/>
                    </a:cubicBezTo>
                    <a:cubicBezTo>
                      <a:pt x="352" y="440"/>
                      <a:pt x="371" y="434"/>
                      <a:pt x="375" y="435"/>
                    </a:cubicBezTo>
                    <a:cubicBezTo>
                      <a:pt x="375" y="435"/>
                      <a:pt x="373" y="423"/>
                      <a:pt x="382" y="420"/>
                    </a:cubicBezTo>
                    <a:cubicBezTo>
                      <a:pt x="391" y="417"/>
                      <a:pt x="399" y="414"/>
                      <a:pt x="399" y="414"/>
                    </a:cubicBezTo>
                    <a:cubicBezTo>
                      <a:pt x="394" y="407"/>
                      <a:pt x="394" y="407"/>
                      <a:pt x="394" y="407"/>
                    </a:cubicBezTo>
                    <a:cubicBezTo>
                      <a:pt x="399" y="399"/>
                      <a:pt x="399" y="399"/>
                      <a:pt x="399" y="399"/>
                    </a:cubicBezTo>
                    <a:cubicBezTo>
                      <a:pt x="399" y="392"/>
                      <a:pt x="399" y="392"/>
                      <a:pt x="399" y="392"/>
                    </a:cubicBezTo>
                    <a:cubicBezTo>
                      <a:pt x="421" y="382"/>
                      <a:pt x="421" y="382"/>
                      <a:pt x="421" y="382"/>
                    </a:cubicBezTo>
                    <a:cubicBezTo>
                      <a:pt x="421" y="382"/>
                      <a:pt x="426" y="364"/>
                      <a:pt x="416" y="363"/>
                    </a:cubicBezTo>
                    <a:cubicBezTo>
                      <a:pt x="406" y="362"/>
                      <a:pt x="397" y="380"/>
                      <a:pt x="397" y="380"/>
                    </a:cubicBezTo>
                    <a:cubicBezTo>
                      <a:pt x="397" y="380"/>
                      <a:pt x="378" y="381"/>
                      <a:pt x="375" y="381"/>
                    </a:cubicBezTo>
                    <a:cubicBezTo>
                      <a:pt x="372" y="381"/>
                      <a:pt x="372" y="369"/>
                      <a:pt x="372" y="369"/>
                    </a:cubicBezTo>
                    <a:cubicBezTo>
                      <a:pt x="361" y="370"/>
                      <a:pt x="361" y="370"/>
                      <a:pt x="361" y="370"/>
                    </a:cubicBezTo>
                    <a:cubicBezTo>
                      <a:pt x="356" y="350"/>
                      <a:pt x="356" y="350"/>
                      <a:pt x="356" y="350"/>
                    </a:cubicBezTo>
                    <a:cubicBezTo>
                      <a:pt x="317" y="346"/>
                      <a:pt x="317" y="346"/>
                      <a:pt x="317" y="346"/>
                    </a:cubicBezTo>
                    <a:cubicBezTo>
                      <a:pt x="317" y="346"/>
                      <a:pt x="323" y="332"/>
                      <a:pt x="326" y="329"/>
                    </a:cubicBezTo>
                    <a:cubicBezTo>
                      <a:pt x="329" y="326"/>
                      <a:pt x="320" y="314"/>
                      <a:pt x="320" y="314"/>
                    </a:cubicBezTo>
                    <a:cubicBezTo>
                      <a:pt x="320" y="314"/>
                      <a:pt x="343" y="305"/>
                      <a:pt x="336" y="299"/>
                    </a:cubicBezTo>
                    <a:cubicBezTo>
                      <a:pt x="329" y="293"/>
                      <a:pt x="301" y="292"/>
                      <a:pt x="301" y="292"/>
                    </a:cubicBezTo>
                    <a:cubicBezTo>
                      <a:pt x="296" y="265"/>
                      <a:pt x="296" y="265"/>
                      <a:pt x="296" y="265"/>
                    </a:cubicBezTo>
                    <a:cubicBezTo>
                      <a:pt x="280" y="252"/>
                      <a:pt x="280" y="252"/>
                      <a:pt x="280" y="252"/>
                    </a:cubicBezTo>
                    <a:cubicBezTo>
                      <a:pt x="297" y="237"/>
                      <a:pt x="297" y="237"/>
                      <a:pt x="297" y="237"/>
                    </a:cubicBezTo>
                    <a:cubicBezTo>
                      <a:pt x="297" y="237"/>
                      <a:pt x="268" y="237"/>
                      <a:pt x="260" y="238"/>
                    </a:cubicBezTo>
                    <a:cubicBezTo>
                      <a:pt x="252" y="239"/>
                      <a:pt x="236" y="249"/>
                      <a:pt x="236" y="249"/>
                    </a:cubicBezTo>
                    <a:cubicBezTo>
                      <a:pt x="242" y="235"/>
                      <a:pt x="242" y="235"/>
                      <a:pt x="242" y="235"/>
                    </a:cubicBezTo>
                    <a:cubicBezTo>
                      <a:pt x="242" y="235"/>
                      <a:pt x="237" y="225"/>
                      <a:pt x="232" y="220"/>
                    </a:cubicBezTo>
                    <a:cubicBezTo>
                      <a:pt x="227" y="215"/>
                      <a:pt x="226" y="206"/>
                      <a:pt x="226" y="206"/>
                    </a:cubicBezTo>
                    <a:cubicBezTo>
                      <a:pt x="233" y="203"/>
                      <a:pt x="233" y="203"/>
                      <a:pt x="233" y="203"/>
                    </a:cubicBezTo>
                    <a:cubicBezTo>
                      <a:pt x="231" y="183"/>
                      <a:pt x="231" y="183"/>
                      <a:pt x="231" y="183"/>
                    </a:cubicBezTo>
                    <a:cubicBezTo>
                      <a:pt x="231" y="183"/>
                      <a:pt x="242" y="187"/>
                      <a:pt x="243" y="176"/>
                    </a:cubicBezTo>
                    <a:cubicBezTo>
                      <a:pt x="244" y="165"/>
                      <a:pt x="243" y="156"/>
                      <a:pt x="243" y="156"/>
                    </a:cubicBezTo>
                    <a:cubicBezTo>
                      <a:pt x="243" y="156"/>
                      <a:pt x="255" y="164"/>
                      <a:pt x="258" y="157"/>
                    </a:cubicBezTo>
                    <a:cubicBezTo>
                      <a:pt x="261" y="150"/>
                      <a:pt x="262" y="144"/>
                      <a:pt x="262" y="144"/>
                    </a:cubicBezTo>
                    <a:cubicBezTo>
                      <a:pt x="262" y="144"/>
                      <a:pt x="246" y="133"/>
                      <a:pt x="253" y="133"/>
                    </a:cubicBezTo>
                    <a:cubicBezTo>
                      <a:pt x="260" y="133"/>
                      <a:pt x="270" y="127"/>
                      <a:pt x="270" y="127"/>
                    </a:cubicBezTo>
                    <a:cubicBezTo>
                      <a:pt x="263" y="90"/>
                      <a:pt x="263" y="90"/>
                      <a:pt x="263" y="90"/>
                    </a:cubicBezTo>
                    <a:cubicBezTo>
                      <a:pt x="255" y="74"/>
                      <a:pt x="255" y="74"/>
                      <a:pt x="255" y="74"/>
                    </a:cubicBezTo>
                    <a:cubicBezTo>
                      <a:pt x="255" y="74"/>
                      <a:pt x="257" y="52"/>
                      <a:pt x="250" y="50"/>
                    </a:cubicBezTo>
                    <a:cubicBezTo>
                      <a:pt x="243" y="48"/>
                      <a:pt x="228" y="50"/>
                      <a:pt x="228" y="50"/>
                    </a:cubicBezTo>
                    <a:cubicBezTo>
                      <a:pt x="228" y="50"/>
                      <a:pt x="219" y="23"/>
                      <a:pt x="211" y="15"/>
                    </a:cubicBezTo>
                    <a:cubicBezTo>
                      <a:pt x="203" y="7"/>
                      <a:pt x="189" y="0"/>
                      <a:pt x="189" y="0"/>
                    </a:cubicBezTo>
                    <a:cubicBezTo>
                      <a:pt x="185" y="13"/>
                      <a:pt x="185" y="13"/>
                      <a:pt x="185" y="13"/>
                    </a:cubicBezTo>
                    <a:cubicBezTo>
                      <a:pt x="187" y="32"/>
                      <a:pt x="187" y="32"/>
                      <a:pt x="187" y="32"/>
                    </a:cubicBezTo>
                    <a:cubicBezTo>
                      <a:pt x="187" y="32"/>
                      <a:pt x="163" y="41"/>
                      <a:pt x="163" y="50"/>
                    </a:cubicBezTo>
                    <a:cubicBezTo>
                      <a:pt x="163" y="59"/>
                      <a:pt x="186" y="69"/>
                      <a:pt x="184" y="73"/>
                    </a:cubicBezTo>
                    <a:cubicBezTo>
                      <a:pt x="182" y="77"/>
                      <a:pt x="159" y="69"/>
                      <a:pt x="159" y="69"/>
                    </a:cubicBezTo>
                    <a:cubicBezTo>
                      <a:pt x="159" y="69"/>
                      <a:pt x="144" y="70"/>
                      <a:pt x="136" y="72"/>
                    </a:cubicBezTo>
                    <a:cubicBezTo>
                      <a:pt x="128" y="74"/>
                      <a:pt x="133" y="89"/>
                      <a:pt x="121" y="93"/>
                    </a:cubicBezTo>
                    <a:cubicBezTo>
                      <a:pt x="109" y="97"/>
                      <a:pt x="98" y="102"/>
                      <a:pt x="98" y="102"/>
                    </a:cubicBezTo>
                    <a:cubicBezTo>
                      <a:pt x="98" y="102"/>
                      <a:pt x="100" y="116"/>
                      <a:pt x="101" y="121"/>
                    </a:cubicBezTo>
                    <a:cubicBezTo>
                      <a:pt x="102" y="126"/>
                      <a:pt x="108" y="137"/>
                      <a:pt x="108" y="137"/>
                    </a:cubicBezTo>
                    <a:cubicBezTo>
                      <a:pt x="96" y="158"/>
                      <a:pt x="96" y="158"/>
                      <a:pt x="96" y="158"/>
                    </a:cubicBezTo>
                    <a:cubicBezTo>
                      <a:pt x="96" y="158"/>
                      <a:pt x="82" y="162"/>
                      <a:pt x="82" y="172"/>
                    </a:cubicBezTo>
                    <a:cubicBezTo>
                      <a:pt x="82" y="182"/>
                      <a:pt x="92" y="190"/>
                      <a:pt x="92" y="190"/>
                    </a:cubicBezTo>
                    <a:cubicBezTo>
                      <a:pt x="80" y="225"/>
                      <a:pt x="80" y="225"/>
                      <a:pt x="80" y="225"/>
                    </a:cubicBezTo>
                    <a:cubicBezTo>
                      <a:pt x="80" y="249"/>
                      <a:pt x="80" y="249"/>
                      <a:pt x="80" y="249"/>
                    </a:cubicBezTo>
                    <a:cubicBezTo>
                      <a:pt x="80" y="249"/>
                      <a:pt x="55" y="245"/>
                      <a:pt x="51" y="244"/>
                    </a:cubicBezTo>
                    <a:cubicBezTo>
                      <a:pt x="47" y="243"/>
                      <a:pt x="22" y="242"/>
                      <a:pt x="26" y="244"/>
                    </a:cubicBezTo>
                    <a:cubicBezTo>
                      <a:pt x="30" y="246"/>
                      <a:pt x="44" y="257"/>
                      <a:pt x="44" y="257"/>
                    </a:cubicBezTo>
                    <a:cubicBezTo>
                      <a:pt x="46" y="290"/>
                      <a:pt x="46" y="290"/>
                      <a:pt x="46" y="290"/>
                    </a:cubicBezTo>
                    <a:cubicBezTo>
                      <a:pt x="46" y="290"/>
                      <a:pt x="29" y="292"/>
                      <a:pt x="32" y="301"/>
                    </a:cubicBezTo>
                    <a:cubicBezTo>
                      <a:pt x="35" y="310"/>
                      <a:pt x="35" y="324"/>
                      <a:pt x="39" y="328"/>
                    </a:cubicBezTo>
                    <a:cubicBezTo>
                      <a:pt x="43" y="332"/>
                      <a:pt x="53" y="344"/>
                      <a:pt x="44" y="346"/>
                    </a:cubicBezTo>
                    <a:cubicBezTo>
                      <a:pt x="35" y="348"/>
                      <a:pt x="31" y="336"/>
                      <a:pt x="31" y="342"/>
                    </a:cubicBezTo>
                    <a:cubicBezTo>
                      <a:pt x="31" y="348"/>
                      <a:pt x="32" y="356"/>
                      <a:pt x="32" y="356"/>
                    </a:cubicBezTo>
                    <a:cubicBezTo>
                      <a:pt x="18" y="344"/>
                      <a:pt x="18" y="344"/>
                      <a:pt x="18" y="344"/>
                    </a:cubicBezTo>
                    <a:cubicBezTo>
                      <a:pt x="25" y="383"/>
                      <a:pt x="25" y="383"/>
                      <a:pt x="25" y="383"/>
                    </a:cubicBezTo>
                    <a:cubicBezTo>
                      <a:pt x="4" y="380"/>
                      <a:pt x="4" y="380"/>
                      <a:pt x="4" y="380"/>
                    </a:cubicBezTo>
                    <a:cubicBezTo>
                      <a:pt x="4" y="380"/>
                      <a:pt x="2" y="384"/>
                      <a:pt x="0" y="39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69" name="North Korea"/>
              <p:cNvSpPr>
                <a:spLocks/>
              </p:cNvSpPr>
              <p:nvPr/>
            </p:nvSpPr>
            <p:spPr bwMode="gray">
              <a:xfrm>
                <a:off x="8677430" y="2791925"/>
                <a:ext cx="122258" cy="157090"/>
              </a:xfrm>
              <a:custGeom>
                <a:avLst/>
                <a:gdLst>
                  <a:gd name="T0" fmla="*/ 182 w 220"/>
                  <a:gd name="T1" fmla="*/ 0 h 280"/>
                  <a:gd name="T2" fmla="*/ 160 w 220"/>
                  <a:gd name="T3" fmla="*/ 0 h 280"/>
                  <a:gd name="T4" fmla="*/ 171 w 220"/>
                  <a:gd name="T5" fmla="*/ 27 h 280"/>
                  <a:gd name="T6" fmla="*/ 153 w 220"/>
                  <a:gd name="T7" fmla="*/ 28 h 280"/>
                  <a:gd name="T8" fmla="*/ 153 w 220"/>
                  <a:gd name="T9" fmla="*/ 49 h 280"/>
                  <a:gd name="T10" fmla="*/ 113 w 220"/>
                  <a:gd name="T11" fmla="*/ 50 h 280"/>
                  <a:gd name="T12" fmla="*/ 135 w 220"/>
                  <a:gd name="T13" fmla="*/ 71 h 280"/>
                  <a:gd name="T14" fmla="*/ 134 w 220"/>
                  <a:gd name="T15" fmla="*/ 81 h 280"/>
                  <a:gd name="T16" fmla="*/ 87 w 220"/>
                  <a:gd name="T17" fmla="*/ 77 h 280"/>
                  <a:gd name="T18" fmla="*/ 61 w 220"/>
                  <a:gd name="T19" fmla="*/ 63 h 280"/>
                  <a:gd name="T20" fmla="*/ 47 w 220"/>
                  <a:gd name="T21" fmla="*/ 115 h 280"/>
                  <a:gd name="T22" fmla="*/ 13 w 220"/>
                  <a:gd name="T23" fmla="*/ 138 h 280"/>
                  <a:gd name="T24" fmla="*/ 7 w 220"/>
                  <a:gd name="T25" fmla="*/ 154 h 280"/>
                  <a:gd name="T26" fmla="*/ 0 w 220"/>
                  <a:gd name="T27" fmla="*/ 165 h 280"/>
                  <a:gd name="T28" fmla="*/ 8 w 220"/>
                  <a:gd name="T29" fmla="*/ 152 h 280"/>
                  <a:gd name="T30" fmla="*/ 14 w 220"/>
                  <a:gd name="T31" fmla="*/ 166 h 280"/>
                  <a:gd name="T32" fmla="*/ 26 w 220"/>
                  <a:gd name="T33" fmla="*/ 180 h 280"/>
                  <a:gd name="T34" fmla="*/ 33 w 220"/>
                  <a:gd name="T35" fmla="*/ 168 h 280"/>
                  <a:gd name="T36" fmla="*/ 47 w 220"/>
                  <a:gd name="T37" fmla="*/ 181 h 280"/>
                  <a:gd name="T38" fmla="*/ 64 w 220"/>
                  <a:gd name="T39" fmla="*/ 182 h 280"/>
                  <a:gd name="T40" fmla="*/ 68 w 220"/>
                  <a:gd name="T41" fmla="*/ 223 h 280"/>
                  <a:gd name="T42" fmla="*/ 93 w 220"/>
                  <a:gd name="T43" fmla="*/ 223 h 280"/>
                  <a:gd name="T44" fmla="*/ 96 w 220"/>
                  <a:gd name="T45" fmla="*/ 233 h 280"/>
                  <a:gd name="T46" fmla="*/ 69 w 220"/>
                  <a:gd name="T47" fmla="*/ 234 h 280"/>
                  <a:gd name="T48" fmla="*/ 80 w 220"/>
                  <a:gd name="T49" fmla="*/ 263 h 280"/>
                  <a:gd name="T50" fmla="*/ 87 w 220"/>
                  <a:gd name="T51" fmla="*/ 274 h 280"/>
                  <a:gd name="T52" fmla="*/ 106 w 220"/>
                  <a:gd name="T53" fmla="*/ 266 h 280"/>
                  <a:gd name="T54" fmla="*/ 135 w 220"/>
                  <a:gd name="T55" fmla="*/ 279 h 280"/>
                  <a:gd name="T56" fmla="*/ 153 w 220"/>
                  <a:gd name="T57" fmla="*/ 275 h 280"/>
                  <a:gd name="T58" fmla="*/ 166 w 220"/>
                  <a:gd name="T59" fmla="*/ 265 h 280"/>
                  <a:gd name="T60" fmla="*/ 169 w 220"/>
                  <a:gd name="T61" fmla="*/ 252 h 280"/>
                  <a:gd name="T62" fmla="*/ 207 w 220"/>
                  <a:gd name="T63" fmla="*/ 246 h 280"/>
                  <a:gd name="T64" fmla="*/ 217 w 220"/>
                  <a:gd name="T65" fmla="*/ 236 h 280"/>
                  <a:gd name="T66" fmla="*/ 208 w 220"/>
                  <a:gd name="T67" fmla="*/ 224 h 280"/>
                  <a:gd name="T68" fmla="*/ 177 w 220"/>
                  <a:gd name="T69" fmla="*/ 207 h 280"/>
                  <a:gd name="T70" fmla="*/ 162 w 220"/>
                  <a:gd name="T71" fmla="*/ 202 h 280"/>
                  <a:gd name="T72" fmla="*/ 169 w 220"/>
                  <a:gd name="T73" fmla="*/ 189 h 280"/>
                  <a:gd name="T74" fmla="*/ 154 w 220"/>
                  <a:gd name="T75" fmla="*/ 167 h 280"/>
                  <a:gd name="T76" fmla="*/ 190 w 220"/>
                  <a:gd name="T77" fmla="*/ 146 h 280"/>
                  <a:gd name="T78" fmla="*/ 200 w 220"/>
                  <a:gd name="T79" fmla="*/ 117 h 280"/>
                  <a:gd name="T80" fmla="*/ 216 w 220"/>
                  <a:gd name="T81" fmla="*/ 109 h 280"/>
                  <a:gd name="T82" fmla="*/ 211 w 220"/>
                  <a:gd name="T83" fmla="*/ 88 h 280"/>
                  <a:gd name="T84" fmla="*/ 196 w 220"/>
                  <a:gd name="T85" fmla="*/ 60 h 280"/>
                  <a:gd name="T86" fmla="*/ 220 w 220"/>
                  <a:gd name="T87" fmla="*/ 38 h 280"/>
                  <a:gd name="T88" fmla="*/ 211 w 220"/>
                  <a:gd name="T89" fmla="*/ 23 h 280"/>
                  <a:gd name="T90" fmla="*/ 192 w 220"/>
                  <a:gd name="T91" fmla="*/ 17 h 280"/>
                  <a:gd name="T92" fmla="*/ 182 w 220"/>
                  <a:gd name="T93"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0" h="280">
                    <a:moveTo>
                      <a:pt x="182" y="0"/>
                    </a:moveTo>
                    <a:cubicBezTo>
                      <a:pt x="160" y="0"/>
                      <a:pt x="160" y="0"/>
                      <a:pt x="160" y="0"/>
                    </a:cubicBezTo>
                    <a:cubicBezTo>
                      <a:pt x="160" y="0"/>
                      <a:pt x="173" y="22"/>
                      <a:pt x="171" y="27"/>
                    </a:cubicBezTo>
                    <a:cubicBezTo>
                      <a:pt x="169" y="32"/>
                      <a:pt x="153" y="28"/>
                      <a:pt x="153" y="28"/>
                    </a:cubicBezTo>
                    <a:cubicBezTo>
                      <a:pt x="153" y="28"/>
                      <a:pt x="163" y="40"/>
                      <a:pt x="153" y="49"/>
                    </a:cubicBezTo>
                    <a:cubicBezTo>
                      <a:pt x="143" y="58"/>
                      <a:pt x="119" y="42"/>
                      <a:pt x="113" y="50"/>
                    </a:cubicBezTo>
                    <a:cubicBezTo>
                      <a:pt x="107" y="58"/>
                      <a:pt x="135" y="71"/>
                      <a:pt x="135" y="71"/>
                    </a:cubicBezTo>
                    <a:cubicBezTo>
                      <a:pt x="134" y="81"/>
                      <a:pt x="134" y="81"/>
                      <a:pt x="134" y="81"/>
                    </a:cubicBezTo>
                    <a:cubicBezTo>
                      <a:pt x="134" y="81"/>
                      <a:pt x="94" y="82"/>
                      <a:pt x="87" y="77"/>
                    </a:cubicBezTo>
                    <a:cubicBezTo>
                      <a:pt x="80" y="72"/>
                      <a:pt x="65" y="61"/>
                      <a:pt x="61" y="63"/>
                    </a:cubicBezTo>
                    <a:cubicBezTo>
                      <a:pt x="57" y="65"/>
                      <a:pt x="62" y="103"/>
                      <a:pt x="47" y="115"/>
                    </a:cubicBezTo>
                    <a:cubicBezTo>
                      <a:pt x="32" y="127"/>
                      <a:pt x="25" y="128"/>
                      <a:pt x="13" y="138"/>
                    </a:cubicBezTo>
                    <a:cubicBezTo>
                      <a:pt x="3" y="146"/>
                      <a:pt x="5" y="152"/>
                      <a:pt x="7" y="154"/>
                    </a:cubicBezTo>
                    <a:cubicBezTo>
                      <a:pt x="0" y="165"/>
                      <a:pt x="0" y="165"/>
                      <a:pt x="0" y="165"/>
                    </a:cubicBezTo>
                    <a:cubicBezTo>
                      <a:pt x="8" y="152"/>
                      <a:pt x="8" y="152"/>
                      <a:pt x="8" y="152"/>
                    </a:cubicBezTo>
                    <a:cubicBezTo>
                      <a:pt x="14" y="166"/>
                      <a:pt x="14" y="166"/>
                      <a:pt x="14" y="166"/>
                    </a:cubicBezTo>
                    <a:cubicBezTo>
                      <a:pt x="26" y="180"/>
                      <a:pt x="26" y="180"/>
                      <a:pt x="26" y="180"/>
                    </a:cubicBezTo>
                    <a:cubicBezTo>
                      <a:pt x="33" y="168"/>
                      <a:pt x="33" y="168"/>
                      <a:pt x="33" y="168"/>
                    </a:cubicBezTo>
                    <a:cubicBezTo>
                      <a:pt x="33" y="168"/>
                      <a:pt x="42" y="181"/>
                      <a:pt x="47" y="181"/>
                    </a:cubicBezTo>
                    <a:cubicBezTo>
                      <a:pt x="52" y="181"/>
                      <a:pt x="60" y="175"/>
                      <a:pt x="64" y="182"/>
                    </a:cubicBezTo>
                    <a:cubicBezTo>
                      <a:pt x="68" y="189"/>
                      <a:pt x="68" y="223"/>
                      <a:pt x="68" y="223"/>
                    </a:cubicBezTo>
                    <a:cubicBezTo>
                      <a:pt x="93" y="223"/>
                      <a:pt x="93" y="223"/>
                      <a:pt x="93" y="223"/>
                    </a:cubicBezTo>
                    <a:cubicBezTo>
                      <a:pt x="96" y="233"/>
                      <a:pt x="96" y="233"/>
                      <a:pt x="96" y="233"/>
                    </a:cubicBezTo>
                    <a:cubicBezTo>
                      <a:pt x="96" y="233"/>
                      <a:pt x="73" y="221"/>
                      <a:pt x="69" y="234"/>
                    </a:cubicBezTo>
                    <a:cubicBezTo>
                      <a:pt x="65" y="247"/>
                      <a:pt x="80" y="263"/>
                      <a:pt x="80" y="263"/>
                    </a:cubicBezTo>
                    <a:cubicBezTo>
                      <a:pt x="87" y="274"/>
                      <a:pt x="87" y="274"/>
                      <a:pt x="87" y="274"/>
                    </a:cubicBezTo>
                    <a:cubicBezTo>
                      <a:pt x="106" y="266"/>
                      <a:pt x="106" y="266"/>
                      <a:pt x="106" y="266"/>
                    </a:cubicBezTo>
                    <a:cubicBezTo>
                      <a:pt x="106" y="266"/>
                      <a:pt x="126" y="280"/>
                      <a:pt x="135" y="279"/>
                    </a:cubicBezTo>
                    <a:cubicBezTo>
                      <a:pt x="144" y="278"/>
                      <a:pt x="153" y="275"/>
                      <a:pt x="153" y="275"/>
                    </a:cubicBezTo>
                    <a:cubicBezTo>
                      <a:pt x="153" y="275"/>
                      <a:pt x="165" y="268"/>
                      <a:pt x="166" y="265"/>
                    </a:cubicBezTo>
                    <a:cubicBezTo>
                      <a:pt x="167" y="262"/>
                      <a:pt x="155" y="260"/>
                      <a:pt x="169" y="252"/>
                    </a:cubicBezTo>
                    <a:cubicBezTo>
                      <a:pt x="183" y="245"/>
                      <a:pt x="207" y="246"/>
                      <a:pt x="207" y="246"/>
                    </a:cubicBezTo>
                    <a:cubicBezTo>
                      <a:pt x="217" y="236"/>
                      <a:pt x="217" y="236"/>
                      <a:pt x="217" y="236"/>
                    </a:cubicBezTo>
                    <a:cubicBezTo>
                      <a:pt x="212" y="229"/>
                      <a:pt x="208" y="224"/>
                      <a:pt x="208" y="224"/>
                    </a:cubicBezTo>
                    <a:cubicBezTo>
                      <a:pt x="177" y="207"/>
                      <a:pt x="177" y="207"/>
                      <a:pt x="177" y="207"/>
                    </a:cubicBezTo>
                    <a:cubicBezTo>
                      <a:pt x="177" y="207"/>
                      <a:pt x="155" y="215"/>
                      <a:pt x="162" y="202"/>
                    </a:cubicBezTo>
                    <a:cubicBezTo>
                      <a:pt x="169" y="189"/>
                      <a:pt x="169" y="189"/>
                      <a:pt x="169" y="189"/>
                    </a:cubicBezTo>
                    <a:cubicBezTo>
                      <a:pt x="169" y="189"/>
                      <a:pt x="144" y="178"/>
                      <a:pt x="154" y="167"/>
                    </a:cubicBezTo>
                    <a:cubicBezTo>
                      <a:pt x="164" y="156"/>
                      <a:pt x="185" y="160"/>
                      <a:pt x="190" y="146"/>
                    </a:cubicBezTo>
                    <a:cubicBezTo>
                      <a:pt x="195" y="132"/>
                      <a:pt x="200" y="117"/>
                      <a:pt x="200" y="117"/>
                    </a:cubicBezTo>
                    <a:cubicBezTo>
                      <a:pt x="216" y="109"/>
                      <a:pt x="216" y="109"/>
                      <a:pt x="216" y="109"/>
                    </a:cubicBezTo>
                    <a:cubicBezTo>
                      <a:pt x="211" y="88"/>
                      <a:pt x="211" y="88"/>
                      <a:pt x="211" y="88"/>
                    </a:cubicBezTo>
                    <a:cubicBezTo>
                      <a:pt x="211" y="88"/>
                      <a:pt x="195" y="77"/>
                      <a:pt x="196" y="60"/>
                    </a:cubicBezTo>
                    <a:cubicBezTo>
                      <a:pt x="197" y="43"/>
                      <a:pt x="220" y="38"/>
                      <a:pt x="220" y="38"/>
                    </a:cubicBezTo>
                    <a:cubicBezTo>
                      <a:pt x="211" y="23"/>
                      <a:pt x="211" y="23"/>
                      <a:pt x="211" y="23"/>
                    </a:cubicBezTo>
                    <a:cubicBezTo>
                      <a:pt x="192" y="17"/>
                      <a:pt x="192" y="17"/>
                      <a:pt x="192" y="17"/>
                    </a:cubicBezTo>
                    <a:lnTo>
                      <a:pt x="182" y="0"/>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0" name="China"/>
              <p:cNvSpPr>
                <a:spLocks noEditPoints="1"/>
              </p:cNvSpPr>
              <p:nvPr/>
            </p:nvSpPr>
            <p:spPr bwMode="gray">
              <a:xfrm>
                <a:off x="7442141" y="2479332"/>
                <a:ext cx="1367074" cy="1053613"/>
              </a:xfrm>
              <a:custGeom>
                <a:avLst/>
                <a:gdLst>
                  <a:gd name="T0" fmla="*/ 1905 w 2441"/>
                  <a:gd name="T1" fmla="*/ 1857 h 1882"/>
                  <a:gd name="T2" fmla="*/ 2423 w 2441"/>
                  <a:gd name="T3" fmla="*/ 352 h 1882"/>
                  <a:gd name="T4" fmla="*/ 2365 w 2441"/>
                  <a:gd name="T5" fmla="*/ 288 h 1882"/>
                  <a:gd name="T6" fmla="*/ 2248 w 2441"/>
                  <a:gd name="T7" fmla="*/ 288 h 1882"/>
                  <a:gd name="T8" fmla="*/ 2077 w 2441"/>
                  <a:gd name="T9" fmla="*/ 209 h 1882"/>
                  <a:gd name="T10" fmla="*/ 1934 w 2441"/>
                  <a:gd name="T11" fmla="*/ 76 h 1882"/>
                  <a:gd name="T12" fmla="*/ 1769 w 2441"/>
                  <a:gd name="T13" fmla="*/ 0 h 1882"/>
                  <a:gd name="T14" fmla="*/ 1704 w 2441"/>
                  <a:gd name="T15" fmla="*/ 80 h 1882"/>
                  <a:gd name="T16" fmla="*/ 1653 w 2441"/>
                  <a:gd name="T17" fmla="*/ 209 h 1882"/>
                  <a:gd name="T18" fmla="*/ 1639 w 2441"/>
                  <a:gd name="T19" fmla="*/ 310 h 1882"/>
                  <a:gd name="T20" fmla="*/ 1786 w 2441"/>
                  <a:gd name="T21" fmla="*/ 322 h 1882"/>
                  <a:gd name="T22" fmla="*/ 1753 w 2441"/>
                  <a:gd name="T23" fmla="*/ 371 h 1882"/>
                  <a:gd name="T24" fmla="*/ 1627 w 2441"/>
                  <a:gd name="T25" fmla="*/ 462 h 1882"/>
                  <a:gd name="T26" fmla="*/ 1536 w 2441"/>
                  <a:gd name="T27" fmla="*/ 569 h 1882"/>
                  <a:gd name="T28" fmla="*/ 1228 w 2441"/>
                  <a:gd name="T29" fmla="*/ 608 h 1882"/>
                  <a:gd name="T30" fmla="*/ 973 w 2441"/>
                  <a:gd name="T31" fmla="*/ 571 h 1882"/>
                  <a:gd name="T32" fmla="*/ 775 w 2441"/>
                  <a:gd name="T33" fmla="*/ 459 h 1882"/>
                  <a:gd name="T34" fmla="*/ 612 w 2441"/>
                  <a:gd name="T35" fmla="*/ 353 h 1882"/>
                  <a:gd name="T36" fmla="*/ 452 w 2441"/>
                  <a:gd name="T37" fmla="*/ 264 h 1882"/>
                  <a:gd name="T38" fmla="*/ 373 w 2441"/>
                  <a:gd name="T39" fmla="*/ 309 h 1882"/>
                  <a:gd name="T40" fmla="*/ 273 w 2441"/>
                  <a:gd name="T41" fmla="*/ 425 h 1882"/>
                  <a:gd name="T42" fmla="*/ 216 w 2441"/>
                  <a:gd name="T43" fmla="*/ 499 h 1882"/>
                  <a:gd name="T44" fmla="*/ 199 w 2441"/>
                  <a:gd name="T45" fmla="*/ 625 h 1882"/>
                  <a:gd name="T46" fmla="*/ 63 w 2441"/>
                  <a:gd name="T47" fmla="*/ 683 h 1882"/>
                  <a:gd name="T48" fmla="*/ 15 w 2441"/>
                  <a:gd name="T49" fmla="*/ 765 h 1882"/>
                  <a:gd name="T50" fmla="*/ 111 w 2441"/>
                  <a:gd name="T51" fmla="*/ 880 h 1882"/>
                  <a:gd name="T52" fmla="*/ 294 w 2441"/>
                  <a:gd name="T53" fmla="*/ 934 h 1882"/>
                  <a:gd name="T54" fmla="*/ 306 w 2441"/>
                  <a:gd name="T55" fmla="*/ 1057 h 1882"/>
                  <a:gd name="T56" fmla="*/ 316 w 2441"/>
                  <a:gd name="T57" fmla="*/ 1113 h 1882"/>
                  <a:gd name="T58" fmla="*/ 403 w 2441"/>
                  <a:gd name="T59" fmla="*/ 1210 h 1882"/>
                  <a:gd name="T60" fmla="*/ 571 w 2441"/>
                  <a:gd name="T61" fmla="*/ 1302 h 1882"/>
                  <a:gd name="T62" fmla="*/ 698 w 2441"/>
                  <a:gd name="T63" fmla="*/ 1349 h 1882"/>
                  <a:gd name="T64" fmla="*/ 894 w 2441"/>
                  <a:gd name="T65" fmla="*/ 1350 h 1882"/>
                  <a:gd name="T66" fmla="*/ 1044 w 2441"/>
                  <a:gd name="T67" fmla="*/ 1318 h 1882"/>
                  <a:gd name="T68" fmla="*/ 1161 w 2441"/>
                  <a:gd name="T69" fmla="*/ 1339 h 1882"/>
                  <a:gd name="T70" fmla="*/ 1291 w 2441"/>
                  <a:gd name="T71" fmla="*/ 1422 h 1882"/>
                  <a:gd name="T72" fmla="*/ 1261 w 2441"/>
                  <a:gd name="T73" fmla="*/ 1535 h 1882"/>
                  <a:gd name="T74" fmla="*/ 1324 w 2441"/>
                  <a:gd name="T75" fmla="*/ 1597 h 1882"/>
                  <a:gd name="T76" fmla="*/ 1400 w 2441"/>
                  <a:gd name="T77" fmla="*/ 1701 h 1882"/>
                  <a:gd name="T78" fmla="*/ 1461 w 2441"/>
                  <a:gd name="T79" fmla="*/ 1679 h 1882"/>
                  <a:gd name="T80" fmla="*/ 1554 w 2441"/>
                  <a:gd name="T81" fmla="*/ 1639 h 1882"/>
                  <a:gd name="T82" fmla="*/ 1625 w 2441"/>
                  <a:gd name="T83" fmla="*/ 1610 h 1882"/>
                  <a:gd name="T84" fmla="*/ 1698 w 2441"/>
                  <a:gd name="T85" fmla="*/ 1684 h 1882"/>
                  <a:gd name="T86" fmla="*/ 1846 w 2441"/>
                  <a:gd name="T87" fmla="*/ 1750 h 1882"/>
                  <a:gd name="T88" fmla="*/ 2036 w 2441"/>
                  <a:gd name="T89" fmla="*/ 1660 h 1882"/>
                  <a:gd name="T90" fmla="*/ 2205 w 2441"/>
                  <a:gd name="T91" fmla="*/ 1544 h 1882"/>
                  <a:gd name="T92" fmla="*/ 2274 w 2441"/>
                  <a:gd name="T93" fmla="*/ 1405 h 1882"/>
                  <a:gd name="T94" fmla="*/ 2335 w 2441"/>
                  <a:gd name="T95" fmla="*/ 1231 h 1882"/>
                  <a:gd name="T96" fmla="*/ 2240 w 2441"/>
                  <a:gd name="T97" fmla="*/ 1164 h 1882"/>
                  <a:gd name="T98" fmla="*/ 2236 w 2441"/>
                  <a:gd name="T99" fmla="*/ 1155 h 1882"/>
                  <a:gd name="T100" fmla="*/ 2157 w 2441"/>
                  <a:gd name="T101" fmla="*/ 1022 h 1882"/>
                  <a:gd name="T102" fmla="*/ 2131 w 2441"/>
                  <a:gd name="T103" fmla="*/ 897 h 1882"/>
                  <a:gd name="T104" fmla="*/ 2161 w 2441"/>
                  <a:gd name="T105" fmla="*/ 854 h 1882"/>
                  <a:gd name="T106" fmla="*/ 2004 w 2441"/>
                  <a:gd name="T107" fmla="*/ 828 h 1882"/>
                  <a:gd name="T108" fmla="*/ 1997 w 2441"/>
                  <a:gd name="T109" fmla="*/ 758 h 1882"/>
                  <a:gd name="T110" fmla="*/ 2079 w 2441"/>
                  <a:gd name="T111" fmla="*/ 665 h 1882"/>
                  <a:gd name="T112" fmla="*/ 2131 w 2441"/>
                  <a:gd name="T113" fmla="*/ 770 h 1882"/>
                  <a:gd name="T114" fmla="*/ 2292 w 2441"/>
                  <a:gd name="T115" fmla="*/ 637 h 1882"/>
                  <a:gd name="T116" fmla="*/ 2387 w 2441"/>
                  <a:gd name="T117" fmla="*/ 560 h 1882"/>
                  <a:gd name="T118" fmla="*/ 2379 w 2441"/>
                  <a:gd name="T119" fmla="*/ 45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41" h="1882">
                    <a:moveTo>
                      <a:pt x="1912" y="1793"/>
                    </a:moveTo>
                    <a:cubicBezTo>
                      <a:pt x="1898" y="1783"/>
                      <a:pt x="1850" y="1789"/>
                      <a:pt x="1850" y="1789"/>
                    </a:cubicBezTo>
                    <a:cubicBezTo>
                      <a:pt x="1846" y="1801"/>
                      <a:pt x="1846" y="1801"/>
                      <a:pt x="1846" y="1801"/>
                    </a:cubicBezTo>
                    <a:cubicBezTo>
                      <a:pt x="1835" y="1795"/>
                      <a:pt x="1835" y="1795"/>
                      <a:pt x="1835" y="1795"/>
                    </a:cubicBezTo>
                    <a:cubicBezTo>
                      <a:pt x="1829" y="1812"/>
                      <a:pt x="1829" y="1812"/>
                      <a:pt x="1829" y="1812"/>
                    </a:cubicBezTo>
                    <a:cubicBezTo>
                      <a:pt x="1829" y="1812"/>
                      <a:pt x="1799" y="1835"/>
                      <a:pt x="1818" y="1859"/>
                    </a:cubicBezTo>
                    <a:cubicBezTo>
                      <a:pt x="1838" y="1882"/>
                      <a:pt x="1851" y="1882"/>
                      <a:pt x="1851" y="1882"/>
                    </a:cubicBezTo>
                    <a:cubicBezTo>
                      <a:pt x="1907" y="1881"/>
                      <a:pt x="1903" y="1864"/>
                      <a:pt x="1905" y="1857"/>
                    </a:cubicBezTo>
                    <a:cubicBezTo>
                      <a:pt x="1906" y="1851"/>
                      <a:pt x="1902" y="1836"/>
                      <a:pt x="1902" y="1836"/>
                    </a:cubicBezTo>
                    <a:cubicBezTo>
                      <a:pt x="1902" y="1836"/>
                      <a:pt x="1927" y="1804"/>
                      <a:pt x="1912" y="1793"/>
                    </a:cubicBezTo>
                    <a:close/>
                    <a:moveTo>
                      <a:pt x="2441" y="416"/>
                    </a:moveTo>
                    <a:cubicBezTo>
                      <a:pt x="2438" y="399"/>
                      <a:pt x="2438" y="399"/>
                      <a:pt x="2438" y="399"/>
                    </a:cubicBezTo>
                    <a:cubicBezTo>
                      <a:pt x="2441" y="382"/>
                      <a:pt x="2441" y="382"/>
                      <a:pt x="2441" y="382"/>
                    </a:cubicBezTo>
                    <a:cubicBezTo>
                      <a:pt x="2430" y="375"/>
                      <a:pt x="2430" y="375"/>
                      <a:pt x="2430" y="375"/>
                    </a:cubicBezTo>
                    <a:cubicBezTo>
                      <a:pt x="2430" y="362"/>
                      <a:pt x="2430" y="362"/>
                      <a:pt x="2430" y="362"/>
                    </a:cubicBezTo>
                    <a:cubicBezTo>
                      <a:pt x="2423" y="352"/>
                      <a:pt x="2423" y="352"/>
                      <a:pt x="2423" y="352"/>
                    </a:cubicBezTo>
                    <a:cubicBezTo>
                      <a:pt x="2423" y="340"/>
                      <a:pt x="2423" y="340"/>
                      <a:pt x="2423" y="340"/>
                    </a:cubicBezTo>
                    <a:cubicBezTo>
                      <a:pt x="2415" y="330"/>
                      <a:pt x="2415" y="330"/>
                      <a:pt x="2415" y="330"/>
                    </a:cubicBezTo>
                    <a:cubicBezTo>
                      <a:pt x="2427" y="325"/>
                      <a:pt x="2427" y="325"/>
                      <a:pt x="2427" y="325"/>
                    </a:cubicBezTo>
                    <a:cubicBezTo>
                      <a:pt x="2427" y="305"/>
                      <a:pt x="2427" y="305"/>
                      <a:pt x="2427" y="305"/>
                    </a:cubicBezTo>
                    <a:cubicBezTo>
                      <a:pt x="2409" y="297"/>
                      <a:pt x="2409" y="297"/>
                      <a:pt x="2409" y="297"/>
                    </a:cubicBezTo>
                    <a:cubicBezTo>
                      <a:pt x="2409" y="297"/>
                      <a:pt x="2415" y="284"/>
                      <a:pt x="2405" y="276"/>
                    </a:cubicBezTo>
                    <a:cubicBezTo>
                      <a:pt x="2395" y="268"/>
                      <a:pt x="2370" y="274"/>
                      <a:pt x="2370" y="274"/>
                    </a:cubicBezTo>
                    <a:cubicBezTo>
                      <a:pt x="2365" y="288"/>
                      <a:pt x="2365" y="288"/>
                      <a:pt x="2365" y="288"/>
                    </a:cubicBezTo>
                    <a:cubicBezTo>
                      <a:pt x="2365" y="288"/>
                      <a:pt x="2337" y="287"/>
                      <a:pt x="2334" y="292"/>
                    </a:cubicBezTo>
                    <a:cubicBezTo>
                      <a:pt x="2331" y="297"/>
                      <a:pt x="2330" y="308"/>
                      <a:pt x="2330" y="308"/>
                    </a:cubicBezTo>
                    <a:cubicBezTo>
                      <a:pt x="2311" y="306"/>
                      <a:pt x="2311" y="306"/>
                      <a:pt x="2311" y="306"/>
                    </a:cubicBezTo>
                    <a:cubicBezTo>
                      <a:pt x="2311" y="313"/>
                      <a:pt x="2311" y="313"/>
                      <a:pt x="2311" y="313"/>
                    </a:cubicBezTo>
                    <a:cubicBezTo>
                      <a:pt x="2298" y="314"/>
                      <a:pt x="2298" y="314"/>
                      <a:pt x="2298" y="314"/>
                    </a:cubicBezTo>
                    <a:cubicBezTo>
                      <a:pt x="2290" y="304"/>
                      <a:pt x="2290" y="304"/>
                      <a:pt x="2290" y="304"/>
                    </a:cubicBezTo>
                    <a:cubicBezTo>
                      <a:pt x="2273" y="308"/>
                      <a:pt x="2273" y="308"/>
                      <a:pt x="2273" y="308"/>
                    </a:cubicBezTo>
                    <a:cubicBezTo>
                      <a:pt x="2248" y="288"/>
                      <a:pt x="2248" y="288"/>
                      <a:pt x="2248" y="288"/>
                    </a:cubicBezTo>
                    <a:cubicBezTo>
                      <a:pt x="2248" y="288"/>
                      <a:pt x="2247" y="280"/>
                      <a:pt x="2244" y="273"/>
                    </a:cubicBezTo>
                    <a:cubicBezTo>
                      <a:pt x="2241" y="266"/>
                      <a:pt x="2225" y="265"/>
                      <a:pt x="2225" y="265"/>
                    </a:cubicBezTo>
                    <a:cubicBezTo>
                      <a:pt x="2216" y="246"/>
                      <a:pt x="2216" y="246"/>
                      <a:pt x="2216" y="246"/>
                    </a:cubicBezTo>
                    <a:cubicBezTo>
                      <a:pt x="2192" y="246"/>
                      <a:pt x="2192" y="246"/>
                      <a:pt x="2192" y="246"/>
                    </a:cubicBezTo>
                    <a:cubicBezTo>
                      <a:pt x="2192" y="246"/>
                      <a:pt x="2154" y="218"/>
                      <a:pt x="2150" y="218"/>
                    </a:cubicBezTo>
                    <a:cubicBezTo>
                      <a:pt x="2146" y="218"/>
                      <a:pt x="2138" y="225"/>
                      <a:pt x="2138" y="225"/>
                    </a:cubicBezTo>
                    <a:cubicBezTo>
                      <a:pt x="2138" y="225"/>
                      <a:pt x="2122" y="209"/>
                      <a:pt x="2112" y="211"/>
                    </a:cubicBezTo>
                    <a:cubicBezTo>
                      <a:pt x="2102" y="213"/>
                      <a:pt x="2085" y="214"/>
                      <a:pt x="2077" y="209"/>
                    </a:cubicBezTo>
                    <a:cubicBezTo>
                      <a:pt x="2069" y="204"/>
                      <a:pt x="2050" y="194"/>
                      <a:pt x="2050" y="194"/>
                    </a:cubicBezTo>
                    <a:cubicBezTo>
                      <a:pt x="2046" y="178"/>
                      <a:pt x="2046" y="178"/>
                      <a:pt x="2046" y="178"/>
                    </a:cubicBezTo>
                    <a:cubicBezTo>
                      <a:pt x="2039" y="178"/>
                      <a:pt x="2039" y="178"/>
                      <a:pt x="2039" y="178"/>
                    </a:cubicBezTo>
                    <a:cubicBezTo>
                      <a:pt x="2039" y="178"/>
                      <a:pt x="2021" y="154"/>
                      <a:pt x="2011" y="145"/>
                    </a:cubicBezTo>
                    <a:cubicBezTo>
                      <a:pt x="2001" y="136"/>
                      <a:pt x="1980" y="134"/>
                      <a:pt x="1980" y="134"/>
                    </a:cubicBezTo>
                    <a:cubicBezTo>
                      <a:pt x="1969" y="112"/>
                      <a:pt x="1969" y="112"/>
                      <a:pt x="1969" y="112"/>
                    </a:cubicBezTo>
                    <a:cubicBezTo>
                      <a:pt x="1937" y="95"/>
                      <a:pt x="1937" y="95"/>
                      <a:pt x="1937" y="95"/>
                    </a:cubicBezTo>
                    <a:cubicBezTo>
                      <a:pt x="1934" y="76"/>
                      <a:pt x="1934" y="76"/>
                      <a:pt x="1934" y="76"/>
                    </a:cubicBezTo>
                    <a:cubicBezTo>
                      <a:pt x="1934" y="76"/>
                      <a:pt x="1919" y="71"/>
                      <a:pt x="1914" y="67"/>
                    </a:cubicBezTo>
                    <a:cubicBezTo>
                      <a:pt x="1909" y="63"/>
                      <a:pt x="1891" y="53"/>
                      <a:pt x="1891" y="53"/>
                    </a:cubicBezTo>
                    <a:cubicBezTo>
                      <a:pt x="1889" y="44"/>
                      <a:pt x="1889" y="44"/>
                      <a:pt x="1889" y="44"/>
                    </a:cubicBezTo>
                    <a:cubicBezTo>
                      <a:pt x="1889" y="44"/>
                      <a:pt x="1868" y="30"/>
                      <a:pt x="1861" y="29"/>
                    </a:cubicBezTo>
                    <a:cubicBezTo>
                      <a:pt x="1854" y="28"/>
                      <a:pt x="1835" y="27"/>
                      <a:pt x="1835" y="27"/>
                    </a:cubicBezTo>
                    <a:cubicBezTo>
                      <a:pt x="1820" y="30"/>
                      <a:pt x="1820" y="30"/>
                      <a:pt x="1820" y="30"/>
                    </a:cubicBezTo>
                    <a:cubicBezTo>
                      <a:pt x="1794" y="13"/>
                      <a:pt x="1794" y="13"/>
                      <a:pt x="1794" y="13"/>
                    </a:cubicBezTo>
                    <a:cubicBezTo>
                      <a:pt x="1769" y="0"/>
                      <a:pt x="1769" y="0"/>
                      <a:pt x="1769" y="0"/>
                    </a:cubicBezTo>
                    <a:cubicBezTo>
                      <a:pt x="1734" y="7"/>
                      <a:pt x="1734" y="7"/>
                      <a:pt x="1734" y="7"/>
                    </a:cubicBezTo>
                    <a:cubicBezTo>
                      <a:pt x="1706" y="5"/>
                      <a:pt x="1706" y="5"/>
                      <a:pt x="1706" y="5"/>
                    </a:cubicBezTo>
                    <a:cubicBezTo>
                      <a:pt x="1702" y="13"/>
                      <a:pt x="1702" y="13"/>
                      <a:pt x="1702" y="13"/>
                    </a:cubicBezTo>
                    <a:cubicBezTo>
                      <a:pt x="1678" y="16"/>
                      <a:pt x="1678" y="16"/>
                      <a:pt x="1678" y="16"/>
                    </a:cubicBezTo>
                    <a:cubicBezTo>
                      <a:pt x="1658" y="36"/>
                      <a:pt x="1658" y="36"/>
                      <a:pt x="1658" y="36"/>
                    </a:cubicBezTo>
                    <a:cubicBezTo>
                      <a:pt x="1658" y="36"/>
                      <a:pt x="1636" y="51"/>
                      <a:pt x="1651" y="54"/>
                    </a:cubicBezTo>
                    <a:cubicBezTo>
                      <a:pt x="1666" y="57"/>
                      <a:pt x="1678" y="59"/>
                      <a:pt x="1678" y="59"/>
                    </a:cubicBezTo>
                    <a:cubicBezTo>
                      <a:pt x="1678" y="59"/>
                      <a:pt x="1705" y="74"/>
                      <a:pt x="1704" y="80"/>
                    </a:cubicBezTo>
                    <a:cubicBezTo>
                      <a:pt x="1703" y="86"/>
                      <a:pt x="1691" y="91"/>
                      <a:pt x="1689" y="100"/>
                    </a:cubicBezTo>
                    <a:cubicBezTo>
                      <a:pt x="1687" y="109"/>
                      <a:pt x="1692" y="127"/>
                      <a:pt x="1692" y="127"/>
                    </a:cubicBezTo>
                    <a:cubicBezTo>
                      <a:pt x="1692" y="146"/>
                      <a:pt x="1692" y="146"/>
                      <a:pt x="1692" y="146"/>
                    </a:cubicBezTo>
                    <a:cubicBezTo>
                      <a:pt x="1693" y="171"/>
                      <a:pt x="1693" y="171"/>
                      <a:pt x="1693" y="171"/>
                    </a:cubicBezTo>
                    <a:cubicBezTo>
                      <a:pt x="1693" y="171"/>
                      <a:pt x="1717" y="181"/>
                      <a:pt x="1704" y="189"/>
                    </a:cubicBezTo>
                    <a:cubicBezTo>
                      <a:pt x="1691" y="197"/>
                      <a:pt x="1680" y="192"/>
                      <a:pt x="1680" y="192"/>
                    </a:cubicBezTo>
                    <a:cubicBezTo>
                      <a:pt x="1680" y="192"/>
                      <a:pt x="1676" y="214"/>
                      <a:pt x="1666" y="214"/>
                    </a:cubicBezTo>
                    <a:cubicBezTo>
                      <a:pt x="1656" y="214"/>
                      <a:pt x="1653" y="209"/>
                      <a:pt x="1653" y="209"/>
                    </a:cubicBezTo>
                    <a:cubicBezTo>
                      <a:pt x="1629" y="208"/>
                      <a:pt x="1629" y="208"/>
                      <a:pt x="1629" y="208"/>
                    </a:cubicBezTo>
                    <a:cubicBezTo>
                      <a:pt x="1606" y="194"/>
                      <a:pt x="1606" y="194"/>
                      <a:pt x="1606" y="194"/>
                    </a:cubicBezTo>
                    <a:cubicBezTo>
                      <a:pt x="1607" y="249"/>
                      <a:pt x="1607" y="249"/>
                      <a:pt x="1607" y="249"/>
                    </a:cubicBezTo>
                    <a:cubicBezTo>
                      <a:pt x="1612" y="255"/>
                      <a:pt x="1612" y="255"/>
                      <a:pt x="1612" y="255"/>
                    </a:cubicBezTo>
                    <a:cubicBezTo>
                      <a:pt x="1613" y="273"/>
                      <a:pt x="1613" y="273"/>
                      <a:pt x="1613" y="273"/>
                    </a:cubicBezTo>
                    <a:cubicBezTo>
                      <a:pt x="1617" y="279"/>
                      <a:pt x="1617" y="279"/>
                      <a:pt x="1617" y="279"/>
                    </a:cubicBezTo>
                    <a:cubicBezTo>
                      <a:pt x="1617" y="279"/>
                      <a:pt x="1612" y="282"/>
                      <a:pt x="1615" y="292"/>
                    </a:cubicBezTo>
                    <a:cubicBezTo>
                      <a:pt x="1618" y="302"/>
                      <a:pt x="1630" y="313"/>
                      <a:pt x="1639" y="310"/>
                    </a:cubicBezTo>
                    <a:cubicBezTo>
                      <a:pt x="1648" y="307"/>
                      <a:pt x="1632" y="300"/>
                      <a:pt x="1651" y="299"/>
                    </a:cubicBezTo>
                    <a:cubicBezTo>
                      <a:pt x="1670" y="298"/>
                      <a:pt x="1680" y="302"/>
                      <a:pt x="1680" y="302"/>
                    </a:cubicBezTo>
                    <a:cubicBezTo>
                      <a:pt x="1680" y="302"/>
                      <a:pt x="1691" y="313"/>
                      <a:pt x="1697" y="311"/>
                    </a:cubicBezTo>
                    <a:cubicBezTo>
                      <a:pt x="1703" y="309"/>
                      <a:pt x="1704" y="291"/>
                      <a:pt x="1704" y="291"/>
                    </a:cubicBezTo>
                    <a:cubicBezTo>
                      <a:pt x="1745" y="291"/>
                      <a:pt x="1745" y="291"/>
                      <a:pt x="1745" y="291"/>
                    </a:cubicBezTo>
                    <a:cubicBezTo>
                      <a:pt x="1745" y="291"/>
                      <a:pt x="1748" y="306"/>
                      <a:pt x="1757" y="307"/>
                    </a:cubicBezTo>
                    <a:cubicBezTo>
                      <a:pt x="1766" y="308"/>
                      <a:pt x="1769" y="308"/>
                      <a:pt x="1769" y="308"/>
                    </a:cubicBezTo>
                    <a:cubicBezTo>
                      <a:pt x="1769" y="308"/>
                      <a:pt x="1777" y="315"/>
                      <a:pt x="1786" y="322"/>
                    </a:cubicBezTo>
                    <a:cubicBezTo>
                      <a:pt x="1795" y="329"/>
                      <a:pt x="1813" y="333"/>
                      <a:pt x="1813" y="333"/>
                    </a:cubicBezTo>
                    <a:cubicBezTo>
                      <a:pt x="1813" y="333"/>
                      <a:pt x="1818" y="344"/>
                      <a:pt x="1827" y="350"/>
                    </a:cubicBezTo>
                    <a:cubicBezTo>
                      <a:pt x="1836" y="356"/>
                      <a:pt x="1839" y="362"/>
                      <a:pt x="1831" y="363"/>
                    </a:cubicBezTo>
                    <a:cubicBezTo>
                      <a:pt x="1823" y="364"/>
                      <a:pt x="1805" y="365"/>
                      <a:pt x="1805" y="365"/>
                    </a:cubicBezTo>
                    <a:cubicBezTo>
                      <a:pt x="1805" y="365"/>
                      <a:pt x="1797" y="356"/>
                      <a:pt x="1788" y="356"/>
                    </a:cubicBezTo>
                    <a:cubicBezTo>
                      <a:pt x="1779" y="356"/>
                      <a:pt x="1768" y="359"/>
                      <a:pt x="1768" y="359"/>
                    </a:cubicBezTo>
                    <a:cubicBezTo>
                      <a:pt x="1759" y="368"/>
                      <a:pt x="1759" y="368"/>
                      <a:pt x="1759" y="368"/>
                    </a:cubicBezTo>
                    <a:cubicBezTo>
                      <a:pt x="1753" y="371"/>
                      <a:pt x="1753" y="371"/>
                      <a:pt x="1753" y="371"/>
                    </a:cubicBezTo>
                    <a:cubicBezTo>
                      <a:pt x="1735" y="368"/>
                      <a:pt x="1735" y="368"/>
                      <a:pt x="1735" y="368"/>
                    </a:cubicBezTo>
                    <a:cubicBezTo>
                      <a:pt x="1735" y="379"/>
                      <a:pt x="1735" y="379"/>
                      <a:pt x="1735" y="379"/>
                    </a:cubicBezTo>
                    <a:cubicBezTo>
                      <a:pt x="1735" y="379"/>
                      <a:pt x="1710" y="380"/>
                      <a:pt x="1703" y="391"/>
                    </a:cubicBezTo>
                    <a:cubicBezTo>
                      <a:pt x="1696" y="402"/>
                      <a:pt x="1711" y="413"/>
                      <a:pt x="1711" y="413"/>
                    </a:cubicBezTo>
                    <a:cubicBezTo>
                      <a:pt x="1695" y="427"/>
                      <a:pt x="1695" y="427"/>
                      <a:pt x="1695" y="427"/>
                    </a:cubicBezTo>
                    <a:cubicBezTo>
                      <a:pt x="1695" y="427"/>
                      <a:pt x="1649" y="424"/>
                      <a:pt x="1646" y="427"/>
                    </a:cubicBezTo>
                    <a:cubicBezTo>
                      <a:pt x="1643" y="430"/>
                      <a:pt x="1645" y="446"/>
                      <a:pt x="1645" y="446"/>
                    </a:cubicBezTo>
                    <a:cubicBezTo>
                      <a:pt x="1645" y="446"/>
                      <a:pt x="1634" y="460"/>
                      <a:pt x="1627" y="462"/>
                    </a:cubicBezTo>
                    <a:cubicBezTo>
                      <a:pt x="1620" y="464"/>
                      <a:pt x="1593" y="465"/>
                      <a:pt x="1593" y="465"/>
                    </a:cubicBezTo>
                    <a:cubicBezTo>
                      <a:pt x="1593" y="465"/>
                      <a:pt x="1571" y="448"/>
                      <a:pt x="1567" y="447"/>
                    </a:cubicBezTo>
                    <a:cubicBezTo>
                      <a:pt x="1563" y="446"/>
                      <a:pt x="1545" y="440"/>
                      <a:pt x="1539" y="450"/>
                    </a:cubicBezTo>
                    <a:cubicBezTo>
                      <a:pt x="1533" y="460"/>
                      <a:pt x="1535" y="480"/>
                      <a:pt x="1541" y="484"/>
                    </a:cubicBezTo>
                    <a:cubicBezTo>
                      <a:pt x="1547" y="488"/>
                      <a:pt x="1578" y="511"/>
                      <a:pt x="1577" y="516"/>
                    </a:cubicBezTo>
                    <a:cubicBezTo>
                      <a:pt x="1576" y="521"/>
                      <a:pt x="1566" y="536"/>
                      <a:pt x="1562" y="536"/>
                    </a:cubicBezTo>
                    <a:cubicBezTo>
                      <a:pt x="1558" y="536"/>
                      <a:pt x="1548" y="533"/>
                      <a:pt x="1545" y="540"/>
                    </a:cubicBezTo>
                    <a:cubicBezTo>
                      <a:pt x="1542" y="547"/>
                      <a:pt x="1544" y="562"/>
                      <a:pt x="1536" y="569"/>
                    </a:cubicBezTo>
                    <a:cubicBezTo>
                      <a:pt x="1528" y="576"/>
                      <a:pt x="1511" y="574"/>
                      <a:pt x="1511" y="574"/>
                    </a:cubicBezTo>
                    <a:cubicBezTo>
                      <a:pt x="1499" y="587"/>
                      <a:pt x="1499" y="587"/>
                      <a:pt x="1499" y="587"/>
                    </a:cubicBezTo>
                    <a:cubicBezTo>
                      <a:pt x="1499" y="587"/>
                      <a:pt x="1409" y="584"/>
                      <a:pt x="1395" y="590"/>
                    </a:cubicBezTo>
                    <a:cubicBezTo>
                      <a:pt x="1381" y="596"/>
                      <a:pt x="1338" y="625"/>
                      <a:pt x="1332" y="630"/>
                    </a:cubicBezTo>
                    <a:cubicBezTo>
                      <a:pt x="1326" y="635"/>
                      <a:pt x="1306" y="627"/>
                      <a:pt x="1306" y="627"/>
                    </a:cubicBezTo>
                    <a:cubicBezTo>
                      <a:pt x="1306" y="627"/>
                      <a:pt x="1303" y="615"/>
                      <a:pt x="1297" y="615"/>
                    </a:cubicBezTo>
                    <a:cubicBezTo>
                      <a:pt x="1291" y="615"/>
                      <a:pt x="1270" y="624"/>
                      <a:pt x="1270" y="624"/>
                    </a:cubicBezTo>
                    <a:cubicBezTo>
                      <a:pt x="1270" y="624"/>
                      <a:pt x="1242" y="609"/>
                      <a:pt x="1228" y="608"/>
                    </a:cubicBezTo>
                    <a:cubicBezTo>
                      <a:pt x="1214" y="607"/>
                      <a:pt x="1203" y="609"/>
                      <a:pt x="1188" y="604"/>
                    </a:cubicBezTo>
                    <a:cubicBezTo>
                      <a:pt x="1173" y="599"/>
                      <a:pt x="1171" y="584"/>
                      <a:pt x="1161" y="581"/>
                    </a:cubicBezTo>
                    <a:cubicBezTo>
                      <a:pt x="1151" y="578"/>
                      <a:pt x="1112" y="578"/>
                      <a:pt x="1112" y="578"/>
                    </a:cubicBezTo>
                    <a:cubicBezTo>
                      <a:pt x="1112" y="578"/>
                      <a:pt x="1092" y="570"/>
                      <a:pt x="1087" y="570"/>
                    </a:cubicBezTo>
                    <a:cubicBezTo>
                      <a:pt x="1082" y="570"/>
                      <a:pt x="1068" y="581"/>
                      <a:pt x="1068" y="581"/>
                    </a:cubicBezTo>
                    <a:cubicBezTo>
                      <a:pt x="1043" y="576"/>
                      <a:pt x="1043" y="576"/>
                      <a:pt x="1043" y="576"/>
                    </a:cubicBezTo>
                    <a:cubicBezTo>
                      <a:pt x="1012" y="576"/>
                      <a:pt x="1012" y="576"/>
                      <a:pt x="1012" y="576"/>
                    </a:cubicBezTo>
                    <a:cubicBezTo>
                      <a:pt x="973" y="571"/>
                      <a:pt x="973" y="571"/>
                      <a:pt x="973" y="571"/>
                    </a:cubicBezTo>
                    <a:cubicBezTo>
                      <a:pt x="935" y="575"/>
                      <a:pt x="935" y="575"/>
                      <a:pt x="935" y="575"/>
                    </a:cubicBezTo>
                    <a:cubicBezTo>
                      <a:pt x="935" y="575"/>
                      <a:pt x="902" y="550"/>
                      <a:pt x="898" y="544"/>
                    </a:cubicBezTo>
                    <a:cubicBezTo>
                      <a:pt x="894" y="538"/>
                      <a:pt x="880" y="519"/>
                      <a:pt x="876" y="515"/>
                    </a:cubicBezTo>
                    <a:cubicBezTo>
                      <a:pt x="872" y="511"/>
                      <a:pt x="863" y="506"/>
                      <a:pt x="863" y="506"/>
                    </a:cubicBezTo>
                    <a:cubicBezTo>
                      <a:pt x="856" y="490"/>
                      <a:pt x="856" y="490"/>
                      <a:pt x="856" y="490"/>
                    </a:cubicBezTo>
                    <a:cubicBezTo>
                      <a:pt x="834" y="487"/>
                      <a:pt x="834" y="487"/>
                      <a:pt x="834" y="487"/>
                    </a:cubicBezTo>
                    <a:cubicBezTo>
                      <a:pt x="834" y="487"/>
                      <a:pt x="797" y="475"/>
                      <a:pt x="794" y="474"/>
                    </a:cubicBezTo>
                    <a:cubicBezTo>
                      <a:pt x="791" y="473"/>
                      <a:pt x="784" y="461"/>
                      <a:pt x="775" y="459"/>
                    </a:cubicBezTo>
                    <a:cubicBezTo>
                      <a:pt x="766" y="457"/>
                      <a:pt x="755" y="452"/>
                      <a:pt x="755" y="452"/>
                    </a:cubicBezTo>
                    <a:cubicBezTo>
                      <a:pt x="755" y="452"/>
                      <a:pt x="721" y="450"/>
                      <a:pt x="707" y="451"/>
                    </a:cubicBezTo>
                    <a:cubicBezTo>
                      <a:pt x="693" y="452"/>
                      <a:pt x="679" y="449"/>
                      <a:pt x="668" y="445"/>
                    </a:cubicBezTo>
                    <a:cubicBezTo>
                      <a:pt x="657" y="441"/>
                      <a:pt x="636" y="439"/>
                      <a:pt x="631" y="426"/>
                    </a:cubicBezTo>
                    <a:cubicBezTo>
                      <a:pt x="626" y="413"/>
                      <a:pt x="625" y="403"/>
                      <a:pt x="625" y="403"/>
                    </a:cubicBezTo>
                    <a:cubicBezTo>
                      <a:pt x="625" y="403"/>
                      <a:pt x="635" y="399"/>
                      <a:pt x="633" y="392"/>
                    </a:cubicBezTo>
                    <a:cubicBezTo>
                      <a:pt x="631" y="385"/>
                      <a:pt x="621" y="377"/>
                      <a:pt x="621" y="377"/>
                    </a:cubicBezTo>
                    <a:cubicBezTo>
                      <a:pt x="621" y="377"/>
                      <a:pt x="624" y="361"/>
                      <a:pt x="612" y="353"/>
                    </a:cubicBezTo>
                    <a:cubicBezTo>
                      <a:pt x="600" y="345"/>
                      <a:pt x="591" y="336"/>
                      <a:pt x="586" y="329"/>
                    </a:cubicBezTo>
                    <a:cubicBezTo>
                      <a:pt x="581" y="322"/>
                      <a:pt x="574" y="308"/>
                      <a:pt x="560" y="304"/>
                    </a:cubicBezTo>
                    <a:cubicBezTo>
                      <a:pt x="546" y="300"/>
                      <a:pt x="540" y="298"/>
                      <a:pt x="540" y="298"/>
                    </a:cubicBezTo>
                    <a:cubicBezTo>
                      <a:pt x="525" y="290"/>
                      <a:pt x="525" y="290"/>
                      <a:pt x="525" y="290"/>
                    </a:cubicBezTo>
                    <a:cubicBezTo>
                      <a:pt x="504" y="296"/>
                      <a:pt x="504" y="296"/>
                      <a:pt x="504" y="296"/>
                    </a:cubicBezTo>
                    <a:cubicBezTo>
                      <a:pt x="487" y="280"/>
                      <a:pt x="487" y="280"/>
                      <a:pt x="487" y="280"/>
                    </a:cubicBezTo>
                    <a:cubicBezTo>
                      <a:pt x="481" y="272"/>
                      <a:pt x="481" y="272"/>
                      <a:pt x="481" y="272"/>
                    </a:cubicBezTo>
                    <a:cubicBezTo>
                      <a:pt x="481" y="272"/>
                      <a:pt x="457" y="269"/>
                      <a:pt x="452" y="264"/>
                    </a:cubicBezTo>
                    <a:cubicBezTo>
                      <a:pt x="447" y="259"/>
                      <a:pt x="451" y="251"/>
                      <a:pt x="451" y="251"/>
                    </a:cubicBezTo>
                    <a:cubicBezTo>
                      <a:pt x="433" y="251"/>
                      <a:pt x="433" y="251"/>
                      <a:pt x="433" y="251"/>
                    </a:cubicBezTo>
                    <a:cubicBezTo>
                      <a:pt x="433" y="251"/>
                      <a:pt x="443" y="239"/>
                      <a:pt x="435" y="235"/>
                    </a:cubicBezTo>
                    <a:cubicBezTo>
                      <a:pt x="427" y="231"/>
                      <a:pt x="414" y="238"/>
                      <a:pt x="414" y="238"/>
                    </a:cubicBezTo>
                    <a:cubicBezTo>
                      <a:pt x="414" y="238"/>
                      <a:pt x="388" y="230"/>
                      <a:pt x="387" y="239"/>
                    </a:cubicBezTo>
                    <a:cubicBezTo>
                      <a:pt x="386" y="248"/>
                      <a:pt x="405" y="251"/>
                      <a:pt x="399" y="260"/>
                    </a:cubicBezTo>
                    <a:cubicBezTo>
                      <a:pt x="393" y="269"/>
                      <a:pt x="364" y="259"/>
                      <a:pt x="359" y="273"/>
                    </a:cubicBezTo>
                    <a:cubicBezTo>
                      <a:pt x="354" y="287"/>
                      <a:pt x="364" y="296"/>
                      <a:pt x="373" y="309"/>
                    </a:cubicBezTo>
                    <a:cubicBezTo>
                      <a:pt x="382" y="322"/>
                      <a:pt x="388" y="333"/>
                      <a:pt x="381" y="338"/>
                    </a:cubicBezTo>
                    <a:cubicBezTo>
                      <a:pt x="374" y="343"/>
                      <a:pt x="366" y="342"/>
                      <a:pt x="366" y="342"/>
                    </a:cubicBezTo>
                    <a:cubicBezTo>
                      <a:pt x="355" y="354"/>
                      <a:pt x="355" y="354"/>
                      <a:pt x="355" y="354"/>
                    </a:cubicBezTo>
                    <a:cubicBezTo>
                      <a:pt x="346" y="346"/>
                      <a:pt x="346" y="346"/>
                      <a:pt x="346" y="346"/>
                    </a:cubicBezTo>
                    <a:cubicBezTo>
                      <a:pt x="346" y="346"/>
                      <a:pt x="325" y="348"/>
                      <a:pt x="317" y="346"/>
                    </a:cubicBezTo>
                    <a:cubicBezTo>
                      <a:pt x="309" y="344"/>
                      <a:pt x="284" y="332"/>
                      <a:pt x="278" y="332"/>
                    </a:cubicBezTo>
                    <a:cubicBezTo>
                      <a:pt x="272" y="332"/>
                      <a:pt x="273" y="347"/>
                      <a:pt x="273" y="359"/>
                    </a:cubicBezTo>
                    <a:cubicBezTo>
                      <a:pt x="273" y="371"/>
                      <a:pt x="269" y="423"/>
                      <a:pt x="273" y="425"/>
                    </a:cubicBezTo>
                    <a:cubicBezTo>
                      <a:pt x="277" y="427"/>
                      <a:pt x="300" y="429"/>
                      <a:pt x="291" y="440"/>
                    </a:cubicBezTo>
                    <a:cubicBezTo>
                      <a:pt x="282" y="451"/>
                      <a:pt x="275" y="437"/>
                      <a:pt x="275" y="437"/>
                    </a:cubicBezTo>
                    <a:cubicBezTo>
                      <a:pt x="262" y="444"/>
                      <a:pt x="262" y="444"/>
                      <a:pt x="262" y="444"/>
                    </a:cubicBezTo>
                    <a:cubicBezTo>
                      <a:pt x="262" y="444"/>
                      <a:pt x="253" y="430"/>
                      <a:pt x="248" y="430"/>
                    </a:cubicBezTo>
                    <a:cubicBezTo>
                      <a:pt x="243" y="430"/>
                      <a:pt x="219" y="440"/>
                      <a:pt x="213" y="441"/>
                    </a:cubicBezTo>
                    <a:cubicBezTo>
                      <a:pt x="207" y="442"/>
                      <a:pt x="176" y="449"/>
                      <a:pt x="183" y="458"/>
                    </a:cubicBezTo>
                    <a:cubicBezTo>
                      <a:pt x="190" y="467"/>
                      <a:pt x="208" y="464"/>
                      <a:pt x="208" y="464"/>
                    </a:cubicBezTo>
                    <a:cubicBezTo>
                      <a:pt x="208" y="464"/>
                      <a:pt x="208" y="490"/>
                      <a:pt x="216" y="499"/>
                    </a:cubicBezTo>
                    <a:cubicBezTo>
                      <a:pt x="224" y="508"/>
                      <a:pt x="254" y="539"/>
                      <a:pt x="254" y="546"/>
                    </a:cubicBezTo>
                    <a:cubicBezTo>
                      <a:pt x="254" y="553"/>
                      <a:pt x="238" y="550"/>
                      <a:pt x="238" y="553"/>
                    </a:cubicBezTo>
                    <a:cubicBezTo>
                      <a:pt x="238" y="556"/>
                      <a:pt x="249" y="568"/>
                      <a:pt x="249" y="568"/>
                    </a:cubicBezTo>
                    <a:cubicBezTo>
                      <a:pt x="249" y="568"/>
                      <a:pt x="235" y="566"/>
                      <a:pt x="235" y="571"/>
                    </a:cubicBezTo>
                    <a:cubicBezTo>
                      <a:pt x="235" y="576"/>
                      <a:pt x="239" y="587"/>
                      <a:pt x="244" y="592"/>
                    </a:cubicBezTo>
                    <a:cubicBezTo>
                      <a:pt x="249" y="597"/>
                      <a:pt x="251" y="610"/>
                      <a:pt x="248" y="611"/>
                    </a:cubicBezTo>
                    <a:cubicBezTo>
                      <a:pt x="245" y="612"/>
                      <a:pt x="231" y="612"/>
                      <a:pt x="231" y="612"/>
                    </a:cubicBezTo>
                    <a:cubicBezTo>
                      <a:pt x="199" y="625"/>
                      <a:pt x="199" y="625"/>
                      <a:pt x="199" y="625"/>
                    </a:cubicBezTo>
                    <a:cubicBezTo>
                      <a:pt x="199" y="625"/>
                      <a:pt x="180" y="642"/>
                      <a:pt x="180" y="645"/>
                    </a:cubicBezTo>
                    <a:cubicBezTo>
                      <a:pt x="180" y="648"/>
                      <a:pt x="180" y="666"/>
                      <a:pt x="168" y="666"/>
                    </a:cubicBezTo>
                    <a:cubicBezTo>
                      <a:pt x="156" y="666"/>
                      <a:pt x="137" y="658"/>
                      <a:pt x="129" y="659"/>
                    </a:cubicBezTo>
                    <a:cubicBezTo>
                      <a:pt x="121" y="660"/>
                      <a:pt x="113" y="673"/>
                      <a:pt x="112" y="682"/>
                    </a:cubicBezTo>
                    <a:cubicBezTo>
                      <a:pt x="111" y="691"/>
                      <a:pt x="106" y="700"/>
                      <a:pt x="106" y="700"/>
                    </a:cubicBezTo>
                    <a:cubicBezTo>
                      <a:pt x="87" y="695"/>
                      <a:pt x="87" y="695"/>
                      <a:pt x="87" y="695"/>
                    </a:cubicBezTo>
                    <a:cubicBezTo>
                      <a:pt x="80" y="702"/>
                      <a:pt x="80" y="702"/>
                      <a:pt x="80" y="702"/>
                    </a:cubicBezTo>
                    <a:cubicBezTo>
                      <a:pt x="80" y="702"/>
                      <a:pt x="69" y="683"/>
                      <a:pt x="63" y="683"/>
                    </a:cubicBezTo>
                    <a:cubicBezTo>
                      <a:pt x="57" y="683"/>
                      <a:pt x="52" y="692"/>
                      <a:pt x="52" y="692"/>
                    </a:cubicBezTo>
                    <a:cubicBezTo>
                      <a:pt x="33" y="694"/>
                      <a:pt x="33" y="694"/>
                      <a:pt x="33" y="694"/>
                    </a:cubicBezTo>
                    <a:cubicBezTo>
                      <a:pt x="33" y="704"/>
                      <a:pt x="33" y="704"/>
                      <a:pt x="33" y="704"/>
                    </a:cubicBezTo>
                    <a:cubicBezTo>
                      <a:pt x="33" y="704"/>
                      <a:pt x="0" y="719"/>
                      <a:pt x="1" y="722"/>
                    </a:cubicBezTo>
                    <a:cubicBezTo>
                      <a:pt x="2" y="725"/>
                      <a:pt x="13" y="738"/>
                      <a:pt x="13" y="742"/>
                    </a:cubicBezTo>
                    <a:cubicBezTo>
                      <a:pt x="13" y="746"/>
                      <a:pt x="1" y="744"/>
                      <a:pt x="1" y="744"/>
                    </a:cubicBezTo>
                    <a:cubicBezTo>
                      <a:pt x="1" y="761"/>
                      <a:pt x="1" y="761"/>
                      <a:pt x="1" y="761"/>
                    </a:cubicBezTo>
                    <a:cubicBezTo>
                      <a:pt x="1" y="761"/>
                      <a:pt x="15" y="758"/>
                      <a:pt x="15" y="765"/>
                    </a:cubicBezTo>
                    <a:cubicBezTo>
                      <a:pt x="15" y="772"/>
                      <a:pt x="7" y="790"/>
                      <a:pt x="17" y="794"/>
                    </a:cubicBezTo>
                    <a:cubicBezTo>
                      <a:pt x="27" y="798"/>
                      <a:pt x="31" y="783"/>
                      <a:pt x="45" y="787"/>
                    </a:cubicBezTo>
                    <a:cubicBezTo>
                      <a:pt x="59" y="791"/>
                      <a:pt x="71" y="794"/>
                      <a:pt x="71" y="804"/>
                    </a:cubicBezTo>
                    <a:cubicBezTo>
                      <a:pt x="71" y="814"/>
                      <a:pt x="72" y="836"/>
                      <a:pt x="79" y="843"/>
                    </a:cubicBezTo>
                    <a:cubicBezTo>
                      <a:pt x="86" y="850"/>
                      <a:pt x="98" y="853"/>
                      <a:pt x="90" y="859"/>
                    </a:cubicBezTo>
                    <a:cubicBezTo>
                      <a:pt x="82" y="865"/>
                      <a:pt x="62" y="857"/>
                      <a:pt x="65" y="868"/>
                    </a:cubicBezTo>
                    <a:cubicBezTo>
                      <a:pt x="68" y="879"/>
                      <a:pt x="90" y="880"/>
                      <a:pt x="90" y="880"/>
                    </a:cubicBezTo>
                    <a:cubicBezTo>
                      <a:pt x="111" y="880"/>
                      <a:pt x="111" y="880"/>
                      <a:pt x="111" y="880"/>
                    </a:cubicBezTo>
                    <a:cubicBezTo>
                      <a:pt x="114" y="889"/>
                      <a:pt x="114" y="889"/>
                      <a:pt x="114" y="889"/>
                    </a:cubicBezTo>
                    <a:cubicBezTo>
                      <a:pt x="114" y="889"/>
                      <a:pt x="129" y="890"/>
                      <a:pt x="138" y="900"/>
                    </a:cubicBezTo>
                    <a:cubicBezTo>
                      <a:pt x="147" y="910"/>
                      <a:pt x="148" y="931"/>
                      <a:pt x="148" y="931"/>
                    </a:cubicBezTo>
                    <a:cubicBezTo>
                      <a:pt x="169" y="939"/>
                      <a:pt x="169" y="939"/>
                      <a:pt x="169" y="939"/>
                    </a:cubicBezTo>
                    <a:cubicBezTo>
                      <a:pt x="177" y="935"/>
                      <a:pt x="177" y="935"/>
                      <a:pt x="177" y="935"/>
                    </a:cubicBezTo>
                    <a:cubicBezTo>
                      <a:pt x="177" y="935"/>
                      <a:pt x="182" y="955"/>
                      <a:pt x="201" y="956"/>
                    </a:cubicBezTo>
                    <a:cubicBezTo>
                      <a:pt x="220" y="957"/>
                      <a:pt x="246" y="957"/>
                      <a:pt x="246" y="957"/>
                    </a:cubicBezTo>
                    <a:cubicBezTo>
                      <a:pt x="246" y="957"/>
                      <a:pt x="277" y="928"/>
                      <a:pt x="294" y="934"/>
                    </a:cubicBezTo>
                    <a:cubicBezTo>
                      <a:pt x="311" y="940"/>
                      <a:pt x="313" y="954"/>
                      <a:pt x="324" y="956"/>
                    </a:cubicBezTo>
                    <a:cubicBezTo>
                      <a:pt x="335" y="958"/>
                      <a:pt x="349" y="956"/>
                      <a:pt x="349" y="956"/>
                    </a:cubicBezTo>
                    <a:cubicBezTo>
                      <a:pt x="349" y="956"/>
                      <a:pt x="353" y="992"/>
                      <a:pt x="349" y="997"/>
                    </a:cubicBezTo>
                    <a:cubicBezTo>
                      <a:pt x="345" y="1002"/>
                      <a:pt x="336" y="1002"/>
                      <a:pt x="336" y="1002"/>
                    </a:cubicBezTo>
                    <a:cubicBezTo>
                      <a:pt x="336" y="1002"/>
                      <a:pt x="342" y="1026"/>
                      <a:pt x="333" y="1031"/>
                    </a:cubicBezTo>
                    <a:cubicBezTo>
                      <a:pt x="324" y="1036"/>
                      <a:pt x="305" y="1035"/>
                      <a:pt x="305" y="1035"/>
                    </a:cubicBezTo>
                    <a:cubicBezTo>
                      <a:pt x="317" y="1051"/>
                      <a:pt x="317" y="1051"/>
                      <a:pt x="317" y="1051"/>
                    </a:cubicBezTo>
                    <a:cubicBezTo>
                      <a:pt x="306" y="1057"/>
                      <a:pt x="306" y="1057"/>
                      <a:pt x="306" y="1057"/>
                    </a:cubicBezTo>
                    <a:cubicBezTo>
                      <a:pt x="306" y="1057"/>
                      <a:pt x="300" y="1068"/>
                      <a:pt x="315" y="1075"/>
                    </a:cubicBezTo>
                    <a:cubicBezTo>
                      <a:pt x="330" y="1082"/>
                      <a:pt x="335" y="1085"/>
                      <a:pt x="335" y="1085"/>
                    </a:cubicBezTo>
                    <a:cubicBezTo>
                      <a:pt x="340" y="1094"/>
                      <a:pt x="340" y="1094"/>
                      <a:pt x="340" y="1094"/>
                    </a:cubicBezTo>
                    <a:cubicBezTo>
                      <a:pt x="340" y="1094"/>
                      <a:pt x="359" y="1109"/>
                      <a:pt x="351" y="1114"/>
                    </a:cubicBezTo>
                    <a:cubicBezTo>
                      <a:pt x="343" y="1119"/>
                      <a:pt x="334" y="1122"/>
                      <a:pt x="334" y="1122"/>
                    </a:cubicBezTo>
                    <a:cubicBezTo>
                      <a:pt x="328" y="1131"/>
                      <a:pt x="328" y="1131"/>
                      <a:pt x="328" y="1131"/>
                    </a:cubicBezTo>
                    <a:cubicBezTo>
                      <a:pt x="318" y="1123"/>
                      <a:pt x="318" y="1123"/>
                      <a:pt x="318" y="1123"/>
                    </a:cubicBezTo>
                    <a:cubicBezTo>
                      <a:pt x="318" y="1123"/>
                      <a:pt x="320" y="1113"/>
                      <a:pt x="316" y="1113"/>
                    </a:cubicBezTo>
                    <a:cubicBezTo>
                      <a:pt x="312" y="1113"/>
                      <a:pt x="299" y="1118"/>
                      <a:pt x="301" y="1128"/>
                    </a:cubicBezTo>
                    <a:cubicBezTo>
                      <a:pt x="303" y="1138"/>
                      <a:pt x="323" y="1149"/>
                      <a:pt x="323" y="1149"/>
                    </a:cubicBezTo>
                    <a:cubicBezTo>
                      <a:pt x="323" y="1149"/>
                      <a:pt x="316" y="1174"/>
                      <a:pt x="323" y="1177"/>
                    </a:cubicBezTo>
                    <a:cubicBezTo>
                      <a:pt x="330" y="1180"/>
                      <a:pt x="341" y="1175"/>
                      <a:pt x="341" y="1175"/>
                    </a:cubicBezTo>
                    <a:cubicBezTo>
                      <a:pt x="341" y="1175"/>
                      <a:pt x="345" y="1190"/>
                      <a:pt x="356" y="1194"/>
                    </a:cubicBezTo>
                    <a:cubicBezTo>
                      <a:pt x="367" y="1198"/>
                      <a:pt x="377" y="1200"/>
                      <a:pt x="377" y="1200"/>
                    </a:cubicBezTo>
                    <a:cubicBezTo>
                      <a:pt x="392" y="1211"/>
                      <a:pt x="392" y="1211"/>
                      <a:pt x="392" y="1211"/>
                    </a:cubicBezTo>
                    <a:cubicBezTo>
                      <a:pt x="403" y="1210"/>
                      <a:pt x="403" y="1210"/>
                      <a:pt x="403" y="1210"/>
                    </a:cubicBezTo>
                    <a:cubicBezTo>
                      <a:pt x="403" y="1210"/>
                      <a:pt x="397" y="1218"/>
                      <a:pt x="403" y="1221"/>
                    </a:cubicBezTo>
                    <a:cubicBezTo>
                      <a:pt x="409" y="1224"/>
                      <a:pt x="420" y="1224"/>
                      <a:pt x="420" y="1224"/>
                    </a:cubicBezTo>
                    <a:cubicBezTo>
                      <a:pt x="447" y="1249"/>
                      <a:pt x="447" y="1249"/>
                      <a:pt x="447" y="1249"/>
                    </a:cubicBezTo>
                    <a:cubicBezTo>
                      <a:pt x="462" y="1236"/>
                      <a:pt x="462" y="1236"/>
                      <a:pt x="462" y="1236"/>
                    </a:cubicBezTo>
                    <a:cubicBezTo>
                      <a:pt x="462" y="1236"/>
                      <a:pt x="475" y="1219"/>
                      <a:pt x="489" y="1234"/>
                    </a:cubicBezTo>
                    <a:cubicBezTo>
                      <a:pt x="503" y="1249"/>
                      <a:pt x="521" y="1263"/>
                      <a:pt x="521" y="1263"/>
                    </a:cubicBezTo>
                    <a:cubicBezTo>
                      <a:pt x="552" y="1269"/>
                      <a:pt x="552" y="1269"/>
                      <a:pt x="552" y="1269"/>
                    </a:cubicBezTo>
                    <a:cubicBezTo>
                      <a:pt x="552" y="1269"/>
                      <a:pt x="567" y="1301"/>
                      <a:pt x="571" y="1302"/>
                    </a:cubicBezTo>
                    <a:cubicBezTo>
                      <a:pt x="575" y="1303"/>
                      <a:pt x="579" y="1278"/>
                      <a:pt x="590" y="1285"/>
                    </a:cubicBezTo>
                    <a:cubicBezTo>
                      <a:pt x="601" y="1292"/>
                      <a:pt x="596" y="1308"/>
                      <a:pt x="604" y="1314"/>
                    </a:cubicBezTo>
                    <a:cubicBezTo>
                      <a:pt x="612" y="1320"/>
                      <a:pt x="626" y="1332"/>
                      <a:pt x="626" y="1332"/>
                    </a:cubicBezTo>
                    <a:cubicBezTo>
                      <a:pt x="626" y="1332"/>
                      <a:pt x="641" y="1321"/>
                      <a:pt x="646" y="1328"/>
                    </a:cubicBezTo>
                    <a:cubicBezTo>
                      <a:pt x="651" y="1335"/>
                      <a:pt x="634" y="1338"/>
                      <a:pt x="650" y="1345"/>
                    </a:cubicBezTo>
                    <a:cubicBezTo>
                      <a:pt x="666" y="1352"/>
                      <a:pt x="678" y="1343"/>
                      <a:pt x="678" y="1343"/>
                    </a:cubicBezTo>
                    <a:cubicBezTo>
                      <a:pt x="678" y="1343"/>
                      <a:pt x="678" y="1361"/>
                      <a:pt x="687" y="1362"/>
                    </a:cubicBezTo>
                    <a:cubicBezTo>
                      <a:pt x="696" y="1363"/>
                      <a:pt x="698" y="1349"/>
                      <a:pt x="698" y="1349"/>
                    </a:cubicBezTo>
                    <a:cubicBezTo>
                      <a:pt x="698" y="1349"/>
                      <a:pt x="697" y="1363"/>
                      <a:pt x="707" y="1362"/>
                    </a:cubicBezTo>
                    <a:cubicBezTo>
                      <a:pt x="717" y="1361"/>
                      <a:pt x="719" y="1353"/>
                      <a:pt x="719" y="1353"/>
                    </a:cubicBezTo>
                    <a:cubicBezTo>
                      <a:pt x="719" y="1353"/>
                      <a:pt x="752" y="1373"/>
                      <a:pt x="766" y="1372"/>
                    </a:cubicBezTo>
                    <a:cubicBezTo>
                      <a:pt x="780" y="1371"/>
                      <a:pt x="806" y="1346"/>
                      <a:pt x="817" y="1355"/>
                    </a:cubicBezTo>
                    <a:cubicBezTo>
                      <a:pt x="828" y="1364"/>
                      <a:pt x="817" y="1392"/>
                      <a:pt x="822" y="1394"/>
                    </a:cubicBezTo>
                    <a:cubicBezTo>
                      <a:pt x="827" y="1396"/>
                      <a:pt x="832" y="1395"/>
                      <a:pt x="832" y="1395"/>
                    </a:cubicBezTo>
                    <a:cubicBezTo>
                      <a:pt x="832" y="1395"/>
                      <a:pt x="856" y="1339"/>
                      <a:pt x="870" y="1344"/>
                    </a:cubicBezTo>
                    <a:cubicBezTo>
                      <a:pt x="884" y="1349"/>
                      <a:pt x="894" y="1350"/>
                      <a:pt x="894" y="1350"/>
                    </a:cubicBezTo>
                    <a:cubicBezTo>
                      <a:pt x="894" y="1364"/>
                      <a:pt x="894" y="1364"/>
                      <a:pt x="894" y="1364"/>
                    </a:cubicBezTo>
                    <a:cubicBezTo>
                      <a:pt x="894" y="1364"/>
                      <a:pt x="930" y="1346"/>
                      <a:pt x="943" y="1357"/>
                    </a:cubicBezTo>
                    <a:cubicBezTo>
                      <a:pt x="956" y="1368"/>
                      <a:pt x="956" y="1378"/>
                      <a:pt x="956" y="1378"/>
                    </a:cubicBezTo>
                    <a:cubicBezTo>
                      <a:pt x="956" y="1378"/>
                      <a:pt x="987" y="1380"/>
                      <a:pt x="995" y="1373"/>
                    </a:cubicBezTo>
                    <a:cubicBezTo>
                      <a:pt x="1003" y="1366"/>
                      <a:pt x="995" y="1350"/>
                      <a:pt x="995" y="1350"/>
                    </a:cubicBezTo>
                    <a:cubicBezTo>
                      <a:pt x="995" y="1350"/>
                      <a:pt x="1016" y="1348"/>
                      <a:pt x="1018" y="1343"/>
                    </a:cubicBezTo>
                    <a:cubicBezTo>
                      <a:pt x="1020" y="1338"/>
                      <a:pt x="1013" y="1322"/>
                      <a:pt x="1013" y="1322"/>
                    </a:cubicBezTo>
                    <a:cubicBezTo>
                      <a:pt x="1013" y="1322"/>
                      <a:pt x="1037" y="1326"/>
                      <a:pt x="1044" y="1318"/>
                    </a:cubicBezTo>
                    <a:cubicBezTo>
                      <a:pt x="1051" y="1310"/>
                      <a:pt x="1068" y="1291"/>
                      <a:pt x="1076" y="1291"/>
                    </a:cubicBezTo>
                    <a:cubicBezTo>
                      <a:pt x="1084" y="1291"/>
                      <a:pt x="1098" y="1305"/>
                      <a:pt x="1109" y="1305"/>
                    </a:cubicBezTo>
                    <a:cubicBezTo>
                      <a:pt x="1120" y="1305"/>
                      <a:pt x="1112" y="1274"/>
                      <a:pt x="1130" y="1283"/>
                    </a:cubicBezTo>
                    <a:cubicBezTo>
                      <a:pt x="1148" y="1292"/>
                      <a:pt x="1149" y="1297"/>
                      <a:pt x="1149" y="1297"/>
                    </a:cubicBezTo>
                    <a:cubicBezTo>
                      <a:pt x="1149" y="1297"/>
                      <a:pt x="1133" y="1305"/>
                      <a:pt x="1142" y="1307"/>
                    </a:cubicBezTo>
                    <a:cubicBezTo>
                      <a:pt x="1151" y="1309"/>
                      <a:pt x="1162" y="1308"/>
                      <a:pt x="1162" y="1308"/>
                    </a:cubicBezTo>
                    <a:cubicBezTo>
                      <a:pt x="1173" y="1328"/>
                      <a:pt x="1173" y="1328"/>
                      <a:pt x="1173" y="1328"/>
                    </a:cubicBezTo>
                    <a:cubicBezTo>
                      <a:pt x="1173" y="1328"/>
                      <a:pt x="1153" y="1337"/>
                      <a:pt x="1161" y="1339"/>
                    </a:cubicBezTo>
                    <a:cubicBezTo>
                      <a:pt x="1169" y="1341"/>
                      <a:pt x="1184" y="1341"/>
                      <a:pt x="1191" y="1341"/>
                    </a:cubicBezTo>
                    <a:cubicBezTo>
                      <a:pt x="1198" y="1341"/>
                      <a:pt x="1213" y="1345"/>
                      <a:pt x="1213" y="1345"/>
                    </a:cubicBezTo>
                    <a:cubicBezTo>
                      <a:pt x="1217" y="1332"/>
                      <a:pt x="1217" y="1332"/>
                      <a:pt x="1217" y="1332"/>
                    </a:cubicBezTo>
                    <a:cubicBezTo>
                      <a:pt x="1217" y="1332"/>
                      <a:pt x="1231" y="1339"/>
                      <a:pt x="1239" y="1347"/>
                    </a:cubicBezTo>
                    <a:cubicBezTo>
                      <a:pt x="1247" y="1355"/>
                      <a:pt x="1256" y="1382"/>
                      <a:pt x="1256" y="1382"/>
                    </a:cubicBezTo>
                    <a:cubicBezTo>
                      <a:pt x="1256" y="1382"/>
                      <a:pt x="1271" y="1380"/>
                      <a:pt x="1278" y="1382"/>
                    </a:cubicBezTo>
                    <a:cubicBezTo>
                      <a:pt x="1285" y="1384"/>
                      <a:pt x="1283" y="1406"/>
                      <a:pt x="1283" y="1406"/>
                    </a:cubicBezTo>
                    <a:cubicBezTo>
                      <a:pt x="1291" y="1422"/>
                      <a:pt x="1291" y="1422"/>
                      <a:pt x="1291" y="1422"/>
                    </a:cubicBezTo>
                    <a:cubicBezTo>
                      <a:pt x="1298" y="1459"/>
                      <a:pt x="1298" y="1459"/>
                      <a:pt x="1298" y="1459"/>
                    </a:cubicBezTo>
                    <a:cubicBezTo>
                      <a:pt x="1298" y="1459"/>
                      <a:pt x="1288" y="1465"/>
                      <a:pt x="1281" y="1465"/>
                    </a:cubicBezTo>
                    <a:cubicBezTo>
                      <a:pt x="1274" y="1465"/>
                      <a:pt x="1290" y="1476"/>
                      <a:pt x="1290" y="1476"/>
                    </a:cubicBezTo>
                    <a:cubicBezTo>
                      <a:pt x="1290" y="1476"/>
                      <a:pt x="1289" y="1482"/>
                      <a:pt x="1286" y="1489"/>
                    </a:cubicBezTo>
                    <a:cubicBezTo>
                      <a:pt x="1283" y="1496"/>
                      <a:pt x="1271" y="1488"/>
                      <a:pt x="1271" y="1488"/>
                    </a:cubicBezTo>
                    <a:cubicBezTo>
                      <a:pt x="1271" y="1488"/>
                      <a:pt x="1272" y="1497"/>
                      <a:pt x="1271" y="1508"/>
                    </a:cubicBezTo>
                    <a:cubicBezTo>
                      <a:pt x="1270" y="1519"/>
                      <a:pt x="1259" y="1515"/>
                      <a:pt x="1259" y="1515"/>
                    </a:cubicBezTo>
                    <a:cubicBezTo>
                      <a:pt x="1261" y="1535"/>
                      <a:pt x="1261" y="1535"/>
                      <a:pt x="1261" y="1535"/>
                    </a:cubicBezTo>
                    <a:cubicBezTo>
                      <a:pt x="1254" y="1538"/>
                      <a:pt x="1254" y="1538"/>
                      <a:pt x="1254" y="1538"/>
                    </a:cubicBezTo>
                    <a:cubicBezTo>
                      <a:pt x="1254" y="1538"/>
                      <a:pt x="1255" y="1547"/>
                      <a:pt x="1260" y="1552"/>
                    </a:cubicBezTo>
                    <a:cubicBezTo>
                      <a:pt x="1265" y="1557"/>
                      <a:pt x="1270" y="1567"/>
                      <a:pt x="1270" y="1567"/>
                    </a:cubicBezTo>
                    <a:cubicBezTo>
                      <a:pt x="1264" y="1581"/>
                      <a:pt x="1264" y="1581"/>
                      <a:pt x="1264" y="1581"/>
                    </a:cubicBezTo>
                    <a:cubicBezTo>
                      <a:pt x="1264" y="1581"/>
                      <a:pt x="1280" y="1571"/>
                      <a:pt x="1288" y="1570"/>
                    </a:cubicBezTo>
                    <a:cubicBezTo>
                      <a:pt x="1296" y="1569"/>
                      <a:pt x="1325" y="1569"/>
                      <a:pt x="1325" y="1569"/>
                    </a:cubicBezTo>
                    <a:cubicBezTo>
                      <a:pt x="1308" y="1584"/>
                      <a:pt x="1308" y="1584"/>
                      <a:pt x="1308" y="1584"/>
                    </a:cubicBezTo>
                    <a:cubicBezTo>
                      <a:pt x="1324" y="1597"/>
                      <a:pt x="1324" y="1597"/>
                      <a:pt x="1324" y="1597"/>
                    </a:cubicBezTo>
                    <a:cubicBezTo>
                      <a:pt x="1329" y="1624"/>
                      <a:pt x="1329" y="1624"/>
                      <a:pt x="1329" y="1624"/>
                    </a:cubicBezTo>
                    <a:cubicBezTo>
                      <a:pt x="1329" y="1624"/>
                      <a:pt x="1357" y="1625"/>
                      <a:pt x="1364" y="1631"/>
                    </a:cubicBezTo>
                    <a:cubicBezTo>
                      <a:pt x="1371" y="1637"/>
                      <a:pt x="1348" y="1646"/>
                      <a:pt x="1348" y="1646"/>
                    </a:cubicBezTo>
                    <a:cubicBezTo>
                      <a:pt x="1348" y="1646"/>
                      <a:pt x="1357" y="1658"/>
                      <a:pt x="1354" y="1661"/>
                    </a:cubicBezTo>
                    <a:cubicBezTo>
                      <a:pt x="1351" y="1664"/>
                      <a:pt x="1345" y="1678"/>
                      <a:pt x="1345" y="1678"/>
                    </a:cubicBezTo>
                    <a:cubicBezTo>
                      <a:pt x="1384" y="1682"/>
                      <a:pt x="1384" y="1682"/>
                      <a:pt x="1384" y="1682"/>
                    </a:cubicBezTo>
                    <a:cubicBezTo>
                      <a:pt x="1389" y="1702"/>
                      <a:pt x="1389" y="1702"/>
                      <a:pt x="1389" y="1702"/>
                    </a:cubicBezTo>
                    <a:cubicBezTo>
                      <a:pt x="1400" y="1701"/>
                      <a:pt x="1400" y="1701"/>
                      <a:pt x="1400" y="1701"/>
                    </a:cubicBezTo>
                    <a:cubicBezTo>
                      <a:pt x="1400" y="1701"/>
                      <a:pt x="1400" y="1713"/>
                      <a:pt x="1403" y="1713"/>
                    </a:cubicBezTo>
                    <a:cubicBezTo>
                      <a:pt x="1406" y="1713"/>
                      <a:pt x="1425" y="1712"/>
                      <a:pt x="1425" y="1712"/>
                    </a:cubicBezTo>
                    <a:cubicBezTo>
                      <a:pt x="1425" y="1712"/>
                      <a:pt x="1434" y="1694"/>
                      <a:pt x="1444" y="1695"/>
                    </a:cubicBezTo>
                    <a:cubicBezTo>
                      <a:pt x="1454" y="1696"/>
                      <a:pt x="1449" y="1714"/>
                      <a:pt x="1449" y="1714"/>
                    </a:cubicBezTo>
                    <a:cubicBezTo>
                      <a:pt x="1451" y="1727"/>
                      <a:pt x="1451" y="1727"/>
                      <a:pt x="1451" y="1727"/>
                    </a:cubicBezTo>
                    <a:cubicBezTo>
                      <a:pt x="1480" y="1729"/>
                      <a:pt x="1480" y="1729"/>
                      <a:pt x="1480" y="1729"/>
                    </a:cubicBezTo>
                    <a:cubicBezTo>
                      <a:pt x="1480" y="1704"/>
                      <a:pt x="1480" y="1704"/>
                      <a:pt x="1480" y="1704"/>
                    </a:cubicBezTo>
                    <a:cubicBezTo>
                      <a:pt x="1480" y="1704"/>
                      <a:pt x="1462" y="1692"/>
                      <a:pt x="1461" y="1679"/>
                    </a:cubicBezTo>
                    <a:cubicBezTo>
                      <a:pt x="1460" y="1666"/>
                      <a:pt x="1468" y="1657"/>
                      <a:pt x="1468" y="1657"/>
                    </a:cubicBezTo>
                    <a:cubicBezTo>
                      <a:pt x="1492" y="1659"/>
                      <a:pt x="1492" y="1659"/>
                      <a:pt x="1492" y="1659"/>
                    </a:cubicBezTo>
                    <a:cubicBezTo>
                      <a:pt x="1492" y="1653"/>
                      <a:pt x="1493" y="1646"/>
                      <a:pt x="1495" y="1642"/>
                    </a:cubicBezTo>
                    <a:cubicBezTo>
                      <a:pt x="1499" y="1634"/>
                      <a:pt x="1518" y="1657"/>
                      <a:pt x="1524" y="1657"/>
                    </a:cubicBezTo>
                    <a:cubicBezTo>
                      <a:pt x="1530" y="1657"/>
                      <a:pt x="1539" y="1641"/>
                      <a:pt x="1539" y="1641"/>
                    </a:cubicBezTo>
                    <a:cubicBezTo>
                      <a:pt x="1550" y="1653"/>
                      <a:pt x="1550" y="1653"/>
                      <a:pt x="1550" y="1653"/>
                    </a:cubicBezTo>
                    <a:cubicBezTo>
                      <a:pt x="1549" y="1640"/>
                      <a:pt x="1549" y="1640"/>
                      <a:pt x="1549" y="1640"/>
                    </a:cubicBezTo>
                    <a:cubicBezTo>
                      <a:pt x="1554" y="1639"/>
                      <a:pt x="1554" y="1639"/>
                      <a:pt x="1554" y="1639"/>
                    </a:cubicBezTo>
                    <a:cubicBezTo>
                      <a:pt x="1563" y="1652"/>
                      <a:pt x="1563" y="1652"/>
                      <a:pt x="1563" y="1652"/>
                    </a:cubicBezTo>
                    <a:cubicBezTo>
                      <a:pt x="1563" y="1652"/>
                      <a:pt x="1562" y="1657"/>
                      <a:pt x="1575" y="1656"/>
                    </a:cubicBezTo>
                    <a:cubicBezTo>
                      <a:pt x="1588" y="1655"/>
                      <a:pt x="1571" y="1639"/>
                      <a:pt x="1571" y="1639"/>
                    </a:cubicBezTo>
                    <a:cubicBezTo>
                      <a:pt x="1582" y="1639"/>
                      <a:pt x="1582" y="1639"/>
                      <a:pt x="1582" y="1639"/>
                    </a:cubicBezTo>
                    <a:cubicBezTo>
                      <a:pt x="1586" y="1646"/>
                      <a:pt x="1586" y="1646"/>
                      <a:pt x="1586" y="1646"/>
                    </a:cubicBezTo>
                    <a:cubicBezTo>
                      <a:pt x="1586" y="1646"/>
                      <a:pt x="1594" y="1642"/>
                      <a:pt x="1601" y="1640"/>
                    </a:cubicBezTo>
                    <a:cubicBezTo>
                      <a:pt x="1608" y="1638"/>
                      <a:pt x="1602" y="1624"/>
                      <a:pt x="1606" y="1619"/>
                    </a:cubicBezTo>
                    <a:cubicBezTo>
                      <a:pt x="1610" y="1614"/>
                      <a:pt x="1625" y="1610"/>
                      <a:pt x="1625" y="1610"/>
                    </a:cubicBezTo>
                    <a:cubicBezTo>
                      <a:pt x="1647" y="1632"/>
                      <a:pt x="1647" y="1632"/>
                      <a:pt x="1647" y="1632"/>
                    </a:cubicBezTo>
                    <a:cubicBezTo>
                      <a:pt x="1668" y="1627"/>
                      <a:pt x="1668" y="1627"/>
                      <a:pt x="1668" y="1627"/>
                    </a:cubicBezTo>
                    <a:cubicBezTo>
                      <a:pt x="1673" y="1635"/>
                      <a:pt x="1673" y="1635"/>
                      <a:pt x="1673" y="1635"/>
                    </a:cubicBezTo>
                    <a:cubicBezTo>
                      <a:pt x="1673" y="1635"/>
                      <a:pt x="1693" y="1634"/>
                      <a:pt x="1698" y="1642"/>
                    </a:cubicBezTo>
                    <a:cubicBezTo>
                      <a:pt x="1703" y="1650"/>
                      <a:pt x="1687" y="1657"/>
                      <a:pt x="1687" y="1657"/>
                    </a:cubicBezTo>
                    <a:cubicBezTo>
                      <a:pt x="1691" y="1667"/>
                      <a:pt x="1691" y="1667"/>
                      <a:pt x="1691" y="1667"/>
                    </a:cubicBezTo>
                    <a:cubicBezTo>
                      <a:pt x="1698" y="1671"/>
                      <a:pt x="1698" y="1671"/>
                      <a:pt x="1698" y="1671"/>
                    </a:cubicBezTo>
                    <a:cubicBezTo>
                      <a:pt x="1698" y="1684"/>
                      <a:pt x="1698" y="1684"/>
                      <a:pt x="1698" y="1684"/>
                    </a:cubicBezTo>
                    <a:cubicBezTo>
                      <a:pt x="1709" y="1685"/>
                      <a:pt x="1709" y="1685"/>
                      <a:pt x="1709" y="1685"/>
                    </a:cubicBezTo>
                    <a:cubicBezTo>
                      <a:pt x="1709" y="1685"/>
                      <a:pt x="1713" y="1690"/>
                      <a:pt x="1720" y="1697"/>
                    </a:cubicBezTo>
                    <a:cubicBezTo>
                      <a:pt x="1727" y="1704"/>
                      <a:pt x="1740" y="1701"/>
                      <a:pt x="1748" y="1702"/>
                    </a:cubicBezTo>
                    <a:cubicBezTo>
                      <a:pt x="1752" y="1702"/>
                      <a:pt x="1755" y="1704"/>
                      <a:pt x="1757" y="1705"/>
                    </a:cubicBezTo>
                    <a:cubicBezTo>
                      <a:pt x="1786" y="1686"/>
                      <a:pt x="1786" y="1686"/>
                      <a:pt x="1786" y="1686"/>
                    </a:cubicBezTo>
                    <a:cubicBezTo>
                      <a:pt x="1798" y="1694"/>
                      <a:pt x="1798" y="1694"/>
                      <a:pt x="1798" y="1694"/>
                    </a:cubicBezTo>
                    <a:cubicBezTo>
                      <a:pt x="1798" y="1694"/>
                      <a:pt x="1843" y="1694"/>
                      <a:pt x="1849" y="1705"/>
                    </a:cubicBezTo>
                    <a:cubicBezTo>
                      <a:pt x="1854" y="1717"/>
                      <a:pt x="1839" y="1739"/>
                      <a:pt x="1846" y="1750"/>
                    </a:cubicBezTo>
                    <a:cubicBezTo>
                      <a:pt x="1854" y="1761"/>
                      <a:pt x="1875" y="1776"/>
                      <a:pt x="1875" y="1776"/>
                    </a:cubicBezTo>
                    <a:cubicBezTo>
                      <a:pt x="1889" y="1774"/>
                      <a:pt x="1889" y="1774"/>
                      <a:pt x="1889" y="1774"/>
                    </a:cubicBezTo>
                    <a:cubicBezTo>
                      <a:pt x="1889" y="1762"/>
                      <a:pt x="1889" y="1762"/>
                      <a:pt x="1889" y="1762"/>
                    </a:cubicBezTo>
                    <a:cubicBezTo>
                      <a:pt x="1889" y="1762"/>
                      <a:pt x="1880" y="1730"/>
                      <a:pt x="1892" y="1713"/>
                    </a:cubicBezTo>
                    <a:cubicBezTo>
                      <a:pt x="1904" y="1697"/>
                      <a:pt x="1931" y="1699"/>
                      <a:pt x="1945" y="1696"/>
                    </a:cubicBezTo>
                    <a:cubicBezTo>
                      <a:pt x="1958" y="1693"/>
                      <a:pt x="2001" y="1684"/>
                      <a:pt x="2001" y="1674"/>
                    </a:cubicBezTo>
                    <a:cubicBezTo>
                      <a:pt x="2002" y="1664"/>
                      <a:pt x="2002" y="1634"/>
                      <a:pt x="2011" y="1632"/>
                    </a:cubicBezTo>
                    <a:cubicBezTo>
                      <a:pt x="2020" y="1630"/>
                      <a:pt x="2027" y="1664"/>
                      <a:pt x="2036" y="1660"/>
                    </a:cubicBezTo>
                    <a:cubicBezTo>
                      <a:pt x="2046" y="1657"/>
                      <a:pt x="2066" y="1626"/>
                      <a:pt x="2066" y="1626"/>
                    </a:cubicBezTo>
                    <a:cubicBezTo>
                      <a:pt x="2077" y="1636"/>
                      <a:pt x="2077" y="1636"/>
                      <a:pt x="2077" y="1636"/>
                    </a:cubicBezTo>
                    <a:cubicBezTo>
                      <a:pt x="2099" y="1629"/>
                      <a:pt x="2099" y="1629"/>
                      <a:pt x="2099" y="1629"/>
                    </a:cubicBezTo>
                    <a:cubicBezTo>
                      <a:pt x="2099" y="1629"/>
                      <a:pt x="2124" y="1636"/>
                      <a:pt x="2136" y="1629"/>
                    </a:cubicBezTo>
                    <a:cubicBezTo>
                      <a:pt x="2149" y="1622"/>
                      <a:pt x="2154" y="1619"/>
                      <a:pt x="2161" y="1614"/>
                    </a:cubicBezTo>
                    <a:cubicBezTo>
                      <a:pt x="2167" y="1609"/>
                      <a:pt x="2196" y="1584"/>
                      <a:pt x="2201" y="1574"/>
                    </a:cubicBezTo>
                    <a:cubicBezTo>
                      <a:pt x="2205" y="1564"/>
                      <a:pt x="2192" y="1544"/>
                      <a:pt x="2192" y="1544"/>
                    </a:cubicBezTo>
                    <a:cubicBezTo>
                      <a:pt x="2205" y="1544"/>
                      <a:pt x="2205" y="1544"/>
                      <a:pt x="2205" y="1544"/>
                    </a:cubicBezTo>
                    <a:cubicBezTo>
                      <a:pt x="2211" y="1524"/>
                      <a:pt x="2211" y="1524"/>
                      <a:pt x="2211" y="1524"/>
                    </a:cubicBezTo>
                    <a:cubicBezTo>
                      <a:pt x="2226" y="1525"/>
                      <a:pt x="2226" y="1525"/>
                      <a:pt x="2226" y="1525"/>
                    </a:cubicBezTo>
                    <a:cubicBezTo>
                      <a:pt x="2233" y="1500"/>
                      <a:pt x="2233" y="1500"/>
                      <a:pt x="2233" y="1500"/>
                    </a:cubicBezTo>
                    <a:cubicBezTo>
                      <a:pt x="2241" y="1500"/>
                      <a:pt x="2241" y="1500"/>
                      <a:pt x="2241" y="1500"/>
                    </a:cubicBezTo>
                    <a:cubicBezTo>
                      <a:pt x="2245" y="1473"/>
                      <a:pt x="2245" y="1473"/>
                      <a:pt x="2245" y="1473"/>
                    </a:cubicBezTo>
                    <a:cubicBezTo>
                      <a:pt x="2245" y="1473"/>
                      <a:pt x="2259" y="1478"/>
                      <a:pt x="2259" y="1456"/>
                    </a:cubicBezTo>
                    <a:cubicBezTo>
                      <a:pt x="2259" y="1434"/>
                      <a:pt x="2246" y="1437"/>
                      <a:pt x="2251" y="1429"/>
                    </a:cubicBezTo>
                    <a:cubicBezTo>
                      <a:pt x="2255" y="1420"/>
                      <a:pt x="2274" y="1423"/>
                      <a:pt x="2274" y="1405"/>
                    </a:cubicBezTo>
                    <a:cubicBezTo>
                      <a:pt x="2275" y="1388"/>
                      <a:pt x="2263" y="1388"/>
                      <a:pt x="2264" y="1381"/>
                    </a:cubicBezTo>
                    <a:cubicBezTo>
                      <a:pt x="2264" y="1373"/>
                      <a:pt x="2275" y="1370"/>
                      <a:pt x="2275" y="1370"/>
                    </a:cubicBezTo>
                    <a:cubicBezTo>
                      <a:pt x="2276" y="1344"/>
                      <a:pt x="2276" y="1344"/>
                      <a:pt x="2276" y="1344"/>
                    </a:cubicBezTo>
                    <a:cubicBezTo>
                      <a:pt x="2276" y="1344"/>
                      <a:pt x="2303" y="1336"/>
                      <a:pt x="2310" y="1320"/>
                    </a:cubicBezTo>
                    <a:cubicBezTo>
                      <a:pt x="2317" y="1304"/>
                      <a:pt x="2300" y="1303"/>
                      <a:pt x="2300" y="1303"/>
                    </a:cubicBezTo>
                    <a:cubicBezTo>
                      <a:pt x="2300" y="1303"/>
                      <a:pt x="2332" y="1298"/>
                      <a:pt x="2332" y="1289"/>
                    </a:cubicBezTo>
                    <a:cubicBezTo>
                      <a:pt x="2333" y="1280"/>
                      <a:pt x="2314" y="1275"/>
                      <a:pt x="2314" y="1275"/>
                    </a:cubicBezTo>
                    <a:cubicBezTo>
                      <a:pt x="2314" y="1275"/>
                      <a:pt x="2352" y="1241"/>
                      <a:pt x="2335" y="1231"/>
                    </a:cubicBezTo>
                    <a:cubicBezTo>
                      <a:pt x="2318" y="1222"/>
                      <a:pt x="2238" y="1244"/>
                      <a:pt x="2238" y="1244"/>
                    </a:cubicBezTo>
                    <a:cubicBezTo>
                      <a:pt x="2228" y="1233"/>
                      <a:pt x="2228" y="1233"/>
                      <a:pt x="2228" y="1233"/>
                    </a:cubicBezTo>
                    <a:cubicBezTo>
                      <a:pt x="2253" y="1232"/>
                      <a:pt x="2253" y="1232"/>
                      <a:pt x="2253" y="1232"/>
                    </a:cubicBezTo>
                    <a:cubicBezTo>
                      <a:pt x="2253" y="1232"/>
                      <a:pt x="2253" y="1217"/>
                      <a:pt x="2263" y="1213"/>
                    </a:cubicBezTo>
                    <a:cubicBezTo>
                      <a:pt x="2273" y="1209"/>
                      <a:pt x="2292" y="1207"/>
                      <a:pt x="2292" y="1207"/>
                    </a:cubicBezTo>
                    <a:cubicBezTo>
                      <a:pt x="2292" y="1207"/>
                      <a:pt x="2279" y="1183"/>
                      <a:pt x="2275" y="1182"/>
                    </a:cubicBezTo>
                    <a:cubicBezTo>
                      <a:pt x="2271" y="1181"/>
                      <a:pt x="2248" y="1175"/>
                      <a:pt x="2248" y="1175"/>
                    </a:cubicBezTo>
                    <a:cubicBezTo>
                      <a:pt x="2240" y="1164"/>
                      <a:pt x="2240" y="1164"/>
                      <a:pt x="2240" y="1164"/>
                    </a:cubicBezTo>
                    <a:cubicBezTo>
                      <a:pt x="2231" y="1165"/>
                      <a:pt x="2231" y="1165"/>
                      <a:pt x="2231" y="1165"/>
                    </a:cubicBezTo>
                    <a:cubicBezTo>
                      <a:pt x="2231" y="1165"/>
                      <a:pt x="2222" y="1153"/>
                      <a:pt x="2215" y="1152"/>
                    </a:cubicBezTo>
                    <a:cubicBezTo>
                      <a:pt x="2208" y="1151"/>
                      <a:pt x="2190" y="1157"/>
                      <a:pt x="2190" y="1157"/>
                    </a:cubicBezTo>
                    <a:cubicBezTo>
                      <a:pt x="2167" y="1126"/>
                      <a:pt x="2167" y="1126"/>
                      <a:pt x="2167" y="1126"/>
                    </a:cubicBezTo>
                    <a:cubicBezTo>
                      <a:pt x="2167" y="1126"/>
                      <a:pt x="2188" y="1147"/>
                      <a:pt x="2194" y="1145"/>
                    </a:cubicBezTo>
                    <a:cubicBezTo>
                      <a:pt x="2200" y="1143"/>
                      <a:pt x="2207" y="1139"/>
                      <a:pt x="2207" y="1139"/>
                    </a:cubicBezTo>
                    <a:cubicBezTo>
                      <a:pt x="2226" y="1144"/>
                      <a:pt x="2226" y="1144"/>
                      <a:pt x="2226" y="1144"/>
                    </a:cubicBezTo>
                    <a:cubicBezTo>
                      <a:pt x="2236" y="1155"/>
                      <a:pt x="2236" y="1155"/>
                      <a:pt x="2236" y="1155"/>
                    </a:cubicBezTo>
                    <a:cubicBezTo>
                      <a:pt x="2245" y="1151"/>
                      <a:pt x="2245" y="1151"/>
                      <a:pt x="2245" y="1151"/>
                    </a:cubicBezTo>
                    <a:cubicBezTo>
                      <a:pt x="2276" y="1161"/>
                      <a:pt x="2276" y="1161"/>
                      <a:pt x="2276" y="1161"/>
                    </a:cubicBezTo>
                    <a:cubicBezTo>
                      <a:pt x="2263" y="1144"/>
                      <a:pt x="2263" y="1144"/>
                      <a:pt x="2263" y="1144"/>
                    </a:cubicBezTo>
                    <a:cubicBezTo>
                      <a:pt x="2252" y="1142"/>
                      <a:pt x="2252" y="1142"/>
                      <a:pt x="2252" y="1142"/>
                    </a:cubicBezTo>
                    <a:cubicBezTo>
                      <a:pt x="2252" y="1142"/>
                      <a:pt x="2251" y="1120"/>
                      <a:pt x="2243" y="1119"/>
                    </a:cubicBezTo>
                    <a:cubicBezTo>
                      <a:pt x="2235" y="1118"/>
                      <a:pt x="2223" y="1115"/>
                      <a:pt x="2218" y="1111"/>
                    </a:cubicBezTo>
                    <a:cubicBezTo>
                      <a:pt x="2213" y="1107"/>
                      <a:pt x="2211" y="1088"/>
                      <a:pt x="2211" y="1088"/>
                    </a:cubicBezTo>
                    <a:cubicBezTo>
                      <a:pt x="2157" y="1022"/>
                      <a:pt x="2157" y="1022"/>
                      <a:pt x="2157" y="1022"/>
                    </a:cubicBezTo>
                    <a:cubicBezTo>
                      <a:pt x="2135" y="1016"/>
                      <a:pt x="2135" y="1016"/>
                      <a:pt x="2135" y="1016"/>
                    </a:cubicBezTo>
                    <a:cubicBezTo>
                      <a:pt x="2112" y="998"/>
                      <a:pt x="2112" y="998"/>
                      <a:pt x="2112" y="998"/>
                    </a:cubicBezTo>
                    <a:cubicBezTo>
                      <a:pt x="2097" y="1000"/>
                      <a:pt x="2097" y="1000"/>
                      <a:pt x="2097" y="1000"/>
                    </a:cubicBezTo>
                    <a:cubicBezTo>
                      <a:pt x="2097" y="1000"/>
                      <a:pt x="2084" y="975"/>
                      <a:pt x="2090" y="971"/>
                    </a:cubicBezTo>
                    <a:cubicBezTo>
                      <a:pt x="2096" y="967"/>
                      <a:pt x="2114" y="955"/>
                      <a:pt x="2114" y="946"/>
                    </a:cubicBezTo>
                    <a:cubicBezTo>
                      <a:pt x="2114" y="937"/>
                      <a:pt x="2107" y="919"/>
                      <a:pt x="2107" y="919"/>
                    </a:cubicBezTo>
                    <a:cubicBezTo>
                      <a:pt x="2107" y="919"/>
                      <a:pt x="2124" y="936"/>
                      <a:pt x="2132" y="930"/>
                    </a:cubicBezTo>
                    <a:cubicBezTo>
                      <a:pt x="2140" y="924"/>
                      <a:pt x="2131" y="897"/>
                      <a:pt x="2131" y="897"/>
                    </a:cubicBezTo>
                    <a:cubicBezTo>
                      <a:pt x="2146" y="898"/>
                      <a:pt x="2146" y="898"/>
                      <a:pt x="2146" y="898"/>
                    </a:cubicBezTo>
                    <a:cubicBezTo>
                      <a:pt x="2171" y="879"/>
                      <a:pt x="2171" y="879"/>
                      <a:pt x="2171" y="879"/>
                    </a:cubicBezTo>
                    <a:cubicBezTo>
                      <a:pt x="2171" y="879"/>
                      <a:pt x="2191" y="885"/>
                      <a:pt x="2196" y="884"/>
                    </a:cubicBezTo>
                    <a:cubicBezTo>
                      <a:pt x="2201" y="883"/>
                      <a:pt x="2192" y="869"/>
                      <a:pt x="2192" y="869"/>
                    </a:cubicBezTo>
                    <a:cubicBezTo>
                      <a:pt x="2196" y="853"/>
                      <a:pt x="2196" y="853"/>
                      <a:pt x="2196" y="853"/>
                    </a:cubicBezTo>
                    <a:cubicBezTo>
                      <a:pt x="2174" y="853"/>
                      <a:pt x="2174" y="853"/>
                      <a:pt x="2174" y="853"/>
                    </a:cubicBezTo>
                    <a:cubicBezTo>
                      <a:pt x="2166" y="846"/>
                      <a:pt x="2166" y="846"/>
                      <a:pt x="2166" y="846"/>
                    </a:cubicBezTo>
                    <a:cubicBezTo>
                      <a:pt x="2161" y="854"/>
                      <a:pt x="2161" y="854"/>
                      <a:pt x="2161" y="854"/>
                    </a:cubicBezTo>
                    <a:cubicBezTo>
                      <a:pt x="2140" y="851"/>
                      <a:pt x="2140" y="851"/>
                      <a:pt x="2140" y="851"/>
                    </a:cubicBezTo>
                    <a:cubicBezTo>
                      <a:pt x="2140" y="851"/>
                      <a:pt x="2124" y="833"/>
                      <a:pt x="2111" y="833"/>
                    </a:cubicBezTo>
                    <a:cubicBezTo>
                      <a:pt x="2098" y="833"/>
                      <a:pt x="2080" y="856"/>
                      <a:pt x="2079" y="861"/>
                    </a:cubicBezTo>
                    <a:cubicBezTo>
                      <a:pt x="2078" y="866"/>
                      <a:pt x="2074" y="875"/>
                      <a:pt x="2064" y="873"/>
                    </a:cubicBezTo>
                    <a:cubicBezTo>
                      <a:pt x="2054" y="871"/>
                      <a:pt x="2032" y="865"/>
                      <a:pt x="2030" y="851"/>
                    </a:cubicBezTo>
                    <a:cubicBezTo>
                      <a:pt x="2028" y="837"/>
                      <a:pt x="2020" y="820"/>
                      <a:pt x="2014" y="816"/>
                    </a:cubicBezTo>
                    <a:cubicBezTo>
                      <a:pt x="2008" y="812"/>
                      <a:pt x="2004" y="819"/>
                      <a:pt x="2004" y="819"/>
                    </a:cubicBezTo>
                    <a:cubicBezTo>
                      <a:pt x="2004" y="828"/>
                      <a:pt x="2004" y="828"/>
                      <a:pt x="2004" y="828"/>
                    </a:cubicBezTo>
                    <a:cubicBezTo>
                      <a:pt x="1996" y="816"/>
                      <a:pt x="1996" y="816"/>
                      <a:pt x="1996" y="816"/>
                    </a:cubicBezTo>
                    <a:cubicBezTo>
                      <a:pt x="1996" y="816"/>
                      <a:pt x="1968" y="819"/>
                      <a:pt x="1959" y="810"/>
                    </a:cubicBezTo>
                    <a:cubicBezTo>
                      <a:pt x="1950" y="801"/>
                      <a:pt x="1939" y="782"/>
                      <a:pt x="1942" y="776"/>
                    </a:cubicBezTo>
                    <a:cubicBezTo>
                      <a:pt x="1945" y="770"/>
                      <a:pt x="1944" y="760"/>
                      <a:pt x="1944" y="760"/>
                    </a:cubicBezTo>
                    <a:cubicBezTo>
                      <a:pt x="1955" y="759"/>
                      <a:pt x="1955" y="759"/>
                      <a:pt x="1955" y="759"/>
                    </a:cubicBezTo>
                    <a:cubicBezTo>
                      <a:pt x="1955" y="759"/>
                      <a:pt x="1961" y="768"/>
                      <a:pt x="1965" y="767"/>
                    </a:cubicBezTo>
                    <a:cubicBezTo>
                      <a:pt x="1969" y="766"/>
                      <a:pt x="1975" y="758"/>
                      <a:pt x="1975" y="758"/>
                    </a:cubicBezTo>
                    <a:cubicBezTo>
                      <a:pt x="1975" y="758"/>
                      <a:pt x="1988" y="766"/>
                      <a:pt x="1997" y="758"/>
                    </a:cubicBezTo>
                    <a:cubicBezTo>
                      <a:pt x="2006" y="750"/>
                      <a:pt x="1998" y="742"/>
                      <a:pt x="1998" y="742"/>
                    </a:cubicBezTo>
                    <a:cubicBezTo>
                      <a:pt x="1998" y="742"/>
                      <a:pt x="1997" y="718"/>
                      <a:pt x="2003" y="714"/>
                    </a:cubicBezTo>
                    <a:cubicBezTo>
                      <a:pt x="2009" y="710"/>
                      <a:pt x="2028" y="718"/>
                      <a:pt x="2032" y="707"/>
                    </a:cubicBezTo>
                    <a:cubicBezTo>
                      <a:pt x="2036" y="696"/>
                      <a:pt x="2037" y="683"/>
                      <a:pt x="2037" y="683"/>
                    </a:cubicBezTo>
                    <a:cubicBezTo>
                      <a:pt x="2049" y="676"/>
                      <a:pt x="2049" y="676"/>
                      <a:pt x="2049" y="676"/>
                    </a:cubicBezTo>
                    <a:cubicBezTo>
                      <a:pt x="2043" y="668"/>
                      <a:pt x="2043" y="668"/>
                      <a:pt x="2043" y="668"/>
                    </a:cubicBezTo>
                    <a:cubicBezTo>
                      <a:pt x="2068" y="675"/>
                      <a:pt x="2068" y="675"/>
                      <a:pt x="2068" y="675"/>
                    </a:cubicBezTo>
                    <a:cubicBezTo>
                      <a:pt x="2079" y="665"/>
                      <a:pt x="2079" y="665"/>
                      <a:pt x="2079" y="665"/>
                    </a:cubicBezTo>
                    <a:cubicBezTo>
                      <a:pt x="2079" y="665"/>
                      <a:pt x="2110" y="688"/>
                      <a:pt x="2108" y="702"/>
                    </a:cubicBezTo>
                    <a:cubicBezTo>
                      <a:pt x="2106" y="716"/>
                      <a:pt x="2088" y="719"/>
                      <a:pt x="2087" y="728"/>
                    </a:cubicBezTo>
                    <a:cubicBezTo>
                      <a:pt x="2086" y="737"/>
                      <a:pt x="2091" y="752"/>
                      <a:pt x="2098" y="752"/>
                    </a:cubicBezTo>
                    <a:cubicBezTo>
                      <a:pt x="2105" y="752"/>
                      <a:pt x="2114" y="749"/>
                      <a:pt x="2114" y="749"/>
                    </a:cubicBezTo>
                    <a:cubicBezTo>
                      <a:pt x="2109" y="767"/>
                      <a:pt x="2109" y="767"/>
                      <a:pt x="2109" y="767"/>
                    </a:cubicBezTo>
                    <a:cubicBezTo>
                      <a:pt x="2109" y="767"/>
                      <a:pt x="2090" y="784"/>
                      <a:pt x="2099" y="786"/>
                    </a:cubicBezTo>
                    <a:cubicBezTo>
                      <a:pt x="2108" y="788"/>
                      <a:pt x="2122" y="774"/>
                      <a:pt x="2122" y="774"/>
                    </a:cubicBezTo>
                    <a:cubicBezTo>
                      <a:pt x="2122" y="774"/>
                      <a:pt x="2126" y="775"/>
                      <a:pt x="2131" y="770"/>
                    </a:cubicBezTo>
                    <a:cubicBezTo>
                      <a:pt x="2136" y="765"/>
                      <a:pt x="2135" y="750"/>
                      <a:pt x="2135" y="750"/>
                    </a:cubicBezTo>
                    <a:cubicBezTo>
                      <a:pt x="2135" y="750"/>
                      <a:pt x="2176" y="729"/>
                      <a:pt x="2180" y="726"/>
                    </a:cubicBezTo>
                    <a:cubicBezTo>
                      <a:pt x="2184" y="723"/>
                      <a:pt x="2205" y="725"/>
                      <a:pt x="2205" y="725"/>
                    </a:cubicBezTo>
                    <a:cubicBezTo>
                      <a:pt x="2212" y="714"/>
                      <a:pt x="2212" y="714"/>
                      <a:pt x="2212" y="714"/>
                    </a:cubicBezTo>
                    <a:cubicBezTo>
                      <a:pt x="2210" y="712"/>
                      <a:pt x="2208" y="706"/>
                      <a:pt x="2218" y="698"/>
                    </a:cubicBezTo>
                    <a:cubicBezTo>
                      <a:pt x="2230" y="688"/>
                      <a:pt x="2237" y="687"/>
                      <a:pt x="2252" y="675"/>
                    </a:cubicBezTo>
                    <a:cubicBezTo>
                      <a:pt x="2267" y="663"/>
                      <a:pt x="2262" y="625"/>
                      <a:pt x="2266" y="623"/>
                    </a:cubicBezTo>
                    <a:cubicBezTo>
                      <a:pt x="2270" y="621"/>
                      <a:pt x="2285" y="632"/>
                      <a:pt x="2292" y="637"/>
                    </a:cubicBezTo>
                    <a:cubicBezTo>
                      <a:pt x="2299" y="642"/>
                      <a:pt x="2339" y="641"/>
                      <a:pt x="2339" y="641"/>
                    </a:cubicBezTo>
                    <a:cubicBezTo>
                      <a:pt x="2340" y="631"/>
                      <a:pt x="2340" y="631"/>
                      <a:pt x="2340" y="631"/>
                    </a:cubicBezTo>
                    <a:cubicBezTo>
                      <a:pt x="2340" y="631"/>
                      <a:pt x="2312" y="618"/>
                      <a:pt x="2318" y="610"/>
                    </a:cubicBezTo>
                    <a:cubicBezTo>
                      <a:pt x="2324" y="602"/>
                      <a:pt x="2348" y="618"/>
                      <a:pt x="2358" y="609"/>
                    </a:cubicBezTo>
                    <a:cubicBezTo>
                      <a:pt x="2368" y="600"/>
                      <a:pt x="2358" y="588"/>
                      <a:pt x="2358" y="588"/>
                    </a:cubicBezTo>
                    <a:cubicBezTo>
                      <a:pt x="2358" y="588"/>
                      <a:pt x="2374" y="592"/>
                      <a:pt x="2376" y="587"/>
                    </a:cubicBezTo>
                    <a:cubicBezTo>
                      <a:pt x="2378" y="582"/>
                      <a:pt x="2365" y="560"/>
                      <a:pt x="2365" y="560"/>
                    </a:cubicBezTo>
                    <a:cubicBezTo>
                      <a:pt x="2387" y="560"/>
                      <a:pt x="2387" y="560"/>
                      <a:pt x="2387" y="560"/>
                    </a:cubicBezTo>
                    <a:cubicBezTo>
                      <a:pt x="2397" y="577"/>
                      <a:pt x="2397" y="577"/>
                      <a:pt x="2397" y="577"/>
                    </a:cubicBezTo>
                    <a:cubicBezTo>
                      <a:pt x="2404" y="559"/>
                      <a:pt x="2404" y="559"/>
                      <a:pt x="2404" y="559"/>
                    </a:cubicBezTo>
                    <a:cubicBezTo>
                      <a:pt x="2421" y="563"/>
                      <a:pt x="2421" y="563"/>
                      <a:pt x="2421" y="563"/>
                    </a:cubicBezTo>
                    <a:cubicBezTo>
                      <a:pt x="2420" y="540"/>
                      <a:pt x="2420" y="540"/>
                      <a:pt x="2420" y="540"/>
                    </a:cubicBezTo>
                    <a:cubicBezTo>
                      <a:pt x="2420" y="540"/>
                      <a:pt x="2409" y="529"/>
                      <a:pt x="2407" y="523"/>
                    </a:cubicBezTo>
                    <a:cubicBezTo>
                      <a:pt x="2405" y="517"/>
                      <a:pt x="2401" y="498"/>
                      <a:pt x="2387" y="485"/>
                    </a:cubicBezTo>
                    <a:cubicBezTo>
                      <a:pt x="2373" y="472"/>
                      <a:pt x="2358" y="471"/>
                      <a:pt x="2361" y="461"/>
                    </a:cubicBezTo>
                    <a:cubicBezTo>
                      <a:pt x="2364" y="451"/>
                      <a:pt x="2377" y="460"/>
                      <a:pt x="2379" y="455"/>
                    </a:cubicBezTo>
                    <a:cubicBezTo>
                      <a:pt x="2381" y="450"/>
                      <a:pt x="2369" y="444"/>
                      <a:pt x="2380" y="439"/>
                    </a:cubicBezTo>
                    <a:cubicBezTo>
                      <a:pt x="2391" y="434"/>
                      <a:pt x="2427" y="457"/>
                      <a:pt x="2434" y="451"/>
                    </a:cubicBezTo>
                    <a:cubicBezTo>
                      <a:pt x="2441" y="445"/>
                      <a:pt x="2439" y="444"/>
                      <a:pt x="2434" y="432"/>
                    </a:cubicBezTo>
                    <a:cubicBezTo>
                      <a:pt x="2429" y="420"/>
                      <a:pt x="2441" y="416"/>
                      <a:pt x="2441" y="416"/>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1" name="United Arab Emirates"/>
              <p:cNvSpPr>
                <a:spLocks/>
              </p:cNvSpPr>
              <p:nvPr/>
            </p:nvSpPr>
            <p:spPr bwMode="gray">
              <a:xfrm>
                <a:off x="6956281" y="3283822"/>
                <a:ext cx="125434" cy="119008"/>
              </a:xfrm>
              <a:custGeom>
                <a:avLst/>
                <a:gdLst>
                  <a:gd name="T0" fmla="*/ 198 w 224"/>
                  <a:gd name="T1" fmla="*/ 84 h 215"/>
                  <a:gd name="T2" fmla="*/ 208 w 224"/>
                  <a:gd name="T3" fmla="*/ 97 h 215"/>
                  <a:gd name="T4" fmla="*/ 224 w 224"/>
                  <a:gd name="T5" fmla="*/ 91 h 215"/>
                  <a:gd name="T6" fmla="*/ 214 w 224"/>
                  <a:gd name="T7" fmla="*/ 51 h 215"/>
                  <a:gd name="T8" fmla="*/ 215 w 224"/>
                  <a:gd name="T9" fmla="*/ 3 h 215"/>
                  <a:gd name="T10" fmla="*/ 186 w 224"/>
                  <a:gd name="T11" fmla="*/ 51 h 215"/>
                  <a:gd name="T12" fmla="*/ 166 w 224"/>
                  <a:gd name="T13" fmla="*/ 61 h 215"/>
                  <a:gd name="T14" fmla="*/ 131 w 224"/>
                  <a:gd name="T15" fmla="*/ 102 h 215"/>
                  <a:gd name="T16" fmla="*/ 122 w 224"/>
                  <a:gd name="T17" fmla="*/ 131 h 215"/>
                  <a:gd name="T18" fmla="*/ 62 w 224"/>
                  <a:gd name="T19" fmla="*/ 127 h 215"/>
                  <a:gd name="T20" fmla="*/ 16 w 224"/>
                  <a:gd name="T21" fmla="*/ 140 h 215"/>
                  <a:gd name="T22" fmla="*/ 1 w 224"/>
                  <a:gd name="T23" fmla="*/ 127 h 215"/>
                  <a:gd name="T24" fmla="*/ 5 w 224"/>
                  <a:gd name="T25" fmla="*/ 145 h 215"/>
                  <a:gd name="T26" fmla="*/ 52 w 224"/>
                  <a:gd name="T27" fmla="*/ 200 h 215"/>
                  <a:gd name="T28" fmla="*/ 177 w 224"/>
                  <a:gd name="T29" fmla="*/ 215 h 215"/>
                  <a:gd name="T30" fmla="*/ 168 w 224"/>
                  <a:gd name="T31" fmla="*/ 192 h 215"/>
                  <a:gd name="T32" fmla="*/ 181 w 224"/>
                  <a:gd name="T33" fmla="*/ 163 h 215"/>
                  <a:gd name="T34" fmla="*/ 189 w 224"/>
                  <a:gd name="T35" fmla="*/ 136 h 215"/>
                  <a:gd name="T36" fmla="*/ 201 w 224"/>
                  <a:gd name="T37" fmla="*/ 135 h 215"/>
                  <a:gd name="T38" fmla="*/ 191 w 224"/>
                  <a:gd name="T39" fmla="*/ 118 h 215"/>
                  <a:gd name="T40" fmla="*/ 198 w 224"/>
                  <a:gd name="T41" fmla="*/ 8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4" h="215">
                    <a:moveTo>
                      <a:pt x="198" y="84"/>
                    </a:moveTo>
                    <a:cubicBezTo>
                      <a:pt x="202" y="84"/>
                      <a:pt x="208" y="97"/>
                      <a:pt x="208" y="97"/>
                    </a:cubicBezTo>
                    <a:cubicBezTo>
                      <a:pt x="224" y="91"/>
                      <a:pt x="224" y="91"/>
                      <a:pt x="224" y="91"/>
                    </a:cubicBezTo>
                    <a:cubicBezTo>
                      <a:pt x="219" y="78"/>
                      <a:pt x="212" y="63"/>
                      <a:pt x="214" y="51"/>
                    </a:cubicBezTo>
                    <a:cubicBezTo>
                      <a:pt x="217" y="34"/>
                      <a:pt x="222" y="6"/>
                      <a:pt x="215" y="3"/>
                    </a:cubicBezTo>
                    <a:cubicBezTo>
                      <a:pt x="207" y="0"/>
                      <a:pt x="186" y="51"/>
                      <a:pt x="186" y="51"/>
                    </a:cubicBezTo>
                    <a:cubicBezTo>
                      <a:pt x="186" y="51"/>
                      <a:pt x="172" y="53"/>
                      <a:pt x="166" y="61"/>
                    </a:cubicBezTo>
                    <a:cubicBezTo>
                      <a:pt x="161" y="70"/>
                      <a:pt x="131" y="102"/>
                      <a:pt x="131" y="102"/>
                    </a:cubicBezTo>
                    <a:cubicBezTo>
                      <a:pt x="131" y="102"/>
                      <a:pt x="131" y="130"/>
                      <a:pt x="122" y="131"/>
                    </a:cubicBezTo>
                    <a:cubicBezTo>
                      <a:pt x="113" y="132"/>
                      <a:pt x="69" y="127"/>
                      <a:pt x="62" y="127"/>
                    </a:cubicBezTo>
                    <a:cubicBezTo>
                      <a:pt x="56" y="127"/>
                      <a:pt x="25" y="144"/>
                      <a:pt x="16" y="140"/>
                    </a:cubicBezTo>
                    <a:cubicBezTo>
                      <a:pt x="11" y="138"/>
                      <a:pt x="5" y="132"/>
                      <a:pt x="1" y="127"/>
                    </a:cubicBezTo>
                    <a:cubicBezTo>
                      <a:pt x="0" y="132"/>
                      <a:pt x="0" y="140"/>
                      <a:pt x="5" y="145"/>
                    </a:cubicBezTo>
                    <a:cubicBezTo>
                      <a:pt x="12" y="152"/>
                      <a:pt x="49" y="200"/>
                      <a:pt x="52" y="200"/>
                    </a:cubicBezTo>
                    <a:cubicBezTo>
                      <a:pt x="54" y="200"/>
                      <a:pt x="143" y="211"/>
                      <a:pt x="177" y="215"/>
                    </a:cubicBezTo>
                    <a:cubicBezTo>
                      <a:pt x="173" y="207"/>
                      <a:pt x="168" y="196"/>
                      <a:pt x="168" y="192"/>
                    </a:cubicBezTo>
                    <a:cubicBezTo>
                      <a:pt x="168" y="186"/>
                      <a:pt x="181" y="163"/>
                      <a:pt x="181" y="163"/>
                    </a:cubicBezTo>
                    <a:cubicBezTo>
                      <a:pt x="181" y="163"/>
                      <a:pt x="187" y="143"/>
                      <a:pt x="189" y="136"/>
                    </a:cubicBezTo>
                    <a:cubicBezTo>
                      <a:pt x="191" y="129"/>
                      <a:pt x="197" y="137"/>
                      <a:pt x="201" y="135"/>
                    </a:cubicBezTo>
                    <a:cubicBezTo>
                      <a:pt x="205" y="133"/>
                      <a:pt x="195" y="122"/>
                      <a:pt x="191" y="118"/>
                    </a:cubicBezTo>
                    <a:cubicBezTo>
                      <a:pt x="187" y="114"/>
                      <a:pt x="194" y="84"/>
                      <a:pt x="198" y="84"/>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2" name="Oman"/>
              <p:cNvSpPr>
                <a:spLocks/>
              </p:cNvSpPr>
              <p:nvPr/>
            </p:nvSpPr>
            <p:spPr bwMode="gray">
              <a:xfrm>
                <a:off x="6980097" y="3329838"/>
                <a:ext cx="203235" cy="249123"/>
              </a:xfrm>
              <a:custGeom>
                <a:avLst/>
                <a:gdLst>
                  <a:gd name="T0" fmla="*/ 169 w 364"/>
                  <a:gd name="T1" fmla="*/ 375 h 445"/>
                  <a:gd name="T2" fmla="*/ 220 w 364"/>
                  <a:gd name="T3" fmla="*/ 358 h 445"/>
                  <a:gd name="T4" fmla="*/ 228 w 364"/>
                  <a:gd name="T5" fmla="*/ 330 h 445"/>
                  <a:gd name="T6" fmla="*/ 269 w 364"/>
                  <a:gd name="T7" fmla="*/ 304 h 445"/>
                  <a:gd name="T8" fmla="*/ 283 w 364"/>
                  <a:gd name="T9" fmla="*/ 249 h 445"/>
                  <a:gd name="T10" fmla="*/ 312 w 364"/>
                  <a:gd name="T11" fmla="*/ 249 h 445"/>
                  <a:gd name="T12" fmla="*/ 318 w 364"/>
                  <a:gd name="T13" fmla="*/ 218 h 445"/>
                  <a:gd name="T14" fmla="*/ 355 w 364"/>
                  <a:gd name="T15" fmla="*/ 184 h 445"/>
                  <a:gd name="T16" fmla="*/ 359 w 364"/>
                  <a:gd name="T17" fmla="*/ 134 h 445"/>
                  <a:gd name="T18" fmla="*/ 339 w 364"/>
                  <a:gd name="T19" fmla="*/ 127 h 445"/>
                  <a:gd name="T20" fmla="*/ 302 w 364"/>
                  <a:gd name="T21" fmla="*/ 74 h 445"/>
                  <a:gd name="T22" fmla="*/ 237 w 364"/>
                  <a:gd name="T23" fmla="*/ 52 h 445"/>
                  <a:gd name="T24" fmla="*/ 191 w 364"/>
                  <a:gd name="T25" fmla="*/ 23 h 445"/>
                  <a:gd name="T26" fmla="*/ 184 w 364"/>
                  <a:gd name="T27" fmla="*/ 7 h 445"/>
                  <a:gd name="T28" fmla="*/ 168 w 364"/>
                  <a:gd name="T29" fmla="*/ 13 h 445"/>
                  <a:gd name="T30" fmla="*/ 158 w 364"/>
                  <a:gd name="T31" fmla="*/ 0 h 445"/>
                  <a:gd name="T32" fmla="*/ 151 w 364"/>
                  <a:gd name="T33" fmla="*/ 34 h 445"/>
                  <a:gd name="T34" fmla="*/ 161 w 364"/>
                  <a:gd name="T35" fmla="*/ 51 h 445"/>
                  <a:gd name="T36" fmla="*/ 149 w 364"/>
                  <a:gd name="T37" fmla="*/ 52 h 445"/>
                  <a:gd name="T38" fmla="*/ 141 w 364"/>
                  <a:gd name="T39" fmla="*/ 79 h 445"/>
                  <a:gd name="T40" fmla="*/ 128 w 364"/>
                  <a:gd name="T41" fmla="*/ 108 h 445"/>
                  <a:gd name="T42" fmla="*/ 141 w 364"/>
                  <a:gd name="T43" fmla="*/ 142 h 445"/>
                  <a:gd name="T44" fmla="*/ 159 w 364"/>
                  <a:gd name="T45" fmla="*/ 161 h 445"/>
                  <a:gd name="T46" fmla="*/ 133 w 364"/>
                  <a:gd name="T47" fmla="*/ 276 h 445"/>
                  <a:gd name="T48" fmla="*/ 0 w 364"/>
                  <a:gd name="T49" fmla="*/ 325 h 445"/>
                  <a:gd name="T50" fmla="*/ 54 w 364"/>
                  <a:gd name="T51" fmla="*/ 445 h 445"/>
                  <a:gd name="T52" fmla="*/ 162 w 364"/>
                  <a:gd name="T53" fmla="*/ 410 h 445"/>
                  <a:gd name="T54" fmla="*/ 169 w 364"/>
                  <a:gd name="T55" fmla="*/ 375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4" h="445">
                    <a:moveTo>
                      <a:pt x="169" y="375"/>
                    </a:moveTo>
                    <a:cubicBezTo>
                      <a:pt x="169" y="375"/>
                      <a:pt x="211" y="369"/>
                      <a:pt x="220" y="358"/>
                    </a:cubicBezTo>
                    <a:cubicBezTo>
                      <a:pt x="228" y="348"/>
                      <a:pt x="228" y="330"/>
                      <a:pt x="228" y="330"/>
                    </a:cubicBezTo>
                    <a:cubicBezTo>
                      <a:pt x="228" y="330"/>
                      <a:pt x="260" y="319"/>
                      <a:pt x="269" y="304"/>
                    </a:cubicBezTo>
                    <a:cubicBezTo>
                      <a:pt x="279" y="288"/>
                      <a:pt x="274" y="250"/>
                      <a:pt x="283" y="249"/>
                    </a:cubicBezTo>
                    <a:cubicBezTo>
                      <a:pt x="292" y="248"/>
                      <a:pt x="302" y="260"/>
                      <a:pt x="312" y="249"/>
                    </a:cubicBezTo>
                    <a:cubicBezTo>
                      <a:pt x="323" y="238"/>
                      <a:pt x="318" y="218"/>
                      <a:pt x="318" y="218"/>
                    </a:cubicBezTo>
                    <a:cubicBezTo>
                      <a:pt x="355" y="184"/>
                      <a:pt x="355" y="184"/>
                      <a:pt x="355" y="184"/>
                    </a:cubicBezTo>
                    <a:cubicBezTo>
                      <a:pt x="355" y="184"/>
                      <a:pt x="364" y="144"/>
                      <a:pt x="359" y="134"/>
                    </a:cubicBezTo>
                    <a:cubicBezTo>
                      <a:pt x="355" y="124"/>
                      <a:pt x="339" y="127"/>
                      <a:pt x="339" y="127"/>
                    </a:cubicBezTo>
                    <a:cubicBezTo>
                      <a:pt x="339" y="127"/>
                      <a:pt x="317" y="87"/>
                      <a:pt x="302" y="74"/>
                    </a:cubicBezTo>
                    <a:cubicBezTo>
                      <a:pt x="287" y="61"/>
                      <a:pt x="237" y="52"/>
                      <a:pt x="237" y="52"/>
                    </a:cubicBezTo>
                    <a:cubicBezTo>
                      <a:pt x="237" y="52"/>
                      <a:pt x="194" y="38"/>
                      <a:pt x="191" y="23"/>
                    </a:cubicBezTo>
                    <a:cubicBezTo>
                      <a:pt x="190" y="18"/>
                      <a:pt x="187" y="13"/>
                      <a:pt x="184" y="7"/>
                    </a:cubicBezTo>
                    <a:cubicBezTo>
                      <a:pt x="168" y="13"/>
                      <a:pt x="168" y="13"/>
                      <a:pt x="168" y="13"/>
                    </a:cubicBezTo>
                    <a:cubicBezTo>
                      <a:pt x="168" y="13"/>
                      <a:pt x="162" y="0"/>
                      <a:pt x="158" y="0"/>
                    </a:cubicBezTo>
                    <a:cubicBezTo>
                      <a:pt x="154" y="0"/>
                      <a:pt x="147" y="30"/>
                      <a:pt x="151" y="34"/>
                    </a:cubicBezTo>
                    <a:cubicBezTo>
                      <a:pt x="155" y="38"/>
                      <a:pt x="165" y="49"/>
                      <a:pt x="161" y="51"/>
                    </a:cubicBezTo>
                    <a:cubicBezTo>
                      <a:pt x="157" y="53"/>
                      <a:pt x="151" y="45"/>
                      <a:pt x="149" y="52"/>
                    </a:cubicBezTo>
                    <a:cubicBezTo>
                      <a:pt x="147" y="59"/>
                      <a:pt x="141" y="79"/>
                      <a:pt x="141" y="79"/>
                    </a:cubicBezTo>
                    <a:cubicBezTo>
                      <a:pt x="141" y="79"/>
                      <a:pt x="128" y="102"/>
                      <a:pt x="128" y="108"/>
                    </a:cubicBezTo>
                    <a:cubicBezTo>
                      <a:pt x="128" y="114"/>
                      <a:pt x="141" y="138"/>
                      <a:pt x="141" y="142"/>
                    </a:cubicBezTo>
                    <a:cubicBezTo>
                      <a:pt x="141" y="146"/>
                      <a:pt x="159" y="161"/>
                      <a:pt x="159" y="161"/>
                    </a:cubicBezTo>
                    <a:cubicBezTo>
                      <a:pt x="133" y="276"/>
                      <a:pt x="133" y="276"/>
                      <a:pt x="133" y="276"/>
                    </a:cubicBezTo>
                    <a:cubicBezTo>
                      <a:pt x="0" y="325"/>
                      <a:pt x="0" y="325"/>
                      <a:pt x="0" y="325"/>
                    </a:cubicBezTo>
                    <a:cubicBezTo>
                      <a:pt x="54" y="445"/>
                      <a:pt x="54" y="445"/>
                      <a:pt x="54" y="445"/>
                    </a:cubicBezTo>
                    <a:cubicBezTo>
                      <a:pt x="81" y="434"/>
                      <a:pt x="159" y="415"/>
                      <a:pt x="162" y="410"/>
                    </a:cubicBezTo>
                    <a:cubicBezTo>
                      <a:pt x="167" y="404"/>
                      <a:pt x="169" y="375"/>
                      <a:pt x="169" y="375"/>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3" name="Qatar"/>
              <p:cNvSpPr>
                <a:spLocks/>
              </p:cNvSpPr>
              <p:nvPr/>
            </p:nvSpPr>
            <p:spPr bwMode="gray">
              <a:xfrm>
                <a:off x="6937229" y="3291757"/>
                <a:ext cx="26992" cy="55537"/>
              </a:xfrm>
              <a:custGeom>
                <a:avLst/>
                <a:gdLst>
                  <a:gd name="T0" fmla="*/ 16 w 49"/>
                  <a:gd name="T1" fmla="*/ 90 h 98"/>
                  <a:gd name="T2" fmla="*/ 24 w 49"/>
                  <a:gd name="T3" fmla="*/ 98 h 98"/>
                  <a:gd name="T4" fmla="*/ 30 w 49"/>
                  <a:gd name="T5" fmla="*/ 96 h 98"/>
                  <a:gd name="T6" fmla="*/ 30 w 49"/>
                  <a:gd name="T7" fmla="*/ 95 h 98"/>
                  <a:gd name="T8" fmla="*/ 47 w 49"/>
                  <a:gd name="T9" fmla="*/ 35 h 98"/>
                  <a:gd name="T10" fmla="*/ 22 w 49"/>
                  <a:gd name="T11" fmla="*/ 3 h 98"/>
                  <a:gd name="T12" fmla="*/ 9 w 49"/>
                  <a:gd name="T13" fmla="*/ 47 h 98"/>
                  <a:gd name="T14" fmla="*/ 1 w 49"/>
                  <a:gd name="T15" fmla="*/ 84 h 98"/>
                  <a:gd name="T16" fmla="*/ 0 w 49"/>
                  <a:gd name="T17" fmla="*/ 83 h 98"/>
                  <a:gd name="T18" fmla="*/ 6 w 49"/>
                  <a:gd name="T19" fmla="*/ 93 h 98"/>
                  <a:gd name="T20" fmla="*/ 16 w 49"/>
                  <a:gd name="T21" fmla="*/ 9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98">
                    <a:moveTo>
                      <a:pt x="16" y="90"/>
                    </a:moveTo>
                    <a:cubicBezTo>
                      <a:pt x="24" y="98"/>
                      <a:pt x="24" y="98"/>
                      <a:pt x="24" y="98"/>
                    </a:cubicBezTo>
                    <a:cubicBezTo>
                      <a:pt x="30" y="96"/>
                      <a:pt x="30" y="96"/>
                      <a:pt x="30" y="96"/>
                    </a:cubicBezTo>
                    <a:cubicBezTo>
                      <a:pt x="30" y="96"/>
                      <a:pt x="30" y="95"/>
                      <a:pt x="30" y="95"/>
                    </a:cubicBezTo>
                    <a:cubicBezTo>
                      <a:pt x="35" y="86"/>
                      <a:pt x="49" y="56"/>
                      <a:pt x="47" y="35"/>
                    </a:cubicBezTo>
                    <a:cubicBezTo>
                      <a:pt x="45" y="14"/>
                      <a:pt x="31" y="0"/>
                      <a:pt x="22" y="3"/>
                    </a:cubicBezTo>
                    <a:cubicBezTo>
                      <a:pt x="12" y="6"/>
                      <a:pt x="10" y="32"/>
                      <a:pt x="9" y="47"/>
                    </a:cubicBezTo>
                    <a:cubicBezTo>
                      <a:pt x="9" y="62"/>
                      <a:pt x="9" y="83"/>
                      <a:pt x="1" y="84"/>
                    </a:cubicBezTo>
                    <a:cubicBezTo>
                      <a:pt x="1" y="84"/>
                      <a:pt x="1" y="84"/>
                      <a:pt x="0" y="83"/>
                    </a:cubicBezTo>
                    <a:cubicBezTo>
                      <a:pt x="6" y="93"/>
                      <a:pt x="6" y="93"/>
                      <a:pt x="6" y="93"/>
                    </a:cubicBezTo>
                    <a:lnTo>
                      <a:pt x="16" y="90"/>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4" name="Pakistan"/>
              <p:cNvSpPr>
                <a:spLocks/>
              </p:cNvSpPr>
              <p:nvPr/>
            </p:nvSpPr>
            <p:spPr bwMode="gray">
              <a:xfrm>
                <a:off x="7180158" y="2968056"/>
                <a:ext cx="392180" cy="395105"/>
              </a:xfrm>
              <a:custGeom>
                <a:avLst/>
                <a:gdLst>
                  <a:gd name="T0" fmla="*/ 639 w 701"/>
                  <a:gd name="T1" fmla="*/ 64 h 705"/>
                  <a:gd name="T2" fmla="*/ 584 w 701"/>
                  <a:gd name="T3" fmla="*/ 14 h 705"/>
                  <a:gd name="T4" fmla="*/ 541 w 701"/>
                  <a:gd name="T5" fmla="*/ 0 h 705"/>
                  <a:gd name="T6" fmla="*/ 479 w 701"/>
                  <a:gd name="T7" fmla="*/ 10 h 705"/>
                  <a:gd name="T8" fmla="*/ 408 w 701"/>
                  <a:gd name="T9" fmla="*/ 46 h 705"/>
                  <a:gd name="T10" fmla="*/ 433 w 701"/>
                  <a:gd name="T11" fmla="*/ 110 h 705"/>
                  <a:gd name="T12" fmla="*/ 418 w 701"/>
                  <a:gd name="T13" fmla="*/ 160 h 705"/>
                  <a:gd name="T14" fmla="*/ 395 w 701"/>
                  <a:gd name="T15" fmla="*/ 168 h 705"/>
                  <a:gd name="T16" fmla="*/ 370 w 701"/>
                  <a:gd name="T17" fmla="*/ 171 h 705"/>
                  <a:gd name="T18" fmla="*/ 401 w 701"/>
                  <a:gd name="T19" fmla="*/ 197 h 705"/>
                  <a:gd name="T20" fmla="*/ 363 w 701"/>
                  <a:gd name="T21" fmla="*/ 238 h 705"/>
                  <a:gd name="T22" fmla="*/ 348 w 701"/>
                  <a:gd name="T23" fmla="*/ 293 h 705"/>
                  <a:gd name="T24" fmla="*/ 305 w 701"/>
                  <a:gd name="T25" fmla="*/ 289 h 705"/>
                  <a:gd name="T26" fmla="*/ 266 w 701"/>
                  <a:gd name="T27" fmla="*/ 312 h 705"/>
                  <a:gd name="T28" fmla="*/ 242 w 701"/>
                  <a:gd name="T29" fmla="*/ 355 h 705"/>
                  <a:gd name="T30" fmla="*/ 157 w 701"/>
                  <a:gd name="T31" fmla="*/ 404 h 705"/>
                  <a:gd name="T32" fmla="*/ 100 w 701"/>
                  <a:gd name="T33" fmla="*/ 405 h 705"/>
                  <a:gd name="T34" fmla="*/ 0 w 701"/>
                  <a:gd name="T35" fmla="*/ 389 h 705"/>
                  <a:gd name="T36" fmla="*/ 77 w 701"/>
                  <a:gd name="T37" fmla="*/ 462 h 705"/>
                  <a:gd name="T38" fmla="*/ 98 w 701"/>
                  <a:gd name="T39" fmla="*/ 492 h 705"/>
                  <a:gd name="T40" fmla="*/ 120 w 701"/>
                  <a:gd name="T41" fmla="*/ 529 h 705"/>
                  <a:gd name="T42" fmla="*/ 85 w 701"/>
                  <a:gd name="T43" fmla="*/ 575 h 705"/>
                  <a:gd name="T44" fmla="*/ 60 w 701"/>
                  <a:gd name="T45" fmla="*/ 600 h 705"/>
                  <a:gd name="T46" fmla="*/ 110 w 701"/>
                  <a:gd name="T47" fmla="*/ 635 h 705"/>
                  <a:gd name="T48" fmla="*/ 208 w 701"/>
                  <a:gd name="T49" fmla="*/ 615 h 705"/>
                  <a:gd name="T50" fmla="*/ 299 w 701"/>
                  <a:gd name="T51" fmla="*/ 662 h 705"/>
                  <a:gd name="T52" fmla="*/ 381 w 701"/>
                  <a:gd name="T53" fmla="*/ 705 h 705"/>
                  <a:gd name="T54" fmla="*/ 416 w 701"/>
                  <a:gd name="T55" fmla="*/ 689 h 705"/>
                  <a:gd name="T56" fmla="*/ 467 w 701"/>
                  <a:gd name="T57" fmla="*/ 679 h 705"/>
                  <a:gd name="T58" fmla="*/ 492 w 701"/>
                  <a:gd name="T59" fmla="*/ 654 h 705"/>
                  <a:gd name="T60" fmla="*/ 455 w 701"/>
                  <a:gd name="T61" fmla="*/ 604 h 705"/>
                  <a:gd name="T62" fmla="*/ 447 w 701"/>
                  <a:gd name="T63" fmla="*/ 559 h 705"/>
                  <a:gd name="T64" fmla="*/ 423 w 701"/>
                  <a:gd name="T65" fmla="*/ 522 h 705"/>
                  <a:gd name="T66" fmla="*/ 470 w 701"/>
                  <a:gd name="T67" fmla="*/ 500 h 705"/>
                  <a:gd name="T68" fmla="*/ 518 w 701"/>
                  <a:gd name="T69" fmla="*/ 472 h 705"/>
                  <a:gd name="T70" fmla="*/ 560 w 701"/>
                  <a:gd name="T71" fmla="*/ 425 h 705"/>
                  <a:gd name="T72" fmla="*/ 581 w 701"/>
                  <a:gd name="T73" fmla="*/ 358 h 705"/>
                  <a:gd name="T74" fmla="*/ 604 w 701"/>
                  <a:gd name="T75" fmla="*/ 297 h 705"/>
                  <a:gd name="T76" fmla="*/ 624 w 701"/>
                  <a:gd name="T77" fmla="*/ 248 h 705"/>
                  <a:gd name="T78" fmla="*/ 583 w 701"/>
                  <a:gd name="T79" fmla="*/ 225 h 705"/>
                  <a:gd name="T80" fmla="*/ 567 w 701"/>
                  <a:gd name="T81" fmla="*/ 194 h 705"/>
                  <a:gd name="T82" fmla="*/ 548 w 701"/>
                  <a:gd name="T83" fmla="*/ 161 h 705"/>
                  <a:gd name="T84" fmla="*/ 557 w 701"/>
                  <a:gd name="T85" fmla="*/ 123 h 705"/>
                  <a:gd name="T86" fmla="*/ 643 w 701"/>
                  <a:gd name="T87" fmla="*/ 123 h 705"/>
                  <a:gd name="T88" fmla="*/ 667 w 701"/>
                  <a:gd name="T89" fmla="*/ 122 h 705"/>
                  <a:gd name="T90" fmla="*/ 700 w 701"/>
                  <a:gd name="T91" fmla="*/ 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1" h="705">
                    <a:moveTo>
                      <a:pt x="671" y="81"/>
                    </a:moveTo>
                    <a:cubicBezTo>
                      <a:pt x="652" y="80"/>
                      <a:pt x="647" y="60"/>
                      <a:pt x="647" y="60"/>
                    </a:cubicBezTo>
                    <a:cubicBezTo>
                      <a:pt x="639" y="64"/>
                      <a:pt x="639" y="64"/>
                      <a:pt x="639" y="64"/>
                    </a:cubicBezTo>
                    <a:cubicBezTo>
                      <a:pt x="618" y="56"/>
                      <a:pt x="618" y="56"/>
                      <a:pt x="618" y="56"/>
                    </a:cubicBezTo>
                    <a:cubicBezTo>
                      <a:pt x="618" y="56"/>
                      <a:pt x="617" y="35"/>
                      <a:pt x="608" y="25"/>
                    </a:cubicBezTo>
                    <a:cubicBezTo>
                      <a:pt x="599" y="15"/>
                      <a:pt x="584" y="14"/>
                      <a:pt x="584" y="14"/>
                    </a:cubicBezTo>
                    <a:cubicBezTo>
                      <a:pt x="581" y="5"/>
                      <a:pt x="581" y="5"/>
                      <a:pt x="581" y="5"/>
                    </a:cubicBezTo>
                    <a:cubicBezTo>
                      <a:pt x="560" y="5"/>
                      <a:pt x="560" y="5"/>
                      <a:pt x="560" y="5"/>
                    </a:cubicBezTo>
                    <a:cubicBezTo>
                      <a:pt x="560" y="5"/>
                      <a:pt x="549" y="4"/>
                      <a:pt x="541" y="0"/>
                    </a:cubicBezTo>
                    <a:cubicBezTo>
                      <a:pt x="535" y="4"/>
                      <a:pt x="526" y="9"/>
                      <a:pt x="523" y="10"/>
                    </a:cubicBezTo>
                    <a:cubicBezTo>
                      <a:pt x="518" y="11"/>
                      <a:pt x="508" y="5"/>
                      <a:pt x="505" y="5"/>
                    </a:cubicBezTo>
                    <a:cubicBezTo>
                      <a:pt x="502" y="5"/>
                      <a:pt x="479" y="10"/>
                      <a:pt x="479" y="10"/>
                    </a:cubicBezTo>
                    <a:cubicBezTo>
                      <a:pt x="479" y="10"/>
                      <a:pt x="462" y="9"/>
                      <a:pt x="455" y="12"/>
                    </a:cubicBezTo>
                    <a:cubicBezTo>
                      <a:pt x="448" y="15"/>
                      <a:pt x="425" y="31"/>
                      <a:pt x="425" y="31"/>
                    </a:cubicBezTo>
                    <a:cubicBezTo>
                      <a:pt x="425" y="31"/>
                      <a:pt x="414" y="34"/>
                      <a:pt x="408" y="46"/>
                    </a:cubicBezTo>
                    <a:cubicBezTo>
                      <a:pt x="402" y="58"/>
                      <a:pt x="407" y="54"/>
                      <a:pt x="418" y="66"/>
                    </a:cubicBezTo>
                    <a:cubicBezTo>
                      <a:pt x="429" y="78"/>
                      <a:pt x="426" y="95"/>
                      <a:pt x="426" y="95"/>
                    </a:cubicBezTo>
                    <a:cubicBezTo>
                      <a:pt x="426" y="95"/>
                      <a:pt x="436" y="103"/>
                      <a:pt x="433" y="110"/>
                    </a:cubicBezTo>
                    <a:cubicBezTo>
                      <a:pt x="430" y="117"/>
                      <a:pt x="413" y="125"/>
                      <a:pt x="412" y="134"/>
                    </a:cubicBezTo>
                    <a:cubicBezTo>
                      <a:pt x="411" y="143"/>
                      <a:pt x="418" y="144"/>
                      <a:pt x="418" y="144"/>
                    </a:cubicBezTo>
                    <a:cubicBezTo>
                      <a:pt x="418" y="144"/>
                      <a:pt x="419" y="153"/>
                      <a:pt x="418" y="160"/>
                    </a:cubicBezTo>
                    <a:cubicBezTo>
                      <a:pt x="417" y="167"/>
                      <a:pt x="406" y="164"/>
                      <a:pt x="406" y="164"/>
                    </a:cubicBezTo>
                    <a:cubicBezTo>
                      <a:pt x="402" y="171"/>
                      <a:pt x="402" y="171"/>
                      <a:pt x="402" y="171"/>
                    </a:cubicBezTo>
                    <a:cubicBezTo>
                      <a:pt x="395" y="168"/>
                      <a:pt x="395" y="168"/>
                      <a:pt x="395" y="168"/>
                    </a:cubicBezTo>
                    <a:cubicBezTo>
                      <a:pt x="384" y="167"/>
                      <a:pt x="384" y="167"/>
                      <a:pt x="384" y="167"/>
                    </a:cubicBezTo>
                    <a:cubicBezTo>
                      <a:pt x="384" y="167"/>
                      <a:pt x="377" y="159"/>
                      <a:pt x="373" y="160"/>
                    </a:cubicBezTo>
                    <a:cubicBezTo>
                      <a:pt x="369" y="161"/>
                      <a:pt x="369" y="166"/>
                      <a:pt x="370" y="171"/>
                    </a:cubicBezTo>
                    <a:cubicBezTo>
                      <a:pt x="371" y="176"/>
                      <a:pt x="386" y="180"/>
                      <a:pt x="386" y="180"/>
                    </a:cubicBezTo>
                    <a:cubicBezTo>
                      <a:pt x="386" y="180"/>
                      <a:pt x="386" y="184"/>
                      <a:pt x="388" y="191"/>
                    </a:cubicBezTo>
                    <a:cubicBezTo>
                      <a:pt x="390" y="198"/>
                      <a:pt x="401" y="197"/>
                      <a:pt x="401" y="197"/>
                    </a:cubicBezTo>
                    <a:cubicBezTo>
                      <a:pt x="381" y="211"/>
                      <a:pt x="381" y="211"/>
                      <a:pt x="381" y="211"/>
                    </a:cubicBezTo>
                    <a:cubicBezTo>
                      <a:pt x="381" y="211"/>
                      <a:pt x="368" y="210"/>
                      <a:pt x="364" y="213"/>
                    </a:cubicBezTo>
                    <a:cubicBezTo>
                      <a:pt x="360" y="216"/>
                      <a:pt x="363" y="238"/>
                      <a:pt x="363" y="238"/>
                    </a:cubicBezTo>
                    <a:cubicBezTo>
                      <a:pt x="363" y="238"/>
                      <a:pt x="357" y="235"/>
                      <a:pt x="356" y="247"/>
                    </a:cubicBezTo>
                    <a:cubicBezTo>
                      <a:pt x="355" y="259"/>
                      <a:pt x="364" y="277"/>
                      <a:pt x="364" y="277"/>
                    </a:cubicBezTo>
                    <a:cubicBezTo>
                      <a:pt x="364" y="277"/>
                      <a:pt x="361" y="286"/>
                      <a:pt x="348" y="293"/>
                    </a:cubicBezTo>
                    <a:cubicBezTo>
                      <a:pt x="335" y="300"/>
                      <a:pt x="338" y="281"/>
                      <a:pt x="338" y="281"/>
                    </a:cubicBezTo>
                    <a:cubicBezTo>
                      <a:pt x="338" y="281"/>
                      <a:pt x="328" y="283"/>
                      <a:pt x="320" y="283"/>
                    </a:cubicBezTo>
                    <a:cubicBezTo>
                      <a:pt x="312" y="283"/>
                      <a:pt x="305" y="289"/>
                      <a:pt x="305" y="289"/>
                    </a:cubicBezTo>
                    <a:cubicBezTo>
                      <a:pt x="305" y="289"/>
                      <a:pt x="291" y="293"/>
                      <a:pt x="287" y="298"/>
                    </a:cubicBezTo>
                    <a:cubicBezTo>
                      <a:pt x="283" y="303"/>
                      <a:pt x="300" y="305"/>
                      <a:pt x="298" y="311"/>
                    </a:cubicBezTo>
                    <a:cubicBezTo>
                      <a:pt x="296" y="317"/>
                      <a:pt x="266" y="312"/>
                      <a:pt x="266" y="312"/>
                    </a:cubicBezTo>
                    <a:cubicBezTo>
                      <a:pt x="266" y="312"/>
                      <a:pt x="270" y="306"/>
                      <a:pt x="262" y="306"/>
                    </a:cubicBezTo>
                    <a:cubicBezTo>
                      <a:pt x="254" y="306"/>
                      <a:pt x="239" y="319"/>
                      <a:pt x="237" y="325"/>
                    </a:cubicBezTo>
                    <a:cubicBezTo>
                      <a:pt x="235" y="331"/>
                      <a:pt x="242" y="355"/>
                      <a:pt x="242" y="355"/>
                    </a:cubicBezTo>
                    <a:cubicBezTo>
                      <a:pt x="242" y="355"/>
                      <a:pt x="248" y="375"/>
                      <a:pt x="246" y="381"/>
                    </a:cubicBezTo>
                    <a:cubicBezTo>
                      <a:pt x="244" y="387"/>
                      <a:pt x="205" y="400"/>
                      <a:pt x="202" y="401"/>
                    </a:cubicBezTo>
                    <a:cubicBezTo>
                      <a:pt x="199" y="402"/>
                      <a:pt x="157" y="404"/>
                      <a:pt x="157" y="404"/>
                    </a:cubicBezTo>
                    <a:cubicBezTo>
                      <a:pt x="157" y="404"/>
                      <a:pt x="156" y="410"/>
                      <a:pt x="144" y="410"/>
                    </a:cubicBezTo>
                    <a:cubicBezTo>
                      <a:pt x="132" y="410"/>
                      <a:pt x="135" y="406"/>
                      <a:pt x="135" y="406"/>
                    </a:cubicBezTo>
                    <a:cubicBezTo>
                      <a:pt x="100" y="405"/>
                      <a:pt x="100" y="405"/>
                      <a:pt x="100" y="405"/>
                    </a:cubicBezTo>
                    <a:cubicBezTo>
                      <a:pt x="100" y="405"/>
                      <a:pt x="102" y="410"/>
                      <a:pt x="81" y="412"/>
                    </a:cubicBezTo>
                    <a:cubicBezTo>
                      <a:pt x="60" y="414"/>
                      <a:pt x="30" y="396"/>
                      <a:pt x="21" y="391"/>
                    </a:cubicBezTo>
                    <a:cubicBezTo>
                      <a:pt x="12" y="386"/>
                      <a:pt x="0" y="389"/>
                      <a:pt x="0" y="389"/>
                    </a:cubicBezTo>
                    <a:cubicBezTo>
                      <a:pt x="0" y="389"/>
                      <a:pt x="20" y="408"/>
                      <a:pt x="26" y="419"/>
                    </a:cubicBezTo>
                    <a:cubicBezTo>
                      <a:pt x="32" y="430"/>
                      <a:pt x="46" y="450"/>
                      <a:pt x="54" y="460"/>
                    </a:cubicBezTo>
                    <a:cubicBezTo>
                      <a:pt x="62" y="470"/>
                      <a:pt x="77" y="462"/>
                      <a:pt x="77" y="462"/>
                    </a:cubicBezTo>
                    <a:cubicBezTo>
                      <a:pt x="86" y="473"/>
                      <a:pt x="86" y="473"/>
                      <a:pt x="86" y="473"/>
                    </a:cubicBezTo>
                    <a:cubicBezTo>
                      <a:pt x="99" y="472"/>
                      <a:pt x="99" y="472"/>
                      <a:pt x="99" y="472"/>
                    </a:cubicBezTo>
                    <a:cubicBezTo>
                      <a:pt x="98" y="492"/>
                      <a:pt x="98" y="492"/>
                      <a:pt x="98" y="492"/>
                    </a:cubicBezTo>
                    <a:cubicBezTo>
                      <a:pt x="101" y="494"/>
                      <a:pt x="101" y="494"/>
                      <a:pt x="101" y="494"/>
                    </a:cubicBezTo>
                    <a:cubicBezTo>
                      <a:pt x="101" y="494"/>
                      <a:pt x="100" y="517"/>
                      <a:pt x="103" y="524"/>
                    </a:cubicBezTo>
                    <a:cubicBezTo>
                      <a:pt x="106" y="531"/>
                      <a:pt x="112" y="518"/>
                      <a:pt x="120" y="529"/>
                    </a:cubicBezTo>
                    <a:cubicBezTo>
                      <a:pt x="128" y="540"/>
                      <a:pt x="129" y="556"/>
                      <a:pt x="125" y="561"/>
                    </a:cubicBezTo>
                    <a:cubicBezTo>
                      <a:pt x="121" y="566"/>
                      <a:pt x="119" y="553"/>
                      <a:pt x="101" y="559"/>
                    </a:cubicBezTo>
                    <a:cubicBezTo>
                      <a:pt x="83" y="565"/>
                      <a:pt x="89" y="569"/>
                      <a:pt x="85" y="575"/>
                    </a:cubicBezTo>
                    <a:cubicBezTo>
                      <a:pt x="81" y="581"/>
                      <a:pt x="72" y="579"/>
                      <a:pt x="72" y="579"/>
                    </a:cubicBezTo>
                    <a:cubicBezTo>
                      <a:pt x="70" y="590"/>
                      <a:pt x="70" y="590"/>
                      <a:pt x="70" y="590"/>
                    </a:cubicBezTo>
                    <a:cubicBezTo>
                      <a:pt x="70" y="590"/>
                      <a:pt x="66" y="597"/>
                      <a:pt x="60" y="600"/>
                    </a:cubicBezTo>
                    <a:cubicBezTo>
                      <a:pt x="55" y="602"/>
                      <a:pt x="59" y="630"/>
                      <a:pt x="60" y="637"/>
                    </a:cubicBezTo>
                    <a:cubicBezTo>
                      <a:pt x="70" y="633"/>
                      <a:pt x="78" y="628"/>
                      <a:pt x="78" y="628"/>
                    </a:cubicBezTo>
                    <a:cubicBezTo>
                      <a:pt x="78" y="628"/>
                      <a:pt x="100" y="635"/>
                      <a:pt x="110" y="635"/>
                    </a:cubicBezTo>
                    <a:cubicBezTo>
                      <a:pt x="120" y="636"/>
                      <a:pt x="149" y="620"/>
                      <a:pt x="149" y="620"/>
                    </a:cubicBezTo>
                    <a:cubicBezTo>
                      <a:pt x="149" y="620"/>
                      <a:pt x="165" y="628"/>
                      <a:pt x="175" y="626"/>
                    </a:cubicBezTo>
                    <a:cubicBezTo>
                      <a:pt x="186" y="624"/>
                      <a:pt x="208" y="615"/>
                      <a:pt x="208" y="615"/>
                    </a:cubicBezTo>
                    <a:cubicBezTo>
                      <a:pt x="234" y="622"/>
                      <a:pt x="234" y="622"/>
                      <a:pt x="234" y="622"/>
                    </a:cubicBezTo>
                    <a:cubicBezTo>
                      <a:pt x="234" y="622"/>
                      <a:pt x="249" y="601"/>
                      <a:pt x="267" y="613"/>
                    </a:cubicBezTo>
                    <a:cubicBezTo>
                      <a:pt x="284" y="624"/>
                      <a:pt x="285" y="659"/>
                      <a:pt x="299" y="662"/>
                    </a:cubicBezTo>
                    <a:cubicBezTo>
                      <a:pt x="313" y="665"/>
                      <a:pt x="339" y="665"/>
                      <a:pt x="348" y="674"/>
                    </a:cubicBezTo>
                    <a:cubicBezTo>
                      <a:pt x="358" y="683"/>
                      <a:pt x="359" y="704"/>
                      <a:pt x="370" y="705"/>
                    </a:cubicBezTo>
                    <a:cubicBezTo>
                      <a:pt x="373" y="705"/>
                      <a:pt x="377" y="705"/>
                      <a:pt x="381" y="705"/>
                    </a:cubicBezTo>
                    <a:cubicBezTo>
                      <a:pt x="394" y="700"/>
                      <a:pt x="394" y="700"/>
                      <a:pt x="394" y="700"/>
                    </a:cubicBezTo>
                    <a:cubicBezTo>
                      <a:pt x="394" y="700"/>
                      <a:pt x="385" y="684"/>
                      <a:pt x="396" y="683"/>
                    </a:cubicBezTo>
                    <a:cubicBezTo>
                      <a:pt x="407" y="682"/>
                      <a:pt x="416" y="689"/>
                      <a:pt x="416" y="689"/>
                    </a:cubicBezTo>
                    <a:cubicBezTo>
                      <a:pt x="433" y="683"/>
                      <a:pt x="433" y="683"/>
                      <a:pt x="433" y="683"/>
                    </a:cubicBezTo>
                    <a:cubicBezTo>
                      <a:pt x="433" y="683"/>
                      <a:pt x="430" y="691"/>
                      <a:pt x="444" y="691"/>
                    </a:cubicBezTo>
                    <a:cubicBezTo>
                      <a:pt x="458" y="691"/>
                      <a:pt x="456" y="681"/>
                      <a:pt x="467" y="679"/>
                    </a:cubicBezTo>
                    <a:cubicBezTo>
                      <a:pt x="478" y="677"/>
                      <a:pt x="468" y="688"/>
                      <a:pt x="479" y="688"/>
                    </a:cubicBezTo>
                    <a:cubicBezTo>
                      <a:pt x="490" y="688"/>
                      <a:pt x="499" y="687"/>
                      <a:pt x="501" y="678"/>
                    </a:cubicBezTo>
                    <a:cubicBezTo>
                      <a:pt x="503" y="669"/>
                      <a:pt x="492" y="654"/>
                      <a:pt x="492" y="654"/>
                    </a:cubicBezTo>
                    <a:cubicBezTo>
                      <a:pt x="478" y="626"/>
                      <a:pt x="478" y="626"/>
                      <a:pt x="478" y="626"/>
                    </a:cubicBezTo>
                    <a:cubicBezTo>
                      <a:pt x="478" y="611"/>
                      <a:pt x="478" y="611"/>
                      <a:pt x="478" y="611"/>
                    </a:cubicBezTo>
                    <a:cubicBezTo>
                      <a:pt x="478" y="611"/>
                      <a:pt x="462" y="611"/>
                      <a:pt x="455" y="604"/>
                    </a:cubicBezTo>
                    <a:cubicBezTo>
                      <a:pt x="448" y="597"/>
                      <a:pt x="446" y="589"/>
                      <a:pt x="446" y="589"/>
                    </a:cubicBezTo>
                    <a:cubicBezTo>
                      <a:pt x="448" y="569"/>
                      <a:pt x="448" y="569"/>
                      <a:pt x="448" y="569"/>
                    </a:cubicBezTo>
                    <a:cubicBezTo>
                      <a:pt x="447" y="559"/>
                      <a:pt x="447" y="559"/>
                      <a:pt x="447" y="559"/>
                    </a:cubicBezTo>
                    <a:cubicBezTo>
                      <a:pt x="429" y="561"/>
                      <a:pt x="429" y="561"/>
                      <a:pt x="429" y="561"/>
                    </a:cubicBezTo>
                    <a:cubicBezTo>
                      <a:pt x="429" y="561"/>
                      <a:pt x="414" y="563"/>
                      <a:pt x="414" y="546"/>
                    </a:cubicBezTo>
                    <a:cubicBezTo>
                      <a:pt x="414" y="529"/>
                      <a:pt x="415" y="529"/>
                      <a:pt x="423" y="522"/>
                    </a:cubicBezTo>
                    <a:cubicBezTo>
                      <a:pt x="431" y="515"/>
                      <a:pt x="438" y="503"/>
                      <a:pt x="438" y="503"/>
                    </a:cubicBezTo>
                    <a:cubicBezTo>
                      <a:pt x="438" y="503"/>
                      <a:pt x="437" y="489"/>
                      <a:pt x="451" y="487"/>
                    </a:cubicBezTo>
                    <a:cubicBezTo>
                      <a:pt x="465" y="485"/>
                      <a:pt x="457" y="502"/>
                      <a:pt x="470" y="500"/>
                    </a:cubicBezTo>
                    <a:cubicBezTo>
                      <a:pt x="483" y="498"/>
                      <a:pt x="488" y="490"/>
                      <a:pt x="488" y="490"/>
                    </a:cubicBezTo>
                    <a:cubicBezTo>
                      <a:pt x="488" y="490"/>
                      <a:pt x="503" y="498"/>
                      <a:pt x="510" y="490"/>
                    </a:cubicBezTo>
                    <a:cubicBezTo>
                      <a:pt x="517" y="482"/>
                      <a:pt x="518" y="472"/>
                      <a:pt x="518" y="472"/>
                    </a:cubicBezTo>
                    <a:cubicBezTo>
                      <a:pt x="527" y="467"/>
                      <a:pt x="527" y="467"/>
                      <a:pt x="527" y="467"/>
                    </a:cubicBezTo>
                    <a:cubicBezTo>
                      <a:pt x="527" y="467"/>
                      <a:pt x="528" y="447"/>
                      <a:pt x="532" y="444"/>
                    </a:cubicBezTo>
                    <a:cubicBezTo>
                      <a:pt x="536" y="441"/>
                      <a:pt x="552" y="438"/>
                      <a:pt x="560" y="425"/>
                    </a:cubicBezTo>
                    <a:cubicBezTo>
                      <a:pt x="568" y="412"/>
                      <a:pt x="565" y="394"/>
                      <a:pt x="569" y="385"/>
                    </a:cubicBezTo>
                    <a:cubicBezTo>
                      <a:pt x="573" y="376"/>
                      <a:pt x="592" y="375"/>
                      <a:pt x="592" y="375"/>
                    </a:cubicBezTo>
                    <a:cubicBezTo>
                      <a:pt x="581" y="358"/>
                      <a:pt x="581" y="358"/>
                      <a:pt x="581" y="358"/>
                    </a:cubicBezTo>
                    <a:cubicBezTo>
                      <a:pt x="598" y="334"/>
                      <a:pt x="598" y="334"/>
                      <a:pt x="598" y="334"/>
                    </a:cubicBezTo>
                    <a:cubicBezTo>
                      <a:pt x="616" y="321"/>
                      <a:pt x="616" y="321"/>
                      <a:pt x="616" y="321"/>
                    </a:cubicBezTo>
                    <a:cubicBezTo>
                      <a:pt x="616" y="321"/>
                      <a:pt x="604" y="301"/>
                      <a:pt x="604" y="297"/>
                    </a:cubicBezTo>
                    <a:cubicBezTo>
                      <a:pt x="604" y="293"/>
                      <a:pt x="601" y="279"/>
                      <a:pt x="605" y="277"/>
                    </a:cubicBezTo>
                    <a:cubicBezTo>
                      <a:pt x="609" y="275"/>
                      <a:pt x="638" y="271"/>
                      <a:pt x="637" y="262"/>
                    </a:cubicBezTo>
                    <a:cubicBezTo>
                      <a:pt x="636" y="253"/>
                      <a:pt x="624" y="248"/>
                      <a:pt x="624" y="248"/>
                    </a:cubicBezTo>
                    <a:cubicBezTo>
                      <a:pt x="600" y="249"/>
                      <a:pt x="600" y="249"/>
                      <a:pt x="600" y="249"/>
                    </a:cubicBezTo>
                    <a:cubicBezTo>
                      <a:pt x="597" y="226"/>
                      <a:pt x="597" y="226"/>
                      <a:pt x="597" y="226"/>
                    </a:cubicBezTo>
                    <a:cubicBezTo>
                      <a:pt x="583" y="225"/>
                      <a:pt x="583" y="225"/>
                      <a:pt x="583" y="225"/>
                    </a:cubicBezTo>
                    <a:cubicBezTo>
                      <a:pt x="575" y="215"/>
                      <a:pt x="575" y="215"/>
                      <a:pt x="575" y="215"/>
                    </a:cubicBezTo>
                    <a:cubicBezTo>
                      <a:pt x="575" y="215"/>
                      <a:pt x="564" y="218"/>
                      <a:pt x="565" y="210"/>
                    </a:cubicBezTo>
                    <a:cubicBezTo>
                      <a:pt x="566" y="202"/>
                      <a:pt x="567" y="194"/>
                      <a:pt x="567" y="194"/>
                    </a:cubicBezTo>
                    <a:cubicBezTo>
                      <a:pt x="567" y="194"/>
                      <a:pt x="553" y="193"/>
                      <a:pt x="556" y="183"/>
                    </a:cubicBezTo>
                    <a:cubicBezTo>
                      <a:pt x="559" y="173"/>
                      <a:pt x="568" y="165"/>
                      <a:pt x="568" y="165"/>
                    </a:cubicBezTo>
                    <a:cubicBezTo>
                      <a:pt x="548" y="161"/>
                      <a:pt x="548" y="161"/>
                      <a:pt x="548" y="161"/>
                    </a:cubicBezTo>
                    <a:cubicBezTo>
                      <a:pt x="552" y="152"/>
                      <a:pt x="552" y="152"/>
                      <a:pt x="552" y="152"/>
                    </a:cubicBezTo>
                    <a:cubicBezTo>
                      <a:pt x="537" y="142"/>
                      <a:pt x="537" y="142"/>
                      <a:pt x="537" y="142"/>
                    </a:cubicBezTo>
                    <a:cubicBezTo>
                      <a:pt x="537" y="142"/>
                      <a:pt x="535" y="126"/>
                      <a:pt x="557" y="123"/>
                    </a:cubicBezTo>
                    <a:cubicBezTo>
                      <a:pt x="579" y="120"/>
                      <a:pt x="608" y="126"/>
                      <a:pt x="608" y="126"/>
                    </a:cubicBezTo>
                    <a:cubicBezTo>
                      <a:pt x="608" y="126"/>
                      <a:pt x="611" y="138"/>
                      <a:pt x="618" y="137"/>
                    </a:cubicBezTo>
                    <a:cubicBezTo>
                      <a:pt x="625" y="136"/>
                      <a:pt x="643" y="123"/>
                      <a:pt x="643" y="123"/>
                    </a:cubicBezTo>
                    <a:cubicBezTo>
                      <a:pt x="647" y="127"/>
                      <a:pt x="647" y="127"/>
                      <a:pt x="647" y="127"/>
                    </a:cubicBezTo>
                    <a:cubicBezTo>
                      <a:pt x="653" y="122"/>
                      <a:pt x="653" y="122"/>
                      <a:pt x="653" y="122"/>
                    </a:cubicBezTo>
                    <a:cubicBezTo>
                      <a:pt x="653" y="122"/>
                      <a:pt x="664" y="123"/>
                      <a:pt x="667" y="122"/>
                    </a:cubicBezTo>
                    <a:cubicBezTo>
                      <a:pt x="670" y="121"/>
                      <a:pt x="670" y="110"/>
                      <a:pt x="670" y="110"/>
                    </a:cubicBezTo>
                    <a:cubicBezTo>
                      <a:pt x="685" y="104"/>
                      <a:pt x="685" y="104"/>
                      <a:pt x="685" y="104"/>
                    </a:cubicBezTo>
                    <a:cubicBezTo>
                      <a:pt x="700" y="82"/>
                      <a:pt x="700" y="82"/>
                      <a:pt x="700" y="82"/>
                    </a:cubicBezTo>
                    <a:cubicBezTo>
                      <a:pt x="701" y="82"/>
                      <a:pt x="701" y="82"/>
                      <a:pt x="701" y="82"/>
                    </a:cubicBezTo>
                    <a:cubicBezTo>
                      <a:pt x="692" y="82"/>
                      <a:pt x="680" y="81"/>
                      <a:pt x="671" y="8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5" name="Iraq"/>
              <p:cNvSpPr>
                <a:spLocks/>
              </p:cNvSpPr>
              <p:nvPr/>
            </p:nvSpPr>
            <p:spPr bwMode="gray">
              <a:xfrm>
                <a:off x="6605383" y="2958536"/>
                <a:ext cx="254044" cy="247535"/>
              </a:xfrm>
              <a:custGeom>
                <a:avLst/>
                <a:gdLst>
                  <a:gd name="T0" fmla="*/ 448 w 454"/>
                  <a:gd name="T1" fmla="*/ 378 h 442"/>
                  <a:gd name="T2" fmla="*/ 432 w 454"/>
                  <a:gd name="T3" fmla="*/ 365 h 442"/>
                  <a:gd name="T4" fmla="*/ 428 w 454"/>
                  <a:gd name="T5" fmla="*/ 346 h 442"/>
                  <a:gd name="T6" fmla="*/ 415 w 454"/>
                  <a:gd name="T7" fmla="*/ 340 h 442"/>
                  <a:gd name="T8" fmla="*/ 415 w 454"/>
                  <a:gd name="T9" fmla="*/ 295 h 442"/>
                  <a:gd name="T10" fmla="*/ 393 w 454"/>
                  <a:gd name="T11" fmla="*/ 270 h 442"/>
                  <a:gd name="T12" fmla="*/ 380 w 454"/>
                  <a:gd name="T13" fmla="*/ 258 h 442"/>
                  <a:gd name="T14" fmla="*/ 348 w 454"/>
                  <a:gd name="T15" fmla="*/ 240 h 442"/>
                  <a:gd name="T16" fmla="*/ 335 w 454"/>
                  <a:gd name="T17" fmla="*/ 239 h 442"/>
                  <a:gd name="T18" fmla="*/ 335 w 454"/>
                  <a:gd name="T19" fmla="*/ 212 h 442"/>
                  <a:gd name="T20" fmla="*/ 291 w 454"/>
                  <a:gd name="T21" fmla="*/ 182 h 442"/>
                  <a:gd name="T22" fmla="*/ 299 w 454"/>
                  <a:gd name="T23" fmla="*/ 168 h 442"/>
                  <a:gd name="T24" fmla="*/ 291 w 454"/>
                  <a:gd name="T25" fmla="*/ 154 h 442"/>
                  <a:gd name="T26" fmla="*/ 305 w 454"/>
                  <a:gd name="T27" fmla="*/ 148 h 442"/>
                  <a:gd name="T28" fmla="*/ 304 w 454"/>
                  <a:gd name="T29" fmla="*/ 135 h 442"/>
                  <a:gd name="T30" fmla="*/ 305 w 454"/>
                  <a:gd name="T31" fmla="*/ 126 h 442"/>
                  <a:gd name="T32" fmla="*/ 318 w 454"/>
                  <a:gd name="T33" fmla="*/ 118 h 442"/>
                  <a:gd name="T34" fmla="*/ 307 w 454"/>
                  <a:gd name="T35" fmla="*/ 97 h 442"/>
                  <a:gd name="T36" fmla="*/ 318 w 454"/>
                  <a:gd name="T37" fmla="*/ 80 h 442"/>
                  <a:gd name="T38" fmla="*/ 299 w 454"/>
                  <a:gd name="T39" fmla="*/ 85 h 442"/>
                  <a:gd name="T40" fmla="*/ 288 w 454"/>
                  <a:gd name="T41" fmla="*/ 73 h 442"/>
                  <a:gd name="T42" fmla="*/ 274 w 454"/>
                  <a:gd name="T43" fmla="*/ 71 h 442"/>
                  <a:gd name="T44" fmla="*/ 265 w 454"/>
                  <a:gd name="T45" fmla="*/ 50 h 442"/>
                  <a:gd name="T46" fmla="*/ 249 w 454"/>
                  <a:gd name="T47" fmla="*/ 8 h 442"/>
                  <a:gd name="T48" fmla="*/ 222 w 454"/>
                  <a:gd name="T49" fmla="*/ 19 h 442"/>
                  <a:gd name="T50" fmla="*/ 210 w 454"/>
                  <a:gd name="T51" fmla="*/ 1 h 442"/>
                  <a:gd name="T52" fmla="*/ 196 w 454"/>
                  <a:gd name="T53" fmla="*/ 10 h 442"/>
                  <a:gd name="T54" fmla="*/ 179 w 454"/>
                  <a:gd name="T55" fmla="*/ 1 h 442"/>
                  <a:gd name="T56" fmla="*/ 153 w 454"/>
                  <a:gd name="T57" fmla="*/ 1 h 442"/>
                  <a:gd name="T58" fmla="*/ 142 w 454"/>
                  <a:gd name="T59" fmla="*/ 17 h 442"/>
                  <a:gd name="T60" fmla="*/ 140 w 454"/>
                  <a:gd name="T61" fmla="*/ 17 h 442"/>
                  <a:gd name="T62" fmla="*/ 124 w 454"/>
                  <a:gd name="T63" fmla="*/ 37 h 442"/>
                  <a:gd name="T64" fmla="*/ 92 w 454"/>
                  <a:gd name="T65" fmla="*/ 53 h 442"/>
                  <a:gd name="T66" fmla="*/ 103 w 454"/>
                  <a:gd name="T67" fmla="*/ 75 h 442"/>
                  <a:gd name="T68" fmla="*/ 107 w 454"/>
                  <a:gd name="T69" fmla="*/ 110 h 442"/>
                  <a:gd name="T70" fmla="*/ 98 w 454"/>
                  <a:gd name="T71" fmla="*/ 129 h 442"/>
                  <a:gd name="T72" fmla="*/ 104 w 454"/>
                  <a:gd name="T73" fmla="*/ 154 h 442"/>
                  <a:gd name="T74" fmla="*/ 43 w 454"/>
                  <a:gd name="T75" fmla="*/ 181 h 442"/>
                  <a:gd name="T76" fmla="*/ 0 w 454"/>
                  <a:gd name="T77" fmla="*/ 216 h 442"/>
                  <a:gd name="T78" fmla="*/ 0 w 454"/>
                  <a:gd name="T79" fmla="*/ 216 h 442"/>
                  <a:gd name="T80" fmla="*/ 12 w 454"/>
                  <a:gd name="T81" fmla="*/ 246 h 442"/>
                  <a:gd name="T82" fmla="*/ 12 w 454"/>
                  <a:gd name="T83" fmla="*/ 260 h 442"/>
                  <a:gd name="T84" fmla="*/ 29 w 454"/>
                  <a:gd name="T85" fmla="*/ 269 h 442"/>
                  <a:gd name="T86" fmla="*/ 28 w 454"/>
                  <a:gd name="T87" fmla="*/ 278 h 442"/>
                  <a:gd name="T88" fmla="*/ 44 w 454"/>
                  <a:gd name="T89" fmla="*/ 287 h 442"/>
                  <a:gd name="T90" fmla="*/ 78 w 454"/>
                  <a:gd name="T91" fmla="*/ 287 h 442"/>
                  <a:gd name="T92" fmla="*/ 127 w 454"/>
                  <a:gd name="T93" fmla="*/ 321 h 442"/>
                  <a:gd name="T94" fmla="*/ 160 w 454"/>
                  <a:gd name="T95" fmla="*/ 341 h 442"/>
                  <a:gd name="T96" fmla="*/ 288 w 454"/>
                  <a:gd name="T97" fmla="*/ 438 h 442"/>
                  <a:gd name="T98" fmla="*/ 376 w 454"/>
                  <a:gd name="T99" fmla="*/ 442 h 442"/>
                  <a:gd name="T100" fmla="*/ 376 w 454"/>
                  <a:gd name="T101" fmla="*/ 442 h 442"/>
                  <a:gd name="T102" fmla="*/ 387 w 454"/>
                  <a:gd name="T103" fmla="*/ 422 h 442"/>
                  <a:gd name="T104" fmla="*/ 396 w 454"/>
                  <a:gd name="T105" fmla="*/ 395 h 442"/>
                  <a:gd name="T106" fmla="*/ 411 w 454"/>
                  <a:gd name="T107" fmla="*/ 393 h 442"/>
                  <a:gd name="T108" fmla="*/ 431 w 454"/>
                  <a:gd name="T109" fmla="*/ 393 h 442"/>
                  <a:gd name="T110" fmla="*/ 433 w 454"/>
                  <a:gd name="T111" fmla="*/ 398 h 442"/>
                  <a:gd name="T112" fmla="*/ 451 w 454"/>
                  <a:gd name="T113" fmla="*/ 392 h 442"/>
                  <a:gd name="T114" fmla="*/ 454 w 454"/>
                  <a:gd name="T115" fmla="*/ 387 h 442"/>
                  <a:gd name="T116" fmla="*/ 448 w 454"/>
                  <a:gd name="T117" fmla="*/ 37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4" h="442">
                    <a:moveTo>
                      <a:pt x="448" y="378"/>
                    </a:moveTo>
                    <a:cubicBezTo>
                      <a:pt x="447" y="369"/>
                      <a:pt x="432" y="365"/>
                      <a:pt x="432" y="365"/>
                    </a:cubicBezTo>
                    <a:cubicBezTo>
                      <a:pt x="428" y="346"/>
                      <a:pt x="428" y="346"/>
                      <a:pt x="428" y="346"/>
                    </a:cubicBezTo>
                    <a:cubicBezTo>
                      <a:pt x="428" y="346"/>
                      <a:pt x="423" y="346"/>
                      <a:pt x="415" y="340"/>
                    </a:cubicBezTo>
                    <a:cubicBezTo>
                      <a:pt x="407" y="334"/>
                      <a:pt x="415" y="295"/>
                      <a:pt x="415" y="295"/>
                    </a:cubicBezTo>
                    <a:cubicBezTo>
                      <a:pt x="393" y="270"/>
                      <a:pt x="393" y="270"/>
                      <a:pt x="393" y="270"/>
                    </a:cubicBezTo>
                    <a:cubicBezTo>
                      <a:pt x="393" y="270"/>
                      <a:pt x="391" y="258"/>
                      <a:pt x="380" y="258"/>
                    </a:cubicBezTo>
                    <a:cubicBezTo>
                      <a:pt x="369" y="258"/>
                      <a:pt x="348" y="240"/>
                      <a:pt x="348" y="240"/>
                    </a:cubicBezTo>
                    <a:cubicBezTo>
                      <a:pt x="335" y="239"/>
                      <a:pt x="335" y="239"/>
                      <a:pt x="335" y="239"/>
                    </a:cubicBezTo>
                    <a:cubicBezTo>
                      <a:pt x="335" y="212"/>
                      <a:pt x="335" y="212"/>
                      <a:pt x="335" y="212"/>
                    </a:cubicBezTo>
                    <a:cubicBezTo>
                      <a:pt x="335" y="212"/>
                      <a:pt x="293" y="191"/>
                      <a:pt x="291" y="182"/>
                    </a:cubicBezTo>
                    <a:cubicBezTo>
                      <a:pt x="289" y="173"/>
                      <a:pt x="299" y="168"/>
                      <a:pt x="299" y="168"/>
                    </a:cubicBezTo>
                    <a:cubicBezTo>
                      <a:pt x="299" y="168"/>
                      <a:pt x="290" y="161"/>
                      <a:pt x="291" y="154"/>
                    </a:cubicBezTo>
                    <a:cubicBezTo>
                      <a:pt x="292" y="147"/>
                      <a:pt x="305" y="148"/>
                      <a:pt x="305" y="148"/>
                    </a:cubicBezTo>
                    <a:cubicBezTo>
                      <a:pt x="304" y="135"/>
                      <a:pt x="304" y="135"/>
                      <a:pt x="304" y="135"/>
                    </a:cubicBezTo>
                    <a:cubicBezTo>
                      <a:pt x="305" y="126"/>
                      <a:pt x="305" y="126"/>
                      <a:pt x="305" y="126"/>
                    </a:cubicBezTo>
                    <a:cubicBezTo>
                      <a:pt x="305" y="126"/>
                      <a:pt x="315" y="126"/>
                      <a:pt x="318" y="118"/>
                    </a:cubicBezTo>
                    <a:cubicBezTo>
                      <a:pt x="321" y="110"/>
                      <a:pt x="307" y="101"/>
                      <a:pt x="307" y="97"/>
                    </a:cubicBezTo>
                    <a:cubicBezTo>
                      <a:pt x="307" y="93"/>
                      <a:pt x="323" y="84"/>
                      <a:pt x="318" y="80"/>
                    </a:cubicBezTo>
                    <a:cubicBezTo>
                      <a:pt x="313" y="76"/>
                      <a:pt x="299" y="85"/>
                      <a:pt x="299" y="85"/>
                    </a:cubicBezTo>
                    <a:cubicBezTo>
                      <a:pt x="288" y="73"/>
                      <a:pt x="288" y="73"/>
                      <a:pt x="288" y="73"/>
                    </a:cubicBezTo>
                    <a:cubicBezTo>
                      <a:pt x="274" y="71"/>
                      <a:pt x="274" y="71"/>
                      <a:pt x="274" y="71"/>
                    </a:cubicBezTo>
                    <a:cubicBezTo>
                      <a:pt x="274" y="71"/>
                      <a:pt x="277" y="61"/>
                      <a:pt x="265" y="50"/>
                    </a:cubicBezTo>
                    <a:cubicBezTo>
                      <a:pt x="256" y="42"/>
                      <a:pt x="251" y="19"/>
                      <a:pt x="249" y="8"/>
                    </a:cubicBezTo>
                    <a:cubicBezTo>
                      <a:pt x="222" y="19"/>
                      <a:pt x="222" y="19"/>
                      <a:pt x="222" y="19"/>
                    </a:cubicBezTo>
                    <a:cubicBezTo>
                      <a:pt x="222" y="19"/>
                      <a:pt x="224" y="2"/>
                      <a:pt x="210" y="1"/>
                    </a:cubicBezTo>
                    <a:cubicBezTo>
                      <a:pt x="196" y="0"/>
                      <a:pt x="204" y="8"/>
                      <a:pt x="196" y="10"/>
                    </a:cubicBezTo>
                    <a:cubicBezTo>
                      <a:pt x="188" y="12"/>
                      <a:pt x="179" y="1"/>
                      <a:pt x="179" y="1"/>
                    </a:cubicBezTo>
                    <a:cubicBezTo>
                      <a:pt x="153" y="1"/>
                      <a:pt x="153" y="1"/>
                      <a:pt x="153" y="1"/>
                    </a:cubicBezTo>
                    <a:cubicBezTo>
                      <a:pt x="153" y="1"/>
                      <a:pt x="154" y="14"/>
                      <a:pt x="142" y="17"/>
                    </a:cubicBezTo>
                    <a:cubicBezTo>
                      <a:pt x="141" y="17"/>
                      <a:pt x="141" y="17"/>
                      <a:pt x="140" y="17"/>
                    </a:cubicBezTo>
                    <a:cubicBezTo>
                      <a:pt x="138" y="24"/>
                      <a:pt x="133" y="33"/>
                      <a:pt x="124" y="37"/>
                    </a:cubicBezTo>
                    <a:cubicBezTo>
                      <a:pt x="108" y="44"/>
                      <a:pt x="96" y="39"/>
                      <a:pt x="92" y="53"/>
                    </a:cubicBezTo>
                    <a:cubicBezTo>
                      <a:pt x="88" y="67"/>
                      <a:pt x="103" y="75"/>
                      <a:pt x="103" y="75"/>
                    </a:cubicBezTo>
                    <a:cubicBezTo>
                      <a:pt x="103" y="75"/>
                      <a:pt x="111" y="105"/>
                      <a:pt x="107" y="110"/>
                    </a:cubicBezTo>
                    <a:cubicBezTo>
                      <a:pt x="103" y="115"/>
                      <a:pt x="97" y="122"/>
                      <a:pt x="98" y="129"/>
                    </a:cubicBezTo>
                    <a:cubicBezTo>
                      <a:pt x="99" y="136"/>
                      <a:pt x="116" y="145"/>
                      <a:pt x="104" y="154"/>
                    </a:cubicBezTo>
                    <a:cubicBezTo>
                      <a:pt x="92" y="163"/>
                      <a:pt x="43" y="181"/>
                      <a:pt x="43" y="181"/>
                    </a:cubicBezTo>
                    <a:cubicBezTo>
                      <a:pt x="0" y="216"/>
                      <a:pt x="0" y="216"/>
                      <a:pt x="0" y="216"/>
                    </a:cubicBezTo>
                    <a:cubicBezTo>
                      <a:pt x="0" y="216"/>
                      <a:pt x="0" y="216"/>
                      <a:pt x="0" y="216"/>
                    </a:cubicBezTo>
                    <a:cubicBezTo>
                      <a:pt x="12" y="246"/>
                      <a:pt x="12" y="246"/>
                      <a:pt x="12" y="246"/>
                    </a:cubicBezTo>
                    <a:cubicBezTo>
                      <a:pt x="12" y="260"/>
                      <a:pt x="12" y="260"/>
                      <a:pt x="12" y="260"/>
                    </a:cubicBezTo>
                    <a:cubicBezTo>
                      <a:pt x="29" y="269"/>
                      <a:pt x="29" y="269"/>
                      <a:pt x="29" y="269"/>
                    </a:cubicBezTo>
                    <a:cubicBezTo>
                      <a:pt x="28" y="278"/>
                      <a:pt x="28" y="278"/>
                      <a:pt x="28" y="278"/>
                    </a:cubicBezTo>
                    <a:cubicBezTo>
                      <a:pt x="28" y="278"/>
                      <a:pt x="35" y="288"/>
                      <a:pt x="44" y="287"/>
                    </a:cubicBezTo>
                    <a:cubicBezTo>
                      <a:pt x="53" y="286"/>
                      <a:pt x="78" y="287"/>
                      <a:pt x="78" y="287"/>
                    </a:cubicBezTo>
                    <a:cubicBezTo>
                      <a:pt x="78" y="287"/>
                      <a:pt x="115" y="315"/>
                      <a:pt x="127" y="321"/>
                    </a:cubicBezTo>
                    <a:cubicBezTo>
                      <a:pt x="139" y="327"/>
                      <a:pt x="160" y="341"/>
                      <a:pt x="160" y="341"/>
                    </a:cubicBezTo>
                    <a:cubicBezTo>
                      <a:pt x="288" y="438"/>
                      <a:pt x="288" y="438"/>
                      <a:pt x="288" y="438"/>
                    </a:cubicBezTo>
                    <a:cubicBezTo>
                      <a:pt x="288" y="438"/>
                      <a:pt x="339" y="439"/>
                      <a:pt x="376" y="442"/>
                    </a:cubicBezTo>
                    <a:cubicBezTo>
                      <a:pt x="376" y="442"/>
                      <a:pt x="376" y="442"/>
                      <a:pt x="376" y="442"/>
                    </a:cubicBezTo>
                    <a:cubicBezTo>
                      <a:pt x="379" y="438"/>
                      <a:pt x="386" y="431"/>
                      <a:pt x="387" y="422"/>
                    </a:cubicBezTo>
                    <a:cubicBezTo>
                      <a:pt x="389" y="410"/>
                      <a:pt x="396" y="395"/>
                      <a:pt x="396" y="395"/>
                    </a:cubicBezTo>
                    <a:cubicBezTo>
                      <a:pt x="411" y="393"/>
                      <a:pt x="411" y="393"/>
                      <a:pt x="411" y="393"/>
                    </a:cubicBezTo>
                    <a:cubicBezTo>
                      <a:pt x="431" y="393"/>
                      <a:pt x="431" y="393"/>
                      <a:pt x="431" y="393"/>
                    </a:cubicBezTo>
                    <a:cubicBezTo>
                      <a:pt x="433" y="398"/>
                      <a:pt x="433" y="398"/>
                      <a:pt x="433" y="398"/>
                    </a:cubicBezTo>
                    <a:cubicBezTo>
                      <a:pt x="451" y="392"/>
                      <a:pt x="451" y="392"/>
                      <a:pt x="451" y="392"/>
                    </a:cubicBezTo>
                    <a:cubicBezTo>
                      <a:pt x="454" y="387"/>
                      <a:pt x="454" y="387"/>
                      <a:pt x="454" y="387"/>
                    </a:cubicBezTo>
                    <a:cubicBezTo>
                      <a:pt x="451" y="384"/>
                      <a:pt x="448" y="381"/>
                      <a:pt x="448" y="378"/>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6" name="Kuwait"/>
              <p:cNvSpPr>
                <a:spLocks/>
              </p:cNvSpPr>
              <p:nvPr/>
            </p:nvSpPr>
            <p:spPr bwMode="gray">
              <a:xfrm>
                <a:off x="6816557" y="3179097"/>
                <a:ext cx="49221" cy="46017"/>
              </a:xfrm>
              <a:custGeom>
                <a:avLst/>
                <a:gdLst>
                  <a:gd name="T0" fmla="*/ 35 w 89"/>
                  <a:gd name="T1" fmla="*/ 0 h 81"/>
                  <a:gd name="T2" fmla="*/ 20 w 89"/>
                  <a:gd name="T3" fmla="*/ 2 h 81"/>
                  <a:gd name="T4" fmla="*/ 11 w 89"/>
                  <a:gd name="T5" fmla="*/ 29 h 81"/>
                  <a:gd name="T6" fmla="*/ 0 w 89"/>
                  <a:gd name="T7" fmla="*/ 49 h 81"/>
                  <a:gd name="T8" fmla="*/ 40 w 89"/>
                  <a:gd name="T9" fmla="*/ 55 h 81"/>
                  <a:gd name="T10" fmla="*/ 50 w 89"/>
                  <a:gd name="T11" fmla="*/ 81 h 81"/>
                  <a:gd name="T12" fmla="*/ 89 w 89"/>
                  <a:gd name="T13" fmla="*/ 80 h 81"/>
                  <a:gd name="T14" fmla="*/ 64 w 89"/>
                  <a:gd name="T15" fmla="*/ 47 h 81"/>
                  <a:gd name="T16" fmla="*/ 64 w 89"/>
                  <a:gd name="T17" fmla="*/ 46 h 81"/>
                  <a:gd name="T18" fmla="*/ 56 w 89"/>
                  <a:gd name="T19" fmla="*/ 41 h 81"/>
                  <a:gd name="T20" fmla="*/ 55 w 89"/>
                  <a:gd name="T21" fmla="*/ 27 h 81"/>
                  <a:gd name="T22" fmla="*/ 73 w 89"/>
                  <a:gd name="T23" fmla="*/ 25 h 81"/>
                  <a:gd name="T24" fmla="*/ 77 w 89"/>
                  <a:gd name="T25" fmla="*/ 16 h 81"/>
                  <a:gd name="T26" fmla="*/ 68 w 89"/>
                  <a:gd name="T27" fmla="*/ 8 h 81"/>
                  <a:gd name="T28" fmla="*/ 59 w 89"/>
                  <a:gd name="T29" fmla="*/ 13 h 81"/>
                  <a:gd name="T30" fmla="*/ 55 w 89"/>
                  <a:gd name="T31" fmla="*/ 0 h 81"/>
                  <a:gd name="T32" fmla="*/ 35 w 89"/>
                  <a:gd name="T3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81">
                    <a:moveTo>
                      <a:pt x="35" y="0"/>
                    </a:moveTo>
                    <a:cubicBezTo>
                      <a:pt x="20" y="2"/>
                      <a:pt x="20" y="2"/>
                      <a:pt x="20" y="2"/>
                    </a:cubicBezTo>
                    <a:cubicBezTo>
                      <a:pt x="20" y="2"/>
                      <a:pt x="13" y="17"/>
                      <a:pt x="11" y="29"/>
                    </a:cubicBezTo>
                    <a:cubicBezTo>
                      <a:pt x="10" y="38"/>
                      <a:pt x="3" y="45"/>
                      <a:pt x="0" y="49"/>
                    </a:cubicBezTo>
                    <a:cubicBezTo>
                      <a:pt x="21" y="50"/>
                      <a:pt x="38" y="52"/>
                      <a:pt x="40" y="55"/>
                    </a:cubicBezTo>
                    <a:cubicBezTo>
                      <a:pt x="46" y="62"/>
                      <a:pt x="36" y="80"/>
                      <a:pt x="50" y="81"/>
                    </a:cubicBezTo>
                    <a:cubicBezTo>
                      <a:pt x="58" y="81"/>
                      <a:pt x="76" y="81"/>
                      <a:pt x="89" y="80"/>
                    </a:cubicBezTo>
                    <a:cubicBezTo>
                      <a:pt x="79" y="72"/>
                      <a:pt x="63" y="58"/>
                      <a:pt x="64" y="47"/>
                    </a:cubicBezTo>
                    <a:cubicBezTo>
                      <a:pt x="64" y="47"/>
                      <a:pt x="64" y="47"/>
                      <a:pt x="64" y="46"/>
                    </a:cubicBezTo>
                    <a:cubicBezTo>
                      <a:pt x="56" y="41"/>
                      <a:pt x="56" y="41"/>
                      <a:pt x="56" y="41"/>
                    </a:cubicBezTo>
                    <a:cubicBezTo>
                      <a:pt x="55" y="27"/>
                      <a:pt x="55" y="27"/>
                      <a:pt x="55" y="27"/>
                    </a:cubicBezTo>
                    <a:cubicBezTo>
                      <a:pt x="55" y="27"/>
                      <a:pt x="69" y="25"/>
                      <a:pt x="73" y="25"/>
                    </a:cubicBezTo>
                    <a:cubicBezTo>
                      <a:pt x="77" y="25"/>
                      <a:pt x="77" y="16"/>
                      <a:pt x="77" y="16"/>
                    </a:cubicBezTo>
                    <a:cubicBezTo>
                      <a:pt x="77" y="16"/>
                      <a:pt x="77" y="8"/>
                      <a:pt x="68" y="8"/>
                    </a:cubicBezTo>
                    <a:cubicBezTo>
                      <a:pt x="59" y="8"/>
                      <a:pt x="59" y="13"/>
                      <a:pt x="59" y="13"/>
                    </a:cubicBezTo>
                    <a:cubicBezTo>
                      <a:pt x="55" y="0"/>
                      <a:pt x="55" y="0"/>
                      <a:pt x="55" y="0"/>
                    </a:cubicBezTo>
                    <a:lnTo>
                      <a:pt x="35" y="0"/>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7" name="Iran"/>
              <p:cNvSpPr>
                <a:spLocks/>
              </p:cNvSpPr>
              <p:nvPr/>
            </p:nvSpPr>
            <p:spPr bwMode="gray">
              <a:xfrm>
                <a:off x="6714939" y="2885544"/>
                <a:ext cx="536668" cy="441121"/>
              </a:xfrm>
              <a:custGeom>
                <a:avLst/>
                <a:gdLst>
                  <a:gd name="T0" fmla="*/ 900 w 959"/>
                  <a:gd name="T1" fmla="*/ 739 h 789"/>
                  <a:gd name="T2" fmla="*/ 931 w 959"/>
                  <a:gd name="T3" fmla="*/ 708 h 789"/>
                  <a:gd name="T4" fmla="*/ 933 w 959"/>
                  <a:gd name="T5" fmla="*/ 673 h 789"/>
                  <a:gd name="T6" fmla="*/ 929 w 959"/>
                  <a:gd name="T7" fmla="*/ 621 h 789"/>
                  <a:gd name="T8" fmla="*/ 884 w 959"/>
                  <a:gd name="T9" fmla="*/ 609 h 789"/>
                  <a:gd name="T10" fmla="*/ 825 w 959"/>
                  <a:gd name="T11" fmla="*/ 533 h 789"/>
                  <a:gd name="T12" fmla="*/ 839 w 959"/>
                  <a:gd name="T13" fmla="*/ 453 h 789"/>
                  <a:gd name="T14" fmla="*/ 784 w 959"/>
                  <a:gd name="T15" fmla="*/ 364 h 789"/>
                  <a:gd name="T16" fmla="*/ 780 w 959"/>
                  <a:gd name="T17" fmla="*/ 315 h 789"/>
                  <a:gd name="T18" fmla="*/ 784 w 959"/>
                  <a:gd name="T19" fmla="*/ 280 h 789"/>
                  <a:gd name="T20" fmla="*/ 799 w 959"/>
                  <a:gd name="T21" fmla="*/ 225 h 789"/>
                  <a:gd name="T22" fmla="*/ 786 w 959"/>
                  <a:gd name="T23" fmla="*/ 189 h 789"/>
                  <a:gd name="T24" fmla="*/ 723 w 959"/>
                  <a:gd name="T25" fmla="*/ 149 h 789"/>
                  <a:gd name="T26" fmla="*/ 648 w 959"/>
                  <a:gd name="T27" fmla="*/ 116 h 789"/>
                  <a:gd name="T28" fmla="*/ 602 w 959"/>
                  <a:gd name="T29" fmla="*/ 103 h 789"/>
                  <a:gd name="T30" fmla="*/ 556 w 959"/>
                  <a:gd name="T31" fmla="*/ 85 h 789"/>
                  <a:gd name="T32" fmla="*/ 487 w 959"/>
                  <a:gd name="T33" fmla="*/ 115 h 789"/>
                  <a:gd name="T34" fmla="*/ 452 w 959"/>
                  <a:gd name="T35" fmla="*/ 133 h 789"/>
                  <a:gd name="T36" fmla="*/ 399 w 959"/>
                  <a:gd name="T37" fmla="*/ 164 h 789"/>
                  <a:gd name="T38" fmla="*/ 309 w 959"/>
                  <a:gd name="T39" fmla="*/ 155 h 789"/>
                  <a:gd name="T40" fmla="*/ 233 w 959"/>
                  <a:gd name="T41" fmla="*/ 110 h 789"/>
                  <a:gd name="T42" fmla="*/ 199 w 959"/>
                  <a:gd name="T43" fmla="*/ 69 h 789"/>
                  <a:gd name="T44" fmla="*/ 181 w 959"/>
                  <a:gd name="T45" fmla="*/ 33 h 789"/>
                  <a:gd name="T46" fmla="*/ 128 w 959"/>
                  <a:gd name="T47" fmla="*/ 35 h 789"/>
                  <a:gd name="T48" fmla="*/ 45 w 959"/>
                  <a:gd name="T49" fmla="*/ 30 h 789"/>
                  <a:gd name="T50" fmla="*/ 0 w 959"/>
                  <a:gd name="T51" fmla="*/ 24 h 789"/>
                  <a:gd name="T52" fmla="*/ 24 w 959"/>
                  <a:gd name="T53" fmla="*/ 78 h 789"/>
                  <a:gd name="T54" fmla="*/ 37 w 959"/>
                  <a:gd name="T55" fmla="*/ 129 h 789"/>
                  <a:gd name="T56" fmla="*/ 79 w 959"/>
                  <a:gd name="T57" fmla="*/ 203 h 789"/>
                  <a:gd name="T58" fmla="*/ 123 w 959"/>
                  <a:gd name="T59" fmla="*/ 212 h 789"/>
                  <a:gd name="T60" fmla="*/ 110 w 959"/>
                  <a:gd name="T61" fmla="*/ 258 h 789"/>
                  <a:gd name="T62" fmla="*/ 96 w 959"/>
                  <a:gd name="T63" fmla="*/ 286 h 789"/>
                  <a:gd name="T64" fmla="*/ 140 w 959"/>
                  <a:gd name="T65" fmla="*/ 344 h 789"/>
                  <a:gd name="T66" fmla="*/ 185 w 959"/>
                  <a:gd name="T67" fmla="*/ 390 h 789"/>
                  <a:gd name="T68" fmla="*/ 220 w 959"/>
                  <a:gd name="T69" fmla="*/ 472 h 789"/>
                  <a:gd name="T70" fmla="*/ 253 w 959"/>
                  <a:gd name="T71" fmla="*/ 510 h 789"/>
                  <a:gd name="T72" fmla="*/ 298 w 959"/>
                  <a:gd name="T73" fmla="*/ 516 h 789"/>
                  <a:gd name="T74" fmla="*/ 316 w 959"/>
                  <a:gd name="T75" fmla="*/ 524 h 789"/>
                  <a:gd name="T76" fmla="*/ 338 w 959"/>
                  <a:gd name="T77" fmla="*/ 541 h 789"/>
                  <a:gd name="T78" fmla="*/ 371 w 959"/>
                  <a:gd name="T79" fmla="*/ 583 h 789"/>
                  <a:gd name="T80" fmla="*/ 387 w 959"/>
                  <a:gd name="T81" fmla="*/ 600 h 789"/>
                  <a:gd name="T82" fmla="*/ 431 w 959"/>
                  <a:gd name="T83" fmla="*/ 644 h 789"/>
                  <a:gd name="T84" fmla="*/ 526 w 959"/>
                  <a:gd name="T85" fmla="*/ 703 h 789"/>
                  <a:gd name="T86" fmla="*/ 565 w 959"/>
                  <a:gd name="T87" fmla="*/ 715 h 789"/>
                  <a:gd name="T88" fmla="*/ 606 w 959"/>
                  <a:gd name="T89" fmla="*/ 691 h 789"/>
                  <a:gd name="T90" fmla="*/ 641 w 959"/>
                  <a:gd name="T91" fmla="*/ 682 h 789"/>
                  <a:gd name="T92" fmla="*/ 718 w 959"/>
                  <a:gd name="T93" fmla="*/ 752 h 789"/>
                  <a:gd name="T94" fmla="*/ 805 w 959"/>
                  <a:gd name="T95" fmla="*/ 781 h 789"/>
                  <a:gd name="T96" fmla="*/ 889 w 959"/>
                  <a:gd name="T97" fmla="*/ 786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9" h="789">
                    <a:moveTo>
                      <a:pt x="890" y="786"/>
                    </a:moveTo>
                    <a:cubicBezTo>
                      <a:pt x="889" y="779"/>
                      <a:pt x="885" y="751"/>
                      <a:pt x="890" y="749"/>
                    </a:cubicBezTo>
                    <a:cubicBezTo>
                      <a:pt x="896" y="746"/>
                      <a:pt x="900" y="739"/>
                      <a:pt x="900" y="739"/>
                    </a:cubicBezTo>
                    <a:cubicBezTo>
                      <a:pt x="902" y="728"/>
                      <a:pt x="902" y="728"/>
                      <a:pt x="902" y="728"/>
                    </a:cubicBezTo>
                    <a:cubicBezTo>
                      <a:pt x="902" y="728"/>
                      <a:pt x="911" y="730"/>
                      <a:pt x="915" y="724"/>
                    </a:cubicBezTo>
                    <a:cubicBezTo>
                      <a:pt x="919" y="718"/>
                      <a:pt x="913" y="714"/>
                      <a:pt x="931" y="708"/>
                    </a:cubicBezTo>
                    <a:cubicBezTo>
                      <a:pt x="949" y="702"/>
                      <a:pt x="951" y="715"/>
                      <a:pt x="955" y="710"/>
                    </a:cubicBezTo>
                    <a:cubicBezTo>
                      <a:pt x="959" y="705"/>
                      <a:pt x="958" y="689"/>
                      <a:pt x="950" y="678"/>
                    </a:cubicBezTo>
                    <a:cubicBezTo>
                      <a:pt x="942" y="667"/>
                      <a:pt x="936" y="680"/>
                      <a:pt x="933" y="673"/>
                    </a:cubicBezTo>
                    <a:cubicBezTo>
                      <a:pt x="930" y="666"/>
                      <a:pt x="931" y="643"/>
                      <a:pt x="931" y="643"/>
                    </a:cubicBezTo>
                    <a:cubicBezTo>
                      <a:pt x="928" y="641"/>
                      <a:pt x="928" y="641"/>
                      <a:pt x="928" y="641"/>
                    </a:cubicBezTo>
                    <a:cubicBezTo>
                      <a:pt x="929" y="621"/>
                      <a:pt x="929" y="621"/>
                      <a:pt x="929" y="621"/>
                    </a:cubicBezTo>
                    <a:cubicBezTo>
                      <a:pt x="916" y="622"/>
                      <a:pt x="916" y="622"/>
                      <a:pt x="916" y="622"/>
                    </a:cubicBezTo>
                    <a:cubicBezTo>
                      <a:pt x="907" y="611"/>
                      <a:pt x="907" y="611"/>
                      <a:pt x="907" y="611"/>
                    </a:cubicBezTo>
                    <a:cubicBezTo>
                      <a:pt x="907" y="611"/>
                      <a:pt x="892" y="619"/>
                      <a:pt x="884" y="609"/>
                    </a:cubicBezTo>
                    <a:cubicBezTo>
                      <a:pt x="876" y="599"/>
                      <a:pt x="862" y="579"/>
                      <a:pt x="856" y="568"/>
                    </a:cubicBezTo>
                    <a:cubicBezTo>
                      <a:pt x="850" y="557"/>
                      <a:pt x="830" y="538"/>
                      <a:pt x="830" y="538"/>
                    </a:cubicBezTo>
                    <a:cubicBezTo>
                      <a:pt x="830" y="538"/>
                      <a:pt x="825" y="537"/>
                      <a:pt x="825" y="533"/>
                    </a:cubicBezTo>
                    <a:cubicBezTo>
                      <a:pt x="825" y="529"/>
                      <a:pt x="841" y="515"/>
                      <a:pt x="848" y="505"/>
                    </a:cubicBezTo>
                    <a:cubicBezTo>
                      <a:pt x="855" y="495"/>
                      <a:pt x="866" y="482"/>
                      <a:pt x="860" y="465"/>
                    </a:cubicBezTo>
                    <a:cubicBezTo>
                      <a:pt x="854" y="448"/>
                      <a:pt x="839" y="453"/>
                      <a:pt x="839" y="453"/>
                    </a:cubicBezTo>
                    <a:cubicBezTo>
                      <a:pt x="839" y="453"/>
                      <a:pt x="809" y="453"/>
                      <a:pt x="809" y="445"/>
                    </a:cubicBezTo>
                    <a:cubicBezTo>
                      <a:pt x="809" y="437"/>
                      <a:pt x="809" y="423"/>
                      <a:pt x="809" y="412"/>
                    </a:cubicBezTo>
                    <a:cubicBezTo>
                      <a:pt x="809" y="401"/>
                      <a:pt x="782" y="377"/>
                      <a:pt x="784" y="364"/>
                    </a:cubicBezTo>
                    <a:cubicBezTo>
                      <a:pt x="786" y="351"/>
                      <a:pt x="801" y="343"/>
                      <a:pt x="800" y="337"/>
                    </a:cubicBezTo>
                    <a:cubicBezTo>
                      <a:pt x="799" y="331"/>
                      <a:pt x="778" y="334"/>
                      <a:pt x="778" y="334"/>
                    </a:cubicBezTo>
                    <a:cubicBezTo>
                      <a:pt x="780" y="315"/>
                      <a:pt x="780" y="315"/>
                      <a:pt x="780" y="315"/>
                    </a:cubicBezTo>
                    <a:cubicBezTo>
                      <a:pt x="780" y="315"/>
                      <a:pt x="769" y="306"/>
                      <a:pt x="772" y="301"/>
                    </a:cubicBezTo>
                    <a:cubicBezTo>
                      <a:pt x="775" y="296"/>
                      <a:pt x="789" y="291"/>
                      <a:pt x="789" y="291"/>
                    </a:cubicBezTo>
                    <a:cubicBezTo>
                      <a:pt x="784" y="280"/>
                      <a:pt x="784" y="280"/>
                      <a:pt x="784" y="280"/>
                    </a:cubicBezTo>
                    <a:cubicBezTo>
                      <a:pt x="798" y="276"/>
                      <a:pt x="798" y="276"/>
                      <a:pt x="798" y="276"/>
                    </a:cubicBezTo>
                    <a:cubicBezTo>
                      <a:pt x="798" y="276"/>
                      <a:pt x="791" y="246"/>
                      <a:pt x="792" y="239"/>
                    </a:cubicBezTo>
                    <a:cubicBezTo>
                      <a:pt x="793" y="232"/>
                      <a:pt x="799" y="225"/>
                      <a:pt x="799" y="225"/>
                    </a:cubicBezTo>
                    <a:cubicBezTo>
                      <a:pt x="792" y="207"/>
                      <a:pt x="792" y="207"/>
                      <a:pt x="792" y="207"/>
                    </a:cubicBezTo>
                    <a:cubicBezTo>
                      <a:pt x="793" y="192"/>
                      <a:pt x="793" y="192"/>
                      <a:pt x="793" y="192"/>
                    </a:cubicBezTo>
                    <a:cubicBezTo>
                      <a:pt x="786" y="189"/>
                      <a:pt x="786" y="189"/>
                      <a:pt x="786" y="189"/>
                    </a:cubicBezTo>
                    <a:cubicBezTo>
                      <a:pt x="785" y="167"/>
                      <a:pt x="785" y="167"/>
                      <a:pt x="785" y="167"/>
                    </a:cubicBezTo>
                    <a:cubicBezTo>
                      <a:pt x="743" y="169"/>
                      <a:pt x="743" y="169"/>
                      <a:pt x="743" y="169"/>
                    </a:cubicBezTo>
                    <a:cubicBezTo>
                      <a:pt x="743" y="169"/>
                      <a:pt x="729" y="153"/>
                      <a:pt x="723" y="149"/>
                    </a:cubicBezTo>
                    <a:cubicBezTo>
                      <a:pt x="717" y="145"/>
                      <a:pt x="704" y="143"/>
                      <a:pt x="704" y="143"/>
                    </a:cubicBezTo>
                    <a:cubicBezTo>
                      <a:pt x="704" y="143"/>
                      <a:pt x="696" y="125"/>
                      <a:pt x="691" y="121"/>
                    </a:cubicBezTo>
                    <a:cubicBezTo>
                      <a:pt x="686" y="117"/>
                      <a:pt x="648" y="116"/>
                      <a:pt x="648" y="116"/>
                    </a:cubicBezTo>
                    <a:cubicBezTo>
                      <a:pt x="645" y="120"/>
                      <a:pt x="645" y="120"/>
                      <a:pt x="645" y="120"/>
                    </a:cubicBezTo>
                    <a:cubicBezTo>
                      <a:pt x="645" y="120"/>
                      <a:pt x="624" y="103"/>
                      <a:pt x="619" y="103"/>
                    </a:cubicBezTo>
                    <a:cubicBezTo>
                      <a:pt x="614" y="103"/>
                      <a:pt x="602" y="103"/>
                      <a:pt x="602" y="103"/>
                    </a:cubicBezTo>
                    <a:cubicBezTo>
                      <a:pt x="602" y="103"/>
                      <a:pt x="601" y="89"/>
                      <a:pt x="595" y="85"/>
                    </a:cubicBezTo>
                    <a:cubicBezTo>
                      <a:pt x="589" y="81"/>
                      <a:pt x="580" y="86"/>
                      <a:pt x="580" y="86"/>
                    </a:cubicBezTo>
                    <a:cubicBezTo>
                      <a:pt x="580" y="86"/>
                      <a:pt x="559" y="83"/>
                      <a:pt x="556" y="85"/>
                    </a:cubicBezTo>
                    <a:cubicBezTo>
                      <a:pt x="553" y="87"/>
                      <a:pt x="551" y="93"/>
                      <a:pt x="551" y="93"/>
                    </a:cubicBezTo>
                    <a:cubicBezTo>
                      <a:pt x="551" y="93"/>
                      <a:pt x="535" y="88"/>
                      <a:pt x="524" y="90"/>
                    </a:cubicBezTo>
                    <a:cubicBezTo>
                      <a:pt x="513" y="92"/>
                      <a:pt x="487" y="115"/>
                      <a:pt x="487" y="115"/>
                    </a:cubicBezTo>
                    <a:cubicBezTo>
                      <a:pt x="487" y="123"/>
                      <a:pt x="487" y="123"/>
                      <a:pt x="487" y="123"/>
                    </a:cubicBezTo>
                    <a:cubicBezTo>
                      <a:pt x="487" y="123"/>
                      <a:pt x="476" y="132"/>
                      <a:pt x="472" y="133"/>
                    </a:cubicBezTo>
                    <a:cubicBezTo>
                      <a:pt x="468" y="134"/>
                      <a:pt x="452" y="133"/>
                      <a:pt x="452" y="133"/>
                    </a:cubicBezTo>
                    <a:cubicBezTo>
                      <a:pt x="452" y="133"/>
                      <a:pt x="472" y="159"/>
                      <a:pt x="460" y="161"/>
                    </a:cubicBezTo>
                    <a:cubicBezTo>
                      <a:pt x="448" y="163"/>
                      <a:pt x="437" y="156"/>
                      <a:pt x="437" y="156"/>
                    </a:cubicBezTo>
                    <a:cubicBezTo>
                      <a:pt x="437" y="156"/>
                      <a:pt x="412" y="161"/>
                      <a:pt x="399" y="164"/>
                    </a:cubicBezTo>
                    <a:cubicBezTo>
                      <a:pt x="386" y="167"/>
                      <a:pt x="379" y="176"/>
                      <a:pt x="371" y="175"/>
                    </a:cubicBezTo>
                    <a:cubicBezTo>
                      <a:pt x="363" y="174"/>
                      <a:pt x="355" y="165"/>
                      <a:pt x="345" y="165"/>
                    </a:cubicBezTo>
                    <a:cubicBezTo>
                      <a:pt x="335" y="165"/>
                      <a:pt x="323" y="165"/>
                      <a:pt x="309" y="155"/>
                    </a:cubicBezTo>
                    <a:cubicBezTo>
                      <a:pt x="295" y="145"/>
                      <a:pt x="287" y="128"/>
                      <a:pt x="287" y="128"/>
                    </a:cubicBezTo>
                    <a:cubicBezTo>
                      <a:pt x="287" y="128"/>
                      <a:pt x="258" y="125"/>
                      <a:pt x="255" y="125"/>
                    </a:cubicBezTo>
                    <a:cubicBezTo>
                      <a:pt x="252" y="125"/>
                      <a:pt x="240" y="118"/>
                      <a:pt x="233" y="110"/>
                    </a:cubicBezTo>
                    <a:cubicBezTo>
                      <a:pt x="226" y="102"/>
                      <a:pt x="218" y="80"/>
                      <a:pt x="218" y="80"/>
                    </a:cubicBezTo>
                    <a:cubicBezTo>
                      <a:pt x="208" y="78"/>
                      <a:pt x="208" y="78"/>
                      <a:pt x="208" y="78"/>
                    </a:cubicBezTo>
                    <a:cubicBezTo>
                      <a:pt x="208" y="78"/>
                      <a:pt x="205" y="72"/>
                      <a:pt x="199" y="69"/>
                    </a:cubicBezTo>
                    <a:cubicBezTo>
                      <a:pt x="193" y="66"/>
                      <a:pt x="180" y="58"/>
                      <a:pt x="180" y="53"/>
                    </a:cubicBezTo>
                    <a:cubicBezTo>
                      <a:pt x="180" y="48"/>
                      <a:pt x="190" y="52"/>
                      <a:pt x="190" y="46"/>
                    </a:cubicBezTo>
                    <a:cubicBezTo>
                      <a:pt x="190" y="40"/>
                      <a:pt x="181" y="38"/>
                      <a:pt x="181" y="33"/>
                    </a:cubicBezTo>
                    <a:cubicBezTo>
                      <a:pt x="181" y="28"/>
                      <a:pt x="190" y="28"/>
                      <a:pt x="188" y="22"/>
                    </a:cubicBezTo>
                    <a:cubicBezTo>
                      <a:pt x="186" y="16"/>
                      <a:pt x="179" y="4"/>
                      <a:pt x="173" y="4"/>
                    </a:cubicBezTo>
                    <a:cubicBezTo>
                      <a:pt x="167" y="4"/>
                      <a:pt x="131" y="31"/>
                      <a:pt x="128" y="35"/>
                    </a:cubicBezTo>
                    <a:cubicBezTo>
                      <a:pt x="125" y="39"/>
                      <a:pt x="117" y="50"/>
                      <a:pt x="114" y="51"/>
                    </a:cubicBezTo>
                    <a:cubicBezTo>
                      <a:pt x="111" y="52"/>
                      <a:pt x="102" y="52"/>
                      <a:pt x="87" y="52"/>
                    </a:cubicBezTo>
                    <a:cubicBezTo>
                      <a:pt x="72" y="52"/>
                      <a:pt x="55" y="38"/>
                      <a:pt x="45" y="30"/>
                    </a:cubicBezTo>
                    <a:cubicBezTo>
                      <a:pt x="35" y="22"/>
                      <a:pt x="38" y="4"/>
                      <a:pt x="29" y="2"/>
                    </a:cubicBezTo>
                    <a:cubicBezTo>
                      <a:pt x="20" y="0"/>
                      <a:pt x="16" y="22"/>
                      <a:pt x="16" y="22"/>
                    </a:cubicBezTo>
                    <a:cubicBezTo>
                      <a:pt x="0" y="24"/>
                      <a:pt x="0" y="24"/>
                      <a:pt x="0" y="24"/>
                    </a:cubicBezTo>
                    <a:cubicBezTo>
                      <a:pt x="11" y="40"/>
                      <a:pt x="11" y="40"/>
                      <a:pt x="11" y="40"/>
                    </a:cubicBezTo>
                    <a:cubicBezTo>
                      <a:pt x="12" y="55"/>
                      <a:pt x="12" y="55"/>
                      <a:pt x="12" y="55"/>
                    </a:cubicBezTo>
                    <a:cubicBezTo>
                      <a:pt x="12" y="55"/>
                      <a:pt x="19" y="76"/>
                      <a:pt x="24" y="78"/>
                    </a:cubicBezTo>
                    <a:cubicBezTo>
                      <a:pt x="29" y="80"/>
                      <a:pt x="16" y="99"/>
                      <a:pt x="16" y="99"/>
                    </a:cubicBezTo>
                    <a:cubicBezTo>
                      <a:pt x="37" y="111"/>
                      <a:pt x="37" y="111"/>
                      <a:pt x="37" y="111"/>
                    </a:cubicBezTo>
                    <a:cubicBezTo>
                      <a:pt x="37" y="129"/>
                      <a:pt x="37" y="129"/>
                      <a:pt x="37" y="129"/>
                    </a:cubicBezTo>
                    <a:cubicBezTo>
                      <a:pt x="53" y="134"/>
                      <a:pt x="53" y="134"/>
                      <a:pt x="53" y="134"/>
                    </a:cubicBezTo>
                    <a:cubicBezTo>
                      <a:pt x="53" y="134"/>
                      <a:pt x="58" y="171"/>
                      <a:pt x="70" y="182"/>
                    </a:cubicBezTo>
                    <a:cubicBezTo>
                      <a:pt x="82" y="193"/>
                      <a:pt x="79" y="203"/>
                      <a:pt x="79" y="203"/>
                    </a:cubicBezTo>
                    <a:cubicBezTo>
                      <a:pt x="93" y="205"/>
                      <a:pt x="93" y="205"/>
                      <a:pt x="93" y="205"/>
                    </a:cubicBezTo>
                    <a:cubicBezTo>
                      <a:pt x="104" y="217"/>
                      <a:pt x="104" y="217"/>
                      <a:pt x="104" y="217"/>
                    </a:cubicBezTo>
                    <a:cubicBezTo>
                      <a:pt x="104" y="217"/>
                      <a:pt x="118" y="208"/>
                      <a:pt x="123" y="212"/>
                    </a:cubicBezTo>
                    <a:cubicBezTo>
                      <a:pt x="128" y="216"/>
                      <a:pt x="112" y="225"/>
                      <a:pt x="112" y="229"/>
                    </a:cubicBezTo>
                    <a:cubicBezTo>
                      <a:pt x="112" y="233"/>
                      <a:pt x="126" y="242"/>
                      <a:pt x="123" y="250"/>
                    </a:cubicBezTo>
                    <a:cubicBezTo>
                      <a:pt x="120" y="258"/>
                      <a:pt x="110" y="258"/>
                      <a:pt x="110" y="258"/>
                    </a:cubicBezTo>
                    <a:cubicBezTo>
                      <a:pt x="109" y="267"/>
                      <a:pt x="109" y="267"/>
                      <a:pt x="109" y="267"/>
                    </a:cubicBezTo>
                    <a:cubicBezTo>
                      <a:pt x="110" y="280"/>
                      <a:pt x="110" y="280"/>
                      <a:pt x="110" y="280"/>
                    </a:cubicBezTo>
                    <a:cubicBezTo>
                      <a:pt x="110" y="280"/>
                      <a:pt x="97" y="279"/>
                      <a:pt x="96" y="286"/>
                    </a:cubicBezTo>
                    <a:cubicBezTo>
                      <a:pt x="95" y="293"/>
                      <a:pt x="104" y="300"/>
                      <a:pt x="104" y="300"/>
                    </a:cubicBezTo>
                    <a:cubicBezTo>
                      <a:pt x="104" y="300"/>
                      <a:pt x="94" y="305"/>
                      <a:pt x="96" y="314"/>
                    </a:cubicBezTo>
                    <a:cubicBezTo>
                      <a:pt x="98" y="323"/>
                      <a:pt x="140" y="344"/>
                      <a:pt x="140" y="344"/>
                    </a:cubicBezTo>
                    <a:cubicBezTo>
                      <a:pt x="140" y="371"/>
                      <a:pt x="140" y="371"/>
                      <a:pt x="140" y="371"/>
                    </a:cubicBezTo>
                    <a:cubicBezTo>
                      <a:pt x="153" y="372"/>
                      <a:pt x="153" y="372"/>
                      <a:pt x="153" y="372"/>
                    </a:cubicBezTo>
                    <a:cubicBezTo>
                      <a:pt x="153" y="372"/>
                      <a:pt x="174" y="390"/>
                      <a:pt x="185" y="390"/>
                    </a:cubicBezTo>
                    <a:cubicBezTo>
                      <a:pt x="196" y="390"/>
                      <a:pt x="198" y="402"/>
                      <a:pt x="198" y="402"/>
                    </a:cubicBezTo>
                    <a:cubicBezTo>
                      <a:pt x="220" y="427"/>
                      <a:pt x="220" y="427"/>
                      <a:pt x="220" y="427"/>
                    </a:cubicBezTo>
                    <a:cubicBezTo>
                      <a:pt x="220" y="427"/>
                      <a:pt x="212" y="466"/>
                      <a:pt x="220" y="472"/>
                    </a:cubicBezTo>
                    <a:cubicBezTo>
                      <a:pt x="228" y="478"/>
                      <a:pt x="233" y="478"/>
                      <a:pt x="233" y="478"/>
                    </a:cubicBezTo>
                    <a:cubicBezTo>
                      <a:pt x="237" y="497"/>
                      <a:pt x="237" y="497"/>
                      <a:pt x="237" y="497"/>
                    </a:cubicBezTo>
                    <a:cubicBezTo>
                      <a:pt x="237" y="497"/>
                      <a:pt x="252" y="501"/>
                      <a:pt x="253" y="510"/>
                    </a:cubicBezTo>
                    <a:cubicBezTo>
                      <a:pt x="254" y="519"/>
                      <a:pt x="275" y="533"/>
                      <a:pt x="282" y="528"/>
                    </a:cubicBezTo>
                    <a:cubicBezTo>
                      <a:pt x="289" y="523"/>
                      <a:pt x="267" y="512"/>
                      <a:pt x="283" y="505"/>
                    </a:cubicBezTo>
                    <a:cubicBezTo>
                      <a:pt x="299" y="498"/>
                      <a:pt x="298" y="516"/>
                      <a:pt x="298" y="516"/>
                    </a:cubicBezTo>
                    <a:cubicBezTo>
                      <a:pt x="305" y="522"/>
                      <a:pt x="305" y="522"/>
                      <a:pt x="305" y="522"/>
                    </a:cubicBezTo>
                    <a:cubicBezTo>
                      <a:pt x="306" y="521"/>
                      <a:pt x="308" y="521"/>
                      <a:pt x="311" y="522"/>
                    </a:cubicBezTo>
                    <a:cubicBezTo>
                      <a:pt x="313" y="523"/>
                      <a:pt x="314" y="523"/>
                      <a:pt x="316" y="524"/>
                    </a:cubicBezTo>
                    <a:cubicBezTo>
                      <a:pt x="317" y="523"/>
                      <a:pt x="318" y="521"/>
                      <a:pt x="318" y="520"/>
                    </a:cubicBezTo>
                    <a:cubicBezTo>
                      <a:pt x="319" y="516"/>
                      <a:pt x="330" y="513"/>
                      <a:pt x="333" y="515"/>
                    </a:cubicBezTo>
                    <a:cubicBezTo>
                      <a:pt x="336" y="517"/>
                      <a:pt x="331" y="538"/>
                      <a:pt x="338" y="541"/>
                    </a:cubicBezTo>
                    <a:cubicBezTo>
                      <a:pt x="345" y="544"/>
                      <a:pt x="360" y="555"/>
                      <a:pt x="360" y="555"/>
                    </a:cubicBezTo>
                    <a:cubicBezTo>
                      <a:pt x="360" y="555"/>
                      <a:pt x="358" y="560"/>
                      <a:pt x="358" y="565"/>
                    </a:cubicBezTo>
                    <a:cubicBezTo>
                      <a:pt x="363" y="571"/>
                      <a:pt x="368" y="577"/>
                      <a:pt x="371" y="583"/>
                    </a:cubicBezTo>
                    <a:cubicBezTo>
                      <a:pt x="371" y="583"/>
                      <a:pt x="371" y="583"/>
                      <a:pt x="371" y="583"/>
                    </a:cubicBezTo>
                    <a:cubicBezTo>
                      <a:pt x="375" y="585"/>
                      <a:pt x="378" y="587"/>
                      <a:pt x="378" y="587"/>
                    </a:cubicBezTo>
                    <a:cubicBezTo>
                      <a:pt x="387" y="600"/>
                      <a:pt x="387" y="600"/>
                      <a:pt x="387" y="600"/>
                    </a:cubicBezTo>
                    <a:cubicBezTo>
                      <a:pt x="387" y="600"/>
                      <a:pt x="389" y="624"/>
                      <a:pt x="399" y="626"/>
                    </a:cubicBezTo>
                    <a:cubicBezTo>
                      <a:pt x="409" y="628"/>
                      <a:pt x="409" y="644"/>
                      <a:pt x="409" y="644"/>
                    </a:cubicBezTo>
                    <a:cubicBezTo>
                      <a:pt x="431" y="644"/>
                      <a:pt x="431" y="644"/>
                      <a:pt x="431" y="644"/>
                    </a:cubicBezTo>
                    <a:cubicBezTo>
                      <a:pt x="443" y="656"/>
                      <a:pt x="443" y="656"/>
                      <a:pt x="443" y="656"/>
                    </a:cubicBezTo>
                    <a:cubicBezTo>
                      <a:pt x="451" y="654"/>
                      <a:pt x="458" y="652"/>
                      <a:pt x="465" y="656"/>
                    </a:cubicBezTo>
                    <a:cubicBezTo>
                      <a:pt x="475" y="661"/>
                      <a:pt x="504" y="686"/>
                      <a:pt x="526" y="703"/>
                    </a:cubicBezTo>
                    <a:cubicBezTo>
                      <a:pt x="527" y="704"/>
                      <a:pt x="528" y="704"/>
                      <a:pt x="529" y="704"/>
                    </a:cubicBezTo>
                    <a:cubicBezTo>
                      <a:pt x="535" y="704"/>
                      <a:pt x="546" y="706"/>
                      <a:pt x="546" y="706"/>
                    </a:cubicBezTo>
                    <a:cubicBezTo>
                      <a:pt x="546" y="706"/>
                      <a:pt x="549" y="720"/>
                      <a:pt x="565" y="715"/>
                    </a:cubicBezTo>
                    <a:cubicBezTo>
                      <a:pt x="581" y="710"/>
                      <a:pt x="584" y="703"/>
                      <a:pt x="584" y="703"/>
                    </a:cubicBezTo>
                    <a:cubicBezTo>
                      <a:pt x="600" y="705"/>
                      <a:pt x="600" y="705"/>
                      <a:pt x="600" y="705"/>
                    </a:cubicBezTo>
                    <a:cubicBezTo>
                      <a:pt x="606" y="691"/>
                      <a:pt x="606" y="691"/>
                      <a:pt x="606" y="691"/>
                    </a:cubicBezTo>
                    <a:cubicBezTo>
                      <a:pt x="620" y="689"/>
                      <a:pt x="620" y="689"/>
                      <a:pt x="620" y="689"/>
                    </a:cubicBezTo>
                    <a:cubicBezTo>
                      <a:pt x="636" y="674"/>
                      <a:pt x="636" y="674"/>
                      <a:pt x="636" y="674"/>
                    </a:cubicBezTo>
                    <a:cubicBezTo>
                      <a:pt x="641" y="682"/>
                      <a:pt x="641" y="682"/>
                      <a:pt x="641" y="682"/>
                    </a:cubicBezTo>
                    <a:cubicBezTo>
                      <a:pt x="649" y="680"/>
                      <a:pt x="656" y="679"/>
                      <a:pt x="659" y="683"/>
                    </a:cubicBezTo>
                    <a:cubicBezTo>
                      <a:pt x="672" y="694"/>
                      <a:pt x="686" y="717"/>
                      <a:pt x="688" y="735"/>
                    </a:cubicBezTo>
                    <a:cubicBezTo>
                      <a:pt x="690" y="754"/>
                      <a:pt x="718" y="752"/>
                      <a:pt x="718" y="752"/>
                    </a:cubicBezTo>
                    <a:cubicBezTo>
                      <a:pt x="718" y="752"/>
                      <a:pt x="717" y="759"/>
                      <a:pt x="730" y="762"/>
                    </a:cubicBezTo>
                    <a:cubicBezTo>
                      <a:pt x="743" y="765"/>
                      <a:pt x="774" y="761"/>
                      <a:pt x="774" y="761"/>
                    </a:cubicBezTo>
                    <a:cubicBezTo>
                      <a:pt x="774" y="761"/>
                      <a:pt x="800" y="781"/>
                      <a:pt x="805" y="781"/>
                    </a:cubicBezTo>
                    <a:cubicBezTo>
                      <a:pt x="810" y="781"/>
                      <a:pt x="828" y="772"/>
                      <a:pt x="828" y="772"/>
                    </a:cubicBezTo>
                    <a:cubicBezTo>
                      <a:pt x="828" y="772"/>
                      <a:pt x="854" y="788"/>
                      <a:pt x="872" y="789"/>
                    </a:cubicBezTo>
                    <a:cubicBezTo>
                      <a:pt x="878" y="789"/>
                      <a:pt x="884" y="788"/>
                      <a:pt x="889" y="786"/>
                    </a:cubicBezTo>
                    <a:lnTo>
                      <a:pt x="890" y="786"/>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8" name="Tajikistan"/>
              <p:cNvSpPr>
                <a:spLocks/>
              </p:cNvSpPr>
              <p:nvPr/>
            </p:nvSpPr>
            <p:spPr bwMode="gray">
              <a:xfrm>
                <a:off x="7289714" y="2849049"/>
                <a:ext cx="207998" cy="133288"/>
              </a:xfrm>
              <a:custGeom>
                <a:avLst/>
                <a:gdLst>
                  <a:gd name="T0" fmla="*/ 345 w 372"/>
                  <a:gd name="T1" fmla="*/ 142 h 238"/>
                  <a:gd name="T2" fmla="*/ 291 w 372"/>
                  <a:gd name="T3" fmla="*/ 132 h 238"/>
                  <a:gd name="T4" fmla="*/ 275 w 372"/>
                  <a:gd name="T5" fmla="*/ 99 h 238"/>
                  <a:gd name="T6" fmla="*/ 266 w 372"/>
                  <a:gd name="T7" fmla="*/ 79 h 238"/>
                  <a:gd name="T8" fmla="*/ 230 w 372"/>
                  <a:gd name="T9" fmla="*/ 87 h 238"/>
                  <a:gd name="T10" fmla="*/ 210 w 372"/>
                  <a:gd name="T11" fmla="*/ 90 h 238"/>
                  <a:gd name="T12" fmla="*/ 176 w 372"/>
                  <a:gd name="T13" fmla="*/ 76 h 238"/>
                  <a:gd name="T14" fmla="*/ 142 w 372"/>
                  <a:gd name="T15" fmla="*/ 77 h 238"/>
                  <a:gd name="T16" fmla="*/ 108 w 372"/>
                  <a:gd name="T17" fmla="*/ 75 h 238"/>
                  <a:gd name="T18" fmla="*/ 76 w 372"/>
                  <a:gd name="T19" fmla="*/ 62 h 238"/>
                  <a:gd name="T20" fmla="*/ 101 w 372"/>
                  <a:gd name="T21" fmla="*/ 43 h 238"/>
                  <a:gd name="T22" fmla="*/ 141 w 372"/>
                  <a:gd name="T23" fmla="*/ 45 h 238"/>
                  <a:gd name="T24" fmla="*/ 133 w 372"/>
                  <a:gd name="T25" fmla="*/ 12 h 238"/>
                  <a:gd name="T26" fmla="*/ 91 w 372"/>
                  <a:gd name="T27" fmla="*/ 21 h 238"/>
                  <a:gd name="T28" fmla="*/ 65 w 372"/>
                  <a:gd name="T29" fmla="*/ 25 h 238"/>
                  <a:gd name="T30" fmla="*/ 46 w 372"/>
                  <a:gd name="T31" fmla="*/ 43 h 238"/>
                  <a:gd name="T32" fmla="*/ 49 w 372"/>
                  <a:gd name="T33" fmla="*/ 66 h 238"/>
                  <a:gd name="T34" fmla="*/ 6 w 372"/>
                  <a:gd name="T35" fmla="*/ 82 h 238"/>
                  <a:gd name="T36" fmla="*/ 14 w 372"/>
                  <a:gd name="T37" fmla="*/ 100 h 238"/>
                  <a:gd name="T38" fmla="*/ 42 w 372"/>
                  <a:gd name="T39" fmla="*/ 114 h 238"/>
                  <a:gd name="T40" fmla="*/ 61 w 372"/>
                  <a:gd name="T41" fmla="*/ 158 h 238"/>
                  <a:gd name="T42" fmla="*/ 42 w 372"/>
                  <a:gd name="T43" fmla="*/ 206 h 238"/>
                  <a:gd name="T44" fmla="*/ 89 w 372"/>
                  <a:gd name="T45" fmla="*/ 199 h 238"/>
                  <a:gd name="T46" fmla="*/ 111 w 372"/>
                  <a:gd name="T47" fmla="*/ 189 h 238"/>
                  <a:gd name="T48" fmla="*/ 145 w 372"/>
                  <a:gd name="T49" fmla="*/ 189 h 238"/>
                  <a:gd name="T50" fmla="*/ 142 w 372"/>
                  <a:gd name="T51" fmla="*/ 168 h 238"/>
                  <a:gd name="T52" fmla="*/ 164 w 372"/>
                  <a:gd name="T53" fmla="*/ 135 h 238"/>
                  <a:gd name="T54" fmla="*/ 184 w 372"/>
                  <a:gd name="T55" fmla="*/ 168 h 238"/>
                  <a:gd name="T56" fmla="*/ 205 w 372"/>
                  <a:gd name="T57" fmla="*/ 210 h 238"/>
                  <a:gd name="T58" fmla="*/ 249 w 372"/>
                  <a:gd name="T59" fmla="*/ 216 h 238"/>
                  <a:gd name="T60" fmla="*/ 273 w 372"/>
                  <a:gd name="T61" fmla="*/ 197 h 238"/>
                  <a:gd name="T62" fmla="*/ 306 w 372"/>
                  <a:gd name="T63" fmla="*/ 202 h 238"/>
                  <a:gd name="T64" fmla="*/ 343 w 372"/>
                  <a:gd name="T65" fmla="*/ 194 h 238"/>
                  <a:gd name="T66" fmla="*/ 364 w 372"/>
                  <a:gd name="T67" fmla="*/ 19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2" h="238">
                    <a:moveTo>
                      <a:pt x="353" y="181"/>
                    </a:moveTo>
                    <a:cubicBezTo>
                      <a:pt x="346" y="174"/>
                      <a:pt x="345" y="152"/>
                      <a:pt x="345" y="142"/>
                    </a:cubicBezTo>
                    <a:cubicBezTo>
                      <a:pt x="345" y="132"/>
                      <a:pt x="333" y="129"/>
                      <a:pt x="319" y="125"/>
                    </a:cubicBezTo>
                    <a:cubicBezTo>
                      <a:pt x="305" y="121"/>
                      <a:pt x="301" y="136"/>
                      <a:pt x="291" y="132"/>
                    </a:cubicBezTo>
                    <a:cubicBezTo>
                      <a:pt x="281" y="128"/>
                      <a:pt x="289" y="110"/>
                      <a:pt x="289" y="103"/>
                    </a:cubicBezTo>
                    <a:cubicBezTo>
                      <a:pt x="289" y="96"/>
                      <a:pt x="275" y="99"/>
                      <a:pt x="275" y="99"/>
                    </a:cubicBezTo>
                    <a:cubicBezTo>
                      <a:pt x="275" y="82"/>
                      <a:pt x="275" y="82"/>
                      <a:pt x="275" y="82"/>
                    </a:cubicBezTo>
                    <a:cubicBezTo>
                      <a:pt x="266" y="79"/>
                      <a:pt x="266" y="79"/>
                      <a:pt x="266" y="79"/>
                    </a:cubicBezTo>
                    <a:cubicBezTo>
                      <a:pt x="258" y="88"/>
                      <a:pt x="258" y="88"/>
                      <a:pt x="258" y="88"/>
                    </a:cubicBezTo>
                    <a:cubicBezTo>
                      <a:pt x="230" y="87"/>
                      <a:pt x="230" y="87"/>
                      <a:pt x="230" y="87"/>
                    </a:cubicBezTo>
                    <a:cubicBezTo>
                      <a:pt x="230" y="87"/>
                      <a:pt x="226" y="90"/>
                      <a:pt x="216" y="93"/>
                    </a:cubicBezTo>
                    <a:cubicBezTo>
                      <a:pt x="206" y="96"/>
                      <a:pt x="210" y="90"/>
                      <a:pt x="210" y="90"/>
                    </a:cubicBezTo>
                    <a:cubicBezTo>
                      <a:pt x="210" y="90"/>
                      <a:pt x="198" y="93"/>
                      <a:pt x="195" y="93"/>
                    </a:cubicBezTo>
                    <a:cubicBezTo>
                      <a:pt x="192" y="93"/>
                      <a:pt x="181" y="75"/>
                      <a:pt x="176" y="76"/>
                    </a:cubicBezTo>
                    <a:cubicBezTo>
                      <a:pt x="171" y="77"/>
                      <a:pt x="160" y="85"/>
                      <a:pt x="154" y="86"/>
                    </a:cubicBezTo>
                    <a:cubicBezTo>
                      <a:pt x="148" y="87"/>
                      <a:pt x="142" y="77"/>
                      <a:pt x="142" y="77"/>
                    </a:cubicBezTo>
                    <a:cubicBezTo>
                      <a:pt x="142" y="77"/>
                      <a:pt x="135" y="76"/>
                      <a:pt x="130" y="78"/>
                    </a:cubicBezTo>
                    <a:cubicBezTo>
                      <a:pt x="125" y="80"/>
                      <a:pt x="108" y="75"/>
                      <a:pt x="108" y="75"/>
                    </a:cubicBezTo>
                    <a:cubicBezTo>
                      <a:pt x="108" y="75"/>
                      <a:pt x="93" y="80"/>
                      <a:pt x="86" y="81"/>
                    </a:cubicBezTo>
                    <a:cubicBezTo>
                      <a:pt x="79" y="82"/>
                      <a:pt x="76" y="62"/>
                      <a:pt x="76" y="62"/>
                    </a:cubicBezTo>
                    <a:cubicBezTo>
                      <a:pt x="85" y="59"/>
                      <a:pt x="85" y="59"/>
                      <a:pt x="85" y="59"/>
                    </a:cubicBezTo>
                    <a:cubicBezTo>
                      <a:pt x="85" y="59"/>
                      <a:pt x="88" y="44"/>
                      <a:pt x="101" y="43"/>
                    </a:cubicBezTo>
                    <a:cubicBezTo>
                      <a:pt x="114" y="42"/>
                      <a:pt x="124" y="52"/>
                      <a:pt x="131" y="56"/>
                    </a:cubicBezTo>
                    <a:cubicBezTo>
                      <a:pt x="138" y="60"/>
                      <a:pt x="140" y="49"/>
                      <a:pt x="141" y="45"/>
                    </a:cubicBezTo>
                    <a:cubicBezTo>
                      <a:pt x="142" y="41"/>
                      <a:pt x="117" y="33"/>
                      <a:pt x="117" y="33"/>
                    </a:cubicBezTo>
                    <a:cubicBezTo>
                      <a:pt x="133" y="12"/>
                      <a:pt x="133" y="12"/>
                      <a:pt x="133" y="12"/>
                    </a:cubicBezTo>
                    <a:cubicBezTo>
                      <a:pt x="133" y="12"/>
                      <a:pt x="118" y="0"/>
                      <a:pt x="114" y="2"/>
                    </a:cubicBezTo>
                    <a:cubicBezTo>
                      <a:pt x="110" y="4"/>
                      <a:pt x="99" y="16"/>
                      <a:pt x="91" y="21"/>
                    </a:cubicBezTo>
                    <a:cubicBezTo>
                      <a:pt x="83" y="26"/>
                      <a:pt x="80" y="12"/>
                      <a:pt x="74" y="12"/>
                    </a:cubicBezTo>
                    <a:cubicBezTo>
                      <a:pt x="68" y="12"/>
                      <a:pt x="66" y="21"/>
                      <a:pt x="65" y="25"/>
                    </a:cubicBezTo>
                    <a:cubicBezTo>
                      <a:pt x="64" y="29"/>
                      <a:pt x="77" y="36"/>
                      <a:pt x="71" y="42"/>
                    </a:cubicBezTo>
                    <a:cubicBezTo>
                      <a:pt x="65" y="48"/>
                      <a:pt x="46" y="43"/>
                      <a:pt x="46" y="43"/>
                    </a:cubicBezTo>
                    <a:cubicBezTo>
                      <a:pt x="59" y="57"/>
                      <a:pt x="59" y="57"/>
                      <a:pt x="59" y="57"/>
                    </a:cubicBezTo>
                    <a:cubicBezTo>
                      <a:pt x="49" y="66"/>
                      <a:pt x="49" y="66"/>
                      <a:pt x="49" y="66"/>
                    </a:cubicBezTo>
                    <a:cubicBezTo>
                      <a:pt x="49" y="66"/>
                      <a:pt x="61" y="71"/>
                      <a:pt x="46" y="80"/>
                    </a:cubicBezTo>
                    <a:cubicBezTo>
                      <a:pt x="31" y="89"/>
                      <a:pt x="12" y="77"/>
                      <a:pt x="6" y="82"/>
                    </a:cubicBezTo>
                    <a:cubicBezTo>
                      <a:pt x="0" y="87"/>
                      <a:pt x="0" y="97"/>
                      <a:pt x="0" y="97"/>
                    </a:cubicBezTo>
                    <a:cubicBezTo>
                      <a:pt x="14" y="100"/>
                      <a:pt x="14" y="100"/>
                      <a:pt x="14" y="100"/>
                    </a:cubicBezTo>
                    <a:cubicBezTo>
                      <a:pt x="21" y="108"/>
                      <a:pt x="21" y="108"/>
                      <a:pt x="21" y="108"/>
                    </a:cubicBezTo>
                    <a:cubicBezTo>
                      <a:pt x="21" y="108"/>
                      <a:pt x="37" y="109"/>
                      <a:pt x="42" y="114"/>
                    </a:cubicBezTo>
                    <a:cubicBezTo>
                      <a:pt x="47" y="119"/>
                      <a:pt x="36" y="128"/>
                      <a:pt x="42" y="138"/>
                    </a:cubicBezTo>
                    <a:cubicBezTo>
                      <a:pt x="48" y="148"/>
                      <a:pt x="61" y="147"/>
                      <a:pt x="61" y="158"/>
                    </a:cubicBezTo>
                    <a:cubicBezTo>
                      <a:pt x="61" y="169"/>
                      <a:pt x="51" y="179"/>
                      <a:pt x="44" y="187"/>
                    </a:cubicBezTo>
                    <a:cubicBezTo>
                      <a:pt x="40" y="191"/>
                      <a:pt x="41" y="200"/>
                      <a:pt x="42" y="206"/>
                    </a:cubicBezTo>
                    <a:cubicBezTo>
                      <a:pt x="48" y="211"/>
                      <a:pt x="56" y="217"/>
                      <a:pt x="58" y="218"/>
                    </a:cubicBezTo>
                    <a:cubicBezTo>
                      <a:pt x="61" y="219"/>
                      <a:pt x="86" y="199"/>
                      <a:pt x="89" y="199"/>
                    </a:cubicBezTo>
                    <a:cubicBezTo>
                      <a:pt x="92" y="199"/>
                      <a:pt x="103" y="216"/>
                      <a:pt x="107" y="214"/>
                    </a:cubicBezTo>
                    <a:cubicBezTo>
                      <a:pt x="111" y="212"/>
                      <a:pt x="106" y="194"/>
                      <a:pt x="111" y="189"/>
                    </a:cubicBezTo>
                    <a:cubicBezTo>
                      <a:pt x="116" y="184"/>
                      <a:pt x="138" y="183"/>
                      <a:pt x="138" y="183"/>
                    </a:cubicBezTo>
                    <a:cubicBezTo>
                      <a:pt x="145" y="189"/>
                      <a:pt x="145" y="189"/>
                      <a:pt x="145" y="189"/>
                    </a:cubicBezTo>
                    <a:cubicBezTo>
                      <a:pt x="150" y="175"/>
                      <a:pt x="150" y="175"/>
                      <a:pt x="150" y="175"/>
                    </a:cubicBezTo>
                    <a:cubicBezTo>
                      <a:pt x="150" y="175"/>
                      <a:pt x="142" y="175"/>
                      <a:pt x="142" y="168"/>
                    </a:cubicBezTo>
                    <a:cubicBezTo>
                      <a:pt x="142" y="161"/>
                      <a:pt x="156" y="158"/>
                      <a:pt x="156" y="154"/>
                    </a:cubicBezTo>
                    <a:cubicBezTo>
                      <a:pt x="156" y="150"/>
                      <a:pt x="155" y="135"/>
                      <a:pt x="164" y="135"/>
                    </a:cubicBezTo>
                    <a:cubicBezTo>
                      <a:pt x="173" y="135"/>
                      <a:pt x="184" y="144"/>
                      <a:pt x="184" y="149"/>
                    </a:cubicBezTo>
                    <a:cubicBezTo>
                      <a:pt x="184" y="154"/>
                      <a:pt x="184" y="168"/>
                      <a:pt x="184" y="168"/>
                    </a:cubicBezTo>
                    <a:cubicBezTo>
                      <a:pt x="198" y="168"/>
                      <a:pt x="198" y="168"/>
                      <a:pt x="198" y="168"/>
                    </a:cubicBezTo>
                    <a:cubicBezTo>
                      <a:pt x="205" y="210"/>
                      <a:pt x="205" y="210"/>
                      <a:pt x="205" y="210"/>
                    </a:cubicBezTo>
                    <a:cubicBezTo>
                      <a:pt x="205" y="210"/>
                      <a:pt x="221" y="238"/>
                      <a:pt x="228" y="235"/>
                    </a:cubicBezTo>
                    <a:cubicBezTo>
                      <a:pt x="235" y="232"/>
                      <a:pt x="249" y="216"/>
                      <a:pt x="249" y="216"/>
                    </a:cubicBezTo>
                    <a:cubicBezTo>
                      <a:pt x="259" y="216"/>
                      <a:pt x="259" y="216"/>
                      <a:pt x="259" y="216"/>
                    </a:cubicBezTo>
                    <a:cubicBezTo>
                      <a:pt x="259" y="216"/>
                      <a:pt x="266" y="205"/>
                      <a:pt x="273" y="197"/>
                    </a:cubicBezTo>
                    <a:cubicBezTo>
                      <a:pt x="280" y="189"/>
                      <a:pt x="304" y="192"/>
                      <a:pt x="304" y="192"/>
                    </a:cubicBezTo>
                    <a:cubicBezTo>
                      <a:pt x="306" y="202"/>
                      <a:pt x="306" y="202"/>
                      <a:pt x="306" y="202"/>
                    </a:cubicBezTo>
                    <a:cubicBezTo>
                      <a:pt x="330" y="194"/>
                      <a:pt x="330" y="194"/>
                      <a:pt x="330" y="194"/>
                    </a:cubicBezTo>
                    <a:cubicBezTo>
                      <a:pt x="343" y="194"/>
                      <a:pt x="343" y="194"/>
                      <a:pt x="343" y="194"/>
                    </a:cubicBezTo>
                    <a:cubicBezTo>
                      <a:pt x="350" y="199"/>
                      <a:pt x="350" y="199"/>
                      <a:pt x="350" y="199"/>
                    </a:cubicBezTo>
                    <a:cubicBezTo>
                      <a:pt x="355" y="199"/>
                      <a:pt x="361" y="199"/>
                      <a:pt x="364" y="197"/>
                    </a:cubicBezTo>
                    <a:cubicBezTo>
                      <a:pt x="372" y="191"/>
                      <a:pt x="360" y="188"/>
                      <a:pt x="353" y="18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9" name="Kyrgyzstan"/>
              <p:cNvSpPr>
                <a:spLocks/>
              </p:cNvSpPr>
              <p:nvPr/>
            </p:nvSpPr>
            <p:spPr bwMode="gray">
              <a:xfrm>
                <a:off x="7332583" y="2785579"/>
                <a:ext cx="250869" cy="117421"/>
              </a:xfrm>
              <a:custGeom>
                <a:avLst/>
                <a:gdLst>
                  <a:gd name="T0" fmla="*/ 46 w 449"/>
                  <a:gd name="T1" fmla="*/ 96 h 211"/>
                  <a:gd name="T2" fmla="*/ 76 w 449"/>
                  <a:gd name="T3" fmla="*/ 107 h 211"/>
                  <a:gd name="T4" fmla="*/ 84 w 449"/>
                  <a:gd name="T5" fmla="*/ 98 h 211"/>
                  <a:gd name="T6" fmla="*/ 95 w 449"/>
                  <a:gd name="T7" fmla="*/ 106 h 211"/>
                  <a:gd name="T8" fmla="*/ 114 w 449"/>
                  <a:gd name="T9" fmla="*/ 117 h 211"/>
                  <a:gd name="T10" fmla="*/ 132 w 449"/>
                  <a:gd name="T11" fmla="*/ 124 h 211"/>
                  <a:gd name="T12" fmla="*/ 129 w 449"/>
                  <a:gd name="T13" fmla="*/ 141 h 211"/>
                  <a:gd name="T14" fmla="*/ 115 w 449"/>
                  <a:gd name="T15" fmla="*/ 149 h 211"/>
                  <a:gd name="T16" fmla="*/ 84 w 449"/>
                  <a:gd name="T17" fmla="*/ 152 h 211"/>
                  <a:gd name="T18" fmla="*/ 65 w 449"/>
                  <a:gd name="T19" fmla="*/ 160 h 211"/>
                  <a:gd name="T20" fmla="*/ 25 w 449"/>
                  <a:gd name="T21" fmla="*/ 158 h 211"/>
                  <a:gd name="T22" fmla="*/ 0 w 449"/>
                  <a:gd name="T23" fmla="*/ 177 h 211"/>
                  <a:gd name="T24" fmla="*/ 32 w 449"/>
                  <a:gd name="T25" fmla="*/ 190 h 211"/>
                  <a:gd name="T26" fmla="*/ 66 w 449"/>
                  <a:gd name="T27" fmla="*/ 192 h 211"/>
                  <a:gd name="T28" fmla="*/ 100 w 449"/>
                  <a:gd name="T29" fmla="*/ 191 h 211"/>
                  <a:gd name="T30" fmla="*/ 134 w 449"/>
                  <a:gd name="T31" fmla="*/ 205 h 211"/>
                  <a:gd name="T32" fmla="*/ 154 w 449"/>
                  <a:gd name="T33" fmla="*/ 202 h 211"/>
                  <a:gd name="T34" fmla="*/ 190 w 449"/>
                  <a:gd name="T35" fmla="*/ 194 h 211"/>
                  <a:gd name="T36" fmla="*/ 211 w 449"/>
                  <a:gd name="T37" fmla="*/ 195 h 211"/>
                  <a:gd name="T38" fmla="*/ 231 w 449"/>
                  <a:gd name="T39" fmla="*/ 157 h 211"/>
                  <a:gd name="T40" fmla="*/ 250 w 449"/>
                  <a:gd name="T41" fmla="*/ 145 h 211"/>
                  <a:gd name="T42" fmla="*/ 278 w 449"/>
                  <a:gd name="T43" fmla="*/ 155 h 211"/>
                  <a:gd name="T44" fmla="*/ 304 w 449"/>
                  <a:gd name="T45" fmla="*/ 153 h 211"/>
                  <a:gd name="T46" fmla="*/ 327 w 449"/>
                  <a:gd name="T47" fmla="*/ 112 h 211"/>
                  <a:gd name="T48" fmla="*/ 378 w 449"/>
                  <a:gd name="T49" fmla="*/ 98 h 211"/>
                  <a:gd name="T50" fmla="*/ 429 w 449"/>
                  <a:gd name="T51" fmla="*/ 65 h 211"/>
                  <a:gd name="T52" fmla="*/ 443 w 449"/>
                  <a:gd name="T53" fmla="*/ 46 h 211"/>
                  <a:gd name="T54" fmla="*/ 401 w 449"/>
                  <a:gd name="T55" fmla="*/ 41 h 211"/>
                  <a:gd name="T56" fmla="*/ 372 w 449"/>
                  <a:gd name="T57" fmla="*/ 23 h 211"/>
                  <a:gd name="T58" fmla="*/ 332 w 449"/>
                  <a:gd name="T59" fmla="*/ 16 h 211"/>
                  <a:gd name="T60" fmla="*/ 238 w 449"/>
                  <a:gd name="T61" fmla="*/ 14 h 211"/>
                  <a:gd name="T62" fmla="*/ 194 w 449"/>
                  <a:gd name="T63" fmla="*/ 12 h 211"/>
                  <a:gd name="T64" fmla="*/ 144 w 449"/>
                  <a:gd name="T65" fmla="*/ 5 h 211"/>
                  <a:gd name="T66" fmla="*/ 138 w 449"/>
                  <a:gd name="T67" fmla="*/ 37 h 211"/>
                  <a:gd name="T68" fmla="*/ 61 w 449"/>
                  <a:gd name="T69" fmla="*/ 18 h 211"/>
                  <a:gd name="T70" fmla="*/ 57 w 449"/>
                  <a:gd name="T71" fmla="*/ 5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9" h="211">
                    <a:moveTo>
                      <a:pt x="23" y="88"/>
                    </a:moveTo>
                    <a:cubicBezTo>
                      <a:pt x="46" y="96"/>
                      <a:pt x="46" y="96"/>
                      <a:pt x="46" y="96"/>
                    </a:cubicBezTo>
                    <a:cubicBezTo>
                      <a:pt x="46" y="96"/>
                      <a:pt x="47" y="101"/>
                      <a:pt x="52" y="105"/>
                    </a:cubicBezTo>
                    <a:cubicBezTo>
                      <a:pt x="57" y="109"/>
                      <a:pt x="76" y="107"/>
                      <a:pt x="76" y="107"/>
                    </a:cubicBezTo>
                    <a:cubicBezTo>
                      <a:pt x="75" y="98"/>
                      <a:pt x="75" y="98"/>
                      <a:pt x="75" y="98"/>
                    </a:cubicBezTo>
                    <a:cubicBezTo>
                      <a:pt x="84" y="98"/>
                      <a:pt x="84" y="98"/>
                      <a:pt x="84" y="98"/>
                    </a:cubicBezTo>
                    <a:cubicBezTo>
                      <a:pt x="84" y="88"/>
                      <a:pt x="84" y="88"/>
                      <a:pt x="84" y="88"/>
                    </a:cubicBezTo>
                    <a:cubicBezTo>
                      <a:pt x="95" y="106"/>
                      <a:pt x="95" y="106"/>
                      <a:pt x="95" y="106"/>
                    </a:cubicBezTo>
                    <a:cubicBezTo>
                      <a:pt x="108" y="106"/>
                      <a:pt x="108" y="106"/>
                      <a:pt x="108" y="106"/>
                    </a:cubicBezTo>
                    <a:cubicBezTo>
                      <a:pt x="114" y="117"/>
                      <a:pt x="114" y="117"/>
                      <a:pt x="114" y="117"/>
                    </a:cubicBezTo>
                    <a:cubicBezTo>
                      <a:pt x="127" y="119"/>
                      <a:pt x="127" y="119"/>
                      <a:pt x="127" y="119"/>
                    </a:cubicBezTo>
                    <a:cubicBezTo>
                      <a:pt x="132" y="124"/>
                      <a:pt x="132" y="124"/>
                      <a:pt x="132" y="124"/>
                    </a:cubicBezTo>
                    <a:cubicBezTo>
                      <a:pt x="132" y="124"/>
                      <a:pt x="161" y="118"/>
                      <a:pt x="151" y="130"/>
                    </a:cubicBezTo>
                    <a:cubicBezTo>
                      <a:pt x="141" y="142"/>
                      <a:pt x="129" y="141"/>
                      <a:pt x="129" y="141"/>
                    </a:cubicBezTo>
                    <a:cubicBezTo>
                      <a:pt x="129" y="147"/>
                      <a:pt x="129" y="147"/>
                      <a:pt x="129" y="147"/>
                    </a:cubicBezTo>
                    <a:cubicBezTo>
                      <a:pt x="115" y="149"/>
                      <a:pt x="115" y="149"/>
                      <a:pt x="115" y="149"/>
                    </a:cubicBezTo>
                    <a:cubicBezTo>
                      <a:pt x="115" y="149"/>
                      <a:pt x="113" y="158"/>
                      <a:pt x="104" y="162"/>
                    </a:cubicBezTo>
                    <a:cubicBezTo>
                      <a:pt x="95" y="166"/>
                      <a:pt x="91" y="150"/>
                      <a:pt x="84" y="152"/>
                    </a:cubicBezTo>
                    <a:cubicBezTo>
                      <a:pt x="80" y="153"/>
                      <a:pt x="71" y="156"/>
                      <a:pt x="64" y="159"/>
                    </a:cubicBezTo>
                    <a:cubicBezTo>
                      <a:pt x="65" y="159"/>
                      <a:pt x="65" y="159"/>
                      <a:pt x="65" y="160"/>
                    </a:cubicBezTo>
                    <a:cubicBezTo>
                      <a:pt x="64" y="164"/>
                      <a:pt x="62" y="175"/>
                      <a:pt x="55" y="171"/>
                    </a:cubicBezTo>
                    <a:cubicBezTo>
                      <a:pt x="48" y="167"/>
                      <a:pt x="38" y="157"/>
                      <a:pt x="25" y="158"/>
                    </a:cubicBezTo>
                    <a:cubicBezTo>
                      <a:pt x="12" y="159"/>
                      <a:pt x="9" y="174"/>
                      <a:pt x="9" y="174"/>
                    </a:cubicBezTo>
                    <a:cubicBezTo>
                      <a:pt x="0" y="177"/>
                      <a:pt x="0" y="177"/>
                      <a:pt x="0" y="177"/>
                    </a:cubicBezTo>
                    <a:cubicBezTo>
                      <a:pt x="0" y="177"/>
                      <a:pt x="3" y="197"/>
                      <a:pt x="10" y="196"/>
                    </a:cubicBezTo>
                    <a:cubicBezTo>
                      <a:pt x="17" y="195"/>
                      <a:pt x="32" y="190"/>
                      <a:pt x="32" y="190"/>
                    </a:cubicBezTo>
                    <a:cubicBezTo>
                      <a:pt x="32" y="190"/>
                      <a:pt x="49" y="195"/>
                      <a:pt x="54" y="193"/>
                    </a:cubicBezTo>
                    <a:cubicBezTo>
                      <a:pt x="59" y="191"/>
                      <a:pt x="66" y="192"/>
                      <a:pt x="66" y="192"/>
                    </a:cubicBezTo>
                    <a:cubicBezTo>
                      <a:pt x="66" y="192"/>
                      <a:pt x="72" y="202"/>
                      <a:pt x="78" y="201"/>
                    </a:cubicBezTo>
                    <a:cubicBezTo>
                      <a:pt x="84" y="200"/>
                      <a:pt x="95" y="192"/>
                      <a:pt x="100" y="191"/>
                    </a:cubicBezTo>
                    <a:cubicBezTo>
                      <a:pt x="105" y="190"/>
                      <a:pt x="116" y="208"/>
                      <a:pt x="119" y="208"/>
                    </a:cubicBezTo>
                    <a:cubicBezTo>
                      <a:pt x="122" y="208"/>
                      <a:pt x="134" y="205"/>
                      <a:pt x="134" y="205"/>
                    </a:cubicBezTo>
                    <a:cubicBezTo>
                      <a:pt x="134" y="205"/>
                      <a:pt x="130" y="211"/>
                      <a:pt x="140" y="208"/>
                    </a:cubicBezTo>
                    <a:cubicBezTo>
                      <a:pt x="150" y="205"/>
                      <a:pt x="154" y="202"/>
                      <a:pt x="154" y="202"/>
                    </a:cubicBezTo>
                    <a:cubicBezTo>
                      <a:pt x="182" y="203"/>
                      <a:pt x="182" y="203"/>
                      <a:pt x="182" y="203"/>
                    </a:cubicBezTo>
                    <a:cubicBezTo>
                      <a:pt x="190" y="194"/>
                      <a:pt x="190" y="194"/>
                      <a:pt x="190" y="194"/>
                    </a:cubicBezTo>
                    <a:cubicBezTo>
                      <a:pt x="199" y="197"/>
                      <a:pt x="199" y="197"/>
                      <a:pt x="199" y="197"/>
                    </a:cubicBezTo>
                    <a:cubicBezTo>
                      <a:pt x="199" y="197"/>
                      <a:pt x="211" y="199"/>
                      <a:pt x="211" y="195"/>
                    </a:cubicBezTo>
                    <a:cubicBezTo>
                      <a:pt x="211" y="191"/>
                      <a:pt x="200" y="178"/>
                      <a:pt x="199" y="175"/>
                    </a:cubicBezTo>
                    <a:cubicBezTo>
                      <a:pt x="198" y="172"/>
                      <a:pt x="231" y="157"/>
                      <a:pt x="231" y="157"/>
                    </a:cubicBezTo>
                    <a:cubicBezTo>
                      <a:pt x="231" y="147"/>
                      <a:pt x="231" y="147"/>
                      <a:pt x="231" y="147"/>
                    </a:cubicBezTo>
                    <a:cubicBezTo>
                      <a:pt x="250" y="145"/>
                      <a:pt x="250" y="145"/>
                      <a:pt x="250" y="145"/>
                    </a:cubicBezTo>
                    <a:cubicBezTo>
                      <a:pt x="250" y="145"/>
                      <a:pt x="255" y="136"/>
                      <a:pt x="261" y="136"/>
                    </a:cubicBezTo>
                    <a:cubicBezTo>
                      <a:pt x="267" y="136"/>
                      <a:pt x="278" y="155"/>
                      <a:pt x="278" y="155"/>
                    </a:cubicBezTo>
                    <a:cubicBezTo>
                      <a:pt x="285" y="148"/>
                      <a:pt x="285" y="148"/>
                      <a:pt x="285" y="148"/>
                    </a:cubicBezTo>
                    <a:cubicBezTo>
                      <a:pt x="304" y="153"/>
                      <a:pt x="304" y="153"/>
                      <a:pt x="304" y="153"/>
                    </a:cubicBezTo>
                    <a:cubicBezTo>
                      <a:pt x="304" y="153"/>
                      <a:pt x="309" y="144"/>
                      <a:pt x="310" y="135"/>
                    </a:cubicBezTo>
                    <a:cubicBezTo>
                      <a:pt x="311" y="126"/>
                      <a:pt x="319" y="113"/>
                      <a:pt x="327" y="112"/>
                    </a:cubicBezTo>
                    <a:cubicBezTo>
                      <a:pt x="335" y="111"/>
                      <a:pt x="354" y="119"/>
                      <a:pt x="366" y="119"/>
                    </a:cubicBezTo>
                    <a:cubicBezTo>
                      <a:pt x="378" y="119"/>
                      <a:pt x="378" y="101"/>
                      <a:pt x="378" y="98"/>
                    </a:cubicBezTo>
                    <a:cubicBezTo>
                      <a:pt x="378" y="95"/>
                      <a:pt x="397" y="78"/>
                      <a:pt x="397" y="78"/>
                    </a:cubicBezTo>
                    <a:cubicBezTo>
                      <a:pt x="429" y="65"/>
                      <a:pt x="429" y="65"/>
                      <a:pt x="429" y="65"/>
                    </a:cubicBezTo>
                    <a:cubicBezTo>
                      <a:pt x="429" y="65"/>
                      <a:pt x="443" y="65"/>
                      <a:pt x="446" y="64"/>
                    </a:cubicBezTo>
                    <a:cubicBezTo>
                      <a:pt x="449" y="63"/>
                      <a:pt x="447" y="51"/>
                      <a:pt x="443" y="46"/>
                    </a:cubicBezTo>
                    <a:cubicBezTo>
                      <a:pt x="429" y="41"/>
                      <a:pt x="429" y="41"/>
                      <a:pt x="429" y="41"/>
                    </a:cubicBezTo>
                    <a:cubicBezTo>
                      <a:pt x="401" y="41"/>
                      <a:pt x="401" y="41"/>
                      <a:pt x="401" y="41"/>
                    </a:cubicBezTo>
                    <a:cubicBezTo>
                      <a:pt x="384" y="23"/>
                      <a:pt x="384" y="23"/>
                      <a:pt x="384" y="23"/>
                    </a:cubicBezTo>
                    <a:cubicBezTo>
                      <a:pt x="372" y="23"/>
                      <a:pt x="372" y="23"/>
                      <a:pt x="372" y="23"/>
                    </a:cubicBezTo>
                    <a:cubicBezTo>
                      <a:pt x="364" y="15"/>
                      <a:pt x="364" y="15"/>
                      <a:pt x="364" y="15"/>
                    </a:cubicBezTo>
                    <a:cubicBezTo>
                      <a:pt x="332" y="16"/>
                      <a:pt x="332" y="16"/>
                      <a:pt x="332" y="16"/>
                    </a:cubicBezTo>
                    <a:cubicBezTo>
                      <a:pt x="332" y="16"/>
                      <a:pt x="302" y="12"/>
                      <a:pt x="294" y="13"/>
                    </a:cubicBezTo>
                    <a:cubicBezTo>
                      <a:pt x="286" y="14"/>
                      <a:pt x="238" y="14"/>
                      <a:pt x="238" y="14"/>
                    </a:cubicBezTo>
                    <a:cubicBezTo>
                      <a:pt x="226" y="18"/>
                      <a:pt x="226" y="18"/>
                      <a:pt x="226" y="18"/>
                    </a:cubicBezTo>
                    <a:cubicBezTo>
                      <a:pt x="226" y="18"/>
                      <a:pt x="198" y="12"/>
                      <a:pt x="194" y="12"/>
                    </a:cubicBezTo>
                    <a:cubicBezTo>
                      <a:pt x="190" y="12"/>
                      <a:pt x="180" y="0"/>
                      <a:pt x="170" y="0"/>
                    </a:cubicBezTo>
                    <a:cubicBezTo>
                      <a:pt x="160" y="0"/>
                      <a:pt x="147" y="2"/>
                      <a:pt x="144" y="5"/>
                    </a:cubicBezTo>
                    <a:cubicBezTo>
                      <a:pt x="141" y="8"/>
                      <a:pt x="149" y="43"/>
                      <a:pt x="149" y="43"/>
                    </a:cubicBezTo>
                    <a:cubicBezTo>
                      <a:pt x="138" y="37"/>
                      <a:pt x="138" y="37"/>
                      <a:pt x="138" y="37"/>
                    </a:cubicBezTo>
                    <a:cubicBezTo>
                      <a:pt x="115" y="37"/>
                      <a:pt x="115" y="37"/>
                      <a:pt x="115" y="37"/>
                    </a:cubicBezTo>
                    <a:cubicBezTo>
                      <a:pt x="115" y="37"/>
                      <a:pt x="84" y="17"/>
                      <a:pt x="61" y="18"/>
                    </a:cubicBezTo>
                    <a:cubicBezTo>
                      <a:pt x="38" y="19"/>
                      <a:pt x="37" y="48"/>
                      <a:pt x="37" y="48"/>
                    </a:cubicBezTo>
                    <a:cubicBezTo>
                      <a:pt x="37" y="48"/>
                      <a:pt x="55" y="49"/>
                      <a:pt x="57" y="54"/>
                    </a:cubicBezTo>
                    <a:cubicBezTo>
                      <a:pt x="59" y="59"/>
                      <a:pt x="23" y="88"/>
                      <a:pt x="23" y="88"/>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0" name="Turkmenistan"/>
              <p:cNvSpPr>
                <a:spLocks/>
              </p:cNvSpPr>
              <p:nvPr/>
            </p:nvSpPr>
            <p:spPr bwMode="gray">
              <a:xfrm>
                <a:off x="6908648" y="2796685"/>
                <a:ext cx="377891" cy="226908"/>
              </a:xfrm>
              <a:custGeom>
                <a:avLst/>
                <a:gdLst>
                  <a:gd name="T0" fmla="*/ 24 w 674"/>
                  <a:gd name="T1" fmla="*/ 120 h 406"/>
                  <a:gd name="T2" fmla="*/ 60 w 674"/>
                  <a:gd name="T3" fmla="*/ 148 h 406"/>
                  <a:gd name="T4" fmla="*/ 75 w 674"/>
                  <a:gd name="T5" fmla="*/ 172 h 406"/>
                  <a:gd name="T6" fmla="*/ 71 w 674"/>
                  <a:gd name="T7" fmla="*/ 187 h 406"/>
                  <a:gd name="T8" fmla="*/ 94 w 674"/>
                  <a:gd name="T9" fmla="*/ 238 h 406"/>
                  <a:gd name="T10" fmla="*/ 96 w 674"/>
                  <a:gd name="T11" fmla="*/ 262 h 406"/>
                  <a:gd name="T12" fmla="*/ 126 w 674"/>
                  <a:gd name="T13" fmla="*/ 291 h 406"/>
                  <a:gd name="T14" fmla="*/ 141 w 674"/>
                  <a:gd name="T15" fmla="*/ 273 h 406"/>
                  <a:gd name="T16" fmla="*/ 205 w 674"/>
                  <a:gd name="T17" fmla="*/ 251 h 406"/>
                  <a:gd name="T18" fmla="*/ 234 w 674"/>
                  <a:gd name="T19" fmla="*/ 244 h 406"/>
                  <a:gd name="T20" fmla="*/ 256 w 674"/>
                  <a:gd name="T21" fmla="*/ 261 h 406"/>
                  <a:gd name="T22" fmla="*/ 299 w 674"/>
                  <a:gd name="T23" fmla="*/ 278 h 406"/>
                  <a:gd name="T24" fmla="*/ 345 w 674"/>
                  <a:gd name="T25" fmla="*/ 279 h 406"/>
                  <a:gd name="T26" fmla="*/ 377 w 674"/>
                  <a:gd name="T27" fmla="*/ 307 h 406"/>
                  <a:gd name="T28" fmla="*/ 439 w 674"/>
                  <a:gd name="T29" fmla="*/ 325 h 406"/>
                  <a:gd name="T30" fmla="*/ 447 w 674"/>
                  <a:gd name="T31" fmla="*/ 350 h 406"/>
                  <a:gd name="T32" fmla="*/ 453 w 674"/>
                  <a:gd name="T33" fmla="*/ 383 h 406"/>
                  <a:gd name="T34" fmla="*/ 484 w 674"/>
                  <a:gd name="T35" fmla="*/ 390 h 406"/>
                  <a:gd name="T36" fmla="*/ 530 w 674"/>
                  <a:gd name="T37" fmla="*/ 396 h 406"/>
                  <a:gd name="T38" fmla="*/ 560 w 674"/>
                  <a:gd name="T39" fmla="*/ 365 h 406"/>
                  <a:gd name="T40" fmla="*/ 589 w 674"/>
                  <a:gd name="T41" fmla="*/ 345 h 406"/>
                  <a:gd name="T42" fmla="*/ 623 w 674"/>
                  <a:gd name="T43" fmla="*/ 296 h 406"/>
                  <a:gd name="T44" fmla="*/ 652 w 674"/>
                  <a:gd name="T45" fmla="*/ 292 h 406"/>
                  <a:gd name="T46" fmla="*/ 667 w 674"/>
                  <a:gd name="T47" fmla="*/ 280 h 406"/>
                  <a:gd name="T48" fmla="*/ 635 w 674"/>
                  <a:gd name="T49" fmla="*/ 242 h 406"/>
                  <a:gd name="T50" fmla="*/ 595 w 674"/>
                  <a:gd name="T51" fmla="*/ 231 h 406"/>
                  <a:gd name="T52" fmla="*/ 563 w 674"/>
                  <a:gd name="T53" fmla="*/ 212 h 406"/>
                  <a:gd name="T54" fmla="*/ 536 w 674"/>
                  <a:gd name="T55" fmla="*/ 203 h 406"/>
                  <a:gd name="T56" fmla="*/ 500 w 674"/>
                  <a:gd name="T57" fmla="*/ 174 h 406"/>
                  <a:gd name="T58" fmla="*/ 455 w 674"/>
                  <a:gd name="T59" fmla="*/ 148 h 406"/>
                  <a:gd name="T60" fmla="*/ 431 w 674"/>
                  <a:gd name="T61" fmla="*/ 111 h 406"/>
                  <a:gd name="T62" fmla="*/ 398 w 674"/>
                  <a:gd name="T63" fmla="*/ 80 h 406"/>
                  <a:gd name="T64" fmla="*/ 362 w 674"/>
                  <a:gd name="T65" fmla="*/ 82 h 406"/>
                  <a:gd name="T66" fmla="*/ 338 w 674"/>
                  <a:gd name="T67" fmla="*/ 52 h 406"/>
                  <a:gd name="T68" fmla="*/ 320 w 674"/>
                  <a:gd name="T69" fmla="*/ 28 h 406"/>
                  <a:gd name="T70" fmla="*/ 288 w 674"/>
                  <a:gd name="T71" fmla="*/ 23 h 406"/>
                  <a:gd name="T72" fmla="*/ 274 w 674"/>
                  <a:gd name="T73" fmla="*/ 16 h 406"/>
                  <a:gd name="T74" fmla="*/ 258 w 674"/>
                  <a:gd name="T75" fmla="*/ 7 h 406"/>
                  <a:gd name="T76" fmla="*/ 258 w 674"/>
                  <a:gd name="T77" fmla="*/ 24 h 406"/>
                  <a:gd name="T78" fmla="*/ 231 w 674"/>
                  <a:gd name="T79" fmla="*/ 30 h 406"/>
                  <a:gd name="T80" fmla="*/ 211 w 674"/>
                  <a:gd name="T81" fmla="*/ 79 h 406"/>
                  <a:gd name="T82" fmla="*/ 156 w 674"/>
                  <a:gd name="T83" fmla="*/ 72 h 406"/>
                  <a:gd name="T84" fmla="*/ 112 w 674"/>
                  <a:gd name="T85" fmla="*/ 51 h 406"/>
                  <a:gd name="T86" fmla="*/ 51 w 674"/>
                  <a:gd name="T87" fmla="*/ 22 h 406"/>
                  <a:gd name="T88" fmla="*/ 60 w 674"/>
                  <a:gd name="T89" fmla="*/ 42 h 406"/>
                  <a:gd name="T90" fmla="*/ 110 w 674"/>
                  <a:gd name="T91" fmla="*/ 90 h 406"/>
                  <a:gd name="T92" fmla="*/ 82 w 674"/>
                  <a:gd name="T93" fmla="*/ 94 h 406"/>
                  <a:gd name="T94" fmla="*/ 52 w 674"/>
                  <a:gd name="T95" fmla="*/ 108 h 406"/>
                  <a:gd name="T96" fmla="*/ 40 w 674"/>
                  <a:gd name="T97" fmla="*/ 100 h 406"/>
                  <a:gd name="T98" fmla="*/ 19 w 674"/>
                  <a:gd name="T99" fmla="*/ 55 h 406"/>
                  <a:gd name="T100" fmla="*/ 14 w 674"/>
                  <a:gd name="T101" fmla="*/ 7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4" h="406">
                    <a:moveTo>
                      <a:pt x="34" y="100"/>
                    </a:moveTo>
                    <a:cubicBezTo>
                      <a:pt x="34" y="104"/>
                      <a:pt x="24" y="115"/>
                      <a:pt x="24" y="120"/>
                    </a:cubicBezTo>
                    <a:cubicBezTo>
                      <a:pt x="24" y="126"/>
                      <a:pt x="40" y="151"/>
                      <a:pt x="40" y="151"/>
                    </a:cubicBezTo>
                    <a:cubicBezTo>
                      <a:pt x="60" y="148"/>
                      <a:pt x="60" y="148"/>
                      <a:pt x="60" y="148"/>
                    </a:cubicBezTo>
                    <a:cubicBezTo>
                      <a:pt x="62" y="166"/>
                      <a:pt x="62" y="166"/>
                      <a:pt x="62" y="166"/>
                    </a:cubicBezTo>
                    <a:cubicBezTo>
                      <a:pt x="75" y="172"/>
                      <a:pt x="75" y="172"/>
                      <a:pt x="75" y="172"/>
                    </a:cubicBezTo>
                    <a:cubicBezTo>
                      <a:pt x="75" y="172"/>
                      <a:pt x="46" y="171"/>
                      <a:pt x="50" y="180"/>
                    </a:cubicBezTo>
                    <a:cubicBezTo>
                      <a:pt x="54" y="190"/>
                      <a:pt x="64" y="184"/>
                      <a:pt x="71" y="187"/>
                    </a:cubicBezTo>
                    <a:cubicBezTo>
                      <a:pt x="78" y="190"/>
                      <a:pt x="90" y="203"/>
                      <a:pt x="90" y="203"/>
                    </a:cubicBezTo>
                    <a:cubicBezTo>
                      <a:pt x="94" y="238"/>
                      <a:pt x="94" y="238"/>
                      <a:pt x="94" y="238"/>
                    </a:cubicBezTo>
                    <a:cubicBezTo>
                      <a:pt x="99" y="240"/>
                      <a:pt x="99" y="240"/>
                      <a:pt x="99" y="240"/>
                    </a:cubicBezTo>
                    <a:cubicBezTo>
                      <a:pt x="99" y="240"/>
                      <a:pt x="96" y="254"/>
                      <a:pt x="96" y="262"/>
                    </a:cubicBezTo>
                    <a:cubicBezTo>
                      <a:pt x="96" y="270"/>
                      <a:pt x="106" y="291"/>
                      <a:pt x="106" y="291"/>
                    </a:cubicBezTo>
                    <a:cubicBezTo>
                      <a:pt x="106" y="291"/>
                      <a:pt x="122" y="292"/>
                      <a:pt x="126" y="291"/>
                    </a:cubicBezTo>
                    <a:cubicBezTo>
                      <a:pt x="130" y="290"/>
                      <a:pt x="141" y="281"/>
                      <a:pt x="141" y="281"/>
                    </a:cubicBezTo>
                    <a:cubicBezTo>
                      <a:pt x="141" y="273"/>
                      <a:pt x="141" y="273"/>
                      <a:pt x="141" y="273"/>
                    </a:cubicBezTo>
                    <a:cubicBezTo>
                      <a:pt x="141" y="273"/>
                      <a:pt x="167" y="250"/>
                      <a:pt x="178" y="248"/>
                    </a:cubicBezTo>
                    <a:cubicBezTo>
                      <a:pt x="189" y="246"/>
                      <a:pt x="205" y="251"/>
                      <a:pt x="205" y="251"/>
                    </a:cubicBezTo>
                    <a:cubicBezTo>
                      <a:pt x="205" y="251"/>
                      <a:pt x="207" y="245"/>
                      <a:pt x="210" y="243"/>
                    </a:cubicBezTo>
                    <a:cubicBezTo>
                      <a:pt x="213" y="241"/>
                      <a:pt x="234" y="244"/>
                      <a:pt x="234" y="244"/>
                    </a:cubicBezTo>
                    <a:cubicBezTo>
                      <a:pt x="234" y="244"/>
                      <a:pt x="243" y="239"/>
                      <a:pt x="249" y="243"/>
                    </a:cubicBezTo>
                    <a:cubicBezTo>
                      <a:pt x="255" y="247"/>
                      <a:pt x="256" y="261"/>
                      <a:pt x="256" y="261"/>
                    </a:cubicBezTo>
                    <a:cubicBezTo>
                      <a:pt x="256" y="261"/>
                      <a:pt x="268" y="261"/>
                      <a:pt x="273" y="261"/>
                    </a:cubicBezTo>
                    <a:cubicBezTo>
                      <a:pt x="278" y="261"/>
                      <a:pt x="299" y="278"/>
                      <a:pt x="299" y="278"/>
                    </a:cubicBezTo>
                    <a:cubicBezTo>
                      <a:pt x="302" y="274"/>
                      <a:pt x="302" y="274"/>
                      <a:pt x="302" y="274"/>
                    </a:cubicBezTo>
                    <a:cubicBezTo>
                      <a:pt x="302" y="274"/>
                      <a:pt x="340" y="275"/>
                      <a:pt x="345" y="279"/>
                    </a:cubicBezTo>
                    <a:cubicBezTo>
                      <a:pt x="350" y="283"/>
                      <a:pt x="358" y="301"/>
                      <a:pt x="358" y="301"/>
                    </a:cubicBezTo>
                    <a:cubicBezTo>
                      <a:pt x="358" y="301"/>
                      <a:pt x="371" y="303"/>
                      <a:pt x="377" y="307"/>
                    </a:cubicBezTo>
                    <a:cubicBezTo>
                      <a:pt x="383" y="311"/>
                      <a:pt x="397" y="327"/>
                      <a:pt x="397" y="327"/>
                    </a:cubicBezTo>
                    <a:cubicBezTo>
                      <a:pt x="439" y="325"/>
                      <a:pt x="439" y="325"/>
                      <a:pt x="439" y="325"/>
                    </a:cubicBezTo>
                    <a:cubicBezTo>
                      <a:pt x="440" y="347"/>
                      <a:pt x="440" y="347"/>
                      <a:pt x="440" y="347"/>
                    </a:cubicBezTo>
                    <a:cubicBezTo>
                      <a:pt x="447" y="350"/>
                      <a:pt x="447" y="350"/>
                      <a:pt x="447" y="350"/>
                    </a:cubicBezTo>
                    <a:cubicBezTo>
                      <a:pt x="446" y="365"/>
                      <a:pt x="446" y="365"/>
                      <a:pt x="446" y="365"/>
                    </a:cubicBezTo>
                    <a:cubicBezTo>
                      <a:pt x="453" y="383"/>
                      <a:pt x="453" y="383"/>
                      <a:pt x="453" y="383"/>
                    </a:cubicBezTo>
                    <a:cubicBezTo>
                      <a:pt x="453" y="383"/>
                      <a:pt x="467" y="393"/>
                      <a:pt x="472" y="393"/>
                    </a:cubicBezTo>
                    <a:cubicBezTo>
                      <a:pt x="477" y="393"/>
                      <a:pt x="484" y="390"/>
                      <a:pt x="484" y="390"/>
                    </a:cubicBezTo>
                    <a:cubicBezTo>
                      <a:pt x="500" y="406"/>
                      <a:pt x="500" y="406"/>
                      <a:pt x="500" y="406"/>
                    </a:cubicBezTo>
                    <a:cubicBezTo>
                      <a:pt x="500" y="406"/>
                      <a:pt x="525" y="405"/>
                      <a:pt x="530" y="396"/>
                    </a:cubicBezTo>
                    <a:cubicBezTo>
                      <a:pt x="535" y="387"/>
                      <a:pt x="535" y="371"/>
                      <a:pt x="535" y="371"/>
                    </a:cubicBezTo>
                    <a:cubicBezTo>
                      <a:pt x="535" y="371"/>
                      <a:pt x="553" y="372"/>
                      <a:pt x="560" y="365"/>
                    </a:cubicBezTo>
                    <a:cubicBezTo>
                      <a:pt x="567" y="358"/>
                      <a:pt x="580" y="349"/>
                      <a:pt x="580" y="349"/>
                    </a:cubicBezTo>
                    <a:cubicBezTo>
                      <a:pt x="580" y="349"/>
                      <a:pt x="589" y="351"/>
                      <a:pt x="589" y="345"/>
                    </a:cubicBezTo>
                    <a:cubicBezTo>
                      <a:pt x="589" y="339"/>
                      <a:pt x="584" y="311"/>
                      <a:pt x="594" y="301"/>
                    </a:cubicBezTo>
                    <a:cubicBezTo>
                      <a:pt x="604" y="291"/>
                      <a:pt x="623" y="296"/>
                      <a:pt x="623" y="296"/>
                    </a:cubicBezTo>
                    <a:cubicBezTo>
                      <a:pt x="623" y="296"/>
                      <a:pt x="622" y="279"/>
                      <a:pt x="630" y="279"/>
                    </a:cubicBezTo>
                    <a:cubicBezTo>
                      <a:pt x="638" y="279"/>
                      <a:pt x="652" y="292"/>
                      <a:pt x="652" y="292"/>
                    </a:cubicBezTo>
                    <a:cubicBezTo>
                      <a:pt x="674" y="292"/>
                      <a:pt x="674" y="292"/>
                      <a:pt x="674" y="292"/>
                    </a:cubicBezTo>
                    <a:cubicBezTo>
                      <a:pt x="674" y="289"/>
                      <a:pt x="673" y="285"/>
                      <a:pt x="667" y="280"/>
                    </a:cubicBezTo>
                    <a:cubicBezTo>
                      <a:pt x="656" y="272"/>
                      <a:pt x="668" y="260"/>
                      <a:pt x="668" y="260"/>
                    </a:cubicBezTo>
                    <a:cubicBezTo>
                      <a:pt x="635" y="242"/>
                      <a:pt x="635" y="242"/>
                      <a:pt x="635" y="242"/>
                    </a:cubicBezTo>
                    <a:cubicBezTo>
                      <a:pt x="620" y="244"/>
                      <a:pt x="620" y="244"/>
                      <a:pt x="620" y="244"/>
                    </a:cubicBezTo>
                    <a:cubicBezTo>
                      <a:pt x="620" y="244"/>
                      <a:pt x="602" y="236"/>
                      <a:pt x="595" y="231"/>
                    </a:cubicBezTo>
                    <a:cubicBezTo>
                      <a:pt x="588" y="226"/>
                      <a:pt x="574" y="215"/>
                      <a:pt x="574" y="215"/>
                    </a:cubicBezTo>
                    <a:cubicBezTo>
                      <a:pt x="563" y="212"/>
                      <a:pt x="563" y="212"/>
                      <a:pt x="563" y="212"/>
                    </a:cubicBezTo>
                    <a:cubicBezTo>
                      <a:pt x="554" y="204"/>
                      <a:pt x="554" y="204"/>
                      <a:pt x="554" y="204"/>
                    </a:cubicBezTo>
                    <a:cubicBezTo>
                      <a:pt x="536" y="203"/>
                      <a:pt x="536" y="203"/>
                      <a:pt x="536" y="203"/>
                    </a:cubicBezTo>
                    <a:cubicBezTo>
                      <a:pt x="516" y="191"/>
                      <a:pt x="516" y="191"/>
                      <a:pt x="516" y="191"/>
                    </a:cubicBezTo>
                    <a:cubicBezTo>
                      <a:pt x="516" y="191"/>
                      <a:pt x="504" y="175"/>
                      <a:pt x="500" y="174"/>
                    </a:cubicBezTo>
                    <a:cubicBezTo>
                      <a:pt x="496" y="172"/>
                      <a:pt x="483" y="170"/>
                      <a:pt x="476" y="167"/>
                    </a:cubicBezTo>
                    <a:cubicBezTo>
                      <a:pt x="470" y="164"/>
                      <a:pt x="458" y="159"/>
                      <a:pt x="455" y="148"/>
                    </a:cubicBezTo>
                    <a:cubicBezTo>
                      <a:pt x="452" y="138"/>
                      <a:pt x="444" y="126"/>
                      <a:pt x="444" y="126"/>
                    </a:cubicBezTo>
                    <a:cubicBezTo>
                      <a:pt x="431" y="111"/>
                      <a:pt x="431" y="111"/>
                      <a:pt x="431" y="111"/>
                    </a:cubicBezTo>
                    <a:cubicBezTo>
                      <a:pt x="422" y="92"/>
                      <a:pt x="422" y="92"/>
                      <a:pt x="422" y="92"/>
                    </a:cubicBezTo>
                    <a:cubicBezTo>
                      <a:pt x="398" y="80"/>
                      <a:pt x="398" y="80"/>
                      <a:pt x="398" y="80"/>
                    </a:cubicBezTo>
                    <a:cubicBezTo>
                      <a:pt x="398" y="86"/>
                      <a:pt x="398" y="86"/>
                      <a:pt x="398" y="86"/>
                    </a:cubicBezTo>
                    <a:cubicBezTo>
                      <a:pt x="362" y="82"/>
                      <a:pt x="362" y="82"/>
                      <a:pt x="362" y="82"/>
                    </a:cubicBezTo>
                    <a:cubicBezTo>
                      <a:pt x="362" y="82"/>
                      <a:pt x="336" y="83"/>
                      <a:pt x="331" y="74"/>
                    </a:cubicBezTo>
                    <a:cubicBezTo>
                      <a:pt x="326" y="64"/>
                      <a:pt x="338" y="52"/>
                      <a:pt x="338" y="52"/>
                    </a:cubicBezTo>
                    <a:cubicBezTo>
                      <a:pt x="328" y="47"/>
                      <a:pt x="328" y="47"/>
                      <a:pt x="328" y="47"/>
                    </a:cubicBezTo>
                    <a:cubicBezTo>
                      <a:pt x="328" y="47"/>
                      <a:pt x="330" y="32"/>
                      <a:pt x="320" y="28"/>
                    </a:cubicBezTo>
                    <a:cubicBezTo>
                      <a:pt x="311" y="24"/>
                      <a:pt x="298" y="27"/>
                      <a:pt x="298" y="27"/>
                    </a:cubicBezTo>
                    <a:cubicBezTo>
                      <a:pt x="288" y="23"/>
                      <a:pt x="288" y="23"/>
                      <a:pt x="288" y="23"/>
                    </a:cubicBezTo>
                    <a:cubicBezTo>
                      <a:pt x="290" y="15"/>
                      <a:pt x="290" y="15"/>
                      <a:pt x="290" y="15"/>
                    </a:cubicBezTo>
                    <a:cubicBezTo>
                      <a:pt x="274" y="16"/>
                      <a:pt x="274" y="16"/>
                      <a:pt x="274" y="16"/>
                    </a:cubicBezTo>
                    <a:cubicBezTo>
                      <a:pt x="262" y="0"/>
                      <a:pt x="262" y="0"/>
                      <a:pt x="262" y="0"/>
                    </a:cubicBezTo>
                    <a:cubicBezTo>
                      <a:pt x="258" y="7"/>
                      <a:pt x="258" y="7"/>
                      <a:pt x="258" y="7"/>
                    </a:cubicBezTo>
                    <a:cubicBezTo>
                      <a:pt x="238" y="6"/>
                      <a:pt x="238" y="6"/>
                      <a:pt x="238" y="6"/>
                    </a:cubicBezTo>
                    <a:cubicBezTo>
                      <a:pt x="258" y="24"/>
                      <a:pt x="258" y="24"/>
                      <a:pt x="258" y="24"/>
                    </a:cubicBezTo>
                    <a:cubicBezTo>
                      <a:pt x="258" y="24"/>
                      <a:pt x="239" y="16"/>
                      <a:pt x="235" y="18"/>
                    </a:cubicBezTo>
                    <a:cubicBezTo>
                      <a:pt x="231" y="19"/>
                      <a:pt x="231" y="30"/>
                      <a:pt x="231" y="30"/>
                    </a:cubicBezTo>
                    <a:cubicBezTo>
                      <a:pt x="231" y="30"/>
                      <a:pt x="199" y="36"/>
                      <a:pt x="198" y="50"/>
                    </a:cubicBezTo>
                    <a:cubicBezTo>
                      <a:pt x="196" y="63"/>
                      <a:pt x="211" y="79"/>
                      <a:pt x="211" y="79"/>
                    </a:cubicBezTo>
                    <a:cubicBezTo>
                      <a:pt x="167" y="79"/>
                      <a:pt x="167" y="79"/>
                      <a:pt x="167" y="79"/>
                    </a:cubicBezTo>
                    <a:cubicBezTo>
                      <a:pt x="167" y="79"/>
                      <a:pt x="163" y="72"/>
                      <a:pt x="156" y="72"/>
                    </a:cubicBezTo>
                    <a:cubicBezTo>
                      <a:pt x="150" y="72"/>
                      <a:pt x="151" y="87"/>
                      <a:pt x="140" y="82"/>
                    </a:cubicBezTo>
                    <a:cubicBezTo>
                      <a:pt x="130" y="76"/>
                      <a:pt x="112" y="51"/>
                      <a:pt x="112" y="51"/>
                    </a:cubicBezTo>
                    <a:cubicBezTo>
                      <a:pt x="112" y="51"/>
                      <a:pt x="102" y="38"/>
                      <a:pt x="94" y="34"/>
                    </a:cubicBezTo>
                    <a:cubicBezTo>
                      <a:pt x="86" y="30"/>
                      <a:pt x="54" y="18"/>
                      <a:pt x="51" y="22"/>
                    </a:cubicBezTo>
                    <a:cubicBezTo>
                      <a:pt x="48" y="26"/>
                      <a:pt x="50" y="32"/>
                      <a:pt x="50" y="32"/>
                    </a:cubicBezTo>
                    <a:cubicBezTo>
                      <a:pt x="50" y="32"/>
                      <a:pt x="60" y="38"/>
                      <a:pt x="60" y="42"/>
                    </a:cubicBezTo>
                    <a:cubicBezTo>
                      <a:pt x="60" y="46"/>
                      <a:pt x="63" y="46"/>
                      <a:pt x="70" y="58"/>
                    </a:cubicBezTo>
                    <a:cubicBezTo>
                      <a:pt x="76" y="70"/>
                      <a:pt x="112" y="79"/>
                      <a:pt x="110" y="90"/>
                    </a:cubicBezTo>
                    <a:cubicBezTo>
                      <a:pt x="107" y="100"/>
                      <a:pt x="107" y="106"/>
                      <a:pt x="100" y="104"/>
                    </a:cubicBezTo>
                    <a:cubicBezTo>
                      <a:pt x="94" y="103"/>
                      <a:pt x="79" y="90"/>
                      <a:pt x="82" y="94"/>
                    </a:cubicBezTo>
                    <a:cubicBezTo>
                      <a:pt x="84" y="98"/>
                      <a:pt x="79" y="107"/>
                      <a:pt x="79" y="107"/>
                    </a:cubicBezTo>
                    <a:cubicBezTo>
                      <a:pt x="52" y="108"/>
                      <a:pt x="52" y="108"/>
                      <a:pt x="52" y="108"/>
                    </a:cubicBezTo>
                    <a:cubicBezTo>
                      <a:pt x="44" y="95"/>
                      <a:pt x="44" y="95"/>
                      <a:pt x="44" y="95"/>
                    </a:cubicBezTo>
                    <a:cubicBezTo>
                      <a:pt x="40" y="100"/>
                      <a:pt x="40" y="100"/>
                      <a:pt x="40" y="100"/>
                    </a:cubicBezTo>
                    <a:cubicBezTo>
                      <a:pt x="40" y="100"/>
                      <a:pt x="30" y="90"/>
                      <a:pt x="24" y="80"/>
                    </a:cubicBezTo>
                    <a:cubicBezTo>
                      <a:pt x="19" y="71"/>
                      <a:pt x="23" y="56"/>
                      <a:pt x="19" y="55"/>
                    </a:cubicBezTo>
                    <a:cubicBezTo>
                      <a:pt x="15" y="54"/>
                      <a:pt x="3" y="47"/>
                      <a:pt x="2" y="52"/>
                    </a:cubicBezTo>
                    <a:cubicBezTo>
                      <a:pt x="0" y="58"/>
                      <a:pt x="14" y="72"/>
                      <a:pt x="14" y="72"/>
                    </a:cubicBezTo>
                    <a:cubicBezTo>
                      <a:pt x="14" y="72"/>
                      <a:pt x="34" y="96"/>
                      <a:pt x="34" y="100"/>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1" name="Afghanistan"/>
              <p:cNvSpPr>
                <a:spLocks/>
              </p:cNvSpPr>
              <p:nvPr/>
            </p:nvSpPr>
            <p:spPr bwMode="gray">
              <a:xfrm>
                <a:off x="7145227" y="2925214"/>
                <a:ext cx="339784" cy="274511"/>
              </a:xfrm>
              <a:custGeom>
                <a:avLst/>
                <a:gdLst>
                  <a:gd name="T0" fmla="*/ 607 w 607"/>
                  <a:gd name="T1" fmla="*/ 64 h 492"/>
                  <a:gd name="T2" fmla="*/ 587 w 607"/>
                  <a:gd name="T3" fmla="*/ 59 h 492"/>
                  <a:gd name="T4" fmla="*/ 561 w 607"/>
                  <a:gd name="T5" fmla="*/ 57 h 492"/>
                  <a:gd name="T6" fmla="*/ 516 w 607"/>
                  <a:gd name="T7" fmla="*/ 81 h 492"/>
                  <a:gd name="T8" fmla="*/ 485 w 607"/>
                  <a:gd name="T9" fmla="*/ 100 h 492"/>
                  <a:gd name="T10" fmla="*/ 455 w 607"/>
                  <a:gd name="T11" fmla="*/ 33 h 492"/>
                  <a:gd name="T12" fmla="*/ 441 w 607"/>
                  <a:gd name="T13" fmla="*/ 14 h 492"/>
                  <a:gd name="T14" fmla="*/ 413 w 607"/>
                  <a:gd name="T15" fmla="*/ 19 h 492"/>
                  <a:gd name="T16" fmla="*/ 407 w 607"/>
                  <a:gd name="T17" fmla="*/ 40 h 492"/>
                  <a:gd name="T18" fmla="*/ 395 w 607"/>
                  <a:gd name="T19" fmla="*/ 48 h 492"/>
                  <a:gd name="T20" fmla="*/ 364 w 607"/>
                  <a:gd name="T21" fmla="*/ 79 h 492"/>
                  <a:gd name="T22" fmla="*/ 315 w 607"/>
                  <a:gd name="T23" fmla="*/ 83 h 492"/>
                  <a:gd name="T24" fmla="*/ 287 w 607"/>
                  <a:gd name="T25" fmla="*/ 66 h 492"/>
                  <a:gd name="T26" fmla="*/ 267 w 607"/>
                  <a:gd name="T27" fmla="*/ 57 h 492"/>
                  <a:gd name="T28" fmla="*/ 229 w 607"/>
                  <a:gd name="T29" fmla="*/ 63 h 492"/>
                  <a:gd name="T30" fmla="*/ 200 w 607"/>
                  <a:gd name="T31" fmla="*/ 67 h 492"/>
                  <a:gd name="T32" fmla="*/ 166 w 607"/>
                  <a:gd name="T33" fmla="*/ 116 h 492"/>
                  <a:gd name="T34" fmla="*/ 137 w 607"/>
                  <a:gd name="T35" fmla="*/ 136 h 492"/>
                  <a:gd name="T36" fmla="*/ 107 w 607"/>
                  <a:gd name="T37" fmla="*/ 167 h 492"/>
                  <a:gd name="T38" fmla="*/ 61 w 607"/>
                  <a:gd name="T39" fmla="*/ 161 h 492"/>
                  <a:gd name="T40" fmla="*/ 30 w 607"/>
                  <a:gd name="T41" fmla="*/ 154 h 492"/>
                  <a:gd name="T42" fmla="*/ 29 w 607"/>
                  <a:gd name="T43" fmla="*/ 205 h 492"/>
                  <a:gd name="T44" fmla="*/ 20 w 607"/>
                  <a:gd name="T45" fmla="*/ 220 h 492"/>
                  <a:gd name="T46" fmla="*/ 11 w 607"/>
                  <a:gd name="T47" fmla="*/ 244 h 492"/>
                  <a:gd name="T48" fmla="*/ 31 w 607"/>
                  <a:gd name="T49" fmla="*/ 266 h 492"/>
                  <a:gd name="T50" fmla="*/ 40 w 607"/>
                  <a:gd name="T51" fmla="*/ 341 h 492"/>
                  <a:gd name="T52" fmla="*/ 70 w 607"/>
                  <a:gd name="T53" fmla="*/ 382 h 492"/>
                  <a:gd name="T54" fmla="*/ 79 w 607"/>
                  <a:gd name="T55" fmla="*/ 434 h 492"/>
                  <a:gd name="T56" fmla="*/ 61 w 607"/>
                  <a:gd name="T57" fmla="*/ 467 h 492"/>
                  <a:gd name="T58" fmla="*/ 142 w 607"/>
                  <a:gd name="T59" fmla="*/ 490 h 492"/>
                  <a:gd name="T60" fmla="*/ 196 w 607"/>
                  <a:gd name="T61" fmla="*/ 484 h 492"/>
                  <a:gd name="T62" fmla="*/ 218 w 607"/>
                  <a:gd name="T63" fmla="*/ 482 h 492"/>
                  <a:gd name="T64" fmla="*/ 307 w 607"/>
                  <a:gd name="T65" fmla="*/ 459 h 492"/>
                  <a:gd name="T66" fmla="*/ 298 w 607"/>
                  <a:gd name="T67" fmla="*/ 403 h 492"/>
                  <a:gd name="T68" fmla="*/ 327 w 607"/>
                  <a:gd name="T69" fmla="*/ 390 h 492"/>
                  <a:gd name="T70" fmla="*/ 348 w 607"/>
                  <a:gd name="T71" fmla="*/ 376 h 492"/>
                  <a:gd name="T72" fmla="*/ 381 w 607"/>
                  <a:gd name="T73" fmla="*/ 361 h 492"/>
                  <a:gd name="T74" fmla="*/ 409 w 607"/>
                  <a:gd name="T75" fmla="*/ 371 h 492"/>
                  <a:gd name="T76" fmla="*/ 417 w 607"/>
                  <a:gd name="T77" fmla="*/ 325 h 492"/>
                  <a:gd name="T78" fmla="*/ 425 w 607"/>
                  <a:gd name="T79" fmla="*/ 291 h 492"/>
                  <a:gd name="T80" fmla="*/ 462 w 607"/>
                  <a:gd name="T81" fmla="*/ 275 h 492"/>
                  <a:gd name="T82" fmla="*/ 447 w 607"/>
                  <a:gd name="T83" fmla="*/ 258 h 492"/>
                  <a:gd name="T84" fmla="*/ 434 w 607"/>
                  <a:gd name="T85" fmla="*/ 238 h 492"/>
                  <a:gd name="T86" fmla="*/ 456 w 607"/>
                  <a:gd name="T87" fmla="*/ 246 h 492"/>
                  <a:gd name="T88" fmla="*/ 467 w 607"/>
                  <a:gd name="T89" fmla="*/ 242 h 492"/>
                  <a:gd name="T90" fmla="*/ 479 w 607"/>
                  <a:gd name="T91" fmla="*/ 222 h 492"/>
                  <a:gd name="T92" fmla="*/ 494 w 607"/>
                  <a:gd name="T93" fmla="*/ 188 h 492"/>
                  <a:gd name="T94" fmla="*/ 479 w 607"/>
                  <a:gd name="T95" fmla="*/ 144 h 492"/>
                  <a:gd name="T96" fmla="*/ 486 w 607"/>
                  <a:gd name="T97" fmla="*/ 109 h 492"/>
                  <a:gd name="T98" fmla="*/ 540 w 607"/>
                  <a:gd name="T99" fmla="*/ 88 h 492"/>
                  <a:gd name="T100" fmla="*/ 584 w 607"/>
                  <a:gd name="T101" fmla="*/ 88 h 492"/>
                  <a:gd name="T102" fmla="*/ 602 w 607"/>
                  <a:gd name="T103" fmla="*/ 78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7" h="492">
                    <a:moveTo>
                      <a:pt x="596" y="71"/>
                    </a:moveTo>
                    <a:cubicBezTo>
                      <a:pt x="594" y="65"/>
                      <a:pt x="600" y="65"/>
                      <a:pt x="607" y="64"/>
                    </a:cubicBezTo>
                    <a:cubicBezTo>
                      <a:pt x="600" y="59"/>
                      <a:pt x="600" y="59"/>
                      <a:pt x="600" y="59"/>
                    </a:cubicBezTo>
                    <a:cubicBezTo>
                      <a:pt x="587" y="59"/>
                      <a:pt x="587" y="59"/>
                      <a:pt x="587" y="59"/>
                    </a:cubicBezTo>
                    <a:cubicBezTo>
                      <a:pt x="563" y="67"/>
                      <a:pt x="563" y="67"/>
                      <a:pt x="563" y="67"/>
                    </a:cubicBezTo>
                    <a:cubicBezTo>
                      <a:pt x="561" y="57"/>
                      <a:pt x="561" y="57"/>
                      <a:pt x="561" y="57"/>
                    </a:cubicBezTo>
                    <a:cubicBezTo>
                      <a:pt x="561" y="57"/>
                      <a:pt x="537" y="54"/>
                      <a:pt x="530" y="62"/>
                    </a:cubicBezTo>
                    <a:cubicBezTo>
                      <a:pt x="523" y="70"/>
                      <a:pt x="516" y="81"/>
                      <a:pt x="516" y="81"/>
                    </a:cubicBezTo>
                    <a:cubicBezTo>
                      <a:pt x="506" y="81"/>
                      <a:pt x="506" y="81"/>
                      <a:pt x="506" y="81"/>
                    </a:cubicBezTo>
                    <a:cubicBezTo>
                      <a:pt x="506" y="81"/>
                      <a:pt x="492" y="97"/>
                      <a:pt x="485" y="100"/>
                    </a:cubicBezTo>
                    <a:cubicBezTo>
                      <a:pt x="478" y="103"/>
                      <a:pt x="462" y="75"/>
                      <a:pt x="462" y="75"/>
                    </a:cubicBezTo>
                    <a:cubicBezTo>
                      <a:pt x="455" y="33"/>
                      <a:pt x="455" y="33"/>
                      <a:pt x="455" y="33"/>
                    </a:cubicBezTo>
                    <a:cubicBezTo>
                      <a:pt x="441" y="33"/>
                      <a:pt x="441" y="33"/>
                      <a:pt x="441" y="33"/>
                    </a:cubicBezTo>
                    <a:cubicBezTo>
                      <a:pt x="441" y="33"/>
                      <a:pt x="441" y="19"/>
                      <a:pt x="441" y="14"/>
                    </a:cubicBezTo>
                    <a:cubicBezTo>
                      <a:pt x="441" y="9"/>
                      <a:pt x="430" y="0"/>
                      <a:pt x="421" y="0"/>
                    </a:cubicBezTo>
                    <a:cubicBezTo>
                      <a:pt x="412" y="0"/>
                      <a:pt x="413" y="15"/>
                      <a:pt x="413" y="19"/>
                    </a:cubicBezTo>
                    <a:cubicBezTo>
                      <a:pt x="413" y="23"/>
                      <a:pt x="399" y="26"/>
                      <a:pt x="399" y="33"/>
                    </a:cubicBezTo>
                    <a:cubicBezTo>
                      <a:pt x="399" y="40"/>
                      <a:pt x="407" y="40"/>
                      <a:pt x="407" y="40"/>
                    </a:cubicBezTo>
                    <a:cubicBezTo>
                      <a:pt x="402" y="54"/>
                      <a:pt x="402" y="54"/>
                      <a:pt x="402" y="54"/>
                    </a:cubicBezTo>
                    <a:cubicBezTo>
                      <a:pt x="395" y="48"/>
                      <a:pt x="395" y="48"/>
                      <a:pt x="395" y="48"/>
                    </a:cubicBezTo>
                    <a:cubicBezTo>
                      <a:pt x="395" y="48"/>
                      <a:pt x="373" y="49"/>
                      <a:pt x="368" y="54"/>
                    </a:cubicBezTo>
                    <a:cubicBezTo>
                      <a:pt x="363" y="59"/>
                      <a:pt x="368" y="77"/>
                      <a:pt x="364" y="79"/>
                    </a:cubicBezTo>
                    <a:cubicBezTo>
                      <a:pt x="360" y="81"/>
                      <a:pt x="349" y="64"/>
                      <a:pt x="346" y="64"/>
                    </a:cubicBezTo>
                    <a:cubicBezTo>
                      <a:pt x="343" y="64"/>
                      <a:pt x="318" y="84"/>
                      <a:pt x="315" y="83"/>
                    </a:cubicBezTo>
                    <a:cubicBezTo>
                      <a:pt x="312" y="82"/>
                      <a:pt x="292" y="66"/>
                      <a:pt x="292" y="66"/>
                    </a:cubicBezTo>
                    <a:cubicBezTo>
                      <a:pt x="287" y="66"/>
                      <a:pt x="287" y="66"/>
                      <a:pt x="287" y="66"/>
                    </a:cubicBezTo>
                    <a:cubicBezTo>
                      <a:pt x="276" y="71"/>
                      <a:pt x="276" y="71"/>
                      <a:pt x="276" y="71"/>
                    </a:cubicBezTo>
                    <a:cubicBezTo>
                      <a:pt x="267" y="57"/>
                      <a:pt x="267" y="57"/>
                      <a:pt x="267" y="57"/>
                    </a:cubicBezTo>
                    <a:cubicBezTo>
                      <a:pt x="259" y="63"/>
                      <a:pt x="259" y="63"/>
                      <a:pt x="259" y="63"/>
                    </a:cubicBezTo>
                    <a:cubicBezTo>
                      <a:pt x="229" y="63"/>
                      <a:pt x="229" y="63"/>
                      <a:pt x="229" y="63"/>
                    </a:cubicBezTo>
                    <a:cubicBezTo>
                      <a:pt x="229" y="63"/>
                      <a:pt x="215" y="50"/>
                      <a:pt x="207" y="50"/>
                    </a:cubicBezTo>
                    <a:cubicBezTo>
                      <a:pt x="199" y="50"/>
                      <a:pt x="200" y="67"/>
                      <a:pt x="200" y="67"/>
                    </a:cubicBezTo>
                    <a:cubicBezTo>
                      <a:pt x="200" y="67"/>
                      <a:pt x="181" y="62"/>
                      <a:pt x="171" y="72"/>
                    </a:cubicBezTo>
                    <a:cubicBezTo>
                      <a:pt x="161" y="82"/>
                      <a:pt x="166" y="110"/>
                      <a:pt x="166" y="116"/>
                    </a:cubicBezTo>
                    <a:cubicBezTo>
                      <a:pt x="166" y="122"/>
                      <a:pt x="157" y="120"/>
                      <a:pt x="157" y="120"/>
                    </a:cubicBezTo>
                    <a:cubicBezTo>
                      <a:pt x="157" y="120"/>
                      <a:pt x="144" y="129"/>
                      <a:pt x="137" y="136"/>
                    </a:cubicBezTo>
                    <a:cubicBezTo>
                      <a:pt x="130" y="143"/>
                      <a:pt x="112" y="142"/>
                      <a:pt x="112" y="142"/>
                    </a:cubicBezTo>
                    <a:cubicBezTo>
                      <a:pt x="112" y="142"/>
                      <a:pt x="112" y="158"/>
                      <a:pt x="107" y="167"/>
                    </a:cubicBezTo>
                    <a:cubicBezTo>
                      <a:pt x="102" y="176"/>
                      <a:pt x="77" y="177"/>
                      <a:pt x="77" y="177"/>
                    </a:cubicBezTo>
                    <a:cubicBezTo>
                      <a:pt x="61" y="161"/>
                      <a:pt x="61" y="161"/>
                      <a:pt x="61" y="161"/>
                    </a:cubicBezTo>
                    <a:cubicBezTo>
                      <a:pt x="61" y="161"/>
                      <a:pt x="54" y="164"/>
                      <a:pt x="49" y="164"/>
                    </a:cubicBezTo>
                    <a:cubicBezTo>
                      <a:pt x="44" y="164"/>
                      <a:pt x="30" y="154"/>
                      <a:pt x="30" y="154"/>
                    </a:cubicBezTo>
                    <a:cubicBezTo>
                      <a:pt x="30" y="154"/>
                      <a:pt x="24" y="161"/>
                      <a:pt x="23" y="168"/>
                    </a:cubicBezTo>
                    <a:cubicBezTo>
                      <a:pt x="22" y="175"/>
                      <a:pt x="29" y="205"/>
                      <a:pt x="29" y="205"/>
                    </a:cubicBezTo>
                    <a:cubicBezTo>
                      <a:pt x="15" y="209"/>
                      <a:pt x="15" y="209"/>
                      <a:pt x="15" y="209"/>
                    </a:cubicBezTo>
                    <a:cubicBezTo>
                      <a:pt x="20" y="220"/>
                      <a:pt x="20" y="220"/>
                      <a:pt x="20" y="220"/>
                    </a:cubicBezTo>
                    <a:cubicBezTo>
                      <a:pt x="20" y="220"/>
                      <a:pt x="6" y="225"/>
                      <a:pt x="3" y="230"/>
                    </a:cubicBezTo>
                    <a:cubicBezTo>
                      <a:pt x="0" y="235"/>
                      <a:pt x="11" y="244"/>
                      <a:pt x="11" y="244"/>
                    </a:cubicBezTo>
                    <a:cubicBezTo>
                      <a:pt x="9" y="263"/>
                      <a:pt x="9" y="263"/>
                      <a:pt x="9" y="263"/>
                    </a:cubicBezTo>
                    <a:cubicBezTo>
                      <a:pt x="9" y="263"/>
                      <a:pt x="30" y="260"/>
                      <a:pt x="31" y="266"/>
                    </a:cubicBezTo>
                    <a:cubicBezTo>
                      <a:pt x="32" y="272"/>
                      <a:pt x="17" y="280"/>
                      <a:pt x="15" y="293"/>
                    </a:cubicBezTo>
                    <a:cubicBezTo>
                      <a:pt x="13" y="306"/>
                      <a:pt x="40" y="330"/>
                      <a:pt x="40" y="341"/>
                    </a:cubicBezTo>
                    <a:cubicBezTo>
                      <a:pt x="40" y="352"/>
                      <a:pt x="40" y="366"/>
                      <a:pt x="40" y="374"/>
                    </a:cubicBezTo>
                    <a:cubicBezTo>
                      <a:pt x="40" y="382"/>
                      <a:pt x="70" y="382"/>
                      <a:pt x="70" y="382"/>
                    </a:cubicBezTo>
                    <a:cubicBezTo>
                      <a:pt x="70" y="382"/>
                      <a:pt x="85" y="377"/>
                      <a:pt x="91" y="394"/>
                    </a:cubicBezTo>
                    <a:cubicBezTo>
                      <a:pt x="97" y="411"/>
                      <a:pt x="86" y="424"/>
                      <a:pt x="79" y="434"/>
                    </a:cubicBezTo>
                    <a:cubicBezTo>
                      <a:pt x="72" y="444"/>
                      <a:pt x="56" y="458"/>
                      <a:pt x="56" y="462"/>
                    </a:cubicBezTo>
                    <a:cubicBezTo>
                      <a:pt x="56" y="466"/>
                      <a:pt x="61" y="467"/>
                      <a:pt x="61" y="467"/>
                    </a:cubicBezTo>
                    <a:cubicBezTo>
                      <a:pt x="61" y="467"/>
                      <a:pt x="73" y="464"/>
                      <a:pt x="82" y="469"/>
                    </a:cubicBezTo>
                    <a:cubicBezTo>
                      <a:pt x="91" y="474"/>
                      <a:pt x="121" y="492"/>
                      <a:pt x="142" y="490"/>
                    </a:cubicBezTo>
                    <a:cubicBezTo>
                      <a:pt x="163" y="488"/>
                      <a:pt x="161" y="483"/>
                      <a:pt x="161" y="483"/>
                    </a:cubicBezTo>
                    <a:cubicBezTo>
                      <a:pt x="196" y="484"/>
                      <a:pt x="196" y="484"/>
                      <a:pt x="196" y="484"/>
                    </a:cubicBezTo>
                    <a:cubicBezTo>
                      <a:pt x="196" y="484"/>
                      <a:pt x="193" y="488"/>
                      <a:pt x="205" y="488"/>
                    </a:cubicBezTo>
                    <a:cubicBezTo>
                      <a:pt x="217" y="488"/>
                      <a:pt x="218" y="482"/>
                      <a:pt x="218" y="482"/>
                    </a:cubicBezTo>
                    <a:cubicBezTo>
                      <a:pt x="218" y="482"/>
                      <a:pt x="260" y="480"/>
                      <a:pt x="263" y="479"/>
                    </a:cubicBezTo>
                    <a:cubicBezTo>
                      <a:pt x="266" y="478"/>
                      <a:pt x="305" y="465"/>
                      <a:pt x="307" y="459"/>
                    </a:cubicBezTo>
                    <a:cubicBezTo>
                      <a:pt x="309" y="453"/>
                      <a:pt x="303" y="433"/>
                      <a:pt x="303" y="433"/>
                    </a:cubicBezTo>
                    <a:cubicBezTo>
                      <a:pt x="303" y="433"/>
                      <a:pt x="296" y="409"/>
                      <a:pt x="298" y="403"/>
                    </a:cubicBezTo>
                    <a:cubicBezTo>
                      <a:pt x="300" y="397"/>
                      <a:pt x="315" y="384"/>
                      <a:pt x="323" y="384"/>
                    </a:cubicBezTo>
                    <a:cubicBezTo>
                      <a:pt x="331" y="384"/>
                      <a:pt x="327" y="390"/>
                      <a:pt x="327" y="390"/>
                    </a:cubicBezTo>
                    <a:cubicBezTo>
                      <a:pt x="327" y="390"/>
                      <a:pt x="357" y="395"/>
                      <a:pt x="359" y="389"/>
                    </a:cubicBezTo>
                    <a:cubicBezTo>
                      <a:pt x="361" y="383"/>
                      <a:pt x="344" y="381"/>
                      <a:pt x="348" y="376"/>
                    </a:cubicBezTo>
                    <a:cubicBezTo>
                      <a:pt x="352" y="371"/>
                      <a:pt x="366" y="367"/>
                      <a:pt x="366" y="367"/>
                    </a:cubicBezTo>
                    <a:cubicBezTo>
                      <a:pt x="366" y="367"/>
                      <a:pt x="373" y="361"/>
                      <a:pt x="381" y="361"/>
                    </a:cubicBezTo>
                    <a:cubicBezTo>
                      <a:pt x="389" y="361"/>
                      <a:pt x="399" y="359"/>
                      <a:pt x="399" y="359"/>
                    </a:cubicBezTo>
                    <a:cubicBezTo>
                      <a:pt x="399" y="359"/>
                      <a:pt x="396" y="378"/>
                      <a:pt x="409" y="371"/>
                    </a:cubicBezTo>
                    <a:cubicBezTo>
                      <a:pt x="422" y="364"/>
                      <a:pt x="425" y="355"/>
                      <a:pt x="425" y="355"/>
                    </a:cubicBezTo>
                    <a:cubicBezTo>
                      <a:pt x="425" y="355"/>
                      <a:pt x="416" y="337"/>
                      <a:pt x="417" y="325"/>
                    </a:cubicBezTo>
                    <a:cubicBezTo>
                      <a:pt x="418" y="313"/>
                      <a:pt x="424" y="316"/>
                      <a:pt x="424" y="316"/>
                    </a:cubicBezTo>
                    <a:cubicBezTo>
                      <a:pt x="424" y="316"/>
                      <a:pt x="421" y="294"/>
                      <a:pt x="425" y="291"/>
                    </a:cubicBezTo>
                    <a:cubicBezTo>
                      <a:pt x="429" y="288"/>
                      <a:pt x="442" y="289"/>
                      <a:pt x="442" y="289"/>
                    </a:cubicBezTo>
                    <a:cubicBezTo>
                      <a:pt x="462" y="275"/>
                      <a:pt x="462" y="275"/>
                      <a:pt x="462" y="275"/>
                    </a:cubicBezTo>
                    <a:cubicBezTo>
                      <a:pt x="462" y="275"/>
                      <a:pt x="451" y="276"/>
                      <a:pt x="449" y="269"/>
                    </a:cubicBezTo>
                    <a:cubicBezTo>
                      <a:pt x="447" y="262"/>
                      <a:pt x="447" y="258"/>
                      <a:pt x="447" y="258"/>
                    </a:cubicBezTo>
                    <a:cubicBezTo>
                      <a:pt x="447" y="258"/>
                      <a:pt x="432" y="254"/>
                      <a:pt x="431" y="249"/>
                    </a:cubicBezTo>
                    <a:cubicBezTo>
                      <a:pt x="430" y="244"/>
                      <a:pt x="430" y="239"/>
                      <a:pt x="434" y="238"/>
                    </a:cubicBezTo>
                    <a:cubicBezTo>
                      <a:pt x="438" y="237"/>
                      <a:pt x="445" y="245"/>
                      <a:pt x="445" y="245"/>
                    </a:cubicBezTo>
                    <a:cubicBezTo>
                      <a:pt x="456" y="246"/>
                      <a:pt x="456" y="246"/>
                      <a:pt x="456" y="246"/>
                    </a:cubicBezTo>
                    <a:cubicBezTo>
                      <a:pt x="463" y="249"/>
                      <a:pt x="463" y="249"/>
                      <a:pt x="463" y="249"/>
                    </a:cubicBezTo>
                    <a:cubicBezTo>
                      <a:pt x="467" y="242"/>
                      <a:pt x="467" y="242"/>
                      <a:pt x="467" y="242"/>
                    </a:cubicBezTo>
                    <a:cubicBezTo>
                      <a:pt x="467" y="242"/>
                      <a:pt x="478" y="245"/>
                      <a:pt x="479" y="238"/>
                    </a:cubicBezTo>
                    <a:cubicBezTo>
                      <a:pt x="480" y="231"/>
                      <a:pt x="479" y="222"/>
                      <a:pt x="479" y="222"/>
                    </a:cubicBezTo>
                    <a:cubicBezTo>
                      <a:pt x="479" y="222"/>
                      <a:pt x="472" y="221"/>
                      <a:pt x="473" y="212"/>
                    </a:cubicBezTo>
                    <a:cubicBezTo>
                      <a:pt x="474" y="203"/>
                      <a:pt x="491" y="195"/>
                      <a:pt x="494" y="188"/>
                    </a:cubicBezTo>
                    <a:cubicBezTo>
                      <a:pt x="497" y="181"/>
                      <a:pt x="487" y="173"/>
                      <a:pt x="487" y="173"/>
                    </a:cubicBezTo>
                    <a:cubicBezTo>
                      <a:pt x="487" y="173"/>
                      <a:pt x="490" y="156"/>
                      <a:pt x="479" y="144"/>
                    </a:cubicBezTo>
                    <a:cubicBezTo>
                      <a:pt x="468" y="132"/>
                      <a:pt x="463" y="136"/>
                      <a:pt x="469" y="124"/>
                    </a:cubicBezTo>
                    <a:cubicBezTo>
                      <a:pt x="475" y="112"/>
                      <a:pt x="486" y="109"/>
                      <a:pt x="486" y="109"/>
                    </a:cubicBezTo>
                    <a:cubicBezTo>
                      <a:pt x="486" y="109"/>
                      <a:pt x="509" y="93"/>
                      <a:pt x="516" y="90"/>
                    </a:cubicBezTo>
                    <a:cubicBezTo>
                      <a:pt x="523" y="87"/>
                      <a:pt x="540" y="88"/>
                      <a:pt x="540" y="88"/>
                    </a:cubicBezTo>
                    <a:cubicBezTo>
                      <a:pt x="540" y="88"/>
                      <a:pt x="563" y="83"/>
                      <a:pt x="566" y="83"/>
                    </a:cubicBezTo>
                    <a:cubicBezTo>
                      <a:pt x="569" y="83"/>
                      <a:pt x="579" y="89"/>
                      <a:pt x="584" y="88"/>
                    </a:cubicBezTo>
                    <a:cubicBezTo>
                      <a:pt x="587" y="87"/>
                      <a:pt x="596" y="82"/>
                      <a:pt x="602" y="78"/>
                    </a:cubicBezTo>
                    <a:cubicBezTo>
                      <a:pt x="602" y="78"/>
                      <a:pt x="602" y="78"/>
                      <a:pt x="602" y="78"/>
                    </a:cubicBezTo>
                    <a:cubicBezTo>
                      <a:pt x="599" y="76"/>
                      <a:pt x="597" y="74"/>
                      <a:pt x="596" y="7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2" name="Saudi Arabia"/>
              <p:cNvSpPr>
                <a:spLocks/>
              </p:cNvSpPr>
              <p:nvPr/>
            </p:nvSpPr>
            <p:spPr bwMode="gray">
              <a:xfrm>
                <a:off x="6510117" y="3115625"/>
                <a:ext cx="558897" cy="476030"/>
              </a:xfrm>
              <a:custGeom>
                <a:avLst/>
                <a:gdLst>
                  <a:gd name="T0" fmla="*/ 976 w 998"/>
                  <a:gd name="T1" fmla="*/ 516 h 851"/>
                  <a:gd name="T2" fmla="*/ 804 w 998"/>
                  <a:gd name="T3" fmla="*/ 446 h 851"/>
                  <a:gd name="T4" fmla="*/ 794 w 998"/>
                  <a:gd name="T5" fmla="*/ 413 h 851"/>
                  <a:gd name="T6" fmla="*/ 780 w 998"/>
                  <a:gd name="T7" fmla="*/ 407 h 851"/>
                  <a:gd name="T8" fmla="*/ 764 w 998"/>
                  <a:gd name="T9" fmla="*/ 400 h 851"/>
                  <a:gd name="T10" fmla="*/ 719 w 998"/>
                  <a:gd name="T11" fmla="*/ 332 h 851"/>
                  <a:gd name="T12" fmla="*/ 669 w 998"/>
                  <a:gd name="T13" fmla="*/ 265 h 851"/>
                  <a:gd name="T14" fmla="*/ 646 w 998"/>
                  <a:gd name="T15" fmla="*/ 218 h 851"/>
                  <a:gd name="T16" fmla="*/ 637 w 998"/>
                  <a:gd name="T17" fmla="*/ 195 h 851"/>
                  <a:gd name="T18" fmla="*/ 588 w 998"/>
                  <a:gd name="T19" fmla="*/ 170 h 851"/>
                  <a:gd name="T20" fmla="*/ 332 w 998"/>
                  <a:gd name="T21" fmla="*/ 63 h 851"/>
                  <a:gd name="T22" fmla="*/ 250 w 998"/>
                  <a:gd name="T23" fmla="*/ 9 h 851"/>
                  <a:gd name="T24" fmla="*/ 200 w 998"/>
                  <a:gd name="T25" fmla="*/ 0 h 851"/>
                  <a:gd name="T26" fmla="*/ 147 w 998"/>
                  <a:gd name="T27" fmla="*/ 18 h 851"/>
                  <a:gd name="T28" fmla="*/ 111 w 998"/>
                  <a:gd name="T29" fmla="*/ 32 h 851"/>
                  <a:gd name="T30" fmla="*/ 111 w 998"/>
                  <a:gd name="T31" fmla="*/ 46 h 851"/>
                  <a:gd name="T32" fmla="*/ 123 w 998"/>
                  <a:gd name="T33" fmla="*/ 118 h 851"/>
                  <a:gd name="T34" fmla="*/ 70 w 998"/>
                  <a:gd name="T35" fmla="*/ 163 h 851"/>
                  <a:gd name="T36" fmla="*/ 12 w 998"/>
                  <a:gd name="T37" fmla="*/ 161 h 851"/>
                  <a:gd name="T38" fmla="*/ 12 w 998"/>
                  <a:gd name="T39" fmla="*/ 249 h 851"/>
                  <a:gd name="T40" fmla="*/ 85 w 998"/>
                  <a:gd name="T41" fmla="*/ 334 h 851"/>
                  <a:gd name="T42" fmla="*/ 145 w 998"/>
                  <a:gd name="T43" fmla="*/ 433 h 851"/>
                  <a:gd name="T44" fmla="*/ 232 w 998"/>
                  <a:gd name="T45" fmla="*/ 560 h 851"/>
                  <a:gd name="T46" fmla="*/ 300 w 998"/>
                  <a:gd name="T47" fmla="*/ 631 h 851"/>
                  <a:gd name="T48" fmla="*/ 419 w 998"/>
                  <a:gd name="T49" fmla="*/ 826 h 851"/>
                  <a:gd name="T50" fmla="*/ 427 w 998"/>
                  <a:gd name="T51" fmla="*/ 837 h 851"/>
                  <a:gd name="T52" fmla="*/ 437 w 998"/>
                  <a:gd name="T53" fmla="*/ 790 h 851"/>
                  <a:gd name="T54" fmla="*/ 470 w 998"/>
                  <a:gd name="T55" fmla="*/ 798 h 851"/>
                  <a:gd name="T56" fmla="*/ 522 w 998"/>
                  <a:gd name="T57" fmla="*/ 791 h 851"/>
                  <a:gd name="T58" fmla="*/ 593 w 998"/>
                  <a:gd name="T59" fmla="*/ 799 h 851"/>
                  <a:gd name="T60" fmla="*/ 628 w 998"/>
                  <a:gd name="T61" fmla="*/ 804 h 851"/>
                  <a:gd name="T62" fmla="*/ 653 w 998"/>
                  <a:gd name="T63" fmla="*/ 755 h 851"/>
                  <a:gd name="T64" fmla="*/ 839 w 998"/>
                  <a:gd name="T65" fmla="*/ 710 h 851"/>
                  <a:gd name="T66" fmla="*/ 998 w 998"/>
                  <a:gd name="T67" fmla="*/ 546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8" h="851">
                    <a:moveTo>
                      <a:pt x="980" y="527"/>
                    </a:moveTo>
                    <a:cubicBezTo>
                      <a:pt x="980" y="525"/>
                      <a:pt x="978" y="521"/>
                      <a:pt x="976" y="516"/>
                    </a:cubicBezTo>
                    <a:cubicBezTo>
                      <a:pt x="942" y="512"/>
                      <a:pt x="853" y="501"/>
                      <a:pt x="851" y="501"/>
                    </a:cubicBezTo>
                    <a:cubicBezTo>
                      <a:pt x="848" y="501"/>
                      <a:pt x="811" y="453"/>
                      <a:pt x="804" y="446"/>
                    </a:cubicBezTo>
                    <a:cubicBezTo>
                      <a:pt x="799" y="441"/>
                      <a:pt x="799" y="433"/>
                      <a:pt x="800" y="428"/>
                    </a:cubicBezTo>
                    <a:cubicBezTo>
                      <a:pt x="796" y="423"/>
                      <a:pt x="793" y="417"/>
                      <a:pt x="794" y="413"/>
                    </a:cubicBezTo>
                    <a:cubicBezTo>
                      <a:pt x="788" y="415"/>
                      <a:pt x="788" y="415"/>
                      <a:pt x="788" y="415"/>
                    </a:cubicBezTo>
                    <a:cubicBezTo>
                      <a:pt x="780" y="407"/>
                      <a:pt x="780" y="407"/>
                      <a:pt x="780" y="407"/>
                    </a:cubicBezTo>
                    <a:cubicBezTo>
                      <a:pt x="770" y="410"/>
                      <a:pt x="770" y="410"/>
                      <a:pt x="770" y="410"/>
                    </a:cubicBezTo>
                    <a:cubicBezTo>
                      <a:pt x="764" y="400"/>
                      <a:pt x="764" y="400"/>
                      <a:pt x="764" y="400"/>
                    </a:cubicBezTo>
                    <a:cubicBezTo>
                      <a:pt x="757" y="398"/>
                      <a:pt x="750" y="359"/>
                      <a:pt x="744" y="354"/>
                    </a:cubicBezTo>
                    <a:cubicBezTo>
                      <a:pt x="738" y="349"/>
                      <a:pt x="722" y="346"/>
                      <a:pt x="719" y="332"/>
                    </a:cubicBezTo>
                    <a:cubicBezTo>
                      <a:pt x="715" y="318"/>
                      <a:pt x="720" y="296"/>
                      <a:pt x="707" y="286"/>
                    </a:cubicBezTo>
                    <a:cubicBezTo>
                      <a:pt x="693" y="275"/>
                      <a:pt x="675" y="277"/>
                      <a:pt x="669" y="265"/>
                    </a:cubicBezTo>
                    <a:cubicBezTo>
                      <a:pt x="663" y="252"/>
                      <a:pt x="670" y="239"/>
                      <a:pt x="664" y="235"/>
                    </a:cubicBezTo>
                    <a:cubicBezTo>
                      <a:pt x="658" y="231"/>
                      <a:pt x="646" y="218"/>
                      <a:pt x="646" y="218"/>
                    </a:cubicBezTo>
                    <a:cubicBezTo>
                      <a:pt x="645" y="201"/>
                      <a:pt x="645" y="201"/>
                      <a:pt x="645" y="201"/>
                    </a:cubicBezTo>
                    <a:cubicBezTo>
                      <a:pt x="645" y="201"/>
                      <a:pt x="642" y="198"/>
                      <a:pt x="637" y="195"/>
                    </a:cubicBezTo>
                    <a:cubicBezTo>
                      <a:pt x="624" y="196"/>
                      <a:pt x="606" y="196"/>
                      <a:pt x="598" y="196"/>
                    </a:cubicBezTo>
                    <a:cubicBezTo>
                      <a:pt x="584" y="195"/>
                      <a:pt x="594" y="177"/>
                      <a:pt x="588" y="170"/>
                    </a:cubicBezTo>
                    <a:cubicBezTo>
                      <a:pt x="582" y="163"/>
                      <a:pt x="460" y="160"/>
                      <a:pt x="460" y="160"/>
                    </a:cubicBezTo>
                    <a:cubicBezTo>
                      <a:pt x="332" y="63"/>
                      <a:pt x="332" y="63"/>
                      <a:pt x="332" y="63"/>
                    </a:cubicBezTo>
                    <a:cubicBezTo>
                      <a:pt x="332" y="63"/>
                      <a:pt x="311" y="49"/>
                      <a:pt x="299" y="43"/>
                    </a:cubicBezTo>
                    <a:cubicBezTo>
                      <a:pt x="287" y="37"/>
                      <a:pt x="250" y="9"/>
                      <a:pt x="250" y="9"/>
                    </a:cubicBezTo>
                    <a:cubicBezTo>
                      <a:pt x="250" y="9"/>
                      <a:pt x="225" y="8"/>
                      <a:pt x="216" y="9"/>
                    </a:cubicBezTo>
                    <a:cubicBezTo>
                      <a:pt x="207" y="10"/>
                      <a:pt x="200" y="0"/>
                      <a:pt x="200" y="0"/>
                    </a:cubicBezTo>
                    <a:cubicBezTo>
                      <a:pt x="200" y="0"/>
                      <a:pt x="187" y="8"/>
                      <a:pt x="181" y="14"/>
                    </a:cubicBezTo>
                    <a:cubicBezTo>
                      <a:pt x="175" y="20"/>
                      <a:pt x="147" y="18"/>
                      <a:pt x="147" y="18"/>
                    </a:cubicBezTo>
                    <a:cubicBezTo>
                      <a:pt x="139" y="32"/>
                      <a:pt x="139" y="32"/>
                      <a:pt x="139" y="32"/>
                    </a:cubicBezTo>
                    <a:cubicBezTo>
                      <a:pt x="111" y="32"/>
                      <a:pt x="111" y="32"/>
                      <a:pt x="111" y="32"/>
                    </a:cubicBezTo>
                    <a:cubicBezTo>
                      <a:pt x="111" y="32"/>
                      <a:pt x="86" y="31"/>
                      <a:pt x="79" y="38"/>
                    </a:cubicBezTo>
                    <a:cubicBezTo>
                      <a:pt x="72" y="45"/>
                      <a:pt x="104" y="42"/>
                      <a:pt x="111" y="46"/>
                    </a:cubicBezTo>
                    <a:cubicBezTo>
                      <a:pt x="118" y="50"/>
                      <a:pt x="137" y="85"/>
                      <a:pt x="137" y="85"/>
                    </a:cubicBezTo>
                    <a:cubicBezTo>
                      <a:pt x="137" y="85"/>
                      <a:pt x="131" y="111"/>
                      <a:pt x="123" y="118"/>
                    </a:cubicBezTo>
                    <a:cubicBezTo>
                      <a:pt x="115" y="125"/>
                      <a:pt x="98" y="121"/>
                      <a:pt x="92" y="123"/>
                    </a:cubicBezTo>
                    <a:cubicBezTo>
                      <a:pt x="86" y="125"/>
                      <a:pt x="84" y="152"/>
                      <a:pt x="70" y="163"/>
                    </a:cubicBezTo>
                    <a:cubicBezTo>
                      <a:pt x="56" y="174"/>
                      <a:pt x="25" y="154"/>
                      <a:pt x="18" y="155"/>
                    </a:cubicBezTo>
                    <a:cubicBezTo>
                      <a:pt x="12" y="156"/>
                      <a:pt x="12" y="160"/>
                      <a:pt x="12" y="161"/>
                    </a:cubicBezTo>
                    <a:cubicBezTo>
                      <a:pt x="12" y="161"/>
                      <a:pt x="12" y="161"/>
                      <a:pt x="12" y="161"/>
                    </a:cubicBezTo>
                    <a:cubicBezTo>
                      <a:pt x="12" y="170"/>
                      <a:pt x="0" y="237"/>
                      <a:pt x="12" y="249"/>
                    </a:cubicBezTo>
                    <a:cubicBezTo>
                      <a:pt x="24" y="260"/>
                      <a:pt x="49" y="260"/>
                      <a:pt x="54" y="274"/>
                    </a:cubicBezTo>
                    <a:cubicBezTo>
                      <a:pt x="60" y="288"/>
                      <a:pt x="76" y="325"/>
                      <a:pt x="85" y="334"/>
                    </a:cubicBezTo>
                    <a:cubicBezTo>
                      <a:pt x="94" y="343"/>
                      <a:pt x="113" y="358"/>
                      <a:pt x="120" y="370"/>
                    </a:cubicBezTo>
                    <a:cubicBezTo>
                      <a:pt x="128" y="383"/>
                      <a:pt x="132" y="421"/>
                      <a:pt x="145" y="433"/>
                    </a:cubicBezTo>
                    <a:cubicBezTo>
                      <a:pt x="157" y="445"/>
                      <a:pt x="184" y="434"/>
                      <a:pt x="201" y="453"/>
                    </a:cubicBezTo>
                    <a:cubicBezTo>
                      <a:pt x="218" y="472"/>
                      <a:pt x="232" y="531"/>
                      <a:pt x="232" y="560"/>
                    </a:cubicBezTo>
                    <a:cubicBezTo>
                      <a:pt x="232" y="590"/>
                      <a:pt x="267" y="626"/>
                      <a:pt x="267" y="626"/>
                    </a:cubicBezTo>
                    <a:cubicBezTo>
                      <a:pt x="267" y="626"/>
                      <a:pt x="291" y="623"/>
                      <a:pt x="300" y="631"/>
                    </a:cubicBezTo>
                    <a:cubicBezTo>
                      <a:pt x="308" y="639"/>
                      <a:pt x="344" y="704"/>
                      <a:pt x="358" y="728"/>
                    </a:cubicBezTo>
                    <a:cubicBezTo>
                      <a:pt x="372" y="752"/>
                      <a:pt x="420" y="810"/>
                      <a:pt x="419" y="826"/>
                    </a:cubicBezTo>
                    <a:cubicBezTo>
                      <a:pt x="419" y="833"/>
                      <a:pt x="417" y="842"/>
                      <a:pt x="414" y="851"/>
                    </a:cubicBezTo>
                    <a:cubicBezTo>
                      <a:pt x="418" y="848"/>
                      <a:pt x="423" y="844"/>
                      <a:pt x="427" y="837"/>
                    </a:cubicBezTo>
                    <a:cubicBezTo>
                      <a:pt x="434" y="826"/>
                      <a:pt x="428" y="824"/>
                      <a:pt x="428" y="824"/>
                    </a:cubicBezTo>
                    <a:cubicBezTo>
                      <a:pt x="428" y="824"/>
                      <a:pt x="427" y="795"/>
                      <a:pt x="437" y="790"/>
                    </a:cubicBezTo>
                    <a:cubicBezTo>
                      <a:pt x="447" y="785"/>
                      <a:pt x="452" y="799"/>
                      <a:pt x="452" y="799"/>
                    </a:cubicBezTo>
                    <a:cubicBezTo>
                      <a:pt x="470" y="798"/>
                      <a:pt x="470" y="798"/>
                      <a:pt x="470" y="798"/>
                    </a:cubicBezTo>
                    <a:cubicBezTo>
                      <a:pt x="470" y="798"/>
                      <a:pt x="477" y="792"/>
                      <a:pt x="482" y="792"/>
                    </a:cubicBezTo>
                    <a:cubicBezTo>
                      <a:pt x="487" y="792"/>
                      <a:pt x="506" y="791"/>
                      <a:pt x="522" y="791"/>
                    </a:cubicBezTo>
                    <a:cubicBezTo>
                      <a:pt x="538" y="791"/>
                      <a:pt x="549" y="799"/>
                      <a:pt x="549" y="799"/>
                    </a:cubicBezTo>
                    <a:cubicBezTo>
                      <a:pt x="549" y="799"/>
                      <a:pt x="589" y="797"/>
                      <a:pt x="593" y="799"/>
                    </a:cubicBezTo>
                    <a:cubicBezTo>
                      <a:pt x="597" y="801"/>
                      <a:pt x="611" y="816"/>
                      <a:pt x="616" y="816"/>
                    </a:cubicBezTo>
                    <a:cubicBezTo>
                      <a:pt x="621" y="816"/>
                      <a:pt x="628" y="804"/>
                      <a:pt x="628" y="804"/>
                    </a:cubicBezTo>
                    <a:cubicBezTo>
                      <a:pt x="628" y="792"/>
                      <a:pt x="628" y="792"/>
                      <a:pt x="628" y="792"/>
                    </a:cubicBezTo>
                    <a:cubicBezTo>
                      <a:pt x="628" y="792"/>
                      <a:pt x="643" y="768"/>
                      <a:pt x="653" y="755"/>
                    </a:cubicBezTo>
                    <a:cubicBezTo>
                      <a:pt x="663" y="742"/>
                      <a:pt x="705" y="723"/>
                      <a:pt x="717" y="723"/>
                    </a:cubicBezTo>
                    <a:cubicBezTo>
                      <a:pt x="729" y="723"/>
                      <a:pt x="839" y="710"/>
                      <a:pt x="839" y="710"/>
                    </a:cubicBezTo>
                    <a:cubicBezTo>
                      <a:pt x="972" y="661"/>
                      <a:pt x="972" y="661"/>
                      <a:pt x="972" y="661"/>
                    </a:cubicBezTo>
                    <a:cubicBezTo>
                      <a:pt x="998" y="546"/>
                      <a:pt x="998" y="546"/>
                      <a:pt x="998" y="546"/>
                    </a:cubicBezTo>
                    <a:cubicBezTo>
                      <a:pt x="998" y="546"/>
                      <a:pt x="980" y="531"/>
                      <a:pt x="980" y="527"/>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3" name="Lebanon"/>
              <p:cNvSpPr>
                <a:spLocks/>
              </p:cNvSpPr>
              <p:nvPr/>
            </p:nvSpPr>
            <p:spPr bwMode="gray">
              <a:xfrm>
                <a:off x="6506940" y="3041047"/>
                <a:ext cx="42869" cy="58711"/>
              </a:xfrm>
              <a:custGeom>
                <a:avLst/>
                <a:gdLst>
                  <a:gd name="T0" fmla="*/ 46 w 76"/>
                  <a:gd name="T1" fmla="*/ 66 h 105"/>
                  <a:gd name="T2" fmla="*/ 50 w 76"/>
                  <a:gd name="T3" fmla="*/ 46 h 105"/>
                  <a:gd name="T4" fmla="*/ 71 w 76"/>
                  <a:gd name="T5" fmla="*/ 34 h 105"/>
                  <a:gd name="T6" fmla="*/ 64 w 76"/>
                  <a:gd name="T7" fmla="*/ 10 h 105"/>
                  <a:gd name="T8" fmla="*/ 65 w 76"/>
                  <a:gd name="T9" fmla="*/ 0 h 105"/>
                  <a:gd name="T10" fmla="*/ 40 w 76"/>
                  <a:gd name="T11" fmla="*/ 0 h 105"/>
                  <a:gd name="T12" fmla="*/ 37 w 76"/>
                  <a:gd name="T13" fmla="*/ 0 h 105"/>
                  <a:gd name="T14" fmla="*/ 36 w 76"/>
                  <a:gd name="T15" fmla="*/ 5 h 105"/>
                  <a:gd name="T16" fmla="*/ 20 w 76"/>
                  <a:gd name="T17" fmla="*/ 21 h 105"/>
                  <a:gd name="T18" fmla="*/ 11 w 76"/>
                  <a:gd name="T19" fmla="*/ 45 h 105"/>
                  <a:gd name="T20" fmla="*/ 0 w 76"/>
                  <a:gd name="T21" fmla="*/ 89 h 105"/>
                  <a:gd name="T22" fmla="*/ 1 w 76"/>
                  <a:gd name="T23" fmla="*/ 105 h 105"/>
                  <a:gd name="T24" fmla="*/ 6 w 76"/>
                  <a:gd name="T25" fmla="*/ 100 h 105"/>
                  <a:gd name="T26" fmla="*/ 13 w 76"/>
                  <a:gd name="T27" fmla="*/ 87 h 105"/>
                  <a:gd name="T28" fmla="*/ 27 w 76"/>
                  <a:gd name="T29" fmla="*/ 86 h 105"/>
                  <a:gd name="T30" fmla="*/ 31 w 76"/>
                  <a:gd name="T31" fmla="*/ 69 h 105"/>
                  <a:gd name="T32" fmla="*/ 46 w 76"/>
                  <a:gd name="T33" fmla="*/ 6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05">
                    <a:moveTo>
                      <a:pt x="46" y="66"/>
                    </a:moveTo>
                    <a:cubicBezTo>
                      <a:pt x="46" y="66"/>
                      <a:pt x="41" y="49"/>
                      <a:pt x="50" y="46"/>
                    </a:cubicBezTo>
                    <a:cubicBezTo>
                      <a:pt x="59" y="43"/>
                      <a:pt x="66" y="46"/>
                      <a:pt x="71" y="34"/>
                    </a:cubicBezTo>
                    <a:cubicBezTo>
                      <a:pt x="76" y="22"/>
                      <a:pt x="64" y="10"/>
                      <a:pt x="64" y="10"/>
                    </a:cubicBezTo>
                    <a:cubicBezTo>
                      <a:pt x="65" y="0"/>
                      <a:pt x="65" y="0"/>
                      <a:pt x="65" y="0"/>
                    </a:cubicBezTo>
                    <a:cubicBezTo>
                      <a:pt x="40" y="0"/>
                      <a:pt x="40" y="0"/>
                      <a:pt x="40" y="0"/>
                    </a:cubicBezTo>
                    <a:cubicBezTo>
                      <a:pt x="37" y="0"/>
                      <a:pt x="37" y="0"/>
                      <a:pt x="37" y="0"/>
                    </a:cubicBezTo>
                    <a:cubicBezTo>
                      <a:pt x="37" y="2"/>
                      <a:pt x="37" y="4"/>
                      <a:pt x="36" y="5"/>
                    </a:cubicBezTo>
                    <a:cubicBezTo>
                      <a:pt x="29" y="15"/>
                      <a:pt x="20" y="21"/>
                      <a:pt x="20" y="21"/>
                    </a:cubicBezTo>
                    <a:cubicBezTo>
                      <a:pt x="11" y="45"/>
                      <a:pt x="11" y="45"/>
                      <a:pt x="11" y="45"/>
                    </a:cubicBezTo>
                    <a:cubicBezTo>
                      <a:pt x="11" y="45"/>
                      <a:pt x="1" y="69"/>
                      <a:pt x="0" y="89"/>
                    </a:cubicBezTo>
                    <a:cubicBezTo>
                      <a:pt x="0" y="94"/>
                      <a:pt x="0" y="100"/>
                      <a:pt x="1" y="105"/>
                    </a:cubicBezTo>
                    <a:cubicBezTo>
                      <a:pt x="6" y="100"/>
                      <a:pt x="6" y="100"/>
                      <a:pt x="6" y="100"/>
                    </a:cubicBezTo>
                    <a:cubicBezTo>
                      <a:pt x="13" y="87"/>
                      <a:pt x="13" y="87"/>
                      <a:pt x="13" y="87"/>
                    </a:cubicBezTo>
                    <a:cubicBezTo>
                      <a:pt x="13" y="87"/>
                      <a:pt x="22" y="93"/>
                      <a:pt x="27" y="86"/>
                    </a:cubicBezTo>
                    <a:cubicBezTo>
                      <a:pt x="32" y="79"/>
                      <a:pt x="31" y="69"/>
                      <a:pt x="31" y="69"/>
                    </a:cubicBezTo>
                    <a:cubicBezTo>
                      <a:pt x="46" y="66"/>
                      <a:pt x="46" y="66"/>
                      <a:pt x="46" y="66"/>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4" name="Syria"/>
              <p:cNvSpPr>
                <a:spLocks/>
              </p:cNvSpPr>
              <p:nvPr/>
            </p:nvSpPr>
            <p:spPr bwMode="gray">
              <a:xfrm>
                <a:off x="6518056" y="2958536"/>
                <a:ext cx="166716" cy="153917"/>
              </a:xfrm>
              <a:custGeom>
                <a:avLst/>
                <a:gdLst>
                  <a:gd name="T0" fmla="*/ 281 w 297"/>
                  <a:gd name="T1" fmla="*/ 39 h 275"/>
                  <a:gd name="T2" fmla="*/ 297 w 297"/>
                  <a:gd name="T3" fmla="*/ 19 h 275"/>
                  <a:gd name="T4" fmla="*/ 290 w 297"/>
                  <a:gd name="T5" fmla="*/ 2 h 275"/>
                  <a:gd name="T6" fmla="*/ 277 w 297"/>
                  <a:gd name="T7" fmla="*/ 12 h 275"/>
                  <a:gd name="T8" fmla="*/ 264 w 297"/>
                  <a:gd name="T9" fmla="*/ 15 h 275"/>
                  <a:gd name="T10" fmla="*/ 250 w 297"/>
                  <a:gd name="T11" fmla="*/ 22 h 275"/>
                  <a:gd name="T12" fmla="*/ 241 w 297"/>
                  <a:gd name="T13" fmla="*/ 16 h 275"/>
                  <a:gd name="T14" fmla="*/ 217 w 297"/>
                  <a:gd name="T15" fmla="*/ 16 h 275"/>
                  <a:gd name="T16" fmla="*/ 188 w 297"/>
                  <a:gd name="T17" fmla="*/ 32 h 275"/>
                  <a:gd name="T18" fmla="*/ 163 w 297"/>
                  <a:gd name="T19" fmla="*/ 39 h 275"/>
                  <a:gd name="T20" fmla="*/ 140 w 297"/>
                  <a:gd name="T21" fmla="*/ 35 h 275"/>
                  <a:gd name="T22" fmla="*/ 114 w 297"/>
                  <a:gd name="T23" fmla="*/ 22 h 275"/>
                  <a:gd name="T24" fmla="*/ 100 w 297"/>
                  <a:gd name="T25" fmla="*/ 33 h 275"/>
                  <a:gd name="T26" fmla="*/ 64 w 297"/>
                  <a:gd name="T27" fmla="*/ 41 h 275"/>
                  <a:gd name="T28" fmla="*/ 58 w 297"/>
                  <a:gd name="T29" fmla="*/ 31 h 275"/>
                  <a:gd name="T30" fmla="*/ 42 w 297"/>
                  <a:gd name="T31" fmla="*/ 32 h 275"/>
                  <a:gd name="T32" fmla="*/ 43 w 297"/>
                  <a:gd name="T33" fmla="*/ 53 h 275"/>
                  <a:gd name="T34" fmla="*/ 48 w 297"/>
                  <a:gd name="T35" fmla="*/ 64 h 275"/>
                  <a:gd name="T36" fmla="*/ 33 w 297"/>
                  <a:gd name="T37" fmla="*/ 66 h 275"/>
                  <a:gd name="T38" fmla="*/ 33 w 297"/>
                  <a:gd name="T39" fmla="*/ 75 h 275"/>
                  <a:gd name="T40" fmla="*/ 27 w 297"/>
                  <a:gd name="T41" fmla="*/ 84 h 275"/>
                  <a:gd name="T42" fmla="*/ 14 w 297"/>
                  <a:gd name="T43" fmla="*/ 78 h 275"/>
                  <a:gd name="T44" fmla="*/ 5 w 297"/>
                  <a:gd name="T45" fmla="*/ 98 h 275"/>
                  <a:gd name="T46" fmla="*/ 1 w 297"/>
                  <a:gd name="T47" fmla="*/ 99 h 275"/>
                  <a:gd name="T48" fmla="*/ 0 w 297"/>
                  <a:gd name="T49" fmla="*/ 131 h 275"/>
                  <a:gd name="T50" fmla="*/ 17 w 297"/>
                  <a:gd name="T51" fmla="*/ 147 h 275"/>
                  <a:gd name="T52" fmla="*/ 20 w 297"/>
                  <a:gd name="T53" fmla="*/ 147 h 275"/>
                  <a:gd name="T54" fmla="*/ 45 w 297"/>
                  <a:gd name="T55" fmla="*/ 147 h 275"/>
                  <a:gd name="T56" fmla="*/ 44 w 297"/>
                  <a:gd name="T57" fmla="*/ 157 h 275"/>
                  <a:gd name="T58" fmla="*/ 51 w 297"/>
                  <a:gd name="T59" fmla="*/ 181 h 275"/>
                  <a:gd name="T60" fmla="*/ 30 w 297"/>
                  <a:gd name="T61" fmla="*/ 193 h 275"/>
                  <a:gd name="T62" fmla="*/ 26 w 297"/>
                  <a:gd name="T63" fmla="*/ 213 h 275"/>
                  <a:gd name="T64" fmla="*/ 16 w 297"/>
                  <a:gd name="T65" fmla="*/ 224 h 275"/>
                  <a:gd name="T66" fmla="*/ 19 w 297"/>
                  <a:gd name="T67" fmla="*/ 254 h 275"/>
                  <a:gd name="T68" fmla="*/ 23 w 297"/>
                  <a:gd name="T69" fmla="*/ 251 h 275"/>
                  <a:gd name="T70" fmla="*/ 45 w 297"/>
                  <a:gd name="T71" fmla="*/ 263 h 275"/>
                  <a:gd name="T72" fmla="*/ 73 w 297"/>
                  <a:gd name="T73" fmla="*/ 275 h 275"/>
                  <a:gd name="T74" fmla="*/ 157 w 297"/>
                  <a:gd name="T75" fmla="*/ 218 h 275"/>
                  <a:gd name="T76" fmla="*/ 200 w 297"/>
                  <a:gd name="T77" fmla="*/ 183 h 275"/>
                  <a:gd name="T78" fmla="*/ 261 w 297"/>
                  <a:gd name="T79" fmla="*/ 156 h 275"/>
                  <a:gd name="T80" fmla="*/ 255 w 297"/>
                  <a:gd name="T81" fmla="*/ 131 h 275"/>
                  <a:gd name="T82" fmla="*/ 264 w 297"/>
                  <a:gd name="T83" fmla="*/ 112 h 275"/>
                  <a:gd name="T84" fmla="*/ 260 w 297"/>
                  <a:gd name="T85" fmla="*/ 77 h 275"/>
                  <a:gd name="T86" fmla="*/ 249 w 297"/>
                  <a:gd name="T87" fmla="*/ 55 h 275"/>
                  <a:gd name="T88" fmla="*/ 281 w 297"/>
                  <a:gd name="T89" fmla="*/ 39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7" h="275">
                    <a:moveTo>
                      <a:pt x="281" y="39"/>
                    </a:moveTo>
                    <a:cubicBezTo>
                      <a:pt x="290" y="35"/>
                      <a:pt x="295" y="26"/>
                      <a:pt x="297" y="19"/>
                    </a:cubicBezTo>
                    <a:cubicBezTo>
                      <a:pt x="288" y="20"/>
                      <a:pt x="293" y="4"/>
                      <a:pt x="290" y="2"/>
                    </a:cubicBezTo>
                    <a:cubicBezTo>
                      <a:pt x="287" y="0"/>
                      <a:pt x="285" y="11"/>
                      <a:pt x="277" y="12"/>
                    </a:cubicBezTo>
                    <a:cubicBezTo>
                      <a:pt x="269" y="13"/>
                      <a:pt x="264" y="15"/>
                      <a:pt x="264" y="15"/>
                    </a:cubicBezTo>
                    <a:cubicBezTo>
                      <a:pt x="264" y="15"/>
                      <a:pt x="259" y="21"/>
                      <a:pt x="250" y="22"/>
                    </a:cubicBezTo>
                    <a:cubicBezTo>
                      <a:pt x="241" y="23"/>
                      <a:pt x="246" y="18"/>
                      <a:pt x="241" y="16"/>
                    </a:cubicBezTo>
                    <a:cubicBezTo>
                      <a:pt x="236" y="14"/>
                      <a:pt x="230" y="15"/>
                      <a:pt x="217" y="16"/>
                    </a:cubicBezTo>
                    <a:cubicBezTo>
                      <a:pt x="204" y="17"/>
                      <a:pt x="197" y="29"/>
                      <a:pt x="188" y="32"/>
                    </a:cubicBezTo>
                    <a:cubicBezTo>
                      <a:pt x="179" y="35"/>
                      <a:pt x="174" y="38"/>
                      <a:pt x="163" y="39"/>
                    </a:cubicBezTo>
                    <a:cubicBezTo>
                      <a:pt x="152" y="40"/>
                      <a:pt x="140" y="35"/>
                      <a:pt x="140" y="35"/>
                    </a:cubicBezTo>
                    <a:cubicBezTo>
                      <a:pt x="140" y="35"/>
                      <a:pt x="117" y="23"/>
                      <a:pt x="114" y="22"/>
                    </a:cubicBezTo>
                    <a:cubicBezTo>
                      <a:pt x="111" y="21"/>
                      <a:pt x="100" y="33"/>
                      <a:pt x="100" y="33"/>
                    </a:cubicBezTo>
                    <a:cubicBezTo>
                      <a:pt x="100" y="33"/>
                      <a:pt x="85" y="41"/>
                      <a:pt x="64" y="41"/>
                    </a:cubicBezTo>
                    <a:cubicBezTo>
                      <a:pt x="43" y="41"/>
                      <a:pt x="60" y="35"/>
                      <a:pt x="58" y="31"/>
                    </a:cubicBezTo>
                    <a:cubicBezTo>
                      <a:pt x="56" y="27"/>
                      <a:pt x="42" y="32"/>
                      <a:pt x="42" y="32"/>
                    </a:cubicBezTo>
                    <a:cubicBezTo>
                      <a:pt x="43" y="53"/>
                      <a:pt x="43" y="53"/>
                      <a:pt x="43" y="53"/>
                    </a:cubicBezTo>
                    <a:cubicBezTo>
                      <a:pt x="43" y="53"/>
                      <a:pt x="50" y="51"/>
                      <a:pt x="48" y="64"/>
                    </a:cubicBezTo>
                    <a:cubicBezTo>
                      <a:pt x="47" y="72"/>
                      <a:pt x="33" y="66"/>
                      <a:pt x="33" y="66"/>
                    </a:cubicBezTo>
                    <a:cubicBezTo>
                      <a:pt x="33" y="75"/>
                      <a:pt x="33" y="75"/>
                      <a:pt x="33" y="75"/>
                    </a:cubicBezTo>
                    <a:cubicBezTo>
                      <a:pt x="33" y="75"/>
                      <a:pt x="31" y="83"/>
                      <a:pt x="27" y="84"/>
                    </a:cubicBezTo>
                    <a:cubicBezTo>
                      <a:pt x="24" y="85"/>
                      <a:pt x="17" y="80"/>
                      <a:pt x="14" y="78"/>
                    </a:cubicBezTo>
                    <a:cubicBezTo>
                      <a:pt x="12" y="83"/>
                      <a:pt x="2" y="91"/>
                      <a:pt x="5" y="98"/>
                    </a:cubicBezTo>
                    <a:cubicBezTo>
                      <a:pt x="1" y="99"/>
                      <a:pt x="1" y="99"/>
                      <a:pt x="1" y="99"/>
                    </a:cubicBezTo>
                    <a:cubicBezTo>
                      <a:pt x="0" y="131"/>
                      <a:pt x="0" y="131"/>
                      <a:pt x="0" y="131"/>
                    </a:cubicBezTo>
                    <a:cubicBezTo>
                      <a:pt x="0" y="131"/>
                      <a:pt x="14" y="139"/>
                      <a:pt x="17" y="147"/>
                    </a:cubicBezTo>
                    <a:cubicBezTo>
                      <a:pt x="20" y="147"/>
                      <a:pt x="20" y="147"/>
                      <a:pt x="20" y="147"/>
                    </a:cubicBezTo>
                    <a:cubicBezTo>
                      <a:pt x="45" y="147"/>
                      <a:pt x="45" y="147"/>
                      <a:pt x="45" y="147"/>
                    </a:cubicBezTo>
                    <a:cubicBezTo>
                      <a:pt x="44" y="157"/>
                      <a:pt x="44" y="157"/>
                      <a:pt x="44" y="157"/>
                    </a:cubicBezTo>
                    <a:cubicBezTo>
                      <a:pt x="44" y="157"/>
                      <a:pt x="56" y="169"/>
                      <a:pt x="51" y="181"/>
                    </a:cubicBezTo>
                    <a:cubicBezTo>
                      <a:pt x="46" y="193"/>
                      <a:pt x="39" y="190"/>
                      <a:pt x="30" y="193"/>
                    </a:cubicBezTo>
                    <a:cubicBezTo>
                      <a:pt x="21" y="196"/>
                      <a:pt x="26" y="213"/>
                      <a:pt x="26" y="213"/>
                    </a:cubicBezTo>
                    <a:cubicBezTo>
                      <a:pt x="16" y="224"/>
                      <a:pt x="16" y="224"/>
                      <a:pt x="16" y="224"/>
                    </a:cubicBezTo>
                    <a:cubicBezTo>
                      <a:pt x="19" y="254"/>
                      <a:pt x="19" y="254"/>
                      <a:pt x="19" y="254"/>
                    </a:cubicBezTo>
                    <a:cubicBezTo>
                      <a:pt x="23" y="251"/>
                      <a:pt x="23" y="251"/>
                      <a:pt x="23" y="251"/>
                    </a:cubicBezTo>
                    <a:cubicBezTo>
                      <a:pt x="45" y="263"/>
                      <a:pt x="45" y="263"/>
                      <a:pt x="45" y="263"/>
                    </a:cubicBezTo>
                    <a:cubicBezTo>
                      <a:pt x="45" y="263"/>
                      <a:pt x="52" y="275"/>
                      <a:pt x="73" y="275"/>
                    </a:cubicBezTo>
                    <a:cubicBezTo>
                      <a:pt x="94" y="275"/>
                      <a:pt x="157" y="218"/>
                      <a:pt x="157" y="218"/>
                    </a:cubicBezTo>
                    <a:cubicBezTo>
                      <a:pt x="200" y="183"/>
                      <a:pt x="200" y="183"/>
                      <a:pt x="200" y="183"/>
                    </a:cubicBezTo>
                    <a:cubicBezTo>
                      <a:pt x="200" y="183"/>
                      <a:pt x="249" y="165"/>
                      <a:pt x="261" y="156"/>
                    </a:cubicBezTo>
                    <a:cubicBezTo>
                      <a:pt x="273" y="147"/>
                      <a:pt x="256" y="138"/>
                      <a:pt x="255" y="131"/>
                    </a:cubicBezTo>
                    <a:cubicBezTo>
                      <a:pt x="254" y="124"/>
                      <a:pt x="260" y="117"/>
                      <a:pt x="264" y="112"/>
                    </a:cubicBezTo>
                    <a:cubicBezTo>
                      <a:pt x="268" y="107"/>
                      <a:pt x="260" y="77"/>
                      <a:pt x="260" y="77"/>
                    </a:cubicBezTo>
                    <a:cubicBezTo>
                      <a:pt x="260" y="77"/>
                      <a:pt x="245" y="69"/>
                      <a:pt x="249" y="55"/>
                    </a:cubicBezTo>
                    <a:cubicBezTo>
                      <a:pt x="253" y="41"/>
                      <a:pt x="265" y="46"/>
                      <a:pt x="281" y="39"/>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5" name="Armenia"/>
              <p:cNvSpPr>
                <a:spLocks/>
              </p:cNvSpPr>
              <p:nvPr/>
            </p:nvSpPr>
            <p:spPr bwMode="gray">
              <a:xfrm>
                <a:off x="6694298" y="2839528"/>
                <a:ext cx="84152" cy="79338"/>
              </a:xfrm>
              <a:custGeom>
                <a:avLst/>
                <a:gdLst>
                  <a:gd name="T0" fmla="*/ 147 w 152"/>
                  <a:gd name="T1" fmla="*/ 111 h 140"/>
                  <a:gd name="T2" fmla="*/ 143 w 152"/>
                  <a:gd name="T3" fmla="*/ 104 h 140"/>
                  <a:gd name="T4" fmla="*/ 145 w 152"/>
                  <a:gd name="T5" fmla="*/ 94 h 140"/>
                  <a:gd name="T6" fmla="*/ 125 w 152"/>
                  <a:gd name="T7" fmla="*/ 92 h 140"/>
                  <a:gd name="T8" fmla="*/ 115 w 152"/>
                  <a:gd name="T9" fmla="*/ 78 h 140"/>
                  <a:gd name="T10" fmla="*/ 97 w 152"/>
                  <a:gd name="T11" fmla="*/ 70 h 140"/>
                  <a:gd name="T12" fmla="*/ 118 w 152"/>
                  <a:gd name="T13" fmla="*/ 61 h 140"/>
                  <a:gd name="T14" fmla="*/ 88 w 152"/>
                  <a:gd name="T15" fmla="*/ 39 h 140"/>
                  <a:gd name="T16" fmla="*/ 94 w 152"/>
                  <a:gd name="T17" fmla="*/ 24 h 140"/>
                  <a:gd name="T18" fmla="*/ 75 w 152"/>
                  <a:gd name="T19" fmla="*/ 16 h 140"/>
                  <a:gd name="T20" fmla="*/ 76 w 152"/>
                  <a:gd name="T21" fmla="*/ 7 h 140"/>
                  <a:gd name="T22" fmla="*/ 61 w 152"/>
                  <a:gd name="T23" fmla="*/ 0 h 140"/>
                  <a:gd name="T24" fmla="*/ 55 w 152"/>
                  <a:gd name="T25" fmla="*/ 10 h 140"/>
                  <a:gd name="T26" fmla="*/ 22 w 152"/>
                  <a:gd name="T27" fmla="*/ 6 h 140"/>
                  <a:gd name="T28" fmla="*/ 17 w 152"/>
                  <a:gd name="T29" fmla="*/ 13 h 140"/>
                  <a:gd name="T30" fmla="*/ 0 w 152"/>
                  <a:gd name="T31" fmla="*/ 14 h 140"/>
                  <a:gd name="T32" fmla="*/ 6 w 152"/>
                  <a:gd name="T33" fmla="*/ 29 h 140"/>
                  <a:gd name="T34" fmla="*/ 18 w 152"/>
                  <a:gd name="T35" fmla="*/ 69 h 140"/>
                  <a:gd name="T36" fmla="*/ 47 w 152"/>
                  <a:gd name="T37" fmla="*/ 72 h 140"/>
                  <a:gd name="T38" fmla="*/ 57 w 152"/>
                  <a:gd name="T39" fmla="*/ 93 h 140"/>
                  <a:gd name="T40" fmla="*/ 55 w 152"/>
                  <a:gd name="T41" fmla="*/ 98 h 140"/>
                  <a:gd name="T42" fmla="*/ 62 w 152"/>
                  <a:gd name="T43" fmla="*/ 103 h 140"/>
                  <a:gd name="T44" fmla="*/ 72 w 152"/>
                  <a:gd name="T45" fmla="*/ 89 h 140"/>
                  <a:gd name="T46" fmla="*/ 83 w 152"/>
                  <a:gd name="T47" fmla="*/ 86 h 140"/>
                  <a:gd name="T48" fmla="*/ 100 w 152"/>
                  <a:gd name="T49" fmla="*/ 97 h 140"/>
                  <a:gd name="T50" fmla="*/ 111 w 152"/>
                  <a:gd name="T51" fmla="*/ 95 h 140"/>
                  <a:gd name="T52" fmla="*/ 119 w 152"/>
                  <a:gd name="T53" fmla="*/ 111 h 140"/>
                  <a:gd name="T54" fmla="*/ 130 w 152"/>
                  <a:gd name="T55" fmla="*/ 138 h 140"/>
                  <a:gd name="T56" fmla="*/ 148 w 152"/>
                  <a:gd name="T57" fmla="*/ 140 h 140"/>
                  <a:gd name="T58" fmla="*/ 147 w 152"/>
                  <a:gd name="T59" fmla="*/ 11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2" h="140">
                    <a:moveTo>
                      <a:pt x="147" y="111"/>
                    </a:moveTo>
                    <a:cubicBezTo>
                      <a:pt x="143" y="104"/>
                      <a:pt x="143" y="104"/>
                      <a:pt x="143" y="104"/>
                    </a:cubicBezTo>
                    <a:cubicBezTo>
                      <a:pt x="145" y="94"/>
                      <a:pt x="145" y="94"/>
                      <a:pt x="145" y="94"/>
                    </a:cubicBezTo>
                    <a:cubicBezTo>
                      <a:pt x="125" y="92"/>
                      <a:pt x="125" y="92"/>
                      <a:pt x="125" y="92"/>
                    </a:cubicBezTo>
                    <a:cubicBezTo>
                      <a:pt x="115" y="78"/>
                      <a:pt x="115" y="78"/>
                      <a:pt x="115" y="78"/>
                    </a:cubicBezTo>
                    <a:cubicBezTo>
                      <a:pt x="97" y="70"/>
                      <a:pt x="97" y="70"/>
                      <a:pt x="97" y="70"/>
                    </a:cubicBezTo>
                    <a:cubicBezTo>
                      <a:pt x="97" y="70"/>
                      <a:pt x="117" y="70"/>
                      <a:pt x="118" y="61"/>
                    </a:cubicBezTo>
                    <a:cubicBezTo>
                      <a:pt x="119" y="52"/>
                      <a:pt x="88" y="39"/>
                      <a:pt x="88" y="39"/>
                    </a:cubicBezTo>
                    <a:cubicBezTo>
                      <a:pt x="88" y="39"/>
                      <a:pt x="94" y="31"/>
                      <a:pt x="94" y="24"/>
                    </a:cubicBezTo>
                    <a:cubicBezTo>
                      <a:pt x="94" y="17"/>
                      <a:pt x="75" y="16"/>
                      <a:pt x="75" y="16"/>
                    </a:cubicBezTo>
                    <a:cubicBezTo>
                      <a:pt x="76" y="7"/>
                      <a:pt x="76" y="7"/>
                      <a:pt x="76" y="7"/>
                    </a:cubicBezTo>
                    <a:cubicBezTo>
                      <a:pt x="76" y="7"/>
                      <a:pt x="64" y="0"/>
                      <a:pt x="61" y="0"/>
                    </a:cubicBezTo>
                    <a:cubicBezTo>
                      <a:pt x="58" y="0"/>
                      <a:pt x="55" y="10"/>
                      <a:pt x="55" y="10"/>
                    </a:cubicBezTo>
                    <a:cubicBezTo>
                      <a:pt x="22" y="6"/>
                      <a:pt x="22" y="6"/>
                      <a:pt x="22" y="6"/>
                    </a:cubicBezTo>
                    <a:cubicBezTo>
                      <a:pt x="17" y="13"/>
                      <a:pt x="17" y="13"/>
                      <a:pt x="17" y="13"/>
                    </a:cubicBezTo>
                    <a:cubicBezTo>
                      <a:pt x="0" y="14"/>
                      <a:pt x="0" y="14"/>
                      <a:pt x="0" y="14"/>
                    </a:cubicBezTo>
                    <a:cubicBezTo>
                      <a:pt x="2" y="17"/>
                      <a:pt x="3" y="22"/>
                      <a:pt x="6" y="29"/>
                    </a:cubicBezTo>
                    <a:cubicBezTo>
                      <a:pt x="12" y="44"/>
                      <a:pt x="10" y="58"/>
                      <a:pt x="18" y="69"/>
                    </a:cubicBezTo>
                    <a:cubicBezTo>
                      <a:pt x="26" y="80"/>
                      <a:pt x="42" y="71"/>
                      <a:pt x="47" y="72"/>
                    </a:cubicBezTo>
                    <a:cubicBezTo>
                      <a:pt x="50" y="72"/>
                      <a:pt x="54" y="83"/>
                      <a:pt x="57" y="93"/>
                    </a:cubicBezTo>
                    <a:cubicBezTo>
                      <a:pt x="56" y="95"/>
                      <a:pt x="56" y="96"/>
                      <a:pt x="55" y="98"/>
                    </a:cubicBezTo>
                    <a:cubicBezTo>
                      <a:pt x="62" y="103"/>
                      <a:pt x="62" y="103"/>
                      <a:pt x="62" y="103"/>
                    </a:cubicBezTo>
                    <a:cubicBezTo>
                      <a:pt x="72" y="89"/>
                      <a:pt x="72" y="89"/>
                      <a:pt x="72" y="89"/>
                    </a:cubicBezTo>
                    <a:cubicBezTo>
                      <a:pt x="72" y="89"/>
                      <a:pt x="82" y="86"/>
                      <a:pt x="83" y="86"/>
                    </a:cubicBezTo>
                    <a:cubicBezTo>
                      <a:pt x="90" y="96"/>
                      <a:pt x="100" y="97"/>
                      <a:pt x="100" y="97"/>
                    </a:cubicBezTo>
                    <a:cubicBezTo>
                      <a:pt x="100" y="97"/>
                      <a:pt x="102" y="94"/>
                      <a:pt x="111" y="95"/>
                    </a:cubicBezTo>
                    <a:cubicBezTo>
                      <a:pt x="120" y="96"/>
                      <a:pt x="116" y="107"/>
                      <a:pt x="119" y="111"/>
                    </a:cubicBezTo>
                    <a:cubicBezTo>
                      <a:pt x="122" y="115"/>
                      <a:pt x="130" y="138"/>
                      <a:pt x="130" y="138"/>
                    </a:cubicBezTo>
                    <a:cubicBezTo>
                      <a:pt x="130" y="138"/>
                      <a:pt x="144" y="140"/>
                      <a:pt x="148" y="140"/>
                    </a:cubicBezTo>
                    <a:cubicBezTo>
                      <a:pt x="152" y="140"/>
                      <a:pt x="147" y="111"/>
                      <a:pt x="147" y="11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6" name="Turkey"/>
              <p:cNvSpPr>
                <a:spLocks noEditPoints="1"/>
              </p:cNvSpPr>
              <p:nvPr/>
            </p:nvSpPr>
            <p:spPr bwMode="gray">
              <a:xfrm>
                <a:off x="6248133" y="2815726"/>
                <a:ext cx="496973" cy="190412"/>
              </a:xfrm>
              <a:custGeom>
                <a:avLst/>
                <a:gdLst>
                  <a:gd name="T0" fmla="*/ 20 w 888"/>
                  <a:gd name="T1" fmla="*/ 116 h 340"/>
                  <a:gd name="T2" fmla="*/ 27 w 888"/>
                  <a:gd name="T3" fmla="*/ 107 h 340"/>
                  <a:gd name="T4" fmla="*/ 63 w 888"/>
                  <a:gd name="T5" fmla="*/ 93 h 340"/>
                  <a:gd name="T6" fmla="*/ 52 w 888"/>
                  <a:gd name="T7" fmla="*/ 101 h 340"/>
                  <a:gd name="T8" fmla="*/ 887 w 888"/>
                  <a:gd name="T9" fmla="*/ 259 h 340"/>
                  <a:gd name="T10" fmla="*/ 850 w 888"/>
                  <a:gd name="T11" fmla="*/ 224 h 340"/>
                  <a:gd name="T12" fmla="*/ 845 w 888"/>
                  <a:gd name="T13" fmla="*/ 165 h 340"/>
                  <a:gd name="T14" fmla="*/ 853 w 888"/>
                  <a:gd name="T15" fmla="*/ 137 h 340"/>
                  <a:gd name="T16" fmla="*/ 802 w 888"/>
                  <a:gd name="T17" fmla="*/ 73 h 340"/>
                  <a:gd name="T18" fmla="*/ 761 w 888"/>
                  <a:gd name="T19" fmla="*/ 32 h 340"/>
                  <a:gd name="T20" fmla="*/ 678 w 888"/>
                  <a:gd name="T21" fmla="*/ 63 h 340"/>
                  <a:gd name="T22" fmla="*/ 542 w 888"/>
                  <a:gd name="T23" fmla="*/ 57 h 340"/>
                  <a:gd name="T24" fmla="*/ 491 w 888"/>
                  <a:gd name="T25" fmla="*/ 51 h 340"/>
                  <a:gd name="T26" fmla="*/ 442 w 888"/>
                  <a:gd name="T27" fmla="*/ 30 h 340"/>
                  <a:gd name="T28" fmla="*/ 385 w 888"/>
                  <a:gd name="T29" fmla="*/ 16 h 340"/>
                  <a:gd name="T30" fmla="*/ 272 w 888"/>
                  <a:gd name="T31" fmla="*/ 42 h 340"/>
                  <a:gd name="T32" fmla="*/ 203 w 888"/>
                  <a:gd name="T33" fmla="*/ 53 h 340"/>
                  <a:gd name="T34" fmla="*/ 120 w 888"/>
                  <a:gd name="T35" fmla="*/ 14 h 340"/>
                  <a:gd name="T36" fmla="*/ 79 w 888"/>
                  <a:gd name="T37" fmla="*/ 10 h 340"/>
                  <a:gd name="T38" fmla="*/ 52 w 888"/>
                  <a:gd name="T39" fmla="*/ 28 h 340"/>
                  <a:gd name="T40" fmla="*/ 50 w 888"/>
                  <a:gd name="T41" fmla="*/ 47 h 340"/>
                  <a:gd name="T42" fmla="*/ 50 w 888"/>
                  <a:gd name="T43" fmla="*/ 86 h 340"/>
                  <a:gd name="T44" fmla="*/ 107 w 888"/>
                  <a:gd name="T45" fmla="*/ 65 h 340"/>
                  <a:gd name="T46" fmla="*/ 165 w 888"/>
                  <a:gd name="T47" fmla="*/ 81 h 340"/>
                  <a:gd name="T48" fmla="*/ 92 w 888"/>
                  <a:gd name="T49" fmla="*/ 91 h 340"/>
                  <a:gd name="T50" fmla="*/ 76 w 888"/>
                  <a:gd name="T51" fmla="*/ 142 h 340"/>
                  <a:gd name="T52" fmla="*/ 83 w 888"/>
                  <a:gd name="T53" fmla="*/ 186 h 340"/>
                  <a:gd name="T54" fmla="*/ 108 w 888"/>
                  <a:gd name="T55" fmla="*/ 234 h 340"/>
                  <a:gd name="T56" fmla="*/ 146 w 888"/>
                  <a:gd name="T57" fmla="*/ 297 h 340"/>
                  <a:gd name="T58" fmla="*/ 250 w 888"/>
                  <a:gd name="T59" fmla="*/ 310 h 340"/>
                  <a:gd name="T60" fmla="*/ 359 w 888"/>
                  <a:gd name="T61" fmla="*/ 325 h 340"/>
                  <a:gd name="T62" fmla="*/ 477 w 888"/>
                  <a:gd name="T63" fmla="*/ 298 h 340"/>
                  <a:gd name="T64" fmla="*/ 495 w 888"/>
                  <a:gd name="T65" fmla="*/ 329 h 340"/>
                  <a:gd name="T66" fmla="*/ 515 w 888"/>
                  <a:gd name="T67" fmla="*/ 330 h 340"/>
                  <a:gd name="T68" fmla="*/ 525 w 888"/>
                  <a:gd name="T69" fmla="*/ 308 h 340"/>
                  <a:gd name="T70" fmla="*/ 546 w 888"/>
                  <a:gd name="T71" fmla="*/ 296 h 340"/>
                  <a:gd name="T72" fmla="*/ 622 w 888"/>
                  <a:gd name="T73" fmla="*/ 290 h 340"/>
                  <a:gd name="T74" fmla="*/ 699 w 888"/>
                  <a:gd name="T75" fmla="*/ 271 h 340"/>
                  <a:gd name="T76" fmla="*/ 746 w 888"/>
                  <a:gd name="T77" fmla="*/ 270 h 340"/>
                  <a:gd name="T78" fmla="*/ 781 w 888"/>
                  <a:gd name="T79" fmla="*/ 274 h 340"/>
                  <a:gd name="T80" fmla="*/ 835 w 888"/>
                  <a:gd name="T81" fmla="*/ 267 h 340"/>
                  <a:gd name="T82" fmla="*/ 888 w 888"/>
                  <a:gd name="T83" fmla="*/ 265 h 340"/>
                  <a:gd name="T84" fmla="*/ 81 w 888"/>
                  <a:gd name="T85" fmla="*/ 20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8" h="340">
                    <a:moveTo>
                      <a:pt x="3" y="126"/>
                    </a:moveTo>
                    <a:cubicBezTo>
                      <a:pt x="17" y="125"/>
                      <a:pt x="17" y="125"/>
                      <a:pt x="17" y="125"/>
                    </a:cubicBezTo>
                    <a:cubicBezTo>
                      <a:pt x="20" y="116"/>
                      <a:pt x="20" y="116"/>
                      <a:pt x="20" y="116"/>
                    </a:cubicBezTo>
                    <a:cubicBezTo>
                      <a:pt x="0" y="116"/>
                      <a:pt x="0" y="116"/>
                      <a:pt x="0" y="116"/>
                    </a:cubicBezTo>
                    <a:lnTo>
                      <a:pt x="3" y="126"/>
                    </a:lnTo>
                    <a:close/>
                    <a:moveTo>
                      <a:pt x="27" y="107"/>
                    </a:moveTo>
                    <a:cubicBezTo>
                      <a:pt x="30" y="116"/>
                      <a:pt x="40" y="122"/>
                      <a:pt x="39" y="106"/>
                    </a:cubicBezTo>
                    <a:cubicBezTo>
                      <a:pt x="38" y="90"/>
                      <a:pt x="27" y="107"/>
                      <a:pt x="27" y="107"/>
                    </a:cubicBezTo>
                    <a:close/>
                    <a:moveTo>
                      <a:pt x="63" y="93"/>
                    </a:moveTo>
                    <a:cubicBezTo>
                      <a:pt x="45" y="93"/>
                      <a:pt x="45" y="93"/>
                      <a:pt x="45" y="93"/>
                    </a:cubicBezTo>
                    <a:cubicBezTo>
                      <a:pt x="45" y="114"/>
                      <a:pt x="45" y="114"/>
                      <a:pt x="45" y="114"/>
                    </a:cubicBezTo>
                    <a:cubicBezTo>
                      <a:pt x="52" y="101"/>
                      <a:pt x="52" y="101"/>
                      <a:pt x="52" y="101"/>
                    </a:cubicBezTo>
                    <a:lnTo>
                      <a:pt x="63" y="93"/>
                    </a:lnTo>
                    <a:close/>
                    <a:moveTo>
                      <a:pt x="888" y="265"/>
                    </a:moveTo>
                    <a:cubicBezTo>
                      <a:pt x="887" y="261"/>
                      <a:pt x="887" y="259"/>
                      <a:pt x="887" y="259"/>
                    </a:cubicBezTo>
                    <a:cubicBezTo>
                      <a:pt x="871" y="254"/>
                      <a:pt x="871" y="254"/>
                      <a:pt x="871" y="254"/>
                    </a:cubicBezTo>
                    <a:cubicBezTo>
                      <a:pt x="871" y="236"/>
                      <a:pt x="871" y="236"/>
                      <a:pt x="871" y="236"/>
                    </a:cubicBezTo>
                    <a:cubicBezTo>
                      <a:pt x="850" y="224"/>
                      <a:pt x="850" y="224"/>
                      <a:pt x="850" y="224"/>
                    </a:cubicBezTo>
                    <a:cubicBezTo>
                      <a:pt x="850" y="224"/>
                      <a:pt x="863" y="205"/>
                      <a:pt x="858" y="203"/>
                    </a:cubicBezTo>
                    <a:cubicBezTo>
                      <a:pt x="853" y="201"/>
                      <a:pt x="846" y="180"/>
                      <a:pt x="846" y="180"/>
                    </a:cubicBezTo>
                    <a:cubicBezTo>
                      <a:pt x="845" y="165"/>
                      <a:pt x="845" y="165"/>
                      <a:pt x="845" y="165"/>
                    </a:cubicBezTo>
                    <a:cubicBezTo>
                      <a:pt x="834" y="149"/>
                      <a:pt x="834" y="149"/>
                      <a:pt x="834" y="149"/>
                    </a:cubicBezTo>
                    <a:cubicBezTo>
                      <a:pt x="850" y="147"/>
                      <a:pt x="850" y="147"/>
                      <a:pt x="850" y="147"/>
                    </a:cubicBezTo>
                    <a:cubicBezTo>
                      <a:pt x="850" y="147"/>
                      <a:pt x="851" y="142"/>
                      <a:pt x="853" y="137"/>
                    </a:cubicBezTo>
                    <a:cubicBezTo>
                      <a:pt x="850" y="127"/>
                      <a:pt x="846" y="116"/>
                      <a:pt x="843" y="116"/>
                    </a:cubicBezTo>
                    <a:cubicBezTo>
                      <a:pt x="838" y="115"/>
                      <a:pt x="822" y="124"/>
                      <a:pt x="814" y="113"/>
                    </a:cubicBezTo>
                    <a:cubicBezTo>
                      <a:pt x="806" y="102"/>
                      <a:pt x="808" y="88"/>
                      <a:pt x="802" y="73"/>
                    </a:cubicBezTo>
                    <a:cubicBezTo>
                      <a:pt x="796" y="58"/>
                      <a:pt x="794" y="50"/>
                      <a:pt x="794" y="50"/>
                    </a:cubicBezTo>
                    <a:cubicBezTo>
                      <a:pt x="777" y="50"/>
                      <a:pt x="777" y="50"/>
                      <a:pt x="777" y="50"/>
                    </a:cubicBezTo>
                    <a:cubicBezTo>
                      <a:pt x="777" y="50"/>
                      <a:pt x="775" y="35"/>
                      <a:pt x="761" y="32"/>
                    </a:cubicBezTo>
                    <a:cubicBezTo>
                      <a:pt x="747" y="29"/>
                      <a:pt x="741" y="39"/>
                      <a:pt x="741" y="39"/>
                    </a:cubicBezTo>
                    <a:cubicBezTo>
                      <a:pt x="715" y="34"/>
                      <a:pt x="715" y="34"/>
                      <a:pt x="715" y="34"/>
                    </a:cubicBezTo>
                    <a:cubicBezTo>
                      <a:pt x="706" y="43"/>
                      <a:pt x="688" y="59"/>
                      <a:pt x="678" y="63"/>
                    </a:cubicBezTo>
                    <a:cubicBezTo>
                      <a:pt x="665" y="68"/>
                      <a:pt x="621" y="62"/>
                      <a:pt x="621" y="62"/>
                    </a:cubicBezTo>
                    <a:cubicBezTo>
                      <a:pt x="585" y="72"/>
                      <a:pt x="585" y="72"/>
                      <a:pt x="585" y="72"/>
                    </a:cubicBezTo>
                    <a:cubicBezTo>
                      <a:pt x="542" y="57"/>
                      <a:pt x="542" y="57"/>
                      <a:pt x="542" y="57"/>
                    </a:cubicBezTo>
                    <a:cubicBezTo>
                      <a:pt x="525" y="63"/>
                      <a:pt x="525" y="63"/>
                      <a:pt x="525" y="63"/>
                    </a:cubicBezTo>
                    <a:cubicBezTo>
                      <a:pt x="525" y="63"/>
                      <a:pt x="516" y="40"/>
                      <a:pt x="508" y="42"/>
                    </a:cubicBezTo>
                    <a:cubicBezTo>
                      <a:pt x="500" y="44"/>
                      <a:pt x="491" y="51"/>
                      <a:pt x="491" y="51"/>
                    </a:cubicBezTo>
                    <a:cubicBezTo>
                      <a:pt x="475" y="40"/>
                      <a:pt x="475" y="40"/>
                      <a:pt x="475" y="40"/>
                    </a:cubicBezTo>
                    <a:cubicBezTo>
                      <a:pt x="472" y="25"/>
                      <a:pt x="472" y="25"/>
                      <a:pt x="472" y="25"/>
                    </a:cubicBezTo>
                    <a:cubicBezTo>
                      <a:pt x="442" y="30"/>
                      <a:pt x="442" y="30"/>
                      <a:pt x="442" y="30"/>
                    </a:cubicBezTo>
                    <a:cubicBezTo>
                      <a:pt x="424" y="20"/>
                      <a:pt x="424" y="20"/>
                      <a:pt x="424" y="20"/>
                    </a:cubicBezTo>
                    <a:cubicBezTo>
                      <a:pt x="421" y="6"/>
                      <a:pt x="421" y="6"/>
                      <a:pt x="421" y="6"/>
                    </a:cubicBezTo>
                    <a:cubicBezTo>
                      <a:pt x="421" y="6"/>
                      <a:pt x="398" y="16"/>
                      <a:pt x="385" y="16"/>
                    </a:cubicBezTo>
                    <a:cubicBezTo>
                      <a:pt x="373" y="16"/>
                      <a:pt x="355" y="10"/>
                      <a:pt x="343" y="11"/>
                    </a:cubicBezTo>
                    <a:cubicBezTo>
                      <a:pt x="332" y="12"/>
                      <a:pt x="297" y="26"/>
                      <a:pt x="291" y="32"/>
                    </a:cubicBezTo>
                    <a:cubicBezTo>
                      <a:pt x="286" y="39"/>
                      <a:pt x="272" y="42"/>
                      <a:pt x="272" y="42"/>
                    </a:cubicBezTo>
                    <a:cubicBezTo>
                      <a:pt x="266" y="58"/>
                      <a:pt x="266" y="58"/>
                      <a:pt x="266" y="58"/>
                    </a:cubicBezTo>
                    <a:cubicBezTo>
                      <a:pt x="266" y="58"/>
                      <a:pt x="266" y="62"/>
                      <a:pt x="252" y="59"/>
                    </a:cubicBezTo>
                    <a:cubicBezTo>
                      <a:pt x="239" y="56"/>
                      <a:pt x="216" y="53"/>
                      <a:pt x="203" y="53"/>
                    </a:cubicBezTo>
                    <a:cubicBezTo>
                      <a:pt x="191" y="53"/>
                      <a:pt x="151" y="44"/>
                      <a:pt x="151" y="44"/>
                    </a:cubicBezTo>
                    <a:cubicBezTo>
                      <a:pt x="151" y="44"/>
                      <a:pt x="127" y="47"/>
                      <a:pt x="124" y="33"/>
                    </a:cubicBezTo>
                    <a:cubicBezTo>
                      <a:pt x="122" y="26"/>
                      <a:pt x="121" y="19"/>
                      <a:pt x="120" y="14"/>
                    </a:cubicBezTo>
                    <a:cubicBezTo>
                      <a:pt x="111" y="15"/>
                      <a:pt x="97" y="13"/>
                      <a:pt x="97" y="13"/>
                    </a:cubicBezTo>
                    <a:cubicBezTo>
                      <a:pt x="87" y="0"/>
                      <a:pt x="87" y="0"/>
                      <a:pt x="87" y="0"/>
                    </a:cubicBezTo>
                    <a:cubicBezTo>
                      <a:pt x="79" y="10"/>
                      <a:pt x="79" y="10"/>
                      <a:pt x="79" y="10"/>
                    </a:cubicBezTo>
                    <a:cubicBezTo>
                      <a:pt x="59" y="8"/>
                      <a:pt x="59" y="8"/>
                      <a:pt x="59" y="8"/>
                    </a:cubicBezTo>
                    <a:cubicBezTo>
                      <a:pt x="50" y="23"/>
                      <a:pt x="50" y="23"/>
                      <a:pt x="50" y="23"/>
                    </a:cubicBezTo>
                    <a:cubicBezTo>
                      <a:pt x="52" y="28"/>
                      <a:pt x="52" y="28"/>
                      <a:pt x="52" y="28"/>
                    </a:cubicBezTo>
                    <a:cubicBezTo>
                      <a:pt x="52" y="28"/>
                      <a:pt x="59" y="27"/>
                      <a:pt x="62" y="32"/>
                    </a:cubicBezTo>
                    <a:cubicBezTo>
                      <a:pt x="65" y="37"/>
                      <a:pt x="64" y="45"/>
                      <a:pt x="64" y="45"/>
                    </a:cubicBezTo>
                    <a:cubicBezTo>
                      <a:pt x="64" y="45"/>
                      <a:pt x="51" y="41"/>
                      <a:pt x="50" y="47"/>
                    </a:cubicBezTo>
                    <a:cubicBezTo>
                      <a:pt x="49" y="53"/>
                      <a:pt x="54" y="56"/>
                      <a:pt x="52" y="63"/>
                    </a:cubicBezTo>
                    <a:cubicBezTo>
                      <a:pt x="50" y="70"/>
                      <a:pt x="47" y="75"/>
                      <a:pt x="47" y="75"/>
                    </a:cubicBezTo>
                    <a:cubicBezTo>
                      <a:pt x="47" y="75"/>
                      <a:pt x="35" y="87"/>
                      <a:pt x="50" y="86"/>
                    </a:cubicBezTo>
                    <a:cubicBezTo>
                      <a:pt x="65" y="85"/>
                      <a:pt x="76" y="80"/>
                      <a:pt x="76" y="80"/>
                    </a:cubicBezTo>
                    <a:cubicBezTo>
                      <a:pt x="76" y="80"/>
                      <a:pt x="72" y="90"/>
                      <a:pt x="80" y="87"/>
                    </a:cubicBezTo>
                    <a:cubicBezTo>
                      <a:pt x="88" y="84"/>
                      <a:pt x="107" y="65"/>
                      <a:pt x="107" y="65"/>
                    </a:cubicBezTo>
                    <a:cubicBezTo>
                      <a:pt x="107" y="65"/>
                      <a:pt x="141" y="53"/>
                      <a:pt x="152" y="61"/>
                    </a:cubicBezTo>
                    <a:cubicBezTo>
                      <a:pt x="163" y="69"/>
                      <a:pt x="197" y="74"/>
                      <a:pt x="197" y="74"/>
                    </a:cubicBezTo>
                    <a:cubicBezTo>
                      <a:pt x="197" y="74"/>
                      <a:pt x="166" y="78"/>
                      <a:pt x="165" y="81"/>
                    </a:cubicBezTo>
                    <a:cubicBezTo>
                      <a:pt x="164" y="84"/>
                      <a:pt x="159" y="93"/>
                      <a:pt x="159" y="93"/>
                    </a:cubicBezTo>
                    <a:cubicBezTo>
                      <a:pt x="126" y="94"/>
                      <a:pt x="126" y="94"/>
                      <a:pt x="126" y="94"/>
                    </a:cubicBezTo>
                    <a:cubicBezTo>
                      <a:pt x="92" y="91"/>
                      <a:pt x="92" y="91"/>
                      <a:pt x="92" y="91"/>
                    </a:cubicBezTo>
                    <a:cubicBezTo>
                      <a:pt x="92" y="91"/>
                      <a:pt x="66" y="97"/>
                      <a:pt x="62" y="105"/>
                    </a:cubicBezTo>
                    <a:cubicBezTo>
                      <a:pt x="58" y="113"/>
                      <a:pt x="49" y="143"/>
                      <a:pt x="49" y="143"/>
                    </a:cubicBezTo>
                    <a:cubicBezTo>
                      <a:pt x="76" y="142"/>
                      <a:pt x="76" y="142"/>
                      <a:pt x="76" y="142"/>
                    </a:cubicBezTo>
                    <a:cubicBezTo>
                      <a:pt x="76" y="142"/>
                      <a:pt x="72" y="151"/>
                      <a:pt x="77" y="159"/>
                    </a:cubicBezTo>
                    <a:cubicBezTo>
                      <a:pt x="82" y="167"/>
                      <a:pt x="88" y="175"/>
                      <a:pt x="88" y="175"/>
                    </a:cubicBezTo>
                    <a:cubicBezTo>
                      <a:pt x="83" y="186"/>
                      <a:pt x="83" y="186"/>
                      <a:pt x="83" y="186"/>
                    </a:cubicBezTo>
                    <a:cubicBezTo>
                      <a:pt x="93" y="201"/>
                      <a:pt x="93" y="201"/>
                      <a:pt x="93" y="201"/>
                    </a:cubicBezTo>
                    <a:cubicBezTo>
                      <a:pt x="84" y="212"/>
                      <a:pt x="84" y="212"/>
                      <a:pt x="84" y="212"/>
                    </a:cubicBezTo>
                    <a:cubicBezTo>
                      <a:pt x="108" y="234"/>
                      <a:pt x="108" y="234"/>
                      <a:pt x="108" y="234"/>
                    </a:cubicBezTo>
                    <a:cubicBezTo>
                      <a:pt x="106" y="258"/>
                      <a:pt x="106" y="258"/>
                      <a:pt x="106" y="258"/>
                    </a:cubicBezTo>
                    <a:cubicBezTo>
                      <a:pt x="140" y="275"/>
                      <a:pt x="140" y="275"/>
                      <a:pt x="140" y="275"/>
                    </a:cubicBezTo>
                    <a:cubicBezTo>
                      <a:pt x="146" y="297"/>
                      <a:pt x="146" y="297"/>
                      <a:pt x="146" y="297"/>
                    </a:cubicBezTo>
                    <a:cubicBezTo>
                      <a:pt x="146" y="297"/>
                      <a:pt x="143" y="285"/>
                      <a:pt x="162" y="290"/>
                    </a:cubicBezTo>
                    <a:cubicBezTo>
                      <a:pt x="181" y="295"/>
                      <a:pt x="178" y="312"/>
                      <a:pt x="208" y="315"/>
                    </a:cubicBezTo>
                    <a:cubicBezTo>
                      <a:pt x="238" y="318"/>
                      <a:pt x="250" y="317"/>
                      <a:pt x="250" y="310"/>
                    </a:cubicBezTo>
                    <a:cubicBezTo>
                      <a:pt x="250" y="303"/>
                      <a:pt x="252" y="284"/>
                      <a:pt x="262" y="283"/>
                    </a:cubicBezTo>
                    <a:cubicBezTo>
                      <a:pt x="272" y="282"/>
                      <a:pt x="299" y="289"/>
                      <a:pt x="313" y="294"/>
                    </a:cubicBezTo>
                    <a:cubicBezTo>
                      <a:pt x="327" y="299"/>
                      <a:pt x="313" y="326"/>
                      <a:pt x="359" y="325"/>
                    </a:cubicBezTo>
                    <a:cubicBezTo>
                      <a:pt x="405" y="324"/>
                      <a:pt x="406" y="299"/>
                      <a:pt x="422" y="294"/>
                    </a:cubicBezTo>
                    <a:cubicBezTo>
                      <a:pt x="438" y="289"/>
                      <a:pt x="450" y="285"/>
                      <a:pt x="457" y="291"/>
                    </a:cubicBezTo>
                    <a:cubicBezTo>
                      <a:pt x="464" y="297"/>
                      <a:pt x="466" y="303"/>
                      <a:pt x="477" y="298"/>
                    </a:cubicBezTo>
                    <a:cubicBezTo>
                      <a:pt x="488" y="293"/>
                      <a:pt x="495" y="277"/>
                      <a:pt x="502" y="284"/>
                    </a:cubicBezTo>
                    <a:cubicBezTo>
                      <a:pt x="509" y="291"/>
                      <a:pt x="501" y="300"/>
                      <a:pt x="498" y="306"/>
                    </a:cubicBezTo>
                    <a:cubicBezTo>
                      <a:pt x="495" y="312"/>
                      <a:pt x="488" y="324"/>
                      <a:pt x="495" y="329"/>
                    </a:cubicBezTo>
                    <a:cubicBezTo>
                      <a:pt x="496" y="330"/>
                      <a:pt x="497" y="331"/>
                      <a:pt x="496" y="333"/>
                    </a:cubicBezTo>
                    <a:cubicBezTo>
                      <a:pt x="499" y="335"/>
                      <a:pt x="506" y="340"/>
                      <a:pt x="509" y="339"/>
                    </a:cubicBezTo>
                    <a:cubicBezTo>
                      <a:pt x="513" y="338"/>
                      <a:pt x="515" y="330"/>
                      <a:pt x="515" y="330"/>
                    </a:cubicBezTo>
                    <a:cubicBezTo>
                      <a:pt x="515" y="321"/>
                      <a:pt x="515" y="321"/>
                      <a:pt x="515" y="321"/>
                    </a:cubicBezTo>
                    <a:cubicBezTo>
                      <a:pt x="515" y="321"/>
                      <a:pt x="529" y="327"/>
                      <a:pt x="530" y="319"/>
                    </a:cubicBezTo>
                    <a:cubicBezTo>
                      <a:pt x="532" y="306"/>
                      <a:pt x="525" y="308"/>
                      <a:pt x="525" y="308"/>
                    </a:cubicBezTo>
                    <a:cubicBezTo>
                      <a:pt x="524" y="287"/>
                      <a:pt x="524" y="287"/>
                      <a:pt x="524" y="287"/>
                    </a:cubicBezTo>
                    <a:cubicBezTo>
                      <a:pt x="524" y="287"/>
                      <a:pt x="538" y="282"/>
                      <a:pt x="540" y="286"/>
                    </a:cubicBezTo>
                    <a:cubicBezTo>
                      <a:pt x="542" y="290"/>
                      <a:pt x="525" y="296"/>
                      <a:pt x="546" y="296"/>
                    </a:cubicBezTo>
                    <a:cubicBezTo>
                      <a:pt x="567" y="296"/>
                      <a:pt x="582" y="288"/>
                      <a:pt x="582" y="288"/>
                    </a:cubicBezTo>
                    <a:cubicBezTo>
                      <a:pt x="582" y="288"/>
                      <a:pt x="593" y="276"/>
                      <a:pt x="596" y="277"/>
                    </a:cubicBezTo>
                    <a:cubicBezTo>
                      <a:pt x="599" y="278"/>
                      <a:pt x="622" y="290"/>
                      <a:pt x="622" y="290"/>
                    </a:cubicBezTo>
                    <a:cubicBezTo>
                      <a:pt x="622" y="290"/>
                      <a:pt x="634" y="295"/>
                      <a:pt x="645" y="294"/>
                    </a:cubicBezTo>
                    <a:cubicBezTo>
                      <a:pt x="656" y="293"/>
                      <a:pt x="661" y="290"/>
                      <a:pt x="670" y="287"/>
                    </a:cubicBezTo>
                    <a:cubicBezTo>
                      <a:pt x="679" y="284"/>
                      <a:pt x="686" y="272"/>
                      <a:pt x="699" y="271"/>
                    </a:cubicBezTo>
                    <a:cubicBezTo>
                      <a:pt x="712" y="270"/>
                      <a:pt x="718" y="269"/>
                      <a:pt x="723" y="271"/>
                    </a:cubicBezTo>
                    <a:cubicBezTo>
                      <a:pt x="728" y="273"/>
                      <a:pt x="723" y="278"/>
                      <a:pt x="732" y="277"/>
                    </a:cubicBezTo>
                    <a:cubicBezTo>
                      <a:pt x="741" y="276"/>
                      <a:pt x="746" y="270"/>
                      <a:pt x="746" y="270"/>
                    </a:cubicBezTo>
                    <a:cubicBezTo>
                      <a:pt x="746" y="270"/>
                      <a:pt x="751" y="268"/>
                      <a:pt x="759" y="267"/>
                    </a:cubicBezTo>
                    <a:cubicBezTo>
                      <a:pt x="767" y="266"/>
                      <a:pt x="769" y="255"/>
                      <a:pt x="772" y="257"/>
                    </a:cubicBezTo>
                    <a:cubicBezTo>
                      <a:pt x="775" y="259"/>
                      <a:pt x="769" y="277"/>
                      <a:pt x="781" y="274"/>
                    </a:cubicBezTo>
                    <a:cubicBezTo>
                      <a:pt x="793" y="271"/>
                      <a:pt x="792" y="258"/>
                      <a:pt x="792" y="258"/>
                    </a:cubicBezTo>
                    <a:cubicBezTo>
                      <a:pt x="818" y="258"/>
                      <a:pt x="818" y="258"/>
                      <a:pt x="818" y="258"/>
                    </a:cubicBezTo>
                    <a:cubicBezTo>
                      <a:pt x="818" y="258"/>
                      <a:pt x="827" y="269"/>
                      <a:pt x="835" y="267"/>
                    </a:cubicBezTo>
                    <a:cubicBezTo>
                      <a:pt x="843" y="265"/>
                      <a:pt x="835" y="257"/>
                      <a:pt x="849" y="258"/>
                    </a:cubicBezTo>
                    <a:cubicBezTo>
                      <a:pt x="863" y="259"/>
                      <a:pt x="861" y="276"/>
                      <a:pt x="861" y="276"/>
                    </a:cubicBezTo>
                    <a:lnTo>
                      <a:pt x="888" y="265"/>
                    </a:lnTo>
                    <a:close/>
                    <a:moveTo>
                      <a:pt x="67" y="189"/>
                    </a:moveTo>
                    <a:cubicBezTo>
                      <a:pt x="63" y="185"/>
                      <a:pt x="61" y="207"/>
                      <a:pt x="67" y="217"/>
                    </a:cubicBezTo>
                    <a:cubicBezTo>
                      <a:pt x="72" y="226"/>
                      <a:pt x="79" y="208"/>
                      <a:pt x="81" y="204"/>
                    </a:cubicBezTo>
                    <a:cubicBezTo>
                      <a:pt x="83" y="200"/>
                      <a:pt x="71" y="193"/>
                      <a:pt x="67" y="189"/>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7" name="Mongolia"/>
              <p:cNvSpPr>
                <a:spLocks/>
              </p:cNvSpPr>
              <p:nvPr/>
            </p:nvSpPr>
            <p:spPr bwMode="gray">
              <a:xfrm>
                <a:off x="7685070" y="2522175"/>
                <a:ext cx="787537" cy="312593"/>
              </a:xfrm>
              <a:custGeom>
                <a:avLst/>
                <a:gdLst>
                  <a:gd name="T0" fmla="*/ 1353 w 1406"/>
                  <a:gd name="T1" fmla="*/ 245 h 558"/>
                  <a:gd name="T2" fmla="*/ 1312 w 1406"/>
                  <a:gd name="T3" fmla="*/ 214 h 558"/>
                  <a:gd name="T4" fmla="*/ 1247 w 1406"/>
                  <a:gd name="T5" fmla="*/ 225 h 558"/>
                  <a:gd name="T6" fmla="*/ 1182 w 1406"/>
                  <a:gd name="T7" fmla="*/ 215 h 558"/>
                  <a:gd name="T8" fmla="*/ 1179 w 1406"/>
                  <a:gd name="T9" fmla="*/ 178 h 558"/>
                  <a:gd name="T10" fmla="*/ 1162 w 1406"/>
                  <a:gd name="T11" fmla="*/ 114 h 558"/>
                  <a:gd name="T12" fmla="*/ 1091 w 1406"/>
                  <a:gd name="T13" fmla="*/ 102 h 558"/>
                  <a:gd name="T14" fmla="*/ 1025 w 1406"/>
                  <a:gd name="T15" fmla="*/ 136 h 558"/>
                  <a:gd name="T16" fmla="*/ 967 w 1406"/>
                  <a:gd name="T17" fmla="*/ 143 h 558"/>
                  <a:gd name="T18" fmla="*/ 922 w 1406"/>
                  <a:gd name="T19" fmla="*/ 156 h 558"/>
                  <a:gd name="T20" fmla="*/ 855 w 1406"/>
                  <a:gd name="T21" fmla="*/ 148 h 558"/>
                  <a:gd name="T22" fmla="*/ 812 w 1406"/>
                  <a:gd name="T23" fmla="*/ 114 h 558"/>
                  <a:gd name="T24" fmla="*/ 728 w 1406"/>
                  <a:gd name="T25" fmla="*/ 97 h 558"/>
                  <a:gd name="T26" fmla="*/ 607 w 1406"/>
                  <a:gd name="T27" fmla="*/ 95 h 558"/>
                  <a:gd name="T28" fmla="*/ 563 w 1406"/>
                  <a:gd name="T29" fmla="*/ 83 h 558"/>
                  <a:gd name="T30" fmla="*/ 472 w 1406"/>
                  <a:gd name="T31" fmla="*/ 22 h 558"/>
                  <a:gd name="T32" fmla="*/ 384 w 1406"/>
                  <a:gd name="T33" fmla="*/ 0 h 558"/>
                  <a:gd name="T34" fmla="*/ 373 w 1406"/>
                  <a:gd name="T35" fmla="*/ 33 h 558"/>
                  <a:gd name="T36" fmla="*/ 372 w 1406"/>
                  <a:gd name="T37" fmla="*/ 60 h 558"/>
                  <a:gd name="T38" fmla="*/ 391 w 1406"/>
                  <a:gd name="T39" fmla="*/ 110 h 558"/>
                  <a:gd name="T40" fmla="*/ 335 w 1406"/>
                  <a:gd name="T41" fmla="*/ 119 h 558"/>
                  <a:gd name="T42" fmla="*/ 301 w 1406"/>
                  <a:gd name="T43" fmla="*/ 118 h 558"/>
                  <a:gd name="T44" fmla="*/ 278 w 1406"/>
                  <a:gd name="T45" fmla="*/ 107 h 558"/>
                  <a:gd name="T46" fmla="*/ 182 w 1406"/>
                  <a:gd name="T47" fmla="*/ 86 h 558"/>
                  <a:gd name="T48" fmla="*/ 155 w 1406"/>
                  <a:gd name="T49" fmla="*/ 70 h 558"/>
                  <a:gd name="T50" fmla="*/ 119 w 1406"/>
                  <a:gd name="T51" fmla="*/ 88 h 558"/>
                  <a:gd name="T52" fmla="*/ 83 w 1406"/>
                  <a:gd name="T53" fmla="*/ 100 h 558"/>
                  <a:gd name="T54" fmla="*/ 47 w 1406"/>
                  <a:gd name="T55" fmla="*/ 130 h 558"/>
                  <a:gd name="T56" fmla="*/ 9 w 1406"/>
                  <a:gd name="T57" fmla="*/ 151 h 558"/>
                  <a:gd name="T58" fmla="*/ 18 w 1406"/>
                  <a:gd name="T59" fmla="*/ 174 h 558"/>
                  <a:gd name="T60" fmla="*/ 54 w 1406"/>
                  <a:gd name="T61" fmla="*/ 203 h 558"/>
                  <a:gd name="T62" fmla="*/ 107 w 1406"/>
                  <a:gd name="T63" fmla="*/ 221 h 558"/>
                  <a:gd name="T64" fmla="*/ 179 w 1406"/>
                  <a:gd name="T65" fmla="*/ 276 h 558"/>
                  <a:gd name="T66" fmla="*/ 192 w 1406"/>
                  <a:gd name="T67" fmla="*/ 326 h 558"/>
                  <a:gd name="T68" fmla="*/ 274 w 1406"/>
                  <a:gd name="T69" fmla="*/ 374 h 558"/>
                  <a:gd name="T70" fmla="*/ 361 w 1406"/>
                  <a:gd name="T71" fmla="*/ 397 h 558"/>
                  <a:gd name="T72" fmla="*/ 430 w 1406"/>
                  <a:gd name="T73" fmla="*/ 429 h 558"/>
                  <a:gd name="T74" fmla="*/ 502 w 1406"/>
                  <a:gd name="T75" fmla="*/ 498 h 558"/>
                  <a:gd name="T76" fmla="*/ 610 w 1406"/>
                  <a:gd name="T77" fmla="*/ 499 h 558"/>
                  <a:gd name="T78" fmla="*/ 679 w 1406"/>
                  <a:gd name="T79" fmla="*/ 501 h 558"/>
                  <a:gd name="T80" fmla="*/ 795 w 1406"/>
                  <a:gd name="T81" fmla="*/ 531 h 558"/>
                  <a:gd name="T82" fmla="*/ 873 w 1406"/>
                  <a:gd name="T83" fmla="*/ 550 h 558"/>
                  <a:gd name="T84" fmla="*/ 1066 w 1406"/>
                  <a:gd name="T85" fmla="*/ 510 h 558"/>
                  <a:gd name="T86" fmla="*/ 1112 w 1406"/>
                  <a:gd name="T87" fmla="*/ 463 h 558"/>
                  <a:gd name="T88" fmla="*/ 1108 w 1406"/>
                  <a:gd name="T89" fmla="*/ 407 h 558"/>
                  <a:gd name="T90" fmla="*/ 1160 w 1406"/>
                  <a:gd name="T91" fmla="*/ 388 h 558"/>
                  <a:gd name="T92" fmla="*/ 1213 w 1406"/>
                  <a:gd name="T93" fmla="*/ 350 h 558"/>
                  <a:gd name="T94" fmla="*/ 1270 w 1406"/>
                  <a:gd name="T95" fmla="*/ 314 h 558"/>
                  <a:gd name="T96" fmla="*/ 1320 w 1406"/>
                  <a:gd name="T97" fmla="*/ 294 h 558"/>
                  <a:gd name="T98" fmla="*/ 1355 w 1406"/>
                  <a:gd name="T99" fmla="*/ 279 h 558"/>
                  <a:gd name="T100" fmla="*/ 1394 w 1406"/>
                  <a:gd name="T101" fmla="*/ 273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6" h="558">
                    <a:moveTo>
                      <a:pt x="1394" y="273"/>
                    </a:moveTo>
                    <a:cubicBezTo>
                      <a:pt x="1385" y="267"/>
                      <a:pt x="1380" y="256"/>
                      <a:pt x="1380" y="256"/>
                    </a:cubicBezTo>
                    <a:cubicBezTo>
                      <a:pt x="1380" y="256"/>
                      <a:pt x="1362" y="252"/>
                      <a:pt x="1353" y="245"/>
                    </a:cubicBezTo>
                    <a:cubicBezTo>
                      <a:pt x="1344" y="238"/>
                      <a:pt x="1336" y="231"/>
                      <a:pt x="1336" y="231"/>
                    </a:cubicBezTo>
                    <a:cubicBezTo>
                      <a:pt x="1336" y="231"/>
                      <a:pt x="1333" y="231"/>
                      <a:pt x="1324" y="230"/>
                    </a:cubicBezTo>
                    <a:cubicBezTo>
                      <a:pt x="1315" y="229"/>
                      <a:pt x="1312" y="214"/>
                      <a:pt x="1312" y="214"/>
                    </a:cubicBezTo>
                    <a:cubicBezTo>
                      <a:pt x="1271" y="214"/>
                      <a:pt x="1271" y="214"/>
                      <a:pt x="1271" y="214"/>
                    </a:cubicBezTo>
                    <a:cubicBezTo>
                      <a:pt x="1271" y="214"/>
                      <a:pt x="1270" y="232"/>
                      <a:pt x="1264" y="234"/>
                    </a:cubicBezTo>
                    <a:cubicBezTo>
                      <a:pt x="1258" y="236"/>
                      <a:pt x="1247" y="225"/>
                      <a:pt x="1247" y="225"/>
                    </a:cubicBezTo>
                    <a:cubicBezTo>
                      <a:pt x="1247" y="225"/>
                      <a:pt x="1237" y="221"/>
                      <a:pt x="1218" y="222"/>
                    </a:cubicBezTo>
                    <a:cubicBezTo>
                      <a:pt x="1199" y="223"/>
                      <a:pt x="1215" y="230"/>
                      <a:pt x="1206" y="233"/>
                    </a:cubicBezTo>
                    <a:cubicBezTo>
                      <a:pt x="1197" y="236"/>
                      <a:pt x="1185" y="225"/>
                      <a:pt x="1182" y="215"/>
                    </a:cubicBezTo>
                    <a:cubicBezTo>
                      <a:pt x="1179" y="205"/>
                      <a:pt x="1184" y="202"/>
                      <a:pt x="1184" y="202"/>
                    </a:cubicBezTo>
                    <a:cubicBezTo>
                      <a:pt x="1180" y="196"/>
                      <a:pt x="1180" y="196"/>
                      <a:pt x="1180" y="196"/>
                    </a:cubicBezTo>
                    <a:cubicBezTo>
                      <a:pt x="1179" y="178"/>
                      <a:pt x="1179" y="178"/>
                      <a:pt x="1179" y="178"/>
                    </a:cubicBezTo>
                    <a:cubicBezTo>
                      <a:pt x="1174" y="172"/>
                      <a:pt x="1174" y="172"/>
                      <a:pt x="1174" y="172"/>
                    </a:cubicBezTo>
                    <a:cubicBezTo>
                      <a:pt x="1173" y="117"/>
                      <a:pt x="1173" y="117"/>
                      <a:pt x="1173" y="117"/>
                    </a:cubicBezTo>
                    <a:cubicBezTo>
                      <a:pt x="1162" y="114"/>
                      <a:pt x="1162" y="114"/>
                      <a:pt x="1162" y="114"/>
                    </a:cubicBezTo>
                    <a:cubicBezTo>
                      <a:pt x="1144" y="111"/>
                      <a:pt x="1144" y="111"/>
                      <a:pt x="1144" y="111"/>
                    </a:cubicBezTo>
                    <a:cubicBezTo>
                      <a:pt x="1144" y="111"/>
                      <a:pt x="1138" y="118"/>
                      <a:pt x="1124" y="118"/>
                    </a:cubicBezTo>
                    <a:cubicBezTo>
                      <a:pt x="1110" y="118"/>
                      <a:pt x="1100" y="102"/>
                      <a:pt x="1091" y="102"/>
                    </a:cubicBezTo>
                    <a:cubicBezTo>
                      <a:pt x="1082" y="102"/>
                      <a:pt x="1055" y="98"/>
                      <a:pt x="1055" y="98"/>
                    </a:cubicBezTo>
                    <a:cubicBezTo>
                      <a:pt x="1032" y="121"/>
                      <a:pt x="1032" y="121"/>
                      <a:pt x="1032" y="121"/>
                    </a:cubicBezTo>
                    <a:cubicBezTo>
                      <a:pt x="1032" y="121"/>
                      <a:pt x="1035" y="132"/>
                      <a:pt x="1025" y="136"/>
                    </a:cubicBezTo>
                    <a:cubicBezTo>
                      <a:pt x="1015" y="140"/>
                      <a:pt x="1003" y="137"/>
                      <a:pt x="1003" y="137"/>
                    </a:cubicBezTo>
                    <a:cubicBezTo>
                      <a:pt x="993" y="142"/>
                      <a:pt x="993" y="142"/>
                      <a:pt x="993" y="142"/>
                    </a:cubicBezTo>
                    <a:cubicBezTo>
                      <a:pt x="993" y="142"/>
                      <a:pt x="976" y="141"/>
                      <a:pt x="967" y="143"/>
                    </a:cubicBezTo>
                    <a:cubicBezTo>
                      <a:pt x="958" y="145"/>
                      <a:pt x="960" y="150"/>
                      <a:pt x="955" y="156"/>
                    </a:cubicBezTo>
                    <a:cubicBezTo>
                      <a:pt x="950" y="162"/>
                      <a:pt x="942" y="153"/>
                      <a:pt x="938" y="151"/>
                    </a:cubicBezTo>
                    <a:cubicBezTo>
                      <a:pt x="934" y="149"/>
                      <a:pt x="922" y="156"/>
                      <a:pt x="922" y="156"/>
                    </a:cubicBezTo>
                    <a:cubicBezTo>
                      <a:pt x="922" y="156"/>
                      <a:pt x="898" y="156"/>
                      <a:pt x="895" y="153"/>
                    </a:cubicBezTo>
                    <a:cubicBezTo>
                      <a:pt x="892" y="150"/>
                      <a:pt x="885" y="147"/>
                      <a:pt x="885" y="147"/>
                    </a:cubicBezTo>
                    <a:cubicBezTo>
                      <a:pt x="885" y="147"/>
                      <a:pt x="875" y="150"/>
                      <a:pt x="855" y="148"/>
                    </a:cubicBezTo>
                    <a:cubicBezTo>
                      <a:pt x="835" y="146"/>
                      <a:pt x="840" y="135"/>
                      <a:pt x="840" y="135"/>
                    </a:cubicBezTo>
                    <a:cubicBezTo>
                      <a:pt x="840" y="135"/>
                      <a:pt x="829" y="132"/>
                      <a:pt x="826" y="133"/>
                    </a:cubicBezTo>
                    <a:cubicBezTo>
                      <a:pt x="823" y="134"/>
                      <a:pt x="815" y="115"/>
                      <a:pt x="812" y="114"/>
                    </a:cubicBezTo>
                    <a:cubicBezTo>
                      <a:pt x="809" y="113"/>
                      <a:pt x="790" y="113"/>
                      <a:pt x="778" y="113"/>
                    </a:cubicBezTo>
                    <a:cubicBezTo>
                      <a:pt x="766" y="113"/>
                      <a:pt x="755" y="94"/>
                      <a:pt x="755" y="94"/>
                    </a:cubicBezTo>
                    <a:cubicBezTo>
                      <a:pt x="728" y="97"/>
                      <a:pt x="728" y="97"/>
                      <a:pt x="728" y="97"/>
                    </a:cubicBezTo>
                    <a:cubicBezTo>
                      <a:pt x="728" y="97"/>
                      <a:pt x="726" y="89"/>
                      <a:pt x="697" y="87"/>
                    </a:cubicBezTo>
                    <a:cubicBezTo>
                      <a:pt x="668" y="85"/>
                      <a:pt x="650" y="103"/>
                      <a:pt x="637" y="104"/>
                    </a:cubicBezTo>
                    <a:cubicBezTo>
                      <a:pt x="624" y="105"/>
                      <a:pt x="607" y="95"/>
                      <a:pt x="607" y="95"/>
                    </a:cubicBezTo>
                    <a:cubicBezTo>
                      <a:pt x="607" y="95"/>
                      <a:pt x="600" y="96"/>
                      <a:pt x="590" y="96"/>
                    </a:cubicBezTo>
                    <a:cubicBezTo>
                      <a:pt x="580" y="96"/>
                      <a:pt x="578" y="80"/>
                      <a:pt x="578" y="80"/>
                    </a:cubicBezTo>
                    <a:cubicBezTo>
                      <a:pt x="563" y="83"/>
                      <a:pt x="563" y="83"/>
                      <a:pt x="563" y="83"/>
                    </a:cubicBezTo>
                    <a:cubicBezTo>
                      <a:pt x="563" y="83"/>
                      <a:pt x="541" y="49"/>
                      <a:pt x="532" y="38"/>
                    </a:cubicBezTo>
                    <a:cubicBezTo>
                      <a:pt x="523" y="27"/>
                      <a:pt x="511" y="40"/>
                      <a:pt x="501" y="38"/>
                    </a:cubicBezTo>
                    <a:cubicBezTo>
                      <a:pt x="491" y="36"/>
                      <a:pt x="472" y="22"/>
                      <a:pt x="472" y="22"/>
                    </a:cubicBezTo>
                    <a:cubicBezTo>
                      <a:pt x="472" y="22"/>
                      <a:pt x="452" y="23"/>
                      <a:pt x="434" y="21"/>
                    </a:cubicBezTo>
                    <a:cubicBezTo>
                      <a:pt x="416" y="19"/>
                      <a:pt x="393" y="2"/>
                      <a:pt x="393" y="2"/>
                    </a:cubicBezTo>
                    <a:cubicBezTo>
                      <a:pt x="384" y="0"/>
                      <a:pt x="384" y="0"/>
                      <a:pt x="384" y="0"/>
                    </a:cubicBezTo>
                    <a:cubicBezTo>
                      <a:pt x="384" y="0"/>
                      <a:pt x="385" y="12"/>
                      <a:pt x="380" y="18"/>
                    </a:cubicBezTo>
                    <a:cubicBezTo>
                      <a:pt x="375" y="24"/>
                      <a:pt x="371" y="22"/>
                      <a:pt x="371" y="22"/>
                    </a:cubicBezTo>
                    <a:cubicBezTo>
                      <a:pt x="373" y="33"/>
                      <a:pt x="373" y="33"/>
                      <a:pt x="373" y="33"/>
                    </a:cubicBezTo>
                    <a:cubicBezTo>
                      <a:pt x="373" y="33"/>
                      <a:pt x="362" y="31"/>
                      <a:pt x="362" y="37"/>
                    </a:cubicBezTo>
                    <a:cubicBezTo>
                      <a:pt x="362" y="43"/>
                      <a:pt x="368" y="46"/>
                      <a:pt x="368" y="46"/>
                    </a:cubicBezTo>
                    <a:cubicBezTo>
                      <a:pt x="372" y="60"/>
                      <a:pt x="372" y="60"/>
                      <a:pt x="372" y="60"/>
                    </a:cubicBezTo>
                    <a:cubicBezTo>
                      <a:pt x="388" y="84"/>
                      <a:pt x="388" y="84"/>
                      <a:pt x="388" y="84"/>
                    </a:cubicBezTo>
                    <a:cubicBezTo>
                      <a:pt x="388" y="84"/>
                      <a:pt x="403" y="84"/>
                      <a:pt x="403" y="102"/>
                    </a:cubicBezTo>
                    <a:cubicBezTo>
                      <a:pt x="403" y="120"/>
                      <a:pt x="391" y="110"/>
                      <a:pt x="391" y="110"/>
                    </a:cubicBezTo>
                    <a:cubicBezTo>
                      <a:pt x="391" y="110"/>
                      <a:pt x="393" y="117"/>
                      <a:pt x="376" y="125"/>
                    </a:cubicBezTo>
                    <a:cubicBezTo>
                      <a:pt x="359" y="133"/>
                      <a:pt x="365" y="117"/>
                      <a:pt x="365" y="117"/>
                    </a:cubicBezTo>
                    <a:cubicBezTo>
                      <a:pt x="335" y="119"/>
                      <a:pt x="335" y="119"/>
                      <a:pt x="335" y="119"/>
                    </a:cubicBezTo>
                    <a:cubicBezTo>
                      <a:pt x="334" y="111"/>
                      <a:pt x="334" y="111"/>
                      <a:pt x="334" y="111"/>
                    </a:cubicBezTo>
                    <a:cubicBezTo>
                      <a:pt x="334" y="111"/>
                      <a:pt x="325" y="110"/>
                      <a:pt x="314" y="111"/>
                    </a:cubicBezTo>
                    <a:cubicBezTo>
                      <a:pt x="303" y="112"/>
                      <a:pt x="301" y="118"/>
                      <a:pt x="301" y="118"/>
                    </a:cubicBezTo>
                    <a:cubicBezTo>
                      <a:pt x="299" y="113"/>
                      <a:pt x="299" y="113"/>
                      <a:pt x="299" y="113"/>
                    </a:cubicBezTo>
                    <a:cubicBezTo>
                      <a:pt x="280" y="116"/>
                      <a:pt x="280" y="116"/>
                      <a:pt x="280" y="116"/>
                    </a:cubicBezTo>
                    <a:cubicBezTo>
                      <a:pt x="278" y="107"/>
                      <a:pt x="278" y="107"/>
                      <a:pt x="278" y="107"/>
                    </a:cubicBezTo>
                    <a:cubicBezTo>
                      <a:pt x="278" y="107"/>
                      <a:pt x="256" y="109"/>
                      <a:pt x="247" y="102"/>
                    </a:cubicBezTo>
                    <a:cubicBezTo>
                      <a:pt x="238" y="95"/>
                      <a:pt x="240" y="82"/>
                      <a:pt x="233" y="82"/>
                    </a:cubicBezTo>
                    <a:cubicBezTo>
                      <a:pt x="226" y="82"/>
                      <a:pt x="182" y="86"/>
                      <a:pt x="182" y="86"/>
                    </a:cubicBezTo>
                    <a:cubicBezTo>
                      <a:pt x="177" y="75"/>
                      <a:pt x="177" y="75"/>
                      <a:pt x="177" y="75"/>
                    </a:cubicBezTo>
                    <a:cubicBezTo>
                      <a:pt x="177" y="75"/>
                      <a:pt x="161" y="75"/>
                      <a:pt x="158" y="75"/>
                    </a:cubicBezTo>
                    <a:cubicBezTo>
                      <a:pt x="155" y="75"/>
                      <a:pt x="155" y="70"/>
                      <a:pt x="155" y="70"/>
                    </a:cubicBezTo>
                    <a:cubicBezTo>
                      <a:pt x="143" y="77"/>
                      <a:pt x="143" y="77"/>
                      <a:pt x="143" y="77"/>
                    </a:cubicBezTo>
                    <a:cubicBezTo>
                      <a:pt x="143" y="77"/>
                      <a:pt x="134" y="71"/>
                      <a:pt x="127" y="71"/>
                    </a:cubicBezTo>
                    <a:cubicBezTo>
                      <a:pt x="120" y="71"/>
                      <a:pt x="119" y="88"/>
                      <a:pt x="119" y="88"/>
                    </a:cubicBezTo>
                    <a:cubicBezTo>
                      <a:pt x="103" y="88"/>
                      <a:pt x="103" y="88"/>
                      <a:pt x="103" y="88"/>
                    </a:cubicBezTo>
                    <a:cubicBezTo>
                      <a:pt x="92" y="101"/>
                      <a:pt x="92" y="101"/>
                      <a:pt x="92" y="101"/>
                    </a:cubicBezTo>
                    <a:cubicBezTo>
                      <a:pt x="83" y="100"/>
                      <a:pt x="83" y="100"/>
                      <a:pt x="83" y="100"/>
                    </a:cubicBezTo>
                    <a:cubicBezTo>
                      <a:pt x="83" y="100"/>
                      <a:pt x="72" y="108"/>
                      <a:pt x="63" y="118"/>
                    </a:cubicBezTo>
                    <a:cubicBezTo>
                      <a:pt x="54" y="128"/>
                      <a:pt x="63" y="130"/>
                      <a:pt x="63" y="130"/>
                    </a:cubicBezTo>
                    <a:cubicBezTo>
                      <a:pt x="47" y="130"/>
                      <a:pt x="47" y="130"/>
                      <a:pt x="47" y="130"/>
                    </a:cubicBezTo>
                    <a:cubicBezTo>
                      <a:pt x="49" y="139"/>
                      <a:pt x="49" y="139"/>
                      <a:pt x="49" y="139"/>
                    </a:cubicBezTo>
                    <a:cubicBezTo>
                      <a:pt x="8" y="139"/>
                      <a:pt x="8" y="139"/>
                      <a:pt x="8" y="139"/>
                    </a:cubicBezTo>
                    <a:cubicBezTo>
                      <a:pt x="9" y="151"/>
                      <a:pt x="9" y="151"/>
                      <a:pt x="9" y="151"/>
                    </a:cubicBezTo>
                    <a:cubicBezTo>
                      <a:pt x="2" y="158"/>
                      <a:pt x="2" y="158"/>
                      <a:pt x="2" y="158"/>
                    </a:cubicBezTo>
                    <a:cubicBezTo>
                      <a:pt x="10" y="162"/>
                      <a:pt x="0" y="174"/>
                      <a:pt x="0" y="174"/>
                    </a:cubicBezTo>
                    <a:cubicBezTo>
                      <a:pt x="18" y="174"/>
                      <a:pt x="18" y="174"/>
                      <a:pt x="18" y="174"/>
                    </a:cubicBezTo>
                    <a:cubicBezTo>
                      <a:pt x="18" y="174"/>
                      <a:pt x="14" y="182"/>
                      <a:pt x="19" y="187"/>
                    </a:cubicBezTo>
                    <a:cubicBezTo>
                      <a:pt x="24" y="192"/>
                      <a:pt x="48" y="195"/>
                      <a:pt x="48" y="195"/>
                    </a:cubicBezTo>
                    <a:cubicBezTo>
                      <a:pt x="54" y="203"/>
                      <a:pt x="54" y="203"/>
                      <a:pt x="54" y="203"/>
                    </a:cubicBezTo>
                    <a:cubicBezTo>
                      <a:pt x="71" y="219"/>
                      <a:pt x="71" y="219"/>
                      <a:pt x="71" y="219"/>
                    </a:cubicBezTo>
                    <a:cubicBezTo>
                      <a:pt x="92" y="213"/>
                      <a:pt x="92" y="213"/>
                      <a:pt x="92" y="213"/>
                    </a:cubicBezTo>
                    <a:cubicBezTo>
                      <a:pt x="107" y="221"/>
                      <a:pt x="107" y="221"/>
                      <a:pt x="107" y="221"/>
                    </a:cubicBezTo>
                    <a:cubicBezTo>
                      <a:pt x="107" y="221"/>
                      <a:pt x="113" y="223"/>
                      <a:pt x="127" y="227"/>
                    </a:cubicBezTo>
                    <a:cubicBezTo>
                      <a:pt x="141" y="231"/>
                      <a:pt x="148" y="245"/>
                      <a:pt x="153" y="252"/>
                    </a:cubicBezTo>
                    <a:cubicBezTo>
                      <a:pt x="158" y="259"/>
                      <a:pt x="167" y="268"/>
                      <a:pt x="179" y="276"/>
                    </a:cubicBezTo>
                    <a:cubicBezTo>
                      <a:pt x="191" y="284"/>
                      <a:pt x="188" y="300"/>
                      <a:pt x="188" y="300"/>
                    </a:cubicBezTo>
                    <a:cubicBezTo>
                      <a:pt x="188" y="300"/>
                      <a:pt x="198" y="308"/>
                      <a:pt x="200" y="315"/>
                    </a:cubicBezTo>
                    <a:cubicBezTo>
                      <a:pt x="202" y="322"/>
                      <a:pt x="192" y="326"/>
                      <a:pt x="192" y="326"/>
                    </a:cubicBezTo>
                    <a:cubicBezTo>
                      <a:pt x="192" y="326"/>
                      <a:pt x="193" y="336"/>
                      <a:pt x="198" y="349"/>
                    </a:cubicBezTo>
                    <a:cubicBezTo>
                      <a:pt x="203" y="362"/>
                      <a:pt x="224" y="364"/>
                      <a:pt x="235" y="368"/>
                    </a:cubicBezTo>
                    <a:cubicBezTo>
                      <a:pt x="246" y="372"/>
                      <a:pt x="260" y="375"/>
                      <a:pt x="274" y="374"/>
                    </a:cubicBezTo>
                    <a:cubicBezTo>
                      <a:pt x="288" y="373"/>
                      <a:pt x="322" y="375"/>
                      <a:pt x="322" y="375"/>
                    </a:cubicBezTo>
                    <a:cubicBezTo>
                      <a:pt x="322" y="375"/>
                      <a:pt x="333" y="380"/>
                      <a:pt x="342" y="382"/>
                    </a:cubicBezTo>
                    <a:cubicBezTo>
                      <a:pt x="351" y="384"/>
                      <a:pt x="358" y="396"/>
                      <a:pt x="361" y="397"/>
                    </a:cubicBezTo>
                    <a:cubicBezTo>
                      <a:pt x="364" y="398"/>
                      <a:pt x="401" y="410"/>
                      <a:pt x="401" y="410"/>
                    </a:cubicBezTo>
                    <a:cubicBezTo>
                      <a:pt x="423" y="413"/>
                      <a:pt x="423" y="413"/>
                      <a:pt x="423" y="413"/>
                    </a:cubicBezTo>
                    <a:cubicBezTo>
                      <a:pt x="430" y="429"/>
                      <a:pt x="430" y="429"/>
                      <a:pt x="430" y="429"/>
                    </a:cubicBezTo>
                    <a:cubicBezTo>
                      <a:pt x="430" y="429"/>
                      <a:pt x="439" y="434"/>
                      <a:pt x="443" y="438"/>
                    </a:cubicBezTo>
                    <a:cubicBezTo>
                      <a:pt x="447" y="442"/>
                      <a:pt x="461" y="461"/>
                      <a:pt x="465" y="467"/>
                    </a:cubicBezTo>
                    <a:cubicBezTo>
                      <a:pt x="469" y="473"/>
                      <a:pt x="502" y="498"/>
                      <a:pt x="502" y="498"/>
                    </a:cubicBezTo>
                    <a:cubicBezTo>
                      <a:pt x="540" y="494"/>
                      <a:pt x="540" y="494"/>
                      <a:pt x="540" y="494"/>
                    </a:cubicBezTo>
                    <a:cubicBezTo>
                      <a:pt x="579" y="499"/>
                      <a:pt x="579" y="499"/>
                      <a:pt x="579" y="499"/>
                    </a:cubicBezTo>
                    <a:cubicBezTo>
                      <a:pt x="610" y="499"/>
                      <a:pt x="610" y="499"/>
                      <a:pt x="610" y="499"/>
                    </a:cubicBezTo>
                    <a:cubicBezTo>
                      <a:pt x="635" y="504"/>
                      <a:pt x="635" y="504"/>
                      <a:pt x="635" y="504"/>
                    </a:cubicBezTo>
                    <a:cubicBezTo>
                      <a:pt x="635" y="504"/>
                      <a:pt x="649" y="493"/>
                      <a:pt x="654" y="493"/>
                    </a:cubicBezTo>
                    <a:cubicBezTo>
                      <a:pt x="659" y="493"/>
                      <a:pt x="679" y="501"/>
                      <a:pt x="679" y="501"/>
                    </a:cubicBezTo>
                    <a:cubicBezTo>
                      <a:pt x="679" y="501"/>
                      <a:pt x="718" y="501"/>
                      <a:pt x="728" y="504"/>
                    </a:cubicBezTo>
                    <a:cubicBezTo>
                      <a:pt x="738" y="507"/>
                      <a:pt x="740" y="522"/>
                      <a:pt x="755" y="527"/>
                    </a:cubicBezTo>
                    <a:cubicBezTo>
                      <a:pt x="770" y="532"/>
                      <a:pt x="781" y="530"/>
                      <a:pt x="795" y="531"/>
                    </a:cubicBezTo>
                    <a:cubicBezTo>
                      <a:pt x="809" y="532"/>
                      <a:pt x="837" y="547"/>
                      <a:pt x="837" y="547"/>
                    </a:cubicBezTo>
                    <a:cubicBezTo>
                      <a:pt x="837" y="547"/>
                      <a:pt x="858" y="538"/>
                      <a:pt x="864" y="538"/>
                    </a:cubicBezTo>
                    <a:cubicBezTo>
                      <a:pt x="870" y="538"/>
                      <a:pt x="873" y="550"/>
                      <a:pt x="873" y="550"/>
                    </a:cubicBezTo>
                    <a:cubicBezTo>
                      <a:pt x="873" y="550"/>
                      <a:pt x="893" y="558"/>
                      <a:pt x="899" y="553"/>
                    </a:cubicBezTo>
                    <a:cubicBezTo>
                      <a:pt x="905" y="548"/>
                      <a:pt x="948" y="519"/>
                      <a:pt x="962" y="513"/>
                    </a:cubicBezTo>
                    <a:cubicBezTo>
                      <a:pt x="976" y="507"/>
                      <a:pt x="1066" y="510"/>
                      <a:pt x="1066" y="510"/>
                    </a:cubicBezTo>
                    <a:cubicBezTo>
                      <a:pt x="1078" y="497"/>
                      <a:pt x="1078" y="497"/>
                      <a:pt x="1078" y="497"/>
                    </a:cubicBezTo>
                    <a:cubicBezTo>
                      <a:pt x="1078" y="497"/>
                      <a:pt x="1095" y="499"/>
                      <a:pt x="1103" y="492"/>
                    </a:cubicBezTo>
                    <a:cubicBezTo>
                      <a:pt x="1111" y="485"/>
                      <a:pt x="1109" y="470"/>
                      <a:pt x="1112" y="463"/>
                    </a:cubicBezTo>
                    <a:cubicBezTo>
                      <a:pt x="1115" y="456"/>
                      <a:pt x="1125" y="459"/>
                      <a:pt x="1129" y="459"/>
                    </a:cubicBezTo>
                    <a:cubicBezTo>
                      <a:pt x="1133" y="459"/>
                      <a:pt x="1143" y="444"/>
                      <a:pt x="1144" y="439"/>
                    </a:cubicBezTo>
                    <a:cubicBezTo>
                      <a:pt x="1145" y="434"/>
                      <a:pt x="1114" y="411"/>
                      <a:pt x="1108" y="407"/>
                    </a:cubicBezTo>
                    <a:cubicBezTo>
                      <a:pt x="1102" y="403"/>
                      <a:pt x="1100" y="383"/>
                      <a:pt x="1106" y="373"/>
                    </a:cubicBezTo>
                    <a:cubicBezTo>
                      <a:pt x="1112" y="363"/>
                      <a:pt x="1130" y="369"/>
                      <a:pt x="1134" y="370"/>
                    </a:cubicBezTo>
                    <a:cubicBezTo>
                      <a:pt x="1138" y="371"/>
                      <a:pt x="1160" y="388"/>
                      <a:pt x="1160" y="388"/>
                    </a:cubicBezTo>
                    <a:cubicBezTo>
                      <a:pt x="1160" y="388"/>
                      <a:pt x="1187" y="387"/>
                      <a:pt x="1194" y="385"/>
                    </a:cubicBezTo>
                    <a:cubicBezTo>
                      <a:pt x="1201" y="383"/>
                      <a:pt x="1212" y="369"/>
                      <a:pt x="1212" y="369"/>
                    </a:cubicBezTo>
                    <a:cubicBezTo>
                      <a:pt x="1212" y="369"/>
                      <a:pt x="1210" y="353"/>
                      <a:pt x="1213" y="350"/>
                    </a:cubicBezTo>
                    <a:cubicBezTo>
                      <a:pt x="1216" y="347"/>
                      <a:pt x="1262" y="350"/>
                      <a:pt x="1262" y="350"/>
                    </a:cubicBezTo>
                    <a:cubicBezTo>
                      <a:pt x="1278" y="336"/>
                      <a:pt x="1278" y="336"/>
                      <a:pt x="1278" y="336"/>
                    </a:cubicBezTo>
                    <a:cubicBezTo>
                      <a:pt x="1278" y="336"/>
                      <a:pt x="1263" y="325"/>
                      <a:pt x="1270" y="314"/>
                    </a:cubicBezTo>
                    <a:cubicBezTo>
                      <a:pt x="1277" y="303"/>
                      <a:pt x="1302" y="302"/>
                      <a:pt x="1302" y="302"/>
                    </a:cubicBezTo>
                    <a:cubicBezTo>
                      <a:pt x="1302" y="291"/>
                      <a:pt x="1302" y="291"/>
                      <a:pt x="1302" y="291"/>
                    </a:cubicBezTo>
                    <a:cubicBezTo>
                      <a:pt x="1320" y="294"/>
                      <a:pt x="1320" y="294"/>
                      <a:pt x="1320" y="294"/>
                    </a:cubicBezTo>
                    <a:cubicBezTo>
                      <a:pt x="1326" y="291"/>
                      <a:pt x="1326" y="291"/>
                      <a:pt x="1326" y="291"/>
                    </a:cubicBezTo>
                    <a:cubicBezTo>
                      <a:pt x="1335" y="282"/>
                      <a:pt x="1335" y="282"/>
                      <a:pt x="1335" y="282"/>
                    </a:cubicBezTo>
                    <a:cubicBezTo>
                      <a:pt x="1335" y="282"/>
                      <a:pt x="1346" y="279"/>
                      <a:pt x="1355" y="279"/>
                    </a:cubicBezTo>
                    <a:cubicBezTo>
                      <a:pt x="1364" y="279"/>
                      <a:pt x="1372" y="288"/>
                      <a:pt x="1372" y="288"/>
                    </a:cubicBezTo>
                    <a:cubicBezTo>
                      <a:pt x="1372" y="288"/>
                      <a:pt x="1390" y="287"/>
                      <a:pt x="1398" y="286"/>
                    </a:cubicBezTo>
                    <a:cubicBezTo>
                      <a:pt x="1406" y="285"/>
                      <a:pt x="1403" y="279"/>
                      <a:pt x="1394" y="273"/>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8" name="Georgia"/>
              <p:cNvSpPr>
                <a:spLocks/>
              </p:cNvSpPr>
              <p:nvPr/>
            </p:nvSpPr>
            <p:spPr bwMode="gray">
              <a:xfrm>
                <a:off x="6600619" y="2772885"/>
                <a:ext cx="173067" cy="80926"/>
              </a:xfrm>
              <a:custGeom>
                <a:avLst/>
                <a:gdLst>
                  <a:gd name="T0" fmla="*/ 4 w 308"/>
                  <a:gd name="T1" fmla="*/ 12 h 144"/>
                  <a:gd name="T2" fmla="*/ 52 w 308"/>
                  <a:gd name="T3" fmla="*/ 37 h 144"/>
                  <a:gd name="T4" fmla="*/ 75 w 308"/>
                  <a:gd name="T5" fmla="*/ 54 h 144"/>
                  <a:gd name="T6" fmla="*/ 79 w 308"/>
                  <a:gd name="T7" fmla="*/ 85 h 144"/>
                  <a:gd name="T8" fmla="*/ 92 w 308"/>
                  <a:gd name="T9" fmla="*/ 103 h 144"/>
                  <a:gd name="T10" fmla="*/ 85 w 308"/>
                  <a:gd name="T11" fmla="*/ 110 h 144"/>
                  <a:gd name="T12" fmla="*/ 111 w 308"/>
                  <a:gd name="T13" fmla="*/ 115 h 144"/>
                  <a:gd name="T14" fmla="*/ 131 w 308"/>
                  <a:gd name="T15" fmla="*/ 108 h 144"/>
                  <a:gd name="T16" fmla="*/ 147 w 308"/>
                  <a:gd name="T17" fmla="*/ 126 h 144"/>
                  <a:gd name="T18" fmla="*/ 164 w 308"/>
                  <a:gd name="T19" fmla="*/ 126 h 144"/>
                  <a:gd name="T20" fmla="*/ 166 w 308"/>
                  <a:gd name="T21" fmla="*/ 134 h 144"/>
                  <a:gd name="T22" fmla="*/ 183 w 308"/>
                  <a:gd name="T23" fmla="*/ 133 h 144"/>
                  <a:gd name="T24" fmla="*/ 188 w 308"/>
                  <a:gd name="T25" fmla="*/ 126 h 144"/>
                  <a:gd name="T26" fmla="*/ 221 w 308"/>
                  <a:gd name="T27" fmla="*/ 130 h 144"/>
                  <a:gd name="T28" fmla="*/ 227 w 308"/>
                  <a:gd name="T29" fmla="*/ 120 h 144"/>
                  <a:gd name="T30" fmla="*/ 235 w 308"/>
                  <a:gd name="T31" fmla="*/ 123 h 144"/>
                  <a:gd name="T32" fmla="*/ 235 w 308"/>
                  <a:gd name="T33" fmla="*/ 123 h 144"/>
                  <a:gd name="T34" fmla="*/ 250 w 308"/>
                  <a:gd name="T35" fmla="*/ 112 h 144"/>
                  <a:gd name="T36" fmla="*/ 261 w 308"/>
                  <a:gd name="T37" fmla="*/ 120 h 144"/>
                  <a:gd name="T38" fmla="*/ 275 w 308"/>
                  <a:gd name="T39" fmla="*/ 130 h 144"/>
                  <a:gd name="T40" fmla="*/ 289 w 308"/>
                  <a:gd name="T41" fmla="*/ 127 h 144"/>
                  <a:gd name="T42" fmla="*/ 306 w 308"/>
                  <a:gd name="T43" fmla="*/ 134 h 144"/>
                  <a:gd name="T44" fmla="*/ 287 w 308"/>
                  <a:gd name="T45" fmla="*/ 113 h 144"/>
                  <a:gd name="T46" fmla="*/ 278 w 308"/>
                  <a:gd name="T47" fmla="*/ 97 h 144"/>
                  <a:gd name="T48" fmla="*/ 286 w 308"/>
                  <a:gd name="T49" fmla="*/ 93 h 144"/>
                  <a:gd name="T50" fmla="*/ 251 w 308"/>
                  <a:gd name="T51" fmla="*/ 75 h 144"/>
                  <a:gd name="T52" fmla="*/ 256 w 308"/>
                  <a:gd name="T53" fmla="*/ 58 h 144"/>
                  <a:gd name="T54" fmla="*/ 236 w 308"/>
                  <a:gd name="T55" fmla="*/ 55 h 144"/>
                  <a:gd name="T56" fmla="*/ 208 w 308"/>
                  <a:gd name="T57" fmla="*/ 42 h 144"/>
                  <a:gd name="T58" fmla="*/ 179 w 308"/>
                  <a:gd name="T59" fmla="*/ 53 h 144"/>
                  <a:gd name="T60" fmla="*/ 160 w 308"/>
                  <a:gd name="T61" fmla="*/ 42 h 144"/>
                  <a:gd name="T62" fmla="*/ 128 w 308"/>
                  <a:gd name="T63" fmla="*/ 22 h 144"/>
                  <a:gd name="T64" fmla="*/ 95 w 308"/>
                  <a:gd name="T65" fmla="*/ 18 h 144"/>
                  <a:gd name="T66" fmla="*/ 54 w 308"/>
                  <a:gd name="T67" fmla="*/ 10 h 144"/>
                  <a:gd name="T68" fmla="*/ 13 w 308"/>
                  <a:gd name="T69" fmla="*/ 0 h 144"/>
                  <a:gd name="T70" fmla="*/ 0 w 308"/>
                  <a:gd name="T71" fmla="*/ 11 h 144"/>
                  <a:gd name="T72" fmla="*/ 4 w 308"/>
                  <a:gd name="T73" fmla="*/ 1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8" h="144">
                    <a:moveTo>
                      <a:pt x="4" y="12"/>
                    </a:moveTo>
                    <a:cubicBezTo>
                      <a:pt x="4" y="12"/>
                      <a:pt x="44" y="34"/>
                      <a:pt x="52" y="37"/>
                    </a:cubicBezTo>
                    <a:cubicBezTo>
                      <a:pt x="60" y="40"/>
                      <a:pt x="75" y="54"/>
                      <a:pt x="75" y="54"/>
                    </a:cubicBezTo>
                    <a:cubicBezTo>
                      <a:pt x="75" y="54"/>
                      <a:pt x="79" y="82"/>
                      <a:pt x="79" y="85"/>
                    </a:cubicBezTo>
                    <a:cubicBezTo>
                      <a:pt x="79" y="88"/>
                      <a:pt x="92" y="103"/>
                      <a:pt x="92" y="103"/>
                    </a:cubicBezTo>
                    <a:cubicBezTo>
                      <a:pt x="92" y="103"/>
                      <a:pt x="90" y="105"/>
                      <a:pt x="85" y="110"/>
                    </a:cubicBezTo>
                    <a:cubicBezTo>
                      <a:pt x="111" y="115"/>
                      <a:pt x="111" y="115"/>
                      <a:pt x="111" y="115"/>
                    </a:cubicBezTo>
                    <a:cubicBezTo>
                      <a:pt x="111" y="115"/>
                      <a:pt x="117" y="105"/>
                      <a:pt x="131" y="108"/>
                    </a:cubicBezTo>
                    <a:cubicBezTo>
                      <a:pt x="145" y="111"/>
                      <a:pt x="147" y="126"/>
                      <a:pt x="147" y="126"/>
                    </a:cubicBezTo>
                    <a:cubicBezTo>
                      <a:pt x="164" y="126"/>
                      <a:pt x="164" y="126"/>
                      <a:pt x="164" y="126"/>
                    </a:cubicBezTo>
                    <a:cubicBezTo>
                      <a:pt x="164" y="126"/>
                      <a:pt x="165" y="129"/>
                      <a:pt x="166" y="134"/>
                    </a:cubicBezTo>
                    <a:cubicBezTo>
                      <a:pt x="183" y="133"/>
                      <a:pt x="183" y="133"/>
                      <a:pt x="183" y="133"/>
                    </a:cubicBezTo>
                    <a:cubicBezTo>
                      <a:pt x="188" y="126"/>
                      <a:pt x="188" y="126"/>
                      <a:pt x="188" y="126"/>
                    </a:cubicBezTo>
                    <a:cubicBezTo>
                      <a:pt x="221" y="130"/>
                      <a:pt x="221" y="130"/>
                      <a:pt x="221" y="130"/>
                    </a:cubicBezTo>
                    <a:cubicBezTo>
                      <a:pt x="221" y="130"/>
                      <a:pt x="224" y="120"/>
                      <a:pt x="227" y="120"/>
                    </a:cubicBezTo>
                    <a:cubicBezTo>
                      <a:pt x="228" y="120"/>
                      <a:pt x="232" y="121"/>
                      <a:pt x="235" y="123"/>
                    </a:cubicBezTo>
                    <a:cubicBezTo>
                      <a:pt x="235" y="123"/>
                      <a:pt x="235" y="123"/>
                      <a:pt x="235" y="123"/>
                    </a:cubicBezTo>
                    <a:cubicBezTo>
                      <a:pt x="236" y="119"/>
                      <a:pt x="240" y="111"/>
                      <a:pt x="250" y="112"/>
                    </a:cubicBezTo>
                    <a:cubicBezTo>
                      <a:pt x="263" y="113"/>
                      <a:pt x="261" y="120"/>
                      <a:pt x="261" y="120"/>
                    </a:cubicBezTo>
                    <a:cubicBezTo>
                      <a:pt x="275" y="130"/>
                      <a:pt x="275" y="130"/>
                      <a:pt x="275" y="130"/>
                    </a:cubicBezTo>
                    <a:cubicBezTo>
                      <a:pt x="275" y="130"/>
                      <a:pt x="286" y="127"/>
                      <a:pt x="289" y="127"/>
                    </a:cubicBezTo>
                    <a:cubicBezTo>
                      <a:pt x="292" y="127"/>
                      <a:pt x="304" y="144"/>
                      <a:pt x="306" y="134"/>
                    </a:cubicBezTo>
                    <a:cubicBezTo>
                      <a:pt x="308" y="124"/>
                      <a:pt x="287" y="113"/>
                      <a:pt x="287" y="113"/>
                    </a:cubicBezTo>
                    <a:cubicBezTo>
                      <a:pt x="287" y="113"/>
                      <a:pt x="272" y="102"/>
                      <a:pt x="278" y="97"/>
                    </a:cubicBezTo>
                    <a:cubicBezTo>
                      <a:pt x="280" y="95"/>
                      <a:pt x="283" y="94"/>
                      <a:pt x="286" y="93"/>
                    </a:cubicBezTo>
                    <a:cubicBezTo>
                      <a:pt x="279" y="86"/>
                      <a:pt x="268" y="76"/>
                      <a:pt x="251" y="75"/>
                    </a:cubicBezTo>
                    <a:cubicBezTo>
                      <a:pt x="251" y="76"/>
                      <a:pt x="256" y="58"/>
                      <a:pt x="256" y="58"/>
                    </a:cubicBezTo>
                    <a:cubicBezTo>
                      <a:pt x="236" y="55"/>
                      <a:pt x="236" y="55"/>
                      <a:pt x="236" y="55"/>
                    </a:cubicBezTo>
                    <a:cubicBezTo>
                      <a:pt x="236" y="55"/>
                      <a:pt x="226" y="40"/>
                      <a:pt x="208" y="42"/>
                    </a:cubicBezTo>
                    <a:cubicBezTo>
                      <a:pt x="190" y="44"/>
                      <a:pt x="198" y="53"/>
                      <a:pt x="179" y="53"/>
                    </a:cubicBezTo>
                    <a:cubicBezTo>
                      <a:pt x="160" y="53"/>
                      <a:pt x="160" y="42"/>
                      <a:pt x="160" y="42"/>
                    </a:cubicBezTo>
                    <a:cubicBezTo>
                      <a:pt x="128" y="22"/>
                      <a:pt x="128" y="22"/>
                      <a:pt x="128" y="22"/>
                    </a:cubicBezTo>
                    <a:cubicBezTo>
                      <a:pt x="128" y="22"/>
                      <a:pt x="108" y="17"/>
                      <a:pt x="95" y="18"/>
                    </a:cubicBezTo>
                    <a:cubicBezTo>
                      <a:pt x="82" y="19"/>
                      <a:pt x="70" y="17"/>
                      <a:pt x="54" y="10"/>
                    </a:cubicBezTo>
                    <a:cubicBezTo>
                      <a:pt x="38" y="3"/>
                      <a:pt x="13" y="0"/>
                      <a:pt x="13" y="0"/>
                    </a:cubicBezTo>
                    <a:cubicBezTo>
                      <a:pt x="0" y="11"/>
                      <a:pt x="0" y="11"/>
                      <a:pt x="0" y="11"/>
                    </a:cubicBezTo>
                    <a:cubicBezTo>
                      <a:pt x="3" y="12"/>
                      <a:pt x="4" y="12"/>
                      <a:pt x="4" y="12"/>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9" name="Azerbaijan"/>
              <p:cNvSpPr>
                <a:spLocks noEditPoints="1"/>
              </p:cNvSpPr>
              <p:nvPr/>
            </p:nvSpPr>
            <p:spPr bwMode="gray">
              <a:xfrm>
                <a:off x="6732404" y="2823661"/>
                <a:ext cx="134960" cy="107900"/>
              </a:xfrm>
              <a:custGeom>
                <a:avLst/>
                <a:gdLst>
                  <a:gd name="T0" fmla="*/ 42 w 240"/>
                  <a:gd name="T1" fmla="*/ 125 h 194"/>
                  <a:gd name="T2" fmla="*/ 31 w 240"/>
                  <a:gd name="T3" fmla="*/ 127 h 194"/>
                  <a:gd name="T4" fmla="*/ 14 w 240"/>
                  <a:gd name="T5" fmla="*/ 116 h 194"/>
                  <a:gd name="T6" fmla="*/ 4 w 240"/>
                  <a:gd name="T7" fmla="*/ 119 h 194"/>
                  <a:gd name="T8" fmla="*/ 14 w 240"/>
                  <a:gd name="T9" fmla="*/ 141 h 194"/>
                  <a:gd name="T10" fmla="*/ 56 w 240"/>
                  <a:gd name="T11" fmla="*/ 163 h 194"/>
                  <a:gd name="T12" fmla="*/ 59 w 240"/>
                  <a:gd name="T13" fmla="*/ 163 h 194"/>
                  <a:gd name="T14" fmla="*/ 50 w 240"/>
                  <a:gd name="T15" fmla="*/ 141 h 194"/>
                  <a:gd name="T16" fmla="*/ 42 w 240"/>
                  <a:gd name="T17" fmla="*/ 125 h 194"/>
                  <a:gd name="T18" fmla="*/ 235 w 240"/>
                  <a:gd name="T19" fmla="*/ 75 h 194"/>
                  <a:gd name="T20" fmla="*/ 205 w 240"/>
                  <a:gd name="T21" fmla="*/ 74 h 194"/>
                  <a:gd name="T22" fmla="*/ 193 w 240"/>
                  <a:gd name="T23" fmla="*/ 56 h 194"/>
                  <a:gd name="T24" fmla="*/ 176 w 240"/>
                  <a:gd name="T25" fmla="*/ 38 h 194"/>
                  <a:gd name="T26" fmla="*/ 177 w 240"/>
                  <a:gd name="T27" fmla="*/ 29 h 194"/>
                  <a:gd name="T28" fmla="*/ 145 w 240"/>
                  <a:gd name="T29" fmla="*/ 2 h 194"/>
                  <a:gd name="T30" fmla="*/ 143 w 240"/>
                  <a:gd name="T31" fmla="*/ 20 h 194"/>
                  <a:gd name="T32" fmla="*/ 126 w 240"/>
                  <a:gd name="T33" fmla="*/ 24 h 194"/>
                  <a:gd name="T34" fmla="*/ 116 w 240"/>
                  <a:gd name="T35" fmla="*/ 38 h 194"/>
                  <a:gd name="T36" fmla="*/ 78 w 240"/>
                  <a:gd name="T37" fmla="*/ 9 h 194"/>
                  <a:gd name="T38" fmla="*/ 43 w 240"/>
                  <a:gd name="T39" fmla="*/ 7 h 194"/>
                  <a:gd name="T40" fmla="*/ 52 w 240"/>
                  <a:gd name="T41" fmla="*/ 23 h 194"/>
                  <a:gd name="T42" fmla="*/ 71 w 240"/>
                  <a:gd name="T43" fmla="*/ 44 h 194"/>
                  <a:gd name="T44" fmla="*/ 54 w 240"/>
                  <a:gd name="T45" fmla="*/ 37 h 194"/>
                  <a:gd name="T46" fmla="*/ 40 w 240"/>
                  <a:gd name="T47" fmla="*/ 40 h 194"/>
                  <a:gd name="T48" fmla="*/ 26 w 240"/>
                  <a:gd name="T49" fmla="*/ 30 h 194"/>
                  <a:gd name="T50" fmla="*/ 15 w 240"/>
                  <a:gd name="T51" fmla="*/ 22 h 194"/>
                  <a:gd name="T52" fmla="*/ 0 w 240"/>
                  <a:gd name="T53" fmla="*/ 33 h 194"/>
                  <a:gd name="T54" fmla="*/ 7 w 240"/>
                  <a:gd name="T55" fmla="*/ 37 h 194"/>
                  <a:gd name="T56" fmla="*/ 6 w 240"/>
                  <a:gd name="T57" fmla="*/ 46 h 194"/>
                  <a:gd name="T58" fmla="*/ 25 w 240"/>
                  <a:gd name="T59" fmla="*/ 54 h 194"/>
                  <a:gd name="T60" fmla="*/ 19 w 240"/>
                  <a:gd name="T61" fmla="*/ 69 h 194"/>
                  <a:gd name="T62" fmla="*/ 49 w 240"/>
                  <a:gd name="T63" fmla="*/ 91 h 194"/>
                  <a:gd name="T64" fmla="*/ 28 w 240"/>
                  <a:gd name="T65" fmla="*/ 100 h 194"/>
                  <a:gd name="T66" fmla="*/ 46 w 240"/>
                  <a:gd name="T67" fmla="*/ 108 h 194"/>
                  <a:gd name="T68" fmla="*/ 56 w 240"/>
                  <a:gd name="T69" fmla="*/ 122 h 194"/>
                  <a:gd name="T70" fmla="*/ 76 w 240"/>
                  <a:gd name="T71" fmla="*/ 124 h 194"/>
                  <a:gd name="T72" fmla="*/ 74 w 240"/>
                  <a:gd name="T73" fmla="*/ 134 h 194"/>
                  <a:gd name="T74" fmla="*/ 78 w 240"/>
                  <a:gd name="T75" fmla="*/ 141 h 194"/>
                  <a:gd name="T76" fmla="*/ 81 w 240"/>
                  <a:gd name="T77" fmla="*/ 162 h 194"/>
                  <a:gd name="T78" fmla="*/ 83 w 240"/>
                  <a:gd name="T79" fmla="*/ 162 h 194"/>
                  <a:gd name="T80" fmla="*/ 97 w 240"/>
                  <a:gd name="T81" fmla="*/ 146 h 194"/>
                  <a:gd name="T82" fmla="*/ 142 w 240"/>
                  <a:gd name="T83" fmla="*/ 115 h 194"/>
                  <a:gd name="T84" fmla="*/ 157 w 240"/>
                  <a:gd name="T85" fmla="*/ 133 h 194"/>
                  <a:gd name="T86" fmla="*/ 150 w 240"/>
                  <a:gd name="T87" fmla="*/ 144 h 194"/>
                  <a:gd name="T88" fmla="*/ 159 w 240"/>
                  <a:gd name="T89" fmla="*/ 157 h 194"/>
                  <a:gd name="T90" fmla="*/ 149 w 240"/>
                  <a:gd name="T91" fmla="*/ 164 h 194"/>
                  <a:gd name="T92" fmla="*/ 168 w 240"/>
                  <a:gd name="T93" fmla="*/ 180 h 194"/>
                  <a:gd name="T94" fmla="*/ 177 w 240"/>
                  <a:gd name="T95" fmla="*/ 189 h 194"/>
                  <a:gd name="T96" fmla="*/ 187 w 240"/>
                  <a:gd name="T97" fmla="*/ 191 h 194"/>
                  <a:gd name="T98" fmla="*/ 188 w 240"/>
                  <a:gd name="T99" fmla="*/ 194 h 194"/>
                  <a:gd name="T100" fmla="*/ 191 w 240"/>
                  <a:gd name="T101" fmla="*/ 174 h 194"/>
                  <a:gd name="T102" fmla="*/ 179 w 240"/>
                  <a:gd name="T103" fmla="*/ 165 h 194"/>
                  <a:gd name="T104" fmla="*/ 190 w 240"/>
                  <a:gd name="T105" fmla="*/ 161 h 194"/>
                  <a:gd name="T106" fmla="*/ 190 w 240"/>
                  <a:gd name="T107" fmla="*/ 142 h 194"/>
                  <a:gd name="T108" fmla="*/ 208 w 240"/>
                  <a:gd name="T109" fmla="*/ 147 h 194"/>
                  <a:gd name="T110" fmla="*/ 198 w 240"/>
                  <a:gd name="T111" fmla="*/ 129 h 194"/>
                  <a:gd name="T112" fmla="*/ 201 w 240"/>
                  <a:gd name="T113" fmla="*/ 116 h 194"/>
                  <a:gd name="T114" fmla="*/ 200 w 240"/>
                  <a:gd name="T115" fmla="*/ 93 h 194"/>
                  <a:gd name="T116" fmla="*/ 210 w 240"/>
                  <a:gd name="T117" fmla="*/ 95 h 194"/>
                  <a:gd name="T118" fmla="*/ 218 w 240"/>
                  <a:gd name="T119" fmla="*/ 86 h 194"/>
                  <a:gd name="T120" fmla="*/ 240 w 240"/>
                  <a:gd name="T121" fmla="*/ 88 h 194"/>
                  <a:gd name="T122" fmla="*/ 235 w 240"/>
                  <a:gd name="T12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0" h="194">
                    <a:moveTo>
                      <a:pt x="42" y="125"/>
                    </a:moveTo>
                    <a:cubicBezTo>
                      <a:pt x="33" y="124"/>
                      <a:pt x="31" y="127"/>
                      <a:pt x="31" y="127"/>
                    </a:cubicBezTo>
                    <a:cubicBezTo>
                      <a:pt x="31" y="127"/>
                      <a:pt x="21" y="126"/>
                      <a:pt x="14" y="116"/>
                    </a:cubicBezTo>
                    <a:cubicBezTo>
                      <a:pt x="13" y="116"/>
                      <a:pt x="6" y="118"/>
                      <a:pt x="4" y="119"/>
                    </a:cubicBezTo>
                    <a:cubicBezTo>
                      <a:pt x="6" y="125"/>
                      <a:pt x="7" y="135"/>
                      <a:pt x="14" y="141"/>
                    </a:cubicBezTo>
                    <a:cubicBezTo>
                      <a:pt x="24" y="149"/>
                      <a:pt x="41" y="163"/>
                      <a:pt x="56" y="163"/>
                    </a:cubicBezTo>
                    <a:cubicBezTo>
                      <a:pt x="57" y="163"/>
                      <a:pt x="58" y="163"/>
                      <a:pt x="59" y="163"/>
                    </a:cubicBezTo>
                    <a:cubicBezTo>
                      <a:pt x="57" y="156"/>
                      <a:pt x="52" y="144"/>
                      <a:pt x="50" y="141"/>
                    </a:cubicBezTo>
                    <a:cubicBezTo>
                      <a:pt x="47" y="137"/>
                      <a:pt x="51" y="126"/>
                      <a:pt x="42" y="125"/>
                    </a:cubicBezTo>
                    <a:close/>
                    <a:moveTo>
                      <a:pt x="235" y="75"/>
                    </a:moveTo>
                    <a:cubicBezTo>
                      <a:pt x="231" y="67"/>
                      <a:pt x="215" y="74"/>
                      <a:pt x="205" y="74"/>
                    </a:cubicBezTo>
                    <a:cubicBezTo>
                      <a:pt x="195" y="74"/>
                      <a:pt x="193" y="56"/>
                      <a:pt x="193" y="56"/>
                    </a:cubicBezTo>
                    <a:cubicBezTo>
                      <a:pt x="176" y="38"/>
                      <a:pt x="176" y="38"/>
                      <a:pt x="176" y="38"/>
                    </a:cubicBezTo>
                    <a:cubicBezTo>
                      <a:pt x="177" y="29"/>
                      <a:pt x="177" y="29"/>
                      <a:pt x="177" y="29"/>
                    </a:cubicBezTo>
                    <a:cubicBezTo>
                      <a:pt x="145" y="2"/>
                      <a:pt x="145" y="2"/>
                      <a:pt x="145" y="2"/>
                    </a:cubicBezTo>
                    <a:cubicBezTo>
                      <a:pt x="145" y="2"/>
                      <a:pt x="144" y="13"/>
                      <a:pt x="143" y="20"/>
                    </a:cubicBezTo>
                    <a:cubicBezTo>
                      <a:pt x="142" y="27"/>
                      <a:pt x="126" y="24"/>
                      <a:pt x="126" y="24"/>
                    </a:cubicBezTo>
                    <a:cubicBezTo>
                      <a:pt x="126" y="24"/>
                      <a:pt x="132" y="36"/>
                      <a:pt x="116" y="38"/>
                    </a:cubicBezTo>
                    <a:cubicBezTo>
                      <a:pt x="100" y="40"/>
                      <a:pt x="91" y="18"/>
                      <a:pt x="78" y="9"/>
                    </a:cubicBezTo>
                    <a:cubicBezTo>
                      <a:pt x="65" y="0"/>
                      <a:pt x="49" y="2"/>
                      <a:pt x="43" y="7"/>
                    </a:cubicBezTo>
                    <a:cubicBezTo>
                      <a:pt x="37" y="12"/>
                      <a:pt x="52" y="23"/>
                      <a:pt x="52" y="23"/>
                    </a:cubicBezTo>
                    <a:cubicBezTo>
                      <a:pt x="52" y="23"/>
                      <a:pt x="73" y="34"/>
                      <a:pt x="71" y="44"/>
                    </a:cubicBezTo>
                    <a:cubicBezTo>
                      <a:pt x="69" y="54"/>
                      <a:pt x="57" y="37"/>
                      <a:pt x="54" y="37"/>
                    </a:cubicBezTo>
                    <a:cubicBezTo>
                      <a:pt x="51" y="37"/>
                      <a:pt x="40" y="40"/>
                      <a:pt x="40" y="40"/>
                    </a:cubicBezTo>
                    <a:cubicBezTo>
                      <a:pt x="26" y="30"/>
                      <a:pt x="26" y="30"/>
                      <a:pt x="26" y="30"/>
                    </a:cubicBezTo>
                    <a:cubicBezTo>
                      <a:pt x="26" y="30"/>
                      <a:pt x="28" y="23"/>
                      <a:pt x="15" y="22"/>
                    </a:cubicBezTo>
                    <a:cubicBezTo>
                      <a:pt x="5" y="21"/>
                      <a:pt x="1" y="29"/>
                      <a:pt x="0" y="33"/>
                    </a:cubicBezTo>
                    <a:cubicBezTo>
                      <a:pt x="3" y="35"/>
                      <a:pt x="7" y="37"/>
                      <a:pt x="7" y="37"/>
                    </a:cubicBezTo>
                    <a:cubicBezTo>
                      <a:pt x="6" y="46"/>
                      <a:pt x="6" y="46"/>
                      <a:pt x="6" y="46"/>
                    </a:cubicBezTo>
                    <a:cubicBezTo>
                      <a:pt x="6" y="46"/>
                      <a:pt x="25" y="47"/>
                      <a:pt x="25" y="54"/>
                    </a:cubicBezTo>
                    <a:cubicBezTo>
                      <a:pt x="25" y="61"/>
                      <a:pt x="19" y="69"/>
                      <a:pt x="19" y="69"/>
                    </a:cubicBezTo>
                    <a:cubicBezTo>
                      <a:pt x="19" y="69"/>
                      <a:pt x="50" y="82"/>
                      <a:pt x="49" y="91"/>
                    </a:cubicBezTo>
                    <a:cubicBezTo>
                      <a:pt x="48" y="100"/>
                      <a:pt x="28" y="100"/>
                      <a:pt x="28" y="100"/>
                    </a:cubicBezTo>
                    <a:cubicBezTo>
                      <a:pt x="46" y="108"/>
                      <a:pt x="46" y="108"/>
                      <a:pt x="46" y="108"/>
                    </a:cubicBezTo>
                    <a:cubicBezTo>
                      <a:pt x="56" y="122"/>
                      <a:pt x="56" y="122"/>
                      <a:pt x="56" y="122"/>
                    </a:cubicBezTo>
                    <a:cubicBezTo>
                      <a:pt x="76" y="124"/>
                      <a:pt x="76" y="124"/>
                      <a:pt x="76" y="124"/>
                    </a:cubicBezTo>
                    <a:cubicBezTo>
                      <a:pt x="74" y="134"/>
                      <a:pt x="74" y="134"/>
                      <a:pt x="74" y="134"/>
                    </a:cubicBezTo>
                    <a:cubicBezTo>
                      <a:pt x="78" y="141"/>
                      <a:pt x="78" y="141"/>
                      <a:pt x="78" y="141"/>
                    </a:cubicBezTo>
                    <a:cubicBezTo>
                      <a:pt x="78" y="141"/>
                      <a:pt x="80" y="154"/>
                      <a:pt x="81" y="162"/>
                    </a:cubicBezTo>
                    <a:cubicBezTo>
                      <a:pt x="82" y="162"/>
                      <a:pt x="82" y="162"/>
                      <a:pt x="83" y="162"/>
                    </a:cubicBezTo>
                    <a:cubicBezTo>
                      <a:pt x="86" y="161"/>
                      <a:pt x="94" y="150"/>
                      <a:pt x="97" y="146"/>
                    </a:cubicBezTo>
                    <a:cubicBezTo>
                      <a:pt x="100" y="142"/>
                      <a:pt x="136" y="115"/>
                      <a:pt x="142" y="115"/>
                    </a:cubicBezTo>
                    <a:cubicBezTo>
                      <a:pt x="148" y="115"/>
                      <a:pt x="155" y="127"/>
                      <a:pt x="157" y="133"/>
                    </a:cubicBezTo>
                    <a:cubicBezTo>
                      <a:pt x="159" y="139"/>
                      <a:pt x="150" y="139"/>
                      <a:pt x="150" y="144"/>
                    </a:cubicBezTo>
                    <a:cubicBezTo>
                      <a:pt x="150" y="149"/>
                      <a:pt x="159" y="151"/>
                      <a:pt x="159" y="157"/>
                    </a:cubicBezTo>
                    <a:cubicBezTo>
                      <a:pt x="159" y="163"/>
                      <a:pt x="149" y="159"/>
                      <a:pt x="149" y="164"/>
                    </a:cubicBezTo>
                    <a:cubicBezTo>
                      <a:pt x="149" y="169"/>
                      <a:pt x="162" y="177"/>
                      <a:pt x="168" y="180"/>
                    </a:cubicBezTo>
                    <a:cubicBezTo>
                      <a:pt x="174" y="183"/>
                      <a:pt x="177" y="189"/>
                      <a:pt x="177" y="189"/>
                    </a:cubicBezTo>
                    <a:cubicBezTo>
                      <a:pt x="187" y="191"/>
                      <a:pt x="187" y="191"/>
                      <a:pt x="187" y="191"/>
                    </a:cubicBezTo>
                    <a:cubicBezTo>
                      <a:pt x="187" y="191"/>
                      <a:pt x="187" y="192"/>
                      <a:pt x="188" y="194"/>
                    </a:cubicBezTo>
                    <a:cubicBezTo>
                      <a:pt x="190" y="187"/>
                      <a:pt x="192" y="178"/>
                      <a:pt x="191" y="174"/>
                    </a:cubicBezTo>
                    <a:cubicBezTo>
                      <a:pt x="189" y="168"/>
                      <a:pt x="179" y="165"/>
                      <a:pt x="179" y="165"/>
                    </a:cubicBezTo>
                    <a:cubicBezTo>
                      <a:pt x="190" y="161"/>
                      <a:pt x="190" y="161"/>
                      <a:pt x="190" y="161"/>
                    </a:cubicBezTo>
                    <a:cubicBezTo>
                      <a:pt x="190" y="142"/>
                      <a:pt x="190" y="142"/>
                      <a:pt x="190" y="142"/>
                    </a:cubicBezTo>
                    <a:cubicBezTo>
                      <a:pt x="190" y="142"/>
                      <a:pt x="202" y="155"/>
                      <a:pt x="208" y="147"/>
                    </a:cubicBezTo>
                    <a:cubicBezTo>
                      <a:pt x="214" y="139"/>
                      <a:pt x="198" y="129"/>
                      <a:pt x="198" y="129"/>
                    </a:cubicBezTo>
                    <a:cubicBezTo>
                      <a:pt x="201" y="116"/>
                      <a:pt x="201" y="116"/>
                      <a:pt x="201" y="116"/>
                    </a:cubicBezTo>
                    <a:cubicBezTo>
                      <a:pt x="200" y="93"/>
                      <a:pt x="200" y="93"/>
                      <a:pt x="200" y="93"/>
                    </a:cubicBezTo>
                    <a:cubicBezTo>
                      <a:pt x="210" y="95"/>
                      <a:pt x="210" y="95"/>
                      <a:pt x="210" y="95"/>
                    </a:cubicBezTo>
                    <a:cubicBezTo>
                      <a:pt x="218" y="86"/>
                      <a:pt x="218" y="86"/>
                      <a:pt x="218" y="86"/>
                    </a:cubicBezTo>
                    <a:cubicBezTo>
                      <a:pt x="240" y="88"/>
                      <a:pt x="240" y="88"/>
                      <a:pt x="240" y="88"/>
                    </a:cubicBezTo>
                    <a:cubicBezTo>
                      <a:pt x="240" y="88"/>
                      <a:pt x="239" y="83"/>
                      <a:pt x="235" y="75"/>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0" name="Jerusalem"/>
              <p:cNvSpPr>
                <a:spLocks/>
              </p:cNvSpPr>
              <p:nvPr/>
            </p:nvSpPr>
            <p:spPr bwMode="gray">
              <a:xfrm>
                <a:off x="6510117" y="3106105"/>
                <a:ext cx="17465" cy="39670"/>
              </a:xfrm>
              <a:custGeom>
                <a:avLst/>
                <a:gdLst>
                  <a:gd name="T0" fmla="*/ 21 w 32"/>
                  <a:gd name="T1" fmla="*/ 54 h 70"/>
                  <a:gd name="T2" fmla="*/ 27 w 32"/>
                  <a:gd name="T3" fmla="*/ 56 h 70"/>
                  <a:gd name="T4" fmla="*/ 32 w 32"/>
                  <a:gd name="T5" fmla="*/ 47 h 70"/>
                  <a:gd name="T6" fmla="*/ 31 w 32"/>
                  <a:gd name="T7" fmla="*/ 1 h 70"/>
                  <a:gd name="T8" fmla="*/ 13 w 32"/>
                  <a:gd name="T9" fmla="*/ 2 h 70"/>
                  <a:gd name="T10" fmla="*/ 6 w 32"/>
                  <a:gd name="T11" fmla="*/ 21 h 70"/>
                  <a:gd name="T12" fmla="*/ 6 w 32"/>
                  <a:gd name="T13" fmla="*/ 40 h 70"/>
                  <a:gd name="T14" fmla="*/ 7 w 32"/>
                  <a:gd name="T15" fmla="*/ 62 h 70"/>
                  <a:gd name="T16" fmla="*/ 21 w 32"/>
                  <a:gd name="T17"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70">
                    <a:moveTo>
                      <a:pt x="21" y="54"/>
                    </a:moveTo>
                    <a:cubicBezTo>
                      <a:pt x="22" y="53"/>
                      <a:pt x="24" y="54"/>
                      <a:pt x="27" y="56"/>
                    </a:cubicBezTo>
                    <a:cubicBezTo>
                      <a:pt x="29" y="51"/>
                      <a:pt x="32" y="47"/>
                      <a:pt x="32" y="47"/>
                    </a:cubicBezTo>
                    <a:cubicBezTo>
                      <a:pt x="31" y="1"/>
                      <a:pt x="31" y="1"/>
                      <a:pt x="31" y="1"/>
                    </a:cubicBezTo>
                    <a:cubicBezTo>
                      <a:pt x="26" y="0"/>
                      <a:pt x="17" y="0"/>
                      <a:pt x="13" y="2"/>
                    </a:cubicBezTo>
                    <a:cubicBezTo>
                      <a:pt x="7" y="6"/>
                      <a:pt x="6" y="21"/>
                      <a:pt x="6" y="21"/>
                    </a:cubicBezTo>
                    <a:cubicBezTo>
                      <a:pt x="6" y="21"/>
                      <a:pt x="7" y="34"/>
                      <a:pt x="6" y="40"/>
                    </a:cubicBezTo>
                    <a:cubicBezTo>
                      <a:pt x="5" y="46"/>
                      <a:pt x="0" y="54"/>
                      <a:pt x="7" y="62"/>
                    </a:cubicBezTo>
                    <a:cubicBezTo>
                      <a:pt x="13" y="70"/>
                      <a:pt x="18" y="55"/>
                      <a:pt x="21" y="54"/>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1" name="Jordan"/>
              <p:cNvSpPr>
                <a:spLocks/>
              </p:cNvSpPr>
              <p:nvPr/>
            </p:nvSpPr>
            <p:spPr bwMode="gray">
              <a:xfrm>
                <a:off x="6518056" y="3080717"/>
                <a:ext cx="104793" cy="131702"/>
              </a:xfrm>
              <a:custGeom>
                <a:avLst/>
                <a:gdLst>
                  <a:gd name="T0" fmla="*/ 169 w 186"/>
                  <a:gd name="T1" fmla="*/ 44 h 236"/>
                  <a:gd name="T2" fmla="*/ 169 w 186"/>
                  <a:gd name="T3" fmla="*/ 30 h 236"/>
                  <a:gd name="T4" fmla="*/ 157 w 186"/>
                  <a:gd name="T5" fmla="*/ 0 h 236"/>
                  <a:gd name="T6" fmla="*/ 73 w 186"/>
                  <a:gd name="T7" fmla="*/ 57 h 236"/>
                  <a:gd name="T8" fmla="*/ 45 w 186"/>
                  <a:gd name="T9" fmla="*/ 45 h 236"/>
                  <a:gd name="T10" fmla="*/ 23 w 186"/>
                  <a:gd name="T11" fmla="*/ 33 h 236"/>
                  <a:gd name="T12" fmla="*/ 19 w 186"/>
                  <a:gd name="T13" fmla="*/ 36 h 236"/>
                  <a:gd name="T14" fmla="*/ 16 w 186"/>
                  <a:gd name="T15" fmla="*/ 45 h 236"/>
                  <a:gd name="T16" fmla="*/ 17 w 186"/>
                  <a:gd name="T17" fmla="*/ 93 h 236"/>
                  <a:gd name="T18" fmla="*/ 10 w 186"/>
                  <a:gd name="T19" fmla="*/ 107 h 236"/>
                  <a:gd name="T20" fmla="*/ 16 w 186"/>
                  <a:gd name="T21" fmla="*/ 115 h 236"/>
                  <a:gd name="T22" fmla="*/ 15 w 186"/>
                  <a:gd name="T23" fmla="*/ 134 h 236"/>
                  <a:gd name="T24" fmla="*/ 4 w 186"/>
                  <a:gd name="T25" fmla="*/ 158 h 236"/>
                  <a:gd name="T26" fmla="*/ 0 w 186"/>
                  <a:gd name="T27" fmla="*/ 211 h 236"/>
                  <a:gd name="T28" fmla="*/ 2 w 186"/>
                  <a:gd name="T29" fmla="*/ 217 h 236"/>
                  <a:gd name="T30" fmla="*/ 3 w 186"/>
                  <a:gd name="T31" fmla="*/ 217 h 236"/>
                  <a:gd name="T32" fmla="*/ 55 w 186"/>
                  <a:gd name="T33" fmla="*/ 225 h 236"/>
                  <a:gd name="T34" fmla="*/ 77 w 186"/>
                  <a:gd name="T35" fmla="*/ 185 h 236"/>
                  <a:gd name="T36" fmla="*/ 108 w 186"/>
                  <a:gd name="T37" fmla="*/ 180 h 236"/>
                  <a:gd name="T38" fmla="*/ 122 w 186"/>
                  <a:gd name="T39" fmla="*/ 147 h 236"/>
                  <a:gd name="T40" fmla="*/ 96 w 186"/>
                  <a:gd name="T41" fmla="*/ 108 h 236"/>
                  <a:gd name="T42" fmla="*/ 64 w 186"/>
                  <a:gd name="T43" fmla="*/ 100 h 236"/>
                  <a:gd name="T44" fmla="*/ 96 w 186"/>
                  <a:gd name="T45" fmla="*/ 94 h 236"/>
                  <a:gd name="T46" fmla="*/ 124 w 186"/>
                  <a:gd name="T47" fmla="*/ 94 h 236"/>
                  <a:gd name="T48" fmla="*/ 132 w 186"/>
                  <a:gd name="T49" fmla="*/ 80 h 236"/>
                  <a:gd name="T50" fmla="*/ 166 w 186"/>
                  <a:gd name="T51" fmla="*/ 76 h 236"/>
                  <a:gd name="T52" fmla="*/ 185 w 186"/>
                  <a:gd name="T53" fmla="*/ 62 h 236"/>
                  <a:gd name="T54" fmla="*/ 186 w 186"/>
                  <a:gd name="T55" fmla="*/ 53 h 236"/>
                  <a:gd name="T56" fmla="*/ 169 w 186"/>
                  <a:gd name="T57" fmla="*/ 4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236">
                    <a:moveTo>
                      <a:pt x="169" y="44"/>
                    </a:moveTo>
                    <a:cubicBezTo>
                      <a:pt x="169" y="30"/>
                      <a:pt x="169" y="30"/>
                      <a:pt x="169" y="30"/>
                    </a:cubicBezTo>
                    <a:cubicBezTo>
                      <a:pt x="157" y="0"/>
                      <a:pt x="157" y="0"/>
                      <a:pt x="157" y="0"/>
                    </a:cubicBezTo>
                    <a:cubicBezTo>
                      <a:pt x="154" y="2"/>
                      <a:pt x="94" y="57"/>
                      <a:pt x="73" y="57"/>
                    </a:cubicBezTo>
                    <a:cubicBezTo>
                      <a:pt x="52" y="57"/>
                      <a:pt x="45" y="45"/>
                      <a:pt x="45" y="45"/>
                    </a:cubicBezTo>
                    <a:cubicBezTo>
                      <a:pt x="23" y="33"/>
                      <a:pt x="23" y="33"/>
                      <a:pt x="23" y="33"/>
                    </a:cubicBezTo>
                    <a:cubicBezTo>
                      <a:pt x="19" y="36"/>
                      <a:pt x="19" y="36"/>
                      <a:pt x="19" y="36"/>
                    </a:cubicBezTo>
                    <a:cubicBezTo>
                      <a:pt x="16" y="45"/>
                      <a:pt x="16" y="45"/>
                      <a:pt x="16" y="45"/>
                    </a:cubicBezTo>
                    <a:cubicBezTo>
                      <a:pt x="17" y="93"/>
                      <a:pt x="17" y="93"/>
                      <a:pt x="17" y="93"/>
                    </a:cubicBezTo>
                    <a:cubicBezTo>
                      <a:pt x="17" y="93"/>
                      <a:pt x="10" y="103"/>
                      <a:pt x="10" y="107"/>
                    </a:cubicBezTo>
                    <a:cubicBezTo>
                      <a:pt x="10" y="111"/>
                      <a:pt x="12" y="111"/>
                      <a:pt x="16" y="115"/>
                    </a:cubicBezTo>
                    <a:cubicBezTo>
                      <a:pt x="20" y="119"/>
                      <a:pt x="18" y="127"/>
                      <a:pt x="15" y="134"/>
                    </a:cubicBezTo>
                    <a:cubicBezTo>
                      <a:pt x="12" y="141"/>
                      <a:pt x="4" y="146"/>
                      <a:pt x="4" y="158"/>
                    </a:cubicBezTo>
                    <a:cubicBezTo>
                      <a:pt x="4" y="170"/>
                      <a:pt x="0" y="211"/>
                      <a:pt x="0" y="211"/>
                    </a:cubicBezTo>
                    <a:cubicBezTo>
                      <a:pt x="2" y="217"/>
                      <a:pt x="2" y="217"/>
                      <a:pt x="2" y="217"/>
                    </a:cubicBezTo>
                    <a:cubicBezTo>
                      <a:pt x="2" y="217"/>
                      <a:pt x="3" y="217"/>
                      <a:pt x="3" y="217"/>
                    </a:cubicBezTo>
                    <a:cubicBezTo>
                      <a:pt x="10" y="216"/>
                      <a:pt x="41" y="236"/>
                      <a:pt x="55" y="225"/>
                    </a:cubicBezTo>
                    <a:cubicBezTo>
                      <a:pt x="69" y="214"/>
                      <a:pt x="71" y="187"/>
                      <a:pt x="77" y="185"/>
                    </a:cubicBezTo>
                    <a:cubicBezTo>
                      <a:pt x="83" y="183"/>
                      <a:pt x="100" y="187"/>
                      <a:pt x="108" y="180"/>
                    </a:cubicBezTo>
                    <a:cubicBezTo>
                      <a:pt x="116" y="173"/>
                      <a:pt x="122" y="147"/>
                      <a:pt x="122" y="147"/>
                    </a:cubicBezTo>
                    <a:cubicBezTo>
                      <a:pt x="122" y="147"/>
                      <a:pt x="103" y="112"/>
                      <a:pt x="96" y="108"/>
                    </a:cubicBezTo>
                    <a:cubicBezTo>
                      <a:pt x="89" y="104"/>
                      <a:pt x="57" y="107"/>
                      <a:pt x="64" y="100"/>
                    </a:cubicBezTo>
                    <a:cubicBezTo>
                      <a:pt x="71" y="93"/>
                      <a:pt x="96" y="94"/>
                      <a:pt x="96" y="94"/>
                    </a:cubicBezTo>
                    <a:cubicBezTo>
                      <a:pt x="124" y="94"/>
                      <a:pt x="124" y="94"/>
                      <a:pt x="124" y="94"/>
                    </a:cubicBezTo>
                    <a:cubicBezTo>
                      <a:pt x="132" y="80"/>
                      <a:pt x="132" y="80"/>
                      <a:pt x="132" y="80"/>
                    </a:cubicBezTo>
                    <a:cubicBezTo>
                      <a:pt x="132" y="80"/>
                      <a:pt x="160" y="82"/>
                      <a:pt x="166" y="76"/>
                    </a:cubicBezTo>
                    <a:cubicBezTo>
                      <a:pt x="172" y="70"/>
                      <a:pt x="185" y="62"/>
                      <a:pt x="185" y="62"/>
                    </a:cubicBezTo>
                    <a:cubicBezTo>
                      <a:pt x="186" y="53"/>
                      <a:pt x="186" y="53"/>
                      <a:pt x="186" y="53"/>
                    </a:cubicBezTo>
                    <a:lnTo>
                      <a:pt x="169" y="44"/>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2" name="Israel"/>
              <p:cNvSpPr>
                <a:spLocks/>
              </p:cNvSpPr>
              <p:nvPr/>
            </p:nvSpPr>
            <p:spPr bwMode="gray">
              <a:xfrm>
                <a:off x="6495826" y="3077543"/>
                <a:ext cx="36518" cy="120594"/>
              </a:xfrm>
              <a:custGeom>
                <a:avLst/>
                <a:gdLst>
                  <a:gd name="T0" fmla="*/ 0 w 67"/>
                  <a:gd name="T1" fmla="*/ 113 h 216"/>
                  <a:gd name="T2" fmla="*/ 36 w 67"/>
                  <a:gd name="T3" fmla="*/ 206 h 216"/>
                  <a:gd name="T4" fmla="*/ 41 w 67"/>
                  <a:gd name="T5" fmla="*/ 216 h 216"/>
                  <a:gd name="T6" fmla="*/ 45 w 67"/>
                  <a:gd name="T7" fmla="*/ 163 h 216"/>
                  <a:gd name="T8" fmla="*/ 56 w 67"/>
                  <a:gd name="T9" fmla="*/ 139 h 216"/>
                  <a:gd name="T10" fmla="*/ 57 w 67"/>
                  <a:gd name="T11" fmla="*/ 120 h 216"/>
                  <a:gd name="T12" fmla="*/ 51 w 67"/>
                  <a:gd name="T13" fmla="*/ 112 h 216"/>
                  <a:gd name="T14" fmla="*/ 53 w 67"/>
                  <a:gd name="T15" fmla="*/ 107 h 216"/>
                  <a:gd name="T16" fmla="*/ 47 w 67"/>
                  <a:gd name="T17" fmla="*/ 105 h 216"/>
                  <a:gd name="T18" fmla="*/ 33 w 67"/>
                  <a:gd name="T19" fmla="*/ 113 h 216"/>
                  <a:gd name="T20" fmla="*/ 32 w 67"/>
                  <a:gd name="T21" fmla="*/ 91 h 216"/>
                  <a:gd name="T22" fmla="*/ 32 w 67"/>
                  <a:gd name="T23" fmla="*/ 72 h 216"/>
                  <a:gd name="T24" fmla="*/ 39 w 67"/>
                  <a:gd name="T25" fmla="*/ 53 h 216"/>
                  <a:gd name="T26" fmla="*/ 57 w 67"/>
                  <a:gd name="T27" fmla="*/ 52 h 216"/>
                  <a:gd name="T28" fmla="*/ 57 w 67"/>
                  <a:gd name="T29" fmla="*/ 50 h 216"/>
                  <a:gd name="T30" fmla="*/ 60 w 67"/>
                  <a:gd name="T31" fmla="*/ 41 h 216"/>
                  <a:gd name="T32" fmla="*/ 57 w 67"/>
                  <a:gd name="T33" fmla="*/ 11 h 216"/>
                  <a:gd name="T34" fmla="*/ 67 w 67"/>
                  <a:gd name="T35" fmla="*/ 0 h 216"/>
                  <a:gd name="T36" fmla="*/ 52 w 67"/>
                  <a:gd name="T37" fmla="*/ 3 h 216"/>
                  <a:gd name="T38" fmla="*/ 48 w 67"/>
                  <a:gd name="T39" fmla="*/ 20 h 216"/>
                  <a:gd name="T40" fmla="*/ 34 w 67"/>
                  <a:gd name="T41" fmla="*/ 21 h 216"/>
                  <a:gd name="T42" fmla="*/ 27 w 67"/>
                  <a:gd name="T43" fmla="*/ 34 h 216"/>
                  <a:gd name="T44" fmla="*/ 22 w 67"/>
                  <a:gd name="T45" fmla="*/ 39 h 216"/>
                  <a:gd name="T46" fmla="*/ 27 w 67"/>
                  <a:gd name="T47" fmla="*/ 63 h 216"/>
                  <a:gd name="T48" fmla="*/ 13 w 67"/>
                  <a:gd name="T49" fmla="*/ 89 h 216"/>
                  <a:gd name="T50" fmla="*/ 11 w 67"/>
                  <a:gd name="T51" fmla="*/ 105 h 216"/>
                  <a:gd name="T52" fmla="*/ 0 w 67"/>
                  <a:gd name="T53" fmla="*/ 1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216">
                    <a:moveTo>
                      <a:pt x="0" y="113"/>
                    </a:moveTo>
                    <a:cubicBezTo>
                      <a:pt x="36" y="206"/>
                      <a:pt x="36" y="206"/>
                      <a:pt x="36" y="206"/>
                    </a:cubicBezTo>
                    <a:cubicBezTo>
                      <a:pt x="41" y="216"/>
                      <a:pt x="41" y="216"/>
                      <a:pt x="41" y="216"/>
                    </a:cubicBezTo>
                    <a:cubicBezTo>
                      <a:pt x="41" y="216"/>
                      <a:pt x="45" y="175"/>
                      <a:pt x="45" y="163"/>
                    </a:cubicBezTo>
                    <a:cubicBezTo>
                      <a:pt x="45" y="151"/>
                      <a:pt x="53" y="146"/>
                      <a:pt x="56" y="139"/>
                    </a:cubicBezTo>
                    <a:cubicBezTo>
                      <a:pt x="59" y="132"/>
                      <a:pt x="61" y="124"/>
                      <a:pt x="57" y="120"/>
                    </a:cubicBezTo>
                    <a:cubicBezTo>
                      <a:pt x="53" y="116"/>
                      <a:pt x="51" y="116"/>
                      <a:pt x="51" y="112"/>
                    </a:cubicBezTo>
                    <a:cubicBezTo>
                      <a:pt x="51" y="111"/>
                      <a:pt x="52" y="109"/>
                      <a:pt x="53" y="107"/>
                    </a:cubicBezTo>
                    <a:cubicBezTo>
                      <a:pt x="50" y="105"/>
                      <a:pt x="48" y="104"/>
                      <a:pt x="47" y="105"/>
                    </a:cubicBezTo>
                    <a:cubicBezTo>
                      <a:pt x="44" y="106"/>
                      <a:pt x="39" y="121"/>
                      <a:pt x="33" y="113"/>
                    </a:cubicBezTo>
                    <a:cubicBezTo>
                      <a:pt x="26" y="105"/>
                      <a:pt x="31" y="97"/>
                      <a:pt x="32" y="91"/>
                    </a:cubicBezTo>
                    <a:cubicBezTo>
                      <a:pt x="33" y="85"/>
                      <a:pt x="32" y="72"/>
                      <a:pt x="32" y="72"/>
                    </a:cubicBezTo>
                    <a:cubicBezTo>
                      <a:pt x="32" y="72"/>
                      <a:pt x="33" y="57"/>
                      <a:pt x="39" y="53"/>
                    </a:cubicBezTo>
                    <a:cubicBezTo>
                      <a:pt x="43" y="51"/>
                      <a:pt x="52" y="51"/>
                      <a:pt x="57" y="52"/>
                    </a:cubicBezTo>
                    <a:cubicBezTo>
                      <a:pt x="57" y="50"/>
                      <a:pt x="57" y="50"/>
                      <a:pt x="57" y="50"/>
                    </a:cubicBezTo>
                    <a:cubicBezTo>
                      <a:pt x="60" y="41"/>
                      <a:pt x="60" y="41"/>
                      <a:pt x="60" y="41"/>
                    </a:cubicBezTo>
                    <a:cubicBezTo>
                      <a:pt x="57" y="11"/>
                      <a:pt x="57" y="11"/>
                      <a:pt x="57" y="11"/>
                    </a:cubicBezTo>
                    <a:cubicBezTo>
                      <a:pt x="67" y="0"/>
                      <a:pt x="67" y="0"/>
                      <a:pt x="67" y="0"/>
                    </a:cubicBezTo>
                    <a:cubicBezTo>
                      <a:pt x="52" y="3"/>
                      <a:pt x="52" y="3"/>
                      <a:pt x="52" y="3"/>
                    </a:cubicBezTo>
                    <a:cubicBezTo>
                      <a:pt x="52" y="3"/>
                      <a:pt x="53" y="13"/>
                      <a:pt x="48" y="20"/>
                    </a:cubicBezTo>
                    <a:cubicBezTo>
                      <a:pt x="43" y="27"/>
                      <a:pt x="34" y="21"/>
                      <a:pt x="34" y="21"/>
                    </a:cubicBezTo>
                    <a:cubicBezTo>
                      <a:pt x="27" y="34"/>
                      <a:pt x="27" y="34"/>
                      <a:pt x="27" y="34"/>
                    </a:cubicBezTo>
                    <a:cubicBezTo>
                      <a:pt x="22" y="39"/>
                      <a:pt x="22" y="39"/>
                      <a:pt x="22" y="39"/>
                    </a:cubicBezTo>
                    <a:cubicBezTo>
                      <a:pt x="23" y="52"/>
                      <a:pt x="27" y="63"/>
                      <a:pt x="27" y="63"/>
                    </a:cubicBezTo>
                    <a:cubicBezTo>
                      <a:pt x="13" y="89"/>
                      <a:pt x="13" y="89"/>
                      <a:pt x="13" y="89"/>
                    </a:cubicBezTo>
                    <a:cubicBezTo>
                      <a:pt x="11" y="105"/>
                      <a:pt x="11" y="105"/>
                      <a:pt x="11" y="105"/>
                    </a:cubicBezTo>
                    <a:lnTo>
                      <a:pt x="0" y="113"/>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3" name="Djibouti"/>
              <p:cNvSpPr>
                <a:spLocks/>
              </p:cNvSpPr>
              <p:nvPr/>
            </p:nvSpPr>
            <p:spPr bwMode="gray">
              <a:xfrm>
                <a:off x="6716526" y="3701141"/>
                <a:ext cx="47633" cy="52364"/>
              </a:xfrm>
              <a:custGeom>
                <a:avLst/>
                <a:gdLst>
                  <a:gd name="T0" fmla="*/ 47 w 85"/>
                  <a:gd name="T1" fmla="*/ 18 h 95"/>
                  <a:gd name="T2" fmla="*/ 31 w 85"/>
                  <a:gd name="T3" fmla="*/ 8 h 95"/>
                  <a:gd name="T4" fmla="*/ 13 w 85"/>
                  <a:gd name="T5" fmla="*/ 47 h 95"/>
                  <a:gd name="T6" fmla="*/ 0 w 85"/>
                  <a:gd name="T7" fmla="*/ 56 h 95"/>
                  <a:gd name="T8" fmla="*/ 11 w 85"/>
                  <a:gd name="T9" fmla="*/ 94 h 95"/>
                  <a:gd name="T10" fmla="*/ 36 w 85"/>
                  <a:gd name="T11" fmla="*/ 91 h 95"/>
                  <a:gd name="T12" fmla="*/ 46 w 85"/>
                  <a:gd name="T13" fmla="*/ 84 h 95"/>
                  <a:gd name="T14" fmla="*/ 59 w 85"/>
                  <a:gd name="T15" fmla="*/ 93 h 95"/>
                  <a:gd name="T16" fmla="*/ 60 w 85"/>
                  <a:gd name="T17" fmla="*/ 91 h 95"/>
                  <a:gd name="T18" fmla="*/ 75 w 85"/>
                  <a:gd name="T19" fmla="*/ 71 h 95"/>
                  <a:gd name="T20" fmla="*/ 74 w 85"/>
                  <a:gd name="T21" fmla="*/ 71 h 95"/>
                  <a:gd name="T22" fmla="*/ 67 w 85"/>
                  <a:gd name="T23" fmla="*/ 61 h 95"/>
                  <a:gd name="T24" fmla="*/ 44 w 85"/>
                  <a:gd name="T25" fmla="*/ 63 h 95"/>
                  <a:gd name="T26" fmla="*/ 76 w 85"/>
                  <a:gd name="T27" fmla="*/ 17 h 95"/>
                  <a:gd name="T28" fmla="*/ 63 w 85"/>
                  <a:gd name="T29" fmla="*/ 0 h 95"/>
                  <a:gd name="T30" fmla="*/ 54 w 85"/>
                  <a:gd name="T31" fmla="*/ 6 h 95"/>
                  <a:gd name="T32" fmla="*/ 47 w 85"/>
                  <a:gd name="T33" fmla="*/ 1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95">
                    <a:moveTo>
                      <a:pt x="47" y="18"/>
                    </a:moveTo>
                    <a:cubicBezTo>
                      <a:pt x="31" y="8"/>
                      <a:pt x="31" y="8"/>
                      <a:pt x="31" y="8"/>
                    </a:cubicBezTo>
                    <a:cubicBezTo>
                      <a:pt x="13" y="47"/>
                      <a:pt x="13" y="47"/>
                      <a:pt x="13" y="47"/>
                    </a:cubicBezTo>
                    <a:cubicBezTo>
                      <a:pt x="0" y="56"/>
                      <a:pt x="0" y="56"/>
                      <a:pt x="0" y="56"/>
                    </a:cubicBezTo>
                    <a:cubicBezTo>
                      <a:pt x="0" y="56"/>
                      <a:pt x="3" y="93"/>
                      <a:pt x="11" y="94"/>
                    </a:cubicBezTo>
                    <a:cubicBezTo>
                      <a:pt x="19" y="95"/>
                      <a:pt x="36" y="91"/>
                      <a:pt x="36" y="91"/>
                    </a:cubicBezTo>
                    <a:cubicBezTo>
                      <a:pt x="36" y="91"/>
                      <a:pt x="39" y="83"/>
                      <a:pt x="46" y="84"/>
                    </a:cubicBezTo>
                    <a:cubicBezTo>
                      <a:pt x="50" y="85"/>
                      <a:pt x="55" y="89"/>
                      <a:pt x="59" y="93"/>
                    </a:cubicBezTo>
                    <a:cubicBezTo>
                      <a:pt x="60" y="91"/>
                      <a:pt x="60" y="91"/>
                      <a:pt x="60" y="91"/>
                    </a:cubicBezTo>
                    <a:cubicBezTo>
                      <a:pt x="75" y="71"/>
                      <a:pt x="75" y="71"/>
                      <a:pt x="75" y="71"/>
                    </a:cubicBezTo>
                    <a:cubicBezTo>
                      <a:pt x="74" y="71"/>
                      <a:pt x="74" y="71"/>
                      <a:pt x="74" y="71"/>
                    </a:cubicBezTo>
                    <a:cubicBezTo>
                      <a:pt x="67" y="61"/>
                      <a:pt x="67" y="61"/>
                      <a:pt x="67" y="61"/>
                    </a:cubicBezTo>
                    <a:cubicBezTo>
                      <a:pt x="44" y="63"/>
                      <a:pt x="44" y="63"/>
                      <a:pt x="44" y="63"/>
                    </a:cubicBezTo>
                    <a:cubicBezTo>
                      <a:pt x="44" y="63"/>
                      <a:pt x="85" y="30"/>
                      <a:pt x="76" y="17"/>
                    </a:cubicBezTo>
                    <a:cubicBezTo>
                      <a:pt x="73" y="12"/>
                      <a:pt x="68" y="6"/>
                      <a:pt x="63" y="0"/>
                    </a:cubicBezTo>
                    <a:cubicBezTo>
                      <a:pt x="54" y="6"/>
                      <a:pt x="54" y="6"/>
                      <a:pt x="54" y="6"/>
                    </a:cubicBezTo>
                    <a:lnTo>
                      <a:pt x="47" y="18"/>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4" name="Russia"/>
              <p:cNvSpPr>
                <a:spLocks noEditPoints="1"/>
              </p:cNvSpPr>
              <p:nvPr/>
            </p:nvSpPr>
            <p:spPr bwMode="gray">
              <a:xfrm>
                <a:off x="9128359" y="2323829"/>
                <a:ext cx="111144" cy="444294"/>
              </a:xfrm>
              <a:custGeom>
                <a:avLst/>
                <a:gdLst>
                  <a:gd name="T0" fmla="*/ 0 w 199"/>
                  <a:gd name="T1" fmla="*/ 794 h 794"/>
                  <a:gd name="T2" fmla="*/ 9 w 199"/>
                  <a:gd name="T3" fmla="*/ 791 h 794"/>
                  <a:gd name="T4" fmla="*/ 25 w 199"/>
                  <a:gd name="T5" fmla="*/ 764 h 794"/>
                  <a:gd name="T6" fmla="*/ 12 w 199"/>
                  <a:gd name="T7" fmla="*/ 755 h 794"/>
                  <a:gd name="T8" fmla="*/ 0 w 199"/>
                  <a:gd name="T9" fmla="*/ 794 h 794"/>
                  <a:gd name="T10" fmla="*/ 76 w 199"/>
                  <a:gd name="T11" fmla="*/ 712 h 794"/>
                  <a:gd name="T12" fmla="*/ 49 w 199"/>
                  <a:gd name="T13" fmla="*/ 708 h 794"/>
                  <a:gd name="T14" fmla="*/ 36 w 199"/>
                  <a:gd name="T15" fmla="*/ 755 h 794"/>
                  <a:gd name="T16" fmla="*/ 43 w 199"/>
                  <a:gd name="T17" fmla="*/ 757 h 794"/>
                  <a:gd name="T18" fmla="*/ 55 w 199"/>
                  <a:gd name="T19" fmla="*/ 733 h 794"/>
                  <a:gd name="T20" fmla="*/ 88 w 199"/>
                  <a:gd name="T21" fmla="*/ 715 h 794"/>
                  <a:gd name="T22" fmla="*/ 79 w 199"/>
                  <a:gd name="T23" fmla="*/ 699 h 794"/>
                  <a:gd name="T24" fmla="*/ 76 w 199"/>
                  <a:gd name="T25" fmla="*/ 712 h 794"/>
                  <a:gd name="T26" fmla="*/ 128 w 199"/>
                  <a:gd name="T27" fmla="*/ 672 h 794"/>
                  <a:gd name="T28" fmla="*/ 117 w 199"/>
                  <a:gd name="T29" fmla="*/ 697 h 794"/>
                  <a:gd name="T30" fmla="*/ 128 w 199"/>
                  <a:gd name="T31" fmla="*/ 672 h 794"/>
                  <a:gd name="T32" fmla="*/ 189 w 199"/>
                  <a:gd name="T33" fmla="*/ 423 h 794"/>
                  <a:gd name="T34" fmla="*/ 177 w 199"/>
                  <a:gd name="T35" fmla="*/ 434 h 794"/>
                  <a:gd name="T36" fmla="*/ 185 w 199"/>
                  <a:gd name="T37" fmla="*/ 449 h 794"/>
                  <a:gd name="T38" fmla="*/ 173 w 199"/>
                  <a:gd name="T39" fmla="*/ 449 h 794"/>
                  <a:gd name="T40" fmla="*/ 173 w 199"/>
                  <a:gd name="T41" fmla="*/ 469 h 794"/>
                  <a:gd name="T42" fmla="*/ 189 w 199"/>
                  <a:gd name="T43" fmla="*/ 467 h 794"/>
                  <a:gd name="T44" fmla="*/ 198 w 199"/>
                  <a:gd name="T45" fmla="*/ 456 h 794"/>
                  <a:gd name="T46" fmla="*/ 189 w 199"/>
                  <a:gd name="T47" fmla="*/ 437 h 794"/>
                  <a:gd name="T48" fmla="*/ 199 w 199"/>
                  <a:gd name="T49" fmla="*/ 435 h 794"/>
                  <a:gd name="T50" fmla="*/ 189 w 199"/>
                  <a:gd name="T51" fmla="*/ 423 h 794"/>
                  <a:gd name="T52" fmla="*/ 184 w 199"/>
                  <a:gd name="T53" fmla="*/ 513 h 794"/>
                  <a:gd name="T54" fmla="*/ 195 w 199"/>
                  <a:gd name="T55" fmla="*/ 499 h 794"/>
                  <a:gd name="T56" fmla="*/ 178 w 199"/>
                  <a:gd name="T57" fmla="*/ 485 h 794"/>
                  <a:gd name="T58" fmla="*/ 184 w 199"/>
                  <a:gd name="T59" fmla="*/ 513 h 794"/>
                  <a:gd name="T60" fmla="*/ 170 w 199"/>
                  <a:gd name="T61" fmla="*/ 636 h 794"/>
                  <a:gd name="T62" fmla="*/ 171 w 199"/>
                  <a:gd name="T63" fmla="*/ 615 h 794"/>
                  <a:gd name="T64" fmla="*/ 162 w 199"/>
                  <a:gd name="T65" fmla="*/ 632 h 794"/>
                  <a:gd name="T66" fmla="*/ 170 w 199"/>
                  <a:gd name="T67" fmla="*/ 636 h 794"/>
                  <a:gd name="T68" fmla="*/ 169 w 199"/>
                  <a:gd name="T69" fmla="*/ 573 h 794"/>
                  <a:gd name="T70" fmla="*/ 181 w 199"/>
                  <a:gd name="T71" fmla="*/ 571 h 794"/>
                  <a:gd name="T72" fmla="*/ 169 w 199"/>
                  <a:gd name="T73" fmla="*/ 559 h 794"/>
                  <a:gd name="T74" fmla="*/ 169 w 199"/>
                  <a:gd name="T75" fmla="*/ 573 h 794"/>
                  <a:gd name="T76" fmla="*/ 82 w 199"/>
                  <a:gd name="T77" fmla="*/ 14 h 794"/>
                  <a:gd name="T78" fmla="*/ 94 w 199"/>
                  <a:gd name="T79" fmla="*/ 38 h 794"/>
                  <a:gd name="T80" fmla="*/ 114 w 199"/>
                  <a:gd name="T81" fmla="*/ 14 h 794"/>
                  <a:gd name="T82" fmla="*/ 106 w 199"/>
                  <a:gd name="T83" fmla="*/ 0 h 794"/>
                  <a:gd name="T84" fmla="*/ 82 w 199"/>
                  <a:gd name="T85" fmla="*/ 14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9" h="794">
                    <a:moveTo>
                      <a:pt x="0" y="794"/>
                    </a:moveTo>
                    <a:cubicBezTo>
                      <a:pt x="9" y="791"/>
                      <a:pt x="9" y="791"/>
                      <a:pt x="9" y="791"/>
                    </a:cubicBezTo>
                    <a:cubicBezTo>
                      <a:pt x="25" y="764"/>
                      <a:pt x="25" y="764"/>
                      <a:pt x="25" y="764"/>
                    </a:cubicBezTo>
                    <a:cubicBezTo>
                      <a:pt x="12" y="755"/>
                      <a:pt x="12" y="755"/>
                      <a:pt x="12" y="755"/>
                    </a:cubicBezTo>
                    <a:lnTo>
                      <a:pt x="0" y="794"/>
                    </a:lnTo>
                    <a:close/>
                    <a:moveTo>
                      <a:pt x="76" y="712"/>
                    </a:moveTo>
                    <a:cubicBezTo>
                      <a:pt x="49" y="708"/>
                      <a:pt x="49" y="708"/>
                      <a:pt x="49" y="708"/>
                    </a:cubicBezTo>
                    <a:cubicBezTo>
                      <a:pt x="36" y="755"/>
                      <a:pt x="36" y="755"/>
                      <a:pt x="36" y="755"/>
                    </a:cubicBezTo>
                    <a:cubicBezTo>
                      <a:pt x="43" y="757"/>
                      <a:pt x="43" y="757"/>
                      <a:pt x="43" y="757"/>
                    </a:cubicBezTo>
                    <a:cubicBezTo>
                      <a:pt x="55" y="733"/>
                      <a:pt x="55" y="733"/>
                      <a:pt x="55" y="733"/>
                    </a:cubicBezTo>
                    <a:cubicBezTo>
                      <a:pt x="88" y="715"/>
                      <a:pt x="88" y="715"/>
                      <a:pt x="88" y="715"/>
                    </a:cubicBezTo>
                    <a:cubicBezTo>
                      <a:pt x="79" y="699"/>
                      <a:pt x="79" y="699"/>
                      <a:pt x="79" y="699"/>
                    </a:cubicBezTo>
                    <a:lnTo>
                      <a:pt x="76" y="712"/>
                    </a:lnTo>
                    <a:close/>
                    <a:moveTo>
                      <a:pt x="128" y="672"/>
                    </a:moveTo>
                    <a:cubicBezTo>
                      <a:pt x="119" y="670"/>
                      <a:pt x="109" y="694"/>
                      <a:pt x="117" y="697"/>
                    </a:cubicBezTo>
                    <a:cubicBezTo>
                      <a:pt x="128" y="701"/>
                      <a:pt x="138" y="675"/>
                      <a:pt x="128" y="672"/>
                    </a:cubicBezTo>
                    <a:close/>
                    <a:moveTo>
                      <a:pt x="189" y="423"/>
                    </a:moveTo>
                    <a:cubicBezTo>
                      <a:pt x="177" y="434"/>
                      <a:pt x="177" y="434"/>
                      <a:pt x="177" y="434"/>
                    </a:cubicBezTo>
                    <a:cubicBezTo>
                      <a:pt x="185" y="449"/>
                      <a:pt x="185" y="449"/>
                      <a:pt x="185" y="449"/>
                    </a:cubicBezTo>
                    <a:cubicBezTo>
                      <a:pt x="173" y="449"/>
                      <a:pt x="173" y="449"/>
                      <a:pt x="173" y="449"/>
                    </a:cubicBezTo>
                    <a:cubicBezTo>
                      <a:pt x="173" y="469"/>
                      <a:pt x="173" y="469"/>
                      <a:pt x="173" y="469"/>
                    </a:cubicBezTo>
                    <a:cubicBezTo>
                      <a:pt x="189" y="467"/>
                      <a:pt x="189" y="467"/>
                      <a:pt x="189" y="467"/>
                    </a:cubicBezTo>
                    <a:cubicBezTo>
                      <a:pt x="198" y="456"/>
                      <a:pt x="198" y="456"/>
                      <a:pt x="198" y="456"/>
                    </a:cubicBezTo>
                    <a:cubicBezTo>
                      <a:pt x="189" y="437"/>
                      <a:pt x="189" y="437"/>
                      <a:pt x="189" y="437"/>
                    </a:cubicBezTo>
                    <a:cubicBezTo>
                      <a:pt x="199" y="435"/>
                      <a:pt x="199" y="435"/>
                      <a:pt x="199" y="435"/>
                    </a:cubicBezTo>
                    <a:lnTo>
                      <a:pt x="189" y="423"/>
                    </a:lnTo>
                    <a:close/>
                    <a:moveTo>
                      <a:pt x="184" y="513"/>
                    </a:moveTo>
                    <a:cubicBezTo>
                      <a:pt x="195" y="499"/>
                      <a:pt x="195" y="499"/>
                      <a:pt x="195" y="499"/>
                    </a:cubicBezTo>
                    <a:cubicBezTo>
                      <a:pt x="178" y="485"/>
                      <a:pt x="178" y="485"/>
                      <a:pt x="178" y="485"/>
                    </a:cubicBezTo>
                    <a:lnTo>
                      <a:pt x="184" y="513"/>
                    </a:lnTo>
                    <a:close/>
                    <a:moveTo>
                      <a:pt x="170" y="636"/>
                    </a:moveTo>
                    <a:cubicBezTo>
                      <a:pt x="171" y="615"/>
                      <a:pt x="171" y="615"/>
                      <a:pt x="171" y="615"/>
                    </a:cubicBezTo>
                    <a:cubicBezTo>
                      <a:pt x="162" y="632"/>
                      <a:pt x="162" y="632"/>
                      <a:pt x="162" y="632"/>
                    </a:cubicBezTo>
                    <a:lnTo>
                      <a:pt x="170" y="636"/>
                    </a:lnTo>
                    <a:close/>
                    <a:moveTo>
                      <a:pt x="169" y="573"/>
                    </a:moveTo>
                    <a:cubicBezTo>
                      <a:pt x="181" y="571"/>
                      <a:pt x="181" y="571"/>
                      <a:pt x="181" y="571"/>
                    </a:cubicBezTo>
                    <a:cubicBezTo>
                      <a:pt x="169" y="559"/>
                      <a:pt x="169" y="559"/>
                      <a:pt x="169" y="559"/>
                    </a:cubicBezTo>
                    <a:lnTo>
                      <a:pt x="169" y="573"/>
                    </a:lnTo>
                    <a:close/>
                    <a:moveTo>
                      <a:pt x="82" y="14"/>
                    </a:moveTo>
                    <a:cubicBezTo>
                      <a:pt x="94" y="38"/>
                      <a:pt x="94" y="38"/>
                      <a:pt x="94" y="38"/>
                    </a:cubicBezTo>
                    <a:cubicBezTo>
                      <a:pt x="114" y="14"/>
                      <a:pt x="114" y="14"/>
                      <a:pt x="114" y="14"/>
                    </a:cubicBezTo>
                    <a:cubicBezTo>
                      <a:pt x="106" y="0"/>
                      <a:pt x="106" y="0"/>
                      <a:pt x="106" y="0"/>
                    </a:cubicBezTo>
                    <a:lnTo>
                      <a:pt x="82" y="14"/>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5" name="Japan"/>
              <p:cNvSpPr>
                <a:spLocks noEditPoints="1"/>
              </p:cNvSpPr>
              <p:nvPr/>
            </p:nvSpPr>
            <p:spPr bwMode="gray">
              <a:xfrm>
                <a:off x="8817155" y="2711000"/>
                <a:ext cx="331845" cy="644228"/>
              </a:xfrm>
              <a:custGeom>
                <a:avLst/>
                <a:gdLst>
                  <a:gd name="T0" fmla="*/ 529 w 591"/>
                  <a:gd name="T1" fmla="*/ 401 h 1153"/>
                  <a:gd name="T2" fmla="*/ 547 w 591"/>
                  <a:gd name="T3" fmla="*/ 349 h 1153"/>
                  <a:gd name="T4" fmla="*/ 492 w 591"/>
                  <a:gd name="T5" fmla="*/ 276 h 1153"/>
                  <a:gd name="T6" fmla="*/ 448 w 591"/>
                  <a:gd name="T7" fmla="*/ 241 h 1153"/>
                  <a:gd name="T8" fmla="*/ 441 w 591"/>
                  <a:gd name="T9" fmla="*/ 258 h 1153"/>
                  <a:gd name="T10" fmla="*/ 418 w 591"/>
                  <a:gd name="T11" fmla="*/ 264 h 1153"/>
                  <a:gd name="T12" fmla="*/ 456 w 591"/>
                  <a:gd name="T13" fmla="*/ 373 h 1153"/>
                  <a:gd name="T14" fmla="*/ 443 w 591"/>
                  <a:gd name="T15" fmla="*/ 450 h 1153"/>
                  <a:gd name="T16" fmla="*/ 383 w 591"/>
                  <a:gd name="T17" fmla="*/ 448 h 1153"/>
                  <a:gd name="T18" fmla="*/ 367 w 591"/>
                  <a:gd name="T19" fmla="*/ 514 h 1153"/>
                  <a:gd name="T20" fmla="*/ 259 w 591"/>
                  <a:gd name="T21" fmla="*/ 546 h 1153"/>
                  <a:gd name="T22" fmla="*/ 179 w 591"/>
                  <a:gd name="T23" fmla="*/ 601 h 1153"/>
                  <a:gd name="T24" fmla="*/ 241 w 591"/>
                  <a:gd name="T25" fmla="*/ 607 h 1153"/>
                  <a:gd name="T26" fmla="*/ 331 w 591"/>
                  <a:gd name="T27" fmla="*/ 584 h 1153"/>
                  <a:gd name="T28" fmla="*/ 407 w 591"/>
                  <a:gd name="T29" fmla="*/ 654 h 1153"/>
                  <a:gd name="T30" fmla="*/ 415 w 591"/>
                  <a:gd name="T31" fmla="*/ 583 h 1153"/>
                  <a:gd name="T32" fmla="*/ 464 w 591"/>
                  <a:gd name="T33" fmla="*/ 585 h 1153"/>
                  <a:gd name="T34" fmla="*/ 528 w 591"/>
                  <a:gd name="T35" fmla="*/ 556 h 1153"/>
                  <a:gd name="T36" fmla="*/ 578 w 591"/>
                  <a:gd name="T37" fmla="*/ 538 h 1153"/>
                  <a:gd name="T38" fmla="*/ 299 w 591"/>
                  <a:gd name="T39" fmla="*/ 628 h 1153"/>
                  <a:gd name="T40" fmla="*/ 276 w 591"/>
                  <a:gd name="T41" fmla="*/ 674 h 1153"/>
                  <a:gd name="T42" fmla="*/ 358 w 591"/>
                  <a:gd name="T43" fmla="*/ 638 h 1153"/>
                  <a:gd name="T44" fmla="*/ 256 w 591"/>
                  <a:gd name="T45" fmla="*/ 689 h 1153"/>
                  <a:gd name="T46" fmla="*/ 184 w 591"/>
                  <a:gd name="T47" fmla="*/ 634 h 1153"/>
                  <a:gd name="T48" fmla="*/ 174 w 591"/>
                  <a:gd name="T49" fmla="*/ 687 h 1153"/>
                  <a:gd name="T50" fmla="*/ 182 w 591"/>
                  <a:gd name="T51" fmla="*/ 727 h 1153"/>
                  <a:gd name="T52" fmla="*/ 233 w 591"/>
                  <a:gd name="T53" fmla="*/ 780 h 1153"/>
                  <a:gd name="T54" fmla="*/ 172 w 591"/>
                  <a:gd name="T55" fmla="*/ 718 h 1153"/>
                  <a:gd name="T56" fmla="*/ 432 w 591"/>
                  <a:gd name="T57" fmla="*/ 423 h 1153"/>
                  <a:gd name="T58" fmla="*/ 411 w 591"/>
                  <a:gd name="T59" fmla="*/ 400 h 1153"/>
                  <a:gd name="T60" fmla="*/ 374 w 591"/>
                  <a:gd name="T61" fmla="*/ 72 h 1153"/>
                  <a:gd name="T62" fmla="*/ 354 w 591"/>
                  <a:gd name="T63" fmla="*/ 123 h 1153"/>
                  <a:gd name="T64" fmla="*/ 390 w 591"/>
                  <a:gd name="T65" fmla="*/ 198 h 1153"/>
                  <a:gd name="T66" fmla="*/ 437 w 591"/>
                  <a:gd name="T67" fmla="*/ 205 h 1153"/>
                  <a:gd name="T68" fmla="*/ 409 w 591"/>
                  <a:gd name="T69" fmla="*/ 179 h 1153"/>
                  <a:gd name="T70" fmla="*/ 557 w 591"/>
                  <a:gd name="T71" fmla="*/ 147 h 1153"/>
                  <a:gd name="T72" fmla="*/ 523 w 591"/>
                  <a:gd name="T73" fmla="*/ 96 h 1153"/>
                  <a:gd name="T74" fmla="*/ 194 w 591"/>
                  <a:gd name="T75" fmla="*/ 984 h 1153"/>
                  <a:gd name="T76" fmla="*/ 208 w 591"/>
                  <a:gd name="T77" fmla="*/ 933 h 1153"/>
                  <a:gd name="T78" fmla="*/ 208 w 591"/>
                  <a:gd name="T79" fmla="*/ 933 h 1153"/>
                  <a:gd name="T80" fmla="*/ 230 w 591"/>
                  <a:gd name="T81" fmla="*/ 810 h 1153"/>
                  <a:gd name="T82" fmla="*/ 252 w 591"/>
                  <a:gd name="T83" fmla="*/ 792 h 1153"/>
                  <a:gd name="T84" fmla="*/ 252 w 591"/>
                  <a:gd name="T85" fmla="*/ 792 h 1153"/>
                  <a:gd name="T86" fmla="*/ 32 w 591"/>
                  <a:gd name="T87" fmla="*/ 1144 h 1153"/>
                  <a:gd name="T88" fmla="*/ 90 w 591"/>
                  <a:gd name="T89" fmla="*/ 1125 h 1153"/>
                  <a:gd name="T90" fmla="*/ 16 w 591"/>
                  <a:gd name="T91" fmla="*/ 1134 h 1153"/>
                  <a:gd name="T92" fmla="*/ 184 w 591"/>
                  <a:gd name="T93" fmla="*/ 1008 h 1153"/>
                  <a:gd name="T94" fmla="*/ 198 w 591"/>
                  <a:gd name="T95" fmla="*/ 1014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1153">
                    <a:moveTo>
                      <a:pt x="591" y="531"/>
                    </a:moveTo>
                    <a:cubicBezTo>
                      <a:pt x="591" y="531"/>
                      <a:pt x="559" y="513"/>
                      <a:pt x="560" y="499"/>
                    </a:cubicBezTo>
                    <a:cubicBezTo>
                      <a:pt x="561" y="485"/>
                      <a:pt x="562" y="459"/>
                      <a:pt x="556" y="447"/>
                    </a:cubicBezTo>
                    <a:cubicBezTo>
                      <a:pt x="550" y="435"/>
                      <a:pt x="526" y="418"/>
                      <a:pt x="529" y="401"/>
                    </a:cubicBezTo>
                    <a:cubicBezTo>
                      <a:pt x="532" y="384"/>
                      <a:pt x="548" y="389"/>
                      <a:pt x="548" y="389"/>
                    </a:cubicBezTo>
                    <a:cubicBezTo>
                      <a:pt x="545" y="362"/>
                      <a:pt x="545" y="362"/>
                      <a:pt x="545" y="362"/>
                    </a:cubicBezTo>
                    <a:cubicBezTo>
                      <a:pt x="537" y="356"/>
                      <a:pt x="537" y="356"/>
                      <a:pt x="537" y="356"/>
                    </a:cubicBezTo>
                    <a:cubicBezTo>
                      <a:pt x="547" y="349"/>
                      <a:pt x="547" y="349"/>
                      <a:pt x="547" y="349"/>
                    </a:cubicBezTo>
                    <a:cubicBezTo>
                      <a:pt x="547" y="349"/>
                      <a:pt x="542" y="331"/>
                      <a:pt x="538" y="321"/>
                    </a:cubicBezTo>
                    <a:cubicBezTo>
                      <a:pt x="534" y="311"/>
                      <a:pt x="520" y="303"/>
                      <a:pt x="520" y="303"/>
                    </a:cubicBezTo>
                    <a:cubicBezTo>
                      <a:pt x="516" y="290"/>
                      <a:pt x="516" y="290"/>
                      <a:pt x="516" y="290"/>
                    </a:cubicBezTo>
                    <a:cubicBezTo>
                      <a:pt x="516" y="290"/>
                      <a:pt x="501" y="283"/>
                      <a:pt x="492" y="276"/>
                    </a:cubicBezTo>
                    <a:cubicBezTo>
                      <a:pt x="483" y="269"/>
                      <a:pt x="468" y="253"/>
                      <a:pt x="468" y="244"/>
                    </a:cubicBezTo>
                    <a:cubicBezTo>
                      <a:pt x="468" y="235"/>
                      <a:pt x="465" y="231"/>
                      <a:pt x="465" y="231"/>
                    </a:cubicBezTo>
                    <a:cubicBezTo>
                      <a:pt x="465" y="231"/>
                      <a:pt x="442" y="214"/>
                      <a:pt x="439" y="226"/>
                    </a:cubicBezTo>
                    <a:cubicBezTo>
                      <a:pt x="436" y="238"/>
                      <a:pt x="448" y="241"/>
                      <a:pt x="448" y="241"/>
                    </a:cubicBezTo>
                    <a:cubicBezTo>
                      <a:pt x="455" y="237"/>
                      <a:pt x="455" y="237"/>
                      <a:pt x="455" y="237"/>
                    </a:cubicBezTo>
                    <a:cubicBezTo>
                      <a:pt x="455" y="237"/>
                      <a:pt x="463" y="256"/>
                      <a:pt x="459" y="256"/>
                    </a:cubicBezTo>
                    <a:cubicBezTo>
                      <a:pt x="455" y="256"/>
                      <a:pt x="450" y="249"/>
                      <a:pt x="450" y="249"/>
                    </a:cubicBezTo>
                    <a:cubicBezTo>
                      <a:pt x="441" y="258"/>
                      <a:pt x="441" y="258"/>
                      <a:pt x="441" y="258"/>
                    </a:cubicBezTo>
                    <a:cubicBezTo>
                      <a:pt x="428" y="237"/>
                      <a:pt x="428" y="237"/>
                      <a:pt x="428" y="237"/>
                    </a:cubicBezTo>
                    <a:cubicBezTo>
                      <a:pt x="416" y="237"/>
                      <a:pt x="416" y="237"/>
                      <a:pt x="416" y="237"/>
                    </a:cubicBezTo>
                    <a:cubicBezTo>
                      <a:pt x="430" y="261"/>
                      <a:pt x="430" y="261"/>
                      <a:pt x="430" y="261"/>
                    </a:cubicBezTo>
                    <a:cubicBezTo>
                      <a:pt x="418" y="264"/>
                      <a:pt x="418" y="264"/>
                      <a:pt x="418" y="264"/>
                    </a:cubicBezTo>
                    <a:cubicBezTo>
                      <a:pt x="437" y="296"/>
                      <a:pt x="437" y="296"/>
                      <a:pt x="437" y="296"/>
                    </a:cubicBezTo>
                    <a:cubicBezTo>
                      <a:pt x="430" y="304"/>
                      <a:pt x="430" y="304"/>
                      <a:pt x="430" y="304"/>
                    </a:cubicBezTo>
                    <a:cubicBezTo>
                      <a:pt x="430" y="304"/>
                      <a:pt x="466" y="322"/>
                      <a:pt x="464" y="337"/>
                    </a:cubicBezTo>
                    <a:cubicBezTo>
                      <a:pt x="462" y="352"/>
                      <a:pt x="456" y="373"/>
                      <a:pt x="456" y="373"/>
                    </a:cubicBezTo>
                    <a:cubicBezTo>
                      <a:pt x="454" y="391"/>
                      <a:pt x="454" y="391"/>
                      <a:pt x="454" y="391"/>
                    </a:cubicBezTo>
                    <a:cubicBezTo>
                      <a:pt x="454" y="391"/>
                      <a:pt x="475" y="404"/>
                      <a:pt x="465" y="411"/>
                    </a:cubicBezTo>
                    <a:cubicBezTo>
                      <a:pt x="455" y="418"/>
                      <a:pt x="447" y="414"/>
                      <a:pt x="447" y="414"/>
                    </a:cubicBezTo>
                    <a:cubicBezTo>
                      <a:pt x="447" y="414"/>
                      <a:pt x="454" y="444"/>
                      <a:pt x="443" y="450"/>
                    </a:cubicBezTo>
                    <a:cubicBezTo>
                      <a:pt x="432" y="456"/>
                      <a:pt x="409" y="464"/>
                      <a:pt x="409" y="464"/>
                    </a:cubicBezTo>
                    <a:cubicBezTo>
                      <a:pt x="409" y="473"/>
                      <a:pt x="409" y="473"/>
                      <a:pt x="409" y="473"/>
                    </a:cubicBezTo>
                    <a:cubicBezTo>
                      <a:pt x="409" y="473"/>
                      <a:pt x="398" y="477"/>
                      <a:pt x="389" y="467"/>
                    </a:cubicBezTo>
                    <a:cubicBezTo>
                      <a:pt x="380" y="457"/>
                      <a:pt x="383" y="448"/>
                      <a:pt x="383" y="448"/>
                    </a:cubicBezTo>
                    <a:cubicBezTo>
                      <a:pt x="386" y="435"/>
                      <a:pt x="386" y="435"/>
                      <a:pt x="386" y="435"/>
                    </a:cubicBezTo>
                    <a:cubicBezTo>
                      <a:pt x="386" y="435"/>
                      <a:pt x="360" y="440"/>
                      <a:pt x="364" y="450"/>
                    </a:cubicBezTo>
                    <a:cubicBezTo>
                      <a:pt x="368" y="460"/>
                      <a:pt x="381" y="474"/>
                      <a:pt x="379" y="481"/>
                    </a:cubicBezTo>
                    <a:cubicBezTo>
                      <a:pt x="377" y="488"/>
                      <a:pt x="363" y="504"/>
                      <a:pt x="367" y="514"/>
                    </a:cubicBezTo>
                    <a:cubicBezTo>
                      <a:pt x="371" y="524"/>
                      <a:pt x="384" y="539"/>
                      <a:pt x="374" y="540"/>
                    </a:cubicBezTo>
                    <a:cubicBezTo>
                      <a:pt x="364" y="541"/>
                      <a:pt x="338" y="529"/>
                      <a:pt x="329" y="530"/>
                    </a:cubicBezTo>
                    <a:cubicBezTo>
                      <a:pt x="320" y="531"/>
                      <a:pt x="281" y="546"/>
                      <a:pt x="278" y="546"/>
                    </a:cubicBezTo>
                    <a:cubicBezTo>
                      <a:pt x="275" y="546"/>
                      <a:pt x="259" y="546"/>
                      <a:pt x="259" y="546"/>
                    </a:cubicBezTo>
                    <a:cubicBezTo>
                      <a:pt x="251" y="538"/>
                      <a:pt x="251" y="538"/>
                      <a:pt x="251" y="538"/>
                    </a:cubicBezTo>
                    <a:cubicBezTo>
                      <a:pt x="229" y="555"/>
                      <a:pt x="229" y="555"/>
                      <a:pt x="229" y="555"/>
                    </a:cubicBezTo>
                    <a:cubicBezTo>
                      <a:pt x="229" y="555"/>
                      <a:pt x="202" y="600"/>
                      <a:pt x="198" y="600"/>
                    </a:cubicBezTo>
                    <a:cubicBezTo>
                      <a:pt x="194" y="600"/>
                      <a:pt x="179" y="601"/>
                      <a:pt x="179" y="601"/>
                    </a:cubicBezTo>
                    <a:cubicBezTo>
                      <a:pt x="179" y="601"/>
                      <a:pt x="184" y="625"/>
                      <a:pt x="191" y="625"/>
                    </a:cubicBezTo>
                    <a:cubicBezTo>
                      <a:pt x="198" y="625"/>
                      <a:pt x="210" y="621"/>
                      <a:pt x="210" y="621"/>
                    </a:cubicBezTo>
                    <a:cubicBezTo>
                      <a:pt x="210" y="621"/>
                      <a:pt x="229" y="632"/>
                      <a:pt x="234" y="630"/>
                    </a:cubicBezTo>
                    <a:cubicBezTo>
                      <a:pt x="239" y="628"/>
                      <a:pt x="241" y="607"/>
                      <a:pt x="241" y="607"/>
                    </a:cubicBezTo>
                    <a:cubicBezTo>
                      <a:pt x="256" y="615"/>
                      <a:pt x="256" y="615"/>
                      <a:pt x="256" y="615"/>
                    </a:cubicBezTo>
                    <a:cubicBezTo>
                      <a:pt x="256" y="615"/>
                      <a:pt x="290" y="598"/>
                      <a:pt x="295" y="595"/>
                    </a:cubicBezTo>
                    <a:cubicBezTo>
                      <a:pt x="300" y="592"/>
                      <a:pt x="313" y="601"/>
                      <a:pt x="321" y="600"/>
                    </a:cubicBezTo>
                    <a:cubicBezTo>
                      <a:pt x="329" y="599"/>
                      <a:pt x="314" y="584"/>
                      <a:pt x="331" y="584"/>
                    </a:cubicBezTo>
                    <a:cubicBezTo>
                      <a:pt x="348" y="584"/>
                      <a:pt x="352" y="593"/>
                      <a:pt x="352" y="593"/>
                    </a:cubicBezTo>
                    <a:cubicBezTo>
                      <a:pt x="352" y="593"/>
                      <a:pt x="372" y="580"/>
                      <a:pt x="376" y="588"/>
                    </a:cubicBezTo>
                    <a:cubicBezTo>
                      <a:pt x="380" y="596"/>
                      <a:pt x="367" y="615"/>
                      <a:pt x="367" y="615"/>
                    </a:cubicBezTo>
                    <a:cubicBezTo>
                      <a:pt x="367" y="615"/>
                      <a:pt x="387" y="654"/>
                      <a:pt x="407" y="654"/>
                    </a:cubicBezTo>
                    <a:cubicBezTo>
                      <a:pt x="427" y="654"/>
                      <a:pt x="425" y="616"/>
                      <a:pt x="425" y="616"/>
                    </a:cubicBezTo>
                    <a:cubicBezTo>
                      <a:pt x="447" y="612"/>
                      <a:pt x="447" y="612"/>
                      <a:pt x="447" y="612"/>
                    </a:cubicBezTo>
                    <a:cubicBezTo>
                      <a:pt x="447" y="612"/>
                      <a:pt x="430" y="592"/>
                      <a:pt x="427" y="591"/>
                    </a:cubicBezTo>
                    <a:cubicBezTo>
                      <a:pt x="424" y="590"/>
                      <a:pt x="415" y="583"/>
                      <a:pt x="415" y="583"/>
                    </a:cubicBezTo>
                    <a:cubicBezTo>
                      <a:pt x="426" y="568"/>
                      <a:pt x="426" y="568"/>
                      <a:pt x="426" y="568"/>
                    </a:cubicBezTo>
                    <a:cubicBezTo>
                      <a:pt x="435" y="567"/>
                      <a:pt x="429" y="581"/>
                      <a:pt x="439" y="581"/>
                    </a:cubicBezTo>
                    <a:cubicBezTo>
                      <a:pt x="449" y="581"/>
                      <a:pt x="452" y="594"/>
                      <a:pt x="452" y="594"/>
                    </a:cubicBezTo>
                    <a:cubicBezTo>
                      <a:pt x="464" y="585"/>
                      <a:pt x="464" y="585"/>
                      <a:pt x="464" y="585"/>
                    </a:cubicBezTo>
                    <a:cubicBezTo>
                      <a:pt x="464" y="585"/>
                      <a:pt x="479" y="593"/>
                      <a:pt x="494" y="589"/>
                    </a:cubicBezTo>
                    <a:cubicBezTo>
                      <a:pt x="509" y="585"/>
                      <a:pt x="491" y="564"/>
                      <a:pt x="508" y="566"/>
                    </a:cubicBezTo>
                    <a:cubicBezTo>
                      <a:pt x="525" y="568"/>
                      <a:pt x="516" y="596"/>
                      <a:pt x="527" y="590"/>
                    </a:cubicBezTo>
                    <a:cubicBezTo>
                      <a:pt x="538" y="584"/>
                      <a:pt x="520" y="561"/>
                      <a:pt x="528" y="556"/>
                    </a:cubicBezTo>
                    <a:cubicBezTo>
                      <a:pt x="536" y="551"/>
                      <a:pt x="541" y="553"/>
                      <a:pt x="541" y="553"/>
                    </a:cubicBezTo>
                    <a:cubicBezTo>
                      <a:pt x="541" y="553"/>
                      <a:pt x="543" y="522"/>
                      <a:pt x="555" y="534"/>
                    </a:cubicBezTo>
                    <a:cubicBezTo>
                      <a:pt x="567" y="546"/>
                      <a:pt x="548" y="571"/>
                      <a:pt x="568" y="570"/>
                    </a:cubicBezTo>
                    <a:cubicBezTo>
                      <a:pt x="588" y="569"/>
                      <a:pt x="578" y="538"/>
                      <a:pt x="578" y="538"/>
                    </a:cubicBezTo>
                    <a:lnTo>
                      <a:pt x="591" y="531"/>
                    </a:lnTo>
                    <a:close/>
                    <a:moveTo>
                      <a:pt x="338" y="618"/>
                    </a:moveTo>
                    <a:cubicBezTo>
                      <a:pt x="338" y="618"/>
                      <a:pt x="321" y="605"/>
                      <a:pt x="312" y="606"/>
                    </a:cubicBezTo>
                    <a:cubicBezTo>
                      <a:pt x="292" y="608"/>
                      <a:pt x="299" y="628"/>
                      <a:pt x="299" y="628"/>
                    </a:cubicBezTo>
                    <a:cubicBezTo>
                      <a:pt x="299" y="628"/>
                      <a:pt x="282" y="622"/>
                      <a:pt x="272" y="624"/>
                    </a:cubicBezTo>
                    <a:cubicBezTo>
                      <a:pt x="262" y="626"/>
                      <a:pt x="269" y="648"/>
                      <a:pt x="269" y="648"/>
                    </a:cubicBezTo>
                    <a:cubicBezTo>
                      <a:pt x="257" y="659"/>
                      <a:pt x="257" y="659"/>
                      <a:pt x="257" y="659"/>
                    </a:cubicBezTo>
                    <a:cubicBezTo>
                      <a:pt x="257" y="659"/>
                      <a:pt x="270" y="667"/>
                      <a:pt x="276" y="674"/>
                    </a:cubicBezTo>
                    <a:cubicBezTo>
                      <a:pt x="282" y="681"/>
                      <a:pt x="305" y="695"/>
                      <a:pt x="305" y="695"/>
                    </a:cubicBezTo>
                    <a:cubicBezTo>
                      <a:pt x="305" y="695"/>
                      <a:pt x="299" y="664"/>
                      <a:pt x="314" y="654"/>
                    </a:cubicBezTo>
                    <a:cubicBezTo>
                      <a:pt x="329" y="644"/>
                      <a:pt x="351" y="672"/>
                      <a:pt x="351" y="672"/>
                    </a:cubicBezTo>
                    <a:cubicBezTo>
                      <a:pt x="351" y="672"/>
                      <a:pt x="356" y="650"/>
                      <a:pt x="358" y="638"/>
                    </a:cubicBezTo>
                    <a:cubicBezTo>
                      <a:pt x="360" y="626"/>
                      <a:pt x="351" y="615"/>
                      <a:pt x="351" y="615"/>
                    </a:cubicBezTo>
                    <a:lnTo>
                      <a:pt x="338" y="618"/>
                    </a:lnTo>
                    <a:close/>
                    <a:moveTo>
                      <a:pt x="241" y="709"/>
                    </a:moveTo>
                    <a:cubicBezTo>
                      <a:pt x="241" y="698"/>
                      <a:pt x="256" y="689"/>
                      <a:pt x="256" y="689"/>
                    </a:cubicBezTo>
                    <a:cubicBezTo>
                      <a:pt x="255" y="677"/>
                      <a:pt x="232" y="662"/>
                      <a:pt x="232" y="662"/>
                    </a:cubicBezTo>
                    <a:cubicBezTo>
                      <a:pt x="232" y="662"/>
                      <a:pt x="231" y="652"/>
                      <a:pt x="224" y="649"/>
                    </a:cubicBezTo>
                    <a:cubicBezTo>
                      <a:pt x="217" y="646"/>
                      <a:pt x="212" y="648"/>
                      <a:pt x="212" y="648"/>
                    </a:cubicBezTo>
                    <a:cubicBezTo>
                      <a:pt x="212" y="648"/>
                      <a:pt x="191" y="634"/>
                      <a:pt x="184" y="634"/>
                    </a:cubicBezTo>
                    <a:cubicBezTo>
                      <a:pt x="177" y="634"/>
                      <a:pt x="168" y="646"/>
                      <a:pt x="168" y="646"/>
                    </a:cubicBezTo>
                    <a:cubicBezTo>
                      <a:pt x="143" y="660"/>
                      <a:pt x="143" y="660"/>
                      <a:pt x="143" y="660"/>
                    </a:cubicBezTo>
                    <a:cubicBezTo>
                      <a:pt x="162" y="693"/>
                      <a:pt x="162" y="693"/>
                      <a:pt x="162" y="693"/>
                    </a:cubicBezTo>
                    <a:cubicBezTo>
                      <a:pt x="174" y="687"/>
                      <a:pt x="174" y="687"/>
                      <a:pt x="174" y="687"/>
                    </a:cubicBezTo>
                    <a:cubicBezTo>
                      <a:pt x="174" y="687"/>
                      <a:pt x="167" y="668"/>
                      <a:pt x="175" y="672"/>
                    </a:cubicBezTo>
                    <a:cubicBezTo>
                      <a:pt x="183" y="676"/>
                      <a:pt x="195" y="697"/>
                      <a:pt x="195" y="697"/>
                    </a:cubicBezTo>
                    <a:cubicBezTo>
                      <a:pt x="194" y="722"/>
                      <a:pt x="194" y="722"/>
                      <a:pt x="194" y="722"/>
                    </a:cubicBezTo>
                    <a:cubicBezTo>
                      <a:pt x="182" y="727"/>
                      <a:pt x="182" y="727"/>
                      <a:pt x="182" y="727"/>
                    </a:cubicBezTo>
                    <a:cubicBezTo>
                      <a:pt x="182" y="727"/>
                      <a:pt x="193" y="774"/>
                      <a:pt x="203" y="776"/>
                    </a:cubicBezTo>
                    <a:cubicBezTo>
                      <a:pt x="213" y="778"/>
                      <a:pt x="211" y="746"/>
                      <a:pt x="211" y="746"/>
                    </a:cubicBezTo>
                    <a:cubicBezTo>
                      <a:pt x="232" y="753"/>
                      <a:pt x="232" y="753"/>
                      <a:pt x="232" y="753"/>
                    </a:cubicBezTo>
                    <a:cubicBezTo>
                      <a:pt x="232" y="753"/>
                      <a:pt x="229" y="780"/>
                      <a:pt x="233" y="780"/>
                    </a:cubicBezTo>
                    <a:cubicBezTo>
                      <a:pt x="237" y="780"/>
                      <a:pt x="251" y="756"/>
                      <a:pt x="251" y="756"/>
                    </a:cubicBezTo>
                    <a:cubicBezTo>
                      <a:pt x="251" y="756"/>
                      <a:pt x="241" y="720"/>
                      <a:pt x="241" y="709"/>
                    </a:cubicBezTo>
                    <a:close/>
                    <a:moveTo>
                      <a:pt x="183" y="693"/>
                    </a:moveTo>
                    <a:cubicBezTo>
                      <a:pt x="172" y="718"/>
                      <a:pt x="172" y="718"/>
                      <a:pt x="172" y="718"/>
                    </a:cubicBezTo>
                    <a:cubicBezTo>
                      <a:pt x="184" y="715"/>
                      <a:pt x="184" y="715"/>
                      <a:pt x="184" y="715"/>
                    </a:cubicBezTo>
                    <a:lnTo>
                      <a:pt x="183" y="693"/>
                    </a:lnTo>
                    <a:close/>
                    <a:moveTo>
                      <a:pt x="424" y="424"/>
                    </a:moveTo>
                    <a:cubicBezTo>
                      <a:pt x="432" y="423"/>
                      <a:pt x="432" y="423"/>
                      <a:pt x="432" y="423"/>
                    </a:cubicBezTo>
                    <a:cubicBezTo>
                      <a:pt x="431" y="407"/>
                      <a:pt x="431" y="407"/>
                      <a:pt x="431" y="407"/>
                    </a:cubicBezTo>
                    <a:cubicBezTo>
                      <a:pt x="425" y="405"/>
                      <a:pt x="425" y="405"/>
                      <a:pt x="425" y="405"/>
                    </a:cubicBezTo>
                    <a:cubicBezTo>
                      <a:pt x="415" y="392"/>
                      <a:pt x="415" y="392"/>
                      <a:pt x="415" y="392"/>
                    </a:cubicBezTo>
                    <a:cubicBezTo>
                      <a:pt x="411" y="400"/>
                      <a:pt x="411" y="400"/>
                      <a:pt x="411" y="400"/>
                    </a:cubicBezTo>
                    <a:cubicBezTo>
                      <a:pt x="419" y="409"/>
                      <a:pt x="419" y="409"/>
                      <a:pt x="419" y="409"/>
                    </a:cubicBezTo>
                    <a:lnTo>
                      <a:pt x="424" y="424"/>
                    </a:lnTo>
                    <a:close/>
                    <a:moveTo>
                      <a:pt x="372" y="57"/>
                    </a:moveTo>
                    <a:cubicBezTo>
                      <a:pt x="374" y="72"/>
                      <a:pt x="374" y="72"/>
                      <a:pt x="374" y="72"/>
                    </a:cubicBezTo>
                    <a:cubicBezTo>
                      <a:pt x="374" y="72"/>
                      <a:pt x="391" y="83"/>
                      <a:pt x="391" y="90"/>
                    </a:cubicBezTo>
                    <a:cubicBezTo>
                      <a:pt x="391" y="97"/>
                      <a:pt x="384" y="110"/>
                      <a:pt x="384" y="110"/>
                    </a:cubicBezTo>
                    <a:cubicBezTo>
                      <a:pt x="384" y="110"/>
                      <a:pt x="402" y="132"/>
                      <a:pt x="397" y="133"/>
                    </a:cubicBezTo>
                    <a:cubicBezTo>
                      <a:pt x="391" y="134"/>
                      <a:pt x="359" y="125"/>
                      <a:pt x="354" y="123"/>
                    </a:cubicBezTo>
                    <a:cubicBezTo>
                      <a:pt x="348" y="122"/>
                      <a:pt x="369" y="143"/>
                      <a:pt x="369" y="143"/>
                    </a:cubicBezTo>
                    <a:cubicBezTo>
                      <a:pt x="352" y="161"/>
                      <a:pt x="352" y="161"/>
                      <a:pt x="352" y="161"/>
                    </a:cubicBezTo>
                    <a:cubicBezTo>
                      <a:pt x="352" y="161"/>
                      <a:pt x="358" y="173"/>
                      <a:pt x="361" y="179"/>
                    </a:cubicBezTo>
                    <a:cubicBezTo>
                      <a:pt x="363" y="184"/>
                      <a:pt x="390" y="198"/>
                      <a:pt x="390" y="198"/>
                    </a:cubicBezTo>
                    <a:cubicBezTo>
                      <a:pt x="390" y="198"/>
                      <a:pt x="381" y="231"/>
                      <a:pt x="404" y="230"/>
                    </a:cubicBezTo>
                    <a:cubicBezTo>
                      <a:pt x="414" y="229"/>
                      <a:pt x="398" y="211"/>
                      <a:pt x="410" y="211"/>
                    </a:cubicBezTo>
                    <a:cubicBezTo>
                      <a:pt x="423" y="211"/>
                      <a:pt x="433" y="211"/>
                      <a:pt x="433" y="211"/>
                    </a:cubicBezTo>
                    <a:cubicBezTo>
                      <a:pt x="437" y="205"/>
                      <a:pt x="437" y="205"/>
                      <a:pt x="437" y="205"/>
                    </a:cubicBezTo>
                    <a:cubicBezTo>
                      <a:pt x="412" y="189"/>
                      <a:pt x="412" y="189"/>
                      <a:pt x="412" y="189"/>
                    </a:cubicBezTo>
                    <a:cubicBezTo>
                      <a:pt x="399" y="189"/>
                      <a:pt x="399" y="189"/>
                      <a:pt x="399" y="189"/>
                    </a:cubicBezTo>
                    <a:cubicBezTo>
                      <a:pt x="399" y="189"/>
                      <a:pt x="365" y="176"/>
                      <a:pt x="381" y="169"/>
                    </a:cubicBezTo>
                    <a:cubicBezTo>
                      <a:pt x="398" y="162"/>
                      <a:pt x="409" y="179"/>
                      <a:pt x="409" y="179"/>
                    </a:cubicBezTo>
                    <a:cubicBezTo>
                      <a:pt x="409" y="179"/>
                      <a:pt x="423" y="168"/>
                      <a:pt x="433" y="166"/>
                    </a:cubicBezTo>
                    <a:cubicBezTo>
                      <a:pt x="442" y="165"/>
                      <a:pt x="513" y="202"/>
                      <a:pt x="519" y="198"/>
                    </a:cubicBezTo>
                    <a:cubicBezTo>
                      <a:pt x="524" y="194"/>
                      <a:pt x="505" y="155"/>
                      <a:pt x="523" y="148"/>
                    </a:cubicBezTo>
                    <a:cubicBezTo>
                      <a:pt x="541" y="141"/>
                      <a:pt x="539" y="157"/>
                      <a:pt x="557" y="147"/>
                    </a:cubicBezTo>
                    <a:cubicBezTo>
                      <a:pt x="575" y="137"/>
                      <a:pt x="578" y="130"/>
                      <a:pt x="578" y="130"/>
                    </a:cubicBezTo>
                    <a:cubicBezTo>
                      <a:pt x="542" y="107"/>
                      <a:pt x="542" y="107"/>
                      <a:pt x="542" y="107"/>
                    </a:cubicBezTo>
                    <a:cubicBezTo>
                      <a:pt x="542" y="107"/>
                      <a:pt x="542" y="83"/>
                      <a:pt x="535" y="78"/>
                    </a:cubicBezTo>
                    <a:cubicBezTo>
                      <a:pt x="528" y="72"/>
                      <a:pt x="523" y="96"/>
                      <a:pt x="523" y="96"/>
                    </a:cubicBezTo>
                    <a:cubicBezTo>
                      <a:pt x="523" y="96"/>
                      <a:pt x="455" y="80"/>
                      <a:pt x="440" y="69"/>
                    </a:cubicBezTo>
                    <a:cubicBezTo>
                      <a:pt x="424" y="58"/>
                      <a:pt x="350" y="0"/>
                      <a:pt x="340" y="11"/>
                    </a:cubicBezTo>
                    <a:cubicBezTo>
                      <a:pt x="330" y="22"/>
                      <a:pt x="372" y="57"/>
                      <a:pt x="372" y="57"/>
                    </a:cubicBezTo>
                    <a:close/>
                    <a:moveTo>
                      <a:pt x="194" y="984"/>
                    </a:moveTo>
                    <a:cubicBezTo>
                      <a:pt x="209" y="984"/>
                      <a:pt x="209" y="984"/>
                      <a:pt x="209" y="984"/>
                    </a:cubicBezTo>
                    <a:cubicBezTo>
                      <a:pt x="192" y="972"/>
                      <a:pt x="192" y="972"/>
                      <a:pt x="192" y="972"/>
                    </a:cubicBezTo>
                    <a:lnTo>
                      <a:pt x="194" y="984"/>
                    </a:lnTo>
                    <a:close/>
                    <a:moveTo>
                      <a:pt x="208" y="933"/>
                    </a:moveTo>
                    <a:cubicBezTo>
                      <a:pt x="210" y="942"/>
                      <a:pt x="214" y="942"/>
                      <a:pt x="214" y="942"/>
                    </a:cubicBezTo>
                    <a:cubicBezTo>
                      <a:pt x="224" y="944"/>
                      <a:pt x="225" y="934"/>
                      <a:pt x="225" y="934"/>
                    </a:cubicBezTo>
                    <a:cubicBezTo>
                      <a:pt x="225" y="934"/>
                      <a:pt x="240" y="933"/>
                      <a:pt x="233" y="922"/>
                    </a:cubicBezTo>
                    <a:cubicBezTo>
                      <a:pt x="226" y="912"/>
                      <a:pt x="205" y="924"/>
                      <a:pt x="208" y="933"/>
                    </a:cubicBezTo>
                    <a:close/>
                    <a:moveTo>
                      <a:pt x="214" y="956"/>
                    </a:moveTo>
                    <a:cubicBezTo>
                      <a:pt x="204" y="952"/>
                      <a:pt x="205" y="961"/>
                      <a:pt x="205" y="961"/>
                    </a:cubicBezTo>
                    <a:cubicBezTo>
                      <a:pt x="220" y="968"/>
                      <a:pt x="225" y="960"/>
                      <a:pt x="214" y="956"/>
                    </a:cubicBezTo>
                    <a:close/>
                    <a:moveTo>
                      <a:pt x="230" y="810"/>
                    </a:moveTo>
                    <a:cubicBezTo>
                      <a:pt x="230" y="814"/>
                      <a:pt x="217" y="820"/>
                      <a:pt x="217" y="820"/>
                    </a:cubicBezTo>
                    <a:cubicBezTo>
                      <a:pt x="234" y="829"/>
                      <a:pt x="234" y="829"/>
                      <a:pt x="234" y="829"/>
                    </a:cubicBezTo>
                    <a:cubicBezTo>
                      <a:pt x="234" y="829"/>
                      <a:pt x="230" y="806"/>
                      <a:pt x="230" y="810"/>
                    </a:cubicBezTo>
                    <a:close/>
                    <a:moveTo>
                      <a:pt x="252" y="792"/>
                    </a:moveTo>
                    <a:cubicBezTo>
                      <a:pt x="252" y="796"/>
                      <a:pt x="248" y="805"/>
                      <a:pt x="248" y="805"/>
                    </a:cubicBezTo>
                    <a:cubicBezTo>
                      <a:pt x="257" y="825"/>
                      <a:pt x="257" y="825"/>
                      <a:pt x="257" y="825"/>
                    </a:cubicBezTo>
                    <a:cubicBezTo>
                      <a:pt x="258" y="814"/>
                      <a:pt x="258" y="814"/>
                      <a:pt x="258" y="814"/>
                    </a:cubicBezTo>
                    <a:cubicBezTo>
                      <a:pt x="258" y="814"/>
                      <a:pt x="252" y="788"/>
                      <a:pt x="252" y="792"/>
                    </a:cubicBezTo>
                    <a:close/>
                    <a:moveTo>
                      <a:pt x="32" y="1144"/>
                    </a:moveTo>
                    <a:cubicBezTo>
                      <a:pt x="36" y="1144"/>
                      <a:pt x="54" y="1138"/>
                      <a:pt x="54" y="1138"/>
                    </a:cubicBezTo>
                    <a:cubicBezTo>
                      <a:pt x="36" y="1129"/>
                      <a:pt x="36" y="1129"/>
                      <a:pt x="36" y="1129"/>
                    </a:cubicBezTo>
                    <a:cubicBezTo>
                      <a:pt x="36" y="1129"/>
                      <a:pt x="28" y="1144"/>
                      <a:pt x="32" y="1144"/>
                    </a:cubicBezTo>
                    <a:close/>
                    <a:moveTo>
                      <a:pt x="81" y="1117"/>
                    </a:moveTo>
                    <a:cubicBezTo>
                      <a:pt x="72" y="1100"/>
                      <a:pt x="72" y="1100"/>
                      <a:pt x="72" y="1100"/>
                    </a:cubicBezTo>
                    <a:cubicBezTo>
                      <a:pt x="72" y="1110"/>
                      <a:pt x="72" y="1110"/>
                      <a:pt x="72" y="1110"/>
                    </a:cubicBezTo>
                    <a:cubicBezTo>
                      <a:pt x="70" y="1126"/>
                      <a:pt x="85" y="1133"/>
                      <a:pt x="90" y="1125"/>
                    </a:cubicBezTo>
                    <a:cubicBezTo>
                      <a:pt x="96" y="1117"/>
                      <a:pt x="81" y="1117"/>
                      <a:pt x="81" y="1117"/>
                    </a:cubicBezTo>
                    <a:close/>
                    <a:moveTo>
                      <a:pt x="16" y="1134"/>
                    </a:moveTo>
                    <a:cubicBezTo>
                      <a:pt x="0" y="1133"/>
                      <a:pt x="9" y="1150"/>
                      <a:pt x="9" y="1150"/>
                    </a:cubicBezTo>
                    <a:cubicBezTo>
                      <a:pt x="21" y="1153"/>
                      <a:pt x="32" y="1136"/>
                      <a:pt x="16" y="1134"/>
                    </a:cubicBezTo>
                    <a:close/>
                    <a:moveTo>
                      <a:pt x="118" y="1033"/>
                    </a:moveTo>
                    <a:cubicBezTo>
                      <a:pt x="118" y="1041"/>
                      <a:pt x="129" y="1041"/>
                      <a:pt x="129" y="1041"/>
                    </a:cubicBezTo>
                    <a:cubicBezTo>
                      <a:pt x="136" y="1029"/>
                      <a:pt x="118" y="1025"/>
                      <a:pt x="118" y="1033"/>
                    </a:cubicBezTo>
                    <a:close/>
                    <a:moveTo>
                      <a:pt x="184" y="1008"/>
                    </a:moveTo>
                    <a:cubicBezTo>
                      <a:pt x="174" y="1018"/>
                      <a:pt x="165" y="1050"/>
                      <a:pt x="165" y="1050"/>
                    </a:cubicBezTo>
                    <a:cubicBezTo>
                      <a:pt x="178" y="1053"/>
                      <a:pt x="178" y="1053"/>
                      <a:pt x="178" y="1053"/>
                    </a:cubicBezTo>
                    <a:cubicBezTo>
                      <a:pt x="178" y="1053"/>
                      <a:pt x="190" y="1032"/>
                      <a:pt x="186" y="1032"/>
                    </a:cubicBezTo>
                    <a:cubicBezTo>
                      <a:pt x="182" y="1032"/>
                      <a:pt x="198" y="1014"/>
                      <a:pt x="198" y="1014"/>
                    </a:cubicBezTo>
                    <a:cubicBezTo>
                      <a:pt x="198" y="1014"/>
                      <a:pt x="193" y="997"/>
                      <a:pt x="184" y="1008"/>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6" name="Russia"/>
              <p:cNvSpPr>
                <a:spLocks noEditPoints="1"/>
              </p:cNvSpPr>
              <p:nvPr/>
            </p:nvSpPr>
            <p:spPr bwMode="gray">
              <a:xfrm>
                <a:off x="6097295" y="1770048"/>
                <a:ext cx="3383550" cy="1075828"/>
              </a:xfrm>
              <a:custGeom>
                <a:avLst/>
                <a:gdLst>
                  <a:gd name="T0" fmla="*/ 1604 w 6045"/>
                  <a:gd name="T1" fmla="*/ 319 h 1923"/>
                  <a:gd name="T2" fmla="*/ 1125 w 6045"/>
                  <a:gd name="T3" fmla="*/ 38 h 1923"/>
                  <a:gd name="T4" fmla="*/ 1119 w 6045"/>
                  <a:gd name="T5" fmla="*/ 335 h 1923"/>
                  <a:gd name="T6" fmla="*/ 1136 w 6045"/>
                  <a:gd name="T7" fmla="*/ 227 h 1923"/>
                  <a:gd name="T8" fmla="*/ 1032 w 6045"/>
                  <a:gd name="T9" fmla="*/ 349 h 1923"/>
                  <a:gd name="T10" fmla="*/ 4026 w 6045"/>
                  <a:gd name="T11" fmla="*/ 259 h 1923"/>
                  <a:gd name="T12" fmla="*/ 2394 w 6045"/>
                  <a:gd name="T13" fmla="*/ 103 h 1923"/>
                  <a:gd name="T14" fmla="*/ 3618 w 6045"/>
                  <a:gd name="T15" fmla="*/ 235 h 1923"/>
                  <a:gd name="T16" fmla="*/ 113 w 6045"/>
                  <a:gd name="T17" fmla="*/ 1236 h 1923"/>
                  <a:gd name="T18" fmla="*/ 755 w 6045"/>
                  <a:gd name="T19" fmla="*/ 45 h 1923"/>
                  <a:gd name="T20" fmla="*/ 5033 w 6045"/>
                  <a:gd name="T21" fmla="*/ 1361 h 1923"/>
                  <a:gd name="T22" fmla="*/ 5193 w 6045"/>
                  <a:gd name="T23" fmla="*/ 1629 h 1923"/>
                  <a:gd name="T24" fmla="*/ 5935 w 6045"/>
                  <a:gd name="T25" fmla="*/ 632 h 1923"/>
                  <a:gd name="T26" fmla="*/ 5061 w 6045"/>
                  <a:gd name="T27" fmla="*/ 515 h 1923"/>
                  <a:gd name="T28" fmla="*/ 4321 w 6045"/>
                  <a:gd name="T29" fmla="*/ 409 h 1923"/>
                  <a:gd name="T30" fmla="*/ 3936 w 6045"/>
                  <a:gd name="T31" fmla="*/ 365 h 1923"/>
                  <a:gd name="T32" fmla="*/ 3577 w 6045"/>
                  <a:gd name="T33" fmla="*/ 386 h 1923"/>
                  <a:gd name="T34" fmla="*/ 3251 w 6045"/>
                  <a:gd name="T35" fmla="*/ 351 h 1923"/>
                  <a:gd name="T36" fmla="*/ 2915 w 6045"/>
                  <a:gd name="T37" fmla="*/ 313 h 1923"/>
                  <a:gd name="T38" fmla="*/ 2906 w 6045"/>
                  <a:gd name="T39" fmla="*/ 254 h 1923"/>
                  <a:gd name="T40" fmla="*/ 2423 w 6045"/>
                  <a:gd name="T41" fmla="*/ 210 h 1923"/>
                  <a:gd name="T42" fmla="*/ 2038 w 6045"/>
                  <a:gd name="T43" fmla="*/ 402 h 1923"/>
                  <a:gd name="T44" fmla="*/ 1740 w 6045"/>
                  <a:gd name="T45" fmla="*/ 389 h 1923"/>
                  <a:gd name="T46" fmla="*/ 1845 w 6045"/>
                  <a:gd name="T47" fmla="*/ 542 h 1923"/>
                  <a:gd name="T48" fmla="*/ 1684 w 6045"/>
                  <a:gd name="T49" fmla="*/ 417 h 1923"/>
                  <a:gd name="T50" fmla="*/ 1499 w 6045"/>
                  <a:gd name="T51" fmla="*/ 522 h 1923"/>
                  <a:gd name="T52" fmla="*/ 1060 w 6045"/>
                  <a:gd name="T53" fmla="*/ 545 h 1923"/>
                  <a:gd name="T54" fmla="*/ 795 w 6045"/>
                  <a:gd name="T55" fmla="*/ 644 h 1923"/>
                  <a:gd name="T56" fmla="*/ 508 w 6045"/>
                  <a:gd name="T57" fmla="*/ 670 h 1923"/>
                  <a:gd name="T58" fmla="*/ 357 w 6045"/>
                  <a:gd name="T59" fmla="*/ 475 h 1923"/>
                  <a:gd name="T60" fmla="*/ 323 w 6045"/>
                  <a:gd name="T61" fmla="*/ 703 h 1923"/>
                  <a:gd name="T62" fmla="*/ 303 w 6045"/>
                  <a:gd name="T63" fmla="*/ 980 h 1923"/>
                  <a:gd name="T64" fmla="*/ 382 w 6045"/>
                  <a:gd name="T65" fmla="*/ 1163 h 1923"/>
                  <a:gd name="T66" fmla="*/ 538 w 6045"/>
                  <a:gd name="T67" fmla="*/ 1342 h 1923"/>
                  <a:gd name="T68" fmla="*/ 827 w 6045"/>
                  <a:gd name="T69" fmla="*/ 1472 h 1923"/>
                  <a:gd name="T70" fmla="*/ 752 w 6045"/>
                  <a:gd name="T71" fmla="*/ 1694 h 1923"/>
                  <a:gd name="T72" fmla="*/ 1214 w 6045"/>
                  <a:gd name="T73" fmla="*/ 1892 h 1923"/>
                  <a:gd name="T74" fmla="*/ 1231 w 6045"/>
                  <a:gd name="T75" fmla="*/ 1631 h 1923"/>
                  <a:gd name="T76" fmla="*/ 1419 w 6045"/>
                  <a:gd name="T77" fmla="*/ 1396 h 1923"/>
                  <a:gd name="T78" fmla="*/ 1765 w 6045"/>
                  <a:gd name="T79" fmla="*/ 1244 h 1923"/>
                  <a:gd name="T80" fmla="*/ 2222 w 6045"/>
                  <a:gd name="T81" fmla="*/ 1256 h 1923"/>
                  <a:gd name="T82" fmla="*/ 2847 w 6045"/>
                  <a:gd name="T83" fmla="*/ 1496 h 1923"/>
                  <a:gd name="T84" fmla="*/ 3152 w 6045"/>
                  <a:gd name="T85" fmla="*/ 1456 h 1923"/>
                  <a:gd name="T86" fmla="*/ 3428 w 6045"/>
                  <a:gd name="T87" fmla="*/ 1441 h 1923"/>
                  <a:gd name="T88" fmla="*/ 3929 w 6045"/>
                  <a:gd name="T89" fmla="*/ 1447 h 1923"/>
                  <a:gd name="T90" fmla="*/ 4174 w 6045"/>
                  <a:gd name="T91" fmla="*/ 1268 h 1923"/>
                  <a:gd name="T92" fmla="*/ 4630 w 6045"/>
                  <a:gd name="T93" fmla="*/ 1533 h 1923"/>
                  <a:gd name="T94" fmla="*/ 4843 w 6045"/>
                  <a:gd name="T95" fmla="*/ 1667 h 1923"/>
                  <a:gd name="T96" fmla="*/ 4985 w 6045"/>
                  <a:gd name="T97" fmla="*/ 1754 h 1923"/>
                  <a:gd name="T98" fmla="*/ 4903 w 6045"/>
                  <a:gd name="T99" fmla="*/ 1298 h 1923"/>
                  <a:gd name="T100" fmla="*/ 4580 w 6045"/>
                  <a:gd name="T101" fmla="*/ 1205 h 1923"/>
                  <a:gd name="T102" fmla="*/ 4885 w 6045"/>
                  <a:gd name="T103" fmla="*/ 977 h 1923"/>
                  <a:gd name="T104" fmla="*/ 5110 w 6045"/>
                  <a:gd name="T105" fmla="*/ 890 h 1923"/>
                  <a:gd name="T106" fmla="*/ 5374 w 6045"/>
                  <a:gd name="T107" fmla="*/ 897 h 1923"/>
                  <a:gd name="T108" fmla="*/ 5630 w 6045"/>
                  <a:gd name="T109" fmla="*/ 1386 h 1923"/>
                  <a:gd name="T110" fmla="*/ 5463 w 6045"/>
                  <a:gd name="T111" fmla="*/ 992 h 1923"/>
                  <a:gd name="T112" fmla="*/ 5791 w 6045"/>
                  <a:gd name="T113" fmla="*/ 813 h 1923"/>
                  <a:gd name="T114" fmla="*/ 5719 w 6045"/>
                  <a:gd name="T115" fmla="*/ 660 h 1923"/>
                  <a:gd name="T116" fmla="*/ 3494 w 6045"/>
                  <a:gd name="T117" fmla="*/ 1368 h 1923"/>
                  <a:gd name="T118" fmla="*/ 3579 w 6045"/>
                  <a:gd name="T119" fmla="*/ 1259 h 1923"/>
                  <a:gd name="T120" fmla="*/ 943 w 6045"/>
                  <a:gd name="T121" fmla="*/ 537 h 1923"/>
                  <a:gd name="T122" fmla="*/ 924 w 6045"/>
                  <a:gd name="T123" fmla="*/ 25 h 1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45" h="1923">
                    <a:moveTo>
                      <a:pt x="1866" y="364"/>
                    </a:moveTo>
                    <a:cubicBezTo>
                      <a:pt x="1845" y="359"/>
                      <a:pt x="1845" y="359"/>
                      <a:pt x="1845" y="359"/>
                    </a:cubicBezTo>
                    <a:cubicBezTo>
                      <a:pt x="1828" y="373"/>
                      <a:pt x="1828" y="373"/>
                      <a:pt x="1828" y="373"/>
                    </a:cubicBezTo>
                    <a:cubicBezTo>
                      <a:pt x="1854" y="380"/>
                      <a:pt x="1854" y="380"/>
                      <a:pt x="1854" y="380"/>
                    </a:cubicBezTo>
                    <a:lnTo>
                      <a:pt x="1866" y="364"/>
                    </a:lnTo>
                    <a:close/>
                    <a:moveTo>
                      <a:pt x="1894" y="346"/>
                    </a:moveTo>
                    <a:cubicBezTo>
                      <a:pt x="1869" y="329"/>
                      <a:pt x="1876" y="352"/>
                      <a:pt x="1876" y="352"/>
                    </a:cubicBezTo>
                    <a:cubicBezTo>
                      <a:pt x="1901" y="362"/>
                      <a:pt x="1919" y="363"/>
                      <a:pt x="1894" y="346"/>
                    </a:cubicBezTo>
                    <a:close/>
                    <a:moveTo>
                      <a:pt x="1138" y="13"/>
                    </a:moveTo>
                    <a:cubicBezTo>
                      <a:pt x="1148" y="11"/>
                      <a:pt x="1162" y="1"/>
                      <a:pt x="1155" y="1"/>
                    </a:cubicBezTo>
                    <a:cubicBezTo>
                      <a:pt x="1148" y="1"/>
                      <a:pt x="1100" y="1"/>
                      <a:pt x="1100" y="1"/>
                    </a:cubicBezTo>
                    <a:cubicBezTo>
                      <a:pt x="1097" y="10"/>
                      <a:pt x="1097" y="10"/>
                      <a:pt x="1097" y="10"/>
                    </a:cubicBezTo>
                    <a:cubicBezTo>
                      <a:pt x="1124" y="7"/>
                      <a:pt x="1124" y="7"/>
                      <a:pt x="1124" y="7"/>
                    </a:cubicBezTo>
                    <a:cubicBezTo>
                      <a:pt x="1124" y="7"/>
                      <a:pt x="1128" y="14"/>
                      <a:pt x="1138" y="13"/>
                    </a:cubicBezTo>
                    <a:close/>
                    <a:moveTo>
                      <a:pt x="1163" y="39"/>
                    </a:moveTo>
                    <a:cubicBezTo>
                      <a:pt x="1168" y="39"/>
                      <a:pt x="1176" y="34"/>
                      <a:pt x="1176" y="34"/>
                    </a:cubicBezTo>
                    <a:cubicBezTo>
                      <a:pt x="1176" y="34"/>
                      <a:pt x="1203" y="42"/>
                      <a:pt x="1210" y="35"/>
                    </a:cubicBezTo>
                    <a:cubicBezTo>
                      <a:pt x="1217" y="28"/>
                      <a:pt x="1211" y="17"/>
                      <a:pt x="1189" y="17"/>
                    </a:cubicBezTo>
                    <a:cubicBezTo>
                      <a:pt x="1166" y="17"/>
                      <a:pt x="1145" y="34"/>
                      <a:pt x="1145" y="34"/>
                    </a:cubicBezTo>
                    <a:cubicBezTo>
                      <a:pt x="1149" y="39"/>
                      <a:pt x="1159" y="39"/>
                      <a:pt x="1163" y="39"/>
                    </a:cubicBezTo>
                    <a:close/>
                    <a:moveTo>
                      <a:pt x="1590" y="341"/>
                    </a:moveTo>
                    <a:cubicBezTo>
                      <a:pt x="1623" y="333"/>
                      <a:pt x="1612" y="323"/>
                      <a:pt x="1604" y="319"/>
                    </a:cubicBezTo>
                    <a:cubicBezTo>
                      <a:pt x="1596" y="315"/>
                      <a:pt x="1566" y="319"/>
                      <a:pt x="1566" y="319"/>
                    </a:cubicBezTo>
                    <a:cubicBezTo>
                      <a:pt x="1566" y="319"/>
                      <a:pt x="1572" y="345"/>
                      <a:pt x="1590" y="341"/>
                    </a:cubicBezTo>
                    <a:close/>
                    <a:moveTo>
                      <a:pt x="1062" y="20"/>
                    </a:moveTo>
                    <a:cubicBezTo>
                      <a:pt x="1034" y="17"/>
                      <a:pt x="1034" y="17"/>
                      <a:pt x="1034" y="17"/>
                    </a:cubicBezTo>
                    <a:cubicBezTo>
                      <a:pt x="1041" y="25"/>
                      <a:pt x="1041" y="25"/>
                      <a:pt x="1041" y="25"/>
                    </a:cubicBezTo>
                    <a:lnTo>
                      <a:pt x="1062" y="20"/>
                    </a:lnTo>
                    <a:close/>
                    <a:moveTo>
                      <a:pt x="1264" y="465"/>
                    </a:moveTo>
                    <a:cubicBezTo>
                      <a:pt x="1259" y="473"/>
                      <a:pt x="1324" y="507"/>
                      <a:pt x="1330" y="491"/>
                    </a:cubicBezTo>
                    <a:cubicBezTo>
                      <a:pt x="1336" y="475"/>
                      <a:pt x="1270" y="455"/>
                      <a:pt x="1264" y="465"/>
                    </a:cubicBezTo>
                    <a:close/>
                    <a:moveTo>
                      <a:pt x="2074" y="83"/>
                    </a:moveTo>
                    <a:cubicBezTo>
                      <a:pt x="2084" y="73"/>
                      <a:pt x="2084" y="73"/>
                      <a:pt x="2084" y="73"/>
                    </a:cubicBezTo>
                    <a:cubicBezTo>
                      <a:pt x="2024" y="73"/>
                      <a:pt x="2024" y="73"/>
                      <a:pt x="2024" y="73"/>
                    </a:cubicBezTo>
                    <a:lnTo>
                      <a:pt x="2074" y="83"/>
                    </a:lnTo>
                    <a:close/>
                    <a:moveTo>
                      <a:pt x="1044" y="68"/>
                    </a:moveTo>
                    <a:cubicBezTo>
                      <a:pt x="1090" y="66"/>
                      <a:pt x="1090" y="66"/>
                      <a:pt x="1090" y="66"/>
                    </a:cubicBezTo>
                    <a:cubicBezTo>
                      <a:pt x="1075" y="56"/>
                      <a:pt x="1075" y="56"/>
                      <a:pt x="1075" y="56"/>
                    </a:cubicBezTo>
                    <a:lnTo>
                      <a:pt x="1044" y="68"/>
                    </a:lnTo>
                    <a:close/>
                    <a:moveTo>
                      <a:pt x="1051" y="39"/>
                    </a:moveTo>
                    <a:cubicBezTo>
                      <a:pt x="1064" y="48"/>
                      <a:pt x="1066" y="52"/>
                      <a:pt x="1066" y="52"/>
                    </a:cubicBezTo>
                    <a:cubicBezTo>
                      <a:pt x="1083" y="44"/>
                      <a:pt x="1083" y="44"/>
                      <a:pt x="1083" y="44"/>
                    </a:cubicBezTo>
                    <a:cubicBezTo>
                      <a:pt x="1083" y="44"/>
                      <a:pt x="1076" y="49"/>
                      <a:pt x="1090" y="49"/>
                    </a:cubicBezTo>
                    <a:cubicBezTo>
                      <a:pt x="1104" y="49"/>
                      <a:pt x="1125" y="38"/>
                      <a:pt x="1125" y="38"/>
                    </a:cubicBezTo>
                    <a:cubicBezTo>
                      <a:pt x="1089" y="32"/>
                      <a:pt x="1089" y="32"/>
                      <a:pt x="1089" y="32"/>
                    </a:cubicBezTo>
                    <a:cubicBezTo>
                      <a:pt x="1079" y="38"/>
                      <a:pt x="1079" y="38"/>
                      <a:pt x="1079" y="38"/>
                    </a:cubicBezTo>
                    <a:cubicBezTo>
                      <a:pt x="1079" y="38"/>
                      <a:pt x="1065" y="32"/>
                      <a:pt x="1061" y="34"/>
                    </a:cubicBezTo>
                    <a:cubicBezTo>
                      <a:pt x="1057" y="35"/>
                      <a:pt x="1051" y="39"/>
                      <a:pt x="1051" y="39"/>
                    </a:cubicBezTo>
                    <a:close/>
                    <a:moveTo>
                      <a:pt x="1113" y="23"/>
                    </a:moveTo>
                    <a:cubicBezTo>
                      <a:pt x="1071" y="23"/>
                      <a:pt x="1071" y="23"/>
                      <a:pt x="1071" y="23"/>
                    </a:cubicBezTo>
                    <a:cubicBezTo>
                      <a:pt x="1106" y="31"/>
                      <a:pt x="1106" y="31"/>
                      <a:pt x="1106" y="31"/>
                    </a:cubicBezTo>
                    <a:lnTo>
                      <a:pt x="1113" y="23"/>
                    </a:lnTo>
                    <a:close/>
                    <a:moveTo>
                      <a:pt x="1032" y="349"/>
                    </a:moveTo>
                    <a:cubicBezTo>
                      <a:pt x="1002" y="354"/>
                      <a:pt x="1002" y="354"/>
                      <a:pt x="1002" y="354"/>
                    </a:cubicBezTo>
                    <a:cubicBezTo>
                      <a:pt x="1011" y="366"/>
                      <a:pt x="1011" y="366"/>
                      <a:pt x="1011" y="366"/>
                    </a:cubicBezTo>
                    <a:cubicBezTo>
                      <a:pt x="1030" y="357"/>
                      <a:pt x="1030" y="357"/>
                      <a:pt x="1030" y="357"/>
                    </a:cubicBezTo>
                    <a:cubicBezTo>
                      <a:pt x="1020" y="373"/>
                      <a:pt x="1020" y="373"/>
                      <a:pt x="1020" y="373"/>
                    </a:cubicBezTo>
                    <a:cubicBezTo>
                      <a:pt x="1020" y="373"/>
                      <a:pt x="992" y="379"/>
                      <a:pt x="994" y="390"/>
                    </a:cubicBezTo>
                    <a:cubicBezTo>
                      <a:pt x="996" y="401"/>
                      <a:pt x="1023" y="405"/>
                      <a:pt x="1035" y="405"/>
                    </a:cubicBezTo>
                    <a:cubicBezTo>
                      <a:pt x="1048" y="405"/>
                      <a:pt x="1065" y="408"/>
                      <a:pt x="1076" y="414"/>
                    </a:cubicBezTo>
                    <a:cubicBezTo>
                      <a:pt x="1086" y="420"/>
                      <a:pt x="1085" y="437"/>
                      <a:pt x="1088" y="438"/>
                    </a:cubicBezTo>
                    <a:cubicBezTo>
                      <a:pt x="1091" y="440"/>
                      <a:pt x="1140" y="447"/>
                      <a:pt x="1140" y="447"/>
                    </a:cubicBezTo>
                    <a:cubicBezTo>
                      <a:pt x="1214" y="443"/>
                      <a:pt x="1214" y="443"/>
                      <a:pt x="1214" y="443"/>
                    </a:cubicBezTo>
                    <a:cubicBezTo>
                      <a:pt x="1214" y="443"/>
                      <a:pt x="1154" y="437"/>
                      <a:pt x="1138" y="411"/>
                    </a:cubicBezTo>
                    <a:cubicBezTo>
                      <a:pt x="1122" y="385"/>
                      <a:pt x="1106" y="385"/>
                      <a:pt x="1122" y="361"/>
                    </a:cubicBezTo>
                    <a:cubicBezTo>
                      <a:pt x="1138" y="337"/>
                      <a:pt x="1119" y="335"/>
                      <a:pt x="1119" y="335"/>
                    </a:cubicBezTo>
                    <a:cubicBezTo>
                      <a:pt x="1146" y="331"/>
                      <a:pt x="1146" y="331"/>
                      <a:pt x="1146" y="331"/>
                    </a:cubicBezTo>
                    <a:cubicBezTo>
                      <a:pt x="1135" y="319"/>
                      <a:pt x="1135" y="319"/>
                      <a:pt x="1135" y="319"/>
                    </a:cubicBezTo>
                    <a:cubicBezTo>
                      <a:pt x="1158" y="322"/>
                      <a:pt x="1158" y="322"/>
                      <a:pt x="1158" y="322"/>
                    </a:cubicBezTo>
                    <a:cubicBezTo>
                      <a:pt x="1145" y="314"/>
                      <a:pt x="1145" y="314"/>
                      <a:pt x="1145" y="314"/>
                    </a:cubicBezTo>
                    <a:cubicBezTo>
                      <a:pt x="1161" y="316"/>
                      <a:pt x="1161" y="316"/>
                      <a:pt x="1161" y="316"/>
                    </a:cubicBezTo>
                    <a:cubicBezTo>
                      <a:pt x="1165" y="306"/>
                      <a:pt x="1165" y="306"/>
                      <a:pt x="1165" y="306"/>
                    </a:cubicBezTo>
                    <a:cubicBezTo>
                      <a:pt x="1151" y="299"/>
                      <a:pt x="1151" y="299"/>
                      <a:pt x="1151" y="299"/>
                    </a:cubicBezTo>
                    <a:cubicBezTo>
                      <a:pt x="1151" y="299"/>
                      <a:pt x="1178" y="303"/>
                      <a:pt x="1182" y="299"/>
                    </a:cubicBezTo>
                    <a:cubicBezTo>
                      <a:pt x="1186" y="295"/>
                      <a:pt x="1171" y="285"/>
                      <a:pt x="1171" y="285"/>
                    </a:cubicBezTo>
                    <a:cubicBezTo>
                      <a:pt x="1193" y="287"/>
                      <a:pt x="1193" y="287"/>
                      <a:pt x="1193" y="287"/>
                    </a:cubicBezTo>
                    <a:cubicBezTo>
                      <a:pt x="1191" y="268"/>
                      <a:pt x="1191" y="268"/>
                      <a:pt x="1191" y="268"/>
                    </a:cubicBezTo>
                    <a:cubicBezTo>
                      <a:pt x="1191" y="268"/>
                      <a:pt x="1205" y="279"/>
                      <a:pt x="1223" y="271"/>
                    </a:cubicBezTo>
                    <a:cubicBezTo>
                      <a:pt x="1242" y="264"/>
                      <a:pt x="1254" y="250"/>
                      <a:pt x="1254" y="250"/>
                    </a:cubicBezTo>
                    <a:cubicBezTo>
                      <a:pt x="1254" y="250"/>
                      <a:pt x="1399" y="229"/>
                      <a:pt x="1420" y="220"/>
                    </a:cubicBezTo>
                    <a:cubicBezTo>
                      <a:pt x="1442" y="210"/>
                      <a:pt x="1463" y="195"/>
                      <a:pt x="1430" y="184"/>
                    </a:cubicBezTo>
                    <a:cubicBezTo>
                      <a:pt x="1397" y="172"/>
                      <a:pt x="1363" y="188"/>
                      <a:pt x="1348" y="194"/>
                    </a:cubicBezTo>
                    <a:cubicBezTo>
                      <a:pt x="1334" y="200"/>
                      <a:pt x="1290" y="215"/>
                      <a:pt x="1270" y="212"/>
                    </a:cubicBezTo>
                    <a:cubicBezTo>
                      <a:pt x="1249" y="210"/>
                      <a:pt x="1218" y="206"/>
                      <a:pt x="1218" y="206"/>
                    </a:cubicBezTo>
                    <a:cubicBezTo>
                      <a:pt x="1207" y="223"/>
                      <a:pt x="1207" y="223"/>
                      <a:pt x="1207" y="223"/>
                    </a:cubicBezTo>
                    <a:cubicBezTo>
                      <a:pt x="1190" y="214"/>
                      <a:pt x="1190" y="214"/>
                      <a:pt x="1190" y="214"/>
                    </a:cubicBezTo>
                    <a:cubicBezTo>
                      <a:pt x="1155" y="228"/>
                      <a:pt x="1155" y="228"/>
                      <a:pt x="1155" y="228"/>
                    </a:cubicBezTo>
                    <a:cubicBezTo>
                      <a:pt x="1136" y="227"/>
                      <a:pt x="1136" y="227"/>
                      <a:pt x="1136" y="227"/>
                    </a:cubicBezTo>
                    <a:cubicBezTo>
                      <a:pt x="1117" y="242"/>
                      <a:pt x="1117" y="242"/>
                      <a:pt x="1117" y="242"/>
                    </a:cubicBezTo>
                    <a:cubicBezTo>
                      <a:pt x="1131" y="247"/>
                      <a:pt x="1131" y="247"/>
                      <a:pt x="1131" y="247"/>
                    </a:cubicBezTo>
                    <a:cubicBezTo>
                      <a:pt x="1098" y="248"/>
                      <a:pt x="1098" y="248"/>
                      <a:pt x="1098" y="248"/>
                    </a:cubicBezTo>
                    <a:cubicBezTo>
                      <a:pt x="1079" y="254"/>
                      <a:pt x="1079" y="254"/>
                      <a:pt x="1079" y="254"/>
                    </a:cubicBezTo>
                    <a:cubicBezTo>
                      <a:pt x="1080" y="263"/>
                      <a:pt x="1080" y="263"/>
                      <a:pt x="1080" y="263"/>
                    </a:cubicBezTo>
                    <a:cubicBezTo>
                      <a:pt x="1097" y="254"/>
                      <a:pt x="1097" y="254"/>
                      <a:pt x="1097" y="254"/>
                    </a:cubicBezTo>
                    <a:cubicBezTo>
                      <a:pt x="1098" y="263"/>
                      <a:pt x="1098" y="263"/>
                      <a:pt x="1098" y="263"/>
                    </a:cubicBezTo>
                    <a:cubicBezTo>
                      <a:pt x="1117" y="265"/>
                      <a:pt x="1117" y="265"/>
                      <a:pt x="1117" y="265"/>
                    </a:cubicBezTo>
                    <a:cubicBezTo>
                      <a:pt x="1111" y="273"/>
                      <a:pt x="1111" y="273"/>
                      <a:pt x="1111" y="273"/>
                    </a:cubicBezTo>
                    <a:cubicBezTo>
                      <a:pt x="1085" y="273"/>
                      <a:pt x="1085" y="273"/>
                      <a:pt x="1085" y="273"/>
                    </a:cubicBezTo>
                    <a:cubicBezTo>
                      <a:pt x="1081" y="282"/>
                      <a:pt x="1081" y="282"/>
                      <a:pt x="1081" y="282"/>
                    </a:cubicBezTo>
                    <a:cubicBezTo>
                      <a:pt x="1099" y="285"/>
                      <a:pt x="1099" y="285"/>
                      <a:pt x="1099" y="285"/>
                    </a:cubicBezTo>
                    <a:cubicBezTo>
                      <a:pt x="1068" y="287"/>
                      <a:pt x="1068" y="287"/>
                      <a:pt x="1068" y="287"/>
                    </a:cubicBezTo>
                    <a:cubicBezTo>
                      <a:pt x="1090" y="293"/>
                      <a:pt x="1090" y="293"/>
                      <a:pt x="1090" y="293"/>
                    </a:cubicBezTo>
                    <a:cubicBezTo>
                      <a:pt x="1061" y="295"/>
                      <a:pt x="1061" y="295"/>
                      <a:pt x="1061" y="295"/>
                    </a:cubicBezTo>
                    <a:cubicBezTo>
                      <a:pt x="1059" y="309"/>
                      <a:pt x="1059" y="309"/>
                      <a:pt x="1059" y="309"/>
                    </a:cubicBezTo>
                    <a:cubicBezTo>
                      <a:pt x="1039" y="316"/>
                      <a:pt x="1039" y="316"/>
                      <a:pt x="1039" y="316"/>
                    </a:cubicBezTo>
                    <a:cubicBezTo>
                      <a:pt x="1046" y="326"/>
                      <a:pt x="1046" y="326"/>
                      <a:pt x="1046" y="326"/>
                    </a:cubicBezTo>
                    <a:cubicBezTo>
                      <a:pt x="1073" y="314"/>
                      <a:pt x="1073" y="314"/>
                      <a:pt x="1073" y="314"/>
                    </a:cubicBezTo>
                    <a:cubicBezTo>
                      <a:pt x="1062" y="332"/>
                      <a:pt x="1062" y="332"/>
                      <a:pt x="1062" y="332"/>
                    </a:cubicBezTo>
                    <a:cubicBezTo>
                      <a:pt x="1062" y="332"/>
                      <a:pt x="1041" y="327"/>
                      <a:pt x="1033" y="334"/>
                    </a:cubicBezTo>
                    <a:cubicBezTo>
                      <a:pt x="1026" y="341"/>
                      <a:pt x="1032" y="349"/>
                      <a:pt x="1032" y="349"/>
                    </a:cubicBezTo>
                    <a:close/>
                    <a:moveTo>
                      <a:pt x="3856" y="331"/>
                    </a:moveTo>
                    <a:cubicBezTo>
                      <a:pt x="3904" y="325"/>
                      <a:pt x="3904" y="325"/>
                      <a:pt x="3904" y="325"/>
                    </a:cubicBezTo>
                    <a:cubicBezTo>
                      <a:pt x="3976" y="335"/>
                      <a:pt x="3976" y="335"/>
                      <a:pt x="3976" y="335"/>
                    </a:cubicBezTo>
                    <a:cubicBezTo>
                      <a:pt x="3976" y="335"/>
                      <a:pt x="3954" y="311"/>
                      <a:pt x="3938" y="307"/>
                    </a:cubicBezTo>
                    <a:cubicBezTo>
                      <a:pt x="3922" y="303"/>
                      <a:pt x="3866" y="311"/>
                      <a:pt x="3866" y="311"/>
                    </a:cubicBezTo>
                    <a:lnTo>
                      <a:pt x="3856" y="331"/>
                    </a:lnTo>
                    <a:close/>
                    <a:moveTo>
                      <a:pt x="3858" y="253"/>
                    </a:moveTo>
                    <a:cubicBezTo>
                      <a:pt x="3896" y="257"/>
                      <a:pt x="3896" y="257"/>
                      <a:pt x="3896" y="257"/>
                    </a:cubicBezTo>
                    <a:cubicBezTo>
                      <a:pt x="3906" y="247"/>
                      <a:pt x="3904" y="235"/>
                      <a:pt x="3886" y="235"/>
                    </a:cubicBezTo>
                    <a:cubicBezTo>
                      <a:pt x="3868" y="235"/>
                      <a:pt x="3808" y="221"/>
                      <a:pt x="3816" y="233"/>
                    </a:cubicBezTo>
                    <a:cubicBezTo>
                      <a:pt x="3824" y="245"/>
                      <a:pt x="3858" y="253"/>
                      <a:pt x="3858" y="253"/>
                    </a:cubicBezTo>
                    <a:close/>
                    <a:moveTo>
                      <a:pt x="3818" y="289"/>
                    </a:moveTo>
                    <a:cubicBezTo>
                      <a:pt x="3792" y="315"/>
                      <a:pt x="3848" y="313"/>
                      <a:pt x="3856" y="303"/>
                    </a:cubicBezTo>
                    <a:cubicBezTo>
                      <a:pt x="3864" y="293"/>
                      <a:pt x="3825" y="282"/>
                      <a:pt x="3818" y="289"/>
                    </a:cubicBezTo>
                    <a:close/>
                    <a:moveTo>
                      <a:pt x="2050" y="65"/>
                    </a:moveTo>
                    <a:cubicBezTo>
                      <a:pt x="2050" y="65"/>
                      <a:pt x="2106" y="69"/>
                      <a:pt x="2118" y="65"/>
                    </a:cubicBezTo>
                    <a:cubicBezTo>
                      <a:pt x="2130" y="61"/>
                      <a:pt x="2172" y="65"/>
                      <a:pt x="2164" y="49"/>
                    </a:cubicBezTo>
                    <a:cubicBezTo>
                      <a:pt x="2156" y="33"/>
                      <a:pt x="2082" y="11"/>
                      <a:pt x="2082" y="11"/>
                    </a:cubicBezTo>
                    <a:cubicBezTo>
                      <a:pt x="2082" y="11"/>
                      <a:pt x="2026" y="1"/>
                      <a:pt x="2024" y="21"/>
                    </a:cubicBezTo>
                    <a:cubicBezTo>
                      <a:pt x="2022" y="41"/>
                      <a:pt x="2050" y="65"/>
                      <a:pt x="2050" y="65"/>
                    </a:cubicBezTo>
                    <a:close/>
                    <a:moveTo>
                      <a:pt x="4094" y="273"/>
                    </a:moveTo>
                    <a:cubicBezTo>
                      <a:pt x="4122" y="259"/>
                      <a:pt x="4026" y="259"/>
                      <a:pt x="4026" y="259"/>
                    </a:cubicBezTo>
                    <a:cubicBezTo>
                      <a:pt x="4026" y="259"/>
                      <a:pt x="4006" y="241"/>
                      <a:pt x="3998" y="241"/>
                    </a:cubicBezTo>
                    <a:cubicBezTo>
                      <a:pt x="3990" y="241"/>
                      <a:pt x="3966" y="245"/>
                      <a:pt x="3966" y="245"/>
                    </a:cubicBezTo>
                    <a:cubicBezTo>
                      <a:pt x="3942" y="243"/>
                      <a:pt x="3942" y="243"/>
                      <a:pt x="3942" y="243"/>
                    </a:cubicBezTo>
                    <a:cubicBezTo>
                      <a:pt x="3966" y="259"/>
                      <a:pt x="3966" y="259"/>
                      <a:pt x="3966" y="259"/>
                    </a:cubicBezTo>
                    <a:cubicBezTo>
                      <a:pt x="3966" y="259"/>
                      <a:pt x="4066" y="287"/>
                      <a:pt x="4094" y="273"/>
                    </a:cubicBezTo>
                    <a:close/>
                    <a:moveTo>
                      <a:pt x="5070" y="495"/>
                    </a:moveTo>
                    <a:cubicBezTo>
                      <a:pt x="5078" y="485"/>
                      <a:pt x="5004" y="475"/>
                      <a:pt x="5004" y="475"/>
                    </a:cubicBezTo>
                    <a:cubicBezTo>
                      <a:pt x="5004" y="483"/>
                      <a:pt x="5062" y="505"/>
                      <a:pt x="5070" y="495"/>
                    </a:cubicBezTo>
                    <a:close/>
                    <a:moveTo>
                      <a:pt x="2112" y="81"/>
                    </a:moveTo>
                    <a:cubicBezTo>
                      <a:pt x="2112" y="89"/>
                      <a:pt x="2178" y="95"/>
                      <a:pt x="2178" y="95"/>
                    </a:cubicBezTo>
                    <a:cubicBezTo>
                      <a:pt x="2212" y="91"/>
                      <a:pt x="2212" y="91"/>
                      <a:pt x="2212" y="91"/>
                    </a:cubicBezTo>
                    <a:cubicBezTo>
                      <a:pt x="2250" y="105"/>
                      <a:pt x="2250" y="105"/>
                      <a:pt x="2250" y="105"/>
                    </a:cubicBezTo>
                    <a:cubicBezTo>
                      <a:pt x="2292" y="103"/>
                      <a:pt x="2292" y="103"/>
                      <a:pt x="2292" y="103"/>
                    </a:cubicBezTo>
                    <a:cubicBezTo>
                      <a:pt x="2286" y="85"/>
                      <a:pt x="2268" y="59"/>
                      <a:pt x="2250" y="61"/>
                    </a:cubicBezTo>
                    <a:cubicBezTo>
                      <a:pt x="2232" y="63"/>
                      <a:pt x="2214" y="75"/>
                      <a:pt x="2214" y="75"/>
                    </a:cubicBezTo>
                    <a:cubicBezTo>
                      <a:pt x="2200" y="59"/>
                      <a:pt x="2200" y="59"/>
                      <a:pt x="2200" y="59"/>
                    </a:cubicBezTo>
                    <a:cubicBezTo>
                      <a:pt x="2200" y="59"/>
                      <a:pt x="2112" y="73"/>
                      <a:pt x="2112" y="81"/>
                    </a:cubicBezTo>
                    <a:close/>
                    <a:moveTo>
                      <a:pt x="2392" y="133"/>
                    </a:moveTo>
                    <a:cubicBezTo>
                      <a:pt x="2498" y="127"/>
                      <a:pt x="2498" y="127"/>
                      <a:pt x="2498" y="127"/>
                    </a:cubicBezTo>
                    <a:cubicBezTo>
                      <a:pt x="2470" y="111"/>
                      <a:pt x="2470" y="111"/>
                      <a:pt x="2470" y="111"/>
                    </a:cubicBezTo>
                    <a:cubicBezTo>
                      <a:pt x="2470" y="111"/>
                      <a:pt x="2432" y="91"/>
                      <a:pt x="2422" y="91"/>
                    </a:cubicBezTo>
                    <a:cubicBezTo>
                      <a:pt x="2412" y="91"/>
                      <a:pt x="2394" y="103"/>
                      <a:pt x="2394" y="103"/>
                    </a:cubicBezTo>
                    <a:cubicBezTo>
                      <a:pt x="2394" y="103"/>
                      <a:pt x="2388" y="75"/>
                      <a:pt x="2366" y="75"/>
                    </a:cubicBezTo>
                    <a:cubicBezTo>
                      <a:pt x="2344" y="75"/>
                      <a:pt x="2332" y="141"/>
                      <a:pt x="2332" y="141"/>
                    </a:cubicBezTo>
                    <a:cubicBezTo>
                      <a:pt x="2348" y="149"/>
                      <a:pt x="2348" y="149"/>
                      <a:pt x="2348" y="149"/>
                    </a:cubicBezTo>
                    <a:cubicBezTo>
                      <a:pt x="2366" y="145"/>
                      <a:pt x="2392" y="133"/>
                      <a:pt x="2392" y="133"/>
                    </a:cubicBezTo>
                    <a:close/>
                    <a:moveTo>
                      <a:pt x="3752" y="279"/>
                    </a:moveTo>
                    <a:cubicBezTo>
                      <a:pt x="3762" y="261"/>
                      <a:pt x="3762" y="261"/>
                      <a:pt x="3762" y="261"/>
                    </a:cubicBezTo>
                    <a:cubicBezTo>
                      <a:pt x="3762" y="261"/>
                      <a:pt x="3788" y="261"/>
                      <a:pt x="3798" y="261"/>
                    </a:cubicBezTo>
                    <a:cubicBezTo>
                      <a:pt x="3808" y="261"/>
                      <a:pt x="3838" y="259"/>
                      <a:pt x="3838" y="259"/>
                    </a:cubicBezTo>
                    <a:cubicBezTo>
                      <a:pt x="3796" y="239"/>
                      <a:pt x="3796" y="239"/>
                      <a:pt x="3796" y="239"/>
                    </a:cubicBezTo>
                    <a:cubicBezTo>
                      <a:pt x="3804" y="225"/>
                      <a:pt x="3804" y="225"/>
                      <a:pt x="3804" y="225"/>
                    </a:cubicBezTo>
                    <a:cubicBezTo>
                      <a:pt x="3744" y="213"/>
                      <a:pt x="3744" y="213"/>
                      <a:pt x="3744" y="213"/>
                    </a:cubicBezTo>
                    <a:cubicBezTo>
                      <a:pt x="3754" y="231"/>
                      <a:pt x="3754" y="231"/>
                      <a:pt x="3754" y="231"/>
                    </a:cubicBezTo>
                    <a:cubicBezTo>
                      <a:pt x="3754" y="231"/>
                      <a:pt x="3632" y="191"/>
                      <a:pt x="3634" y="221"/>
                    </a:cubicBezTo>
                    <a:cubicBezTo>
                      <a:pt x="3636" y="251"/>
                      <a:pt x="3752" y="279"/>
                      <a:pt x="3752" y="279"/>
                    </a:cubicBezTo>
                    <a:close/>
                    <a:moveTo>
                      <a:pt x="2882" y="289"/>
                    </a:moveTo>
                    <a:cubicBezTo>
                      <a:pt x="2914" y="295"/>
                      <a:pt x="2914" y="295"/>
                      <a:pt x="2914" y="295"/>
                    </a:cubicBezTo>
                    <a:cubicBezTo>
                      <a:pt x="2934" y="297"/>
                      <a:pt x="2954" y="285"/>
                      <a:pt x="2924" y="279"/>
                    </a:cubicBezTo>
                    <a:cubicBezTo>
                      <a:pt x="2894" y="273"/>
                      <a:pt x="2882" y="289"/>
                      <a:pt x="2882" y="289"/>
                    </a:cubicBezTo>
                    <a:close/>
                    <a:moveTo>
                      <a:pt x="3618" y="235"/>
                    </a:moveTo>
                    <a:cubicBezTo>
                      <a:pt x="3582" y="223"/>
                      <a:pt x="3582" y="223"/>
                      <a:pt x="3582" y="223"/>
                    </a:cubicBezTo>
                    <a:cubicBezTo>
                      <a:pt x="3598" y="245"/>
                      <a:pt x="3598" y="245"/>
                      <a:pt x="3598" y="245"/>
                    </a:cubicBezTo>
                    <a:lnTo>
                      <a:pt x="3618" y="235"/>
                    </a:lnTo>
                    <a:close/>
                    <a:moveTo>
                      <a:pt x="5328" y="443"/>
                    </a:moveTo>
                    <a:cubicBezTo>
                      <a:pt x="5340" y="439"/>
                      <a:pt x="5358" y="437"/>
                      <a:pt x="5384" y="437"/>
                    </a:cubicBezTo>
                    <a:cubicBezTo>
                      <a:pt x="5410" y="437"/>
                      <a:pt x="5414" y="421"/>
                      <a:pt x="5396" y="419"/>
                    </a:cubicBezTo>
                    <a:cubicBezTo>
                      <a:pt x="5378" y="417"/>
                      <a:pt x="5346" y="405"/>
                      <a:pt x="5334" y="405"/>
                    </a:cubicBezTo>
                    <a:cubicBezTo>
                      <a:pt x="5322" y="405"/>
                      <a:pt x="5294" y="405"/>
                      <a:pt x="5294" y="427"/>
                    </a:cubicBezTo>
                    <a:cubicBezTo>
                      <a:pt x="5294" y="451"/>
                      <a:pt x="5316" y="447"/>
                      <a:pt x="5328" y="443"/>
                    </a:cubicBezTo>
                    <a:close/>
                    <a:moveTo>
                      <a:pt x="111" y="1194"/>
                    </a:moveTo>
                    <a:cubicBezTo>
                      <a:pt x="103" y="1195"/>
                      <a:pt x="79" y="1198"/>
                      <a:pt x="79" y="1198"/>
                    </a:cubicBezTo>
                    <a:cubicBezTo>
                      <a:pt x="77" y="1192"/>
                      <a:pt x="77" y="1192"/>
                      <a:pt x="77" y="1192"/>
                    </a:cubicBezTo>
                    <a:cubicBezTo>
                      <a:pt x="69" y="1193"/>
                      <a:pt x="69" y="1193"/>
                      <a:pt x="69" y="1193"/>
                    </a:cubicBezTo>
                    <a:cubicBezTo>
                      <a:pt x="66" y="1187"/>
                      <a:pt x="66" y="1187"/>
                      <a:pt x="66" y="1187"/>
                    </a:cubicBezTo>
                    <a:cubicBezTo>
                      <a:pt x="61" y="1187"/>
                      <a:pt x="61" y="1187"/>
                      <a:pt x="61" y="1187"/>
                    </a:cubicBezTo>
                    <a:cubicBezTo>
                      <a:pt x="61" y="1192"/>
                      <a:pt x="53" y="1201"/>
                      <a:pt x="53" y="1201"/>
                    </a:cubicBezTo>
                    <a:cubicBezTo>
                      <a:pt x="53" y="1201"/>
                      <a:pt x="12" y="1196"/>
                      <a:pt x="6" y="1203"/>
                    </a:cubicBezTo>
                    <a:cubicBezTo>
                      <a:pt x="0" y="1210"/>
                      <a:pt x="13" y="1219"/>
                      <a:pt x="13" y="1219"/>
                    </a:cubicBezTo>
                    <a:cubicBezTo>
                      <a:pt x="8" y="1228"/>
                      <a:pt x="8" y="1228"/>
                      <a:pt x="8" y="1228"/>
                    </a:cubicBezTo>
                    <a:cubicBezTo>
                      <a:pt x="8" y="1227"/>
                      <a:pt x="8" y="1227"/>
                      <a:pt x="8" y="1227"/>
                    </a:cubicBezTo>
                    <a:cubicBezTo>
                      <a:pt x="13" y="1232"/>
                      <a:pt x="13" y="1232"/>
                      <a:pt x="13" y="1232"/>
                    </a:cubicBezTo>
                    <a:cubicBezTo>
                      <a:pt x="13" y="1232"/>
                      <a:pt x="25" y="1227"/>
                      <a:pt x="34" y="1229"/>
                    </a:cubicBezTo>
                    <a:cubicBezTo>
                      <a:pt x="43" y="1231"/>
                      <a:pt x="51" y="1236"/>
                      <a:pt x="51" y="1236"/>
                    </a:cubicBezTo>
                    <a:cubicBezTo>
                      <a:pt x="51" y="1236"/>
                      <a:pt x="82" y="1234"/>
                      <a:pt x="90" y="1235"/>
                    </a:cubicBezTo>
                    <a:cubicBezTo>
                      <a:pt x="98" y="1236"/>
                      <a:pt x="113" y="1236"/>
                      <a:pt x="113" y="1236"/>
                    </a:cubicBezTo>
                    <a:cubicBezTo>
                      <a:pt x="113" y="1236"/>
                      <a:pt x="109" y="1230"/>
                      <a:pt x="117" y="1231"/>
                    </a:cubicBezTo>
                    <a:cubicBezTo>
                      <a:pt x="112" y="1221"/>
                      <a:pt x="112" y="1221"/>
                      <a:pt x="112" y="1221"/>
                    </a:cubicBezTo>
                    <a:cubicBezTo>
                      <a:pt x="112" y="1221"/>
                      <a:pt x="120" y="1214"/>
                      <a:pt x="121" y="1209"/>
                    </a:cubicBezTo>
                    <a:cubicBezTo>
                      <a:pt x="122" y="1204"/>
                      <a:pt x="119" y="1193"/>
                      <a:pt x="111" y="1194"/>
                    </a:cubicBezTo>
                    <a:close/>
                    <a:moveTo>
                      <a:pt x="698" y="59"/>
                    </a:moveTo>
                    <a:cubicBezTo>
                      <a:pt x="712" y="49"/>
                      <a:pt x="712" y="49"/>
                      <a:pt x="712" y="49"/>
                    </a:cubicBezTo>
                    <a:cubicBezTo>
                      <a:pt x="712" y="49"/>
                      <a:pt x="677" y="42"/>
                      <a:pt x="698" y="59"/>
                    </a:cubicBezTo>
                    <a:close/>
                    <a:moveTo>
                      <a:pt x="664" y="48"/>
                    </a:moveTo>
                    <a:cubicBezTo>
                      <a:pt x="720" y="35"/>
                      <a:pt x="720" y="35"/>
                      <a:pt x="720" y="35"/>
                    </a:cubicBezTo>
                    <a:cubicBezTo>
                      <a:pt x="702" y="30"/>
                      <a:pt x="702" y="30"/>
                      <a:pt x="702" y="30"/>
                    </a:cubicBezTo>
                    <a:cubicBezTo>
                      <a:pt x="668" y="38"/>
                      <a:pt x="668" y="38"/>
                      <a:pt x="668" y="38"/>
                    </a:cubicBezTo>
                    <a:cubicBezTo>
                      <a:pt x="634" y="37"/>
                      <a:pt x="634" y="37"/>
                      <a:pt x="634" y="37"/>
                    </a:cubicBezTo>
                    <a:cubicBezTo>
                      <a:pt x="650" y="44"/>
                      <a:pt x="650" y="44"/>
                      <a:pt x="650" y="44"/>
                    </a:cubicBezTo>
                    <a:lnTo>
                      <a:pt x="664" y="48"/>
                    </a:lnTo>
                    <a:close/>
                    <a:moveTo>
                      <a:pt x="754" y="61"/>
                    </a:moveTo>
                    <a:cubicBezTo>
                      <a:pt x="757" y="51"/>
                      <a:pt x="757" y="51"/>
                      <a:pt x="757" y="51"/>
                    </a:cubicBezTo>
                    <a:cubicBezTo>
                      <a:pt x="774" y="51"/>
                      <a:pt x="774" y="51"/>
                      <a:pt x="774" y="51"/>
                    </a:cubicBezTo>
                    <a:cubicBezTo>
                      <a:pt x="779" y="45"/>
                      <a:pt x="779" y="45"/>
                      <a:pt x="779" y="45"/>
                    </a:cubicBezTo>
                    <a:cubicBezTo>
                      <a:pt x="779" y="45"/>
                      <a:pt x="806" y="48"/>
                      <a:pt x="816" y="42"/>
                    </a:cubicBezTo>
                    <a:cubicBezTo>
                      <a:pt x="826" y="37"/>
                      <a:pt x="791" y="37"/>
                      <a:pt x="791" y="37"/>
                    </a:cubicBezTo>
                    <a:cubicBezTo>
                      <a:pt x="791" y="37"/>
                      <a:pt x="791" y="27"/>
                      <a:pt x="774" y="27"/>
                    </a:cubicBezTo>
                    <a:cubicBezTo>
                      <a:pt x="757" y="27"/>
                      <a:pt x="755" y="45"/>
                      <a:pt x="755" y="45"/>
                    </a:cubicBezTo>
                    <a:cubicBezTo>
                      <a:pt x="755" y="45"/>
                      <a:pt x="719" y="51"/>
                      <a:pt x="722" y="56"/>
                    </a:cubicBezTo>
                    <a:cubicBezTo>
                      <a:pt x="724" y="62"/>
                      <a:pt x="754" y="61"/>
                      <a:pt x="754" y="61"/>
                    </a:cubicBezTo>
                    <a:close/>
                    <a:moveTo>
                      <a:pt x="786" y="53"/>
                    </a:moveTo>
                    <a:cubicBezTo>
                      <a:pt x="776" y="59"/>
                      <a:pt x="776" y="59"/>
                      <a:pt x="776" y="59"/>
                    </a:cubicBezTo>
                    <a:cubicBezTo>
                      <a:pt x="789" y="66"/>
                      <a:pt x="789" y="66"/>
                      <a:pt x="789" y="66"/>
                    </a:cubicBezTo>
                    <a:cubicBezTo>
                      <a:pt x="802" y="72"/>
                      <a:pt x="802" y="72"/>
                      <a:pt x="802" y="72"/>
                    </a:cubicBezTo>
                    <a:cubicBezTo>
                      <a:pt x="834" y="69"/>
                      <a:pt x="834" y="69"/>
                      <a:pt x="834" y="69"/>
                    </a:cubicBezTo>
                    <a:cubicBezTo>
                      <a:pt x="833" y="61"/>
                      <a:pt x="833" y="61"/>
                      <a:pt x="833" y="61"/>
                    </a:cubicBezTo>
                    <a:cubicBezTo>
                      <a:pt x="810" y="61"/>
                      <a:pt x="810" y="61"/>
                      <a:pt x="810" y="61"/>
                    </a:cubicBezTo>
                    <a:lnTo>
                      <a:pt x="786" y="53"/>
                    </a:lnTo>
                    <a:close/>
                    <a:moveTo>
                      <a:pt x="5213" y="1622"/>
                    </a:moveTo>
                    <a:cubicBezTo>
                      <a:pt x="5191" y="1599"/>
                      <a:pt x="5191" y="1599"/>
                      <a:pt x="5191" y="1599"/>
                    </a:cubicBezTo>
                    <a:cubicBezTo>
                      <a:pt x="5191" y="1599"/>
                      <a:pt x="5169" y="1593"/>
                      <a:pt x="5156" y="1575"/>
                    </a:cubicBezTo>
                    <a:cubicBezTo>
                      <a:pt x="5144" y="1557"/>
                      <a:pt x="5136" y="1516"/>
                      <a:pt x="5136" y="1516"/>
                    </a:cubicBezTo>
                    <a:cubicBezTo>
                      <a:pt x="5136" y="1516"/>
                      <a:pt x="5112" y="1502"/>
                      <a:pt x="5125" y="1495"/>
                    </a:cubicBezTo>
                    <a:cubicBezTo>
                      <a:pt x="5137" y="1488"/>
                      <a:pt x="5213" y="1526"/>
                      <a:pt x="5213" y="1526"/>
                    </a:cubicBezTo>
                    <a:cubicBezTo>
                      <a:pt x="5163" y="1489"/>
                      <a:pt x="5163" y="1489"/>
                      <a:pt x="5163" y="1489"/>
                    </a:cubicBezTo>
                    <a:cubicBezTo>
                      <a:pt x="5163" y="1489"/>
                      <a:pt x="5144" y="1459"/>
                      <a:pt x="5134" y="1452"/>
                    </a:cubicBezTo>
                    <a:cubicBezTo>
                      <a:pt x="5125" y="1445"/>
                      <a:pt x="5109" y="1435"/>
                      <a:pt x="5109" y="1435"/>
                    </a:cubicBezTo>
                    <a:cubicBezTo>
                      <a:pt x="5057" y="1379"/>
                      <a:pt x="5057" y="1379"/>
                      <a:pt x="5057" y="1379"/>
                    </a:cubicBezTo>
                    <a:cubicBezTo>
                      <a:pt x="5040" y="1380"/>
                      <a:pt x="5040" y="1380"/>
                      <a:pt x="5040" y="1380"/>
                    </a:cubicBezTo>
                    <a:cubicBezTo>
                      <a:pt x="5033" y="1361"/>
                      <a:pt x="5033" y="1361"/>
                      <a:pt x="5033" y="1361"/>
                    </a:cubicBezTo>
                    <a:cubicBezTo>
                      <a:pt x="5033" y="1361"/>
                      <a:pt x="5023" y="1363"/>
                      <a:pt x="5011" y="1351"/>
                    </a:cubicBezTo>
                    <a:cubicBezTo>
                      <a:pt x="4999" y="1338"/>
                      <a:pt x="5003" y="1322"/>
                      <a:pt x="5003" y="1322"/>
                    </a:cubicBezTo>
                    <a:cubicBezTo>
                      <a:pt x="4983" y="1297"/>
                      <a:pt x="4983" y="1297"/>
                      <a:pt x="4983" y="1297"/>
                    </a:cubicBezTo>
                    <a:cubicBezTo>
                      <a:pt x="4969" y="1298"/>
                      <a:pt x="4969" y="1298"/>
                      <a:pt x="4969" y="1298"/>
                    </a:cubicBezTo>
                    <a:cubicBezTo>
                      <a:pt x="4960" y="1279"/>
                      <a:pt x="4960" y="1279"/>
                      <a:pt x="4960" y="1279"/>
                    </a:cubicBezTo>
                    <a:cubicBezTo>
                      <a:pt x="4933" y="1259"/>
                      <a:pt x="4933" y="1259"/>
                      <a:pt x="4933" y="1259"/>
                    </a:cubicBezTo>
                    <a:cubicBezTo>
                      <a:pt x="4925" y="1243"/>
                      <a:pt x="4925" y="1243"/>
                      <a:pt x="4925" y="1243"/>
                    </a:cubicBezTo>
                    <a:cubicBezTo>
                      <a:pt x="4925" y="1243"/>
                      <a:pt x="4907" y="1230"/>
                      <a:pt x="4900" y="1235"/>
                    </a:cubicBezTo>
                    <a:cubicBezTo>
                      <a:pt x="4893" y="1239"/>
                      <a:pt x="4939" y="1272"/>
                      <a:pt x="4933" y="1275"/>
                    </a:cubicBezTo>
                    <a:cubicBezTo>
                      <a:pt x="4928" y="1277"/>
                      <a:pt x="4915" y="1262"/>
                      <a:pt x="4913" y="1277"/>
                    </a:cubicBezTo>
                    <a:cubicBezTo>
                      <a:pt x="4910" y="1293"/>
                      <a:pt x="4939" y="1322"/>
                      <a:pt x="4939" y="1322"/>
                    </a:cubicBezTo>
                    <a:cubicBezTo>
                      <a:pt x="4939" y="1322"/>
                      <a:pt x="4946" y="1340"/>
                      <a:pt x="4953" y="1347"/>
                    </a:cubicBezTo>
                    <a:cubicBezTo>
                      <a:pt x="4960" y="1354"/>
                      <a:pt x="5007" y="1384"/>
                      <a:pt x="5018" y="1398"/>
                    </a:cubicBezTo>
                    <a:cubicBezTo>
                      <a:pt x="5029" y="1412"/>
                      <a:pt x="5028" y="1434"/>
                      <a:pt x="5041" y="1445"/>
                    </a:cubicBezTo>
                    <a:cubicBezTo>
                      <a:pt x="5055" y="1456"/>
                      <a:pt x="5087" y="1512"/>
                      <a:pt x="5087" y="1512"/>
                    </a:cubicBezTo>
                    <a:cubicBezTo>
                      <a:pt x="5087" y="1512"/>
                      <a:pt x="5093" y="1535"/>
                      <a:pt x="5100" y="1535"/>
                    </a:cubicBezTo>
                    <a:cubicBezTo>
                      <a:pt x="5107" y="1535"/>
                      <a:pt x="5120" y="1545"/>
                      <a:pt x="5127" y="1555"/>
                    </a:cubicBezTo>
                    <a:cubicBezTo>
                      <a:pt x="5134" y="1564"/>
                      <a:pt x="5134" y="1584"/>
                      <a:pt x="5134" y="1584"/>
                    </a:cubicBezTo>
                    <a:cubicBezTo>
                      <a:pt x="5162" y="1607"/>
                      <a:pt x="5162" y="1607"/>
                      <a:pt x="5162" y="1607"/>
                    </a:cubicBezTo>
                    <a:cubicBezTo>
                      <a:pt x="5172" y="1643"/>
                      <a:pt x="5172" y="1643"/>
                      <a:pt x="5172" y="1643"/>
                    </a:cubicBezTo>
                    <a:cubicBezTo>
                      <a:pt x="5198" y="1671"/>
                      <a:pt x="5198" y="1671"/>
                      <a:pt x="5198" y="1671"/>
                    </a:cubicBezTo>
                    <a:cubicBezTo>
                      <a:pt x="5198" y="1671"/>
                      <a:pt x="5184" y="1632"/>
                      <a:pt x="5193" y="1629"/>
                    </a:cubicBezTo>
                    <a:cubicBezTo>
                      <a:pt x="5201" y="1627"/>
                      <a:pt x="5205" y="1636"/>
                      <a:pt x="5205" y="1636"/>
                    </a:cubicBezTo>
                    <a:cubicBezTo>
                      <a:pt x="5226" y="1636"/>
                      <a:pt x="5226" y="1636"/>
                      <a:pt x="5226" y="1636"/>
                    </a:cubicBezTo>
                    <a:cubicBezTo>
                      <a:pt x="5248" y="1663"/>
                      <a:pt x="5248" y="1663"/>
                      <a:pt x="5248" y="1663"/>
                    </a:cubicBezTo>
                    <a:cubicBezTo>
                      <a:pt x="5249" y="1646"/>
                      <a:pt x="5249" y="1646"/>
                      <a:pt x="5249" y="1646"/>
                    </a:cubicBezTo>
                    <a:cubicBezTo>
                      <a:pt x="5229" y="1621"/>
                      <a:pt x="5229" y="1621"/>
                      <a:pt x="5229" y="1621"/>
                    </a:cubicBezTo>
                    <a:lnTo>
                      <a:pt x="5213" y="1622"/>
                    </a:lnTo>
                    <a:close/>
                    <a:moveTo>
                      <a:pt x="899" y="58"/>
                    </a:moveTo>
                    <a:cubicBezTo>
                      <a:pt x="905" y="46"/>
                      <a:pt x="905" y="46"/>
                      <a:pt x="905" y="46"/>
                    </a:cubicBezTo>
                    <a:cubicBezTo>
                      <a:pt x="876" y="42"/>
                      <a:pt x="876" y="42"/>
                      <a:pt x="876" y="42"/>
                    </a:cubicBezTo>
                    <a:cubicBezTo>
                      <a:pt x="861" y="52"/>
                      <a:pt x="861" y="52"/>
                      <a:pt x="861" y="52"/>
                    </a:cubicBezTo>
                    <a:cubicBezTo>
                      <a:pt x="864" y="61"/>
                      <a:pt x="864" y="61"/>
                      <a:pt x="864" y="61"/>
                    </a:cubicBezTo>
                    <a:lnTo>
                      <a:pt x="899" y="58"/>
                    </a:lnTo>
                    <a:close/>
                    <a:moveTo>
                      <a:pt x="771" y="1607"/>
                    </a:moveTo>
                    <a:cubicBezTo>
                      <a:pt x="771" y="1607"/>
                      <a:pt x="773" y="1608"/>
                      <a:pt x="774" y="1608"/>
                    </a:cubicBezTo>
                    <a:cubicBezTo>
                      <a:pt x="773" y="1608"/>
                      <a:pt x="771" y="1607"/>
                      <a:pt x="771" y="1607"/>
                    </a:cubicBezTo>
                    <a:close/>
                    <a:moveTo>
                      <a:pt x="771" y="1607"/>
                    </a:moveTo>
                    <a:cubicBezTo>
                      <a:pt x="770" y="1607"/>
                      <a:pt x="770" y="1607"/>
                      <a:pt x="770" y="1607"/>
                    </a:cubicBezTo>
                    <a:cubicBezTo>
                      <a:pt x="770" y="1607"/>
                      <a:pt x="770" y="1607"/>
                      <a:pt x="771" y="1607"/>
                    </a:cubicBezTo>
                    <a:close/>
                    <a:moveTo>
                      <a:pt x="6034" y="664"/>
                    </a:moveTo>
                    <a:cubicBezTo>
                      <a:pt x="6023" y="650"/>
                      <a:pt x="5993" y="645"/>
                      <a:pt x="5993" y="645"/>
                    </a:cubicBezTo>
                    <a:cubicBezTo>
                      <a:pt x="5962" y="631"/>
                      <a:pt x="5962" y="631"/>
                      <a:pt x="5962" y="631"/>
                    </a:cubicBezTo>
                    <a:cubicBezTo>
                      <a:pt x="5935" y="632"/>
                      <a:pt x="5935" y="632"/>
                      <a:pt x="5935" y="632"/>
                    </a:cubicBezTo>
                    <a:cubicBezTo>
                      <a:pt x="5915" y="619"/>
                      <a:pt x="5915" y="619"/>
                      <a:pt x="5915" y="619"/>
                    </a:cubicBezTo>
                    <a:cubicBezTo>
                      <a:pt x="5854" y="615"/>
                      <a:pt x="5854" y="615"/>
                      <a:pt x="5854" y="615"/>
                    </a:cubicBezTo>
                    <a:cubicBezTo>
                      <a:pt x="5829" y="603"/>
                      <a:pt x="5829" y="603"/>
                      <a:pt x="5829" y="603"/>
                    </a:cubicBezTo>
                    <a:cubicBezTo>
                      <a:pt x="5805" y="605"/>
                      <a:pt x="5805" y="605"/>
                      <a:pt x="5805" y="605"/>
                    </a:cubicBezTo>
                    <a:cubicBezTo>
                      <a:pt x="5838" y="630"/>
                      <a:pt x="5838" y="630"/>
                      <a:pt x="5838" y="630"/>
                    </a:cubicBezTo>
                    <a:cubicBezTo>
                      <a:pt x="5874" y="646"/>
                      <a:pt x="5874" y="646"/>
                      <a:pt x="5874" y="646"/>
                    </a:cubicBezTo>
                    <a:cubicBezTo>
                      <a:pt x="5874" y="646"/>
                      <a:pt x="5834" y="652"/>
                      <a:pt x="5822" y="642"/>
                    </a:cubicBezTo>
                    <a:cubicBezTo>
                      <a:pt x="5810" y="632"/>
                      <a:pt x="5809" y="610"/>
                      <a:pt x="5756" y="592"/>
                    </a:cubicBezTo>
                    <a:cubicBezTo>
                      <a:pt x="5703" y="574"/>
                      <a:pt x="5687" y="567"/>
                      <a:pt x="5633" y="558"/>
                    </a:cubicBezTo>
                    <a:cubicBezTo>
                      <a:pt x="5579" y="549"/>
                      <a:pt x="5466" y="523"/>
                      <a:pt x="5412" y="510"/>
                    </a:cubicBezTo>
                    <a:cubicBezTo>
                      <a:pt x="5358" y="497"/>
                      <a:pt x="5297" y="488"/>
                      <a:pt x="5297" y="488"/>
                    </a:cubicBezTo>
                    <a:cubicBezTo>
                      <a:pt x="5175" y="490"/>
                      <a:pt x="5175" y="490"/>
                      <a:pt x="5175" y="490"/>
                    </a:cubicBezTo>
                    <a:cubicBezTo>
                      <a:pt x="5166" y="478"/>
                      <a:pt x="5166" y="478"/>
                      <a:pt x="5166" y="478"/>
                    </a:cubicBezTo>
                    <a:cubicBezTo>
                      <a:pt x="5135" y="480"/>
                      <a:pt x="5135" y="480"/>
                      <a:pt x="5135" y="480"/>
                    </a:cubicBezTo>
                    <a:cubicBezTo>
                      <a:pt x="5124" y="472"/>
                      <a:pt x="5124" y="472"/>
                      <a:pt x="5124" y="472"/>
                    </a:cubicBezTo>
                    <a:cubicBezTo>
                      <a:pt x="5088" y="471"/>
                      <a:pt x="5088" y="471"/>
                      <a:pt x="5088" y="471"/>
                    </a:cubicBezTo>
                    <a:cubicBezTo>
                      <a:pt x="5105" y="483"/>
                      <a:pt x="5105" y="483"/>
                      <a:pt x="5105" y="483"/>
                    </a:cubicBezTo>
                    <a:cubicBezTo>
                      <a:pt x="5100" y="497"/>
                      <a:pt x="5100" y="497"/>
                      <a:pt x="5100" y="497"/>
                    </a:cubicBezTo>
                    <a:cubicBezTo>
                      <a:pt x="5100" y="497"/>
                      <a:pt x="5199" y="520"/>
                      <a:pt x="5170" y="533"/>
                    </a:cubicBezTo>
                    <a:cubicBezTo>
                      <a:pt x="5141" y="546"/>
                      <a:pt x="5123" y="529"/>
                      <a:pt x="5123" y="529"/>
                    </a:cubicBezTo>
                    <a:cubicBezTo>
                      <a:pt x="5106" y="515"/>
                      <a:pt x="5106" y="515"/>
                      <a:pt x="5106" y="515"/>
                    </a:cubicBezTo>
                    <a:cubicBezTo>
                      <a:pt x="5061" y="515"/>
                      <a:pt x="5061" y="515"/>
                      <a:pt x="5061" y="515"/>
                    </a:cubicBezTo>
                    <a:cubicBezTo>
                      <a:pt x="5024" y="492"/>
                      <a:pt x="5024" y="492"/>
                      <a:pt x="5024" y="492"/>
                    </a:cubicBezTo>
                    <a:cubicBezTo>
                      <a:pt x="5024" y="492"/>
                      <a:pt x="5006" y="496"/>
                      <a:pt x="5002" y="499"/>
                    </a:cubicBezTo>
                    <a:cubicBezTo>
                      <a:pt x="4998" y="502"/>
                      <a:pt x="4966" y="501"/>
                      <a:pt x="4966" y="501"/>
                    </a:cubicBezTo>
                    <a:cubicBezTo>
                      <a:pt x="4962" y="493"/>
                      <a:pt x="4962" y="493"/>
                      <a:pt x="4962" y="493"/>
                    </a:cubicBezTo>
                    <a:cubicBezTo>
                      <a:pt x="4900" y="496"/>
                      <a:pt x="4900" y="496"/>
                      <a:pt x="4900" y="496"/>
                    </a:cubicBezTo>
                    <a:cubicBezTo>
                      <a:pt x="4884" y="484"/>
                      <a:pt x="4884" y="484"/>
                      <a:pt x="4884" y="484"/>
                    </a:cubicBezTo>
                    <a:cubicBezTo>
                      <a:pt x="4879" y="490"/>
                      <a:pt x="4879" y="490"/>
                      <a:pt x="4879" y="490"/>
                    </a:cubicBezTo>
                    <a:cubicBezTo>
                      <a:pt x="4879" y="490"/>
                      <a:pt x="4801" y="483"/>
                      <a:pt x="4806" y="493"/>
                    </a:cubicBezTo>
                    <a:cubicBezTo>
                      <a:pt x="4811" y="503"/>
                      <a:pt x="4840" y="527"/>
                      <a:pt x="4840" y="527"/>
                    </a:cubicBezTo>
                    <a:cubicBezTo>
                      <a:pt x="4840" y="527"/>
                      <a:pt x="4804" y="506"/>
                      <a:pt x="4799" y="501"/>
                    </a:cubicBezTo>
                    <a:cubicBezTo>
                      <a:pt x="4794" y="496"/>
                      <a:pt x="4728" y="488"/>
                      <a:pt x="4728" y="488"/>
                    </a:cubicBezTo>
                    <a:cubicBezTo>
                      <a:pt x="4728" y="488"/>
                      <a:pt x="4718" y="470"/>
                      <a:pt x="4693" y="457"/>
                    </a:cubicBezTo>
                    <a:cubicBezTo>
                      <a:pt x="4668" y="444"/>
                      <a:pt x="4630" y="438"/>
                      <a:pt x="4613" y="437"/>
                    </a:cubicBezTo>
                    <a:cubicBezTo>
                      <a:pt x="4596" y="436"/>
                      <a:pt x="4561" y="432"/>
                      <a:pt x="4561" y="432"/>
                    </a:cubicBezTo>
                    <a:cubicBezTo>
                      <a:pt x="4527" y="425"/>
                      <a:pt x="4527" y="425"/>
                      <a:pt x="4527" y="425"/>
                    </a:cubicBezTo>
                    <a:cubicBezTo>
                      <a:pt x="4518" y="429"/>
                      <a:pt x="4518" y="429"/>
                      <a:pt x="4518" y="429"/>
                    </a:cubicBezTo>
                    <a:cubicBezTo>
                      <a:pt x="4478" y="427"/>
                      <a:pt x="4478" y="427"/>
                      <a:pt x="4478" y="427"/>
                    </a:cubicBezTo>
                    <a:cubicBezTo>
                      <a:pt x="4478" y="427"/>
                      <a:pt x="4473" y="447"/>
                      <a:pt x="4451" y="444"/>
                    </a:cubicBezTo>
                    <a:cubicBezTo>
                      <a:pt x="4429" y="441"/>
                      <a:pt x="4400" y="439"/>
                      <a:pt x="4400" y="439"/>
                    </a:cubicBezTo>
                    <a:cubicBezTo>
                      <a:pt x="4400" y="439"/>
                      <a:pt x="4370" y="419"/>
                      <a:pt x="4353" y="418"/>
                    </a:cubicBezTo>
                    <a:cubicBezTo>
                      <a:pt x="4336" y="417"/>
                      <a:pt x="4327" y="420"/>
                      <a:pt x="4327" y="420"/>
                    </a:cubicBezTo>
                    <a:cubicBezTo>
                      <a:pt x="4321" y="409"/>
                      <a:pt x="4321" y="409"/>
                      <a:pt x="4321" y="409"/>
                    </a:cubicBezTo>
                    <a:cubicBezTo>
                      <a:pt x="4296" y="407"/>
                      <a:pt x="4296" y="407"/>
                      <a:pt x="4296" y="407"/>
                    </a:cubicBezTo>
                    <a:cubicBezTo>
                      <a:pt x="4253" y="403"/>
                      <a:pt x="4253" y="403"/>
                      <a:pt x="4253" y="403"/>
                    </a:cubicBezTo>
                    <a:cubicBezTo>
                      <a:pt x="4277" y="395"/>
                      <a:pt x="4277" y="395"/>
                      <a:pt x="4277" y="395"/>
                    </a:cubicBezTo>
                    <a:cubicBezTo>
                      <a:pt x="4251" y="382"/>
                      <a:pt x="4251" y="382"/>
                      <a:pt x="4251" y="382"/>
                    </a:cubicBezTo>
                    <a:cubicBezTo>
                      <a:pt x="4251" y="382"/>
                      <a:pt x="4158" y="369"/>
                      <a:pt x="4155" y="375"/>
                    </a:cubicBezTo>
                    <a:cubicBezTo>
                      <a:pt x="4152" y="381"/>
                      <a:pt x="4164" y="400"/>
                      <a:pt x="4149" y="401"/>
                    </a:cubicBezTo>
                    <a:cubicBezTo>
                      <a:pt x="4134" y="402"/>
                      <a:pt x="4114" y="398"/>
                      <a:pt x="4114" y="398"/>
                    </a:cubicBezTo>
                    <a:cubicBezTo>
                      <a:pt x="4126" y="390"/>
                      <a:pt x="4126" y="390"/>
                      <a:pt x="4126" y="390"/>
                    </a:cubicBezTo>
                    <a:cubicBezTo>
                      <a:pt x="4116" y="380"/>
                      <a:pt x="4116" y="380"/>
                      <a:pt x="4116" y="380"/>
                    </a:cubicBezTo>
                    <a:cubicBezTo>
                      <a:pt x="4116" y="380"/>
                      <a:pt x="4110" y="380"/>
                      <a:pt x="4096" y="382"/>
                    </a:cubicBezTo>
                    <a:cubicBezTo>
                      <a:pt x="4082" y="384"/>
                      <a:pt x="4068" y="379"/>
                      <a:pt x="4068" y="379"/>
                    </a:cubicBezTo>
                    <a:cubicBezTo>
                      <a:pt x="4079" y="374"/>
                      <a:pt x="4079" y="374"/>
                      <a:pt x="4079" y="374"/>
                    </a:cubicBezTo>
                    <a:cubicBezTo>
                      <a:pt x="4109" y="371"/>
                      <a:pt x="4109" y="371"/>
                      <a:pt x="4109" y="371"/>
                    </a:cubicBezTo>
                    <a:cubicBezTo>
                      <a:pt x="4147" y="394"/>
                      <a:pt x="4147" y="394"/>
                      <a:pt x="4147" y="394"/>
                    </a:cubicBezTo>
                    <a:cubicBezTo>
                      <a:pt x="4149" y="375"/>
                      <a:pt x="4149" y="375"/>
                      <a:pt x="4149" y="375"/>
                    </a:cubicBezTo>
                    <a:cubicBezTo>
                      <a:pt x="4110" y="362"/>
                      <a:pt x="4110" y="362"/>
                      <a:pt x="4110" y="362"/>
                    </a:cubicBezTo>
                    <a:cubicBezTo>
                      <a:pt x="4037" y="366"/>
                      <a:pt x="4037" y="366"/>
                      <a:pt x="4037" y="366"/>
                    </a:cubicBezTo>
                    <a:cubicBezTo>
                      <a:pt x="4036" y="357"/>
                      <a:pt x="4036" y="357"/>
                      <a:pt x="4036" y="357"/>
                    </a:cubicBezTo>
                    <a:cubicBezTo>
                      <a:pt x="3955" y="362"/>
                      <a:pt x="3955" y="362"/>
                      <a:pt x="3955" y="362"/>
                    </a:cubicBezTo>
                    <a:cubicBezTo>
                      <a:pt x="3924" y="349"/>
                      <a:pt x="3924" y="349"/>
                      <a:pt x="3924" y="349"/>
                    </a:cubicBezTo>
                    <a:cubicBezTo>
                      <a:pt x="3911" y="349"/>
                      <a:pt x="3911" y="349"/>
                      <a:pt x="3911" y="349"/>
                    </a:cubicBezTo>
                    <a:cubicBezTo>
                      <a:pt x="3936" y="365"/>
                      <a:pt x="3936" y="365"/>
                      <a:pt x="3936" y="365"/>
                    </a:cubicBezTo>
                    <a:cubicBezTo>
                      <a:pt x="3936" y="365"/>
                      <a:pt x="3884" y="364"/>
                      <a:pt x="3892" y="372"/>
                    </a:cubicBezTo>
                    <a:cubicBezTo>
                      <a:pt x="3900" y="380"/>
                      <a:pt x="3910" y="385"/>
                      <a:pt x="3910" y="385"/>
                    </a:cubicBezTo>
                    <a:cubicBezTo>
                      <a:pt x="3931" y="383"/>
                      <a:pt x="3931" y="383"/>
                      <a:pt x="3931" y="383"/>
                    </a:cubicBezTo>
                    <a:cubicBezTo>
                      <a:pt x="3931" y="388"/>
                      <a:pt x="3931" y="388"/>
                      <a:pt x="3931" y="388"/>
                    </a:cubicBezTo>
                    <a:cubicBezTo>
                      <a:pt x="3970" y="414"/>
                      <a:pt x="3970" y="414"/>
                      <a:pt x="3970" y="414"/>
                    </a:cubicBezTo>
                    <a:cubicBezTo>
                      <a:pt x="3970" y="414"/>
                      <a:pt x="3964" y="415"/>
                      <a:pt x="3949" y="414"/>
                    </a:cubicBezTo>
                    <a:cubicBezTo>
                      <a:pt x="3934" y="413"/>
                      <a:pt x="3914" y="398"/>
                      <a:pt x="3909" y="403"/>
                    </a:cubicBezTo>
                    <a:cubicBezTo>
                      <a:pt x="3904" y="408"/>
                      <a:pt x="3900" y="411"/>
                      <a:pt x="3900" y="411"/>
                    </a:cubicBezTo>
                    <a:cubicBezTo>
                      <a:pt x="3917" y="425"/>
                      <a:pt x="3917" y="425"/>
                      <a:pt x="3917" y="425"/>
                    </a:cubicBezTo>
                    <a:cubicBezTo>
                      <a:pt x="3881" y="420"/>
                      <a:pt x="3881" y="420"/>
                      <a:pt x="3881" y="420"/>
                    </a:cubicBezTo>
                    <a:cubicBezTo>
                      <a:pt x="3881" y="420"/>
                      <a:pt x="3832" y="404"/>
                      <a:pt x="3824" y="405"/>
                    </a:cubicBezTo>
                    <a:cubicBezTo>
                      <a:pt x="3816" y="406"/>
                      <a:pt x="3788" y="418"/>
                      <a:pt x="3788" y="418"/>
                    </a:cubicBezTo>
                    <a:cubicBezTo>
                      <a:pt x="3743" y="414"/>
                      <a:pt x="3743" y="414"/>
                      <a:pt x="3743" y="414"/>
                    </a:cubicBezTo>
                    <a:cubicBezTo>
                      <a:pt x="3743" y="414"/>
                      <a:pt x="3705" y="396"/>
                      <a:pt x="3702" y="392"/>
                    </a:cubicBezTo>
                    <a:cubicBezTo>
                      <a:pt x="3699" y="388"/>
                      <a:pt x="3692" y="398"/>
                      <a:pt x="3695" y="406"/>
                    </a:cubicBezTo>
                    <a:cubicBezTo>
                      <a:pt x="3698" y="414"/>
                      <a:pt x="3725" y="442"/>
                      <a:pt x="3709" y="443"/>
                    </a:cubicBezTo>
                    <a:cubicBezTo>
                      <a:pt x="3693" y="444"/>
                      <a:pt x="3614" y="415"/>
                      <a:pt x="3611" y="413"/>
                    </a:cubicBezTo>
                    <a:cubicBezTo>
                      <a:pt x="3608" y="411"/>
                      <a:pt x="3589" y="394"/>
                      <a:pt x="3589" y="394"/>
                    </a:cubicBezTo>
                    <a:cubicBezTo>
                      <a:pt x="3587" y="404"/>
                      <a:pt x="3587" y="404"/>
                      <a:pt x="3587" y="404"/>
                    </a:cubicBezTo>
                    <a:cubicBezTo>
                      <a:pt x="3550" y="393"/>
                      <a:pt x="3550" y="393"/>
                      <a:pt x="3550" y="393"/>
                    </a:cubicBezTo>
                    <a:cubicBezTo>
                      <a:pt x="3533" y="381"/>
                      <a:pt x="3533" y="381"/>
                      <a:pt x="3533" y="381"/>
                    </a:cubicBezTo>
                    <a:cubicBezTo>
                      <a:pt x="3533" y="381"/>
                      <a:pt x="3571" y="391"/>
                      <a:pt x="3577" y="386"/>
                    </a:cubicBezTo>
                    <a:cubicBezTo>
                      <a:pt x="3583" y="381"/>
                      <a:pt x="3554" y="367"/>
                      <a:pt x="3554" y="367"/>
                    </a:cubicBezTo>
                    <a:cubicBezTo>
                      <a:pt x="3531" y="367"/>
                      <a:pt x="3531" y="367"/>
                      <a:pt x="3531" y="367"/>
                    </a:cubicBezTo>
                    <a:cubicBezTo>
                      <a:pt x="3531" y="367"/>
                      <a:pt x="3542" y="361"/>
                      <a:pt x="3535" y="356"/>
                    </a:cubicBezTo>
                    <a:cubicBezTo>
                      <a:pt x="3528" y="351"/>
                      <a:pt x="3508" y="351"/>
                      <a:pt x="3508" y="351"/>
                    </a:cubicBezTo>
                    <a:cubicBezTo>
                      <a:pt x="3516" y="342"/>
                      <a:pt x="3516" y="342"/>
                      <a:pt x="3516" y="342"/>
                    </a:cubicBezTo>
                    <a:cubicBezTo>
                      <a:pt x="3516" y="342"/>
                      <a:pt x="3484" y="333"/>
                      <a:pt x="3480" y="333"/>
                    </a:cubicBezTo>
                    <a:cubicBezTo>
                      <a:pt x="3476" y="333"/>
                      <a:pt x="3461" y="323"/>
                      <a:pt x="3461" y="323"/>
                    </a:cubicBezTo>
                    <a:cubicBezTo>
                      <a:pt x="3430" y="323"/>
                      <a:pt x="3430" y="323"/>
                      <a:pt x="3430" y="323"/>
                    </a:cubicBezTo>
                    <a:cubicBezTo>
                      <a:pt x="3430" y="323"/>
                      <a:pt x="3439" y="326"/>
                      <a:pt x="3416" y="327"/>
                    </a:cubicBezTo>
                    <a:cubicBezTo>
                      <a:pt x="3393" y="328"/>
                      <a:pt x="3378" y="320"/>
                      <a:pt x="3378" y="320"/>
                    </a:cubicBezTo>
                    <a:cubicBezTo>
                      <a:pt x="3364" y="326"/>
                      <a:pt x="3364" y="326"/>
                      <a:pt x="3364" y="326"/>
                    </a:cubicBezTo>
                    <a:cubicBezTo>
                      <a:pt x="3362" y="317"/>
                      <a:pt x="3362" y="317"/>
                      <a:pt x="3362" y="317"/>
                    </a:cubicBezTo>
                    <a:cubicBezTo>
                      <a:pt x="3330" y="311"/>
                      <a:pt x="3330" y="311"/>
                      <a:pt x="3330" y="311"/>
                    </a:cubicBezTo>
                    <a:cubicBezTo>
                      <a:pt x="3323" y="305"/>
                      <a:pt x="3323" y="305"/>
                      <a:pt x="3323" y="305"/>
                    </a:cubicBezTo>
                    <a:cubicBezTo>
                      <a:pt x="3318" y="318"/>
                      <a:pt x="3318" y="318"/>
                      <a:pt x="3318" y="318"/>
                    </a:cubicBezTo>
                    <a:cubicBezTo>
                      <a:pt x="3309" y="319"/>
                      <a:pt x="3309" y="319"/>
                      <a:pt x="3309" y="319"/>
                    </a:cubicBezTo>
                    <a:cubicBezTo>
                      <a:pt x="3327" y="334"/>
                      <a:pt x="3327" y="334"/>
                      <a:pt x="3327" y="334"/>
                    </a:cubicBezTo>
                    <a:cubicBezTo>
                      <a:pt x="3344" y="354"/>
                      <a:pt x="3344" y="354"/>
                      <a:pt x="3344" y="354"/>
                    </a:cubicBezTo>
                    <a:cubicBezTo>
                      <a:pt x="3310" y="350"/>
                      <a:pt x="3310" y="350"/>
                      <a:pt x="3310" y="350"/>
                    </a:cubicBezTo>
                    <a:cubicBezTo>
                      <a:pt x="3306" y="344"/>
                      <a:pt x="3306" y="344"/>
                      <a:pt x="3306" y="344"/>
                    </a:cubicBezTo>
                    <a:cubicBezTo>
                      <a:pt x="3262" y="347"/>
                      <a:pt x="3262" y="347"/>
                      <a:pt x="3262" y="347"/>
                    </a:cubicBezTo>
                    <a:cubicBezTo>
                      <a:pt x="3251" y="351"/>
                      <a:pt x="3251" y="351"/>
                      <a:pt x="3251" y="351"/>
                    </a:cubicBezTo>
                    <a:cubicBezTo>
                      <a:pt x="3250" y="343"/>
                      <a:pt x="3250" y="343"/>
                      <a:pt x="3250" y="343"/>
                    </a:cubicBezTo>
                    <a:cubicBezTo>
                      <a:pt x="3221" y="349"/>
                      <a:pt x="3221" y="349"/>
                      <a:pt x="3221" y="349"/>
                    </a:cubicBezTo>
                    <a:cubicBezTo>
                      <a:pt x="3216" y="341"/>
                      <a:pt x="3216" y="341"/>
                      <a:pt x="3216" y="341"/>
                    </a:cubicBezTo>
                    <a:cubicBezTo>
                      <a:pt x="3178" y="342"/>
                      <a:pt x="3178" y="342"/>
                      <a:pt x="3178" y="342"/>
                    </a:cubicBezTo>
                    <a:cubicBezTo>
                      <a:pt x="3156" y="335"/>
                      <a:pt x="3156" y="335"/>
                      <a:pt x="3156" y="335"/>
                    </a:cubicBezTo>
                    <a:cubicBezTo>
                      <a:pt x="3167" y="321"/>
                      <a:pt x="3167" y="321"/>
                      <a:pt x="3167" y="321"/>
                    </a:cubicBezTo>
                    <a:cubicBezTo>
                      <a:pt x="3082" y="320"/>
                      <a:pt x="3082" y="320"/>
                      <a:pt x="3082" y="320"/>
                    </a:cubicBezTo>
                    <a:cubicBezTo>
                      <a:pt x="3077" y="314"/>
                      <a:pt x="3077" y="314"/>
                      <a:pt x="3077" y="314"/>
                    </a:cubicBezTo>
                    <a:cubicBezTo>
                      <a:pt x="3071" y="317"/>
                      <a:pt x="3071" y="317"/>
                      <a:pt x="3071" y="317"/>
                    </a:cubicBezTo>
                    <a:cubicBezTo>
                      <a:pt x="3065" y="313"/>
                      <a:pt x="3065" y="313"/>
                      <a:pt x="3065" y="313"/>
                    </a:cubicBezTo>
                    <a:cubicBezTo>
                      <a:pt x="3030" y="315"/>
                      <a:pt x="3030" y="315"/>
                      <a:pt x="3030" y="315"/>
                    </a:cubicBezTo>
                    <a:cubicBezTo>
                      <a:pt x="3034" y="323"/>
                      <a:pt x="3034" y="323"/>
                      <a:pt x="3034" y="323"/>
                    </a:cubicBezTo>
                    <a:cubicBezTo>
                      <a:pt x="2997" y="319"/>
                      <a:pt x="2997" y="319"/>
                      <a:pt x="2997" y="319"/>
                    </a:cubicBezTo>
                    <a:cubicBezTo>
                      <a:pt x="2987" y="324"/>
                      <a:pt x="2987" y="324"/>
                      <a:pt x="2987" y="324"/>
                    </a:cubicBezTo>
                    <a:cubicBezTo>
                      <a:pt x="3008" y="331"/>
                      <a:pt x="3008" y="331"/>
                      <a:pt x="3008" y="331"/>
                    </a:cubicBezTo>
                    <a:cubicBezTo>
                      <a:pt x="2981" y="330"/>
                      <a:pt x="2981" y="330"/>
                      <a:pt x="2981" y="330"/>
                    </a:cubicBezTo>
                    <a:cubicBezTo>
                      <a:pt x="2978" y="318"/>
                      <a:pt x="2978" y="318"/>
                      <a:pt x="2978" y="318"/>
                    </a:cubicBezTo>
                    <a:cubicBezTo>
                      <a:pt x="2961" y="303"/>
                      <a:pt x="2961" y="303"/>
                      <a:pt x="2961" y="303"/>
                    </a:cubicBezTo>
                    <a:cubicBezTo>
                      <a:pt x="2947" y="303"/>
                      <a:pt x="2947" y="303"/>
                      <a:pt x="2947" y="303"/>
                    </a:cubicBezTo>
                    <a:cubicBezTo>
                      <a:pt x="2954" y="318"/>
                      <a:pt x="2954" y="318"/>
                      <a:pt x="2954" y="318"/>
                    </a:cubicBezTo>
                    <a:cubicBezTo>
                      <a:pt x="2919" y="318"/>
                      <a:pt x="2919" y="318"/>
                      <a:pt x="2919" y="318"/>
                    </a:cubicBezTo>
                    <a:cubicBezTo>
                      <a:pt x="2915" y="313"/>
                      <a:pt x="2915" y="313"/>
                      <a:pt x="2915" y="313"/>
                    </a:cubicBezTo>
                    <a:cubicBezTo>
                      <a:pt x="2906" y="313"/>
                      <a:pt x="2906" y="313"/>
                      <a:pt x="2906" y="313"/>
                    </a:cubicBezTo>
                    <a:cubicBezTo>
                      <a:pt x="2902" y="303"/>
                      <a:pt x="2902" y="303"/>
                      <a:pt x="2902" y="303"/>
                    </a:cubicBezTo>
                    <a:cubicBezTo>
                      <a:pt x="2893" y="303"/>
                      <a:pt x="2893" y="303"/>
                      <a:pt x="2893" y="303"/>
                    </a:cubicBezTo>
                    <a:cubicBezTo>
                      <a:pt x="2882" y="306"/>
                      <a:pt x="2882" y="306"/>
                      <a:pt x="2882" y="306"/>
                    </a:cubicBezTo>
                    <a:cubicBezTo>
                      <a:pt x="2866" y="298"/>
                      <a:pt x="2866" y="298"/>
                      <a:pt x="2866" y="298"/>
                    </a:cubicBezTo>
                    <a:cubicBezTo>
                      <a:pt x="2846" y="312"/>
                      <a:pt x="2846" y="312"/>
                      <a:pt x="2846" y="312"/>
                    </a:cubicBezTo>
                    <a:cubicBezTo>
                      <a:pt x="2882" y="316"/>
                      <a:pt x="2882" y="316"/>
                      <a:pt x="2882" y="316"/>
                    </a:cubicBezTo>
                    <a:cubicBezTo>
                      <a:pt x="2890" y="317"/>
                      <a:pt x="2890" y="317"/>
                      <a:pt x="2890" y="317"/>
                    </a:cubicBezTo>
                    <a:cubicBezTo>
                      <a:pt x="2890" y="317"/>
                      <a:pt x="2877" y="328"/>
                      <a:pt x="2870" y="328"/>
                    </a:cubicBezTo>
                    <a:cubicBezTo>
                      <a:pt x="2863" y="328"/>
                      <a:pt x="2858" y="327"/>
                      <a:pt x="2852" y="329"/>
                    </a:cubicBezTo>
                    <a:cubicBezTo>
                      <a:pt x="2846" y="331"/>
                      <a:pt x="2844" y="337"/>
                      <a:pt x="2839" y="337"/>
                    </a:cubicBezTo>
                    <a:cubicBezTo>
                      <a:pt x="2834" y="337"/>
                      <a:pt x="2790" y="338"/>
                      <a:pt x="2790" y="338"/>
                    </a:cubicBezTo>
                    <a:cubicBezTo>
                      <a:pt x="2768" y="341"/>
                      <a:pt x="2768" y="341"/>
                      <a:pt x="2768" y="341"/>
                    </a:cubicBezTo>
                    <a:cubicBezTo>
                      <a:pt x="2758" y="358"/>
                      <a:pt x="2758" y="358"/>
                      <a:pt x="2758" y="358"/>
                    </a:cubicBezTo>
                    <a:cubicBezTo>
                      <a:pt x="2742" y="354"/>
                      <a:pt x="2742" y="354"/>
                      <a:pt x="2742" y="354"/>
                    </a:cubicBezTo>
                    <a:cubicBezTo>
                      <a:pt x="2742" y="354"/>
                      <a:pt x="2745" y="338"/>
                      <a:pt x="2753" y="334"/>
                    </a:cubicBezTo>
                    <a:cubicBezTo>
                      <a:pt x="2761" y="330"/>
                      <a:pt x="2773" y="330"/>
                      <a:pt x="2773" y="330"/>
                    </a:cubicBezTo>
                    <a:cubicBezTo>
                      <a:pt x="2778" y="319"/>
                      <a:pt x="2778" y="319"/>
                      <a:pt x="2778" y="319"/>
                    </a:cubicBezTo>
                    <a:cubicBezTo>
                      <a:pt x="2806" y="316"/>
                      <a:pt x="2806" y="316"/>
                      <a:pt x="2806" y="316"/>
                    </a:cubicBezTo>
                    <a:cubicBezTo>
                      <a:pt x="2836" y="294"/>
                      <a:pt x="2836" y="294"/>
                      <a:pt x="2836" y="294"/>
                    </a:cubicBezTo>
                    <a:cubicBezTo>
                      <a:pt x="2836" y="294"/>
                      <a:pt x="2835" y="281"/>
                      <a:pt x="2847" y="276"/>
                    </a:cubicBezTo>
                    <a:cubicBezTo>
                      <a:pt x="2859" y="271"/>
                      <a:pt x="2908" y="272"/>
                      <a:pt x="2906" y="254"/>
                    </a:cubicBezTo>
                    <a:cubicBezTo>
                      <a:pt x="2904" y="236"/>
                      <a:pt x="2889" y="232"/>
                      <a:pt x="2889" y="232"/>
                    </a:cubicBezTo>
                    <a:cubicBezTo>
                      <a:pt x="2862" y="234"/>
                      <a:pt x="2862" y="234"/>
                      <a:pt x="2862" y="234"/>
                    </a:cubicBezTo>
                    <a:cubicBezTo>
                      <a:pt x="2885" y="224"/>
                      <a:pt x="2885" y="224"/>
                      <a:pt x="2885" y="224"/>
                    </a:cubicBezTo>
                    <a:cubicBezTo>
                      <a:pt x="2885" y="224"/>
                      <a:pt x="2865" y="209"/>
                      <a:pt x="2860" y="210"/>
                    </a:cubicBezTo>
                    <a:cubicBezTo>
                      <a:pt x="2855" y="211"/>
                      <a:pt x="2838" y="212"/>
                      <a:pt x="2838" y="212"/>
                    </a:cubicBezTo>
                    <a:cubicBezTo>
                      <a:pt x="2838" y="212"/>
                      <a:pt x="2832" y="196"/>
                      <a:pt x="2819" y="196"/>
                    </a:cubicBezTo>
                    <a:cubicBezTo>
                      <a:pt x="2806" y="196"/>
                      <a:pt x="2792" y="201"/>
                      <a:pt x="2792" y="201"/>
                    </a:cubicBezTo>
                    <a:cubicBezTo>
                      <a:pt x="2756" y="192"/>
                      <a:pt x="2756" y="192"/>
                      <a:pt x="2756" y="192"/>
                    </a:cubicBezTo>
                    <a:cubicBezTo>
                      <a:pt x="2662" y="189"/>
                      <a:pt x="2662" y="189"/>
                      <a:pt x="2662" y="189"/>
                    </a:cubicBezTo>
                    <a:cubicBezTo>
                      <a:pt x="2665" y="201"/>
                      <a:pt x="2665" y="201"/>
                      <a:pt x="2665" y="201"/>
                    </a:cubicBezTo>
                    <a:cubicBezTo>
                      <a:pt x="2620" y="201"/>
                      <a:pt x="2620" y="201"/>
                      <a:pt x="2620" y="201"/>
                    </a:cubicBezTo>
                    <a:cubicBezTo>
                      <a:pt x="2620" y="201"/>
                      <a:pt x="2639" y="184"/>
                      <a:pt x="2627" y="179"/>
                    </a:cubicBezTo>
                    <a:cubicBezTo>
                      <a:pt x="2615" y="174"/>
                      <a:pt x="2564" y="180"/>
                      <a:pt x="2564" y="180"/>
                    </a:cubicBezTo>
                    <a:cubicBezTo>
                      <a:pt x="2523" y="176"/>
                      <a:pt x="2523" y="176"/>
                      <a:pt x="2523" y="176"/>
                    </a:cubicBezTo>
                    <a:cubicBezTo>
                      <a:pt x="2523" y="176"/>
                      <a:pt x="2570" y="174"/>
                      <a:pt x="2564" y="165"/>
                    </a:cubicBezTo>
                    <a:cubicBezTo>
                      <a:pt x="2558" y="156"/>
                      <a:pt x="2511" y="155"/>
                      <a:pt x="2511" y="155"/>
                    </a:cubicBezTo>
                    <a:cubicBezTo>
                      <a:pt x="2483" y="151"/>
                      <a:pt x="2483" y="151"/>
                      <a:pt x="2483" y="151"/>
                    </a:cubicBezTo>
                    <a:cubicBezTo>
                      <a:pt x="2480" y="161"/>
                      <a:pt x="2480" y="161"/>
                      <a:pt x="2480" y="161"/>
                    </a:cubicBezTo>
                    <a:cubicBezTo>
                      <a:pt x="2480" y="161"/>
                      <a:pt x="2431" y="159"/>
                      <a:pt x="2435" y="173"/>
                    </a:cubicBezTo>
                    <a:cubicBezTo>
                      <a:pt x="2439" y="187"/>
                      <a:pt x="2485" y="202"/>
                      <a:pt x="2485" y="202"/>
                    </a:cubicBezTo>
                    <a:cubicBezTo>
                      <a:pt x="2389" y="196"/>
                      <a:pt x="2389" y="196"/>
                      <a:pt x="2389" y="196"/>
                    </a:cubicBezTo>
                    <a:cubicBezTo>
                      <a:pt x="2423" y="210"/>
                      <a:pt x="2423" y="210"/>
                      <a:pt x="2423" y="210"/>
                    </a:cubicBezTo>
                    <a:cubicBezTo>
                      <a:pt x="2388" y="215"/>
                      <a:pt x="2388" y="215"/>
                      <a:pt x="2388" y="215"/>
                    </a:cubicBezTo>
                    <a:cubicBezTo>
                      <a:pt x="2388" y="215"/>
                      <a:pt x="2331" y="233"/>
                      <a:pt x="2321" y="227"/>
                    </a:cubicBezTo>
                    <a:cubicBezTo>
                      <a:pt x="2311" y="221"/>
                      <a:pt x="2326" y="209"/>
                      <a:pt x="2326" y="209"/>
                    </a:cubicBezTo>
                    <a:cubicBezTo>
                      <a:pt x="2326" y="209"/>
                      <a:pt x="2278" y="209"/>
                      <a:pt x="2269" y="211"/>
                    </a:cubicBezTo>
                    <a:cubicBezTo>
                      <a:pt x="2260" y="213"/>
                      <a:pt x="2246" y="225"/>
                      <a:pt x="2246" y="225"/>
                    </a:cubicBezTo>
                    <a:cubicBezTo>
                      <a:pt x="2246" y="225"/>
                      <a:pt x="2183" y="230"/>
                      <a:pt x="2168" y="233"/>
                    </a:cubicBezTo>
                    <a:cubicBezTo>
                      <a:pt x="2153" y="236"/>
                      <a:pt x="2120" y="243"/>
                      <a:pt x="2120" y="243"/>
                    </a:cubicBezTo>
                    <a:cubicBezTo>
                      <a:pt x="2091" y="266"/>
                      <a:pt x="2091" y="266"/>
                      <a:pt x="2091" y="266"/>
                    </a:cubicBezTo>
                    <a:cubicBezTo>
                      <a:pt x="2091" y="266"/>
                      <a:pt x="2059" y="264"/>
                      <a:pt x="2073" y="278"/>
                    </a:cubicBezTo>
                    <a:cubicBezTo>
                      <a:pt x="2087" y="292"/>
                      <a:pt x="2112" y="302"/>
                      <a:pt x="2112" y="302"/>
                    </a:cubicBezTo>
                    <a:cubicBezTo>
                      <a:pt x="2082" y="308"/>
                      <a:pt x="2082" y="308"/>
                      <a:pt x="2082" y="308"/>
                    </a:cubicBezTo>
                    <a:cubicBezTo>
                      <a:pt x="2068" y="317"/>
                      <a:pt x="2068" y="317"/>
                      <a:pt x="2068" y="317"/>
                    </a:cubicBezTo>
                    <a:cubicBezTo>
                      <a:pt x="2001" y="315"/>
                      <a:pt x="2001" y="315"/>
                      <a:pt x="2001" y="315"/>
                    </a:cubicBezTo>
                    <a:cubicBezTo>
                      <a:pt x="1996" y="320"/>
                      <a:pt x="1996" y="320"/>
                      <a:pt x="1996" y="320"/>
                    </a:cubicBezTo>
                    <a:cubicBezTo>
                      <a:pt x="1971" y="311"/>
                      <a:pt x="1971" y="311"/>
                      <a:pt x="1971" y="311"/>
                    </a:cubicBezTo>
                    <a:cubicBezTo>
                      <a:pt x="1960" y="318"/>
                      <a:pt x="1960" y="318"/>
                      <a:pt x="1960" y="318"/>
                    </a:cubicBezTo>
                    <a:cubicBezTo>
                      <a:pt x="1960" y="318"/>
                      <a:pt x="1922" y="314"/>
                      <a:pt x="1920" y="322"/>
                    </a:cubicBezTo>
                    <a:cubicBezTo>
                      <a:pt x="1918" y="330"/>
                      <a:pt x="1919" y="345"/>
                      <a:pt x="1930" y="347"/>
                    </a:cubicBezTo>
                    <a:cubicBezTo>
                      <a:pt x="1941" y="349"/>
                      <a:pt x="1947" y="365"/>
                      <a:pt x="1947" y="365"/>
                    </a:cubicBezTo>
                    <a:cubicBezTo>
                      <a:pt x="1947" y="365"/>
                      <a:pt x="1982" y="375"/>
                      <a:pt x="1991" y="375"/>
                    </a:cubicBezTo>
                    <a:cubicBezTo>
                      <a:pt x="2000" y="375"/>
                      <a:pt x="2019" y="380"/>
                      <a:pt x="2026" y="383"/>
                    </a:cubicBezTo>
                    <a:cubicBezTo>
                      <a:pt x="2033" y="386"/>
                      <a:pt x="2049" y="402"/>
                      <a:pt x="2038" y="402"/>
                    </a:cubicBezTo>
                    <a:cubicBezTo>
                      <a:pt x="2027" y="402"/>
                      <a:pt x="2003" y="404"/>
                      <a:pt x="2003" y="404"/>
                    </a:cubicBezTo>
                    <a:cubicBezTo>
                      <a:pt x="2003" y="404"/>
                      <a:pt x="1957" y="384"/>
                      <a:pt x="1941" y="380"/>
                    </a:cubicBezTo>
                    <a:cubicBezTo>
                      <a:pt x="1925" y="376"/>
                      <a:pt x="1901" y="373"/>
                      <a:pt x="1893" y="373"/>
                    </a:cubicBezTo>
                    <a:cubicBezTo>
                      <a:pt x="1885" y="373"/>
                      <a:pt x="1864" y="371"/>
                      <a:pt x="1866" y="379"/>
                    </a:cubicBezTo>
                    <a:cubicBezTo>
                      <a:pt x="1868" y="387"/>
                      <a:pt x="1894" y="397"/>
                      <a:pt x="1877" y="398"/>
                    </a:cubicBezTo>
                    <a:cubicBezTo>
                      <a:pt x="1860" y="399"/>
                      <a:pt x="1854" y="387"/>
                      <a:pt x="1844" y="387"/>
                    </a:cubicBezTo>
                    <a:cubicBezTo>
                      <a:pt x="1834" y="387"/>
                      <a:pt x="1820" y="377"/>
                      <a:pt x="1819" y="390"/>
                    </a:cubicBezTo>
                    <a:cubicBezTo>
                      <a:pt x="1818" y="403"/>
                      <a:pt x="1832" y="416"/>
                      <a:pt x="1847" y="415"/>
                    </a:cubicBezTo>
                    <a:cubicBezTo>
                      <a:pt x="1862" y="414"/>
                      <a:pt x="1885" y="421"/>
                      <a:pt x="1895" y="421"/>
                    </a:cubicBezTo>
                    <a:cubicBezTo>
                      <a:pt x="1905" y="421"/>
                      <a:pt x="1921" y="437"/>
                      <a:pt x="1921" y="437"/>
                    </a:cubicBezTo>
                    <a:cubicBezTo>
                      <a:pt x="1900" y="437"/>
                      <a:pt x="1900" y="437"/>
                      <a:pt x="1900" y="437"/>
                    </a:cubicBezTo>
                    <a:cubicBezTo>
                      <a:pt x="1900" y="437"/>
                      <a:pt x="1894" y="427"/>
                      <a:pt x="1880" y="427"/>
                    </a:cubicBezTo>
                    <a:cubicBezTo>
                      <a:pt x="1866" y="427"/>
                      <a:pt x="1823" y="425"/>
                      <a:pt x="1823" y="425"/>
                    </a:cubicBezTo>
                    <a:cubicBezTo>
                      <a:pt x="1820" y="417"/>
                      <a:pt x="1820" y="417"/>
                      <a:pt x="1820" y="417"/>
                    </a:cubicBezTo>
                    <a:cubicBezTo>
                      <a:pt x="1803" y="417"/>
                      <a:pt x="1803" y="417"/>
                      <a:pt x="1803" y="417"/>
                    </a:cubicBezTo>
                    <a:cubicBezTo>
                      <a:pt x="1800" y="406"/>
                      <a:pt x="1800" y="406"/>
                      <a:pt x="1800" y="406"/>
                    </a:cubicBezTo>
                    <a:cubicBezTo>
                      <a:pt x="1778" y="395"/>
                      <a:pt x="1778" y="395"/>
                      <a:pt x="1778" y="395"/>
                    </a:cubicBezTo>
                    <a:cubicBezTo>
                      <a:pt x="1778" y="395"/>
                      <a:pt x="1803" y="383"/>
                      <a:pt x="1793" y="374"/>
                    </a:cubicBezTo>
                    <a:cubicBezTo>
                      <a:pt x="1783" y="365"/>
                      <a:pt x="1769" y="354"/>
                      <a:pt x="1769" y="354"/>
                    </a:cubicBezTo>
                    <a:cubicBezTo>
                      <a:pt x="1748" y="353"/>
                      <a:pt x="1748" y="353"/>
                      <a:pt x="1748" y="353"/>
                    </a:cubicBezTo>
                    <a:cubicBezTo>
                      <a:pt x="1748" y="353"/>
                      <a:pt x="1778" y="370"/>
                      <a:pt x="1769" y="378"/>
                    </a:cubicBezTo>
                    <a:cubicBezTo>
                      <a:pt x="1760" y="386"/>
                      <a:pt x="1740" y="389"/>
                      <a:pt x="1740" y="389"/>
                    </a:cubicBezTo>
                    <a:cubicBezTo>
                      <a:pt x="1727" y="416"/>
                      <a:pt x="1727" y="416"/>
                      <a:pt x="1727" y="416"/>
                    </a:cubicBezTo>
                    <a:cubicBezTo>
                      <a:pt x="1776" y="441"/>
                      <a:pt x="1776" y="441"/>
                      <a:pt x="1776" y="441"/>
                    </a:cubicBezTo>
                    <a:cubicBezTo>
                      <a:pt x="1776" y="441"/>
                      <a:pt x="1789" y="436"/>
                      <a:pt x="1789" y="442"/>
                    </a:cubicBezTo>
                    <a:cubicBezTo>
                      <a:pt x="1789" y="448"/>
                      <a:pt x="1782" y="479"/>
                      <a:pt x="1782" y="479"/>
                    </a:cubicBezTo>
                    <a:cubicBezTo>
                      <a:pt x="1789" y="492"/>
                      <a:pt x="1789" y="492"/>
                      <a:pt x="1789" y="492"/>
                    </a:cubicBezTo>
                    <a:cubicBezTo>
                      <a:pt x="1813" y="496"/>
                      <a:pt x="1813" y="496"/>
                      <a:pt x="1813" y="496"/>
                    </a:cubicBezTo>
                    <a:cubicBezTo>
                      <a:pt x="1812" y="514"/>
                      <a:pt x="1812" y="514"/>
                      <a:pt x="1812" y="514"/>
                    </a:cubicBezTo>
                    <a:cubicBezTo>
                      <a:pt x="1852" y="522"/>
                      <a:pt x="1852" y="522"/>
                      <a:pt x="1852" y="522"/>
                    </a:cubicBezTo>
                    <a:cubicBezTo>
                      <a:pt x="1852" y="522"/>
                      <a:pt x="1882" y="510"/>
                      <a:pt x="1896" y="511"/>
                    </a:cubicBezTo>
                    <a:cubicBezTo>
                      <a:pt x="1910" y="512"/>
                      <a:pt x="1928" y="524"/>
                      <a:pt x="1928" y="524"/>
                    </a:cubicBezTo>
                    <a:cubicBezTo>
                      <a:pt x="1928" y="524"/>
                      <a:pt x="1957" y="528"/>
                      <a:pt x="1970" y="537"/>
                    </a:cubicBezTo>
                    <a:cubicBezTo>
                      <a:pt x="1983" y="546"/>
                      <a:pt x="1986" y="557"/>
                      <a:pt x="1986" y="557"/>
                    </a:cubicBezTo>
                    <a:cubicBezTo>
                      <a:pt x="1986" y="557"/>
                      <a:pt x="1953" y="561"/>
                      <a:pt x="1966" y="569"/>
                    </a:cubicBezTo>
                    <a:cubicBezTo>
                      <a:pt x="1979" y="577"/>
                      <a:pt x="1993" y="584"/>
                      <a:pt x="1993" y="584"/>
                    </a:cubicBezTo>
                    <a:cubicBezTo>
                      <a:pt x="2021" y="583"/>
                      <a:pt x="2021" y="583"/>
                      <a:pt x="2021" y="583"/>
                    </a:cubicBezTo>
                    <a:cubicBezTo>
                      <a:pt x="2021" y="583"/>
                      <a:pt x="2005" y="591"/>
                      <a:pt x="1992" y="591"/>
                    </a:cubicBezTo>
                    <a:cubicBezTo>
                      <a:pt x="1979" y="591"/>
                      <a:pt x="1963" y="582"/>
                      <a:pt x="1963" y="582"/>
                    </a:cubicBezTo>
                    <a:cubicBezTo>
                      <a:pt x="1963" y="582"/>
                      <a:pt x="1964" y="559"/>
                      <a:pt x="1949" y="550"/>
                    </a:cubicBezTo>
                    <a:cubicBezTo>
                      <a:pt x="1934" y="541"/>
                      <a:pt x="1922" y="536"/>
                      <a:pt x="1922" y="536"/>
                    </a:cubicBezTo>
                    <a:cubicBezTo>
                      <a:pt x="1922" y="536"/>
                      <a:pt x="1918" y="521"/>
                      <a:pt x="1906" y="522"/>
                    </a:cubicBezTo>
                    <a:cubicBezTo>
                      <a:pt x="1894" y="523"/>
                      <a:pt x="1862" y="529"/>
                      <a:pt x="1862" y="529"/>
                    </a:cubicBezTo>
                    <a:cubicBezTo>
                      <a:pt x="1862" y="529"/>
                      <a:pt x="1844" y="531"/>
                      <a:pt x="1845" y="542"/>
                    </a:cubicBezTo>
                    <a:cubicBezTo>
                      <a:pt x="1846" y="553"/>
                      <a:pt x="1878" y="571"/>
                      <a:pt x="1878" y="575"/>
                    </a:cubicBezTo>
                    <a:cubicBezTo>
                      <a:pt x="1878" y="579"/>
                      <a:pt x="1859" y="591"/>
                      <a:pt x="1859" y="591"/>
                    </a:cubicBezTo>
                    <a:cubicBezTo>
                      <a:pt x="1857" y="620"/>
                      <a:pt x="1857" y="620"/>
                      <a:pt x="1857" y="620"/>
                    </a:cubicBezTo>
                    <a:cubicBezTo>
                      <a:pt x="1829" y="634"/>
                      <a:pt x="1829" y="634"/>
                      <a:pt x="1829" y="634"/>
                    </a:cubicBezTo>
                    <a:cubicBezTo>
                      <a:pt x="1829" y="634"/>
                      <a:pt x="1823" y="655"/>
                      <a:pt x="1810" y="649"/>
                    </a:cubicBezTo>
                    <a:cubicBezTo>
                      <a:pt x="1797" y="643"/>
                      <a:pt x="1771" y="645"/>
                      <a:pt x="1771" y="645"/>
                    </a:cubicBezTo>
                    <a:cubicBezTo>
                      <a:pt x="1733" y="641"/>
                      <a:pt x="1733" y="641"/>
                      <a:pt x="1733" y="641"/>
                    </a:cubicBezTo>
                    <a:cubicBezTo>
                      <a:pt x="1733" y="641"/>
                      <a:pt x="1690" y="626"/>
                      <a:pt x="1701" y="625"/>
                    </a:cubicBezTo>
                    <a:cubicBezTo>
                      <a:pt x="1712" y="624"/>
                      <a:pt x="1735" y="623"/>
                      <a:pt x="1735" y="623"/>
                    </a:cubicBezTo>
                    <a:cubicBezTo>
                      <a:pt x="1748" y="627"/>
                      <a:pt x="1748" y="627"/>
                      <a:pt x="1748" y="627"/>
                    </a:cubicBezTo>
                    <a:cubicBezTo>
                      <a:pt x="1763" y="616"/>
                      <a:pt x="1763" y="616"/>
                      <a:pt x="1763" y="616"/>
                    </a:cubicBezTo>
                    <a:cubicBezTo>
                      <a:pt x="1763" y="616"/>
                      <a:pt x="1801" y="625"/>
                      <a:pt x="1801" y="614"/>
                    </a:cubicBezTo>
                    <a:cubicBezTo>
                      <a:pt x="1801" y="603"/>
                      <a:pt x="1803" y="588"/>
                      <a:pt x="1803" y="588"/>
                    </a:cubicBezTo>
                    <a:cubicBezTo>
                      <a:pt x="1819" y="583"/>
                      <a:pt x="1819" y="583"/>
                      <a:pt x="1819" y="583"/>
                    </a:cubicBezTo>
                    <a:cubicBezTo>
                      <a:pt x="1821" y="569"/>
                      <a:pt x="1821" y="569"/>
                      <a:pt x="1821" y="569"/>
                    </a:cubicBezTo>
                    <a:cubicBezTo>
                      <a:pt x="1810" y="567"/>
                      <a:pt x="1810" y="567"/>
                      <a:pt x="1810" y="567"/>
                    </a:cubicBezTo>
                    <a:cubicBezTo>
                      <a:pt x="1810" y="567"/>
                      <a:pt x="1826" y="547"/>
                      <a:pt x="1816" y="543"/>
                    </a:cubicBezTo>
                    <a:cubicBezTo>
                      <a:pt x="1806" y="539"/>
                      <a:pt x="1763" y="541"/>
                      <a:pt x="1761" y="525"/>
                    </a:cubicBezTo>
                    <a:cubicBezTo>
                      <a:pt x="1759" y="509"/>
                      <a:pt x="1761" y="490"/>
                      <a:pt x="1752" y="485"/>
                    </a:cubicBezTo>
                    <a:cubicBezTo>
                      <a:pt x="1743" y="480"/>
                      <a:pt x="1730" y="464"/>
                      <a:pt x="1730" y="464"/>
                    </a:cubicBezTo>
                    <a:cubicBezTo>
                      <a:pt x="1726" y="440"/>
                      <a:pt x="1726" y="440"/>
                      <a:pt x="1726" y="440"/>
                    </a:cubicBezTo>
                    <a:cubicBezTo>
                      <a:pt x="1684" y="417"/>
                      <a:pt x="1684" y="417"/>
                      <a:pt x="1684" y="417"/>
                    </a:cubicBezTo>
                    <a:cubicBezTo>
                      <a:pt x="1684" y="417"/>
                      <a:pt x="1711" y="396"/>
                      <a:pt x="1697" y="376"/>
                    </a:cubicBezTo>
                    <a:cubicBezTo>
                      <a:pt x="1683" y="356"/>
                      <a:pt x="1651" y="356"/>
                      <a:pt x="1651" y="356"/>
                    </a:cubicBezTo>
                    <a:cubicBezTo>
                      <a:pt x="1562" y="348"/>
                      <a:pt x="1562" y="348"/>
                      <a:pt x="1562" y="348"/>
                    </a:cubicBezTo>
                    <a:cubicBezTo>
                      <a:pt x="1555" y="368"/>
                      <a:pt x="1555" y="368"/>
                      <a:pt x="1555" y="368"/>
                    </a:cubicBezTo>
                    <a:cubicBezTo>
                      <a:pt x="1566" y="379"/>
                      <a:pt x="1566" y="379"/>
                      <a:pt x="1566" y="379"/>
                    </a:cubicBezTo>
                    <a:cubicBezTo>
                      <a:pt x="1561" y="402"/>
                      <a:pt x="1561" y="402"/>
                      <a:pt x="1561" y="402"/>
                    </a:cubicBezTo>
                    <a:cubicBezTo>
                      <a:pt x="1523" y="418"/>
                      <a:pt x="1523" y="418"/>
                      <a:pt x="1523" y="418"/>
                    </a:cubicBezTo>
                    <a:cubicBezTo>
                      <a:pt x="1517" y="437"/>
                      <a:pt x="1517" y="437"/>
                      <a:pt x="1517" y="437"/>
                    </a:cubicBezTo>
                    <a:cubicBezTo>
                      <a:pt x="1538" y="439"/>
                      <a:pt x="1538" y="439"/>
                      <a:pt x="1538" y="439"/>
                    </a:cubicBezTo>
                    <a:cubicBezTo>
                      <a:pt x="1561" y="474"/>
                      <a:pt x="1561" y="474"/>
                      <a:pt x="1561" y="474"/>
                    </a:cubicBezTo>
                    <a:cubicBezTo>
                      <a:pt x="1552" y="486"/>
                      <a:pt x="1552" y="486"/>
                      <a:pt x="1552" y="486"/>
                    </a:cubicBezTo>
                    <a:cubicBezTo>
                      <a:pt x="1571" y="501"/>
                      <a:pt x="1571" y="501"/>
                      <a:pt x="1571" y="501"/>
                    </a:cubicBezTo>
                    <a:cubicBezTo>
                      <a:pt x="1594" y="495"/>
                      <a:pt x="1594" y="495"/>
                      <a:pt x="1594" y="495"/>
                    </a:cubicBezTo>
                    <a:cubicBezTo>
                      <a:pt x="1594" y="495"/>
                      <a:pt x="1612" y="516"/>
                      <a:pt x="1625" y="519"/>
                    </a:cubicBezTo>
                    <a:cubicBezTo>
                      <a:pt x="1638" y="522"/>
                      <a:pt x="1651" y="522"/>
                      <a:pt x="1651" y="522"/>
                    </a:cubicBezTo>
                    <a:cubicBezTo>
                      <a:pt x="1648" y="559"/>
                      <a:pt x="1648" y="559"/>
                      <a:pt x="1648" y="559"/>
                    </a:cubicBezTo>
                    <a:cubicBezTo>
                      <a:pt x="1635" y="545"/>
                      <a:pt x="1635" y="545"/>
                      <a:pt x="1635" y="545"/>
                    </a:cubicBezTo>
                    <a:cubicBezTo>
                      <a:pt x="1625" y="551"/>
                      <a:pt x="1625" y="551"/>
                      <a:pt x="1625" y="551"/>
                    </a:cubicBezTo>
                    <a:cubicBezTo>
                      <a:pt x="1625" y="551"/>
                      <a:pt x="1572" y="524"/>
                      <a:pt x="1556" y="521"/>
                    </a:cubicBezTo>
                    <a:cubicBezTo>
                      <a:pt x="1540" y="518"/>
                      <a:pt x="1516" y="520"/>
                      <a:pt x="1516" y="520"/>
                    </a:cubicBezTo>
                    <a:cubicBezTo>
                      <a:pt x="1505" y="508"/>
                      <a:pt x="1505" y="508"/>
                      <a:pt x="1505" y="508"/>
                    </a:cubicBezTo>
                    <a:cubicBezTo>
                      <a:pt x="1499" y="522"/>
                      <a:pt x="1499" y="522"/>
                      <a:pt x="1499" y="522"/>
                    </a:cubicBezTo>
                    <a:cubicBezTo>
                      <a:pt x="1483" y="504"/>
                      <a:pt x="1483" y="504"/>
                      <a:pt x="1483" y="504"/>
                    </a:cubicBezTo>
                    <a:cubicBezTo>
                      <a:pt x="1483" y="504"/>
                      <a:pt x="1441" y="490"/>
                      <a:pt x="1434" y="490"/>
                    </a:cubicBezTo>
                    <a:cubicBezTo>
                      <a:pt x="1427" y="490"/>
                      <a:pt x="1406" y="491"/>
                      <a:pt x="1406" y="491"/>
                    </a:cubicBezTo>
                    <a:cubicBezTo>
                      <a:pt x="1406" y="491"/>
                      <a:pt x="1357" y="485"/>
                      <a:pt x="1353" y="488"/>
                    </a:cubicBezTo>
                    <a:cubicBezTo>
                      <a:pt x="1349" y="491"/>
                      <a:pt x="1340" y="491"/>
                      <a:pt x="1340" y="499"/>
                    </a:cubicBezTo>
                    <a:cubicBezTo>
                      <a:pt x="1340" y="507"/>
                      <a:pt x="1366" y="521"/>
                      <a:pt x="1366" y="521"/>
                    </a:cubicBezTo>
                    <a:cubicBezTo>
                      <a:pt x="1353" y="541"/>
                      <a:pt x="1353" y="541"/>
                      <a:pt x="1353" y="541"/>
                    </a:cubicBezTo>
                    <a:cubicBezTo>
                      <a:pt x="1344" y="534"/>
                      <a:pt x="1344" y="534"/>
                      <a:pt x="1344" y="534"/>
                    </a:cubicBezTo>
                    <a:cubicBezTo>
                      <a:pt x="1344" y="551"/>
                      <a:pt x="1344" y="551"/>
                      <a:pt x="1344" y="551"/>
                    </a:cubicBezTo>
                    <a:cubicBezTo>
                      <a:pt x="1344" y="551"/>
                      <a:pt x="1320" y="550"/>
                      <a:pt x="1320" y="545"/>
                    </a:cubicBezTo>
                    <a:cubicBezTo>
                      <a:pt x="1320" y="540"/>
                      <a:pt x="1325" y="518"/>
                      <a:pt x="1311" y="519"/>
                    </a:cubicBezTo>
                    <a:cubicBezTo>
                      <a:pt x="1297" y="520"/>
                      <a:pt x="1261" y="543"/>
                      <a:pt x="1256" y="546"/>
                    </a:cubicBezTo>
                    <a:cubicBezTo>
                      <a:pt x="1251" y="549"/>
                      <a:pt x="1240" y="535"/>
                      <a:pt x="1219" y="537"/>
                    </a:cubicBezTo>
                    <a:cubicBezTo>
                      <a:pt x="1198" y="539"/>
                      <a:pt x="1174" y="550"/>
                      <a:pt x="1172" y="558"/>
                    </a:cubicBezTo>
                    <a:cubicBezTo>
                      <a:pt x="1170" y="566"/>
                      <a:pt x="1123" y="562"/>
                      <a:pt x="1123" y="562"/>
                    </a:cubicBezTo>
                    <a:cubicBezTo>
                      <a:pt x="1131" y="545"/>
                      <a:pt x="1131" y="545"/>
                      <a:pt x="1131" y="545"/>
                    </a:cubicBezTo>
                    <a:cubicBezTo>
                      <a:pt x="1130" y="521"/>
                      <a:pt x="1130" y="521"/>
                      <a:pt x="1130" y="521"/>
                    </a:cubicBezTo>
                    <a:cubicBezTo>
                      <a:pt x="1130" y="521"/>
                      <a:pt x="1086" y="529"/>
                      <a:pt x="1086" y="538"/>
                    </a:cubicBezTo>
                    <a:cubicBezTo>
                      <a:pt x="1086" y="547"/>
                      <a:pt x="1092" y="554"/>
                      <a:pt x="1092" y="554"/>
                    </a:cubicBezTo>
                    <a:cubicBezTo>
                      <a:pt x="1074" y="555"/>
                      <a:pt x="1074" y="555"/>
                      <a:pt x="1074" y="555"/>
                    </a:cubicBezTo>
                    <a:cubicBezTo>
                      <a:pt x="1074" y="540"/>
                      <a:pt x="1074" y="540"/>
                      <a:pt x="1074" y="540"/>
                    </a:cubicBezTo>
                    <a:cubicBezTo>
                      <a:pt x="1060" y="545"/>
                      <a:pt x="1060" y="545"/>
                      <a:pt x="1060" y="545"/>
                    </a:cubicBezTo>
                    <a:cubicBezTo>
                      <a:pt x="1025" y="548"/>
                      <a:pt x="1025" y="548"/>
                      <a:pt x="1025" y="548"/>
                    </a:cubicBezTo>
                    <a:cubicBezTo>
                      <a:pt x="996" y="568"/>
                      <a:pt x="996" y="568"/>
                      <a:pt x="996" y="568"/>
                    </a:cubicBezTo>
                    <a:cubicBezTo>
                      <a:pt x="963" y="571"/>
                      <a:pt x="963" y="571"/>
                      <a:pt x="963" y="571"/>
                    </a:cubicBezTo>
                    <a:cubicBezTo>
                      <a:pt x="970" y="584"/>
                      <a:pt x="970" y="584"/>
                      <a:pt x="970" y="584"/>
                    </a:cubicBezTo>
                    <a:cubicBezTo>
                      <a:pt x="970" y="584"/>
                      <a:pt x="944" y="578"/>
                      <a:pt x="941" y="589"/>
                    </a:cubicBezTo>
                    <a:cubicBezTo>
                      <a:pt x="938" y="600"/>
                      <a:pt x="941" y="615"/>
                      <a:pt x="941" y="615"/>
                    </a:cubicBezTo>
                    <a:cubicBezTo>
                      <a:pt x="890" y="621"/>
                      <a:pt x="890" y="621"/>
                      <a:pt x="890" y="621"/>
                    </a:cubicBezTo>
                    <a:cubicBezTo>
                      <a:pt x="890" y="621"/>
                      <a:pt x="875" y="610"/>
                      <a:pt x="870" y="609"/>
                    </a:cubicBezTo>
                    <a:cubicBezTo>
                      <a:pt x="865" y="608"/>
                      <a:pt x="843" y="614"/>
                      <a:pt x="843" y="600"/>
                    </a:cubicBezTo>
                    <a:cubicBezTo>
                      <a:pt x="843" y="586"/>
                      <a:pt x="843" y="569"/>
                      <a:pt x="860" y="575"/>
                    </a:cubicBezTo>
                    <a:cubicBezTo>
                      <a:pt x="877" y="581"/>
                      <a:pt x="898" y="575"/>
                      <a:pt x="898" y="575"/>
                    </a:cubicBezTo>
                    <a:cubicBezTo>
                      <a:pt x="898" y="575"/>
                      <a:pt x="860" y="544"/>
                      <a:pt x="854" y="541"/>
                    </a:cubicBezTo>
                    <a:cubicBezTo>
                      <a:pt x="848" y="538"/>
                      <a:pt x="773" y="539"/>
                      <a:pt x="773" y="539"/>
                    </a:cubicBezTo>
                    <a:cubicBezTo>
                      <a:pt x="779" y="548"/>
                      <a:pt x="779" y="548"/>
                      <a:pt x="779" y="548"/>
                    </a:cubicBezTo>
                    <a:cubicBezTo>
                      <a:pt x="779" y="548"/>
                      <a:pt x="810" y="543"/>
                      <a:pt x="805" y="563"/>
                    </a:cubicBezTo>
                    <a:cubicBezTo>
                      <a:pt x="800" y="583"/>
                      <a:pt x="790" y="612"/>
                      <a:pt x="797" y="612"/>
                    </a:cubicBezTo>
                    <a:cubicBezTo>
                      <a:pt x="804" y="612"/>
                      <a:pt x="830" y="620"/>
                      <a:pt x="830" y="620"/>
                    </a:cubicBezTo>
                    <a:cubicBezTo>
                      <a:pt x="828" y="645"/>
                      <a:pt x="828" y="645"/>
                      <a:pt x="828" y="645"/>
                    </a:cubicBezTo>
                    <a:cubicBezTo>
                      <a:pt x="834" y="664"/>
                      <a:pt x="834" y="664"/>
                      <a:pt x="834" y="664"/>
                    </a:cubicBezTo>
                    <a:cubicBezTo>
                      <a:pt x="813" y="650"/>
                      <a:pt x="813" y="650"/>
                      <a:pt x="813" y="650"/>
                    </a:cubicBezTo>
                    <a:cubicBezTo>
                      <a:pt x="798" y="666"/>
                      <a:pt x="798" y="666"/>
                      <a:pt x="798" y="666"/>
                    </a:cubicBezTo>
                    <a:cubicBezTo>
                      <a:pt x="795" y="644"/>
                      <a:pt x="795" y="644"/>
                      <a:pt x="795" y="644"/>
                    </a:cubicBezTo>
                    <a:cubicBezTo>
                      <a:pt x="749" y="632"/>
                      <a:pt x="749" y="632"/>
                      <a:pt x="749" y="632"/>
                    </a:cubicBezTo>
                    <a:cubicBezTo>
                      <a:pt x="729" y="657"/>
                      <a:pt x="729" y="657"/>
                      <a:pt x="729" y="657"/>
                    </a:cubicBezTo>
                    <a:cubicBezTo>
                      <a:pt x="711" y="658"/>
                      <a:pt x="711" y="658"/>
                      <a:pt x="711" y="658"/>
                    </a:cubicBezTo>
                    <a:cubicBezTo>
                      <a:pt x="711" y="658"/>
                      <a:pt x="705" y="669"/>
                      <a:pt x="695" y="673"/>
                    </a:cubicBezTo>
                    <a:cubicBezTo>
                      <a:pt x="685" y="677"/>
                      <a:pt x="665" y="681"/>
                      <a:pt x="673" y="688"/>
                    </a:cubicBezTo>
                    <a:cubicBezTo>
                      <a:pt x="681" y="695"/>
                      <a:pt x="713" y="718"/>
                      <a:pt x="713" y="718"/>
                    </a:cubicBezTo>
                    <a:cubicBezTo>
                      <a:pt x="725" y="735"/>
                      <a:pt x="725" y="735"/>
                      <a:pt x="725" y="735"/>
                    </a:cubicBezTo>
                    <a:cubicBezTo>
                      <a:pt x="705" y="726"/>
                      <a:pt x="705" y="726"/>
                      <a:pt x="705" y="726"/>
                    </a:cubicBezTo>
                    <a:cubicBezTo>
                      <a:pt x="705" y="726"/>
                      <a:pt x="687" y="736"/>
                      <a:pt x="674" y="730"/>
                    </a:cubicBezTo>
                    <a:cubicBezTo>
                      <a:pt x="661" y="724"/>
                      <a:pt x="618" y="717"/>
                      <a:pt x="618" y="717"/>
                    </a:cubicBezTo>
                    <a:cubicBezTo>
                      <a:pt x="618" y="717"/>
                      <a:pt x="612" y="693"/>
                      <a:pt x="597" y="699"/>
                    </a:cubicBezTo>
                    <a:cubicBezTo>
                      <a:pt x="582" y="705"/>
                      <a:pt x="574" y="711"/>
                      <a:pt x="574" y="711"/>
                    </a:cubicBezTo>
                    <a:cubicBezTo>
                      <a:pt x="562" y="712"/>
                      <a:pt x="562" y="712"/>
                      <a:pt x="562" y="712"/>
                    </a:cubicBezTo>
                    <a:cubicBezTo>
                      <a:pt x="592" y="738"/>
                      <a:pt x="592" y="738"/>
                      <a:pt x="592" y="738"/>
                    </a:cubicBezTo>
                    <a:cubicBezTo>
                      <a:pt x="592" y="738"/>
                      <a:pt x="632" y="739"/>
                      <a:pt x="632" y="746"/>
                    </a:cubicBezTo>
                    <a:cubicBezTo>
                      <a:pt x="632" y="753"/>
                      <a:pt x="614" y="764"/>
                      <a:pt x="614" y="764"/>
                    </a:cubicBezTo>
                    <a:cubicBezTo>
                      <a:pt x="572" y="754"/>
                      <a:pt x="572" y="754"/>
                      <a:pt x="572" y="754"/>
                    </a:cubicBezTo>
                    <a:cubicBezTo>
                      <a:pt x="572" y="754"/>
                      <a:pt x="557" y="740"/>
                      <a:pt x="547" y="739"/>
                    </a:cubicBezTo>
                    <a:cubicBezTo>
                      <a:pt x="537" y="738"/>
                      <a:pt x="511" y="749"/>
                      <a:pt x="509" y="735"/>
                    </a:cubicBezTo>
                    <a:cubicBezTo>
                      <a:pt x="507" y="721"/>
                      <a:pt x="508" y="705"/>
                      <a:pt x="508" y="705"/>
                    </a:cubicBezTo>
                    <a:cubicBezTo>
                      <a:pt x="495" y="697"/>
                      <a:pt x="495" y="697"/>
                      <a:pt x="495" y="697"/>
                    </a:cubicBezTo>
                    <a:cubicBezTo>
                      <a:pt x="495" y="697"/>
                      <a:pt x="516" y="679"/>
                      <a:pt x="508" y="670"/>
                    </a:cubicBezTo>
                    <a:cubicBezTo>
                      <a:pt x="500" y="661"/>
                      <a:pt x="444" y="646"/>
                      <a:pt x="444" y="646"/>
                    </a:cubicBezTo>
                    <a:cubicBezTo>
                      <a:pt x="424" y="631"/>
                      <a:pt x="424" y="631"/>
                      <a:pt x="424" y="631"/>
                    </a:cubicBezTo>
                    <a:cubicBezTo>
                      <a:pt x="408" y="620"/>
                      <a:pt x="408" y="620"/>
                      <a:pt x="408" y="620"/>
                    </a:cubicBezTo>
                    <a:cubicBezTo>
                      <a:pt x="398" y="610"/>
                      <a:pt x="398" y="610"/>
                      <a:pt x="398" y="610"/>
                    </a:cubicBezTo>
                    <a:cubicBezTo>
                      <a:pt x="424" y="609"/>
                      <a:pt x="424" y="609"/>
                      <a:pt x="424" y="609"/>
                    </a:cubicBezTo>
                    <a:cubicBezTo>
                      <a:pt x="424" y="609"/>
                      <a:pt x="419" y="618"/>
                      <a:pt x="438" y="622"/>
                    </a:cubicBezTo>
                    <a:cubicBezTo>
                      <a:pt x="457" y="626"/>
                      <a:pt x="482" y="623"/>
                      <a:pt x="482" y="623"/>
                    </a:cubicBezTo>
                    <a:cubicBezTo>
                      <a:pt x="482" y="623"/>
                      <a:pt x="498" y="641"/>
                      <a:pt x="510" y="643"/>
                    </a:cubicBezTo>
                    <a:cubicBezTo>
                      <a:pt x="522" y="645"/>
                      <a:pt x="576" y="650"/>
                      <a:pt x="576" y="650"/>
                    </a:cubicBezTo>
                    <a:cubicBezTo>
                      <a:pt x="576" y="650"/>
                      <a:pt x="613" y="666"/>
                      <a:pt x="656" y="655"/>
                    </a:cubicBezTo>
                    <a:cubicBezTo>
                      <a:pt x="699" y="644"/>
                      <a:pt x="741" y="629"/>
                      <a:pt x="719" y="609"/>
                    </a:cubicBezTo>
                    <a:cubicBezTo>
                      <a:pt x="697" y="589"/>
                      <a:pt x="696" y="576"/>
                      <a:pt x="667" y="570"/>
                    </a:cubicBezTo>
                    <a:cubicBezTo>
                      <a:pt x="638" y="564"/>
                      <a:pt x="598" y="549"/>
                      <a:pt x="579" y="542"/>
                    </a:cubicBezTo>
                    <a:cubicBezTo>
                      <a:pt x="560" y="535"/>
                      <a:pt x="526" y="518"/>
                      <a:pt x="506" y="517"/>
                    </a:cubicBezTo>
                    <a:cubicBezTo>
                      <a:pt x="486" y="516"/>
                      <a:pt x="467" y="516"/>
                      <a:pt x="455" y="516"/>
                    </a:cubicBezTo>
                    <a:cubicBezTo>
                      <a:pt x="443" y="516"/>
                      <a:pt x="421" y="516"/>
                      <a:pt x="421" y="516"/>
                    </a:cubicBezTo>
                    <a:cubicBezTo>
                      <a:pt x="413" y="506"/>
                      <a:pt x="413" y="506"/>
                      <a:pt x="413" y="506"/>
                    </a:cubicBezTo>
                    <a:cubicBezTo>
                      <a:pt x="394" y="507"/>
                      <a:pt x="394" y="507"/>
                      <a:pt x="394" y="507"/>
                    </a:cubicBezTo>
                    <a:cubicBezTo>
                      <a:pt x="373" y="498"/>
                      <a:pt x="373" y="498"/>
                      <a:pt x="373" y="498"/>
                    </a:cubicBezTo>
                    <a:cubicBezTo>
                      <a:pt x="394" y="493"/>
                      <a:pt x="394" y="493"/>
                      <a:pt x="394" y="493"/>
                    </a:cubicBezTo>
                    <a:cubicBezTo>
                      <a:pt x="406" y="485"/>
                      <a:pt x="406" y="485"/>
                      <a:pt x="406" y="485"/>
                    </a:cubicBezTo>
                    <a:cubicBezTo>
                      <a:pt x="406" y="485"/>
                      <a:pt x="363" y="469"/>
                      <a:pt x="357" y="475"/>
                    </a:cubicBezTo>
                    <a:cubicBezTo>
                      <a:pt x="351" y="481"/>
                      <a:pt x="348" y="490"/>
                      <a:pt x="348" y="490"/>
                    </a:cubicBezTo>
                    <a:cubicBezTo>
                      <a:pt x="335" y="490"/>
                      <a:pt x="335" y="490"/>
                      <a:pt x="335" y="490"/>
                    </a:cubicBezTo>
                    <a:cubicBezTo>
                      <a:pt x="333" y="493"/>
                      <a:pt x="329" y="497"/>
                      <a:pt x="321" y="498"/>
                    </a:cubicBezTo>
                    <a:cubicBezTo>
                      <a:pt x="303" y="501"/>
                      <a:pt x="304" y="498"/>
                      <a:pt x="304" y="498"/>
                    </a:cubicBezTo>
                    <a:cubicBezTo>
                      <a:pt x="300" y="506"/>
                      <a:pt x="300" y="506"/>
                      <a:pt x="300" y="506"/>
                    </a:cubicBezTo>
                    <a:cubicBezTo>
                      <a:pt x="285" y="507"/>
                      <a:pt x="285" y="507"/>
                      <a:pt x="285" y="507"/>
                    </a:cubicBezTo>
                    <a:cubicBezTo>
                      <a:pt x="285" y="507"/>
                      <a:pt x="284" y="521"/>
                      <a:pt x="275" y="522"/>
                    </a:cubicBezTo>
                    <a:cubicBezTo>
                      <a:pt x="270" y="522"/>
                      <a:pt x="266" y="521"/>
                      <a:pt x="262" y="519"/>
                    </a:cubicBezTo>
                    <a:cubicBezTo>
                      <a:pt x="261" y="528"/>
                      <a:pt x="261" y="528"/>
                      <a:pt x="261" y="528"/>
                    </a:cubicBezTo>
                    <a:cubicBezTo>
                      <a:pt x="261" y="528"/>
                      <a:pt x="265" y="534"/>
                      <a:pt x="266" y="537"/>
                    </a:cubicBezTo>
                    <a:cubicBezTo>
                      <a:pt x="267" y="540"/>
                      <a:pt x="254" y="542"/>
                      <a:pt x="254" y="542"/>
                    </a:cubicBezTo>
                    <a:cubicBezTo>
                      <a:pt x="254" y="542"/>
                      <a:pt x="257" y="545"/>
                      <a:pt x="259" y="557"/>
                    </a:cubicBezTo>
                    <a:cubicBezTo>
                      <a:pt x="261" y="569"/>
                      <a:pt x="275" y="561"/>
                      <a:pt x="281" y="561"/>
                    </a:cubicBezTo>
                    <a:cubicBezTo>
                      <a:pt x="287" y="561"/>
                      <a:pt x="292" y="568"/>
                      <a:pt x="296" y="573"/>
                    </a:cubicBezTo>
                    <a:cubicBezTo>
                      <a:pt x="300" y="578"/>
                      <a:pt x="306" y="581"/>
                      <a:pt x="315" y="591"/>
                    </a:cubicBezTo>
                    <a:cubicBezTo>
                      <a:pt x="324" y="601"/>
                      <a:pt x="300" y="603"/>
                      <a:pt x="300" y="608"/>
                    </a:cubicBezTo>
                    <a:cubicBezTo>
                      <a:pt x="300" y="613"/>
                      <a:pt x="283" y="620"/>
                      <a:pt x="283" y="620"/>
                    </a:cubicBezTo>
                    <a:cubicBezTo>
                      <a:pt x="296" y="631"/>
                      <a:pt x="296" y="631"/>
                      <a:pt x="296" y="631"/>
                    </a:cubicBezTo>
                    <a:cubicBezTo>
                      <a:pt x="296" y="631"/>
                      <a:pt x="337" y="663"/>
                      <a:pt x="343" y="673"/>
                    </a:cubicBezTo>
                    <a:cubicBezTo>
                      <a:pt x="349" y="683"/>
                      <a:pt x="321" y="677"/>
                      <a:pt x="321" y="677"/>
                    </a:cubicBezTo>
                    <a:cubicBezTo>
                      <a:pt x="316" y="697"/>
                      <a:pt x="316" y="697"/>
                      <a:pt x="316" y="697"/>
                    </a:cubicBezTo>
                    <a:cubicBezTo>
                      <a:pt x="323" y="703"/>
                      <a:pt x="323" y="703"/>
                      <a:pt x="323" y="703"/>
                    </a:cubicBezTo>
                    <a:cubicBezTo>
                      <a:pt x="323" y="713"/>
                      <a:pt x="323" y="713"/>
                      <a:pt x="323" y="713"/>
                    </a:cubicBezTo>
                    <a:cubicBezTo>
                      <a:pt x="323" y="713"/>
                      <a:pt x="342" y="718"/>
                      <a:pt x="343" y="722"/>
                    </a:cubicBezTo>
                    <a:cubicBezTo>
                      <a:pt x="344" y="726"/>
                      <a:pt x="337" y="737"/>
                      <a:pt x="337" y="737"/>
                    </a:cubicBezTo>
                    <a:cubicBezTo>
                      <a:pt x="352" y="740"/>
                      <a:pt x="352" y="740"/>
                      <a:pt x="352" y="740"/>
                    </a:cubicBezTo>
                    <a:cubicBezTo>
                      <a:pt x="352" y="740"/>
                      <a:pt x="363" y="748"/>
                      <a:pt x="364" y="752"/>
                    </a:cubicBezTo>
                    <a:cubicBezTo>
                      <a:pt x="365" y="756"/>
                      <a:pt x="344" y="770"/>
                      <a:pt x="344" y="770"/>
                    </a:cubicBezTo>
                    <a:cubicBezTo>
                      <a:pt x="383" y="788"/>
                      <a:pt x="383" y="788"/>
                      <a:pt x="383" y="788"/>
                    </a:cubicBezTo>
                    <a:cubicBezTo>
                      <a:pt x="383" y="788"/>
                      <a:pt x="406" y="807"/>
                      <a:pt x="405" y="815"/>
                    </a:cubicBezTo>
                    <a:cubicBezTo>
                      <a:pt x="404" y="823"/>
                      <a:pt x="395" y="830"/>
                      <a:pt x="391" y="837"/>
                    </a:cubicBezTo>
                    <a:cubicBezTo>
                      <a:pt x="387" y="844"/>
                      <a:pt x="366" y="856"/>
                      <a:pt x="366" y="856"/>
                    </a:cubicBezTo>
                    <a:cubicBezTo>
                      <a:pt x="366" y="856"/>
                      <a:pt x="338" y="882"/>
                      <a:pt x="334" y="887"/>
                    </a:cubicBezTo>
                    <a:cubicBezTo>
                      <a:pt x="330" y="892"/>
                      <a:pt x="289" y="916"/>
                      <a:pt x="289" y="916"/>
                    </a:cubicBezTo>
                    <a:cubicBezTo>
                      <a:pt x="293" y="923"/>
                      <a:pt x="293" y="923"/>
                      <a:pt x="293" y="923"/>
                    </a:cubicBezTo>
                    <a:cubicBezTo>
                      <a:pt x="313" y="912"/>
                      <a:pt x="313" y="912"/>
                      <a:pt x="313" y="912"/>
                    </a:cubicBezTo>
                    <a:cubicBezTo>
                      <a:pt x="315" y="923"/>
                      <a:pt x="315" y="923"/>
                      <a:pt x="315" y="923"/>
                    </a:cubicBezTo>
                    <a:cubicBezTo>
                      <a:pt x="315" y="923"/>
                      <a:pt x="328" y="936"/>
                      <a:pt x="334" y="939"/>
                    </a:cubicBezTo>
                    <a:cubicBezTo>
                      <a:pt x="340" y="942"/>
                      <a:pt x="367" y="942"/>
                      <a:pt x="367" y="942"/>
                    </a:cubicBezTo>
                    <a:cubicBezTo>
                      <a:pt x="376" y="954"/>
                      <a:pt x="376" y="954"/>
                      <a:pt x="376" y="954"/>
                    </a:cubicBezTo>
                    <a:cubicBezTo>
                      <a:pt x="376" y="954"/>
                      <a:pt x="337" y="945"/>
                      <a:pt x="335" y="951"/>
                    </a:cubicBezTo>
                    <a:cubicBezTo>
                      <a:pt x="333" y="957"/>
                      <a:pt x="333" y="961"/>
                      <a:pt x="333" y="961"/>
                    </a:cubicBezTo>
                    <a:cubicBezTo>
                      <a:pt x="307" y="962"/>
                      <a:pt x="307" y="962"/>
                      <a:pt x="307" y="962"/>
                    </a:cubicBezTo>
                    <a:cubicBezTo>
                      <a:pt x="303" y="980"/>
                      <a:pt x="303" y="980"/>
                      <a:pt x="303" y="980"/>
                    </a:cubicBezTo>
                    <a:cubicBezTo>
                      <a:pt x="303" y="980"/>
                      <a:pt x="300" y="979"/>
                      <a:pt x="295" y="978"/>
                    </a:cubicBezTo>
                    <a:cubicBezTo>
                      <a:pt x="292" y="988"/>
                      <a:pt x="292" y="988"/>
                      <a:pt x="292" y="988"/>
                    </a:cubicBezTo>
                    <a:cubicBezTo>
                      <a:pt x="295" y="997"/>
                      <a:pt x="295" y="997"/>
                      <a:pt x="295" y="997"/>
                    </a:cubicBezTo>
                    <a:cubicBezTo>
                      <a:pt x="295" y="997"/>
                      <a:pt x="288" y="1001"/>
                      <a:pt x="284" y="1003"/>
                    </a:cubicBezTo>
                    <a:cubicBezTo>
                      <a:pt x="280" y="1005"/>
                      <a:pt x="281" y="1019"/>
                      <a:pt x="281" y="1019"/>
                    </a:cubicBezTo>
                    <a:cubicBezTo>
                      <a:pt x="290" y="1023"/>
                      <a:pt x="290" y="1023"/>
                      <a:pt x="290" y="1023"/>
                    </a:cubicBezTo>
                    <a:cubicBezTo>
                      <a:pt x="285" y="1041"/>
                      <a:pt x="285" y="1041"/>
                      <a:pt x="285" y="1041"/>
                    </a:cubicBezTo>
                    <a:cubicBezTo>
                      <a:pt x="292" y="1043"/>
                      <a:pt x="292" y="1043"/>
                      <a:pt x="292" y="1043"/>
                    </a:cubicBezTo>
                    <a:cubicBezTo>
                      <a:pt x="301" y="1055"/>
                      <a:pt x="301" y="1055"/>
                      <a:pt x="301" y="1055"/>
                    </a:cubicBezTo>
                    <a:cubicBezTo>
                      <a:pt x="288" y="1064"/>
                      <a:pt x="288" y="1064"/>
                      <a:pt x="288" y="1064"/>
                    </a:cubicBezTo>
                    <a:cubicBezTo>
                      <a:pt x="288" y="1072"/>
                      <a:pt x="288" y="1072"/>
                      <a:pt x="288" y="1072"/>
                    </a:cubicBezTo>
                    <a:cubicBezTo>
                      <a:pt x="288" y="1072"/>
                      <a:pt x="309" y="1082"/>
                      <a:pt x="310" y="1087"/>
                    </a:cubicBezTo>
                    <a:cubicBezTo>
                      <a:pt x="311" y="1092"/>
                      <a:pt x="298" y="1094"/>
                      <a:pt x="298" y="1094"/>
                    </a:cubicBezTo>
                    <a:cubicBezTo>
                      <a:pt x="297" y="1103"/>
                      <a:pt x="297" y="1103"/>
                      <a:pt x="297" y="1103"/>
                    </a:cubicBezTo>
                    <a:cubicBezTo>
                      <a:pt x="310" y="1107"/>
                      <a:pt x="310" y="1107"/>
                      <a:pt x="310" y="1107"/>
                    </a:cubicBezTo>
                    <a:cubicBezTo>
                      <a:pt x="310" y="1107"/>
                      <a:pt x="315" y="1118"/>
                      <a:pt x="322" y="1124"/>
                    </a:cubicBezTo>
                    <a:cubicBezTo>
                      <a:pt x="328" y="1129"/>
                      <a:pt x="328" y="1139"/>
                      <a:pt x="328" y="1143"/>
                    </a:cubicBezTo>
                    <a:cubicBezTo>
                      <a:pt x="332" y="1144"/>
                      <a:pt x="336" y="1144"/>
                      <a:pt x="339" y="1145"/>
                    </a:cubicBezTo>
                    <a:cubicBezTo>
                      <a:pt x="347" y="1146"/>
                      <a:pt x="348" y="1153"/>
                      <a:pt x="348" y="1153"/>
                    </a:cubicBezTo>
                    <a:cubicBezTo>
                      <a:pt x="354" y="1147"/>
                      <a:pt x="354" y="1147"/>
                      <a:pt x="354" y="1147"/>
                    </a:cubicBezTo>
                    <a:cubicBezTo>
                      <a:pt x="380" y="1153"/>
                      <a:pt x="380" y="1153"/>
                      <a:pt x="380" y="1153"/>
                    </a:cubicBezTo>
                    <a:cubicBezTo>
                      <a:pt x="382" y="1163"/>
                      <a:pt x="382" y="1163"/>
                      <a:pt x="382" y="1163"/>
                    </a:cubicBezTo>
                    <a:cubicBezTo>
                      <a:pt x="404" y="1151"/>
                      <a:pt x="404" y="1151"/>
                      <a:pt x="404" y="1151"/>
                    </a:cubicBezTo>
                    <a:cubicBezTo>
                      <a:pt x="404" y="1151"/>
                      <a:pt x="426" y="1162"/>
                      <a:pt x="437" y="1167"/>
                    </a:cubicBezTo>
                    <a:cubicBezTo>
                      <a:pt x="448" y="1172"/>
                      <a:pt x="434" y="1186"/>
                      <a:pt x="434" y="1186"/>
                    </a:cubicBezTo>
                    <a:cubicBezTo>
                      <a:pt x="442" y="1196"/>
                      <a:pt x="442" y="1196"/>
                      <a:pt x="442" y="1196"/>
                    </a:cubicBezTo>
                    <a:cubicBezTo>
                      <a:pt x="438" y="1208"/>
                      <a:pt x="438" y="1208"/>
                      <a:pt x="438" y="1208"/>
                    </a:cubicBezTo>
                    <a:cubicBezTo>
                      <a:pt x="438" y="1208"/>
                      <a:pt x="443" y="1213"/>
                      <a:pt x="451" y="1215"/>
                    </a:cubicBezTo>
                    <a:cubicBezTo>
                      <a:pt x="459" y="1217"/>
                      <a:pt x="462" y="1238"/>
                      <a:pt x="462" y="1238"/>
                    </a:cubicBezTo>
                    <a:cubicBezTo>
                      <a:pt x="482" y="1245"/>
                      <a:pt x="482" y="1245"/>
                      <a:pt x="482" y="1245"/>
                    </a:cubicBezTo>
                    <a:cubicBezTo>
                      <a:pt x="484" y="1260"/>
                      <a:pt x="484" y="1260"/>
                      <a:pt x="484" y="1260"/>
                    </a:cubicBezTo>
                    <a:cubicBezTo>
                      <a:pt x="484" y="1260"/>
                      <a:pt x="494" y="1258"/>
                      <a:pt x="507" y="1261"/>
                    </a:cubicBezTo>
                    <a:cubicBezTo>
                      <a:pt x="520" y="1264"/>
                      <a:pt x="512" y="1273"/>
                      <a:pt x="512" y="1273"/>
                    </a:cubicBezTo>
                    <a:cubicBezTo>
                      <a:pt x="526" y="1281"/>
                      <a:pt x="526" y="1281"/>
                      <a:pt x="526" y="1281"/>
                    </a:cubicBezTo>
                    <a:cubicBezTo>
                      <a:pt x="526" y="1281"/>
                      <a:pt x="517" y="1290"/>
                      <a:pt x="509" y="1297"/>
                    </a:cubicBezTo>
                    <a:cubicBezTo>
                      <a:pt x="501" y="1304"/>
                      <a:pt x="488" y="1296"/>
                      <a:pt x="488" y="1296"/>
                    </a:cubicBezTo>
                    <a:cubicBezTo>
                      <a:pt x="488" y="1296"/>
                      <a:pt x="486" y="1290"/>
                      <a:pt x="472" y="1293"/>
                    </a:cubicBezTo>
                    <a:cubicBezTo>
                      <a:pt x="458" y="1296"/>
                      <a:pt x="485" y="1318"/>
                      <a:pt x="485" y="1318"/>
                    </a:cubicBezTo>
                    <a:cubicBezTo>
                      <a:pt x="485" y="1318"/>
                      <a:pt x="485" y="1332"/>
                      <a:pt x="488" y="1333"/>
                    </a:cubicBezTo>
                    <a:cubicBezTo>
                      <a:pt x="490" y="1333"/>
                      <a:pt x="490" y="1343"/>
                      <a:pt x="491" y="1351"/>
                    </a:cubicBezTo>
                    <a:cubicBezTo>
                      <a:pt x="486" y="1351"/>
                      <a:pt x="481" y="1350"/>
                      <a:pt x="477" y="1349"/>
                    </a:cubicBezTo>
                    <a:cubicBezTo>
                      <a:pt x="490" y="1351"/>
                      <a:pt x="510" y="1355"/>
                      <a:pt x="516" y="1352"/>
                    </a:cubicBezTo>
                    <a:cubicBezTo>
                      <a:pt x="524" y="1348"/>
                      <a:pt x="520" y="1339"/>
                      <a:pt x="520" y="1339"/>
                    </a:cubicBezTo>
                    <a:cubicBezTo>
                      <a:pt x="538" y="1342"/>
                      <a:pt x="538" y="1342"/>
                      <a:pt x="538" y="1342"/>
                    </a:cubicBezTo>
                    <a:cubicBezTo>
                      <a:pt x="549" y="1337"/>
                      <a:pt x="549" y="1337"/>
                      <a:pt x="549" y="1337"/>
                    </a:cubicBezTo>
                    <a:cubicBezTo>
                      <a:pt x="579" y="1336"/>
                      <a:pt x="579" y="1336"/>
                      <a:pt x="579" y="1336"/>
                    </a:cubicBezTo>
                    <a:cubicBezTo>
                      <a:pt x="585" y="1350"/>
                      <a:pt x="585" y="1350"/>
                      <a:pt x="585" y="1350"/>
                    </a:cubicBezTo>
                    <a:cubicBezTo>
                      <a:pt x="585" y="1350"/>
                      <a:pt x="606" y="1356"/>
                      <a:pt x="604" y="1362"/>
                    </a:cubicBezTo>
                    <a:cubicBezTo>
                      <a:pt x="602" y="1368"/>
                      <a:pt x="594" y="1369"/>
                      <a:pt x="594" y="1369"/>
                    </a:cubicBezTo>
                    <a:cubicBezTo>
                      <a:pt x="599" y="1381"/>
                      <a:pt x="599" y="1381"/>
                      <a:pt x="599" y="1381"/>
                    </a:cubicBezTo>
                    <a:cubicBezTo>
                      <a:pt x="600" y="1392"/>
                      <a:pt x="600" y="1392"/>
                      <a:pt x="600" y="1392"/>
                    </a:cubicBezTo>
                    <a:cubicBezTo>
                      <a:pt x="623" y="1394"/>
                      <a:pt x="623" y="1394"/>
                      <a:pt x="623" y="1394"/>
                    </a:cubicBezTo>
                    <a:cubicBezTo>
                      <a:pt x="651" y="1406"/>
                      <a:pt x="651" y="1406"/>
                      <a:pt x="651" y="1406"/>
                    </a:cubicBezTo>
                    <a:cubicBezTo>
                      <a:pt x="658" y="1435"/>
                      <a:pt x="658" y="1435"/>
                      <a:pt x="658" y="1435"/>
                    </a:cubicBezTo>
                    <a:cubicBezTo>
                      <a:pt x="662" y="1438"/>
                      <a:pt x="662" y="1438"/>
                      <a:pt x="662" y="1438"/>
                    </a:cubicBezTo>
                    <a:cubicBezTo>
                      <a:pt x="680" y="1434"/>
                      <a:pt x="680" y="1434"/>
                      <a:pt x="680" y="1434"/>
                    </a:cubicBezTo>
                    <a:cubicBezTo>
                      <a:pt x="680" y="1434"/>
                      <a:pt x="688" y="1438"/>
                      <a:pt x="696" y="1442"/>
                    </a:cubicBezTo>
                    <a:cubicBezTo>
                      <a:pt x="704" y="1446"/>
                      <a:pt x="702" y="1441"/>
                      <a:pt x="713" y="1440"/>
                    </a:cubicBezTo>
                    <a:cubicBezTo>
                      <a:pt x="724" y="1439"/>
                      <a:pt x="733" y="1445"/>
                      <a:pt x="733" y="1445"/>
                    </a:cubicBezTo>
                    <a:cubicBezTo>
                      <a:pt x="733" y="1445"/>
                      <a:pt x="729" y="1435"/>
                      <a:pt x="738" y="1436"/>
                    </a:cubicBezTo>
                    <a:cubicBezTo>
                      <a:pt x="747" y="1437"/>
                      <a:pt x="749" y="1448"/>
                      <a:pt x="755" y="1452"/>
                    </a:cubicBezTo>
                    <a:cubicBezTo>
                      <a:pt x="761" y="1456"/>
                      <a:pt x="764" y="1461"/>
                      <a:pt x="764" y="1461"/>
                    </a:cubicBezTo>
                    <a:cubicBezTo>
                      <a:pt x="764" y="1461"/>
                      <a:pt x="776" y="1455"/>
                      <a:pt x="780" y="1455"/>
                    </a:cubicBezTo>
                    <a:cubicBezTo>
                      <a:pt x="784" y="1455"/>
                      <a:pt x="797" y="1464"/>
                      <a:pt x="797" y="1464"/>
                    </a:cubicBezTo>
                    <a:cubicBezTo>
                      <a:pt x="797" y="1464"/>
                      <a:pt x="811" y="1462"/>
                      <a:pt x="818" y="1464"/>
                    </a:cubicBezTo>
                    <a:cubicBezTo>
                      <a:pt x="825" y="1466"/>
                      <a:pt x="827" y="1472"/>
                      <a:pt x="827" y="1472"/>
                    </a:cubicBezTo>
                    <a:cubicBezTo>
                      <a:pt x="840" y="1481"/>
                      <a:pt x="840" y="1481"/>
                      <a:pt x="840" y="1481"/>
                    </a:cubicBezTo>
                    <a:cubicBezTo>
                      <a:pt x="840" y="1481"/>
                      <a:pt x="857" y="1475"/>
                      <a:pt x="858" y="1485"/>
                    </a:cubicBezTo>
                    <a:cubicBezTo>
                      <a:pt x="859" y="1495"/>
                      <a:pt x="860" y="1502"/>
                      <a:pt x="860" y="1502"/>
                    </a:cubicBezTo>
                    <a:cubicBezTo>
                      <a:pt x="846" y="1509"/>
                      <a:pt x="846" y="1509"/>
                      <a:pt x="846" y="1509"/>
                    </a:cubicBezTo>
                    <a:cubicBezTo>
                      <a:pt x="846" y="1509"/>
                      <a:pt x="863" y="1512"/>
                      <a:pt x="862" y="1518"/>
                    </a:cubicBezTo>
                    <a:cubicBezTo>
                      <a:pt x="861" y="1524"/>
                      <a:pt x="844" y="1522"/>
                      <a:pt x="845" y="1525"/>
                    </a:cubicBezTo>
                    <a:cubicBezTo>
                      <a:pt x="846" y="1528"/>
                      <a:pt x="858" y="1536"/>
                      <a:pt x="859" y="1542"/>
                    </a:cubicBezTo>
                    <a:cubicBezTo>
                      <a:pt x="860" y="1548"/>
                      <a:pt x="868" y="1561"/>
                      <a:pt x="856" y="1565"/>
                    </a:cubicBezTo>
                    <a:cubicBezTo>
                      <a:pt x="844" y="1569"/>
                      <a:pt x="821" y="1567"/>
                      <a:pt x="821" y="1567"/>
                    </a:cubicBezTo>
                    <a:cubicBezTo>
                      <a:pt x="821" y="1567"/>
                      <a:pt x="813" y="1576"/>
                      <a:pt x="810" y="1580"/>
                    </a:cubicBezTo>
                    <a:cubicBezTo>
                      <a:pt x="807" y="1584"/>
                      <a:pt x="794" y="1584"/>
                      <a:pt x="794" y="1584"/>
                    </a:cubicBezTo>
                    <a:cubicBezTo>
                      <a:pt x="797" y="1609"/>
                      <a:pt x="797" y="1609"/>
                      <a:pt x="797" y="1609"/>
                    </a:cubicBezTo>
                    <a:cubicBezTo>
                      <a:pt x="796" y="1610"/>
                      <a:pt x="795" y="1610"/>
                      <a:pt x="795" y="1610"/>
                    </a:cubicBezTo>
                    <a:cubicBezTo>
                      <a:pt x="796" y="1610"/>
                      <a:pt x="797" y="1609"/>
                      <a:pt x="799" y="1609"/>
                    </a:cubicBezTo>
                    <a:cubicBezTo>
                      <a:pt x="810" y="1603"/>
                      <a:pt x="839" y="1594"/>
                      <a:pt x="840" y="1603"/>
                    </a:cubicBezTo>
                    <a:cubicBezTo>
                      <a:pt x="841" y="1611"/>
                      <a:pt x="819" y="1627"/>
                      <a:pt x="819" y="1627"/>
                    </a:cubicBezTo>
                    <a:cubicBezTo>
                      <a:pt x="786" y="1637"/>
                      <a:pt x="786" y="1637"/>
                      <a:pt x="786" y="1637"/>
                    </a:cubicBezTo>
                    <a:cubicBezTo>
                      <a:pt x="816" y="1660"/>
                      <a:pt x="816" y="1660"/>
                      <a:pt x="816" y="1660"/>
                    </a:cubicBezTo>
                    <a:cubicBezTo>
                      <a:pt x="816" y="1660"/>
                      <a:pt x="792" y="1665"/>
                      <a:pt x="791" y="1675"/>
                    </a:cubicBezTo>
                    <a:cubicBezTo>
                      <a:pt x="790" y="1685"/>
                      <a:pt x="790" y="1696"/>
                      <a:pt x="790" y="1696"/>
                    </a:cubicBezTo>
                    <a:cubicBezTo>
                      <a:pt x="790" y="1696"/>
                      <a:pt x="777" y="1705"/>
                      <a:pt x="772" y="1705"/>
                    </a:cubicBezTo>
                    <a:cubicBezTo>
                      <a:pt x="767" y="1705"/>
                      <a:pt x="752" y="1694"/>
                      <a:pt x="752" y="1694"/>
                    </a:cubicBezTo>
                    <a:cubicBezTo>
                      <a:pt x="748" y="1705"/>
                      <a:pt x="748" y="1705"/>
                      <a:pt x="748" y="1705"/>
                    </a:cubicBezTo>
                    <a:cubicBezTo>
                      <a:pt x="748" y="1705"/>
                      <a:pt x="760" y="1718"/>
                      <a:pt x="763" y="1718"/>
                    </a:cubicBezTo>
                    <a:cubicBezTo>
                      <a:pt x="766" y="1718"/>
                      <a:pt x="775" y="1737"/>
                      <a:pt x="775" y="1737"/>
                    </a:cubicBezTo>
                    <a:cubicBezTo>
                      <a:pt x="800" y="1735"/>
                      <a:pt x="800" y="1735"/>
                      <a:pt x="800" y="1735"/>
                    </a:cubicBezTo>
                    <a:cubicBezTo>
                      <a:pt x="800" y="1735"/>
                      <a:pt x="818" y="1754"/>
                      <a:pt x="824" y="1754"/>
                    </a:cubicBezTo>
                    <a:cubicBezTo>
                      <a:pt x="830" y="1754"/>
                      <a:pt x="842" y="1755"/>
                      <a:pt x="842" y="1755"/>
                    </a:cubicBezTo>
                    <a:cubicBezTo>
                      <a:pt x="842" y="1755"/>
                      <a:pt x="873" y="1792"/>
                      <a:pt x="881" y="1795"/>
                    </a:cubicBezTo>
                    <a:cubicBezTo>
                      <a:pt x="889" y="1798"/>
                      <a:pt x="905" y="1805"/>
                      <a:pt x="905" y="1805"/>
                    </a:cubicBezTo>
                    <a:cubicBezTo>
                      <a:pt x="905" y="1805"/>
                      <a:pt x="904" y="1805"/>
                      <a:pt x="901" y="1804"/>
                    </a:cubicBezTo>
                    <a:cubicBezTo>
                      <a:pt x="914" y="1793"/>
                      <a:pt x="914" y="1793"/>
                      <a:pt x="914" y="1793"/>
                    </a:cubicBezTo>
                    <a:cubicBezTo>
                      <a:pt x="914" y="1793"/>
                      <a:pt x="939" y="1796"/>
                      <a:pt x="955" y="1803"/>
                    </a:cubicBezTo>
                    <a:cubicBezTo>
                      <a:pt x="971" y="1810"/>
                      <a:pt x="983" y="1812"/>
                      <a:pt x="996" y="1811"/>
                    </a:cubicBezTo>
                    <a:cubicBezTo>
                      <a:pt x="1009" y="1810"/>
                      <a:pt x="1029" y="1815"/>
                      <a:pt x="1029" y="1815"/>
                    </a:cubicBezTo>
                    <a:cubicBezTo>
                      <a:pt x="1061" y="1835"/>
                      <a:pt x="1061" y="1835"/>
                      <a:pt x="1061" y="1835"/>
                    </a:cubicBezTo>
                    <a:cubicBezTo>
                      <a:pt x="1061" y="1835"/>
                      <a:pt x="1061" y="1846"/>
                      <a:pt x="1080" y="1846"/>
                    </a:cubicBezTo>
                    <a:cubicBezTo>
                      <a:pt x="1099" y="1846"/>
                      <a:pt x="1091" y="1837"/>
                      <a:pt x="1109" y="1835"/>
                    </a:cubicBezTo>
                    <a:cubicBezTo>
                      <a:pt x="1127" y="1833"/>
                      <a:pt x="1137" y="1848"/>
                      <a:pt x="1137" y="1848"/>
                    </a:cubicBezTo>
                    <a:cubicBezTo>
                      <a:pt x="1157" y="1851"/>
                      <a:pt x="1157" y="1851"/>
                      <a:pt x="1157" y="1851"/>
                    </a:cubicBezTo>
                    <a:cubicBezTo>
                      <a:pt x="1157" y="1851"/>
                      <a:pt x="1152" y="1869"/>
                      <a:pt x="1152" y="1868"/>
                    </a:cubicBezTo>
                    <a:cubicBezTo>
                      <a:pt x="1169" y="1869"/>
                      <a:pt x="1180" y="1879"/>
                      <a:pt x="1187" y="1886"/>
                    </a:cubicBezTo>
                    <a:cubicBezTo>
                      <a:pt x="1187" y="1886"/>
                      <a:pt x="1187" y="1886"/>
                      <a:pt x="1187" y="1886"/>
                    </a:cubicBezTo>
                    <a:cubicBezTo>
                      <a:pt x="1194" y="1885"/>
                      <a:pt x="1205" y="1886"/>
                      <a:pt x="1214" y="1892"/>
                    </a:cubicBezTo>
                    <a:cubicBezTo>
                      <a:pt x="1227" y="1901"/>
                      <a:pt x="1236" y="1923"/>
                      <a:pt x="1252" y="1921"/>
                    </a:cubicBezTo>
                    <a:cubicBezTo>
                      <a:pt x="1268" y="1919"/>
                      <a:pt x="1262" y="1907"/>
                      <a:pt x="1262" y="1907"/>
                    </a:cubicBezTo>
                    <a:cubicBezTo>
                      <a:pt x="1262" y="1907"/>
                      <a:pt x="1278" y="1910"/>
                      <a:pt x="1279" y="1903"/>
                    </a:cubicBezTo>
                    <a:cubicBezTo>
                      <a:pt x="1280" y="1896"/>
                      <a:pt x="1281" y="1885"/>
                      <a:pt x="1281" y="1885"/>
                    </a:cubicBezTo>
                    <a:cubicBezTo>
                      <a:pt x="1274" y="1882"/>
                      <a:pt x="1274" y="1882"/>
                      <a:pt x="1274" y="1882"/>
                    </a:cubicBezTo>
                    <a:cubicBezTo>
                      <a:pt x="1274" y="1882"/>
                      <a:pt x="1269" y="1868"/>
                      <a:pt x="1264" y="1860"/>
                    </a:cubicBezTo>
                    <a:cubicBezTo>
                      <a:pt x="1259" y="1852"/>
                      <a:pt x="1240" y="1848"/>
                      <a:pt x="1240" y="1848"/>
                    </a:cubicBezTo>
                    <a:cubicBezTo>
                      <a:pt x="1240" y="1833"/>
                      <a:pt x="1240" y="1833"/>
                      <a:pt x="1240" y="1833"/>
                    </a:cubicBezTo>
                    <a:cubicBezTo>
                      <a:pt x="1240" y="1833"/>
                      <a:pt x="1232" y="1829"/>
                      <a:pt x="1223" y="1818"/>
                    </a:cubicBezTo>
                    <a:cubicBezTo>
                      <a:pt x="1214" y="1807"/>
                      <a:pt x="1226" y="1793"/>
                      <a:pt x="1221" y="1780"/>
                    </a:cubicBezTo>
                    <a:cubicBezTo>
                      <a:pt x="1216" y="1767"/>
                      <a:pt x="1195" y="1753"/>
                      <a:pt x="1195" y="1753"/>
                    </a:cubicBezTo>
                    <a:cubicBezTo>
                      <a:pt x="1195" y="1753"/>
                      <a:pt x="1186" y="1752"/>
                      <a:pt x="1177" y="1747"/>
                    </a:cubicBezTo>
                    <a:cubicBezTo>
                      <a:pt x="1168" y="1742"/>
                      <a:pt x="1190" y="1721"/>
                      <a:pt x="1190" y="1721"/>
                    </a:cubicBezTo>
                    <a:cubicBezTo>
                      <a:pt x="1190" y="1721"/>
                      <a:pt x="1205" y="1708"/>
                      <a:pt x="1208" y="1701"/>
                    </a:cubicBezTo>
                    <a:cubicBezTo>
                      <a:pt x="1211" y="1694"/>
                      <a:pt x="1197" y="1679"/>
                      <a:pt x="1197" y="1679"/>
                    </a:cubicBezTo>
                    <a:cubicBezTo>
                      <a:pt x="1197" y="1679"/>
                      <a:pt x="1211" y="1685"/>
                      <a:pt x="1214" y="1685"/>
                    </a:cubicBezTo>
                    <a:cubicBezTo>
                      <a:pt x="1217" y="1685"/>
                      <a:pt x="1229" y="1684"/>
                      <a:pt x="1232" y="1678"/>
                    </a:cubicBezTo>
                    <a:cubicBezTo>
                      <a:pt x="1235" y="1672"/>
                      <a:pt x="1238" y="1678"/>
                      <a:pt x="1250" y="1676"/>
                    </a:cubicBezTo>
                    <a:cubicBezTo>
                      <a:pt x="1262" y="1674"/>
                      <a:pt x="1245" y="1661"/>
                      <a:pt x="1245" y="1661"/>
                    </a:cubicBezTo>
                    <a:cubicBezTo>
                      <a:pt x="1245" y="1661"/>
                      <a:pt x="1261" y="1662"/>
                      <a:pt x="1264" y="1662"/>
                    </a:cubicBezTo>
                    <a:cubicBezTo>
                      <a:pt x="1266" y="1662"/>
                      <a:pt x="1265" y="1652"/>
                      <a:pt x="1264" y="1649"/>
                    </a:cubicBezTo>
                    <a:cubicBezTo>
                      <a:pt x="1257" y="1647"/>
                      <a:pt x="1231" y="1638"/>
                      <a:pt x="1231" y="1631"/>
                    </a:cubicBezTo>
                    <a:cubicBezTo>
                      <a:pt x="1231" y="1623"/>
                      <a:pt x="1254" y="1632"/>
                      <a:pt x="1254" y="1624"/>
                    </a:cubicBezTo>
                    <a:cubicBezTo>
                      <a:pt x="1254" y="1616"/>
                      <a:pt x="1215" y="1576"/>
                      <a:pt x="1210" y="1574"/>
                    </a:cubicBezTo>
                    <a:cubicBezTo>
                      <a:pt x="1205" y="1571"/>
                      <a:pt x="1181" y="1580"/>
                      <a:pt x="1169" y="1575"/>
                    </a:cubicBezTo>
                    <a:cubicBezTo>
                      <a:pt x="1157" y="1570"/>
                      <a:pt x="1171" y="1555"/>
                      <a:pt x="1159" y="1550"/>
                    </a:cubicBezTo>
                    <a:cubicBezTo>
                      <a:pt x="1147" y="1544"/>
                      <a:pt x="1137" y="1554"/>
                      <a:pt x="1137" y="1538"/>
                    </a:cubicBezTo>
                    <a:cubicBezTo>
                      <a:pt x="1137" y="1522"/>
                      <a:pt x="1145" y="1510"/>
                      <a:pt x="1145" y="1502"/>
                    </a:cubicBezTo>
                    <a:cubicBezTo>
                      <a:pt x="1145" y="1494"/>
                      <a:pt x="1139" y="1488"/>
                      <a:pt x="1139" y="1488"/>
                    </a:cubicBezTo>
                    <a:cubicBezTo>
                      <a:pt x="1137" y="1464"/>
                      <a:pt x="1137" y="1464"/>
                      <a:pt x="1137" y="1464"/>
                    </a:cubicBezTo>
                    <a:cubicBezTo>
                      <a:pt x="1137" y="1464"/>
                      <a:pt x="1150" y="1467"/>
                      <a:pt x="1150" y="1459"/>
                    </a:cubicBezTo>
                    <a:cubicBezTo>
                      <a:pt x="1150" y="1451"/>
                      <a:pt x="1142" y="1432"/>
                      <a:pt x="1154" y="1431"/>
                    </a:cubicBezTo>
                    <a:cubicBezTo>
                      <a:pt x="1166" y="1430"/>
                      <a:pt x="1194" y="1472"/>
                      <a:pt x="1209" y="1458"/>
                    </a:cubicBezTo>
                    <a:cubicBezTo>
                      <a:pt x="1223" y="1443"/>
                      <a:pt x="1205" y="1428"/>
                      <a:pt x="1205" y="1428"/>
                    </a:cubicBezTo>
                    <a:cubicBezTo>
                      <a:pt x="1223" y="1419"/>
                      <a:pt x="1223" y="1419"/>
                      <a:pt x="1223" y="1419"/>
                    </a:cubicBezTo>
                    <a:cubicBezTo>
                      <a:pt x="1223" y="1404"/>
                      <a:pt x="1223" y="1404"/>
                      <a:pt x="1223" y="1404"/>
                    </a:cubicBezTo>
                    <a:cubicBezTo>
                      <a:pt x="1223" y="1404"/>
                      <a:pt x="1251" y="1399"/>
                      <a:pt x="1259" y="1388"/>
                    </a:cubicBezTo>
                    <a:cubicBezTo>
                      <a:pt x="1267" y="1378"/>
                      <a:pt x="1245" y="1370"/>
                      <a:pt x="1267" y="1368"/>
                    </a:cubicBezTo>
                    <a:cubicBezTo>
                      <a:pt x="1290" y="1367"/>
                      <a:pt x="1282" y="1380"/>
                      <a:pt x="1298" y="1380"/>
                    </a:cubicBezTo>
                    <a:cubicBezTo>
                      <a:pt x="1314" y="1380"/>
                      <a:pt x="1327" y="1367"/>
                      <a:pt x="1334" y="1367"/>
                    </a:cubicBezTo>
                    <a:cubicBezTo>
                      <a:pt x="1341" y="1367"/>
                      <a:pt x="1342" y="1380"/>
                      <a:pt x="1351" y="1382"/>
                    </a:cubicBezTo>
                    <a:cubicBezTo>
                      <a:pt x="1361" y="1383"/>
                      <a:pt x="1385" y="1378"/>
                      <a:pt x="1389" y="1382"/>
                    </a:cubicBezTo>
                    <a:cubicBezTo>
                      <a:pt x="1393" y="1386"/>
                      <a:pt x="1395" y="1398"/>
                      <a:pt x="1395" y="1398"/>
                    </a:cubicBezTo>
                    <a:cubicBezTo>
                      <a:pt x="1419" y="1396"/>
                      <a:pt x="1419" y="1396"/>
                      <a:pt x="1419" y="1396"/>
                    </a:cubicBezTo>
                    <a:cubicBezTo>
                      <a:pt x="1426" y="1416"/>
                      <a:pt x="1426" y="1416"/>
                      <a:pt x="1426" y="1416"/>
                    </a:cubicBezTo>
                    <a:cubicBezTo>
                      <a:pt x="1426" y="1416"/>
                      <a:pt x="1434" y="1436"/>
                      <a:pt x="1442" y="1430"/>
                    </a:cubicBezTo>
                    <a:cubicBezTo>
                      <a:pt x="1450" y="1423"/>
                      <a:pt x="1427" y="1406"/>
                      <a:pt x="1438" y="1403"/>
                    </a:cubicBezTo>
                    <a:cubicBezTo>
                      <a:pt x="1449" y="1400"/>
                      <a:pt x="1490" y="1431"/>
                      <a:pt x="1493" y="1427"/>
                    </a:cubicBezTo>
                    <a:cubicBezTo>
                      <a:pt x="1495" y="1423"/>
                      <a:pt x="1513" y="1403"/>
                      <a:pt x="1522" y="1402"/>
                    </a:cubicBezTo>
                    <a:cubicBezTo>
                      <a:pt x="1531" y="1400"/>
                      <a:pt x="1542" y="1416"/>
                      <a:pt x="1558" y="1412"/>
                    </a:cubicBezTo>
                    <a:cubicBezTo>
                      <a:pt x="1574" y="1408"/>
                      <a:pt x="1585" y="1399"/>
                      <a:pt x="1593" y="1400"/>
                    </a:cubicBezTo>
                    <a:cubicBezTo>
                      <a:pt x="1601" y="1402"/>
                      <a:pt x="1613" y="1423"/>
                      <a:pt x="1623" y="1424"/>
                    </a:cubicBezTo>
                    <a:cubicBezTo>
                      <a:pt x="1634" y="1426"/>
                      <a:pt x="1657" y="1430"/>
                      <a:pt x="1657" y="1430"/>
                    </a:cubicBezTo>
                    <a:cubicBezTo>
                      <a:pt x="1663" y="1414"/>
                      <a:pt x="1663" y="1414"/>
                      <a:pt x="1663" y="1414"/>
                    </a:cubicBezTo>
                    <a:cubicBezTo>
                      <a:pt x="1663" y="1414"/>
                      <a:pt x="1723" y="1444"/>
                      <a:pt x="1719" y="1406"/>
                    </a:cubicBezTo>
                    <a:cubicBezTo>
                      <a:pt x="1715" y="1367"/>
                      <a:pt x="1665" y="1370"/>
                      <a:pt x="1665" y="1370"/>
                    </a:cubicBezTo>
                    <a:cubicBezTo>
                      <a:pt x="1642" y="1350"/>
                      <a:pt x="1642" y="1350"/>
                      <a:pt x="1642" y="1350"/>
                    </a:cubicBezTo>
                    <a:cubicBezTo>
                      <a:pt x="1642" y="1350"/>
                      <a:pt x="1675" y="1344"/>
                      <a:pt x="1677" y="1338"/>
                    </a:cubicBezTo>
                    <a:cubicBezTo>
                      <a:pt x="1678" y="1331"/>
                      <a:pt x="1665" y="1314"/>
                      <a:pt x="1665" y="1314"/>
                    </a:cubicBezTo>
                    <a:cubicBezTo>
                      <a:pt x="1671" y="1303"/>
                      <a:pt x="1671" y="1303"/>
                      <a:pt x="1671" y="1303"/>
                    </a:cubicBezTo>
                    <a:cubicBezTo>
                      <a:pt x="1671" y="1303"/>
                      <a:pt x="1709" y="1310"/>
                      <a:pt x="1709" y="1303"/>
                    </a:cubicBezTo>
                    <a:cubicBezTo>
                      <a:pt x="1709" y="1296"/>
                      <a:pt x="1666" y="1288"/>
                      <a:pt x="1666" y="1288"/>
                    </a:cubicBezTo>
                    <a:cubicBezTo>
                      <a:pt x="1677" y="1276"/>
                      <a:pt x="1677" y="1276"/>
                      <a:pt x="1677" y="1276"/>
                    </a:cubicBezTo>
                    <a:cubicBezTo>
                      <a:pt x="1658" y="1275"/>
                      <a:pt x="1658" y="1275"/>
                      <a:pt x="1658" y="1275"/>
                    </a:cubicBezTo>
                    <a:cubicBezTo>
                      <a:pt x="1658" y="1275"/>
                      <a:pt x="1642" y="1256"/>
                      <a:pt x="1687" y="1250"/>
                    </a:cubicBezTo>
                    <a:cubicBezTo>
                      <a:pt x="1733" y="1243"/>
                      <a:pt x="1765" y="1244"/>
                      <a:pt x="1765" y="1244"/>
                    </a:cubicBezTo>
                    <a:cubicBezTo>
                      <a:pt x="1769" y="1232"/>
                      <a:pt x="1769" y="1232"/>
                      <a:pt x="1769" y="1232"/>
                    </a:cubicBezTo>
                    <a:cubicBezTo>
                      <a:pt x="1811" y="1232"/>
                      <a:pt x="1811" y="1232"/>
                      <a:pt x="1811" y="1232"/>
                    </a:cubicBezTo>
                    <a:cubicBezTo>
                      <a:pt x="1811" y="1232"/>
                      <a:pt x="1811" y="1216"/>
                      <a:pt x="1819" y="1216"/>
                    </a:cubicBezTo>
                    <a:cubicBezTo>
                      <a:pt x="1827" y="1216"/>
                      <a:pt x="1855" y="1220"/>
                      <a:pt x="1877" y="1215"/>
                    </a:cubicBezTo>
                    <a:cubicBezTo>
                      <a:pt x="1898" y="1210"/>
                      <a:pt x="1918" y="1203"/>
                      <a:pt x="1918" y="1203"/>
                    </a:cubicBezTo>
                    <a:cubicBezTo>
                      <a:pt x="1918" y="1203"/>
                      <a:pt x="1915" y="1183"/>
                      <a:pt x="1949" y="1182"/>
                    </a:cubicBezTo>
                    <a:cubicBezTo>
                      <a:pt x="1982" y="1180"/>
                      <a:pt x="1995" y="1191"/>
                      <a:pt x="2001" y="1191"/>
                    </a:cubicBezTo>
                    <a:cubicBezTo>
                      <a:pt x="2006" y="1191"/>
                      <a:pt x="2013" y="1182"/>
                      <a:pt x="2021" y="1187"/>
                    </a:cubicBezTo>
                    <a:cubicBezTo>
                      <a:pt x="2029" y="1192"/>
                      <a:pt x="2034" y="1210"/>
                      <a:pt x="2034" y="1210"/>
                    </a:cubicBezTo>
                    <a:cubicBezTo>
                      <a:pt x="2034" y="1210"/>
                      <a:pt x="2046" y="1210"/>
                      <a:pt x="2046" y="1216"/>
                    </a:cubicBezTo>
                    <a:cubicBezTo>
                      <a:pt x="2046" y="1223"/>
                      <a:pt x="2045" y="1244"/>
                      <a:pt x="2050" y="1244"/>
                    </a:cubicBezTo>
                    <a:cubicBezTo>
                      <a:pt x="2055" y="1244"/>
                      <a:pt x="2083" y="1240"/>
                      <a:pt x="2083" y="1240"/>
                    </a:cubicBezTo>
                    <a:cubicBezTo>
                      <a:pt x="2090" y="1230"/>
                      <a:pt x="2090" y="1230"/>
                      <a:pt x="2090" y="1230"/>
                    </a:cubicBezTo>
                    <a:cubicBezTo>
                      <a:pt x="2109" y="1251"/>
                      <a:pt x="2109" y="1251"/>
                      <a:pt x="2109" y="1251"/>
                    </a:cubicBezTo>
                    <a:cubicBezTo>
                      <a:pt x="2122" y="1243"/>
                      <a:pt x="2122" y="1243"/>
                      <a:pt x="2122" y="1243"/>
                    </a:cubicBezTo>
                    <a:cubicBezTo>
                      <a:pt x="2139" y="1254"/>
                      <a:pt x="2139" y="1254"/>
                      <a:pt x="2139" y="1254"/>
                    </a:cubicBezTo>
                    <a:cubicBezTo>
                      <a:pt x="2139" y="1254"/>
                      <a:pt x="2145" y="1242"/>
                      <a:pt x="2154" y="1251"/>
                    </a:cubicBezTo>
                    <a:cubicBezTo>
                      <a:pt x="2163" y="1260"/>
                      <a:pt x="2142" y="1276"/>
                      <a:pt x="2153" y="1278"/>
                    </a:cubicBezTo>
                    <a:cubicBezTo>
                      <a:pt x="2163" y="1279"/>
                      <a:pt x="2165" y="1266"/>
                      <a:pt x="2171" y="1268"/>
                    </a:cubicBezTo>
                    <a:cubicBezTo>
                      <a:pt x="2178" y="1271"/>
                      <a:pt x="2193" y="1287"/>
                      <a:pt x="2201" y="1280"/>
                    </a:cubicBezTo>
                    <a:cubicBezTo>
                      <a:pt x="2209" y="1274"/>
                      <a:pt x="2201" y="1266"/>
                      <a:pt x="2207" y="1262"/>
                    </a:cubicBezTo>
                    <a:cubicBezTo>
                      <a:pt x="2214" y="1258"/>
                      <a:pt x="2222" y="1256"/>
                      <a:pt x="2222" y="1256"/>
                    </a:cubicBezTo>
                    <a:cubicBezTo>
                      <a:pt x="2231" y="1246"/>
                      <a:pt x="2231" y="1246"/>
                      <a:pt x="2231" y="1246"/>
                    </a:cubicBezTo>
                    <a:cubicBezTo>
                      <a:pt x="2255" y="1238"/>
                      <a:pt x="2255" y="1238"/>
                      <a:pt x="2255" y="1238"/>
                    </a:cubicBezTo>
                    <a:cubicBezTo>
                      <a:pt x="2255" y="1238"/>
                      <a:pt x="2267" y="1216"/>
                      <a:pt x="2275" y="1227"/>
                    </a:cubicBezTo>
                    <a:cubicBezTo>
                      <a:pt x="2283" y="1238"/>
                      <a:pt x="2263" y="1250"/>
                      <a:pt x="2263" y="1250"/>
                    </a:cubicBezTo>
                    <a:cubicBezTo>
                      <a:pt x="2263" y="1250"/>
                      <a:pt x="2331" y="1282"/>
                      <a:pt x="2337" y="1284"/>
                    </a:cubicBezTo>
                    <a:cubicBezTo>
                      <a:pt x="2342" y="1287"/>
                      <a:pt x="2414" y="1354"/>
                      <a:pt x="2429" y="1367"/>
                    </a:cubicBezTo>
                    <a:cubicBezTo>
                      <a:pt x="2443" y="1380"/>
                      <a:pt x="2467" y="1419"/>
                      <a:pt x="2485" y="1416"/>
                    </a:cubicBezTo>
                    <a:cubicBezTo>
                      <a:pt x="2502" y="1414"/>
                      <a:pt x="2498" y="1384"/>
                      <a:pt x="2509" y="1387"/>
                    </a:cubicBezTo>
                    <a:cubicBezTo>
                      <a:pt x="2519" y="1390"/>
                      <a:pt x="2515" y="1406"/>
                      <a:pt x="2519" y="1407"/>
                    </a:cubicBezTo>
                    <a:cubicBezTo>
                      <a:pt x="2523" y="1408"/>
                      <a:pt x="2541" y="1410"/>
                      <a:pt x="2541" y="1410"/>
                    </a:cubicBezTo>
                    <a:cubicBezTo>
                      <a:pt x="2541" y="1410"/>
                      <a:pt x="2555" y="1426"/>
                      <a:pt x="2567" y="1424"/>
                    </a:cubicBezTo>
                    <a:cubicBezTo>
                      <a:pt x="2579" y="1423"/>
                      <a:pt x="2595" y="1402"/>
                      <a:pt x="2618" y="1406"/>
                    </a:cubicBezTo>
                    <a:cubicBezTo>
                      <a:pt x="2641" y="1410"/>
                      <a:pt x="2662" y="1439"/>
                      <a:pt x="2662" y="1439"/>
                    </a:cubicBezTo>
                    <a:cubicBezTo>
                      <a:pt x="2662" y="1439"/>
                      <a:pt x="2697" y="1444"/>
                      <a:pt x="2698" y="1448"/>
                    </a:cubicBezTo>
                    <a:cubicBezTo>
                      <a:pt x="2699" y="1452"/>
                      <a:pt x="2715" y="1480"/>
                      <a:pt x="2715" y="1480"/>
                    </a:cubicBezTo>
                    <a:cubicBezTo>
                      <a:pt x="2762" y="1484"/>
                      <a:pt x="2762" y="1484"/>
                      <a:pt x="2762" y="1484"/>
                    </a:cubicBezTo>
                    <a:cubicBezTo>
                      <a:pt x="2773" y="1462"/>
                      <a:pt x="2773" y="1462"/>
                      <a:pt x="2773" y="1462"/>
                    </a:cubicBezTo>
                    <a:cubicBezTo>
                      <a:pt x="2786" y="1478"/>
                      <a:pt x="2786" y="1478"/>
                      <a:pt x="2786" y="1478"/>
                    </a:cubicBezTo>
                    <a:cubicBezTo>
                      <a:pt x="2810" y="1504"/>
                      <a:pt x="2810" y="1504"/>
                      <a:pt x="2810" y="1504"/>
                    </a:cubicBezTo>
                    <a:cubicBezTo>
                      <a:pt x="2815" y="1505"/>
                      <a:pt x="2819" y="1506"/>
                      <a:pt x="2819" y="1506"/>
                    </a:cubicBezTo>
                    <a:cubicBezTo>
                      <a:pt x="2819" y="1506"/>
                      <a:pt x="2832" y="1499"/>
                      <a:pt x="2840" y="1503"/>
                    </a:cubicBezTo>
                    <a:cubicBezTo>
                      <a:pt x="2847" y="1496"/>
                      <a:pt x="2847" y="1496"/>
                      <a:pt x="2847" y="1496"/>
                    </a:cubicBezTo>
                    <a:cubicBezTo>
                      <a:pt x="2846" y="1484"/>
                      <a:pt x="2846" y="1484"/>
                      <a:pt x="2846" y="1484"/>
                    </a:cubicBezTo>
                    <a:cubicBezTo>
                      <a:pt x="2887" y="1484"/>
                      <a:pt x="2887" y="1484"/>
                      <a:pt x="2887" y="1484"/>
                    </a:cubicBezTo>
                    <a:cubicBezTo>
                      <a:pt x="2885" y="1475"/>
                      <a:pt x="2885" y="1475"/>
                      <a:pt x="2885" y="1475"/>
                    </a:cubicBezTo>
                    <a:cubicBezTo>
                      <a:pt x="2901" y="1475"/>
                      <a:pt x="2901" y="1475"/>
                      <a:pt x="2901" y="1475"/>
                    </a:cubicBezTo>
                    <a:cubicBezTo>
                      <a:pt x="2901" y="1475"/>
                      <a:pt x="2892" y="1473"/>
                      <a:pt x="2901" y="1463"/>
                    </a:cubicBezTo>
                    <a:cubicBezTo>
                      <a:pt x="2910" y="1453"/>
                      <a:pt x="2921" y="1445"/>
                      <a:pt x="2921" y="1445"/>
                    </a:cubicBezTo>
                    <a:cubicBezTo>
                      <a:pt x="2930" y="1446"/>
                      <a:pt x="2930" y="1446"/>
                      <a:pt x="2930" y="1446"/>
                    </a:cubicBezTo>
                    <a:cubicBezTo>
                      <a:pt x="2941" y="1433"/>
                      <a:pt x="2941" y="1433"/>
                      <a:pt x="2941" y="1433"/>
                    </a:cubicBezTo>
                    <a:cubicBezTo>
                      <a:pt x="2957" y="1433"/>
                      <a:pt x="2957" y="1433"/>
                      <a:pt x="2957" y="1433"/>
                    </a:cubicBezTo>
                    <a:cubicBezTo>
                      <a:pt x="2957" y="1433"/>
                      <a:pt x="2958" y="1416"/>
                      <a:pt x="2965" y="1416"/>
                    </a:cubicBezTo>
                    <a:cubicBezTo>
                      <a:pt x="2972" y="1416"/>
                      <a:pt x="2981" y="1422"/>
                      <a:pt x="2981" y="1422"/>
                    </a:cubicBezTo>
                    <a:cubicBezTo>
                      <a:pt x="2993" y="1415"/>
                      <a:pt x="2993" y="1415"/>
                      <a:pt x="2993" y="1415"/>
                    </a:cubicBezTo>
                    <a:cubicBezTo>
                      <a:pt x="2993" y="1415"/>
                      <a:pt x="2993" y="1420"/>
                      <a:pt x="2996" y="1420"/>
                    </a:cubicBezTo>
                    <a:cubicBezTo>
                      <a:pt x="2999" y="1420"/>
                      <a:pt x="3015" y="1420"/>
                      <a:pt x="3015" y="1420"/>
                    </a:cubicBezTo>
                    <a:cubicBezTo>
                      <a:pt x="3020" y="1431"/>
                      <a:pt x="3020" y="1431"/>
                      <a:pt x="3020" y="1431"/>
                    </a:cubicBezTo>
                    <a:cubicBezTo>
                      <a:pt x="3020" y="1431"/>
                      <a:pt x="3064" y="1427"/>
                      <a:pt x="3071" y="1427"/>
                    </a:cubicBezTo>
                    <a:cubicBezTo>
                      <a:pt x="3078" y="1427"/>
                      <a:pt x="3076" y="1440"/>
                      <a:pt x="3085" y="1447"/>
                    </a:cubicBezTo>
                    <a:cubicBezTo>
                      <a:pt x="3094" y="1454"/>
                      <a:pt x="3116" y="1452"/>
                      <a:pt x="3116" y="1452"/>
                    </a:cubicBezTo>
                    <a:cubicBezTo>
                      <a:pt x="3118" y="1461"/>
                      <a:pt x="3118" y="1461"/>
                      <a:pt x="3118" y="1461"/>
                    </a:cubicBezTo>
                    <a:cubicBezTo>
                      <a:pt x="3137" y="1458"/>
                      <a:pt x="3137" y="1458"/>
                      <a:pt x="3137" y="1458"/>
                    </a:cubicBezTo>
                    <a:cubicBezTo>
                      <a:pt x="3139" y="1463"/>
                      <a:pt x="3139" y="1463"/>
                      <a:pt x="3139" y="1463"/>
                    </a:cubicBezTo>
                    <a:cubicBezTo>
                      <a:pt x="3139" y="1463"/>
                      <a:pt x="3141" y="1457"/>
                      <a:pt x="3152" y="1456"/>
                    </a:cubicBezTo>
                    <a:cubicBezTo>
                      <a:pt x="3163" y="1455"/>
                      <a:pt x="3172" y="1456"/>
                      <a:pt x="3172" y="1456"/>
                    </a:cubicBezTo>
                    <a:cubicBezTo>
                      <a:pt x="3173" y="1464"/>
                      <a:pt x="3173" y="1464"/>
                      <a:pt x="3173" y="1464"/>
                    </a:cubicBezTo>
                    <a:cubicBezTo>
                      <a:pt x="3203" y="1462"/>
                      <a:pt x="3203" y="1462"/>
                      <a:pt x="3203" y="1462"/>
                    </a:cubicBezTo>
                    <a:cubicBezTo>
                      <a:pt x="3203" y="1462"/>
                      <a:pt x="3197" y="1478"/>
                      <a:pt x="3214" y="1470"/>
                    </a:cubicBezTo>
                    <a:cubicBezTo>
                      <a:pt x="3231" y="1462"/>
                      <a:pt x="3229" y="1455"/>
                      <a:pt x="3229" y="1455"/>
                    </a:cubicBezTo>
                    <a:cubicBezTo>
                      <a:pt x="3229" y="1455"/>
                      <a:pt x="3241" y="1465"/>
                      <a:pt x="3241" y="1447"/>
                    </a:cubicBezTo>
                    <a:cubicBezTo>
                      <a:pt x="3241" y="1429"/>
                      <a:pt x="3226" y="1429"/>
                      <a:pt x="3226" y="1429"/>
                    </a:cubicBezTo>
                    <a:cubicBezTo>
                      <a:pt x="3210" y="1405"/>
                      <a:pt x="3210" y="1405"/>
                      <a:pt x="3210" y="1405"/>
                    </a:cubicBezTo>
                    <a:cubicBezTo>
                      <a:pt x="3206" y="1391"/>
                      <a:pt x="3206" y="1391"/>
                      <a:pt x="3206" y="1391"/>
                    </a:cubicBezTo>
                    <a:cubicBezTo>
                      <a:pt x="3206" y="1391"/>
                      <a:pt x="3200" y="1388"/>
                      <a:pt x="3200" y="1382"/>
                    </a:cubicBezTo>
                    <a:cubicBezTo>
                      <a:pt x="3200" y="1376"/>
                      <a:pt x="3211" y="1378"/>
                      <a:pt x="3211" y="1378"/>
                    </a:cubicBezTo>
                    <a:cubicBezTo>
                      <a:pt x="3209" y="1367"/>
                      <a:pt x="3209" y="1367"/>
                      <a:pt x="3209" y="1367"/>
                    </a:cubicBezTo>
                    <a:cubicBezTo>
                      <a:pt x="3209" y="1367"/>
                      <a:pt x="3213" y="1369"/>
                      <a:pt x="3218" y="1363"/>
                    </a:cubicBezTo>
                    <a:cubicBezTo>
                      <a:pt x="3223" y="1357"/>
                      <a:pt x="3222" y="1345"/>
                      <a:pt x="3222" y="1345"/>
                    </a:cubicBezTo>
                    <a:cubicBezTo>
                      <a:pt x="3231" y="1347"/>
                      <a:pt x="3231" y="1347"/>
                      <a:pt x="3231" y="1347"/>
                    </a:cubicBezTo>
                    <a:cubicBezTo>
                      <a:pt x="3231" y="1347"/>
                      <a:pt x="3254" y="1364"/>
                      <a:pt x="3272" y="1366"/>
                    </a:cubicBezTo>
                    <a:cubicBezTo>
                      <a:pt x="3290" y="1368"/>
                      <a:pt x="3310" y="1367"/>
                      <a:pt x="3310" y="1367"/>
                    </a:cubicBezTo>
                    <a:cubicBezTo>
                      <a:pt x="3310" y="1367"/>
                      <a:pt x="3329" y="1381"/>
                      <a:pt x="3339" y="1383"/>
                    </a:cubicBezTo>
                    <a:cubicBezTo>
                      <a:pt x="3349" y="1385"/>
                      <a:pt x="3361" y="1372"/>
                      <a:pt x="3370" y="1383"/>
                    </a:cubicBezTo>
                    <a:cubicBezTo>
                      <a:pt x="3379" y="1394"/>
                      <a:pt x="3401" y="1428"/>
                      <a:pt x="3401" y="1428"/>
                    </a:cubicBezTo>
                    <a:cubicBezTo>
                      <a:pt x="3416" y="1425"/>
                      <a:pt x="3416" y="1425"/>
                      <a:pt x="3416" y="1425"/>
                    </a:cubicBezTo>
                    <a:cubicBezTo>
                      <a:pt x="3416" y="1425"/>
                      <a:pt x="3418" y="1441"/>
                      <a:pt x="3428" y="1441"/>
                    </a:cubicBezTo>
                    <a:cubicBezTo>
                      <a:pt x="3438" y="1441"/>
                      <a:pt x="3445" y="1440"/>
                      <a:pt x="3445" y="1440"/>
                    </a:cubicBezTo>
                    <a:cubicBezTo>
                      <a:pt x="3445" y="1440"/>
                      <a:pt x="3462" y="1450"/>
                      <a:pt x="3475" y="1449"/>
                    </a:cubicBezTo>
                    <a:cubicBezTo>
                      <a:pt x="3488" y="1448"/>
                      <a:pt x="3506" y="1430"/>
                      <a:pt x="3535" y="1432"/>
                    </a:cubicBezTo>
                    <a:cubicBezTo>
                      <a:pt x="3564" y="1434"/>
                      <a:pt x="3566" y="1442"/>
                      <a:pt x="3566" y="1442"/>
                    </a:cubicBezTo>
                    <a:cubicBezTo>
                      <a:pt x="3593" y="1439"/>
                      <a:pt x="3593" y="1439"/>
                      <a:pt x="3593" y="1439"/>
                    </a:cubicBezTo>
                    <a:cubicBezTo>
                      <a:pt x="3593" y="1439"/>
                      <a:pt x="3604" y="1458"/>
                      <a:pt x="3616" y="1458"/>
                    </a:cubicBezTo>
                    <a:cubicBezTo>
                      <a:pt x="3628" y="1458"/>
                      <a:pt x="3647" y="1458"/>
                      <a:pt x="3650" y="1459"/>
                    </a:cubicBezTo>
                    <a:cubicBezTo>
                      <a:pt x="3653" y="1460"/>
                      <a:pt x="3661" y="1479"/>
                      <a:pt x="3664" y="1478"/>
                    </a:cubicBezTo>
                    <a:cubicBezTo>
                      <a:pt x="3667" y="1477"/>
                      <a:pt x="3678" y="1480"/>
                      <a:pt x="3678" y="1480"/>
                    </a:cubicBezTo>
                    <a:cubicBezTo>
                      <a:pt x="3678" y="1480"/>
                      <a:pt x="3673" y="1491"/>
                      <a:pt x="3693" y="1493"/>
                    </a:cubicBezTo>
                    <a:cubicBezTo>
                      <a:pt x="3713" y="1495"/>
                      <a:pt x="3723" y="1492"/>
                      <a:pt x="3723" y="1492"/>
                    </a:cubicBezTo>
                    <a:cubicBezTo>
                      <a:pt x="3723" y="1492"/>
                      <a:pt x="3730" y="1495"/>
                      <a:pt x="3733" y="1498"/>
                    </a:cubicBezTo>
                    <a:cubicBezTo>
                      <a:pt x="3736" y="1501"/>
                      <a:pt x="3760" y="1501"/>
                      <a:pt x="3760" y="1501"/>
                    </a:cubicBezTo>
                    <a:cubicBezTo>
                      <a:pt x="3760" y="1501"/>
                      <a:pt x="3772" y="1494"/>
                      <a:pt x="3776" y="1496"/>
                    </a:cubicBezTo>
                    <a:cubicBezTo>
                      <a:pt x="3780" y="1498"/>
                      <a:pt x="3788" y="1507"/>
                      <a:pt x="3793" y="1501"/>
                    </a:cubicBezTo>
                    <a:cubicBezTo>
                      <a:pt x="3798" y="1495"/>
                      <a:pt x="3796" y="1490"/>
                      <a:pt x="3805" y="1488"/>
                    </a:cubicBezTo>
                    <a:cubicBezTo>
                      <a:pt x="3814" y="1486"/>
                      <a:pt x="3831" y="1487"/>
                      <a:pt x="3831" y="1487"/>
                    </a:cubicBezTo>
                    <a:cubicBezTo>
                      <a:pt x="3841" y="1482"/>
                      <a:pt x="3841" y="1482"/>
                      <a:pt x="3841" y="1482"/>
                    </a:cubicBezTo>
                    <a:cubicBezTo>
                      <a:pt x="3841" y="1482"/>
                      <a:pt x="3853" y="1485"/>
                      <a:pt x="3863" y="1481"/>
                    </a:cubicBezTo>
                    <a:cubicBezTo>
                      <a:pt x="3873" y="1477"/>
                      <a:pt x="3870" y="1466"/>
                      <a:pt x="3870" y="1466"/>
                    </a:cubicBezTo>
                    <a:cubicBezTo>
                      <a:pt x="3893" y="1443"/>
                      <a:pt x="3893" y="1443"/>
                      <a:pt x="3893" y="1443"/>
                    </a:cubicBezTo>
                    <a:cubicBezTo>
                      <a:pt x="3893" y="1443"/>
                      <a:pt x="3920" y="1447"/>
                      <a:pt x="3929" y="1447"/>
                    </a:cubicBezTo>
                    <a:cubicBezTo>
                      <a:pt x="3938" y="1447"/>
                      <a:pt x="3948" y="1463"/>
                      <a:pt x="3962" y="1463"/>
                    </a:cubicBezTo>
                    <a:cubicBezTo>
                      <a:pt x="3976" y="1463"/>
                      <a:pt x="3982" y="1456"/>
                      <a:pt x="3982" y="1456"/>
                    </a:cubicBezTo>
                    <a:cubicBezTo>
                      <a:pt x="4000" y="1459"/>
                      <a:pt x="4000" y="1459"/>
                      <a:pt x="4000" y="1459"/>
                    </a:cubicBezTo>
                    <a:cubicBezTo>
                      <a:pt x="4011" y="1462"/>
                      <a:pt x="4011" y="1462"/>
                      <a:pt x="4011" y="1462"/>
                    </a:cubicBezTo>
                    <a:cubicBezTo>
                      <a:pt x="4034" y="1476"/>
                      <a:pt x="4034" y="1476"/>
                      <a:pt x="4034" y="1476"/>
                    </a:cubicBezTo>
                    <a:cubicBezTo>
                      <a:pt x="4058" y="1477"/>
                      <a:pt x="4058" y="1477"/>
                      <a:pt x="4058" y="1477"/>
                    </a:cubicBezTo>
                    <a:cubicBezTo>
                      <a:pt x="4058" y="1477"/>
                      <a:pt x="4061" y="1482"/>
                      <a:pt x="4071" y="1482"/>
                    </a:cubicBezTo>
                    <a:cubicBezTo>
                      <a:pt x="4081" y="1482"/>
                      <a:pt x="4085" y="1460"/>
                      <a:pt x="4085" y="1460"/>
                    </a:cubicBezTo>
                    <a:cubicBezTo>
                      <a:pt x="4085" y="1460"/>
                      <a:pt x="4096" y="1465"/>
                      <a:pt x="4109" y="1457"/>
                    </a:cubicBezTo>
                    <a:cubicBezTo>
                      <a:pt x="4122" y="1449"/>
                      <a:pt x="4098" y="1439"/>
                      <a:pt x="4098" y="1439"/>
                    </a:cubicBezTo>
                    <a:cubicBezTo>
                      <a:pt x="4097" y="1414"/>
                      <a:pt x="4097" y="1414"/>
                      <a:pt x="4097" y="1414"/>
                    </a:cubicBezTo>
                    <a:cubicBezTo>
                      <a:pt x="4097" y="1395"/>
                      <a:pt x="4097" y="1395"/>
                      <a:pt x="4097" y="1395"/>
                    </a:cubicBezTo>
                    <a:cubicBezTo>
                      <a:pt x="4097" y="1395"/>
                      <a:pt x="4092" y="1377"/>
                      <a:pt x="4094" y="1368"/>
                    </a:cubicBezTo>
                    <a:cubicBezTo>
                      <a:pt x="4096" y="1359"/>
                      <a:pt x="4108" y="1354"/>
                      <a:pt x="4109" y="1348"/>
                    </a:cubicBezTo>
                    <a:cubicBezTo>
                      <a:pt x="4110" y="1342"/>
                      <a:pt x="4083" y="1327"/>
                      <a:pt x="4083" y="1327"/>
                    </a:cubicBezTo>
                    <a:cubicBezTo>
                      <a:pt x="4083" y="1327"/>
                      <a:pt x="4071" y="1325"/>
                      <a:pt x="4056" y="1322"/>
                    </a:cubicBezTo>
                    <a:cubicBezTo>
                      <a:pt x="4041" y="1319"/>
                      <a:pt x="4063" y="1304"/>
                      <a:pt x="4063" y="1304"/>
                    </a:cubicBezTo>
                    <a:cubicBezTo>
                      <a:pt x="4083" y="1284"/>
                      <a:pt x="4083" y="1284"/>
                      <a:pt x="4083" y="1284"/>
                    </a:cubicBezTo>
                    <a:cubicBezTo>
                      <a:pt x="4107" y="1281"/>
                      <a:pt x="4107" y="1281"/>
                      <a:pt x="4107" y="1281"/>
                    </a:cubicBezTo>
                    <a:cubicBezTo>
                      <a:pt x="4111" y="1273"/>
                      <a:pt x="4111" y="1273"/>
                      <a:pt x="4111" y="1273"/>
                    </a:cubicBezTo>
                    <a:cubicBezTo>
                      <a:pt x="4139" y="1275"/>
                      <a:pt x="4139" y="1275"/>
                      <a:pt x="4139" y="1275"/>
                    </a:cubicBezTo>
                    <a:cubicBezTo>
                      <a:pt x="4174" y="1268"/>
                      <a:pt x="4174" y="1268"/>
                      <a:pt x="4174" y="1268"/>
                    </a:cubicBezTo>
                    <a:cubicBezTo>
                      <a:pt x="4199" y="1281"/>
                      <a:pt x="4199" y="1281"/>
                      <a:pt x="4199" y="1281"/>
                    </a:cubicBezTo>
                    <a:cubicBezTo>
                      <a:pt x="4225" y="1298"/>
                      <a:pt x="4225" y="1298"/>
                      <a:pt x="4225" y="1298"/>
                    </a:cubicBezTo>
                    <a:cubicBezTo>
                      <a:pt x="4240" y="1295"/>
                      <a:pt x="4240" y="1295"/>
                      <a:pt x="4240" y="1295"/>
                    </a:cubicBezTo>
                    <a:cubicBezTo>
                      <a:pt x="4240" y="1295"/>
                      <a:pt x="4259" y="1296"/>
                      <a:pt x="4266" y="1297"/>
                    </a:cubicBezTo>
                    <a:cubicBezTo>
                      <a:pt x="4273" y="1298"/>
                      <a:pt x="4294" y="1312"/>
                      <a:pt x="4294" y="1312"/>
                    </a:cubicBezTo>
                    <a:cubicBezTo>
                      <a:pt x="4296" y="1321"/>
                      <a:pt x="4296" y="1321"/>
                      <a:pt x="4296" y="1321"/>
                    </a:cubicBezTo>
                    <a:cubicBezTo>
                      <a:pt x="4296" y="1321"/>
                      <a:pt x="4314" y="1331"/>
                      <a:pt x="4319" y="1335"/>
                    </a:cubicBezTo>
                    <a:cubicBezTo>
                      <a:pt x="4324" y="1339"/>
                      <a:pt x="4339" y="1344"/>
                      <a:pt x="4339" y="1344"/>
                    </a:cubicBezTo>
                    <a:cubicBezTo>
                      <a:pt x="4342" y="1363"/>
                      <a:pt x="4342" y="1363"/>
                      <a:pt x="4342" y="1363"/>
                    </a:cubicBezTo>
                    <a:cubicBezTo>
                      <a:pt x="4374" y="1380"/>
                      <a:pt x="4374" y="1380"/>
                      <a:pt x="4374" y="1380"/>
                    </a:cubicBezTo>
                    <a:cubicBezTo>
                      <a:pt x="4385" y="1402"/>
                      <a:pt x="4385" y="1402"/>
                      <a:pt x="4385" y="1402"/>
                    </a:cubicBezTo>
                    <a:cubicBezTo>
                      <a:pt x="4385" y="1402"/>
                      <a:pt x="4406" y="1404"/>
                      <a:pt x="4416" y="1413"/>
                    </a:cubicBezTo>
                    <a:cubicBezTo>
                      <a:pt x="4426" y="1422"/>
                      <a:pt x="4444" y="1446"/>
                      <a:pt x="4444" y="1446"/>
                    </a:cubicBezTo>
                    <a:cubicBezTo>
                      <a:pt x="4451" y="1446"/>
                      <a:pt x="4451" y="1446"/>
                      <a:pt x="4451" y="1446"/>
                    </a:cubicBezTo>
                    <a:cubicBezTo>
                      <a:pt x="4455" y="1462"/>
                      <a:pt x="4455" y="1462"/>
                      <a:pt x="4455" y="1462"/>
                    </a:cubicBezTo>
                    <a:cubicBezTo>
                      <a:pt x="4455" y="1462"/>
                      <a:pt x="4474" y="1472"/>
                      <a:pt x="4482" y="1477"/>
                    </a:cubicBezTo>
                    <a:cubicBezTo>
                      <a:pt x="4490" y="1482"/>
                      <a:pt x="4507" y="1481"/>
                      <a:pt x="4517" y="1479"/>
                    </a:cubicBezTo>
                    <a:cubicBezTo>
                      <a:pt x="4527" y="1477"/>
                      <a:pt x="4543" y="1493"/>
                      <a:pt x="4543" y="1493"/>
                    </a:cubicBezTo>
                    <a:cubicBezTo>
                      <a:pt x="4543" y="1493"/>
                      <a:pt x="4551" y="1486"/>
                      <a:pt x="4555" y="1486"/>
                    </a:cubicBezTo>
                    <a:cubicBezTo>
                      <a:pt x="4559" y="1486"/>
                      <a:pt x="4597" y="1514"/>
                      <a:pt x="4597" y="1514"/>
                    </a:cubicBezTo>
                    <a:cubicBezTo>
                      <a:pt x="4621" y="1514"/>
                      <a:pt x="4621" y="1514"/>
                      <a:pt x="4621" y="1514"/>
                    </a:cubicBezTo>
                    <a:cubicBezTo>
                      <a:pt x="4630" y="1533"/>
                      <a:pt x="4630" y="1533"/>
                      <a:pt x="4630" y="1533"/>
                    </a:cubicBezTo>
                    <a:cubicBezTo>
                      <a:pt x="4630" y="1533"/>
                      <a:pt x="4646" y="1534"/>
                      <a:pt x="4649" y="1541"/>
                    </a:cubicBezTo>
                    <a:cubicBezTo>
                      <a:pt x="4652" y="1548"/>
                      <a:pt x="4653" y="1556"/>
                      <a:pt x="4653" y="1556"/>
                    </a:cubicBezTo>
                    <a:cubicBezTo>
                      <a:pt x="4678" y="1576"/>
                      <a:pt x="4678" y="1576"/>
                      <a:pt x="4678" y="1576"/>
                    </a:cubicBezTo>
                    <a:cubicBezTo>
                      <a:pt x="4695" y="1572"/>
                      <a:pt x="4695" y="1572"/>
                      <a:pt x="4695" y="1572"/>
                    </a:cubicBezTo>
                    <a:cubicBezTo>
                      <a:pt x="4703" y="1582"/>
                      <a:pt x="4703" y="1582"/>
                      <a:pt x="4703" y="1582"/>
                    </a:cubicBezTo>
                    <a:cubicBezTo>
                      <a:pt x="4716" y="1581"/>
                      <a:pt x="4716" y="1581"/>
                      <a:pt x="4716" y="1581"/>
                    </a:cubicBezTo>
                    <a:cubicBezTo>
                      <a:pt x="4716" y="1574"/>
                      <a:pt x="4716" y="1574"/>
                      <a:pt x="4716" y="1574"/>
                    </a:cubicBezTo>
                    <a:cubicBezTo>
                      <a:pt x="4735" y="1576"/>
                      <a:pt x="4735" y="1576"/>
                      <a:pt x="4735" y="1576"/>
                    </a:cubicBezTo>
                    <a:cubicBezTo>
                      <a:pt x="4735" y="1576"/>
                      <a:pt x="4736" y="1565"/>
                      <a:pt x="4739" y="1560"/>
                    </a:cubicBezTo>
                    <a:cubicBezTo>
                      <a:pt x="4742" y="1555"/>
                      <a:pt x="4770" y="1556"/>
                      <a:pt x="4770" y="1556"/>
                    </a:cubicBezTo>
                    <a:cubicBezTo>
                      <a:pt x="4775" y="1542"/>
                      <a:pt x="4775" y="1542"/>
                      <a:pt x="4775" y="1542"/>
                    </a:cubicBezTo>
                    <a:cubicBezTo>
                      <a:pt x="4775" y="1542"/>
                      <a:pt x="4800" y="1536"/>
                      <a:pt x="4810" y="1544"/>
                    </a:cubicBezTo>
                    <a:cubicBezTo>
                      <a:pt x="4820" y="1552"/>
                      <a:pt x="4814" y="1565"/>
                      <a:pt x="4814" y="1565"/>
                    </a:cubicBezTo>
                    <a:cubicBezTo>
                      <a:pt x="4832" y="1573"/>
                      <a:pt x="4832" y="1573"/>
                      <a:pt x="4832" y="1573"/>
                    </a:cubicBezTo>
                    <a:cubicBezTo>
                      <a:pt x="4832" y="1593"/>
                      <a:pt x="4832" y="1593"/>
                      <a:pt x="4832" y="1593"/>
                    </a:cubicBezTo>
                    <a:cubicBezTo>
                      <a:pt x="4820" y="1598"/>
                      <a:pt x="4820" y="1598"/>
                      <a:pt x="4820" y="1598"/>
                    </a:cubicBezTo>
                    <a:cubicBezTo>
                      <a:pt x="4828" y="1608"/>
                      <a:pt x="4828" y="1608"/>
                      <a:pt x="4828" y="1608"/>
                    </a:cubicBezTo>
                    <a:cubicBezTo>
                      <a:pt x="4828" y="1620"/>
                      <a:pt x="4828" y="1620"/>
                      <a:pt x="4828" y="1620"/>
                    </a:cubicBezTo>
                    <a:cubicBezTo>
                      <a:pt x="4835" y="1630"/>
                      <a:pt x="4835" y="1630"/>
                      <a:pt x="4835" y="1630"/>
                    </a:cubicBezTo>
                    <a:cubicBezTo>
                      <a:pt x="4835" y="1643"/>
                      <a:pt x="4835" y="1643"/>
                      <a:pt x="4835" y="1643"/>
                    </a:cubicBezTo>
                    <a:cubicBezTo>
                      <a:pt x="4846" y="1650"/>
                      <a:pt x="4846" y="1650"/>
                      <a:pt x="4846" y="1650"/>
                    </a:cubicBezTo>
                    <a:cubicBezTo>
                      <a:pt x="4843" y="1667"/>
                      <a:pt x="4843" y="1667"/>
                      <a:pt x="4843" y="1667"/>
                    </a:cubicBezTo>
                    <a:cubicBezTo>
                      <a:pt x="4846" y="1684"/>
                      <a:pt x="4846" y="1684"/>
                      <a:pt x="4846" y="1684"/>
                    </a:cubicBezTo>
                    <a:cubicBezTo>
                      <a:pt x="4846" y="1684"/>
                      <a:pt x="4834" y="1688"/>
                      <a:pt x="4839" y="1700"/>
                    </a:cubicBezTo>
                    <a:cubicBezTo>
                      <a:pt x="4844" y="1712"/>
                      <a:pt x="4846" y="1713"/>
                      <a:pt x="4839" y="1719"/>
                    </a:cubicBezTo>
                    <a:cubicBezTo>
                      <a:pt x="4832" y="1725"/>
                      <a:pt x="4796" y="1702"/>
                      <a:pt x="4785" y="1707"/>
                    </a:cubicBezTo>
                    <a:cubicBezTo>
                      <a:pt x="4774" y="1712"/>
                      <a:pt x="4786" y="1718"/>
                      <a:pt x="4784" y="1723"/>
                    </a:cubicBezTo>
                    <a:cubicBezTo>
                      <a:pt x="4782" y="1728"/>
                      <a:pt x="4769" y="1719"/>
                      <a:pt x="4766" y="1729"/>
                    </a:cubicBezTo>
                    <a:cubicBezTo>
                      <a:pt x="4763" y="1739"/>
                      <a:pt x="4778" y="1740"/>
                      <a:pt x="4792" y="1753"/>
                    </a:cubicBezTo>
                    <a:cubicBezTo>
                      <a:pt x="4806" y="1766"/>
                      <a:pt x="4810" y="1785"/>
                      <a:pt x="4812" y="1791"/>
                    </a:cubicBezTo>
                    <a:cubicBezTo>
                      <a:pt x="4814" y="1797"/>
                      <a:pt x="4825" y="1808"/>
                      <a:pt x="4825" y="1808"/>
                    </a:cubicBezTo>
                    <a:cubicBezTo>
                      <a:pt x="4826" y="1831"/>
                      <a:pt x="4826" y="1831"/>
                      <a:pt x="4826" y="1831"/>
                    </a:cubicBezTo>
                    <a:cubicBezTo>
                      <a:pt x="4809" y="1827"/>
                      <a:pt x="4809" y="1827"/>
                      <a:pt x="4809" y="1827"/>
                    </a:cubicBezTo>
                    <a:cubicBezTo>
                      <a:pt x="4802" y="1845"/>
                      <a:pt x="4802" y="1845"/>
                      <a:pt x="4802" y="1845"/>
                    </a:cubicBezTo>
                    <a:cubicBezTo>
                      <a:pt x="4821" y="1851"/>
                      <a:pt x="4821" y="1851"/>
                      <a:pt x="4821" y="1851"/>
                    </a:cubicBezTo>
                    <a:cubicBezTo>
                      <a:pt x="4844" y="1852"/>
                      <a:pt x="4844" y="1852"/>
                      <a:pt x="4844" y="1852"/>
                    </a:cubicBezTo>
                    <a:cubicBezTo>
                      <a:pt x="4844" y="1852"/>
                      <a:pt x="4838" y="1811"/>
                      <a:pt x="4847" y="1807"/>
                    </a:cubicBezTo>
                    <a:cubicBezTo>
                      <a:pt x="4856" y="1803"/>
                      <a:pt x="4863" y="1816"/>
                      <a:pt x="4863" y="1816"/>
                    </a:cubicBezTo>
                    <a:cubicBezTo>
                      <a:pt x="4872" y="1808"/>
                      <a:pt x="4872" y="1808"/>
                      <a:pt x="4872" y="1808"/>
                    </a:cubicBezTo>
                    <a:cubicBezTo>
                      <a:pt x="4872" y="1808"/>
                      <a:pt x="4888" y="1840"/>
                      <a:pt x="4896" y="1838"/>
                    </a:cubicBezTo>
                    <a:cubicBezTo>
                      <a:pt x="4904" y="1836"/>
                      <a:pt x="4923" y="1830"/>
                      <a:pt x="4923" y="1830"/>
                    </a:cubicBezTo>
                    <a:cubicBezTo>
                      <a:pt x="4923" y="1842"/>
                      <a:pt x="4923" y="1842"/>
                      <a:pt x="4923" y="1842"/>
                    </a:cubicBezTo>
                    <a:cubicBezTo>
                      <a:pt x="4923" y="1842"/>
                      <a:pt x="4978" y="1822"/>
                      <a:pt x="4980" y="1802"/>
                    </a:cubicBezTo>
                    <a:cubicBezTo>
                      <a:pt x="4982" y="1782"/>
                      <a:pt x="4985" y="1754"/>
                      <a:pt x="4985" y="1754"/>
                    </a:cubicBezTo>
                    <a:cubicBezTo>
                      <a:pt x="4999" y="1747"/>
                      <a:pt x="4999" y="1747"/>
                      <a:pt x="4999" y="1747"/>
                    </a:cubicBezTo>
                    <a:cubicBezTo>
                      <a:pt x="4999" y="1747"/>
                      <a:pt x="4997" y="1704"/>
                      <a:pt x="5006" y="1697"/>
                    </a:cubicBezTo>
                    <a:cubicBezTo>
                      <a:pt x="5015" y="1690"/>
                      <a:pt x="5017" y="1666"/>
                      <a:pt x="5019" y="1650"/>
                    </a:cubicBezTo>
                    <a:cubicBezTo>
                      <a:pt x="5021" y="1634"/>
                      <a:pt x="5010" y="1607"/>
                      <a:pt x="5010" y="1607"/>
                    </a:cubicBezTo>
                    <a:cubicBezTo>
                      <a:pt x="5010" y="1607"/>
                      <a:pt x="5024" y="1585"/>
                      <a:pt x="5024" y="1580"/>
                    </a:cubicBezTo>
                    <a:cubicBezTo>
                      <a:pt x="5024" y="1575"/>
                      <a:pt x="5016" y="1565"/>
                      <a:pt x="5016" y="1565"/>
                    </a:cubicBezTo>
                    <a:cubicBezTo>
                      <a:pt x="5016" y="1565"/>
                      <a:pt x="5033" y="1541"/>
                      <a:pt x="5029" y="1532"/>
                    </a:cubicBezTo>
                    <a:cubicBezTo>
                      <a:pt x="5025" y="1523"/>
                      <a:pt x="5013" y="1496"/>
                      <a:pt x="5013" y="1496"/>
                    </a:cubicBezTo>
                    <a:cubicBezTo>
                      <a:pt x="5013" y="1496"/>
                      <a:pt x="5005" y="1468"/>
                      <a:pt x="4998" y="1465"/>
                    </a:cubicBezTo>
                    <a:cubicBezTo>
                      <a:pt x="4991" y="1462"/>
                      <a:pt x="4986" y="1458"/>
                      <a:pt x="4986" y="1458"/>
                    </a:cubicBezTo>
                    <a:cubicBezTo>
                      <a:pt x="4990" y="1451"/>
                      <a:pt x="4990" y="1451"/>
                      <a:pt x="4990" y="1451"/>
                    </a:cubicBezTo>
                    <a:cubicBezTo>
                      <a:pt x="4990" y="1451"/>
                      <a:pt x="4971" y="1443"/>
                      <a:pt x="4965" y="1428"/>
                    </a:cubicBezTo>
                    <a:cubicBezTo>
                      <a:pt x="4959" y="1413"/>
                      <a:pt x="4957" y="1401"/>
                      <a:pt x="4957" y="1401"/>
                    </a:cubicBezTo>
                    <a:cubicBezTo>
                      <a:pt x="4948" y="1395"/>
                      <a:pt x="4948" y="1395"/>
                      <a:pt x="4948" y="1395"/>
                    </a:cubicBezTo>
                    <a:cubicBezTo>
                      <a:pt x="4948" y="1395"/>
                      <a:pt x="4955" y="1365"/>
                      <a:pt x="4948" y="1356"/>
                    </a:cubicBezTo>
                    <a:cubicBezTo>
                      <a:pt x="4941" y="1347"/>
                      <a:pt x="4936" y="1340"/>
                      <a:pt x="4936" y="1340"/>
                    </a:cubicBezTo>
                    <a:cubicBezTo>
                      <a:pt x="4924" y="1336"/>
                      <a:pt x="4924" y="1336"/>
                      <a:pt x="4924" y="1336"/>
                    </a:cubicBezTo>
                    <a:cubicBezTo>
                      <a:pt x="4924" y="1336"/>
                      <a:pt x="4920" y="1322"/>
                      <a:pt x="4913" y="1317"/>
                    </a:cubicBezTo>
                    <a:cubicBezTo>
                      <a:pt x="4906" y="1312"/>
                      <a:pt x="4889" y="1304"/>
                      <a:pt x="4889" y="1304"/>
                    </a:cubicBezTo>
                    <a:cubicBezTo>
                      <a:pt x="4875" y="1300"/>
                      <a:pt x="4875" y="1300"/>
                      <a:pt x="4875" y="1300"/>
                    </a:cubicBezTo>
                    <a:cubicBezTo>
                      <a:pt x="4872" y="1291"/>
                      <a:pt x="4872" y="1291"/>
                      <a:pt x="4872" y="1291"/>
                    </a:cubicBezTo>
                    <a:cubicBezTo>
                      <a:pt x="4872" y="1291"/>
                      <a:pt x="4900" y="1304"/>
                      <a:pt x="4903" y="1298"/>
                    </a:cubicBezTo>
                    <a:cubicBezTo>
                      <a:pt x="4906" y="1292"/>
                      <a:pt x="4885" y="1286"/>
                      <a:pt x="4885" y="1286"/>
                    </a:cubicBezTo>
                    <a:cubicBezTo>
                      <a:pt x="4830" y="1260"/>
                      <a:pt x="4830" y="1260"/>
                      <a:pt x="4830" y="1260"/>
                    </a:cubicBezTo>
                    <a:cubicBezTo>
                      <a:pt x="4830" y="1260"/>
                      <a:pt x="4802" y="1243"/>
                      <a:pt x="4794" y="1238"/>
                    </a:cubicBezTo>
                    <a:cubicBezTo>
                      <a:pt x="4786" y="1233"/>
                      <a:pt x="4772" y="1243"/>
                      <a:pt x="4772" y="1243"/>
                    </a:cubicBezTo>
                    <a:cubicBezTo>
                      <a:pt x="4746" y="1236"/>
                      <a:pt x="4746" y="1236"/>
                      <a:pt x="4746" y="1236"/>
                    </a:cubicBezTo>
                    <a:cubicBezTo>
                      <a:pt x="4771" y="1264"/>
                      <a:pt x="4771" y="1264"/>
                      <a:pt x="4771" y="1264"/>
                    </a:cubicBezTo>
                    <a:cubicBezTo>
                      <a:pt x="4767" y="1281"/>
                      <a:pt x="4767" y="1281"/>
                      <a:pt x="4767" y="1281"/>
                    </a:cubicBezTo>
                    <a:cubicBezTo>
                      <a:pt x="4759" y="1279"/>
                      <a:pt x="4759" y="1279"/>
                      <a:pt x="4759" y="1279"/>
                    </a:cubicBezTo>
                    <a:cubicBezTo>
                      <a:pt x="4758" y="1259"/>
                      <a:pt x="4758" y="1259"/>
                      <a:pt x="4758" y="1259"/>
                    </a:cubicBezTo>
                    <a:cubicBezTo>
                      <a:pt x="4748" y="1252"/>
                      <a:pt x="4748" y="1252"/>
                      <a:pt x="4748" y="1252"/>
                    </a:cubicBezTo>
                    <a:cubicBezTo>
                      <a:pt x="4746" y="1271"/>
                      <a:pt x="4746" y="1271"/>
                      <a:pt x="4746" y="1271"/>
                    </a:cubicBezTo>
                    <a:cubicBezTo>
                      <a:pt x="4717" y="1273"/>
                      <a:pt x="4717" y="1273"/>
                      <a:pt x="4717" y="1273"/>
                    </a:cubicBezTo>
                    <a:cubicBezTo>
                      <a:pt x="4717" y="1273"/>
                      <a:pt x="4724" y="1263"/>
                      <a:pt x="4719" y="1257"/>
                    </a:cubicBezTo>
                    <a:cubicBezTo>
                      <a:pt x="4714" y="1251"/>
                      <a:pt x="4701" y="1253"/>
                      <a:pt x="4701" y="1253"/>
                    </a:cubicBezTo>
                    <a:cubicBezTo>
                      <a:pt x="4696" y="1260"/>
                      <a:pt x="4696" y="1260"/>
                      <a:pt x="4696" y="1260"/>
                    </a:cubicBezTo>
                    <a:cubicBezTo>
                      <a:pt x="4681" y="1261"/>
                      <a:pt x="4681" y="1261"/>
                      <a:pt x="4681" y="1261"/>
                    </a:cubicBezTo>
                    <a:cubicBezTo>
                      <a:pt x="4672" y="1236"/>
                      <a:pt x="4672" y="1236"/>
                      <a:pt x="4672" y="1236"/>
                    </a:cubicBezTo>
                    <a:cubicBezTo>
                      <a:pt x="4668" y="1235"/>
                      <a:pt x="4668" y="1235"/>
                      <a:pt x="4668" y="1235"/>
                    </a:cubicBezTo>
                    <a:cubicBezTo>
                      <a:pt x="4660" y="1222"/>
                      <a:pt x="4660" y="1222"/>
                      <a:pt x="4660" y="1222"/>
                    </a:cubicBezTo>
                    <a:cubicBezTo>
                      <a:pt x="4612" y="1224"/>
                      <a:pt x="4612" y="1224"/>
                      <a:pt x="4612" y="1224"/>
                    </a:cubicBezTo>
                    <a:cubicBezTo>
                      <a:pt x="4606" y="1218"/>
                      <a:pt x="4606" y="1218"/>
                      <a:pt x="4606" y="1218"/>
                    </a:cubicBezTo>
                    <a:cubicBezTo>
                      <a:pt x="4606" y="1218"/>
                      <a:pt x="4580" y="1222"/>
                      <a:pt x="4580" y="1205"/>
                    </a:cubicBezTo>
                    <a:cubicBezTo>
                      <a:pt x="4580" y="1188"/>
                      <a:pt x="4602" y="1186"/>
                      <a:pt x="4602" y="1186"/>
                    </a:cubicBezTo>
                    <a:cubicBezTo>
                      <a:pt x="4602" y="1170"/>
                      <a:pt x="4602" y="1170"/>
                      <a:pt x="4602" y="1170"/>
                    </a:cubicBezTo>
                    <a:cubicBezTo>
                      <a:pt x="4602" y="1170"/>
                      <a:pt x="4621" y="1169"/>
                      <a:pt x="4622" y="1158"/>
                    </a:cubicBezTo>
                    <a:cubicBezTo>
                      <a:pt x="4623" y="1147"/>
                      <a:pt x="4633" y="1132"/>
                      <a:pt x="4633" y="1132"/>
                    </a:cubicBezTo>
                    <a:cubicBezTo>
                      <a:pt x="4623" y="1123"/>
                      <a:pt x="4623" y="1123"/>
                      <a:pt x="4623" y="1123"/>
                    </a:cubicBezTo>
                    <a:cubicBezTo>
                      <a:pt x="4630" y="1110"/>
                      <a:pt x="4630" y="1110"/>
                      <a:pt x="4630" y="1110"/>
                    </a:cubicBezTo>
                    <a:cubicBezTo>
                      <a:pt x="4623" y="1100"/>
                      <a:pt x="4623" y="1100"/>
                      <a:pt x="4623" y="1100"/>
                    </a:cubicBezTo>
                    <a:cubicBezTo>
                      <a:pt x="4637" y="1089"/>
                      <a:pt x="4637" y="1089"/>
                      <a:pt x="4637" y="1089"/>
                    </a:cubicBezTo>
                    <a:cubicBezTo>
                      <a:pt x="4651" y="1086"/>
                      <a:pt x="4651" y="1086"/>
                      <a:pt x="4651" y="1086"/>
                    </a:cubicBezTo>
                    <a:cubicBezTo>
                      <a:pt x="4645" y="1064"/>
                      <a:pt x="4645" y="1064"/>
                      <a:pt x="4645" y="1064"/>
                    </a:cubicBezTo>
                    <a:cubicBezTo>
                      <a:pt x="4660" y="1059"/>
                      <a:pt x="4660" y="1059"/>
                      <a:pt x="4660" y="1059"/>
                    </a:cubicBezTo>
                    <a:cubicBezTo>
                      <a:pt x="4642" y="1036"/>
                      <a:pt x="4642" y="1036"/>
                      <a:pt x="4642" y="1036"/>
                    </a:cubicBezTo>
                    <a:cubicBezTo>
                      <a:pt x="4664" y="1027"/>
                      <a:pt x="4664" y="1027"/>
                      <a:pt x="4664" y="1027"/>
                    </a:cubicBezTo>
                    <a:cubicBezTo>
                      <a:pt x="4664" y="1027"/>
                      <a:pt x="4657" y="997"/>
                      <a:pt x="4673" y="987"/>
                    </a:cubicBezTo>
                    <a:cubicBezTo>
                      <a:pt x="4689" y="977"/>
                      <a:pt x="4695" y="976"/>
                      <a:pt x="4695" y="976"/>
                    </a:cubicBezTo>
                    <a:cubicBezTo>
                      <a:pt x="4695" y="976"/>
                      <a:pt x="4720" y="980"/>
                      <a:pt x="4732" y="979"/>
                    </a:cubicBezTo>
                    <a:cubicBezTo>
                      <a:pt x="4744" y="978"/>
                      <a:pt x="4796" y="982"/>
                      <a:pt x="4796" y="982"/>
                    </a:cubicBezTo>
                    <a:cubicBezTo>
                      <a:pt x="4807" y="993"/>
                      <a:pt x="4807" y="993"/>
                      <a:pt x="4807" y="993"/>
                    </a:cubicBezTo>
                    <a:cubicBezTo>
                      <a:pt x="4820" y="988"/>
                      <a:pt x="4820" y="988"/>
                      <a:pt x="4820" y="988"/>
                    </a:cubicBezTo>
                    <a:cubicBezTo>
                      <a:pt x="4815" y="976"/>
                      <a:pt x="4815" y="976"/>
                      <a:pt x="4815" y="976"/>
                    </a:cubicBezTo>
                    <a:cubicBezTo>
                      <a:pt x="4865" y="989"/>
                      <a:pt x="4865" y="989"/>
                      <a:pt x="4865" y="989"/>
                    </a:cubicBezTo>
                    <a:cubicBezTo>
                      <a:pt x="4885" y="977"/>
                      <a:pt x="4885" y="977"/>
                      <a:pt x="4885" y="977"/>
                    </a:cubicBezTo>
                    <a:cubicBezTo>
                      <a:pt x="4904" y="992"/>
                      <a:pt x="4904" y="992"/>
                      <a:pt x="4904" y="992"/>
                    </a:cubicBezTo>
                    <a:cubicBezTo>
                      <a:pt x="4909" y="968"/>
                      <a:pt x="4909" y="968"/>
                      <a:pt x="4909" y="968"/>
                    </a:cubicBezTo>
                    <a:cubicBezTo>
                      <a:pt x="4909" y="968"/>
                      <a:pt x="4932" y="966"/>
                      <a:pt x="4948" y="967"/>
                    </a:cubicBezTo>
                    <a:cubicBezTo>
                      <a:pt x="4964" y="968"/>
                      <a:pt x="4970" y="982"/>
                      <a:pt x="4976" y="980"/>
                    </a:cubicBezTo>
                    <a:cubicBezTo>
                      <a:pt x="4982" y="978"/>
                      <a:pt x="5000" y="967"/>
                      <a:pt x="5000" y="967"/>
                    </a:cubicBezTo>
                    <a:cubicBezTo>
                      <a:pt x="5016" y="981"/>
                      <a:pt x="5016" y="981"/>
                      <a:pt x="5016" y="981"/>
                    </a:cubicBezTo>
                    <a:cubicBezTo>
                      <a:pt x="5044" y="986"/>
                      <a:pt x="5044" y="986"/>
                      <a:pt x="5044" y="986"/>
                    </a:cubicBezTo>
                    <a:cubicBezTo>
                      <a:pt x="5008" y="993"/>
                      <a:pt x="5008" y="993"/>
                      <a:pt x="5008" y="993"/>
                    </a:cubicBezTo>
                    <a:cubicBezTo>
                      <a:pt x="5008" y="993"/>
                      <a:pt x="5019" y="1014"/>
                      <a:pt x="5030" y="1009"/>
                    </a:cubicBezTo>
                    <a:cubicBezTo>
                      <a:pt x="5041" y="1004"/>
                      <a:pt x="5061" y="996"/>
                      <a:pt x="5061" y="996"/>
                    </a:cubicBezTo>
                    <a:cubicBezTo>
                      <a:pt x="5079" y="1005"/>
                      <a:pt x="5079" y="1005"/>
                      <a:pt x="5079" y="1005"/>
                    </a:cubicBezTo>
                    <a:cubicBezTo>
                      <a:pt x="5094" y="993"/>
                      <a:pt x="5094" y="993"/>
                      <a:pt x="5094" y="993"/>
                    </a:cubicBezTo>
                    <a:cubicBezTo>
                      <a:pt x="5094" y="993"/>
                      <a:pt x="5121" y="1002"/>
                      <a:pt x="5129" y="998"/>
                    </a:cubicBezTo>
                    <a:cubicBezTo>
                      <a:pt x="5137" y="994"/>
                      <a:pt x="5131" y="986"/>
                      <a:pt x="5131" y="986"/>
                    </a:cubicBezTo>
                    <a:cubicBezTo>
                      <a:pt x="5155" y="988"/>
                      <a:pt x="5155" y="988"/>
                      <a:pt x="5155" y="988"/>
                    </a:cubicBezTo>
                    <a:cubicBezTo>
                      <a:pt x="5122" y="970"/>
                      <a:pt x="5122" y="970"/>
                      <a:pt x="5122" y="970"/>
                    </a:cubicBezTo>
                    <a:cubicBezTo>
                      <a:pt x="5104" y="977"/>
                      <a:pt x="5104" y="977"/>
                      <a:pt x="5104" y="977"/>
                    </a:cubicBezTo>
                    <a:cubicBezTo>
                      <a:pt x="5099" y="965"/>
                      <a:pt x="5099" y="965"/>
                      <a:pt x="5099" y="965"/>
                    </a:cubicBezTo>
                    <a:cubicBezTo>
                      <a:pt x="5099" y="965"/>
                      <a:pt x="5084" y="942"/>
                      <a:pt x="5086" y="937"/>
                    </a:cubicBezTo>
                    <a:cubicBezTo>
                      <a:pt x="5088" y="932"/>
                      <a:pt x="5105" y="918"/>
                      <a:pt x="5105" y="918"/>
                    </a:cubicBezTo>
                    <a:cubicBezTo>
                      <a:pt x="5101" y="898"/>
                      <a:pt x="5101" y="898"/>
                      <a:pt x="5101" y="898"/>
                    </a:cubicBezTo>
                    <a:cubicBezTo>
                      <a:pt x="5110" y="890"/>
                      <a:pt x="5110" y="890"/>
                      <a:pt x="5110" y="890"/>
                    </a:cubicBezTo>
                    <a:cubicBezTo>
                      <a:pt x="5110" y="890"/>
                      <a:pt x="5084" y="877"/>
                      <a:pt x="5101" y="866"/>
                    </a:cubicBezTo>
                    <a:cubicBezTo>
                      <a:pt x="5118" y="855"/>
                      <a:pt x="5154" y="866"/>
                      <a:pt x="5154" y="866"/>
                    </a:cubicBezTo>
                    <a:cubicBezTo>
                      <a:pt x="5168" y="852"/>
                      <a:pt x="5168" y="852"/>
                      <a:pt x="5168" y="852"/>
                    </a:cubicBezTo>
                    <a:cubicBezTo>
                      <a:pt x="5190" y="871"/>
                      <a:pt x="5190" y="871"/>
                      <a:pt x="5190" y="871"/>
                    </a:cubicBezTo>
                    <a:cubicBezTo>
                      <a:pt x="5209" y="860"/>
                      <a:pt x="5209" y="860"/>
                      <a:pt x="5209" y="860"/>
                    </a:cubicBezTo>
                    <a:cubicBezTo>
                      <a:pt x="5209" y="860"/>
                      <a:pt x="5222" y="893"/>
                      <a:pt x="5229" y="896"/>
                    </a:cubicBezTo>
                    <a:cubicBezTo>
                      <a:pt x="5236" y="899"/>
                      <a:pt x="5257" y="895"/>
                      <a:pt x="5257" y="895"/>
                    </a:cubicBezTo>
                    <a:cubicBezTo>
                      <a:pt x="5257" y="895"/>
                      <a:pt x="5257" y="926"/>
                      <a:pt x="5268" y="922"/>
                    </a:cubicBezTo>
                    <a:cubicBezTo>
                      <a:pt x="5279" y="918"/>
                      <a:pt x="5294" y="878"/>
                      <a:pt x="5294" y="878"/>
                    </a:cubicBezTo>
                    <a:cubicBezTo>
                      <a:pt x="5310" y="869"/>
                      <a:pt x="5310" y="869"/>
                      <a:pt x="5310" y="869"/>
                    </a:cubicBezTo>
                    <a:cubicBezTo>
                      <a:pt x="5330" y="876"/>
                      <a:pt x="5330" y="876"/>
                      <a:pt x="5330" y="876"/>
                    </a:cubicBezTo>
                    <a:cubicBezTo>
                      <a:pt x="5329" y="867"/>
                      <a:pt x="5329" y="867"/>
                      <a:pt x="5329" y="867"/>
                    </a:cubicBezTo>
                    <a:cubicBezTo>
                      <a:pt x="5310" y="857"/>
                      <a:pt x="5310" y="857"/>
                      <a:pt x="5310" y="857"/>
                    </a:cubicBezTo>
                    <a:cubicBezTo>
                      <a:pt x="5310" y="857"/>
                      <a:pt x="5263" y="823"/>
                      <a:pt x="5274" y="822"/>
                    </a:cubicBezTo>
                    <a:cubicBezTo>
                      <a:pt x="5285" y="821"/>
                      <a:pt x="5339" y="823"/>
                      <a:pt x="5339" y="823"/>
                    </a:cubicBezTo>
                    <a:cubicBezTo>
                      <a:pt x="5373" y="823"/>
                      <a:pt x="5373" y="823"/>
                      <a:pt x="5373" y="823"/>
                    </a:cubicBezTo>
                    <a:cubicBezTo>
                      <a:pt x="5373" y="823"/>
                      <a:pt x="5376" y="837"/>
                      <a:pt x="5372" y="836"/>
                    </a:cubicBezTo>
                    <a:cubicBezTo>
                      <a:pt x="5368" y="835"/>
                      <a:pt x="5329" y="823"/>
                      <a:pt x="5331" y="837"/>
                    </a:cubicBezTo>
                    <a:cubicBezTo>
                      <a:pt x="5333" y="851"/>
                      <a:pt x="5356" y="864"/>
                      <a:pt x="5356" y="864"/>
                    </a:cubicBezTo>
                    <a:cubicBezTo>
                      <a:pt x="5358" y="881"/>
                      <a:pt x="5358" y="881"/>
                      <a:pt x="5358" y="881"/>
                    </a:cubicBezTo>
                    <a:cubicBezTo>
                      <a:pt x="5378" y="884"/>
                      <a:pt x="5378" y="884"/>
                      <a:pt x="5378" y="884"/>
                    </a:cubicBezTo>
                    <a:cubicBezTo>
                      <a:pt x="5374" y="897"/>
                      <a:pt x="5374" y="897"/>
                      <a:pt x="5374" y="897"/>
                    </a:cubicBezTo>
                    <a:cubicBezTo>
                      <a:pt x="5387" y="908"/>
                      <a:pt x="5387" y="908"/>
                      <a:pt x="5387" y="908"/>
                    </a:cubicBezTo>
                    <a:cubicBezTo>
                      <a:pt x="5369" y="911"/>
                      <a:pt x="5369" y="911"/>
                      <a:pt x="5369" y="911"/>
                    </a:cubicBezTo>
                    <a:cubicBezTo>
                      <a:pt x="5364" y="922"/>
                      <a:pt x="5364" y="922"/>
                      <a:pt x="5364" y="922"/>
                    </a:cubicBezTo>
                    <a:cubicBezTo>
                      <a:pt x="5352" y="926"/>
                      <a:pt x="5352" y="926"/>
                      <a:pt x="5352" y="926"/>
                    </a:cubicBezTo>
                    <a:cubicBezTo>
                      <a:pt x="5352" y="926"/>
                      <a:pt x="5365" y="948"/>
                      <a:pt x="5358" y="960"/>
                    </a:cubicBezTo>
                    <a:cubicBezTo>
                      <a:pt x="5351" y="972"/>
                      <a:pt x="5340" y="992"/>
                      <a:pt x="5340" y="999"/>
                    </a:cubicBezTo>
                    <a:cubicBezTo>
                      <a:pt x="5340" y="1006"/>
                      <a:pt x="5358" y="1012"/>
                      <a:pt x="5345" y="1029"/>
                    </a:cubicBezTo>
                    <a:cubicBezTo>
                      <a:pt x="5332" y="1046"/>
                      <a:pt x="5310" y="1051"/>
                      <a:pt x="5310" y="1051"/>
                    </a:cubicBezTo>
                    <a:cubicBezTo>
                      <a:pt x="5313" y="1063"/>
                      <a:pt x="5313" y="1063"/>
                      <a:pt x="5313" y="1063"/>
                    </a:cubicBezTo>
                    <a:cubicBezTo>
                      <a:pt x="5300" y="1063"/>
                      <a:pt x="5300" y="1063"/>
                      <a:pt x="5300" y="1063"/>
                    </a:cubicBezTo>
                    <a:cubicBezTo>
                      <a:pt x="5300" y="1063"/>
                      <a:pt x="5324" y="1073"/>
                      <a:pt x="5322" y="1090"/>
                    </a:cubicBezTo>
                    <a:cubicBezTo>
                      <a:pt x="5320" y="1107"/>
                      <a:pt x="5313" y="1118"/>
                      <a:pt x="5320" y="1135"/>
                    </a:cubicBezTo>
                    <a:cubicBezTo>
                      <a:pt x="5327" y="1152"/>
                      <a:pt x="5392" y="1206"/>
                      <a:pt x="5392" y="1206"/>
                    </a:cubicBezTo>
                    <a:cubicBezTo>
                      <a:pt x="5432" y="1247"/>
                      <a:pt x="5432" y="1247"/>
                      <a:pt x="5432" y="1247"/>
                    </a:cubicBezTo>
                    <a:cubicBezTo>
                      <a:pt x="5441" y="1244"/>
                      <a:pt x="5441" y="1244"/>
                      <a:pt x="5441" y="1244"/>
                    </a:cubicBezTo>
                    <a:cubicBezTo>
                      <a:pt x="5494" y="1308"/>
                      <a:pt x="5494" y="1308"/>
                      <a:pt x="5494" y="1308"/>
                    </a:cubicBezTo>
                    <a:cubicBezTo>
                      <a:pt x="5529" y="1319"/>
                      <a:pt x="5529" y="1319"/>
                      <a:pt x="5529" y="1319"/>
                    </a:cubicBezTo>
                    <a:cubicBezTo>
                      <a:pt x="5544" y="1337"/>
                      <a:pt x="5544" y="1337"/>
                      <a:pt x="5544" y="1337"/>
                    </a:cubicBezTo>
                    <a:cubicBezTo>
                      <a:pt x="5544" y="1337"/>
                      <a:pt x="5583" y="1385"/>
                      <a:pt x="5590" y="1389"/>
                    </a:cubicBezTo>
                    <a:cubicBezTo>
                      <a:pt x="5597" y="1393"/>
                      <a:pt x="5608" y="1393"/>
                      <a:pt x="5608" y="1393"/>
                    </a:cubicBezTo>
                    <a:cubicBezTo>
                      <a:pt x="5608" y="1393"/>
                      <a:pt x="5602" y="1411"/>
                      <a:pt x="5617" y="1405"/>
                    </a:cubicBezTo>
                    <a:cubicBezTo>
                      <a:pt x="5632" y="1399"/>
                      <a:pt x="5630" y="1386"/>
                      <a:pt x="5630" y="1386"/>
                    </a:cubicBezTo>
                    <a:cubicBezTo>
                      <a:pt x="5623" y="1378"/>
                      <a:pt x="5623" y="1378"/>
                      <a:pt x="5623" y="1378"/>
                    </a:cubicBezTo>
                    <a:cubicBezTo>
                      <a:pt x="5623" y="1378"/>
                      <a:pt x="5638" y="1358"/>
                      <a:pt x="5635" y="1349"/>
                    </a:cubicBezTo>
                    <a:cubicBezTo>
                      <a:pt x="5632" y="1340"/>
                      <a:pt x="5601" y="1323"/>
                      <a:pt x="5608" y="1310"/>
                    </a:cubicBezTo>
                    <a:cubicBezTo>
                      <a:pt x="5615" y="1297"/>
                      <a:pt x="5624" y="1289"/>
                      <a:pt x="5627" y="1288"/>
                    </a:cubicBezTo>
                    <a:cubicBezTo>
                      <a:pt x="5630" y="1287"/>
                      <a:pt x="5650" y="1295"/>
                      <a:pt x="5650" y="1295"/>
                    </a:cubicBezTo>
                    <a:cubicBezTo>
                      <a:pt x="5650" y="1295"/>
                      <a:pt x="5628" y="1269"/>
                      <a:pt x="5622" y="1265"/>
                    </a:cubicBezTo>
                    <a:cubicBezTo>
                      <a:pt x="5616" y="1261"/>
                      <a:pt x="5601" y="1255"/>
                      <a:pt x="5604" y="1240"/>
                    </a:cubicBezTo>
                    <a:cubicBezTo>
                      <a:pt x="5607" y="1225"/>
                      <a:pt x="5625" y="1220"/>
                      <a:pt x="5625" y="1220"/>
                    </a:cubicBezTo>
                    <a:cubicBezTo>
                      <a:pt x="5625" y="1220"/>
                      <a:pt x="5654" y="1232"/>
                      <a:pt x="5652" y="1217"/>
                    </a:cubicBezTo>
                    <a:cubicBezTo>
                      <a:pt x="5650" y="1202"/>
                      <a:pt x="5637" y="1198"/>
                      <a:pt x="5621" y="1190"/>
                    </a:cubicBezTo>
                    <a:cubicBezTo>
                      <a:pt x="5605" y="1182"/>
                      <a:pt x="5591" y="1163"/>
                      <a:pt x="5590" y="1152"/>
                    </a:cubicBezTo>
                    <a:cubicBezTo>
                      <a:pt x="5589" y="1141"/>
                      <a:pt x="5583" y="1129"/>
                      <a:pt x="5583" y="1129"/>
                    </a:cubicBezTo>
                    <a:cubicBezTo>
                      <a:pt x="5590" y="1126"/>
                      <a:pt x="5590" y="1126"/>
                      <a:pt x="5590" y="1126"/>
                    </a:cubicBezTo>
                    <a:cubicBezTo>
                      <a:pt x="5590" y="1126"/>
                      <a:pt x="5616" y="1151"/>
                      <a:pt x="5622" y="1146"/>
                    </a:cubicBezTo>
                    <a:cubicBezTo>
                      <a:pt x="5628" y="1141"/>
                      <a:pt x="5604" y="1114"/>
                      <a:pt x="5604" y="1114"/>
                    </a:cubicBezTo>
                    <a:cubicBezTo>
                      <a:pt x="5581" y="1111"/>
                      <a:pt x="5581" y="1111"/>
                      <a:pt x="5581" y="1111"/>
                    </a:cubicBezTo>
                    <a:cubicBezTo>
                      <a:pt x="5548" y="1083"/>
                      <a:pt x="5548" y="1083"/>
                      <a:pt x="5548" y="1083"/>
                    </a:cubicBezTo>
                    <a:cubicBezTo>
                      <a:pt x="5548" y="1083"/>
                      <a:pt x="5552" y="1062"/>
                      <a:pt x="5536" y="1055"/>
                    </a:cubicBezTo>
                    <a:cubicBezTo>
                      <a:pt x="5520" y="1048"/>
                      <a:pt x="5508" y="1048"/>
                      <a:pt x="5508" y="1048"/>
                    </a:cubicBezTo>
                    <a:cubicBezTo>
                      <a:pt x="5509" y="1060"/>
                      <a:pt x="5509" y="1060"/>
                      <a:pt x="5509" y="1060"/>
                    </a:cubicBezTo>
                    <a:cubicBezTo>
                      <a:pt x="5509" y="1060"/>
                      <a:pt x="5465" y="1050"/>
                      <a:pt x="5464" y="1034"/>
                    </a:cubicBezTo>
                    <a:cubicBezTo>
                      <a:pt x="5463" y="1018"/>
                      <a:pt x="5471" y="1007"/>
                      <a:pt x="5463" y="992"/>
                    </a:cubicBezTo>
                    <a:cubicBezTo>
                      <a:pt x="5455" y="977"/>
                      <a:pt x="5439" y="969"/>
                      <a:pt x="5439" y="969"/>
                    </a:cubicBezTo>
                    <a:cubicBezTo>
                      <a:pt x="5439" y="969"/>
                      <a:pt x="5441" y="953"/>
                      <a:pt x="5445" y="951"/>
                    </a:cubicBezTo>
                    <a:cubicBezTo>
                      <a:pt x="5449" y="949"/>
                      <a:pt x="5458" y="956"/>
                      <a:pt x="5458" y="956"/>
                    </a:cubicBezTo>
                    <a:cubicBezTo>
                      <a:pt x="5467" y="945"/>
                      <a:pt x="5467" y="945"/>
                      <a:pt x="5467" y="945"/>
                    </a:cubicBezTo>
                    <a:cubicBezTo>
                      <a:pt x="5492" y="964"/>
                      <a:pt x="5492" y="964"/>
                      <a:pt x="5492" y="964"/>
                    </a:cubicBezTo>
                    <a:cubicBezTo>
                      <a:pt x="5497" y="959"/>
                      <a:pt x="5497" y="959"/>
                      <a:pt x="5497" y="959"/>
                    </a:cubicBezTo>
                    <a:cubicBezTo>
                      <a:pt x="5489" y="951"/>
                      <a:pt x="5489" y="951"/>
                      <a:pt x="5489" y="951"/>
                    </a:cubicBezTo>
                    <a:cubicBezTo>
                      <a:pt x="5489" y="951"/>
                      <a:pt x="5495" y="919"/>
                      <a:pt x="5506" y="925"/>
                    </a:cubicBezTo>
                    <a:cubicBezTo>
                      <a:pt x="5517" y="931"/>
                      <a:pt x="5544" y="964"/>
                      <a:pt x="5544" y="964"/>
                    </a:cubicBezTo>
                    <a:cubicBezTo>
                      <a:pt x="5551" y="931"/>
                      <a:pt x="5551" y="931"/>
                      <a:pt x="5551" y="931"/>
                    </a:cubicBezTo>
                    <a:cubicBezTo>
                      <a:pt x="5551" y="931"/>
                      <a:pt x="5608" y="924"/>
                      <a:pt x="5617" y="924"/>
                    </a:cubicBezTo>
                    <a:cubicBezTo>
                      <a:pt x="5626" y="924"/>
                      <a:pt x="5663" y="944"/>
                      <a:pt x="5663" y="944"/>
                    </a:cubicBezTo>
                    <a:cubicBezTo>
                      <a:pt x="5691" y="955"/>
                      <a:pt x="5691" y="955"/>
                      <a:pt x="5691" y="955"/>
                    </a:cubicBezTo>
                    <a:cubicBezTo>
                      <a:pt x="5671" y="915"/>
                      <a:pt x="5671" y="915"/>
                      <a:pt x="5671" y="915"/>
                    </a:cubicBezTo>
                    <a:cubicBezTo>
                      <a:pt x="5671" y="915"/>
                      <a:pt x="5703" y="916"/>
                      <a:pt x="5705" y="905"/>
                    </a:cubicBezTo>
                    <a:cubicBezTo>
                      <a:pt x="5707" y="894"/>
                      <a:pt x="5697" y="876"/>
                      <a:pt x="5697" y="876"/>
                    </a:cubicBezTo>
                    <a:cubicBezTo>
                      <a:pt x="5710" y="877"/>
                      <a:pt x="5710" y="877"/>
                      <a:pt x="5710" y="877"/>
                    </a:cubicBezTo>
                    <a:cubicBezTo>
                      <a:pt x="5713" y="861"/>
                      <a:pt x="5713" y="861"/>
                      <a:pt x="5713" y="861"/>
                    </a:cubicBezTo>
                    <a:cubicBezTo>
                      <a:pt x="5713" y="861"/>
                      <a:pt x="5752" y="870"/>
                      <a:pt x="5758" y="855"/>
                    </a:cubicBezTo>
                    <a:cubicBezTo>
                      <a:pt x="5764" y="840"/>
                      <a:pt x="5784" y="828"/>
                      <a:pt x="5784" y="828"/>
                    </a:cubicBezTo>
                    <a:cubicBezTo>
                      <a:pt x="5770" y="811"/>
                      <a:pt x="5770" y="811"/>
                      <a:pt x="5770" y="811"/>
                    </a:cubicBezTo>
                    <a:cubicBezTo>
                      <a:pt x="5791" y="813"/>
                      <a:pt x="5791" y="813"/>
                      <a:pt x="5791" y="813"/>
                    </a:cubicBezTo>
                    <a:cubicBezTo>
                      <a:pt x="5794" y="825"/>
                      <a:pt x="5794" y="825"/>
                      <a:pt x="5794" y="825"/>
                    </a:cubicBezTo>
                    <a:cubicBezTo>
                      <a:pt x="5835" y="828"/>
                      <a:pt x="5835" y="828"/>
                      <a:pt x="5835" y="828"/>
                    </a:cubicBezTo>
                    <a:cubicBezTo>
                      <a:pt x="5835" y="828"/>
                      <a:pt x="5877" y="838"/>
                      <a:pt x="5877" y="832"/>
                    </a:cubicBezTo>
                    <a:cubicBezTo>
                      <a:pt x="5877" y="826"/>
                      <a:pt x="5873" y="814"/>
                      <a:pt x="5873" y="814"/>
                    </a:cubicBezTo>
                    <a:cubicBezTo>
                      <a:pt x="5848" y="811"/>
                      <a:pt x="5848" y="811"/>
                      <a:pt x="5848" y="811"/>
                    </a:cubicBezTo>
                    <a:cubicBezTo>
                      <a:pt x="5844" y="797"/>
                      <a:pt x="5844" y="797"/>
                      <a:pt x="5844" y="797"/>
                    </a:cubicBezTo>
                    <a:cubicBezTo>
                      <a:pt x="5844" y="797"/>
                      <a:pt x="5807" y="784"/>
                      <a:pt x="5795" y="780"/>
                    </a:cubicBezTo>
                    <a:cubicBezTo>
                      <a:pt x="5783" y="776"/>
                      <a:pt x="5774" y="782"/>
                      <a:pt x="5774" y="782"/>
                    </a:cubicBezTo>
                    <a:cubicBezTo>
                      <a:pt x="5778" y="770"/>
                      <a:pt x="5778" y="770"/>
                      <a:pt x="5778" y="770"/>
                    </a:cubicBezTo>
                    <a:cubicBezTo>
                      <a:pt x="5730" y="736"/>
                      <a:pt x="5730" y="736"/>
                      <a:pt x="5730" y="736"/>
                    </a:cubicBezTo>
                    <a:cubicBezTo>
                      <a:pt x="5719" y="747"/>
                      <a:pt x="5719" y="747"/>
                      <a:pt x="5719" y="747"/>
                    </a:cubicBezTo>
                    <a:cubicBezTo>
                      <a:pt x="5719" y="747"/>
                      <a:pt x="5699" y="742"/>
                      <a:pt x="5691" y="739"/>
                    </a:cubicBezTo>
                    <a:cubicBezTo>
                      <a:pt x="5683" y="736"/>
                      <a:pt x="5672" y="727"/>
                      <a:pt x="5672" y="727"/>
                    </a:cubicBezTo>
                    <a:cubicBezTo>
                      <a:pt x="5649" y="732"/>
                      <a:pt x="5649" y="732"/>
                      <a:pt x="5649" y="732"/>
                    </a:cubicBezTo>
                    <a:cubicBezTo>
                      <a:pt x="5630" y="730"/>
                      <a:pt x="5630" y="730"/>
                      <a:pt x="5630" y="730"/>
                    </a:cubicBezTo>
                    <a:cubicBezTo>
                      <a:pt x="5630" y="730"/>
                      <a:pt x="5599" y="712"/>
                      <a:pt x="5611" y="709"/>
                    </a:cubicBezTo>
                    <a:cubicBezTo>
                      <a:pt x="5623" y="706"/>
                      <a:pt x="5635" y="713"/>
                      <a:pt x="5644" y="715"/>
                    </a:cubicBezTo>
                    <a:cubicBezTo>
                      <a:pt x="5653" y="717"/>
                      <a:pt x="5697" y="724"/>
                      <a:pt x="5697" y="724"/>
                    </a:cubicBezTo>
                    <a:cubicBezTo>
                      <a:pt x="5697" y="724"/>
                      <a:pt x="5749" y="709"/>
                      <a:pt x="5749" y="702"/>
                    </a:cubicBezTo>
                    <a:cubicBezTo>
                      <a:pt x="5749" y="695"/>
                      <a:pt x="5719" y="679"/>
                      <a:pt x="5716" y="677"/>
                    </a:cubicBezTo>
                    <a:cubicBezTo>
                      <a:pt x="5713" y="675"/>
                      <a:pt x="5664" y="658"/>
                      <a:pt x="5679" y="649"/>
                    </a:cubicBezTo>
                    <a:cubicBezTo>
                      <a:pt x="5694" y="640"/>
                      <a:pt x="5719" y="660"/>
                      <a:pt x="5719" y="660"/>
                    </a:cubicBezTo>
                    <a:cubicBezTo>
                      <a:pt x="5719" y="660"/>
                      <a:pt x="5766" y="689"/>
                      <a:pt x="5780" y="687"/>
                    </a:cubicBezTo>
                    <a:cubicBezTo>
                      <a:pt x="5794" y="685"/>
                      <a:pt x="5799" y="671"/>
                      <a:pt x="5838" y="684"/>
                    </a:cubicBezTo>
                    <a:cubicBezTo>
                      <a:pt x="5877" y="697"/>
                      <a:pt x="5911" y="711"/>
                      <a:pt x="5922" y="713"/>
                    </a:cubicBezTo>
                    <a:cubicBezTo>
                      <a:pt x="5933" y="715"/>
                      <a:pt x="5976" y="727"/>
                      <a:pt x="5976" y="727"/>
                    </a:cubicBezTo>
                    <a:cubicBezTo>
                      <a:pt x="5976" y="727"/>
                      <a:pt x="6035" y="762"/>
                      <a:pt x="6031" y="744"/>
                    </a:cubicBezTo>
                    <a:cubicBezTo>
                      <a:pt x="6027" y="726"/>
                      <a:pt x="6007" y="715"/>
                      <a:pt x="6007" y="715"/>
                    </a:cubicBezTo>
                    <a:cubicBezTo>
                      <a:pt x="6019" y="706"/>
                      <a:pt x="6019" y="706"/>
                      <a:pt x="6019" y="706"/>
                    </a:cubicBezTo>
                    <a:cubicBezTo>
                      <a:pt x="5989" y="693"/>
                      <a:pt x="5989" y="693"/>
                      <a:pt x="5989" y="693"/>
                    </a:cubicBezTo>
                    <a:cubicBezTo>
                      <a:pt x="5995" y="689"/>
                      <a:pt x="5995" y="689"/>
                      <a:pt x="5995" y="689"/>
                    </a:cubicBezTo>
                    <a:cubicBezTo>
                      <a:pt x="5962" y="672"/>
                      <a:pt x="5962" y="672"/>
                      <a:pt x="5962" y="672"/>
                    </a:cubicBezTo>
                    <a:cubicBezTo>
                      <a:pt x="5998" y="679"/>
                      <a:pt x="5998" y="679"/>
                      <a:pt x="5998" y="679"/>
                    </a:cubicBezTo>
                    <a:cubicBezTo>
                      <a:pt x="5994" y="666"/>
                      <a:pt x="5994" y="666"/>
                      <a:pt x="5994" y="666"/>
                    </a:cubicBezTo>
                    <a:cubicBezTo>
                      <a:pt x="5994" y="666"/>
                      <a:pt x="6045" y="678"/>
                      <a:pt x="6034" y="664"/>
                    </a:cubicBezTo>
                    <a:close/>
                    <a:moveTo>
                      <a:pt x="3574" y="1289"/>
                    </a:moveTo>
                    <a:cubicBezTo>
                      <a:pt x="3574" y="1289"/>
                      <a:pt x="3571" y="1303"/>
                      <a:pt x="3570" y="1306"/>
                    </a:cubicBezTo>
                    <a:cubicBezTo>
                      <a:pt x="3569" y="1309"/>
                      <a:pt x="3556" y="1316"/>
                      <a:pt x="3556" y="1316"/>
                    </a:cubicBezTo>
                    <a:cubicBezTo>
                      <a:pt x="3556" y="1316"/>
                      <a:pt x="3544" y="1322"/>
                      <a:pt x="3540" y="1322"/>
                    </a:cubicBezTo>
                    <a:cubicBezTo>
                      <a:pt x="3535" y="1322"/>
                      <a:pt x="3536" y="1334"/>
                      <a:pt x="3536" y="1334"/>
                    </a:cubicBezTo>
                    <a:cubicBezTo>
                      <a:pt x="3536" y="1334"/>
                      <a:pt x="3534" y="1327"/>
                      <a:pt x="3514" y="1334"/>
                    </a:cubicBezTo>
                    <a:cubicBezTo>
                      <a:pt x="3493" y="1340"/>
                      <a:pt x="3522" y="1350"/>
                      <a:pt x="3522" y="1350"/>
                    </a:cubicBezTo>
                    <a:cubicBezTo>
                      <a:pt x="3522" y="1350"/>
                      <a:pt x="3512" y="1358"/>
                      <a:pt x="3510" y="1367"/>
                    </a:cubicBezTo>
                    <a:cubicBezTo>
                      <a:pt x="3509" y="1377"/>
                      <a:pt x="3494" y="1368"/>
                      <a:pt x="3494" y="1368"/>
                    </a:cubicBezTo>
                    <a:cubicBezTo>
                      <a:pt x="3494" y="1368"/>
                      <a:pt x="3491" y="1382"/>
                      <a:pt x="3471" y="1382"/>
                    </a:cubicBezTo>
                    <a:cubicBezTo>
                      <a:pt x="3450" y="1382"/>
                      <a:pt x="3451" y="1377"/>
                      <a:pt x="3451" y="1377"/>
                    </a:cubicBezTo>
                    <a:cubicBezTo>
                      <a:pt x="3428" y="1371"/>
                      <a:pt x="3428" y="1371"/>
                      <a:pt x="3428" y="1371"/>
                    </a:cubicBezTo>
                    <a:cubicBezTo>
                      <a:pt x="3439" y="1365"/>
                      <a:pt x="3439" y="1365"/>
                      <a:pt x="3439" y="1365"/>
                    </a:cubicBezTo>
                    <a:cubicBezTo>
                      <a:pt x="3461" y="1365"/>
                      <a:pt x="3461" y="1365"/>
                      <a:pt x="3461" y="1365"/>
                    </a:cubicBezTo>
                    <a:cubicBezTo>
                      <a:pt x="3462" y="1360"/>
                      <a:pt x="3462" y="1360"/>
                      <a:pt x="3462" y="1360"/>
                    </a:cubicBezTo>
                    <a:cubicBezTo>
                      <a:pt x="3462" y="1360"/>
                      <a:pt x="3478" y="1360"/>
                      <a:pt x="3485" y="1353"/>
                    </a:cubicBezTo>
                    <a:cubicBezTo>
                      <a:pt x="3491" y="1347"/>
                      <a:pt x="3492" y="1328"/>
                      <a:pt x="3492" y="1328"/>
                    </a:cubicBezTo>
                    <a:cubicBezTo>
                      <a:pt x="3492" y="1328"/>
                      <a:pt x="3496" y="1327"/>
                      <a:pt x="3505" y="1325"/>
                    </a:cubicBezTo>
                    <a:cubicBezTo>
                      <a:pt x="3514" y="1323"/>
                      <a:pt x="3514" y="1307"/>
                      <a:pt x="3514" y="1307"/>
                    </a:cubicBezTo>
                    <a:cubicBezTo>
                      <a:pt x="3514" y="1307"/>
                      <a:pt x="3507" y="1303"/>
                      <a:pt x="3508" y="1297"/>
                    </a:cubicBezTo>
                    <a:cubicBezTo>
                      <a:pt x="3509" y="1292"/>
                      <a:pt x="3528" y="1275"/>
                      <a:pt x="3528" y="1275"/>
                    </a:cubicBezTo>
                    <a:cubicBezTo>
                      <a:pt x="3528" y="1264"/>
                      <a:pt x="3528" y="1264"/>
                      <a:pt x="3528" y="1264"/>
                    </a:cubicBezTo>
                    <a:cubicBezTo>
                      <a:pt x="3542" y="1251"/>
                      <a:pt x="3542" y="1251"/>
                      <a:pt x="3542" y="1251"/>
                    </a:cubicBezTo>
                    <a:cubicBezTo>
                      <a:pt x="3534" y="1240"/>
                      <a:pt x="3534" y="1240"/>
                      <a:pt x="3534" y="1240"/>
                    </a:cubicBezTo>
                    <a:cubicBezTo>
                      <a:pt x="3533" y="1187"/>
                      <a:pt x="3533" y="1187"/>
                      <a:pt x="3533" y="1187"/>
                    </a:cubicBezTo>
                    <a:cubicBezTo>
                      <a:pt x="3533" y="1187"/>
                      <a:pt x="3518" y="1165"/>
                      <a:pt x="3536" y="1160"/>
                    </a:cubicBezTo>
                    <a:cubicBezTo>
                      <a:pt x="3555" y="1156"/>
                      <a:pt x="3551" y="1181"/>
                      <a:pt x="3551" y="1181"/>
                    </a:cubicBezTo>
                    <a:cubicBezTo>
                      <a:pt x="3551" y="1181"/>
                      <a:pt x="3560" y="1188"/>
                      <a:pt x="3564" y="1203"/>
                    </a:cubicBezTo>
                    <a:cubicBezTo>
                      <a:pt x="3569" y="1219"/>
                      <a:pt x="3571" y="1229"/>
                      <a:pt x="3571" y="1229"/>
                    </a:cubicBezTo>
                    <a:cubicBezTo>
                      <a:pt x="3585" y="1248"/>
                      <a:pt x="3585" y="1248"/>
                      <a:pt x="3585" y="1248"/>
                    </a:cubicBezTo>
                    <a:cubicBezTo>
                      <a:pt x="3579" y="1259"/>
                      <a:pt x="3579" y="1259"/>
                      <a:pt x="3579" y="1259"/>
                    </a:cubicBezTo>
                    <a:cubicBezTo>
                      <a:pt x="3579" y="1259"/>
                      <a:pt x="3566" y="1265"/>
                      <a:pt x="3568" y="1272"/>
                    </a:cubicBezTo>
                    <a:cubicBezTo>
                      <a:pt x="3569" y="1280"/>
                      <a:pt x="3585" y="1271"/>
                      <a:pt x="3585" y="1271"/>
                    </a:cubicBezTo>
                    <a:cubicBezTo>
                      <a:pt x="3587" y="1282"/>
                      <a:pt x="3587" y="1282"/>
                      <a:pt x="3587" y="1282"/>
                    </a:cubicBezTo>
                    <a:lnTo>
                      <a:pt x="3574" y="1289"/>
                    </a:lnTo>
                    <a:close/>
                    <a:moveTo>
                      <a:pt x="4656" y="1185"/>
                    </a:moveTo>
                    <a:cubicBezTo>
                      <a:pt x="4650" y="1193"/>
                      <a:pt x="4662" y="1221"/>
                      <a:pt x="4684" y="1223"/>
                    </a:cubicBezTo>
                    <a:cubicBezTo>
                      <a:pt x="4702" y="1225"/>
                      <a:pt x="4662" y="1177"/>
                      <a:pt x="4656" y="1185"/>
                    </a:cubicBezTo>
                    <a:close/>
                    <a:moveTo>
                      <a:pt x="1020" y="0"/>
                    </a:moveTo>
                    <a:cubicBezTo>
                      <a:pt x="986" y="0"/>
                      <a:pt x="986" y="0"/>
                      <a:pt x="986" y="0"/>
                    </a:cubicBezTo>
                    <a:cubicBezTo>
                      <a:pt x="986" y="10"/>
                      <a:pt x="986" y="10"/>
                      <a:pt x="986" y="10"/>
                    </a:cubicBezTo>
                    <a:cubicBezTo>
                      <a:pt x="1007" y="11"/>
                      <a:pt x="1007" y="11"/>
                      <a:pt x="1007" y="11"/>
                    </a:cubicBezTo>
                    <a:cubicBezTo>
                      <a:pt x="1021" y="10"/>
                      <a:pt x="1020" y="0"/>
                      <a:pt x="1020" y="0"/>
                    </a:cubicBezTo>
                    <a:close/>
                    <a:moveTo>
                      <a:pt x="1012" y="37"/>
                    </a:moveTo>
                    <a:cubicBezTo>
                      <a:pt x="1026" y="35"/>
                      <a:pt x="1035" y="23"/>
                      <a:pt x="1017" y="23"/>
                    </a:cubicBezTo>
                    <a:cubicBezTo>
                      <a:pt x="999" y="23"/>
                      <a:pt x="1002" y="38"/>
                      <a:pt x="1012" y="37"/>
                    </a:cubicBezTo>
                    <a:close/>
                    <a:moveTo>
                      <a:pt x="943" y="537"/>
                    </a:moveTo>
                    <a:cubicBezTo>
                      <a:pt x="965" y="542"/>
                      <a:pt x="973" y="535"/>
                      <a:pt x="980" y="531"/>
                    </a:cubicBezTo>
                    <a:cubicBezTo>
                      <a:pt x="987" y="527"/>
                      <a:pt x="993" y="519"/>
                      <a:pt x="993" y="519"/>
                    </a:cubicBezTo>
                    <a:cubicBezTo>
                      <a:pt x="1002" y="518"/>
                      <a:pt x="1002" y="518"/>
                      <a:pt x="1002" y="518"/>
                    </a:cubicBezTo>
                    <a:cubicBezTo>
                      <a:pt x="1002" y="518"/>
                      <a:pt x="994" y="507"/>
                      <a:pt x="968" y="501"/>
                    </a:cubicBezTo>
                    <a:cubicBezTo>
                      <a:pt x="942" y="495"/>
                      <a:pt x="927" y="518"/>
                      <a:pt x="927" y="518"/>
                    </a:cubicBezTo>
                    <a:cubicBezTo>
                      <a:pt x="927" y="521"/>
                      <a:pt x="921" y="533"/>
                      <a:pt x="943" y="537"/>
                    </a:cubicBezTo>
                    <a:close/>
                    <a:moveTo>
                      <a:pt x="996" y="48"/>
                    </a:moveTo>
                    <a:cubicBezTo>
                      <a:pt x="1007" y="61"/>
                      <a:pt x="1000" y="62"/>
                      <a:pt x="1023" y="55"/>
                    </a:cubicBezTo>
                    <a:cubicBezTo>
                      <a:pt x="1045" y="48"/>
                      <a:pt x="1020" y="45"/>
                      <a:pt x="1016" y="45"/>
                    </a:cubicBezTo>
                    <a:cubicBezTo>
                      <a:pt x="1012" y="45"/>
                      <a:pt x="996" y="48"/>
                      <a:pt x="996" y="48"/>
                    </a:cubicBezTo>
                    <a:close/>
                    <a:moveTo>
                      <a:pt x="966" y="65"/>
                    </a:moveTo>
                    <a:cubicBezTo>
                      <a:pt x="976" y="65"/>
                      <a:pt x="1009" y="63"/>
                      <a:pt x="1003" y="62"/>
                    </a:cubicBezTo>
                    <a:cubicBezTo>
                      <a:pt x="997" y="61"/>
                      <a:pt x="985" y="52"/>
                      <a:pt x="985" y="52"/>
                    </a:cubicBezTo>
                    <a:cubicBezTo>
                      <a:pt x="954" y="52"/>
                      <a:pt x="954" y="52"/>
                      <a:pt x="954" y="52"/>
                    </a:cubicBezTo>
                    <a:cubicBezTo>
                      <a:pt x="954" y="52"/>
                      <a:pt x="957" y="65"/>
                      <a:pt x="966" y="65"/>
                    </a:cubicBezTo>
                    <a:close/>
                    <a:moveTo>
                      <a:pt x="893" y="23"/>
                    </a:moveTo>
                    <a:cubicBezTo>
                      <a:pt x="876" y="24"/>
                      <a:pt x="885" y="35"/>
                      <a:pt x="885" y="35"/>
                    </a:cubicBezTo>
                    <a:cubicBezTo>
                      <a:pt x="910" y="30"/>
                      <a:pt x="910" y="21"/>
                      <a:pt x="893" y="23"/>
                    </a:cubicBezTo>
                    <a:close/>
                    <a:moveTo>
                      <a:pt x="940" y="48"/>
                    </a:moveTo>
                    <a:cubicBezTo>
                      <a:pt x="924" y="45"/>
                      <a:pt x="924" y="45"/>
                      <a:pt x="924" y="45"/>
                    </a:cubicBezTo>
                    <a:cubicBezTo>
                      <a:pt x="930" y="61"/>
                      <a:pt x="930" y="61"/>
                      <a:pt x="930" y="61"/>
                    </a:cubicBezTo>
                    <a:lnTo>
                      <a:pt x="940" y="48"/>
                    </a:lnTo>
                    <a:close/>
                    <a:moveTo>
                      <a:pt x="972" y="10"/>
                    </a:moveTo>
                    <a:cubicBezTo>
                      <a:pt x="972" y="27"/>
                      <a:pt x="972" y="27"/>
                      <a:pt x="972" y="27"/>
                    </a:cubicBezTo>
                    <a:cubicBezTo>
                      <a:pt x="995" y="20"/>
                      <a:pt x="995" y="20"/>
                      <a:pt x="995" y="20"/>
                    </a:cubicBezTo>
                    <a:lnTo>
                      <a:pt x="972" y="10"/>
                    </a:lnTo>
                    <a:close/>
                    <a:moveTo>
                      <a:pt x="936" y="31"/>
                    </a:moveTo>
                    <a:cubicBezTo>
                      <a:pt x="936" y="31"/>
                      <a:pt x="931" y="25"/>
                      <a:pt x="924" y="25"/>
                    </a:cubicBezTo>
                    <a:cubicBezTo>
                      <a:pt x="917" y="25"/>
                      <a:pt x="919" y="38"/>
                      <a:pt x="919" y="38"/>
                    </a:cubicBezTo>
                    <a:lnTo>
                      <a:pt x="936" y="31"/>
                    </a:lnTo>
                    <a:close/>
                    <a:moveTo>
                      <a:pt x="957" y="31"/>
                    </a:moveTo>
                    <a:cubicBezTo>
                      <a:pt x="938" y="39"/>
                      <a:pt x="938" y="39"/>
                      <a:pt x="938" y="39"/>
                    </a:cubicBezTo>
                    <a:cubicBezTo>
                      <a:pt x="957" y="39"/>
                      <a:pt x="957" y="39"/>
                      <a:pt x="957" y="39"/>
                    </a:cubicBezTo>
                    <a:lnTo>
                      <a:pt x="957" y="31"/>
                    </a:lnTo>
                    <a:close/>
                    <a:moveTo>
                      <a:pt x="979" y="42"/>
                    </a:moveTo>
                    <a:cubicBezTo>
                      <a:pt x="995" y="47"/>
                      <a:pt x="1009" y="30"/>
                      <a:pt x="990" y="28"/>
                    </a:cubicBezTo>
                    <a:cubicBezTo>
                      <a:pt x="972" y="27"/>
                      <a:pt x="964" y="38"/>
                      <a:pt x="979" y="42"/>
                    </a:cubicBezTo>
                    <a:close/>
                    <a:moveTo>
                      <a:pt x="966" y="23"/>
                    </a:moveTo>
                    <a:cubicBezTo>
                      <a:pt x="965" y="7"/>
                      <a:pt x="965" y="7"/>
                      <a:pt x="965" y="7"/>
                    </a:cubicBezTo>
                    <a:cubicBezTo>
                      <a:pt x="938" y="14"/>
                      <a:pt x="938" y="14"/>
                      <a:pt x="938" y="14"/>
                    </a:cubicBezTo>
                    <a:cubicBezTo>
                      <a:pt x="944" y="24"/>
                      <a:pt x="944" y="24"/>
                      <a:pt x="944" y="24"/>
                    </a:cubicBezTo>
                    <a:lnTo>
                      <a:pt x="966" y="23"/>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7" name="Yemen"/>
              <p:cNvSpPr>
                <a:spLocks/>
              </p:cNvSpPr>
              <p:nvPr/>
            </p:nvSpPr>
            <p:spPr bwMode="gray">
              <a:xfrm>
                <a:off x="6737169" y="3512317"/>
                <a:ext cx="273097" cy="184065"/>
              </a:xfrm>
              <a:custGeom>
                <a:avLst/>
                <a:gdLst>
                  <a:gd name="T0" fmla="*/ 311 w 487"/>
                  <a:gd name="T1" fmla="*/ 13 h 330"/>
                  <a:gd name="T2" fmla="*/ 247 w 487"/>
                  <a:gd name="T3" fmla="*/ 45 h 330"/>
                  <a:gd name="T4" fmla="*/ 222 w 487"/>
                  <a:gd name="T5" fmla="*/ 82 h 330"/>
                  <a:gd name="T6" fmla="*/ 222 w 487"/>
                  <a:gd name="T7" fmla="*/ 94 h 330"/>
                  <a:gd name="T8" fmla="*/ 210 w 487"/>
                  <a:gd name="T9" fmla="*/ 106 h 330"/>
                  <a:gd name="T10" fmla="*/ 187 w 487"/>
                  <a:gd name="T11" fmla="*/ 89 h 330"/>
                  <a:gd name="T12" fmla="*/ 143 w 487"/>
                  <a:gd name="T13" fmla="*/ 89 h 330"/>
                  <a:gd name="T14" fmla="*/ 116 w 487"/>
                  <a:gd name="T15" fmla="*/ 81 h 330"/>
                  <a:gd name="T16" fmla="*/ 76 w 487"/>
                  <a:gd name="T17" fmla="*/ 82 h 330"/>
                  <a:gd name="T18" fmla="*/ 64 w 487"/>
                  <a:gd name="T19" fmla="*/ 88 h 330"/>
                  <a:gd name="T20" fmla="*/ 46 w 487"/>
                  <a:gd name="T21" fmla="*/ 89 h 330"/>
                  <a:gd name="T22" fmla="*/ 31 w 487"/>
                  <a:gd name="T23" fmla="*/ 80 h 330"/>
                  <a:gd name="T24" fmla="*/ 22 w 487"/>
                  <a:gd name="T25" fmla="*/ 114 h 330"/>
                  <a:gd name="T26" fmla="*/ 21 w 487"/>
                  <a:gd name="T27" fmla="*/ 127 h 330"/>
                  <a:gd name="T28" fmla="*/ 8 w 487"/>
                  <a:gd name="T29" fmla="*/ 141 h 330"/>
                  <a:gd name="T30" fmla="*/ 2 w 487"/>
                  <a:gd name="T31" fmla="*/ 164 h 330"/>
                  <a:gd name="T32" fmla="*/ 24 w 487"/>
                  <a:gd name="T33" fmla="*/ 193 h 330"/>
                  <a:gd name="T34" fmla="*/ 15 w 487"/>
                  <a:gd name="T35" fmla="*/ 270 h 330"/>
                  <a:gd name="T36" fmla="*/ 36 w 487"/>
                  <a:gd name="T37" fmla="*/ 292 h 330"/>
                  <a:gd name="T38" fmla="*/ 60 w 487"/>
                  <a:gd name="T39" fmla="*/ 325 h 330"/>
                  <a:gd name="T40" fmla="*/ 106 w 487"/>
                  <a:gd name="T41" fmla="*/ 321 h 330"/>
                  <a:gd name="T42" fmla="*/ 133 w 487"/>
                  <a:gd name="T43" fmla="*/ 287 h 330"/>
                  <a:gd name="T44" fmla="*/ 182 w 487"/>
                  <a:gd name="T45" fmla="*/ 290 h 330"/>
                  <a:gd name="T46" fmla="*/ 243 w 487"/>
                  <a:gd name="T47" fmla="*/ 282 h 330"/>
                  <a:gd name="T48" fmla="*/ 292 w 487"/>
                  <a:gd name="T49" fmla="*/ 243 h 330"/>
                  <a:gd name="T50" fmla="*/ 334 w 487"/>
                  <a:gd name="T51" fmla="*/ 213 h 330"/>
                  <a:gd name="T52" fmla="*/ 397 w 487"/>
                  <a:gd name="T53" fmla="*/ 181 h 330"/>
                  <a:gd name="T54" fmla="*/ 446 w 487"/>
                  <a:gd name="T55" fmla="*/ 180 h 330"/>
                  <a:gd name="T56" fmla="*/ 479 w 487"/>
                  <a:gd name="T57" fmla="*/ 125 h 330"/>
                  <a:gd name="T58" fmla="*/ 487 w 487"/>
                  <a:gd name="T59" fmla="*/ 120 h 330"/>
                  <a:gd name="T60" fmla="*/ 433 w 487"/>
                  <a:gd name="T61" fmla="*/ 0 h 330"/>
                  <a:gd name="T62" fmla="*/ 311 w 487"/>
                  <a:gd name="T63" fmla="*/ 1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7" h="330">
                    <a:moveTo>
                      <a:pt x="311" y="13"/>
                    </a:moveTo>
                    <a:cubicBezTo>
                      <a:pt x="299" y="13"/>
                      <a:pt x="257" y="32"/>
                      <a:pt x="247" y="45"/>
                    </a:cubicBezTo>
                    <a:cubicBezTo>
                      <a:pt x="237" y="58"/>
                      <a:pt x="222" y="82"/>
                      <a:pt x="222" y="82"/>
                    </a:cubicBezTo>
                    <a:cubicBezTo>
                      <a:pt x="222" y="94"/>
                      <a:pt x="222" y="94"/>
                      <a:pt x="222" y="94"/>
                    </a:cubicBezTo>
                    <a:cubicBezTo>
                      <a:pt x="222" y="94"/>
                      <a:pt x="215" y="106"/>
                      <a:pt x="210" y="106"/>
                    </a:cubicBezTo>
                    <a:cubicBezTo>
                      <a:pt x="205" y="106"/>
                      <a:pt x="191" y="91"/>
                      <a:pt x="187" y="89"/>
                    </a:cubicBezTo>
                    <a:cubicBezTo>
                      <a:pt x="183" y="87"/>
                      <a:pt x="143" y="89"/>
                      <a:pt x="143" y="89"/>
                    </a:cubicBezTo>
                    <a:cubicBezTo>
                      <a:pt x="143" y="89"/>
                      <a:pt x="132" y="81"/>
                      <a:pt x="116" y="81"/>
                    </a:cubicBezTo>
                    <a:cubicBezTo>
                      <a:pt x="100" y="81"/>
                      <a:pt x="81" y="82"/>
                      <a:pt x="76" y="82"/>
                    </a:cubicBezTo>
                    <a:cubicBezTo>
                      <a:pt x="71" y="82"/>
                      <a:pt x="64" y="88"/>
                      <a:pt x="64" y="88"/>
                    </a:cubicBezTo>
                    <a:cubicBezTo>
                      <a:pt x="46" y="89"/>
                      <a:pt x="46" y="89"/>
                      <a:pt x="46" y="89"/>
                    </a:cubicBezTo>
                    <a:cubicBezTo>
                      <a:pt x="46" y="89"/>
                      <a:pt x="41" y="75"/>
                      <a:pt x="31" y="80"/>
                    </a:cubicBezTo>
                    <a:cubicBezTo>
                      <a:pt x="21" y="85"/>
                      <a:pt x="22" y="114"/>
                      <a:pt x="22" y="114"/>
                    </a:cubicBezTo>
                    <a:cubicBezTo>
                      <a:pt x="22" y="114"/>
                      <a:pt x="28" y="116"/>
                      <a:pt x="21" y="127"/>
                    </a:cubicBezTo>
                    <a:cubicBezTo>
                      <a:pt x="17" y="134"/>
                      <a:pt x="12" y="138"/>
                      <a:pt x="8" y="141"/>
                    </a:cubicBezTo>
                    <a:cubicBezTo>
                      <a:pt x="6" y="150"/>
                      <a:pt x="3" y="159"/>
                      <a:pt x="2" y="164"/>
                    </a:cubicBezTo>
                    <a:cubicBezTo>
                      <a:pt x="0" y="174"/>
                      <a:pt x="24" y="193"/>
                      <a:pt x="24" y="193"/>
                    </a:cubicBezTo>
                    <a:cubicBezTo>
                      <a:pt x="15" y="270"/>
                      <a:pt x="15" y="270"/>
                      <a:pt x="15" y="270"/>
                    </a:cubicBezTo>
                    <a:cubicBezTo>
                      <a:pt x="36" y="292"/>
                      <a:pt x="36" y="292"/>
                      <a:pt x="36" y="292"/>
                    </a:cubicBezTo>
                    <a:cubicBezTo>
                      <a:pt x="36" y="292"/>
                      <a:pt x="41" y="321"/>
                      <a:pt x="60" y="325"/>
                    </a:cubicBezTo>
                    <a:cubicBezTo>
                      <a:pt x="79" y="330"/>
                      <a:pt x="94" y="329"/>
                      <a:pt x="106" y="321"/>
                    </a:cubicBezTo>
                    <a:cubicBezTo>
                      <a:pt x="118" y="313"/>
                      <a:pt x="122" y="287"/>
                      <a:pt x="133" y="287"/>
                    </a:cubicBezTo>
                    <a:cubicBezTo>
                      <a:pt x="145" y="286"/>
                      <a:pt x="160" y="293"/>
                      <a:pt x="182" y="290"/>
                    </a:cubicBezTo>
                    <a:cubicBezTo>
                      <a:pt x="204" y="287"/>
                      <a:pt x="230" y="282"/>
                      <a:pt x="243" y="282"/>
                    </a:cubicBezTo>
                    <a:cubicBezTo>
                      <a:pt x="256" y="283"/>
                      <a:pt x="277" y="249"/>
                      <a:pt x="292" y="243"/>
                    </a:cubicBezTo>
                    <a:cubicBezTo>
                      <a:pt x="308" y="238"/>
                      <a:pt x="316" y="218"/>
                      <a:pt x="334" y="213"/>
                    </a:cubicBezTo>
                    <a:cubicBezTo>
                      <a:pt x="352" y="207"/>
                      <a:pt x="397" y="181"/>
                      <a:pt x="397" y="181"/>
                    </a:cubicBezTo>
                    <a:cubicBezTo>
                      <a:pt x="446" y="180"/>
                      <a:pt x="446" y="180"/>
                      <a:pt x="446" y="180"/>
                    </a:cubicBezTo>
                    <a:cubicBezTo>
                      <a:pt x="446" y="180"/>
                      <a:pt x="466" y="135"/>
                      <a:pt x="479" y="125"/>
                    </a:cubicBezTo>
                    <a:cubicBezTo>
                      <a:pt x="480" y="123"/>
                      <a:pt x="483" y="122"/>
                      <a:pt x="487" y="120"/>
                    </a:cubicBezTo>
                    <a:cubicBezTo>
                      <a:pt x="433" y="0"/>
                      <a:pt x="433" y="0"/>
                      <a:pt x="433" y="0"/>
                    </a:cubicBezTo>
                    <a:cubicBezTo>
                      <a:pt x="433" y="0"/>
                      <a:pt x="323" y="13"/>
                      <a:pt x="311" y="13"/>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8" name="Malaysia"/>
              <p:cNvSpPr>
                <a:spLocks/>
              </p:cNvSpPr>
              <p:nvPr/>
            </p:nvSpPr>
            <p:spPr bwMode="gray">
              <a:xfrm>
                <a:off x="8531356" y="3859818"/>
                <a:ext cx="258807" cy="198346"/>
              </a:xfrm>
              <a:custGeom>
                <a:avLst/>
                <a:gdLst>
                  <a:gd name="T0" fmla="*/ 9 w 461"/>
                  <a:gd name="T1" fmla="*/ 338 h 355"/>
                  <a:gd name="T2" fmla="*/ 43 w 461"/>
                  <a:gd name="T3" fmla="*/ 352 h 355"/>
                  <a:gd name="T4" fmla="*/ 61 w 461"/>
                  <a:gd name="T5" fmla="*/ 342 h 355"/>
                  <a:gd name="T6" fmla="*/ 98 w 461"/>
                  <a:gd name="T7" fmla="*/ 345 h 355"/>
                  <a:gd name="T8" fmla="*/ 121 w 461"/>
                  <a:gd name="T9" fmla="*/ 318 h 355"/>
                  <a:gd name="T10" fmla="*/ 150 w 461"/>
                  <a:gd name="T11" fmla="*/ 318 h 355"/>
                  <a:gd name="T12" fmla="*/ 182 w 461"/>
                  <a:gd name="T13" fmla="*/ 335 h 355"/>
                  <a:gd name="T14" fmla="*/ 203 w 461"/>
                  <a:gd name="T15" fmla="*/ 322 h 355"/>
                  <a:gd name="T16" fmla="*/ 219 w 461"/>
                  <a:gd name="T17" fmla="*/ 322 h 355"/>
                  <a:gd name="T18" fmla="*/ 236 w 461"/>
                  <a:gd name="T19" fmla="*/ 299 h 355"/>
                  <a:gd name="T20" fmla="*/ 235 w 461"/>
                  <a:gd name="T21" fmla="*/ 287 h 355"/>
                  <a:gd name="T22" fmla="*/ 257 w 461"/>
                  <a:gd name="T23" fmla="*/ 268 h 355"/>
                  <a:gd name="T24" fmla="*/ 252 w 461"/>
                  <a:gd name="T25" fmla="*/ 243 h 355"/>
                  <a:gd name="T26" fmla="*/ 265 w 461"/>
                  <a:gd name="T27" fmla="*/ 235 h 355"/>
                  <a:gd name="T28" fmla="*/ 275 w 461"/>
                  <a:gd name="T29" fmla="*/ 204 h 355"/>
                  <a:gd name="T30" fmla="*/ 284 w 461"/>
                  <a:gd name="T31" fmla="*/ 165 h 355"/>
                  <a:gd name="T32" fmla="*/ 344 w 461"/>
                  <a:gd name="T33" fmla="*/ 166 h 355"/>
                  <a:gd name="T34" fmla="*/ 375 w 461"/>
                  <a:gd name="T35" fmla="*/ 190 h 355"/>
                  <a:gd name="T36" fmla="*/ 374 w 461"/>
                  <a:gd name="T37" fmla="*/ 189 h 355"/>
                  <a:gd name="T38" fmla="*/ 387 w 461"/>
                  <a:gd name="T39" fmla="*/ 186 h 355"/>
                  <a:gd name="T40" fmla="*/ 378 w 461"/>
                  <a:gd name="T41" fmla="*/ 144 h 355"/>
                  <a:gd name="T42" fmla="*/ 402 w 461"/>
                  <a:gd name="T43" fmla="*/ 162 h 355"/>
                  <a:gd name="T44" fmla="*/ 427 w 461"/>
                  <a:gd name="T45" fmla="*/ 160 h 355"/>
                  <a:gd name="T46" fmla="*/ 408 w 461"/>
                  <a:gd name="T47" fmla="*/ 126 h 355"/>
                  <a:gd name="T48" fmla="*/ 444 w 461"/>
                  <a:gd name="T49" fmla="*/ 131 h 355"/>
                  <a:gd name="T50" fmla="*/ 461 w 461"/>
                  <a:gd name="T51" fmla="*/ 111 h 355"/>
                  <a:gd name="T52" fmla="*/ 444 w 461"/>
                  <a:gd name="T53" fmla="*/ 105 h 355"/>
                  <a:gd name="T54" fmla="*/ 433 w 461"/>
                  <a:gd name="T55" fmla="*/ 88 h 355"/>
                  <a:gd name="T56" fmla="*/ 393 w 461"/>
                  <a:gd name="T57" fmla="*/ 77 h 355"/>
                  <a:gd name="T58" fmla="*/ 380 w 461"/>
                  <a:gd name="T59" fmla="*/ 46 h 355"/>
                  <a:gd name="T60" fmla="*/ 354 w 461"/>
                  <a:gd name="T61" fmla="*/ 42 h 355"/>
                  <a:gd name="T62" fmla="*/ 343 w 461"/>
                  <a:gd name="T63" fmla="*/ 1 h 355"/>
                  <a:gd name="T64" fmla="*/ 339 w 461"/>
                  <a:gd name="T65" fmla="*/ 14 h 355"/>
                  <a:gd name="T66" fmla="*/ 329 w 461"/>
                  <a:gd name="T67" fmla="*/ 0 h 355"/>
                  <a:gd name="T68" fmla="*/ 323 w 461"/>
                  <a:gd name="T69" fmla="*/ 41 h 355"/>
                  <a:gd name="T70" fmla="*/ 301 w 461"/>
                  <a:gd name="T71" fmla="*/ 50 h 355"/>
                  <a:gd name="T72" fmla="*/ 293 w 461"/>
                  <a:gd name="T73" fmla="*/ 77 h 355"/>
                  <a:gd name="T74" fmla="*/ 276 w 461"/>
                  <a:gd name="T75" fmla="*/ 83 h 355"/>
                  <a:gd name="T76" fmla="*/ 283 w 461"/>
                  <a:gd name="T77" fmla="*/ 107 h 355"/>
                  <a:gd name="T78" fmla="*/ 243 w 461"/>
                  <a:gd name="T79" fmla="*/ 101 h 355"/>
                  <a:gd name="T80" fmla="*/ 227 w 461"/>
                  <a:gd name="T81" fmla="*/ 136 h 355"/>
                  <a:gd name="T82" fmla="*/ 200 w 461"/>
                  <a:gd name="T83" fmla="*/ 166 h 355"/>
                  <a:gd name="T84" fmla="*/ 176 w 461"/>
                  <a:gd name="T85" fmla="*/ 213 h 355"/>
                  <a:gd name="T86" fmla="*/ 110 w 461"/>
                  <a:gd name="T87" fmla="*/ 235 h 355"/>
                  <a:gd name="T88" fmla="*/ 69 w 461"/>
                  <a:gd name="T89" fmla="*/ 262 h 355"/>
                  <a:gd name="T90" fmla="*/ 60 w 461"/>
                  <a:gd name="T91" fmla="*/ 285 h 355"/>
                  <a:gd name="T92" fmla="*/ 65 w 461"/>
                  <a:gd name="T93" fmla="*/ 317 h 355"/>
                  <a:gd name="T94" fmla="*/ 23 w 461"/>
                  <a:gd name="T95" fmla="*/ 305 h 355"/>
                  <a:gd name="T96" fmla="*/ 0 w 461"/>
                  <a:gd name="T97" fmla="*/ 322 h 355"/>
                  <a:gd name="T98" fmla="*/ 0 w 461"/>
                  <a:gd name="T99" fmla="*/ 322 h 355"/>
                  <a:gd name="T100" fmla="*/ 9 w 461"/>
                  <a:gd name="T101" fmla="*/ 338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355">
                    <a:moveTo>
                      <a:pt x="9" y="338"/>
                    </a:moveTo>
                    <a:cubicBezTo>
                      <a:pt x="17" y="347"/>
                      <a:pt x="39" y="355"/>
                      <a:pt x="43" y="352"/>
                    </a:cubicBezTo>
                    <a:cubicBezTo>
                      <a:pt x="47" y="350"/>
                      <a:pt x="46" y="342"/>
                      <a:pt x="61" y="342"/>
                    </a:cubicBezTo>
                    <a:cubicBezTo>
                      <a:pt x="75" y="342"/>
                      <a:pt x="88" y="351"/>
                      <a:pt x="98" y="345"/>
                    </a:cubicBezTo>
                    <a:cubicBezTo>
                      <a:pt x="108" y="339"/>
                      <a:pt x="121" y="318"/>
                      <a:pt x="121" y="318"/>
                    </a:cubicBezTo>
                    <a:cubicBezTo>
                      <a:pt x="121" y="318"/>
                      <a:pt x="146" y="315"/>
                      <a:pt x="150" y="318"/>
                    </a:cubicBezTo>
                    <a:cubicBezTo>
                      <a:pt x="154" y="320"/>
                      <a:pt x="179" y="336"/>
                      <a:pt x="182" y="335"/>
                    </a:cubicBezTo>
                    <a:cubicBezTo>
                      <a:pt x="185" y="335"/>
                      <a:pt x="203" y="322"/>
                      <a:pt x="203" y="322"/>
                    </a:cubicBezTo>
                    <a:cubicBezTo>
                      <a:pt x="219" y="322"/>
                      <a:pt x="219" y="322"/>
                      <a:pt x="219" y="322"/>
                    </a:cubicBezTo>
                    <a:cubicBezTo>
                      <a:pt x="236" y="299"/>
                      <a:pt x="236" y="299"/>
                      <a:pt x="236" y="299"/>
                    </a:cubicBezTo>
                    <a:cubicBezTo>
                      <a:pt x="235" y="287"/>
                      <a:pt x="235" y="287"/>
                      <a:pt x="235" y="287"/>
                    </a:cubicBezTo>
                    <a:cubicBezTo>
                      <a:pt x="257" y="268"/>
                      <a:pt x="257" y="268"/>
                      <a:pt x="257" y="268"/>
                    </a:cubicBezTo>
                    <a:cubicBezTo>
                      <a:pt x="257" y="268"/>
                      <a:pt x="245" y="252"/>
                      <a:pt x="252" y="243"/>
                    </a:cubicBezTo>
                    <a:cubicBezTo>
                      <a:pt x="258" y="234"/>
                      <a:pt x="265" y="235"/>
                      <a:pt x="265" y="235"/>
                    </a:cubicBezTo>
                    <a:cubicBezTo>
                      <a:pt x="265" y="235"/>
                      <a:pt x="274" y="220"/>
                      <a:pt x="275" y="204"/>
                    </a:cubicBezTo>
                    <a:cubicBezTo>
                      <a:pt x="277" y="188"/>
                      <a:pt x="270" y="166"/>
                      <a:pt x="284" y="165"/>
                    </a:cubicBezTo>
                    <a:cubicBezTo>
                      <a:pt x="299" y="164"/>
                      <a:pt x="340" y="165"/>
                      <a:pt x="344" y="166"/>
                    </a:cubicBezTo>
                    <a:cubicBezTo>
                      <a:pt x="348" y="166"/>
                      <a:pt x="367" y="183"/>
                      <a:pt x="375" y="190"/>
                    </a:cubicBezTo>
                    <a:cubicBezTo>
                      <a:pt x="374" y="189"/>
                      <a:pt x="374" y="189"/>
                      <a:pt x="374" y="189"/>
                    </a:cubicBezTo>
                    <a:cubicBezTo>
                      <a:pt x="387" y="186"/>
                      <a:pt x="387" y="186"/>
                      <a:pt x="387" y="186"/>
                    </a:cubicBezTo>
                    <a:cubicBezTo>
                      <a:pt x="378" y="144"/>
                      <a:pt x="378" y="144"/>
                      <a:pt x="378" y="144"/>
                    </a:cubicBezTo>
                    <a:cubicBezTo>
                      <a:pt x="378" y="144"/>
                      <a:pt x="393" y="160"/>
                      <a:pt x="402" y="162"/>
                    </a:cubicBezTo>
                    <a:cubicBezTo>
                      <a:pt x="412" y="163"/>
                      <a:pt x="427" y="160"/>
                      <a:pt x="427" y="160"/>
                    </a:cubicBezTo>
                    <a:cubicBezTo>
                      <a:pt x="427" y="160"/>
                      <a:pt x="402" y="136"/>
                      <a:pt x="408" y="126"/>
                    </a:cubicBezTo>
                    <a:cubicBezTo>
                      <a:pt x="413" y="115"/>
                      <a:pt x="444" y="131"/>
                      <a:pt x="444" y="131"/>
                    </a:cubicBezTo>
                    <a:cubicBezTo>
                      <a:pt x="461" y="111"/>
                      <a:pt x="461" y="111"/>
                      <a:pt x="461" y="111"/>
                    </a:cubicBezTo>
                    <a:cubicBezTo>
                      <a:pt x="444" y="105"/>
                      <a:pt x="444" y="105"/>
                      <a:pt x="444" y="105"/>
                    </a:cubicBezTo>
                    <a:cubicBezTo>
                      <a:pt x="444" y="105"/>
                      <a:pt x="441" y="93"/>
                      <a:pt x="433" y="88"/>
                    </a:cubicBezTo>
                    <a:cubicBezTo>
                      <a:pt x="425" y="82"/>
                      <a:pt x="393" y="77"/>
                      <a:pt x="393" y="77"/>
                    </a:cubicBezTo>
                    <a:cubicBezTo>
                      <a:pt x="393" y="77"/>
                      <a:pt x="392" y="58"/>
                      <a:pt x="380" y="46"/>
                    </a:cubicBezTo>
                    <a:cubicBezTo>
                      <a:pt x="367" y="33"/>
                      <a:pt x="354" y="42"/>
                      <a:pt x="354" y="42"/>
                    </a:cubicBezTo>
                    <a:cubicBezTo>
                      <a:pt x="343" y="1"/>
                      <a:pt x="343" y="1"/>
                      <a:pt x="343" y="1"/>
                    </a:cubicBezTo>
                    <a:cubicBezTo>
                      <a:pt x="339" y="14"/>
                      <a:pt x="339" y="14"/>
                      <a:pt x="339" y="14"/>
                    </a:cubicBezTo>
                    <a:cubicBezTo>
                      <a:pt x="329" y="0"/>
                      <a:pt x="329" y="0"/>
                      <a:pt x="329" y="0"/>
                    </a:cubicBezTo>
                    <a:cubicBezTo>
                      <a:pt x="323" y="41"/>
                      <a:pt x="323" y="41"/>
                      <a:pt x="323" y="41"/>
                    </a:cubicBezTo>
                    <a:cubicBezTo>
                      <a:pt x="323" y="41"/>
                      <a:pt x="308" y="45"/>
                      <a:pt x="301" y="50"/>
                    </a:cubicBezTo>
                    <a:cubicBezTo>
                      <a:pt x="294" y="55"/>
                      <a:pt x="293" y="77"/>
                      <a:pt x="293" y="77"/>
                    </a:cubicBezTo>
                    <a:cubicBezTo>
                      <a:pt x="276" y="83"/>
                      <a:pt x="276" y="83"/>
                      <a:pt x="276" y="83"/>
                    </a:cubicBezTo>
                    <a:cubicBezTo>
                      <a:pt x="283" y="107"/>
                      <a:pt x="283" y="107"/>
                      <a:pt x="283" y="107"/>
                    </a:cubicBezTo>
                    <a:cubicBezTo>
                      <a:pt x="283" y="107"/>
                      <a:pt x="259" y="104"/>
                      <a:pt x="243" y="101"/>
                    </a:cubicBezTo>
                    <a:cubicBezTo>
                      <a:pt x="228" y="97"/>
                      <a:pt x="227" y="136"/>
                      <a:pt x="227" y="136"/>
                    </a:cubicBezTo>
                    <a:cubicBezTo>
                      <a:pt x="200" y="166"/>
                      <a:pt x="200" y="166"/>
                      <a:pt x="200" y="166"/>
                    </a:cubicBezTo>
                    <a:cubicBezTo>
                      <a:pt x="200" y="166"/>
                      <a:pt x="192" y="201"/>
                      <a:pt x="176" y="213"/>
                    </a:cubicBezTo>
                    <a:cubicBezTo>
                      <a:pt x="160" y="224"/>
                      <a:pt x="119" y="232"/>
                      <a:pt x="110" y="235"/>
                    </a:cubicBezTo>
                    <a:cubicBezTo>
                      <a:pt x="101" y="237"/>
                      <a:pt x="69" y="262"/>
                      <a:pt x="69" y="262"/>
                    </a:cubicBezTo>
                    <a:cubicBezTo>
                      <a:pt x="60" y="285"/>
                      <a:pt x="60" y="285"/>
                      <a:pt x="60" y="285"/>
                    </a:cubicBezTo>
                    <a:cubicBezTo>
                      <a:pt x="60" y="285"/>
                      <a:pt x="84" y="303"/>
                      <a:pt x="65" y="317"/>
                    </a:cubicBezTo>
                    <a:cubicBezTo>
                      <a:pt x="47" y="331"/>
                      <a:pt x="34" y="308"/>
                      <a:pt x="23" y="305"/>
                    </a:cubicBezTo>
                    <a:cubicBezTo>
                      <a:pt x="13" y="303"/>
                      <a:pt x="0" y="322"/>
                      <a:pt x="0" y="322"/>
                    </a:cubicBezTo>
                    <a:cubicBezTo>
                      <a:pt x="0" y="322"/>
                      <a:pt x="0" y="322"/>
                      <a:pt x="0" y="322"/>
                    </a:cubicBezTo>
                    <a:cubicBezTo>
                      <a:pt x="3" y="328"/>
                      <a:pt x="5" y="334"/>
                      <a:pt x="9" y="338"/>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9" name="Timor-Leste"/>
              <p:cNvSpPr>
                <a:spLocks noEditPoints="1"/>
              </p:cNvSpPr>
              <p:nvPr/>
            </p:nvSpPr>
            <p:spPr bwMode="gray">
              <a:xfrm>
                <a:off x="8896544" y="4331087"/>
                <a:ext cx="95267" cy="42843"/>
              </a:xfrm>
              <a:custGeom>
                <a:avLst/>
                <a:gdLst>
                  <a:gd name="T0" fmla="*/ 53 w 168"/>
                  <a:gd name="T1" fmla="*/ 33 h 77"/>
                  <a:gd name="T2" fmla="*/ 53 w 168"/>
                  <a:gd name="T3" fmla="*/ 33 h 77"/>
                  <a:gd name="T4" fmla="*/ 53 w 168"/>
                  <a:gd name="T5" fmla="*/ 33 h 77"/>
                  <a:gd name="T6" fmla="*/ 53 w 168"/>
                  <a:gd name="T7" fmla="*/ 33 h 77"/>
                  <a:gd name="T8" fmla="*/ 152 w 168"/>
                  <a:gd name="T9" fmla="*/ 0 h 77"/>
                  <a:gd name="T10" fmla="*/ 139 w 168"/>
                  <a:gd name="T11" fmla="*/ 14 h 77"/>
                  <a:gd name="T12" fmla="*/ 84 w 168"/>
                  <a:gd name="T13" fmla="*/ 15 h 77"/>
                  <a:gd name="T14" fmla="*/ 67 w 168"/>
                  <a:gd name="T15" fmla="*/ 33 h 77"/>
                  <a:gd name="T16" fmla="*/ 53 w 168"/>
                  <a:gd name="T17" fmla="*/ 33 h 77"/>
                  <a:gd name="T18" fmla="*/ 60 w 168"/>
                  <a:gd name="T19" fmla="*/ 47 h 77"/>
                  <a:gd name="T20" fmla="*/ 50 w 168"/>
                  <a:gd name="T21" fmla="*/ 66 h 77"/>
                  <a:gd name="T22" fmla="*/ 52 w 168"/>
                  <a:gd name="T23" fmla="*/ 77 h 77"/>
                  <a:gd name="T24" fmla="*/ 57 w 168"/>
                  <a:gd name="T25" fmla="*/ 72 h 77"/>
                  <a:gd name="T26" fmla="*/ 67 w 168"/>
                  <a:gd name="T27" fmla="*/ 69 h 77"/>
                  <a:gd name="T28" fmla="*/ 89 w 168"/>
                  <a:gd name="T29" fmla="*/ 53 h 77"/>
                  <a:gd name="T30" fmla="*/ 111 w 168"/>
                  <a:gd name="T31" fmla="*/ 59 h 77"/>
                  <a:gd name="T32" fmla="*/ 168 w 168"/>
                  <a:gd name="T33" fmla="*/ 9 h 77"/>
                  <a:gd name="T34" fmla="*/ 152 w 168"/>
                  <a:gd name="T35" fmla="*/ 0 h 77"/>
                  <a:gd name="T36" fmla="*/ 0 w 168"/>
                  <a:gd name="T37" fmla="*/ 58 h 77"/>
                  <a:gd name="T38" fmla="*/ 4 w 168"/>
                  <a:gd name="T39" fmla="*/ 67 h 77"/>
                  <a:gd name="T40" fmla="*/ 24 w 168"/>
                  <a:gd name="T41" fmla="*/ 61 h 77"/>
                  <a:gd name="T42" fmla="*/ 28 w 168"/>
                  <a:gd name="T43" fmla="*/ 48 h 77"/>
                  <a:gd name="T44" fmla="*/ 11 w 168"/>
                  <a:gd name="T45" fmla="*/ 47 h 77"/>
                  <a:gd name="T46" fmla="*/ 0 w 168"/>
                  <a:gd name="T47" fmla="*/ 5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8" h="77">
                    <a:moveTo>
                      <a:pt x="53" y="33"/>
                    </a:moveTo>
                    <a:cubicBezTo>
                      <a:pt x="53" y="33"/>
                      <a:pt x="53" y="33"/>
                      <a:pt x="53" y="33"/>
                    </a:cubicBezTo>
                    <a:cubicBezTo>
                      <a:pt x="53" y="33"/>
                      <a:pt x="53" y="33"/>
                      <a:pt x="53" y="33"/>
                    </a:cubicBezTo>
                    <a:cubicBezTo>
                      <a:pt x="53" y="33"/>
                      <a:pt x="53" y="33"/>
                      <a:pt x="53" y="33"/>
                    </a:cubicBezTo>
                    <a:close/>
                    <a:moveTo>
                      <a:pt x="152" y="0"/>
                    </a:moveTo>
                    <a:cubicBezTo>
                      <a:pt x="139" y="14"/>
                      <a:pt x="139" y="14"/>
                      <a:pt x="139" y="14"/>
                    </a:cubicBezTo>
                    <a:cubicBezTo>
                      <a:pt x="139" y="14"/>
                      <a:pt x="96" y="15"/>
                      <a:pt x="84" y="15"/>
                    </a:cubicBezTo>
                    <a:cubicBezTo>
                      <a:pt x="73" y="15"/>
                      <a:pt x="67" y="33"/>
                      <a:pt x="67" y="33"/>
                    </a:cubicBezTo>
                    <a:cubicBezTo>
                      <a:pt x="67" y="33"/>
                      <a:pt x="61" y="32"/>
                      <a:pt x="53" y="33"/>
                    </a:cubicBezTo>
                    <a:cubicBezTo>
                      <a:pt x="60" y="47"/>
                      <a:pt x="60" y="47"/>
                      <a:pt x="60" y="47"/>
                    </a:cubicBezTo>
                    <a:cubicBezTo>
                      <a:pt x="60" y="47"/>
                      <a:pt x="56" y="54"/>
                      <a:pt x="50" y="66"/>
                    </a:cubicBezTo>
                    <a:cubicBezTo>
                      <a:pt x="46" y="72"/>
                      <a:pt x="49" y="76"/>
                      <a:pt x="52" y="77"/>
                    </a:cubicBezTo>
                    <a:cubicBezTo>
                      <a:pt x="55" y="74"/>
                      <a:pt x="57" y="72"/>
                      <a:pt x="57" y="72"/>
                    </a:cubicBezTo>
                    <a:cubicBezTo>
                      <a:pt x="67" y="69"/>
                      <a:pt x="67" y="69"/>
                      <a:pt x="67" y="69"/>
                    </a:cubicBezTo>
                    <a:cubicBezTo>
                      <a:pt x="89" y="53"/>
                      <a:pt x="89" y="53"/>
                      <a:pt x="89" y="53"/>
                    </a:cubicBezTo>
                    <a:cubicBezTo>
                      <a:pt x="89" y="53"/>
                      <a:pt x="98" y="62"/>
                      <a:pt x="111" y="59"/>
                    </a:cubicBezTo>
                    <a:cubicBezTo>
                      <a:pt x="124" y="56"/>
                      <a:pt x="168" y="9"/>
                      <a:pt x="168" y="9"/>
                    </a:cubicBezTo>
                    <a:lnTo>
                      <a:pt x="152" y="0"/>
                    </a:lnTo>
                    <a:close/>
                    <a:moveTo>
                      <a:pt x="0" y="58"/>
                    </a:moveTo>
                    <a:cubicBezTo>
                      <a:pt x="4" y="67"/>
                      <a:pt x="4" y="67"/>
                      <a:pt x="4" y="67"/>
                    </a:cubicBezTo>
                    <a:cubicBezTo>
                      <a:pt x="15" y="58"/>
                      <a:pt x="24" y="61"/>
                      <a:pt x="24" y="61"/>
                    </a:cubicBezTo>
                    <a:cubicBezTo>
                      <a:pt x="24" y="61"/>
                      <a:pt x="24" y="54"/>
                      <a:pt x="28" y="48"/>
                    </a:cubicBezTo>
                    <a:cubicBezTo>
                      <a:pt x="11" y="47"/>
                      <a:pt x="11" y="47"/>
                      <a:pt x="11" y="47"/>
                    </a:cubicBezTo>
                    <a:lnTo>
                      <a:pt x="0" y="58"/>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00" name="Papua New Guinea"/>
              <p:cNvSpPr>
                <a:spLocks noEditPoints="1"/>
              </p:cNvSpPr>
              <p:nvPr/>
            </p:nvSpPr>
            <p:spPr bwMode="gray">
              <a:xfrm>
                <a:off x="9339532" y="4134328"/>
                <a:ext cx="409646" cy="274511"/>
              </a:xfrm>
              <a:custGeom>
                <a:avLst/>
                <a:gdLst>
                  <a:gd name="T0" fmla="*/ 296 w 730"/>
                  <a:gd name="T1" fmla="*/ 19 h 491"/>
                  <a:gd name="T2" fmla="*/ 331 w 730"/>
                  <a:gd name="T3" fmla="*/ 7 h 491"/>
                  <a:gd name="T4" fmla="*/ 521 w 730"/>
                  <a:gd name="T5" fmla="*/ 171 h 491"/>
                  <a:gd name="T6" fmla="*/ 476 w 730"/>
                  <a:gd name="T7" fmla="*/ 209 h 491"/>
                  <a:gd name="T8" fmla="*/ 404 w 730"/>
                  <a:gd name="T9" fmla="*/ 228 h 491"/>
                  <a:gd name="T10" fmla="*/ 398 w 730"/>
                  <a:gd name="T11" fmla="*/ 257 h 491"/>
                  <a:gd name="T12" fmla="*/ 474 w 730"/>
                  <a:gd name="T13" fmla="*/ 251 h 491"/>
                  <a:gd name="T14" fmla="*/ 523 w 730"/>
                  <a:gd name="T15" fmla="*/ 228 h 491"/>
                  <a:gd name="T16" fmla="*/ 536 w 730"/>
                  <a:gd name="T17" fmla="*/ 206 h 491"/>
                  <a:gd name="T18" fmla="*/ 555 w 730"/>
                  <a:gd name="T19" fmla="*/ 140 h 491"/>
                  <a:gd name="T20" fmla="*/ 564 w 730"/>
                  <a:gd name="T21" fmla="*/ 94 h 491"/>
                  <a:gd name="T22" fmla="*/ 520 w 730"/>
                  <a:gd name="T23" fmla="*/ 58 h 491"/>
                  <a:gd name="T24" fmla="*/ 494 w 730"/>
                  <a:gd name="T25" fmla="*/ 31 h 491"/>
                  <a:gd name="T26" fmla="*/ 516 w 730"/>
                  <a:gd name="T27" fmla="*/ 69 h 491"/>
                  <a:gd name="T28" fmla="*/ 576 w 730"/>
                  <a:gd name="T29" fmla="*/ 122 h 491"/>
                  <a:gd name="T30" fmla="*/ 599 w 730"/>
                  <a:gd name="T31" fmla="*/ 131 h 491"/>
                  <a:gd name="T32" fmla="*/ 728 w 730"/>
                  <a:gd name="T33" fmla="*/ 249 h 491"/>
                  <a:gd name="T34" fmla="*/ 664 w 730"/>
                  <a:gd name="T35" fmla="*/ 185 h 491"/>
                  <a:gd name="T36" fmla="*/ 670 w 730"/>
                  <a:gd name="T37" fmla="*/ 225 h 491"/>
                  <a:gd name="T38" fmla="*/ 730 w 730"/>
                  <a:gd name="T39" fmla="*/ 300 h 491"/>
                  <a:gd name="T40" fmla="*/ 17 w 730"/>
                  <a:gd name="T41" fmla="*/ 401 h 491"/>
                  <a:gd name="T42" fmla="*/ 17 w 730"/>
                  <a:gd name="T43" fmla="*/ 401 h 491"/>
                  <a:gd name="T44" fmla="*/ 452 w 730"/>
                  <a:gd name="T45" fmla="*/ 453 h 491"/>
                  <a:gd name="T46" fmla="*/ 437 w 730"/>
                  <a:gd name="T47" fmla="*/ 426 h 491"/>
                  <a:gd name="T48" fmla="*/ 408 w 730"/>
                  <a:gd name="T49" fmla="*/ 388 h 491"/>
                  <a:gd name="T50" fmla="*/ 374 w 730"/>
                  <a:gd name="T51" fmla="*/ 375 h 491"/>
                  <a:gd name="T52" fmla="*/ 357 w 730"/>
                  <a:gd name="T53" fmla="*/ 337 h 491"/>
                  <a:gd name="T54" fmla="*/ 304 w 730"/>
                  <a:gd name="T55" fmla="*/ 274 h 491"/>
                  <a:gd name="T56" fmla="*/ 308 w 730"/>
                  <a:gd name="T57" fmla="*/ 220 h 491"/>
                  <a:gd name="T58" fmla="*/ 256 w 730"/>
                  <a:gd name="T59" fmla="*/ 169 h 491"/>
                  <a:gd name="T60" fmla="*/ 200 w 730"/>
                  <a:gd name="T61" fmla="*/ 113 h 491"/>
                  <a:gd name="T62" fmla="*/ 151 w 730"/>
                  <a:gd name="T63" fmla="*/ 91 h 491"/>
                  <a:gd name="T64" fmla="*/ 49 w 730"/>
                  <a:gd name="T65" fmla="*/ 49 h 491"/>
                  <a:gd name="T66" fmla="*/ 6 w 730"/>
                  <a:gd name="T67" fmla="*/ 36 h 491"/>
                  <a:gd name="T68" fmla="*/ 30 w 730"/>
                  <a:gd name="T69" fmla="*/ 155 h 491"/>
                  <a:gd name="T70" fmla="*/ 27 w 730"/>
                  <a:gd name="T71" fmla="*/ 253 h 491"/>
                  <a:gd name="T72" fmla="*/ 26 w 730"/>
                  <a:gd name="T73" fmla="*/ 282 h 491"/>
                  <a:gd name="T74" fmla="*/ 15 w 730"/>
                  <a:gd name="T75" fmla="*/ 353 h 491"/>
                  <a:gd name="T76" fmla="*/ 17 w 730"/>
                  <a:gd name="T77" fmla="*/ 401 h 491"/>
                  <a:gd name="T78" fmla="*/ 88 w 730"/>
                  <a:gd name="T79" fmla="*/ 408 h 491"/>
                  <a:gd name="T80" fmla="*/ 71 w 730"/>
                  <a:gd name="T81" fmla="*/ 347 h 491"/>
                  <a:gd name="T82" fmla="*/ 130 w 730"/>
                  <a:gd name="T83" fmla="*/ 329 h 491"/>
                  <a:gd name="T84" fmla="*/ 146 w 730"/>
                  <a:gd name="T85" fmla="*/ 313 h 491"/>
                  <a:gd name="T86" fmla="*/ 185 w 730"/>
                  <a:gd name="T87" fmla="*/ 311 h 491"/>
                  <a:gd name="T88" fmla="*/ 258 w 730"/>
                  <a:gd name="T89" fmla="*/ 342 h 491"/>
                  <a:gd name="T90" fmla="*/ 302 w 730"/>
                  <a:gd name="T91" fmla="*/ 398 h 491"/>
                  <a:gd name="T92" fmla="*/ 418 w 730"/>
                  <a:gd name="T93" fmla="*/ 464 h 491"/>
                  <a:gd name="T94" fmla="*/ 450 w 730"/>
                  <a:gd name="T95" fmla="*/ 464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491">
                    <a:moveTo>
                      <a:pt x="331" y="7"/>
                    </a:moveTo>
                    <a:cubicBezTo>
                      <a:pt x="318" y="0"/>
                      <a:pt x="296" y="19"/>
                      <a:pt x="296" y="19"/>
                    </a:cubicBezTo>
                    <a:cubicBezTo>
                      <a:pt x="315" y="31"/>
                      <a:pt x="315" y="31"/>
                      <a:pt x="315" y="31"/>
                    </a:cubicBezTo>
                    <a:cubicBezTo>
                      <a:pt x="333" y="35"/>
                      <a:pt x="344" y="14"/>
                      <a:pt x="331" y="7"/>
                    </a:cubicBezTo>
                    <a:close/>
                    <a:moveTo>
                      <a:pt x="508" y="150"/>
                    </a:moveTo>
                    <a:cubicBezTo>
                      <a:pt x="499" y="159"/>
                      <a:pt x="521" y="171"/>
                      <a:pt x="521" y="171"/>
                    </a:cubicBezTo>
                    <a:cubicBezTo>
                      <a:pt x="523" y="184"/>
                      <a:pt x="523" y="184"/>
                      <a:pt x="523" y="184"/>
                    </a:cubicBezTo>
                    <a:cubicBezTo>
                      <a:pt x="476" y="209"/>
                      <a:pt x="476" y="209"/>
                      <a:pt x="476" y="209"/>
                    </a:cubicBezTo>
                    <a:cubicBezTo>
                      <a:pt x="476" y="209"/>
                      <a:pt x="452" y="207"/>
                      <a:pt x="436" y="210"/>
                    </a:cubicBezTo>
                    <a:cubicBezTo>
                      <a:pt x="420" y="213"/>
                      <a:pt x="414" y="222"/>
                      <a:pt x="404" y="228"/>
                    </a:cubicBezTo>
                    <a:cubicBezTo>
                      <a:pt x="394" y="234"/>
                      <a:pt x="388" y="222"/>
                      <a:pt x="382" y="234"/>
                    </a:cubicBezTo>
                    <a:cubicBezTo>
                      <a:pt x="398" y="257"/>
                      <a:pt x="398" y="257"/>
                      <a:pt x="398" y="257"/>
                    </a:cubicBezTo>
                    <a:cubicBezTo>
                      <a:pt x="463" y="260"/>
                      <a:pt x="463" y="260"/>
                      <a:pt x="463" y="260"/>
                    </a:cubicBezTo>
                    <a:cubicBezTo>
                      <a:pt x="474" y="251"/>
                      <a:pt x="474" y="251"/>
                      <a:pt x="474" y="251"/>
                    </a:cubicBezTo>
                    <a:cubicBezTo>
                      <a:pt x="474" y="251"/>
                      <a:pt x="486" y="251"/>
                      <a:pt x="499" y="250"/>
                    </a:cubicBezTo>
                    <a:cubicBezTo>
                      <a:pt x="513" y="248"/>
                      <a:pt x="523" y="228"/>
                      <a:pt x="523" y="228"/>
                    </a:cubicBezTo>
                    <a:cubicBezTo>
                      <a:pt x="542" y="223"/>
                      <a:pt x="542" y="223"/>
                      <a:pt x="542" y="223"/>
                    </a:cubicBezTo>
                    <a:cubicBezTo>
                      <a:pt x="536" y="206"/>
                      <a:pt x="536" y="206"/>
                      <a:pt x="536" y="206"/>
                    </a:cubicBezTo>
                    <a:cubicBezTo>
                      <a:pt x="554" y="209"/>
                      <a:pt x="554" y="209"/>
                      <a:pt x="554" y="209"/>
                    </a:cubicBezTo>
                    <a:cubicBezTo>
                      <a:pt x="554" y="209"/>
                      <a:pt x="562" y="157"/>
                      <a:pt x="555" y="140"/>
                    </a:cubicBezTo>
                    <a:cubicBezTo>
                      <a:pt x="548" y="122"/>
                      <a:pt x="517" y="141"/>
                      <a:pt x="508" y="150"/>
                    </a:cubicBezTo>
                    <a:close/>
                    <a:moveTo>
                      <a:pt x="564" y="94"/>
                    </a:moveTo>
                    <a:cubicBezTo>
                      <a:pt x="555" y="94"/>
                      <a:pt x="555" y="94"/>
                      <a:pt x="555" y="94"/>
                    </a:cubicBezTo>
                    <a:cubicBezTo>
                      <a:pt x="555" y="94"/>
                      <a:pt x="524" y="60"/>
                      <a:pt x="520" y="58"/>
                    </a:cubicBezTo>
                    <a:cubicBezTo>
                      <a:pt x="516" y="55"/>
                      <a:pt x="508" y="55"/>
                      <a:pt x="508" y="55"/>
                    </a:cubicBezTo>
                    <a:cubicBezTo>
                      <a:pt x="494" y="31"/>
                      <a:pt x="494" y="31"/>
                      <a:pt x="494" y="31"/>
                    </a:cubicBezTo>
                    <a:cubicBezTo>
                      <a:pt x="486" y="63"/>
                      <a:pt x="486" y="63"/>
                      <a:pt x="486" y="63"/>
                    </a:cubicBezTo>
                    <a:cubicBezTo>
                      <a:pt x="516" y="69"/>
                      <a:pt x="516" y="69"/>
                      <a:pt x="516" y="69"/>
                    </a:cubicBezTo>
                    <a:cubicBezTo>
                      <a:pt x="516" y="69"/>
                      <a:pt x="539" y="96"/>
                      <a:pt x="545" y="102"/>
                    </a:cubicBezTo>
                    <a:cubicBezTo>
                      <a:pt x="551" y="107"/>
                      <a:pt x="571" y="109"/>
                      <a:pt x="576" y="122"/>
                    </a:cubicBezTo>
                    <a:cubicBezTo>
                      <a:pt x="580" y="135"/>
                      <a:pt x="562" y="179"/>
                      <a:pt x="589" y="181"/>
                    </a:cubicBezTo>
                    <a:cubicBezTo>
                      <a:pt x="604" y="182"/>
                      <a:pt x="612" y="150"/>
                      <a:pt x="599" y="131"/>
                    </a:cubicBezTo>
                    <a:cubicBezTo>
                      <a:pt x="586" y="112"/>
                      <a:pt x="564" y="94"/>
                      <a:pt x="564" y="94"/>
                    </a:cubicBezTo>
                    <a:close/>
                    <a:moveTo>
                      <a:pt x="728" y="249"/>
                    </a:moveTo>
                    <a:cubicBezTo>
                      <a:pt x="687" y="202"/>
                      <a:pt x="687" y="202"/>
                      <a:pt x="687" y="202"/>
                    </a:cubicBezTo>
                    <a:cubicBezTo>
                      <a:pt x="687" y="202"/>
                      <a:pt x="683" y="177"/>
                      <a:pt x="664" y="185"/>
                    </a:cubicBezTo>
                    <a:cubicBezTo>
                      <a:pt x="653" y="190"/>
                      <a:pt x="659" y="206"/>
                      <a:pt x="659" y="206"/>
                    </a:cubicBezTo>
                    <a:cubicBezTo>
                      <a:pt x="670" y="225"/>
                      <a:pt x="670" y="225"/>
                      <a:pt x="670" y="225"/>
                    </a:cubicBezTo>
                    <a:cubicBezTo>
                      <a:pt x="687" y="257"/>
                      <a:pt x="687" y="257"/>
                      <a:pt x="687" y="257"/>
                    </a:cubicBezTo>
                    <a:cubicBezTo>
                      <a:pt x="730" y="300"/>
                      <a:pt x="730" y="300"/>
                      <a:pt x="730" y="300"/>
                    </a:cubicBezTo>
                    <a:lnTo>
                      <a:pt x="728" y="249"/>
                    </a:lnTo>
                    <a:close/>
                    <a:moveTo>
                      <a:pt x="17" y="401"/>
                    </a:moveTo>
                    <a:cubicBezTo>
                      <a:pt x="17" y="401"/>
                      <a:pt x="17" y="401"/>
                      <a:pt x="17" y="401"/>
                    </a:cubicBezTo>
                    <a:cubicBezTo>
                      <a:pt x="17" y="401"/>
                      <a:pt x="17" y="401"/>
                      <a:pt x="17" y="401"/>
                    </a:cubicBezTo>
                    <a:cubicBezTo>
                      <a:pt x="17" y="401"/>
                      <a:pt x="17" y="401"/>
                      <a:pt x="17" y="401"/>
                    </a:cubicBezTo>
                    <a:close/>
                    <a:moveTo>
                      <a:pt x="452" y="453"/>
                    </a:moveTo>
                    <a:cubicBezTo>
                      <a:pt x="425" y="436"/>
                      <a:pt x="425" y="436"/>
                      <a:pt x="425" y="436"/>
                    </a:cubicBezTo>
                    <a:cubicBezTo>
                      <a:pt x="437" y="426"/>
                      <a:pt x="437" y="426"/>
                      <a:pt x="437" y="426"/>
                    </a:cubicBezTo>
                    <a:cubicBezTo>
                      <a:pt x="437" y="426"/>
                      <a:pt x="413" y="425"/>
                      <a:pt x="406" y="418"/>
                    </a:cubicBezTo>
                    <a:cubicBezTo>
                      <a:pt x="400" y="411"/>
                      <a:pt x="408" y="397"/>
                      <a:pt x="408" y="388"/>
                    </a:cubicBezTo>
                    <a:cubicBezTo>
                      <a:pt x="408" y="379"/>
                      <a:pt x="375" y="396"/>
                      <a:pt x="375" y="396"/>
                    </a:cubicBezTo>
                    <a:cubicBezTo>
                      <a:pt x="374" y="375"/>
                      <a:pt x="374" y="375"/>
                      <a:pt x="374" y="375"/>
                    </a:cubicBezTo>
                    <a:cubicBezTo>
                      <a:pt x="357" y="367"/>
                      <a:pt x="357" y="367"/>
                      <a:pt x="357" y="367"/>
                    </a:cubicBezTo>
                    <a:cubicBezTo>
                      <a:pt x="357" y="337"/>
                      <a:pt x="357" y="337"/>
                      <a:pt x="357" y="337"/>
                    </a:cubicBezTo>
                    <a:cubicBezTo>
                      <a:pt x="321" y="311"/>
                      <a:pt x="321" y="311"/>
                      <a:pt x="321" y="311"/>
                    </a:cubicBezTo>
                    <a:cubicBezTo>
                      <a:pt x="304" y="274"/>
                      <a:pt x="304" y="274"/>
                      <a:pt x="304" y="274"/>
                    </a:cubicBezTo>
                    <a:cubicBezTo>
                      <a:pt x="304" y="274"/>
                      <a:pt x="342" y="261"/>
                      <a:pt x="342" y="245"/>
                    </a:cubicBezTo>
                    <a:cubicBezTo>
                      <a:pt x="342" y="229"/>
                      <a:pt x="308" y="220"/>
                      <a:pt x="308" y="220"/>
                    </a:cubicBezTo>
                    <a:cubicBezTo>
                      <a:pt x="306" y="216"/>
                      <a:pt x="256" y="202"/>
                      <a:pt x="256" y="202"/>
                    </a:cubicBezTo>
                    <a:cubicBezTo>
                      <a:pt x="256" y="202"/>
                      <a:pt x="252" y="189"/>
                      <a:pt x="256" y="169"/>
                    </a:cubicBezTo>
                    <a:cubicBezTo>
                      <a:pt x="260" y="150"/>
                      <a:pt x="232" y="147"/>
                      <a:pt x="232" y="147"/>
                    </a:cubicBezTo>
                    <a:cubicBezTo>
                      <a:pt x="200" y="113"/>
                      <a:pt x="200" y="113"/>
                      <a:pt x="200" y="113"/>
                    </a:cubicBezTo>
                    <a:cubicBezTo>
                      <a:pt x="175" y="114"/>
                      <a:pt x="175" y="114"/>
                      <a:pt x="175" y="114"/>
                    </a:cubicBezTo>
                    <a:cubicBezTo>
                      <a:pt x="151" y="91"/>
                      <a:pt x="151" y="91"/>
                      <a:pt x="151" y="91"/>
                    </a:cubicBezTo>
                    <a:cubicBezTo>
                      <a:pt x="131" y="87"/>
                      <a:pt x="131" y="87"/>
                      <a:pt x="131" y="87"/>
                    </a:cubicBezTo>
                    <a:cubicBezTo>
                      <a:pt x="49" y="49"/>
                      <a:pt x="49" y="49"/>
                      <a:pt x="49" y="49"/>
                    </a:cubicBezTo>
                    <a:cubicBezTo>
                      <a:pt x="33" y="55"/>
                      <a:pt x="33" y="55"/>
                      <a:pt x="33" y="55"/>
                    </a:cubicBezTo>
                    <a:cubicBezTo>
                      <a:pt x="6" y="36"/>
                      <a:pt x="6" y="36"/>
                      <a:pt x="6" y="36"/>
                    </a:cubicBezTo>
                    <a:cubicBezTo>
                      <a:pt x="32" y="55"/>
                      <a:pt x="32" y="55"/>
                      <a:pt x="32" y="55"/>
                    </a:cubicBezTo>
                    <a:cubicBezTo>
                      <a:pt x="32" y="75"/>
                      <a:pt x="30" y="139"/>
                      <a:pt x="30" y="155"/>
                    </a:cubicBezTo>
                    <a:cubicBezTo>
                      <a:pt x="30" y="175"/>
                      <a:pt x="22" y="197"/>
                      <a:pt x="24" y="212"/>
                    </a:cubicBezTo>
                    <a:cubicBezTo>
                      <a:pt x="26" y="227"/>
                      <a:pt x="27" y="253"/>
                      <a:pt x="27" y="253"/>
                    </a:cubicBezTo>
                    <a:cubicBezTo>
                      <a:pt x="27" y="253"/>
                      <a:pt x="0" y="271"/>
                      <a:pt x="11" y="277"/>
                    </a:cubicBezTo>
                    <a:cubicBezTo>
                      <a:pt x="22" y="284"/>
                      <a:pt x="26" y="282"/>
                      <a:pt x="26" y="282"/>
                    </a:cubicBezTo>
                    <a:cubicBezTo>
                      <a:pt x="26" y="282"/>
                      <a:pt x="23" y="319"/>
                      <a:pt x="21" y="327"/>
                    </a:cubicBezTo>
                    <a:cubicBezTo>
                      <a:pt x="19" y="334"/>
                      <a:pt x="15" y="353"/>
                      <a:pt x="15" y="353"/>
                    </a:cubicBezTo>
                    <a:cubicBezTo>
                      <a:pt x="19" y="369"/>
                      <a:pt x="19" y="369"/>
                      <a:pt x="19" y="369"/>
                    </a:cubicBezTo>
                    <a:cubicBezTo>
                      <a:pt x="17" y="401"/>
                      <a:pt x="17" y="401"/>
                      <a:pt x="17" y="401"/>
                    </a:cubicBezTo>
                    <a:cubicBezTo>
                      <a:pt x="34" y="405"/>
                      <a:pt x="75" y="396"/>
                      <a:pt x="75" y="396"/>
                    </a:cubicBezTo>
                    <a:cubicBezTo>
                      <a:pt x="88" y="408"/>
                      <a:pt x="88" y="408"/>
                      <a:pt x="88" y="408"/>
                    </a:cubicBezTo>
                    <a:cubicBezTo>
                      <a:pt x="88" y="408"/>
                      <a:pt x="114" y="398"/>
                      <a:pt x="126" y="388"/>
                    </a:cubicBezTo>
                    <a:cubicBezTo>
                      <a:pt x="138" y="377"/>
                      <a:pt x="71" y="347"/>
                      <a:pt x="71" y="347"/>
                    </a:cubicBezTo>
                    <a:cubicBezTo>
                      <a:pt x="71" y="347"/>
                      <a:pt x="126" y="355"/>
                      <a:pt x="138" y="353"/>
                    </a:cubicBezTo>
                    <a:cubicBezTo>
                      <a:pt x="150" y="350"/>
                      <a:pt x="130" y="329"/>
                      <a:pt x="130" y="329"/>
                    </a:cubicBezTo>
                    <a:cubicBezTo>
                      <a:pt x="130" y="329"/>
                      <a:pt x="146" y="341"/>
                      <a:pt x="151" y="338"/>
                    </a:cubicBezTo>
                    <a:cubicBezTo>
                      <a:pt x="156" y="336"/>
                      <a:pt x="146" y="313"/>
                      <a:pt x="146" y="313"/>
                    </a:cubicBezTo>
                    <a:cubicBezTo>
                      <a:pt x="146" y="313"/>
                      <a:pt x="156" y="322"/>
                      <a:pt x="163" y="324"/>
                    </a:cubicBezTo>
                    <a:cubicBezTo>
                      <a:pt x="169" y="325"/>
                      <a:pt x="179" y="312"/>
                      <a:pt x="185" y="311"/>
                    </a:cubicBezTo>
                    <a:cubicBezTo>
                      <a:pt x="192" y="309"/>
                      <a:pt x="202" y="329"/>
                      <a:pt x="209" y="333"/>
                    </a:cubicBezTo>
                    <a:cubicBezTo>
                      <a:pt x="215" y="337"/>
                      <a:pt x="240" y="332"/>
                      <a:pt x="258" y="342"/>
                    </a:cubicBezTo>
                    <a:cubicBezTo>
                      <a:pt x="277" y="353"/>
                      <a:pt x="270" y="376"/>
                      <a:pt x="277" y="388"/>
                    </a:cubicBezTo>
                    <a:cubicBezTo>
                      <a:pt x="283" y="400"/>
                      <a:pt x="296" y="392"/>
                      <a:pt x="302" y="398"/>
                    </a:cubicBezTo>
                    <a:cubicBezTo>
                      <a:pt x="307" y="405"/>
                      <a:pt x="316" y="446"/>
                      <a:pt x="330" y="456"/>
                    </a:cubicBezTo>
                    <a:cubicBezTo>
                      <a:pt x="345" y="466"/>
                      <a:pt x="409" y="460"/>
                      <a:pt x="418" y="464"/>
                    </a:cubicBezTo>
                    <a:cubicBezTo>
                      <a:pt x="427" y="468"/>
                      <a:pt x="447" y="491"/>
                      <a:pt x="459" y="491"/>
                    </a:cubicBezTo>
                    <a:cubicBezTo>
                      <a:pt x="471" y="491"/>
                      <a:pt x="450" y="464"/>
                      <a:pt x="450" y="464"/>
                    </a:cubicBezTo>
                    <a:lnTo>
                      <a:pt x="452" y="453"/>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01" name="Indonesia"/>
              <p:cNvSpPr>
                <a:spLocks noEditPoints="1"/>
              </p:cNvSpPr>
              <p:nvPr/>
            </p:nvSpPr>
            <p:spPr bwMode="gray">
              <a:xfrm>
                <a:off x="8137586" y="3910594"/>
                <a:ext cx="1220999" cy="491897"/>
              </a:xfrm>
              <a:custGeom>
                <a:avLst/>
                <a:gdLst>
                  <a:gd name="T0" fmla="*/ 455 w 2179"/>
                  <a:gd name="T1" fmla="*/ 287 h 879"/>
                  <a:gd name="T2" fmla="*/ 603 w 2179"/>
                  <a:gd name="T3" fmla="*/ 446 h 879"/>
                  <a:gd name="T4" fmla="*/ 558 w 2179"/>
                  <a:gd name="T5" fmla="*/ 443 h 879"/>
                  <a:gd name="T6" fmla="*/ 162 w 2179"/>
                  <a:gd name="T7" fmla="*/ 330 h 879"/>
                  <a:gd name="T8" fmla="*/ 40 w 2179"/>
                  <a:gd name="T9" fmla="*/ 174 h 879"/>
                  <a:gd name="T10" fmla="*/ 1708 w 2179"/>
                  <a:gd name="T11" fmla="*/ 314 h 879"/>
                  <a:gd name="T12" fmla="*/ 1627 w 2179"/>
                  <a:gd name="T13" fmla="*/ 412 h 879"/>
                  <a:gd name="T14" fmla="*/ 1950 w 2179"/>
                  <a:gd name="T15" fmla="*/ 413 h 879"/>
                  <a:gd name="T16" fmla="*/ 1124 w 2179"/>
                  <a:gd name="T17" fmla="*/ 485 h 879"/>
                  <a:gd name="T18" fmla="*/ 1210 w 2179"/>
                  <a:gd name="T19" fmla="*/ 476 h 879"/>
                  <a:gd name="T20" fmla="*/ 1285 w 2179"/>
                  <a:gd name="T21" fmla="*/ 614 h 879"/>
                  <a:gd name="T22" fmla="*/ 1291 w 2179"/>
                  <a:gd name="T23" fmla="*/ 446 h 879"/>
                  <a:gd name="T24" fmla="*/ 1240 w 2179"/>
                  <a:gd name="T25" fmla="*/ 370 h 879"/>
                  <a:gd name="T26" fmla="*/ 1415 w 2179"/>
                  <a:gd name="T27" fmla="*/ 258 h 879"/>
                  <a:gd name="T28" fmla="*/ 1253 w 2179"/>
                  <a:gd name="T29" fmla="*/ 232 h 879"/>
                  <a:gd name="T30" fmla="*/ 1328 w 2179"/>
                  <a:gd name="T31" fmla="*/ 387 h 879"/>
                  <a:gd name="T32" fmla="*/ 1127 w 2179"/>
                  <a:gd name="T33" fmla="*/ 743 h 879"/>
                  <a:gd name="T34" fmla="*/ 1542 w 2179"/>
                  <a:gd name="T35" fmla="*/ 370 h 879"/>
                  <a:gd name="T36" fmla="*/ 1603 w 2179"/>
                  <a:gd name="T37" fmla="*/ 288 h 879"/>
                  <a:gd name="T38" fmla="*/ 1548 w 2179"/>
                  <a:gd name="T39" fmla="*/ 230 h 879"/>
                  <a:gd name="T40" fmla="*/ 1517 w 2179"/>
                  <a:gd name="T41" fmla="*/ 471 h 879"/>
                  <a:gd name="T42" fmla="*/ 1634 w 2179"/>
                  <a:gd name="T43" fmla="*/ 448 h 879"/>
                  <a:gd name="T44" fmla="*/ 1654 w 2179"/>
                  <a:gd name="T45" fmla="*/ 509 h 879"/>
                  <a:gd name="T46" fmla="*/ 2007 w 2179"/>
                  <a:gd name="T47" fmla="*/ 423 h 879"/>
                  <a:gd name="T48" fmla="*/ 1820 w 2179"/>
                  <a:gd name="T49" fmla="*/ 350 h 879"/>
                  <a:gd name="T50" fmla="*/ 1749 w 2179"/>
                  <a:gd name="T51" fmla="*/ 393 h 879"/>
                  <a:gd name="T52" fmla="*/ 1790 w 2179"/>
                  <a:gd name="T53" fmla="*/ 530 h 879"/>
                  <a:gd name="T54" fmla="*/ 1964 w 2179"/>
                  <a:gd name="T55" fmla="*/ 567 h 879"/>
                  <a:gd name="T56" fmla="*/ 2077 w 2179"/>
                  <a:gd name="T57" fmla="*/ 729 h 879"/>
                  <a:gd name="T58" fmla="*/ 2168 w 2179"/>
                  <a:gd name="T59" fmla="*/ 726 h 879"/>
                  <a:gd name="T60" fmla="*/ 258 w 2179"/>
                  <a:gd name="T61" fmla="*/ 478 h 879"/>
                  <a:gd name="T62" fmla="*/ 2037 w 2179"/>
                  <a:gd name="T63" fmla="*/ 711 h 879"/>
                  <a:gd name="T64" fmla="*/ 1860 w 2179"/>
                  <a:gd name="T65" fmla="*/ 679 h 879"/>
                  <a:gd name="T66" fmla="*/ 1427 w 2179"/>
                  <a:gd name="T67" fmla="*/ 403 h 879"/>
                  <a:gd name="T68" fmla="*/ 863 w 2179"/>
                  <a:gd name="T69" fmla="*/ 677 h 879"/>
                  <a:gd name="T70" fmla="*/ 499 w 2179"/>
                  <a:gd name="T71" fmla="*/ 620 h 879"/>
                  <a:gd name="T72" fmla="*/ 450 w 2179"/>
                  <a:gd name="T73" fmla="*/ 413 h 879"/>
                  <a:gd name="T74" fmla="*/ 340 w 2179"/>
                  <a:gd name="T75" fmla="*/ 238 h 879"/>
                  <a:gd name="T76" fmla="*/ 151 w 2179"/>
                  <a:gd name="T77" fmla="*/ 72 h 879"/>
                  <a:gd name="T78" fmla="*/ 119 w 2179"/>
                  <a:gd name="T79" fmla="*/ 154 h 879"/>
                  <a:gd name="T80" fmla="*/ 275 w 2179"/>
                  <a:gd name="T81" fmla="*/ 408 h 879"/>
                  <a:gd name="T82" fmla="*/ 444 w 2179"/>
                  <a:gd name="T83" fmla="*/ 630 h 879"/>
                  <a:gd name="T84" fmla="*/ 1408 w 2179"/>
                  <a:gd name="T85" fmla="*/ 828 h 879"/>
                  <a:gd name="T86" fmla="*/ 778 w 2179"/>
                  <a:gd name="T87" fmla="*/ 674 h 879"/>
                  <a:gd name="T88" fmla="*/ 535 w 2179"/>
                  <a:gd name="T89" fmla="*/ 624 h 879"/>
                  <a:gd name="T90" fmla="*/ 705 w 2179"/>
                  <a:gd name="T91" fmla="*/ 728 h 879"/>
                  <a:gd name="T92" fmla="*/ 1004 w 2179"/>
                  <a:gd name="T93" fmla="*/ 484 h 879"/>
                  <a:gd name="T94" fmla="*/ 1139 w 2179"/>
                  <a:gd name="T95" fmla="*/ 271 h 879"/>
                  <a:gd name="T96" fmla="*/ 1086 w 2179"/>
                  <a:gd name="T97" fmla="*/ 110 h 879"/>
                  <a:gd name="T98" fmla="*/ 939 w 2179"/>
                  <a:gd name="T99" fmla="*/ 208 h 879"/>
                  <a:gd name="T100" fmla="*/ 712 w 2179"/>
                  <a:gd name="T101" fmla="*/ 247 h 879"/>
                  <a:gd name="T102" fmla="*/ 716 w 2179"/>
                  <a:gd name="T103" fmla="*/ 388 h 879"/>
                  <a:gd name="T104" fmla="*/ 822 w 2179"/>
                  <a:gd name="T105" fmla="*/ 472 h 879"/>
                  <a:gd name="T106" fmla="*/ 974 w 2179"/>
                  <a:gd name="T107" fmla="*/ 755 h 879"/>
                  <a:gd name="T108" fmla="*/ 1187 w 2179"/>
                  <a:gd name="T109" fmla="*/ 827 h 879"/>
                  <a:gd name="T110" fmla="*/ 1151 w 2179"/>
                  <a:gd name="T111" fmla="*/ 787 h 879"/>
                  <a:gd name="T112" fmla="*/ 1056 w 2179"/>
                  <a:gd name="T113" fmla="*/ 774 h 879"/>
                  <a:gd name="T114" fmla="*/ 1067 w 2179"/>
                  <a:gd name="T115" fmla="*/ 771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9" h="879">
                    <a:moveTo>
                      <a:pt x="1196" y="656"/>
                    </a:moveTo>
                    <a:cubicBezTo>
                      <a:pt x="1210" y="655"/>
                      <a:pt x="1210" y="655"/>
                      <a:pt x="1210" y="655"/>
                    </a:cubicBezTo>
                    <a:cubicBezTo>
                      <a:pt x="1218" y="637"/>
                      <a:pt x="1218" y="637"/>
                      <a:pt x="1218" y="637"/>
                    </a:cubicBezTo>
                    <a:cubicBezTo>
                      <a:pt x="1215" y="622"/>
                      <a:pt x="1215" y="622"/>
                      <a:pt x="1215" y="622"/>
                    </a:cubicBezTo>
                    <a:lnTo>
                      <a:pt x="1196" y="656"/>
                    </a:lnTo>
                    <a:close/>
                    <a:moveTo>
                      <a:pt x="453" y="310"/>
                    </a:moveTo>
                    <a:cubicBezTo>
                      <a:pt x="472" y="321"/>
                      <a:pt x="472" y="321"/>
                      <a:pt x="472" y="321"/>
                    </a:cubicBezTo>
                    <a:cubicBezTo>
                      <a:pt x="472" y="300"/>
                      <a:pt x="472" y="300"/>
                      <a:pt x="472" y="300"/>
                    </a:cubicBezTo>
                    <a:cubicBezTo>
                      <a:pt x="455" y="287"/>
                      <a:pt x="455" y="287"/>
                      <a:pt x="455" y="287"/>
                    </a:cubicBezTo>
                    <a:lnTo>
                      <a:pt x="453" y="310"/>
                    </a:lnTo>
                    <a:close/>
                    <a:moveTo>
                      <a:pt x="455" y="331"/>
                    </a:moveTo>
                    <a:cubicBezTo>
                      <a:pt x="441" y="344"/>
                      <a:pt x="441" y="344"/>
                      <a:pt x="441" y="344"/>
                    </a:cubicBezTo>
                    <a:cubicBezTo>
                      <a:pt x="458" y="365"/>
                      <a:pt x="458" y="365"/>
                      <a:pt x="458" y="365"/>
                    </a:cubicBezTo>
                    <a:lnTo>
                      <a:pt x="455" y="331"/>
                    </a:lnTo>
                    <a:close/>
                    <a:moveTo>
                      <a:pt x="611" y="478"/>
                    </a:moveTo>
                    <a:cubicBezTo>
                      <a:pt x="624" y="491"/>
                      <a:pt x="624" y="491"/>
                      <a:pt x="624" y="491"/>
                    </a:cubicBezTo>
                    <a:cubicBezTo>
                      <a:pt x="630" y="474"/>
                      <a:pt x="630" y="474"/>
                      <a:pt x="630" y="474"/>
                    </a:cubicBezTo>
                    <a:cubicBezTo>
                      <a:pt x="630" y="474"/>
                      <a:pt x="622" y="444"/>
                      <a:pt x="603" y="446"/>
                    </a:cubicBezTo>
                    <a:cubicBezTo>
                      <a:pt x="584" y="447"/>
                      <a:pt x="590" y="466"/>
                      <a:pt x="596" y="484"/>
                    </a:cubicBezTo>
                    <a:lnTo>
                      <a:pt x="611" y="478"/>
                    </a:lnTo>
                    <a:close/>
                    <a:moveTo>
                      <a:pt x="459" y="249"/>
                    </a:moveTo>
                    <a:cubicBezTo>
                      <a:pt x="454" y="237"/>
                      <a:pt x="440" y="244"/>
                      <a:pt x="450" y="260"/>
                    </a:cubicBezTo>
                    <a:cubicBezTo>
                      <a:pt x="461" y="279"/>
                      <a:pt x="464" y="261"/>
                      <a:pt x="459" y="249"/>
                    </a:cubicBezTo>
                    <a:close/>
                    <a:moveTo>
                      <a:pt x="507" y="418"/>
                    </a:moveTo>
                    <a:cubicBezTo>
                      <a:pt x="507" y="418"/>
                      <a:pt x="512" y="447"/>
                      <a:pt x="523" y="459"/>
                    </a:cubicBezTo>
                    <a:cubicBezTo>
                      <a:pt x="533" y="471"/>
                      <a:pt x="559" y="471"/>
                      <a:pt x="559" y="471"/>
                    </a:cubicBezTo>
                    <a:cubicBezTo>
                      <a:pt x="558" y="443"/>
                      <a:pt x="558" y="443"/>
                      <a:pt x="558" y="443"/>
                    </a:cubicBezTo>
                    <a:cubicBezTo>
                      <a:pt x="546" y="435"/>
                      <a:pt x="546" y="435"/>
                      <a:pt x="546" y="435"/>
                    </a:cubicBezTo>
                    <a:cubicBezTo>
                      <a:pt x="545" y="415"/>
                      <a:pt x="545" y="415"/>
                      <a:pt x="545" y="415"/>
                    </a:cubicBezTo>
                    <a:cubicBezTo>
                      <a:pt x="545" y="415"/>
                      <a:pt x="530" y="390"/>
                      <a:pt x="508" y="384"/>
                    </a:cubicBezTo>
                    <a:cubicBezTo>
                      <a:pt x="486" y="378"/>
                      <a:pt x="487" y="403"/>
                      <a:pt x="487" y="403"/>
                    </a:cubicBezTo>
                    <a:cubicBezTo>
                      <a:pt x="487" y="403"/>
                      <a:pt x="473" y="399"/>
                      <a:pt x="480" y="419"/>
                    </a:cubicBezTo>
                    <a:lnTo>
                      <a:pt x="507" y="418"/>
                    </a:lnTo>
                    <a:close/>
                    <a:moveTo>
                      <a:pt x="169" y="296"/>
                    </a:moveTo>
                    <a:cubicBezTo>
                      <a:pt x="154" y="310"/>
                      <a:pt x="154" y="310"/>
                      <a:pt x="154" y="310"/>
                    </a:cubicBezTo>
                    <a:cubicBezTo>
                      <a:pt x="162" y="330"/>
                      <a:pt x="162" y="330"/>
                      <a:pt x="162" y="330"/>
                    </a:cubicBezTo>
                    <a:cubicBezTo>
                      <a:pt x="162" y="330"/>
                      <a:pt x="152" y="348"/>
                      <a:pt x="164" y="344"/>
                    </a:cubicBezTo>
                    <a:cubicBezTo>
                      <a:pt x="171" y="341"/>
                      <a:pt x="168" y="316"/>
                      <a:pt x="168" y="316"/>
                    </a:cubicBezTo>
                    <a:cubicBezTo>
                      <a:pt x="175" y="307"/>
                      <a:pt x="175" y="307"/>
                      <a:pt x="175" y="307"/>
                    </a:cubicBezTo>
                    <a:lnTo>
                      <a:pt x="169" y="296"/>
                    </a:lnTo>
                    <a:close/>
                    <a:moveTo>
                      <a:pt x="180" y="360"/>
                    </a:moveTo>
                    <a:cubicBezTo>
                      <a:pt x="170" y="372"/>
                      <a:pt x="176" y="414"/>
                      <a:pt x="198" y="410"/>
                    </a:cubicBezTo>
                    <a:cubicBezTo>
                      <a:pt x="207" y="408"/>
                      <a:pt x="191" y="348"/>
                      <a:pt x="180" y="360"/>
                    </a:cubicBezTo>
                    <a:close/>
                    <a:moveTo>
                      <a:pt x="35" y="152"/>
                    </a:moveTo>
                    <a:cubicBezTo>
                      <a:pt x="30" y="157"/>
                      <a:pt x="28" y="173"/>
                      <a:pt x="40" y="174"/>
                    </a:cubicBezTo>
                    <a:cubicBezTo>
                      <a:pt x="52" y="176"/>
                      <a:pt x="55" y="189"/>
                      <a:pt x="66" y="181"/>
                    </a:cubicBezTo>
                    <a:cubicBezTo>
                      <a:pt x="73" y="175"/>
                      <a:pt x="40" y="146"/>
                      <a:pt x="35" y="152"/>
                    </a:cubicBezTo>
                    <a:close/>
                    <a:moveTo>
                      <a:pt x="112" y="221"/>
                    </a:moveTo>
                    <a:cubicBezTo>
                      <a:pt x="104" y="221"/>
                      <a:pt x="94" y="234"/>
                      <a:pt x="106" y="242"/>
                    </a:cubicBezTo>
                    <a:cubicBezTo>
                      <a:pt x="118" y="250"/>
                      <a:pt x="122" y="280"/>
                      <a:pt x="134" y="280"/>
                    </a:cubicBezTo>
                    <a:cubicBezTo>
                      <a:pt x="141" y="280"/>
                      <a:pt x="142" y="249"/>
                      <a:pt x="138" y="245"/>
                    </a:cubicBezTo>
                    <a:cubicBezTo>
                      <a:pt x="134" y="241"/>
                      <a:pt x="120" y="221"/>
                      <a:pt x="112" y="221"/>
                    </a:cubicBezTo>
                    <a:close/>
                    <a:moveTo>
                      <a:pt x="1721" y="328"/>
                    </a:moveTo>
                    <a:cubicBezTo>
                      <a:pt x="1721" y="328"/>
                      <a:pt x="1725" y="316"/>
                      <a:pt x="1708" y="314"/>
                    </a:cubicBezTo>
                    <a:cubicBezTo>
                      <a:pt x="1691" y="311"/>
                      <a:pt x="1680" y="316"/>
                      <a:pt x="1680" y="316"/>
                    </a:cubicBezTo>
                    <a:cubicBezTo>
                      <a:pt x="1684" y="334"/>
                      <a:pt x="1684" y="334"/>
                      <a:pt x="1684" y="334"/>
                    </a:cubicBezTo>
                    <a:cubicBezTo>
                      <a:pt x="1693" y="333"/>
                      <a:pt x="1721" y="328"/>
                      <a:pt x="1721" y="328"/>
                    </a:cubicBezTo>
                    <a:close/>
                    <a:moveTo>
                      <a:pt x="230" y="434"/>
                    </a:moveTo>
                    <a:cubicBezTo>
                      <a:pt x="239" y="433"/>
                      <a:pt x="226" y="413"/>
                      <a:pt x="218" y="418"/>
                    </a:cubicBezTo>
                    <a:cubicBezTo>
                      <a:pt x="211" y="422"/>
                      <a:pt x="220" y="436"/>
                      <a:pt x="230" y="434"/>
                    </a:cubicBezTo>
                    <a:close/>
                    <a:moveTo>
                      <a:pt x="1652" y="438"/>
                    </a:moveTo>
                    <a:cubicBezTo>
                      <a:pt x="1674" y="429"/>
                      <a:pt x="1672" y="413"/>
                      <a:pt x="1672" y="413"/>
                    </a:cubicBezTo>
                    <a:cubicBezTo>
                      <a:pt x="1627" y="412"/>
                      <a:pt x="1627" y="412"/>
                      <a:pt x="1627" y="412"/>
                    </a:cubicBezTo>
                    <a:cubicBezTo>
                      <a:pt x="1627" y="412"/>
                      <a:pt x="1630" y="447"/>
                      <a:pt x="1652" y="438"/>
                    </a:cubicBezTo>
                    <a:close/>
                    <a:moveTo>
                      <a:pt x="1609" y="194"/>
                    </a:moveTo>
                    <a:cubicBezTo>
                      <a:pt x="1624" y="182"/>
                      <a:pt x="1618" y="175"/>
                      <a:pt x="1605" y="171"/>
                    </a:cubicBezTo>
                    <a:cubicBezTo>
                      <a:pt x="1592" y="167"/>
                      <a:pt x="1586" y="172"/>
                      <a:pt x="1586" y="172"/>
                    </a:cubicBezTo>
                    <a:cubicBezTo>
                      <a:pt x="1586" y="172"/>
                      <a:pt x="1601" y="202"/>
                      <a:pt x="1609" y="194"/>
                    </a:cubicBezTo>
                    <a:close/>
                    <a:moveTo>
                      <a:pt x="1918" y="353"/>
                    </a:moveTo>
                    <a:cubicBezTo>
                      <a:pt x="1937" y="362"/>
                      <a:pt x="1945" y="353"/>
                      <a:pt x="1930" y="346"/>
                    </a:cubicBezTo>
                    <a:cubicBezTo>
                      <a:pt x="1916" y="340"/>
                      <a:pt x="1910" y="349"/>
                      <a:pt x="1918" y="353"/>
                    </a:cubicBezTo>
                    <a:close/>
                    <a:moveTo>
                      <a:pt x="1950" y="413"/>
                    </a:moveTo>
                    <a:cubicBezTo>
                      <a:pt x="1959" y="413"/>
                      <a:pt x="1986" y="406"/>
                      <a:pt x="1986" y="406"/>
                    </a:cubicBezTo>
                    <a:cubicBezTo>
                      <a:pt x="1986" y="406"/>
                      <a:pt x="1962" y="396"/>
                      <a:pt x="1957" y="395"/>
                    </a:cubicBezTo>
                    <a:cubicBezTo>
                      <a:pt x="1953" y="394"/>
                      <a:pt x="1924" y="400"/>
                      <a:pt x="1924" y="400"/>
                    </a:cubicBezTo>
                    <a:cubicBezTo>
                      <a:pt x="1924" y="400"/>
                      <a:pt x="1940" y="413"/>
                      <a:pt x="1950" y="413"/>
                    </a:cubicBezTo>
                    <a:close/>
                    <a:moveTo>
                      <a:pt x="1145" y="370"/>
                    </a:moveTo>
                    <a:cubicBezTo>
                      <a:pt x="1142" y="380"/>
                      <a:pt x="1161" y="400"/>
                      <a:pt x="1153" y="409"/>
                    </a:cubicBezTo>
                    <a:cubicBezTo>
                      <a:pt x="1145" y="418"/>
                      <a:pt x="1122" y="424"/>
                      <a:pt x="1120" y="437"/>
                    </a:cubicBezTo>
                    <a:cubicBezTo>
                      <a:pt x="1119" y="451"/>
                      <a:pt x="1130" y="464"/>
                      <a:pt x="1130" y="464"/>
                    </a:cubicBezTo>
                    <a:cubicBezTo>
                      <a:pt x="1130" y="464"/>
                      <a:pt x="1114" y="478"/>
                      <a:pt x="1124" y="485"/>
                    </a:cubicBezTo>
                    <a:cubicBezTo>
                      <a:pt x="1135" y="492"/>
                      <a:pt x="1153" y="477"/>
                      <a:pt x="1157" y="489"/>
                    </a:cubicBezTo>
                    <a:cubicBezTo>
                      <a:pt x="1161" y="501"/>
                      <a:pt x="1153" y="510"/>
                      <a:pt x="1153" y="510"/>
                    </a:cubicBezTo>
                    <a:cubicBezTo>
                      <a:pt x="1164" y="524"/>
                      <a:pt x="1164" y="524"/>
                      <a:pt x="1164" y="524"/>
                    </a:cubicBezTo>
                    <a:cubicBezTo>
                      <a:pt x="1158" y="568"/>
                      <a:pt x="1158" y="568"/>
                      <a:pt x="1158" y="568"/>
                    </a:cubicBezTo>
                    <a:cubicBezTo>
                      <a:pt x="1158" y="568"/>
                      <a:pt x="1134" y="582"/>
                      <a:pt x="1146" y="606"/>
                    </a:cubicBezTo>
                    <a:cubicBezTo>
                      <a:pt x="1157" y="630"/>
                      <a:pt x="1173" y="630"/>
                      <a:pt x="1191" y="612"/>
                    </a:cubicBezTo>
                    <a:cubicBezTo>
                      <a:pt x="1208" y="595"/>
                      <a:pt x="1188" y="566"/>
                      <a:pt x="1188" y="566"/>
                    </a:cubicBezTo>
                    <a:cubicBezTo>
                      <a:pt x="1188" y="566"/>
                      <a:pt x="1209" y="551"/>
                      <a:pt x="1209" y="530"/>
                    </a:cubicBezTo>
                    <a:cubicBezTo>
                      <a:pt x="1208" y="508"/>
                      <a:pt x="1217" y="489"/>
                      <a:pt x="1210" y="476"/>
                    </a:cubicBezTo>
                    <a:cubicBezTo>
                      <a:pt x="1202" y="464"/>
                      <a:pt x="1198" y="439"/>
                      <a:pt x="1200" y="434"/>
                    </a:cubicBezTo>
                    <a:cubicBezTo>
                      <a:pt x="1201" y="429"/>
                      <a:pt x="1207" y="401"/>
                      <a:pt x="1217" y="419"/>
                    </a:cubicBezTo>
                    <a:cubicBezTo>
                      <a:pt x="1228" y="437"/>
                      <a:pt x="1228" y="468"/>
                      <a:pt x="1228" y="468"/>
                    </a:cubicBezTo>
                    <a:cubicBezTo>
                      <a:pt x="1251" y="494"/>
                      <a:pt x="1251" y="494"/>
                      <a:pt x="1251" y="494"/>
                    </a:cubicBezTo>
                    <a:cubicBezTo>
                      <a:pt x="1248" y="529"/>
                      <a:pt x="1248" y="529"/>
                      <a:pt x="1248" y="529"/>
                    </a:cubicBezTo>
                    <a:cubicBezTo>
                      <a:pt x="1265" y="551"/>
                      <a:pt x="1265" y="551"/>
                      <a:pt x="1265" y="551"/>
                    </a:cubicBezTo>
                    <a:cubicBezTo>
                      <a:pt x="1266" y="575"/>
                      <a:pt x="1266" y="575"/>
                      <a:pt x="1266" y="575"/>
                    </a:cubicBezTo>
                    <a:cubicBezTo>
                      <a:pt x="1275" y="624"/>
                      <a:pt x="1275" y="624"/>
                      <a:pt x="1275" y="624"/>
                    </a:cubicBezTo>
                    <a:cubicBezTo>
                      <a:pt x="1285" y="614"/>
                      <a:pt x="1285" y="614"/>
                      <a:pt x="1285" y="614"/>
                    </a:cubicBezTo>
                    <a:cubicBezTo>
                      <a:pt x="1312" y="622"/>
                      <a:pt x="1312" y="622"/>
                      <a:pt x="1312" y="622"/>
                    </a:cubicBezTo>
                    <a:cubicBezTo>
                      <a:pt x="1312" y="622"/>
                      <a:pt x="1314" y="605"/>
                      <a:pt x="1313" y="592"/>
                    </a:cubicBezTo>
                    <a:cubicBezTo>
                      <a:pt x="1312" y="579"/>
                      <a:pt x="1319" y="572"/>
                      <a:pt x="1319" y="572"/>
                    </a:cubicBezTo>
                    <a:cubicBezTo>
                      <a:pt x="1325" y="588"/>
                      <a:pt x="1325" y="588"/>
                      <a:pt x="1325" y="588"/>
                    </a:cubicBezTo>
                    <a:cubicBezTo>
                      <a:pt x="1325" y="588"/>
                      <a:pt x="1342" y="590"/>
                      <a:pt x="1344" y="574"/>
                    </a:cubicBezTo>
                    <a:cubicBezTo>
                      <a:pt x="1345" y="558"/>
                      <a:pt x="1341" y="546"/>
                      <a:pt x="1341" y="546"/>
                    </a:cubicBezTo>
                    <a:cubicBezTo>
                      <a:pt x="1341" y="546"/>
                      <a:pt x="1301" y="514"/>
                      <a:pt x="1303" y="502"/>
                    </a:cubicBezTo>
                    <a:cubicBezTo>
                      <a:pt x="1305" y="490"/>
                      <a:pt x="1324" y="477"/>
                      <a:pt x="1313" y="467"/>
                    </a:cubicBezTo>
                    <a:cubicBezTo>
                      <a:pt x="1301" y="457"/>
                      <a:pt x="1292" y="454"/>
                      <a:pt x="1291" y="446"/>
                    </a:cubicBezTo>
                    <a:cubicBezTo>
                      <a:pt x="1291" y="437"/>
                      <a:pt x="1304" y="418"/>
                      <a:pt x="1290" y="412"/>
                    </a:cubicBezTo>
                    <a:cubicBezTo>
                      <a:pt x="1277" y="407"/>
                      <a:pt x="1257" y="390"/>
                      <a:pt x="1257" y="390"/>
                    </a:cubicBezTo>
                    <a:cubicBezTo>
                      <a:pt x="1257" y="390"/>
                      <a:pt x="1279" y="395"/>
                      <a:pt x="1289" y="385"/>
                    </a:cubicBezTo>
                    <a:cubicBezTo>
                      <a:pt x="1298" y="376"/>
                      <a:pt x="1308" y="354"/>
                      <a:pt x="1308" y="354"/>
                    </a:cubicBezTo>
                    <a:cubicBezTo>
                      <a:pt x="1308" y="354"/>
                      <a:pt x="1347" y="356"/>
                      <a:pt x="1348" y="348"/>
                    </a:cubicBezTo>
                    <a:cubicBezTo>
                      <a:pt x="1349" y="339"/>
                      <a:pt x="1338" y="324"/>
                      <a:pt x="1328" y="323"/>
                    </a:cubicBezTo>
                    <a:cubicBezTo>
                      <a:pt x="1317" y="323"/>
                      <a:pt x="1310" y="341"/>
                      <a:pt x="1310" y="341"/>
                    </a:cubicBezTo>
                    <a:cubicBezTo>
                      <a:pt x="1310" y="341"/>
                      <a:pt x="1281" y="333"/>
                      <a:pt x="1269" y="337"/>
                    </a:cubicBezTo>
                    <a:cubicBezTo>
                      <a:pt x="1258" y="340"/>
                      <a:pt x="1252" y="369"/>
                      <a:pt x="1240" y="370"/>
                    </a:cubicBezTo>
                    <a:cubicBezTo>
                      <a:pt x="1229" y="370"/>
                      <a:pt x="1230" y="350"/>
                      <a:pt x="1213" y="340"/>
                    </a:cubicBezTo>
                    <a:cubicBezTo>
                      <a:pt x="1196" y="330"/>
                      <a:pt x="1188" y="333"/>
                      <a:pt x="1188" y="333"/>
                    </a:cubicBezTo>
                    <a:cubicBezTo>
                      <a:pt x="1188" y="333"/>
                      <a:pt x="1193" y="274"/>
                      <a:pt x="1209" y="273"/>
                    </a:cubicBezTo>
                    <a:cubicBezTo>
                      <a:pt x="1225" y="272"/>
                      <a:pt x="1255" y="283"/>
                      <a:pt x="1269" y="279"/>
                    </a:cubicBezTo>
                    <a:cubicBezTo>
                      <a:pt x="1282" y="276"/>
                      <a:pt x="1273" y="264"/>
                      <a:pt x="1284" y="266"/>
                    </a:cubicBezTo>
                    <a:cubicBezTo>
                      <a:pt x="1296" y="267"/>
                      <a:pt x="1349" y="293"/>
                      <a:pt x="1359" y="294"/>
                    </a:cubicBezTo>
                    <a:cubicBezTo>
                      <a:pt x="1370" y="294"/>
                      <a:pt x="1372" y="285"/>
                      <a:pt x="1379" y="281"/>
                    </a:cubicBezTo>
                    <a:cubicBezTo>
                      <a:pt x="1386" y="277"/>
                      <a:pt x="1399" y="283"/>
                      <a:pt x="1408" y="278"/>
                    </a:cubicBezTo>
                    <a:cubicBezTo>
                      <a:pt x="1417" y="272"/>
                      <a:pt x="1406" y="267"/>
                      <a:pt x="1415" y="258"/>
                    </a:cubicBezTo>
                    <a:cubicBezTo>
                      <a:pt x="1423" y="249"/>
                      <a:pt x="1443" y="240"/>
                      <a:pt x="1443" y="240"/>
                    </a:cubicBezTo>
                    <a:cubicBezTo>
                      <a:pt x="1436" y="220"/>
                      <a:pt x="1436" y="220"/>
                      <a:pt x="1436" y="220"/>
                    </a:cubicBezTo>
                    <a:cubicBezTo>
                      <a:pt x="1384" y="242"/>
                      <a:pt x="1384" y="242"/>
                      <a:pt x="1384" y="242"/>
                    </a:cubicBezTo>
                    <a:cubicBezTo>
                      <a:pt x="1384" y="242"/>
                      <a:pt x="1396" y="255"/>
                      <a:pt x="1381" y="256"/>
                    </a:cubicBezTo>
                    <a:cubicBezTo>
                      <a:pt x="1366" y="257"/>
                      <a:pt x="1353" y="248"/>
                      <a:pt x="1344" y="248"/>
                    </a:cubicBezTo>
                    <a:cubicBezTo>
                      <a:pt x="1336" y="248"/>
                      <a:pt x="1321" y="261"/>
                      <a:pt x="1311" y="259"/>
                    </a:cubicBezTo>
                    <a:cubicBezTo>
                      <a:pt x="1300" y="256"/>
                      <a:pt x="1275" y="244"/>
                      <a:pt x="1268" y="244"/>
                    </a:cubicBezTo>
                    <a:cubicBezTo>
                      <a:pt x="1261" y="244"/>
                      <a:pt x="1245" y="244"/>
                      <a:pt x="1245" y="244"/>
                    </a:cubicBezTo>
                    <a:cubicBezTo>
                      <a:pt x="1253" y="232"/>
                      <a:pt x="1253" y="232"/>
                      <a:pt x="1253" y="232"/>
                    </a:cubicBezTo>
                    <a:cubicBezTo>
                      <a:pt x="1253" y="232"/>
                      <a:pt x="1226" y="225"/>
                      <a:pt x="1223" y="228"/>
                    </a:cubicBezTo>
                    <a:cubicBezTo>
                      <a:pt x="1219" y="232"/>
                      <a:pt x="1224" y="249"/>
                      <a:pt x="1212" y="256"/>
                    </a:cubicBezTo>
                    <a:cubicBezTo>
                      <a:pt x="1201" y="263"/>
                      <a:pt x="1179" y="261"/>
                      <a:pt x="1179" y="267"/>
                    </a:cubicBezTo>
                    <a:cubicBezTo>
                      <a:pt x="1179" y="273"/>
                      <a:pt x="1178" y="287"/>
                      <a:pt x="1178" y="287"/>
                    </a:cubicBezTo>
                    <a:cubicBezTo>
                      <a:pt x="1164" y="289"/>
                      <a:pt x="1164" y="289"/>
                      <a:pt x="1164" y="289"/>
                    </a:cubicBezTo>
                    <a:cubicBezTo>
                      <a:pt x="1174" y="336"/>
                      <a:pt x="1174" y="336"/>
                      <a:pt x="1174" y="336"/>
                    </a:cubicBezTo>
                    <a:cubicBezTo>
                      <a:pt x="1164" y="335"/>
                      <a:pt x="1164" y="335"/>
                      <a:pt x="1164" y="335"/>
                    </a:cubicBezTo>
                    <a:cubicBezTo>
                      <a:pt x="1164" y="335"/>
                      <a:pt x="1147" y="360"/>
                      <a:pt x="1145" y="370"/>
                    </a:cubicBezTo>
                    <a:close/>
                    <a:moveTo>
                      <a:pt x="1328" y="387"/>
                    </a:moveTo>
                    <a:cubicBezTo>
                      <a:pt x="1328" y="400"/>
                      <a:pt x="1328" y="400"/>
                      <a:pt x="1328" y="400"/>
                    </a:cubicBezTo>
                    <a:cubicBezTo>
                      <a:pt x="1328" y="400"/>
                      <a:pt x="1343" y="412"/>
                      <a:pt x="1350" y="395"/>
                    </a:cubicBezTo>
                    <a:cubicBezTo>
                      <a:pt x="1358" y="379"/>
                      <a:pt x="1328" y="387"/>
                      <a:pt x="1328" y="387"/>
                    </a:cubicBezTo>
                    <a:close/>
                    <a:moveTo>
                      <a:pt x="1127" y="743"/>
                    </a:moveTo>
                    <a:cubicBezTo>
                      <a:pt x="1118" y="740"/>
                      <a:pt x="1111" y="746"/>
                      <a:pt x="1111" y="746"/>
                    </a:cubicBezTo>
                    <a:cubicBezTo>
                      <a:pt x="1080" y="739"/>
                      <a:pt x="1080" y="739"/>
                      <a:pt x="1080" y="739"/>
                    </a:cubicBezTo>
                    <a:cubicBezTo>
                      <a:pt x="1099" y="766"/>
                      <a:pt x="1099" y="766"/>
                      <a:pt x="1099" y="766"/>
                    </a:cubicBezTo>
                    <a:cubicBezTo>
                      <a:pt x="1099" y="766"/>
                      <a:pt x="1126" y="793"/>
                      <a:pt x="1132" y="775"/>
                    </a:cubicBezTo>
                    <a:cubicBezTo>
                      <a:pt x="1137" y="758"/>
                      <a:pt x="1136" y="746"/>
                      <a:pt x="1127" y="743"/>
                    </a:cubicBezTo>
                    <a:close/>
                    <a:moveTo>
                      <a:pt x="1400" y="740"/>
                    </a:moveTo>
                    <a:cubicBezTo>
                      <a:pt x="1379" y="754"/>
                      <a:pt x="1379" y="754"/>
                      <a:pt x="1379" y="754"/>
                    </a:cubicBezTo>
                    <a:cubicBezTo>
                      <a:pt x="1400" y="759"/>
                      <a:pt x="1400" y="759"/>
                      <a:pt x="1400" y="759"/>
                    </a:cubicBezTo>
                    <a:lnTo>
                      <a:pt x="1400" y="740"/>
                    </a:lnTo>
                    <a:close/>
                    <a:moveTo>
                      <a:pt x="327" y="200"/>
                    </a:moveTo>
                    <a:cubicBezTo>
                      <a:pt x="315" y="190"/>
                      <a:pt x="304" y="196"/>
                      <a:pt x="310" y="212"/>
                    </a:cubicBezTo>
                    <a:cubicBezTo>
                      <a:pt x="314" y="226"/>
                      <a:pt x="339" y="209"/>
                      <a:pt x="327" y="200"/>
                    </a:cubicBezTo>
                    <a:close/>
                    <a:moveTo>
                      <a:pt x="1569" y="393"/>
                    </a:moveTo>
                    <a:cubicBezTo>
                      <a:pt x="1561" y="383"/>
                      <a:pt x="1542" y="370"/>
                      <a:pt x="1542" y="370"/>
                    </a:cubicBezTo>
                    <a:cubicBezTo>
                      <a:pt x="1540" y="400"/>
                      <a:pt x="1540" y="400"/>
                      <a:pt x="1540" y="400"/>
                    </a:cubicBezTo>
                    <a:cubicBezTo>
                      <a:pt x="1552" y="408"/>
                      <a:pt x="1578" y="404"/>
                      <a:pt x="1569" y="393"/>
                    </a:cubicBezTo>
                    <a:close/>
                    <a:moveTo>
                      <a:pt x="1543" y="318"/>
                    </a:moveTo>
                    <a:cubicBezTo>
                      <a:pt x="1552" y="325"/>
                      <a:pt x="1590" y="359"/>
                      <a:pt x="1599" y="356"/>
                    </a:cubicBezTo>
                    <a:cubicBezTo>
                      <a:pt x="1608" y="353"/>
                      <a:pt x="1598" y="340"/>
                      <a:pt x="1587" y="334"/>
                    </a:cubicBezTo>
                    <a:cubicBezTo>
                      <a:pt x="1577" y="328"/>
                      <a:pt x="1571" y="316"/>
                      <a:pt x="1581" y="306"/>
                    </a:cubicBezTo>
                    <a:cubicBezTo>
                      <a:pt x="1592" y="296"/>
                      <a:pt x="1611" y="306"/>
                      <a:pt x="1611" y="306"/>
                    </a:cubicBezTo>
                    <a:cubicBezTo>
                      <a:pt x="1620" y="299"/>
                      <a:pt x="1620" y="299"/>
                      <a:pt x="1620" y="299"/>
                    </a:cubicBezTo>
                    <a:cubicBezTo>
                      <a:pt x="1603" y="288"/>
                      <a:pt x="1603" y="288"/>
                      <a:pt x="1603" y="288"/>
                    </a:cubicBezTo>
                    <a:cubicBezTo>
                      <a:pt x="1603" y="288"/>
                      <a:pt x="1617" y="281"/>
                      <a:pt x="1620" y="269"/>
                    </a:cubicBezTo>
                    <a:cubicBezTo>
                      <a:pt x="1623" y="258"/>
                      <a:pt x="1608" y="250"/>
                      <a:pt x="1598" y="249"/>
                    </a:cubicBezTo>
                    <a:cubicBezTo>
                      <a:pt x="1587" y="247"/>
                      <a:pt x="1577" y="274"/>
                      <a:pt x="1565" y="275"/>
                    </a:cubicBezTo>
                    <a:cubicBezTo>
                      <a:pt x="1554" y="277"/>
                      <a:pt x="1557" y="250"/>
                      <a:pt x="1557" y="250"/>
                    </a:cubicBezTo>
                    <a:cubicBezTo>
                      <a:pt x="1557" y="250"/>
                      <a:pt x="1567" y="237"/>
                      <a:pt x="1570" y="227"/>
                    </a:cubicBezTo>
                    <a:cubicBezTo>
                      <a:pt x="1573" y="216"/>
                      <a:pt x="1567" y="211"/>
                      <a:pt x="1567" y="211"/>
                    </a:cubicBezTo>
                    <a:cubicBezTo>
                      <a:pt x="1576" y="184"/>
                      <a:pt x="1576" y="184"/>
                      <a:pt x="1576" y="184"/>
                    </a:cubicBezTo>
                    <a:cubicBezTo>
                      <a:pt x="1548" y="211"/>
                      <a:pt x="1548" y="211"/>
                      <a:pt x="1548" y="211"/>
                    </a:cubicBezTo>
                    <a:cubicBezTo>
                      <a:pt x="1548" y="230"/>
                      <a:pt x="1548" y="230"/>
                      <a:pt x="1548" y="230"/>
                    </a:cubicBezTo>
                    <a:cubicBezTo>
                      <a:pt x="1548" y="230"/>
                      <a:pt x="1525" y="240"/>
                      <a:pt x="1527" y="265"/>
                    </a:cubicBezTo>
                    <a:cubicBezTo>
                      <a:pt x="1529" y="281"/>
                      <a:pt x="1540" y="284"/>
                      <a:pt x="1543" y="293"/>
                    </a:cubicBezTo>
                    <a:cubicBezTo>
                      <a:pt x="1546" y="302"/>
                      <a:pt x="1535" y="310"/>
                      <a:pt x="1543" y="318"/>
                    </a:cubicBezTo>
                    <a:close/>
                    <a:moveTo>
                      <a:pt x="1505" y="474"/>
                    </a:moveTo>
                    <a:cubicBezTo>
                      <a:pt x="1496" y="464"/>
                      <a:pt x="1496" y="464"/>
                      <a:pt x="1496" y="464"/>
                    </a:cubicBezTo>
                    <a:cubicBezTo>
                      <a:pt x="1482" y="475"/>
                      <a:pt x="1482" y="475"/>
                      <a:pt x="1482" y="475"/>
                    </a:cubicBezTo>
                    <a:cubicBezTo>
                      <a:pt x="1482" y="475"/>
                      <a:pt x="1475" y="494"/>
                      <a:pt x="1489" y="503"/>
                    </a:cubicBezTo>
                    <a:cubicBezTo>
                      <a:pt x="1502" y="513"/>
                      <a:pt x="1521" y="509"/>
                      <a:pt x="1521" y="509"/>
                    </a:cubicBezTo>
                    <a:cubicBezTo>
                      <a:pt x="1529" y="498"/>
                      <a:pt x="1517" y="471"/>
                      <a:pt x="1517" y="471"/>
                    </a:cubicBezTo>
                    <a:lnTo>
                      <a:pt x="1505" y="474"/>
                    </a:lnTo>
                    <a:close/>
                    <a:moveTo>
                      <a:pt x="1437" y="740"/>
                    </a:moveTo>
                    <a:cubicBezTo>
                      <a:pt x="1487" y="728"/>
                      <a:pt x="1487" y="728"/>
                      <a:pt x="1487" y="728"/>
                    </a:cubicBezTo>
                    <a:cubicBezTo>
                      <a:pt x="1449" y="718"/>
                      <a:pt x="1449" y="718"/>
                      <a:pt x="1449" y="718"/>
                    </a:cubicBezTo>
                    <a:lnTo>
                      <a:pt x="1437" y="740"/>
                    </a:lnTo>
                    <a:close/>
                    <a:moveTo>
                      <a:pt x="1700" y="502"/>
                    </a:moveTo>
                    <a:cubicBezTo>
                      <a:pt x="1686" y="490"/>
                      <a:pt x="1686" y="490"/>
                      <a:pt x="1686" y="490"/>
                    </a:cubicBezTo>
                    <a:cubicBezTo>
                      <a:pt x="1687" y="479"/>
                      <a:pt x="1687" y="479"/>
                      <a:pt x="1687" y="479"/>
                    </a:cubicBezTo>
                    <a:cubicBezTo>
                      <a:pt x="1687" y="479"/>
                      <a:pt x="1681" y="458"/>
                      <a:pt x="1634" y="448"/>
                    </a:cubicBezTo>
                    <a:cubicBezTo>
                      <a:pt x="1618" y="444"/>
                      <a:pt x="1608" y="454"/>
                      <a:pt x="1597" y="459"/>
                    </a:cubicBezTo>
                    <a:cubicBezTo>
                      <a:pt x="1591" y="461"/>
                      <a:pt x="1583" y="457"/>
                      <a:pt x="1579" y="460"/>
                    </a:cubicBezTo>
                    <a:cubicBezTo>
                      <a:pt x="1566" y="468"/>
                      <a:pt x="1562" y="484"/>
                      <a:pt x="1566" y="487"/>
                    </a:cubicBezTo>
                    <a:cubicBezTo>
                      <a:pt x="1573" y="493"/>
                      <a:pt x="1580" y="479"/>
                      <a:pt x="1580" y="479"/>
                    </a:cubicBezTo>
                    <a:cubicBezTo>
                      <a:pt x="1580" y="479"/>
                      <a:pt x="1580" y="495"/>
                      <a:pt x="1591" y="497"/>
                    </a:cubicBezTo>
                    <a:cubicBezTo>
                      <a:pt x="1602" y="498"/>
                      <a:pt x="1604" y="478"/>
                      <a:pt x="1604" y="478"/>
                    </a:cubicBezTo>
                    <a:cubicBezTo>
                      <a:pt x="1604" y="478"/>
                      <a:pt x="1612" y="489"/>
                      <a:pt x="1619" y="489"/>
                    </a:cubicBezTo>
                    <a:cubicBezTo>
                      <a:pt x="1626" y="489"/>
                      <a:pt x="1644" y="474"/>
                      <a:pt x="1644" y="474"/>
                    </a:cubicBezTo>
                    <a:cubicBezTo>
                      <a:pt x="1654" y="509"/>
                      <a:pt x="1654" y="509"/>
                      <a:pt x="1654" y="509"/>
                    </a:cubicBezTo>
                    <a:cubicBezTo>
                      <a:pt x="1673" y="495"/>
                      <a:pt x="1673" y="495"/>
                      <a:pt x="1673" y="495"/>
                    </a:cubicBezTo>
                    <a:cubicBezTo>
                      <a:pt x="1695" y="519"/>
                      <a:pt x="1695" y="519"/>
                      <a:pt x="1695" y="519"/>
                    </a:cubicBezTo>
                    <a:lnTo>
                      <a:pt x="1700" y="502"/>
                    </a:lnTo>
                    <a:close/>
                    <a:moveTo>
                      <a:pt x="2179" y="454"/>
                    </a:moveTo>
                    <a:cubicBezTo>
                      <a:pt x="2153" y="435"/>
                      <a:pt x="2153" y="435"/>
                      <a:pt x="2153" y="435"/>
                    </a:cubicBezTo>
                    <a:cubicBezTo>
                      <a:pt x="2153" y="435"/>
                      <a:pt x="2134" y="437"/>
                      <a:pt x="2124" y="437"/>
                    </a:cubicBezTo>
                    <a:cubicBezTo>
                      <a:pt x="2113" y="437"/>
                      <a:pt x="2045" y="394"/>
                      <a:pt x="2032" y="390"/>
                    </a:cubicBezTo>
                    <a:cubicBezTo>
                      <a:pt x="2019" y="386"/>
                      <a:pt x="1998" y="405"/>
                      <a:pt x="1998" y="405"/>
                    </a:cubicBezTo>
                    <a:cubicBezTo>
                      <a:pt x="2007" y="423"/>
                      <a:pt x="2007" y="423"/>
                      <a:pt x="2007" y="423"/>
                    </a:cubicBezTo>
                    <a:cubicBezTo>
                      <a:pt x="1956" y="428"/>
                      <a:pt x="1956" y="428"/>
                      <a:pt x="1956" y="428"/>
                    </a:cubicBezTo>
                    <a:cubicBezTo>
                      <a:pt x="1960" y="446"/>
                      <a:pt x="1960" y="446"/>
                      <a:pt x="1960" y="446"/>
                    </a:cubicBezTo>
                    <a:cubicBezTo>
                      <a:pt x="1960" y="446"/>
                      <a:pt x="1950" y="477"/>
                      <a:pt x="1913" y="484"/>
                    </a:cubicBezTo>
                    <a:cubicBezTo>
                      <a:pt x="1876" y="492"/>
                      <a:pt x="1886" y="443"/>
                      <a:pt x="1880" y="443"/>
                    </a:cubicBezTo>
                    <a:cubicBezTo>
                      <a:pt x="1875" y="443"/>
                      <a:pt x="1869" y="465"/>
                      <a:pt x="1869" y="465"/>
                    </a:cubicBezTo>
                    <a:cubicBezTo>
                      <a:pt x="1869" y="465"/>
                      <a:pt x="1861" y="448"/>
                      <a:pt x="1861" y="439"/>
                    </a:cubicBezTo>
                    <a:cubicBezTo>
                      <a:pt x="1861" y="429"/>
                      <a:pt x="1862" y="402"/>
                      <a:pt x="1859" y="385"/>
                    </a:cubicBezTo>
                    <a:cubicBezTo>
                      <a:pt x="1857" y="368"/>
                      <a:pt x="1846" y="350"/>
                      <a:pt x="1846" y="350"/>
                    </a:cubicBezTo>
                    <a:cubicBezTo>
                      <a:pt x="1820" y="350"/>
                      <a:pt x="1820" y="350"/>
                      <a:pt x="1820" y="350"/>
                    </a:cubicBezTo>
                    <a:cubicBezTo>
                      <a:pt x="1820" y="350"/>
                      <a:pt x="1799" y="326"/>
                      <a:pt x="1781" y="326"/>
                    </a:cubicBezTo>
                    <a:cubicBezTo>
                      <a:pt x="1763" y="326"/>
                      <a:pt x="1744" y="351"/>
                      <a:pt x="1744" y="351"/>
                    </a:cubicBezTo>
                    <a:cubicBezTo>
                      <a:pt x="1728" y="355"/>
                      <a:pt x="1728" y="355"/>
                      <a:pt x="1728" y="355"/>
                    </a:cubicBezTo>
                    <a:cubicBezTo>
                      <a:pt x="1723" y="367"/>
                      <a:pt x="1723" y="367"/>
                      <a:pt x="1723" y="367"/>
                    </a:cubicBezTo>
                    <a:cubicBezTo>
                      <a:pt x="1711" y="373"/>
                      <a:pt x="1711" y="373"/>
                      <a:pt x="1711" y="373"/>
                    </a:cubicBezTo>
                    <a:cubicBezTo>
                      <a:pt x="1711" y="364"/>
                      <a:pt x="1711" y="364"/>
                      <a:pt x="1711" y="364"/>
                    </a:cubicBezTo>
                    <a:cubicBezTo>
                      <a:pt x="1711" y="364"/>
                      <a:pt x="1704" y="352"/>
                      <a:pt x="1693" y="356"/>
                    </a:cubicBezTo>
                    <a:cubicBezTo>
                      <a:pt x="1693" y="356"/>
                      <a:pt x="1693" y="369"/>
                      <a:pt x="1702" y="382"/>
                    </a:cubicBezTo>
                    <a:cubicBezTo>
                      <a:pt x="1711" y="395"/>
                      <a:pt x="1732" y="388"/>
                      <a:pt x="1749" y="393"/>
                    </a:cubicBezTo>
                    <a:cubicBezTo>
                      <a:pt x="1766" y="398"/>
                      <a:pt x="1751" y="406"/>
                      <a:pt x="1760" y="422"/>
                    </a:cubicBezTo>
                    <a:cubicBezTo>
                      <a:pt x="1769" y="437"/>
                      <a:pt x="1799" y="424"/>
                      <a:pt x="1821" y="424"/>
                    </a:cubicBezTo>
                    <a:cubicBezTo>
                      <a:pt x="1844" y="424"/>
                      <a:pt x="1845" y="429"/>
                      <a:pt x="1845" y="440"/>
                    </a:cubicBezTo>
                    <a:cubicBezTo>
                      <a:pt x="1845" y="450"/>
                      <a:pt x="1819" y="440"/>
                      <a:pt x="1811" y="441"/>
                    </a:cubicBezTo>
                    <a:cubicBezTo>
                      <a:pt x="1803" y="443"/>
                      <a:pt x="1785" y="454"/>
                      <a:pt x="1785" y="454"/>
                    </a:cubicBezTo>
                    <a:cubicBezTo>
                      <a:pt x="1785" y="454"/>
                      <a:pt x="1757" y="454"/>
                      <a:pt x="1751" y="461"/>
                    </a:cubicBezTo>
                    <a:cubicBezTo>
                      <a:pt x="1744" y="467"/>
                      <a:pt x="1774" y="474"/>
                      <a:pt x="1781" y="478"/>
                    </a:cubicBezTo>
                    <a:cubicBezTo>
                      <a:pt x="1787" y="482"/>
                      <a:pt x="1797" y="498"/>
                      <a:pt x="1797" y="498"/>
                    </a:cubicBezTo>
                    <a:cubicBezTo>
                      <a:pt x="1797" y="498"/>
                      <a:pt x="1781" y="517"/>
                      <a:pt x="1790" y="530"/>
                    </a:cubicBezTo>
                    <a:cubicBezTo>
                      <a:pt x="1799" y="543"/>
                      <a:pt x="1819" y="508"/>
                      <a:pt x="1819" y="504"/>
                    </a:cubicBezTo>
                    <a:cubicBezTo>
                      <a:pt x="1819" y="500"/>
                      <a:pt x="1838" y="471"/>
                      <a:pt x="1838" y="471"/>
                    </a:cubicBezTo>
                    <a:cubicBezTo>
                      <a:pt x="1836" y="496"/>
                      <a:pt x="1836" y="496"/>
                      <a:pt x="1836" y="496"/>
                    </a:cubicBezTo>
                    <a:cubicBezTo>
                      <a:pt x="1836" y="496"/>
                      <a:pt x="1849" y="509"/>
                      <a:pt x="1859" y="518"/>
                    </a:cubicBezTo>
                    <a:cubicBezTo>
                      <a:pt x="1870" y="528"/>
                      <a:pt x="1891" y="520"/>
                      <a:pt x="1891" y="520"/>
                    </a:cubicBezTo>
                    <a:cubicBezTo>
                      <a:pt x="1882" y="529"/>
                      <a:pt x="1882" y="529"/>
                      <a:pt x="1882" y="529"/>
                    </a:cubicBezTo>
                    <a:cubicBezTo>
                      <a:pt x="1903" y="549"/>
                      <a:pt x="1903" y="549"/>
                      <a:pt x="1903" y="549"/>
                    </a:cubicBezTo>
                    <a:cubicBezTo>
                      <a:pt x="1941" y="550"/>
                      <a:pt x="1941" y="550"/>
                      <a:pt x="1941" y="550"/>
                    </a:cubicBezTo>
                    <a:cubicBezTo>
                      <a:pt x="1964" y="567"/>
                      <a:pt x="1964" y="567"/>
                      <a:pt x="1964" y="567"/>
                    </a:cubicBezTo>
                    <a:cubicBezTo>
                      <a:pt x="1964" y="567"/>
                      <a:pt x="2006" y="581"/>
                      <a:pt x="2030" y="598"/>
                    </a:cubicBezTo>
                    <a:cubicBezTo>
                      <a:pt x="2053" y="615"/>
                      <a:pt x="2048" y="621"/>
                      <a:pt x="2049" y="640"/>
                    </a:cubicBezTo>
                    <a:cubicBezTo>
                      <a:pt x="2051" y="660"/>
                      <a:pt x="2073" y="669"/>
                      <a:pt x="2073" y="669"/>
                    </a:cubicBezTo>
                    <a:cubicBezTo>
                      <a:pt x="2073" y="669"/>
                      <a:pt x="2056" y="672"/>
                      <a:pt x="2056" y="681"/>
                    </a:cubicBezTo>
                    <a:cubicBezTo>
                      <a:pt x="2056" y="690"/>
                      <a:pt x="2082" y="691"/>
                      <a:pt x="2082" y="691"/>
                    </a:cubicBezTo>
                    <a:cubicBezTo>
                      <a:pt x="2066" y="697"/>
                      <a:pt x="2066" y="697"/>
                      <a:pt x="2066" y="697"/>
                    </a:cubicBezTo>
                    <a:cubicBezTo>
                      <a:pt x="2067" y="705"/>
                      <a:pt x="2067" y="705"/>
                      <a:pt x="2067" y="705"/>
                    </a:cubicBezTo>
                    <a:cubicBezTo>
                      <a:pt x="2072" y="708"/>
                      <a:pt x="2072" y="708"/>
                      <a:pt x="2072" y="708"/>
                    </a:cubicBezTo>
                    <a:cubicBezTo>
                      <a:pt x="2077" y="729"/>
                      <a:pt x="2077" y="729"/>
                      <a:pt x="2077" y="729"/>
                    </a:cubicBezTo>
                    <a:cubicBezTo>
                      <a:pt x="2067" y="750"/>
                      <a:pt x="2067" y="750"/>
                      <a:pt x="2067" y="750"/>
                    </a:cubicBezTo>
                    <a:cubicBezTo>
                      <a:pt x="2073" y="749"/>
                      <a:pt x="2078" y="748"/>
                      <a:pt x="2081" y="749"/>
                    </a:cubicBezTo>
                    <a:cubicBezTo>
                      <a:pt x="2086" y="752"/>
                      <a:pt x="2120" y="737"/>
                      <a:pt x="2120" y="737"/>
                    </a:cubicBezTo>
                    <a:cubicBezTo>
                      <a:pt x="2120" y="755"/>
                      <a:pt x="2120" y="755"/>
                      <a:pt x="2120" y="755"/>
                    </a:cubicBezTo>
                    <a:cubicBezTo>
                      <a:pt x="2120" y="755"/>
                      <a:pt x="2147" y="788"/>
                      <a:pt x="2159" y="797"/>
                    </a:cubicBezTo>
                    <a:cubicBezTo>
                      <a:pt x="2161" y="798"/>
                      <a:pt x="2162" y="799"/>
                      <a:pt x="2164" y="800"/>
                    </a:cubicBezTo>
                    <a:cubicBezTo>
                      <a:pt x="2166" y="768"/>
                      <a:pt x="2166" y="768"/>
                      <a:pt x="2166" y="768"/>
                    </a:cubicBezTo>
                    <a:cubicBezTo>
                      <a:pt x="2162" y="752"/>
                      <a:pt x="2162" y="752"/>
                      <a:pt x="2162" y="752"/>
                    </a:cubicBezTo>
                    <a:cubicBezTo>
                      <a:pt x="2162" y="752"/>
                      <a:pt x="2166" y="733"/>
                      <a:pt x="2168" y="726"/>
                    </a:cubicBezTo>
                    <a:cubicBezTo>
                      <a:pt x="2170" y="718"/>
                      <a:pt x="2173" y="681"/>
                      <a:pt x="2173" y="681"/>
                    </a:cubicBezTo>
                    <a:cubicBezTo>
                      <a:pt x="2173" y="681"/>
                      <a:pt x="2169" y="683"/>
                      <a:pt x="2158" y="676"/>
                    </a:cubicBezTo>
                    <a:cubicBezTo>
                      <a:pt x="2147" y="670"/>
                      <a:pt x="2174" y="652"/>
                      <a:pt x="2174" y="652"/>
                    </a:cubicBezTo>
                    <a:cubicBezTo>
                      <a:pt x="2174" y="652"/>
                      <a:pt x="2173" y="626"/>
                      <a:pt x="2171" y="611"/>
                    </a:cubicBezTo>
                    <a:cubicBezTo>
                      <a:pt x="2169" y="596"/>
                      <a:pt x="2177" y="574"/>
                      <a:pt x="2177" y="554"/>
                    </a:cubicBezTo>
                    <a:cubicBezTo>
                      <a:pt x="2177" y="538"/>
                      <a:pt x="2179" y="474"/>
                      <a:pt x="2179" y="454"/>
                    </a:cubicBezTo>
                    <a:close/>
                    <a:moveTo>
                      <a:pt x="228" y="446"/>
                    </a:moveTo>
                    <a:cubicBezTo>
                      <a:pt x="220" y="453"/>
                      <a:pt x="238" y="462"/>
                      <a:pt x="238" y="462"/>
                    </a:cubicBezTo>
                    <a:cubicBezTo>
                      <a:pt x="238" y="462"/>
                      <a:pt x="250" y="486"/>
                      <a:pt x="258" y="478"/>
                    </a:cubicBezTo>
                    <a:cubicBezTo>
                      <a:pt x="266" y="470"/>
                      <a:pt x="234" y="442"/>
                      <a:pt x="228" y="446"/>
                    </a:cubicBezTo>
                    <a:close/>
                    <a:moveTo>
                      <a:pt x="1691" y="739"/>
                    </a:moveTo>
                    <a:cubicBezTo>
                      <a:pt x="1701" y="745"/>
                      <a:pt x="1701" y="745"/>
                      <a:pt x="1701" y="745"/>
                    </a:cubicBezTo>
                    <a:cubicBezTo>
                      <a:pt x="1720" y="730"/>
                      <a:pt x="1720" y="730"/>
                      <a:pt x="1720" y="730"/>
                    </a:cubicBezTo>
                    <a:cubicBezTo>
                      <a:pt x="1720" y="730"/>
                      <a:pt x="1742" y="738"/>
                      <a:pt x="1742" y="716"/>
                    </a:cubicBezTo>
                    <a:cubicBezTo>
                      <a:pt x="1742" y="694"/>
                      <a:pt x="1691" y="720"/>
                      <a:pt x="1691" y="739"/>
                    </a:cubicBezTo>
                    <a:close/>
                    <a:moveTo>
                      <a:pt x="2068" y="714"/>
                    </a:moveTo>
                    <a:cubicBezTo>
                      <a:pt x="2067" y="713"/>
                      <a:pt x="2067" y="713"/>
                      <a:pt x="2067" y="713"/>
                    </a:cubicBezTo>
                    <a:cubicBezTo>
                      <a:pt x="2065" y="710"/>
                      <a:pt x="2056" y="702"/>
                      <a:pt x="2037" y="711"/>
                    </a:cubicBezTo>
                    <a:cubicBezTo>
                      <a:pt x="2015" y="721"/>
                      <a:pt x="2011" y="759"/>
                      <a:pt x="2011" y="759"/>
                    </a:cubicBezTo>
                    <a:cubicBezTo>
                      <a:pt x="2053" y="754"/>
                      <a:pt x="2053" y="754"/>
                      <a:pt x="2053" y="754"/>
                    </a:cubicBezTo>
                    <a:cubicBezTo>
                      <a:pt x="2053" y="754"/>
                      <a:pt x="2059" y="752"/>
                      <a:pt x="2066" y="750"/>
                    </a:cubicBezTo>
                    <a:cubicBezTo>
                      <a:pt x="2072" y="728"/>
                      <a:pt x="2072" y="728"/>
                      <a:pt x="2072" y="728"/>
                    </a:cubicBezTo>
                    <a:lnTo>
                      <a:pt x="2068" y="714"/>
                    </a:lnTo>
                    <a:close/>
                    <a:moveTo>
                      <a:pt x="1857" y="631"/>
                    </a:moveTo>
                    <a:cubicBezTo>
                      <a:pt x="1847" y="641"/>
                      <a:pt x="1847" y="641"/>
                      <a:pt x="1847" y="641"/>
                    </a:cubicBezTo>
                    <a:cubicBezTo>
                      <a:pt x="1849" y="676"/>
                      <a:pt x="1849" y="676"/>
                      <a:pt x="1849" y="676"/>
                    </a:cubicBezTo>
                    <a:cubicBezTo>
                      <a:pt x="1860" y="679"/>
                      <a:pt x="1860" y="679"/>
                      <a:pt x="1860" y="679"/>
                    </a:cubicBezTo>
                    <a:cubicBezTo>
                      <a:pt x="1859" y="666"/>
                      <a:pt x="1859" y="666"/>
                      <a:pt x="1859" y="666"/>
                    </a:cubicBezTo>
                    <a:cubicBezTo>
                      <a:pt x="1866" y="663"/>
                      <a:pt x="1866" y="663"/>
                      <a:pt x="1866" y="663"/>
                    </a:cubicBezTo>
                    <a:cubicBezTo>
                      <a:pt x="1865" y="648"/>
                      <a:pt x="1865" y="648"/>
                      <a:pt x="1865" y="648"/>
                    </a:cubicBezTo>
                    <a:cubicBezTo>
                      <a:pt x="1856" y="648"/>
                      <a:pt x="1856" y="648"/>
                      <a:pt x="1856" y="648"/>
                    </a:cubicBezTo>
                    <a:cubicBezTo>
                      <a:pt x="1868" y="628"/>
                      <a:pt x="1868" y="628"/>
                      <a:pt x="1868" y="628"/>
                    </a:cubicBezTo>
                    <a:cubicBezTo>
                      <a:pt x="1881" y="606"/>
                      <a:pt x="1881" y="606"/>
                      <a:pt x="1881" y="606"/>
                    </a:cubicBezTo>
                    <a:cubicBezTo>
                      <a:pt x="1862" y="610"/>
                      <a:pt x="1862" y="610"/>
                      <a:pt x="1862" y="610"/>
                    </a:cubicBezTo>
                    <a:lnTo>
                      <a:pt x="1857" y="631"/>
                    </a:lnTo>
                    <a:close/>
                    <a:moveTo>
                      <a:pt x="1427" y="403"/>
                    </a:moveTo>
                    <a:cubicBezTo>
                      <a:pt x="1427" y="403"/>
                      <a:pt x="1405" y="391"/>
                      <a:pt x="1398" y="394"/>
                    </a:cubicBezTo>
                    <a:cubicBezTo>
                      <a:pt x="1392" y="397"/>
                      <a:pt x="1389" y="406"/>
                      <a:pt x="1389" y="406"/>
                    </a:cubicBezTo>
                    <a:cubicBezTo>
                      <a:pt x="1396" y="420"/>
                      <a:pt x="1427" y="415"/>
                      <a:pt x="1427" y="415"/>
                    </a:cubicBezTo>
                    <a:cubicBezTo>
                      <a:pt x="1480" y="405"/>
                      <a:pt x="1480" y="405"/>
                      <a:pt x="1480" y="405"/>
                    </a:cubicBezTo>
                    <a:lnTo>
                      <a:pt x="1427" y="403"/>
                    </a:lnTo>
                    <a:close/>
                    <a:moveTo>
                      <a:pt x="879" y="696"/>
                    </a:moveTo>
                    <a:cubicBezTo>
                      <a:pt x="917" y="669"/>
                      <a:pt x="917" y="669"/>
                      <a:pt x="917" y="669"/>
                    </a:cubicBezTo>
                    <a:cubicBezTo>
                      <a:pt x="914" y="663"/>
                      <a:pt x="914" y="663"/>
                      <a:pt x="914" y="663"/>
                    </a:cubicBezTo>
                    <a:cubicBezTo>
                      <a:pt x="914" y="663"/>
                      <a:pt x="864" y="667"/>
                      <a:pt x="863" y="677"/>
                    </a:cubicBezTo>
                    <a:cubicBezTo>
                      <a:pt x="858" y="702"/>
                      <a:pt x="879" y="696"/>
                      <a:pt x="879" y="696"/>
                    </a:cubicBezTo>
                    <a:close/>
                    <a:moveTo>
                      <a:pt x="959" y="747"/>
                    </a:moveTo>
                    <a:cubicBezTo>
                      <a:pt x="949" y="747"/>
                      <a:pt x="933" y="747"/>
                      <a:pt x="933" y="747"/>
                    </a:cubicBezTo>
                    <a:cubicBezTo>
                      <a:pt x="930" y="766"/>
                      <a:pt x="930" y="766"/>
                      <a:pt x="930" y="766"/>
                    </a:cubicBezTo>
                    <a:cubicBezTo>
                      <a:pt x="930" y="766"/>
                      <a:pt x="940" y="794"/>
                      <a:pt x="953" y="783"/>
                    </a:cubicBezTo>
                    <a:cubicBezTo>
                      <a:pt x="966" y="773"/>
                      <a:pt x="969" y="747"/>
                      <a:pt x="959" y="747"/>
                    </a:cubicBezTo>
                    <a:close/>
                    <a:moveTo>
                      <a:pt x="475" y="622"/>
                    </a:moveTo>
                    <a:cubicBezTo>
                      <a:pt x="480" y="617"/>
                      <a:pt x="480" y="602"/>
                      <a:pt x="480" y="602"/>
                    </a:cubicBezTo>
                    <a:cubicBezTo>
                      <a:pt x="499" y="620"/>
                      <a:pt x="499" y="620"/>
                      <a:pt x="499" y="620"/>
                    </a:cubicBezTo>
                    <a:cubicBezTo>
                      <a:pt x="499" y="620"/>
                      <a:pt x="507" y="597"/>
                      <a:pt x="507" y="581"/>
                    </a:cubicBezTo>
                    <a:cubicBezTo>
                      <a:pt x="507" y="565"/>
                      <a:pt x="516" y="521"/>
                      <a:pt x="516" y="521"/>
                    </a:cubicBezTo>
                    <a:cubicBezTo>
                      <a:pt x="516" y="521"/>
                      <a:pt x="507" y="516"/>
                      <a:pt x="507" y="506"/>
                    </a:cubicBezTo>
                    <a:cubicBezTo>
                      <a:pt x="507" y="497"/>
                      <a:pt x="526" y="482"/>
                      <a:pt x="520" y="477"/>
                    </a:cubicBezTo>
                    <a:cubicBezTo>
                      <a:pt x="515" y="472"/>
                      <a:pt x="510" y="468"/>
                      <a:pt x="510" y="468"/>
                    </a:cubicBezTo>
                    <a:cubicBezTo>
                      <a:pt x="502" y="437"/>
                      <a:pt x="502" y="437"/>
                      <a:pt x="502" y="437"/>
                    </a:cubicBezTo>
                    <a:cubicBezTo>
                      <a:pt x="474" y="438"/>
                      <a:pt x="474" y="438"/>
                      <a:pt x="474" y="438"/>
                    </a:cubicBezTo>
                    <a:cubicBezTo>
                      <a:pt x="474" y="438"/>
                      <a:pt x="478" y="420"/>
                      <a:pt x="471" y="416"/>
                    </a:cubicBezTo>
                    <a:cubicBezTo>
                      <a:pt x="464" y="412"/>
                      <a:pt x="450" y="413"/>
                      <a:pt x="450" y="413"/>
                    </a:cubicBezTo>
                    <a:cubicBezTo>
                      <a:pt x="444" y="366"/>
                      <a:pt x="444" y="366"/>
                      <a:pt x="444" y="366"/>
                    </a:cubicBezTo>
                    <a:cubicBezTo>
                      <a:pt x="444" y="366"/>
                      <a:pt x="402" y="370"/>
                      <a:pt x="399" y="357"/>
                    </a:cubicBezTo>
                    <a:cubicBezTo>
                      <a:pt x="396" y="344"/>
                      <a:pt x="410" y="328"/>
                      <a:pt x="410" y="328"/>
                    </a:cubicBezTo>
                    <a:cubicBezTo>
                      <a:pt x="394" y="326"/>
                      <a:pt x="394" y="326"/>
                      <a:pt x="394" y="326"/>
                    </a:cubicBezTo>
                    <a:cubicBezTo>
                      <a:pt x="394" y="326"/>
                      <a:pt x="419" y="297"/>
                      <a:pt x="410" y="289"/>
                    </a:cubicBezTo>
                    <a:cubicBezTo>
                      <a:pt x="400" y="281"/>
                      <a:pt x="358" y="300"/>
                      <a:pt x="358" y="300"/>
                    </a:cubicBezTo>
                    <a:cubicBezTo>
                      <a:pt x="358" y="300"/>
                      <a:pt x="383" y="276"/>
                      <a:pt x="375" y="272"/>
                    </a:cubicBezTo>
                    <a:cubicBezTo>
                      <a:pt x="367" y="268"/>
                      <a:pt x="343" y="264"/>
                      <a:pt x="343" y="264"/>
                    </a:cubicBezTo>
                    <a:cubicBezTo>
                      <a:pt x="343" y="264"/>
                      <a:pt x="354" y="256"/>
                      <a:pt x="340" y="238"/>
                    </a:cubicBezTo>
                    <a:cubicBezTo>
                      <a:pt x="327" y="221"/>
                      <a:pt x="304" y="220"/>
                      <a:pt x="304" y="220"/>
                    </a:cubicBezTo>
                    <a:cubicBezTo>
                      <a:pt x="304" y="220"/>
                      <a:pt x="298" y="200"/>
                      <a:pt x="291" y="192"/>
                    </a:cubicBezTo>
                    <a:cubicBezTo>
                      <a:pt x="284" y="184"/>
                      <a:pt x="275" y="190"/>
                      <a:pt x="275" y="190"/>
                    </a:cubicBezTo>
                    <a:cubicBezTo>
                      <a:pt x="279" y="205"/>
                      <a:pt x="279" y="205"/>
                      <a:pt x="279" y="205"/>
                    </a:cubicBezTo>
                    <a:cubicBezTo>
                      <a:pt x="279" y="205"/>
                      <a:pt x="254" y="186"/>
                      <a:pt x="248" y="180"/>
                    </a:cubicBezTo>
                    <a:cubicBezTo>
                      <a:pt x="243" y="173"/>
                      <a:pt x="232" y="146"/>
                      <a:pt x="232" y="146"/>
                    </a:cubicBezTo>
                    <a:cubicBezTo>
                      <a:pt x="232" y="146"/>
                      <a:pt x="202" y="125"/>
                      <a:pt x="188" y="113"/>
                    </a:cubicBezTo>
                    <a:cubicBezTo>
                      <a:pt x="175" y="101"/>
                      <a:pt x="152" y="82"/>
                      <a:pt x="152" y="82"/>
                    </a:cubicBezTo>
                    <a:cubicBezTo>
                      <a:pt x="152" y="82"/>
                      <a:pt x="156" y="77"/>
                      <a:pt x="151" y="72"/>
                    </a:cubicBezTo>
                    <a:cubicBezTo>
                      <a:pt x="146" y="66"/>
                      <a:pt x="139" y="60"/>
                      <a:pt x="139" y="60"/>
                    </a:cubicBezTo>
                    <a:cubicBezTo>
                      <a:pt x="139" y="60"/>
                      <a:pt x="128" y="41"/>
                      <a:pt x="120" y="34"/>
                    </a:cubicBezTo>
                    <a:cubicBezTo>
                      <a:pt x="112" y="28"/>
                      <a:pt x="104" y="29"/>
                      <a:pt x="104" y="29"/>
                    </a:cubicBezTo>
                    <a:cubicBezTo>
                      <a:pt x="47" y="25"/>
                      <a:pt x="47" y="25"/>
                      <a:pt x="47" y="25"/>
                    </a:cubicBezTo>
                    <a:cubicBezTo>
                      <a:pt x="47" y="25"/>
                      <a:pt x="27" y="0"/>
                      <a:pt x="16" y="2"/>
                    </a:cubicBezTo>
                    <a:cubicBezTo>
                      <a:pt x="6" y="5"/>
                      <a:pt x="0" y="29"/>
                      <a:pt x="7" y="41"/>
                    </a:cubicBezTo>
                    <a:cubicBezTo>
                      <a:pt x="14" y="53"/>
                      <a:pt x="88" y="121"/>
                      <a:pt x="88" y="121"/>
                    </a:cubicBezTo>
                    <a:cubicBezTo>
                      <a:pt x="111" y="157"/>
                      <a:pt x="111" y="157"/>
                      <a:pt x="111" y="157"/>
                    </a:cubicBezTo>
                    <a:cubicBezTo>
                      <a:pt x="119" y="154"/>
                      <a:pt x="119" y="154"/>
                      <a:pt x="119" y="154"/>
                    </a:cubicBezTo>
                    <a:cubicBezTo>
                      <a:pt x="119" y="154"/>
                      <a:pt x="122" y="178"/>
                      <a:pt x="128" y="184"/>
                    </a:cubicBezTo>
                    <a:cubicBezTo>
                      <a:pt x="135" y="189"/>
                      <a:pt x="170" y="202"/>
                      <a:pt x="178" y="218"/>
                    </a:cubicBezTo>
                    <a:cubicBezTo>
                      <a:pt x="186" y="234"/>
                      <a:pt x="194" y="266"/>
                      <a:pt x="194" y="266"/>
                    </a:cubicBezTo>
                    <a:cubicBezTo>
                      <a:pt x="194" y="266"/>
                      <a:pt x="191" y="301"/>
                      <a:pt x="199" y="301"/>
                    </a:cubicBezTo>
                    <a:cubicBezTo>
                      <a:pt x="207" y="301"/>
                      <a:pt x="219" y="293"/>
                      <a:pt x="222" y="302"/>
                    </a:cubicBezTo>
                    <a:cubicBezTo>
                      <a:pt x="224" y="312"/>
                      <a:pt x="230" y="328"/>
                      <a:pt x="230" y="328"/>
                    </a:cubicBezTo>
                    <a:cubicBezTo>
                      <a:pt x="255" y="349"/>
                      <a:pt x="255" y="349"/>
                      <a:pt x="255" y="349"/>
                    </a:cubicBezTo>
                    <a:cubicBezTo>
                      <a:pt x="254" y="365"/>
                      <a:pt x="254" y="365"/>
                      <a:pt x="254" y="365"/>
                    </a:cubicBezTo>
                    <a:cubicBezTo>
                      <a:pt x="275" y="408"/>
                      <a:pt x="275" y="408"/>
                      <a:pt x="275" y="408"/>
                    </a:cubicBezTo>
                    <a:cubicBezTo>
                      <a:pt x="275" y="408"/>
                      <a:pt x="268" y="421"/>
                      <a:pt x="278" y="436"/>
                    </a:cubicBezTo>
                    <a:cubicBezTo>
                      <a:pt x="287" y="450"/>
                      <a:pt x="296" y="453"/>
                      <a:pt x="296" y="453"/>
                    </a:cubicBezTo>
                    <a:cubicBezTo>
                      <a:pt x="296" y="453"/>
                      <a:pt x="306" y="477"/>
                      <a:pt x="314" y="485"/>
                    </a:cubicBezTo>
                    <a:cubicBezTo>
                      <a:pt x="322" y="493"/>
                      <a:pt x="343" y="501"/>
                      <a:pt x="343" y="501"/>
                    </a:cubicBezTo>
                    <a:cubicBezTo>
                      <a:pt x="343" y="526"/>
                      <a:pt x="343" y="526"/>
                      <a:pt x="343" y="526"/>
                    </a:cubicBezTo>
                    <a:cubicBezTo>
                      <a:pt x="343" y="526"/>
                      <a:pt x="392" y="568"/>
                      <a:pt x="395" y="572"/>
                    </a:cubicBezTo>
                    <a:cubicBezTo>
                      <a:pt x="398" y="576"/>
                      <a:pt x="411" y="577"/>
                      <a:pt x="411" y="577"/>
                    </a:cubicBezTo>
                    <a:cubicBezTo>
                      <a:pt x="411" y="577"/>
                      <a:pt x="422" y="602"/>
                      <a:pt x="430" y="606"/>
                    </a:cubicBezTo>
                    <a:cubicBezTo>
                      <a:pt x="438" y="610"/>
                      <a:pt x="440" y="632"/>
                      <a:pt x="444" y="630"/>
                    </a:cubicBezTo>
                    <a:cubicBezTo>
                      <a:pt x="448" y="629"/>
                      <a:pt x="442" y="608"/>
                      <a:pt x="447" y="605"/>
                    </a:cubicBezTo>
                    <a:cubicBezTo>
                      <a:pt x="452" y="602"/>
                      <a:pt x="470" y="628"/>
                      <a:pt x="475" y="622"/>
                    </a:cubicBezTo>
                    <a:close/>
                    <a:moveTo>
                      <a:pt x="1416" y="798"/>
                    </a:moveTo>
                    <a:cubicBezTo>
                      <a:pt x="1409" y="784"/>
                      <a:pt x="1409" y="784"/>
                      <a:pt x="1409" y="784"/>
                    </a:cubicBezTo>
                    <a:cubicBezTo>
                      <a:pt x="1404" y="785"/>
                      <a:pt x="1397" y="786"/>
                      <a:pt x="1392" y="790"/>
                    </a:cubicBezTo>
                    <a:cubicBezTo>
                      <a:pt x="1380" y="797"/>
                      <a:pt x="1380" y="812"/>
                      <a:pt x="1380" y="812"/>
                    </a:cubicBezTo>
                    <a:cubicBezTo>
                      <a:pt x="1380" y="812"/>
                      <a:pt x="1369" y="809"/>
                      <a:pt x="1357" y="820"/>
                    </a:cubicBezTo>
                    <a:cubicBezTo>
                      <a:pt x="1345" y="832"/>
                      <a:pt x="1322" y="855"/>
                      <a:pt x="1342" y="870"/>
                    </a:cubicBezTo>
                    <a:cubicBezTo>
                      <a:pt x="1353" y="879"/>
                      <a:pt x="1393" y="842"/>
                      <a:pt x="1408" y="828"/>
                    </a:cubicBezTo>
                    <a:cubicBezTo>
                      <a:pt x="1405" y="827"/>
                      <a:pt x="1402" y="823"/>
                      <a:pt x="1406" y="817"/>
                    </a:cubicBezTo>
                    <a:cubicBezTo>
                      <a:pt x="1412" y="805"/>
                      <a:pt x="1416" y="798"/>
                      <a:pt x="1416" y="798"/>
                    </a:cubicBezTo>
                    <a:close/>
                    <a:moveTo>
                      <a:pt x="921" y="753"/>
                    </a:moveTo>
                    <a:cubicBezTo>
                      <a:pt x="921" y="734"/>
                      <a:pt x="894" y="734"/>
                      <a:pt x="879" y="731"/>
                    </a:cubicBezTo>
                    <a:cubicBezTo>
                      <a:pt x="865" y="728"/>
                      <a:pt x="866" y="759"/>
                      <a:pt x="866" y="759"/>
                    </a:cubicBezTo>
                    <a:cubicBezTo>
                      <a:pt x="841" y="740"/>
                      <a:pt x="841" y="740"/>
                      <a:pt x="841" y="740"/>
                    </a:cubicBezTo>
                    <a:cubicBezTo>
                      <a:pt x="841" y="740"/>
                      <a:pt x="847" y="724"/>
                      <a:pt x="847" y="700"/>
                    </a:cubicBezTo>
                    <a:cubicBezTo>
                      <a:pt x="847" y="677"/>
                      <a:pt x="799" y="686"/>
                      <a:pt x="799" y="686"/>
                    </a:cubicBezTo>
                    <a:cubicBezTo>
                      <a:pt x="778" y="674"/>
                      <a:pt x="778" y="674"/>
                      <a:pt x="778" y="674"/>
                    </a:cubicBezTo>
                    <a:cubicBezTo>
                      <a:pt x="775" y="659"/>
                      <a:pt x="775" y="659"/>
                      <a:pt x="775" y="659"/>
                    </a:cubicBezTo>
                    <a:cubicBezTo>
                      <a:pt x="749" y="659"/>
                      <a:pt x="749" y="659"/>
                      <a:pt x="749" y="659"/>
                    </a:cubicBezTo>
                    <a:cubicBezTo>
                      <a:pt x="749" y="659"/>
                      <a:pt x="744" y="680"/>
                      <a:pt x="744" y="684"/>
                    </a:cubicBezTo>
                    <a:cubicBezTo>
                      <a:pt x="744" y="688"/>
                      <a:pt x="709" y="677"/>
                      <a:pt x="693" y="674"/>
                    </a:cubicBezTo>
                    <a:cubicBezTo>
                      <a:pt x="677" y="671"/>
                      <a:pt x="648" y="672"/>
                      <a:pt x="648" y="672"/>
                    </a:cubicBezTo>
                    <a:cubicBezTo>
                      <a:pt x="648" y="672"/>
                      <a:pt x="630" y="650"/>
                      <a:pt x="621" y="640"/>
                    </a:cubicBezTo>
                    <a:cubicBezTo>
                      <a:pt x="612" y="630"/>
                      <a:pt x="598" y="641"/>
                      <a:pt x="598" y="641"/>
                    </a:cubicBezTo>
                    <a:cubicBezTo>
                      <a:pt x="598" y="641"/>
                      <a:pt x="573" y="628"/>
                      <a:pt x="567" y="627"/>
                    </a:cubicBezTo>
                    <a:cubicBezTo>
                      <a:pt x="561" y="625"/>
                      <a:pt x="535" y="624"/>
                      <a:pt x="535" y="624"/>
                    </a:cubicBezTo>
                    <a:cubicBezTo>
                      <a:pt x="535" y="624"/>
                      <a:pt x="524" y="615"/>
                      <a:pt x="511" y="619"/>
                    </a:cubicBezTo>
                    <a:cubicBezTo>
                      <a:pt x="498" y="624"/>
                      <a:pt x="498" y="652"/>
                      <a:pt x="491" y="656"/>
                    </a:cubicBezTo>
                    <a:cubicBezTo>
                      <a:pt x="483" y="661"/>
                      <a:pt x="469" y="666"/>
                      <a:pt x="472" y="677"/>
                    </a:cubicBezTo>
                    <a:cubicBezTo>
                      <a:pt x="496" y="672"/>
                      <a:pt x="496" y="672"/>
                      <a:pt x="496" y="672"/>
                    </a:cubicBezTo>
                    <a:cubicBezTo>
                      <a:pt x="527" y="675"/>
                      <a:pt x="527" y="675"/>
                      <a:pt x="527" y="675"/>
                    </a:cubicBezTo>
                    <a:cubicBezTo>
                      <a:pt x="527" y="675"/>
                      <a:pt x="504" y="688"/>
                      <a:pt x="514" y="699"/>
                    </a:cubicBezTo>
                    <a:cubicBezTo>
                      <a:pt x="524" y="709"/>
                      <a:pt x="558" y="691"/>
                      <a:pt x="558" y="691"/>
                    </a:cubicBezTo>
                    <a:cubicBezTo>
                      <a:pt x="558" y="691"/>
                      <a:pt x="608" y="718"/>
                      <a:pt x="623" y="722"/>
                    </a:cubicBezTo>
                    <a:cubicBezTo>
                      <a:pt x="637" y="727"/>
                      <a:pt x="687" y="728"/>
                      <a:pt x="705" y="728"/>
                    </a:cubicBezTo>
                    <a:cubicBezTo>
                      <a:pt x="722" y="728"/>
                      <a:pt x="727" y="747"/>
                      <a:pt x="737" y="756"/>
                    </a:cubicBezTo>
                    <a:cubicBezTo>
                      <a:pt x="747" y="765"/>
                      <a:pt x="780" y="771"/>
                      <a:pt x="794" y="772"/>
                    </a:cubicBezTo>
                    <a:cubicBezTo>
                      <a:pt x="809" y="774"/>
                      <a:pt x="815" y="771"/>
                      <a:pt x="837" y="772"/>
                    </a:cubicBezTo>
                    <a:cubicBezTo>
                      <a:pt x="859" y="774"/>
                      <a:pt x="877" y="801"/>
                      <a:pt x="885" y="806"/>
                    </a:cubicBezTo>
                    <a:cubicBezTo>
                      <a:pt x="894" y="810"/>
                      <a:pt x="904" y="801"/>
                      <a:pt x="904" y="801"/>
                    </a:cubicBezTo>
                    <a:cubicBezTo>
                      <a:pt x="904" y="801"/>
                      <a:pt x="921" y="810"/>
                      <a:pt x="921" y="804"/>
                    </a:cubicBezTo>
                    <a:cubicBezTo>
                      <a:pt x="921" y="793"/>
                      <a:pt x="910" y="778"/>
                      <a:pt x="910" y="778"/>
                    </a:cubicBezTo>
                    <a:cubicBezTo>
                      <a:pt x="910" y="778"/>
                      <a:pt x="921" y="772"/>
                      <a:pt x="921" y="753"/>
                    </a:cubicBezTo>
                    <a:close/>
                    <a:moveTo>
                      <a:pt x="1004" y="484"/>
                    </a:moveTo>
                    <a:cubicBezTo>
                      <a:pt x="1004" y="484"/>
                      <a:pt x="1025" y="467"/>
                      <a:pt x="1031" y="460"/>
                    </a:cubicBezTo>
                    <a:cubicBezTo>
                      <a:pt x="1036" y="453"/>
                      <a:pt x="1055" y="403"/>
                      <a:pt x="1055" y="403"/>
                    </a:cubicBezTo>
                    <a:cubicBezTo>
                      <a:pt x="1055" y="403"/>
                      <a:pt x="1037" y="401"/>
                      <a:pt x="1034" y="388"/>
                    </a:cubicBezTo>
                    <a:cubicBezTo>
                      <a:pt x="1031" y="376"/>
                      <a:pt x="1037" y="361"/>
                      <a:pt x="1042" y="348"/>
                    </a:cubicBezTo>
                    <a:cubicBezTo>
                      <a:pt x="1048" y="334"/>
                      <a:pt x="1070" y="336"/>
                      <a:pt x="1083" y="334"/>
                    </a:cubicBezTo>
                    <a:cubicBezTo>
                      <a:pt x="1095" y="333"/>
                      <a:pt x="1102" y="309"/>
                      <a:pt x="1101" y="301"/>
                    </a:cubicBezTo>
                    <a:cubicBezTo>
                      <a:pt x="1099" y="293"/>
                      <a:pt x="1079" y="301"/>
                      <a:pt x="1079" y="301"/>
                    </a:cubicBezTo>
                    <a:cubicBezTo>
                      <a:pt x="1079" y="301"/>
                      <a:pt x="1076" y="288"/>
                      <a:pt x="1088" y="275"/>
                    </a:cubicBezTo>
                    <a:cubicBezTo>
                      <a:pt x="1101" y="264"/>
                      <a:pt x="1128" y="269"/>
                      <a:pt x="1139" y="271"/>
                    </a:cubicBezTo>
                    <a:cubicBezTo>
                      <a:pt x="1150" y="274"/>
                      <a:pt x="1150" y="257"/>
                      <a:pt x="1150" y="257"/>
                    </a:cubicBezTo>
                    <a:cubicBezTo>
                      <a:pt x="1124" y="235"/>
                      <a:pt x="1124" y="235"/>
                      <a:pt x="1124" y="235"/>
                    </a:cubicBezTo>
                    <a:cubicBezTo>
                      <a:pt x="1124" y="208"/>
                      <a:pt x="1124" y="208"/>
                      <a:pt x="1124" y="208"/>
                    </a:cubicBezTo>
                    <a:cubicBezTo>
                      <a:pt x="1124" y="208"/>
                      <a:pt x="1105" y="207"/>
                      <a:pt x="1105" y="199"/>
                    </a:cubicBezTo>
                    <a:cubicBezTo>
                      <a:pt x="1105" y="191"/>
                      <a:pt x="1117" y="179"/>
                      <a:pt x="1116" y="168"/>
                    </a:cubicBezTo>
                    <a:cubicBezTo>
                      <a:pt x="1115" y="156"/>
                      <a:pt x="1082" y="153"/>
                      <a:pt x="1082" y="153"/>
                    </a:cubicBezTo>
                    <a:cubicBezTo>
                      <a:pt x="1093" y="135"/>
                      <a:pt x="1093" y="135"/>
                      <a:pt x="1093" y="135"/>
                    </a:cubicBezTo>
                    <a:cubicBezTo>
                      <a:pt x="1082" y="130"/>
                      <a:pt x="1082" y="130"/>
                      <a:pt x="1082" y="130"/>
                    </a:cubicBezTo>
                    <a:cubicBezTo>
                      <a:pt x="1086" y="110"/>
                      <a:pt x="1086" y="110"/>
                      <a:pt x="1086" y="110"/>
                    </a:cubicBezTo>
                    <a:cubicBezTo>
                      <a:pt x="1078" y="99"/>
                      <a:pt x="1078" y="99"/>
                      <a:pt x="1078" y="99"/>
                    </a:cubicBezTo>
                    <a:cubicBezTo>
                      <a:pt x="1070" y="92"/>
                      <a:pt x="1051" y="75"/>
                      <a:pt x="1047" y="75"/>
                    </a:cubicBezTo>
                    <a:cubicBezTo>
                      <a:pt x="1043" y="74"/>
                      <a:pt x="1002" y="73"/>
                      <a:pt x="987" y="74"/>
                    </a:cubicBezTo>
                    <a:cubicBezTo>
                      <a:pt x="973" y="75"/>
                      <a:pt x="980" y="97"/>
                      <a:pt x="978" y="113"/>
                    </a:cubicBezTo>
                    <a:cubicBezTo>
                      <a:pt x="977" y="129"/>
                      <a:pt x="968" y="144"/>
                      <a:pt x="968" y="144"/>
                    </a:cubicBezTo>
                    <a:cubicBezTo>
                      <a:pt x="968" y="144"/>
                      <a:pt x="961" y="143"/>
                      <a:pt x="955" y="152"/>
                    </a:cubicBezTo>
                    <a:cubicBezTo>
                      <a:pt x="948" y="161"/>
                      <a:pt x="960" y="177"/>
                      <a:pt x="960" y="177"/>
                    </a:cubicBezTo>
                    <a:cubicBezTo>
                      <a:pt x="938" y="196"/>
                      <a:pt x="938" y="196"/>
                      <a:pt x="938" y="196"/>
                    </a:cubicBezTo>
                    <a:cubicBezTo>
                      <a:pt x="939" y="208"/>
                      <a:pt x="939" y="208"/>
                      <a:pt x="939" y="208"/>
                    </a:cubicBezTo>
                    <a:cubicBezTo>
                      <a:pt x="922" y="231"/>
                      <a:pt x="922" y="231"/>
                      <a:pt x="922" y="231"/>
                    </a:cubicBezTo>
                    <a:cubicBezTo>
                      <a:pt x="906" y="231"/>
                      <a:pt x="906" y="231"/>
                      <a:pt x="906" y="231"/>
                    </a:cubicBezTo>
                    <a:cubicBezTo>
                      <a:pt x="906" y="231"/>
                      <a:pt x="888" y="244"/>
                      <a:pt x="885" y="244"/>
                    </a:cubicBezTo>
                    <a:cubicBezTo>
                      <a:pt x="882" y="245"/>
                      <a:pt x="857" y="229"/>
                      <a:pt x="853" y="227"/>
                    </a:cubicBezTo>
                    <a:cubicBezTo>
                      <a:pt x="849" y="224"/>
                      <a:pt x="824" y="227"/>
                      <a:pt x="824" y="227"/>
                    </a:cubicBezTo>
                    <a:cubicBezTo>
                      <a:pt x="824" y="227"/>
                      <a:pt x="811" y="248"/>
                      <a:pt x="801" y="254"/>
                    </a:cubicBezTo>
                    <a:cubicBezTo>
                      <a:pt x="791" y="260"/>
                      <a:pt x="778" y="251"/>
                      <a:pt x="764" y="251"/>
                    </a:cubicBezTo>
                    <a:cubicBezTo>
                      <a:pt x="749" y="251"/>
                      <a:pt x="750" y="259"/>
                      <a:pt x="746" y="261"/>
                    </a:cubicBezTo>
                    <a:cubicBezTo>
                      <a:pt x="742" y="264"/>
                      <a:pt x="720" y="256"/>
                      <a:pt x="712" y="247"/>
                    </a:cubicBezTo>
                    <a:cubicBezTo>
                      <a:pt x="708" y="243"/>
                      <a:pt x="706" y="237"/>
                      <a:pt x="703" y="231"/>
                    </a:cubicBezTo>
                    <a:cubicBezTo>
                      <a:pt x="703" y="231"/>
                      <a:pt x="703" y="231"/>
                      <a:pt x="703" y="231"/>
                    </a:cubicBezTo>
                    <a:cubicBezTo>
                      <a:pt x="703" y="231"/>
                      <a:pt x="684" y="213"/>
                      <a:pt x="671" y="227"/>
                    </a:cubicBezTo>
                    <a:cubicBezTo>
                      <a:pt x="657" y="242"/>
                      <a:pt x="650" y="278"/>
                      <a:pt x="650" y="278"/>
                    </a:cubicBezTo>
                    <a:cubicBezTo>
                      <a:pt x="666" y="300"/>
                      <a:pt x="666" y="300"/>
                      <a:pt x="666" y="300"/>
                    </a:cubicBezTo>
                    <a:cubicBezTo>
                      <a:pt x="673" y="335"/>
                      <a:pt x="673" y="335"/>
                      <a:pt x="673" y="335"/>
                    </a:cubicBezTo>
                    <a:cubicBezTo>
                      <a:pt x="704" y="353"/>
                      <a:pt x="704" y="353"/>
                      <a:pt x="704" y="353"/>
                    </a:cubicBezTo>
                    <a:cubicBezTo>
                      <a:pt x="699" y="377"/>
                      <a:pt x="699" y="377"/>
                      <a:pt x="699" y="377"/>
                    </a:cubicBezTo>
                    <a:cubicBezTo>
                      <a:pt x="716" y="388"/>
                      <a:pt x="716" y="388"/>
                      <a:pt x="716" y="388"/>
                    </a:cubicBezTo>
                    <a:cubicBezTo>
                      <a:pt x="705" y="407"/>
                      <a:pt x="705" y="407"/>
                      <a:pt x="705" y="407"/>
                    </a:cubicBezTo>
                    <a:cubicBezTo>
                      <a:pt x="718" y="425"/>
                      <a:pt x="718" y="425"/>
                      <a:pt x="718" y="425"/>
                    </a:cubicBezTo>
                    <a:cubicBezTo>
                      <a:pt x="707" y="432"/>
                      <a:pt x="707" y="432"/>
                      <a:pt x="707" y="432"/>
                    </a:cubicBezTo>
                    <a:cubicBezTo>
                      <a:pt x="717" y="470"/>
                      <a:pt x="717" y="470"/>
                      <a:pt x="717" y="470"/>
                    </a:cubicBezTo>
                    <a:cubicBezTo>
                      <a:pt x="745" y="466"/>
                      <a:pt x="745" y="466"/>
                      <a:pt x="745" y="466"/>
                    </a:cubicBezTo>
                    <a:cubicBezTo>
                      <a:pt x="765" y="473"/>
                      <a:pt x="765" y="473"/>
                      <a:pt x="765" y="473"/>
                    </a:cubicBezTo>
                    <a:cubicBezTo>
                      <a:pt x="765" y="473"/>
                      <a:pt x="777" y="451"/>
                      <a:pt x="789" y="451"/>
                    </a:cubicBezTo>
                    <a:cubicBezTo>
                      <a:pt x="801" y="451"/>
                      <a:pt x="789" y="483"/>
                      <a:pt x="801" y="493"/>
                    </a:cubicBezTo>
                    <a:cubicBezTo>
                      <a:pt x="812" y="502"/>
                      <a:pt x="822" y="472"/>
                      <a:pt x="822" y="472"/>
                    </a:cubicBezTo>
                    <a:cubicBezTo>
                      <a:pt x="840" y="484"/>
                      <a:pt x="840" y="484"/>
                      <a:pt x="840" y="484"/>
                    </a:cubicBezTo>
                    <a:cubicBezTo>
                      <a:pt x="840" y="484"/>
                      <a:pt x="856" y="470"/>
                      <a:pt x="865" y="470"/>
                    </a:cubicBezTo>
                    <a:cubicBezTo>
                      <a:pt x="874" y="469"/>
                      <a:pt x="868" y="495"/>
                      <a:pt x="878" y="498"/>
                    </a:cubicBezTo>
                    <a:cubicBezTo>
                      <a:pt x="888" y="502"/>
                      <a:pt x="919" y="486"/>
                      <a:pt x="935" y="489"/>
                    </a:cubicBezTo>
                    <a:cubicBezTo>
                      <a:pt x="951" y="493"/>
                      <a:pt x="936" y="542"/>
                      <a:pt x="936" y="542"/>
                    </a:cubicBezTo>
                    <a:cubicBezTo>
                      <a:pt x="936" y="542"/>
                      <a:pt x="950" y="538"/>
                      <a:pt x="966" y="531"/>
                    </a:cubicBezTo>
                    <a:cubicBezTo>
                      <a:pt x="982" y="523"/>
                      <a:pt x="1004" y="484"/>
                      <a:pt x="1004" y="484"/>
                    </a:cubicBezTo>
                    <a:close/>
                    <a:moveTo>
                      <a:pt x="990" y="745"/>
                    </a:moveTo>
                    <a:cubicBezTo>
                      <a:pt x="980" y="744"/>
                      <a:pt x="974" y="755"/>
                      <a:pt x="974" y="755"/>
                    </a:cubicBezTo>
                    <a:cubicBezTo>
                      <a:pt x="974" y="755"/>
                      <a:pt x="991" y="770"/>
                      <a:pt x="1002" y="763"/>
                    </a:cubicBezTo>
                    <a:cubicBezTo>
                      <a:pt x="1012" y="755"/>
                      <a:pt x="1000" y="747"/>
                      <a:pt x="990" y="745"/>
                    </a:cubicBezTo>
                    <a:close/>
                    <a:moveTo>
                      <a:pt x="1148" y="822"/>
                    </a:moveTo>
                    <a:cubicBezTo>
                      <a:pt x="1125" y="815"/>
                      <a:pt x="1125" y="815"/>
                      <a:pt x="1125" y="815"/>
                    </a:cubicBezTo>
                    <a:cubicBezTo>
                      <a:pt x="1118" y="821"/>
                      <a:pt x="1119" y="822"/>
                      <a:pt x="1129" y="838"/>
                    </a:cubicBezTo>
                    <a:cubicBezTo>
                      <a:pt x="1140" y="854"/>
                      <a:pt x="1147" y="843"/>
                      <a:pt x="1160" y="843"/>
                    </a:cubicBezTo>
                    <a:cubicBezTo>
                      <a:pt x="1173" y="843"/>
                      <a:pt x="1163" y="852"/>
                      <a:pt x="1173" y="862"/>
                    </a:cubicBezTo>
                    <a:cubicBezTo>
                      <a:pt x="1184" y="872"/>
                      <a:pt x="1204" y="863"/>
                      <a:pt x="1204" y="863"/>
                    </a:cubicBezTo>
                    <a:cubicBezTo>
                      <a:pt x="1204" y="863"/>
                      <a:pt x="1200" y="844"/>
                      <a:pt x="1187" y="827"/>
                    </a:cubicBezTo>
                    <a:cubicBezTo>
                      <a:pt x="1173" y="809"/>
                      <a:pt x="1148" y="822"/>
                      <a:pt x="1148" y="822"/>
                    </a:cubicBezTo>
                    <a:close/>
                    <a:moveTo>
                      <a:pt x="1312" y="751"/>
                    </a:moveTo>
                    <a:cubicBezTo>
                      <a:pt x="1293" y="767"/>
                      <a:pt x="1293" y="767"/>
                      <a:pt x="1293" y="767"/>
                    </a:cubicBezTo>
                    <a:cubicBezTo>
                      <a:pt x="1293" y="767"/>
                      <a:pt x="1282" y="755"/>
                      <a:pt x="1271" y="756"/>
                    </a:cubicBezTo>
                    <a:cubicBezTo>
                      <a:pt x="1261" y="758"/>
                      <a:pt x="1249" y="771"/>
                      <a:pt x="1249" y="771"/>
                    </a:cubicBezTo>
                    <a:cubicBezTo>
                      <a:pt x="1249" y="771"/>
                      <a:pt x="1239" y="745"/>
                      <a:pt x="1221" y="748"/>
                    </a:cubicBezTo>
                    <a:cubicBezTo>
                      <a:pt x="1204" y="751"/>
                      <a:pt x="1182" y="777"/>
                      <a:pt x="1182" y="777"/>
                    </a:cubicBezTo>
                    <a:cubicBezTo>
                      <a:pt x="1158" y="775"/>
                      <a:pt x="1158" y="775"/>
                      <a:pt x="1158" y="775"/>
                    </a:cubicBezTo>
                    <a:cubicBezTo>
                      <a:pt x="1151" y="787"/>
                      <a:pt x="1151" y="787"/>
                      <a:pt x="1151" y="787"/>
                    </a:cubicBezTo>
                    <a:cubicBezTo>
                      <a:pt x="1167" y="784"/>
                      <a:pt x="1167" y="784"/>
                      <a:pt x="1167" y="784"/>
                    </a:cubicBezTo>
                    <a:cubicBezTo>
                      <a:pt x="1167" y="784"/>
                      <a:pt x="1179" y="790"/>
                      <a:pt x="1191" y="795"/>
                    </a:cubicBezTo>
                    <a:cubicBezTo>
                      <a:pt x="1202" y="799"/>
                      <a:pt x="1214" y="781"/>
                      <a:pt x="1214" y="781"/>
                    </a:cubicBezTo>
                    <a:cubicBezTo>
                      <a:pt x="1276" y="780"/>
                      <a:pt x="1276" y="780"/>
                      <a:pt x="1276" y="780"/>
                    </a:cubicBezTo>
                    <a:cubicBezTo>
                      <a:pt x="1308" y="775"/>
                      <a:pt x="1308" y="775"/>
                      <a:pt x="1308" y="775"/>
                    </a:cubicBezTo>
                    <a:cubicBezTo>
                      <a:pt x="1334" y="752"/>
                      <a:pt x="1334" y="752"/>
                      <a:pt x="1334" y="752"/>
                    </a:cubicBezTo>
                    <a:cubicBezTo>
                      <a:pt x="1333" y="742"/>
                      <a:pt x="1333" y="742"/>
                      <a:pt x="1333" y="742"/>
                    </a:cubicBezTo>
                    <a:lnTo>
                      <a:pt x="1312" y="751"/>
                    </a:lnTo>
                    <a:close/>
                    <a:moveTo>
                      <a:pt x="1056" y="774"/>
                    </a:moveTo>
                    <a:cubicBezTo>
                      <a:pt x="1056" y="774"/>
                      <a:pt x="1042" y="759"/>
                      <a:pt x="1034" y="761"/>
                    </a:cubicBezTo>
                    <a:cubicBezTo>
                      <a:pt x="1025" y="762"/>
                      <a:pt x="1006" y="791"/>
                      <a:pt x="1006" y="791"/>
                    </a:cubicBezTo>
                    <a:cubicBezTo>
                      <a:pt x="1041" y="796"/>
                      <a:pt x="1041" y="796"/>
                      <a:pt x="1041" y="796"/>
                    </a:cubicBezTo>
                    <a:cubicBezTo>
                      <a:pt x="1042" y="810"/>
                      <a:pt x="1042" y="810"/>
                      <a:pt x="1042" y="810"/>
                    </a:cubicBezTo>
                    <a:cubicBezTo>
                      <a:pt x="1057" y="808"/>
                      <a:pt x="1057" y="808"/>
                      <a:pt x="1057" y="808"/>
                    </a:cubicBezTo>
                    <a:cubicBezTo>
                      <a:pt x="1063" y="794"/>
                      <a:pt x="1063" y="794"/>
                      <a:pt x="1063" y="794"/>
                    </a:cubicBezTo>
                    <a:cubicBezTo>
                      <a:pt x="1082" y="805"/>
                      <a:pt x="1082" y="805"/>
                      <a:pt x="1082" y="805"/>
                    </a:cubicBezTo>
                    <a:cubicBezTo>
                      <a:pt x="1101" y="783"/>
                      <a:pt x="1101" y="783"/>
                      <a:pt x="1101" y="783"/>
                    </a:cubicBezTo>
                    <a:cubicBezTo>
                      <a:pt x="1067" y="771"/>
                      <a:pt x="1067" y="771"/>
                      <a:pt x="1067" y="771"/>
                    </a:cubicBezTo>
                    <a:lnTo>
                      <a:pt x="1056" y="774"/>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02" name="Uzbekistan"/>
              <p:cNvSpPr>
                <a:spLocks/>
              </p:cNvSpPr>
              <p:nvPr/>
            </p:nvSpPr>
            <p:spPr bwMode="gray">
              <a:xfrm>
                <a:off x="6975334" y="2715761"/>
                <a:ext cx="446164" cy="250709"/>
              </a:xfrm>
              <a:custGeom>
                <a:avLst/>
                <a:gdLst>
                  <a:gd name="T0" fmla="*/ 764 w 798"/>
                  <a:gd name="T1" fmla="*/ 243 h 447"/>
                  <a:gd name="T2" fmla="*/ 745 w 798"/>
                  <a:gd name="T3" fmla="*/ 230 h 447"/>
                  <a:gd name="T4" fmla="*/ 721 w 798"/>
                  <a:gd name="T5" fmla="*/ 212 h 447"/>
                  <a:gd name="T6" fmla="*/ 712 w 798"/>
                  <a:gd name="T7" fmla="*/ 222 h 447"/>
                  <a:gd name="T8" fmla="*/ 689 w 798"/>
                  <a:gd name="T9" fmla="*/ 229 h 447"/>
                  <a:gd name="T10" fmla="*/ 660 w 798"/>
                  <a:gd name="T11" fmla="*/ 212 h 447"/>
                  <a:gd name="T12" fmla="*/ 690 w 798"/>
                  <a:gd name="T13" fmla="*/ 175 h 447"/>
                  <a:gd name="T14" fmla="*/ 653 w 798"/>
                  <a:gd name="T15" fmla="*/ 185 h 447"/>
                  <a:gd name="T16" fmla="*/ 623 w 798"/>
                  <a:gd name="T17" fmla="*/ 208 h 447"/>
                  <a:gd name="T18" fmla="*/ 596 w 798"/>
                  <a:gd name="T19" fmla="*/ 236 h 447"/>
                  <a:gd name="T20" fmla="*/ 573 w 798"/>
                  <a:gd name="T21" fmla="*/ 259 h 447"/>
                  <a:gd name="T22" fmla="*/ 509 w 798"/>
                  <a:gd name="T23" fmla="*/ 228 h 447"/>
                  <a:gd name="T24" fmla="*/ 469 w 798"/>
                  <a:gd name="T25" fmla="*/ 188 h 447"/>
                  <a:gd name="T26" fmla="*/ 441 w 798"/>
                  <a:gd name="T27" fmla="*/ 136 h 447"/>
                  <a:gd name="T28" fmla="*/ 379 w 798"/>
                  <a:gd name="T29" fmla="*/ 105 h 447"/>
                  <a:gd name="T30" fmla="*/ 272 w 798"/>
                  <a:gd name="T31" fmla="*/ 108 h 447"/>
                  <a:gd name="T32" fmla="*/ 177 w 798"/>
                  <a:gd name="T33" fmla="*/ 38 h 447"/>
                  <a:gd name="T34" fmla="*/ 174 w 798"/>
                  <a:gd name="T35" fmla="*/ 75 h 447"/>
                  <a:gd name="T36" fmla="*/ 149 w 798"/>
                  <a:gd name="T37" fmla="*/ 55 h 447"/>
                  <a:gd name="T38" fmla="*/ 145 w 798"/>
                  <a:gd name="T39" fmla="*/ 23 h 447"/>
                  <a:gd name="T40" fmla="*/ 106 w 798"/>
                  <a:gd name="T41" fmla="*/ 20 h 447"/>
                  <a:gd name="T42" fmla="*/ 116 w 798"/>
                  <a:gd name="T43" fmla="*/ 45 h 447"/>
                  <a:gd name="T44" fmla="*/ 92 w 798"/>
                  <a:gd name="T45" fmla="*/ 37 h 447"/>
                  <a:gd name="T46" fmla="*/ 103 w 798"/>
                  <a:gd name="T47" fmla="*/ 3 h 447"/>
                  <a:gd name="T48" fmla="*/ 0 w 798"/>
                  <a:gd name="T49" fmla="*/ 31 h 447"/>
                  <a:gd name="T50" fmla="*/ 37 w 798"/>
                  <a:gd name="T51" fmla="*/ 217 h 447"/>
                  <a:gd name="T52" fmla="*/ 92 w 798"/>
                  <a:gd name="T53" fmla="*/ 224 h 447"/>
                  <a:gd name="T54" fmla="*/ 112 w 798"/>
                  <a:gd name="T55" fmla="*/ 175 h 447"/>
                  <a:gd name="T56" fmla="*/ 139 w 798"/>
                  <a:gd name="T57" fmla="*/ 169 h 447"/>
                  <a:gd name="T58" fmla="*/ 139 w 798"/>
                  <a:gd name="T59" fmla="*/ 152 h 447"/>
                  <a:gd name="T60" fmla="*/ 155 w 798"/>
                  <a:gd name="T61" fmla="*/ 161 h 447"/>
                  <a:gd name="T62" fmla="*/ 169 w 798"/>
                  <a:gd name="T63" fmla="*/ 168 h 447"/>
                  <a:gd name="T64" fmla="*/ 201 w 798"/>
                  <a:gd name="T65" fmla="*/ 173 h 447"/>
                  <a:gd name="T66" fmla="*/ 219 w 798"/>
                  <a:gd name="T67" fmla="*/ 197 h 447"/>
                  <a:gd name="T68" fmla="*/ 243 w 798"/>
                  <a:gd name="T69" fmla="*/ 227 h 447"/>
                  <a:gd name="T70" fmla="*/ 279 w 798"/>
                  <a:gd name="T71" fmla="*/ 225 h 447"/>
                  <a:gd name="T72" fmla="*/ 312 w 798"/>
                  <a:gd name="T73" fmla="*/ 256 h 447"/>
                  <a:gd name="T74" fmla="*/ 336 w 798"/>
                  <a:gd name="T75" fmla="*/ 293 h 447"/>
                  <a:gd name="T76" fmla="*/ 381 w 798"/>
                  <a:gd name="T77" fmla="*/ 319 h 447"/>
                  <a:gd name="T78" fmla="*/ 417 w 798"/>
                  <a:gd name="T79" fmla="*/ 348 h 447"/>
                  <a:gd name="T80" fmla="*/ 444 w 798"/>
                  <a:gd name="T81" fmla="*/ 357 h 447"/>
                  <a:gd name="T82" fmla="*/ 476 w 798"/>
                  <a:gd name="T83" fmla="*/ 376 h 447"/>
                  <a:gd name="T84" fmla="*/ 516 w 798"/>
                  <a:gd name="T85" fmla="*/ 387 h 447"/>
                  <a:gd name="T86" fmla="*/ 548 w 798"/>
                  <a:gd name="T87" fmla="*/ 425 h 447"/>
                  <a:gd name="T88" fmla="*/ 563 w 798"/>
                  <a:gd name="T89" fmla="*/ 437 h 447"/>
                  <a:gd name="T90" fmla="*/ 580 w 798"/>
                  <a:gd name="T91" fmla="*/ 445 h 447"/>
                  <a:gd name="T92" fmla="*/ 596 w 798"/>
                  <a:gd name="T93" fmla="*/ 440 h 447"/>
                  <a:gd name="T94" fmla="*/ 603 w 798"/>
                  <a:gd name="T95" fmla="*/ 445 h 447"/>
                  <a:gd name="T96" fmla="*/ 622 w 798"/>
                  <a:gd name="T97" fmla="*/ 397 h 447"/>
                  <a:gd name="T98" fmla="*/ 603 w 798"/>
                  <a:gd name="T99" fmla="*/ 353 h 447"/>
                  <a:gd name="T100" fmla="*/ 575 w 798"/>
                  <a:gd name="T101" fmla="*/ 339 h 447"/>
                  <a:gd name="T102" fmla="*/ 567 w 798"/>
                  <a:gd name="T103" fmla="*/ 321 h 447"/>
                  <a:gd name="T104" fmla="*/ 610 w 798"/>
                  <a:gd name="T105" fmla="*/ 305 h 447"/>
                  <a:gd name="T106" fmla="*/ 607 w 798"/>
                  <a:gd name="T107" fmla="*/ 282 h 447"/>
                  <a:gd name="T108" fmla="*/ 626 w 798"/>
                  <a:gd name="T109" fmla="*/ 264 h 447"/>
                  <a:gd name="T110" fmla="*/ 652 w 798"/>
                  <a:gd name="T111" fmla="*/ 260 h 447"/>
                  <a:gd name="T112" fmla="*/ 694 w 798"/>
                  <a:gd name="T113" fmla="*/ 251 h 447"/>
                  <a:gd name="T114" fmla="*/ 701 w 798"/>
                  <a:gd name="T115" fmla="*/ 283 h 447"/>
                  <a:gd name="T116" fmla="*/ 741 w 798"/>
                  <a:gd name="T117" fmla="*/ 286 h 447"/>
                  <a:gd name="T118" fmla="*/ 766 w 798"/>
                  <a:gd name="T119" fmla="*/ 271 h 447"/>
                  <a:gd name="T120" fmla="*/ 788 w 798"/>
                  <a:gd name="T121" fmla="*/ 254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8" h="447">
                    <a:moveTo>
                      <a:pt x="769" y="248"/>
                    </a:moveTo>
                    <a:cubicBezTo>
                      <a:pt x="764" y="243"/>
                      <a:pt x="764" y="243"/>
                      <a:pt x="764" y="243"/>
                    </a:cubicBezTo>
                    <a:cubicBezTo>
                      <a:pt x="751" y="241"/>
                      <a:pt x="751" y="241"/>
                      <a:pt x="751" y="241"/>
                    </a:cubicBezTo>
                    <a:cubicBezTo>
                      <a:pt x="745" y="230"/>
                      <a:pt x="745" y="230"/>
                      <a:pt x="745" y="230"/>
                    </a:cubicBezTo>
                    <a:cubicBezTo>
                      <a:pt x="732" y="230"/>
                      <a:pt x="732" y="230"/>
                      <a:pt x="732" y="230"/>
                    </a:cubicBezTo>
                    <a:cubicBezTo>
                      <a:pt x="721" y="212"/>
                      <a:pt x="721" y="212"/>
                      <a:pt x="721" y="212"/>
                    </a:cubicBezTo>
                    <a:cubicBezTo>
                      <a:pt x="721" y="222"/>
                      <a:pt x="721" y="222"/>
                      <a:pt x="721" y="222"/>
                    </a:cubicBezTo>
                    <a:cubicBezTo>
                      <a:pt x="712" y="222"/>
                      <a:pt x="712" y="222"/>
                      <a:pt x="712" y="222"/>
                    </a:cubicBezTo>
                    <a:cubicBezTo>
                      <a:pt x="713" y="231"/>
                      <a:pt x="713" y="231"/>
                      <a:pt x="713" y="231"/>
                    </a:cubicBezTo>
                    <a:cubicBezTo>
                      <a:pt x="713" y="231"/>
                      <a:pt x="694" y="233"/>
                      <a:pt x="689" y="229"/>
                    </a:cubicBezTo>
                    <a:cubicBezTo>
                      <a:pt x="684" y="225"/>
                      <a:pt x="683" y="220"/>
                      <a:pt x="683" y="220"/>
                    </a:cubicBezTo>
                    <a:cubicBezTo>
                      <a:pt x="660" y="212"/>
                      <a:pt x="660" y="212"/>
                      <a:pt x="660" y="212"/>
                    </a:cubicBezTo>
                    <a:cubicBezTo>
                      <a:pt x="660" y="212"/>
                      <a:pt x="696" y="183"/>
                      <a:pt x="694" y="178"/>
                    </a:cubicBezTo>
                    <a:cubicBezTo>
                      <a:pt x="693" y="177"/>
                      <a:pt x="692" y="176"/>
                      <a:pt x="690" y="175"/>
                    </a:cubicBezTo>
                    <a:cubicBezTo>
                      <a:pt x="671" y="184"/>
                      <a:pt x="671" y="184"/>
                      <a:pt x="671" y="184"/>
                    </a:cubicBezTo>
                    <a:cubicBezTo>
                      <a:pt x="653" y="185"/>
                      <a:pt x="653" y="185"/>
                      <a:pt x="653" y="185"/>
                    </a:cubicBezTo>
                    <a:cubicBezTo>
                      <a:pt x="645" y="203"/>
                      <a:pt x="645" y="203"/>
                      <a:pt x="645" y="203"/>
                    </a:cubicBezTo>
                    <a:cubicBezTo>
                      <a:pt x="645" y="203"/>
                      <a:pt x="633" y="205"/>
                      <a:pt x="623" y="208"/>
                    </a:cubicBezTo>
                    <a:cubicBezTo>
                      <a:pt x="612" y="211"/>
                      <a:pt x="613" y="229"/>
                      <a:pt x="613" y="229"/>
                    </a:cubicBezTo>
                    <a:cubicBezTo>
                      <a:pt x="613" y="229"/>
                      <a:pt x="605" y="229"/>
                      <a:pt x="596" y="236"/>
                    </a:cubicBezTo>
                    <a:cubicBezTo>
                      <a:pt x="587" y="243"/>
                      <a:pt x="595" y="267"/>
                      <a:pt x="595" y="267"/>
                    </a:cubicBezTo>
                    <a:cubicBezTo>
                      <a:pt x="595" y="267"/>
                      <a:pt x="584" y="261"/>
                      <a:pt x="573" y="259"/>
                    </a:cubicBezTo>
                    <a:cubicBezTo>
                      <a:pt x="563" y="256"/>
                      <a:pt x="580" y="243"/>
                      <a:pt x="573" y="233"/>
                    </a:cubicBezTo>
                    <a:cubicBezTo>
                      <a:pt x="567" y="224"/>
                      <a:pt x="520" y="233"/>
                      <a:pt x="509" y="228"/>
                    </a:cubicBezTo>
                    <a:cubicBezTo>
                      <a:pt x="499" y="223"/>
                      <a:pt x="497" y="199"/>
                      <a:pt x="488" y="188"/>
                    </a:cubicBezTo>
                    <a:cubicBezTo>
                      <a:pt x="479" y="177"/>
                      <a:pt x="479" y="191"/>
                      <a:pt x="469" y="188"/>
                    </a:cubicBezTo>
                    <a:cubicBezTo>
                      <a:pt x="460" y="185"/>
                      <a:pt x="467" y="137"/>
                      <a:pt x="461" y="136"/>
                    </a:cubicBezTo>
                    <a:cubicBezTo>
                      <a:pt x="456" y="135"/>
                      <a:pt x="441" y="136"/>
                      <a:pt x="441" y="136"/>
                    </a:cubicBezTo>
                    <a:cubicBezTo>
                      <a:pt x="441" y="136"/>
                      <a:pt x="411" y="93"/>
                      <a:pt x="404" y="93"/>
                    </a:cubicBezTo>
                    <a:cubicBezTo>
                      <a:pt x="397" y="93"/>
                      <a:pt x="379" y="105"/>
                      <a:pt x="379" y="105"/>
                    </a:cubicBezTo>
                    <a:cubicBezTo>
                      <a:pt x="379" y="105"/>
                      <a:pt x="341" y="101"/>
                      <a:pt x="325" y="101"/>
                    </a:cubicBezTo>
                    <a:cubicBezTo>
                      <a:pt x="309" y="101"/>
                      <a:pt x="272" y="108"/>
                      <a:pt x="272" y="108"/>
                    </a:cubicBezTo>
                    <a:cubicBezTo>
                      <a:pt x="223" y="60"/>
                      <a:pt x="223" y="60"/>
                      <a:pt x="223" y="60"/>
                    </a:cubicBezTo>
                    <a:cubicBezTo>
                      <a:pt x="177" y="38"/>
                      <a:pt x="177" y="38"/>
                      <a:pt x="177" y="38"/>
                    </a:cubicBezTo>
                    <a:cubicBezTo>
                      <a:pt x="181" y="47"/>
                      <a:pt x="186" y="56"/>
                      <a:pt x="183" y="61"/>
                    </a:cubicBezTo>
                    <a:cubicBezTo>
                      <a:pt x="178" y="70"/>
                      <a:pt x="174" y="75"/>
                      <a:pt x="174" y="75"/>
                    </a:cubicBezTo>
                    <a:cubicBezTo>
                      <a:pt x="174" y="75"/>
                      <a:pt x="162" y="76"/>
                      <a:pt x="154" y="70"/>
                    </a:cubicBezTo>
                    <a:cubicBezTo>
                      <a:pt x="146" y="64"/>
                      <a:pt x="149" y="55"/>
                      <a:pt x="149" y="55"/>
                    </a:cubicBezTo>
                    <a:cubicBezTo>
                      <a:pt x="142" y="36"/>
                      <a:pt x="142" y="36"/>
                      <a:pt x="142" y="36"/>
                    </a:cubicBezTo>
                    <a:cubicBezTo>
                      <a:pt x="145" y="23"/>
                      <a:pt x="145" y="23"/>
                      <a:pt x="145" y="23"/>
                    </a:cubicBezTo>
                    <a:cubicBezTo>
                      <a:pt x="112" y="7"/>
                      <a:pt x="112" y="7"/>
                      <a:pt x="112" y="7"/>
                    </a:cubicBezTo>
                    <a:cubicBezTo>
                      <a:pt x="106" y="20"/>
                      <a:pt x="106" y="20"/>
                      <a:pt x="106" y="20"/>
                    </a:cubicBezTo>
                    <a:cubicBezTo>
                      <a:pt x="106" y="20"/>
                      <a:pt x="119" y="28"/>
                      <a:pt x="119" y="37"/>
                    </a:cubicBezTo>
                    <a:cubicBezTo>
                      <a:pt x="119" y="46"/>
                      <a:pt x="116" y="45"/>
                      <a:pt x="116" y="45"/>
                    </a:cubicBezTo>
                    <a:cubicBezTo>
                      <a:pt x="116" y="45"/>
                      <a:pt x="117" y="55"/>
                      <a:pt x="106" y="57"/>
                    </a:cubicBezTo>
                    <a:cubicBezTo>
                      <a:pt x="95" y="59"/>
                      <a:pt x="98" y="39"/>
                      <a:pt x="92" y="37"/>
                    </a:cubicBezTo>
                    <a:cubicBezTo>
                      <a:pt x="86" y="35"/>
                      <a:pt x="99" y="21"/>
                      <a:pt x="99" y="21"/>
                    </a:cubicBezTo>
                    <a:cubicBezTo>
                      <a:pt x="103" y="3"/>
                      <a:pt x="103" y="3"/>
                      <a:pt x="103" y="3"/>
                    </a:cubicBezTo>
                    <a:cubicBezTo>
                      <a:pt x="96" y="0"/>
                      <a:pt x="96" y="0"/>
                      <a:pt x="96" y="0"/>
                    </a:cubicBezTo>
                    <a:cubicBezTo>
                      <a:pt x="0" y="31"/>
                      <a:pt x="0" y="31"/>
                      <a:pt x="0" y="31"/>
                    </a:cubicBezTo>
                    <a:cubicBezTo>
                      <a:pt x="35" y="218"/>
                      <a:pt x="35" y="218"/>
                      <a:pt x="35" y="218"/>
                    </a:cubicBezTo>
                    <a:cubicBezTo>
                      <a:pt x="36" y="218"/>
                      <a:pt x="36" y="217"/>
                      <a:pt x="37" y="217"/>
                    </a:cubicBezTo>
                    <a:cubicBezTo>
                      <a:pt x="44" y="217"/>
                      <a:pt x="48" y="224"/>
                      <a:pt x="48" y="224"/>
                    </a:cubicBezTo>
                    <a:cubicBezTo>
                      <a:pt x="92" y="224"/>
                      <a:pt x="92" y="224"/>
                      <a:pt x="92" y="224"/>
                    </a:cubicBezTo>
                    <a:cubicBezTo>
                      <a:pt x="92" y="224"/>
                      <a:pt x="77" y="208"/>
                      <a:pt x="79" y="195"/>
                    </a:cubicBezTo>
                    <a:cubicBezTo>
                      <a:pt x="80" y="181"/>
                      <a:pt x="112" y="175"/>
                      <a:pt x="112" y="175"/>
                    </a:cubicBezTo>
                    <a:cubicBezTo>
                      <a:pt x="112" y="175"/>
                      <a:pt x="112" y="164"/>
                      <a:pt x="116" y="163"/>
                    </a:cubicBezTo>
                    <a:cubicBezTo>
                      <a:pt x="120" y="161"/>
                      <a:pt x="139" y="169"/>
                      <a:pt x="139" y="169"/>
                    </a:cubicBezTo>
                    <a:cubicBezTo>
                      <a:pt x="119" y="151"/>
                      <a:pt x="119" y="151"/>
                      <a:pt x="119" y="151"/>
                    </a:cubicBezTo>
                    <a:cubicBezTo>
                      <a:pt x="139" y="152"/>
                      <a:pt x="139" y="152"/>
                      <a:pt x="139" y="152"/>
                    </a:cubicBezTo>
                    <a:cubicBezTo>
                      <a:pt x="143" y="145"/>
                      <a:pt x="143" y="145"/>
                      <a:pt x="143" y="145"/>
                    </a:cubicBezTo>
                    <a:cubicBezTo>
                      <a:pt x="155" y="161"/>
                      <a:pt x="155" y="161"/>
                      <a:pt x="155" y="161"/>
                    </a:cubicBezTo>
                    <a:cubicBezTo>
                      <a:pt x="171" y="160"/>
                      <a:pt x="171" y="160"/>
                      <a:pt x="171" y="160"/>
                    </a:cubicBezTo>
                    <a:cubicBezTo>
                      <a:pt x="169" y="168"/>
                      <a:pt x="169" y="168"/>
                      <a:pt x="169" y="168"/>
                    </a:cubicBezTo>
                    <a:cubicBezTo>
                      <a:pt x="179" y="172"/>
                      <a:pt x="179" y="172"/>
                      <a:pt x="179" y="172"/>
                    </a:cubicBezTo>
                    <a:cubicBezTo>
                      <a:pt x="179" y="172"/>
                      <a:pt x="192" y="169"/>
                      <a:pt x="201" y="173"/>
                    </a:cubicBezTo>
                    <a:cubicBezTo>
                      <a:pt x="211" y="177"/>
                      <a:pt x="209" y="192"/>
                      <a:pt x="209" y="192"/>
                    </a:cubicBezTo>
                    <a:cubicBezTo>
                      <a:pt x="219" y="197"/>
                      <a:pt x="219" y="197"/>
                      <a:pt x="219" y="197"/>
                    </a:cubicBezTo>
                    <a:cubicBezTo>
                      <a:pt x="219" y="197"/>
                      <a:pt x="207" y="209"/>
                      <a:pt x="212" y="219"/>
                    </a:cubicBezTo>
                    <a:cubicBezTo>
                      <a:pt x="217" y="228"/>
                      <a:pt x="243" y="227"/>
                      <a:pt x="243" y="227"/>
                    </a:cubicBezTo>
                    <a:cubicBezTo>
                      <a:pt x="279" y="231"/>
                      <a:pt x="279" y="231"/>
                      <a:pt x="279" y="231"/>
                    </a:cubicBezTo>
                    <a:cubicBezTo>
                      <a:pt x="279" y="225"/>
                      <a:pt x="279" y="225"/>
                      <a:pt x="279" y="225"/>
                    </a:cubicBezTo>
                    <a:cubicBezTo>
                      <a:pt x="303" y="237"/>
                      <a:pt x="303" y="237"/>
                      <a:pt x="303" y="237"/>
                    </a:cubicBezTo>
                    <a:cubicBezTo>
                      <a:pt x="312" y="256"/>
                      <a:pt x="312" y="256"/>
                      <a:pt x="312" y="256"/>
                    </a:cubicBezTo>
                    <a:cubicBezTo>
                      <a:pt x="325" y="271"/>
                      <a:pt x="325" y="271"/>
                      <a:pt x="325" y="271"/>
                    </a:cubicBezTo>
                    <a:cubicBezTo>
                      <a:pt x="325" y="271"/>
                      <a:pt x="333" y="283"/>
                      <a:pt x="336" y="293"/>
                    </a:cubicBezTo>
                    <a:cubicBezTo>
                      <a:pt x="339" y="304"/>
                      <a:pt x="351" y="309"/>
                      <a:pt x="357" y="312"/>
                    </a:cubicBezTo>
                    <a:cubicBezTo>
                      <a:pt x="364" y="315"/>
                      <a:pt x="377" y="317"/>
                      <a:pt x="381" y="319"/>
                    </a:cubicBezTo>
                    <a:cubicBezTo>
                      <a:pt x="385" y="320"/>
                      <a:pt x="397" y="336"/>
                      <a:pt x="397" y="336"/>
                    </a:cubicBezTo>
                    <a:cubicBezTo>
                      <a:pt x="417" y="348"/>
                      <a:pt x="417" y="348"/>
                      <a:pt x="417" y="348"/>
                    </a:cubicBezTo>
                    <a:cubicBezTo>
                      <a:pt x="435" y="349"/>
                      <a:pt x="435" y="349"/>
                      <a:pt x="435" y="349"/>
                    </a:cubicBezTo>
                    <a:cubicBezTo>
                      <a:pt x="444" y="357"/>
                      <a:pt x="444" y="357"/>
                      <a:pt x="444" y="357"/>
                    </a:cubicBezTo>
                    <a:cubicBezTo>
                      <a:pt x="455" y="360"/>
                      <a:pt x="455" y="360"/>
                      <a:pt x="455" y="360"/>
                    </a:cubicBezTo>
                    <a:cubicBezTo>
                      <a:pt x="455" y="360"/>
                      <a:pt x="469" y="371"/>
                      <a:pt x="476" y="376"/>
                    </a:cubicBezTo>
                    <a:cubicBezTo>
                      <a:pt x="483" y="381"/>
                      <a:pt x="501" y="389"/>
                      <a:pt x="501" y="389"/>
                    </a:cubicBezTo>
                    <a:cubicBezTo>
                      <a:pt x="516" y="387"/>
                      <a:pt x="516" y="387"/>
                      <a:pt x="516" y="387"/>
                    </a:cubicBezTo>
                    <a:cubicBezTo>
                      <a:pt x="549" y="405"/>
                      <a:pt x="549" y="405"/>
                      <a:pt x="549" y="405"/>
                    </a:cubicBezTo>
                    <a:cubicBezTo>
                      <a:pt x="549" y="405"/>
                      <a:pt x="537" y="417"/>
                      <a:pt x="548" y="425"/>
                    </a:cubicBezTo>
                    <a:cubicBezTo>
                      <a:pt x="554" y="430"/>
                      <a:pt x="555" y="434"/>
                      <a:pt x="555" y="437"/>
                    </a:cubicBezTo>
                    <a:cubicBezTo>
                      <a:pt x="563" y="437"/>
                      <a:pt x="563" y="437"/>
                      <a:pt x="563" y="437"/>
                    </a:cubicBezTo>
                    <a:cubicBezTo>
                      <a:pt x="571" y="431"/>
                      <a:pt x="571" y="431"/>
                      <a:pt x="571" y="431"/>
                    </a:cubicBezTo>
                    <a:cubicBezTo>
                      <a:pt x="580" y="445"/>
                      <a:pt x="580" y="445"/>
                      <a:pt x="580" y="445"/>
                    </a:cubicBezTo>
                    <a:cubicBezTo>
                      <a:pt x="591" y="440"/>
                      <a:pt x="591" y="440"/>
                      <a:pt x="591" y="440"/>
                    </a:cubicBezTo>
                    <a:cubicBezTo>
                      <a:pt x="596" y="440"/>
                      <a:pt x="596" y="440"/>
                      <a:pt x="596" y="440"/>
                    </a:cubicBezTo>
                    <a:cubicBezTo>
                      <a:pt x="596" y="440"/>
                      <a:pt x="600" y="443"/>
                      <a:pt x="605" y="447"/>
                    </a:cubicBezTo>
                    <a:cubicBezTo>
                      <a:pt x="604" y="446"/>
                      <a:pt x="603" y="446"/>
                      <a:pt x="603" y="445"/>
                    </a:cubicBezTo>
                    <a:cubicBezTo>
                      <a:pt x="602" y="439"/>
                      <a:pt x="601" y="430"/>
                      <a:pt x="605" y="426"/>
                    </a:cubicBezTo>
                    <a:cubicBezTo>
                      <a:pt x="612" y="418"/>
                      <a:pt x="622" y="408"/>
                      <a:pt x="622" y="397"/>
                    </a:cubicBezTo>
                    <a:cubicBezTo>
                      <a:pt x="622" y="386"/>
                      <a:pt x="609" y="387"/>
                      <a:pt x="603" y="377"/>
                    </a:cubicBezTo>
                    <a:cubicBezTo>
                      <a:pt x="597" y="367"/>
                      <a:pt x="608" y="358"/>
                      <a:pt x="603" y="353"/>
                    </a:cubicBezTo>
                    <a:cubicBezTo>
                      <a:pt x="598" y="348"/>
                      <a:pt x="582" y="347"/>
                      <a:pt x="582" y="347"/>
                    </a:cubicBezTo>
                    <a:cubicBezTo>
                      <a:pt x="575" y="339"/>
                      <a:pt x="575" y="339"/>
                      <a:pt x="575" y="339"/>
                    </a:cubicBezTo>
                    <a:cubicBezTo>
                      <a:pt x="561" y="336"/>
                      <a:pt x="561" y="336"/>
                      <a:pt x="561" y="336"/>
                    </a:cubicBezTo>
                    <a:cubicBezTo>
                      <a:pt x="561" y="336"/>
                      <a:pt x="561" y="326"/>
                      <a:pt x="567" y="321"/>
                    </a:cubicBezTo>
                    <a:cubicBezTo>
                      <a:pt x="573" y="316"/>
                      <a:pt x="592" y="328"/>
                      <a:pt x="607" y="319"/>
                    </a:cubicBezTo>
                    <a:cubicBezTo>
                      <a:pt x="622" y="310"/>
                      <a:pt x="610" y="305"/>
                      <a:pt x="610" y="305"/>
                    </a:cubicBezTo>
                    <a:cubicBezTo>
                      <a:pt x="620" y="296"/>
                      <a:pt x="620" y="296"/>
                      <a:pt x="620" y="296"/>
                    </a:cubicBezTo>
                    <a:cubicBezTo>
                      <a:pt x="607" y="282"/>
                      <a:pt x="607" y="282"/>
                      <a:pt x="607" y="282"/>
                    </a:cubicBezTo>
                    <a:cubicBezTo>
                      <a:pt x="607" y="282"/>
                      <a:pt x="626" y="287"/>
                      <a:pt x="632" y="281"/>
                    </a:cubicBezTo>
                    <a:cubicBezTo>
                      <a:pt x="638" y="275"/>
                      <a:pt x="625" y="268"/>
                      <a:pt x="626" y="264"/>
                    </a:cubicBezTo>
                    <a:cubicBezTo>
                      <a:pt x="627" y="260"/>
                      <a:pt x="629" y="251"/>
                      <a:pt x="635" y="251"/>
                    </a:cubicBezTo>
                    <a:cubicBezTo>
                      <a:pt x="641" y="251"/>
                      <a:pt x="644" y="265"/>
                      <a:pt x="652" y="260"/>
                    </a:cubicBezTo>
                    <a:cubicBezTo>
                      <a:pt x="660" y="255"/>
                      <a:pt x="671" y="243"/>
                      <a:pt x="675" y="241"/>
                    </a:cubicBezTo>
                    <a:cubicBezTo>
                      <a:pt x="679" y="239"/>
                      <a:pt x="694" y="251"/>
                      <a:pt x="694" y="251"/>
                    </a:cubicBezTo>
                    <a:cubicBezTo>
                      <a:pt x="678" y="272"/>
                      <a:pt x="678" y="272"/>
                      <a:pt x="678" y="272"/>
                    </a:cubicBezTo>
                    <a:cubicBezTo>
                      <a:pt x="678" y="272"/>
                      <a:pt x="698" y="278"/>
                      <a:pt x="701" y="283"/>
                    </a:cubicBezTo>
                    <a:cubicBezTo>
                      <a:pt x="708" y="280"/>
                      <a:pt x="717" y="277"/>
                      <a:pt x="721" y="276"/>
                    </a:cubicBezTo>
                    <a:cubicBezTo>
                      <a:pt x="728" y="274"/>
                      <a:pt x="732" y="290"/>
                      <a:pt x="741" y="286"/>
                    </a:cubicBezTo>
                    <a:cubicBezTo>
                      <a:pt x="750" y="282"/>
                      <a:pt x="752" y="273"/>
                      <a:pt x="752" y="273"/>
                    </a:cubicBezTo>
                    <a:cubicBezTo>
                      <a:pt x="766" y="271"/>
                      <a:pt x="766" y="271"/>
                      <a:pt x="766" y="271"/>
                    </a:cubicBezTo>
                    <a:cubicBezTo>
                      <a:pt x="766" y="265"/>
                      <a:pt x="766" y="265"/>
                      <a:pt x="766" y="265"/>
                    </a:cubicBezTo>
                    <a:cubicBezTo>
                      <a:pt x="766" y="265"/>
                      <a:pt x="778" y="266"/>
                      <a:pt x="788" y="254"/>
                    </a:cubicBezTo>
                    <a:cubicBezTo>
                      <a:pt x="798" y="242"/>
                      <a:pt x="769" y="248"/>
                      <a:pt x="769" y="248"/>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03" name="Kazakhstan"/>
              <p:cNvSpPr>
                <a:spLocks noEditPoints="1"/>
              </p:cNvSpPr>
              <p:nvPr/>
            </p:nvSpPr>
            <p:spPr bwMode="gray">
              <a:xfrm>
                <a:off x="6732404" y="2430141"/>
                <a:ext cx="936788" cy="434773"/>
              </a:xfrm>
              <a:custGeom>
                <a:avLst/>
                <a:gdLst>
                  <a:gd name="T0" fmla="*/ 545 w 1673"/>
                  <a:gd name="T1" fmla="*/ 518 h 778"/>
                  <a:gd name="T2" fmla="*/ 1655 w 1673"/>
                  <a:gd name="T3" fmla="*/ 327 h 778"/>
                  <a:gd name="T4" fmla="*/ 1625 w 1673"/>
                  <a:gd name="T5" fmla="*/ 304 h 778"/>
                  <a:gd name="T6" fmla="*/ 1481 w 1673"/>
                  <a:gd name="T7" fmla="*/ 226 h 778"/>
                  <a:gd name="T8" fmla="*/ 1372 w 1673"/>
                  <a:gd name="T9" fmla="*/ 207 h 778"/>
                  <a:gd name="T10" fmla="*/ 1126 w 1673"/>
                  <a:gd name="T11" fmla="*/ 70 h 778"/>
                  <a:gd name="T12" fmla="*/ 1085 w 1673"/>
                  <a:gd name="T13" fmla="*/ 76 h 778"/>
                  <a:gd name="T14" fmla="*/ 1016 w 1673"/>
                  <a:gd name="T15" fmla="*/ 98 h 778"/>
                  <a:gd name="T16" fmla="*/ 972 w 1673"/>
                  <a:gd name="T17" fmla="*/ 71 h 778"/>
                  <a:gd name="T18" fmla="*/ 909 w 1673"/>
                  <a:gd name="T19" fmla="*/ 36 h 778"/>
                  <a:gd name="T20" fmla="*/ 812 w 1673"/>
                  <a:gd name="T21" fmla="*/ 2 h 778"/>
                  <a:gd name="T22" fmla="*/ 674 w 1673"/>
                  <a:gd name="T23" fmla="*/ 52 h 778"/>
                  <a:gd name="T24" fmla="*/ 521 w 1673"/>
                  <a:gd name="T25" fmla="*/ 95 h 778"/>
                  <a:gd name="T26" fmla="*/ 534 w 1673"/>
                  <a:gd name="T27" fmla="*/ 123 h 778"/>
                  <a:gd name="T28" fmla="*/ 528 w 1673"/>
                  <a:gd name="T29" fmla="*/ 190 h 778"/>
                  <a:gd name="T30" fmla="*/ 486 w 1673"/>
                  <a:gd name="T31" fmla="*/ 244 h 778"/>
                  <a:gd name="T32" fmla="*/ 356 w 1673"/>
                  <a:gd name="T33" fmla="*/ 247 h 778"/>
                  <a:gd name="T34" fmla="*/ 282 w 1673"/>
                  <a:gd name="T35" fmla="*/ 216 h 778"/>
                  <a:gd name="T36" fmla="*/ 197 w 1673"/>
                  <a:gd name="T37" fmla="*/ 187 h 778"/>
                  <a:gd name="T38" fmla="*/ 86 w 1673"/>
                  <a:gd name="T39" fmla="*/ 224 h 778"/>
                  <a:gd name="T40" fmla="*/ 17 w 1673"/>
                  <a:gd name="T41" fmla="*/ 251 h 778"/>
                  <a:gd name="T42" fmla="*/ 8 w 1673"/>
                  <a:gd name="T43" fmla="*/ 322 h 778"/>
                  <a:gd name="T44" fmla="*/ 73 w 1673"/>
                  <a:gd name="T45" fmla="*/ 394 h 778"/>
                  <a:gd name="T46" fmla="*/ 136 w 1673"/>
                  <a:gd name="T47" fmla="*/ 460 h 778"/>
                  <a:gd name="T48" fmla="*/ 289 w 1673"/>
                  <a:gd name="T49" fmla="*/ 455 h 778"/>
                  <a:gd name="T50" fmla="*/ 352 w 1673"/>
                  <a:gd name="T51" fmla="*/ 524 h 778"/>
                  <a:gd name="T52" fmla="*/ 338 w 1673"/>
                  <a:gd name="T53" fmla="*/ 531 h 778"/>
                  <a:gd name="T54" fmla="*/ 218 w 1673"/>
                  <a:gd name="T55" fmla="*/ 544 h 778"/>
                  <a:gd name="T56" fmla="*/ 228 w 1673"/>
                  <a:gd name="T57" fmla="*/ 598 h 778"/>
                  <a:gd name="T58" fmla="*/ 274 w 1673"/>
                  <a:gd name="T59" fmla="*/ 654 h 778"/>
                  <a:gd name="T60" fmla="*/ 328 w 1673"/>
                  <a:gd name="T61" fmla="*/ 709 h 778"/>
                  <a:gd name="T62" fmla="*/ 408 w 1673"/>
                  <a:gd name="T63" fmla="*/ 690 h 778"/>
                  <a:gd name="T64" fmla="*/ 468 w 1673"/>
                  <a:gd name="T65" fmla="*/ 729 h 778"/>
                  <a:gd name="T66" fmla="*/ 536 w 1673"/>
                  <a:gd name="T67" fmla="*/ 513 h 778"/>
                  <a:gd name="T68" fmla="*/ 582 w 1673"/>
                  <a:gd name="T69" fmla="*/ 492 h 778"/>
                  <a:gd name="T70" fmla="*/ 604 w 1673"/>
                  <a:gd name="T71" fmla="*/ 479 h 778"/>
                  <a:gd name="T72" fmla="*/ 584 w 1673"/>
                  <a:gd name="T73" fmla="*/ 460 h 778"/>
                  <a:gd name="T74" fmla="*/ 636 w 1673"/>
                  <a:gd name="T75" fmla="*/ 455 h 778"/>
                  <a:gd name="T76" fmla="*/ 590 w 1673"/>
                  <a:gd name="T77" fmla="*/ 493 h 778"/>
                  <a:gd name="T78" fmla="*/ 610 w 1673"/>
                  <a:gd name="T79" fmla="*/ 549 h 778"/>
                  <a:gd name="T80" fmla="*/ 812 w 1673"/>
                  <a:gd name="T81" fmla="*/ 616 h 778"/>
                  <a:gd name="T82" fmla="*/ 902 w 1673"/>
                  <a:gd name="T83" fmla="*/ 699 h 778"/>
                  <a:gd name="T84" fmla="*/ 1006 w 1673"/>
                  <a:gd name="T85" fmla="*/ 770 h 778"/>
                  <a:gd name="T86" fmla="*/ 1056 w 1673"/>
                  <a:gd name="T87" fmla="*/ 719 h 778"/>
                  <a:gd name="T88" fmla="*/ 1123 w 1673"/>
                  <a:gd name="T89" fmla="*/ 686 h 778"/>
                  <a:gd name="T90" fmla="*/ 1208 w 1673"/>
                  <a:gd name="T91" fmla="*/ 672 h 778"/>
                  <a:gd name="T92" fmla="*/ 1264 w 1673"/>
                  <a:gd name="T93" fmla="*/ 647 h 778"/>
                  <a:gd name="T94" fmla="*/ 1402 w 1673"/>
                  <a:gd name="T95" fmla="*/ 651 h 778"/>
                  <a:gd name="T96" fmla="*/ 1471 w 1673"/>
                  <a:gd name="T97" fmla="*/ 676 h 778"/>
                  <a:gd name="T98" fmla="*/ 1503 w 1673"/>
                  <a:gd name="T99" fmla="*/ 659 h 778"/>
                  <a:gd name="T100" fmla="*/ 1484 w 1673"/>
                  <a:gd name="T101" fmla="*/ 587 h 778"/>
                  <a:gd name="T102" fmla="*/ 1516 w 1673"/>
                  <a:gd name="T103" fmla="*/ 518 h 778"/>
                  <a:gd name="T104" fmla="*/ 1541 w 1673"/>
                  <a:gd name="T105" fmla="*/ 513 h 778"/>
                  <a:gd name="T106" fmla="*/ 1614 w 1673"/>
                  <a:gd name="T107" fmla="*/ 434 h 778"/>
                  <a:gd name="T108" fmla="*/ 1641 w 1673"/>
                  <a:gd name="T109" fmla="*/ 397 h 778"/>
                  <a:gd name="T110" fmla="*/ 1385 w 1673"/>
                  <a:gd name="T111" fmla="*/ 465 h 778"/>
                  <a:gd name="T112" fmla="*/ 1320 w 1673"/>
                  <a:gd name="T113" fmla="*/ 467 h 778"/>
                  <a:gd name="T114" fmla="*/ 1246 w 1673"/>
                  <a:gd name="T115" fmla="*/ 460 h 778"/>
                  <a:gd name="T116" fmla="*/ 1195 w 1673"/>
                  <a:gd name="T117" fmla="*/ 489 h 778"/>
                  <a:gd name="T118" fmla="*/ 1200 w 1673"/>
                  <a:gd name="T119" fmla="*/ 542 h 778"/>
                  <a:gd name="T120" fmla="*/ 1193 w 1673"/>
                  <a:gd name="T121" fmla="*/ 448 h 778"/>
                  <a:gd name="T122" fmla="*/ 1306 w 1673"/>
                  <a:gd name="T123" fmla="*/ 458 h 778"/>
                  <a:gd name="T124" fmla="*/ 1385 w 1673"/>
                  <a:gd name="T125" fmla="*/ 465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73" h="778">
                    <a:moveTo>
                      <a:pt x="565" y="505"/>
                    </a:moveTo>
                    <a:cubicBezTo>
                      <a:pt x="558" y="500"/>
                      <a:pt x="557" y="497"/>
                      <a:pt x="557" y="497"/>
                    </a:cubicBezTo>
                    <a:cubicBezTo>
                      <a:pt x="548" y="511"/>
                      <a:pt x="548" y="511"/>
                      <a:pt x="548" y="511"/>
                    </a:cubicBezTo>
                    <a:cubicBezTo>
                      <a:pt x="545" y="518"/>
                      <a:pt x="545" y="518"/>
                      <a:pt x="545" y="518"/>
                    </a:cubicBezTo>
                    <a:cubicBezTo>
                      <a:pt x="578" y="534"/>
                      <a:pt x="578" y="534"/>
                      <a:pt x="578" y="534"/>
                    </a:cubicBezTo>
                    <a:cubicBezTo>
                      <a:pt x="580" y="525"/>
                      <a:pt x="580" y="525"/>
                      <a:pt x="580" y="525"/>
                    </a:cubicBezTo>
                    <a:cubicBezTo>
                      <a:pt x="580" y="525"/>
                      <a:pt x="572" y="510"/>
                      <a:pt x="565" y="505"/>
                    </a:cubicBezTo>
                    <a:close/>
                    <a:moveTo>
                      <a:pt x="1655" y="327"/>
                    </a:moveTo>
                    <a:cubicBezTo>
                      <a:pt x="1656" y="321"/>
                      <a:pt x="1666" y="322"/>
                      <a:pt x="1673" y="324"/>
                    </a:cubicBezTo>
                    <a:cubicBezTo>
                      <a:pt x="1649" y="298"/>
                      <a:pt x="1649" y="298"/>
                      <a:pt x="1649" y="298"/>
                    </a:cubicBezTo>
                    <a:cubicBezTo>
                      <a:pt x="1636" y="282"/>
                      <a:pt x="1636" y="282"/>
                      <a:pt x="1636" y="282"/>
                    </a:cubicBezTo>
                    <a:cubicBezTo>
                      <a:pt x="1625" y="304"/>
                      <a:pt x="1625" y="304"/>
                      <a:pt x="1625" y="304"/>
                    </a:cubicBezTo>
                    <a:cubicBezTo>
                      <a:pt x="1578" y="300"/>
                      <a:pt x="1578" y="300"/>
                      <a:pt x="1578" y="300"/>
                    </a:cubicBezTo>
                    <a:cubicBezTo>
                      <a:pt x="1578" y="300"/>
                      <a:pt x="1562" y="272"/>
                      <a:pt x="1561" y="268"/>
                    </a:cubicBezTo>
                    <a:cubicBezTo>
                      <a:pt x="1560" y="264"/>
                      <a:pt x="1525" y="259"/>
                      <a:pt x="1525" y="259"/>
                    </a:cubicBezTo>
                    <a:cubicBezTo>
                      <a:pt x="1525" y="259"/>
                      <a:pt x="1504" y="230"/>
                      <a:pt x="1481" y="226"/>
                    </a:cubicBezTo>
                    <a:cubicBezTo>
                      <a:pt x="1458" y="222"/>
                      <a:pt x="1442" y="243"/>
                      <a:pt x="1430" y="244"/>
                    </a:cubicBezTo>
                    <a:cubicBezTo>
                      <a:pt x="1418" y="246"/>
                      <a:pt x="1404" y="230"/>
                      <a:pt x="1404" y="230"/>
                    </a:cubicBezTo>
                    <a:cubicBezTo>
                      <a:pt x="1404" y="230"/>
                      <a:pt x="1386" y="228"/>
                      <a:pt x="1382" y="227"/>
                    </a:cubicBezTo>
                    <a:cubicBezTo>
                      <a:pt x="1378" y="226"/>
                      <a:pt x="1382" y="210"/>
                      <a:pt x="1372" y="207"/>
                    </a:cubicBezTo>
                    <a:cubicBezTo>
                      <a:pt x="1361" y="204"/>
                      <a:pt x="1365" y="234"/>
                      <a:pt x="1348" y="236"/>
                    </a:cubicBezTo>
                    <a:cubicBezTo>
                      <a:pt x="1330" y="239"/>
                      <a:pt x="1306" y="200"/>
                      <a:pt x="1292" y="187"/>
                    </a:cubicBezTo>
                    <a:cubicBezTo>
                      <a:pt x="1277" y="174"/>
                      <a:pt x="1205" y="107"/>
                      <a:pt x="1200" y="104"/>
                    </a:cubicBezTo>
                    <a:cubicBezTo>
                      <a:pt x="1194" y="102"/>
                      <a:pt x="1126" y="70"/>
                      <a:pt x="1126" y="70"/>
                    </a:cubicBezTo>
                    <a:cubicBezTo>
                      <a:pt x="1126" y="70"/>
                      <a:pt x="1146" y="58"/>
                      <a:pt x="1138" y="47"/>
                    </a:cubicBezTo>
                    <a:cubicBezTo>
                      <a:pt x="1130" y="36"/>
                      <a:pt x="1118" y="58"/>
                      <a:pt x="1118" y="58"/>
                    </a:cubicBezTo>
                    <a:cubicBezTo>
                      <a:pt x="1094" y="66"/>
                      <a:pt x="1094" y="66"/>
                      <a:pt x="1094" y="66"/>
                    </a:cubicBezTo>
                    <a:cubicBezTo>
                      <a:pt x="1085" y="76"/>
                      <a:pt x="1085" y="76"/>
                      <a:pt x="1085" y="76"/>
                    </a:cubicBezTo>
                    <a:cubicBezTo>
                      <a:pt x="1085" y="76"/>
                      <a:pt x="1077" y="78"/>
                      <a:pt x="1070" y="82"/>
                    </a:cubicBezTo>
                    <a:cubicBezTo>
                      <a:pt x="1064" y="86"/>
                      <a:pt x="1072" y="94"/>
                      <a:pt x="1064" y="100"/>
                    </a:cubicBezTo>
                    <a:cubicBezTo>
                      <a:pt x="1056" y="107"/>
                      <a:pt x="1041" y="91"/>
                      <a:pt x="1034" y="88"/>
                    </a:cubicBezTo>
                    <a:cubicBezTo>
                      <a:pt x="1028" y="86"/>
                      <a:pt x="1026" y="99"/>
                      <a:pt x="1016" y="98"/>
                    </a:cubicBezTo>
                    <a:cubicBezTo>
                      <a:pt x="1005" y="96"/>
                      <a:pt x="1026" y="80"/>
                      <a:pt x="1017" y="71"/>
                    </a:cubicBezTo>
                    <a:cubicBezTo>
                      <a:pt x="1008" y="62"/>
                      <a:pt x="1002" y="74"/>
                      <a:pt x="1002" y="74"/>
                    </a:cubicBezTo>
                    <a:cubicBezTo>
                      <a:pt x="985" y="63"/>
                      <a:pt x="985" y="63"/>
                      <a:pt x="985" y="63"/>
                    </a:cubicBezTo>
                    <a:cubicBezTo>
                      <a:pt x="972" y="71"/>
                      <a:pt x="972" y="71"/>
                      <a:pt x="972" y="71"/>
                    </a:cubicBezTo>
                    <a:cubicBezTo>
                      <a:pt x="953" y="50"/>
                      <a:pt x="953" y="50"/>
                      <a:pt x="953" y="50"/>
                    </a:cubicBezTo>
                    <a:cubicBezTo>
                      <a:pt x="946" y="60"/>
                      <a:pt x="946" y="60"/>
                      <a:pt x="946" y="60"/>
                    </a:cubicBezTo>
                    <a:cubicBezTo>
                      <a:pt x="946" y="60"/>
                      <a:pt x="918" y="64"/>
                      <a:pt x="913" y="64"/>
                    </a:cubicBezTo>
                    <a:cubicBezTo>
                      <a:pt x="908" y="64"/>
                      <a:pt x="909" y="43"/>
                      <a:pt x="909" y="36"/>
                    </a:cubicBezTo>
                    <a:cubicBezTo>
                      <a:pt x="909" y="30"/>
                      <a:pt x="897" y="30"/>
                      <a:pt x="897" y="30"/>
                    </a:cubicBezTo>
                    <a:cubicBezTo>
                      <a:pt x="897" y="30"/>
                      <a:pt x="892" y="12"/>
                      <a:pt x="884" y="7"/>
                    </a:cubicBezTo>
                    <a:cubicBezTo>
                      <a:pt x="876" y="2"/>
                      <a:pt x="869" y="11"/>
                      <a:pt x="864" y="11"/>
                    </a:cubicBezTo>
                    <a:cubicBezTo>
                      <a:pt x="858" y="11"/>
                      <a:pt x="845" y="0"/>
                      <a:pt x="812" y="2"/>
                    </a:cubicBezTo>
                    <a:cubicBezTo>
                      <a:pt x="778" y="3"/>
                      <a:pt x="781" y="23"/>
                      <a:pt x="781" y="23"/>
                    </a:cubicBezTo>
                    <a:cubicBezTo>
                      <a:pt x="781" y="23"/>
                      <a:pt x="761" y="30"/>
                      <a:pt x="740" y="35"/>
                    </a:cubicBezTo>
                    <a:cubicBezTo>
                      <a:pt x="718" y="40"/>
                      <a:pt x="690" y="36"/>
                      <a:pt x="682" y="36"/>
                    </a:cubicBezTo>
                    <a:cubicBezTo>
                      <a:pt x="674" y="36"/>
                      <a:pt x="674" y="52"/>
                      <a:pt x="674" y="52"/>
                    </a:cubicBezTo>
                    <a:cubicBezTo>
                      <a:pt x="632" y="52"/>
                      <a:pt x="632" y="52"/>
                      <a:pt x="632" y="52"/>
                    </a:cubicBezTo>
                    <a:cubicBezTo>
                      <a:pt x="628" y="64"/>
                      <a:pt x="628" y="64"/>
                      <a:pt x="628" y="64"/>
                    </a:cubicBezTo>
                    <a:cubicBezTo>
                      <a:pt x="628" y="64"/>
                      <a:pt x="596" y="63"/>
                      <a:pt x="550" y="70"/>
                    </a:cubicBezTo>
                    <a:cubicBezTo>
                      <a:pt x="505" y="76"/>
                      <a:pt x="521" y="95"/>
                      <a:pt x="521" y="95"/>
                    </a:cubicBezTo>
                    <a:cubicBezTo>
                      <a:pt x="540" y="96"/>
                      <a:pt x="540" y="96"/>
                      <a:pt x="540" y="96"/>
                    </a:cubicBezTo>
                    <a:cubicBezTo>
                      <a:pt x="529" y="108"/>
                      <a:pt x="529" y="108"/>
                      <a:pt x="529" y="108"/>
                    </a:cubicBezTo>
                    <a:cubicBezTo>
                      <a:pt x="529" y="108"/>
                      <a:pt x="572" y="116"/>
                      <a:pt x="572" y="123"/>
                    </a:cubicBezTo>
                    <a:cubicBezTo>
                      <a:pt x="572" y="130"/>
                      <a:pt x="534" y="123"/>
                      <a:pt x="534" y="123"/>
                    </a:cubicBezTo>
                    <a:cubicBezTo>
                      <a:pt x="528" y="134"/>
                      <a:pt x="528" y="134"/>
                      <a:pt x="528" y="134"/>
                    </a:cubicBezTo>
                    <a:cubicBezTo>
                      <a:pt x="528" y="134"/>
                      <a:pt x="541" y="151"/>
                      <a:pt x="540" y="158"/>
                    </a:cubicBezTo>
                    <a:cubicBezTo>
                      <a:pt x="538" y="164"/>
                      <a:pt x="505" y="170"/>
                      <a:pt x="505" y="170"/>
                    </a:cubicBezTo>
                    <a:cubicBezTo>
                      <a:pt x="528" y="190"/>
                      <a:pt x="528" y="190"/>
                      <a:pt x="528" y="190"/>
                    </a:cubicBezTo>
                    <a:cubicBezTo>
                      <a:pt x="528" y="190"/>
                      <a:pt x="578" y="187"/>
                      <a:pt x="582" y="226"/>
                    </a:cubicBezTo>
                    <a:cubicBezTo>
                      <a:pt x="586" y="264"/>
                      <a:pt x="526" y="234"/>
                      <a:pt x="526" y="234"/>
                    </a:cubicBezTo>
                    <a:cubicBezTo>
                      <a:pt x="520" y="250"/>
                      <a:pt x="520" y="250"/>
                      <a:pt x="520" y="250"/>
                    </a:cubicBezTo>
                    <a:cubicBezTo>
                      <a:pt x="520" y="250"/>
                      <a:pt x="497" y="246"/>
                      <a:pt x="486" y="244"/>
                    </a:cubicBezTo>
                    <a:cubicBezTo>
                      <a:pt x="476" y="243"/>
                      <a:pt x="464" y="222"/>
                      <a:pt x="456" y="220"/>
                    </a:cubicBezTo>
                    <a:cubicBezTo>
                      <a:pt x="448" y="219"/>
                      <a:pt x="437" y="228"/>
                      <a:pt x="421" y="232"/>
                    </a:cubicBezTo>
                    <a:cubicBezTo>
                      <a:pt x="405" y="236"/>
                      <a:pt x="394" y="220"/>
                      <a:pt x="385" y="222"/>
                    </a:cubicBezTo>
                    <a:cubicBezTo>
                      <a:pt x="376" y="223"/>
                      <a:pt x="358" y="243"/>
                      <a:pt x="356" y="247"/>
                    </a:cubicBezTo>
                    <a:cubicBezTo>
                      <a:pt x="353" y="251"/>
                      <a:pt x="312" y="220"/>
                      <a:pt x="301" y="223"/>
                    </a:cubicBezTo>
                    <a:cubicBezTo>
                      <a:pt x="290" y="226"/>
                      <a:pt x="313" y="243"/>
                      <a:pt x="305" y="250"/>
                    </a:cubicBezTo>
                    <a:cubicBezTo>
                      <a:pt x="297" y="256"/>
                      <a:pt x="289" y="236"/>
                      <a:pt x="289" y="236"/>
                    </a:cubicBezTo>
                    <a:cubicBezTo>
                      <a:pt x="282" y="216"/>
                      <a:pt x="282" y="216"/>
                      <a:pt x="282" y="216"/>
                    </a:cubicBezTo>
                    <a:cubicBezTo>
                      <a:pt x="258" y="218"/>
                      <a:pt x="258" y="218"/>
                      <a:pt x="258" y="218"/>
                    </a:cubicBezTo>
                    <a:cubicBezTo>
                      <a:pt x="258" y="218"/>
                      <a:pt x="256" y="206"/>
                      <a:pt x="252" y="202"/>
                    </a:cubicBezTo>
                    <a:cubicBezTo>
                      <a:pt x="248" y="198"/>
                      <a:pt x="224" y="203"/>
                      <a:pt x="214" y="202"/>
                    </a:cubicBezTo>
                    <a:cubicBezTo>
                      <a:pt x="205" y="200"/>
                      <a:pt x="204" y="187"/>
                      <a:pt x="197" y="187"/>
                    </a:cubicBezTo>
                    <a:cubicBezTo>
                      <a:pt x="190" y="187"/>
                      <a:pt x="177" y="200"/>
                      <a:pt x="161" y="200"/>
                    </a:cubicBezTo>
                    <a:cubicBezTo>
                      <a:pt x="145" y="200"/>
                      <a:pt x="153" y="187"/>
                      <a:pt x="130" y="188"/>
                    </a:cubicBezTo>
                    <a:cubicBezTo>
                      <a:pt x="108" y="190"/>
                      <a:pt x="130" y="198"/>
                      <a:pt x="122" y="208"/>
                    </a:cubicBezTo>
                    <a:cubicBezTo>
                      <a:pt x="114" y="219"/>
                      <a:pt x="86" y="224"/>
                      <a:pt x="86" y="224"/>
                    </a:cubicBezTo>
                    <a:cubicBezTo>
                      <a:pt x="86" y="239"/>
                      <a:pt x="86" y="239"/>
                      <a:pt x="86" y="239"/>
                    </a:cubicBezTo>
                    <a:cubicBezTo>
                      <a:pt x="68" y="248"/>
                      <a:pt x="68" y="248"/>
                      <a:pt x="68" y="248"/>
                    </a:cubicBezTo>
                    <a:cubicBezTo>
                      <a:pt x="68" y="248"/>
                      <a:pt x="86" y="263"/>
                      <a:pt x="72" y="278"/>
                    </a:cubicBezTo>
                    <a:cubicBezTo>
                      <a:pt x="57" y="292"/>
                      <a:pt x="29" y="250"/>
                      <a:pt x="17" y="251"/>
                    </a:cubicBezTo>
                    <a:cubicBezTo>
                      <a:pt x="5" y="252"/>
                      <a:pt x="13" y="271"/>
                      <a:pt x="13" y="279"/>
                    </a:cubicBezTo>
                    <a:cubicBezTo>
                      <a:pt x="13" y="287"/>
                      <a:pt x="0" y="284"/>
                      <a:pt x="0" y="284"/>
                    </a:cubicBezTo>
                    <a:cubicBezTo>
                      <a:pt x="2" y="308"/>
                      <a:pt x="2" y="308"/>
                      <a:pt x="2" y="308"/>
                    </a:cubicBezTo>
                    <a:cubicBezTo>
                      <a:pt x="2" y="308"/>
                      <a:pt x="8" y="314"/>
                      <a:pt x="8" y="322"/>
                    </a:cubicBezTo>
                    <a:cubicBezTo>
                      <a:pt x="8" y="330"/>
                      <a:pt x="0" y="342"/>
                      <a:pt x="0" y="358"/>
                    </a:cubicBezTo>
                    <a:cubicBezTo>
                      <a:pt x="0" y="374"/>
                      <a:pt x="10" y="364"/>
                      <a:pt x="22" y="370"/>
                    </a:cubicBezTo>
                    <a:cubicBezTo>
                      <a:pt x="34" y="375"/>
                      <a:pt x="20" y="390"/>
                      <a:pt x="32" y="395"/>
                    </a:cubicBezTo>
                    <a:cubicBezTo>
                      <a:pt x="44" y="400"/>
                      <a:pt x="68" y="391"/>
                      <a:pt x="73" y="394"/>
                    </a:cubicBezTo>
                    <a:cubicBezTo>
                      <a:pt x="78" y="396"/>
                      <a:pt x="117" y="436"/>
                      <a:pt x="117" y="444"/>
                    </a:cubicBezTo>
                    <a:cubicBezTo>
                      <a:pt x="117" y="452"/>
                      <a:pt x="94" y="443"/>
                      <a:pt x="94" y="451"/>
                    </a:cubicBezTo>
                    <a:cubicBezTo>
                      <a:pt x="94" y="459"/>
                      <a:pt x="129" y="470"/>
                      <a:pt x="129" y="470"/>
                    </a:cubicBezTo>
                    <a:cubicBezTo>
                      <a:pt x="136" y="460"/>
                      <a:pt x="136" y="460"/>
                      <a:pt x="136" y="460"/>
                    </a:cubicBezTo>
                    <a:cubicBezTo>
                      <a:pt x="136" y="460"/>
                      <a:pt x="145" y="462"/>
                      <a:pt x="152" y="455"/>
                    </a:cubicBezTo>
                    <a:cubicBezTo>
                      <a:pt x="158" y="448"/>
                      <a:pt x="208" y="427"/>
                      <a:pt x="214" y="430"/>
                    </a:cubicBezTo>
                    <a:cubicBezTo>
                      <a:pt x="221" y="432"/>
                      <a:pt x="242" y="448"/>
                      <a:pt x="252" y="448"/>
                    </a:cubicBezTo>
                    <a:cubicBezTo>
                      <a:pt x="261" y="448"/>
                      <a:pt x="269" y="430"/>
                      <a:pt x="289" y="455"/>
                    </a:cubicBezTo>
                    <a:cubicBezTo>
                      <a:pt x="309" y="480"/>
                      <a:pt x="293" y="488"/>
                      <a:pt x="290" y="496"/>
                    </a:cubicBezTo>
                    <a:cubicBezTo>
                      <a:pt x="288" y="504"/>
                      <a:pt x="309" y="520"/>
                      <a:pt x="316" y="523"/>
                    </a:cubicBezTo>
                    <a:cubicBezTo>
                      <a:pt x="322" y="526"/>
                      <a:pt x="333" y="511"/>
                      <a:pt x="341" y="507"/>
                    </a:cubicBezTo>
                    <a:cubicBezTo>
                      <a:pt x="349" y="503"/>
                      <a:pt x="352" y="516"/>
                      <a:pt x="352" y="524"/>
                    </a:cubicBezTo>
                    <a:cubicBezTo>
                      <a:pt x="352" y="532"/>
                      <a:pt x="364" y="542"/>
                      <a:pt x="364" y="542"/>
                    </a:cubicBezTo>
                    <a:cubicBezTo>
                      <a:pt x="337" y="543"/>
                      <a:pt x="337" y="543"/>
                      <a:pt x="337" y="543"/>
                    </a:cubicBezTo>
                    <a:cubicBezTo>
                      <a:pt x="337" y="543"/>
                      <a:pt x="338" y="563"/>
                      <a:pt x="325" y="554"/>
                    </a:cubicBezTo>
                    <a:cubicBezTo>
                      <a:pt x="312" y="544"/>
                      <a:pt x="338" y="531"/>
                      <a:pt x="338" y="531"/>
                    </a:cubicBezTo>
                    <a:cubicBezTo>
                      <a:pt x="338" y="531"/>
                      <a:pt x="290" y="528"/>
                      <a:pt x="282" y="526"/>
                    </a:cubicBezTo>
                    <a:cubicBezTo>
                      <a:pt x="274" y="523"/>
                      <a:pt x="232" y="515"/>
                      <a:pt x="232" y="515"/>
                    </a:cubicBezTo>
                    <a:cubicBezTo>
                      <a:pt x="240" y="538"/>
                      <a:pt x="240" y="538"/>
                      <a:pt x="240" y="538"/>
                    </a:cubicBezTo>
                    <a:cubicBezTo>
                      <a:pt x="240" y="538"/>
                      <a:pt x="224" y="531"/>
                      <a:pt x="218" y="544"/>
                    </a:cubicBezTo>
                    <a:cubicBezTo>
                      <a:pt x="213" y="558"/>
                      <a:pt x="249" y="559"/>
                      <a:pt x="248" y="567"/>
                    </a:cubicBezTo>
                    <a:cubicBezTo>
                      <a:pt x="246" y="575"/>
                      <a:pt x="198" y="550"/>
                      <a:pt x="193" y="562"/>
                    </a:cubicBezTo>
                    <a:cubicBezTo>
                      <a:pt x="188" y="574"/>
                      <a:pt x="221" y="582"/>
                      <a:pt x="221" y="582"/>
                    </a:cubicBezTo>
                    <a:cubicBezTo>
                      <a:pt x="221" y="582"/>
                      <a:pt x="221" y="590"/>
                      <a:pt x="228" y="598"/>
                    </a:cubicBezTo>
                    <a:cubicBezTo>
                      <a:pt x="234" y="606"/>
                      <a:pt x="248" y="622"/>
                      <a:pt x="248" y="622"/>
                    </a:cubicBezTo>
                    <a:cubicBezTo>
                      <a:pt x="246" y="636"/>
                      <a:pt x="246" y="636"/>
                      <a:pt x="246" y="636"/>
                    </a:cubicBezTo>
                    <a:cubicBezTo>
                      <a:pt x="269" y="639"/>
                      <a:pt x="269" y="639"/>
                      <a:pt x="269" y="639"/>
                    </a:cubicBezTo>
                    <a:cubicBezTo>
                      <a:pt x="274" y="654"/>
                      <a:pt x="274" y="654"/>
                      <a:pt x="274" y="654"/>
                    </a:cubicBezTo>
                    <a:cubicBezTo>
                      <a:pt x="274" y="654"/>
                      <a:pt x="309" y="654"/>
                      <a:pt x="320" y="664"/>
                    </a:cubicBezTo>
                    <a:cubicBezTo>
                      <a:pt x="330" y="675"/>
                      <a:pt x="308" y="686"/>
                      <a:pt x="306" y="696"/>
                    </a:cubicBezTo>
                    <a:cubicBezTo>
                      <a:pt x="305" y="707"/>
                      <a:pt x="316" y="708"/>
                      <a:pt x="316" y="708"/>
                    </a:cubicBezTo>
                    <a:cubicBezTo>
                      <a:pt x="317" y="704"/>
                      <a:pt x="323" y="707"/>
                      <a:pt x="328" y="709"/>
                    </a:cubicBezTo>
                    <a:cubicBezTo>
                      <a:pt x="330" y="703"/>
                      <a:pt x="336" y="683"/>
                      <a:pt x="344" y="682"/>
                    </a:cubicBezTo>
                    <a:cubicBezTo>
                      <a:pt x="349" y="681"/>
                      <a:pt x="357" y="682"/>
                      <a:pt x="363" y="683"/>
                    </a:cubicBezTo>
                    <a:cubicBezTo>
                      <a:pt x="364" y="681"/>
                      <a:pt x="364" y="679"/>
                      <a:pt x="365" y="678"/>
                    </a:cubicBezTo>
                    <a:cubicBezTo>
                      <a:pt x="368" y="674"/>
                      <a:pt x="400" y="686"/>
                      <a:pt x="408" y="690"/>
                    </a:cubicBezTo>
                    <a:cubicBezTo>
                      <a:pt x="416" y="694"/>
                      <a:pt x="426" y="707"/>
                      <a:pt x="426" y="707"/>
                    </a:cubicBezTo>
                    <a:cubicBezTo>
                      <a:pt x="426" y="707"/>
                      <a:pt x="444" y="732"/>
                      <a:pt x="454" y="738"/>
                    </a:cubicBezTo>
                    <a:cubicBezTo>
                      <a:pt x="463" y="742"/>
                      <a:pt x="464" y="732"/>
                      <a:pt x="468" y="729"/>
                    </a:cubicBezTo>
                    <a:cubicBezTo>
                      <a:pt x="468" y="729"/>
                      <a:pt x="468" y="729"/>
                      <a:pt x="468" y="729"/>
                    </a:cubicBezTo>
                    <a:cubicBezTo>
                      <a:pt x="433" y="542"/>
                      <a:pt x="433" y="542"/>
                      <a:pt x="433" y="542"/>
                    </a:cubicBezTo>
                    <a:cubicBezTo>
                      <a:pt x="529" y="511"/>
                      <a:pt x="529" y="511"/>
                      <a:pt x="529" y="511"/>
                    </a:cubicBezTo>
                    <a:cubicBezTo>
                      <a:pt x="536" y="514"/>
                      <a:pt x="536" y="514"/>
                      <a:pt x="536" y="514"/>
                    </a:cubicBezTo>
                    <a:cubicBezTo>
                      <a:pt x="536" y="513"/>
                      <a:pt x="536" y="513"/>
                      <a:pt x="536" y="513"/>
                    </a:cubicBezTo>
                    <a:cubicBezTo>
                      <a:pt x="536" y="513"/>
                      <a:pt x="540" y="501"/>
                      <a:pt x="541" y="491"/>
                    </a:cubicBezTo>
                    <a:cubicBezTo>
                      <a:pt x="542" y="481"/>
                      <a:pt x="561" y="486"/>
                      <a:pt x="561" y="486"/>
                    </a:cubicBezTo>
                    <a:cubicBezTo>
                      <a:pt x="566" y="501"/>
                      <a:pt x="566" y="501"/>
                      <a:pt x="566" y="501"/>
                    </a:cubicBezTo>
                    <a:cubicBezTo>
                      <a:pt x="566" y="501"/>
                      <a:pt x="580" y="495"/>
                      <a:pt x="582" y="492"/>
                    </a:cubicBezTo>
                    <a:cubicBezTo>
                      <a:pt x="584" y="489"/>
                      <a:pt x="568" y="471"/>
                      <a:pt x="568" y="471"/>
                    </a:cubicBezTo>
                    <a:cubicBezTo>
                      <a:pt x="578" y="471"/>
                      <a:pt x="578" y="471"/>
                      <a:pt x="578" y="471"/>
                    </a:cubicBezTo>
                    <a:cubicBezTo>
                      <a:pt x="587" y="480"/>
                      <a:pt x="587" y="480"/>
                      <a:pt x="587" y="480"/>
                    </a:cubicBezTo>
                    <a:cubicBezTo>
                      <a:pt x="604" y="479"/>
                      <a:pt x="604" y="479"/>
                      <a:pt x="604" y="479"/>
                    </a:cubicBezTo>
                    <a:cubicBezTo>
                      <a:pt x="604" y="479"/>
                      <a:pt x="618" y="483"/>
                      <a:pt x="621" y="479"/>
                    </a:cubicBezTo>
                    <a:cubicBezTo>
                      <a:pt x="624" y="475"/>
                      <a:pt x="619" y="471"/>
                      <a:pt x="615" y="471"/>
                    </a:cubicBezTo>
                    <a:cubicBezTo>
                      <a:pt x="611" y="471"/>
                      <a:pt x="603" y="466"/>
                      <a:pt x="603" y="466"/>
                    </a:cubicBezTo>
                    <a:cubicBezTo>
                      <a:pt x="603" y="466"/>
                      <a:pt x="587" y="470"/>
                      <a:pt x="584" y="460"/>
                    </a:cubicBezTo>
                    <a:cubicBezTo>
                      <a:pt x="581" y="450"/>
                      <a:pt x="604" y="452"/>
                      <a:pt x="604" y="452"/>
                    </a:cubicBezTo>
                    <a:cubicBezTo>
                      <a:pt x="613" y="444"/>
                      <a:pt x="613" y="444"/>
                      <a:pt x="613" y="444"/>
                    </a:cubicBezTo>
                    <a:cubicBezTo>
                      <a:pt x="613" y="444"/>
                      <a:pt x="625" y="461"/>
                      <a:pt x="628" y="461"/>
                    </a:cubicBezTo>
                    <a:cubicBezTo>
                      <a:pt x="631" y="461"/>
                      <a:pt x="636" y="455"/>
                      <a:pt x="636" y="455"/>
                    </a:cubicBezTo>
                    <a:cubicBezTo>
                      <a:pt x="636" y="455"/>
                      <a:pt x="645" y="465"/>
                      <a:pt x="642" y="471"/>
                    </a:cubicBezTo>
                    <a:cubicBezTo>
                      <a:pt x="639" y="477"/>
                      <a:pt x="625" y="481"/>
                      <a:pt x="625" y="481"/>
                    </a:cubicBezTo>
                    <a:cubicBezTo>
                      <a:pt x="625" y="481"/>
                      <a:pt x="617" y="488"/>
                      <a:pt x="613" y="492"/>
                    </a:cubicBezTo>
                    <a:cubicBezTo>
                      <a:pt x="609" y="496"/>
                      <a:pt x="593" y="491"/>
                      <a:pt x="590" y="493"/>
                    </a:cubicBezTo>
                    <a:cubicBezTo>
                      <a:pt x="587" y="495"/>
                      <a:pt x="587" y="506"/>
                      <a:pt x="587" y="506"/>
                    </a:cubicBezTo>
                    <a:cubicBezTo>
                      <a:pt x="587" y="506"/>
                      <a:pt x="602" y="512"/>
                      <a:pt x="606" y="513"/>
                    </a:cubicBezTo>
                    <a:cubicBezTo>
                      <a:pt x="610" y="514"/>
                      <a:pt x="613" y="523"/>
                      <a:pt x="607" y="532"/>
                    </a:cubicBezTo>
                    <a:cubicBezTo>
                      <a:pt x="604" y="536"/>
                      <a:pt x="607" y="542"/>
                      <a:pt x="610" y="549"/>
                    </a:cubicBezTo>
                    <a:cubicBezTo>
                      <a:pt x="656" y="571"/>
                      <a:pt x="656" y="571"/>
                      <a:pt x="656" y="571"/>
                    </a:cubicBezTo>
                    <a:cubicBezTo>
                      <a:pt x="705" y="619"/>
                      <a:pt x="705" y="619"/>
                      <a:pt x="705" y="619"/>
                    </a:cubicBezTo>
                    <a:cubicBezTo>
                      <a:pt x="705" y="619"/>
                      <a:pt x="742" y="612"/>
                      <a:pt x="758" y="612"/>
                    </a:cubicBezTo>
                    <a:cubicBezTo>
                      <a:pt x="774" y="612"/>
                      <a:pt x="812" y="616"/>
                      <a:pt x="812" y="616"/>
                    </a:cubicBezTo>
                    <a:cubicBezTo>
                      <a:pt x="812" y="616"/>
                      <a:pt x="830" y="604"/>
                      <a:pt x="837" y="604"/>
                    </a:cubicBezTo>
                    <a:cubicBezTo>
                      <a:pt x="844" y="604"/>
                      <a:pt x="874" y="647"/>
                      <a:pt x="874" y="647"/>
                    </a:cubicBezTo>
                    <a:cubicBezTo>
                      <a:pt x="874" y="647"/>
                      <a:pt x="889" y="646"/>
                      <a:pt x="894" y="647"/>
                    </a:cubicBezTo>
                    <a:cubicBezTo>
                      <a:pt x="900" y="648"/>
                      <a:pt x="893" y="696"/>
                      <a:pt x="902" y="699"/>
                    </a:cubicBezTo>
                    <a:cubicBezTo>
                      <a:pt x="912" y="702"/>
                      <a:pt x="912" y="688"/>
                      <a:pt x="921" y="699"/>
                    </a:cubicBezTo>
                    <a:cubicBezTo>
                      <a:pt x="930" y="710"/>
                      <a:pt x="932" y="734"/>
                      <a:pt x="942" y="739"/>
                    </a:cubicBezTo>
                    <a:cubicBezTo>
                      <a:pt x="953" y="744"/>
                      <a:pt x="1000" y="735"/>
                      <a:pt x="1006" y="744"/>
                    </a:cubicBezTo>
                    <a:cubicBezTo>
                      <a:pt x="1013" y="754"/>
                      <a:pt x="996" y="767"/>
                      <a:pt x="1006" y="770"/>
                    </a:cubicBezTo>
                    <a:cubicBezTo>
                      <a:pt x="1017" y="772"/>
                      <a:pt x="1028" y="778"/>
                      <a:pt x="1028" y="778"/>
                    </a:cubicBezTo>
                    <a:cubicBezTo>
                      <a:pt x="1028" y="778"/>
                      <a:pt x="1020" y="754"/>
                      <a:pt x="1029" y="747"/>
                    </a:cubicBezTo>
                    <a:cubicBezTo>
                      <a:pt x="1038" y="740"/>
                      <a:pt x="1046" y="740"/>
                      <a:pt x="1046" y="740"/>
                    </a:cubicBezTo>
                    <a:cubicBezTo>
                      <a:pt x="1046" y="740"/>
                      <a:pt x="1045" y="722"/>
                      <a:pt x="1056" y="719"/>
                    </a:cubicBezTo>
                    <a:cubicBezTo>
                      <a:pt x="1066" y="716"/>
                      <a:pt x="1078" y="714"/>
                      <a:pt x="1078" y="714"/>
                    </a:cubicBezTo>
                    <a:cubicBezTo>
                      <a:pt x="1086" y="696"/>
                      <a:pt x="1086" y="696"/>
                      <a:pt x="1086" y="696"/>
                    </a:cubicBezTo>
                    <a:cubicBezTo>
                      <a:pt x="1104" y="695"/>
                      <a:pt x="1104" y="695"/>
                      <a:pt x="1104" y="695"/>
                    </a:cubicBezTo>
                    <a:cubicBezTo>
                      <a:pt x="1123" y="686"/>
                      <a:pt x="1123" y="686"/>
                      <a:pt x="1123" y="686"/>
                    </a:cubicBezTo>
                    <a:cubicBezTo>
                      <a:pt x="1117" y="683"/>
                      <a:pt x="1107" y="683"/>
                      <a:pt x="1107" y="683"/>
                    </a:cubicBezTo>
                    <a:cubicBezTo>
                      <a:pt x="1107" y="683"/>
                      <a:pt x="1108" y="654"/>
                      <a:pt x="1131" y="653"/>
                    </a:cubicBezTo>
                    <a:cubicBezTo>
                      <a:pt x="1154" y="652"/>
                      <a:pt x="1185" y="672"/>
                      <a:pt x="1185" y="672"/>
                    </a:cubicBezTo>
                    <a:cubicBezTo>
                      <a:pt x="1208" y="672"/>
                      <a:pt x="1208" y="672"/>
                      <a:pt x="1208" y="672"/>
                    </a:cubicBezTo>
                    <a:cubicBezTo>
                      <a:pt x="1219" y="678"/>
                      <a:pt x="1219" y="678"/>
                      <a:pt x="1219" y="678"/>
                    </a:cubicBezTo>
                    <a:cubicBezTo>
                      <a:pt x="1219" y="678"/>
                      <a:pt x="1211" y="643"/>
                      <a:pt x="1214" y="640"/>
                    </a:cubicBezTo>
                    <a:cubicBezTo>
                      <a:pt x="1217" y="637"/>
                      <a:pt x="1230" y="635"/>
                      <a:pt x="1240" y="635"/>
                    </a:cubicBezTo>
                    <a:cubicBezTo>
                      <a:pt x="1250" y="635"/>
                      <a:pt x="1260" y="647"/>
                      <a:pt x="1264" y="647"/>
                    </a:cubicBezTo>
                    <a:cubicBezTo>
                      <a:pt x="1268" y="647"/>
                      <a:pt x="1296" y="653"/>
                      <a:pt x="1296" y="653"/>
                    </a:cubicBezTo>
                    <a:cubicBezTo>
                      <a:pt x="1308" y="649"/>
                      <a:pt x="1308" y="649"/>
                      <a:pt x="1308" y="649"/>
                    </a:cubicBezTo>
                    <a:cubicBezTo>
                      <a:pt x="1308" y="649"/>
                      <a:pt x="1356" y="649"/>
                      <a:pt x="1364" y="648"/>
                    </a:cubicBezTo>
                    <a:cubicBezTo>
                      <a:pt x="1372" y="647"/>
                      <a:pt x="1402" y="651"/>
                      <a:pt x="1402" y="651"/>
                    </a:cubicBezTo>
                    <a:cubicBezTo>
                      <a:pt x="1434" y="650"/>
                      <a:pt x="1434" y="650"/>
                      <a:pt x="1434" y="650"/>
                    </a:cubicBezTo>
                    <a:cubicBezTo>
                      <a:pt x="1442" y="658"/>
                      <a:pt x="1442" y="658"/>
                      <a:pt x="1442" y="658"/>
                    </a:cubicBezTo>
                    <a:cubicBezTo>
                      <a:pt x="1454" y="658"/>
                      <a:pt x="1454" y="658"/>
                      <a:pt x="1454" y="658"/>
                    </a:cubicBezTo>
                    <a:cubicBezTo>
                      <a:pt x="1471" y="676"/>
                      <a:pt x="1471" y="676"/>
                      <a:pt x="1471" y="676"/>
                    </a:cubicBezTo>
                    <a:cubicBezTo>
                      <a:pt x="1499" y="676"/>
                      <a:pt x="1499" y="676"/>
                      <a:pt x="1499" y="676"/>
                    </a:cubicBezTo>
                    <a:cubicBezTo>
                      <a:pt x="1513" y="681"/>
                      <a:pt x="1513" y="681"/>
                      <a:pt x="1513" y="681"/>
                    </a:cubicBezTo>
                    <a:cubicBezTo>
                      <a:pt x="1512" y="680"/>
                      <a:pt x="1512" y="680"/>
                      <a:pt x="1512" y="680"/>
                    </a:cubicBezTo>
                    <a:cubicBezTo>
                      <a:pt x="1507" y="675"/>
                      <a:pt x="1503" y="664"/>
                      <a:pt x="1503" y="659"/>
                    </a:cubicBezTo>
                    <a:cubicBezTo>
                      <a:pt x="1503" y="654"/>
                      <a:pt x="1517" y="656"/>
                      <a:pt x="1517" y="656"/>
                    </a:cubicBezTo>
                    <a:cubicBezTo>
                      <a:pt x="1517" y="656"/>
                      <a:pt x="1506" y="644"/>
                      <a:pt x="1506" y="641"/>
                    </a:cubicBezTo>
                    <a:cubicBezTo>
                      <a:pt x="1506" y="638"/>
                      <a:pt x="1522" y="641"/>
                      <a:pt x="1522" y="634"/>
                    </a:cubicBezTo>
                    <a:cubicBezTo>
                      <a:pt x="1522" y="627"/>
                      <a:pt x="1492" y="596"/>
                      <a:pt x="1484" y="587"/>
                    </a:cubicBezTo>
                    <a:cubicBezTo>
                      <a:pt x="1476" y="578"/>
                      <a:pt x="1476" y="552"/>
                      <a:pt x="1476" y="552"/>
                    </a:cubicBezTo>
                    <a:cubicBezTo>
                      <a:pt x="1476" y="552"/>
                      <a:pt x="1458" y="555"/>
                      <a:pt x="1451" y="546"/>
                    </a:cubicBezTo>
                    <a:cubicBezTo>
                      <a:pt x="1444" y="537"/>
                      <a:pt x="1475" y="530"/>
                      <a:pt x="1481" y="529"/>
                    </a:cubicBezTo>
                    <a:cubicBezTo>
                      <a:pt x="1487" y="528"/>
                      <a:pt x="1511" y="518"/>
                      <a:pt x="1516" y="518"/>
                    </a:cubicBezTo>
                    <a:cubicBezTo>
                      <a:pt x="1521" y="518"/>
                      <a:pt x="1530" y="532"/>
                      <a:pt x="1530" y="532"/>
                    </a:cubicBezTo>
                    <a:cubicBezTo>
                      <a:pt x="1543" y="525"/>
                      <a:pt x="1543" y="525"/>
                      <a:pt x="1543" y="525"/>
                    </a:cubicBezTo>
                    <a:cubicBezTo>
                      <a:pt x="1543" y="525"/>
                      <a:pt x="1550" y="539"/>
                      <a:pt x="1559" y="528"/>
                    </a:cubicBezTo>
                    <a:cubicBezTo>
                      <a:pt x="1568" y="517"/>
                      <a:pt x="1545" y="515"/>
                      <a:pt x="1541" y="513"/>
                    </a:cubicBezTo>
                    <a:cubicBezTo>
                      <a:pt x="1537" y="511"/>
                      <a:pt x="1541" y="459"/>
                      <a:pt x="1541" y="447"/>
                    </a:cubicBezTo>
                    <a:cubicBezTo>
                      <a:pt x="1541" y="435"/>
                      <a:pt x="1540" y="420"/>
                      <a:pt x="1546" y="420"/>
                    </a:cubicBezTo>
                    <a:cubicBezTo>
                      <a:pt x="1552" y="420"/>
                      <a:pt x="1577" y="432"/>
                      <a:pt x="1585" y="434"/>
                    </a:cubicBezTo>
                    <a:cubicBezTo>
                      <a:pt x="1593" y="436"/>
                      <a:pt x="1614" y="434"/>
                      <a:pt x="1614" y="434"/>
                    </a:cubicBezTo>
                    <a:cubicBezTo>
                      <a:pt x="1623" y="442"/>
                      <a:pt x="1623" y="442"/>
                      <a:pt x="1623" y="442"/>
                    </a:cubicBezTo>
                    <a:cubicBezTo>
                      <a:pt x="1634" y="430"/>
                      <a:pt x="1634" y="430"/>
                      <a:pt x="1634" y="430"/>
                    </a:cubicBezTo>
                    <a:cubicBezTo>
                      <a:pt x="1634" y="430"/>
                      <a:pt x="1642" y="431"/>
                      <a:pt x="1649" y="426"/>
                    </a:cubicBezTo>
                    <a:cubicBezTo>
                      <a:pt x="1656" y="421"/>
                      <a:pt x="1650" y="410"/>
                      <a:pt x="1641" y="397"/>
                    </a:cubicBezTo>
                    <a:cubicBezTo>
                      <a:pt x="1632" y="384"/>
                      <a:pt x="1622" y="375"/>
                      <a:pt x="1627" y="361"/>
                    </a:cubicBezTo>
                    <a:cubicBezTo>
                      <a:pt x="1632" y="347"/>
                      <a:pt x="1661" y="357"/>
                      <a:pt x="1667" y="348"/>
                    </a:cubicBezTo>
                    <a:cubicBezTo>
                      <a:pt x="1673" y="339"/>
                      <a:pt x="1654" y="336"/>
                      <a:pt x="1655" y="327"/>
                    </a:cubicBezTo>
                    <a:close/>
                    <a:moveTo>
                      <a:pt x="1385" y="465"/>
                    </a:moveTo>
                    <a:cubicBezTo>
                      <a:pt x="1380" y="470"/>
                      <a:pt x="1363" y="466"/>
                      <a:pt x="1363" y="466"/>
                    </a:cubicBezTo>
                    <a:cubicBezTo>
                      <a:pt x="1363" y="466"/>
                      <a:pt x="1361" y="472"/>
                      <a:pt x="1356" y="473"/>
                    </a:cubicBezTo>
                    <a:cubicBezTo>
                      <a:pt x="1351" y="474"/>
                      <a:pt x="1340" y="464"/>
                      <a:pt x="1340" y="464"/>
                    </a:cubicBezTo>
                    <a:cubicBezTo>
                      <a:pt x="1320" y="467"/>
                      <a:pt x="1320" y="467"/>
                      <a:pt x="1320" y="467"/>
                    </a:cubicBezTo>
                    <a:cubicBezTo>
                      <a:pt x="1299" y="463"/>
                      <a:pt x="1299" y="463"/>
                      <a:pt x="1299" y="463"/>
                    </a:cubicBezTo>
                    <a:cubicBezTo>
                      <a:pt x="1287" y="464"/>
                      <a:pt x="1287" y="464"/>
                      <a:pt x="1287" y="464"/>
                    </a:cubicBezTo>
                    <a:cubicBezTo>
                      <a:pt x="1270" y="459"/>
                      <a:pt x="1270" y="459"/>
                      <a:pt x="1270" y="459"/>
                    </a:cubicBezTo>
                    <a:cubicBezTo>
                      <a:pt x="1270" y="459"/>
                      <a:pt x="1259" y="460"/>
                      <a:pt x="1246" y="460"/>
                    </a:cubicBezTo>
                    <a:cubicBezTo>
                      <a:pt x="1233" y="460"/>
                      <a:pt x="1236" y="454"/>
                      <a:pt x="1236" y="454"/>
                    </a:cubicBezTo>
                    <a:cubicBezTo>
                      <a:pt x="1236" y="454"/>
                      <a:pt x="1228" y="462"/>
                      <a:pt x="1222" y="464"/>
                    </a:cubicBezTo>
                    <a:cubicBezTo>
                      <a:pt x="1216" y="466"/>
                      <a:pt x="1215" y="476"/>
                      <a:pt x="1209" y="484"/>
                    </a:cubicBezTo>
                    <a:cubicBezTo>
                      <a:pt x="1203" y="492"/>
                      <a:pt x="1195" y="489"/>
                      <a:pt x="1195" y="489"/>
                    </a:cubicBezTo>
                    <a:cubicBezTo>
                      <a:pt x="1199" y="507"/>
                      <a:pt x="1199" y="507"/>
                      <a:pt x="1199" y="507"/>
                    </a:cubicBezTo>
                    <a:cubicBezTo>
                      <a:pt x="1191" y="514"/>
                      <a:pt x="1191" y="514"/>
                      <a:pt x="1191" y="514"/>
                    </a:cubicBezTo>
                    <a:cubicBezTo>
                      <a:pt x="1201" y="525"/>
                      <a:pt x="1201" y="525"/>
                      <a:pt x="1201" y="525"/>
                    </a:cubicBezTo>
                    <a:cubicBezTo>
                      <a:pt x="1200" y="542"/>
                      <a:pt x="1200" y="542"/>
                      <a:pt x="1200" y="542"/>
                    </a:cubicBezTo>
                    <a:cubicBezTo>
                      <a:pt x="1196" y="541"/>
                      <a:pt x="1167" y="507"/>
                      <a:pt x="1167" y="507"/>
                    </a:cubicBezTo>
                    <a:cubicBezTo>
                      <a:pt x="1167" y="507"/>
                      <a:pt x="1163" y="492"/>
                      <a:pt x="1163" y="481"/>
                    </a:cubicBezTo>
                    <a:cubicBezTo>
                      <a:pt x="1163" y="470"/>
                      <a:pt x="1181" y="467"/>
                      <a:pt x="1185" y="466"/>
                    </a:cubicBezTo>
                    <a:cubicBezTo>
                      <a:pt x="1189" y="465"/>
                      <a:pt x="1187" y="454"/>
                      <a:pt x="1193" y="448"/>
                    </a:cubicBezTo>
                    <a:cubicBezTo>
                      <a:pt x="1199" y="442"/>
                      <a:pt x="1224" y="448"/>
                      <a:pt x="1228" y="448"/>
                    </a:cubicBezTo>
                    <a:cubicBezTo>
                      <a:pt x="1232" y="448"/>
                      <a:pt x="1240" y="442"/>
                      <a:pt x="1253" y="443"/>
                    </a:cubicBezTo>
                    <a:cubicBezTo>
                      <a:pt x="1266" y="444"/>
                      <a:pt x="1274" y="451"/>
                      <a:pt x="1281" y="452"/>
                    </a:cubicBezTo>
                    <a:cubicBezTo>
                      <a:pt x="1288" y="453"/>
                      <a:pt x="1293" y="456"/>
                      <a:pt x="1306" y="458"/>
                    </a:cubicBezTo>
                    <a:cubicBezTo>
                      <a:pt x="1319" y="460"/>
                      <a:pt x="1315" y="449"/>
                      <a:pt x="1328" y="449"/>
                    </a:cubicBezTo>
                    <a:cubicBezTo>
                      <a:pt x="1341" y="449"/>
                      <a:pt x="1360" y="454"/>
                      <a:pt x="1360" y="454"/>
                    </a:cubicBezTo>
                    <a:cubicBezTo>
                      <a:pt x="1360" y="454"/>
                      <a:pt x="1370" y="445"/>
                      <a:pt x="1384" y="443"/>
                    </a:cubicBezTo>
                    <a:cubicBezTo>
                      <a:pt x="1398" y="441"/>
                      <a:pt x="1390" y="460"/>
                      <a:pt x="1385" y="465"/>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221" name="Africa"/>
            <p:cNvGrpSpPr/>
            <p:nvPr/>
          </p:nvGrpSpPr>
          <p:grpSpPr bwMode="gray">
            <a:xfrm>
              <a:off x="5185789" y="2888755"/>
              <a:ext cx="2181628" cy="2615185"/>
              <a:chOff x="5158927" y="2956945"/>
              <a:chExt cx="1813241" cy="2173868"/>
            </a:xfrm>
            <a:grpFill/>
          </p:grpSpPr>
          <p:sp>
            <p:nvSpPr>
              <p:cNvPr id="306" name="Madagascar"/>
              <p:cNvSpPr>
                <a:spLocks/>
              </p:cNvSpPr>
              <p:nvPr/>
            </p:nvSpPr>
            <p:spPr bwMode="gray">
              <a:xfrm>
                <a:off x="6729237" y="4451677"/>
                <a:ext cx="228640" cy="417320"/>
              </a:xfrm>
              <a:custGeom>
                <a:avLst/>
                <a:gdLst>
                  <a:gd name="T0" fmla="*/ 88 w 409"/>
                  <a:gd name="T1" fmla="*/ 219 h 746"/>
                  <a:gd name="T2" fmla="*/ 104 w 409"/>
                  <a:gd name="T3" fmla="*/ 214 h 746"/>
                  <a:gd name="T4" fmla="*/ 134 w 409"/>
                  <a:gd name="T5" fmla="*/ 218 h 746"/>
                  <a:gd name="T6" fmla="*/ 134 w 409"/>
                  <a:gd name="T7" fmla="*/ 202 h 746"/>
                  <a:gd name="T8" fmla="*/ 173 w 409"/>
                  <a:gd name="T9" fmla="*/ 207 h 746"/>
                  <a:gd name="T10" fmla="*/ 186 w 409"/>
                  <a:gd name="T11" fmla="*/ 188 h 746"/>
                  <a:gd name="T12" fmla="*/ 216 w 409"/>
                  <a:gd name="T13" fmla="*/ 193 h 746"/>
                  <a:gd name="T14" fmla="*/ 214 w 409"/>
                  <a:gd name="T15" fmla="*/ 172 h 746"/>
                  <a:gd name="T16" fmla="*/ 223 w 409"/>
                  <a:gd name="T17" fmla="*/ 150 h 746"/>
                  <a:gd name="T18" fmla="*/ 225 w 409"/>
                  <a:gd name="T19" fmla="*/ 172 h 746"/>
                  <a:gd name="T20" fmla="*/ 230 w 409"/>
                  <a:gd name="T21" fmla="*/ 186 h 746"/>
                  <a:gd name="T22" fmla="*/ 239 w 409"/>
                  <a:gd name="T23" fmla="*/ 159 h 746"/>
                  <a:gd name="T24" fmla="*/ 244 w 409"/>
                  <a:gd name="T25" fmla="*/ 124 h 746"/>
                  <a:gd name="T26" fmla="*/ 255 w 409"/>
                  <a:gd name="T27" fmla="*/ 138 h 746"/>
                  <a:gd name="T28" fmla="*/ 269 w 409"/>
                  <a:gd name="T29" fmla="*/ 126 h 746"/>
                  <a:gd name="T30" fmla="*/ 271 w 409"/>
                  <a:gd name="T31" fmla="*/ 88 h 746"/>
                  <a:gd name="T32" fmla="*/ 288 w 409"/>
                  <a:gd name="T33" fmla="*/ 88 h 746"/>
                  <a:gd name="T34" fmla="*/ 312 w 409"/>
                  <a:gd name="T35" fmla="*/ 62 h 746"/>
                  <a:gd name="T36" fmla="*/ 315 w 409"/>
                  <a:gd name="T37" fmla="*/ 26 h 746"/>
                  <a:gd name="T38" fmla="*/ 336 w 409"/>
                  <a:gd name="T39" fmla="*/ 0 h 746"/>
                  <a:gd name="T40" fmla="*/ 372 w 409"/>
                  <a:gd name="T41" fmla="*/ 41 h 746"/>
                  <a:gd name="T42" fmla="*/ 372 w 409"/>
                  <a:gd name="T43" fmla="*/ 56 h 746"/>
                  <a:gd name="T44" fmla="*/ 395 w 409"/>
                  <a:gd name="T45" fmla="*/ 110 h 746"/>
                  <a:gd name="T46" fmla="*/ 382 w 409"/>
                  <a:gd name="T47" fmla="*/ 143 h 746"/>
                  <a:gd name="T48" fmla="*/ 402 w 409"/>
                  <a:gd name="T49" fmla="*/ 193 h 746"/>
                  <a:gd name="T50" fmla="*/ 375 w 409"/>
                  <a:gd name="T51" fmla="*/ 188 h 746"/>
                  <a:gd name="T52" fmla="*/ 354 w 409"/>
                  <a:gd name="T53" fmla="*/ 193 h 746"/>
                  <a:gd name="T54" fmla="*/ 358 w 409"/>
                  <a:gd name="T55" fmla="*/ 221 h 746"/>
                  <a:gd name="T56" fmla="*/ 333 w 409"/>
                  <a:gd name="T57" fmla="*/ 259 h 746"/>
                  <a:gd name="T58" fmla="*/ 338 w 409"/>
                  <a:gd name="T59" fmla="*/ 312 h 746"/>
                  <a:gd name="T60" fmla="*/ 267 w 409"/>
                  <a:gd name="T61" fmla="*/ 478 h 746"/>
                  <a:gd name="T62" fmla="*/ 211 w 409"/>
                  <a:gd name="T63" fmla="*/ 609 h 746"/>
                  <a:gd name="T64" fmla="*/ 189 w 409"/>
                  <a:gd name="T65" fmla="*/ 676 h 746"/>
                  <a:gd name="T66" fmla="*/ 149 w 409"/>
                  <a:gd name="T67" fmla="*/ 712 h 746"/>
                  <a:gd name="T68" fmla="*/ 133 w 409"/>
                  <a:gd name="T69" fmla="*/ 710 h 746"/>
                  <a:gd name="T70" fmla="*/ 60 w 409"/>
                  <a:gd name="T71" fmla="*/ 717 h 746"/>
                  <a:gd name="T72" fmla="*/ 28 w 409"/>
                  <a:gd name="T73" fmla="*/ 675 h 746"/>
                  <a:gd name="T74" fmla="*/ 41 w 409"/>
                  <a:gd name="T75" fmla="*/ 659 h 746"/>
                  <a:gd name="T76" fmla="*/ 5 w 409"/>
                  <a:gd name="T77" fmla="*/ 556 h 746"/>
                  <a:gd name="T78" fmla="*/ 39 w 409"/>
                  <a:gd name="T79" fmla="*/ 473 h 746"/>
                  <a:gd name="T80" fmla="*/ 79 w 409"/>
                  <a:gd name="T81" fmla="*/ 436 h 746"/>
                  <a:gd name="T82" fmla="*/ 71 w 409"/>
                  <a:gd name="T83" fmla="*/ 349 h 746"/>
                  <a:gd name="T84" fmla="*/ 67 w 409"/>
                  <a:gd name="T85" fmla="*/ 271 h 746"/>
                  <a:gd name="T86" fmla="*/ 94 w 409"/>
                  <a:gd name="T87" fmla="*/ 239 h 746"/>
                  <a:gd name="T88" fmla="*/ 88 w 409"/>
                  <a:gd name="T89" fmla="*/ 219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9" h="746">
                    <a:moveTo>
                      <a:pt x="88" y="219"/>
                    </a:moveTo>
                    <a:cubicBezTo>
                      <a:pt x="104" y="214"/>
                      <a:pt x="104" y="214"/>
                      <a:pt x="104" y="214"/>
                    </a:cubicBezTo>
                    <a:cubicBezTo>
                      <a:pt x="134" y="218"/>
                      <a:pt x="134" y="218"/>
                      <a:pt x="134" y="218"/>
                    </a:cubicBezTo>
                    <a:cubicBezTo>
                      <a:pt x="134" y="202"/>
                      <a:pt x="134" y="202"/>
                      <a:pt x="134" y="202"/>
                    </a:cubicBezTo>
                    <a:cubicBezTo>
                      <a:pt x="173" y="207"/>
                      <a:pt x="173" y="207"/>
                      <a:pt x="173" y="207"/>
                    </a:cubicBezTo>
                    <a:cubicBezTo>
                      <a:pt x="186" y="188"/>
                      <a:pt x="186" y="188"/>
                      <a:pt x="186" y="188"/>
                    </a:cubicBezTo>
                    <a:cubicBezTo>
                      <a:pt x="216" y="193"/>
                      <a:pt x="216" y="193"/>
                      <a:pt x="216" y="193"/>
                    </a:cubicBezTo>
                    <a:cubicBezTo>
                      <a:pt x="214" y="172"/>
                      <a:pt x="214" y="172"/>
                      <a:pt x="214" y="172"/>
                    </a:cubicBezTo>
                    <a:cubicBezTo>
                      <a:pt x="223" y="150"/>
                      <a:pt x="223" y="150"/>
                      <a:pt x="223" y="150"/>
                    </a:cubicBezTo>
                    <a:cubicBezTo>
                      <a:pt x="225" y="172"/>
                      <a:pt x="225" y="172"/>
                      <a:pt x="225" y="172"/>
                    </a:cubicBezTo>
                    <a:cubicBezTo>
                      <a:pt x="230" y="186"/>
                      <a:pt x="230" y="186"/>
                      <a:pt x="230" y="186"/>
                    </a:cubicBezTo>
                    <a:cubicBezTo>
                      <a:pt x="239" y="159"/>
                      <a:pt x="239" y="159"/>
                      <a:pt x="239" y="159"/>
                    </a:cubicBezTo>
                    <a:cubicBezTo>
                      <a:pt x="239" y="159"/>
                      <a:pt x="237" y="129"/>
                      <a:pt x="244" y="124"/>
                    </a:cubicBezTo>
                    <a:cubicBezTo>
                      <a:pt x="251" y="118"/>
                      <a:pt x="255" y="138"/>
                      <a:pt x="255" y="138"/>
                    </a:cubicBezTo>
                    <a:cubicBezTo>
                      <a:pt x="255" y="138"/>
                      <a:pt x="260" y="136"/>
                      <a:pt x="269" y="126"/>
                    </a:cubicBezTo>
                    <a:cubicBezTo>
                      <a:pt x="278" y="115"/>
                      <a:pt x="264" y="95"/>
                      <a:pt x="271" y="88"/>
                    </a:cubicBezTo>
                    <a:cubicBezTo>
                      <a:pt x="278" y="81"/>
                      <a:pt x="288" y="88"/>
                      <a:pt x="288" y="88"/>
                    </a:cubicBezTo>
                    <a:cubicBezTo>
                      <a:pt x="288" y="88"/>
                      <a:pt x="306" y="74"/>
                      <a:pt x="312" y="62"/>
                    </a:cubicBezTo>
                    <a:cubicBezTo>
                      <a:pt x="317" y="49"/>
                      <a:pt x="315" y="26"/>
                      <a:pt x="315" y="26"/>
                    </a:cubicBezTo>
                    <a:cubicBezTo>
                      <a:pt x="336" y="0"/>
                      <a:pt x="336" y="0"/>
                      <a:pt x="336" y="0"/>
                    </a:cubicBezTo>
                    <a:cubicBezTo>
                      <a:pt x="372" y="41"/>
                      <a:pt x="372" y="41"/>
                      <a:pt x="372" y="41"/>
                    </a:cubicBezTo>
                    <a:cubicBezTo>
                      <a:pt x="372" y="41"/>
                      <a:pt x="372" y="51"/>
                      <a:pt x="372" y="56"/>
                    </a:cubicBezTo>
                    <a:cubicBezTo>
                      <a:pt x="372" y="62"/>
                      <a:pt x="395" y="110"/>
                      <a:pt x="395" y="110"/>
                    </a:cubicBezTo>
                    <a:cubicBezTo>
                      <a:pt x="382" y="143"/>
                      <a:pt x="382" y="143"/>
                      <a:pt x="382" y="143"/>
                    </a:cubicBezTo>
                    <a:cubicBezTo>
                      <a:pt x="382" y="143"/>
                      <a:pt x="409" y="188"/>
                      <a:pt x="402" y="193"/>
                    </a:cubicBezTo>
                    <a:cubicBezTo>
                      <a:pt x="395" y="198"/>
                      <a:pt x="375" y="188"/>
                      <a:pt x="375" y="188"/>
                    </a:cubicBezTo>
                    <a:cubicBezTo>
                      <a:pt x="354" y="193"/>
                      <a:pt x="354" y="193"/>
                      <a:pt x="354" y="193"/>
                    </a:cubicBezTo>
                    <a:cubicBezTo>
                      <a:pt x="358" y="221"/>
                      <a:pt x="358" y="221"/>
                      <a:pt x="358" y="221"/>
                    </a:cubicBezTo>
                    <a:cubicBezTo>
                      <a:pt x="358" y="221"/>
                      <a:pt x="335" y="245"/>
                      <a:pt x="333" y="259"/>
                    </a:cubicBezTo>
                    <a:cubicBezTo>
                      <a:pt x="331" y="273"/>
                      <a:pt x="345" y="287"/>
                      <a:pt x="338" y="312"/>
                    </a:cubicBezTo>
                    <a:cubicBezTo>
                      <a:pt x="331" y="336"/>
                      <a:pt x="306" y="409"/>
                      <a:pt x="267" y="478"/>
                    </a:cubicBezTo>
                    <a:cubicBezTo>
                      <a:pt x="228" y="547"/>
                      <a:pt x="211" y="609"/>
                      <a:pt x="211" y="609"/>
                    </a:cubicBezTo>
                    <a:cubicBezTo>
                      <a:pt x="211" y="609"/>
                      <a:pt x="214" y="653"/>
                      <a:pt x="189" y="676"/>
                    </a:cubicBezTo>
                    <a:cubicBezTo>
                      <a:pt x="165" y="699"/>
                      <a:pt x="156" y="708"/>
                      <a:pt x="149" y="712"/>
                    </a:cubicBezTo>
                    <a:cubicBezTo>
                      <a:pt x="141" y="715"/>
                      <a:pt x="133" y="710"/>
                      <a:pt x="133" y="710"/>
                    </a:cubicBezTo>
                    <a:cubicBezTo>
                      <a:pt x="133" y="710"/>
                      <a:pt x="90" y="746"/>
                      <a:pt x="60" y="717"/>
                    </a:cubicBezTo>
                    <a:cubicBezTo>
                      <a:pt x="30" y="689"/>
                      <a:pt x="28" y="675"/>
                      <a:pt x="28" y="675"/>
                    </a:cubicBezTo>
                    <a:cubicBezTo>
                      <a:pt x="41" y="659"/>
                      <a:pt x="41" y="659"/>
                      <a:pt x="41" y="659"/>
                    </a:cubicBezTo>
                    <a:cubicBezTo>
                      <a:pt x="41" y="659"/>
                      <a:pt x="10" y="622"/>
                      <a:pt x="5" y="556"/>
                    </a:cubicBezTo>
                    <a:cubicBezTo>
                      <a:pt x="0" y="490"/>
                      <a:pt x="23" y="492"/>
                      <a:pt x="39" y="473"/>
                    </a:cubicBezTo>
                    <a:cubicBezTo>
                      <a:pt x="55" y="453"/>
                      <a:pt x="79" y="436"/>
                      <a:pt x="79" y="436"/>
                    </a:cubicBezTo>
                    <a:cubicBezTo>
                      <a:pt x="79" y="436"/>
                      <a:pt x="72" y="370"/>
                      <a:pt x="71" y="349"/>
                    </a:cubicBezTo>
                    <a:cubicBezTo>
                      <a:pt x="69" y="327"/>
                      <a:pt x="53" y="283"/>
                      <a:pt x="67" y="271"/>
                    </a:cubicBezTo>
                    <a:cubicBezTo>
                      <a:pt x="81" y="259"/>
                      <a:pt x="94" y="239"/>
                      <a:pt x="94" y="239"/>
                    </a:cubicBezTo>
                    <a:lnTo>
                      <a:pt x="88" y="219"/>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7" name="Western Sahara"/>
              <p:cNvSpPr>
                <a:spLocks/>
              </p:cNvSpPr>
              <p:nvPr/>
            </p:nvSpPr>
            <p:spPr bwMode="gray">
              <a:xfrm>
                <a:off x="5176390" y="3250497"/>
                <a:ext cx="223876" cy="191999"/>
              </a:xfrm>
              <a:custGeom>
                <a:avLst/>
                <a:gdLst>
                  <a:gd name="T0" fmla="*/ 364 w 401"/>
                  <a:gd name="T1" fmla="*/ 0 h 343"/>
                  <a:gd name="T2" fmla="*/ 192 w 401"/>
                  <a:gd name="T3" fmla="*/ 0 h 343"/>
                  <a:gd name="T4" fmla="*/ 186 w 401"/>
                  <a:gd name="T5" fmla="*/ 12 h 343"/>
                  <a:gd name="T6" fmla="*/ 176 w 401"/>
                  <a:gd name="T7" fmla="*/ 47 h 343"/>
                  <a:gd name="T8" fmla="*/ 160 w 401"/>
                  <a:gd name="T9" fmla="*/ 61 h 343"/>
                  <a:gd name="T10" fmla="*/ 140 w 401"/>
                  <a:gd name="T11" fmla="*/ 66 h 343"/>
                  <a:gd name="T12" fmla="*/ 125 w 401"/>
                  <a:gd name="T13" fmla="*/ 72 h 343"/>
                  <a:gd name="T14" fmla="*/ 123 w 401"/>
                  <a:gd name="T15" fmla="*/ 97 h 343"/>
                  <a:gd name="T16" fmla="*/ 104 w 401"/>
                  <a:gd name="T17" fmla="*/ 122 h 343"/>
                  <a:gd name="T18" fmla="*/ 108 w 401"/>
                  <a:gd name="T19" fmla="*/ 158 h 343"/>
                  <a:gd name="T20" fmla="*/ 92 w 401"/>
                  <a:gd name="T21" fmla="*/ 171 h 343"/>
                  <a:gd name="T22" fmla="*/ 78 w 401"/>
                  <a:gd name="T23" fmla="*/ 190 h 343"/>
                  <a:gd name="T24" fmla="*/ 58 w 401"/>
                  <a:gd name="T25" fmla="*/ 201 h 343"/>
                  <a:gd name="T26" fmla="*/ 52 w 401"/>
                  <a:gd name="T27" fmla="*/ 212 h 343"/>
                  <a:gd name="T28" fmla="*/ 60 w 401"/>
                  <a:gd name="T29" fmla="*/ 216 h 343"/>
                  <a:gd name="T30" fmla="*/ 45 w 401"/>
                  <a:gd name="T31" fmla="*/ 237 h 343"/>
                  <a:gd name="T32" fmla="*/ 41 w 401"/>
                  <a:gd name="T33" fmla="*/ 259 h 343"/>
                  <a:gd name="T34" fmla="*/ 32 w 401"/>
                  <a:gd name="T35" fmla="*/ 259 h 343"/>
                  <a:gd name="T36" fmla="*/ 31 w 401"/>
                  <a:gd name="T37" fmla="*/ 281 h 343"/>
                  <a:gd name="T38" fmla="*/ 18 w 401"/>
                  <a:gd name="T39" fmla="*/ 286 h 343"/>
                  <a:gd name="T40" fmla="*/ 1 w 401"/>
                  <a:gd name="T41" fmla="*/ 318 h 343"/>
                  <a:gd name="T42" fmla="*/ 0 w 401"/>
                  <a:gd name="T43" fmla="*/ 343 h 343"/>
                  <a:gd name="T44" fmla="*/ 186 w 401"/>
                  <a:gd name="T45" fmla="*/ 341 h 343"/>
                  <a:gd name="T46" fmla="*/ 187 w 401"/>
                  <a:gd name="T47" fmla="*/ 272 h 343"/>
                  <a:gd name="T48" fmla="*/ 189 w 401"/>
                  <a:gd name="T49" fmla="*/ 247 h 343"/>
                  <a:gd name="T50" fmla="*/ 208 w 401"/>
                  <a:gd name="T51" fmla="*/ 236 h 343"/>
                  <a:gd name="T52" fmla="*/ 235 w 401"/>
                  <a:gd name="T53" fmla="*/ 231 h 343"/>
                  <a:gd name="T54" fmla="*/ 238 w 401"/>
                  <a:gd name="T55" fmla="*/ 101 h 343"/>
                  <a:gd name="T56" fmla="*/ 243 w 401"/>
                  <a:gd name="T57" fmla="*/ 98 h 343"/>
                  <a:gd name="T58" fmla="*/ 243 w 401"/>
                  <a:gd name="T59" fmla="*/ 88 h 343"/>
                  <a:gd name="T60" fmla="*/ 391 w 401"/>
                  <a:gd name="T61" fmla="*/ 87 h 343"/>
                  <a:gd name="T62" fmla="*/ 392 w 401"/>
                  <a:gd name="T63" fmla="*/ 62 h 343"/>
                  <a:gd name="T64" fmla="*/ 397 w 401"/>
                  <a:gd name="T65" fmla="*/ 58 h 343"/>
                  <a:gd name="T66" fmla="*/ 401 w 401"/>
                  <a:gd name="T67" fmla="*/ 2 h 343"/>
                  <a:gd name="T68" fmla="*/ 364 w 401"/>
                  <a:gd name="T6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1" h="343">
                    <a:moveTo>
                      <a:pt x="364" y="0"/>
                    </a:moveTo>
                    <a:cubicBezTo>
                      <a:pt x="192" y="0"/>
                      <a:pt x="192" y="0"/>
                      <a:pt x="192" y="0"/>
                    </a:cubicBezTo>
                    <a:cubicBezTo>
                      <a:pt x="190" y="3"/>
                      <a:pt x="188" y="8"/>
                      <a:pt x="186" y="12"/>
                    </a:cubicBezTo>
                    <a:cubicBezTo>
                      <a:pt x="181" y="25"/>
                      <a:pt x="176" y="47"/>
                      <a:pt x="176" y="47"/>
                    </a:cubicBezTo>
                    <a:cubicBezTo>
                      <a:pt x="176" y="47"/>
                      <a:pt x="164" y="57"/>
                      <a:pt x="160" y="61"/>
                    </a:cubicBezTo>
                    <a:cubicBezTo>
                      <a:pt x="156" y="65"/>
                      <a:pt x="140" y="66"/>
                      <a:pt x="140" y="66"/>
                    </a:cubicBezTo>
                    <a:cubicBezTo>
                      <a:pt x="140" y="66"/>
                      <a:pt x="129" y="63"/>
                      <a:pt x="125" y="72"/>
                    </a:cubicBezTo>
                    <a:cubicBezTo>
                      <a:pt x="121" y="81"/>
                      <a:pt x="123" y="97"/>
                      <a:pt x="123" y="97"/>
                    </a:cubicBezTo>
                    <a:cubicBezTo>
                      <a:pt x="123" y="97"/>
                      <a:pt x="104" y="116"/>
                      <a:pt x="104" y="122"/>
                    </a:cubicBezTo>
                    <a:cubicBezTo>
                      <a:pt x="104" y="128"/>
                      <a:pt x="115" y="145"/>
                      <a:pt x="108" y="158"/>
                    </a:cubicBezTo>
                    <a:cubicBezTo>
                      <a:pt x="101" y="171"/>
                      <a:pt x="92" y="171"/>
                      <a:pt x="92" y="171"/>
                    </a:cubicBezTo>
                    <a:cubicBezTo>
                      <a:pt x="92" y="171"/>
                      <a:pt x="83" y="185"/>
                      <a:pt x="78" y="190"/>
                    </a:cubicBezTo>
                    <a:cubicBezTo>
                      <a:pt x="73" y="195"/>
                      <a:pt x="62" y="197"/>
                      <a:pt x="58" y="201"/>
                    </a:cubicBezTo>
                    <a:cubicBezTo>
                      <a:pt x="54" y="205"/>
                      <a:pt x="52" y="212"/>
                      <a:pt x="52" y="212"/>
                    </a:cubicBezTo>
                    <a:cubicBezTo>
                      <a:pt x="60" y="216"/>
                      <a:pt x="60" y="216"/>
                      <a:pt x="60" y="216"/>
                    </a:cubicBezTo>
                    <a:cubicBezTo>
                      <a:pt x="60" y="216"/>
                      <a:pt x="49" y="227"/>
                      <a:pt x="45" y="237"/>
                    </a:cubicBezTo>
                    <a:cubicBezTo>
                      <a:pt x="41" y="247"/>
                      <a:pt x="41" y="259"/>
                      <a:pt x="41" y="259"/>
                    </a:cubicBezTo>
                    <a:cubicBezTo>
                      <a:pt x="32" y="259"/>
                      <a:pt x="32" y="259"/>
                      <a:pt x="32" y="259"/>
                    </a:cubicBezTo>
                    <a:cubicBezTo>
                      <a:pt x="32" y="259"/>
                      <a:pt x="42" y="271"/>
                      <a:pt x="31" y="281"/>
                    </a:cubicBezTo>
                    <a:cubicBezTo>
                      <a:pt x="20" y="291"/>
                      <a:pt x="18" y="286"/>
                      <a:pt x="18" y="286"/>
                    </a:cubicBezTo>
                    <a:cubicBezTo>
                      <a:pt x="18" y="286"/>
                      <a:pt x="1" y="304"/>
                      <a:pt x="1" y="318"/>
                    </a:cubicBezTo>
                    <a:cubicBezTo>
                      <a:pt x="1" y="325"/>
                      <a:pt x="1" y="335"/>
                      <a:pt x="0" y="343"/>
                    </a:cubicBezTo>
                    <a:cubicBezTo>
                      <a:pt x="186" y="341"/>
                      <a:pt x="186" y="341"/>
                      <a:pt x="186" y="341"/>
                    </a:cubicBezTo>
                    <a:cubicBezTo>
                      <a:pt x="187" y="272"/>
                      <a:pt x="187" y="272"/>
                      <a:pt x="187" y="272"/>
                    </a:cubicBezTo>
                    <a:cubicBezTo>
                      <a:pt x="187" y="272"/>
                      <a:pt x="178" y="257"/>
                      <a:pt x="189" y="247"/>
                    </a:cubicBezTo>
                    <a:cubicBezTo>
                      <a:pt x="200" y="237"/>
                      <a:pt x="208" y="236"/>
                      <a:pt x="208" y="236"/>
                    </a:cubicBezTo>
                    <a:cubicBezTo>
                      <a:pt x="208" y="236"/>
                      <a:pt x="233" y="237"/>
                      <a:pt x="235" y="231"/>
                    </a:cubicBezTo>
                    <a:cubicBezTo>
                      <a:pt x="237" y="225"/>
                      <a:pt x="238" y="101"/>
                      <a:pt x="238" y="101"/>
                    </a:cubicBezTo>
                    <a:cubicBezTo>
                      <a:pt x="243" y="98"/>
                      <a:pt x="243" y="98"/>
                      <a:pt x="243" y="98"/>
                    </a:cubicBezTo>
                    <a:cubicBezTo>
                      <a:pt x="243" y="88"/>
                      <a:pt x="243" y="88"/>
                      <a:pt x="243" y="88"/>
                    </a:cubicBezTo>
                    <a:cubicBezTo>
                      <a:pt x="391" y="87"/>
                      <a:pt x="391" y="87"/>
                      <a:pt x="391" y="87"/>
                    </a:cubicBezTo>
                    <a:cubicBezTo>
                      <a:pt x="392" y="62"/>
                      <a:pt x="392" y="62"/>
                      <a:pt x="392" y="62"/>
                    </a:cubicBezTo>
                    <a:cubicBezTo>
                      <a:pt x="397" y="58"/>
                      <a:pt x="397" y="58"/>
                      <a:pt x="397" y="58"/>
                    </a:cubicBezTo>
                    <a:cubicBezTo>
                      <a:pt x="401" y="2"/>
                      <a:pt x="401" y="2"/>
                      <a:pt x="401" y="2"/>
                    </a:cubicBezTo>
                    <a:lnTo>
                      <a:pt x="364" y="0"/>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8" name="Guinea-Bissau"/>
              <p:cNvSpPr>
                <a:spLocks/>
              </p:cNvSpPr>
              <p:nvPr/>
            </p:nvSpPr>
            <p:spPr bwMode="gray">
              <a:xfrm>
                <a:off x="5184329" y="3699551"/>
                <a:ext cx="69862" cy="57124"/>
              </a:xfrm>
              <a:custGeom>
                <a:avLst/>
                <a:gdLst>
                  <a:gd name="T0" fmla="*/ 85 w 125"/>
                  <a:gd name="T1" fmla="*/ 67 h 103"/>
                  <a:gd name="T2" fmla="*/ 102 w 125"/>
                  <a:gd name="T3" fmla="*/ 60 h 103"/>
                  <a:gd name="T4" fmla="*/ 124 w 125"/>
                  <a:gd name="T5" fmla="*/ 49 h 103"/>
                  <a:gd name="T6" fmla="*/ 108 w 125"/>
                  <a:gd name="T7" fmla="*/ 28 h 103"/>
                  <a:gd name="T8" fmla="*/ 124 w 125"/>
                  <a:gd name="T9" fmla="*/ 19 h 103"/>
                  <a:gd name="T10" fmla="*/ 123 w 125"/>
                  <a:gd name="T11" fmla="*/ 2 h 103"/>
                  <a:gd name="T12" fmla="*/ 56 w 125"/>
                  <a:gd name="T13" fmla="*/ 0 h 103"/>
                  <a:gd name="T14" fmla="*/ 39 w 125"/>
                  <a:gd name="T15" fmla="*/ 15 h 103"/>
                  <a:gd name="T16" fmla="*/ 12 w 125"/>
                  <a:gd name="T17" fmla="*/ 15 h 103"/>
                  <a:gd name="T18" fmla="*/ 4 w 125"/>
                  <a:gd name="T19" fmla="*/ 25 h 103"/>
                  <a:gd name="T20" fmla="*/ 0 w 125"/>
                  <a:gd name="T21" fmla="*/ 48 h 103"/>
                  <a:gd name="T22" fmla="*/ 15 w 125"/>
                  <a:gd name="T23" fmla="*/ 50 h 103"/>
                  <a:gd name="T24" fmla="*/ 46 w 125"/>
                  <a:gd name="T25" fmla="*/ 45 h 103"/>
                  <a:gd name="T26" fmla="*/ 63 w 125"/>
                  <a:gd name="T27" fmla="*/ 39 h 103"/>
                  <a:gd name="T28" fmla="*/ 63 w 125"/>
                  <a:gd name="T29" fmla="*/ 54 h 103"/>
                  <a:gd name="T30" fmla="*/ 37 w 125"/>
                  <a:gd name="T31" fmla="*/ 52 h 103"/>
                  <a:gd name="T32" fmla="*/ 42 w 125"/>
                  <a:gd name="T33" fmla="*/ 68 h 103"/>
                  <a:gd name="T34" fmla="*/ 63 w 125"/>
                  <a:gd name="T35" fmla="*/ 63 h 103"/>
                  <a:gd name="T36" fmla="*/ 39 w 125"/>
                  <a:gd name="T37" fmla="*/ 75 h 103"/>
                  <a:gd name="T38" fmla="*/ 58 w 125"/>
                  <a:gd name="T39" fmla="*/ 103 h 103"/>
                  <a:gd name="T40" fmla="*/ 63 w 125"/>
                  <a:gd name="T41" fmla="*/ 88 h 103"/>
                  <a:gd name="T42" fmla="*/ 72 w 125"/>
                  <a:gd name="T43" fmla="*/ 68 h 103"/>
                  <a:gd name="T44" fmla="*/ 85 w 125"/>
                  <a:gd name="T45" fmla="*/ 6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5" h="103">
                    <a:moveTo>
                      <a:pt x="85" y="67"/>
                    </a:moveTo>
                    <a:cubicBezTo>
                      <a:pt x="85" y="67"/>
                      <a:pt x="92" y="60"/>
                      <a:pt x="102" y="60"/>
                    </a:cubicBezTo>
                    <a:cubicBezTo>
                      <a:pt x="112" y="60"/>
                      <a:pt x="123" y="64"/>
                      <a:pt x="124" y="49"/>
                    </a:cubicBezTo>
                    <a:cubicBezTo>
                      <a:pt x="125" y="34"/>
                      <a:pt x="108" y="39"/>
                      <a:pt x="108" y="28"/>
                    </a:cubicBezTo>
                    <a:cubicBezTo>
                      <a:pt x="108" y="17"/>
                      <a:pt x="124" y="19"/>
                      <a:pt x="124" y="19"/>
                    </a:cubicBezTo>
                    <a:cubicBezTo>
                      <a:pt x="123" y="2"/>
                      <a:pt x="123" y="2"/>
                      <a:pt x="123" y="2"/>
                    </a:cubicBezTo>
                    <a:cubicBezTo>
                      <a:pt x="56" y="0"/>
                      <a:pt x="56" y="0"/>
                      <a:pt x="56" y="0"/>
                    </a:cubicBezTo>
                    <a:cubicBezTo>
                      <a:pt x="39" y="15"/>
                      <a:pt x="39" y="15"/>
                      <a:pt x="39" y="15"/>
                    </a:cubicBezTo>
                    <a:cubicBezTo>
                      <a:pt x="12" y="15"/>
                      <a:pt x="12" y="15"/>
                      <a:pt x="12" y="15"/>
                    </a:cubicBezTo>
                    <a:cubicBezTo>
                      <a:pt x="4" y="25"/>
                      <a:pt x="4" y="25"/>
                      <a:pt x="4" y="25"/>
                    </a:cubicBezTo>
                    <a:cubicBezTo>
                      <a:pt x="0" y="48"/>
                      <a:pt x="0" y="48"/>
                      <a:pt x="0" y="48"/>
                    </a:cubicBezTo>
                    <a:cubicBezTo>
                      <a:pt x="0" y="48"/>
                      <a:pt x="8" y="56"/>
                      <a:pt x="15" y="50"/>
                    </a:cubicBezTo>
                    <a:cubicBezTo>
                      <a:pt x="22" y="44"/>
                      <a:pt x="46" y="45"/>
                      <a:pt x="46" y="45"/>
                    </a:cubicBezTo>
                    <a:cubicBezTo>
                      <a:pt x="63" y="39"/>
                      <a:pt x="63" y="39"/>
                      <a:pt x="63" y="39"/>
                    </a:cubicBezTo>
                    <a:cubicBezTo>
                      <a:pt x="63" y="54"/>
                      <a:pt x="63" y="54"/>
                      <a:pt x="63" y="54"/>
                    </a:cubicBezTo>
                    <a:cubicBezTo>
                      <a:pt x="63" y="54"/>
                      <a:pt x="39" y="42"/>
                      <a:pt x="37" y="52"/>
                    </a:cubicBezTo>
                    <a:cubicBezTo>
                      <a:pt x="35" y="62"/>
                      <a:pt x="42" y="68"/>
                      <a:pt x="42" y="68"/>
                    </a:cubicBezTo>
                    <a:cubicBezTo>
                      <a:pt x="63" y="63"/>
                      <a:pt x="63" y="63"/>
                      <a:pt x="63" y="63"/>
                    </a:cubicBezTo>
                    <a:cubicBezTo>
                      <a:pt x="39" y="75"/>
                      <a:pt x="39" y="75"/>
                      <a:pt x="39" y="75"/>
                    </a:cubicBezTo>
                    <a:cubicBezTo>
                      <a:pt x="58" y="103"/>
                      <a:pt x="58" y="103"/>
                      <a:pt x="58" y="103"/>
                    </a:cubicBezTo>
                    <a:cubicBezTo>
                      <a:pt x="63" y="88"/>
                      <a:pt x="63" y="88"/>
                      <a:pt x="63" y="88"/>
                    </a:cubicBezTo>
                    <a:cubicBezTo>
                      <a:pt x="72" y="68"/>
                      <a:pt x="72" y="68"/>
                      <a:pt x="72" y="68"/>
                    </a:cubicBezTo>
                    <a:lnTo>
                      <a:pt x="85" y="67"/>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9" name="The Gambia"/>
              <p:cNvSpPr>
                <a:spLocks/>
              </p:cNvSpPr>
              <p:nvPr/>
            </p:nvSpPr>
            <p:spPr bwMode="gray">
              <a:xfrm>
                <a:off x="5173214" y="3666228"/>
                <a:ext cx="85740" cy="22215"/>
              </a:xfrm>
              <a:custGeom>
                <a:avLst/>
                <a:gdLst>
                  <a:gd name="T0" fmla="*/ 11 w 154"/>
                  <a:gd name="T1" fmla="*/ 15 h 39"/>
                  <a:gd name="T2" fmla="*/ 0 w 154"/>
                  <a:gd name="T3" fmla="*/ 37 h 39"/>
                  <a:gd name="T4" fmla="*/ 0 w 154"/>
                  <a:gd name="T5" fmla="*/ 39 h 39"/>
                  <a:gd name="T6" fmla="*/ 43 w 154"/>
                  <a:gd name="T7" fmla="*/ 39 h 39"/>
                  <a:gd name="T8" fmla="*/ 47 w 154"/>
                  <a:gd name="T9" fmla="*/ 30 h 39"/>
                  <a:gd name="T10" fmla="*/ 72 w 154"/>
                  <a:gd name="T11" fmla="*/ 27 h 39"/>
                  <a:gd name="T12" fmla="*/ 84 w 154"/>
                  <a:gd name="T13" fmla="*/ 15 h 39"/>
                  <a:gd name="T14" fmla="*/ 118 w 154"/>
                  <a:gd name="T15" fmla="*/ 34 h 39"/>
                  <a:gd name="T16" fmla="*/ 137 w 154"/>
                  <a:gd name="T17" fmla="*/ 15 h 39"/>
                  <a:gd name="T18" fmla="*/ 116 w 154"/>
                  <a:gd name="T19" fmla="*/ 20 h 39"/>
                  <a:gd name="T20" fmla="*/ 103 w 154"/>
                  <a:gd name="T21" fmla="*/ 8 h 39"/>
                  <a:gd name="T22" fmla="*/ 95 w 154"/>
                  <a:gd name="T23" fmla="*/ 10 h 39"/>
                  <a:gd name="T24" fmla="*/ 84 w 154"/>
                  <a:gd name="T25" fmla="*/ 2 h 39"/>
                  <a:gd name="T26" fmla="*/ 59 w 154"/>
                  <a:gd name="T27" fmla="*/ 3 h 39"/>
                  <a:gd name="T28" fmla="*/ 59 w 154"/>
                  <a:gd name="T29" fmla="*/ 13 h 39"/>
                  <a:gd name="T30" fmla="*/ 9 w 154"/>
                  <a:gd name="T31" fmla="*/ 13 h 39"/>
                  <a:gd name="T32" fmla="*/ 11 w 154"/>
                  <a:gd name="T33"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39">
                    <a:moveTo>
                      <a:pt x="11" y="15"/>
                    </a:moveTo>
                    <a:cubicBezTo>
                      <a:pt x="11" y="15"/>
                      <a:pt x="1" y="30"/>
                      <a:pt x="0" y="37"/>
                    </a:cubicBezTo>
                    <a:cubicBezTo>
                      <a:pt x="0" y="38"/>
                      <a:pt x="0" y="38"/>
                      <a:pt x="0" y="39"/>
                    </a:cubicBezTo>
                    <a:cubicBezTo>
                      <a:pt x="11" y="39"/>
                      <a:pt x="41" y="39"/>
                      <a:pt x="43" y="39"/>
                    </a:cubicBezTo>
                    <a:cubicBezTo>
                      <a:pt x="46" y="39"/>
                      <a:pt x="47" y="30"/>
                      <a:pt x="47" y="30"/>
                    </a:cubicBezTo>
                    <a:cubicBezTo>
                      <a:pt x="47" y="30"/>
                      <a:pt x="66" y="28"/>
                      <a:pt x="72" y="27"/>
                    </a:cubicBezTo>
                    <a:cubicBezTo>
                      <a:pt x="78" y="26"/>
                      <a:pt x="84" y="15"/>
                      <a:pt x="84" y="15"/>
                    </a:cubicBezTo>
                    <a:cubicBezTo>
                      <a:pt x="84" y="15"/>
                      <a:pt x="100" y="34"/>
                      <a:pt x="118" y="34"/>
                    </a:cubicBezTo>
                    <a:cubicBezTo>
                      <a:pt x="136" y="34"/>
                      <a:pt x="154" y="19"/>
                      <a:pt x="137" y="15"/>
                    </a:cubicBezTo>
                    <a:cubicBezTo>
                      <a:pt x="120" y="11"/>
                      <a:pt x="121" y="21"/>
                      <a:pt x="116" y="20"/>
                    </a:cubicBezTo>
                    <a:cubicBezTo>
                      <a:pt x="111" y="19"/>
                      <a:pt x="103" y="8"/>
                      <a:pt x="103" y="8"/>
                    </a:cubicBezTo>
                    <a:cubicBezTo>
                      <a:pt x="95" y="10"/>
                      <a:pt x="95" y="10"/>
                      <a:pt x="95" y="10"/>
                    </a:cubicBezTo>
                    <a:cubicBezTo>
                      <a:pt x="95" y="10"/>
                      <a:pt x="97" y="0"/>
                      <a:pt x="84" y="2"/>
                    </a:cubicBezTo>
                    <a:cubicBezTo>
                      <a:pt x="71" y="4"/>
                      <a:pt x="59" y="3"/>
                      <a:pt x="59" y="3"/>
                    </a:cubicBezTo>
                    <a:cubicBezTo>
                      <a:pt x="59" y="13"/>
                      <a:pt x="59" y="13"/>
                      <a:pt x="59" y="13"/>
                    </a:cubicBezTo>
                    <a:cubicBezTo>
                      <a:pt x="9" y="13"/>
                      <a:pt x="9" y="13"/>
                      <a:pt x="9" y="13"/>
                    </a:cubicBezTo>
                    <a:cubicBezTo>
                      <a:pt x="10" y="14"/>
                      <a:pt x="11" y="15"/>
                      <a:pt x="11" y="15"/>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0" name="Liberia"/>
              <p:cNvSpPr>
                <a:spLocks/>
              </p:cNvSpPr>
              <p:nvPr/>
            </p:nvSpPr>
            <p:spPr bwMode="gray">
              <a:xfrm>
                <a:off x="5303413" y="3820145"/>
                <a:ext cx="115907" cy="131702"/>
              </a:xfrm>
              <a:custGeom>
                <a:avLst/>
                <a:gdLst>
                  <a:gd name="T0" fmla="*/ 207 w 207"/>
                  <a:gd name="T1" fmla="*/ 175 h 236"/>
                  <a:gd name="T2" fmla="*/ 186 w 207"/>
                  <a:gd name="T3" fmla="*/ 146 h 236"/>
                  <a:gd name="T4" fmla="*/ 185 w 207"/>
                  <a:gd name="T5" fmla="*/ 129 h 236"/>
                  <a:gd name="T6" fmla="*/ 161 w 207"/>
                  <a:gd name="T7" fmla="*/ 133 h 236"/>
                  <a:gd name="T8" fmla="*/ 161 w 207"/>
                  <a:gd name="T9" fmla="*/ 123 h 236"/>
                  <a:gd name="T10" fmla="*/ 148 w 207"/>
                  <a:gd name="T11" fmla="*/ 121 h 236"/>
                  <a:gd name="T12" fmla="*/ 162 w 207"/>
                  <a:gd name="T13" fmla="*/ 89 h 236"/>
                  <a:gd name="T14" fmla="*/ 149 w 207"/>
                  <a:gd name="T15" fmla="*/ 55 h 236"/>
                  <a:gd name="T16" fmla="*/ 145 w 207"/>
                  <a:gd name="T17" fmla="*/ 56 h 236"/>
                  <a:gd name="T18" fmla="*/ 129 w 207"/>
                  <a:gd name="T19" fmla="*/ 82 h 236"/>
                  <a:gd name="T20" fmla="*/ 117 w 207"/>
                  <a:gd name="T21" fmla="*/ 72 h 236"/>
                  <a:gd name="T22" fmla="*/ 109 w 207"/>
                  <a:gd name="T23" fmla="*/ 72 h 236"/>
                  <a:gd name="T24" fmla="*/ 99 w 207"/>
                  <a:gd name="T25" fmla="*/ 13 h 236"/>
                  <a:gd name="T26" fmla="*/ 83 w 207"/>
                  <a:gd name="T27" fmla="*/ 18 h 236"/>
                  <a:gd name="T28" fmla="*/ 67 w 207"/>
                  <a:gd name="T29" fmla="*/ 14 h 236"/>
                  <a:gd name="T30" fmla="*/ 69 w 207"/>
                  <a:gd name="T31" fmla="*/ 31 h 236"/>
                  <a:gd name="T32" fmla="*/ 55 w 207"/>
                  <a:gd name="T33" fmla="*/ 34 h 236"/>
                  <a:gd name="T34" fmla="*/ 55 w 207"/>
                  <a:gd name="T35" fmla="*/ 48 h 236"/>
                  <a:gd name="T36" fmla="*/ 16 w 207"/>
                  <a:gd name="T37" fmla="*/ 82 h 236"/>
                  <a:gd name="T38" fmla="*/ 14 w 207"/>
                  <a:gd name="T39" fmla="*/ 105 h 236"/>
                  <a:gd name="T40" fmla="*/ 0 w 207"/>
                  <a:gd name="T41" fmla="*/ 89 h 236"/>
                  <a:gd name="T42" fmla="*/ 0 w 207"/>
                  <a:gd name="T43" fmla="*/ 89 h 236"/>
                  <a:gd name="T44" fmla="*/ 23 w 207"/>
                  <a:gd name="T45" fmla="*/ 115 h 236"/>
                  <a:gd name="T46" fmla="*/ 40 w 207"/>
                  <a:gd name="T47" fmla="*/ 117 h 236"/>
                  <a:gd name="T48" fmla="*/ 48 w 207"/>
                  <a:gd name="T49" fmla="*/ 135 h 236"/>
                  <a:gd name="T50" fmla="*/ 70 w 207"/>
                  <a:gd name="T51" fmla="*/ 139 h 236"/>
                  <a:gd name="T52" fmla="*/ 105 w 207"/>
                  <a:gd name="T53" fmla="*/ 187 h 236"/>
                  <a:gd name="T54" fmla="*/ 156 w 207"/>
                  <a:gd name="T55" fmla="*/ 213 h 236"/>
                  <a:gd name="T56" fmla="*/ 195 w 207"/>
                  <a:gd name="T57" fmla="*/ 236 h 236"/>
                  <a:gd name="T58" fmla="*/ 198 w 207"/>
                  <a:gd name="T59" fmla="*/ 236 h 236"/>
                  <a:gd name="T60" fmla="*/ 197 w 207"/>
                  <a:gd name="T61" fmla="*/ 209 h 236"/>
                  <a:gd name="T62" fmla="*/ 207 w 207"/>
                  <a:gd name="T63" fmla="*/ 175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7" h="236">
                    <a:moveTo>
                      <a:pt x="207" y="175"/>
                    </a:moveTo>
                    <a:cubicBezTo>
                      <a:pt x="207" y="162"/>
                      <a:pt x="186" y="146"/>
                      <a:pt x="186" y="146"/>
                    </a:cubicBezTo>
                    <a:cubicBezTo>
                      <a:pt x="185" y="129"/>
                      <a:pt x="185" y="129"/>
                      <a:pt x="185" y="129"/>
                    </a:cubicBezTo>
                    <a:cubicBezTo>
                      <a:pt x="161" y="133"/>
                      <a:pt x="161" y="133"/>
                      <a:pt x="161" y="133"/>
                    </a:cubicBezTo>
                    <a:cubicBezTo>
                      <a:pt x="161" y="123"/>
                      <a:pt x="161" y="123"/>
                      <a:pt x="161" y="123"/>
                    </a:cubicBezTo>
                    <a:cubicBezTo>
                      <a:pt x="161" y="123"/>
                      <a:pt x="149" y="124"/>
                      <a:pt x="148" y="121"/>
                    </a:cubicBezTo>
                    <a:cubicBezTo>
                      <a:pt x="147" y="118"/>
                      <a:pt x="162" y="104"/>
                      <a:pt x="162" y="89"/>
                    </a:cubicBezTo>
                    <a:cubicBezTo>
                      <a:pt x="162" y="79"/>
                      <a:pt x="154" y="64"/>
                      <a:pt x="149" y="55"/>
                    </a:cubicBezTo>
                    <a:cubicBezTo>
                      <a:pt x="147" y="55"/>
                      <a:pt x="146" y="55"/>
                      <a:pt x="145" y="56"/>
                    </a:cubicBezTo>
                    <a:cubicBezTo>
                      <a:pt x="140" y="60"/>
                      <a:pt x="140" y="82"/>
                      <a:pt x="129" y="82"/>
                    </a:cubicBezTo>
                    <a:cubicBezTo>
                      <a:pt x="118" y="82"/>
                      <a:pt x="117" y="72"/>
                      <a:pt x="117" y="72"/>
                    </a:cubicBezTo>
                    <a:cubicBezTo>
                      <a:pt x="109" y="72"/>
                      <a:pt x="109" y="72"/>
                      <a:pt x="109" y="72"/>
                    </a:cubicBezTo>
                    <a:cubicBezTo>
                      <a:pt x="109" y="72"/>
                      <a:pt x="118" y="26"/>
                      <a:pt x="99" y="13"/>
                    </a:cubicBezTo>
                    <a:cubicBezTo>
                      <a:pt x="80" y="0"/>
                      <a:pt x="83" y="18"/>
                      <a:pt x="83" y="18"/>
                    </a:cubicBezTo>
                    <a:cubicBezTo>
                      <a:pt x="67" y="14"/>
                      <a:pt x="67" y="14"/>
                      <a:pt x="67" y="14"/>
                    </a:cubicBezTo>
                    <a:cubicBezTo>
                      <a:pt x="69" y="31"/>
                      <a:pt x="69" y="31"/>
                      <a:pt x="69" y="31"/>
                    </a:cubicBezTo>
                    <a:cubicBezTo>
                      <a:pt x="55" y="34"/>
                      <a:pt x="55" y="34"/>
                      <a:pt x="55" y="34"/>
                    </a:cubicBezTo>
                    <a:cubicBezTo>
                      <a:pt x="55" y="34"/>
                      <a:pt x="59" y="38"/>
                      <a:pt x="55" y="48"/>
                    </a:cubicBezTo>
                    <a:cubicBezTo>
                      <a:pt x="51" y="58"/>
                      <a:pt x="17" y="75"/>
                      <a:pt x="16" y="82"/>
                    </a:cubicBezTo>
                    <a:cubicBezTo>
                      <a:pt x="15" y="86"/>
                      <a:pt x="15" y="97"/>
                      <a:pt x="14" y="105"/>
                    </a:cubicBezTo>
                    <a:cubicBezTo>
                      <a:pt x="0" y="89"/>
                      <a:pt x="0" y="89"/>
                      <a:pt x="0" y="89"/>
                    </a:cubicBezTo>
                    <a:cubicBezTo>
                      <a:pt x="0" y="89"/>
                      <a:pt x="0" y="89"/>
                      <a:pt x="0" y="89"/>
                    </a:cubicBezTo>
                    <a:cubicBezTo>
                      <a:pt x="23" y="115"/>
                      <a:pt x="23" y="115"/>
                      <a:pt x="23" y="115"/>
                    </a:cubicBezTo>
                    <a:cubicBezTo>
                      <a:pt x="40" y="117"/>
                      <a:pt x="40" y="117"/>
                      <a:pt x="40" y="117"/>
                    </a:cubicBezTo>
                    <a:cubicBezTo>
                      <a:pt x="48" y="135"/>
                      <a:pt x="48" y="135"/>
                      <a:pt x="48" y="135"/>
                    </a:cubicBezTo>
                    <a:cubicBezTo>
                      <a:pt x="48" y="135"/>
                      <a:pt x="66" y="131"/>
                      <a:pt x="70" y="139"/>
                    </a:cubicBezTo>
                    <a:cubicBezTo>
                      <a:pt x="74" y="147"/>
                      <a:pt x="89" y="173"/>
                      <a:pt x="105" y="187"/>
                    </a:cubicBezTo>
                    <a:cubicBezTo>
                      <a:pt x="121" y="201"/>
                      <a:pt x="149" y="208"/>
                      <a:pt x="156" y="213"/>
                    </a:cubicBezTo>
                    <a:cubicBezTo>
                      <a:pt x="163" y="218"/>
                      <a:pt x="180" y="236"/>
                      <a:pt x="195" y="236"/>
                    </a:cubicBezTo>
                    <a:cubicBezTo>
                      <a:pt x="196" y="236"/>
                      <a:pt x="197" y="236"/>
                      <a:pt x="198" y="236"/>
                    </a:cubicBezTo>
                    <a:cubicBezTo>
                      <a:pt x="197" y="209"/>
                      <a:pt x="197" y="209"/>
                      <a:pt x="197" y="209"/>
                    </a:cubicBezTo>
                    <a:cubicBezTo>
                      <a:pt x="197" y="209"/>
                      <a:pt x="207" y="188"/>
                      <a:pt x="207" y="175"/>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1" name="Sierra Leone"/>
              <p:cNvSpPr>
                <a:spLocks/>
              </p:cNvSpPr>
              <p:nvPr/>
            </p:nvSpPr>
            <p:spPr bwMode="gray">
              <a:xfrm>
                <a:off x="5263718" y="3778889"/>
                <a:ext cx="77801" cy="99967"/>
              </a:xfrm>
              <a:custGeom>
                <a:avLst/>
                <a:gdLst>
                  <a:gd name="T0" fmla="*/ 126 w 140"/>
                  <a:gd name="T1" fmla="*/ 122 h 179"/>
                  <a:gd name="T2" fmla="*/ 126 w 140"/>
                  <a:gd name="T3" fmla="*/ 108 h 179"/>
                  <a:gd name="T4" fmla="*/ 140 w 140"/>
                  <a:gd name="T5" fmla="*/ 105 h 179"/>
                  <a:gd name="T6" fmla="*/ 138 w 140"/>
                  <a:gd name="T7" fmla="*/ 88 h 179"/>
                  <a:gd name="T8" fmla="*/ 119 w 140"/>
                  <a:gd name="T9" fmla="*/ 99 h 179"/>
                  <a:gd name="T10" fmla="*/ 120 w 140"/>
                  <a:gd name="T11" fmla="*/ 86 h 179"/>
                  <a:gd name="T12" fmla="*/ 131 w 140"/>
                  <a:gd name="T13" fmla="*/ 70 h 179"/>
                  <a:gd name="T14" fmla="*/ 120 w 140"/>
                  <a:gd name="T15" fmla="*/ 50 h 179"/>
                  <a:gd name="T16" fmla="*/ 123 w 140"/>
                  <a:gd name="T17" fmla="*/ 41 h 179"/>
                  <a:gd name="T18" fmla="*/ 95 w 140"/>
                  <a:gd name="T19" fmla="*/ 0 h 179"/>
                  <a:gd name="T20" fmla="*/ 69 w 140"/>
                  <a:gd name="T21" fmla="*/ 0 h 179"/>
                  <a:gd name="T22" fmla="*/ 65 w 140"/>
                  <a:gd name="T23" fmla="*/ 12 h 179"/>
                  <a:gd name="T24" fmla="*/ 40 w 140"/>
                  <a:gd name="T25" fmla="*/ 12 h 179"/>
                  <a:gd name="T26" fmla="*/ 9 w 140"/>
                  <a:gd name="T27" fmla="*/ 54 h 179"/>
                  <a:gd name="T28" fmla="*/ 0 w 140"/>
                  <a:gd name="T29" fmla="*/ 59 h 179"/>
                  <a:gd name="T30" fmla="*/ 9 w 140"/>
                  <a:gd name="T31" fmla="*/ 66 h 179"/>
                  <a:gd name="T32" fmla="*/ 1 w 140"/>
                  <a:gd name="T33" fmla="*/ 84 h 179"/>
                  <a:gd name="T34" fmla="*/ 16 w 140"/>
                  <a:gd name="T35" fmla="*/ 103 h 179"/>
                  <a:gd name="T36" fmla="*/ 15 w 140"/>
                  <a:gd name="T37" fmla="*/ 121 h 179"/>
                  <a:gd name="T38" fmla="*/ 29 w 140"/>
                  <a:gd name="T39" fmla="*/ 132 h 179"/>
                  <a:gd name="T40" fmla="*/ 37 w 140"/>
                  <a:gd name="T41" fmla="*/ 148 h 179"/>
                  <a:gd name="T42" fmla="*/ 65 w 140"/>
                  <a:gd name="T43" fmla="*/ 157 h 179"/>
                  <a:gd name="T44" fmla="*/ 85 w 140"/>
                  <a:gd name="T45" fmla="*/ 179 h 179"/>
                  <a:gd name="T46" fmla="*/ 87 w 140"/>
                  <a:gd name="T47" fmla="*/ 156 h 179"/>
                  <a:gd name="T48" fmla="*/ 126 w 140"/>
                  <a:gd name="T49" fmla="*/ 12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79">
                    <a:moveTo>
                      <a:pt x="126" y="122"/>
                    </a:moveTo>
                    <a:cubicBezTo>
                      <a:pt x="130" y="112"/>
                      <a:pt x="126" y="108"/>
                      <a:pt x="126" y="108"/>
                    </a:cubicBezTo>
                    <a:cubicBezTo>
                      <a:pt x="140" y="105"/>
                      <a:pt x="140" y="105"/>
                      <a:pt x="140" y="105"/>
                    </a:cubicBezTo>
                    <a:cubicBezTo>
                      <a:pt x="138" y="88"/>
                      <a:pt x="138" y="88"/>
                      <a:pt x="138" y="88"/>
                    </a:cubicBezTo>
                    <a:cubicBezTo>
                      <a:pt x="119" y="99"/>
                      <a:pt x="119" y="99"/>
                      <a:pt x="119" y="99"/>
                    </a:cubicBezTo>
                    <a:cubicBezTo>
                      <a:pt x="120" y="86"/>
                      <a:pt x="120" y="86"/>
                      <a:pt x="120" y="86"/>
                    </a:cubicBezTo>
                    <a:cubicBezTo>
                      <a:pt x="120" y="86"/>
                      <a:pt x="131" y="78"/>
                      <a:pt x="131" y="70"/>
                    </a:cubicBezTo>
                    <a:cubicBezTo>
                      <a:pt x="131" y="62"/>
                      <a:pt x="120" y="50"/>
                      <a:pt x="120" y="50"/>
                    </a:cubicBezTo>
                    <a:cubicBezTo>
                      <a:pt x="123" y="41"/>
                      <a:pt x="123" y="41"/>
                      <a:pt x="123" y="41"/>
                    </a:cubicBezTo>
                    <a:cubicBezTo>
                      <a:pt x="95" y="0"/>
                      <a:pt x="95" y="0"/>
                      <a:pt x="95" y="0"/>
                    </a:cubicBezTo>
                    <a:cubicBezTo>
                      <a:pt x="69" y="0"/>
                      <a:pt x="69" y="0"/>
                      <a:pt x="69" y="0"/>
                    </a:cubicBezTo>
                    <a:cubicBezTo>
                      <a:pt x="65" y="12"/>
                      <a:pt x="65" y="12"/>
                      <a:pt x="65" y="12"/>
                    </a:cubicBezTo>
                    <a:cubicBezTo>
                      <a:pt x="40" y="12"/>
                      <a:pt x="40" y="12"/>
                      <a:pt x="40" y="12"/>
                    </a:cubicBezTo>
                    <a:cubicBezTo>
                      <a:pt x="40" y="12"/>
                      <a:pt x="21" y="54"/>
                      <a:pt x="9" y="54"/>
                    </a:cubicBezTo>
                    <a:cubicBezTo>
                      <a:pt x="0" y="59"/>
                      <a:pt x="0" y="59"/>
                      <a:pt x="0" y="59"/>
                    </a:cubicBezTo>
                    <a:cubicBezTo>
                      <a:pt x="9" y="66"/>
                      <a:pt x="9" y="66"/>
                      <a:pt x="9" y="66"/>
                    </a:cubicBezTo>
                    <a:cubicBezTo>
                      <a:pt x="9" y="66"/>
                      <a:pt x="1" y="75"/>
                      <a:pt x="1" y="84"/>
                    </a:cubicBezTo>
                    <a:cubicBezTo>
                      <a:pt x="1" y="93"/>
                      <a:pt x="16" y="103"/>
                      <a:pt x="16" y="103"/>
                    </a:cubicBezTo>
                    <a:cubicBezTo>
                      <a:pt x="15" y="121"/>
                      <a:pt x="15" y="121"/>
                      <a:pt x="15" y="121"/>
                    </a:cubicBezTo>
                    <a:cubicBezTo>
                      <a:pt x="29" y="132"/>
                      <a:pt x="29" y="132"/>
                      <a:pt x="29" y="132"/>
                    </a:cubicBezTo>
                    <a:cubicBezTo>
                      <a:pt x="29" y="132"/>
                      <a:pt x="28" y="139"/>
                      <a:pt x="37" y="148"/>
                    </a:cubicBezTo>
                    <a:cubicBezTo>
                      <a:pt x="46" y="157"/>
                      <a:pt x="65" y="157"/>
                      <a:pt x="65" y="157"/>
                    </a:cubicBezTo>
                    <a:cubicBezTo>
                      <a:pt x="85" y="179"/>
                      <a:pt x="85" y="179"/>
                      <a:pt x="85" y="179"/>
                    </a:cubicBezTo>
                    <a:cubicBezTo>
                      <a:pt x="86" y="171"/>
                      <a:pt x="86" y="160"/>
                      <a:pt x="87" y="156"/>
                    </a:cubicBezTo>
                    <a:cubicBezTo>
                      <a:pt x="88" y="149"/>
                      <a:pt x="122" y="132"/>
                      <a:pt x="126" y="122"/>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2" name="Lesotho"/>
              <p:cNvSpPr>
                <a:spLocks/>
              </p:cNvSpPr>
              <p:nvPr/>
            </p:nvSpPr>
            <p:spPr bwMode="gray">
              <a:xfrm>
                <a:off x="6313238" y="4940401"/>
                <a:ext cx="61923" cy="63471"/>
              </a:xfrm>
              <a:custGeom>
                <a:avLst/>
                <a:gdLst>
                  <a:gd name="T0" fmla="*/ 0 w 111"/>
                  <a:gd name="T1" fmla="*/ 58 h 114"/>
                  <a:gd name="T2" fmla="*/ 17 w 111"/>
                  <a:gd name="T3" fmla="*/ 83 h 114"/>
                  <a:gd name="T4" fmla="*/ 17 w 111"/>
                  <a:gd name="T5" fmla="*/ 94 h 114"/>
                  <a:gd name="T6" fmla="*/ 35 w 111"/>
                  <a:gd name="T7" fmla="*/ 114 h 114"/>
                  <a:gd name="T8" fmla="*/ 50 w 111"/>
                  <a:gd name="T9" fmla="*/ 113 h 114"/>
                  <a:gd name="T10" fmla="*/ 61 w 111"/>
                  <a:gd name="T11" fmla="*/ 89 h 114"/>
                  <a:gd name="T12" fmla="*/ 82 w 111"/>
                  <a:gd name="T13" fmla="*/ 85 h 114"/>
                  <a:gd name="T14" fmla="*/ 99 w 111"/>
                  <a:gd name="T15" fmla="*/ 75 h 114"/>
                  <a:gd name="T16" fmla="*/ 96 w 111"/>
                  <a:gd name="T17" fmla="*/ 63 h 114"/>
                  <a:gd name="T18" fmla="*/ 111 w 111"/>
                  <a:gd name="T19" fmla="*/ 50 h 114"/>
                  <a:gd name="T20" fmla="*/ 110 w 111"/>
                  <a:gd name="T21" fmla="*/ 34 h 114"/>
                  <a:gd name="T22" fmla="*/ 100 w 111"/>
                  <a:gd name="T23" fmla="*/ 31 h 114"/>
                  <a:gd name="T24" fmla="*/ 83 w 111"/>
                  <a:gd name="T25" fmla="*/ 6 h 114"/>
                  <a:gd name="T26" fmla="*/ 62 w 111"/>
                  <a:gd name="T27" fmla="*/ 5 h 114"/>
                  <a:gd name="T28" fmla="*/ 54 w 111"/>
                  <a:gd name="T29" fmla="*/ 8 h 114"/>
                  <a:gd name="T30" fmla="*/ 53 w 111"/>
                  <a:gd name="T31" fmla="*/ 18 h 114"/>
                  <a:gd name="T32" fmla="*/ 38 w 111"/>
                  <a:gd name="T33" fmla="*/ 19 h 114"/>
                  <a:gd name="T34" fmla="*/ 31 w 111"/>
                  <a:gd name="T35" fmla="*/ 33 h 114"/>
                  <a:gd name="T36" fmla="*/ 19 w 111"/>
                  <a:gd name="T37" fmla="*/ 46 h 114"/>
                  <a:gd name="T38" fmla="*/ 17 w 111"/>
                  <a:gd name="T39" fmla="*/ 56 h 114"/>
                  <a:gd name="T40" fmla="*/ 0 w 111"/>
                  <a:gd name="T41" fmla="*/ 5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114">
                    <a:moveTo>
                      <a:pt x="0" y="58"/>
                    </a:moveTo>
                    <a:cubicBezTo>
                      <a:pt x="17" y="83"/>
                      <a:pt x="17" y="83"/>
                      <a:pt x="17" y="83"/>
                    </a:cubicBezTo>
                    <a:cubicBezTo>
                      <a:pt x="17" y="94"/>
                      <a:pt x="17" y="94"/>
                      <a:pt x="17" y="94"/>
                    </a:cubicBezTo>
                    <a:cubicBezTo>
                      <a:pt x="35" y="114"/>
                      <a:pt x="35" y="114"/>
                      <a:pt x="35" y="114"/>
                    </a:cubicBezTo>
                    <a:cubicBezTo>
                      <a:pt x="50" y="113"/>
                      <a:pt x="50" y="113"/>
                      <a:pt x="50" y="113"/>
                    </a:cubicBezTo>
                    <a:cubicBezTo>
                      <a:pt x="50" y="113"/>
                      <a:pt x="51" y="93"/>
                      <a:pt x="61" y="89"/>
                    </a:cubicBezTo>
                    <a:cubicBezTo>
                      <a:pt x="71" y="85"/>
                      <a:pt x="74" y="87"/>
                      <a:pt x="82" y="85"/>
                    </a:cubicBezTo>
                    <a:cubicBezTo>
                      <a:pt x="90" y="83"/>
                      <a:pt x="99" y="75"/>
                      <a:pt x="99" y="75"/>
                    </a:cubicBezTo>
                    <a:cubicBezTo>
                      <a:pt x="96" y="63"/>
                      <a:pt x="96" y="63"/>
                      <a:pt x="96" y="63"/>
                    </a:cubicBezTo>
                    <a:cubicBezTo>
                      <a:pt x="111" y="50"/>
                      <a:pt x="111" y="50"/>
                      <a:pt x="111" y="50"/>
                    </a:cubicBezTo>
                    <a:cubicBezTo>
                      <a:pt x="110" y="34"/>
                      <a:pt x="110" y="34"/>
                      <a:pt x="110" y="34"/>
                    </a:cubicBezTo>
                    <a:cubicBezTo>
                      <a:pt x="100" y="31"/>
                      <a:pt x="100" y="31"/>
                      <a:pt x="100" y="31"/>
                    </a:cubicBezTo>
                    <a:cubicBezTo>
                      <a:pt x="100" y="31"/>
                      <a:pt x="88" y="12"/>
                      <a:pt x="83" y="6"/>
                    </a:cubicBezTo>
                    <a:cubicBezTo>
                      <a:pt x="78" y="0"/>
                      <a:pt x="62" y="5"/>
                      <a:pt x="62" y="5"/>
                    </a:cubicBezTo>
                    <a:cubicBezTo>
                      <a:pt x="54" y="8"/>
                      <a:pt x="54" y="8"/>
                      <a:pt x="54" y="8"/>
                    </a:cubicBezTo>
                    <a:cubicBezTo>
                      <a:pt x="53" y="18"/>
                      <a:pt x="53" y="18"/>
                      <a:pt x="53" y="18"/>
                    </a:cubicBezTo>
                    <a:cubicBezTo>
                      <a:pt x="53" y="18"/>
                      <a:pt x="43" y="15"/>
                      <a:pt x="38" y="19"/>
                    </a:cubicBezTo>
                    <a:cubicBezTo>
                      <a:pt x="33" y="23"/>
                      <a:pt x="31" y="33"/>
                      <a:pt x="31" y="33"/>
                    </a:cubicBezTo>
                    <a:cubicBezTo>
                      <a:pt x="19" y="46"/>
                      <a:pt x="19" y="46"/>
                      <a:pt x="19" y="46"/>
                    </a:cubicBezTo>
                    <a:cubicBezTo>
                      <a:pt x="17" y="56"/>
                      <a:pt x="17" y="56"/>
                      <a:pt x="17" y="56"/>
                    </a:cubicBezTo>
                    <a:lnTo>
                      <a:pt x="0" y="58"/>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3" name="Gabon"/>
              <p:cNvSpPr>
                <a:spLocks/>
              </p:cNvSpPr>
              <p:nvPr/>
            </p:nvSpPr>
            <p:spPr bwMode="gray">
              <a:xfrm>
                <a:off x="5844845" y="4010557"/>
                <a:ext cx="157190" cy="190412"/>
              </a:xfrm>
              <a:custGeom>
                <a:avLst/>
                <a:gdLst>
                  <a:gd name="T0" fmla="*/ 261 w 281"/>
                  <a:gd name="T1" fmla="*/ 153 h 339"/>
                  <a:gd name="T2" fmla="*/ 244 w 281"/>
                  <a:gd name="T3" fmla="*/ 140 h 339"/>
                  <a:gd name="T4" fmla="*/ 254 w 281"/>
                  <a:gd name="T5" fmla="*/ 100 h 339"/>
                  <a:gd name="T6" fmla="*/ 273 w 281"/>
                  <a:gd name="T7" fmla="*/ 74 h 339"/>
                  <a:gd name="T8" fmla="*/ 263 w 281"/>
                  <a:gd name="T9" fmla="*/ 56 h 339"/>
                  <a:gd name="T10" fmla="*/ 229 w 281"/>
                  <a:gd name="T11" fmla="*/ 62 h 339"/>
                  <a:gd name="T12" fmla="*/ 210 w 281"/>
                  <a:gd name="T13" fmla="*/ 36 h 339"/>
                  <a:gd name="T14" fmla="*/ 220 w 281"/>
                  <a:gd name="T15" fmla="*/ 4 h 339"/>
                  <a:gd name="T16" fmla="*/ 177 w 281"/>
                  <a:gd name="T17" fmla="*/ 1 h 339"/>
                  <a:gd name="T18" fmla="*/ 147 w 281"/>
                  <a:gd name="T19" fmla="*/ 9 h 339"/>
                  <a:gd name="T20" fmla="*/ 125 w 281"/>
                  <a:gd name="T21" fmla="*/ 10 h 339"/>
                  <a:gd name="T22" fmla="*/ 128 w 281"/>
                  <a:gd name="T23" fmla="*/ 37 h 339"/>
                  <a:gd name="T24" fmla="*/ 56 w 281"/>
                  <a:gd name="T25" fmla="*/ 75 h 339"/>
                  <a:gd name="T26" fmla="*/ 46 w 281"/>
                  <a:gd name="T27" fmla="*/ 71 h 339"/>
                  <a:gd name="T28" fmla="*/ 40 w 281"/>
                  <a:gd name="T29" fmla="*/ 77 h 339"/>
                  <a:gd name="T30" fmla="*/ 30 w 281"/>
                  <a:gd name="T31" fmla="*/ 107 h 339"/>
                  <a:gd name="T32" fmla="*/ 0 w 281"/>
                  <a:gd name="T33" fmla="*/ 166 h 339"/>
                  <a:gd name="T34" fmla="*/ 28 w 281"/>
                  <a:gd name="T35" fmla="*/ 195 h 339"/>
                  <a:gd name="T36" fmla="*/ 27 w 281"/>
                  <a:gd name="T37" fmla="*/ 228 h 339"/>
                  <a:gd name="T38" fmla="*/ 46 w 281"/>
                  <a:gd name="T39" fmla="*/ 259 h 339"/>
                  <a:gd name="T40" fmla="*/ 61 w 281"/>
                  <a:gd name="T41" fmla="*/ 271 h 339"/>
                  <a:gd name="T42" fmla="*/ 91 w 281"/>
                  <a:gd name="T43" fmla="*/ 311 h 339"/>
                  <a:gd name="T44" fmla="*/ 114 w 281"/>
                  <a:gd name="T45" fmla="*/ 339 h 339"/>
                  <a:gd name="T46" fmla="*/ 133 w 281"/>
                  <a:gd name="T47" fmla="*/ 317 h 339"/>
                  <a:gd name="T48" fmla="*/ 152 w 281"/>
                  <a:gd name="T49" fmla="*/ 304 h 339"/>
                  <a:gd name="T50" fmla="*/ 149 w 281"/>
                  <a:gd name="T51" fmla="*/ 287 h 339"/>
                  <a:gd name="T52" fmla="*/ 139 w 281"/>
                  <a:gd name="T53" fmla="*/ 274 h 339"/>
                  <a:gd name="T54" fmla="*/ 172 w 281"/>
                  <a:gd name="T55" fmla="*/ 257 h 339"/>
                  <a:gd name="T56" fmla="*/ 178 w 281"/>
                  <a:gd name="T57" fmla="*/ 225 h 339"/>
                  <a:gd name="T58" fmla="*/ 204 w 281"/>
                  <a:gd name="T59" fmla="*/ 255 h 339"/>
                  <a:gd name="T60" fmla="*/ 241 w 281"/>
                  <a:gd name="T61" fmla="*/ 239 h 339"/>
                  <a:gd name="T62" fmla="*/ 260 w 281"/>
                  <a:gd name="T63" fmla="*/ 244 h 339"/>
                  <a:gd name="T64" fmla="*/ 269 w 281"/>
                  <a:gd name="T65" fmla="*/ 212 h 339"/>
                  <a:gd name="T66" fmla="*/ 272 w 281"/>
                  <a:gd name="T67" fmla="*/ 17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339">
                    <a:moveTo>
                      <a:pt x="279" y="160"/>
                    </a:moveTo>
                    <a:cubicBezTo>
                      <a:pt x="277" y="154"/>
                      <a:pt x="261" y="153"/>
                      <a:pt x="261" y="153"/>
                    </a:cubicBezTo>
                    <a:cubicBezTo>
                      <a:pt x="256" y="141"/>
                      <a:pt x="256" y="141"/>
                      <a:pt x="256" y="141"/>
                    </a:cubicBezTo>
                    <a:cubicBezTo>
                      <a:pt x="244" y="140"/>
                      <a:pt x="244" y="140"/>
                      <a:pt x="244" y="140"/>
                    </a:cubicBezTo>
                    <a:cubicBezTo>
                      <a:pt x="245" y="116"/>
                      <a:pt x="245" y="116"/>
                      <a:pt x="245" y="116"/>
                    </a:cubicBezTo>
                    <a:cubicBezTo>
                      <a:pt x="254" y="100"/>
                      <a:pt x="254" y="100"/>
                      <a:pt x="254" y="100"/>
                    </a:cubicBezTo>
                    <a:cubicBezTo>
                      <a:pt x="254" y="100"/>
                      <a:pt x="261" y="101"/>
                      <a:pt x="267" y="94"/>
                    </a:cubicBezTo>
                    <a:cubicBezTo>
                      <a:pt x="273" y="87"/>
                      <a:pt x="273" y="74"/>
                      <a:pt x="273" y="74"/>
                    </a:cubicBezTo>
                    <a:cubicBezTo>
                      <a:pt x="267" y="70"/>
                      <a:pt x="267" y="70"/>
                      <a:pt x="267" y="70"/>
                    </a:cubicBezTo>
                    <a:cubicBezTo>
                      <a:pt x="267" y="70"/>
                      <a:pt x="266" y="60"/>
                      <a:pt x="263" y="56"/>
                    </a:cubicBezTo>
                    <a:cubicBezTo>
                      <a:pt x="260" y="52"/>
                      <a:pt x="248" y="47"/>
                      <a:pt x="243" y="47"/>
                    </a:cubicBezTo>
                    <a:cubicBezTo>
                      <a:pt x="238" y="47"/>
                      <a:pt x="238" y="62"/>
                      <a:pt x="229" y="62"/>
                    </a:cubicBezTo>
                    <a:cubicBezTo>
                      <a:pt x="220" y="62"/>
                      <a:pt x="212" y="57"/>
                      <a:pt x="212" y="57"/>
                    </a:cubicBezTo>
                    <a:cubicBezTo>
                      <a:pt x="210" y="36"/>
                      <a:pt x="210" y="36"/>
                      <a:pt x="210" y="36"/>
                    </a:cubicBezTo>
                    <a:cubicBezTo>
                      <a:pt x="220" y="14"/>
                      <a:pt x="220" y="14"/>
                      <a:pt x="220" y="14"/>
                    </a:cubicBezTo>
                    <a:cubicBezTo>
                      <a:pt x="220" y="4"/>
                      <a:pt x="220" y="4"/>
                      <a:pt x="220" y="4"/>
                    </a:cubicBezTo>
                    <a:cubicBezTo>
                      <a:pt x="188" y="5"/>
                      <a:pt x="188" y="5"/>
                      <a:pt x="188" y="5"/>
                    </a:cubicBezTo>
                    <a:cubicBezTo>
                      <a:pt x="188" y="5"/>
                      <a:pt x="181" y="1"/>
                      <a:pt x="177" y="1"/>
                    </a:cubicBezTo>
                    <a:cubicBezTo>
                      <a:pt x="173" y="1"/>
                      <a:pt x="168" y="9"/>
                      <a:pt x="168" y="9"/>
                    </a:cubicBezTo>
                    <a:cubicBezTo>
                      <a:pt x="147" y="9"/>
                      <a:pt x="147" y="9"/>
                      <a:pt x="147" y="9"/>
                    </a:cubicBezTo>
                    <a:cubicBezTo>
                      <a:pt x="137" y="0"/>
                      <a:pt x="137" y="0"/>
                      <a:pt x="137" y="0"/>
                    </a:cubicBezTo>
                    <a:cubicBezTo>
                      <a:pt x="125" y="10"/>
                      <a:pt x="125" y="10"/>
                      <a:pt x="125" y="10"/>
                    </a:cubicBezTo>
                    <a:cubicBezTo>
                      <a:pt x="122" y="33"/>
                      <a:pt x="122" y="33"/>
                      <a:pt x="122" y="33"/>
                    </a:cubicBezTo>
                    <a:cubicBezTo>
                      <a:pt x="128" y="37"/>
                      <a:pt x="128" y="37"/>
                      <a:pt x="128" y="37"/>
                    </a:cubicBezTo>
                    <a:cubicBezTo>
                      <a:pt x="128" y="37"/>
                      <a:pt x="128" y="72"/>
                      <a:pt x="123" y="73"/>
                    </a:cubicBezTo>
                    <a:cubicBezTo>
                      <a:pt x="118" y="74"/>
                      <a:pt x="56" y="75"/>
                      <a:pt x="56" y="75"/>
                    </a:cubicBezTo>
                    <a:cubicBezTo>
                      <a:pt x="54" y="69"/>
                      <a:pt x="54" y="69"/>
                      <a:pt x="54" y="69"/>
                    </a:cubicBezTo>
                    <a:cubicBezTo>
                      <a:pt x="46" y="71"/>
                      <a:pt x="46" y="71"/>
                      <a:pt x="46" y="71"/>
                    </a:cubicBezTo>
                    <a:cubicBezTo>
                      <a:pt x="47" y="72"/>
                      <a:pt x="48" y="72"/>
                      <a:pt x="48" y="72"/>
                    </a:cubicBezTo>
                    <a:cubicBezTo>
                      <a:pt x="40" y="77"/>
                      <a:pt x="40" y="77"/>
                      <a:pt x="40" y="77"/>
                    </a:cubicBezTo>
                    <a:cubicBezTo>
                      <a:pt x="40" y="77"/>
                      <a:pt x="49" y="105"/>
                      <a:pt x="45" y="107"/>
                    </a:cubicBezTo>
                    <a:cubicBezTo>
                      <a:pt x="41" y="109"/>
                      <a:pt x="30" y="107"/>
                      <a:pt x="30" y="107"/>
                    </a:cubicBezTo>
                    <a:cubicBezTo>
                      <a:pt x="30" y="107"/>
                      <a:pt x="33" y="148"/>
                      <a:pt x="23" y="159"/>
                    </a:cubicBezTo>
                    <a:cubicBezTo>
                      <a:pt x="13" y="170"/>
                      <a:pt x="0" y="166"/>
                      <a:pt x="0" y="166"/>
                    </a:cubicBezTo>
                    <a:cubicBezTo>
                      <a:pt x="17" y="203"/>
                      <a:pt x="17" y="203"/>
                      <a:pt x="17" y="203"/>
                    </a:cubicBezTo>
                    <a:cubicBezTo>
                      <a:pt x="28" y="195"/>
                      <a:pt x="28" y="195"/>
                      <a:pt x="28" y="195"/>
                    </a:cubicBezTo>
                    <a:cubicBezTo>
                      <a:pt x="34" y="208"/>
                      <a:pt x="34" y="208"/>
                      <a:pt x="34" y="208"/>
                    </a:cubicBezTo>
                    <a:cubicBezTo>
                      <a:pt x="34" y="208"/>
                      <a:pt x="25" y="221"/>
                      <a:pt x="27" y="228"/>
                    </a:cubicBezTo>
                    <a:cubicBezTo>
                      <a:pt x="29" y="235"/>
                      <a:pt x="42" y="232"/>
                      <a:pt x="42" y="232"/>
                    </a:cubicBezTo>
                    <a:cubicBezTo>
                      <a:pt x="46" y="259"/>
                      <a:pt x="46" y="259"/>
                      <a:pt x="46" y="259"/>
                    </a:cubicBezTo>
                    <a:cubicBezTo>
                      <a:pt x="66" y="263"/>
                      <a:pt x="66" y="263"/>
                      <a:pt x="66" y="263"/>
                    </a:cubicBezTo>
                    <a:cubicBezTo>
                      <a:pt x="61" y="271"/>
                      <a:pt x="61" y="271"/>
                      <a:pt x="61" y="271"/>
                    </a:cubicBezTo>
                    <a:cubicBezTo>
                      <a:pt x="94" y="306"/>
                      <a:pt x="94" y="306"/>
                      <a:pt x="94" y="306"/>
                    </a:cubicBezTo>
                    <a:cubicBezTo>
                      <a:pt x="91" y="311"/>
                      <a:pt x="91" y="311"/>
                      <a:pt x="91" y="311"/>
                    </a:cubicBezTo>
                    <a:cubicBezTo>
                      <a:pt x="113" y="338"/>
                      <a:pt x="113" y="338"/>
                      <a:pt x="113" y="338"/>
                    </a:cubicBezTo>
                    <a:cubicBezTo>
                      <a:pt x="114" y="339"/>
                      <a:pt x="114" y="339"/>
                      <a:pt x="114" y="339"/>
                    </a:cubicBezTo>
                    <a:cubicBezTo>
                      <a:pt x="119" y="326"/>
                      <a:pt x="119" y="326"/>
                      <a:pt x="119" y="326"/>
                    </a:cubicBezTo>
                    <a:cubicBezTo>
                      <a:pt x="133" y="317"/>
                      <a:pt x="133" y="317"/>
                      <a:pt x="133" y="317"/>
                    </a:cubicBezTo>
                    <a:cubicBezTo>
                      <a:pt x="133" y="317"/>
                      <a:pt x="148" y="335"/>
                      <a:pt x="152" y="326"/>
                    </a:cubicBezTo>
                    <a:cubicBezTo>
                      <a:pt x="156" y="317"/>
                      <a:pt x="152" y="304"/>
                      <a:pt x="152" y="304"/>
                    </a:cubicBezTo>
                    <a:cubicBezTo>
                      <a:pt x="140" y="296"/>
                      <a:pt x="140" y="296"/>
                      <a:pt x="140" y="296"/>
                    </a:cubicBezTo>
                    <a:cubicBezTo>
                      <a:pt x="149" y="287"/>
                      <a:pt x="149" y="287"/>
                      <a:pt x="149" y="287"/>
                    </a:cubicBezTo>
                    <a:cubicBezTo>
                      <a:pt x="132" y="274"/>
                      <a:pt x="132" y="274"/>
                      <a:pt x="132" y="274"/>
                    </a:cubicBezTo>
                    <a:cubicBezTo>
                      <a:pt x="139" y="274"/>
                      <a:pt x="139" y="274"/>
                      <a:pt x="139" y="274"/>
                    </a:cubicBezTo>
                    <a:cubicBezTo>
                      <a:pt x="139" y="274"/>
                      <a:pt x="132" y="249"/>
                      <a:pt x="138" y="251"/>
                    </a:cubicBezTo>
                    <a:cubicBezTo>
                      <a:pt x="144" y="253"/>
                      <a:pt x="168" y="262"/>
                      <a:pt x="172" y="257"/>
                    </a:cubicBezTo>
                    <a:cubicBezTo>
                      <a:pt x="176" y="252"/>
                      <a:pt x="185" y="244"/>
                      <a:pt x="185" y="244"/>
                    </a:cubicBezTo>
                    <a:cubicBezTo>
                      <a:pt x="185" y="244"/>
                      <a:pt x="172" y="226"/>
                      <a:pt x="178" y="225"/>
                    </a:cubicBezTo>
                    <a:cubicBezTo>
                      <a:pt x="184" y="224"/>
                      <a:pt x="195" y="226"/>
                      <a:pt x="195" y="226"/>
                    </a:cubicBezTo>
                    <a:cubicBezTo>
                      <a:pt x="204" y="255"/>
                      <a:pt x="204" y="255"/>
                      <a:pt x="204" y="255"/>
                    </a:cubicBezTo>
                    <a:cubicBezTo>
                      <a:pt x="204" y="255"/>
                      <a:pt x="218" y="256"/>
                      <a:pt x="226" y="254"/>
                    </a:cubicBezTo>
                    <a:cubicBezTo>
                      <a:pt x="234" y="252"/>
                      <a:pt x="237" y="236"/>
                      <a:pt x="241" y="239"/>
                    </a:cubicBezTo>
                    <a:cubicBezTo>
                      <a:pt x="245" y="242"/>
                      <a:pt x="238" y="264"/>
                      <a:pt x="248" y="264"/>
                    </a:cubicBezTo>
                    <a:cubicBezTo>
                      <a:pt x="258" y="264"/>
                      <a:pt x="260" y="258"/>
                      <a:pt x="260" y="244"/>
                    </a:cubicBezTo>
                    <a:cubicBezTo>
                      <a:pt x="260" y="230"/>
                      <a:pt x="273" y="226"/>
                      <a:pt x="273" y="226"/>
                    </a:cubicBezTo>
                    <a:cubicBezTo>
                      <a:pt x="269" y="212"/>
                      <a:pt x="269" y="212"/>
                      <a:pt x="269" y="212"/>
                    </a:cubicBezTo>
                    <a:cubicBezTo>
                      <a:pt x="273" y="201"/>
                      <a:pt x="273" y="201"/>
                      <a:pt x="273" y="201"/>
                    </a:cubicBezTo>
                    <a:cubicBezTo>
                      <a:pt x="272" y="171"/>
                      <a:pt x="272" y="171"/>
                      <a:pt x="272" y="171"/>
                    </a:cubicBezTo>
                    <a:cubicBezTo>
                      <a:pt x="272" y="171"/>
                      <a:pt x="281" y="166"/>
                      <a:pt x="279" y="160"/>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4" name="Swaziland"/>
              <p:cNvSpPr>
                <a:spLocks/>
              </p:cNvSpPr>
              <p:nvPr/>
            </p:nvSpPr>
            <p:spPr bwMode="gray">
              <a:xfrm>
                <a:off x="6414857" y="4856302"/>
                <a:ext cx="41282" cy="49190"/>
              </a:xfrm>
              <a:custGeom>
                <a:avLst/>
                <a:gdLst>
                  <a:gd name="T0" fmla="*/ 59 w 73"/>
                  <a:gd name="T1" fmla="*/ 35 h 87"/>
                  <a:gd name="T2" fmla="*/ 62 w 73"/>
                  <a:gd name="T3" fmla="*/ 11 h 87"/>
                  <a:gd name="T4" fmla="*/ 46 w 73"/>
                  <a:gd name="T5" fmla="*/ 14 h 87"/>
                  <a:gd name="T6" fmla="*/ 27 w 73"/>
                  <a:gd name="T7" fmla="*/ 0 h 87"/>
                  <a:gd name="T8" fmla="*/ 11 w 73"/>
                  <a:gd name="T9" fmla="*/ 29 h 87"/>
                  <a:gd name="T10" fmla="*/ 2 w 73"/>
                  <a:gd name="T11" fmla="*/ 58 h 87"/>
                  <a:gd name="T12" fmla="*/ 34 w 73"/>
                  <a:gd name="T13" fmla="*/ 86 h 87"/>
                  <a:gd name="T14" fmla="*/ 56 w 73"/>
                  <a:gd name="T15" fmla="*/ 87 h 87"/>
                  <a:gd name="T16" fmla="*/ 63 w 73"/>
                  <a:gd name="T17" fmla="*/ 62 h 87"/>
                  <a:gd name="T18" fmla="*/ 73 w 73"/>
                  <a:gd name="T19" fmla="*/ 58 h 87"/>
                  <a:gd name="T20" fmla="*/ 69 w 73"/>
                  <a:gd name="T21" fmla="*/ 42 h 87"/>
                  <a:gd name="T22" fmla="*/ 59 w 73"/>
                  <a:gd name="T23" fmla="*/ 3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87">
                    <a:moveTo>
                      <a:pt x="59" y="35"/>
                    </a:moveTo>
                    <a:cubicBezTo>
                      <a:pt x="57" y="28"/>
                      <a:pt x="62" y="11"/>
                      <a:pt x="62" y="11"/>
                    </a:cubicBezTo>
                    <a:cubicBezTo>
                      <a:pt x="46" y="14"/>
                      <a:pt x="46" y="14"/>
                      <a:pt x="46" y="14"/>
                    </a:cubicBezTo>
                    <a:cubicBezTo>
                      <a:pt x="46" y="14"/>
                      <a:pt x="34" y="0"/>
                      <a:pt x="27" y="0"/>
                    </a:cubicBezTo>
                    <a:cubicBezTo>
                      <a:pt x="20" y="0"/>
                      <a:pt x="14" y="25"/>
                      <a:pt x="11" y="29"/>
                    </a:cubicBezTo>
                    <a:cubicBezTo>
                      <a:pt x="8" y="33"/>
                      <a:pt x="0" y="46"/>
                      <a:pt x="2" y="58"/>
                    </a:cubicBezTo>
                    <a:cubicBezTo>
                      <a:pt x="4" y="70"/>
                      <a:pt x="27" y="86"/>
                      <a:pt x="34" y="86"/>
                    </a:cubicBezTo>
                    <a:cubicBezTo>
                      <a:pt x="41" y="86"/>
                      <a:pt x="56" y="87"/>
                      <a:pt x="56" y="87"/>
                    </a:cubicBezTo>
                    <a:cubicBezTo>
                      <a:pt x="63" y="62"/>
                      <a:pt x="63" y="62"/>
                      <a:pt x="63" y="62"/>
                    </a:cubicBezTo>
                    <a:cubicBezTo>
                      <a:pt x="63" y="62"/>
                      <a:pt x="68" y="59"/>
                      <a:pt x="73" y="58"/>
                    </a:cubicBezTo>
                    <a:cubicBezTo>
                      <a:pt x="69" y="42"/>
                      <a:pt x="69" y="42"/>
                      <a:pt x="69" y="42"/>
                    </a:cubicBezTo>
                    <a:cubicBezTo>
                      <a:pt x="69" y="42"/>
                      <a:pt x="62" y="42"/>
                      <a:pt x="59" y="35"/>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5" name="Namibia"/>
              <p:cNvSpPr>
                <a:spLocks/>
              </p:cNvSpPr>
              <p:nvPr/>
            </p:nvSpPr>
            <p:spPr bwMode="gray">
              <a:xfrm>
                <a:off x="5922646" y="4592899"/>
                <a:ext cx="355663" cy="361782"/>
              </a:xfrm>
              <a:custGeom>
                <a:avLst/>
                <a:gdLst>
                  <a:gd name="T0" fmla="*/ 257 w 635"/>
                  <a:gd name="T1" fmla="*/ 609 h 648"/>
                  <a:gd name="T2" fmla="*/ 281 w 635"/>
                  <a:gd name="T3" fmla="*/ 636 h 648"/>
                  <a:gd name="T4" fmla="*/ 304 w 635"/>
                  <a:gd name="T5" fmla="*/ 648 h 648"/>
                  <a:gd name="T6" fmla="*/ 330 w 635"/>
                  <a:gd name="T7" fmla="*/ 646 h 648"/>
                  <a:gd name="T8" fmla="*/ 345 w 635"/>
                  <a:gd name="T9" fmla="*/ 632 h 648"/>
                  <a:gd name="T10" fmla="*/ 358 w 635"/>
                  <a:gd name="T11" fmla="*/ 622 h 648"/>
                  <a:gd name="T12" fmla="*/ 384 w 635"/>
                  <a:gd name="T13" fmla="*/ 273 h 648"/>
                  <a:gd name="T14" fmla="*/ 431 w 635"/>
                  <a:gd name="T15" fmla="*/ 192 h 648"/>
                  <a:gd name="T16" fmla="*/ 435 w 635"/>
                  <a:gd name="T17" fmla="*/ 71 h 648"/>
                  <a:gd name="T18" fmla="*/ 541 w 635"/>
                  <a:gd name="T19" fmla="*/ 55 h 648"/>
                  <a:gd name="T20" fmla="*/ 554 w 635"/>
                  <a:gd name="T21" fmla="*/ 69 h 648"/>
                  <a:gd name="T22" fmla="*/ 577 w 635"/>
                  <a:gd name="T23" fmla="*/ 63 h 648"/>
                  <a:gd name="T24" fmla="*/ 601 w 635"/>
                  <a:gd name="T25" fmla="*/ 55 h 648"/>
                  <a:gd name="T26" fmla="*/ 635 w 635"/>
                  <a:gd name="T27" fmla="*/ 45 h 648"/>
                  <a:gd name="T28" fmla="*/ 602 w 635"/>
                  <a:gd name="T29" fmla="*/ 34 h 648"/>
                  <a:gd name="T30" fmla="*/ 576 w 635"/>
                  <a:gd name="T31" fmla="*/ 31 h 648"/>
                  <a:gd name="T32" fmla="*/ 548 w 635"/>
                  <a:gd name="T33" fmla="*/ 35 h 648"/>
                  <a:gd name="T34" fmla="*/ 414 w 635"/>
                  <a:gd name="T35" fmla="*/ 55 h 648"/>
                  <a:gd name="T36" fmla="*/ 362 w 635"/>
                  <a:gd name="T37" fmla="*/ 50 h 648"/>
                  <a:gd name="T38" fmla="*/ 335 w 635"/>
                  <a:gd name="T39" fmla="*/ 44 h 648"/>
                  <a:gd name="T40" fmla="*/ 116 w 635"/>
                  <a:gd name="T41" fmla="*/ 25 h 648"/>
                  <a:gd name="T42" fmla="*/ 58 w 635"/>
                  <a:gd name="T43" fmla="*/ 0 h 648"/>
                  <a:gd name="T44" fmla="*/ 28 w 635"/>
                  <a:gd name="T45" fmla="*/ 16 h 648"/>
                  <a:gd name="T46" fmla="*/ 10 w 635"/>
                  <a:gd name="T47" fmla="*/ 15 h 648"/>
                  <a:gd name="T48" fmla="*/ 4 w 635"/>
                  <a:gd name="T49" fmla="*/ 62 h 648"/>
                  <a:gd name="T50" fmla="*/ 65 w 635"/>
                  <a:gd name="T51" fmla="*/ 170 h 648"/>
                  <a:gd name="T52" fmla="*/ 102 w 635"/>
                  <a:gd name="T53" fmla="*/ 245 h 648"/>
                  <a:gd name="T54" fmla="*/ 131 w 635"/>
                  <a:gd name="T55" fmla="*/ 296 h 648"/>
                  <a:gd name="T56" fmla="*/ 146 w 635"/>
                  <a:gd name="T57" fmla="*/ 431 h 648"/>
                  <a:gd name="T58" fmla="*/ 149 w 635"/>
                  <a:gd name="T59" fmla="*/ 484 h 648"/>
                  <a:gd name="T60" fmla="*/ 159 w 635"/>
                  <a:gd name="T61" fmla="*/ 508 h 648"/>
                  <a:gd name="T62" fmla="*/ 168 w 635"/>
                  <a:gd name="T63" fmla="*/ 544 h 648"/>
                  <a:gd name="T64" fmla="*/ 190 w 635"/>
                  <a:gd name="T65" fmla="*/ 606 h 648"/>
                  <a:gd name="T66" fmla="*/ 216 w 635"/>
                  <a:gd name="T67" fmla="*/ 625 h 648"/>
                  <a:gd name="T68" fmla="*/ 243 w 635"/>
                  <a:gd name="T69" fmla="*/ 596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5" h="648">
                    <a:moveTo>
                      <a:pt x="243" y="596"/>
                    </a:moveTo>
                    <a:cubicBezTo>
                      <a:pt x="247" y="597"/>
                      <a:pt x="257" y="609"/>
                      <a:pt x="257" y="609"/>
                    </a:cubicBezTo>
                    <a:cubicBezTo>
                      <a:pt x="257" y="609"/>
                      <a:pt x="256" y="624"/>
                      <a:pt x="261" y="631"/>
                    </a:cubicBezTo>
                    <a:cubicBezTo>
                      <a:pt x="265" y="638"/>
                      <a:pt x="274" y="632"/>
                      <a:pt x="281" y="636"/>
                    </a:cubicBezTo>
                    <a:cubicBezTo>
                      <a:pt x="288" y="640"/>
                      <a:pt x="292" y="648"/>
                      <a:pt x="292" y="648"/>
                    </a:cubicBezTo>
                    <a:cubicBezTo>
                      <a:pt x="304" y="648"/>
                      <a:pt x="304" y="648"/>
                      <a:pt x="304" y="648"/>
                    </a:cubicBezTo>
                    <a:cubicBezTo>
                      <a:pt x="304" y="648"/>
                      <a:pt x="310" y="640"/>
                      <a:pt x="318" y="640"/>
                    </a:cubicBezTo>
                    <a:cubicBezTo>
                      <a:pt x="326" y="640"/>
                      <a:pt x="330" y="646"/>
                      <a:pt x="330" y="646"/>
                    </a:cubicBezTo>
                    <a:cubicBezTo>
                      <a:pt x="330" y="646"/>
                      <a:pt x="337" y="646"/>
                      <a:pt x="342" y="646"/>
                    </a:cubicBezTo>
                    <a:cubicBezTo>
                      <a:pt x="348" y="646"/>
                      <a:pt x="345" y="632"/>
                      <a:pt x="345" y="632"/>
                    </a:cubicBezTo>
                    <a:cubicBezTo>
                      <a:pt x="353" y="630"/>
                      <a:pt x="353" y="630"/>
                      <a:pt x="353" y="630"/>
                    </a:cubicBezTo>
                    <a:cubicBezTo>
                      <a:pt x="353" y="630"/>
                      <a:pt x="351" y="625"/>
                      <a:pt x="358" y="622"/>
                    </a:cubicBezTo>
                    <a:cubicBezTo>
                      <a:pt x="365" y="619"/>
                      <a:pt x="379" y="618"/>
                      <a:pt x="379" y="618"/>
                    </a:cubicBezTo>
                    <a:cubicBezTo>
                      <a:pt x="384" y="273"/>
                      <a:pt x="384" y="273"/>
                      <a:pt x="384" y="273"/>
                    </a:cubicBezTo>
                    <a:cubicBezTo>
                      <a:pt x="432" y="273"/>
                      <a:pt x="432" y="273"/>
                      <a:pt x="432" y="273"/>
                    </a:cubicBezTo>
                    <a:cubicBezTo>
                      <a:pt x="431" y="192"/>
                      <a:pt x="431" y="192"/>
                      <a:pt x="431" y="192"/>
                    </a:cubicBezTo>
                    <a:cubicBezTo>
                      <a:pt x="435" y="188"/>
                      <a:pt x="435" y="188"/>
                      <a:pt x="435" y="188"/>
                    </a:cubicBezTo>
                    <a:cubicBezTo>
                      <a:pt x="435" y="71"/>
                      <a:pt x="435" y="71"/>
                      <a:pt x="435" y="71"/>
                    </a:cubicBezTo>
                    <a:cubicBezTo>
                      <a:pt x="435" y="71"/>
                      <a:pt x="474" y="68"/>
                      <a:pt x="496" y="65"/>
                    </a:cubicBezTo>
                    <a:cubicBezTo>
                      <a:pt x="517" y="63"/>
                      <a:pt x="533" y="55"/>
                      <a:pt x="541" y="55"/>
                    </a:cubicBezTo>
                    <a:cubicBezTo>
                      <a:pt x="550" y="55"/>
                      <a:pt x="548" y="69"/>
                      <a:pt x="548" y="69"/>
                    </a:cubicBezTo>
                    <a:cubicBezTo>
                      <a:pt x="554" y="69"/>
                      <a:pt x="554" y="69"/>
                      <a:pt x="554" y="69"/>
                    </a:cubicBezTo>
                    <a:cubicBezTo>
                      <a:pt x="554" y="69"/>
                      <a:pt x="556" y="83"/>
                      <a:pt x="559" y="82"/>
                    </a:cubicBezTo>
                    <a:cubicBezTo>
                      <a:pt x="562" y="81"/>
                      <a:pt x="572" y="68"/>
                      <a:pt x="577" y="63"/>
                    </a:cubicBezTo>
                    <a:cubicBezTo>
                      <a:pt x="583" y="57"/>
                      <a:pt x="593" y="55"/>
                      <a:pt x="593" y="55"/>
                    </a:cubicBezTo>
                    <a:cubicBezTo>
                      <a:pt x="601" y="55"/>
                      <a:pt x="601" y="55"/>
                      <a:pt x="601" y="55"/>
                    </a:cubicBezTo>
                    <a:cubicBezTo>
                      <a:pt x="612" y="47"/>
                      <a:pt x="612" y="47"/>
                      <a:pt x="612" y="47"/>
                    </a:cubicBezTo>
                    <a:cubicBezTo>
                      <a:pt x="635" y="45"/>
                      <a:pt x="635" y="45"/>
                      <a:pt x="635" y="45"/>
                    </a:cubicBezTo>
                    <a:cubicBezTo>
                      <a:pt x="622" y="32"/>
                      <a:pt x="622" y="32"/>
                      <a:pt x="622" y="32"/>
                    </a:cubicBezTo>
                    <a:cubicBezTo>
                      <a:pt x="602" y="34"/>
                      <a:pt x="602" y="34"/>
                      <a:pt x="602" y="34"/>
                    </a:cubicBezTo>
                    <a:cubicBezTo>
                      <a:pt x="602" y="34"/>
                      <a:pt x="601" y="26"/>
                      <a:pt x="592" y="26"/>
                    </a:cubicBezTo>
                    <a:cubicBezTo>
                      <a:pt x="583" y="26"/>
                      <a:pt x="576" y="31"/>
                      <a:pt x="576" y="31"/>
                    </a:cubicBezTo>
                    <a:cubicBezTo>
                      <a:pt x="563" y="39"/>
                      <a:pt x="563" y="39"/>
                      <a:pt x="563" y="39"/>
                    </a:cubicBezTo>
                    <a:cubicBezTo>
                      <a:pt x="548" y="35"/>
                      <a:pt x="548" y="35"/>
                      <a:pt x="548" y="35"/>
                    </a:cubicBezTo>
                    <a:cubicBezTo>
                      <a:pt x="548" y="35"/>
                      <a:pt x="488" y="55"/>
                      <a:pt x="460" y="55"/>
                    </a:cubicBezTo>
                    <a:cubicBezTo>
                      <a:pt x="432" y="55"/>
                      <a:pt x="414" y="55"/>
                      <a:pt x="414" y="55"/>
                    </a:cubicBezTo>
                    <a:cubicBezTo>
                      <a:pt x="408" y="49"/>
                      <a:pt x="408" y="49"/>
                      <a:pt x="408" y="49"/>
                    </a:cubicBezTo>
                    <a:cubicBezTo>
                      <a:pt x="362" y="50"/>
                      <a:pt x="362" y="50"/>
                      <a:pt x="362" y="50"/>
                    </a:cubicBezTo>
                    <a:cubicBezTo>
                      <a:pt x="358" y="44"/>
                      <a:pt x="358" y="44"/>
                      <a:pt x="358" y="44"/>
                    </a:cubicBezTo>
                    <a:cubicBezTo>
                      <a:pt x="358" y="44"/>
                      <a:pt x="342" y="46"/>
                      <a:pt x="335" y="44"/>
                    </a:cubicBezTo>
                    <a:cubicBezTo>
                      <a:pt x="328" y="42"/>
                      <a:pt x="319" y="23"/>
                      <a:pt x="319" y="23"/>
                    </a:cubicBezTo>
                    <a:cubicBezTo>
                      <a:pt x="116" y="25"/>
                      <a:pt x="116" y="25"/>
                      <a:pt x="116" y="25"/>
                    </a:cubicBezTo>
                    <a:cubicBezTo>
                      <a:pt x="116" y="25"/>
                      <a:pt x="82" y="12"/>
                      <a:pt x="78" y="1"/>
                    </a:cubicBezTo>
                    <a:cubicBezTo>
                      <a:pt x="79" y="2"/>
                      <a:pt x="58" y="0"/>
                      <a:pt x="58" y="0"/>
                    </a:cubicBezTo>
                    <a:cubicBezTo>
                      <a:pt x="58" y="0"/>
                      <a:pt x="54" y="14"/>
                      <a:pt x="47" y="15"/>
                    </a:cubicBezTo>
                    <a:cubicBezTo>
                      <a:pt x="40" y="16"/>
                      <a:pt x="28" y="16"/>
                      <a:pt x="28" y="16"/>
                    </a:cubicBezTo>
                    <a:cubicBezTo>
                      <a:pt x="21" y="11"/>
                      <a:pt x="21" y="11"/>
                      <a:pt x="21" y="11"/>
                    </a:cubicBezTo>
                    <a:cubicBezTo>
                      <a:pt x="10" y="15"/>
                      <a:pt x="10" y="15"/>
                      <a:pt x="10" y="15"/>
                    </a:cubicBezTo>
                    <a:cubicBezTo>
                      <a:pt x="0" y="16"/>
                      <a:pt x="0" y="16"/>
                      <a:pt x="0" y="16"/>
                    </a:cubicBezTo>
                    <a:cubicBezTo>
                      <a:pt x="4" y="62"/>
                      <a:pt x="4" y="62"/>
                      <a:pt x="4" y="62"/>
                    </a:cubicBezTo>
                    <a:cubicBezTo>
                      <a:pt x="4" y="62"/>
                      <a:pt x="13" y="79"/>
                      <a:pt x="22" y="92"/>
                    </a:cubicBezTo>
                    <a:cubicBezTo>
                      <a:pt x="31" y="105"/>
                      <a:pt x="64" y="153"/>
                      <a:pt x="65" y="170"/>
                    </a:cubicBezTo>
                    <a:cubicBezTo>
                      <a:pt x="66" y="187"/>
                      <a:pt x="79" y="204"/>
                      <a:pt x="83" y="217"/>
                    </a:cubicBezTo>
                    <a:cubicBezTo>
                      <a:pt x="87" y="230"/>
                      <a:pt x="102" y="245"/>
                      <a:pt x="102" y="245"/>
                    </a:cubicBezTo>
                    <a:cubicBezTo>
                      <a:pt x="102" y="259"/>
                      <a:pt x="102" y="259"/>
                      <a:pt x="102" y="259"/>
                    </a:cubicBezTo>
                    <a:cubicBezTo>
                      <a:pt x="102" y="259"/>
                      <a:pt x="131" y="280"/>
                      <a:pt x="131" y="296"/>
                    </a:cubicBezTo>
                    <a:cubicBezTo>
                      <a:pt x="131" y="312"/>
                      <a:pt x="129" y="386"/>
                      <a:pt x="129" y="386"/>
                    </a:cubicBezTo>
                    <a:cubicBezTo>
                      <a:pt x="129" y="386"/>
                      <a:pt x="144" y="411"/>
                      <a:pt x="146" y="431"/>
                    </a:cubicBezTo>
                    <a:cubicBezTo>
                      <a:pt x="148" y="451"/>
                      <a:pt x="140" y="451"/>
                      <a:pt x="140" y="451"/>
                    </a:cubicBezTo>
                    <a:cubicBezTo>
                      <a:pt x="149" y="484"/>
                      <a:pt x="149" y="484"/>
                      <a:pt x="149" y="484"/>
                    </a:cubicBezTo>
                    <a:cubicBezTo>
                      <a:pt x="151" y="508"/>
                      <a:pt x="151" y="508"/>
                      <a:pt x="151" y="508"/>
                    </a:cubicBezTo>
                    <a:cubicBezTo>
                      <a:pt x="159" y="508"/>
                      <a:pt x="159" y="508"/>
                      <a:pt x="159" y="508"/>
                    </a:cubicBezTo>
                    <a:cubicBezTo>
                      <a:pt x="159" y="508"/>
                      <a:pt x="156" y="528"/>
                      <a:pt x="157" y="532"/>
                    </a:cubicBezTo>
                    <a:cubicBezTo>
                      <a:pt x="158" y="536"/>
                      <a:pt x="168" y="544"/>
                      <a:pt x="168" y="544"/>
                    </a:cubicBezTo>
                    <a:cubicBezTo>
                      <a:pt x="169" y="563"/>
                      <a:pt x="169" y="563"/>
                      <a:pt x="169" y="563"/>
                    </a:cubicBezTo>
                    <a:cubicBezTo>
                      <a:pt x="169" y="563"/>
                      <a:pt x="184" y="595"/>
                      <a:pt x="190" y="606"/>
                    </a:cubicBezTo>
                    <a:cubicBezTo>
                      <a:pt x="196" y="617"/>
                      <a:pt x="216" y="624"/>
                      <a:pt x="216" y="624"/>
                    </a:cubicBezTo>
                    <a:cubicBezTo>
                      <a:pt x="216" y="624"/>
                      <a:pt x="216" y="624"/>
                      <a:pt x="216" y="625"/>
                    </a:cubicBezTo>
                    <a:cubicBezTo>
                      <a:pt x="228" y="619"/>
                      <a:pt x="228" y="619"/>
                      <a:pt x="228" y="619"/>
                    </a:cubicBezTo>
                    <a:cubicBezTo>
                      <a:pt x="228" y="619"/>
                      <a:pt x="239" y="595"/>
                      <a:pt x="243" y="596"/>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6" name="Zimbabwe"/>
              <p:cNvSpPr>
                <a:spLocks/>
              </p:cNvSpPr>
              <p:nvPr/>
            </p:nvSpPr>
            <p:spPr bwMode="gray">
              <a:xfrm>
                <a:off x="6278307" y="4551642"/>
                <a:ext cx="207998" cy="204693"/>
              </a:xfrm>
              <a:custGeom>
                <a:avLst/>
                <a:gdLst>
                  <a:gd name="T0" fmla="*/ 11 w 372"/>
                  <a:gd name="T1" fmla="*/ 136 h 366"/>
                  <a:gd name="T2" fmla="*/ 11 w 372"/>
                  <a:gd name="T3" fmla="*/ 156 h 366"/>
                  <a:gd name="T4" fmla="*/ 23 w 372"/>
                  <a:gd name="T5" fmla="*/ 160 h 366"/>
                  <a:gd name="T6" fmla="*/ 33 w 372"/>
                  <a:gd name="T7" fmla="*/ 181 h 366"/>
                  <a:gd name="T8" fmla="*/ 42 w 372"/>
                  <a:gd name="T9" fmla="*/ 213 h 366"/>
                  <a:gd name="T10" fmla="*/ 70 w 372"/>
                  <a:gd name="T11" fmla="*/ 234 h 366"/>
                  <a:gd name="T12" fmla="*/ 90 w 372"/>
                  <a:gd name="T13" fmla="*/ 238 h 366"/>
                  <a:gd name="T14" fmla="*/ 91 w 372"/>
                  <a:gd name="T15" fmla="*/ 260 h 366"/>
                  <a:gd name="T16" fmla="*/ 112 w 372"/>
                  <a:gd name="T17" fmla="*/ 261 h 366"/>
                  <a:gd name="T18" fmla="*/ 114 w 372"/>
                  <a:gd name="T19" fmla="*/ 276 h 366"/>
                  <a:gd name="T20" fmla="*/ 110 w 372"/>
                  <a:gd name="T21" fmla="*/ 281 h 366"/>
                  <a:gd name="T22" fmla="*/ 110 w 372"/>
                  <a:gd name="T23" fmla="*/ 299 h 366"/>
                  <a:gd name="T24" fmla="*/ 122 w 372"/>
                  <a:gd name="T25" fmla="*/ 304 h 366"/>
                  <a:gd name="T26" fmla="*/ 122 w 372"/>
                  <a:gd name="T27" fmla="*/ 319 h 366"/>
                  <a:gd name="T28" fmla="*/ 161 w 372"/>
                  <a:gd name="T29" fmla="*/ 327 h 366"/>
                  <a:gd name="T30" fmla="*/ 180 w 372"/>
                  <a:gd name="T31" fmla="*/ 352 h 366"/>
                  <a:gd name="T32" fmla="*/ 167 w 372"/>
                  <a:gd name="T33" fmla="*/ 353 h 366"/>
                  <a:gd name="T34" fmla="*/ 206 w 372"/>
                  <a:gd name="T35" fmla="*/ 351 h 366"/>
                  <a:gd name="T36" fmla="*/ 230 w 372"/>
                  <a:gd name="T37" fmla="*/ 359 h 366"/>
                  <a:gd name="T38" fmla="*/ 265 w 372"/>
                  <a:gd name="T39" fmla="*/ 359 h 366"/>
                  <a:gd name="T40" fmla="*/ 277 w 372"/>
                  <a:gd name="T41" fmla="*/ 366 h 366"/>
                  <a:gd name="T42" fmla="*/ 324 w 372"/>
                  <a:gd name="T43" fmla="*/ 310 h 366"/>
                  <a:gd name="T44" fmla="*/ 334 w 372"/>
                  <a:gd name="T45" fmla="*/ 307 h 366"/>
                  <a:gd name="T46" fmla="*/ 325 w 372"/>
                  <a:gd name="T47" fmla="*/ 294 h 366"/>
                  <a:gd name="T48" fmla="*/ 333 w 372"/>
                  <a:gd name="T49" fmla="*/ 289 h 366"/>
                  <a:gd name="T50" fmla="*/ 334 w 372"/>
                  <a:gd name="T51" fmla="*/ 266 h 366"/>
                  <a:gd name="T52" fmla="*/ 350 w 372"/>
                  <a:gd name="T53" fmla="*/ 257 h 366"/>
                  <a:gd name="T54" fmla="*/ 354 w 372"/>
                  <a:gd name="T55" fmla="*/ 242 h 366"/>
                  <a:gd name="T56" fmla="*/ 364 w 372"/>
                  <a:gd name="T57" fmla="*/ 229 h 366"/>
                  <a:gd name="T58" fmla="*/ 346 w 372"/>
                  <a:gd name="T59" fmla="*/ 206 h 366"/>
                  <a:gd name="T60" fmla="*/ 360 w 372"/>
                  <a:gd name="T61" fmla="*/ 190 h 366"/>
                  <a:gd name="T62" fmla="*/ 346 w 372"/>
                  <a:gd name="T63" fmla="*/ 174 h 366"/>
                  <a:gd name="T64" fmla="*/ 360 w 372"/>
                  <a:gd name="T65" fmla="*/ 167 h 366"/>
                  <a:gd name="T66" fmla="*/ 360 w 372"/>
                  <a:gd name="T67" fmla="*/ 158 h 366"/>
                  <a:gd name="T68" fmla="*/ 366 w 372"/>
                  <a:gd name="T69" fmla="*/ 145 h 366"/>
                  <a:gd name="T70" fmla="*/ 358 w 372"/>
                  <a:gd name="T71" fmla="*/ 119 h 366"/>
                  <a:gd name="T72" fmla="*/ 366 w 372"/>
                  <a:gd name="T73" fmla="*/ 107 h 366"/>
                  <a:gd name="T74" fmla="*/ 360 w 372"/>
                  <a:gd name="T75" fmla="*/ 99 h 366"/>
                  <a:gd name="T76" fmla="*/ 366 w 372"/>
                  <a:gd name="T77" fmla="*/ 90 h 366"/>
                  <a:gd name="T78" fmla="*/ 358 w 372"/>
                  <a:gd name="T79" fmla="*/ 81 h 366"/>
                  <a:gd name="T80" fmla="*/ 368 w 372"/>
                  <a:gd name="T81" fmla="*/ 63 h 366"/>
                  <a:gd name="T82" fmla="*/ 349 w 372"/>
                  <a:gd name="T83" fmla="*/ 55 h 366"/>
                  <a:gd name="T84" fmla="*/ 336 w 372"/>
                  <a:gd name="T85" fmla="*/ 43 h 366"/>
                  <a:gd name="T86" fmla="*/ 318 w 372"/>
                  <a:gd name="T87" fmla="*/ 46 h 366"/>
                  <a:gd name="T88" fmla="*/ 308 w 372"/>
                  <a:gd name="T89" fmla="*/ 30 h 366"/>
                  <a:gd name="T90" fmla="*/ 293 w 372"/>
                  <a:gd name="T91" fmla="*/ 33 h 366"/>
                  <a:gd name="T92" fmla="*/ 285 w 372"/>
                  <a:gd name="T93" fmla="*/ 21 h 366"/>
                  <a:gd name="T94" fmla="*/ 246 w 372"/>
                  <a:gd name="T95" fmla="*/ 21 h 366"/>
                  <a:gd name="T96" fmla="*/ 245 w 372"/>
                  <a:gd name="T97" fmla="*/ 1 h 366"/>
                  <a:gd name="T98" fmla="*/ 205 w 372"/>
                  <a:gd name="T99" fmla="*/ 5 h 366"/>
                  <a:gd name="T100" fmla="*/ 170 w 372"/>
                  <a:gd name="T101" fmla="*/ 25 h 366"/>
                  <a:gd name="T102" fmla="*/ 172 w 372"/>
                  <a:gd name="T103" fmla="*/ 49 h 366"/>
                  <a:gd name="T104" fmla="*/ 125 w 372"/>
                  <a:gd name="T105" fmla="*/ 68 h 366"/>
                  <a:gd name="T106" fmla="*/ 116 w 372"/>
                  <a:gd name="T107" fmla="*/ 91 h 366"/>
                  <a:gd name="T108" fmla="*/ 77 w 372"/>
                  <a:gd name="T109" fmla="*/ 127 h 366"/>
                  <a:gd name="T110" fmla="*/ 51 w 372"/>
                  <a:gd name="T111" fmla="*/ 121 h 366"/>
                  <a:gd name="T112" fmla="*/ 38 w 372"/>
                  <a:gd name="T113" fmla="*/ 127 h 366"/>
                  <a:gd name="T114" fmla="*/ 26 w 372"/>
                  <a:gd name="T115" fmla="*/ 117 h 366"/>
                  <a:gd name="T116" fmla="*/ 0 w 372"/>
                  <a:gd name="T117" fmla="*/ 117 h 366"/>
                  <a:gd name="T118" fmla="*/ 2 w 372"/>
                  <a:gd name="T119" fmla="*/ 127 h 366"/>
                  <a:gd name="T120" fmla="*/ 11 w 372"/>
                  <a:gd name="T121" fmla="*/ 13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366">
                    <a:moveTo>
                      <a:pt x="11" y="136"/>
                    </a:moveTo>
                    <a:cubicBezTo>
                      <a:pt x="11" y="156"/>
                      <a:pt x="11" y="156"/>
                      <a:pt x="11" y="156"/>
                    </a:cubicBezTo>
                    <a:cubicBezTo>
                      <a:pt x="11" y="156"/>
                      <a:pt x="19" y="150"/>
                      <a:pt x="23" y="160"/>
                    </a:cubicBezTo>
                    <a:cubicBezTo>
                      <a:pt x="27" y="170"/>
                      <a:pt x="33" y="181"/>
                      <a:pt x="33" y="181"/>
                    </a:cubicBezTo>
                    <a:cubicBezTo>
                      <a:pt x="33" y="181"/>
                      <a:pt x="35" y="204"/>
                      <a:pt x="42" y="213"/>
                    </a:cubicBezTo>
                    <a:cubicBezTo>
                      <a:pt x="49" y="222"/>
                      <a:pt x="70" y="234"/>
                      <a:pt x="70" y="234"/>
                    </a:cubicBezTo>
                    <a:cubicBezTo>
                      <a:pt x="70" y="234"/>
                      <a:pt x="88" y="231"/>
                      <a:pt x="90" y="238"/>
                    </a:cubicBezTo>
                    <a:cubicBezTo>
                      <a:pt x="92" y="245"/>
                      <a:pt x="91" y="260"/>
                      <a:pt x="91" y="260"/>
                    </a:cubicBezTo>
                    <a:cubicBezTo>
                      <a:pt x="112" y="261"/>
                      <a:pt x="112" y="261"/>
                      <a:pt x="112" y="261"/>
                    </a:cubicBezTo>
                    <a:cubicBezTo>
                      <a:pt x="114" y="276"/>
                      <a:pt x="114" y="276"/>
                      <a:pt x="114" y="276"/>
                    </a:cubicBezTo>
                    <a:cubicBezTo>
                      <a:pt x="110" y="281"/>
                      <a:pt x="110" y="281"/>
                      <a:pt x="110" y="281"/>
                    </a:cubicBezTo>
                    <a:cubicBezTo>
                      <a:pt x="110" y="299"/>
                      <a:pt x="110" y="299"/>
                      <a:pt x="110" y="299"/>
                    </a:cubicBezTo>
                    <a:cubicBezTo>
                      <a:pt x="110" y="299"/>
                      <a:pt x="122" y="297"/>
                      <a:pt x="122" y="304"/>
                    </a:cubicBezTo>
                    <a:cubicBezTo>
                      <a:pt x="122" y="311"/>
                      <a:pt x="122" y="319"/>
                      <a:pt x="122" y="319"/>
                    </a:cubicBezTo>
                    <a:cubicBezTo>
                      <a:pt x="122" y="319"/>
                      <a:pt x="148" y="322"/>
                      <a:pt x="161" y="327"/>
                    </a:cubicBezTo>
                    <a:cubicBezTo>
                      <a:pt x="171" y="331"/>
                      <a:pt x="177" y="345"/>
                      <a:pt x="180" y="352"/>
                    </a:cubicBezTo>
                    <a:cubicBezTo>
                      <a:pt x="167" y="353"/>
                      <a:pt x="167" y="353"/>
                      <a:pt x="167" y="353"/>
                    </a:cubicBezTo>
                    <a:cubicBezTo>
                      <a:pt x="206" y="351"/>
                      <a:pt x="206" y="351"/>
                      <a:pt x="206" y="351"/>
                    </a:cubicBezTo>
                    <a:cubicBezTo>
                      <a:pt x="206" y="351"/>
                      <a:pt x="222" y="358"/>
                      <a:pt x="230" y="359"/>
                    </a:cubicBezTo>
                    <a:cubicBezTo>
                      <a:pt x="238" y="360"/>
                      <a:pt x="265" y="359"/>
                      <a:pt x="265" y="359"/>
                    </a:cubicBezTo>
                    <a:cubicBezTo>
                      <a:pt x="277" y="366"/>
                      <a:pt x="277" y="366"/>
                      <a:pt x="277" y="366"/>
                    </a:cubicBezTo>
                    <a:cubicBezTo>
                      <a:pt x="324" y="310"/>
                      <a:pt x="324" y="310"/>
                      <a:pt x="324" y="310"/>
                    </a:cubicBezTo>
                    <a:cubicBezTo>
                      <a:pt x="334" y="307"/>
                      <a:pt x="334" y="307"/>
                      <a:pt x="334" y="307"/>
                    </a:cubicBezTo>
                    <a:cubicBezTo>
                      <a:pt x="325" y="294"/>
                      <a:pt x="325" y="294"/>
                      <a:pt x="325" y="294"/>
                    </a:cubicBezTo>
                    <a:cubicBezTo>
                      <a:pt x="333" y="289"/>
                      <a:pt x="333" y="289"/>
                      <a:pt x="333" y="289"/>
                    </a:cubicBezTo>
                    <a:cubicBezTo>
                      <a:pt x="334" y="266"/>
                      <a:pt x="334" y="266"/>
                      <a:pt x="334" y="266"/>
                    </a:cubicBezTo>
                    <a:cubicBezTo>
                      <a:pt x="334" y="266"/>
                      <a:pt x="349" y="265"/>
                      <a:pt x="350" y="257"/>
                    </a:cubicBezTo>
                    <a:cubicBezTo>
                      <a:pt x="352" y="249"/>
                      <a:pt x="354" y="242"/>
                      <a:pt x="354" y="242"/>
                    </a:cubicBezTo>
                    <a:cubicBezTo>
                      <a:pt x="354" y="242"/>
                      <a:pt x="365" y="235"/>
                      <a:pt x="364" y="229"/>
                    </a:cubicBezTo>
                    <a:cubicBezTo>
                      <a:pt x="362" y="222"/>
                      <a:pt x="345" y="211"/>
                      <a:pt x="346" y="206"/>
                    </a:cubicBezTo>
                    <a:cubicBezTo>
                      <a:pt x="348" y="201"/>
                      <a:pt x="360" y="190"/>
                      <a:pt x="360" y="190"/>
                    </a:cubicBezTo>
                    <a:cubicBezTo>
                      <a:pt x="346" y="174"/>
                      <a:pt x="346" y="174"/>
                      <a:pt x="346" y="174"/>
                    </a:cubicBezTo>
                    <a:cubicBezTo>
                      <a:pt x="360" y="167"/>
                      <a:pt x="360" y="167"/>
                      <a:pt x="360" y="167"/>
                    </a:cubicBezTo>
                    <a:cubicBezTo>
                      <a:pt x="360" y="158"/>
                      <a:pt x="360" y="158"/>
                      <a:pt x="360" y="158"/>
                    </a:cubicBezTo>
                    <a:cubicBezTo>
                      <a:pt x="360" y="158"/>
                      <a:pt x="369" y="158"/>
                      <a:pt x="366" y="145"/>
                    </a:cubicBezTo>
                    <a:cubicBezTo>
                      <a:pt x="364" y="131"/>
                      <a:pt x="356" y="125"/>
                      <a:pt x="358" y="119"/>
                    </a:cubicBezTo>
                    <a:cubicBezTo>
                      <a:pt x="361" y="114"/>
                      <a:pt x="366" y="107"/>
                      <a:pt x="366" y="107"/>
                    </a:cubicBezTo>
                    <a:cubicBezTo>
                      <a:pt x="360" y="99"/>
                      <a:pt x="360" y="99"/>
                      <a:pt x="360" y="99"/>
                    </a:cubicBezTo>
                    <a:cubicBezTo>
                      <a:pt x="366" y="90"/>
                      <a:pt x="366" y="90"/>
                      <a:pt x="366" y="90"/>
                    </a:cubicBezTo>
                    <a:cubicBezTo>
                      <a:pt x="358" y="81"/>
                      <a:pt x="358" y="81"/>
                      <a:pt x="358" y="81"/>
                    </a:cubicBezTo>
                    <a:cubicBezTo>
                      <a:pt x="358" y="81"/>
                      <a:pt x="372" y="71"/>
                      <a:pt x="368" y="63"/>
                    </a:cubicBezTo>
                    <a:cubicBezTo>
                      <a:pt x="364" y="55"/>
                      <a:pt x="349" y="55"/>
                      <a:pt x="349" y="55"/>
                    </a:cubicBezTo>
                    <a:cubicBezTo>
                      <a:pt x="349" y="55"/>
                      <a:pt x="344" y="43"/>
                      <a:pt x="336" y="43"/>
                    </a:cubicBezTo>
                    <a:cubicBezTo>
                      <a:pt x="328" y="43"/>
                      <a:pt x="318" y="46"/>
                      <a:pt x="318" y="46"/>
                    </a:cubicBezTo>
                    <a:cubicBezTo>
                      <a:pt x="308" y="30"/>
                      <a:pt x="308" y="30"/>
                      <a:pt x="308" y="30"/>
                    </a:cubicBezTo>
                    <a:cubicBezTo>
                      <a:pt x="293" y="33"/>
                      <a:pt x="293" y="33"/>
                      <a:pt x="293" y="33"/>
                    </a:cubicBezTo>
                    <a:cubicBezTo>
                      <a:pt x="285" y="21"/>
                      <a:pt x="285" y="21"/>
                      <a:pt x="285" y="21"/>
                    </a:cubicBezTo>
                    <a:cubicBezTo>
                      <a:pt x="246" y="21"/>
                      <a:pt x="246" y="21"/>
                      <a:pt x="246" y="21"/>
                    </a:cubicBezTo>
                    <a:cubicBezTo>
                      <a:pt x="245" y="1"/>
                      <a:pt x="245" y="1"/>
                      <a:pt x="245" y="1"/>
                    </a:cubicBezTo>
                    <a:cubicBezTo>
                      <a:pt x="236" y="0"/>
                      <a:pt x="218" y="0"/>
                      <a:pt x="205" y="5"/>
                    </a:cubicBezTo>
                    <a:cubicBezTo>
                      <a:pt x="188" y="11"/>
                      <a:pt x="170" y="25"/>
                      <a:pt x="170" y="25"/>
                    </a:cubicBezTo>
                    <a:cubicBezTo>
                      <a:pt x="170" y="25"/>
                      <a:pt x="173" y="48"/>
                      <a:pt x="172" y="49"/>
                    </a:cubicBezTo>
                    <a:cubicBezTo>
                      <a:pt x="171" y="50"/>
                      <a:pt x="132" y="61"/>
                      <a:pt x="125" y="68"/>
                    </a:cubicBezTo>
                    <a:cubicBezTo>
                      <a:pt x="118" y="75"/>
                      <a:pt x="116" y="91"/>
                      <a:pt x="116" y="91"/>
                    </a:cubicBezTo>
                    <a:cubicBezTo>
                      <a:pt x="116" y="91"/>
                      <a:pt x="95" y="118"/>
                      <a:pt x="77" y="127"/>
                    </a:cubicBezTo>
                    <a:cubicBezTo>
                      <a:pt x="59" y="136"/>
                      <a:pt x="58" y="127"/>
                      <a:pt x="51" y="121"/>
                    </a:cubicBezTo>
                    <a:cubicBezTo>
                      <a:pt x="44" y="115"/>
                      <a:pt x="42" y="127"/>
                      <a:pt x="38" y="127"/>
                    </a:cubicBezTo>
                    <a:cubicBezTo>
                      <a:pt x="34" y="127"/>
                      <a:pt x="28" y="121"/>
                      <a:pt x="26" y="117"/>
                    </a:cubicBezTo>
                    <a:cubicBezTo>
                      <a:pt x="24" y="113"/>
                      <a:pt x="0" y="117"/>
                      <a:pt x="0" y="117"/>
                    </a:cubicBezTo>
                    <a:cubicBezTo>
                      <a:pt x="2" y="127"/>
                      <a:pt x="2" y="127"/>
                      <a:pt x="2" y="127"/>
                    </a:cubicBezTo>
                    <a:lnTo>
                      <a:pt x="11" y="136"/>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7" name="Botswana"/>
              <p:cNvSpPr>
                <a:spLocks/>
              </p:cNvSpPr>
              <p:nvPr/>
            </p:nvSpPr>
            <p:spPr bwMode="gray">
              <a:xfrm>
                <a:off x="6136997" y="4618287"/>
                <a:ext cx="242929" cy="272924"/>
              </a:xfrm>
              <a:custGeom>
                <a:avLst/>
                <a:gdLst>
                  <a:gd name="T0" fmla="*/ 0 w 433"/>
                  <a:gd name="T1" fmla="*/ 377 h 490"/>
                  <a:gd name="T2" fmla="*/ 22 w 433"/>
                  <a:gd name="T3" fmla="*/ 394 h 490"/>
                  <a:gd name="T4" fmla="*/ 30 w 433"/>
                  <a:gd name="T5" fmla="*/ 423 h 490"/>
                  <a:gd name="T6" fmla="*/ 37 w 433"/>
                  <a:gd name="T7" fmla="*/ 443 h 490"/>
                  <a:gd name="T8" fmla="*/ 27 w 433"/>
                  <a:gd name="T9" fmla="*/ 465 h 490"/>
                  <a:gd name="T10" fmla="*/ 27 w 433"/>
                  <a:gd name="T11" fmla="*/ 487 h 490"/>
                  <a:gd name="T12" fmla="*/ 78 w 433"/>
                  <a:gd name="T13" fmla="*/ 485 h 490"/>
                  <a:gd name="T14" fmla="*/ 83 w 433"/>
                  <a:gd name="T15" fmla="*/ 473 h 490"/>
                  <a:gd name="T16" fmla="*/ 97 w 433"/>
                  <a:gd name="T17" fmla="*/ 474 h 490"/>
                  <a:gd name="T18" fmla="*/ 106 w 433"/>
                  <a:gd name="T19" fmla="*/ 454 h 490"/>
                  <a:gd name="T20" fmla="*/ 124 w 433"/>
                  <a:gd name="T21" fmla="*/ 446 h 490"/>
                  <a:gd name="T22" fmla="*/ 142 w 433"/>
                  <a:gd name="T23" fmla="*/ 401 h 490"/>
                  <a:gd name="T24" fmla="*/ 171 w 433"/>
                  <a:gd name="T25" fmla="*/ 413 h 490"/>
                  <a:gd name="T26" fmla="*/ 181 w 433"/>
                  <a:gd name="T27" fmla="*/ 423 h 490"/>
                  <a:gd name="T28" fmla="*/ 198 w 433"/>
                  <a:gd name="T29" fmla="*/ 424 h 490"/>
                  <a:gd name="T30" fmla="*/ 223 w 433"/>
                  <a:gd name="T31" fmla="*/ 433 h 490"/>
                  <a:gd name="T32" fmla="*/ 236 w 433"/>
                  <a:gd name="T33" fmla="*/ 426 h 490"/>
                  <a:gd name="T34" fmla="*/ 255 w 433"/>
                  <a:gd name="T35" fmla="*/ 426 h 490"/>
                  <a:gd name="T36" fmla="*/ 270 w 433"/>
                  <a:gd name="T37" fmla="*/ 386 h 490"/>
                  <a:gd name="T38" fmla="*/ 284 w 433"/>
                  <a:gd name="T39" fmla="*/ 374 h 490"/>
                  <a:gd name="T40" fmla="*/ 295 w 433"/>
                  <a:gd name="T41" fmla="*/ 371 h 490"/>
                  <a:gd name="T42" fmla="*/ 318 w 433"/>
                  <a:gd name="T43" fmla="*/ 347 h 490"/>
                  <a:gd name="T44" fmla="*/ 329 w 433"/>
                  <a:gd name="T45" fmla="*/ 311 h 490"/>
                  <a:gd name="T46" fmla="*/ 353 w 433"/>
                  <a:gd name="T47" fmla="*/ 298 h 490"/>
                  <a:gd name="T48" fmla="*/ 383 w 433"/>
                  <a:gd name="T49" fmla="*/ 259 h 490"/>
                  <a:gd name="T50" fmla="*/ 412 w 433"/>
                  <a:gd name="T51" fmla="*/ 252 h 490"/>
                  <a:gd name="T52" fmla="*/ 420 w 433"/>
                  <a:gd name="T53" fmla="*/ 236 h 490"/>
                  <a:gd name="T54" fmla="*/ 433 w 433"/>
                  <a:gd name="T55" fmla="*/ 235 h 490"/>
                  <a:gd name="T56" fmla="*/ 414 w 433"/>
                  <a:gd name="T57" fmla="*/ 210 h 490"/>
                  <a:gd name="T58" fmla="*/ 375 w 433"/>
                  <a:gd name="T59" fmla="*/ 202 h 490"/>
                  <a:gd name="T60" fmla="*/ 375 w 433"/>
                  <a:gd name="T61" fmla="*/ 187 h 490"/>
                  <a:gd name="T62" fmla="*/ 363 w 433"/>
                  <a:gd name="T63" fmla="*/ 182 h 490"/>
                  <a:gd name="T64" fmla="*/ 363 w 433"/>
                  <a:gd name="T65" fmla="*/ 164 h 490"/>
                  <a:gd name="T66" fmla="*/ 367 w 433"/>
                  <a:gd name="T67" fmla="*/ 159 h 490"/>
                  <a:gd name="T68" fmla="*/ 365 w 433"/>
                  <a:gd name="T69" fmla="*/ 144 h 490"/>
                  <a:gd name="T70" fmla="*/ 344 w 433"/>
                  <a:gd name="T71" fmla="*/ 143 h 490"/>
                  <a:gd name="T72" fmla="*/ 343 w 433"/>
                  <a:gd name="T73" fmla="*/ 121 h 490"/>
                  <a:gd name="T74" fmla="*/ 323 w 433"/>
                  <a:gd name="T75" fmla="*/ 117 h 490"/>
                  <a:gd name="T76" fmla="*/ 295 w 433"/>
                  <a:gd name="T77" fmla="*/ 96 h 490"/>
                  <a:gd name="T78" fmla="*/ 286 w 433"/>
                  <a:gd name="T79" fmla="*/ 64 h 490"/>
                  <a:gd name="T80" fmla="*/ 276 w 433"/>
                  <a:gd name="T81" fmla="*/ 43 h 490"/>
                  <a:gd name="T82" fmla="*/ 264 w 433"/>
                  <a:gd name="T83" fmla="*/ 39 h 490"/>
                  <a:gd name="T84" fmla="*/ 264 w 433"/>
                  <a:gd name="T85" fmla="*/ 19 h 490"/>
                  <a:gd name="T86" fmla="*/ 255 w 433"/>
                  <a:gd name="T87" fmla="*/ 10 h 490"/>
                  <a:gd name="T88" fmla="*/ 253 w 433"/>
                  <a:gd name="T89" fmla="*/ 0 h 490"/>
                  <a:gd name="T90" fmla="*/ 230 w 433"/>
                  <a:gd name="T91" fmla="*/ 2 h 490"/>
                  <a:gd name="T92" fmla="*/ 219 w 433"/>
                  <a:gd name="T93" fmla="*/ 10 h 490"/>
                  <a:gd name="T94" fmla="*/ 211 w 433"/>
                  <a:gd name="T95" fmla="*/ 10 h 490"/>
                  <a:gd name="T96" fmla="*/ 195 w 433"/>
                  <a:gd name="T97" fmla="*/ 18 h 490"/>
                  <a:gd name="T98" fmla="*/ 177 w 433"/>
                  <a:gd name="T99" fmla="*/ 37 h 490"/>
                  <a:gd name="T100" fmla="*/ 172 w 433"/>
                  <a:gd name="T101" fmla="*/ 24 h 490"/>
                  <a:gd name="T102" fmla="*/ 166 w 433"/>
                  <a:gd name="T103" fmla="*/ 24 h 490"/>
                  <a:gd name="T104" fmla="*/ 159 w 433"/>
                  <a:gd name="T105" fmla="*/ 10 h 490"/>
                  <a:gd name="T106" fmla="*/ 114 w 433"/>
                  <a:gd name="T107" fmla="*/ 20 h 490"/>
                  <a:gd name="T108" fmla="*/ 53 w 433"/>
                  <a:gd name="T109" fmla="*/ 26 h 490"/>
                  <a:gd name="T110" fmla="*/ 53 w 433"/>
                  <a:gd name="T111" fmla="*/ 143 h 490"/>
                  <a:gd name="T112" fmla="*/ 49 w 433"/>
                  <a:gd name="T113" fmla="*/ 147 h 490"/>
                  <a:gd name="T114" fmla="*/ 50 w 433"/>
                  <a:gd name="T115" fmla="*/ 228 h 490"/>
                  <a:gd name="T116" fmla="*/ 2 w 433"/>
                  <a:gd name="T117" fmla="*/ 228 h 490"/>
                  <a:gd name="T118" fmla="*/ 0 w 433"/>
                  <a:gd name="T11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3" h="490">
                    <a:moveTo>
                      <a:pt x="0" y="377"/>
                    </a:moveTo>
                    <a:cubicBezTo>
                      <a:pt x="9" y="381"/>
                      <a:pt x="18" y="386"/>
                      <a:pt x="22" y="394"/>
                    </a:cubicBezTo>
                    <a:cubicBezTo>
                      <a:pt x="31" y="413"/>
                      <a:pt x="30" y="423"/>
                      <a:pt x="30" y="423"/>
                    </a:cubicBezTo>
                    <a:cubicBezTo>
                      <a:pt x="30" y="423"/>
                      <a:pt x="39" y="434"/>
                      <a:pt x="37" y="443"/>
                    </a:cubicBezTo>
                    <a:cubicBezTo>
                      <a:pt x="35" y="452"/>
                      <a:pt x="27" y="465"/>
                      <a:pt x="27" y="465"/>
                    </a:cubicBezTo>
                    <a:cubicBezTo>
                      <a:pt x="27" y="465"/>
                      <a:pt x="22" y="484"/>
                      <a:pt x="27" y="487"/>
                    </a:cubicBezTo>
                    <a:cubicBezTo>
                      <a:pt x="32" y="490"/>
                      <a:pt x="78" y="485"/>
                      <a:pt x="78" y="485"/>
                    </a:cubicBezTo>
                    <a:cubicBezTo>
                      <a:pt x="78" y="485"/>
                      <a:pt x="79" y="474"/>
                      <a:pt x="83" y="473"/>
                    </a:cubicBezTo>
                    <a:cubicBezTo>
                      <a:pt x="87" y="472"/>
                      <a:pt x="97" y="474"/>
                      <a:pt x="97" y="474"/>
                    </a:cubicBezTo>
                    <a:cubicBezTo>
                      <a:pt x="97" y="474"/>
                      <a:pt x="99" y="457"/>
                      <a:pt x="106" y="454"/>
                    </a:cubicBezTo>
                    <a:cubicBezTo>
                      <a:pt x="113" y="451"/>
                      <a:pt x="124" y="453"/>
                      <a:pt x="124" y="446"/>
                    </a:cubicBezTo>
                    <a:cubicBezTo>
                      <a:pt x="124" y="439"/>
                      <a:pt x="129" y="401"/>
                      <a:pt x="142" y="401"/>
                    </a:cubicBezTo>
                    <a:cubicBezTo>
                      <a:pt x="155" y="401"/>
                      <a:pt x="171" y="413"/>
                      <a:pt x="171" y="413"/>
                    </a:cubicBezTo>
                    <a:cubicBezTo>
                      <a:pt x="181" y="423"/>
                      <a:pt x="181" y="423"/>
                      <a:pt x="181" y="423"/>
                    </a:cubicBezTo>
                    <a:cubicBezTo>
                      <a:pt x="198" y="424"/>
                      <a:pt x="198" y="424"/>
                      <a:pt x="198" y="424"/>
                    </a:cubicBezTo>
                    <a:cubicBezTo>
                      <a:pt x="198" y="424"/>
                      <a:pt x="213" y="435"/>
                      <a:pt x="223" y="433"/>
                    </a:cubicBezTo>
                    <a:cubicBezTo>
                      <a:pt x="233" y="431"/>
                      <a:pt x="236" y="426"/>
                      <a:pt x="236" y="426"/>
                    </a:cubicBezTo>
                    <a:cubicBezTo>
                      <a:pt x="236" y="426"/>
                      <a:pt x="244" y="433"/>
                      <a:pt x="255" y="426"/>
                    </a:cubicBezTo>
                    <a:cubicBezTo>
                      <a:pt x="266" y="419"/>
                      <a:pt x="270" y="386"/>
                      <a:pt x="270" y="386"/>
                    </a:cubicBezTo>
                    <a:cubicBezTo>
                      <a:pt x="284" y="374"/>
                      <a:pt x="284" y="374"/>
                      <a:pt x="284" y="374"/>
                    </a:cubicBezTo>
                    <a:cubicBezTo>
                      <a:pt x="295" y="371"/>
                      <a:pt x="295" y="371"/>
                      <a:pt x="295" y="371"/>
                    </a:cubicBezTo>
                    <a:cubicBezTo>
                      <a:pt x="295" y="371"/>
                      <a:pt x="318" y="353"/>
                      <a:pt x="318" y="347"/>
                    </a:cubicBezTo>
                    <a:cubicBezTo>
                      <a:pt x="318" y="341"/>
                      <a:pt x="319" y="318"/>
                      <a:pt x="329" y="311"/>
                    </a:cubicBezTo>
                    <a:cubicBezTo>
                      <a:pt x="339" y="304"/>
                      <a:pt x="342" y="305"/>
                      <a:pt x="353" y="298"/>
                    </a:cubicBezTo>
                    <a:cubicBezTo>
                      <a:pt x="364" y="291"/>
                      <a:pt x="378" y="265"/>
                      <a:pt x="383" y="259"/>
                    </a:cubicBezTo>
                    <a:cubicBezTo>
                      <a:pt x="388" y="253"/>
                      <a:pt x="412" y="252"/>
                      <a:pt x="412" y="252"/>
                    </a:cubicBezTo>
                    <a:cubicBezTo>
                      <a:pt x="420" y="236"/>
                      <a:pt x="420" y="236"/>
                      <a:pt x="420" y="236"/>
                    </a:cubicBezTo>
                    <a:cubicBezTo>
                      <a:pt x="433" y="235"/>
                      <a:pt x="433" y="235"/>
                      <a:pt x="433" y="235"/>
                    </a:cubicBezTo>
                    <a:cubicBezTo>
                      <a:pt x="430" y="228"/>
                      <a:pt x="424" y="214"/>
                      <a:pt x="414" y="210"/>
                    </a:cubicBezTo>
                    <a:cubicBezTo>
                      <a:pt x="401" y="205"/>
                      <a:pt x="375" y="202"/>
                      <a:pt x="375" y="202"/>
                    </a:cubicBezTo>
                    <a:cubicBezTo>
                      <a:pt x="375" y="202"/>
                      <a:pt x="375" y="194"/>
                      <a:pt x="375" y="187"/>
                    </a:cubicBezTo>
                    <a:cubicBezTo>
                      <a:pt x="375" y="180"/>
                      <a:pt x="363" y="182"/>
                      <a:pt x="363" y="182"/>
                    </a:cubicBezTo>
                    <a:cubicBezTo>
                      <a:pt x="363" y="164"/>
                      <a:pt x="363" y="164"/>
                      <a:pt x="363" y="164"/>
                    </a:cubicBezTo>
                    <a:cubicBezTo>
                      <a:pt x="367" y="159"/>
                      <a:pt x="367" y="159"/>
                      <a:pt x="367" y="159"/>
                    </a:cubicBezTo>
                    <a:cubicBezTo>
                      <a:pt x="365" y="144"/>
                      <a:pt x="365" y="144"/>
                      <a:pt x="365" y="144"/>
                    </a:cubicBezTo>
                    <a:cubicBezTo>
                      <a:pt x="344" y="143"/>
                      <a:pt x="344" y="143"/>
                      <a:pt x="344" y="143"/>
                    </a:cubicBezTo>
                    <a:cubicBezTo>
                      <a:pt x="344" y="143"/>
                      <a:pt x="345" y="128"/>
                      <a:pt x="343" y="121"/>
                    </a:cubicBezTo>
                    <a:cubicBezTo>
                      <a:pt x="341" y="114"/>
                      <a:pt x="323" y="117"/>
                      <a:pt x="323" y="117"/>
                    </a:cubicBezTo>
                    <a:cubicBezTo>
                      <a:pt x="323" y="117"/>
                      <a:pt x="302" y="105"/>
                      <a:pt x="295" y="96"/>
                    </a:cubicBezTo>
                    <a:cubicBezTo>
                      <a:pt x="288" y="87"/>
                      <a:pt x="286" y="64"/>
                      <a:pt x="286" y="64"/>
                    </a:cubicBezTo>
                    <a:cubicBezTo>
                      <a:pt x="286" y="64"/>
                      <a:pt x="280" y="53"/>
                      <a:pt x="276" y="43"/>
                    </a:cubicBezTo>
                    <a:cubicBezTo>
                      <a:pt x="272" y="33"/>
                      <a:pt x="264" y="39"/>
                      <a:pt x="264" y="39"/>
                    </a:cubicBezTo>
                    <a:cubicBezTo>
                      <a:pt x="264" y="19"/>
                      <a:pt x="264" y="19"/>
                      <a:pt x="264" y="19"/>
                    </a:cubicBezTo>
                    <a:cubicBezTo>
                      <a:pt x="255" y="10"/>
                      <a:pt x="255" y="10"/>
                      <a:pt x="255" y="10"/>
                    </a:cubicBezTo>
                    <a:cubicBezTo>
                      <a:pt x="253" y="0"/>
                      <a:pt x="253" y="0"/>
                      <a:pt x="253" y="0"/>
                    </a:cubicBezTo>
                    <a:cubicBezTo>
                      <a:pt x="230" y="2"/>
                      <a:pt x="230" y="2"/>
                      <a:pt x="230" y="2"/>
                    </a:cubicBezTo>
                    <a:cubicBezTo>
                      <a:pt x="219" y="10"/>
                      <a:pt x="219" y="10"/>
                      <a:pt x="219" y="10"/>
                    </a:cubicBezTo>
                    <a:cubicBezTo>
                      <a:pt x="211" y="10"/>
                      <a:pt x="211" y="10"/>
                      <a:pt x="211" y="10"/>
                    </a:cubicBezTo>
                    <a:cubicBezTo>
                      <a:pt x="211" y="10"/>
                      <a:pt x="201" y="12"/>
                      <a:pt x="195" y="18"/>
                    </a:cubicBezTo>
                    <a:cubicBezTo>
                      <a:pt x="190" y="23"/>
                      <a:pt x="180" y="36"/>
                      <a:pt x="177" y="37"/>
                    </a:cubicBezTo>
                    <a:cubicBezTo>
                      <a:pt x="174" y="38"/>
                      <a:pt x="172" y="24"/>
                      <a:pt x="172" y="24"/>
                    </a:cubicBezTo>
                    <a:cubicBezTo>
                      <a:pt x="166" y="24"/>
                      <a:pt x="166" y="24"/>
                      <a:pt x="166" y="24"/>
                    </a:cubicBezTo>
                    <a:cubicBezTo>
                      <a:pt x="166" y="24"/>
                      <a:pt x="168" y="10"/>
                      <a:pt x="159" y="10"/>
                    </a:cubicBezTo>
                    <a:cubicBezTo>
                      <a:pt x="151" y="10"/>
                      <a:pt x="135" y="18"/>
                      <a:pt x="114" y="20"/>
                    </a:cubicBezTo>
                    <a:cubicBezTo>
                      <a:pt x="92" y="23"/>
                      <a:pt x="53" y="26"/>
                      <a:pt x="53" y="26"/>
                    </a:cubicBezTo>
                    <a:cubicBezTo>
                      <a:pt x="53" y="143"/>
                      <a:pt x="53" y="143"/>
                      <a:pt x="53" y="143"/>
                    </a:cubicBezTo>
                    <a:cubicBezTo>
                      <a:pt x="49" y="147"/>
                      <a:pt x="49" y="147"/>
                      <a:pt x="49" y="147"/>
                    </a:cubicBezTo>
                    <a:cubicBezTo>
                      <a:pt x="50" y="228"/>
                      <a:pt x="50" y="228"/>
                      <a:pt x="50" y="228"/>
                    </a:cubicBezTo>
                    <a:cubicBezTo>
                      <a:pt x="2" y="228"/>
                      <a:pt x="2" y="228"/>
                      <a:pt x="2" y="228"/>
                    </a:cubicBezTo>
                    <a:lnTo>
                      <a:pt x="0" y="377"/>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8" name="Somalia"/>
              <p:cNvSpPr>
                <a:spLocks/>
              </p:cNvSpPr>
              <p:nvPr/>
            </p:nvSpPr>
            <p:spPr bwMode="gray">
              <a:xfrm>
                <a:off x="6703834" y="3720178"/>
                <a:ext cx="268334" cy="414145"/>
              </a:xfrm>
              <a:custGeom>
                <a:avLst/>
                <a:gdLst>
                  <a:gd name="T0" fmla="*/ 70 w 480"/>
                  <a:gd name="T1" fmla="*/ 77 h 739"/>
                  <a:gd name="T2" fmla="*/ 79 w 480"/>
                  <a:gd name="T3" fmla="*/ 85 h 739"/>
                  <a:gd name="T4" fmla="*/ 78 w 480"/>
                  <a:gd name="T5" fmla="*/ 93 h 739"/>
                  <a:gd name="T6" fmla="*/ 97 w 480"/>
                  <a:gd name="T7" fmla="*/ 117 h 739"/>
                  <a:gd name="T8" fmla="*/ 107 w 480"/>
                  <a:gd name="T9" fmla="*/ 142 h 739"/>
                  <a:gd name="T10" fmla="*/ 122 w 480"/>
                  <a:gd name="T11" fmla="*/ 142 h 739"/>
                  <a:gd name="T12" fmla="*/ 143 w 480"/>
                  <a:gd name="T13" fmla="*/ 167 h 739"/>
                  <a:gd name="T14" fmla="*/ 225 w 480"/>
                  <a:gd name="T15" fmla="*/ 194 h 739"/>
                  <a:gd name="T16" fmla="*/ 277 w 480"/>
                  <a:gd name="T17" fmla="*/ 220 h 739"/>
                  <a:gd name="T18" fmla="*/ 325 w 480"/>
                  <a:gd name="T19" fmla="*/ 217 h 739"/>
                  <a:gd name="T20" fmla="*/ 185 w 480"/>
                  <a:gd name="T21" fmla="*/ 382 h 739"/>
                  <a:gd name="T22" fmla="*/ 129 w 480"/>
                  <a:gd name="T23" fmla="*/ 382 h 739"/>
                  <a:gd name="T24" fmla="*/ 96 w 480"/>
                  <a:gd name="T25" fmla="*/ 396 h 739"/>
                  <a:gd name="T26" fmla="*/ 89 w 480"/>
                  <a:gd name="T27" fmla="*/ 414 h 739"/>
                  <a:gd name="T28" fmla="*/ 50 w 480"/>
                  <a:gd name="T29" fmla="*/ 421 h 739"/>
                  <a:gd name="T30" fmla="*/ 42 w 480"/>
                  <a:gd name="T31" fmla="*/ 435 h 739"/>
                  <a:gd name="T32" fmla="*/ 22 w 480"/>
                  <a:gd name="T33" fmla="*/ 471 h 739"/>
                  <a:gd name="T34" fmla="*/ 1 w 480"/>
                  <a:gd name="T35" fmla="*/ 492 h 739"/>
                  <a:gd name="T36" fmla="*/ 0 w 480"/>
                  <a:gd name="T37" fmla="*/ 695 h 739"/>
                  <a:gd name="T38" fmla="*/ 28 w 480"/>
                  <a:gd name="T39" fmla="*/ 735 h 739"/>
                  <a:gd name="T40" fmla="*/ 26 w 480"/>
                  <a:gd name="T41" fmla="*/ 739 h 739"/>
                  <a:gd name="T42" fmla="*/ 26 w 480"/>
                  <a:gd name="T43" fmla="*/ 739 h 739"/>
                  <a:gd name="T44" fmla="*/ 58 w 480"/>
                  <a:gd name="T45" fmla="*/ 680 h 739"/>
                  <a:gd name="T46" fmla="*/ 100 w 480"/>
                  <a:gd name="T47" fmla="*/ 639 h 739"/>
                  <a:gd name="T48" fmla="*/ 157 w 480"/>
                  <a:gd name="T49" fmla="*/ 573 h 739"/>
                  <a:gd name="T50" fmla="*/ 210 w 480"/>
                  <a:gd name="T51" fmla="*/ 536 h 739"/>
                  <a:gd name="T52" fmla="*/ 281 w 480"/>
                  <a:gd name="T53" fmla="*/ 473 h 739"/>
                  <a:gd name="T54" fmla="*/ 335 w 480"/>
                  <a:gd name="T55" fmla="*/ 399 h 739"/>
                  <a:gd name="T56" fmla="*/ 370 w 480"/>
                  <a:gd name="T57" fmla="*/ 334 h 739"/>
                  <a:gd name="T58" fmla="*/ 384 w 480"/>
                  <a:gd name="T59" fmla="*/ 308 h 739"/>
                  <a:gd name="T60" fmla="*/ 397 w 480"/>
                  <a:gd name="T61" fmla="*/ 262 h 739"/>
                  <a:gd name="T62" fmla="*/ 417 w 480"/>
                  <a:gd name="T63" fmla="*/ 228 h 739"/>
                  <a:gd name="T64" fmla="*/ 427 w 480"/>
                  <a:gd name="T65" fmla="*/ 205 h 739"/>
                  <a:gd name="T66" fmla="*/ 440 w 480"/>
                  <a:gd name="T67" fmla="*/ 169 h 739"/>
                  <a:gd name="T68" fmla="*/ 457 w 480"/>
                  <a:gd name="T69" fmla="*/ 147 h 739"/>
                  <a:gd name="T70" fmla="*/ 457 w 480"/>
                  <a:gd name="T71" fmla="*/ 93 h 739"/>
                  <a:gd name="T72" fmla="*/ 471 w 480"/>
                  <a:gd name="T73" fmla="*/ 84 h 739"/>
                  <a:gd name="T74" fmla="*/ 467 w 480"/>
                  <a:gd name="T75" fmla="*/ 38 h 739"/>
                  <a:gd name="T76" fmla="*/ 474 w 480"/>
                  <a:gd name="T77" fmla="*/ 8 h 739"/>
                  <a:gd name="T78" fmla="*/ 447 w 480"/>
                  <a:gd name="T79" fmla="*/ 0 h 739"/>
                  <a:gd name="T80" fmla="*/ 432 w 480"/>
                  <a:gd name="T81" fmla="*/ 21 h 739"/>
                  <a:gd name="T82" fmla="*/ 382 w 480"/>
                  <a:gd name="T83" fmla="*/ 37 h 739"/>
                  <a:gd name="T84" fmla="*/ 345 w 480"/>
                  <a:gd name="T85" fmla="*/ 35 h 739"/>
                  <a:gd name="T86" fmla="*/ 318 w 480"/>
                  <a:gd name="T87" fmla="*/ 54 h 739"/>
                  <a:gd name="T88" fmla="*/ 296 w 480"/>
                  <a:gd name="T89" fmla="*/ 43 h 739"/>
                  <a:gd name="T90" fmla="*/ 252 w 480"/>
                  <a:gd name="T91" fmla="*/ 73 h 739"/>
                  <a:gd name="T92" fmla="*/ 221 w 480"/>
                  <a:gd name="T93" fmla="*/ 62 h 739"/>
                  <a:gd name="T94" fmla="*/ 181 w 480"/>
                  <a:gd name="T95" fmla="*/ 84 h 739"/>
                  <a:gd name="T96" fmla="*/ 141 w 480"/>
                  <a:gd name="T97" fmla="*/ 85 h 739"/>
                  <a:gd name="T98" fmla="*/ 111 w 480"/>
                  <a:gd name="T99" fmla="*/ 48 h 739"/>
                  <a:gd name="T100" fmla="*/ 99 w 480"/>
                  <a:gd name="T101" fmla="*/ 35 h 739"/>
                  <a:gd name="T102" fmla="*/ 84 w 480"/>
                  <a:gd name="T103" fmla="*/ 55 h 739"/>
                  <a:gd name="T104" fmla="*/ 70 w 480"/>
                  <a:gd name="T105" fmla="*/ 77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0" h="739">
                    <a:moveTo>
                      <a:pt x="70" y="77"/>
                    </a:moveTo>
                    <a:cubicBezTo>
                      <a:pt x="79" y="85"/>
                      <a:pt x="79" y="85"/>
                      <a:pt x="79" y="85"/>
                    </a:cubicBezTo>
                    <a:cubicBezTo>
                      <a:pt x="78" y="93"/>
                      <a:pt x="78" y="93"/>
                      <a:pt x="78" y="93"/>
                    </a:cubicBezTo>
                    <a:cubicBezTo>
                      <a:pt x="78" y="93"/>
                      <a:pt x="91" y="109"/>
                      <a:pt x="97" y="117"/>
                    </a:cubicBezTo>
                    <a:cubicBezTo>
                      <a:pt x="103" y="125"/>
                      <a:pt x="107" y="142"/>
                      <a:pt x="107" y="142"/>
                    </a:cubicBezTo>
                    <a:cubicBezTo>
                      <a:pt x="122" y="142"/>
                      <a:pt x="122" y="142"/>
                      <a:pt x="122" y="142"/>
                    </a:cubicBezTo>
                    <a:cubicBezTo>
                      <a:pt x="122" y="142"/>
                      <a:pt x="132" y="159"/>
                      <a:pt x="143" y="167"/>
                    </a:cubicBezTo>
                    <a:cubicBezTo>
                      <a:pt x="154" y="175"/>
                      <a:pt x="206" y="188"/>
                      <a:pt x="225" y="194"/>
                    </a:cubicBezTo>
                    <a:cubicBezTo>
                      <a:pt x="244" y="200"/>
                      <a:pt x="277" y="220"/>
                      <a:pt x="277" y="220"/>
                    </a:cubicBezTo>
                    <a:cubicBezTo>
                      <a:pt x="325" y="217"/>
                      <a:pt x="325" y="217"/>
                      <a:pt x="325" y="217"/>
                    </a:cubicBezTo>
                    <a:cubicBezTo>
                      <a:pt x="185" y="382"/>
                      <a:pt x="185" y="382"/>
                      <a:pt x="185" y="382"/>
                    </a:cubicBezTo>
                    <a:cubicBezTo>
                      <a:pt x="185" y="382"/>
                      <a:pt x="137" y="380"/>
                      <a:pt x="129" y="382"/>
                    </a:cubicBezTo>
                    <a:cubicBezTo>
                      <a:pt x="121" y="384"/>
                      <a:pt x="96" y="396"/>
                      <a:pt x="96" y="396"/>
                    </a:cubicBezTo>
                    <a:cubicBezTo>
                      <a:pt x="96" y="396"/>
                      <a:pt x="95" y="408"/>
                      <a:pt x="89" y="414"/>
                    </a:cubicBezTo>
                    <a:cubicBezTo>
                      <a:pt x="83" y="420"/>
                      <a:pt x="58" y="418"/>
                      <a:pt x="50" y="421"/>
                    </a:cubicBezTo>
                    <a:cubicBezTo>
                      <a:pt x="42" y="424"/>
                      <a:pt x="42" y="435"/>
                      <a:pt x="42" y="435"/>
                    </a:cubicBezTo>
                    <a:cubicBezTo>
                      <a:pt x="42" y="435"/>
                      <a:pt x="29" y="463"/>
                      <a:pt x="22" y="471"/>
                    </a:cubicBezTo>
                    <a:cubicBezTo>
                      <a:pt x="15" y="479"/>
                      <a:pt x="1" y="492"/>
                      <a:pt x="1" y="492"/>
                    </a:cubicBezTo>
                    <a:cubicBezTo>
                      <a:pt x="0" y="695"/>
                      <a:pt x="0" y="695"/>
                      <a:pt x="0" y="695"/>
                    </a:cubicBezTo>
                    <a:cubicBezTo>
                      <a:pt x="28" y="735"/>
                      <a:pt x="28" y="735"/>
                      <a:pt x="28" y="735"/>
                    </a:cubicBezTo>
                    <a:cubicBezTo>
                      <a:pt x="27" y="737"/>
                      <a:pt x="27" y="738"/>
                      <a:pt x="26" y="739"/>
                    </a:cubicBezTo>
                    <a:cubicBezTo>
                      <a:pt x="26" y="739"/>
                      <a:pt x="26" y="739"/>
                      <a:pt x="26" y="739"/>
                    </a:cubicBezTo>
                    <a:cubicBezTo>
                      <a:pt x="35" y="722"/>
                      <a:pt x="52" y="690"/>
                      <a:pt x="58" y="680"/>
                    </a:cubicBezTo>
                    <a:cubicBezTo>
                      <a:pt x="65" y="669"/>
                      <a:pt x="97" y="654"/>
                      <a:pt x="100" y="639"/>
                    </a:cubicBezTo>
                    <a:cubicBezTo>
                      <a:pt x="103" y="624"/>
                      <a:pt x="146" y="586"/>
                      <a:pt x="157" y="573"/>
                    </a:cubicBezTo>
                    <a:cubicBezTo>
                      <a:pt x="168" y="560"/>
                      <a:pt x="202" y="541"/>
                      <a:pt x="210" y="536"/>
                    </a:cubicBezTo>
                    <a:cubicBezTo>
                      <a:pt x="218" y="531"/>
                      <a:pt x="275" y="484"/>
                      <a:pt x="281" y="473"/>
                    </a:cubicBezTo>
                    <a:cubicBezTo>
                      <a:pt x="287" y="462"/>
                      <a:pt x="331" y="413"/>
                      <a:pt x="335" y="399"/>
                    </a:cubicBezTo>
                    <a:cubicBezTo>
                      <a:pt x="339" y="385"/>
                      <a:pt x="364" y="339"/>
                      <a:pt x="370" y="334"/>
                    </a:cubicBezTo>
                    <a:cubicBezTo>
                      <a:pt x="376" y="329"/>
                      <a:pt x="384" y="316"/>
                      <a:pt x="384" y="308"/>
                    </a:cubicBezTo>
                    <a:cubicBezTo>
                      <a:pt x="384" y="300"/>
                      <a:pt x="390" y="271"/>
                      <a:pt x="397" y="262"/>
                    </a:cubicBezTo>
                    <a:cubicBezTo>
                      <a:pt x="404" y="253"/>
                      <a:pt x="417" y="241"/>
                      <a:pt x="417" y="228"/>
                    </a:cubicBezTo>
                    <a:cubicBezTo>
                      <a:pt x="417" y="215"/>
                      <a:pt x="427" y="205"/>
                      <a:pt x="427" y="205"/>
                    </a:cubicBezTo>
                    <a:cubicBezTo>
                      <a:pt x="440" y="169"/>
                      <a:pt x="440" y="169"/>
                      <a:pt x="440" y="169"/>
                    </a:cubicBezTo>
                    <a:cubicBezTo>
                      <a:pt x="440" y="169"/>
                      <a:pt x="457" y="173"/>
                      <a:pt x="457" y="147"/>
                    </a:cubicBezTo>
                    <a:cubicBezTo>
                      <a:pt x="457" y="121"/>
                      <a:pt x="457" y="93"/>
                      <a:pt x="457" y="93"/>
                    </a:cubicBezTo>
                    <a:cubicBezTo>
                      <a:pt x="471" y="84"/>
                      <a:pt x="471" y="84"/>
                      <a:pt x="471" y="84"/>
                    </a:cubicBezTo>
                    <a:cubicBezTo>
                      <a:pt x="467" y="38"/>
                      <a:pt x="467" y="38"/>
                      <a:pt x="467" y="38"/>
                    </a:cubicBezTo>
                    <a:cubicBezTo>
                      <a:pt x="467" y="38"/>
                      <a:pt x="480" y="14"/>
                      <a:pt x="474" y="8"/>
                    </a:cubicBezTo>
                    <a:cubicBezTo>
                      <a:pt x="468" y="2"/>
                      <a:pt x="447" y="0"/>
                      <a:pt x="447" y="0"/>
                    </a:cubicBezTo>
                    <a:cubicBezTo>
                      <a:pt x="447" y="0"/>
                      <a:pt x="439" y="14"/>
                      <a:pt x="432" y="21"/>
                    </a:cubicBezTo>
                    <a:cubicBezTo>
                      <a:pt x="425" y="28"/>
                      <a:pt x="388" y="37"/>
                      <a:pt x="382" y="37"/>
                    </a:cubicBezTo>
                    <a:cubicBezTo>
                      <a:pt x="376" y="37"/>
                      <a:pt x="355" y="31"/>
                      <a:pt x="345" y="35"/>
                    </a:cubicBezTo>
                    <a:cubicBezTo>
                      <a:pt x="335" y="39"/>
                      <a:pt x="322" y="54"/>
                      <a:pt x="318" y="54"/>
                    </a:cubicBezTo>
                    <a:cubicBezTo>
                      <a:pt x="314" y="54"/>
                      <a:pt x="304" y="42"/>
                      <a:pt x="296" y="43"/>
                    </a:cubicBezTo>
                    <a:cubicBezTo>
                      <a:pt x="288" y="44"/>
                      <a:pt x="261" y="72"/>
                      <a:pt x="252" y="73"/>
                    </a:cubicBezTo>
                    <a:cubicBezTo>
                      <a:pt x="243" y="74"/>
                      <a:pt x="235" y="58"/>
                      <a:pt x="221" y="62"/>
                    </a:cubicBezTo>
                    <a:cubicBezTo>
                      <a:pt x="207" y="66"/>
                      <a:pt x="189" y="83"/>
                      <a:pt x="181" y="84"/>
                    </a:cubicBezTo>
                    <a:cubicBezTo>
                      <a:pt x="173" y="85"/>
                      <a:pt x="141" y="85"/>
                      <a:pt x="141" y="85"/>
                    </a:cubicBezTo>
                    <a:cubicBezTo>
                      <a:pt x="141" y="85"/>
                      <a:pt x="111" y="58"/>
                      <a:pt x="111" y="48"/>
                    </a:cubicBezTo>
                    <a:cubicBezTo>
                      <a:pt x="111" y="40"/>
                      <a:pt x="102" y="36"/>
                      <a:pt x="99" y="35"/>
                    </a:cubicBezTo>
                    <a:cubicBezTo>
                      <a:pt x="84" y="55"/>
                      <a:pt x="84" y="55"/>
                      <a:pt x="84" y="55"/>
                    </a:cubicBezTo>
                    <a:lnTo>
                      <a:pt x="70" y="77"/>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9" name="Eritrea"/>
              <p:cNvSpPr>
                <a:spLocks/>
              </p:cNvSpPr>
              <p:nvPr/>
            </p:nvSpPr>
            <p:spPr bwMode="gray">
              <a:xfrm>
                <a:off x="6573636" y="3540874"/>
                <a:ext cx="177831" cy="169784"/>
              </a:xfrm>
              <a:custGeom>
                <a:avLst/>
                <a:gdLst>
                  <a:gd name="T0" fmla="*/ 51 w 320"/>
                  <a:gd name="T1" fmla="*/ 35 h 305"/>
                  <a:gd name="T2" fmla="*/ 50 w 320"/>
                  <a:gd name="T3" fmla="*/ 50 h 305"/>
                  <a:gd name="T4" fmla="*/ 31 w 320"/>
                  <a:gd name="T5" fmla="*/ 57 h 305"/>
                  <a:gd name="T6" fmla="*/ 31 w 320"/>
                  <a:gd name="T7" fmla="*/ 67 h 305"/>
                  <a:gd name="T8" fmla="*/ 20 w 320"/>
                  <a:gd name="T9" fmla="*/ 75 h 305"/>
                  <a:gd name="T10" fmla="*/ 26 w 320"/>
                  <a:gd name="T11" fmla="*/ 106 h 305"/>
                  <a:gd name="T12" fmla="*/ 14 w 320"/>
                  <a:gd name="T13" fmla="*/ 126 h 305"/>
                  <a:gd name="T14" fmla="*/ 13 w 320"/>
                  <a:gd name="T15" fmla="*/ 143 h 305"/>
                  <a:gd name="T16" fmla="*/ 1 w 320"/>
                  <a:gd name="T17" fmla="*/ 157 h 305"/>
                  <a:gd name="T18" fmla="*/ 6 w 320"/>
                  <a:gd name="T19" fmla="*/ 167 h 305"/>
                  <a:gd name="T20" fmla="*/ 8 w 320"/>
                  <a:gd name="T21" fmla="*/ 200 h 305"/>
                  <a:gd name="T22" fmla="*/ 31 w 320"/>
                  <a:gd name="T23" fmla="*/ 201 h 305"/>
                  <a:gd name="T24" fmla="*/ 41 w 320"/>
                  <a:gd name="T25" fmla="*/ 191 h 305"/>
                  <a:gd name="T26" fmla="*/ 57 w 320"/>
                  <a:gd name="T27" fmla="*/ 211 h 305"/>
                  <a:gd name="T28" fmla="*/ 73 w 320"/>
                  <a:gd name="T29" fmla="*/ 170 h 305"/>
                  <a:gd name="T30" fmla="*/ 89 w 320"/>
                  <a:gd name="T31" fmla="*/ 179 h 305"/>
                  <a:gd name="T32" fmla="*/ 99 w 320"/>
                  <a:gd name="T33" fmla="*/ 194 h 305"/>
                  <a:gd name="T34" fmla="*/ 116 w 320"/>
                  <a:gd name="T35" fmla="*/ 194 h 305"/>
                  <a:gd name="T36" fmla="*/ 128 w 320"/>
                  <a:gd name="T37" fmla="*/ 181 h 305"/>
                  <a:gd name="T38" fmla="*/ 137 w 320"/>
                  <a:gd name="T39" fmla="*/ 194 h 305"/>
                  <a:gd name="T40" fmla="*/ 155 w 320"/>
                  <a:gd name="T41" fmla="*/ 187 h 305"/>
                  <a:gd name="T42" fmla="*/ 165 w 320"/>
                  <a:gd name="T43" fmla="*/ 192 h 305"/>
                  <a:gd name="T44" fmla="*/ 185 w 320"/>
                  <a:gd name="T45" fmla="*/ 193 h 305"/>
                  <a:gd name="T46" fmla="*/ 196 w 320"/>
                  <a:gd name="T47" fmla="*/ 207 h 305"/>
                  <a:gd name="T48" fmla="*/ 216 w 320"/>
                  <a:gd name="T49" fmla="*/ 216 h 305"/>
                  <a:gd name="T50" fmla="*/ 231 w 320"/>
                  <a:gd name="T51" fmla="*/ 242 h 305"/>
                  <a:gd name="T52" fmla="*/ 257 w 320"/>
                  <a:gd name="T53" fmla="*/ 257 h 305"/>
                  <a:gd name="T54" fmla="*/ 262 w 320"/>
                  <a:gd name="T55" fmla="*/ 277 h 305"/>
                  <a:gd name="T56" fmla="*/ 280 w 320"/>
                  <a:gd name="T57" fmla="*/ 283 h 305"/>
                  <a:gd name="T58" fmla="*/ 288 w 320"/>
                  <a:gd name="T59" fmla="*/ 295 h 305"/>
                  <a:gd name="T60" fmla="*/ 304 w 320"/>
                  <a:gd name="T61" fmla="*/ 305 h 305"/>
                  <a:gd name="T62" fmla="*/ 311 w 320"/>
                  <a:gd name="T63" fmla="*/ 293 h 305"/>
                  <a:gd name="T64" fmla="*/ 320 w 320"/>
                  <a:gd name="T65" fmla="*/ 287 h 305"/>
                  <a:gd name="T66" fmla="*/ 304 w 320"/>
                  <a:gd name="T67" fmla="*/ 268 h 305"/>
                  <a:gd name="T68" fmla="*/ 285 w 320"/>
                  <a:gd name="T69" fmla="*/ 264 h 305"/>
                  <a:gd name="T70" fmla="*/ 283 w 320"/>
                  <a:gd name="T71" fmla="*/ 239 h 305"/>
                  <a:gd name="T72" fmla="*/ 241 w 320"/>
                  <a:gd name="T73" fmla="*/ 216 h 305"/>
                  <a:gd name="T74" fmla="*/ 231 w 320"/>
                  <a:gd name="T75" fmla="*/ 181 h 305"/>
                  <a:gd name="T76" fmla="*/ 204 w 320"/>
                  <a:gd name="T77" fmla="*/ 177 h 305"/>
                  <a:gd name="T78" fmla="*/ 190 w 320"/>
                  <a:gd name="T79" fmla="*/ 159 h 305"/>
                  <a:gd name="T80" fmla="*/ 177 w 320"/>
                  <a:gd name="T81" fmla="*/ 165 h 305"/>
                  <a:gd name="T82" fmla="*/ 169 w 320"/>
                  <a:gd name="T83" fmla="*/ 152 h 305"/>
                  <a:gd name="T84" fmla="*/ 157 w 320"/>
                  <a:gd name="T85" fmla="*/ 149 h 305"/>
                  <a:gd name="T86" fmla="*/ 134 w 320"/>
                  <a:gd name="T87" fmla="*/ 117 h 305"/>
                  <a:gd name="T88" fmla="*/ 128 w 320"/>
                  <a:gd name="T89" fmla="*/ 62 h 305"/>
                  <a:gd name="T90" fmla="*/ 100 w 320"/>
                  <a:gd name="T91" fmla="*/ 1 h 305"/>
                  <a:gd name="T92" fmla="*/ 98 w 320"/>
                  <a:gd name="T93" fmla="*/ 0 h 305"/>
                  <a:gd name="T94" fmla="*/ 87 w 320"/>
                  <a:gd name="T95" fmla="*/ 25 h 305"/>
                  <a:gd name="T96" fmla="*/ 51 w 320"/>
                  <a:gd name="T97" fmla="*/ 3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0" h="305">
                    <a:moveTo>
                      <a:pt x="51" y="35"/>
                    </a:moveTo>
                    <a:cubicBezTo>
                      <a:pt x="51" y="35"/>
                      <a:pt x="51" y="43"/>
                      <a:pt x="50" y="50"/>
                    </a:cubicBezTo>
                    <a:cubicBezTo>
                      <a:pt x="49" y="57"/>
                      <a:pt x="31" y="57"/>
                      <a:pt x="31" y="57"/>
                    </a:cubicBezTo>
                    <a:cubicBezTo>
                      <a:pt x="31" y="67"/>
                      <a:pt x="31" y="67"/>
                      <a:pt x="31" y="67"/>
                    </a:cubicBezTo>
                    <a:cubicBezTo>
                      <a:pt x="31" y="67"/>
                      <a:pt x="20" y="72"/>
                      <a:pt x="20" y="75"/>
                    </a:cubicBezTo>
                    <a:cubicBezTo>
                      <a:pt x="20" y="78"/>
                      <a:pt x="26" y="88"/>
                      <a:pt x="26" y="106"/>
                    </a:cubicBezTo>
                    <a:cubicBezTo>
                      <a:pt x="26" y="124"/>
                      <a:pt x="14" y="126"/>
                      <a:pt x="14" y="126"/>
                    </a:cubicBezTo>
                    <a:cubicBezTo>
                      <a:pt x="14" y="126"/>
                      <a:pt x="13" y="136"/>
                      <a:pt x="13" y="143"/>
                    </a:cubicBezTo>
                    <a:cubicBezTo>
                      <a:pt x="13" y="150"/>
                      <a:pt x="2" y="149"/>
                      <a:pt x="1" y="157"/>
                    </a:cubicBezTo>
                    <a:cubicBezTo>
                      <a:pt x="0" y="165"/>
                      <a:pt x="6" y="167"/>
                      <a:pt x="6" y="167"/>
                    </a:cubicBezTo>
                    <a:cubicBezTo>
                      <a:pt x="8" y="200"/>
                      <a:pt x="8" y="200"/>
                      <a:pt x="8" y="200"/>
                    </a:cubicBezTo>
                    <a:cubicBezTo>
                      <a:pt x="31" y="201"/>
                      <a:pt x="31" y="201"/>
                      <a:pt x="31" y="201"/>
                    </a:cubicBezTo>
                    <a:cubicBezTo>
                      <a:pt x="31" y="201"/>
                      <a:pt x="36" y="191"/>
                      <a:pt x="41" y="191"/>
                    </a:cubicBezTo>
                    <a:cubicBezTo>
                      <a:pt x="46" y="191"/>
                      <a:pt x="49" y="211"/>
                      <a:pt x="57" y="211"/>
                    </a:cubicBezTo>
                    <a:cubicBezTo>
                      <a:pt x="65" y="211"/>
                      <a:pt x="73" y="170"/>
                      <a:pt x="73" y="170"/>
                    </a:cubicBezTo>
                    <a:cubicBezTo>
                      <a:pt x="73" y="170"/>
                      <a:pt x="85" y="177"/>
                      <a:pt x="89" y="179"/>
                    </a:cubicBezTo>
                    <a:cubicBezTo>
                      <a:pt x="93" y="181"/>
                      <a:pt x="99" y="194"/>
                      <a:pt x="99" y="194"/>
                    </a:cubicBezTo>
                    <a:cubicBezTo>
                      <a:pt x="99" y="194"/>
                      <a:pt x="113" y="194"/>
                      <a:pt x="116" y="194"/>
                    </a:cubicBezTo>
                    <a:cubicBezTo>
                      <a:pt x="119" y="194"/>
                      <a:pt x="128" y="181"/>
                      <a:pt x="128" y="181"/>
                    </a:cubicBezTo>
                    <a:cubicBezTo>
                      <a:pt x="128" y="181"/>
                      <a:pt x="134" y="194"/>
                      <a:pt x="137" y="194"/>
                    </a:cubicBezTo>
                    <a:cubicBezTo>
                      <a:pt x="140" y="194"/>
                      <a:pt x="151" y="187"/>
                      <a:pt x="155" y="187"/>
                    </a:cubicBezTo>
                    <a:cubicBezTo>
                      <a:pt x="159" y="187"/>
                      <a:pt x="165" y="192"/>
                      <a:pt x="165" y="192"/>
                    </a:cubicBezTo>
                    <a:cubicBezTo>
                      <a:pt x="185" y="193"/>
                      <a:pt x="185" y="193"/>
                      <a:pt x="185" y="193"/>
                    </a:cubicBezTo>
                    <a:cubicBezTo>
                      <a:pt x="196" y="207"/>
                      <a:pt x="196" y="207"/>
                      <a:pt x="196" y="207"/>
                    </a:cubicBezTo>
                    <a:cubicBezTo>
                      <a:pt x="196" y="207"/>
                      <a:pt x="208" y="208"/>
                      <a:pt x="216" y="216"/>
                    </a:cubicBezTo>
                    <a:cubicBezTo>
                      <a:pt x="224" y="224"/>
                      <a:pt x="227" y="234"/>
                      <a:pt x="231" y="242"/>
                    </a:cubicBezTo>
                    <a:cubicBezTo>
                      <a:pt x="235" y="250"/>
                      <a:pt x="253" y="252"/>
                      <a:pt x="257" y="257"/>
                    </a:cubicBezTo>
                    <a:cubicBezTo>
                      <a:pt x="261" y="262"/>
                      <a:pt x="261" y="271"/>
                      <a:pt x="262" y="277"/>
                    </a:cubicBezTo>
                    <a:cubicBezTo>
                      <a:pt x="263" y="283"/>
                      <a:pt x="280" y="283"/>
                      <a:pt x="280" y="283"/>
                    </a:cubicBezTo>
                    <a:cubicBezTo>
                      <a:pt x="288" y="295"/>
                      <a:pt x="288" y="295"/>
                      <a:pt x="288" y="295"/>
                    </a:cubicBezTo>
                    <a:cubicBezTo>
                      <a:pt x="304" y="305"/>
                      <a:pt x="304" y="305"/>
                      <a:pt x="304" y="305"/>
                    </a:cubicBezTo>
                    <a:cubicBezTo>
                      <a:pt x="311" y="293"/>
                      <a:pt x="311" y="293"/>
                      <a:pt x="311" y="293"/>
                    </a:cubicBezTo>
                    <a:cubicBezTo>
                      <a:pt x="320" y="287"/>
                      <a:pt x="320" y="287"/>
                      <a:pt x="320" y="287"/>
                    </a:cubicBezTo>
                    <a:cubicBezTo>
                      <a:pt x="312" y="277"/>
                      <a:pt x="304" y="268"/>
                      <a:pt x="304" y="268"/>
                    </a:cubicBezTo>
                    <a:cubicBezTo>
                      <a:pt x="304" y="268"/>
                      <a:pt x="287" y="271"/>
                      <a:pt x="285" y="264"/>
                    </a:cubicBezTo>
                    <a:cubicBezTo>
                      <a:pt x="283" y="257"/>
                      <a:pt x="283" y="239"/>
                      <a:pt x="283" y="239"/>
                    </a:cubicBezTo>
                    <a:cubicBezTo>
                      <a:pt x="283" y="239"/>
                      <a:pt x="244" y="225"/>
                      <a:pt x="241" y="216"/>
                    </a:cubicBezTo>
                    <a:cubicBezTo>
                      <a:pt x="238" y="207"/>
                      <a:pt x="238" y="185"/>
                      <a:pt x="231" y="181"/>
                    </a:cubicBezTo>
                    <a:cubicBezTo>
                      <a:pt x="224" y="177"/>
                      <a:pt x="207" y="181"/>
                      <a:pt x="204" y="177"/>
                    </a:cubicBezTo>
                    <a:cubicBezTo>
                      <a:pt x="201" y="173"/>
                      <a:pt x="190" y="159"/>
                      <a:pt x="190" y="159"/>
                    </a:cubicBezTo>
                    <a:cubicBezTo>
                      <a:pt x="177" y="165"/>
                      <a:pt x="177" y="165"/>
                      <a:pt x="177" y="165"/>
                    </a:cubicBezTo>
                    <a:cubicBezTo>
                      <a:pt x="169" y="152"/>
                      <a:pt x="169" y="152"/>
                      <a:pt x="169" y="152"/>
                    </a:cubicBezTo>
                    <a:cubicBezTo>
                      <a:pt x="157" y="149"/>
                      <a:pt x="157" y="149"/>
                      <a:pt x="157" y="149"/>
                    </a:cubicBezTo>
                    <a:cubicBezTo>
                      <a:pt x="157" y="149"/>
                      <a:pt x="137" y="129"/>
                      <a:pt x="134" y="117"/>
                    </a:cubicBezTo>
                    <a:cubicBezTo>
                      <a:pt x="131" y="105"/>
                      <a:pt x="135" y="85"/>
                      <a:pt x="128" y="62"/>
                    </a:cubicBezTo>
                    <a:cubicBezTo>
                      <a:pt x="121" y="39"/>
                      <a:pt x="100" y="1"/>
                      <a:pt x="100" y="1"/>
                    </a:cubicBezTo>
                    <a:cubicBezTo>
                      <a:pt x="98" y="0"/>
                      <a:pt x="98" y="0"/>
                      <a:pt x="98" y="0"/>
                    </a:cubicBezTo>
                    <a:cubicBezTo>
                      <a:pt x="96" y="9"/>
                      <a:pt x="92" y="21"/>
                      <a:pt x="87" y="25"/>
                    </a:cubicBezTo>
                    <a:cubicBezTo>
                      <a:pt x="78" y="33"/>
                      <a:pt x="51" y="35"/>
                      <a:pt x="51" y="35"/>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0" name="Ethiopa"/>
              <p:cNvSpPr>
                <a:spLocks/>
              </p:cNvSpPr>
              <p:nvPr/>
            </p:nvSpPr>
            <p:spPr bwMode="gray">
              <a:xfrm>
                <a:off x="6487897" y="3634493"/>
                <a:ext cx="396945" cy="344329"/>
              </a:xfrm>
              <a:custGeom>
                <a:avLst/>
                <a:gdLst>
                  <a:gd name="T0" fmla="*/ 75 w 709"/>
                  <a:gd name="T1" fmla="*/ 428 h 615"/>
                  <a:gd name="T2" fmla="*/ 87 w 709"/>
                  <a:gd name="T3" fmla="*/ 442 h 615"/>
                  <a:gd name="T4" fmla="*/ 96 w 709"/>
                  <a:gd name="T5" fmla="*/ 471 h 615"/>
                  <a:gd name="T6" fmla="*/ 133 w 709"/>
                  <a:gd name="T7" fmla="*/ 513 h 615"/>
                  <a:gd name="T8" fmla="*/ 138 w 709"/>
                  <a:gd name="T9" fmla="*/ 545 h 615"/>
                  <a:gd name="T10" fmla="*/ 191 w 709"/>
                  <a:gd name="T11" fmla="*/ 562 h 615"/>
                  <a:gd name="T12" fmla="*/ 282 w 709"/>
                  <a:gd name="T13" fmla="*/ 606 h 615"/>
                  <a:gd name="T14" fmla="*/ 326 w 709"/>
                  <a:gd name="T15" fmla="*/ 601 h 615"/>
                  <a:gd name="T16" fmla="*/ 360 w 709"/>
                  <a:gd name="T17" fmla="*/ 577 h 615"/>
                  <a:gd name="T18" fmla="*/ 388 w 709"/>
                  <a:gd name="T19" fmla="*/ 585 h 615"/>
                  <a:gd name="T20" fmla="*/ 410 w 709"/>
                  <a:gd name="T21" fmla="*/ 582 h 615"/>
                  <a:gd name="T22" fmla="*/ 434 w 709"/>
                  <a:gd name="T23" fmla="*/ 574 h 615"/>
                  <a:gd name="T24" fmla="*/ 480 w 709"/>
                  <a:gd name="T25" fmla="*/ 549 h 615"/>
                  <a:gd name="T26" fmla="*/ 569 w 709"/>
                  <a:gd name="T27" fmla="*/ 535 h 615"/>
                  <a:gd name="T28" fmla="*/ 661 w 709"/>
                  <a:gd name="T29" fmla="*/ 373 h 615"/>
                  <a:gd name="T30" fmla="*/ 527 w 709"/>
                  <a:gd name="T31" fmla="*/ 320 h 615"/>
                  <a:gd name="T32" fmla="*/ 491 w 709"/>
                  <a:gd name="T33" fmla="*/ 295 h 615"/>
                  <a:gd name="T34" fmla="*/ 462 w 709"/>
                  <a:gd name="T35" fmla="*/ 246 h 615"/>
                  <a:gd name="T36" fmla="*/ 454 w 709"/>
                  <a:gd name="T37" fmla="*/ 230 h 615"/>
                  <a:gd name="T38" fmla="*/ 454 w 709"/>
                  <a:gd name="T39" fmla="*/ 201 h 615"/>
                  <a:gd name="T40" fmla="*/ 419 w 709"/>
                  <a:gd name="T41" fmla="*/ 211 h 615"/>
                  <a:gd name="T42" fmla="*/ 421 w 709"/>
                  <a:gd name="T43" fmla="*/ 164 h 615"/>
                  <a:gd name="T44" fmla="*/ 431 w 709"/>
                  <a:gd name="T45" fmla="*/ 113 h 615"/>
                  <a:gd name="T46" fmla="*/ 408 w 709"/>
                  <a:gd name="T47" fmla="*/ 87 h 615"/>
                  <a:gd name="T48" fmla="*/ 367 w 709"/>
                  <a:gd name="T49" fmla="*/ 46 h 615"/>
                  <a:gd name="T50" fmla="*/ 336 w 709"/>
                  <a:gd name="T51" fmla="*/ 23 h 615"/>
                  <a:gd name="T52" fmla="*/ 306 w 709"/>
                  <a:gd name="T53" fmla="*/ 17 h 615"/>
                  <a:gd name="T54" fmla="*/ 279 w 709"/>
                  <a:gd name="T55" fmla="*/ 11 h 615"/>
                  <a:gd name="T56" fmla="*/ 250 w 709"/>
                  <a:gd name="T57" fmla="*/ 24 h 615"/>
                  <a:gd name="T58" fmla="*/ 224 w 709"/>
                  <a:gd name="T59" fmla="*/ 0 h 615"/>
                  <a:gd name="T60" fmla="*/ 192 w 709"/>
                  <a:gd name="T61" fmla="*/ 21 h 615"/>
                  <a:gd name="T62" fmla="*/ 159 w 709"/>
                  <a:gd name="T63" fmla="*/ 30 h 615"/>
                  <a:gd name="T64" fmla="*/ 143 w 709"/>
                  <a:gd name="T65" fmla="*/ 88 h 615"/>
                  <a:gd name="T66" fmla="*/ 123 w 709"/>
                  <a:gd name="T67" fmla="*/ 116 h 615"/>
                  <a:gd name="T68" fmla="*/ 110 w 709"/>
                  <a:gd name="T69" fmla="*/ 155 h 615"/>
                  <a:gd name="T70" fmla="*/ 96 w 709"/>
                  <a:gd name="T71" fmla="*/ 179 h 615"/>
                  <a:gd name="T72" fmla="*/ 90 w 709"/>
                  <a:gd name="T73" fmla="*/ 221 h 615"/>
                  <a:gd name="T74" fmla="*/ 71 w 709"/>
                  <a:gd name="T75" fmla="*/ 215 h 615"/>
                  <a:gd name="T76" fmla="*/ 65 w 709"/>
                  <a:gd name="T77" fmla="*/ 256 h 615"/>
                  <a:gd name="T78" fmla="*/ 54 w 709"/>
                  <a:gd name="T79" fmla="*/ 305 h 615"/>
                  <a:gd name="T80" fmla="*/ 36 w 709"/>
                  <a:gd name="T81" fmla="*/ 351 h 615"/>
                  <a:gd name="T82" fmla="*/ 8 w 709"/>
                  <a:gd name="T83" fmla="*/ 345 h 615"/>
                  <a:gd name="T84" fmla="*/ 3 w 709"/>
                  <a:gd name="T85" fmla="*/ 383 h 615"/>
                  <a:gd name="T86" fmla="*/ 55 w 709"/>
                  <a:gd name="T87" fmla="*/ 40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9" h="615">
                    <a:moveTo>
                      <a:pt x="60" y="425"/>
                    </a:moveTo>
                    <a:cubicBezTo>
                      <a:pt x="64" y="430"/>
                      <a:pt x="75" y="428"/>
                      <a:pt x="75" y="428"/>
                    </a:cubicBezTo>
                    <a:cubicBezTo>
                      <a:pt x="78" y="441"/>
                      <a:pt x="78" y="441"/>
                      <a:pt x="78" y="441"/>
                    </a:cubicBezTo>
                    <a:cubicBezTo>
                      <a:pt x="87" y="442"/>
                      <a:pt x="87" y="442"/>
                      <a:pt x="87" y="442"/>
                    </a:cubicBezTo>
                    <a:cubicBezTo>
                      <a:pt x="89" y="467"/>
                      <a:pt x="89" y="467"/>
                      <a:pt x="89" y="467"/>
                    </a:cubicBezTo>
                    <a:cubicBezTo>
                      <a:pt x="96" y="471"/>
                      <a:pt x="96" y="471"/>
                      <a:pt x="96" y="471"/>
                    </a:cubicBezTo>
                    <a:cubicBezTo>
                      <a:pt x="96" y="471"/>
                      <a:pt x="98" y="498"/>
                      <a:pt x="108" y="506"/>
                    </a:cubicBezTo>
                    <a:cubicBezTo>
                      <a:pt x="118" y="514"/>
                      <a:pt x="128" y="505"/>
                      <a:pt x="133" y="513"/>
                    </a:cubicBezTo>
                    <a:cubicBezTo>
                      <a:pt x="138" y="521"/>
                      <a:pt x="137" y="535"/>
                      <a:pt x="137" y="535"/>
                    </a:cubicBezTo>
                    <a:cubicBezTo>
                      <a:pt x="138" y="545"/>
                      <a:pt x="138" y="545"/>
                      <a:pt x="138" y="545"/>
                    </a:cubicBezTo>
                    <a:cubicBezTo>
                      <a:pt x="144" y="560"/>
                      <a:pt x="144" y="560"/>
                      <a:pt x="144" y="560"/>
                    </a:cubicBezTo>
                    <a:cubicBezTo>
                      <a:pt x="191" y="562"/>
                      <a:pt x="191" y="562"/>
                      <a:pt x="191" y="562"/>
                    </a:cubicBezTo>
                    <a:cubicBezTo>
                      <a:pt x="242" y="602"/>
                      <a:pt x="242" y="602"/>
                      <a:pt x="242" y="602"/>
                    </a:cubicBezTo>
                    <a:cubicBezTo>
                      <a:pt x="242" y="602"/>
                      <a:pt x="269" y="604"/>
                      <a:pt x="282" y="606"/>
                    </a:cubicBezTo>
                    <a:cubicBezTo>
                      <a:pt x="295" y="608"/>
                      <a:pt x="313" y="615"/>
                      <a:pt x="313" y="615"/>
                    </a:cubicBezTo>
                    <a:cubicBezTo>
                      <a:pt x="326" y="601"/>
                      <a:pt x="326" y="601"/>
                      <a:pt x="326" y="601"/>
                    </a:cubicBezTo>
                    <a:cubicBezTo>
                      <a:pt x="326" y="601"/>
                      <a:pt x="324" y="597"/>
                      <a:pt x="331" y="591"/>
                    </a:cubicBezTo>
                    <a:cubicBezTo>
                      <a:pt x="338" y="585"/>
                      <a:pt x="360" y="577"/>
                      <a:pt x="360" y="577"/>
                    </a:cubicBezTo>
                    <a:cubicBezTo>
                      <a:pt x="372" y="568"/>
                      <a:pt x="372" y="568"/>
                      <a:pt x="372" y="568"/>
                    </a:cubicBezTo>
                    <a:cubicBezTo>
                      <a:pt x="388" y="585"/>
                      <a:pt x="388" y="585"/>
                      <a:pt x="388" y="585"/>
                    </a:cubicBezTo>
                    <a:cubicBezTo>
                      <a:pt x="406" y="586"/>
                      <a:pt x="406" y="586"/>
                      <a:pt x="406" y="586"/>
                    </a:cubicBezTo>
                    <a:cubicBezTo>
                      <a:pt x="410" y="582"/>
                      <a:pt x="410" y="582"/>
                      <a:pt x="410" y="582"/>
                    </a:cubicBezTo>
                    <a:cubicBezTo>
                      <a:pt x="426" y="588"/>
                      <a:pt x="426" y="588"/>
                      <a:pt x="426" y="588"/>
                    </a:cubicBezTo>
                    <a:cubicBezTo>
                      <a:pt x="426" y="588"/>
                      <a:pt x="426" y="577"/>
                      <a:pt x="434" y="574"/>
                    </a:cubicBezTo>
                    <a:cubicBezTo>
                      <a:pt x="442" y="571"/>
                      <a:pt x="467" y="573"/>
                      <a:pt x="473" y="567"/>
                    </a:cubicBezTo>
                    <a:cubicBezTo>
                      <a:pt x="479" y="561"/>
                      <a:pt x="480" y="549"/>
                      <a:pt x="480" y="549"/>
                    </a:cubicBezTo>
                    <a:cubicBezTo>
                      <a:pt x="480" y="549"/>
                      <a:pt x="505" y="537"/>
                      <a:pt x="513" y="535"/>
                    </a:cubicBezTo>
                    <a:cubicBezTo>
                      <a:pt x="521" y="533"/>
                      <a:pt x="569" y="535"/>
                      <a:pt x="569" y="535"/>
                    </a:cubicBezTo>
                    <a:cubicBezTo>
                      <a:pt x="709" y="370"/>
                      <a:pt x="709" y="370"/>
                      <a:pt x="709" y="370"/>
                    </a:cubicBezTo>
                    <a:cubicBezTo>
                      <a:pt x="661" y="373"/>
                      <a:pt x="661" y="373"/>
                      <a:pt x="661" y="373"/>
                    </a:cubicBezTo>
                    <a:cubicBezTo>
                      <a:pt x="661" y="373"/>
                      <a:pt x="628" y="353"/>
                      <a:pt x="609" y="347"/>
                    </a:cubicBezTo>
                    <a:cubicBezTo>
                      <a:pt x="590" y="341"/>
                      <a:pt x="538" y="328"/>
                      <a:pt x="527" y="320"/>
                    </a:cubicBezTo>
                    <a:cubicBezTo>
                      <a:pt x="516" y="312"/>
                      <a:pt x="506" y="295"/>
                      <a:pt x="506" y="295"/>
                    </a:cubicBezTo>
                    <a:cubicBezTo>
                      <a:pt x="491" y="295"/>
                      <a:pt x="491" y="295"/>
                      <a:pt x="491" y="295"/>
                    </a:cubicBezTo>
                    <a:cubicBezTo>
                      <a:pt x="491" y="295"/>
                      <a:pt x="487" y="278"/>
                      <a:pt x="481" y="270"/>
                    </a:cubicBezTo>
                    <a:cubicBezTo>
                      <a:pt x="475" y="262"/>
                      <a:pt x="462" y="246"/>
                      <a:pt x="462" y="246"/>
                    </a:cubicBezTo>
                    <a:cubicBezTo>
                      <a:pt x="463" y="238"/>
                      <a:pt x="463" y="238"/>
                      <a:pt x="463" y="238"/>
                    </a:cubicBezTo>
                    <a:cubicBezTo>
                      <a:pt x="454" y="230"/>
                      <a:pt x="454" y="230"/>
                      <a:pt x="454" y="230"/>
                    </a:cubicBezTo>
                    <a:cubicBezTo>
                      <a:pt x="467" y="210"/>
                      <a:pt x="467" y="210"/>
                      <a:pt x="467" y="210"/>
                    </a:cubicBezTo>
                    <a:cubicBezTo>
                      <a:pt x="463" y="206"/>
                      <a:pt x="458" y="202"/>
                      <a:pt x="454" y="201"/>
                    </a:cubicBezTo>
                    <a:cubicBezTo>
                      <a:pt x="447" y="200"/>
                      <a:pt x="444" y="208"/>
                      <a:pt x="444" y="208"/>
                    </a:cubicBezTo>
                    <a:cubicBezTo>
                      <a:pt x="444" y="208"/>
                      <a:pt x="427" y="212"/>
                      <a:pt x="419" y="211"/>
                    </a:cubicBezTo>
                    <a:cubicBezTo>
                      <a:pt x="411" y="210"/>
                      <a:pt x="408" y="173"/>
                      <a:pt x="408" y="173"/>
                    </a:cubicBezTo>
                    <a:cubicBezTo>
                      <a:pt x="421" y="164"/>
                      <a:pt x="421" y="164"/>
                      <a:pt x="421" y="164"/>
                    </a:cubicBezTo>
                    <a:cubicBezTo>
                      <a:pt x="439" y="125"/>
                      <a:pt x="439" y="125"/>
                      <a:pt x="439" y="125"/>
                    </a:cubicBezTo>
                    <a:cubicBezTo>
                      <a:pt x="431" y="113"/>
                      <a:pt x="431" y="113"/>
                      <a:pt x="431" y="113"/>
                    </a:cubicBezTo>
                    <a:cubicBezTo>
                      <a:pt x="431" y="113"/>
                      <a:pt x="414" y="113"/>
                      <a:pt x="413" y="107"/>
                    </a:cubicBezTo>
                    <a:cubicBezTo>
                      <a:pt x="412" y="101"/>
                      <a:pt x="412" y="92"/>
                      <a:pt x="408" y="87"/>
                    </a:cubicBezTo>
                    <a:cubicBezTo>
                      <a:pt x="404" y="82"/>
                      <a:pt x="386" y="80"/>
                      <a:pt x="382" y="72"/>
                    </a:cubicBezTo>
                    <a:cubicBezTo>
                      <a:pt x="378" y="64"/>
                      <a:pt x="375" y="54"/>
                      <a:pt x="367" y="46"/>
                    </a:cubicBezTo>
                    <a:cubicBezTo>
                      <a:pt x="359" y="38"/>
                      <a:pt x="347" y="37"/>
                      <a:pt x="347" y="37"/>
                    </a:cubicBezTo>
                    <a:cubicBezTo>
                      <a:pt x="336" y="23"/>
                      <a:pt x="336" y="23"/>
                      <a:pt x="336" y="23"/>
                    </a:cubicBezTo>
                    <a:cubicBezTo>
                      <a:pt x="316" y="22"/>
                      <a:pt x="316" y="22"/>
                      <a:pt x="316" y="22"/>
                    </a:cubicBezTo>
                    <a:cubicBezTo>
                      <a:pt x="316" y="22"/>
                      <a:pt x="310" y="17"/>
                      <a:pt x="306" y="17"/>
                    </a:cubicBezTo>
                    <a:cubicBezTo>
                      <a:pt x="302" y="17"/>
                      <a:pt x="291" y="24"/>
                      <a:pt x="288" y="24"/>
                    </a:cubicBezTo>
                    <a:cubicBezTo>
                      <a:pt x="285" y="24"/>
                      <a:pt x="279" y="11"/>
                      <a:pt x="279" y="11"/>
                    </a:cubicBezTo>
                    <a:cubicBezTo>
                      <a:pt x="279" y="11"/>
                      <a:pt x="270" y="24"/>
                      <a:pt x="267" y="24"/>
                    </a:cubicBezTo>
                    <a:cubicBezTo>
                      <a:pt x="264" y="24"/>
                      <a:pt x="250" y="24"/>
                      <a:pt x="250" y="24"/>
                    </a:cubicBezTo>
                    <a:cubicBezTo>
                      <a:pt x="250" y="24"/>
                      <a:pt x="244" y="11"/>
                      <a:pt x="240" y="9"/>
                    </a:cubicBezTo>
                    <a:cubicBezTo>
                      <a:pt x="236" y="7"/>
                      <a:pt x="224" y="0"/>
                      <a:pt x="224" y="0"/>
                    </a:cubicBezTo>
                    <a:cubicBezTo>
                      <a:pt x="224" y="0"/>
                      <a:pt x="216" y="41"/>
                      <a:pt x="208" y="41"/>
                    </a:cubicBezTo>
                    <a:cubicBezTo>
                      <a:pt x="200" y="41"/>
                      <a:pt x="197" y="21"/>
                      <a:pt x="192" y="21"/>
                    </a:cubicBezTo>
                    <a:cubicBezTo>
                      <a:pt x="187" y="21"/>
                      <a:pt x="182" y="31"/>
                      <a:pt x="182" y="31"/>
                    </a:cubicBezTo>
                    <a:cubicBezTo>
                      <a:pt x="159" y="30"/>
                      <a:pt x="159" y="30"/>
                      <a:pt x="159" y="30"/>
                    </a:cubicBezTo>
                    <a:cubicBezTo>
                      <a:pt x="159" y="60"/>
                      <a:pt x="159" y="60"/>
                      <a:pt x="159" y="60"/>
                    </a:cubicBezTo>
                    <a:cubicBezTo>
                      <a:pt x="159" y="60"/>
                      <a:pt x="143" y="80"/>
                      <a:pt x="143" y="88"/>
                    </a:cubicBezTo>
                    <a:cubicBezTo>
                      <a:pt x="143" y="96"/>
                      <a:pt x="145" y="114"/>
                      <a:pt x="145" y="114"/>
                    </a:cubicBezTo>
                    <a:cubicBezTo>
                      <a:pt x="123" y="116"/>
                      <a:pt x="123" y="116"/>
                      <a:pt x="123" y="116"/>
                    </a:cubicBezTo>
                    <a:cubicBezTo>
                      <a:pt x="123" y="116"/>
                      <a:pt x="112" y="130"/>
                      <a:pt x="111" y="135"/>
                    </a:cubicBezTo>
                    <a:cubicBezTo>
                      <a:pt x="110" y="140"/>
                      <a:pt x="115" y="150"/>
                      <a:pt x="110" y="155"/>
                    </a:cubicBezTo>
                    <a:cubicBezTo>
                      <a:pt x="105" y="160"/>
                      <a:pt x="94" y="164"/>
                      <a:pt x="94" y="164"/>
                    </a:cubicBezTo>
                    <a:cubicBezTo>
                      <a:pt x="96" y="179"/>
                      <a:pt x="96" y="179"/>
                      <a:pt x="96" y="179"/>
                    </a:cubicBezTo>
                    <a:cubicBezTo>
                      <a:pt x="89" y="190"/>
                      <a:pt x="89" y="190"/>
                      <a:pt x="89" y="190"/>
                    </a:cubicBezTo>
                    <a:cubicBezTo>
                      <a:pt x="89" y="190"/>
                      <a:pt x="96" y="213"/>
                      <a:pt x="90" y="221"/>
                    </a:cubicBezTo>
                    <a:cubicBezTo>
                      <a:pt x="84" y="229"/>
                      <a:pt x="78" y="226"/>
                      <a:pt x="78" y="226"/>
                    </a:cubicBezTo>
                    <a:cubicBezTo>
                      <a:pt x="78" y="226"/>
                      <a:pt x="76" y="215"/>
                      <a:pt x="71" y="215"/>
                    </a:cubicBezTo>
                    <a:cubicBezTo>
                      <a:pt x="66" y="215"/>
                      <a:pt x="60" y="228"/>
                      <a:pt x="60" y="235"/>
                    </a:cubicBezTo>
                    <a:cubicBezTo>
                      <a:pt x="60" y="242"/>
                      <a:pt x="66" y="253"/>
                      <a:pt x="65" y="256"/>
                    </a:cubicBezTo>
                    <a:cubicBezTo>
                      <a:pt x="64" y="259"/>
                      <a:pt x="49" y="270"/>
                      <a:pt x="48" y="278"/>
                    </a:cubicBezTo>
                    <a:cubicBezTo>
                      <a:pt x="47" y="286"/>
                      <a:pt x="54" y="305"/>
                      <a:pt x="54" y="305"/>
                    </a:cubicBezTo>
                    <a:cubicBezTo>
                      <a:pt x="54" y="305"/>
                      <a:pt x="57" y="336"/>
                      <a:pt x="50" y="341"/>
                    </a:cubicBezTo>
                    <a:cubicBezTo>
                      <a:pt x="43" y="346"/>
                      <a:pt x="36" y="351"/>
                      <a:pt x="36" y="351"/>
                    </a:cubicBezTo>
                    <a:cubicBezTo>
                      <a:pt x="31" y="346"/>
                      <a:pt x="31" y="346"/>
                      <a:pt x="31" y="346"/>
                    </a:cubicBezTo>
                    <a:cubicBezTo>
                      <a:pt x="8" y="345"/>
                      <a:pt x="8" y="345"/>
                      <a:pt x="8" y="345"/>
                    </a:cubicBezTo>
                    <a:cubicBezTo>
                      <a:pt x="10" y="361"/>
                      <a:pt x="10" y="361"/>
                      <a:pt x="10" y="361"/>
                    </a:cubicBezTo>
                    <a:cubicBezTo>
                      <a:pt x="10" y="361"/>
                      <a:pt x="0" y="378"/>
                      <a:pt x="3" y="383"/>
                    </a:cubicBezTo>
                    <a:cubicBezTo>
                      <a:pt x="6" y="388"/>
                      <a:pt x="22" y="382"/>
                      <a:pt x="30" y="386"/>
                    </a:cubicBezTo>
                    <a:cubicBezTo>
                      <a:pt x="38" y="390"/>
                      <a:pt x="55" y="405"/>
                      <a:pt x="55" y="405"/>
                    </a:cubicBezTo>
                    <a:cubicBezTo>
                      <a:pt x="55" y="405"/>
                      <a:pt x="56" y="420"/>
                      <a:pt x="60" y="425"/>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1" name="Egypt"/>
              <p:cNvSpPr>
                <a:spLocks/>
              </p:cNvSpPr>
              <p:nvPr/>
            </p:nvSpPr>
            <p:spPr bwMode="gray">
              <a:xfrm>
                <a:off x="6251319" y="3129903"/>
                <a:ext cx="296915" cy="306246"/>
              </a:xfrm>
              <a:custGeom>
                <a:avLst/>
                <a:gdLst>
                  <a:gd name="T0" fmla="*/ 11 w 530"/>
                  <a:gd name="T1" fmla="*/ 13 h 546"/>
                  <a:gd name="T2" fmla="*/ 7 w 530"/>
                  <a:gd name="T3" fmla="*/ 34 h 546"/>
                  <a:gd name="T4" fmla="*/ 17 w 530"/>
                  <a:gd name="T5" fmla="*/ 54 h 546"/>
                  <a:gd name="T6" fmla="*/ 3 w 530"/>
                  <a:gd name="T7" fmla="*/ 82 h 546"/>
                  <a:gd name="T8" fmla="*/ 21 w 530"/>
                  <a:gd name="T9" fmla="*/ 120 h 546"/>
                  <a:gd name="T10" fmla="*/ 34 w 530"/>
                  <a:gd name="T11" fmla="*/ 518 h 546"/>
                  <a:gd name="T12" fmla="*/ 320 w 530"/>
                  <a:gd name="T13" fmla="*/ 522 h 546"/>
                  <a:gd name="T14" fmla="*/ 329 w 530"/>
                  <a:gd name="T15" fmla="*/ 510 h 546"/>
                  <a:gd name="T16" fmla="*/ 334 w 530"/>
                  <a:gd name="T17" fmla="*/ 518 h 546"/>
                  <a:gd name="T18" fmla="*/ 413 w 530"/>
                  <a:gd name="T19" fmla="*/ 521 h 546"/>
                  <a:gd name="T20" fmla="*/ 438 w 530"/>
                  <a:gd name="T21" fmla="*/ 539 h 546"/>
                  <a:gd name="T22" fmla="*/ 460 w 530"/>
                  <a:gd name="T23" fmla="*/ 508 h 546"/>
                  <a:gd name="T24" fmla="*/ 482 w 530"/>
                  <a:gd name="T25" fmla="*/ 505 h 546"/>
                  <a:gd name="T26" fmla="*/ 492 w 530"/>
                  <a:gd name="T27" fmla="*/ 478 h 546"/>
                  <a:gd name="T28" fmla="*/ 509 w 530"/>
                  <a:gd name="T29" fmla="*/ 477 h 546"/>
                  <a:gd name="T30" fmla="*/ 525 w 530"/>
                  <a:gd name="T31" fmla="*/ 462 h 546"/>
                  <a:gd name="T32" fmla="*/ 520 w 530"/>
                  <a:gd name="T33" fmla="*/ 445 h 546"/>
                  <a:gd name="T34" fmla="*/ 518 w 530"/>
                  <a:gd name="T35" fmla="*/ 416 h 546"/>
                  <a:gd name="T36" fmla="*/ 530 w 530"/>
                  <a:gd name="T37" fmla="*/ 415 h 546"/>
                  <a:gd name="T38" fmla="*/ 490 w 530"/>
                  <a:gd name="T39" fmla="*/ 369 h 546"/>
                  <a:gd name="T40" fmla="*/ 469 w 530"/>
                  <a:gd name="T41" fmla="*/ 315 h 546"/>
                  <a:gd name="T42" fmla="*/ 448 w 530"/>
                  <a:gd name="T43" fmla="*/ 288 h 546"/>
                  <a:gd name="T44" fmla="*/ 440 w 530"/>
                  <a:gd name="T45" fmla="*/ 252 h 546"/>
                  <a:gd name="T46" fmla="*/ 415 w 530"/>
                  <a:gd name="T47" fmla="*/ 225 h 546"/>
                  <a:gd name="T48" fmla="*/ 412 w 530"/>
                  <a:gd name="T49" fmla="*/ 204 h 546"/>
                  <a:gd name="T50" fmla="*/ 378 w 530"/>
                  <a:gd name="T51" fmla="*/ 161 h 546"/>
                  <a:gd name="T52" fmla="*/ 368 w 530"/>
                  <a:gd name="T53" fmla="*/ 147 h 546"/>
                  <a:gd name="T54" fmla="*/ 368 w 530"/>
                  <a:gd name="T55" fmla="*/ 126 h 546"/>
                  <a:gd name="T56" fmla="*/ 350 w 530"/>
                  <a:gd name="T57" fmla="*/ 112 h 546"/>
                  <a:gd name="T58" fmla="*/ 361 w 530"/>
                  <a:gd name="T59" fmla="*/ 99 h 546"/>
                  <a:gd name="T60" fmla="*/ 373 w 530"/>
                  <a:gd name="T61" fmla="*/ 107 h 546"/>
                  <a:gd name="T62" fmla="*/ 381 w 530"/>
                  <a:gd name="T63" fmla="*/ 130 h 546"/>
                  <a:gd name="T64" fmla="*/ 395 w 530"/>
                  <a:gd name="T65" fmla="*/ 145 h 546"/>
                  <a:gd name="T66" fmla="*/ 394 w 530"/>
                  <a:gd name="T67" fmla="*/ 162 h 546"/>
                  <a:gd name="T68" fmla="*/ 438 w 530"/>
                  <a:gd name="T69" fmla="*/ 207 h 546"/>
                  <a:gd name="T70" fmla="*/ 456 w 530"/>
                  <a:gd name="T71" fmla="*/ 195 h 546"/>
                  <a:gd name="T72" fmla="*/ 449 w 530"/>
                  <a:gd name="T73" fmla="*/ 183 h 546"/>
                  <a:gd name="T74" fmla="*/ 462 w 530"/>
                  <a:gd name="T75" fmla="*/ 143 h 546"/>
                  <a:gd name="T76" fmla="*/ 471 w 530"/>
                  <a:gd name="T77" fmla="*/ 112 h 546"/>
                  <a:gd name="T78" fmla="*/ 435 w 530"/>
                  <a:gd name="T79" fmla="*/ 19 h 546"/>
                  <a:gd name="T80" fmla="*/ 388 w 530"/>
                  <a:gd name="T81" fmla="*/ 30 h 546"/>
                  <a:gd name="T82" fmla="*/ 373 w 530"/>
                  <a:gd name="T83" fmla="*/ 22 h 546"/>
                  <a:gd name="T84" fmla="*/ 350 w 530"/>
                  <a:gd name="T85" fmla="*/ 26 h 546"/>
                  <a:gd name="T86" fmla="*/ 325 w 530"/>
                  <a:gd name="T87" fmla="*/ 7 h 546"/>
                  <a:gd name="T88" fmla="*/ 288 w 530"/>
                  <a:gd name="T89" fmla="*/ 14 h 546"/>
                  <a:gd name="T90" fmla="*/ 262 w 530"/>
                  <a:gd name="T91" fmla="*/ 11 h 546"/>
                  <a:gd name="T92" fmla="*/ 243 w 530"/>
                  <a:gd name="T93" fmla="*/ 30 h 546"/>
                  <a:gd name="T94" fmla="*/ 227 w 530"/>
                  <a:gd name="T95" fmla="*/ 30 h 546"/>
                  <a:gd name="T96" fmla="*/ 210 w 530"/>
                  <a:gd name="T97" fmla="*/ 43 h 546"/>
                  <a:gd name="T98" fmla="*/ 170 w 530"/>
                  <a:gd name="T99" fmla="*/ 29 h 546"/>
                  <a:gd name="T100" fmla="*/ 140 w 530"/>
                  <a:gd name="T101" fmla="*/ 29 h 546"/>
                  <a:gd name="T102" fmla="*/ 112 w 530"/>
                  <a:gd name="T103" fmla="*/ 13 h 546"/>
                  <a:gd name="T104" fmla="*/ 89 w 530"/>
                  <a:gd name="T105" fmla="*/ 12 h 546"/>
                  <a:gd name="T106" fmla="*/ 60 w 530"/>
                  <a:gd name="T107" fmla="*/ 1 h 546"/>
                  <a:gd name="T108" fmla="*/ 31 w 530"/>
                  <a:gd name="T109" fmla="*/ 6 h 546"/>
                  <a:gd name="T110" fmla="*/ 24 w 530"/>
                  <a:gd name="T111" fmla="*/ 0 h 546"/>
                  <a:gd name="T112" fmla="*/ 11 w 530"/>
                  <a:gd name="T113" fmla="*/ 13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0" h="546">
                    <a:moveTo>
                      <a:pt x="11" y="13"/>
                    </a:moveTo>
                    <a:cubicBezTo>
                      <a:pt x="6" y="16"/>
                      <a:pt x="6" y="30"/>
                      <a:pt x="7" y="34"/>
                    </a:cubicBezTo>
                    <a:cubicBezTo>
                      <a:pt x="8" y="38"/>
                      <a:pt x="20" y="45"/>
                      <a:pt x="17" y="54"/>
                    </a:cubicBezTo>
                    <a:cubicBezTo>
                      <a:pt x="14" y="63"/>
                      <a:pt x="0" y="75"/>
                      <a:pt x="3" y="82"/>
                    </a:cubicBezTo>
                    <a:cubicBezTo>
                      <a:pt x="6" y="89"/>
                      <a:pt x="21" y="107"/>
                      <a:pt x="21" y="120"/>
                    </a:cubicBezTo>
                    <a:cubicBezTo>
                      <a:pt x="21" y="133"/>
                      <a:pt x="34" y="518"/>
                      <a:pt x="34" y="518"/>
                    </a:cubicBezTo>
                    <a:cubicBezTo>
                      <a:pt x="320" y="522"/>
                      <a:pt x="320" y="522"/>
                      <a:pt x="320" y="522"/>
                    </a:cubicBezTo>
                    <a:cubicBezTo>
                      <a:pt x="320" y="522"/>
                      <a:pt x="322" y="512"/>
                      <a:pt x="329" y="510"/>
                    </a:cubicBezTo>
                    <a:cubicBezTo>
                      <a:pt x="336" y="508"/>
                      <a:pt x="334" y="518"/>
                      <a:pt x="334" y="518"/>
                    </a:cubicBezTo>
                    <a:cubicBezTo>
                      <a:pt x="413" y="521"/>
                      <a:pt x="413" y="521"/>
                      <a:pt x="413" y="521"/>
                    </a:cubicBezTo>
                    <a:cubicBezTo>
                      <a:pt x="413" y="521"/>
                      <a:pt x="425" y="546"/>
                      <a:pt x="438" y="539"/>
                    </a:cubicBezTo>
                    <a:cubicBezTo>
                      <a:pt x="451" y="532"/>
                      <a:pt x="450" y="511"/>
                      <a:pt x="460" y="508"/>
                    </a:cubicBezTo>
                    <a:cubicBezTo>
                      <a:pt x="470" y="505"/>
                      <a:pt x="472" y="509"/>
                      <a:pt x="482" y="505"/>
                    </a:cubicBezTo>
                    <a:cubicBezTo>
                      <a:pt x="492" y="501"/>
                      <a:pt x="492" y="478"/>
                      <a:pt x="492" y="478"/>
                    </a:cubicBezTo>
                    <a:cubicBezTo>
                      <a:pt x="509" y="477"/>
                      <a:pt x="509" y="477"/>
                      <a:pt x="509" y="477"/>
                    </a:cubicBezTo>
                    <a:cubicBezTo>
                      <a:pt x="525" y="462"/>
                      <a:pt x="525" y="462"/>
                      <a:pt x="525" y="462"/>
                    </a:cubicBezTo>
                    <a:cubicBezTo>
                      <a:pt x="522" y="456"/>
                      <a:pt x="520" y="450"/>
                      <a:pt x="520" y="445"/>
                    </a:cubicBezTo>
                    <a:cubicBezTo>
                      <a:pt x="519" y="430"/>
                      <a:pt x="518" y="416"/>
                      <a:pt x="518" y="416"/>
                    </a:cubicBezTo>
                    <a:cubicBezTo>
                      <a:pt x="530" y="415"/>
                      <a:pt x="530" y="415"/>
                      <a:pt x="530" y="415"/>
                    </a:cubicBezTo>
                    <a:cubicBezTo>
                      <a:pt x="530" y="415"/>
                      <a:pt x="503" y="397"/>
                      <a:pt x="490" y="369"/>
                    </a:cubicBezTo>
                    <a:cubicBezTo>
                      <a:pt x="477" y="341"/>
                      <a:pt x="478" y="326"/>
                      <a:pt x="469" y="315"/>
                    </a:cubicBezTo>
                    <a:cubicBezTo>
                      <a:pt x="460" y="304"/>
                      <a:pt x="456" y="302"/>
                      <a:pt x="448" y="288"/>
                    </a:cubicBezTo>
                    <a:cubicBezTo>
                      <a:pt x="440" y="274"/>
                      <a:pt x="440" y="252"/>
                      <a:pt x="440" y="252"/>
                    </a:cubicBezTo>
                    <a:cubicBezTo>
                      <a:pt x="415" y="225"/>
                      <a:pt x="415" y="225"/>
                      <a:pt x="415" y="225"/>
                    </a:cubicBezTo>
                    <a:cubicBezTo>
                      <a:pt x="415" y="225"/>
                      <a:pt x="418" y="216"/>
                      <a:pt x="412" y="204"/>
                    </a:cubicBezTo>
                    <a:cubicBezTo>
                      <a:pt x="406" y="192"/>
                      <a:pt x="380" y="170"/>
                      <a:pt x="378" y="161"/>
                    </a:cubicBezTo>
                    <a:cubicBezTo>
                      <a:pt x="376" y="152"/>
                      <a:pt x="368" y="147"/>
                      <a:pt x="368" y="147"/>
                    </a:cubicBezTo>
                    <a:cubicBezTo>
                      <a:pt x="368" y="147"/>
                      <a:pt x="376" y="137"/>
                      <a:pt x="368" y="126"/>
                    </a:cubicBezTo>
                    <a:cubicBezTo>
                      <a:pt x="360" y="115"/>
                      <a:pt x="350" y="112"/>
                      <a:pt x="350" y="112"/>
                    </a:cubicBezTo>
                    <a:cubicBezTo>
                      <a:pt x="361" y="99"/>
                      <a:pt x="361" y="99"/>
                      <a:pt x="361" y="99"/>
                    </a:cubicBezTo>
                    <a:cubicBezTo>
                      <a:pt x="373" y="107"/>
                      <a:pt x="373" y="107"/>
                      <a:pt x="373" y="107"/>
                    </a:cubicBezTo>
                    <a:cubicBezTo>
                      <a:pt x="373" y="107"/>
                      <a:pt x="372" y="124"/>
                      <a:pt x="381" y="130"/>
                    </a:cubicBezTo>
                    <a:cubicBezTo>
                      <a:pt x="390" y="136"/>
                      <a:pt x="395" y="145"/>
                      <a:pt x="395" y="145"/>
                    </a:cubicBezTo>
                    <a:cubicBezTo>
                      <a:pt x="394" y="162"/>
                      <a:pt x="394" y="162"/>
                      <a:pt x="394" y="162"/>
                    </a:cubicBezTo>
                    <a:cubicBezTo>
                      <a:pt x="394" y="162"/>
                      <a:pt x="426" y="214"/>
                      <a:pt x="438" y="207"/>
                    </a:cubicBezTo>
                    <a:cubicBezTo>
                      <a:pt x="450" y="200"/>
                      <a:pt x="456" y="195"/>
                      <a:pt x="456" y="195"/>
                    </a:cubicBezTo>
                    <a:cubicBezTo>
                      <a:pt x="449" y="183"/>
                      <a:pt x="449" y="183"/>
                      <a:pt x="449" y="183"/>
                    </a:cubicBezTo>
                    <a:cubicBezTo>
                      <a:pt x="449" y="183"/>
                      <a:pt x="462" y="157"/>
                      <a:pt x="462" y="143"/>
                    </a:cubicBezTo>
                    <a:cubicBezTo>
                      <a:pt x="462" y="129"/>
                      <a:pt x="471" y="112"/>
                      <a:pt x="471" y="112"/>
                    </a:cubicBezTo>
                    <a:cubicBezTo>
                      <a:pt x="435" y="19"/>
                      <a:pt x="435" y="19"/>
                      <a:pt x="435" y="19"/>
                    </a:cubicBezTo>
                    <a:cubicBezTo>
                      <a:pt x="435" y="19"/>
                      <a:pt x="397" y="34"/>
                      <a:pt x="388" y="30"/>
                    </a:cubicBezTo>
                    <a:cubicBezTo>
                      <a:pt x="379" y="26"/>
                      <a:pt x="373" y="22"/>
                      <a:pt x="373" y="22"/>
                    </a:cubicBezTo>
                    <a:cubicBezTo>
                      <a:pt x="373" y="22"/>
                      <a:pt x="364" y="33"/>
                      <a:pt x="350" y="26"/>
                    </a:cubicBezTo>
                    <a:cubicBezTo>
                      <a:pt x="336" y="19"/>
                      <a:pt x="341" y="10"/>
                      <a:pt x="325" y="7"/>
                    </a:cubicBezTo>
                    <a:cubicBezTo>
                      <a:pt x="309" y="4"/>
                      <a:pt x="288" y="14"/>
                      <a:pt x="288" y="14"/>
                    </a:cubicBezTo>
                    <a:cubicBezTo>
                      <a:pt x="288" y="14"/>
                      <a:pt x="273" y="7"/>
                      <a:pt x="262" y="11"/>
                    </a:cubicBezTo>
                    <a:cubicBezTo>
                      <a:pt x="251" y="15"/>
                      <a:pt x="243" y="30"/>
                      <a:pt x="243" y="30"/>
                    </a:cubicBezTo>
                    <a:cubicBezTo>
                      <a:pt x="243" y="30"/>
                      <a:pt x="231" y="28"/>
                      <a:pt x="227" y="30"/>
                    </a:cubicBezTo>
                    <a:cubicBezTo>
                      <a:pt x="223" y="32"/>
                      <a:pt x="210" y="43"/>
                      <a:pt x="210" y="43"/>
                    </a:cubicBezTo>
                    <a:cubicBezTo>
                      <a:pt x="210" y="43"/>
                      <a:pt x="176" y="29"/>
                      <a:pt x="170" y="29"/>
                    </a:cubicBezTo>
                    <a:cubicBezTo>
                      <a:pt x="164" y="29"/>
                      <a:pt x="153" y="32"/>
                      <a:pt x="140" y="29"/>
                    </a:cubicBezTo>
                    <a:cubicBezTo>
                      <a:pt x="127" y="26"/>
                      <a:pt x="125" y="14"/>
                      <a:pt x="112" y="13"/>
                    </a:cubicBezTo>
                    <a:cubicBezTo>
                      <a:pt x="99" y="12"/>
                      <a:pt x="89" y="12"/>
                      <a:pt x="89" y="12"/>
                    </a:cubicBezTo>
                    <a:cubicBezTo>
                      <a:pt x="89" y="12"/>
                      <a:pt x="69" y="1"/>
                      <a:pt x="60" y="1"/>
                    </a:cubicBezTo>
                    <a:cubicBezTo>
                      <a:pt x="51" y="1"/>
                      <a:pt x="46" y="15"/>
                      <a:pt x="31" y="6"/>
                    </a:cubicBezTo>
                    <a:cubicBezTo>
                      <a:pt x="28" y="4"/>
                      <a:pt x="26" y="2"/>
                      <a:pt x="24" y="0"/>
                    </a:cubicBezTo>
                    <a:cubicBezTo>
                      <a:pt x="21" y="4"/>
                      <a:pt x="15" y="11"/>
                      <a:pt x="11" y="13"/>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2" name="Cameroon"/>
              <p:cNvSpPr>
                <a:spLocks/>
              </p:cNvSpPr>
              <p:nvPr/>
            </p:nvSpPr>
            <p:spPr bwMode="gray">
              <a:xfrm>
                <a:off x="5840083" y="3688443"/>
                <a:ext cx="203235" cy="344329"/>
              </a:xfrm>
              <a:custGeom>
                <a:avLst/>
                <a:gdLst>
                  <a:gd name="T0" fmla="*/ 275 w 363"/>
                  <a:gd name="T1" fmla="*/ 0 h 614"/>
                  <a:gd name="T2" fmla="*/ 263 w 363"/>
                  <a:gd name="T3" fmla="*/ 43 h 614"/>
                  <a:gd name="T4" fmla="*/ 282 w 363"/>
                  <a:gd name="T5" fmla="*/ 70 h 614"/>
                  <a:gd name="T6" fmla="*/ 256 w 363"/>
                  <a:gd name="T7" fmla="*/ 100 h 614"/>
                  <a:gd name="T8" fmla="*/ 236 w 363"/>
                  <a:gd name="T9" fmla="*/ 136 h 614"/>
                  <a:gd name="T10" fmla="*/ 227 w 363"/>
                  <a:gd name="T11" fmla="*/ 159 h 614"/>
                  <a:gd name="T12" fmla="*/ 207 w 363"/>
                  <a:gd name="T13" fmla="*/ 198 h 614"/>
                  <a:gd name="T14" fmla="*/ 181 w 363"/>
                  <a:gd name="T15" fmla="*/ 250 h 614"/>
                  <a:gd name="T16" fmla="*/ 157 w 363"/>
                  <a:gd name="T17" fmla="*/ 302 h 614"/>
                  <a:gd name="T18" fmla="*/ 140 w 363"/>
                  <a:gd name="T19" fmla="*/ 337 h 614"/>
                  <a:gd name="T20" fmla="*/ 119 w 363"/>
                  <a:gd name="T21" fmla="*/ 342 h 614"/>
                  <a:gd name="T22" fmla="*/ 95 w 363"/>
                  <a:gd name="T23" fmla="*/ 334 h 614"/>
                  <a:gd name="T24" fmla="*/ 56 w 363"/>
                  <a:gd name="T25" fmla="*/ 353 h 614"/>
                  <a:gd name="T26" fmla="*/ 13 w 363"/>
                  <a:gd name="T27" fmla="*/ 428 h 614"/>
                  <a:gd name="T28" fmla="*/ 4 w 363"/>
                  <a:gd name="T29" fmla="*/ 449 h 614"/>
                  <a:gd name="T30" fmla="*/ 18 w 363"/>
                  <a:gd name="T31" fmla="*/ 455 h 614"/>
                  <a:gd name="T32" fmla="*/ 44 w 363"/>
                  <a:gd name="T33" fmla="*/ 497 h 614"/>
                  <a:gd name="T34" fmla="*/ 45 w 363"/>
                  <a:gd name="T35" fmla="*/ 504 h 614"/>
                  <a:gd name="T36" fmla="*/ 70 w 363"/>
                  <a:gd name="T37" fmla="*/ 527 h 614"/>
                  <a:gd name="T38" fmla="*/ 61 w 363"/>
                  <a:gd name="T39" fmla="*/ 559 h 614"/>
                  <a:gd name="T40" fmla="*/ 68 w 363"/>
                  <a:gd name="T41" fmla="*/ 586 h 614"/>
                  <a:gd name="T42" fmla="*/ 144 w 363"/>
                  <a:gd name="T43" fmla="*/ 576 h 614"/>
                  <a:gd name="T44" fmla="*/ 175 w 363"/>
                  <a:gd name="T45" fmla="*/ 585 h 614"/>
                  <a:gd name="T46" fmla="*/ 195 w 363"/>
                  <a:gd name="T47" fmla="*/ 581 h 614"/>
                  <a:gd name="T48" fmla="*/ 227 w 363"/>
                  <a:gd name="T49" fmla="*/ 590 h 614"/>
                  <a:gd name="T50" fmla="*/ 320 w 363"/>
                  <a:gd name="T51" fmla="*/ 600 h 614"/>
                  <a:gd name="T52" fmla="*/ 358 w 363"/>
                  <a:gd name="T53" fmla="*/ 614 h 614"/>
                  <a:gd name="T54" fmla="*/ 363 w 363"/>
                  <a:gd name="T55" fmla="*/ 581 h 614"/>
                  <a:gd name="T56" fmla="*/ 358 w 363"/>
                  <a:gd name="T57" fmla="*/ 556 h 614"/>
                  <a:gd name="T58" fmla="*/ 332 w 363"/>
                  <a:gd name="T59" fmla="*/ 526 h 614"/>
                  <a:gd name="T60" fmla="*/ 313 w 363"/>
                  <a:gd name="T61" fmla="*/ 472 h 614"/>
                  <a:gd name="T62" fmla="*/ 294 w 363"/>
                  <a:gd name="T63" fmla="*/ 427 h 614"/>
                  <a:gd name="T64" fmla="*/ 289 w 363"/>
                  <a:gd name="T65" fmla="*/ 412 h 614"/>
                  <a:gd name="T66" fmla="*/ 276 w 363"/>
                  <a:gd name="T67" fmla="*/ 378 h 614"/>
                  <a:gd name="T68" fmla="*/ 304 w 363"/>
                  <a:gd name="T69" fmla="*/ 338 h 614"/>
                  <a:gd name="T70" fmla="*/ 312 w 363"/>
                  <a:gd name="T71" fmla="*/ 318 h 614"/>
                  <a:gd name="T72" fmla="*/ 317 w 363"/>
                  <a:gd name="T73" fmla="*/ 243 h 614"/>
                  <a:gd name="T74" fmla="*/ 261 w 363"/>
                  <a:gd name="T75" fmla="*/ 174 h 614"/>
                  <a:gd name="T76" fmla="*/ 336 w 363"/>
                  <a:gd name="T77" fmla="*/ 165 h 614"/>
                  <a:gd name="T78" fmla="*/ 304 w 363"/>
                  <a:gd name="T79" fmla="*/ 91 h 614"/>
                  <a:gd name="T80" fmla="*/ 296 w 363"/>
                  <a:gd name="T81" fmla="*/ 52 h 614"/>
                  <a:gd name="T82" fmla="*/ 280 w 363"/>
                  <a:gd name="T83" fmla="*/ 1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3" h="614">
                    <a:moveTo>
                      <a:pt x="280" y="17"/>
                    </a:moveTo>
                    <a:cubicBezTo>
                      <a:pt x="276" y="12"/>
                      <a:pt x="275" y="0"/>
                      <a:pt x="275" y="0"/>
                    </a:cubicBezTo>
                    <a:cubicBezTo>
                      <a:pt x="259" y="2"/>
                      <a:pt x="259" y="2"/>
                      <a:pt x="259" y="2"/>
                    </a:cubicBezTo>
                    <a:cubicBezTo>
                      <a:pt x="260" y="11"/>
                      <a:pt x="261" y="40"/>
                      <a:pt x="263" y="43"/>
                    </a:cubicBezTo>
                    <a:cubicBezTo>
                      <a:pt x="265" y="46"/>
                      <a:pt x="284" y="35"/>
                      <a:pt x="285" y="46"/>
                    </a:cubicBezTo>
                    <a:cubicBezTo>
                      <a:pt x="286" y="57"/>
                      <a:pt x="282" y="70"/>
                      <a:pt x="282" y="70"/>
                    </a:cubicBezTo>
                    <a:cubicBezTo>
                      <a:pt x="282" y="70"/>
                      <a:pt x="290" y="79"/>
                      <a:pt x="280" y="88"/>
                    </a:cubicBezTo>
                    <a:cubicBezTo>
                      <a:pt x="270" y="97"/>
                      <a:pt x="256" y="100"/>
                      <a:pt x="256" y="100"/>
                    </a:cubicBezTo>
                    <a:cubicBezTo>
                      <a:pt x="256" y="100"/>
                      <a:pt x="248" y="117"/>
                      <a:pt x="247" y="120"/>
                    </a:cubicBezTo>
                    <a:cubicBezTo>
                      <a:pt x="246" y="123"/>
                      <a:pt x="236" y="136"/>
                      <a:pt x="236" y="136"/>
                    </a:cubicBezTo>
                    <a:cubicBezTo>
                      <a:pt x="234" y="155"/>
                      <a:pt x="234" y="155"/>
                      <a:pt x="234" y="155"/>
                    </a:cubicBezTo>
                    <a:cubicBezTo>
                      <a:pt x="227" y="159"/>
                      <a:pt x="227" y="159"/>
                      <a:pt x="227" y="159"/>
                    </a:cubicBezTo>
                    <a:cubicBezTo>
                      <a:pt x="227" y="159"/>
                      <a:pt x="229" y="180"/>
                      <a:pt x="224" y="189"/>
                    </a:cubicBezTo>
                    <a:cubicBezTo>
                      <a:pt x="219" y="198"/>
                      <a:pt x="209" y="191"/>
                      <a:pt x="207" y="198"/>
                    </a:cubicBezTo>
                    <a:cubicBezTo>
                      <a:pt x="205" y="205"/>
                      <a:pt x="210" y="223"/>
                      <a:pt x="205" y="233"/>
                    </a:cubicBezTo>
                    <a:cubicBezTo>
                      <a:pt x="200" y="243"/>
                      <a:pt x="181" y="250"/>
                      <a:pt x="181" y="250"/>
                    </a:cubicBezTo>
                    <a:cubicBezTo>
                      <a:pt x="173" y="282"/>
                      <a:pt x="173" y="282"/>
                      <a:pt x="173" y="282"/>
                    </a:cubicBezTo>
                    <a:cubicBezTo>
                      <a:pt x="157" y="302"/>
                      <a:pt x="157" y="302"/>
                      <a:pt x="157" y="302"/>
                    </a:cubicBezTo>
                    <a:cubicBezTo>
                      <a:pt x="157" y="302"/>
                      <a:pt x="161" y="316"/>
                      <a:pt x="156" y="322"/>
                    </a:cubicBezTo>
                    <a:cubicBezTo>
                      <a:pt x="151" y="328"/>
                      <a:pt x="140" y="337"/>
                      <a:pt x="140" y="337"/>
                    </a:cubicBezTo>
                    <a:cubicBezTo>
                      <a:pt x="140" y="337"/>
                      <a:pt x="140" y="358"/>
                      <a:pt x="128" y="358"/>
                    </a:cubicBezTo>
                    <a:cubicBezTo>
                      <a:pt x="116" y="358"/>
                      <a:pt x="119" y="342"/>
                      <a:pt x="119" y="342"/>
                    </a:cubicBezTo>
                    <a:cubicBezTo>
                      <a:pt x="119" y="342"/>
                      <a:pt x="105" y="318"/>
                      <a:pt x="98" y="318"/>
                    </a:cubicBezTo>
                    <a:cubicBezTo>
                      <a:pt x="91" y="318"/>
                      <a:pt x="104" y="332"/>
                      <a:pt x="95" y="334"/>
                    </a:cubicBezTo>
                    <a:cubicBezTo>
                      <a:pt x="86" y="336"/>
                      <a:pt x="78" y="323"/>
                      <a:pt x="72" y="328"/>
                    </a:cubicBezTo>
                    <a:cubicBezTo>
                      <a:pt x="66" y="333"/>
                      <a:pt x="56" y="353"/>
                      <a:pt x="56" y="353"/>
                    </a:cubicBezTo>
                    <a:cubicBezTo>
                      <a:pt x="13" y="390"/>
                      <a:pt x="13" y="390"/>
                      <a:pt x="13" y="390"/>
                    </a:cubicBezTo>
                    <a:cubicBezTo>
                      <a:pt x="13" y="390"/>
                      <a:pt x="15" y="422"/>
                      <a:pt x="13" y="428"/>
                    </a:cubicBezTo>
                    <a:cubicBezTo>
                      <a:pt x="11" y="434"/>
                      <a:pt x="4" y="449"/>
                      <a:pt x="4" y="449"/>
                    </a:cubicBezTo>
                    <a:cubicBezTo>
                      <a:pt x="4" y="449"/>
                      <a:pt x="4" y="449"/>
                      <a:pt x="4" y="449"/>
                    </a:cubicBezTo>
                    <a:cubicBezTo>
                      <a:pt x="0" y="458"/>
                      <a:pt x="0" y="458"/>
                      <a:pt x="0" y="458"/>
                    </a:cubicBezTo>
                    <a:cubicBezTo>
                      <a:pt x="18" y="455"/>
                      <a:pt x="18" y="455"/>
                      <a:pt x="18" y="455"/>
                    </a:cubicBezTo>
                    <a:cubicBezTo>
                      <a:pt x="18" y="455"/>
                      <a:pt x="17" y="477"/>
                      <a:pt x="27" y="486"/>
                    </a:cubicBezTo>
                    <a:cubicBezTo>
                      <a:pt x="37" y="495"/>
                      <a:pt x="44" y="497"/>
                      <a:pt x="44" y="497"/>
                    </a:cubicBezTo>
                    <a:cubicBezTo>
                      <a:pt x="58" y="484"/>
                      <a:pt x="58" y="484"/>
                      <a:pt x="58" y="484"/>
                    </a:cubicBezTo>
                    <a:cubicBezTo>
                      <a:pt x="45" y="504"/>
                      <a:pt x="45" y="504"/>
                      <a:pt x="45" y="504"/>
                    </a:cubicBezTo>
                    <a:cubicBezTo>
                      <a:pt x="57" y="522"/>
                      <a:pt x="57" y="522"/>
                      <a:pt x="57" y="522"/>
                    </a:cubicBezTo>
                    <a:cubicBezTo>
                      <a:pt x="70" y="527"/>
                      <a:pt x="70" y="527"/>
                      <a:pt x="70" y="527"/>
                    </a:cubicBezTo>
                    <a:cubicBezTo>
                      <a:pt x="68" y="557"/>
                      <a:pt x="68" y="557"/>
                      <a:pt x="68" y="557"/>
                    </a:cubicBezTo>
                    <a:cubicBezTo>
                      <a:pt x="61" y="559"/>
                      <a:pt x="61" y="559"/>
                      <a:pt x="61" y="559"/>
                    </a:cubicBezTo>
                    <a:cubicBezTo>
                      <a:pt x="62" y="580"/>
                      <a:pt x="62" y="580"/>
                      <a:pt x="62" y="580"/>
                    </a:cubicBezTo>
                    <a:cubicBezTo>
                      <a:pt x="68" y="586"/>
                      <a:pt x="68" y="586"/>
                      <a:pt x="68" y="586"/>
                    </a:cubicBezTo>
                    <a:cubicBezTo>
                      <a:pt x="132" y="586"/>
                      <a:pt x="132" y="586"/>
                      <a:pt x="132" y="586"/>
                    </a:cubicBezTo>
                    <a:cubicBezTo>
                      <a:pt x="144" y="576"/>
                      <a:pt x="144" y="576"/>
                      <a:pt x="144" y="576"/>
                    </a:cubicBezTo>
                    <a:cubicBezTo>
                      <a:pt x="154" y="585"/>
                      <a:pt x="154" y="585"/>
                      <a:pt x="154" y="585"/>
                    </a:cubicBezTo>
                    <a:cubicBezTo>
                      <a:pt x="175" y="585"/>
                      <a:pt x="175" y="585"/>
                      <a:pt x="175" y="585"/>
                    </a:cubicBezTo>
                    <a:cubicBezTo>
                      <a:pt x="175" y="585"/>
                      <a:pt x="180" y="577"/>
                      <a:pt x="184" y="577"/>
                    </a:cubicBezTo>
                    <a:cubicBezTo>
                      <a:pt x="188" y="577"/>
                      <a:pt x="195" y="581"/>
                      <a:pt x="195" y="581"/>
                    </a:cubicBezTo>
                    <a:cubicBezTo>
                      <a:pt x="227" y="580"/>
                      <a:pt x="227" y="580"/>
                      <a:pt x="227" y="580"/>
                    </a:cubicBezTo>
                    <a:cubicBezTo>
                      <a:pt x="227" y="590"/>
                      <a:pt x="227" y="590"/>
                      <a:pt x="227" y="590"/>
                    </a:cubicBezTo>
                    <a:cubicBezTo>
                      <a:pt x="227" y="590"/>
                      <a:pt x="282" y="587"/>
                      <a:pt x="287" y="587"/>
                    </a:cubicBezTo>
                    <a:cubicBezTo>
                      <a:pt x="292" y="587"/>
                      <a:pt x="320" y="600"/>
                      <a:pt x="320" y="600"/>
                    </a:cubicBezTo>
                    <a:cubicBezTo>
                      <a:pt x="340" y="599"/>
                      <a:pt x="340" y="599"/>
                      <a:pt x="340" y="599"/>
                    </a:cubicBezTo>
                    <a:cubicBezTo>
                      <a:pt x="358" y="614"/>
                      <a:pt x="358" y="614"/>
                      <a:pt x="358" y="614"/>
                    </a:cubicBezTo>
                    <a:cubicBezTo>
                      <a:pt x="359" y="587"/>
                      <a:pt x="359" y="587"/>
                      <a:pt x="359" y="587"/>
                    </a:cubicBezTo>
                    <a:cubicBezTo>
                      <a:pt x="363" y="581"/>
                      <a:pt x="363" y="581"/>
                      <a:pt x="363" y="581"/>
                    </a:cubicBezTo>
                    <a:cubicBezTo>
                      <a:pt x="358" y="575"/>
                      <a:pt x="358" y="575"/>
                      <a:pt x="358" y="575"/>
                    </a:cubicBezTo>
                    <a:cubicBezTo>
                      <a:pt x="358" y="556"/>
                      <a:pt x="358" y="556"/>
                      <a:pt x="358" y="556"/>
                    </a:cubicBezTo>
                    <a:cubicBezTo>
                      <a:pt x="354" y="542"/>
                      <a:pt x="354" y="542"/>
                      <a:pt x="354" y="542"/>
                    </a:cubicBezTo>
                    <a:cubicBezTo>
                      <a:pt x="354" y="542"/>
                      <a:pt x="342" y="534"/>
                      <a:pt x="332" y="526"/>
                    </a:cubicBezTo>
                    <a:cubicBezTo>
                      <a:pt x="322" y="518"/>
                      <a:pt x="311" y="495"/>
                      <a:pt x="311" y="495"/>
                    </a:cubicBezTo>
                    <a:cubicBezTo>
                      <a:pt x="311" y="495"/>
                      <a:pt x="315" y="475"/>
                      <a:pt x="313" y="472"/>
                    </a:cubicBezTo>
                    <a:cubicBezTo>
                      <a:pt x="311" y="469"/>
                      <a:pt x="294" y="458"/>
                      <a:pt x="294" y="458"/>
                    </a:cubicBezTo>
                    <a:cubicBezTo>
                      <a:pt x="294" y="427"/>
                      <a:pt x="294" y="427"/>
                      <a:pt x="294" y="427"/>
                    </a:cubicBezTo>
                    <a:cubicBezTo>
                      <a:pt x="282" y="420"/>
                      <a:pt x="282" y="420"/>
                      <a:pt x="282" y="420"/>
                    </a:cubicBezTo>
                    <a:cubicBezTo>
                      <a:pt x="289" y="412"/>
                      <a:pt x="289" y="412"/>
                      <a:pt x="289" y="412"/>
                    </a:cubicBezTo>
                    <a:cubicBezTo>
                      <a:pt x="290" y="387"/>
                      <a:pt x="290" y="387"/>
                      <a:pt x="290" y="387"/>
                    </a:cubicBezTo>
                    <a:cubicBezTo>
                      <a:pt x="290" y="387"/>
                      <a:pt x="275" y="386"/>
                      <a:pt x="276" y="378"/>
                    </a:cubicBezTo>
                    <a:cubicBezTo>
                      <a:pt x="277" y="370"/>
                      <a:pt x="299" y="363"/>
                      <a:pt x="299" y="363"/>
                    </a:cubicBezTo>
                    <a:cubicBezTo>
                      <a:pt x="304" y="338"/>
                      <a:pt x="304" y="338"/>
                      <a:pt x="304" y="338"/>
                    </a:cubicBezTo>
                    <a:cubicBezTo>
                      <a:pt x="310" y="338"/>
                      <a:pt x="310" y="338"/>
                      <a:pt x="310" y="338"/>
                    </a:cubicBezTo>
                    <a:cubicBezTo>
                      <a:pt x="310" y="338"/>
                      <a:pt x="311" y="326"/>
                      <a:pt x="312" y="318"/>
                    </a:cubicBezTo>
                    <a:cubicBezTo>
                      <a:pt x="313" y="310"/>
                      <a:pt x="331" y="300"/>
                      <a:pt x="331" y="300"/>
                    </a:cubicBezTo>
                    <a:cubicBezTo>
                      <a:pt x="331" y="300"/>
                      <a:pt x="326" y="253"/>
                      <a:pt x="317" y="243"/>
                    </a:cubicBezTo>
                    <a:cubicBezTo>
                      <a:pt x="308" y="233"/>
                      <a:pt x="287" y="224"/>
                      <a:pt x="279" y="216"/>
                    </a:cubicBezTo>
                    <a:cubicBezTo>
                      <a:pt x="271" y="208"/>
                      <a:pt x="256" y="187"/>
                      <a:pt x="261" y="174"/>
                    </a:cubicBezTo>
                    <a:cubicBezTo>
                      <a:pt x="266" y="161"/>
                      <a:pt x="306" y="168"/>
                      <a:pt x="314" y="167"/>
                    </a:cubicBezTo>
                    <a:cubicBezTo>
                      <a:pt x="322" y="166"/>
                      <a:pt x="336" y="165"/>
                      <a:pt x="336" y="165"/>
                    </a:cubicBezTo>
                    <a:cubicBezTo>
                      <a:pt x="336" y="165"/>
                      <a:pt x="315" y="147"/>
                      <a:pt x="310" y="133"/>
                    </a:cubicBezTo>
                    <a:cubicBezTo>
                      <a:pt x="305" y="119"/>
                      <a:pt x="304" y="91"/>
                      <a:pt x="304" y="91"/>
                    </a:cubicBezTo>
                    <a:cubicBezTo>
                      <a:pt x="304" y="91"/>
                      <a:pt x="310" y="81"/>
                      <a:pt x="310" y="70"/>
                    </a:cubicBezTo>
                    <a:cubicBezTo>
                      <a:pt x="310" y="59"/>
                      <a:pt x="296" y="52"/>
                      <a:pt x="296" y="52"/>
                    </a:cubicBezTo>
                    <a:cubicBezTo>
                      <a:pt x="300" y="25"/>
                      <a:pt x="300" y="25"/>
                      <a:pt x="300" y="25"/>
                    </a:cubicBezTo>
                    <a:cubicBezTo>
                      <a:pt x="300" y="25"/>
                      <a:pt x="284" y="22"/>
                      <a:pt x="280" y="17"/>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3" name="Morocco"/>
              <p:cNvSpPr>
                <a:spLocks/>
              </p:cNvSpPr>
              <p:nvPr/>
            </p:nvSpPr>
            <p:spPr bwMode="gray">
              <a:xfrm>
                <a:off x="5284361" y="3006135"/>
                <a:ext cx="315968" cy="244362"/>
              </a:xfrm>
              <a:custGeom>
                <a:avLst/>
                <a:gdLst>
                  <a:gd name="T0" fmla="*/ 547 w 565"/>
                  <a:gd name="T1" fmla="*/ 165 h 438"/>
                  <a:gd name="T2" fmla="*/ 550 w 565"/>
                  <a:gd name="T3" fmla="*/ 145 h 438"/>
                  <a:gd name="T4" fmla="*/ 536 w 565"/>
                  <a:gd name="T5" fmla="*/ 145 h 438"/>
                  <a:gd name="T6" fmla="*/ 543 w 565"/>
                  <a:gd name="T7" fmla="*/ 124 h 438"/>
                  <a:gd name="T8" fmla="*/ 537 w 565"/>
                  <a:gd name="T9" fmla="*/ 113 h 438"/>
                  <a:gd name="T10" fmla="*/ 540 w 565"/>
                  <a:gd name="T11" fmla="*/ 68 h 438"/>
                  <a:gd name="T12" fmla="*/ 532 w 565"/>
                  <a:gd name="T13" fmla="*/ 68 h 438"/>
                  <a:gd name="T14" fmla="*/ 536 w 565"/>
                  <a:gd name="T15" fmla="*/ 56 h 438"/>
                  <a:gd name="T16" fmla="*/ 521 w 565"/>
                  <a:gd name="T17" fmla="*/ 39 h 438"/>
                  <a:gd name="T18" fmla="*/ 487 w 565"/>
                  <a:gd name="T19" fmla="*/ 26 h 438"/>
                  <a:gd name="T20" fmla="*/ 470 w 565"/>
                  <a:gd name="T21" fmla="*/ 34 h 438"/>
                  <a:gd name="T22" fmla="*/ 439 w 565"/>
                  <a:gd name="T23" fmla="*/ 29 h 438"/>
                  <a:gd name="T24" fmla="*/ 408 w 565"/>
                  <a:gd name="T25" fmla="*/ 33 h 438"/>
                  <a:gd name="T26" fmla="*/ 374 w 565"/>
                  <a:gd name="T27" fmla="*/ 2 h 438"/>
                  <a:gd name="T28" fmla="*/ 354 w 565"/>
                  <a:gd name="T29" fmla="*/ 0 h 438"/>
                  <a:gd name="T30" fmla="*/ 337 w 565"/>
                  <a:gd name="T31" fmla="*/ 48 h 438"/>
                  <a:gd name="T32" fmla="*/ 300 w 565"/>
                  <a:gd name="T33" fmla="*/ 107 h 438"/>
                  <a:gd name="T34" fmla="*/ 267 w 565"/>
                  <a:gd name="T35" fmla="*/ 116 h 438"/>
                  <a:gd name="T36" fmla="*/ 251 w 565"/>
                  <a:gd name="T37" fmla="*/ 131 h 438"/>
                  <a:gd name="T38" fmla="*/ 239 w 565"/>
                  <a:gd name="T39" fmla="*/ 128 h 438"/>
                  <a:gd name="T40" fmla="*/ 222 w 565"/>
                  <a:gd name="T41" fmla="*/ 137 h 438"/>
                  <a:gd name="T42" fmla="*/ 211 w 565"/>
                  <a:gd name="T43" fmla="*/ 158 h 438"/>
                  <a:gd name="T44" fmla="*/ 191 w 565"/>
                  <a:gd name="T45" fmla="*/ 174 h 438"/>
                  <a:gd name="T46" fmla="*/ 188 w 565"/>
                  <a:gd name="T47" fmla="*/ 199 h 438"/>
                  <a:gd name="T48" fmla="*/ 165 w 565"/>
                  <a:gd name="T49" fmla="*/ 244 h 438"/>
                  <a:gd name="T50" fmla="*/ 166 w 565"/>
                  <a:gd name="T51" fmla="*/ 269 h 438"/>
                  <a:gd name="T52" fmla="*/ 158 w 565"/>
                  <a:gd name="T53" fmla="*/ 276 h 438"/>
                  <a:gd name="T54" fmla="*/ 170 w 565"/>
                  <a:gd name="T55" fmla="*/ 292 h 438"/>
                  <a:gd name="T56" fmla="*/ 169 w 565"/>
                  <a:gd name="T57" fmla="*/ 316 h 438"/>
                  <a:gd name="T58" fmla="*/ 154 w 565"/>
                  <a:gd name="T59" fmla="*/ 321 h 438"/>
                  <a:gd name="T60" fmla="*/ 130 w 565"/>
                  <a:gd name="T61" fmla="*/ 359 h 438"/>
                  <a:gd name="T62" fmla="*/ 101 w 565"/>
                  <a:gd name="T63" fmla="*/ 376 h 438"/>
                  <a:gd name="T64" fmla="*/ 80 w 565"/>
                  <a:gd name="T65" fmla="*/ 404 h 438"/>
                  <a:gd name="T66" fmla="*/ 32 w 565"/>
                  <a:gd name="T67" fmla="*/ 421 h 438"/>
                  <a:gd name="T68" fmla="*/ 9 w 565"/>
                  <a:gd name="T69" fmla="*/ 423 h 438"/>
                  <a:gd name="T70" fmla="*/ 0 w 565"/>
                  <a:gd name="T71" fmla="*/ 438 h 438"/>
                  <a:gd name="T72" fmla="*/ 207 w 565"/>
                  <a:gd name="T73" fmla="*/ 438 h 438"/>
                  <a:gd name="T74" fmla="*/ 209 w 565"/>
                  <a:gd name="T75" fmla="*/ 399 h 438"/>
                  <a:gd name="T76" fmla="*/ 212 w 565"/>
                  <a:gd name="T77" fmla="*/ 381 h 438"/>
                  <a:gd name="T78" fmla="*/ 232 w 565"/>
                  <a:gd name="T79" fmla="*/ 369 h 438"/>
                  <a:gd name="T80" fmla="*/ 253 w 565"/>
                  <a:gd name="T81" fmla="*/ 344 h 438"/>
                  <a:gd name="T82" fmla="*/ 265 w 565"/>
                  <a:gd name="T83" fmla="*/ 345 h 438"/>
                  <a:gd name="T84" fmla="*/ 283 w 565"/>
                  <a:gd name="T85" fmla="*/ 331 h 438"/>
                  <a:gd name="T86" fmla="*/ 302 w 565"/>
                  <a:gd name="T87" fmla="*/ 339 h 438"/>
                  <a:gd name="T88" fmla="*/ 308 w 565"/>
                  <a:gd name="T89" fmla="*/ 326 h 438"/>
                  <a:gd name="T90" fmla="*/ 326 w 565"/>
                  <a:gd name="T91" fmla="*/ 325 h 438"/>
                  <a:gd name="T92" fmla="*/ 327 w 565"/>
                  <a:gd name="T93" fmla="*/ 317 h 438"/>
                  <a:gd name="T94" fmla="*/ 361 w 565"/>
                  <a:gd name="T95" fmla="*/ 318 h 438"/>
                  <a:gd name="T96" fmla="*/ 384 w 565"/>
                  <a:gd name="T97" fmla="*/ 284 h 438"/>
                  <a:gd name="T98" fmla="*/ 414 w 565"/>
                  <a:gd name="T99" fmla="*/ 283 h 438"/>
                  <a:gd name="T100" fmla="*/ 432 w 565"/>
                  <a:gd name="T101" fmla="*/ 264 h 438"/>
                  <a:gd name="T102" fmla="*/ 449 w 565"/>
                  <a:gd name="T103" fmla="*/ 257 h 438"/>
                  <a:gd name="T104" fmla="*/ 439 w 565"/>
                  <a:gd name="T105" fmla="*/ 245 h 438"/>
                  <a:gd name="T106" fmla="*/ 438 w 565"/>
                  <a:gd name="T107" fmla="*/ 221 h 438"/>
                  <a:gd name="T108" fmla="*/ 475 w 565"/>
                  <a:gd name="T109" fmla="*/ 215 h 438"/>
                  <a:gd name="T110" fmla="*/ 480 w 565"/>
                  <a:gd name="T111" fmla="*/ 200 h 438"/>
                  <a:gd name="T112" fmla="*/ 493 w 565"/>
                  <a:gd name="T113" fmla="*/ 202 h 438"/>
                  <a:gd name="T114" fmla="*/ 501 w 565"/>
                  <a:gd name="T115" fmla="*/ 195 h 438"/>
                  <a:gd name="T116" fmla="*/ 515 w 565"/>
                  <a:gd name="T117" fmla="*/ 201 h 438"/>
                  <a:gd name="T118" fmla="*/ 553 w 565"/>
                  <a:gd name="T119" fmla="*/ 196 h 438"/>
                  <a:gd name="T120" fmla="*/ 554 w 565"/>
                  <a:gd name="T121" fmla="*/ 186 h 438"/>
                  <a:gd name="T122" fmla="*/ 565 w 565"/>
                  <a:gd name="T123" fmla="*/ 177 h 438"/>
                  <a:gd name="T124" fmla="*/ 547 w 565"/>
                  <a:gd name="T125" fmla="*/ 16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5" h="438">
                    <a:moveTo>
                      <a:pt x="547" y="165"/>
                    </a:moveTo>
                    <a:cubicBezTo>
                      <a:pt x="550" y="145"/>
                      <a:pt x="550" y="145"/>
                      <a:pt x="550" y="145"/>
                    </a:cubicBezTo>
                    <a:cubicBezTo>
                      <a:pt x="536" y="145"/>
                      <a:pt x="536" y="145"/>
                      <a:pt x="536" y="145"/>
                    </a:cubicBezTo>
                    <a:cubicBezTo>
                      <a:pt x="543" y="124"/>
                      <a:pt x="543" y="124"/>
                      <a:pt x="543" y="124"/>
                    </a:cubicBezTo>
                    <a:cubicBezTo>
                      <a:pt x="537" y="113"/>
                      <a:pt x="537" y="113"/>
                      <a:pt x="537" y="113"/>
                    </a:cubicBezTo>
                    <a:cubicBezTo>
                      <a:pt x="540" y="68"/>
                      <a:pt x="540" y="68"/>
                      <a:pt x="540" y="68"/>
                    </a:cubicBezTo>
                    <a:cubicBezTo>
                      <a:pt x="532" y="68"/>
                      <a:pt x="532" y="68"/>
                      <a:pt x="532" y="68"/>
                    </a:cubicBezTo>
                    <a:cubicBezTo>
                      <a:pt x="532" y="68"/>
                      <a:pt x="536" y="57"/>
                      <a:pt x="536" y="56"/>
                    </a:cubicBezTo>
                    <a:cubicBezTo>
                      <a:pt x="526" y="52"/>
                      <a:pt x="522" y="43"/>
                      <a:pt x="521" y="39"/>
                    </a:cubicBezTo>
                    <a:cubicBezTo>
                      <a:pt x="508" y="36"/>
                      <a:pt x="496" y="26"/>
                      <a:pt x="487" y="26"/>
                    </a:cubicBezTo>
                    <a:cubicBezTo>
                      <a:pt x="477" y="26"/>
                      <a:pt x="470" y="34"/>
                      <a:pt x="470" y="34"/>
                    </a:cubicBezTo>
                    <a:cubicBezTo>
                      <a:pt x="470" y="34"/>
                      <a:pt x="447" y="29"/>
                      <a:pt x="439" y="29"/>
                    </a:cubicBezTo>
                    <a:cubicBezTo>
                      <a:pt x="431" y="29"/>
                      <a:pt x="423" y="38"/>
                      <a:pt x="408" y="33"/>
                    </a:cubicBezTo>
                    <a:cubicBezTo>
                      <a:pt x="393" y="28"/>
                      <a:pt x="378" y="4"/>
                      <a:pt x="374" y="2"/>
                    </a:cubicBezTo>
                    <a:cubicBezTo>
                      <a:pt x="370" y="0"/>
                      <a:pt x="354" y="0"/>
                      <a:pt x="354" y="0"/>
                    </a:cubicBezTo>
                    <a:cubicBezTo>
                      <a:pt x="354" y="0"/>
                      <a:pt x="343" y="35"/>
                      <a:pt x="337" y="48"/>
                    </a:cubicBezTo>
                    <a:cubicBezTo>
                      <a:pt x="331" y="61"/>
                      <a:pt x="312" y="98"/>
                      <a:pt x="300" y="107"/>
                    </a:cubicBezTo>
                    <a:cubicBezTo>
                      <a:pt x="288" y="116"/>
                      <a:pt x="272" y="112"/>
                      <a:pt x="267" y="116"/>
                    </a:cubicBezTo>
                    <a:cubicBezTo>
                      <a:pt x="262" y="120"/>
                      <a:pt x="251" y="131"/>
                      <a:pt x="251" y="131"/>
                    </a:cubicBezTo>
                    <a:cubicBezTo>
                      <a:pt x="239" y="128"/>
                      <a:pt x="239" y="128"/>
                      <a:pt x="239" y="128"/>
                    </a:cubicBezTo>
                    <a:cubicBezTo>
                      <a:pt x="222" y="137"/>
                      <a:pt x="222" y="137"/>
                      <a:pt x="222" y="137"/>
                    </a:cubicBezTo>
                    <a:cubicBezTo>
                      <a:pt x="222" y="137"/>
                      <a:pt x="217" y="150"/>
                      <a:pt x="211" y="158"/>
                    </a:cubicBezTo>
                    <a:cubicBezTo>
                      <a:pt x="211" y="158"/>
                      <a:pt x="191" y="170"/>
                      <a:pt x="191" y="174"/>
                    </a:cubicBezTo>
                    <a:cubicBezTo>
                      <a:pt x="191" y="178"/>
                      <a:pt x="195" y="192"/>
                      <a:pt x="188" y="199"/>
                    </a:cubicBezTo>
                    <a:cubicBezTo>
                      <a:pt x="181" y="206"/>
                      <a:pt x="164" y="230"/>
                      <a:pt x="165" y="244"/>
                    </a:cubicBezTo>
                    <a:cubicBezTo>
                      <a:pt x="166" y="258"/>
                      <a:pt x="166" y="269"/>
                      <a:pt x="166" y="269"/>
                    </a:cubicBezTo>
                    <a:cubicBezTo>
                      <a:pt x="166" y="269"/>
                      <a:pt x="158" y="273"/>
                      <a:pt x="158" y="276"/>
                    </a:cubicBezTo>
                    <a:cubicBezTo>
                      <a:pt x="158" y="279"/>
                      <a:pt x="173" y="277"/>
                      <a:pt x="170" y="292"/>
                    </a:cubicBezTo>
                    <a:cubicBezTo>
                      <a:pt x="167" y="307"/>
                      <a:pt x="169" y="316"/>
                      <a:pt x="169" y="316"/>
                    </a:cubicBezTo>
                    <a:cubicBezTo>
                      <a:pt x="169" y="316"/>
                      <a:pt x="163" y="310"/>
                      <a:pt x="154" y="321"/>
                    </a:cubicBezTo>
                    <a:cubicBezTo>
                      <a:pt x="145" y="332"/>
                      <a:pt x="138" y="348"/>
                      <a:pt x="130" y="359"/>
                    </a:cubicBezTo>
                    <a:cubicBezTo>
                      <a:pt x="122" y="370"/>
                      <a:pt x="108" y="366"/>
                      <a:pt x="101" y="376"/>
                    </a:cubicBezTo>
                    <a:cubicBezTo>
                      <a:pt x="94" y="386"/>
                      <a:pt x="86" y="398"/>
                      <a:pt x="80" y="404"/>
                    </a:cubicBezTo>
                    <a:cubicBezTo>
                      <a:pt x="74" y="410"/>
                      <a:pt x="36" y="420"/>
                      <a:pt x="32" y="421"/>
                    </a:cubicBezTo>
                    <a:cubicBezTo>
                      <a:pt x="28" y="422"/>
                      <a:pt x="9" y="423"/>
                      <a:pt x="9" y="423"/>
                    </a:cubicBezTo>
                    <a:cubicBezTo>
                      <a:pt x="9" y="423"/>
                      <a:pt x="4" y="429"/>
                      <a:pt x="0" y="438"/>
                    </a:cubicBezTo>
                    <a:cubicBezTo>
                      <a:pt x="207" y="438"/>
                      <a:pt x="207" y="438"/>
                      <a:pt x="207" y="438"/>
                    </a:cubicBezTo>
                    <a:cubicBezTo>
                      <a:pt x="209" y="399"/>
                      <a:pt x="209" y="399"/>
                      <a:pt x="209" y="399"/>
                    </a:cubicBezTo>
                    <a:cubicBezTo>
                      <a:pt x="212" y="381"/>
                      <a:pt x="212" y="381"/>
                      <a:pt x="212" y="381"/>
                    </a:cubicBezTo>
                    <a:cubicBezTo>
                      <a:pt x="212" y="381"/>
                      <a:pt x="225" y="374"/>
                      <a:pt x="232" y="369"/>
                    </a:cubicBezTo>
                    <a:cubicBezTo>
                      <a:pt x="239" y="364"/>
                      <a:pt x="253" y="344"/>
                      <a:pt x="253" y="344"/>
                    </a:cubicBezTo>
                    <a:cubicBezTo>
                      <a:pt x="265" y="345"/>
                      <a:pt x="265" y="345"/>
                      <a:pt x="265" y="345"/>
                    </a:cubicBezTo>
                    <a:cubicBezTo>
                      <a:pt x="283" y="331"/>
                      <a:pt x="283" y="331"/>
                      <a:pt x="283" y="331"/>
                    </a:cubicBezTo>
                    <a:cubicBezTo>
                      <a:pt x="283" y="331"/>
                      <a:pt x="296" y="340"/>
                      <a:pt x="302" y="339"/>
                    </a:cubicBezTo>
                    <a:cubicBezTo>
                      <a:pt x="308" y="338"/>
                      <a:pt x="308" y="326"/>
                      <a:pt x="308" y="326"/>
                    </a:cubicBezTo>
                    <a:cubicBezTo>
                      <a:pt x="326" y="325"/>
                      <a:pt x="326" y="325"/>
                      <a:pt x="326" y="325"/>
                    </a:cubicBezTo>
                    <a:cubicBezTo>
                      <a:pt x="327" y="317"/>
                      <a:pt x="327" y="317"/>
                      <a:pt x="327" y="317"/>
                    </a:cubicBezTo>
                    <a:cubicBezTo>
                      <a:pt x="327" y="317"/>
                      <a:pt x="353" y="321"/>
                      <a:pt x="361" y="318"/>
                    </a:cubicBezTo>
                    <a:cubicBezTo>
                      <a:pt x="369" y="315"/>
                      <a:pt x="384" y="284"/>
                      <a:pt x="384" y="284"/>
                    </a:cubicBezTo>
                    <a:cubicBezTo>
                      <a:pt x="384" y="284"/>
                      <a:pt x="408" y="283"/>
                      <a:pt x="414" y="283"/>
                    </a:cubicBezTo>
                    <a:cubicBezTo>
                      <a:pt x="420" y="283"/>
                      <a:pt x="432" y="264"/>
                      <a:pt x="432" y="264"/>
                    </a:cubicBezTo>
                    <a:cubicBezTo>
                      <a:pt x="449" y="257"/>
                      <a:pt x="449" y="257"/>
                      <a:pt x="449" y="257"/>
                    </a:cubicBezTo>
                    <a:cubicBezTo>
                      <a:pt x="439" y="245"/>
                      <a:pt x="439" y="245"/>
                      <a:pt x="439" y="245"/>
                    </a:cubicBezTo>
                    <a:cubicBezTo>
                      <a:pt x="439" y="245"/>
                      <a:pt x="430" y="228"/>
                      <a:pt x="438" y="221"/>
                    </a:cubicBezTo>
                    <a:cubicBezTo>
                      <a:pt x="446" y="214"/>
                      <a:pt x="468" y="220"/>
                      <a:pt x="475" y="215"/>
                    </a:cubicBezTo>
                    <a:cubicBezTo>
                      <a:pt x="482" y="210"/>
                      <a:pt x="475" y="203"/>
                      <a:pt x="480" y="200"/>
                    </a:cubicBezTo>
                    <a:cubicBezTo>
                      <a:pt x="485" y="197"/>
                      <a:pt x="493" y="202"/>
                      <a:pt x="493" y="202"/>
                    </a:cubicBezTo>
                    <a:cubicBezTo>
                      <a:pt x="493" y="202"/>
                      <a:pt x="497" y="195"/>
                      <a:pt x="501" y="195"/>
                    </a:cubicBezTo>
                    <a:cubicBezTo>
                      <a:pt x="505" y="195"/>
                      <a:pt x="515" y="201"/>
                      <a:pt x="515" y="201"/>
                    </a:cubicBezTo>
                    <a:cubicBezTo>
                      <a:pt x="553" y="196"/>
                      <a:pt x="553" y="196"/>
                      <a:pt x="553" y="196"/>
                    </a:cubicBezTo>
                    <a:cubicBezTo>
                      <a:pt x="553" y="196"/>
                      <a:pt x="552" y="189"/>
                      <a:pt x="554" y="186"/>
                    </a:cubicBezTo>
                    <a:cubicBezTo>
                      <a:pt x="556" y="183"/>
                      <a:pt x="565" y="177"/>
                      <a:pt x="565" y="177"/>
                    </a:cubicBezTo>
                    <a:lnTo>
                      <a:pt x="547" y="165"/>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4" name="Tunisia"/>
              <p:cNvSpPr>
                <a:spLocks/>
              </p:cNvSpPr>
              <p:nvPr/>
            </p:nvSpPr>
            <p:spPr bwMode="gray">
              <a:xfrm>
                <a:off x="5817854" y="2956945"/>
                <a:ext cx="104793" cy="217387"/>
              </a:xfrm>
              <a:custGeom>
                <a:avLst/>
                <a:gdLst>
                  <a:gd name="T0" fmla="*/ 25 w 187"/>
                  <a:gd name="T1" fmla="*/ 48 h 387"/>
                  <a:gd name="T2" fmla="*/ 38 w 187"/>
                  <a:gd name="T3" fmla="*/ 52 h 387"/>
                  <a:gd name="T4" fmla="*/ 33 w 187"/>
                  <a:gd name="T5" fmla="*/ 90 h 387"/>
                  <a:gd name="T6" fmla="*/ 38 w 187"/>
                  <a:gd name="T7" fmla="*/ 119 h 387"/>
                  <a:gd name="T8" fmla="*/ 30 w 187"/>
                  <a:gd name="T9" fmla="*/ 151 h 387"/>
                  <a:gd name="T10" fmla="*/ 16 w 187"/>
                  <a:gd name="T11" fmla="*/ 162 h 387"/>
                  <a:gd name="T12" fmla="*/ 0 w 187"/>
                  <a:gd name="T13" fmla="*/ 185 h 387"/>
                  <a:gd name="T14" fmla="*/ 0 w 187"/>
                  <a:gd name="T15" fmla="*/ 208 h 387"/>
                  <a:gd name="T16" fmla="*/ 7 w 187"/>
                  <a:gd name="T17" fmla="*/ 208 h 387"/>
                  <a:gd name="T18" fmla="*/ 7 w 187"/>
                  <a:gd name="T19" fmla="*/ 227 h 387"/>
                  <a:gd name="T20" fmla="*/ 34 w 187"/>
                  <a:gd name="T21" fmla="*/ 240 h 387"/>
                  <a:gd name="T22" fmla="*/ 35 w 187"/>
                  <a:gd name="T23" fmla="*/ 266 h 387"/>
                  <a:gd name="T24" fmla="*/ 67 w 187"/>
                  <a:gd name="T25" fmla="*/ 291 h 387"/>
                  <a:gd name="T26" fmla="*/ 88 w 187"/>
                  <a:gd name="T27" fmla="*/ 387 h 387"/>
                  <a:gd name="T28" fmla="*/ 104 w 187"/>
                  <a:gd name="T29" fmla="*/ 381 h 387"/>
                  <a:gd name="T30" fmla="*/ 123 w 187"/>
                  <a:gd name="T31" fmla="*/ 355 h 387"/>
                  <a:gd name="T32" fmla="*/ 114 w 187"/>
                  <a:gd name="T33" fmla="*/ 317 h 387"/>
                  <a:gd name="T34" fmla="*/ 129 w 187"/>
                  <a:gd name="T35" fmla="*/ 306 h 387"/>
                  <a:gd name="T36" fmla="*/ 148 w 187"/>
                  <a:gd name="T37" fmla="*/ 283 h 387"/>
                  <a:gd name="T38" fmla="*/ 183 w 187"/>
                  <a:gd name="T39" fmla="*/ 265 h 387"/>
                  <a:gd name="T40" fmla="*/ 172 w 187"/>
                  <a:gd name="T41" fmla="*/ 255 h 387"/>
                  <a:gd name="T42" fmla="*/ 175 w 187"/>
                  <a:gd name="T43" fmla="*/ 228 h 387"/>
                  <a:gd name="T44" fmla="*/ 167 w 187"/>
                  <a:gd name="T45" fmla="*/ 226 h 387"/>
                  <a:gd name="T46" fmla="*/ 160 w 187"/>
                  <a:gd name="T47" fmla="*/ 207 h 387"/>
                  <a:gd name="T48" fmla="*/ 150 w 187"/>
                  <a:gd name="T49" fmla="*/ 201 h 387"/>
                  <a:gd name="T50" fmla="*/ 148 w 187"/>
                  <a:gd name="T51" fmla="*/ 212 h 387"/>
                  <a:gd name="T52" fmla="*/ 142 w 187"/>
                  <a:gd name="T53" fmla="*/ 203 h 387"/>
                  <a:gd name="T54" fmla="*/ 111 w 187"/>
                  <a:gd name="T55" fmla="*/ 183 h 387"/>
                  <a:gd name="T56" fmla="*/ 132 w 187"/>
                  <a:gd name="T57" fmla="*/ 154 h 387"/>
                  <a:gd name="T58" fmla="*/ 156 w 187"/>
                  <a:gd name="T59" fmla="*/ 102 h 387"/>
                  <a:gd name="T60" fmla="*/ 132 w 187"/>
                  <a:gd name="T61" fmla="*/ 73 h 387"/>
                  <a:gd name="T62" fmla="*/ 145 w 187"/>
                  <a:gd name="T63" fmla="*/ 50 h 387"/>
                  <a:gd name="T64" fmla="*/ 156 w 187"/>
                  <a:gd name="T65" fmla="*/ 18 h 387"/>
                  <a:gd name="T66" fmla="*/ 125 w 187"/>
                  <a:gd name="T67" fmla="*/ 45 h 387"/>
                  <a:gd name="T68" fmla="*/ 108 w 187"/>
                  <a:gd name="T69" fmla="*/ 33 h 387"/>
                  <a:gd name="T70" fmla="*/ 110 w 187"/>
                  <a:gd name="T71" fmla="*/ 8 h 387"/>
                  <a:gd name="T72" fmla="*/ 60 w 187"/>
                  <a:gd name="T73" fmla="*/ 23 h 387"/>
                  <a:gd name="T74" fmla="*/ 53 w 187"/>
                  <a:gd name="T75" fmla="*/ 25 h 387"/>
                  <a:gd name="T76" fmla="*/ 53 w 187"/>
                  <a:gd name="T77" fmla="*/ 35 h 387"/>
                  <a:gd name="T78" fmla="*/ 25 w 187"/>
                  <a:gd name="T79" fmla="*/ 4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 h="387">
                    <a:moveTo>
                      <a:pt x="25" y="48"/>
                    </a:moveTo>
                    <a:cubicBezTo>
                      <a:pt x="38" y="52"/>
                      <a:pt x="38" y="52"/>
                      <a:pt x="38" y="52"/>
                    </a:cubicBezTo>
                    <a:cubicBezTo>
                      <a:pt x="38" y="52"/>
                      <a:pt x="29" y="83"/>
                      <a:pt x="33" y="90"/>
                    </a:cubicBezTo>
                    <a:cubicBezTo>
                      <a:pt x="37" y="97"/>
                      <a:pt x="39" y="109"/>
                      <a:pt x="38" y="119"/>
                    </a:cubicBezTo>
                    <a:cubicBezTo>
                      <a:pt x="37" y="129"/>
                      <a:pt x="30" y="151"/>
                      <a:pt x="30" y="151"/>
                    </a:cubicBezTo>
                    <a:cubicBezTo>
                      <a:pt x="16" y="162"/>
                      <a:pt x="16" y="162"/>
                      <a:pt x="16" y="162"/>
                    </a:cubicBezTo>
                    <a:cubicBezTo>
                      <a:pt x="16" y="162"/>
                      <a:pt x="0" y="175"/>
                      <a:pt x="0" y="185"/>
                    </a:cubicBezTo>
                    <a:cubicBezTo>
                      <a:pt x="0" y="195"/>
                      <a:pt x="0" y="208"/>
                      <a:pt x="0" y="208"/>
                    </a:cubicBezTo>
                    <a:cubicBezTo>
                      <a:pt x="7" y="208"/>
                      <a:pt x="7" y="208"/>
                      <a:pt x="7" y="208"/>
                    </a:cubicBezTo>
                    <a:cubicBezTo>
                      <a:pt x="7" y="227"/>
                      <a:pt x="7" y="227"/>
                      <a:pt x="7" y="227"/>
                    </a:cubicBezTo>
                    <a:cubicBezTo>
                      <a:pt x="7" y="227"/>
                      <a:pt x="33" y="232"/>
                      <a:pt x="34" y="240"/>
                    </a:cubicBezTo>
                    <a:cubicBezTo>
                      <a:pt x="35" y="248"/>
                      <a:pt x="35" y="266"/>
                      <a:pt x="35" y="266"/>
                    </a:cubicBezTo>
                    <a:cubicBezTo>
                      <a:pt x="35" y="266"/>
                      <a:pt x="67" y="278"/>
                      <a:pt x="67" y="291"/>
                    </a:cubicBezTo>
                    <a:cubicBezTo>
                      <a:pt x="67" y="302"/>
                      <a:pt x="82" y="364"/>
                      <a:pt x="88" y="387"/>
                    </a:cubicBezTo>
                    <a:cubicBezTo>
                      <a:pt x="95" y="384"/>
                      <a:pt x="104" y="381"/>
                      <a:pt x="104" y="381"/>
                    </a:cubicBezTo>
                    <a:cubicBezTo>
                      <a:pt x="104" y="381"/>
                      <a:pt x="124" y="367"/>
                      <a:pt x="123" y="355"/>
                    </a:cubicBezTo>
                    <a:cubicBezTo>
                      <a:pt x="122" y="343"/>
                      <a:pt x="112" y="323"/>
                      <a:pt x="114" y="317"/>
                    </a:cubicBezTo>
                    <a:cubicBezTo>
                      <a:pt x="116" y="311"/>
                      <a:pt x="129" y="306"/>
                      <a:pt x="129" y="306"/>
                    </a:cubicBezTo>
                    <a:cubicBezTo>
                      <a:pt x="129" y="306"/>
                      <a:pt x="142" y="289"/>
                      <a:pt x="148" y="283"/>
                    </a:cubicBezTo>
                    <a:cubicBezTo>
                      <a:pt x="154" y="277"/>
                      <a:pt x="179" y="273"/>
                      <a:pt x="183" y="265"/>
                    </a:cubicBezTo>
                    <a:cubicBezTo>
                      <a:pt x="187" y="257"/>
                      <a:pt x="172" y="255"/>
                      <a:pt x="172" y="255"/>
                    </a:cubicBezTo>
                    <a:cubicBezTo>
                      <a:pt x="175" y="228"/>
                      <a:pt x="175" y="228"/>
                      <a:pt x="175" y="228"/>
                    </a:cubicBezTo>
                    <a:cubicBezTo>
                      <a:pt x="170" y="227"/>
                      <a:pt x="167" y="226"/>
                      <a:pt x="167" y="226"/>
                    </a:cubicBezTo>
                    <a:cubicBezTo>
                      <a:pt x="160" y="207"/>
                      <a:pt x="160" y="207"/>
                      <a:pt x="160" y="207"/>
                    </a:cubicBezTo>
                    <a:cubicBezTo>
                      <a:pt x="150" y="201"/>
                      <a:pt x="150" y="201"/>
                      <a:pt x="150" y="201"/>
                    </a:cubicBezTo>
                    <a:cubicBezTo>
                      <a:pt x="148" y="212"/>
                      <a:pt x="148" y="212"/>
                      <a:pt x="148" y="212"/>
                    </a:cubicBezTo>
                    <a:cubicBezTo>
                      <a:pt x="142" y="203"/>
                      <a:pt x="142" y="203"/>
                      <a:pt x="142" y="203"/>
                    </a:cubicBezTo>
                    <a:cubicBezTo>
                      <a:pt x="142" y="203"/>
                      <a:pt x="111" y="202"/>
                      <a:pt x="111" y="183"/>
                    </a:cubicBezTo>
                    <a:cubicBezTo>
                      <a:pt x="111" y="164"/>
                      <a:pt x="109" y="174"/>
                      <a:pt x="132" y="154"/>
                    </a:cubicBezTo>
                    <a:cubicBezTo>
                      <a:pt x="155" y="134"/>
                      <a:pt x="169" y="118"/>
                      <a:pt x="156" y="102"/>
                    </a:cubicBezTo>
                    <a:cubicBezTo>
                      <a:pt x="143" y="86"/>
                      <a:pt x="128" y="89"/>
                      <a:pt x="132" y="73"/>
                    </a:cubicBezTo>
                    <a:cubicBezTo>
                      <a:pt x="136" y="57"/>
                      <a:pt x="135" y="59"/>
                      <a:pt x="145" y="50"/>
                    </a:cubicBezTo>
                    <a:cubicBezTo>
                      <a:pt x="155" y="41"/>
                      <a:pt x="163" y="19"/>
                      <a:pt x="156" y="18"/>
                    </a:cubicBezTo>
                    <a:cubicBezTo>
                      <a:pt x="149" y="17"/>
                      <a:pt x="130" y="43"/>
                      <a:pt x="125" y="45"/>
                    </a:cubicBezTo>
                    <a:cubicBezTo>
                      <a:pt x="120" y="47"/>
                      <a:pt x="108" y="33"/>
                      <a:pt x="108" y="33"/>
                    </a:cubicBezTo>
                    <a:cubicBezTo>
                      <a:pt x="108" y="33"/>
                      <a:pt x="127" y="16"/>
                      <a:pt x="110" y="8"/>
                    </a:cubicBezTo>
                    <a:cubicBezTo>
                      <a:pt x="93" y="0"/>
                      <a:pt x="66" y="19"/>
                      <a:pt x="60" y="23"/>
                    </a:cubicBezTo>
                    <a:cubicBezTo>
                      <a:pt x="58" y="24"/>
                      <a:pt x="56" y="25"/>
                      <a:pt x="53" y="25"/>
                    </a:cubicBezTo>
                    <a:cubicBezTo>
                      <a:pt x="53" y="35"/>
                      <a:pt x="53" y="35"/>
                      <a:pt x="53" y="35"/>
                    </a:cubicBezTo>
                    <a:lnTo>
                      <a:pt x="25" y="48"/>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5" name="Ghana"/>
              <p:cNvSpPr>
                <a:spLocks/>
              </p:cNvSpPr>
              <p:nvPr/>
            </p:nvSpPr>
            <p:spPr bwMode="gray">
              <a:xfrm>
                <a:off x="5527291" y="3748740"/>
                <a:ext cx="119083" cy="195173"/>
              </a:xfrm>
              <a:custGeom>
                <a:avLst/>
                <a:gdLst>
                  <a:gd name="T0" fmla="*/ 185 w 213"/>
                  <a:gd name="T1" fmla="*/ 228 h 349"/>
                  <a:gd name="T2" fmla="*/ 190 w 213"/>
                  <a:gd name="T3" fmla="*/ 205 h 349"/>
                  <a:gd name="T4" fmla="*/ 182 w 213"/>
                  <a:gd name="T5" fmla="*/ 198 h 349"/>
                  <a:gd name="T6" fmla="*/ 185 w 213"/>
                  <a:gd name="T7" fmla="*/ 186 h 349"/>
                  <a:gd name="T8" fmla="*/ 187 w 213"/>
                  <a:gd name="T9" fmla="*/ 157 h 349"/>
                  <a:gd name="T10" fmla="*/ 191 w 213"/>
                  <a:gd name="T11" fmla="*/ 148 h 349"/>
                  <a:gd name="T12" fmla="*/ 173 w 213"/>
                  <a:gd name="T13" fmla="*/ 134 h 349"/>
                  <a:gd name="T14" fmla="*/ 185 w 213"/>
                  <a:gd name="T15" fmla="*/ 123 h 349"/>
                  <a:gd name="T16" fmla="*/ 178 w 213"/>
                  <a:gd name="T17" fmla="*/ 113 h 349"/>
                  <a:gd name="T18" fmla="*/ 182 w 213"/>
                  <a:gd name="T19" fmla="*/ 88 h 349"/>
                  <a:gd name="T20" fmla="*/ 166 w 213"/>
                  <a:gd name="T21" fmla="*/ 91 h 349"/>
                  <a:gd name="T22" fmla="*/ 174 w 213"/>
                  <a:gd name="T23" fmla="*/ 42 h 349"/>
                  <a:gd name="T24" fmla="*/ 152 w 213"/>
                  <a:gd name="T25" fmla="*/ 24 h 349"/>
                  <a:gd name="T26" fmla="*/ 159 w 213"/>
                  <a:gd name="T27" fmla="*/ 15 h 349"/>
                  <a:gd name="T28" fmla="*/ 159 w 213"/>
                  <a:gd name="T29" fmla="*/ 4 h 349"/>
                  <a:gd name="T30" fmla="*/ 145 w 213"/>
                  <a:gd name="T31" fmla="*/ 0 h 349"/>
                  <a:gd name="T32" fmla="*/ 129 w 213"/>
                  <a:gd name="T33" fmla="*/ 10 h 349"/>
                  <a:gd name="T34" fmla="*/ 109 w 213"/>
                  <a:gd name="T35" fmla="*/ 7 h 349"/>
                  <a:gd name="T36" fmla="*/ 98 w 213"/>
                  <a:gd name="T37" fmla="*/ 10 h 349"/>
                  <a:gd name="T38" fmla="*/ 86 w 213"/>
                  <a:gd name="T39" fmla="*/ 7 h 349"/>
                  <a:gd name="T40" fmla="*/ 81 w 213"/>
                  <a:gd name="T41" fmla="*/ 10 h 349"/>
                  <a:gd name="T42" fmla="*/ 26 w 213"/>
                  <a:gd name="T43" fmla="*/ 7 h 349"/>
                  <a:gd name="T44" fmla="*/ 18 w 213"/>
                  <a:gd name="T45" fmla="*/ 24 h 349"/>
                  <a:gd name="T46" fmla="*/ 24 w 213"/>
                  <a:gd name="T47" fmla="*/ 33 h 349"/>
                  <a:gd name="T48" fmla="*/ 25 w 213"/>
                  <a:gd name="T49" fmla="*/ 51 h 349"/>
                  <a:gd name="T50" fmla="*/ 26 w 213"/>
                  <a:gd name="T51" fmla="*/ 87 h 349"/>
                  <a:gd name="T52" fmla="*/ 30 w 213"/>
                  <a:gd name="T53" fmla="*/ 86 h 349"/>
                  <a:gd name="T54" fmla="*/ 34 w 213"/>
                  <a:gd name="T55" fmla="*/ 105 h 349"/>
                  <a:gd name="T56" fmla="*/ 26 w 213"/>
                  <a:gd name="T57" fmla="*/ 106 h 349"/>
                  <a:gd name="T58" fmla="*/ 38 w 213"/>
                  <a:gd name="T59" fmla="*/ 152 h 349"/>
                  <a:gd name="T60" fmla="*/ 21 w 213"/>
                  <a:gd name="T61" fmla="*/ 179 h 349"/>
                  <a:gd name="T62" fmla="*/ 20 w 213"/>
                  <a:gd name="T63" fmla="*/ 209 h 349"/>
                  <a:gd name="T64" fmla="*/ 0 w 213"/>
                  <a:gd name="T65" fmla="*/ 241 h 349"/>
                  <a:gd name="T66" fmla="*/ 13 w 213"/>
                  <a:gd name="T67" fmla="*/ 291 h 349"/>
                  <a:gd name="T68" fmla="*/ 31 w 213"/>
                  <a:gd name="T69" fmla="*/ 297 h 349"/>
                  <a:gd name="T70" fmla="*/ 32 w 213"/>
                  <a:gd name="T71" fmla="*/ 332 h 349"/>
                  <a:gd name="T72" fmla="*/ 47 w 213"/>
                  <a:gd name="T73" fmla="*/ 334 h 349"/>
                  <a:gd name="T74" fmla="*/ 61 w 213"/>
                  <a:gd name="T75" fmla="*/ 345 h 349"/>
                  <a:gd name="T76" fmla="*/ 99 w 213"/>
                  <a:gd name="T77" fmla="*/ 321 h 349"/>
                  <a:gd name="T78" fmla="*/ 117 w 213"/>
                  <a:gd name="T79" fmla="*/ 321 h 349"/>
                  <a:gd name="T80" fmla="*/ 141 w 213"/>
                  <a:gd name="T81" fmla="*/ 302 h 349"/>
                  <a:gd name="T82" fmla="*/ 159 w 213"/>
                  <a:gd name="T83" fmla="*/ 298 h 349"/>
                  <a:gd name="T84" fmla="*/ 173 w 213"/>
                  <a:gd name="T85" fmla="*/ 283 h 349"/>
                  <a:gd name="T86" fmla="*/ 196 w 213"/>
                  <a:gd name="T87" fmla="*/ 287 h 349"/>
                  <a:gd name="T88" fmla="*/ 213 w 213"/>
                  <a:gd name="T89" fmla="*/ 273 h 349"/>
                  <a:gd name="T90" fmla="*/ 193 w 213"/>
                  <a:gd name="T91" fmla="*/ 256 h 349"/>
                  <a:gd name="T92" fmla="*/ 185 w 213"/>
                  <a:gd name="T93" fmla="*/ 22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3" h="349">
                    <a:moveTo>
                      <a:pt x="185" y="228"/>
                    </a:moveTo>
                    <a:cubicBezTo>
                      <a:pt x="185" y="228"/>
                      <a:pt x="191" y="211"/>
                      <a:pt x="190" y="205"/>
                    </a:cubicBezTo>
                    <a:cubicBezTo>
                      <a:pt x="189" y="199"/>
                      <a:pt x="182" y="203"/>
                      <a:pt x="182" y="198"/>
                    </a:cubicBezTo>
                    <a:cubicBezTo>
                      <a:pt x="182" y="193"/>
                      <a:pt x="185" y="186"/>
                      <a:pt x="185" y="186"/>
                    </a:cubicBezTo>
                    <a:cubicBezTo>
                      <a:pt x="187" y="157"/>
                      <a:pt x="187" y="157"/>
                      <a:pt x="187" y="157"/>
                    </a:cubicBezTo>
                    <a:cubicBezTo>
                      <a:pt x="187" y="157"/>
                      <a:pt x="192" y="154"/>
                      <a:pt x="191" y="148"/>
                    </a:cubicBezTo>
                    <a:cubicBezTo>
                      <a:pt x="190" y="142"/>
                      <a:pt x="173" y="134"/>
                      <a:pt x="173" y="134"/>
                    </a:cubicBezTo>
                    <a:cubicBezTo>
                      <a:pt x="173" y="134"/>
                      <a:pt x="184" y="126"/>
                      <a:pt x="185" y="123"/>
                    </a:cubicBezTo>
                    <a:cubicBezTo>
                      <a:pt x="186" y="120"/>
                      <a:pt x="178" y="113"/>
                      <a:pt x="178" y="113"/>
                    </a:cubicBezTo>
                    <a:cubicBezTo>
                      <a:pt x="178" y="113"/>
                      <a:pt x="186" y="95"/>
                      <a:pt x="182" y="88"/>
                    </a:cubicBezTo>
                    <a:cubicBezTo>
                      <a:pt x="178" y="81"/>
                      <a:pt x="166" y="91"/>
                      <a:pt x="166" y="91"/>
                    </a:cubicBezTo>
                    <a:cubicBezTo>
                      <a:pt x="174" y="42"/>
                      <a:pt x="174" y="42"/>
                      <a:pt x="174" y="42"/>
                    </a:cubicBezTo>
                    <a:cubicBezTo>
                      <a:pt x="152" y="24"/>
                      <a:pt x="152" y="24"/>
                      <a:pt x="152" y="24"/>
                    </a:cubicBezTo>
                    <a:cubicBezTo>
                      <a:pt x="159" y="15"/>
                      <a:pt x="159" y="15"/>
                      <a:pt x="159" y="15"/>
                    </a:cubicBezTo>
                    <a:cubicBezTo>
                      <a:pt x="159" y="4"/>
                      <a:pt x="159" y="4"/>
                      <a:pt x="159" y="4"/>
                    </a:cubicBezTo>
                    <a:cubicBezTo>
                      <a:pt x="145" y="0"/>
                      <a:pt x="145" y="0"/>
                      <a:pt x="145" y="0"/>
                    </a:cubicBezTo>
                    <a:cubicBezTo>
                      <a:pt x="129" y="10"/>
                      <a:pt x="129" y="10"/>
                      <a:pt x="129" y="10"/>
                    </a:cubicBezTo>
                    <a:cubicBezTo>
                      <a:pt x="109" y="7"/>
                      <a:pt x="109" y="7"/>
                      <a:pt x="109" y="7"/>
                    </a:cubicBezTo>
                    <a:cubicBezTo>
                      <a:pt x="98" y="10"/>
                      <a:pt x="98" y="10"/>
                      <a:pt x="98" y="10"/>
                    </a:cubicBezTo>
                    <a:cubicBezTo>
                      <a:pt x="86" y="7"/>
                      <a:pt x="86" y="7"/>
                      <a:pt x="86" y="7"/>
                    </a:cubicBezTo>
                    <a:cubicBezTo>
                      <a:pt x="81" y="10"/>
                      <a:pt x="81" y="10"/>
                      <a:pt x="81" y="10"/>
                    </a:cubicBezTo>
                    <a:cubicBezTo>
                      <a:pt x="26" y="7"/>
                      <a:pt x="26" y="7"/>
                      <a:pt x="26" y="7"/>
                    </a:cubicBezTo>
                    <a:cubicBezTo>
                      <a:pt x="26" y="7"/>
                      <a:pt x="18" y="16"/>
                      <a:pt x="18" y="24"/>
                    </a:cubicBezTo>
                    <a:cubicBezTo>
                      <a:pt x="18" y="32"/>
                      <a:pt x="24" y="33"/>
                      <a:pt x="24" y="33"/>
                    </a:cubicBezTo>
                    <a:cubicBezTo>
                      <a:pt x="25" y="51"/>
                      <a:pt x="25" y="51"/>
                      <a:pt x="25" y="51"/>
                    </a:cubicBezTo>
                    <a:cubicBezTo>
                      <a:pt x="26" y="87"/>
                      <a:pt x="26" y="87"/>
                      <a:pt x="26" y="87"/>
                    </a:cubicBezTo>
                    <a:cubicBezTo>
                      <a:pt x="30" y="86"/>
                      <a:pt x="30" y="86"/>
                      <a:pt x="30" y="86"/>
                    </a:cubicBezTo>
                    <a:cubicBezTo>
                      <a:pt x="34" y="105"/>
                      <a:pt x="34" y="105"/>
                      <a:pt x="34" y="105"/>
                    </a:cubicBezTo>
                    <a:cubicBezTo>
                      <a:pt x="26" y="106"/>
                      <a:pt x="26" y="106"/>
                      <a:pt x="26" y="106"/>
                    </a:cubicBezTo>
                    <a:cubicBezTo>
                      <a:pt x="26" y="106"/>
                      <a:pt x="38" y="140"/>
                      <a:pt x="38" y="152"/>
                    </a:cubicBezTo>
                    <a:cubicBezTo>
                      <a:pt x="38" y="164"/>
                      <a:pt x="21" y="171"/>
                      <a:pt x="21" y="179"/>
                    </a:cubicBezTo>
                    <a:cubicBezTo>
                      <a:pt x="21" y="187"/>
                      <a:pt x="20" y="209"/>
                      <a:pt x="20" y="209"/>
                    </a:cubicBezTo>
                    <a:cubicBezTo>
                      <a:pt x="20" y="209"/>
                      <a:pt x="0" y="227"/>
                      <a:pt x="0" y="241"/>
                    </a:cubicBezTo>
                    <a:cubicBezTo>
                      <a:pt x="0" y="255"/>
                      <a:pt x="13" y="291"/>
                      <a:pt x="13" y="291"/>
                    </a:cubicBezTo>
                    <a:cubicBezTo>
                      <a:pt x="31" y="297"/>
                      <a:pt x="31" y="297"/>
                      <a:pt x="31" y="297"/>
                    </a:cubicBezTo>
                    <a:cubicBezTo>
                      <a:pt x="32" y="332"/>
                      <a:pt x="32" y="332"/>
                      <a:pt x="32" y="332"/>
                    </a:cubicBezTo>
                    <a:cubicBezTo>
                      <a:pt x="41" y="334"/>
                      <a:pt x="47" y="334"/>
                      <a:pt x="47" y="334"/>
                    </a:cubicBezTo>
                    <a:cubicBezTo>
                      <a:pt x="47" y="334"/>
                      <a:pt x="51" y="349"/>
                      <a:pt x="61" y="345"/>
                    </a:cubicBezTo>
                    <a:cubicBezTo>
                      <a:pt x="71" y="341"/>
                      <a:pt x="92" y="323"/>
                      <a:pt x="99" y="321"/>
                    </a:cubicBezTo>
                    <a:cubicBezTo>
                      <a:pt x="106" y="319"/>
                      <a:pt x="117" y="321"/>
                      <a:pt x="117" y="321"/>
                    </a:cubicBezTo>
                    <a:cubicBezTo>
                      <a:pt x="117" y="321"/>
                      <a:pt x="138" y="303"/>
                      <a:pt x="141" y="302"/>
                    </a:cubicBezTo>
                    <a:cubicBezTo>
                      <a:pt x="144" y="301"/>
                      <a:pt x="159" y="298"/>
                      <a:pt x="159" y="298"/>
                    </a:cubicBezTo>
                    <a:cubicBezTo>
                      <a:pt x="159" y="298"/>
                      <a:pt x="165" y="282"/>
                      <a:pt x="173" y="283"/>
                    </a:cubicBezTo>
                    <a:cubicBezTo>
                      <a:pt x="181" y="284"/>
                      <a:pt x="187" y="292"/>
                      <a:pt x="196" y="287"/>
                    </a:cubicBezTo>
                    <a:cubicBezTo>
                      <a:pt x="201" y="284"/>
                      <a:pt x="207" y="278"/>
                      <a:pt x="213" y="273"/>
                    </a:cubicBezTo>
                    <a:cubicBezTo>
                      <a:pt x="193" y="256"/>
                      <a:pt x="193" y="256"/>
                      <a:pt x="193" y="256"/>
                    </a:cubicBezTo>
                    <a:lnTo>
                      <a:pt x="185" y="228"/>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6" name="Togo"/>
              <p:cNvSpPr>
                <a:spLocks/>
              </p:cNvSpPr>
              <p:nvPr/>
            </p:nvSpPr>
            <p:spPr bwMode="gray">
              <a:xfrm>
                <a:off x="5611443" y="3750327"/>
                <a:ext cx="50809" cy="150743"/>
              </a:xfrm>
              <a:custGeom>
                <a:avLst/>
                <a:gdLst>
                  <a:gd name="T0" fmla="*/ 82 w 91"/>
                  <a:gd name="T1" fmla="*/ 239 h 270"/>
                  <a:gd name="T2" fmla="*/ 80 w 91"/>
                  <a:gd name="T3" fmla="*/ 195 h 270"/>
                  <a:gd name="T4" fmla="*/ 85 w 91"/>
                  <a:gd name="T5" fmla="*/ 188 h 270"/>
                  <a:gd name="T6" fmla="*/ 79 w 91"/>
                  <a:gd name="T7" fmla="*/ 182 h 270"/>
                  <a:gd name="T8" fmla="*/ 80 w 91"/>
                  <a:gd name="T9" fmla="*/ 143 h 270"/>
                  <a:gd name="T10" fmla="*/ 85 w 91"/>
                  <a:gd name="T11" fmla="*/ 135 h 270"/>
                  <a:gd name="T12" fmla="*/ 81 w 91"/>
                  <a:gd name="T13" fmla="*/ 108 h 270"/>
                  <a:gd name="T14" fmla="*/ 69 w 91"/>
                  <a:gd name="T15" fmla="*/ 91 h 270"/>
                  <a:gd name="T16" fmla="*/ 69 w 91"/>
                  <a:gd name="T17" fmla="*/ 60 h 270"/>
                  <a:gd name="T18" fmla="*/ 42 w 91"/>
                  <a:gd name="T19" fmla="*/ 37 h 270"/>
                  <a:gd name="T20" fmla="*/ 41 w 91"/>
                  <a:gd name="T21" fmla="*/ 18 h 270"/>
                  <a:gd name="T22" fmla="*/ 47 w 91"/>
                  <a:gd name="T23" fmla="*/ 6 h 270"/>
                  <a:gd name="T24" fmla="*/ 33 w 91"/>
                  <a:gd name="T25" fmla="*/ 7 h 270"/>
                  <a:gd name="T26" fmla="*/ 18 w 91"/>
                  <a:gd name="T27" fmla="*/ 0 h 270"/>
                  <a:gd name="T28" fmla="*/ 7 w 91"/>
                  <a:gd name="T29" fmla="*/ 1 h 270"/>
                  <a:gd name="T30" fmla="*/ 7 w 91"/>
                  <a:gd name="T31" fmla="*/ 12 h 270"/>
                  <a:gd name="T32" fmla="*/ 0 w 91"/>
                  <a:gd name="T33" fmla="*/ 21 h 270"/>
                  <a:gd name="T34" fmla="*/ 22 w 91"/>
                  <a:gd name="T35" fmla="*/ 39 h 270"/>
                  <a:gd name="T36" fmla="*/ 14 w 91"/>
                  <a:gd name="T37" fmla="*/ 88 h 270"/>
                  <a:gd name="T38" fmla="*/ 30 w 91"/>
                  <a:gd name="T39" fmla="*/ 85 h 270"/>
                  <a:gd name="T40" fmla="*/ 26 w 91"/>
                  <a:gd name="T41" fmla="*/ 110 h 270"/>
                  <a:gd name="T42" fmla="*/ 33 w 91"/>
                  <a:gd name="T43" fmla="*/ 120 h 270"/>
                  <a:gd name="T44" fmla="*/ 21 w 91"/>
                  <a:gd name="T45" fmla="*/ 131 h 270"/>
                  <a:gd name="T46" fmla="*/ 39 w 91"/>
                  <a:gd name="T47" fmla="*/ 145 h 270"/>
                  <a:gd name="T48" fmla="*/ 35 w 91"/>
                  <a:gd name="T49" fmla="*/ 154 h 270"/>
                  <a:gd name="T50" fmla="*/ 33 w 91"/>
                  <a:gd name="T51" fmla="*/ 183 h 270"/>
                  <a:gd name="T52" fmla="*/ 30 w 91"/>
                  <a:gd name="T53" fmla="*/ 195 h 270"/>
                  <a:gd name="T54" fmla="*/ 38 w 91"/>
                  <a:gd name="T55" fmla="*/ 202 h 270"/>
                  <a:gd name="T56" fmla="*/ 33 w 91"/>
                  <a:gd name="T57" fmla="*/ 225 h 270"/>
                  <a:gd name="T58" fmla="*/ 41 w 91"/>
                  <a:gd name="T59" fmla="*/ 253 h 270"/>
                  <a:gd name="T60" fmla="*/ 61 w 91"/>
                  <a:gd name="T61" fmla="*/ 270 h 270"/>
                  <a:gd name="T62" fmla="*/ 78 w 91"/>
                  <a:gd name="T63" fmla="*/ 259 h 270"/>
                  <a:gd name="T64" fmla="*/ 91 w 91"/>
                  <a:gd name="T65" fmla="*/ 258 h 270"/>
                  <a:gd name="T66" fmla="*/ 82 w 91"/>
                  <a:gd name="T67" fmla="*/ 23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270">
                    <a:moveTo>
                      <a:pt x="82" y="239"/>
                    </a:moveTo>
                    <a:cubicBezTo>
                      <a:pt x="80" y="195"/>
                      <a:pt x="80" y="195"/>
                      <a:pt x="80" y="195"/>
                    </a:cubicBezTo>
                    <a:cubicBezTo>
                      <a:pt x="85" y="188"/>
                      <a:pt x="85" y="188"/>
                      <a:pt x="85" y="188"/>
                    </a:cubicBezTo>
                    <a:cubicBezTo>
                      <a:pt x="79" y="182"/>
                      <a:pt x="79" y="182"/>
                      <a:pt x="79" y="182"/>
                    </a:cubicBezTo>
                    <a:cubicBezTo>
                      <a:pt x="80" y="143"/>
                      <a:pt x="80" y="143"/>
                      <a:pt x="80" y="143"/>
                    </a:cubicBezTo>
                    <a:cubicBezTo>
                      <a:pt x="85" y="135"/>
                      <a:pt x="85" y="135"/>
                      <a:pt x="85" y="135"/>
                    </a:cubicBezTo>
                    <a:cubicBezTo>
                      <a:pt x="85" y="135"/>
                      <a:pt x="80" y="116"/>
                      <a:pt x="81" y="108"/>
                    </a:cubicBezTo>
                    <a:cubicBezTo>
                      <a:pt x="82" y="100"/>
                      <a:pt x="69" y="91"/>
                      <a:pt x="69" y="91"/>
                    </a:cubicBezTo>
                    <a:cubicBezTo>
                      <a:pt x="69" y="91"/>
                      <a:pt x="71" y="68"/>
                      <a:pt x="69" y="60"/>
                    </a:cubicBezTo>
                    <a:cubicBezTo>
                      <a:pt x="67" y="52"/>
                      <a:pt x="42" y="37"/>
                      <a:pt x="42" y="37"/>
                    </a:cubicBezTo>
                    <a:cubicBezTo>
                      <a:pt x="41" y="18"/>
                      <a:pt x="41" y="18"/>
                      <a:pt x="41" y="18"/>
                    </a:cubicBezTo>
                    <a:cubicBezTo>
                      <a:pt x="47" y="6"/>
                      <a:pt x="47" y="6"/>
                      <a:pt x="47" y="6"/>
                    </a:cubicBezTo>
                    <a:cubicBezTo>
                      <a:pt x="33" y="7"/>
                      <a:pt x="33" y="7"/>
                      <a:pt x="33" y="7"/>
                    </a:cubicBezTo>
                    <a:cubicBezTo>
                      <a:pt x="18" y="0"/>
                      <a:pt x="18" y="0"/>
                      <a:pt x="18" y="0"/>
                    </a:cubicBezTo>
                    <a:cubicBezTo>
                      <a:pt x="7" y="1"/>
                      <a:pt x="7" y="1"/>
                      <a:pt x="7" y="1"/>
                    </a:cubicBezTo>
                    <a:cubicBezTo>
                      <a:pt x="7" y="12"/>
                      <a:pt x="7" y="12"/>
                      <a:pt x="7" y="12"/>
                    </a:cubicBezTo>
                    <a:cubicBezTo>
                      <a:pt x="0" y="21"/>
                      <a:pt x="0" y="21"/>
                      <a:pt x="0" y="21"/>
                    </a:cubicBezTo>
                    <a:cubicBezTo>
                      <a:pt x="22" y="39"/>
                      <a:pt x="22" y="39"/>
                      <a:pt x="22" y="39"/>
                    </a:cubicBezTo>
                    <a:cubicBezTo>
                      <a:pt x="14" y="88"/>
                      <a:pt x="14" y="88"/>
                      <a:pt x="14" y="88"/>
                    </a:cubicBezTo>
                    <a:cubicBezTo>
                      <a:pt x="14" y="88"/>
                      <a:pt x="26" y="78"/>
                      <a:pt x="30" y="85"/>
                    </a:cubicBezTo>
                    <a:cubicBezTo>
                      <a:pt x="34" y="92"/>
                      <a:pt x="26" y="110"/>
                      <a:pt x="26" y="110"/>
                    </a:cubicBezTo>
                    <a:cubicBezTo>
                      <a:pt x="26" y="110"/>
                      <a:pt x="34" y="117"/>
                      <a:pt x="33" y="120"/>
                    </a:cubicBezTo>
                    <a:cubicBezTo>
                      <a:pt x="32" y="123"/>
                      <a:pt x="21" y="131"/>
                      <a:pt x="21" y="131"/>
                    </a:cubicBezTo>
                    <a:cubicBezTo>
                      <a:pt x="21" y="131"/>
                      <a:pt x="38" y="139"/>
                      <a:pt x="39" y="145"/>
                    </a:cubicBezTo>
                    <a:cubicBezTo>
                      <a:pt x="40" y="151"/>
                      <a:pt x="35" y="154"/>
                      <a:pt x="35" y="154"/>
                    </a:cubicBezTo>
                    <a:cubicBezTo>
                      <a:pt x="33" y="183"/>
                      <a:pt x="33" y="183"/>
                      <a:pt x="33" y="183"/>
                    </a:cubicBezTo>
                    <a:cubicBezTo>
                      <a:pt x="33" y="183"/>
                      <a:pt x="30" y="190"/>
                      <a:pt x="30" y="195"/>
                    </a:cubicBezTo>
                    <a:cubicBezTo>
                      <a:pt x="30" y="200"/>
                      <a:pt x="37" y="196"/>
                      <a:pt x="38" y="202"/>
                    </a:cubicBezTo>
                    <a:cubicBezTo>
                      <a:pt x="39" y="208"/>
                      <a:pt x="33" y="225"/>
                      <a:pt x="33" y="225"/>
                    </a:cubicBezTo>
                    <a:cubicBezTo>
                      <a:pt x="41" y="253"/>
                      <a:pt x="41" y="253"/>
                      <a:pt x="41" y="253"/>
                    </a:cubicBezTo>
                    <a:cubicBezTo>
                      <a:pt x="61" y="270"/>
                      <a:pt x="61" y="270"/>
                      <a:pt x="61" y="270"/>
                    </a:cubicBezTo>
                    <a:cubicBezTo>
                      <a:pt x="66" y="264"/>
                      <a:pt x="72" y="260"/>
                      <a:pt x="78" y="259"/>
                    </a:cubicBezTo>
                    <a:cubicBezTo>
                      <a:pt x="82" y="258"/>
                      <a:pt x="86" y="258"/>
                      <a:pt x="91" y="258"/>
                    </a:cubicBezTo>
                    <a:cubicBezTo>
                      <a:pt x="91" y="248"/>
                      <a:pt x="82" y="239"/>
                      <a:pt x="82" y="239"/>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7" name="Benin"/>
              <p:cNvSpPr>
                <a:spLocks/>
              </p:cNvSpPr>
              <p:nvPr/>
            </p:nvSpPr>
            <p:spPr bwMode="gray">
              <a:xfrm>
                <a:off x="5635261" y="3710658"/>
                <a:ext cx="84152" cy="185652"/>
              </a:xfrm>
              <a:custGeom>
                <a:avLst/>
                <a:gdLst>
                  <a:gd name="T0" fmla="*/ 94 w 150"/>
                  <a:gd name="T1" fmla="*/ 247 h 332"/>
                  <a:gd name="T2" fmla="*/ 97 w 150"/>
                  <a:gd name="T3" fmla="*/ 228 h 332"/>
                  <a:gd name="T4" fmla="*/ 94 w 150"/>
                  <a:gd name="T5" fmla="*/ 206 h 332"/>
                  <a:gd name="T6" fmla="*/ 96 w 150"/>
                  <a:gd name="T7" fmla="*/ 183 h 332"/>
                  <a:gd name="T8" fmla="*/ 112 w 150"/>
                  <a:gd name="T9" fmla="*/ 177 h 332"/>
                  <a:gd name="T10" fmla="*/ 118 w 150"/>
                  <a:gd name="T11" fmla="*/ 148 h 332"/>
                  <a:gd name="T12" fmla="*/ 133 w 150"/>
                  <a:gd name="T13" fmla="*/ 132 h 332"/>
                  <a:gd name="T14" fmla="*/ 135 w 150"/>
                  <a:gd name="T15" fmla="*/ 105 h 332"/>
                  <a:gd name="T16" fmla="*/ 148 w 150"/>
                  <a:gd name="T17" fmla="*/ 95 h 332"/>
                  <a:gd name="T18" fmla="*/ 144 w 150"/>
                  <a:gd name="T19" fmla="*/ 85 h 332"/>
                  <a:gd name="T20" fmla="*/ 145 w 150"/>
                  <a:gd name="T21" fmla="*/ 76 h 332"/>
                  <a:gd name="T22" fmla="*/ 131 w 150"/>
                  <a:gd name="T23" fmla="*/ 51 h 332"/>
                  <a:gd name="T24" fmla="*/ 139 w 150"/>
                  <a:gd name="T25" fmla="*/ 31 h 332"/>
                  <a:gd name="T26" fmla="*/ 118 w 150"/>
                  <a:gd name="T27" fmla="*/ 22 h 332"/>
                  <a:gd name="T28" fmla="*/ 96 w 150"/>
                  <a:gd name="T29" fmla="*/ 0 h 332"/>
                  <a:gd name="T30" fmla="*/ 79 w 150"/>
                  <a:gd name="T31" fmla="*/ 7 h 332"/>
                  <a:gd name="T32" fmla="*/ 76 w 150"/>
                  <a:gd name="T33" fmla="*/ 23 h 332"/>
                  <a:gd name="T34" fmla="*/ 83 w 150"/>
                  <a:gd name="T35" fmla="*/ 26 h 332"/>
                  <a:gd name="T36" fmla="*/ 77 w 150"/>
                  <a:gd name="T37" fmla="*/ 28 h 332"/>
                  <a:gd name="T38" fmla="*/ 74 w 150"/>
                  <a:gd name="T39" fmla="*/ 39 h 332"/>
                  <a:gd name="T40" fmla="*/ 63 w 150"/>
                  <a:gd name="T41" fmla="*/ 43 h 332"/>
                  <a:gd name="T42" fmla="*/ 58 w 150"/>
                  <a:gd name="T43" fmla="*/ 53 h 332"/>
                  <a:gd name="T44" fmla="*/ 32 w 150"/>
                  <a:gd name="T45" fmla="*/ 51 h 332"/>
                  <a:gd name="T46" fmla="*/ 19 w 150"/>
                  <a:gd name="T47" fmla="*/ 70 h 332"/>
                  <a:gd name="T48" fmla="*/ 11 w 150"/>
                  <a:gd name="T49" fmla="*/ 70 h 332"/>
                  <a:gd name="T50" fmla="*/ 6 w 150"/>
                  <a:gd name="T51" fmla="*/ 77 h 332"/>
                  <a:gd name="T52" fmla="*/ 0 w 150"/>
                  <a:gd name="T53" fmla="*/ 89 h 332"/>
                  <a:gd name="T54" fmla="*/ 1 w 150"/>
                  <a:gd name="T55" fmla="*/ 108 h 332"/>
                  <a:gd name="T56" fmla="*/ 28 w 150"/>
                  <a:gd name="T57" fmla="*/ 131 h 332"/>
                  <a:gd name="T58" fmla="*/ 28 w 150"/>
                  <a:gd name="T59" fmla="*/ 162 h 332"/>
                  <a:gd name="T60" fmla="*/ 40 w 150"/>
                  <a:gd name="T61" fmla="*/ 179 h 332"/>
                  <a:gd name="T62" fmla="*/ 44 w 150"/>
                  <a:gd name="T63" fmla="*/ 206 h 332"/>
                  <a:gd name="T64" fmla="*/ 39 w 150"/>
                  <a:gd name="T65" fmla="*/ 214 h 332"/>
                  <a:gd name="T66" fmla="*/ 38 w 150"/>
                  <a:gd name="T67" fmla="*/ 253 h 332"/>
                  <a:gd name="T68" fmla="*/ 44 w 150"/>
                  <a:gd name="T69" fmla="*/ 259 h 332"/>
                  <a:gd name="T70" fmla="*/ 39 w 150"/>
                  <a:gd name="T71" fmla="*/ 266 h 332"/>
                  <a:gd name="T72" fmla="*/ 41 w 150"/>
                  <a:gd name="T73" fmla="*/ 310 h 332"/>
                  <a:gd name="T74" fmla="*/ 50 w 150"/>
                  <a:gd name="T75" fmla="*/ 329 h 332"/>
                  <a:gd name="T76" fmla="*/ 50 w 150"/>
                  <a:gd name="T77" fmla="*/ 329 h 332"/>
                  <a:gd name="T78" fmla="*/ 73 w 150"/>
                  <a:gd name="T79" fmla="*/ 332 h 332"/>
                  <a:gd name="T80" fmla="*/ 81 w 150"/>
                  <a:gd name="T81" fmla="*/ 318 h 332"/>
                  <a:gd name="T82" fmla="*/ 91 w 150"/>
                  <a:gd name="T83" fmla="*/ 323 h 332"/>
                  <a:gd name="T84" fmla="*/ 95 w 150"/>
                  <a:gd name="T85" fmla="*/ 306 h 332"/>
                  <a:gd name="T86" fmla="*/ 94 w 150"/>
                  <a:gd name="T87" fmla="*/ 24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0" h="332">
                    <a:moveTo>
                      <a:pt x="94" y="247"/>
                    </a:moveTo>
                    <a:cubicBezTo>
                      <a:pt x="97" y="228"/>
                      <a:pt x="97" y="228"/>
                      <a:pt x="97" y="228"/>
                    </a:cubicBezTo>
                    <a:cubicBezTo>
                      <a:pt x="94" y="206"/>
                      <a:pt x="94" y="206"/>
                      <a:pt x="94" y="206"/>
                    </a:cubicBezTo>
                    <a:cubicBezTo>
                      <a:pt x="96" y="183"/>
                      <a:pt x="96" y="183"/>
                      <a:pt x="96" y="183"/>
                    </a:cubicBezTo>
                    <a:cubicBezTo>
                      <a:pt x="96" y="183"/>
                      <a:pt x="104" y="187"/>
                      <a:pt x="112" y="177"/>
                    </a:cubicBezTo>
                    <a:cubicBezTo>
                      <a:pt x="120" y="167"/>
                      <a:pt x="115" y="155"/>
                      <a:pt x="118" y="148"/>
                    </a:cubicBezTo>
                    <a:cubicBezTo>
                      <a:pt x="121" y="141"/>
                      <a:pt x="133" y="132"/>
                      <a:pt x="133" y="132"/>
                    </a:cubicBezTo>
                    <a:cubicBezTo>
                      <a:pt x="135" y="105"/>
                      <a:pt x="135" y="105"/>
                      <a:pt x="135" y="105"/>
                    </a:cubicBezTo>
                    <a:cubicBezTo>
                      <a:pt x="135" y="105"/>
                      <a:pt x="146" y="102"/>
                      <a:pt x="148" y="95"/>
                    </a:cubicBezTo>
                    <a:cubicBezTo>
                      <a:pt x="150" y="88"/>
                      <a:pt x="144" y="85"/>
                      <a:pt x="144" y="85"/>
                    </a:cubicBezTo>
                    <a:cubicBezTo>
                      <a:pt x="144" y="85"/>
                      <a:pt x="145" y="82"/>
                      <a:pt x="145" y="76"/>
                    </a:cubicBezTo>
                    <a:cubicBezTo>
                      <a:pt x="145" y="70"/>
                      <a:pt x="130" y="58"/>
                      <a:pt x="131" y="51"/>
                    </a:cubicBezTo>
                    <a:cubicBezTo>
                      <a:pt x="132" y="44"/>
                      <a:pt x="139" y="31"/>
                      <a:pt x="139" y="31"/>
                    </a:cubicBezTo>
                    <a:cubicBezTo>
                      <a:pt x="139" y="31"/>
                      <a:pt x="123" y="25"/>
                      <a:pt x="118" y="22"/>
                    </a:cubicBezTo>
                    <a:cubicBezTo>
                      <a:pt x="113" y="19"/>
                      <a:pt x="96" y="0"/>
                      <a:pt x="96" y="0"/>
                    </a:cubicBezTo>
                    <a:cubicBezTo>
                      <a:pt x="79" y="7"/>
                      <a:pt x="79" y="7"/>
                      <a:pt x="79" y="7"/>
                    </a:cubicBezTo>
                    <a:cubicBezTo>
                      <a:pt x="76" y="23"/>
                      <a:pt x="76" y="23"/>
                      <a:pt x="76" y="23"/>
                    </a:cubicBezTo>
                    <a:cubicBezTo>
                      <a:pt x="83" y="26"/>
                      <a:pt x="83" y="26"/>
                      <a:pt x="83" y="26"/>
                    </a:cubicBezTo>
                    <a:cubicBezTo>
                      <a:pt x="77" y="28"/>
                      <a:pt x="77" y="28"/>
                      <a:pt x="77" y="28"/>
                    </a:cubicBezTo>
                    <a:cubicBezTo>
                      <a:pt x="74" y="39"/>
                      <a:pt x="74" y="39"/>
                      <a:pt x="74" y="39"/>
                    </a:cubicBezTo>
                    <a:cubicBezTo>
                      <a:pt x="74" y="39"/>
                      <a:pt x="67" y="40"/>
                      <a:pt x="63" y="43"/>
                    </a:cubicBezTo>
                    <a:cubicBezTo>
                      <a:pt x="59" y="46"/>
                      <a:pt x="58" y="53"/>
                      <a:pt x="58" y="53"/>
                    </a:cubicBezTo>
                    <a:cubicBezTo>
                      <a:pt x="58" y="53"/>
                      <a:pt x="32" y="52"/>
                      <a:pt x="32" y="51"/>
                    </a:cubicBezTo>
                    <a:cubicBezTo>
                      <a:pt x="21" y="56"/>
                      <a:pt x="19" y="70"/>
                      <a:pt x="19" y="70"/>
                    </a:cubicBezTo>
                    <a:cubicBezTo>
                      <a:pt x="11" y="70"/>
                      <a:pt x="11" y="70"/>
                      <a:pt x="11" y="70"/>
                    </a:cubicBezTo>
                    <a:cubicBezTo>
                      <a:pt x="6" y="77"/>
                      <a:pt x="6" y="77"/>
                      <a:pt x="6" y="77"/>
                    </a:cubicBezTo>
                    <a:cubicBezTo>
                      <a:pt x="0" y="89"/>
                      <a:pt x="0" y="89"/>
                      <a:pt x="0" y="89"/>
                    </a:cubicBezTo>
                    <a:cubicBezTo>
                      <a:pt x="1" y="108"/>
                      <a:pt x="1" y="108"/>
                      <a:pt x="1" y="108"/>
                    </a:cubicBezTo>
                    <a:cubicBezTo>
                      <a:pt x="1" y="108"/>
                      <a:pt x="26" y="123"/>
                      <a:pt x="28" y="131"/>
                    </a:cubicBezTo>
                    <a:cubicBezTo>
                      <a:pt x="30" y="139"/>
                      <a:pt x="28" y="162"/>
                      <a:pt x="28" y="162"/>
                    </a:cubicBezTo>
                    <a:cubicBezTo>
                      <a:pt x="28" y="162"/>
                      <a:pt x="41" y="171"/>
                      <a:pt x="40" y="179"/>
                    </a:cubicBezTo>
                    <a:cubicBezTo>
                      <a:pt x="39" y="187"/>
                      <a:pt x="44" y="206"/>
                      <a:pt x="44" y="206"/>
                    </a:cubicBezTo>
                    <a:cubicBezTo>
                      <a:pt x="39" y="214"/>
                      <a:pt x="39" y="214"/>
                      <a:pt x="39" y="214"/>
                    </a:cubicBezTo>
                    <a:cubicBezTo>
                      <a:pt x="38" y="253"/>
                      <a:pt x="38" y="253"/>
                      <a:pt x="38" y="253"/>
                    </a:cubicBezTo>
                    <a:cubicBezTo>
                      <a:pt x="44" y="259"/>
                      <a:pt x="44" y="259"/>
                      <a:pt x="44" y="259"/>
                    </a:cubicBezTo>
                    <a:cubicBezTo>
                      <a:pt x="39" y="266"/>
                      <a:pt x="39" y="266"/>
                      <a:pt x="39" y="266"/>
                    </a:cubicBezTo>
                    <a:cubicBezTo>
                      <a:pt x="41" y="310"/>
                      <a:pt x="41" y="310"/>
                      <a:pt x="41" y="310"/>
                    </a:cubicBezTo>
                    <a:cubicBezTo>
                      <a:pt x="41" y="310"/>
                      <a:pt x="50" y="319"/>
                      <a:pt x="50" y="329"/>
                    </a:cubicBezTo>
                    <a:cubicBezTo>
                      <a:pt x="50" y="329"/>
                      <a:pt x="50" y="329"/>
                      <a:pt x="50" y="329"/>
                    </a:cubicBezTo>
                    <a:cubicBezTo>
                      <a:pt x="61" y="330"/>
                      <a:pt x="73" y="332"/>
                      <a:pt x="73" y="332"/>
                    </a:cubicBezTo>
                    <a:cubicBezTo>
                      <a:pt x="81" y="318"/>
                      <a:pt x="81" y="318"/>
                      <a:pt x="81" y="318"/>
                    </a:cubicBezTo>
                    <a:cubicBezTo>
                      <a:pt x="81" y="318"/>
                      <a:pt x="85" y="320"/>
                      <a:pt x="91" y="323"/>
                    </a:cubicBezTo>
                    <a:cubicBezTo>
                      <a:pt x="95" y="306"/>
                      <a:pt x="95" y="306"/>
                      <a:pt x="95" y="306"/>
                    </a:cubicBezTo>
                    <a:lnTo>
                      <a:pt x="94" y="247"/>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8" name="Nigeria"/>
              <p:cNvSpPr>
                <a:spLocks/>
              </p:cNvSpPr>
              <p:nvPr/>
            </p:nvSpPr>
            <p:spPr bwMode="gray">
              <a:xfrm>
                <a:off x="5686069" y="3666228"/>
                <a:ext cx="317555" cy="285618"/>
              </a:xfrm>
              <a:custGeom>
                <a:avLst/>
                <a:gdLst>
                  <a:gd name="T0" fmla="*/ 290 w 567"/>
                  <a:gd name="T1" fmla="*/ 469 h 511"/>
                  <a:gd name="T2" fmla="*/ 333 w 567"/>
                  <a:gd name="T3" fmla="*/ 394 h 511"/>
                  <a:gd name="T4" fmla="*/ 372 w 567"/>
                  <a:gd name="T5" fmla="*/ 375 h 511"/>
                  <a:gd name="T6" fmla="*/ 396 w 567"/>
                  <a:gd name="T7" fmla="*/ 383 h 511"/>
                  <a:gd name="T8" fmla="*/ 417 w 567"/>
                  <a:gd name="T9" fmla="*/ 378 h 511"/>
                  <a:gd name="T10" fmla="*/ 434 w 567"/>
                  <a:gd name="T11" fmla="*/ 343 h 511"/>
                  <a:gd name="T12" fmla="*/ 458 w 567"/>
                  <a:gd name="T13" fmla="*/ 291 h 511"/>
                  <a:gd name="T14" fmla="*/ 484 w 567"/>
                  <a:gd name="T15" fmla="*/ 239 h 511"/>
                  <a:gd name="T16" fmla="*/ 504 w 567"/>
                  <a:gd name="T17" fmla="*/ 200 h 511"/>
                  <a:gd name="T18" fmla="*/ 513 w 567"/>
                  <a:gd name="T19" fmla="*/ 177 h 511"/>
                  <a:gd name="T20" fmla="*/ 533 w 567"/>
                  <a:gd name="T21" fmla="*/ 141 h 511"/>
                  <a:gd name="T22" fmla="*/ 559 w 567"/>
                  <a:gd name="T23" fmla="*/ 111 h 511"/>
                  <a:gd name="T24" fmla="*/ 540 w 567"/>
                  <a:gd name="T25" fmla="*/ 84 h 511"/>
                  <a:gd name="T26" fmla="*/ 517 w 567"/>
                  <a:gd name="T27" fmla="*/ 8 h 511"/>
                  <a:gd name="T28" fmla="*/ 499 w 567"/>
                  <a:gd name="T29" fmla="*/ 22 h 511"/>
                  <a:gd name="T30" fmla="*/ 458 w 567"/>
                  <a:gd name="T31" fmla="*/ 40 h 511"/>
                  <a:gd name="T32" fmla="*/ 382 w 567"/>
                  <a:gd name="T33" fmla="*/ 25 h 511"/>
                  <a:gd name="T34" fmla="*/ 293 w 567"/>
                  <a:gd name="T35" fmla="*/ 55 h 511"/>
                  <a:gd name="T36" fmla="*/ 205 w 567"/>
                  <a:gd name="T37" fmla="*/ 47 h 511"/>
                  <a:gd name="T38" fmla="*/ 174 w 567"/>
                  <a:gd name="T39" fmla="*/ 12 h 511"/>
                  <a:gd name="T40" fmla="*/ 135 w 567"/>
                  <a:gd name="T41" fmla="*/ 1 h 511"/>
                  <a:gd name="T42" fmla="*/ 88 w 567"/>
                  <a:gd name="T43" fmla="*/ 7 h 511"/>
                  <a:gd name="T44" fmla="*/ 68 w 567"/>
                  <a:gd name="T45" fmla="*/ 50 h 511"/>
                  <a:gd name="T46" fmla="*/ 48 w 567"/>
                  <a:gd name="T47" fmla="*/ 110 h 511"/>
                  <a:gd name="T48" fmla="*/ 54 w 567"/>
                  <a:gd name="T49" fmla="*/ 155 h 511"/>
                  <a:gd name="T50" fmla="*/ 57 w 567"/>
                  <a:gd name="T51" fmla="*/ 174 h 511"/>
                  <a:gd name="T52" fmla="*/ 42 w 567"/>
                  <a:gd name="T53" fmla="*/ 211 h 511"/>
                  <a:gd name="T54" fmla="*/ 21 w 567"/>
                  <a:gd name="T55" fmla="*/ 256 h 511"/>
                  <a:gd name="T56" fmla="*/ 3 w 567"/>
                  <a:gd name="T57" fmla="*/ 285 h 511"/>
                  <a:gd name="T58" fmla="*/ 3 w 567"/>
                  <a:gd name="T59" fmla="*/ 326 h 511"/>
                  <a:gd name="T60" fmla="*/ 0 w 567"/>
                  <a:gd name="T61" fmla="*/ 402 h 511"/>
                  <a:gd name="T62" fmla="*/ 44 w 567"/>
                  <a:gd name="T63" fmla="*/ 394 h 511"/>
                  <a:gd name="T64" fmla="*/ 96 w 567"/>
                  <a:gd name="T65" fmla="*/ 413 h 511"/>
                  <a:gd name="T66" fmla="*/ 127 w 567"/>
                  <a:gd name="T67" fmla="*/ 440 h 511"/>
                  <a:gd name="T68" fmla="*/ 133 w 567"/>
                  <a:gd name="T69" fmla="*/ 453 h 511"/>
                  <a:gd name="T70" fmla="*/ 157 w 567"/>
                  <a:gd name="T71" fmla="*/ 510 h 511"/>
                  <a:gd name="T72" fmla="*/ 194 w 567"/>
                  <a:gd name="T73" fmla="*/ 491 h 511"/>
                  <a:gd name="T74" fmla="*/ 228 w 567"/>
                  <a:gd name="T75" fmla="*/ 496 h 511"/>
                  <a:gd name="T76" fmla="*/ 265 w 567"/>
                  <a:gd name="T77" fmla="*/ 504 h 511"/>
                  <a:gd name="T78" fmla="*/ 282 w 567"/>
                  <a:gd name="T79" fmla="*/ 487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7" h="511">
                    <a:moveTo>
                      <a:pt x="281" y="490"/>
                    </a:moveTo>
                    <a:cubicBezTo>
                      <a:pt x="281" y="490"/>
                      <a:pt x="288" y="475"/>
                      <a:pt x="290" y="469"/>
                    </a:cubicBezTo>
                    <a:cubicBezTo>
                      <a:pt x="292" y="463"/>
                      <a:pt x="290" y="431"/>
                      <a:pt x="290" y="431"/>
                    </a:cubicBezTo>
                    <a:cubicBezTo>
                      <a:pt x="333" y="394"/>
                      <a:pt x="333" y="394"/>
                      <a:pt x="333" y="394"/>
                    </a:cubicBezTo>
                    <a:cubicBezTo>
                      <a:pt x="333" y="394"/>
                      <a:pt x="343" y="374"/>
                      <a:pt x="349" y="369"/>
                    </a:cubicBezTo>
                    <a:cubicBezTo>
                      <a:pt x="355" y="364"/>
                      <a:pt x="363" y="377"/>
                      <a:pt x="372" y="375"/>
                    </a:cubicBezTo>
                    <a:cubicBezTo>
                      <a:pt x="381" y="373"/>
                      <a:pt x="368" y="359"/>
                      <a:pt x="375" y="359"/>
                    </a:cubicBezTo>
                    <a:cubicBezTo>
                      <a:pt x="382" y="359"/>
                      <a:pt x="396" y="383"/>
                      <a:pt x="396" y="383"/>
                    </a:cubicBezTo>
                    <a:cubicBezTo>
                      <a:pt x="396" y="383"/>
                      <a:pt x="393" y="399"/>
                      <a:pt x="405" y="399"/>
                    </a:cubicBezTo>
                    <a:cubicBezTo>
                      <a:pt x="417" y="399"/>
                      <a:pt x="417" y="378"/>
                      <a:pt x="417" y="378"/>
                    </a:cubicBezTo>
                    <a:cubicBezTo>
                      <a:pt x="417" y="378"/>
                      <a:pt x="428" y="369"/>
                      <a:pt x="433" y="363"/>
                    </a:cubicBezTo>
                    <a:cubicBezTo>
                      <a:pt x="438" y="357"/>
                      <a:pt x="434" y="343"/>
                      <a:pt x="434" y="343"/>
                    </a:cubicBezTo>
                    <a:cubicBezTo>
                      <a:pt x="450" y="323"/>
                      <a:pt x="450" y="323"/>
                      <a:pt x="450" y="323"/>
                    </a:cubicBezTo>
                    <a:cubicBezTo>
                      <a:pt x="458" y="291"/>
                      <a:pt x="458" y="291"/>
                      <a:pt x="458" y="291"/>
                    </a:cubicBezTo>
                    <a:cubicBezTo>
                      <a:pt x="458" y="291"/>
                      <a:pt x="477" y="284"/>
                      <a:pt x="482" y="274"/>
                    </a:cubicBezTo>
                    <a:cubicBezTo>
                      <a:pt x="487" y="264"/>
                      <a:pt x="482" y="246"/>
                      <a:pt x="484" y="239"/>
                    </a:cubicBezTo>
                    <a:cubicBezTo>
                      <a:pt x="486" y="232"/>
                      <a:pt x="496" y="239"/>
                      <a:pt x="501" y="230"/>
                    </a:cubicBezTo>
                    <a:cubicBezTo>
                      <a:pt x="506" y="221"/>
                      <a:pt x="504" y="200"/>
                      <a:pt x="504" y="200"/>
                    </a:cubicBezTo>
                    <a:cubicBezTo>
                      <a:pt x="511" y="196"/>
                      <a:pt x="511" y="196"/>
                      <a:pt x="511" y="196"/>
                    </a:cubicBezTo>
                    <a:cubicBezTo>
                      <a:pt x="513" y="177"/>
                      <a:pt x="513" y="177"/>
                      <a:pt x="513" y="177"/>
                    </a:cubicBezTo>
                    <a:cubicBezTo>
                      <a:pt x="513" y="177"/>
                      <a:pt x="523" y="164"/>
                      <a:pt x="524" y="161"/>
                    </a:cubicBezTo>
                    <a:cubicBezTo>
                      <a:pt x="525" y="158"/>
                      <a:pt x="533" y="141"/>
                      <a:pt x="533" y="141"/>
                    </a:cubicBezTo>
                    <a:cubicBezTo>
                      <a:pt x="533" y="141"/>
                      <a:pt x="547" y="138"/>
                      <a:pt x="557" y="129"/>
                    </a:cubicBezTo>
                    <a:cubicBezTo>
                      <a:pt x="567" y="120"/>
                      <a:pt x="559" y="111"/>
                      <a:pt x="559" y="111"/>
                    </a:cubicBezTo>
                    <a:cubicBezTo>
                      <a:pt x="559" y="111"/>
                      <a:pt x="563" y="98"/>
                      <a:pt x="562" y="87"/>
                    </a:cubicBezTo>
                    <a:cubicBezTo>
                      <a:pt x="561" y="76"/>
                      <a:pt x="542" y="87"/>
                      <a:pt x="540" y="84"/>
                    </a:cubicBezTo>
                    <a:cubicBezTo>
                      <a:pt x="538" y="81"/>
                      <a:pt x="536" y="40"/>
                      <a:pt x="536" y="40"/>
                    </a:cubicBezTo>
                    <a:cubicBezTo>
                      <a:pt x="517" y="8"/>
                      <a:pt x="517" y="8"/>
                      <a:pt x="517" y="8"/>
                    </a:cubicBezTo>
                    <a:cubicBezTo>
                      <a:pt x="517" y="8"/>
                      <a:pt x="511" y="8"/>
                      <a:pt x="507" y="8"/>
                    </a:cubicBezTo>
                    <a:cubicBezTo>
                      <a:pt x="503" y="8"/>
                      <a:pt x="499" y="22"/>
                      <a:pt x="499" y="22"/>
                    </a:cubicBezTo>
                    <a:cubicBezTo>
                      <a:pt x="499" y="22"/>
                      <a:pt x="490" y="19"/>
                      <a:pt x="483" y="23"/>
                    </a:cubicBezTo>
                    <a:cubicBezTo>
                      <a:pt x="476" y="27"/>
                      <a:pt x="458" y="40"/>
                      <a:pt x="458" y="40"/>
                    </a:cubicBezTo>
                    <a:cubicBezTo>
                      <a:pt x="440" y="39"/>
                      <a:pt x="440" y="39"/>
                      <a:pt x="440" y="39"/>
                    </a:cubicBezTo>
                    <a:cubicBezTo>
                      <a:pt x="440" y="39"/>
                      <a:pt x="424" y="25"/>
                      <a:pt x="382" y="25"/>
                    </a:cubicBezTo>
                    <a:cubicBezTo>
                      <a:pt x="340" y="25"/>
                      <a:pt x="328" y="60"/>
                      <a:pt x="328" y="60"/>
                    </a:cubicBezTo>
                    <a:cubicBezTo>
                      <a:pt x="328" y="60"/>
                      <a:pt x="312" y="56"/>
                      <a:pt x="293" y="55"/>
                    </a:cubicBezTo>
                    <a:cubicBezTo>
                      <a:pt x="274" y="54"/>
                      <a:pt x="262" y="26"/>
                      <a:pt x="250" y="26"/>
                    </a:cubicBezTo>
                    <a:cubicBezTo>
                      <a:pt x="238" y="26"/>
                      <a:pt x="214" y="46"/>
                      <a:pt x="205" y="47"/>
                    </a:cubicBezTo>
                    <a:cubicBezTo>
                      <a:pt x="196" y="48"/>
                      <a:pt x="191" y="26"/>
                      <a:pt x="191" y="26"/>
                    </a:cubicBezTo>
                    <a:cubicBezTo>
                      <a:pt x="174" y="12"/>
                      <a:pt x="174" y="12"/>
                      <a:pt x="174" y="12"/>
                    </a:cubicBezTo>
                    <a:cubicBezTo>
                      <a:pt x="174" y="12"/>
                      <a:pt x="162" y="12"/>
                      <a:pt x="155" y="11"/>
                    </a:cubicBezTo>
                    <a:cubicBezTo>
                      <a:pt x="148" y="10"/>
                      <a:pt x="149" y="0"/>
                      <a:pt x="135" y="1"/>
                    </a:cubicBezTo>
                    <a:cubicBezTo>
                      <a:pt x="121" y="2"/>
                      <a:pt x="122" y="8"/>
                      <a:pt x="122" y="8"/>
                    </a:cubicBezTo>
                    <a:cubicBezTo>
                      <a:pt x="88" y="7"/>
                      <a:pt x="88" y="7"/>
                      <a:pt x="88" y="7"/>
                    </a:cubicBezTo>
                    <a:cubicBezTo>
                      <a:pt x="69" y="24"/>
                      <a:pt x="69" y="24"/>
                      <a:pt x="69" y="24"/>
                    </a:cubicBezTo>
                    <a:cubicBezTo>
                      <a:pt x="69" y="24"/>
                      <a:pt x="69" y="35"/>
                      <a:pt x="68" y="50"/>
                    </a:cubicBezTo>
                    <a:cubicBezTo>
                      <a:pt x="67" y="65"/>
                      <a:pt x="45" y="76"/>
                      <a:pt x="45" y="76"/>
                    </a:cubicBezTo>
                    <a:cubicBezTo>
                      <a:pt x="48" y="110"/>
                      <a:pt x="48" y="110"/>
                      <a:pt x="48" y="110"/>
                    </a:cubicBezTo>
                    <a:cubicBezTo>
                      <a:pt x="48" y="110"/>
                      <a:pt x="41" y="123"/>
                      <a:pt x="40" y="130"/>
                    </a:cubicBezTo>
                    <a:cubicBezTo>
                      <a:pt x="39" y="137"/>
                      <a:pt x="54" y="149"/>
                      <a:pt x="54" y="155"/>
                    </a:cubicBezTo>
                    <a:cubicBezTo>
                      <a:pt x="54" y="161"/>
                      <a:pt x="53" y="164"/>
                      <a:pt x="53" y="164"/>
                    </a:cubicBezTo>
                    <a:cubicBezTo>
                      <a:pt x="53" y="164"/>
                      <a:pt x="59" y="167"/>
                      <a:pt x="57" y="174"/>
                    </a:cubicBezTo>
                    <a:cubicBezTo>
                      <a:pt x="55" y="181"/>
                      <a:pt x="44" y="184"/>
                      <a:pt x="44" y="184"/>
                    </a:cubicBezTo>
                    <a:cubicBezTo>
                      <a:pt x="42" y="211"/>
                      <a:pt x="42" y="211"/>
                      <a:pt x="42" y="211"/>
                    </a:cubicBezTo>
                    <a:cubicBezTo>
                      <a:pt x="42" y="211"/>
                      <a:pt x="30" y="220"/>
                      <a:pt x="27" y="227"/>
                    </a:cubicBezTo>
                    <a:cubicBezTo>
                      <a:pt x="24" y="234"/>
                      <a:pt x="29" y="246"/>
                      <a:pt x="21" y="256"/>
                    </a:cubicBezTo>
                    <a:cubicBezTo>
                      <a:pt x="13" y="266"/>
                      <a:pt x="5" y="262"/>
                      <a:pt x="5" y="262"/>
                    </a:cubicBezTo>
                    <a:cubicBezTo>
                      <a:pt x="3" y="285"/>
                      <a:pt x="3" y="285"/>
                      <a:pt x="3" y="285"/>
                    </a:cubicBezTo>
                    <a:cubicBezTo>
                      <a:pt x="6" y="307"/>
                      <a:pt x="6" y="307"/>
                      <a:pt x="6" y="307"/>
                    </a:cubicBezTo>
                    <a:cubicBezTo>
                      <a:pt x="3" y="326"/>
                      <a:pt x="3" y="326"/>
                      <a:pt x="3" y="326"/>
                    </a:cubicBezTo>
                    <a:cubicBezTo>
                      <a:pt x="4" y="385"/>
                      <a:pt x="4" y="385"/>
                      <a:pt x="4" y="385"/>
                    </a:cubicBezTo>
                    <a:cubicBezTo>
                      <a:pt x="0" y="402"/>
                      <a:pt x="0" y="402"/>
                      <a:pt x="0" y="402"/>
                    </a:cubicBezTo>
                    <a:cubicBezTo>
                      <a:pt x="7" y="405"/>
                      <a:pt x="17" y="408"/>
                      <a:pt x="23" y="406"/>
                    </a:cubicBezTo>
                    <a:cubicBezTo>
                      <a:pt x="34" y="402"/>
                      <a:pt x="44" y="394"/>
                      <a:pt x="44" y="394"/>
                    </a:cubicBezTo>
                    <a:cubicBezTo>
                      <a:pt x="47" y="401"/>
                      <a:pt x="47" y="401"/>
                      <a:pt x="47" y="401"/>
                    </a:cubicBezTo>
                    <a:cubicBezTo>
                      <a:pt x="47" y="401"/>
                      <a:pt x="80" y="394"/>
                      <a:pt x="96" y="413"/>
                    </a:cubicBezTo>
                    <a:cubicBezTo>
                      <a:pt x="112" y="432"/>
                      <a:pt x="113" y="441"/>
                      <a:pt x="113" y="441"/>
                    </a:cubicBezTo>
                    <a:cubicBezTo>
                      <a:pt x="127" y="440"/>
                      <a:pt x="127" y="440"/>
                      <a:pt x="127" y="440"/>
                    </a:cubicBezTo>
                    <a:cubicBezTo>
                      <a:pt x="127" y="440"/>
                      <a:pt x="117" y="455"/>
                      <a:pt x="120" y="456"/>
                    </a:cubicBezTo>
                    <a:cubicBezTo>
                      <a:pt x="123" y="457"/>
                      <a:pt x="133" y="450"/>
                      <a:pt x="133" y="453"/>
                    </a:cubicBezTo>
                    <a:cubicBezTo>
                      <a:pt x="133" y="456"/>
                      <a:pt x="128" y="464"/>
                      <a:pt x="128" y="472"/>
                    </a:cubicBezTo>
                    <a:cubicBezTo>
                      <a:pt x="128" y="480"/>
                      <a:pt x="136" y="509"/>
                      <a:pt x="157" y="510"/>
                    </a:cubicBezTo>
                    <a:cubicBezTo>
                      <a:pt x="178" y="511"/>
                      <a:pt x="191" y="509"/>
                      <a:pt x="191" y="509"/>
                    </a:cubicBezTo>
                    <a:cubicBezTo>
                      <a:pt x="194" y="491"/>
                      <a:pt x="194" y="491"/>
                      <a:pt x="194" y="491"/>
                    </a:cubicBezTo>
                    <a:cubicBezTo>
                      <a:pt x="212" y="501"/>
                      <a:pt x="212" y="501"/>
                      <a:pt x="212" y="501"/>
                    </a:cubicBezTo>
                    <a:cubicBezTo>
                      <a:pt x="228" y="496"/>
                      <a:pt x="228" y="496"/>
                      <a:pt x="228" y="496"/>
                    </a:cubicBezTo>
                    <a:cubicBezTo>
                      <a:pt x="237" y="505"/>
                      <a:pt x="237" y="505"/>
                      <a:pt x="237" y="505"/>
                    </a:cubicBezTo>
                    <a:cubicBezTo>
                      <a:pt x="265" y="504"/>
                      <a:pt x="265" y="504"/>
                      <a:pt x="265" y="504"/>
                    </a:cubicBezTo>
                    <a:cubicBezTo>
                      <a:pt x="265" y="488"/>
                      <a:pt x="265" y="488"/>
                      <a:pt x="265" y="488"/>
                    </a:cubicBezTo>
                    <a:cubicBezTo>
                      <a:pt x="282" y="487"/>
                      <a:pt x="282" y="487"/>
                      <a:pt x="282" y="487"/>
                    </a:cubicBezTo>
                    <a:cubicBezTo>
                      <a:pt x="281" y="490"/>
                      <a:pt x="281" y="490"/>
                      <a:pt x="281" y="490"/>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9" name="Chad"/>
              <p:cNvSpPr>
                <a:spLocks/>
              </p:cNvSpPr>
              <p:nvPr/>
            </p:nvSpPr>
            <p:spPr bwMode="gray">
              <a:xfrm>
                <a:off x="5970282" y="3375851"/>
                <a:ext cx="276273" cy="485549"/>
              </a:xfrm>
              <a:custGeom>
                <a:avLst/>
                <a:gdLst>
                  <a:gd name="T0" fmla="*/ 496 w 496"/>
                  <a:gd name="T1" fmla="*/ 420 h 866"/>
                  <a:gd name="T2" fmla="*/ 119 w 496"/>
                  <a:gd name="T3" fmla="*/ 0 h 866"/>
                  <a:gd name="T4" fmla="*/ 83 w 496"/>
                  <a:gd name="T5" fmla="*/ 72 h 866"/>
                  <a:gd name="T6" fmla="*/ 95 w 496"/>
                  <a:gd name="T7" fmla="*/ 129 h 866"/>
                  <a:gd name="T8" fmla="*/ 120 w 496"/>
                  <a:gd name="T9" fmla="*/ 169 h 866"/>
                  <a:gd name="T10" fmla="*/ 96 w 496"/>
                  <a:gd name="T11" fmla="*/ 356 h 866"/>
                  <a:gd name="T12" fmla="*/ 13 w 496"/>
                  <a:gd name="T13" fmla="*/ 479 h 866"/>
                  <a:gd name="T14" fmla="*/ 3 w 496"/>
                  <a:gd name="T15" fmla="*/ 526 h 866"/>
                  <a:gd name="T16" fmla="*/ 29 w 496"/>
                  <a:gd name="T17" fmla="*/ 558 h 866"/>
                  <a:gd name="T18" fmla="*/ 29 w 496"/>
                  <a:gd name="T19" fmla="*/ 561 h 866"/>
                  <a:gd name="T20" fmla="*/ 50 w 496"/>
                  <a:gd name="T21" fmla="*/ 576 h 866"/>
                  <a:gd name="T22" fmla="*/ 66 w 496"/>
                  <a:gd name="T23" fmla="*/ 611 h 866"/>
                  <a:gd name="T24" fmla="*/ 74 w 496"/>
                  <a:gd name="T25" fmla="*/ 650 h 866"/>
                  <a:gd name="T26" fmla="*/ 106 w 496"/>
                  <a:gd name="T27" fmla="*/ 724 h 866"/>
                  <a:gd name="T28" fmla="*/ 31 w 496"/>
                  <a:gd name="T29" fmla="*/ 733 h 866"/>
                  <a:gd name="T30" fmla="*/ 87 w 496"/>
                  <a:gd name="T31" fmla="*/ 802 h 866"/>
                  <a:gd name="T32" fmla="*/ 123 w 496"/>
                  <a:gd name="T33" fmla="*/ 860 h 866"/>
                  <a:gd name="T34" fmla="*/ 165 w 496"/>
                  <a:gd name="T35" fmla="*/ 858 h 866"/>
                  <a:gd name="T36" fmla="*/ 248 w 496"/>
                  <a:gd name="T37" fmla="*/ 833 h 866"/>
                  <a:gd name="T38" fmla="*/ 253 w 496"/>
                  <a:gd name="T39" fmla="*/ 788 h 866"/>
                  <a:gd name="T40" fmla="*/ 338 w 496"/>
                  <a:gd name="T41" fmla="*/ 765 h 866"/>
                  <a:gd name="T42" fmla="*/ 378 w 496"/>
                  <a:gd name="T43" fmla="*/ 723 h 866"/>
                  <a:gd name="T44" fmla="*/ 393 w 496"/>
                  <a:gd name="T45" fmla="*/ 691 h 866"/>
                  <a:gd name="T46" fmla="*/ 446 w 496"/>
                  <a:gd name="T47" fmla="*/ 674 h 866"/>
                  <a:gd name="T48" fmla="*/ 451 w 496"/>
                  <a:gd name="T49" fmla="*/ 656 h 866"/>
                  <a:gd name="T50" fmla="*/ 426 w 496"/>
                  <a:gd name="T51" fmla="*/ 625 h 866"/>
                  <a:gd name="T52" fmla="*/ 428 w 496"/>
                  <a:gd name="T53" fmla="*/ 612 h 866"/>
                  <a:gd name="T54" fmla="*/ 406 w 496"/>
                  <a:gd name="T55" fmla="*/ 587 h 866"/>
                  <a:gd name="T56" fmla="*/ 417 w 496"/>
                  <a:gd name="T57" fmla="*/ 549 h 866"/>
                  <a:gd name="T58" fmla="*/ 419 w 496"/>
                  <a:gd name="T59" fmla="*/ 508 h 866"/>
                  <a:gd name="T60" fmla="*/ 425 w 496"/>
                  <a:gd name="T61" fmla="*/ 490 h 866"/>
                  <a:gd name="T62" fmla="*/ 432 w 496"/>
                  <a:gd name="T63" fmla="*/ 474 h 866"/>
                  <a:gd name="T64" fmla="*/ 449 w 496"/>
                  <a:gd name="T65" fmla="*/ 442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6" h="866">
                    <a:moveTo>
                      <a:pt x="451" y="419"/>
                    </a:moveTo>
                    <a:cubicBezTo>
                      <a:pt x="464" y="415"/>
                      <a:pt x="496" y="420"/>
                      <a:pt x="496" y="420"/>
                    </a:cubicBezTo>
                    <a:cubicBezTo>
                      <a:pt x="492" y="216"/>
                      <a:pt x="492" y="216"/>
                      <a:pt x="492" y="216"/>
                    </a:cubicBezTo>
                    <a:cubicBezTo>
                      <a:pt x="119" y="0"/>
                      <a:pt x="119" y="0"/>
                      <a:pt x="119" y="0"/>
                    </a:cubicBezTo>
                    <a:cubicBezTo>
                      <a:pt x="119" y="0"/>
                      <a:pt x="94" y="15"/>
                      <a:pt x="71" y="28"/>
                    </a:cubicBezTo>
                    <a:cubicBezTo>
                      <a:pt x="83" y="72"/>
                      <a:pt x="83" y="72"/>
                      <a:pt x="83" y="72"/>
                    </a:cubicBezTo>
                    <a:cubicBezTo>
                      <a:pt x="76" y="105"/>
                      <a:pt x="76" y="105"/>
                      <a:pt x="76" y="105"/>
                    </a:cubicBezTo>
                    <a:cubicBezTo>
                      <a:pt x="95" y="129"/>
                      <a:pt x="95" y="129"/>
                      <a:pt x="95" y="129"/>
                    </a:cubicBezTo>
                    <a:cubicBezTo>
                      <a:pt x="100" y="145"/>
                      <a:pt x="100" y="145"/>
                      <a:pt x="100" y="145"/>
                    </a:cubicBezTo>
                    <a:cubicBezTo>
                      <a:pt x="120" y="169"/>
                      <a:pt x="120" y="169"/>
                      <a:pt x="120" y="169"/>
                    </a:cubicBezTo>
                    <a:cubicBezTo>
                      <a:pt x="106" y="194"/>
                      <a:pt x="106" y="194"/>
                      <a:pt x="106" y="194"/>
                    </a:cubicBezTo>
                    <a:cubicBezTo>
                      <a:pt x="96" y="356"/>
                      <a:pt x="96" y="356"/>
                      <a:pt x="96" y="356"/>
                    </a:cubicBezTo>
                    <a:cubicBezTo>
                      <a:pt x="96" y="356"/>
                      <a:pt x="46" y="409"/>
                      <a:pt x="35" y="426"/>
                    </a:cubicBezTo>
                    <a:cubicBezTo>
                      <a:pt x="23" y="442"/>
                      <a:pt x="13" y="479"/>
                      <a:pt x="13" y="479"/>
                    </a:cubicBezTo>
                    <a:cubicBezTo>
                      <a:pt x="0" y="484"/>
                      <a:pt x="0" y="484"/>
                      <a:pt x="0" y="484"/>
                    </a:cubicBezTo>
                    <a:cubicBezTo>
                      <a:pt x="3" y="526"/>
                      <a:pt x="3" y="526"/>
                      <a:pt x="3" y="526"/>
                    </a:cubicBezTo>
                    <a:cubicBezTo>
                      <a:pt x="7" y="526"/>
                      <a:pt x="10" y="526"/>
                      <a:pt x="10" y="526"/>
                    </a:cubicBezTo>
                    <a:cubicBezTo>
                      <a:pt x="29" y="558"/>
                      <a:pt x="29" y="558"/>
                      <a:pt x="29" y="558"/>
                    </a:cubicBezTo>
                    <a:cubicBezTo>
                      <a:pt x="29" y="558"/>
                      <a:pt x="29" y="560"/>
                      <a:pt x="29" y="563"/>
                    </a:cubicBezTo>
                    <a:cubicBezTo>
                      <a:pt x="29" y="562"/>
                      <a:pt x="29" y="561"/>
                      <a:pt x="29" y="561"/>
                    </a:cubicBezTo>
                    <a:cubicBezTo>
                      <a:pt x="45" y="559"/>
                      <a:pt x="45" y="559"/>
                      <a:pt x="45" y="559"/>
                    </a:cubicBezTo>
                    <a:cubicBezTo>
                      <a:pt x="45" y="559"/>
                      <a:pt x="46" y="571"/>
                      <a:pt x="50" y="576"/>
                    </a:cubicBezTo>
                    <a:cubicBezTo>
                      <a:pt x="54" y="581"/>
                      <a:pt x="70" y="584"/>
                      <a:pt x="70" y="584"/>
                    </a:cubicBezTo>
                    <a:cubicBezTo>
                      <a:pt x="66" y="611"/>
                      <a:pt x="66" y="611"/>
                      <a:pt x="66" y="611"/>
                    </a:cubicBezTo>
                    <a:cubicBezTo>
                      <a:pt x="66" y="611"/>
                      <a:pt x="80" y="618"/>
                      <a:pt x="80" y="629"/>
                    </a:cubicBezTo>
                    <a:cubicBezTo>
                      <a:pt x="80" y="640"/>
                      <a:pt x="74" y="650"/>
                      <a:pt x="74" y="650"/>
                    </a:cubicBezTo>
                    <a:cubicBezTo>
                      <a:pt x="74" y="650"/>
                      <a:pt x="75" y="678"/>
                      <a:pt x="80" y="692"/>
                    </a:cubicBezTo>
                    <a:cubicBezTo>
                      <a:pt x="85" y="706"/>
                      <a:pt x="106" y="724"/>
                      <a:pt x="106" y="724"/>
                    </a:cubicBezTo>
                    <a:cubicBezTo>
                      <a:pt x="106" y="724"/>
                      <a:pt x="92" y="725"/>
                      <a:pt x="84" y="726"/>
                    </a:cubicBezTo>
                    <a:cubicBezTo>
                      <a:pt x="76" y="727"/>
                      <a:pt x="36" y="720"/>
                      <a:pt x="31" y="733"/>
                    </a:cubicBezTo>
                    <a:cubicBezTo>
                      <a:pt x="26" y="746"/>
                      <a:pt x="41" y="767"/>
                      <a:pt x="49" y="775"/>
                    </a:cubicBezTo>
                    <a:cubicBezTo>
                      <a:pt x="57" y="783"/>
                      <a:pt x="78" y="792"/>
                      <a:pt x="87" y="802"/>
                    </a:cubicBezTo>
                    <a:cubicBezTo>
                      <a:pt x="96" y="812"/>
                      <a:pt x="101" y="859"/>
                      <a:pt x="101" y="859"/>
                    </a:cubicBezTo>
                    <a:cubicBezTo>
                      <a:pt x="101" y="859"/>
                      <a:pt x="113" y="866"/>
                      <a:pt x="123" y="860"/>
                    </a:cubicBezTo>
                    <a:cubicBezTo>
                      <a:pt x="133" y="853"/>
                      <a:pt x="153" y="838"/>
                      <a:pt x="153" y="838"/>
                    </a:cubicBezTo>
                    <a:cubicBezTo>
                      <a:pt x="153" y="838"/>
                      <a:pt x="146" y="863"/>
                      <a:pt x="165" y="858"/>
                    </a:cubicBezTo>
                    <a:cubicBezTo>
                      <a:pt x="183" y="853"/>
                      <a:pt x="178" y="833"/>
                      <a:pt x="196" y="833"/>
                    </a:cubicBezTo>
                    <a:cubicBezTo>
                      <a:pt x="215" y="833"/>
                      <a:pt x="248" y="833"/>
                      <a:pt x="248" y="833"/>
                    </a:cubicBezTo>
                    <a:cubicBezTo>
                      <a:pt x="248" y="833"/>
                      <a:pt x="263" y="811"/>
                      <a:pt x="268" y="805"/>
                    </a:cubicBezTo>
                    <a:cubicBezTo>
                      <a:pt x="273" y="798"/>
                      <a:pt x="253" y="788"/>
                      <a:pt x="253" y="788"/>
                    </a:cubicBezTo>
                    <a:cubicBezTo>
                      <a:pt x="267" y="780"/>
                      <a:pt x="267" y="780"/>
                      <a:pt x="267" y="780"/>
                    </a:cubicBezTo>
                    <a:cubicBezTo>
                      <a:pt x="267" y="780"/>
                      <a:pt x="307" y="780"/>
                      <a:pt x="338" y="765"/>
                    </a:cubicBezTo>
                    <a:cubicBezTo>
                      <a:pt x="370" y="750"/>
                      <a:pt x="365" y="728"/>
                      <a:pt x="365" y="728"/>
                    </a:cubicBezTo>
                    <a:cubicBezTo>
                      <a:pt x="378" y="723"/>
                      <a:pt x="378" y="723"/>
                      <a:pt x="378" y="723"/>
                    </a:cubicBezTo>
                    <a:cubicBezTo>
                      <a:pt x="390" y="711"/>
                      <a:pt x="390" y="711"/>
                      <a:pt x="390" y="711"/>
                    </a:cubicBezTo>
                    <a:cubicBezTo>
                      <a:pt x="393" y="691"/>
                      <a:pt x="393" y="691"/>
                      <a:pt x="393" y="691"/>
                    </a:cubicBezTo>
                    <a:cubicBezTo>
                      <a:pt x="430" y="673"/>
                      <a:pt x="430" y="673"/>
                      <a:pt x="430" y="673"/>
                    </a:cubicBezTo>
                    <a:cubicBezTo>
                      <a:pt x="446" y="674"/>
                      <a:pt x="446" y="674"/>
                      <a:pt x="446" y="674"/>
                    </a:cubicBezTo>
                    <a:cubicBezTo>
                      <a:pt x="445" y="665"/>
                      <a:pt x="445" y="665"/>
                      <a:pt x="445" y="665"/>
                    </a:cubicBezTo>
                    <a:cubicBezTo>
                      <a:pt x="445" y="665"/>
                      <a:pt x="463" y="669"/>
                      <a:pt x="451" y="656"/>
                    </a:cubicBezTo>
                    <a:cubicBezTo>
                      <a:pt x="439" y="643"/>
                      <a:pt x="430" y="642"/>
                      <a:pt x="430" y="642"/>
                    </a:cubicBezTo>
                    <a:cubicBezTo>
                      <a:pt x="426" y="625"/>
                      <a:pt x="426" y="625"/>
                      <a:pt x="426" y="625"/>
                    </a:cubicBezTo>
                    <a:cubicBezTo>
                      <a:pt x="437" y="620"/>
                      <a:pt x="437" y="620"/>
                      <a:pt x="437" y="620"/>
                    </a:cubicBezTo>
                    <a:cubicBezTo>
                      <a:pt x="428" y="612"/>
                      <a:pt x="428" y="612"/>
                      <a:pt x="428" y="612"/>
                    </a:cubicBezTo>
                    <a:cubicBezTo>
                      <a:pt x="428" y="612"/>
                      <a:pt x="430" y="585"/>
                      <a:pt x="423" y="582"/>
                    </a:cubicBezTo>
                    <a:cubicBezTo>
                      <a:pt x="416" y="579"/>
                      <a:pt x="411" y="589"/>
                      <a:pt x="406" y="587"/>
                    </a:cubicBezTo>
                    <a:cubicBezTo>
                      <a:pt x="401" y="585"/>
                      <a:pt x="395" y="580"/>
                      <a:pt x="398" y="569"/>
                    </a:cubicBezTo>
                    <a:cubicBezTo>
                      <a:pt x="401" y="558"/>
                      <a:pt x="415" y="558"/>
                      <a:pt x="417" y="549"/>
                    </a:cubicBezTo>
                    <a:cubicBezTo>
                      <a:pt x="419" y="540"/>
                      <a:pt x="416" y="536"/>
                      <a:pt x="410" y="526"/>
                    </a:cubicBezTo>
                    <a:cubicBezTo>
                      <a:pt x="404" y="516"/>
                      <a:pt x="419" y="508"/>
                      <a:pt x="419" y="508"/>
                    </a:cubicBezTo>
                    <a:cubicBezTo>
                      <a:pt x="430" y="501"/>
                      <a:pt x="430" y="501"/>
                      <a:pt x="430" y="501"/>
                    </a:cubicBezTo>
                    <a:cubicBezTo>
                      <a:pt x="425" y="490"/>
                      <a:pt x="425" y="490"/>
                      <a:pt x="425" y="490"/>
                    </a:cubicBezTo>
                    <a:cubicBezTo>
                      <a:pt x="422" y="474"/>
                      <a:pt x="422" y="474"/>
                      <a:pt x="422" y="474"/>
                    </a:cubicBezTo>
                    <a:cubicBezTo>
                      <a:pt x="432" y="474"/>
                      <a:pt x="432" y="474"/>
                      <a:pt x="432" y="474"/>
                    </a:cubicBezTo>
                    <a:cubicBezTo>
                      <a:pt x="432" y="474"/>
                      <a:pt x="430" y="462"/>
                      <a:pt x="436" y="456"/>
                    </a:cubicBezTo>
                    <a:cubicBezTo>
                      <a:pt x="442" y="450"/>
                      <a:pt x="451" y="450"/>
                      <a:pt x="449" y="442"/>
                    </a:cubicBezTo>
                    <a:cubicBezTo>
                      <a:pt x="447" y="434"/>
                      <a:pt x="438" y="423"/>
                      <a:pt x="451" y="419"/>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0" name="Mali"/>
              <p:cNvSpPr>
                <a:spLocks/>
              </p:cNvSpPr>
              <p:nvPr/>
            </p:nvSpPr>
            <p:spPr bwMode="gray">
              <a:xfrm>
                <a:off x="5292300" y="3329834"/>
                <a:ext cx="436639" cy="447468"/>
              </a:xfrm>
              <a:custGeom>
                <a:avLst/>
                <a:gdLst>
                  <a:gd name="T0" fmla="*/ 424 w 778"/>
                  <a:gd name="T1" fmla="*/ 631 h 800"/>
                  <a:gd name="T2" fmla="*/ 437 w 778"/>
                  <a:gd name="T3" fmla="*/ 607 h 800"/>
                  <a:gd name="T4" fmla="*/ 481 w 778"/>
                  <a:gd name="T5" fmla="*/ 585 h 800"/>
                  <a:gd name="T6" fmla="*/ 502 w 778"/>
                  <a:gd name="T7" fmla="*/ 563 h 800"/>
                  <a:gd name="T8" fmla="*/ 527 w 778"/>
                  <a:gd name="T9" fmla="*/ 547 h 800"/>
                  <a:gd name="T10" fmla="*/ 572 w 778"/>
                  <a:gd name="T11" fmla="*/ 537 h 800"/>
                  <a:gd name="T12" fmla="*/ 620 w 778"/>
                  <a:gd name="T13" fmla="*/ 537 h 800"/>
                  <a:gd name="T14" fmla="*/ 680 w 778"/>
                  <a:gd name="T15" fmla="*/ 526 h 800"/>
                  <a:gd name="T16" fmla="*/ 712 w 778"/>
                  <a:gd name="T17" fmla="*/ 519 h 800"/>
                  <a:gd name="T18" fmla="*/ 748 w 778"/>
                  <a:gd name="T19" fmla="*/ 509 h 800"/>
                  <a:gd name="T20" fmla="*/ 778 w 778"/>
                  <a:gd name="T21" fmla="*/ 454 h 800"/>
                  <a:gd name="T22" fmla="*/ 766 w 778"/>
                  <a:gd name="T23" fmla="*/ 320 h 800"/>
                  <a:gd name="T24" fmla="*/ 738 w 778"/>
                  <a:gd name="T25" fmla="*/ 300 h 800"/>
                  <a:gd name="T26" fmla="*/ 694 w 778"/>
                  <a:gd name="T27" fmla="*/ 270 h 800"/>
                  <a:gd name="T28" fmla="*/ 666 w 778"/>
                  <a:gd name="T29" fmla="*/ 251 h 800"/>
                  <a:gd name="T30" fmla="*/ 637 w 778"/>
                  <a:gd name="T31" fmla="*/ 229 h 800"/>
                  <a:gd name="T32" fmla="*/ 364 w 778"/>
                  <a:gd name="T33" fmla="*/ 3 h 800"/>
                  <a:gd name="T34" fmla="*/ 314 w 778"/>
                  <a:gd name="T35" fmla="*/ 459 h 800"/>
                  <a:gd name="T36" fmla="*/ 323 w 778"/>
                  <a:gd name="T37" fmla="*/ 483 h 800"/>
                  <a:gd name="T38" fmla="*/ 141 w 778"/>
                  <a:gd name="T39" fmla="*/ 513 h 800"/>
                  <a:gd name="T40" fmla="*/ 127 w 778"/>
                  <a:gd name="T41" fmla="*/ 517 h 800"/>
                  <a:gd name="T42" fmla="*/ 96 w 778"/>
                  <a:gd name="T43" fmla="*/ 515 h 800"/>
                  <a:gd name="T44" fmla="*/ 64 w 778"/>
                  <a:gd name="T45" fmla="*/ 532 h 800"/>
                  <a:gd name="T46" fmla="*/ 24 w 778"/>
                  <a:gd name="T47" fmla="*/ 535 h 800"/>
                  <a:gd name="T48" fmla="*/ 0 w 778"/>
                  <a:gd name="T49" fmla="*/ 550 h 800"/>
                  <a:gd name="T50" fmla="*/ 9 w 778"/>
                  <a:gd name="T51" fmla="*/ 578 h 800"/>
                  <a:gd name="T52" fmla="*/ 14 w 778"/>
                  <a:gd name="T53" fmla="*/ 623 h 800"/>
                  <a:gd name="T54" fmla="*/ 37 w 778"/>
                  <a:gd name="T55" fmla="*/ 644 h 800"/>
                  <a:gd name="T56" fmla="*/ 44 w 778"/>
                  <a:gd name="T57" fmla="*/ 703 h 800"/>
                  <a:gd name="T58" fmla="*/ 73 w 778"/>
                  <a:gd name="T59" fmla="*/ 706 h 800"/>
                  <a:gd name="T60" fmla="*/ 119 w 778"/>
                  <a:gd name="T61" fmla="*/ 698 h 800"/>
                  <a:gd name="T62" fmla="*/ 145 w 778"/>
                  <a:gd name="T63" fmla="*/ 673 h 800"/>
                  <a:gd name="T64" fmla="*/ 163 w 778"/>
                  <a:gd name="T65" fmla="*/ 697 h 800"/>
                  <a:gd name="T66" fmla="*/ 180 w 778"/>
                  <a:gd name="T67" fmla="*/ 730 h 800"/>
                  <a:gd name="T68" fmla="*/ 182 w 778"/>
                  <a:gd name="T69" fmla="*/ 752 h 800"/>
                  <a:gd name="T70" fmla="*/ 201 w 778"/>
                  <a:gd name="T71" fmla="*/ 796 h 800"/>
                  <a:gd name="T72" fmla="*/ 220 w 778"/>
                  <a:gd name="T73" fmla="*/ 784 h 800"/>
                  <a:gd name="T74" fmla="*/ 250 w 778"/>
                  <a:gd name="T75" fmla="*/ 788 h 800"/>
                  <a:gd name="T76" fmla="*/ 264 w 778"/>
                  <a:gd name="T77" fmla="*/ 770 h 800"/>
                  <a:gd name="T78" fmla="*/ 281 w 778"/>
                  <a:gd name="T79" fmla="*/ 769 h 800"/>
                  <a:gd name="T80" fmla="*/ 296 w 778"/>
                  <a:gd name="T81" fmla="*/ 795 h 800"/>
                  <a:gd name="T82" fmla="*/ 312 w 778"/>
                  <a:gd name="T83" fmla="*/ 744 h 800"/>
                  <a:gd name="T84" fmla="*/ 335 w 778"/>
                  <a:gd name="T85" fmla="*/ 729 h 800"/>
                  <a:gd name="T86" fmla="*/ 333 w 778"/>
                  <a:gd name="T87" fmla="*/ 700 h 800"/>
                  <a:gd name="T88" fmla="*/ 359 w 778"/>
                  <a:gd name="T89" fmla="*/ 685 h 800"/>
                  <a:gd name="T90" fmla="*/ 367 w 778"/>
                  <a:gd name="T91" fmla="*/ 659 h 800"/>
                  <a:gd name="T92" fmla="*/ 375 w 778"/>
                  <a:gd name="T93" fmla="*/ 637 h 800"/>
                  <a:gd name="T94" fmla="*/ 409 w 778"/>
                  <a:gd name="T95" fmla="*/ 63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8" h="800">
                    <a:moveTo>
                      <a:pt x="409" y="636"/>
                    </a:moveTo>
                    <a:cubicBezTo>
                      <a:pt x="424" y="631"/>
                      <a:pt x="424" y="631"/>
                      <a:pt x="424" y="631"/>
                    </a:cubicBezTo>
                    <a:cubicBezTo>
                      <a:pt x="424" y="607"/>
                      <a:pt x="424" y="607"/>
                      <a:pt x="424" y="607"/>
                    </a:cubicBezTo>
                    <a:cubicBezTo>
                      <a:pt x="437" y="607"/>
                      <a:pt x="437" y="607"/>
                      <a:pt x="437" y="607"/>
                    </a:cubicBezTo>
                    <a:cubicBezTo>
                      <a:pt x="437" y="607"/>
                      <a:pt x="454" y="578"/>
                      <a:pt x="460" y="576"/>
                    </a:cubicBezTo>
                    <a:cubicBezTo>
                      <a:pt x="466" y="574"/>
                      <a:pt x="478" y="586"/>
                      <a:pt x="481" y="585"/>
                    </a:cubicBezTo>
                    <a:cubicBezTo>
                      <a:pt x="484" y="584"/>
                      <a:pt x="485" y="563"/>
                      <a:pt x="485" y="563"/>
                    </a:cubicBezTo>
                    <a:cubicBezTo>
                      <a:pt x="502" y="563"/>
                      <a:pt x="502" y="563"/>
                      <a:pt x="502" y="563"/>
                    </a:cubicBezTo>
                    <a:cubicBezTo>
                      <a:pt x="513" y="549"/>
                      <a:pt x="513" y="549"/>
                      <a:pt x="513" y="549"/>
                    </a:cubicBezTo>
                    <a:cubicBezTo>
                      <a:pt x="513" y="549"/>
                      <a:pt x="517" y="551"/>
                      <a:pt x="527" y="547"/>
                    </a:cubicBezTo>
                    <a:cubicBezTo>
                      <a:pt x="537" y="543"/>
                      <a:pt x="539" y="535"/>
                      <a:pt x="539" y="535"/>
                    </a:cubicBezTo>
                    <a:cubicBezTo>
                      <a:pt x="572" y="537"/>
                      <a:pt x="572" y="537"/>
                      <a:pt x="572" y="537"/>
                    </a:cubicBezTo>
                    <a:cubicBezTo>
                      <a:pt x="588" y="544"/>
                      <a:pt x="588" y="544"/>
                      <a:pt x="588" y="544"/>
                    </a:cubicBezTo>
                    <a:cubicBezTo>
                      <a:pt x="620" y="537"/>
                      <a:pt x="620" y="537"/>
                      <a:pt x="620" y="537"/>
                    </a:cubicBezTo>
                    <a:cubicBezTo>
                      <a:pt x="638" y="525"/>
                      <a:pt x="638" y="525"/>
                      <a:pt x="638" y="525"/>
                    </a:cubicBezTo>
                    <a:cubicBezTo>
                      <a:pt x="680" y="526"/>
                      <a:pt x="680" y="526"/>
                      <a:pt x="680" y="526"/>
                    </a:cubicBezTo>
                    <a:cubicBezTo>
                      <a:pt x="681" y="517"/>
                      <a:pt x="681" y="517"/>
                      <a:pt x="681" y="517"/>
                    </a:cubicBezTo>
                    <a:cubicBezTo>
                      <a:pt x="712" y="519"/>
                      <a:pt x="712" y="519"/>
                      <a:pt x="712" y="519"/>
                    </a:cubicBezTo>
                    <a:cubicBezTo>
                      <a:pt x="719" y="514"/>
                      <a:pt x="719" y="514"/>
                      <a:pt x="719" y="514"/>
                    </a:cubicBezTo>
                    <a:cubicBezTo>
                      <a:pt x="719" y="514"/>
                      <a:pt x="726" y="520"/>
                      <a:pt x="748" y="509"/>
                    </a:cubicBezTo>
                    <a:cubicBezTo>
                      <a:pt x="763" y="502"/>
                      <a:pt x="763" y="469"/>
                      <a:pt x="763" y="469"/>
                    </a:cubicBezTo>
                    <a:cubicBezTo>
                      <a:pt x="778" y="454"/>
                      <a:pt x="778" y="454"/>
                      <a:pt x="778" y="454"/>
                    </a:cubicBezTo>
                    <a:cubicBezTo>
                      <a:pt x="778" y="317"/>
                      <a:pt x="778" y="317"/>
                      <a:pt x="778" y="317"/>
                    </a:cubicBezTo>
                    <a:cubicBezTo>
                      <a:pt x="771" y="319"/>
                      <a:pt x="766" y="320"/>
                      <a:pt x="766" y="320"/>
                    </a:cubicBezTo>
                    <a:cubicBezTo>
                      <a:pt x="766" y="320"/>
                      <a:pt x="744" y="328"/>
                      <a:pt x="729" y="321"/>
                    </a:cubicBezTo>
                    <a:cubicBezTo>
                      <a:pt x="714" y="314"/>
                      <a:pt x="738" y="300"/>
                      <a:pt x="738" y="300"/>
                    </a:cubicBezTo>
                    <a:cubicBezTo>
                      <a:pt x="738" y="300"/>
                      <a:pt x="737" y="280"/>
                      <a:pt x="727" y="272"/>
                    </a:cubicBezTo>
                    <a:cubicBezTo>
                      <a:pt x="717" y="264"/>
                      <a:pt x="694" y="270"/>
                      <a:pt x="694" y="270"/>
                    </a:cubicBezTo>
                    <a:cubicBezTo>
                      <a:pt x="689" y="252"/>
                      <a:pt x="689" y="252"/>
                      <a:pt x="689" y="252"/>
                    </a:cubicBezTo>
                    <a:cubicBezTo>
                      <a:pt x="689" y="252"/>
                      <a:pt x="676" y="254"/>
                      <a:pt x="666" y="251"/>
                    </a:cubicBezTo>
                    <a:cubicBezTo>
                      <a:pt x="656" y="248"/>
                      <a:pt x="658" y="241"/>
                      <a:pt x="656" y="233"/>
                    </a:cubicBezTo>
                    <a:cubicBezTo>
                      <a:pt x="654" y="225"/>
                      <a:pt x="637" y="229"/>
                      <a:pt x="637" y="229"/>
                    </a:cubicBezTo>
                    <a:cubicBezTo>
                      <a:pt x="638" y="212"/>
                      <a:pt x="638" y="212"/>
                      <a:pt x="638" y="212"/>
                    </a:cubicBezTo>
                    <a:cubicBezTo>
                      <a:pt x="364" y="3"/>
                      <a:pt x="364" y="3"/>
                      <a:pt x="364" y="3"/>
                    </a:cubicBezTo>
                    <a:cubicBezTo>
                      <a:pt x="283" y="0"/>
                      <a:pt x="283" y="0"/>
                      <a:pt x="283" y="0"/>
                    </a:cubicBezTo>
                    <a:cubicBezTo>
                      <a:pt x="314" y="459"/>
                      <a:pt x="314" y="459"/>
                      <a:pt x="314" y="459"/>
                    </a:cubicBezTo>
                    <a:cubicBezTo>
                      <a:pt x="314" y="459"/>
                      <a:pt x="327" y="465"/>
                      <a:pt x="328" y="472"/>
                    </a:cubicBezTo>
                    <a:cubicBezTo>
                      <a:pt x="329" y="479"/>
                      <a:pt x="323" y="483"/>
                      <a:pt x="323" y="483"/>
                    </a:cubicBezTo>
                    <a:cubicBezTo>
                      <a:pt x="318" y="510"/>
                      <a:pt x="318" y="510"/>
                      <a:pt x="318" y="510"/>
                    </a:cubicBezTo>
                    <a:cubicBezTo>
                      <a:pt x="141" y="513"/>
                      <a:pt x="141" y="513"/>
                      <a:pt x="141" y="513"/>
                    </a:cubicBezTo>
                    <a:cubicBezTo>
                      <a:pt x="141" y="513"/>
                      <a:pt x="141" y="502"/>
                      <a:pt x="137" y="503"/>
                    </a:cubicBezTo>
                    <a:cubicBezTo>
                      <a:pt x="133" y="504"/>
                      <a:pt x="135" y="516"/>
                      <a:pt x="127" y="517"/>
                    </a:cubicBezTo>
                    <a:cubicBezTo>
                      <a:pt x="119" y="518"/>
                      <a:pt x="102" y="521"/>
                      <a:pt x="102" y="521"/>
                    </a:cubicBezTo>
                    <a:cubicBezTo>
                      <a:pt x="96" y="515"/>
                      <a:pt x="96" y="515"/>
                      <a:pt x="96" y="515"/>
                    </a:cubicBezTo>
                    <a:cubicBezTo>
                      <a:pt x="74" y="515"/>
                      <a:pt x="74" y="515"/>
                      <a:pt x="74" y="515"/>
                    </a:cubicBezTo>
                    <a:cubicBezTo>
                      <a:pt x="64" y="532"/>
                      <a:pt x="64" y="532"/>
                      <a:pt x="64" y="532"/>
                    </a:cubicBezTo>
                    <a:cubicBezTo>
                      <a:pt x="64" y="532"/>
                      <a:pt x="52" y="507"/>
                      <a:pt x="39" y="507"/>
                    </a:cubicBezTo>
                    <a:cubicBezTo>
                      <a:pt x="26" y="507"/>
                      <a:pt x="24" y="516"/>
                      <a:pt x="24" y="535"/>
                    </a:cubicBezTo>
                    <a:cubicBezTo>
                      <a:pt x="25" y="536"/>
                      <a:pt x="28" y="546"/>
                      <a:pt x="20" y="549"/>
                    </a:cubicBezTo>
                    <a:cubicBezTo>
                      <a:pt x="12" y="552"/>
                      <a:pt x="0" y="550"/>
                      <a:pt x="0" y="550"/>
                    </a:cubicBezTo>
                    <a:cubicBezTo>
                      <a:pt x="1" y="568"/>
                      <a:pt x="1" y="568"/>
                      <a:pt x="1" y="568"/>
                    </a:cubicBezTo>
                    <a:cubicBezTo>
                      <a:pt x="9" y="578"/>
                      <a:pt x="9" y="578"/>
                      <a:pt x="9" y="578"/>
                    </a:cubicBezTo>
                    <a:cubicBezTo>
                      <a:pt x="9" y="578"/>
                      <a:pt x="21" y="600"/>
                      <a:pt x="16" y="604"/>
                    </a:cubicBezTo>
                    <a:cubicBezTo>
                      <a:pt x="11" y="608"/>
                      <a:pt x="7" y="612"/>
                      <a:pt x="14" y="623"/>
                    </a:cubicBezTo>
                    <a:cubicBezTo>
                      <a:pt x="21" y="634"/>
                      <a:pt x="25" y="622"/>
                      <a:pt x="30" y="625"/>
                    </a:cubicBezTo>
                    <a:cubicBezTo>
                      <a:pt x="35" y="628"/>
                      <a:pt x="37" y="644"/>
                      <a:pt x="37" y="644"/>
                    </a:cubicBezTo>
                    <a:cubicBezTo>
                      <a:pt x="36" y="678"/>
                      <a:pt x="36" y="678"/>
                      <a:pt x="36" y="678"/>
                    </a:cubicBezTo>
                    <a:cubicBezTo>
                      <a:pt x="36" y="678"/>
                      <a:pt x="40" y="705"/>
                      <a:pt x="44" y="703"/>
                    </a:cubicBezTo>
                    <a:cubicBezTo>
                      <a:pt x="48" y="701"/>
                      <a:pt x="52" y="685"/>
                      <a:pt x="61" y="685"/>
                    </a:cubicBezTo>
                    <a:cubicBezTo>
                      <a:pt x="70" y="685"/>
                      <a:pt x="73" y="706"/>
                      <a:pt x="73" y="706"/>
                    </a:cubicBezTo>
                    <a:cubicBezTo>
                      <a:pt x="73" y="706"/>
                      <a:pt x="87" y="683"/>
                      <a:pt x="92" y="685"/>
                    </a:cubicBezTo>
                    <a:cubicBezTo>
                      <a:pt x="97" y="687"/>
                      <a:pt x="119" y="698"/>
                      <a:pt x="119" y="698"/>
                    </a:cubicBezTo>
                    <a:cubicBezTo>
                      <a:pt x="131" y="689"/>
                      <a:pt x="131" y="689"/>
                      <a:pt x="131" y="689"/>
                    </a:cubicBezTo>
                    <a:cubicBezTo>
                      <a:pt x="131" y="689"/>
                      <a:pt x="129" y="665"/>
                      <a:pt x="145" y="673"/>
                    </a:cubicBezTo>
                    <a:cubicBezTo>
                      <a:pt x="161" y="681"/>
                      <a:pt x="154" y="688"/>
                      <a:pt x="154" y="688"/>
                    </a:cubicBezTo>
                    <a:cubicBezTo>
                      <a:pt x="163" y="697"/>
                      <a:pt x="163" y="697"/>
                      <a:pt x="163" y="697"/>
                    </a:cubicBezTo>
                    <a:cubicBezTo>
                      <a:pt x="157" y="714"/>
                      <a:pt x="157" y="714"/>
                      <a:pt x="157" y="714"/>
                    </a:cubicBezTo>
                    <a:cubicBezTo>
                      <a:pt x="180" y="730"/>
                      <a:pt x="180" y="730"/>
                      <a:pt x="180" y="730"/>
                    </a:cubicBezTo>
                    <a:cubicBezTo>
                      <a:pt x="163" y="753"/>
                      <a:pt x="163" y="753"/>
                      <a:pt x="163" y="753"/>
                    </a:cubicBezTo>
                    <a:cubicBezTo>
                      <a:pt x="182" y="752"/>
                      <a:pt x="182" y="752"/>
                      <a:pt x="182" y="752"/>
                    </a:cubicBezTo>
                    <a:cubicBezTo>
                      <a:pt x="182" y="777"/>
                      <a:pt x="182" y="777"/>
                      <a:pt x="182" y="777"/>
                    </a:cubicBezTo>
                    <a:cubicBezTo>
                      <a:pt x="201" y="796"/>
                      <a:pt x="201" y="796"/>
                      <a:pt x="201" y="796"/>
                    </a:cubicBezTo>
                    <a:cubicBezTo>
                      <a:pt x="207" y="799"/>
                      <a:pt x="207" y="799"/>
                      <a:pt x="207" y="799"/>
                    </a:cubicBezTo>
                    <a:cubicBezTo>
                      <a:pt x="207" y="799"/>
                      <a:pt x="204" y="782"/>
                      <a:pt x="220" y="784"/>
                    </a:cubicBezTo>
                    <a:cubicBezTo>
                      <a:pt x="236" y="786"/>
                      <a:pt x="246" y="800"/>
                      <a:pt x="246" y="800"/>
                    </a:cubicBezTo>
                    <a:cubicBezTo>
                      <a:pt x="250" y="788"/>
                      <a:pt x="250" y="788"/>
                      <a:pt x="250" y="788"/>
                    </a:cubicBezTo>
                    <a:cubicBezTo>
                      <a:pt x="260" y="788"/>
                      <a:pt x="260" y="788"/>
                      <a:pt x="260" y="788"/>
                    </a:cubicBezTo>
                    <a:cubicBezTo>
                      <a:pt x="264" y="770"/>
                      <a:pt x="264" y="770"/>
                      <a:pt x="264" y="770"/>
                    </a:cubicBezTo>
                    <a:cubicBezTo>
                      <a:pt x="273" y="782"/>
                      <a:pt x="273" y="782"/>
                      <a:pt x="273" y="782"/>
                    </a:cubicBezTo>
                    <a:cubicBezTo>
                      <a:pt x="281" y="769"/>
                      <a:pt x="281" y="769"/>
                      <a:pt x="281" y="769"/>
                    </a:cubicBezTo>
                    <a:cubicBezTo>
                      <a:pt x="281" y="793"/>
                      <a:pt x="281" y="793"/>
                      <a:pt x="281" y="793"/>
                    </a:cubicBezTo>
                    <a:cubicBezTo>
                      <a:pt x="296" y="795"/>
                      <a:pt x="296" y="795"/>
                      <a:pt x="296" y="795"/>
                    </a:cubicBezTo>
                    <a:cubicBezTo>
                      <a:pt x="296" y="795"/>
                      <a:pt x="300" y="781"/>
                      <a:pt x="315" y="781"/>
                    </a:cubicBezTo>
                    <a:cubicBezTo>
                      <a:pt x="312" y="744"/>
                      <a:pt x="312" y="744"/>
                      <a:pt x="312" y="744"/>
                    </a:cubicBezTo>
                    <a:cubicBezTo>
                      <a:pt x="327" y="744"/>
                      <a:pt x="327" y="744"/>
                      <a:pt x="327" y="744"/>
                    </a:cubicBezTo>
                    <a:cubicBezTo>
                      <a:pt x="335" y="729"/>
                      <a:pt x="335" y="729"/>
                      <a:pt x="335" y="729"/>
                    </a:cubicBezTo>
                    <a:cubicBezTo>
                      <a:pt x="320" y="708"/>
                      <a:pt x="320" y="708"/>
                      <a:pt x="320" y="708"/>
                    </a:cubicBezTo>
                    <a:cubicBezTo>
                      <a:pt x="333" y="700"/>
                      <a:pt x="333" y="700"/>
                      <a:pt x="333" y="700"/>
                    </a:cubicBezTo>
                    <a:cubicBezTo>
                      <a:pt x="333" y="700"/>
                      <a:pt x="348" y="697"/>
                      <a:pt x="360" y="696"/>
                    </a:cubicBezTo>
                    <a:cubicBezTo>
                      <a:pt x="372" y="695"/>
                      <a:pt x="359" y="685"/>
                      <a:pt x="359" y="685"/>
                    </a:cubicBezTo>
                    <a:cubicBezTo>
                      <a:pt x="359" y="685"/>
                      <a:pt x="366" y="684"/>
                      <a:pt x="369" y="680"/>
                    </a:cubicBezTo>
                    <a:cubicBezTo>
                      <a:pt x="372" y="676"/>
                      <a:pt x="367" y="659"/>
                      <a:pt x="367" y="659"/>
                    </a:cubicBezTo>
                    <a:cubicBezTo>
                      <a:pt x="367" y="659"/>
                      <a:pt x="379" y="661"/>
                      <a:pt x="381" y="656"/>
                    </a:cubicBezTo>
                    <a:cubicBezTo>
                      <a:pt x="383" y="651"/>
                      <a:pt x="375" y="637"/>
                      <a:pt x="375" y="637"/>
                    </a:cubicBezTo>
                    <a:cubicBezTo>
                      <a:pt x="388" y="617"/>
                      <a:pt x="388" y="617"/>
                      <a:pt x="388" y="617"/>
                    </a:cubicBezTo>
                    <a:lnTo>
                      <a:pt x="409" y="636"/>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1" name="Senegal"/>
              <p:cNvSpPr>
                <a:spLocks/>
              </p:cNvSpPr>
              <p:nvPr/>
            </p:nvSpPr>
            <p:spPr bwMode="gray">
              <a:xfrm>
                <a:off x="5158927" y="3578957"/>
                <a:ext cx="154014" cy="138049"/>
              </a:xfrm>
              <a:custGeom>
                <a:avLst/>
                <a:gdLst>
                  <a:gd name="T0" fmla="*/ 269 w 276"/>
                  <a:gd name="T1" fmla="*/ 181 h 246"/>
                  <a:gd name="T2" fmla="*/ 253 w 276"/>
                  <a:gd name="T3" fmla="*/ 179 h 246"/>
                  <a:gd name="T4" fmla="*/ 255 w 276"/>
                  <a:gd name="T5" fmla="*/ 160 h 246"/>
                  <a:gd name="T6" fmla="*/ 248 w 276"/>
                  <a:gd name="T7" fmla="*/ 134 h 246"/>
                  <a:gd name="T8" fmla="*/ 240 w 276"/>
                  <a:gd name="T9" fmla="*/ 124 h 246"/>
                  <a:gd name="T10" fmla="*/ 239 w 276"/>
                  <a:gd name="T11" fmla="*/ 106 h 246"/>
                  <a:gd name="T12" fmla="*/ 230 w 276"/>
                  <a:gd name="T13" fmla="*/ 92 h 246"/>
                  <a:gd name="T14" fmla="*/ 213 w 276"/>
                  <a:gd name="T15" fmla="*/ 86 h 246"/>
                  <a:gd name="T16" fmla="*/ 210 w 276"/>
                  <a:gd name="T17" fmla="*/ 70 h 246"/>
                  <a:gd name="T18" fmla="*/ 196 w 276"/>
                  <a:gd name="T19" fmla="*/ 68 h 246"/>
                  <a:gd name="T20" fmla="*/ 188 w 276"/>
                  <a:gd name="T21" fmla="*/ 31 h 246"/>
                  <a:gd name="T22" fmla="*/ 167 w 276"/>
                  <a:gd name="T23" fmla="*/ 34 h 246"/>
                  <a:gd name="T24" fmla="*/ 146 w 276"/>
                  <a:gd name="T25" fmla="*/ 10 h 246"/>
                  <a:gd name="T26" fmla="*/ 122 w 276"/>
                  <a:gd name="T27" fmla="*/ 7 h 246"/>
                  <a:gd name="T28" fmla="*/ 109 w 276"/>
                  <a:gd name="T29" fmla="*/ 0 h 246"/>
                  <a:gd name="T30" fmla="*/ 109 w 276"/>
                  <a:gd name="T31" fmla="*/ 10 h 246"/>
                  <a:gd name="T32" fmla="*/ 86 w 276"/>
                  <a:gd name="T33" fmla="*/ 9 h 246"/>
                  <a:gd name="T34" fmla="*/ 78 w 276"/>
                  <a:gd name="T35" fmla="*/ 13 h 246"/>
                  <a:gd name="T36" fmla="*/ 59 w 276"/>
                  <a:gd name="T37" fmla="*/ 11 h 246"/>
                  <a:gd name="T38" fmla="*/ 41 w 276"/>
                  <a:gd name="T39" fmla="*/ 43 h 246"/>
                  <a:gd name="T40" fmla="*/ 40 w 276"/>
                  <a:gd name="T41" fmla="*/ 57 h 246"/>
                  <a:gd name="T42" fmla="*/ 22 w 276"/>
                  <a:gd name="T43" fmla="*/ 80 h 246"/>
                  <a:gd name="T44" fmla="*/ 0 w 276"/>
                  <a:gd name="T45" fmla="*/ 106 h 246"/>
                  <a:gd name="T46" fmla="*/ 2 w 276"/>
                  <a:gd name="T47" fmla="*/ 113 h 246"/>
                  <a:gd name="T48" fmla="*/ 8 w 276"/>
                  <a:gd name="T49" fmla="*/ 112 h 246"/>
                  <a:gd name="T50" fmla="*/ 17 w 276"/>
                  <a:gd name="T51" fmla="*/ 128 h 246"/>
                  <a:gd name="T52" fmla="*/ 20 w 276"/>
                  <a:gd name="T53" fmla="*/ 141 h 246"/>
                  <a:gd name="T54" fmla="*/ 29 w 276"/>
                  <a:gd name="T55" fmla="*/ 149 h 246"/>
                  <a:gd name="T56" fmla="*/ 28 w 276"/>
                  <a:gd name="T57" fmla="*/ 157 h 246"/>
                  <a:gd name="T58" fmla="*/ 34 w 276"/>
                  <a:gd name="T59" fmla="*/ 169 h 246"/>
                  <a:gd name="T60" fmla="*/ 84 w 276"/>
                  <a:gd name="T61" fmla="*/ 169 h 246"/>
                  <a:gd name="T62" fmla="*/ 84 w 276"/>
                  <a:gd name="T63" fmla="*/ 159 h 246"/>
                  <a:gd name="T64" fmla="*/ 109 w 276"/>
                  <a:gd name="T65" fmla="*/ 158 h 246"/>
                  <a:gd name="T66" fmla="*/ 120 w 276"/>
                  <a:gd name="T67" fmla="*/ 166 h 246"/>
                  <a:gd name="T68" fmla="*/ 128 w 276"/>
                  <a:gd name="T69" fmla="*/ 164 h 246"/>
                  <a:gd name="T70" fmla="*/ 141 w 276"/>
                  <a:gd name="T71" fmla="*/ 176 h 246"/>
                  <a:gd name="T72" fmla="*/ 162 w 276"/>
                  <a:gd name="T73" fmla="*/ 171 h 246"/>
                  <a:gd name="T74" fmla="*/ 143 w 276"/>
                  <a:gd name="T75" fmla="*/ 190 h 246"/>
                  <a:gd name="T76" fmla="*/ 109 w 276"/>
                  <a:gd name="T77" fmla="*/ 171 h 246"/>
                  <a:gd name="T78" fmla="*/ 97 w 276"/>
                  <a:gd name="T79" fmla="*/ 183 h 246"/>
                  <a:gd name="T80" fmla="*/ 72 w 276"/>
                  <a:gd name="T81" fmla="*/ 186 h 246"/>
                  <a:gd name="T82" fmla="*/ 68 w 276"/>
                  <a:gd name="T83" fmla="*/ 195 h 246"/>
                  <a:gd name="T84" fmla="*/ 25 w 276"/>
                  <a:gd name="T85" fmla="*/ 195 h 246"/>
                  <a:gd name="T86" fmla="*/ 24 w 276"/>
                  <a:gd name="T87" fmla="*/ 212 h 246"/>
                  <a:gd name="T88" fmla="*/ 18 w 276"/>
                  <a:gd name="T89" fmla="*/ 215 h 246"/>
                  <a:gd name="T90" fmla="*/ 31 w 276"/>
                  <a:gd name="T91" fmla="*/ 241 h 246"/>
                  <a:gd name="T92" fmla="*/ 50 w 276"/>
                  <a:gd name="T93" fmla="*/ 241 h 246"/>
                  <a:gd name="T94" fmla="*/ 58 w 276"/>
                  <a:gd name="T95" fmla="*/ 231 h 246"/>
                  <a:gd name="T96" fmla="*/ 85 w 276"/>
                  <a:gd name="T97" fmla="*/ 231 h 246"/>
                  <a:gd name="T98" fmla="*/ 102 w 276"/>
                  <a:gd name="T99" fmla="*/ 216 h 246"/>
                  <a:gd name="T100" fmla="*/ 196 w 276"/>
                  <a:gd name="T101" fmla="*/ 219 h 246"/>
                  <a:gd name="T102" fmla="*/ 204 w 276"/>
                  <a:gd name="T103" fmla="*/ 232 h 246"/>
                  <a:gd name="T104" fmla="*/ 215 w 276"/>
                  <a:gd name="T105" fmla="*/ 226 h 246"/>
                  <a:gd name="T106" fmla="*/ 231 w 276"/>
                  <a:gd name="T107" fmla="*/ 242 h 246"/>
                  <a:gd name="T108" fmla="*/ 247 w 276"/>
                  <a:gd name="T109" fmla="*/ 235 h 246"/>
                  <a:gd name="T110" fmla="*/ 275 w 276"/>
                  <a:gd name="T111" fmla="*/ 234 h 246"/>
                  <a:gd name="T112" fmla="*/ 276 w 276"/>
                  <a:gd name="T113" fmla="*/ 200 h 246"/>
                  <a:gd name="T114" fmla="*/ 269 w 276"/>
                  <a:gd name="T115" fmla="*/ 18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6" h="246">
                    <a:moveTo>
                      <a:pt x="269" y="181"/>
                    </a:moveTo>
                    <a:cubicBezTo>
                      <a:pt x="264" y="178"/>
                      <a:pt x="260" y="190"/>
                      <a:pt x="253" y="179"/>
                    </a:cubicBezTo>
                    <a:cubicBezTo>
                      <a:pt x="246" y="168"/>
                      <a:pt x="250" y="164"/>
                      <a:pt x="255" y="160"/>
                    </a:cubicBezTo>
                    <a:cubicBezTo>
                      <a:pt x="260" y="156"/>
                      <a:pt x="248" y="134"/>
                      <a:pt x="248" y="134"/>
                    </a:cubicBezTo>
                    <a:cubicBezTo>
                      <a:pt x="240" y="124"/>
                      <a:pt x="240" y="124"/>
                      <a:pt x="240" y="124"/>
                    </a:cubicBezTo>
                    <a:cubicBezTo>
                      <a:pt x="239" y="106"/>
                      <a:pt x="239" y="106"/>
                      <a:pt x="239" y="106"/>
                    </a:cubicBezTo>
                    <a:cubicBezTo>
                      <a:pt x="230" y="92"/>
                      <a:pt x="230" y="92"/>
                      <a:pt x="230" y="92"/>
                    </a:cubicBezTo>
                    <a:cubicBezTo>
                      <a:pt x="213" y="86"/>
                      <a:pt x="213" y="86"/>
                      <a:pt x="213" y="86"/>
                    </a:cubicBezTo>
                    <a:cubicBezTo>
                      <a:pt x="213" y="86"/>
                      <a:pt x="213" y="71"/>
                      <a:pt x="210" y="70"/>
                    </a:cubicBezTo>
                    <a:cubicBezTo>
                      <a:pt x="207" y="69"/>
                      <a:pt x="196" y="68"/>
                      <a:pt x="196" y="68"/>
                    </a:cubicBezTo>
                    <a:cubicBezTo>
                      <a:pt x="196" y="68"/>
                      <a:pt x="195" y="32"/>
                      <a:pt x="188" y="31"/>
                    </a:cubicBezTo>
                    <a:cubicBezTo>
                      <a:pt x="181" y="30"/>
                      <a:pt x="167" y="34"/>
                      <a:pt x="167" y="34"/>
                    </a:cubicBezTo>
                    <a:cubicBezTo>
                      <a:pt x="167" y="34"/>
                      <a:pt x="156" y="12"/>
                      <a:pt x="146" y="10"/>
                    </a:cubicBezTo>
                    <a:cubicBezTo>
                      <a:pt x="136" y="8"/>
                      <a:pt x="122" y="7"/>
                      <a:pt x="122" y="7"/>
                    </a:cubicBezTo>
                    <a:cubicBezTo>
                      <a:pt x="109" y="0"/>
                      <a:pt x="109" y="0"/>
                      <a:pt x="109" y="0"/>
                    </a:cubicBezTo>
                    <a:cubicBezTo>
                      <a:pt x="109" y="10"/>
                      <a:pt x="109" y="10"/>
                      <a:pt x="109" y="10"/>
                    </a:cubicBezTo>
                    <a:cubicBezTo>
                      <a:pt x="86" y="9"/>
                      <a:pt x="86" y="9"/>
                      <a:pt x="86" y="9"/>
                    </a:cubicBezTo>
                    <a:cubicBezTo>
                      <a:pt x="78" y="13"/>
                      <a:pt x="78" y="13"/>
                      <a:pt x="78" y="13"/>
                    </a:cubicBezTo>
                    <a:cubicBezTo>
                      <a:pt x="78" y="13"/>
                      <a:pt x="68" y="5"/>
                      <a:pt x="59" y="11"/>
                    </a:cubicBezTo>
                    <a:cubicBezTo>
                      <a:pt x="50" y="17"/>
                      <a:pt x="53" y="41"/>
                      <a:pt x="41" y="43"/>
                    </a:cubicBezTo>
                    <a:cubicBezTo>
                      <a:pt x="40" y="50"/>
                      <a:pt x="40" y="56"/>
                      <a:pt x="40" y="57"/>
                    </a:cubicBezTo>
                    <a:cubicBezTo>
                      <a:pt x="39" y="60"/>
                      <a:pt x="29" y="67"/>
                      <a:pt x="22" y="80"/>
                    </a:cubicBezTo>
                    <a:cubicBezTo>
                      <a:pt x="15" y="93"/>
                      <a:pt x="0" y="106"/>
                      <a:pt x="0" y="106"/>
                    </a:cubicBezTo>
                    <a:cubicBezTo>
                      <a:pt x="2" y="113"/>
                      <a:pt x="2" y="113"/>
                      <a:pt x="2" y="113"/>
                    </a:cubicBezTo>
                    <a:cubicBezTo>
                      <a:pt x="8" y="112"/>
                      <a:pt x="8" y="112"/>
                      <a:pt x="8" y="112"/>
                    </a:cubicBezTo>
                    <a:cubicBezTo>
                      <a:pt x="8" y="112"/>
                      <a:pt x="17" y="121"/>
                      <a:pt x="17" y="128"/>
                    </a:cubicBezTo>
                    <a:cubicBezTo>
                      <a:pt x="17" y="135"/>
                      <a:pt x="20" y="141"/>
                      <a:pt x="20" y="141"/>
                    </a:cubicBezTo>
                    <a:cubicBezTo>
                      <a:pt x="29" y="149"/>
                      <a:pt x="29" y="149"/>
                      <a:pt x="29" y="149"/>
                    </a:cubicBezTo>
                    <a:cubicBezTo>
                      <a:pt x="29" y="149"/>
                      <a:pt x="28" y="150"/>
                      <a:pt x="28" y="157"/>
                    </a:cubicBezTo>
                    <a:cubicBezTo>
                      <a:pt x="28" y="162"/>
                      <a:pt x="32" y="166"/>
                      <a:pt x="34" y="169"/>
                    </a:cubicBezTo>
                    <a:cubicBezTo>
                      <a:pt x="84" y="169"/>
                      <a:pt x="84" y="169"/>
                      <a:pt x="84" y="169"/>
                    </a:cubicBezTo>
                    <a:cubicBezTo>
                      <a:pt x="84" y="159"/>
                      <a:pt x="84" y="159"/>
                      <a:pt x="84" y="159"/>
                    </a:cubicBezTo>
                    <a:cubicBezTo>
                      <a:pt x="84" y="159"/>
                      <a:pt x="96" y="160"/>
                      <a:pt x="109" y="158"/>
                    </a:cubicBezTo>
                    <a:cubicBezTo>
                      <a:pt x="122" y="156"/>
                      <a:pt x="120" y="166"/>
                      <a:pt x="120" y="166"/>
                    </a:cubicBezTo>
                    <a:cubicBezTo>
                      <a:pt x="128" y="164"/>
                      <a:pt x="128" y="164"/>
                      <a:pt x="128" y="164"/>
                    </a:cubicBezTo>
                    <a:cubicBezTo>
                      <a:pt x="128" y="164"/>
                      <a:pt x="136" y="175"/>
                      <a:pt x="141" y="176"/>
                    </a:cubicBezTo>
                    <a:cubicBezTo>
                      <a:pt x="146" y="177"/>
                      <a:pt x="145" y="167"/>
                      <a:pt x="162" y="171"/>
                    </a:cubicBezTo>
                    <a:cubicBezTo>
                      <a:pt x="179" y="175"/>
                      <a:pt x="161" y="190"/>
                      <a:pt x="143" y="190"/>
                    </a:cubicBezTo>
                    <a:cubicBezTo>
                      <a:pt x="125" y="190"/>
                      <a:pt x="109" y="171"/>
                      <a:pt x="109" y="171"/>
                    </a:cubicBezTo>
                    <a:cubicBezTo>
                      <a:pt x="109" y="171"/>
                      <a:pt x="103" y="182"/>
                      <a:pt x="97" y="183"/>
                    </a:cubicBezTo>
                    <a:cubicBezTo>
                      <a:pt x="91" y="184"/>
                      <a:pt x="72" y="186"/>
                      <a:pt x="72" y="186"/>
                    </a:cubicBezTo>
                    <a:cubicBezTo>
                      <a:pt x="72" y="186"/>
                      <a:pt x="71" y="195"/>
                      <a:pt x="68" y="195"/>
                    </a:cubicBezTo>
                    <a:cubicBezTo>
                      <a:pt x="66" y="195"/>
                      <a:pt x="36" y="195"/>
                      <a:pt x="25" y="195"/>
                    </a:cubicBezTo>
                    <a:cubicBezTo>
                      <a:pt x="24" y="202"/>
                      <a:pt x="24" y="212"/>
                      <a:pt x="24" y="212"/>
                    </a:cubicBezTo>
                    <a:cubicBezTo>
                      <a:pt x="18" y="215"/>
                      <a:pt x="18" y="215"/>
                      <a:pt x="18" y="215"/>
                    </a:cubicBezTo>
                    <a:cubicBezTo>
                      <a:pt x="18" y="215"/>
                      <a:pt x="22" y="236"/>
                      <a:pt x="31" y="241"/>
                    </a:cubicBezTo>
                    <a:cubicBezTo>
                      <a:pt x="40" y="246"/>
                      <a:pt x="50" y="241"/>
                      <a:pt x="50" y="241"/>
                    </a:cubicBezTo>
                    <a:cubicBezTo>
                      <a:pt x="58" y="231"/>
                      <a:pt x="58" y="231"/>
                      <a:pt x="58" y="231"/>
                    </a:cubicBezTo>
                    <a:cubicBezTo>
                      <a:pt x="85" y="231"/>
                      <a:pt x="85" y="231"/>
                      <a:pt x="85" y="231"/>
                    </a:cubicBezTo>
                    <a:cubicBezTo>
                      <a:pt x="102" y="216"/>
                      <a:pt x="102" y="216"/>
                      <a:pt x="102" y="216"/>
                    </a:cubicBezTo>
                    <a:cubicBezTo>
                      <a:pt x="196" y="219"/>
                      <a:pt x="196" y="219"/>
                      <a:pt x="196" y="219"/>
                    </a:cubicBezTo>
                    <a:cubicBezTo>
                      <a:pt x="196" y="219"/>
                      <a:pt x="196" y="230"/>
                      <a:pt x="204" y="232"/>
                    </a:cubicBezTo>
                    <a:cubicBezTo>
                      <a:pt x="212" y="234"/>
                      <a:pt x="215" y="226"/>
                      <a:pt x="215" y="226"/>
                    </a:cubicBezTo>
                    <a:cubicBezTo>
                      <a:pt x="215" y="226"/>
                      <a:pt x="224" y="242"/>
                      <a:pt x="231" y="242"/>
                    </a:cubicBezTo>
                    <a:cubicBezTo>
                      <a:pt x="238" y="242"/>
                      <a:pt x="247" y="235"/>
                      <a:pt x="247" y="235"/>
                    </a:cubicBezTo>
                    <a:cubicBezTo>
                      <a:pt x="275" y="234"/>
                      <a:pt x="275" y="234"/>
                      <a:pt x="275" y="234"/>
                    </a:cubicBezTo>
                    <a:cubicBezTo>
                      <a:pt x="276" y="200"/>
                      <a:pt x="276" y="200"/>
                      <a:pt x="276" y="200"/>
                    </a:cubicBezTo>
                    <a:cubicBezTo>
                      <a:pt x="276" y="200"/>
                      <a:pt x="274" y="184"/>
                      <a:pt x="269" y="18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2" name="Guinea"/>
              <p:cNvSpPr>
                <a:spLocks/>
              </p:cNvSpPr>
              <p:nvPr/>
            </p:nvSpPr>
            <p:spPr bwMode="gray">
              <a:xfrm>
                <a:off x="5219262" y="3701137"/>
                <a:ext cx="193709" cy="165024"/>
              </a:xfrm>
              <a:custGeom>
                <a:avLst/>
                <a:gdLst>
                  <a:gd name="T0" fmla="*/ 61 w 345"/>
                  <a:gd name="T1" fmla="*/ 17 h 296"/>
                  <a:gd name="T2" fmla="*/ 61 w 345"/>
                  <a:gd name="T3" fmla="*/ 47 h 296"/>
                  <a:gd name="T4" fmla="*/ 22 w 345"/>
                  <a:gd name="T5" fmla="*/ 65 h 296"/>
                  <a:gd name="T6" fmla="*/ 0 w 345"/>
                  <a:gd name="T7" fmla="*/ 86 h 296"/>
                  <a:gd name="T8" fmla="*/ 19 w 345"/>
                  <a:gd name="T9" fmla="*/ 103 h 296"/>
                  <a:gd name="T10" fmla="*/ 45 w 345"/>
                  <a:gd name="T11" fmla="*/ 138 h 296"/>
                  <a:gd name="T12" fmla="*/ 59 w 345"/>
                  <a:gd name="T13" fmla="*/ 149 h 296"/>
                  <a:gd name="T14" fmla="*/ 86 w 345"/>
                  <a:gd name="T15" fmla="*/ 194 h 296"/>
                  <a:gd name="T16" fmla="*/ 142 w 345"/>
                  <a:gd name="T17" fmla="*/ 152 h 296"/>
                  <a:gd name="T18" fmla="*/ 172 w 345"/>
                  <a:gd name="T19" fmla="*/ 140 h 296"/>
                  <a:gd name="T20" fmla="*/ 197 w 345"/>
                  <a:gd name="T21" fmla="*/ 190 h 296"/>
                  <a:gd name="T22" fmla="*/ 197 w 345"/>
                  <a:gd name="T23" fmla="*/ 226 h 296"/>
                  <a:gd name="T24" fmla="*/ 215 w 345"/>
                  <a:gd name="T25" fmla="*/ 228 h 296"/>
                  <a:gd name="T26" fmla="*/ 247 w 345"/>
                  <a:gd name="T27" fmla="*/ 227 h 296"/>
                  <a:gd name="T28" fmla="*/ 265 w 345"/>
                  <a:gd name="T29" fmla="*/ 286 h 296"/>
                  <a:gd name="T30" fmla="*/ 293 w 345"/>
                  <a:gd name="T31" fmla="*/ 270 h 296"/>
                  <a:gd name="T32" fmla="*/ 320 w 345"/>
                  <a:gd name="T33" fmla="*/ 255 h 296"/>
                  <a:gd name="T34" fmla="*/ 314 w 345"/>
                  <a:gd name="T35" fmla="*/ 229 h 296"/>
                  <a:gd name="T36" fmla="*/ 345 w 345"/>
                  <a:gd name="T37" fmla="*/ 220 h 296"/>
                  <a:gd name="T38" fmla="*/ 338 w 345"/>
                  <a:gd name="T39" fmla="*/ 193 h 296"/>
                  <a:gd name="T40" fmla="*/ 335 w 345"/>
                  <a:gd name="T41" fmla="*/ 176 h 296"/>
                  <a:gd name="T42" fmla="*/ 318 w 345"/>
                  <a:gd name="T43" fmla="*/ 148 h 296"/>
                  <a:gd name="T44" fmla="*/ 312 w 345"/>
                  <a:gd name="T45" fmla="*/ 115 h 296"/>
                  <a:gd name="T46" fmla="*/ 293 w 345"/>
                  <a:gd name="T47" fmla="*/ 91 h 296"/>
                  <a:gd name="T48" fmla="*/ 287 w 345"/>
                  <a:gd name="T49" fmla="*/ 52 h 296"/>
                  <a:gd name="T50" fmla="*/ 284 w 345"/>
                  <a:gd name="T51" fmla="*/ 26 h 296"/>
                  <a:gd name="T52" fmla="*/ 261 w 345"/>
                  <a:gd name="T53" fmla="*/ 27 h 296"/>
                  <a:gd name="T54" fmla="*/ 222 w 345"/>
                  <a:gd name="T55" fmla="*/ 23 h 296"/>
                  <a:gd name="T56" fmla="*/ 191 w 345"/>
                  <a:gd name="T57" fmla="*/ 23 h 296"/>
                  <a:gd name="T58" fmla="*/ 166 w 345"/>
                  <a:gd name="T59" fmla="*/ 16 h 296"/>
                  <a:gd name="T60" fmla="*/ 122 w 345"/>
                  <a:gd name="T61" fmla="*/ 24 h 296"/>
                  <a:gd name="T62" fmla="*/ 95 w 345"/>
                  <a:gd name="T63" fmla="*/ 14 h 296"/>
                  <a:gd name="T64" fmla="*/ 60 w 345"/>
                  <a:gd name="T65"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5" h="296">
                    <a:moveTo>
                      <a:pt x="60" y="0"/>
                    </a:moveTo>
                    <a:cubicBezTo>
                      <a:pt x="61" y="17"/>
                      <a:pt x="61" y="17"/>
                      <a:pt x="61" y="17"/>
                    </a:cubicBezTo>
                    <a:cubicBezTo>
                      <a:pt x="61" y="17"/>
                      <a:pt x="45" y="15"/>
                      <a:pt x="45" y="26"/>
                    </a:cubicBezTo>
                    <a:cubicBezTo>
                      <a:pt x="45" y="37"/>
                      <a:pt x="62" y="32"/>
                      <a:pt x="61" y="47"/>
                    </a:cubicBezTo>
                    <a:cubicBezTo>
                      <a:pt x="60" y="62"/>
                      <a:pt x="49" y="58"/>
                      <a:pt x="39" y="58"/>
                    </a:cubicBezTo>
                    <a:cubicBezTo>
                      <a:pt x="29" y="58"/>
                      <a:pt x="22" y="65"/>
                      <a:pt x="22" y="65"/>
                    </a:cubicBezTo>
                    <a:cubicBezTo>
                      <a:pt x="9" y="66"/>
                      <a:pt x="9" y="66"/>
                      <a:pt x="9" y="66"/>
                    </a:cubicBezTo>
                    <a:cubicBezTo>
                      <a:pt x="0" y="86"/>
                      <a:pt x="0" y="86"/>
                      <a:pt x="0" y="86"/>
                    </a:cubicBezTo>
                    <a:cubicBezTo>
                      <a:pt x="0" y="86"/>
                      <a:pt x="4" y="100"/>
                      <a:pt x="9" y="102"/>
                    </a:cubicBezTo>
                    <a:cubicBezTo>
                      <a:pt x="14" y="104"/>
                      <a:pt x="19" y="103"/>
                      <a:pt x="19" y="103"/>
                    </a:cubicBezTo>
                    <a:cubicBezTo>
                      <a:pt x="19" y="103"/>
                      <a:pt x="10" y="127"/>
                      <a:pt x="25" y="134"/>
                    </a:cubicBezTo>
                    <a:cubicBezTo>
                      <a:pt x="40" y="141"/>
                      <a:pt x="45" y="138"/>
                      <a:pt x="45" y="138"/>
                    </a:cubicBezTo>
                    <a:cubicBezTo>
                      <a:pt x="45" y="138"/>
                      <a:pt x="42" y="150"/>
                      <a:pt x="46" y="154"/>
                    </a:cubicBezTo>
                    <a:cubicBezTo>
                      <a:pt x="50" y="158"/>
                      <a:pt x="59" y="149"/>
                      <a:pt x="59" y="149"/>
                    </a:cubicBezTo>
                    <a:cubicBezTo>
                      <a:pt x="59" y="149"/>
                      <a:pt x="63" y="169"/>
                      <a:pt x="67" y="176"/>
                    </a:cubicBezTo>
                    <a:cubicBezTo>
                      <a:pt x="71" y="183"/>
                      <a:pt x="86" y="194"/>
                      <a:pt x="86" y="194"/>
                    </a:cubicBezTo>
                    <a:cubicBezTo>
                      <a:pt x="98" y="194"/>
                      <a:pt x="117" y="152"/>
                      <a:pt x="117" y="152"/>
                    </a:cubicBezTo>
                    <a:cubicBezTo>
                      <a:pt x="142" y="152"/>
                      <a:pt x="142" y="152"/>
                      <a:pt x="142" y="152"/>
                    </a:cubicBezTo>
                    <a:cubicBezTo>
                      <a:pt x="146" y="140"/>
                      <a:pt x="146" y="140"/>
                      <a:pt x="146" y="140"/>
                    </a:cubicBezTo>
                    <a:cubicBezTo>
                      <a:pt x="172" y="140"/>
                      <a:pt x="172" y="140"/>
                      <a:pt x="172" y="140"/>
                    </a:cubicBezTo>
                    <a:cubicBezTo>
                      <a:pt x="200" y="181"/>
                      <a:pt x="200" y="181"/>
                      <a:pt x="200" y="181"/>
                    </a:cubicBezTo>
                    <a:cubicBezTo>
                      <a:pt x="197" y="190"/>
                      <a:pt x="197" y="190"/>
                      <a:pt x="197" y="190"/>
                    </a:cubicBezTo>
                    <a:cubicBezTo>
                      <a:pt x="197" y="190"/>
                      <a:pt x="208" y="202"/>
                      <a:pt x="208" y="210"/>
                    </a:cubicBezTo>
                    <a:cubicBezTo>
                      <a:pt x="208" y="218"/>
                      <a:pt x="197" y="226"/>
                      <a:pt x="197" y="226"/>
                    </a:cubicBezTo>
                    <a:cubicBezTo>
                      <a:pt x="196" y="239"/>
                      <a:pt x="196" y="239"/>
                      <a:pt x="196" y="239"/>
                    </a:cubicBezTo>
                    <a:cubicBezTo>
                      <a:pt x="215" y="228"/>
                      <a:pt x="215" y="228"/>
                      <a:pt x="215" y="228"/>
                    </a:cubicBezTo>
                    <a:cubicBezTo>
                      <a:pt x="231" y="232"/>
                      <a:pt x="231" y="232"/>
                      <a:pt x="231" y="232"/>
                    </a:cubicBezTo>
                    <a:cubicBezTo>
                      <a:pt x="231" y="232"/>
                      <a:pt x="228" y="214"/>
                      <a:pt x="247" y="227"/>
                    </a:cubicBezTo>
                    <a:cubicBezTo>
                      <a:pt x="266" y="240"/>
                      <a:pt x="257" y="286"/>
                      <a:pt x="257" y="286"/>
                    </a:cubicBezTo>
                    <a:cubicBezTo>
                      <a:pt x="265" y="286"/>
                      <a:pt x="265" y="286"/>
                      <a:pt x="265" y="286"/>
                    </a:cubicBezTo>
                    <a:cubicBezTo>
                      <a:pt x="265" y="286"/>
                      <a:pt x="266" y="296"/>
                      <a:pt x="277" y="296"/>
                    </a:cubicBezTo>
                    <a:cubicBezTo>
                      <a:pt x="288" y="296"/>
                      <a:pt x="288" y="274"/>
                      <a:pt x="293" y="270"/>
                    </a:cubicBezTo>
                    <a:cubicBezTo>
                      <a:pt x="298" y="266"/>
                      <a:pt x="313" y="279"/>
                      <a:pt x="320" y="276"/>
                    </a:cubicBezTo>
                    <a:cubicBezTo>
                      <a:pt x="327" y="273"/>
                      <a:pt x="320" y="255"/>
                      <a:pt x="320" y="255"/>
                    </a:cubicBezTo>
                    <a:cubicBezTo>
                      <a:pt x="332" y="252"/>
                      <a:pt x="332" y="252"/>
                      <a:pt x="332" y="252"/>
                    </a:cubicBezTo>
                    <a:cubicBezTo>
                      <a:pt x="332" y="252"/>
                      <a:pt x="314" y="239"/>
                      <a:pt x="314" y="229"/>
                    </a:cubicBezTo>
                    <a:cubicBezTo>
                      <a:pt x="314" y="219"/>
                      <a:pt x="344" y="233"/>
                      <a:pt x="344" y="233"/>
                    </a:cubicBezTo>
                    <a:cubicBezTo>
                      <a:pt x="344" y="233"/>
                      <a:pt x="345" y="227"/>
                      <a:pt x="345" y="220"/>
                    </a:cubicBezTo>
                    <a:cubicBezTo>
                      <a:pt x="345" y="213"/>
                      <a:pt x="330" y="218"/>
                      <a:pt x="329" y="210"/>
                    </a:cubicBezTo>
                    <a:cubicBezTo>
                      <a:pt x="328" y="202"/>
                      <a:pt x="338" y="193"/>
                      <a:pt x="338" y="193"/>
                    </a:cubicBezTo>
                    <a:cubicBezTo>
                      <a:pt x="328" y="189"/>
                      <a:pt x="328" y="189"/>
                      <a:pt x="328" y="189"/>
                    </a:cubicBezTo>
                    <a:cubicBezTo>
                      <a:pt x="335" y="176"/>
                      <a:pt x="335" y="176"/>
                      <a:pt x="335" y="176"/>
                    </a:cubicBezTo>
                    <a:cubicBezTo>
                      <a:pt x="323" y="175"/>
                      <a:pt x="323" y="175"/>
                      <a:pt x="323" y="175"/>
                    </a:cubicBezTo>
                    <a:cubicBezTo>
                      <a:pt x="318" y="148"/>
                      <a:pt x="318" y="148"/>
                      <a:pt x="318" y="148"/>
                    </a:cubicBezTo>
                    <a:cubicBezTo>
                      <a:pt x="331" y="134"/>
                      <a:pt x="331" y="134"/>
                      <a:pt x="331" y="134"/>
                    </a:cubicBezTo>
                    <a:cubicBezTo>
                      <a:pt x="312" y="115"/>
                      <a:pt x="312" y="115"/>
                      <a:pt x="312" y="115"/>
                    </a:cubicBezTo>
                    <a:cubicBezTo>
                      <a:pt x="312" y="90"/>
                      <a:pt x="312" y="90"/>
                      <a:pt x="312" y="90"/>
                    </a:cubicBezTo>
                    <a:cubicBezTo>
                      <a:pt x="293" y="91"/>
                      <a:pt x="293" y="91"/>
                      <a:pt x="293" y="91"/>
                    </a:cubicBezTo>
                    <a:cubicBezTo>
                      <a:pt x="310" y="68"/>
                      <a:pt x="310" y="68"/>
                      <a:pt x="310" y="68"/>
                    </a:cubicBezTo>
                    <a:cubicBezTo>
                      <a:pt x="287" y="52"/>
                      <a:pt x="287" y="52"/>
                      <a:pt x="287" y="52"/>
                    </a:cubicBezTo>
                    <a:cubicBezTo>
                      <a:pt x="293" y="35"/>
                      <a:pt x="293" y="35"/>
                      <a:pt x="293" y="35"/>
                    </a:cubicBezTo>
                    <a:cubicBezTo>
                      <a:pt x="284" y="26"/>
                      <a:pt x="284" y="26"/>
                      <a:pt x="284" y="26"/>
                    </a:cubicBezTo>
                    <a:cubicBezTo>
                      <a:pt x="284" y="26"/>
                      <a:pt x="291" y="19"/>
                      <a:pt x="275" y="11"/>
                    </a:cubicBezTo>
                    <a:cubicBezTo>
                      <a:pt x="259" y="3"/>
                      <a:pt x="261" y="27"/>
                      <a:pt x="261" y="27"/>
                    </a:cubicBezTo>
                    <a:cubicBezTo>
                      <a:pt x="249" y="36"/>
                      <a:pt x="249" y="36"/>
                      <a:pt x="249" y="36"/>
                    </a:cubicBezTo>
                    <a:cubicBezTo>
                      <a:pt x="249" y="36"/>
                      <a:pt x="227" y="25"/>
                      <a:pt x="222" y="23"/>
                    </a:cubicBezTo>
                    <a:cubicBezTo>
                      <a:pt x="217" y="21"/>
                      <a:pt x="203" y="44"/>
                      <a:pt x="203" y="44"/>
                    </a:cubicBezTo>
                    <a:cubicBezTo>
                      <a:pt x="203" y="44"/>
                      <a:pt x="200" y="23"/>
                      <a:pt x="191" y="23"/>
                    </a:cubicBezTo>
                    <a:cubicBezTo>
                      <a:pt x="182" y="23"/>
                      <a:pt x="178" y="39"/>
                      <a:pt x="174" y="41"/>
                    </a:cubicBezTo>
                    <a:cubicBezTo>
                      <a:pt x="170" y="43"/>
                      <a:pt x="166" y="16"/>
                      <a:pt x="166" y="16"/>
                    </a:cubicBezTo>
                    <a:cubicBezTo>
                      <a:pt x="138" y="17"/>
                      <a:pt x="138" y="17"/>
                      <a:pt x="138" y="17"/>
                    </a:cubicBezTo>
                    <a:cubicBezTo>
                      <a:pt x="138" y="17"/>
                      <a:pt x="129" y="24"/>
                      <a:pt x="122" y="24"/>
                    </a:cubicBezTo>
                    <a:cubicBezTo>
                      <a:pt x="115" y="24"/>
                      <a:pt x="106" y="8"/>
                      <a:pt x="106" y="8"/>
                    </a:cubicBezTo>
                    <a:cubicBezTo>
                      <a:pt x="106" y="8"/>
                      <a:pt x="103" y="16"/>
                      <a:pt x="95" y="14"/>
                    </a:cubicBezTo>
                    <a:cubicBezTo>
                      <a:pt x="87" y="12"/>
                      <a:pt x="87" y="1"/>
                      <a:pt x="87" y="1"/>
                    </a:cubicBezTo>
                    <a:lnTo>
                      <a:pt x="60" y="0"/>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3" name="Mauritania"/>
              <p:cNvSpPr>
                <a:spLocks/>
              </p:cNvSpPr>
              <p:nvPr/>
            </p:nvSpPr>
            <p:spPr bwMode="gray">
              <a:xfrm>
                <a:off x="5176391" y="3264777"/>
                <a:ext cx="320732" cy="374476"/>
              </a:xfrm>
              <a:custGeom>
                <a:avLst/>
                <a:gdLst>
                  <a:gd name="T0" fmla="*/ 0 w 572"/>
                  <a:gd name="T1" fmla="*/ 332 h 670"/>
                  <a:gd name="T2" fmla="*/ 11 w 572"/>
                  <a:gd name="T3" fmla="*/ 336 h 670"/>
                  <a:gd name="T4" fmla="*/ 15 w 572"/>
                  <a:gd name="T5" fmla="*/ 357 h 670"/>
                  <a:gd name="T6" fmla="*/ 24 w 572"/>
                  <a:gd name="T7" fmla="*/ 349 h 670"/>
                  <a:gd name="T8" fmla="*/ 32 w 572"/>
                  <a:gd name="T9" fmla="*/ 372 h 670"/>
                  <a:gd name="T10" fmla="*/ 30 w 572"/>
                  <a:gd name="T11" fmla="*/ 403 h 670"/>
                  <a:gd name="T12" fmla="*/ 21 w 572"/>
                  <a:gd name="T13" fmla="*/ 403 h 670"/>
                  <a:gd name="T14" fmla="*/ 24 w 572"/>
                  <a:gd name="T15" fmla="*/ 417 h 670"/>
                  <a:gd name="T16" fmla="*/ 16 w 572"/>
                  <a:gd name="T17" fmla="*/ 423 h 670"/>
                  <a:gd name="T18" fmla="*/ 39 w 572"/>
                  <a:gd name="T19" fmla="*/ 470 h 670"/>
                  <a:gd name="T20" fmla="*/ 33 w 572"/>
                  <a:gd name="T21" fmla="*/ 509 h 670"/>
                  <a:gd name="T22" fmla="*/ 31 w 572"/>
                  <a:gd name="T23" fmla="*/ 538 h 670"/>
                  <a:gd name="T24" fmla="*/ 12 w 572"/>
                  <a:gd name="T25" fmla="*/ 570 h 670"/>
                  <a:gd name="T26" fmla="*/ 10 w 572"/>
                  <a:gd name="T27" fmla="*/ 605 h 670"/>
                  <a:gd name="T28" fmla="*/ 28 w 572"/>
                  <a:gd name="T29" fmla="*/ 573 h 670"/>
                  <a:gd name="T30" fmla="*/ 47 w 572"/>
                  <a:gd name="T31" fmla="*/ 575 h 670"/>
                  <a:gd name="T32" fmla="*/ 55 w 572"/>
                  <a:gd name="T33" fmla="*/ 571 h 670"/>
                  <a:gd name="T34" fmla="*/ 78 w 572"/>
                  <a:gd name="T35" fmla="*/ 572 h 670"/>
                  <a:gd name="T36" fmla="*/ 78 w 572"/>
                  <a:gd name="T37" fmla="*/ 562 h 670"/>
                  <a:gd name="T38" fmla="*/ 91 w 572"/>
                  <a:gd name="T39" fmla="*/ 569 h 670"/>
                  <a:gd name="T40" fmla="*/ 115 w 572"/>
                  <a:gd name="T41" fmla="*/ 572 h 670"/>
                  <a:gd name="T42" fmla="*/ 136 w 572"/>
                  <a:gd name="T43" fmla="*/ 596 h 670"/>
                  <a:gd name="T44" fmla="*/ 157 w 572"/>
                  <a:gd name="T45" fmla="*/ 593 h 670"/>
                  <a:gd name="T46" fmla="*/ 165 w 572"/>
                  <a:gd name="T47" fmla="*/ 630 h 670"/>
                  <a:gd name="T48" fmla="*/ 179 w 572"/>
                  <a:gd name="T49" fmla="*/ 632 h 670"/>
                  <a:gd name="T50" fmla="*/ 182 w 572"/>
                  <a:gd name="T51" fmla="*/ 648 h 670"/>
                  <a:gd name="T52" fmla="*/ 199 w 572"/>
                  <a:gd name="T53" fmla="*/ 654 h 670"/>
                  <a:gd name="T54" fmla="*/ 208 w 572"/>
                  <a:gd name="T55" fmla="*/ 668 h 670"/>
                  <a:gd name="T56" fmla="*/ 228 w 572"/>
                  <a:gd name="T57" fmla="*/ 667 h 670"/>
                  <a:gd name="T58" fmla="*/ 232 w 572"/>
                  <a:gd name="T59" fmla="*/ 653 h 670"/>
                  <a:gd name="T60" fmla="*/ 247 w 572"/>
                  <a:gd name="T61" fmla="*/ 625 h 670"/>
                  <a:gd name="T62" fmla="*/ 272 w 572"/>
                  <a:gd name="T63" fmla="*/ 650 h 670"/>
                  <a:gd name="T64" fmla="*/ 282 w 572"/>
                  <a:gd name="T65" fmla="*/ 633 h 670"/>
                  <a:gd name="T66" fmla="*/ 304 w 572"/>
                  <a:gd name="T67" fmla="*/ 633 h 670"/>
                  <a:gd name="T68" fmla="*/ 310 w 572"/>
                  <a:gd name="T69" fmla="*/ 639 h 670"/>
                  <a:gd name="T70" fmla="*/ 335 w 572"/>
                  <a:gd name="T71" fmla="*/ 635 h 670"/>
                  <a:gd name="T72" fmla="*/ 345 w 572"/>
                  <a:gd name="T73" fmla="*/ 621 h 670"/>
                  <a:gd name="T74" fmla="*/ 349 w 572"/>
                  <a:gd name="T75" fmla="*/ 631 h 670"/>
                  <a:gd name="T76" fmla="*/ 526 w 572"/>
                  <a:gd name="T77" fmla="*/ 628 h 670"/>
                  <a:gd name="T78" fmla="*/ 531 w 572"/>
                  <a:gd name="T79" fmla="*/ 601 h 670"/>
                  <a:gd name="T80" fmla="*/ 536 w 572"/>
                  <a:gd name="T81" fmla="*/ 590 h 670"/>
                  <a:gd name="T82" fmla="*/ 522 w 572"/>
                  <a:gd name="T83" fmla="*/ 577 h 670"/>
                  <a:gd name="T84" fmla="*/ 491 w 572"/>
                  <a:gd name="T85" fmla="*/ 118 h 670"/>
                  <a:gd name="T86" fmla="*/ 572 w 572"/>
                  <a:gd name="T87" fmla="*/ 121 h 670"/>
                  <a:gd name="T88" fmla="*/ 399 w 572"/>
                  <a:gd name="T89" fmla="*/ 0 h 670"/>
                  <a:gd name="T90" fmla="*/ 397 w 572"/>
                  <a:gd name="T91" fmla="*/ 34 h 670"/>
                  <a:gd name="T92" fmla="*/ 392 w 572"/>
                  <a:gd name="T93" fmla="*/ 38 h 670"/>
                  <a:gd name="T94" fmla="*/ 391 w 572"/>
                  <a:gd name="T95" fmla="*/ 63 h 670"/>
                  <a:gd name="T96" fmla="*/ 243 w 572"/>
                  <a:gd name="T97" fmla="*/ 64 h 670"/>
                  <a:gd name="T98" fmla="*/ 243 w 572"/>
                  <a:gd name="T99" fmla="*/ 74 h 670"/>
                  <a:gd name="T100" fmla="*/ 238 w 572"/>
                  <a:gd name="T101" fmla="*/ 77 h 670"/>
                  <a:gd name="T102" fmla="*/ 235 w 572"/>
                  <a:gd name="T103" fmla="*/ 207 h 670"/>
                  <a:gd name="T104" fmla="*/ 208 w 572"/>
                  <a:gd name="T105" fmla="*/ 212 h 670"/>
                  <a:gd name="T106" fmla="*/ 189 w 572"/>
                  <a:gd name="T107" fmla="*/ 223 h 670"/>
                  <a:gd name="T108" fmla="*/ 187 w 572"/>
                  <a:gd name="T109" fmla="*/ 248 h 670"/>
                  <a:gd name="T110" fmla="*/ 186 w 572"/>
                  <a:gd name="T111" fmla="*/ 317 h 670"/>
                  <a:gd name="T112" fmla="*/ 0 w 572"/>
                  <a:gd name="T113" fmla="*/ 319 h 670"/>
                  <a:gd name="T114" fmla="*/ 0 w 572"/>
                  <a:gd name="T115" fmla="*/ 319 h 670"/>
                  <a:gd name="T116" fmla="*/ 0 w 572"/>
                  <a:gd name="T117" fmla="*/ 332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2" h="670">
                    <a:moveTo>
                      <a:pt x="0" y="332"/>
                    </a:moveTo>
                    <a:cubicBezTo>
                      <a:pt x="0" y="332"/>
                      <a:pt x="11" y="331"/>
                      <a:pt x="11" y="336"/>
                    </a:cubicBezTo>
                    <a:cubicBezTo>
                      <a:pt x="11" y="341"/>
                      <a:pt x="11" y="354"/>
                      <a:pt x="15" y="357"/>
                    </a:cubicBezTo>
                    <a:cubicBezTo>
                      <a:pt x="19" y="360"/>
                      <a:pt x="24" y="349"/>
                      <a:pt x="24" y="349"/>
                    </a:cubicBezTo>
                    <a:cubicBezTo>
                      <a:pt x="32" y="372"/>
                      <a:pt x="32" y="372"/>
                      <a:pt x="32" y="372"/>
                    </a:cubicBezTo>
                    <a:cubicBezTo>
                      <a:pt x="30" y="403"/>
                      <a:pt x="30" y="403"/>
                      <a:pt x="30" y="403"/>
                    </a:cubicBezTo>
                    <a:cubicBezTo>
                      <a:pt x="21" y="403"/>
                      <a:pt x="21" y="403"/>
                      <a:pt x="21" y="403"/>
                    </a:cubicBezTo>
                    <a:cubicBezTo>
                      <a:pt x="24" y="417"/>
                      <a:pt x="24" y="417"/>
                      <a:pt x="24" y="417"/>
                    </a:cubicBezTo>
                    <a:cubicBezTo>
                      <a:pt x="16" y="423"/>
                      <a:pt x="16" y="423"/>
                      <a:pt x="16" y="423"/>
                    </a:cubicBezTo>
                    <a:cubicBezTo>
                      <a:pt x="16" y="423"/>
                      <a:pt x="39" y="452"/>
                      <a:pt x="39" y="470"/>
                    </a:cubicBezTo>
                    <a:cubicBezTo>
                      <a:pt x="39" y="488"/>
                      <a:pt x="33" y="509"/>
                      <a:pt x="33" y="509"/>
                    </a:cubicBezTo>
                    <a:cubicBezTo>
                      <a:pt x="31" y="538"/>
                      <a:pt x="31" y="538"/>
                      <a:pt x="31" y="538"/>
                    </a:cubicBezTo>
                    <a:cubicBezTo>
                      <a:pt x="31" y="538"/>
                      <a:pt x="15" y="555"/>
                      <a:pt x="12" y="570"/>
                    </a:cubicBezTo>
                    <a:cubicBezTo>
                      <a:pt x="10" y="579"/>
                      <a:pt x="10" y="594"/>
                      <a:pt x="10" y="605"/>
                    </a:cubicBezTo>
                    <a:cubicBezTo>
                      <a:pt x="22" y="603"/>
                      <a:pt x="19" y="579"/>
                      <a:pt x="28" y="573"/>
                    </a:cubicBezTo>
                    <a:cubicBezTo>
                      <a:pt x="37" y="567"/>
                      <a:pt x="47" y="575"/>
                      <a:pt x="47" y="575"/>
                    </a:cubicBezTo>
                    <a:cubicBezTo>
                      <a:pt x="55" y="571"/>
                      <a:pt x="55" y="571"/>
                      <a:pt x="55" y="571"/>
                    </a:cubicBezTo>
                    <a:cubicBezTo>
                      <a:pt x="78" y="572"/>
                      <a:pt x="78" y="572"/>
                      <a:pt x="78" y="572"/>
                    </a:cubicBezTo>
                    <a:cubicBezTo>
                      <a:pt x="78" y="562"/>
                      <a:pt x="78" y="562"/>
                      <a:pt x="78" y="562"/>
                    </a:cubicBezTo>
                    <a:cubicBezTo>
                      <a:pt x="91" y="569"/>
                      <a:pt x="91" y="569"/>
                      <a:pt x="91" y="569"/>
                    </a:cubicBezTo>
                    <a:cubicBezTo>
                      <a:pt x="91" y="569"/>
                      <a:pt x="105" y="570"/>
                      <a:pt x="115" y="572"/>
                    </a:cubicBezTo>
                    <a:cubicBezTo>
                      <a:pt x="125" y="574"/>
                      <a:pt x="136" y="596"/>
                      <a:pt x="136" y="596"/>
                    </a:cubicBezTo>
                    <a:cubicBezTo>
                      <a:pt x="136" y="596"/>
                      <a:pt x="150" y="592"/>
                      <a:pt x="157" y="593"/>
                    </a:cubicBezTo>
                    <a:cubicBezTo>
                      <a:pt x="164" y="594"/>
                      <a:pt x="165" y="630"/>
                      <a:pt x="165" y="630"/>
                    </a:cubicBezTo>
                    <a:cubicBezTo>
                      <a:pt x="165" y="630"/>
                      <a:pt x="176" y="631"/>
                      <a:pt x="179" y="632"/>
                    </a:cubicBezTo>
                    <a:cubicBezTo>
                      <a:pt x="182" y="633"/>
                      <a:pt x="182" y="648"/>
                      <a:pt x="182" y="648"/>
                    </a:cubicBezTo>
                    <a:cubicBezTo>
                      <a:pt x="199" y="654"/>
                      <a:pt x="199" y="654"/>
                      <a:pt x="199" y="654"/>
                    </a:cubicBezTo>
                    <a:cubicBezTo>
                      <a:pt x="208" y="668"/>
                      <a:pt x="208" y="668"/>
                      <a:pt x="208" y="668"/>
                    </a:cubicBezTo>
                    <a:cubicBezTo>
                      <a:pt x="208" y="668"/>
                      <a:pt x="220" y="670"/>
                      <a:pt x="228" y="667"/>
                    </a:cubicBezTo>
                    <a:cubicBezTo>
                      <a:pt x="236" y="664"/>
                      <a:pt x="233" y="654"/>
                      <a:pt x="232" y="653"/>
                    </a:cubicBezTo>
                    <a:cubicBezTo>
                      <a:pt x="232" y="634"/>
                      <a:pt x="234" y="625"/>
                      <a:pt x="247" y="625"/>
                    </a:cubicBezTo>
                    <a:cubicBezTo>
                      <a:pt x="260" y="625"/>
                      <a:pt x="272" y="650"/>
                      <a:pt x="272" y="650"/>
                    </a:cubicBezTo>
                    <a:cubicBezTo>
                      <a:pt x="282" y="633"/>
                      <a:pt x="282" y="633"/>
                      <a:pt x="282" y="633"/>
                    </a:cubicBezTo>
                    <a:cubicBezTo>
                      <a:pt x="304" y="633"/>
                      <a:pt x="304" y="633"/>
                      <a:pt x="304" y="633"/>
                    </a:cubicBezTo>
                    <a:cubicBezTo>
                      <a:pt x="310" y="639"/>
                      <a:pt x="310" y="639"/>
                      <a:pt x="310" y="639"/>
                    </a:cubicBezTo>
                    <a:cubicBezTo>
                      <a:pt x="310" y="639"/>
                      <a:pt x="327" y="636"/>
                      <a:pt x="335" y="635"/>
                    </a:cubicBezTo>
                    <a:cubicBezTo>
                      <a:pt x="343" y="634"/>
                      <a:pt x="341" y="622"/>
                      <a:pt x="345" y="621"/>
                    </a:cubicBezTo>
                    <a:cubicBezTo>
                      <a:pt x="349" y="620"/>
                      <a:pt x="349" y="631"/>
                      <a:pt x="349" y="631"/>
                    </a:cubicBezTo>
                    <a:cubicBezTo>
                      <a:pt x="526" y="628"/>
                      <a:pt x="526" y="628"/>
                      <a:pt x="526" y="628"/>
                    </a:cubicBezTo>
                    <a:cubicBezTo>
                      <a:pt x="531" y="601"/>
                      <a:pt x="531" y="601"/>
                      <a:pt x="531" y="601"/>
                    </a:cubicBezTo>
                    <a:cubicBezTo>
                      <a:pt x="531" y="601"/>
                      <a:pt x="537" y="597"/>
                      <a:pt x="536" y="590"/>
                    </a:cubicBezTo>
                    <a:cubicBezTo>
                      <a:pt x="535" y="583"/>
                      <a:pt x="522" y="577"/>
                      <a:pt x="522" y="577"/>
                    </a:cubicBezTo>
                    <a:cubicBezTo>
                      <a:pt x="491" y="118"/>
                      <a:pt x="491" y="118"/>
                      <a:pt x="491" y="118"/>
                    </a:cubicBezTo>
                    <a:cubicBezTo>
                      <a:pt x="572" y="121"/>
                      <a:pt x="572" y="121"/>
                      <a:pt x="572" y="121"/>
                    </a:cubicBezTo>
                    <a:cubicBezTo>
                      <a:pt x="399" y="0"/>
                      <a:pt x="399" y="0"/>
                      <a:pt x="399" y="0"/>
                    </a:cubicBezTo>
                    <a:cubicBezTo>
                      <a:pt x="397" y="34"/>
                      <a:pt x="397" y="34"/>
                      <a:pt x="397" y="34"/>
                    </a:cubicBezTo>
                    <a:cubicBezTo>
                      <a:pt x="392" y="38"/>
                      <a:pt x="392" y="38"/>
                      <a:pt x="392" y="38"/>
                    </a:cubicBezTo>
                    <a:cubicBezTo>
                      <a:pt x="391" y="63"/>
                      <a:pt x="391" y="63"/>
                      <a:pt x="391" y="63"/>
                    </a:cubicBezTo>
                    <a:cubicBezTo>
                      <a:pt x="243" y="64"/>
                      <a:pt x="243" y="64"/>
                      <a:pt x="243" y="64"/>
                    </a:cubicBezTo>
                    <a:cubicBezTo>
                      <a:pt x="243" y="74"/>
                      <a:pt x="243" y="74"/>
                      <a:pt x="243" y="74"/>
                    </a:cubicBezTo>
                    <a:cubicBezTo>
                      <a:pt x="238" y="77"/>
                      <a:pt x="238" y="77"/>
                      <a:pt x="238" y="77"/>
                    </a:cubicBezTo>
                    <a:cubicBezTo>
                      <a:pt x="238" y="77"/>
                      <a:pt x="237" y="201"/>
                      <a:pt x="235" y="207"/>
                    </a:cubicBezTo>
                    <a:cubicBezTo>
                      <a:pt x="233" y="213"/>
                      <a:pt x="208" y="212"/>
                      <a:pt x="208" y="212"/>
                    </a:cubicBezTo>
                    <a:cubicBezTo>
                      <a:pt x="208" y="212"/>
                      <a:pt x="200" y="213"/>
                      <a:pt x="189" y="223"/>
                    </a:cubicBezTo>
                    <a:cubicBezTo>
                      <a:pt x="178" y="233"/>
                      <a:pt x="187" y="248"/>
                      <a:pt x="187" y="248"/>
                    </a:cubicBezTo>
                    <a:cubicBezTo>
                      <a:pt x="186" y="317"/>
                      <a:pt x="186" y="317"/>
                      <a:pt x="186" y="317"/>
                    </a:cubicBezTo>
                    <a:cubicBezTo>
                      <a:pt x="0" y="319"/>
                      <a:pt x="0" y="319"/>
                      <a:pt x="0" y="319"/>
                    </a:cubicBezTo>
                    <a:cubicBezTo>
                      <a:pt x="0" y="319"/>
                      <a:pt x="0" y="319"/>
                      <a:pt x="0" y="319"/>
                    </a:cubicBezTo>
                    <a:cubicBezTo>
                      <a:pt x="0" y="326"/>
                      <a:pt x="0" y="332"/>
                      <a:pt x="0" y="332"/>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4" name="Burkina Faso"/>
              <p:cNvSpPr>
                <a:spLocks/>
              </p:cNvSpPr>
              <p:nvPr/>
            </p:nvSpPr>
            <p:spPr bwMode="gray">
              <a:xfrm>
                <a:off x="5466955" y="3629733"/>
                <a:ext cx="214349" cy="168197"/>
              </a:xfrm>
              <a:custGeom>
                <a:avLst/>
                <a:gdLst>
                  <a:gd name="T0" fmla="*/ 3 w 382"/>
                  <a:gd name="T1" fmla="*/ 246 h 300"/>
                  <a:gd name="T2" fmla="*/ 19 w 382"/>
                  <a:gd name="T3" fmla="*/ 256 h 300"/>
                  <a:gd name="T4" fmla="*/ 59 w 382"/>
                  <a:gd name="T5" fmla="*/ 293 h 300"/>
                  <a:gd name="T6" fmla="*/ 124 w 382"/>
                  <a:gd name="T7" fmla="*/ 300 h 300"/>
                  <a:gd name="T8" fmla="*/ 132 w 382"/>
                  <a:gd name="T9" fmla="*/ 299 h 300"/>
                  <a:gd name="T10" fmla="*/ 130 w 382"/>
                  <a:gd name="T11" fmla="*/ 245 h 300"/>
                  <a:gd name="T12" fmla="*/ 132 w 382"/>
                  <a:gd name="T13" fmla="*/ 219 h 300"/>
                  <a:gd name="T14" fmla="*/ 192 w 382"/>
                  <a:gd name="T15" fmla="*/ 219 h 300"/>
                  <a:gd name="T16" fmla="*/ 215 w 382"/>
                  <a:gd name="T17" fmla="*/ 219 h 300"/>
                  <a:gd name="T18" fmla="*/ 251 w 382"/>
                  <a:gd name="T19" fmla="*/ 212 h 300"/>
                  <a:gd name="T20" fmla="*/ 276 w 382"/>
                  <a:gd name="T21" fmla="*/ 215 h 300"/>
                  <a:gd name="T22" fmla="*/ 305 w 382"/>
                  <a:gd name="T23" fmla="*/ 221 h 300"/>
                  <a:gd name="T24" fmla="*/ 318 w 382"/>
                  <a:gd name="T25" fmla="*/ 214 h 300"/>
                  <a:gd name="T26" fmla="*/ 357 w 382"/>
                  <a:gd name="T27" fmla="*/ 197 h 300"/>
                  <a:gd name="T28" fmla="*/ 373 w 382"/>
                  <a:gd name="T29" fmla="*/ 183 h 300"/>
                  <a:gd name="T30" fmla="*/ 382 w 382"/>
                  <a:gd name="T31" fmla="*/ 170 h 300"/>
                  <a:gd name="T32" fmla="*/ 360 w 382"/>
                  <a:gd name="T33" fmla="*/ 145 h 300"/>
                  <a:gd name="T34" fmla="*/ 364 w 382"/>
                  <a:gd name="T35" fmla="*/ 126 h 300"/>
                  <a:gd name="T36" fmla="*/ 310 w 382"/>
                  <a:gd name="T37" fmla="*/ 104 h 300"/>
                  <a:gd name="T38" fmla="*/ 312 w 382"/>
                  <a:gd name="T39" fmla="*/ 87 h 300"/>
                  <a:gd name="T40" fmla="*/ 289 w 382"/>
                  <a:gd name="T41" fmla="*/ 72 h 300"/>
                  <a:gd name="T42" fmla="*/ 277 w 382"/>
                  <a:gd name="T43" fmla="*/ 32 h 300"/>
                  <a:gd name="T44" fmla="*/ 260 w 382"/>
                  <a:gd name="T45" fmla="*/ 2 h 300"/>
                  <a:gd name="T46" fmla="*/ 215 w 382"/>
                  <a:gd name="T47" fmla="*/ 12 h 300"/>
                  <a:gd name="T48" fmla="*/ 190 w 382"/>
                  <a:gd name="T49" fmla="*/ 28 h 300"/>
                  <a:gd name="T50" fmla="*/ 169 w 382"/>
                  <a:gd name="T51" fmla="*/ 50 h 300"/>
                  <a:gd name="T52" fmla="*/ 125 w 382"/>
                  <a:gd name="T53" fmla="*/ 72 h 300"/>
                  <a:gd name="T54" fmla="*/ 112 w 382"/>
                  <a:gd name="T55" fmla="*/ 96 h 300"/>
                  <a:gd name="T56" fmla="*/ 76 w 382"/>
                  <a:gd name="T57" fmla="*/ 82 h 300"/>
                  <a:gd name="T58" fmla="*/ 69 w 382"/>
                  <a:gd name="T59" fmla="*/ 121 h 300"/>
                  <a:gd name="T60" fmla="*/ 57 w 382"/>
                  <a:gd name="T61" fmla="*/ 145 h 300"/>
                  <a:gd name="T62" fmla="*/ 48 w 382"/>
                  <a:gd name="T63" fmla="*/ 161 h 300"/>
                  <a:gd name="T64" fmla="*/ 8 w 382"/>
                  <a:gd name="T65" fmla="*/ 173 h 300"/>
                  <a:gd name="T66" fmla="*/ 15 w 382"/>
                  <a:gd name="T67" fmla="*/ 20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2" h="300">
                    <a:moveTo>
                      <a:pt x="0" y="209"/>
                    </a:moveTo>
                    <a:cubicBezTo>
                      <a:pt x="3" y="246"/>
                      <a:pt x="3" y="246"/>
                      <a:pt x="3" y="246"/>
                    </a:cubicBezTo>
                    <a:cubicBezTo>
                      <a:pt x="6" y="260"/>
                      <a:pt x="6" y="260"/>
                      <a:pt x="6" y="260"/>
                    </a:cubicBezTo>
                    <a:cubicBezTo>
                      <a:pt x="19" y="256"/>
                      <a:pt x="19" y="256"/>
                      <a:pt x="19" y="256"/>
                    </a:cubicBezTo>
                    <a:cubicBezTo>
                      <a:pt x="19" y="256"/>
                      <a:pt x="29" y="287"/>
                      <a:pt x="39" y="288"/>
                    </a:cubicBezTo>
                    <a:cubicBezTo>
                      <a:pt x="49" y="289"/>
                      <a:pt x="59" y="293"/>
                      <a:pt x="59" y="293"/>
                    </a:cubicBezTo>
                    <a:cubicBezTo>
                      <a:pt x="59" y="293"/>
                      <a:pt x="70" y="271"/>
                      <a:pt x="100" y="275"/>
                    </a:cubicBezTo>
                    <a:cubicBezTo>
                      <a:pt x="130" y="279"/>
                      <a:pt x="124" y="300"/>
                      <a:pt x="124" y="300"/>
                    </a:cubicBezTo>
                    <a:cubicBezTo>
                      <a:pt x="136" y="298"/>
                      <a:pt x="136" y="298"/>
                      <a:pt x="136" y="298"/>
                    </a:cubicBezTo>
                    <a:cubicBezTo>
                      <a:pt x="132" y="299"/>
                      <a:pt x="132" y="299"/>
                      <a:pt x="132" y="299"/>
                    </a:cubicBezTo>
                    <a:cubicBezTo>
                      <a:pt x="131" y="263"/>
                      <a:pt x="131" y="263"/>
                      <a:pt x="131" y="263"/>
                    </a:cubicBezTo>
                    <a:cubicBezTo>
                      <a:pt x="130" y="245"/>
                      <a:pt x="130" y="245"/>
                      <a:pt x="130" y="245"/>
                    </a:cubicBezTo>
                    <a:cubicBezTo>
                      <a:pt x="130" y="245"/>
                      <a:pt x="124" y="244"/>
                      <a:pt x="124" y="236"/>
                    </a:cubicBezTo>
                    <a:cubicBezTo>
                      <a:pt x="124" y="228"/>
                      <a:pt x="132" y="219"/>
                      <a:pt x="132" y="219"/>
                    </a:cubicBezTo>
                    <a:cubicBezTo>
                      <a:pt x="187" y="222"/>
                      <a:pt x="187" y="222"/>
                      <a:pt x="187" y="222"/>
                    </a:cubicBezTo>
                    <a:cubicBezTo>
                      <a:pt x="192" y="219"/>
                      <a:pt x="192" y="219"/>
                      <a:pt x="192" y="219"/>
                    </a:cubicBezTo>
                    <a:cubicBezTo>
                      <a:pt x="204" y="222"/>
                      <a:pt x="204" y="222"/>
                      <a:pt x="204" y="222"/>
                    </a:cubicBezTo>
                    <a:cubicBezTo>
                      <a:pt x="215" y="219"/>
                      <a:pt x="215" y="219"/>
                      <a:pt x="215" y="219"/>
                    </a:cubicBezTo>
                    <a:cubicBezTo>
                      <a:pt x="235" y="222"/>
                      <a:pt x="235" y="222"/>
                      <a:pt x="235" y="222"/>
                    </a:cubicBezTo>
                    <a:cubicBezTo>
                      <a:pt x="251" y="212"/>
                      <a:pt x="251" y="212"/>
                      <a:pt x="251" y="212"/>
                    </a:cubicBezTo>
                    <a:cubicBezTo>
                      <a:pt x="265" y="216"/>
                      <a:pt x="265" y="216"/>
                      <a:pt x="265" y="216"/>
                    </a:cubicBezTo>
                    <a:cubicBezTo>
                      <a:pt x="276" y="215"/>
                      <a:pt x="276" y="215"/>
                      <a:pt x="276" y="215"/>
                    </a:cubicBezTo>
                    <a:cubicBezTo>
                      <a:pt x="291" y="222"/>
                      <a:pt x="291" y="222"/>
                      <a:pt x="291" y="222"/>
                    </a:cubicBezTo>
                    <a:cubicBezTo>
                      <a:pt x="305" y="221"/>
                      <a:pt x="305" y="221"/>
                      <a:pt x="305" y="221"/>
                    </a:cubicBezTo>
                    <a:cubicBezTo>
                      <a:pt x="310" y="214"/>
                      <a:pt x="310" y="214"/>
                      <a:pt x="310" y="214"/>
                    </a:cubicBezTo>
                    <a:cubicBezTo>
                      <a:pt x="318" y="214"/>
                      <a:pt x="318" y="214"/>
                      <a:pt x="318" y="214"/>
                    </a:cubicBezTo>
                    <a:cubicBezTo>
                      <a:pt x="318" y="214"/>
                      <a:pt x="320" y="200"/>
                      <a:pt x="331" y="195"/>
                    </a:cubicBezTo>
                    <a:cubicBezTo>
                      <a:pt x="331" y="196"/>
                      <a:pt x="357" y="197"/>
                      <a:pt x="357" y="197"/>
                    </a:cubicBezTo>
                    <a:cubicBezTo>
                      <a:pt x="357" y="197"/>
                      <a:pt x="358" y="190"/>
                      <a:pt x="362" y="187"/>
                    </a:cubicBezTo>
                    <a:cubicBezTo>
                      <a:pt x="366" y="184"/>
                      <a:pt x="373" y="183"/>
                      <a:pt x="373" y="183"/>
                    </a:cubicBezTo>
                    <a:cubicBezTo>
                      <a:pt x="376" y="172"/>
                      <a:pt x="376" y="172"/>
                      <a:pt x="376" y="172"/>
                    </a:cubicBezTo>
                    <a:cubicBezTo>
                      <a:pt x="382" y="170"/>
                      <a:pt x="382" y="170"/>
                      <a:pt x="382" y="170"/>
                    </a:cubicBezTo>
                    <a:cubicBezTo>
                      <a:pt x="375" y="167"/>
                      <a:pt x="375" y="167"/>
                      <a:pt x="375" y="167"/>
                    </a:cubicBezTo>
                    <a:cubicBezTo>
                      <a:pt x="360" y="145"/>
                      <a:pt x="360" y="145"/>
                      <a:pt x="360" y="145"/>
                    </a:cubicBezTo>
                    <a:cubicBezTo>
                      <a:pt x="375" y="140"/>
                      <a:pt x="375" y="140"/>
                      <a:pt x="375" y="140"/>
                    </a:cubicBezTo>
                    <a:cubicBezTo>
                      <a:pt x="375" y="140"/>
                      <a:pt x="373" y="130"/>
                      <a:pt x="364" y="126"/>
                    </a:cubicBezTo>
                    <a:cubicBezTo>
                      <a:pt x="355" y="122"/>
                      <a:pt x="356" y="131"/>
                      <a:pt x="344" y="131"/>
                    </a:cubicBezTo>
                    <a:cubicBezTo>
                      <a:pt x="332" y="131"/>
                      <a:pt x="313" y="109"/>
                      <a:pt x="310" y="104"/>
                    </a:cubicBezTo>
                    <a:cubicBezTo>
                      <a:pt x="307" y="99"/>
                      <a:pt x="322" y="88"/>
                      <a:pt x="322" y="88"/>
                    </a:cubicBezTo>
                    <a:cubicBezTo>
                      <a:pt x="312" y="87"/>
                      <a:pt x="312" y="87"/>
                      <a:pt x="312" y="87"/>
                    </a:cubicBezTo>
                    <a:cubicBezTo>
                      <a:pt x="311" y="78"/>
                      <a:pt x="311" y="78"/>
                      <a:pt x="311" y="78"/>
                    </a:cubicBezTo>
                    <a:cubicBezTo>
                      <a:pt x="311" y="78"/>
                      <a:pt x="299" y="79"/>
                      <a:pt x="289" y="72"/>
                    </a:cubicBezTo>
                    <a:cubicBezTo>
                      <a:pt x="279" y="65"/>
                      <a:pt x="280" y="41"/>
                      <a:pt x="280" y="41"/>
                    </a:cubicBezTo>
                    <a:cubicBezTo>
                      <a:pt x="277" y="32"/>
                      <a:pt x="277" y="32"/>
                      <a:pt x="277" y="32"/>
                    </a:cubicBezTo>
                    <a:cubicBezTo>
                      <a:pt x="276" y="9"/>
                      <a:pt x="276" y="9"/>
                      <a:pt x="276" y="9"/>
                    </a:cubicBezTo>
                    <a:cubicBezTo>
                      <a:pt x="260" y="2"/>
                      <a:pt x="260" y="2"/>
                      <a:pt x="260" y="2"/>
                    </a:cubicBezTo>
                    <a:cubicBezTo>
                      <a:pt x="227" y="0"/>
                      <a:pt x="227" y="0"/>
                      <a:pt x="227" y="0"/>
                    </a:cubicBezTo>
                    <a:cubicBezTo>
                      <a:pt x="227" y="0"/>
                      <a:pt x="225" y="8"/>
                      <a:pt x="215" y="12"/>
                    </a:cubicBezTo>
                    <a:cubicBezTo>
                      <a:pt x="205" y="16"/>
                      <a:pt x="201" y="14"/>
                      <a:pt x="201" y="14"/>
                    </a:cubicBezTo>
                    <a:cubicBezTo>
                      <a:pt x="190" y="28"/>
                      <a:pt x="190" y="28"/>
                      <a:pt x="190" y="28"/>
                    </a:cubicBezTo>
                    <a:cubicBezTo>
                      <a:pt x="173" y="28"/>
                      <a:pt x="173" y="28"/>
                      <a:pt x="173" y="28"/>
                    </a:cubicBezTo>
                    <a:cubicBezTo>
                      <a:pt x="173" y="28"/>
                      <a:pt x="172" y="49"/>
                      <a:pt x="169" y="50"/>
                    </a:cubicBezTo>
                    <a:cubicBezTo>
                      <a:pt x="166" y="51"/>
                      <a:pt x="154" y="39"/>
                      <a:pt x="148" y="41"/>
                    </a:cubicBezTo>
                    <a:cubicBezTo>
                      <a:pt x="142" y="43"/>
                      <a:pt x="125" y="72"/>
                      <a:pt x="125" y="72"/>
                    </a:cubicBezTo>
                    <a:cubicBezTo>
                      <a:pt x="112" y="72"/>
                      <a:pt x="112" y="72"/>
                      <a:pt x="112" y="72"/>
                    </a:cubicBezTo>
                    <a:cubicBezTo>
                      <a:pt x="112" y="96"/>
                      <a:pt x="112" y="96"/>
                      <a:pt x="112" y="96"/>
                    </a:cubicBezTo>
                    <a:cubicBezTo>
                      <a:pt x="97" y="101"/>
                      <a:pt x="97" y="101"/>
                      <a:pt x="97" y="101"/>
                    </a:cubicBezTo>
                    <a:cubicBezTo>
                      <a:pt x="76" y="82"/>
                      <a:pt x="76" y="82"/>
                      <a:pt x="76" y="82"/>
                    </a:cubicBezTo>
                    <a:cubicBezTo>
                      <a:pt x="63" y="102"/>
                      <a:pt x="63" y="102"/>
                      <a:pt x="63" y="102"/>
                    </a:cubicBezTo>
                    <a:cubicBezTo>
                      <a:pt x="63" y="102"/>
                      <a:pt x="71" y="116"/>
                      <a:pt x="69" y="121"/>
                    </a:cubicBezTo>
                    <a:cubicBezTo>
                      <a:pt x="67" y="126"/>
                      <a:pt x="55" y="124"/>
                      <a:pt x="55" y="124"/>
                    </a:cubicBezTo>
                    <a:cubicBezTo>
                      <a:pt x="55" y="124"/>
                      <a:pt x="60" y="141"/>
                      <a:pt x="57" y="145"/>
                    </a:cubicBezTo>
                    <a:cubicBezTo>
                      <a:pt x="54" y="149"/>
                      <a:pt x="47" y="150"/>
                      <a:pt x="47" y="150"/>
                    </a:cubicBezTo>
                    <a:cubicBezTo>
                      <a:pt x="47" y="150"/>
                      <a:pt x="60" y="160"/>
                      <a:pt x="48" y="161"/>
                    </a:cubicBezTo>
                    <a:cubicBezTo>
                      <a:pt x="36" y="162"/>
                      <a:pt x="21" y="165"/>
                      <a:pt x="21" y="165"/>
                    </a:cubicBezTo>
                    <a:cubicBezTo>
                      <a:pt x="8" y="173"/>
                      <a:pt x="8" y="173"/>
                      <a:pt x="8" y="173"/>
                    </a:cubicBezTo>
                    <a:cubicBezTo>
                      <a:pt x="23" y="194"/>
                      <a:pt x="23" y="194"/>
                      <a:pt x="23" y="194"/>
                    </a:cubicBezTo>
                    <a:cubicBezTo>
                      <a:pt x="15" y="209"/>
                      <a:pt x="15" y="209"/>
                      <a:pt x="15" y="209"/>
                    </a:cubicBezTo>
                    <a:lnTo>
                      <a:pt x="0" y="209"/>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5" name="Côte d'lvoire"/>
              <p:cNvSpPr>
                <a:spLocks/>
              </p:cNvSpPr>
              <p:nvPr/>
            </p:nvSpPr>
            <p:spPr bwMode="gray">
              <a:xfrm>
                <a:off x="5384391" y="3759848"/>
                <a:ext cx="163540" cy="191999"/>
              </a:xfrm>
              <a:custGeom>
                <a:avLst/>
                <a:gdLst>
                  <a:gd name="T0" fmla="*/ 266 w 291"/>
                  <a:gd name="T1" fmla="*/ 269 h 343"/>
                  <a:gd name="T2" fmla="*/ 253 w 291"/>
                  <a:gd name="T3" fmla="*/ 219 h 343"/>
                  <a:gd name="T4" fmla="*/ 273 w 291"/>
                  <a:gd name="T5" fmla="*/ 187 h 343"/>
                  <a:gd name="T6" fmla="*/ 274 w 291"/>
                  <a:gd name="T7" fmla="*/ 157 h 343"/>
                  <a:gd name="T8" fmla="*/ 291 w 291"/>
                  <a:gd name="T9" fmla="*/ 130 h 343"/>
                  <a:gd name="T10" fmla="*/ 279 w 291"/>
                  <a:gd name="T11" fmla="*/ 84 h 343"/>
                  <a:gd name="T12" fmla="*/ 287 w 291"/>
                  <a:gd name="T13" fmla="*/ 83 h 343"/>
                  <a:gd name="T14" fmla="*/ 283 w 291"/>
                  <a:gd name="T15" fmla="*/ 64 h 343"/>
                  <a:gd name="T16" fmla="*/ 271 w 291"/>
                  <a:gd name="T17" fmla="*/ 66 h 343"/>
                  <a:gd name="T18" fmla="*/ 247 w 291"/>
                  <a:gd name="T19" fmla="*/ 41 h 343"/>
                  <a:gd name="T20" fmla="*/ 206 w 291"/>
                  <a:gd name="T21" fmla="*/ 59 h 343"/>
                  <a:gd name="T22" fmla="*/ 186 w 291"/>
                  <a:gd name="T23" fmla="*/ 54 h 343"/>
                  <a:gd name="T24" fmla="*/ 166 w 291"/>
                  <a:gd name="T25" fmla="*/ 22 h 343"/>
                  <a:gd name="T26" fmla="*/ 153 w 291"/>
                  <a:gd name="T27" fmla="*/ 26 h 343"/>
                  <a:gd name="T28" fmla="*/ 150 w 291"/>
                  <a:gd name="T29" fmla="*/ 12 h 343"/>
                  <a:gd name="T30" fmla="*/ 131 w 291"/>
                  <a:gd name="T31" fmla="*/ 26 h 343"/>
                  <a:gd name="T32" fmla="*/ 116 w 291"/>
                  <a:gd name="T33" fmla="*/ 24 h 343"/>
                  <a:gd name="T34" fmla="*/ 116 w 291"/>
                  <a:gd name="T35" fmla="*/ 0 h 343"/>
                  <a:gd name="T36" fmla="*/ 108 w 291"/>
                  <a:gd name="T37" fmla="*/ 13 h 343"/>
                  <a:gd name="T38" fmla="*/ 99 w 291"/>
                  <a:gd name="T39" fmla="*/ 1 h 343"/>
                  <a:gd name="T40" fmla="*/ 95 w 291"/>
                  <a:gd name="T41" fmla="*/ 19 h 343"/>
                  <a:gd name="T42" fmla="*/ 85 w 291"/>
                  <a:gd name="T43" fmla="*/ 19 h 343"/>
                  <a:gd name="T44" fmla="*/ 81 w 291"/>
                  <a:gd name="T45" fmla="*/ 31 h 343"/>
                  <a:gd name="T46" fmla="*/ 55 w 291"/>
                  <a:gd name="T47" fmla="*/ 15 h 343"/>
                  <a:gd name="T48" fmla="*/ 42 w 291"/>
                  <a:gd name="T49" fmla="*/ 30 h 343"/>
                  <a:gd name="T50" fmla="*/ 36 w 291"/>
                  <a:gd name="T51" fmla="*/ 27 h 343"/>
                  <a:gd name="T52" fmla="*/ 23 w 291"/>
                  <a:gd name="T53" fmla="*/ 41 h 343"/>
                  <a:gd name="T54" fmla="*/ 28 w 291"/>
                  <a:gd name="T55" fmla="*/ 68 h 343"/>
                  <a:gd name="T56" fmla="*/ 40 w 291"/>
                  <a:gd name="T57" fmla="*/ 69 h 343"/>
                  <a:gd name="T58" fmla="*/ 33 w 291"/>
                  <a:gd name="T59" fmla="*/ 82 h 343"/>
                  <a:gd name="T60" fmla="*/ 43 w 291"/>
                  <a:gd name="T61" fmla="*/ 86 h 343"/>
                  <a:gd name="T62" fmla="*/ 34 w 291"/>
                  <a:gd name="T63" fmla="*/ 103 h 343"/>
                  <a:gd name="T64" fmla="*/ 50 w 291"/>
                  <a:gd name="T65" fmla="*/ 113 h 343"/>
                  <a:gd name="T66" fmla="*/ 49 w 291"/>
                  <a:gd name="T67" fmla="*/ 126 h 343"/>
                  <a:gd name="T68" fmla="*/ 19 w 291"/>
                  <a:gd name="T69" fmla="*/ 122 h 343"/>
                  <a:gd name="T70" fmla="*/ 37 w 291"/>
                  <a:gd name="T71" fmla="*/ 145 h 343"/>
                  <a:gd name="T72" fmla="*/ 25 w 291"/>
                  <a:gd name="T73" fmla="*/ 148 h 343"/>
                  <a:gd name="T74" fmla="*/ 25 w 291"/>
                  <a:gd name="T75" fmla="*/ 169 h 343"/>
                  <a:gd name="T76" fmla="*/ 2 w 291"/>
                  <a:gd name="T77" fmla="*/ 162 h 343"/>
                  <a:gd name="T78" fmla="*/ 15 w 291"/>
                  <a:gd name="T79" fmla="*/ 196 h 343"/>
                  <a:gd name="T80" fmla="*/ 1 w 291"/>
                  <a:gd name="T81" fmla="*/ 228 h 343"/>
                  <a:gd name="T82" fmla="*/ 14 w 291"/>
                  <a:gd name="T83" fmla="*/ 230 h 343"/>
                  <a:gd name="T84" fmla="*/ 14 w 291"/>
                  <a:gd name="T85" fmla="*/ 240 h 343"/>
                  <a:gd name="T86" fmla="*/ 38 w 291"/>
                  <a:gd name="T87" fmla="*/ 236 h 343"/>
                  <a:gd name="T88" fmla="*/ 39 w 291"/>
                  <a:gd name="T89" fmla="*/ 253 h 343"/>
                  <a:gd name="T90" fmla="*/ 60 w 291"/>
                  <a:gd name="T91" fmla="*/ 282 h 343"/>
                  <a:gd name="T92" fmla="*/ 50 w 291"/>
                  <a:gd name="T93" fmla="*/ 316 h 343"/>
                  <a:gd name="T94" fmla="*/ 51 w 291"/>
                  <a:gd name="T95" fmla="*/ 343 h 343"/>
                  <a:gd name="T96" fmla="*/ 66 w 291"/>
                  <a:gd name="T97" fmla="*/ 331 h 343"/>
                  <a:gd name="T98" fmla="*/ 75 w 291"/>
                  <a:gd name="T99" fmla="*/ 331 h 343"/>
                  <a:gd name="T100" fmla="*/ 85 w 291"/>
                  <a:gd name="T101" fmla="*/ 323 h 343"/>
                  <a:gd name="T102" fmla="*/ 151 w 291"/>
                  <a:gd name="T103" fmla="*/ 300 h 343"/>
                  <a:gd name="T104" fmla="*/ 178 w 291"/>
                  <a:gd name="T105" fmla="*/ 296 h 343"/>
                  <a:gd name="T106" fmla="*/ 218 w 291"/>
                  <a:gd name="T107" fmla="*/ 290 h 343"/>
                  <a:gd name="T108" fmla="*/ 236 w 291"/>
                  <a:gd name="T109" fmla="*/ 299 h 343"/>
                  <a:gd name="T110" fmla="*/ 256 w 291"/>
                  <a:gd name="T111" fmla="*/ 289 h 343"/>
                  <a:gd name="T112" fmla="*/ 273 w 291"/>
                  <a:gd name="T113" fmla="*/ 306 h 343"/>
                  <a:gd name="T114" fmla="*/ 285 w 291"/>
                  <a:gd name="T115" fmla="*/ 310 h 343"/>
                  <a:gd name="T116" fmla="*/ 284 w 291"/>
                  <a:gd name="T117" fmla="*/ 275 h 343"/>
                  <a:gd name="T118" fmla="*/ 266 w 291"/>
                  <a:gd name="T119" fmla="*/ 269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343">
                    <a:moveTo>
                      <a:pt x="266" y="269"/>
                    </a:moveTo>
                    <a:cubicBezTo>
                      <a:pt x="266" y="269"/>
                      <a:pt x="253" y="233"/>
                      <a:pt x="253" y="219"/>
                    </a:cubicBezTo>
                    <a:cubicBezTo>
                      <a:pt x="253" y="205"/>
                      <a:pt x="273" y="187"/>
                      <a:pt x="273" y="187"/>
                    </a:cubicBezTo>
                    <a:cubicBezTo>
                      <a:pt x="273" y="187"/>
                      <a:pt x="274" y="165"/>
                      <a:pt x="274" y="157"/>
                    </a:cubicBezTo>
                    <a:cubicBezTo>
                      <a:pt x="274" y="149"/>
                      <a:pt x="291" y="142"/>
                      <a:pt x="291" y="130"/>
                    </a:cubicBezTo>
                    <a:cubicBezTo>
                      <a:pt x="291" y="118"/>
                      <a:pt x="279" y="84"/>
                      <a:pt x="279" y="84"/>
                    </a:cubicBezTo>
                    <a:cubicBezTo>
                      <a:pt x="287" y="83"/>
                      <a:pt x="287" y="83"/>
                      <a:pt x="287" y="83"/>
                    </a:cubicBezTo>
                    <a:cubicBezTo>
                      <a:pt x="283" y="64"/>
                      <a:pt x="283" y="64"/>
                      <a:pt x="283" y="64"/>
                    </a:cubicBezTo>
                    <a:cubicBezTo>
                      <a:pt x="271" y="66"/>
                      <a:pt x="271" y="66"/>
                      <a:pt x="271" y="66"/>
                    </a:cubicBezTo>
                    <a:cubicBezTo>
                      <a:pt x="271" y="66"/>
                      <a:pt x="277" y="45"/>
                      <a:pt x="247" y="41"/>
                    </a:cubicBezTo>
                    <a:cubicBezTo>
                      <a:pt x="217" y="37"/>
                      <a:pt x="206" y="59"/>
                      <a:pt x="206" y="59"/>
                    </a:cubicBezTo>
                    <a:cubicBezTo>
                      <a:pt x="206" y="59"/>
                      <a:pt x="196" y="55"/>
                      <a:pt x="186" y="54"/>
                    </a:cubicBezTo>
                    <a:cubicBezTo>
                      <a:pt x="176" y="53"/>
                      <a:pt x="166" y="22"/>
                      <a:pt x="166" y="22"/>
                    </a:cubicBezTo>
                    <a:cubicBezTo>
                      <a:pt x="153" y="26"/>
                      <a:pt x="153" y="26"/>
                      <a:pt x="153" y="26"/>
                    </a:cubicBezTo>
                    <a:cubicBezTo>
                      <a:pt x="150" y="12"/>
                      <a:pt x="150" y="12"/>
                      <a:pt x="150" y="12"/>
                    </a:cubicBezTo>
                    <a:cubicBezTo>
                      <a:pt x="135" y="12"/>
                      <a:pt x="131" y="26"/>
                      <a:pt x="131" y="26"/>
                    </a:cubicBezTo>
                    <a:cubicBezTo>
                      <a:pt x="116" y="24"/>
                      <a:pt x="116" y="24"/>
                      <a:pt x="116" y="24"/>
                    </a:cubicBezTo>
                    <a:cubicBezTo>
                      <a:pt x="116" y="0"/>
                      <a:pt x="116" y="0"/>
                      <a:pt x="116" y="0"/>
                    </a:cubicBezTo>
                    <a:cubicBezTo>
                      <a:pt x="108" y="13"/>
                      <a:pt x="108" y="13"/>
                      <a:pt x="108" y="13"/>
                    </a:cubicBezTo>
                    <a:cubicBezTo>
                      <a:pt x="99" y="1"/>
                      <a:pt x="99" y="1"/>
                      <a:pt x="99" y="1"/>
                    </a:cubicBezTo>
                    <a:cubicBezTo>
                      <a:pt x="95" y="19"/>
                      <a:pt x="95" y="19"/>
                      <a:pt x="95" y="19"/>
                    </a:cubicBezTo>
                    <a:cubicBezTo>
                      <a:pt x="85" y="19"/>
                      <a:pt x="85" y="19"/>
                      <a:pt x="85" y="19"/>
                    </a:cubicBezTo>
                    <a:cubicBezTo>
                      <a:pt x="81" y="31"/>
                      <a:pt x="81" y="31"/>
                      <a:pt x="81" y="31"/>
                    </a:cubicBezTo>
                    <a:cubicBezTo>
                      <a:pt x="81" y="31"/>
                      <a:pt x="71" y="17"/>
                      <a:pt x="55" y="15"/>
                    </a:cubicBezTo>
                    <a:cubicBezTo>
                      <a:pt x="39" y="13"/>
                      <a:pt x="42" y="30"/>
                      <a:pt x="42" y="30"/>
                    </a:cubicBezTo>
                    <a:cubicBezTo>
                      <a:pt x="36" y="27"/>
                      <a:pt x="36" y="27"/>
                      <a:pt x="36" y="27"/>
                    </a:cubicBezTo>
                    <a:cubicBezTo>
                      <a:pt x="23" y="41"/>
                      <a:pt x="23" y="41"/>
                      <a:pt x="23" y="41"/>
                    </a:cubicBezTo>
                    <a:cubicBezTo>
                      <a:pt x="28" y="68"/>
                      <a:pt x="28" y="68"/>
                      <a:pt x="28" y="68"/>
                    </a:cubicBezTo>
                    <a:cubicBezTo>
                      <a:pt x="40" y="69"/>
                      <a:pt x="40" y="69"/>
                      <a:pt x="40" y="69"/>
                    </a:cubicBezTo>
                    <a:cubicBezTo>
                      <a:pt x="33" y="82"/>
                      <a:pt x="33" y="82"/>
                      <a:pt x="33" y="82"/>
                    </a:cubicBezTo>
                    <a:cubicBezTo>
                      <a:pt x="43" y="86"/>
                      <a:pt x="43" y="86"/>
                      <a:pt x="43" y="86"/>
                    </a:cubicBezTo>
                    <a:cubicBezTo>
                      <a:pt x="43" y="86"/>
                      <a:pt x="33" y="95"/>
                      <a:pt x="34" y="103"/>
                    </a:cubicBezTo>
                    <a:cubicBezTo>
                      <a:pt x="35" y="111"/>
                      <a:pt x="50" y="106"/>
                      <a:pt x="50" y="113"/>
                    </a:cubicBezTo>
                    <a:cubicBezTo>
                      <a:pt x="50" y="120"/>
                      <a:pt x="49" y="126"/>
                      <a:pt x="49" y="126"/>
                    </a:cubicBezTo>
                    <a:cubicBezTo>
                      <a:pt x="49" y="126"/>
                      <a:pt x="19" y="112"/>
                      <a:pt x="19" y="122"/>
                    </a:cubicBezTo>
                    <a:cubicBezTo>
                      <a:pt x="19" y="132"/>
                      <a:pt x="37" y="145"/>
                      <a:pt x="37" y="145"/>
                    </a:cubicBezTo>
                    <a:cubicBezTo>
                      <a:pt x="25" y="148"/>
                      <a:pt x="25" y="148"/>
                      <a:pt x="25" y="148"/>
                    </a:cubicBezTo>
                    <a:cubicBezTo>
                      <a:pt x="25" y="148"/>
                      <a:pt x="32" y="166"/>
                      <a:pt x="25" y="169"/>
                    </a:cubicBezTo>
                    <a:cubicBezTo>
                      <a:pt x="19" y="171"/>
                      <a:pt x="9" y="164"/>
                      <a:pt x="2" y="162"/>
                    </a:cubicBezTo>
                    <a:cubicBezTo>
                      <a:pt x="7" y="172"/>
                      <a:pt x="15" y="186"/>
                      <a:pt x="15" y="196"/>
                    </a:cubicBezTo>
                    <a:cubicBezTo>
                      <a:pt x="15" y="211"/>
                      <a:pt x="0" y="225"/>
                      <a:pt x="1" y="228"/>
                    </a:cubicBezTo>
                    <a:cubicBezTo>
                      <a:pt x="2" y="231"/>
                      <a:pt x="14" y="230"/>
                      <a:pt x="14" y="230"/>
                    </a:cubicBezTo>
                    <a:cubicBezTo>
                      <a:pt x="14" y="240"/>
                      <a:pt x="14" y="240"/>
                      <a:pt x="14" y="240"/>
                    </a:cubicBezTo>
                    <a:cubicBezTo>
                      <a:pt x="38" y="236"/>
                      <a:pt x="38" y="236"/>
                      <a:pt x="38" y="236"/>
                    </a:cubicBezTo>
                    <a:cubicBezTo>
                      <a:pt x="39" y="253"/>
                      <a:pt x="39" y="253"/>
                      <a:pt x="39" y="253"/>
                    </a:cubicBezTo>
                    <a:cubicBezTo>
                      <a:pt x="39" y="253"/>
                      <a:pt x="60" y="269"/>
                      <a:pt x="60" y="282"/>
                    </a:cubicBezTo>
                    <a:cubicBezTo>
                      <a:pt x="60" y="295"/>
                      <a:pt x="50" y="316"/>
                      <a:pt x="50" y="316"/>
                    </a:cubicBezTo>
                    <a:cubicBezTo>
                      <a:pt x="51" y="343"/>
                      <a:pt x="51" y="343"/>
                      <a:pt x="51" y="343"/>
                    </a:cubicBezTo>
                    <a:cubicBezTo>
                      <a:pt x="63" y="341"/>
                      <a:pt x="66" y="331"/>
                      <a:pt x="66" y="331"/>
                    </a:cubicBezTo>
                    <a:cubicBezTo>
                      <a:pt x="75" y="331"/>
                      <a:pt x="75" y="331"/>
                      <a:pt x="75" y="331"/>
                    </a:cubicBezTo>
                    <a:cubicBezTo>
                      <a:pt x="85" y="323"/>
                      <a:pt x="85" y="323"/>
                      <a:pt x="85" y="323"/>
                    </a:cubicBezTo>
                    <a:cubicBezTo>
                      <a:pt x="85" y="323"/>
                      <a:pt x="131" y="298"/>
                      <a:pt x="151" y="300"/>
                    </a:cubicBezTo>
                    <a:cubicBezTo>
                      <a:pt x="171" y="302"/>
                      <a:pt x="178" y="296"/>
                      <a:pt x="178" y="296"/>
                    </a:cubicBezTo>
                    <a:cubicBezTo>
                      <a:pt x="178" y="296"/>
                      <a:pt x="209" y="285"/>
                      <a:pt x="218" y="290"/>
                    </a:cubicBezTo>
                    <a:cubicBezTo>
                      <a:pt x="227" y="295"/>
                      <a:pt x="229" y="300"/>
                      <a:pt x="236" y="299"/>
                    </a:cubicBezTo>
                    <a:cubicBezTo>
                      <a:pt x="243" y="298"/>
                      <a:pt x="256" y="289"/>
                      <a:pt x="256" y="289"/>
                    </a:cubicBezTo>
                    <a:cubicBezTo>
                      <a:pt x="256" y="289"/>
                      <a:pt x="257" y="299"/>
                      <a:pt x="273" y="306"/>
                    </a:cubicBezTo>
                    <a:cubicBezTo>
                      <a:pt x="277" y="308"/>
                      <a:pt x="281" y="309"/>
                      <a:pt x="285" y="310"/>
                    </a:cubicBezTo>
                    <a:cubicBezTo>
                      <a:pt x="284" y="275"/>
                      <a:pt x="284" y="275"/>
                      <a:pt x="284" y="275"/>
                    </a:cubicBezTo>
                    <a:lnTo>
                      <a:pt x="266" y="269"/>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6" name="Niger"/>
              <p:cNvSpPr>
                <a:spLocks/>
              </p:cNvSpPr>
              <p:nvPr/>
            </p:nvSpPr>
            <p:spPr bwMode="gray">
              <a:xfrm>
                <a:off x="5622557" y="3375851"/>
                <a:ext cx="414410" cy="352261"/>
              </a:xfrm>
              <a:custGeom>
                <a:avLst/>
                <a:gdLst>
                  <a:gd name="T0" fmla="*/ 36 w 741"/>
                  <a:gd name="T1" fmla="*/ 540 h 628"/>
                  <a:gd name="T2" fmla="*/ 34 w 741"/>
                  <a:gd name="T3" fmla="*/ 557 h 628"/>
                  <a:gd name="T4" fmla="*/ 88 w 741"/>
                  <a:gd name="T5" fmla="*/ 579 h 628"/>
                  <a:gd name="T6" fmla="*/ 84 w 741"/>
                  <a:gd name="T7" fmla="*/ 598 h 628"/>
                  <a:gd name="T8" fmla="*/ 102 w 741"/>
                  <a:gd name="T9" fmla="*/ 604 h 628"/>
                  <a:gd name="T10" fmla="*/ 141 w 741"/>
                  <a:gd name="T11" fmla="*/ 619 h 628"/>
                  <a:gd name="T12" fmla="*/ 159 w 741"/>
                  <a:gd name="T13" fmla="*/ 594 h 628"/>
                  <a:gd name="T14" fmla="*/ 183 w 741"/>
                  <a:gd name="T15" fmla="*/ 542 h 628"/>
                  <a:gd name="T16" fmla="*/ 236 w 741"/>
                  <a:gd name="T17" fmla="*/ 526 h 628"/>
                  <a:gd name="T18" fmla="*/ 269 w 741"/>
                  <a:gd name="T19" fmla="*/ 529 h 628"/>
                  <a:gd name="T20" fmla="*/ 305 w 741"/>
                  <a:gd name="T21" fmla="*/ 544 h 628"/>
                  <a:gd name="T22" fmla="*/ 364 w 741"/>
                  <a:gd name="T23" fmla="*/ 544 h 628"/>
                  <a:gd name="T24" fmla="*/ 442 w 741"/>
                  <a:gd name="T25" fmla="*/ 578 h 628"/>
                  <a:gd name="T26" fmla="*/ 554 w 741"/>
                  <a:gd name="T27" fmla="*/ 557 h 628"/>
                  <a:gd name="T28" fmla="*/ 597 w 741"/>
                  <a:gd name="T29" fmla="*/ 541 h 628"/>
                  <a:gd name="T30" fmla="*/ 621 w 741"/>
                  <a:gd name="T31" fmla="*/ 526 h 628"/>
                  <a:gd name="T32" fmla="*/ 621 w 741"/>
                  <a:gd name="T33" fmla="*/ 484 h 628"/>
                  <a:gd name="T34" fmla="*/ 656 w 741"/>
                  <a:gd name="T35" fmla="*/ 426 h 628"/>
                  <a:gd name="T36" fmla="*/ 727 w 741"/>
                  <a:gd name="T37" fmla="*/ 194 h 628"/>
                  <a:gd name="T38" fmla="*/ 721 w 741"/>
                  <a:gd name="T39" fmla="*/ 145 h 628"/>
                  <a:gd name="T40" fmla="*/ 697 w 741"/>
                  <a:gd name="T41" fmla="*/ 105 h 628"/>
                  <a:gd name="T42" fmla="*/ 692 w 741"/>
                  <a:gd name="T43" fmla="*/ 28 h 628"/>
                  <a:gd name="T44" fmla="*/ 623 w 741"/>
                  <a:gd name="T45" fmla="*/ 16 h 628"/>
                  <a:gd name="T46" fmla="*/ 551 w 741"/>
                  <a:gd name="T47" fmla="*/ 0 h 628"/>
                  <a:gd name="T48" fmla="*/ 261 w 741"/>
                  <a:gd name="T49" fmla="*/ 221 h 628"/>
                  <a:gd name="T50" fmla="*/ 190 w 741"/>
                  <a:gd name="T51" fmla="*/ 372 h 628"/>
                  <a:gd name="T52" fmla="*/ 160 w 741"/>
                  <a:gd name="T53" fmla="*/ 427 h 628"/>
                  <a:gd name="T54" fmla="*/ 124 w 741"/>
                  <a:gd name="T55" fmla="*/ 437 h 628"/>
                  <a:gd name="T56" fmla="*/ 92 w 741"/>
                  <a:gd name="T57" fmla="*/ 444 h 628"/>
                  <a:gd name="T58" fmla="*/ 32 w 741"/>
                  <a:gd name="T59" fmla="*/ 455 h 628"/>
                  <a:gd name="T60" fmla="*/ 1 w 741"/>
                  <a:gd name="T61" fmla="*/ 485 h 628"/>
                  <a:gd name="T62" fmla="*/ 13 w 741"/>
                  <a:gd name="T63" fmla="*/ 525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1" h="628">
                    <a:moveTo>
                      <a:pt x="35" y="531"/>
                    </a:moveTo>
                    <a:cubicBezTo>
                      <a:pt x="36" y="540"/>
                      <a:pt x="36" y="540"/>
                      <a:pt x="36" y="540"/>
                    </a:cubicBezTo>
                    <a:cubicBezTo>
                      <a:pt x="46" y="541"/>
                      <a:pt x="46" y="541"/>
                      <a:pt x="46" y="541"/>
                    </a:cubicBezTo>
                    <a:cubicBezTo>
                      <a:pt x="46" y="541"/>
                      <a:pt x="31" y="552"/>
                      <a:pt x="34" y="557"/>
                    </a:cubicBezTo>
                    <a:cubicBezTo>
                      <a:pt x="37" y="562"/>
                      <a:pt x="56" y="584"/>
                      <a:pt x="68" y="584"/>
                    </a:cubicBezTo>
                    <a:cubicBezTo>
                      <a:pt x="80" y="584"/>
                      <a:pt x="79" y="575"/>
                      <a:pt x="88" y="579"/>
                    </a:cubicBezTo>
                    <a:cubicBezTo>
                      <a:pt x="97" y="583"/>
                      <a:pt x="99" y="593"/>
                      <a:pt x="99" y="593"/>
                    </a:cubicBezTo>
                    <a:cubicBezTo>
                      <a:pt x="84" y="598"/>
                      <a:pt x="84" y="598"/>
                      <a:pt x="84" y="598"/>
                    </a:cubicBezTo>
                    <a:cubicBezTo>
                      <a:pt x="99" y="620"/>
                      <a:pt x="99" y="620"/>
                      <a:pt x="99" y="620"/>
                    </a:cubicBezTo>
                    <a:cubicBezTo>
                      <a:pt x="102" y="604"/>
                      <a:pt x="102" y="604"/>
                      <a:pt x="102" y="604"/>
                    </a:cubicBezTo>
                    <a:cubicBezTo>
                      <a:pt x="119" y="597"/>
                      <a:pt x="119" y="597"/>
                      <a:pt x="119" y="597"/>
                    </a:cubicBezTo>
                    <a:cubicBezTo>
                      <a:pt x="119" y="597"/>
                      <a:pt x="136" y="616"/>
                      <a:pt x="141" y="619"/>
                    </a:cubicBezTo>
                    <a:cubicBezTo>
                      <a:pt x="146" y="622"/>
                      <a:pt x="162" y="628"/>
                      <a:pt x="162" y="628"/>
                    </a:cubicBezTo>
                    <a:cubicBezTo>
                      <a:pt x="159" y="594"/>
                      <a:pt x="159" y="594"/>
                      <a:pt x="159" y="594"/>
                    </a:cubicBezTo>
                    <a:cubicBezTo>
                      <a:pt x="159" y="594"/>
                      <a:pt x="181" y="583"/>
                      <a:pt x="182" y="568"/>
                    </a:cubicBezTo>
                    <a:cubicBezTo>
                      <a:pt x="183" y="553"/>
                      <a:pt x="183" y="542"/>
                      <a:pt x="183" y="542"/>
                    </a:cubicBezTo>
                    <a:cubicBezTo>
                      <a:pt x="202" y="525"/>
                      <a:pt x="202" y="525"/>
                      <a:pt x="202" y="525"/>
                    </a:cubicBezTo>
                    <a:cubicBezTo>
                      <a:pt x="236" y="526"/>
                      <a:pt x="236" y="526"/>
                      <a:pt x="236" y="526"/>
                    </a:cubicBezTo>
                    <a:cubicBezTo>
                      <a:pt x="236" y="526"/>
                      <a:pt x="235" y="520"/>
                      <a:pt x="249" y="519"/>
                    </a:cubicBezTo>
                    <a:cubicBezTo>
                      <a:pt x="263" y="518"/>
                      <a:pt x="262" y="528"/>
                      <a:pt x="269" y="529"/>
                    </a:cubicBezTo>
                    <a:cubicBezTo>
                      <a:pt x="276" y="530"/>
                      <a:pt x="288" y="530"/>
                      <a:pt x="288" y="530"/>
                    </a:cubicBezTo>
                    <a:cubicBezTo>
                      <a:pt x="305" y="544"/>
                      <a:pt x="305" y="544"/>
                      <a:pt x="305" y="544"/>
                    </a:cubicBezTo>
                    <a:cubicBezTo>
                      <a:pt x="305" y="544"/>
                      <a:pt x="310" y="566"/>
                      <a:pt x="319" y="565"/>
                    </a:cubicBezTo>
                    <a:cubicBezTo>
                      <a:pt x="328" y="564"/>
                      <a:pt x="352" y="544"/>
                      <a:pt x="364" y="544"/>
                    </a:cubicBezTo>
                    <a:cubicBezTo>
                      <a:pt x="376" y="544"/>
                      <a:pt x="388" y="572"/>
                      <a:pt x="407" y="573"/>
                    </a:cubicBezTo>
                    <a:cubicBezTo>
                      <a:pt x="426" y="574"/>
                      <a:pt x="442" y="578"/>
                      <a:pt x="442" y="578"/>
                    </a:cubicBezTo>
                    <a:cubicBezTo>
                      <a:pt x="442" y="578"/>
                      <a:pt x="454" y="543"/>
                      <a:pt x="496" y="543"/>
                    </a:cubicBezTo>
                    <a:cubicBezTo>
                      <a:pt x="538" y="543"/>
                      <a:pt x="554" y="557"/>
                      <a:pt x="554" y="557"/>
                    </a:cubicBezTo>
                    <a:cubicBezTo>
                      <a:pt x="572" y="558"/>
                      <a:pt x="572" y="558"/>
                      <a:pt x="572" y="558"/>
                    </a:cubicBezTo>
                    <a:cubicBezTo>
                      <a:pt x="572" y="558"/>
                      <a:pt x="590" y="545"/>
                      <a:pt x="597" y="541"/>
                    </a:cubicBezTo>
                    <a:cubicBezTo>
                      <a:pt x="604" y="537"/>
                      <a:pt x="613" y="540"/>
                      <a:pt x="613" y="540"/>
                    </a:cubicBezTo>
                    <a:cubicBezTo>
                      <a:pt x="613" y="540"/>
                      <a:pt x="617" y="526"/>
                      <a:pt x="621" y="526"/>
                    </a:cubicBezTo>
                    <a:cubicBezTo>
                      <a:pt x="622" y="526"/>
                      <a:pt x="623" y="526"/>
                      <a:pt x="624" y="526"/>
                    </a:cubicBezTo>
                    <a:cubicBezTo>
                      <a:pt x="621" y="484"/>
                      <a:pt x="621" y="484"/>
                      <a:pt x="621" y="484"/>
                    </a:cubicBezTo>
                    <a:cubicBezTo>
                      <a:pt x="634" y="479"/>
                      <a:pt x="634" y="479"/>
                      <a:pt x="634" y="479"/>
                    </a:cubicBezTo>
                    <a:cubicBezTo>
                      <a:pt x="634" y="479"/>
                      <a:pt x="644" y="442"/>
                      <a:pt x="656" y="426"/>
                    </a:cubicBezTo>
                    <a:cubicBezTo>
                      <a:pt x="667" y="409"/>
                      <a:pt x="717" y="356"/>
                      <a:pt x="717" y="356"/>
                    </a:cubicBezTo>
                    <a:cubicBezTo>
                      <a:pt x="727" y="194"/>
                      <a:pt x="727" y="194"/>
                      <a:pt x="727" y="194"/>
                    </a:cubicBezTo>
                    <a:cubicBezTo>
                      <a:pt x="741" y="169"/>
                      <a:pt x="741" y="169"/>
                      <a:pt x="741" y="169"/>
                    </a:cubicBezTo>
                    <a:cubicBezTo>
                      <a:pt x="721" y="145"/>
                      <a:pt x="721" y="145"/>
                      <a:pt x="721" y="145"/>
                    </a:cubicBezTo>
                    <a:cubicBezTo>
                      <a:pt x="716" y="129"/>
                      <a:pt x="716" y="129"/>
                      <a:pt x="716" y="129"/>
                    </a:cubicBezTo>
                    <a:cubicBezTo>
                      <a:pt x="697" y="105"/>
                      <a:pt x="697" y="105"/>
                      <a:pt x="697" y="105"/>
                    </a:cubicBezTo>
                    <a:cubicBezTo>
                      <a:pt x="704" y="72"/>
                      <a:pt x="704" y="72"/>
                      <a:pt x="704" y="72"/>
                    </a:cubicBezTo>
                    <a:cubicBezTo>
                      <a:pt x="692" y="28"/>
                      <a:pt x="692" y="28"/>
                      <a:pt x="692" y="28"/>
                    </a:cubicBezTo>
                    <a:cubicBezTo>
                      <a:pt x="676" y="37"/>
                      <a:pt x="662" y="44"/>
                      <a:pt x="657" y="45"/>
                    </a:cubicBezTo>
                    <a:cubicBezTo>
                      <a:pt x="646" y="46"/>
                      <a:pt x="630" y="18"/>
                      <a:pt x="623" y="16"/>
                    </a:cubicBezTo>
                    <a:cubicBezTo>
                      <a:pt x="616" y="14"/>
                      <a:pt x="576" y="6"/>
                      <a:pt x="576" y="6"/>
                    </a:cubicBezTo>
                    <a:cubicBezTo>
                      <a:pt x="551" y="0"/>
                      <a:pt x="551" y="0"/>
                      <a:pt x="551" y="0"/>
                    </a:cubicBezTo>
                    <a:cubicBezTo>
                      <a:pt x="551" y="0"/>
                      <a:pt x="364" y="136"/>
                      <a:pt x="342" y="151"/>
                    </a:cubicBezTo>
                    <a:cubicBezTo>
                      <a:pt x="320" y="166"/>
                      <a:pt x="275" y="219"/>
                      <a:pt x="261" y="221"/>
                    </a:cubicBezTo>
                    <a:cubicBezTo>
                      <a:pt x="251" y="222"/>
                      <a:pt x="210" y="231"/>
                      <a:pt x="190" y="235"/>
                    </a:cubicBezTo>
                    <a:cubicBezTo>
                      <a:pt x="190" y="372"/>
                      <a:pt x="190" y="372"/>
                      <a:pt x="190" y="372"/>
                    </a:cubicBezTo>
                    <a:cubicBezTo>
                      <a:pt x="175" y="387"/>
                      <a:pt x="175" y="387"/>
                      <a:pt x="175" y="387"/>
                    </a:cubicBezTo>
                    <a:cubicBezTo>
                      <a:pt x="175" y="387"/>
                      <a:pt x="175" y="420"/>
                      <a:pt x="160" y="427"/>
                    </a:cubicBezTo>
                    <a:cubicBezTo>
                      <a:pt x="138" y="438"/>
                      <a:pt x="131" y="432"/>
                      <a:pt x="131" y="432"/>
                    </a:cubicBezTo>
                    <a:cubicBezTo>
                      <a:pt x="124" y="437"/>
                      <a:pt x="124" y="437"/>
                      <a:pt x="124" y="437"/>
                    </a:cubicBezTo>
                    <a:cubicBezTo>
                      <a:pt x="93" y="435"/>
                      <a:pt x="93" y="435"/>
                      <a:pt x="93" y="435"/>
                    </a:cubicBezTo>
                    <a:cubicBezTo>
                      <a:pt x="92" y="444"/>
                      <a:pt x="92" y="444"/>
                      <a:pt x="92" y="444"/>
                    </a:cubicBezTo>
                    <a:cubicBezTo>
                      <a:pt x="50" y="443"/>
                      <a:pt x="50" y="443"/>
                      <a:pt x="50" y="443"/>
                    </a:cubicBezTo>
                    <a:cubicBezTo>
                      <a:pt x="32" y="455"/>
                      <a:pt x="32" y="455"/>
                      <a:pt x="32" y="455"/>
                    </a:cubicBezTo>
                    <a:cubicBezTo>
                      <a:pt x="0" y="462"/>
                      <a:pt x="0" y="462"/>
                      <a:pt x="0" y="462"/>
                    </a:cubicBezTo>
                    <a:cubicBezTo>
                      <a:pt x="1" y="485"/>
                      <a:pt x="1" y="485"/>
                      <a:pt x="1" y="485"/>
                    </a:cubicBezTo>
                    <a:cubicBezTo>
                      <a:pt x="4" y="494"/>
                      <a:pt x="4" y="494"/>
                      <a:pt x="4" y="494"/>
                    </a:cubicBezTo>
                    <a:cubicBezTo>
                      <a:pt x="4" y="494"/>
                      <a:pt x="3" y="518"/>
                      <a:pt x="13" y="525"/>
                    </a:cubicBezTo>
                    <a:cubicBezTo>
                      <a:pt x="23" y="532"/>
                      <a:pt x="35" y="531"/>
                      <a:pt x="35" y="53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7" name="Algeria"/>
              <p:cNvSpPr>
                <a:spLocks/>
              </p:cNvSpPr>
              <p:nvPr/>
            </p:nvSpPr>
            <p:spPr bwMode="gray">
              <a:xfrm>
                <a:off x="5379626" y="2964878"/>
                <a:ext cx="550959" cy="549020"/>
              </a:xfrm>
              <a:custGeom>
                <a:avLst/>
                <a:gdLst>
                  <a:gd name="T0" fmla="*/ 212 w 983"/>
                  <a:gd name="T1" fmla="*/ 357 h 981"/>
                  <a:gd name="T2" fmla="*/ 155 w 983"/>
                  <a:gd name="T3" fmla="*/ 390 h 981"/>
                  <a:gd name="T4" fmla="*/ 136 w 983"/>
                  <a:gd name="T5" fmla="*/ 399 h 981"/>
                  <a:gd name="T6" fmla="*/ 111 w 983"/>
                  <a:gd name="T7" fmla="*/ 404 h 981"/>
                  <a:gd name="T8" fmla="*/ 81 w 983"/>
                  <a:gd name="T9" fmla="*/ 417 h 981"/>
                  <a:gd name="T10" fmla="*/ 40 w 983"/>
                  <a:gd name="T11" fmla="*/ 454 h 981"/>
                  <a:gd name="T12" fmla="*/ 35 w 983"/>
                  <a:gd name="T13" fmla="*/ 511 h 981"/>
                  <a:gd name="T14" fmla="*/ 37 w 983"/>
                  <a:gd name="T15" fmla="*/ 513 h 981"/>
                  <a:gd name="T16" fmla="*/ 208 w 983"/>
                  <a:gd name="T17" fmla="*/ 656 h 981"/>
                  <a:gd name="T18" fmla="*/ 481 w 983"/>
                  <a:gd name="T19" fmla="*/ 882 h 981"/>
                  <a:gd name="T20" fmla="*/ 510 w 983"/>
                  <a:gd name="T21" fmla="*/ 904 h 981"/>
                  <a:gd name="T22" fmla="*/ 538 w 983"/>
                  <a:gd name="T23" fmla="*/ 923 h 981"/>
                  <a:gd name="T24" fmla="*/ 582 w 983"/>
                  <a:gd name="T25" fmla="*/ 953 h 981"/>
                  <a:gd name="T26" fmla="*/ 610 w 983"/>
                  <a:gd name="T27" fmla="*/ 973 h 981"/>
                  <a:gd name="T28" fmla="*/ 774 w 983"/>
                  <a:gd name="T29" fmla="*/ 886 h 981"/>
                  <a:gd name="T30" fmla="*/ 963 w 983"/>
                  <a:gd name="T31" fmla="*/ 691 h 981"/>
                  <a:gd name="T32" fmla="*/ 909 w 983"/>
                  <a:gd name="T33" fmla="*/ 684 h 981"/>
                  <a:gd name="T34" fmla="*/ 893 w 983"/>
                  <a:gd name="T35" fmla="*/ 639 h 981"/>
                  <a:gd name="T36" fmla="*/ 889 w 983"/>
                  <a:gd name="T37" fmla="*/ 569 h 981"/>
                  <a:gd name="T38" fmla="*/ 880 w 983"/>
                  <a:gd name="T39" fmla="*/ 515 h 981"/>
                  <a:gd name="T40" fmla="*/ 883 w 983"/>
                  <a:gd name="T41" fmla="*/ 488 h 981"/>
                  <a:gd name="T42" fmla="*/ 862 w 983"/>
                  <a:gd name="T43" fmla="*/ 381 h 981"/>
                  <a:gd name="T44" fmla="*/ 870 w 983"/>
                  <a:gd name="T45" fmla="*/ 373 h 981"/>
                  <a:gd name="T46" fmla="*/ 817 w 983"/>
                  <a:gd name="T47" fmla="*/ 252 h 981"/>
                  <a:gd name="T48" fmla="*/ 789 w 983"/>
                  <a:gd name="T49" fmla="*/ 213 h 981"/>
                  <a:gd name="T50" fmla="*/ 782 w 983"/>
                  <a:gd name="T51" fmla="*/ 194 h 981"/>
                  <a:gd name="T52" fmla="*/ 798 w 983"/>
                  <a:gd name="T53" fmla="*/ 148 h 981"/>
                  <a:gd name="T54" fmla="*/ 820 w 983"/>
                  <a:gd name="T55" fmla="*/ 105 h 981"/>
                  <a:gd name="T56" fmla="*/ 820 w 983"/>
                  <a:gd name="T57" fmla="*/ 38 h 981"/>
                  <a:gd name="T58" fmla="*/ 835 w 983"/>
                  <a:gd name="T59" fmla="*/ 21 h 981"/>
                  <a:gd name="T60" fmla="*/ 815 w 983"/>
                  <a:gd name="T61" fmla="*/ 10 h 981"/>
                  <a:gd name="T62" fmla="*/ 779 w 983"/>
                  <a:gd name="T63" fmla="*/ 3 h 981"/>
                  <a:gd name="T64" fmla="*/ 769 w 983"/>
                  <a:gd name="T65" fmla="*/ 14 h 981"/>
                  <a:gd name="T66" fmla="*/ 728 w 983"/>
                  <a:gd name="T67" fmla="*/ 0 h 981"/>
                  <a:gd name="T68" fmla="*/ 704 w 983"/>
                  <a:gd name="T69" fmla="*/ 14 h 981"/>
                  <a:gd name="T70" fmla="*/ 631 w 983"/>
                  <a:gd name="T71" fmla="*/ 18 h 981"/>
                  <a:gd name="T72" fmla="*/ 545 w 983"/>
                  <a:gd name="T73" fmla="*/ 27 h 981"/>
                  <a:gd name="T74" fmla="*/ 503 w 983"/>
                  <a:gd name="T75" fmla="*/ 33 h 981"/>
                  <a:gd name="T76" fmla="*/ 446 w 983"/>
                  <a:gd name="T77" fmla="*/ 72 h 981"/>
                  <a:gd name="T78" fmla="*/ 355 w 983"/>
                  <a:gd name="T79" fmla="*/ 113 h 981"/>
                  <a:gd name="T80" fmla="*/ 349 w 983"/>
                  <a:gd name="T81" fmla="*/ 112 h 981"/>
                  <a:gd name="T82" fmla="*/ 360 w 983"/>
                  <a:gd name="T83" fmla="*/ 141 h 981"/>
                  <a:gd name="T84" fmla="*/ 365 w 983"/>
                  <a:gd name="T85" fmla="*/ 186 h 981"/>
                  <a:gd name="T86" fmla="*/ 364 w 983"/>
                  <a:gd name="T87" fmla="*/ 218 h 981"/>
                  <a:gd name="T88" fmla="*/ 375 w 983"/>
                  <a:gd name="T89" fmla="*/ 238 h 981"/>
                  <a:gd name="T90" fmla="*/ 382 w 983"/>
                  <a:gd name="T91" fmla="*/ 259 h 981"/>
                  <a:gd name="T92" fmla="*/ 343 w 983"/>
                  <a:gd name="T93" fmla="*/ 274 h 981"/>
                  <a:gd name="T94" fmla="*/ 321 w 983"/>
                  <a:gd name="T95" fmla="*/ 275 h 981"/>
                  <a:gd name="T96" fmla="*/ 303 w 983"/>
                  <a:gd name="T97" fmla="*/ 288 h 981"/>
                  <a:gd name="T98" fmla="*/ 267 w 983"/>
                  <a:gd name="T99" fmla="*/ 318 h 981"/>
                  <a:gd name="T100" fmla="*/ 260 w 983"/>
                  <a:gd name="T101" fmla="*/ 337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3" h="981">
                    <a:moveTo>
                      <a:pt x="242" y="356"/>
                    </a:moveTo>
                    <a:cubicBezTo>
                      <a:pt x="236" y="356"/>
                      <a:pt x="212" y="357"/>
                      <a:pt x="212" y="357"/>
                    </a:cubicBezTo>
                    <a:cubicBezTo>
                      <a:pt x="212" y="357"/>
                      <a:pt x="197" y="388"/>
                      <a:pt x="189" y="391"/>
                    </a:cubicBezTo>
                    <a:cubicBezTo>
                      <a:pt x="181" y="394"/>
                      <a:pt x="155" y="390"/>
                      <a:pt x="155" y="390"/>
                    </a:cubicBezTo>
                    <a:cubicBezTo>
                      <a:pt x="154" y="398"/>
                      <a:pt x="154" y="398"/>
                      <a:pt x="154" y="398"/>
                    </a:cubicBezTo>
                    <a:cubicBezTo>
                      <a:pt x="136" y="399"/>
                      <a:pt x="136" y="399"/>
                      <a:pt x="136" y="399"/>
                    </a:cubicBezTo>
                    <a:cubicBezTo>
                      <a:pt x="136" y="399"/>
                      <a:pt x="136" y="411"/>
                      <a:pt x="130" y="412"/>
                    </a:cubicBezTo>
                    <a:cubicBezTo>
                      <a:pt x="124" y="413"/>
                      <a:pt x="111" y="404"/>
                      <a:pt x="111" y="404"/>
                    </a:cubicBezTo>
                    <a:cubicBezTo>
                      <a:pt x="93" y="418"/>
                      <a:pt x="93" y="418"/>
                      <a:pt x="93" y="418"/>
                    </a:cubicBezTo>
                    <a:cubicBezTo>
                      <a:pt x="81" y="417"/>
                      <a:pt x="81" y="417"/>
                      <a:pt x="81" y="417"/>
                    </a:cubicBezTo>
                    <a:cubicBezTo>
                      <a:pt x="81" y="417"/>
                      <a:pt x="67" y="437"/>
                      <a:pt x="60" y="442"/>
                    </a:cubicBezTo>
                    <a:cubicBezTo>
                      <a:pt x="53" y="447"/>
                      <a:pt x="40" y="454"/>
                      <a:pt x="40" y="454"/>
                    </a:cubicBezTo>
                    <a:cubicBezTo>
                      <a:pt x="37" y="472"/>
                      <a:pt x="37" y="472"/>
                      <a:pt x="37" y="472"/>
                    </a:cubicBezTo>
                    <a:cubicBezTo>
                      <a:pt x="35" y="511"/>
                      <a:pt x="35" y="511"/>
                      <a:pt x="35" y="511"/>
                    </a:cubicBezTo>
                    <a:cubicBezTo>
                      <a:pt x="0" y="511"/>
                      <a:pt x="0" y="511"/>
                      <a:pt x="0" y="511"/>
                    </a:cubicBezTo>
                    <a:cubicBezTo>
                      <a:pt x="37" y="513"/>
                      <a:pt x="37" y="513"/>
                      <a:pt x="37" y="513"/>
                    </a:cubicBezTo>
                    <a:cubicBezTo>
                      <a:pt x="35" y="535"/>
                      <a:pt x="35" y="535"/>
                      <a:pt x="35" y="535"/>
                    </a:cubicBezTo>
                    <a:cubicBezTo>
                      <a:pt x="208" y="656"/>
                      <a:pt x="208" y="656"/>
                      <a:pt x="208" y="656"/>
                    </a:cubicBezTo>
                    <a:cubicBezTo>
                      <a:pt x="482" y="865"/>
                      <a:pt x="482" y="865"/>
                      <a:pt x="482" y="865"/>
                    </a:cubicBezTo>
                    <a:cubicBezTo>
                      <a:pt x="481" y="882"/>
                      <a:pt x="481" y="882"/>
                      <a:pt x="481" y="882"/>
                    </a:cubicBezTo>
                    <a:cubicBezTo>
                      <a:pt x="481" y="882"/>
                      <a:pt x="498" y="878"/>
                      <a:pt x="500" y="886"/>
                    </a:cubicBezTo>
                    <a:cubicBezTo>
                      <a:pt x="502" y="894"/>
                      <a:pt x="500" y="901"/>
                      <a:pt x="510" y="904"/>
                    </a:cubicBezTo>
                    <a:cubicBezTo>
                      <a:pt x="520" y="907"/>
                      <a:pt x="533" y="905"/>
                      <a:pt x="533" y="905"/>
                    </a:cubicBezTo>
                    <a:cubicBezTo>
                      <a:pt x="538" y="923"/>
                      <a:pt x="538" y="923"/>
                      <a:pt x="538" y="923"/>
                    </a:cubicBezTo>
                    <a:cubicBezTo>
                      <a:pt x="538" y="923"/>
                      <a:pt x="561" y="917"/>
                      <a:pt x="571" y="925"/>
                    </a:cubicBezTo>
                    <a:cubicBezTo>
                      <a:pt x="581" y="933"/>
                      <a:pt x="582" y="953"/>
                      <a:pt x="582" y="953"/>
                    </a:cubicBezTo>
                    <a:cubicBezTo>
                      <a:pt x="582" y="953"/>
                      <a:pt x="558" y="967"/>
                      <a:pt x="573" y="974"/>
                    </a:cubicBezTo>
                    <a:cubicBezTo>
                      <a:pt x="588" y="981"/>
                      <a:pt x="610" y="973"/>
                      <a:pt x="610" y="973"/>
                    </a:cubicBezTo>
                    <a:cubicBezTo>
                      <a:pt x="610" y="973"/>
                      <a:pt x="679" y="958"/>
                      <a:pt x="693" y="956"/>
                    </a:cubicBezTo>
                    <a:cubicBezTo>
                      <a:pt x="707" y="954"/>
                      <a:pt x="752" y="901"/>
                      <a:pt x="774" y="886"/>
                    </a:cubicBezTo>
                    <a:cubicBezTo>
                      <a:pt x="796" y="871"/>
                      <a:pt x="983" y="735"/>
                      <a:pt x="983" y="735"/>
                    </a:cubicBezTo>
                    <a:cubicBezTo>
                      <a:pt x="983" y="735"/>
                      <a:pt x="968" y="694"/>
                      <a:pt x="963" y="691"/>
                    </a:cubicBezTo>
                    <a:cubicBezTo>
                      <a:pt x="958" y="688"/>
                      <a:pt x="930" y="675"/>
                      <a:pt x="924" y="678"/>
                    </a:cubicBezTo>
                    <a:cubicBezTo>
                      <a:pt x="918" y="681"/>
                      <a:pt x="913" y="686"/>
                      <a:pt x="909" y="684"/>
                    </a:cubicBezTo>
                    <a:cubicBezTo>
                      <a:pt x="905" y="682"/>
                      <a:pt x="893" y="671"/>
                      <a:pt x="893" y="664"/>
                    </a:cubicBezTo>
                    <a:cubicBezTo>
                      <a:pt x="893" y="657"/>
                      <a:pt x="898" y="647"/>
                      <a:pt x="893" y="639"/>
                    </a:cubicBezTo>
                    <a:cubicBezTo>
                      <a:pt x="888" y="631"/>
                      <a:pt x="861" y="595"/>
                      <a:pt x="862" y="589"/>
                    </a:cubicBezTo>
                    <a:cubicBezTo>
                      <a:pt x="863" y="583"/>
                      <a:pt x="889" y="581"/>
                      <a:pt x="889" y="569"/>
                    </a:cubicBezTo>
                    <a:cubicBezTo>
                      <a:pt x="889" y="557"/>
                      <a:pt x="885" y="551"/>
                      <a:pt x="885" y="551"/>
                    </a:cubicBezTo>
                    <a:cubicBezTo>
                      <a:pt x="880" y="515"/>
                      <a:pt x="880" y="515"/>
                      <a:pt x="880" y="515"/>
                    </a:cubicBezTo>
                    <a:cubicBezTo>
                      <a:pt x="889" y="502"/>
                      <a:pt x="889" y="502"/>
                      <a:pt x="889" y="502"/>
                    </a:cubicBezTo>
                    <a:cubicBezTo>
                      <a:pt x="883" y="488"/>
                      <a:pt x="883" y="488"/>
                      <a:pt x="883" y="488"/>
                    </a:cubicBezTo>
                    <a:cubicBezTo>
                      <a:pt x="883" y="488"/>
                      <a:pt x="892" y="458"/>
                      <a:pt x="891" y="448"/>
                    </a:cubicBezTo>
                    <a:cubicBezTo>
                      <a:pt x="890" y="438"/>
                      <a:pt x="863" y="387"/>
                      <a:pt x="862" y="381"/>
                    </a:cubicBezTo>
                    <a:cubicBezTo>
                      <a:pt x="862" y="378"/>
                      <a:pt x="866" y="376"/>
                      <a:pt x="870" y="373"/>
                    </a:cubicBezTo>
                    <a:cubicBezTo>
                      <a:pt x="870" y="373"/>
                      <a:pt x="870" y="373"/>
                      <a:pt x="870" y="373"/>
                    </a:cubicBezTo>
                    <a:cubicBezTo>
                      <a:pt x="864" y="350"/>
                      <a:pt x="849" y="288"/>
                      <a:pt x="849" y="277"/>
                    </a:cubicBezTo>
                    <a:cubicBezTo>
                      <a:pt x="849" y="264"/>
                      <a:pt x="817" y="252"/>
                      <a:pt x="817" y="252"/>
                    </a:cubicBezTo>
                    <a:cubicBezTo>
                      <a:pt x="817" y="252"/>
                      <a:pt x="817" y="234"/>
                      <a:pt x="816" y="226"/>
                    </a:cubicBezTo>
                    <a:cubicBezTo>
                      <a:pt x="815" y="218"/>
                      <a:pt x="789" y="213"/>
                      <a:pt x="789" y="213"/>
                    </a:cubicBezTo>
                    <a:cubicBezTo>
                      <a:pt x="789" y="194"/>
                      <a:pt x="789" y="194"/>
                      <a:pt x="789" y="194"/>
                    </a:cubicBezTo>
                    <a:cubicBezTo>
                      <a:pt x="782" y="194"/>
                      <a:pt x="782" y="194"/>
                      <a:pt x="782" y="194"/>
                    </a:cubicBezTo>
                    <a:cubicBezTo>
                      <a:pt x="782" y="194"/>
                      <a:pt x="782" y="181"/>
                      <a:pt x="782" y="171"/>
                    </a:cubicBezTo>
                    <a:cubicBezTo>
                      <a:pt x="782" y="161"/>
                      <a:pt x="798" y="148"/>
                      <a:pt x="798" y="148"/>
                    </a:cubicBezTo>
                    <a:cubicBezTo>
                      <a:pt x="812" y="137"/>
                      <a:pt x="812" y="137"/>
                      <a:pt x="812" y="137"/>
                    </a:cubicBezTo>
                    <a:cubicBezTo>
                      <a:pt x="812" y="137"/>
                      <a:pt x="819" y="115"/>
                      <a:pt x="820" y="105"/>
                    </a:cubicBezTo>
                    <a:cubicBezTo>
                      <a:pt x="821" y="95"/>
                      <a:pt x="819" y="83"/>
                      <a:pt x="815" y="76"/>
                    </a:cubicBezTo>
                    <a:cubicBezTo>
                      <a:pt x="811" y="69"/>
                      <a:pt x="820" y="38"/>
                      <a:pt x="820" y="38"/>
                    </a:cubicBezTo>
                    <a:cubicBezTo>
                      <a:pt x="807" y="34"/>
                      <a:pt x="807" y="34"/>
                      <a:pt x="807" y="34"/>
                    </a:cubicBezTo>
                    <a:cubicBezTo>
                      <a:pt x="835" y="21"/>
                      <a:pt x="835" y="21"/>
                      <a:pt x="835" y="21"/>
                    </a:cubicBezTo>
                    <a:cubicBezTo>
                      <a:pt x="835" y="11"/>
                      <a:pt x="835" y="11"/>
                      <a:pt x="835" y="11"/>
                    </a:cubicBezTo>
                    <a:cubicBezTo>
                      <a:pt x="826" y="11"/>
                      <a:pt x="815" y="10"/>
                      <a:pt x="815" y="10"/>
                    </a:cubicBezTo>
                    <a:cubicBezTo>
                      <a:pt x="806" y="15"/>
                      <a:pt x="806" y="15"/>
                      <a:pt x="806" y="15"/>
                    </a:cubicBezTo>
                    <a:cubicBezTo>
                      <a:pt x="779" y="3"/>
                      <a:pt x="779" y="3"/>
                      <a:pt x="779" y="3"/>
                    </a:cubicBezTo>
                    <a:cubicBezTo>
                      <a:pt x="769" y="5"/>
                      <a:pt x="769" y="5"/>
                      <a:pt x="769" y="5"/>
                    </a:cubicBezTo>
                    <a:cubicBezTo>
                      <a:pt x="769" y="14"/>
                      <a:pt x="769" y="14"/>
                      <a:pt x="769" y="14"/>
                    </a:cubicBezTo>
                    <a:cubicBezTo>
                      <a:pt x="744" y="12"/>
                      <a:pt x="744" y="12"/>
                      <a:pt x="744" y="12"/>
                    </a:cubicBezTo>
                    <a:cubicBezTo>
                      <a:pt x="728" y="0"/>
                      <a:pt x="728" y="0"/>
                      <a:pt x="728" y="0"/>
                    </a:cubicBezTo>
                    <a:cubicBezTo>
                      <a:pt x="724" y="19"/>
                      <a:pt x="724" y="19"/>
                      <a:pt x="724" y="19"/>
                    </a:cubicBezTo>
                    <a:cubicBezTo>
                      <a:pt x="704" y="14"/>
                      <a:pt x="704" y="14"/>
                      <a:pt x="704" y="14"/>
                    </a:cubicBezTo>
                    <a:cubicBezTo>
                      <a:pt x="686" y="29"/>
                      <a:pt x="686" y="29"/>
                      <a:pt x="686" y="29"/>
                    </a:cubicBezTo>
                    <a:cubicBezTo>
                      <a:pt x="686" y="29"/>
                      <a:pt x="662" y="17"/>
                      <a:pt x="631" y="18"/>
                    </a:cubicBezTo>
                    <a:cubicBezTo>
                      <a:pt x="600" y="19"/>
                      <a:pt x="599" y="26"/>
                      <a:pt x="585" y="27"/>
                    </a:cubicBezTo>
                    <a:cubicBezTo>
                      <a:pt x="571" y="28"/>
                      <a:pt x="545" y="27"/>
                      <a:pt x="545" y="27"/>
                    </a:cubicBezTo>
                    <a:cubicBezTo>
                      <a:pt x="542" y="34"/>
                      <a:pt x="542" y="34"/>
                      <a:pt x="542" y="34"/>
                    </a:cubicBezTo>
                    <a:cubicBezTo>
                      <a:pt x="503" y="33"/>
                      <a:pt x="503" y="33"/>
                      <a:pt x="503" y="33"/>
                    </a:cubicBezTo>
                    <a:cubicBezTo>
                      <a:pt x="503" y="33"/>
                      <a:pt x="456" y="43"/>
                      <a:pt x="455" y="51"/>
                    </a:cubicBezTo>
                    <a:cubicBezTo>
                      <a:pt x="454" y="59"/>
                      <a:pt x="446" y="72"/>
                      <a:pt x="446" y="72"/>
                    </a:cubicBezTo>
                    <a:cubicBezTo>
                      <a:pt x="446" y="72"/>
                      <a:pt x="396" y="74"/>
                      <a:pt x="394" y="83"/>
                    </a:cubicBezTo>
                    <a:cubicBezTo>
                      <a:pt x="392" y="92"/>
                      <a:pt x="370" y="113"/>
                      <a:pt x="355" y="113"/>
                    </a:cubicBezTo>
                    <a:cubicBezTo>
                      <a:pt x="353" y="113"/>
                      <a:pt x="351" y="113"/>
                      <a:pt x="349" y="112"/>
                    </a:cubicBezTo>
                    <a:cubicBezTo>
                      <a:pt x="349" y="112"/>
                      <a:pt x="349" y="112"/>
                      <a:pt x="349" y="112"/>
                    </a:cubicBezTo>
                    <a:cubicBezTo>
                      <a:pt x="350" y="116"/>
                      <a:pt x="354" y="125"/>
                      <a:pt x="364" y="129"/>
                    </a:cubicBezTo>
                    <a:cubicBezTo>
                      <a:pt x="364" y="130"/>
                      <a:pt x="360" y="141"/>
                      <a:pt x="360" y="141"/>
                    </a:cubicBezTo>
                    <a:cubicBezTo>
                      <a:pt x="368" y="141"/>
                      <a:pt x="368" y="141"/>
                      <a:pt x="368" y="141"/>
                    </a:cubicBezTo>
                    <a:cubicBezTo>
                      <a:pt x="365" y="186"/>
                      <a:pt x="365" y="186"/>
                      <a:pt x="365" y="186"/>
                    </a:cubicBezTo>
                    <a:cubicBezTo>
                      <a:pt x="371" y="197"/>
                      <a:pt x="371" y="197"/>
                      <a:pt x="371" y="197"/>
                    </a:cubicBezTo>
                    <a:cubicBezTo>
                      <a:pt x="364" y="218"/>
                      <a:pt x="364" y="218"/>
                      <a:pt x="364" y="218"/>
                    </a:cubicBezTo>
                    <a:cubicBezTo>
                      <a:pt x="378" y="218"/>
                      <a:pt x="378" y="218"/>
                      <a:pt x="378" y="218"/>
                    </a:cubicBezTo>
                    <a:cubicBezTo>
                      <a:pt x="375" y="238"/>
                      <a:pt x="375" y="238"/>
                      <a:pt x="375" y="238"/>
                    </a:cubicBezTo>
                    <a:cubicBezTo>
                      <a:pt x="393" y="250"/>
                      <a:pt x="393" y="250"/>
                      <a:pt x="393" y="250"/>
                    </a:cubicBezTo>
                    <a:cubicBezTo>
                      <a:pt x="393" y="250"/>
                      <a:pt x="384" y="256"/>
                      <a:pt x="382" y="259"/>
                    </a:cubicBezTo>
                    <a:cubicBezTo>
                      <a:pt x="380" y="262"/>
                      <a:pt x="381" y="269"/>
                      <a:pt x="381" y="269"/>
                    </a:cubicBezTo>
                    <a:cubicBezTo>
                      <a:pt x="343" y="274"/>
                      <a:pt x="343" y="274"/>
                      <a:pt x="343" y="274"/>
                    </a:cubicBezTo>
                    <a:cubicBezTo>
                      <a:pt x="343" y="274"/>
                      <a:pt x="333" y="268"/>
                      <a:pt x="329" y="268"/>
                    </a:cubicBezTo>
                    <a:cubicBezTo>
                      <a:pt x="325" y="268"/>
                      <a:pt x="321" y="275"/>
                      <a:pt x="321" y="275"/>
                    </a:cubicBezTo>
                    <a:cubicBezTo>
                      <a:pt x="321" y="275"/>
                      <a:pt x="313" y="270"/>
                      <a:pt x="308" y="273"/>
                    </a:cubicBezTo>
                    <a:cubicBezTo>
                      <a:pt x="303" y="276"/>
                      <a:pt x="310" y="283"/>
                      <a:pt x="303" y="288"/>
                    </a:cubicBezTo>
                    <a:cubicBezTo>
                      <a:pt x="296" y="293"/>
                      <a:pt x="274" y="287"/>
                      <a:pt x="266" y="294"/>
                    </a:cubicBezTo>
                    <a:cubicBezTo>
                      <a:pt x="258" y="301"/>
                      <a:pt x="267" y="318"/>
                      <a:pt x="267" y="318"/>
                    </a:cubicBezTo>
                    <a:cubicBezTo>
                      <a:pt x="277" y="330"/>
                      <a:pt x="277" y="330"/>
                      <a:pt x="277" y="330"/>
                    </a:cubicBezTo>
                    <a:cubicBezTo>
                      <a:pt x="260" y="337"/>
                      <a:pt x="260" y="337"/>
                      <a:pt x="260" y="337"/>
                    </a:cubicBezTo>
                    <a:cubicBezTo>
                      <a:pt x="260" y="337"/>
                      <a:pt x="248" y="356"/>
                      <a:pt x="242" y="356"/>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8" name="Libya"/>
              <p:cNvSpPr>
                <a:spLocks/>
              </p:cNvSpPr>
              <p:nvPr/>
            </p:nvSpPr>
            <p:spPr bwMode="gray">
              <a:xfrm>
                <a:off x="5862310" y="3083886"/>
                <a:ext cx="409646" cy="412558"/>
              </a:xfrm>
              <a:custGeom>
                <a:avLst/>
                <a:gdLst>
                  <a:gd name="T0" fmla="*/ 104 w 731"/>
                  <a:gd name="T1" fmla="*/ 37 h 737"/>
                  <a:gd name="T2" fmla="*/ 69 w 731"/>
                  <a:gd name="T3" fmla="*/ 55 h 737"/>
                  <a:gd name="T4" fmla="*/ 50 w 731"/>
                  <a:gd name="T5" fmla="*/ 78 h 737"/>
                  <a:gd name="T6" fmla="*/ 35 w 731"/>
                  <a:gd name="T7" fmla="*/ 89 h 737"/>
                  <a:gd name="T8" fmla="*/ 44 w 731"/>
                  <a:gd name="T9" fmla="*/ 127 h 737"/>
                  <a:gd name="T10" fmla="*/ 25 w 731"/>
                  <a:gd name="T11" fmla="*/ 153 h 737"/>
                  <a:gd name="T12" fmla="*/ 1 w 731"/>
                  <a:gd name="T13" fmla="*/ 167 h 737"/>
                  <a:gd name="T14" fmla="*/ 30 w 731"/>
                  <a:gd name="T15" fmla="*/ 234 h 737"/>
                  <a:gd name="T16" fmla="*/ 22 w 731"/>
                  <a:gd name="T17" fmla="*/ 274 h 737"/>
                  <a:gd name="T18" fmla="*/ 28 w 731"/>
                  <a:gd name="T19" fmla="*/ 288 h 737"/>
                  <a:gd name="T20" fmla="*/ 19 w 731"/>
                  <a:gd name="T21" fmla="*/ 301 h 737"/>
                  <a:gd name="T22" fmla="*/ 24 w 731"/>
                  <a:gd name="T23" fmla="*/ 337 h 737"/>
                  <a:gd name="T24" fmla="*/ 28 w 731"/>
                  <a:gd name="T25" fmla="*/ 355 h 737"/>
                  <a:gd name="T26" fmla="*/ 1 w 731"/>
                  <a:gd name="T27" fmla="*/ 375 h 737"/>
                  <a:gd name="T28" fmla="*/ 32 w 731"/>
                  <a:gd name="T29" fmla="*/ 425 h 737"/>
                  <a:gd name="T30" fmla="*/ 32 w 731"/>
                  <a:gd name="T31" fmla="*/ 450 h 737"/>
                  <a:gd name="T32" fmla="*/ 48 w 731"/>
                  <a:gd name="T33" fmla="*/ 470 h 737"/>
                  <a:gd name="T34" fmla="*/ 63 w 731"/>
                  <a:gd name="T35" fmla="*/ 464 h 737"/>
                  <a:gd name="T36" fmla="*/ 102 w 731"/>
                  <a:gd name="T37" fmla="*/ 477 h 737"/>
                  <a:gd name="T38" fmla="*/ 122 w 731"/>
                  <a:gd name="T39" fmla="*/ 521 h 737"/>
                  <a:gd name="T40" fmla="*/ 147 w 731"/>
                  <a:gd name="T41" fmla="*/ 527 h 737"/>
                  <a:gd name="T42" fmla="*/ 194 w 731"/>
                  <a:gd name="T43" fmla="*/ 537 h 737"/>
                  <a:gd name="T44" fmla="*/ 228 w 731"/>
                  <a:gd name="T45" fmla="*/ 566 h 737"/>
                  <a:gd name="T46" fmla="*/ 311 w 731"/>
                  <a:gd name="T47" fmla="*/ 521 h 737"/>
                  <a:gd name="T48" fmla="*/ 684 w 731"/>
                  <a:gd name="T49" fmla="*/ 737 h 737"/>
                  <a:gd name="T50" fmla="*/ 683 w 731"/>
                  <a:gd name="T51" fmla="*/ 708 h 737"/>
                  <a:gd name="T52" fmla="*/ 731 w 731"/>
                  <a:gd name="T53" fmla="*/ 707 h 737"/>
                  <a:gd name="T54" fmla="*/ 730 w 731"/>
                  <a:gd name="T55" fmla="*/ 599 h 737"/>
                  <a:gd name="T56" fmla="*/ 717 w 731"/>
                  <a:gd name="T57" fmla="*/ 201 h 737"/>
                  <a:gd name="T58" fmla="*/ 699 w 731"/>
                  <a:gd name="T59" fmla="*/ 163 h 737"/>
                  <a:gd name="T60" fmla="*/ 713 w 731"/>
                  <a:gd name="T61" fmla="*/ 135 h 737"/>
                  <a:gd name="T62" fmla="*/ 703 w 731"/>
                  <a:gd name="T63" fmla="*/ 115 h 737"/>
                  <a:gd name="T64" fmla="*/ 707 w 731"/>
                  <a:gd name="T65" fmla="*/ 94 h 737"/>
                  <a:gd name="T66" fmla="*/ 720 w 731"/>
                  <a:gd name="T67" fmla="*/ 81 h 737"/>
                  <a:gd name="T68" fmla="*/ 716 w 731"/>
                  <a:gd name="T69" fmla="*/ 63 h 737"/>
                  <a:gd name="T70" fmla="*/ 701 w 731"/>
                  <a:gd name="T71" fmla="*/ 68 h 737"/>
                  <a:gd name="T72" fmla="*/ 694 w 731"/>
                  <a:gd name="T73" fmla="*/ 59 h 737"/>
                  <a:gd name="T74" fmla="*/ 682 w 731"/>
                  <a:gd name="T75" fmla="*/ 67 h 737"/>
                  <a:gd name="T76" fmla="*/ 658 w 731"/>
                  <a:gd name="T77" fmla="*/ 50 h 737"/>
                  <a:gd name="T78" fmla="*/ 628 w 731"/>
                  <a:gd name="T79" fmla="*/ 49 h 737"/>
                  <a:gd name="T80" fmla="*/ 617 w 731"/>
                  <a:gd name="T81" fmla="*/ 28 h 737"/>
                  <a:gd name="T82" fmla="*/ 590 w 731"/>
                  <a:gd name="T83" fmla="*/ 23 h 737"/>
                  <a:gd name="T84" fmla="*/ 561 w 731"/>
                  <a:gd name="T85" fmla="*/ 15 h 737"/>
                  <a:gd name="T86" fmla="*/ 553 w 731"/>
                  <a:gd name="T87" fmla="*/ 23 h 737"/>
                  <a:gd name="T88" fmla="*/ 510 w 731"/>
                  <a:gd name="T89" fmla="*/ 31 h 737"/>
                  <a:gd name="T90" fmla="*/ 480 w 731"/>
                  <a:gd name="T91" fmla="*/ 70 h 737"/>
                  <a:gd name="T92" fmla="*/ 496 w 731"/>
                  <a:gd name="T93" fmla="*/ 114 h 737"/>
                  <a:gd name="T94" fmla="*/ 463 w 731"/>
                  <a:gd name="T95" fmla="*/ 154 h 737"/>
                  <a:gd name="T96" fmla="*/ 419 w 731"/>
                  <a:gd name="T97" fmla="*/ 144 h 737"/>
                  <a:gd name="T98" fmla="*/ 351 w 731"/>
                  <a:gd name="T99" fmla="*/ 105 h 737"/>
                  <a:gd name="T100" fmla="*/ 289 w 731"/>
                  <a:gd name="T101" fmla="*/ 97 h 737"/>
                  <a:gd name="T102" fmla="*/ 271 w 731"/>
                  <a:gd name="T103" fmla="*/ 53 h 737"/>
                  <a:gd name="T104" fmla="*/ 244 w 731"/>
                  <a:gd name="T105" fmla="*/ 40 h 737"/>
                  <a:gd name="T106" fmla="*/ 212 w 731"/>
                  <a:gd name="T107" fmla="*/ 21 h 737"/>
                  <a:gd name="T108" fmla="*/ 173 w 731"/>
                  <a:gd name="T109" fmla="*/ 20 h 737"/>
                  <a:gd name="T110" fmla="*/ 143 w 731"/>
                  <a:gd name="T111" fmla="*/ 24 h 737"/>
                  <a:gd name="T112" fmla="*/ 107 w 731"/>
                  <a:gd name="T113" fmla="*/ 3 h 737"/>
                  <a:gd name="T114" fmla="*/ 96 w 731"/>
                  <a:gd name="T115" fmla="*/ 0 h 737"/>
                  <a:gd name="T116" fmla="*/ 93 w 731"/>
                  <a:gd name="T117" fmla="*/ 27 h 737"/>
                  <a:gd name="T118" fmla="*/ 104 w 731"/>
                  <a:gd name="T119" fmla="*/ 3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1" h="737">
                    <a:moveTo>
                      <a:pt x="104" y="37"/>
                    </a:moveTo>
                    <a:cubicBezTo>
                      <a:pt x="100" y="45"/>
                      <a:pt x="75" y="49"/>
                      <a:pt x="69" y="55"/>
                    </a:cubicBezTo>
                    <a:cubicBezTo>
                      <a:pt x="63" y="61"/>
                      <a:pt x="50" y="78"/>
                      <a:pt x="50" y="78"/>
                    </a:cubicBezTo>
                    <a:cubicBezTo>
                      <a:pt x="50" y="78"/>
                      <a:pt x="37" y="83"/>
                      <a:pt x="35" y="89"/>
                    </a:cubicBezTo>
                    <a:cubicBezTo>
                      <a:pt x="33" y="95"/>
                      <a:pt x="43" y="115"/>
                      <a:pt x="44" y="127"/>
                    </a:cubicBezTo>
                    <a:cubicBezTo>
                      <a:pt x="45" y="139"/>
                      <a:pt x="25" y="153"/>
                      <a:pt x="25" y="153"/>
                    </a:cubicBezTo>
                    <a:cubicBezTo>
                      <a:pt x="25" y="153"/>
                      <a:pt x="0" y="161"/>
                      <a:pt x="1" y="167"/>
                    </a:cubicBezTo>
                    <a:cubicBezTo>
                      <a:pt x="2" y="173"/>
                      <a:pt x="29" y="224"/>
                      <a:pt x="30" y="234"/>
                    </a:cubicBezTo>
                    <a:cubicBezTo>
                      <a:pt x="31" y="244"/>
                      <a:pt x="22" y="274"/>
                      <a:pt x="22" y="274"/>
                    </a:cubicBezTo>
                    <a:cubicBezTo>
                      <a:pt x="28" y="288"/>
                      <a:pt x="28" y="288"/>
                      <a:pt x="28" y="288"/>
                    </a:cubicBezTo>
                    <a:cubicBezTo>
                      <a:pt x="19" y="301"/>
                      <a:pt x="19" y="301"/>
                      <a:pt x="19" y="301"/>
                    </a:cubicBezTo>
                    <a:cubicBezTo>
                      <a:pt x="24" y="337"/>
                      <a:pt x="24" y="337"/>
                      <a:pt x="24" y="337"/>
                    </a:cubicBezTo>
                    <a:cubicBezTo>
                      <a:pt x="24" y="337"/>
                      <a:pt x="28" y="343"/>
                      <a:pt x="28" y="355"/>
                    </a:cubicBezTo>
                    <a:cubicBezTo>
                      <a:pt x="28" y="367"/>
                      <a:pt x="2" y="369"/>
                      <a:pt x="1" y="375"/>
                    </a:cubicBezTo>
                    <a:cubicBezTo>
                      <a:pt x="0" y="381"/>
                      <a:pt x="27" y="417"/>
                      <a:pt x="32" y="425"/>
                    </a:cubicBezTo>
                    <a:cubicBezTo>
                      <a:pt x="37" y="433"/>
                      <a:pt x="32" y="443"/>
                      <a:pt x="32" y="450"/>
                    </a:cubicBezTo>
                    <a:cubicBezTo>
                      <a:pt x="32" y="457"/>
                      <a:pt x="44" y="468"/>
                      <a:pt x="48" y="470"/>
                    </a:cubicBezTo>
                    <a:cubicBezTo>
                      <a:pt x="52" y="472"/>
                      <a:pt x="57" y="467"/>
                      <a:pt x="63" y="464"/>
                    </a:cubicBezTo>
                    <a:cubicBezTo>
                      <a:pt x="69" y="461"/>
                      <a:pt x="97" y="474"/>
                      <a:pt x="102" y="477"/>
                    </a:cubicBezTo>
                    <a:cubicBezTo>
                      <a:pt x="107" y="480"/>
                      <a:pt x="122" y="521"/>
                      <a:pt x="122" y="521"/>
                    </a:cubicBezTo>
                    <a:cubicBezTo>
                      <a:pt x="147" y="527"/>
                      <a:pt x="147" y="527"/>
                      <a:pt x="147" y="527"/>
                    </a:cubicBezTo>
                    <a:cubicBezTo>
                      <a:pt x="147" y="527"/>
                      <a:pt x="187" y="535"/>
                      <a:pt x="194" y="537"/>
                    </a:cubicBezTo>
                    <a:cubicBezTo>
                      <a:pt x="201" y="539"/>
                      <a:pt x="217" y="567"/>
                      <a:pt x="228" y="566"/>
                    </a:cubicBezTo>
                    <a:cubicBezTo>
                      <a:pt x="239" y="565"/>
                      <a:pt x="311" y="521"/>
                      <a:pt x="311" y="521"/>
                    </a:cubicBezTo>
                    <a:cubicBezTo>
                      <a:pt x="684" y="737"/>
                      <a:pt x="684" y="737"/>
                      <a:pt x="684" y="737"/>
                    </a:cubicBezTo>
                    <a:cubicBezTo>
                      <a:pt x="683" y="708"/>
                      <a:pt x="683" y="708"/>
                      <a:pt x="683" y="708"/>
                    </a:cubicBezTo>
                    <a:cubicBezTo>
                      <a:pt x="731" y="707"/>
                      <a:pt x="731" y="707"/>
                      <a:pt x="731" y="707"/>
                    </a:cubicBezTo>
                    <a:cubicBezTo>
                      <a:pt x="730" y="599"/>
                      <a:pt x="730" y="599"/>
                      <a:pt x="730" y="599"/>
                    </a:cubicBezTo>
                    <a:cubicBezTo>
                      <a:pt x="730" y="599"/>
                      <a:pt x="717" y="214"/>
                      <a:pt x="717" y="201"/>
                    </a:cubicBezTo>
                    <a:cubicBezTo>
                      <a:pt x="717" y="188"/>
                      <a:pt x="702" y="170"/>
                      <a:pt x="699" y="163"/>
                    </a:cubicBezTo>
                    <a:cubicBezTo>
                      <a:pt x="696" y="156"/>
                      <a:pt x="710" y="144"/>
                      <a:pt x="713" y="135"/>
                    </a:cubicBezTo>
                    <a:cubicBezTo>
                      <a:pt x="716" y="126"/>
                      <a:pt x="704" y="119"/>
                      <a:pt x="703" y="115"/>
                    </a:cubicBezTo>
                    <a:cubicBezTo>
                      <a:pt x="702" y="111"/>
                      <a:pt x="702" y="97"/>
                      <a:pt x="707" y="94"/>
                    </a:cubicBezTo>
                    <a:cubicBezTo>
                      <a:pt x="711" y="92"/>
                      <a:pt x="717" y="85"/>
                      <a:pt x="720" y="81"/>
                    </a:cubicBezTo>
                    <a:cubicBezTo>
                      <a:pt x="714" y="72"/>
                      <a:pt x="716" y="63"/>
                      <a:pt x="716" y="63"/>
                    </a:cubicBezTo>
                    <a:cubicBezTo>
                      <a:pt x="701" y="68"/>
                      <a:pt x="701" y="68"/>
                      <a:pt x="701" y="68"/>
                    </a:cubicBezTo>
                    <a:cubicBezTo>
                      <a:pt x="694" y="59"/>
                      <a:pt x="694" y="59"/>
                      <a:pt x="694" y="59"/>
                    </a:cubicBezTo>
                    <a:cubicBezTo>
                      <a:pt x="694" y="59"/>
                      <a:pt x="689" y="67"/>
                      <a:pt x="682" y="67"/>
                    </a:cubicBezTo>
                    <a:cubicBezTo>
                      <a:pt x="675" y="67"/>
                      <a:pt x="667" y="50"/>
                      <a:pt x="658" y="50"/>
                    </a:cubicBezTo>
                    <a:cubicBezTo>
                      <a:pt x="649" y="50"/>
                      <a:pt x="639" y="57"/>
                      <a:pt x="628" y="49"/>
                    </a:cubicBezTo>
                    <a:cubicBezTo>
                      <a:pt x="617" y="41"/>
                      <a:pt x="626" y="32"/>
                      <a:pt x="617" y="28"/>
                    </a:cubicBezTo>
                    <a:cubicBezTo>
                      <a:pt x="608" y="24"/>
                      <a:pt x="590" y="23"/>
                      <a:pt x="590" y="23"/>
                    </a:cubicBezTo>
                    <a:cubicBezTo>
                      <a:pt x="590" y="23"/>
                      <a:pt x="569" y="15"/>
                      <a:pt x="561" y="15"/>
                    </a:cubicBezTo>
                    <a:cubicBezTo>
                      <a:pt x="553" y="15"/>
                      <a:pt x="553" y="23"/>
                      <a:pt x="553" y="23"/>
                    </a:cubicBezTo>
                    <a:cubicBezTo>
                      <a:pt x="553" y="23"/>
                      <a:pt x="523" y="21"/>
                      <a:pt x="510" y="31"/>
                    </a:cubicBezTo>
                    <a:cubicBezTo>
                      <a:pt x="497" y="41"/>
                      <a:pt x="480" y="54"/>
                      <a:pt x="480" y="70"/>
                    </a:cubicBezTo>
                    <a:cubicBezTo>
                      <a:pt x="480" y="86"/>
                      <a:pt x="496" y="105"/>
                      <a:pt x="496" y="114"/>
                    </a:cubicBezTo>
                    <a:cubicBezTo>
                      <a:pt x="496" y="123"/>
                      <a:pt x="475" y="152"/>
                      <a:pt x="463" y="154"/>
                    </a:cubicBezTo>
                    <a:cubicBezTo>
                      <a:pt x="451" y="156"/>
                      <a:pt x="433" y="159"/>
                      <a:pt x="419" y="144"/>
                    </a:cubicBezTo>
                    <a:cubicBezTo>
                      <a:pt x="405" y="129"/>
                      <a:pt x="366" y="106"/>
                      <a:pt x="351" y="105"/>
                    </a:cubicBezTo>
                    <a:cubicBezTo>
                      <a:pt x="336" y="104"/>
                      <a:pt x="302" y="113"/>
                      <a:pt x="289" y="97"/>
                    </a:cubicBezTo>
                    <a:cubicBezTo>
                      <a:pt x="276" y="81"/>
                      <a:pt x="280" y="69"/>
                      <a:pt x="271" y="53"/>
                    </a:cubicBezTo>
                    <a:cubicBezTo>
                      <a:pt x="262" y="37"/>
                      <a:pt x="244" y="40"/>
                      <a:pt x="244" y="40"/>
                    </a:cubicBezTo>
                    <a:cubicBezTo>
                      <a:pt x="244" y="40"/>
                      <a:pt x="220" y="22"/>
                      <a:pt x="212" y="21"/>
                    </a:cubicBezTo>
                    <a:cubicBezTo>
                      <a:pt x="204" y="20"/>
                      <a:pt x="180" y="19"/>
                      <a:pt x="173" y="20"/>
                    </a:cubicBezTo>
                    <a:cubicBezTo>
                      <a:pt x="166" y="21"/>
                      <a:pt x="154" y="28"/>
                      <a:pt x="143" y="24"/>
                    </a:cubicBezTo>
                    <a:cubicBezTo>
                      <a:pt x="132" y="20"/>
                      <a:pt x="112" y="4"/>
                      <a:pt x="107" y="3"/>
                    </a:cubicBezTo>
                    <a:cubicBezTo>
                      <a:pt x="104" y="2"/>
                      <a:pt x="100" y="1"/>
                      <a:pt x="96" y="0"/>
                    </a:cubicBezTo>
                    <a:cubicBezTo>
                      <a:pt x="93" y="27"/>
                      <a:pt x="93" y="27"/>
                      <a:pt x="93" y="27"/>
                    </a:cubicBezTo>
                    <a:cubicBezTo>
                      <a:pt x="93" y="27"/>
                      <a:pt x="108" y="29"/>
                      <a:pt x="104" y="37"/>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9" name="Angola"/>
              <p:cNvSpPr>
                <a:spLocks noEditPoints="1"/>
              </p:cNvSpPr>
              <p:nvPr/>
            </p:nvSpPr>
            <p:spPr bwMode="gray">
              <a:xfrm>
                <a:off x="5921058" y="4212074"/>
                <a:ext cx="335021" cy="410972"/>
              </a:xfrm>
              <a:custGeom>
                <a:avLst/>
                <a:gdLst>
                  <a:gd name="T0" fmla="*/ 32 w 597"/>
                  <a:gd name="T1" fmla="*/ 79 h 735"/>
                  <a:gd name="T2" fmla="*/ 41 w 597"/>
                  <a:gd name="T3" fmla="*/ 42 h 735"/>
                  <a:gd name="T4" fmla="*/ 68 w 597"/>
                  <a:gd name="T5" fmla="*/ 17 h 735"/>
                  <a:gd name="T6" fmla="*/ 38 w 597"/>
                  <a:gd name="T7" fmla="*/ 15 h 735"/>
                  <a:gd name="T8" fmla="*/ 27 w 597"/>
                  <a:gd name="T9" fmla="*/ 29 h 735"/>
                  <a:gd name="T10" fmla="*/ 26 w 597"/>
                  <a:gd name="T11" fmla="*/ 39 h 735"/>
                  <a:gd name="T12" fmla="*/ 583 w 597"/>
                  <a:gd name="T13" fmla="*/ 362 h 735"/>
                  <a:gd name="T14" fmla="*/ 558 w 597"/>
                  <a:gd name="T15" fmla="*/ 357 h 735"/>
                  <a:gd name="T16" fmla="*/ 535 w 597"/>
                  <a:gd name="T17" fmla="*/ 367 h 735"/>
                  <a:gd name="T18" fmla="*/ 511 w 597"/>
                  <a:gd name="T19" fmla="*/ 375 h 735"/>
                  <a:gd name="T20" fmla="*/ 503 w 597"/>
                  <a:gd name="T21" fmla="*/ 346 h 735"/>
                  <a:gd name="T22" fmla="*/ 496 w 597"/>
                  <a:gd name="T23" fmla="*/ 299 h 735"/>
                  <a:gd name="T24" fmla="*/ 488 w 597"/>
                  <a:gd name="T25" fmla="*/ 256 h 735"/>
                  <a:gd name="T26" fmla="*/ 493 w 597"/>
                  <a:gd name="T27" fmla="*/ 224 h 735"/>
                  <a:gd name="T28" fmla="*/ 477 w 597"/>
                  <a:gd name="T29" fmla="*/ 190 h 735"/>
                  <a:gd name="T30" fmla="*/ 484 w 597"/>
                  <a:gd name="T31" fmla="*/ 162 h 735"/>
                  <a:gd name="T32" fmla="*/ 423 w 597"/>
                  <a:gd name="T33" fmla="*/ 155 h 735"/>
                  <a:gd name="T34" fmla="*/ 409 w 597"/>
                  <a:gd name="T35" fmla="*/ 148 h 735"/>
                  <a:gd name="T36" fmla="*/ 381 w 597"/>
                  <a:gd name="T37" fmla="*/ 170 h 735"/>
                  <a:gd name="T38" fmla="*/ 369 w 597"/>
                  <a:gd name="T39" fmla="*/ 197 h 735"/>
                  <a:gd name="T40" fmla="*/ 335 w 597"/>
                  <a:gd name="T41" fmla="*/ 195 h 735"/>
                  <a:gd name="T42" fmla="*/ 313 w 597"/>
                  <a:gd name="T43" fmla="*/ 201 h 735"/>
                  <a:gd name="T44" fmla="*/ 302 w 597"/>
                  <a:gd name="T45" fmla="*/ 203 h 735"/>
                  <a:gd name="T46" fmla="*/ 278 w 597"/>
                  <a:gd name="T47" fmla="*/ 194 h 735"/>
                  <a:gd name="T48" fmla="*/ 265 w 597"/>
                  <a:gd name="T49" fmla="*/ 172 h 735"/>
                  <a:gd name="T50" fmla="*/ 255 w 597"/>
                  <a:gd name="T51" fmla="*/ 141 h 735"/>
                  <a:gd name="T52" fmla="*/ 243 w 597"/>
                  <a:gd name="T53" fmla="*/ 98 h 735"/>
                  <a:gd name="T54" fmla="*/ 209 w 597"/>
                  <a:gd name="T55" fmla="*/ 84 h 735"/>
                  <a:gd name="T56" fmla="*/ 185 w 597"/>
                  <a:gd name="T57" fmla="*/ 86 h 735"/>
                  <a:gd name="T58" fmla="*/ 155 w 597"/>
                  <a:gd name="T59" fmla="*/ 84 h 735"/>
                  <a:gd name="T60" fmla="*/ 112 w 597"/>
                  <a:gd name="T61" fmla="*/ 82 h 735"/>
                  <a:gd name="T62" fmla="*/ 89 w 597"/>
                  <a:gd name="T63" fmla="*/ 84 h 735"/>
                  <a:gd name="T64" fmla="*/ 67 w 597"/>
                  <a:gd name="T65" fmla="*/ 84 h 735"/>
                  <a:gd name="T66" fmla="*/ 43 w 597"/>
                  <a:gd name="T67" fmla="*/ 97 h 735"/>
                  <a:gd name="T68" fmla="*/ 48 w 597"/>
                  <a:gd name="T69" fmla="*/ 128 h 735"/>
                  <a:gd name="T70" fmla="*/ 56 w 597"/>
                  <a:gd name="T71" fmla="*/ 157 h 735"/>
                  <a:gd name="T72" fmla="*/ 69 w 597"/>
                  <a:gd name="T73" fmla="*/ 254 h 735"/>
                  <a:gd name="T74" fmla="*/ 75 w 597"/>
                  <a:gd name="T75" fmla="*/ 270 h 735"/>
                  <a:gd name="T76" fmla="*/ 108 w 597"/>
                  <a:gd name="T77" fmla="*/ 388 h 735"/>
                  <a:gd name="T78" fmla="*/ 93 w 597"/>
                  <a:gd name="T79" fmla="*/ 442 h 735"/>
                  <a:gd name="T80" fmla="*/ 66 w 597"/>
                  <a:gd name="T81" fmla="*/ 460 h 735"/>
                  <a:gd name="T82" fmla="*/ 44 w 597"/>
                  <a:gd name="T83" fmla="*/ 484 h 735"/>
                  <a:gd name="T84" fmla="*/ 34 w 597"/>
                  <a:gd name="T85" fmla="*/ 524 h 735"/>
                  <a:gd name="T86" fmla="*/ 21 w 597"/>
                  <a:gd name="T87" fmla="*/ 579 h 735"/>
                  <a:gd name="T88" fmla="*/ 6 w 597"/>
                  <a:gd name="T89" fmla="*/ 618 h 735"/>
                  <a:gd name="T90" fmla="*/ 13 w 597"/>
                  <a:gd name="T91" fmla="*/ 654 h 735"/>
                  <a:gd name="T92" fmla="*/ 3 w 597"/>
                  <a:gd name="T93" fmla="*/ 696 h 735"/>
                  <a:gd name="T94" fmla="*/ 24 w 597"/>
                  <a:gd name="T95" fmla="*/ 691 h 735"/>
                  <a:gd name="T96" fmla="*/ 50 w 597"/>
                  <a:gd name="T97" fmla="*/ 695 h 735"/>
                  <a:gd name="T98" fmla="*/ 81 w 597"/>
                  <a:gd name="T99" fmla="*/ 681 h 735"/>
                  <a:gd name="T100" fmla="*/ 322 w 597"/>
                  <a:gd name="T101" fmla="*/ 703 h 735"/>
                  <a:gd name="T102" fmla="*/ 361 w 597"/>
                  <a:gd name="T103" fmla="*/ 724 h 735"/>
                  <a:gd name="T104" fmla="*/ 411 w 597"/>
                  <a:gd name="T105" fmla="*/ 729 h 735"/>
                  <a:gd name="T106" fmla="*/ 463 w 597"/>
                  <a:gd name="T107" fmla="*/ 735 h 735"/>
                  <a:gd name="T108" fmla="*/ 493 w 597"/>
                  <a:gd name="T109" fmla="*/ 657 h 735"/>
                  <a:gd name="T110" fmla="*/ 487 w 597"/>
                  <a:gd name="T111" fmla="*/ 635 h 735"/>
                  <a:gd name="T112" fmla="*/ 571 w 597"/>
                  <a:gd name="T113" fmla="*/ 470 h 735"/>
                  <a:gd name="T114" fmla="*/ 580 w 597"/>
                  <a:gd name="T115" fmla="*/ 440 h 735"/>
                  <a:gd name="T116" fmla="*/ 585 w 597"/>
                  <a:gd name="T117" fmla="*/ 426 h 735"/>
                  <a:gd name="T118" fmla="*/ 594 w 597"/>
                  <a:gd name="T119" fmla="*/ 3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7" h="735">
                    <a:moveTo>
                      <a:pt x="30" y="77"/>
                    </a:moveTo>
                    <a:cubicBezTo>
                      <a:pt x="30" y="77"/>
                      <a:pt x="31" y="78"/>
                      <a:pt x="32" y="79"/>
                    </a:cubicBezTo>
                    <a:cubicBezTo>
                      <a:pt x="37" y="76"/>
                      <a:pt x="42" y="74"/>
                      <a:pt x="45" y="72"/>
                    </a:cubicBezTo>
                    <a:cubicBezTo>
                      <a:pt x="53" y="68"/>
                      <a:pt x="41" y="42"/>
                      <a:pt x="41" y="42"/>
                    </a:cubicBezTo>
                    <a:cubicBezTo>
                      <a:pt x="65" y="25"/>
                      <a:pt x="65" y="25"/>
                      <a:pt x="65" y="25"/>
                    </a:cubicBezTo>
                    <a:cubicBezTo>
                      <a:pt x="68" y="17"/>
                      <a:pt x="68" y="17"/>
                      <a:pt x="68" y="17"/>
                    </a:cubicBezTo>
                    <a:cubicBezTo>
                      <a:pt x="68" y="17"/>
                      <a:pt x="66" y="0"/>
                      <a:pt x="59" y="1"/>
                    </a:cubicBezTo>
                    <a:cubicBezTo>
                      <a:pt x="52" y="2"/>
                      <a:pt x="38" y="15"/>
                      <a:pt x="38" y="15"/>
                    </a:cubicBezTo>
                    <a:cubicBezTo>
                      <a:pt x="38" y="29"/>
                      <a:pt x="38" y="29"/>
                      <a:pt x="38" y="29"/>
                    </a:cubicBezTo>
                    <a:cubicBezTo>
                      <a:pt x="27" y="29"/>
                      <a:pt x="27" y="29"/>
                      <a:pt x="27" y="29"/>
                    </a:cubicBezTo>
                    <a:cubicBezTo>
                      <a:pt x="23" y="35"/>
                      <a:pt x="23" y="35"/>
                      <a:pt x="23" y="35"/>
                    </a:cubicBezTo>
                    <a:cubicBezTo>
                      <a:pt x="26" y="39"/>
                      <a:pt x="26" y="39"/>
                      <a:pt x="26" y="39"/>
                    </a:cubicBezTo>
                    <a:lnTo>
                      <a:pt x="30" y="77"/>
                    </a:lnTo>
                    <a:close/>
                    <a:moveTo>
                      <a:pt x="583" y="362"/>
                    </a:moveTo>
                    <a:cubicBezTo>
                      <a:pt x="569" y="364"/>
                      <a:pt x="569" y="364"/>
                      <a:pt x="569" y="364"/>
                    </a:cubicBezTo>
                    <a:cubicBezTo>
                      <a:pt x="569" y="364"/>
                      <a:pt x="565" y="357"/>
                      <a:pt x="558" y="357"/>
                    </a:cubicBezTo>
                    <a:cubicBezTo>
                      <a:pt x="551" y="357"/>
                      <a:pt x="551" y="362"/>
                      <a:pt x="551" y="362"/>
                    </a:cubicBezTo>
                    <a:cubicBezTo>
                      <a:pt x="535" y="367"/>
                      <a:pt x="535" y="367"/>
                      <a:pt x="535" y="367"/>
                    </a:cubicBezTo>
                    <a:cubicBezTo>
                      <a:pt x="517" y="363"/>
                      <a:pt x="517" y="363"/>
                      <a:pt x="517" y="363"/>
                    </a:cubicBezTo>
                    <a:cubicBezTo>
                      <a:pt x="511" y="375"/>
                      <a:pt x="511" y="375"/>
                      <a:pt x="511" y="375"/>
                    </a:cubicBezTo>
                    <a:cubicBezTo>
                      <a:pt x="511" y="375"/>
                      <a:pt x="503" y="373"/>
                      <a:pt x="500" y="369"/>
                    </a:cubicBezTo>
                    <a:cubicBezTo>
                      <a:pt x="497" y="365"/>
                      <a:pt x="500" y="353"/>
                      <a:pt x="503" y="346"/>
                    </a:cubicBezTo>
                    <a:cubicBezTo>
                      <a:pt x="506" y="339"/>
                      <a:pt x="507" y="324"/>
                      <a:pt x="507" y="324"/>
                    </a:cubicBezTo>
                    <a:cubicBezTo>
                      <a:pt x="507" y="324"/>
                      <a:pt x="503" y="306"/>
                      <a:pt x="496" y="299"/>
                    </a:cubicBezTo>
                    <a:cubicBezTo>
                      <a:pt x="489" y="292"/>
                      <a:pt x="483" y="284"/>
                      <a:pt x="483" y="276"/>
                    </a:cubicBezTo>
                    <a:cubicBezTo>
                      <a:pt x="483" y="268"/>
                      <a:pt x="488" y="256"/>
                      <a:pt x="488" y="256"/>
                    </a:cubicBezTo>
                    <a:cubicBezTo>
                      <a:pt x="485" y="240"/>
                      <a:pt x="485" y="240"/>
                      <a:pt x="485" y="240"/>
                    </a:cubicBezTo>
                    <a:cubicBezTo>
                      <a:pt x="485" y="240"/>
                      <a:pt x="493" y="231"/>
                      <a:pt x="493" y="224"/>
                    </a:cubicBezTo>
                    <a:cubicBezTo>
                      <a:pt x="493" y="217"/>
                      <a:pt x="480" y="204"/>
                      <a:pt x="480" y="204"/>
                    </a:cubicBezTo>
                    <a:cubicBezTo>
                      <a:pt x="477" y="190"/>
                      <a:pt x="477" y="190"/>
                      <a:pt x="477" y="190"/>
                    </a:cubicBezTo>
                    <a:cubicBezTo>
                      <a:pt x="484" y="180"/>
                      <a:pt x="484" y="180"/>
                      <a:pt x="484" y="180"/>
                    </a:cubicBezTo>
                    <a:cubicBezTo>
                      <a:pt x="484" y="162"/>
                      <a:pt x="484" y="162"/>
                      <a:pt x="484" y="162"/>
                    </a:cubicBezTo>
                    <a:cubicBezTo>
                      <a:pt x="424" y="163"/>
                      <a:pt x="424" y="163"/>
                      <a:pt x="424" y="163"/>
                    </a:cubicBezTo>
                    <a:cubicBezTo>
                      <a:pt x="423" y="155"/>
                      <a:pt x="423" y="155"/>
                      <a:pt x="423" y="155"/>
                    </a:cubicBezTo>
                    <a:cubicBezTo>
                      <a:pt x="423" y="155"/>
                      <a:pt x="427" y="146"/>
                      <a:pt x="418" y="143"/>
                    </a:cubicBezTo>
                    <a:cubicBezTo>
                      <a:pt x="409" y="140"/>
                      <a:pt x="409" y="148"/>
                      <a:pt x="409" y="148"/>
                    </a:cubicBezTo>
                    <a:cubicBezTo>
                      <a:pt x="409" y="148"/>
                      <a:pt x="380" y="145"/>
                      <a:pt x="375" y="149"/>
                    </a:cubicBezTo>
                    <a:cubicBezTo>
                      <a:pt x="370" y="153"/>
                      <a:pt x="381" y="165"/>
                      <a:pt x="381" y="170"/>
                    </a:cubicBezTo>
                    <a:cubicBezTo>
                      <a:pt x="381" y="175"/>
                      <a:pt x="374" y="175"/>
                      <a:pt x="371" y="179"/>
                    </a:cubicBezTo>
                    <a:cubicBezTo>
                      <a:pt x="368" y="183"/>
                      <a:pt x="369" y="197"/>
                      <a:pt x="369" y="197"/>
                    </a:cubicBezTo>
                    <a:cubicBezTo>
                      <a:pt x="339" y="200"/>
                      <a:pt x="339" y="200"/>
                      <a:pt x="339" y="200"/>
                    </a:cubicBezTo>
                    <a:cubicBezTo>
                      <a:pt x="335" y="195"/>
                      <a:pt x="335" y="195"/>
                      <a:pt x="335" y="195"/>
                    </a:cubicBezTo>
                    <a:cubicBezTo>
                      <a:pt x="328" y="201"/>
                      <a:pt x="328" y="201"/>
                      <a:pt x="328" y="201"/>
                    </a:cubicBezTo>
                    <a:cubicBezTo>
                      <a:pt x="313" y="201"/>
                      <a:pt x="313" y="201"/>
                      <a:pt x="313" y="201"/>
                    </a:cubicBezTo>
                    <a:cubicBezTo>
                      <a:pt x="309" y="208"/>
                      <a:pt x="309" y="208"/>
                      <a:pt x="309" y="208"/>
                    </a:cubicBezTo>
                    <a:cubicBezTo>
                      <a:pt x="302" y="203"/>
                      <a:pt x="302" y="203"/>
                      <a:pt x="302" y="203"/>
                    </a:cubicBezTo>
                    <a:cubicBezTo>
                      <a:pt x="281" y="204"/>
                      <a:pt x="281" y="204"/>
                      <a:pt x="281" y="204"/>
                    </a:cubicBezTo>
                    <a:cubicBezTo>
                      <a:pt x="278" y="194"/>
                      <a:pt x="278" y="194"/>
                      <a:pt x="278" y="194"/>
                    </a:cubicBezTo>
                    <a:cubicBezTo>
                      <a:pt x="272" y="186"/>
                      <a:pt x="272" y="186"/>
                      <a:pt x="272" y="186"/>
                    </a:cubicBezTo>
                    <a:cubicBezTo>
                      <a:pt x="272" y="186"/>
                      <a:pt x="270" y="178"/>
                      <a:pt x="265" y="172"/>
                    </a:cubicBezTo>
                    <a:cubicBezTo>
                      <a:pt x="260" y="166"/>
                      <a:pt x="254" y="163"/>
                      <a:pt x="254" y="163"/>
                    </a:cubicBezTo>
                    <a:cubicBezTo>
                      <a:pt x="254" y="163"/>
                      <a:pt x="256" y="147"/>
                      <a:pt x="255" y="141"/>
                    </a:cubicBezTo>
                    <a:cubicBezTo>
                      <a:pt x="254" y="135"/>
                      <a:pt x="244" y="128"/>
                      <a:pt x="244" y="128"/>
                    </a:cubicBezTo>
                    <a:cubicBezTo>
                      <a:pt x="243" y="98"/>
                      <a:pt x="243" y="98"/>
                      <a:pt x="243" y="98"/>
                    </a:cubicBezTo>
                    <a:cubicBezTo>
                      <a:pt x="243" y="98"/>
                      <a:pt x="237" y="94"/>
                      <a:pt x="232" y="85"/>
                    </a:cubicBezTo>
                    <a:cubicBezTo>
                      <a:pt x="227" y="76"/>
                      <a:pt x="209" y="84"/>
                      <a:pt x="209" y="84"/>
                    </a:cubicBezTo>
                    <a:cubicBezTo>
                      <a:pt x="195" y="83"/>
                      <a:pt x="195" y="83"/>
                      <a:pt x="195" y="83"/>
                    </a:cubicBezTo>
                    <a:cubicBezTo>
                      <a:pt x="185" y="86"/>
                      <a:pt x="185" y="86"/>
                      <a:pt x="185" y="86"/>
                    </a:cubicBezTo>
                    <a:cubicBezTo>
                      <a:pt x="185" y="86"/>
                      <a:pt x="178" y="86"/>
                      <a:pt x="173" y="86"/>
                    </a:cubicBezTo>
                    <a:cubicBezTo>
                      <a:pt x="168" y="86"/>
                      <a:pt x="155" y="84"/>
                      <a:pt x="155" y="84"/>
                    </a:cubicBezTo>
                    <a:cubicBezTo>
                      <a:pt x="155" y="84"/>
                      <a:pt x="137" y="87"/>
                      <a:pt x="130" y="88"/>
                    </a:cubicBezTo>
                    <a:cubicBezTo>
                      <a:pt x="123" y="89"/>
                      <a:pt x="112" y="82"/>
                      <a:pt x="112" y="82"/>
                    </a:cubicBezTo>
                    <a:cubicBezTo>
                      <a:pt x="97" y="86"/>
                      <a:pt x="97" y="86"/>
                      <a:pt x="97" y="86"/>
                    </a:cubicBezTo>
                    <a:cubicBezTo>
                      <a:pt x="89" y="84"/>
                      <a:pt x="89" y="84"/>
                      <a:pt x="89" y="84"/>
                    </a:cubicBezTo>
                    <a:cubicBezTo>
                      <a:pt x="84" y="86"/>
                      <a:pt x="84" y="86"/>
                      <a:pt x="84" y="86"/>
                    </a:cubicBezTo>
                    <a:cubicBezTo>
                      <a:pt x="67" y="84"/>
                      <a:pt x="67" y="84"/>
                      <a:pt x="67" y="84"/>
                    </a:cubicBezTo>
                    <a:cubicBezTo>
                      <a:pt x="44" y="94"/>
                      <a:pt x="44" y="94"/>
                      <a:pt x="44" y="94"/>
                    </a:cubicBezTo>
                    <a:cubicBezTo>
                      <a:pt x="44" y="95"/>
                      <a:pt x="44" y="96"/>
                      <a:pt x="43" y="97"/>
                    </a:cubicBezTo>
                    <a:cubicBezTo>
                      <a:pt x="37" y="101"/>
                      <a:pt x="32" y="102"/>
                      <a:pt x="32" y="102"/>
                    </a:cubicBezTo>
                    <a:cubicBezTo>
                      <a:pt x="32" y="102"/>
                      <a:pt x="45" y="121"/>
                      <a:pt x="48" y="128"/>
                    </a:cubicBezTo>
                    <a:cubicBezTo>
                      <a:pt x="51" y="135"/>
                      <a:pt x="60" y="138"/>
                      <a:pt x="60" y="138"/>
                    </a:cubicBezTo>
                    <a:cubicBezTo>
                      <a:pt x="56" y="157"/>
                      <a:pt x="56" y="157"/>
                      <a:pt x="56" y="157"/>
                    </a:cubicBezTo>
                    <a:cubicBezTo>
                      <a:pt x="56" y="157"/>
                      <a:pt x="88" y="194"/>
                      <a:pt x="85" y="221"/>
                    </a:cubicBezTo>
                    <a:cubicBezTo>
                      <a:pt x="82" y="248"/>
                      <a:pt x="69" y="254"/>
                      <a:pt x="69" y="254"/>
                    </a:cubicBezTo>
                    <a:cubicBezTo>
                      <a:pt x="68" y="271"/>
                      <a:pt x="68" y="271"/>
                      <a:pt x="68" y="271"/>
                    </a:cubicBezTo>
                    <a:cubicBezTo>
                      <a:pt x="75" y="270"/>
                      <a:pt x="75" y="270"/>
                      <a:pt x="75" y="270"/>
                    </a:cubicBezTo>
                    <a:cubicBezTo>
                      <a:pt x="75" y="270"/>
                      <a:pt x="71" y="293"/>
                      <a:pt x="85" y="314"/>
                    </a:cubicBezTo>
                    <a:cubicBezTo>
                      <a:pt x="99" y="335"/>
                      <a:pt x="111" y="373"/>
                      <a:pt x="108" y="388"/>
                    </a:cubicBezTo>
                    <a:cubicBezTo>
                      <a:pt x="105" y="403"/>
                      <a:pt x="94" y="420"/>
                      <a:pt x="94" y="420"/>
                    </a:cubicBezTo>
                    <a:cubicBezTo>
                      <a:pt x="94" y="420"/>
                      <a:pt x="101" y="436"/>
                      <a:pt x="93" y="442"/>
                    </a:cubicBezTo>
                    <a:cubicBezTo>
                      <a:pt x="85" y="448"/>
                      <a:pt x="72" y="446"/>
                      <a:pt x="72" y="446"/>
                    </a:cubicBezTo>
                    <a:cubicBezTo>
                      <a:pt x="66" y="460"/>
                      <a:pt x="66" y="460"/>
                      <a:pt x="66" y="460"/>
                    </a:cubicBezTo>
                    <a:cubicBezTo>
                      <a:pt x="68" y="475"/>
                      <a:pt x="68" y="475"/>
                      <a:pt x="68" y="475"/>
                    </a:cubicBezTo>
                    <a:cubicBezTo>
                      <a:pt x="68" y="475"/>
                      <a:pt x="43" y="472"/>
                      <a:pt x="44" y="484"/>
                    </a:cubicBezTo>
                    <a:cubicBezTo>
                      <a:pt x="45" y="496"/>
                      <a:pt x="41" y="514"/>
                      <a:pt x="41" y="514"/>
                    </a:cubicBezTo>
                    <a:cubicBezTo>
                      <a:pt x="34" y="524"/>
                      <a:pt x="34" y="524"/>
                      <a:pt x="34" y="524"/>
                    </a:cubicBezTo>
                    <a:cubicBezTo>
                      <a:pt x="34" y="524"/>
                      <a:pt x="38" y="556"/>
                      <a:pt x="35" y="566"/>
                    </a:cubicBezTo>
                    <a:cubicBezTo>
                      <a:pt x="32" y="576"/>
                      <a:pt x="21" y="579"/>
                      <a:pt x="21" y="579"/>
                    </a:cubicBezTo>
                    <a:cubicBezTo>
                      <a:pt x="21" y="606"/>
                      <a:pt x="21" y="606"/>
                      <a:pt x="21" y="606"/>
                    </a:cubicBezTo>
                    <a:cubicBezTo>
                      <a:pt x="6" y="618"/>
                      <a:pt x="6" y="618"/>
                      <a:pt x="6" y="618"/>
                    </a:cubicBezTo>
                    <a:cubicBezTo>
                      <a:pt x="6" y="645"/>
                      <a:pt x="6" y="645"/>
                      <a:pt x="6" y="645"/>
                    </a:cubicBezTo>
                    <a:cubicBezTo>
                      <a:pt x="13" y="654"/>
                      <a:pt x="13" y="654"/>
                      <a:pt x="13" y="654"/>
                    </a:cubicBezTo>
                    <a:cubicBezTo>
                      <a:pt x="0" y="669"/>
                      <a:pt x="0" y="669"/>
                      <a:pt x="0" y="669"/>
                    </a:cubicBezTo>
                    <a:cubicBezTo>
                      <a:pt x="3" y="696"/>
                      <a:pt x="3" y="696"/>
                      <a:pt x="3" y="696"/>
                    </a:cubicBezTo>
                    <a:cubicBezTo>
                      <a:pt x="13" y="695"/>
                      <a:pt x="13" y="695"/>
                      <a:pt x="13" y="695"/>
                    </a:cubicBezTo>
                    <a:cubicBezTo>
                      <a:pt x="24" y="691"/>
                      <a:pt x="24" y="691"/>
                      <a:pt x="24" y="691"/>
                    </a:cubicBezTo>
                    <a:cubicBezTo>
                      <a:pt x="31" y="696"/>
                      <a:pt x="31" y="696"/>
                      <a:pt x="31" y="696"/>
                    </a:cubicBezTo>
                    <a:cubicBezTo>
                      <a:pt x="31" y="696"/>
                      <a:pt x="43" y="696"/>
                      <a:pt x="50" y="695"/>
                    </a:cubicBezTo>
                    <a:cubicBezTo>
                      <a:pt x="57" y="694"/>
                      <a:pt x="61" y="680"/>
                      <a:pt x="61" y="680"/>
                    </a:cubicBezTo>
                    <a:cubicBezTo>
                      <a:pt x="61" y="680"/>
                      <a:pt x="82" y="682"/>
                      <a:pt x="81" y="681"/>
                    </a:cubicBezTo>
                    <a:cubicBezTo>
                      <a:pt x="85" y="692"/>
                      <a:pt x="119" y="705"/>
                      <a:pt x="119" y="705"/>
                    </a:cubicBezTo>
                    <a:cubicBezTo>
                      <a:pt x="322" y="703"/>
                      <a:pt x="322" y="703"/>
                      <a:pt x="322" y="703"/>
                    </a:cubicBezTo>
                    <a:cubicBezTo>
                      <a:pt x="322" y="703"/>
                      <a:pt x="331" y="722"/>
                      <a:pt x="338" y="724"/>
                    </a:cubicBezTo>
                    <a:cubicBezTo>
                      <a:pt x="345" y="726"/>
                      <a:pt x="361" y="724"/>
                      <a:pt x="361" y="724"/>
                    </a:cubicBezTo>
                    <a:cubicBezTo>
                      <a:pt x="365" y="730"/>
                      <a:pt x="365" y="730"/>
                      <a:pt x="365" y="730"/>
                    </a:cubicBezTo>
                    <a:cubicBezTo>
                      <a:pt x="411" y="729"/>
                      <a:pt x="411" y="729"/>
                      <a:pt x="411" y="729"/>
                    </a:cubicBezTo>
                    <a:cubicBezTo>
                      <a:pt x="417" y="735"/>
                      <a:pt x="417" y="735"/>
                      <a:pt x="417" y="735"/>
                    </a:cubicBezTo>
                    <a:cubicBezTo>
                      <a:pt x="417" y="735"/>
                      <a:pt x="435" y="735"/>
                      <a:pt x="463" y="735"/>
                    </a:cubicBezTo>
                    <a:cubicBezTo>
                      <a:pt x="491" y="735"/>
                      <a:pt x="551" y="715"/>
                      <a:pt x="551" y="715"/>
                    </a:cubicBezTo>
                    <a:cubicBezTo>
                      <a:pt x="493" y="657"/>
                      <a:pt x="493" y="657"/>
                      <a:pt x="493" y="657"/>
                    </a:cubicBezTo>
                    <a:cubicBezTo>
                      <a:pt x="493" y="645"/>
                      <a:pt x="493" y="645"/>
                      <a:pt x="493" y="645"/>
                    </a:cubicBezTo>
                    <a:cubicBezTo>
                      <a:pt x="487" y="635"/>
                      <a:pt x="487" y="635"/>
                      <a:pt x="487" y="635"/>
                    </a:cubicBezTo>
                    <a:cubicBezTo>
                      <a:pt x="488" y="468"/>
                      <a:pt x="488" y="468"/>
                      <a:pt x="488" y="468"/>
                    </a:cubicBezTo>
                    <a:cubicBezTo>
                      <a:pt x="571" y="470"/>
                      <a:pt x="571" y="470"/>
                      <a:pt x="571" y="470"/>
                    </a:cubicBezTo>
                    <a:cubicBezTo>
                      <a:pt x="571" y="470"/>
                      <a:pt x="582" y="470"/>
                      <a:pt x="584" y="463"/>
                    </a:cubicBezTo>
                    <a:cubicBezTo>
                      <a:pt x="586" y="456"/>
                      <a:pt x="580" y="440"/>
                      <a:pt x="580" y="440"/>
                    </a:cubicBezTo>
                    <a:cubicBezTo>
                      <a:pt x="593" y="437"/>
                      <a:pt x="593" y="437"/>
                      <a:pt x="593" y="437"/>
                    </a:cubicBezTo>
                    <a:cubicBezTo>
                      <a:pt x="585" y="426"/>
                      <a:pt x="585" y="426"/>
                      <a:pt x="585" y="426"/>
                    </a:cubicBezTo>
                    <a:cubicBezTo>
                      <a:pt x="583" y="391"/>
                      <a:pt x="583" y="391"/>
                      <a:pt x="583" y="391"/>
                    </a:cubicBezTo>
                    <a:cubicBezTo>
                      <a:pt x="583" y="391"/>
                      <a:pt x="591" y="389"/>
                      <a:pt x="594" y="386"/>
                    </a:cubicBezTo>
                    <a:cubicBezTo>
                      <a:pt x="597" y="383"/>
                      <a:pt x="583" y="362"/>
                      <a:pt x="583" y="362"/>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0" name="Rwanda"/>
              <p:cNvSpPr>
                <a:spLocks/>
              </p:cNvSpPr>
              <p:nvPr/>
            </p:nvSpPr>
            <p:spPr bwMode="gray">
              <a:xfrm>
                <a:off x="6376750" y="4113695"/>
                <a:ext cx="58747" cy="55537"/>
              </a:xfrm>
              <a:custGeom>
                <a:avLst/>
                <a:gdLst>
                  <a:gd name="T0" fmla="*/ 35 w 104"/>
                  <a:gd name="T1" fmla="*/ 98 h 98"/>
                  <a:gd name="T2" fmla="*/ 52 w 104"/>
                  <a:gd name="T3" fmla="*/ 91 h 98"/>
                  <a:gd name="T4" fmla="*/ 57 w 104"/>
                  <a:gd name="T5" fmla="*/ 74 h 98"/>
                  <a:gd name="T6" fmla="*/ 87 w 104"/>
                  <a:gd name="T7" fmla="*/ 74 h 98"/>
                  <a:gd name="T8" fmla="*/ 90 w 104"/>
                  <a:gd name="T9" fmla="*/ 74 h 98"/>
                  <a:gd name="T10" fmla="*/ 104 w 104"/>
                  <a:gd name="T11" fmla="*/ 64 h 98"/>
                  <a:gd name="T12" fmla="*/ 98 w 104"/>
                  <a:gd name="T13" fmla="*/ 44 h 98"/>
                  <a:gd name="T14" fmla="*/ 100 w 104"/>
                  <a:gd name="T15" fmla="*/ 31 h 98"/>
                  <a:gd name="T16" fmla="*/ 86 w 104"/>
                  <a:gd name="T17" fmla="*/ 13 h 98"/>
                  <a:gd name="T18" fmla="*/ 91 w 104"/>
                  <a:gd name="T19" fmla="*/ 0 h 98"/>
                  <a:gd name="T20" fmla="*/ 75 w 104"/>
                  <a:gd name="T21" fmla="*/ 1 h 98"/>
                  <a:gd name="T22" fmla="*/ 64 w 104"/>
                  <a:gd name="T23" fmla="*/ 25 h 98"/>
                  <a:gd name="T24" fmla="*/ 52 w 104"/>
                  <a:gd name="T25" fmla="*/ 17 h 98"/>
                  <a:gd name="T26" fmla="*/ 42 w 104"/>
                  <a:gd name="T27" fmla="*/ 17 h 98"/>
                  <a:gd name="T28" fmla="*/ 17 w 104"/>
                  <a:gd name="T29" fmla="*/ 36 h 98"/>
                  <a:gd name="T30" fmla="*/ 24 w 104"/>
                  <a:gd name="T31" fmla="*/ 58 h 98"/>
                  <a:gd name="T32" fmla="*/ 4 w 104"/>
                  <a:gd name="T33" fmla="*/ 80 h 98"/>
                  <a:gd name="T34" fmla="*/ 22 w 104"/>
                  <a:gd name="T35" fmla="*/ 85 h 98"/>
                  <a:gd name="T36" fmla="*/ 35 w 104"/>
                  <a:gd name="T3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98">
                    <a:moveTo>
                      <a:pt x="35" y="98"/>
                    </a:moveTo>
                    <a:cubicBezTo>
                      <a:pt x="39" y="98"/>
                      <a:pt x="52" y="91"/>
                      <a:pt x="52" y="91"/>
                    </a:cubicBezTo>
                    <a:cubicBezTo>
                      <a:pt x="57" y="74"/>
                      <a:pt x="57" y="74"/>
                      <a:pt x="57" y="74"/>
                    </a:cubicBezTo>
                    <a:cubicBezTo>
                      <a:pt x="87" y="74"/>
                      <a:pt x="87" y="74"/>
                      <a:pt x="87" y="74"/>
                    </a:cubicBezTo>
                    <a:cubicBezTo>
                      <a:pt x="90" y="74"/>
                      <a:pt x="90" y="74"/>
                      <a:pt x="90" y="74"/>
                    </a:cubicBezTo>
                    <a:cubicBezTo>
                      <a:pt x="96" y="73"/>
                      <a:pt x="104" y="71"/>
                      <a:pt x="104" y="64"/>
                    </a:cubicBezTo>
                    <a:cubicBezTo>
                      <a:pt x="104" y="52"/>
                      <a:pt x="98" y="44"/>
                      <a:pt x="98" y="44"/>
                    </a:cubicBezTo>
                    <a:cubicBezTo>
                      <a:pt x="98" y="44"/>
                      <a:pt x="104" y="39"/>
                      <a:pt x="100" y="31"/>
                    </a:cubicBezTo>
                    <a:cubicBezTo>
                      <a:pt x="96" y="23"/>
                      <a:pt x="86" y="13"/>
                      <a:pt x="86" y="13"/>
                    </a:cubicBezTo>
                    <a:cubicBezTo>
                      <a:pt x="91" y="0"/>
                      <a:pt x="91" y="0"/>
                      <a:pt x="91" y="0"/>
                    </a:cubicBezTo>
                    <a:cubicBezTo>
                      <a:pt x="75" y="1"/>
                      <a:pt x="75" y="1"/>
                      <a:pt x="75" y="1"/>
                    </a:cubicBezTo>
                    <a:cubicBezTo>
                      <a:pt x="75" y="1"/>
                      <a:pt x="71" y="17"/>
                      <a:pt x="64" y="25"/>
                    </a:cubicBezTo>
                    <a:cubicBezTo>
                      <a:pt x="58" y="32"/>
                      <a:pt x="52" y="17"/>
                      <a:pt x="52" y="17"/>
                    </a:cubicBezTo>
                    <a:cubicBezTo>
                      <a:pt x="42" y="17"/>
                      <a:pt x="42" y="17"/>
                      <a:pt x="42" y="17"/>
                    </a:cubicBezTo>
                    <a:cubicBezTo>
                      <a:pt x="42" y="17"/>
                      <a:pt x="18" y="28"/>
                      <a:pt x="17" y="36"/>
                    </a:cubicBezTo>
                    <a:cubicBezTo>
                      <a:pt x="15" y="44"/>
                      <a:pt x="25" y="55"/>
                      <a:pt x="24" y="58"/>
                    </a:cubicBezTo>
                    <a:cubicBezTo>
                      <a:pt x="22" y="62"/>
                      <a:pt x="0" y="72"/>
                      <a:pt x="4" y="80"/>
                    </a:cubicBezTo>
                    <a:cubicBezTo>
                      <a:pt x="8" y="88"/>
                      <a:pt x="22" y="85"/>
                      <a:pt x="22" y="85"/>
                    </a:cubicBezTo>
                    <a:cubicBezTo>
                      <a:pt x="22" y="85"/>
                      <a:pt x="31" y="98"/>
                      <a:pt x="35" y="98"/>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1" name="Central African Republic"/>
              <p:cNvSpPr>
                <a:spLocks/>
              </p:cNvSpPr>
              <p:nvPr/>
            </p:nvSpPr>
            <p:spPr bwMode="gray">
              <a:xfrm>
                <a:off x="5994096" y="3751914"/>
                <a:ext cx="344547" cy="261817"/>
              </a:xfrm>
              <a:custGeom>
                <a:avLst/>
                <a:gdLst>
                  <a:gd name="T0" fmla="*/ 589 w 614"/>
                  <a:gd name="T1" fmla="*/ 267 h 467"/>
                  <a:gd name="T2" fmla="*/ 575 w 614"/>
                  <a:gd name="T3" fmla="*/ 253 h 467"/>
                  <a:gd name="T4" fmla="*/ 573 w 614"/>
                  <a:gd name="T5" fmla="*/ 236 h 467"/>
                  <a:gd name="T6" fmla="*/ 542 w 614"/>
                  <a:gd name="T7" fmla="*/ 203 h 467"/>
                  <a:gd name="T8" fmla="*/ 521 w 614"/>
                  <a:gd name="T9" fmla="*/ 175 h 467"/>
                  <a:gd name="T10" fmla="*/ 502 w 614"/>
                  <a:gd name="T11" fmla="*/ 152 h 467"/>
                  <a:gd name="T12" fmla="*/ 467 w 614"/>
                  <a:gd name="T13" fmla="*/ 130 h 467"/>
                  <a:gd name="T14" fmla="*/ 433 w 614"/>
                  <a:gd name="T15" fmla="*/ 120 h 467"/>
                  <a:gd name="T16" fmla="*/ 431 w 614"/>
                  <a:gd name="T17" fmla="*/ 102 h 467"/>
                  <a:gd name="T18" fmla="*/ 402 w 614"/>
                  <a:gd name="T19" fmla="*/ 8 h 467"/>
                  <a:gd name="T20" fmla="*/ 385 w 614"/>
                  <a:gd name="T21" fmla="*/ 0 h 467"/>
                  <a:gd name="T22" fmla="*/ 345 w 614"/>
                  <a:gd name="T23" fmla="*/ 38 h 467"/>
                  <a:gd name="T24" fmla="*/ 320 w 614"/>
                  <a:gd name="T25" fmla="*/ 55 h 467"/>
                  <a:gd name="T26" fmla="*/ 222 w 614"/>
                  <a:gd name="T27" fmla="*/ 107 h 467"/>
                  <a:gd name="T28" fmla="*/ 223 w 614"/>
                  <a:gd name="T29" fmla="*/ 132 h 467"/>
                  <a:gd name="T30" fmla="*/ 151 w 614"/>
                  <a:gd name="T31" fmla="*/ 160 h 467"/>
                  <a:gd name="T32" fmla="*/ 108 w 614"/>
                  <a:gd name="T33" fmla="*/ 165 h 467"/>
                  <a:gd name="T34" fmla="*/ 56 w 614"/>
                  <a:gd name="T35" fmla="*/ 186 h 467"/>
                  <a:gd name="T36" fmla="*/ 35 w 614"/>
                  <a:gd name="T37" fmla="*/ 224 h 467"/>
                  <a:gd name="T38" fmla="*/ 24 w 614"/>
                  <a:gd name="T39" fmla="*/ 249 h 467"/>
                  <a:gd name="T40" fmla="*/ 15 w 614"/>
                  <a:gd name="T41" fmla="*/ 273 h 467"/>
                  <a:gd name="T42" fmla="*/ 7 w 614"/>
                  <a:gd name="T43" fmla="*/ 306 h 467"/>
                  <a:gd name="T44" fmla="*/ 19 w 614"/>
                  <a:gd name="T45" fmla="*/ 344 h 467"/>
                  <a:gd name="T46" fmla="*/ 36 w 614"/>
                  <a:gd name="T47" fmla="*/ 381 h 467"/>
                  <a:gd name="T48" fmla="*/ 79 w 614"/>
                  <a:gd name="T49" fmla="*/ 428 h 467"/>
                  <a:gd name="T50" fmla="*/ 83 w 614"/>
                  <a:gd name="T51" fmla="*/ 461 h 467"/>
                  <a:gd name="T52" fmla="*/ 106 w 614"/>
                  <a:gd name="T53" fmla="*/ 441 h 467"/>
                  <a:gd name="T54" fmla="*/ 108 w 614"/>
                  <a:gd name="T55" fmla="*/ 400 h 467"/>
                  <a:gd name="T56" fmla="*/ 147 w 614"/>
                  <a:gd name="T57" fmla="*/ 390 h 467"/>
                  <a:gd name="T58" fmla="*/ 193 w 614"/>
                  <a:gd name="T59" fmla="*/ 394 h 467"/>
                  <a:gd name="T60" fmla="*/ 203 w 614"/>
                  <a:gd name="T61" fmla="*/ 370 h 467"/>
                  <a:gd name="T62" fmla="*/ 218 w 614"/>
                  <a:gd name="T63" fmla="*/ 344 h 467"/>
                  <a:gd name="T64" fmla="*/ 273 w 614"/>
                  <a:gd name="T65" fmla="*/ 330 h 467"/>
                  <a:gd name="T66" fmla="*/ 295 w 614"/>
                  <a:gd name="T67" fmla="*/ 351 h 467"/>
                  <a:gd name="T68" fmla="*/ 335 w 614"/>
                  <a:gd name="T69" fmla="*/ 362 h 467"/>
                  <a:gd name="T70" fmla="*/ 385 w 614"/>
                  <a:gd name="T71" fmla="*/ 368 h 467"/>
                  <a:gd name="T72" fmla="*/ 410 w 614"/>
                  <a:gd name="T73" fmla="*/ 328 h 467"/>
                  <a:gd name="T74" fmla="*/ 449 w 614"/>
                  <a:gd name="T75" fmla="*/ 330 h 467"/>
                  <a:gd name="T76" fmla="*/ 477 w 614"/>
                  <a:gd name="T77" fmla="*/ 316 h 467"/>
                  <a:gd name="T78" fmla="*/ 512 w 614"/>
                  <a:gd name="T79" fmla="*/ 321 h 467"/>
                  <a:gd name="T80" fmla="*/ 539 w 614"/>
                  <a:gd name="T81" fmla="*/ 311 h 467"/>
                  <a:gd name="T82" fmla="*/ 586 w 614"/>
                  <a:gd name="T83" fmla="*/ 319 h 467"/>
                  <a:gd name="T84" fmla="*/ 606 w 614"/>
                  <a:gd name="T85" fmla="*/ 281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4" h="467">
                    <a:moveTo>
                      <a:pt x="606" y="281"/>
                    </a:moveTo>
                    <a:cubicBezTo>
                      <a:pt x="598" y="273"/>
                      <a:pt x="589" y="267"/>
                      <a:pt x="589" y="267"/>
                    </a:cubicBezTo>
                    <a:cubicBezTo>
                      <a:pt x="574" y="266"/>
                      <a:pt x="574" y="266"/>
                      <a:pt x="574" y="266"/>
                    </a:cubicBezTo>
                    <a:cubicBezTo>
                      <a:pt x="575" y="253"/>
                      <a:pt x="575" y="253"/>
                      <a:pt x="575" y="253"/>
                    </a:cubicBezTo>
                    <a:cubicBezTo>
                      <a:pt x="575" y="253"/>
                      <a:pt x="568" y="250"/>
                      <a:pt x="567" y="244"/>
                    </a:cubicBezTo>
                    <a:cubicBezTo>
                      <a:pt x="566" y="238"/>
                      <a:pt x="573" y="244"/>
                      <a:pt x="573" y="236"/>
                    </a:cubicBezTo>
                    <a:cubicBezTo>
                      <a:pt x="573" y="228"/>
                      <a:pt x="558" y="227"/>
                      <a:pt x="558" y="227"/>
                    </a:cubicBezTo>
                    <a:cubicBezTo>
                      <a:pt x="558" y="227"/>
                      <a:pt x="549" y="204"/>
                      <a:pt x="542" y="203"/>
                    </a:cubicBezTo>
                    <a:cubicBezTo>
                      <a:pt x="535" y="202"/>
                      <a:pt x="521" y="200"/>
                      <a:pt x="515" y="190"/>
                    </a:cubicBezTo>
                    <a:cubicBezTo>
                      <a:pt x="509" y="180"/>
                      <a:pt x="524" y="186"/>
                      <a:pt x="521" y="175"/>
                    </a:cubicBezTo>
                    <a:cubicBezTo>
                      <a:pt x="518" y="164"/>
                      <a:pt x="502" y="165"/>
                      <a:pt x="502" y="165"/>
                    </a:cubicBezTo>
                    <a:cubicBezTo>
                      <a:pt x="502" y="152"/>
                      <a:pt x="502" y="152"/>
                      <a:pt x="502" y="152"/>
                    </a:cubicBezTo>
                    <a:cubicBezTo>
                      <a:pt x="502" y="152"/>
                      <a:pt x="472" y="154"/>
                      <a:pt x="466" y="146"/>
                    </a:cubicBezTo>
                    <a:cubicBezTo>
                      <a:pt x="460" y="138"/>
                      <a:pt x="467" y="130"/>
                      <a:pt x="467" y="130"/>
                    </a:cubicBezTo>
                    <a:cubicBezTo>
                      <a:pt x="467" y="123"/>
                      <a:pt x="467" y="123"/>
                      <a:pt x="467" y="123"/>
                    </a:cubicBezTo>
                    <a:cubicBezTo>
                      <a:pt x="433" y="120"/>
                      <a:pt x="433" y="120"/>
                      <a:pt x="433" y="120"/>
                    </a:cubicBezTo>
                    <a:cubicBezTo>
                      <a:pt x="439" y="109"/>
                      <a:pt x="439" y="109"/>
                      <a:pt x="439" y="109"/>
                    </a:cubicBezTo>
                    <a:cubicBezTo>
                      <a:pt x="439" y="109"/>
                      <a:pt x="430" y="112"/>
                      <a:pt x="431" y="102"/>
                    </a:cubicBezTo>
                    <a:cubicBezTo>
                      <a:pt x="432" y="92"/>
                      <a:pt x="447" y="85"/>
                      <a:pt x="443" y="63"/>
                    </a:cubicBezTo>
                    <a:cubicBezTo>
                      <a:pt x="439" y="41"/>
                      <a:pt x="402" y="8"/>
                      <a:pt x="402" y="8"/>
                    </a:cubicBezTo>
                    <a:cubicBezTo>
                      <a:pt x="401" y="1"/>
                      <a:pt x="401" y="1"/>
                      <a:pt x="401" y="1"/>
                    </a:cubicBezTo>
                    <a:cubicBezTo>
                      <a:pt x="385" y="0"/>
                      <a:pt x="385" y="0"/>
                      <a:pt x="385" y="0"/>
                    </a:cubicBezTo>
                    <a:cubicBezTo>
                      <a:pt x="348" y="18"/>
                      <a:pt x="348" y="18"/>
                      <a:pt x="348" y="18"/>
                    </a:cubicBezTo>
                    <a:cubicBezTo>
                      <a:pt x="345" y="38"/>
                      <a:pt x="345" y="38"/>
                      <a:pt x="345" y="38"/>
                    </a:cubicBezTo>
                    <a:cubicBezTo>
                      <a:pt x="333" y="50"/>
                      <a:pt x="333" y="50"/>
                      <a:pt x="333" y="50"/>
                    </a:cubicBezTo>
                    <a:cubicBezTo>
                      <a:pt x="320" y="55"/>
                      <a:pt x="320" y="55"/>
                      <a:pt x="320" y="55"/>
                    </a:cubicBezTo>
                    <a:cubicBezTo>
                      <a:pt x="320" y="55"/>
                      <a:pt x="325" y="77"/>
                      <a:pt x="293" y="92"/>
                    </a:cubicBezTo>
                    <a:cubicBezTo>
                      <a:pt x="262" y="107"/>
                      <a:pt x="222" y="107"/>
                      <a:pt x="222" y="107"/>
                    </a:cubicBezTo>
                    <a:cubicBezTo>
                      <a:pt x="208" y="115"/>
                      <a:pt x="208" y="115"/>
                      <a:pt x="208" y="115"/>
                    </a:cubicBezTo>
                    <a:cubicBezTo>
                      <a:pt x="208" y="115"/>
                      <a:pt x="228" y="125"/>
                      <a:pt x="223" y="132"/>
                    </a:cubicBezTo>
                    <a:cubicBezTo>
                      <a:pt x="218" y="138"/>
                      <a:pt x="203" y="160"/>
                      <a:pt x="203" y="160"/>
                    </a:cubicBezTo>
                    <a:cubicBezTo>
                      <a:pt x="203" y="160"/>
                      <a:pt x="170" y="160"/>
                      <a:pt x="151" y="160"/>
                    </a:cubicBezTo>
                    <a:cubicBezTo>
                      <a:pt x="133" y="160"/>
                      <a:pt x="138" y="180"/>
                      <a:pt x="120" y="185"/>
                    </a:cubicBezTo>
                    <a:cubicBezTo>
                      <a:pt x="101" y="190"/>
                      <a:pt x="108" y="165"/>
                      <a:pt x="108" y="165"/>
                    </a:cubicBezTo>
                    <a:cubicBezTo>
                      <a:pt x="108" y="165"/>
                      <a:pt x="88" y="180"/>
                      <a:pt x="78" y="187"/>
                    </a:cubicBezTo>
                    <a:cubicBezTo>
                      <a:pt x="68" y="193"/>
                      <a:pt x="56" y="186"/>
                      <a:pt x="56" y="186"/>
                    </a:cubicBezTo>
                    <a:cubicBezTo>
                      <a:pt x="56" y="186"/>
                      <a:pt x="38" y="196"/>
                      <a:pt x="37" y="204"/>
                    </a:cubicBezTo>
                    <a:cubicBezTo>
                      <a:pt x="36" y="212"/>
                      <a:pt x="35" y="224"/>
                      <a:pt x="35" y="224"/>
                    </a:cubicBezTo>
                    <a:cubicBezTo>
                      <a:pt x="29" y="224"/>
                      <a:pt x="29" y="224"/>
                      <a:pt x="29" y="224"/>
                    </a:cubicBezTo>
                    <a:cubicBezTo>
                      <a:pt x="24" y="249"/>
                      <a:pt x="24" y="249"/>
                      <a:pt x="24" y="249"/>
                    </a:cubicBezTo>
                    <a:cubicBezTo>
                      <a:pt x="24" y="249"/>
                      <a:pt x="2" y="256"/>
                      <a:pt x="1" y="264"/>
                    </a:cubicBezTo>
                    <a:cubicBezTo>
                      <a:pt x="0" y="272"/>
                      <a:pt x="15" y="273"/>
                      <a:pt x="15" y="273"/>
                    </a:cubicBezTo>
                    <a:cubicBezTo>
                      <a:pt x="14" y="298"/>
                      <a:pt x="14" y="298"/>
                      <a:pt x="14" y="298"/>
                    </a:cubicBezTo>
                    <a:cubicBezTo>
                      <a:pt x="7" y="306"/>
                      <a:pt x="7" y="306"/>
                      <a:pt x="7" y="306"/>
                    </a:cubicBezTo>
                    <a:cubicBezTo>
                      <a:pt x="19" y="313"/>
                      <a:pt x="19" y="313"/>
                      <a:pt x="19" y="313"/>
                    </a:cubicBezTo>
                    <a:cubicBezTo>
                      <a:pt x="19" y="344"/>
                      <a:pt x="19" y="344"/>
                      <a:pt x="19" y="344"/>
                    </a:cubicBezTo>
                    <a:cubicBezTo>
                      <a:pt x="19" y="344"/>
                      <a:pt x="36" y="355"/>
                      <a:pt x="38" y="358"/>
                    </a:cubicBezTo>
                    <a:cubicBezTo>
                      <a:pt x="40" y="361"/>
                      <a:pt x="36" y="381"/>
                      <a:pt x="36" y="381"/>
                    </a:cubicBezTo>
                    <a:cubicBezTo>
                      <a:pt x="36" y="381"/>
                      <a:pt x="47" y="404"/>
                      <a:pt x="57" y="412"/>
                    </a:cubicBezTo>
                    <a:cubicBezTo>
                      <a:pt x="67" y="420"/>
                      <a:pt x="79" y="428"/>
                      <a:pt x="79" y="428"/>
                    </a:cubicBezTo>
                    <a:cubicBezTo>
                      <a:pt x="83" y="442"/>
                      <a:pt x="83" y="442"/>
                      <a:pt x="83" y="442"/>
                    </a:cubicBezTo>
                    <a:cubicBezTo>
                      <a:pt x="83" y="461"/>
                      <a:pt x="83" y="461"/>
                      <a:pt x="83" y="461"/>
                    </a:cubicBezTo>
                    <a:cubicBezTo>
                      <a:pt x="88" y="467"/>
                      <a:pt x="88" y="467"/>
                      <a:pt x="88" y="467"/>
                    </a:cubicBezTo>
                    <a:cubicBezTo>
                      <a:pt x="88" y="467"/>
                      <a:pt x="104" y="448"/>
                      <a:pt x="106" y="441"/>
                    </a:cubicBezTo>
                    <a:cubicBezTo>
                      <a:pt x="108" y="434"/>
                      <a:pt x="98" y="421"/>
                      <a:pt x="98" y="421"/>
                    </a:cubicBezTo>
                    <a:cubicBezTo>
                      <a:pt x="108" y="400"/>
                      <a:pt x="108" y="400"/>
                      <a:pt x="108" y="400"/>
                    </a:cubicBezTo>
                    <a:cubicBezTo>
                      <a:pt x="128" y="401"/>
                      <a:pt x="128" y="401"/>
                      <a:pt x="128" y="401"/>
                    </a:cubicBezTo>
                    <a:cubicBezTo>
                      <a:pt x="128" y="401"/>
                      <a:pt x="141" y="390"/>
                      <a:pt x="147" y="390"/>
                    </a:cubicBezTo>
                    <a:cubicBezTo>
                      <a:pt x="153" y="390"/>
                      <a:pt x="167" y="398"/>
                      <a:pt x="178" y="399"/>
                    </a:cubicBezTo>
                    <a:cubicBezTo>
                      <a:pt x="189" y="400"/>
                      <a:pt x="193" y="394"/>
                      <a:pt x="193" y="394"/>
                    </a:cubicBezTo>
                    <a:cubicBezTo>
                      <a:pt x="203" y="380"/>
                      <a:pt x="203" y="380"/>
                      <a:pt x="203" y="380"/>
                    </a:cubicBezTo>
                    <a:cubicBezTo>
                      <a:pt x="203" y="370"/>
                      <a:pt x="203" y="370"/>
                      <a:pt x="203" y="370"/>
                    </a:cubicBezTo>
                    <a:cubicBezTo>
                      <a:pt x="203" y="370"/>
                      <a:pt x="193" y="367"/>
                      <a:pt x="201" y="357"/>
                    </a:cubicBezTo>
                    <a:cubicBezTo>
                      <a:pt x="209" y="347"/>
                      <a:pt x="208" y="358"/>
                      <a:pt x="218" y="344"/>
                    </a:cubicBezTo>
                    <a:cubicBezTo>
                      <a:pt x="228" y="330"/>
                      <a:pt x="218" y="311"/>
                      <a:pt x="247" y="313"/>
                    </a:cubicBezTo>
                    <a:cubicBezTo>
                      <a:pt x="276" y="315"/>
                      <a:pt x="273" y="330"/>
                      <a:pt x="273" y="330"/>
                    </a:cubicBezTo>
                    <a:cubicBezTo>
                      <a:pt x="273" y="330"/>
                      <a:pt x="286" y="328"/>
                      <a:pt x="289" y="332"/>
                    </a:cubicBezTo>
                    <a:cubicBezTo>
                      <a:pt x="292" y="336"/>
                      <a:pt x="280" y="351"/>
                      <a:pt x="295" y="351"/>
                    </a:cubicBezTo>
                    <a:cubicBezTo>
                      <a:pt x="310" y="351"/>
                      <a:pt x="319" y="351"/>
                      <a:pt x="319" y="351"/>
                    </a:cubicBezTo>
                    <a:cubicBezTo>
                      <a:pt x="319" y="351"/>
                      <a:pt x="325" y="363"/>
                      <a:pt x="335" y="362"/>
                    </a:cubicBezTo>
                    <a:cubicBezTo>
                      <a:pt x="345" y="361"/>
                      <a:pt x="363" y="361"/>
                      <a:pt x="363" y="361"/>
                    </a:cubicBezTo>
                    <a:cubicBezTo>
                      <a:pt x="363" y="361"/>
                      <a:pt x="376" y="375"/>
                      <a:pt x="385" y="368"/>
                    </a:cubicBezTo>
                    <a:cubicBezTo>
                      <a:pt x="394" y="361"/>
                      <a:pt x="389" y="347"/>
                      <a:pt x="396" y="344"/>
                    </a:cubicBezTo>
                    <a:cubicBezTo>
                      <a:pt x="403" y="341"/>
                      <a:pt x="410" y="328"/>
                      <a:pt x="410" y="328"/>
                    </a:cubicBezTo>
                    <a:cubicBezTo>
                      <a:pt x="410" y="328"/>
                      <a:pt x="424" y="349"/>
                      <a:pt x="430" y="344"/>
                    </a:cubicBezTo>
                    <a:cubicBezTo>
                      <a:pt x="436" y="339"/>
                      <a:pt x="449" y="330"/>
                      <a:pt x="449" y="330"/>
                    </a:cubicBezTo>
                    <a:cubicBezTo>
                      <a:pt x="461" y="330"/>
                      <a:pt x="461" y="330"/>
                      <a:pt x="461" y="330"/>
                    </a:cubicBezTo>
                    <a:cubicBezTo>
                      <a:pt x="477" y="316"/>
                      <a:pt x="477" y="316"/>
                      <a:pt x="477" y="316"/>
                    </a:cubicBezTo>
                    <a:cubicBezTo>
                      <a:pt x="477" y="316"/>
                      <a:pt x="486" y="326"/>
                      <a:pt x="490" y="326"/>
                    </a:cubicBezTo>
                    <a:cubicBezTo>
                      <a:pt x="494" y="326"/>
                      <a:pt x="512" y="321"/>
                      <a:pt x="512" y="321"/>
                    </a:cubicBezTo>
                    <a:cubicBezTo>
                      <a:pt x="512" y="321"/>
                      <a:pt x="517" y="300"/>
                      <a:pt x="524" y="299"/>
                    </a:cubicBezTo>
                    <a:cubicBezTo>
                      <a:pt x="531" y="298"/>
                      <a:pt x="539" y="311"/>
                      <a:pt x="539" y="311"/>
                    </a:cubicBezTo>
                    <a:cubicBezTo>
                      <a:pt x="560" y="308"/>
                      <a:pt x="560" y="308"/>
                      <a:pt x="560" y="308"/>
                    </a:cubicBezTo>
                    <a:cubicBezTo>
                      <a:pt x="560" y="308"/>
                      <a:pt x="566" y="324"/>
                      <a:pt x="586" y="319"/>
                    </a:cubicBezTo>
                    <a:cubicBezTo>
                      <a:pt x="606" y="314"/>
                      <a:pt x="610" y="303"/>
                      <a:pt x="610" y="303"/>
                    </a:cubicBezTo>
                    <a:cubicBezTo>
                      <a:pt x="610" y="303"/>
                      <a:pt x="614" y="289"/>
                      <a:pt x="606" y="28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2" name="Republc of the Congo"/>
              <p:cNvSpPr>
                <a:spLocks/>
              </p:cNvSpPr>
              <p:nvPr/>
            </p:nvSpPr>
            <p:spPr bwMode="gray">
              <a:xfrm>
                <a:off x="5908356" y="3970886"/>
                <a:ext cx="200060" cy="260229"/>
              </a:xfrm>
              <a:custGeom>
                <a:avLst/>
                <a:gdLst>
                  <a:gd name="T0" fmla="*/ 238 w 356"/>
                  <a:gd name="T1" fmla="*/ 83 h 466"/>
                  <a:gd name="T2" fmla="*/ 219 w 356"/>
                  <a:gd name="T3" fmla="*/ 95 h 466"/>
                  <a:gd name="T4" fmla="*/ 166 w 356"/>
                  <a:gd name="T5" fmla="*/ 83 h 466"/>
                  <a:gd name="T6" fmla="*/ 96 w 356"/>
                  <a:gd name="T7" fmla="*/ 108 h 466"/>
                  <a:gd name="T8" fmla="*/ 115 w 356"/>
                  <a:gd name="T9" fmla="*/ 134 h 466"/>
                  <a:gd name="T10" fmla="*/ 149 w 356"/>
                  <a:gd name="T11" fmla="*/ 128 h 466"/>
                  <a:gd name="T12" fmla="*/ 159 w 356"/>
                  <a:gd name="T13" fmla="*/ 146 h 466"/>
                  <a:gd name="T14" fmla="*/ 140 w 356"/>
                  <a:gd name="T15" fmla="*/ 172 h 466"/>
                  <a:gd name="T16" fmla="*/ 130 w 356"/>
                  <a:gd name="T17" fmla="*/ 212 h 466"/>
                  <a:gd name="T18" fmla="*/ 147 w 356"/>
                  <a:gd name="T19" fmla="*/ 225 h 466"/>
                  <a:gd name="T20" fmla="*/ 158 w 356"/>
                  <a:gd name="T21" fmla="*/ 243 h 466"/>
                  <a:gd name="T22" fmla="*/ 155 w 356"/>
                  <a:gd name="T23" fmla="*/ 284 h 466"/>
                  <a:gd name="T24" fmla="*/ 146 w 356"/>
                  <a:gd name="T25" fmla="*/ 316 h 466"/>
                  <a:gd name="T26" fmla="*/ 127 w 356"/>
                  <a:gd name="T27" fmla="*/ 311 h 466"/>
                  <a:gd name="T28" fmla="*/ 90 w 356"/>
                  <a:gd name="T29" fmla="*/ 327 h 466"/>
                  <a:gd name="T30" fmla="*/ 64 w 356"/>
                  <a:gd name="T31" fmla="*/ 297 h 466"/>
                  <a:gd name="T32" fmla="*/ 58 w 356"/>
                  <a:gd name="T33" fmla="*/ 329 h 466"/>
                  <a:gd name="T34" fmla="*/ 25 w 356"/>
                  <a:gd name="T35" fmla="*/ 346 h 466"/>
                  <a:gd name="T36" fmla="*/ 35 w 356"/>
                  <a:gd name="T37" fmla="*/ 359 h 466"/>
                  <a:gd name="T38" fmla="*/ 38 w 356"/>
                  <a:gd name="T39" fmla="*/ 376 h 466"/>
                  <a:gd name="T40" fmla="*/ 19 w 356"/>
                  <a:gd name="T41" fmla="*/ 389 h 466"/>
                  <a:gd name="T42" fmla="*/ 0 w 356"/>
                  <a:gd name="T43" fmla="*/ 411 h 466"/>
                  <a:gd name="T44" fmla="*/ 37 w 356"/>
                  <a:gd name="T45" fmla="*/ 454 h 466"/>
                  <a:gd name="T46" fmla="*/ 50 w 356"/>
                  <a:gd name="T47" fmla="*/ 460 h 466"/>
                  <a:gd name="T48" fmla="*/ 61 w 356"/>
                  <a:gd name="T49" fmla="*/ 446 h 466"/>
                  <a:gd name="T50" fmla="*/ 91 w 356"/>
                  <a:gd name="T51" fmla="*/ 448 h 466"/>
                  <a:gd name="T52" fmla="*/ 114 w 356"/>
                  <a:gd name="T53" fmla="*/ 461 h 466"/>
                  <a:gd name="T54" fmla="*/ 138 w 356"/>
                  <a:gd name="T55" fmla="*/ 441 h 466"/>
                  <a:gd name="T56" fmla="*/ 159 w 356"/>
                  <a:gd name="T57" fmla="*/ 462 h 466"/>
                  <a:gd name="T58" fmla="*/ 209 w 356"/>
                  <a:gd name="T59" fmla="*/ 418 h 466"/>
                  <a:gd name="T60" fmla="*/ 242 w 356"/>
                  <a:gd name="T61" fmla="*/ 385 h 466"/>
                  <a:gd name="T62" fmla="*/ 260 w 356"/>
                  <a:gd name="T63" fmla="*/ 302 h 466"/>
                  <a:gd name="T64" fmla="*/ 298 w 356"/>
                  <a:gd name="T65" fmla="*/ 251 h 466"/>
                  <a:gd name="T66" fmla="*/ 317 w 356"/>
                  <a:gd name="T67" fmla="*/ 197 h 466"/>
                  <a:gd name="T68" fmla="*/ 320 w 356"/>
                  <a:gd name="T69" fmla="*/ 152 h 466"/>
                  <a:gd name="T70" fmla="*/ 332 w 356"/>
                  <a:gd name="T71" fmla="*/ 77 h 466"/>
                  <a:gd name="T72" fmla="*/ 356 w 356"/>
                  <a:gd name="T73" fmla="*/ 11 h 466"/>
                  <a:gd name="T74" fmla="*/ 332 w 356"/>
                  <a:gd name="T75" fmla="*/ 9 h 466"/>
                  <a:gd name="T76" fmla="*/ 282 w 356"/>
                  <a:gd name="T77" fmla="*/ 11 h 466"/>
                  <a:gd name="T78" fmla="*/ 252 w 356"/>
                  <a:gd name="T79" fmla="*/ 31 h 466"/>
                  <a:gd name="T80" fmla="*/ 242 w 356"/>
                  <a:gd name="T81" fmla="*/ 77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466">
                    <a:moveTo>
                      <a:pt x="242" y="77"/>
                    </a:moveTo>
                    <a:cubicBezTo>
                      <a:pt x="238" y="83"/>
                      <a:pt x="238" y="83"/>
                      <a:pt x="238" y="83"/>
                    </a:cubicBezTo>
                    <a:cubicBezTo>
                      <a:pt x="237" y="110"/>
                      <a:pt x="237" y="110"/>
                      <a:pt x="237" y="110"/>
                    </a:cubicBezTo>
                    <a:cubicBezTo>
                      <a:pt x="219" y="95"/>
                      <a:pt x="219" y="95"/>
                      <a:pt x="219" y="95"/>
                    </a:cubicBezTo>
                    <a:cubicBezTo>
                      <a:pt x="199" y="96"/>
                      <a:pt x="199" y="96"/>
                      <a:pt x="199" y="96"/>
                    </a:cubicBezTo>
                    <a:cubicBezTo>
                      <a:pt x="199" y="96"/>
                      <a:pt x="171" y="83"/>
                      <a:pt x="166" y="83"/>
                    </a:cubicBezTo>
                    <a:cubicBezTo>
                      <a:pt x="161" y="83"/>
                      <a:pt x="106" y="86"/>
                      <a:pt x="106" y="86"/>
                    </a:cubicBezTo>
                    <a:cubicBezTo>
                      <a:pt x="96" y="108"/>
                      <a:pt x="96" y="108"/>
                      <a:pt x="96" y="108"/>
                    </a:cubicBezTo>
                    <a:cubicBezTo>
                      <a:pt x="98" y="129"/>
                      <a:pt x="98" y="129"/>
                      <a:pt x="98" y="129"/>
                    </a:cubicBezTo>
                    <a:cubicBezTo>
                      <a:pt x="98" y="129"/>
                      <a:pt x="106" y="134"/>
                      <a:pt x="115" y="134"/>
                    </a:cubicBezTo>
                    <a:cubicBezTo>
                      <a:pt x="124" y="134"/>
                      <a:pt x="124" y="119"/>
                      <a:pt x="129" y="119"/>
                    </a:cubicBezTo>
                    <a:cubicBezTo>
                      <a:pt x="134" y="119"/>
                      <a:pt x="146" y="124"/>
                      <a:pt x="149" y="128"/>
                    </a:cubicBezTo>
                    <a:cubicBezTo>
                      <a:pt x="152" y="132"/>
                      <a:pt x="153" y="142"/>
                      <a:pt x="153" y="142"/>
                    </a:cubicBezTo>
                    <a:cubicBezTo>
                      <a:pt x="159" y="146"/>
                      <a:pt x="159" y="146"/>
                      <a:pt x="159" y="146"/>
                    </a:cubicBezTo>
                    <a:cubicBezTo>
                      <a:pt x="159" y="146"/>
                      <a:pt x="159" y="159"/>
                      <a:pt x="153" y="166"/>
                    </a:cubicBezTo>
                    <a:cubicBezTo>
                      <a:pt x="147" y="173"/>
                      <a:pt x="140" y="172"/>
                      <a:pt x="140" y="172"/>
                    </a:cubicBezTo>
                    <a:cubicBezTo>
                      <a:pt x="131" y="188"/>
                      <a:pt x="131" y="188"/>
                      <a:pt x="131" y="188"/>
                    </a:cubicBezTo>
                    <a:cubicBezTo>
                      <a:pt x="130" y="212"/>
                      <a:pt x="130" y="212"/>
                      <a:pt x="130" y="212"/>
                    </a:cubicBezTo>
                    <a:cubicBezTo>
                      <a:pt x="142" y="213"/>
                      <a:pt x="142" y="213"/>
                      <a:pt x="142" y="213"/>
                    </a:cubicBezTo>
                    <a:cubicBezTo>
                      <a:pt x="147" y="225"/>
                      <a:pt x="147" y="225"/>
                      <a:pt x="147" y="225"/>
                    </a:cubicBezTo>
                    <a:cubicBezTo>
                      <a:pt x="147" y="225"/>
                      <a:pt x="163" y="226"/>
                      <a:pt x="165" y="232"/>
                    </a:cubicBezTo>
                    <a:cubicBezTo>
                      <a:pt x="167" y="238"/>
                      <a:pt x="158" y="243"/>
                      <a:pt x="158" y="243"/>
                    </a:cubicBezTo>
                    <a:cubicBezTo>
                      <a:pt x="159" y="273"/>
                      <a:pt x="159" y="273"/>
                      <a:pt x="159" y="273"/>
                    </a:cubicBezTo>
                    <a:cubicBezTo>
                      <a:pt x="155" y="284"/>
                      <a:pt x="155" y="284"/>
                      <a:pt x="155" y="284"/>
                    </a:cubicBezTo>
                    <a:cubicBezTo>
                      <a:pt x="159" y="298"/>
                      <a:pt x="159" y="298"/>
                      <a:pt x="159" y="298"/>
                    </a:cubicBezTo>
                    <a:cubicBezTo>
                      <a:pt x="159" y="298"/>
                      <a:pt x="146" y="302"/>
                      <a:pt x="146" y="316"/>
                    </a:cubicBezTo>
                    <a:cubicBezTo>
                      <a:pt x="146" y="330"/>
                      <a:pt x="144" y="336"/>
                      <a:pt x="134" y="336"/>
                    </a:cubicBezTo>
                    <a:cubicBezTo>
                      <a:pt x="124" y="336"/>
                      <a:pt x="131" y="314"/>
                      <a:pt x="127" y="311"/>
                    </a:cubicBezTo>
                    <a:cubicBezTo>
                      <a:pt x="123" y="308"/>
                      <a:pt x="120" y="324"/>
                      <a:pt x="112" y="326"/>
                    </a:cubicBezTo>
                    <a:cubicBezTo>
                      <a:pt x="104" y="328"/>
                      <a:pt x="90" y="327"/>
                      <a:pt x="90" y="327"/>
                    </a:cubicBezTo>
                    <a:cubicBezTo>
                      <a:pt x="81" y="298"/>
                      <a:pt x="81" y="298"/>
                      <a:pt x="81" y="298"/>
                    </a:cubicBezTo>
                    <a:cubicBezTo>
                      <a:pt x="81" y="298"/>
                      <a:pt x="70" y="296"/>
                      <a:pt x="64" y="297"/>
                    </a:cubicBezTo>
                    <a:cubicBezTo>
                      <a:pt x="58" y="298"/>
                      <a:pt x="71" y="316"/>
                      <a:pt x="71" y="316"/>
                    </a:cubicBezTo>
                    <a:cubicBezTo>
                      <a:pt x="71" y="316"/>
                      <a:pt x="62" y="324"/>
                      <a:pt x="58" y="329"/>
                    </a:cubicBezTo>
                    <a:cubicBezTo>
                      <a:pt x="54" y="334"/>
                      <a:pt x="30" y="325"/>
                      <a:pt x="24" y="323"/>
                    </a:cubicBezTo>
                    <a:cubicBezTo>
                      <a:pt x="18" y="321"/>
                      <a:pt x="25" y="346"/>
                      <a:pt x="25" y="346"/>
                    </a:cubicBezTo>
                    <a:cubicBezTo>
                      <a:pt x="18" y="346"/>
                      <a:pt x="18" y="346"/>
                      <a:pt x="18" y="346"/>
                    </a:cubicBezTo>
                    <a:cubicBezTo>
                      <a:pt x="35" y="359"/>
                      <a:pt x="35" y="359"/>
                      <a:pt x="35" y="359"/>
                    </a:cubicBezTo>
                    <a:cubicBezTo>
                      <a:pt x="26" y="368"/>
                      <a:pt x="26" y="368"/>
                      <a:pt x="26" y="368"/>
                    </a:cubicBezTo>
                    <a:cubicBezTo>
                      <a:pt x="38" y="376"/>
                      <a:pt x="38" y="376"/>
                      <a:pt x="38" y="376"/>
                    </a:cubicBezTo>
                    <a:cubicBezTo>
                      <a:pt x="38" y="376"/>
                      <a:pt x="42" y="389"/>
                      <a:pt x="38" y="398"/>
                    </a:cubicBezTo>
                    <a:cubicBezTo>
                      <a:pt x="34" y="407"/>
                      <a:pt x="19" y="389"/>
                      <a:pt x="19" y="389"/>
                    </a:cubicBezTo>
                    <a:cubicBezTo>
                      <a:pt x="5" y="398"/>
                      <a:pt x="5" y="398"/>
                      <a:pt x="5" y="398"/>
                    </a:cubicBezTo>
                    <a:cubicBezTo>
                      <a:pt x="0" y="411"/>
                      <a:pt x="0" y="411"/>
                      <a:pt x="0" y="411"/>
                    </a:cubicBezTo>
                    <a:cubicBezTo>
                      <a:pt x="36" y="442"/>
                      <a:pt x="36" y="442"/>
                      <a:pt x="36" y="442"/>
                    </a:cubicBezTo>
                    <a:cubicBezTo>
                      <a:pt x="37" y="454"/>
                      <a:pt x="37" y="454"/>
                      <a:pt x="37" y="454"/>
                    </a:cubicBezTo>
                    <a:cubicBezTo>
                      <a:pt x="46" y="466"/>
                      <a:pt x="46" y="466"/>
                      <a:pt x="46" y="466"/>
                    </a:cubicBezTo>
                    <a:cubicBezTo>
                      <a:pt x="50" y="460"/>
                      <a:pt x="50" y="460"/>
                      <a:pt x="50" y="460"/>
                    </a:cubicBezTo>
                    <a:cubicBezTo>
                      <a:pt x="61" y="460"/>
                      <a:pt x="61" y="460"/>
                      <a:pt x="61" y="460"/>
                    </a:cubicBezTo>
                    <a:cubicBezTo>
                      <a:pt x="61" y="446"/>
                      <a:pt x="61" y="446"/>
                      <a:pt x="61" y="446"/>
                    </a:cubicBezTo>
                    <a:cubicBezTo>
                      <a:pt x="61" y="446"/>
                      <a:pt x="75" y="433"/>
                      <a:pt x="82" y="432"/>
                    </a:cubicBezTo>
                    <a:cubicBezTo>
                      <a:pt x="89" y="431"/>
                      <a:pt x="91" y="448"/>
                      <a:pt x="91" y="448"/>
                    </a:cubicBezTo>
                    <a:cubicBezTo>
                      <a:pt x="98" y="445"/>
                      <a:pt x="98" y="445"/>
                      <a:pt x="98" y="445"/>
                    </a:cubicBezTo>
                    <a:cubicBezTo>
                      <a:pt x="98" y="445"/>
                      <a:pt x="102" y="466"/>
                      <a:pt x="114" y="461"/>
                    </a:cubicBezTo>
                    <a:cubicBezTo>
                      <a:pt x="126" y="456"/>
                      <a:pt x="125" y="440"/>
                      <a:pt x="125" y="440"/>
                    </a:cubicBezTo>
                    <a:cubicBezTo>
                      <a:pt x="138" y="441"/>
                      <a:pt x="138" y="441"/>
                      <a:pt x="138" y="441"/>
                    </a:cubicBezTo>
                    <a:cubicBezTo>
                      <a:pt x="138" y="441"/>
                      <a:pt x="148" y="425"/>
                      <a:pt x="155" y="432"/>
                    </a:cubicBezTo>
                    <a:cubicBezTo>
                      <a:pt x="162" y="439"/>
                      <a:pt x="144" y="462"/>
                      <a:pt x="159" y="462"/>
                    </a:cubicBezTo>
                    <a:cubicBezTo>
                      <a:pt x="174" y="462"/>
                      <a:pt x="177" y="457"/>
                      <a:pt x="184" y="448"/>
                    </a:cubicBezTo>
                    <a:cubicBezTo>
                      <a:pt x="191" y="439"/>
                      <a:pt x="203" y="418"/>
                      <a:pt x="209" y="418"/>
                    </a:cubicBezTo>
                    <a:cubicBezTo>
                      <a:pt x="215" y="418"/>
                      <a:pt x="225" y="415"/>
                      <a:pt x="225" y="415"/>
                    </a:cubicBezTo>
                    <a:cubicBezTo>
                      <a:pt x="242" y="385"/>
                      <a:pt x="242" y="385"/>
                      <a:pt x="242" y="385"/>
                    </a:cubicBezTo>
                    <a:cubicBezTo>
                      <a:pt x="241" y="318"/>
                      <a:pt x="241" y="318"/>
                      <a:pt x="241" y="318"/>
                    </a:cubicBezTo>
                    <a:cubicBezTo>
                      <a:pt x="241" y="318"/>
                      <a:pt x="259" y="311"/>
                      <a:pt x="260" y="302"/>
                    </a:cubicBezTo>
                    <a:cubicBezTo>
                      <a:pt x="261" y="293"/>
                      <a:pt x="261" y="270"/>
                      <a:pt x="268" y="267"/>
                    </a:cubicBezTo>
                    <a:cubicBezTo>
                      <a:pt x="275" y="264"/>
                      <a:pt x="288" y="258"/>
                      <a:pt x="298" y="251"/>
                    </a:cubicBezTo>
                    <a:cubicBezTo>
                      <a:pt x="308" y="244"/>
                      <a:pt x="314" y="229"/>
                      <a:pt x="314" y="229"/>
                    </a:cubicBezTo>
                    <a:cubicBezTo>
                      <a:pt x="317" y="197"/>
                      <a:pt x="317" y="197"/>
                      <a:pt x="317" y="197"/>
                    </a:cubicBezTo>
                    <a:cubicBezTo>
                      <a:pt x="317" y="197"/>
                      <a:pt x="327" y="189"/>
                      <a:pt x="327" y="178"/>
                    </a:cubicBezTo>
                    <a:cubicBezTo>
                      <a:pt x="327" y="167"/>
                      <a:pt x="318" y="160"/>
                      <a:pt x="320" y="152"/>
                    </a:cubicBezTo>
                    <a:cubicBezTo>
                      <a:pt x="322" y="144"/>
                      <a:pt x="332" y="136"/>
                      <a:pt x="331" y="125"/>
                    </a:cubicBezTo>
                    <a:cubicBezTo>
                      <a:pt x="330" y="114"/>
                      <a:pt x="323" y="87"/>
                      <a:pt x="332" y="77"/>
                    </a:cubicBezTo>
                    <a:cubicBezTo>
                      <a:pt x="341" y="67"/>
                      <a:pt x="356" y="38"/>
                      <a:pt x="356" y="30"/>
                    </a:cubicBezTo>
                    <a:cubicBezTo>
                      <a:pt x="356" y="22"/>
                      <a:pt x="356" y="11"/>
                      <a:pt x="356" y="11"/>
                    </a:cubicBezTo>
                    <a:cubicBezTo>
                      <a:pt x="347" y="4"/>
                      <a:pt x="347" y="4"/>
                      <a:pt x="347" y="4"/>
                    </a:cubicBezTo>
                    <a:cubicBezTo>
                      <a:pt x="347" y="4"/>
                      <a:pt x="343" y="10"/>
                      <a:pt x="332" y="9"/>
                    </a:cubicBezTo>
                    <a:cubicBezTo>
                      <a:pt x="321" y="8"/>
                      <a:pt x="307" y="0"/>
                      <a:pt x="301" y="0"/>
                    </a:cubicBezTo>
                    <a:cubicBezTo>
                      <a:pt x="295" y="0"/>
                      <a:pt x="282" y="11"/>
                      <a:pt x="282" y="11"/>
                    </a:cubicBezTo>
                    <a:cubicBezTo>
                      <a:pt x="262" y="10"/>
                      <a:pt x="262" y="10"/>
                      <a:pt x="262" y="10"/>
                    </a:cubicBezTo>
                    <a:cubicBezTo>
                      <a:pt x="252" y="31"/>
                      <a:pt x="252" y="31"/>
                      <a:pt x="252" y="31"/>
                    </a:cubicBezTo>
                    <a:cubicBezTo>
                      <a:pt x="252" y="31"/>
                      <a:pt x="262" y="44"/>
                      <a:pt x="260" y="51"/>
                    </a:cubicBezTo>
                    <a:cubicBezTo>
                      <a:pt x="258" y="58"/>
                      <a:pt x="242" y="77"/>
                      <a:pt x="242" y="77"/>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3" name="Sudan"/>
              <p:cNvSpPr>
                <a:spLocks/>
              </p:cNvSpPr>
              <p:nvPr/>
            </p:nvSpPr>
            <p:spPr bwMode="gray">
              <a:xfrm>
                <a:off x="6190981" y="3388546"/>
                <a:ext cx="436638" cy="590277"/>
              </a:xfrm>
              <a:custGeom>
                <a:avLst/>
                <a:gdLst>
                  <a:gd name="T0" fmla="*/ 569 w 781"/>
                  <a:gd name="T1" fmla="*/ 46 h 1054"/>
                  <a:gd name="T2" fmla="*/ 443 w 781"/>
                  <a:gd name="T3" fmla="*/ 56 h 1054"/>
                  <a:gd name="T4" fmla="*/ 143 w 781"/>
                  <a:gd name="T5" fmla="*/ 56 h 1054"/>
                  <a:gd name="T6" fmla="*/ 101 w 781"/>
                  <a:gd name="T7" fmla="*/ 398 h 1054"/>
                  <a:gd name="T8" fmla="*/ 41 w 781"/>
                  <a:gd name="T9" fmla="*/ 434 h 1054"/>
                  <a:gd name="T10" fmla="*/ 30 w 781"/>
                  <a:gd name="T11" fmla="*/ 468 h 1054"/>
                  <a:gd name="T12" fmla="*/ 15 w 781"/>
                  <a:gd name="T13" fmla="*/ 504 h 1054"/>
                  <a:gd name="T14" fmla="*/ 11 w 781"/>
                  <a:gd name="T15" fmla="*/ 565 h 1054"/>
                  <a:gd name="T16" fmla="*/ 42 w 781"/>
                  <a:gd name="T17" fmla="*/ 598 h 1054"/>
                  <a:gd name="T18" fmla="*/ 56 w 781"/>
                  <a:gd name="T19" fmla="*/ 634 h 1054"/>
                  <a:gd name="T20" fmla="*/ 93 w 781"/>
                  <a:gd name="T21" fmla="*/ 714 h 1054"/>
                  <a:gd name="T22" fmla="*/ 83 w 781"/>
                  <a:gd name="T23" fmla="*/ 771 h 1054"/>
                  <a:gd name="T24" fmla="*/ 116 w 781"/>
                  <a:gd name="T25" fmla="*/ 797 h 1054"/>
                  <a:gd name="T26" fmla="*/ 171 w 781"/>
                  <a:gd name="T27" fmla="*/ 826 h 1054"/>
                  <a:gd name="T28" fmla="*/ 208 w 781"/>
                  <a:gd name="T29" fmla="*/ 878 h 1054"/>
                  <a:gd name="T30" fmla="*/ 225 w 781"/>
                  <a:gd name="T31" fmla="*/ 904 h 1054"/>
                  <a:gd name="T32" fmla="*/ 256 w 781"/>
                  <a:gd name="T33" fmla="*/ 932 h 1054"/>
                  <a:gd name="T34" fmla="*/ 285 w 781"/>
                  <a:gd name="T35" fmla="*/ 981 h 1054"/>
                  <a:gd name="T36" fmla="*/ 333 w 781"/>
                  <a:gd name="T37" fmla="*/ 994 h 1054"/>
                  <a:gd name="T38" fmla="*/ 390 w 781"/>
                  <a:gd name="T39" fmla="*/ 1017 h 1054"/>
                  <a:gd name="T40" fmla="*/ 431 w 781"/>
                  <a:gd name="T41" fmla="*/ 1049 h 1054"/>
                  <a:gd name="T42" fmla="*/ 474 w 781"/>
                  <a:gd name="T43" fmla="*/ 1037 h 1054"/>
                  <a:gd name="T44" fmla="*/ 508 w 781"/>
                  <a:gd name="T45" fmla="*/ 1039 h 1054"/>
                  <a:gd name="T46" fmla="*/ 553 w 781"/>
                  <a:gd name="T47" fmla="*/ 1040 h 1054"/>
                  <a:gd name="T48" fmla="*/ 597 w 781"/>
                  <a:gd name="T49" fmla="*/ 995 h 1054"/>
                  <a:gd name="T50" fmla="*/ 669 w 781"/>
                  <a:gd name="T51" fmla="*/ 976 h 1054"/>
                  <a:gd name="T52" fmla="*/ 628 w 781"/>
                  <a:gd name="T53" fmla="*/ 912 h 1054"/>
                  <a:gd name="T54" fmla="*/ 610 w 781"/>
                  <a:gd name="T55" fmla="*/ 882 h 1054"/>
                  <a:gd name="T56" fmla="*/ 587 w 781"/>
                  <a:gd name="T57" fmla="*/ 846 h 1054"/>
                  <a:gd name="T58" fmla="*/ 542 w 781"/>
                  <a:gd name="T59" fmla="*/ 802 h 1054"/>
                  <a:gd name="T60" fmla="*/ 568 w 781"/>
                  <a:gd name="T61" fmla="*/ 792 h 1054"/>
                  <a:gd name="T62" fmla="*/ 580 w 781"/>
                  <a:gd name="T63" fmla="*/ 719 h 1054"/>
                  <a:gd name="T64" fmla="*/ 603 w 781"/>
                  <a:gd name="T65" fmla="*/ 656 h 1054"/>
                  <a:gd name="T66" fmla="*/ 621 w 781"/>
                  <a:gd name="T67" fmla="*/ 631 h 1054"/>
                  <a:gd name="T68" fmla="*/ 642 w 781"/>
                  <a:gd name="T69" fmla="*/ 596 h 1054"/>
                  <a:gd name="T70" fmla="*/ 677 w 781"/>
                  <a:gd name="T71" fmla="*/ 555 h 1054"/>
                  <a:gd name="T72" fmla="*/ 691 w 781"/>
                  <a:gd name="T73" fmla="*/ 471 h 1054"/>
                  <a:gd name="T74" fmla="*/ 696 w 781"/>
                  <a:gd name="T75" fmla="*/ 414 h 1054"/>
                  <a:gd name="T76" fmla="*/ 703 w 781"/>
                  <a:gd name="T77" fmla="*/ 346 h 1054"/>
                  <a:gd name="T78" fmla="*/ 733 w 781"/>
                  <a:gd name="T79" fmla="*/ 321 h 1054"/>
                  <a:gd name="T80" fmla="*/ 781 w 781"/>
                  <a:gd name="T81" fmla="*/ 271 h 1054"/>
                  <a:gd name="T82" fmla="*/ 722 w 781"/>
                  <a:gd name="T83" fmla="*/ 228 h 1054"/>
                  <a:gd name="T84" fmla="*/ 708 w 781"/>
                  <a:gd name="T85" fmla="*/ 127 h 1054"/>
                  <a:gd name="T86" fmla="*/ 696 w 781"/>
                  <a:gd name="T87" fmla="*/ 84 h 1054"/>
                  <a:gd name="T88" fmla="*/ 661 w 781"/>
                  <a:gd name="T89" fmla="*/ 23 h 1054"/>
                  <a:gd name="T90" fmla="*/ 618 w 781"/>
                  <a:gd name="T91" fmla="*/ 15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1" h="1054">
                    <a:moveTo>
                      <a:pt x="601" y="16"/>
                    </a:moveTo>
                    <a:cubicBezTo>
                      <a:pt x="601" y="16"/>
                      <a:pt x="601" y="39"/>
                      <a:pt x="591" y="43"/>
                    </a:cubicBezTo>
                    <a:cubicBezTo>
                      <a:pt x="581" y="47"/>
                      <a:pt x="579" y="43"/>
                      <a:pt x="569" y="46"/>
                    </a:cubicBezTo>
                    <a:cubicBezTo>
                      <a:pt x="559" y="49"/>
                      <a:pt x="560" y="70"/>
                      <a:pt x="547" y="77"/>
                    </a:cubicBezTo>
                    <a:cubicBezTo>
                      <a:pt x="534" y="84"/>
                      <a:pt x="522" y="59"/>
                      <a:pt x="522" y="59"/>
                    </a:cubicBezTo>
                    <a:cubicBezTo>
                      <a:pt x="443" y="56"/>
                      <a:pt x="443" y="56"/>
                      <a:pt x="443" y="56"/>
                    </a:cubicBezTo>
                    <a:cubicBezTo>
                      <a:pt x="443" y="56"/>
                      <a:pt x="445" y="46"/>
                      <a:pt x="438" y="48"/>
                    </a:cubicBezTo>
                    <a:cubicBezTo>
                      <a:pt x="431" y="50"/>
                      <a:pt x="429" y="60"/>
                      <a:pt x="429" y="60"/>
                    </a:cubicBezTo>
                    <a:cubicBezTo>
                      <a:pt x="143" y="56"/>
                      <a:pt x="143" y="56"/>
                      <a:pt x="143" y="56"/>
                    </a:cubicBezTo>
                    <a:cubicBezTo>
                      <a:pt x="144" y="164"/>
                      <a:pt x="144" y="164"/>
                      <a:pt x="144" y="164"/>
                    </a:cubicBezTo>
                    <a:cubicBezTo>
                      <a:pt x="96" y="165"/>
                      <a:pt x="96" y="165"/>
                      <a:pt x="96" y="165"/>
                    </a:cubicBezTo>
                    <a:cubicBezTo>
                      <a:pt x="101" y="398"/>
                      <a:pt x="101" y="398"/>
                      <a:pt x="101" y="398"/>
                    </a:cubicBezTo>
                    <a:cubicBezTo>
                      <a:pt x="101" y="398"/>
                      <a:pt x="69" y="393"/>
                      <a:pt x="56" y="397"/>
                    </a:cubicBezTo>
                    <a:cubicBezTo>
                      <a:pt x="43" y="401"/>
                      <a:pt x="52" y="412"/>
                      <a:pt x="54" y="420"/>
                    </a:cubicBezTo>
                    <a:cubicBezTo>
                      <a:pt x="56" y="428"/>
                      <a:pt x="47" y="428"/>
                      <a:pt x="41" y="434"/>
                    </a:cubicBezTo>
                    <a:cubicBezTo>
                      <a:pt x="35" y="440"/>
                      <a:pt x="37" y="452"/>
                      <a:pt x="37" y="452"/>
                    </a:cubicBezTo>
                    <a:cubicBezTo>
                      <a:pt x="27" y="452"/>
                      <a:pt x="27" y="452"/>
                      <a:pt x="27" y="452"/>
                    </a:cubicBezTo>
                    <a:cubicBezTo>
                      <a:pt x="30" y="468"/>
                      <a:pt x="30" y="468"/>
                      <a:pt x="30" y="468"/>
                    </a:cubicBezTo>
                    <a:cubicBezTo>
                      <a:pt x="35" y="479"/>
                      <a:pt x="35" y="479"/>
                      <a:pt x="35" y="479"/>
                    </a:cubicBezTo>
                    <a:cubicBezTo>
                      <a:pt x="24" y="486"/>
                      <a:pt x="24" y="486"/>
                      <a:pt x="24" y="486"/>
                    </a:cubicBezTo>
                    <a:cubicBezTo>
                      <a:pt x="24" y="486"/>
                      <a:pt x="9" y="494"/>
                      <a:pt x="15" y="504"/>
                    </a:cubicBezTo>
                    <a:cubicBezTo>
                      <a:pt x="21" y="514"/>
                      <a:pt x="24" y="518"/>
                      <a:pt x="22" y="527"/>
                    </a:cubicBezTo>
                    <a:cubicBezTo>
                      <a:pt x="20" y="536"/>
                      <a:pt x="6" y="536"/>
                      <a:pt x="3" y="547"/>
                    </a:cubicBezTo>
                    <a:cubicBezTo>
                      <a:pt x="0" y="558"/>
                      <a:pt x="6" y="563"/>
                      <a:pt x="11" y="565"/>
                    </a:cubicBezTo>
                    <a:cubicBezTo>
                      <a:pt x="16" y="567"/>
                      <a:pt x="21" y="557"/>
                      <a:pt x="28" y="560"/>
                    </a:cubicBezTo>
                    <a:cubicBezTo>
                      <a:pt x="35" y="563"/>
                      <a:pt x="33" y="590"/>
                      <a:pt x="33" y="590"/>
                    </a:cubicBezTo>
                    <a:cubicBezTo>
                      <a:pt x="42" y="598"/>
                      <a:pt x="42" y="598"/>
                      <a:pt x="42" y="598"/>
                    </a:cubicBezTo>
                    <a:cubicBezTo>
                      <a:pt x="31" y="603"/>
                      <a:pt x="31" y="603"/>
                      <a:pt x="31" y="603"/>
                    </a:cubicBezTo>
                    <a:cubicBezTo>
                      <a:pt x="35" y="620"/>
                      <a:pt x="35" y="620"/>
                      <a:pt x="35" y="620"/>
                    </a:cubicBezTo>
                    <a:cubicBezTo>
                      <a:pt x="35" y="620"/>
                      <a:pt x="44" y="621"/>
                      <a:pt x="56" y="634"/>
                    </a:cubicBezTo>
                    <a:cubicBezTo>
                      <a:pt x="68" y="647"/>
                      <a:pt x="50" y="643"/>
                      <a:pt x="50" y="643"/>
                    </a:cubicBezTo>
                    <a:cubicBezTo>
                      <a:pt x="52" y="659"/>
                      <a:pt x="52" y="659"/>
                      <a:pt x="52" y="659"/>
                    </a:cubicBezTo>
                    <a:cubicBezTo>
                      <a:pt x="52" y="659"/>
                      <a:pt x="89" y="692"/>
                      <a:pt x="93" y="714"/>
                    </a:cubicBezTo>
                    <a:cubicBezTo>
                      <a:pt x="97" y="736"/>
                      <a:pt x="82" y="743"/>
                      <a:pt x="81" y="753"/>
                    </a:cubicBezTo>
                    <a:cubicBezTo>
                      <a:pt x="80" y="763"/>
                      <a:pt x="89" y="760"/>
                      <a:pt x="89" y="760"/>
                    </a:cubicBezTo>
                    <a:cubicBezTo>
                      <a:pt x="83" y="771"/>
                      <a:pt x="83" y="771"/>
                      <a:pt x="83" y="771"/>
                    </a:cubicBezTo>
                    <a:cubicBezTo>
                      <a:pt x="117" y="774"/>
                      <a:pt x="117" y="774"/>
                      <a:pt x="117" y="774"/>
                    </a:cubicBezTo>
                    <a:cubicBezTo>
                      <a:pt x="117" y="781"/>
                      <a:pt x="117" y="781"/>
                      <a:pt x="117" y="781"/>
                    </a:cubicBezTo>
                    <a:cubicBezTo>
                      <a:pt x="117" y="781"/>
                      <a:pt x="110" y="789"/>
                      <a:pt x="116" y="797"/>
                    </a:cubicBezTo>
                    <a:cubicBezTo>
                      <a:pt x="122" y="805"/>
                      <a:pt x="152" y="803"/>
                      <a:pt x="152" y="803"/>
                    </a:cubicBezTo>
                    <a:cubicBezTo>
                      <a:pt x="152" y="816"/>
                      <a:pt x="152" y="816"/>
                      <a:pt x="152" y="816"/>
                    </a:cubicBezTo>
                    <a:cubicBezTo>
                      <a:pt x="152" y="816"/>
                      <a:pt x="168" y="815"/>
                      <a:pt x="171" y="826"/>
                    </a:cubicBezTo>
                    <a:cubicBezTo>
                      <a:pt x="174" y="837"/>
                      <a:pt x="159" y="831"/>
                      <a:pt x="165" y="841"/>
                    </a:cubicBezTo>
                    <a:cubicBezTo>
                      <a:pt x="171" y="851"/>
                      <a:pt x="185" y="853"/>
                      <a:pt x="192" y="854"/>
                    </a:cubicBezTo>
                    <a:cubicBezTo>
                      <a:pt x="199" y="855"/>
                      <a:pt x="208" y="878"/>
                      <a:pt x="208" y="878"/>
                    </a:cubicBezTo>
                    <a:cubicBezTo>
                      <a:pt x="208" y="878"/>
                      <a:pt x="223" y="879"/>
                      <a:pt x="223" y="887"/>
                    </a:cubicBezTo>
                    <a:cubicBezTo>
                      <a:pt x="223" y="895"/>
                      <a:pt x="216" y="889"/>
                      <a:pt x="217" y="895"/>
                    </a:cubicBezTo>
                    <a:cubicBezTo>
                      <a:pt x="218" y="901"/>
                      <a:pt x="225" y="904"/>
                      <a:pt x="225" y="904"/>
                    </a:cubicBezTo>
                    <a:cubicBezTo>
                      <a:pt x="224" y="917"/>
                      <a:pt x="224" y="917"/>
                      <a:pt x="224" y="917"/>
                    </a:cubicBezTo>
                    <a:cubicBezTo>
                      <a:pt x="239" y="918"/>
                      <a:pt x="239" y="918"/>
                      <a:pt x="239" y="918"/>
                    </a:cubicBezTo>
                    <a:cubicBezTo>
                      <a:pt x="239" y="918"/>
                      <a:pt x="248" y="924"/>
                      <a:pt x="256" y="932"/>
                    </a:cubicBezTo>
                    <a:cubicBezTo>
                      <a:pt x="264" y="940"/>
                      <a:pt x="260" y="954"/>
                      <a:pt x="260" y="954"/>
                    </a:cubicBezTo>
                    <a:cubicBezTo>
                      <a:pt x="264" y="962"/>
                      <a:pt x="264" y="962"/>
                      <a:pt x="264" y="962"/>
                    </a:cubicBezTo>
                    <a:cubicBezTo>
                      <a:pt x="285" y="981"/>
                      <a:pt x="285" y="981"/>
                      <a:pt x="285" y="981"/>
                    </a:cubicBezTo>
                    <a:cubicBezTo>
                      <a:pt x="285" y="995"/>
                      <a:pt x="285" y="995"/>
                      <a:pt x="285" y="995"/>
                    </a:cubicBezTo>
                    <a:cubicBezTo>
                      <a:pt x="316" y="1010"/>
                      <a:pt x="316" y="1010"/>
                      <a:pt x="316" y="1010"/>
                    </a:cubicBezTo>
                    <a:cubicBezTo>
                      <a:pt x="316" y="1010"/>
                      <a:pt x="324" y="994"/>
                      <a:pt x="333" y="994"/>
                    </a:cubicBezTo>
                    <a:cubicBezTo>
                      <a:pt x="342" y="994"/>
                      <a:pt x="343" y="1006"/>
                      <a:pt x="354" y="1006"/>
                    </a:cubicBezTo>
                    <a:cubicBezTo>
                      <a:pt x="365" y="1006"/>
                      <a:pt x="364" y="988"/>
                      <a:pt x="371" y="988"/>
                    </a:cubicBezTo>
                    <a:cubicBezTo>
                      <a:pt x="378" y="988"/>
                      <a:pt x="382" y="1005"/>
                      <a:pt x="390" y="1017"/>
                    </a:cubicBezTo>
                    <a:cubicBezTo>
                      <a:pt x="398" y="1029"/>
                      <a:pt x="417" y="1033"/>
                      <a:pt x="417" y="1033"/>
                    </a:cubicBezTo>
                    <a:cubicBezTo>
                      <a:pt x="420" y="1047"/>
                      <a:pt x="420" y="1047"/>
                      <a:pt x="420" y="1047"/>
                    </a:cubicBezTo>
                    <a:cubicBezTo>
                      <a:pt x="431" y="1049"/>
                      <a:pt x="431" y="1049"/>
                      <a:pt x="431" y="1049"/>
                    </a:cubicBezTo>
                    <a:cubicBezTo>
                      <a:pt x="431" y="1049"/>
                      <a:pt x="442" y="1036"/>
                      <a:pt x="447" y="1036"/>
                    </a:cubicBezTo>
                    <a:cubicBezTo>
                      <a:pt x="452" y="1036"/>
                      <a:pt x="461" y="1043"/>
                      <a:pt x="467" y="1044"/>
                    </a:cubicBezTo>
                    <a:cubicBezTo>
                      <a:pt x="473" y="1045"/>
                      <a:pt x="474" y="1037"/>
                      <a:pt x="474" y="1037"/>
                    </a:cubicBezTo>
                    <a:cubicBezTo>
                      <a:pt x="481" y="1036"/>
                      <a:pt x="481" y="1036"/>
                      <a:pt x="481" y="1036"/>
                    </a:cubicBezTo>
                    <a:cubicBezTo>
                      <a:pt x="495" y="1054"/>
                      <a:pt x="495" y="1054"/>
                      <a:pt x="495" y="1054"/>
                    </a:cubicBezTo>
                    <a:cubicBezTo>
                      <a:pt x="508" y="1039"/>
                      <a:pt x="508" y="1039"/>
                      <a:pt x="508" y="1039"/>
                    </a:cubicBezTo>
                    <a:cubicBezTo>
                      <a:pt x="524" y="1040"/>
                      <a:pt x="524" y="1040"/>
                      <a:pt x="524" y="1040"/>
                    </a:cubicBezTo>
                    <a:cubicBezTo>
                      <a:pt x="524" y="1040"/>
                      <a:pt x="531" y="1032"/>
                      <a:pt x="536" y="1032"/>
                    </a:cubicBezTo>
                    <a:cubicBezTo>
                      <a:pt x="541" y="1032"/>
                      <a:pt x="540" y="1038"/>
                      <a:pt x="553" y="1040"/>
                    </a:cubicBezTo>
                    <a:cubicBezTo>
                      <a:pt x="566" y="1042"/>
                      <a:pt x="575" y="1015"/>
                      <a:pt x="575" y="1015"/>
                    </a:cubicBezTo>
                    <a:cubicBezTo>
                      <a:pt x="583" y="1015"/>
                      <a:pt x="583" y="1015"/>
                      <a:pt x="583" y="1015"/>
                    </a:cubicBezTo>
                    <a:cubicBezTo>
                      <a:pt x="597" y="995"/>
                      <a:pt x="597" y="995"/>
                      <a:pt x="597" y="995"/>
                    </a:cubicBezTo>
                    <a:cubicBezTo>
                      <a:pt x="657" y="994"/>
                      <a:pt x="657" y="994"/>
                      <a:pt x="657" y="994"/>
                    </a:cubicBezTo>
                    <a:cubicBezTo>
                      <a:pt x="670" y="986"/>
                      <a:pt x="670" y="986"/>
                      <a:pt x="670" y="986"/>
                    </a:cubicBezTo>
                    <a:cubicBezTo>
                      <a:pt x="669" y="976"/>
                      <a:pt x="669" y="976"/>
                      <a:pt x="669" y="976"/>
                    </a:cubicBezTo>
                    <a:cubicBezTo>
                      <a:pt x="669" y="976"/>
                      <a:pt x="670" y="962"/>
                      <a:pt x="665" y="954"/>
                    </a:cubicBezTo>
                    <a:cubicBezTo>
                      <a:pt x="660" y="946"/>
                      <a:pt x="650" y="955"/>
                      <a:pt x="640" y="947"/>
                    </a:cubicBezTo>
                    <a:cubicBezTo>
                      <a:pt x="630" y="939"/>
                      <a:pt x="628" y="912"/>
                      <a:pt x="628" y="912"/>
                    </a:cubicBezTo>
                    <a:cubicBezTo>
                      <a:pt x="621" y="908"/>
                      <a:pt x="621" y="908"/>
                      <a:pt x="621" y="908"/>
                    </a:cubicBezTo>
                    <a:cubicBezTo>
                      <a:pt x="619" y="883"/>
                      <a:pt x="619" y="883"/>
                      <a:pt x="619" y="883"/>
                    </a:cubicBezTo>
                    <a:cubicBezTo>
                      <a:pt x="610" y="882"/>
                      <a:pt x="610" y="882"/>
                      <a:pt x="610" y="882"/>
                    </a:cubicBezTo>
                    <a:cubicBezTo>
                      <a:pt x="607" y="869"/>
                      <a:pt x="607" y="869"/>
                      <a:pt x="607" y="869"/>
                    </a:cubicBezTo>
                    <a:cubicBezTo>
                      <a:pt x="607" y="869"/>
                      <a:pt x="596" y="871"/>
                      <a:pt x="592" y="866"/>
                    </a:cubicBezTo>
                    <a:cubicBezTo>
                      <a:pt x="588" y="861"/>
                      <a:pt x="587" y="846"/>
                      <a:pt x="587" y="846"/>
                    </a:cubicBezTo>
                    <a:cubicBezTo>
                      <a:pt x="587" y="846"/>
                      <a:pt x="570" y="831"/>
                      <a:pt x="562" y="827"/>
                    </a:cubicBezTo>
                    <a:cubicBezTo>
                      <a:pt x="554" y="823"/>
                      <a:pt x="538" y="829"/>
                      <a:pt x="535" y="824"/>
                    </a:cubicBezTo>
                    <a:cubicBezTo>
                      <a:pt x="532" y="819"/>
                      <a:pt x="542" y="802"/>
                      <a:pt x="542" y="802"/>
                    </a:cubicBezTo>
                    <a:cubicBezTo>
                      <a:pt x="540" y="786"/>
                      <a:pt x="540" y="786"/>
                      <a:pt x="540" y="786"/>
                    </a:cubicBezTo>
                    <a:cubicBezTo>
                      <a:pt x="563" y="787"/>
                      <a:pt x="563" y="787"/>
                      <a:pt x="563" y="787"/>
                    </a:cubicBezTo>
                    <a:cubicBezTo>
                      <a:pt x="568" y="792"/>
                      <a:pt x="568" y="792"/>
                      <a:pt x="568" y="792"/>
                    </a:cubicBezTo>
                    <a:cubicBezTo>
                      <a:pt x="568" y="792"/>
                      <a:pt x="575" y="787"/>
                      <a:pt x="582" y="782"/>
                    </a:cubicBezTo>
                    <a:cubicBezTo>
                      <a:pt x="589" y="777"/>
                      <a:pt x="586" y="746"/>
                      <a:pt x="586" y="746"/>
                    </a:cubicBezTo>
                    <a:cubicBezTo>
                      <a:pt x="586" y="746"/>
                      <a:pt x="579" y="727"/>
                      <a:pt x="580" y="719"/>
                    </a:cubicBezTo>
                    <a:cubicBezTo>
                      <a:pt x="581" y="711"/>
                      <a:pt x="596" y="700"/>
                      <a:pt x="597" y="697"/>
                    </a:cubicBezTo>
                    <a:cubicBezTo>
                      <a:pt x="598" y="694"/>
                      <a:pt x="592" y="683"/>
                      <a:pt x="592" y="676"/>
                    </a:cubicBezTo>
                    <a:cubicBezTo>
                      <a:pt x="592" y="669"/>
                      <a:pt x="598" y="656"/>
                      <a:pt x="603" y="656"/>
                    </a:cubicBezTo>
                    <a:cubicBezTo>
                      <a:pt x="608" y="656"/>
                      <a:pt x="610" y="667"/>
                      <a:pt x="610" y="667"/>
                    </a:cubicBezTo>
                    <a:cubicBezTo>
                      <a:pt x="610" y="667"/>
                      <a:pt x="616" y="670"/>
                      <a:pt x="622" y="662"/>
                    </a:cubicBezTo>
                    <a:cubicBezTo>
                      <a:pt x="628" y="654"/>
                      <a:pt x="621" y="631"/>
                      <a:pt x="621" y="631"/>
                    </a:cubicBezTo>
                    <a:cubicBezTo>
                      <a:pt x="628" y="620"/>
                      <a:pt x="628" y="620"/>
                      <a:pt x="628" y="620"/>
                    </a:cubicBezTo>
                    <a:cubicBezTo>
                      <a:pt x="626" y="605"/>
                      <a:pt x="626" y="605"/>
                      <a:pt x="626" y="605"/>
                    </a:cubicBezTo>
                    <a:cubicBezTo>
                      <a:pt x="626" y="605"/>
                      <a:pt x="637" y="601"/>
                      <a:pt x="642" y="596"/>
                    </a:cubicBezTo>
                    <a:cubicBezTo>
                      <a:pt x="647" y="591"/>
                      <a:pt x="642" y="581"/>
                      <a:pt x="643" y="576"/>
                    </a:cubicBezTo>
                    <a:cubicBezTo>
                      <a:pt x="644" y="571"/>
                      <a:pt x="655" y="557"/>
                      <a:pt x="655" y="557"/>
                    </a:cubicBezTo>
                    <a:cubicBezTo>
                      <a:pt x="677" y="555"/>
                      <a:pt x="677" y="555"/>
                      <a:pt x="677" y="555"/>
                    </a:cubicBezTo>
                    <a:cubicBezTo>
                      <a:pt x="677" y="555"/>
                      <a:pt x="675" y="537"/>
                      <a:pt x="675" y="529"/>
                    </a:cubicBezTo>
                    <a:cubicBezTo>
                      <a:pt x="675" y="521"/>
                      <a:pt x="691" y="501"/>
                      <a:pt x="691" y="501"/>
                    </a:cubicBezTo>
                    <a:cubicBezTo>
                      <a:pt x="691" y="471"/>
                      <a:pt x="691" y="471"/>
                      <a:pt x="691" y="471"/>
                    </a:cubicBezTo>
                    <a:cubicBezTo>
                      <a:pt x="689" y="438"/>
                      <a:pt x="689" y="438"/>
                      <a:pt x="689" y="438"/>
                    </a:cubicBezTo>
                    <a:cubicBezTo>
                      <a:pt x="689" y="438"/>
                      <a:pt x="683" y="436"/>
                      <a:pt x="684" y="428"/>
                    </a:cubicBezTo>
                    <a:cubicBezTo>
                      <a:pt x="685" y="420"/>
                      <a:pt x="696" y="421"/>
                      <a:pt x="696" y="414"/>
                    </a:cubicBezTo>
                    <a:cubicBezTo>
                      <a:pt x="696" y="407"/>
                      <a:pt x="697" y="397"/>
                      <a:pt x="697" y="397"/>
                    </a:cubicBezTo>
                    <a:cubicBezTo>
                      <a:pt x="697" y="397"/>
                      <a:pt x="709" y="395"/>
                      <a:pt x="709" y="377"/>
                    </a:cubicBezTo>
                    <a:cubicBezTo>
                      <a:pt x="709" y="359"/>
                      <a:pt x="703" y="349"/>
                      <a:pt x="703" y="346"/>
                    </a:cubicBezTo>
                    <a:cubicBezTo>
                      <a:pt x="703" y="343"/>
                      <a:pt x="714" y="338"/>
                      <a:pt x="714" y="338"/>
                    </a:cubicBezTo>
                    <a:cubicBezTo>
                      <a:pt x="714" y="328"/>
                      <a:pt x="714" y="328"/>
                      <a:pt x="714" y="328"/>
                    </a:cubicBezTo>
                    <a:cubicBezTo>
                      <a:pt x="714" y="328"/>
                      <a:pt x="732" y="328"/>
                      <a:pt x="733" y="321"/>
                    </a:cubicBezTo>
                    <a:cubicBezTo>
                      <a:pt x="734" y="314"/>
                      <a:pt x="734" y="306"/>
                      <a:pt x="734" y="306"/>
                    </a:cubicBezTo>
                    <a:cubicBezTo>
                      <a:pt x="734" y="306"/>
                      <a:pt x="761" y="304"/>
                      <a:pt x="770" y="296"/>
                    </a:cubicBezTo>
                    <a:cubicBezTo>
                      <a:pt x="775" y="292"/>
                      <a:pt x="779" y="280"/>
                      <a:pt x="781" y="271"/>
                    </a:cubicBezTo>
                    <a:cubicBezTo>
                      <a:pt x="756" y="256"/>
                      <a:pt x="756" y="256"/>
                      <a:pt x="756" y="256"/>
                    </a:cubicBezTo>
                    <a:cubicBezTo>
                      <a:pt x="756" y="256"/>
                      <a:pt x="753" y="240"/>
                      <a:pt x="747" y="236"/>
                    </a:cubicBezTo>
                    <a:cubicBezTo>
                      <a:pt x="741" y="232"/>
                      <a:pt x="726" y="242"/>
                      <a:pt x="722" y="228"/>
                    </a:cubicBezTo>
                    <a:cubicBezTo>
                      <a:pt x="718" y="214"/>
                      <a:pt x="717" y="176"/>
                      <a:pt x="717" y="176"/>
                    </a:cubicBezTo>
                    <a:cubicBezTo>
                      <a:pt x="710" y="174"/>
                      <a:pt x="710" y="174"/>
                      <a:pt x="710" y="174"/>
                    </a:cubicBezTo>
                    <a:cubicBezTo>
                      <a:pt x="710" y="174"/>
                      <a:pt x="708" y="132"/>
                      <a:pt x="708" y="127"/>
                    </a:cubicBezTo>
                    <a:cubicBezTo>
                      <a:pt x="708" y="122"/>
                      <a:pt x="703" y="111"/>
                      <a:pt x="703" y="111"/>
                    </a:cubicBezTo>
                    <a:cubicBezTo>
                      <a:pt x="715" y="108"/>
                      <a:pt x="715" y="108"/>
                      <a:pt x="715" y="108"/>
                    </a:cubicBezTo>
                    <a:cubicBezTo>
                      <a:pt x="715" y="108"/>
                      <a:pt x="697" y="93"/>
                      <a:pt x="696" y="84"/>
                    </a:cubicBezTo>
                    <a:cubicBezTo>
                      <a:pt x="695" y="75"/>
                      <a:pt x="701" y="59"/>
                      <a:pt x="693" y="53"/>
                    </a:cubicBezTo>
                    <a:cubicBezTo>
                      <a:pt x="685" y="47"/>
                      <a:pt x="674" y="39"/>
                      <a:pt x="674" y="39"/>
                    </a:cubicBezTo>
                    <a:cubicBezTo>
                      <a:pt x="674" y="39"/>
                      <a:pt x="665" y="27"/>
                      <a:pt x="661" y="23"/>
                    </a:cubicBezTo>
                    <a:cubicBezTo>
                      <a:pt x="657" y="19"/>
                      <a:pt x="656" y="26"/>
                      <a:pt x="650" y="22"/>
                    </a:cubicBezTo>
                    <a:cubicBezTo>
                      <a:pt x="646" y="19"/>
                      <a:pt x="639" y="10"/>
                      <a:pt x="634" y="0"/>
                    </a:cubicBezTo>
                    <a:cubicBezTo>
                      <a:pt x="618" y="15"/>
                      <a:pt x="618" y="15"/>
                      <a:pt x="618" y="15"/>
                    </a:cubicBezTo>
                    <a:lnTo>
                      <a:pt x="601" y="16"/>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4" name="Equatorial Guinea"/>
              <p:cNvSpPr>
                <a:spLocks/>
              </p:cNvSpPr>
              <p:nvPr/>
            </p:nvSpPr>
            <p:spPr bwMode="gray">
              <a:xfrm>
                <a:off x="5859135" y="4013730"/>
                <a:ext cx="57160" cy="39670"/>
              </a:xfrm>
              <a:custGeom>
                <a:avLst/>
                <a:gdLst>
                  <a:gd name="T0" fmla="*/ 97 w 103"/>
                  <a:gd name="T1" fmla="*/ 29 h 71"/>
                  <a:gd name="T2" fmla="*/ 100 w 103"/>
                  <a:gd name="T3" fmla="*/ 6 h 71"/>
                  <a:gd name="T4" fmla="*/ 36 w 103"/>
                  <a:gd name="T5" fmla="*/ 6 h 71"/>
                  <a:gd name="T6" fmla="*/ 30 w 103"/>
                  <a:gd name="T7" fmla="*/ 0 h 71"/>
                  <a:gd name="T8" fmla="*/ 24 w 103"/>
                  <a:gd name="T9" fmla="*/ 3 h 71"/>
                  <a:gd name="T10" fmla="*/ 23 w 103"/>
                  <a:gd name="T11" fmla="*/ 29 h 71"/>
                  <a:gd name="T12" fmla="*/ 4 w 103"/>
                  <a:gd name="T13" fmla="*/ 57 h 71"/>
                  <a:gd name="T14" fmla="*/ 21 w 103"/>
                  <a:gd name="T15" fmla="*/ 67 h 71"/>
                  <a:gd name="T16" fmla="*/ 29 w 103"/>
                  <a:gd name="T17" fmla="*/ 65 h 71"/>
                  <a:gd name="T18" fmla="*/ 31 w 103"/>
                  <a:gd name="T19" fmla="*/ 71 h 71"/>
                  <a:gd name="T20" fmla="*/ 98 w 103"/>
                  <a:gd name="T21" fmla="*/ 69 h 71"/>
                  <a:gd name="T22" fmla="*/ 103 w 103"/>
                  <a:gd name="T23" fmla="*/ 33 h 71"/>
                  <a:gd name="T24" fmla="*/ 97 w 103"/>
                  <a:gd name="T25" fmla="*/ 2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71">
                    <a:moveTo>
                      <a:pt x="97" y="29"/>
                    </a:moveTo>
                    <a:cubicBezTo>
                      <a:pt x="100" y="6"/>
                      <a:pt x="100" y="6"/>
                      <a:pt x="100" y="6"/>
                    </a:cubicBezTo>
                    <a:cubicBezTo>
                      <a:pt x="36" y="6"/>
                      <a:pt x="36" y="6"/>
                      <a:pt x="36" y="6"/>
                    </a:cubicBezTo>
                    <a:cubicBezTo>
                      <a:pt x="30" y="0"/>
                      <a:pt x="30" y="0"/>
                      <a:pt x="30" y="0"/>
                    </a:cubicBezTo>
                    <a:cubicBezTo>
                      <a:pt x="24" y="3"/>
                      <a:pt x="24" y="3"/>
                      <a:pt x="24" y="3"/>
                    </a:cubicBezTo>
                    <a:cubicBezTo>
                      <a:pt x="24" y="3"/>
                      <a:pt x="28" y="21"/>
                      <a:pt x="23" y="29"/>
                    </a:cubicBezTo>
                    <a:cubicBezTo>
                      <a:pt x="18" y="37"/>
                      <a:pt x="0" y="50"/>
                      <a:pt x="4" y="57"/>
                    </a:cubicBezTo>
                    <a:cubicBezTo>
                      <a:pt x="7" y="63"/>
                      <a:pt x="17" y="66"/>
                      <a:pt x="21" y="67"/>
                    </a:cubicBezTo>
                    <a:cubicBezTo>
                      <a:pt x="29" y="65"/>
                      <a:pt x="29" y="65"/>
                      <a:pt x="29" y="65"/>
                    </a:cubicBezTo>
                    <a:cubicBezTo>
                      <a:pt x="31" y="71"/>
                      <a:pt x="31" y="71"/>
                      <a:pt x="31" y="71"/>
                    </a:cubicBezTo>
                    <a:cubicBezTo>
                      <a:pt x="31" y="71"/>
                      <a:pt x="93" y="70"/>
                      <a:pt x="98" y="69"/>
                    </a:cubicBezTo>
                    <a:cubicBezTo>
                      <a:pt x="103" y="68"/>
                      <a:pt x="103" y="33"/>
                      <a:pt x="103" y="33"/>
                    </a:cubicBezTo>
                    <a:lnTo>
                      <a:pt x="97" y="29"/>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5" name="South Africa"/>
              <p:cNvSpPr>
                <a:spLocks noEditPoints="1"/>
              </p:cNvSpPr>
              <p:nvPr/>
            </p:nvSpPr>
            <p:spPr bwMode="gray">
              <a:xfrm>
                <a:off x="6043317" y="4748402"/>
                <a:ext cx="425524" cy="382411"/>
              </a:xfrm>
              <a:custGeom>
                <a:avLst/>
                <a:gdLst>
                  <a:gd name="T0" fmla="*/ 725 w 759"/>
                  <a:gd name="T1" fmla="*/ 254 h 682"/>
                  <a:gd name="T2" fmla="*/ 696 w 759"/>
                  <a:gd name="T3" fmla="*/ 278 h 682"/>
                  <a:gd name="T4" fmla="*/ 673 w 759"/>
                  <a:gd name="T5" fmla="*/ 221 h 682"/>
                  <a:gd name="T6" fmla="*/ 708 w 759"/>
                  <a:gd name="T7" fmla="*/ 206 h 682"/>
                  <a:gd name="T8" fmla="*/ 727 w 759"/>
                  <a:gd name="T9" fmla="*/ 125 h 682"/>
                  <a:gd name="T10" fmla="*/ 696 w 759"/>
                  <a:gd name="T11" fmla="*/ 15 h 682"/>
                  <a:gd name="T12" fmla="*/ 649 w 759"/>
                  <a:gd name="T13" fmla="*/ 8 h 682"/>
                  <a:gd name="T14" fmla="*/ 586 w 759"/>
                  <a:gd name="T15" fmla="*/ 2 h 682"/>
                  <a:gd name="T16" fmla="*/ 549 w 759"/>
                  <a:gd name="T17" fmla="*/ 25 h 682"/>
                  <a:gd name="T18" fmla="*/ 495 w 759"/>
                  <a:gd name="T19" fmla="*/ 77 h 682"/>
                  <a:gd name="T20" fmla="*/ 461 w 759"/>
                  <a:gd name="T21" fmla="*/ 137 h 682"/>
                  <a:gd name="T22" fmla="*/ 436 w 759"/>
                  <a:gd name="T23" fmla="*/ 152 h 682"/>
                  <a:gd name="T24" fmla="*/ 402 w 759"/>
                  <a:gd name="T25" fmla="*/ 192 h 682"/>
                  <a:gd name="T26" fmla="*/ 364 w 759"/>
                  <a:gd name="T27" fmla="*/ 190 h 682"/>
                  <a:gd name="T28" fmla="*/ 337 w 759"/>
                  <a:gd name="T29" fmla="*/ 179 h 682"/>
                  <a:gd name="T30" fmla="*/ 290 w 759"/>
                  <a:gd name="T31" fmla="*/ 212 h 682"/>
                  <a:gd name="T32" fmla="*/ 263 w 759"/>
                  <a:gd name="T33" fmla="*/ 240 h 682"/>
                  <a:gd name="T34" fmla="*/ 244 w 759"/>
                  <a:gd name="T35" fmla="*/ 251 h 682"/>
                  <a:gd name="T36" fmla="*/ 193 w 759"/>
                  <a:gd name="T37" fmla="*/ 231 h 682"/>
                  <a:gd name="T38" fmla="*/ 196 w 759"/>
                  <a:gd name="T39" fmla="*/ 189 h 682"/>
                  <a:gd name="T40" fmla="*/ 166 w 759"/>
                  <a:gd name="T41" fmla="*/ 143 h 682"/>
                  <a:gd name="T42" fmla="*/ 142 w 759"/>
                  <a:gd name="T43" fmla="*/ 343 h 682"/>
                  <a:gd name="T44" fmla="*/ 129 w 759"/>
                  <a:gd name="T45" fmla="*/ 353 h 682"/>
                  <a:gd name="T46" fmla="*/ 114 w 759"/>
                  <a:gd name="T47" fmla="*/ 367 h 682"/>
                  <a:gd name="T48" fmla="*/ 88 w 759"/>
                  <a:gd name="T49" fmla="*/ 369 h 682"/>
                  <a:gd name="T50" fmla="*/ 65 w 759"/>
                  <a:gd name="T51" fmla="*/ 357 h 682"/>
                  <a:gd name="T52" fmla="*/ 41 w 759"/>
                  <a:gd name="T53" fmla="*/ 330 h 682"/>
                  <a:gd name="T54" fmla="*/ 12 w 759"/>
                  <a:gd name="T55" fmla="*/ 340 h 682"/>
                  <a:gd name="T56" fmla="*/ 0 w 759"/>
                  <a:gd name="T57" fmla="*/ 345 h 682"/>
                  <a:gd name="T58" fmla="*/ 31 w 759"/>
                  <a:gd name="T59" fmla="*/ 407 h 682"/>
                  <a:gd name="T60" fmla="*/ 83 w 759"/>
                  <a:gd name="T61" fmla="*/ 523 h 682"/>
                  <a:gd name="T62" fmla="*/ 61 w 759"/>
                  <a:gd name="T63" fmla="*/ 572 h 682"/>
                  <a:gd name="T64" fmla="*/ 81 w 759"/>
                  <a:gd name="T65" fmla="*/ 649 h 682"/>
                  <a:gd name="T66" fmla="*/ 103 w 759"/>
                  <a:gd name="T67" fmla="*/ 650 h 682"/>
                  <a:gd name="T68" fmla="*/ 145 w 759"/>
                  <a:gd name="T69" fmla="*/ 679 h 682"/>
                  <a:gd name="T70" fmla="*/ 233 w 759"/>
                  <a:gd name="T71" fmla="*/ 662 h 682"/>
                  <a:gd name="T72" fmla="*/ 292 w 759"/>
                  <a:gd name="T73" fmla="*/ 646 h 682"/>
                  <a:gd name="T74" fmla="*/ 366 w 759"/>
                  <a:gd name="T75" fmla="*/ 646 h 682"/>
                  <a:gd name="T76" fmla="*/ 406 w 759"/>
                  <a:gd name="T77" fmla="*/ 637 h 682"/>
                  <a:gd name="T78" fmla="*/ 473 w 759"/>
                  <a:gd name="T79" fmla="*/ 617 h 682"/>
                  <a:gd name="T80" fmla="*/ 538 w 759"/>
                  <a:gd name="T81" fmla="*/ 565 h 682"/>
                  <a:gd name="T82" fmla="*/ 615 w 759"/>
                  <a:gd name="T83" fmla="*/ 500 h 682"/>
                  <a:gd name="T84" fmla="*/ 686 w 759"/>
                  <a:gd name="T85" fmla="*/ 379 h 682"/>
                  <a:gd name="T86" fmla="*/ 748 w 759"/>
                  <a:gd name="T87" fmla="*/ 297 h 682"/>
                  <a:gd name="T88" fmla="*/ 746 w 759"/>
                  <a:gd name="T89" fmla="*/ 250 h 682"/>
                  <a:gd name="T90" fmla="*/ 563 w 759"/>
                  <a:gd name="T91" fmla="*/ 428 h 682"/>
                  <a:gd name="T92" fmla="*/ 531 w 759"/>
                  <a:gd name="T93" fmla="*/ 456 h 682"/>
                  <a:gd name="T94" fmla="*/ 498 w 759"/>
                  <a:gd name="T95" fmla="*/ 437 h 682"/>
                  <a:gd name="T96" fmla="*/ 481 w 759"/>
                  <a:gd name="T97" fmla="*/ 401 h 682"/>
                  <a:gd name="T98" fmla="*/ 500 w 759"/>
                  <a:gd name="T99" fmla="*/ 389 h 682"/>
                  <a:gd name="T100" fmla="*/ 519 w 759"/>
                  <a:gd name="T101" fmla="*/ 362 h 682"/>
                  <a:gd name="T102" fmla="*/ 535 w 759"/>
                  <a:gd name="T103" fmla="*/ 351 h 682"/>
                  <a:gd name="T104" fmla="*/ 564 w 759"/>
                  <a:gd name="T105" fmla="*/ 349 h 682"/>
                  <a:gd name="T106" fmla="*/ 591 w 759"/>
                  <a:gd name="T107" fmla="*/ 377 h 682"/>
                  <a:gd name="T108" fmla="*/ 577 w 759"/>
                  <a:gd name="T109" fmla="*/ 40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9" h="682">
                    <a:moveTo>
                      <a:pt x="746" y="250"/>
                    </a:moveTo>
                    <a:cubicBezTo>
                      <a:pt x="738" y="246"/>
                      <a:pt x="725" y="254"/>
                      <a:pt x="725" y="254"/>
                    </a:cubicBezTo>
                    <a:cubicBezTo>
                      <a:pt x="718" y="279"/>
                      <a:pt x="718" y="279"/>
                      <a:pt x="718" y="279"/>
                    </a:cubicBezTo>
                    <a:cubicBezTo>
                      <a:pt x="718" y="279"/>
                      <a:pt x="703" y="278"/>
                      <a:pt x="696" y="278"/>
                    </a:cubicBezTo>
                    <a:cubicBezTo>
                      <a:pt x="689" y="278"/>
                      <a:pt x="666" y="262"/>
                      <a:pt x="664" y="250"/>
                    </a:cubicBezTo>
                    <a:cubicBezTo>
                      <a:pt x="662" y="238"/>
                      <a:pt x="670" y="225"/>
                      <a:pt x="673" y="221"/>
                    </a:cubicBezTo>
                    <a:cubicBezTo>
                      <a:pt x="676" y="217"/>
                      <a:pt x="682" y="192"/>
                      <a:pt x="689" y="192"/>
                    </a:cubicBezTo>
                    <a:cubicBezTo>
                      <a:pt x="696" y="192"/>
                      <a:pt x="708" y="206"/>
                      <a:pt x="708" y="206"/>
                    </a:cubicBezTo>
                    <a:cubicBezTo>
                      <a:pt x="726" y="182"/>
                      <a:pt x="726" y="182"/>
                      <a:pt x="726" y="182"/>
                    </a:cubicBezTo>
                    <a:cubicBezTo>
                      <a:pt x="726" y="182"/>
                      <a:pt x="726" y="134"/>
                      <a:pt x="727" y="125"/>
                    </a:cubicBezTo>
                    <a:cubicBezTo>
                      <a:pt x="728" y="116"/>
                      <a:pt x="707" y="84"/>
                      <a:pt x="705" y="75"/>
                    </a:cubicBezTo>
                    <a:cubicBezTo>
                      <a:pt x="703" y="66"/>
                      <a:pt x="696" y="15"/>
                      <a:pt x="696" y="15"/>
                    </a:cubicBezTo>
                    <a:cubicBezTo>
                      <a:pt x="684" y="8"/>
                      <a:pt x="684" y="8"/>
                      <a:pt x="684" y="8"/>
                    </a:cubicBezTo>
                    <a:cubicBezTo>
                      <a:pt x="684" y="8"/>
                      <a:pt x="657" y="9"/>
                      <a:pt x="649" y="8"/>
                    </a:cubicBezTo>
                    <a:cubicBezTo>
                      <a:pt x="641" y="7"/>
                      <a:pt x="625" y="0"/>
                      <a:pt x="625" y="0"/>
                    </a:cubicBezTo>
                    <a:cubicBezTo>
                      <a:pt x="586" y="2"/>
                      <a:pt x="586" y="2"/>
                      <a:pt x="586" y="2"/>
                    </a:cubicBezTo>
                    <a:cubicBezTo>
                      <a:pt x="578" y="18"/>
                      <a:pt x="578" y="18"/>
                      <a:pt x="578" y="18"/>
                    </a:cubicBezTo>
                    <a:cubicBezTo>
                      <a:pt x="578" y="18"/>
                      <a:pt x="554" y="19"/>
                      <a:pt x="549" y="25"/>
                    </a:cubicBezTo>
                    <a:cubicBezTo>
                      <a:pt x="544" y="31"/>
                      <a:pt x="530" y="57"/>
                      <a:pt x="519" y="64"/>
                    </a:cubicBezTo>
                    <a:cubicBezTo>
                      <a:pt x="508" y="71"/>
                      <a:pt x="505" y="70"/>
                      <a:pt x="495" y="77"/>
                    </a:cubicBezTo>
                    <a:cubicBezTo>
                      <a:pt x="485" y="84"/>
                      <a:pt x="484" y="107"/>
                      <a:pt x="484" y="113"/>
                    </a:cubicBezTo>
                    <a:cubicBezTo>
                      <a:pt x="484" y="119"/>
                      <a:pt x="461" y="137"/>
                      <a:pt x="461" y="137"/>
                    </a:cubicBezTo>
                    <a:cubicBezTo>
                      <a:pt x="450" y="140"/>
                      <a:pt x="450" y="140"/>
                      <a:pt x="450" y="140"/>
                    </a:cubicBezTo>
                    <a:cubicBezTo>
                      <a:pt x="436" y="152"/>
                      <a:pt x="436" y="152"/>
                      <a:pt x="436" y="152"/>
                    </a:cubicBezTo>
                    <a:cubicBezTo>
                      <a:pt x="436" y="152"/>
                      <a:pt x="432" y="185"/>
                      <a:pt x="421" y="192"/>
                    </a:cubicBezTo>
                    <a:cubicBezTo>
                      <a:pt x="410" y="199"/>
                      <a:pt x="402" y="192"/>
                      <a:pt x="402" y="192"/>
                    </a:cubicBezTo>
                    <a:cubicBezTo>
                      <a:pt x="402" y="192"/>
                      <a:pt x="399" y="197"/>
                      <a:pt x="389" y="199"/>
                    </a:cubicBezTo>
                    <a:cubicBezTo>
                      <a:pt x="379" y="201"/>
                      <a:pt x="364" y="190"/>
                      <a:pt x="364" y="190"/>
                    </a:cubicBezTo>
                    <a:cubicBezTo>
                      <a:pt x="347" y="189"/>
                      <a:pt x="347" y="189"/>
                      <a:pt x="347" y="189"/>
                    </a:cubicBezTo>
                    <a:cubicBezTo>
                      <a:pt x="337" y="179"/>
                      <a:pt x="337" y="179"/>
                      <a:pt x="337" y="179"/>
                    </a:cubicBezTo>
                    <a:cubicBezTo>
                      <a:pt x="337" y="179"/>
                      <a:pt x="321" y="167"/>
                      <a:pt x="308" y="167"/>
                    </a:cubicBezTo>
                    <a:cubicBezTo>
                      <a:pt x="295" y="167"/>
                      <a:pt x="290" y="205"/>
                      <a:pt x="290" y="212"/>
                    </a:cubicBezTo>
                    <a:cubicBezTo>
                      <a:pt x="290" y="219"/>
                      <a:pt x="279" y="217"/>
                      <a:pt x="272" y="220"/>
                    </a:cubicBezTo>
                    <a:cubicBezTo>
                      <a:pt x="265" y="223"/>
                      <a:pt x="263" y="240"/>
                      <a:pt x="263" y="240"/>
                    </a:cubicBezTo>
                    <a:cubicBezTo>
                      <a:pt x="263" y="240"/>
                      <a:pt x="253" y="238"/>
                      <a:pt x="249" y="239"/>
                    </a:cubicBezTo>
                    <a:cubicBezTo>
                      <a:pt x="245" y="240"/>
                      <a:pt x="244" y="251"/>
                      <a:pt x="244" y="251"/>
                    </a:cubicBezTo>
                    <a:cubicBezTo>
                      <a:pt x="244" y="251"/>
                      <a:pt x="198" y="256"/>
                      <a:pt x="193" y="253"/>
                    </a:cubicBezTo>
                    <a:cubicBezTo>
                      <a:pt x="188" y="250"/>
                      <a:pt x="193" y="231"/>
                      <a:pt x="193" y="231"/>
                    </a:cubicBezTo>
                    <a:cubicBezTo>
                      <a:pt x="193" y="231"/>
                      <a:pt x="201" y="218"/>
                      <a:pt x="203" y="209"/>
                    </a:cubicBezTo>
                    <a:cubicBezTo>
                      <a:pt x="205" y="200"/>
                      <a:pt x="196" y="189"/>
                      <a:pt x="196" y="189"/>
                    </a:cubicBezTo>
                    <a:cubicBezTo>
                      <a:pt x="196" y="189"/>
                      <a:pt x="197" y="179"/>
                      <a:pt x="188" y="160"/>
                    </a:cubicBezTo>
                    <a:cubicBezTo>
                      <a:pt x="184" y="152"/>
                      <a:pt x="175" y="147"/>
                      <a:pt x="166" y="143"/>
                    </a:cubicBezTo>
                    <a:cubicBezTo>
                      <a:pt x="163" y="339"/>
                      <a:pt x="163" y="339"/>
                      <a:pt x="163" y="339"/>
                    </a:cubicBezTo>
                    <a:cubicBezTo>
                      <a:pt x="163" y="339"/>
                      <a:pt x="149" y="340"/>
                      <a:pt x="142" y="343"/>
                    </a:cubicBezTo>
                    <a:cubicBezTo>
                      <a:pt x="135" y="346"/>
                      <a:pt x="137" y="351"/>
                      <a:pt x="137" y="351"/>
                    </a:cubicBezTo>
                    <a:cubicBezTo>
                      <a:pt x="129" y="353"/>
                      <a:pt x="129" y="353"/>
                      <a:pt x="129" y="353"/>
                    </a:cubicBezTo>
                    <a:cubicBezTo>
                      <a:pt x="129" y="353"/>
                      <a:pt x="132" y="367"/>
                      <a:pt x="126" y="367"/>
                    </a:cubicBezTo>
                    <a:cubicBezTo>
                      <a:pt x="121" y="367"/>
                      <a:pt x="114" y="367"/>
                      <a:pt x="114" y="367"/>
                    </a:cubicBezTo>
                    <a:cubicBezTo>
                      <a:pt x="114" y="367"/>
                      <a:pt x="110" y="361"/>
                      <a:pt x="102" y="361"/>
                    </a:cubicBezTo>
                    <a:cubicBezTo>
                      <a:pt x="94" y="361"/>
                      <a:pt x="88" y="369"/>
                      <a:pt x="88" y="369"/>
                    </a:cubicBezTo>
                    <a:cubicBezTo>
                      <a:pt x="76" y="369"/>
                      <a:pt x="76" y="369"/>
                      <a:pt x="76" y="369"/>
                    </a:cubicBezTo>
                    <a:cubicBezTo>
                      <a:pt x="76" y="369"/>
                      <a:pt x="72" y="361"/>
                      <a:pt x="65" y="357"/>
                    </a:cubicBezTo>
                    <a:cubicBezTo>
                      <a:pt x="58" y="353"/>
                      <a:pt x="49" y="359"/>
                      <a:pt x="45" y="352"/>
                    </a:cubicBezTo>
                    <a:cubicBezTo>
                      <a:pt x="40" y="345"/>
                      <a:pt x="41" y="330"/>
                      <a:pt x="41" y="330"/>
                    </a:cubicBezTo>
                    <a:cubicBezTo>
                      <a:pt x="41" y="330"/>
                      <a:pt x="31" y="318"/>
                      <a:pt x="27" y="317"/>
                    </a:cubicBezTo>
                    <a:cubicBezTo>
                      <a:pt x="23" y="316"/>
                      <a:pt x="12" y="340"/>
                      <a:pt x="12" y="340"/>
                    </a:cubicBezTo>
                    <a:cubicBezTo>
                      <a:pt x="0" y="346"/>
                      <a:pt x="0" y="346"/>
                      <a:pt x="0" y="346"/>
                    </a:cubicBezTo>
                    <a:cubicBezTo>
                      <a:pt x="0" y="345"/>
                      <a:pt x="0" y="345"/>
                      <a:pt x="0" y="345"/>
                    </a:cubicBezTo>
                    <a:cubicBezTo>
                      <a:pt x="0" y="345"/>
                      <a:pt x="7" y="368"/>
                      <a:pt x="11" y="372"/>
                    </a:cubicBezTo>
                    <a:cubicBezTo>
                      <a:pt x="15" y="376"/>
                      <a:pt x="31" y="394"/>
                      <a:pt x="31" y="407"/>
                    </a:cubicBezTo>
                    <a:cubicBezTo>
                      <a:pt x="31" y="420"/>
                      <a:pt x="28" y="446"/>
                      <a:pt x="38" y="461"/>
                    </a:cubicBezTo>
                    <a:cubicBezTo>
                      <a:pt x="48" y="476"/>
                      <a:pt x="83" y="509"/>
                      <a:pt x="83" y="523"/>
                    </a:cubicBezTo>
                    <a:cubicBezTo>
                      <a:pt x="83" y="537"/>
                      <a:pt x="82" y="564"/>
                      <a:pt x="78" y="568"/>
                    </a:cubicBezTo>
                    <a:cubicBezTo>
                      <a:pt x="74" y="572"/>
                      <a:pt x="62" y="564"/>
                      <a:pt x="61" y="572"/>
                    </a:cubicBezTo>
                    <a:cubicBezTo>
                      <a:pt x="60" y="580"/>
                      <a:pt x="63" y="588"/>
                      <a:pt x="73" y="605"/>
                    </a:cubicBezTo>
                    <a:cubicBezTo>
                      <a:pt x="83" y="622"/>
                      <a:pt x="75" y="641"/>
                      <a:pt x="81" y="649"/>
                    </a:cubicBezTo>
                    <a:cubicBezTo>
                      <a:pt x="87" y="657"/>
                      <a:pt x="84" y="646"/>
                      <a:pt x="90" y="643"/>
                    </a:cubicBezTo>
                    <a:cubicBezTo>
                      <a:pt x="96" y="640"/>
                      <a:pt x="103" y="650"/>
                      <a:pt x="103" y="650"/>
                    </a:cubicBezTo>
                    <a:cubicBezTo>
                      <a:pt x="121" y="656"/>
                      <a:pt x="121" y="656"/>
                      <a:pt x="121" y="656"/>
                    </a:cubicBezTo>
                    <a:cubicBezTo>
                      <a:pt x="121" y="656"/>
                      <a:pt x="126" y="682"/>
                      <a:pt x="145" y="679"/>
                    </a:cubicBezTo>
                    <a:cubicBezTo>
                      <a:pt x="164" y="676"/>
                      <a:pt x="165" y="662"/>
                      <a:pt x="177" y="658"/>
                    </a:cubicBezTo>
                    <a:cubicBezTo>
                      <a:pt x="189" y="654"/>
                      <a:pt x="224" y="665"/>
                      <a:pt x="233" y="662"/>
                    </a:cubicBezTo>
                    <a:cubicBezTo>
                      <a:pt x="242" y="659"/>
                      <a:pt x="238" y="638"/>
                      <a:pt x="261" y="638"/>
                    </a:cubicBezTo>
                    <a:cubicBezTo>
                      <a:pt x="284" y="638"/>
                      <a:pt x="292" y="646"/>
                      <a:pt x="292" y="646"/>
                    </a:cubicBezTo>
                    <a:cubicBezTo>
                      <a:pt x="292" y="646"/>
                      <a:pt x="303" y="635"/>
                      <a:pt x="326" y="636"/>
                    </a:cubicBezTo>
                    <a:cubicBezTo>
                      <a:pt x="349" y="637"/>
                      <a:pt x="361" y="647"/>
                      <a:pt x="366" y="646"/>
                    </a:cubicBezTo>
                    <a:cubicBezTo>
                      <a:pt x="371" y="645"/>
                      <a:pt x="383" y="635"/>
                      <a:pt x="383" y="635"/>
                    </a:cubicBezTo>
                    <a:cubicBezTo>
                      <a:pt x="383" y="635"/>
                      <a:pt x="397" y="642"/>
                      <a:pt x="406" y="637"/>
                    </a:cubicBezTo>
                    <a:cubicBezTo>
                      <a:pt x="415" y="632"/>
                      <a:pt x="427" y="624"/>
                      <a:pt x="427" y="624"/>
                    </a:cubicBezTo>
                    <a:cubicBezTo>
                      <a:pt x="427" y="624"/>
                      <a:pt x="451" y="632"/>
                      <a:pt x="473" y="617"/>
                    </a:cubicBezTo>
                    <a:cubicBezTo>
                      <a:pt x="495" y="602"/>
                      <a:pt x="525" y="573"/>
                      <a:pt x="525" y="573"/>
                    </a:cubicBezTo>
                    <a:cubicBezTo>
                      <a:pt x="538" y="565"/>
                      <a:pt x="538" y="565"/>
                      <a:pt x="538" y="565"/>
                    </a:cubicBezTo>
                    <a:cubicBezTo>
                      <a:pt x="600" y="499"/>
                      <a:pt x="600" y="499"/>
                      <a:pt x="600" y="499"/>
                    </a:cubicBezTo>
                    <a:cubicBezTo>
                      <a:pt x="615" y="500"/>
                      <a:pt x="615" y="500"/>
                      <a:pt x="615" y="500"/>
                    </a:cubicBezTo>
                    <a:cubicBezTo>
                      <a:pt x="615" y="500"/>
                      <a:pt x="652" y="449"/>
                      <a:pt x="656" y="435"/>
                    </a:cubicBezTo>
                    <a:cubicBezTo>
                      <a:pt x="660" y="421"/>
                      <a:pt x="677" y="385"/>
                      <a:pt x="686" y="379"/>
                    </a:cubicBezTo>
                    <a:cubicBezTo>
                      <a:pt x="695" y="373"/>
                      <a:pt x="726" y="360"/>
                      <a:pt x="729" y="349"/>
                    </a:cubicBezTo>
                    <a:cubicBezTo>
                      <a:pt x="732" y="338"/>
                      <a:pt x="748" y="297"/>
                      <a:pt x="748" y="297"/>
                    </a:cubicBezTo>
                    <a:cubicBezTo>
                      <a:pt x="748" y="297"/>
                      <a:pt x="754" y="280"/>
                      <a:pt x="759" y="264"/>
                    </a:cubicBezTo>
                    <a:cubicBezTo>
                      <a:pt x="755" y="258"/>
                      <a:pt x="750" y="252"/>
                      <a:pt x="746" y="250"/>
                    </a:cubicBezTo>
                    <a:close/>
                    <a:moveTo>
                      <a:pt x="580" y="418"/>
                    </a:moveTo>
                    <a:cubicBezTo>
                      <a:pt x="580" y="418"/>
                      <a:pt x="571" y="426"/>
                      <a:pt x="563" y="428"/>
                    </a:cubicBezTo>
                    <a:cubicBezTo>
                      <a:pt x="555" y="430"/>
                      <a:pt x="552" y="428"/>
                      <a:pt x="542" y="432"/>
                    </a:cubicBezTo>
                    <a:cubicBezTo>
                      <a:pt x="532" y="436"/>
                      <a:pt x="531" y="456"/>
                      <a:pt x="531" y="456"/>
                    </a:cubicBezTo>
                    <a:cubicBezTo>
                      <a:pt x="516" y="457"/>
                      <a:pt x="516" y="457"/>
                      <a:pt x="516" y="457"/>
                    </a:cubicBezTo>
                    <a:cubicBezTo>
                      <a:pt x="498" y="437"/>
                      <a:pt x="498" y="437"/>
                      <a:pt x="498" y="437"/>
                    </a:cubicBezTo>
                    <a:cubicBezTo>
                      <a:pt x="498" y="426"/>
                      <a:pt x="498" y="426"/>
                      <a:pt x="498" y="426"/>
                    </a:cubicBezTo>
                    <a:cubicBezTo>
                      <a:pt x="481" y="401"/>
                      <a:pt x="481" y="401"/>
                      <a:pt x="481" y="401"/>
                    </a:cubicBezTo>
                    <a:cubicBezTo>
                      <a:pt x="498" y="399"/>
                      <a:pt x="498" y="399"/>
                      <a:pt x="498" y="399"/>
                    </a:cubicBezTo>
                    <a:cubicBezTo>
                      <a:pt x="500" y="389"/>
                      <a:pt x="500" y="389"/>
                      <a:pt x="500" y="389"/>
                    </a:cubicBezTo>
                    <a:cubicBezTo>
                      <a:pt x="512" y="376"/>
                      <a:pt x="512" y="376"/>
                      <a:pt x="512" y="376"/>
                    </a:cubicBezTo>
                    <a:cubicBezTo>
                      <a:pt x="512" y="376"/>
                      <a:pt x="514" y="366"/>
                      <a:pt x="519" y="362"/>
                    </a:cubicBezTo>
                    <a:cubicBezTo>
                      <a:pt x="524" y="358"/>
                      <a:pt x="534" y="361"/>
                      <a:pt x="534" y="361"/>
                    </a:cubicBezTo>
                    <a:cubicBezTo>
                      <a:pt x="535" y="351"/>
                      <a:pt x="535" y="351"/>
                      <a:pt x="535" y="351"/>
                    </a:cubicBezTo>
                    <a:cubicBezTo>
                      <a:pt x="543" y="348"/>
                      <a:pt x="543" y="348"/>
                      <a:pt x="543" y="348"/>
                    </a:cubicBezTo>
                    <a:cubicBezTo>
                      <a:pt x="543" y="348"/>
                      <a:pt x="559" y="343"/>
                      <a:pt x="564" y="349"/>
                    </a:cubicBezTo>
                    <a:cubicBezTo>
                      <a:pt x="569" y="355"/>
                      <a:pt x="581" y="374"/>
                      <a:pt x="581" y="374"/>
                    </a:cubicBezTo>
                    <a:cubicBezTo>
                      <a:pt x="591" y="377"/>
                      <a:pt x="591" y="377"/>
                      <a:pt x="591" y="377"/>
                    </a:cubicBezTo>
                    <a:cubicBezTo>
                      <a:pt x="592" y="393"/>
                      <a:pt x="592" y="393"/>
                      <a:pt x="592" y="393"/>
                    </a:cubicBezTo>
                    <a:cubicBezTo>
                      <a:pt x="577" y="406"/>
                      <a:pt x="577" y="406"/>
                      <a:pt x="577" y="406"/>
                    </a:cubicBezTo>
                    <a:lnTo>
                      <a:pt x="580" y="418"/>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6" name="Mozambique"/>
              <p:cNvSpPr>
                <a:spLocks/>
              </p:cNvSpPr>
              <p:nvPr/>
            </p:nvSpPr>
            <p:spPr bwMode="gray">
              <a:xfrm>
                <a:off x="6406919" y="4397725"/>
                <a:ext cx="284211" cy="498244"/>
              </a:xfrm>
              <a:custGeom>
                <a:avLst/>
                <a:gdLst>
                  <a:gd name="T0" fmla="*/ 507 w 508"/>
                  <a:gd name="T1" fmla="*/ 210 h 891"/>
                  <a:gd name="T2" fmla="*/ 499 w 508"/>
                  <a:gd name="T3" fmla="*/ 170 h 891"/>
                  <a:gd name="T4" fmla="*/ 502 w 508"/>
                  <a:gd name="T5" fmla="*/ 155 h 891"/>
                  <a:gd name="T6" fmla="*/ 503 w 508"/>
                  <a:gd name="T7" fmla="*/ 104 h 891"/>
                  <a:gd name="T8" fmla="*/ 505 w 508"/>
                  <a:gd name="T9" fmla="*/ 13 h 891"/>
                  <a:gd name="T10" fmla="*/ 497 w 508"/>
                  <a:gd name="T11" fmla="*/ 0 h 891"/>
                  <a:gd name="T12" fmla="*/ 425 w 508"/>
                  <a:gd name="T13" fmla="*/ 38 h 891"/>
                  <a:gd name="T14" fmla="*/ 393 w 508"/>
                  <a:gd name="T15" fmla="*/ 45 h 891"/>
                  <a:gd name="T16" fmla="*/ 354 w 508"/>
                  <a:gd name="T17" fmla="*/ 66 h 891"/>
                  <a:gd name="T18" fmla="*/ 325 w 508"/>
                  <a:gd name="T19" fmla="*/ 61 h 891"/>
                  <a:gd name="T20" fmla="*/ 279 w 508"/>
                  <a:gd name="T21" fmla="*/ 51 h 891"/>
                  <a:gd name="T22" fmla="*/ 237 w 508"/>
                  <a:gd name="T23" fmla="*/ 62 h 891"/>
                  <a:gd name="T24" fmla="*/ 224 w 508"/>
                  <a:gd name="T25" fmla="*/ 89 h 891"/>
                  <a:gd name="T26" fmla="*/ 228 w 508"/>
                  <a:gd name="T27" fmla="*/ 144 h 891"/>
                  <a:gd name="T28" fmla="*/ 235 w 508"/>
                  <a:gd name="T29" fmla="*/ 166 h 891"/>
                  <a:gd name="T30" fmla="*/ 281 w 508"/>
                  <a:gd name="T31" fmla="*/ 231 h 891"/>
                  <a:gd name="T32" fmla="*/ 268 w 508"/>
                  <a:gd name="T33" fmla="*/ 300 h 891"/>
                  <a:gd name="T34" fmla="*/ 246 w 508"/>
                  <a:gd name="T35" fmla="*/ 333 h 891"/>
                  <a:gd name="T36" fmla="*/ 234 w 508"/>
                  <a:gd name="T37" fmla="*/ 340 h 891"/>
                  <a:gd name="T38" fmla="*/ 202 w 508"/>
                  <a:gd name="T39" fmla="*/ 297 h 891"/>
                  <a:gd name="T40" fmla="*/ 208 w 508"/>
                  <a:gd name="T41" fmla="*/ 279 h 891"/>
                  <a:gd name="T42" fmla="*/ 210 w 508"/>
                  <a:gd name="T43" fmla="*/ 263 h 891"/>
                  <a:gd name="T44" fmla="*/ 208 w 508"/>
                  <a:gd name="T45" fmla="*/ 234 h 891"/>
                  <a:gd name="T46" fmla="*/ 189 w 508"/>
                  <a:gd name="T47" fmla="*/ 218 h 891"/>
                  <a:gd name="T48" fmla="*/ 148 w 508"/>
                  <a:gd name="T49" fmla="*/ 189 h 891"/>
                  <a:gd name="T50" fmla="*/ 43 w 508"/>
                  <a:gd name="T51" fmla="*/ 227 h 891"/>
                  <a:gd name="T52" fmla="*/ 5 w 508"/>
                  <a:gd name="T53" fmla="*/ 243 h 891"/>
                  <a:gd name="T54" fmla="*/ 17 w 508"/>
                  <a:gd name="T55" fmla="*/ 297 h 891"/>
                  <a:gd name="T56" fmla="*/ 64 w 508"/>
                  <a:gd name="T57" fmla="*/ 309 h 891"/>
                  <a:gd name="T58" fmla="*/ 89 w 508"/>
                  <a:gd name="T59" fmla="*/ 322 h 891"/>
                  <a:gd name="T60" fmla="*/ 120 w 508"/>
                  <a:gd name="T61" fmla="*/ 331 h 891"/>
                  <a:gd name="T62" fmla="*/ 129 w 508"/>
                  <a:gd name="T63" fmla="*/ 357 h 891"/>
                  <a:gd name="T64" fmla="*/ 131 w 508"/>
                  <a:gd name="T65" fmla="*/ 375 h 891"/>
                  <a:gd name="T66" fmla="*/ 129 w 508"/>
                  <a:gd name="T67" fmla="*/ 395 h 891"/>
                  <a:gd name="T68" fmla="*/ 131 w 508"/>
                  <a:gd name="T69" fmla="*/ 434 h 891"/>
                  <a:gd name="T70" fmla="*/ 117 w 508"/>
                  <a:gd name="T71" fmla="*/ 450 h 891"/>
                  <a:gd name="T72" fmla="*/ 117 w 508"/>
                  <a:gd name="T73" fmla="*/ 482 h 891"/>
                  <a:gd name="T74" fmla="*/ 125 w 508"/>
                  <a:gd name="T75" fmla="*/ 518 h 891"/>
                  <a:gd name="T76" fmla="*/ 105 w 508"/>
                  <a:gd name="T77" fmla="*/ 542 h 891"/>
                  <a:gd name="T78" fmla="*/ 96 w 508"/>
                  <a:gd name="T79" fmla="*/ 570 h 891"/>
                  <a:gd name="T80" fmla="*/ 95 w 508"/>
                  <a:gd name="T81" fmla="*/ 586 h 891"/>
                  <a:gd name="T82" fmla="*/ 57 w 508"/>
                  <a:gd name="T83" fmla="*/ 702 h 891"/>
                  <a:gd name="T84" fmla="*/ 78 w 508"/>
                  <a:gd name="T85" fmla="*/ 809 h 891"/>
                  <a:gd name="T86" fmla="*/ 76 w 508"/>
                  <a:gd name="T87" fmla="*/ 830 h 891"/>
                  <a:gd name="T88" fmla="*/ 83 w 508"/>
                  <a:gd name="T89" fmla="*/ 861 h 891"/>
                  <a:gd name="T90" fmla="*/ 98 w 508"/>
                  <a:gd name="T91" fmla="*/ 877 h 891"/>
                  <a:gd name="T92" fmla="*/ 115 w 508"/>
                  <a:gd name="T93" fmla="*/ 871 h 891"/>
                  <a:gd name="T94" fmla="*/ 109 w 508"/>
                  <a:gd name="T95" fmla="*/ 819 h 891"/>
                  <a:gd name="T96" fmla="*/ 242 w 508"/>
                  <a:gd name="T97" fmla="*/ 735 h 891"/>
                  <a:gd name="T98" fmla="*/ 230 w 508"/>
                  <a:gd name="T99" fmla="*/ 713 h 891"/>
                  <a:gd name="T100" fmla="*/ 241 w 508"/>
                  <a:gd name="T101" fmla="*/ 650 h 891"/>
                  <a:gd name="T102" fmla="*/ 246 w 508"/>
                  <a:gd name="T103" fmla="*/ 626 h 891"/>
                  <a:gd name="T104" fmla="*/ 238 w 508"/>
                  <a:gd name="T105" fmla="*/ 612 h 891"/>
                  <a:gd name="T106" fmla="*/ 225 w 508"/>
                  <a:gd name="T107" fmla="*/ 555 h 891"/>
                  <a:gd name="T108" fmla="*/ 222 w 508"/>
                  <a:gd name="T109" fmla="*/ 503 h 891"/>
                  <a:gd name="T110" fmla="*/ 267 w 508"/>
                  <a:gd name="T111" fmla="*/ 455 h 891"/>
                  <a:gd name="T112" fmla="*/ 312 w 508"/>
                  <a:gd name="T113" fmla="*/ 419 h 891"/>
                  <a:gd name="T114" fmla="*/ 417 w 508"/>
                  <a:gd name="T115" fmla="*/ 348 h 891"/>
                  <a:gd name="T116" fmla="*/ 458 w 508"/>
                  <a:gd name="T117" fmla="*/ 314 h 891"/>
                  <a:gd name="T118" fmla="*/ 498 w 508"/>
                  <a:gd name="T119" fmla="*/ 263 h 891"/>
                  <a:gd name="T120" fmla="*/ 508 w 508"/>
                  <a:gd name="T121" fmla="*/ 229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8" h="891">
                    <a:moveTo>
                      <a:pt x="508" y="229"/>
                    </a:moveTo>
                    <a:cubicBezTo>
                      <a:pt x="508" y="221"/>
                      <a:pt x="507" y="210"/>
                      <a:pt x="507" y="210"/>
                    </a:cubicBezTo>
                    <a:cubicBezTo>
                      <a:pt x="499" y="211"/>
                      <a:pt x="499" y="211"/>
                      <a:pt x="499" y="211"/>
                    </a:cubicBezTo>
                    <a:cubicBezTo>
                      <a:pt x="499" y="170"/>
                      <a:pt x="499" y="170"/>
                      <a:pt x="499" y="170"/>
                    </a:cubicBezTo>
                    <a:cubicBezTo>
                      <a:pt x="491" y="162"/>
                      <a:pt x="491" y="162"/>
                      <a:pt x="491" y="162"/>
                    </a:cubicBezTo>
                    <a:cubicBezTo>
                      <a:pt x="502" y="155"/>
                      <a:pt x="502" y="155"/>
                      <a:pt x="502" y="155"/>
                    </a:cubicBezTo>
                    <a:cubicBezTo>
                      <a:pt x="495" y="124"/>
                      <a:pt x="495" y="124"/>
                      <a:pt x="495" y="124"/>
                    </a:cubicBezTo>
                    <a:cubicBezTo>
                      <a:pt x="503" y="104"/>
                      <a:pt x="503" y="104"/>
                      <a:pt x="503" y="104"/>
                    </a:cubicBezTo>
                    <a:cubicBezTo>
                      <a:pt x="493" y="78"/>
                      <a:pt x="493" y="78"/>
                      <a:pt x="493" y="78"/>
                    </a:cubicBezTo>
                    <a:cubicBezTo>
                      <a:pt x="493" y="78"/>
                      <a:pt x="505" y="21"/>
                      <a:pt x="505" y="13"/>
                    </a:cubicBezTo>
                    <a:cubicBezTo>
                      <a:pt x="505" y="5"/>
                      <a:pt x="497" y="0"/>
                      <a:pt x="497" y="0"/>
                    </a:cubicBezTo>
                    <a:cubicBezTo>
                      <a:pt x="497" y="0"/>
                      <a:pt x="497" y="0"/>
                      <a:pt x="497" y="0"/>
                    </a:cubicBezTo>
                    <a:cubicBezTo>
                      <a:pt x="444" y="37"/>
                      <a:pt x="444" y="37"/>
                      <a:pt x="444" y="37"/>
                    </a:cubicBezTo>
                    <a:cubicBezTo>
                      <a:pt x="425" y="38"/>
                      <a:pt x="425" y="38"/>
                      <a:pt x="425" y="38"/>
                    </a:cubicBezTo>
                    <a:cubicBezTo>
                      <a:pt x="425" y="38"/>
                      <a:pt x="404" y="51"/>
                      <a:pt x="400" y="52"/>
                    </a:cubicBezTo>
                    <a:cubicBezTo>
                      <a:pt x="396" y="53"/>
                      <a:pt x="393" y="45"/>
                      <a:pt x="393" y="45"/>
                    </a:cubicBezTo>
                    <a:cubicBezTo>
                      <a:pt x="377" y="45"/>
                      <a:pt x="377" y="45"/>
                      <a:pt x="377" y="45"/>
                    </a:cubicBezTo>
                    <a:cubicBezTo>
                      <a:pt x="377" y="45"/>
                      <a:pt x="361" y="63"/>
                      <a:pt x="354" y="66"/>
                    </a:cubicBezTo>
                    <a:cubicBezTo>
                      <a:pt x="347" y="69"/>
                      <a:pt x="343" y="67"/>
                      <a:pt x="343" y="67"/>
                    </a:cubicBezTo>
                    <a:cubicBezTo>
                      <a:pt x="343" y="67"/>
                      <a:pt x="329" y="59"/>
                      <a:pt x="325" y="61"/>
                    </a:cubicBezTo>
                    <a:cubicBezTo>
                      <a:pt x="321" y="63"/>
                      <a:pt x="316" y="72"/>
                      <a:pt x="311" y="72"/>
                    </a:cubicBezTo>
                    <a:cubicBezTo>
                      <a:pt x="306" y="72"/>
                      <a:pt x="287" y="51"/>
                      <a:pt x="279" y="51"/>
                    </a:cubicBezTo>
                    <a:cubicBezTo>
                      <a:pt x="271" y="51"/>
                      <a:pt x="267" y="61"/>
                      <a:pt x="267" y="61"/>
                    </a:cubicBezTo>
                    <a:cubicBezTo>
                      <a:pt x="267" y="61"/>
                      <a:pt x="250" y="62"/>
                      <a:pt x="237" y="62"/>
                    </a:cubicBezTo>
                    <a:cubicBezTo>
                      <a:pt x="236" y="66"/>
                      <a:pt x="236" y="70"/>
                      <a:pt x="236" y="72"/>
                    </a:cubicBezTo>
                    <a:cubicBezTo>
                      <a:pt x="236" y="75"/>
                      <a:pt x="233" y="81"/>
                      <a:pt x="224" y="89"/>
                    </a:cubicBezTo>
                    <a:cubicBezTo>
                      <a:pt x="215" y="97"/>
                      <a:pt x="225" y="104"/>
                      <a:pt x="229" y="109"/>
                    </a:cubicBezTo>
                    <a:cubicBezTo>
                      <a:pt x="233" y="114"/>
                      <a:pt x="233" y="132"/>
                      <a:pt x="228" y="144"/>
                    </a:cubicBezTo>
                    <a:cubicBezTo>
                      <a:pt x="225" y="151"/>
                      <a:pt x="225" y="159"/>
                      <a:pt x="226" y="164"/>
                    </a:cubicBezTo>
                    <a:cubicBezTo>
                      <a:pt x="229" y="165"/>
                      <a:pt x="233" y="165"/>
                      <a:pt x="235" y="166"/>
                    </a:cubicBezTo>
                    <a:cubicBezTo>
                      <a:pt x="239" y="169"/>
                      <a:pt x="257" y="196"/>
                      <a:pt x="261" y="204"/>
                    </a:cubicBezTo>
                    <a:cubicBezTo>
                      <a:pt x="265" y="212"/>
                      <a:pt x="275" y="222"/>
                      <a:pt x="281" y="231"/>
                    </a:cubicBezTo>
                    <a:cubicBezTo>
                      <a:pt x="287" y="240"/>
                      <a:pt x="270" y="258"/>
                      <a:pt x="270" y="258"/>
                    </a:cubicBezTo>
                    <a:cubicBezTo>
                      <a:pt x="270" y="258"/>
                      <a:pt x="274" y="293"/>
                      <a:pt x="268" y="300"/>
                    </a:cubicBezTo>
                    <a:cubicBezTo>
                      <a:pt x="262" y="307"/>
                      <a:pt x="244" y="299"/>
                      <a:pt x="238" y="317"/>
                    </a:cubicBezTo>
                    <a:cubicBezTo>
                      <a:pt x="232" y="335"/>
                      <a:pt x="242" y="323"/>
                      <a:pt x="246" y="333"/>
                    </a:cubicBezTo>
                    <a:cubicBezTo>
                      <a:pt x="250" y="343"/>
                      <a:pt x="243" y="360"/>
                      <a:pt x="232" y="358"/>
                    </a:cubicBezTo>
                    <a:cubicBezTo>
                      <a:pt x="221" y="356"/>
                      <a:pt x="235" y="346"/>
                      <a:pt x="234" y="340"/>
                    </a:cubicBezTo>
                    <a:cubicBezTo>
                      <a:pt x="233" y="334"/>
                      <a:pt x="202" y="314"/>
                      <a:pt x="202" y="314"/>
                    </a:cubicBezTo>
                    <a:cubicBezTo>
                      <a:pt x="202" y="297"/>
                      <a:pt x="202" y="297"/>
                      <a:pt x="202" y="297"/>
                    </a:cubicBezTo>
                    <a:cubicBezTo>
                      <a:pt x="202" y="297"/>
                      <a:pt x="197" y="297"/>
                      <a:pt x="195" y="294"/>
                    </a:cubicBezTo>
                    <a:cubicBezTo>
                      <a:pt x="193" y="291"/>
                      <a:pt x="208" y="279"/>
                      <a:pt x="208" y="279"/>
                    </a:cubicBezTo>
                    <a:cubicBezTo>
                      <a:pt x="200" y="266"/>
                      <a:pt x="200" y="266"/>
                      <a:pt x="200" y="266"/>
                    </a:cubicBezTo>
                    <a:cubicBezTo>
                      <a:pt x="210" y="263"/>
                      <a:pt x="210" y="263"/>
                      <a:pt x="210" y="263"/>
                    </a:cubicBezTo>
                    <a:cubicBezTo>
                      <a:pt x="213" y="242"/>
                      <a:pt x="213" y="242"/>
                      <a:pt x="213" y="242"/>
                    </a:cubicBezTo>
                    <a:cubicBezTo>
                      <a:pt x="213" y="242"/>
                      <a:pt x="207" y="243"/>
                      <a:pt x="208" y="234"/>
                    </a:cubicBezTo>
                    <a:cubicBezTo>
                      <a:pt x="209" y="225"/>
                      <a:pt x="205" y="214"/>
                      <a:pt x="205" y="214"/>
                    </a:cubicBezTo>
                    <a:cubicBezTo>
                      <a:pt x="199" y="211"/>
                      <a:pt x="189" y="218"/>
                      <a:pt x="189" y="218"/>
                    </a:cubicBezTo>
                    <a:cubicBezTo>
                      <a:pt x="169" y="221"/>
                      <a:pt x="169" y="221"/>
                      <a:pt x="169" y="221"/>
                    </a:cubicBezTo>
                    <a:cubicBezTo>
                      <a:pt x="148" y="189"/>
                      <a:pt x="148" y="189"/>
                      <a:pt x="148" y="189"/>
                    </a:cubicBezTo>
                    <a:cubicBezTo>
                      <a:pt x="148" y="189"/>
                      <a:pt x="104" y="209"/>
                      <a:pt x="95" y="214"/>
                    </a:cubicBezTo>
                    <a:cubicBezTo>
                      <a:pt x="85" y="219"/>
                      <a:pt x="43" y="227"/>
                      <a:pt x="43" y="227"/>
                    </a:cubicBezTo>
                    <a:cubicBezTo>
                      <a:pt x="31" y="238"/>
                      <a:pt x="31" y="238"/>
                      <a:pt x="31" y="238"/>
                    </a:cubicBezTo>
                    <a:cubicBezTo>
                      <a:pt x="31" y="238"/>
                      <a:pt x="11" y="239"/>
                      <a:pt x="5" y="243"/>
                    </a:cubicBezTo>
                    <a:cubicBezTo>
                      <a:pt x="0" y="247"/>
                      <a:pt x="15" y="261"/>
                      <a:pt x="15" y="261"/>
                    </a:cubicBezTo>
                    <a:cubicBezTo>
                      <a:pt x="17" y="297"/>
                      <a:pt x="17" y="297"/>
                      <a:pt x="17" y="297"/>
                    </a:cubicBezTo>
                    <a:cubicBezTo>
                      <a:pt x="56" y="297"/>
                      <a:pt x="56" y="297"/>
                      <a:pt x="56" y="297"/>
                    </a:cubicBezTo>
                    <a:cubicBezTo>
                      <a:pt x="64" y="309"/>
                      <a:pt x="64" y="309"/>
                      <a:pt x="64" y="309"/>
                    </a:cubicBezTo>
                    <a:cubicBezTo>
                      <a:pt x="79" y="306"/>
                      <a:pt x="79" y="306"/>
                      <a:pt x="79" y="306"/>
                    </a:cubicBezTo>
                    <a:cubicBezTo>
                      <a:pt x="89" y="322"/>
                      <a:pt x="89" y="322"/>
                      <a:pt x="89" y="322"/>
                    </a:cubicBezTo>
                    <a:cubicBezTo>
                      <a:pt x="89" y="322"/>
                      <a:pt x="99" y="319"/>
                      <a:pt x="107" y="319"/>
                    </a:cubicBezTo>
                    <a:cubicBezTo>
                      <a:pt x="115" y="319"/>
                      <a:pt x="120" y="331"/>
                      <a:pt x="120" y="331"/>
                    </a:cubicBezTo>
                    <a:cubicBezTo>
                      <a:pt x="120" y="331"/>
                      <a:pt x="135" y="331"/>
                      <a:pt x="139" y="339"/>
                    </a:cubicBezTo>
                    <a:cubicBezTo>
                      <a:pt x="143" y="347"/>
                      <a:pt x="129" y="357"/>
                      <a:pt x="129" y="357"/>
                    </a:cubicBezTo>
                    <a:cubicBezTo>
                      <a:pt x="137" y="366"/>
                      <a:pt x="137" y="366"/>
                      <a:pt x="137" y="366"/>
                    </a:cubicBezTo>
                    <a:cubicBezTo>
                      <a:pt x="131" y="375"/>
                      <a:pt x="131" y="375"/>
                      <a:pt x="131" y="375"/>
                    </a:cubicBezTo>
                    <a:cubicBezTo>
                      <a:pt x="137" y="383"/>
                      <a:pt x="137" y="383"/>
                      <a:pt x="137" y="383"/>
                    </a:cubicBezTo>
                    <a:cubicBezTo>
                      <a:pt x="137" y="383"/>
                      <a:pt x="132" y="390"/>
                      <a:pt x="129" y="395"/>
                    </a:cubicBezTo>
                    <a:cubicBezTo>
                      <a:pt x="127" y="401"/>
                      <a:pt x="135" y="407"/>
                      <a:pt x="137" y="421"/>
                    </a:cubicBezTo>
                    <a:cubicBezTo>
                      <a:pt x="140" y="434"/>
                      <a:pt x="131" y="434"/>
                      <a:pt x="131" y="434"/>
                    </a:cubicBezTo>
                    <a:cubicBezTo>
                      <a:pt x="131" y="443"/>
                      <a:pt x="131" y="443"/>
                      <a:pt x="131" y="443"/>
                    </a:cubicBezTo>
                    <a:cubicBezTo>
                      <a:pt x="117" y="450"/>
                      <a:pt x="117" y="450"/>
                      <a:pt x="117" y="450"/>
                    </a:cubicBezTo>
                    <a:cubicBezTo>
                      <a:pt x="131" y="466"/>
                      <a:pt x="131" y="466"/>
                      <a:pt x="131" y="466"/>
                    </a:cubicBezTo>
                    <a:cubicBezTo>
                      <a:pt x="131" y="466"/>
                      <a:pt x="119" y="477"/>
                      <a:pt x="117" y="482"/>
                    </a:cubicBezTo>
                    <a:cubicBezTo>
                      <a:pt x="116" y="487"/>
                      <a:pt x="133" y="498"/>
                      <a:pt x="135" y="505"/>
                    </a:cubicBezTo>
                    <a:cubicBezTo>
                      <a:pt x="136" y="511"/>
                      <a:pt x="125" y="518"/>
                      <a:pt x="125" y="518"/>
                    </a:cubicBezTo>
                    <a:cubicBezTo>
                      <a:pt x="125" y="518"/>
                      <a:pt x="123" y="525"/>
                      <a:pt x="121" y="533"/>
                    </a:cubicBezTo>
                    <a:cubicBezTo>
                      <a:pt x="120" y="541"/>
                      <a:pt x="105" y="542"/>
                      <a:pt x="105" y="542"/>
                    </a:cubicBezTo>
                    <a:cubicBezTo>
                      <a:pt x="104" y="565"/>
                      <a:pt x="104" y="565"/>
                      <a:pt x="104" y="565"/>
                    </a:cubicBezTo>
                    <a:cubicBezTo>
                      <a:pt x="96" y="570"/>
                      <a:pt x="96" y="570"/>
                      <a:pt x="96" y="570"/>
                    </a:cubicBezTo>
                    <a:cubicBezTo>
                      <a:pt x="105" y="583"/>
                      <a:pt x="105" y="583"/>
                      <a:pt x="105" y="583"/>
                    </a:cubicBezTo>
                    <a:cubicBezTo>
                      <a:pt x="95" y="586"/>
                      <a:pt x="95" y="586"/>
                      <a:pt x="95" y="586"/>
                    </a:cubicBezTo>
                    <a:cubicBezTo>
                      <a:pt x="48" y="642"/>
                      <a:pt x="48" y="642"/>
                      <a:pt x="48" y="642"/>
                    </a:cubicBezTo>
                    <a:cubicBezTo>
                      <a:pt x="48" y="642"/>
                      <a:pt x="55" y="693"/>
                      <a:pt x="57" y="702"/>
                    </a:cubicBezTo>
                    <a:cubicBezTo>
                      <a:pt x="59" y="711"/>
                      <a:pt x="80" y="743"/>
                      <a:pt x="79" y="752"/>
                    </a:cubicBezTo>
                    <a:cubicBezTo>
                      <a:pt x="78" y="761"/>
                      <a:pt x="78" y="809"/>
                      <a:pt x="78" y="809"/>
                    </a:cubicBezTo>
                    <a:cubicBezTo>
                      <a:pt x="60" y="833"/>
                      <a:pt x="60" y="833"/>
                      <a:pt x="60" y="833"/>
                    </a:cubicBezTo>
                    <a:cubicBezTo>
                      <a:pt x="76" y="830"/>
                      <a:pt x="76" y="830"/>
                      <a:pt x="76" y="830"/>
                    </a:cubicBezTo>
                    <a:cubicBezTo>
                      <a:pt x="76" y="830"/>
                      <a:pt x="71" y="847"/>
                      <a:pt x="73" y="854"/>
                    </a:cubicBezTo>
                    <a:cubicBezTo>
                      <a:pt x="76" y="861"/>
                      <a:pt x="83" y="861"/>
                      <a:pt x="83" y="861"/>
                    </a:cubicBezTo>
                    <a:cubicBezTo>
                      <a:pt x="87" y="877"/>
                      <a:pt x="87" y="877"/>
                      <a:pt x="87" y="877"/>
                    </a:cubicBezTo>
                    <a:cubicBezTo>
                      <a:pt x="91" y="876"/>
                      <a:pt x="95" y="875"/>
                      <a:pt x="98" y="877"/>
                    </a:cubicBezTo>
                    <a:cubicBezTo>
                      <a:pt x="102" y="879"/>
                      <a:pt x="107" y="885"/>
                      <a:pt x="111" y="891"/>
                    </a:cubicBezTo>
                    <a:cubicBezTo>
                      <a:pt x="113" y="883"/>
                      <a:pt x="115" y="876"/>
                      <a:pt x="115" y="871"/>
                    </a:cubicBezTo>
                    <a:cubicBezTo>
                      <a:pt x="116" y="856"/>
                      <a:pt x="107" y="845"/>
                      <a:pt x="107" y="845"/>
                    </a:cubicBezTo>
                    <a:cubicBezTo>
                      <a:pt x="107" y="845"/>
                      <a:pt x="88" y="839"/>
                      <a:pt x="109" y="819"/>
                    </a:cubicBezTo>
                    <a:cubicBezTo>
                      <a:pt x="130" y="799"/>
                      <a:pt x="165" y="785"/>
                      <a:pt x="186" y="773"/>
                    </a:cubicBezTo>
                    <a:cubicBezTo>
                      <a:pt x="207" y="761"/>
                      <a:pt x="242" y="744"/>
                      <a:pt x="242" y="735"/>
                    </a:cubicBezTo>
                    <a:cubicBezTo>
                      <a:pt x="242" y="726"/>
                      <a:pt x="242" y="718"/>
                      <a:pt x="242" y="718"/>
                    </a:cubicBezTo>
                    <a:cubicBezTo>
                      <a:pt x="242" y="718"/>
                      <a:pt x="231" y="727"/>
                      <a:pt x="230" y="713"/>
                    </a:cubicBezTo>
                    <a:cubicBezTo>
                      <a:pt x="229" y="699"/>
                      <a:pt x="249" y="684"/>
                      <a:pt x="247" y="674"/>
                    </a:cubicBezTo>
                    <a:cubicBezTo>
                      <a:pt x="245" y="664"/>
                      <a:pt x="241" y="650"/>
                      <a:pt x="241" y="650"/>
                    </a:cubicBezTo>
                    <a:cubicBezTo>
                      <a:pt x="248" y="631"/>
                      <a:pt x="248" y="631"/>
                      <a:pt x="248" y="631"/>
                    </a:cubicBezTo>
                    <a:cubicBezTo>
                      <a:pt x="246" y="626"/>
                      <a:pt x="246" y="626"/>
                      <a:pt x="246" y="626"/>
                    </a:cubicBezTo>
                    <a:cubicBezTo>
                      <a:pt x="235" y="639"/>
                      <a:pt x="235" y="639"/>
                      <a:pt x="235" y="639"/>
                    </a:cubicBezTo>
                    <a:cubicBezTo>
                      <a:pt x="238" y="612"/>
                      <a:pt x="238" y="612"/>
                      <a:pt x="238" y="612"/>
                    </a:cubicBezTo>
                    <a:cubicBezTo>
                      <a:pt x="238" y="612"/>
                      <a:pt x="223" y="597"/>
                      <a:pt x="222" y="587"/>
                    </a:cubicBezTo>
                    <a:cubicBezTo>
                      <a:pt x="221" y="577"/>
                      <a:pt x="230" y="567"/>
                      <a:pt x="225" y="555"/>
                    </a:cubicBezTo>
                    <a:cubicBezTo>
                      <a:pt x="220" y="543"/>
                      <a:pt x="208" y="554"/>
                      <a:pt x="208" y="541"/>
                    </a:cubicBezTo>
                    <a:cubicBezTo>
                      <a:pt x="208" y="528"/>
                      <a:pt x="219" y="507"/>
                      <a:pt x="222" y="503"/>
                    </a:cubicBezTo>
                    <a:cubicBezTo>
                      <a:pt x="225" y="499"/>
                      <a:pt x="249" y="493"/>
                      <a:pt x="252" y="484"/>
                    </a:cubicBezTo>
                    <a:cubicBezTo>
                      <a:pt x="255" y="475"/>
                      <a:pt x="260" y="460"/>
                      <a:pt x="267" y="455"/>
                    </a:cubicBezTo>
                    <a:cubicBezTo>
                      <a:pt x="274" y="450"/>
                      <a:pt x="279" y="455"/>
                      <a:pt x="287" y="449"/>
                    </a:cubicBezTo>
                    <a:cubicBezTo>
                      <a:pt x="295" y="443"/>
                      <a:pt x="310" y="435"/>
                      <a:pt x="312" y="419"/>
                    </a:cubicBezTo>
                    <a:cubicBezTo>
                      <a:pt x="314" y="403"/>
                      <a:pt x="331" y="385"/>
                      <a:pt x="348" y="377"/>
                    </a:cubicBezTo>
                    <a:cubicBezTo>
                      <a:pt x="365" y="369"/>
                      <a:pt x="409" y="355"/>
                      <a:pt x="417" y="348"/>
                    </a:cubicBezTo>
                    <a:cubicBezTo>
                      <a:pt x="425" y="341"/>
                      <a:pt x="458" y="324"/>
                      <a:pt x="458" y="324"/>
                    </a:cubicBezTo>
                    <a:cubicBezTo>
                      <a:pt x="458" y="314"/>
                      <a:pt x="458" y="314"/>
                      <a:pt x="458" y="314"/>
                    </a:cubicBezTo>
                    <a:cubicBezTo>
                      <a:pt x="458" y="314"/>
                      <a:pt x="476" y="295"/>
                      <a:pt x="476" y="290"/>
                    </a:cubicBezTo>
                    <a:cubicBezTo>
                      <a:pt x="476" y="285"/>
                      <a:pt x="498" y="263"/>
                      <a:pt x="498" y="263"/>
                    </a:cubicBezTo>
                    <a:cubicBezTo>
                      <a:pt x="496" y="254"/>
                      <a:pt x="496" y="254"/>
                      <a:pt x="496" y="254"/>
                    </a:cubicBezTo>
                    <a:cubicBezTo>
                      <a:pt x="496" y="254"/>
                      <a:pt x="508" y="237"/>
                      <a:pt x="508" y="229"/>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7" name="Malawi"/>
              <p:cNvSpPr>
                <a:spLocks/>
              </p:cNvSpPr>
              <p:nvPr/>
            </p:nvSpPr>
            <p:spPr bwMode="gray">
              <a:xfrm>
                <a:off x="6476781" y="4365992"/>
                <a:ext cx="90503" cy="233255"/>
              </a:xfrm>
              <a:custGeom>
                <a:avLst/>
                <a:gdLst>
                  <a:gd name="T0" fmla="*/ 156 w 162"/>
                  <a:gd name="T1" fmla="*/ 287 h 416"/>
                  <a:gd name="T2" fmla="*/ 136 w 162"/>
                  <a:gd name="T3" fmla="*/ 260 h 416"/>
                  <a:gd name="T4" fmla="*/ 110 w 162"/>
                  <a:gd name="T5" fmla="*/ 222 h 416"/>
                  <a:gd name="T6" fmla="*/ 101 w 162"/>
                  <a:gd name="T7" fmla="*/ 220 h 416"/>
                  <a:gd name="T8" fmla="*/ 105 w 162"/>
                  <a:gd name="T9" fmla="*/ 229 h 416"/>
                  <a:gd name="T10" fmla="*/ 114 w 162"/>
                  <a:gd name="T11" fmla="*/ 237 h 416"/>
                  <a:gd name="T12" fmla="*/ 113 w 162"/>
                  <a:gd name="T13" fmla="*/ 264 h 416"/>
                  <a:gd name="T14" fmla="*/ 105 w 162"/>
                  <a:gd name="T15" fmla="*/ 253 h 416"/>
                  <a:gd name="T16" fmla="*/ 90 w 162"/>
                  <a:gd name="T17" fmla="*/ 257 h 416"/>
                  <a:gd name="T18" fmla="*/ 86 w 162"/>
                  <a:gd name="T19" fmla="*/ 234 h 416"/>
                  <a:gd name="T20" fmla="*/ 81 w 162"/>
                  <a:gd name="T21" fmla="*/ 220 h 416"/>
                  <a:gd name="T22" fmla="*/ 81 w 162"/>
                  <a:gd name="T23" fmla="*/ 195 h 416"/>
                  <a:gd name="T24" fmla="*/ 64 w 162"/>
                  <a:gd name="T25" fmla="*/ 171 h 416"/>
                  <a:gd name="T26" fmla="*/ 59 w 162"/>
                  <a:gd name="T27" fmla="*/ 154 h 416"/>
                  <a:gd name="T28" fmla="*/ 77 w 162"/>
                  <a:gd name="T29" fmla="*/ 126 h 416"/>
                  <a:gd name="T30" fmla="*/ 84 w 162"/>
                  <a:gd name="T31" fmla="*/ 108 h 416"/>
                  <a:gd name="T32" fmla="*/ 81 w 162"/>
                  <a:gd name="T33" fmla="*/ 90 h 416"/>
                  <a:gd name="T34" fmla="*/ 78 w 162"/>
                  <a:gd name="T35" fmla="*/ 51 h 416"/>
                  <a:gd name="T36" fmla="*/ 64 w 162"/>
                  <a:gd name="T37" fmla="*/ 37 h 416"/>
                  <a:gd name="T38" fmla="*/ 60 w 162"/>
                  <a:gd name="T39" fmla="*/ 10 h 416"/>
                  <a:gd name="T40" fmla="*/ 41 w 162"/>
                  <a:gd name="T41" fmla="*/ 10 h 416"/>
                  <a:gd name="T42" fmla="*/ 35 w 162"/>
                  <a:gd name="T43" fmla="*/ 0 h 416"/>
                  <a:gd name="T44" fmla="*/ 20 w 162"/>
                  <a:gd name="T45" fmla="*/ 1 h 416"/>
                  <a:gd name="T46" fmla="*/ 20 w 162"/>
                  <a:gd name="T47" fmla="*/ 9 h 416"/>
                  <a:gd name="T48" fmla="*/ 35 w 162"/>
                  <a:gd name="T49" fmla="*/ 16 h 416"/>
                  <a:gd name="T50" fmla="*/ 37 w 162"/>
                  <a:gd name="T51" fmla="*/ 42 h 416"/>
                  <a:gd name="T52" fmla="*/ 46 w 162"/>
                  <a:gd name="T53" fmla="*/ 41 h 416"/>
                  <a:gd name="T54" fmla="*/ 46 w 162"/>
                  <a:gd name="T55" fmla="*/ 54 h 416"/>
                  <a:gd name="T56" fmla="*/ 52 w 162"/>
                  <a:gd name="T57" fmla="*/ 64 h 416"/>
                  <a:gd name="T58" fmla="*/ 30 w 162"/>
                  <a:gd name="T59" fmla="*/ 75 h 416"/>
                  <a:gd name="T60" fmla="*/ 30 w 162"/>
                  <a:gd name="T61" fmla="*/ 86 h 416"/>
                  <a:gd name="T62" fmla="*/ 37 w 162"/>
                  <a:gd name="T63" fmla="*/ 92 h 416"/>
                  <a:gd name="T64" fmla="*/ 33 w 162"/>
                  <a:gd name="T65" fmla="*/ 105 h 416"/>
                  <a:gd name="T66" fmla="*/ 34 w 162"/>
                  <a:gd name="T67" fmla="*/ 153 h 416"/>
                  <a:gd name="T68" fmla="*/ 42 w 162"/>
                  <a:gd name="T69" fmla="*/ 157 h 416"/>
                  <a:gd name="T70" fmla="*/ 14 w 162"/>
                  <a:gd name="T71" fmla="*/ 175 h 416"/>
                  <a:gd name="T72" fmla="*/ 16 w 162"/>
                  <a:gd name="T73" fmla="*/ 200 h 416"/>
                  <a:gd name="T74" fmla="*/ 1 w 162"/>
                  <a:gd name="T75" fmla="*/ 226 h 416"/>
                  <a:gd name="T76" fmla="*/ 23 w 162"/>
                  <a:gd name="T77" fmla="*/ 245 h 416"/>
                  <a:gd name="T78" fmla="*/ 44 w 162"/>
                  <a:gd name="T79" fmla="*/ 277 h 416"/>
                  <a:gd name="T80" fmla="*/ 64 w 162"/>
                  <a:gd name="T81" fmla="*/ 274 h 416"/>
                  <a:gd name="T82" fmla="*/ 80 w 162"/>
                  <a:gd name="T83" fmla="*/ 270 h 416"/>
                  <a:gd name="T84" fmla="*/ 83 w 162"/>
                  <a:gd name="T85" fmla="*/ 290 h 416"/>
                  <a:gd name="T86" fmla="*/ 88 w 162"/>
                  <a:gd name="T87" fmla="*/ 298 h 416"/>
                  <a:gd name="T88" fmla="*/ 85 w 162"/>
                  <a:gd name="T89" fmla="*/ 319 h 416"/>
                  <a:gd name="T90" fmla="*/ 75 w 162"/>
                  <a:gd name="T91" fmla="*/ 322 h 416"/>
                  <a:gd name="T92" fmla="*/ 83 w 162"/>
                  <a:gd name="T93" fmla="*/ 335 h 416"/>
                  <a:gd name="T94" fmla="*/ 70 w 162"/>
                  <a:gd name="T95" fmla="*/ 350 h 416"/>
                  <a:gd name="T96" fmla="*/ 77 w 162"/>
                  <a:gd name="T97" fmla="*/ 353 h 416"/>
                  <a:gd name="T98" fmla="*/ 77 w 162"/>
                  <a:gd name="T99" fmla="*/ 370 h 416"/>
                  <a:gd name="T100" fmla="*/ 109 w 162"/>
                  <a:gd name="T101" fmla="*/ 396 h 416"/>
                  <a:gd name="T102" fmla="*/ 107 w 162"/>
                  <a:gd name="T103" fmla="*/ 414 h 416"/>
                  <a:gd name="T104" fmla="*/ 121 w 162"/>
                  <a:gd name="T105" fmla="*/ 389 h 416"/>
                  <a:gd name="T106" fmla="*/ 113 w 162"/>
                  <a:gd name="T107" fmla="*/ 373 h 416"/>
                  <a:gd name="T108" fmla="*/ 143 w 162"/>
                  <a:gd name="T109" fmla="*/ 356 h 416"/>
                  <a:gd name="T110" fmla="*/ 145 w 162"/>
                  <a:gd name="T111" fmla="*/ 314 h 416"/>
                  <a:gd name="T112" fmla="*/ 156 w 162"/>
                  <a:gd name="T113" fmla="*/ 287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2" h="416">
                    <a:moveTo>
                      <a:pt x="156" y="287"/>
                    </a:moveTo>
                    <a:cubicBezTo>
                      <a:pt x="150" y="278"/>
                      <a:pt x="140" y="268"/>
                      <a:pt x="136" y="260"/>
                    </a:cubicBezTo>
                    <a:cubicBezTo>
                      <a:pt x="132" y="252"/>
                      <a:pt x="114" y="225"/>
                      <a:pt x="110" y="222"/>
                    </a:cubicBezTo>
                    <a:cubicBezTo>
                      <a:pt x="108" y="221"/>
                      <a:pt x="104" y="221"/>
                      <a:pt x="101" y="220"/>
                    </a:cubicBezTo>
                    <a:cubicBezTo>
                      <a:pt x="101" y="225"/>
                      <a:pt x="103" y="228"/>
                      <a:pt x="105" y="229"/>
                    </a:cubicBezTo>
                    <a:cubicBezTo>
                      <a:pt x="110" y="231"/>
                      <a:pt x="114" y="237"/>
                      <a:pt x="114" y="237"/>
                    </a:cubicBezTo>
                    <a:cubicBezTo>
                      <a:pt x="114" y="237"/>
                      <a:pt x="119" y="262"/>
                      <a:pt x="113" y="264"/>
                    </a:cubicBezTo>
                    <a:cubicBezTo>
                      <a:pt x="107" y="266"/>
                      <a:pt x="105" y="253"/>
                      <a:pt x="105" y="253"/>
                    </a:cubicBezTo>
                    <a:cubicBezTo>
                      <a:pt x="105" y="253"/>
                      <a:pt x="93" y="259"/>
                      <a:pt x="90" y="257"/>
                    </a:cubicBezTo>
                    <a:cubicBezTo>
                      <a:pt x="87" y="255"/>
                      <a:pt x="87" y="241"/>
                      <a:pt x="86" y="234"/>
                    </a:cubicBezTo>
                    <a:cubicBezTo>
                      <a:pt x="85" y="227"/>
                      <a:pt x="83" y="224"/>
                      <a:pt x="81" y="220"/>
                    </a:cubicBezTo>
                    <a:cubicBezTo>
                      <a:pt x="79" y="216"/>
                      <a:pt x="81" y="203"/>
                      <a:pt x="81" y="195"/>
                    </a:cubicBezTo>
                    <a:cubicBezTo>
                      <a:pt x="81" y="187"/>
                      <a:pt x="76" y="181"/>
                      <a:pt x="64" y="171"/>
                    </a:cubicBezTo>
                    <a:cubicBezTo>
                      <a:pt x="52" y="161"/>
                      <a:pt x="61" y="163"/>
                      <a:pt x="59" y="154"/>
                    </a:cubicBezTo>
                    <a:cubicBezTo>
                      <a:pt x="57" y="145"/>
                      <a:pt x="67" y="137"/>
                      <a:pt x="77" y="126"/>
                    </a:cubicBezTo>
                    <a:cubicBezTo>
                      <a:pt x="87" y="115"/>
                      <a:pt x="83" y="113"/>
                      <a:pt x="84" y="108"/>
                    </a:cubicBezTo>
                    <a:cubicBezTo>
                      <a:pt x="85" y="103"/>
                      <a:pt x="81" y="98"/>
                      <a:pt x="81" y="90"/>
                    </a:cubicBezTo>
                    <a:cubicBezTo>
                      <a:pt x="81" y="82"/>
                      <a:pt x="79" y="67"/>
                      <a:pt x="78" y="51"/>
                    </a:cubicBezTo>
                    <a:cubicBezTo>
                      <a:pt x="77" y="35"/>
                      <a:pt x="75" y="44"/>
                      <a:pt x="64" y="37"/>
                    </a:cubicBezTo>
                    <a:cubicBezTo>
                      <a:pt x="53" y="30"/>
                      <a:pt x="61" y="21"/>
                      <a:pt x="60" y="10"/>
                    </a:cubicBezTo>
                    <a:cubicBezTo>
                      <a:pt x="41" y="10"/>
                      <a:pt x="41" y="10"/>
                      <a:pt x="41" y="10"/>
                    </a:cubicBezTo>
                    <a:cubicBezTo>
                      <a:pt x="35" y="0"/>
                      <a:pt x="35" y="0"/>
                      <a:pt x="35" y="0"/>
                    </a:cubicBezTo>
                    <a:cubicBezTo>
                      <a:pt x="20" y="1"/>
                      <a:pt x="20" y="1"/>
                      <a:pt x="20" y="1"/>
                    </a:cubicBezTo>
                    <a:cubicBezTo>
                      <a:pt x="20" y="9"/>
                      <a:pt x="20" y="9"/>
                      <a:pt x="20" y="9"/>
                    </a:cubicBezTo>
                    <a:cubicBezTo>
                      <a:pt x="20" y="9"/>
                      <a:pt x="34" y="9"/>
                      <a:pt x="35" y="16"/>
                    </a:cubicBezTo>
                    <a:cubicBezTo>
                      <a:pt x="36" y="23"/>
                      <a:pt x="34" y="42"/>
                      <a:pt x="37" y="42"/>
                    </a:cubicBezTo>
                    <a:cubicBezTo>
                      <a:pt x="40" y="42"/>
                      <a:pt x="46" y="41"/>
                      <a:pt x="46" y="41"/>
                    </a:cubicBezTo>
                    <a:cubicBezTo>
                      <a:pt x="46" y="54"/>
                      <a:pt x="46" y="54"/>
                      <a:pt x="46" y="54"/>
                    </a:cubicBezTo>
                    <a:cubicBezTo>
                      <a:pt x="46" y="54"/>
                      <a:pt x="58" y="57"/>
                      <a:pt x="52" y="64"/>
                    </a:cubicBezTo>
                    <a:cubicBezTo>
                      <a:pt x="46" y="71"/>
                      <a:pt x="30" y="75"/>
                      <a:pt x="30" y="75"/>
                    </a:cubicBezTo>
                    <a:cubicBezTo>
                      <a:pt x="30" y="86"/>
                      <a:pt x="30" y="86"/>
                      <a:pt x="30" y="86"/>
                    </a:cubicBezTo>
                    <a:cubicBezTo>
                      <a:pt x="37" y="92"/>
                      <a:pt x="37" y="92"/>
                      <a:pt x="37" y="92"/>
                    </a:cubicBezTo>
                    <a:cubicBezTo>
                      <a:pt x="33" y="105"/>
                      <a:pt x="33" y="105"/>
                      <a:pt x="33" y="105"/>
                    </a:cubicBezTo>
                    <a:cubicBezTo>
                      <a:pt x="34" y="153"/>
                      <a:pt x="34" y="153"/>
                      <a:pt x="34" y="153"/>
                    </a:cubicBezTo>
                    <a:cubicBezTo>
                      <a:pt x="34" y="153"/>
                      <a:pt x="45" y="150"/>
                      <a:pt x="42" y="157"/>
                    </a:cubicBezTo>
                    <a:cubicBezTo>
                      <a:pt x="39" y="164"/>
                      <a:pt x="14" y="175"/>
                      <a:pt x="14" y="175"/>
                    </a:cubicBezTo>
                    <a:cubicBezTo>
                      <a:pt x="16" y="200"/>
                      <a:pt x="16" y="200"/>
                      <a:pt x="16" y="200"/>
                    </a:cubicBezTo>
                    <a:cubicBezTo>
                      <a:pt x="16" y="200"/>
                      <a:pt x="0" y="223"/>
                      <a:pt x="1" y="226"/>
                    </a:cubicBezTo>
                    <a:cubicBezTo>
                      <a:pt x="2" y="229"/>
                      <a:pt x="23" y="245"/>
                      <a:pt x="23" y="245"/>
                    </a:cubicBezTo>
                    <a:cubicBezTo>
                      <a:pt x="44" y="277"/>
                      <a:pt x="44" y="277"/>
                      <a:pt x="44" y="277"/>
                    </a:cubicBezTo>
                    <a:cubicBezTo>
                      <a:pt x="64" y="274"/>
                      <a:pt x="64" y="274"/>
                      <a:pt x="64" y="274"/>
                    </a:cubicBezTo>
                    <a:cubicBezTo>
                      <a:pt x="64" y="274"/>
                      <a:pt x="74" y="267"/>
                      <a:pt x="80" y="270"/>
                    </a:cubicBezTo>
                    <a:cubicBezTo>
                      <a:pt x="80" y="270"/>
                      <a:pt x="84" y="281"/>
                      <a:pt x="83" y="290"/>
                    </a:cubicBezTo>
                    <a:cubicBezTo>
                      <a:pt x="82" y="299"/>
                      <a:pt x="88" y="298"/>
                      <a:pt x="88" y="298"/>
                    </a:cubicBezTo>
                    <a:cubicBezTo>
                      <a:pt x="85" y="319"/>
                      <a:pt x="85" y="319"/>
                      <a:pt x="85" y="319"/>
                    </a:cubicBezTo>
                    <a:cubicBezTo>
                      <a:pt x="75" y="322"/>
                      <a:pt x="75" y="322"/>
                      <a:pt x="75" y="322"/>
                    </a:cubicBezTo>
                    <a:cubicBezTo>
                      <a:pt x="83" y="335"/>
                      <a:pt x="83" y="335"/>
                      <a:pt x="83" y="335"/>
                    </a:cubicBezTo>
                    <a:cubicBezTo>
                      <a:pt x="83" y="335"/>
                      <a:pt x="68" y="347"/>
                      <a:pt x="70" y="350"/>
                    </a:cubicBezTo>
                    <a:cubicBezTo>
                      <a:pt x="72" y="353"/>
                      <a:pt x="77" y="353"/>
                      <a:pt x="77" y="353"/>
                    </a:cubicBezTo>
                    <a:cubicBezTo>
                      <a:pt x="77" y="370"/>
                      <a:pt x="77" y="370"/>
                      <a:pt x="77" y="370"/>
                    </a:cubicBezTo>
                    <a:cubicBezTo>
                      <a:pt x="77" y="370"/>
                      <a:pt x="108" y="390"/>
                      <a:pt x="109" y="396"/>
                    </a:cubicBezTo>
                    <a:cubicBezTo>
                      <a:pt x="110" y="402"/>
                      <a:pt x="96" y="412"/>
                      <a:pt x="107" y="414"/>
                    </a:cubicBezTo>
                    <a:cubicBezTo>
                      <a:pt x="118" y="416"/>
                      <a:pt x="125" y="399"/>
                      <a:pt x="121" y="389"/>
                    </a:cubicBezTo>
                    <a:cubicBezTo>
                      <a:pt x="117" y="379"/>
                      <a:pt x="107" y="391"/>
                      <a:pt x="113" y="373"/>
                    </a:cubicBezTo>
                    <a:cubicBezTo>
                      <a:pt x="119" y="355"/>
                      <a:pt x="137" y="363"/>
                      <a:pt x="143" y="356"/>
                    </a:cubicBezTo>
                    <a:cubicBezTo>
                      <a:pt x="149" y="349"/>
                      <a:pt x="145" y="314"/>
                      <a:pt x="145" y="314"/>
                    </a:cubicBezTo>
                    <a:cubicBezTo>
                      <a:pt x="145" y="314"/>
                      <a:pt x="162" y="296"/>
                      <a:pt x="156" y="287"/>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8" name="Zambia"/>
              <p:cNvSpPr>
                <a:spLocks/>
              </p:cNvSpPr>
              <p:nvPr/>
            </p:nvSpPr>
            <p:spPr bwMode="gray">
              <a:xfrm>
                <a:off x="6194157" y="4327910"/>
                <a:ext cx="314380" cy="299899"/>
              </a:xfrm>
              <a:custGeom>
                <a:avLst/>
                <a:gdLst>
                  <a:gd name="T0" fmla="*/ 551 w 563"/>
                  <a:gd name="T1" fmla="*/ 109 h 536"/>
                  <a:gd name="T2" fmla="*/ 540 w 563"/>
                  <a:gd name="T3" fmla="*/ 84 h 536"/>
                  <a:gd name="T4" fmla="*/ 525 w 563"/>
                  <a:gd name="T5" fmla="*/ 69 h 536"/>
                  <a:gd name="T6" fmla="*/ 502 w 563"/>
                  <a:gd name="T7" fmla="*/ 60 h 536"/>
                  <a:gd name="T8" fmla="*/ 485 w 563"/>
                  <a:gd name="T9" fmla="*/ 51 h 536"/>
                  <a:gd name="T10" fmla="*/ 461 w 563"/>
                  <a:gd name="T11" fmla="*/ 38 h 536"/>
                  <a:gd name="T12" fmla="*/ 436 w 563"/>
                  <a:gd name="T13" fmla="*/ 26 h 536"/>
                  <a:gd name="T14" fmla="*/ 419 w 563"/>
                  <a:gd name="T15" fmla="*/ 25 h 536"/>
                  <a:gd name="T16" fmla="*/ 402 w 563"/>
                  <a:gd name="T17" fmla="*/ 0 h 536"/>
                  <a:gd name="T18" fmla="*/ 333 w 563"/>
                  <a:gd name="T19" fmla="*/ 15 h 536"/>
                  <a:gd name="T20" fmla="*/ 306 w 563"/>
                  <a:gd name="T21" fmla="*/ 57 h 536"/>
                  <a:gd name="T22" fmla="*/ 320 w 563"/>
                  <a:gd name="T23" fmla="*/ 87 h 536"/>
                  <a:gd name="T24" fmla="*/ 304 w 563"/>
                  <a:gd name="T25" fmla="*/ 189 h 536"/>
                  <a:gd name="T26" fmla="*/ 351 w 563"/>
                  <a:gd name="T27" fmla="*/ 230 h 536"/>
                  <a:gd name="T28" fmla="*/ 364 w 563"/>
                  <a:gd name="T29" fmla="*/ 214 h 536"/>
                  <a:gd name="T30" fmla="*/ 367 w 563"/>
                  <a:gd name="T31" fmla="*/ 282 h 536"/>
                  <a:gd name="T32" fmla="*/ 344 w 563"/>
                  <a:gd name="T33" fmla="*/ 281 h 536"/>
                  <a:gd name="T34" fmla="*/ 324 w 563"/>
                  <a:gd name="T35" fmla="*/ 251 h 536"/>
                  <a:gd name="T36" fmla="*/ 305 w 563"/>
                  <a:gd name="T37" fmla="*/ 228 h 536"/>
                  <a:gd name="T38" fmla="*/ 282 w 563"/>
                  <a:gd name="T39" fmla="*/ 216 h 536"/>
                  <a:gd name="T40" fmla="*/ 267 w 563"/>
                  <a:gd name="T41" fmla="*/ 203 h 536"/>
                  <a:gd name="T42" fmla="*/ 246 w 563"/>
                  <a:gd name="T43" fmla="*/ 179 h 536"/>
                  <a:gd name="T44" fmla="*/ 165 w 563"/>
                  <a:gd name="T45" fmla="*/ 188 h 536"/>
                  <a:gd name="T46" fmla="*/ 128 w 563"/>
                  <a:gd name="T47" fmla="*/ 168 h 536"/>
                  <a:gd name="T48" fmla="*/ 117 w 563"/>
                  <a:gd name="T49" fmla="*/ 151 h 536"/>
                  <a:gd name="T50" fmla="*/ 101 w 563"/>
                  <a:gd name="T51" fmla="*/ 144 h 536"/>
                  <a:gd name="T52" fmla="*/ 107 w 563"/>
                  <a:gd name="T53" fmla="*/ 178 h 536"/>
                  <a:gd name="T54" fmla="*/ 98 w 563"/>
                  <a:gd name="T55" fmla="*/ 218 h 536"/>
                  <a:gd name="T56" fmla="*/ 93 w 563"/>
                  <a:gd name="T57" fmla="*/ 232 h 536"/>
                  <a:gd name="T58" fmla="*/ 84 w 563"/>
                  <a:gd name="T59" fmla="*/ 262 h 536"/>
                  <a:gd name="T60" fmla="*/ 0 w 563"/>
                  <a:gd name="T61" fmla="*/ 427 h 536"/>
                  <a:gd name="T62" fmla="*/ 6 w 563"/>
                  <a:gd name="T63" fmla="*/ 449 h 536"/>
                  <a:gd name="T64" fmla="*/ 79 w 563"/>
                  <a:gd name="T65" fmla="*/ 511 h 536"/>
                  <a:gd name="T66" fmla="*/ 108 w 563"/>
                  <a:gd name="T67" fmla="*/ 498 h 536"/>
                  <a:gd name="T68" fmla="*/ 138 w 563"/>
                  <a:gd name="T69" fmla="*/ 504 h 536"/>
                  <a:gd name="T70" fmla="*/ 177 w 563"/>
                  <a:gd name="T71" fmla="*/ 517 h 536"/>
                  <a:gd name="T72" fmla="*/ 202 w 563"/>
                  <a:gd name="T73" fmla="*/ 521 h 536"/>
                  <a:gd name="T74" fmla="*/ 267 w 563"/>
                  <a:gd name="T75" fmla="*/ 491 h 536"/>
                  <a:gd name="T76" fmla="*/ 323 w 563"/>
                  <a:gd name="T77" fmla="*/ 449 h 536"/>
                  <a:gd name="T78" fmla="*/ 356 w 563"/>
                  <a:gd name="T79" fmla="*/ 405 h 536"/>
                  <a:gd name="T80" fmla="*/ 395 w 563"/>
                  <a:gd name="T81" fmla="*/ 385 h 536"/>
                  <a:gd name="T82" fmla="*/ 411 w 563"/>
                  <a:gd name="T83" fmla="*/ 362 h 536"/>
                  <a:gd name="T84" fmla="*/ 475 w 563"/>
                  <a:gd name="T85" fmla="*/ 338 h 536"/>
                  <a:gd name="T86" fmla="*/ 506 w 563"/>
                  <a:gd name="T87" fmla="*/ 294 h 536"/>
                  <a:gd name="T88" fmla="*/ 519 w 563"/>
                  <a:gd name="T89" fmla="*/ 243 h 536"/>
                  <a:gd name="T90" fmla="*/ 539 w 563"/>
                  <a:gd name="T91" fmla="*/ 221 h 536"/>
                  <a:gd name="T92" fmla="*/ 542 w 563"/>
                  <a:gd name="T93" fmla="*/ 160 h 536"/>
                  <a:gd name="T94" fmla="*/ 535 w 563"/>
                  <a:gd name="T95" fmla="*/ 143 h 536"/>
                  <a:gd name="T96" fmla="*/ 551 w 563"/>
                  <a:gd name="T97" fmla="*/ 122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3" h="536">
                    <a:moveTo>
                      <a:pt x="551" y="122"/>
                    </a:moveTo>
                    <a:cubicBezTo>
                      <a:pt x="551" y="109"/>
                      <a:pt x="551" y="109"/>
                      <a:pt x="551" y="109"/>
                    </a:cubicBezTo>
                    <a:cubicBezTo>
                      <a:pt x="551" y="109"/>
                      <a:pt x="545" y="110"/>
                      <a:pt x="542" y="110"/>
                    </a:cubicBezTo>
                    <a:cubicBezTo>
                      <a:pt x="539" y="110"/>
                      <a:pt x="541" y="91"/>
                      <a:pt x="540" y="84"/>
                    </a:cubicBezTo>
                    <a:cubicBezTo>
                      <a:pt x="539" y="77"/>
                      <a:pt x="525" y="77"/>
                      <a:pt x="525" y="77"/>
                    </a:cubicBezTo>
                    <a:cubicBezTo>
                      <a:pt x="525" y="69"/>
                      <a:pt x="525" y="69"/>
                      <a:pt x="525" y="69"/>
                    </a:cubicBezTo>
                    <a:cubicBezTo>
                      <a:pt x="514" y="59"/>
                      <a:pt x="514" y="59"/>
                      <a:pt x="514" y="59"/>
                    </a:cubicBezTo>
                    <a:cubicBezTo>
                      <a:pt x="502" y="60"/>
                      <a:pt x="502" y="60"/>
                      <a:pt x="502" y="60"/>
                    </a:cubicBezTo>
                    <a:cubicBezTo>
                      <a:pt x="500" y="49"/>
                      <a:pt x="500" y="49"/>
                      <a:pt x="500" y="49"/>
                    </a:cubicBezTo>
                    <a:cubicBezTo>
                      <a:pt x="500" y="49"/>
                      <a:pt x="490" y="55"/>
                      <a:pt x="485" y="51"/>
                    </a:cubicBezTo>
                    <a:cubicBezTo>
                      <a:pt x="480" y="47"/>
                      <a:pt x="473" y="38"/>
                      <a:pt x="473" y="38"/>
                    </a:cubicBezTo>
                    <a:cubicBezTo>
                      <a:pt x="473" y="38"/>
                      <a:pt x="464" y="41"/>
                      <a:pt x="461" y="38"/>
                    </a:cubicBezTo>
                    <a:cubicBezTo>
                      <a:pt x="458" y="35"/>
                      <a:pt x="456" y="23"/>
                      <a:pt x="456" y="23"/>
                    </a:cubicBezTo>
                    <a:cubicBezTo>
                      <a:pt x="456" y="23"/>
                      <a:pt x="444" y="27"/>
                      <a:pt x="436" y="26"/>
                    </a:cubicBezTo>
                    <a:cubicBezTo>
                      <a:pt x="434" y="31"/>
                      <a:pt x="431" y="36"/>
                      <a:pt x="428" y="38"/>
                    </a:cubicBezTo>
                    <a:cubicBezTo>
                      <a:pt x="420" y="42"/>
                      <a:pt x="419" y="25"/>
                      <a:pt x="419" y="25"/>
                    </a:cubicBezTo>
                    <a:cubicBezTo>
                      <a:pt x="419" y="25"/>
                      <a:pt x="411" y="20"/>
                      <a:pt x="400" y="16"/>
                    </a:cubicBezTo>
                    <a:cubicBezTo>
                      <a:pt x="393" y="13"/>
                      <a:pt x="398" y="6"/>
                      <a:pt x="402" y="0"/>
                    </a:cubicBezTo>
                    <a:cubicBezTo>
                      <a:pt x="394" y="4"/>
                      <a:pt x="387" y="6"/>
                      <a:pt x="383" y="7"/>
                    </a:cubicBezTo>
                    <a:cubicBezTo>
                      <a:pt x="370" y="10"/>
                      <a:pt x="333" y="15"/>
                      <a:pt x="333" y="15"/>
                    </a:cubicBezTo>
                    <a:cubicBezTo>
                      <a:pt x="333" y="15"/>
                      <a:pt x="333" y="28"/>
                      <a:pt x="333" y="35"/>
                    </a:cubicBezTo>
                    <a:cubicBezTo>
                      <a:pt x="333" y="42"/>
                      <a:pt x="306" y="57"/>
                      <a:pt x="306" y="57"/>
                    </a:cubicBezTo>
                    <a:cubicBezTo>
                      <a:pt x="306" y="57"/>
                      <a:pt x="312" y="64"/>
                      <a:pt x="315" y="66"/>
                    </a:cubicBezTo>
                    <a:cubicBezTo>
                      <a:pt x="318" y="68"/>
                      <a:pt x="320" y="87"/>
                      <a:pt x="320" y="87"/>
                    </a:cubicBezTo>
                    <a:cubicBezTo>
                      <a:pt x="320" y="87"/>
                      <a:pt x="324" y="121"/>
                      <a:pt x="324" y="135"/>
                    </a:cubicBezTo>
                    <a:cubicBezTo>
                      <a:pt x="324" y="149"/>
                      <a:pt x="302" y="171"/>
                      <a:pt x="304" y="189"/>
                    </a:cubicBezTo>
                    <a:cubicBezTo>
                      <a:pt x="306" y="207"/>
                      <a:pt x="317" y="202"/>
                      <a:pt x="323" y="209"/>
                    </a:cubicBezTo>
                    <a:cubicBezTo>
                      <a:pt x="329" y="216"/>
                      <a:pt x="341" y="230"/>
                      <a:pt x="351" y="230"/>
                    </a:cubicBezTo>
                    <a:cubicBezTo>
                      <a:pt x="361" y="230"/>
                      <a:pt x="358" y="217"/>
                      <a:pt x="358" y="217"/>
                    </a:cubicBezTo>
                    <a:cubicBezTo>
                      <a:pt x="364" y="214"/>
                      <a:pt x="364" y="214"/>
                      <a:pt x="364" y="214"/>
                    </a:cubicBezTo>
                    <a:cubicBezTo>
                      <a:pt x="372" y="214"/>
                      <a:pt x="372" y="214"/>
                      <a:pt x="372" y="214"/>
                    </a:cubicBezTo>
                    <a:cubicBezTo>
                      <a:pt x="372" y="214"/>
                      <a:pt x="373" y="279"/>
                      <a:pt x="367" y="282"/>
                    </a:cubicBezTo>
                    <a:cubicBezTo>
                      <a:pt x="361" y="285"/>
                      <a:pt x="359" y="271"/>
                      <a:pt x="359" y="271"/>
                    </a:cubicBezTo>
                    <a:cubicBezTo>
                      <a:pt x="344" y="281"/>
                      <a:pt x="344" y="281"/>
                      <a:pt x="344" y="281"/>
                    </a:cubicBezTo>
                    <a:cubicBezTo>
                      <a:pt x="332" y="281"/>
                      <a:pt x="332" y="281"/>
                      <a:pt x="332" y="281"/>
                    </a:cubicBezTo>
                    <a:cubicBezTo>
                      <a:pt x="332" y="281"/>
                      <a:pt x="329" y="258"/>
                      <a:pt x="324" y="251"/>
                    </a:cubicBezTo>
                    <a:cubicBezTo>
                      <a:pt x="319" y="244"/>
                      <a:pt x="313" y="247"/>
                      <a:pt x="313" y="247"/>
                    </a:cubicBezTo>
                    <a:cubicBezTo>
                      <a:pt x="313" y="247"/>
                      <a:pt x="311" y="236"/>
                      <a:pt x="305" y="228"/>
                    </a:cubicBezTo>
                    <a:cubicBezTo>
                      <a:pt x="299" y="220"/>
                      <a:pt x="294" y="228"/>
                      <a:pt x="290" y="228"/>
                    </a:cubicBezTo>
                    <a:cubicBezTo>
                      <a:pt x="286" y="228"/>
                      <a:pt x="287" y="220"/>
                      <a:pt x="282" y="216"/>
                    </a:cubicBezTo>
                    <a:cubicBezTo>
                      <a:pt x="277" y="212"/>
                      <a:pt x="275" y="218"/>
                      <a:pt x="267" y="217"/>
                    </a:cubicBezTo>
                    <a:cubicBezTo>
                      <a:pt x="259" y="216"/>
                      <a:pt x="267" y="207"/>
                      <a:pt x="267" y="203"/>
                    </a:cubicBezTo>
                    <a:cubicBezTo>
                      <a:pt x="267" y="199"/>
                      <a:pt x="257" y="199"/>
                      <a:pt x="253" y="194"/>
                    </a:cubicBezTo>
                    <a:cubicBezTo>
                      <a:pt x="249" y="189"/>
                      <a:pt x="258" y="184"/>
                      <a:pt x="246" y="179"/>
                    </a:cubicBezTo>
                    <a:cubicBezTo>
                      <a:pt x="234" y="174"/>
                      <a:pt x="237" y="200"/>
                      <a:pt x="232" y="204"/>
                    </a:cubicBezTo>
                    <a:cubicBezTo>
                      <a:pt x="227" y="208"/>
                      <a:pt x="175" y="195"/>
                      <a:pt x="165" y="188"/>
                    </a:cubicBezTo>
                    <a:cubicBezTo>
                      <a:pt x="155" y="181"/>
                      <a:pt x="159" y="162"/>
                      <a:pt x="159" y="162"/>
                    </a:cubicBezTo>
                    <a:cubicBezTo>
                      <a:pt x="128" y="168"/>
                      <a:pt x="128" y="168"/>
                      <a:pt x="128" y="168"/>
                    </a:cubicBezTo>
                    <a:cubicBezTo>
                      <a:pt x="128" y="168"/>
                      <a:pt x="142" y="178"/>
                      <a:pt x="125" y="177"/>
                    </a:cubicBezTo>
                    <a:cubicBezTo>
                      <a:pt x="108" y="176"/>
                      <a:pt x="117" y="151"/>
                      <a:pt x="117" y="151"/>
                    </a:cubicBezTo>
                    <a:cubicBezTo>
                      <a:pt x="106" y="153"/>
                      <a:pt x="106" y="153"/>
                      <a:pt x="106" y="153"/>
                    </a:cubicBezTo>
                    <a:cubicBezTo>
                      <a:pt x="101" y="144"/>
                      <a:pt x="101" y="144"/>
                      <a:pt x="101" y="144"/>
                    </a:cubicBezTo>
                    <a:cubicBezTo>
                      <a:pt x="96" y="154"/>
                      <a:pt x="96" y="154"/>
                      <a:pt x="96" y="154"/>
                    </a:cubicBezTo>
                    <a:cubicBezTo>
                      <a:pt x="96" y="154"/>
                      <a:pt x="110" y="175"/>
                      <a:pt x="107" y="178"/>
                    </a:cubicBezTo>
                    <a:cubicBezTo>
                      <a:pt x="104" y="181"/>
                      <a:pt x="96" y="183"/>
                      <a:pt x="96" y="183"/>
                    </a:cubicBezTo>
                    <a:cubicBezTo>
                      <a:pt x="98" y="218"/>
                      <a:pt x="98" y="218"/>
                      <a:pt x="98" y="218"/>
                    </a:cubicBezTo>
                    <a:cubicBezTo>
                      <a:pt x="106" y="229"/>
                      <a:pt x="106" y="229"/>
                      <a:pt x="106" y="229"/>
                    </a:cubicBezTo>
                    <a:cubicBezTo>
                      <a:pt x="93" y="232"/>
                      <a:pt x="93" y="232"/>
                      <a:pt x="93" y="232"/>
                    </a:cubicBezTo>
                    <a:cubicBezTo>
                      <a:pt x="93" y="232"/>
                      <a:pt x="99" y="248"/>
                      <a:pt x="97" y="255"/>
                    </a:cubicBezTo>
                    <a:cubicBezTo>
                      <a:pt x="95" y="262"/>
                      <a:pt x="84" y="262"/>
                      <a:pt x="84" y="262"/>
                    </a:cubicBezTo>
                    <a:cubicBezTo>
                      <a:pt x="1" y="260"/>
                      <a:pt x="1" y="260"/>
                      <a:pt x="1" y="260"/>
                    </a:cubicBezTo>
                    <a:cubicBezTo>
                      <a:pt x="0" y="427"/>
                      <a:pt x="0" y="427"/>
                      <a:pt x="0" y="427"/>
                    </a:cubicBezTo>
                    <a:cubicBezTo>
                      <a:pt x="6" y="437"/>
                      <a:pt x="6" y="437"/>
                      <a:pt x="6" y="437"/>
                    </a:cubicBezTo>
                    <a:cubicBezTo>
                      <a:pt x="6" y="449"/>
                      <a:pt x="6" y="449"/>
                      <a:pt x="6" y="449"/>
                    </a:cubicBezTo>
                    <a:cubicBezTo>
                      <a:pt x="64" y="507"/>
                      <a:pt x="64" y="507"/>
                      <a:pt x="64" y="507"/>
                    </a:cubicBezTo>
                    <a:cubicBezTo>
                      <a:pt x="79" y="511"/>
                      <a:pt x="79" y="511"/>
                      <a:pt x="79" y="511"/>
                    </a:cubicBezTo>
                    <a:cubicBezTo>
                      <a:pt x="92" y="503"/>
                      <a:pt x="92" y="503"/>
                      <a:pt x="92" y="503"/>
                    </a:cubicBezTo>
                    <a:cubicBezTo>
                      <a:pt x="92" y="503"/>
                      <a:pt x="99" y="498"/>
                      <a:pt x="108" y="498"/>
                    </a:cubicBezTo>
                    <a:cubicBezTo>
                      <a:pt x="117" y="498"/>
                      <a:pt x="118" y="506"/>
                      <a:pt x="118" y="506"/>
                    </a:cubicBezTo>
                    <a:cubicBezTo>
                      <a:pt x="138" y="504"/>
                      <a:pt x="138" y="504"/>
                      <a:pt x="138" y="504"/>
                    </a:cubicBezTo>
                    <a:cubicBezTo>
                      <a:pt x="151" y="517"/>
                      <a:pt x="151" y="517"/>
                      <a:pt x="151" y="517"/>
                    </a:cubicBezTo>
                    <a:cubicBezTo>
                      <a:pt x="151" y="517"/>
                      <a:pt x="175" y="513"/>
                      <a:pt x="177" y="517"/>
                    </a:cubicBezTo>
                    <a:cubicBezTo>
                      <a:pt x="179" y="521"/>
                      <a:pt x="185" y="527"/>
                      <a:pt x="189" y="527"/>
                    </a:cubicBezTo>
                    <a:cubicBezTo>
                      <a:pt x="193" y="527"/>
                      <a:pt x="195" y="515"/>
                      <a:pt x="202" y="521"/>
                    </a:cubicBezTo>
                    <a:cubicBezTo>
                      <a:pt x="209" y="527"/>
                      <a:pt x="210" y="536"/>
                      <a:pt x="228" y="527"/>
                    </a:cubicBezTo>
                    <a:cubicBezTo>
                      <a:pt x="246" y="518"/>
                      <a:pt x="267" y="491"/>
                      <a:pt x="267" y="491"/>
                    </a:cubicBezTo>
                    <a:cubicBezTo>
                      <a:pt x="267" y="491"/>
                      <a:pt x="269" y="475"/>
                      <a:pt x="276" y="468"/>
                    </a:cubicBezTo>
                    <a:cubicBezTo>
                      <a:pt x="283" y="461"/>
                      <a:pt x="322" y="450"/>
                      <a:pt x="323" y="449"/>
                    </a:cubicBezTo>
                    <a:cubicBezTo>
                      <a:pt x="324" y="448"/>
                      <a:pt x="321" y="425"/>
                      <a:pt x="321" y="425"/>
                    </a:cubicBezTo>
                    <a:cubicBezTo>
                      <a:pt x="321" y="425"/>
                      <a:pt x="339" y="411"/>
                      <a:pt x="356" y="405"/>
                    </a:cubicBezTo>
                    <a:cubicBezTo>
                      <a:pt x="369" y="400"/>
                      <a:pt x="387" y="400"/>
                      <a:pt x="396" y="401"/>
                    </a:cubicBezTo>
                    <a:cubicBezTo>
                      <a:pt x="395" y="385"/>
                      <a:pt x="395" y="385"/>
                      <a:pt x="395" y="385"/>
                    </a:cubicBezTo>
                    <a:cubicBezTo>
                      <a:pt x="395" y="385"/>
                      <a:pt x="380" y="371"/>
                      <a:pt x="385" y="367"/>
                    </a:cubicBezTo>
                    <a:cubicBezTo>
                      <a:pt x="391" y="363"/>
                      <a:pt x="411" y="362"/>
                      <a:pt x="411" y="362"/>
                    </a:cubicBezTo>
                    <a:cubicBezTo>
                      <a:pt x="423" y="351"/>
                      <a:pt x="423" y="351"/>
                      <a:pt x="423" y="351"/>
                    </a:cubicBezTo>
                    <a:cubicBezTo>
                      <a:pt x="423" y="351"/>
                      <a:pt x="465" y="343"/>
                      <a:pt x="475" y="338"/>
                    </a:cubicBezTo>
                    <a:cubicBezTo>
                      <a:pt x="484" y="333"/>
                      <a:pt x="528" y="313"/>
                      <a:pt x="528" y="313"/>
                    </a:cubicBezTo>
                    <a:cubicBezTo>
                      <a:pt x="528" y="313"/>
                      <a:pt x="507" y="297"/>
                      <a:pt x="506" y="294"/>
                    </a:cubicBezTo>
                    <a:cubicBezTo>
                      <a:pt x="505" y="291"/>
                      <a:pt x="521" y="268"/>
                      <a:pt x="521" y="268"/>
                    </a:cubicBezTo>
                    <a:cubicBezTo>
                      <a:pt x="519" y="243"/>
                      <a:pt x="519" y="243"/>
                      <a:pt x="519" y="243"/>
                    </a:cubicBezTo>
                    <a:cubicBezTo>
                      <a:pt x="519" y="243"/>
                      <a:pt x="544" y="232"/>
                      <a:pt x="547" y="225"/>
                    </a:cubicBezTo>
                    <a:cubicBezTo>
                      <a:pt x="550" y="218"/>
                      <a:pt x="539" y="221"/>
                      <a:pt x="539" y="221"/>
                    </a:cubicBezTo>
                    <a:cubicBezTo>
                      <a:pt x="538" y="173"/>
                      <a:pt x="538" y="173"/>
                      <a:pt x="538" y="173"/>
                    </a:cubicBezTo>
                    <a:cubicBezTo>
                      <a:pt x="542" y="160"/>
                      <a:pt x="542" y="160"/>
                      <a:pt x="542" y="160"/>
                    </a:cubicBezTo>
                    <a:cubicBezTo>
                      <a:pt x="535" y="154"/>
                      <a:pt x="535" y="154"/>
                      <a:pt x="535" y="154"/>
                    </a:cubicBezTo>
                    <a:cubicBezTo>
                      <a:pt x="535" y="143"/>
                      <a:pt x="535" y="143"/>
                      <a:pt x="535" y="143"/>
                    </a:cubicBezTo>
                    <a:cubicBezTo>
                      <a:pt x="535" y="143"/>
                      <a:pt x="551" y="139"/>
                      <a:pt x="557" y="132"/>
                    </a:cubicBezTo>
                    <a:cubicBezTo>
                      <a:pt x="563" y="125"/>
                      <a:pt x="551" y="122"/>
                      <a:pt x="551" y="122"/>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9" name="DR Congo"/>
              <p:cNvSpPr>
                <a:spLocks/>
              </p:cNvSpPr>
              <p:nvPr/>
            </p:nvSpPr>
            <p:spPr bwMode="gray">
              <a:xfrm>
                <a:off x="5940113" y="3920109"/>
                <a:ext cx="504913" cy="568062"/>
              </a:xfrm>
              <a:custGeom>
                <a:avLst/>
                <a:gdLst>
                  <a:gd name="T0" fmla="*/ 838 w 902"/>
                  <a:gd name="T1" fmla="*/ 264 h 1016"/>
                  <a:gd name="T2" fmla="*/ 853 w 902"/>
                  <a:gd name="T3" fmla="*/ 230 h 1016"/>
                  <a:gd name="T4" fmla="*/ 890 w 902"/>
                  <a:gd name="T5" fmla="*/ 163 h 1016"/>
                  <a:gd name="T6" fmla="*/ 873 w 902"/>
                  <a:gd name="T7" fmla="*/ 127 h 1016"/>
                  <a:gd name="T8" fmla="*/ 869 w 902"/>
                  <a:gd name="T9" fmla="*/ 98 h 1016"/>
                  <a:gd name="T10" fmla="*/ 820 w 902"/>
                  <a:gd name="T11" fmla="*/ 39 h 1016"/>
                  <a:gd name="T12" fmla="*/ 765 w 902"/>
                  <a:gd name="T13" fmla="*/ 61 h 1016"/>
                  <a:gd name="T14" fmla="*/ 713 w 902"/>
                  <a:gd name="T15" fmla="*/ 13 h 1016"/>
                  <a:gd name="T16" fmla="*/ 659 w 902"/>
                  <a:gd name="T17" fmla="*/ 10 h 1016"/>
                  <a:gd name="T18" fmla="*/ 611 w 902"/>
                  <a:gd name="T19" fmla="*/ 23 h 1016"/>
                  <a:gd name="T20" fmla="*/ 560 w 902"/>
                  <a:gd name="T21" fmla="*/ 32 h 1016"/>
                  <a:gd name="T22" fmla="*/ 509 w 902"/>
                  <a:gd name="T23" fmla="*/ 30 h 1016"/>
                  <a:gd name="T24" fmla="*/ 462 w 902"/>
                  <a:gd name="T25" fmla="*/ 63 h 1016"/>
                  <a:gd name="T26" fmla="*/ 394 w 902"/>
                  <a:gd name="T27" fmla="*/ 53 h 1016"/>
                  <a:gd name="T28" fmla="*/ 346 w 902"/>
                  <a:gd name="T29" fmla="*/ 15 h 1016"/>
                  <a:gd name="T30" fmla="*/ 302 w 902"/>
                  <a:gd name="T31" fmla="*/ 72 h 1016"/>
                  <a:gd name="T32" fmla="*/ 301 w 902"/>
                  <a:gd name="T33" fmla="*/ 103 h 1016"/>
                  <a:gd name="T34" fmla="*/ 276 w 902"/>
                  <a:gd name="T35" fmla="*/ 217 h 1016"/>
                  <a:gd name="T36" fmla="*/ 262 w 902"/>
                  <a:gd name="T37" fmla="*/ 289 h 1016"/>
                  <a:gd name="T38" fmla="*/ 213 w 902"/>
                  <a:gd name="T39" fmla="*/ 359 h 1016"/>
                  <a:gd name="T40" fmla="*/ 187 w 902"/>
                  <a:gd name="T41" fmla="*/ 477 h 1016"/>
                  <a:gd name="T42" fmla="*/ 129 w 902"/>
                  <a:gd name="T43" fmla="*/ 540 h 1016"/>
                  <a:gd name="T44" fmla="*/ 83 w 902"/>
                  <a:gd name="T45" fmla="*/ 533 h 1016"/>
                  <a:gd name="T46" fmla="*/ 43 w 902"/>
                  <a:gd name="T47" fmla="*/ 537 h 1016"/>
                  <a:gd name="T48" fmla="*/ 9 w 902"/>
                  <a:gd name="T49" fmla="*/ 565 h 1016"/>
                  <a:gd name="T50" fmla="*/ 12 w 902"/>
                  <a:gd name="T51" fmla="*/ 617 h 1016"/>
                  <a:gd name="T52" fmla="*/ 57 w 902"/>
                  <a:gd name="T53" fmla="*/ 607 h 1016"/>
                  <a:gd name="T54" fmla="*/ 98 w 902"/>
                  <a:gd name="T55" fmla="*/ 611 h 1016"/>
                  <a:gd name="T56" fmla="*/ 153 w 902"/>
                  <a:gd name="T57" fmla="*/ 609 h 1016"/>
                  <a:gd name="T58" fmla="*/ 200 w 902"/>
                  <a:gd name="T59" fmla="*/ 608 h 1016"/>
                  <a:gd name="T60" fmla="*/ 223 w 902"/>
                  <a:gd name="T61" fmla="*/ 664 h 1016"/>
                  <a:gd name="T62" fmla="*/ 240 w 902"/>
                  <a:gd name="T63" fmla="*/ 709 h 1016"/>
                  <a:gd name="T64" fmla="*/ 270 w 902"/>
                  <a:gd name="T65" fmla="*/ 726 h 1016"/>
                  <a:gd name="T66" fmla="*/ 296 w 902"/>
                  <a:gd name="T67" fmla="*/ 724 h 1016"/>
                  <a:gd name="T68" fmla="*/ 337 w 902"/>
                  <a:gd name="T69" fmla="*/ 720 h 1016"/>
                  <a:gd name="T70" fmla="*/ 343 w 902"/>
                  <a:gd name="T71" fmla="*/ 672 h 1016"/>
                  <a:gd name="T72" fmla="*/ 391 w 902"/>
                  <a:gd name="T73" fmla="*/ 678 h 1016"/>
                  <a:gd name="T74" fmla="*/ 452 w 902"/>
                  <a:gd name="T75" fmla="*/ 703 h 1016"/>
                  <a:gd name="T76" fmla="*/ 461 w 902"/>
                  <a:gd name="T77" fmla="*/ 747 h 1016"/>
                  <a:gd name="T78" fmla="*/ 451 w 902"/>
                  <a:gd name="T79" fmla="*/ 799 h 1016"/>
                  <a:gd name="T80" fmla="*/ 471 w 902"/>
                  <a:gd name="T81" fmla="*/ 869 h 1016"/>
                  <a:gd name="T82" fmla="*/ 485 w 902"/>
                  <a:gd name="T83" fmla="*/ 886 h 1016"/>
                  <a:gd name="T84" fmla="*/ 526 w 902"/>
                  <a:gd name="T85" fmla="*/ 880 h 1016"/>
                  <a:gd name="T86" fmla="*/ 556 w 902"/>
                  <a:gd name="T87" fmla="*/ 875 h 1016"/>
                  <a:gd name="T88" fmla="*/ 580 w 902"/>
                  <a:gd name="T89" fmla="*/ 908 h 1016"/>
                  <a:gd name="T90" fmla="*/ 620 w 902"/>
                  <a:gd name="T91" fmla="*/ 919 h 1016"/>
                  <a:gd name="T92" fmla="*/ 708 w 902"/>
                  <a:gd name="T93" fmla="*/ 925 h 1016"/>
                  <a:gd name="T94" fmla="*/ 737 w 902"/>
                  <a:gd name="T95" fmla="*/ 947 h 1016"/>
                  <a:gd name="T96" fmla="*/ 768 w 902"/>
                  <a:gd name="T97" fmla="*/ 978 h 1016"/>
                  <a:gd name="T98" fmla="*/ 799 w 902"/>
                  <a:gd name="T99" fmla="*/ 1012 h 1016"/>
                  <a:gd name="T100" fmla="*/ 827 w 902"/>
                  <a:gd name="T101" fmla="*/ 945 h 1016"/>
                  <a:gd name="T102" fmla="*/ 806 w 902"/>
                  <a:gd name="T103" fmla="*/ 961 h 1016"/>
                  <a:gd name="T104" fmla="*/ 779 w 902"/>
                  <a:gd name="T105" fmla="*/ 866 h 1016"/>
                  <a:gd name="T106" fmla="*/ 761 w 902"/>
                  <a:gd name="T107" fmla="*/ 788 h 1016"/>
                  <a:gd name="T108" fmla="*/ 838 w 902"/>
                  <a:gd name="T109" fmla="*/ 738 h 1016"/>
                  <a:gd name="T110" fmla="*/ 850 w 902"/>
                  <a:gd name="T111" fmla="*/ 710 h 1016"/>
                  <a:gd name="T112" fmla="*/ 828 w 902"/>
                  <a:gd name="T113" fmla="*/ 658 h 1016"/>
                  <a:gd name="T114" fmla="*/ 810 w 902"/>
                  <a:gd name="T115" fmla="*/ 589 h 1016"/>
                  <a:gd name="T116" fmla="*/ 802 w 902"/>
                  <a:gd name="T117" fmla="*/ 502 h 1016"/>
                  <a:gd name="T118" fmla="*/ 816 w 902"/>
                  <a:gd name="T119" fmla="*/ 471 h 1016"/>
                  <a:gd name="T120" fmla="*/ 795 w 902"/>
                  <a:gd name="T121" fmla="*/ 434 h 1016"/>
                  <a:gd name="T122" fmla="*/ 799 w 902"/>
                  <a:gd name="T123" fmla="*/ 384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1016">
                    <a:moveTo>
                      <a:pt x="828" y="315"/>
                    </a:moveTo>
                    <a:cubicBezTo>
                      <a:pt x="828" y="295"/>
                      <a:pt x="828" y="295"/>
                      <a:pt x="828" y="295"/>
                    </a:cubicBezTo>
                    <a:cubicBezTo>
                      <a:pt x="838" y="264"/>
                      <a:pt x="838" y="264"/>
                      <a:pt x="838" y="264"/>
                    </a:cubicBezTo>
                    <a:cubicBezTo>
                      <a:pt x="840" y="247"/>
                      <a:pt x="840" y="247"/>
                      <a:pt x="840" y="247"/>
                    </a:cubicBezTo>
                    <a:cubicBezTo>
                      <a:pt x="853" y="239"/>
                      <a:pt x="853" y="239"/>
                      <a:pt x="853" y="239"/>
                    </a:cubicBezTo>
                    <a:cubicBezTo>
                      <a:pt x="853" y="230"/>
                      <a:pt x="853" y="230"/>
                      <a:pt x="853" y="230"/>
                    </a:cubicBezTo>
                    <a:cubicBezTo>
                      <a:pt x="869" y="222"/>
                      <a:pt x="869" y="222"/>
                      <a:pt x="869" y="222"/>
                    </a:cubicBezTo>
                    <a:cubicBezTo>
                      <a:pt x="869" y="222"/>
                      <a:pt x="902" y="182"/>
                      <a:pt x="902" y="174"/>
                    </a:cubicBezTo>
                    <a:cubicBezTo>
                      <a:pt x="902" y="166"/>
                      <a:pt x="890" y="163"/>
                      <a:pt x="890" y="163"/>
                    </a:cubicBezTo>
                    <a:cubicBezTo>
                      <a:pt x="890" y="163"/>
                      <a:pt x="879" y="164"/>
                      <a:pt x="876" y="158"/>
                    </a:cubicBezTo>
                    <a:cubicBezTo>
                      <a:pt x="873" y="153"/>
                      <a:pt x="882" y="142"/>
                      <a:pt x="883" y="137"/>
                    </a:cubicBezTo>
                    <a:cubicBezTo>
                      <a:pt x="884" y="131"/>
                      <a:pt x="873" y="127"/>
                      <a:pt x="873" y="127"/>
                    </a:cubicBezTo>
                    <a:cubicBezTo>
                      <a:pt x="886" y="113"/>
                      <a:pt x="886" y="113"/>
                      <a:pt x="886" y="113"/>
                    </a:cubicBezTo>
                    <a:cubicBezTo>
                      <a:pt x="880" y="100"/>
                      <a:pt x="880" y="100"/>
                      <a:pt x="880" y="100"/>
                    </a:cubicBezTo>
                    <a:cubicBezTo>
                      <a:pt x="869" y="98"/>
                      <a:pt x="869" y="98"/>
                      <a:pt x="869" y="98"/>
                    </a:cubicBezTo>
                    <a:cubicBezTo>
                      <a:pt x="866" y="84"/>
                      <a:pt x="866" y="84"/>
                      <a:pt x="866" y="84"/>
                    </a:cubicBezTo>
                    <a:cubicBezTo>
                      <a:pt x="866" y="84"/>
                      <a:pt x="847" y="80"/>
                      <a:pt x="839" y="68"/>
                    </a:cubicBezTo>
                    <a:cubicBezTo>
                      <a:pt x="831" y="56"/>
                      <a:pt x="827" y="39"/>
                      <a:pt x="820" y="39"/>
                    </a:cubicBezTo>
                    <a:cubicBezTo>
                      <a:pt x="813" y="39"/>
                      <a:pt x="814" y="57"/>
                      <a:pt x="803" y="57"/>
                    </a:cubicBezTo>
                    <a:cubicBezTo>
                      <a:pt x="792" y="57"/>
                      <a:pt x="791" y="45"/>
                      <a:pt x="782" y="45"/>
                    </a:cubicBezTo>
                    <a:cubicBezTo>
                      <a:pt x="773" y="45"/>
                      <a:pt x="765" y="61"/>
                      <a:pt x="765" y="61"/>
                    </a:cubicBezTo>
                    <a:cubicBezTo>
                      <a:pt x="734" y="46"/>
                      <a:pt x="734" y="46"/>
                      <a:pt x="734" y="46"/>
                    </a:cubicBezTo>
                    <a:cubicBezTo>
                      <a:pt x="734" y="32"/>
                      <a:pt x="734" y="32"/>
                      <a:pt x="734" y="32"/>
                    </a:cubicBezTo>
                    <a:cubicBezTo>
                      <a:pt x="713" y="13"/>
                      <a:pt x="713" y="13"/>
                      <a:pt x="713" y="13"/>
                    </a:cubicBezTo>
                    <a:cubicBezTo>
                      <a:pt x="709" y="5"/>
                      <a:pt x="709" y="5"/>
                      <a:pt x="709" y="5"/>
                    </a:cubicBezTo>
                    <a:cubicBezTo>
                      <a:pt x="709" y="5"/>
                      <a:pt x="705" y="16"/>
                      <a:pt x="685" y="21"/>
                    </a:cubicBezTo>
                    <a:cubicBezTo>
                      <a:pt x="665" y="26"/>
                      <a:pt x="659" y="10"/>
                      <a:pt x="659" y="10"/>
                    </a:cubicBezTo>
                    <a:cubicBezTo>
                      <a:pt x="638" y="13"/>
                      <a:pt x="638" y="13"/>
                      <a:pt x="638" y="13"/>
                    </a:cubicBezTo>
                    <a:cubicBezTo>
                      <a:pt x="638" y="13"/>
                      <a:pt x="630" y="0"/>
                      <a:pt x="623" y="1"/>
                    </a:cubicBezTo>
                    <a:cubicBezTo>
                      <a:pt x="616" y="2"/>
                      <a:pt x="611" y="23"/>
                      <a:pt x="611" y="23"/>
                    </a:cubicBezTo>
                    <a:cubicBezTo>
                      <a:pt x="611" y="23"/>
                      <a:pt x="593" y="28"/>
                      <a:pt x="589" y="28"/>
                    </a:cubicBezTo>
                    <a:cubicBezTo>
                      <a:pt x="585" y="28"/>
                      <a:pt x="576" y="18"/>
                      <a:pt x="576" y="18"/>
                    </a:cubicBezTo>
                    <a:cubicBezTo>
                      <a:pt x="560" y="32"/>
                      <a:pt x="560" y="32"/>
                      <a:pt x="560" y="32"/>
                    </a:cubicBezTo>
                    <a:cubicBezTo>
                      <a:pt x="548" y="32"/>
                      <a:pt x="548" y="32"/>
                      <a:pt x="548" y="32"/>
                    </a:cubicBezTo>
                    <a:cubicBezTo>
                      <a:pt x="548" y="32"/>
                      <a:pt x="535" y="41"/>
                      <a:pt x="529" y="46"/>
                    </a:cubicBezTo>
                    <a:cubicBezTo>
                      <a:pt x="523" y="51"/>
                      <a:pt x="509" y="30"/>
                      <a:pt x="509" y="30"/>
                    </a:cubicBezTo>
                    <a:cubicBezTo>
                      <a:pt x="509" y="30"/>
                      <a:pt x="502" y="43"/>
                      <a:pt x="495" y="46"/>
                    </a:cubicBezTo>
                    <a:cubicBezTo>
                      <a:pt x="488" y="49"/>
                      <a:pt x="493" y="63"/>
                      <a:pt x="484" y="70"/>
                    </a:cubicBezTo>
                    <a:cubicBezTo>
                      <a:pt x="475" y="77"/>
                      <a:pt x="462" y="63"/>
                      <a:pt x="462" y="63"/>
                    </a:cubicBezTo>
                    <a:cubicBezTo>
                      <a:pt x="462" y="63"/>
                      <a:pt x="444" y="63"/>
                      <a:pt x="434" y="64"/>
                    </a:cubicBezTo>
                    <a:cubicBezTo>
                      <a:pt x="424" y="65"/>
                      <a:pt x="418" y="53"/>
                      <a:pt x="418" y="53"/>
                    </a:cubicBezTo>
                    <a:cubicBezTo>
                      <a:pt x="418" y="53"/>
                      <a:pt x="409" y="53"/>
                      <a:pt x="394" y="53"/>
                    </a:cubicBezTo>
                    <a:cubicBezTo>
                      <a:pt x="379" y="53"/>
                      <a:pt x="391" y="38"/>
                      <a:pt x="388" y="34"/>
                    </a:cubicBezTo>
                    <a:cubicBezTo>
                      <a:pt x="385" y="30"/>
                      <a:pt x="372" y="32"/>
                      <a:pt x="372" y="32"/>
                    </a:cubicBezTo>
                    <a:cubicBezTo>
                      <a:pt x="372" y="32"/>
                      <a:pt x="375" y="17"/>
                      <a:pt x="346" y="15"/>
                    </a:cubicBezTo>
                    <a:cubicBezTo>
                      <a:pt x="317" y="13"/>
                      <a:pt x="327" y="32"/>
                      <a:pt x="317" y="46"/>
                    </a:cubicBezTo>
                    <a:cubicBezTo>
                      <a:pt x="307" y="60"/>
                      <a:pt x="308" y="49"/>
                      <a:pt x="300" y="59"/>
                    </a:cubicBezTo>
                    <a:cubicBezTo>
                      <a:pt x="292" y="69"/>
                      <a:pt x="302" y="72"/>
                      <a:pt x="302" y="72"/>
                    </a:cubicBezTo>
                    <a:cubicBezTo>
                      <a:pt x="302" y="82"/>
                      <a:pt x="302" y="82"/>
                      <a:pt x="302" y="82"/>
                    </a:cubicBezTo>
                    <a:cubicBezTo>
                      <a:pt x="292" y="96"/>
                      <a:pt x="292" y="96"/>
                      <a:pt x="292" y="96"/>
                    </a:cubicBezTo>
                    <a:cubicBezTo>
                      <a:pt x="301" y="103"/>
                      <a:pt x="301" y="103"/>
                      <a:pt x="301" y="103"/>
                    </a:cubicBezTo>
                    <a:cubicBezTo>
                      <a:pt x="301" y="103"/>
                      <a:pt x="301" y="114"/>
                      <a:pt x="301" y="122"/>
                    </a:cubicBezTo>
                    <a:cubicBezTo>
                      <a:pt x="301" y="130"/>
                      <a:pt x="286" y="159"/>
                      <a:pt x="277" y="169"/>
                    </a:cubicBezTo>
                    <a:cubicBezTo>
                      <a:pt x="268" y="179"/>
                      <a:pt x="275" y="206"/>
                      <a:pt x="276" y="217"/>
                    </a:cubicBezTo>
                    <a:cubicBezTo>
                      <a:pt x="277" y="228"/>
                      <a:pt x="267" y="236"/>
                      <a:pt x="265" y="244"/>
                    </a:cubicBezTo>
                    <a:cubicBezTo>
                      <a:pt x="263" y="252"/>
                      <a:pt x="272" y="259"/>
                      <a:pt x="272" y="270"/>
                    </a:cubicBezTo>
                    <a:cubicBezTo>
                      <a:pt x="272" y="281"/>
                      <a:pt x="262" y="289"/>
                      <a:pt x="262" y="289"/>
                    </a:cubicBezTo>
                    <a:cubicBezTo>
                      <a:pt x="259" y="321"/>
                      <a:pt x="259" y="321"/>
                      <a:pt x="259" y="321"/>
                    </a:cubicBezTo>
                    <a:cubicBezTo>
                      <a:pt x="259" y="321"/>
                      <a:pt x="253" y="336"/>
                      <a:pt x="243" y="343"/>
                    </a:cubicBezTo>
                    <a:cubicBezTo>
                      <a:pt x="233" y="350"/>
                      <a:pt x="220" y="356"/>
                      <a:pt x="213" y="359"/>
                    </a:cubicBezTo>
                    <a:cubicBezTo>
                      <a:pt x="206" y="362"/>
                      <a:pt x="206" y="385"/>
                      <a:pt x="205" y="394"/>
                    </a:cubicBezTo>
                    <a:cubicBezTo>
                      <a:pt x="204" y="403"/>
                      <a:pt x="186" y="410"/>
                      <a:pt x="186" y="410"/>
                    </a:cubicBezTo>
                    <a:cubicBezTo>
                      <a:pt x="187" y="477"/>
                      <a:pt x="187" y="477"/>
                      <a:pt x="187" y="477"/>
                    </a:cubicBezTo>
                    <a:cubicBezTo>
                      <a:pt x="170" y="507"/>
                      <a:pt x="170" y="507"/>
                      <a:pt x="170" y="507"/>
                    </a:cubicBezTo>
                    <a:cubicBezTo>
                      <a:pt x="170" y="507"/>
                      <a:pt x="160" y="510"/>
                      <a:pt x="154" y="510"/>
                    </a:cubicBezTo>
                    <a:cubicBezTo>
                      <a:pt x="148" y="510"/>
                      <a:pt x="136" y="531"/>
                      <a:pt x="129" y="540"/>
                    </a:cubicBezTo>
                    <a:cubicBezTo>
                      <a:pt x="122" y="549"/>
                      <a:pt x="119" y="554"/>
                      <a:pt x="104" y="554"/>
                    </a:cubicBezTo>
                    <a:cubicBezTo>
                      <a:pt x="89" y="554"/>
                      <a:pt x="107" y="531"/>
                      <a:pt x="100" y="524"/>
                    </a:cubicBezTo>
                    <a:cubicBezTo>
                      <a:pt x="93" y="517"/>
                      <a:pt x="83" y="533"/>
                      <a:pt x="83" y="533"/>
                    </a:cubicBezTo>
                    <a:cubicBezTo>
                      <a:pt x="70" y="532"/>
                      <a:pt x="70" y="532"/>
                      <a:pt x="70" y="532"/>
                    </a:cubicBezTo>
                    <a:cubicBezTo>
                      <a:pt x="70" y="532"/>
                      <a:pt x="71" y="548"/>
                      <a:pt x="59" y="553"/>
                    </a:cubicBezTo>
                    <a:cubicBezTo>
                      <a:pt x="47" y="558"/>
                      <a:pt x="43" y="537"/>
                      <a:pt x="43" y="537"/>
                    </a:cubicBezTo>
                    <a:cubicBezTo>
                      <a:pt x="36" y="540"/>
                      <a:pt x="36" y="540"/>
                      <a:pt x="36" y="540"/>
                    </a:cubicBezTo>
                    <a:cubicBezTo>
                      <a:pt x="33" y="548"/>
                      <a:pt x="33" y="548"/>
                      <a:pt x="33" y="548"/>
                    </a:cubicBezTo>
                    <a:cubicBezTo>
                      <a:pt x="9" y="565"/>
                      <a:pt x="9" y="565"/>
                      <a:pt x="9" y="565"/>
                    </a:cubicBezTo>
                    <a:cubicBezTo>
                      <a:pt x="9" y="565"/>
                      <a:pt x="21" y="591"/>
                      <a:pt x="13" y="595"/>
                    </a:cubicBezTo>
                    <a:cubicBezTo>
                      <a:pt x="10" y="597"/>
                      <a:pt x="5" y="599"/>
                      <a:pt x="0" y="602"/>
                    </a:cubicBezTo>
                    <a:cubicBezTo>
                      <a:pt x="4" y="605"/>
                      <a:pt x="11" y="612"/>
                      <a:pt x="12" y="617"/>
                    </a:cubicBezTo>
                    <a:cubicBezTo>
                      <a:pt x="35" y="607"/>
                      <a:pt x="35" y="607"/>
                      <a:pt x="35" y="607"/>
                    </a:cubicBezTo>
                    <a:cubicBezTo>
                      <a:pt x="52" y="609"/>
                      <a:pt x="52" y="609"/>
                      <a:pt x="52" y="609"/>
                    </a:cubicBezTo>
                    <a:cubicBezTo>
                      <a:pt x="57" y="607"/>
                      <a:pt x="57" y="607"/>
                      <a:pt x="57" y="607"/>
                    </a:cubicBezTo>
                    <a:cubicBezTo>
                      <a:pt x="65" y="609"/>
                      <a:pt x="65" y="609"/>
                      <a:pt x="65" y="609"/>
                    </a:cubicBezTo>
                    <a:cubicBezTo>
                      <a:pt x="80" y="605"/>
                      <a:pt x="80" y="605"/>
                      <a:pt x="80" y="605"/>
                    </a:cubicBezTo>
                    <a:cubicBezTo>
                      <a:pt x="80" y="605"/>
                      <a:pt x="91" y="612"/>
                      <a:pt x="98" y="611"/>
                    </a:cubicBezTo>
                    <a:cubicBezTo>
                      <a:pt x="105" y="610"/>
                      <a:pt x="123" y="607"/>
                      <a:pt x="123" y="607"/>
                    </a:cubicBezTo>
                    <a:cubicBezTo>
                      <a:pt x="123" y="607"/>
                      <a:pt x="136" y="609"/>
                      <a:pt x="141" y="609"/>
                    </a:cubicBezTo>
                    <a:cubicBezTo>
                      <a:pt x="146" y="609"/>
                      <a:pt x="153" y="609"/>
                      <a:pt x="153" y="609"/>
                    </a:cubicBezTo>
                    <a:cubicBezTo>
                      <a:pt x="163" y="606"/>
                      <a:pt x="163" y="606"/>
                      <a:pt x="163" y="606"/>
                    </a:cubicBezTo>
                    <a:cubicBezTo>
                      <a:pt x="177" y="607"/>
                      <a:pt x="177" y="607"/>
                      <a:pt x="177" y="607"/>
                    </a:cubicBezTo>
                    <a:cubicBezTo>
                      <a:pt x="177" y="607"/>
                      <a:pt x="195" y="599"/>
                      <a:pt x="200" y="608"/>
                    </a:cubicBezTo>
                    <a:cubicBezTo>
                      <a:pt x="205" y="617"/>
                      <a:pt x="211" y="621"/>
                      <a:pt x="211" y="621"/>
                    </a:cubicBezTo>
                    <a:cubicBezTo>
                      <a:pt x="212" y="651"/>
                      <a:pt x="212" y="651"/>
                      <a:pt x="212" y="651"/>
                    </a:cubicBezTo>
                    <a:cubicBezTo>
                      <a:pt x="212" y="651"/>
                      <a:pt x="222" y="658"/>
                      <a:pt x="223" y="664"/>
                    </a:cubicBezTo>
                    <a:cubicBezTo>
                      <a:pt x="224" y="670"/>
                      <a:pt x="222" y="686"/>
                      <a:pt x="222" y="686"/>
                    </a:cubicBezTo>
                    <a:cubicBezTo>
                      <a:pt x="222" y="686"/>
                      <a:pt x="228" y="689"/>
                      <a:pt x="233" y="695"/>
                    </a:cubicBezTo>
                    <a:cubicBezTo>
                      <a:pt x="238" y="701"/>
                      <a:pt x="240" y="709"/>
                      <a:pt x="240" y="709"/>
                    </a:cubicBezTo>
                    <a:cubicBezTo>
                      <a:pt x="246" y="717"/>
                      <a:pt x="246" y="717"/>
                      <a:pt x="246" y="717"/>
                    </a:cubicBezTo>
                    <a:cubicBezTo>
                      <a:pt x="249" y="727"/>
                      <a:pt x="249" y="727"/>
                      <a:pt x="249" y="727"/>
                    </a:cubicBezTo>
                    <a:cubicBezTo>
                      <a:pt x="270" y="726"/>
                      <a:pt x="270" y="726"/>
                      <a:pt x="270" y="726"/>
                    </a:cubicBezTo>
                    <a:cubicBezTo>
                      <a:pt x="277" y="731"/>
                      <a:pt x="277" y="731"/>
                      <a:pt x="277" y="731"/>
                    </a:cubicBezTo>
                    <a:cubicBezTo>
                      <a:pt x="281" y="724"/>
                      <a:pt x="281" y="724"/>
                      <a:pt x="281" y="724"/>
                    </a:cubicBezTo>
                    <a:cubicBezTo>
                      <a:pt x="296" y="724"/>
                      <a:pt x="296" y="724"/>
                      <a:pt x="296" y="724"/>
                    </a:cubicBezTo>
                    <a:cubicBezTo>
                      <a:pt x="303" y="718"/>
                      <a:pt x="303" y="718"/>
                      <a:pt x="303" y="718"/>
                    </a:cubicBezTo>
                    <a:cubicBezTo>
                      <a:pt x="307" y="723"/>
                      <a:pt x="307" y="723"/>
                      <a:pt x="307" y="723"/>
                    </a:cubicBezTo>
                    <a:cubicBezTo>
                      <a:pt x="337" y="720"/>
                      <a:pt x="337" y="720"/>
                      <a:pt x="337" y="720"/>
                    </a:cubicBezTo>
                    <a:cubicBezTo>
                      <a:pt x="337" y="720"/>
                      <a:pt x="336" y="706"/>
                      <a:pt x="339" y="702"/>
                    </a:cubicBezTo>
                    <a:cubicBezTo>
                      <a:pt x="342" y="698"/>
                      <a:pt x="349" y="698"/>
                      <a:pt x="349" y="693"/>
                    </a:cubicBezTo>
                    <a:cubicBezTo>
                      <a:pt x="349" y="688"/>
                      <a:pt x="338" y="676"/>
                      <a:pt x="343" y="672"/>
                    </a:cubicBezTo>
                    <a:cubicBezTo>
                      <a:pt x="348" y="668"/>
                      <a:pt x="377" y="671"/>
                      <a:pt x="377" y="671"/>
                    </a:cubicBezTo>
                    <a:cubicBezTo>
                      <a:pt x="377" y="671"/>
                      <a:pt x="377" y="663"/>
                      <a:pt x="386" y="666"/>
                    </a:cubicBezTo>
                    <a:cubicBezTo>
                      <a:pt x="395" y="669"/>
                      <a:pt x="391" y="678"/>
                      <a:pt x="391" y="678"/>
                    </a:cubicBezTo>
                    <a:cubicBezTo>
                      <a:pt x="392" y="686"/>
                      <a:pt x="392" y="686"/>
                      <a:pt x="392" y="686"/>
                    </a:cubicBezTo>
                    <a:cubicBezTo>
                      <a:pt x="452" y="685"/>
                      <a:pt x="452" y="685"/>
                      <a:pt x="452" y="685"/>
                    </a:cubicBezTo>
                    <a:cubicBezTo>
                      <a:pt x="452" y="703"/>
                      <a:pt x="452" y="703"/>
                      <a:pt x="452" y="703"/>
                    </a:cubicBezTo>
                    <a:cubicBezTo>
                      <a:pt x="445" y="713"/>
                      <a:pt x="445" y="713"/>
                      <a:pt x="445" y="713"/>
                    </a:cubicBezTo>
                    <a:cubicBezTo>
                      <a:pt x="448" y="727"/>
                      <a:pt x="448" y="727"/>
                      <a:pt x="448" y="727"/>
                    </a:cubicBezTo>
                    <a:cubicBezTo>
                      <a:pt x="448" y="727"/>
                      <a:pt x="461" y="740"/>
                      <a:pt x="461" y="747"/>
                    </a:cubicBezTo>
                    <a:cubicBezTo>
                      <a:pt x="461" y="754"/>
                      <a:pt x="453" y="763"/>
                      <a:pt x="453" y="763"/>
                    </a:cubicBezTo>
                    <a:cubicBezTo>
                      <a:pt x="456" y="779"/>
                      <a:pt x="456" y="779"/>
                      <a:pt x="456" y="779"/>
                    </a:cubicBezTo>
                    <a:cubicBezTo>
                      <a:pt x="456" y="779"/>
                      <a:pt x="451" y="791"/>
                      <a:pt x="451" y="799"/>
                    </a:cubicBezTo>
                    <a:cubicBezTo>
                      <a:pt x="451" y="807"/>
                      <a:pt x="457" y="815"/>
                      <a:pt x="464" y="822"/>
                    </a:cubicBezTo>
                    <a:cubicBezTo>
                      <a:pt x="471" y="829"/>
                      <a:pt x="475" y="847"/>
                      <a:pt x="475" y="847"/>
                    </a:cubicBezTo>
                    <a:cubicBezTo>
                      <a:pt x="475" y="847"/>
                      <a:pt x="474" y="862"/>
                      <a:pt x="471" y="869"/>
                    </a:cubicBezTo>
                    <a:cubicBezTo>
                      <a:pt x="468" y="876"/>
                      <a:pt x="465" y="888"/>
                      <a:pt x="468" y="892"/>
                    </a:cubicBezTo>
                    <a:cubicBezTo>
                      <a:pt x="471" y="896"/>
                      <a:pt x="479" y="898"/>
                      <a:pt x="479" y="898"/>
                    </a:cubicBezTo>
                    <a:cubicBezTo>
                      <a:pt x="485" y="886"/>
                      <a:pt x="485" y="886"/>
                      <a:pt x="485" y="886"/>
                    </a:cubicBezTo>
                    <a:cubicBezTo>
                      <a:pt x="503" y="890"/>
                      <a:pt x="503" y="890"/>
                      <a:pt x="503" y="890"/>
                    </a:cubicBezTo>
                    <a:cubicBezTo>
                      <a:pt x="519" y="885"/>
                      <a:pt x="519" y="885"/>
                      <a:pt x="519" y="885"/>
                    </a:cubicBezTo>
                    <a:cubicBezTo>
                      <a:pt x="519" y="885"/>
                      <a:pt x="519" y="880"/>
                      <a:pt x="526" y="880"/>
                    </a:cubicBezTo>
                    <a:cubicBezTo>
                      <a:pt x="533" y="880"/>
                      <a:pt x="537" y="887"/>
                      <a:pt x="537" y="887"/>
                    </a:cubicBezTo>
                    <a:cubicBezTo>
                      <a:pt x="551" y="885"/>
                      <a:pt x="551" y="885"/>
                      <a:pt x="551" y="885"/>
                    </a:cubicBezTo>
                    <a:cubicBezTo>
                      <a:pt x="556" y="875"/>
                      <a:pt x="556" y="875"/>
                      <a:pt x="556" y="875"/>
                    </a:cubicBezTo>
                    <a:cubicBezTo>
                      <a:pt x="561" y="884"/>
                      <a:pt x="561" y="884"/>
                      <a:pt x="561" y="884"/>
                    </a:cubicBezTo>
                    <a:cubicBezTo>
                      <a:pt x="572" y="882"/>
                      <a:pt x="572" y="882"/>
                      <a:pt x="572" y="882"/>
                    </a:cubicBezTo>
                    <a:cubicBezTo>
                      <a:pt x="572" y="882"/>
                      <a:pt x="563" y="907"/>
                      <a:pt x="580" y="908"/>
                    </a:cubicBezTo>
                    <a:cubicBezTo>
                      <a:pt x="597" y="909"/>
                      <a:pt x="583" y="899"/>
                      <a:pt x="583" y="899"/>
                    </a:cubicBezTo>
                    <a:cubicBezTo>
                      <a:pt x="614" y="893"/>
                      <a:pt x="614" y="893"/>
                      <a:pt x="614" y="893"/>
                    </a:cubicBezTo>
                    <a:cubicBezTo>
                      <a:pt x="614" y="893"/>
                      <a:pt x="610" y="912"/>
                      <a:pt x="620" y="919"/>
                    </a:cubicBezTo>
                    <a:cubicBezTo>
                      <a:pt x="630" y="926"/>
                      <a:pt x="682" y="939"/>
                      <a:pt x="687" y="935"/>
                    </a:cubicBezTo>
                    <a:cubicBezTo>
                      <a:pt x="692" y="931"/>
                      <a:pt x="689" y="905"/>
                      <a:pt x="701" y="910"/>
                    </a:cubicBezTo>
                    <a:cubicBezTo>
                      <a:pt x="713" y="915"/>
                      <a:pt x="704" y="920"/>
                      <a:pt x="708" y="925"/>
                    </a:cubicBezTo>
                    <a:cubicBezTo>
                      <a:pt x="712" y="930"/>
                      <a:pt x="722" y="930"/>
                      <a:pt x="722" y="934"/>
                    </a:cubicBezTo>
                    <a:cubicBezTo>
                      <a:pt x="722" y="938"/>
                      <a:pt x="714" y="947"/>
                      <a:pt x="722" y="948"/>
                    </a:cubicBezTo>
                    <a:cubicBezTo>
                      <a:pt x="730" y="949"/>
                      <a:pt x="732" y="943"/>
                      <a:pt x="737" y="947"/>
                    </a:cubicBezTo>
                    <a:cubicBezTo>
                      <a:pt x="742" y="951"/>
                      <a:pt x="741" y="959"/>
                      <a:pt x="745" y="959"/>
                    </a:cubicBezTo>
                    <a:cubicBezTo>
                      <a:pt x="749" y="959"/>
                      <a:pt x="754" y="951"/>
                      <a:pt x="760" y="959"/>
                    </a:cubicBezTo>
                    <a:cubicBezTo>
                      <a:pt x="766" y="967"/>
                      <a:pt x="768" y="978"/>
                      <a:pt x="768" y="978"/>
                    </a:cubicBezTo>
                    <a:cubicBezTo>
                      <a:pt x="768" y="978"/>
                      <a:pt x="774" y="975"/>
                      <a:pt x="779" y="982"/>
                    </a:cubicBezTo>
                    <a:cubicBezTo>
                      <a:pt x="784" y="989"/>
                      <a:pt x="787" y="1012"/>
                      <a:pt x="787" y="1012"/>
                    </a:cubicBezTo>
                    <a:cubicBezTo>
                      <a:pt x="799" y="1012"/>
                      <a:pt x="799" y="1012"/>
                      <a:pt x="799" y="1012"/>
                    </a:cubicBezTo>
                    <a:cubicBezTo>
                      <a:pt x="814" y="1002"/>
                      <a:pt x="814" y="1002"/>
                      <a:pt x="814" y="1002"/>
                    </a:cubicBezTo>
                    <a:cubicBezTo>
                      <a:pt x="814" y="1002"/>
                      <a:pt x="816" y="1016"/>
                      <a:pt x="822" y="1013"/>
                    </a:cubicBezTo>
                    <a:cubicBezTo>
                      <a:pt x="828" y="1010"/>
                      <a:pt x="827" y="945"/>
                      <a:pt x="827" y="945"/>
                    </a:cubicBezTo>
                    <a:cubicBezTo>
                      <a:pt x="819" y="945"/>
                      <a:pt x="819" y="945"/>
                      <a:pt x="819" y="945"/>
                    </a:cubicBezTo>
                    <a:cubicBezTo>
                      <a:pt x="813" y="948"/>
                      <a:pt x="813" y="948"/>
                      <a:pt x="813" y="948"/>
                    </a:cubicBezTo>
                    <a:cubicBezTo>
                      <a:pt x="813" y="948"/>
                      <a:pt x="816" y="961"/>
                      <a:pt x="806" y="961"/>
                    </a:cubicBezTo>
                    <a:cubicBezTo>
                      <a:pt x="796" y="961"/>
                      <a:pt x="784" y="947"/>
                      <a:pt x="778" y="940"/>
                    </a:cubicBezTo>
                    <a:cubicBezTo>
                      <a:pt x="772" y="933"/>
                      <a:pt x="761" y="938"/>
                      <a:pt x="759" y="920"/>
                    </a:cubicBezTo>
                    <a:cubicBezTo>
                      <a:pt x="757" y="902"/>
                      <a:pt x="779" y="880"/>
                      <a:pt x="779" y="866"/>
                    </a:cubicBezTo>
                    <a:cubicBezTo>
                      <a:pt x="779" y="852"/>
                      <a:pt x="775" y="818"/>
                      <a:pt x="775" y="818"/>
                    </a:cubicBezTo>
                    <a:cubicBezTo>
                      <a:pt x="775" y="818"/>
                      <a:pt x="773" y="799"/>
                      <a:pt x="770" y="797"/>
                    </a:cubicBezTo>
                    <a:cubicBezTo>
                      <a:pt x="767" y="795"/>
                      <a:pt x="761" y="788"/>
                      <a:pt x="761" y="788"/>
                    </a:cubicBezTo>
                    <a:cubicBezTo>
                      <a:pt x="761" y="788"/>
                      <a:pt x="788" y="773"/>
                      <a:pt x="788" y="766"/>
                    </a:cubicBezTo>
                    <a:cubicBezTo>
                      <a:pt x="788" y="759"/>
                      <a:pt x="788" y="746"/>
                      <a:pt x="788" y="746"/>
                    </a:cubicBezTo>
                    <a:cubicBezTo>
                      <a:pt x="788" y="746"/>
                      <a:pt x="825" y="741"/>
                      <a:pt x="838" y="738"/>
                    </a:cubicBezTo>
                    <a:cubicBezTo>
                      <a:pt x="842" y="737"/>
                      <a:pt x="849" y="735"/>
                      <a:pt x="857" y="731"/>
                    </a:cubicBezTo>
                    <a:cubicBezTo>
                      <a:pt x="860" y="728"/>
                      <a:pt x="862" y="726"/>
                      <a:pt x="862" y="726"/>
                    </a:cubicBezTo>
                    <a:cubicBezTo>
                      <a:pt x="862" y="726"/>
                      <a:pt x="855" y="714"/>
                      <a:pt x="850" y="710"/>
                    </a:cubicBezTo>
                    <a:cubicBezTo>
                      <a:pt x="846" y="706"/>
                      <a:pt x="849" y="688"/>
                      <a:pt x="849" y="681"/>
                    </a:cubicBezTo>
                    <a:cubicBezTo>
                      <a:pt x="849" y="674"/>
                      <a:pt x="837" y="678"/>
                      <a:pt x="834" y="677"/>
                    </a:cubicBezTo>
                    <a:cubicBezTo>
                      <a:pt x="831" y="676"/>
                      <a:pt x="828" y="666"/>
                      <a:pt x="828" y="658"/>
                    </a:cubicBezTo>
                    <a:cubicBezTo>
                      <a:pt x="828" y="650"/>
                      <a:pt x="819" y="649"/>
                      <a:pt x="812" y="642"/>
                    </a:cubicBezTo>
                    <a:cubicBezTo>
                      <a:pt x="805" y="635"/>
                      <a:pt x="803" y="618"/>
                      <a:pt x="804" y="612"/>
                    </a:cubicBezTo>
                    <a:cubicBezTo>
                      <a:pt x="805" y="606"/>
                      <a:pt x="810" y="596"/>
                      <a:pt x="810" y="589"/>
                    </a:cubicBezTo>
                    <a:cubicBezTo>
                      <a:pt x="810" y="582"/>
                      <a:pt x="800" y="582"/>
                      <a:pt x="796" y="572"/>
                    </a:cubicBezTo>
                    <a:cubicBezTo>
                      <a:pt x="792" y="562"/>
                      <a:pt x="796" y="550"/>
                      <a:pt x="797" y="538"/>
                    </a:cubicBezTo>
                    <a:cubicBezTo>
                      <a:pt x="798" y="526"/>
                      <a:pt x="799" y="515"/>
                      <a:pt x="802" y="502"/>
                    </a:cubicBezTo>
                    <a:cubicBezTo>
                      <a:pt x="804" y="494"/>
                      <a:pt x="810" y="495"/>
                      <a:pt x="814" y="498"/>
                    </a:cubicBezTo>
                    <a:cubicBezTo>
                      <a:pt x="814" y="496"/>
                      <a:pt x="814" y="494"/>
                      <a:pt x="814" y="494"/>
                    </a:cubicBezTo>
                    <a:cubicBezTo>
                      <a:pt x="814" y="494"/>
                      <a:pt x="816" y="480"/>
                      <a:pt x="816" y="471"/>
                    </a:cubicBezTo>
                    <a:cubicBezTo>
                      <a:pt x="816" y="462"/>
                      <a:pt x="801" y="454"/>
                      <a:pt x="801" y="454"/>
                    </a:cubicBezTo>
                    <a:cubicBezTo>
                      <a:pt x="795" y="434"/>
                      <a:pt x="795" y="434"/>
                      <a:pt x="795" y="434"/>
                    </a:cubicBezTo>
                    <a:cubicBezTo>
                      <a:pt x="795" y="434"/>
                      <a:pt x="795" y="434"/>
                      <a:pt x="795" y="434"/>
                    </a:cubicBezTo>
                    <a:cubicBezTo>
                      <a:pt x="791" y="433"/>
                      <a:pt x="787" y="432"/>
                      <a:pt x="786" y="428"/>
                    </a:cubicBezTo>
                    <a:cubicBezTo>
                      <a:pt x="782" y="420"/>
                      <a:pt x="804" y="410"/>
                      <a:pt x="806" y="406"/>
                    </a:cubicBezTo>
                    <a:cubicBezTo>
                      <a:pt x="807" y="403"/>
                      <a:pt x="797" y="392"/>
                      <a:pt x="799" y="384"/>
                    </a:cubicBezTo>
                    <a:cubicBezTo>
                      <a:pt x="800" y="376"/>
                      <a:pt x="824" y="365"/>
                      <a:pt x="824" y="365"/>
                    </a:cubicBezTo>
                    <a:lnTo>
                      <a:pt x="828" y="315"/>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0" name="Burundi"/>
              <p:cNvSpPr>
                <a:spLocks/>
              </p:cNvSpPr>
              <p:nvPr/>
            </p:nvSpPr>
            <p:spPr bwMode="gray">
              <a:xfrm>
                <a:off x="6384683" y="4154950"/>
                <a:ext cx="47633" cy="63471"/>
              </a:xfrm>
              <a:custGeom>
                <a:avLst/>
                <a:gdLst>
                  <a:gd name="T0" fmla="*/ 21 w 87"/>
                  <a:gd name="T1" fmla="*/ 49 h 112"/>
                  <a:gd name="T2" fmla="*/ 19 w 87"/>
                  <a:gd name="T3" fmla="*/ 72 h 112"/>
                  <a:gd name="T4" fmla="*/ 25 w 87"/>
                  <a:gd name="T5" fmla="*/ 112 h 112"/>
                  <a:gd name="T6" fmla="*/ 45 w 87"/>
                  <a:gd name="T7" fmla="*/ 103 h 112"/>
                  <a:gd name="T8" fmla="*/ 61 w 87"/>
                  <a:gd name="T9" fmla="*/ 68 h 112"/>
                  <a:gd name="T10" fmla="*/ 80 w 87"/>
                  <a:gd name="T11" fmla="*/ 56 h 112"/>
                  <a:gd name="T12" fmla="*/ 78 w 87"/>
                  <a:gd name="T13" fmla="*/ 47 h 112"/>
                  <a:gd name="T14" fmla="*/ 86 w 87"/>
                  <a:gd name="T15" fmla="*/ 44 h 112"/>
                  <a:gd name="T16" fmla="*/ 87 w 87"/>
                  <a:gd name="T17" fmla="*/ 33 h 112"/>
                  <a:gd name="T18" fmla="*/ 65 w 87"/>
                  <a:gd name="T19" fmla="*/ 23 h 112"/>
                  <a:gd name="T20" fmla="*/ 71 w 87"/>
                  <a:gd name="T21" fmla="*/ 0 h 112"/>
                  <a:gd name="T22" fmla="*/ 77 w 87"/>
                  <a:gd name="T23" fmla="*/ 0 h 112"/>
                  <a:gd name="T24" fmla="*/ 74 w 87"/>
                  <a:gd name="T25" fmla="*/ 0 h 112"/>
                  <a:gd name="T26" fmla="*/ 44 w 87"/>
                  <a:gd name="T27" fmla="*/ 0 h 112"/>
                  <a:gd name="T28" fmla="*/ 39 w 87"/>
                  <a:gd name="T29" fmla="*/ 17 h 112"/>
                  <a:gd name="T30" fmla="*/ 22 w 87"/>
                  <a:gd name="T31" fmla="*/ 24 h 112"/>
                  <a:gd name="T32" fmla="*/ 9 w 87"/>
                  <a:gd name="T33" fmla="*/ 11 h 112"/>
                  <a:gd name="T34" fmla="*/ 0 w 87"/>
                  <a:gd name="T35" fmla="*/ 12 h 112"/>
                  <a:gd name="T36" fmla="*/ 6 w 87"/>
                  <a:gd name="T37" fmla="*/ 32 h 112"/>
                  <a:gd name="T38" fmla="*/ 21 w 87"/>
                  <a:gd name="T39" fmla="*/ 4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12">
                    <a:moveTo>
                      <a:pt x="21" y="49"/>
                    </a:moveTo>
                    <a:cubicBezTo>
                      <a:pt x="21" y="58"/>
                      <a:pt x="19" y="72"/>
                      <a:pt x="19" y="72"/>
                    </a:cubicBezTo>
                    <a:cubicBezTo>
                      <a:pt x="19" y="72"/>
                      <a:pt x="19" y="99"/>
                      <a:pt x="25" y="112"/>
                    </a:cubicBezTo>
                    <a:cubicBezTo>
                      <a:pt x="29" y="112"/>
                      <a:pt x="35" y="110"/>
                      <a:pt x="45" y="103"/>
                    </a:cubicBezTo>
                    <a:cubicBezTo>
                      <a:pt x="61" y="91"/>
                      <a:pt x="54" y="81"/>
                      <a:pt x="61" y="68"/>
                    </a:cubicBezTo>
                    <a:cubicBezTo>
                      <a:pt x="68" y="55"/>
                      <a:pt x="80" y="56"/>
                      <a:pt x="80" y="56"/>
                    </a:cubicBezTo>
                    <a:cubicBezTo>
                      <a:pt x="78" y="47"/>
                      <a:pt x="78" y="47"/>
                      <a:pt x="78" y="47"/>
                    </a:cubicBezTo>
                    <a:cubicBezTo>
                      <a:pt x="86" y="44"/>
                      <a:pt x="86" y="44"/>
                      <a:pt x="86" y="44"/>
                    </a:cubicBezTo>
                    <a:cubicBezTo>
                      <a:pt x="87" y="33"/>
                      <a:pt x="87" y="33"/>
                      <a:pt x="87" y="33"/>
                    </a:cubicBezTo>
                    <a:cubicBezTo>
                      <a:pt x="87" y="33"/>
                      <a:pt x="63" y="32"/>
                      <a:pt x="65" y="23"/>
                    </a:cubicBezTo>
                    <a:cubicBezTo>
                      <a:pt x="67" y="14"/>
                      <a:pt x="71" y="0"/>
                      <a:pt x="71" y="0"/>
                    </a:cubicBezTo>
                    <a:cubicBezTo>
                      <a:pt x="71" y="0"/>
                      <a:pt x="74" y="0"/>
                      <a:pt x="77" y="0"/>
                    </a:cubicBezTo>
                    <a:cubicBezTo>
                      <a:pt x="74" y="0"/>
                      <a:pt x="74" y="0"/>
                      <a:pt x="74" y="0"/>
                    </a:cubicBezTo>
                    <a:cubicBezTo>
                      <a:pt x="44" y="0"/>
                      <a:pt x="44" y="0"/>
                      <a:pt x="44" y="0"/>
                    </a:cubicBezTo>
                    <a:cubicBezTo>
                      <a:pt x="39" y="17"/>
                      <a:pt x="39" y="17"/>
                      <a:pt x="39" y="17"/>
                    </a:cubicBezTo>
                    <a:cubicBezTo>
                      <a:pt x="39" y="17"/>
                      <a:pt x="26" y="24"/>
                      <a:pt x="22" y="24"/>
                    </a:cubicBezTo>
                    <a:cubicBezTo>
                      <a:pt x="18" y="24"/>
                      <a:pt x="9" y="11"/>
                      <a:pt x="9" y="11"/>
                    </a:cubicBezTo>
                    <a:cubicBezTo>
                      <a:pt x="9" y="11"/>
                      <a:pt x="5" y="12"/>
                      <a:pt x="0" y="12"/>
                    </a:cubicBezTo>
                    <a:cubicBezTo>
                      <a:pt x="6" y="32"/>
                      <a:pt x="6" y="32"/>
                      <a:pt x="6" y="32"/>
                    </a:cubicBezTo>
                    <a:cubicBezTo>
                      <a:pt x="6" y="32"/>
                      <a:pt x="21" y="40"/>
                      <a:pt x="21" y="49"/>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1" name="Tanzania"/>
              <p:cNvSpPr>
                <a:spLocks noEditPoints="1"/>
              </p:cNvSpPr>
              <p:nvPr/>
            </p:nvSpPr>
            <p:spPr bwMode="gray">
              <a:xfrm>
                <a:off x="6398979" y="4113696"/>
                <a:ext cx="285800" cy="323700"/>
              </a:xfrm>
              <a:custGeom>
                <a:avLst/>
                <a:gdLst>
                  <a:gd name="T0" fmla="*/ 477 w 510"/>
                  <a:gd name="T1" fmla="*/ 478 h 579"/>
                  <a:gd name="T2" fmla="*/ 458 w 510"/>
                  <a:gd name="T3" fmla="*/ 405 h 579"/>
                  <a:gd name="T4" fmla="*/ 456 w 510"/>
                  <a:gd name="T5" fmla="*/ 360 h 579"/>
                  <a:gd name="T6" fmla="*/ 436 w 510"/>
                  <a:gd name="T7" fmla="*/ 290 h 579"/>
                  <a:gd name="T8" fmla="*/ 455 w 510"/>
                  <a:gd name="T9" fmla="*/ 198 h 579"/>
                  <a:gd name="T10" fmla="*/ 391 w 510"/>
                  <a:gd name="T11" fmla="*/ 118 h 579"/>
                  <a:gd name="T12" fmla="*/ 216 w 510"/>
                  <a:gd name="T13" fmla="*/ 1 h 579"/>
                  <a:gd name="T14" fmla="*/ 206 w 510"/>
                  <a:gd name="T15" fmla="*/ 1 h 579"/>
                  <a:gd name="T16" fmla="*/ 194 w 510"/>
                  <a:gd name="T17" fmla="*/ 31 h 579"/>
                  <a:gd name="T18" fmla="*/ 206 w 510"/>
                  <a:gd name="T19" fmla="*/ 59 h 579"/>
                  <a:gd name="T20" fmla="*/ 162 w 510"/>
                  <a:gd name="T21" fmla="*/ 71 h 579"/>
                  <a:gd name="T22" fmla="*/ 161 w 510"/>
                  <a:gd name="T23" fmla="*/ 99 h 579"/>
                  <a:gd name="T24" fmla="*/ 150 w 510"/>
                  <a:gd name="T25" fmla="*/ 73 h 579"/>
                  <a:gd name="T26" fmla="*/ 123 w 510"/>
                  <a:gd name="T27" fmla="*/ 66 h 579"/>
                  <a:gd name="T28" fmla="*/ 104 w 510"/>
                  <a:gd name="T29" fmla="*/ 80 h 579"/>
                  <a:gd name="T30" fmla="*/ 112 w 510"/>
                  <a:gd name="T31" fmla="*/ 2 h 579"/>
                  <a:gd name="T32" fmla="*/ 51 w 510"/>
                  <a:gd name="T33" fmla="*/ 0 h 579"/>
                  <a:gd name="T34" fmla="*/ 60 w 510"/>
                  <a:gd name="T35" fmla="*/ 31 h 579"/>
                  <a:gd name="T36" fmla="*/ 64 w 510"/>
                  <a:gd name="T37" fmla="*/ 64 h 579"/>
                  <a:gd name="T38" fmla="*/ 38 w 510"/>
                  <a:gd name="T39" fmla="*/ 97 h 579"/>
                  <a:gd name="T40" fmla="*/ 59 w 510"/>
                  <a:gd name="T41" fmla="*/ 118 h 579"/>
                  <a:gd name="T42" fmla="*/ 53 w 510"/>
                  <a:gd name="T43" fmla="*/ 130 h 579"/>
                  <a:gd name="T44" fmla="*/ 18 w 510"/>
                  <a:gd name="T45" fmla="*/ 177 h 579"/>
                  <a:gd name="T46" fmla="*/ 0 w 510"/>
                  <a:gd name="T47" fmla="*/ 194 h 579"/>
                  <a:gd name="T48" fmla="*/ 8 w 510"/>
                  <a:gd name="T49" fmla="*/ 226 h 579"/>
                  <a:gd name="T50" fmla="*/ 9 w 510"/>
                  <a:gd name="T51" fmla="*/ 279 h 579"/>
                  <a:gd name="T52" fmla="*/ 51 w 510"/>
                  <a:gd name="T53" fmla="*/ 322 h 579"/>
                  <a:gd name="T54" fmla="*/ 56 w 510"/>
                  <a:gd name="T55" fmla="*/ 370 h 579"/>
                  <a:gd name="T56" fmla="*/ 69 w 510"/>
                  <a:gd name="T57" fmla="*/ 409 h 579"/>
                  <a:gd name="T58" fmla="*/ 94 w 510"/>
                  <a:gd name="T59" fmla="*/ 421 h 579"/>
                  <a:gd name="T60" fmla="*/ 118 w 510"/>
                  <a:gd name="T61" fmla="*/ 434 h 579"/>
                  <a:gd name="T62" fmla="*/ 135 w 510"/>
                  <a:gd name="T63" fmla="*/ 443 h 579"/>
                  <a:gd name="T64" fmla="*/ 158 w 510"/>
                  <a:gd name="T65" fmla="*/ 452 h 579"/>
                  <a:gd name="T66" fmla="*/ 179 w 510"/>
                  <a:gd name="T67" fmla="*/ 461 h 579"/>
                  <a:gd name="T68" fmla="*/ 212 w 510"/>
                  <a:gd name="T69" fmla="*/ 453 h 579"/>
                  <a:gd name="T70" fmla="*/ 232 w 510"/>
                  <a:gd name="T71" fmla="*/ 514 h 579"/>
                  <a:gd name="T72" fmla="*/ 231 w 510"/>
                  <a:gd name="T73" fmla="*/ 539 h 579"/>
                  <a:gd name="T74" fmla="*/ 249 w 510"/>
                  <a:gd name="T75" fmla="*/ 569 h 579"/>
                  <a:gd name="T76" fmla="*/ 292 w 510"/>
                  <a:gd name="T77" fmla="*/ 558 h 579"/>
                  <a:gd name="T78" fmla="*/ 338 w 510"/>
                  <a:gd name="T79" fmla="*/ 568 h 579"/>
                  <a:gd name="T80" fmla="*/ 367 w 510"/>
                  <a:gd name="T81" fmla="*/ 573 h 579"/>
                  <a:gd name="T82" fmla="*/ 406 w 510"/>
                  <a:gd name="T83" fmla="*/ 552 h 579"/>
                  <a:gd name="T84" fmla="*/ 438 w 510"/>
                  <a:gd name="T85" fmla="*/ 545 h 579"/>
                  <a:gd name="T86" fmla="*/ 510 w 510"/>
                  <a:gd name="T87" fmla="*/ 507 h 579"/>
                  <a:gd name="T88" fmla="*/ 481 w 510"/>
                  <a:gd name="T89" fmla="*/ 237 h 579"/>
                  <a:gd name="T90" fmla="*/ 481 w 510"/>
                  <a:gd name="T91" fmla="*/ 237 h 579"/>
                  <a:gd name="T92" fmla="*/ 478 w 510"/>
                  <a:gd name="T93" fmla="*/ 294 h 579"/>
                  <a:gd name="T94" fmla="*/ 458 w 510"/>
                  <a:gd name="T95" fmla="*/ 251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0" h="579">
                    <a:moveTo>
                      <a:pt x="507" y="496"/>
                    </a:moveTo>
                    <a:cubicBezTo>
                      <a:pt x="507" y="496"/>
                      <a:pt x="479" y="489"/>
                      <a:pt x="477" y="478"/>
                    </a:cubicBezTo>
                    <a:cubicBezTo>
                      <a:pt x="475" y="467"/>
                      <a:pt x="473" y="436"/>
                      <a:pt x="473" y="436"/>
                    </a:cubicBezTo>
                    <a:cubicBezTo>
                      <a:pt x="458" y="405"/>
                      <a:pt x="458" y="405"/>
                      <a:pt x="458" y="405"/>
                    </a:cubicBezTo>
                    <a:cubicBezTo>
                      <a:pt x="467" y="374"/>
                      <a:pt x="467" y="374"/>
                      <a:pt x="467" y="374"/>
                    </a:cubicBezTo>
                    <a:cubicBezTo>
                      <a:pt x="456" y="360"/>
                      <a:pt x="456" y="360"/>
                      <a:pt x="456" y="360"/>
                    </a:cubicBezTo>
                    <a:cubicBezTo>
                      <a:pt x="456" y="360"/>
                      <a:pt x="476" y="325"/>
                      <a:pt x="471" y="317"/>
                    </a:cubicBezTo>
                    <a:cubicBezTo>
                      <a:pt x="466" y="309"/>
                      <a:pt x="439" y="302"/>
                      <a:pt x="436" y="290"/>
                    </a:cubicBezTo>
                    <a:cubicBezTo>
                      <a:pt x="433" y="278"/>
                      <a:pt x="450" y="239"/>
                      <a:pt x="451" y="232"/>
                    </a:cubicBezTo>
                    <a:cubicBezTo>
                      <a:pt x="452" y="226"/>
                      <a:pt x="454" y="203"/>
                      <a:pt x="455" y="198"/>
                    </a:cubicBezTo>
                    <a:cubicBezTo>
                      <a:pt x="380" y="128"/>
                      <a:pt x="380" y="128"/>
                      <a:pt x="380" y="128"/>
                    </a:cubicBezTo>
                    <a:cubicBezTo>
                      <a:pt x="380" y="128"/>
                      <a:pt x="388" y="122"/>
                      <a:pt x="391" y="118"/>
                    </a:cubicBezTo>
                    <a:cubicBezTo>
                      <a:pt x="394" y="114"/>
                      <a:pt x="382" y="105"/>
                      <a:pt x="382" y="105"/>
                    </a:cubicBezTo>
                    <a:cubicBezTo>
                      <a:pt x="216" y="1"/>
                      <a:pt x="216" y="1"/>
                      <a:pt x="216" y="1"/>
                    </a:cubicBezTo>
                    <a:cubicBezTo>
                      <a:pt x="206" y="1"/>
                      <a:pt x="206" y="1"/>
                      <a:pt x="206" y="1"/>
                    </a:cubicBezTo>
                    <a:cubicBezTo>
                      <a:pt x="206" y="1"/>
                      <a:pt x="206" y="1"/>
                      <a:pt x="206" y="1"/>
                    </a:cubicBezTo>
                    <a:cubicBezTo>
                      <a:pt x="206" y="10"/>
                      <a:pt x="209" y="24"/>
                      <a:pt x="209" y="24"/>
                    </a:cubicBezTo>
                    <a:cubicBezTo>
                      <a:pt x="194" y="31"/>
                      <a:pt x="194" y="31"/>
                      <a:pt x="194" y="31"/>
                    </a:cubicBezTo>
                    <a:cubicBezTo>
                      <a:pt x="194" y="31"/>
                      <a:pt x="181" y="40"/>
                      <a:pt x="176" y="55"/>
                    </a:cubicBezTo>
                    <a:cubicBezTo>
                      <a:pt x="171" y="70"/>
                      <a:pt x="206" y="59"/>
                      <a:pt x="206" y="59"/>
                    </a:cubicBezTo>
                    <a:cubicBezTo>
                      <a:pt x="206" y="59"/>
                      <a:pt x="187" y="75"/>
                      <a:pt x="181" y="78"/>
                    </a:cubicBezTo>
                    <a:cubicBezTo>
                      <a:pt x="175" y="81"/>
                      <a:pt x="171" y="72"/>
                      <a:pt x="162" y="71"/>
                    </a:cubicBezTo>
                    <a:cubicBezTo>
                      <a:pt x="153" y="70"/>
                      <a:pt x="154" y="89"/>
                      <a:pt x="154" y="89"/>
                    </a:cubicBezTo>
                    <a:cubicBezTo>
                      <a:pt x="161" y="99"/>
                      <a:pt x="161" y="99"/>
                      <a:pt x="161" y="99"/>
                    </a:cubicBezTo>
                    <a:cubicBezTo>
                      <a:pt x="161" y="99"/>
                      <a:pt x="158" y="100"/>
                      <a:pt x="148" y="99"/>
                    </a:cubicBezTo>
                    <a:cubicBezTo>
                      <a:pt x="138" y="98"/>
                      <a:pt x="150" y="73"/>
                      <a:pt x="150" y="73"/>
                    </a:cubicBezTo>
                    <a:cubicBezTo>
                      <a:pt x="138" y="78"/>
                      <a:pt x="138" y="78"/>
                      <a:pt x="138" y="78"/>
                    </a:cubicBezTo>
                    <a:cubicBezTo>
                      <a:pt x="138" y="78"/>
                      <a:pt x="130" y="66"/>
                      <a:pt x="123" y="66"/>
                    </a:cubicBezTo>
                    <a:cubicBezTo>
                      <a:pt x="113" y="66"/>
                      <a:pt x="114" y="92"/>
                      <a:pt x="109" y="92"/>
                    </a:cubicBezTo>
                    <a:cubicBezTo>
                      <a:pt x="104" y="92"/>
                      <a:pt x="104" y="80"/>
                      <a:pt x="104" y="80"/>
                    </a:cubicBezTo>
                    <a:cubicBezTo>
                      <a:pt x="104" y="80"/>
                      <a:pt x="99" y="54"/>
                      <a:pt x="101" y="40"/>
                    </a:cubicBezTo>
                    <a:cubicBezTo>
                      <a:pt x="103" y="26"/>
                      <a:pt x="111" y="8"/>
                      <a:pt x="112" y="2"/>
                    </a:cubicBezTo>
                    <a:cubicBezTo>
                      <a:pt x="112" y="1"/>
                      <a:pt x="112" y="1"/>
                      <a:pt x="112" y="0"/>
                    </a:cubicBezTo>
                    <a:cubicBezTo>
                      <a:pt x="51" y="0"/>
                      <a:pt x="51" y="0"/>
                      <a:pt x="51" y="0"/>
                    </a:cubicBezTo>
                    <a:cubicBezTo>
                      <a:pt x="46" y="13"/>
                      <a:pt x="46" y="13"/>
                      <a:pt x="46" y="13"/>
                    </a:cubicBezTo>
                    <a:cubicBezTo>
                      <a:pt x="46" y="13"/>
                      <a:pt x="56" y="23"/>
                      <a:pt x="60" y="31"/>
                    </a:cubicBezTo>
                    <a:cubicBezTo>
                      <a:pt x="64" y="39"/>
                      <a:pt x="58" y="44"/>
                      <a:pt x="58" y="44"/>
                    </a:cubicBezTo>
                    <a:cubicBezTo>
                      <a:pt x="58" y="44"/>
                      <a:pt x="64" y="52"/>
                      <a:pt x="64" y="64"/>
                    </a:cubicBezTo>
                    <a:cubicBezTo>
                      <a:pt x="64" y="76"/>
                      <a:pt x="44" y="74"/>
                      <a:pt x="44" y="74"/>
                    </a:cubicBezTo>
                    <a:cubicBezTo>
                      <a:pt x="44" y="74"/>
                      <a:pt x="40" y="88"/>
                      <a:pt x="38" y="97"/>
                    </a:cubicBezTo>
                    <a:cubicBezTo>
                      <a:pt x="36" y="106"/>
                      <a:pt x="60" y="107"/>
                      <a:pt x="60" y="107"/>
                    </a:cubicBezTo>
                    <a:cubicBezTo>
                      <a:pt x="59" y="118"/>
                      <a:pt x="59" y="118"/>
                      <a:pt x="59" y="118"/>
                    </a:cubicBezTo>
                    <a:cubicBezTo>
                      <a:pt x="51" y="121"/>
                      <a:pt x="51" y="121"/>
                      <a:pt x="51" y="121"/>
                    </a:cubicBezTo>
                    <a:cubicBezTo>
                      <a:pt x="53" y="130"/>
                      <a:pt x="53" y="130"/>
                      <a:pt x="53" y="130"/>
                    </a:cubicBezTo>
                    <a:cubicBezTo>
                      <a:pt x="53" y="130"/>
                      <a:pt x="41" y="129"/>
                      <a:pt x="34" y="142"/>
                    </a:cubicBezTo>
                    <a:cubicBezTo>
                      <a:pt x="27" y="155"/>
                      <a:pt x="34" y="165"/>
                      <a:pt x="18" y="177"/>
                    </a:cubicBezTo>
                    <a:cubicBezTo>
                      <a:pt x="11" y="182"/>
                      <a:pt x="6" y="184"/>
                      <a:pt x="2" y="185"/>
                    </a:cubicBezTo>
                    <a:cubicBezTo>
                      <a:pt x="0" y="194"/>
                      <a:pt x="0" y="194"/>
                      <a:pt x="0" y="194"/>
                    </a:cubicBezTo>
                    <a:cubicBezTo>
                      <a:pt x="0" y="194"/>
                      <a:pt x="6" y="205"/>
                      <a:pt x="9" y="209"/>
                    </a:cubicBezTo>
                    <a:cubicBezTo>
                      <a:pt x="12" y="213"/>
                      <a:pt x="8" y="226"/>
                      <a:pt x="8" y="226"/>
                    </a:cubicBezTo>
                    <a:cubicBezTo>
                      <a:pt x="8" y="226"/>
                      <a:pt x="19" y="256"/>
                      <a:pt x="15" y="261"/>
                    </a:cubicBezTo>
                    <a:cubicBezTo>
                      <a:pt x="11" y="266"/>
                      <a:pt x="8" y="269"/>
                      <a:pt x="9" y="279"/>
                    </a:cubicBezTo>
                    <a:cubicBezTo>
                      <a:pt x="10" y="289"/>
                      <a:pt x="18" y="294"/>
                      <a:pt x="24" y="296"/>
                    </a:cubicBezTo>
                    <a:cubicBezTo>
                      <a:pt x="30" y="298"/>
                      <a:pt x="47" y="316"/>
                      <a:pt x="51" y="322"/>
                    </a:cubicBezTo>
                    <a:cubicBezTo>
                      <a:pt x="55" y="328"/>
                      <a:pt x="51" y="337"/>
                      <a:pt x="49" y="345"/>
                    </a:cubicBezTo>
                    <a:cubicBezTo>
                      <a:pt x="47" y="353"/>
                      <a:pt x="56" y="370"/>
                      <a:pt x="56" y="370"/>
                    </a:cubicBezTo>
                    <a:cubicBezTo>
                      <a:pt x="74" y="394"/>
                      <a:pt x="74" y="394"/>
                      <a:pt x="74" y="394"/>
                    </a:cubicBezTo>
                    <a:cubicBezTo>
                      <a:pt x="74" y="394"/>
                      <a:pt x="72" y="401"/>
                      <a:pt x="69" y="409"/>
                    </a:cubicBezTo>
                    <a:cubicBezTo>
                      <a:pt x="77" y="410"/>
                      <a:pt x="89" y="406"/>
                      <a:pt x="89" y="406"/>
                    </a:cubicBezTo>
                    <a:cubicBezTo>
                      <a:pt x="89" y="406"/>
                      <a:pt x="91" y="418"/>
                      <a:pt x="94" y="421"/>
                    </a:cubicBezTo>
                    <a:cubicBezTo>
                      <a:pt x="97" y="424"/>
                      <a:pt x="106" y="421"/>
                      <a:pt x="106" y="421"/>
                    </a:cubicBezTo>
                    <a:cubicBezTo>
                      <a:pt x="106" y="421"/>
                      <a:pt x="113" y="430"/>
                      <a:pt x="118" y="434"/>
                    </a:cubicBezTo>
                    <a:cubicBezTo>
                      <a:pt x="123" y="438"/>
                      <a:pt x="133" y="432"/>
                      <a:pt x="133" y="432"/>
                    </a:cubicBezTo>
                    <a:cubicBezTo>
                      <a:pt x="135" y="443"/>
                      <a:pt x="135" y="443"/>
                      <a:pt x="135" y="443"/>
                    </a:cubicBezTo>
                    <a:cubicBezTo>
                      <a:pt x="147" y="442"/>
                      <a:pt x="147" y="442"/>
                      <a:pt x="147" y="442"/>
                    </a:cubicBezTo>
                    <a:cubicBezTo>
                      <a:pt x="158" y="452"/>
                      <a:pt x="158" y="452"/>
                      <a:pt x="158" y="452"/>
                    </a:cubicBezTo>
                    <a:cubicBezTo>
                      <a:pt x="173" y="451"/>
                      <a:pt x="173" y="451"/>
                      <a:pt x="173" y="451"/>
                    </a:cubicBezTo>
                    <a:cubicBezTo>
                      <a:pt x="179" y="461"/>
                      <a:pt x="179" y="461"/>
                      <a:pt x="179" y="461"/>
                    </a:cubicBezTo>
                    <a:cubicBezTo>
                      <a:pt x="198" y="461"/>
                      <a:pt x="198" y="461"/>
                      <a:pt x="198" y="461"/>
                    </a:cubicBezTo>
                    <a:cubicBezTo>
                      <a:pt x="198" y="461"/>
                      <a:pt x="202" y="448"/>
                      <a:pt x="212" y="453"/>
                    </a:cubicBezTo>
                    <a:cubicBezTo>
                      <a:pt x="222" y="458"/>
                      <a:pt x="230" y="479"/>
                      <a:pt x="230" y="479"/>
                    </a:cubicBezTo>
                    <a:cubicBezTo>
                      <a:pt x="232" y="514"/>
                      <a:pt x="232" y="514"/>
                      <a:pt x="232" y="514"/>
                    </a:cubicBezTo>
                    <a:cubicBezTo>
                      <a:pt x="232" y="514"/>
                      <a:pt x="237" y="515"/>
                      <a:pt x="237" y="522"/>
                    </a:cubicBezTo>
                    <a:cubicBezTo>
                      <a:pt x="237" y="529"/>
                      <a:pt x="234" y="531"/>
                      <a:pt x="231" y="539"/>
                    </a:cubicBezTo>
                    <a:cubicBezTo>
                      <a:pt x="228" y="547"/>
                      <a:pt x="250" y="557"/>
                      <a:pt x="250" y="557"/>
                    </a:cubicBezTo>
                    <a:cubicBezTo>
                      <a:pt x="249" y="569"/>
                      <a:pt x="249" y="569"/>
                      <a:pt x="249" y="569"/>
                    </a:cubicBezTo>
                    <a:cubicBezTo>
                      <a:pt x="262" y="569"/>
                      <a:pt x="280" y="568"/>
                      <a:pt x="280" y="568"/>
                    </a:cubicBezTo>
                    <a:cubicBezTo>
                      <a:pt x="280" y="568"/>
                      <a:pt x="284" y="558"/>
                      <a:pt x="292" y="558"/>
                    </a:cubicBezTo>
                    <a:cubicBezTo>
                      <a:pt x="300" y="558"/>
                      <a:pt x="319" y="579"/>
                      <a:pt x="324" y="579"/>
                    </a:cubicBezTo>
                    <a:cubicBezTo>
                      <a:pt x="329" y="579"/>
                      <a:pt x="334" y="570"/>
                      <a:pt x="338" y="568"/>
                    </a:cubicBezTo>
                    <a:cubicBezTo>
                      <a:pt x="342" y="566"/>
                      <a:pt x="356" y="574"/>
                      <a:pt x="356" y="574"/>
                    </a:cubicBezTo>
                    <a:cubicBezTo>
                      <a:pt x="356" y="574"/>
                      <a:pt x="360" y="576"/>
                      <a:pt x="367" y="573"/>
                    </a:cubicBezTo>
                    <a:cubicBezTo>
                      <a:pt x="374" y="570"/>
                      <a:pt x="390" y="552"/>
                      <a:pt x="390" y="552"/>
                    </a:cubicBezTo>
                    <a:cubicBezTo>
                      <a:pt x="406" y="552"/>
                      <a:pt x="406" y="552"/>
                      <a:pt x="406" y="552"/>
                    </a:cubicBezTo>
                    <a:cubicBezTo>
                      <a:pt x="406" y="552"/>
                      <a:pt x="409" y="560"/>
                      <a:pt x="413" y="559"/>
                    </a:cubicBezTo>
                    <a:cubicBezTo>
                      <a:pt x="417" y="558"/>
                      <a:pt x="438" y="545"/>
                      <a:pt x="438" y="545"/>
                    </a:cubicBezTo>
                    <a:cubicBezTo>
                      <a:pt x="457" y="544"/>
                      <a:pt x="457" y="544"/>
                      <a:pt x="457" y="544"/>
                    </a:cubicBezTo>
                    <a:cubicBezTo>
                      <a:pt x="510" y="507"/>
                      <a:pt x="510" y="507"/>
                      <a:pt x="510" y="507"/>
                    </a:cubicBezTo>
                    <a:lnTo>
                      <a:pt x="507" y="496"/>
                    </a:lnTo>
                    <a:close/>
                    <a:moveTo>
                      <a:pt x="481" y="237"/>
                    </a:moveTo>
                    <a:cubicBezTo>
                      <a:pt x="497" y="235"/>
                      <a:pt x="483" y="196"/>
                      <a:pt x="476" y="204"/>
                    </a:cubicBezTo>
                    <a:cubicBezTo>
                      <a:pt x="468" y="212"/>
                      <a:pt x="468" y="239"/>
                      <a:pt x="481" y="237"/>
                    </a:cubicBezTo>
                    <a:close/>
                    <a:moveTo>
                      <a:pt x="452" y="278"/>
                    </a:moveTo>
                    <a:cubicBezTo>
                      <a:pt x="452" y="278"/>
                      <a:pt x="468" y="296"/>
                      <a:pt x="478" y="294"/>
                    </a:cubicBezTo>
                    <a:cubicBezTo>
                      <a:pt x="487" y="292"/>
                      <a:pt x="470" y="272"/>
                      <a:pt x="470" y="272"/>
                    </a:cubicBezTo>
                    <a:cubicBezTo>
                      <a:pt x="470" y="272"/>
                      <a:pt x="474" y="251"/>
                      <a:pt x="458" y="251"/>
                    </a:cubicBezTo>
                    <a:cubicBezTo>
                      <a:pt x="442" y="251"/>
                      <a:pt x="452" y="278"/>
                      <a:pt x="452" y="278"/>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2" name="Uganda"/>
              <p:cNvSpPr>
                <a:spLocks noEditPoints="1"/>
              </p:cNvSpPr>
              <p:nvPr/>
            </p:nvSpPr>
            <p:spPr bwMode="gray">
              <a:xfrm>
                <a:off x="6400562" y="3956607"/>
                <a:ext cx="149251" cy="176131"/>
              </a:xfrm>
              <a:custGeom>
                <a:avLst/>
                <a:gdLst>
                  <a:gd name="T0" fmla="*/ 204 w 266"/>
                  <a:gd name="T1" fmla="*/ 283 h 314"/>
                  <a:gd name="T2" fmla="*/ 214 w 266"/>
                  <a:gd name="T3" fmla="*/ 283 h 314"/>
                  <a:gd name="T4" fmla="*/ 215 w 266"/>
                  <a:gd name="T5" fmla="*/ 282 h 314"/>
                  <a:gd name="T6" fmla="*/ 204 w 266"/>
                  <a:gd name="T7" fmla="*/ 283 h 314"/>
                  <a:gd name="T8" fmla="*/ 262 w 266"/>
                  <a:gd name="T9" fmla="*/ 127 h 314"/>
                  <a:gd name="T10" fmla="*/ 246 w 266"/>
                  <a:gd name="T11" fmla="*/ 97 h 314"/>
                  <a:gd name="T12" fmla="*/ 255 w 266"/>
                  <a:gd name="T13" fmla="*/ 87 h 314"/>
                  <a:gd name="T14" fmla="*/ 234 w 266"/>
                  <a:gd name="T15" fmla="*/ 62 h 314"/>
                  <a:gd name="T16" fmla="*/ 235 w 266"/>
                  <a:gd name="T17" fmla="*/ 57 h 314"/>
                  <a:gd name="T18" fmla="*/ 226 w 266"/>
                  <a:gd name="T19" fmla="*/ 42 h 314"/>
                  <a:gd name="T20" fmla="*/ 228 w 266"/>
                  <a:gd name="T21" fmla="*/ 27 h 314"/>
                  <a:gd name="T22" fmla="*/ 215 w 266"/>
                  <a:gd name="T23" fmla="*/ 22 h 314"/>
                  <a:gd name="T24" fmla="*/ 208 w 266"/>
                  <a:gd name="T25" fmla="*/ 0 h 314"/>
                  <a:gd name="T26" fmla="*/ 200 w 266"/>
                  <a:gd name="T27" fmla="*/ 0 h 314"/>
                  <a:gd name="T28" fmla="*/ 178 w 266"/>
                  <a:gd name="T29" fmla="*/ 25 h 314"/>
                  <a:gd name="T30" fmla="*/ 161 w 266"/>
                  <a:gd name="T31" fmla="*/ 17 h 314"/>
                  <a:gd name="T32" fmla="*/ 149 w 266"/>
                  <a:gd name="T33" fmla="*/ 25 h 314"/>
                  <a:gd name="T34" fmla="*/ 133 w 266"/>
                  <a:gd name="T35" fmla="*/ 24 h 314"/>
                  <a:gd name="T36" fmla="*/ 120 w 266"/>
                  <a:gd name="T37" fmla="*/ 39 h 314"/>
                  <a:gd name="T38" fmla="*/ 106 w 266"/>
                  <a:gd name="T39" fmla="*/ 21 h 314"/>
                  <a:gd name="T40" fmla="*/ 99 w 266"/>
                  <a:gd name="T41" fmla="*/ 22 h 314"/>
                  <a:gd name="T42" fmla="*/ 92 w 266"/>
                  <a:gd name="T43" fmla="*/ 29 h 314"/>
                  <a:gd name="T44" fmla="*/ 72 w 266"/>
                  <a:gd name="T45" fmla="*/ 21 h 314"/>
                  <a:gd name="T46" fmla="*/ 56 w 266"/>
                  <a:gd name="T47" fmla="*/ 34 h 314"/>
                  <a:gd name="T48" fmla="*/ 62 w 266"/>
                  <a:gd name="T49" fmla="*/ 47 h 314"/>
                  <a:gd name="T50" fmla="*/ 49 w 266"/>
                  <a:gd name="T51" fmla="*/ 61 h 314"/>
                  <a:gd name="T52" fmla="*/ 59 w 266"/>
                  <a:gd name="T53" fmla="*/ 71 h 314"/>
                  <a:gd name="T54" fmla="*/ 52 w 266"/>
                  <a:gd name="T55" fmla="*/ 92 h 314"/>
                  <a:gd name="T56" fmla="*/ 66 w 266"/>
                  <a:gd name="T57" fmla="*/ 97 h 314"/>
                  <a:gd name="T58" fmla="*/ 78 w 266"/>
                  <a:gd name="T59" fmla="*/ 108 h 314"/>
                  <a:gd name="T60" fmla="*/ 45 w 266"/>
                  <a:gd name="T61" fmla="*/ 156 h 314"/>
                  <a:gd name="T62" fmla="*/ 29 w 266"/>
                  <a:gd name="T63" fmla="*/ 164 h 314"/>
                  <a:gd name="T64" fmla="*/ 29 w 266"/>
                  <a:gd name="T65" fmla="*/ 173 h 314"/>
                  <a:gd name="T66" fmla="*/ 16 w 266"/>
                  <a:gd name="T67" fmla="*/ 181 h 314"/>
                  <a:gd name="T68" fmla="*/ 14 w 266"/>
                  <a:gd name="T69" fmla="*/ 198 h 314"/>
                  <a:gd name="T70" fmla="*/ 4 w 266"/>
                  <a:gd name="T71" fmla="*/ 229 h 314"/>
                  <a:gd name="T72" fmla="*/ 4 w 266"/>
                  <a:gd name="T73" fmla="*/ 249 h 314"/>
                  <a:gd name="T74" fmla="*/ 0 w 266"/>
                  <a:gd name="T75" fmla="*/ 299 h 314"/>
                  <a:gd name="T76" fmla="*/ 10 w 266"/>
                  <a:gd name="T77" fmla="*/ 299 h 314"/>
                  <a:gd name="T78" fmla="*/ 22 w 266"/>
                  <a:gd name="T79" fmla="*/ 307 h 314"/>
                  <a:gd name="T80" fmla="*/ 33 w 266"/>
                  <a:gd name="T81" fmla="*/ 283 h 314"/>
                  <a:gd name="T82" fmla="*/ 49 w 266"/>
                  <a:gd name="T83" fmla="*/ 282 h 314"/>
                  <a:gd name="T84" fmla="*/ 110 w 266"/>
                  <a:gd name="T85" fmla="*/ 282 h 314"/>
                  <a:gd name="T86" fmla="*/ 102 w 266"/>
                  <a:gd name="T87" fmla="*/ 265 h 314"/>
                  <a:gd name="T88" fmla="*/ 111 w 266"/>
                  <a:gd name="T89" fmla="*/ 246 h 314"/>
                  <a:gd name="T90" fmla="*/ 118 w 266"/>
                  <a:gd name="T91" fmla="*/ 223 h 314"/>
                  <a:gd name="T92" fmla="*/ 160 w 266"/>
                  <a:gd name="T93" fmla="*/ 216 h 314"/>
                  <a:gd name="T94" fmla="*/ 176 w 266"/>
                  <a:gd name="T95" fmla="*/ 202 h 314"/>
                  <a:gd name="T96" fmla="*/ 182 w 266"/>
                  <a:gd name="T97" fmla="*/ 219 h 314"/>
                  <a:gd name="T98" fmla="*/ 200 w 266"/>
                  <a:gd name="T99" fmla="*/ 215 h 314"/>
                  <a:gd name="T100" fmla="*/ 207 w 266"/>
                  <a:gd name="T101" fmla="*/ 217 h 314"/>
                  <a:gd name="T102" fmla="*/ 207 w 266"/>
                  <a:gd name="T103" fmla="*/ 219 h 314"/>
                  <a:gd name="T104" fmla="*/ 218 w 266"/>
                  <a:gd name="T105" fmla="*/ 201 h 314"/>
                  <a:gd name="T106" fmla="*/ 219 w 266"/>
                  <a:gd name="T107" fmla="*/ 190 h 314"/>
                  <a:gd name="T108" fmla="*/ 231 w 266"/>
                  <a:gd name="T109" fmla="*/ 179 h 314"/>
                  <a:gd name="T110" fmla="*/ 234 w 266"/>
                  <a:gd name="T111" fmla="*/ 164 h 314"/>
                  <a:gd name="T112" fmla="*/ 247 w 266"/>
                  <a:gd name="T113" fmla="*/ 160 h 314"/>
                  <a:gd name="T114" fmla="*/ 251 w 266"/>
                  <a:gd name="T115" fmla="*/ 145 h 314"/>
                  <a:gd name="T116" fmla="*/ 262 w 266"/>
                  <a:gd name="T117" fmla="*/ 127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6" h="314">
                    <a:moveTo>
                      <a:pt x="204" y="283"/>
                    </a:moveTo>
                    <a:cubicBezTo>
                      <a:pt x="214" y="283"/>
                      <a:pt x="214" y="283"/>
                      <a:pt x="214" y="283"/>
                    </a:cubicBezTo>
                    <a:cubicBezTo>
                      <a:pt x="215" y="282"/>
                      <a:pt x="215" y="282"/>
                      <a:pt x="215" y="282"/>
                    </a:cubicBezTo>
                    <a:cubicBezTo>
                      <a:pt x="209" y="282"/>
                      <a:pt x="204" y="282"/>
                      <a:pt x="204" y="283"/>
                    </a:cubicBezTo>
                    <a:close/>
                    <a:moveTo>
                      <a:pt x="262" y="127"/>
                    </a:moveTo>
                    <a:cubicBezTo>
                      <a:pt x="258" y="121"/>
                      <a:pt x="245" y="102"/>
                      <a:pt x="246" y="97"/>
                    </a:cubicBezTo>
                    <a:cubicBezTo>
                      <a:pt x="247" y="92"/>
                      <a:pt x="255" y="87"/>
                      <a:pt x="255" y="87"/>
                    </a:cubicBezTo>
                    <a:cubicBezTo>
                      <a:pt x="234" y="62"/>
                      <a:pt x="234" y="62"/>
                      <a:pt x="234" y="62"/>
                    </a:cubicBezTo>
                    <a:cubicBezTo>
                      <a:pt x="235" y="57"/>
                      <a:pt x="235" y="57"/>
                      <a:pt x="235" y="57"/>
                    </a:cubicBezTo>
                    <a:cubicBezTo>
                      <a:pt x="235" y="57"/>
                      <a:pt x="224" y="48"/>
                      <a:pt x="226" y="42"/>
                    </a:cubicBezTo>
                    <a:cubicBezTo>
                      <a:pt x="228" y="36"/>
                      <a:pt x="228" y="27"/>
                      <a:pt x="228" y="27"/>
                    </a:cubicBezTo>
                    <a:cubicBezTo>
                      <a:pt x="228" y="27"/>
                      <a:pt x="215" y="35"/>
                      <a:pt x="215" y="22"/>
                    </a:cubicBezTo>
                    <a:cubicBezTo>
                      <a:pt x="215" y="9"/>
                      <a:pt x="208" y="0"/>
                      <a:pt x="208" y="0"/>
                    </a:cubicBezTo>
                    <a:cubicBezTo>
                      <a:pt x="200" y="0"/>
                      <a:pt x="200" y="0"/>
                      <a:pt x="200" y="0"/>
                    </a:cubicBezTo>
                    <a:cubicBezTo>
                      <a:pt x="200" y="0"/>
                      <a:pt x="191" y="27"/>
                      <a:pt x="178" y="25"/>
                    </a:cubicBezTo>
                    <a:cubicBezTo>
                      <a:pt x="165" y="23"/>
                      <a:pt x="166" y="17"/>
                      <a:pt x="161" y="17"/>
                    </a:cubicBezTo>
                    <a:cubicBezTo>
                      <a:pt x="156" y="17"/>
                      <a:pt x="149" y="25"/>
                      <a:pt x="149" y="25"/>
                    </a:cubicBezTo>
                    <a:cubicBezTo>
                      <a:pt x="133" y="24"/>
                      <a:pt x="133" y="24"/>
                      <a:pt x="133" y="24"/>
                    </a:cubicBezTo>
                    <a:cubicBezTo>
                      <a:pt x="120" y="39"/>
                      <a:pt x="120" y="39"/>
                      <a:pt x="120" y="39"/>
                    </a:cubicBezTo>
                    <a:cubicBezTo>
                      <a:pt x="106" y="21"/>
                      <a:pt x="106" y="21"/>
                      <a:pt x="106" y="21"/>
                    </a:cubicBezTo>
                    <a:cubicBezTo>
                      <a:pt x="99" y="22"/>
                      <a:pt x="99" y="22"/>
                      <a:pt x="99" y="22"/>
                    </a:cubicBezTo>
                    <a:cubicBezTo>
                      <a:pt x="99" y="22"/>
                      <a:pt x="98" y="30"/>
                      <a:pt x="92" y="29"/>
                    </a:cubicBezTo>
                    <a:cubicBezTo>
                      <a:pt x="86" y="28"/>
                      <a:pt x="77" y="21"/>
                      <a:pt x="72" y="21"/>
                    </a:cubicBezTo>
                    <a:cubicBezTo>
                      <a:pt x="67" y="21"/>
                      <a:pt x="56" y="34"/>
                      <a:pt x="56" y="34"/>
                    </a:cubicBezTo>
                    <a:cubicBezTo>
                      <a:pt x="62" y="47"/>
                      <a:pt x="62" y="47"/>
                      <a:pt x="62" y="47"/>
                    </a:cubicBezTo>
                    <a:cubicBezTo>
                      <a:pt x="49" y="61"/>
                      <a:pt x="49" y="61"/>
                      <a:pt x="49" y="61"/>
                    </a:cubicBezTo>
                    <a:cubicBezTo>
                      <a:pt x="49" y="61"/>
                      <a:pt x="60" y="65"/>
                      <a:pt x="59" y="71"/>
                    </a:cubicBezTo>
                    <a:cubicBezTo>
                      <a:pt x="58" y="76"/>
                      <a:pt x="49" y="87"/>
                      <a:pt x="52" y="92"/>
                    </a:cubicBezTo>
                    <a:cubicBezTo>
                      <a:pt x="55" y="98"/>
                      <a:pt x="66" y="97"/>
                      <a:pt x="66" y="97"/>
                    </a:cubicBezTo>
                    <a:cubicBezTo>
                      <a:pt x="66" y="97"/>
                      <a:pt x="78" y="100"/>
                      <a:pt x="78" y="108"/>
                    </a:cubicBezTo>
                    <a:cubicBezTo>
                      <a:pt x="78" y="116"/>
                      <a:pt x="45" y="156"/>
                      <a:pt x="45" y="156"/>
                    </a:cubicBezTo>
                    <a:cubicBezTo>
                      <a:pt x="29" y="164"/>
                      <a:pt x="29" y="164"/>
                      <a:pt x="29" y="164"/>
                    </a:cubicBezTo>
                    <a:cubicBezTo>
                      <a:pt x="29" y="173"/>
                      <a:pt x="29" y="173"/>
                      <a:pt x="29" y="173"/>
                    </a:cubicBezTo>
                    <a:cubicBezTo>
                      <a:pt x="16" y="181"/>
                      <a:pt x="16" y="181"/>
                      <a:pt x="16" y="181"/>
                    </a:cubicBezTo>
                    <a:cubicBezTo>
                      <a:pt x="14" y="198"/>
                      <a:pt x="14" y="198"/>
                      <a:pt x="14" y="198"/>
                    </a:cubicBezTo>
                    <a:cubicBezTo>
                      <a:pt x="4" y="229"/>
                      <a:pt x="4" y="229"/>
                      <a:pt x="4" y="229"/>
                    </a:cubicBezTo>
                    <a:cubicBezTo>
                      <a:pt x="4" y="249"/>
                      <a:pt x="4" y="249"/>
                      <a:pt x="4" y="249"/>
                    </a:cubicBezTo>
                    <a:cubicBezTo>
                      <a:pt x="0" y="299"/>
                      <a:pt x="0" y="299"/>
                      <a:pt x="0" y="299"/>
                    </a:cubicBezTo>
                    <a:cubicBezTo>
                      <a:pt x="10" y="299"/>
                      <a:pt x="10" y="299"/>
                      <a:pt x="10" y="299"/>
                    </a:cubicBezTo>
                    <a:cubicBezTo>
                      <a:pt x="10" y="299"/>
                      <a:pt x="16" y="314"/>
                      <a:pt x="22" y="307"/>
                    </a:cubicBezTo>
                    <a:cubicBezTo>
                      <a:pt x="29" y="299"/>
                      <a:pt x="33" y="283"/>
                      <a:pt x="33" y="283"/>
                    </a:cubicBezTo>
                    <a:cubicBezTo>
                      <a:pt x="49" y="282"/>
                      <a:pt x="49" y="282"/>
                      <a:pt x="49" y="282"/>
                    </a:cubicBezTo>
                    <a:cubicBezTo>
                      <a:pt x="110" y="282"/>
                      <a:pt x="110" y="282"/>
                      <a:pt x="110" y="282"/>
                    </a:cubicBezTo>
                    <a:cubicBezTo>
                      <a:pt x="110" y="277"/>
                      <a:pt x="104" y="271"/>
                      <a:pt x="102" y="265"/>
                    </a:cubicBezTo>
                    <a:cubicBezTo>
                      <a:pt x="100" y="258"/>
                      <a:pt x="107" y="250"/>
                      <a:pt x="111" y="246"/>
                    </a:cubicBezTo>
                    <a:cubicBezTo>
                      <a:pt x="115" y="242"/>
                      <a:pt x="109" y="230"/>
                      <a:pt x="118" y="223"/>
                    </a:cubicBezTo>
                    <a:cubicBezTo>
                      <a:pt x="127" y="216"/>
                      <a:pt x="157" y="218"/>
                      <a:pt x="160" y="216"/>
                    </a:cubicBezTo>
                    <a:cubicBezTo>
                      <a:pt x="163" y="214"/>
                      <a:pt x="170" y="202"/>
                      <a:pt x="176" y="202"/>
                    </a:cubicBezTo>
                    <a:cubicBezTo>
                      <a:pt x="182" y="202"/>
                      <a:pt x="182" y="219"/>
                      <a:pt x="182" y="219"/>
                    </a:cubicBezTo>
                    <a:cubicBezTo>
                      <a:pt x="182" y="219"/>
                      <a:pt x="189" y="212"/>
                      <a:pt x="200" y="215"/>
                    </a:cubicBezTo>
                    <a:cubicBezTo>
                      <a:pt x="202" y="215"/>
                      <a:pt x="204" y="216"/>
                      <a:pt x="207" y="217"/>
                    </a:cubicBezTo>
                    <a:cubicBezTo>
                      <a:pt x="207" y="218"/>
                      <a:pt x="207" y="218"/>
                      <a:pt x="207" y="219"/>
                    </a:cubicBezTo>
                    <a:cubicBezTo>
                      <a:pt x="207" y="208"/>
                      <a:pt x="218" y="201"/>
                      <a:pt x="218" y="201"/>
                    </a:cubicBezTo>
                    <a:cubicBezTo>
                      <a:pt x="219" y="190"/>
                      <a:pt x="219" y="190"/>
                      <a:pt x="219" y="190"/>
                    </a:cubicBezTo>
                    <a:cubicBezTo>
                      <a:pt x="231" y="179"/>
                      <a:pt x="231" y="179"/>
                      <a:pt x="231" y="179"/>
                    </a:cubicBezTo>
                    <a:cubicBezTo>
                      <a:pt x="231" y="179"/>
                      <a:pt x="227" y="170"/>
                      <a:pt x="234" y="164"/>
                    </a:cubicBezTo>
                    <a:cubicBezTo>
                      <a:pt x="241" y="158"/>
                      <a:pt x="247" y="160"/>
                      <a:pt x="247" y="160"/>
                    </a:cubicBezTo>
                    <a:cubicBezTo>
                      <a:pt x="251" y="145"/>
                      <a:pt x="251" y="145"/>
                      <a:pt x="251" y="145"/>
                    </a:cubicBezTo>
                    <a:cubicBezTo>
                      <a:pt x="251" y="145"/>
                      <a:pt x="266" y="133"/>
                      <a:pt x="262" y="127"/>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3" name="Kenya"/>
              <p:cNvSpPr>
                <a:spLocks/>
              </p:cNvSpPr>
              <p:nvPr/>
            </p:nvSpPr>
            <p:spPr bwMode="gray">
              <a:xfrm>
                <a:off x="6514879" y="3940741"/>
                <a:ext cx="212762" cy="284031"/>
              </a:xfrm>
              <a:custGeom>
                <a:avLst/>
                <a:gdLst>
                  <a:gd name="T0" fmla="*/ 337 w 378"/>
                  <a:gd name="T1" fmla="*/ 100 h 509"/>
                  <a:gd name="T2" fmla="*/ 358 w 378"/>
                  <a:gd name="T3" fmla="*/ 79 h 509"/>
                  <a:gd name="T4" fmla="*/ 378 w 378"/>
                  <a:gd name="T5" fmla="*/ 43 h 509"/>
                  <a:gd name="T6" fmla="*/ 362 w 378"/>
                  <a:gd name="T7" fmla="*/ 37 h 509"/>
                  <a:gd name="T8" fmla="*/ 358 w 378"/>
                  <a:gd name="T9" fmla="*/ 41 h 509"/>
                  <a:gd name="T10" fmla="*/ 340 w 378"/>
                  <a:gd name="T11" fmla="*/ 40 h 509"/>
                  <a:gd name="T12" fmla="*/ 324 w 378"/>
                  <a:gd name="T13" fmla="*/ 23 h 509"/>
                  <a:gd name="T14" fmla="*/ 312 w 378"/>
                  <a:gd name="T15" fmla="*/ 32 h 509"/>
                  <a:gd name="T16" fmla="*/ 283 w 378"/>
                  <a:gd name="T17" fmla="*/ 46 h 509"/>
                  <a:gd name="T18" fmla="*/ 278 w 378"/>
                  <a:gd name="T19" fmla="*/ 56 h 509"/>
                  <a:gd name="T20" fmla="*/ 265 w 378"/>
                  <a:gd name="T21" fmla="*/ 70 h 509"/>
                  <a:gd name="T22" fmla="*/ 234 w 378"/>
                  <a:gd name="T23" fmla="*/ 61 h 509"/>
                  <a:gd name="T24" fmla="*/ 194 w 378"/>
                  <a:gd name="T25" fmla="*/ 57 h 509"/>
                  <a:gd name="T26" fmla="*/ 143 w 378"/>
                  <a:gd name="T27" fmla="*/ 17 h 509"/>
                  <a:gd name="T28" fmla="*/ 96 w 378"/>
                  <a:gd name="T29" fmla="*/ 15 h 509"/>
                  <a:gd name="T30" fmla="*/ 90 w 378"/>
                  <a:gd name="T31" fmla="*/ 0 h 509"/>
                  <a:gd name="T32" fmla="*/ 77 w 378"/>
                  <a:gd name="T33" fmla="*/ 8 h 509"/>
                  <a:gd name="T34" fmla="*/ 17 w 378"/>
                  <a:gd name="T35" fmla="*/ 9 h 509"/>
                  <a:gd name="T36" fmla="*/ 3 w 378"/>
                  <a:gd name="T37" fmla="*/ 29 h 509"/>
                  <a:gd name="T38" fmla="*/ 10 w 378"/>
                  <a:gd name="T39" fmla="*/ 51 h 509"/>
                  <a:gd name="T40" fmla="*/ 23 w 378"/>
                  <a:gd name="T41" fmla="*/ 56 h 509"/>
                  <a:gd name="T42" fmla="*/ 21 w 378"/>
                  <a:gd name="T43" fmla="*/ 71 h 509"/>
                  <a:gd name="T44" fmla="*/ 30 w 378"/>
                  <a:gd name="T45" fmla="*/ 86 h 509"/>
                  <a:gd name="T46" fmla="*/ 29 w 378"/>
                  <a:gd name="T47" fmla="*/ 91 h 509"/>
                  <a:gd name="T48" fmla="*/ 50 w 378"/>
                  <a:gd name="T49" fmla="*/ 116 h 509"/>
                  <a:gd name="T50" fmla="*/ 41 w 378"/>
                  <a:gd name="T51" fmla="*/ 126 h 509"/>
                  <a:gd name="T52" fmla="*/ 57 w 378"/>
                  <a:gd name="T53" fmla="*/ 156 h 509"/>
                  <a:gd name="T54" fmla="*/ 46 w 378"/>
                  <a:gd name="T55" fmla="*/ 174 h 509"/>
                  <a:gd name="T56" fmla="*/ 42 w 378"/>
                  <a:gd name="T57" fmla="*/ 189 h 509"/>
                  <a:gd name="T58" fmla="*/ 29 w 378"/>
                  <a:gd name="T59" fmla="*/ 193 h 509"/>
                  <a:gd name="T60" fmla="*/ 26 w 378"/>
                  <a:gd name="T61" fmla="*/ 208 h 509"/>
                  <a:gd name="T62" fmla="*/ 14 w 378"/>
                  <a:gd name="T63" fmla="*/ 219 h 509"/>
                  <a:gd name="T64" fmla="*/ 13 w 378"/>
                  <a:gd name="T65" fmla="*/ 230 h 509"/>
                  <a:gd name="T66" fmla="*/ 2 w 378"/>
                  <a:gd name="T67" fmla="*/ 248 h 509"/>
                  <a:gd name="T68" fmla="*/ 18 w 378"/>
                  <a:gd name="T69" fmla="*/ 270 h 509"/>
                  <a:gd name="T70" fmla="*/ 25 w 378"/>
                  <a:gd name="T71" fmla="*/ 262 h 509"/>
                  <a:gd name="T72" fmla="*/ 39 w 378"/>
                  <a:gd name="T73" fmla="*/ 261 h 509"/>
                  <a:gd name="T74" fmla="*/ 42 w 378"/>
                  <a:gd name="T75" fmla="*/ 273 h 509"/>
                  <a:gd name="T76" fmla="*/ 33 w 378"/>
                  <a:gd name="T77" fmla="*/ 275 h 509"/>
                  <a:gd name="T78" fmla="*/ 23 w 378"/>
                  <a:gd name="T79" fmla="*/ 283 h 509"/>
                  <a:gd name="T80" fmla="*/ 9 w 378"/>
                  <a:gd name="T81" fmla="*/ 283 h 509"/>
                  <a:gd name="T82" fmla="*/ 13 w 378"/>
                  <a:gd name="T83" fmla="*/ 302 h 509"/>
                  <a:gd name="T84" fmla="*/ 9 w 378"/>
                  <a:gd name="T85" fmla="*/ 312 h 509"/>
                  <a:gd name="T86" fmla="*/ 175 w 378"/>
                  <a:gd name="T87" fmla="*/ 416 h 509"/>
                  <a:gd name="T88" fmla="*/ 184 w 378"/>
                  <a:gd name="T89" fmla="*/ 429 h 509"/>
                  <a:gd name="T90" fmla="*/ 173 w 378"/>
                  <a:gd name="T91" fmla="*/ 439 h 509"/>
                  <a:gd name="T92" fmla="*/ 248 w 378"/>
                  <a:gd name="T93" fmla="*/ 509 h 509"/>
                  <a:gd name="T94" fmla="*/ 248 w 378"/>
                  <a:gd name="T95" fmla="*/ 508 h 509"/>
                  <a:gd name="T96" fmla="*/ 261 w 378"/>
                  <a:gd name="T97" fmla="*/ 505 h 509"/>
                  <a:gd name="T98" fmla="*/ 281 w 378"/>
                  <a:gd name="T99" fmla="*/ 463 h 509"/>
                  <a:gd name="T100" fmla="*/ 279 w 378"/>
                  <a:gd name="T101" fmla="*/ 441 h 509"/>
                  <a:gd name="T102" fmla="*/ 299 w 378"/>
                  <a:gd name="T103" fmla="*/ 424 h 509"/>
                  <a:gd name="T104" fmla="*/ 301 w 378"/>
                  <a:gd name="T105" fmla="*/ 398 h 509"/>
                  <a:gd name="T106" fmla="*/ 324 w 378"/>
                  <a:gd name="T107" fmla="*/ 388 h 509"/>
                  <a:gd name="T108" fmla="*/ 328 w 378"/>
                  <a:gd name="T109" fmla="*/ 361 h 509"/>
                  <a:gd name="T110" fmla="*/ 360 w 378"/>
                  <a:gd name="T111" fmla="*/ 351 h 509"/>
                  <a:gd name="T112" fmla="*/ 364 w 378"/>
                  <a:gd name="T113" fmla="*/ 343 h 509"/>
                  <a:gd name="T114" fmla="*/ 336 w 378"/>
                  <a:gd name="T115" fmla="*/ 303 h 509"/>
                  <a:gd name="T116" fmla="*/ 337 w 378"/>
                  <a:gd name="T117" fmla="*/ 10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8" h="509">
                    <a:moveTo>
                      <a:pt x="337" y="100"/>
                    </a:moveTo>
                    <a:cubicBezTo>
                      <a:pt x="337" y="100"/>
                      <a:pt x="351" y="87"/>
                      <a:pt x="358" y="79"/>
                    </a:cubicBezTo>
                    <a:cubicBezTo>
                      <a:pt x="365" y="71"/>
                      <a:pt x="378" y="43"/>
                      <a:pt x="378" y="43"/>
                    </a:cubicBezTo>
                    <a:cubicBezTo>
                      <a:pt x="362" y="37"/>
                      <a:pt x="362" y="37"/>
                      <a:pt x="362" y="37"/>
                    </a:cubicBezTo>
                    <a:cubicBezTo>
                      <a:pt x="358" y="41"/>
                      <a:pt x="358" y="41"/>
                      <a:pt x="358" y="41"/>
                    </a:cubicBezTo>
                    <a:cubicBezTo>
                      <a:pt x="340" y="40"/>
                      <a:pt x="340" y="40"/>
                      <a:pt x="340" y="40"/>
                    </a:cubicBezTo>
                    <a:cubicBezTo>
                      <a:pt x="324" y="23"/>
                      <a:pt x="324" y="23"/>
                      <a:pt x="324" y="23"/>
                    </a:cubicBezTo>
                    <a:cubicBezTo>
                      <a:pt x="312" y="32"/>
                      <a:pt x="312" y="32"/>
                      <a:pt x="312" y="32"/>
                    </a:cubicBezTo>
                    <a:cubicBezTo>
                      <a:pt x="312" y="32"/>
                      <a:pt x="290" y="40"/>
                      <a:pt x="283" y="46"/>
                    </a:cubicBezTo>
                    <a:cubicBezTo>
                      <a:pt x="276" y="52"/>
                      <a:pt x="278" y="56"/>
                      <a:pt x="278" y="56"/>
                    </a:cubicBezTo>
                    <a:cubicBezTo>
                      <a:pt x="265" y="70"/>
                      <a:pt x="265" y="70"/>
                      <a:pt x="265" y="70"/>
                    </a:cubicBezTo>
                    <a:cubicBezTo>
                      <a:pt x="265" y="70"/>
                      <a:pt x="247" y="63"/>
                      <a:pt x="234" y="61"/>
                    </a:cubicBezTo>
                    <a:cubicBezTo>
                      <a:pt x="221" y="59"/>
                      <a:pt x="194" y="57"/>
                      <a:pt x="194" y="57"/>
                    </a:cubicBezTo>
                    <a:cubicBezTo>
                      <a:pt x="143" y="17"/>
                      <a:pt x="143" y="17"/>
                      <a:pt x="143" y="17"/>
                    </a:cubicBezTo>
                    <a:cubicBezTo>
                      <a:pt x="96" y="15"/>
                      <a:pt x="96" y="15"/>
                      <a:pt x="96" y="15"/>
                    </a:cubicBezTo>
                    <a:cubicBezTo>
                      <a:pt x="90" y="0"/>
                      <a:pt x="90" y="0"/>
                      <a:pt x="90" y="0"/>
                    </a:cubicBezTo>
                    <a:cubicBezTo>
                      <a:pt x="77" y="8"/>
                      <a:pt x="77" y="8"/>
                      <a:pt x="77" y="8"/>
                    </a:cubicBezTo>
                    <a:cubicBezTo>
                      <a:pt x="17" y="9"/>
                      <a:pt x="17" y="9"/>
                      <a:pt x="17" y="9"/>
                    </a:cubicBezTo>
                    <a:cubicBezTo>
                      <a:pt x="3" y="29"/>
                      <a:pt x="3" y="29"/>
                      <a:pt x="3" y="29"/>
                    </a:cubicBezTo>
                    <a:cubicBezTo>
                      <a:pt x="3" y="29"/>
                      <a:pt x="10" y="38"/>
                      <a:pt x="10" y="51"/>
                    </a:cubicBezTo>
                    <a:cubicBezTo>
                      <a:pt x="10" y="64"/>
                      <a:pt x="23" y="56"/>
                      <a:pt x="23" y="56"/>
                    </a:cubicBezTo>
                    <a:cubicBezTo>
                      <a:pt x="23" y="56"/>
                      <a:pt x="23" y="65"/>
                      <a:pt x="21" y="71"/>
                    </a:cubicBezTo>
                    <a:cubicBezTo>
                      <a:pt x="19" y="77"/>
                      <a:pt x="30" y="86"/>
                      <a:pt x="30" y="86"/>
                    </a:cubicBezTo>
                    <a:cubicBezTo>
                      <a:pt x="29" y="91"/>
                      <a:pt x="29" y="91"/>
                      <a:pt x="29" y="91"/>
                    </a:cubicBezTo>
                    <a:cubicBezTo>
                      <a:pt x="50" y="116"/>
                      <a:pt x="50" y="116"/>
                      <a:pt x="50" y="116"/>
                    </a:cubicBezTo>
                    <a:cubicBezTo>
                      <a:pt x="50" y="116"/>
                      <a:pt x="42" y="121"/>
                      <a:pt x="41" y="126"/>
                    </a:cubicBezTo>
                    <a:cubicBezTo>
                      <a:pt x="40" y="131"/>
                      <a:pt x="53" y="150"/>
                      <a:pt x="57" y="156"/>
                    </a:cubicBezTo>
                    <a:cubicBezTo>
                      <a:pt x="61" y="162"/>
                      <a:pt x="46" y="174"/>
                      <a:pt x="46" y="174"/>
                    </a:cubicBezTo>
                    <a:cubicBezTo>
                      <a:pt x="42" y="189"/>
                      <a:pt x="42" y="189"/>
                      <a:pt x="42" y="189"/>
                    </a:cubicBezTo>
                    <a:cubicBezTo>
                      <a:pt x="42" y="189"/>
                      <a:pt x="36" y="187"/>
                      <a:pt x="29" y="193"/>
                    </a:cubicBezTo>
                    <a:cubicBezTo>
                      <a:pt x="22" y="199"/>
                      <a:pt x="26" y="208"/>
                      <a:pt x="26" y="208"/>
                    </a:cubicBezTo>
                    <a:cubicBezTo>
                      <a:pt x="14" y="219"/>
                      <a:pt x="14" y="219"/>
                      <a:pt x="14" y="219"/>
                    </a:cubicBezTo>
                    <a:cubicBezTo>
                      <a:pt x="13" y="230"/>
                      <a:pt x="13" y="230"/>
                      <a:pt x="13" y="230"/>
                    </a:cubicBezTo>
                    <a:cubicBezTo>
                      <a:pt x="13" y="230"/>
                      <a:pt x="2" y="237"/>
                      <a:pt x="2" y="248"/>
                    </a:cubicBezTo>
                    <a:cubicBezTo>
                      <a:pt x="2" y="259"/>
                      <a:pt x="11" y="269"/>
                      <a:pt x="18" y="270"/>
                    </a:cubicBezTo>
                    <a:cubicBezTo>
                      <a:pt x="25" y="271"/>
                      <a:pt x="25" y="262"/>
                      <a:pt x="25" y="262"/>
                    </a:cubicBezTo>
                    <a:cubicBezTo>
                      <a:pt x="39" y="261"/>
                      <a:pt x="39" y="261"/>
                      <a:pt x="39" y="261"/>
                    </a:cubicBezTo>
                    <a:cubicBezTo>
                      <a:pt x="42" y="273"/>
                      <a:pt x="42" y="273"/>
                      <a:pt x="42" y="273"/>
                    </a:cubicBezTo>
                    <a:cubicBezTo>
                      <a:pt x="33" y="275"/>
                      <a:pt x="33" y="275"/>
                      <a:pt x="33" y="275"/>
                    </a:cubicBezTo>
                    <a:cubicBezTo>
                      <a:pt x="23" y="283"/>
                      <a:pt x="23" y="283"/>
                      <a:pt x="23" y="283"/>
                    </a:cubicBezTo>
                    <a:cubicBezTo>
                      <a:pt x="23" y="283"/>
                      <a:pt x="18" y="273"/>
                      <a:pt x="9" y="283"/>
                    </a:cubicBezTo>
                    <a:cubicBezTo>
                      <a:pt x="0" y="293"/>
                      <a:pt x="13" y="302"/>
                      <a:pt x="13" y="302"/>
                    </a:cubicBezTo>
                    <a:cubicBezTo>
                      <a:pt x="9" y="312"/>
                      <a:pt x="9" y="312"/>
                      <a:pt x="9" y="312"/>
                    </a:cubicBezTo>
                    <a:cubicBezTo>
                      <a:pt x="175" y="416"/>
                      <a:pt x="175" y="416"/>
                      <a:pt x="175" y="416"/>
                    </a:cubicBezTo>
                    <a:cubicBezTo>
                      <a:pt x="175" y="416"/>
                      <a:pt x="187" y="425"/>
                      <a:pt x="184" y="429"/>
                    </a:cubicBezTo>
                    <a:cubicBezTo>
                      <a:pt x="181" y="433"/>
                      <a:pt x="173" y="439"/>
                      <a:pt x="173" y="439"/>
                    </a:cubicBezTo>
                    <a:cubicBezTo>
                      <a:pt x="248" y="509"/>
                      <a:pt x="248" y="509"/>
                      <a:pt x="248" y="509"/>
                    </a:cubicBezTo>
                    <a:cubicBezTo>
                      <a:pt x="248" y="508"/>
                      <a:pt x="248" y="508"/>
                      <a:pt x="248" y="508"/>
                    </a:cubicBezTo>
                    <a:cubicBezTo>
                      <a:pt x="261" y="505"/>
                      <a:pt x="261" y="505"/>
                      <a:pt x="261" y="505"/>
                    </a:cubicBezTo>
                    <a:cubicBezTo>
                      <a:pt x="281" y="463"/>
                      <a:pt x="281" y="463"/>
                      <a:pt x="281" y="463"/>
                    </a:cubicBezTo>
                    <a:cubicBezTo>
                      <a:pt x="281" y="463"/>
                      <a:pt x="279" y="448"/>
                      <a:pt x="279" y="441"/>
                    </a:cubicBezTo>
                    <a:cubicBezTo>
                      <a:pt x="279" y="434"/>
                      <a:pt x="300" y="434"/>
                      <a:pt x="299" y="424"/>
                    </a:cubicBezTo>
                    <a:cubicBezTo>
                      <a:pt x="298" y="414"/>
                      <a:pt x="293" y="401"/>
                      <a:pt x="301" y="398"/>
                    </a:cubicBezTo>
                    <a:cubicBezTo>
                      <a:pt x="309" y="395"/>
                      <a:pt x="324" y="388"/>
                      <a:pt x="324" y="388"/>
                    </a:cubicBezTo>
                    <a:cubicBezTo>
                      <a:pt x="328" y="361"/>
                      <a:pt x="328" y="361"/>
                      <a:pt x="328" y="361"/>
                    </a:cubicBezTo>
                    <a:cubicBezTo>
                      <a:pt x="328" y="361"/>
                      <a:pt x="352" y="366"/>
                      <a:pt x="360" y="351"/>
                    </a:cubicBezTo>
                    <a:cubicBezTo>
                      <a:pt x="361" y="349"/>
                      <a:pt x="362" y="346"/>
                      <a:pt x="364" y="343"/>
                    </a:cubicBezTo>
                    <a:cubicBezTo>
                      <a:pt x="336" y="303"/>
                      <a:pt x="336" y="303"/>
                      <a:pt x="336" y="303"/>
                    </a:cubicBezTo>
                    <a:lnTo>
                      <a:pt x="337" y="100"/>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222" name="North America"/>
            <p:cNvGrpSpPr/>
            <p:nvPr/>
          </p:nvGrpSpPr>
          <p:grpSpPr bwMode="gray">
            <a:xfrm>
              <a:off x="1189330" y="1430355"/>
              <a:ext cx="3503596" cy="2557920"/>
              <a:chOff x="1837292" y="1744659"/>
              <a:chExt cx="2911979" cy="2126267"/>
            </a:xfrm>
            <a:grpFill/>
          </p:grpSpPr>
          <p:sp>
            <p:nvSpPr>
              <p:cNvPr id="289" name="Cuba"/>
              <p:cNvSpPr>
                <a:spLocks noEditPoints="1"/>
              </p:cNvSpPr>
              <p:nvPr/>
            </p:nvSpPr>
            <p:spPr bwMode="gray">
              <a:xfrm>
                <a:off x="3409189" y="3383788"/>
                <a:ext cx="276273" cy="103140"/>
              </a:xfrm>
              <a:custGeom>
                <a:avLst/>
                <a:gdLst>
                  <a:gd name="T0" fmla="*/ 475 w 493"/>
                  <a:gd name="T1" fmla="*/ 151 h 185"/>
                  <a:gd name="T2" fmla="*/ 445 w 493"/>
                  <a:gd name="T3" fmla="*/ 148 h 185"/>
                  <a:gd name="T4" fmla="*/ 434 w 493"/>
                  <a:gd name="T5" fmla="*/ 129 h 185"/>
                  <a:gd name="T6" fmla="*/ 399 w 493"/>
                  <a:gd name="T7" fmla="*/ 128 h 185"/>
                  <a:gd name="T8" fmla="*/ 416 w 493"/>
                  <a:gd name="T9" fmla="*/ 114 h 185"/>
                  <a:gd name="T10" fmla="*/ 378 w 493"/>
                  <a:gd name="T11" fmla="*/ 106 h 185"/>
                  <a:gd name="T12" fmla="*/ 349 w 493"/>
                  <a:gd name="T13" fmla="*/ 96 h 185"/>
                  <a:gd name="T14" fmla="*/ 351 w 493"/>
                  <a:gd name="T15" fmla="*/ 79 h 185"/>
                  <a:gd name="T16" fmla="*/ 338 w 493"/>
                  <a:gd name="T17" fmla="*/ 77 h 185"/>
                  <a:gd name="T18" fmla="*/ 290 w 493"/>
                  <a:gd name="T19" fmla="*/ 45 h 185"/>
                  <a:gd name="T20" fmla="*/ 300 w 493"/>
                  <a:gd name="T21" fmla="*/ 64 h 185"/>
                  <a:gd name="T22" fmla="*/ 255 w 493"/>
                  <a:gd name="T23" fmla="*/ 42 h 185"/>
                  <a:gd name="T24" fmla="*/ 220 w 493"/>
                  <a:gd name="T25" fmla="*/ 12 h 185"/>
                  <a:gd name="T26" fmla="*/ 180 w 493"/>
                  <a:gd name="T27" fmla="*/ 12 h 185"/>
                  <a:gd name="T28" fmla="*/ 118 w 493"/>
                  <a:gd name="T29" fmla="*/ 0 h 185"/>
                  <a:gd name="T30" fmla="*/ 48 w 493"/>
                  <a:gd name="T31" fmla="*/ 26 h 185"/>
                  <a:gd name="T32" fmla="*/ 0 w 493"/>
                  <a:gd name="T33" fmla="*/ 51 h 185"/>
                  <a:gd name="T34" fmla="*/ 51 w 493"/>
                  <a:gd name="T35" fmla="*/ 49 h 185"/>
                  <a:gd name="T36" fmla="*/ 51 w 493"/>
                  <a:gd name="T37" fmla="*/ 39 h 185"/>
                  <a:gd name="T38" fmla="*/ 102 w 493"/>
                  <a:gd name="T39" fmla="*/ 36 h 185"/>
                  <a:gd name="T40" fmla="*/ 115 w 493"/>
                  <a:gd name="T41" fmla="*/ 29 h 185"/>
                  <a:gd name="T42" fmla="*/ 150 w 493"/>
                  <a:gd name="T43" fmla="*/ 34 h 185"/>
                  <a:gd name="T44" fmla="*/ 126 w 493"/>
                  <a:gd name="T45" fmla="*/ 46 h 185"/>
                  <a:gd name="T46" fmla="*/ 137 w 493"/>
                  <a:gd name="T47" fmla="*/ 54 h 185"/>
                  <a:gd name="T48" fmla="*/ 172 w 493"/>
                  <a:gd name="T49" fmla="*/ 66 h 185"/>
                  <a:gd name="T50" fmla="*/ 188 w 493"/>
                  <a:gd name="T51" fmla="*/ 61 h 185"/>
                  <a:gd name="T52" fmla="*/ 220 w 493"/>
                  <a:gd name="T53" fmla="*/ 81 h 185"/>
                  <a:gd name="T54" fmla="*/ 268 w 493"/>
                  <a:gd name="T55" fmla="*/ 79 h 185"/>
                  <a:gd name="T56" fmla="*/ 263 w 493"/>
                  <a:gd name="T57" fmla="*/ 96 h 185"/>
                  <a:gd name="T58" fmla="*/ 303 w 493"/>
                  <a:gd name="T59" fmla="*/ 113 h 185"/>
                  <a:gd name="T60" fmla="*/ 319 w 493"/>
                  <a:gd name="T61" fmla="*/ 136 h 185"/>
                  <a:gd name="T62" fmla="*/ 335 w 493"/>
                  <a:gd name="T63" fmla="*/ 150 h 185"/>
                  <a:gd name="T64" fmla="*/ 316 w 493"/>
                  <a:gd name="T65" fmla="*/ 172 h 185"/>
                  <a:gd name="T66" fmla="*/ 356 w 493"/>
                  <a:gd name="T67" fmla="*/ 163 h 185"/>
                  <a:gd name="T68" fmla="*/ 367 w 493"/>
                  <a:gd name="T69" fmla="*/ 168 h 185"/>
                  <a:gd name="T70" fmla="*/ 375 w 493"/>
                  <a:gd name="T71" fmla="*/ 180 h 185"/>
                  <a:gd name="T72" fmla="*/ 426 w 493"/>
                  <a:gd name="T73" fmla="*/ 178 h 185"/>
                  <a:gd name="T74" fmla="*/ 493 w 493"/>
                  <a:gd name="T75" fmla="*/ 163 h 185"/>
                  <a:gd name="T76" fmla="*/ 475 w 493"/>
                  <a:gd name="T77" fmla="*/ 151 h 185"/>
                  <a:gd name="T78" fmla="*/ 78 w 493"/>
                  <a:gd name="T79" fmla="*/ 84 h 185"/>
                  <a:gd name="T80" fmla="*/ 104 w 493"/>
                  <a:gd name="T81" fmla="*/ 84 h 185"/>
                  <a:gd name="T82" fmla="*/ 78 w 493"/>
                  <a:gd name="T83" fmla="*/ 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3" h="185">
                    <a:moveTo>
                      <a:pt x="475" y="151"/>
                    </a:moveTo>
                    <a:cubicBezTo>
                      <a:pt x="456" y="148"/>
                      <a:pt x="445" y="148"/>
                      <a:pt x="445" y="148"/>
                    </a:cubicBezTo>
                    <a:cubicBezTo>
                      <a:pt x="445" y="148"/>
                      <a:pt x="453" y="131"/>
                      <a:pt x="434" y="129"/>
                    </a:cubicBezTo>
                    <a:cubicBezTo>
                      <a:pt x="416" y="126"/>
                      <a:pt x="399" y="128"/>
                      <a:pt x="399" y="128"/>
                    </a:cubicBezTo>
                    <a:cubicBezTo>
                      <a:pt x="416" y="114"/>
                      <a:pt x="416" y="114"/>
                      <a:pt x="416" y="114"/>
                    </a:cubicBezTo>
                    <a:cubicBezTo>
                      <a:pt x="416" y="114"/>
                      <a:pt x="386" y="106"/>
                      <a:pt x="378" y="106"/>
                    </a:cubicBezTo>
                    <a:cubicBezTo>
                      <a:pt x="370" y="106"/>
                      <a:pt x="349" y="96"/>
                      <a:pt x="349" y="96"/>
                    </a:cubicBezTo>
                    <a:cubicBezTo>
                      <a:pt x="349" y="96"/>
                      <a:pt x="359" y="79"/>
                      <a:pt x="351" y="79"/>
                    </a:cubicBezTo>
                    <a:cubicBezTo>
                      <a:pt x="343" y="79"/>
                      <a:pt x="338" y="77"/>
                      <a:pt x="338" y="77"/>
                    </a:cubicBezTo>
                    <a:cubicBezTo>
                      <a:pt x="338" y="77"/>
                      <a:pt x="298" y="37"/>
                      <a:pt x="290" y="45"/>
                    </a:cubicBezTo>
                    <a:cubicBezTo>
                      <a:pt x="282" y="52"/>
                      <a:pt x="300" y="64"/>
                      <a:pt x="300" y="64"/>
                    </a:cubicBezTo>
                    <a:cubicBezTo>
                      <a:pt x="255" y="42"/>
                      <a:pt x="255" y="42"/>
                      <a:pt x="255" y="42"/>
                    </a:cubicBezTo>
                    <a:cubicBezTo>
                      <a:pt x="255" y="42"/>
                      <a:pt x="231" y="17"/>
                      <a:pt x="220" y="12"/>
                    </a:cubicBezTo>
                    <a:cubicBezTo>
                      <a:pt x="209" y="7"/>
                      <a:pt x="180" y="12"/>
                      <a:pt x="180" y="12"/>
                    </a:cubicBezTo>
                    <a:cubicBezTo>
                      <a:pt x="180" y="12"/>
                      <a:pt x="156" y="0"/>
                      <a:pt x="118" y="0"/>
                    </a:cubicBezTo>
                    <a:cubicBezTo>
                      <a:pt x="81" y="0"/>
                      <a:pt x="64" y="12"/>
                      <a:pt x="48" y="26"/>
                    </a:cubicBezTo>
                    <a:cubicBezTo>
                      <a:pt x="32" y="41"/>
                      <a:pt x="0" y="51"/>
                      <a:pt x="0" y="51"/>
                    </a:cubicBezTo>
                    <a:cubicBezTo>
                      <a:pt x="51" y="49"/>
                      <a:pt x="51" y="49"/>
                      <a:pt x="51" y="49"/>
                    </a:cubicBezTo>
                    <a:cubicBezTo>
                      <a:pt x="51" y="39"/>
                      <a:pt x="51" y="39"/>
                      <a:pt x="51" y="39"/>
                    </a:cubicBezTo>
                    <a:cubicBezTo>
                      <a:pt x="102" y="36"/>
                      <a:pt x="102" y="36"/>
                      <a:pt x="102" y="36"/>
                    </a:cubicBezTo>
                    <a:cubicBezTo>
                      <a:pt x="115" y="29"/>
                      <a:pt x="115" y="29"/>
                      <a:pt x="115" y="29"/>
                    </a:cubicBezTo>
                    <a:cubicBezTo>
                      <a:pt x="115" y="29"/>
                      <a:pt x="142" y="27"/>
                      <a:pt x="150" y="34"/>
                    </a:cubicBezTo>
                    <a:cubicBezTo>
                      <a:pt x="158" y="42"/>
                      <a:pt x="126" y="46"/>
                      <a:pt x="126" y="46"/>
                    </a:cubicBezTo>
                    <a:cubicBezTo>
                      <a:pt x="137" y="54"/>
                      <a:pt x="137" y="54"/>
                      <a:pt x="137" y="54"/>
                    </a:cubicBezTo>
                    <a:cubicBezTo>
                      <a:pt x="137" y="54"/>
                      <a:pt x="155" y="61"/>
                      <a:pt x="172" y="66"/>
                    </a:cubicBezTo>
                    <a:cubicBezTo>
                      <a:pt x="188" y="71"/>
                      <a:pt x="188" y="61"/>
                      <a:pt x="188" y="61"/>
                    </a:cubicBezTo>
                    <a:cubicBezTo>
                      <a:pt x="188" y="61"/>
                      <a:pt x="204" y="74"/>
                      <a:pt x="220" y="81"/>
                    </a:cubicBezTo>
                    <a:cubicBezTo>
                      <a:pt x="236" y="89"/>
                      <a:pt x="268" y="79"/>
                      <a:pt x="268" y="79"/>
                    </a:cubicBezTo>
                    <a:cubicBezTo>
                      <a:pt x="263" y="96"/>
                      <a:pt x="263" y="96"/>
                      <a:pt x="263" y="96"/>
                    </a:cubicBezTo>
                    <a:cubicBezTo>
                      <a:pt x="303" y="113"/>
                      <a:pt x="303" y="113"/>
                      <a:pt x="303" y="113"/>
                    </a:cubicBezTo>
                    <a:cubicBezTo>
                      <a:pt x="319" y="136"/>
                      <a:pt x="319" y="136"/>
                      <a:pt x="319" y="136"/>
                    </a:cubicBezTo>
                    <a:cubicBezTo>
                      <a:pt x="319" y="136"/>
                      <a:pt x="335" y="143"/>
                      <a:pt x="335" y="150"/>
                    </a:cubicBezTo>
                    <a:cubicBezTo>
                      <a:pt x="335" y="158"/>
                      <a:pt x="308" y="165"/>
                      <a:pt x="316" y="172"/>
                    </a:cubicBezTo>
                    <a:cubicBezTo>
                      <a:pt x="324" y="180"/>
                      <a:pt x="348" y="163"/>
                      <a:pt x="356" y="163"/>
                    </a:cubicBezTo>
                    <a:cubicBezTo>
                      <a:pt x="364" y="163"/>
                      <a:pt x="381" y="165"/>
                      <a:pt x="367" y="168"/>
                    </a:cubicBezTo>
                    <a:cubicBezTo>
                      <a:pt x="354" y="170"/>
                      <a:pt x="375" y="180"/>
                      <a:pt x="375" y="180"/>
                    </a:cubicBezTo>
                    <a:cubicBezTo>
                      <a:pt x="375" y="180"/>
                      <a:pt x="397" y="185"/>
                      <a:pt x="426" y="178"/>
                    </a:cubicBezTo>
                    <a:cubicBezTo>
                      <a:pt x="456" y="170"/>
                      <a:pt x="493" y="163"/>
                      <a:pt x="493" y="163"/>
                    </a:cubicBezTo>
                    <a:cubicBezTo>
                      <a:pt x="493" y="163"/>
                      <a:pt x="493" y="153"/>
                      <a:pt x="475" y="151"/>
                    </a:cubicBezTo>
                    <a:close/>
                    <a:moveTo>
                      <a:pt x="78" y="84"/>
                    </a:moveTo>
                    <a:cubicBezTo>
                      <a:pt x="75" y="97"/>
                      <a:pt x="102" y="99"/>
                      <a:pt x="104" y="84"/>
                    </a:cubicBezTo>
                    <a:cubicBezTo>
                      <a:pt x="107" y="70"/>
                      <a:pt x="78" y="84"/>
                      <a:pt x="78" y="84"/>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90" name="Jamaica"/>
              <p:cNvSpPr>
                <a:spLocks/>
              </p:cNvSpPr>
              <p:nvPr/>
            </p:nvSpPr>
            <p:spPr bwMode="gray">
              <a:xfrm>
                <a:off x="3561614" y="3526597"/>
                <a:ext cx="60335" cy="23802"/>
              </a:xfrm>
              <a:custGeom>
                <a:avLst/>
                <a:gdLst>
                  <a:gd name="T0" fmla="*/ 72 w 108"/>
                  <a:gd name="T1" fmla="*/ 42 h 42"/>
                  <a:gd name="T2" fmla="*/ 79 w 108"/>
                  <a:gd name="T3" fmla="*/ 28 h 42"/>
                  <a:gd name="T4" fmla="*/ 108 w 108"/>
                  <a:gd name="T5" fmla="*/ 34 h 42"/>
                  <a:gd name="T6" fmla="*/ 85 w 108"/>
                  <a:gd name="T7" fmla="*/ 9 h 42"/>
                  <a:gd name="T8" fmla="*/ 48 w 108"/>
                  <a:gd name="T9" fmla="*/ 6 h 42"/>
                  <a:gd name="T10" fmla="*/ 19 w 108"/>
                  <a:gd name="T11" fmla="*/ 4 h 42"/>
                  <a:gd name="T12" fmla="*/ 0 w 108"/>
                  <a:gd name="T13" fmla="*/ 9 h 42"/>
                  <a:gd name="T14" fmla="*/ 17 w 108"/>
                  <a:gd name="T15" fmla="*/ 26 h 42"/>
                  <a:gd name="T16" fmla="*/ 43 w 108"/>
                  <a:gd name="T17" fmla="*/ 32 h 42"/>
                  <a:gd name="T18" fmla="*/ 54 w 108"/>
                  <a:gd name="T19" fmla="*/ 38 h 42"/>
                  <a:gd name="T20" fmla="*/ 72 w 108"/>
                  <a:gd name="T2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2">
                    <a:moveTo>
                      <a:pt x="72" y="42"/>
                    </a:moveTo>
                    <a:cubicBezTo>
                      <a:pt x="79" y="28"/>
                      <a:pt x="79" y="28"/>
                      <a:pt x="79" y="28"/>
                    </a:cubicBezTo>
                    <a:cubicBezTo>
                      <a:pt x="108" y="34"/>
                      <a:pt x="108" y="34"/>
                      <a:pt x="108" y="34"/>
                    </a:cubicBezTo>
                    <a:cubicBezTo>
                      <a:pt x="108" y="34"/>
                      <a:pt x="95" y="9"/>
                      <a:pt x="85" y="9"/>
                    </a:cubicBezTo>
                    <a:cubicBezTo>
                      <a:pt x="75" y="9"/>
                      <a:pt x="58" y="7"/>
                      <a:pt x="48" y="6"/>
                    </a:cubicBezTo>
                    <a:cubicBezTo>
                      <a:pt x="37" y="4"/>
                      <a:pt x="27" y="0"/>
                      <a:pt x="19" y="4"/>
                    </a:cubicBezTo>
                    <a:cubicBezTo>
                      <a:pt x="11" y="7"/>
                      <a:pt x="0" y="9"/>
                      <a:pt x="0" y="9"/>
                    </a:cubicBezTo>
                    <a:cubicBezTo>
                      <a:pt x="0" y="9"/>
                      <a:pt x="8" y="20"/>
                      <a:pt x="17" y="26"/>
                    </a:cubicBezTo>
                    <a:cubicBezTo>
                      <a:pt x="25" y="32"/>
                      <a:pt x="43" y="32"/>
                      <a:pt x="43" y="32"/>
                    </a:cubicBezTo>
                    <a:cubicBezTo>
                      <a:pt x="54" y="38"/>
                      <a:pt x="54" y="38"/>
                      <a:pt x="54" y="38"/>
                    </a:cubicBezTo>
                    <a:lnTo>
                      <a:pt x="72" y="42"/>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91" name="Puerto Rico"/>
              <p:cNvSpPr>
                <a:spLocks/>
              </p:cNvSpPr>
              <p:nvPr/>
            </p:nvSpPr>
            <p:spPr bwMode="gray">
              <a:xfrm>
                <a:off x="3858528" y="3528184"/>
                <a:ext cx="53984" cy="22215"/>
              </a:xfrm>
              <a:custGeom>
                <a:avLst/>
                <a:gdLst>
                  <a:gd name="T0" fmla="*/ 60 w 97"/>
                  <a:gd name="T1" fmla="*/ 9 h 40"/>
                  <a:gd name="T2" fmla="*/ 15 w 97"/>
                  <a:gd name="T3" fmla="*/ 0 h 40"/>
                  <a:gd name="T4" fmla="*/ 2 w 97"/>
                  <a:gd name="T5" fmla="*/ 32 h 40"/>
                  <a:gd name="T6" fmla="*/ 27 w 97"/>
                  <a:gd name="T7" fmla="*/ 40 h 40"/>
                  <a:gd name="T8" fmla="*/ 33 w 97"/>
                  <a:gd name="T9" fmla="*/ 34 h 40"/>
                  <a:gd name="T10" fmla="*/ 64 w 97"/>
                  <a:gd name="T11" fmla="*/ 34 h 40"/>
                  <a:gd name="T12" fmla="*/ 95 w 97"/>
                  <a:gd name="T13" fmla="*/ 10 h 40"/>
                  <a:gd name="T14" fmla="*/ 60 w 97"/>
                  <a:gd name="T15" fmla="*/ 9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0">
                    <a:moveTo>
                      <a:pt x="60" y="9"/>
                    </a:moveTo>
                    <a:cubicBezTo>
                      <a:pt x="52" y="9"/>
                      <a:pt x="29" y="0"/>
                      <a:pt x="15" y="0"/>
                    </a:cubicBezTo>
                    <a:cubicBezTo>
                      <a:pt x="0" y="0"/>
                      <a:pt x="2" y="32"/>
                      <a:pt x="2" y="32"/>
                    </a:cubicBezTo>
                    <a:cubicBezTo>
                      <a:pt x="27" y="40"/>
                      <a:pt x="27" y="40"/>
                      <a:pt x="27" y="40"/>
                    </a:cubicBezTo>
                    <a:cubicBezTo>
                      <a:pt x="33" y="34"/>
                      <a:pt x="33" y="34"/>
                      <a:pt x="33" y="34"/>
                    </a:cubicBezTo>
                    <a:cubicBezTo>
                      <a:pt x="33" y="34"/>
                      <a:pt x="48" y="36"/>
                      <a:pt x="64" y="34"/>
                    </a:cubicBezTo>
                    <a:cubicBezTo>
                      <a:pt x="81" y="32"/>
                      <a:pt x="97" y="17"/>
                      <a:pt x="95" y="10"/>
                    </a:cubicBezTo>
                    <a:cubicBezTo>
                      <a:pt x="93" y="2"/>
                      <a:pt x="68" y="10"/>
                      <a:pt x="60" y="9"/>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92" name="Saint Pierre and Miquelon"/>
              <p:cNvSpPr>
                <a:spLocks/>
              </p:cNvSpPr>
              <p:nvPr/>
            </p:nvSpPr>
            <p:spPr bwMode="gray">
              <a:xfrm>
                <a:off x="4252297" y="2539629"/>
                <a:ext cx="163540" cy="145982"/>
              </a:xfrm>
              <a:custGeom>
                <a:avLst/>
                <a:gdLst>
                  <a:gd name="T0" fmla="*/ 180 w 291"/>
                  <a:gd name="T1" fmla="*/ 17 h 260"/>
                  <a:gd name="T2" fmla="*/ 226 w 291"/>
                  <a:gd name="T3" fmla="*/ 5 h 260"/>
                  <a:gd name="T4" fmla="*/ 229 w 291"/>
                  <a:gd name="T5" fmla="*/ 20 h 260"/>
                  <a:gd name="T6" fmla="*/ 215 w 291"/>
                  <a:gd name="T7" fmla="*/ 29 h 260"/>
                  <a:gd name="T8" fmla="*/ 198 w 291"/>
                  <a:gd name="T9" fmla="*/ 60 h 260"/>
                  <a:gd name="T10" fmla="*/ 171 w 291"/>
                  <a:gd name="T11" fmla="*/ 72 h 260"/>
                  <a:gd name="T12" fmla="*/ 147 w 291"/>
                  <a:gd name="T13" fmla="*/ 101 h 260"/>
                  <a:gd name="T14" fmla="*/ 145 w 291"/>
                  <a:gd name="T15" fmla="*/ 119 h 260"/>
                  <a:gd name="T16" fmla="*/ 162 w 291"/>
                  <a:gd name="T17" fmla="*/ 106 h 260"/>
                  <a:gd name="T18" fmla="*/ 180 w 291"/>
                  <a:gd name="T19" fmla="*/ 76 h 260"/>
                  <a:gd name="T20" fmla="*/ 194 w 291"/>
                  <a:gd name="T21" fmla="*/ 88 h 260"/>
                  <a:gd name="T22" fmla="*/ 210 w 291"/>
                  <a:gd name="T23" fmla="*/ 94 h 260"/>
                  <a:gd name="T24" fmla="*/ 202 w 291"/>
                  <a:gd name="T25" fmla="*/ 115 h 260"/>
                  <a:gd name="T26" fmla="*/ 222 w 291"/>
                  <a:gd name="T27" fmla="*/ 113 h 260"/>
                  <a:gd name="T28" fmla="*/ 228 w 291"/>
                  <a:gd name="T29" fmla="*/ 132 h 260"/>
                  <a:gd name="T30" fmla="*/ 262 w 291"/>
                  <a:gd name="T31" fmla="*/ 111 h 260"/>
                  <a:gd name="T32" fmla="*/ 275 w 291"/>
                  <a:gd name="T33" fmla="*/ 120 h 260"/>
                  <a:gd name="T34" fmla="*/ 256 w 291"/>
                  <a:gd name="T35" fmla="*/ 138 h 260"/>
                  <a:gd name="T36" fmla="*/ 280 w 291"/>
                  <a:gd name="T37" fmla="*/ 144 h 260"/>
                  <a:gd name="T38" fmla="*/ 242 w 291"/>
                  <a:gd name="T39" fmla="*/ 197 h 260"/>
                  <a:gd name="T40" fmla="*/ 266 w 291"/>
                  <a:gd name="T41" fmla="*/ 198 h 260"/>
                  <a:gd name="T42" fmla="*/ 244 w 291"/>
                  <a:gd name="T43" fmla="*/ 212 h 260"/>
                  <a:gd name="T44" fmla="*/ 264 w 291"/>
                  <a:gd name="T45" fmla="*/ 213 h 260"/>
                  <a:gd name="T46" fmla="*/ 286 w 291"/>
                  <a:gd name="T47" fmla="*/ 204 h 260"/>
                  <a:gd name="T48" fmla="*/ 291 w 291"/>
                  <a:gd name="T49" fmla="*/ 219 h 260"/>
                  <a:gd name="T50" fmla="*/ 244 w 291"/>
                  <a:gd name="T51" fmla="*/ 260 h 260"/>
                  <a:gd name="T52" fmla="*/ 216 w 291"/>
                  <a:gd name="T53" fmla="*/ 256 h 260"/>
                  <a:gd name="T54" fmla="*/ 232 w 291"/>
                  <a:gd name="T55" fmla="*/ 240 h 260"/>
                  <a:gd name="T56" fmla="*/ 210 w 291"/>
                  <a:gd name="T57" fmla="*/ 242 h 260"/>
                  <a:gd name="T58" fmla="*/ 205 w 291"/>
                  <a:gd name="T59" fmla="*/ 237 h 260"/>
                  <a:gd name="T60" fmla="*/ 158 w 291"/>
                  <a:gd name="T61" fmla="*/ 243 h 260"/>
                  <a:gd name="T62" fmla="*/ 133 w 291"/>
                  <a:gd name="T63" fmla="*/ 239 h 260"/>
                  <a:gd name="T64" fmla="*/ 131 w 291"/>
                  <a:gd name="T65" fmla="*/ 236 h 260"/>
                  <a:gd name="T66" fmla="*/ 159 w 291"/>
                  <a:gd name="T67" fmla="*/ 228 h 260"/>
                  <a:gd name="T68" fmla="*/ 152 w 291"/>
                  <a:gd name="T69" fmla="*/ 217 h 260"/>
                  <a:gd name="T70" fmla="*/ 64 w 291"/>
                  <a:gd name="T71" fmla="*/ 199 h 260"/>
                  <a:gd name="T72" fmla="*/ 12 w 291"/>
                  <a:gd name="T73" fmla="*/ 201 h 260"/>
                  <a:gd name="T74" fmla="*/ 34 w 291"/>
                  <a:gd name="T75" fmla="*/ 186 h 260"/>
                  <a:gd name="T76" fmla="*/ 8 w 291"/>
                  <a:gd name="T77" fmla="*/ 176 h 260"/>
                  <a:gd name="T78" fmla="*/ 50 w 291"/>
                  <a:gd name="T79" fmla="*/ 153 h 260"/>
                  <a:gd name="T80" fmla="*/ 106 w 291"/>
                  <a:gd name="T81" fmla="*/ 101 h 260"/>
                  <a:gd name="T82" fmla="*/ 143 w 291"/>
                  <a:gd name="T83" fmla="*/ 65 h 260"/>
                  <a:gd name="T84" fmla="*/ 180 w 291"/>
                  <a:gd name="T85" fmla="*/ 1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1" h="260">
                    <a:moveTo>
                      <a:pt x="180" y="17"/>
                    </a:moveTo>
                    <a:cubicBezTo>
                      <a:pt x="180" y="17"/>
                      <a:pt x="209" y="0"/>
                      <a:pt x="226" y="5"/>
                    </a:cubicBezTo>
                    <a:cubicBezTo>
                      <a:pt x="244" y="10"/>
                      <a:pt x="229" y="20"/>
                      <a:pt x="229" y="20"/>
                    </a:cubicBezTo>
                    <a:cubicBezTo>
                      <a:pt x="215" y="29"/>
                      <a:pt x="215" y="29"/>
                      <a:pt x="215" y="29"/>
                    </a:cubicBezTo>
                    <a:cubicBezTo>
                      <a:pt x="215" y="29"/>
                      <a:pt x="210" y="49"/>
                      <a:pt x="198" y="60"/>
                    </a:cubicBezTo>
                    <a:cubicBezTo>
                      <a:pt x="186" y="71"/>
                      <a:pt x="171" y="72"/>
                      <a:pt x="171" y="72"/>
                    </a:cubicBezTo>
                    <a:cubicBezTo>
                      <a:pt x="147" y="101"/>
                      <a:pt x="147" y="101"/>
                      <a:pt x="147" y="101"/>
                    </a:cubicBezTo>
                    <a:cubicBezTo>
                      <a:pt x="145" y="119"/>
                      <a:pt x="145" y="119"/>
                      <a:pt x="145" y="119"/>
                    </a:cubicBezTo>
                    <a:cubicBezTo>
                      <a:pt x="162" y="106"/>
                      <a:pt x="162" y="106"/>
                      <a:pt x="162" y="106"/>
                    </a:cubicBezTo>
                    <a:cubicBezTo>
                      <a:pt x="180" y="76"/>
                      <a:pt x="180" y="76"/>
                      <a:pt x="180" y="76"/>
                    </a:cubicBezTo>
                    <a:cubicBezTo>
                      <a:pt x="194" y="88"/>
                      <a:pt x="194" y="88"/>
                      <a:pt x="194" y="88"/>
                    </a:cubicBezTo>
                    <a:cubicBezTo>
                      <a:pt x="210" y="94"/>
                      <a:pt x="210" y="94"/>
                      <a:pt x="210" y="94"/>
                    </a:cubicBezTo>
                    <a:cubicBezTo>
                      <a:pt x="202" y="115"/>
                      <a:pt x="202" y="115"/>
                      <a:pt x="202" y="115"/>
                    </a:cubicBezTo>
                    <a:cubicBezTo>
                      <a:pt x="222" y="113"/>
                      <a:pt x="222" y="113"/>
                      <a:pt x="222" y="113"/>
                    </a:cubicBezTo>
                    <a:cubicBezTo>
                      <a:pt x="228" y="132"/>
                      <a:pt x="228" y="132"/>
                      <a:pt x="228" y="132"/>
                    </a:cubicBezTo>
                    <a:cubicBezTo>
                      <a:pt x="262" y="111"/>
                      <a:pt x="262" y="111"/>
                      <a:pt x="262" y="111"/>
                    </a:cubicBezTo>
                    <a:cubicBezTo>
                      <a:pt x="275" y="120"/>
                      <a:pt x="275" y="120"/>
                      <a:pt x="275" y="120"/>
                    </a:cubicBezTo>
                    <a:cubicBezTo>
                      <a:pt x="275" y="120"/>
                      <a:pt x="265" y="135"/>
                      <a:pt x="256" y="138"/>
                    </a:cubicBezTo>
                    <a:cubicBezTo>
                      <a:pt x="248" y="141"/>
                      <a:pt x="274" y="144"/>
                      <a:pt x="280" y="144"/>
                    </a:cubicBezTo>
                    <a:cubicBezTo>
                      <a:pt x="286" y="145"/>
                      <a:pt x="242" y="197"/>
                      <a:pt x="242" y="197"/>
                    </a:cubicBezTo>
                    <a:cubicBezTo>
                      <a:pt x="266" y="198"/>
                      <a:pt x="266" y="198"/>
                      <a:pt x="266" y="198"/>
                    </a:cubicBezTo>
                    <a:cubicBezTo>
                      <a:pt x="244" y="212"/>
                      <a:pt x="244" y="212"/>
                      <a:pt x="244" y="212"/>
                    </a:cubicBezTo>
                    <a:cubicBezTo>
                      <a:pt x="264" y="213"/>
                      <a:pt x="264" y="213"/>
                      <a:pt x="264" y="213"/>
                    </a:cubicBezTo>
                    <a:cubicBezTo>
                      <a:pt x="286" y="204"/>
                      <a:pt x="286" y="204"/>
                      <a:pt x="286" y="204"/>
                    </a:cubicBezTo>
                    <a:cubicBezTo>
                      <a:pt x="291" y="219"/>
                      <a:pt x="291" y="219"/>
                      <a:pt x="291" y="219"/>
                    </a:cubicBezTo>
                    <a:cubicBezTo>
                      <a:pt x="244" y="260"/>
                      <a:pt x="244" y="260"/>
                      <a:pt x="244" y="260"/>
                    </a:cubicBezTo>
                    <a:cubicBezTo>
                      <a:pt x="216" y="256"/>
                      <a:pt x="216" y="256"/>
                      <a:pt x="216" y="256"/>
                    </a:cubicBezTo>
                    <a:cubicBezTo>
                      <a:pt x="232" y="240"/>
                      <a:pt x="232" y="240"/>
                      <a:pt x="232" y="240"/>
                    </a:cubicBezTo>
                    <a:cubicBezTo>
                      <a:pt x="210" y="242"/>
                      <a:pt x="210" y="242"/>
                      <a:pt x="210" y="242"/>
                    </a:cubicBezTo>
                    <a:cubicBezTo>
                      <a:pt x="205" y="237"/>
                      <a:pt x="205" y="237"/>
                      <a:pt x="205" y="237"/>
                    </a:cubicBezTo>
                    <a:cubicBezTo>
                      <a:pt x="158" y="243"/>
                      <a:pt x="158" y="243"/>
                      <a:pt x="158" y="243"/>
                    </a:cubicBezTo>
                    <a:cubicBezTo>
                      <a:pt x="133" y="239"/>
                      <a:pt x="133" y="239"/>
                      <a:pt x="133" y="239"/>
                    </a:cubicBezTo>
                    <a:cubicBezTo>
                      <a:pt x="131" y="236"/>
                      <a:pt x="131" y="236"/>
                      <a:pt x="131" y="236"/>
                    </a:cubicBezTo>
                    <a:cubicBezTo>
                      <a:pt x="159" y="228"/>
                      <a:pt x="159" y="228"/>
                      <a:pt x="159" y="228"/>
                    </a:cubicBezTo>
                    <a:cubicBezTo>
                      <a:pt x="159" y="228"/>
                      <a:pt x="168" y="217"/>
                      <a:pt x="152" y="217"/>
                    </a:cubicBezTo>
                    <a:cubicBezTo>
                      <a:pt x="136" y="216"/>
                      <a:pt x="64" y="199"/>
                      <a:pt x="64" y="199"/>
                    </a:cubicBezTo>
                    <a:cubicBezTo>
                      <a:pt x="64" y="199"/>
                      <a:pt x="24" y="213"/>
                      <a:pt x="12" y="201"/>
                    </a:cubicBezTo>
                    <a:cubicBezTo>
                      <a:pt x="0" y="189"/>
                      <a:pt x="34" y="186"/>
                      <a:pt x="34" y="186"/>
                    </a:cubicBezTo>
                    <a:cubicBezTo>
                      <a:pt x="34" y="186"/>
                      <a:pt x="6" y="183"/>
                      <a:pt x="8" y="176"/>
                    </a:cubicBezTo>
                    <a:cubicBezTo>
                      <a:pt x="10" y="170"/>
                      <a:pt x="50" y="153"/>
                      <a:pt x="50" y="153"/>
                    </a:cubicBezTo>
                    <a:cubicBezTo>
                      <a:pt x="106" y="101"/>
                      <a:pt x="106" y="101"/>
                      <a:pt x="106" y="101"/>
                    </a:cubicBezTo>
                    <a:cubicBezTo>
                      <a:pt x="143" y="65"/>
                      <a:pt x="143" y="65"/>
                      <a:pt x="143" y="65"/>
                    </a:cubicBezTo>
                    <a:lnTo>
                      <a:pt x="180" y="17"/>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93" name="El Salvador"/>
              <p:cNvSpPr>
                <a:spLocks/>
              </p:cNvSpPr>
              <p:nvPr/>
            </p:nvSpPr>
            <p:spPr bwMode="gray">
              <a:xfrm>
                <a:off x="3237709" y="3648778"/>
                <a:ext cx="65098" cy="41256"/>
              </a:xfrm>
              <a:custGeom>
                <a:avLst/>
                <a:gdLst>
                  <a:gd name="T0" fmla="*/ 116 w 117"/>
                  <a:gd name="T1" fmla="*/ 57 h 74"/>
                  <a:gd name="T2" fmla="*/ 115 w 117"/>
                  <a:gd name="T3" fmla="*/ 28 h 74"/>
                  <a:gd name="T4" fmla="*/ 100 w 117"/>
                  <a:gd name="T5" fmla="*/ 26 h 74"/>
                  <a:gd name="T6" fmla="*/ 84 w 117"/>
                  <a:gd name="T7" fmla="*/ 32 h 74"/>
                  <a:gd name="T8" fmla="*/ 76 w 117"/>
                  <a:gd name="T9" fmla="*/ 16 h 74"/>
                  <a:gd name="T10" fmla="*/ 61 w 117"/>
                  <a:gd name="T11" fmla="*/ 16 h 74"/>
                  <a:gd name="T12" fmla="*/ 48 w 117"/>
                  <a:gd name="T13" fmla="*/ 0 h 74"/>
                  <a:gd name="T14" fmla="*/ 33 w 117"/>
                  <a:gd name="T15" fmla="*/ 4 h 74"/>
                  <a:gd name="T16" fmla="*/ 32 w 117"/>
                  <a:gd name="T17" fmla="*/ 12 h 74"/>
                  <a:gd name="T18" fmla="*/ 19 w 117"/>
                  <a:gd name="T19" fmla="*/ 24 h 74"/>
                  <a:gd name="T20" fmla="*/ 0 w 117"/>
                  <a:gd name="T21" fmla="*/ 39 h 74"/>
                  <a:gd name="T22" fmla="*/ 20 w 117"/>
                  <a:gd name="T23" fmla="*/ 52 h 74"/>
                  <a:gd name="T24" fmla="*/ 48 w 117"/>
                  <a:gd name="T25" fmla="*/ 53 h 74"/>
                  <a:gd name="T26" fmla="*/ 64 w 117"/>
                  <a:gd name="T27" fmla="*/ 66 h 74"/>
                  <a:gd name="T28" fmla="*/ 86 w 117"/>
                  <a:gd name="T29" fmla="*/ 64 h 74"/>
                  <a:gd name="T30" fmla="*/ 98 w 117"/>
                  <a:gd name="T31" fmla="*/ 74 h 74"/>
                  <a:gd name="T32" fmla="*/ 110 w 117"/>
                  <a:gd name="T33" fmla="*/ 55 h 74"/>
                  <a:gd name="T34" fmla="*/ 117 w 117"/>
                  <a:gd name="T35" fmla="*/ 57 h 74"/>
                  <a:gd name="T36" fmla="*/ 116 w 117"/>
                  <a:gd name="T37" fmla="*/ 5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74">
                    <a:moveTo>
                      <a:pt x="116" y="57"/>
                    </a:moveTo>
                    <a:cubicBezTo>
                      <a:pt x="115" y="28"/>
                      <a:pt x="115" y="28"/>
                      <a:pt x="115" y="28"/>
                    </a:cubicBezTo>
                    <a:cubicBezTo>
                      <a:pt x="115" y="28"/>
                      <a:pt x="105" y="27"/>
                      <a:pt x="100" y="26"/>
                    </a:cubicBezTo>
                    <a:cubicBezTo>
                      <a:pt x="95" y="25"/>
                      <a:pt x="93" y="30"/>
                      <a:pt x="84" y="32"/>
                    </a:cubicBezTo>
                    <a:cubicBezTo>
                      <a:pt x="75" y="34"/>
                      <a:pt x="76" y="16"/>
                      <a:pt x="76" y="16"/>
                    </a:cubicBezTo>
                    <a:cubicBezTo>
                      <a:pt x="76" y="16"/>
                      <a:pt x="70" y="16"/>
                      <a:pt x="61" y="16"/>
                    </a:cubicBezTo>
                    <a:cubicBezTo>
                      <a:pt x="54" y="16"/>
                      <a:pt x="50" y="5"/>
                      <a:pt x="48" y="0"/>
                    </a:cubicBezTo>
                    <a:cubicBezTo>
                      <a:pt x="41" y="3"/>
                      <a:pt x="33" y="4"/>
                      <a:pt x="33" y="4"/>
                    </a:cubicBezTo>
                    <a:cubicBezTo>
                      <a:pt x="32" y="12"/>
                      <a:pt x="32" y="12"/>
                      <a:pt x="32" y="12"/>
                    </a:cubicBezTo>
                    <a:cubicBezTo>
                      <a:pt x="32" y="12"/>
                      <a:pt x="27" y="22"/>
                      <a:pt x="19" y="24"/>
                    </a:cubicBezTo>
                    <a:cubicBezTo>
                      <a:pt x="13" y="25"/>
                      <a:pt x="5" y="34"/>
                      <a:pt x="0" y="39"/>
                    </a:cubicBezTo>
                    <a:cubicBezTo>
                      <a:pt x="7" y="44"/>
                      <a:pt x="16" y="50"/>
                      <a:pt x="20" y="52"/>
                    </a:cubicBezTo>
                    <a:cubicBezTo>
                      <a:pt x="28" y="55"/>
                      <a:pt x="48" y="53"/>
                      <a:pt x="48" y="53"/>
                    </a:cubicBezTo>
                    <a:cubicBezTo>
                      <a:pt x="64" y="66"/>
                      <a:pt x="64" y="66"/>
                      <a:pt x="64" y="66"/>
                    </a:cubicBezTo>
                    <a:cubicBezTo>
                      <a:pt x="86" y="64"/>
                      <a:pt x="86" y="64"/>
                      <a:pt x="86" y="64"/>
                    </a:cubicBezTo>
                    <a:cubicBezTo>
                      <a:pt x="98" y="74"/>
                      <a:pt x="98" y="74"/>
                      <a:pt x="98" y="74"/>
                    </a:cubicBezTo>
                    <a:cubicBezTo>
                      <a:pt x="110" y="55"/>
                      <a:pt x="110" y="55"/>
                      <a:pt x="110" y="55"/>
                    </a:cubicBezTo>
                    <a:cubicBezTo>
                      <a:pt x="117" y="57"/>
                      <a:pt x="117" y="57"/>
                      <a:pt x="117" y="57"/>
                    </a:cubicBezTo>
                    <a:lnTo>
                      <a:pt x="116" y="57"/>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94" name="Belize"/>
              <p:cNvSpPr>
                <a:spLocks/>
              </p:cNvSpPr>
              <p:nvPr/>
            </p:nvSpPr>
            <p:spPr bwMode="gray">
              <a:xfrm>
                <a:off x="3271052" y="3526597"/>
                <a:ext cx="41282" cy="77752"/>
              </a:xfrm>
              <a:custGeom>
                <a:avLst/>
                <a:gdLst>
                  <a:gd name="T0" fmla="*/ 72 w 72"/>
                  <a:gd name="T1" fmla="*/ 22 h 140"/>
                  <a:gd name="T2" fmla="*/ 54 w 72"/>
                  <a:gd name="T3" fmla="*/ 11 h 140"/>
                  <a:gd name="T4" fmla="*/ 51 w 72"/>
                  <a:gd name="T5" fmla="*/ 0 h 140"/>
                  <a:gd name="T6" fmla="*/ 33 w 72"/>
                  <a:gd name="T7" fmla="*/ 33 h 140"/>
                  <a:gd name="T8" fmla="*/ 23 w 72"/>
                  <a:gd name="T9" fmla="*/ 26 h 140"/>
                  <a:gd name="T10" fmla="*/ 16 w 72"/>
                  <a:gd name="T11" fmla="*/ 36 h 140"/>
                  <a:gd name="T12" fmla="*/ 0 w 72"/>
                  <a:gd name="T13" fmla="*/ 140 h 140"/>
                  <a:gd name="T14" fmla="*/ 18 w 72"/>
                  <a:gd name="T15" fmla="*/ 140 h 140"/>
                  <a:gd name="T16" fmla="*/ 28 w 72"/>
                  <a:gd name="T17" fmla="*/ 114 h 140"/>
                  <a:gd name="T18" fmla="*/ 39 w 72"/>
                  <a:gd name="T19" fmla="*/ 118 h 140"/>
                  <a:gd name="T20" fmla="*/ 55 w 72"/>
                  <a:gd name="T21" fmla="*/ 93 h 140"/>
                  <a:gd name="T22" fmla="*/ 55 w 72"/>
                  <a:gd name="T23" fmla="*/ 60 h 140"/>
                  <a:gd name="T24" fmla="*/ 72 w 72"/>
                  <a:gd name="T25" fmla="*/ 2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40">
                    <a:moveTo>
                      <a:pt x="72" y="22"/>
                    </a:moveTo>
                    <a:cubicBezTo>
                      <a:pt x="72" y="17"/>
                      <a:pt x="54" y="11"/>
                      <a:pt x="54" y="11"/>
                    </a:cubicBezTo>
                    <a:cubicBezTo>
                      <a:pt x="51" y="0"/>
                      <a:pt x="51" y="0"/>
                      <a:pt x="51" y="0"/>
                    </a:cubicBezTo>
                    <a:cubicBezTo>
                      <a:pt x="51" y="0"/>
                      <a:pt x="44" y="32"/>
                      <a:pt x="33" y="33"/>
                    </a:cubicBezTo>
                    <a:cubicBezTo>
                      <a:pt x="22" y="34"/>
                      <a:pt x="28" y="26"/>
                      <a:pt x="23" y="26"/>
                    </a:cubicBezTo>
                    <a:cubicBezTo>
                      <a:pt x="18" y="26"/>
                      <a:pt x="16" y="36"/>
                      <a:pt x="16" y="36"/>
                    </a:cubicBezTo>
                    <a:cubicBezTo>
                      <a:pt x="0" y="140"/>
                      <a:pt x="0" y="140"/>
                      <a:pt x="0" y="140"/>
                    </a:cubicBezTo>
                    <a:cubicBezTo>
                      <a:pt x="18" y="140"/>
                      <a:pt x="18" y="140"/>
                      <a:pt x="18" y="140"/>
                    </a:cubicBezTo>
                    <a:cubicBezTo>
                      <a:pt x="28" y="114"/>
                      <a:pt x="28" y="114"/>
                      <a:pt x="28" y="114"/>
                    </a:cubicBezTo>
                    <a:cubicBezTo>
                      <a:pt x="39" y="118"/>
                      <a:pt x="39" y="118"/>
                      <a:pt x="39" y="118"/>
                    </a:cubicBezTo>
                    <a:cubicBezTo>
                      <a:pt x="39" y="118"/>
                      <a:pt x="55" y="104"/>
                      <a:pt x="55" y="93"/>
                    </a:cubicBezTo>
                    <a:cubicBezTo>
                      <a:pt x="55" y="82"/>
                      <a:pt x="51" y="70"/>
                      <a:pt x="55" y="60"/>
                    </a:cubicBezTo>
                    <a:cubicBezTo>
                      <a:pt x="59" y="50"/>
                      <a:pt x="72" y="27"/>
                      <a:pt x="72" y="22"/>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95" name="Guatemala"/>
              <p:cNvSpPr>
                <a:spLocks/>
              </p:cNvSpPr>
              <p:nvPr/>
            </p:nvSpPr>
            <p:spPr bwMode="gray">
              <a:xfrm>
                <a:off x="3186900" y="3545639"/>
                <a:ext cx="111144" cy="123768"/>
              </a:xfrm>
              <a:custGeom>
                <a:avLst/>
                <a:gdLst>
                  <a:gd name="T0" fmla="*/ 190 w 199"/>
                  <a:gd name="T1" fmla="*/ 103 h 222"/>
                  <a:gd name="T2" fmla="*/ 179 w 199"/>
                  <a:gd name="T3" fmla="*/ 110 h 222"/>
                  <a:gd name="T4" fmla="*/ 170 w 199"/>
                  <a:gd name="T5" fmla="*/ 105 h 222"/>
                  <a:gd name="T6" fmla="*/ 152 w 199"/>
                  <a:gd name="T7" fmla="*/ 105 h 222"/>
                  <a:gd name="T8" fmla="*/ 168 w 199"/>
                  <a:gd name="T9" fmla="*/ 1 h 222"/>
                  <a:gd name="T10" fmla="*/ 81 w 199"/>
                  <a:gd name="T11" fmla="*/ 0 h 222"/>
                  <a:gd name="T12" fmla="*/ 82 w 199"/>
                  <a:gd name="T13" fmla="*/ 30 h 222"/>
                  <a:gd name="T14" fmla="*/ 54 w 199"/>
                  <a:gd name="T15" fmla="*/ 34 h 222"/>
                  <a:gd name="T16" fmla="*/ 64 w 199"/>
                  <a:gd name="T17" fmla="*/ 38 h 222"/>
                  <a:gd name="T18" fmla="*/ 75 w 199"/>
                  <a:gd name="T19" fmla="*/ 56 h 222"/>
                  <a:gd name="T20" fmla="*/ 87 w 199"/>
                  <a:gd name="T21" fmla="*/ 57 h 222"/>
                  <a:gd name="T22" fmla="*/ 91 w 199"/>
                  <a:gd name="T23" fmla="*/ 73 h 222"/>
                  <a:gd name="T24" fmla="*/ 103 w 199"/>
                  <a:gd name="T25" fmla="*/ 79 h 222"/>
                  <a:gd name="T26" fmla="*/ 94 w 199"/>
                  <a:gd name="T27" fmla="*/ 86 h 222"/>
                  <a:gd name="T28" fmla="*/ 94 w 199"/>
                  <a:gd name="T29" fmla="*/ 97 h 222"/>
                  <a:gd name="T30" fmla="*/ 35 w 199"/>
                  <a:gd name="T31" fmla="*/ 96 h 222"/>
                  <a:gd name="T32" fmla="*/ 14 w 199"/>
                  <a:gd name="T33" fmla="*/ 127 h 222"/>
                  <a:gd name="T34" fmla="*/ 14 w 199"/>
                  <a:gd name="T35" fmla="*/ 165 h 222"/>
                  <a:gd name="T36" fmla="*/ 0 w 199"/>
                  <a:gd name="T37" fmla="*/ 179 h 222"/>
                  <a:gd name="T38" fmla="*/ 14 w 199"/>
                  <a:gd name="T39" fmla="*/ 192 h 222"/>
                  <a:gd name="T40" fmla="*/ 47 w 199"/>
                  <a:gd name="T41" fmla="*/ 213 h 222"/>
                  <a:gd name="T42" fmla="*/ 80 w 199"/>
                  <a:gd name="T43" fmla="*/ 213 h 222"/>
                  <a:gd name="T44" fmla="*/ 92 w 199"/>
                  <a:gd name="T45" fmla="*/ 222 h 222"/>
                  <a:gd name="T46" fmla="*/ 111 w 199"/>
                  <a:gd name="T47" fmla="*/ 207 h 222"/>
                  <a:gd name="T48" fmla="*/ 124 w 199"/>
                  <a:gd name="T49" fmla="*/ 195 h 222"/>
                  <a:gd name="T50" fmla="*/ 125 w 199"/>
                  <a:gd name="T51" fmla="*/ 187 h 222"/>
                  <a:gd name="T52" fmla="*/ 149 w 199"/>
                  <a:gd name="T53" fmla="*/ 176 h 222"/>
                  <a:gd name="T54" fmla="*/ 151 w 199"/>
                  <a:gd name="T55" fmla="*/ 155 h 222"/>
                  <a:gd name="T56" fmla="*/ 179 w 199"/>
                  <a:gd name="T57" fmla="*/ 131 h 222"/>
                  <a:gd name="T58" fmla="*/ 199 w 199"/>
                  <a:gd name="T59" fmla="*/ 112 h 222"/>
                  <a:gd name="T60" fmla="*/ 190 w 199"/>
                  <a:gd name="T61" fmla="*/ 10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222">
                    <a:moveTo>
                      <a:pt x="190" y="103"/>
                    </a:moveTo>
                    <a:cubicBezTo>
                      <a:pt x="179" y="110"/>
                      <a:pt x="179" y="110"/>
                      <a:pt x="179" y="110"/>
                    </a:cubicBezTo>
                    <a:cubicBezTo>
                      <a:pt x="170" y="105"/>
                      <a:pt x="170" y="105"/>
                      <a:pt x="170" y="105"/>
                    </a:cubicBezTo>
                    <a:cubicBezTo>
                      <a:pt x="152" y="105"/>
                      <a:pt x="152" y="105"/>
                      <a:pt x="152" y="105"/>
                    </a:cubicBezTo>
                    <a:cubicBezTo>
                      <a:pt x="168" y="1"/>
                      <a:pt x="168" y="1"/>
                      <a:pt x="168" y="1"/>
                    </a:cubicBezTo>
                    <a:cubicBezTo>
                      <a:pt x="81" y="0"/>
                      <a:pt x="81" y="0"/>
                      <a:pt x="81" y="0"/>
                    </a:cubicBezTo>
                    <a:cubicBezTo>
                      <a:pt x="81" y="0"/>
                      <a:pt x="84" y="24"/>
                      <a:pt x="82" y="30"/>
                    </a:cubicBezTo>
                    <a:cubicBezTo>
                      <a:pt x="80" y="36"/>
                      <a:pt x="54" y="34"/>
                      <a:pt x="54" y="34"/>
                    </a:cubicBezTo>
                    <a:cubicBezTo>
                      <a:pt x="64" y="38"/>
                      <a:pt x="64" y="38"/>
                      <a:pt x="64" y="38"/>
                    </a:cubicBezTo>
                    <a:cubicBezTo>
                      <a:pt x="64" y="38"/>
                      <a:pt x="65" y="54"/>
                      <a:pt x="75" y="56"/>
                    </a:cubicBezTo>
                    <a:cubicBezTo>
                      <a:pt x="85" y="58"/>
                      <a:pt x="87" y="57"/>
                      <a:pt x="87" y="57"/>
                    </a:cubicBezTo>
                    <a:cubicBezTo>
                      <a:pt x="91" y="73"/>
                      <a:pt x="91" y="73"/>
                      <a:pt x="91" y="73"/>
                    </a:cubicBezTo>
                    <a:cubicBezTo>
                      <a:pt x="91" y="73"/>
                      <a:pt x="103" y="69"/>
                      <a:pt x="103" y="79"/>
                    </a:cubicBezTo>
                    <a:cubicBezTo>
                      <a:pt x="103" y="89"/>
                      <a:pt x="94" y="86"/>
                      <a:pt x="94" y="86"/>
                    </a:cubicBezTo>
                    <a:cubicBezTo>
                      <a:pt x="94" y="97"/>
                      <a:pt x="94" y="97"/>
                      <a:pt x="94" y="97"/>
                    </a:cubicBezTo>
                    <a:cubicBezTo>
                      <a:pt x="35" y="96"/>
                      <a:pt x="35" y="96"/>
                      <a:pt x="35" y="96"/>
                    </a:cubicBezTo>
                    <a:cubicBezTo>
                      <a:pt x="14" y="127"/>
                      <a:pt x="14" y="127"/>
                      <a:pt x="14" y="127"/>
                    </a:cubicBezTo>
                    <a:cubicBezTo>
                      <a:pt x="14" y="127"/>
                      <a:pt x="14" y="149"/>
                      <a:pt x="14" y="165"/>
                    </a:cubicBezTo>
                    <a:cubicBezTo>
                      <a:pt x="14" y="181"/>
                      <a:pt x="0" y="179"/>
                      <a:pt x="0" y="179"/>
                    </a:cubicBezTo>
                    <a:cubicBezTo>
                      <a:pt x="3" y="185"/>
                      <a:pt x="7" y="189"/>
                      <a:pt x="14" y="192"/>
                    </a:cubicBezTo>
                    <a:cubicBezTo>
                      <a:pt x="33" y="199"/>
                      <a:pt x="36" y="209"/>
                      <a:pt x="47" y="213"/>
                    </a:cubicBezTo>
                    <a:cubicBezTo>
                      <a:pt x="58" y="217"/>
                      <a:pt x="80" y="213"/>
                      <a:pt x="80" y="213"/>
                    </a:cubicBezTo>
                    <a:cubicBezTo>
                      <a:pt x="80" y="213"/>
                      <a:pt x="86" y="217"/>
                      <a:pt x="92" y="222"/>
                    </a:cubicBezTo>
                    <a:cubicBezTo>
                      <a:pt x="97" y="217"/>
                      <a:pt x="105" y="208"/>
                      <a:pt x="111" y="207"/>
                    </a:cubicBezTo>
                    <a:cubicBezTo>
                      <a:pt x="119" y="205"/>
                      <a:pt x="124" y="195"/>
                      <a:pt x="124" y="195"/>
                    </a:cubicBezTo>
                    <a:cubicBezTo>
                      <a:pt x="125" y="187"/>
                      <a:pt x="125" y="187"/>
                      <a:pt x="125" y="187"/>
                    </a:cubicBezTo>
                    <a:cubicBezTo>
                      <a:pt x="125" y="187"/>
                      <a:pt x="146" y="185"/>
                      <a:pt x="149" y="176"/>
                    </a:cubicBezTo>
                    <a:cubicBezTo>
                      <a:pt x="152" y="167"/>
                      <a:pt x="151" y="155"/>
                      <a:pt x="151" y="155"/>
                    </a:cubicBezTo>
                    <a:cubicBezTo>
                      <a:pt x="151" y="155"/>
                      <a:pt x="164" y="139"/>
                      <a:pt x="179" y="131"/>
                    </a:cubicBezTo>
                    <a:cubicBezTo>
                      <a:pt x="194" y="123"/>
                      <a:pt x="199" y="112"/>
                      <a:pt x="199" y="112"/>
                    </a:cubicBezTo>
                    <a:lnTo>
                      <a:pt x="190" y="103"/>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96" name="Mexico"/>
              <p:cNvSpPr>
                <a:spLocks/>
              </p:cNvSpPr>
              <p:nvPr/>
            </p:nvSpPr>
            <p:spPr bwMode="gray">
              <a:xfrm>
                <a:off x="2664522" y="3101344"/>
                <a:ext cx="697033" cy="545847"/>
              </a:xfrm>
              <a:custGeom>
                <a:avLst/>
                <a:gdLst>
                  <a:gd name="T0" fmla="*/ 968 w 1247"/>
                  <a:gd name="T1" fmla="*/ 891 h 976"/>
                  <a:gd name="T2" fmla="*/ 1036 w 1247"/>
                  <a:gd name="T3" fmla="*/ 874 h 976"/>
                  <a:gd name="T4" fmla="*/ 1008 w 1247"/>
                  <a:gd name="T5" fmla="*/ 851 h 976"/>
                  <a:gd name="T6" fmla="*/ 1015 w 1247"/>
                  <a:gd name="T7" fmla="*/ 825 h 976"/>
                  <a:gd name="T8" fmla="*/ 1108 w 1247"/>
                  <a:gd name="T9" fmla="*/ 786 h 976"/>
                  <a:gd name="T10" fmla="*/ 1139 w 1247"/>
                  <a:gd name="T11" fmla="*/ 771 h 976"/>
                  <a:gd name="T12" fmla="*/ 1162 w 1247"/>
                  <a:gd name="T13" fmla="*/ 767 h 976"/>
                  <a:gd name="T14" fmla="*/ 1182 w 1247"/>
                  <a:gd name="T15" fmla="*/ 717 h 976"/>
                  <a:gd name="T16" fmla="*/ 1184 w 1247"/>
                  <a:gd name="T17" fmla="*/ 701 h 976"/>
                  <a:gd name="T18" fmla="*/ 1234 w 1247"/>
                  <a:gd name="T19" fmla="*/ 632 h 976"/>
                  <a:gd name="T20" fmla="*/ 1172 w 1247"/>
                  <a:gd name="T21" fmla="*/ 594 h 976"/>
                  <a:gd name="T22" fmla="*/ 1060 w 1247"/>
                  <a:gd name="T23" fmla="*/ 655 h 976"/>
                  <a:gd name="T24" fmla="*/ 1043 w 1247"/>
                  <a:gd name="T25" fmla="*/ 716 h 976"/>
                  <a:gd name="T26" fmla="*/ 974 w 1247"/>
                  <a:gd name="T27" fmla="*/ 749 h 976"/>
                  <a:gd name="T28" fmla="*/ 836 w 1247"/>
                  <a:gd name="T29" fmla="*/ 753 h 976"/>
                  <a:gd name="T30" fmla="*/ 777 w 1247"/>
                  <a:gd name="T31" fmla="*/ 708 h 976"/>
                  <a:gd name="T32" fmla="*/ 750 w 1247"/>
                  <a:gd name="T33" fmla="*/ 616 h 976"/>
                  <a:gd name="T34" fmla="*/ 752 w 1247"/>
                  <a:gd name="T35" fmla="*/ 507 h 976"/>
                  <a:gd name="T36" fmla="*/ 768 w 1247"/>
                  <a:gd name="T37" fmla="*/ 434 h 976"/>
                  <a:gd name="T38" fmla="*/ 806 w 1247"/>
                  <a:gd name="T39" fmla="*/ 364 h 976"/>
                  <a:gd name="T40" fmla="*/ 780 w 1247"/>
                  <a:gd name="T41" fmla="*/ 355 h 976"/>
                  <a:gd name="T42" fmla="*/ 720 w 1247"/>
                  <a:gd name="T43" fmla="*/ 332 h 976"/>
                  <a:gd name="T44" fmla="*/ 714 w 1247"/>
                  <a:gd name="T45" fmla="*/ 280 h 976"/>
                  <a:gd name="T46" fmla="*/ 700 w 1247"/>
                  <a:gd name="T47" fmla="*/ 241 h 976"/>
                  <a:gd name="T48" fmla="*/ 661 w 1247"/>
                  <a:gd name="T49" fmla="*/ 154 h 976"/>
                  <a:gd name="T50" fmla="*/ 621 w 1247"/>
                  <a:gd name="T51" fmla="*/ 154 h 976"/>
                  <a:gd name="T52" fmla="*/ 519 w 1247"/>
                  <a:gd name="T53" fmla="*/ 161 h 976"/>
                  <a:gd name="T54" fmla="*/ 491 w 1247"/>
                  <a:gd name="T55" fmla="*/ 76 h 976"/>
                  <a:gd name="T56" fmla="*/ 390 w 1247"/>
                  <a:gd name="T57" fmla="*/ 45 h 976"/>
                  <a:gd name="T58" fmla="*/ 378 w 1247"/>
                  <a:gd name="T59" fmla="*/ 72 h 976"/>
                  <a:gd name="T60" fmla="*/ 106 w 1247"/>
                  <a:gd name="T61" fmla="*/ 0 h 976"/>
                  <a:gd name="T62" fmla="*/ 0 w 1247"/>
                  <a:gd name="T63" fmla="*/ 25 h 976"/>
                  <a:gd name="T64" fmla="*/ 10 w 1247"/>
                  <a:gd name="T65" fmla="*/ 76 h 976"/>
                  <a:gd name="T66" fmla="*/ 5 w 1247"/>
                  <a:gd name="T67" fmla="*/ 117 h 976"/>
                  <a:gd name="T68" fmla="*/ 42 w 1247"/>
                  <a:gd name="T69" fmla="*/ 176 h 976"/>
                  <a:gd name="T70" fmla="*/ 58 w 1247"/>
                  <a:gd name="T71" fmla="*/ 267 h 976"/>
                  <a:gd name="T72" fmla="*/ 7 w 1247"/>
                  <a:gd name="T73" fmla="*/ 261 h 976"/>
                  <a:gd name="T74" fmla="*/ 43 w 1247"/>
                  <a:gd name="T75" fmla="*/ 296 h 976"/>
                  <a:gd name="T76" fmla="*/ 91 w 1247"/>
                  <a:gd name="T77" fmla="*/ 337 h 976"/>
                  <a:gd name="T78" fmla="*/ 142 w 1247"/>
                  <a:gd name="T79" fmla="*/ 459 h 976"/>
                  <a:gd name="T80" fmla="*/ 210 w 1247"/>
                  <a:gd name="T81" fmla="*/ 506 h 976"/>
                  <a:gd name="T82" fmla="*/ 172 w 1247"/>
                  <a:gd name="T83" fmla="*/ 452 h 976"/>
                  <a:gd name="T84" fmla="*/ 162 w 1247"/>
                  <a:gd name="T85" fmla="*/ 387 h 976"/>
                  <a:gd name="T86" fmla="*/ 131 w 1247"/>
                  <a:gd name="T87" fmla="*/ 319 h 976"/>
                  <a:gd name="T88" fmla="*/ 116 w 1247"/>
                  <a:gd name="T89" fmla="*/ 227 h 976"/>
                  <a:gd name="T90" fmla="*/ 66 w 1247"/>
                  <a:gd name="T91" fmla="*/ 128 h 976"/>
                  <a:gd name="T92" fmla="*/ 84 w 1247"/>
                  <a:gd name="T93" fmla="*/ 42 h 976"/>
                  <a:gd name="T94" fmla="*/ 138 w 1247"/>
                  <a:gd name="T95" fmla="*/ 73 h 976"/>
                  <a:gd name="T96" fmla="*/ 160 w 1247"/>
                  <a:gd name="T97" fmla="*/ 180 h 976"/>
                  <a:gd name="T98" fmla="*/ 208 w 1247"/>
                  <a:gd name="T99" fmla="*/ 284 h 976"/>
                  <a:gd name="T100" fmla="*/ 257 w 1247"/>
                  <a:gd name="T101" fmla="*/ 318 h 976"/>
                  <a:gd name="T102" fmla="*/ 255 w 1247"/>
                  <a:gd name="T103" fmla="*/ 375 h 976"/>
                  <a:gd name="T104" fmla="*/ 294 w 1247"/>
                  <a:gd name="T105" fmla="*/ 418 h 976"/>
                  <a:gd name="T106" fmla="*/ 313 w 1247"/>
                  <a:gd name="T107" fmla="*/ 456 h 976"/>
                  <a:gd name="T108" fmla="*/ 371 w 1247"/>
                  <a:gd name="T109" fmla="*/ 575 h 976"/>
                  <a:gd name="T110" fmla="*/ 375 w 1247"/>
                  <a:gd name="T111" fmla="*/ 645 h 976"/>
                  <a:gd name="T112" fmla="*/ 423 w 1247"/>
                  <a:gd name="T113" fmla="*/ 740 h 976"/>
                  <a:gd name="T114" fmla="*/ 556 w 1247"/>
                  <a:gd name="T115" fmla="*/ 838 h 976"/>
                  <a:gd name="T116" fmla="*/ 677 w 1247"/>
                  <a:gd name="T117" fmla="*/ 899 h 976"/>
                  <a:gd name="T118" fmla="*/ 840 w 1247"/>
                  <a:gd name="T119" fmla="*/ 878 h 976"/>
                  <a:gd name="T120" fmla="*/ 947 w 1247"/>
                  <a:gd name="T121" fmla="*/ 96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47" h="976">
                    <a:moveTo>
                      <a:pt x="947" y="960"/>
                    </a:moveTo>
                    <a:cubicBezTo>
                      <a:pt x="947" y="944"/>
                      <a:pt x="947" y="922"/>
                      <a:pt x="947" y="922"/>
                    </a:cubicBezTo>
                    <a:cubicBezTo>
                      <a:pt x="968" y="891"/>
                      <a:pt x="968" y="891"/>
                      <a:pt x="968" y="891"/>
                    </a:cubicBezTo>
                    <a:cubicBezTo>
                      <a:pt x="1027" y="892"/>
                      <a:pt x="1027" y="892"/>
                      <a:pt x="1027" y="892"/>
                    </a:cubicBezTo>
                    <a:cubicBezTo>
                      <a:pt x="1027" y="881"/>
                      <a:pt x="1027" y="881"/>
                      <a:pt x="1027" y="881"/>
                    </a:cubicBezTo>
                    <a:cubicBezTo>
                      <a:pt x="1027" y="881"/>
                      <a:pt x="1036" y="884"/>
                      <a:pt x="1036" y="874"/>
                    </a:cubicBezTo>
                    <a:cubicBezTo>
                      <a:pt x="1036" y="864"/>
                      <a:pt x="1024" y="868"/>
                      <a:pt x="1024" y="868"/>
                    </a:cubicBezTo>
                    <a:cubicBezTo>
                      <a:pt x="1020" y="852"/>
                      <a:pt x="1020" y="852"/>
                      <a:pt x="1020" y="852"/>
                    </a:cubicBezTo>
                    <a:cubicBezTo>
                      <a:pt x="1020" y="852"/>
                      <a:pt x="1018" y="853"/>
                      <a:pt x="1008" y="851"/>
                    </a:cubicBezTo>
                    <a:cubicBezTo>
                      <a:pt x="998" y="849"/>
                      <a:pt x="997" y="833"/>
                      <a:pt x="997" y="833"/>
                    </a:cubicBezTo>
                    <a:cubicBezTo>
                      <a:pt x="987" y="829"/>
                      <a:pt x="987" y="829"/>
                      <a:pt x="987" y="829"/>
                    </a:cubicBezTo>
                    <a:cubicBezTo>
                      <a:pt x="987" y="829"/>
                      <a:pt x="1013" y="831"/>
                      <a:pt x="1015" y="825"/>
                    </a:cubicBezTo>
                    <a:cubicBezTo>
                      <a:pt x="1017" y="819"/>
                      <a:pt x="1014" y="795"/>
                      <a:pt x="1014" y="795"/>
                    </a:cubicBezTo>
                    <a:cubicBezTo>
                      <a:pt x="1101" y="796"/>
                      <a:pt x="1101" y="796"/>
                      <a:pt x="1101" y="796"/>
                    </a:cubicBezTo>
                    <a:cubicBezTo>
                      <a:pt x="1101" y="796"/>
                      <a:pt x="1103" y="786"/>
                      <a:pt x="1108" y="786"/>
                    </a:cubicBezTo>
                    <a:cubicBezTo>
                      <a:pt x="1113" y="786"/>
                      <a:pt x="1107" y="794"/>
                      <a:pt x="1118" y="793"/>
                    </a:cubicBezTo>
                    <a:cubicBezTo>
                      <a:pt x="1129" y="792"/>
                      <a:pt x="1136" y="760"/>
                      <a:pt x="1136" y="760"/>
                    </a:cubicBezTo>
                    <a:cubicBezTo>
                      <a:pt x="1139" y="771"/>
                      <a:pt x="1139" y="771"/>
                      <a:pt x="1139" y="771"/>
                    </a:cubicBezTo>
                    <a:cubicBezTo>
                      <a:pt x="1150" y="761"/>
                      <a:pt x="1150" y="761"/>
                      <a:pt x="1150" y="761"/>
                    </a:cubicBezTo>
                    <a:cubicBezTo>
                      <a:pt x="1164" y="745"/>
                      <a:pt x="1164" y="745"/>
                      <a:pt x="1164" y="745"/>
                    </a:cubicBezTo>
                    <a:cubicBezTo>
                      <a:pt x="1164" y="745"/>
                      <a:pt x="1158" y="764"/>
                      <a:pt x="1162" y="767"/>
                    </a:cubicBezTo>
                    <a:cubicBezTo>
                      <a:pt x="1166" y="770"/>
                      <a:pt x="1173" y="770"/>
                      <a:pt x="1173" y="770"/>
                    </a:cubicBezTo>
                    <a:cubicBezTo>
                      <a:pt x="1188" y="725"/>
                      <a:pt x="1188" y="725"/>
                      <a:pt x="1188" y="725"/>
                    </a:cubicBezTo>
                    <a:cubicBezTo>
                      <a:pt x="1182" y="717"/>
                      <a:pt x="1182" y="717"/>
                      <a:pt x="1182" y="717"/>
                    </a:cubicBezTo>
                    <a:cubicBezTo>
                      <a:pt x="1195" y="713"/>
                      <a:pt x="1195" y="713"/>
                      <a:pt x="1195" y="713"/>
                    </a:cubicBezTo>
                    <a:cubicBezTo>
                      <a:pt x="1196" y="705"/>
                      <a:pt x="1196" y="705"/>
                      <a:pt x="1196" y="705"/>
                    </a:cubicBezTo>
                    <a:cubicBezTo>
                      <a:pt x="1184" y="701"/>
                      <a:pt x="1184" y="701"/>
                      <a:pt x="1184" y="701"/>
                    </a:cubicBezTo>
                    <a:cubicBezTo>
                      <a:pt x="1196" y="688"/>
                      <a:pt x="1196" y="688"/>
                      <a:pt x="1196" y="688"/>
                    </a:cubicBezTo>
                    <a:cubicBezTo>
                      <a:pt x="1200" y="672"/>
                      <a:pt x="1200" y="672"/>
                      <a:pt x="1200" y="672"/>
                    </a:cubicBezTo>
                    <a:cubicBezTo>
                      <a:pt x="1200" y="672"/>
                      <a:pt x="1230" y="641"/>
                      <a:pt x="1234" y="632"/>
                    </a:cubicBezTo>
                    <a:cubicBezTo>
                      <a:pt x="1238" y="623"/>
                      <a:pt x="1247" y="600"/>
                      <a:pt x="1236" y="597"/>
                    </a:cubicBezTo>
                    <a:cubicBezTo>
                      <a:pt x="1225" y="594"/>
                      <a:pt x="1203" y="601"/>
                      <a:pt x="1203" y="601"/>
                    </a:cubicBezTo>
                    <a:cubicBezTo>
                      <a:pt x="1203" y="601"/>
                      <a:pt x="1179" y="594"/>
                      <a:pt x="1172" y="594"/>
                    </a:cubicBezTo>
                    <a:cubicBezTo>
                      <a:pt x="1165" y="594"/>
                      <a:pt x="1137" y="602"/>
                      <a:pt x="1123" y="606"/>
                    </a:cubicBezTo>
                    <a:cubicBezTo>
                      <a:pt x="1109" y="610"/>
                      <a:pt x="1084" y="606"/>
                      <a:pt x="1078" y="612"/>
                    </a:cubicBezTo>
                    <a:cubicBezTo>
                      <a:pt x="1072" y="618"/>
                      <a:pt x="1061" y="639"/>
                      <a:pt x="1060" y="655"/>
                    </a:cubicBezTo>
                    <a:cubicBezTo>
                      <a:pt x="1059" y="671"/>
                      <a:pt x="1059" y="686"/>
                      <a:pt x="1059" y="686"/>
                    </a:cubicBezTo>
                    <a:cubicBezTo>
                      <a:pt x="1049" y="690"/>
                      <a:pt x="1049" y="690"/>
                      <a:pt x="1049" y="690"/>
                    </a:cubicBezTo>
                    <a:cubicBezTo>
                      <a:pt x="1049" y="690"/>
                      <a:pt x="1049" y="710"/>
                      <a:pt x="1043" y="716"/>
                    </a:cubicBezTo>
                    <a:cubicBezTo>
                      <a:pt x="1037" y="722"/>
                      <a:pt x="1016" y="728"/>
                      <a:pt x="1011" y="737"/>
                    </a:cubicBezTo>
                    <a:cubicBezTo>
                      <a:pt x="1006" y="746"/>
                      <a:pt x="1009" y="765"/>
                      <a:pt x="996" y="766"/>
                    </a:cubicBezTo>
                    <a:cubicBezTo>
                      <a:pt x="983" y="767"/>
                      <a:pt x="990" y="749"/>
                      <a:pt x="974" y="749"/>
                    </a:cubicBezTo>
                    <a:cubicBezTo>
                      <a:pt x="958" y="749"/>
                      <a:pt x="932" y="761"/>
                      <a:pt x="912" y="761"/>
                    </a:cubicBezTo>
                    <a:cubicBezTo>
                      <a:pt x="892" y="761"/>
                      <a:pt x="864" y="784"/>
                      <a:pt x="855" y="780"/>
                    </a:cubicBezTo>
                    <a:cubicBezTo>
                      <a:pt x="846" y="776"/>
                      <a:pt x="847" y="755"/>
                      <a:pt x="836" y="753"/>
                    </a:cubicBezTo>
                    <a:cubicBezTo>
                      <a:pt x="825" y="751"/>
                      <a:pt x="797" y="748"/>
                      <a:pt x="797" y="748"/>
                    </a:cubicBezTo>
                    <a:cubicBezTo>
                      <a:pt x="797" y="748"/>
                      <a:pt x="795" y="731"/>
                      <a:pt x="790" y="724"/>
                    </a:cubicBezTo>
                    <a:cubicBezTo>
                      <a:pt x="785" y="717"/>
                      <a:pt x="777" y="708"/>
                      <a:pt x="777" y="708"/>
                    </a:cubicBezTo>
                    <a:cubicBezTo>
                      <a:pt x="777" y="685"/>
                      <a:pt x="777" y="685"/>
                      <a:pt x="777" y="685"/>
                    </a:cubicBezTo>
                    <a:cubicBezTo>
                      <a:pt x="751" y="644"/>
                      <a:pt x="751" y="644"/>
                      <a:pt x="751" y="644"/>
                    </a:cubicBezTo>
                    <a:cubicBezTo>
                      <a:pt x="750" y="616"/>
                      <a:pt x="750" y="616"/>
                      <a:pt x="750" y="616"/>
                    </a:cubicBezTo>
                    <a:cubicBezTo>
                      <a:pt x="739" y="596"/>
                      <a:pt x="739" y="596"/>
                      <a:pt x="739" y="596"/>
                    </a:cubicBezTo>
                    <a:cubicBezTo>
                      <a:pt x="736" y="539"/>
                      <a:pt x="736" y="539"/>
                      <a:pt x="736" y="539"/>
                    </a:cubicBezTo>
                    <a:cubicBezTo>
                      <a:pt x="736" y="539"/>
                      <a:pt x="752" y="518"/>
                      <a:pt x="752" y="507"/>
                    </a:cubicBezTo>
                    <a:cubicBezTo>
                      <a:pt x="752" y="496"/>
                      <a:pt x="754" y="466"/>
                      <a:pt x="754" y="466"/>
                    </a:cubicBezTo>
                    <a:cubicBezTo>
                      <a:pt x="752" y="439"/>
                      <a:pt x="752" y="439"/>
                      <a:pt x="752" y="439"/>
                    </a:cubicBezTo>
                    <a:cubicBezTo>
                      <a:pt x="768" y="434"/>
                      <a:pt x="768" y="434"/>
                      <a:pt x="768" y="434"/>
                    </a:cubicBezTo>
                    <a:cubicBezTo>
                      <a:pt x="768" y="434"/>
                      <a:pt x="767" y="394"/>
                      <a:pt x="775" y="392"/>
                    </a:cubicBezTo>
                    <a:cubicBezTo>
                      <a:pt x="783" y="390"/>
                      <a:pt x="791" y="401"/>
                      <a:pt x="793" y="392"/>
                    </a:cubicBezTo>
                    <a:cubicBezTo>
                      <a:pt x="795" y="383"/>
                      <a:pt x="806" y="364"/>
                      <a:pt x="806" y="364"/>
                    </a:cubicBezTo>
                    <a:cubicBezTo>
                      <a:pt x="806" y="363"/>
                      <a:pt x="806" y="363"/>
                      <a:pt x="806" y="363"/>
                    </a:cubicBezTo>
                    <a:cubicBezTo>
                      <a:pt x="803" y="364"/>
                      <a:pt x="799" y="365"/>
                      <a:pt x="794" y="365"/>
                    </a:cubicBezTo>
                    <a:cubicBezTo>
                      <a:pt x="783" y="365"/>
                      <a:pt x="785" y="355"/>
                      <a:pt x="780" y="355"/>
                    </a:cubicBezTo>
                    <a:cubicBezTo>
                      <a:pt x="775" y="355"/>
                      <a:pt x="756" y="355"/>
                      <a:pt x="756" y="355"/>
                    </a:cubicBezTo>
                    <a:cubicBezTo>
                      <a:pt x="750" y="344"/>
                      <a:pt x="750" y="344"/>
                      <a:pt x="750" y="344"/>
                    </a:cubicBezTo>
                    <a:cubicBezTo>
                      <a:pt x="750" y="344"/>
                      <a:pt x="720" y="343"/>
                      <a:pt x="720" y="332"/>
                    </a:cubicBezTo>
                    <a:cubicBezTo>
                      <a:pt x="720" y="321"/>
                      <a:pt x="722" y="313"/>
                      <a:pt x="722" y="313"/>
                    </a:cubicBezTo>
                    <a:cubicBezTo>
                      <a:pt x="714" y="307"/>
                      <a:pt x="714" y="307"/>
                      <a:pt x="714" y="307"/>
                    </a:cubicBezTo>
                    <a:cubicBezTo>
                      <a:pt x="714" y="280"/>
                      <a:pt x="714" y="280"/>
                      <a:pt x="714" y="280"/>
                    </a:cubicBezTo>
                    <a:cubicBezTo>
                      <a:pt x="714" y="280"/>
                      <a:pt x="724" y="277"/>
                      <a:pt x="717" y="270"/>
                    </a:cubicBezTo>
                    <a:cubicBezTo>
                      <a:pt x="710" y="263"/>
                      <a:pt x="701" y="262"/>
                      <a:pt x="701" y="254"/>
                    </a:cubicBezTo>
                    <a:cubicBezTo>
                      <a:pt x="701" y="247"/>
                      <a:pt x="700" y="241"/>
                      <a:pt x="700" y="241"/>
                    </a:cubicBezTo>
                    <a:cubicBezTo>
                      <a:pt x="700" y="241"/>
                      <a:pt x="689" y="234"/>
                      <a:pt x="689" y="225"/>
                    </a:cubicBezTo>
                    <a:cubicBezTo>
                      <a:pt x="689" y="216"/>
                      <a:pt x="697" y="201"/>
                      <a:pt x="689" y="193"/>
                    </a:cubicBezTo>
                    <a:cubicBezTo>
                      <a:pt x="681" y="185"/>
                      <a:pt x="661" y="154"/>
                      <a:pt x="661" y="154"/>
                    </a:cubicBezTo>
                    <a:cubicBezTo>
                      <a:pt x="632" y="153"/>
                      <a:pt x="632" y="153"/>
                      <a:pt x="632" y="153"/>
                    </a:cubicBezTo>
                    <a:cubicBezTo>
                      <a:pt x="622" y="148"/>
                      <a:pt x="622" y="148"/>
                      <a:pt x="622" y="148"/>
                    </a:cubicBezTo>
                    <a:cubicBezTo>
                      <a:pt x="621" y="154"/>
                      <a:pt x="621" y="154"/>
                      <a:pt x="621" y="154"/>
                    </a:cubicBezTo>
                    <a:cubicBezTo>
                      <a:pt x="621" y="154"/>
                      <a:pt x="609" y="153"/>
                      <a:pt x="605" y="157"/>
                    </a:cubicBezTo>
                    <a:cubicBezTo>
                      <a:pt x="601" y="161"/>
                      <a:pt x="588" y="195"/>
                      <a:pt x="569" y="195"/>
                    </a:cubicBezTo>
                    <a:cubicBezTo>
                      <a:pt x="550" y="195"/>
                      <a:pt x="519" y="161"/>
                      <a:pt x="519" y="161"/>
                    </a:cubicBezTo>
                    <a:cubicBezTo>
                      <a:pt x="519" y="161"/>
                      <a:pt x="529" y="119"/>
                      <a:pt x="519" y="109"/>
                    </a:cubicBezTo>
                    <a:cubicBezTo>
                      <a:pt x="508" y="98"/>
                      <a:pt x="497" y="97"/>
                      <a:pt x="497" y="97"/>
                    </a:cubicBezTo>
                    <a:cubicBezTo>
                      <a:pt x="491" y="76"/>
                      <a:pt x="491" y="76"/>
                      <a:pt x="491" y="76"/>
                    </a:cubicBezTo>
                    <a:cubicBezTo>
                      <a:pt x="473" y="68"/>
                      <a:pt x="473" y="68"/>
                      <a:pt x="473" y="68"/>
                    </a:cubicBezTo>
                    <a:cubicBezTo>
                      <a:pt x="473" y="68"/>
                      <a:pt x="478" y="60"/>
                      <a:pt x="463" y="45"/>
                    </a:cubicBezTo>
                    <a:cubicBezTo>
                      <a:pt x="390" y="45"/>
                      <a:pt x="390" y="45"/>
                      <a:pt x="390" y="45"/>
                    </a:cubicBezTo>
                    <a:cubicBezTo>
                      <a:pt x="390" y="45"/>
                      <a:pt x="383" y="49"/>
                      <a:pt x="383" y="55"/>
                    </a:cubicBezTo>
                    <a:cubicBezTo>
                      <a:pt x="383" y="61"/>
                      <a:pt x="385" y="65"/>
                      <a:pt x="382" y="69"/>
                    </a:cubicBezTo>
                    <a:cubicBezTo>
                      <a:pt x="378" y="72"/>
                      <a:pt x="378" y="72"/>
                      <a:pt x="378" y="72"/>
                    </a:cubicBezTo>
                    <a:cubicBezTo>
                      <a:pt x="246" y="74"/>
                      <a:pt x="246" y="74"/>
                      <a:pt x="246" y="74"/>
                    </a:cubicBezTo>
                    <a:cubicBezTo>
                      <a:pt x="106" y="10"/>
                      <a:pt x="106" y="10"/>
                      <a:pt x="106" y="10"/>
                    </a:cubicBezTo>
                    <a:cubicBezTo>
                      <a:pt x="106" y="10"/>
                      <a:pt x="96" y="10"/>
                      <a:pt x="106" y="0"/>
                    </a:cubicBezTo>
                    <a:cubicBezTo>
                      <a:pt x="7" y="4"/>
                      <a:pt x="7" y="4"/>
                      <a:pt x="7" y="4"/>
                    </a:cubicBezTo>
                    <a:cubicBezTo>
                      <a:pt x="4" y="2"/>
                      <a:pt x="4" y="2"/>
                      <a:pt x="4" y="2"/>
                    </a:cubicBezTo>
                    <a:cubicBezTo>
                      <a:pt x="2" y="12"/>
                      <a:pt x="0" y="20"/>
                      <a:pt x="0" y="25"/>
                    </a:cubicBezTo>
                    <a:cubicBezTo>
                      <a:pt x="0" y="36"/>
                      <a:pt x="13" y="54"/>
                      <a:pt x="13" y="54"/>
                    </a:cubicBezTo>
                    <a:cubicBezTo>
                      <a:pt x="2" y="61"/>
                      <a:pt x="2" y="61"/>
                      <a:pt x="2" y="61"/>
                    </a:cubicBezTo>
                    <a:cubicBezTo>
                      <a:pt x="10" y="76"/>
                      <a:pt x="10" y="76"/>
                      <a:pt x="10" y="76"/>
                    </a:cubicBezTo>
                    <a:cubicBezTo>
                      <a:pt x="3" y="86"/>
                      <a:pt x="3" y="86"/>
                      <a:pt x="3" y="86"/>
                    </a:cubicBezTo>
                    <a:cubicBezTo>
                      <a:pt x="16" y="97"/>
                      <a:pt x="16" y="97"/>
                      <a:pt x="16" y="97"/>
                    </a:cubicBezTo>
                    <a:cubicBezTo>
                      <a:pt x="5" y="117"/>
                      <a:pt x="5" y="117"/>
                      <a:pt x="5" y="117"/>
                    </a:cubicBezTo>
                    <a:cubicBezTo>
                      <a:pt x="14" y="121"/>
                      <a:pt x="14" y="121"/>
                      <a:pt x="14" y="121"/>
                    </a:cubicBezTo>
                    <a:cubicBezTo>
                      <a:pt x="14" y="121"/>
                      <a:pt x="11" y="162"/>
                      <a:pt x="20" y="171"/>
                    </a:cubicBezTo>
                    <a:cubicBezTo>
                      <a:pt x="29" y="180"/>
                      <a:pt x="42" y="176"/>
                      <a:pt x="42" y="176"/>
                    </a:cubicBezTo>
                    <a:cubicBezTo>
                      <a:pt x="42" y="176"/>
                      <a:pt x="66" y="219"/>
                      <a:pt x="66" y="227"/>
                    </a:cubicBezTo>
                    <a:cubicBezTo>
                      <a:pt x="66" y="235"/>
                      <a:pt x="47" y="260"/>
                      <a:pt x="47" y="260"/>
                    </a:cubicBezTo>
                    <a:cubicBezTo>
                      <a:pt x="58" y="267"/>
                      <a:pt x="58" y="267"/>
                      <a:pt x="58" y="267"/>
                    </a:cubicBezTo>
                    <a:cubicBezTo>
                      <a:pt x="50" y="276"/>
                      <a:pt x="50" y="276"/>
                      <a:pt x="50" y="276"/>
                    </a:cubicBezTo>
                    <a:cubicBezTo>
                      <a:pt x="41" y="264"/>
                      <a:pt x="41" y="264"/>
                      <a:pt x="41" y="264"/>
                    </a:cubicBezTo>
                    <a:cubicBezTo>
                      <a:pt x="7" y="261"/>
                      <a:pt x="7" y="261"/>
                      <a:pt x="7" y="261"/>
                    </a:cubicBezTo>
                    <a:cubicBezTo>
                      <a:pt x="23" y="279"/>
                      <a:pt x="23" y="279"/>
                      <a:pt x="23" y="279"/>
                    </a:cubicBezTo>
                    <a:cubicBezTo>
                      <a:pt x="29" y="295"/>
                      <a:pt x="29" y="295"/>
                      <a:pt x="29" y="295"/>
                    </a:cubicBezTo>
                    <a:cubicBezTo>
                      <a:pt x="43" y="296"/>
                      <a:pt x="43" y="296"/>
                      <a:pt x="43" y="296"/>
                    </a:cubicBezTo>
                    <a:cubicBezTo>
                      <a:pt x="43" y="296"/>
                      <a:pt x="60" y="319"/>
                      <a:pt x="65" y="317"/>
                    </a:cubicBezTo>
                    <a:cubicBezTo>
                      <a:pt x="70" y="315"/>
                      <a:pt x="85" y="305"/>
                      <a:pt x="85" y="305"/>
                    </a:cubicBezTo>
                    <a:cubicBezTo>
                      <a:pt x="85" y="305"/>
                      <a:pt x="84" y="328"/>
                      <a:pt x="91" y="337"/>
                    </a:cubicBezTo>
                    <a:cubicBezTo>
                      <a:pt x="98" y="346"/>
                      <a:pt x="113" y="358"/>
                      <a:pt x="113" y="368"/>
                    </a:cubicBezTo>
                    <a:cubicBezTo>
                      <a:pt x="113" y="378"/>
                      <a:pt x="96" y="398"/>
                      <a:pt x="102" y="412"/>
                    </a:cubicBezTo>
                    <a:cubicBezTo>
                      <a:pt x="108" y="426"/>
                      <a:pt x="128" y="442"/>
                      <a:pt x="142" y="459"/>
                    </a:cubicBezTo>
                    <a:cubicBezTo>
                      <a:pt x="156" y="476"/>
                      <a:pt x="175" y="497"/>
                      <a:pt x="175" y="497"/>
                    </a:cubicBezTo>
                    <a:cubicBezTo>
                      <a:pt x="175" y="497"/>
                      <a:pt x="162" y="524"/>
                      <a:pt x="178" y="525"/>
                    </a:cubicBezTo>
                    <a:cubicBezTo>
                      <a:pt x="194" y="526"/>
                      <a:pt x="210" y="506"/>
                      <a:pt x="210" y="506"/>
                    </a:cubicBezTo>
                    <a:cubicBezTo>
                      <a:pt x="206" y="493"/>
                      <a:pt x="206" y="493"/>
                      <a:pt x="206" y="493"/>
                    </a:cubicBezTo>
                    <a:cubicBezTo>
                      <a:pt x="206" y="493"/>
                      <a:pt x="198" y="457"/>
                      <a:pt x="190" y="453"/>
                    </a:cubicBezTo>
                    <a:cubicBezTo>
                      <a:pt x="182" y="449"/>
                      <a:pt x="172" y="452"/>
                      <a:pt x="172" y="452"/>
                    </a:cubicBezTo>
                    <a:cubicBezTo>
                      <a:pt x="160" y="435"/>
                      <a:pt x="160" y="435"/>
                      <a:pt x="160" y="435"/>
                    </a:cubicBezTo>
                    <a:cubicBezTo>
                      <a:pt x="160" y="435"/>
                      <a:pt x="164" y="422"/>
                      <a:pt x="162" y="414"/>
                    </a:cubicBezTo>
                    <a:cubicBezTo>
                      <a:pt x="160" y="406"/>
                      <a:pt x="162" y="387"/>
                      <a:pt x="162" y="387"/>
                    </a:cubicBezTo>
                    <a:cubicBezTo>
                      <a:pt x="150" y="365"/>
                      <a:pt x="150" y="365"/>
                      <a:pt x="150" y="365"/>
                    </a:cubicBezTo>
                    <a:cubicBezTo>
                      <a:pt x="150" y="365"/>
                      <a:pt x="160" y="341"/>
                      <a:pt x="156" y="329"/>
                    </a:cubicBezTo>
                    <a:cubicBezTo>
                      <a:pt x="152" y="317"/>
                      <a:pt x="131" y="319"/>
                      <a:pt x="131" y="319"/>
                    </a:cubicBezTo>
                    <a:cubicBezTo>
                      <a:pt x="131" y="288"/>
                      <a:pt x="131" y="288"/>
                      <a:pt x="131" y="288"/>
                    </a:cubicBezTo>
                    <a:cubicBezTo>
                      <a:pt x="114" y="267"/>
                      <a:pt x="114" y="267"/>
                      <a:pt x="114" y="267"/>
                    </a:cubicBezTo>
                    <a:cubicBezTo>
                      <a:pt x="116" y="227"/>
                      <a:pt x="116" y="227"/>
                      <a:pt x="116" y="227"/>
                    </a:cubicBezTo>
                    <a:cubicBezTo>
                      <a:pt x="116" y="227"/>
                      <a:pt x="102" y="207"/>
                      <a:pt x="97" y="201"/>
                    </a:cubicBezTo>
                    <a:cubicBezTo>
                      <a:pt x="92" y="195"/>
                      <a:pt x="89" y="170"/>
                      <a:pt x="89" y="170"/>
                    </a:cubicBezTo>
                    <a:cubicBezTo>
                      <a:pt x="89" y="170"/>
                      <a:pt x="63" y="132"/>
                      <a:pt x="66" y="128"/>
                    </a:cubicBezTo>
                    <a:cubicBezTo>
                      <a:pt x="69" y="124"/>
                      <a:pt x="79" y="107"/>
                      <a:pt x="75" y="95"/>
                    </a:cubicBezTo>
                    <a:cubicBezTo>
                      <a:pt x="71" y="83"/>
                      <a:pt x="85" y="67"/>
                      <a:pt x="85" y="67"/>
                    </a:cubicBezTo>
                    <a:cubicBezTo>
                      <a:pt x="84" y="42"/>
                      <a:pt x="84" y="42"/>
                      <a:pt x="84" y="42"/>
                    </a:cubicBezTo>
                    <a:cubicBezTo>
                      <a:pt x="84" y="42"/>
                      <a:pt x="104" y="62"/>
                      <a:pt x="113" y="62"/>
                    </a:cubicBezTo>
                    <a:cubicBezTo>
                      <a:pt x="122" y="62"/>
                      <a:pt x="134" y="58"/>
                      <a:pt x="134" y="58"/>
                    </a:cubicBezTo>
                    <a:cubicBezTo>
                      <a:pt x="134" y="58"/>
                      <a:pt x="131" y="69"/>
                      <a:pt x="138" y="73"/>
                    </a:cubicBezTo>
                    <a:cubicBezTo>
                      <a:pt x="145" y="77"/>
                      <a:pt x="155" y="77"/>
                      <a:pt x="155" y="77"/>
                    </a:cubicBezTo>
                    <a:cubicBezTo>
                      <a:pt x="155" y="77"/>
                      <a:pt x="152" y="88"/>
                      <a:pt x="152" y="106"/>
                    </a:cubicBezTo>
                    <a:cubicBezTo>
                      <a:pt x="152" y="124"/>
                      <a:pt x="160" y="180"/>
                      <a:pt x="160" y="180"/>
                    </a:cubicBezTo>
                    <a:cubicBezTo>
                      <a:pt x="160" y="180"/>
                      <a:pt x="181" y="255"/>
                      <a:pt x="189" y="257"/>
                    </a:cubicBezTo>
                    <a:cubicBezTo>
                      <a:pt x="197" y="259"/>
                      <a:pt x="217" y="257"/>
                      <a:pt x="217" y="257"/>
                    </a:cubicBezTo>
                    <a:cubicBezTo>
                      <a:pt x="217" y="257"/>
                      <a:pt x="199" y="268"/>
                      <a:pt x="208" y="284"/>
                    </a:cubicBezTo>
                    <a:cubicBezTo>
                      <a:pt x="217" y="300"/>
                      <a:pt x="234" y="302"/>
                      <a:pt x="234" y="302"/>
                    </a:cubicBezTo>
                    <a:cubicBezTo>
                      <a:pt x="236" y="317"/>
                      <a:pt x="236" y="317"/>
                      <a:pt x="236" y="317"/>
                    </a:cubicBezTo>
                    <a:cubicBezTo>
                      <a:pt x="257" y="318"/>
                      <a:pt x="257" y="318"/>
                      <a:pt x="257" y="318"/>
                    </a:cubicBezTo>
                    <a:cubicBezTo>
                      <a:pt x="260" y="346"/>
                      <a:pt x="260" y="346"/>
                      <a:pt x="260" y="346"/>
                    </a:cubicBezTo>
                    <a:cubicBezTo>
                      <a:pt x="260" y="346"/>
                      <a:pt x="228" y="359"/>
                      <a:pt x="238" y="374"/>
                    </a:cubicBezTo>
                    <a:cubicBezTo>
                      <a:pt x="248" y="389"/>
                      <a:pt x="255" y="375"/>
                      <a:pt x="255" y="375"/>
                    </a:cubicBezTo>
                    <a:cubicBezTo>
                      <a:pt x="255" y="375"/>
                      <a:pt x="264" y="395"/>
                      <a:pt x="270" y="397"/>
                    </a:cubicBezTo>
                    <a:cubicBezTo>
                      <a:pt x="276" y="399"/>
                      <a:pt x="294" y="401"/>
                      <a:pt x="294" y="404"/>
                    </a:cubicBezTo>
                    <a:cubicBezTo>
                      <a:pt x="294" y="407"/>
                      <a:pt x="294" y="418"/>
                      <a:pt x="294" y="418"/>
                    </a:cubicBezTo>
                    <a:cubicBezTo>
                      <a:pt x="294" y="418"/>
                      <a:pt x="279" y="437"/>
                      <a:pt x="290" y="438"/>
                    </a:cubicBezTo>
                    <a:cubicBezTo>
                      <a:pt x="301" y="439"/>
                      <a:pt x="313" y="437"/>
                      <a:pt x="313" y="437"/>
                    </a:cubicBezTo>
                    <a:cubicBezTo>
                      <a:pt x="313" y="456"/>
                      <a:pt x="313" y="456"/>
                      <a:pt x="313" y="456"/>
                    </a:cubicBezTo>
                    <a:cubicBezTo>
                      <a:pt x="313" y="456"/>
                      <a:pt x="335" y="481"/>
                      <a:pt x="345" y="495"/>
                    </a:cubicBezTo>
                    <a:cubicBezTo>
                      <a:pt x="355" y="509"/>
                      <a:pt x="373" y="538"/>
                      <a:pt x="373" y="547"/>
                    </a:cubicBezTo>
                    <a:cubicBezTo>
                      <a:pt x="373" y="556"/>
                      <a:pt x="370" y="562"/>
                      <a:pt x="371" y="575"/>
                    </a:cubicBezTo>
                    <a:cubicBezTo>
                      <a:pt x="372" y="588"/>
                      <a:pt x="386" y="595"/>
                      <a:pt x="384" y="606"/>
                    </a:cubicBezTo>
                    <a:cubicBezTo>
                      <a:pt x="382" y="617"/>
                      <a:pt x="364" y="625"/>
                      <a:pt x="364" y="632"/>
                    </a:cubicBezTo>
                    <a:cubicBezTo>
                      <a:pt x="364" y="639"/>
                      <a:pt x="375" y="645"/>
                      <a:pt x="375" y="645"/>
                    </a:cubicBezTo>
                    <a:cubicBezTo>
                      <a:pt x="375" y="645"/>
                      <a:pt x="351" y="642"/>
                      <a:pt x="351" y="659"/>
                    </a:cubicBezTo>
                    <a:cubicBezTo>
                      <a:pt x="351" y="676"/>
                      <a:pt x="350" y="717"/>
                      <a:pt x="373" y="719"/>
                    </a:cubicBezTo>
                    <a:cubicBezTo>
                      <a:pt x="396" y="721"/>
                      <a:pt x="416" y="727"/>
                      <a:pt x="423" y="740"/>
                    </a:cubicBezTo>
                    <a:cubicBezTo>
                      <a:pt x="430" y="753"/>
                      <a:pt x="437" y="779"/>
                      <a:pt x="453" y="781"/>
                    </a:cubicBezTo>
                    <a:cubicBezTo>
                      <a:pt x="469" y="783"/>
                      <a:pt x="496" y="777"/>
                      <a:pt x="507" y="788"/>
                    </a:cubicBezTo>
                    <a:cubicBezTo>
                      <a:pt x="518" y="799"/>
                      <a:pt x="525" y="825"/>
                      <a:pt x="556" y="838"/>
                    </a:cubicBezTo>
                    <a:cubicBezTo>
                      <a:pt x="587" y="851"/>
                      <a:pt x="632" y="851"/>
                      <a:pt x="639" y="861"/>
                    </a:cubicBezTo>
                    <a:cubicBezTo>
                      <a:pt x="646" y="871"/>
                      <a:pt x="649" y="881"/>
                      <a:pt x="659" y="881"/>
                    </a:cubicBezTo>
                    <a:cubicBezTo>
                      <a:pt x="669" y="881"/>
                      <a:pt x="677" y="899"/>
                      <a:pt x="677" y="899"/>
                    </a:cubicBezTo>
                    <a:cubicBezTo>
                      <a:pt x="677" y="899"/>
                      <a:pt x="720" y="894"/>
                      <a:pt x="722" y="897"/>
                    </a:cubicBezTo>
                    <a:cubicBezTo>
                      <a:pt x="724" y="900"/>
                      <a:pt x="731" y="921"/>
                      <a:pt x="745" y="917"/>
                    </a:cubicBezTo>
                    <a:cubicBezTo>
                      <a:pt x="759" y="913"/>
                      <a:pt x="829" y="875"/>
                      <a:pt x="840" y="878"/>
                    </a:cubicBezTo>
                    <a:cubicBezTo>
                      <a:pt x="851" y="881"/>
                      <a:pt x="921" y="938"/>
                      <a:pt x="924" y="946"/>
                    </a:cubicBezTo>
                    <a:cubicBezTo>
                      <a:pt x="926" y="951"/>
                      <a:pt x="927" y="964"/>
                      <a:pt x="933" y="974"/>
                    </a:cubicBezTo>
                    <a:cubicBezTo>
                      <a:pt x="933" y="974"/>
                      <a:pt x="947" y="976"/>
                      <a:pt x="947" y="960"/>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97" name="Honduras"/>
              <p:cNvSpPr>
                <a:spLocks/>
              </p:cNvSpPr>
              <p:nvPr/>
            </p:nvSpPr>
            <p:spPr bwMode="gray">
              <a:xfrm>
                <a:off x="3264701" y="3599588"/>
                <a:ext cx="165129" cy="93620"/>
              </a:xfrm>
              <a:custGeom>
                <a:avLst/>
                <a:gdLst>
                  <a:gd name="T0" fmla="*/ 103 w 296"/>
                  <a:gd name="T1" fmla="*/ 162 h 166"/>
                  <a:gd name="T2" fmla="*/ 105 w 296"/>
                  <a:gd name="T3" fmla="*/ 151 h 166"/>
                  <a:gd name="T4" fmla="*/ 114 w 296"/>
                  <a:gd name="T5" fmla="*/ 149 h 166"/>
                  <a:gd name="T6" fmla="*/ 115 w 296"/>
                  <a:gd name="T7" fmla="*/ 122 h 166"/>
                  <a:gd name="T8" fmla="*/ 135 w 296"/>
                  <a:gd name="T9" fmla="*/ 123 h 166"/>
                  <a:gd name="T10" fmla="*/ 148 w 296"/>
                  <a:gd name="T11" fmla="*/ 109 h 166"/>
                  <a:gd name="T12" fmla="*/ 162 w 296"/>
                  <a:gd name="T13" fmla="*/ 118 h 166"/>
                  <a:gd name="T14" fmla="*/ 189 w 296"/>
                  <a:gd name="T15" fmla="*/ 95 h 166"/>
                  <a:gd name="T16" fmla="*/ 190 w 296"/>
                  <a:gd name="T17" fmla="*/ 85 h 166"/>
                  <a:gd name="T18" fmla="*/ 203 w 296"/>
                  <a:gd name="T19" fmla="*/ 84 h 166"/>
                  <a:gd name="T20" fmla="*/ 213 w 296"/>
                  <a:gd name="T21" fmla="*/ 65 h 166"/>
                  <a:gd name="T22" fmla="*/ 238 w 296"/>
                  <a:gd name="T23" fmla="*/ 76 h 166"/>
                  <a:gd name="T24" fmla="*/ 251 w 296"/>
                  <a:gd name="T25" fmla="*/ 66 h 166"/>
                  <a:gd name="T26" fmla="*/ 262 w 296"/>
                  <a:gd name="T27" fmla="*/ 66 h 166"/>
                  <a:gd name="T28" fmla="*/ 281 w 296"/>
                  <a:gd name="T29" fmla="*/ 65 h 166"/>
                  <a:gd name="T30" fmla="*/ 294 w 296"/>
                  <a:gd name="T31" fmla="*/ 55 h 166"/>
                  <a:gd name="T32" fmla="*/ 283 w 296"/>
                  <a:gd name="T33" fmla="*/ 41 h 166"/>
                  <a:gd name="T34" fmla="*/ 268 w 296"/>
                  <a:gd name="T35" fmla="*/ 35 h 166"/>
                  <a:gd name="T36" fmla="*/ 248 w 296"/>
                  <a:gd name="T37" fmla="*/ 18 h 166"/>
                  <a:gd name="T38" fmla="*/ 230 w 296"/>
                  <a:gd name="T39" fmla="*/ 13 h 166"/>
                  <a:gd name="T40" fmla="*/ 214 w 296"/>
                  <a:gd name="T41" fmla="*/ 1 h 166"/>
                  <a:gd name="T42" fmla="*/ 192 w 296"/>
                  <a:gd name="T43" fmla="*/ 9 h 166"/>
                  <a:gd name="T44" fmla="*/ 171 w 296"/>
                  <a:gd name="T45" fmla="*/ 0 h 166"/>
                  <a:gd name="T46" fmla="*/ 148 w 296"/>
                  <a:gd name="T47" fmla="*/ 18 h 166"/>
                  <a:gd name="T48" fmla="*/ 125 w 296"/>
                  <a:gd name="T49" fmla="*/ 17 h 166"/>
                  <a:gd name="T50" fmla="*/ 109 w 296"/>
                  <a:gd name="T51" fmla="*/ 11 h 166"/>
                  <a:gd name="T52" fmla="*/ 89 w 296"/>
                  <a:gd name="T53" fmla="*/ 16 h 166"/>
                  <a:gd name="T54" fmla="*/ 81 w 296"/>
                  <a:gd name="T55" fmla="*/ 2 h 166"/>
                  <a:gd name="T56" fmla="*/ 59 w 296"/>
                  <a:gd name="T57" fmla="*/ 15 h 166"/>
                  <a:gd name="T58" fmla="*/ 39 w 296"/>
                  <a:gd name="T59" fmla="*/ 34 h 166"/>
                  <a:gd name="T60" fmla="*/ 11 w 296"/>
                  <a:gd name="T61" fmla="*/ 58 h 166"/>
                  <a:gd name="T62" fmla="*/ 9 w 296"/>
                  <a:gd name="T63" fmla="*/ 79 h 166"/>
                  <a:gd name="T64" fmla="*/ 0 w 296"/>
                  <a:gd name="T65" fmla="*/ 86 h 166"/>
                  <a:gd name="T66" fmla="*/ 13 w 296"/>
                  <a:gd name="T67" fmla="*/ 102 h 166"/>
                  <a:gd name="T68" fmla="*/ 28 w 296"/>
                  <a:gd name="T69" fmla="*/ 102 h 166"/>
                  <a:gd name="T70" fmla="*/ 36 w 296"/>
                  <a:gd name="T71" fmla="*/ 118 h 166"/>
                  <a:gd name="T72" fmla="*/ 52 w 296"/>
                  <a:gd name="T73" fmla="*/ 112 h 166"/>
                  <a:gd name="T74" fmla="*/ 67 w 296"/>
                  <a:gd name="T75" fmla="*/ 114 h 166"/>
                  <a:gd name="T76" fmla="*/ 68 w 296"/>
                  <a:gd name="T77" fmla="*/ 143 h 166"/>
                  <a:gd name="T78" fmla="*/ 85 w 296"/>
                  <a:gd name="T79" fmla="*/ 148 h 166"/>
                  <a:gd name="T80" fmla="*/ 89 w 296"/>
                  <a:gd name="T81" fmla="*/ 166 h 166"/>
                  <a:gd name="T82" fmla="*/ 103 w 296"/>
                  <a:gd name="T83"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6" h="166">
                    <a:moveTo>
                      <a:pt x="103" y="162"/>
                    </a:moveTo>
                    <a:cubicBezTo>
                      <a:pt x="109" y="160"/>
                      <a:pt x="105" y="151"/>
                      <a:pt x="105" y="151"/>
                    </a:cubicBezTo>
                    <a:cubicBezTo>
                      <a:pt x="114" y="149"/>
                      <a:pt x="114" y="149"/>
                      <a:pt x="114" y="149"/>
                    </a:cubicBezTo>
                    <a:cubicBezTo>
                      <a:pt x="114" y="149"/>
                      <a:pt x="100" y="122"/>
                      <a:pt x="115" y="122"/>
                    </a:cubicBezTo>
                    <a:cubicBezTo>
                      <a:pt x="130" y="122"/>
                      <a:pt x="135" y="123"/>
                      <a:pt x="135" y="123"/>
                    </a:cubicBezTo>
                    <a:cubicBezTo>
                      <a:pt x="135" y="123"/>
                      <a:pt x="140" y="108"/>
                      <a:pt x="148" y="109"/>
                    </a:cubicBezTo>
                    <a:cubicBezTo>
                      <a:pt x="156" y="110"/>
                      <a:pt x="147" y="118"/>
                      <a:pt x="162" y="118"/>
                    </a:cubicBezTo>
                    <a:cubicBezTo>
                      <a:pt x="177" y="118"/>
                      <a:pt x="189" y="95"/>
                      <a:pt x="189" y="95"/>
                    </a:cubicBezTo>
                    <a:cubicBezTo>
                      <a:pt x="190" y="85"/>
                      <a:pt x="190" y="85"/>
                      <a:pt x="190" y="85"/>
                    </a:cubicBezTo>
                    <a:cubicBezTo>
                      <a:pt x="203" y="84"/>
                      <a:pt x="203" y="84"/>
                      <a:pt x="203" y="84"/>
                    </a:cubicBezTo>
                    <a:cubicBezTo>
                      <a:pt x="203" y="84"/>
                      <a:pt x="204" y="64"/>
                      <a:pt x="213" y="65"/>
                    </a:cubicBezTo>
                    <a:cubicBezTo>
                      <a:pt x="222" y="66"/>
                      <a:pt x="228" y="77"/>
                      <a:pt x="238" y="76"/>
                    </a:cubicBezTo>
                    <a:cubicBezTo>
                      <a:pt x="248" y="75"/>
                      <a:pt x="247" y="66"/>
                      <a:pt x="251" y="66"/>
                    </a:cubicBezTo>
                    <a:cubicBezTo>
                      <a:pt x="255" y="66"/>
                      <a:pt x="262" y="66"/>
                      <a:pt x="262" y="66"/>
                    </a:cubicBezTo>
                    <a:cubicBezTo>
                      <a:pt x="281" y="65"/>
                      <a:pt x="281" y="65"/>
                      <a:pt x="281" y="65"/>
                    </a:cubicBezTo>
                    <a:cubicBezTo>
                      <a:pt x="282" y="61"/>
                      <a:pt x="296" y="62"/>
                      <a:pt x="294" y="55"/>
                    </a:cubicBezTo>
                    <a:cubicBezTo>
                      <a:pt x="292" y="48"/>
                      <a:pt x="283" y="41"/>
                      <a:pt x="283" y="41"/>
                    </a:cubicBezTo>
                    <a:cubicBezTo>
                      <a:pt x="268" y="35"/>
                      <a:pt x="268" y="35"/>
                      <a:pt x="268" y="35"/>
                    </a:cubicBezTo>
                    <a:cubicBezTo>
                      <a:pt x="268" y="35"/>
                      <a:pt x="257" y="27"/>
                      <a:pt x="248" y="18"/>
                    </a:cubicBezTo>
                    <a:cubicBezTo>
                      <a:pt x="239" y="9"/>
                      <a:pt x="230" y="13"/>
                      <a:pt x="230" y="13"/>
                    </a:cubicBezTo>
                    <a:cubicBezTo>
                      <a:pt x="230" y="13"/>
                      <a:pt x="226" y="1"/>
                      <a:pt x="214" y="1"/>
                    </a:cubicBezTo>
                    <a:cubicBezTo>
                      <a:pt x="202" y="1"/>
                      <a:pt x="192" y="9"/>
                      <a:pt x="192" y="9"/>
                    </a:cubicBezTo>
                    <a:cubicBezTo>
                      <a:pt x="192" y="9"/>
                      <a:pt x="178" y="0"/>
                      <a:pt x="171" y="0"/>
                    </a:cubicBezTo>
                    <a:cubicBezTo>
                      <a:pt x="164" y="0"/>
                      <a:pt x="148" y="18"/>
                      <a:pt x="148" y="18"/>
                    </a:cubicBezTo>
                    <a:cubicBezTo>
                      <a:pt x="125" y="17"/>
                      <a:pt x="125" y="17"/>
                      <a:pt x="125" y="17"/>
                    </a:cubicBezTo>
                    <a:cubicBezTo>
                      <a:pt x="125" y="17"/>
                      <a:pt x="112" y="11"/>
                      <a:pt x="109" y="11"/>
                    </a:cubicBezTo>
                    <a:cubicBezTo>
                      <a:pt x="106" y="11"/>
                      <a:pt x="89" y="16"/>
                      <a:pt x="89" y="16"/>
                    </a:cubicBezTo>
                    <a:cubicBezTo>
                      <a:pt x="89" y="16"/>
                      <a:pt x="84" y="2"/>
                      <a:pt x="81" y="2"/>
                    </a:cubicBezTo>
                    <a:cubicBezTo>
                      <a:pt x="78" y="2"/>
                      <a:pt x="59" y="15"/>
                      <a:pt x="59" y="15"/>
                    </a:cubicBezTo>
                    <a:cubicBezTo>
                      <a:pt x="59" y="15"/>
                      <a:pt x="54" y="26"/>
                      <a:pt x="39" y="34"/>
                    </a:cubicBezTo>
                    <a:cubicBezTo>
                      <a:pt x="24" y="42"/>
                      <a:pt x="11" y="58"/>
                      <a:pt x="11" y="58"/>
                    </a:cubicBezTo>
                    <a:cubicBezTo>
                      <a:pt x="11" y="58"/>
                      <a:pt x="12" y="70"/>
                      <a:pt x="9" y="79"/>
                    </a:cubicBezTo>
                    <a:cubicBezTo>
                      <a:pt x="8" y="82"/>
                      <a:pt x="4" y="85"/>
                      <a:pt x="0" y="86"/>
                    </a:cubicBezTo>
                    <a:cubicBezTo>
                      <a:pt x="2" y="91"/>
                      <a:pt x="6" y="102"/>
                      <a:pt x="13" y="102"/>
                    </a:cubicBezTo>
                    <a:cubicBezTo>
                      <a:pt x="22" y="102"/>
                      <a:pt x="28" y="102"/>
                      <a:pt x="28" y="102"/>
                    </a:cubicBezTo>
                    <a:cubicBezTo>
                      <a:pt x="28" y="102"/>
                      <a:pt x="27" y="120"/>
                      <a:pt x="36" y="118"/>
                    </a:cubicBezTo>
                    <a:cubicBezTo>
                      <a:pt x="45" y="116"/>
                      <a:pt x="47" y="111"/>
                      <a:pt x="52" y="112"/>
                    </a:cubicBezTo>
                    <a:cubicBezTo>
                      <a:pt x="57" y="113"/>
                      <a:pt x="67" y="114"/>
                      <a:pt x="67" y="114"/>
                    </a:cubicBezTo>
                    <a:cubicBezTo>
                      <a:pt x="68" y="143"/>
                      <a:pt x="68" y="143"/>
                      <a:pt x="68" y="143"/>
                    </a:cubicBezTo>
                    <a:cubicBezTo>
                      <a:pt x="85" y="148"/>
                      <a:pt x="85" y="148"/>
                      <a:pt x="85" y="148"/>
                    </a:cubicBezTo>
                    <a:cubicBezTo>
                      <a:pt x="92" y="158"/>
                      <a:pt x="89" y="166"/>
                      <a:pt x="89" y="166"/>
                    </a:cubicBezTo>
                    <a:cubicBezTo>
                      <a:pt x="89" y="166"/>
                      <a:pt x="97" y="164"/>
                      <a:pt x="103" y="162"/>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98" name="Panama"/>
              <p:cNvSpPr>
                <a:spLocks/>
              </p:cNvSpPr>
              <p:nvPr/>
            </p:nvSpPr>
            <p:spPr bwMode="gray">
              <a:xfrm>
                <a:off x="3413951" y="3791588"/>
                <a:ext cx="155602" cy="79338"/>
              </a:xfrm>
              <a:custGeom>
                <a:avLst/>
                <a:gdLst>
                  <a:gd name="T0" fmla="*/ 209 w 279"/>
                  <a:gd name="T1" fmla="*/ 47 h 141"/>
                  <a:gd name="T2" fmla="*/ 224 w 279"/>
                  <a:gd name="T3" fmla="*/ 66 h 141"/>
                  <a:gd name="T4" fmla="*/ 232 w 279"/>
                  <a:gd name="T5" fmla="*/ 63 h 141"/>
                  <a:gd name="T6" fmla="*/ 254 w 279"/>
                  <a:gd name="T7" fmla="*/ 81 h 141"/>
                  <a:gd name="T8" fmla="*/ 232 w 279"/>
                  <a:gd name="T9" fmla="*/ 71 h 141"/>
                  <a:gd name="T10" fmla="*/ 229 w 279"/>
                  <a:gd name="T11" fmla="*/ 106 h 141"/>
                  <a:gd name="T12" fmla="*/ 243 w 279"/>
                  <a:gd name="T13" fmla="*/ 128 h 141"/>
                  <a:gd name="T14" fmla="*/ 243 w 279"/>
                  <a:gd name="T15" fmla="*/ 128 h 141"/>
                  <a:gd name="T16" fmla="*/ 253 w 279"/>
                  <a:gd name="T17" fmla="*/ 107 h 141"/>
                  <a:gd name="T18" fmla="*/ 269 w 279"/>
                  <a:gd name="T19" fmla="*/ 109 h 141"/>
                  <a:gd name="T20" fmla="*/ 279 w 279"/>
                  <a:gd name="T21" fmla="*/ 84 h 141"/>
                  <a:gd name="T22" fmla="*/ 266 w 279"/>
                  <a:gd name="T23" fmla="*/ 70 h 141"/>
                  <a:gd name="T24" fmla="*/ 270 w 279"/>
                  <a:gd name="T25" fmla="*/ 58 h 141"/>
                  <a:gd name="T26" fmla="*/ 255 w 279"/>
                  <a:gd name="T27" fmla="*/ 46 h 141"/>
                  <a:gd name="T28" fmla="*/ 236 w 279"/>
                  <a:gd name="T29" fmla="*/ 18 h 141"/>
                  <a:gd name="T30" fmla="*/ 196 w 279"/>
                  <a:gd name="T31" fmla="*/ 13 h 141"/>
                  <a:gd name="T32" fmla="*/ 195 w 279"/>
                  <a:gd name="T33" fmla="*/ 4 h 141"/>
                  <a:gd name="T34" fmla="*/ 163 w 279"/>
                  <a:gd name="T35" fmla="*/ 7 h 141"/>
                  <a:gd name="T36" fmla="*/ 144 w 279"/>
                  <a:gd name="T37" fmla="*/ 27 h 141"/>
                  <a:gd name="T38" fmla="*/ 126 w 279"/>
                  <a:gd name="T39" fmla="*/ 25 h 141"/>
                  <a:gd name="T40" fmla="*/ 94 w 279"/>
                  <a:gd name="T41" fmla="*/ 50 h 141"/>
                  <a:gd name="T42" fmla="*/ 75 w 279"/>
                  <a:gd name="T43" fmla="*/ 43 h 141"/>
                  <a:gd name="T44" fmla="*/ 65 w 279"/>
                  <a:gd name="T45" fmla="*/ 32 h 141"/>
                  <a:gd name="T46" fmla="*/ 59 w 279"/>
                  <a:gd name="T47" fmla="*/ 39 h 141"/>
                  <a:gd name="T48" fmla="*/ 40 w 279"/>
                  <a:gd name="T49" fmla="*/ 35 h 141"/>
                  <a:gd name="T50" fmla="*/ 35 w 279"/>
                  <a:gd name="T51" fmla="*/ 10 h 141"/>
                  <a:gd name="T52" fmla="*/ 27 w 279"/>
                  <a:gd name="T53" fmla="*/ 5 h 141"/>
                  <a:gd name="T54" fmla="*/ 10 w 279"/>
                  <a:gd name="T55" fmla="*/ 11 h 141"/>
                  <a:gd name="T56" fmla="*/ 10 w 279"/>
                  <a:gd name="T57" fmla="*/ 33 h 141"/>
                  <a:gd name="T58" fmla="*/ 24 w 279"/>
                  <a:gd name="T59" fmla="*/ 40 h 141"/>
                  <a:gd name="T60" fmla="*/ 11 w 279"/>
                  <a:gd name="T61" fmla="*/ 51 h 141"/>
                  <a:gd name="T62" fmla="*/ 10 w 279"/>
                  <a:gd name="T63" fmla="*/ 65 h 141"/>
                  <a:gd name="T64" fmla="*/ 6 w 279"/>
                  <a:gd name="T65" fmla="*/ 70 h 141"/>
                  <a:gd name="T66" fmla="*/ 11 w 279"/>
                  <a:gd name="T67" fmla="*/ 75 h 141"/>
                  <a:gd name="T68" fmla="*/ 39 w 279"/>
                  <a:gd name="T69" fmla="*/ 69 h 141"/>
                  <a:gd name="T70" fmla="*/ 44 w 279"/>
                  <a:gd name="T71" fmla="*/ 81 h 141"/>
                  <a:gd name="T72" fmla="*/ 64 w 279"/>
                  <a:gd name="T73" fmla="*/ 80 h 141"/>
                  <a:gd name="T74" fmla="*/ 67 w 279"/>
                  <a:gd name="T75" fmla="*/ 107 h 141"/>
                  <a:gd name="T76" fmla="*/ 86 w 279"/>
                  <a:gd name="T77" fmla="*/ 102 h 141"/>
                  <a:gd name="T78" fmla="*/ 86 w 279"/>
                  <a:gd name="T79" fmla="*/ 89 h 141"/>
                  <a:gd name="T80" fmla="*/ 97 w 279"/>
                  <a:gd name="T81" fmla="*/ 88 h 141"/>
                  <a:gd name="T82" fmla="*/ 115 w 279"/>
                  <a:gd name="T83" fmla="*/ 134 h 141"/>
                  <a:gd name="T84" fmla="*/ 143 w 279"/>
                  <a:gd name="T85" fmla="*/ 118 h 141"/>
                  <a:gd name="T86" fmla="*/ 116 w 279"/>
                  <a:gd name="T87" fmla="*/ 81 h 141"/>
                  <a:gd name="T88" fmla="*/ 147 w 279"/>
                  <a:gd name="T89" fmla="*/ 62 h 141"/>
                  <a:gd name="T90" fmla="*/ 177 w 279"/>
                  <a:gd name="T91" fmla="*/ 36 h 141"/>
                  <a:gd name="T92" fmla="*/ 209 w 279"/>
                  <a:gd name="T93"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9" h="141">
                    <a:moveTo>
                      <a:pt x="209" y="47"/>
                    </a:moveTo>
                    <a:cubicBezTo>
                      <a:pt x="215" y="51"/>
                      <a:pt x="224" y="66"/>
                      <a:pt x="224" y="66"/>
                    </a:cubicBezTo>
                    <a:cubicBezTo>
                      <a:pt x="232" y="63"/>
                      <a:pt x="232" y="63"/>
                      <a:pt x="232" y="63"/>
                    </a:cubicBezTo>
                    <a:cubicBezTo>
                      <a:pt x="254" y="81"/>
                      <a:pt x="254" y="81"/>
                      <a:pt x="254" y="81"/>
                    </a:cubicBezTo>
                    <a:cubicBezTo>
                      <a:pt x="232" y="71"/>
                      <a:pt x="232" y="71"/>
                      <a:pt x="232" y="71"/>
                    </a:cubicBezTo>
                    <a:cubicBezTo>
                      <a:pt x="232" y="71"/>
                      <a:pt x="229" y="100"/>
                      <a:pt x="229" y="106"/>
                    </a:cubicBezTo>
                    <a:cubicBezTo>
                      <a:pt x="229" y="111"/>
                      <a:pt x="240" y="124"/>
                      <a:pt x="243" y="128"/>
                    </a:cubicBezTo>
                    <a:cubicBezTo>
                      <a:pt x="243" y="128"/>
                      <a:pt x="243" y="128"/>
                      <a:pt x="243" y="128"/>
                    </a:cubicBezTo>
                    <a:cubicBezTo>
                      <a:pt x="253" y="107"/>
                      <a:pt x="253" y="107"/>
                      <a:pt x="253" y="107"/>
                    </a:cubicBezTo>
                    <a:cubicBezTo>
                      <a:pt x="253" y="107"/>
                      <a:pt x="260" y="117"/>
                      <a:pt x="269" y="109"/>
                    </a:cubicBezTo>
                    <a:cubicBezTo>
                      <a:pt x="279" y="101"/>
                      <a:pt x="279" y="84"/>
                      <a:pt x="279" y="84"/>
                    </a:cubicBezTo>
                    <a:cubicBezTo>
                      <a:pt x="279" y="84"/>
                      <a:pt x="266" y="77"/>
                      <a:pt x="266" y="70"/>
                    </a:cubicBezTo>
                    <a:cubicBezTo>
                      <a:pt x="266" y="64"/>
                      <a:pt x="269" y="59"/>
                      <a:pt x="270" y="58"/>
                    </a:cubicBezTo>
                    <a:cubicBezTo>
                      <a:pt x="255" y="46"/>
                      <a:pt x="255" y="46"/>
                      <a:pt x="255" y="46"/>
                    </a:cubicBezTo>
                    <a:cubicBezTo>
                      <a:pt x="255" y="46"/>
                      <a:pt x="251" y="24"/>
                      <a:pt x="236" y="18"/>
                    </a:cubicBezTo>
                    <a:cubicBezTo>
                      <a:pt x="221" y="12"/>
                      <a:pt x="196" y="13"/>
                      <a:pt x="196" y="13"/>
                    </a:cubicBezTo>
                    <a:cubicBezTo>
                      <a:pt x="195" y="4"/>
                      <a:pt x="195" y="4"/>
                      <a:pt x="195" y="4"/>
                    </a:cubicBezTo>
                    <a:cubicBezTo>
                      <a:pt x="195" y="4"/>
                      <a:pt x="169" y="0"/>
                      <a:pt x="163" y="7"/>
                    </a:cubicBezTo>
                    <a:cubicBezTo>
                      <a:pt x="157" y="14"/>
                      <a:pt x="144" y="27"/>
                      <a:pt x="144" y="27"/>
                    </a:cubicBezTo>
                    <a:cubicBezTo>
                      <a:pt x="144" y="27"/>
                      <a:pt x="134" y="18"/>
                      <a:pt x="126" y="25"/>
                    </a:cubicBezTo>
                    <a:cubicBezTo>
                      <a:pt x="118" y="32"/>
                      <a:pt x="104" y="50"/>
                      <a:pt x="94" y="50"/>
                    </a:cubicBezTo>
                    <a:cubicBezTo>
                      <a:pt x="84" y="50"/>
                      <a:pt x="75" y="43"/>
                      <a:pt x="75" y="43"/>
                    </a:cubicBezTo>
                    <a:cubicBezTo>
                      <a:pt x="65" y="32"/>
                      <a:pt x="65" y="32"/>
                      <a:pt x="65" y="32"/>
                    </a:cubicBezTo>
                    <a:cubicBezTo>
                      <a:pt x="59" y="39"/>
                      <a:pt x="59" y="39"/>
                      <a:pt x="59" y="39"/>
                    </a:cubicBezTo>
                    <a:cubicBezTo>
                      <a:pt x="59" y="39"/>
                      <a:pt x="45" y="44"/>
                      <a:pt x="40" y="35"/>
                    </a:cubicBezTo>
                    <a:cubicBezTo>
                      <a:pt x="35" y="26"/>
                      <a:pt x="42" y="16"/>
                      <a:pt x="35" y="10"/>
                    </a:cubicBezTo>
                    <a:cubicBezTo>
                      <a:pt x="33" y="8"/>
                      <a:pt x="30" y="7"/>
                      <a:pt x="27" y="5"/>
                    </a:cubicBezTo>
                    <a:cubicBezTo>
                      <a:pt x="23" y="6"/>
                      <a:pt x="16" y="9"/>
                      <a:pt x="10" y="11"/>
                    </a:cubicBezTo>
                    <a:cubicBezTo>
                      <a:pt x="0" y="14"/>
                      <a:pt x="10" y="33"/>
                      <a:pt x="10" y="33"/>
                    </a:cubicBezTo>
                    <a:cubicBezTo>
                      <a:pt x="10" y="33"/>
                      <a:pt x="24" y="35"/>
                      <a:pt x="24" y="40"/>
                    </a:cubicBezTo>
                    <a:cubicBezTo>
                      <a:pt x="24" y="45"/>
                      <a:pt x="11" y="51"/>
                      <a:pt x="11" y="51"/>
                    </a:cubicBezTo>
                    <a:cubicBezTo>
                      <a:pt x="10" y="65"/>
                      <a:pt x="10" y="65"/>
                      <a:pt x="10" y="65"/>
                    </a:cubicBezTo>
                    <a:cubicBezTo>
                      <a:pt x="6" y="70"/>
                      <a:pt x="6" y="70"/>
                      <a:pt x="6" y="70"/>
                    </a:cubicBezTo>
                    <a:cubicBezTo>
                      <a:pt x="11" y="75"/>
                      <a:pt x="11" y="75"/>
                      <a:pt x="11" y="75"/>
                    </a:cubicBezTo>
                    <a:cubicBezTo>
                      <a:pt x="39" y="69"/>
                      <a:pt x="39" y="69"/>
                      <a:pt x="39" y="69"/>
                    </a:cubicBezTo>
                    <a:cubicBezTo>
                      <a:pt x="44" y="81"/>
                      <a:pt x="44" y="81"/>
                      <a:pt x="44" y="81"/>
                    </a:cubicBezTo>
                    <a:cubicBezTo>
                      <a:pt x="64" y="80"/>
                      <a:pt x="64" y="80"/>
                      <a:pt x="64" y="80"/>
                    </a:cubicBezTo>
                    <a:cubicBezTo>
                      <a:pt x="64" y="80"/>
                      <a:pt x="59" y="102"/>
                      <a:pt x="67" y="107"/>
                    </a:cubicBezTo>
                    <a:cubicBezTo>
                      <a:pt x="75" y="112"/>
                      <a:pt x="86" y="102"/>
                      <a:pt x="86" y="102"/>
                    </a:cubicBezTo>
                    <a:cubicBezTo>
                      <a:pt x="86" y="89"/>
                      <a:pt x="86" y="89"/>
                      <a:pt x="86" y="89"/>
                    </a:cubicBezTo>
                    <a:cubicBezTo>
                      <a:pt x="97" y="88"/>
                      <a:pt x="97" y="88"/>
                      <a:pt x="97" y="88"/>
                    </a:cubicBezTo>
                    <a:cubicBezTo>
                      <a:pt x="97" y="88"/>
                      <a:pt x="101" y="141"/>
                      <a:pt x="115" y="134"/>
                    </a:cubicBezTo>
                    <a:cubicBezTo>
                      <a:pt x="129" y="127"/>
                      <a:pt x="143" y="118"/>
                      <a:pt x="143" y="118"/>
                    </a:cubicBezTo>
                    <a:cubicBezTo>
                      <a:pt x="143" y="118"/>
                      <a:pt x="105" y="91"/>
                      <a:pt x="116" y="81"/>
                    </a:cubicBezTo>
                    <a:cubicBezTo>
                      <a:pt x="127" y="71"/>
                      <a:pt x="138" y="70"/>
                      <a:pt x="147" y="62"/>
                    </a:cubicBezTo>
                    <a:cubicBezTo>
                      <a:pt x="156" y="54"/>
                      <a:pt x="167" y="34"/>
                      <a:pt x="177" y="36"/>
                    </a:cubicBezTo>
                    <a:cubicBezTo>
                      <a:pt x="187" y="38"/>
                      <a:pt x="203" y="43"/>
                      <a:pt x="209" y="47"/>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99" name="Dominican Republic"/>
              <p:cNvSpPr>
                <a:spLocks/>
              </p:cNvSpPr>
              <p:nvPr/>
            </p:nvSpPr>
            <p:spPr bwMode="gray">
              <a:xfrm>
                <a:off x="3733094" y="3485342"/>
                <a:ext cx="96854" cy="61884"/>
              </a:xfrm>
              <a:custGeom>
                <a:avLst/>
                <a:gdLst>
                  <a:gd name="T0" fmla="*/ 165 w 172"/>
                  <a:gd name="T1" fmla="*/ 68 h 111"/>
                  <a:gd name="T2" fmla="*/ 128 w 172"/>
                  <a:gd name="T3" fmla="*/ 43 h 111"/>
                  <a:gd name="T4" fmla="*/ 97 w 172"/>
                  <a:gd name="T5" fmla="*/ 32 h 111"/>
                  <a:gd name="T6" fmla="*/ 75 w 172"/>
                  <a:gd name="T7" fmla="*/ 5 h 111"/>
                  <a:gd name="T8" fmla="*/ 29 w 172"/>
                  <a:gd name="T9" fmla="*/ 0 h 111"/>
                  <a:gd name="T10" fmla="*/ 15 w 172"/>
                  <a:gd name="T11" fmla="*/ 4 h 111"/>
                  <a:gd name="T12" fmla="*/ 21 w 172"/>
                  <a:gd name="T13" fmla="*/ 26 h 111"/>
                  <a:gd name="T14" fmla="*/ 14 w 172"/>
                  <a:gd name="T15" fmla="*/ 48 h 111"/>
                  <a:gd name="T16" fmla="*/ 3 w 172"/>
                  <a:gd name="T17" fmla="*/ 73 h 111"/>
                  <a:gd name="T18" fmla="*/ 10 w 172"/>
                  <a:gd name="T19" fmla="*/ 97 h 111"/>
                  <a:gd name="T20" fmla="*/ 0 w 172"/>
                  <a:gd name="T21" fmla="*/ 84 h 111"/>
                  <a:gd name="T22" fmla="*/ 23 w 172"/>
                  <a:gd name="T23" fmla="*/ 111 h 111"/>
                  <a:gd name="T24" fmla="*/ 56 w 172"/>
                  <a:gd name="T25" fmla="*/ 87 h 111"/>
                  <a:gd name="T26" fmla="*/ 118 w 172"/>
                  <a:gd name="T27" fmla="*/ 89 h 111"/>
                  <a:gd name="T28" fmla="*/ 161 w 172"/>
                  <a:gd name="T29" fmla="*/ 89 h 111"/>
                  <a:gd name="T30" fmla="*/ 165 w 172"/>
                  <a:gd name="T31" fmla="*/ 6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2" h="111">
                    <a:moveTo>
                      <a:pt x="165" y="68"/>
                    </a:moveTo>
                    <a:cubicBezTo>
                      <a:pt x="165" y="68"/>
                      <a:pt x="143" y="49"/>
                      <a:pt x="128" y="43"/>
                    </a:cubicBezTo>
                    <a:cubicBezTo>
                      <a:pt x="114" y="38"/>
                      <a:pt x="108" y="36"/>
                      <a:pt x="97" y="32"/>
                    </a:cubicBezTo>
                    <a:cubicBezTo>
                      <a:pt x="87" y="28"/>
                      <a:pt x="81" y="9"/>
                      <a:pt x="75" y="5"/>
                    </a:cubicBezTo>
                    <a:cubicBezTo>
                      <a:pt x="69" y="2"/>
                      <a:pt x="46" y="0"/>
                      <a:pt x="29" y="0"/>
                    </a:cubicBezTo>
                    <a:cubicBezTo>
                      <a:pt x="22" y="0"/>
                      <a:pt x="18" y="2"/>
                      <a:pt x="15" y="4"/>
                    </a:cubicBezTo>
                    <a:cubicBezTo>
                      <a:pt x="17" y="10"/>
                      <a:pt x="21" y="20"/>
                      <a:pt x="21" y="26"/>
                    </a:cubicBezTo>
                    <a:cubicBezTo>
                      <a:pt x="20" y="36"/>
                      <a:pt x="16" y="39"/>
                      <a:pt x="14" y="48"/>
                    </a:cubicBezTo>
                    <a:cubicBezTo>
                      <a:pt x="11" y="57"/>
                      <a:pt x="3" y="73"/>
                      <a:pt x="3" y="73"/>
                    </a:cubicBezTo>
                    <a:cubicBezTo>
                      <a:pt x="10" y="97"/>
                      <a:pt x="10" y="97"/>
                      <a:pt x="10" y="97"/>
                    </a:cubicBezTo>
                    <a:cubicBezTo>
                      <a:pt x="0" y="84"/>
                      <a:pt x="0" y="84"/>
                      <a:pt x="0" y="84"/>
                    </a:cubicBezTo>
                    <a:cubicBezTo>
                      <a:pt x="23" y="111"/>
                      <a:pt x="23" y="111"/>
                      <a:pt x="23" y="111"/>
                    </a:cubicBezTo>
                    <a:cubicBezTo>
                      <a:pt x="56" y="87"/>
                      <a:pt x="56" y="87"/>
                      <a:pt x="56" y="87"/>
                    </a:cubicBezTo>
                    <a:cubicBezTo>
                      <a:pt x="56" y="87"/>
                      <a:pt x="85" y="87"/>
                      <a:pt x="118" y="89"/>
                    </a:cubicBezTo>
                    <a:cubicBezTo>
                      <a:pt x="131" y="90"/>
                      <a:pt x="153" y="93"/>
                      <a:pt x="161" y="89"/>
                    </a:cubicBezTo>
                    <a:cubicBezTo>
                      <a:pt x="172" y="83"/>
                      <a:pt x="165" y="68"/>
                      <a:pt x="165" y="68"/>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0" name="Haiti"/>
              <p:cNvSpPr>
                <a:spLocks/>
              </p:cNvSpPr>
              <p:nvPr/>
            </p:nvSpPr>
            <p:spPr bwMode="gray">
              <a:xfrm>
                <a:off x="3671170" y="3483756"/>
                <a:ext cx="74625" cy="60297"/>
              </a:xfrm>
              <a:custGeom>
                <a:avLst/>
                <a:gdLst>
                  <a:gd name="T0" fmla="*/ 114 w 132"/>
                  <a:gd name="T1" fmla="*/ 74 h 106"/>
                  <a:gd name="T2" fmla="*/ 125 w 132"/>
                  <a:gd name="T3" fmla="*/ 49 h 106"/>
                  <a:gd name="T4" fmla="*/ 132 w 132"/>
                  <a:gd name="T5" fmla="*/ 27 h 106"/>
                  <a:gd name="T6" fmla="*/ 126 w 132"/>
                  <a:gd name="T7" fmla="*/ 5 h 106"/>
                  <a:gd name="T8" fmla="*/ 120 w 132"/>
                  <a:gd name="T9" fmla="*/ 12 h 106"/>
                  <a:gd name="T10" fmla="*/ 70 w 132"/>
                  <a:gd name="T11" fmla="*/ 0 h 106"/>
                  <a:gd name="T12" fmla="*/ 43 w 132"/>
                  <a:gd name="T13" fmla="*/ 10 h 106"/>
                  <a:gd name="T14" fmla="*/ 68 w 132"/>
                  <a:gd name="T15" fmla="*/ 17 h 106"/>
                  <a:gd name="T16" fmla="*/ 87 w 132"/>
                  <a:gd name="T17" fmla="*/ 31 h 106"/>
                  <a:gd name="T18" fmla="*/ 74 w 132"/>
                  <a:gd name="T19" fmla="*/ 49 h 106"/>
                  <a:gd name="T20" fmla="*/ 72 w 132"/>
                  <a:gd name="T21" fmla="*/ 70 h 106"/>
                  <a:gd name="T22" fmla="*/ 31 w 132"/>
                  <a:gd name="T23" fmla="*/ 64 h 106"/>
                  <a:gd name="T24" fmla="*/ 0 w 132"/>
                  <a:gd name="T25" fmla="*/ 72 h 106"/>
                  <a:gd name="T26" fmla="*/ 26 w 132"/>
                  <a:gd name="T27" fmla="*/ 102 h 106"/>
                  <a:gd name="T28" fmla="*/ 43 w 132"/>
                  <a:gd name="T29" fmla="*/ 87 h 106"/>
                  <a:gd name="T30" fmla="*/ 74 w 132"/>
                  <a:gd name="T31" fmla="*/ 89 h 106"/>
                  <a:gd name="T32" fmla="*/ 111 w 132"/>
                  <a:gd name="T33" fmla="*/ 85 h 106"/>
                  <a:gd name="T34" fmla="*/ 121 w 132"/>
                  <a:gd name="T35" fmla="*/ 98 h 106"/>
                  <a:gd name="T36" fmla="*/ 114 w 132"/>
                  <a:gd name="T37" fmla="*/ 7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106">
                    <a:moveTo>
                      <a:pt x="114" y="74"/>
                    </a:moveTo>
                    <a:cubicBezTo>
                      <a:pt x="114" y="74"/>
                      <a:pt x="122" y="58"/>
                      <a:pt x="125" y="49"/>
                    </a:cubicBezTo>
                    <a:cubicBezTo>
                      <a:pt x="127" y="40"/>
                      <a:pt x="131" y="37"/>
                      <a:pt x="132" y="27"/>
                    </a:cubicBezTo>
                    <a:cubicBezTo>
                      <a:pt x="132" y="21"/>
                      <a:pt x="128" y="11"/>
                      <a:pt x="126" y="5"/>
                    </a:cubicBezTo>
                    <a:cubicBezTo>
                      <a:pt x="121" y="8"/>
                      <a:pt x="120" y="12"/>
                      <a:pt x="120" y="12"/>
                    </a:cubicBezTo>
                    <a:cubicBezTo>
                      <a:pt x="120" y="12"/>
                      <a:pt x="85" y="0"/>
                      <a:pt x="70" y="0"/>
                    </a:cubicBezTo>
                    <a:cubicBezTo>
                      <a:pt x="56" y="0"/>
                      <a:pt x="49" y="2"/>
                      <a:pt x="43" y="10"/>
                    </a:cubicBezTo>
                    <a:cubicBezTo>
                      <a:pt x="37" y="17"/>
                      <a:pt x="62" y="17"/>
                      <a:pt x="68" y="17"/>
                    </a:cubicBezTo>
                    <a:cubicBezTo>
                      <a:pt x="74" y="17"/>
                      <a:pt x="87" y="31"/>
                      <a:pt x="87" y="31"/>
                    </a:cubicBezTo>
                    <a:cubicBezTo>
                      <a:pt x="87" y="31"/>
                      <a:pt x="72" y="34"/>
                      <a:pt x="74" y="49"/>
                    </a:cubicBezTo>
                    <a:cubicBezTo>
                      <a:pt x="76" y="65"/>
                      <a:pt x="84" y="70"/>
                      <a:pt x="72" y="70"/>
                    </a:cubicBezTo>
                    <a:cubicBezTo>
                      <a:pt x="59" y="70"/>
                      <a:pt x="39" y="63"/>
                      <a:pt x="31" y="64"/>
                    </a:cubicBezTo>
                    <a:cubicBezTo>
                      <a:pt x="22" y="66"/>
                      <a:pt x="6" y="62"/>
                      <a:pt x="0" y="72"/>
                    </a:cubicBezTo>
                    <a:cubicBezTo>
                      <a:pt x="0" y="72"/>
                      <a:pt x="18" y="98"/>
                      <a:pt x="26" y="102"/>
                    </a:cubicBezTo>
                    <a:cubicBezTo>
                      <a:pt x="35" y="106"/>
                      <a:pt x="43" y="87"/>
                      <a:pt x="43" y="87"/>
                    </a:cubicBezTo>
                    <a:cubicBezTo>
                      <a:pt x="43" y="87"/>
                      <a:pt x="57" y="89"/>
                      <a:pt x="74" y="89"/>
                    </a:cubicBezTo>
                    <a:cubicBezTo>
                      <a:pt x="90" y="89"/>
                      <a:pt x="111" y="85"/>
                      <a:pt x="111" y="85"/>
                    </a:cubicBezTo>
                    <a:cubicBezTo>
                      <a:pt x="121" y="98"/>
                      <a:pt x="121" y="98"/>
                      <a:pt x="121" y="98"/>
                    </a:cubicBezTo>
                    <a:lnTo>
                      <a:pt x="114" y="74"/>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1" name="Canada"/>
              <p:cNvSpPr>
                <a:spLocks noEditPoints="1"/>
              </p:cNvSpPr>
              <p:nvPr/>
            </p:nvSpPr>
            <p:spPr bwMode="gray">
              <a:xfrm>
                <a:off x="2667697" y="1744659"/>
                <a:ext cx="2081574" cy="1077413"/>
              </a:xfrm>
              <a:custGeom>
                <a:avLst/>
                <a:gdLst>
                  <a:gd name="T0" fmla="*/ 1824 w 3718"/>
                  <a:gd name="T1" fmla="*/ 304 h 1928"/>
                  <a:gd name="T2" fmla="*/ 1868 w 3718"/>
                  <a:gd name="T3" fmla="*/ 216 h 1928"/>
                  <a:gd name="T4" fmla="*/ 141 w 3718"/>
                  <a:gd name="T5" fmla="*/ 1354 h 1928"/>
                  <a:gd name="T6" fmla="*/ 138 w 3718"/>
                  <a:gd name="T7" fmla="*/ 1561 h 1928"/>
                  <a:gd name="T8" fmla="*/ 1554 w 3718"/>
                  <a:gd name="T9" fmla="*/ 213 h 1928"/>
                  <a:gd name="T10" fmla="*/ 34 w 3718"/>
                  <a:gd name="T11" fmla="*/ 1340 h 1928"/>
                  <a:gd name="T12" fmla="*/ 1227 w 3718"/>
                  <a:gd name="T13" fmla="*/ 437 h 1928"/>
                  <a:gd name="T14" fmla="*/ 2245 w 3718"/>
                  <a:gd name="T15" fmla="*/ 414 h 1928"/>
                  <a:gd name="T16" fmla="*/ 2627 w 3718"/>
                  <a:gd name="T17" fmla="*/ 171 h 1928"/>
                  <a:gd name="T18" fmla="*/ 2592 w 3718"/>
                  <a:gd name="T19" fmla="*/ 114 h 1928"/>
                  <a:gd name="T20" fmla="*/ 2731 w 3718"/>
                  <a:gd name="T21" fmla="*/ 327 h 1928"/>
                  <a:gd name="T22" fmla="*/ 2578 w 3718"/>
                  <a:gd name="T23" fmla="*/ 240 h 1928"/>
                  <a:gd name="T24" fmla="*/ 2488 w 3718"/>
                  <a:gd name="T25" fmla="*/ 156 h 1928"/>
                  <a:gd name="T26" fmla="*/ 1744 w 3718"/>
                  <a:gd name="T27" fmla="*/ 405 h 1928"/>
                  <a:gd name="T28" fmla="*/ 1851 w 3718"/>
                  <a:gd name="T29" fmla="*/ 586 h 1928"/>
                  <a:gd name="T30" fmla="*/ 2278 w 3718"/>
                  <a:gd name="T31" fmla="*/ 144 h 1928"/>
                  <a:gd name="T32" fmla="*/ 3024 w 3718"/>
                  <a:gd name="T33" fmla="*/ 564 h 1928"/>
                  <a:gd name="T34" fmla="*/ 2988 w 3718"/>
                  <a:gd name="T35" fmla="*/ 474 h 1928"/>
                  <a:gd name="T36" fmla="*/ 2753 w 3718"/>
                  <a:gd name="T37" fmla="*/ 381 h 1928"/>
                  <a:gd name="T38" fmla="*/ 2565 w 3718"/>
                  <a:gd name="T39" fmla="*/ 358 h 1928"/>
                  <a:gd name="T40" fmla="*/ 2816 w 3718"/>
                  <a:gd name="T41" fmla="*/ 590 h 1928"/>
                  <a:gd name="T42" fmla="*/ 2732 w 3718"/>
                  <a:gd name="T43" fmla="*/ 829 h 1928"/>
                  <a:gd name="T44" fmla="*/ 2995 w 3718"/>
                  <a:gd name="T45" fmla="*/ 792 h 1928"/>
                  <a:gd name="T46" fmla="*/ 3152 w 3718"/>
                  <a:gd name="T47" fmla="*/ 694 h 1928"/>
                  <a:gd name="T48" fmla="*/ 2821 w 3718"/>
                  <a:gd name="T49" fmla="*/ 613 h 1928"/>
                  <a:gd name="T50" fmla="*/ 3034 w 3718"/>
                  <a:gd name="T51" fmla="*/ 25 h 1928"/>
                  <a:gd name="T52" fmla="*/ 3027 w 3718"/>
                  <a:gd name="T53" fmla="*/ 92 h 1928"/>
                  <a:gd name="T54" fmla="*/ 2737 w 3718"/>
                  <a:gd name="T55" fmla="*/ 191 h 1928"/>
                  <a:gd name="T56" fmla="*/ 2975 w 3718"/>
                  <a:gd name="T57" fmla="*/ 248 h 1928"/>
                  <a:gd name="T58" fmla="*/ 3379 w 3718"/>
                  <a:gd name="T59" fmla="*/ 91 h 1928"/>
                  <a:gd name="T60" fmla="*/ 2747 w 3718"/>
                  <a:gd name="T61" fmla="*/ 549 h 1928"/>
                  <a:gd name="T62" fmla="*/ 2686 w 3718"/>
                  <a:gd name="T63" fmla="*/ 1536 h 1928"/>
                  <a:gd name="T64" fmla="*/ 2958 w 3718"/>
                  <a:gd name="T65" fmla="*/ 1304 h 1928"/>
                  <a:gd name="T66" fmla="*/ 2899 w 3718"/>
                  <a:gd name="T67" fmla="*/ 1093 h 1928"/>
                  <a:gd name="T68" fmla="*/ 2744 w 3718"/>
                  <a:gd name="T69" fmla="*/ 1079 h 1928"/>
                  <a:gd name="T70" fmla="*/ 2677 w 3718"/>
                  <a:gd name="T71" fmla="*/ 900 h 1928"/>
                  <a:gd name="T72" fmla="*/ 2180 w 3718"/>
                  <a:gd name="T73" fmla="*/ 1298 h 1928"/>
                  <a:gd name="T74" fmla="*/ 1908 w 3718"/>
                  <a:gd name="T75" fmla="*/ 1200 h 1928"/>
                  <a:gd name="T76" fmla="*/ 1986 w 3718"/>
                  <a:gd name="T77" fmla="*/ 814 h 1928"/>
                  <a:gd name="T78" fmla="*/ 2401 w 3718"/>
                  <a:gd name="T79" fmla="*/ 658 h 1928"/>
                  <a:gd name="T80" fmla="*/ 2262 w 3718"/>
                  <a:gd name="T81" fmla="*/ 563 h 1928"/>
                  <a:gd name="T82" fmla="*/ 2163 w 3718"/>
                  <a:gd name="T83" fmla="*/ 561 h 1928"/>
                  <a:gd name="T84" fmla="*/ 1863 w 3718"/>
                  <a:gd name="T85" fmla="*/ 625 h 1928"/>
                  <a:gd name="T86" fmla="*/ 1155 w 3718"/>
                  <a:gd name="T87" fmla="*/ 554 h 1928"/>
                  <a:gd name="T88" fmla="*/ 983 w 3718"/>
                  <a:gd name="T89" fmla="*/ 514 h 1928"/>
                  <a:gd name="T90" fmla="*/ 52 w 3718"/>
                  <a:gd name="T91" fmla="*/ 964 h 1928"/>
                  <a:gd name="T92" fmla="*/ 225 w 3718"/>
                  <a:gd name="T93" fmla="*/ 1187 h 1928"/>
                  <a:gd name="T94" fmla="*/ 184 w 3718"/>
                  <a:gd name="T95" fmla="*/ 1387 h 1928"/>
                  <a:gd name="T96" fmla="*/ 1394 w 3718"/>
                  <a:gd name="T97" fmla="*/ 1537 h 1928"/>
                  <a:gd name="T98" fmla="*/ 1727 w 3718"/>
                  <a:gd name="T99" fmla="*/ 1604 h 1928"/>
                  <a:gd name="T100" fmla="*/ 1868 w 3718"/>
                  <a:gd name="T101" fmla="*/ 1783 h 1928"/>
                  <a:gd name="T102" fmla="*/ 1928 w 3718"/>
                  <a:gd name="T103" fmla="*/ 1826 h 1928"/>
                  <a:gd name="T104" fmla="*/ 2453 w 3718"/>
                  <a:gd name="T105" fmla="*/ 1735 h 1928"/>
                  <a:gd name="T106" fmla="*/ 2655 w 3718"/>
                  <a:gd name="T107" fmla="*/ 1772 h 1928"/>
                  <a:gd name="T108" fmla="*/ 2574 w 3718"/>
                  <a:gd name="T109" fmla="*/ 1597 h 1928"/>
                  <a:gd name="T110" fmla="*/ 2967 w 3718"/>
                  <a:gd name="T111" fmla="*/ 1436 h 1928"/>
                  <a:gd name="T112" fmla="*/ 1119 w 3718"/>
                  <a:gd name="T113" fmla="*/ 664 h 1928"/>
                  <a:gd name="T114" fmla="*/ 990 w 3718"/>
                  <a:gd name="T115" fmla="*/ 760 h 1928"/>
                  <a:gd name="T116" fmla="*/ 985 w 3718"/>
                  <a:gd name="T117" fmla="*/ 939 h 1928"/>
                  <a:gd name="T118" fmla="*/ 1403 w 3718"/>
                  <a:gd name="T119" fmla="*/ 1433 h 1928"/>
                  <a:gd name="T120" fmla="*/ 2456 w 3718"/>
                  <a:gd name="T121" fmla="*/ 825 h 1928"/>
                  <a:gd name="T122" fmla="*/ 2386 w 3718"/>
                  <a:gd name="T123" fmla="*/ 823 h 1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18" h="1928">
                    <a:moveTo>
                      <a:pt x="2074" y="170"/>
                    </a:moveTo>
                    <a:cubicBezTo>
                      <a:pt x="2084" y="169"/>
                      <a:pt x="2113" y="177"/>
                      <a:pt x="2115" y="169"/>
                    </a:cubicBezTo>
                    <a:cubicBezTo>
                      <a:pt x="2117" y="160"/>
                      <a:pt x="2107" y="154"/>
                      <a:pt x="2091" y="154"/>
                    </a:cubicBezTo>
                    <a:cubicBezTo>
                      <a:pt x="2074" y="154"/>
                      <a:pt x="2009" y="165"/>
                      <a:pt x="2009" y="165"/>
                    </a:cubicBezTo>
                    <a:cubicBezTo>
                      <a:pt x="2009" y="165"/>
                      <a:pt x="2065" y="171"/>
                      <a:pt x="2074" y="170"/>
                    </a:cubicBezTo>
                    <a:close/>
                    <a:moveTo>
                      <a:pt x="1990" y="214"/>
                    </a:moveTo>
                    <a:cubicBezTo>
                      <a:pt x="2052" y="218"/>
                      <a:pt x="2047" y="199"/>
                      <a:pt x="2047" y="199"/>
                    </a:cubicBezTo>
                    <a:cubicBezTo>
                      <a:pt x="2043" y="189"/>
                      <a:pt x="2043" y="189"/>
                      <a:pt x="2043" y="189"/>
                    </a:cubicBezTo>
                    <a:cubicBezTo>
                      <a:pt x="2089" y="184"/>
                      <a:pt x="2089" y="184"/>
                      <a:pt x="2089" y="184"/>
                    </a:cubicBezTo>
                    <a:cubicBezTo>
                      <a:pt x="2078" y="176"/>
                      <a:pt x="2078" y="176"/>
                      <a:pt x="2078" y="176"/>
                    </a:cubicBezTo>
                    <a:cubicBezTo>
                      <a:pt x="2033" y="178"/>
                      <a:pt x="2033" y="178"/>
                      <a:pt x="2033" y="178"/>
                    </a:cubicBezTo>
                    <a:cubicBezTo>
                      <a:pt x="2025" y="186"/>
                      <a:pt x="2025" y="186"/>
                      <a:pt x="2025" y="186"/>
                    </a:cubicBezTo>
                    <a:cubicBezTo>
                      <a:pt x="2025" y="186"/>
                      <a:pt x="1966" y="173"/>
                      <a:pt x="1959" y="189"/>
                    </a:cubicBezTo>
                    <a:cubicBezTo>
                      <a:pt x="1953" y="205"/>
                      <a:pt x="1990" y="214"/>
                      <a:pt x="1990" y="214"/>
                    </a:cubicBezTo>
                    <a:close/>
                    <a:moveTo>
                      <a:pt x="1785" y="257"/>
                    </a:moveTo>
                    <a:cubicBezTo>
                      <a:pt x="1749" y="275"/>
                      <a:pt x="1749" y="275"/>
                      <a:pt x="1749" y="275"/>
                    </a:cubicBezTo>
                    <a:cubicBezTo>
                      <a:pt x="1749" y="275"/>
                      <a:pt x="1784" y="281"/>
                      <a:pt x="1768" y="284"/>
                    </a:cubicBezTo>
                    <a:cubicBezTo>
                      <a:pt x="1752" y="288"/>
                      <a:pt x="1694" y="292"/>
                      <a:pt x="1694" y="292"/>
                    </a:cubicBezTo>
                    <a:cubicBezTo>
                      <a:pt x="1680" y="308"/>
                      <a:pt x="1680" y="308"/>
                      <a:pt x="1680" y="308"/>
                    </a:cubicBezTo>
                    <a:cubicBezTo>
                      <a:pt x="1717" y="303"/>
                      <a:pt x="1717" y="303"/>
                      <a:pt x="1717" y="303"/>
                    </a:cubicBezTo>
                    <a:cubicBezTo>
                      <a:pt x="1717" y="303"/>
                      <a:pt x="1732" y="308"/>
                      <a:pt x="1751" y="311"/>
                    </a:cubicBezTo>
                    <a:cubicBezTo>
                      <a:pt x="1770" y="314"/>
                      <a:pt x="1826" y="295"/>
                      <a:pt x="1826" y="295"/>
                    </a:cubicBezTo>
                    <a:cubicBezTo>
                      <a:pt x="1824" y="304"/>
                      <a:pt x="1824" y="304"/>
                      <a:pt x="1824" y="304"/>
                    </a:cubicBezTo>
                    <a:cubicBezTo>
                      <a:pt x="1824" y="304"/>
                      <a:pt x="1862" y="299"/>
                      <a:pt x="1892" y="297"/>
                    </a:cubicBezTo>
                    <a:cubicBezTo>
                      <a:pt x="1920" y="295"/>
                      <a:pt x="1895" y="302"/>
                      <a:pt x="1885" y="304"/>
                    </a:cubicBezTo>
                    <a:cubicBezTo>
                      <a:pt x="1875" y="305"/>
                      <a:pt x="1841" y="309"/>
                      <a:pt x="1816" y="312"/>
                    </a:cubicBezTo>
                    <a:cubicBezTo>
                      <a:pt x="1791" y="315"/>
                      <a:pt x="1760" y="326"/>
                      <a:pt x="1760" y="326"/>
                    </a:cubicBezTo>
                    <a:cubicBezTo>
                      <a:pt x="1760" y="326"/>
                      <a:pt x="1788" y="331"/>
                      <a:pt x="1838" y="333"/>
                    </a:cubicBezTo>
                    <a:cubicBezTo>
                      <a:pt x="1886" y="334"/>
                      <a:pt x="1920" y="313"/>
                      <a:pt x="1920" y="313"/>
                    </a:cubicBezTo>
                    <a:cubicBezTo>
                      <a:pt x="1970" y="300"/>
                      <a:pt x="1970" y="300"/>
                      <a:pt x="1970" y="300"/>
                    </a:cubicBezTo>
                    <a:cubicBezTo>
                      <a:pt x="1970" y="300"/>
                      <a:pt x="1987" y="306"/>
                      <a:pt x="2035" y="300"/>
                    </a:cubicBezTo>
                    <a:cubicBezTo>
                      <a:pt x="2081" y="294"/>
                      <a:pt x="2084" y="284"/>
                      <a:pt x="2103" y="279"/>
                    </a:cubicBezTo>
                    <a:cubicBezTo>
                      <a:pt x="2121" y="274"/>
                      <a:pt x="2106" y="254"/>
                      <a:pt x="2086" y="254"/>
                    </a:cubicBezTo>
                    <a:cubicBezTo>
                      <a:pt x="2066" y="255"/>
                      <a:pt x="2072" y="268"/>
                      <a:pt x="2072" y="268"/>
                    </a:cubicBezTo>
                    <a:cubicBezTo>
                      <a:pt x="2045" y="267"/>
                      <a:pt x="2045" y="267"/>
                      <a:pt x="2045" y="267"/>
                    </a:cubicBezTo>
                    <a:cubicBezTo>
                      <a:pt x="2045" y="267"/>
                      <a:pt x="2050" y="260"/>
                      <a:pt x="2055" y="252"/>
                    </a:cubicBezTo>
                    <a:cubicBezTo>
                      <a:pt x="2060" y="244"/>
                      <a:pt x="2073" y="229"/>
                      <a:pt x="2061" y="229"/>
                    </a:cubicBezTo>
                    <a:cubicBezTo>
                      <a:pt x="2049" y="228"/>
                      <a:pt x="2024" y="239"/>
                      <a:pt x="1991" y="249"/>
                    </a:cubicBezTo>
                    <a:cubicBezTo>
                      <a:pt x="1957" y="259"/>
                      <a:pt x="2012" y="256"/>
                      <a:pt x="2012" y="256"/>
                    </a:cubicBezTo>
                    <a:cubicBezTo>
                      <a:pt x="2009" y="272"/>
                      <a:pt x="2009" y="272"/>
                      <a:pt x="2009" y="272"/>
                    </a:cubicBezTo>
                    <a:cubicBezTo>
                      <a:pt x="1929" y="282"/>
                      <a:pt x="1929" y="282"/>
                      <a:pt x="1929" y="282"/>
                    </a:cubicBezTo>
                    <a:cubicBezTo>
                      <a:pt x="1929" y="282"/>
                      <a:pt x="1923" y="262"/>
                      <a:pt x="1928" y="253"/>
                    </a:cubicBezTo>
                    <a:cubicBezTo>
                      <a:pt x="1932" y="244"/>
                      <a:pt x="1875" y="240"/>
                      <a:pt x="1875" y="240"/>
                    </a:cubicBezTo>
                    <a:lnTo>
                      <a:pt x="1785" y="257"/>
                    </a:lnTo>
                    <a:close/>
                    <a:moveTo>
                      <a:pt x="1887" y="230"/>
                    </a:moveTo>
                    <a:cubicBezTo>
                      <a:pt x="1905" y="215"/>
                      <a:pt x="1886" y="206"/>
                      <a:pt x="1868" y="216"/>
                    </a:cubicBezTo>
                    <a:cubicBezTo>
                      <a:pt x="1849" y="226"/>
                      <a:pt x="1887" y="230"/>
                      <a:pt x="1887" y="230"/>
                    </a:cubicBezTo>
                    <a:close/>
                    <a:moveTo>
                      <a:pt x="2008" y="377"/>
                    </a:moveTo>
                    <a:cubicBezTo>
                      <a:pt x="1988" y="361"/>
                      <a:pt x="1988" y="361"/>
                      <a:pt x="1988" y="361"/>
                    </a:cubicBezTo>
                    <a:cubicBezTo>
                      <a:pt x="1969" y="363"/>
                      <a:pt x="1969" y="363"/>
                      <a:pt x="1969" y="363"/>
                    </a:cubicBezTo>
                    <a:cubicBezTo>
                      <a:pt x="1969" y="363"/>
                      <a:pt x="1957" y="348"/>
                      <a:pt x="1932" y="357"/>
                    </a:cubicBezTo>
                    <a:cubicBezTo>
                      <a:pt x="1906" y="365"/>
                      <a:pt x="1964" y="389"/>
                      <a:pt x="1964" y="389"/>
                    </a:cubicBezTo>
                    <a:lnTo>
                      <a:pt x="2008" y="377"/>
                    </a:lnTo>
                    <a:close/>
                    <a:moveTo>
                      <a:pt x="1638" y="280"/>
                    </a:moveTo>
                    <a:cubicBezTo>
                      <a:pt x="1598" y="290"/>
                      <a:pt x="1626" y="295"/>
                      <a:pt x="1626" y="295"/>
                    </a:cubicBezTo>
                    <a:cubicBezTo>
                      <a:pt x="1683" y="281"/>
                      <a:pt x="1679" y="269"/>
                      <a:pt x="1638" y="280"/>
                    </a:cubicBezTo>
                    <a:close/>
                    <a:moveTo>
                      <a:pt x="1978" y="572"/>
                    </a:moveTo>
                    <a:cubicBezTo>
                      <a:pt x="1997" y="574"/>
                      <a:pt x="2006" y="580"/>
                      <a:pt x="2022" y="588"/>
                    </a:cubicBezTo>
                    <a:cubicBezTo>
                      <a:pt x="2038" y="596"/>
                      <a:pt x="2092" y="587"/>
                      <a:pt x="2092" y="587"/>
                    </a:cubicBezTo>
                    <a:cubicBezTo>
                      <a:pt x="2078" y="542"/>
                      <a:pt x="2078" y="542"/>
                      <a:pt x="2078" y="542"/>
                    </a:cubicBezTo>
                    <a:cubicBezTo>
                      <a:pt x="2012" y="528"/>
                      <a:pt x="2012" y="528"/>
                      <a:pt x="2012" y="528"/>
                    </a:cubicBezTo>
                    <a:cubicBezTo>
                      <a:pt x="1990" y="553"/>
                      <a:pt x="1990" y="553"/>
                      <a:pt x="1990" y="553"/>
                    </a:cubicBezTo>
                    <a:cubicBezTo>
                      <a:pt x="1968" y="555"/>
                      <a:pt x="1968" y="555"/>
                      <a:pt x="1968" y="555"/>
                    </a:cubicBezTo>
                    <a:cubicBezTo>
                      <a:pt x="1968" y="555"/>
                      <a:pt x="1959" y="571"/>
                      <a:pt x="1978" y="572"/>
                    </a:cubicBezTo>
                    <a:close/>
                    <a:moveTo>
                      <a:pt x="109" y="1360"/>
                    </a:moveTo>
                    <a:cubicBezTo>
                      <a:pt x="109" y="1369"/>
                      <a:pt x="126" y="1366"/>
                      <a:pt x="126" y="1366"/>
                    </a:cubicBezTo>
                    <a:cubicBezTo>
                      <a:pt x="124" y="1383"/>
                      <a:pt x="124" y="1383"/>
                      <a:pt x="124" y="1383"/>
                    </a:cubicBezTo>
                    <a:cubicBezTo>
                      <a:pt x="143" y="1371"/>
                      <a:pt x="143" y="1371"/>
                      <a:pt x="143" y="1371"/>
                    </a:cubicBezTo>
                    <a:cubicBezTo>
                      <a:pt x="141" y="1354"/>
                      <a:pt x="141" y="1354"/>
                      <a:pt x="141" y="1354"/>
                    </a:cubicBezTo>
                    <a:cubicBezTo>
                      <a:pt x="141" y="1354"/>
                      <a:pt x="109" y="1351"/>
                      <a:pt x="109" y="1360"/>
                    </a:cubicBezTo>
                    <a:close/>
                    <a:moveTo>
                      <a:pt x="166" y="1535"/>
                    </a:moveTo>
                    <a:cubicBezTo>
                      <a:pt x="166" y="1535"/>
                      <a:pt x="163" y="1521"/>
                      <a:pt x="164" y="1514"/>
                    </a:cubicBezTo>
                    <a:cubicBezTo>
                      <a:pt x="165" y="1507"/>
                      <a:pt x="170" y="1495"/>
                      <a:pt x="162" y="1485"/>
                    </a:cubicBezTo>
                    <a:cubicBezTo>
                      <a:pt x="162" y="1485"/>
                      <a:pt x="136" y="1481"/>
                      <a:pt x="127" y="1479"/>
                    </a:cubicBezTo>
                    <a:cubicBezTo>
                      <a:pt x="118" y="1477"/>
                      <a:pt x="103" y="1453"/>
                      <a:pt x="91" y="1452"/>
                    </a:cubicBezTo>
                    <a:cubicBezTo>
                      <a:pt x="79" y="1451"/>
                      <a:pt x="59" y="1463"/>
                      <a:pt x="64" y="1471"/>
                    </a:cubicBezTo>
                    <a:cubicBezTo>
                      <a:pt x="69" y="1479"/>
                      <a:pt x="78" y="1477"/>
                      <a:pt x="78" y="1477"/>
                    </a:cubicBezTo>
                    <a:cubicBezTo>
                      <a:pt x="87" y="1471"/>
                      <a:pt x="87" y="1471"/>
                      <a:pt x="87" y="1471"/>
                    </a:cubicBezTo>
                    <a:cubicBezTo>
                      <a:pt x="94" y="1476"/>
                      <a:pt x="94" y="1476"/>
                      <a:pt x="94" y="1476"/>
                    </a:cubicBezTo>
                    <a:cubicBezTo>
                      <a:pt x="88" y="1483"/>
                      <a:pt x="88" y="1483"/>
                      <a:pt x="88" y="1483"/>
                    </a:cubicBezTo>
                    <a:cubicBezTo>
                      <a:pt x="88" y="1483"/>
                      <a:pt x="59" y="1488"/>
                      <a:pt x="67" y="1497"/>
                    </a:cubicBezTo>
                    <a:cubicBezTo>
                      <a:pt x="75" y="1506"/>
                      <a:pt x="90" y="1497"/>
                      <a:pt x="90" y="1497"/>
                    </a:cubicBezTo>
                    <a:cubicBezTo>
                      <a:pt x="85" y="1512"/>
                      <a:pt x="85" y="1512"/>
                      <a:pt x="85" y="1512"/>
                    </a:cubicBezTo>
                    <a:cubicBezTo>
                      <a:pt x="100" y="1511"/>
                      <a:pt x="100" y="1511"/>
                      <a:pt x="100" y="1511"/>
                    </a:cubicBezTo>
                    <a:cubicBezTo>
                      <a:pt x="86" y="1522"/>
                      <a:pt x="86" y="1522"/>
                      <a:pt x="86" y="1522"/>
                    </a:cubicBezTo>
                    <a:cubicBezTo>
                      <a:pt x="112" y="1520"/>
                      <a:pt x="112" y="1520"/>
                      <a:pt x="112" y="1520"/>
                    </a:cubicBezTo>
                    <a:cubicBezTo>
                      <a:pt x="112" y="1520"/>
                      <a:pt x="85" y="1531"/>
                      <a:pt x="91" y="1536"/>
                    </a:cubicBezTo>
                    <a:cubicBezTo>
                      <a:pt x="97" y="1541"/>
                      <a:pt x="109" y="1520"/>
                      <a:pt x="115" y="1531"/>
                    </a:cubicBezTo>
                    <a:cubicBezTo>
                      <a:pt x="121" y="1542"/>
                      <a:pt x="99" y="1546"/>
                      <a:pt x="105" y="1553"/>
                    </a:cubicBezTo>
                    <a:cubicBezTo>
                      <a:pt x="111" y="1560"/>
                      <a:pt x="137" y="1555"/>
                      <a:pt x="137" y="1555"/>
                    </a:cubicBezTo>
                    <a:cubicBezTo>
                      <a:pt x="150" y="1547"/>
                      <a:pt x="150" y="1547"/>
                      <a:pt x="150" y="1547"/>
                    </a:cubicBezTo>
                    <a:cubicBezTo>
                      <a:pt x="138" y="1561"/>
                      <a:pt x="138" y="1561"/>
                      <a:pt x="138" y="1561"/>
                    </a:cubicBezTo>
                    <a:cubicBezTo>
                      <a:pt x="138" y="1561"/>
                      <a:pt x="113" y="1561"/>
                      <a:pt x="124" y="1570"/>
                    </a:cubicBezTo>
                    <a:cubicBezTo>
                      <a:pt x="135" y="1579"/>
                      <a:pt x="144" y="1579"/>
                      <a:pt x="144" y="1579"/>
                    </a:cubicBezTo>
                    <a:cubicBezTo>
                      <a:pt x="144" y="1579"/>
                      <a:pt x="168" y="1596"/>
                      <a:pt x="180" y="1586"/>
                    </a:cubicBezTo>
                    <a:cubicBezTo>
                      <a:pt x="192" y="1576"/>
                      <a:pt x="201" y="1568"/>
                      <a:pt x="192" y="1557"/>
                    </a:cubicBezTo>
                    <a:cubicBezTo>
                      <a:pt x="183" y="1546"/>
                      <a:pt x="166" y="1535"/>
                      <a:pt x="166" y="1535"/>
                    </a:cubicBezTo>
                    <a:close/>
                    <a:moveTo>
                      <a:pt x="1536" y="249"/>
                    </a:moveTo>
                    <a:cubicBezTo>
                      <a:pt x="1536" y="249"/>
                      <a:pt x="1574" y="242"/>
                      <a:pt x="1583" y="248"/>
                    </a:cubicBezTo>
                    <a:cubicBezTo>
                      <a:pt x="1593" y="254"/>
                      <a:pt x="1587" y="264"/>
                      <a:pt x="1599" y="264"/>
                    </a:cubicBezTo>
                    <a:cubicBezTo>
                      <a:pt x="1612" y="264"/>
                      <a:pt x="1634" y="259"/>
                      <a:pt x="1634" y="259"/>
                    </a:cubicBezTo>
                    <a:cubicBezTo>
                      <a:pt x="1634" y="259"/>
                      <a:pt x="1650" y="268"/>
                      <a:pt x="1665" y="261"/>
                    </a:cubicBezTo>
                    <a:cubicBezTo>
                      <a:pt x="1681" y="255"/>
                      <a:pt x="1678" y="238"/>
                      <a:pt x="1678" y="238"/>
                    </a:cubicBezTo>
                    <a:cubicBezTo>
                      <a:pt x="1700" y="238"/>
                      <a:pt x="1700" y="238"/>
                      <a:pt x="1700" y="238"/>
                    </a:cubicBezTo>
                    <a:cubicBezTo>
                      <a:pt x="1744" y="224"/>
                      <a:pt x="1744" y="224"/>
                      <a:pt x="1744" y="224"/>
                    </a:cubicBezTo>
                    <a:cubicBezTo>
                      <a:pt x="1719" y="247"/>
                      <a:pt x="1719" y="247"/>
                      <a:pt x="1719" y="247"/>
                    </a:cubicBezTo>
                    <a:cubicBezTo>
                      <a:pt x="1754" y="253"/>
                      <a:pt x="1754" y="253"/>
                      <a:pt x="1754" y="253"/>
                    </a:cubicBezTo>
                    <a:cubicBezTo>
                      <a:pt x="1791" y="238"/>
                      <a:pt x="1791" y="238"/>
                      <a:pt x="1791" y="238"/>
                    </a:cubicBezTo>
                    <a:cubicBezTo>
                      <a:pt x="1854" y="209"/>
                      <a:pt x="1854" y="209"/>
                      <a:pt x="1854" y="209"/>
                    </a:cubicBezTo>
                    <a:cubicBezTo>
                      <a:pt x="1854" y="209"/>
                      <a:pt x="1806" y="194"/>
                      <a:pt x="1797" y="194"/>
                    </a:cubicBezTo>
                    <a:cubicBezTo>
                      <a:pt x="1787" y="194"/>
                      <a:pt x="1734" y="190"/>
                      <a:pt x="1734" y="190"/>
                    </a:cubicBezTo>
                    <a:cubicBezTo>
                      <a:pt x="1683" y="198"/>
                      <a:pt x="1683" y="198"/>
                      <a:pt x="1683" y="198"/>
                    </a:cubicBezTo>
                    <a:cubicBezTo>
                      <a:pt x="1680" y="212"/>
                      <a:pt x="1680" y="212"/>
                      <a:pt x="1680" y="212"/>
                    </a:cubicBezTo>
                    <a:cubicBezTo>
                      <a:pt x="1602" y="218"/>
                      <a:pt x="1602" y="218"/>
                      <a:pt x="1602" y="218"/>
                    </a:cubicBezTo>
                    <a:cubicBezTo>
                      <a:pt x="1602" y="218"/>
                      <a:pt x="1576" y="209"/>
                      <a:pt x="1554" y="213"/>
                    </a:cubicBezTo>
                    <a:cubicBezTo>
                      <a:pt x="1532" y="216"/>
                      <a:pt x="1535" y="224"/>
                      <a:pt x="1535" y="224"/>
                    </a:cubicBezTo>
                    <a:cubicBezTo>
                      <a:pt x="1535" y="229"/>
                      <a:pt x="1536" y="249"/>
                      <a:pt x="1536" y="249"/>
                    </a:cubicBezTo>
                    <a:close/>
                    <a:moveTo>
                      <a:pt x="100" y="1323"/>
                    </a:moveTo>
                    <a:cubicBezTo>
                      <a:pt x="102" y="1338"/>
                      <a:pt x="113" y="1344"/>
                      <a:pt x="113" y="1344"/>
                    </a:cubicBezTo>
                    <a:cubicBezTo>
                      <a:pt x="121" y="1323"/>
                      <a:pt x="121" y="1323"/>
                      <a:pt x="121" y="1323"/>
                    </a:cubicBezTo>
                    <a:cubicBezTo>
                      <a:pt x="121" y="1323"/>
                      <a:pt x="98" y="1308"/>
                      <a:pt x="100" y="1323"/>
                    </a:cubicBezTo>
                    <a:close/>
                    <a:moveTo>
                      <a:pt x="82" y="1291"/>
                    </a:moveTo>
                    <a:cubicBezTo>
                      <a:pt x="78" y="1290"/>
                      <a:pt x="62" y="1294"/>
                      <a:pt x="56" y="1297"/>
                    </a:cubicBezTo>
                    <a:cubicBezTo>
                      <a:pt x="50" y="1300"/>
                      <a:pt x="45" y="1315"/>
                      <a:pt x="35" y="1315"/>
                    </a:cubicBezTo>
                    <a:cubicBezTo>
                      <a:pt x="25" y="1315"/>
                      <a:pt x="24" y="1307"/>
                      <a:pt x="34" y="1307"/>
                    </a:cubicBezTo>
                    <a:cubicBezTo>
                      <a:pt x="44" y="1307"/>
                      <a:pt x="62" y="1294"/>
                      <a:pt x="48" y="1295"/>
                    </a:cubicBezTo>
                    <a:cubicBezTo>
                      <a:pt x="34" y="1296"/>
                      <a:pt x="32" y="1299"/>
                      <a:pt x="32" y="1299"/>
                    </a:cubicBezTo>
                    <a:cubicBezTo>
                      <a:pt x="32" y="1299"/>
                      <a:pt x="35" y="1285"/>
                      <a:pt x="24" y="1289"/>
                    </a:cubicBezTo>
                    <a:cubicBezTo>
                      <a:pt x="13" y="1293"/>
                      <a:pt x="11" y="1306"/>
                      <a:pt x="11" y="1306"/>
                    </a:cubicBezTo>
                    <a:cubicBezTo>
                      <a:pt x="3" y="1324"/>
                      <a:pt x="3" y="1324"/>
                      <a:pt x="3" y="1324"/>
                    </a:cubicBezTo>
                    <a:cubicBezTo>
                      <a:pt x="3" y="1324"/>
                      <a:pt x="0" y="1336"/>
                      <a:pt x="3" y="1337"/>
                    </a:cubicBezTo>
                    <a:cubicBezTo>
                      <a:pt x="6" y="1338"/>
                      <a:pt x="9" y="1347"/>
                      <a:pt x="9" y="1347"/>
                    </a:cubicBezTo>
                    <a:cubicBezTo>
                      <a:pt x="0" y="1351"/>
                      <a:pt x="0" y="1351"/>
                      <a:pt x="0" y="1351"/>
                    </a:cubicBezTo>
                    <a:cubicBezTo>
                      <a:pt x="5" y="1386"/>
                      <a:pt x="5" y="1386"/>
                      <a:pt x="5" y="1386"/>
                    </a:cubicBezTo>
                    <a:cubicBezTo>
                      <a:pt x="5" y="1386"/>
                      <a:pt x="0" y="1398"/>
                      <a:pt x="16" y="1397"/>
                    </a:cubicBezTo>
                    <a:cubicBezTo>
                      <a:pt x="27" y="1396"/>
                      <a:pt x="16" y="1379"/>
                      <a:pt x="13" y="1372"/>
                    </a:cubicBezTo>
                    <a:cubicBezTo>
                      <a:pt x="10" y="1365"/>
                      <a:pt x="18" y="1359"/>
                      <a:pt x="23" y="1356"/>
                    </a:cubicBezTo>
                    <a:cubicBezTo>
                      <a:pt x="28" y="1353"/>
                      <a:pt x="36" y="1344"/>
                      <a:pt x="34" y="1340"/>
                    </a:cubicBezTo>
                    <a:cubicBezTo>
                      <a:pt x="34" y="1340"/>
                      <a:pt x="32" y="1329"/>
                      <a:pt x="38" y="1324"/>
                    </a:cubicBezTo>
                    <a:cubicBezTo>
                      <a:pt x="44" y="1319"/>
                      <a:pt x="55" y="1308"/>
                      <a:pt x="64" y="1303"/>
                    </a:cubicBezTo>
                    <a:cubicBezTo>
                      <a:pt x="73" y="1298"/>
                      <a:pt x="86" y="1292"/>
                      <a:pt x="82" y="1291"/>
                    </a:cubicBezTo>
                    <a:close/>
                    <a:moveTo>
                      <a:pt x="1263" y="454"/>
                    </a:moveTo>
                    <a:cubicBezTo>
                      <a:pt x="1268" y="466"/>
                      <a:pt x="1238" y="482"/>
                      <a:pt x="1266" y="478"/>
                    </a:cubicBezTo>
                    <a:cubicBezTo>
                      <a:pt x="1294" y="474"/>
                      <a:pt x="1328" y="462"/>
                      <a:pt x="1328" y="462"/>
                    </a:cubicBezTo>
                    <a:cubicBezTo>
                      <a:pt x="1354" y="468"/>
                      <a:pt x="1354" y="468"/>
                      <a:pt x="1354" y="468"/>
                    </a:cubicBezTo>
                    <a:cubicBezTo>
                      <a:pt x="1405" y="430"/>
                      <a:pt x="1405" y="430"/>
                      <a:pt x="1405" y="430"/>
                    </a:cubicBezTo>
                    <a:cubicBezTo>
                      <a:pt x="1493" y="402"/>
                      <a:pt x="1493" y="402"/>
                      <a:pt x="1493" y="402"/>
                    </a:cubicBezTo>
                    <a:cubicBezTo>
                      <a:pt x="1576" y="379"/>
                      <a:pt x="1576" y="379"/>
                      <a:pt x="1576" y="379"/>
                    </a:cubicBezTo>
                    <a:cubicBezTo>
                      <a:pt x="1642" y="366"/>
                      <a:pt x="1642" y="366"/>
                      <a:pt x="1642" y="366"/>
                    </a:cubicBezTo>
                    <a:cubicBezTo>
                      <a:pt x="1642" y="366"/>
                      <a:pt x="1603" y="334"/>
                      <a:pt x="1600" y="330"/>
                    </a:cubicBezTo>
                    <a:cubicBezTo>
                      <a:pt x="1596" y="327"/>
                      <a:pt x="1549" y="333"/>
                      <a:pt x="1549" y="333"/>
                    </a:cubicBezTo>
                    <a:cubicBezTo>
                      <a:pt x="1505" y="339"/>
                      <a:pt x="1505" y="339"/>
                      <a:pt x="1505" y="339"/>
                    </a:cubicBezTo>
                    <a:cubicBezTo>
                      <a:pt x="1481" y="321"/>
                      <a:pt x="1481" y="321"/>
                      <a:pt x="1481" y="321"/>
                    </a:cubicBezTo>
                    <a:cubicBezTo>
                      <a:pt x="1427" y="328"/>
                      <a:pt x="1427" y="328"/>
                      <a:pt x="1427" y="328"/>
                    </a:cubicBezTo>
                    <a:cubicBezTo>
                      <a:pt x="1393" y="338"/>
                      <a:pt x="1393" y="338"/>
                      <a:pt x="1393" y="338"/>
                    </a:cubicBezTo>
                    <a:cubicBezTo>
                      <a:pt x="1383" y="351"/>
                      <a:pt x="1383" y="351"/>
                      <a:pt x="1383" y="351"/>
                    </a:cubicBezTo>
                    <a:cubicBezTo>
                      <a:pt x="1372" y="371"/>
                      <a:pt x="1372" y="371"/>
                      <a:pt x="1372" y="371"/>
                    </a:cubicBezTo>
                    <a:cubicBezTo>
                      <a:pt x="1340" y="380"/>
                      <a:pt x="1340" y="380"/>
                      <a:pt x="1340" y="380"/>
                    </a:cubicBezTo>
                    <a:cubicBezTo>
                      <a:pt x="1294" y="393"/>
                      <a:pt x="1294" y="393"/>
                      <a:pt x="1294" y="393"/>
                    </a:cubicBezTo>
                    <a:cubicBezTo>
                      <a:pt x="1307" y="401"/>
                      <a:pt x="1307" y="401"/>
                      <a:pt x="1307" y="401"/>
                    </a:cubicBezTo>
                    <a:cubicBezTo>
                      <a:pt x="1227" y="437"/>
                      <a:pt x="1227" y="437"/>
                      <a:pt x="1227" y="437"/>
                    </a:cubicBezTo>
                    <a:cubicBezTo>
                      <a:pt x="1227" y="437"/>
                      <a:pt x="1259" y="442"/>
                      <a:pt x="1263" y="454"/>
                    </a:cubicBezTo>
                    <a:close/>
                    <a:moveTo>
                      <a:pt x="132" y="1313"/>
                    </a:moveTo>
                    <a:cubicBezTo>
                      <a:pt x="125" y="1331"/>
                      <a:pt x="125" y="1331"/>
                      <a:pt x="125" y="1331"/>
                    </a:cubicBezTo>
                    <a:cubicBezTo>
                      <a:pt x="127" y="1343"/>
                      <a:pt x="127" y="1343"/>
                      <a:pt x="127" y="1343"/>
                    </a:cubicBezTo>
                    <a:cubicBezTo>
                      <a:pt x="143" y="1333"/>
                      <a:pt x="143" y="1333"/>
                      <a:pt x="143" y="1333"/>
                    </a:cubicBezTo>
                    <a:lnTo>
                      <a:pt x="132" y="1313"/>
                    </a:lnTo>
                    <a:close/>
                    <a:moveTo>
                      <a:pt x="2786" y="403"/>
                    </a:moveTo>
                    <a:cubicBezTo>
                      <a:pt x="2802" y="409"/>
                      <a:pt x="2824" y="395"/>
                      <a:pt x="2824" y="395"/>
                    </a:cubicBezTo>
                    <a:cubicBezTo>
                      <a:pt x="2865" y="394"/>
                      <a:pt x="2865" y="394"/>
                      <a:pt x="2865" y="394"/>
                    </a:cubicBezTo>
                    <a:cubicBezTo>
                      <a:pt x="2865" y="394"/>
                      <a:pt x="2891" y="404"/>
                      <a:pt x="2899" y="398"/>
                    </a:cubicBezTo>
                    <a:cubicBezTo>
                      <a:pt x="2906" y="393"/>
                      <a:pt x="2900" y="370"/>
                      <a:pt x="2883" y="366"/>
                    </a:cubicBezTo>
                    <a:cubicBezTo>
                      <a:pt x="2865" y="362"/>
                      <a:pt x="2849" y="367"/>
                      <a:pt x="2849" y="367"/>
                    </a:cubicBezTo>
                    <a:cubicBezTo>
                      <a:pt x="2823" y="367"/>
                      <a:pt x="2823" y="367"/>
                      <a:pt x="2823" y="367"/>
                    </a:cubicBezTo>
                    <a:cubicBezTo>
                      <a:pt x="2823" y="367"/>
                      <a:pt x="2793" y="355"/>
                      <a:pt x="2782" y="364"/>
                    </a:cubicBezTo>
                    <a:cubicBezTo>
                      <a:pt x="2772" y="372"/>
                      <a:pt x="2768" y="378"/>
                      <a:pt x="2768" y="378"/>
                    </a:cubicBezTo>
                    <a:cubicBezTo>
                      <a:pt x="2781" y="385"/>
                      <a:pt x="2781" y="385"/>
                      <a:pt x="2781" y="385"/>
                    </a:cubicBezTo>
                    <a:cubicBezTo>
                      <a:pt x="2781" y="385"/>
                      <a:pt x="2772" y="397"/>
                      <a:pt x="2786" y="403"/>
                    </a:cubicBezTo>
                    <a:close/>
                    <a:moveTo>
                      <a:pt x="2471" y="347"/>
                    </a:moveTo>
                    <a:cubicBezTo>
                      <a:pt x="2457" y="346"/>
                      <a:pt x="2380" y="337"/>
                      <a:pt x="2339" y="339"/>
                    </a:cubicBezTo>
                    <a:cubicBezTo>
                      <a:pt x="2300" y="340"/>
                      <a:pt x="2311" y="339"/>
                      <a:pt x="2310" y="347"/>
                    </a:cubicBezTo>
                    <a:cubicBezTo>
                      <a:pt x="2308" y="356"/>
                      <a:pt x="2294" y="359"/>
                      <a:pt x="2260" y="367"/>
                    </a:cubicBezTo>
                    <a:cubicBezTo>
                      <a:pt x="2227" y="374"/>
                      <a:pt x="2259" y="375"/>
                      <a:pt x="2257" y="397"/>
                    </a:cubicBezTo>
                    <a:cubicBezTo>
                      <a:pt x="2245" y="414"/>
                      <a:pt x="2245" y="414"/>
                      <a:pt x="2245" y="414"/>
                    </a:cubicBezTo>
                    <a:cubicBezTo>
                      <a:pt x="2265" y="426"/>
                      <a:pt x="2265" y="426"/>
                      <a:pt x="2265" y="426"/>
                    </a:cubicBezTo>
                    <a:cubicBezTo>
                      <a:pt x="2318" y="404"/>
                      <a:pt x="2318" y="404"/>
                      <a:pt x="2318" y="404"/>
                    </a:cubicBezTo>
                    <a:cubicBezTo>
                      <a:pt x="2318" y="404"/>
                      <a:pt x="2299" y="397"/>
                      <a:pt x="2323" y="390"/>
                    </a:cubicBezTo>
                    <a:cubicBezTo>
                      <a:pt x="2348" y="383"/>
                      <a:pt x="2365" y="403"/>
                      <a:pt x="2365" y="403"/>
                    </a:cubicBezTo>
                    <a:cubicBezTo>
                      <a:pt x="2403" y="398"/>
                      <a:pt x="2403" y="398"/>
                      <a:pt x="2403" y="398"/>
                    </a:cubicBezTo>
                    <a:cubicBezTo>
                      <a:pt x="2398" y="383"/>
                      <a:pt x="2398" y="383"/>
                      <a:pt x="2398" y="383"/>
                    </a:cubicBezTo>
                    <a:cubicBezTo>
                      <a:pt x="2398" y="383"/>
                      <a:pt x="2447" y="381"/>
                      <a:pt x="2457" y="369"/>
                    </a:cubicBezTo>
                    <a:cubicBezTo>
                      <a:pt x="2467" y="358"/>
                      <a:pt x="2484" y="347"/>
                      <a:pt x="2471" y="347"/>
                    </a:cubicBezTo>
                    <a:close/>
                    <a:moveTo>
                      <a:pt x="2526" y="101"/>
                    </a:moveTo>
                    <a:cubicBezTo>
                      <a:pt x="2489" y="105"/>
                      <a:pt x="2489" y="105"/>
                      <a:pt x="2489" y="105"/>
                    </a:cubicBezTo>
                    <a:cubicBezTo>
                      <a:pt x="2503" y="123"/>
                      <a:pt x="2503" y="123"/>
                      <a:pt x="2503" y="123"/>
                    </a:cubicBezTo>
                    <a:lnTo>
                      <a:pt x="2526" y="101"/>
                    </a:lnTo>
                    <a:close/>
                    <a:moveTo>
                      <a:pt x="2406" y="324"/>
                    </a:moveTo>
                    <a:cubicBezTo>
                      <a:pt x="2417" y="317"/>
                      <a:pt x="2442" y="298"/>
                      <a:pt x="2438" y="290"/>
                    </a:cubicBezTo>
                    <a:cubicBezTo>
                      <a:pt x="2434" y="281"/>
                      <a:pt x="2400" y="283"/>
                      <a:pt x="2389" y="284"/>
                    </a:cubicBezTo>
                    <a:cubicBezTo>
                      <a:pt x="2366" y="286"/>
                      <a:pt x="2322" y="301"/>
                      <a:pt x="2334" y="309"/>
                    </a:cubicBezTo>
                    <a:cubicBezTo>
                      <a:pt x="2346" y="316"/>
                      <a:pt x="2406" y="324"/>
                      <a:pt x="2406" y="324"/>
                    </a:cubicBezTo>
                    <a:close/>
                    <a:moveTo>
                      <a:pt x="2634" y="123"/>
                    </a:moveTo>
                    <a:cubicBezTo>
                      <a:pt x="2598" y="131"/>
                      <a:pt x="2598" y="131"/>
                      <a:pt x="2598" y="131"/>
                    </a:cubicBezTo>
                    <a:cubicBezTo>
                      <a:pt x="2623" y="142"/>
                      <a:pt x="2623" y="142"/>
                      <a:pt x="2623" y="142"/>
                    </a:cubicBezTo>
                    <a:cubicBezTo>
                      <a:pt x="2623" y="142"/>
                      <a:pt x="2609" y="146"/>
                      <a:pt x="2611" y="156"/>
                    </a:cubicBezTo>
                    <a:cubicBezTo>
                      <a:pt x="2613" y="165"/>
                      <a:pt x="2640" y="162"/>
                      <a:pt x="2640" y="162"/>
                    </a:cubicBezTo>
                    <a:cubicBezTo>
                      <a:pt x="2627" y="171"/>
                      <a:pt x="2627" y="171"/>
                      <a:pt x="2627" y="171"/>
                    </a:cubicBezTo>
                    <a:cubicBezTo>
                      <a:pt x="2627" y="171"/>
                      <a:pt x="2645" y="175"/>
                      <a:pt x="2659" y="184"/>
                    </a:cubicBezTo>
                    <a:cubicBezTo>
                      <a:pt x="2673" y="192"/>
                      <a:pt x="2698" y="172"/>
                      <a:pt x="2698" y="172"/>
                    </a:cubicBezTo>
                    <a:cubicBezTo>
                      <a:pt x="2714" y="164"/>
                      <a:pt x="2714" y="164"/>
                      <a:pt x="2714" y="164"/>
                    </a:cubicBezTo>
                    <a:cubicBezTo>
                      <a:pt x="2714" y="164"/>
                      <a:pt x="2719" y="170"/>
                      <a:pt x="2725" y="181"/>
                    </a:cubicBezTo>
                    <a:cubicBezTo>
                      <a:pt x="2732" y="191"/>
                      <a:pt x="2756" y="173"/>
                      <a:pt x="2765" y="171"/>
                    </a:cubicBezTo>
                    <a:cubicBezTo>
                      <a:pt x="2774" y="169"/>
                      <a:pt x="2787" y="155"/>
                      <a:pt x="2787" y="155"/>
                    </a:cubicBezTo>
                    <a:cubicBezTo>
                      <a:pt x="2795" y="164"/>
                      <a:pt x="2795" y="164"/>
                      <a:pt x="2795" y="164"/>
                    </a:cubicBezTo>
                    <a:cubicBezTo>
                      <a:pt x="2795" y="164"/>
                      <a:pt x="2808" y="151"/>
                      <a:pt x="2810" y="146"/>
                    </a:cubicBezTo>
                    <a:cubicBezTo>
                      <a:pt x="2812" y="141"/>
                      <a:pt x="2865" y="143"/>
                      <a:pt x="2877" y="143"/>
                    </a:cubicBezTo>
                    <a:cubicBezTo>
                      <a:pt x="2889" y="143"/>
                      <a:pt x="2886" y="129"/>
                      <a:pt x="2886" y="129"/>
                    </a:cubicBezTo>
                    <a:cubicBezTo>
                      <a:pt x="2844" y="128"/>
                      <a:pt x="2844" y="128"/>
                      <a:pt x="2844" y="128"/>
                    </a:cubicBezTo>
                    <a:cubicBezTo>
                      <a:pt x="2864" y="117"/>
                      <a:pt x="2864" y="117"/>
                      <a:pt x="2864" y="117"/>
                    </a:cubicBezTo>
                    <a:cubicBezTo>
                      <a:pt x="2864" y="117"/>
                      <a:pt x="2872" y="97"/>
                      <a:pt x="2867" y="90"/>
                    </a:cubicBezTo>
                    <a:cubicBezTo>
                      <a:pt x="2863" y="84"/>
                      <a:pt x="2829" y="102"/>
                      <a:pt x="2829" y="102"/>
                    </a:cubicBezTo>
                    <a:cubicBezTo>
                      <a:pt x="2826" y="85"/>
                      <a:pt x="2826" y="85"/>
                      <a:pt x="2826" y="85"/>
                    </a:cubicBezTo>
                    <a:cubicBezTo>
                      <a:pt x="2794" y="91"/>
                      <a:pt x="2794" y="91"/>
                      <a:pt x="2794" y="91"/>
                    </a:cubicBezTo>
                    <a:cubicBezTo>
                      <a:pt x="2794" y="91"/>
                      <a:pt x="2791" y="71"/>
                      <a:pt x="2781" y="60"/>
                    </a:cubicBezTo>
                    <a:cubicBezTo>
                      <a:pt x="2772" y="49"/>
                      <a:pt x="2730" y="72"/>
                      <a:pt x="2730" y="72"/>
                    </a:cubicBezTo>
                    <a:cubicBezTo>
                      <a:pt x="2678" y="75"/>
                      <a:pt x="2678" y="75"/>
                      <a:pt x="2678" y="75"/>
                    </a:cubicBezTo>
                    <a:cubicBezTo>
                      <a:pt x="2695" y="88"/>
                      <a:pt x="2695" y="88"/>
                      <a:pt x="2695" y="88"/>
                    </a:cubicBezTo>
                    <a:cubicBezTo>
                      <a:pt x="2695" y="88"/>
                      <a:pt x="2658" y="85"/>
                      <a:pt x="2645" y="89"/>
                    </a:cubicBezTo>
                    <a:cubicBezTo>
                      <a:pt x="2633" y="93"/>
                      <a:pt x="2653" y="106"/>
                      <a:pt x="2653" y="106"/>
                    </a:cubicBezTo>
                    <a:cubicBezTo>
                      <a:pt x="2653" y="106"/>
                      <a:pt x="2596" y="100"/>
                      <a:pt x="2592" y="114"/>
                    </a:cubicBezTo>
                    <a:cubicBezTo>
                      <a:pt x="2587" y="128"/>
                      <a:pt x="2634" y="123"/>
                      <a:pt x="2634" y="123"/>
                    </a:cubicBezTo>
                    <a:close/>
                    <a:moveTo>
                      <a:pt x="2644" y="199"/>
                    </a:moveTo>
                    <a:cubicBezTo>
                      <a:pt x="2622" y="203"/>
                      <a:pt x="2622" y="213"/>
                      <a:pt x="2622" y="213"/>
                    </a:cubicBezTo>
                    <a:cubicBezTo>
                      <a:pt x="2640" y="216"/>
                      <a:pt x="2640" y="216"/>
                      <a:pt x="2640" y="216"/>
                    </a:cubicBezTo>
                    <a:cubicBezTo>
                      <a:pt x="2655" y="216"/>
                      <a:pt x="2667" y="195"/>
                      <a:pt x="2644" y="199"/>
                    </a:cubicBezTo>
                    <a:close/>
                    <a:moveTo>
                      <a:pt x="2488" y="226"/>
                    </a:moveTo>
                    <a:cubicBezTo>
                      <a:pt x="2484" y="226"/>
                      <a:pt x="2476" y="222"/>
                      <a:pt x="2476" y="222"/>
                    </a:cubicBezTo>
                    <a:cubicBezTo>
                      <a:pt x="2476" y="222"/>
                      <a:pt x="2416" y="222"/>
                      <a:pt x="2416" y="230"/>
                    </a:cubicBezTo>
                    <a:cubicBezTo>
                      <a:pt x="2416" y="239"/>
                      <a:pt x="2435" y="241"/>
                      <a:pt x="2435" y="241"/>
                    </a:cubicBezTo>
                    <a:cubicBezTo>
                      <a:pt x="2436" y="253"/>
                      <a:pt x="2436" y="253"/>
                      <a:pt x="2436" y="253"/>
                    </a:cubicBezTo>
                    <a:cubicBezTo>
                      <a:pt x="2436" y="253"/>
                      <a:pt x="2486" y="258"/>
                      <a:pt x="2490" y="256"/>
                    </a:cubicBezTo>
                    <a:cubicBezTo>
                      <a:pt x="2494" y="254"/>
                      <a:pt x="2506" y="255"/>
                      <a:pt x="2512" y="255"/>
                    </a:cubicBezTo>
                    <a:cubicBezTo>
                      <a:pt x="2510" y="263"/>
                      <a:pt x="2508" y="274"/>
                      <a:pt x="2508" y="274"/>
                    </a:cubicBezTo>
                    <a:cubicBezTo>
                      <a:pt x="2471" y="301"/>
                      <a:pt x="2471" y="301"/>
                      <a:pt x="2471" y="301"/>
                    </a:cubicBezTo>
                    <a:cubicBezTo>
                      <a:pt x="2485" y="307"/>
                      <a:pt x="2485" y="307"/>
                      <a:pt x="2485" y="307"/>
                    </a:cubicBezTo>
                    <a:cubicBezTo>
                      <a:pt x="2485" y="307"/>
                      <a:pt x="2461" y="322"/>
                      <a:pt x="2473" y="322"/>
                    </a:cubicBezTo>
                    <a:cubicBezTo>
                      <a:pt x="2485" y="322"/>
                      <a:pt x="2503" y="312"/>
                      <a:pt x="2503" y="312"/>
                    </a:cubicBezTo>
                    <a:cubicBezTo>
                      <a:pt x="2503" y="312"/>
                      <a:pt x="2494" y="325"/>
                      <a:pt x="2513" y="324"/>
                    </a:cubicBezTo>
                    <a:cubicBezTo>
                      <a:pt x="2532" y="323"/>
                      <a:pt x="2568" y="311"/>
                      <a:pt x="2568" y="311"/>
                    </a:cubicBezTo>
                    <a:cubicBezTo>
                      <a:pt x="2569" y="325"/>
                      <a:pt x="2569" y="325"/>
                      <a:pt x="2569" y="325"/>
                    </a:cubicBezTo>
                    <a:cubicBezTo>
                      <a:pt x="2614" y="322"/>
                      <a:pt x="2614" y="322"/>
                      <a:pt x="2614" y="322"/>
                    </a:cubicBezTo>
                    <a:cubicBezTo>
                      <a:pt x="2667" y="332"/>
                      <a:pt x="2667" y="332"/>
                      <a:pt x="2667" y="332"/>
                    </a:cubicBezTo>
                    <a:cubicBezTo>
                      <a:pt x="2731" y="327"/>
                      <a:pt x="2731" y="327"/>
                      <a:pt x="2731" y="327"/>
                    </a:cubicBezTo>
                    <a:cubicBezTo>
                      <a:pt x="2749" y="312"/>
                      <a:pt x="2749" y="312"/>
                      <a:pt x="2749" y="312"/>
                    </a:cubicBezTo>
                    <a:cubicBezTo>
                      <a:pt x="2749" y="312"/>
                      <a:pt x="2738" y="326"/>
                      <a:pt x="2751" y="327"/>
                    </a:cubicBezTo>
                    <a:cubicBezTo>
                      <a:pt x="2764" y="328"/>
                      <a:pt x="2839" y="326"/>
                      <a:pt x="2839" y="326"/>
                    </a:cubicBezTo>
                    <a:cubicBezTo>
                      <a:pt x="2846" y="312"/>
                      <a:pt x="2846" y="312"/>
                      <a:pt x="2846" y="312"/>
                    </a:cubicBezTo>
                    <a:cubicBezTo>
                      <a:pt x="2890" y="294"/>
                      <a:pt x="2890" y="294"/>
                      <a:pt x="2890" y="294"/>
                    </a:cubicBezTo>
                    <a:cubicBezTo>
                      <a:pt x="2879" y="290"/>
                      <a:pt x="2879" y="290"/>
                      <a:pt x="2879" y="290"/>
                    </a:cubicBezTo>
                    <a:cubicBezTo>
                      <a:pt x="2879" y="281"/>
                      <a:pt x="2879" y="281"/>
                      <a:pt x="2879" y="281"/>
                    </a:cubicBezTo>
                    <a:cubicBezTo>
                      <a:pt x="2879" y="281"/>
                      <a:pt x="2834" y="270"/>
                      <a:pt x="2818" y="270"/>
                    </a:cubicBezTo>
                    <a:cubicBezTo>
                      <a:pt x="2802" y="270"/>
                      <a:pt x="2681" y="294"/>
                      <a:pt x="2681" y="294"/>
                    </a:cubicBezTo>
                    <a:cubicBezTo>
                      <a:pt x="2681" y="294"/>
                      <a:pt x="2666" y="283"/>
                      <a:pt x="2658" y="282"/>
                    </a:cubicBezTo>
                    <a:cubicBezTo>
                      <a:pt x="2651" y="281"/>
                      <a:pt x="2621" y="294"/>
                      <a:pt x="2621" y="294"/>
                    </a:cubicBezTo>
                    <a:cubicBezTo>
                      <a:pt x="2608" y="280"/>
                      <a:pt x="2608" y="280"/>
                      <a:pt x="2608" y="280"/>
                    </a:cubicBezTo>
                    <a:cubicBezTo>
                      <a:pt x="2596" y="286"/>
                      <a:pt x="2596" y="286"/>
                      <a:pt x="2596" y="286"/>
                    </a:cubicBezTo>
                    <a:cubicBezTo>
                      <a:pt x="2574" y="282"/>
                      <a:pt x="2574" y="282"/>
                      <a:pt x="2574" y="282"/>
                    </a:cubicBezTo>
                    <a:cubicBezTo>
                      <a:pt x="2596" y="274"/>
                      <a:pt x="2596" y="274"/>
                      <a:pt x="2596" y="274"/>
                    </a:cubicBezTo>
                    <a:cubicBezTo>
                      <a:pt x="2583" y="268"/>
                      <a:pt x="2583" y="268"/>
                      <a:pt x="2583" y="268"/>
                    </a:cubicBezTo>
                    <a:cubicBezTo>
                      <a:pt x="2546" y="272"/>
                      <a:pt x="2546" y="272"/>
                      <a:pt x="2546" y="272"/>
                    </a:cubicBezTo>
                    <a:cubicBezTo>
                      <a:pt x="2570" y="265"/>
                      <a:pt x="2570" y="265"/>
                      <a:pt x="2570" y="265"/>
                    </a:cubicBezTo>
                    <a:cubicBezTo>
                      <a:pt x="2569" y="260"/>
                      <a:pt x="2569" y="260"/>
                      <a:pt x="2569" y="260"/>
                    </a:cubicBezTo>
                    <a:cubicBezTo>
                      <a:pt x="2615" y="259"/>
                      <a:pt x="2615" y="259"/>
                      <a:pt x="2615" y="259"/>
                    </a:cubicBezTo>
                    <a:cubicBezTo>
                      <a:pt x="2592" y="251"/>
                      <a:pt x="2592" y="251"/>
                      <a:pt x="2592" y="251"/>
                    </a:cubicBezTo>
                    <a:cubicBezTo>
                      <a:pt x="2576" y="251"/>
                      <a:pt x="2576" y="251"/>
                      <a:pt x="2576" y="251"/>
                    </a:cubicBezTo>
                    <a:cubicBezTo>
                      <a:pt x="2576" y="251"/>
                      <a:pt x="2588" y="241"/>
                      <a:pt x="2578" y="240"/>
                    </a:cubicBezTo>
                    <a:cubicBezTo>
                      <a:pt x="2570" y="239"/>
                      <a:pt x="2539" y="241"/>
                      <a:pt x="2523" y="244"/>
                    </a:cubicBezTo>
                    <a:cubicBezTo>
                      <a:pt x="2521" y="237"/>
                      <a:pt x="2492" y="226"/>
                      <a:pt x="2488" y="226"/>
                    </a:cubicBezTo>
                    <a:close/>
                    <a:moveTo>
                      <a:pt x="2173" y="281"/>
                    </a:moveTo>
                    <a:cubicBezTo>
                      <a:pt x="2182" y="281"/>
                      <a:pt x="2226" y="288"/>
                      <a:pt x="2226" y="288"/>
                    </a:cubicBezTo>
                    <a:cubicBezTo>
                      <a:pt x="2226" y="288"/>
                      <a:pt x="2202" y="308"/>
                      <a:pt x="2217" y="308"/>
                    </a:cubicBezTo>
                    <a:cubicBezTo>
                      <a:pt x="2232" y="308"/>
                      <a:pt x="2270" y="308"/>
                      <a:pt x="2270" y="308"/>
                    </a:cubicBezTo>
                    <a:cubicBezTo>
                      <a:pt x="2284" y="308"/>
                      <a:pt x="2309" y="302"/>
                      <a:pt x="2305" y="294"/>
                    </a:cubicBezTo>
                    <a:cubicBezTo>
                      <a:pt x="2301" y="285"/>
                      <a:pt x="2341" y="282"/>
                      <a:pt x="2339" y="273"/>
                    </a:cubicBezTo>
                    <a:cubicBezTo>
                      <a:pt x="2338" y="265"/>
                      <a:pt x="2376" y="259"/>
                      <a:pt x="2362" y="247"/>
                    </a:cubicBezTo>
                    <a:cubicBezTo>
                      <a:pt x="2348" y="236"/>
                      <a:pt x="2329" y="244"/>
                      <a:pt x="2329" y="244"/>
                    </a:cubicBezTo>
                    <a:cubicBezTo>
                      <a:pt x="2329" y="244"/>
                      <a:pt x="2282" y="229"/>
                      <a:pt x="2279" y="238"/>
                    </a:cubicBezTo>
                    <a:cubicBezTo>
                      <a:pt x="2276" y="246"/>
                      <a:pt x="2276" y="267"/>
                      <a:pt x="2276" y="267"/>
                    </a:cubicBezTo>
                    <a:cubicBezTo>
                      <a:pt x="2276" y="267"/>
                      <a:pt x="2255" y="242"/>
                      <a:pt x="2244" y="251"/>
                    </a:cubicBezTo>
                    <a:cubicBezTo>
                      <a:pt x="2232" y="259"/>
                      <a:pt x="2222" y="283"/>
                      <a:pt x="2213" y="276"/>
                    </a:cubicBezTo>
                    <a:cubicBezTo>
                      <a:pt x="2205" y="270"/>
                      <a:pt x="2200" y="245"/>
                      <a:pt x="2191" y="243"/>
                    </a:cubicBezTo>
                    <a:cubicBezTo>
                      <a:pt x="2181" y="241"/>
                      <a:pt x="2155" y="243"/>
                      <a:pt x="2156" y="256"/>
                    </a:cubicBezTo>
                    <a:cubicBezTo>
                      <a:pt x="2157" y="269"/>
                      <a:pt x="2165" y="281"/>
                      <a:pt x="2173" y="281"/>
                    </a:cubicBezTo>
                    <a:close/>
                    <a:moveTo>
                      <a:pt x="2477" y="192"/>
                    </a:moveTo>
                    <a:cubicBezTo>
                      <a:pt x="2487" y="195"/>
                      <a:pt x="2490" y="205"/>
                      <a:pt x="2490" y="205"/>
                    </a:cubicBezTo>
                    <a:cubicBezTo>
                      <a:pt x="2490" y="205"/>
                      <a:pt x="2532" y="202"/>
                      <a:pt x="2552" y="201"/>
                    </a:cubicBezTo>
                    <a:cubicBezTo>
                      <a:pt x="2571" y="200"/>
                      <a:pt x="2528" y="189"/>
                      <a:pt x="2528" y="189"/>
                    </a:cubicBezTo>
                    <a:cubicBezTo>
                      <a:pt x="2528" y="189"/>
                      <a:pt x="2537" y="179"/>
                      <a:pt x="2547" y="177"/>
                    </a:cubicBezTo>
                    <a:cubicBezTo>
                      <a:pt x="2558" y="175"/>
                      <a:pt x="2518" y="162"/>
                      <a:pt x="2488" y="156"/>
                    </a:cubicBezTo>
                    <a:cubicBezTo>
                      <a:pt x="2488" y="156"/>
                      <a:pt x="2464" y="160"/>
                      <a:pt x="2460" y="164"/>
                    </a:cubicBezTo>
                    <a:cubicBezTo>
                      <a:pt x="2456" y="169"/>
                      <a:pt x="2468" y="190"/>
                      <a:pt x="2477" y="192"/>
                    </a:cubicBezTo>
                    <a:close/>
                    <a:moveTo>
                      <a:pt x="2188" y="339"/>
                    </a:moveTo>
                    <a:cubicBezTo>
                      <a:pt x="2188" y="339"/>
                      <a:pt x="2127" y="341"/>
                      <a:pt x="2093" y="352"/>
                    </a:cubicBezTo>
                    <a:cubicBezTo>
                      <a:pt x="2060" y="363"/>
                      <a:pt x="2112" y="372"/>
                      <a:pt x="2101" y="385"/>
                    </a:cubicBezTo>
                    <a:cubicBezTo>
                      <a:pt x="2090" y="399"/>
                      <a:pt x="2068" y="364"/>
                      <a:pt x="2030" y="380"/>
                    </a:cubicBezTo>
                    <a:cubicBezTo>
                      <a:pt x="2042" y="405"/>
                      <a:pt x="2042" y="405"/>
                      <a:pt x="2042" y="405"/>
                    </a:cubicBezTo>
                    <a:cubicBezTo>
                      <a:pt x="2042" y="405"/>
                      <a:pt x="2048" y="415"/>
                      <a:pt x="2065" y="418"/>
                    </a:cubicBezTo>
                    <a:cubicBezTo>
                      <a:pt x="2083" y="421"/>
                      <a:pt x="2082" y="456"/>
                      <a:pt x="2082" y="456"/>
                    </a:cubicBezTo>
                    <a:cubicBezTo>
                      <a:pt x="2082" y="456"/>
                      <a:pt x="2152" y="447"/>
                      <a:pt x="2174" y="442"/>
                    </a:cubicBezTo>
                    <a:cubicBezTo>
                      <a:pt x="2196" y="436"/>
                      <a:pt x="2196" y="395"/>
                      <a:pt x="2196" y="395"/>
                    </a:cubicBezTo>
                    <a:cubicBezTo>
                      <a:pt x="2152" y="385"/>
                      <a:pt x="2152" y="385"/>
                      <a:pt x="2152" y="385"/>
                    </a:cubicBezTo>
                    <a:cubicBezTo>
                      <a:pt x="2152" y="385"/>
                      <a:pt x="2205" y="367"/>
                      <a:pt x="2232" y="358"/>
                    </a:cubicBezTo>
                    <a:cubicBezTo>
                      <a:pt x="2258" y="348"/>
                      <a:pt x="2188" y="339"/>
                      <a:pt x="2188" y="339"/>
                    </a:cubicBezTo>
                    <a:close/>
                    <a:moveTo>
                      <a:pt x="1929" y="499"/>
                    </a:moveTo>
                    <a:cubicBezTo>
                      <a:pt x="1927" y="493"/>
                      <a:pt x="1862" y="494"/>
                      <a:pt x="1862" y="494"/>
                    </a:cubicBezTo>
                    <a:cubicBezTo>
                      <a:pt x="1915" y="466"/>
                      <a:pt x="1915" y="466"/>
                      <a:pt x="1915" y="466"/>
                    </a:cubicBezTo>
                    <a:cubicBezTo>
                      <a:pt x="1915" y="466"/>
                      <a:pt x="1947" y="392"/>
                      <a:pt x="1918" y="383"/>
                    </a:cubicBezTo>
                    <a:cubicBezTo>
                      <a:pt x="1891" y="375"/>
                      <a:pt x="1852" y="393"/>
                      <a:pt x="1852" y="393"/>
                    </a:cubicBezTo>
                    <a:cubicBezTo>
                      <a:pt x="1852" y="393"/>
                      <a:pt x="1826" y="447"/>
                      <a:pt x="1802" y="450"/>
                    </a:cubicBezTo>
                    <a:cubicBezTo>
                      <a:pt x="1778" y="453"/>
                      <a:pt x="1818" y="413"/>
                      <a:pt x="1816" y="403"/>
                    </a:cubicBezTo>
                    <a:cubicBezTo>
                      <a:pt x="1814" y="393"/>
                      <a:pt x="1750" y="392"/>
                      <a:pt x="1750" y="392"/>
                    </a:cubicBezTo>
                    <a:cubicBezTo>
                      <a:pt x="1744" y="405"/>
                      <a:pt x="1744" y="405"/>
                      <a:pt x="1744" y="405"/>
                    </a:cubicBezTo>
                    <a:cubicBezTo>
                      <a:pt x="1744" y="405"/>
                      <a:pt x="1708" y="420"/>
                      <a:pt x="1671" y="423"/>
                    </a:cubicBezTo>
                    <a:cubicBezTo>
                      <a:pt x="1635" y="425"/>
                      <a:pt x="1687" y="412"/>
                      <a:pt x="1723" y="400"/>
                    </a:cubicBezTo>
                    <a:cubicBezTo>
                      <a:pt x="1761" y="388"/>
                      <a:pt x="1704" y="386"/>
                      <a:pt x="1704" y="386"/>
                    </a:cubicBezTo>
                    <a:cubicBezTo>
                      <a:pt x="1664" y="398"/>
                      <a:pt x="1664" y="398"/>
                      <a:pt x="1664" y="398"/>
                    </a:cubicBezTo>
                    <a:cubicBezTo>
                      <a:pt x="1636" y="401"/>
                      <a:pt x="1636" y="401"/>
                      <a:pt x="1636" y="401"/>
                    </a:cubicBezTo>
                    <a:cubicBezTo>
                      <a:pt x="1636" y="401"/>
                      <a:pt x="1651" y="391"/>
                      <a:pt x="1667" y="380"/>
                    </a:cubicBezTo>
                    <a:cubicBezTo>
                      <a:pt x="1682" y="369"/>
                      <a:pt x="1663" y="371"/>
                      <a:pt x="1663" y="371"/>
                    </a:cubicBezTo>
                    <a:cubicBezTo>
                      <a:pt x="1564" y="402"/>
                      <a:pt x="1564" y="402"/>
                      <a:pt x="1564" y="402"/>
                    </a:cubicBezTo>
                    <a:cubicBezTo>
                      <a:pt x="1550" y="403"/>
                      <a:pt x="1550" y="403"/>
                      <a:pt x="1550" y="403"/>
                    </a:cubicBezTo>
                    <a:cubicBezTo>
                      <a:pt x="1494" y="420"/>
                      <a:pt x="1494" y="420"/>
                      <a:pt x="1494" y="420"/>
                    </a:cubicBezTo>
                    <a:cubicBezTo>
                      <a:pt x="1496" y="428"/>
                      <a:pt x="1496" y="428"/>
                      <a:pt x="1496" y="428"/>
                    </a:cubicBezTo>
                    <a:cubicBezTo>
                      <a:pt x="1456" y="443"/>
                      <a:pt x="1456" y="443"/>
                      <a:pt x="1456" y="443"/>
                    </a:cubicBezTo>
                    <a:cubicBezTo>
                      <a:pt x="1447" y="453"/>
                      <a:pt x="1447" y="453"/>
                      <a:pt x="1447" y="453"/>
                    </a:cubicBezTo>
                    <a:cubicBezTo>
                      <a:pt x="1465" y="461"/>
                      <a:pt x="1465" y="461"/>
                      <a:pt x="1465" y="461"/>
                    </a:cubicBezTo>
                    <a:cubicBezTo>
                      <a:pt x="1465" y="461"/>
                      <a:pt x="1487" y="446"/>
                      <a:pt x="1492" y="458"/>
                    </a:cubicBezTo>
                    <a:cubicBezTo>
                      <a:pt x="1497" y="470"/>
                      <a:pt x="1451" y="464"/>
                      <a:pt x="1440" y="483"/>
                    </a:cubicBezTo>
                    <a:cubicBezTo>
                      <a:pt x="1428" y="503"/>
                      <a:pt x="1587" y="484"/>
                      <a:pt x="1565" y="502"/>
                    </a:cubicBezTo>
                    <a:cubicBezTo>
                      <a:pt x="1544" y="519"/>
                      <a:pt x="1417" y="508"/>
                      <a:pt x="1406" y="525"/>
                    </a:cubicBezTo>
                    <a:cubicBezTo>
                      <a:pt x="1395" y="542"/>
                      <a:pt x="1427" y="540"/>
                      <a:pt x="1450" y="552"/>
                    </a:cubicBezTo>
                    <a:cubicBezTo>
                      <a:pt x="1473" y="564"/>
                      <a:pt x="1438" y="557"/>
                      <a:pt x="1434" y="574"/>
                    </a:cubicBezTo>
                    <a:cubicBezTo>
                      <a:pt x="1430" y="590"/>
                      <a:pt x="1533" y="582"/>
                      <a:pt x="1533" y="582"/>
                    </a:cubicBezTo>
                    <a:cubicBezTo>
                      <a:pt x="1533" y="582"/>
                      <a:pt x="1702" y="566"/>
                      <a:pt x="1741" y="554"/>
                    </a:cubicBezTo>
                    <a:cubicBezTo>
                      <a:pt x="1768" y="545"/>
                      <a:pt x="1819" y="583"/>
                      <a:pt x="1851" y="586"/>
                    </a:cubicBezTo>
                    <a:cubicBezTo>
                      <a:pt x="1884" y="588"/>
                      <a:pt x="1895" y="551"/>
                      <a:pt x="1895" y="551"/>
                    </a:cubicBezTo>
                    <a:cubicBezTo>
                      <a:pt x="1843" y="550"/>
                      <a:pt x="1843" y="550"/>
                      <a:pt x="1843" y="550"/>
                    </a:cubicBezTo>
                    <a:cubicBezTo>
                      <a:pt x="1865" y="533"/>
                      <a:pt x="1865" y="533"/>
                      <a:pt x="1865" y="533"/>
                    </a:cubicBezTo>
                    <a:cubicBezTo>
                      <a:pt x="1865" y="533"/>
                      <a:pt x="1897" y="539"/>
                      <a:pt x="1929" y="532"/>
                    </a:cubicBezTo>
                    <a:cubicBezTo>
                      <a:pt x="1962" y="525"/>
                      <a:pt x="1931" y="506"/>
                      <a:pt x="1929" y="499"/>
                    </a:cubicBezTo>
                    <a:close/>
                    <a:moveTo>
                      <a:pt x="1909" y="590"/>
                    </a:moveTo>
                    <a:cubicBezTo>
                      <a:pt x="1941" y="591"/>
                      <a:pt x="1947" y="573"/>
                      <a:pt x="1925" y="574"/>
                    </a:cubicBezTo>
                    <a:cubicBezTo>
                      <a:pt x="1903" y="574"/>
                      <a:pt x="1909" y="590"/>
                      <a:pt x="1909" y="590"/>
                    </a:cubicBezTo>
                    <a:close/>
                    <a:moveTo>
                      <a:pt x="2183" y="224"/>
                    </a:moveTo>
                    <a:cubicBezTo>
                      <a:pt x="2201" y="221"/>
                      <a:pt x="2202" y="193"/>
                      <a:pt x="2187" y="193"/>
                    </a:cubicBezTo>
                    <a:cubicBezTo>
                      <a:pt x="2173" y="193"/>
                      <a:pt x="2166" y="226"/>
                      <a:pt x="2183" y="224"/>
                    </a:cubicBezTo>
                    <a:close/>
                    <a:moveTo>
                      <a:pt x="2307" y="155"/>
                    </a:moveTo>
                    <a:cubicBezTo>
                      <a:pt x="2307" y="155"/>
                      <a:pt x="2289" y="172"/>
                      <a:pt x="2303" y="173"/>
                    </a:cubicBezTo>
                    <a:cubicBezTo>
                      <a:pt x="2317" y="174"/>
                      <a:pt x="2349" y="175"/>
                      <a:pt x="2349" y="175"/>
                    </a:cubicBezTo>
                    <a:cubicBezTo>
                      <a:pt x="2349" y="175"/>
                      <a:pt x="2363" y="191"/>
                      <a:pt x="2380" y="191"/>
                    </a:cubicBezTo>
                    <a:cubicBezTo>
                      <a:pt x="2398" y="191"/>
                      <a:pt x="2411" y="177"/>
                      <a:pt x="2411" y="177"/>
                    </a:cubicBezTo>
                    <a:cubicBezTo>
                      <a:pt x="2402" y="169"/>
                      <a:pt x="2402" y="169"/>
                      <a:pt x="2402" y="169"/>
                    </a:cubicBezTo>
                    <a:cubicBezTo>
                      <a:pt x="2423" y="165"/>
                      <a:pt x="2423" y="165"/>
                      <a:pt x="2423" y="165"/>
                    </a:cubicBezTo>
                    <a:cubicBezTo>
                      <a:pt x="2393" y="143"/>
                      <a:pt x="2393" y="143"/>
                      <a:pt x="2393" y="143"/>
                    </a:cubicBezTo>
                    <a:cubicBezTo>
                      <a:pt x="2365" y="147"/>
                      <a:pt x="2365" y="147"/>
                      <a:pt x="2365" y="147"/>
                    </a:cubicBezTo>
                    <a:cubicBezTo>
                      <a:pt x="2355" y="132"/>
                      <a:pt x="2355" y="132"/>
                      <a:pt x="2355" y="132"/>
                    </a:cubicBezTo>
                    <a:cubicBezTo>
                      <a:pt x="2336" y="132"/>
                      <a:pt x="2336" y="132"/>
                      <a:pt x="2336" y="132"/>
                    </a:cubicBezTo>
                    <a:cubicBezTo>
                      <a:pt x="2314" y="132"/>
                      <a:pt x="2279" y="132"/>
                      <a:pt x="2278" y="144"/>
                    </a:cubicBezTo>
                    <a:cubicBezTo>
                      <a:pt x="2277" y="156"/>
                      <a:pt x="2307" y="155"/>
                      <a:pt x="2307" y="155"/>
                    </a:cubicBezTo>
                    <a:close/>
                    <a:moveTo>
                      <a:pt x="2285" y="872"/>
                    </a:moveTo>
                    <a:cubicBezTo>
                      <a:pt x="2230" y="922"/>
                      <a:pt x="2320" y="886"/>
                      <a:pt x="2320" y="886"/>
                    </a:cubicBezTo>
                    <a:cubicBezTo>
                      <a:pt x="2366" y="843"/>
                      <a:pt x="2339" y="821"/>
                      <a:pt x="2285" y="872"/>
                    </a:cubicBezTo>
                    <a:close/>
                    <a:moveTo>
                      <a:pt x="2943" y="929"/>
                    </a:moveTo>
                    <a:cubicBezTo>
                      <a:pt x="2953" y="921"/>
                      <a:pt x="2946" y="918"/>
                      <a:pt x="2946" y="918"/>
                    </a:cubicBezTo>
                    <a:cubicBezTo>
                      <a:pt x="2946" y="918"/>
                      <a:pt x="2924" y="913"/>
                      <a:pt x="2921" y="922"/>
                    </a:cubicBezTo>
                    <a:cubicBezTo>
                      <a:pt x="2921" y="922"/>
                      <a:pt x="2932" y="936"/>
                      <a:pt x="2943" y="929"/>
                    </a:cubicBezTo>
                    <a:close/>
                    <a:moveTo>
                      <a:pt x="2077" y="1360"/>
                    </a:moveTo>
                    <a:cubicBezTo>
                      <a:pt x="2105" y="1356"/>
                      <a:pt x="2070" y="1342"/>
                      <a:pt x="2070" y="1342"/>
                    </a:cubicBezTo>
                    <a:cubicBezTo>
                      <a:pt x="2026" y="1351"/>
                      <a:pt x="2048" y="1363"/>
                      <a:pt x="2077" y="1360"/>
                    </a:cubicBezTo>
                    <a:close/>
                    <a:moveTo>
                      <a:pt x="3172" y="665"/>
                    </a:moveTo>
                    <a:cubicBezTo>
                      <a:pt x="3167" y="669"/>
                      <a:pt x="3155" y="660"/>
                      <a:pt x="3155" y="660"/>
                    </a:cubicBezTo>
                    <a:cubicBezTo>
                      <a:pt x="3133" y="673"/>
                      <a:pt x="3133" y="673"/>
                      <a:pt x="3133" y="673"/>
                    </a:cubicBezTo>
                    <a:cubicBezTo>
                      <a:pt x="3135" y="656"/>
                      <a:pt x="3135" y="656"/>
                      <a:pt x="3135" y="656"/>
                    </a:cubicBezTo>
                    <a:cubicBezTo>
                      <a:pt x="3107" y="656"/>
                      <a:pt x="3107" y="656"/>
                      <a:pt x="3107" y="656"/>
                    </a:cubicBezTo>
                    <a:cubicBezTo>
                      <a:pt x="3107" y="656"/>
                      <a:pt x="3139" y="646"/>
                      <a:pt x="3133" y="636"/>
                    </a:cubicBezTo>
                    <a:cubicBezTo>
                      <a:pt x="3128" y="625"/>
                      <a:pt x="3079" y="624"/>
                      <a:pt x="3079" y="624"/>
                    </a:cubicBezTo>
                    <a:cubicBezTo>
                      <a:pt x="3073" y="613"/>
                      <a:pt x="3073" y="613"/>
                      <a:pt x="3073" y="613"/>
                    </a:cubicBezTo>
                    <a:cubicBezTo>
                      <a:pt x="3041" y="612"/>
                      <a:pt x="3041" y="612"/>
                      <a:pt x="3041" y="612"/>
                    </a:cubicBezTo>
                    <a:cubicBezTo>
                      <a:pt x="2997" y="581"/>
                      <a:pt x="2997" y="581"/>
                      <a:pt x="2997" y="581"/>
                    </a:cubicBezTo>
                    <a:cubicBezTo>
                      <a:pt x="3044" y="578"/>
                      <a:pt x="3044" y="578"/>
                      <a:pt x="3044" y="578"/>
                    </a:cubicBezTo>
                    <a:cubicBezTo>
                      <a:pt x="3024" y="564"/>
                      <a:pt x="3024" y="564"/>
                      <a:pt x="3024" y="564"/>
                    </a:cubicBezTo>
                    <a:cubicBezTo>
                      <a:pt x="3024" y="564"/>
                      <a:pt x="3037" y="560"/>
                      <a:pt x="3041" y="560"/>
                    </a:cubicBezTo>
                    <a:cubicBezTo>
                      <a:pt x="3045" y="560"/>
                      <a:pt x="3097" y="572"/>
                      <a:pt x="3091" y="558"/>
                    </a:cubicBezTo>
                    <a:cubicBezTo>
                      <a:pt x="3084" y="545"/>
                      <a:pt x="3029" y="548"/>
                      <a:pt x="3029" y="548"/>
                    </a:cubicBezTo>
                    <a:cubicBezTo>
                      <a:pt x="3011" y="546"/>
                      <a:pt x="3011" y="546"/>
                      <a:pt x="3011" y="546"/>
                    </a:cubicBezTo>
                    <a:cubicBezTo>
                      <a:pt x="3011" y="546"/>
                      <a:pt x="3088" y="544"/>
                      <a:pt x="3091" y="534"/>
                    </a:cubicBezTo>
                    <a:cubicBezTo>
                      <a:pt x="3093" y="525"/>
                      <a:pt x="3069" y="525"/>
                      <a:pt x="3069" y="525"/>
                    </a:cubicBezTo>
                    <a:cubicBezTo>
                      <a:pt x="3000" y="536"/>
                      <a:pt x="3000" y="536"/>
                      <a:pt x="3000" y="536"/>
                    </a:cubicBezTo>
                    <a:cubicBezTo>
                      <a:pt x="3040" y="512"/>
                      <a:pt x="3040" y="512"/>
                      <a:pt x="3040" y="512"/>
                    </a:cubicBezTo>
                    <a:cubicBezTo>
                      <a:pt x="3040" y="512"/>
                      <a:pt x="3093" y="518"/>
                      <a:pt x="3077" y="504"/>
                    </a:cubicBezTo>
                    <a:cubicBezTo>
                      <a:pt x="3061" y="489"/>
                      <a:pt x="3035" y="489"/>
                      <a:pt x="3035" y="489"/>
                    </a:cubicBezTo>
                    <a:cubicBezTo>
                      <a:pt x="3009" y="504"/>
                      <a:pt x="3009" y="504"/>
                      <a:pt x="3009" y="504"/>
                    </a:cubicBezTo>
                    <a:cubicBezTo>
                      <a:pt x="2999" y="500"/>
                      <a:pt x="2999" y="500"/>
                      <a:pt x="2999" y="500"/>
                    </a:cubicBezTo>
                    <a:cubicBezTo>
                      <a:pt x="2971" y="520"/>
                      <a:pt x="2971" y="520"/>
                      <a:pt x="2971" y="520"/>
                    </a:cubicBezTo>
                    <a:cubicBezTo>
                      <a:pt x="2973" y="505"/>
                      <a:pt x="2973" y="505"/>
                      <a:pt x="2973" y="505"/>
                    </a:cubicBezTo>
                    <a:cubicBezTo>
                      <a:pt x="2959" y="517"/>
                      <a:pt x="2959" y="517"/>
                      <a:pt x="2959" y="517"/>
                    </a:cubicBezTo>
                    <a:cubicBezTo>
                      <a:pt x="2973" y="497"/>
                      <a:pt x="2973" y="497"/>
                      <a:pt x="2973" y="497"/>
                    </a:cubicBezTo>
                    <a:cubicBezTo>
                      <a:pt x="2973" y="497"/>
                      <a:pt x="2993" y="502"/>
                      <a:pt x="3003" y="493"/>
                    </a:cubicBezTo>
                    <a:cubicBezTo>
                      <a:pt x="3012" y="484"/>
                      <a:pt x="3012" y="470"/>
                      <a:pt x="3005" y="472"/>
                    </a:cubicBezTo>
                    <a:cubicBezTo>
                      <a:pt x="2999" y="473"/>
                      <a:pt x="2991" y="485"/>
                      <a:pt x="2991" y="485"/>
                    </a:cubicBezTo>
                    <a:cubicBezTo>
                      <a:pt x="2967" y="486"/>
                      <a:pt x="2967" y="486"/>
                      <a:pt x="2967" y="486"/>
                    </a:cubicBezTo>
                    <a:cubicBezTo>
                      <a:pt x="2952" y="493"/>
                      <a:pt x="2952" y="493"/>
                      <a:pt x="2952" y="493"/>
                    </a:cubicBezTo>
                    <a:cubicBezTo>
                      <a:pt x="2968" y="474"/>
                      <a:pt x="2968" y="474"/>
                      <a:pt x="2968" y="474"/>
                    </a:cubicBezTo>
                    <a:cubicBezTo>
                      <a:pt x="2988" y="474"/>
                      <a:pt x="2988" y="474"/>
                      <a:pt x="2988" y="474"/>
                    </a:cubicBezTo>
                    <a:cubicBezTo>
                      <a:pt x="2988" y="474"/>
                      <a:pt x="3012" y="465"/>
                      <a:pt x="2999" y="457"/>
                    </a:cubicBezTo>
                    <a:cubicBezTo>
                      <a:pt x="2985" y="449"/>
                      <a:pt x="2941" y="469"/>
                      <a:pt x="2941" y="469"/>
                    </a:cubicBezTo>
                    <a:cubicBezTo>
                      <a:pt x="2933" y="460"/>
                      <a:pt x="2933" y="460"/>
                      <a:pt x="2933" y="460"/>
                    </a:cubicBezTo>
                    <a:cubicBezTo>
                      <a:pt x="2917" y="472"/>
                      <a:pt x="2917" y="472"/>
                      <a:pt x="2917" y="472"/>
                    </a:cubicBezTo>
                    <a:cubicBezTo>
                      <a:pt x="2932" y="452"/>
                      <a:pt x="2932" y="452"/>
                      <a:pt x="2932" y="452"/>
                    </a:cubicBezTo>
                    <a:cubicBezTo>
                      <a:pt x="2895" y="465"/>
                      <a:pt x="2895" y="465"/>
                      <a:pt x="2895" y="465"/>
                    </a:cubicBezTo>
                    <a:cubicBezTo>
                      <a:pt x="2895" y="450"/>
                      <a:pt x="2895" y="450"/>
                      <a:pt x="2895" y="450"/>
                    </a:cubicBezTo>
                    <a:cubicBezTo>
                      <a:pt x="2895" y="450"/>
                      <a:pt x="2931" y="441"/>
                      <a:pt x="2931" y="437"/>
                    </a:cubicBezTo>
                    <a:cubicBezTo>
                      <a:pt x="2931" y="433"/>
                      <a:pt x="2881" y="442"/>
                      <a:pt x="2881" y="442"/>
                    </a:cubicBezTo>
                    <a:cubicBezTo>
                      <a:pt x="2880" y="434"/>
                      <a:pt x="2880" y="434"/>
                      <a:pt x="2880" y="434"/>
                    </a:cubicBezTo>
                    <a:cubicBezTo>
                      <a:pt x="2880" y="434"/>
                      <a:pt x="2928" y="424"/>
                      <a:pt x="2923" y="417"/>
                    </a:cubicBezTo>
                    <a:cubicBezTo>
                      <a:pt x="2917" y="410"/>
                      <a:pt x="2852" y="409"/>
                      <a:pt x="2844" y="406"/>
                    </a:cubicBezTo>
                    <a:cubicBezTo>
                      <a:pt x="2836" y="404"/>
                      <a:pt x="2820" y="406"/>
                      <a:pt x="2819" y="410"/>
                    </a:cubicBezTo>
                    <a:cubicBezTo>
                      <a:pt x="2817" y="414"/>
                      <a:pt x="2828" y="428"/>
                      <a:pt x="2828" y="428"/>
                    </a:cubicBezTo>
                    <a:cubicBezTo>
                      <a:pt x="2804" y="424"/>
                      <a:pt x="2804" y="424"/>
                      <a:pt x="2804" y="424"/>
                    </a:cubicBezTo>
                    <a:cubicBezTo>
                      <a:pt x="2807" y="442"/>
                      <a:pt x="2807" y="442"/>
                      <a:pt x="2807" y="442"/>
                    </a:cubicBezTo>
                    <a:cubicBezTo>
                      <a:pt x="2793" y="425"/>
                      <a:pt x="2793" y="425"/>
                      <a:pt x="2793" y="425"/>
                    </a:cubicBezTo>
                    <a:cubicBezTo>
                      <a:pt x="2768" y="441"/>
                      <a:pt x="2768" y="441"/>
                      <a:pt x="2768" y="441"/>
                    </a:cubicBezTo>
                    <a:cubicBezTo>
                      <a:pt x="2768" y="441"/>
                      <a:pt x="2773" y="426"/>
                      <a:pt x="2768" y="422"/>
                    </a:cubicBezTo>
                    <a:cubicBezTo>
                      <a:pt x="2763" y="418"/>
                      <a:pt x="2715" y="438"/>
                      <a:pt x="2715" y="438"/>
                    </a:cubicBezTo>
                    <a:cubicBezTo>
                      <a:pt x="2727" y="413"/>
                      <a:pt x="2727" y="413"/>
                      <a:pt x="2727" y="413"/>
                    </a:cubicBezTo>
                    <a:cubicBezTo>
                      <a:pt x="2727" y="413"/>
                      <a:pt x="2767" y="412"/>
                      <a:pt x="2767" y="402"/>
                    </a:cubicBezTo>
                    <a:cubicBezTo>
                      <a:pt x="2767" y="393"/>
                      <a:pt x="2753" y="381"/>
                      <a:pt x="2753" y="381"/>
                    </a:cubicBezTo>
                    <a:cubicBezTo>
                      <a:pt x="2753" y="381"/>
                      <a:pt x="2777" y="364"/>
                      <a:pt x="2761" y="361"/>
                    </a:cubicBezTo>
                    <a:cubicBezTo>
                      <a:pt x="2745" y="358"/>
                      <a:pt x="2699" y="362"/>
                      <a:pt x="2699" y="362"/>
                    </a:cubicBezTo>
                    <a:cubicBezTo>
                      <a:pt x="2684" y="373"/>
                      <a:pt x="2684" y="373"/>
                      <a:pt x="2684" y="373"/>
                    </a:cubicBezTo>
                    <a:cubicBezTo>
                      <a:pt x="2625" y="374"/>
                      <a:pt x="2625" y="374"/>
                      <a:pt x="2625" y="374"/>
                    </a:cubicBezTo>
                    <a:cubicBezTo>
                      <a:pt x="2632" y="385"/>
                      <a:pt x="2632" y="385"/>
                      <a:pt x="2632" y="385"/>
                    </a:cubicBezTo>
                    <a:cubicBezTo>
                      <a:pt x="2652" y="393"/>
                      <a:pt x="2652" y="393"/>
                      <a:pt x="2652" y="393"/>
                    </a:cubicBezTo>
                    <a:cubicBezTo>
                      <a:pt x="2623" y="385"/>
                      <a:pt x="2623" y="385"/>
                      <a:pt x="2623" y="385"/>
                    </a:cubicBezTo>
                    <a:cubicBezTo>
                      <a:pt x="2629" y="401"/>
                      <a:pt x="2629" y="401"/>
                      <a:pt x="2629" y="401"/>
                    </a:cubicBezTo>
                    <a:cubicBezTo>
                      <a:pt x="2629" y="401"/>
                      <a:pt x="2597" y="388"/>
                      <a:pt x="2588" y="400"/>
                    </a:cubicBezTo>
                    <a:cubicBezTo>
                      <a:pt x="2579" y="412"/>
                      <a:pt x="2596" y="424"/>
                      <a:pt x="2596" y="424"/>
                    </a:cubicBezTo>
                    <a:cubicBezTo>
                      <a:pt x="2599" y="441"/>
                      <a:pt x="2599" y="441"/>
                      <a:pt x="2599" y="441"/>
                    </a:cubicBezTo>
                    <a:cubicBezTo>
                      <a:pt x="2599" y="441"/>
                      <a:pt x="2579" y="429"/>
                      <a:pt x="2568" y="432"/>
                    </a:cubicBezTo>
                    <a:cubicBezTo>
                      <a:pt x="2557" y="434"/>
                      <a:pt x="2543" y="453"/>
                      <a:pt x="2555" y="454"/>
                    </a:cubicBezTo>
                    <a:cubicBezTo>
                      <a:pt x="2567" y="456"/>
                      <a:pt x="2571" y="462"/>
                      <a:pt x="2571" y="462"/>
                    </a:cubicBezTo>
                    <a:cubicBezTo>
                      <a:pt x="2540" y="477"/>
                      <a:pt x="2540" y="477"/>
                      <a:pt x="2540" y="477"/>
                    </a:cubicBezTo>
                    <a:cubicBezTo>
                      <a:pt x="2500" y="481"/>
                      <a:pt x="2500" y="481"/>
                      <a:pt x="2500" y="481"/>
                    </a:cubicBezTo>
                    <a:cubicBezTo>
                      <a:pt x="2500" y="481"/>
                      <a:pt x="2539" y="473"/>
                      <a:pt x="2539" y="464"/>
                    </a:cubicBezTo>
                    <a:cubicBezTo>
                      <a:pt x="2539" y="454"/>
                      <a:pt x="2515" y="453"/>
                      <a:pt x="2525" y="440"/>
                    </a:cubicBezTo>
                    <a:cubicBezTo>
                      <a:pt x="2536" y="426"/>
                      <a:pt x="2549" y="425"/>
                      <a:pt x="2549" y="425"/>
                    </a:cubicBezTo>
                    <a:cubicBezTo>
                      <a:pt x="2549" y="406"/>
                      <a:pt x="2549" y="406"/>
                      <a:pt x="2549" y="406"/>
                    </a:cubicBezTo>
                    <a:cubicBezTo>
                      <a:pt x="2549" y="406"/>
                      <a:pt x="2584" y="384"/>
                      <a:pt x="2596" y="378"/>
                    </a:cubicBezTo>
                    <a:cubicBezTo>
                      <a:pt x="2608" y="373"/>
                      <a:pt x="2653" y="366"/>
                      <a:pt x="2645" y="362"/>
                    </a:cubicBezTo>
                    <a:cubicBezTo>
                      <a:pt x="2637" y="358"/>
                      <a:pt x="2591" y="357"/>
                      <a:pt x="2565" y="358"/>
                    </a:cubicBezTo>
                    <a:cubicBezTo>
                      <a:pt x="2540" y="360"/>
                      <a:pt x="2472" y="401"/>
                      <a:pt x="2472" y="401"/>
                    </a:cubicBezTo>
                    <a:cubicBezTo>
                      <a:pt x="2472" y="401"/>
                      <a:pt x="2443" y="414"/>
                      <a:pt x="2433" y="416"/>
                    </a:cubicBezTo>
                    <a:cubicBezTo>
                      <a:pt x="2424" y="417"/>
                      <a:pt x="2420" y="428"/>
                      <a:pt x="2420" y="428"/>
                    </a:cubicBezTo>
                    <a:cubicBezTo>
                      <a:pt x="2420" y="428"/>
                      <a:pt x="2373" y="454"/>
                      <a:pt x="2391" y="461"/>
                    </a:cubicBezTo>
                    <a:cubicBezTo>
                      <a:pt x="2408" y="468"/>
                      <a:pt x="2460" y="464"/>
                      <a:pt x="2453" y="473"/>
                    </a:cubicBezTo>
                    <a:cubicBezTo>
                      <a:pt x="2447" y="482"/>
                      <a:pt x="2360" y="481"/>
                      <a:pt x="2381" y="496"/>
                    </a:cubicBezTo>
                    <a:cubicBezTo>
                      <a:pt x="2403" y="510"/>
                      <a:pt x="2429" y="513"/>
                      <a:pt x="2429" y="513"/>
                    </a:cubicBezTo>
                    <a:cubicBezTo>
                      <a:pt x="2460" y="501"/>
                      <a:pt x="2460" y="501"/>
                      <a:pt x="2460" y="501"/>
                    </a:cubicBezTo>
                    <a:cubicBezTo>
                      <a:pt x="2460" y="501"/>
                      <a:pt x="2451" y="517"/>
                      <a:pt x="2473" y="517"/>
                    </a:cubicBezTo>
                    <a:cubicBezTo>
                      <a:pt x="2496" y="517"/>
                      <a:pt x="2584" y="536"/>
                      <a:pt x="2595" y="530"/>
                    </a:cubicBezTo>
                    <a:cubicBezTo>
                      <a:pt x="2605" y="525"/>
                      <a:pt x="2581" y="513"/>
                      <a:pt x="2581" y="513"/>
                    </a:cubicBezTo>
                    <a:cubicBezTo>
                      <a:pt x="2581" y="513"/>
                      <a:pt x="2648" y="520"/>
                      <a:pt x="2659" y="521"/>
                    </a:cubicBezTo>
                    <a:cubicBezTo>
                      <a:pt x="2669" y="522"/>
                      <a:pt x="2696" y="533"/>
                      <a:pt x="2705" y="528"/>
                    </a:cubicBezTo>
                    <a:cubicBezTo>
                      <a:pt x="2715" y="522"/>
                      <a:pt x="2696" y="502"/>
                      <a:pt x="2696" y="502"/>
                    </a:cubicBezTo>
                    <a:cubicBezTo>
                      <a:pt x="2727" y="496"/>
                      <a:pt x="2727" y="496"/>
                      <a:pt x="2727" y="496"/>
                    </a:cubicBezTo>
                    <a:cubicBezTo>
                      <a:pt x="2727" y="496"/>
                      <a:pt x="2735" y="518"/>
                      <a:pt x="2739" y="517"/>
                    </a:cubicBezTo>
                    <a:cubicBezTo>
                      <a:pt x="2743" y="516"/>
                      <a:pt x="2757" y="532"/>
                      <a:pt x="2757" y="532"/>
                    </a:cubicBezTo>
                    <a:cubicBezTo>
                      <a:pt x="2777" y="525"/>
                      <a:pt x="2777" y="525"/>
                      <a:pt x="2777" y="525"/>
                    </a:cubicBezTo>
                    <a:cubicBezTo>
                      <a:pt x="2777" y="525"/>
                      <a:pt x="2769" y="545"/>
                      <a:pt x="2773" y="546"/>
                    </a:cubicBezTo>
                    <a:cubicBezTo>
                      <a:pt x="2777" y="548"/>
                      <a:pt x="2807" y="554"/>
                      <a:pt x="2807" y="554"/>
                    </a:cubicBezTo>
                    <a:cubicBezTo>
                      <a:pt x="2807" y="554"/>
                      <a:pt x="2785" y="573"/>
                      <a:pt x="2793" y="573"/>
                    </a:cubicBezTo>
                    <a:cubicBezTo>
                      <a:pt x="2801" y="573"/>
                      <a:pt x="2820" y="573"/>
                      <a:pt x="2820" y="573"/>
                    </a:cubicBezTo>
                    <a:cubicBezTo>
                      <a:pt x="2816" y="590"/>
                      <a:pt x="2816" y="590"/>
                      <a:pt x="2816" y="590"/>
                    </a:cubicBezTo>
                    <a:cubicBezTo>
                      <a:pt x="2816" y="590"/>
                      <a:pt x="2849" y="594"/>
                      <a:pt x="2849" y="610"/>
                    </a:cubicBezTo>
                    <a:cubicBezTo>
                      <a:pt x="2849" y="626"/>
                      <a:pt x="2827" y="660"/>
                      <a:pt x="2821" y="661"/>
                    </a:cubicBezTo>
                    <a:cubicBezTo>
                      <a:pt x="2816" y="662"/>
                      <a:pt x="2728" y="701"/>
                      <a:pt x="2728" y="701"/>
                    </a:cubicBezTo>
                    <a:cubicBezTo>
                      <a:pt x="2728" y="701"/>
                      <a:pt x="2756" y="720"/>
                      <a:pt x="2741" y="726"/>
                    </a:cubicBezTo>
                    <a:cubicBezTo>
                      <a:pt x="2727" y="733"/>
                      <a:pt x="2707" y="734"/>
                      <a:pt x="2707" y="734"/>
                    </a:cubicBezTo>
                    <a:cubicBezTo>
                      <a:pt x="2655" y="741"/>
                      <a:pt x="2655" y="741"/>
                      <a:pt x="2655" y="741"/>
                    </a:cubicBezTo>
                    <a:cubicBezTo>
                      <a:pt x="2649" y="756"/>
                      <a:pt x="2649" y="756"/>
                      <a:pt x="2649" y="756"/>
                    </a:cubicBezTo>
                    <a:cubicBezTo>
                      <a:pt x="2640" y="742"/>
                      <a:pt x="2640" y="742"/>
                      <a:pt x="2640" y="742"/>
                    </a:cubicBezTo>
                    <a:cubicBezTo>
                      <a:pt x="2640" y="742"/>
                      <a:pt x="2613" y="733"/>
                      <a:pt x="2600" y="736"/>
                    </a:cubicBezTo>
                    <a:cubicBezTo>
                      <a:pt x="2587" y="738"/>
                      <a:pt x="2588" y="750"/>
                      <a:pt x="2588" y="750"/>
                    </a:cubicBezTo>
                    <a:cubicBezTo>
                      <a:pt x="2588" y="750"/>
                      <a:pt x="2543" y="760"/>
                      <a:pt x="2543" y="776"/>
                    </a:cubicBezTo>
                    <a:cubicBezTo>
                      <a:pt x="2543" y="800"/>
                      <a:pt x="2577" y="794"/>
                      <a:pt x="2604" y="785"/>
                    </a:cubicBezTo>
                    <a:cubicBezTo>
                      <a:pt x="2631" y="776"/>
                      <a:pt x="2637" y="777"/>
                      <a:pt x="2637" y="777"/>
                    </a:cubicBezTo>
                    <a:cubicBezTo>
                      <a:pt x="2637" y="777"/>
                      <a:pt x="2656" y="790"/>
                      <a:pt x="2663" y="785"/>
                    </a:cubicBezTo>
                    <a:cubicBezTo>
                      <a:pt x="2669" y="780"/>
                      <a:pt x="2665" y="769"/>
                      <a:pt x="2665" y="769"/>
                    </a:cubicBezTo>
                    <a:cubicBezTo>
                      <a:pt x="2681" y="754"/>
                      <a:pt x="2681" y="754"/>
                      <a:pt x="2681" y="754"/>
                    </a:cubicBezTo>
                    <a:cubicBezTo>
                      <a:pt x="2681" y="754"/>
                      <a:pt x="2668" y="766"/>
                      <a:pt x="2677" y="769"/>
                    </a:cubicBezTo>
                    <a:cubicBezTo>
                      <a:pt x="2687" y="772"/>
                      <a:pt x="2721" y="772"/>
                      <a:pt x="2721" y="772"/>
                    </a:cubicBezTo>
                    <a:cubicBezTo>
                      <a:pt x="2721" y="772"/>
                      <a:pt x="2707" y="778"/>
                      <a:pt x="2708" y="785"/>
                    </a:cubicBezTo>
                    <a:cubicBezTo>
                      <a:pt x="2709" y="792"/>
                      <a:pt x="2731" y="796"/>
                      <a:pt x="2731" y="796"/>
                    </a:cubicBezTo>
                    <a:cubicBezTo>
                      <a:pt x="2731" y="796"/>
                      <a:pt x="2717" y="805"/>
                      <a:pt x="2728" y="812"/>
                    </a:cubicBezTo>
                    <a:cubicBezTo>
                      <a:pt x="2739" y="818"/>
                      <a:pt x="2763" y="818"/>
                      <a:pt x="2763" y="818"/>
                    </a:cubicBezTo>
                    <a:cubicBezTo>
                      <a:pt x="2732" y="829"/>
                      <a:pt x="2732" y="829"/>
                      <a:pt x="2732" y="829"/>
                    </a:cubicBezTo>
                    <a:cubicBezTo>
                      <a:pt x="2732" y="829"/>
                      <a:pt x="2737" y="850"/>
                      <a:pt x="2743" y="849"/>
                    </a:cubicBezTo>
                    <a:cubicBezTo>
                      <a:pt x="2748" y="848"/>
                      <a:pt x="2759" y="841"/>
                      <a:pt x="2759" y="841"/>
                    </a:cubicBezTo>
                    <a:cubicBezTo>
                      <a:pt x="2759" y="841"/>
                      <a:pt x="2761" y="856"/>
                      <a:pt x="2771" y="857"/>
                    </a:cubicBezTo>
                    <a:cubicBezTo>
                      <a:pt x="2780" y="858"/>
                      <a:pt x="2801" y="861"/>
                      <a:pt x="2801" y="861"/>
                    </a:cubicBezTo>
                    <a:cubicBezTo>
                      <a:pt x="2801" y="861"/>
                      <a:pt x="2800" y="878"/>
                      <a:pt x="2816" y="882"/>
                    </a:cubicBezTo>
                    <a:cubicBezTo>
                      <a:pt x="2832" y="886"/>
                      <a:pt x="2843" y="878"/>
                      <a:pt x="2857" y="886"/>
                    </a:cubicBezTo>
                    <a:cubicBezTo>
                      <a:pt x="2872" y="894"/>
                      <a:pt x="2908" y="909"/>
                      <a:pt x="2908" y="909"/>
                    </a:cubicBezTo>
                    <a:cubicBezTo>
                      <a:pt x="2908" y="909"/>
                      <a:pt x="2919" y="889"/>
                      <a:pt x="2907" y="876"/>
                    </a:cubicBezTo>
                    <a:cubicBezTo>
                      <a:pt x="2895" y="862"/>
                      <a:pt x="2875" y="850"/>
                      <a:pt x="2875" y="850"/>
                    </a:cubicBezTo>
                    <a:cubicBezTo>
                      <a:pt x="2875" y="850"/>
                      <a:pt x="2855" y="825"/>
                      <a:pt x="2860" y="817"/>
                    </a:cubicBezTo>
                    <a:cubicBezTo>
                      <a:pt x="2865" y="809"/>
                      <a:pt x="2888" y="832"/>
                      <a:pt x="2888" y="832"/>
                    </a:cubicBezTo>
                    <a:cubicBezTo>
                      <a:pt x="2888" y="812"/>
                      <a:pt x="2888" y="812"/>
                      <a:pt x="2888" y="812"/>
                    </a:cubicBezTo>
                    <a:cubicBezTo>
                      <a:pt x="2888" y="812"/>
                      <a:pt x="2897" y="837"/>
                      <a:pt x="2907" y="837"/>
                    </a:cubicBezTo>
                    <a:cubicBezTo>
                      <a:pt x="2916" y="837"/>
                      <a:pt x="2931" y="833"/>
                      <a:pt x="2931" y="833"/>
                    </a:cubicBezTo>
                    <a:cubicBezTo>
                      <a:pt x="2931" y="833"/>
                      <a:pt x="2927" y="854"/>
                      <a:pt x="2937" y="853"/>
                    </a:cubicBezTo>
                    <a:cubicBezTo>
                      <a:pt x="2948" y="852"/>
                      <a:pt x="2952" y="864"/>
                      <a:pt x="2952" y="864"/>
                    </a:cubicBezTo>
                    <a:cubicBezTo>
                      <a:pt x="2965" y="849"/>
                      <a:pt x="2965" y="849"/>
                      <a:pt x="2965" y="849"/>
                    </a:cubicBezTo>
                    <a:cubicBezTo>
                      <a:pt x="2965" y="849"/>
                      <a:pt x="2975" y="861"/>
                      <a:pt x="2980" y="858"/>
                    </a:cubicBezTo>
                    <a:cubicBezTo>
                      <a:pt x="2985" y="856"/>
                      <a:pt x="2979" y="840"/>
                      <a:pt x="2979" y="840"/>
                    </a:cubicBezTo>
                    <a:cubicBezTo>
                      <a:pt x="2989" y="809"/>
                      <a:pt x="2989" y="809"/>
                      <a:pt x="2989" y="809"/>
                    </a:cubicBezTo>
                    <a:cubicBezTo>
                      <a:pt x="2989" y="809"/>
                      <a:pt x="2989" y="836"/>
                      <a:pt x="2997" y="836"/>
                    </a:cubicBezTo>
                    <a:cubicBezTo>
                      <a:pt x="3005" y="836"/>
                      <a:pt x="3009" y="808"/>
                      <a:pt x="3009" y="808"/>
                    </a:cubicBezTo>
                    <a:cubicBezTo>
                      <a:pt x="2995" y="792"/>
                      <a:pt x="2995" y="792"/>
                      <a:pt x="2995" y="792"/>
                    </a:cubicBezTo>
                    <a:cubicBezTo>
                      <a:pt x="3009" y="788"/>
                      <a:pt x="3009" y="788"/>
                      <a:pt x="3009" y="788"/>
                    </a:cubicBezTo>
                    <a:cubicBezTo>
                      <a:pt x="2997" y="778"/>
                      <a:pt x="2997" y="778"/>
                      <a:pt x="2997" y="778"/>
                    </a:cubicBezTo>
                    <a:cubicBezTo>
                      <a:pt x="2999" y="765"/>
                      <a:pt x="2999" y="765"/>
                      <a:pt x="2999" y="765"/>
                    </a:cubicBezTo>
                    <a:cubicBezTo>
                      <a:pt x="2979" y="768"/>
                      <a:pt x="2979" y="768"/>
                      <a:pt x="2979" y="768"/>
                    </a:cubicBezTo>
                    <a:cubicBezTo>
                      <a:pt x="2979" y="757"/>
                      <a:pt x="2979" y="757"/>
                      <a:pt x="2979" y="757"/>
                    </a:cubicBezTo>
                    <a:cubicBezTo>
                      <a:pt x="2964" y="757"/>
                      <a:pt x="2964" y="757"/>
                      <a:pt x="2964" y="757"/>
                    </a:cubicBezTo>
                    <a:cubicBezTo>
                      <a:pt x="2963" y="724"/>
                      <a:pt x="2963" y="724"/>
                      <a:pt x="2963" y="724"/>
                    </a:cubicBezTo>
                    <a:cubicBezTo>
                      <a:pt x="2941" y="725"/>
                      <a:pt x="2941" y="725"/>
                      <a:pt x="2941" y="725"/>
                    </a:cubicBezTo>
                    <a:cubicBezTo>
                      <a:pt x="2941" y="725"/>
                      <a:pt x="2929" y="705"/>
                      <a:pt x="2941" y="702"/>
                    </a:cubicBezTo>
                    <a:cubicBezTo>
                      <a:pt x="2953" y="700"/>
                      <a:pt x="2961" y="717"/>
                      <a:pt x="2969" y="714"/>
                    </a:cubicBezTo>
                    <a:cubicBezTo>
                      <a:pt x="2977" y="712"/>
                      <a:pt x="2976" y="686"/>
                      <a:pt x="2976" y="686"/>
                    </a:cubicBezTo>
                    <a:cubicBezTo>
                      <a:pt x="2991" y="690"/>
                      <a:pt x="2991" y="690"/>
                      <a:pt x="2991" y="690"/>
                    </a:cubicBezTo>
                    <a:cubicBezTo>
                      <a:pt x="3016" y="678"/>
                      <a:pt x="3016" y="678"/>
                      <a:pt x="3016" y="678"/>
                    </a:cubicBezTo>
                    <a:cubicBezTo>
                      <a:pt x="3016" y="678"/>
                      <a:pt x="3017" y="710"/>
                      <a:pt x="3024" y="704"/>
                    </a:cubicBezTo>
                    <a:cubicBezTo>
                      <a:pt x="3031" y="697"/>
                      <a:pt x="3044" y="697"/>
                      <a:pt x="3044" y="697"/>
                    </a:cubicBezTo>
                    <a:cubicBezTo>
                      <a:pt x="3036" y="709"/>
                      <a:pt x="3036" y="709"/>
                      <a:pt x="3036" y="709"/>
                    </a:cubicBezTo>
                    <a:cubicBezTo>
                      <a:pt x="3051" y="710"/>
                      <a:pt x="3051" y="710"/>
                      <a:pt x="3051" y="710"/>
                    </a:cubicBezTo>
                    <a:cubicBezTo>
                      <a:pt x="3044" y="729"/>
                      <a:pt x="3044" y="729"/>
                      <a:pt x="3044" y="729"/>
                    </a:cubicBezTo>
                    <a:cubicBezTo>
                      <a:pt x="3044" y="729"/>
                      <a:pt x="3067" y="770"/>
                      <a:pt x="3083" y="760"/>
                    </a:cubicBezTo>
                    <a:cubicBezTo>
                      <a:pt x="3099" y="749"/>
                      <a:pt x="3101" y="724"/>
                      <a:pt x="3101" y="724"/>
                    </a:cubicBezTo>
                    <a:cubicBezTo>
                      <a:pt x="3108" y="714"/>
                      <a:pt x="3108" y="714"/>
                      <a:pt x="3108" y="714"/>
                    </a:cubicBezTo>
                    <a:cubicBezTo>
                      <a:pt x="3108" y="714"/>
                      <a:pt x="3127" y="730"/>
                      <a:pt x="3140" y="721"/>
                    </a:cubicBezTo>
                    <a:cubicBezTo>
                      <a:pt x="3153" y="712"/>
                      <a:pt x="3152" y="694"/>
                      <a:pt x="3152" y="694"/>
                    </a:cubicBezTo>
                    <a:cubicBezTo>
                      <a:pt x="3152" y="694"/>
                      <a:pt x="3187" y="704"/>
                      <a:pt x="3201" y="688"/>
                    </a:cubicBezTo>
                    <a:cubicBezTo>
                      <a:pt x="3216" y="672"/>
                      <a:pt x="3177" y="661"/>
                      <a:pt x="3172" y="665"/>
                    </a:cubicBezTo>
                    <a:close/>
                    <a:moveTo>
                      <a:pt x="2983" y="872"/>
                    </a:moveTo>
                    <a:cubicBezTo>
                      <a:pt x="2963" y="876"/>
                      <a:pt x="2963" y="876"/>
                      <a:pt x="2963" y="876"/>
                    </a:cubicBezTo>
                    <a:cubicBezTo>
                      <a:pt x="2960" y="885"/>
                      <a:pt x="2960" y="885"/>
                      <a:pt x="2960" y="885"/>
                    </a:cubicBezTo>
                    <a:cubicBezTo>
                      <a:pt x="2983" y="882"/>
                      <a:pt x="2983" y="882"/>
                      <a:pt x="2983" y="882"/>
                    </a:cubicBezTo>
                    <a:lnTo>
                      <a:pt x="2983" y="872"/>
                    </a:lnTo>
                    <a:close/>
                    <a:moveTo>
                      <a:pt x="2758" y="861"/>
                    </a:moveTo>
                    <a:cubicBezTo>
                      <a:pt x="2746" y="862"/>
                      <a:pt x="2747" y="878"/>
                      <a:pt x="2761" y="878"/>
                    </a:cubicBezTo>
                    <a:cubicBezTo>
                      <a:pt x="2785" y="878"/>
                      <a:pt x="2771" y="859"/>
                      <a:pt x="2758" y="861"/>
                    </a:cubicBezTo>
                    <a:close/>
                    <a:moveTo>
                      <a:pt x="2555" y="832"/>
                    </a:moveTo>
                    <a:cubicBezTo>
                      <a:pt x="2565" y="822"/>
                      <a:pt x="2540" y="818"/>
                      <a:pt x="2540" y="818"/>
                    </a:cubicBezTo>
                    <a:cubicBezTo>
                      <a:pt x="2540" y="818"/>
                      <a:pt x="2540" y="847"/>
                      <a:pt x="2555" y="832"/>
                    </a:cubicBezTo>
                    <a:close/>
                    <a:moveTo>
                      <a:pt x="2800" y="969"/>
                    </a:moveTo>
                    <a:cubicBezTo>
                      <a:pt x="2777" y="971"/>
                      <a:pt x="2777" y="971"/>
                      <a:pt x="2777" y="971"/>
                    </a:cubicBezTo>
                    <a:cubicBezTo>
                      <a:pt x="2801" y="987"/>
                      <a:pt x="2801" y="987"/>
                      <a:pt x="2801" y="987"/>
                    </a:cubicBezTo>
                    <a:cubicBezTo>
                      <a:pt x="2820" y="978"/>
                      <a:pt x="2800" y="969"/>
                      <a:pt x="2800" y="969"/>
                    </a:cubicBezTo>
                    <a:close/>
                    <a:moveTo>
                      <a:pt x="2779" y="582"/>
                    </a:moveTo>
                    <a:cubicBezTo>
                      <a:pt x="2752" y="576"/>
                      <a:pt x="2779" y="594"/>
                      <a:pt x="2779" y="594"/>
                    </a:cubicBezTo>
                    <a:cubicBezTo>
                      <a:pt x="2795" y="592"/>
                      <a:pt x="2807" y="588"/>
                      <a:pt x="2779" y="582"/>
                    </a:cubicBezTo>
                    <a:close/>
                    <a:moveTo>
                      <a:pt x="2779" y="626"/>
                    </a:moveTo>
                    <a:cubicBezTo>
                      <a:pt x="2821" y="624"/>
                      <a:pt x="2821" y="624"/>
                      <a:pt x="2821" y="624"/>
                    </a:cubicBezTo>
                    <a:cubicBezTo>
                      <a:pt x="2821" y="613"/>
                      <a:pt x="2821" y="613"/>
                      <a:pt x="2821" y="613"/>
                    </a:cubicBezTo>
                    <a:cubicBezTo>
                      <a:pt x="2791" y="615"/>
                      <a:pt x="2791" y="615"/>
                      <a:pt x="2791" y="615"/>
                    </a:cubicBezTo>
                    <a:lnTo>
                      <a:pt x="2779" y="626"/>
                    </a:lnTo>
                    <a:close/>
                    <a:moveTo>
                      <a:pt x="3715" y="26"/>
                    </a:moveTo>
                    <a:cubicBezTo>
                      <a:pt x="3713" y="23"/>
                      <a:pt x="3658" y="28"/>
                      <a:pt x="3658" y="28"/>
                    </a:cubicBezTo>
                    <a:cubicBezTo>
                      <a:pt x="3660" y="18"/>
                      <a:pt x="3660" y="18"/>
                      <a:pt x="3660" y="18"/>
                    </a:cubicBezTo>
                    <a:cubicBezTo>
                      <a:pt x="3660" y="18"/>
                      <a:pt x="3625" y="10"/>
                      <a:pt x="3612" y="10"/>
                    </a:cubicBezTo>
                    <a:cubicBezTo>
                      <a:pt x="3599" y="10"/>
                      <a:pt x="3527" y="25"/>
                      <a:pt x="3527" y="25"/>
                    </a:cubicBezTo>
                    <a:cubicBezTo>
                      <a:pt x="3560" y="10"/>
                      <a:pt x="3560" y="10"/>
                      <a:pt x="3560" y="10"/>
                    </a:cubicBezTo>
                    <a:cubicBezTo>
                      <a:pt x="3515" y="12"/>
                      <a:pt x="3515" y="12"/>
                      <a:pt x="3515" y="12"/>
                    </a:cubicBezTo>
                    <a:cubicBezTo>
                      <a:pt x="3515" y="12"/>
                      <a:pt x="3479" y="0"/>
                      <a:pt x="3469" y="2"/>
                    </a:cubicBezTo>
                    <a:cubicBezTo>
                      <a:pt x="3458" y="4"/>
                      <a:pt x="3453" y="15"/>
                      <a:pt x="3453" y="15"/>
                    </a:cubicBezTo>
                    <a:cubicBezTo>
                      <a:pt x="3453" y="15"/>
                      <a:pt x="3427" y="3"/>
                      <a:pt x="3418" y="3"/>
                    </a:cubicBezTo>
                    <a:cubicBezTo>
                      <a:pt x="3409" y="3"/>
                      <a:pt x="3389" y="18"/>
                      <a:pt x="3389" y="18"/>
                    </a:cubicBezTo>
                    <a:cubicBezTo>
                      <a:pt x="3363" y="10"/>
                      <a:pt x="3363" y="10"/>
                      <a:pt x="3363" y="10"/>
                    </a:cubicBezTo>
                    <a:cubicBezTo>
                      <a:pt x="3290" y="7"/>
                      <a:pt x="3290" y="7"/>
                      <a:pt x="3290" y="7"/>
                    </a:cubicBezTo>
                    <a:cubicBezTo>
                      <a:pt x="3308" y="25"/>
                      <a:pt x="3308" y="25"/>
                      <a:pt x="3308" y="25"/>
                    </a:cubicBezTo>
                    <a:cubicBezTo>
                      <a:pt x="3266" y="11"/>
                      <a:pt x="3266" y="11"/>
                      <a:pt x="3266" y="11"/>
                    </a:cubicBezTo>
                    <a:cubicBezTo>
                      <a:pt x="3225" y="18"/>
                      <a:pt x="3225" y="18"/>
                      <a:pt x="3225" y="18"/>
                    </a:cubicBezTo>
                    <a:cubicBezTo>
                      <a:pt x="3225" y="18"/>
                      <a:pt x="3195" y="12"/>
                      <a:pt x="3179" y="12"/>
                    </a:cubicBezTo>
                    <a:cubicBezTo>
                      <a:pt x="3163" y="12"/>
                      <a:pt x="3114" y="24"/>
                      <a:pt x="3114" y="24"/>
                    </a:cubicBezTo>
                    <a:cubicBezTo>
                      <a:pt x="3172" y="42"/>
                      <a:pt x="3172" y="42"/>
                      <a:pt x="3172" y="42"/>
                    </a:cubicBezTo>
                    <a:cubicBezTo>
                      <a:pt x="3114" y="34"/>
                      <a:pt x="3114" y="34"/>
                      <a:pt x="3114" y="34"/>
                    </a:cubicBezTo>
                    <a:cubicBezTo>
                      <a:pt x="3114" y="34"/>
                      <a:pt x="3059" y="23"/>
                      <a:pt x="3034" y="25"/>
                    </a:cubicBezTo>
                    <a:cubicBezTo>
                      <a:pt x="3010" y="28"/>
                      <a:pt x="3018" y="42"/>
                      <a:pt x="3018" y="42"/>
                    </a:cubicBezTo>
                    <a:cubicBezTo>
                      <a:pt x="3018" y="42"/>
                      <a:pt x="2956" y="36"/>
                      <a:pt x="2943" y="36"/>
                    </a:cubicBezTo>
                    <a:cubicBezTo>
                      <a:pt x="2930" y="36"/>
                      <a:pt x="2830" y="46"/>
                      <a:pt x="2826" y="48"/>
                    </a:cubicBezTo>
                    <a:cubicBezTo>
                      <a:pt x="2823" y="50"/>
                      <a:pt x="2849" y="56"/>
                      <a:pt x="2849" y="56"/>
                    </a:cubicBezTo>
                    <a:cubicBezTo>
                      <a:pt x="2905" y="59"/>
                      <a:pt x="2905" y="59"/>
                      <a:pt x="2905" y="59"/>
                    </a:cubicBezTo>
                    <a:cubicBezTo>
                      <a:pt x="2850" y="67"/>
                      <a:pt x="2850" y="67"/>
                      <a:pt x="2850" y="67"/>
                    </a:cubicBezTo>
                    <a:cubicBezTo>
                      <a:pt x="2850" y="67"/>
                      <a:pt x="2870" y="76"/>
                      <a:pt x="2884" y="76"/>
                    </a:cubicBezTo>
                    <a:cubicBezTo>
                      <a:pt x="2898" y="76"/>
                      <a:pt x="2935" y="70"/>
                      <a:pt x="2935" y="70"/>
                    </a:cubicBezTo>
                    <a:cubicBezTo>
                      <a:pt x="2935" y="70"/>
                      <a:pt x="2960" y="62"/>
                      <a:pt x="2978" y="62"/>
                    </a:cubicBezTo>
                    <a:cubicBezTo>
                      <a:pt x="2997" y="62"/>
                      <a:pt x="3040" y="71"/>
                      <a:pt x="3040" y="71"/>
                    </a:cubicBezTo>
                    <a:cubicBezTo>
                      <a:pt x="3040" y="71"/>
                      <a:pt x="2989" y="72"/>
                      <a:pt x="2977" y="73"/>
                    </a:cubicBezTo>
                    <a:cubicBezTo>
                      <a:pt x="2965" y="74"/>
                      <a:pt x="2930" y="87"/>
                      <a:pt x="2930" y="87"/>
                    </a:cubicBezTo>
                    <a:cubicBezTo>
                      <a:pt x="2930" y="87"/>
                      <a:pt x="2958" y="87"/>
                      <a:pt x="2979" y="89"/>
                    </a:cubicBezTo>
                    <a:cubicBezTo>
                      <a:pt x="3001" y="91"/>
                      <a:pt x="3006" y="83"/>
                      <a:pt x="3006" y="83"/>
                    </a:cubicBezTo>
                    <a:cubicBezTo>
                      <a:pt x="3050" y="83"/>
                      <a:pt x="3050" y="83"/>
                      <a:pt x="3050" y="83"/>
                    </a:cubicBezTo>
                    <a:cubicBezTo>
                      <a:pt x="3050" y="83"/>
                      <a:pt x="3064" y="84"/>
                      <a:pt x="3081" y="84"/>
                    </a:cubicBezTo>
                    <a:cubicBezTo>
                      <a:pt x="3098" y="84"/>
                      <a:pt x="3138" y="73"/>
                      <a:pt x="3142" y="70"/>
                    </a:cubicBezTo>
                    <a:cubicBezTo>
                      <a:pt x="3147" y="66"/>
                      <a:pt x="3173" y="63"/>
                      <a:pt x="3186" y="59"/>
                    </a:cubicBezTo>
                    <a:cubicBezTo>
                      <a:pt x="3199" y="54"/>
                      <a:pt x="3220" y="59"/>
                      <a:pt x="3220" y="59"/>
                    </a:cubicBezTo>
                    <a:cubicBezTo>
                      <a:pt x="3162" y="76"/>
                      <a:pt x="3162" y="76"/>
                      <a:pt x="3162" y="76"/>
                    </a:cubicBezTo>
                    <a:cubicBezTo>
                      <a:pt x="3185" y="77"/>
                      <a:pt x="3185" y="77"/>
                      <a:pt x="3185" y="77"/>
                    </a:cubicBezTo>
                    <a:cubicBezTo>
                      <a:pt x="3153" y="87"/>
                      <a:pt x="3153" y="87"/>
                      <a:pt x="3153" y="87"/>
                    </a:cubicBezTo>
                    <a:cubicBezTo>
                      <a:pt x="3153" y="87"/>
                      <a:pt x="3040" y="92"/>
                      <a:pt x="3027" y="92"/>
                    </a:cubicBezTo>
                    <a:cubicBezTo>
                      <a:pt x="3014" y="92"/>
                      <a:pt x="3014" y="104"/>
                      <a:pt x="3014" y="104"/>
                    </a:cubicBezTo>
                    <a:cubicBezTo>
                      <a:pt x="3065" y="119"/>
                      <a:pt x="3065" y="119"/>
                      <a:pt x="3065" y="119"/>
                    </a:cubicBezTo>
                    <a:cubicBezTo>
                      <a:pt x="3065" y="119"/>
                      <a:pt x="3045" y="125"/>
                      <a:pt x="3033" y="125"/>
                    </a:cubicBezTo>
                    <a:cubicBezTo>
                      <a:pt x="3022" y="125"/>
                      <a:pt x="2974" y="99"/>
                      <a:pt x="2974" y="99"/>
                    </a:cubicBezTo>
                    <a:cubicBezTo>
                      <a:pt x="2974" y="99"/>
                      <a:pt x="2925" y="100"/>
                      <a:pt x="2912" y="100"/>
                    </a:cubicBezTo>
                    <a:cubicBezTo>
                      <a:pt x="2899" y="100"/>
                      <a:pt x="2891" y="115"/>
                      <a:pt x="2891" y="115"/>
                    </a:cubicBezTo>
                    <a:cubicBezTo>
                      <a:pt x="2912" y="126"/>
                      <a:pt x="2912" y="126"/>
                      <a:pt x="2912" y="126"/>
                    </a:cubicBezTo>
                    <a:cubicBezTo>
                      <a:pt x="2912" y="126"/>
                      <a:pt x="2923" y="142"/>
                      <a:pt x="2940" y="145"/>
                    </a:cubicBezTo>
                    <a:cubicBezTo>
                      <a:pt x="2956" y="148"/>
                      <a:pt x="2989" y="144"/>
                      <a:pt x="2989" y="144"/>
                    </a:cubicBezTo>
                    <a:cubicBezTo>
                      <a:pt x="2989" y="144"/>
                      <a:pt x="2981" y="153"/>
                      <a:pt x="2964" y="155"/>
                    </a:cubicBezTo>
                    <a:cubicBezTo>
                      <a:pt x="2948" y="157"/>
                      <a:pt x="2917" y="151"/>
                      <a:pt x="2909" y="149"/>
                    </a:cubicBezTo>
                    <a:cubicBezTo>
                      <a:pt x="2902" y="147"/>
                      <a:pt x="2846" y="157"/>
                      <a:pt x="2828" y="157"/>
                    </a:cubicBezTo>
                    <a:cubicBezTo>
                      <a:pt x="2809" y="157"/>
                      <a:pt x="2774" y="182"/>
                      <a:pt x="2774" y="182"/>
                    </a:cubicBezTo>
                    <a:cubicBezTo>
                      <a:pt x="2823" y="174"/>
                      <a:pt x="2823" y="174"/>
                      <a:pt x="2823" y="174"/>
                    </a:cubicBezTo>
                    <a:cubicBezTo>
                      <a:pt x="2821" y="186"/>
                      <a:pt x="2821" y="186"/>
                      <a:pt x="2821" y="186"/>
                    </a:cubicBezTo>
                    <a:cubicBezTo>
                      <a:pt x="2863" y="174"/>
                      <a:pt x="2863" y="174"/>
                      <a:pt x="2863" y="174"/>
                    </a:cubicBezTo>
                    <a:cubicBezTo>
                      <a:pt x="2816" y="192"/>
                      <a:pt x="2816" y="192"/>
                      <a:pt x="2816" y="192"/>
                    </a:cubicBezTo>
                    <a:cubicBezTo>
                      <a:pt x="2816" y="192"/>
                      <a:pt x="2824" y="203"/>
                      <a:pt x="2840" y="203"/>
                    </a:cubicBezTo>
                    <a:cubicBezTo>
                      <a:pt x="2857" y="203"/>
                      <a:pt x="2902" y="186"/>
                      <a:pt x="2902" y="186"/>
                    </a:cubicBezTo>
                    <a:cubicBezTo>
                      <a:pt x="2834" y="212"/>
                      <a:pt x="2834" y="212"/>
                      <a:pt x="2834" y="212"/>
                    </a:cubicBezTo>
                    <a:cubicBezTo>
                      <a:pt x="2789" y="209"/>
                      <a:pt x="2789" y="209"/>
                      <a:pt x="2789" y="209"/>
                    </a:cubicBezTo>
                    <a:cubicBezTo>
                      <a:pt x="2780" y="192"/>
                      <a:pt x="2780" y="192"/>
                      <a:pt x="2780" y="192"/>
                    </a:cubicBezTo>
                    <a:cubicBezTo>
                      <a:pt x="2780" y="192"/>
                      <a:pt x="2747" y="189"/>
                      <a:pt x="2737" y="191"/>
                    </a:cubicBezTo>
                    <a:cubicBezTo>
                      <a:pt x="2727" y="193"/>
                      <a:pt x="2741" y="218"/>
                      <a:pt x="2741" y="218"/>
                    </a:cubicBezTo>
                    <a:cubicBezTo>
                      <a:pt x="2741" y="218"/>
                      <a:pt x="2697" y="222"/>
                      <a:pt x="2691" y="222"/>
                    </a:cubicBezTo>
                    <a:cubicBezTo>
                      <a:pt x="2684" y="222"/>
                      <a:pt x="2654" y="237"/>
                      <a:pt x="2634" y="239"/>
                    </a:cubicBezTo>
                    <a:cubicBezTo>
                      <a:pt x="2622" y="240"/>
                      <a:pt x="2613" y="241"/>
                      <a:pt x="2610" y="241"/>
                    </a:cubicBezTo>
                    <a:cubicBezTo>
                      <a:pt x="2607" y="241"/>
                      <a:pt x="2626" y="247"/>
                      <a:pt x="2641" y="247"/>
                    </a:cubicBezTo>
                    <a:cubicBezTo>
                      <a:pt x="2656" y="247"/>
                      <a:pt x="2663" y="240"/>
                      <a:pt x="2663" y="240"/>
                    </a:cubicBezTo>
                    <a:cubicBezTo>
                      <a:pt x="2655" y="252"/>
                      <a:pt x="2655" y="252"/>
                      <a:pt x="2655" y="252"/>
                    </a:cubicBezTo>
                    <a:cubicBezTo>
                      <a:pt x="2680" y="247"/>
                      <a:pt x="2680" y="247"/>
                      <a:pt x="2680" y="247"/>
                    </a:cubicBezTo>
                    <a:cubicBezTo>
                      <a:pt x="2695" y="240"/>
                      <a:pt x="2695" y="240"/>
                      <a:pt x="2695" y="240"/>
                    </a:cubicBezTo>
                    <a:cubicBezTo>
                      <a:pt x="2695" y="248"/>
                      <a:pt x="2695" y="248"/>
                      <a:pt x="2695" y="248"/>
                    </a:cubicBezTo>
                    <a:cubicBezTo>
                      <a:pt x="2712" y="246"/>
                      <a:pt x="2712" y="246"/>
                      <a:pt x="2712" y="246"/>
                    </a:cubicBezTo>
                    <a:cubicBezTo>
                      <a:pt x="2728" y="244"/>
                      <a:pt x="2728" y="244"/>
                      <a:pt x="2728" y="244"/>
                    </a:cubicBezTo>
                    <a:cubicBezTo>
                      <a:pt x="2728" y="244"/>
                      <a:pt x="2729" y="253"/>
                      <a:pt x="2740" y="254"/>
                    </a:cubicBezTo>
                    <a:cubicBezTo>
                      <a:pt x="2751" y="255"/>
                      <a:pt x="2773" y="241"/>
                      <a:pt x="2773" y="241"/>
                    </a:cubicBezTo>
                    <a:cubicBezTo>
                      <a:pt x="2778" y="250"/>
                      <a:pt x="2778" y="250"/>
                      <a:pt x="2778" y="250"/>
                    </a:cubicBezTo>
                    <a:cubicBezTo>
                      <a:pt x="2796" y="240"/>
                      <a:pt x="2796" y="240"/>
                      <a:pt x="2796" y="240"/>
                    </a:cubicBezTo>
                    <a:cubicBezTo>
                      <a:pt x="2796" y="240"/>
                      <a:pt x="2802" y="248"/>
                      <a:pt x="2810" y="251"/>
                    </a:cubicBezTo>
                    <a:cubicBezTo>
                      <a:pt x="2819" y="253"/>
                      <a:pt x="2828" y="242"/>
                      <a:pt x="2828" y="242"/>
                    </a:cubicBezTo>
                    <a:cubicBezTo>
                      <a:pt x="2828" y="242"/>
                      <a:pt x="2837" y="250"/>
                      <a:pt x="2850" y="250"/>
                    </a:cubicBezTo>
                    <a:cubicBezTo>
                      <a:pt x="2863" y="250"/>
                      <a:pt x="2853" y="238"/>
                      <a:pt x="2853" y="238"/>
                    </a:cubicBezTo>
                    <a:cubicBezTo>
                      <a:pt x="2891" y="252"/>
                      <a:pt x="2891" y="252"/>
                      <a:pt x="2891" y="252"/>
                    </a:cubicBezTo>
                    <a:cubicBezTo>
                      <a:pt x="2891" y="252"/>
                      <a:pt x="2898" y="261"/>
                      <a:pt x="2902" y="261"/>
                    </a:cubicBezTo>
                    <a:cubicBezTo>
                      <a:pt x="2906" y="261"/>
                      <a:pt x="2964" y="248"/>
                      <a:pt x="2975" y="248"/>
                    </a:cubicBezTo>
                    <a:cubicBezTo>
                      <a:pt x="2986" y="248"/>
                      <a:pt x="3011" y="238"/>
                      <a:pt x="3015" y="231"/>
                    </a:cubicBezTo>
                    <a:cubicBezTo>
                      <a:pt x="3019" y="225"/>
                      <a:pt x="2973" y="230"/>
                      <a:pt x="2973" y="230"/>
                    </a:cubicBezTo>
                    <a:cubicBezTo>
                      <a:pt x="2973" y="230"/>
                      <a:pt x="2982" y="223"/>
                      <a:pt x="2975" y="220"/>
                    </a:cubicBezTo>
                    <a:cubicBezTo>
                      <a:pt x="2969" y="218"/>
                      <a:pt x="2943" y="220"/>
                      <a:pt x="2943" y="220"/>
                    </a:cubicBezTo>
                    <a:cubicBezTo>
                      <a:pt x="2905" y="214"/>
                      <a:pt x="2905" y="214"/>
                      <a:pt x="2905" y="214"/>
                    </a:cubicBezTo>
                    <a:cubicBezTo>
                      <a:pt x="2917" y="201"/>
                      <a:pt x="2917" y="201"/>
                      <a:pt x="2917" y="201"/>
                    </a:cubicBezTo>
                    <a:cubicBezTo>
                      <a:pt x="2959" y="215"/>
                      <a:pt x="2959" y="215"/>
                      <a:pt x="2959" y="215"/>
                    </a:cubicBezTo>
                    <a:cubicBezTo>
                      <a:pt x="2959" y="215"/>
                      <a:pt x="3014" y="212"/>
                      <a:pt x="3034" y="211"/>
                    </a:cubicBezTo>
                    <a:cubicBezTo>
                      <a:pt x="3055" y="210"/>
                      <a:pt x="3050" y="192"/>
                      <a:pt x="3050" y="192"/>
                    </a:cubicBezTo>
                    <a:cubicBezTo>
                      <a:pt x="3050" y="192"/>
                      <a:pt x="3075" y="187"/>
                      <a:pt x="3094" y="187"/>
                    </a:cubicBezTo>
                    <a:cubicBezTo>
                      <a:pt x="3112" y="187"/>
                      <a:pt x="3150" y="178"/>
                      <a:pt x="3150" y="178"/>
                    </a:cubicBezTo>
                    <a:cubicBezTo>
                      <a:pt x="3132" y="167"/>
                      <a:pt x="3132" y="167"/>
                      <a:pt x="3132" y="167"/>
                    </a:cubicBezTo>
                    <a:cubicBezTo>
                      <a:pt x="3132" y="167"/>
                      <a:pt x="3155" y="167"/>
                      <a:pt x="3180" y="161"/>
                    </a:cubicBezTo>
                    <a:cubicBezTo>
                      <a:pt x="3205" y="156"/>
                      <a:pt x="3147" y="146"/>
                      <a:pt x="3147" y="146"/>
                    </a:cubicBezTo>
                    <a:cubicBezTo>
                      <a:pt x="3147" y="146"/>
                      <a:pt x="3115" y="147"/>
                      <a:pt x="3104" y="143"/>
                    </a:cubicBezTo>
                    <a:cubicBezTo>
                      <a:pt x="3094" y="139"/>
                      <a:pt x="3152" y="125"/>
                      <a:pt x="3155" y="126"/>
                    </a:cubicBezTo>
                    <a:cubicBezTo>
                      <a:pt x="3158" y="127"/>
                      <a:pt x="3200" y="131"/>
                      <a:pt x="3200" y="131"/>
                    </a:cubicBezTo>
                    <a:cubicBezTo>
                      <a:pt x="3200" y="131"/>
                      <a:pt x="3248" y="129"/>
                      <a:pt x="3263" y="126"/>
                    </a:cubicBezTo>
                    <a:cubicBezTo>
                      <a:pt x="3278" y="122"/>
                      <a:pt x="3229" y="120"/>
                      <a:pt x="3247" y="113"/>
                    </a:cubicBezTo>
                    <a:cubicBezTo>
                      <a:pt x="3264" y="105"/>
                      <a:pt x="3296" y="119"/>
                      <a:pt x="3316" y="119"/>
                    </a:cubicBezTo>
                    <a:cubicBezTo>
                      <a:pt x="3335" y="119"/>
                      <a:pt x="3328" y="102"/>
                      <a:pt x="3328" y="102"/>
                    </a:cubicBezTo>
                    <a:cubicBezTo>
                      <a:pt x="3376" y="105"/>
                      <a:pt x="3376" y="105"/>
                      <a:pt x="3376" y="105"/>
                    </a:cubicBezTo>
                    <a:cubicBezTo>
                      <a:pt x="3379" y="91"/>
                      <a:pt x="3379" y="91"/>
                      <a:pt x="3379" y="91"/>
                    </a:cubicBezTo>
                    <a:cubicBezTo>
                      <a:pt x="3379" y="91"/>
                      <a:pt x="3392" y="95"/>
                      <a:pt x="3401" y="95"/>
                    </a:cubicBezTo>
                    <a:cubicBezTo>
                      <a:pt x="3409" y="95"/>
                      <a:pt x="3440" y="83"/>
                      <a:pt x="3440" y="83"/>
                    </a:cubicBezTo>
                    <a:cubicBezTo>
                      <a:pt x="3440" y="83"/>
                      <a:pt x="3499" y="73"/>
                      <a:pt x="3531" y="67"/>
                    </a:cubicBezTo>
                    <a:cubicBezTo>
                      <a:pt x="3564" y="62"/>
                      <a:pt x="3567" y="57"/>
                      <a:pt x="3562" y="57"/>
                    </a:cubicBezTo>
                    <a:cubicBezTo>
                      <a:pt x="3558" y="57"/>
                      <a:pt x="3491" y="60"/>
                      <a:pt x="3491" y="60"/>
                    </a:cubicBezTo>
                    <a:cubicBezTo>
                      <a:pt x="3474" y="67"/>
                      <a:pt x="3474" y="67"/>
                      <a:pt x="3474" y="67"/>
                    </a:cubicBezTo>
                    <a:cubicBezTo>
                      <a:pt x="3428" y="64"/>
                      <a:pt x="3428" y="64"/>
                      <a:pt x="3428" y="64"/>
                    </a:cubicBezTo>
                    <a:cubicBezTo>
                      <a:pt x="3481" y="61"/>
                      <a:pt x="3481" y="61"/>
                      <a:pt x="3481" y="61"/>
                    </a:cubicBezTo>
                    <a:cubicBezTo>
                      <a:pt x="3479" y="52"/>
                      <a:pt x="3479" y="52"/>
                      <a:pt x="3479" y="52"/>
                    </a:cubicBezTo>
                    <a:cubicBezTo>
                      <a:pt x="3512" y="57"/>
                      <a:pt x="3512" y="57"/>
                      <a:pt x="3512" y="57"/>
                    </a:cubicBezTo>
                    <a:cubicBezTo>
                      <a:pt x="3512" y="57"/>
                      <a:pt x="3517" y="49"/>
                      <a:pt x="3526" y="49"/>
                    </a:cubicBezTo>
                    <a:cubicBezTo>
                      <a:pt x="3534" y="49"/>
                      <a:pt x="3635" y="45"/>
                      <a:pt x="3653" y="44"/>
                    </a:cubicBezTo>
                    <a:cubicBezTo>
                      <a:pt x="3671" y="43"/>
                      <a:pt x="3718" y="30"/>
                      <a:pt x="3715" y="26"/>
                    </a:cubicBezTo>
                    <a:close/>
                    <a:moveTo>
                      <a:pt x="2687" y="644"/>
                    </a:moveTo>
                    <a:cubicBezTo>
                      <a:pt x="2722" y="650"/>
                      <a:pt x="2732" y="643"/>
                      <a:pt x="2747" y="633"/>
                    </a:cubicBezTo>
                    <a:cubicBezTo>
                      <a:pt x="2763" y="624"/>
                      <a:pt x="2759" y="608"/>
                      <a:pt x="2745" y="604"/>
                    </a:cubicBezTo>
                    <a:cubicBezTo>
                      <a:pt x="2731" y="601"/>
                      <a:pt x="2698" y="610"/>
                      <a:pt x="2698" y="610"/>
                    </a:cubicBezTo>
                    <a:cubicBezTo>
                      <a:pt x="2660" y="634"/>
                      <a:pt x="2652" y="639"/>
                      <a:pt x="2687" y="644"/>
                    </a:cubicBezTo>
                    <a:close/>
                    <a:moveTo>
                      <a:pt x="2674" y="560"/>
                    </a:moveTo>
                    <a:cubicBezTo>
                      <a:pt x="2658" y="565"/>
                      <a:pt x="2633" y="576"/>
                      <a:pt x="2657" y="571"/>
                    </a:cubicBezTo>
                    <a:cubicBezTo>
                      <a:pt x="2680" y="566"/>
                      <a:pt x="2700" y="558"/>
                      <a:pt x="2700" y="558"/>
                    </a:cubicBezTo>
                    <a:cubicBezTo>
                      <a:pt x="2724" y="540"/>
                      <a:pt x="2690" y="555"/>
                      <a:pt x="2674" y="560"/>
                    </a:cubicBezTo>
                    <a:close/>
                    <a:moveTo>
                      <a:pt x="2747" y="549"/>
                    </a:moveTo>
                    <a:cubicBezTo>
                      <a:pt x="2733" y="543"/>
                      <a:pt x="2722" y="562"/>
                      <a:pt x="2735" y="566"/>
                    </a:cubicBezTo>
                    <a:cubicBezTo>
                      <a:pt x="2735" y="566"/>
                      <a:pt x="2761" y="555"/>
                      <a:pt x="2747" y="549"/>
                    </a:cubicBezTo>
                    <a:close/>
                    <a:moveTo>
                      <a:pt x="2349" y="710"/>
                    </a:moveTo>
                    <a:cubicBezTo>
                      <a:pt x="2337" y="712"/>
                      <a:pt x="2327" y="729"/>
                      <a:pt x="2346" y="729"/>
                    </a:cubicBezTo>
                    <a:cubicBezTo>
                      <a:pt x="2357" y="729"/>
                      <a:pt x="2362" y="708"/>
                      <a:pt x="2349" y="710"/>
                    </a:cubicBezTo>
                    <a:close/>
                    <a:moveTo>
                      <a:pt x="2390" y="712"/>
                    </a:moveTo>
                    <a:cubicBezTo>
                      <a:pt x="2374" y="710"/>
                      <a:pt x="2385" y="727"/>
                      <a:pt x="2385" y="727"/>
                    </a:cubicBezTo>
                    <a:cubicBezTo>
                      <a:pt x="2396" y="726"/>
                      <a:pt x="2405" y="713"/>
                      <a:pt x="2390" y="712"/>
                    </a:cubicBezTo>
                    <a:close/>
                    <a:moveTo>
                      <a:pt x="2500" y="829"/>
                    </a:moveTo>
                    <a:cubicBezTo>
                      <a:pt x="2477" y="841"/>
                      <a:pt x="2509" y="849"/>
                      <a:pt x="2509" y="849"/>
                    </a:cubicBezTo>
                    <a:cubicBezTo>
                      <a:pt x="2532" y="836"/>
                      <a:pt x="2524" y="816"/>
                      <a:pt x="2500" y="829"/>
                    </a:cubicBezTo>
                    <a:close/>
                    <a:moveTo>
                      <a:pt x="2653" y="1691"/>
                    </a:moveTo>
                    <a:cubicBezTo>
                      <a:pt x="2633" y="1687"/>
                      <a:pt x="2622" y="1678"/>
                      <a:pt x="2622" y="1678"/>
                    </a:cubicBezTo>
                    <a:cubicBezTo>
                      <a:pt x="2612" y="1687"/>
                      <a:pt x="2612" y="1687"/>
                      <a:pt x="2612" y="1687"/>
                    </a:cubicBezTo>
                    <a:cubicBezTo>
                      <a:pt x="2612" y="1687"/>
                      <a:pt x="2629" y="1696"/>
                      <a:pt x="2633" y="1699"/>
                    </a:cubicBezTo>
                    <a:cubicBezTo>
                      <a:pt x="2637" y="1702"/>
                      <a:pt x="2656" y="1701"/>
                      <a:pt x="2656" y="1701"/>
                    </a:cubicBezTo>
                    <a:cubicBezTo>
                      <a:pt x="2656" y="1701"/>
                      <a:pt x="2666" y="1706"/>
                      <a:pt x="2676" y="1705"/>
                    </a:cubicBezTo>
                    <a:cubicBezTo>
                      <a:pt x="2687" y="1704"/>
                      <a:pt x="2691" y="1693"/>
                      <a:pt x="2691" y="1693"/>
                    </a:cubicBezTo>
                    <a:cubicBezTo>
                      <a:pt x="2691" y="1693"/>
                      <a:pt x="2674" y="1695"/>
                      <a:pt x="2653" y="1691"/>
                    </a:cubicBezTo>
                    <a:close/>
                    <a:moveTo>
                      <a:pt x="2731" y="1524"/>
                    </a:moveTo>
                    <a:cubicBezTo>
                      <a:pt x="2731" y="1524"/>
                      <a:pt x="2698" y="1516"/>
                      <a:pt x="2671" y="1515"/>
                    </a:cubicBezTo>
                    <a:cubicBezTo>
                      <a:pt x="2644" y="1514"/>
                      <a:pt x="2686" y="1526"/>
                      <a:pt x="2686" y="1526"/>
                    </a:cubicBezTo>
                    <a:cubicBezTo>
                      <a:pt x="2686" y="1536"/>
                      <a:pt x="2686" y="1536"/>
                      <a:pt x="2686" y="1536"/>
                    </a:cubicBezTo>
                    <a:cubicBezTo>
                      <a:pt x="2686" y="1536"/>
                      <a:pt x="2719" y="1541"/>
                      <a:pt x="2748" y="1546"/>
                    </a:cubicBezTo>
                    <a:cubicBezTo>
                      <a:pt x="2777" y="1551"/>
                      <a:pt x="2804" y="1540"/>
                      <a:pt x="2731" y="1524"/>
                    </a:cubicBezTo>
                    <a:close/>
                    <a:moveTo>
                      <a:pt x="2793" y="1702"/>
                    </a:moveTo>
                    <a:cubicBezTo>
                      <a:pt x="2780" y="1699"/>
                      <a:pt x="2766" y="1706"/>
                      <a:pt x="2761" y="1709"/>
                    </a:cubicBezTo>
                    <a:cubicBezTo>
                      <a:pt x="2765" y="1706"/>
                      <a:pt x="2774" y="1700"/>
                      <a:pt x="2783" y="1690"/>
                    </a:cubicBezTo>
                    <a:cubicBezTo>
                      <a:pt x="2795" y="1677"/>
                      <a:pt x="2764" y="1676"/>
                      <a:pt x="2750" y="1692"/>
                    </a:cubicBezTo>
                    <a:cubicBezTo>
                      <a:pt x="2744" y="1706"/>
                      <a:pt x="2744" y="1706"/>
                      <a:pt x="2744" y="1706"/>
                    </a:cubicBezTo>
                    <a:cubicBezTo>
                      <a:pt x="2736" y="1720"/>
                      <a:pt x="2736" y="1720"/>
                      <a:pt x="2736" y="1720"/>
                    </a:cubicBezTo>
                    <a:cubicBezTo>
                      <a:pt x="2773" y="1715"/>
                      <a:pt x="2773" y="1715"/>
                      <a:pt x="2773" y="1715"/>
                    </a:cubicBezTo>
                    <a:cubicBezTo>
                      <a:pt x="2773" y="1715"/>
                      <a:pt x="2810" y="1706"/>
                      <a:pt x="2793" y="1702"/>
                    </a:cubicBezTo>
                    <a:close/>
                    <a:moveTo>
                      <a:pt x="3058" y="1312"/>
                    </a:moveTo>
                    <a:cubicBezTo>
                      <a:pt x="3051" y="1320"/>
                      <a:pt x="3052" y="1335"/>
                      <a:pt x="3037" y="1324"/>
                    </a:cubicBezTo>
                    <a:cubicBezTo>
                      <a:pt x="3022" y="1313"/>
                      <a:pt x="3046" y="1306"/>
                      <a:pt x="3046" y="1306"/>
                    </a:cubicBezTo>
                    <a:cubicBezTo>
                      <a:pt x="3043" y="1289"/>
                      <a:pt x="3043" y="1289"/>
                      <a:pt x="3043" y="1289"/>
                    </a:cubicBezTo>
                    <a:cubicBezTo>
                      <a:pt x="3023" y="1288"/>
                      <a:pt x="3023" y="1288"/>
                      <a:pt x="3023" y="1288"/>
                    </a:cubicBezTo>
                    <a:cubicBezTo>
                      <a:pt x="3023" y="1288"/>
                      <a:pt x="2977" y="1308"/>
                      <a:pt x="2974" y="1312"/>
                    </a:cubicBezTo>
                    <a:cubicBezTo>
                      <a:pt x="2971" y="1316"/>
                      <a:pt x="2935" y="1320"/>
                      <a:pt x="2935" y="1320"/>
                    </a:cubicBezTo>
                    <a:cubicBezTo>
                      <a:pt x="2914" y="1334"/>
                      <a:pt x="2914" y="1334"/>
                      <a:pt x="2914" y="1334"/>
                    </a:cubicBezTo>
                    <a:cubicBezTo>
                      <a:pt x="2922" y="1319"/>
                      <a:pt x="2922" y="1319"/>
                      <a:pt x="2922" y="1319"/>
                    </a:cubicBezTo>
                    <a:cubicBezTo>
                      <a:pt x="2907" y="1308"/>
                      <a:pt x="2907" y="1308"/>
                      <a:pt x="2907" y="1308"/>
                    </a:cubicBezTo>
                    <a:cubicBezTo>
                      <a:pt x="2930" y="1313"/>
                      <a:pt x="2930" y="1313"/>
                      <a:pt x="2930" y="1313"/>
                    </a:cubicBezTo>
                    <a:cubicBezTo>
                      <a:pt x="2940" y="1305"/>
                      <a:pt x="2940" y="1305"/>
                      <a:pt x="2940" y="1305"/>
                    </a:cubicBezTo>
                    <a:cubicBezTo>
                      <a:pt x="2958" y="1304"/>
                      <a:pt x="2958" y="1304"/>
                      <a:pt x="2958" y="1304"/>
                    </a:cubicBezTo>
                    <a:cubicBezTo>
                      <a:pt x="2960" y="1291"/>
                      <a:pt x="2960" y="1291"/>
                      <a:pt x="2960" y="1291"/>
                    </a:cubicBezTo>
                    <a:cubicBezTo>
                      <a:pt x="2960" y="1291"/>
                      <a:pt x="2981" y="1294"/>
                      <a:pt x="2993" y="1289"/>
                    </a:cubicBezTo>
                    <a:cubicBezTo>
                      <a:pt x="3005" y="1284"/>
                      <a:pt x="3022" y="1275"/>
                      <a:pt x="3022" y="1275"/>
                    </a:cubicBezTo>
                    <a:cubicBezTo>
                      <a:pt x="3022" y="1275"/>
                      <a:pt x="3070" y="1280"/>
                      <a:pt x="3069" y="1275"/>
                    </a:cubicBezTo>
                    <a:cubicBezTo>
                      <a:pt x="3068" y="1270"/>
                      <a:pt x="3050" y="1262"/>
                      <a:pt x="3050" y="1262"/>
                    </a:cubicBezTo>
                    <a:cubicBezTo>
                      <a:pt x="3049" y="1246"/>
                      <a:pt x="3049" y="1246"/>
                      <a:pt x="3049" y="1246"/>
                    </a:cubicBezTo>
                    <a:cubicBezTo>
                      <a:pt x="3049" y="1246"/>
                      <a:pt x="3021" y="1255"/>
                      <a:pt x="3015" y="1254"/>
                    </a:cubicBezTo>
                    <a:cubicBezTo>
                      <a:pt x="3009" y="1253"/>
                      <a:pt x="3007" y="1241"/>
                      <a:pt x="3007" y="1241"/>
                    </a:cubicBezTo>
                    <a:cubicBezTo>
                      <a:pt x="2967" y="1253"/>
                      <a:pt x="2967" y="1253"/>
                      <a:pt x="2967" y="1253"/>
                    </a:cubicBezTo>
                    <a:cubicBezTo>
                      <a:pt x="2969" y="1233"/>
                      <a:pt x="2969" y="1233"/>
                      <a:pt x="2969" y="1233"/>
                    </a:cubicBezTo>
                    <a:cubicBezTo>
                      <a:pt x="2940" y="1243"/>
                      <a:pt x="2940" y="1243"/>
                      <a:pt x="2940" y="1243"/>
                    </a:cubicBezTo>
                    <a:cubicBezTo>
                      <a:pt x="2940" y="1243"/>
                      <a:pt x="2971" y="1208"/>
                      <a:pt x="2963" y="1204"/>
                    </a:cubicBezTo>
                    <a:cubicBezTo>
                      <a:pt x="2955" y="1200"/>
                      <a:pt x="2930" y="1200"/>
                      <a:pt x="2930" y="1200"/>
                    </a:cubicBezTo>
                    <a:cubicBezTo>
                      <a:pt x="2933" y="1184"/>
                      <a:pt x="2933" y="1184"/>
                      <a:pt x="2933" y="1184"/>
                    </a:cubicBezTo>
                    <a:cubicBezTo>
                      <a:pt x="2911" y="1184"/>
                      <a:pt x="2911" y="1184"/>
                      <a:pt x="2911" y="1184"/>
                    </a:cubicBezTo>
                    <a:cubicBezTo>
                      <a:pt x="2920" y="1170"/>
                      <a:pt x="2920" y="1170"/>
                      <a:pt x="2920" y="1170"/>
                    </a:cubicBezTo>
                    <a:cubicBezTo>
                      <a:pt x="2902" y="1154"/>
                      <a:pt x="2902" y="1154"/>
                      <a:pt x="2902" y="1154"/>
                    </a:cubicBezTo>
                    <a:cubicBezTo>
                      <a:pt x="2902" y="1154"/>
                      <a:pt x="2932" y="1161"/>
                      <a:pt x="2940" y="1155"/>
                    </a:cubicBezTo>
                    <a:cubicBezTo>
                      <a:pt x="2948" y="1149"/>
                      <a:pt x="2959" y="1144"/>
                      <a:pt x="2959" y="1144"/>
                    </a:cubicBezTo>
                    <a:cubicBezTo>
                      <a:pt x="2929" y="1126"/>
                      <a:pt x="2929" y="1126"/>
                      <a:pt x="2929" y="1126"/>
                    </a:cubicBezTo>
                    <a:cubicBezTo>
                      <a:pt x="2962" y="1107"/>
                      <a:pt x="2962" y="1107"/>
                      <a:pt x="2962" y="1107"/>
                    </a:cubicBezTo>
                    <a:cubicBezTo>
                      <a:pt x="2929" y="1092"/>
                      <a:pt x="2929" y="1092"/>
                      <a:pt x="2929" y="1092"/>
                    </a:cubicBezTo>
                    <a:cubicBezTo>
                      <a:pt x="2899" y="1093"/>
                      <a:pt x="2899" y="1093"/>
                      <a:pt x="2899" y="1093"/>
                    </a:cubicBezTo>
                    <a:cubicBezTo>
                      <a:pt x="2935" y="1080"/>
                      <a:pt x="2935" y="1080"/>
                      <a:pt x="2935" y="1080"/>
                    </a:cubicBezTo>
                    <a:cubicBezTo>
                      <a:pt x="2910" y="1074"/>
                      <a:pt x="2910" y="1074"/>
                      <a:pt x="2910" y="1074"/>
                    </a:cubicBezTo>
                    <a:cubicBezTo>
                      <a:pt x="2940" y="1060"/>
                      <a:pt x="2940" y="1060"/>
                      <a:pt x="2940" y="1060"/>
                    </a:cubicBezTo>
                    <a:cubicBezTo>
                      <a:pt x="2935" y="1044"/>
                      <a:pt x="2935" y="1044"/>
                      <a:pt x="2935" y="1044"/>
                    </a:cubicBezTo>
                    <a:cubicBezTo>
                      <a:pt x="2913" y="1042"/>
                      <a:pt x="2913" y="1042"/>
                      <a:pt x="2913" y="1042"/>
                    </a:cubicBezTo>
                    <a:cubicBezTo>
                      <a:pt x="2913" y="1042"/>
                      <a:pt x="2931" y="1032"/>
                      <a:pt x="2923" y="1013"/>
                    </a:cubicBezTo>
                    <a:cubicBezTo>
                      <a:pt x="2915" y="994"/>
                      <a:pt x="2907" y="997"/>
                      <a:pt x="2907" y="997"/>
                    </a:cubicBezTo>
                    <a:cubicBezTo>
                      <a:pt x="2916" y="983"/>
                      <a:pt x="2916" y="983"/>
                      <a:pt x="2916" y="983"/>
                    </a:cubicBezTo>
                    <a:cubicBezTo>
                      <a:pt x="2916" y="983"/>
                      <a:pt x="2892" y="994"/>
                      <a:pt x="2887" y="1001"/>
                    </a:cubicBezTo>
                    <a:cubicBezTo>
                      <a:pt x="2882" y="1008"/>
                      <a:pt x="2886" y="1014"/>
                      <a:pt x="2886" y="1014"/>
                    </a:cubicBezTo>
                    <a:cubicBezTo>
                      <a:pt x="2867" y="1008"/>
                      <a:pt x="2867" y="1008"/>
                      <a:pt x="2867" y="1008"/>
                    </a:cubicBezTo>
                    <a:cubicBezTo>
                      <a:pt x="2871" y="1030"/>
                      <a:pt x="2871" y="1030"/>
                      <a:pt x="2871" y="1030"/>
                    </a:cubicBezTo>
                    <a:cubicBezTo>
                      <a:pt x="2853" y="1029"/>
                      <a:pt x="2853" y="1029"/>
                      <a:pt x="2853" y="1029"/>
                    </a:cubicBezTo>
                    <a:cubicBezTo>
                      <a:pt x="2845" y="1043"/>
                      <a:pt x="2845" y="1043"/>
                      <a:pt x="2845" y="1043"/>
                    </a:cubicBezTo>
                    <a:cubicBezTo>
                      <a:pt x="2850" y="1049"/>
                      <a:pt x="2850" y="1049"/>
                      <a:pt x="2850" y="1049"/>
                    </a:cubicBezTo>
                    <a:cubicBezTo>
                      <a:pt x="2834" y="1050"/>
                      <a:pt x="2834" y="1050"/>
                      <a:pt x="2834" y="1050"/>
                    </a:cubicBezTo>
                    <a:cubicBezTo>
                      <a:pt x="2819" y="1080"/>
                      <a:pt x="2819" y="1080"/>
                      <a:pt x="2819" y="1080"/>
                    </a:cubicBezTo>
                    <a:cubicBezTo>
                      <a:pt x="2811" y="1080"/>
                      <a:pt x="2811" y="1080"/>
                      <a:pt x="2811" y="1080"/>
                    </a:cubicBezTo>
                    <a:cubicBezTo>
                      <a:pt x="2821" y="1055"/>
                      <a:pt x="2821" y="1055"/>
                      <a:pt x="2821" y="1055"/>
                    </a:cubicBezTo>
                    <a:cubicBezTo>
                      <a:pt x="2821" y="1055"/>
                      <a:pt x="2811" y="1040"/>
                      <a:pt x="2802" y="1049"/>
                    </a:cubicBezTo>
                    <a:cubicBezTo>
                      <a:pt x="2793" y="1058"/>
                      <a:pt x="2781" y="1071"/>
                      <a:pt x="2774" y="1072"/>
                    </a:cubicBezTo>
                    <a:cubicBezTo>
                      <a:pt x="2767" y="1073"/>
                      <a:pt x="2739" y="1094"/>
                      <a:pt x="2739" y="1094"/>
                    </a:cubicBezTo>
                    <a:cubicBezTo>
                      <a:pt x="2744" y="1079"/>
                      <a:pt x="2744" y="1079"/>
                      <a:pt x="2744" y="1079"/>
                    </a:cubicBezTo>
                    <a:cubicBezTo>
                      <a:pt x="2743" y="1068"/>
                      <a:pt x="2743" y="1068"/>
                      <a:pt x="2743" y="1068"/>
                    </a:cubicBezTo>
                    <a:cubicBezTo>
                      <a:pt x="2718" y="1089"/>
                      <a:pt x="2718" y="1089"/>
                      <a:pt x="2718" y="1089"/>
                    </a:cubicBezTo>
                    <a:cubicBezTo>
                      <a:pt x="2674" y="1099"/>
                      <a:pt x="2674" y="1099"/>
                      <a:pt x="2674" y="1099"/>
                    </a:cubicBezTo>
                    <a:cubicBezTo>
                      <a:pt x="2715" y="1085"/>
                      <a:pt x="2715" y="1085"/>
                      <a:pt x="2715" y="1085"/>
                    </a:cubicBezTo>
                    <a:cubicBezTo>
                      <a:pt x="2715" y="1085"/>
                      <a:pt x="2739" y="1058"/>
                      <a:pt x="2726" y="1052"/>
                    </a:cubicBezTo>
                    <a:cubicBezTo>
                      <a:pt x="2713" y="1046"/>
                      <a:pt x="2698" y="1052"/>
                      <a:pt x="2698" y="1052"/>
                    </a:cubicBezTo>
                    <a:cubicBezTo>
                      <a:pt x="2698" y="1052"/>
                      <a:pt x="2665" y="1067"/>
                      <a:pt x="2667" y="1056"/>
                    </a:cubicBezTo>
                    <a:cubicBezTo>
                      <a:pt x="2669" y="1045"/>
                      <a:pt x="2686" y="1042"/>
                      <a:pt x="2686" y="1042"/>
                    </a:cubicBezTo>
                    <a:cubicBezTo>
                      <a:pt x="2685" y="1049"/>
                      <a:pt x="2685" y="1049"/>
                      <a:pt x="2685" y="1049"/>
                    </a:cubicBezTo>
                    <a:cubicBezTo>
                      <a:pt x="2699" y="1044"/>
                      <a:pt x="2699" y="1044"/>
                      <a:pt x="2699" y="1044"/>
                    </a:cubicBezTo>
                    <a:cubicBezTo>
                      <a:pt x="2696" y="1025"/>
                      <a:pt x="2696" y="1025"/>
                      <a:pt x="2696" y="1025"/>
                    </a:cubicBezTo>
                    <a:cubicBezTo>
                      <a:pt x="2696" y="1025"/>
                      <a:pt x="2721" y="1011"/>
                      <a:pt x="2712" y="1004"/>
                    </a:cubicBezTo>
                    <a:cubicBezTo>
                      <a:pt x="2703" y="997"/>
                      <a:pt x="2676" y="993"/>
                      <a:pt x="2676" y="993"/>
                    </a:cubicBezTo>
                    <a:cubicBezTo>
                      <a:pt x="2676" y="993"/>
                      <a:pt x="2721" y="995"/>
                      <a:pt x="2724" y="983"/>
                    </a:cubicBezTo>
                    <a:cubicBezTo>
                      <a:pt x="2727" y="971"/>
                      <a:pt x="2730" y="968"/>
                      <a:pt x="2736" y="964"/>
                    </a:cubicBezTo>
                    <a:cubicBezTo>
                      <a:pt x="2742" y="960"/>
                      <a:pt x="2762" y="959"/>
                      <a:pt x="2752" y="950"/>
                    </a:cubicBezTo>
                    <a:cubicBezTo>
                      <a:pt x="2742" y="941"/>
                      <a:pt x="2732" y="957"/>
                      <a:pt x="2732" y="957"/>
                    </a:cubicBezTo>
                    <a:cubicBezTo>
                      <a:pt x="2726" y="940"/>
                      <a:pt x="2726" y="940"/>
                      <a:pt x="2726" y="940"/>
                    </a:cubicBezTo>
                    <a:cubicBezTo>
                      <a:pt x="2726" y="940"/>
                      <a:pt x="2695" y="941"/>
                      <a:pt x="2686" y="941"/>
                    </a:cubicBezTo>
                    <a:cubicBezTo>
                      <a:pt x="2677" y="941"/>
                      <a:pt x="2675" y="926"/>
                      <a:pt x="2683" y="923"/>
                    </a:cubicBezTo>
                    <a:cubicBezTo>
                      <a:pt x="2691" y="920"/>
                      <a:pt x="2692" y="913"/>
                      <a:pt x="2685" y="911"/>
                    </a:cubicBezTo>
                    <a:cubicBezTo>
                      <a:pt x="2678" y="909"/>
                      <a:pt x="2672" y="916"/>
                      <a:pt x="2672" y="916"/>
                    </a:cubicBezTo>
                    <a:cubicBezTo>
                      <a:pt x="2677" y="900"/>
                      <a:pt x="2677" y="900"/>
                      <a:pt x="2677" y="900"/>
                    </a:cubicBezTo>
                    <a:cubicBezTo>
                      <a:pt x="2653" y="904"/>
                      <a:pt x="2653" y="904"/>
                      <a:pt x="2653" y="904"/>
                    </a:cubicBezTo>
                    <a:cubicBezTo>
                      <a:pt x="2653" y="904"/>
                      <a:pt x="2657" y="875"/>
                      <a:pt x="2640" y="875"/>
                    </a:cubicBezTo>
                    <a:cubicBezTo>
                      <a:pt x="2623" y="875"/>
                      <a:pt x="2595" y="892"/>
                      <a:pt x="2595" y="892"/>
                    </a:cubicBezTo>
                    <a:cubicBezTo>
                      <a:pt x="2595" y="892"/>
                      <a:pt x="2587" y="881"/>
                      <a:pt x="2579" y="881"/>
                    </a:cubicBezTo>
                    <a:cubicBezTo>
                      <a:pt x="2571" y="881"/>
                      <a:pt x="2554" y="890"/>
                      <a:pt x="2554" y="890"/>
                    </a:cubicBezTo>
                    <a:cubicBezTo>
                      <a:pt x="2554" y="890"/>
                      <a:pt x="2508" y="868"/>
                      <a:pt x="2492" y="871"/>
                    </a:cubicBezTo>
                    <a:cubicBezTo>
                      <a:pt x="2476" y="874"/>
                      <a:pt x="2470" y="886"/>
                      <a:pt x="2470" y="886"/>
                    </a:cubicBezTo>
                    <a:cubicBezTo>
                      <a:pt x="2470" y="886"/>
                      <a:pt x="2449" y="896"/>
                      <a:pt x="2456" y="904"/>
                    </a:cubicBezTo>
                    <a:cubicBezTo>
                      <a:pt x="2463" y="912"/>
                      <a:pt x="2476" y="913"/>
                      <a:pt x="2470" y="921"/>
                    </a:cubicBezTo>
                    <a:cubicBezTo>
                      <a:pt x="2464" y="929"/>
                      <a:pt x="2439" y="945"/>
                      <a:pt x="2439" y="945"/>
                    </a:cubicBezTo>
                    <a:cubicBezTo>
                      <a:pt x="2421" y="952"/>
                      <a:pt x="2421" y="952"/>
                      <a:pt x="2421" y="952"/>
                    </a:cubicBezTo>
                    <a:cubicBezTo>
                      <a:pt x="2438" y="961"/>
                      <a:pt x="2438" y="961"/>
                      <a:pt x="2438" y="961"/>
                    </a:cubicBezTo>
                    <a:cubicBezTo>
                      <a:pt x="2438" y="961"/>
                      <a:pt x="2423" y="968"/>
                      <a:pt x="2422" y="977"/>
                    </a:cubicBezTo>
                    <a:cubicBezTo>
                      <a:pt x="2421" y="986"/>
                      <a:pt x="2429" y="993"/>
                      <a:pt x="2421" y="1003"/>
                    </a:cubicBezTo>
                    <a:cubicBezTo>
                      <a:pt x="2413" y="1013"/>
                      <a:pt x="2406" y="1005"/>
                      <a:pt x="2393" y="1013"/>
                    </a:cubicBezTo>
                    <a:cubicBezTo>
                      <a:pt x="2380" y="1021"/>
                      <a:pt x="2382" y="1034"/>
                      <a:pt x="2382" y="1034"/>
                    </a:cubicBezTo>
                    <a:cubicBezTo>
                      <a:pt x="2382" y="1034"/>
                      <a:pt x="2366" y="1037"/>
                      <a:pt x="2360" y="1043"/>
                    </a:cubicBezTo>
                    <a:cubicBezTo>
                      <a:pt x="2354" y="1049"/>
                      <a:pt x="2334" y="1054"/>
                      <a:pt x="2336" y="1062"/>
                    </a:cubicBezTo>
                    <a:cubicBezTo>
                      <a:pt x="2338" y="1070"/>
                      <a:pt x="2375" y="1084"/>
                      <a:pt x="2375" y="1093"/>
                    </a:cubicBezTo>
                    <a:cubicBezTo>
                      <a:pt x="2375" y="1102"/>
                      <a:pt x="2374" y="1167"/>
                      <a:pt x="2339" y="1187"/>
                    </a:cubicBezTo>
                    <a:cubicBezTo>
                      <a:pt x="2304" y="1207"/>
                      <a:pt x="2259" y="1242"/>
                      <a:pt x="2241" y="1243"/>
                    </a:cubicBezTo>
                    <a:cubicBezTo>
                      <a:pt x="2223" y="1244"/>
                      <a:pt x="2174" y="1247"/>
                      <a:pt x="2171" y="1256"/>
                    </a:cubicBezTo>
                    <a:cubicBezTo>
                      <a:pt x="2168" y="1265"/>
                      <a:pt x="2180" y="1293"/>
                      <a:pt x="2180" y="1298"/>
                    </a:cubicBezTo>
                    <a:cubicBezTo>
                      <a:pt x="2180" y="1303"/>
                      <a:pt x="2159" y="1324"/>
                      <a:pt x="2155" y="1339"/>
                    </a:cubicBezTo>
                    <a:cubicBezTo>
                      <a:pt x="2151" y="1354"/>
                      <a:pt x="2154" y="1387"/>
                      <a:pt x="2154" y="1387"/>
                    </a:cubicBezTo>
                    <a:cubicBezTo>
                      <a:pt x="2154" y="1387"/>
                      <a:pt x="2120" y="1404"/>
                      <a:pt x="2119" y="1409"/>
                    </a:cubicBezTo>
                    <a:cubicBezTo>
                      <a:pt x="2118" y="1414"/>
                      <a:pt x="2117" y="1431"/>
                      <a:pt x="2117" y="1431"/>
                    </a:cubicBezTo>
                    <a:cubicBezTo>
                      <a:pt x="2104" y="1447"/>
                      <a:pt x="2104" y="1447"/>
                      <a:pt x="2104" y="1447"/>
                    </a:cubicBezTo>
                    <a:cubicBezTo>
                      <a:pt x="2104" y="1447"/>
                      <a:pt x="2111" y="1423"/>
                      <a:pt x="2100" y="1422"/>
                    </a:cubicBezTo>
                    <a:cubicBezTo>
                      <a:pt x="2089" y="1421"/>
                      <a:pt x="2067" y="1435"/>
                      <a:pt x="2072" y="1446"/>
                    </a:cubicBezTo>
                    <a:cubicBezTo>
                      <a:pt x="2077" y="1457"/>
                      <a:pt x="2071" y="1466"/>
                      <a:pt x="2071" y="1466"/>
                    </a:cubicBezTo>
                    <a:cubicBezTo>
                      <a:pt x="2071" y="1466"/>
                      <a:pt x="2069" y="1446"/>
                      <a:pt x="2063" y="1441"/>
                    </a:cubicBezTo>
                    <a:cubicBezTo>
                      <a:pt x="2057" y="1436"/>
                      <a:pt x="2019" y="1447"/>
                      <a:pt x="2019" y="1447"/>
                    </a:cubicBezTo>
                    <a:cubicBezTo>
                      <a:pt x="2019" y="1447"/>
                      <a:pt x="2055" y="1426"/>
                      <a:pt x="2051" y="1413"/>
                    </a:cubicBezTo>
                    <a:cubicBezTo>
                      <a:pt x="2047" y="1400"/>
                      <a:pt x="2011" y="1389"/>
                      <a:pt x="2011" y="1389"/>
                    </a:cubicBezTo>
                    <a:cubicBezTo>
                      <a:pt x="2011" y="1389"/>
                      <a:pt x="2028" y="1386"/>
                      <a:pt x="2028" y="1379"/>
                    </a:cubicBezTo>
                    <a:cubicBezTo>
                      <a:pt x="2028" y="1372"/>
                      <a:pt x="2016" y="1346"/>
                      <a:pt x="2016" y="1346"/>
                    </a:cubicBezTo>
                    <a:cubicBezTo>
                      <a:pt x="2038" y="1331"/>
                      <a:pt x="2038" y="1331"/>
                      <a:pt x="2038" y="1331"/>
                    </a:cubicBezTo>
                    <a:cubicBezTo>
                      <a:pt x="2037" y="1316"/>
                      <a:pt x="2037" y="1316"/>
                      <a:pt x="2037" y="1316"/>
                    </a:cubicBezTo>
                    <a:cubicBezTo>
                      <a:pt x="2054" y="1305"/>
                      <a:pt x="2054" y="1305"/>
                      <a:pt x="2054" y="1305"/>
                    </a:cubicBezTo>
                    <a:cubicBezTo>
                      <a:pt x="2053" y="1280"/>
                      <a:pt x="2053" y="1280"/>
                      <a:pt x="2053" y="1280"/>
                    </a:cubicBezTo>
                    <a:cubicBezTo>
                      <a:pt x="2053" y="1280"/>
                      <a:pt x="2102" y="1253"/>
                      <a:pt x="2078" y="1241"/>
                    </a:cubicBezTo>
                    <a:cubicBezTo>
                      <a:pt x="2054" y="1229"/>
                      <a:pt x="1982" y="1233"/>
                      <a:pt x="1982" y="1233"/>
                    </a:cubicBezTo>
                    <a:cubicBezTo>
                      <a:pt x="1958" y="1241"/>
                      <a:pt x="1958" y="1241"/>
                      <a:pt x="1958" y="1241"/>
                    </a:cubicBezTo>
                    <a:cubicBezTo>
                      <a:pt x="1958" y="1241"/>
                      <a:pt x="1976" y="1220"/>
                      <a:pt x="1966" y="1215"/>
                    </a:cubicBezTo>
                    <a:cubicBezTo>
                      <a:pt x="1956" y="1210"/>
                      <a:pt x="1908" y="1200"/>
                      <a:pt x="1908" y="1200"/>
                    </a:cubicBezTo>
                    <a:cubicBezTo>
                      <a:pt x="1908" y="1200"/>
                      <a:pt x="1913" y="1178"/>
                      <a:pt x="1894" y="1164"/>
                    </a:cubicBezTo>
                    <a:cubicBezTo>
                      <a:pt x="1875" y="1150"/>
                      <a:pt x="1850" y="1149"/>
                      <a:pt x="1850" y="1149"/>
                    </a:cubicBezTo>
                    <a:cubicBezTo>
                      <a:pt x="1850" y="1149"/>
                      <a:pt x="1851" y="1137"/>
                      <a:pt x="1823" y="1136"/>
                    </a:cubicBezTo>
                    <a:cubicBezTo>
                      <a:pt x="1795" y="1135"/>
                      <a:pt x="1726" y="1147"/>
                      <a:pt x="1726" y="1147"/>
                    </a:cubicBezTo>
                    <a:cubicBezTo>
                      <a:pt x="1726" y="1147"/>
                      <a:pt x="1759" y="1137"/>
                      <a:pt x="1760" y="1125"/>
                    </a:cubicBezTo>
                    <a:cubicBezTo>
                      <a:pt x="1761" y="1113"/>
                      <a:pt x="1779" y="1061"/>
                      <a:pt x="1779" y="1061"/>
                    </a:cubicBezTo>
                    <a:cubicBezTo>
                      <a:pt x="1779" y="1061"/>
                      <a:pt x="1749" y="1055"/>
                      <a:pt x="1746" y="1057"/>
                    </a:cubicBezTo>
                    <a:cubicBezTo>
                      <a:pt x="1743" y="1059"/>
                      <a:pt x="1720" y="1075"/>
                      <a:pt x="1720" y="1075"/>
                    </a:cubicBezTo>
                    <a:cubicBezTo>
                      <a:pt x="1730" y="1056"/>
                      <a:pt x="1730" y="1056"/>
                      <a:pt x="1730" y="1056"/>
                    </a:cubicBezTo>
                    <a:cubicBezTo>
                      <a:pt x="1726" y="1041"/>
                      <a:pt x="1726" y="1041"/>
                      <a:pt x="1726" y="1041"/>
                    </a:cubicBezTo>
                    <a:cubicBezTo>
                      <a:pt x="1726" y="1041"/>
                      <a:pt x="1752" y="1019"/>
                      <a:pt x="1764" y="998"/>
                    </a:cubicBezTo>
                    <a:cubicBezTo>
                      <a:pt x="1776" y="977"/>
                      <a:pt x="1844" y="940"/>
                      <a:pt x="1844" y="940"/>
                    </a:cubicBezTo>
                    <a:cubicBezTo>
                      <a:pt x="1838" y="929"/>
                      <a:pt x="1838" y="929"/>
                      <a:pt x="1838" y="929"/>
                    </a:cubicBezTo>
                    <a:cubicBezTo>
                      <a:pt x="1881" y="915"/>
                      <a:pt x="1881" y="915"/>
                      <a:pt x="1881" y="915"/>
                    </a:cubicBezTo>
                    <a:cubicBezTo>
                      <a:pt x="1882" y="904"/>
                      <a:pt x="1882" y="904"/>
                      <a:pt x="1882" y="904"/>
                    </a:cubicBezTo>
                    <a:cubicBezTo>
                      <a:pt x="1909" y="900"/>
                      <a:pt x="1909" y="900"/>
                      <a:pt x="1909" y="900"/>
                    </a:cubicBezTo>
                    <a:cubicBezTo>
                      <a:pt x="1911" y="887"/>
                      <a:pt x="1911" y="887"/>
                      <a:pt x="1911" y="887"/>
                    </a:cubicBezTo>
                    <a:cubicBezTo>
                      <a:pt x="1932" y="884"/>
                      <a:pt x="1932" y="884"/>
                      <a:pt x="1932" y="884"/>
                    </a:cubicBezTo>
                    <a:cubicBezTo>
                      <a:pt x="1966" y="857"/>
                      <a:pt x="1966" y="857"/>
                      <a:pt x="1966" y="857"/>
                    </a:cubicBezTo>
                    <a:cubicBezTo>
                      <a:pt x="1966" y="857"/>
                      <a:pt x="2040" y="860"/>
                      <a:pt x="2040" y="847"/>
                    </a:cubicBezTo>
                    <a:cubicBezTo>
                      <a:pt x="2040" y="834"/>
                      <a:pt x="2020" y="819"/>
                      <a:pt x="2020" y="819"/>
                    </a:cubicBezTo>
                    <a:cubicBezTo>
                      <a:pt x="1980" y="824"/>
                      <a:pt x="1980" y="824"/>
                      <a:pt x="1980" y="824"/>
                    </a:cubicBezTo>
                    <a:cubicBezTo>
                      <a:pt x="1986" y="814"/>
                      <a:pt x="1986" y="814"/>
                      <a:pt x="1986" y="814"/>
                    </a:cubicBezTo>
                    <a:cubicBezTo>
                      <a:pt x="1950" y="800"/>
                      <a:pt x="1950" y="800"/>
                      <a:pt x="1950" y="800"/>
                    </a:cubicBezTo>
                    <a:cubicBezTo>
                      <a:pt x="1966" y="795"/>
                      <a:pt x="1966" y="795"/>
                      <a:pt x="1966" y="795"/>
                    </a:cubicBezTo>
                    <a:cubicBezTo>
                      <a:pt x="2021" y="811"/>
                      <a:pt x="2021" y="811"/>
                      <a:pt x="2021" y="811"/>
                    </a:cubicBezTo>
                    <a:cubicBezTo>
                      <a:pt x="2021" y="811"/>
                      <a:pt x="2042" y="833"/>
                      <a:pt x="2061" y="825"/>
                    </a:cubicBezTo>
                    <a:cubicBezTo>
                      <a:pt x="2080" y="817"/>
                      <a:pt x="2096" y="784"/>
                      <a:pt x="2103" y="789"/>
                    </a:cubicBezTo>
                    <a:cubicBezTo>
                      <a:pt x="2110" y="794"/>
                      <a:pt x="2131" y="804"/>
                      <a:pt x="2140" y="802"/>
                    </a:cubicBezTo>
                    <a:cubicBezTo>
                      <a:pt x="2140" y="802"/>
                      <a:pt x="2185" y="783"/>
                      <a:pt x="2203" y="776"/>
                    </a:cubicBezTo>
                    <a:cubicBezTo>
                      <a:pt x="2221" y="769"/>
                      <a:pt x="2255" y="750"/>
                      <a:pt x="2243" y="747"/>
                    </a:cubicBezTo>
                    <a:cubicBezTo>
                      <a:pt x="2231" y="744"/>
                      <a:pt x="2175" y="744"/>
                      <a:pt x="2175" y="744"/>
                    </a:cubicBezTo>
                    <a:cubicBezTo>
                      <a:pt x="2171" y="728"/>
                      <a:pt x="2171" y="728"/>
                      <a:pt x="2171" y="728"/>
                    </a:cubicBezTo>
                    <a:cubicBezTo>
                      <a:pt x="2115" y="708"/>
                      <a:pt x="2115" y="708"/>
                      <a:pt x="2115" y="708"/>
                    </a:cubicBezTo>
                    <a:cubicBezTo>
                      <a:pt x="2115" y="708"/>
                      <a:pt x="2171" y="700"/>
                      <a:pt x="2186" y="706"/>
                    </a:cubicBezTo>
                    <a:cubicBezTo>
                      <a:pt x="2201" y="712"/>
                      <a:pt x="2215" y="738"/>
                      <a:pt x="2230" y="738"/>
                    </a:cubicBezTo>
                    <a:cubicBezTo>
                      <a:pt x="2245" y="738"/>
                      <a:pt x="2324" y="700"/>
                      <a:pt x="2324" y="700"/>
                    </a:cubicBezTo>
                    <a:cubicBezTo>
                      <a:pt x="2305" y="692"/>
                      <a:pt x="2305" y="692"/>
                      <a:pt x="2305" y="692"/>
                    </a:cubicBezTo>
                    <a:cubicBezTo>
                      <a:pt x="2305" y="692"/>
                      <a:pt x="2319" y="680"/>
                      <a:pt x="2337" y="680"/>
                    </a:cubicBezTo>
                    <a:cubicBezTo>
                      <a:pt x="2355" y="680"/>
                      <a:pt x="2360" y="694"/>
                      <a:pt x="2360" y="694"/>
                    </a:cubicBezTo>
                    <a:cubicBezTo>
                      <a:pt x="2380" y="701"/>
                      <a:pt x="2380" y="701"/>
                      <a:pt x="2380" y="701"/>
                    </a:cubicBezTo>
                    <a:cubicBezTo>
                      <a:pt x="2381" y="688"/>
                      <a:pt x="2381" y="688"/>
                      <a:pt x="2381" y="688"/>
                    </a:cubicBezTo>
                    <a:cubicBezTo>
                      <a:pt x="2381" y="688"/>
                      <a:pt x="2395" y="705"/>
                      <a:pt x="2400" y="696"/>
                    </a:cubicBezTo>
                    <a:cubicBezTo>
                      <a:pt x="2405" y="687"/>
                      <a:pt x="2388" y="669"/>
                      <a:pt x="2388" y="669"/>
                    </a:cubicBezTo>
                    <a:cubicBezTo>
                      <a:pt x="2374" y="663"/>
                      <a:pt x="2374" y="663"/>
                      <a:pt x="2374" y="663"/>
                    </a:cubicBezTo>
                    <a:cubicBezTo>
                      <a:pt x="2401" y="658"/>
                      <a:pt x="2401" y="658"/>
                      <a:pt x="2401" y="658"/>
                    </a:cubicBezTo>
                    <a:cubicBezTo>
                      <a:pt x="2401" y="658"/>
                      <a:pt x="2415" y="697"/>
                      <a:pt x="2424" y="695"/>
                    </a:cubicBezTo>
                    <a:cubicBezTo>
                      <a:pt x="2433" y="693"/>
                      <a:pt x="2546" y="660"/>
                      <a:pt x="2532" y="641"/>
                    </a:cubicBezTo>
                    <a:cubicBezTo>
                      <a:pt x="2518" y="622"/>
                      <a:pt x="2507" y="607"/>
                      <a:pt x="2518" y="600"/>
                    </a:cubicBezTo>
                    <a:cubicBezTo>
                      <a:pt x="2529" y="593"/>
                      <a:pt x="2579" y="591"/>
                      <a:pt x="2580" y="585"/>
                    </a:cubicBezTo>
                    <a:cubicBezTo>
                      <a:pt x="2581" y="579"/>
                      <a:pt x="2570" y="553"/>
                      <a:pt x="2570" y="553"/>
                    </a:cubicBezTo>
                    <a:cubicBezTo>
                      <a:pt x="2558" y="538"/>
                      <a:pt x="2558" y="538"/>
                      <a:pt x="2558" y="538"/>
                    </a:cubicBezTo>
                    <a:cubicBezTo>
                      <a:pt x="2558" y="538"/>
                      <a:pt x="2496" y="520"/>
                      <a:pt x="2470" y="538"/>
                    </a:cubicBezTo>
                    <a:cubicBezTo>
                      <a:pt x="2444" y="556"/>
                      <a:pt x="2466" y="568"/>
                      <a:pt x="2466" y="568"/>
                    </a:cubicBezTo>
                    <a:cubicBezTo>
                      <a:pt x="2442" y="583"/>
                      <a:pt x="2442" y="583"/>
                      <a:pt x="2442" y="583"/>
                    </a:cubicBezTo>
                    <a:cubicBezTo>
                      <a:pt x="2428" y="583"/>
                      <a:pt x="2428" y="583"/>
                      <a:pt x="2428" y="583"/>
                    </a:cubicBezTo>
                    <a:cubicBezTo>
                      <a:pt x="2383" y="614"/>
                      <a:pt x="2383" y="614"/>
                      <a:pt x="2383" y="614"/>
                    </a:cubicBezTo>
                    <a:cubicBezTo>
                      <a:pt x="2366" y="621"/>
                      <a:pt x="2366" y="621"/>
                      <a:pt x="2366" y="621"/>
                    </a:cubicBezTo>
                    <a:cubicBezTo>
                      <a:pt x="2366" y="621"/>
                      <a:pt x="2354" y="639"/>
                      <a:pt x="2350" y="642"/>
                    </a:cubicBezTo>
                    <a:cubicBezTo>
                      <a:pt x="2346" y="645"/>
                      <a:pt x="2327" y="646"/>
                      <a:pt x="2327" y="646"/>
                    </a:cubicBezTo>
                    <a:cubicBezTo>
                      <a:pt x="2304" y="658"/>
                      <a:pt x="2304" y="658"/>
                      <a:pt x="2304" y="658"/>
                    </a:cubicBezTo>
                    <a:cubicBezTo>
                      <a:pt x="2304" y="658"/>
                      <a:pt x="2293" y="624"/>
                      <a:pt x="2299" y="613"/>
                    </a:cubicBezTo>
                    <a:cubicBezTo>
                      <a:pt x="2305" y="602"/>
                      <a:pt x="2336" y="607"/>
                      <a:pt x="2341" y="591"/>
                    </a:cubicBezTo>
                    <a:cubicBezTo>
                      <a:pt x="2346" y="575"/>
                      <a:pt x="2330" y="558"/>
                      <a:pt x="2327" y="558"/>
                    </a:cubicBezTo>
                    <a:cubicBezTo>
                      <a:pt x="2324" y="558"/>
                      <a:pt x="2271" y="582"/>
                      <a:pt x="2271" y="582"/>
                    </a:cubicBezTo>
                    <a:cubicBezTo>
                      <a:pt x="2252" y="603"/>
                      <a:pt x="2252" y="603"/>
                      <a:pt x="2252" y="603"/>
                    </a:cubicBezTo>
                    <a:cubicBezTo>
                      <a:pt x="2246" y="594"/>
                      <a:pt x="2246" y="594"/>
                      <a:pt x="2246" y="594"/>
                    </a:cubicBezTo>
                    <a:cubicBezTo>
                      <a:pt x="2264" y="576"/>
                      <a:pt x="2264" y="576"/>
                      <a:pt x="2264" y="576"/>
                    </a:cubicBezTo>
                    <a:cubicBezTo>
                      <a:pt x="2262" y="563"/>
                      <a:pt x="2262" y="563"/>
                      <a:pt x="2262" y="563"/>
                    </a:cubicBezTo>
                    <a:cubicBezTo>
                      <a:pt x="2292" y="552"/>
                      <a:pt x="2292" y="552"/>
                      <a:pt x="2292" y="552"/>
                    </a:cubicBezTo>
                    <a:cubicBezTo>
                      <a:pt x="2265" y="547"/>
                      <a:pt x="2265" y="547"/>
                      <a:pt x="2265" y="547"/>
                    </a:cubicBezTo>
                    <a:cubicBezTo>
                      <a:pt x="2270" y="537"/>
                      <a:pt x="2270" y="537"/>
                      <a:pt x="2270" y="537"/>
                    </a:cubicBezTo>
                    <a:cubicBezTo>
                      <a:pt x="2238" y="547"/>
                      <a:pt x="2238" y="547"/>
                      <a:pt x="2238" y="547"/>
                    </a:cubicBezTo>
                    <a:cubicBezTo>
                      <a:pt x="2224" y="539"/>
                      <a:pt x="2224" y="539"/>
                      <a:pt x="2224" y="539"/>
                    </a:cubicBezTo>
                    <a:cubicBezTo>
                      <a:pt x="2249" y="530"/>
                      <a:pt x="2249" y="530"/>
                      <a:pt x="2249" y="530"/>
                    </a:cubicBezTo>
                    <a:cubicBezTo>
                      <a:pt x="2250" y="520"/>
                      <a:pt x="2250" y="520"/>
                      <a:pt x="2250" y="520"/>
                    </a:cubicBezTo>
                    <a:cubicBezTo>
                      <a:pt x="2250" y="520"/>
                      <a:pt x="2286" y="528"/>
                      <a:pt x="2284" y="515"/>
                    </a:cubicBezTo>
                    <a:cubicBezTo>
                      <a:pt x="2282" y="502"/>
                      <a:pt x="2254" y="505"/>
                      <a:pt x="2266" y="488"/>
                    </a:cubicBezTo>
                    <a:cubicBezTo>
                      <a:pt x="2278" y="471"/>
                      <a:pt x="2289" y="446"/>
                      <a:pt x="2273" y="445"/>
                    </a:cubicBezTo>
                    <a:cubicBezTo>
                      <a:pt x="2248" y="435"/>
                      <a:pt x="2248" y="435"/>
                      <a:pt x="2248" y="435"/>
                    </a:cubicBezTo>
                    <a:cubicBezTo>
                      <a:pt x="2229" y="443"/>
                      <a:pt x="2229" y="443"/>
                      <a:pt x="2229" y="443"/>
                    </a:cubicBezTo>
                    <a:cubicBezTo>
                      <a:pt x="2229" y="443"/>
                      <a:pt x="2202" y="445"/>
                      <a:pt x="2201" y="449"/>
                    </a:cubicBezTo>
                    <a:cubicBezTo>
                      <a:pt x="2200" y="453"/>
                      <a:pt x="2208" y="462"/>
                      <a:pt x="2202" y="463"/>
                    </a:cubicBezTo>
                    <a:cubicBezTo>
                      <a:pt x="2196" y="464"/>
                      <a:pt x="2160" y="457"/>
                      <a:pt x="2152" y="466"/>
                    </a:cubicBezTo>
                    <a:cubicBezTo>
                      <a:pt x="2144" y="475"/>
                      <a:pt x="2127" y="484"/>
                      <a:pt x="2136" y="488"/>
                    </a:cubicBezTo>
                    <a:cubicBezTo>
                      <a:pt x="2145" y="492"/>
                      <a:pt x="2156" y="494"/>
                      <a:pt x="2156" y="494"/>
                    </a:cubicBezTo>
                    <a:cubicBezTo>
                      <a:pt x="2156" y="494"/>
                      <a:pt x="2107" y="507"/>
                      <a:pt x="2109" y="520"/>
                    </a:cubicBezTo>
                    <a:cubicBezTo>
                      <a:pt x="2111" y="533"/>
                      <a:pt x="2138" y="543"/>
                      <a:pt x="2138" y="543"/>
                    </a:cubicBezTo>
                    <a:cubicBezTo>
                      <a:pt x="2154" y="536"/>
                      <a:pt x="2154" y="536"/>
                      <a:pt x="2154" y="536"/>
                    </a:cubicBezTo>
                    <a:cubicBezTo>
                      <a:pt x="2154" y="536"/>
                      <a:pt x="2153" y="557"/>
                      <a:pt x="2159" y="554"/>
                    </a:cubicBezTo>
                    <a:cubicBezTo>
                      <a:pt x="2165" y="551"/>
                      <a:pt x="2194" y="546"/>
                      <a:pt x="2183" y="554"/>
                    </a:cubicBezTo>
                    <a:cubicBezTo>
                      <a:pt x="2172" y="562"/>
                      <a:pt x="2163" y="561"/>
                      <a:pt x="2163" y="561"/>
                    </a:cubicBezTo>
                    <a:cubicBezTo>
                      <a:pt x="2150" y="556"/>
                      <a:pt x="2150" y="556"/>
                      <a:pt x="2150" y="556"/>
                    </a:cubicBezTo>
                    <a:cubicBezTo>
                      <a:pt x="2148" y="565"/>
                      <a:pt x="2148" y="565"/>
                      <a:pt x="2148" y="565"/>
                    </a:cubicBezTo>
                    <a:cubicBezTo>
                      <a:pt x="2148" y="565"/>
                      <a:pt x="2112" y="571"/>
                      <a:pt x="2124" y="575"/>
                    </a:cubicBezTo>
                    <a:cubicBezTo>
                      <a:pt x="2136" y="579"/>
                      <a:pt x="2163" y="559"/>
                      <a:pt x="2157" y="572"/>
                    </a:cubicBezTo>
                    <a:cubicBezTo>
                      <a:pt x="2151" y="585"/>
                      <a:pt x="2132" y="594"/>
                      <a:pt x="2119" y="598"/>
                    </a:cubicBezTo>
                    <a:cubicBezTo>
                      <a:pt x="2106" y="602"/>
                      <a:pt x="2086" y="617"/>
                      <a:pt x="2086" y="617"/>
                    </a:cubicBezTo>
                    <a:cubicBezTo>
                      <a:pt x="2086" y="617"/>
                      <a:pt x="2064" y="605"/>
                      <a:pt x="2060" y="612"/>
                    </a:cubicBezTo>
                    <a:cubicBezTo>
                      <a:pt x="2056" y="619"/>
                      <a:pt x="2035" y="625"/>
                      <a:pt x="2036" y="635"/>
                    </a:cubicBezTo>
                    <a:cubicBezTo>
                      <a:pt x="2037" y="645"/>
                      <a:pt x="2030" y="654"/>
                      <a:pt x="2030" y="654"/>
                    </a:cubicBezTo>
                    <a:cubicBezTo>
                      <a:pt x="2026" y="645"/>
                      <a:pt x="2026" y="645"/>
                      <a:pt x="2026" y="645"/>
                    </a:cubicBezTo>
                    <a:cubicBezTo>
                      <a:pt x="2026" y="645"/>
                      <a:pt x="2001" y="644"/>
                      <a:pt x="2003" y="638"/>
                    </a:cubicBezTo>
                    <a:cubicBezTo>
                      <a:pt x="2005" y="632"/>
                      <a:pt x="2047" y="604"/>
                      <a:pt x="2047" y="604"/>
                    </a:cubicBezTo>
                    <a:cubicBezTo>
                      <a:pt x="2022" y="604"/>
                      <a:pt x="2022" y="604"/>
                      <a:pt x="2022" y="604"/>
                    </a:cubicBezTo>
                    <a:cubicBezTo>
                      <a:pt x="2022" y="604"/>
                      <a:pt x="2015" y="590"/>
                      <a:pt x="2008" y="590"/>
                    </a:cubicBezTo>
                    <a:cubicBezTo>
                      <a:pt x="2001" y="590"/>
                      <a:pt x="1985" y="596"/>
                      <a:pt x="1985" y="596"/>
                    </a:cubicBezTo>
                    <a:cubicBezTo>
                      <a:pt x="1985" y="596"/>
                      <a:pt x="1964" y="589"/>
                      <a:pt x="1961" y="597"/>
                    </a:cubicBezTo>
                    <a:cubicBezTo>
                      <a:pt x="1958" y="605"/>
                      <a:pt x="1956" y="612"/>
                      <a:pt x="1960" y="613"/>
                    </a:cubicBezTo>
                    <a:cubicBezTo>
                      <a:pt x="1964" y="614"/>
                      <a:pt x="1993" y="627"/>
                      <a:pt x="1983" y="630"/>
                    </a:cubicBezTo>
                    <a:cubicBezTo>
                      <a:pt x="1973" y="633"/>
                      <a:pt x="1955" y="618"/>
                      <a:pt x="1955" y="618"/>
                    </a:cubicBezTo>
                    <a:cubicBezTo>
                      <a:pt x="1941" y="609"/>
                      <a:pt x="1941" y="609"/>
                      <a:pt x="1941" y="609"/>
                    </a:cubicBezTo>
                    <a:cubicBezTo>
                      <a:pt x="1940" y="629"/>
                      <a:pt x="1940" y="629"/>
                      <a:pt x="1940" y="629"/>
                    </a:cubicBezTo>
                    <a:cubicBezTo>
                      <a:pt x="1940" y="629"/>
                      <a:pt x="1925" y="638"/>
                      <a:pt x="1916" y="636"/>
                    </a:cubicBezTo>
                    <a:cubicBezTo>
                      <a:pt x="1907" y="634"/>
                      <a:pt x="1874" y="625"/>
                      <a:pt x="1863" y="625"/>
                    </a:cubicBezTo>
                    <a:cubicBezTo>
                      <a:pt x="1852" y="625"/>
                      <a:pt x="1830" y="629"/>
                      <a:pt x="1819" y="628"/>
                    </a:cubicBezTo>
                    <a:cubicBezTo>
                      <a:pt x="1808" y="627"/>
                      <a:pt x="1791" y="610"/>
                      <a:pt x="1791" y="610"/>
                    </a:cubicBezTo>
                    <a:cubicBezTo>
                      <a:pt x="1752" y="613"/>
                      <a:pt x="1752" y="613"/>
                      <a:pt x="1752" y="613"/>
                    </a:cubicBezTo>
                    <a:cubicBezTo>
                      <a:pt x="1752" y="613"/>
                      <a:pt x="1737" y="599"/>
                      <a:pt x="1729" y="597"/>
                    </a:cubicBezTo>
                    <a:cubicBezTo>
                      <a:pt x="1721" y="595"/>
                      <a:pt x="1704" y="595"/>
                      <a:pt x="1692" y="601"/>
                    </a:cubicBezTo>
                    <a:cubicBezTo>
                      <a:pt x="1680" y="607"/>
                      <a:pt x="1685" y="609"/>
                      <a:pt x="1672" y="609"/>
                    </a:cubicBezTo>
                    <a:cubicBezTo>
                      <a:pt x="1659" y="609"/>
                      <a:pt x="1631" y="602"/>
                      <a:pt x="1624" y="611"/>
                    </a:cubicBezTo>
                    <a:cubicBezTo>
                      <a:pt x="1617" y="620"/>
                      <a:pt x="1605" y="646"/>
                      <a:pt x="1605" y="646"/>
                    </a:cubicBezTo>
                    <a:cubicBezTo>
                      <a:pt x="1597" y="666"/>
                      <a:pt x="1597" y="666"/>
                      <a:pt x="1597" y="666"/>
                    </a:cubicBezTo>
                    <a:cubicBezTo>
                      <a:pt x="1576" y="668"/>
                      <a:pt x="1576" y="668"/>
                      <a:pt x="1576" y="668"/>
                    </a:cubicBezTo>
                    <a:cubicBezTo>
                      <a:pt x="1571" y="687"/>
                      <a:pt x="1571" y="687"/>
                      <a:pt x="1571" y="687"/>
                    </a:cubicBezTo>
                    <a:cubicBezTo>
                      <a:pt x="1556" y="654"/>
                      <a:pt x="1556" y="654"/>
                      <a:pt x="1556" y="654"/>
                    </a:cubicBezTo>
                    <a:cubicBezTo>
                      <a:pt x="1556" y="654"/>
                      <a:pt x="1598" y="665"/>
                      <a:pt x="1587" y="646"/>
                    </a:cubicBezTo>
                    <a:cubicBezTo>
                      <a:pt x="1576" y="627"/>
                      <a:pt x="1544" y="625"/>
                      <a:pt x="1544" y="625"/>
                    </a:cubicBezTo>
                    <a:cubicBezTo>
                      <a:pt x="1546" y="616"/>
                      <a:pt x="1546" y="616"/>
                      <a:pt x="1546" y="616"/>
                    </a:cubicBezTo>
                    <a:cubicBezTo>
                      <a:pt x="1546" y="616"/>
                      <a:pt x="1477" y="629"/>
                      <a:pt x="1440" y="629"/>
                    </a:cubicBezTo>
                    <a:cubicBezTo>
                      <a:pt x="1403" y="629"/>
                      <a:pt x="1337" y="625"/>
                      <a:pt x="1350" y="619"/>
                    </a:cubicBezTo>
                    <a:cubicBezTo>
                      <a:pt x="1363" y="613"/>
                      <a:pt x="1447" y="616"/>
                      <a:pt x="1427" y="594"/>
                    </a:cubicBezTo>
                    <a:cubicBezTo>
                      <a:pt x="1407" y="572"/>
                      <a:pt x="1388" y="570"/>
                      <a:pt x="1364" y="572"/>
                    </a:cubicBezTo>
                    <a:cubicBezTo>
                      <a:pt x="1340" y="574"/>
                      <a:pt x="1301" y="560"/>
                      <a:pt x="1295" y="557"/>
                    </a:cubicBezTo>
                    <a:cubicBezTo>
                      <a:pt x="1289" y="554"/>
                      <a:pt x="1271" y="554"/>
                      <a:pt x="1271" y="554"/>
                    </a:cubicBezTo>
                    <a:cubicBezTo>
                      <a:pt x="1271" y="554"/>
                      <a:pt x="1223" y="527"/>
                      <a:pt x="1205" y="528"/>
                    </a:cubicBezTo>
                    <a:cubicBezTo>
                      <a:pt x="1187" y="529"/>
                      <a:pt x="1155" y="554"/>
                      <a:pt x="1155" y="554"/>
                    </a:cubicBezTo>
                    <a:cubicBezTo>
                      <a:pt x="1119" y="554"/>
                      <a:pt x="1119" y="554"/>
                      <a:pt x="1119" y="554"/>
                    </a:cubicBezTo>
                    <a:cubicBezTo>
                      <a:pt x="1139" y="542"/>
                      <a:pt x="1139" y="542"/>
                      <a:pt x="1139" y="542"/>
                    </a:cubicBezTo>
                    <a:cubicBezTo>
                      <a:pt x="1139" y="534"/>
                      <a:pt x="1139" y="534"/>
                      <a:pt x="1139" y="534"/>
                    </a:cubicBezTo>
                    <a:cubicBezTo>
                      <a:pt x="1156" y="514"/>
                      <a:pt x="1156" y="514"/>
                      <a:pt x="1156" y="514"/>
                    </a:cubicBezTo>
                    <a:cubicBezTo>
                      <a:pt x="1156" y="514"/>
                      <a:pt x="1117" y="532"/>
                      <a:pt x="1110" y="539"/>
                    </a:cubicBezTo>
                    <a:cubicBezTo>
                      <a:pt x="1103" y="546"/>
                      <a:pt x="1087" y="568"/>
                      <a:pt x="1072" y="553"/>
                    </a:cubicBezTo>
                    <a:cubicBezTo>
                      <a:pt x="1057" y="538"/>
                      <a:pt x="1078" y="522"/>
                      <a:pt x="1075" y="511"/>
                    </a:cubicBezTo>
                    <a:cubicBezTo>
                      <a:pt x="1072" y="500"/>
                      <a:pt x="1049" y="489"/>
                      <a:pt x="1046" y="498"/>
                    </a:cubicBezTo>
                    <a:cubicBezTo>
                      <a:pt x="1043" y="507"/>
                      <a:pt x="1056" y="513"/>
                      <a:pt x="1056" y="513"/>
                    </a:cubicBezTo>
                    <a:cubicBezTo>
                      <a:pt x="1056" y="513"/>
                      <a:pt x="1036" y="511"/>
                      <a:pt x="1025" y="515"/>
                    </a:cubicBezTo>
                    <a:cubicBezTo>
                      <a:pt x="1014" y="519"/>
                      <a:pt x="998" y="530"/>
                      <a:pt x="993" y="534"/>
                    </a:cubicBezTo>
                    <a:cubicBezTo>
                      <a:pt x="988" y="538"/>
                      <a:pt x="970" y="533"/>
                      <a:pt x="970" y="533"/>
                    </a:cubicBezTo>
                    <a:cubicBezTo>
                      <a:pt x="970" y="533"/>
                      <a:pt x="923" y="543"/>
                      <a:pt x="919" y="544"/>
                    </a:cubicBezTo>
                    <a:cubicBezTo>
                      <a:pt x="915" y="545"/>
                      <a:pt x="890" y="560"/>
                      <a:pt x="890" y="560"/>
                    </a:cubicBezTo>
                    <a:cubicBezTo>
                      <a:pt x="876" y="547"/>
                      <a:pt x="876" y="547"/>
                      <a:pt x="876" y="547"/>
                    </a:cubicBezTo>
                    <a:cubicBezTo>
                      <a:pt x="876" y="547"/>
                      <a:pt x="843" y="564"/>
                      <a:pt x="833" y="565"/>
                    </a:cubicBezTo>
                    <a:cubicBezTo>
                      <a:pt x="823" y="566"/>
                      <a:pt x="805" y="578"/>
                      <a:pt x="805" y="578"/>
                    </a:cubicBezTo>
                    <a:cubicBezTo>
                      <a:pt x="783" y="580"/>
                      <a:pt x="783" y="580"/>
                      <a:pt x="783" y="580"/>
                    </a:cubicBezTo>
                    <a:cubicBezTo>
                      <a:pt x="783" y="580"/>
                      <a:pt x="800" y="562"/>
                      <a:pt x="815" y="559"/>
                    </a:cubicBezTo>
                    <a:cubicBezTo>
                      <a:pt x="830" y="556"/>
                      <a:pt x="864" y="543"/>
                      <a:pt x="864" y="543"/>
                    </a:cubicBezTo>
                    <a:cubicBezTo>
                      <a:pt x="864" y="543"/>
                      <a:pt x="895" y="546"/>
                      <a:pt x="906" y="541"/>
                    </a:cubicBezTo>
                    <a:cubicBezTo>
                      <a:pt x="917" y="536"/>
                      <a:pt x="978" y="522"/>
                      <a:pt x="978" y="522"/>
                    </a:cubicBezTo>
                    <a:cubicBezTo>
                      <a:pt x="978" y="522"/>
                      <a:pt x="990" y="519"/>
                      <a:pt x="983" y="514"/>
                    </a:cubicBezTo>
                    <a:cubicBezTo>
                      <a:pt x="976" y="509"/>
                      <a:pt x="955" y="516"/>
                      <a:pt x="955" y="516"/>
                    </a:cubicBezTo>
                    <a:cubicBezTo>
                      <a:pt x="955" y="516"/>
                      <a:pt x="937" y="515"/>
                      <a:pt x="930" y="517"/>
                    </a:cubicBezTo>
                    <a:cubicBezTo>
                      <a:pt x="923" y="519"/>
                      <a:pt x="916" y="527"/>
                      <a:pt x="911" y="528"/>
                    </a:cubicBezTo>
                    <a:cubicBezTo>
                      <a:pt x="906" y="529"/>
                      <a:pt x="887" y="529"/>
                      <a:pt x="887" y="529"/>
                    </a:cubicBezTo>
                    <a:cubicBezTo>
                      <a:pt x="872" y="532"/>
                      <a:pt x="872" y="532"/>
                      <a:pt x="872" y="532"/>
                    </a:cubicBezTo>
                    <a:cubicBezTo>
                      <a:pt x="872" y="532"/>
                      <a:pt x="855" y="532"/>
                      <a:pt x="843" y="535"/>
                    </a:cubicBezTo>
                    <a:cubicBezTo>
                      <a:pt x="831" y="538"/>
                      <a:pt x="820" y="550"/>
                      <a:pt x="820" y="550"/>
                    </a:cubicBezTo>
                    <a:cubicBezTo>
                      <a:pt x="806" y="552"/>
                      <a:pt x="806" y="552"/>
                      <a:pt x="806" y="552"/>
                    </a:cubicBezTo>
                    <a:cubicBezTo>
                      <a:pt x="771" y="565"/>
                      <a:pt x="771" y="565"/>
                      <a:pt x="771" y="565"/>
                    </a:cubicBezTo>
                    <a:cubicBezTo>
                      <a:pt x="771" y="565"/>
                      <a:pt x="756" y="568"/>
                      <a:pt x="753" y="571"/>
                    </a:cubicBezTo>
                    <a:cubicBezTo>
                      <a:pt x="750" y="574"/>
                      <a:pt x="748" y="590"/>
                      <a:pt x="741" y="586"/>
                    </a:cubicBezTo>
                    <a:cubicBezTo>
                      <a:pt x="734" y="582"/>
                      <a:pt x="733" y="567"/>
                      <a:pt x="744" y="565"/>
                    </a:cubicBezTo>
                    <a:cubicBezTo>
                      <a:pt x="755" y="563"/>
                      <a:pt x="784" y="553"/>
                      <a:pt x="793" y="547"/>
                    </a:cubicBezTo>
                    <a:cubicBezTo>
                      <a:pt x="802" y="541"/>
                      <a:pt x="760" y="535"/>
                      <a:pt x="753" y="544"/>
                    </a:cubicBezTo>
                    <a:cubicBezTo>
                      <a:pt x="746" y="553"/>
                      <a:pt x="719" y="558"/>
                      <a:pt x="712" y="558"/>
                    </a:cubicBezTo>
                    <a:cubicBezTo>
                      <a:pt x="705" y="558"/>
                      <a:pt x="705" y="585"/>
                      <a:pt x="705" y="585"/>
                    </a:cubicBezTo>
                    <a:cubicBezTo>
                      <a:pt x="689" y="576"/>
                      <a:pt x="689" y="576"/>
                      <a:pt x="689" y="576"/>
                    </a:cubicBezTo>
                    <a:cubicBezTo>
                      <a:pt x="647" y="570"/>
                      <a:pt x="647" y="570"/>
                      <a:pt x="647" y="570"/>
                    </a:cubicBezTo>
                    <a:cubicBezTo>
                      <a:pt x="647" y="570"/>
                      <a:pt x="621" y="558"/>
                      <a:pt x="623" y="553"/>
                    </a:cubicBezTo>
                    <a:cubicBezTo>
                      <a:pt x="625" y="548"/>
                      <a:pt x="629" y="539"/>
                      <a:pt x="629" y="539"/>
                    </a:cubicBezTo>
                    <a:cubicBezTo>
                      <a:pt x="555" y="540"/>
                      <a:pt x="555" y="540"/>
                      <a:pt x="555" y="540"/>
                    </a:cubicBezTo>
                    <a:cubicBezTo>
                      <a:pt x="567" y="540"/>
                      <a:pt x="567" y="540"/>
                      <a:pt x="567" y="540"/>
                    </a:cubicBezTo>
                    <a:cubicBezTo>
                      <a:pt x="52" y="964"/>
                      <a:pt x="52" y="964"/>
                      <a:pt x="52" y="964"/>
                    </a:cubicBezTo>
                    <a:cubicBezTo>
                      <a:pt x="52" y="964"/>
                      <a:pt x="26" y="978"/>
                      <a:pt x="32" y="984"/>
                    </a:cubicBezTo>
                    <a:cubicBezTo>
                      <a:pt x="38" y="990"/>
                      <a:pt x="67" y="984"/>
                      <a:pt x="67" y="984"/>
                    </a:cubicBezTo>
                    <a:cubicBezTo>
                      <a:pt x="70" y="984"/>
                      <a:pt x="79" y="979"/>
                      <a:pt x="79" y="979"/>
                    </a:cubicBezTo>
                    <a:cubicBezTo>
                      <a:pt x="103" y="979"/>
                      <a:pt x="103" y="979"/>
                      <a:pt x="103" y="979"/>
                    </a:cubicBezTo>
                    <a:cubicBezTo>
                      <a:pt x="88" y="994"/>
                      <a:pt x="88" y="994"/>
                      <a:pt x="88" y="994"/>
                    </a:cubicBezTo>
                    <a:cubicBezTo>
                      <a:pt x="88" y="994"/>
                      <a:pt x="88" y="1003"/>
                      <a:pt x="88" y="1013"/>
                    </a:cubicBezTo>
                    <a:cubicBezTo>
                      <a:pt x="88" y="1024"/>
                      <a:pt x="107" y="1032"/>
                      <a:pt x="107" y="1032"/>
                    </a:cubicBezTo>
                    <a:cubicBezTo>
                      <a:pt x="107" y="1032"/>
                      <a:pt x="88" y="1051"/>
                      <a:pt x="93" y="1051"/>
                    </a:cubicBezTo>
                    <a:cubicBezTo>
                      <a:pt x="99" y="1051"/>
                      <a:pt x="115" y="1038"/>
                      <a:pt x="115" y="1038"/>
                    </a:cubicBezTo>
                    <a:cubicBezTo>
                      <a:pt x="115" y="1038"/>
                      <a:pt x="136" y="1031"/>
                      <a:pt x="143" y="1031"/>
                    </a:cubicBezTo>
                    <a:cubicBezTo>
                      <a:pt x="151" y="1031"/>
                      <a:pt x="157" y="1021"/>
                      <a:pt x="157" y="1021"/>
                    </a:cubicBezTo>
                    <a:cubicBezTo>
                      <a:pt x="169" y="1021"/>
                      <a:pt x="169" y="1021"/>
                      <a:pt x="169" y="1021"/>
                    </a:cubicBezTo>
                    <a:cubicBezTo>
                      <a:pt x="171" y="1013"/>
                      <a:pt x="171" y="1013"/>
                      <a:pt x="171" y="1013"/>
                    </a:cubicBezTo>
                    <a:cubicBezTo>
                      <a:pt x="171" y="1013"/>
                      <a:pt x="199" y="1003"/>
                      <a:pt x="217" y="1008"/>
                    </a:cubicBezTo>
                    <a:cubicBezTo>
                      <a:pt x="236" y="1014"/>
                      <a:pt x="209" y="1024"/>
                      <a:pt x="209" y="1024"/>
                    </a:cubicBezTo>
                    <a:cubicBezTo>
                      <a:pt x="209" y="1041"/>
                      <a:pt x="209" y="1041"/>
                      <a:pt x="209" y="1041"/>
                    </a:cubicBezTo>
                    <a:cubicBezTo>
                      <a:pt x="203" y="1052"/>
                      <a:pt x="203" y="1052"/>
                      <a:pt x="203" y="1052"/>
                    </a:cubicBezTo>
                    <a:cubicBezTo>
                      <a:pt x="203" y="1052"/>
                      <a:pt x="210" y="1054"/>
                      <a:pt x="216" y="1072"/>
                    </a:cubicBezTo>
                    <a:cubicBezTo>
                      <a:pt x="223" y="1089"/>
                      <a:pt x="206" y="1108"/>
                      <a:pt x="206" y="1108"/>
                    </a:cubicBezTo>
                    <a:cubicBezTo>
                      <a:pt x="206" y="1132"/>
                      <a:pt x="206" y="1132"/>
                      <a:pt x="206" y="1132"/>
                    </a:cubicBezTo>
                    <a:cubicBezTo>
                      <a:pt x="206" y="1132"/>
                      <a:pt x="200" y="1149"/>
                      <a:pt x="195" y="1162"/>
                    </a:cubicBezTo>
                    <a:cubicBezTo>
                      <a:pt x="190" y="1175"/>
                      <a:pt x="218" y="1176"/>
                      <a:pt x="218" y="1180"/>
                    </a:cubicBezTo>
                    <a:cubicBezTo>
                      <a:pt x="218" y="1185"/>
                      <a:pt x="225" y="1187"/>
                      <a:pt x="225" y="1187"/>
                    </a:cubicBezTo>
                    <a:cubicBezTo>
                      <a:pt x="225" y="1187"/>
                      <a:pt x="235" y="1186"/>
                      <a:pt x="235" y="1194"/>
                    </a:cubicBezTo>
                    <a:cubicBezTo>
                      <a:pt x="235" y="1202"/>
                      <a:pt x="208" y="1213"/>
                      <a:pt x="208" y="1213"/>
                    </a:cubicBezTo>
                    <a:cubicBezTo>
                      <a:pt x="208" y="1213"/>
                      <a:pt x="208" y="1229"/>
                      <a:pt x="198" y="1239"/>
                    </a:cubicBezTo>
                    <a:cubicBezTo>
                      <a:pt x="194" y="1243"/>
                      <a:pt x="173" y="1254"/>
                      <a:pt x="152" y="1264"/>
                    </a:cubicBezTo>
                    <a:cubicBezTo>
                      <a:pt x="150" y="1269"/>
                      <a:pt x="149" y="1274"/>
                      <a:pt x="148" y="1278"/>
                    </a:cubicBezTo>
                    <a:cubicBezTo>
                      <a:pt x="147" y="1285"/>
                      <a:pt x="142" y="1299"/>
                      <a:pt x="142" y="1299"/>
                    </a:cubicBezTo>
                    <a:cubicBezTo>
                      <a:pt x="133" y="1305"/>
                      <a:pt x="133" y="1305"/>
                      <a:pt x="133" y="1305"/>
                    </a:cubicBezTo>
                    <a:cubicBezTo>
                      <a:pt x="133" y="1305"/>
                      <a:pt x="142" y="1309"/>
                      <a:pt x="143" y="1316"/>
                    </a:cubicBezTo>
                    <a:cubicBezTo>
                      <a:pt x="144" y="1323"/>
                      <a:pt x="151" y="1326"/>
                      <a:pt x="151" y="1326"/>
                    </a:cubicBezTo>
                    <a:cubicBezTo>
                      <a:pt x="151" y="1326"/>
                      <a:pt x="201" y="1287"/>
                      <a:pt x="201" y="1296"/>
                    </a:cubicBezTo>
                    <a:cubicBezTo>
                      <a:pt x="201" y="1305"/>
                      <a:pt x="185" y="1306"/>
                      <a:pt x="183" y="1311"/>
                    </a:cubicBezTo>
                    <a:cubicBezTo>
                      <a:pt x="181" y="1316"/>
                      <a:pt x="185" y="1326"/>
                      <a:pt x="185" y="1326"/>
                    </a:cubicBezTo>
                    <a:cubicBezTo>
                      <a:pt x="194" y="1333"/>
                      <a:pt x="194" y="1333"/>
                      <a:pt x="194" y="1333"/>
                    </a:cubicBezTo>
                    <a:cubicBezTo>
                      <a:pt x="165" y="1332"/>
                      <a:pt x="165" y="1332"/>
                      <a:pt x="165" y="1332"/>
                    </a:cubicBezTo>
                    <a:cubicBezTo>
                      <a:pt x="165" y="1332"/>
                      <a:pt x="143" y="1359"/>
                      <a:pt x="153" y="1360"/>
                    </a:cubicBezTo>
                    <a:cubicBezTo>
                      <a:pt x="163" y="1361"/>
                      <a:pt x="169" y="1367"/>
                      <a:pt x="169" y="1367"/>
                    </a:cubicBezTo>
                    <a:cubicBezTo>
                      <a:pt x="169" y="1367"/>
                      <a:pt x="157" y="1388"/>
                      <a:pt x="164" y="1385"/>
                    </a:cubicBezTo>
                    <a:cubicBezTo>
                      <a:pt x="171" y="1382"/>
                      <a:pt x="212" y="1354"/>
                      <a:pt x="212" y="1354"/>
                    </a:cubicBezTo>
                    <a:cubicBezTo>
                      <a:pt x="211" y="1363"/>
                      <a:pt x="211" y="1363"/>
                      <a:pt x="211" y="1363"/>
                    </a:cubicBezTo>
                    <a:cubicBezTo>
                      <a:pt x="192" y="1374"/>
                      <a:pt x="192" y="1374"/>
                      <a:pt x="192" y="1374"/>
                    </a:cubicBezTo>
                    <a:cubicBezTo>
                      <a:pt x="207" y="1380"/>
                      <a:pt x="207" y="1380"/>
                      <a:pt x="207" y="1380"/>
                    </a:cubicBezTo>
                    <a:cubicBezTo>
                      <a:pt x="207" y="1380"/>
                      <a:pt x="202" y="1400"/>
                      <a:pt x="194" y="1398"/>
                    </a:cubicBezTo>
                    <a:cubicBezTo>
                      <a:pt x="186" y="1396"/>
                      <a:pt x="184" y="1387"/>
                      <a:pt x="184" y="1387"/>
                    </a:cubicBezTo>
                    <a:cubicBezTo>
                      <a:pt x="184" y="1387"/>
                      <a:pt x="151" y="1397"/>
                      <a:pt x="145" y="1403"/>
                    </a:cubicBezTo>
                    <a:cubicBezTo>
                      <a:pt x="139" y="1409"/>
                      <a:pt x="133" y="1417"/>
                      <a:pt x="133" y="1417"/>
                    </a:cubicBezTo>
                    <a:cubicBezTo>
                      <a:pt x="133" y="1417"/>
                      <a:pt x="151" y="1412"/>
                      <a:pt x="156" y="1412"/>
                    </a:cubicBezTo>
                    <a:cubicBezTo>
                      <a:pt x="161" y="1412"/>
                      <a:pt x="182" y="1412"/>
                      <a:pt x="182" y="1412"/>
                    </a:cubicBezTo>
                    <a:cubicBezTo>
                      <a:pt x="182" y="1412"/>
                      <a:pt x="146" y="1421"/>
                      <a:pt x="140" y="1424"/>
                    </a:cubicBezTo>
                    <a:cubicBezTo>
                      <a:pt x="134" y="1427"/>
                      <a:pt x="138" y="1435"/>
                      <a:pt x="138" y="1435"/>
                    </a:cubicBezTo>
                    <a:cubicBezTo>
                      <a:pt x="138" y="1435"/>
                      <a:pt x="105" y="1423"/>
                      <a:pt x="114" y="1437"/>
                    </a:cubicBezTo>
                    <a:cubicBezTo>
                      <a:pt x="123" y="1451"/>
                      <a:pt x="132" y="1455"/>
                      <a:pt x="132" y="1455"/>
                    </a:cubicBezTo>
                    <a:cubicBezTo>
                      <a:pt x="164" y="1444"/>
                      <a:pt x="164" y="1444"/>
                      <a:pt x="164" y="1444"/>
                    </a:cubicBezTo>
                    <a:cubicBezTo>
                      <a:pt x="173" y="1459"/>
                      <a:pt x="173" y="1459"/>
                      <a:pt x="173" y="1459"/>
                    </a:cubicBezTo>
                    <a:cubicBezTo>
                      <a:pt x="198" y="1445"/>
                      <a:pt x="198" y="1445"/>
                      <a:pt x="198" y="1445"/>
                    </a:cubicBezTo>
                    <a:cubicBezTo>
                      <a:pt x="198" y="1445"/>
                      <a:pt x="165" y="1479"/>
                      <a:pt x="176" y="1478"/>
                    </a:cubicBezTo>
                    <a:cubicBezTo>
                      <a:pt x="187" y="1477"/>
                      <a:pt x="217" y="1454"/>
                      <a:pt x="217" y="1454"/>
                    </a:cubicBezTo>
                    <a:cubicBezTo>
                      <a:pt x="217" y="1454"/>
                      <a:pt x="190" y="1484"/>
                      <a:pt x="194" y="1484"/>
                    </a:cubicBezTo>
                    <a:cubicBezTo>
                      <a:pt x="198" y="1484"/>
                      <a:pt x="216" y="1479"/>
                      <a:pt x="216" y="1479"/>
                    </a:cubicBezTo>
                    <a:cubicBezTo>
                      <a:pt x="216" y="1479"/>
                      <a:pt x="178" y="1508"/>
                      <a:pt x="190" y="1509"/>
                    </a:cubicBezTo>
                    <a:cubicBezTo>
                      <a:pt x="202" y="1510"/>
                      <a:pt x="229" y="1490"/>
                      <a:pt x="229" y="1490"/>
                    </a:cubicBezTo>
                    <a:cubicBezTo>
                      <a:pt x="229" y="1490"/>
                      <a:pt x="203" y="1518"/>
                      <a:pt x="210" y="1520"/>
                    </a:cubicBezTo>
                    <a:cubicBezTo>
                      <a:pt x="217" y="1522"/>
                      <a:pt x="233" y="1526"/>
                      <a:pt x="233" y="1529"/>
                    </a:cubicBezTo>
                    <a:cubicBezTo>
                      <a:pt x="233" y="1531"/>
                      <a:pt x="231" y="1548"/>
                      <a:pt x="228" y="1561"/>
                    </a:cubicBezTo>
                    <a:cubicBezTo>
                      <a:pt x="228" y="1561"/>
                      <a:pt x="228" y="1561"/>
                      <a:pt x="228" y="1561"/>
                    </a:cubicBezTo>
                    <a:cubicBezTo>
                      <a:pt x="1370" y="1561"/>
                      <a:pt x="1370" y="1561"/>
                      <a:pt x="1370" y="1561"/>
                    </a:cubicBezTo>
                    <a:cubicBezTo>
                      <a:pt x="1370" y="1561"/>
                      <a:pt x="1384" y="1526"/>
                      <a:pt x="1394" y="1537"/>
                    </a:cubicBezTo>
                    <a:cubicBezTo>
                      <a:pt x="1404" y="1547"/>
                      <a:pt x="1379" y="1557"/>
                      <a:pt x="1388" y="1566"/>
                    </a:cubicBezTo>
                    <a:cubicBezTo>
                      <a:pt x="1396" y="1574"/>
                      <a:pt x="1415" y="1575"/>
                      <a:pt x="1415" y="1575"/>
                    </a:cubicBezTo>
                    <a:cubicBezTo>
                      <a:pt x="1415" y="1575"/>
                      <a:pt x="1422" y="1585"/>
                      <a:pt x="1430" y="1585"/>
                    </a:cubicBezTo>
                    <a:cubicBezTo>
                      <a:pt x="1438" y="1585"/>
                      <a:pt x="1436" y="1573"/>
                      <a:pt x="1449" y="1573"/>
                    </a:cubicBezTo>
                    <a:cubicBezTo>
                      <a:pt x="1462" y="1573"/>
                      <a:pt x="1465" y="1593"/>
                      <a:pt x="1471" y="1593"/>
                    </a:cubicBezTo>
                    <a:cubicBezTo>
                      <a:pt x="1477" y="1593"/>
                      <a:pt x="1484" y="1596"/>
                      <a:pt x="1487" y="1593"/>
                    </a:cubicBezTo>
                    <a:cubicBezTo>
                      <a:pt x="1490" y="1590"/>
                      <a:pt x="1503" y="1614"/>
                      <a:pt x="1509" y="1608"/>
                    </a:cubicBezTo>
                    <a:cubicBezTo>
                      <a:pt x="1515" y="1602"/>
                      <a:pt x="1531" y="1591"/>
                      <a:pt x="1531" y="1591"/>
                    </a:cubicBezTo>
                    <a:cubicBezTo>
                      <a:pt x="1531" y="1601"/>
                      <a:pt x="1531" y="1601"/>
                      <a:pt x="1531" y="1601"/>
                    </a:cubicBezTo>
                    <a:cubicBezTo>
                      <a:pt x="1561" y="1600"/>
                      <a:pt x="1561" y="1600"/>
                      <a:pt x="1561" y="1600"/>
                    </a:cubicBezTo>
                    <a:cubicBezTo>
                      <a:pt x="1561" y="1600"/>
                      <a:pt x="1558" y="1606"/>
                      <a:pt x="1586" y="1606"/>
                    </a:cubicBezTo>
                    <a:cubicBezTo>
                      <a:pt x="1598" y="1598"/>
                      <a:pt x="1605" y="1585"/>
                      <a:pt x="1606" y="1582"/>
                    </a:cubicBezTo>
                    <a:cubicBezTo>
                      <a:pt x="1607" y="1578"/>
                      <a:pt x="1626" y="1586"/>
                      <a:pt x="1626" y="1586"/>
                    </a:cubicBezTo>
                    <a:cubicBezTo>
                      <a:pt x="1634" y="1580"/>
                      <a:pt x="1634" y="1580"/>
                      <a:pt x="1634" y="1580"/>
                    </a:cubicBezTo>
                    <a:cubicBezTo>
                      <a:pt x="1634" y="1580"/>
                      <a:pt x="1641" y="1568"/>
                      <a:pt x="1642" y="1565"/>
                    </a:cubicBezTo>
                    <a:cubicBezTo>
                      <a:pt x="1643" y="1562"/>
                      <a:pt x="1651" y="1575"/>
                      <a:pt x="1651" y="1575"/>
                    </a:cubicBezTo>
                    <a:cubicBezTo>
                      <a:pt x="1668" y="1572"/>
                      <a:pt x="1668" y="1572"/>
                      <a:pt x="1668" y="1572"/>
                    </a:cubicBezTo>
                    <a:cubicBezTo>
                      <a:pt x="1668" y="1572"/>
                      <a:pt x="1659" y="1562"/>
                      <a:pt x="1668" y="1555"/>
                    </a:cubicBezTo>
                    <a:cubicBezTo>
                      <a:pt x="1677" y="1548"/>
                      <a:pt x="1686" y="1563"/>
                      <a:pt x="1686" y="1563"/>
                    </a:cubicBezTo>
                    <a:cubicBezTo>
                      <a:pt x="1704" y="1563"/>
                      <a:pt x="1704" y="1563"/>
                      <a:pt x="1704" y="1563"/>
                    </a:cubicBezTo>
                    <a:cubicBezTo>
                      <a:pt x="1708" y="1567"/>
                      <a:pt x="1708" y="1567"/>
                      <a:pt x="1708" y="1567"/>
                    </a:cubicBezTo>
                    <a:cubicBezTo>
                      <a:pt x="1708" y="1567"/>
                      <a:pt x="1728" y="1568"/>
                      <a:pt x="1733" y="1573"/>
                    </a:cubicBezTo>
                    <a:cubicBezTo>
                      <a:pt x="1738" y="1578"/>
                      <a:pt x="1727" y="1604"/>
                      <a:pt x="1727" y="1604"/>
                    </a:cubicBezTo>
                    <a:cubicBezTo>
                      <a:pt x="1733" y="1611"/>
                      <a:pt x="1733" y="1611"/>
                      <a:pt x="1733" y="1611"/>
                    </a:cubicBezTo>
                    <a:cubicBezTo>
                      <a:pt x="1727" y="1626"/>
                      <a:pt x="1727" y="1626"/>
                      <a:pt x="1727" y="1626"/>
                    </a:cubicBezTo>
                    <a:cubicBezTo>
                      <a:pt x="1727" y="1626"/>
                      <a:pt x="1766" y="1603"/>
                      <a:pt x="1777" y="1610"/>
                    </a:cubicBezTo>
                    <a:cubicBezTo>
                      <a:pt x="1788" y="1617"/>
                      <a:pt x="1760" y="1627"/>
                      <a:pt x="1759" y="1631"/>
                    </a:cubicBezTo>
                    <a:cubicBezTo>
                      <a:pt x="1758" y="1635"/>
                      <a:pt x="1773" y="1638"/>
                      <a:pt x="1773" y="1643"/>
                    </a:cubicBezTo>
                    <a:cubicBezTo>
                      <a:pt x="1773" y="1648"/>
                      <a:pt x="1757" y="1654"/>
                      <a:pt x="1757" y="1659"/>
                    </a:cubicBezTo>
                    <a:cubicBezTo>
                      <a:pt x="1757" y="1664"/>
                      <a:pt x="1770" y="1664"/>
                      <a:pt x="1767" y="1671"/>
                    </a:cubicBezTo>
                    <a:cubicBezTo>
                      <a:pt x="1764" y="1678"/>
                      <a:pt x="1758" y="1679"/>
                      <a:pt x="1758" y="1679"/>
                    </a:cubicBezTo>
                    <a:cubicBezTo>
                      <a:pt x="1756" y="1685"/>
                      <a:pt x="1756" y="1685"/>
                      <a:pt x="1756" y="1685"/>
                    </a:cubicBezTo>
                    <a:cubicBezTo>
                      <a:pt x="1769" y="1685"/>
                      <a:pt x="1769" y="1685"/>
                      <a:pt x="1769" y="1685"/>
                    </a:cubicBezTo>
                    <a:cubicBezTo>
                      <a:pt x="1765" y="1700"/>
                      <a:pt x="1765" y="1700"/>
                      <a:pt x="1765" y="1700"/>
                    </a:cubicBezTo>
                    <a:cubicBezTo>
                      <a:pt x="1771" y="1700"/>
                      <a:pt x="1778" y="1701"/>
                      <a:pt x="1781" y="1701"/>
                    </a:cubicBezTo>
                    <a:cubicBezTo>
                      <a:pt x="1786" y="1700"/>
                      <a:pt x="1794" y="1703"/>
                      <a:pt x="1806" y="1704"/>
                    </a:cubicBezTo>
                    <a:cubicBezTo>
                      <a:pt x="1818" y="1705"/>
                      <a:pt x="1825" y="1703"/>
                      <a:pt x="1825" y="1703"/>
                    </a:cubicBezTo>
                    <a:cubicBezTo>
                      <a:pt x="1837" y="1703"/>
                      <a:pt x="1852" y="1715"/>
                      <a:pt x="1863" y="1715"/>
                    </a:cubicBezTo>
                    <a:cubicBezTo>
                      <a:pt x="1874" y="1715"/>
                      <a:pt x="1884" y="1715"/>
                      <a:pt x="1884" y="1715"/>
                    </a:cubicBezTo>
                    <a:cubicBezTo>
                      <a:pt x="1906" y="1715"/>
                      <a:pt x="1904" y="1729"/>
                      <a:pt x="1904" y="1738"/>
                    </a:cubicBezTo>
                    <a:cubicBezTo>
                      <a:pt x="1904" y="1747"/>
                      <a:pt x="1914" y="1736"/>
                      <a:pt x="1914" y="1746"/>
                    </a:cubicBezTo>
                    <a:cubicBezTo>
                      <a:pt x="1914" y="1756"/>
                      <a:pt x="1910" y="1759"/>
                      <a:pt x="1905" y="1764"/>
                    </a:cubicBezTo>
                    <a:cubicBezTo>
                      <a:pt x="1900" y="1769"/>
                      <a:pt x="1918" y="1777"/>
                      <a:pt x="1918" y="1777"/>
                    </a:cubicBezTo>
                    <a:cubicBezTo>
                      <a:pt x="1903" y="1776"/>
                      <a:pt x="1903" y="1776"/>
                      <a:pt x="1903" y="1776"/>
                    </a:cubicBezTo>
                    <a:cubicBezTo>
                      <a:pt x="1903" y="1776"/>
                      <a:pt x="1903" y="1785"/>
                      <a:pt x="1896" y="1793"/>
                    </a:cubicBezTo>
                    <a:cubicBezTo>
                      <a:pt x="1888" y="1800"/>
                      <a:pt x="1887" y="1793"/>
                      <a:pt x="1868" y="1783"/>
                    </a:cubicBezTo>
                    <a:cubicBezTo>
                      <a:pt x="1849" y="1773"/>
                      <a:pt x="1855" y="1754"/>
                      <a:pt x="1855" y="1754"/>
                    </a:cubicBezTo>
                    <a:cubicBezTo>
                      <a:pt x="1844" y="1749"/>
                      <a:pt x="1844" y="1749"/>
                      <a:pt x="1844" y="1749"/>
                    </a:cubicBezTo>
                    <a:cubicBezTo>
                      <a:pt x="1846" y="1761"/>
                      <a:pt x="1846" y="1761"/>
                      <a:pt x="1846" y="1761"/>
                    </a:cubicBezTo>
                    <a:cubicBezTo>
                      <a:pt x="1846" y="1761"/>
                      <a:pt x="1854" y="1774"/>
                      <a:pt x="1846" y="1788"/>
                    </a:cubicBezTo>
                    <a:cubicBezTo>
                      <a:pt x="1838" y="1802"/>
                      <a:pt x="1820" y="1806"/>
                      <a:pt x="1812" y="1819"/>
                    </a:cubicBezTo>
                    <a:cubicBezTo>
                      <a:pt x="1804" y="1832"/>
                      <a:pt x="1801" y="1844"/>
                      <a:pt x="1793" y="1853"/>
                    </a:cubicBezTo>
                    <a:cubicBezTo>
                      <a:pt x="1785" y="1861"/>
                      <a:pt x="1769" y="1868"/>
                      <a:pt x="1762" y="1864"/>
                    </a:cubicBezTo>
                    <a:cubicBezTo>
                      <a:pt x="1758" y="1869"/>
                      <a:pt x="1755" y="1873"/>
                      <a:pt x="1755" y="1873"/>
                    </a:cubicBezTo>
                    <a:cubicBezTo>
                      <a:pt x="1755" y="1873"/>
                      <a:pt x="1757" y="1894"/>
                      <a:pt x="1749" y="1894"/>
                    </a:cubicBezTo>
                    <a:cubicBezTo>
                      <a:pt x="1741" y="1894"/>
                      <a:pt x="1696" y="1916"/>
                      <a:pt x="1706" y="1926"/>
                    </a:cubicBezTo>
                    <a:cubicBezTo>
                      <a:pt x="1707" y="1926"/>
                      <a:pt x="1707" y="1927"/>
                      <a:pt x="1708" y="1928"/>
                    </a:cubicBezTo>
                    <a:cubicBezTo>
                      <a:pt x="1716" y="1924"/>
                      <a:pt x="1723" y="1921"/>
                      <a:pt x="1724" y="1921"/>
                    </a:cubicBezTo>
                    <a:cubicBezTo>
                      <a:pt x="1727" y="1921"/>
                      <a:pt x="1731" y="1926"/>
                      <a:pt x="1731" y="1926"/>
                    </a:cubicBezTo>
                    <a:cubicBezTo>
                      <a:pt x="1731" y="1926"/>
                      <a:pt x="1746" y="1912"/>
                      <a:pt x="1754" y="1910"/>
                    </a:cubicBezTo>
                    <a:cubicBezTo>
                      <a:pt x="1762" y="1908"/>
                      <a:pt x="1770" y="1911"/>
                      <a:pt x="1770" y="1911"/>
                    </a:cubicBezTo>
                    <a:cubicBezTo>
                      <a:pt x="1770" y="1911"/>
                      <a:pt x="1775" y="1890"/>
                      <a:pt x="1800" y="1889"/>
                    </a:cubicBezTo>
                    <a:cubicBezTo>
                      <a:pt x="1825" y="1888"/>
                      <a:pt x="1842" y="1895"/>
                      <a:pt x="1842" y="1895"/>
                    </a:cubicBezTo>
                    <a:cubicBezTo>
                      <a:pt x="1858" y="1881"/>
                      <a:pt x="1858" y="1881"/>
                      <a:pt x="1858" y="1881"/>
                    </a:cubicBezTo>
                    <a:cubicBezTo>
                      <a:pt x="1900" y="1883"/>
                      <a:pt x="1900" y="1883"/>
                      <a:pt x="1900" y="1883"/>
                    </a:cubicBezTo>
                    <a:cubicBezTo>
                      <a:pt x="1903" y="1880"/>
                      <a:pt x="1905" y="1878"/>
                      <a:pt x="1906" y="1876"/>
                    </a:cubicBezTo>
                    <a:cubicBezTo>
                      <a:pt x="1908" y="1870"/>
                      <a:pt x="1908" y="1866"/>
                      <a:pt x="1907" y="1862"/>
                    </a:cubicBezTo>
                    <a:cubicBezTo>
                      <a:pt x="1889" y="1866"/>
                      <a:pt x="1883" y="1865"/>
                      <a:pt x="1882" y="1858"/>
                    </a:cubicBezTo>
                    <a:cubicBezTo>
                      <a:pt x="1881" y="1848"/>
                      <a:pt x="1915" y="1826"/>
                      <a:pt x="1928" y="1826"/>
                    </a:cubicBezTo>
                    <a:cubicBezTo>
                      <a:pt x="1941" y="1826"/>
                      <a:pt x="1960" y="1821"/>
                      <a:pt x="1964" y="1821"/>
                    </a:cubicBezTo>
                    <a:cubicBezTo>
                      <a:pt x="1968" y="1821"/>
                      <a:pt x="1985" y="1815"/>
                      <a:pt x="1985" y="1815"/>
                    </a:cubicBezTo>
                    <a:cubicBezTo>
                      <a:pt x="1985" y="1815"/>
                      <a:pt x="2012" y="1825"/>
                      <a:pt x="2016" y="1825"/>
                    </a:cubicBezTo>
                    <a:cubicBezTo>
                      <a:pt x="2020" y="1825"/>
                      <a:pt x="2020" y="1809"/>
                      <a:pt x="2020" y="1809"/>
                    </a:cubicBezTo>
                    <a:cubicBezTo>
                      <a:pt x="2020" y="1809"/>
                      <a:pt x="2027" y="1800"/>
                      <a:pt x="2037" y="1803"/>
                    </a:cubicBezTo>
                    <a:cubicBezTo>
                      <a:pt x="2040" y="1804"/>
                      <a:pt x="2042" y="1805"/>
                      <a:pt x="2043" y="1806"/>
                    </a:cubicBezTo>
                    <a:cubicBezTo>
                      <a:pt x="2045" y="1805"/>
                      <a:pt x="2047" y="1804"/>
                      <a:pt x="2048" y="1804"/>
                    </a:cubicBezTo>
                    <a:cubicBezTo>
                      <a:pt x="2054" y="1804"/>
                      <a:pt x="2056" y="1802"/>
                      <a:pt x="2064" y="1802"/>
                    </a:cubicBezTo>
                    <a:cubicBezTo>
                      <a:pt x="2072" y="1802"/>
                      <a:pt x="2106" y="1764"/>
                      <a:pt x="2123" y="1764"/>
                    </a:cubicBezTo>
                    <a:cubicBezTo>
                      <a:pt x="2140" y="1764"/>
                      <a:pt x="2271" y="1764"/>
                      <a:pt x="2271" y="1764"/>
                    </a:cubicBezTo>
                    <a:cubicBezTo>
                      <a:pt x="2271" y="1764"/>
                      <a:pt x="2271" y="1749"/>
                      <a:pt x="2283" y="1749"/>
                    </a:cubicBezTo>
                    <a:cubicBezTo>
                      <a:pt x="2295" y="1749"/>
                      <a:pt x="2303" y="1748"/>
                      <a:pt x="2303" y="1748"/>
                    </a:cubicBezTo>
                    <a:cubicBezTo>
                      <a:pt x="2303" y="1748"/>
                      <a:pt x="2314" y="1727"/>
                      <a:pt x="2323" y="1727"/>
                    </a:cubicBezTo>
                    <a:cubicBezTo>
                      <a:pt x="2333" y="1727"/>
                      <a:pt x="2340" y="1734"/>
                      <a:pt x="2340" y="1727"/>
                    </a:cubicBezTo>
                    <a:cubicBezTo>
                      <a:pt x="2340" y="1720"/>
                      <a:pt x="2343" y="1698"/>
                      <a:pt x="2349" y="1698"/>
                    </a:cubicBezTo>
                    <a:cubicBezTo>
                      <a:pt x="2355" y="1698"/>
                      <a:pt x="2363" y="1690"/>
                      <a:pt x="2363" y="1690"/>
                    </a:cubicBezTo>
                    <a:cubicBezTo>
                      <a:pt x="2363" y="1676"/>
                      <a:pt x="2363" y="1676"/>
                      <a:pt x="2363" y="1676"/>
                    </a:cubicBezTo>
                    <a:cubicBezTo>
                      <a:pt x="2390" y="1657"/>
                      <a:pt x="2390" y="1657"/>
                      <a:pt x="2390" y="1657"/>
                    </a:cubicBezTo>
                    <a:cubicBezTo>
                      <a:pt x="2390" y="1657"/>
                      <a:pt x="2401" y="1636"/>
                      <a:pt x="2414" y="1636"/>
                    </a:cubicBezTo>
                    <a:cubicBezTo>
                      <a:pt x="2427" y="1636"/>
                      <a:pt x="2418" y="1645"/>
                      <a:pt x="2430" y="1645"/>
                    </a:cubicBezTo>
                    <a:cubicBezTo>
                      <a:pt x="2442" y="1645"/>
                      <a:pt x="2469" y="1634"/>
                      <a:pt x="2469" y="1651"/>
                    </a:cubicBezTo>
                    <a:cubicBezTo>
                      <a:pt x="2469" y="1668"/>
                      <a:pt x="2439" y="1725"/>
                      <a:pt x="2442" y="1728"/>
                    </a:cubicBezTo>
                    <a:cubicBezTo>
                      <a:pt x="2445" y="1731"/>
                      <a:pt x="2453" y="1735"/>
                      <a:pt x="2453" y="1735"/>
                    </a:cubicBezTo>
                    <a:cubicBezTo>
                      <a:pt x="2453" y="1735"/>
                      <a:pt x="2439" y="1748"/>
                      <a:pt x="2444" y="1753"/>
                    </a:cubicBezTo>
                    <a:cubicBezTo>
                      <a:pt x="2449" y="1758"/>
                      <a:pt x="2457" y="1755"/>
                      <a:pt x="2457" y="1755"/>
                    </a:cubicBezTo>
                    <a:cubicBezTo>
                      <a:pt x="2458" y="1759"/>
                      <a:pt x="2458" y="1759"/>
                      <a:pt x="2458" y="1759"/>
                    </a:cubicBezTo>
                    <a:cubicBezTo>
                      <a:pt x="2462" y="1761"/>
                      <a:pt x="2472" y="1765"/>
                      <a:pt x="2484" y="1760"/>
                    </a:cubicBezTo>
                    <a:cubicBezTo>
                      <a:pt x="2499" y="1754"/>
                      <a:pt x="2511" y="1738"/>
                      <a:pt x="2511" y="1738"/>
                    </a:cubicBezTo>
                    <a:cubicBezTo>
                      <a:pt x="2517" y="1752"/>
                      <a:pt x="2517" y="1752"/>
                      <a:pt x="2517" y="1752"/>
                    </a:cubicBezTo>
                    <a:cubicBezTo>
                      <a:pt x="2517" y="1752"/>
                      <a:pt x="2549" y="1738"/>
                      <a:pt x="2554" y="1734"/>
                    </a:cubicBezTo>
                    <a:cubicBezTo>
                      <a:pt x="2559" y="1730"/>
                      <a:pt x="2580" y="1724"/>
                      <a:pt x="2580" y="1724"/>
                    </a:cubicBezTo>
                    <a:cubicBezTo>
                      <a:pt x="2590" y="1725"/>
                      <a:pt x="2590" y="1725"/>
                      <a:pt x="2590" y="1725"/>
                    </a:cubicBezTo>
                    <a:cubicBezTo>
                      <a:pt x="2561" y="1748"/>
                      <a:pt x="2561" y="1748"/>
                      <a:pt x="2561" y="1748"/>
                    </a:cubicBezTo>
                    <a:cubicBezTo>
                      <a:pt x="2622" y="1742"/>
                      <a:pt x="2622" y="1742"/>
                      <a:pt x="2622" y="1742"/>
                    </a:cubicBezTo>
                    <a:cubicBezTo>
                      <a:pt x="2622" y="1742"/>
                      <a:pt x="2593" y="1745"/>
                      <a:pt x="2592" y="1751"/>
                    </a:cubicBezTo>
                    <a:cubicBezTo>
                      <a:pt x="2591" y="1757"/>
                      <a:pt x="2587" y="1764"/>
                      <a:pt x="2587" y="1764"/>
                    </a:cubicBezTo>
                    <a:cubicBezTo>
                      <a:pt x="2587" y="1764"/>
                      <a:pt x="2568" y="1753"/>
                      <a:pt x="2561" y="1756"/>
                    </a:cubicBezTo>
                    <a:cubicBezTo>
                      <a:pt x="2554" y="1759"/>
                      <a:pt x="2486" y="1793"/>
                      <a:pt x="2483" y="1801"/>
                    </a:cubicBezTo>
                    <a:cubicBezTo>
                      <a:pt x="2480" y="1809"/>
                      <a:pt x="2474" y="1833"/>
                      <a:pt x="2479" y="1834"/>
                    </a:cubicBezTo>
                    <a:cubicBezTo>
                      <a:pt x="2484" y="1835"/>
                      <a:pt x="2491" y="1829"/>
                      <a:pt x="2491" y="1829"/>
                    </a:cubicBezTo>
                    <a:cubicBezTo>
                      <a:pt x="2491" y="1829"/>
                      <a:pt x="2489" y="1845"/>
                      <a:pt x="2498" y="1843"/>
                    </a:cubicBezTo>
                    <a:cubicBezTo>
                      <a:pt x="2507" y="1841"/>
                      <a:pt x="2513" y="1828"/>
                      <a:pt x="2513" y="1828"/>
                    </a:cubicBezTo>
                    <a:cubicBezTo>
                      <a:pt x="2513" y="1828"/>
                      <a:pt x="2539" y="1825"/>
                      <a:pt x="2553" y="1813"/>
                    </a:cubicBezTo>
                    <a:cubicBezTo>
                      <a:pt x="2567" y="1801"/>
                      <a:pt x="2582" y="1780"/>
                      <a:pt x="2582" y="1780"/>
                    </a:cubicBezTo>
                    <a:cubicBezTo>
                      <a:pt x="2582" y="1780"/>
                      <a:pt x="2582" y="1796"/>
                      <a:pt x="2596" y="1793"/>
                    </a:cubicBezTo>
                    <a:cubicBezTo>
                      <a:pt x="2610" y="1790"/>
                      <a:pt x="2644" y="1775"/>
                      <a:pt x="2655" y="1772"/>
                    </a:cubicBezTo>
                    <a:cubicBezTo>
                      <a:pt x="2666" y="1769"/>
                      <a:pt x="2718" y="1756"/>
                      <a:pt x="2718" y="1756"/>
                    </a:cubicBezTo>
                    <a:cubicBezTo>
                      <a:pt x="2709" y="1746"/>
                      <a:pt x="2709" y="1746"/>
                      <a:pt x="2709" y="1746"/>
                    </a:cubicBezTo>
                    <a:cubicBezTo>
                      <a:pt x="2713" y="1733"/>
                      <a:pt x="2713" y="1733"/>
                      <a:pt x="2713" y="1733"/>
                    </a:cubicBezTo>
                    <a:cubicBezTo>
                      <a:pt x="2692" y="1737"/>
                      <a:pt x="2692" y="1737"/>
                      <a:pt x="2692" y="1737"/>
                    </a:cubicBezTo>
                    <a:cubicBezTo>
                      <a:pt x="2691" y="1721"/>
                      <a:pt x="2691" y="1721"/>
                      <a:pt x="2691" y="1721"/>
                    </a:cubicBezTo>
                    <a:cubicBezTo>
                      <a:pt x="2691" y="1721"/>
                      <a:pt x="2667" y="1735"/>
                      <a:pt x="2661" y="1734"/>
                    </a:cubicBezTo>
                    <a:cubicBezTo>
                      <a:pt x="2655" y="1733"/>
                      <a:pt x="2657" y="1724"/>
                      <a:pt x="2657" y="1724"/>
                    </a:cubicBezTo>
                    <a:cubicBezTo>
                      <a:pt x="2657" y="1724"/>
                      <a:pt x="2625" y="1727"/>
                      <a:pt x="2619" y="1722"/>
                    </a:cubicBezTo>
                    <a:cubicBezTo>
                      <a:pt x="2613" y="1717"/>
                      <a:pt x="2605" y="1707"/>
                      <a:pt x="2614" y="1707"/>
                    </a:cubicBezTo>
                    <a:cubicBezTo>
                      <a:pt x="2623" y="1707"/>
                      <a:pt x="2610" y="1694"/>
                      <a:pt x="2599" y="1697"/>
                    </a:cubicBezTo>
                    <a:cubicBezTo>
                      <a:pt x="2588" y="1700"/>
                      <a:pt x="2584" y="1681"/>
                      <a:pt x="2584" y="1676"/>
                    </a:cubicBezTo>
                    <a:cubicBezTo>
                      <a:pt x="2584" y="1671"/>
                      <a:pt x="2596" y="1658"/>
                      <a:pt x="2596" y="1658"/>
                    </a:cubicBezTo>
                    <a:cubicBezTo>
                      <a:pt x="2580" y="1657"/>
                      <a:pt x="2580" y="1657"/>
                      <a:pt x="2580" y="1657"/>
                    </a:cubicBezTo>
                    <a:cubicBezTo>
                      <a:pt x="2580" y="1657"/>
                      <a:pt x="2599" y="1642"/>
                      <a:pt x="2606" y="1634"/>
                    </a:cubicBezTo>
                    <a:cubicBezTo>
                      <a:pt x="2613" y="1626"/>
                      <a:pt x="2632" y="1607"/>
                      <a:pt x="2632" y="1607"/>
                    </a:cubicBezTo>
                    <a:cubicBezTo>
                      <a:pt x="2622" y="1604"/>
                      <a:pt x="2622" y="1604"/>
                      <a:pt x="2622" y="1604"/>
                    </a:cubicBezTo>
                    <a:cubicBezTo>
                      <a:pt x="2608" y="1622"/>
                      <a:pt x="2608" y="1622"/>
                      <a:pt x="2608" y="1622"/>
                    </a:cubicBezTo>
                    <a:cubicBezTo>
                      <a:pt x="2593" y="1614"/>
                      <a:pt x="2593" y="1614"/>
                      <a:pt x="2593" y="1614"/>
                    </a:cubicBezTo>
                    <a:cubicBezTo>
                      <a:pt x="2574" y="1628"/>
                      <a:pt x="2574" y="1628"/>
                      <a:pt x="2574" y="1628"/>
                    </a:cubicBezTo>
                    <a:cubicBezTo>
                      <a:pt x="2571" y="1615"/>
                      <a:pt x="2571" y="1615"/>
                      <a:pt x="2571" y="1615"/>
                    </a:cubicBezTo>
                    <a:cubicBezTo>
                      <a:pt x="2552" y="1608"/>
                      <a:pt x="2552" y="1608"/>
                      <a:pt x="2552" y="1608"/>
                    </a:cubicBezTo>
                    <a:cubicBezTo>
                      <a:pt x="2537" y="1610"/>
                      <a:pt x="2537" y="1610"/>
                      <a:pt x="2537" y="1610"/>
                    </a:cubicBezTo>
                    <a:cubicBezTo>
                      <a:pt x="2574" y="1597"/>
                      <a:pt x="2574" y="1597"/>
                      <a:pt x="2574" y="1597"/>
                    </a:cubicBezTo>
                    <a:cubicBezTo>
                      <a:pt x="2574" y="1597"/>
                      <a:pt x="2581" y="1607"/>
                      <a:pt x="2591" y="1606"/>
                    </a:cubicBezTo>
                    <a:cubicBezTo>
                      <a:pt x="2601" y="1605"/>
                      <a:pt x="2624" y="1587"/>
                      <a:pt x="2624" y="1587"/>
                    </a:cubicBezTo>
                    <a:cubicBezTo>
                      <a:pt x="2624" y="1587"/>
                      <a:pt x="2650" y="1592"/>
                      <a:pt x="2651" y="1585"/>
                    </a:cubicBezTo>
                    <a:cubicBezTo>
                      <a:pt x="2652" y="1578"/>
                      <a:pt x="2644" y="1567"/>
                      <a:pt x="2644" y="1567"/>
                    </a:cubicBezTo>
                    <a:cubicBezTo>
                      <a:pt x="2660" y="1566"/>
                      <a:pt x="2660" y="1566"/>
                      <a:pt x="2660" y="1566"/>
                    </a:cubicBezTo>
                    <a:cubicBezTo>
                      <a:pt x="2660" y="1566"/>
                      <a:pt x="2651" y="1543"/>
                      <a:pt x="2609" y="1543"/>
                    </a:cubicBezTo>
                    <a:cubicBezTo>
                      <a:pt x="2567" y="1543"/>
                      <a:pt x="2517" y="1564"/>
                      <a:pt x="2494" y="1569"/>
                    </a:cubicBezTo>
                    <a:cubicBezTo>
                      <a:pt x="2471" y="1574"/>
                      <a:pt x="2434" y="1597"/>
                      <a:pt x="2427" y="1603"/>
                    </a:cubicBezTo>
                    <a:cubicBezTo>
                      <a:pt x="2420" y="1609"/>
                      <a:pt x="2378" y="1642"/>
                      <a:pt x="2368" y="1650"/>
                    </a:cubicBezTo>
                    <a:cubicBezTo>
                      <a:pt x="2358" y="1658"/>
                      <a:pt x="2322" y="1663"/>
                      <a:pt x="2322" y="1663"/>
                    </a:cubicBezTo>
                    <a:cubicBezTo>
                      <a:pt x="2322" y="1663"/>
                      <a:pt x="2372" y="1635"/>
                      <a:pt x="2381" y="1626"/>
                    </a:cubicBezTo>
                    <a:cubicBezTo>
                      <a:pt x="2390" y="1617"/>
                      <a:pt x="2403" y="1603"/>
                      <a:pt x="2403" y="1603"/>
                    </a:cubicBezTo>
                    <a:cubicBezTo>
                      <a:pt x="2388" y="1594"/>
                      <a:pt x="2388" y="1594"/>
                      <a:pt x="2388" y="1594"/>
                    </a:cubicBezTo>
                    <a:cubicBezTo>
                      <a:pt x="2388" y="1594"/>
                      <a:pt x="2409" y="1602"/>
                      <a:pt x="2414" y="1597"/>
                    </a:cubicBezTo>
                    <a:cubicBezTo>
                      <a:pt x="2419" y="1592"/>
                      <a:pt x="2469" y="1559"/>
                      <a:pt x="2481" y="1550"/>
                    </a:cubicBezTo>
                    <a:cubicBezTo>
                      <a:pt x="2493" y="1541"/>
                      <a:pt x="2531" y="1535"/>
                      <a:pt x="2535" y="1537"/>
                    </a:cubicBezTo>
                    <a:cubicBezTo>
                      <a:pt x="2539" y="1539"/>
                      <a:pt x="2561" y="1501"/>
                      <a:pt x="2591" y="1496"/>
                    </a:cubicBezTo>
                    <a:cubicBezTo>
                      <a:pt x="2621" y="1491"/>
                      <a:pt x="2697" y="1487"/>
                      <a:pt x="2713" y="1487"/>
                    </a:cubicBezTo>
                    <a:cubicBezTo>
                      <a:pt x="2729" y="1487"/>
                      <a:pt x="2788" y="1504"/>
                      <a:pt x="2798" y="1502"/>
                    </a:cubicBezTo>
                    <a:cubicBezTo>
                      <a:pt x="2808" y="1500"/>
                      <a:pt x="2829" y="1489"/>
                      <a:pt x="2839" y="1488"/>
                    </a:cubicBezTo>
                    <a:cubicBezTo>
                      <a:pt x="2849" y="1487"/>
                      <a:pt x="2880" y="1482"/>
                      <a:pt x="2892" y="1473"/>
                    </a:cubicBezTo>
                    <a:cubicBezTo>
                      <a:pt x="2904" y="1464"/>
                      <a:pt x="2930" y="1439"/>
                      <a:pt x="2940" y="1437"/>
                    </a:cubicBezTo>
                    <a:cubicBezTo>
                      <a:pt x="2950" y="1435"/>
                      <a:pt x="2967" y="1436"/>
                      <a:pt x="2967" y="1436"/>
                    </a:cubicBezTo>
                    <a:cubicBezTo>
                      <a:pt x="2967" y="1436"/>
                      <a:pt x="2980" y="1424"/>
                      <a:pt x="2990" y="1424"/>
                    </a:cubicBezTo>
                    <a:cubicBezTo>
                      <a:pt x="3000" y="1424"/>
                      <a:pt x="3001" y="1429"/>
                      <a:pt x="3018" y="1421"/>
                    </a:cubicBezTo>
                    <a:cubicBezTo>
                      <a:pt x="3018" y="1421"/>
                      <a:pt x="3083" y="1404"/>
                      <a:pt x="3077" y="1394"/>
                    </a:cubicBezTo>
                    <a:cubicBezTo>
                      <a:pt x="3071" y="1384"/>
                      <a:pt x="3052" y="1371"/>
                      <a:pt x="3052" y="1371"/>
                    </a:cubicBezTo>
                    <a:cubicBezTo>
                      <a:pt x="3052" y="1371"/>
                      <a:pt x="3076" y="1373"/>
                      <a:pt x="3076" y="1364"/>
                    </a:cubicBezTo>
                    <a:cubicBezTo>
                      <a:pt x="3076" y="1355"/>
                      <a:pt x="3072" y="1343"/>
                      <a:pt x="3072" y="1343"/>
                    </a:cubicBezTo>
                    <a:cubicBezTo>
                      <a:pt x="3072" y="1343"/>
                      <a:pt x="3100" y="1347"/>
                      <a:pt x="3094" y="1331"/>
                    </a:cubicBezTo>
                    <a:cubicBezTo>
                      <a:pt x="3088" y="1315"/>
                      <a:pt x="3065" y="1304"/>
                      <a:pt x="3058" y="1312"/>
                    </a:cubicBezTo>
                    <a:close/>
                    <a:moveTo>
                      <a:pt x="969" y="735"/>
                    </a:moveTo>
                    <a:cubicBezTo>
                      <a:pt x="976" y="730"/>
                      <a:pt x="1004" y="720"/>
                      <a:pt x="1004" y="720"/>
                    </a:cubicBezTo>
                    <a:cubicBezTo>
                      <a:pt x="1004" y="720"/>
                      <a:pt x="999" y="712"/>
                      <a:pt x="1005" y="709"/>
                    </a:cubicBezTo>
                    <a:cubicBezTo>
                      <a:pt x="1011" y="706"/>
                      <a:pt x="1029" y="715"/>
                      <a:pt x="1051" y="709"/>
                    </a:cubicBezTo>
                    <a:cubicBezTo>
                      <a:pt x="1073" y="703"/>
                      <a:pt x="1053" y="691"/>
                      <a:pt x="1034" y="691"/>
                    </a:cubicBezTo>
                    <a:cubicBezTo>
                      <a:pt x="1015" y="691"/>
                      <a:pt x="1010" y="698"/>
                      <a:pt x="999" y="703"/>
                    </a:cubicBezTo>
                    <a:cubicBezTo>
                      <a:pt x="988" y="708"/>
                      <a:pt x="989" y="698"/>
                      <a:pt x="989" y="698"/>
                    </a:cubicBezTo>
                    <a:cubicBezTo>
                      <a:pt x="977" y="703"/>
                      <a:pt x="977" y="703"/>
                      <a:pt x="977" y="703"/>
                    </a:cubicBezTo>
                    <a:cubicBezTo>
                      <a:pt x="954" y="700"/>
                      <a:pt x="954" y="700"/>
                      <a:pt x="954" y="700"/>
                    </a:cubicBezTo>
                    <a:cubicBezTo>
                      <a:pt x="954" y="700"/>
                      <a:pt x="933" y="710"/>
                      <a:pt x="924" y="707"/>
                    </a:cubicBezTo>
                    <a:cubicBezTo>
                      <a:pt x="915" y="704"/>
                      <a:pt x="950" y="694"/>
                      <a:pt x="960" y="689"/>
                    </a:cubicBezTo>
                    <a:cubicBezTo>
                      <a:pt x="970" y="684"/>
                      <a:pt x="979" y="690"/>
                      <a:pt x="992" y="690"/>
                    </a:cubicBezTo>
                    <a:cubicBezTo>
                      <a:pt x="1005" y="690"/>
                      <a:pt x="1001" y="681"/>
                      <a:pt x="1001" y="681"/>
                    </a:cubicBezTo>
                    <a:cubicBezTo>
                      <a:pt x="1071" y="676"/>
                      <a:pt x="1071" y="676"/>
                      <a:pt x="1071" y="676"/>
                    </a:cubicBezTo>
                    <a:cubicBezTo>
                      <a:pt x="1071" y="676"/>
                      <a:pt x="1106" y="666"/>
                      <a:pt x="1119" y="664"/>
                    </a:cubicBezTo>
                    <a:cubicBezTo>
                      <a:pt x="1132" y="662"/>
                      <a:pt x="1140" y="669"/>
                      <a:pt x="1140" y="669"/>
                    </a:cubicBezTo>
                    <a:cubicBezTo>
                      <a:pt x="1140" y="669"/>
                      <a:pt x="1143" y="663"/>
                      <a:pt x="1150" y="660"/>
                    </a:cubicBezTo>
                    <a:cubicBezTo>
                      <a:pt x="1157" y="657"/>
                      <a:pt x="1179" y="667"/>
                      <a:pt x="1179" y="667"/>
                    </a:cubicBezTo>
                    <a:cubicBezTo>
                      <a:pt x="1179" y="667"/>
                      <a:pt x="1157" y="673"/>
                      <a:pt x="1149" y="677"/>
                    </a:cubicBezTo>
                    <a:cubicBezTo>
                      <a:pt x="1141" y="681"/>
                      <a:pt x="1107" y="683"/>
                      <a:pt x="1107" y="683"/>
                    </a:cubicBezTo>
                    <a:cubicBezTo>
                      <a:pt x="1105" y="691"/>
                      <a:pt x="1105" y="691"/>
                      <a:pt x="1105" y="691"/>
                    </a:cubicBezTo>
                    <a:cubicBezTo>
                      <a:pt x="1123" y="691"/>
                      <a:pt x="1123" y="691"/>
                      <a:pt x="1123" y="691"/>
                    </a:cubicBezTo>
                    <a:cubicBezTo>
                      <a:pt x="1123" y="691"/>
                      <a:pt x="1134" y="694"/>
                      <a:pt x="1138" y="694"/>
                    </a:cubicBezTo>
                    <a:cubicBezTo>
                      <a:pt x="1142" y="694"/>
                      <a:pt x="1168" y="691"/>
                      <a:pt x="1182" y="690"/>
                    </a:cubicBezTo>
                    <a:cubicBezTo>
                      <a:pt x="1196" y="689"/>
                      <a:pt x="1176" y="680"/>
                      <a:pt x="1176" y="680"/>
                    </a:cubicBezTo>
                    <a:cubicBezTo>
                      <a:pt x="1213" y="679"/>
                      <a:pt x="1213" y="679"/>
                      <a:pt x="1213" y="679"/>
                    </a:cubicBezTo>
                    <a:cubicBezTo>
                      <a:pt x="1213" y="679"/>
                      <a:pt x="1208" y="692"/>
                      <a:pt x="1189" y="698"/>
                    </a:cubicBezTo>
                    <a:cubicBezTo>
                      <a:pt x="1170" y="704"/>
                      <a:pt x="1158" y="711"/>
                      <a:pt x="1158" y="711"/>
                    </a:cubicBezTo>
                    <a:cubicBezTo>
                      <a:pt x="1158" y="711"/>
                      <a:pt x="1157" y="723"/>
                      <a:pt x="1149" y="725"/>
                    </a:cubicBezTo>
                    <a:cubicBezTo>
                      <a:pt x="1141" y="727"/>
                      <a:pt x="1119" y="716"/>
                      <a:pt x="1119" y="716"/>
                    </a:cubicBezTo>
                    <a:cubicBezTo>
                      <a:pt x="1114" y="723"/>
                      <a:pt x="1114" y="723"/>
                      <a:pt x="1114" y="723"/>
                    </a:cubicBezTo>
                    <a:cubicBezTo>
                      <a:pt x="1104" y="714"/>
                      <a:pt x="1104" y="714"/>
                      <a:pt x="1104" y="714"/>
                    </a:cubicBezTo>
                    <a:cubicBezTo>
                      <a:pt x="1094" y="724"/>
                      <a:pt x="1094" y="724"/>
                      <a:pt x="1094" y="724"/>
                    </a:cubicBezTo>
                    <a:cubicBezTo>
                      <a:pt x="1094" y="724"/>
                      <a:pt x="1086" y="718"/>
                      <a:pt x="1080" y="725"/>
                    </a:cubicBezTo>
                    <a:cubicBezTo>
                      <a:pt x="1074" y="732"/>
                      <a:pt x="1086" y="738"/>
                      <a:pt x="1086" y="738"/>
                    </a:cubicBezTo>
                    <a:cubicBezTo>
                      <a:pt x="1065" y="741"/>
                      <a:pt x="1065" y="741"/>
                      <a:pt x="1065" y="741"/>
                    </a:cubicBezTo>
                    <a:cubicBezTo>
                      <a:pt x="1065" y="741"/>
                      <a:pt x="1050" y="751"/>
                      <a:pt x="1047" y="751"/>
                    </a:cubicBezTo>
                    <a:cubicBezTo>
                      <a:pt x="1044" y="751"/>
                      <a:pt x="1001" y="764"/>
                      <a:pt x="990" y="760"/>
                    </a:cubicBezTo>
                    <a:cubicBezTo>
                      <a:pt x="979" y="756"/>
                      <a:pt x="1018" y="749"/>
                      <a:pt x="1033" y="746"/>
                    </a:cubicBezTo>
                    <a:cubicBezTo>
                      <a:pt x="1048" y="743"/>
                      <a:pt x="1070" y="726"/>
                      <a:pt x="1057" y="724"/>
                    </a:cubicBezTo>
                    <a:cubicBezTo>
                      <a:pt x="1044" y="722"/>
                      <a:pt x="992" y="751"/>
                      <a:pt x="979" y="753"/>
                    </a:cubicBezTo>
                    <a:cubicBezTo>
                      <a:pt x="966" y="755"/>
                      <a:pt x="940" y="751"/>
                      <a:pt x="931" y="746"/>
                    </a:cubicBezTo>
                    <a:cubicBezTo>
                      <a:pt x="922" y="741"/>
                      <a:pt x="962" y="740"/>
                      <a:pt x="969" y="735"/>
                    </a:cubicBezTo>
                    <a:close/>
                    <a:moveTo>
                      <a:pt x="1324" y="872"/>
                    </a:moveTo>
                    <a:cubicBezTo>
                      <a:pt x="1324" y="869"/>
                      <a:pt x="1312" y="855"/>
                      <a:pt x="1308" y="862"/>
                    </a:cubicBezTo>
                    <a:cubicBezTo>
                      <a:pt x="1304" y="869"/>
                      <a:pt x="1305" y="876"/>
                      <a:pt x="1305" y="876"/>
                    </a:cubicBezTo>
                    <a:cubicBezTo>
                      <a:pt x="1305" y="876"/>
                      <a:pt x="1291" y="868"/>
                      <a:pt x="1285" y="870"/>
                    </a:cubicBezTo>
                    <a:cubicBezTo>
                      <a:pt x="1279" y="872"/>
                      <a:pt x="1283" y="879"/>
                      <a:pt x="1283" y="879"/>
                    </a:cubicBezTo>
                    <a:cubicBezTo>
                      <a:pt x="1266" y="881"/>
                      <a:pt x="1266" y="881"/>
                      <a:pt x="1266" y="881"/>
                    </a:cubicBezTo>
                    <a:cubicBezTo>
                      <a:pt x="1266" y="881"/>
                      <a:pt x="1254" y="877"/>
                      <a:pt x="1239" y="887"/>
                    </a:cubicBezTo>
                    <a:cubicBezTo>
                      <a:pt x="1224" y="897"/>
                      <a:pt x="1195" y="916"/>
                      <a:pt x="1181" y="919"/>
                    </a:cubicBezTo>
                    <a:cubicBezTo>
                      <a:pt x="1167" y="922"/>
                      <a:pt x="1147" y="928"/>
                      <a:pt x="1147" y="928"/>
                    </a:cubicBezTo>
                    <a:cubicBezTo>
                      <a:pt x="1147" y="928"/>
                      <a:pt x="1116" y="920"/>
                      <a:pt x="1108" y="928"/>
                    </a:cubicBezTo>
                    <a:cubicBezTo>
                      <a:pt x="1100" y="936"/>
                      <a:pt x="1094" y="947"/>
                      <a:pt x="1094" y="947"/>
                    </a:cubicBezTo>
                    <a:cubicBezTo>
                      <a:pt x="1065" y="947"/>
                      <a:pt x="1065" y="947"/>
                      <a:pt x="1065" y="947"/>
                    </a:cubicBezTo>
                    <a:cubicBezTo>
                      <a:pt x="1059" y="953"/>
                      <a:pt x="1059" y="953"/>
                      <a:pt x="1059" y="953"/>
                    </a:cubicBezTo>
                    <a:cubicBezTo>
                      <a:pt x="1059" y="953"/>
                      <a:pt x="1045" y="950"/>
                      <a:pt x="1038" y="952"/>
                    </a:cubicBezTo>
                    <a:cubicBezTo>
                      <a:pt x="1031" y="954"/>
                      <a:pt x="1012" y="957"/>
                      <a:pt x="1005" y="956"/>
                    </a:cubicBezTo>
                    <a:cubicBezTo>
                      <a:pt x="998" y="955"/>
                      <a:pt x="987" y="947"/>
                      <a:pt x="984" y="948"/>
                    </a:cubicBezTo>
                    <a:cubicBezTo>
                      <a:pt x="981" y="949"/>
                      <a:pt x="963" y="946"/>
                      <a:pt x="963" y="942"/>
                    </a:cubicBezTo>
                    <a:cubicBezTo>
                      <a:pt x="963" y="938"/>
                      <a:pt x="985" y="939"/>
                      <a:pt x="985" y="939"/>
                    </a:cubicBezTo>
                    <a:cubicBezTo>
                      <a:pt x="985" y="939"/>
                      <a:pt x="994" y="929"/>
                      <a:pt x="997" y="929"/>
                    </a:cubicBezTo>
                    <a:cubicBezTo>
                      <a:pt x="1000" y="929"/>
                      <a:pt x="1008" y="937"/>
                      <a:pt x="1018" y="937"/>
                    </a:cubicBezTo>
                    <a:cubicBezTo>
                      <a:pt x="1028" y="937"/>
                      <a:pt x="1028" y="929"/>
                      <a:pt x="1028" y="929"/>
                    </a:cubicBezTo>
                    <a:cubicBezTo>
                      <a:pt x="1039" y="929"/>
                      <a:pt x="1039" y="929"/>
                      <a:pt x="1039" y="929"/>
                    </a:cubicBezTo>
                    <a:cubicBezTo>
                      <a:pt x="1039" y="929"/>
                      <a:pt x="1049" y="911"/>
                      <a:pt x="1059" y="910"/>
                    </a:cubicBezTo>
                    <a:cubicBezTo>
                      <a:pt x="1069" y="909"/>
                      <a:pt x="1072" y="918"/>
                      <a:pt x="1090" y="911"/>
                    </a:cubicBezTo>
                    <a:cubicBezTo>
                      <a:pt x="1108" y="904"/>
                      <a:pt x="1093" y="882"/>
                      <a:pt x="1093" y="882"/>
                    </a:cubicBezTo>
                    <a:cubicBezTo>
                      <a:pt x="1093" y="882"/>
                      <a:pt x="1071" y="868"/>
                      <a:pt x="1085" y="862"/>
                    </a:cubicBezTo>
                    <a:cubicBezTo>
                      <a:pt x="1091" y="859"/>
                      <a:pt x="1099" y="872"/>
                      <a:pt x="1099" y="872"/>
                    </a:cubicBezTo>
                    <a:cubicBezTo>
                      <a:pt x="1107" y="871"/>
                      <a:pt x="1107" y="871"/>
                      <a:pt x="1107" y="871"/>
                    </a:cubicBezTo>
                    <a:cubicBezTo>
                      <a:pt x="1119" y="882"/>
                      <a:pt x="1119" y="882"/>
                      <a:pt x="1119" y="882"/>
                    </a:cubicBezTo>
                    <a:cubicBezTo>
                      <a:pt x="1119" y="882"/>
                      <a:pt x="1133" y="881"/>
                      <a:pt x="1137" y="884"/>
                    </a:cubicBezTo>
                    <a:cubicBezTo>
                      <a:pt x="1141" y="887"/>
                      <a:pt x="1130" y="902"/>
                      <a:pt x="1153" y="901"/>
                    </a:cubicBezTo>
                    <a:cubicBezTo>
                      <a:pt x="1176" y="900"/>
                      <a:pt x="1176" y="895"/>
                      <a:pt x="1176" y="895"/>
                    </a:cubicBezTo>
                    <a:cubicBezTo>
                      <a:pt x="1187" y="896"/>
                      <a:pt x="1187" y="896"/>
                      <a:pt x="1187" y="896"/>
                    </a:cubicBezTo>
                    <a:cubicBezTo>
                      <a:pt x="1187" y="896"/>
                      <a:pt x="1227" y="880"/>
                      <a:pt x="1241" y="871"/>
                    </a:cubicBezTo>
                    <a:cubicBezTo>
                      <a:pt x="1255" y="862"/>
                      <a:pt x="1277" y="855"/>
                      <a:pt x="1295" y="854"/>
                    </a:cubicBezTo>
                    <a:cubicBezTo>
                      <a:pt x="1313" y="853"/>
                      <a:pt x="1351" y="857"/>
                      <a:pt x="1348" y="861"/>
                    </a:cubicBezTo>
                    <a:cubicBezTo>
                      <a:pt x="1345" y="865"/>
                      <a:pt x="1324" y="875"/>
                      <a:pt x="1324" y="872"/>
                    </a:cubicBezTo>
                    <a:close/>
                    <a:moveTo>
                      <a:pt x="1405" y="1355"/>
                    </a:moveTo>
                    <a:cubicBezTo>
                      <a:pt x="1405" y="1355"/>
                      <a:pt x="1402" y="1384"/>
                      <a:pt x="1403" y="1393"/>
                    </a:cubicBezTo>
                    <a:cubicBezTo>
                      <a:pt x="1404" y="1402"/>
                      <a:pt x="1399" y="1411"/>
                      <a:pt x="1396" y="1416"/>
                    </a:cubicBezTo>
                    <a:cubicBezTo>
                      <a:pt x="1393" y="1421"/>
                      <a:pt x="1400" y="1422"/>
                      <a:pt x="1403" y="1433"/>
                    </a:cubicBezTo>
                    <a:cubicBezTo>
                      <a:pt x="1406" y="1444"/>
                      <a:pt x="1382" y="1471"/>
                      <a:pt x="1382" y="1471"/>
                    </a:cubicBezTo>
                    <a:cubicBezTo>
                      <a:pt x="1368" y="1466"/>
                      <a:pt x="1368" y="1466"/>
                      <a:pt x="1368" y="1466"/>
                    </a:cubicBezTo>
                    <a:cubicBezTo>
                      <a:pt x="1368" y="1466"/>
                      <a:pt x="1365" y="1485"/>
                      <a:pt x="1348" y="1482"/>
                    </a:cubicBezTo>
                    <a:cubicBezTo>
                      <a:pt x="1331" y="1479"/>
                      <a:pt x="1387" y="1431"/>
                      <a:pt x="1387" y="1419"/>
                    </a:cubicBezTo>
                    <a:cubicBezTo>
                      <a:pt x="1387" y="1407"/>
                      <a:pt x="1366" y="1427"/>
                      <a:pt x="1366" y="1427"/>
                    </a:cubicBezTo>
                    <a:cubicBezTo>
                      <a:pt x="1379" y="1406"/>
                      <a:pt x="1379" y="1406"/>
                      <a:pt x="1379" y="1406"/>
                    </a:cubicBezTo>
                    <a:cubicBezTo>
                      <a:pt x="1379" y="1406"/>
                      <a:pt x="1383" y="1393"/>
                      <a:pt x="1372" y="1390"/>
                    </a:cubicBezTo>
                    <a:cubicBezTo>
                      <a:pt x="1361" y="1387"/>
                      <a:pt x="1367" y="1407"/>
                      <a:pt x="1354" y="1407"/>
                    </a:cubicBezTo>
                    <a:cubicBezTo>
                      <a:pt x="1341" y="1407"/>
                      <a:pt x="1351" y="1376"/>
                      <a:pt x="1351" y="1376"/>
                    </a:cubicBezTo>
                    <a:cubicBezTo>
                      <a:pt x="1351" y="1376"/>
                      <a:pt x="1345" y="1370"/>
                      <a:pt x="1343" y="1361"/>
                    </a:cubicBezTo>
                    <a:cubicBezTo>
                      <a:pt x="1341" y="1352"/>
                      <a:pt x="1365" y="1352"/>
                      <a:pt x="1367" y="1346"/>
                    </a:cubicBezTo>
                    <a:cubicBezTo>
                      <a:pt x="1369" y="1340"/>
                      <a:pt x="1347" y="1349"/>
                      <a:pt x="1343" y="1340"/>
                    </a:cubicBezTo>
                    <a:cubicBezTo>
                      <a:pt x="1342" y="1338"/>
                      <a:pt x="1372" y="1307"/>
                      <a:pt x="1382" y="1303"/>
                    </a:cubicBezTo>
                    <a:cubicBezTo>
                      <a:pt x="1392" y="1299"/>
                      <a:pt x="1391" y="1306"/>
                      <a:pt x="1395" y="1307"/>
                    </a:cubicBezTo>
                    <a:cubicBezTo>
                      <a:pt x="1399" y="1308"/>
                      <a:pt x="1410" y="1305"/>
                      <a:pt x="1418" y="1322"/>
                    </a:cubicBezTo>
                    <a:cubicBezTo>
                      <a:pt x="1426" y="1339"/>
                      <a:pt x="1405" y="1355"/>
                      <a:pt x="1405" y="1355"/>
                    </a:cubicBezTo>
                    <a:close/>
                    <a:moveTo>
                      <a:pt x="156" y="1459"/>
                    </a:moveTo>
                    <a:cubicBezTo>
                      <a:pt x="146" y="1456"/>
                      <a:pt x="147" y="1473"/>
                      <a:pt x="147" y="1473"/>
                    </a:cubicBezTo>
                    <a:cubicBezTo>
                      <a:pt x="155" y="1473"/>
                      <a:pt x="166" y="1462"/>
                      <a:pt x="156" y="1459"/>
                    </a:cubicBezTo>
                    <a:close/>
                    <a:moveTo>
                      <a:pt x="2216" y="1197"/>
                    </a:moveTo>
                    <a:cubicBezTo>
                      <a:pt x="2248" y="1196"/>
                      <a:pt x="2259" y="1170"/>
                      <a:pt x="2228" y="1170"/>
                    </a:cubicBezTo>
                    <a:cubicBezTo>
                      <a:pt x="2196" y="1171"/>
                      <a:pt x="2216" y="1197"/>
                      <a:pt x="2216" y="1197"/>
                    </a:cubicBezTo>
                    <a:close/>
                    <a:moveTo>
                      <a:pt x="2456" y="825"/>
                    </a:moveTo>
                    <a:cubicBezTo>
                      <a:pt x="2456" y="825"/>
                      <a:pt x="2433" y="822"/>
                      <a:pt x="2423" y="814"/>
                    </a:cubicBezTo>
                    <a:cubicBezTo>
                      <a:pt x="2413" y="806"/>
                      <a:pt x="2418" y="785"/>
                      <a:pt x="2418" y="785"/>
                    </a:cubicBezTo>
                    <a:cubicBezTo>
                      <a:pt x="2397" y="769"/>
                      <a:pt x="2397" y="769"/>
                      <a:pt x="2397" y="769"/>
                    </a:cubicBezTo>
                    <a:cubicBezTo>
                      <a:pt x="2370" y="772"/>
                      <a:pt x="2370" y="772"/>
                      <a:pt x="2370" y="772"/>
                    </a:cubicBezTo>
                    <a:cubicBezTo>
                      <a:pt x="2366" y="763"/>
                      <a:pt x="2366" y="763"/>
                      <a:pt x="2366" y="763"/>
                    </a:cubicBezTo>
                    <a:cubicBezTo>
                      <a:pt x="2353" y="741"/>
                      <a:pt x="2353" y="741"/>
                      <a:pt x="2353" y="741"/>
                    </a:cubicBezTo>
                    <a:cubicBezTo>
                      <a:pt x="2330" y="745"/>
                      <a:pt x="2330" y="745"/>
                      <a:pt x="2330" y="745"/>
                    </a:cubicBezTo>
                    <a:cubicBezTo>
                      <a:pt x="2317" y="738"/>
                      <a:pt x="2317" y="738"/>
                      <a:pt x="2317" y="738"/>
                    </a:cubicBezTo>
                    <a:cubicBezTo>
                      <a:pt x="2329" y="727"/>
                      <a:pt x="2329" y="727"/>
                      <a:pt x="2329" y="727"/>
                    </a:cubicBezTo>
                    <a:cubicBezTo>
                      <a:pt x="2327" y="710"/>
                      <a:pt x="2327" y="710"/>
                      <a:pt x="2327" y="710"/>
                    </a:cubicBezTo>
                    <a:cubicBezTo>
                      <a:pt x="2293" y="728"/>
                      <a:pt x="2293" y="728"/>
                      <a:pt x="2293" y="728"/>
                    </a:cubicBezTo>
                    <a:cubicBezTo>
                      <a:pt x="2276" y="736"/>
                      <a:pt x="2276" y="736"/>
                      <a:pt x="2276" y="736"/>
                    </a:cubicBezTo>
                    <a:cubicBezTo>
                      <a:pt x="2257" y="764"/>
                      <a:pt x="2257" y="764"/>
                      <a:pt x="2257" y="764"/>
                    </a:cubicBezTo>
                    <a:cubicBezTo>
                      <a:pt x="2257" y="764"/>
                      <a:pt x="2226" y="771"/>
                      <a:pt x="2224" y="777"/>
                    </a:cubicBezTo>
                    <a:cubicBezTo>
                      <a:pt x="2222" y="783"/>
                      <a:pt x="2234" y="790"/>
                      <a:pt x="2224" y="793"/>
                    </a:cubicBezTo>
                    <a:cubicBezTo>
                      <a:pt x="2215" y="797"/>
                      <a:pt x="2186" y="807"/>
                      <a:pt x="2186" y="807"/>
                    </a:cubicBezTo>
                    <a:cubicBezTo>
                      <a:pt x="2203" y="815"/>
                      <a:pt x="2203" y="815"/>
                      <a:pt x="2203" y="815"/>
                    </a:cubicBezTo>
                    <a:cubicBezTo>
                      <a:pt x="2203" y="815"/>
                      <a:pt x="2230" y="811"/>
                      <a:pt x="2231" y="814"/>
                    </a:cubicBezTo>
                    <a:cubicBezTo>
                      <a:pt x="2231" y="817"/>
                      <a:pt x="2225" y="822"/>
                      <a:pt x="2225" y="833"/>
                    </a:cubicBezTo>
                    <a:cubicBezTo>
                      <a:pt x="2225" y="844"/>
                      <a:pt x="2268" y="845"/>
                      <a:pt x="2287" y="835"/>
                    </a:cubicBezTo>
                    <a:cubicBezTo>
                      <a:pt x="2306" y="826"/>
                      <a:pt x="2296" y="808"/>
                      <a:pt x="2324" y="809"/>
                    </a:cubicBezTo>
                    <a:cubicBezTo>
                      <a:pt x="2351" y="809"/>
                      <a:pt x="2355" y="818"/>
                      <a:pt x="2355" y="818"/>
                    </a:cubicBezTo>
                    <a:cubicBezTo>
                      <a:pt x="2386" y="823"/>
                      <a:pt x="2386" y="823"/>
                      <a:pt x="2386" y="823"/>
                    </a:cubicBezTo>
                    <a:cubicBezTo>
                      <a:pt x="2390" y="834"/>
                      <a:pt x="2390" y="834"/>
                      <a:pt x="2390" y="834"/>
                    </a:cubicBezTo>
                    <a:cubicBezTo>
                      <a:pt x="2452" y="838"/>
                      <a:pt x="2452" y="838"/>
                      <a:pt x="2452" y="838"/>
                    </a:cubicBezTo>
                    <a:lnTo>
                      <a:pt x="2456" y="825"/>
                    </a:lnTo>
                    <a:close/>
                    <a:moveTo>
                      <a:pt x="2393" y="886"/>
                    </a:moveTo>
                    <a:cubicBezTo>
                      <a:pt x="2352" y="899"/>
                      <a:pt x="2393" y="913"/>
                      <a:pt x="2393" y="913"/>
                    </a:cubicBezTo>
                    <a:cubicBezTo>
                      <a:pt x="2415" y="897"/>
                      <a:pt x="2434" y="872"/>
                      <a:pt x="2393" y="886"/>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2" name="Nicaragua"/>
              <p:cNvSpPr>
                <a:spLocks noEditPoints="1"/>
              </p:cNvSpPr>
              <p:nvPr/>
            </p:nvSpPr>
            <p:spPr bwMode="gray">
              <a:xfrm>
                <a:off x="3304396" y="3636083"/>
                <a:ext cx="122258" cy="123768"/>
              </a:xfrm>
              <a:custGeom>
                <a:avLst/>
                <a:gdLst>
                  <a:gd name="T0" fmla="*/ 128 w 220"/>
                  <a:gd name="T1" fmla="*/ 204 h 223"/>
                  <a:gd name="T2" fmla="*/ 128 w 220"/>
                  <a:gd name="T3" fmla="*/ 204 h 223"/>
                  <a:gd name="T4" fmla="*/ 128 w 220"/>
                  <a:gd name="T5" fmla="*/ 204 h 223"/>
                  <a:gd name="T6" fmla="*/ 128 w 220"/>
                  <a:gd name="T7" fmla="*/ 204 h 223"/>
                  <a:gd name="T8" fmla="*/ 218 w 220"/>
                  <a:gd name="T9" fmla="*/ 15 h 223"/>
                  <a:gd name="T10" fmla="*/ 211 w 220"/>
                  <a:gd name="T11" fmla="*/ 1 h 223"/>
                  <a:gd name="T12" fmla="*/ 192 w 220"/>
                  <a:gd name="T13" fmla="*/ 2 h 223"/>
                  <a:gd name="T14" fmla="*/ 181 w 220"/>
                  <a:gd name="T15" fmla="*/ 2 h 223"/>
                  <a:gd name="T16" fmla="*/ 168 w 220"/>
                  <a:gd name="T17" fmla="*/ 12 h 223"/>
                  <a:gd name="T18" fmla="*/ 143 w 220"/>
                  <a:gd name="T19" fmla="*/ 1 h 223"/>
                  <a:gd name="T20" fmla="*/ 133 w 220"/>
                  <a:gd name="T21" fmla="*/ 20 h 223"/>
                  <a:gd name="T22" fmla="*/ 120 w 220"/>
                  <a:gd name="T23" fmla="*/ 21 h 223"/>
                  <a:gd name="T24" fmla="*/ 119 w 220"/>
                  <a:gd name="T25" fmla="*/ 31 h 223"/>
                  <a:gd name="T26" fmla="*/ 92 w 220"/>
                  <a:gd name="T27" fmla="*/ 54 h 223"/>
                  <a:gd name="T28" fmla="*/ 78 w 220"/>
                  <a:gd name="T29" fmla="*/ 45 h 223"/>
                  <a:gd name="T30" fmla="*/ 65 w 220"/>
                  <a:gd name="T31" fmla="*/ 59 h 223"/>
                  <a:gd name="T32" fmla="*/ 45 w 220"/>
                  <a:gd name="T33" fmla="*/ 58 h 223"/>
                  <a:gd name="T34" fmla="*/ 44 w 220"/>
                  <a:gd name="T35" fmla="*/ 85 h 223"/>
                  <a:gd name="T36" fmla="*/ 35 w 220"/>
                  <a:gd name="T37" fmla="*/ 87 h 223"/>
                  <a:gd name="T38" fmla="*/ 33 w 220"/>
                  <a:gd name="T39" fmla="*/ 98 h 223"/>
                  <a:gd name="T40" fmla="*/ 19 w 220"/>
                  <a:gd name="T41" fmla="*/ 102 h 223"/>
                  <a:gd name="T42" fmla="*/ 0 w 220"/>
                  <a:gd name="T43" fmla="*/ 102 h 223"/>
                  <a:gd name="T44" fmla="*/ 32 w 220"/>
                  <a:gd name="T45" fmla="*/ 136 h 223"/>
                  <a:gd name="T46" fmla="*/ 50 w 220"/>
                  <a:gd name="T47" fmla="*/ 175 h 223"/>
                  <a:gd name="T48" fmla="*/ 80 w 220"/>
                  <a:gd name="T49" fmla="*/ 199 h 223"/>
                  <a:gd name="T50" fmla="*/ 92 w 220"/>
                  <a:gd name="T51" fmla="*/ 198 h 223"/>
                  <a:gd name="T52" fmla="*/ 92 w 220"/>
                  <a:gd name="T53" fmla="*/ 197 h 223"/>
                  <a:gd name="T54" fmla="*/ 81 w 220"/>
                  <a:gd name="T55" fmla="*/ 187 h 223"/>
                  <a:gd name="T56" fmla="*/ 95 w 220"/>
                  <a:gd name="T57" fmla="*/ 181 h 223"/>
                  <a:gd name="T58" fmla="*/ 90 w 220"/>
                  <a:gd name="T59" fmla="*/ 175 h 223"/>
                  <a:gd name="T60" fmla="*/ 79 w 220"/>
                  <a:gd name="T61" fmla="*/ 177 h 223"/>
                  <a:gd name="T62" fmla="*/ 79 w 220"/>
                  <a:gd name="T63" fmla="*/ 149 h 223"/>
                  <a:gd name="T64" fmla="*/ 123 w 220"/>
                  <a:gd name="T65" fmla="*/ 185 h 223"/>
                  <a:gd name="T66" fmla="*/ 128 w 220"/>
                  <a:gd name="T67" fmla="*/ 204 h 223"/>
                  <a:gd name="T68" fmla="*/ 132 w 220"/>
                  <a:gd name="T69" fmla="*/ 204 h 223"/>
                  <a:gd name="T70" fmla="*/ 150 w 220"/>
                  <a:gd name="T71" fmla="*/ 211 h 223"/>
                  <a:gd name="T72" fmla="*/ 162 w 220"/>
                  <a:gd name="T73" fmla="*/ 223 h 223"/>
                  <a:gd name="T74" fmla="*/ 183 w 220"/>
                  <a:gd name="T75" fmla="*/ 220 h 223"/>
                  <a:gd name="T76" fmla="*/ 170 w 220"/>
                  <a:gd name="T77" fmla="*/ 192 h 223"/>
                  <a:gd name="T78" fmla="*/ 182 w 220"/>
                  <a:gd name="T79" fmla="*/ 172 h 223"/>
                  <a:gd name="T80" fmla="*/ 177 w 220"/>
                  <a:gd name="T81" fmla="*/ 151 h 223"/>
                  <a:gd name="T82" fmla="*/ 181 w 220"/>
                  <a:gd name="T83" fmla="*/ 119 h 223"/>
                  <a:gd name="T84" fmla="*/ 191 w 220"/>
                  <a:gd name="T85" fmla="*/ 131 h 223"/>
                  <a:gd name="T86" fmla="*/ 194 w 220"/>
                  <a:gd name="T87" fmla="*/ 74 h 223"/>
                  <a:gd name="T88" fmla="*/ 209 w 220"/>
                  <a:gd name="T89" fmla="*/ 44 h 223"/>
                  <a:gd name="T90" fmla="*/ 218 w 220"/>
                  <a:gd name="T91" fmla="*/ 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0" h="223">
                    <a:moveTo>
                      <a:pt x="128" y="204"/>
                    </a:moveTo>
                    <a:cubicBezTo>
                      <a:pt x="128" y="204"/>
                      <a:pt x="128" y="204"/>
                      <a:pt x="128" y="204"/>
                    </a:cubicBezTo>
                    <a:cubicBezTo>
                      <a:pt x="128" y="204"/>
                      <a:pt x="128" y="204"/>
                      <a:pt x="128" y="204"/>
                    </a:cubicBezTo>
                    <a:cubicBezTo>
                      <a:pt x="128" y="204"/>
                      <a:pt x="128" y="204"/>
                      <a:pt x="128" y="204"/>
                    </a:cubicBezTo>
                    <a:close/>
                    <a:moveTo>
                      <a:pt x="218" y="15"/>
                    </a:moveTo>
                    <a:cubicBezTo>
                      <a:pt x="216" y="10"/>
                      <a:pt x="210" y="5"/>
                      <a:pt x="211" y="1"/>
                    </a:cubicBezTo>
                    <a:cubicBezTo>
                      <a:pt x="192" y="2"/>
                      <a:pt x="192" y="2"/>
                      <a:pt x="192" y="2"/>
                    </a:cubicBezTo>
                    <a:cubicBezTo>
                      <a:pt x="192" y="2"/>
                      <a:pt x="185" y="2"/>
                      <a:pt x="181" y="2"/>
                    </a:cubicBezTo>
                    <a:cubicBezTo>
                      <a:pt x="177" y="2"/>
                      <a:pt x="178" y="11"/>
                      <a:pt x="168" y="12"/>
                    </a:cubicBezTo>
                    <a:cubicBezTo>
                      <a:pt x="158" y="13"/>
                      <a:pt x="152" y="2"/>
                      <a:pt x="143" y="1"/>
                    </a:cubicBezTo>
                    <a:cubicBezTo>
                      <a:pt x="134" y="0"/>
                      <a:pt x="133" y="20"/>
                      <a:pt x="133" y="20"/>
                    </a:cubicBezTo>
                    <a:cubicBezTo>
                      <a:pt x="120" y="21"/>
                      <a:pt x="120" y="21"/>
                      <a:pt x="120" y="21"/>
                    </a:cubicBezTo>
                    <a:cubicBezTo>
                      <a:pt x="119" y="31"/>
                      <a:pt x="119" y="31"/>
                      <a:pt x="119" y="31"/>
                    </a:cubicBezTo>
                    <a:cubicBezTo>
                      <a:pt x="119" y="31"/>
                      <a:pt x="107" y="54"/>
                      <a:pt x="92" y="54"/>
                    </a:cubicBezTo>
                    <a:cubicBezTo>
                      <a:pt x="77" y="54"/>
                      <a:pt x="86" y="46"/>
                      <a:pt x="78" y="45"/>
                    </a:cubicBezTo>
                    <a:cubicBezTo>
                      <a:pt x="70" y="44"/>
                      <a:pt x="65" y="59"/>
                      <a:pt x="65" y="59"/>
                    </a:cubicBezTo>
                    <a:cubicBezTo>
                      <a:pt x="65" y="59"/>
                      <a:pt x="60" y="58"/>
                      <a:pt x="45" y="58"/>
                    </a:cubicBezTo>
                    <a:cubicBezTo>
                      <a:pt x="30" y="58"/>
                      <a:pt x="44" y="85"/>
                      <a:pt x="44" y="85"/>
                    </a:cubicBezTo>
                    <a:cubicBezTo>
                      <a:pt x="35" y="87"/>
                      <a:pt x="35" y="87"/>
                      <a:pt x="35" y="87"/>
                    </a:cubicBezTo>
                    <a:cubicBezTo>
                      <a:pt x="35" y="87"/>
                      <a:pt x="39" y="96"/>
                      <a:pt x="33" y="98"/>
                    </a:cubicBezTo>
                    <a:cubicBezTo>
                      <a:pt x="27" y="100"/>
                      <a:pt x="19" y="102"/>
                      <a:pt x="19" y="102"/>
                    </a:cubicBezTo>
                    <a:cubicBezTo>
                      <a:pt x="0" y="102"/>
                      <a:pt x="0" y="102"/>
                      <a:pt x="0" y="102"/>
                    </a:cubicBezTo>
                    <a:cubicBezTo>
                      <a:pt x="32" y="136"/>
                      <a:pt x="32" y="136"/>
                      <a:pt x="32" y="136"/>
                    </a:cubicBezTo>
                    <a:cubicBezTo>
                      <a:pt x="32" y="136"/>
                      <a:pt x="40" y="167"/>
                      <a:pt x="50" y="175"/>
                    </a:cubicBezTo>
                    <a:cubicBezTo>
                      <a:pt x="59" y="182"/>
                      <a:pt x="77" y="196"/>
                      <a:pt x="80" y="199"/>
                    </a:cubicBezTo>
                    <a:cubicBezTo>
                      <a:pt x="83" y="198"/>
                      <a:pt x="89" y="197"/>
                      <a:pt x="92" y="198"/>
                    </a:cubicBezTo>
                    <a:cubicBezTo>
                      <a:pt x="92" y="197"/>
                      <a:pt x="92" y="197"/>
                      <a:pt x="92" y="197"/>
                    </a:cubicBezTo>
                    <a:cubicBezTo>
                      <a:pt x="89" y="195"/>
                      <a:pt x="78" y="191"/>
                      <a:pt x="81" y="187"/>
                    </a:cubicBezTo>
                    <a:cubicBezTo>
                      <a:pt x="84" y="183"/>
                      <a:pt x="99" y="188"/>
                      <a:pt x="95" y="181"/>
                    </a:cubicBezTo>
                    <a:cubicBezTo>
                      <a:pt x="91" y="175"/>
                      <a:pt x="90" y="175"/>
                      <a:pt x="90" y="175"/>
                    </a:cubicBezTo>
                    <a:cubicBezTo>
                      <a:pt x="90" y="175"/>
                      <a:pt x="79" y="179"/>
                      <a:pt x="79" y="177"/>
                    </a:cubicBezTo>
                    <a:cubicBezTo>
                      <a:pt x="78" y="175"/>
                      <a:pt x="72" y="147"/>
                      <a:pt x="79" y="149"/>
                    </a:cubicBezTo>
                    <a:cubicBezTo>
                      <a:pt x="86" y="151"/>
                      <a:pt x="119" y="177"/>
                      <a:pt x="123" y="185"/>
                    </a:cubicBezTo>
                    <a:cubicBezTo>
                      <a:pt x="126" y="189"/>
                      <a:pt x="127" y="197"/>
                      <a:pt x="128" y="204"/>
                    </a:cubicBezTo>
                    <a:cubicBezTo>
                      <a:pt x="129" y="204"/>
                      <a:pt x="131" y="204"/>
                      <a:pt x="132" y="204"/>
                    </a:cubicBezTo>
                    <a:cubicBezTo>
                      <a:pt x="145" y="205"/>
                      <a:pt x="150" y="211"/>
                      <a:pt x="150" y="211"/>
                    </a:cubicBezTo>
                    <a:cubicBezTo>
                      <a:pt x="150" y="211"/>
                      <a:pt x="150" y="223"/>
                      <a:pt x="162" y="223"/>
                    </a:cubicBezTo>
                    <a:cubicBezTo>
                      <a:pt x="168" y="223"/>
                      <a:pt x="176" y="222"/>
                      <a:pt x="183" y="220"/>
                    </a:cubicBezTo>
                    <a:cubicBezTo>
                      <a:pt x="180" y="218"/>
                      <a:pt x="170" y="205"/>
                      <a:pt x="170" y="192"/>
                    </a:cubicBezTo>
                    <a:cubicBezTo>
                      <a:pt x="170" y="177"/>
                      <a:pt x="182" y="181"/>
                      <a:pt x="182" y="172"/>
                    </a:cubicBezTo>
                    <a:cubicBezTo>
                      <a:pt x="182" y="163"/>
                      <a:pt x="177" y="151"/>
                      <a:pt x="177" y="151"/>
                    </a:cubicBezTo>
                    <a:cubicBezTo>
                      <a:pt x="181" y="119"/>
                      <a:pt x="181" y="119"/>
                      <a:pt x="181" y="119"/>
                    </a:cubicBezTo>
                    <a:cubicBezTo>
                      <a:pt x="191" y="131"/>
                      <a:pt x="191" y="131"/>
                      <a:pt x="191" y="131"/>
                    </a:cubicBezTo>
                    <a:cubicBezTo>
                      <a:pt x="194" y="74"/>
                      <a:pt x="194" y="74"/>
                      <a:pt x="194" y="74"/>
                    </a:cubicBezTo>
                    <a:cubicBezTo>
                      <a:pt x="194" y="74"/>
                      <a:pt x="200" y="53"/>
                      <a:pt x="209" y="44"/>
                    </a:cubicBezTo>
                    <a:cubicBezTo>
                      <a:pt x="218" y="35"/>
                      <a:pt x="220" y="20"/>
                      <a:pt x="218" y="15"/>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3" name="Costa Rica"/>
              <p:cNvSpPr>
                <a:spLocks/>
              </p:cNvSpPr>
              <p:nvPr/>
            </p:nvSpPr>
            <p:spPr bwMode="gray">
              <a:xfrm>
                <a:off x="3337739" y="3745570"/>
                <a:ext cx="90503" cy="85685"/>
              </a:xfrm>
              <a:custGeom>
                <a:avLst/>
                <a:gdLst>
                  <a:gd name="T0" fmla="*/ 146 w 162"/>
                  <a:gd name="T1" fmla="*/ 133 h 152"/>
                  <a:gd name="T2" fmla="*/ 159 w 162"/>
                  <a:gd name="T3" fmla="*/ 122 h 152"/>
                  <a:gd name="T4" fmla="*/ 145 w 162"/>
                  <a:gd name="T5" fmla="*/ 115 h 152"/>
                  <a:gd name="T6" fmla="*/ 145 w 162"/>
                  <a:gd name="T7" fmla="*/ 93 h 152"/>
                  <a:gd name="T8" fmla="*/ 162 w 162"/>
                  <a:gd name="T9" fmla="*/ 87 h 152"/>
                  <a:gd name="T10" fmla="*/ 140 w 162"/>
                  <a:gd name="T11" fmla="*/ 66 h 152"/>
                  <a:gd name="T12" fmla="*/ 124 w 162"/>
                  <a:gd name="T13" fmla="*/ 39 h 152"/>
                  <a:gd name="T14" fmla="*/ 122 w 162"/>
                  <a:gd name="T15" fmla="*/ 24 h 152"/>
                  <a:gd name="T16" fmla="*/ 122 w 162"/>
                  <a:gd name="T17" fmla="*/ 23 h 152"/>
                  <a:gd name="T18" fmla="*/ 122 w 162"/>
                  <a:gd name="T19" fmla="*/ 23 h 152"/>
                  <a:gd name="T20" fmla="*/ 101 w 162"/>
                  <a:gd name="T21" fmla="*/ 26 h 152"/>
                  <a:gd name="T22" fmla="*/ 89 w 162"/>
                  <a:gd name="T23" fmla="*/ 14 h 152"/>
                  <a:gd name="T24" fmla="*/ 71 w 162"/>
                  <a:gd name="T25" fmla="*/ 7 h 152"/>
                  <a:gd name="T26" fmla="*/ 59 w 162"/>
                  <a:gd name="T27" fmla="*/ 12 h 152"/>
                  <a:gd name="T28" fmla="*/ 33 w 162"/>
                  <a:gd name="T29" fmla="*/ 1 h 152"/>
                  <a:gd name="T30" fmla="*/ 19 w 162"/>
                  <a:gd name="T31" fmla="*/ 2 h 152"/>
                  <a:gd name="T32" fmla="*/ 19 w 162"/>
                  <a:gd name="T33" fmla="*/ 2 h 152"/>
                  <a:gd name="T34" fmla="*/ 10 w 162"/>
                  <a:gd name="T35" fmla="*/ 19 h 152"/>
                  <a:gd name="T36" fmla="*/ 20 w 162"/>
                  <a:gd name="T37" fmla="*/ 32 h 152"/>
                  <a:gd name="T38" fmla="*/ 9 w 162"/>
                  <a:gd name="T39" fmla="*/ 60 h 152"/>
                  <a:gd name="T40" fmla="*/ 33 w 162"/>
                  <a:gd name="T41" fmla="*/ 72 h 152"/>
                  <a:gd name="T42" fmla="*/ 53 w 162"/>
                  <a:gd name="T43" fmla="*/ 85 h 152"/>
                  <a:gd name="T44" fmla="*/ 51 w 162"/>
                  <a:gd name="T45" fmla="*/ 67 h 152"/>
                  <a:gd name="T46" fmla="*/ 33 w 162"/>
                  <a:gd name="T47" fmla="*/ 49 h 152"/>
                  <a:gd name="T48" fmla="*/ 67 w 162"/>
                  <a:gd name="T49" fmla="*/ 70 h 152"/>
                  <a:gd name="T50" fmla="*/ 68 w 162"/>
                  <a:gd name="T51" fmla="*/ 89 h 152"/>
                  <a:gd name="T52" fmla="*/ 95 w 162"/>
                  <a:gd name="T53" fmla="*/ 94 h 152"/>
                  <a:gd name="T54" fmla="*/ 108 w 162"/>
                  <a:gd name="T55" fmla="*/ 121 h 152"/>
                  <a:gd name="T56" fmla="*/ 108 w 162"/>
                  <a:gd name="T57" fmla="*/ 138 h 152"/>
                  <a:gd name="T58" fmla="*/ 131 w 162"/>
                  <a:gd name="T59" fmla="*/ 150 h 152"/>
                  <a:gd name="T60" fmla="*/ 122 w 162"/>
                  <a:gd name="T61" fmla="*/ 133 h 152"/>
                  <a:gd name="T62" fmla="*/ 141 w 162"/>
                  <a:gd name="T63" fmla="*/ 152 h 152"/>
                  <a:gd name="T64" fmla="*/ 145 w 162"/>
                  <a:gd name="T65" fmla="*/ 147 h 152"/>
                  <a:gd name="T66" fmla="*/ 146 w 162"/>
                  <a:gd name="T67" fmla="*/ 13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152">
                    <a:moveTo>
                      <a:pt x="146" y="133"/>
                    </a:moveTo>
                    <a:cubicBezTo>
                      <a:pt x="146" y="133"/>
                      <a:pt x="159" y="127"/>
                      <a:pt x="159" y="122"/>
                    </a:cubicBezTo>
                    <a:cubicBezTo>
                      <a:pt x="159" y="117"/>
                      <a:pt x="145" y="115"/>
                      <a:pt x="145" y="115"/>
                    </a:cubicBezTo>
                    <a:cubicBezTo>
                      <a:pt x="145" y="115"/>
                      <a:pt x="135" y="96"/>
                      <a:pt x="145" y="93"/>
                    </a:cubicBezTo>
                    <a:cubicBezTo>
                      <a:pt x="151" y="91"/>
                      <a:pt x="158" y="88"/>
                      <a:pt x="162" y="87"/>
                    </a:cubicBezTo>
                    <a:cubicBezTo>
                      <a:pt x="154" y="82"/>
                      <a:pt x="143" y="75"/>
                      <a:pt x="140" y="66"/>
                    </a:cubicBezTo>
                    <a:cubicBezTo>
                      <a:pt x="136" y="53"/>
                      <a:pt x="124" y="39"/>
                      <a:pt x="124" y="39"/>
                    </a:cubicBezTo>
                    <a:cubicBezTo>
                      <a:pt x="122" y="24"/>
                      <a:pt x="122" y="24"/>
                      <a:pt x="122" y="24"/>
                    </a:cubicBezTo>
                    <a:cubicBezTo>
                      <a:pt x="122" y="24"/>
                      <a:pt x="122" y="24"/>
                      <a:pt x="122" y="23"/>
                    </a:cubicBezTo>
                    <a:cubicBezTo>
                      <a:pt x="122" y="23"/>
                      <a:pt x="122" y="23"/>
                      <a:pt x="122" y="23"/>
                    </a:cubicBezTo>
                    <a:cubicBezTo>
                      <a:pt x="115" y="25"/>
                      <a:pt x="107" y="26"/>
                      <a:pt x="101" y="26"/>
                    </a:cubicBezTo>
                    <a:cubicBezTo>
                      <a:pt x="89" y="26"/>
                      <a:pt x="89" y="14"/>
                      <a:pt x="89" y="14"/>
                    </a:cubicBezTo>
                    <a:cubicBezTo>
                      <a:pt x="89" y="14"/>
                      <a:pt x="84" y="8"/>
                      <a:pt x="71" y="7"/>
                    </a:cubicBezTo>
                    <a:cubicBezTo>
                      <a:pt x="58" y="6"/>
                      <a:pt x="59" y="12"/>
                      <a:pt x="59" y="12"/>
                    </a:cubicBezTo>
                    <a:cubicBezTo>
                      <a:pt x="59" y="12"/>
                      <a:pt x="39" y="3"/>
                      <a:pt x="33" y="1"/>
                    </a:cubicBezTo>
                    <a:cubicBezTo>
                      <a:pt x="29" y="0"/>
                      <a:pt x="23" y="1"/>
                      <a:pt x="19" y="2"/>
                    </a:cubicBezTo>
                    <a:cubicBezTo>
                      <a:pt x="19" y="2"/>
                      <a:pt x="19" y="2"/>
                      <a:pt x="19" y="2"/>
                    </a:cubicBezTo>
                    <a:cubicBezTo>
                      <a:pt x="10" y="19"/>
                      <a:pt x="10" y="19"/>
                      <a:pt x="10" y="19"/>
                    </a:cubicBezTo>
                    <a:cubicBezTo>
                      <a:pt x="10" y="19"/>
                      <a:pt x="26" y="28"/>
                      <a:pt x="20" y="32"/>
                    </a:cubicBezTo>
                    <a:cubicBezTo>
                      <a:pt x="14" y="36"/>
                      <a:pt x="0" y="46"/>
                      <a:pt x="9" y="60"/>
                    </a:cubicBezTo>
                    <a:cubicBezTo>
                      <a:pt x="18" y="74"/>
                      <a:pt x="33" y="72"/>
                      <a:pt x="33" y="72"/>
                    </a:cubicBezTo>
                    <a:cubicBezTo>
                      <a:pt x="33" y="72"/>
                      <a:pt x="50" y="92"/>
                      <a:pt x="53" y="85"/>
                    </a:cubicBezTo>
                    <a:cubicBezTo>
                      <a:pt x="56" y="78"/>
                      <a:pt x="51" y="67"/>
                      <a:pt x="51" y="67"/>
                    </a:cubicBezTo>
                    <a:cubicBezTo>
                      <a:pt x="51" y="67"/>
                      <a:pt x="24" y="49"/>
                      <a:pt x="33" y="49"/>
                    </a:cubicBezTo>
                    <a:cubicBezTo>
                      <a:pt x="42" y="49"/>
                      <a:pt x="67" y="70"/>
                      <a:pt x="67" y="70"/>
                    </a:cubicBezTo>
                    <a:cubicBezTo>
                      <a:pt x="67" y="70"/>
                      <a:pt x="64" y="89"/>
                      <a:pt x="68" y="89"/>
                    </a:cubicBezTo>
                    <a:cubicBezTo>
                      <a:pt x="72" y="89"/>
                      <a:pt x="95" y="94"/>
                      <a:pt x="95" y="94"/>
                    </a:cubicBezTo>
                    <a:cubicBezTo>
                      <a:pt x="108" y="121"/>
                      <a:pt x="108" y="121"/>
                      <a:pt x="108" y="121"/>
                    </a:cubicBezTo>
                    <a:cubicBezTo>
                      <a:pt x="108" y="121"/>
                      <a:pt x="99" y="129"/>
                      <a:pt x="108" y="138"/>
                    </a:cubicBezTo>
                    <a:cubicBezTo>
                      <a:pt x="117" y="147"/>
                      <a:pt x="131" y="150"/>
                      <a:pt x="131" y="150"/>
                    </a:cubicBezTo>
                    <a:cubicBezTo>
                      <a:pt x="122" y="133"/>
                      <a:pt x="122" y="133"/>
                      <a:pt x="122" y="133"/>
                    </a:cubicBezTo>
                    <a:cubicBezTo>
                      <a:pt x="141" y="152"/>
                      <a:pt x="141" y="152"/>
                      <a:pt x="141" y="152"/>
                    </a:cubicBezTo>
                    <a:cubicBezTo>
                      <a:pt x="145" y="147"/>
                      <a:pt x="145" y="147"/>
                      <a:pt x="145" y="147"/>
                    </a:cubicBezTo>
                    <a:lnTo>
                      <a:pt x="146" y="133"/>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4" name="Alaska"/>
              <p:cNvSpPr>
                <a:spLocks noEditPoints="1"/>
              </p:cNvSpPr>
              <p:nvPr/>
            </p:nvSpPr>
            <p:spPr bwMode="gray">
              <a:xfrm>
                <a:off x="1837292" y="2004890"/>
                <a:ext cx="1147961" cy="495070"/>
              </a:xfrm>
              <a:custGeom>
                <a:avLst/>
                <a:gdLst>
                  <a:gd name="T0" fmla="*/ 1650 w 2049"/>
                  <a:gd name="T1" fmla="*/ 628 h 886"/>
                  <a:gd name="T2" fmla="*/ 1600 w 2049"/>
                  <a:gd name="T3" fmla="*/ 619 h 886"/>
                  <a:gd name="T4" fmla="*/ 1594 w 2049"/>
                  <a:gd name="T5" fmla="*/ 717 h 886"/>
                  <a:gd name="T6" fmla="*/ 1594 w 2049"/>
                  <a:gd name="T7" fmla="*/ 777 h 886"/>
                  <a:gd name="T8" fmla="*/ 1677 w 2049"/>
                  <a:gd name="T9" fmla="*/ 696 h 886"/>
                  <a:gd name="T10" fmla="*/ 1691 w 2049"/>
                  <a:gd name="T11" fmla="*/ 558 h 886"/>
                  <a:gd name="T12" fmla="*/ 1597 w 2049"/>
                  <a:gd name="T13" fmla="*/ 572 h 886"/>
                  <a:gd name="T14" fmla="*/ 1561 w 2049"/>
                  <a:gd name="T15" fmla="*/ 513 h 886"/>
                  <a:gd name="T16" fmla="*/ 2008 w 2049"/>
                  <a:gd name="T17" fmla="*/ 53 h 886"/>
                  <a:gd name="T18" fmla="*/ 1735 w 2049"/>
                  <a:gd name="T19" fmla="*/ 24 h 886"/>
                  <a:gd name="T20" fmla="*/ 1622 w 2049"/>
                  <a:gd name="T21" fmla="*/ 0 h 886"/>
                  <a:gd name="T22" fmla="*/ 1141 w 2049"/>
                  <a:gd name="T23" fmla="*/ 107 h 886"/>
                  <a:gd name="T24" fmla="*/ 1138 w 2049"/>
                  <a:gd name="T25" fmla="*/ 211 h 886"/>
                  <a:gd name="T26" fmla="*/ 1051 w 2049"/>
                  <a:gd name="T27" fmla="*/ 238 h 886"/>
                  <a:gd name="T28" fmla="*/ 837 w 2049"/>
                  <a:gd name="T29" fmla="*/ 261 h 886"/>
                  <a:gd name="T30" fmla="*/ 939 w 2049"/>
                  <a:gd name="T31" fmla="*/ 316 h 886"/>
                  <a:gd name="T32" fmla="*/ 1037 w 2049"/>
                  <a:gd name="T33" fmla="*/ 311 h 886"/>
                  <a:gd name="T34" fmla="*/ 898 w 2049"/>
                  <a:gd name="T35" fmla="*/ 357 h 886"/>
                  <a:gd name="T36" fmla="*/ 745 w 2049"/>
                  <a:gd name="T37" fmla="*/ 404 h 886"/>
                  <a:gd name="T38" fmla="*/ 643 w 2049"/>
                  <a:gd name="T39" fmla="*/ 462 h 886"/>
                  <a:gd name="T40" fmla="*/ 689 w 2049"/>
                  <a:gd name="T41" fmla="*/ 491 h 886"/>
                  <a:gd name="T42" fmla="*/ 619 w 2049"/>
                  <a:gd name="T43" fmla="*/ 510 h 886"/>
                  <a:gd name="T44" fmla="*/ 678 w 2049"/>
                  <a:gd name="T45" fmla="*/ 554 h 886"/>
                  <a:gd name="T46" fmla="*/ 694 w 2049"/>
                  <a:gd name="T47" fmla="*/ 576 h 886"/>
                  <a:gd name="T48" fmla="*/ 785 w 2049"/>
                  <a:gd name="T49" fmla="*/ 580 h 886"/>
                  <a:gd name="T50" fmla="*/ 815 w 2049"/>
                  <a:gd name="T51" fmla="*/ 598 h 886"/>
                  <a:gd name="T52" fmla="*/ 697 w 2049"/>
                  <a:gd name="T53" fmla="*/ 654 h 886"/>
                  <a:gd name="T54" fmla="*/ 491 w 2049"/>
                  <a:gd name="T55" fmla="*/ 747 h 886"/>
                  <a:gd name="T56" fmla="*/ 385 w 2049"/>
                  <a:gd name="T57" fmla="*/ 763 h 886"/>
                  <a:gd name="T58" fmla="*/ 373 w 2049"/>
                  <a:gd name="T59" fmla="*/ 783 h 886"/>
                  <a:gd name="T60" fmla="*/ 514 w 2049"/>
                  <a:gd name="T61" fmla="*/ 746 h 886"/>
                  <a:gd name="T62" fmla="*/ 653 w 2049"/>
                  <a:gd name="T63" fmla="*/ 697 h 886"/>
                  <a:gd name="T64" fmla="*/ 841 w 2049"/>
                  <a:gd name="T65" fmla="*/ 628 h 886"/>
                  <a:gd name="T66" fmla="*/ 1015 w 2049"/>
                  <a:gd name="T67" fmla="*/ 545 h 886"/>
                  <a:gd name="T68" fmla="*/ 1234 w 2049"/>
                  <a:gd name="T69" fmla="*/ 485 h 886"/>
                  <a:gd name="T70" fmla="*/ 1075 w 2049"/>
                  <a:gd name="T71" fmla="*/ 536 h 886"/>
                  <a:gd name="T72" fmla="*/ 1211 w 2049"/>
                  <a:gd name="T73" fmla="*/ 530 h 886"/>
                  <a:gd name="T74" fmla="*/ 1336 w 2049"/>
                  <a:gd name="T75" fmla="*/ 492 h 886"/>
                  <a:gd name="T76" fmla="*/ 1472 w 2049"/>
                  <a:gd name="T77" fmla="*/ 532 h 886"/>
                  <a:gd name="T78" fmla="*/ 1541 w 2049"/>
                  <a:gd name="T79" fmla="*/ 573 h 886"/>
                  <a:gd name="T80" fmla="*/ 1630 w 2049"/>
                  <a:gd name="T81" fmla="*/ 585 h 886"/>
                  <a:gd name="T82" fmla="*/ 1679 w 2049"/>
                  <a:gd name="T83" fmla="*/ 607 h 886"/>
                  <a:gd name="T84" fmla="*/ 1636 w 2049"/>
                  <a:gd name="T85" fmla="*/ 670 h 886"/>
                  <a:gd name="T86" fmla="*/ 1660 w 2049"/>
                  <a:gd name="T87" fmla="*/ 733 h 886"/>
                  <a:gd name="T88" fmla="*/ 1623 w 2049"/>
                  <a:gd name="T89" fmla="*/ 785 h 886"/>
                  <a:gd name="T90" fmla="*/ 1707 w 2049"/>
                  <a:gd name="T91" fmla="*/ 721 h 886"/>
                  <a:gd name="T92" fmla="*/ 1598 w 2049"/>
                  <a:gd name="T93" fmla="*/ 704 h 886"/>
                  <a:gd name="T94" fmla="*/ 1546 w 2049"/>
                  <a:gd name="T95" fmla="*/ 720 h 886"/>
                  <a:gd name="T96" fmla="*/ 510 w 2049"/>
                  <a:gd name="T97" fmla="*/ 517 h 886"/>
                  <a:gd name="T98" fmla="*/ 76 w 2049"/>
                  <a:gd name="T99" fmla="*/ 849 h 886"/>
                  <a:gd name="T100" fmla="*/ 859 w 2049"/>
                  <a:gd name="T101" fmla="*/ 663 h 886"/>
                  <a:gd name="T102" fmla="*/ 881 w 2049"/>
                  <a:gd name="T103" fmla="*/ 664 h 886"/>
                  <a:gd name="T104" fmla="*/ 908 w 2049"/>
                  <a:gd name="T105" fmla="*/ 635 h 886"/>
                  <a:gd name="T106" fmla="*/ 1646 w 2049"/>
                  <a:gd name="T107" fmla="*/ 762 h 886"/>
                  <a:gd name="T108" fmla="*/ 923 w 2049"/>
                  <a:gd name="T109" fmla="*/ 630 h 886"/>
                  <a:gd name="T110" fmla="*/ 290 w 2049"/>
                  <a:gd name="T111" fmla="*/ 788 h 886"/>
                  <a:gd name="T112" fmla="*/ 221 w 2049"/>
                  <a:gd name="T113" fmla="*/ 81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9" h="886">
                    <a:moveTo>
                      <a:pt x="1636" y="622"/>
                    </a:moveTo>
                    <a:cubicBezTo>
                      <a:pt x="1628" y="629"/>
                      <a:pt x="1614" y="645"/>
                      <a:pt x="1614" y="645"/>
                    </a:cubicBezTo>
                    <a:cubicBezTo>
                      <a:pt x="1602" y="669"/>
                      <a:pt x="1602" y="669"/>
                      <a:pt x="1602" y="669"/>
                    </a:cubicBezTo>
                    <a:cubicBezTo>
                      <a:pt x="1602" y="669"/>
                      <a:pt x="1623" y="665"/>
                      <a:pt x="1633" y="656"/>
                    </a:cubicBezTo>
                    <a:cubicBezTo>
                      <a:pt x="1643" y="647"/>
                      <a:pt x="1640" y="638"/>
                      <a:pt x="1640" y="638"/>
                    </a:cubicBezTo>
                    <a:cubicBezTo>
                      <a:pt x="1650" y="628"/>
                      <a:pt x="1650" y="628"/>
                      <a:pt x="1650" y="628"/>
                    </a:cubicBezTo>
                    <a:cubicBezTo>
                      <a:pt x="1650" y="628"/>
                      <a:pt x="1644" y="615"/>
                      <a:pt x="1636" y="622"/>
                    </a:cubicBezTo>
                    <a:close/>
                    <a:moveTo>
                      <a:pt x="1600" y="619"/>
                    </a:moveTo>
                    <a:cubicBezTo>
                      <a:pt x="1600" y="619"/>
                      <a:pt x="1575" y="626"/>
                      <a:pt x="1576" y="633"/>
                    </a:cubicBezTo>
                    <a:cubicBezTo>
                      <a:pt x="1577" y="640"/>
                      <a:pt x="1586" y="650"/>
                      <a:pt x="1586" y="650"/>
                    </a:cubicBezTo>
                    <a:cubicBezTo>
                      <a:pt x="1597" y="654"/>
                      <a:pt x="1614" y="646"/>
                      <a:pt x="1614" y="636"/>
                    </a:cubicBezTo>
                    <a:cubicBezTo>
                      <a:pt x="1614" y="626"/>
                      <a:pt x="1600" y="619"/>
                      <a:pt x="1600" y="619"/>
                    </a:cubicBezTo>
                    <a:close/>
                    <a:moveTo>
                      <a:pt x="1544" y="792"/>
                    </a:moveTo>
                    <a:cubicBezTo>
                      <a:pt x="1553" y="793"/>
                      <a:pt x="1553" y="793"/>
                      <a:pt x="1553" y="793"/>
                    </a:cubicBezTo>
                    <a:cubicBezTo>
                      <a:pt x="1559" y="768"/>
                      <a:pt x="1559" y="768"/>
                      <a:pt x="1559" y="768"/>
                    </a:cubicBezTo>
                    <a:cubicBezTo>
                      <a:pt x="1548" y="773"/>
                      <a:pt x="1548" y="773"/>
                      <a:pt x="1548" y="773"/>
                    </a:cubicBezTo>
                    <a:lnTo>
                      <a:pt x="1544" y="792"/>
                    </a:lnTo>
                    <a:close/>
                    <a:moveTo>
                      <a:pt x="1594" y="717"/>
                    </a:moveTo>
                    <a:cubicBezTo>
                      <a:pt x="1581" y="726"/>
                      <a:pt x="1581" y="726"/>
                      <a:pt x="1581" y="726"/>
                    </a:cubicBezTo>
                    <a:cubicBezTo>
                      <a:pt x="1581" y="726"/>
                      <a:pt x="1587" y="732"/>
                      <a:pt x="1591" y="733"/>
                    </a:cubicBezTo>
                    <a:cubicBezTo>
                      <a:pt x="1595" y="734"/>
                      <a:pt x="1577" y="743"/>
                      <a:pt x="1573" y="745"/>
                    </a:cubicBezTo>
                    <a:cubicBezTo>
                      <a:pt x="1569" y="747"/>
                      <a:pt x="1563" y="758"/>
                      <a:pt x="1568" y="767"/>
                    </a:cubicBezTo>
                    <a:cubicBezTo>
                      <a:pt x="1573" y="776"/>
                      <a:pt x="1572" y="794"/>
                      <a:pt x="1572" y="794"/>
                    </a:cubicBezTo>
                    <a:cubicBezTo>
                      <a:pt x="1572" y="794"/>
                      <a:pt x="1586" y="786"/>
                      <a:pt x="1594" y="777"/>
                    </a:cubicBezTo>
                    <a:cubicBezTo>
                      <a:pt x="1602" y="768"/>
                      <a:pt x="1590" y="756"/>
                      <a:pt x="1590" y="756"/>
                    </a:cubicBezTo>
                    <a:cubicBezTo>
                      <a:pt x="1590" y="756"/>
                      <a:pt x="1600" y="755"/>
                      <a:pt x="1609" y="745"/>
                    </a:cubicBezTo>
                    <a:cubicBezTo>
                      <a:pt x="1618" y="735"/>
                      <a:pt x="1594" y="717"/>
                      <a:pt x="1594" y="717"/>
                    </a:cubicBezTo>
                    <a:close/>
                    <a:moveTo>
                      <a:pt x="1707" y="721"/>
                    </a:moveTo>
                    <a:cubicBezTo>
                      <a:pt x="1707" y="721"/>
                      <a:pt x="1700" y="719"/>
                      <a:pt x="1700" y="714"/>
                    </a:cubicBezTo>
                    <a:cubicBezTo>
                      <a:pt x="1700" y="710"/>
                      <a:pt x="1672" y="709"/>
                      <a:pt x="1677" y="696"/>
                    </a:cubicBezTo>
                    <a:cubicBezTo>
                      <a:pt x="1682" y="683"/>
                      <a:pt x="1688" y="666"/>
                      <a:pt x="1688" y="666"/>
                    </a:cubicBezTo>
                    <a:cubicBezTo>
                      <a:pt x="1688" y="642"/>
                      <a:pt x="1688" y="642"/>
                      <a:pt x="1688" y="642"/>
                    </a:cubicBezTo>
                    <a:cubicBezTo>
                      <a:pt x="1688" y="642"/>
                      <a:pt x="1705" y="623"/>
                      <a:pt x="1698" y="606"/>
                    </a:cubicBezTo>
                    <a:cubicBezTo>
                      <a:pt x="1692" y="588"/>
                      <a:pt x="1685" y="586"/>
                      <a:pt x="1685" y="586"/>
                    </a:cubicBezTo>
                    <a:cubicBezTo>
                      <a:pt x="1691" y="575"/>
                      <a:pt x="1691" y="575"/>
                      <a:pt x="1691" y="575"/>
                    </a:cubicBezTo>
                    <a:cubicBezTo>
                      <a:pt x="1691" y="558"/>
                      <a:pt x="1691" y="558"/>
                      <a:pt x="1691" y="558"/>
                    </a:cubicBezTo>
                    <a:cubicBezTo>
                      <a:pt x="1691" y="558"/>
                      <a:pt x="1718" y="548"/>
                      <a:pt x="1699" y="542"/>
                    </a:cubicBezTo>
                    <a:cubicBezTo>
                      <a:pt x="1681" y="537"/>
                      <a:pt x="1653" y="547"/>
                      <a:pt x="1653" y="547"/>
                    </a:cubicBezTo>
                    <a:cubicBezTo>
                      <a:pt x="1651" y="555"/>
                      <a:pt x="1651" y="555"/>
                      <a:pt x="1651" y="555"/>
                    </a:cubicBezTo>
                    <a:cubicBezTo>
                      <a:pt x="1639" y="555"/>
                      <a:pt x="1639" y="555"/>
                      <a:pt x="1639" y="555"/>
                    </a:cubicBezTo>
                    <a:cubicBezTo>
                      <a:pt x="1639" y="555"/>
                      <a:pt x="1633" y="565"/>
                      <a:pt x="1625" y="565"/>
                    </a:cubicBezTo>
                    <a:cubicBezTo>
                      <a:pt x="1618" y="565"/>
                      <a:pt x="1597" y="572"/>
                      <a:pt x="1597" y="572"/>
                    </a:cubicBezTo>
                    <a:cubicBezTo>
                      <a:pt x="1597" y="572"/>
                      <a:pt x="1581" y="585"/>
                      <a:pt x="1575" y="585"/>
                    </a:cubicBezTo>
                    <a:cubicBezTo>
                      <a:pt x="1570" y="585"/>
                      <a:pt x="1589" y="566"/>
                      <a:pt x="1589" y="566"/>
                    </a:cubicBezTo>
                    <a:cubicBezTo>
                      <a:pt x="1589" y="566"/>
                      <a:pt x="1570" y="558"/>
                      <a:pt x="1570" y="547"/>
                    </a:cubicBezTo>
                    <a:cubicBezTo>
                      <a:pt x="1570" y="537"/>
                      <a:pt x="1570" y="528"/>
                      <a:pt x="1570" y="528"/>
                    </a:cubicBezTo>
                    <a:cubicBezTo>
                      <a:pt x="1585" y="513"/>
                      <a:pt x="1585" y="513"/>
                      <a:pt x="1585" y="513"/>
                    </a:cubicBezTo>
                    <a:cubicBezTo>
                      <a:pt x="1561" y="513"/>
                      <a:pt x="1561" y="513"/>
                      <a:pt x="1561" y="513"/>
                    </a:cubicBezTo>
                    <a:cubicBezTo>
                      <a:pt x="1561" y="513"/>
                      <a:pt x="1552" y="518"/>
                      <a:pt x="1549" y="518"/>
                    </a:cubicBezTo>
                    <a:cubicBezTo>
                      <a:pt x="1549" y="518"/>
                      <a:pt x="1520" y="524"/>
                      <a:pt x="1514" y="518"/>
                    </a:cubicBezTo>
                    <a:cubicBezTo>
                      <a:pt x="1508" y="512"/>
                      <a:pt x="1534" y="498"/>
                      <a:pt x="1534" y="498"/>
                    </a:cubicBezTo>
                    <a:cubicBezTo>
                      <a:pt x="2049" y="74"/>
                      <a:pt x="2049" y="74"/>
                      <a:pt x="2049" y="74"/>
                    </a:cubicBezTo>
                    <a:cubicBezTo>
                      <a:pt x="2037" y="74"/>
                      <a:pt x="2037" y="74"/>
                      <a:pt x="2037" y="74"/>
                    </a:cubicBezTo>
                    <a:cubicBezTo>
                      <a:pt x="2037" y="74"/>
                      <a:pt x="2034" y="51"/>
                      <a:pt x="2008" y="53"/>
                    </a:cubicBezTo>
                    <a:cubicBezTo>
                      <a:pt x="1982" y="55"/>
                      <a:pt x="1951" y="64"/>
                      <a:pt x="1947" y="64"/>
                    </a:cubicBezTo>
                    <a:cubicBezTo>
                      <a:pt x="1943" y="64"/>
                      <a:pt x="1916" y="50"/>
                      <a:pt x="1912" y="48"/>
                    </a:cubicBezTo>
                    <a:cubicBezTo>
                      <a:pt x="1908" y="46"/>
                      <a:pt x="1858" y="47"/>
                      <a:pt x="1858" y="47"/>
                    </a:cubicBezTo>
                    <a:cubicBezTo>
                      <a:pt x="1858" y="47"/>
                      <a:pt x="1842" y="39"/>
                      <a:pt x="1824" y="37"/>
                    </a:cubicBezTo>
                    <a:cubicBezTo>
                      <a:pt x="1806" y="35"/>
                      <a:pt x="1735" y="38"/>
                      <a:pt x="1732" y="38"/>
                    </a:cubicBezTo>
                    <a:cubicBezTo>
                      <a:pt x="1729" y="38"/>
                      <a:pt x="1735" y="24"/>
                      <a:pt x="1735" y="24"/>
                    </a:cubicBezTo>
                    <a:cubicBezTo>
                      <a:pt x="1735" y="24"/>
                      <a:pt x="1699" y="19"/>
                      <a:pt x="1694" y="18"/>
                    </a:cubicBezTo>
                    <a:cubicBezTo>
                      <a:pt x="1689" y="17"/>
                      <a:pt x="1656" y="24"/>
                      <a:pt x="1656" y="24"/>
                    </a:cubicBezTo>
                    <a:cubicBezTo>
                      <a:pt x="1676" y="2"/>
                      <a:pt x="1676" y="2"/>
                      <a:pt x="1676" y="2"/>
                    </a:cubicBezTo>
                    <a:cubicBezTo>
                      <a:pt x="1621" y="24"/>
                      <a:pt x="1621" y="24"/>
                      <a:pt x="1621" y="24"/>
                    </a:cubicBezTo>
                    <a:cubicBezTo>
                      <a:pt x="1642" y="2"/>
                      <a:pt x="1642" y="2"/>
                      <a:pt x="1642" y="2"/>
                    </a:cubicBezTo>
                    <a:cubicBezTo>
                      <a:pt x="1622" y="0"/>
                      <a:pt x="1622" y="0"/>
                      <a:pt x="1622" y="0"/>
                    </a:cubicBezTo>
                    <a:cubicBezTo>
                      <a:pt x="1622" y="0"/>
                      <a:pt x="1591" y="22"/>
                      <a:pt x="1561" y="22"/>
                    </a:cubicBezTo>
                    <a:cubicBezTo>
                      <a:pt x="1531" y="22"/>
                      <a:pt x="1485" y="16"/>
                      <a:pt x="1477" y="24"/>
                    </a:cubicBezTo>
                    <a:cubicBezTo>
                      <a:pt x="1469" y="32"/>
                      <a:pt x="1439" y="39"/>
                      <a:pt x="1439" y="39"/>
                    </a:cubicBezTo>
                    <a:cubicBezTo>
                      <a:pt x="1439" y="39"/>
                      <a:pt x="1390" y="39"/>
                      <a:pt x="1364" y="42"/>
                    </a:cubicBezTo>
                    <a:cubicBezTo>
                      <a:pt x="1338" y="45"/>
                      <a:pt x="1277" y="91"/>
                      <a:pt x="1235" y="97"/>
                    </a:cubicBezTo>
                    <a:cubicBezTo>
                      <a:pt x="1193" y="103"/>
                      <a:pt x="1141" y="107"/>
                      <a:pt x="1141" y="107"/>
                    </a:cubicBezTo>
                    <a:cubicBezTo>
                      <a:pt x="1141" y="107"/>
                      <a:pt x="1078" y="128"/>
                      <a:pt x="1081" y="133"/>
                    </a:cubicBezTo>
                    <a:cubicBezTo>
                      <a:pt x="1084" y="138"/>
                      <a:pt x="1105" y="149"/>
                      <a:pt x="1105" y="149"/>
                    </a:cubicBezTo>
                    <a:cubicBezTo>
                      <a:pt x="1105" y="149"/>
                      <a:pt x="1118" y="172"/>
                      <a:pt x="1112" y="175"/>
                    </a:cubicBezTo>
                    <a:cubicBezTo>
                      <a:pt x="1106" y="178"/>
                      <a:pt x="1097" y="187"/>
                      <a:pt x="1097" y="187"/>
                    </a:cubicBezTo>
                    <a:cubicBezTo>
                      <a:pt x="1157" y="188"/>
                      <a:pt x="1157" y="188"/>
                      <a:pt x="1157" y="188"/>
                    </a:cubicBezTo>
                    <a:cubicBezTo>
                      <a:pt x="1138" y="211"/>
                      <a:pt x="1138" y="211"/>
                      <a:pt x="1138" y="211"/>
                    </a:cubicBezTo>
                    <a:cubicBezTo>
                      <a:pt x="1182" y="213"/>
                      <a:pt x="1182" y="213"/>
                      <a:pt x="1182" y="213"/>
                    </a:cubicBezTo>
                    <a:cubicBezTo>
                      <a:pt x="1175" y="225"/>
                      <a:pt x="1175" y="225"/>
                      <a:pt x="1175" y="225"/>
                    </a:cubicBezTo>
                    <a:cubicBezTo>
                      <a:pt x="1139" y="224"/>
                      <a:pt x="1139" y="224"/>
                      <a:pt x="1139" y="224"/>
                    </a:cubicBezTo>
                    <a:cubicBezTo>
                      <a:pt x="1132" y="232"/>
                      <a:pt x="1132" y="232"/>
                      <a:pt x="1132" y="232"/>
                    </a:cubicBezTo>
                    <a:cubicBezTo>
                      <a:pt x="1110" y="232"/>
                      <a:pt x="1110" y="232"/>
                      <a:pt x="1110" y="232"/>
                    </a:cubicBezTo>
                    <a:cubicBezTo>
                      <a:pt x="1110" y="232"/>
                      <a:pt x="1076" y="238"/>
                      <a:pt x="1051" y="238"/>
                    </a:cubicBezTo>
                    <a:cubicBezTo>
                      <a:pt x="1026" y="238"/>
                      <a:pt x="1031" y="228"/>
                      <a:pt x="1045" y="223"/>
                    </a:cubicBezTo>
                    <a:cubicBezTo>
                      <a:pt x="1059" y="218"/>
                      <a:pt x="1017" y="215"/>
                      <a:pt x="1017" y="215"/>
                    </a:cubicBezTo>
                    <a:cubicBezTo>
                      <a:pt x="1017" y="215"/>
                      <a:pt x="969" y="213"/>
                      <a:pt x="967" y="221"/>
                    </a:cubicBezTo>
                    <a:cubicBezTo>
                      <a:pt x="965" y="229"/>
                      <a:pt x="969" y="234"/>
                      <a:pt x="969" y="234"/>
                    </a:cubicBezTo>
                    <a:cubicBezTo>
                      <a:pt x="969" y="234"/>
                      <a:pt x="934" y="236"/>
                      <a:pt x="911" y="239"/>
                    </a:cubicBezTo>
                    <a:cubicBezTo>
                      <a:pt x="888" y="242"/>
                      <a:pt x="820" y="255"/>
                      <a:pt x="837" y="261"/>
                    </a:cubicBezTo>
                    <a:cubicBezTo>
                      <a:pt x="854" y="267"/>
                      <a:pt x="877" y="270"/>
                      <a:pt x="877" y="270"/>
                    </a:cubicBezTo>
                    <a:cubicBezTo>
                      <a:pt x="848" y="280"/>
                      <a:pt x="848" y="280"/>
                      <a:pt x="848" y="280"/>
                    </a:cubicBezTo>
                    <a:cubicBezTo>
                      <a:pt x="840" y="307"/>
                      <a:pt x="840" y="307"/>
                      <a:pt x="840" y="307"/>
                    </a:cubicBezTo>
                    <a:cubicBezTo>
                      <a:pt x="840" y="307"/>
                      <a:pt x="864" y="311"/>
                      <a:pt x="880" y="311"/>
                    </a:cubicBezTo>
                    <a:cubicBezTo>
                      <a:pt x="896" y="311"/>
                      <a:pt x="910" y="308"/>
                      <a:pt x="910" y="308"/>
                    </a:cubicBezTo>
                    <a:cubicBezTo>
                      <a:pt x="939" y="316"/>
                      <a:pt x="939" y="316"/>
                      <a:pt x="939" y="316"/>
                    </a:cubicBezTo>
                    <a:cubicBezTo>
                      <a:pt x="948" y="304"/>
                      <a:pt x="948" y="304"/>
                      <a:pt x="948" y="304"/>
                    </a:cubicBezTo>
                    <a:cubicBezTo>
                      <a:pt x="957" y="315"/>
                      <a:pt x="957" y="315"/>
                      <a:pt x="957" y="315"/>
                    </a:cubicBezTo>
                    <a:cubicBezTo>
                      <a:pt x="957" y="315"/>
                      <a:pt x="989" y="297"/>
                      <a:pt x="994" y="297"/>
                    </a:cubicBezTo>
                    <a:cubicBezTo>
                      <a:pt x="999" y="297"/>
                      <a:pt x="1007" y="303"/>
                      <a:pt x="1017" y="299"/>
                    </a:cubicBezTo>
                    <a:cubicBezTo>
                      <a:pt x="1027" y="295"/>
                      <a:pt x="1045" y="281"/>
                      <a:pt x="1046" y="290"/>
                    </a:cubicBezTo>
                    <a:cubicBezTo>
                      <a:pt x="1047" y="299"/>
                      <a:pt x="1037" y="311"/>
                      <a:pt x="1037" y="311"/>
                    </a:cubicBezTo>
                    <a:cubicBezTo>
                      <a:pt x="999" y="312"/>
                      <a:pt x="999" y="312"/>
                      <a:pt x="999" y="312"/>
                    </a:cubicBezTo>
                    <a:cubicBezTo>
                      <a:pt x="1004" y="333"/>
                      <a:pt x="1004" y="333"/>
                      <a:pt x="1004" y="333"/>
                    </a:cubicBezTo>
                    <a:cubicBezTo>
                      <a:pt x="1004" y="333"/>
                      <a:pt x="976" y="360"/>
                      <a:pt x="958" y="361"/>
                    </a:cubicBezTo>
                    <a:cubicBezTo>
                      <a:pt x="940" y="362"/>
                      <a:pt x="920" y="362"/>
                      <a:pt x="920" y="362"/>
                    </a:cubicBezTo>
                    <a:cubicBezTo>
                      <a:pt x="910" y="350"/>
                      <a:pt x="910" y="350"/>
                      <a:pt x="910" y="350"/>
                    </a:cubicBezTo>
                    <a:cubicBezTo>
                      <a:pt x="898" y="357"/>
                      <a:pt x="898" y="357"/>
                      <a:pt x="898" y="357"/>
                    </a:cubicBezTo>
                    <a:cubicBezTo>
                      <a:pt x="898" y="365"/>
                      <a:pt x="898" y="365"/>
                      <a:pt x="898" y="365"/>
                    </a:cubicBezTo>
                    <a:cubicBezTo>
                      <a:pt x="898" y="365"/>
                      <a:pt x="857" y="389"/>
                      <a:pt x="844" y="381"/>
                    </a:cubicBezTo>
                    <a:cubicBezTo>
                      <a:pt x="831" y="373"/>
                      <a:pt x="824" y="371"/>
                      <a:pt x="824" y="371"/>
                    </a:cubicBezTo>
                    <a:cubicBezTo>
                      <a:pt x="762" y="406"/>
                      <a:pt x="762" y="406"/>
                      <a:pt x="762" y="406"/>
                    </a:cubicBezTo>
                    <a:cubicBezTo>
                      <a:pt x="748" y="418"/>
                      <a:pt x="748" y="418"/>
                      <a:pt x="748" y="418"/>
                    </a:cubicBezTo>
                    <a:cubicBezTo>
                      <a:pt x="745" y="404"/>
                      <a:pt x="745" y="404"/>
                      <a:pt x="745" y="404"/>
                    </a:cubicBezTo>
                    <a:cubicBezTo>
                      <a:pt x="745" y="404"/>
                      <a:pt x="720" y="415"/>
                      <a:pt x="706" y="420"/>
                    </a:cubicBezTo>
                    <a:cubicBezTo>
                      <a:pt x="692" y="425"/>
                      <a:pt x="682" y="440"/>
                      <a:pt x="682" y="440"/>
                    </a:cubicBezTo>
                    <a:cubicBezTo>
                      <a:pt x="662" y="434"/>
                      <a:pt x="662" y="434"/>
                      <a:pt x="662" y="434"/>
                    </a:cubicBezTo>
                    <a:cubicBezTo>
                      <a:pt x="662" y="447"/>
                      <a:pt x="662" y="447"/>
                      <a:pt x="662" y="447"/>
                    </a:cubicBezTo>
                    <a:cubicBezTo>
                      <a:pt x="662" y="447"/>
                      <a:pt x="649" y="441"/>
                      <a:pt x="646" y="447"/>
                    </a:cubicBezTo>
                    <a:cubicBezTo>
                      <a:pt x="643" y="453"/>
                      <a:pt x="643" y="462"/>
                      <a:pt x="643" y="462"/>
                    </a:cubicBezTo>
                    <a:cubicBezTo>
                      <a:pt x="636" y="471"/>
                      <a:pt x="636" y="471"/>
                      <a:pt x="636" y="471"/>
                    </a:cubicBezTo>
                    <a:cubicBezTo>
                      <a:pt x="676" y="457"/>
                      <a:pt x="676" y="457"/>
                      <a:pt x="676" y="457"/>
                    </a:cubicBezTo>
                    <a:cubicBezTo>
                      <a:pt x="661" y="469"/>
                      <a:pt x="661" y="469"/>
                      <a:pt x="661" y="469"/>
                    </a:cubicBezTo>
                    <a:cubicBezTo>
                      <a:pt x="661" y="475"/>
                      <a:pt x="661" y="475"/>
                      <a:pt x="661" y="475"/>
                    </a:cubicBezTo>
                    <a:cubicBezTo>
                      <a:pt x="648" y="483"/>
                      <a:pt x="648" y="483"/>
                      <a:pt x="648" y="483"/>
                    </a:cubicBezTo>
                    <a:cubicBezTo>
                      <a:pt x="648" y="483"/>
                      <a:pt x="698" y="482"/>
                      <a:pt x="689" y="491"/>
                    </a:cubicBezTo>
                    <a:cubicBezTo>
                      <a:pt x="680" y="500"/>
                      <a:pt x="658" y="498"/>
                      <a:pt x="658" y="498"/>
                    </a:cubicBezTo>
                    <a:cubicBezTo>
                      <a:pt x="641" y="502"/>
                      <a:pt x="641" y="502"/>
                      <a:pt x="641" y="502"/>
                    </a:cubicBezTo>
                    <a:cubicBezTo>
                      <a:pt x="649" y="494"/>
                      <a:pt x="649" y="494"/>
                      <a:pt x="649" y="494"/>
                    </a:cubicBezTo>
                    <a:cubicBezTo>
                      <a:pt x="640" y="489"/>
                      <a:pt x="640" y="489"/>
                      <a:pt x="640" y="489"/>
                    </a:cubicBezTo>
                    <a:cubicBezTo>
                      <a:pt x="640" y="489"/>
                      <a:pt x="611" y="500"/>
                      <a:pt x="612" y="503"/>
                    </a:cubicBezTo>
                    <a:cubicBezTo>
                      <a:pt x="613" y="506"/>
                      <a:pt x="619" y="510"/>
                      <a:pt x="619" y="510"/>
                    </a:cubicBezTo>
                    <a:cubicBezTo>
                      <a:pt x="619" y="510"/>
                      <a:pt x="608" y="537"/>
                      <a:pt x="612" y="538"/>
                    </a:cubicBezTo>
                    <a:cubicBezTo>
                      <a:pt x="616" y="539"/>
                      <a:pt x="659" y="536"/>
                      <a:pt x="659" y="536"/>
                    </a:cubicBezTo>
                    <a:cubicBezTo>
                      <a:pt x="691" y="518"/>
                      <a:pt x="691" y="518"/>
                      <a:pt x="691" y="518"/>
                    </a:cubicBezTo>
                    <a:cubicBezTo>
                      <a:pt x="738" y="499"/>
                      <a:pt x="738" y="499"/>
                      <a:pt x="738" y="499"/>
                    </a:cubicBezTo>
                    <a:cubicBezTo>
                      <a:pt x="738" y="499"/>
                      <a:pt x="694" y="520"/>
                      <a:pt x="689" y="528"/>
                    </a:cubicBezTo>
                    <a:cubicBezTo>
                      <a:pt x="684" y="536"/>
                      <a:pt x="685" y="552"/>
                      <a:pt x="678" y="554"/>
                    </a:cubicBezTo>
                    <a:cubicBezTo>
                      <a:pt x="671" y="556"/>
                      <a:pt x="659" y="549"/>
                      <a:pt x="653" y="558"/>
                    </a:cubicBezTo>
                    <a:cubicBezTo>
                      <a:pt x="647" y="567"/>
                      <a:pt x="643" y="577"/>
                      <a:pt x="638" y="582"/>
                    </a:cubicBezTo>
                    <a:cubicBezTo>
                      <a:pt x="633" y="587"/>
                      <a:pt x="618" y="596"/>
                      <a:pt x="618" y="596"/>
                    </a:cubicBezTo>
                    <a:cubicBezTo>
                      <a:pt x="654" y="592"/>
                      <a:pt x="654" y="592"/>
                      <a:pt x="654" y="592"/>
                    </a:cubicBezTo>
                    <a:cubicBezTo>
                      <a:pt x="647" y="604"/>
                      <a:pt x="647" y="604"/>
                      <a:pt x="647" y="604"/>
                    </a:cubicBezTo>
                    <a:cubicBezTo>
                      <a:pt x="647" y="604"/>
                      <a:pt x="677" y="573"/>
                      <a:pt x="694" y="576"/>
                    </a:cubicBezTo>
                    <a:cubicBezTo>
                      <a:pt x="711" y="579"/>
                      <a:pt x="702" y="584"/>
                      <a:pt x="702" y="584"/>
                    </a:cubicBezTo>
                    <a:cubicBezTo>
                      <a:pt x="718" y="582"/>
                      <a:pt x="718" y="582"/>
                      <a:pt x="718" y="582"/>
                    </a:cubicBezTo>
                    <a:cubicBezTo>
                      <a:pt x="718" y="582"/>
                      <a:pt x="705" y="607"/>
                      <a:pt x="719" y="607"/>
                    </a:cubicBezTo>
                    <a:cubicBezTo>
                      <a:pt x="733" y="607"/>
                      <a:pt x="750" y="585"/>
                      <a:pt x="750" y="585"/>
                    </a:cubicBezTo>
                    <a:cubicBezTo>
                      <a:pt x="778" y="572"/>
                      <a:pt x="778" y="572"/>
                      <a:pt x="778" y="572"/>
                    </a:cubicBezTo>
                    <a:cubicBezTo>
                      <a:pt x="785" y="580"/>
                      <a:pt x="785" y="580"/>
                      <a:pt x="785" y="580"/>
                    </a:cubicBezTo>
                    <a:cubicBezTo>
                      <a:pt x="765" y="582"/>
                      <a:pt x="765" y="582"/>
                      <a:pt x="765" y="582"/>
                    </a:cubicBezTo>
                    <a:cubicBezTo>
                      <a:pt x="765" y="582"/>
                      <a:pt x="751" y="596"/>
                      <a:pt x="762" y="596"/>
                    </a:cubicBezTo>
                    <a:cubicBezTo>
                      <a:pt x="773" y="596"/>
                      <a:pt x="819" y="583"/>
                      <a:pt x="819" y="583"/>
                    </a:cubicBezTo>
                    <a:cubicBezTo>
                      <a:pt x="847" y="571"/>
                      <a:pt x="847" y="571"/>
                      <a:pt x="847" y="571"/>
                    </a:cubicBezTo>
                    <a:cubicBezTo>
                      <a:pt x="815" y="588"/>
                      <a:pt x="815" y="588"/>
                      <a:pt x="815" y="588"/>
                    </a:cubicBezTo>
                    <a:cubicBezTo>
                      <a:pt x="815" y="598"/>
                      <a:pt x="815" y="598"/>
                      <a:pt x="815" y="598"/>
                    </a:cubicBezTo>
                    <a:cubicBezTo>
                      <a:pt x="815" y="598"/>
                      <a:pt x="797" y="599"/>
                      <a:pt x="786" y="603"/>
                    </a:cubicBezTo>
                    <a:cubicBezTo>
                      <a:pt x="775" y="607"/>
                      <a:pt x="767" y="620"/>
                      <a:pt x="767" y="620"/>
                    </a:cubicBezTo>
                    <a:cubicBezTo>
                      <a:pt x="747" y="622"/>
                      <a:pt x="747" y="622"/>
                      <a:pt x="747" y="622"/>
                    </a:cubicBezTo>
                    <a:cubicBezTo>
                      <a:pt x="723" y="642"/>
                      <a:pt x="723" y="642"/>
                      <a:pt x="723" y="642"/>
                    </a:cubicBezTo>
                    <a:cubicBezTo>
                      <a:pt x="724" y="651"/>
                      <a:pt x="724" y="651"/>
                      <a:pt x="724" y="651"/>
                    </a:cubicBezTo>
                    <a:cubicBezTo>
                      <a:pt x="697" y="654"/>
                      <a:pt x="697" y="654"/>
                      <a:pt x="697" y="654"/>
                    </a:cubicBezTo>
                    <a:cubicBezTo>
                      <a:pt x="697" y="654"/>
                      <a:pt x="652" y="663"/>
                      <a:pt x="647" y="670"/>
                    </a:cubicBezTo>
                    <a:cubicBezTo>
                      <a:pt x="642" y="677"/>
                      <a:pt x="645" y="691"/>
                      <a:pt x="636" y="691"/>
                    </a:cubicBezTo>
                    <a:cubicBezTo>
                      <a:pt x="627" y="691"/>
                      <a:pt x="600" y="691"/>
                      <a:pt x="584" y="693"/>
                    </a:cubicBezTo>
                    <a:cubicBezTo>
                      <a:pt x="568" y="695"/>
                      <a:pt x="515" y="734"/>
                      <a:pt x="515" y="734"/>
                    </a:cubicBezTo>
                    <a:cubicBezTo>
                      <a:pt x="500" y="737"/>
                      <a:pt x="500" y="737"/>
                      <a:pt x="500" y="737"/>
                    </a:cubicBezTo>
                    <a:cubicBezTo>
                      <a:pt x="491" y="747"/>
                      <a:pt x="491" y="747"/>
                      <a:pt x="491" y="747"/>
                    </a:cubicBezTo>
                    <a:cubicBezTo>
                      <a:pt x="490" y="736"/>
                      <a:pt x="490" y="736"/>
                      <a:pt x="490" y="736"/>
                    </a:cubicBezTo>
                    <a:cubicBezTo>
                      <a:pt x="490" y="736"/>
                      <a:pt x="458" y="732"/>
                      <a:pt x="447" y="738"/>
                    </a:cubicBezTo>
                    <a:cubicBezTo>
                      <a:pt x="436" y="744"/>
                      <a:pt x="412" y="754"/>
                      <a:pt x="412" y="754"/>
                    </a:cubicBezTo>
                    <a:cubicBezTo>
                      <a:pt x="403" y="752"/>
                      <a:pt x="403" y="752"/>
                      <a:pt x="403" y="752"/>
                    </a:cubicBezTo>
                    <a:cubicBezTo>
                      <a:pt x="404" y="760"/>
                      <a:pt x="404" y="760"/>
                      <a:pt x="404" y="760"/>
                    </a:cubicBezTo>
                    <a:cubicBezTo>
                      <a:pt x="385" y="763"/>
                      <a:pt x="385" y="763"/>
                      <a:pt x="385" y="763"/>
                    </a:cubicBezTo>
                    <a:cubicBezTo>
                      <a:pt x="378" y="769"/>
                      <a:pt x="378" y="769"/>
                      <a:pt x="378" y="769"/>
                    </a:cubicBezTo>
                    <a:cubicBezTo>
                      <a:pt x="362" y="767"/>
                      <a:pt x="362" y="767"/>
                      <a:pt x="362" y="767"/>
                    </a:cubicBezTo>
                    <a:cubicBezTo>
                      <a:pt x="345" y="782"/>
                      <a:pt x="345" y="782"/>
                      <a:pt x="345" y="782"/>
                    </a:cubicBezTo>
                    <a:cubicBezTo>
                      <a:pt x="350" y="788"/>
                      <a:pt x="350" y="788"/>
                      <a:pt x="350" y="788"/>
                    </a:cubicBezTo>
                    <a:cubicBezTo>
                      <a:pt x="360" y="776"/>
                      <a:pt x="360" y="776"/>
                      <a:pt x="360" y="776"/>
                    </a:cubicBezTo>
                    <a:cubicBezTo>
                      <a:pt x="373" y="783"/>
                      <a:pt x="373" y="783"/>
                      <a:pt x="373" y="783"/>
                    </a:cubicBezTo>
                    <a:cubicBezTo>
                      <a:pt x="387" y="771"/>
                      <a:pt x="387" y="771"/>
                      <a:pt x="387" y="771"/>
                    </a:cubicBezTo>
                    <a:cubicBezTo>
                      <a:pt x="388" y="779"/>
                      <a:pt x="388" y="779"/>
                      <a:pt x="388" y="779"/>
                    </a:cubicBezTo>
                    <a:cubicBezTo>
                      <a:pt x="388" y="779"/>
                      <a:pt x="409" y="778"/>
                      <a:pt x="417" y="771"/>
                    </a:cubicBezTo>
                    <a:cubicBezTo>
                      <a:pt x="425" y="764"/>
                      <a:pt x="441" y="750"/>
                      <a:pt x="450" y="748"/>
                    </a:cubicBezTo>
                    <a:cubicBezTo>
                      <a:pt x="459" y="746"/>
                      <a:pt x="451" y="762"/>
                      <a:pt x="464" y="762"/>
                    </a:cubicBezTo>
                    <a:cubicBezTo>
                      <a:pt x="477" y="762"/>
                      <a:pt x="514" y="746"/>
                      <a:pt x="514" y="746"/>
                    </a:cubicBezTo>
                    <a:cubicBezTo>
                      <a:pt x="536" y="752"/>
                      <a:pt x="536" y="752"/>
                      <a:pt x="536" y="752"/>
                    </a:cubicBezTo>
                    <a:cubicBezTo>
                      <a:pt x="548" y="740"/>
                      <a:pt x="548" y="740"/>
                      <a:pt x="548" y="740"/>
                    </a:cubicBezTo>
                    <a:cubicBezTo>
                      <a:pt x="548" y="740"/>
                      <a:pt x="585" y="738"/>
                      <a:pt x="596" y="729"/>
                    </a:cubicBezTo>
                    <a:cubicBezTo>
                      <a:pt x="607" y="720"/>
                      <a:pt x="619" y="706"/>
                      <a:pt x="628" y="705"/>
                    </a:cubicBezTo>
                    <a:cubicBezTo>
                      <a:pt x="637" y="704"/>
                      <a:pt x="649" y="704"/>
                      <a:pt x="649" y="704"/>
                    </a:cubicBezTo>
                    <a:cubicBezTo>
                      <a:pt x="653" y="697"/>
                      <a:pt x="653" y="697"/>
                      <a:pt x="653" y="697"/>
                    </a:cubicBezTo>
                    <a:cubicBezTo>
                      <a:pt x="677" y="697"/>
                      <a:pt x="677" y="697"/>
                      <a:pt x="677" y="697"/>
                    </a:cubicBezTo>
                    <a:cubicBezTo>
                      <a:pt x="684" y="691"/>
                      <a:pt x="684" y="691"/>
                      <a:pt x="684" y="691"/>
                    </a:cubicBezTo>
                    <a:cubicBezTo>
                      <a:pt x="684" y="691"/>
                      <a:pt x="717" y="684"/>
                      <a:pt x="732" y="677"/>
                    </a:cubicBezTo>
                    <a:cubicBezTo>
                      <a:pt x="747" y="670"/>
                      <a:pt x="762" y="656"/>
                      <a:pt x="762" y="656"/>
                    </a:cubicBezTo>
                    <a:cubicBezTo>
                      <a:pt x="803" y="650"/>
                      <a:pt x="803" y="650"/>
                      <a:pt x="803" y="650"/>
                    </a:cubicBezTo>
                    <a:cubicBezTo>
                      <a:pt x="841" y="628"/>
                      <a:pt x="841" y="628"/>
                      <a:pt x="841" y="628"/>
                    </a:cubicBezTo>
                    <a:cubicBezTo>
                      <a:pt x="841" y="628"/>
                      <a:pt x="885" y="627"/>
                      <a:pt x="892" y="620"/>
                    </a:cubicBezTo>
                    <a:cubicBezTo>
                      <a:pt x="899" y="613"/>
                      <a:pt x="912" y="601"/>
                      <a:pt x="912" y="601"/>
                    </a:cubicBezTo>
                    <a:cubicBezTo>
                      <a:pt x="912" y="601"/>
                      <a:pt x="954" y="594"/>
                      <a:pt x="958" y="586"/>
                    </a:cubicBezTo>
                    <a:cubicBezTo>
                      <a:pt x="962" y="578"/>
                      <a:pt x="947" y="578"/>
                      <a:pt x="947" y="578"/>
                    </a:cubicBezTo>
                    <a:cubicBezTo>
                      <a:pt x="947" y="578"/>
                      <a:pt x="970" y="562"/>
                      <a:pt x="979" y="557"/>
                    </a:cubicBezTo>
                    <a:cubicBezTo>
                      <a:pt x="988" y="552"/>
                      <a:pt x="1015" y="545"/>
                      <a:pt x="1015" y="545"/>
                    </a:cubicBezTo>
                    <a:cubicBezTo>
                      <a:pt x="1066" y="526"/>
                      <a:pt x="1066" y="526"/>
                      <a:pt x="1066" y="526"/>
                    </a:cubicBezTo>
                    <a:cubicBezTo>
                      <a:pt x="1060" y="513"/>
                      <a:pt x="1060" y="513"/>
                      <a:pt x="1060" y="513"/>
                    </a:cubicBezTo>
                    <a:cubicBezTo>
                      <a:pt x="1060" y="513"/>
                      <a:pt x="1083" y="519"/>
                      <a:pt x="1090" y="514"/>
                    </a:cubicBezTo>
                    <a:cubicBezTo>
                      <a:pt x="1097" y="509"/>
                      <a:pt x="1130" y="494"/>
                      <a:pt x="1130" y="494"/>
                    </a:cubicBezTo>
                    <a:cubicBezTo>
                      <a:pt x="1130" y="494"/>
                      <a:pt x="1188" y="470"/>
                      <a:pt x="1196" y="467"/>
                    </a:cubicBezTo>
                    <a:cubicBezTo>
                      <a:pt x="1204" y="464"/>
                      <a:pt x="1234" y="485"/>
                      <a:pt x="1234" y="485"/>
                    </a:cubicBezTo>
                    <a:cubicBezTo>
                      <a:pt x="1210" y="485"/>
                      <a:pt x="1210" y="485"/>
                      <a:pt x="1210" y="485"/>
                    </a:cubicBezTo>
                    <a:cubicBezTo>
                      <a:pt x="1197" y="477"/>
                      <a:pt x="1197" y="477"/>
                      <a:pt x="1197" y="477"/>
                    </a:cubicBezTo>
                    <a:cubicBezTo>
                      <a:pt x="1174" y="493"/>
                      <a:pt x="1174" y="493"/>
                      <a:pt x="1174" y="493"/>
                    </a:cubicBezTo>
                    <a:cubicBezTo>
                      <a:pt x="1151" y="493"/>
                      <a:pt x="1151" y="493"/>
                      <a:pt x="1151" y="493"/>
                    </a:cubicBezTo>
                    <a:cubicBezTo>
                      <a:pt x="1151" y="493"/>
                      <a:pt x="1128" y="515"/>
                      <a:pt x="1119" y="518"/>
                    </a:cubicBezTo>
                    <a:cubicBezTo>
                      <a:pt x="1110" y="521"/>
                      <a:pt x="1071" y="527"/>
                      <a:pt x="1075" y="536"/>
                    </a:cubicBezTo>
                    <a:cubicBezTo>
                      <a:pt x="1079" y="545"/>
                      <a:pt x="1099" y="544"/>
                      <a:pt x="1099" y="544"/>
                    </a:cubicBezTo>
                    <a:cubicBezTo>
                      <a:pt x="1099" y="544"/>
                      <a:pt x="1079" y="552"/>
                      <a:pt x="1075" y="552"/>
                    </a:cubicBezTo>
                    <a:cubicBezTo>
                      <a:pt x="1071" y="552"/>
                      <a:pt x="1042" y="551"/>
                      <a:pt x="1042" y="557"/>
                    </a:cubicBezTo>
                    <a:cubicBezTo>
                      <a:pt x="1042" y="563"/>
                      <a:pt x="1045" y="576"/>
                      <a:pt x="1065" y="568"/>
                    </a:cubicBezTo>
                    <a:cubicBezTo>
                      <a:pt x="1085" y="560"/>
                      <a:pt x="1129" y="536"/>
                      <a:pt x="1147" y="532"/>
                    </a:cubicBezTo>
                    <a:cubicBezTo>
                      <a:pt x="1165" y="528"/>
                      <a:pt x="1197" y="537"/>
                      <a:pt x="1211" y="530"/>
                    </a:cubicBezTo>
                    <a:cubicBezTo>
                      <a:pt x="1225" y="523"/>
                      <a:pt x="1247" y="502"/>
                      <a:pt x="1247" y="502"/>
                    </a:cubicBezTo>
                    <a:cubicBezTo>
                      <a:pt x="1245" y="492"/>
                      <a:pt x="1245" y="492"/>
                      <a:pt x="1245" y="492"/>
                    </a:cubicBezTo>
                    <a:cubicBezTo>
                      <a:pt x="1245" y="492"/>
                      <a:pt x="1299" y="471"/>
                      <a:pt x="1309" y="472"/>
                    </a:cubicBezTo>
                    <a:cubicBezTo>
                      <a:pt x="1319" y="473"/>
                      <a:pt x="1322" y="483"/>
                      <a:pt x="1322" y="483"/>
                    </a:cubicBezTo>
                    <a:cubicBezTo>
                      <a:pt x="1364" y="470"/>
                      <a:pt x="1364" y="470"/>
                      <a:pt x="1364" y="470"/>
                    </a:cubicBezTo>
                    <a:cubicBezTo>
                      <a:pt x="1336" y="492"/>
                      <a:pt x="1336" y="492"/>
                      <a:pt x="1336" y="492"/>
                    </a:cubicBezTo>
                    <a:cubicBezTo>
                      <a:pt x="1350" y="498"/>
                      <a:pt x="1350" y="498"/>
                      <a:pt x="1350" y="498"/>
                    </a:cubicBezTo>
                    <a:cubicBezTo>
                      <a:pt x="1350" y="498"/>
                      <a:pt x="1346" y="510"/>
                      <a:pt x="1350" y="510"/>
                    </a:cubicBezTo>
                    <a:cubicBezTo>
                      <a:pt x="1354" y="510"/>
                      <a:pt x="1395" y="485"/>
                      <a:pt x="1395" y="485"/>
                    </a:cubicBezTo>
                    <a:cubicBezTo>
                      <a:pt x="1395" y="485"/>
                      <a:pt x="1356" y="515"/>
                      <a:pt x="1367" y="520"/>
                    </a:cubicBezTo>
                    <a:cubicBezTo>
                      <a:pt x="1378" y="525"/>
                      <a:pt x="1406" y="526"/>
                      <a:pt x="1406" y="526"/>
                    </a:cubicBezTo>
                    <a:cubicBezTo>
                      <a:pt x="1472" y="532"/>
                      <a:pt x="1472" y="532"/>
                      <a:pt x="1472" y="532"/>
                    </a:cubicBezTo>
                    <a:cubicBezTo>
                      <a:pt x="1493" y="519"/>
                      <a:pt x="1493" y="519"/>
                      <a:pt x="1493" y="519"/>
                    </a:cubicBezTo>
                    <a:cubicBezTo>
                      <a:pt x="1493" y="519"/>
                      <a:pt x="1480" y="541"/>
                      <a:pt x="1491" y="542"/>
                    </a:cubicBezTo>
                    <a:cubicBezTo>
                      <a:pt x="1502" y="543"/>
                      <a:pt x="1534" y="541"/>
                      <a:pt x="1534" y="541"/>
                    </a:cubicBezTo>
                    <a:cubicBezTo>
                      <a:pt x="1556" y="535"/>
                      <a:pt x="1556" y="535"/>
                      <a:pt x="1556" y="535"/>
                    </a:cubicBezTo>
                    <a:cubicBezTo>
                      <a:pt x="1556" y="535"/>
                      <a:pt x="1517" y="549"/>
                      <a:pt x="1520" y="557"/>
                    </a:cubicBezTo>
                    <a:cubicBezTo>
                      <a:pt x="1523" y="565"/>
                      <a:pt x="1541" y="573"/>
                      <a:pt x="1541" y="573"/>
                    </a:cubicBezTo>
                    <a:cubicBezTo>
                      <a:pt x="1541" y="573"/>
                      <a:pt x="1539" y="609"/>
                      <a:pt x="1551" y="609"/>
                    </a:cubicBezTo>
                    <a:cubicBezTo>
                      <a:pt x="1563" y="609"/>
                      <a:pt x="1594" y="606"/>
                      <a:pt x="1594" y="606"/>
                    </a:cubicBezTo>
                    <a:cubicBezTo>
                      <a:pt x="1587" y="585"/>
                      <a:pt x="1587" y="585"/>
                      <a:pt x="1587" y="585"/>
                    </a:cubicBezTo>
                    <a:cubicBezTo>
                      <a:pt x="1601" y="580"/>
                      <a:pt x="1601" y="580"/>
                      <a:pt x="1601" y="580"/>
                    </a:cubicBezTo>
                    <a:cubicBezTo>
                      <a:pt x="1610" y="591"/>
                      <a:pt x="1610" y="591"/>
                      <a:pt x="1610" y="591"/>
                    </a:cubicBezTo>
                    <a:cubicBezTo>
                      <a:pt x="1630" y="585"/>
                      <a:pt x="1630" y="585"/>
                      <a:pt x="1630" y="585"/>
                    </a:cubicBezTo>
                    <a:cubicBezTo>
                      <a:pt x="1630" y="585"/>
                      <a:pt x="1610" y="608"/>
                      <a:pt x="1621" y="612"/>
                    </a:cubicBezTo>
                    <a:cubicBezTo>
                      <a:pt x="1632" y="616"/>
                      <a:pt x="1650" y="586"/>
                      <a:pt x="1650" y="586"/>
                    </a:cubicBezTo>
                    <a:cubicBezTo>
                      <a:pt x="1670" y="557"/>
                      <a:pt x="1670" y="557"/>
                      <a:pt x="1670" y="557"/>
                    </a:cubicBezTo>
                    <a:cubicBezTo>
                      <a:pt x="1652" y="599"/>
                      <a:pt x="1652" y="599"/>
                      <a:pt x="1652" y="599"/>
                    </a:cubicBezTo>
                    <a:cubicBezTo>
                      <a:pt x="1656" y="615"/>
                      <a:pt x="1656" y="615"/>
                      <a:pt x="1656" y="615"/>
                    </a:cubicBezTo>
                    <a:cubicBezTo>
                      <a:pt x="1679" y="607"/>
                      <a:pt x="1679" y="607"/>
                      <a:pt x="1679" y="607"/>
                    </a:cubicBezTo>
                    <a:cubicBezTo>
                      <a:pt x="1664" y="623"/>
                      <a:pt x="1664" y="623"/>
                      <a:pt x="1664" y="623"/>
                    </a:cubicBezTo>
                    <a:cubicBezTo>
                      <a:pt x="1681" y="638"/>
                      <a:pt x="1681" y="638"/>
                      <a:pt x="1681" y="638"/>
                    </a:cubicBezTo>
                    <a:cubicBezTo>
                      <a:pt x="1669" y="635"/>
                      <a:pt x="1669" y="635"/>
                      <a:pt x="1669" y="635"/>
                    </a:cubicBezTo>
                    <a:cubicBezTo>
                      <a:pt x="1667" y="647"/>
                      <a:pt x="1667" y="647"/>
                      <a:pt x="1667" y="647"/>
                    </a:cubicBezTo>
                    <a:cubicBezTo>
                      <a:pt x="1648" y="660"/>
                      <a:pt x="1648" y="660"/>
                      <a:pt x="1648" y="660"/>
                    </a:cubicBezTo>
                    <a:cubicBezTo>
                      <a:pt x="1636" y="670"/>
                      <a:pt x="1636" y="670"/>
                      <a:pt x="1636" y="670"/>
                    </a:cubicBezTo>
                    <a:cubicBezTo>
                      <a:pt x="1657" y="681"/>
                      <a:pt x="1657" y="681"/>
                      <a:pt x="1657" y="681"/>
                    </a:cubicBezTo>
                    <a:cubicBezTo>
                      <a:pt x="1654" y="702"/>
                      <a:pt x="1654" y="702"/>
                      <a:pt x="1654" y="702"/>
                    </a:cubicBezTo>
                    <a:cubicBezTo>
                      <a:pt x="1642" y="714"/>
                      <a:pt x="1642" y="714"/>
                      <a:pt x="1642" y="714"/>
                    </a:cubicBezTo>
                    <a:cubicBezTo>
                      <a:pt x="1654" y="719"/>
                      <a:pt x="1654" y="719"/>
                      <a:pt x="1654" y="719"/>
                    </a:cubicBezTo>
                    <a:cubicBezTo>
                      <a:pt x="1639" y="733"/>
                      <a:pt x="1639" y="733"/>
                      <a:pt x="1639" y="733"/>
                    </a:cubicBezTo>
                    <a:cubicBezTo>
                      <a:pt x="1660" y="733"/>
                      <a:pt x="1660" y="733"/>
                      <a:pt x="1660" y="733"/>
                    </a:cubicBezTo>
                    <a:cubicBezTo>
                      <a:pt x="1685" y="724"/>
                      <a:pt x="1685" y="724"/>
                      <a:pt x="1685" y="724"/>
                    </a:cubicBezTo>
                    <a:cubicBezTo>
                      <a:pt x="1663" y="750"/>
                      <a:pt x="1663" y="750"/>
                      <a:pt x="1663" y="750"/>
                    </a:cubicBezTo>
                    <a:cubicBezTo>
                      <a:pt x="1652" y="760"/>
                      <a:pt x="1652" y="760"/>
                      <a:pt x="1652" y="760"/>
                    </a:cubicBezTo>
                    <a:cubicBezTo>
                      <a:pt x="1667" y="765"/>
                      <a:pt x="1667" y="765"/>
                      <a:pt x="1667" y="765"/>
                    </a:cubicBezTo>
                    <a:cubicBezTo>
                      <a:pt x="1637" y="777"/>
                      <a:pt x="1637" y="777"/>
                      <a:pt x="1637" y="777"/>
                    </a:cubicBezTo>
                    <a:cubicBezTo>
                      <a:pt x="1623" y="785"/>
                      <a:pt x="1623" y="785"/>
                      <a:pt x="1623" y="785"/>
                    </a:cubicBezTo>
                    <a:cubicBezTo>
                      <a:pt x="1637" y="791"/>
                      <a:pt x="1637" y="791"/>
                      <a:pt x="1637" y="791"/>
                    </a:cubicBezTo>
                    <a:cubicBezTo>
                      <a:pt x="1637" y="791"/>
                      <a:pt x="1636" y="794"/>
                      <a:pt x="1634" y="798"/>
                    </a:cubicBezTo>
                    <a:cubicBezTo>
                      <a:pt x="1655" y="788"/>
                      <a:pt x="1676" y="777"/>
                      <a:pt x="1680" y="773"/>
                    </a:cubicBezTo>
                    <a:cubicBezTo>
                      <a:pt x="1690" y="763"/>
                      <a:pt x="1690" y="747"/>
                      <a:pt x="1690" y="747"/>
                    </a:cubicBezTo>
                    <a:cubicBezTo>
                      <a:pt x="1690" y="747"/>
                      <a:pt x="1717" y="736"/>
                      <a:pt x="1717" y="728"/>
                    </a:cubicBezTo>
                    <a:cubicBezTo>
                      <a:pt x="1717" y="720"/>
                      <a:pt x="1707" y="721"/>
                      <a:pt x="1707" y="721"/>
                    </a:cubicBezTo>
                    <a:close/>
                    <a:moveTo>
                      <a:pt x="1598" y="704"/>
                    </a:moveTo>
                    <a:cubicBezTo>
                      <a:pt x="1604" y="718"/>
                      <a:pt x="1624" y="696"/>
                      <a:pt x="1624" y="696"/>
                    </a:cubicBezTo>
                    <a:cubicBezTo>
                      <a:pt x="1639" y="692"/>
                      <a:pt x="1639" y="692"/>
                      <a:pt x="1639" y="692"/>
                    </a:cubicBezTo>
                    <a:cubicBezTo>
                      <a:pt x="1638" y="682"/>
                      <a:pt x="1638" y="682"/>
                      <a:pt x="1638" y="682"/>
                    </a:cubicBezTo>
                    <a:cubicBezTo>
                      <a:pt x="1620" y="679"/>
                      <a:pt x="1620" y="679"/>
                      <a:pt x="1620" y="679"/>
                    </a:cubicBezTo>
                    <a:cubicBezTo>
                      <a:pt x="1620" y="679"/>
                      <a:pt x="1595" y="697"/>
                      <a:pt x="1598" y="704"/>
                    </a:cubicBezTo>
                    <a:close/>
                    <a:moveTo>
                      <a:pt x="1583" y="656"/>
                    </a:moveTo>
                    <a:cubicBezTo>
                      <a:pt x="1576" y="653"/>
                      <a:pt x="1559" y="664"/>
                      <a:pt x="1558" y="670"/>
                    </a:cubicBezTo>
                    <a:cubicBezTo>
                      <a:pt x="1557" y="676"/>
                      <a:pt x="1550" y="689"/>
                      <a:pt x="1550" y="689"/>
                    </a:cubicBezTo>
                    <a:cubicBezTo>
                      <a:pt x="1549" y="698"/>
                      <a:pt x="1549" y="698"/>
                      <a:pt x="1549" y="698"/>
                    </a:cubicBezTo>
                    <a:cubicBezTo>
                      <a:pt x="1549" y="698"/>
                      <a:pt x="1541" y="702"/>
                      <a:pt x="1540" y="709"/>
                    </a:cubicBezTo>
                    <a:cubicBezTo>
                      <a:pt x="1539" y="716"/>
                      <a:pt x="1546" y="720"/>
                      <a:pt x="1546" y="720"/>
                    </a:cubicBezTo>
                    <a:cubicBezTo>
                      <a:pt x="1546" y="720"/>
                      <a:pt x="1559" y="700"/>
                      <a:pt x="1576" y="687"/>
                    </a:cubicBezTo>
                    <a:cubicBezTo>
                      <a:pt x="1593" y="674"/>
                      <a:pt x="1590" y="659"/>
                      <a:pt x="1583" y="656"/>
                    </a:cubicBezTo>
                    <a:close/>
                    <a:moveTo>
                      <a:pt x="525" y="542"/>
                    </a:moveTo>
                    <a:cubicBezTo>
                      <a:pt x="547" y="540"/>
                      <a:pt x="594" y="519"/>
                      <a:pt x="578" y="515"/>
                    </a:cubicBezTo>
                    <a:cubicBezTo>
                      <a:pt x="561" y="510"/>
                      <a:pt x="539" y="507"/>
                      <a:pt x="533" y="513"/>
                    </a:cubicBezTo>
                    <a:cubicBezTo>
                      <a:pt x="527" y="519"/>
                      <a:pt x="514" y="506"/>
                      <a:pt x="510" y="517"/>
                    </a:cubicBezTo>
                    <a:cubicBezTo>
                      <a:pt x="507" y="528"/>
                      <a:pt x="513" y="543"/>
                      <a:pt x="525" y="542"/>
                    </a:cubicBezTo>
                    <a:close/>
                    <a:moveTo>
                      <a:pt x="0" y="886"/>
                    </a:moveTo>
                    <a:cubicBezTo>
                      <a:pt x="41" y="880"/>
                      <a:pt x="41" y="880"/>
                      <a:pt x="41" y="880"/>
                    </a:cubicBezTo>
                    <a:cubicBezTo>
                      <a:pt x="49" y="869"/>
                      <a:pt x="49" y="869"/>
                      <a:pt x="49" y="869"/>
                    </a:cubicBezTo>
                    <a:cubicBezTo>
                      <a:pt x="90" y="863"/>
                      <a:pt x="90" y="863"/>
                      <a:pt x="90" y="863"/>
                    </a:cubicBezTo>
                    <a:cubicBezTo>
                      <a:pt x="76" y="849"/>
                      <a:pt x="76" y="849"/>
                      <a:pt x="76" y="849"/>
                    </a:cubicBezTo>
                    <a:lnTo>
                      <a:pt x="0" y="886"/>
                    </a:lnTo>
                    <a:close/>
                    <a:moveTo>
                      <a:pt x="908" y="635"/>
                    </a:moveTo>
                    <a:cubicBezTo>
                      <a:pt x="905" y="636"/>
                      <a:pt x="892" y="641"/>
                      <a:pt x="892" y="641"/>
                    </a:cubicBezTo>
                    <a:cubicBezTo>
                      <a:pt x="892" y="641"/>
                      <a:pt x="884" y="634"/>
                      <a:pt x="879" y="635"/>
                    </a:cubicBezTo>
                    <a:cubicBezTo>
                      <a:pt x="874" y="636"/>
                      <a:pt x="875" y="651"/>
                      <a:pt x="875" y="651"/>
                    </a:cubicBezTo>
                    <a:cubicBezTo>
                      <a:pt x="859" y="663"/>
                      <a:pt x="859" y="663"/>
                      <a:pt x="859" y="663"/>
                    </a:cubicBezTo>
                    <a:cubicBezTo>
                      <a:pt x="859" y="646"/>
                      <a:pt x="859" y="646"/>
                      <a:pt x="859" y="646"/>
                    </a:cubicBezTo>
                    <a:cubicBezTo>
                      <a:pt x="859" y="646"/>
                      <a:pt x="845" y="641"/>
                      <a:pt x="831" y="654"/>
                    </a:cubicBezTo>
                    <a:cubicBezTo>
                      <a:pt x="831" y="654"/>
                      <a:pt x="814" y="665"/>
                      <a:pt x="811" y="672"/>
                    </a:cubicBezTo>
                    <a:cubicBezTo>
                      <a:pt x="809" y="680"/>
                      <a:pt x="831" y="681"/>
                      <a:pt x="831" y="681"/>
                    </a:cubicBezTo>
                    <a:cubicBezTo>
                      <a:pt x="831" y="681"/>
                      <a:pt x="861" y="681"/>
                      <a:pt x="872" y="676"/>
                    </a:cubicBezTo>
                    <a:cubicBezTo>
                      <a:pt x="884" y="671"/>
                      <a:pt x="881" y="664"/>
                      <a:pt x="881" y="664"/>
                    </a:cubicBezTo>
                    <a:cubicBezTo>
                      <a:pt x="899" y="661"/>
                      <a:pt x="899" y="661"/>
                      <a:pt x="899" y="661"/>
                    </a:cubicBezTo>
                    <a:cubicBezTo>
                      <a:pt x="900" y="655"/>
                      <a:pt x="900" y="655"/>
                      <a:pt x="900" y="655"/>
                    </a:cubicBezTo>
                    <a:cubicBezTo>
                      <a:pt x="925" y="654"/>
                      <a:pt x="925" y="654"/>
                      <a:pt x="925" y="654"/>
                    </a:cubicBezTo>
                    <a:cubicBezTo>
                      <a:pt x="931" y="638"/>
                      <a:pt x="931" y="638"/>
                      <a:pt x="931" y="638"/>
                    </a:cubicBezTo>
                    <a:cubicBezTo>
                      <a:pt x="920" y="640"/>
                      <a:pt x="920" y="640"/>
                      <a:pt x="920" y="640"/>
                    </a:cubicBezTo>
                    <a:cubicBezTo>
                      <a:pt x="920" y="640"/>
                      <a:pt x="912" y="634"/>
                      <a:pt x="908" y="635"/>
                    </a:cubicBezTo>
                    <a:close/>
                    <a:moveTo>
                      <a:pt x="107" y="860"/>
                    </a:moveTo>
                    <a:cubicBezTo>
                      <a:pt x="135" y="859"/>
                      <a:pt x="135" y="859"/>
                      <a:pt x="135" y="859"/>
                    </a:cubicBezTo>
                    <a:cubicBezTo>
                      <a:pt x="161" y="840"/>
                      <a:pt x="161" y="840"/>
                      <a:pt x="161" y="840"/>
                    </a:cubicBezTo>
                    <a:cubicBezTo>
                      <a:pt x="152" y="829"/>
                      <a:pt x="152" y="829"/>
                      <a:pt x="152" y="829"/>
                    </a:cubicBezTo>
                    <a:lnTo>
                      <a:pt x="107" y="860"/>
                    </a:lnTo>
                    <a:close/>
                    <a:moveTo>
                      <a:pt x="1646" y="762"/>
                    </a:moveTo>
                    <a:cubicBezTo>
                      <a:pt x="1652" y="749"/>
                      <a:pt x="1637" y="734"/>
                      <a:pt x="1627" y="744"/>
                    </a:cubicBezTo>
                    <a:cubicBezTo>
                      <a:pt x="1617" y="754"/>
                      <a:pt x="1611" y="784"/>
                      <a:pt x="1611" y="784"/>
                    </a:cubicBezTo>
                    <a:cubicBezTo>
                      <a:pt x="1611" y="784"/>
                      <a:pt x="1624" y="773"/>
                      <a:pt x="1629" y="773"/>
                    </a:cubicBezTo>
                    <a:cubicBezTo>
                      <a:pt x="1634" y="773"/>
                      <a:pt x="1640" y="775"/>
                      <a:pt x="1646" y="762"/>
                    </a:cubicBezTo>
                    <a:close/>
                    <a:moveTo>
                      <a:pt x="953" y="609"/>
                    </a:moveTo>
                    <a:cubicBezTo>
                      <a:pt x="940" y="618"/>
                      <a:pt x="916" y="623"/>
                      <a:pt x="923" y="630"/>
                    </a:cubicBezTo>
                    <a:cubicBezTo>
                      <a:pt x="934" y="641"/>
                      <a:pt x="959" y="629"/>
                      <a:pt x="959" y="629"/>
                    </a:cubicBezTo>
                    <a:cubicBezTo>
                      <a:pt x="966" y="620"/>
                      <a:pt x="966" y="620"/>
                      <a:pt x="966" y="620"/>
                    </a:cubicBezTo>
                    <a:cubicBezTo>
                      <a:pt x="966" y="620"/>
                      <a:pt x="982" y="624"/>
                      <a:pt x="979" y="618"/>
                    </a:cubicBezTo>
                    <a:cubicBezTo>
                      <a:pt x="977" y="612"/>
                      <a:pt x="967" y="600"/>
                      <a:pt x="953" y="609"/>
                    </a:cubicBezTo>
                    <a:close/>
                    <a:moveTo>
                      <a:pt x="331" y="777"/>
                    </a:moveTo>
                    <a:cubicBezTo>
                      <a:pt x="319" y="777"/>
                      <a:pt x="290" y="788"/>
                      <a:pt x="290" y="788"/>
                    </a:cubicBezTo>
                    <a:cubicBezTo>
                      <a:pt x="290" y="788"/>
                      <a:pt x="253" y="802"/>
                      <a:pt x="254" y="809"/>
                    </a:cubicBezTo>
                    <a:cubicBezTo>
                      <a:pt x="256" y="818"/>
                      <a:pt x="270" y="812"/>
                      <a:pt x="289" y="806"/>
                    </a:cubicBezTo>
                    <a:cubicBezTo>
                      <a:pt x="308" y="799"/>
                      <a:pt x="328" y="809"/>
                      <a:pt x="335" y="803"/>
                    </a:cubicBezTo>
                    <a:cubicBezTo>
                      <a:pt x="342" y="797"/>
                      <a:pt x="344" y="777"/>
                      <a:pt x="331" y="777"/>
                    </a:cubicBezTo>
                    <a:close/>
                    <a:moveTo>
                      <a:pt x="219" y="828"/>
                    </a:moveTo>
                    <a:cubicBezTo>
                      <a:pt x="221" y="814"/>
                      <a:pt x="221" y="814"/>
                      <a:pt x="221" y="814"/>
                    </a:cubicBezTo>
                    <a:cubicBezTo>
                      <a:pt x="184" y="829"/>
                      <a:pt x="184" y="829"/>
                      <a:pt x="184" y="829"/>
                    </a:cubicBezTo>
                    <a:lnTo>
                      <a:pt x="219" y="828"/>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5" name="United States"/>
              <p:cNvSpPr>
                <a:spLocks noEditPoints="1"/>
              </p:cNvSpPr>
              <p:nvPr/>
            </p:nvSpPr>
            <p:spPr bwMode="gray">
              <a:xfrm>
                <a:off x="2588310" y="2598338"/>
                <a:ext cx="1460754" cy="729912"/>
              </a:xfrm>
              <a:custGeom>
                <a:avLst/>
                <a:gdLst>
                  <a:gd name="T0" fmla="*/ 2480 w 2609"/>
                  <a:gd name="T1" fmla="*/ 201 h 1304"/>
                  <a:gd name="T2" fmla="*/ 2188 w 2609"/>
                  <a:gd name="T3" fmla="*/ 278 h 1304"/>
                  <a:gd name="T4" fmla="*/ 2132 w 2609"/>
                  <a:gd name="T5" fmla="*/ 324 h 1304"/>
                  <a:gd name="T6" fmla="*/ 2049 w 2609"/>
                  <a:gd name="T7" fmla="*/ 357 h 1304"/>
                  <a:gd name="T8" fmla="*/ 1824 w 2609"/>
                  <a:gd name="T9" fmla="*/ 413 h 1304"/>
                  <a:gd name="T10" fmla="*/ 1906 w 2609"/>
                  <a:gd name="T11" fmla="*/ 294 h 1304"/>
                  <a:gd name="T12" fmla="*/ 1888 w 2609"/>
                  <a:gd name="T13" fmla="*/ 211 h 1304"/>
                  <a:gd name="T14" fmla="*/ 1909 w 2609"/>
                  <a:gd name="T15" fmla="*/ 159 h 1304"/>
                  <a:gd name="T16" fmla="*/ 1821 w 2609"/>
                  <a:gd name="T17" fmla="*/ 151 h 1304"/>
                  <a:gd name="T18" fmla="*/ 1700 w 2609"/>
                  <a:gd name="T19" fmla="*/ 142 h 1304"/>
                  <a:gd name="T20" fmla="*/ 1667 w 2609"/>
                  <a:gd name="T21" fmla="*/ 101 h 1304"/>
                  <a:gd name="T22" fmla="*/ 1627 w 2609"/>
                  <a:gd name="T23" fmla="*/ 67 h 1304"/>
                  <a:gd name="T24" fmla="*/ 1510 w 2609"/>
                  <a:gd name="T25" fmla="*/ 35 h 1304"/>
                  <a:gd name="T26" fmla="*/ 292 w 2609"/>
                  <a:gd name="T27" fmla="*/ 130 h 1304"/>
                  <a:gd name="T28" fmla="*/ 255 w 2609"/>
                  <a:gd name="T29" fmla="*/ 78 h 1304"/>
                  <a:gd name="T30" fmla="*/ 250 w 2609"/>
                  <a:gd name="T31" fmla="*/ 177 h 1304"/>
                  <a:gd name="T32" fmla="*/ 66 w 2609"/>
                  <a:gd name="T33" fmla="*/ 387 h 1304"/>
                  <a:gd name="T34" fmla="*/ 29 w 2609"/>
                  <a:gd name="T35" fmla="*/ 605 h 1304"/>
                  <a:gd name="T36" fmla="*/ 20 w 2609"/>
                  <a:gd name="T37" fmla="*/ 688 h 1304"/>
                  <a:gd name="T38" fmla="*/ 108 w 2609"/>
                  <a:gd name="T39" fmla="*/ 822 h 1304"/>
                  <a:gd name="T40" fmla="*/ 380 w 2609"/>
                  <a:gd name="T41" fmla="*/ 973 h 1304"/>
                  <a:gd name="T42" fmla="*/ 625 w 2609"/>
                  <a:gd name="T43" fmla="*/ 975 h 1304"/>
                  <a:gd name="T44" fmla="*/ 756 w 2609"/>
                  <a:gd name="T45" fmla="*/ 1047 h 1304"/>
                  <a:gd name="T46" fmla="*/ 851 w 2609"/>
                  <a:gd name="T47" fmla="*/ 1169 h 1304"/>
                  <a:gd name="T48" fmla="*/ 914 w 2609"/>
                  <a:gd name="T49" fmla="*/ 1254 h 1304"/>
                  <a:gd name="T50" fmla="*/ 950 w 2609"/>
                  <a:gd name="T51" fmla="*/ 1180 h 1304"/>
                  <a:gd name="T52" fmla="*/ 999 w 2609"/>
                  <a:gd name="T53" fmla="*/ 1128 h 1304"/>
                  <a:gd name="T54" fmla="*/ 1143 w 2609"/>
                  <a:gd name="T55" fmla="*/ 1040 h 1304"/>
                  <a:gd name="T56" fmla="*/ 1288 w 2609"/>
                  <a:gd name="T57" fmla="*/ 1079 h 1304"/>
                  <a:gd name="T58" fmla="*/ 1354 w 2609"/>
                  <a:gd name="T59" fmla="*/ 1087 h 1304"/>
                  <a:gd name="T60" fmla="*/ 1365 w 2609"/>
                  <a:gd name="T61" fmla="*/ 1024 h 1304"/>
                  <a:gd name="T62" fmla="*/ 1487 w 2609"/>
                  <a:gd name="T63" fmla="*/ 1024 h 1304"/>
                  <a:gd name="T64" fmla="*/ 1616 w 2609"/>
                  <a:gd name="T65" fmla="*/ 1079 h 1304"/>
                  <a:gd name="T66" fmla="*/ 1634 w 2609"/>
                  <a:gd name="T67" fmla="*/ 1212 h 1304"/>
                  <a:gd name="T68" fmla="*/ 1681 w 2609"/>
                  <a:gd name="T69" fmla="*/ 1304 h 1304"/>
                  <a:gd name="T70" fmla="*/ 1730 w 2609"/>
                  <a:gd name="T71" fmla="*/ 1112 h 1304"/>
                  <a:gd name="T72" fmla="*/ 1780 w 2609"/>
                  <a:gd name="T73" fmla="*/ 919 h 1304"/>
                  <a:gd name="T74" fmla="*/ 1864 w 2609"/>
                  <a:gd name="T75" fmla="*/ 859 h 1304"/>
                  <a:gd name="T76" fmla="*/ 2013 w 2609"/>
                  <a:gd name="T77" fmla="*/ 773 h 1304"/>
                  <a:gd name="T78" fmla="*/ 2015 w 2609"/>
                  <a:gd name="T79" fmla="*/ 726 h 1304"/>
                  <a:gd name="T80" fmla="*/ 2016 w 2609"/>
                  <a:gd name="T81" fmla="*/ 647 h 1304"/>
                  <a:gd name="T82" fmla="*/ 2025 w 2609"/>
                  <a:gd name="T83" fmla="*/ 586 h 1304"/>
                  <a:gd name="T84" fmla="*/ 2077 w 2609"/>
                  <a:gd name="T85" fmla="*/ 596 h 1304"/>
                  <a:gd name="T86" fmla="*/ 2136 w 2609"/>
                  <a:gd name="T87" fmla="*/ 513 h 1304"/>
                  <a:gd name="T88" fmla="*/ 2240 w 2609"/>
                  <a:gd name="T89" fmla="*/ 475 h 1304"/>
                  <a:gd name="T90" fmla="*/ 2355 w 2609"/>
                  <a:gd name="T91" fmla="*/ 411 h 1304"/>
                  <a:gd name="T92" fmla="*/ 2409 w 2609"/>
                  <a:gd name="T93" fmla="*/ 388 h 1304"/>
                  <a:gd name="T94" fmla="*/ 2423 w 2609"/>
                  <a:gd name="T95" fmla="*/ 324 h 1304"/>
                  <a:gd name="T96" fmla="*/ 2556 w 2609"/>
                  <a:gd name="T97" fmla="*/ 260 h 1304"/>
                  <a:gd name="T98" fmla="*/ 2582 w 2609"/>
                  <a:gd name="T99" fmla="*/ 202 h 1304"/>
                  <a:gd name="T100" fmla="*/ 1784 w 2609"/>
                  <a:gd name="T101" fmla="*/ 255 h 1304"/>
                  <a:gd name="T102" fmla="*/ 1734 w 2609"/>
                  <a:gd name="T103" fmla="*/ 342 h 1304"/>
                  <a:gd name="T104" fmla="*/ 1687 w 2609"/>
                  <a:gd name="T105" fmla="*/ 307 h 1304"/>
                  <a:gd name="T106" fmla="*/ 1772 w 2609"/>
                  <a:gd name="T107" fmla="*/ 194 h 1304"/>
                  <a:gd name="T108" fmla="*/ 1862 w 2609"/>
                  <a:gd name="T109" fmla="*/ 199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09" h="1304">
                    <a:moveTo>
                      <a:pt x="2570" y="119"/>
                    </a:moveTo>
                    <a:cubicBezTo>
                      <a:pt x="2558" y="119"/>
                      <a:pt x="2567" y="110"/>
                      <a:pt x="2554" y="110"/>
                    </a:cubicBezTo>
                    <a:cubicBezTo>
                      <a:pt x="2541" y="110"/>
                      <a:pt x="2530" y="131"/>
                      <a:pt x="2530" y="131"/>
                    </a:cubicBezTo>
                    <a:cubicBezTo>
                      <a:pt x="2503" y="150"/>
                      <a:pt x="2503" y="150"/>
                      <a:pt x="2503" y="150"/>
                    </a:cubicBezTo>
                    <a:cubicBezTo>
                      <a:pt x="2503" y="164"/>
                      <a:pt x="2503" y="164"/>
                      <a:pt x="2503" y="164"/>
                    </a:cubicBezTo>
                    <a:cubicBezTo>
                      <a:pt x="2503" y="164"/>
                      <a:pt x="2495" y="172"/>
                      <a:pt x="2489" y="172"/>
                    </a:cubicBezTo>
                    <a:cubicBezTo>
                      <a:pt x="2483" y="172"/>
                      <a:pt x="2480" y="194"/>
                      <a:pt x="2480" y="201"/>
                    </a:cubicBezTo>
                    <a:cubicBezTo>
                      <a:pt x="2480" y="208"/>
                      <a:pt x="2473" y="201"/>
                      <a:pt x="2463" y="201"/>
                    </a:cubicBezTo>
                    <a:cubicBezTo>
                      <a:pt x="2454" y="201"/>
                      <a:pt x="2443" y="222"/>
                      <a:pt x="2443" y="222"/>
                    </a:cubicBezTo>
                    <a:cubicBezTo>
                      <a:pt x="2443" y="222"/>
                      <a:pt x="2435" y="223"/>
                      <a:pt x="2423" y="223"/>
                    </a:cubicBezTo>
                    <a:cubicBezTo>
                      <a:pt x="2411" y="223"/>
                      <a:pt x="2411" y="238"/>
                      <a:pt x="2411" y="238"/>
                    </a:cubicBezTo>
                    <a:cubicBezTo>
                      <a:pt x="2411" y="238"/>
                      <a:pt x="2280" y="238"/>
                      <a:pt x="2263" y="238"/>
                    </a:cubicBezTo>
                    <a:cubicBezTo>
                      <a:pt x="2246" y="238"/>
                      <a:pt x="2212" y="276"/>
                      <a:pt x="2204" y="276"/>
                    </a:cubicBezTo>
                    <a:cubicBezTo>
                      <a:pt x="2196" y="276"/>
                      <a:pt x="2194" y="278"/>
                      <a:pt x="2188" y="278"/>
                    </a:cubicBezTo>
                    <a:cubicBezTo>
                      <a:pt x="2187" y="278"/>
                      <a:pt x="2185" y="279"/>
                      <a:pt x="2183" y="280"/>
                    </a:cubicBezTo>
                    <a:cubicBezTo>
                      <a:pt x="2188" y="285"/>
                      <a:pt x="2189" y="291"/>
                      <a:pt x="2189" y="291"/>
                    </a:cubicBezTo>
                    <a:cubicBezTo>
                      <a:pt x="2189" y="291"/>
                      <a:pt x="2188" y="299"/>
                      <a:pt x="2181" y="305"/>
                    </a:cubicBezTo>
                    <a:cubicBezTo>
                      <a:pt x="2174" y="311"/>
                      <a:pt x="2174" y="321"/>
                      <a:pt x="2174" y="321"/>
                    </a:cubicBezTo>
                    <a:cubicBezTo>
                      <a:pt x="2162" y="320"/>
                      <a:pt x="2162" y="320"/>
                      <a:pt x="2162" y="320"/>
                    </a:cubicBezTo>
                    <a:cubicBezTo>
                      <a:pt x="2162" y="320"/>
                      <a:pt x="2162" y="324"/>
                      <a:pt x="2150" y="329"/>
                    </a:cubicBezTo>
                    <a:cubicBezTo>
                      <a:pt x="2138" y="334"/>
                      <a:pt x="2132" y="324"/>
                      <a:pt x="2132" y="324"/>
                    </a:cubicBezTo>
                    <a:cubicBezTo>
                      <a:pt x="2132" y="324"/>
                      <a:pt x="2127" y="332"/>
                      <a:pt x="2114" y="333"/>
                    </a:cubicBezTo>
                    <a:cubicBezTo>
                      <a:pt x="2101" y="334"/>
                      <a:pt x="2097" y="324"/>
                      <a:pt x="2088" y="323"/>
                    </a:cubicBezTo>
                    <a:cubicBezTo>
                      <a:pt x="2079" y="322"/>
                      <a:pt x="2072" y="330"/>
                      <a:pt x="2051" y="335"/>
                    </a:cubicBezTo>
                    <a:cubicBezTo>
                      <a:pt x="2050" y="335"/>
                      <a:pt x="2048" y="336"/>
                      <a:pt x="2047" y="336"/>
                    </a:cubicBezTo>
                    <a:cubicBezTo>
                      <a:pt x="2048" y="340"/>
                      <a:pt x="2048" y="344"/>
                      <a:pt x="2046" y="350"/>
                    </a:cubicBezTo>
                    <a:cubicBezTo>
                      <a:pt x="2045" y="352"/>
                      <a:pt x="2043" y="354"/>
                      <a:pt x="2040" y="357"/>
                    </a:cubicBezTo>
                    <a:cubicBezTo>
                      <a:pt x="2049" y="357"/>
                      <a:pt x="2049" y="357"/>
                      <a:pt x="2049" y="357"/>
                    </a:cubicBezTo>
                    <a:cubicBezTo>
                      <a:pt x="2049" y="357"/>
                      <a:pt x="1969" y="398"/>
                      <a:pt x="1961" y="401"/>
                    </a:cubicBezTo>
                    <a:cubicBezTo>
                      <a:pt x="1953" y="404"/>
                      <a:pt x="1945" y="407"/>
                      <a:pt x="1925" y="412"/>
                    </a:cubicBezTo>
                    <a:cubicBezTo>
                      <a:pt x="1905" y="417"/>
                      <a:pt x="1897" y="423"/>
                      <a:pt x="1890" y="426"/>
                    </a:cubicBezTo>
                    <a:cubicBezTo>
                      <a:pt x="1883" y="429"/>
                      <a:pt x="1871" y="427"/>
                      <a:pt x="1871" y="427"/>
                    </a:cubicBezTo>
                    <a:cubicBezTo>
                      <a:pt x="1871" y="427"/>
                      <a:pt x="1871" y="432"/>
                      <a:pt x="1859" y="433"/>
                    </a:cubicBezTo>
                    <a:cubicBezTo>
                      <a:pt x="1847" y="434"/>
                      <a:pt x="1846" y="423"/>
                      <a:pt x="1846" y="423"/>
                    </a:cubicBezTo>
                    <a:cubicBezTo>
                      <a:pt x="1846" y="423"/>
                      <a:pt x="1824" y="420"/>
                      <a:pt x="1824" y="413"/>
                    </a:cubicBezTo>
                    <a:cubicBezTo>
                      <a:pt x="1824" y="413"/>
                      <a:pt x="1837" y="407"/>
                      <a:pt x="1848" y="402"/>
                    </a:cubicBezTo>
                    <a:cubicBezTo>
                      <a:pt x="1847" y="401"/>
                      <a:pt x="1847" y="400"/>
                      <a:pt x="1846" y="400"/>
                    </a:cubicBezTo>
                    <a:cubicBezTo>
                      <a:pt x="1836" y="390"/>
                      <a:pt x="1881" y="368"/>
                      <a:pt x="1889" y="368"/>
                    </a:cubicBezTo>
                    <a:cubicBezTo>
                      <a:pt x="1897" y="368"/>
                      <a:pt x="1895" y="347"/>
                      <a:pt x="1895" y="347"/>
                    </a:cubicBezTo>
                    <a:cubicBezTo>
                      <a:pt x="1895" y="347"/>
                      <a:pt x="1898" y="343"/>
                      <a:pt x="1902" y="338"/>
                    </a:cubicBezTo>
                    <a:cubicBezTo>
                      <a:pt x="1902" y="337"/>
                      <a:pt x="1901" y="337"/>
                      <a:pt x="1901" y="337"/>
                    </a:cubicBezTo>
                    <a:cubicBezTo>
                      <a:pt x="1895" y="331"/>
                      <a:pt x="1908" y="302"/>
                      <a:pt x="1906" y="294"/>
                    </a:cubicBezTo>
                    <a:cubicBezTo>
                      <a:pt x="1904" y="286"/>
                      <a:pt x="1890" y="293"/>
                      <a:pt x="1884" y="298"/>
                    </a:cubicBezTo>
                    <a:cubicBezTo>
                      <a:pt x="1878" y="303"/>
                      <a:pt x="1850" y="321"/>
                      <a:pt x="1848" y="308"/>
                    </a:cubicBezTo>
                    <a:cubicBezTo>
                      <a:pt x="1847" y="302"/>
                      <a:pt x="1871" y="288"/>
                      <a:pt x="1874" y="283"/>
                    </a:cubicBezTo>
                    <a:cubicBezTo>
                      <a:pt x="1877" y="278"/>
                      <a:pt x="1888" y="275"/>
                      <a:pt x="1897" y="269"/>
                    </a:cubicBezTo>
                    <a:cubicBezTo>
                      <a:pt x="1906" y="263"/>
                      <a:pt x="1898" y="240"/>
                      <a:pt x="1898" y="240"/>
                    </a:cubicBezTo>
                    <a:cubicBezTo>
                      <a:pt x="1898" y="240"/>
                      <a:pt x="1901" y="245"/>
                      <a:pt x="1909" y="228"/>
                    </a:cubicBezTo>
                    <a:cubicBezTo>
                      <a:pt x="1917" y="211"/>
                      <a:pt x="1897" y="218"/>
                      <a:pt x="1888" y="211"/>
                    </a:cubicBezTo>
                    <a:cubicBezTo>
                      <a:pt x="1879" y="204"/>
                      <a:pt x="1879" y="198"/>
                      <a:pt x="1879" y="198"/>
                    </a:cubicBezTo>
                    <a:cubicBezTo>
                      <a:pt x="1879" y="198"/>
                      <a:pt x="1876" y="205"/>
                      <a:pt x="1871" y="200"/>
                    </a:cubicBezTo>
                    <a:cubicBezTo>
                      <a:pt x="1866" y="195"/>
                      <a:pt x="1872" y="185"/>
                      <a:pt x="1872" y="185"/>
                    </a:cubicBezTo>
                    <a:cubicBezTo>
                      <a:pt x="1896" y="189"/>
                      <a:pt x="1896" y="189"/>
                      <a:pt x="1896" y="189"/>
                    </a:cubicBezTo>
                    <a:cubicBezTo>
                      <a:pt x="1896" y="189"/>
                      <a:pt x="1900" y="186"/>
                      <a:pt x="1897" y="178"/>
                    </a:cubicBezTo>
                    <a:cubicBezTo>
                      <a:pt x="1896" y="174"/>
                      <a:pt x="1900" y="174"/>
                      <a:pt x="1905" y="174"/>
                    </a:cubicBezTo>
                    <a:cubicBezTo>
                      <a:pt x="1909" y="159"/>
                      <a:pt x="1909" y="159"/>
                      <a:pt x="1909" y="159"/>
                    </a:cubicBezTo>
                    <a:cubicBezTo>
                      <a:pt x="1896" y="159"/>
                      <a:pt x="1896" y="159"/>
                      <a:pt x="1896" y="159"/>
                    </a:cubicBezTo>
                    <a:cubicBezTo>
                      <a:pt x="1894" y="167"/>
                      <a:pt x="1894" y="167"/>
                      <a:pt x="1894" y="167"/>
                    </a:cubicBezTo>
                    <a:cubicBezTo>
                      <a:pt x="1878" y="161"/>
                      <a:pt x="1878" y="161"/>
                      <a:pt x="1878" y="161"/>
                    </a:cubicBezTo>
                    <a:cubicBezTo>
                      <a:pt x="1877" y="147"/>
                      <a:pt x="1877" y="147"/>
                      <a:pt x="1877" y="147"/>
                    </a:cubicBezTo>
                    <a:cubicBezTo>
                      <a:pt x="1868" y="149"/>
                      <a:pt x="1868" y="149"/>
                      <a:pt x="1868" y="149"/>
                    </a:cubicBezTo>
                    <a:cubicBezTo>
                      <a:pt x="1857" y="154"/>
                      <a:pt x="1857" y="154"/>
                      <a:pt x="1857" y="154"/>
                    </a:cubicBezTo>
                    <a:cubicBezTo>
                      <a:pt x="1821" y="151"/>
                      <a:pt x="1821" y="151"/>
                      <a:pt x="1821" y="151"/>
                    </a:cubicBezTo>
                    <a:cubicBezTo>
                      <a:pt x="1821" y="151"/>
                      <a:pt x="1808" y="162"/>
                      <a:pt x="1787" y="160"/>
                    </a:cubicBezTo>
                    <a:cubicBezTo>
                      <a:pt x="1766" y="158"/>
                      <a:pt x="1771" y="144"/>
                      <a:pt x="1767" y="139"/>
                    </a:cubicBezTo>
                    <a:cubicBezTo>
                      <a:pt x="1763" y="134"/>
                      <a:pt x="1743" y="145"/>
                      <a:pt x="1740" y="136"/>
                    </a:cubicBezTo>
                    <a:cubicBezTo>
                      <a:pt x="1777" y="115"/>
                      <a:pt x="1777" y="115"/>
                      <a:pt x="1777" y="115"/>
                    </a:cubicBezTo>
                    <a:cubicBezTo>
                      <a:pt x="1777" y="115"/>
                      <a:pt x="1772" y="110"/>
                      <a:pt x="1765" y="110"/>
                    </a:cubicBezTo>
                    <a:cubicBezTo>
                      <a:pt x="1758" y="110"/>
                      <a:pt x="1744" y="122"/>
                      <a:pt x="1740" y="123"/>
                    </a:cubicBezTo>
                    <a:cubicBezTo>
                      <a:pt x="1736" y="124"/>
                      <a:pt x="1714" y="137"/>
                      <a:pt x="1700" y="142"/>
                    </a:cubicBezTo>
                    <a:cubicBezTo>
                      <a:pt x="1686" y="147"/>
                      <a:pt x="1670" y="144"/>
                      <a:pt x="1670" y="144"/>
                    </a:cubicBezTo>
                    <a:cubicBezTo>
                      <a:pt x="1664" y="153"/>
                      <a:pt x="1664" y="153"/>
                      <a:pt x="1664" y="153"/>
                    </a:cubicBezTo>
                    <a:cubicBezTo>
                      <a:pt x="1664" y="153"/>
                      <a:pt x="1640" y="155"/>
                      <a:pt x="1631" y="154"/>
                    </a:cubicBezTo>
                    <a:cubicBezTo>
                      <a:pt x="1622" y="153"/>
                      <a:pt x="1646" y="136"/>
                      <a:pt x="1646" y="136"/>
                    </a:cubicBezTo>
                    <a:cubicBezTo>
                      <a:pt x="1646" y="136"/>
                      <a:pt x="1636" y="140"/>
                      <a:pt x="1617" y="141"/>
                    </a:cubicBezTo>
                    <a:cubicBezTo>
                      <a:pt x="1598" y="142"/>
                      <a:pt x="1596" y="154"/>
                      <a:pt x="1579" y="148"/>
                    </a:cubicBezTo>
                    <a:cubicBezTo>
                      <a:pt x="1562" y="142"/>
                      <a:pt x="1655" y="109"/>
                      <a:pt x="1667" y="101"/>
                    </a:cubicBezTo>
                    <a:cubicBezTo>
                      <a:pt x="1679" y="93"/>
                      <a:pt x="1694" y="90"/>
                      <a:pt x="1713" y="86"/>
                    </a:cubicBezTo>
                    <a:cubicBezTo>
                      <a:pt x="1718" y="85"/>
                      <a:pt x="1722" y="83"/>
                      <a:pt x="1726" y="80"/>
                    </a:cubicBezTo>
                    <a:cubicBezTo>
                      <a:pt x="1698" y="80"/>
                      <a:pt x="1701" y="74"/>
                      <a:pt x="1701" y="74"/>
                    </a:cubicBezTo>
                    <a:cubicBezTo>
                      <a:pt x="1671" y="75"/>
                      <a:pt x="1671" y="75"/>
                      <a:pt x="1671" y="75"/>
                    </a:cubicBezTo>
                    <a:cubicBezTo>
                      <a:pt x="1671" y="65"/>
                      <a:pt x="1671" y="65"/>
                      <a:pt x="1671" y="65"/>
                    </a:cubicBezTo>
                    <a:cubicBezTo>
                      <a:pt x="1671" y="65"/>
                      <a:pt x="1655" y="76"/>
                      <a:pt x="1649" y="82"/>
                    </a:cubicBezTo>
                    <a:cubicBezTo>
                      <a:pt x="1643" y="88"/>
                      <a:pt x="1630" y="64"/>
                      <a:pt x="1627" y="67"/>
                    </a:cubicBezTo>
                    <a:cubicBezTo>
                      <a:pt x="1624" y="70"/>
                      <a:pt x="1617" y="67"/>
                      <a:pt x="1611" y="67"/>
                    </a:cubicBezTo>
                    <a:cubicBezTo>
                      <a:pt x="1605" y="67"/>
                      <a:pt x="1602" y="47"/>
                      <a:pt x="1589" y="47"/>
                    </a:cubicBezTo>
                    <a:cubicBezTo>
                      <a:pt x="1576" y="47"/>
                      <a:pt x="1578" y="59"/>
                      <a:pt x="1570" y="59"/>
                    </a:cubicBezTo>
                    <a:cubicBezTo>
                      <a:pt x="1562" y="59"/>
                      <a:pt x="1555" y="49"/>
                      <a:pt x="1555" y="49"/>
                    </a:cubicBezTo>
                    <a:cubicBezTo>
                      <a:pt x="1555" y="49"/>
                      <a:pt x="1536" y="48"/>
                      <a:pt x="1528" y="40"/>
                    </a:cubicBezTo>
                    <a:cubicBezTo>
                      <a:pt x="1519" y="31"/>
                      <a:pt x="1544" y="21"/>
                      <a:pt x="1534" y="11"/>
                    </a:cubicBezTo>
                    <a:cubicBezTo>
                      <a:pt x="1524" y="0"/>
                      <a:pt x="1510" y="35"/>
                      <a:pt x="1510" y="35"/>
                    </a:cubicBezTo>
                    <a:cubicBezTo>
                      <a:pt x="368" y="35"/>
                      <a:pt x="368" y="35"/>
                      <a:pt x="368" y="35"/>
                    </a:cubicBezTo>
                    <a:cubicBezTo>
                      <a:pt x="367" y="42"/>
                      <a:pt x="365" y="48"/>
                      <a:pt x="364" y="50"/>
                    </a:cubicBezTo>
                    <a:cubicBezTo>
                      <a:pt x="360" y="56"/>
                      <a:pt x="359" y="80"/>
                      <a:pt x="359" y="80"/>
                    </a:cubicBezTo>
                    <a:cubicBezTo>
                      <a:pt x="337" y="92"/>
                      <a:pt x="337" y="92"/>
                      <a:pt x="337" y="92"/>
                    </a:cubicBezTo>
                    <a:cubicBezTo>
                      <a:pt x="335" y="104"/>
                      <a:pt x="335" y="104"/>
                      <a:pt x="335" y="104"/>
                    </a:cubicBezTo>
                    <a:cubicBezTo>
                      <a:pt x="324" y="119"/>
                      <a:pt x="324" y="119"/>
                      <a:pt x="324" y="119"/>
                    </a:cubicBezTo>
                    <a:cubicBezTo>
                      <a:pt x="292" y="130"/>
                      <a:pt x="292" y="130"/>
                      <a:pt x="292" y="130"/>
                    </a:cubicBezTo>
                    <a:cubicBezTo>
                      <a:pt x="315" y="117"/>
                      <a:pt x="315" y="117"/>
                      <a:pt x="315" y="117"/>
                    </a:cubicBezTo>
                    <a:cubicBezTo>
                      <a:pt x="300" y="115"/>
                      <a:pt x="300" y="115"/>
                      <a:pt x="300" y="115"/>
                    </a:cubicBezTo>
                    <a:cubicBezTo>
                      <a:pt x="300" y="115"/>
                      <a:pt x="314" y="95"/>
                      <a:pt x="318" y="92"/>
                    </a:cubicBezTo>
                    <a:cubicBezTo>
                      <a:pt x="322" y="89"/>
                      <a:pt x="342" y="75"/>
                      <a:pt x="332" y="75"/>
                    </a:cubicBezTo>
                    <a:cubicBezTo>
                      <a:pt x="322" y="75"/>
                      <a:pt x="313" y="77"/>
                      <a:pt x="303" y="76"/>
                    </a:cubicBezTo>
                    <a:cubicBezTo>
                      <a:pt x="293" y="75"/>
                      <a:pt x="284" y="57"/>
                      <a:pt x="275" y="61"/>
                    </a:cubicBezTo>
                    <a:cubicBezTo>
                      <a:pt x="266" y="65"/>
                      <a:pt x="257" y="57"/>
                      <a:pt x="255" y="78"/>
                    </a:cubicBezTo>
                    <a:cubicBezTo>
                      <a:pt x="253" y="99"/>
                      <a:pt x="255" y="111"/>
                      <a:pt x="252" y="113"/>
                    </a:cubicBezTo>
                    <a:cubicBezTo>
                      <a:pt x="249" y="115"/>
                      <a:pt x="239" y="130"/>
                      <a:pt x="239" y="130"/>
                    </a:cubicBezTo>
                    <a:cubicBezTo>
                      <a:pt x="257" y="134"/>
                      <a:pt x="257" y="134"/>
                      <a:pt x="257" y="134"/>
                    </a:cubicBezTo>
                    <a:cubicBezTo>
                      <a:pt x="238" y="137"/>
                      <a:pt x="238" y="137"/>
                      <a:pt x="238" y="137"/>
                    </a:cubicBezTo>
                    <a:cubicBezTo>
                      <a:pt x="241" y="148"/>
                      <a:pt x="241" y="148"/>
                      <a:pt x="241" y="148"/>
                    </a:cubicBezTo>
                    <a:cubicBezTo>
                      <a:pt x="230" y="165"/>
                      <a:pt x="230" y="165"/>
                      <a:pt x="230" y="165"/>
                    </a:cubicBezTo>
                    <a:cubicBezTo>
                      <a:pt x="230" y="165"/>
                      <a:pt x="251" y="173"/>
                      <a:pt x="250" y="177"/>
                    </a:cubicBezTo>
                    <a:cubicBezTo>
                      <a:pt x="249" y="181"/>
                      <a:pt x="218" y="175"/>
                      <a:pt x="218" y="175"/>
                    </a:cubicBezTo>
                    <a:cubicBezTo>
                      <a:pt x="218" y="175"/>
                      <a:pt x="179" y="235"/>
                      <a:pt x="169" y="247"/>
                    </a:cubicBezTo>
                    <a:cubicBezTo>
                      <a:pt x="159" y="259"/>
                      <a:pt x="112" y="315"/>
                      <a:pt x="112" y="315"/>
                    </a:cubicBezTo>
                    <a:cubicBezTo>
                      <a:pt x="114" y="330"/>
                      <a:pt x="114" y="330"/>
                      <a:pt x="114" y="330"/>
                    </a:cubicBezTo>
                    <a:cubicBezTo>
                      <a:pt x="114" y="330"/>
                      <a:pt x="101" y="332"/>
                      <a:pt x="90" y="344"/>
                    </a:cubicBezTo>
                    <a:cubicBezTo>
                      <a:pt x="79" y="356"/>
                      <a:pt x="79" y="374"/>
                      <a:pt x="79" y="374"/>
                    </a:cubicBezTo>
                    <a:cubicBezTo>
                      <a:pt x="66" y="387"/>
                      <a:pt x="66" y="387"/>
                      <a:pt x="66" y="387"/>
                    </a:cubicBezTo>
                    <a:cubicBezTo>
                      <a:pt x="63" y="421"/>
                      <a:pt x="63" y="421"/>
                      <a:pt x="63" y="421"/>
                    </a:cubicBezTo>
                    <a:cubicBezTo>
                      <a:pt x="63" y="421"/>
                      <a:pt x="39" y="453"/>
                      <a:pt x="33" y="459"/>
                    </a:cubicBezTo>
                    <a:cubicBezTo>
                      <a:pt x="27" y="465"/>
                      <a:pt x="6" y="477"/>
                      <a:pt x="8" y="488"/>
                    </a:cubicBezTo>
                    <a:cubicBezTo>
                      <a:pt x="10" y="499"/>
                      <a:pt x="26" y="506"/>
                      <a:pt x="23" y="516"/>
                    </a:cubicBezTo>
                    <a:cubicBezTo>
                      <a:pt x="20" y="526"/>
                      <a:pt x="0" y="550"/>
                      <a:pt x="0" y="562"/>
                    </a:cubicBezTo>
                    <a:cubicBezTo>
                      <a:pt x="0" y="574"/>
                      <a:pt x="13" y="615"/>
                      <a:pt x="13" y="615"/>
                    </a:cubicBezTo>
                    <a:cubicBezTo>
                      <a:pt x="29" y="605"/>
                      <a:pt x="29" y="605"/>
                      <a:pt x="29" y="605"/>
                    </a:cubicBezTo>
                    <a:cubicBezTo>
                      <a:pt x="74" y="609"/>
                      <a:pt x="74" y="609"/>
                      <a:pt x="74" y="609"/>
                    </a:cubicBezTo>
                    <a:cubicBezTo>
                      <a:pt x="74" y="609"/>
                      <a:pt x="36" y="609"/>
                      <a:pt x="33" y="615"/>
                    </a:cubicBezTo>
                    <a:cubicBezTo>
                      <a:pt x="30" y="621"/>
                      <a:pt x="31" y="635"/>
                      <a:pt x="31" y="635"/>
                    </a:cubicBezTo>
                    <a:cubicBezTo>
                      <a:pt x="31" y="635"/>
                      <a:pt x="20" y="620"/>
                      <a:pt x="16" y="626"/>
                    </a:cubicBezTo>
                    <a:cubicBezTo>
                      <a:pt x="12" y="632"/>
                      <a:pt x="2" y="651"/>
                      <a:pt x="7" y="659"/>
                    </a:cubicBezTo>
                    <a:cubicBezTo>
                      <a:pt x="12" y="667"/>
                      <a:pt x="25" y="667"/>
                      <a:pt x="25" y="667"/>
                    </a:cubicBezTo>
                    <a:cubicBezTo>
                      <a:pt x="25" y="667"/>
                      <a:pt x="23" y="688"/>
                      <a:pt x="20" y="688"/>
                    </a:cubicBezTo>
                    <a:cubicBezTo>
                      <a:pt x="17" y="688"/>
                      <a:pt x="7" y="700"/>
                      <a:pt x="7" y="709"/>
                    </a:cubicBezTo>
                    <a:cubicBezTo>
                      <a:pt x="7" y="718"/>
                      <a:pt x="20" y="733"/>
                      <a:pt x="20" y="733"/>
                    </a:cubicBezTo>
                    <a:cubicBezTo>
                      <a:pt x="20" y="733"/>
                      <a:pt x="40" y="763"/>
                      <a:pt x="39" y="770"/>
                    </a:cubicBezTo>
                    <a:cubicBezTo>
                      <a:pt x="38" y="777"/>
                      <a:pt x="16" y="799"/>
                      <a:pt x="28" y="803"/>
                    </a:cubicBezTo>
                    <a:cubicBezTo>
                      <a:pt x="40" y="807"/>
                      <a:pt x="65" y="807"/>
                      <a:pt x="65" y="807"/>
                    </a:cubicBezTo>
                    <a:cubicBezTo>
                      <a:pt x="65" y="807"/>
                      <a:pt x="67" y="828"/>
                      <a:pt x="79" y="828"/>
                    </a:cubicBezTo>
                    <a:cubicBezTo>
                      <a:pt x="91" y="828"/>
                      <a:pt x="108" y="822"/>
                      <a:pt x="108" y="822"/>
                    </a:cubicBezTo>
                    <a:cubicBezTo>
                      <a:pt x="111" y="841"/>
                      <a:pt x="111" y="841"/>
                      <a:pt x="111" y="841"/>
                    </a:cubicBezTo>
                    <a:cubicBezTo>
                      <a:pt x="111" y="841"/>
                      <a:pt x="143" y="852"/>
                      <a:pt x="143" y="867"/>
                    </a:cubicBezTo>
                    <a:cubicBezTo>
                      <a:pt x="143" y="875"/>
                      <a:pt x="140" y="889"/>
                      <a:pt x="138" y="901"/>
                    </a:cubicBezTo>
                    <a:cubicBezTo>
                      <a:pt x="141" y="903"/>
                      <a:pt x="141" y="903"/>
                      <a:pt x="141" y="903"/>
                    </a:cubicBezTo>
                    <a:cubicBezTo>
                      <a:pt x="240" y="899"/>
                      <a:pt x="240" y="899"/>
                      <a:pt x="240" y="899"/>
                    </a:cubicBezTo>
                    <a:cubicBezTo>
                      <a:pt x="230" y="909"/>
                      <a:pt x="240" y="909"/>
                      <a:pt x="240" y="909"/>
                    </a:cubicBezTo>
                    <a:cubicBezTo>
                      <a:pt x="380" y="973"/>
                      <a:pt x="380" y="973"/>
                      <a:pt x="380" y="973"/>
                    </a:cubicBezTo>
                    <a:cubicBezTo>
                      <a:pt x="512" y="971"/>
                      <a:pt x="512" y="971"/>
                      <a:pt x="512" y="971"/>
                    </a:cubicBezTo>
                    <a:cubicBezTo>
                      <a:pt x="512" y="971"/>
                      <a:pt x="512" y="971"/>
                      <a:pt x="516" y="968"/>
                    </a:cubicBezTo>
                    <a:cubicBezTo>
                      <a:pt x="519" y="964"/>
                      <a:pt x="517" y="960"/>
                      <a:pt x="517" y="954"/>
                    </a:cubicBezTo>
                    <a:cubicBezTo>
                      <a:pt x="517" y="948"/>
                      <a:pt x="524" y="944"/>
                      <a:pt x="524" y="944"/>
                    </a:cubicBezTo>
                    <a:cubicBezTo>
                      <a:pt x="597" y="944"/>
                      <a:pt x="597" y="944"/>
                      <a:pt x="597" y="944"/>
                    </a:cubicBezTo>
                    <a:cubicBezTo>
                      <a:pt x="612" y="959"/>
                      <a:pt x="607" y="967"/>
                      <a:pt x="607" y="967"/>
                    </a:cubicBezTo>
                    <a:cubicBezTo>
                      <a:pt x="625" y="975"/>
                      <a:pt x="625" y="975"/>
                      <a:pt x="625" y="975"/>
                    </a:cubicBezTo>
                    <a:cubicBezTo>
                      <a:pt x="631" y="996"/>
                      <a:pt x="631" y="996"/>
                      <a:pt x="631" y="996"/>
                    </a:cubicBezTo>
                    <a:cubicBezTo>
                      <a:pt x="631" y="996"/>
                      <a:pt x="642" y="997"/>
                      <a:pt x="653" y="1008"/>
                    </a:cubicBezTo>
                    <a:cubicBezTo>
                      <a:pt x="663" y="1018"/>
                      <a:pt x="653" y="1060"/>
                      <a:pt x="653" y="1060"/>
                    </a:cubicBezTo>
                    <a:cubicBezTo>
                      <a:pt x="653" y="1060"/>
                      <a:pt x="684" y="1094"/>
                      <a:pt x="703" y="1094"/>
                    </a:cubicBezTo>
                    <a:cubicBezTo>
                      <a:pt x="722" y="1094"/>
                      <a:pt x="735" y="1060"/>
                      <a:pt x="739" y="1056"/>
                    </a:cubicBezTo>
                    <a:cubicBezTo>
                      <a:pt x="743" y="1052"/>
                      <a:pt x="755" y="1053"/>
                      <a:pt x="755" y="1053"/>
                    </a:cubicBezTo>
                    <a:cubicBezTo>
                      <a:pt x="756" y="1047"/>
                      <a:pt x="756" y="1047"/>
                      <a:pt x="756" y="1047"/>
                    </a:cubicBezTo>
                    <a:cubicBezTo>
                      <a:pt x="766" y="1052"/>
                      <a:pt x="766" y="1052"/>
                      <a:pt x="766" y="1052"/>
                    </a:cubicBezTo>
                    <a:cubicBezTo>
                      <a:pt x="795" y="1053"/>
                      <a:pt x="795" y="1053"/>
                      <a:pt x="795" y="1053"/>
                    </a:cubicBezTo>
                    <a:cubicBezTo>
                      <a:pt x="795" y="1053"/>
                      <a:pt x="815" y="1084"/>
                      <a:pt x="823" y="1092"/>
                    </a:cubicBezTo>
                    <a:cubicBezTo>
                      <a:pt x="831" y="1100"/>
                      <a:pt x="823" y="1115"/>
                      <a:pt x="823" y="1124"/>
                    </a:cubicBezTo>
                    <a:cubicBezTo>
                      <a:pt x="823" y="1133"/>
                      <a:pt x="834" y="1140"/>
                      <a:pt x="834" y="1140"/>
                    </a:cubicBezTo>
                    <a:cubicBezTo>
                      <a:pt x="834" y="1140"/>
                      <a:pt x="835" y="1146"/>
                      <a:pt x="835" y="1153"/>
                    </a:cubicBezTo>
                    <a:cubicBezTo>
                      <a:pt x="835" y="1161"/>
                      <a:pt x="844" y="1162"/>
                      <a:pt x="851" y="1169"/>
                    </a:cubicBezTo>
                    <a:cubicBezTo>
                      <a:pt x="858" y="1176"/>
                      <a:pt x="848" y="1179"/>
                      <a:pt x="848" y="1179"/>
                    </a:cubicBezTo>
                    <a:cubicBezTo>
                      <a:pt x="848" y="1206"/>
                      <a:pt x="848" y="1206"/>
                      <a:pt x="848" y="1206"/>
                    </a:cubicBezTo>
                    <a:cubicBezTo>
                      <a:pt x="856" y="1212"/>
                      <a:pt x="856" y="1212"/>
                      <a:pt x="856" y="1212"/>
                    </a:cubicBezTo>
                    <a:cubicBezTo>
                      <a:pt x="856" y="1212"/>
                      <a:pt x="854" y="1220"/>
                      <a:pt x="854" y="1231"/>
                    </a:cubicBezTo>
                    <a:cubicBezTo>
                      <a:pt x="854" y="1242"/>
                      <a:pt x="884" y="1243"/>
                      <a:pt x="884" y="1243"/>
                    </a:cubicBezTo>
                    <a:cubicBezTo>
                      <a:pt x="890" y="1254"/>
                      <a:pt x="890" y="1254"/>
                      <a:pt x="890" y="1254"/>
                    </a:cubicBezTo>
                    <a:cubicBezTo>
                      <a:pt x="890" y="1254"/>
                      <a:pt x="909" y="1254"/>
                      <a:pt x="914" y="1254"/>
                    </a:cubicBezTo>
                    <a:cubicBezTo>
                      <a:pt x="919" y="1254"/>
                      <a:pt x="917" y="1264"/>
                      <a:pt x="928" y="1264"/>
                    </a:cubicBezTo>
                    <a:cubicBezTo>
                      <a:pt x="933" y="1264"/>
                      <a:pt x="937" y="1263"/>
                      <a:pt x="940" y="1262"/>
                    </a:cubicBezTo>
                    <a:cubicBezTo>
                      <a:pt x="930" y="1213"/>
                      <a:pt x="930" y="1213"/>
                      <a:pt x="930" y="1213"/>
                    </a:cubicBezTo>
                    <a:cubicBezTo>
                      <a:pt x="942" y="1202"/>
                      <a:pt x="942" y="1202"/>
                      <a:pt x="942" y="1202"/>
                    </a:cubicBezTo>
                    <a:cubicBezTo>
                      <a:pt x="929" y="1193"/>
                      <a:pt x="929" y="1193"/>
                      <a:pt x="929" y="1193"/>
                    </a:cubicBezTo>
                    <a:cubicBezTo>
                      <a:pt x="929" y="1180"/>
                      <a:pt x="929" y="1180"/>
                      <a:pt x="929" y="1180"/>
                    </a:cubicBezTo>
                    <a:cubicBezTo>
                      <a:pt x="929" y="1180"/>
                      <a:pt x="947" y="1192"/>
                      <a:pt x="950" y="1180"/>
                    </a:cubicBezTo>
                    <a:cubicBezTo>
                      <a:pt x="953" y="1168"/>
                      <a:pt x="950" y="1159"/>
                      <a:pt x="950" y="1159"/>
                    </a:cubicBezTo>
                    <a:cubicBezTo>
                      <a:pt x="966" y="1157"/>
                      <a:pt x="966" y="1157"/>
                      <a:pt x="966" y="1157"/>
                    </a:cubicBezTo>
                    <a:cubicBezTo>
                      <a:pt x="971" y="1139"/>
                      <a:pt x="971" y="1139"/>
                      <a:pt x="971" y="1139"/>
                    </a:cubicBezTo>
                    <a:cubicBezTo>
                      <a:pt x="981" y="1144"/>
                      <a:pt x="981" y="1144"/>
                      <a:pt x="981" y="1144"/>
                    </a:cubicBezTo>
                    <a:cubicBezTo>
                      <a:pt x="994" y="1137"/>
                      <a:pt x="994" y="1137"/>
                      <a:pt x="994" y="1137"/>
                    </a:cubicBezTo>
                    <a:cubicBezTo>
                      <a:pt x="989" y="1121"/>
                      <a:pt x="989" y="1121"/>
                      <a:pt x="989" y="1121"/>
                    </a:cubicBezTo>
                    <a:cubicBezTo>
                      <a:pt x="999" y="1128"/>
                      <a:pt x="999" y="1128"/>
                      <a:pt x="999" y="1128"/>
                    </a:cubicBezTo>
                    <a:cubicBezTo>
                      <a:pt x="999" y="1128"/>
                      <a:pt x="1003" y="1106"/>
                      <a:pt x="1009" y="1110"/>
                    </a:cubicBezTo>
                    <a:cubicBezTo>
                      <a:pt x="1015" y="1114"/>
                      <a:pt x="1016" y="1125"/>
                      <a:pt x="1022" y="1122"/>
                    </a:cubicBezTo>
                    <a:cubicBezTo>
                      <a:pt x="1028" y="1119"/>
                      <a:pt x="1056" y="1111"/>
                      <a:pt x="1064" y="1103"/>
                    </a:cubicBezTo>
                    <a:cubicBezTo>
                      <a:pt x="1072" y="1095"/>
                      <a:pt x="1086" y="1076"/>
                      <a:pt x="1086" y="1076"/>
                    </a:cubicBezTo>
                    <a:cubicBezTo>
                      <a:pt x="1086" y="1076"/>
                      <a:pt x="1078" y="1053"/>
                      <a:pt x="1088" y="1052"/>
                    </a:cubicBezTo>
                    <a:cubicBezTo>
                      <a:pt x="1098" y="1051"/>
                      <a:pt x="1109" y="1075"/>
                      <a:pt x="1121" y="1068"/>
                    </a:cubicBezTo>
                    <a:cubicBezTo>
                      <a:pt x="1133" y="1061"/>
                      <a:pt x="1137" y="1033"/>
                      <a:pt x="1143" y="1040"/>
                    </a:cubicBezTo>
                    <a:cubicBezTo>
                      <a:pt x="1149" y="1047"/>
                      <a:pt x="1152" y="1053"/>
                      <a:pt x="1157" y="1053"/>
                    </a:cubicBezTo>
                    <a:cubicBezTo>
                      <a:pt x="1162" y="1053"/>
                      <a:pt x="1173" y="1037"/>
                      <a:pt x="1173" y="1037"/>
                    </a:cubicBezTo>
                    <a:cubicBezTo>
                      <a:pt x="1173" y="1037"/>
                      <a:pt x="1192" y="1068"/>
                      <a:pt x="1206" y="1066"/>
                    </a:cubicBezTo>
                    <a:cubicBezTo>
                      <a:pt x="1220" y="1064"/>
                      <a:pt x="1222" y="1033"/>
                      <a:pt x="1238" y="1049"/>
                    </a:cubicBezTo>
                    <a:cubicBezTo>
                      <a:pt x="1254" y="1065"/>
                      <a:pt x="1246" y="1083"/>
                      <a:pt x="1256" y="1083"/>
                    </a:cubicBezTo>
                    <a:cubicBezTo>
                      <a:pt x="1266" y="1083"/>
                      <a:pt x="1282" y="1090"/>
                      <a:pt x="1282" y="1090"/>
                    </a:cubicBezTo>
                    <a:cubicBezTo>
                      <a:pt x="1282" y="1090"/>
                      <a:pt x="1281" y="1074"/>
                      <a:pt x="1288" y="1079"/>
                    </a:cubicBezTo>
                    <a:cubicBezTo>
                      <a:pt x="1295" y="1084"/>
                      <a:pt x="1303" y="1103"/>
                      <a:pt x="1308" y="1091"/>
                    </a:cubicBezTo>
                    <a:cubicBezTo>
                      <a:pt x="1313" y="1079"/>
                      <a:pt x="1306" y="1064"/>
                      <a:pt x="1306" y="1064"/>
                    </a:cubicBezTo>
                    <a:cubicBezTo>
                      <a:pt x="1320" y="1069"/>
                      <a:pt x="1320" y="1069"/>
                      <a:pt x="1320" y="1069"/>
                    </a:cubicBezTo>
                    <a:cubicBezTo>
                      <a:pt x="1325" y="1080"/>
                      <a:pt x="1325" y="1080"/>
                      <a:pt x="1325" y="1080"/>
                    </a:cubicBezTo>
                    <a:cubicBezTo>
                      <a:pt x="1335" y="1083"/>
                      <a:pt x="1335" y="1083"/>
                      <a:pt x="1335" y="1083"/>
                    </a:cubicBezTo>
                    <a:cubicBezTo>
                      <a:pt x="1335" y="1092"/>
                      <a:pt x="1335" y="1092"/>
                      <a:pt x="1335" y="1092"/>
                    </a:cubicBezTo>
                    <a:cubicBezTo>
                      <a:pt x="1335" y="1092"/>
                      <a:pt x="1359" y="1099"/>
                      <a:pt x="1354" y="1087"/>
                    </a:cubicBezTo>
                    <a:cubicBezTo>
                      <a:pt x="1349" y="1075"/>
                      <a:pt x="1335" y="1070"/>
                      <a:pt x="1335" y="1070"/>
                    </a:cubicBezTo>
                    <a:cubicBezTo>
                      <a:pt x="1329" y="1060"/>
                      <a:pt x="1329" y="1060"/>
                      <a:pt x="1329" y="1060"/>
                    </a:cubicBezTo>
                    <a:cubicBezTo>
                      <a:pt x="1329" y="1060"/>
                      <a:pt x="1349" y="1057"/>
                      <a:pt x="1347" y="1049"/>
                    </a:cubicBezTo>
                    <a:cubicBezTo>
                      <a:pt x="1345" y="1041"/>
                      <a:pt x="1343" y="1039"/>
                      <a:pt x="1334" y="1040"/>
                    </a:cubicBezTo>
                    <a:cubicBezTo>
                      <a:pt x="1325" y="1041"/>
                      <a:pt x="1298" y="1044"/>
                      <a:pt x="1307" y="1030"/>
                    </a:cubicBezTo>
                    <a:cubicBezTo>
                      <a:pt x="1316" y="1016"/>
                      <a:pt x="1325" y="1027"/>
                      <a:pt x="1336" y="1030"/>
                    </a:cubicBezTo>
                    <a:cubicBezTo>
                      <a:pt x="1347" y="1033"/>
                      <a:pt x="1355" y="1031"/>
                      <a:pt x="1365" y="1024"/>
                    </a:cubicBezTo>
                    <a:cubicBezTo>
                      <a:pt x="1375" y="1017"/>
                      <a:pt x="1386" y="1017"/>
                      <a:pt x="1386" y="1017"/>
                    </a:cubicBezTo>
                    <a:cubicBezTo>
                      <a:pt x="1387" y="1021"/>
                      <a:pt x="1387" y="1021"/>
                      <a:pt x="1387" y="1021"/>
                    </a:cubicBezTo>
                    <a:cubicBezTo>
                      <a:pt x="1387" y="1021"/>
                      <a:pt x="1417" y="1021"/>
                      <a:pt x="1417" y="1014"/>
                    </a:cubicBezTo>
                    <a:cubicBezTo>
                      <a:pt x="1417" y="1007"/>
                      <a:pt x="1423" y="992"/>
                      <a:pt x="1426" y="997"/>
                    </a:cubicBezTo>
                    <a:cubicBezTo>
                      <a:pt x="1429" y="1002"/>
                      <a:pt x="1429" y="1024"/>
                      <a:pt x="1429" y="1024"/>
                    </a:cubicBezTo>
                    <a:cubicBezTo>
                      <a:pt x="1429" y="1024"/>
                      <a:pt x="1462" y="1012"/>
                      <a:pt x="1471" y="1013"/>
                    </a:cubicBezTo>
                    <a:cubicBezTo>
                      <a:pt x="1480" y="1014"/>
                      <a:pt x="1487" y="1024"/>
                      <a:pt x="1487" y="1024"/>
                    </a:cubicBezTo>
                    <a:cubicBezTo>
                      <a:pt x="1487" y="1024"/>
                      <a:pt x="1484" y="1008"/>
                      <a:pt x="1494" y="1012"/>
                    </a:cubicBezTo>
                    <a:cubicBezTo>
                      <a:pt x="1504" y="1016"/>
                      <a:pt x="1504" y="1030"/>
                      <a:pt x="1504" y="1030"/>
                    </a:cubicBezTo>
                    <a:cubicBezTo>
                      <a:pt x="1524" y="1025"/>
                      <a:pt x="1524" y="1025"/>
                      <a:pt x="1524" y="1025"/>
                    </a:cubicBezTo>
                    <a:cubicBezTo>
                      <a:pt x="1520" y="1033"/>
                      <a:pt x="1520" y="1033"/>
                      <a:pt x="1520" y="1033"/>
                    </a:cubicBezTo>
                    <a:cubicBezTo>
                      <a:pt x="1520" y="1033"/>
                      <a:pt x="1521" y="1065"/>
                      <a:pt x="1539" y="1061"/>
                    </a:cubicBezTo>
                    <a:cubicBezTo>
                      <a:pt x="1557" y="1057"/>
                      <a:pt x="1570" y="1031"/>
                      <a:pt x="1588" y="1035"/>
                    </a:cubicBezTo>
                    <a:cubicBezTo>
                      <a:pt x="1606" y="1039"/>
                      <a:pt x="1607" y="1073"/>
                      <a:pt x="1616" y="1079"/>
                    </a:cubicBezTo>
                    <a:cubicBezTo>
                      <a:pt x="1625" y="1085"/>
                      <a:pt x="1643" y="1085"/>
                      <a:pt x="1643" y="1085"/>
                    </a:cubicBezTo>
                    <a:cubicBezTo>
                      <a:pt x="1640" y="1111"/>
                      <a:pt x="1640" y="1111"/>
                      <a:pt x="1640" y="1111"/>
                    </a:cubicBezTo>
                    <a:cubicBezTo>
                      <a:pt x="1640" y="1111"/>
                      <a:pt x="1621" y="1139"/>
                      <a:pt x="1623" y="1147"/>
                    </a:cubicBezTo>
                    <a:cubicBezTo>
                      <a:pt x="1625" y="1155"/>
                      <a:pt x="1635" y="1156"/>
                      <a:pt x="1635" y="1156"/>
                    </a:cubicBezTo>
                    <a:cubicBezTo>
                      <a:pt x="1640" y="1166"/>
                      <a:pt x="1640" y="1166"/>
                      <a:pt x="1640" y="1166"/>
                    </a:cubicBezTo>
                    <a:cubicBezTo>
                      <a:pt x="1621" y="1179"/>
                      <a:pt x="1621" y="1179"/>
                      <a:pt x="1621" y="1179"/>
                    </a:cubicBezTo>
                    <a:cubicBezTo>
                      <a:pt x="1634" y="1212"/>
                      <a:pt x="1634" y="1212"/>
                      <a:pt x="1634" y="1212"/>
                    </a:cubicBezTo>
                    <a:cubicBezTo>
                      <a:pt x="1634" y="1212"/>
                      <a:pt x="1649" y="1193"/>
                      <a:pt x="1650" y="1199"/>
                    </a:cubicBezTo>
                    <a:cubicBezTo>
                      <a:pt x="1651" y="1205"/>
                      <a:pt x="1639" y="1230"/>
                      <a:pt x="1639" y="1230"/>
                    </a:cubicBezTo>
                    <a:cubicBezTo>
                      <a:pt x="1649" y="1227"/>
                      <a:pt x="1649" y="1227"/>
                      <a:pt x="1649" y="1227"/>
                    </a:cubicBezTo>
                    <a:cubicBezTo>
                      <a:pt x="1652" y="1259"/>
                      <a:pt x="1652" y="1259"/>
                      <a:pt x="1652" y="1259"/>
                    </a:cubicBezTo>
                    <a:cubicBezTo>
                      <a:pt x="1652" y="1259"/>
                      <a:pt x="1669" y="1259"/>
                      <a:pt x="1669" y="1265"/>
                    </a:cubicBezTo>
                    <a:cubicBezTo>
                      <a:pt x="1669" y="1271"/>
                      <a:pt x="1666" y="1287"/>
                      <a:pt x="1666" y="1287"/>
                    </a:cubicBezTo>
                    <a:cubicBezTo>
                      <a:pt x="1681" y="1304"/>
                      <a:pt x="1681" y="1304"/>
                      <a:pt x="1681" y="1304"/>
                    </a:cubicBezTo>
                    <a:cubicBezTo>
                      <a:pt x="1681" y="1304"/>
                      <a:pt x="1705" y="1298"/>
                      <a:pt x="1707" y="1291"/>
                    </a:cubicBezTo>
                    <a:cubicBezTo>
                      <a:pt x="1709" y="1284"/>
                      <a:pt x="1711" y="1271"/>
                      <a:pt x="1711" y="1271"/>
                    </a:cubicBezTo>
                    <a:cubicBezTo>
                      <a:pt x="1723" y="1271"/>
                      <a:pt x="1723" y="1271"/>
                      <a:pt x="1723" y="1271"/>
                    </a:cubicBezTo>
                    <a:cubicBezTo>
                      <a:pt x="1723" y="1271"/>
                      <a:pt x="1722" y="1250"/>
                      <a:pt x="1729" y="1240"/>
                    </a:cubicBezTo>
                    <a:cubicBezTo>
                      <a:pt x="1736" y="1230"/>
                      <a:pt x="1740" y="1213"/>
                      <a:pt x="1737" y="1203"/>
                    </a:cubicBezTo>
                    <a:cubicBezTo>
                      <a:pt x="1734" y="1193"/>
                      <a:pt x="1724" y="1160"/>
                      <a:pt x="1724" y="1151"/>
                    </a:cubicBezTo>
                    <a:cubicBezTo>
                      <a:pt x="1724" y="1142"/>
                      <a:pt x="1730" y="1128"/>
                      <a:pt x="1730" y="1112"/>
                    </a:cubicBezTo>
                    <a:cubicBezTo>
                      <a:pt x="1730" y="1096"/>
                      <a:pt x="1710" y="1070"/>
                      <a:pt x="1714" y="1056"/>
                    </a:cubicBezTo>
                    <a:cubicBezTo>
                      <a:pt x="1718" y="1042"/>
                      <a:pt x="1710" y="1002"/>
                      <a:pt x="1722" y="987"/>
                    </a:cubicBezTo>
                    <a:cubicBezTo>
                      <a:pt x="1734" y="972"/>
                      <a:pt x="1742" y="948"/>
                      <a:pt x="1742" y="948"/>
                    </a:cubicBezTo>
                    <a:cubicBezTo>
                      <a:pt x="1752" y="942"/>
                      <a:pt x="1752" y="942"/>
                      <a:pt x="1752" y="942"/>
                    </a:cubicBezTo>
                    <a:cubicBezTo>
                      <a:pt x="1765" y="929"/>
                      <a:pt x="1765" y="929"/>
                      <a:pt x="1765" y="929"/>
                    </a:cubicBezTo>
                    <a:cubicBezTo>
                      <a:pt x="1771" y="913"/>
                      <a:pt x="1771" y="913"/>
                      <a:pt x="1771" y="913"/>
                    </a:cubicBezTo>
                    <a:cubicBezTo>
                      <a:pt x="1780" y="919"/>
                      <a:pt x="1780" y="919"/>
                      <a:pt x="1780" y="919"/>
                    </a:cubicBezTo>
                    <a:cubicBezTo>
                      <a:pt x="1783" y="905"/>
                      <a:pt x="1783" y="905"/>
                      <a:pt x="1783" y="905"/>
                    </a:cubicBezTo>
                    <a:cubicBezTo>
                      <a:pt x="1783" y="905"/>
                      <a:pt x="1813" y="909"/>
                      <a:pt x="1818" y="903"/>
                    </a:cubicBezTo>
                    <a:cubicBezTo>
                      <a:pt x="1823" y="897"/>
                      <a:pt x="1819" y="886"/>
                      <a:pt x="1819" y="886"/>
                    </a:cubicBezTo>
                    <a:cubicBezTo>
                      <a:pt x="1832" y="887"/>
                      <a:pt x="1832" y="887"/>
                      <a:pt x="1832" y="887"/>
                    </a:cubicBezTo>
                    <a:cubicBezTo>
                      <a:pt x="1836" y="881"/>
                      <a:pt x="1836" y="881"/>
                      <a:pt x="1836" y="881"/>
                    </a:cubicBezTo>
                    <a:cubicBezTo>
                      <a:pt x="1847" y="880"/>
                      <a:pt x="1847" y="880"/>
                      <a:pt x="1847" y="880"/>
                    </a:cubicBezTo>
                    <a:cubicBezTo>
                      <a:pt x="1864" y="859"/>
                      <a:pt x="1864" y="859"/>
                      <a:pt x="1864" y="859"/>
                    </a:cubicBezTo>
                    <a:cubicBezTo>
                      <a:pt x="1864" y="859"/>
                      <a:pt x="1868" y="839"/>
                      <a:pt x="1887" y="834"/>
                    </a:cubicBezTo>
                    <a:cubicBezTo>
                      <a:pt x="1906" y="829"/>
                      <a:pt x="1917" y="840"/>
                      <a:pt x="1926" y="831"/>
                    </a:cubicBezTo>
                    <a:cubicBezTo>
                      <a:pt x="1935" y="822"/>
                      <a:pt x="1941" y="805"/>
                      <a:pt x="1941" y="805"/>
                    </a:cubicBezTo>
                    <a:cubicBezTo>
                      <a:pt x="1951" y="807"/>
                      <a:pt x="1951" y="807"/>
                      <a:pt x="1951" y="807"/>
                    </a:cubicBezTo>
                    <a:cubicBezTo>
                      <a:pt x="1956" y="792"/>
                      <a:pt x="1956" y="792"/>
                      <a:pt x="1956" y="792"/>
                    </a:cubicBezTo>
                    <a:cubicBezTo>
                      <a:pt x="2010" y="789"/>
                      <a:pt x="2010" y="789"/>
                      <a:pt x="2010" y="789"/>
                    </a:cubicBezTo>
                    <a:cubicBezTo>
                      <a:pt x="2013" y="773"/>
                      <a:pt x="2013" y="773"/>
                      <a:pt x="2013" y="773"/>
                    </a:cubicBezTo>
                    <a:cubicBezTo>
                      <a:pt x="1988" y="775"/>
                      <a:pt x="1988" y="775"/>
                      <a:pt x="1988" y="775"/>
                    </a:cubicBezTo>
                    <a:cubicBezTo>
                      <a:pt x="1988" y="775"/>
                      <a:pt x="2002" y="770"/>
                      <a:pt x="2001" y="763"/>
                    </a:cubicBezTo>
                    <a:cubicBezTo>
                      <a:pt x="2000" y="756"/>
                      <a:pt x="1990" y="749"/>
                      <a:pt x="1990" y="749"/>
                    </a:cubicBezTo>
                    <a:cubicBezTo>
                      <a:pt x="2013" y="745"/>
                      <a:pt x="2013" y="745"/>
                      <a:pt x="2013" y="745"/>
                    </a:cubicBezTo>
                    <a:cubicBezTo>
                      <a:pt x="2029" y="751"/>
                      <a:pt x="2029" y="751"/>
                      <a:pt x="2029" y="751"/>
                    </a:cubicBezTo>
                    <a:cubicBezTo>
                      <a:pt x="2052" y="727"/>
                      <a:pt x="2052" y="727"/>
                      <a:pt x="2052" y="727"/>
                    </a:cubicBezTo>
                    <a:cubicBezTo>
                      <a:pt x="2015" y="726"/>
                      <a:pt x="2015" y="726"/>
                      <a:pt x="2015" y="726"/>
                    </a:cubicBezTo>
                    <a:cubicBezTo>
                      <a:pt x="2013" y="709"/>
                      <a:pt x="2013" y="709"/>
                      <a:pt x="2013" y="709"/>
                    </a:cubicBezTo>
                    <a:cubicBezTo>
                      <a:pt x="2022" y="718"/>
                      <a:pt x="2022" y="718"/>
                      <a:pt x="2022" y="718"/>
                    </a:cubicBezTo>
                    <a:cubicBezTo>
                      <a:pt x="2052" y="707"/>
                      <a:pt x="2052" y="707"/>
                      <a:pt x="2052" y="707"/>
                    </a:cubicBezTo>
                    <a:cubicBezTo>
                      <a:pt x="2055" y="668"/>
                      <a:pt x="2055" y="668"/>
                      <a:pt x="2055" y="668"/>
                    </a:cubicBezTo>
                    <a:cubicBezTo>
                      <a:pt x="2036" y="676"/>
                      <a:pt x="2036" y="676"/>
                      <a:pt x="2036" y="676"/>
                    </a:cubicBezTo>
                    <a:cubicBezTo>
                      <a:pt x="2032" y="658"/>
                      <a:pt x="2032" y="658"/>
                      <a:pt x="2032" y="658"/>
                    </a:cubicBezTo>
                    <a:cubicBezTo>
                      <a:pt x="2016" y="647"/>
                      <a:pt x="2016" y="647"/>
                      <a:pt x="2016" y="647"/>
                    </a:cubicBezTo>
                    <a:cubicBezTo>
                      <a:pt x="2045" y="662"/>
                      <a:pt x="2045" y="662"/>
                      <a:pt x="2045" y="662"/>
                    </a:cubicBezTo>
                    <a:cubicBezTo>
                      <a:pt x="2052" y="656"/>
                      <a:pt x="2052" y="656"/>
                      <a:pt x="2052" y="656"/>
                    </a:cubicBezTo>
                    <a:cubicBezTo>
                      <a:pt x="2039" y="646"/>
                      <a:pt x="2039" y="646"/>
                      <a:pt x="2039" y="646"/>
                    </a:cubicBezTo>
                    <a:cubicBezTo>
                      <a:pt x="2057" y="646"/>
                      <a:pt x="2057" y="646"/>
                      <a:pt x="2057" y="646"/>
                    </a:cubicBezTo>
                    <a:cubicBezTo>
                      <a:pt x="2057" y="646"/>
                      <a:pt x="2035" y="617"/>
                      <a:pt x="2035" y="610"/>
                    </a:cubicBezTo>
                    <a:cubicBezTo>
                      <a:pt x="2035" y="603"/>
                      <a:pt x="2040" y="600"/>
                      <a:pt x="2040" y="600"/>
                    </a:cubicBezTo>
                    <a:cubicBezTo>
                      <a:pt x="2040" y="600"/>
                      <a:pt x="2023" y="589"/>
                      <a:pt x="2025" y="586"/>
                    </a:cubicBezTo>
                    <a:cubicBezTo>
                      <a:pt x="2027" y="583"/>
                      <a:pt x="2046" y="571"/>
                      <a:pt x="2046" y="571"/>
                    </a:cubicBezTo>
                    <a:cubicBezTo>
                      <a:pt x="2041" y="589"/>
                      <a:pt x="2041" y="589"/>
                      <a:pt x="2041" y="589"/>
                    </a:cubicBezTo>
                    <a:cubicBezTo>
                      <a:pt x="2062" y="606"/>
                      <a:pt x="2062" y="606"/>
                      <a:pt x="2062" y="606"/>
                    </a:cubicBezTo>
                    <a:cubicBezTo>
                      <a:pt x="2062" y="606"/>
                      <a:pt x="2070" y="582"/>
                      <a:pt x="2070" y="569"/>
                    </a:cubicBezTo>
                    <a:cubicBezTo>
                      <a:pt x="2070" y="556"/>
                      <a:pt x="2108" y="525"/>
                      <a:pt x="2107" y="533"/>
                    </a:cubicBezTo>
                    <a:cubicBezTo>
                      <a:pt x="2106" y="541"/>
                      <a:pt x="2083" y="574"/>
                      <a:pt x="2083" y="574"/>
                    </a:cubicBezTo>
                    <a:cubicBezTo>
                      <a:pt x="2077" y="596"/>
                      <a:pt x="2077" y="596"/>
                      <a:pt x="2077" y="596"/>
                    </a:cubicBezTo>
                    <a:cubicBezTo>
                      <a:pt x="2090" y="597"/>
                      <a:pt x="2090" y="597"/>
                      <a:pt x="2090" y="597"/>
                    </a:cubicBezTo>
                    <a:cubicBezTo>
                      <a:pt x="2090" y="597"/>
                      <a:pt x="2087" y="619"/>
                      <a:pt x="2082" y="623"/>
                    </a:cubicBezTo>
                    <a:cubicBezTo>
                      <a:pt x="2077" y="627"/>
                      <a:pt x="2059" y="661"/>
                      <a:pt x="2066" y="661"/>
                    </a:cubicBezTo>
                    <a:cubicBezTo>
                      <a:pt x="2073" y="661"/>
                      <a:pt x="2083" y="637"/>
                      <a:pt x="2089" y="632"/>
                    </a:cubicBezTo>
                    <a:cubicBezTo>
                      <a:pt x="2095" y="627"/>
                      <a:pt x="2125" y="611"/>
                      <a:pt x="2127" y="598"/>
                    </a:cubicBezTo>
                    <a:cubicBezTo>
                      <a:pt x="2129" y="585"/>
                      <a:pt x="2125" y="564"/>
                      <a:pt x="2125" y="553"/>
                    </a:cubicBezTo>
                    <a:cubicBezTo>
                      <a:pt x="2125" y="542"/>
                      <a:pt x="2129" y="516"/>
                      <a:pt x="2136" y="513"/>
                    </a:cubicBezTo>
                    <a:cubicBezTo>
                      <a:pt x="2143" y="510"/>
                      <a:pt x="2138" y="515"/>
                      <a:pt x="2135" y="528"/>
                    </a:cubicBezTo>
                    <a:cubicBezTo>
                      <a:pt x="2132" y="541"/>
                      <a:pt x="2144" y="545"/>
                      <a:pt x="2144" y="545"/>
                    </a:cubicBezTo>
                    <a:cubicBezTo>
                      <a:pt x="2144" y="545"/>
                      <a:pt x="2138" y="570"/>
                      <a:pt x="2141" y="570"/>
                    </a:cubicBezTo>
                    <a:cubicBezTo>
                      <a:pt x="2144" y="570"/>
                      <a:pt x="2175" y="531"/>
                      <a:pt x="2185" y="521"/>
                    </a:cubicBezTo>
                    <a:cubicBezTo>
                      <a:pt x="2195" y="511"/>
                      <a:pt x="2217" y="495"/>
                      <a:pt x="2214" y="491"/>
                    </a:cubicBezTo>
                    <a:cubicBezTo>
                      <a:pt x="2211" y="487"/>
                      <a:pt x="2202" y="490"/>
                      <a:pt x="2202" y="480"/>
                    </a:cubicBezTo>
                    <a:cubicBezTo>
                      <a:pt x="2202" y="470"/>
                      <a:pt x="2220" y="475"/>
                      <a:pt x="2240" y="475"/>
                    </a:cubicBezTo>
                    <a:cubicBezTo>
                      <a:pt x="2260" y="475"/>
                      <a:pt x="2306" y="453"/>
                      <a:pt x="2306" y="453"/>
                    </a:cubicBezTo>
                    <a:cubicBezTo>
                      <a:pt x="2293" y="447"/>
                      <a:pt x="2293" y="447"/>
                      <a:pt x="2293" y="447"/>
                    </a:cubicBezTo>
                    <a:cubicBezTo>
                      <a:pt x="2293" y="447"/>
                      <a:pt x="2269" y="458"/>
                      <a:pt x="2257" y="459"/>
                    </a:cubicBezTo>
                    <a:cubicBezTo>
                      <a:pt x="2245" y="460"/>
                      <a:pt x="2225" y="468"/>
                      <a:pt x="2228" y="455"/>
                    </a:cubicBezTo>
                    <a:cubicBezTo>
                      <a:pt x="2231" y="442"/>
                      <a:pt x="2266" y="439"/>
                      <a:pt x="2266" y="439"/>
                    </a:cubicBezTo>
                    <a:cubicBezTo>
                      <a:pt x="2326" y="438"/>
                      <a:pt x="2326" y="438"/>
                      <a:pt x="2326" y="438"/>
                    </a:cubicBezTo>
                    <a:cubicBezTo>
                      <a:pt x="2355" y="411"/>
                      <a:pt x="2355" y="411"/>
                      <a:pt x="2355" y="411"/>
                    </a:cubicBezTo>
                    <a:cubicBezTo>
                      <a:pt x="2361" y="421"/>
                      <a:pt x="2361" y="421"/>
                      <a:pt x="2361" y="421"/>
                    </a:cubicBezTo>
                    <a:cubicBezTo>
                      <a:pt x="2379" y="412"/>
                      <a:pt x="2379" y="412"/>
                      <a:pt x="2379" y="412"/>
                    </a:cubicBezTo>
                    <a:cubicBezTo>
                      <a:pt x="2377" y="435"/>
                      <a:pt x="2377" y="435"/>
                      <a:pt x="2377" y="435"/>
                    </a:cubicBezTo>
                    <a:cubicBezTo>
                      <a:pt x="2397" y="422"/>
                      <a:pt x="2397" y="422"/>
                      <a:pt x="2397" y="422"/>
                    </a:cubicBezTo>
                    <a:cubicBezTo>
                      <a:pt x="2413" y="418"/>
                      <a:pt x="2413" y="418"/>
                      <a:pt x="2413" y="418"/>
                    </a:cubicBezTo>
                    <a:cubicBezTo>
                      <a:pt x="2418" y="396"/>
                      <a:pt x="2418" y="396"/>
                      <a:pt x="2418" y="396"/>
                    </a:cubicBezTo>
                    <a:cubicBezTo>
                      <a:pt x="2409" y="388"/>
                      <a:pt x="2409" y="388"/>
                      <a:pt x="2409" y="388"/>
                    </a:cubicBezTo>
                    <a:cubicBezTo>
                      <a:pt x="2407" y="407"/>
                      <a:pt x="2407" y="407"/>
                      <a:pt x="2407" y="407"/>
                    </a:cubicBezTo>
                    <a:cubicBezTo>
                      <a:pt x="2391" y="410"/>
                      <a:pt x="2391" y="410"/>
                      <a:pt x="2391" y="410"/>
                    </a:cubicBezTo>
                    <a:cubicBezTo>
                      <a:pt x="2391" y="391"/>
                      <a:pt x="2391" y="391"/>
                      <a:pt x="2391" y="391"/>
                    </a:cubicBezTo>
                    <a:cubicBezTo>
                      <a:pt x="2378" y="377"/>
                      <a:pt x="2378" y="377"/>
                      <a:pt x="2378" y="377"/>
                    </a:cubicBezTo>
                    <a:cubicBezTo>
                      <a:pt x="2394" y="369"/>
                      <a:pt x="2394" y="369"/>
                      <a:pt x="2394" y="369"/>
                    </a:cubicBezTo>
                    <a:cubicBezTo>
                      <a:pt x="2398" y="346"/>
                      <a:pt x="2398" y="346"/>
                      <a:pt x="2398" y="346"/>
                    </a:cubicBezTo>
                    <a:cubicBezTo>
                      <a:pt x="2398" y="346"/>
                      <a:pt x="2413" y="329"/>
                      <a:pt x="2423" y="324"/>
                    </a:cubicBezTo>
                    <a:cubicBezTo>
                      <a:pt x="2433" y="319"/>
                      <a:pt x="2438" y="301"/>
                      <a:pt x="2438" y="301"/>
                    </a:cubicBezTo>
                    <a:cubicBezTo>
                      <a:pt x="2457" y="306"/>
                      <a:pt x="2457" y="306"/>
                      <a:pt x="2457" y="306"/>
                    </a:cubicBezTo>
                    <a:cubicBezTo>
                      <a:pt x="2467" y="291"/>
                      <a:pt x="2467" y="291"/>
                      <a:pt x="2467" y="291"/>
                    </a:cubicBezTo>
                    <a:cubicBezTo>
                      <a:pt x="2467" y="291"/>
                      <a:pt x="2470" y="302"/>
                      <a:pt x="2479" y="296"/>
                    </a:cubicBezTo>
                    <a:cubicBezTo>
                      <a:pt x="2488" y="290"/>
                      <a:pt x="2515" y="266"/>
                      <a:pt x="2515" y="266"/>
                    </a:cubicBezTo>
                    <a:cubicBezTo>
                      <a:pt x="2516" y="284"/>
                      <a:pt x="2516" y="284"/>
                      <a:pt x="2516" y="284"/>
                    </a:cubicBezTo>
                    <a:cubicBezTo>
                      <a:pt x="2516" y="284"/>
                      <a:pt x="2547" y="265"/>
                      <a:pt x="2556" y="260"/>
                    </a:cubicBezTo>
                    <a:cubicBezTo>
                      <a:pt x="2565" y="255"/>
                      <a:pt x="2597" y="254"/>
                      <a:pt x="2597" y="254"/>
                    </a:cubicBezTo>
                    <a:cubicBezTo>
                      <a:pt x="2597" y="232"/>
                      <a:pt x="2597" y="232"/>
                      <a:pt x="2597" y="232"/>
                    </a:cubicBezTo>
                    <a:cubicBezTo>
                      <a:pt x="2597" y="232"/>
                      <a:pt x="2598" y="232"/>
                      <a:pt x="2598" y="233"/>
                    </a:cubicBezTo>
                    <a:cubicBezTo>
                      <a:pt x="2597" y="229"/>
                      <a:pt x="2597" y="229"/>
                      <a:pt x="2597" y="229"/>
                    </a:cubicBezTo>
                    <a:cubicBezTo>
                      <a:pt x="2597" y="229"/>
                      <a:pt x="2589" y="232"/>
                      <a:pt x="2584" y="227"/>
                    </a:cubicBezTo>
                    <a:cubicBezTo>
                      <a:pt x="2579" y="222"/>
                      <a:pt x="2593" y="209"/>
                      <a:pt x="2593" y="209"/>
                    </a:cubicBezTo>
                    <a:cubicBezTo>
                      <a:pt x="2593" y="209"/>
                      <a:pt x="2585" y="205"/>
                      <a:pt x="2582" y="202"/>
                    </a:cubicBezTo>
                    <a:cubicBezTo>
                      <a:pt x="2579" y="199"/>
                      <a:pt x="2609" y="142"/>
                      <a:pt x="2609" y="125"/>
                    </a:cubicBezTo>
                    <a:cubicBezTo>
                      <a:pt x="2609" y="108"/>
                      <a:pt x="2582" y="119"/>
                      <a:pt x="2570" y="119"/>
                    </a:cubicBezTo>
                    <a:close/>
                    <a:moveTo>
                      <a:pt x="1811" y="252"/>
                    </a:moveTo>
                    <a:cubicBezTo>
                      <a:pt x="1797" y="252"/>
                      <a:pt x="1817" y="235"/>
                      <a:pt x="1810" y="232"/>
                    </a:cubicBezTo>
                    <a:cubicBezTo>
                      <a:pt x="1803" y="229"/>
                      <a:pt x="1793" y="242"/>
                      <a:pt x="1793" y="242"/>
                    </a:cubicBezTo>
                    <a:cubicBezTo>
                      <a:pt x="1788" y="244"/>
                      <a:pt x="1788" y="244"/>
                      <a:pt x="1788" y="244"/>
                    </a:cubicBezTo>
                    <a:cubicBezTo>
                      <a:pt x="1784" y="255"/>
                      <a:pt x="1784" y="255"/>
                      <a:pt x="1784" y="255"/>
                    </a:cubicBezTo>
                    <a:cubicBezTo>
                      <a:pt x="1773" y="251"/>
                      <a:pt x="1773" y="251"/>
                      <a:pt x="1773" y="251"/>
                    </a:cubicBezTo>
                    <a:cubicBezTo>
                      <a:pt x="1773" y="251"/>
                      <a:pt x="1773" y="262"/>
                      <a:pt x="1770" y="269"/>
                    </a:cubicBezTo>
                    <a:cubicBezTo>
                      <a:pt x="1767" y="276"/>
                      <a:pt x="1757" y="279"/>
                      <a:pt x="1752" y="284"/>
                    </a:cubicBezTo>
                    <a:cubicBezTo>
                      <a:pt x="1747" y="289"/>
                      <a:pt x="1753" y="297"/>
                      <a:pt x="1753" y="297"/>
                    </a:cubicBezTo>
                    <a:cubicBezTo>
                      <a:pt x="1753" y="297"/>
                      <a:pt x="1749" y="297"/>
                      <a:pt x="1736" y="311"/>
                    </a:cubicBezTo>
                    <a:cubicBezTo>
                      <a:pt x="1723" y="325"/>
                      <a:pt x="1741" y="325"/>
                      <a:pt x="1741" y="333"/>
                    </a:cubicBezTo>
                    <a:cubicBezTo>
                      <a:pt x="1741" y="341"/>
                      <a:pt x="1734" y="342"/>
                      <a:pt x="1734" y="342"/>
                    </a:cubicBezTo>
                    <a:cubicBezTo>
                      <a:pt x="1734" y="342"/>
                      <a:pt x="1742" y="346"/>
                      <a:pt x="1719" y="378"/>
                    </a:cubicBezTo>
                    <a:cubicBezTo>
                      <a:pt x="1696" y="410"/>
                      <a:pt x="1651" y="420"/>
                      <a:pt x="1651" y="420"/>
                    </a:cubicBezTo>
                    <a:cubicBezTo>
                      <a:pt x="1654" y="400"/>
                      <a:pt x="1654" y="400"/>
                      <a:pt x="1654" y="400"/>
                    </a:cubicBezTo>
                    <a:cubicBezTo>
                      <a:pt x="1654" y="400"/>
                      <a:pt x="1650" y="393"/>
                      <a:pt x="1648" y="389"/>
                    </a:cubicBezTo>
                    <a:cubicBezTo>
                      <a:pt x="1646" y="385"/>
                      <a:pt x="1663" y="365"/>
                      <a:pt x="1665" y="358"/>
                    </a:cubicBezTo>
                    <a:cubicBezTo>
                      <a:pt x="1667" y="351"/>
                      <a:pt x="1661" y="350"/>
                      <a:pt x="1663" y="338"/>
                    </a:cubicBezTo>
                    <a:cubicBezTo>
                      <a:pt x="1665" y="326"/>
                      <a:pt x="1687" y="307"/>
                      <a:pt x="1687" y="307"/>
                    </a:cubicBezTo>
                    <a:cubicBezTo>
                      <a:pt x="1687" y="298"/>
                      <a:pt x="1687" y="298"/>
                      <a:pt x="1687" y="298"/>
                    </a:cubicBezTo>
                    <a:cubicBezTo>
                      <a:pt x="1687" y="298"/>
                      <a:pt x="1708" y="283"/>
                      <a:pt x="1711" y="277"/>
                    </a:cubicBezTo>
                    <a:cubicBezTo>
                      <a:pt x="1714" y="271"/>
                      <a:pt x="1746" y="240"/>
                      <a:pt x="1746" y="240"/>
                    </a:cubicBezTo>
                    <a:cubicBezTo>
                      <a:pt x="1725" y="246"/>
                      <a:pt x="1725" y="246"/>
                      <a:pt x="1725" y="246"/>
                    </a:cubicBezTo>
                    <a:cubicBezTo>
                      <a:pt x="1725" y="246"/>
                      <a:pt x="1702" y="265"/>
                      <a:pt x="1698" y="260"/>
                    </a:cubicBezTo>
                    <a:cubicBezTo>
                      <a:pt x="1694" y="255"/>
                      <a:pt x="1734" y="231"/>
                      <a:pt x="1739" y="223"/>
                    </a:cubicBezTo>
                    <a:cubicBezTo>
                      <a:pt x="1744" y="215"/>
                      <a:pt x="1772" y="194"/>
                      <a:pt x="1772" y="194"/>
                    </a:cubicBezTo>
                    <a:cubicBezTo>
                      <a:pt x="1777" y="200"/>
                      <a:pt x="1777" y="200"/>
                      <a:pt x="1777" y="200"/>
                    </a:cubicBezTo>
                    <a:cubicBezTo>
                      <a:pt x="1787" y="194"/>
                      <a:pt x="1787" y="194"/>
                      <a:pt x="1787" y="194"/>
                    </a:cubicBezTo>
                    <a:cubicBezTo>
                      <a:pt x="1787" y="194"/>
                      <a:pt x="1782" y="203"/>
                      <a:pt x="1792" y="202"/>
                    </a:cubicBezTo>
                    <a:cubicBezTo>
                      <a:pt x="1802" y="201"/>
                      <a:pt x="1799" y="187"/>
                      <a:pt x="1799" y="187"/>
                    </a:cubicBezTo>
                    <a:cubicBezTo>
                      <a:pt x="1815" y="192"/>
                      <a:pt x="1815" y="192"/>
                      <a:pt x="1815" y="192"/>
                    </a:cubicBezTo>
                    <a:cubicBezTo>
                      <a:pt x="1815" y="192"/>
                      <a:pt x="1837" y="181"/>
                      <a:pt x="1847" y="184"/>
                    </a:cubicBezTo>
                    <a:cubicBezTo>
                      <a:pt x="1857" y="187"/>
                      <a:pt x="1862" y="199"/>
                      <a:pt x="1862" y="199"/>
                    </a:cubicBezTo>
                    <a:cubicBezTo>
                      <a:pt x="1845" y="205"/>
                      <a:pt x="1845" y="205"/>
                      <a:pt x="1845" y="205"/>
                    </a:cubicBezTo>
                    <a:cubicBezTo>
                      <a:pt x="1847" y="222"/>
                      <a:pt x="1847" y="222"/>
                      <a:pt x="1847" y="222"/>
                    </a:cubicBezTo>
                    <a:cubicBezTo>
                      <a:pt x="1847" y="222"/>
                      <a:pt x="1835" y="220"/>
                      <a:pt x="1828" y="220"/>
                    </a:cubicBezTo>
                    <a:cubicBezTo>
                      <a:pt x="1821" y="220"/>
                      <a:pt x="1824" y="237"/>
                      <a:pt x="1824" y="237"/>
                    </a:cubicBezTo>
                    <a:cubicBezTo>
                      <a:pt x="1824" y="237"/>
                      <a:pt x="1825" y="252"/>
                      <a:pt x="1811" y="252"/>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223" name="Europe and North America"/>
            <p:cNvGrpSpPr/>
            <p:nvPr/>
          </p:nvGrpSpPr>
          <p:grpSpPr bwMode="gray">
            <a:xfrm>
              <a:off x="4350972" y="1420814"/>
              <a:ext cx="2548415" cy="1572929"/>
              <a:chOff x="4465060" y="1736728"/>
              <a:chExt cx="2118091" cy="1307497"/>
            </a:xfrm>
            <a:grpFill/>
          </p:grpSpPr>
          <p:sp>
            <p:nvSpPr>
              <p:cNvPr id="247" name="Malta"/>
              <p:cNvSpPr>
                <a:spLocks/>
              </p:cNvSpPr>
              <p:nvPr/>
            </p:nvSpPr>
            <p:spPr bwMode="gray">
              <a:xfrm>
                <a:off x="5978210" y="2987100"/>
                <a:ext cx="19053" cy="19041"/>
              </a:xfrm>
              <a:custGeom>
                <a:avLst/>
                <a:gdLst>
                  <a:gd name="T0" fmla="*/ 23 w 34"/>
                  <a:gd name="T1" fmla="*/ 33 h 33"/>
                  <a:gd name="T2" fmla="*/ 8 w 34"/>
                  <a:gd name="T3" fmla="*/ 14 h 33"/>
                  <a:gd name="T4" fmla="*/ 23 w 34"/>
                  <a:gd name="T5" fmla="*/ 33 h 33"/>
                </a:gdLst>
                <a:ahLst/>
                <a:cxnLst>
                  <a:cxn ang="0">
                    <a:pos x="T0" y="T1"/>
                  </a:cxn>
                  <a:cxn ang="0">
                    <a:pos x="T2" y="T3"/>
                  </a:cxn>
                  <a:cxn ang="0">
                    <a:pos x="T4" y="T5"/>
                  </a:cxn>
                </a:cxnLst>
                <a:rect l="0" t="0" r="r" b="b"/>
                <a:pathLst>
                  <a:path w="34" h="33">
                    <a:moveTo>
                      <a:pt x="23" y="33"/>
                    </a:moveTo>
                    <a:cubicBezTo>
                      <a:pt x="34" y="20"/>
                      <a:pt x="16" y="0"/>
                      <a:pt x="8" y="14"/>
                    </a:cubicBezTo>
                    <a:cubicBezTo>
                      <a:pt x="0" y="28"/>
                      <a:pt x="23" y="33"/>
                      <a:pt x="23" y="33"/>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48" name="Cyprus"/>
              <p:cNvSpPr>
                <a:spLocks/>
              </p:cNvSpPr>
              <p:nvPr/>
            </p:nvSpPr>
            <p:spPr bwMode="gray">
              <a:xfrm>
                <a:off x="6435490" y="3010902"/>
                <a:ext cx="53984" cy="33323"/>
              </a:xfrm>
              <a:custGeom>
                <a:avLst/>
                <a:gdLst>
                  <a:gd name="T0" fmla="*/ 1 w 98"/>
                  <a:gd name="T1" fmla="*/ 31 h 60"/>
                  <a:gd name="T2" fmla="*/ 36 w 98"/>
                  <a:gd name="T3" fmla="*/ 57 h 60"/>
                  <a:gd name="T4" fmla="*/ 61 w 98"/>
                  <a:gd name="T5" fmla="*/ 38 h 60"/>
                  <a:gd name="T6" fmla="*/ 80 w 98"/>
                  <a:gd name="T7" fmla="*/ 39 h 60"/>
                  <a:gd name="T8" fmla="*/ 77 w 98"/>
                  <a:gd name="T9" fmla="*/ 24 h 60"/>
                  <a:gd name="T10" fmla="*/ 98 w 98"/>
                  <a:gd name="T11" fmla="*/ 0 h 60"/>
                  <a:gd name="T12" fmla="*/ 71 w 98"/>
                  <a:gd name="T13" fmla="*/ 17 h 60"/>
                  <a:gd name="T14" fmla="*/ 38 w 98"/>
                  <a:gd name="T15" fmla="*/ 15 h 60"/>
                  <a:gd name="T16" fmla="*/ 32 w 98"/>
                  <a:gd name="T17" fmla="*/ 26 h 60"/>
                  <a:gd name="T18" fmla="*/ 1 w 98"/>
                  <a:gd name="T19"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60">
                    <a:moveTo>
                      <a:pt x="1" y="31"/>
                    </a:moveTo>
                    <a:cubicBezTo>
                      <a:pt x="2" y="45"/>
                      <a:pt x="29" y="60"/>
                      <a:pt x="36" y="57"/>
                    </a:cubicBezTo>
                    <a:cubicBezTo>
                      <a:pt x="43" y="54"/>
                      <a:pt x="61" y="38"/>
                      <a:pt x="61" y="38"/>
                    </a:cubicBezTo>
                    <a:cubicBezTo>
                      <a:pt x="61" y="38"/>
                      <a:pt x="77" y="45"/>
                      <a:pt x="80" y="39"/>
                    </a:cubicBezTo>
                    <a:cubicBezTo>
                      <a:pt x="84" y="33"/>
                      <a:pt x="77" y="24"/>
                      <a:pt x="77" y="24"/>
                    </a:cubicBezTo>
                    <a:cubicBezTo>
                      <a:pt x="98" y="0"/>
                      <a:pt x="98" y="0"/>
                      <a:pt x="98" y="0"/>
                    </a:cubicBezTo>
                    <a:cubicBezTo>
                      <a:pt x="71" y="17"/>
                      <a:pt x="71" y="17"/>
                      <a:pt x="71" y="17"/>
                    </a:cubicBezTo>
                    <a:cubicBezTo>
                      <a:pt x="71" y="17"/>
                      <a:pt x="47" y="13"/>
                      <a:pt x="38" y="15"/>
                    </a:cubicBezTo>
                    <a:cubicBezTo>
                      <a:pt x="29" y="17"/>
                      <a:pt x="32" y="26"/>
                      <a:pt x="32" y="26"/>
                    </a:cubicBezTo>
                    <a:cubicBezTo>
                      <a:pt x="32" y="26"/>
                      <a:pt x="0" y="20"/>
                      <a:pt x="1" y="3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49" name="Iceland"/>
              <p:cNvSpPr>
                <a:spLocks/>
              </p:cNvSpPr>
              <p:nvPr/>
            </p:nvSpPr>
            <p:spPr bwMode="gray">
              <a:xfrm>
                <a:off x="5189085" y="2125486"/>
                <a:ext cx="222289" cy="84099"/>
              </a:xfrm>
              <a:custGeom>
                <a:avLst/>
                <a:gdLst>
                  <a:gd name="T0" fmla="*/ 207 w 396"/>
                  <a:gd name="T1" fmla="*/ 144 h 152"/>
                  <a:gd name="T2" fmla="*/ 238 w 396"/>
                  <a:gd name="T3" fmla="*/ 136 h 152"/>
                  <a:gd name="T4" fmla="*/ 262 w 396"/>
                  <a:gd name="T5" fmla="*/ 130 h 152"/>
                  <a:gd name="T6" fmla="*/ 339 w 396"/>
                  <a:gd name="T7" fmla="*/ 105 h 152"/>
                  <a:gd name="T8" fmla="*/ 363 w 396"/>
                  <a:gd name="T9" fmla="*/ 83 h 152"/>
                  <a:gd name="T10" fmla="*/ 373 w 396"/>
                  <a:gd name="T11" fmla="*/ 68 h 152"/>
                  <a:gd name="T12" fmla="*/ 356 w 396"/>
                  <a:gd name="T13" fmla="*/ 50 h 152"/>
                  <a:gd name="T14" fmla="*/ 341 w 396"/>
                  <a:gd name="T15" fmla="*/ 41 h 152"/>
                  <a:gd name="T16" fmla="*/ 342 w 396"/>
                  <a:gd name="T17" fmla="*/ 24 h 152"/>
                  <a:gd name="T18" fmla="*/ 325 w 396"/>
                  <a:gd name="T19" fmla="*/ 17 h 152"/>
                  <a:gd name="T20" fmla="*/ 294 w 396"/>
                  <a:gd name="T21" fmla="*/ 16 h 152"/>
                  <a:gd name="T22" fmla="*/ 262 w 396"/>
                  <a:gd name="T23" fmla="*/ 19 h 152"/>
                  <a:gd name="T24" fmla="*/ 227 w 396"/>
                  <a:gd name="T25" fmla="*/ 19 h 152"/>
                  <a:gd name="T26" fmla="*/ 201 w 396"/>
                  <a:gd name="T27" fmla="*/ 16 h 152"/>
                  <a:gd name="T28" fmla="*/ 182 w 396"/>
                  <a:gd name="T29" fmla="*/ 26 h 152"/>
                  <a:gd name="T30" fmla="*/ 171 w 396"/>
                  <a:gd name="T31" fmla="*/ 39 h 152"/>
                  <a:gd name="T32" fmla="*/ 145 w 396"/>
                  <a:gd name="T33" fmla="*/ 50 h 152"/>
                  <a:gd name="T34" fmla="*/ 112 w 396"/>
                  <a:gd name="T35" fmla="*/ 63 h 152"/>
                  <a:gd name="T36" fmla="*/ 102 w 396"/>
                  <a:gd name="T37" fmla="*/ 40 h 152"/>
                  <a:gd name="T38" fmla="*/ 68 w 396"/>
                  <a:gd name="T39" fmla="*/ 7 h 152"/>
                  <a:gd name="T40" fmla="*/ 43 w 396"/>
                  <a:gd name="T41" fmla="*/ 19 h 152"/>
                  <a:gd name="T42" fmla="*/ 35 w 396"/>
                  <a:gd name="T43" fmla="*/ 37 h 152"/>
                  <a:gd name="T44" fmla="*/ 4 w 396"/>
                  <a:gd name="T45" fmla="*/ 47 h 152"/>
                  <a:gd name="T46" fmla="*/ 55 w 396"/>
                  <a:gd name="T47" fmla="*/ 43 h 152"/>
                  <a:gd name="T48" fmla="*/ 64 w 396"/>
                  <a:gd name="T49" fmla="*/ 61 h 152"/>
                  <a:gd name="T50" fmla="*/ 35 w 396"/>
                  <a:gd name="T51" fmla="*/ 73 h 152"/>
                  <a:gd name="T52" fmla="*/ 38 w 396"/>
                  <a:gd name="T53" fmla="*/ 82 h 152"/>
                  <a:gd name="T54" fmla="*/ 88 w 396"/>
                  <a:gd name="T55" fmla="*/ 91 h 152"/>
                  <a:gd name="T56" fmla="*/ 85 w 396"/>
                  <a:gd name="T57" fmla="*/ 105 h 152"/>
                  <a:gd name="T58" fmla="*/ 41 w 396"/>
                  <a:gd name="T59" fmla="*/ 125 h 152"/>
                  <a:gd name="T60" fmla="*/ 98 w 396"/>
                  <a:gd name="T61" fmla="*/ 123 h 152"/>
                  <a:gd name="T62" fmla="*/ 124 w 396"/>
                  <a:gd name="T63" fmla="*/ 127 h 152"/>
                  <a:gd name="T64" fmla="*/ 172 w 396"/>
                  <a:gd name="T6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 h="152">
                    <a:moveTo>
                      <a:pt x="172" y="150"/>
                    </a:moveTo>
                    <a:cubicBezTo>
                      <a:pt x="200" y="143"/>
                      <a:pt x="200" y="149"/>
                      <a:pt x="207" y="144"/>
                    </a:cubicBezTo>
                    <a:cubicBezTo>
                      <a:pt x="214" y="139"/>
                      <a:pt x="211" y="131"/>
                      <a:pt x="211" y="131"/>
                    </a:cubicBezTo>
                    <a:cubicBezTo>
                      <a:pt x="211" y="131"/>
                      <a:pt x="230" y="139"/>
                      <a:pt x="238" y="136"/>
                    </a:cubicBezTo>
                    <a:cubicBezTo>
                      <a:pt x="246" y="133"/>
                      <a:pt x="246" y="126"/>
                      <a:pt x="246" y="126"/>
                    </a:cubicBezTo>
                    <a:cubicBezTo>
                      <a:pt x="246" y="126"/>
                      <a:pt x="257" y="130"/>
                      <a:pt x="262" y="130"/>
                    </a:cubicBezTo>
                    <a:cubicBezTo>
                      <a:pt x="267" y="130"/>
                      <a:pt x="305" y="107"/>
                      <a:pt x="313" y="106"/>
                    </a:cubicBezTo>
                    <a:cubicBezTo>
                      <a:pt x="321" y="105"/>
                      <a:pt x="332" y="112"/>
                      <a:pt x="339" y="105"/>
                    </a:cubicBezTo>
                    <a:cubicBezTo>
                      <a:pt x="346" y="98"/>
                      <a:pt x="347" y="87"/>
                      <a:pt x="347" y="87"/>
                    </a:cubicBezTo>
                    <a:cubicBezTo>
                      <a:pt x="347" y="87"/>
                      <a:pt x="354" y="87"/>
                      <a:pt x="363" y="83"/>
                    </a:cubicBezTo>
                    <a:cubicBezTo>
                      <a:pt x="372" y="79"/>
                      <a:pt x="383" y="69"/>
                      <a:pt x="383" y="69"/>
                    </a:cubicBezTo>
                    <a:cubicBezTo>
                      <a:pt x="373" y="68"/>
                      <a:pt x="373" y="68"/>
                      <a:pt x="373" y="68"/>
                    </a:cubicBezTo>
                    <a:cubicBezTo>
                      <a:pt x="373" y="68"/>
                      <a:pt x="396" y="57"/>
                      <a:pt x="382" y="50"/>
                    </a:cubicBezTo>
                    <a:cubicBezTo>
                      <a:pt x="368" y="43"/>
                      <a:pt x="356" y="50"/>
                      <a:pt x="356" y="50"/>
                    </a:cubicBezTo>
                    <a:cubicBezTo>
                      <a:pt x="359" y="40"/>
                      <a:pt x="359" y="40"/>
                      <a:pt x="359" y="40"/>
                    </a:cubicBezTo>
                    <a:cubicBezTo>
                      <a:pt x="341" y="41"/>
                      <a:pt x="341" y="41"/>
                      <a:pt x="341" y="41"/>
                    </a:cubicBezTo>
                    <a:cubicBezTo>
                      <a:pt x="351" y="26"/>
                      <a:pt x="351" y="26"/>
                      <a:pt x="351" y="26"/>
                    </a:cubicBezTo>
                    <a:cubicBezTo>
                      <a:pt x="342" y="24"/>
                      <a:pt x="342" y="24"/>
                      <a:pt x="342" y="24"/>
                    </a:cubicBezTo>
                    <a:cubicBezTo>
                      <a:pt x="346" y="12"/>
                      <a:pt x="346" y="12"/>
                      <a:pt x="346" y="12"/>
                    </a:cubicBezTo>
                    <a:cubicBezTo>
                      <a:pt x="325" y="17"/>
                      <a:pt x="325" y="17"/>
                      <a:pt x="325" y="17"/>
                    </a:cubicBezTo>
                    <a:cubicBezTo>
                      <a:pt x="325" y="17"/>
                      <a:pt x="304" y="0"/>
                      <a:pt x="297" y="0"/>
                    </a:cubicBezTo>
                    <a:cubicBezTo>
                      <a:pt x="290" y="0"/>
                      <a:pt x="294" y="16"/>
                      <a:pt x="294" y="16"/>
                    </a:cubicBezTo>
                    <a:cubicBezTo>
                      <a:pt x="280" y="22"/>
                      <a:pt x="280" y="22"/>
                      <a:pt x="280" y="22"/>
                    </a:cubicBezTo>
                    <a:cubicBezTo>
                      <a:pt x="280" y="22"/>
                      <a:pt x="268" y="19"/>
                      <a:pt x="262" y="19"/>
                    </a:cubicBezTo>
                    <a:cubicBezTo>
                      <a:pt x="256" y="19"/>
                      <a:pt x="249" y="29"/>
                      <a:pt x="249" y="29"/>
                    </a:cubicBezTo>
                    <a:cubicBezTo>
                      <a:pt x="249" y="29"/>
                      <a:pt x="233" y="17"/>
                      <a:pt x="227" y="19"/>
                    </a:cubicBezTo>
                    <a:cubicBezTo>
                      <a:pt x="221" y="21"/>
                      <a:pt x="226" y="41"/>
                      <a:pt x="226" y="41"/>
                    </a:cubicBezTo>
                    <a:cubicBezTo>
                      <a:pt x="226" y="41"/>
                      <a:pt x="208" y="16"/>
                      <a:pt x="201" y="16"/>
                    </a:cubicBezTo>
                    <a:cubicBezTo>
                      <a:pt x="194" y="16"/>
                      <a:pt x="198" y="23"/>
                      <a:pt x="198" y="23"/>
                    </a:cubicBezTo>
                    <a:cubicBezTo>
                      <a:pt x="198" y="23"/>
                      <a:pt x="183" y="23"/>
                      <a:pt x="182" y="26"/>
                    </a:cubicBezTo>
                    <a:cubicBezTo>
                      <a:pt x="181" y="29"/>
                      <a:pt x="181" y="38"/>
                      <a:pt x="181" y="38"/>
                    </a:cubicBezTo>
                    <a:cubicBezTo>
                      <a:pt x="171" y="39"/>
                      <a:pt x="171" y="39"/>
                      <a:pt x="171" y="39"/>
                    </a:cubicBezTo>
                    <a:cubicBezTo>
                      <a:pt x="171" y="39"/>
                      <a:pt x="155" y="18"/>
                      <a:pt x="150" y="22"/>
                    </a:cubicBezTo>
                    <a:cubicBezTo>
                      <a:pt x="145" y="26"/>
                      <a:pt x="150" y="49"/>
                      <a:pt x="145" y="50"/>
                    </a:cubicBezTo>
                    <a:cubicBezTo>
                      <a:pt x="140" y="51"/>
                      <a:pt x="133" y="42"/>
                      <a:pt x="129" y="42"/>
                    </a:cubicBezTo>
                    <a:cubicBezTo>
                      <a:pt x="125" y="42"/>
                      <a:pt x="112" y="63"/>
                      <a:pt x="112" y="63"/>
                    </a:cubicBezTo>
                    <a:cubicBezTo>
                      <a:pt x="110" y="56"/>
                      <a:pt x="110" y="56"/>
                      <a:pt x="110" y="56"/>
                    </a:cubicBezTo>
                    <a:cubicBezTo>
                      <a:pt x="102" y="40"/>
                      <a:pt x="102" y="40"/>
                      <a:pt x="102" y="40"/>
                    </a:cubicBezTo>
                    <a:cubicBezTo>
                      <a:pt x="102" y="40"/>
                      <a:pt x="118" y="35"/>
                      <a:pt x="112" y="26"/>
                    </a:cubicBezTo>
                    <a:cubicBezTo>
                      <a:pt x="106" y="17"/>
                      <a:pt x="73" y="3"/>
                      <a:pt x="68" y="7"/>
                    </a:cubicBezTo>
                    <a:cubicBezTo>
                      <a:pt x="63" y="11"/>
                      <a:pt x="69" y="26"/>
                      <a:pt x="69" y="26"/>
                    </a:cubicBezTo>
                    <a:cubicBezTo>
                      <a:pt x="69" y="26"/>
                      <a:pt x="49" y="19"/>
                      <a:pt x="43" y="19"/>
                    </a:cubicBezTo>
                    <a:cubicBezTo>
                      <a:pt x="37" y="19"/>
                      <a:pt x="25" y="31"/>
                      <a:pt x="25" y="31"/>
                    </a:cubicBezTo>
                    <a:cubicBezTo>
                      <a:pt x="35" y="37"/>
                      <a:pt x="35" y="37"/>
                      <a:pt x="35" y="37"/>
                    </a:cubicBezTo>
                    <a:cubicBezTo>
                      <a:pt x="35" y="37"/>
                      <a:pt x="23" y="35"/>
                      <a:pt x="17" y="41"/>
                    </a:cubicBezTo>
                    <a:cubicBezTo>
                      <a:pt x="11" y="47"/>
                      <a:pt x="4" y="47"/>
                      <a:pt x="4" y="47"/>
                    </a:cubicBezTo>
                    <a:cubicBezTo>
                      <a:pt x="4" y="47"/>
                      <a:pt x="12" y="54"/>
                      <a:pt x="20" y="54"/>
                    </a:cubicBezTo>
                    <a:cubicBezTo>
                      <a:pt x="28" y="54"/>
                      <a:pt x="55" y="43"/>
                      <a:pt x="55" y="43"/>
                    </a:cubicBezTo>
                    <a:cubicBezTo>
                      <a:pt x="90" y="49"/>
                      <a:pt x="90" y="49"/>
                      <a:pt x="90" y="49"/>
                    </a:cubicBezTo>
                    <a:cubicBezTo>
                      <a:pt x="64" y="61"/>
                      <a:pt x="64" y="61"/>
                      <a:pt x="64" y="61"/>
                    </a:cubicBezTo>
                    <a:cubicBezTo>
                      <a:pt x="64" y="61"/>
                      <a:pt x="84" y="64"/>
                      <a:pt x="84" y="68"/>
                    </a:cubicBezTo>
                    <a:cubicBezTo>
                      <a:pt x="84" y="72"/>
                      <a:pt x="39" y="72"/>
                      <a:pt x="35" y="73"/>
                    </a:cubicBezTo>
                    <a:cubicBezTo>
                      <a:pt x="31" y="74"/>
                      <a:pt x="0" y="72"/>
                      <a:pt x="6" y="79"/>
                    </a:cubicBezTo>
                    <a:cubicBezTo>
                      <a:pt x="12" y="86"/>
                      <a:pt x="25" y="81"/>
                      <a:pt x="38" y="82"/>
                    </a:cubicBezTo>
                    <a:cubicBezTo>
                      <a:pt x="51" y="83"/>
                      <a:pt x="65" y="95"/>
                      <a:pt x="65" y="95"/>
                    </a:cubicBezTo>
                    <a:cubicBezTo>
                      <a:pt x="88" y="91"/>
                      <a:pt x="88" y="91"/>
                      <a:pt x="88" y="91"/>
                    </a:cubicBezTo>
                    <a:cubicBezTo>
                      <a:pt x="75" y="101"/>
                      <a:pt x="75" y="101"/>
                      <a:pt x="75" y="101"/>
                    </a:cubicBezTo>
                    <a:cubicBezTo>
                      <a:pt x="85" y="105"/>
                      <a:pt x="85" y="105"/>
                      <a:pt x="85" y="105"/>
                    </a:cubicBezTo>
                    <a:cubicBezTo>
                      <a:pt x="85" y="105"/>
                      <a:pt x="82" y="114"/>
                      <a:pt x="75" y="118"/>
                    </a:cubicBezTo>
                    <a:cubicBezTo>
                      <a:pt x="68" y="122"/>
                      <a:pt x="35" y="116"/>
                      <a:pt x="41" y="125"/>
                    </a:cubicBezTo>
                    <a:cubicBezTo>
                      <a:pt x="47" y="134"/>
                      <a:pt x="75" y="130"/>
                      <a:pt x="82" y="130"/>
                    </a:cubicBezTo>
                    <a:cubicBezTo>
                      <a:pt x="89" y="130"/>
                      <a:pt x="98" y="123"/>
                      <a:pt x="98" y="123"/>
                    </a:cubicBezTo>
                    <a:cubicBezTo>
                      <a:pt x="116" y="134"/>
                      <a:pt x="116" y="134"/>
                      <a:pt x="116" y="134"/>
                    </a:cubicBezTo>
                    <a:cubicBezTo>
                      <a:pt x="124" y="127"/>
                      <a:pt x="124" y="127"/>
                      <a:pt x="124" y="127"/>
                    </a:cubicBezTo>
                    <a:cubicBezTo>
                      <a:pt x="124" y="127"/>
                      <a:pt x="121" y="133"/>
                      <a:pt x="131" y="138"/>
                    </a:cubicBezTo>
                    <a:cubicBezTo>
                      <a:pt x="141" y="143"/>
                      <a:pt x="164" y="152"/>
                      <a:pt x="172" y="150"/>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0" name="Greece"/>
              <p:cNvSpPr>
                <a:spLocks noEditPoints="1"/>
              </p:cNvSpPr>
              <p:nvPr/>
            </p:nvSpPr>
            <p:spPr bwMode="gray">
              <a:xfrm>
                <a:off x="6130637" y="2828424"/>
                <a:ext cx="203235" cy="204694"/>
              </a:xfrm>
              <a:custGeom>
                <a:avLst/>
                <a:gdLst>
                  <a:gd name="T0" fmla="*/ 190 w 365"/>
                  <a:gd name="T1" fmla="*/ 78 h 367"/>
                  <a:gd name="T2" fmla="*/ 5 w 365"/>
                  <a:gd name="T3" fmla="*/ 188 h 367"/>
                  <a:gd name="T4" fmla="*/ 212 w 365"/>
                  <a:gd name="T5" fmla="*/ 277 h 367"/>
                  <a:gd name="T6" fmla="*/ 210 w 365"/>
                  <a:gd name="T7" fmla="*/ 258 h 367"/>
                  <a:gd name="T8" fmla="*/ 210 w 365"/>
                  <a:gd name="T9" fmla="*/ 258 h 367"/>
                  <a:gd name="T10" fmla="*/ 223 w 365"/>
                  <a:gd name="T11" fmla="*/ 213 h 367"/>
                  <a:gd name="T12" fmla="*/ 97 w 365"/>
                  <a:gd name="T13" fmla="*/ 176 h 367"/>
                  <a:gd name="T14" fmla="*/ 166 w 365"/>
                  <a:gd name="T15" fmla="*/ 188 h 367"/>
                  <a:gd name="T16" fmla="*/ 128 w 365"/>
                  <a:gd name="T17" fmla="*/ 152 h 367"/>
                  <a:gd name="T18" fmla="*/ 153 w 365"/>
                  <a:gd name="T19" fmla="*/ 156 h 367"/>
                  <a:gd name="T20" fmla="*/ 107 w 365"/>
                  <a:gd name="T21" fmla="*/ 94 h 367"/>
                  <a:gd name="T22" fmla="*/ 129 w 365"/>
                  <a:gd name="T23" fmla="*/ 78 h 367"/>
                  <a:gd name="T24" fmla="*/ 140 w 365"/>
                  <a:gd name="T25" fmla="*/ 79 h 367"/>
                  <a:gd name="T26" fmla="*/ 152 w 365"/>
                  <a:gd name="T27" fmla="*/ 77 h 367"/>
                  <a:gd name="T28" fmla="*/ 182 w 365"/>
                  <a:gd name="T29" fmla="*/ 49 h 367"/>
                  <a:gd name="T30" fmla="*/ 258 w 365"/>
                  <a:gd name="T31" fmla="*/ 52 h 367"/>
                  <a:gd name="T32" fmla="*/ 275 w 365"/>
                  <a:gd name="T33" fmla="*/ 22 h 367"/>
                  <a:gd name="T34" fmla="*/ 261 w 365"/>
                  <a:gd name="T35" fmla="*/ 0 h 367"/>
                  <a:gd name="T36" fmla="*/ 237 w 365"/>
                  <a:gd name="T37" fmla="*/ 25 h 367"/>
                  <a:gd name="T38" fmla="*/ 205 w 365"/>
                  <a:gd name="T39" fmla="*/ 17 h 367"/>
                  <a:gd name="T40" fmla="*/ 161 w 365"/>
                  <a:gd name="T41" fmla="*/ 9 h 367"/>
                  <a:gd name="T42" fmla="*/ 123 w 365"/>
                  <a:gd name="T43" fmla="*/ 25 h 367"/>
                  <a:gd name="T44" fmla="*/ 70 w 365"/>
                  <a:gd name="T45" fmla="*/ 36 h 367"/>
                  <a:gd name="T46" fmla="*/ 38 w 365"/>
                  <a:gd name="T47" fmla="*/ 50 h 367"/>
                  <a:gd name="T48" fmla="*/ 21 w 365"/>
                  <a:gd name="T49" fmla="*/ 84 h 367"/>
                  <a:gd name="T50" fmla="*/ 3 w 365"/>
                  <a:gd name="T51" fmla="*/ 109 h 367"/>
                  <a:gd name="T52" fmla="*/ 29 w 365"/>
                  <a:gd name="T53" fmla="*/ 156 h 367"/>
                  <a:gd name="T54" fmla="*/ 266 w 365"/>
                  <a:gd name="T55" fmla="*/ 168 h 367"/>
                  <a:gd name="T56" fmla="*/ 261 w 365"/>
                  <a:gd name="T57" fmla="*/ 196 h 367"/>
                  <a:gd name="T58" fmla="*/ 30 w 365"/>
                  <a:gd name="T59" fmla="*/ 220 h 367"/>
                  <a:gd name="T60" fmla="*/ 255 w 365"/>
                  <a:gd name="T61" fmla="*/ 270 h 367"/>
                  <a:gd name="T62" fmla="*/ 275 w 365"/>
                  <a:gd name="T63" fmla="*/ 220 h 367"/>
                  <a:gd name="T64" fmla="*/ 269 w 365"/>
                  <a:gd name="T65" fmla="*/ 127 h 367"/>
                  <a:gd name="T66" fmla="*/ 278 w 365"/>
                  <a:gd name="T67" fmla="*/ 148 h 367"/>
                  <a:gd name="T68" fmla="*/ 247 w 365"/>
                  <a:gd name="T69" fmla="*/ 254 h 367"/>
                  <a:gd name="T70" fmla="*/ 291 w 365"/>
                  <a:gd name="T71" fmla="*/ 220 h 367"/>
                  <a:gd name="T72" fmla="*/ 307 w 365"/>
                  <a:gd name="T73" fmla="*/ 236 h 367"/>
                  <a:gd name="T74" fmla="*/ 186 w 365"/>
                  <a:gd name="T75" fmla="*/ 146 h 367"/>
                  <a:gd name="T76" fmla="*/ 361 w 365"/>
                  <a:gd name="T77" fmla="*/ 281 h 367"/>
                  <a:gd name="T78" fmla="*/ 310 w 365"/>
                  <a:gd name="T79" fmla="*/ 258 h 367"/>
                  <a:gd name="T80" fmla="*/ 326 w 365"/>
                  <a:gd name="T81" fmla="*/ 249 h 367"/>
                  <a:gd name="T82" fmla="*/ 324 w 365"/>
                  <a:gd name="T83" fmla="*/ 339 h 367"/>
                  <a:gd name="T84" fmla="*/ 186 w 365"/>
                  <a:gd name="T85" fmla="*/ 221 h 367"/>
                  <a:gd name="T86" fmla="*/ 127 w 365"/>
                  <a:gd name="T87" fmla="*/ 288 h 367"/>
                  <a:gd name="T88" fmla="*/ 259 w 365"/>
                  <a:gd name="T89" fmla="*/ 352 h 367"/>
                  <a:gd name="T90" fmla="*/ 209 w 365"/>
                  <a:gd name="T91" fmla="*/ 336 h 367"/>
                  <a:gd name="T92" fmla="*/ 161 w 365"/>
                  <a:gd name="T93" fmla="*/ 342 h 367"/>
                  <a:gd name="T94" fmla="*/ 205 w 365"/>
                  <a:gd name="T95" fmla="*/ 352 h 367"/>
                  <a:gd name="T96" fmla="*/ 241 w 365"/>
                  <a:gd name="T97" fmla="*/ 362 h 367"/>
                  <a:gd name="T98" fmla="*/ 285 w 365"/>
                  <a:gd name="T99" fmla="*/ 272 h 367"/>
                  <a:gd name="T100" fmla="*/ 79 w 365"/>
                  <a:gd name="T101" fmla="*/ 186 h 367"/>
                  <a:gd name="T102" fmla="*/ 47 w 365"/>
                  <a:gd name="T103" fmla="*/ 207 h 367"/>
                  <a:gd name="T104" fmla="*/ 81 w 365"/>
                  <a:gd name="T105" fmla="*/ 260 h 367"/>
                  <a:gd name="T106" fmla="*/ 113 w 365"/>
                  <a:gd name="T107" fmla="*/ 262 h 367"/>
                  <a:gd name="T108" fmla="*/ 129 w 365"/>
                  <a:gd name="T109" fmla="*/ 270 h 367"/>
                  <a:gd name="T110" fmla="*/ 117 w 365"/>
                  <a:gd name="T111" fmla="*/ 221 h 367"/>
                  <a:gd name="T112" fmla="*/ 132 w 365"/>
                  <a:gd name="T113" fmla="*/ 212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5" h="367">
                    <a:moveTo>
                      <a:pt x="165" y="73"/>
                    </a:moveTo>
                    <a:cubicBezTo>
                      <a:pt x="183" y="85"/>
                      <a:pt x="183" y="85"/>
                      <a:pt x="183" y="85"/>
                    </a:cubicBezTo>
                    <a:cubicBezTo>
                      <a:pt x="190" y="78"/>
                      <a:pt x="190" y="78"/>
                      <a:pt x="190" y="78"/>
                    </a:cubicBezTo>
                    <a:lnTo>
                      <a:pt x="165" y="73"/>
                    </a:lnTo>
                    <a:close/>
                    <a:moveTo>
                      <a:pt x="19" y="173"/>
                    </a:moveTo>
                    <a:cubicBezTo>
                      <a:pt x="5" y="188"/>
                      <a:pt x="5" y="188"/>
                      <a:pt x="5" y="188"/>
                    </a:cubicBezTo>
                    <a:cubicBezTo>
                      <a:pt x="30" y="195"/>
                      <a:pt x="30" y="195"/>
                      <a:pt x="30" y="195"/>
                    </a:cubicBezTo>
                    <a:lnTo>
                      <a:pt x="19" y="173"/>
                    </a:lnTo>
                    <a:close/>
                    <a:moveTo>
                      <a:pt x="212" y="277"/>
                    </a:moveTo>
                    <a:cubicBezTo>
                      <a:pt x="211" y="280"/>
                      <a:pt x="220" y="282"/>
                      <a:pt x="219" y="275"/>
                    </a:cubicBezTo>
                    <a:cubicBezTo>
                      <a:pt x="218" y="268"/>
                      <a:pt x="213" y="271"/>
                      <a:pt x="212" y="277"/>
                    </a:cubicBezTo>
                    <a:close/>
                    <a:moveTo>
                      <a:pt x="210" y="258"/>
                    </a:moveTo>
                    <a:cubicBezTo>
                      <a:pt x="204" y="253"/>
                      <a:pt x="204" y="253"/>
                      <a:pt x="204" y="253"/>
                    </a:cubicBezTo>
                    <a:cubicBezTo>
                      <a:pt x="198" y="259"/>
                      <a:pt x="198" y="259"/>
                      <a:pt x="198" y="259"/>
                    </a:cubicBezTo>
                    <a:lnTo>
                      <a:pt x="210" y="258"/>
                    </a:lnTo>
                    <a:close/>
                    <a:moveTo>
                      <a:pt x="201" y="196"/>
                    </a:moveTo>
                    <a:cubicBezTo>
                      <a:pt x="217" y="224"/>
                      <a:pt x="217" y="224"/>
                      <a:pt x="217" y="224"/>
                    </a:cubicBezTo>
                    <a:cubicBezTo>
                      <a:pt x="223" y="213"/>
                      <a:pt x="223" y="213"/>
                      <a:pt x="223" y="213"/>
                    </a:cubicBezTo>
                    <a:lnTo>
                      <a:pt x="201" y="196"/>
                    </a:lnTo>
                    <a:close/>
                    <a:moveTo>
                      <a:pt x="76" y="178"/>
                    </a:moveTo>
                    <a:cubicBezTo>
                      <a:pt x="76" y="178"/>
                      <a:pt x="90" y="173"/>
                      <a:pt x="97" y="176"/>
                    </a:cubicBezTo>
                    <a:cubicBezTo>
                      <a:pt x="104" y="179"/>
                      <a:pt x="141" y="193"/>
                      <a:pt x="141" y="193"/>
                    </a:cubicBezTo>
                    <a:cubicBezTo>
                      <a:pt x="141" y="193"/>
                      <a:pt x="163" y="216"/>
                      <a:pt x="168" y="210"/>
                    </a:cubicBezTo>
                    <a:cubicBezTo>
                      <a:pt x="173" y="204"/>
                      <a:pt x="174" y="195"/>
                      <a:pt x="166" y="188"/>
                    </a:cubicBezTo>
                    <a:cubicBezTo>
                      <a:pt x="158" y="181"/>
                      <a:pt x="142" y="168"/>
                      <a:pt x="139" y="167"/>
                    </a:cubicBezTo>
                    <a:cubicBezTo>
                      <a:pt x="136" y="166"/>
                      <a:pt x="117" y="157"/>
                      <a:pt x="117" y="157"/>
                    </a:cubicBezTo>
                    <a:cubicBezTo>
                      <a:pt x="117" y="157"/>
                      <a:pt x="124" y="151"/>
                      <a:pt x="128" y="152"/>
                    </a:cubicBezTo>
                    <a:cubicBezTo>
                      <a:pt x="132" y="153"/>
                      <a:pt x="155" y="176"/>
                      <a:pt x="169" y="178"/>
                    </a:cubicBezTo>
                    <a:cubicBezTo>
                      <a:pt x="183" y="180"/>
                      <a:pt x="189" y="164"/>
                      <a:pt x="176" y="162"/>
                    </a:cubicBezTo>
                    <a:cubicBezTo>
                      <a:pt x="163" y="160"/>
                      <a:pt x="153" y="156"/>
                      <a:pt x="153" y="156"/>
                    </a:cubicBezTo>
                    <a:cubicBezTo>
                      <a:pt x="153" y="156"/>
                      <a:pt x="139" y="148"/>
                      <a:pt x="137" y="141"/>
                    </a:cubicBezTo>
                    <a:cubicBezTo>
                      <a:pt x="135" y="134"/>
                      <a:pt x="123" y="117"/>
                      <a:pt x="123" y="117"/>
                    </a:cubicBezTo>
                    <a:cubicBezTo>
                      <a:pt x="123" y="117"/>
                      <a:pt x="112" y="100"/>
                      <a:pt x="107" y="94"/>
                    </a:cubicBezTo>
                    <a:cubicBezTo>
                      <a:pt x="102" y="88"/>
                      <a:pt x="97" y="67"/>
                      <a:pt x="104" y="64"/>
                    </a:cubicBezTo>
                    <a:cubicBezTo>
                      <a:pt x="111" y="61"/>
                      <a:pt x="113" y="78"/>
                      <a:pt x="121" y="78"/>
                    </a:cubicBezTo>
                    <a:cubicBezTo>
                      <a:pt x="123" y="78"/>
                      <a:pt x="126" y="78"/>
                      <a:pt x="129" y="78"/>
                    </a:cubicBezTo>
                    <a:cubicBezTo>
                      <a:pt x="133" y="86"/>
                      <a:pt x="137" y="95"/>
                      <a:pt x="139" y="96"/>
                    </a:cubicBezTo>
                    <a:cubicBezTo>
                      <a:pt x="142" y="98"/>
                      <a:pt x="148" y="94"/>
                      <a:pt x="148" y="94"/>
                    </a:cubicBezTo>
                    <a:cubicBezTo>
                      <a:pt x="140" y="79"/>
                      <a:pt x="140" y="79"/>
                      <a:pt x="140" y="79"/>
                    </a:cubicBezTo>
                    <a:cubicBezTo>
                      <a:pt x="141" y="79"/>
                      <a:pt x="142" y="79"/>
                      <a:pt x="143" y="79"/>
                    </a:cubicBezTo>
                    <a:cubicBezTo>
                      <a:pt x="161" y="90"/>
                      <a:pt x="161" y="90"/>
                      <a:pt x="161" y="90"/>
                    </a:cubicBezTo>
                    <a:cubicBezTo>
                      <a:pt x="152" y="77"/>
                      <a:pt x="152" y="77"/>
                      <a:pt x="152" y="77"/>
                    </a:cubicBezTo>
                    <a:cubicBezTo>
                      <a:pt x="152" y="77"/>
                      <a:pt x="153" y="77"/>
                      <a:pt x="153" y="77"/>
                    </a:cubicBezTo>
                    <a:cubicBezTo>
                      <a:pt x="156" y="74"/>
                      <a:pt x="157" y="66"/>
                      <a:pt x="156" y="58"/>
                    </a:cubicBezTo>
                    <a:cubicBezTo>
                      <a:pt x="155" y="50"/>
                      <a:pt x="173" y="46"/>
                      <a:pt x="182" y="49"/>
                    </a:cubicBezTo>
                    <a:cubicBezTo>
                      <a:pt x="191" y="52"/>
                      <a:pt x="184" y="65"/>
                      <a:pt x="193" y="62"/>
                    </a:cubicBezTo>
                    <a:cubicBezTo>
                      <a:pt x="202" y="59"/>
                      <a:pt x="205" y="44"/>
                      <a:pt x="210" y="43"/>
                    </a:cubicBezTo>
                    <a:cubicBezTo>
                      <a:pt x="215" y="42"/>
                      <a:pt x="258" y="52"/>
                      <a:pt x="258" y="52"/>
                    </a:cubicBezTo>
                    <a:cubicBezTo>
                      <a:pt x="258" y="52"/>
                      <a:pt x="261" y="47"/>
                      <a:pt x="263" y="40"/>
                    </a:cubicBezTo>
                    <a:cubicBezTo>
                      <a:pt x="265" y="33"/>
                      <a:pt x="260" y="30"/>
                      <a:pt x="261" y="24"/>
                    </a:cubicBezTo>
                    <a:cubicBezTo>
                      <a:pt x="262" y="18"/>
                      <a:pt x="275" y="22"/>
                      <a:pt x="275" y="22"/>
                    </a:cubicBezTo>
                    <a:cubicBezTo>
                      <a:pt x="275" y="22"/>
                      <a:pt x="276" y="14"/>
                      <a:pt x="273" y="9"/>
                    </a:cubicBezTo>
                    <a:cubicBezTo>
                      <a:pt x="270" y="4"/>
                      <a:pt x="263" y="5"/>
                      <a:pt x="263" y="5"/>
                    </a:cubicBezTo>
                    <a:cubicBezTo>
                      <a:pt x="261" y="0"/>
                      <a:pt x="261" y="0"/>
                      <a:pt x="261" y="0"/>
                    </a:cubicBezTo>
                    <a:cubicBezTo>
                      <a:pt x="249" y="6"/>
                      <a:pt x="249" y="6"/>
                      <a:pt x="249" y="6"/>
                    </a:cubicBezTo>
                    <a:cubicBezTo>
                      <a:pt x="249" y="6"/>
                      <a:pt x="255" y="14"/>
                      <a:pt x="253" y="19"/>
                    </a:cubicBezTo>
                    <a:cubicBezTo>
                      <a:pt x="251" y="24"/>
                      <a:pt x="237" y="25"/>
                      <a:pt x="237" y="25"/>
                    </a:cubicBezTo>
                    <a:cubicBezTo>
                      <a:pt x="227" y="17"/>
                      <a:pt x="227" y="17"/>
                      <a:pt x="227" y="17"/>
                    </a:cubicBezTo>
                    <a:cubicBezTo>
                      <a:pt x="227" y="17"/>
                      <a:pt x="222" y="24"/>
                      <a:pt x="214" y="25"/>
                    </a:cubicBezTo>
                    <a:cubicBezTo>
                      <a:pt x="206" y="26"/>
                      <a:pt x="205" y="17"/>
                      <a:pt x="205" y="17"/>
                    </a:cubicBezTo>
                    <a:cubicBezTo>
                      <a:pt x="205" y="17"/>
                      <a:pt x="199" y="20"/>
                      <a:pt x="191" y="20"/>
                    </a:cubicBezTo>
                    <a:cubicBezTo>
                      <a:pt x="183" y="20"/>
                      <a:pt x="179" y="6"/>
                      <a:pt x="179" y="6"/>
                    </a:cubicBezTo>
                    <a:cubicBezTo>
                      <a:pt x="161" y="9"/>
                      <a:pt x="161" y="9"/>
                      <a:pt x="161" y="9"/>
                    </a:cubicBezTo>
                    <a:cubicBezTo>
                      <a:pt x="155" y="21"/>
                      <a:pt x="155" y="21"/>
                      <a:pt x="155" y="21"/>
                    </a:cubicBezTo>
                    <a:cubicBezTo>
                      <a:pt x="141" y="15"/>
                      <a:pt x="141" y="15"/>
                      <a:pt x="141" y="15"/>
                    </a:cubicBezTo>
                    <a:cubicBezTo>
                      <a:pt x="141" y="15"/>
                      <a:pt x="131" y="25"/>
                      <a:pt x="123" y="25"/>
                    </a:cubicBezTo>
                    <a:cubicBezTo>
                      <a:pt x="118" y="25"/>
                      <a:pt x="114" y="21"/>
                      <a:pt x="111" y="18"/>
                    </a:cubicBezTo>
                    <a:cubicBezTo>
                      <a:pt x="107" y="23"/>
                      <a:pt x="102" y="26"/>
                      <a:pt x="97" y="32"/>
                    </a:cubicBezTo>
                    <a:cubicBezTo>
                      <a:pt x="89" y="40"/>
                      <a:pt x="70" y="36"/>
                      <a:pt x="70" y="36"/>
                    </a:cubicBezTo>
                    <a:cubicBezTo>
                      <a:pt x="70" y="36"/>
                      <a:pt x="71" y="41"/>
                      <a:pt x="67" y="47"/>
                    </a:cubicBezTo>
                    <a:cubicBezTo>
                      <a:pt x="63" y="53"/>
                      <a:pt x="43" y="45"/>
                      <a:pt x="43" y="45"/>
                    </a:cubicBezTo>
                    <a:cubicBezTo>
                      <a:pt x="38" y="50"/>
                      <a:pt x="38" y="50"/>
                      <a:pt x="38" y="50"/>
                    </a:cubicBezTo>
                    <a:cubicBezTo>
                      <a:pt x="38" y="55"/>
                      <a:pt x="39" y="62"/>
                      <a:pt x="36" y="64"/>
                    </a:cubicBezTo>
                    <a:cubicBezTo>
                      <a:pt x="31" y="68"/>
                      <a:pt x="21" y="70"/>
                      <a:pt x="21" y="70"/>
                    </a:cubicBezTo>
                    <a:cubicBezTo>
                      <a:pt x="21" y="84"/>
                      <a:pt x="21" y="84"/>
                      <a:pt x="21" y="84"/>
                    </a:cubicBezTo>
                    <a:cubicBezTo>
                      <a:pt x="13" y="89"/>
                      <a:pt x="13" y="89"/>
                      <a:pt x="13" y="89"/>
                    </a:cubicBezTo>
                    <a:cubicBezTo>
                      <a:pt x="13" y="89"/>
                      <a:pt x="4" y="86"/>
                      <a:pt x="3" y="93"/>
                    </a:cubicBezTo>
                    <a:cubicBezTo>
                      <a:pt x="2" y="100"/>
                      <a:pt x="3" y="109"/>
                      <a:pt x="3" y="109"/>
                    </a:cubicBezTo>
                    <a:cubicBezTo>
                      <a:pt x="5" y="116"/>
                      <a:pt x="5" y="116"/>
                      <a:pt x="5" y="116"/>
                    </a:cubicBezTo>
                    <a:cubicBezTo>
                      <a:pt x="5" y="116"/>
                      <a:pt x="0" y="133"/>
                      <a:pt x="9" y="136"/>
                    </a:cubicBezTo>
                    <a:cubicBezTo>
                      <a:pt x="18" y="139"/>
                      <a:pt x="29" y="156"/>
                      <a:pt x="29" y="156"/>
                    </a:cubicBezTo>
                    <a:cubicBezTo>
                      <a:pt x="29" y="156"/>
                      <a:pt x="39" y="179"/>
                      <a:pt x="47" y="179"/>
                    </a:cubicBezTo>
                    <a:cubicBezTo>
                      <a:pt x="55" y="179"/>
                      <a:pt x="76" y="178"/>
                      <a:pt x="76" y="178"/>
                    </a:cubicBezTo>
                    <a:close/>
                    <a:moveTo>
                      <a:pt x="266" y="168"/>
                    </a:moveTo>
                    <a:cubicBezTo>
                      <a:pt x="253" y="168"/>
                      <a:pt x="253" y="168"/>
                      <a:pt x="253" y="168"/>
                    </a:cubicBezTo>
                    <a:cubicBezTo>
                      <a:pt x="252" y="180"/>
                      <a:pt x="252" y="180"/>
                      <a:pt x="252" y="180"/>
                    </a:cubicBezTo>
                    <a:cubicBezTo>
                      <a:pt x="261" y="196"/>
                      <a:pt x="261" y="196"/>
                      <a:pt x="261" y="196"/>
                    </a:cubicBezTo>
                    <a:lnTo>
                      <a:pt x="266" y="168"/>
                    </a:lnTo>
                    <a:close/>
                    <a:moveTo>
                      <a:pt x="19" y="207"/>
                    </a:moveTo>
                    <a:cubicBezTo>
                      <a:pt x="10" y="214"/>
                      <a:pt x="30" y="220"/>
                      <a:pt x="30" y="220"/>
                    </a:cubicBezTo>
                    <a:cubicBezTo>
                      <a:pt x="36" y="216"/>
                      <a:pt x="28" y="200"/>
                      <a:pt x="19" y="207"/>
                    </a:cubicBezTo>
                    <a:close/>
                    <a:moveTo>
                      <a:pt x="255" y="261"/>
                    </a:moveTo>
                    <a:cubicBezTo>
                      <a:pt x="255" y="270"/>
                      <a:pt x="255" y="270"/>
                      <a:pt x="255" y="270"/>
                    </a:cubicBezTo>
                    <a:cubicBezTo>
                      <a:pt x="264" y="260"/>
                      <a:pt x="264" y="260"/>
                      <a:pt x="264" y="260"/>
                    </a:cubicBezTo>
                    <a:lnTo>
                      <a:pt x="255" y="261"/>
                    </a:lnTo>
                    <a:close/>
                    <a:moveTo>
                      <a:pt x="275" y="220"/>
                    </a:moveTo>
                    <a:cubicBezTo>
                      <a:pt x="271" y="216"/>
                      <a:pt x="259" y="219"/>
                      <a:pt x="259" y="227"/>
                    </a:cubicBezTo>
                    <a:cubicBezTo>
                      <a:pt x="259" y="232"/>
                      <a:pt x="279" y="224"/>
                      <a:pt x="275" y="220"/>
                    </a:cubicBezTo>
                    <a:close/>
                    <a:moveTo>
                      <a:pt x="269" y="127"/>
                    </a:moveTo>
                    <a:cubicBezTo>
                      <a:pt x="250" y="132"/>
                      <a:pt x="250" y="132"/>
                      <a:pt x="250" y="132"/>
                    </a:cubicBezTo>
                    <a:cubicBezTo>
                      <a:pt x="251" y="148"/>
                      <a:pt x="264" y="141"/>
                      <a:pt x="264" y="141"/>
                    </a:cubicBezTo>
                    <a:cubicBezTo>
                      <a:pt x="264" y="141"/>
                      <a:pt x="269" y="152"/>
                      <a:pt x="278" y="148"/>
                    </a:cubicBezTo>
                    <a:cubicBezTo>
                      <a:pt x="287" y="144"/>
                      <a:pt x="269" y="127"/>
                      <a:pt x="269" y="127"/>
                    </a:cubicBezTo>
                    <a:close/>
                    <a:moveTo>
                      <a:pt x="230" y="247"/>
                    </a:moveTo>
                    <a:cubicBezTo>
                      <a:pt x="232" y="259"/>
                      <a:pt x="242" y="262"/>
                      <a:pt x="247" y="254"/>
                    </a:cubicBezTo>
                    <a:cubicBezTo>
                      <a:pt x="253" y="244"/>
                      <a:pt x="228" y="235"/>
                      <a:pt x="230" y="247"/>
                    </a:cubicBezTo>
                    <a:close/>
                    <a:moveTo>
                      <a:pt x="299" y="210"/>
                    </a:moveTo>
                    <a:cubicBezTo>
                      <a:pt x="289" y="202"/>
                      <a:pt x="291" y="220"/>
                      <a:pt x="291" y="220"/>
                    </a:cubicBezTo>
                    <a:cubicBezTo>
                      <a:pt x="305" y="227"/>
                      <a:pt x="309" y="218"/>
                      <a:pt x="299" y="210"/>
                    </a:cubicBezTo>
                    <a:close/>
                    <a:moveTo>
                      <a:pt x="298" y="249"/>
                    </a:moveTo>
                    <a:cubicBezTo>
                      <a:pt x="307" y="236"/>
                      <a:pt x="307" y="236"/>
                      <a:pt x="307" y="236"/>
                    </a:cubicBezTo>
                    <a:cubicBezTo>
                      <a:pt x="295" y="236"/>
                      <a:pt x="295" y="236"/>
                      <a:pt x="295" y="236"/>
                    </a:cubicBezTo>
                    <a:lnTo>
                      <a:pt x="298" y="249"/>
                    </a:lnTo>
                    <a:close/>
                    <a:moveTo>
                      <a:pt x="186" y="146"/>
                    </a:moveTo>
                    <a:cubicBezTo>
                      <a:pt x="186" y="146"/>
                      <a:pt x="180" y="158"/>
                      <a:pt x="196" y="158"/>
                    </a:cubicBezTo>
                    <a:lnTo>
                      <a:pt x="186" y="146"/>
                    </a:lnTo>
                    <a:close/>
                    <a:moveTo>
                      <a:pt x="361" y="281"/>
                    </a:moveTo>
                    <a:cubicBezTo>
                      <a:pt x="357" y="274"/>
                      <a:pt x="336" y="302"/>
                      <a:pt x="342" y="312"/>
                    </a:cubicBezTo>
                    <a:cubicBezTo>
                      <a:pt x="347" y="321"/>
                      <a:pt x="365" y="288"/>
                      <a:pt x="361" y="281"/>
                    </a:cubicBezTo>
                    <a:close/>
                    <a:moveTo>
                      <a:pt x="310" y="258"/>
                    </a:moveTo>
                    <a:cubicBezTo>
                      <a:pt x="309" y="273"/>
                      <a:pt x="309" y="273"/>
                      <a:pt x="309" y="273"/>
                    </a:cubicBezTo>
                    <a:cubicBezTo>
                      <a:pt x="334" y="254"/>
                      <a:pt x="334" y="254"/>
                      <a:pt x="334" y="254"/>
                    </a:cubicBezTo>
                    <a:cubicBezTo>
                      <a:pt x="326" y="249"/>
                      <a:pt x="326" y="249"/>
                      <a:pt x="326" y="249"/>
                    </a:cubicBezTo>
                    <a:lnTo>
                      <a:pt x="310" y="258"/>
                    </a:lnTo>
                    <a:close/>
                    <a:moveTo>
                      <a:pt x="311" y="342"/>
                    </a:moveTo>
                    <a:cubicBezTo>
                      <a:pt x="324" y="339"/>
                      <a:pt x="324" y="339"/>
                      <a:pt x="324" y="339"/>
                    </a:cubicBezTo>
                    <a:cubicBezTo>
                      <a:pt x="317" y="312"/>
                      <a:pt x="317" y="312"/>
                      <a:pt x="317" y="312"/>
                    </a:cubicBezTo>
                    <a:lnTo>
                      <a:pt x="311" y="342"/>
                    </a:lnTo>
                    <a:close/>
                    <a:moveTo>
                      <a:pt x="186" y="221"/>
                    </a:moveTo>
                    <a:cubicBezTo>
                      <a:pt x="181" y="226"/>
                      <a:pt x="184" y="232"/>
                      <a:pt x="189" y="231"/>
                    </a:cubicBezTo>
                    <a:cubicBezTo>
                      <a:pt x="198" y="229"/>
                      <a:pt x="191" y="216"/>
                      <a:pt x="186" y="221"/>
                    </a:cubicBezTo>
                    <a:close/>
                    <a:moveTo>
                      <a:pt x="127" y="288"/>
                    </a:moveTo>
                    <a:cubicBezTo>
                      <a:pt x="121" y="290"/>
                      <a:pt x="126" y="307"/>
                      <a:pt x="133" y="301"/>
                    </a:cubicBezTo>
                    <a:cubicBezTo>
                      <a:pt x="140" y="295"/>
                      <a:pt x="134" y="286"/>
                      <a:pt x="127" y="288"/>
                    </a:cubicBezTo>
                    <a:close/>
                    <a:moveTo>
                      <a:pt x="259" y="352"/>
                    </a:moveTo>
                    <a:cubicBezTo>
                      <a:pt x="255" y="354"/>
                      <a:pt x="252" y="342"/>
                      <a:pt x="252" y="342"/>
                    </a:cubicBezTo>
                    <a:cubicBezTo>
                      <a:pt x="230" y="341"/>
                      <a:pt x="230" y="341"/>
                      <a:pt x="230" y="341"/>
                    </a:cubicBezTo>
                    <a:cubicBezTo>
                      <a:pt x="209" y="336"/>
                      <a:pt x="209" y="336"/>
                      <a:pt x="209" y="336"/>
                    </a:cubicBezTo>
                    <a:cubicBezTo>
                      <a:pt x="188" y="336"/>
                      <a:pt x="188" y="336"/>
                      <a:pt x="188" y="336"/>
                    </a:cubicBezTo>
                    <a:cubicBezTo>
                      <a:pt x="168" y="325"/>
                      <a:pt x="168" y="325"/>
                      <a:pt x="168" y="325"/>
                    </a:cubicBezTo>
                    <a:cubicBezTo>
                      <a:pt x="168" y="325"/>
                      <a:pt x="152" y="332"/>
                      <a:pt x="161" y="342"/>
                    </a:cubicBezTo>
                    <a:cubicBezTo>
                      <a:pt x="170" y="352"/>
                      <a:pt x="175" y="345"/>
                      <a:pt x="175" y="345"/>
                    </a:cubicBezTo>
                    <a:cubicBezTo>
                      <a:pt x="181" y="351"/>
                      <a:pt x="181" y="351"/>
                      <a:pt x="181" y="351"/>
                    </a:cubicBezTo>
                    <a:cubicBezTo>
                      <a:pt x="205" y="352"/>
                      <a:pt x="205" y="352"/>
                      <a:pt x="205" y="352"/>
                    </a:cubicBezTo>
                    <a:cubicBezTo>
                      <a:pt x="213" y="367"/>
                      <a:pt x="213" y="367"/>
                      <a:pt x="213" y="367"/>
                    </a:cubicBezTo>
                    <a:cubicBezTo>
                      <a:pt x="238" y="366"/>
                      <a:pt x="238" y="366"/>
                      <a:pt x="238" y="366"/>
                    </a:cubicBezTo>
                    <a:cubicBezTo>
                      <a:pt x="241" y="362"/>
                      <a:pt x="241" y="362"/>
                      <a:pt x="241" y="362"/>
                    </a:cubicBezTo>
                    <a:cubicBezTo>
                      <a:pt x="241" y="362"/>
                      <a:pt x="279" y="367"/>
                      <a:pt x="281" y="353"/>
                    </a:cubicBezTo>
                    <a:cubicBezTo>
                      <a:pt x="283" y="339"/>
                      <a:pt x="263" y="350"/>
                      <a:pt x="259" y="352"/>
                    </a:cubicBezTo>
                    <a:close/>
                    <a:moveTo>
                      <a:pt x="285" y="272"/>
                    </a:moveTo>
                    <a:cubicBezTo>
                      <a:pt x="276" y="268"/>
                      <a:pt x="272" y="276"/>
                      <a:pt x="277" y="279"/>
                    </a:cubicBezTo>
                    <a:cubicBezTo>
                      <a:pt x="284" y="284"/>
                      <a:pt x="294" y="276"/>
                      <a:pt x="285" y="272"/>
                    </a:cubicBezTo>
                    <a:close/>
                    <a:moveTo>
                      <a:pt x="79" y="186"/>
                    </a:moveTo>
                    <a:cubicBezTo>
                      <a:pt x="65" y="192"/>
                      <a:pt x="65" y="192"/>
                      <a:pt x="65" y="192"/>
                    </a:cubicBezTo>
                    <a:cubicBezTo>
                      <a:pt x="58" y="192"/>
                      <a:pt x="58" y="192"/>
                      <a:pt x="58" y="192"/>
                    </a:cubicBezTo>
                    <a:cubicBezTo>
                      <a:pt x="47" y="207"/>
                      <a:pt x="47" y="207"/>
                      <a:pt x="47" y="207"/>
                    </a:cubicBezTo>
                    <a:cubicBezTo>
                      <a:pt x="66" y="224"/>
                      <a:pt x="66" y="224"/>
                      <a:pt x="66" y="224"/>
                    </a:cubicBezTo>
                    <a:cubicBezTo>
                      <a:pt x="66" y="224"/>
                      <a:pt x="63" y="241"/>
                      <a:pt x="63" y="251"/>
                    </a:cubicBezTo>
                    <a:cubicBezTo>
                      <a:pt x="63" y="261"/>
                      <a:pt x="78" y="267"/>
                      <a:pt x="81" y="260"/>
                    </a:cubicBezTo>
                    <a:cubicBezTo>
                      <a:pt x="84" y="253"/>
                      <a:pt x="93" y="254"/>
                      <a:pt x="93" y="254"/>
                    </a:cubicBezTo>
                    <a:cubicBezTo>
                      <a:pt x="107" y="280"/>
                      <a:pt x="107" y="280"/>
                      <a:pt x="107" y="280"/>
                    </a:cubicBezTo>
                    <a:cubicBezTo>
                      <a:pt x="113" y="262"/>
                      <a:pt x="113" y="262"/>
                      <a:pt x="113" y="262"/>
                    </a:cubicBezTo>
                    <a:cubicBezTo>
                      <a:pt x="122" y="275"/>
                      <a:pt x="122" y="275"/>
                      <a:pt x="122" y="275"/>
                    </a:cubicBezTo>
                    <a:cubicBezTo>
                      <a:pt x="138" y="281"/>
                      <a:pt x="138" y="281"/>
                      <a:pt x="138" y="281"/>
                    </a:cubicBezTo>
                    <a:cubicBezTo>
                      <a:pt x="129" y="270"/>
                      <a:pt x="129" y="270"/>
                      <a:pt x="129" y="270"/>
                    </a:cubicBezTo>
                    <a:cubicBezTo>
                      <a:pt x="133" y="265"/>
                      <a:pt x="133" y="265"/>
                      <a:pt x="133" y="265"/>
                    </a:cubicBezTo>
                    <a:cubicBezTo>
                      <a:pt x="131" y="250"/>
                      <a:pt x="131" y="250"/>
                      <a:pt x="131" y="250"/>
                    </a:cubicBezTo>
                    <a:cubicBezTo>
                      <a:pt x="131" y="250"/>
                      <a:pt x="114" y="229"/>
                      <a:pt x="117" y="221"/>
                    </a:cubicBezTo>
                    <a:cubicBezTo>
                      <a:pt x="120" y="213"/>
                      <a:pt x="143" y="232"/>
                      <a:pt x="143" y="232"/>
                    </a:cubicBezTo>
                    <a:cubicBezTo>
                      <a:pt x="152" y="228"/>
                      <a:pt x="152" y="228"/>
                      <a:pt x="152" y="228"/>
                    </a:cubicBezTo>
                    <a:cubicBezTo>
                      <a:pt x="152" y="228"/>
                      <a:pt x="141" y="221"/>
                      <a:pt x="132" y="212"/>
                    </a:cubicBezTo>
                    <a:cubicBezTo>
                      <a:pt x="123" y="203"/>
                      <a:pt x="79" y="186"/>
                      <a:pt x="79" y="186"/>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1" name="Albania"/>
              <p:cNvSpPr>
                <a:spLocks/>
              </p:cNvSpPr>
              <p:nvPr/>
            </p:nvSpPr>
            <p:spPr bwMode="gray">
              <a:xfrm>
                <a:off x="6097293" y="2801450"/>
                <a:ext cx="55572" cy="92032"/>
              </a:xfrm>
              <a:custGeom>
                <a:avLst/>
                <a:gdLst>
                  <a:gd name="T0" fmla="*/ 62 w 100"/>
                  <a:gd name="T1" fmla="*/ 142 h 165"/>
                  <a:gd name="T2" fmla="*/ 72 w 100"/>
                  <a:gd name="T3" fmla="*/ 138 h 165"/>
                  <a:gd name="T4" fmla="*/ 80 w 100"/>
                  <a:gd name="T5" fmla="*/ 133 h 165"/>
                  <a:gd name="T6" fmla="*/ 80 w 100"/>
                  <a:gd name="T7" fmla="*/ 119 h 165"/>
                  <a:gd name="T8" fmla="*/ 95 w 100"/>
                  <a:gd name="T9" fmla="*/ 113 h 165"/>
                  <a:gd name="T10" fmla="*/ 95 w 100"/>
                  <a:gd name="T11" fmla="*/ 92 h 165"/>
                  <a:gd name="T12" fmla="*/ 77 w 100"/>
                  <a:gd name="T13" fmla="*/ 99 h 165"/>
                  <a:gd name="T14" fmla="*/ 77 w 100"/>
                  <a:gd name="T15" fmla="*/ 85 h 165"/>
                  <a:gd name="T16" fmla="*/ 69 w 100"/>
                  <a:gd name="T17" fmla="*/ 79 h 165"/>
                  <a:gd name="T18" fmla="*/ 71 w 100"/>
                  <a:gd name="T19" fmla="*/ 67 h 165"/>
                  <a:gd name="T20" fmla="*/ 66 w 100"/>
                  <a:gd name="T21" fmla="*/ 56 h 165"/>
                  <a:gd name="T22" fmla="*/ 68 w 100"/>
                  <a:gd name="T23" fmla="*/ 41 h 165"/>
                  <a:gd name="T24" fmla="*/ 68 w 100"/>
                  <a:gd name="T25" fmla="*/ 29 h 165"/>
                  <a:gd name="T26" fmla="*/ 64 w 100"/>
                  <a:gd name="T27" fmla="*/ 19 h 165"/>
                  <a:gd name="T28" fmla="*/ 55 w 100"/>
                  <a:gd name="T29" fmla="*/ 19 h 165"/>
                  <a:gd name="T30" fmla="*/ 47 w 100"/>
                  <a:gd name="T31" fmla="*/ 4 h 165"/>
                  <a:gd name="T32" fmla="*/ 41 w 100"/>
                  <a:gd name="T33" fmla="*/ 10 h 165"/>
                  <a:gd name="T34" fmla="*/ 23 w 100"/>
                  <a:gd name="T35" fmla="*/ 0 h 165"/>
                  <a:gd name="T36" fmla="*/ 21 w 100"/>
                  <a:gd name="T37" fmla="*/ 14 h 165"/>
                  <a:gd name="T38" fmla="*/ 15 w 100"/>
                  <a:gd name="T39" fmla="*/ 19 h 165"/>
                  <a:gd name="T40" fmla="*/ 0 w 100"/>
                  <a:gd name="T41" fmla="*/ 19 h 165"/>
                  <a:gd name="T42" fmla="*/ 9 w 100"/>
                  <a:gd name="T43" fmla="*/ 25 h 165"/>
                  <a:gd name="T44" fmla="*/ 15 w 100"/>
                  <a:gd name="T45" fmla="*/ 22 h 165"/>
                  <a:gd name="T46" fmla="*/ 17 w 100"/>
                  <a:gd name="T47" fmla="*/ 32 h 165"/>
                  <a:gd name="T48" fmla="*/ 10 w 100"/>
                  <a:gd name="T49" fmla="*/ 41 h 165"/>
                  <a:gd name="T50" fmla="*/ 14 w 100"/>
                  <a:gd name="T51" fmla="*/ 45 h 165"/>
                  <a:gd name="T52" fmla="*/ 30 w 100"/>
                  <a:gd name="T53" fmla="*/ 45 h 165"/>
                  <a:gd name="T54" fmla="*/ 24 w 100"/>
                  <a:gd name="T55" fmla="*/ 96 h 165"/>
                  <a:gd name="T56" fmla="*/ 17 w 100"/>
                  <a:gd name="T57" fmla="*/ 129 h 165"/>
                  <a:gd name="T58" fmla="*/ 40 w 100"/>
                  <a:gd name="T59" fmla="*/ 144 h 165"/>
                  <a:gd name="T60" fmla="*/ 41 w 100"/>
                  <a:gd name="T61" fmla="*/ 163 h 165"/>
                  <a:gd name="T62" fmla="*/ 64 w 100"/>
                  <a:gd name="T63" fmla="*/ 165 h 165"/>
                  <a:gd name="T64" fmla="*/ 62 w 100"/>
                  <a:gd name="T65" fmla="*/ 158 h 165"/>
                  <a:gd name="T66" fmla="*/ 62 w 100"/>
                  <a:gd name="T67" fmla="*/ 14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65">
                    <a:moveTo>
                      <a:pt x="62" y="142"/>
                    </a:moveTo>
                    <a:cubicBezTo>
                      <a:pt x="63" y="135"/>
                      <a:pt x="72" y="138"/>
                      <a:pt x="72" y="138"/>
                    </a:cubicBezTo>
                    <a:cubicBezTo>
                      <a:pt x="80" y="133"/>
                      <a:pt x="80" y="133"/>
                      <a:pt x="80" y="133"/>
                    </a:cubicBezTo>
                    <a:cubicBezTo>
                      <a:pt x="80" y="119"/>
                      <a:pt x="80" y="119"/>
                      <a:pt x="80" y="119"/>
                    </a:cubicBezTo>
                    <a:cubicBezTo>
                      <a:pt x="80" y="119"/>
                      <a:pt x="90" y="117"/>
                      <a:pt x="95" y="113"/>
                    </a:cubicBezTo>
                    <a:cubicBezTo>
                      <a:pt x="100" y="109"/>
                      <a:pt x="95" y="92"/>
                      <a:pt x="95" y="92"/>
                    </a:cubicBezTo>
                    <a:cubicBezTo>
                      <a:pt x="77" y="99"/>
                      <a:pt x="77" y="99"/>
                      <a:pt x="77" y="99"/>
                    </a:cubicBezTo>
                    <a:cubicBezTo>
                      <a:pt x="77" y="85"/>
                      <a:pt x="77" y="85"/>
                      <a:pt x="77" y="85"/>
                    </a:cubicBezTo>
                    <a:cubicBezTo>
                      <a:pt x="77" y="85"/>
                      <a:pt x="69" y="84"/>
                      <a:pt x="69" y="79"/>
                    </a:cubicBezTo>
                    <a:cubicBezTo>
                      <a:pt x="69" y="74"/>
                      <a:pt x="71" y="67"/>
                      <a:pt x="71" y="67"/>
                    </a:cubicBezTo>
                    <a:cubicBezTo>
                      <a:pt x="66" y="56"/>
                      <a:pt x="66" y="56"/>
                      <a:pt x="66" y="56"/>
                    </a:cubicBezTo>
                    <a:cubicBezTo>
                      <a:pt x="68" y="41"/>
                      <a:pt x="68" y="41"/>
                      <a:pt x="68" y="41"/>
                    </a:cubicBezTo>
                    <a:cubicBezTo>
                      <a:pt x="68" y="29"/>
                      <a:pt x="68" y="29"/>
                      <a:pt x="68" y="29"/>
                    </a:cubicBezTo>
                    <a:cubicBezTo>
                      <a:pt x="64" y="19"/>
                      <a:pt x="64" y="19"/>
                      <a:pt x="64" y="19"/>
                    </a:cubicBezTo>
                    <a:cubicBezTo>
                      <a:pt x="55" y="19"/>
                      <a:pt x="55" y="19"/>
                      <a:pt x="55" y="19"/>
                    </a:cubicBezTo>
                    <a:cubicBezTo>
                      <a:pt x="47" y="4"/>
                      <a:pt x="47" y="4"/>
                      <a:pt x="47" y="4"/>
                    </a:cubicBezTo>
                    <a:cubicBezTo>
                      <a:pt x="41" y="10"/>
                      <a:pt x="41" y="10"/>
                      <a:pt x="41" y="10"/>
                    </a:cubicBezTo>
                    <a:cubicBezTo>
                      <a:pt x="23" y="0"/>
                      <a:pt x="23" y="0"/>
                      <a:pt x="23" y="0"/>
                    </a:cubicBezTo>
                    <a:cubicBezTo>
                      <a:pt x="21" y="14"/>
                      <a:pt x="21" y="14"/>
                      <a:pt x="21" y="14"/>
                    </a:cubicBezTo>
                    <a:cubicBezTo>
                      <a:pt x="15" y="19"/>
                      <a:pt x="15" y="19"/>
                      <a:pt x="15" y="19"/>
                    </a:cubicBezTo>
                    <a:cubicBezTo>
                      <a:pt x="0" y="19"/>
                      <a:pt x="0" y="19"/>
                      <a:pt x="0" y="19"/>
                    </a:cubicBezTo>
                    <a:cubicBezTo>
                      <a:pt x="9" y="25"/>
                      <a:pt x="9" y="25"/>
                      <a:pt x="9" y="25"/>
                    </a:cubicBezTo>
                    <a:cubicBezTo>
                      <a:pt x="15" y="22"/>
                      <a:pt x="15" y="22"/>
                      <a:pt x="15" y="22"/>
                    </a:cubicBezTo>
                    <a:cubicBezTo>
                      <a:pt x="17" y="32"/>
                      <a:pt x="17" y="32"/>
                      <a:pt x="17" y="32"/>
                    </a:cubicBezTo>
                    <a:cubicBezTo>
                      <a:pt x="10" y="41"/>
                      <a:pt x="10" y="41"/>
                      <a:pt x="10" y="41"/>
                    </a:cubicBezTo>
                    <a:cubicBezTo>
                      <a:pt x="14" y="45"/>
                      <a:pt x="14" y="45"/>
                      <a:pt x="14" y="45"/>
                    </a:cubicBezTo>
                    <a:cubicBezTo>
                      <a:pt x="30" y="45"/>
                      <a:pt x="30" y="45"/>
                      <a:pt x="30" y="45"/>
                    </a:cubicBezTo>
                    <a:cubicBezTo>
                      <a:pt x="30" y="45"/>
                      <a:pt x="25" y="84"/>
                      <a:pt x="24" y="96"/>
                    </a:cubicBezTo>
                    <a:cubicBezTo>
                      <a:pt x="23" y="108"/>
                      <a:pt x="12" y="124"/>
                      <a:pt x="17" y="129"/>
                    </a:cubicBezTo>
                    <a:cubicBezTo>
                      <a:pt x="22" y="134"/>
                      <a:pt x="40" y="144"/>
                      <a:pt x="40" y="144"/>
                    </a:cubicBezTo>
                    <a:cubicBezTo>
                      <a:pt x="40" y="144"/>
                      <a:pt x="37" y="164"/>
                      <a:pt x="41" y="163"/>
                    </a:cubicBezTo>
                    <a:cubicBezTo>
                      <a:pt x="45" y="162"/>
                      <a:pt x="64" y="165"/>
                      <a:pt x="64" y="165"/>
                    </a:cubicBezTo>
                    <a:cubicBezTo>
                      <a:pt x="62" y="158"/>
                      <a:pt x="62" y="158"/>
                      <a:pt x="62" y="158"/>
                    </a:cubicBezTo>
                    <a:cubicBezTo>
                      <a:pt x="62" y="158"/>
                      <a:pt x="61" y="149"/>
                      <a:pt x="62" y="142"/>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2" name="Bulgaria"/>
              <p:cNvSpPr>
                <a:spLocks/>
              </p:cNvSpPr>
              <p:nvPr/>
            </p:nvSpPr>
            <p:spPr bwMode="gray">
              <a:xfrm>
                <a:off x="6176682" y="2755433"/>
                <a:ext cx="149251" cy="87273"/>
              </a:xfrm>
              <a:custGeom>
                <a:avLst/>
                <a:gdLst>
                  <a:gd name="T0" fmla="*/ 225 w 267"/>
                  <a:gd name="T1" fmla="*/ 87 h 155"/>
                  <a:gd name="T2" fmla="*/ 241 w 267"/>
                  <a:gd name="T3" fmla="*/ 47 h 155"/>
                  <a:gd name="T4" fmla="*/ 264 w 267"/>
                  <a:gd name="T5" fmla="*/ 23 h 155"/>
                  <a:gd name="T6" fmla="*/ 237 w 267"/>
                  <a:gd name="T7" fmla="*/ 12 h 155"/>
                  <a:gd name="T8" fmla="*/ 194 w 267"/>
                  <a:gd name="T9" fmla="*/ 2 h 155"/>
                  <a:gd name="T10" fmla="*/ 169 w 267"/>
                  <a:gd name="T11" fmla="*/ 6 h 155"/>
                  <a:gd name="T12" fmla="*/ 157 w 267"/>
                  <a:gd name="T13" fmla="*/ 12 h 155"/>
                  <a:gd name="T14" fmla="*/ 118 w 267"/>
                  <a:gd name="T15" fmla="*/ 23 h 155"/>
                  <a:gd name="T16" fmla="*/ 92 w 267"/>
                  <a:gd name="T17" fmla="*/ 17 h 155"/>
                  <a:gd name="T18" fmla="*/ 62 w 267"/>
                  <a:gd name="T19" fmla="*/ 21 h 155"/>
                  <a:gd name="T20" fmla="*/ 39 w 267"/>
                  <a:gd name="T21" fmla="*/ 21 h 155"/>
                  <a:gd name="T22" fmla="*/ 29 w 267"/>
                  <a:gd name="T23" fmla="*/ 5 h 155"/>
                  <a:gd name="T24" fmla="*/ 10 w 267"/>
                  <a:gd name="T25" fmla="*/ 0 h 155"/>
                  <a:gd name="T26" fmla="*/ 0 w 267"/>
                  <a:gd name="T27" fmla="*/ 16 h 155"/>
                  <a:gd name="T28" fmla="*/ 12 w 267"/>
                  <a:gd name="T29" fmla="*/ 33 h 155"/>
                  <a:gd name="T30" fmla="*/ 23 w 267"/>
                  <a:gd name="T31" fmla="*/ 47 h 155"/>
                  <a:gd name="T32" fmla="*/ 20 w 267"/>
                  <a:gd name="T33" fmla="*/ 68 h 155"/>
                  <a:gd name="T34" fmla="*/ 8 w 267"/>
                  <a:gd name="T35" fmla="*/ 80 h 155"/>
                  <a:gd name="T36" fmla="*/ 2 w 267"/>
                  <a:gd name="T37" fmla="*/ 95 h 155"/>
                  <a:gd name="T38" fmla="*/ 8 w 267"/>
                  <a:gd name="T39" fmla="*/ 104 h 155"/>
                  <a:gd name="T40" fmla="*/ 13 w 267"/>
                  <a:gd name="T41" fmla="*/ 112 h 155"/>
                  <a:gd name="T42" fmla="*/ 33 w 267"/>
                  <a:gd name="T43" fmla="*/ 139 h 155"/>
                  <a:gd name="T44" fmla="*/ 41 w 267"/>
                  <a:gd name="T45" fmla="*/ 154 h 155"/>
                  <a:gd name="T46" fmla="*/ 73 w 267"/>
                  <a:gd name="T47" fmla="*/ 150 h 155"/>
                  <a:gd name="T48" fmla="*/ 97 w 267"/>
                  <a:gd name="T49" fmla="*/ 135 h 155"/>
                  <a:gd name="T50" fmla="*/ 123 w 267"/>
                  <a:gd name="T51" fmla="*/ 146 h 155"/>
                  <a:gd name="T52" fmla="*/ 145 w 267"/>
                  <a:gd name="T53" fmla="*/ 146 h 155"/>
                  <a:gd name="T54" fmla="*/ 171 w 267"/>
                  <a:gd name="T55" fmla="*/ 148 h 155"/>
                  <a:gd name="T56" fmla="*/ 179 w 267"/>
                  <a:gd name="T57" fmla="*/ 129 h 155"/>
                  <a:gd name="T58" fmla="*/ 208 w 267"/>
                  <a:gd name="T59" fmla="*/ 116 h 155"/>
                  <a:gd name="T60" fmla="*/ 226 w 267"/>
                  <a:gd name="T61" fmla="*/ 119 h 155"/>
                  <a:gd name="T62" fmla="*/ 248 w 267"/>
                  <a:gd name="T63" fmla="*/ 1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7" h="155">
                    <a:moveTo>
                      <a:pt x="248" y="115"/>
                    </a:moveTo>
                    <a:cubicBezTo>
                      <a:pt x="225" y="87"/>
                      <a:pt x="225" y="87"/>
                      <a:pt x="225" y="87"/>
                    </a:cubicBezTo>
                    <a:cubicBezTo>
                      <a:pt x="225" y="87"/>
                      <a:pt x="235" y="82"/>
                      <a:pt x="239" y="75"/>
                    </a:cubicBezTo>
                    <a:cubicBezTo>
                      <a:pt x="243" y="68"/>
                      <a:pt x="232" y="54"/>
                      <a:pt x="241" y="47"/>
                    </a:cubicBezTo>
                    <a:cubicBezTo>
                      <a:pt x="250" y="40"/>
                      <a:pt x="267" y="44"/>
                      <a:pt x="267" y="44"/>
                    </a:cubicBezTo>
                    <a:cubicBezTo>
                      <a:pt x="267" y="44"/>
                      <a:pt x="265" y="35"/>
                      <a:pt x="264" y="23"/>
                    </a:cubicBezTo>
                    <a:cubicBezTo>
                      <a:pt x="257" y="24"/>
                      <a:pt x="248" y="24"/>
                      <a:pt x="245" y="22"/>
                    </a:cubicBezTo>
                    <a:cubicBezTo>
                      <a:pt x="240" y="19"/>
                      <a:pt x="237" y="12"/>
                      <a:pt x="237" y="12"/>
                    </a:cubicBezTo>
                    <a:cubicBezTo>
                      <a:pt x="237" y="12"/>
                      <a:pt x="228" y="10"/>
                      <a:pt x="219" y="10"/>
                    </a:cubicBezTo>
                    <a:cubicBezTo>
                      <a:pt x="210" y="10"/>
                      <a:pt x="203" y="2"/>
                      <a:pt x="194" y="2"/>
                    </a:cubicBezTo>
                    <a:cubicBezTo>
                      <a:pt x="185" y="2"/>
                      <a:pt x="188" y="8"/>
                      <a:pt x="188" y="8"/>
                    </a:cubicBezTo>
                    <a:cubicBezTo>
                      <a:pt x="169" y="6"/>
                      <a:pt x="169" y="6"/>
                      <a:pt x="169" y="6"/>
                    </a:cubicBezTo>
                    <a:cubicBezTo>
                      <a:pt x="170" y="11"/>
                      <a:pt x="170" y="11"/>
                      <a:pt x="170" y="11"/>
                    </a:cubicBezTo>
                    <a:cubicBezTo>
                      <a:pt x="170" y="11"/>
                      <a:pt x="164" y="10"/>
                      <a:pt x="157" y="12"/>
                    </a:cubicBezTo>
                    <a:cubicBezTo>
                      <a:pt x="150" y="14"/>
                      <a:pt x="151" y="30"/>
                      <a:pt x="140" y="29"/>
                    </a:cubicBezTo>
                    <a:cubicBezTo>
                      <a:pt x="129" y="28"/>
                      <a:pt x="118" y="23"/>
                      <a:pt x="118" y="23"/>
                    </a:cubicBezTo>
                    <a:cubicBezTo>
                      <a:pt x="105" y="22"/>
                      <a:pt x="105" y="22"/>
                      <a:pt x="105" y="22"/>
                    </a:cubicBezTo>
                    <a:cubicBezTo>
                      <a:pt x="92" y="17"/>
                      <a:pt x="92" y="17"/>
                      <a:pt x="92" y="17"/>
                    </a:cubicBezTo>
                    <a:cubicBezTo>
                      <a:pt x="92" y="17"/>
                      <a:pt x="97" y="26"/>
                      <a:pt x="84" y="26"/>
                    </a:cubicBezTo>
                    <a:cubicBezTo>
                      <a:pt x="71" y="26"/>
                      <a:pt x="62" y="21"/>
                      <a:pt x="62" y="21"/>
                    </a:cubicBezTo>
                    <a:cubicBezTo>
                      <a:pt x="46" y="14"/>
                      <a:pt x="46" y="14"/>
                      <a:pt x="46" y="14"/>
                    </a:cubicBezTo>
                    <a:cubicBezTo>
                      <a:pt x="39" y="21"/>
                      <a:pt x="39" y="21"/>
                      <a:pt x="39" y="21"/>
                    </a:cubicBezTo>
                    <a:cubicBezTo>
                      <a:pt x="39" y="21"/>
                      <a:pt x="22" y="22"/>
                      <a:pt x="22" y="18"/>
                    </a:cubicBezTo>
                    <a:cubicBezTo>
                      <a:pt x="22" y="14"/>
                      <a:pt x="31" y="9"/>
                      <a:pt x="29" y="5"/>
                    </a:cubicBezTo>
                    <a:cubicBezTo>
                      <a:pt x="27" y="1"/>
                      <a:pt x="17" y="1"/>
                      <a:pt x="17" y="1"/>
                    </a:cubicBezTo>
                    <a:cubicBezTo>
                      <a:pt x="10" y="0"/>
                      <a:pt x="10" y="0"/>
                      <a:pt x="10" y="0"/>
                    </a:cubicBezTo>
                    <a:cubicBezTo>
                      <a:pt x="9" y="8"/>
                      <a:pt x="9" y="8"/>
                      <a:pt x="9" y="8"/>
                    </a:cubicBezTo>
                    <a:cubicBezTo>
                      <a:pt x="0" y="16"/>
                      <a:pt x="0" y="16"/>
                      <a:pt x="0" y="16"/>
                    </a:cubicBezTo>
                    <a:cubicBezTo>
                      <a:pt x="3" y="28"/>
                      <a:pt x="3" y="28"/>
                      <a:pt x="3" y="28"/>
                    </a:cubicBezTo>
                    <a:cubicBezTo>
                      <a:pt x="12" y="33"/>
                      <a:pt x="12" y="33"/>
                      <a:pt x="12" y="33"/>
                    </a:cubicBezTo>
                    <a:cubicBezTo>
                      <a:pt x="10" y="40"/>
                      <a:pt x="10" y="40"/>
                      <a:pt x="10" y="40"/>
                    </a:cubicBezTo>
                    <a:cubicBezTo>
                      <a:pt x="23" y="47"/>
                      <a:pt x="23" y="47"/>
                      <a:pt x="23" y="47"/>
                    </a:cubicBezTo>
                    <a:cubicBezTo>
                      <a:pt x="23" y="47"/>
                      <a:pt x="28" y="53"/>
                      <a:pt x="26" y="57"/>
                    </a:cubicBezTo>
                    <a:cubicBezTo>
                      <a:pt x="24" y="61"/>
                      <a:pt x="20" y="68"/>
                      <a:pt x="20" y="68"/>
                    </a:cubicBezTo>
                    <a:cubicBezTo>
                      <a:pt x="20" y="68"/>
                      <a:pt x="9" y="65"/>
                      <a:pt x="7" y="69"/>
                    </a:cubicBezTo>
                    <a:cubicBezTo>
                      <a:pt x="5" y="73"/>
                      <a:pt x="8" y="80"/>
                      <a:pt x="8" y="80"/>
                    </a:cubicBezTo>
                    <a:cubicBezTo>
                      <a:pt x="8" y="80"/>
                      <a:pt x="11" y="88"/>
                      <a:pt x="10" y="91"/>
                    </a:cubicBezTo>
                    <a:cubicBezTo>
                      <a:pt x="9" y="93"/>
                      <a:pt x="5" y="94"/>
                      <a:pt x="2" y="95"/>
                    </a:cubicBezTo>
                    <a:cubicBezTo>
                      <a:pt x="2" y="95"/>
                      <a:pt x="2" y="95"/>
                      <a:pt x="2" y="95"/>
                    </a:cubicBezTo>
                    <a:cubicBezTo>
                      <a:pt x="8" y="104"/>
                      <a:pt x="8" y="104"/>
                      <a:pt x="8" y="104"/>
                    </a:cubicBezTo>
                    <a:cubicBezTo>
                      <a:pt x="13" y="104"/>
                      <a:pt x="13" y="104"/>
                      <a:pt x="13" y="104"/>
                    </a:cubicBezTo>
                    <a:cubicBezTo>
                      <a:pt x="13" y="112"/>
                      <a:pt x="13" y="112"/>
                      <a:pt x="13" y="112"/>
                    </a:cubicBezTo>
                    <a:cubicBezTo>
                      <a:pt x="25" y="121"/>
                      <a:pt x="25" y="121"/>
                      <a:pt x="25" y="121"/>
                    </a:cubicBezTo>
                    <a:cubicBezTo>
                      <a:pt x="25" y="121"/>
                      <a:pt x="36" y="128"/>
                      <a:pt x="33" y="139"/>
                    </a:cubicBezTo>
                    <a:cubicBezTo>
                      <a:pt x="32" y="142"/>
                      <a:pt x="31" y="145"/>
                      <a:pt x="29" y="147"/>
                    </a:cubicBezTo>
                    <a:cubicBezTo>
                      <a:pt x="32" y="150"/>
                      <a:pt x="36" y="154"/>
                      <a:pt x="41" y="154"/>
                    </a:cubicBezTo>
                    <a:cubicBezTo>
                      <a:pt x="49" y="154"/>
                      <a:pt x="59" y="144"/>
                      <a:pt x="59" y="144"/>
                    </a:cubicBezTo>
                    <a:cubicBezTo>
                      <a:pt x="73" y="150"/>
                      <a:pt x="73" y="150"/>
                      <a:pt x="73" y="150"/>
                    </a:cubicBezTo>
                    <a:cubicBezTo>
                      <a:pt x="79" y="138"/>
                      <a:pt x="79" y="138"/>
                      <a:pt x="79" y="138"/>
                    </a:cubicBezTo>
                    <a:cubicBezTo>
                      <a:pt x="97" y="135"/>
                      <a:pt x="97" y="135"/>
                      <a:pt x="97" y="135"/>
                    </a:cubicBezTo>
                    <a:cubicBezTo>
                      <a:pt x="97" y="135"/>
                      <a:pt x="101" y="149"/>
                      <a:pt x="109" y="149"/>
                    </a:cubicBezTo>
                    <a:cubicBezTo>
                      <a:pt x="117" y="149"/>
                      <a:pt x="123" y="146"/>
                      <a:pt x="123" y="146"/>
                    </a:cubicBezTo>
                    <a:cubicBezTo>
                      <a:pt x="123" y="146"/>
                      <a:pt x="124" y="155"/>
                      <a:pt x="132" y="154"/>
                    </a:cubicBezTo>
                    <a:cubicBezTo>
                      <a:pt x="140" y="153"/>
                      <a:pt x="145" y="146"/>
                      <a:pt x="145" y="146"/>
                    </a:cubicBezTo>
                    <a:cubicBezTo>
                      <a:pt x="155" y="154"/>
                      <a:pt x="155" y="154"/>
                      <a:pt x="155" y="154"/>
                    </a:cubicBezTo>
                    <a:cubicBezTo>
                      <a:pt x="155" y="154"/>
                      <a:pt x="169" y="153"/>
                      <a:pt x="171" y="148"/>
                    </a:cubicBezTo>
                    <a:cubicBezTo>
                      <a:pt x="173" y="143"/>
                      <a:pt x="167" y="135"/>
                      <a:pt x="167" y="135"/>
                    </a:cubicBezTo>
                    <a:cubicBezTo>
                      <a:pt x="179" y="129"/>
                      <a:pt x="179" y="129"/>
                      <a:pt x="179" y="129"/>
                    </a:cubicBezTo>
                    <a:cubicBezTo>
                      <a:pt x="188" y="114"/>
                      <a:pt x="188" y="114"/>
                      <a:pt x="188" y="114"/>
                    </a:cubicBezTo>
                    <a:cubicBezTo>
                      <a:pt x="208" y="116"/>
                      <a:pt x="208" y="116"/>
                      <a:pt x="208" y="116"/>
                    </a:cubicBezTo>
                    <a:cubicBezTo>
                      <a:pt x="216" y="106"/>
                      <a:pt x="216" y="106"/>
                      <a:pt x="216" y="106"/>
                    </a:cubicBezTo>
                    <a:cubicBezTo>
                      <a:pt x="226" y="119"/>
                      <a:pt x="226" y="119"/>
                      <a:pt x="226" y="119"/>
                    </a:cubicBezTo>
                    <a:cubicBezTo>
                      <a:pt x="226" y="119"/>
                      <a:pt x="240" y="121"/>
                      <a:pt x="249" y="120"/>
                    </a:cubicBezTo>
                    <a:cubicBezTo>
                      <a:pt x="248" y="117"/>
                      <a:pt x="248" y="115"/>
                      <a:pt x="248" y="115"/>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3" name="Macedonia"/>
              <p:cNvSpPr>
                <a:spLocks/>
              </p:cNvSpPr>
              <p:nvPr/>
            </p:nvSpPr>
            <p:spPr bwMode="gray">
              <a:xfrm>
                <a:off x="6133812" y="2809383"/>
                <a:ext cx="61923" cy="49190"/>
              </a:xfrm>
              <a:custGeom>
                <a:avLst/>
                <a:gdLst>
                  <a:gd name="T0" fmla="*/ 100 w 111"/>
                  <a:gd name="T1" fmla="*/ 26 h 87"/>
                  <a:gd name="T2" fmla="*/ 88 w 111"/>
                  <a:gd name="T3" fmla="*/ 17 h 87"/>
                  <a:gd name="T4" fmla="*/ 88 w 111"/>
                  <a:gd name="T5" fmla="*/ 9 h 87"/>
                  <a:gd name="T6" fmla="*/ 83 w 111"/>
                  <a:gd name="T7" fmla="*/ 9 h 87"/>
                  <a:gd name="T8" fmla="*/ 77 w 111"/>
                  <a:gd name="T9" fmla="*/ 0 h 87"/>
                  <a:gd name="T10" fmla="*/ 76 w 111"/>
                  <a:gd name="T11" fmla="*/ 0 h 87"/>
                  <a:gd name="T12" fmla="*/ 50 w 111"/>
                  <a:gd name="T13" fmla="*/ 2 h 87"/>
                  <a:gd name="T14" fmla="*/ 46 w 111"/>
                  <a:gd name="T15" fmla="*/ 6 h 87"/>
                  <a:gd name="T16" fmla="*/ 33 w 111"/>
                  <a:gd name="T17" fmla="*/ 6 h 87"/>
                  <a:gd name="T18" fmla="*/ 30 w 111"/>
                  <a:gd name="T19" fmla="*/ 14 h 87"/>
                  <a:gd name="T20" fmla="*/ 18 w 111"/>
                  <a:gd name="T21" fmla="*/ 14 h 87"/>
                  <a:gd name="T22" fmla="*/ 13 w 111"/>
                  <a:gd name="T23" fmla="*/ 22 h 87"/>
                  <a:gd name="T24" fmla="*/ 2 w 111"/>
                  <a:gd name="T25" fmla="*/ 26 h 87"/>
                  <a:gd name="T26" fmla="*/ 0 w 111"/>
                  <a:gd name="T27" fmla="*/ 41 h 87"/>
                  <a:gd name="T28" fmla="*/ 5 w 111"/>
                  <a:gd name="T29" fmla="*/ 52 h 87"/>
                  <a:gd name="T30" fmla="*/ 3 w 111"/>
                  <a:gd name="T31" fmla="*/ 64 h 87"/>
                  <a:gd name="T32" fmla="*/ 11 w 111"/>
                  <a:gd name="T33" fmla="*/ 70 h 87"/>
                  <a:gd name="T34" fmla="*/ 11 w 111"/>
                  <a:gd name="T35" fmla="*/ 84 h 87"/>
                  <a:gd name="T36" fmla="*/ 29 w 111"/>
                  <a:gd name="T37" fmla="*/ 77 h 87"/>
                  <a:gd name="T38" fmla="*/ 31 w 111"/>
                  <a:gd name="T39" fmla="*/ 84 h 87"/>
                  <a:gd name="T40" fmla="*/ 36 w 111"/>
                  <a:gd name="T41" fmla="*/ 79 h 87"/>
                  <a:gd name="T42" fmla="*/ 60 w 111"/>
                  <a:gd name="T43" fmla="*/ 81 h 87"/>
                  <a:gd name="T44" fmla="*/ 63 w 111"/>
                  <a:gd name="T45" fmla="*/ 70 h 87"/>
                  <a:gd name="T46" fmla="*/ 90 w 111"/>
                  <a:gd name="T47" fmla="*/ 66 h 87"/>
                  <a:gd name="T48" fmla="*/ 108 w 111"/>
                  <a:gd name="T49" fmla="*/ 44 h 87"/>
                  <a:gd name="T50" fmla="*/ 100 w 111"/>
                  <a:gd name="T51" fmla="*/ 2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87">
                    <a:moveTo>
                      <a:pt x="100" y="26"/>
                    </a:moveTo>
                    <a:cubicBezTo>
                      <a:pt x="88" y="17"/>
                      <a:pt x="88" y="17"/>
                      <a:pt x="88" y="17"/>
                    </a:cubicBezTo>
                    <a:cubicBezTo>
                      <a:pt x="88" y="9"/>
                      <a:pt x="88" y="9"/>
                      <a:pt x="88" y="9"/>
                    </a:cubicBezTo>
                    <a:cubicBezTo>
                      <a:pt x="83" y="9"/>
                      <a:pt x="83" y="9"/>
                      <a:pt x="83" y="9"/>
                    </a:cubicBezTo>
                    <a:cubicBezTo>
                      <a:pt x="77" y="0"/>
                      <a:pt x="77" y="0"/>
                      <a:pt x="77" y="0"/>
                    </a:cubicBezTo>
                    <a:cubicBezTo>
                      <a:pt x="77" y="0"/>
                      <a:pt x="76" y="0"/>
                      <a:pt x="76" y="0"/>
                    </a:cubicBezTo>
                    <a:cubicBezTo>
                      <a:pt x="50" y="2"/>
                      <a:pt x="50" y="2"/>
                      <a:pt x="50" y="2"/>
                    </a:cubicBezTo>
                    <a:cubicBezTo>
                      <a:pt x="46" y="6"/>
                      <a:pt x="46" y="6"/>
                      <a:pt x="46" y="6"/>
                    </a:cubicBezTo>
                    <a:cubicBezTo>
                      <a:pt x="33" y="6"/>
                      <a:pt x="33" y="6"/>
                      <a:pt x="33" y="6"/>
                    </a:cubicBezTo>
                    <a:cubicBezTo>
                      <a:pt x="33" y="6"/>
                      <a:pt x="37" y="14"/>
                      <a:pt x="30" y="14"/>
                    </a:cubicBezTo>
                    <a:cubicBezTo>
                      <a:pt x="23" y="14"/>
                      <a:pt x="18" y="14"/>
                      <a:pt x="18" y="14"/>
                    </a:cubicBezTo>
                    <a:cubicBezTo>
                      <a:pt x="13" y="22"/>
                      <a:pt x="13" y="22"/>
                      <a:pt x="13" y="22"/>
                    </a:cubicBezTo>
                    <a:cubicBezTo>
                      <a:pt x="2" y="26"/>
                      <a:pt x="2" y="26"/>
                      <a:pt x="2" y="26"/>
                    </a:cubicBezTo>
                    <a:cubicBezTo>
                      <a:pt x="0" y="41"/>
                      <a:pt x="0" y="41"/>
                      <a:pt x="0" y="41"/>
                    </a:cubicBezTo>
                    <a:cubicBezTo>
                      <a:pt x="5" y="52"/>
                      <a:pt x="5" y="52"/>
                      <a:pt x="5" y="52"/>
                    </a:cubicBezTo>
                    <a:cubicBezTo>
                      <a:pt x="5" y="52"/>
                      <a:pt x="3" y="59"/>
                      <a:pt x="3" y="64"/>
                    </a:cubicBezTo>
                    <a:cubicBezTo>
                      <a:pt x="3" y="69"/>
                      <a:pt x="11" y="70"/>
                      <a:pt x="11" y="70"/>
                    </a:cubicBezTo>
                    <a:cubicBezTo>
                      <a:pt x="11" y="84"/>
                      <a:pt x="11" y="84"/>
                      <a:pt x="11" y="84"/>
                    </a:cubicBezTo>
                    <a:cubicBezTo>
                      <a:pt x="29" y="77"/>
                      <a:pt x="29" y="77"/>
                      <a:pt x="29" y="77"/>
                    </a:cubicBezTo>
                    <a:cubicBezTo>
                      <a:pt x="29" y="77"/>
                      <a:pt x="30" y="80"/>
                      <a:pt x="31" y="84"/>
                    </a:cubicBezTo>
                    <a:cubicBezTo>
                      <a:pt x="36" y="79"/>
                      <a:pt x="36" y="79"/>
                      <a:pt x="36" y="79"/>
                    </a:cubicBezTo>
                    <a:cubicBezTo>
                      <a:pt x="36" y="79"/>
                      <a:pt x="56" y="87"/>
                      <a:pt x="60" y="81"/>
                    </a:cubicBezTo>
                    <a:cubicBezTo>
                      <a:pt x="64" y="75"/>
                      <a:pt x="63" y="70"/>
                      <a:pt x="63" y="70"/>
                    </a:cubicBezTo>
                    <a:cubicBezTo>
                      <a:pt x="63" y="70"/>
                      <a:pt x="82" y="74"/>
                      <a:pt x="90" y="66"/>
                    </a:cubicBezTo>
                    <a:cubicBezTo>
                      <a:pt x="98" y="58"/>
                      <a:pt x="105" y="55"/>
                      <a:pt x="108" y="44"/>
                    </a:cubicBezTo>
                    <a:cubicBezTo>
                      <a:pt x="111" y="33"/>
                      <a:pt x="100" y="26"/>
                      <a:pt x="100" y="26"/>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4" name="Moldova"/>
              <p:cNvSpPr>
                <a:spLocks/>
              </p:cNvSpPr>
              <p:nvPr/>
            </p:nvSpPr>
            <p:spPr bwMode="gray">
              <a:xfrm>
                <a:off x="6270361" y="2630078"/>
                <a:ext cx="79389" cy="88859"/>
              </a:xfrm>
              <a:custGeom>
                <a:avLst/>
                <a:gdLst>
                  <a:gd name="T0" fmla="*/ 0 w 143"/>
                  <a:gd name="T1" fmla="*/ 11 h 158"/>
                  <a:gd name="T2" fmla="*/ 24 w 143"/>
                  <a:gd name="T3" fmla="*/ 30 h 158"/>
                  <a:gd name="T4" fmla="*/ 23 w 143"/>
                  <a:gd name="T5" fmla="*/ 40 h 158"/>
                  <a:gd name="T6" fmla="*/ 38 w 143"/>
                  <a:gd name="T7" fmla="*/ 49 h 158"/>
                  <a:gd name="T8" fmla="*/ 44 w 143"/>
                  <a:gd name="T9" fmla="*/ 63 h 158"/>
                  <a:gd name="T10" fmla="*/ 52 w 143"/>
                  <a:gd name="T11" fmla="*/ 64 h 158"/>
                  <a:gd name="T12" fmla="*/ 54 w 143"/>
                  <a:gd name="T13" fmla="*/ 74 h 158"/>
                  <a:gd name="T14" fmla="*/ 71 w 143"/>
                  <a:gd name="T15" fmla="*/ 84 h 158"/>
                  <a:gd name="T16" fmla="*/ 69 w 143"/>
                  <a:gd name="T17" fmla="*/ 106 h 158"/>
                  <a:gd name="T18" fmla="*/ 74 w 143"/>
                  <a:gd name="T19" fmla="*/ 109 h 158"/>
                  <a:gd name="T20" fmla="*/ 67 w 143"/>
                  <a:gd name="T21" fmla="*/ 129 h 158"/>
                  <a:gd name="T22" fmla="*/ 73 w 143"/>
                  <a:gd name="T23" fmla="*/ 143 h 158"/>
                  <a:gd name="T24" fmla="*/ 75 w 143"/>
                  <a:gd name="T25" fmla="*/ 158 h 158"/>
                  <a:gd name="T26" fmla="*/ 92 w 143"/>
                  <a:gd name="T27" fmla="*/ 155 h 158"/>
                  <a:gd name="T28" fmla="*/ 88 w 143"/>
                  <a:gd name="T29" fmla="*/ 141 h 158"/>
                  <a:gd name="T30" fmla="*/ 104 w 143"/>
                  <a:gd name="T31" fmla="*/ 129 h 158"/>
                  <a:gd name="T32" fmla="*/ 113 w 143"/>
                  <a:gd name="T33" fmla="*/ 120 h 158"/>
                  <a:gd name="T34" fmla="*/ 97 w 143"/>
                  <a:gd name="T35" fmla="*/ 106 h 158"/>
                  <a:gd name="T36" fmla="*/ 113 w 143"/>
                  <a:gd name="T37" fmla="*/ 102 h 158"/>
                  <a:gd name="T38" fmla="*/ 126 w 143"/>
                  <a:gd name="T39" fmla="*/ 109 h 158"/>
                  <a:gd name="T40" fmla="*/ 143 w 143"/>
                  <a:gd name="T41" fmla="*/ 104 h 158"/>
                  <a:gd name="T42" fmla="*/ 141 w 143"/>
                  <a:gd name="T43" fmla="*/ 83 h 158"/>
                  <a:gd name="T44" fmla="*/ 120 w 143"/>
                  <a:gd name="T45" fmla="*/ 77 h 158"/>
                  <a:gd name="T46" fmla="*/ 122 w 143"/>
                  <a:gd name="T47" fmla="*/ 61 h 158"/>
                  <a:gd name="T48" fmla="*/ 117 w 143"/>
                  <a:gd name="T49" fmla="*/ 56 h 158"/>
                  <a:gd name="T50" fmla="*/ 105 w 143"/>
                  <a:gd name="T51" fmla="*/ 58 h 158"/>
                  <a:gd name="T52" fmla="*/ 105 w 143"/>
                  <a:gd name="T53" fmla="*/ 43 h 158"/>
                  <a:gd name="T54" fmla="*/ 103 w 143"/>
                  <a:gd name="T55" fmla="*/ 26 h 158"/>
                  <a:gd name="T56" fmla="*/ 83 w 143"/>
                  <a:gd name="T57" fmla="*/ 24 h 158"/>
                  <a:gd name="T58" fmla="*/ 78 w 143"/>
                  <a:gd name="T59" fmla="*/ 13 h 158"/>
                  <a:gd name="T60" fmla="*/ 57 w 143"/>
                  <a:gd name="T61" fmla="*/ 12 h 158"/>
                  <a:gd name="T62" fmla="*/ 52 w 143"/>
                  <a:gd name="T63" fmla="*/ 7 h 158"/>
                  <a:gd name="T64" fmla="*/ 48 w 143"/>
                  <a:gd name="T65" fmla="*/ 9 h 158"/>
                  <a:gd name="T66" fmla="*/ 33 w 143"/>
                  <a:gd name="T67" fmla="*/ 1 h 158"/>
                  <a:gd name="T68" fmla="*/ 18 w 143"/>
                  <a:gd name="T69" fmla="*/ 8 h 158"/>
                  <a:gd name="T70" fmla="*/ 2 w 143"/>
                  <a:gd name="T71" fmla="*/ 3 h 158"/>
                  <a:gd name="T72" fmla="*/ 0 w 143"/>
                  <a:gd name="T73" fmla="*/ 11 h 158"/>
                  <a:gd name="T74" fmla="*/ 0 w 143"/>
                  <a:gd name="T75" fmla="*/ 1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3" h="158">
                    <a:moveTo>
                      <a:pt x="0" y="11"/>
                    </a:moveTo>
                    <a:cubicBezTo>
                      <a:pt x="17" y="14"/>
                      <a:pt x="24" y="30"/>
                      <a:pt x="24" y="30"/>
                    </a:cubicBezTo>
                    <a:cubicBezTo>
                      <a:pt x="23" y="40"/>
                      <a:pt x="23" y="40"/>
                      <a:pt x="23" y="40"/>
                    </a:cubicBezTo>
                    <a:cubicBezTo>
                      <a:pt x="38" y="49"/>
                      <a:pt x="38" y="49"/>
                      <a:pt x="38" y="49"/>
                    </a:cubicBezTo>
                    <a:cubicBezTo>
                      <a:pt x="44" y="63"/>
                      <a:pt x="44" y="63"/>
                      <a:pt x="44" y="63"/>
                    </a:cubicBezTo>
                    <a:cubicBezTo>
                      <a:pt x="52" y="64"/>
                      <a:pt x="52" y="64"/>
                      <a:pt x="52" y="64"/>
                    </a:cubicBezTo>
                    <a:cubicBezTo>
                      <a:pt x="54" y="74"/>
                      <a:pt x="54" y="74"/>
                      <a:pt x="54" y="74"/>
                    </a:cubicBezTo>
                    <a:cubicBezTo>
                      <a:pt x="54" y="74"/>
                      <a:pt x="70" y="75"/>
                      <a:pt x="71" y="84"/>
                    </a:cubicBezTo>
                    <a:cubicBezTo>
                      <a:pt x="72" y="93"/>
                      <a:pt x="69" y="106"/>
                      <a:pt x="69" y="106"/>
                    </a:cubicBezTo>
                    <a:cubicBezTo>
                      <a:pt x="74" y="109"/>
                      <a:pt x="74" y="109"/>
                      <a:pt x="74" y="109"/>
                    </a:cubicBezTo>
                    <a:cubicBezTo>
                      <a:pt x="74" y="109"/>
                      <a:pt x="67" y="122"/>
                      <a:pt x="67" y="129"/>
                    </a:cubicBezTo>
                    <a:cubicBezTo>
                      <a:pt x="67" y="136"/>
                      <a:pt x="73" y="143"/>
                      <a:pt x="73" y="143"/>
                    </a:cubicBezTo>
                    <a:cubicBezTo>
                      <a:pt x="73" y="143"/>
                      <a:pt x="72" y="151"/>
                      <a:pt x="75" y="158"/>
                    </a:cubicBezTo>
                    <a:cubicBezTo>
                      <a:pt x="92" y="155"/>
                      <a:pt x="92" y="155"/>
                      <a:pt x="92" y="155"/>
                    </a:cubicBezTo>
                    <a:cubicBezTo>
                      <a:pt x="92" y="155"/>
                      <a:pt x="88" y="145"/>
                      <a:pt x="88" y="141"/>
                    </a:cubicBezTo>
                    <a:cubicBezTo>
                      <a:pt x="88" y="137"/>
                      <a:pt x="104" y="129"/>
                      <a:pt x="104" y="129"/>
                    </a:cubicBezTo>
                    <a:cubicBezTo>
                      <a:pt x="113" y="120"/>
                      <a:pt x="113" y="120"/>
                      <a:pt x="113" y="120"/>
                    </a:cubicBezTo>
                    <a:cubicBezTo>
                      <a:pt x="113" y="120"/>
                      <a:pt x="98" y="110"/>
                      <a:pt x="97" y="106"/>
                    </a:cubicBezTo>
                    <a:cubicBezTo>
                      <a:pt x="96" y="102"/>
                      <a:pt x="113" y="102"/>
                      <a:pt x="113" y="102"/>
                    </a:cubicBezTo>
                    <a:cubicBezTo>
                      <a:pt x="113" y="102"/>
                      <a:pt x="119" y="110"/>
                      <a:pt x="126" y="109"/>
                    </a:cubicBezTo>
                    <a:cubicBezTo>
                      <a:pt x="133" y="108"/>
                      <a:pt x="143" y="104"/>
                      <a:pt x="143" y="104"/>
                    </a:cubicBezTo>
                    <a:cubicBezTo>
                      <a:pt x="143" y="104"/>
                      <a:pt x="142" y="90"/>
                      <a:pt x="141" y="83"/>
                    </a:cubicBezTo>
                    <a:cubicBezTo>
                      <a:pt x="140" y="76"/>
                      <a:pt x="127" y="79"/>
                      <a:pt x="120" y="77"/>
                    </a:cubicBezTo>
                    <a:cubicBezTo>
                      <a:pt x="113" y="75"/>
                      <a:pt x="122" y="61"/>
                      <a:pt x="122" y="61"/>
                    </a:cubicBezTo>
                    <a:cubicBezTo>
                      <a:pt x="117" y="56"/>
                      <a:pt x="117" y="56"/>
                      <a:pt x="117" y="56"/>
                    </a:cubicBezTo>
                    <a:cubicBezTo>
                      <a:pt x="117" y="56"/>
                      <a:pt x="108" y="58"/>
                      <a:pt x="105" y="58"/>
                    </a:cubicBezTo>
                    <a:cubicBezTo>
                      <a:pt x="102" y="58"/>
                      <a:pt x="105" y="43"/>
                      <a:pt x="105" y="43"/>
                    </a:cubicBezTo>
                    <a:cubicBezTo>
                      <a:pt x="105" y="43"/>
                      <a:pt x="114" y="34"/>
                      <a:pt x="103" y="26"/>
                    </a:cubicBezTo>
                    <a:cubicBezTo>
                      <a:pt x="92" y="18"/>
                      <a:pt x="83" y="24"/>
                      <a:pt x="83" y="24"/>
                    </a:cubicBezTo>
                    <a:cubicBezTo>
                      <a:pt x="83" y="24"/>
                      <a:pt x="83" y="17"/>
                      <a:pt x="78" y="13"/>
                    </a:cubicBezTo>
                    <a:cubicBezTo>
                      <a:pt x="73" y="9"/>
                      <a:pt x="66" y="12"/>
                      <a:pt x="57" y="12"/>
                    </a:cubicBezTo>
                    <a:cubicBezTo>
                      <a:pt x="48" y="12"/>
                      <a:pt x="52" y="7"/>
                      <a:pt x="52" y="7"/>
                    </a:cubicBezTo>
                    <a:cubicBezTo>
                      <a:pt x="48" y="9"/>
                      <a:pt x="48" y="9"/>
                      <a:pt x="48" y="9"/>
                    </a:cubicBezTo>
                    <a:cubicBezTo>
                      <a:pt x="48" y="9"/>
                      <a:pt x="42" y="0"/>
                      <a:pt x="33" y="1"/>
                    </a:cubicBezTo>
                    <a:cubicBezTo>
                      <a:pt x="24" y="2"/>
                      <a:pt x="24" y="7"/>
                      <a:pt x="18" y="8"/>
                    </a:cubicBezTo>
                    <a:cubicBezTo>
                      <a:pt x="12" y="9"/>
                      <a:pt x="2" y="3"/>
                      <a:pt x="2" y="3"/>
                    </a:cubicBezTo>
                    <a:cubicBezTo>
                      <a:pt x="0" y="11"/>
                      <a:pt x="0" y="11"/>
                      <a:pt x="0" y="11"/>
                    </a:cubicBezTo>
                    <a:cubicBezTo>
                      <a:pt x="0" y="11"/>
                      <a:pt x="0" y="11"/>
                      <a:pt x="0" y="1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5" name="Liechtenstein"/>
              <p:cNvSpPr>
                <a:spLocks/>
              </p:cNvSpPr>
              <p:nvPr/>
            </p:nvSpPr>
            <p:spPr bwMode="gray">
              <a:xfrm>
                <a:off x="5862302" y="2663401"/>
                <a:ext cx="7938" cy="9521"/>
              </a:xfrm>
              <a:custGeom>
                <a:avLst/>
                <a:gdLst>
                  <a:gd name="T0" fmla="*/ 11 w 15"/>
                  <a:gd name="T1" fmla="*/ 1 h 16"/>
                  <a:gd name="T2" fmla="*/ 4 w 15"/>
                  <a:gd name="T3" fmla="*/ 14 h 16"/>
                  <a:gd name="T4" fmla="*/ 12 w 15"/>
                  <a:gd name="T5" fmla="*/ 16 h 16"/>
                  <a:gd name="T6" fmla="*/ 15 w 15"/>
                  <a:gd name="T7" fmla="*/ 16 h 16"/>
                  <a:gd name="T8" fmla="*/ 15 w 15"/>
                  <a:gd name="T9" fmla="*/ 6 h 16"/>
                  <a:gd name="T10" fmla="*/ 13 w 15"/>
                  <a:gd name="T11" fmla="*/ 0 h 16"/>
                  <a:gd name="T12" fmla="*/ 11 w 15"/>
                  <a:gd name="T13" fmla="*/ 1 h 16"/>
                </a:gdLst>
                <a:ahLst/>
                <a:cxnLst>
                  <a:cxn ang="0">
                    <a:pos x="T0" y="T1"/>
                  </a:cxn>
                  <a:cxn ang="0">
                    <a:pos x="T2" y="T3"/>
                  </a:cxn>
                  <a:cxn ang="0">
                    <a:pos x="T4" y="T5"/>
                  </a:cxn>
                  <a:cxn ang="0">
                    <a:pos x="T6" y="T7"/>
                  </a:cxn>
                  <a:cxn ang="0">
                    <a:pos x="T8" y="T9"/>
                  </a:cxn>
                  <a:cxn ang="0">
                    <a:pos x="T10" y="T11"/>
                  </a:cxn>
                  <a:cxn ang="0">
                    <a:pos x="T12" y="T13"/>
                  </a:cxn>
                </a:cxnLst>
                <a:rect l="0" t="0" r="r" b="b"/>
                <a:pathLst>
                  <a:path w="15" h="16">
                    <a:moveTo>
                      <a:pt x="11" y="1"/>
                    </a:moveTo>
                    <a:cubicBezTo>
                      <a:pt x="6" y="3"/>
                      <a:pt x="0" y="11"/>
                      <a:pt x="4" y="14"/>
                    </a:cubicBezTo>
                    <a:cubicBezTo>
                      <a:pt x="8" y="16"/>
                      <a:pt x="12" y="16"/>
                      <a:pt x="12" y="16"/>
                    </a:cubicBezTo>
                    <a:cubicBezTo>
                      <a:pt x="15" y="16"/>
                      <a:pt x="15" y="16"/>
                      <a:pt x="15" y="16"/>
                    </a:cubicBezTo>
                    <a:cubicBezTo>
                      <a:pt x="15" y="14"/>
                      <a:pt x="15" y="9"/>
                      <a:pt x="15" y="6"/>
                    </a:cubicBezTo>
                    <a:cubicBezTo>
                      <a:pt x="15" y="4"/>
                      <a:pt x="14" y="2"/>
                      <a:pt x="13" y="0"/>
                    </a:cubicBezTo>
                    <a:cubicBezTo>
                      <a:pt x="12" y="0"/>
                      <a:pt x="12" y="1"/>
                      <a:pt x="11" y="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6" name="Romania"/>
              <p:cNvSpPr>
                <a:spLocks/>
              </p:cNvSpPr>
              <p:nvPr/>
            </p:nvSpPr>
            <p:spPr bwMode="gray">
              <a:xfrm>
                <a:off x="6122697" y="2634839"/>
                <a:ext cx="230227" cy="138049"/>
              </a:xfrm>
              <a:custGeom>
                <a:avLst/>
                <a:gdLst>
                  <a:gd name="T0" fmla="*/ 360 w 411"/>
                  <a:gd name="T1" fmla="*/ 241 h 248"/>
                  <a:gd name="T2" fmla="*/ 379 w 411"/>
                  <a:gd name="T3" fmla="*/ 187 h 248"/>
                  <a:gd name="T4" fmla="*/ 396 w 411"/>
                  <a:gd name="T5" fmla="*/ 146 h 248"/>
                  <a:gd name="T6" fmla="*/ 353 w 411"/>
                  <a:gd name="T7" fmla="*/ 161 h 248"/>
                  <a:gd name="T8" fmla="*/ 330 w 411"/>
                  <a:gd name="T9" fmla="*/ 121 h 248"/>
                  <a:gd name="T10" fmla="*/ 332 w 411"/>
                  <a:gd name="T11" fmla="*/ 98 h 248"/>
                  <a:gd name="T12" fmla="*/ 317 w 411"/>
                  <a:gd name="T13" fmla="*/ 66 h 248"/>
                  <a:gd name="T14" fmla="*/ 307 w 411"/>
                  <a:gd name="T15" fmla="*/ 55 h 248"/>
                  <a:gd name="T16" fmla="*/ 286 w 411"/>
                  <a:gd name="T17" fmla="*/ 32 h 248"/>
                  <a:gd name="T18" fmla="*/ 263 w 411"/>
                  <a:gd name="T19" fmla="*/ 3 h 248"/>
                  <a:gd name="T20" fmla="*/ 225 w 411"/>
                  <a:gd name="T21" fmla="*/ 17 h 248"/>
                  <a:gd name="T22" fmla="*/ 204 w 411"/>
                  <a:gd name="T23" fmla="*/ 21 h 248"/>
                  <a:gd name="T24" fmla="*/ 172 w 411"/>
                  <a:gd name="T25" fmla="*/ 16 h 248"/>
                  <a:gd name="T26" fmla="*/ 145 w 411"/>
                  <a:gd name="T27" fmla="*/ 18 h 248"/>
                  <a:gd name="T28" fmla="*/ 123 w 411"/>
                  <a:gd name="T29" fmla="*/ 14 h 248"/>
                  <a:gd name="T30" fmla="*/ 90 w 411"/>
                  <a:gd name="T31" fmla="*/ 28 h 248"/>
                  <a:gd name="T32" fmla="*/ 69 w 411"/>
                  <a:gd name="T33" fmla="*/ 53 h 248"/>
                  <a:gd name="T34" fmla="*/ 46 w 411"/>
                  <a:gd name="T35" fmla="*/ 83 h 248"/>
                  <a:gd name="T36" fmla="*/ 29 w 411"/>
                  <a:gd name="T37" fmla="*/ 107 h 248"/>
                  <a:gd name="T38" fmla="*/ 16 w 411"/>
                  <a:gd name="T39" fmla="*/ 114 h 248"/>
                  <a:gd name="T40" fmla="*/ 1 w 411"/>
                  <a:gd name="T41" fmla="*/ 119 h 248"/>
                  <a:gd name="T42" fmla="*/ 22 w 411"/>
                  <a:gd name="T43" fmla="*/ 131 h 248"/>
                  <a:gd name="T44" fmla="*/ 38 w 411"/>
                  <a:gd name="T45" fmla="*/ 160 h 248"/>
                  <a:gd name="T46" fmla="*/ 51 w 411"/>
                  <a:gd name="T47" fmla="*/ 177 h 248"/>
                  <a:gd name="T48" fmla="*/ 72 w 411"/>
                  <a:gd name="T49" fmla="*/ 190 h 248"/>
                  <a:gd name="T50" fmla="*/ 94 w 411"/>
                  <a:gd name="T51" fmla="*/ 190 h 248"/>
                  <a:gd name="T52" fmla="*/ 107 w 411"/>
                  <a:gd name="T53" fmla="*/ 200 h 248"/>
                  <a:gd name="T54" fmla="*/ 107 w 411"/>
                  <a:gd name="T55" fmla="*/ 212 h 248"/>
                  <a:gd name="T56" fmla="*/ 113 w 411"/>
                  <a:gd name="T57" fmla="*/ 219 h 248"/>
                  <a:gd name="T58" fmla="*/ 118 w 411"/>
                  <a:gd name="T59" fmla="*/ 236 h 248"/>
                  <a:gd name="T60" fmla="*/ 142 w 411"/>
                  <a:gd name="T61" fmla="*/ 232 h 248"/>
                  <a:gd name="T62" fmla="*/ 180 w 411"/>
                  <a:gd name="T63" fmla="*/ 244 h 248"/>
                  <a:gd name="T64" fmla="*/ 201 w 411"/>
                  <a:gd name="T65" fmla="*/ 240 h 248"/>
                  <a:gd name="T66" fmla="*/ 236 w 411"/>
                  <a:gd name="T67" fmla="*/ 247 h 248"/>
                  <a:gd name="T68" fmla="*/ 266 w 411"/>
                  <a:gd name="T69" fmla="*/ 229 h 248"/>
                  <a:gd name="T70" fmla="*/ 284 w 411"/>
                  <a:gd name="T71" fmla="*/ 226 h 248"/>
                  <a:gd name="T72" fmla="*/ 315 w 411"/>
                  <a:gd name="T73" fmla="*/ 228 h 248"/>
                  <a:gd name="T74" fmla="*/ 341 w 411"/>
                  <a:gd name="T75" fmla="*/ 24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1" h="248">
                    <a:moveTo>
                      <a:pt x="341" y="240"/>
                    </a:moveTo>
                    <a:cubicBezTo>
                      <a:pt x="344" y="242"/>
                      <a:pt x="353" y="242"/>
                      <a:pt x="360" y="241"/>
                    </a:cubicBezTo>
                    <a:cubicBezTo>
                      <a:pt x="358" y="230"/>
                      <a:pt x="359" y="216"/>
                      <a:pt x="364" y="209"/>
                    </a:cubicBezTo>
                    <a:cubicBezTo>
                      <a:pt x="373" y="197"/>
                      <a:pt x="379" y="187"/>
                      <a:pt x="379" y="187"/>
                    </a:cubicBezTo>
                    <a:cubicBezTo>
                      <a:pt x="379" y="187"/>
                      <a:pt x="411" y="197"/>
                      <a:pt x="407" y="174"/>
                    </a:cubicBezTo>
                    <a:cubicBezTo>
                      <a:pt x="404" y="158"/>
                      <a:pt x="399" y="149"/>
                      <a:pt x="396" y="146"/>
                    </a:cubicBezTo>
                    <a:cubicBezTo>
                      <a:pt x="395" y="148"/>
                      <a:pt x="391" y="152"/>
                      <a:pt x="382" y="151"/>
                    </a:cubicBezTo>
                    <a:cubicBezTo>
                      <a:pt x="370" y="150"/>
                      <a:pt x="374" y="164"/>
                      <a:pt x="353" y="161"/>
                    </a:cubicBezTo>
                    <a:cubicBezTo>
                      <a:pt x="332" y="158"/>
                      <a:pt x="336" y="135"/>
                      <a:pt x="336" y="135"/>
                    </a:cubicBezTo>
                    <a:cubicBezTo>
                      <a:pt x="336" y="135"/>
                      <a:pt x="330" y="128"/>
                      <a:pt x="330" y="121"/>
                    </a:cubicBezTo>
                    <a:cubicBezTo>
                      <a:pt x="330" y="114"/>
                      <a:pt x="337" y="101"/>
                      <a:pt x="337" y="101"/>
                    </a:cubicBezTo>
                    <a:cubicBezTo>
                      <a:pt x="332" y="98"/>
                      <a:pt x="332" y="98"/>
                      <a:pt x="332" y="98"/>
                    </a:cubicBezTo>
                    <a:cubicBezTo>
                      <a:pt x="332" y="98"/>
                      <a:pt x="335" y="85"/>
                      <a:pt x="334" y="76"/>
                    </a:cubicBezTo>
                    <a:cubicBezTo>
                      <a:pt x="333" y="67"/>
                      <a:pt x="317" y="66"/>
                      <a:pt x="317" y="66"/>
                    </a:cubicBezTo>
                    <a:cubicBezTo>
                      <a:pt x="315" y="56"/>
                      <a:pt x="315" y="56"/>
                      <a:pt x="315" y="56"/>
                    </a:cubicBezTo>
                    <a:cubicBezTo>
                      <a:pt x="307" y="55"/>
                      <a:pt x="307" y="55"/>
                      <a:pt x="307" y="55"/>
                    </a:cubicBezTo>
                    <a:cubicBezTo>
                      <a:pt x="301" y="41"/>
                      <a:pt x="301" y="41"/>
                      <a:pt x="301" y="41"/>
                    </a:cubicBezTo>
                    <a:cubicBezTo>
                      <a:pt x="286" y="32"/>
                      <a:pt x="286" y="32"/>
                      <a:pt x="286" y="32"/>
                    </a:cubicBezTo>
                    <a:cubicBezTo>
                      <a:pt x="287" y="22"/>
                      <a:pt x="287" y="22"/>
                      <a:pt x="287" y="22"/>
                    </a:cubicBezTo>
                    <a:cubicBezTo>
                      <a:pt x="287" y="22"/>
                      <a:pt x="280" y="6"/>
                      <a:pt x="263" y="3"/>
                    </a:cubicBezTo>
                    <a:cubicBezTo>
                      <a:pt x="246" y="0"/>
                      <a:pt x="248" y="18"/>
                      <a:pt x="238" y="18"/>
                    </a:cubicBezTo>
                    <a:cubicBezTo>
                      <a:pt x="228" y="18"/>
                      <a:pt x="225" y="17"/>
                      <a:pt x="225" y="17"/>
                    </a:cubicBezTo>
                    <a:cubicBezTo>
                      <a:pt x="221" y="24"/>
                      <a:pt x="221" y="24"/>
                      <a:pt x="221" y="24"/>
                    </a:cubicBezTo>
                    <a:cubicBezTo>
                      <a:pt x="204" y="21"/>
                      <a:pt x="204" y="21"/>
                      <a:pt x="204" y="21"/>
                    </a:cubicBezTo>
                    <a:cubicBezTo>
                      <a:pt x="204" y="21"/>
                      <a:pt x="204" y="30"/>
                      <a:pt x="194" y="33"/>
                    </a:cubicBezTo>
                    <a:cubicBezTo>
                      <a:pt x="184" y="36"/>
                      <a:pt x="178" y="17"/>
                      <a:pt x="172" y="16"/>
                    </a:cubicBezTo>
                    <a:cubicBezTo>
                      <a:pt x="166" y="15"/>
                      <a:pt x="151" y="23"/>
                      <a:pt x="151" y="23"/>
                    </a:cubicBezTo>
                    <a:cubicBezTo>
                      <a:pt x="145" y="18"/>
                      <a:pt x="145" y="18"/>
                      <a:pt x="145" y="18"/>
                    </a:cubicBezTo>
                    <a:cubicBezTo>
                      <a:pt x="129" y="21"/>
                      <a:pt x="129" y="21"/>
                      <a:pt x="129" y="21"/>
                    </a:cubicBezTo>
                    <a:cubicBezTo>
                      <a:pt x="129" y="21"/>
                      <a:pt x="127" y="14"/>
                      <a:pt x="123" y="14"/>
                    </a:cubicBezTo>
                    <a:cubicBezTo>
                      <a:pt x="119" y="14"/>
                      <a:pt x="110" y="14"/>
                      <a:pt x="110" y="14"/>
                    </a:cubicBezTo>
                    <a:cubicBezTo>
                      <a:pt x="110" y="14"/>
                      <a:pt x="100" y="27"/>
                      <a:pt x="90" y="28"/>
                    </a:cubicBezTo>
                    <a:cubicBezTo>
                      <a:pt x="80" y="29"/>
                      <a:pt x="71" y="29"/>
                      <a:pt x="70" y="35"/>
                    </a:cubicBezTo>
                    <a:cubicBezTo>
                      <a:pt x="69" y="41"/>
                      <a:pt x="69" y="53"/>
                      <a:pt x="69" y="53"/>
                    </a:cubicBezTo>
                    <a:cubicBezTo>
                      <a:pt x="69" y="53"/>
                      <a:pt x="72" y="65"/>
                      <a:pt x="62" y="70"/>
                    </a:cubicBezTo>
                    <a:cubicBezTo>
                      <a:pt x="52" y="75"/>
                      <a:pt x="46" y="83"/>
                      <a:pt x="46" y="83"/>
                    </a:cubicBezTo>
                    <a:cubicBezTo>
                      <a:pt x="46" y="83"/>
                      <a:pt x="51" y="91"/>
                      <a:pt x="45" y="97"/>
                    </a:cubicBezTo>
                    <a:cubicBezTo>
                      <a:pt x="39" y="103"/>
                      <a:pt x="29" y="107"/>
                      <a:pt x="29" y="107"/>
                    </a:cubicBezTo>
                    <a:cubicBezTo>
                      <a:pt x="18" y="105"/>
                      <a:pt x="18" y="105"/>
                      <a:pt x="18" y="105"/>
                    </a:cubicBezTo>
                    <a:cubicBezTo>
                      <a:pt x="16" y="114"/>
                      <a:pt x="16" y="114"/>
                      <a:pt x="16" y="114"/>
                    </a:cubicBezTo>
                    <a:cubicBezTo>
                      <a:pt x="0" y="118"/>
                      <a:pt x="0" y="118"/>
                      <a:pt x="0" y="118"/>
                    </a:cubicBezTo>
                    <a:cubicBezTo>
                      <a:pt x="1" y="119"/>
                      <a:pt x="1" y="119"/>
                      <a:pt x="1" y="119"/>
                    </a:cubicBezTo>
                    <a:cubicBezTo>
                      <a:pt x="16" y="133"/>
                      <a:pt x="16" y="133"/>
                      <a:pt x="16" y="133"/>
                    </a:cubicBezTo>
                    <a:cubicBezTo>
                      <a:pt x="22" y="131"/>
                      <a:pt x="22" y="131"/>
                      <a:pt x="22" y="131"/>
                    </a:cubicBezTo>
                    <a:cubicBezTo>
                      <a:pt x="30" y="154"/>
                      <a:pt x="30" y="154"/>
                      <a:pt x="30" y="154"/>
                    </a:cubicBezTo>
                    <a:cubicBezTo>
                      <a:pt x="30" y="154"/>
                      <a:pt x="36" y="165"/>
                      <a:pt x="38" y="160"/>
                    </a:cubicBezTo>
                    <a:cubicBezTo>
                      <a:pt x="40" y="155"/>
                      <a:pt x="52" y="156"/>
                      <a:pt x="54" y="162"/>
                    </a:cubicBezTo>
                    <a:cubicBezTo>
                      <a:pt x="56" y="168"/>
                      <a:pt x="51" y="177"/>
                      <a:pt x="51" y="177"/>
                    </a:cubicBezTo>
                    <a:cubicBezTo>
                      <a:pt x="56" y="188"/>
                      <a:pt x="56" y="188"/>
                      <a:pt x="56" y="188"/>
                    </a:cubicBezTo>
                    <a:cubicBezTo>
                      <a:pt x="72" y="190"/>
                      <a:pt x="72" y="190"/>
                      <a:pt x="72" y="190"/>
                    </a:cubicBezTo>
                    <a:cubicBezTo>
                      <a:pt x="78" y="197"/>
                      <a:pt x="78" y="197"/>
                      <a:pt x="78" y="197"/>
                    </a:cubicBezTo>
                    <a:cubicBezTo>
                      <a:pt x="94" y="190"/>
                      <a:pt x="94" y="190"/>
                      <a:pt x="94" y="190"/>
                    </a:cubicBezTo>
                    <a:cubicBezTo>
                      <a:pt x="110" y="194"/>
                      <a:pt x="110" y="194"/>
                      <a:pt x="110" y="194"/>
                    </a:cubicBezTo>
                    <a:cubicBezTo>
                      <a:pt x="107" y="200"/>
                      <a:pt x="107" y="200"/>
                      <a:pt x="107" y="200"/>
                    </a:cubicBezTo>
                    <a:cubicBezTo>
                      <a:pt x="100" y="208"/>
                      <a:pt x="100" y="208"/>
                      <a:pt x="100" y="208"/>
                    </a:cubicBezTo>
                    <a:cubicBezTo>
                      <a:pt x="107" y="212"/>
                      <a:pt x="107" y="212"/>
                      <a:pt x="107" y="212"/>
                    </a:cubicBezTo>
                    <a:cubicBezTo>
                      <a:pt x="106" y="218"/>
                      <a:pt x="106" y="218"/>
                      <a:pt x="106" y="218"/>
                    </a:cubicBezTo>
                    <a:cubicBezTo>
                      <a:pt x="113" y="219"/>
                      <a:pt x="113" y="219"/>
                      <a:pt x="113" y="219"/>
                    </a:cubicBezTo>
                    <a:cubicBezTo>
                      <a:pt x="113" y="219"/>
                      <a:pt x="123" y="219"/>
                      <a:pt x="125" y="223"/>
                    </a:cubicBezTo>
                    <a:cubicBezTo>
                      <a:pt x="127" y="227"/>
                      <a:pt x="118" y="232"/>
                      <a:pt x="118" y="236"/>
                    </a:cubicBezTo>
                    <a:cubicBezTo>
                      <a:pt x="118" y="240"/>
                      <a:pt x="135" y="239"/>
                      <a:pt x="135" y="239"/>
                    </a:cubicBezTo>
                    <a:cubicBezTo>
                      <a:pt x="142" y="232"/>
                      <a:pt x="142" y="232"/>
                      <a:pt x="142" y="232"/>
                    </a:cubicBezTo>
                    <a:cubicBezTo>
                      <a:pt x="158" y="239"/>
                      <a:pt x="158" y="239"/>
                      <a:pt x="158" y="239"/>
                    </a:cubicBezTo>
                    <a:cubicBezTo>
                      <a:pt x="158" y="239"/>
                      <a:pt x="167" y="244"/>
                      <a:pt x="180" y="244"/>
                    </a:cubicBezTo>
                    <a:cubicBezTo>
                      <a:pt x="193" y="244"/>
                      <a:pt x="188" y="235"/>
                      <a:pt x="188" y="235"/>
                    </a:cubicBezTo>
                    <a:cubicBezTo>
                      <a:pt x="201" y="240"/>
                      <a:pt x="201" y="240"/>
                      <a:pt x="201" y="240"/>
                    </a:cubicBezTo>
                    <a:cubicBezTo>
                      <a:pt x="214" y="241"/>
                      <a:pt x="214" y="241"/>
                      <a:pt x="214" y="241"/>
                    </a:cubicBezTo>
                    <a:cubicBezTo>
                      <a:pt x="214" y="241"/>
                      <a:pt x="225" y="246"/>
                      <a:pt x="236" y="247"/>
                    </a:cubicBezTo>
                    <a:cubicBezTo>
                      <a:pt x="247" y="248"/>
                      <a:pt x="246" y="232"/>
                      <a:pt x="253" y="230"/>
                    </a:cubicBezTo>
                    <a:cubicBezTo>
                      <a:pt x="260" y="228"/>
                      <a:pt x="266" y="229"/>
                      <a:pt x="266" y="229"/>
                    </a:cubicBezTo>
                    <a:cubicBezTo>
                      <a:pt x="265" y="224"/>
                      <a:pt x="265" y="224"/>
                      <a:pt x="265" y="224"/>
                    </a:cubicBezTo>
                    <a:cubicBezTo>
                      <a:pt x="284" y="226"/>
                      <a:pt x="284" y="226"/>
                      <a:pt x="284" y="226"/>
                    </a:cubicBezTo>
                    <a:cubicBezTo>
                      <a:pt x="284" y="226"/>
                      <a:pt x="281" y="220"/>
                      <a:pt x="290" y="220"/>
                    </a:cubicBezTo>
                    <a:cubicBezTo>
                      <a:pt x="299" y="220"/>
                      <a:pt x="306" y="228"/>
                      <a:pt x="315" y="228"/>
                    </a:cubicBezTo>
                    <a:cubicBezTo>
                      <a:pt x="324" y="228"/>
                      <a:pt x="333" y="230"/>
                      <a:pt x="333" y="230"/>
                    </a:cubicBezTo>
                    <a:cubicBezTo>
                      <a:pt x="333" y="230"/>
                      <a:pt x="336" y="237"/>
                      <a:pt x="341" y="240"/>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7" name="Bosnia and Herzegovina"/>
              <p:cNvSpPr>
                <a:spLocks/>
              </p:cNvSpPr>
              <p:nvPr/>
            </p:nvSpPr>
            <p:spPr bwMode="gray">
              <a:xfrm>
                <a:off x="6011553" y="2723698"/>
                <a:ext cx="96854" cy="85685"/>
              </a:xfrm>
              <a:custGeom>
                <a:avLst/>
                <a:gdLst>
                  <a:gd name="T0" fmla="*/ 162 w 173"/>
                  <a:gd name="T1" fmla="*/ 51 h 153"/>
                  <a:gd name="T2" fmla="*/ 151 w 173"/>
                  <a:gd name="T3" fmla="*/ 52 h 153"/>
                  <a:gd name="T4" fmla="*/ 151 w 173"/>
                  <a:gd name="T5" fmla="*/ 41 h 153"/>
                  <a:gd name="T6" fmla="*/ 163 w 173"/>
                  <a:gd name="T7" fmla="*/ 22 h 153"/>
                  <a:gd name="T8" fmla="*/ 144 w 173"/>
                  <a:gd name="T9" fmla="*/ 23 h 153"/>
                  <a:gd name="T10" fmla="*/ 141 w 173"/>
                  <a:gd name="T11" fmla="*/ 18 h 153"/>
                  <a:gd name="T12" fmla="*/ 136 w 173"/>
                  <a:gd name="T13" fmla="*/ 19 h 153"/>
                  <a:gd name="T14" fmla="*/ 126 w 173"/>
                  <a:gd name="T15" fmla="*/ 8 h 153"/>
                  <a:gd name="T16" fmla="*/ 109 w 173"/>
                  <a:gd name="T17" fmla="*/ 7 h 153"/>
                  <a:gd name="T18" fmla="*/ 93 w 173"/>
                  <a:gd name="T19" fmla="*/ 8 h 153"/>
                  <a:gd name="T20" fmla="*/ 80 w 173"/>
                  <a:gd name="T21" fmla="*/ 5 h 153"/>
                  <a:gd name="T22" fmla="*/ 71 w 173"/>
                  <a:gd name="T23" fmla="*/ 9 h 153"/>
                  <a:gd name="T24" fmla="*/ 58 w 173"/>
                  <a:gd name="T25" fmla="*/ 2 h 153"/>
                  <a:gd name="T26" fmla="*/ 43 w 173"/>
                  <a:gd name="T27" fmla="*/ 4 h 153"/>
                  <a:gd name="T28" fmla="*/ 28 w 173"/>
                  <a:gd name="T29" fmla="*/ 8 h 153"/>
                  <a:gd name="T30" fmla="*/ 12 w 173"/>
                  <a:gd name="T31" fmla="*/ 1 h 153"/>
                  <a:gd name="T32" fmla="*/ 9 w 173"/>
                  <a:gd name="T33" fmla="*/ 15 h 153"/>
                  <a:gd name="T34" fmla="*/ 0 w 173"/>
                  <a:gd name="T35" fmla="*/ 20 h 153"/>
                  <a:gd name="T36" fmla="*/ 7 w 173"/>
                  <a:gd name="T37" fmla="*/ 27 h 153"/>
                  <a:gd name="T38" fmla="*/ 19 w 173"/>
                  <a:gd name="T39" fmla="*/ 30 h 153"/>
                  <a:gd name="T40" fmla="*/ 18 w 173"/>
                  <a:gd name="T41" fmla="*/ 39 h 153"/>
                  <a:gd name="T42" fmla="*/ 26 w 173"/>
                  <a:gd name="T43" fmla="*/ 43 h 153"/>
                  <a:gd name="T44" fmla="*/ 26 w 173"/>
                  <a:gd name="T45" fmla="*/ 57 h 153"/>
                  <a:gd name="T46" fmla="*/ 37 w 173"/>
                  <a:gd name="T47" fmla="*/ 60 h 153"/>
                  <a:gd name="T48" fmla="*/ 47 w 173"/>
                  <a:gd name="T49" fmla="*/ 80 h 153"/>
                  <a:gd name="T50" fmla="*/ 75 w 173"/>
                  <a:gd name="T51" fmla="*/ 99 h 153"/>
                  <a:gd name="T52" fmla="*/ 81 w 173"/>
                  <a:gd name="T53" fmla="*/ 120 h 153"/>
                  <a:gd name="T54" fmla="*/ 89 w 173"/>
                  <a:gd name="T55" fmla="*/ 121 h 153"/>
                  <a:gd name="T56" fmla="*/ 125 w 173"/>
                  <a:gd name="T57" fmla="*/ 153 h 153"/>
                  <a:gd name="T58" fmla="*/ 138 w 173"/>
                  <a:gd name="T59" fmla="*/ 137 h 153"/>
                  <a:gd name="T60" fmla="*/ 124 w 173"/>
                  <a:gd name="T61" fmla="*/ 128 h 153"/>
                  <a:gd name="T62" fmla="*/ 125 w 173"/>
                  <a:gd name="T63" fmla="*/ 118 h 153"/>
                  <a:gd name="T64" fmla="*/ 130 w 173"/>
                  <a:gd name="T65" fmla="*/ 118 h 153"/>
                  <a:gd name="T66" fmla="*/ 139 w 173"/>
                  <a:gd name="T67" fmla="*/ 103 h 153"/>
                  <a:gd name="T68" fmla="*/ 150 w 173"/>
                  <a:gd name="T69" fmla="*/ 104 h 153"/>
                  <a:gd name="T70" fmla="*/ 150 w 173"/>
                  <a:gd name="T71" fmla="*/ 89 h 153"/>
                  <a:gd name="T72" fmla="*/ 171 w 173"/>
                  <a:gd name="T73" fmla="*/ 86 h 153"/>
                  <a:gd name="T74" fmla="*/ 159 w 173"/>
                  <a:gd name="T75" fmla="*/ 66 h 153"/>
                  <a:gd name="T76" fmla="*/ 173 w 173"/>
                  <a:gd name="T77" fmla="*/ 64 h 153"/>
                  <a:gd name="T78" fmla="*/ 162 w 173"/>
                  <a:gd name="T79" fmla="*/ 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3" h="153">
                    <a:moveTo>
                      <a:pt x="162" y="51"/>
                    </a:moveTo>
                    <a:cubicBezTo>
                      <a:pt x="155" y="49"/>
                      <a:pt x="151" y="52"/>
                      <a:pt x="151" y="52"/>
                    </a:cubicBezTo>
                    <a:cubicBezTo>
                      <a:pt x="151" y="41"/>
                      <a:pt x="151" y="41"/>
                      <a:pt x="151" y="41"/>
                    </a:cubicBezTo>
                    <a:cubicBezTo>
                      <a:pt x="151" y="41"/>
                      <a:pt x="163" y="27"/>
                      <a:pt x="163" y="22"/>
                    </a:cubicBezTo>
                    <a:cubicBezTo>
                      <a:pt x="163" y="17"/>
                      <a:pt x="144" y="23"/>
                      <a:pt x="144" y="23"/>
                    </a:cubicBezTo>
                    <a:cubicBezTo>
                      <a:pt x="141" y="18"/>
                      <a:pt x="141" y="18"/>
                      <a:pt x="141" y="18"/>
                    </a:cubicBezTo>
                    <a:cubicBezTo>
                      <a:pt x="136" y="19"/>
                      <a:pt x="136" y="19"/>
                      <a:pt x="136" y="19"/>
                    </a:cubicBezTo>
                    <a:cubicBezTo>
                      <a:pt x="126" y="8"/>
                      <a:pt x="126" y="8"/>
                      <a:pt x="126" y="8"/>
                    </a:cubicBezTo>
                    <a:cubicBezTo>
                      <a:pt x="126" y="8"/>
                      <a:pt x="115" y="8"/>
                      <a:pt x="109" y="7"/>
                    </a:cubicBezTo>
                    <a:cubicBezTo>
                      <a:pt x="103" y="6"/>
                      <a:pt x="96" y="8"/>
                      <a:pt x="93" y="8"/>
                    </a:cubicBezTo>
                    <a:cubicBezTo>
                      <a:pt x="90" y="8"/>
                      <a:pt x="80" y="5"/>
                      <a:pt x="80" y="5"/>
                    </a:cubicBezTo>
                    <a:cubicBezTo>
                      <a:pt x="71" y="9"/>
                      <a:pt x="71" y="9"/>
                      <a:pt x="71" y="9"/>
                    </a:cubicBezTo>
                    <a:cubicBezTo>
                      <a:pt x="58" y="2"/>
                      <a:pt x="58" y="2"/>
                      <a:pt x="58" y="2"/>
                    </a:cubicBezTo>
                    <a:cubicBezTo>
                      <a:pt x="43" y="4"/>
                      <a:pt x="43" y="4"/>
                      <a:pt x="43" y="4"/>
                    </a:cubicBezTo>
                    <a:cubicBezTo>
                      <a:pt x="28" y="8"/>
                      <a:pt x="28" y="8"/>
                      <a:pt x="28" y="8"/>
                    </a:cubicBezTo>
                    <a:cubicBezTo>
                      <a:pt x="28" y="8"/>
                      <a:pt x="16" y="0"/>
                      <a:pt x="12" y="1"/>
                    </a:cubicBezTo>
                    <a:cubicBezTo>
                      <a:pt x="8" y="2"/>
                      <a:pt x="9" y="15"/>
                      <a:pt x="9" y="15"/>
                    </a:cubicBezTo>
                    <a:cubicBezTo>
                      <a:pt x="0" y="20"/>
                      <a:pt x="0" y="20"/>
                      <a:pt x="0" y="20"/>
                    </a:cubicBezTo>
                    <a:cubicBezTo>
                      <a:pt x="7" y="27"/>
                      <a:pt x="7" y="27"/>
                      <a:pt x="7" y="27"/>
                    </a:cubicBezTo>
                    <a:cubicBezTo>
                      <a:pt x="19" y="30"/>
                      <a:pt x="19" y="30"/>
                      <a:pt x="19" y="30"/>
                    </a:cubicBezTo>
                    <a:cubicBezTo>
                      <a:pt x="18" y="39"/>
                      <a:pt x="18" y="39"/>
                      <a:pt x="18" y="39"/>
                    </a:cubicBezTo>
                    <a:cubicBezTo>
                      <a:pt x="18" y="39"/>
                      <a:pt x="23" y="39"/>
                      <a:pt x="26" y="43"/>
                    </a:cubicBezTo>
                    <a:cubicBezTo>
                      <a:pt x="29" y="47"/>
                      <a:pt x="26" y="57"/>
                      <a:pt x="26" y="57"/>
                    </a:cubicBezTo>
                    <a:cubicBezTo>
                      <a:pt x="37" y="60"/>
                      <a:pt x="37" y="60"/>
                      <a:pt x="37" y="60"/>
                    </a:cubicBezTo>
                    <a:cubicBezTo>
                      <a:pt x="47" y="80"/>
                      <a:pt x="47" y="80"/>
                      <a:pt x="47" y="80"/>
                    </a:cubicBezTo>
                    <a:cubicBezTo>
                      <a:pt x="47" y="80"/>
                      <a:pt x="51" y="84"/>
                      <a:pt x="75" y="99"/>
                    </a:cubicBezTo>
                    <a:cubicBezTo>
                      <a:pt x="90" y="108"/>
                      <a:pt x="86" y="116"/>
                      <a:pt x="81" y="120"/>
                    </a:cubicBezTo>
                    <a:cubicBezTo>
                      <a:pt x="89" y="121"/>
                      <a:pt x="89" y="121"/>
                      <a:pt x="89" y="121"/>
                    </a:cubicBezTo>
                    <a:cubicBezTo>
                      <a:pt x="89" y="121"/>
                      <a:pt x="116" y="148"/>
                      <a:pt x="125" y="153"/>
                    </a:cubicBezTo>
                    <a:cubicBezTo>
                      <a:pt x="138" y="137"/>
                      <a:pt x="138" y="137"/>
                      <a:pt x="138" y="137"/>
                    </a:cubicBezTo>
                    <a:cubicBezTo>
                      <a:pt x="138" y="137"/>
                      <a:pt x="127" y="131"/>
                      <a:pt x="124" y="128"/>
                    </a:cubicBezTo>
                    <a:cubicBezTo>
                      <a:pt x="121" y="125"/>
                      <a:pt x="125" y="118"/>
                      <a:pt x="125" y="118"/>
                    </a:cubicBezTo>
                    <a:cubicBezTo>
                      <a:pt x="130" y="118"/>
                      <a:pt x="130" y="118"/>
                      <a:pt x="130" y="118"/>
                    </a:cubicBezTo>
                    <a:cubicBezTo>
                      <a:pt x="130" y="118"/>
                      <a:pt x="136" y="107"/>
                      <a:pt x="139" y="103"/>
                    </a:cubicBezTo>
                    <a:cubicBezTo>
                      <a:pt x="142" y="99"/>
                      <a:pt x="150" y="104"/>
                      <a:pt x="150" y="104"/>
                    </a:cubicBezTo>
                    <a:cubicBezTo>
                      <a:pt x="150" y="89"/>
                      <a:pt x="150" y="89"/>
                      <a:pt x="150" y="89"/>
                    </a:cubicBezTo>
                    <a:cubicBezTo>
                      <a:pt x="150" y="89"/>
                      <a:pt x="169" y="93"/>
                      <a:pt x="171" y="86"/>
                    </a:cubicBezTo>
                    <a:cubicBezTo>
                      <a:pt x="173" y="79"/>
                      <a:pt x="159" y="66"/>
                      <a:pt x="159" y="66"/>
                    </a:cubicBezTo>
                    <a:cubicBezTo>
                      <a:pt x="173" y="64"/>
                      <a:pt x="173" y="64"/>
                      <a:pt x="173" y="64"/>
                    </a:cubicBezTo>
                    <a:cubicBezTo>
                      <a:pt x="173" y="64"/>
                      <a:pt x="169" y="53"/>
                      <a:pt x="162" y="5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8" name="Croatia"/>
              <p:cNvSpPr>
                <a:spLocks/>
              </p:cNvSpPr>
              <p:nvPr/>
            </p:nvSpPr>
            <p:spPr bwMode="gray">
              <a:xfrm>
                <a:off x="5965508" y="2687203"/>
                <a:ext cx="136549" cy="103140"/>
              </a:xfrm>
              <a:custGeom>
                <a:avLst/>
                <a:gdLst>
                  <a:gd name="T0" fmla="*/ 232 w 246"/>
                  <a:gd name="T1" fmla="*/ 77 h 186"/>
                  <a:gd name="T2" fmla="*/ 228 w 246"/>
                  <a:gd name="T3" fmla="*/ 65 h 186"/>
                  <a:gd name="T4" fmla="*/ 226 w 246"/>
                  <a:gd name="T5" fmla="*/ 52 h 186"/>
                  <a:gd name="T6" fmla="*/ 217 w 246"/>
                  <a:gd name="T7" fmla="*/ 32 h 186"/>
                  <a:gd name="T8" fmla="*/ 183 w 246"/>
                  <a:gd name="T9" fmla="*/ 41 h 186"/>
                  <a:gd name="T10" fmla="*/ 168 w 246"/>
                  <a:gd name="T11" fmla="*/ 34 h 186"/>
                  <a:gd name="T12" fmla="*/ 139 w 246"/>
                  <a:gd name="T13" fmla="*/ 13 h 186"/>
                  <a:gd name="T14" fmla="*/ 112 w 246"/>
                  <a:gd name="T15" fmla="*/ 2 h 186"/>
                  <a:gd name="T16" fmla="*/ 93 w 246"/>
                  <a:gd name="T17" fmla="*/ 14 h 186"/>
                  <a:gd name="T18" fmla="*/ 87 w 246"/>
                  <a:gd name="T19" fmla="*/ 31 h 186"/>
                  <a:gd name="T20" fmla="*/ 70 w 246"/>
                  <a:gd name="T21" fmla="*/ 40 h 186"/>
                  <a:gd name="T22" fmla="*/ 59 w 246"/>
                  <a:gd name="T23" fmla="*/ 53 h 186"/>
                  <a:gd name="T24" fmla="*/ 40 w 246"/>
                  <a:gd name="T25" fmla="*/ 45 h 186"/>
                  <a:gd name="T26" fmla="*/ 22 w 246"/>
                  <a:gd name="T27" fmla="*/ 54 h 186"/>
                  <a:gd name="T28" fmla="*/ 14 w 246"/>
                  <a:gd name="T29" fmla="*/ 57 h 186"/>
                  <a:gd name="T30" fmla="*/ 1 w 246"/>
                  <a:gd name="T31" fmla="*/ 67 h 186"/>
                  <a:gd name="T32" fmla="*/ 31 w 246"/>
                  <a:gd name="T33" fmla="*/ 70 h 186"/>
                  <a:gd name="T34" fmla="*/ 54 w 246"/>
                  <a:gd name="T35" fmla="*/ 87 h 186"/>
                  <a:gd name="T36" fmla="*/ 68 w 246"/>
                  <a:gd name="T37" fmla="*/ 123 h 186"/>
                  <a:gd name="T38" fmla="*/ 98 w 246"/>
                  <a:gd name="T39" fmla="*/ 161 h 186"/>
                  <a:gd name="T40" fmla="*/ 146 w 246"/>
                  <a:gd name="T41" fmla="*/ 171 h 186"/>
                  <a:gd name="T42" fmla="*/ 165 w 246"/>
                  <a:gd name="T43" fmla="*/ 186 h 186"/>
                  <a:gd name="T44" fmla="*/ 131 w 246"/>
                  <a:gd name="T45" fmla="*/ 146 h 186"/>
                  <a:gd name="T46" fmla="*/ 110 w 246"/>
                  <a:gd name="T47" fmla="*/ 123 h 186"/>
                  <a:gd name="T48" fmla="*/ 102 w 246"/>
                  <a:gd name="T49" fmla="*/ 105 h 186"/>
                  <a:gd name="T50" fmla="*/ 91 w 246"/>
                  <a:gd name="T51" fmla="*/ 93 h 186"/>
                  <a:gd name="T52" fmla="*/ 93 w 246"/>
                  <a:gd name="T53" fmla="*/ 81 h 186"/>
                  <a:gd name="T54" fmla="*/ 112 w 246"/>
                  <a:gd name="T55" fmla="*/ 74 h 186"/>
                  <a:gd name="T56" fmla="*/ 142 w 246"/>
                  <a:gd name="T57" fmla="*/ 68 h 186"/>
                  <a:gd name="T58" fmla="*/ 164 w 246"/>
                  <a:gd name="T59" fmla="*/ 71 h 186"/>
                  <a:gd name="T60" fmla="*/ 193 w 246"/>
                  <a:gd name="T61" fmla="*/ 73 h 186"/>
                  <a:gd name="T62" fmla="*/ 220 w 246"/>
                  <a:gd name="T63" fmla="*/ 8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6" h="186">
                    <a:moveTo>
                      <a:pt x="230" y="84"/>
                    </a:moveTo>
                    <a:cubicBezTo>
                      <a:pt x="232" y="77"/>
                      <a:pt x="232" y="77"/>
                      <a:pt x="232" y="77"/>
                    </a:cubicBezTo>
                    <a:cubicBezTo>
                      <a:pt x="232" y="77"/>
                      <a:pt x="246" y="74"/>
                      <a:pt x="245" y="71"/>
                    </a:cubicBezTo>
                    <a:cubicBezTo>
                      <a:pt x="244" y="68"/>
                      <a:pt x="228" y="65"/>
                      <a:pt x="228" y="65"/>
                    </a:cubicBezTo>
                    <a:cubicBezTo>
                      <a:pt x="231" y="53"/>
                      <a:pt x="231" y="53"/>
                      <a:pt x="231" y="53"/>
                    </a:cubicBezTo>
                    <a:cubicBezTo>
                      <a:pt x="226" y="52"/>
                      <a:pt x="226" y="52"/>
                      <a:pt x="226" y="52"/>
                    </a:cubicBezTo>
                    <a:cubicBezTo>
                      <a:pt x="222" y="34"/>
                      <a:pt x="222" y="34"/>
                      <a:pt x="222" y="34"/>
                    </a:cubicBezTo>
                    <a:cubicBezTo>
                      <a:pt x="217" y="32"/>
                      <a:pt x="217" y="32"/>
                      <a:pt x="217" y="32"/>
                    </a:cubicBezTo>
                    <a:cubicBezTo>
                      <a:pt x="211" y="38"/>
                      <a:pt x="211" y="38"/>
                      <a:pt x="211" y="38"/>
                    </a:cubicBezTo>
                    <a:cubicBezTo>
                      <a:pt x="183" y="41"/>
                      <a:pt x="183" y="41"/>
                      <a:pt x="183" y="41"/>
                    </a:cubicBezTo>
                    <a:cubicBezTo>
                      <a:pt x="180" y="34"/>
                      <a:pt x="180" y="34"/>
                      <a:pt x="180" y="34"/>
                    </a:cubicBezTo>
                    <a:cubicBezTo>
                      <a:pt x="168" y="34"/>
                      <a:pt x="168" y="34"/>
                      <a:pt x="168" y="34"/>
                    </a:cubicBezTo>
                    <a:cubicBezTo>
                      <a:pt x="159" y="30"/>
                      <a:pt x="159" y="30"/>
                      <a:pt x="159" y="30"/>
                    </a:cubicBezTo>
                    <a:cubicBezTo>
                      <a:pt x="159" y="30"/>
                      <a:pt x="141" y="16"/>
                      <a:pt x="139" y="13"/>
                    </a:cubicBezTo>
                    <a:cubicBezTo>
                      <a:pt x="137" y="10"/>
                      <a:pt x="125" y="0"/>
                      <a:pt x="125" y="0"/>
                    </a:cubicBezTo>
                    <a:cubicBezTo>
                      <a:pt x="112" y="2"/>
                      <a:pt x="112" y="2"/>
                      <a:pt x="112" y="2"/>
                    </a:cubicBezTo>
                    <a:cubicBezTo>
                      <a:pt x="112" y="2"/>
                      <a:pt x="115" y="6"/>
                      <a:pt x="109" y="10"/>
                    </a:cubicBezTo>
                    <a:cubicBezTo>
                      <a:pt x="103" y="14"/>
                      <a:pt x="93" y="14"/>
                      <a:pt x="93" y="14"/>
                    </a:cubicBezTo>
                    <a:cubicBezTo>
                      <a:pt x="93" y="14"/>
                      <a:pt x="84" y="14"/>
                      <a:pt x="84" y="18"/>
                    </a:cubicBezTo>
                    <a:cubicBezTo>
                      <a:pt x="84" y="22"/>
                      <a:pt x="87" y="31"/>
                      <a:pt x="87" y="31"/>
                    </a:cubicBezTo>
                    <a:cubicBezTo>
                      <a:pt x="80" y="39"/>
                      <a:pt x="80" y="39"/>
                      <a:pt x="80" y="39"/>
                    </a:cubicBezTo>
                    <a:cubicBezTo>
                      <a:pt x="70" y="40"/>
                      <a:pt x="70" y="40"/>
                      <a:pt x="70" y="40"/>
                    </a:cubicBezTo>
                    <a:cubicBezTo>
                      <a:pt x="70" y="40"/>
                      <a:pt x="74" y="51"/>
                      <a:pt x="69" y="53"/>
                    </a:cubicBezTo>
                    <a:cubicBezTo>
                      <a:pt x="64" y="55"/>
                      <a:pt x="59" y="53"/>
                      <a:pt x="59" y="53"/>
                    </a:cubicBezTo>
                    <a:cubicBezTo>
                      <a:pt x="59" y="53"/>
                      <a:pt x="52" y="54"/>
                      <a:pt x="46" y="53"/>
                    </a:cubicBezTo>
                    <a:cubicBezTo>
                      <a:pt x="40" y="52"/>
                      <a:pt x="40" y="45"/>
                      <a:pt x="40" y="45"/>
                    </a:cubicBezTo>
                    <a:cubicBezTo>
                      <a:pt x="34" y="53"/>
                      <a:pt x="34" y="53"/>
                      <a:pt x="34" y="53"/>
                    </a:cubicBezTo>
                    <a:cubicBezTo>
                      <a:pt x="22" y="54"/>
                      <a:pt x="22" y="54"/>
                      <a:pt x="22" y="54"/>
                    </a:cubicBezTo>
                    <a:cubicBezTo>
                      <a:pt x="16" y="48"/>
                      <a:pt x="16" y="48"/>
                      <a:pt x="16" y="48"/>
                    </a:cubicBezTo>
                    <a:cubicBezTo>
                      <a:pt x="14" y="57"/>
                      <a:pt x="14" y="57"/>
                      <a:pt x="14" y="57"/>
                    </a:cubicBezTo>
                    <a:cubicBezTo>
                      <a:pt x="5" y="58"/>
                      <a:pt x="5" y="58"/>
                      <a:pt x="5" y="58"/>
                    </a:cubicBezTo>
                    <a:cubicBezTo>
                      <a:pt x="3" y="62"/>
                      <a:pt x="1" y="67"/>
                      <a:pt x="1" y="67"/>
                    </a:cubicBezTo>
                    <a:cubicBezTo>
                      <a:pt x="1" y="67"/>
                      <a:pt x="0" y="97"/>
                      <a:pt x="8" y="88"/>
                    </a:cubicBezTo>
                    <a:cubicBezTo>
                      <a:pt x="16" y="79"/>
                      <a:pt x="27" y="64"/>
                      <a:pt x="31" y="70"/>
                    </a:cubicBezTo>
                    <a:cubicBezTo>
                      <a:pt x="35" y="76"/>
                      <a:pt x="35" y="91"/>
                      <a:pt x="35" y="91"/>
                    </a:cubicBezTo>
                    <a:cubicBezTo>
                      <a:pt x="54" y="87"/>
                      <a:pt x="54" y="87"/>
                      <a:pt x="54" y="87"/>
                    </a:cubicBezTo>
                    <a:cubicBezTo>
                      <a:pt x="54" y="87"/>
                      <a:pt x="48" y="107"/>
                      <a:pt x="60" y="111"/>
                    </a:cubicBezTo>
                    <a:cubicBezTo>
                      <a:pt x="72" y="115"/>
                      <a:pt x="68" y="123"/>
                      <a:pt x="68" y="123"/>
                    </a:cubicBezTo>
                    <a:cubicBezTo>
                      <a:pt x="97" y="144"/>
                      <a:pt x="97" y="144"/>
                      <a:pt x="97" y="144"/>
                    </a:cubicBezTo>
                    <a:cubicBezTo>
                      <a:pt x="98" y="161"/>
                      <a:pt x="98" y="161"/>
                      <a:pt x="98" y="161"/>
                    </a:cubicBezTo>
                    <a:cubicBezTo>
                      <a:pt x="125" y="162"/>
                      <a:pt x="125" y="162"/>
                      <a:pt x="125" y="162"/>
                    </a:cubicBezTo>
                    <a:cubicBezTo>
                      <a:pt x="125" y="162"/>
                      <a:pt x="142" y="163"/>
                      <a:pt x="146" y="171"/>
                    </a:cubicBezTo>
                    <a:cubicBezTo>
                      <a:pt x="146" y="171"/>
                      <a:pt x="142" y="180"/>
                      <a:pt x="148" y="184"/>
                    </a:cubicBezTo>
                    <a:cubicBezTo>
                      <a:pt x="165" y="186"/>
                      <a:pt x="165" y="186"/>
                      <a:pt x="165" y="186"/>
                    </a:cubicBezTo>
                    <a:cubicBezTo>
                      <a:pt x="170" y="182"/>
                      <a:pt x="174" y="174"/>
                      <a:pt x="159" y="165"/>
                    </a:cubicBezTo>
                    <a:cubicBezTo>
                      <a:pt x="135" y="150"/>
                      <a:pt x="131" y="146"/>
                      <a:pt x="131" y="146"/>
                    </a:cubicBezTo>
                    <a:cubicBezTo>
                      <a:pt x="121" y="126"/>
                      <a:pt x="121" y="126"/>
                      <a:pt x="121" y="126"/>
                    </a:cubicBezTo>
                    <a:cubicBezTo>
                      <a:pt x="110" y="123"/>
                      <a:pt x="110" y="123"/>
                      <a:pt x="110" y="123"/>
                    </a:cubicBezTo>
                    <a:cubicBezTo>
                      <a:pt x="110" y="123"/>
                      <a:pt x="113" y="113"/>
                      <a:pt x="110" y="109"/>
                    </a:cubicBezTo>
                    <a:cubicBezTo>
                      <a:pt x="107" y="105"/>
                      <a:pt x="102" y="105"/>
                      <a:pt x="102" y="105"/>
                    </a:cubicBezTo>
                    <a:cubicBezTo>
                      <a:pt x="103" y="96"/>
                      <a:pt x="103" y="96"/>
                      <a:pt x="103" y="96"/>
                    </a:cubicBezTo>
                    <a:cubicBezTo>
                      <a:pt x="91" y="93"/>
                      <a:pt x="91" y="93"/>
                      <a:pt x="91" y="93"/>
                    </a:cubicBezTo>
                    <a:cubicBezTo>
                      <a:pt x="84" y="86"/>
                      <a:pt x="84" y="86"/>
                      <a:pt x="84" y="86"/>
                    </a:cubicBezTo>
                    <a:cubicBezTo>
                      <a:pt x="93" y="81"/>
                      <a:pt x="93" y="81"/>
                      <a:pt x="93" y="81"/>
                    </a:cubicBezTo>
                    <a:cubicBezTo>
                      <a:pt x="93" y="81"/>
                      <a:pt x="92" y="68"/>
                      <a:pt x="96" y="67"/>
                    </a:cubicBezTo>
                    <a:cubicBezTo>
                      <a:pt x="100" y="66"/>
                      <a:pt x="112" y="74"/>
                      <a:pt x="112" y="74"/>
                    </a:cubicBezTo>
                    <a:cubicBezTo>
                      <a:pt x="127" y="70"/>
                      <a:pt x="127" y="70"/>
                      <a:pt x="127" y="70"/>
                    </a:cubicBezTo>
                    <a:cubicBezTo>
                      <a:pt x="142" y="68"/>
                      <a:pt x="142" y="68"/>
                      <a:pt x="142" y="68"/>
                    </a:cubicBezTo>
                    <a:cubicBezTo>
                      <a:pt x="155" y="75"/>
                      <a:pt x="155" y="75"/>
                      <a:pt x="155" y="75"/>
                    </a:cubicBezTo>
                    <a:cubicBezTo>
                      <a:pt x="164" y="71"/>
                      <a:pt x="164" y="71"/>
                      <a:pt x="164" y="71"/>
                    </a:cubicBezTo>
                    <a:cubicBezTo>
                      <a:pt x="164" y="71"/>
                      <a:pt x="174" y="74"/>
                      <a:pt x="177" y="74"/>
                    </a:cubicBezTo>
                    <a:cubicBezTo>
                      <a:pt x="180" y="74"/>
                      <a:pt x="187" y="72"/>
                      <a:pt x="193" y="73"/>
                    </a:cubicBezTo>
                    <a:cubicBezTo>
                      <a:pt x="199" y="74"/>
                      <a:pt x="210" y="74"/>
                      <a:pt x="210" y="74"/>
                    </a:cubicBezTo>
                    <a:cubicBezTo>
                      <a:pt x="220" y="85"/>
                      <a:pt x="220" y="85"/>
                      <a:pt x="220" y="85"/>
                    </a:cubicBezTo>
                    <a:lnTo>
                      <a:pt x="230" y="84"/>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9" name="Slovenia"/>
              <p:cNvSpPr>
                <a:spLocks/>
              </p:cNvSpPr>
              <p:nvPr/>
            </p:nvSpPr>
            <p:spPr bwMode="gray">
              <a:xfrm>
                <a:off x="5957569" y="2674509"/>
                <a:ext cx="77801" cy="44429"/>
              </a:xfrm>
              <a:custGeom>
                <a:avLst/>
                <a:gdLst>
                  <a:gd name="T0" fmla="*/ 18 w 138"/>
                  <a:gd name="T1" fmla="*/ 80 h 80"/>
                  <a:gd name="T2" fmla="*/ 27 w 138"/>
                  <a:gd name="T3" fmla="*/ 79 h 80"/>
                  <a:gd name="T4" fmla="*/ 29 w 138"/>
                  <a:gd name="T5" fmla="*/ 70 h 80"/>
                  <a:gd name="T6" fmla="*/ 35 w 138"/>
                  <a:gd name="T7" fmla="*/ 76 h 80"/>
                  <a:gd name="T8" fmla="*/ 47 w 138"/>
                  <a:gd name="T9" fmla="*/ 75 h 80"/>
                  <a:gd name="T10" fmla="*/ 53 w 138"/>
                  <a:gd name="T11" fmla="*/ 67 h 80"/>
                  <a:gd name="T12" fmla="*/ 59 w 138"/>
                  <a:gd name="T13" fmla="*/ 75 h 80"/>
                  <a:gd name="T14" fmla="*/ 72 w 138"/>
                  <a:gd name="T15" fmla="*/ 75 h 80"/>
                  <a:gd name="T16" fmla="*/ 82 w 138"/>
                  <a:gd name="T17" fmla="*/ 75 h 80"/>
                  <a:gd name="T18" fmla="*/ 83 w 138"/>
                  <a:gd name="T19" fmla="*/ 62 h 80"/>
                  <a:gd name="T20" fmla="*/ 93 w 138"/>
                  <a:gd name="T21" fmla="*/ 61 h 80"/>
                  <a:gd name="T22" fmla="*/ 100 w 138"/>
                  <a:gd name="T23" fmla="*/ 53 h 80"/>
                  <a:gd name="T24" fmla="*/ 97 w 138"/>
                  <a:gd name="T25" fmla="*/ 40 h 80"/>
                  <a:gd name="T26" fmla="*/ 106 w 138"/>
                  <a:gd name="T27" fmla="*/ 36 h 80"/>
                  <a:gd name="T28" fmla="*/ 122 w 138"/>
                  <a:gd name="T29" fmla="*/ 32 h 80"/>
                  <a:gd name="T30" fmla="*/ 125 w 138"/>
                  <a:gd name="T31" fmla="*/ 24 h 80"/>
                  <a:gd name="T32" fmla="*/ 138 w 138"/>
                  <a:gd name="T33" fmla="*/ 22 h 80"/>
                  <a:gd name="T34" fmla="*/ 128 w 138"/>
                  <a:gd name="T35" fmla="*/ 15 h 80"/>
                  <a:gd name="T36" fmla="*/ 125 w 138"/>
                  <a:gd name="T37" fmla="*/ 5 h 80"/>
                  <a:gd name="T38" fmla="*/ 118 w 138"/>
                  <a:gd name="T39" fmla="*/ 0 h 80"/>
                  <a:gd name="T40" fmla="*/ 115 w 138"/>
                  <a:gd name="T41" fmla="*/ 8 h 80"/>
                  <a:gd name="T42" fmla="*/ 113 w 138"/>
                  <a:gd name="T43" fmla="*/ 20 h 80"/>
                  <a:gd name="T44" fmla="*/ 97 w 138"/>
                  <a:gd name="T45" fmla="*/ 15 h 80"/>
                  <a:gd name="T46" fmla="*/ 90 w 138"/>
                  <a:gd name="T47" fmla="*/ 19 h 80"/>
                  <a:gd name="T48" fmla="*/ 57 w 138"/>
                  <a:gd name="T49" fmla="*/ 18 h 80"/>
                  <a:gd name="T50" fmla="*/ 50 w 138"/>
                  <a:gd name="T51" fmla="*/ 27 h 80"/>
                  <a:gd name="T52" fmla="*/ 35 w 138"/>
                  <a:gd name="T53" fmla="*/ 25 h 80"/>
                  <a:gd name="T54" fmla="*/ 26 w 138"/>
                  <a:gd name="T55" fmla="*/ 21 h 80"/>
                  <a:gd name="T56" fmla="*/ 14 w 138"/>
                  <a:gd name="T57" fmla="*/ 25 h 80"/>
                  <a:gd name="T58" fmla="*/ 5 w 138"/>
                  <a:gd name="T59" fmla="*/ 25 h 80"/>
                  <a:gd name="T60" fmla="*/ 0 w 138"/>
                  <a:gd name="T61" fmla="*/ 34 h 80"/>
                  <a:gd name="T62" fmla="*/ 8 w 138"/>
                  <a:gd name="T63" fmla="*/ 37 h 80"/>
                  <a:gd name="T64" fmla="*/ 3 w 138"/>
                  <a:gd name="T65" fmla="*/ 62 h 80"/>
                  <a:gd name="T66" fmla="*/ 23 w 138"/>
                  <a:gd name="T67" fmla="*/ 70 h 80"/>
                  <a:gd name="T68" fmla="*/ 18 w 138"/>
                  <a:gd name="T6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8" h="80">
                    <a:moveTo>
                      <a:pt x="18" y="80"/>
                    </a:moveTo>
                    <a:cubicBezTo>
                      <a:pt x="27" y="79"/>
                      <a:pt x="27" y="79"/>
                      <a:pt x="27" y="79"/>
                    </a:cubicBezTo>
                    <a:cubicBezTo>
                      <a:pt x="29" y="70"/>
                      <a:pt x="29" y="70"/>
                      <a:pt x="29" y="70"/>
                    </a:cubicBezTo>
                    <a:cubicBezTo>
                      <a:pt x="35" y="76"/>
                      <a:pt x="35" y="76"/>
                      <a:pt x="35" y="76"/>
                    </a:cubicBezTo>
                    <a:cubicBezTo>
                      <a:pt x="47" y="75"/>
                      <a:pt x="47" y="75"/>
                      <a:pt x="47" y="75"/>
                    </a:cubicBezTo>
                    <a:cubicBezTo>
                      <a:pt x="53" y="67"/>
                      <a:pt x="53" y="67"/>
                      <a:pt x="53" y="67"/>
                    </a:cubicBezTo>
                    <a:cubicBezTo>
                      <a:pt x="53" y="67"/>
                      <a:pt x="53" y="74"/>
                      <a:pt x="59" y="75"/>
                    </a:cubicBezTo>
                    <a:cubicBezTo>
                      <a:pt x="65" y="76"/>
                      <a:pt x="72" y="75"/>
                      <a:pt x="72" y="75"/>
                    </a:cubicBezTo>
                    <a:cubicBezTo>
                      <a:pt x="72" y="75"/>
                      <a:pt x="77" y="77"/>
                      <a:pt x="82" y="75"/>
                    </a:cubicBezTo>
                    <a:cubicBezTo>
                      <a:pt x="87" y="73"/>
                      <a:pt x="83" y="62"/>
                      <a:pt x="83" y="62"/>
                    </a:cubicBezTo>
                    <a:cubicBezTo>
                      <a:pt x="93" y="61"/>
                      <a:pt x="93" y="61"/>
                      <a:pt x="93" y="61"/>
                    </a:cubicBezTo>
                    <a:cubicBezTo>
                      <a:pt x="100" y="53"/>
                      <a:pt x="100" y="53"/>
                      <a:pt x="100" y="53"/>
                    </a:cubicBezTo>
                    <a:cubicBezTo>
                      <a:pt x="100" y="53"/>
                      <a:pt x="97" y="44"/>
                      <a:pt x="97" y="40"/>
                    </a:cubicBezTo>
                    <a:cubicBezTo>
                      <a:pt x="97" y="36"/>
                      <a:pt x="106" y="36"/>
                      <a:pt x="106" y="36"/>
                    </a:cubicBezTo>
                    <a:cubicBezTo>
                      <a:pt x="106" y="36"/>
                      <a:pt x="116" y="36"/>
                      <a:pt x="122" y="32"/>
                    </a:cubicBezTo>
                    <a:cubicBezTo>
                      <a:pt x="128" y="28"/>
                      <a:pt x="125" y="24"/>
                      <a:pt x="125" y="24"/>
                    </a:cubicBezTo>
                    <a:cubicBezTo>
                      <a:pt x="138" y="22"/>
                      <a:pt x="138" y="22"/>
                      <a:pt x="138" y="22"/>
                    </a:cubicBezTo>
                    <a:cubicBezTo>
                      <a:pt x="128" y="15"/>
                      <a:pt x="128" y="15"/>
                      <a:pt x="128" y="15"/>
                    </a:cubicBezTo>
                    <a:cubicBezTo>
                      <a:pt x="125" y="5"/>
                      <a:pt x="125" y="5"/>
                      <a:pt x="125" y="5"/>
                    </a:cubicBezTo>
                    <a:cubicBezTo>
                      <a:pt x="118" y="0"/>
                      <a:pt x="118" y="0"/>
                      <a:pt x="118" y="0"/>
                    </a:cubicBezTo>
                    <a:cubicBezTo>
                      <a:pt x="115" y="8"/>
                      <a:pt x="115" y="8"/>
                      <a:pt x="115" y="8"/>
                    </a:cubicBezTo>
                    <a:cubicBezTo>
                      <a:pt x="113" y="20"/>
                      <a:pt x="113" y="20"/>
                      <a:pt x="113" y="20"/>
                    </a:cubicBezTo>
                    <a:cubicBezTo>
                      <a:pt x="97" y="15"/>
                      <a:pt x="97" y="15"/>
                      <a:pt x="97" y="15"/>
                    </a:cubicBezTo>
                    <a:cubicBezTo>
                      <a:pt x="90" y="19"/>
                      <a:pt x="90" y="19"/>
                      <a:pt x="90" y="19"/>
                    </a:cubicBezTo>
                    <a:cubicBezTo>
                      <a:pt x="57" y="18"/>
                      <a:pt x="57" y="18"/>
                      <a:pt x="57" y="18"/>
                    </a:cubicBezTo>
                    <a:cubicBezTo>
                      <a:pt x="57" y="18"/>
                      <a:pt x="57" y="27"/>
                      <a:pt x="50" y="27"/>
                    </a:cubicBezTo>
                    <a:cubicBezTo>
                      <a:pt x="43" y="27"/>
                      <a:pt x="35" y="25"/>
                      <a:pt x="35" y="25"/>
                    </a:cubicBezTo>
                    <a:cubicBezTo>
                      <a:pt x="35" y="25"/>
                      <a:pt x="29" y="21"/>
                      <a:pt x="26" y="21"/>
                    </a:cubicBezTo>
                    <a:cubicBezTo>
                      <a:pt x="23" y="21"/>
                      <a:pt x="14" y="25"/>
                      <a:pt x="14" y="25"/>
                    </a:cubicBezTo>
                    <a:cubicBezTo>
                      <a:pt x="5" y="25"/>
                      <a:pt x="5" y="25"/>
                      <a:pt x="5" y="25"/>
                    </a:cubicBezTo>
                    <a:cubicBezTo>
                      <a:pt x="4" y="30"/>
                      <a:pt x="0" y="34"/>
                      <a:pt x="0" y="34"/>
                    </a:cubicBezTo>
                    <a:cubicBezTo>
                      <a:pt x="8" y="37"/>
                      <a:pt x="8" y="37"/>
                      <a:pt x="8" y="37"/>
                    </a:cubicBezTo>
                    <a:cubicBezTo>
                      <a:pt x="3" y="62"/>
                      <a:pt x="3" y="62"/>
                      <a:pt x="3" y="62"/>
                    </a:cubicBezTo>
                    <a:cubicBezTo>
                      <a:pt x="3" y="62"/>
                      <a:pt x="26" y="66"/>
                      <a:pt x="23" y="70"/>
                    </a:cubicBezTo>
                    <a:cubicBezTo>
                      <a:pt x="22" y="72"/>
                      <a:pt x="20" y="76"/>
                      <a:pt x="18" y="80"/>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60" name="Slovakia"/>
              <p:cNvSpPr>
                <a:spLocks/>
              </p:cNvSpPr>
              <p:nvPr/>
            </p:nvSpPr>
            <p:spPr bwMode="gray">
              <a:xfrm>
                <a:off x="6038546" y="2596757"/>
                <a:ext cx="133373" cy="55537"/>
              </a:xfrm>
              <a:custGeom>
                <a:avLst/>
                <a:gdLst>
                  <a:gd name="T0" fmla="*/ 233 w 239"/>
                  <a:gd name="T1" fmla="*/ 23 h 98"/>
                  <a:gd name="T2" fmla="*/ 214 w 239"/>
                  <a:gd name="T3" fmla="*/ 19 h 98"/>
                  <a:gd name="T4" fmla="*/ 194 w 239"/>
                  <a:gd name="T5" fmla="*/ 6 h 98"/>
                  <a:gd name="T6" fmla="*/ 170 w 239"/>
                  <a:gd name="T7" fmla="*/ 14 h 98"/>
                  <a:gd name="T8" fmla="*/ 159 w 239"/>
                  <a:gd name="T9" fmla="*/ 10 h 98"/>
                  <a:gd name="T10" fmla="*/ 140 w 239"/>
                  <a:gd name="T11" fmla="*/ 9 h 98"/>
                  <a:gd name="T12" fmla="*/ 132 w 239"/>
                  <a:gd name="T13" fmla="*/ 18 h 98"/>
                  <a:gd name="T14" fmla="*/ 126 w 239"/>
                  <a:gd name="T15" fmla="*/ 11 h 98"/>
                  <a:gd name="T16" fmla="*/ 119 w 239"/>
                  <a:gd name="T17" fmla="*/ 11 h 98"/>
                  <a:gd name="T18" fmla="*/ 111 w 239"/>
                  <a:gd name="T19" fmla="*/ 2 h 98"/>
                  <a:gd name="T20" fmla="*/ 91 w 239"/>
                  <a:gd name="T21" fmla="*/ 8 h 98"/>
                  <a:gd name="T22" fmla="*/ 83 w 239"/>
                  <a:gd name="T23" fmla="*/ 2 h 98"/>
                  <a:gd name="T24" fmla="*/ 72 w 239"/>
                  <a:gd name="T25" fmla="*/ 9 h 98"/>
                  <a:gd name="T26" fmla="*/ 58 w 239"/>
                  <a:gd name="T27" fmla="*/ 15 h 98"/>
                  <a:gd name="T28" fmla="*/ 58 w 239"/>
                  <a:gd name="T29" fmla="*/ 28 h 98"/>
                  <a:gd name="T30" fmla="*/ 36 w 239"/>
                  <a:gd name="T31" fmla="*/ 40 h 98"/>
                  <a:gd name="T32" fmla="*/ 24 w 239"/>
                  <a:gd name="T33" fmla="*/ 39 h 98"/>
                  <a:gd name="T34" fmla="*/ 12 w 239"/>
                  <a:gd name="T35" fmla="*/ 41 h 98"/>
                  <a:gd name="T36" fmla="*/ 3 w 239"/>
                  <a:gd name="T37" fmla="*/ 46 h 98"/>
                  <a:gd name="T38" fmla="*/ 1 w 239"/>
                  <a:gd name="T39" fmla="*/ 60 h 98"/>
                  <a:gd name="T40" fmla="*/ 0 w 239"/>
                  <a:gd name="T41" fmla="*/ 70 h 98"/>
                  <a:gd name="T42" fmla="*/ 7 w 239"/>
                  <a:gd name="T43" fmla="*/ 75 h 98"/>
                  <a:gd name="T44" fmla="*/ 7 w 239"/>
                  <a:gd name="T45" fmla="*/ 87 h 98"/>
                  <a:gd name="T46" fmla="*/ 7 w 239"/>
                  <a:gd name="T47" fmla="*/ 87 h 98"/>
                  <a:gd name="T48" fmla="*/ 13 w 239"/>
                  <a:gd name="T49" fmla="*/ 92 h 98"/>
                  <a:gd name="T50" fmla="*/ 20 w 239"/>
                  <a:gd name="T51" fmla="*/ 81 h 98"/>
                  <a:gd name="T52" fmla="*/ 40 w 239"/>
                  <a:gd name="T53" fmla="*/ 97 h 98"/>
                  <a:gd name="T54" fmla="*/ 81 w 239"/>
                  <a:gd name="T55" fmla="*/ 94 h 98"/>
                  <a:gd name="T56" fmla="*/ 87 w 239"/>
                  <a:gd name="T57" fmla="*/ 78 h 98"/>
                  <a:gd name="T58" fmla="*/ 111 w 239"/>
                  <a:gd name="T59" fmla="*/ 81 h 98"/>
                  <a:gd name="T60" fmla="*/ 118 w 239"/>
                  <a:gd name="T61" fmla="*/ 73 h 98"/>
                  <a:gd name="T62" fmla="*/ 144 w 239"/>
                  <a:gd name="T63" fmla="*/ 69 h 98"/>
                  <a:gd name="T64" fmla="*/ 155 w 239"/>
                  <a:gd name="T65" fmla="*/ 53 h 98"/>
                  <a:gd name="T66" fmla="*/ 171 w 239"/>
                  <a:gd name="T67" fmla="*/ 53 h 98"/>
                  <a:gd name="T68" fmla="*/ 174 w 239"/>
                  <a:gd name="T69" fmla="*/ 63 h 98"/>
                  <a:gd name="T70" fmla="*/ 183 w 239"/>
                  <a:gd name="T71" fmla="*/ 64 h 98"/>
                  <a:gd name="T72" fmla="*/ 188 w 239"/>
                  <a:gd name="T73" fmla="*/ 53 h 98"/>
                  <a:gd name="T74" fmla="*/ 194 w 239"/>
                  <a:gd name="T75" fmla="*/ 63 h 98"/>
                  <a:gd name="T76" fmla="*/ 223 w 239"/>
                  <a:gd name="T77" fmla="*/ 59 h 98"/>
                  <a:gd name="T78" fmla="*/ 223 w 239"/>
                  <a:gd name="T79" fmla="*/ 59 h 98"/>
                  <a:gd name="T80" fmla="*/ 224 w 239"/>
                  <a:gd name="T81" fmla="*/ 51 h 98"/>
                  <a:gd name="T82" fmla="*/ 234 w 239"/>
                  <a:gd name="T83" fmla="*/ 43 h 98"/>
                  <a:gd name="T84" fmla="*/ 237 w 239"/>
                  <a:gd name="T85" fmla="*/ 30 h 98"/>
                  <a:gd name="T86" fmla="*/ 233 w 239"/>
                  <a:gd name="T87" fmla="*/ 2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9" h="98">
                    <a:moveTo>
                      <a:pt x="233" y="23"/>
                    </a:moveTo>
                    <a:cubicBezTo>
                      <a:pt x="227" y="23"/>
                      <a:pt x="221" y="25"/>
                      <a:pt x="214" y="19"/>
                    </a:cubicBezTo>
                    <a:cubicBezTo>
                      <a:pt x="207" y="13"/>
                      <a:pt x="208" y="6"/>
                      <a:pt x="194" y="6"/>
                    </a:cubicBezTo>
                    <a:cubicBezTo>
                      <a:pt x="180" y="6"/>
                      <a:pt x="175" y="14"/>
                      <a:pt x="170" y="14"/>
                    </a:cubicBezTo>
                    <a:cubicBezTo>
                      <a:pt x="165" y="14"/>
                      <a:pt x="159" y="10"/>
                      <a:pt x="159" y="10"/>
                    </a:cubicBezTo>
                    <a:cubicBezTo>
                      <a:pt x="140" y="9"/>
                      <a:pt x="140" y="9"/>
                      <a:pt x="140" y="9"/>
                    </a:cubicBezTo>
                    <a:cubicBezTo>
                      <a:pt x="140" y="9"/>
                      <a:pt x="141" y="18"/>
                      <a:pt x="132" y="18"/>
                    </a:cubicBezTo>
                    <a:cubicBezTo>
                      <a:pt x="123" y="18"/>
                      <a:pt x="126" y="11"/>
                      <a:pt x="126" y="11"/>
                    </a:cubicBezTo>
                    <a:cubicBezTo>
                      <a:pt x="119" y="11"/>
                      <a:pt x="119" y="11"/>
                      <a:pt x="119" y="11"/>
                    </a:cubicBezTo>
                    <a:cubicBezTo>
                      <a:pt x="119" y="11"/>
                      <a:pt x="118" y="4"/>
                      <a:pt x="111" y="2"/>
                    </a:cubicBezTo>
                    <a:cubicBezTo>
                      <a:pt x="104" y="0"/>
                      <a:pt x="94" y="8"/>
                      <a:pt x="91" y="8"/>
                    </a:cubicBezTo>
                    <a:cubicBezTo>
                      <a:pt x="89" y="8"/>
                      <a:pt x="86" y="5"/>
                      <a:pt x="83" y="2"/>
                    </a:cubicBezTo>
                    <a:cubicBezTo>
                      <a:pt x="72" y="9"/>
                      <a:pt x="72" y="9"/>
                      <a:pt x="72" y="9"/>
                    </a:cubicBezTo>
                    <a:cubicBezTo>
                      <a:pt x="58" y="15"/>
                      <a:pt x="58" y="15"/>
                      <a:pt x="58" y="15"/>
                    </a:cubicBezTo>
                    <a:cubicBezTo>
                      <a:pt x="58" y="28"/>
                      <a:pt x="58" y="28"/>
                      <a:pt x="58" y="28"/>
                    </a:cubicBezTo>
                    <a:cubicBezTo>
                      <a:pt x="58" y="28"/>
                      <a:pt x="43" y="35"/>
                      <a:pt x="36" y="40"/>
                    </a:cubicBezTo>
                    <a:cubicBezTo>
                      <a:pt x="31" y="43"/>
                      <a:pt x="25" y="41"/>
                      <a:pt x="24" y="39"/>
                    </a:cubicBezTo>
                    <a:cubicBezTo>
                      <a:pt x="21" y="40"/>
                      <a:pt x="15" y="40"/>
                      <a:pt x="12" y="41"/>
                    </a:cubicBezTo>
                    <a:cubicBezTo>
                      <a:pt x="8" y="42"/>
                      <a:pt x="3" y="46"/>
                      <a:pt x="3" y="46"/>
                    </a:cubicBezTo>
                    <a:cubicBezTo>
                      <a:pt x="1" y="60"/>
                      <a:pt x="1" y="60"/>
                      <a:pt x="1" y="60"/>
                    </a:cubicBezTo>
                    <a:cubicBezTo>
                      <a:pt x="0" y="70"/>
                      <a:pt x="0" y="70"/>
                      <a:pt x="0" y="70"/>
                    </a:cubicBezTo>
                    <a:cubicBezTo>
                      <a:pt x="0" y="70"/>
                      <a:pt x="6" y="69"/>
                      <a:pt x="7" y="75"/>
                    </a:cubicBezTo>
                    <a:cubicBezTo>
                      <a:pt x="7" y="78"/>
                      <a:pt x="7" y="83"/>
                      <a:pt x="7" y="87"/>
                    </a:cubicBezTo>
                    <a:cubicBezTo>
                      <a:pt x="7" y="87"/>
                      <a:pt x="7" y="87"/>
                      <a:pt x="7" y="87"/>
                    </a:cubicBezTo>
                    <a:cubicBezTo>
                      <a:pt x="13" y="92"/>
                      <a:pt x="13" y="92"/>
                      <a:pt x="13" y="92"/>
                    </a:cubicBezTo>
                    <a:cubicBezTo>
                      <a:pt x="20" y="81"/>
                      <a:pt x="20" y="81"/>
                      <a:pt x="20" y="81"/>
                    </a:cubicBezTo>
                    <a:cubicBezTo>
                      <a:pt x="20" y="81"/>
                      <a:pt x="23" y="98"/>
                      <a:pt x="40" y="97"/>
                    </a:cubicBezTo>
                    <a:cubicBezTo>
                      <a:pt x="57" y="96"/>
                      <a:pt x="81" y="94"/>
                      <a:pt x="81" y="94"/>
                    </a:cubicBezTo>
                    <a:cubicBezTo>
                      <a:pt x="87" y="78"/>
                      <a:pt x="87" y="78"/>
                      <a:pt x="87" y="78"/>
                    </a:cubicBezTo>
                    <a:cubicBezTo>
                      <a:pt x="111" y="81"/>
                      <a:pt x="111" y="81"/>
                      <a:pt x="111" y="81"/>
                    </a:cubicBezTo>
                    <a:cubicBezTo>
                      <a:pt x="118" y="73"/>
                      <a:pt x="118" y="73"/>
                      <a:pt x="118" y="73"/>
                    </a:cubicBezTo>
                    <a:cubicBezTo>
                      <a:pt x="118" y="73"/>
                      <a:pt x="141" y="72"/>
                      <a:pt x="144" y="69"/>
                    </a:cubicBezTo>
                    <a:cubicBezTo>
                      <a:pt x="147" y="66"/>
                      <a:pt x="155" y="53"/>
                      <a:pt x="155" y="53"/>
                    </a:cubicBezTo>
                    <a:cubicBezTo>
                      <a:pt x="171" y="53"/>
                      <a:pt x="171" y="53"/>
                      <a:pt x="171" y="53"/>
                    </a:cubicBezTo>
                    <a:cubicBezTo>
                      <a:pt x="174" y="63"/>
                      <a:pt x="174" y="63"/>
                      <a:pt x="174" y="63"/>
                    </a:cubicBezTo>
                    <a:cubicBezTo>
                      <a:pt x="183" y="64"/>
                      <a:pt x="183" y="64"/>
                      <a:pt x="183" y="64"/>
                    </a:cubicBezTo>
                    <a:cubicBezTo>
                      <a:pt x="183" y="64"/>
                      <a:pt x="183" y="53"/>
                      <a:pt x="188" y="53"/>
                    </a:cubicBezTo>
                    <a:cubicBezTo>
                      <a:pt x="193" y="53"/>
                      <a:pt x="194" y="63"/>
                      <a:pt x="194" y="63"/>
                    </a:cubicBezTo>
                    <a:cubicBezTo>
                      <a:pt x="194" y="63"/>
                      <a:pt x="215" y="57"/>
                      <a:pt x="223" y="59"/>
                    </a:cubicBezTo>
                    <a:cubicBezTo>
                      <a:pt x="223" y="59"/>
                      <a:pt x="223" y="59"/>
                      <a:pt x="223" y="59"/>
                    </a:cubicBezTo>
                    <a:cubicBezTo>
                      <a:pt x="224" y="51"/>
                      <a:pt x="224" y="51"/>
                      <a:pt x="224" y="51"/>
                    </a:cubicBezTo>
                    <a:cubicBezTo>
                      <a:pt x="224" y="51"/>
                      <a:pt x="232" y="49"/>
                      <a:pt x="234" y="43"/>
                    </a:cubicBezTo>
                    <a:cubicBezTo>
                      <a:pt x="236" y="37"/>
                      <a:pt x="237" y="30"/>
                      <a:pt x="237" y="30"/>
                    </a:cubicBezTo>
                    <a:cubicBezTo>
                      <a:pt x="237" y="30"/>
                      <a:pt x="239" y="23"/>
                      <a:pt x="233" y="23"/>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61" name="Hungary"/>
              <p:cNvSpPr>
                <a:spLocks/>
              </p:cNvSpPr>
              <p:nvPr/>
            </p:nvSpPr>
            <p:spPr bwMode="gray">
              <a:xfrm>
                <a:off x="6024255" y="2626905"/>
                <a:ext cx="160365" cy="82512"/>
              </a:xfrm>
              <a:custGeom>
                <a:avLst/>
                <a:gdLst>
                  <a:gd name="T0" fmla="*/ 31 w 286"/>
                  <a:gd name="T1" fmla="*/ 43 h 148"/>
                  <a:gd name="T2" fmla="*/ 16 w 286"/>
                  <a:gd name="T3" fmla="*/ 43 h 148"/>
                  <a:gd name="T4" fmla="*/ 15 w 286"/>
                  <a:gd name="T5" fmla="*/ 52 h 148"/>
                  <a:gd name="T6" fmla="*/ 23 w 286"/>
                  <a:gd name="T7" fmla="*/ 53 h 148"/>
                  <a:gd name="T8" fmla="*/ 15 w 286"/>
                  <a:gd name="T9" fmla="*/ 65 h 148"/>
                  <a:gd name="T10" fmla="*/ 15 w 286"/>
                  <a:gd name="T11" fmla="*/ 79 h 148"/>
                  <a:gd name="T12" fmla="*/ 2 w 286"/>
                  <a:gd name="T13" fmla="*/ 81 h 148"/>
                  <a:gd name="T14" fmla="*/ 0 w 286"/>
                  <a:gd name="T15" fmla="*/ 85 h 148"/>
                  <a:gd name="T16" fmla="*/ 7 w 286"/>
                  <a:gd name="T17" fmla="*/ 90 h 148"/>
                  <a:gd name="T18" fmla="*/ 10 w 286"/>
                  <a:gd name="T19" fmla="*/ 100 h 148"/>
                  <a:gd name="T20" fmla="*/ 20 w 286"/>
                  <a:gd name="T21" fmla="*/ 107 h 148"/>
                  <a:gd name="T22" fmla="*/ 34 w 286"/>
                  <a:gd name="T23" fmla="*/ 120 h 148"/>
                  <a:gd name="T24" fmla="*/ 54 w 286"/>
                  <a:gd name="T25" fmla="*/ 137 h 148"/>
                  <a:gd name="T26" fmla="*/ 63 w 286"/>
                  <a:gd name="T27" fmla="*/ 141 h 148"/>
                  <a:gd name="T28" fmla="*/ 75 w 286"/>
                  <a:gd name="T29" fmla="*/ 141 h 148"/>
                  <a:gd name="T30" fmla="*/ 78 w 286"/>
                  <a:gd name="T31" fmla="*/ 148 h 148"/>
                  <a:gd name="T32" fmla="*/ 106 w 286"/>
                  <a:gd name="T33" fmla="*/ 145 h 148"/>
                  <a:gd name="T34" fmla="*/ 112 w 286"/>
                  <a:gd name="T35" fmla="*/ 139 h 148"/>
                  <a:gd name="T36" fmla="*/ 115 w 286"/>
                  <a:gd name="T37" fmla="*/ 140 h 148"/>
                  <a:gd name="T38" fmla="*/ 118 w 286"/>
                  <a:gd name="T39" fmla="*/ 136 h 148"/>
                  <a:gd name="T40" fmla="*/ 133 w 286"/>
                  <a:gd name="T41" fmla="*/ 136 h 148"/>
                  <a:gd name="T42" fmla="*/ 145 w 286"/>
                  <a:gd name="T43" fmla="*/ 125 h 148"/>
                  <a:gd name="T44" fmla="*/ 163 w 286"/>
                  <a:gd name="T45" fmla="*/ 125 h 148"/>
                  <a:gd name="T46" fmla="*/ 176 w 286"/>
                  <a:gd name="T47" fmla="*/ 131 h 148"/>
                  <a:gd name="T48" fmla="*/ 192 w 286"/>
                  <a:gd name="T49" fmla="*/ 127 h 148"/>
                  <a:gd name="T50" fmla="*/ 194 w 286"/>
                  <a:gd name="T51" fmla="*/ 118 h 148"/>
                  <a:gd name="T52" fmla="*/ 205 w 286"/>
                  <a:gd name="T53" fmla="*/ 120 h 148"/>
                  <a:gd name="T54" fmla="*/ 221 w 286"/>
                  <a:gd name="T55" fmla="*/ 110 h 148"/>
                  <a:gd name="T56" fmla="*/ 222 w 286"/>
                  <a:gd name="T57" fmla="*/ 96 h 148"/>
                  <a:gd name="T58" fmla="*/ 238 w 286"/>
                  <a:gd name="T59" fmla="*/ 83 h 148"/>
                  <a:gd name="T60" fmla="*/ 245 w 286"/>
                  <a:gd name="T61" fmla="*/ 66 h 148"/>
                  <a:gd name="T62" fmla="*/ 246 w 286"/>
                  <a:gd name="T63" fmla="*/ 48 h 148"/>
                  <a:gd name="T64" fmla="*/ 266 w 286"/>
                  <a:gd name="T65" fmla="*/ 41 h 148"/>
                  <a:gd name="T66" fmla="*/ 286 w 286"/>
                  <a:gd name="T67" fmla="*/ 27 h 148"/>
                  <a:gd name="T68" fmla="*/ 264 w 286"/>
                  <a:gd name="T69" fmla="*/ 19 h 148"/>
                  <a:gd name="T70" fmla="*/ 248 w 286"/>
                  <a:gd name="T71" fmla="*/ 6 h 148"/>
                  <a:gd name="T72" fmla="*/ 219 w 286"/>
                  <a:gd name="T73" fmla="*/ 10 h 148"/>
                  <a:gd name="T74" fmla="*/ 213 w 286"/>
                  <a:gd name="T75" fmla="*/ 0 h 148"/>
                  <a:gd name="T76" fmla="*/ 208 w 286"/>
                  <a:gd name="T77" fmla="*/ 11 h 148"/>
                  <a:gd name="T78" fmla="*/ 199 w 286"/>
                  <a:gd name="T79" fmla="*/ 10 h 148"/>
                  <a:gd name="T80" fmla="*/ 196 w 286"/>
                  <a:gd name="T81" fmla="*/ 0 h 148"/>
                  <a:gd name="T82" fmla="*/ 180 w 286"/>
                  <a:gd name="T83" fmla="*/ 0 h 148"/>
                  <a:gd name="T84" fmla="*/ 169 w 286"/>
                  <a:gd name="T85" fmla="*/ 16 h 148"/>
                  <a:gd name="T86" fmla="*/ 143 w 286"/>
                  <a:gd name="T87" fmla="*/ 20 h 148"/>
                  <a:gd name="T88" fmla="*/ 136 w 286"/>
                  <a:gd name="T89" fmla="*/ 28 h 148"/>
                  <a:gd name="T90" fmla="*/ 112 w 286"/>
                  <a:gd name="T91" fmla="*/ 25 h 148"/>
                  <a:gd name="T92" fmla="*/ 106 w 286"/>
                  <a:gd name="T93" fmla="*/ 41 h 148"/>
                  <a:gd name="T94" fmla="*/ 65 w 286"/>
                  <a:gd name="T95" fmla="*/ 44 h 148"/>
                  <a:gd name="T96" fmla="*/ 45 w 286"/>
                  <a:gd name="T97" fmla="*/ 28 h 148"/>
                  <a:gd name="T98" fmla="*/ 38 w 286"/>
                  <a:gd name="T99" fmla="*/ 39 h 148"/>
                  <a:gd name="T100" fmla="*/ 32 w 286"/>
                  <a:gd name="T101" fmla="*/ 34 h 148"/>
                  <a:gd name="T102" fmla="*/ 31 w 286"/>
                  <a:gd name="T103" fmla="*/ 4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6" h="148">
                    <a:moveTo>
                      <a:pt x="31" y="43"/>
                    </a:moveTo>
                    <a:cubicBezTo>
                      <a:pt x="16" y="43"/>
                      <a:pt x="16" y="43"/>
                      <a:pt x="16" y="43"/>
                    </a:cubicBezTo>
                    <a:cubicBezTo>
                      <a:pt x="15" y="52"/>
                      <a:pt x="15" y="52"/>
                      <a:pt x="15" y="52"/>
                    </a:cubicBezTo>
                    <a:cubicBezTo>
                      <a:pt x="23" y="53"/>
                      <a:pt x="23" y="53"/>
                      <a:pt x="23" y="53"/>
                    </a:cubicBezTo>
                    <a:cubicBezTo>
                      <a:pt x="15" y="65"/>
                      <a:pt x="15" y="65"/>
                      <a:pt x="15" y="65"/>
                    </a:cubicBezTo>
                    <a:cubicBezTo>
                      <a:pt x="15" y="79"/>
                      <a:pt x="15" y="79"/>
                      <a:pt x="15" y="79"/>
                    </a:cubicBezTo>
                    <a:cubicBezTo>
                      <a:pt x="2" y="81"/>
                      <a:pt x="2" y="81"/>
                      <a:pt x="2" y="81"/>
                    </a:cubicBezTo>
                    <a:cubicBezTo>
                      <a:pt x="0" y="85"/>
                      <a:pt x="0" y="85"/>
                      <a:pt x="0" y="85"/>
                    </a:cubicBezTo>
                    <a:cubicBezTo>
                      <a:pt x="7" y="90"/>
                      <a:pt x="7" y="90"/>
                      <a:pt x="7" y="90"/>
                    </a:cubicBezTo>
                    <a:cubicBezTo>
                      <a:pt x="10" y="100"/>
                      <a:pt x="10" y="100"/>
                      <a:pt x="10" y="100"/>
                    </a:cubicBezTo>
                    <a:cubicBezTo>
                      <a:pt x="20" y="107"/>
                      <a:pt x="20" y="107"/>
                      <a:pt x="20" y="107"/>
                    </a:cubicBezTo>
                    <a:cubicBezTo>
                      <a:pt x="20" y="107"/>
                      <a:pt x="32" y="117"/>
                      <a:pt x="34" y="120"/>
                    </a:cubicBezTo>
                    <a:cubicBezTo>
                      <a:pt x="36" y="123"/>
                      <a:pt x="54" y="137"/>
                      <a:pt x="54" y="137"/>
                    </a:cubicBezTo>
                    <a:cubicBezTo>
                      <a:pt x="63" y="141"/>
                      <a:pt x="63" y="141"/>
                      <a:pt x="63" y="141"/>
                    </a:cubicBezTo>
                    <a:cubicBezTo>
                      <a:pt x="75" y="141"/>
                      <a:pt x="75" y="141"/>
                      <a:pt x="75" y="141"/>
                    </a:cubicBezTo>
                    <a:cubicBezTo>
                      <a:pt x="78" y="148"/>
                      <a:pt x="78" y="148"/>
                      <a:pt x="78" y="148"/>
                    </a:cubicBezTo>
                    <a:cubicBezTo>
                      <a:pt x="106" y="145"/>
                      <a:pt x="106" y="145"/>
                      <a:pt x="106" y="145"/>
                    </a:cubicBezTo>
                    <a:cubicBezTo>
                      <a:pt x="112" y="139"/>
                      <a:pt x="112" y="139"/>
                      <a:pt x="112" y="139"/>
                    </a:cubicBezTo>
                    <a:cubicBezTo>
                      <a:pt x="115" y="140"/>
                      <a:pt x="115" y="140"/>
                      <a:pt x="115" y="140"/>
                    </a:cubicBezTo>
                    <a:cubicBezTo>
                      <a:pt x="118" y="136"/>
                      <a:pt x="118" y="136"/>
                      <a:pt x="118" y="136"/>
                    </a:cubicBezTo>
                    <a:cubicBezTo>
                      <a:pt x="133" y="136"/>
                      <a:pt x="133" y="136"/>
                      <a:pt x="133" y="136"/>
                    </a:cubicBezTo>
                    <a:cubicBezTo>
                      <a:pt x="133" y="136"/>
                      <a:pt x="142" y="131"/>
                      <a:pt x="145" y="125"/>
                    </a:cubicBezTo>
                    <a:cubicBezTo>
                      <a:pt x="148" y="119"/>
                      <a:pt x="163" y="125"/>
                      <a:pt x="163" y="125"/>
                    </a:cubicBezTo>
                    <a:cubicBezTo>
                      <a:pt x="176" y="131"/>
                      <a:pt x="176" y="131"/>
                      <a:pt x="176" y="131"/>
                    </a:cubicBezTo>
                    <a:cubicBezTo>
                      <a:pt x="192" y="127"/>
                      <a:pt x="192" y="127"/>
                      <a:pt x="192" y="127"/>
                    </a:cubicBezTo>
                    <a:cubicBezTo>
                      <a:pt x="194" y="118"/>
                      <a:pt x="194" y="118"/>
                      <a:pt x="194" y="118"/>
                    </a:cubicBezTo>
                    <a:cubicBezTo>
                      <a:pt x="205" y="120"/>
                      <a:pt x="205" y="120"/>
                      <a:pt x="205" y="120"/>
                    </a:cubicBezTo>
                    <a:cubicBezTo>
                      <a:pt x="205" y="120"/>
                      <a:pt x="215" y="116"/>
                      <a:pt x="221" y="110"/>
                    </a:cubicBezTo>
                    <a:cubicBezTo>
                      <a:pt x="227" y="104"/>
                      <a:pt x="222" y="96"/>
                      <a:pt x="222" y="96"/>
                    </a:cubicBezTo>
                    <a:cubicBezTo>
                      <a:pt x="222" y="96"/>
                      <a:pt x="228" y="88"/>
                      <a:pt x="238" y="83"/>
                    </a:cubicBezTo>
                    <a:cubicBezTo>
                      <a:pt x="248" y="78"/>
                      <a:pt x="245" y="66"/>
                      <a:pt x="245" y="66"/>
                    </a:cubicBezTo>
                    <a:cubicBezTo>
                      <a:pt x="245" y="66"/>
                      <a:pt x="245" y="54"/>
                      <a:pt x="246" y="48"/>
                    </a:cubicBezTo>
                    <a:cubicBezTo>
                      <a:pt x="247" y="42"/>
                      <a:pt x="256" y="42"/>
                      <a:pt x="266" y="41"/>
                    </a:cubicBezTo>
                    <a:cubicBezTo>
                      <a:pt x="276" y="40"/>
                      <a:pt x="286" y="27"/>
                      <a:pt x="286" y="27"/>
                    </a:cubicBezTo>
                    <a:cubicBezTo>
                      <a:pt x="286" y="27"/>
                      <a:pt x="270" y="20"/>
                      <a:pt x="264" y="19"/>
                    </a:cubicBezTo>
                    <a:cubicBezTo>
                      <a:pt x="258" y="18"/>
                      <a:pt x="256" y="8"/>
                      <a:pt x="248" y="6"/>
                    </a:cubicBezTo>
                    <a:cubicBezTo>
                      <a:pt x="240" y="4"/>
                      <a:pt x="219" y="10"/>
                      <a:pt x="219" y="10"/>
                    </a:cubicBezTo>
                    <a:cubicBezTo>
                      <a:pt x="219" y="10"/>
                      <a:pt x="218" y="0"/>
                      <a:pt x="213" y="0"/>
                    </a:cubicBezTo>
                    <a:cubicBezTo>
                      <a:pt x="208" y="0"/>
                      <a:pt x="208" y="11"/>
                      <a:pt x="208" y="11"/>
                    </a:cubicBezTo>
                    <a:cubicBezTo>
                      <a:pt x="199" y="10"/>
                      <a:pt x="199" y="10"/>
                      <a:pt x="199" y="10"/>
                    </a:cubicBezTo>
                    <a:cubicBezTo>
                      <a:pt x="196" y="0"/>
                      <a:pt x="196" y="0"/>
                      <a:pt x="196" y="0"/>
                    </a:cubicBezTo>
                    <a:cubicBezTo>
                      <a:pt x="180" y="0"/>
                      <a:pt x="180" y="0"/>
                      <a:pt x="180" y="0"/>
                    </a:cubicBezTo>
                    <a:cubicBezTo>
                      <a:pt x="180" y="0"/>
                      <a:pt x="172" y="13"/>
                      <a:pt x="169" y="16"/>
                    </a:cubicBezTo>
                    <a:cubicBezTo>
                      <a:pt x="166" y="19"/>
                      <a:pt x="143" y="20"/>
                      <a:pt x="143" y="20"/>
                    </a:cubicBezTo>
                    <a:cubicBezTo>
                      <a:pt x="136" y="28"/>
                      <a:pt x="136" y="28"/>
                      <a:pt x="136" y="28"/>
                    </a:cubicBezTo>
                    <a:cubicBezTo>
                      <a:pt x="112" y="25"/>
                      <a:pt x="112" y="25"/>
                      <a:pt x="112" y="25"/>
                    </a:cubicBezTo>
                    <a:cubicBezTo>
                      <a:pt x="106" y="41"/>
                      <a:pt x="106" y="41"/>
                      <a:pt x="106" y="41"/>
                    </a:cubicBezTo>
                    <a:cubicBezTo>
                      <a:pt x="106" y="41"/>
                      <a:pt x="82" y="43"/>
                      <a:pt x="65" y="44"/>
                    </a:cubicBezTo>
                    <a:cubicBezTo>
                      <a:pt x="48" y="45"/>
                      <a:pt x="45" y="28"/>
                      <a:pt x="45" y="28"/>
                    </a:cubicBezTo>
                    <a:cubicBezTo>
                      <a:pt x="38" y="39"/>
                      <a:pt x="38" y="39"/>
                      <a:pt x="38" y="39"/>
                    </a:cubicBezTo>
                    <a:cubicBezTo>
                      <a:pt x="32" y="34"/>
                      <a:pt x="32" y="34"/>
                      <a:pt x="32" y="34"/>
                    </a:cubicBezTo>
                    <a:cubicBezTo>
                      <a:pt x="31" y="39"/>
                      <a:pt x="31" y="43"/>
                      <a:pt x="31" y="43"/>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62" name="Lithuania"/>
              <p:cNvSpPr>
                <a:spLocks/>
              </p:cNvSpPr>
              <p:nvPr/>
            </p:nvSpPr>
            <p:spPr bwMode="gray">
              <a:xfrm>
                <a:off x="6122697" y="2398411"/>
                <a:ext cx="128609" cy="72991"/>
              </a:xfrm>
              <a:custGeom>
                <a:avLst/>
                <a:gdLst>
                  <a:gd name="T0" fmla="*/ 222 w 230"/>
                  <a:gd name="T1" fmla="*/ 42 h 132"/>
                  <a:gd name="T2" fmla="*/ 210 w 230"/>
                  <a:gd name="T3" fmla="*/ 38 h 132"/>
                  <a:gd name="T4" fmla="*/ 195 w 230"/>
                  <a:gd name="T5" fmla="*/ 30 h 132"/>
                  <a:gd name="T6" fmla="*/ 184 w 230"/>
                  <a:gd name="T7" fmla="*/ 20 h 132"/>
                  <a:gd name="T8" fmla="*/ 157 w 230"/>
                  <a:gd name="T9" fmla="*/ 17 h 132"/>
                  <a:gd name="T10" fmla="*/ 145 w 230"/>
                  <a:gd name="T11" fmla="*/ 4 h 132"/>
                  <a:gd name="T12" fmla="*/ 128 w 230"/>
                  <a:gd name="T13" fmla="*/ 12 h 132"/>
                  <a:gd name="T14" fmla="*/ 113 w 230"/>
                  <a:gd name="T15" fmla="*/ 8 h 132"/>
                  <a:gd name="T16" fmla="*/ 104 w 230"/>
                  <a:gd name="T17" fmla="*/ 13 h 132"/>
                  <a:gd name="T18" fmla="*/ 81 w 230"/>
                  <a:gd name="T19" fmla="*/ 7 h 132"/>
                  <a:gd name="T20" fmla="*/ 73 w 230"/>
                  <a:gd name="T21" fmla="*/ 9 h 132"/>
                  <a:gd name="T22" fmla="*/ 60 w 230"/>
                  <a:gd name="T23" fmla="*/ 2 h 132"/>
                  <a:gd name="T24" fmla="*/ 46 w 230"/>
                  <a:gd name="T25" fmla="*/ 5 h 132"/>
                  <a:gd name="T26" fmla="*/ 13 w 230"/>
                  <a:gd name="T27" fmla="*/ 11 h 132"/>
                  <a:gd name="T28" fmla="*/ 0 w 230"/>
                  <a:gd name="T29" fmla="*/ 16 h 132"/>
                  <a:gd name="T30" fmla="*/ 1 w 230"/>
                  <a:gd name="T31" fmla="*/ 23 h 132"/>
                  <a:gd name="T32" fmla="*/ 11 w 230"/>
                  <a:gd name="T33" fmla="*/ 60 h 132"/>
                  <a:gd name="T34" fmla="*/ 14 w 230"/>
                  <a:gd name="T35" fmla="*/ 64 h 132"/>
                  <a:gd name="T36" fmla="*/ 19 w 230"/>
                  <a:gd name="T37" fmla="*/ 64 h 132"/>
                  <a:gd name="T38" fmla="*/ 22 w 230"/>
                  <a:gd name="T39" fmla="*/ 70 h 132"/>
                  <a:gd name="T40" fmla="*/ 30 w 230"/>
                  <a:gd name="T41" fmla="*/ 69 h 132"/>
                  <a:gd name="T42" fmla="*/ 32 w 230"/>
                  <a:gd name="T43" fmla="*/ 75 h 132"/>
                  <a:gd name="T44" fmla="*/ 64 w 230"/>
                  <a:gd name="T45" fmla="*/ 71 h 132"/>
                  <a:gd name="T46" fmla="*/ 74 w 230"/>
                  <a:gd name="T47" fmla="*/ 86 h 132"/>
                  <a:gd name="T48" fmla="*/ 65 w 230"/>
                  <a:gd name="T49" fmla="*/ 98 h 132"/>
                  <a:gd name="T50" fmla="*/ 70 w 230"/>
                  <a:gd name="T51" fmla="*/ 108 h 132"/>
                  <a:gd name="T52" fmla="*/ 74 w 230"/>
                  <a:gd name="T53" fmla="*/ 108 h 132"/>
                  <a:gd name="T54" fmla="*/ 103 w 230"/>
                  <a:gd name="T55" fmla="*/ 119 h 132"/>
                  <a:gd name="T56" fmla="*/ 103 w 230"/>
                  <a:gd name="T57" fmla="*/ 132 h 132"/>
                  <a:gd name="T58" fmla="*/ 127 w 230"/>
                  <a:gd name="T59" fmla="*/ 127 h 132"/>
                  <a:gd name="T60" fmla="*/ 137 w 230"/>
                  <a:gd name="T61" fmla="*/ 132 h 132"/>
                  <a:gd name="T62" fmla="*/ 155 w 230"/>
                  <a:gd name="T63" fmla="*/ 132 h 132"/>
                  <a:gd name="T64" fmla="*/ 157 w 230"/>
                  <a:gd name="T65" fmla="*/ 122 h 132"/>
                  <a:gd name="T66" fmla="*/ 165 w 230"/>
                  <a:gd name="T67" fmla="*/ 130 h 132"/>
                  <a:gd name="T68" fmla="*/ 169 w 230"/>
                  <a:gd name="T69" fmla="*/ 122 h 132"/>
                  <a:gd name="T70" fmla="*/ 187 w 230"/>
                  <a:gd name="T71" fmla="*/ 115 h 132"/>
                  <a:gd name="T72" fmla="*/ 193 w 230"/>
                  <a:gd name="T73" fmla="*/ 123 h 132"/>
                  <a:gd name="T74" fmla="*/ 188 w 230"/>
                  <a:gd name="T75" fmla="*/ 103 h 132"/>
                  <a:gd name="T76" fmla="*/ 195 w 230"/>
                  <a:gd name="T77" fmla="*/ 96 h 132"/>
                  <a:gd name="T78" fmla="*/ 193 w 230"/>
                  <a:gd name="T79" fmla="*/ 81 h 132"/>
                  <a:gd name="T80" fmla="*/ 208 w 230"/>
                  <a:gd name="T81" fmla="*/ 79 h 132"/>
                  <a:gd name="T82" fmla="*/ 204 w 230"/>
                  <a:gd name="T83" fmla="*/ 66 h 132"/>
                  <a:gd name="T84" fmla="*/ 217 w 230"/>
                  <a:gd name="T85" fmla="*/ 71 h 132"/>
                  <a:gd name="T86" fmla="*/ 230 w 230"/>
                  <a:gd name="T87" fmla="*/ 65 h 132"/>
                  <a:gd name="T88" fmla="*/ 216 w 230"/>
                  <a:gd name="T89" fmla="*/ 50 h 132"/>
                  <a:gd name="T90" fmla="*/ 222 w 230"/>
                  <a:gd name="T91" fmla="*/ 4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0" h="132">
                    <a:moveTo>
                      <a:pt x="222" y="42"/>
                    </a:moveTo>
                    <a:cubicBezTo>
                      <a:pt x="210" y="38"/>
                      <a:pt x="210" y="38"/>
                      <a:pt x="210" y="38"/>
                    </a:cubicBezTo>
                    <a:cubicBezTo>
                      <a:pt x="195" y="30"/>
                      <a:pt x="195" y="30"/>
                      <a:pt x="195" y="30"/>
                    </a:cubicBezTo>
                    <a:cubicBezTo>
                      <a:pt x="195" y="30"/>
                      <a:pt x="190" y="22"/>
                      <a:pt x="184" y="20"/>
                    </a:cubicBezTo>
                    <a:cubicBezTo>
                      <a:pt x="178" y="18"/>
                      <a:pt x="157" y="17"/>
                      <a:pt x="157" y="17"/>
                    </a:cubicBezTo>
                    <a:cubicBezTo>
                      <a:pt x="157" y="17"/>
                      <a:pt x="151" y="4"/>
                      <a:pt x="145" y="4"/>
                    </a:cubicBezTo>
                    <a:cubicBezTo>
                      <a:pt x="139" y="4"/>
                      <a:pt x="136" y="12"/>
                      <a:pt x="128" y="12"/>
                    </a:cubicBezTo>
                    <a:cubicBezTo>
                      <a:pt x="120" y="12"/>
                      <a:pt x="118" y="8"/>
                      <a:pt x="113" y="8"/>
                    </a:cubicBezTo>
                    <a:cubicBezTo>
                      <a:pt x="108" y="8"/>
                      <a:pt x="104" y="13"/>
                      <a:pt x="104" y="13"/>
                    </a:cubicBezTo>
                    <a:cubicBezTo>
                      <a:pt x="104" y="13"/>
                      <a:pt x="84" y="6"/>
                      <a:pt x="81" y="7"/>
                    </a:cubicBezTo>
                    <a:cubicBezTo>
                      <a:pt x="78" y="8"/>
                      <a:pt x="73" y="9"/>
                      <a:pt x="73" y="9"/>
                    </a:cubicBezTo>
                    <a:cubicBezTo>
                      <a:pt x="73" y="9"/>
                      <a:pt x="66" y="4"/>
                      <a:pt x="60" y="2"/>
                    </a:cubicBezTo>
                    <a:cubicBezTo>
                      <a:pt x="54" y="0"/>
                      <a:pt x="52" y="2"/>
                      <a:pt x="46" y="5"/>
                    </a:cubicBezTo>
                    <a:cubicBezTo>
                      <a:pt x="40" y="8"/>
                      <a:pt x="33" y="8"/>
                      <a:pt x="13" y="11"/>
                    </a:cubicBezTo>
                    <a:cubicBezTo>
                      <a:pt x="7" y="12"/>
                      <a:pt x="3" y="14"/>
                      <a:pt x="0" y="16"/>
                    </a:cubicBezTo>
                    <a:cubicBezTo>
                      <a:pt x="0" y="20"/>
                      <a:pt x="1" y="23"/>
                      <a:pt x="1" y="23"/>
                    </a:cubicBezTo>
                    <a:cubicBezTo>
                      <a:pt x="1" y="23"/>
                      <a:pt x="2" y="58"/>
                      <a:pt x="11" y="60"/>
                    </a:cubicBezTo>
                    <a:cubicBezTo>
                      <a:pt x="13" y="60"/>
                      <a:pt x="14" y="62"/>
                      <a:pt x="14" y="64"/>
                    </a:cubicBezTo>
                    <a:cubicBezTo>
                      <a:pt x="19" y="64"/>
                      <a:pt x="19" y="64"/>
                      <a:pt x="19" y="64"/>
                    </a:cubicBezTo>
                    <a:cubicBezTo>
                      <a:pt x="22" y="70"/>
                      <a:pt x="22" y="70"/>
                      <a:pt x="22" y="70"/>
                    </a:cubicBezTo>
                    <a:cubicBezTo>
                      <a:pt x="30" y="69"/>
                      <a:pt x="30" y="69"/>
                      <a:pt x="30" y="69"/>
                    </a:cubicBezTo>
                    <a:cubicBezTo>
                      <a:pt x="32" y="75"/>
                      <a:pt x="32" y="75"/>
                      <a:pt x="32" y="75"/>
                    </a:cubicBezTo>
                    <a:cubicBezTo>
                      <a:pt x="32" y="75"/>
                      <a:pt x="56" y="72"/>
                      <a:pt x="64" y="71"/>
                    </a:cubicBezTo>
                    <a:cubicBezTo>
                      <a:pt x="72" y="70"/>
                      <a:pt x="75" y="81"/>
                      <a:pt x="74" y="86"/>
                    </a:cubicBezTo>
                    <a:cubicBezTo>
                      <a:pt x="73" y="91"/>
                      <a:pt x="65" y="98"/>
                      <a:pt x="65" y="98"/>
                    </a:cubicBezTo>
                    <a:cubicBezTo>
                      <a:pt x="70" y="108"/>
                      <a:pt x="70" y="108"/>
                      <a:pt x="70" y="108"/>
                    </a:cubicBezTo>
                    <a:cubicBezTo>
                      <a:pt x="71" y="108"/>
                      <a:pt x="73" y="108"/>
                      <a:pt x="74" y="108"/>
                    </a:cubicBezTo>
                    <a:cubicBezTo>
                      <a:pt x="87" y="110"/>
                      <a:pt x="103" y="119"/>
                      <a:pt x="103" y="119"/>
                    </a:cubicBezTo>
                    <a:cubicBezTo>
                      <a:pt x="103" y="132"/>
                      <a:pt x="103" y="132"/>
                      <a:pt x="103" y="132"/>
                    </a:cubicBezTo>
                    <a:cubicBezTo>
                      <a:pt x="103" y="132"/>
                      <a:pt x="119" y="128"/>
                      <a:pt x="127" y="127"/>
                    </a:cubicBezTo>
                    <a:cubicBezTo>
                      <a:pt x="135" y="126"/>
                      <a:pt x="137" y="132"/>
                      <a:pt x="137" y="132"/>
                    </a:cubicBezTo>
                    <a:cubicBezTo>
                      <a:pt x="155" y="132"/>
                      <a:pt x="155" y="132"/>
                      <a:pt x="155" y="132"/>
                    </a:cubicBezTo>
                    <a:cubicBezTo>
                      <a:pt x="157" y="122"/>
                      <a:pt x="157" y="122"/>
                      <a:pt x="157" y="122"/>
                    </a:cubicBezTo>
                    <a:cubicBezTo>
                      <a:pt x="165" y="130"/>
                      <a:pt x="165" y="130"/>
                      <a:pt x="165" y="130"/>
                    </a:cubicBezTo>
                    <a:cubicBezTo>
                      <a:pt x="169" y="122"/>
                      <a:pt x="169" y="122"/>
                      <a:pt x="169" y="122"/>
                    </a:cubicBezTo>
                    <a:cubicBezTo>
                      <a:pt x="169" y="122"/>
                      <a:pt x="177" y="115"/>
                      <a:pt x="187" y="115"/>
                    </a:cubicBezTo>
                    <a:cubicBezTo>
                      <a:pt x="197" y="115"/>
                      <a:pt x="186" y="124"/>
                      <a:pt x="193" y="123"/>
                    </a:cubicBezTo>
                    <a:cubicBezTo>
                      <a:pt x="200" y="122"/>
                      <a:pt x="193" y="111"/>
                      <a:pt x="188" y="103"/>
                    </a:cubicBezTo>
                    <a:cubicBezTo>
                      <a:pt x="183" y="95"/>
                      <a:pt x="195" y="96"/>
                      <a:pt x="195" y="96"/>
                    </a:cubicBezTo>
                    <a:cubicBezTo>
                      <a:pt x="195" y="96"/>
                      <a:pt x="191" y="88"/>
                      <a:pt x="193" y="81"/>
                    </a:cubicBezTo>
                    <a:cubicBezTo>
                      <a:pt x="195" y="74"/>
                      <a:pt x="208" y="79"/>
                      <a:pt x="208" y="79"/>
                    </a:cubicBezTo>
                    <a:cubicBezTo>
                      <a:pt x="204" y="66"/>
                      <a:pt x="204" y="66"/>
                      <a:pt x="204" y="66"/>
                    </a:cubicBezTo>
                    <a:cubicBezTo>
                      <a:pt x="204" y="66"/>
                      <a:pt x="211" y="71"/>
                      <a:pt x="217" y="71"/>
                    </a:cubicBezTo>
                    <a:cubicBezTo>
                      <a:pt x="223" y="71"/>
                      <a:pt x="230" y="65"/>
                      <a:pt x="230" y="65"/>
                    </a:cubicBezTo>
                    <a:cubicBezTo>
                      <a:pt x="230" y="65"/>
                      <a:pt x="214" y="55"/>
                      <a:pt x="216" y="50"/>
                    </a:cubicBezTo>
                    <a:cubicBezTo>
                      <a:pt x="217" y="48"/>
                      <a:pt x="219" y="45"/>
                      <a:pt x="222" y="42"/>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63" name="Switzerland"/>
              <p:cNvSpPr>
                <a:spLocks/>
              </p:cNvSpPr>
              <p:nvPr/>
            </p:nvSpPr>
            <p:spPr bwMode="gray">
              <a:xfrm>
                <a:off x="5782913" y="2647533"/>
                <a:ext cx="109556" cy="61884"/>
              </a:xfrm>
              <a:custGeom>
                <a:avLst/>
                <a:gdLst>
                  <a:gd name="T0" fmla="*/ 93 w 196"/>
                  <a:gd name="T1" fmla="*/ 17 h 109"/>
                  <a:gd name="T2" fmla="*/ 81 w 196"/>
                  <a:gd name="T3" fmla="*/ 17 h 109"/>
                  <a:gd name="T4" fmla="*/ 70 w 196"/>
                  <a:gd name="T5" fmla="*/ 15 h 109"/>
                  <a:gd name="T6" fmla="*/ 70 w 196"/>
                  <a:gd name="T7" fmla="*/ 16 h 109"/>
                  <a:gd name="T8" fmla="*/ 65 w 196"/>
                  <a:gd name="T9" fmla="*/ 26 h 109"/>
                  <a:gd name="T10" fmla="*/ 52 w 196"/>
                  <a:gd name="T11" fmla="*/ 19 h 109"/>
                  <a:gd name="T12" fmla="*/ 47 w 196"/>
                  <a:gd name="T13" fmla="*/ 28 h 109"/>
                  <a:gd name="T14" fmla="*/ 36 w 196"/>
                  <a:gd name="T15" fmla="*/ 43 h 109"/>
                  <a:gd name="T16" fmla="*/ 25 w 196"/>
                  <a:gd name="T17" fmla="*/ 43 h 109"/>
                  <a:gd name="T18" fmla="*/ 22 w 196"/>
                  <a:gd name="T19" fmla="*/ 56 h 109"/>
                  <a:gd name="T20" fmla="*/ 4 w 196"/>
                  <a:gd name="T21" fmla="*/ 72 h 109"/>
                  <a:gd name="T22" fmla="*/ 10 w 196"/>
                  <a:gd name="T23" fmla="*/ 80 h 109"/>
                  <a:gd name="T24" fmla="*/ 6 w 196"/>
                  <a:gd name="T25" fmla="*/ 89 h 109"/>
                  <a:gd name="T26" fmla="*/ 24 w 196"/>
                  <a:gd name="T27" fmla="*/ 73 h 109"/>
                  <a:gd name="T28" fmla="*/ 39 w 196"/>
                  <a:gd name="T29" fmla="*/ 75 h 109"/>
                  <a:gd name="T30" fmla="*/ 38 w 196"/>
                  <a:gd name="T31" fmla="*/ 93 h 109"/>
                  <a:gd name="T32" fmla="*/ 45 w 196"/>
                  <a:gd name="T33" fmla="*/ 103 h 109"/>
                  <a:gd name="T34" fmla="*/ 52 w 196"/>
                  <a:gd name="T35" fmla="*/ 103 h 109"/>
                  <a:gd name="T36" fmla="*/ 66 w 196"/>
                  <a:gd name="T37" fmla="*/ 96 h 109"/>
                  <a:gd name="T38" fmla="*/ 86 w 196"/>
                  <a:gd name="T39" fmla="*/ 101 h 109"/>
                  <a:gd name="T40" fmla="*/ 92 w 196"/>
                  <a:gd name="T41" fmla="*/ 81 h 109"/>
                  <a:gd name="T42" fmla="*/ 103 w 196"/>
                  <a:gd name="T43" fmla="*/ 75 h 109"/>
                  <a:gd name="T44" fmla="*/ 111 w 196"/>
                  <a:gd name="T45" fmla="*/ 90 h 109"/>
                  <a:gd name="T46" fmla="*/ 116 w 196"/>
                  <a:gd name="T47" fmla="*/ 91 h 109"/>
                  <a:gd name="T48" fmla="*/ 132 w 196"/>
                  <a:gd name="T49" fmla="*/ 108 h 109"/>
                  <a:gd name="T50" fmla="*/ 133 w 196"/>
                  <a:gd name="T51" fmla="*/ 93 h 109"/>
                  <a:gd name="T52" fmla="*/ 139 w 196"/>
                  <a:gd name="T53" fmla="*/ 87 h 109"/>
                  <a:gd name="T54" fmla="*/ 144 w 196"/>
                  <a:gd name="T55" fmla="*/ 71 h 109"/>
                  <a:gd name="T56" fmla="*/ 150 w 196"/>
                  <a:gd name="T57" fmla="*/ 83 h 109"/>
                  <a:gd name="T58" fmla="*/ 164 w 196"/>
                  <a:gd name="T59" fmla="*/ 80 h 109"/>
                  <a:gd name="T60" fmla="*/ 175 w 196"/>
                  <a:gd name="T61" fmla="*/ 85 h 109"/>
                  <a:gd name="T62" fmla="*/ 180 w 196"/>
                  <a:gd name="T63" fmla="*/ 79 h 109"/>
                  <a:gd name="T64" fmla="*/ 176 w 196"/>
                  <a:gd name="T65" fmla="*/ 66 h 109"/>
                  <a:gd name="T66" fmla="*/ 189 w 196"/>
                  <a:gd name="T67" fmla="*/ 68 h 109"/>
                  <a:gd name="T68" fmla="*/ 191 w 196"/>
                  <a:gd name="T69" fmla="*/ 55 h 109"/>
                  <a:gd name="T70" fmla="*/ 196 w 196"/>
                  <a:gd name="T71" fmla="*/ 54 h 109"/>
                  <a:gd name="T72" fmla="*/ 187 w 196"/>
                  <a:gd name="T73" fmla="*/ 43 h 109"/>
                  <a:gd name="T74" fmla="*/ 171 w 196"/>
                  <a:gd name="T75" fmla="*/ 55 h 109"/>
                  <a:gd name="T76" fmla="*/ 166 w 196"/>
                  <a:gd name="T77" fmla="*/ 43 h 109"/>
                  <a:gd name="T78" fmla="*/ 154 w 196"/>
                  <a:gd name="T79" fmla="*/ 44 h 109"/>
                  <a:gd name="T80" fmla="*/ 146 w 196"/>
                  <a:gd name="T81" fmla="*/ 42 h 109"/>
                  <a:gd name="T82" fmla="*/ 153 w 196"/>
                  <a:gd name="T83" fmla="*/ 29 h 109"/>
                  <a:gd name="T84" fmla="*/ 154 w 196"/>
                  <a:gd name="T85" fmla="*/ 19 h 109"/>
                  <a:gd name="T86" fmla="*/ 150 w 196"/>
                  <a:gd name="T87" fmla="*/ 19 h 109"/>
                  <a:gd name="T88" fmla="*/ 144 w 196"/>
                  <a:gd name="T89" fmla="*/ 11 h 109"/>
                  <a:gd name="T90" fmla="*/ 134 w 196"/>
                  <a:gd name="T91" fmla="*/ 8 h 109"/>
                  <a:gd name="T92" fmla="*/ 125 w 196"/>
                  <a:gd name="T93" fmla="*/ 8 h 109"/>
                  <a:gd name="T94" fmla="*/ 109 w 196"/>
                  <a:gd name="T95" fmla="*/ 1 h 109"/>
                  <a:gd name="T96" fmla="*/ 107 w 196"/>
                  <a:gd name="T97" fmla="*/ 14 h 109"/>
                  <a:gd name="T98" fmla="*/ 103 w 196"/>
                  <a:gd name="T99" fmla="*/ 10 h 109"/>
                  <a:gd name="T100" fmla="*/ 93 w 196"/>
                  <a:gd name="T101" fmla="*/ 1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6" h="109">
                    <a:moveTo>
                      <a:pt x="93" y="17"/>
                    </a:moveTo>
                    <a:cubicBezTo>
                      <a:pt x="81" y="17"/>
                      <a:pt x="81" y="17"/>
                      <a:pt x="81" y="17"/>
                    </a:cubicBezTo>
                    <a:cubicBezTo>
                      <a:pt x="70" y="15"/>
                      <a:pt x="70" y="15"/>
                      <a:pt x="70" y="15"/>
                    </a:cubicBezTo>
                    <a:cubicBezTo>
                      <a:pt x="70" y="16"/>
                      <a:pt x="70" y="16"/>
                      <a:pt x="70" y="16"/>
                    </a:cubicBezTo>
                    <a:cubicBezTo>
                      <a:pt x="65" y="26"/>
                      <a:pt x="65" y="26"/>
                      <a:pt x="65" y="26"/>
                    </a:cubicBezTo>
                    <a:cubicBezTo>
                      <a:pt x="52" y="19"/>
                      <a:pt x="52" y="19"/>
                      <a:pt x="52" y="19"/>
                    </a:cubicBezTo>
                    <a:cubicBezTo>
                      <a:pt x="47" y="28"/>
                      <a:pt x="47" y="28"/>
                      <a:pt x="47" y="28"/>
                    </a:cubicBezTo>
                    <a:cubicBezTo>
                      <a:pt x="47" y="28"/>
                      <a:pt x="41" y="37"/>
                      <a:pt x="36" y="43"/>
                    </a:cubicBezTo>
                    <a:cubicBezTo>
                      <a:pt x="31" y="49"/>
                      <a:pt x="25" y="43"/>
                      <a:pt x="25" y="43"/>
                    </a:cubicBezTo>
                    <a:cubicBezTo>
                      <a:pt x="25" y="43"/>
                      <a:pt x="28" y="49"/>
                      <a:pt x="22" y="56"/>
                    </a:cubicBezTo>
                    <a:cubicBezTo>
                      <a:pt x="16" y="63"/>
                      <a:pt x="4" y="72"/>
                      <a:pt x="4" y="72"/>
                    </a:cubicBezTo>
                    <a:cubicBezTo>
                      <a:pt x="10" y="80"/>
                      <a:pt x="10" y="80"/>
                      <a:pt x="10" y="80"/>
                    </a:cubicBezTo>
                    <a:cubicBezTo>
                      <a:pt x="10" y="80"/>
                      <a:pt x="0" y="88"/>
                      <a:pt x="6" y="89"/>
                    </a:cubicBezTo>
                    <a:cubicBezTo>
                      <a:pt x="12" y="90"/>
                      <a:pt x="17" y="77"/>
                      <a:pt x="24" y="73"/>
                    </a:cubicBezTo>
                    <a:cubicBezTo>
                      <a:pt x="31" y="69"/>
                      <a:pt x="39" y="75"/>
                      <a:pt x="39" y="75"/>
                    </a:cubicBezTo>
                    <a:cubicBezTo>
                      <a:pt x="38" y="93"/>
                      <a:pt x="38" y="93"/>
                      <a:pt x="38" y="93"/>
                    </a:cubicBezTo>
                    <a:cubicBezTo>
                      <a:pt x="38" y="93"/>
                      <a:pt x="45" y="99"/>
                      <a:pt x="45" y="103"/>
                    </a:cubicBezTo>
                    <a:cubicBezTo>
                      <a:pt x="52" y="103"/>
                      <a:pt x="52" y="103"/>
                      <a:pt x="52" y="103"/>
                    </a:cubicBezTo>
                    <a:cubicBezTo>
                      <a:pt x="52" y="103"/>
                      <a:pt x="61" y="96"/>
                      <a:pt x="66" y="96"/>
                    </a:cubicBezTo>
                    <a:cubicBezTo>
                      <a:pt x="71" y="96"/>
                      <a:pt x="76" y="109"/>
                      <a:pt x="86" y="101"/>
                    </a:cubicBezTo>
                    <a:cubicBezTo>
                      <a:pt x="96" y="92"/>
                      <a:pt x="92" y="81"/>
                      <a:pt x="92" y="81"/>
                    </a:cubicBezTo>
                    <a:cubicBezTo>
                      <a:pt x="92" y="81"/>
                      <a:pt x="99" y="75"/>
                      <a:pt x="103" y="75"/>
                    </a:cubicBezTo>
                    <a:cubicBezTo>
                      <a:pt x="107" y="75"/>
                      <a:pt x="111" y="90"/>
                      <a:pt x="111" y="90"/>
                    </a:cubicBezTo>
                    <a:cubicBezTo>
                      <a:pt x="116" y="91"/>
                      <a:pt x="116" y="91"/>
                      <a:pt x="116" y="91"/>
                    </a:cubicBezTo>
                    <a:cubicBezTo>
                      <a:pt x="132" y="108"/>
                      <a:pt x="132" y="108"/>
                      <a:pt x="132" y="108"/>
                    </a:cubicBezTo>
                    <a:cubicBezTo>
                      <a:pt x="133" y="93"/>
                      <a:pt x="133" y="93"/>
                      <a:pt x="133" y="93"/>
                    </a:cubicBezTo>
                    <a:cubicBezTo>
                      <a:pt x="139" y="87"/>
                      <a:pt x="139" y="87"/>
                      <a:pt x="139" y="87"/>
                    </a:cubicBezTo>
                    <a:cubicBezTo>
                      <a:pt x="144" y="71"/>
                      <a:pt x="144" y="71"/>
                      <a:pt x="144" y="71"/>
                    </a:cubicBezTo>
                    <a:cubicBezTo>
                      <a:pt x="150" y="83"/>
                      <a:pt x="150" y="83"/>
                      <a:pt x="150" y="83"/>
                    </a:cubicBezTo>
                    <a:cubicBezTo>
                      <a:pt x="164" y="80"/>
                      <a:pt x="164" y="80"/>
                      <a:pt x="164" y="80"/>
                    </a:cubicBezTo>
                    <a:cubicBezTo>
                      <a:pt x="175" y="85"/>
                      <a:pt x="175" y="85"/>
                      <a:pt x="175" y="85"/>
                    </a:cubicBezTo>
                    <a:cubicBezTo>
                      <a:pt x="180" y="79"/>
                      <a:pt x="180" y="79"/>
                      <a:pt x="180" y="79"/>
                    </a:cubicBezTo>
                    <a:cubicBezTo>
                      <a:pt x="180" y="79"/>
                      <a:pt x="165" y="68"/>
                      <a:pt x="176" y="66"/>
                    </a:cubicBezTo>
                    <a:cubicBezTo>
                      <a:pt x="187" y="64"/>
                      <a:pt x="189" y="68"/>
                      <a:pt x="189" y="68"/>
                    </a:cubicBezTo>
                    <a:cubicBezTo>
                      <a:pt x="191" y="55"/>
                      <a:pt x="191" y="55"/>
                      <a:pt x="191" y="55"/>
                    </a:cubicBezTo>
                    <a:cubicBezTo>
                      <a:pt x="196" y="54"/>
                      <a:pt x="196" y="54"/>
                      <a:pt x="196" y="54"/>
                    </a:cubicBezTo>
                    <a:cubicBezTo>
                      <a:pt x="195" y="50"/>
                      <a:pt x="192" y="44"/>
                      <a:pt x="187" y="43"/>
                    </a:cubicBezTo>
                    <a:cubicBezTo>
                      <a:pt x="176" y="43"/>
                      <a:pt x="178" y="52"/>
                      <a:pt x="171" y="55"/>
                    </a:cubicBezTo>
                    <a:cubicBezTo>
                      <a:pt x="163" y="57"/>
                      <a:pt x="166" y="43"/>
                      <a:pt x="166" y="43"/>
                    </a:cubicBezTo>
                    <a:cubicBezTo>
                      <a:pt x="154" y="44"/>
                      <a:pt x="154" y="44"/>
                      <a:pt x="154" y="44"/>
                    </a:cubicBezTo>
                    <a:cubicBezTo>
                      <a:pt x="154" y="44"/>
                      <a:pt x="150" y="44"/>
                      <a:pt x="146" y="42"/>
                    </a:cubicBezTo>
                    <a:cubicBezTo>
                      <a:pt x="142" y="39"/>
                      <a:pt x="148" y="31"/>
                      <a:pt x="153" y="29"/>
                    </a:cubicBezTo>
                    <a:cubicBezTo>
                      <a:pt x="159" y="27"/>
                      <a:pt x="154" y="19"/>
                      <a:pt x="154" y="19"/>
                    </a:cubicBezTo>
                    <a:cubicBezTo>
                      <a:pt x="150" y="19"/>
                      <a:pt x="150" y="19"/>
                      <a:pt x="150" y="19"/>
                    </a:cubicBezTo>
                    <a:cubicBezTo>
                      <a:pt x="144" y="11"/>
                      <a:pt x="144" y="11"/>
                      <a:pt x="144" y="11"/>
                    </a:cubicBezTo>
                    <a:cubicBezTo>
                      <a:pt x="134" y="8"/>
                      <a:pt x="134" y="8"/>
                      <a:pt x="134" y="8"/>
                    </a:cubicBezTo>
                    <a:cubicBezTo>
                      <a:pt x="125" y="8"/>
                      <a:pt x="125" y="8"/>
                      <a:pt x="125" y="8"/>
                    </a:cubicBezTo>
                    <a:cubicBezTo>
                      <a:pt x="125" y="8"/>
                      <a:pt x="116" y="0"/>
                      <a:pt x="109" y="1"/>
                    </a:cubicBezTo>
                    <a:cubicBezTo>
                      <a:pt x="102" y="2"/>
                      <a:pt x="107" y="14"/>
                      <a:pt x="107" y="14"/>
                    </a:cubicBezTo>
                    <a:cubicBezTo>
                      <a:pt x="103" y="10"/>
                      <a:pt x="103" y="10"/>
                      <a:pt x="103" y="10"/>
                    </a:cubicBezTo>
                    <a:lnTo>
                      <a:pt x="93" y="17"/>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64" name="Italy"/>
              <p:cNvSpPr>
                <a:spLocks noEditPoints="1"/>
              </p:cNvSpPr>
              <p:nvPr/>
            </p:nvSpPr>
            <p:spPr bwMode="gray">
              <a:xfrm>
                <a:off x="5797204" y="2669747"/>
                <a:ext cx="293738" cy="309420"/>
              </a:xfrm>
              <a:custGeom>
                <a:avLst/>
                <a:gdLst>
                  <a:gd name="T0" fmla="*/ 341 w 523"/>
                  <a:gd name="T1" fmla="*/ 483 h 554"/>
                  <a:gd name="T2" fmla="*/ 278 w 523"/>
                  <a:gd name="T3" fmla="*/ 485 h 554"/>
                  <a:gd name="T4" fmla="*/ 281 w 523"/>
                  <a:gd name="T5" fmla="*/ 507 h 554"/>
                  <a:gd name="T6" fmla="*/ 330 w 523"/>
                  <a:gd name="T7" fmla="*/ 531 h 554"/>
                  <a:gd name="T8" fmla="*/ 372 w 523"/>
                  <a:gd name="T9" fmla="*/ 513 h 554"/>
                  <a:gd name="T10" fmla="*/ 378 w 523"/>
                  <a:gd name="T11" fmla="*/ 479 h 554"/>
                  <a:gd name="T12" fmla="*/ 68 w 523"/>
                  <a:gd name="T13" fmla="*/ 320 h 554"/>
                  <a:gd name="T14" fmla="*/ 75 w 523"/>
                  <a:gd name="T15" fmla="*/ 381 h 554"/>
                  <a:gd name="T16" fmla="*/ 78 w 523"/>
                  <a:gd name="T17" fmla="*/ 424 h 554"/>
                  <a:gd name="T18" fmla="*/ 103 w 523"/>
                  <a:gd name="T19" fmla="*/ 414 h 554"/>
                  <a:gd name="T20" fmla="*/ 133 w 523"/>
                  <a:gd name="T21" fmla="*/ 388 h 554"/>
                  <a:gd name="T22" fmla="*/ 140 w 523"/>
                  <a:gd name="T23" fmla="*/ 352 h 554"/>
                  <a:gd name="T24" fmla="*/ 481 w 523"/>
                  <a:gd name="T25" fmla="*/ 337 h 554"/>
                  <a:gd name="T26" fmla="*/ 414 w 523"/>
                  <a:gd name="T27" fmla="*/ 281 h 554"/>
                  <a:gd name="T28" fmla="*/ 311 w 523"/>
                  <a:gd name="T29" fmla="*/ 216 h 554"/>
                  <a:gd name="T30" fmla="*/ 249 w 523"/>
                  <a:gd name="T31" fmla="*/ 148 h 554"/>
                  <a:gd name="T32" fmla="*/ 244 w 523"/>
                  <a:gd name="T33" fmla="*/ 92 h 554"/>
                  <a:gd name="T34" fmla="*/ 294 w 523"/>
                  <a:gd name="T35" fmla="*/ 46 h 554"/>
                  <a:gd name="T36" fmla="*/ 265 w 523"/>
                  <a:gd name="T37" fmla="*/ 29 h 554"/>
                  <a:gd name="T38" fmla="*/ 243 w 523"/>
                  <a:gd name="T39" fmla="*/ 16 h 554"/>
                  <a:gd name="T40" fmla="*/ 195 w 523"/>
                  <a:gd name="T41" fmla="*/ 7 h 554"/>
                  <a:gd name="T42" fmla="*/ 165 w 523"/>
                  <a:gd name="T43" fmla="*/ 16 h 554"/>
                  <a:gd name="T44" fmla="*/ 154 w 523"/>
                  <a:gd name="T45" fmla="*/ 40 h 554"/>
                  <a:gd name="T46" fmla="*/ 124 w 523"/>
                  <a:gd name="T47" fmla="*/ 44 h 554"/>
                  <a:gd name="T48" fmla="*/ 107 w 523"/>
                  <a:gd name="T49" fmla="*/ 54 h 554"/>
                  <a:gd name="T50" fmla="*/ 85 w 523"/>
                  <a:gd name="T51" fmla="*/ 51 h 554"/>
                  <a:gd name="T52" fmla="*/ 60 w 523"/>
                  <a:gd name="T53" fmla="*/ 62 h 554"/>
                  <a:gd name="T54" fmla="*/ 19 w 523"/>
                  <a:gd name="T55" fmla="*/ 64 h 554"/>
                  <a:gd name="T56" fmla="*/ 28 w 523"/>
                  <a:gd name="T57" fmla="*/ 93 h 554"/>
                  <a:gd name="T58" fmla="*/ 6 w 523"/>
                  <a:gd name="T59" fmla="*/ 118 h 554"/>
                  <a:gd name="T60" fmla="*/ 12 w 523"/>
                  <a:gd name="T61" fmla="*/ 141 h 554"/>
                  <a:gd name="T62" fmla="*/ 45 w 523"/>
                  <a:gd name="T63" fmla="*/ 160 h 554"/>
                  <a:gd name="T64" fmla="*/ 58 w 523"/>
                  <a:gd name="T65" fmla="*/ 173 h 554"/>
                  <a:gd name="T66" fmla="*/ 160 w 523"/>
                  <a:gd name="T67" fmla="*/ 192 h 554"/>
                  <a:gd name="T68" fmla="*/ 193 w 523"/>
                  <a:gd name="T69" fmla="*/ 236 h 554"/>
                  <a:gd name="T70" fmla="*/ 259 w 523"/>
                  <a:gd name="T71" fmla="*/ 294 h 554"/>
                  <a:gd name="T72" fmla="*/ 325 w 523"/>
                  <a:gd name="T73" fmla="*/ 334 h 554"/>
                  <a:gd name="T74" fmla="*/ 397 w 523"/>
                  <a:gd name="T75" fmla="*/ 373 h 554"/>
                  <a:gd name="T76" fmla="*/ 418 w 523"/>
                  <a:gd name="T77" fmla="*/ 446 h 554"/>
                  <a:gd name="T78" fmla="*/ 395 w 523"/>
                  <a:gd name="T79" fmla="*/ 489 h 554"/>
                  <a:gd name="T80" fmla="*/ 435 w 523"/>
                  <a:gd name="T81" fmla="*/ 466 h 554"/>
                  <a:gd name="T82" fmla="*/ 452 w 523"/>
                  <a:gd name="T83" fmla="*/ 408 h 554"/>
                  <a:gd name="T84" fmla="*/ 468 w 523"/>
                  <a:gd name="T85" fmla="*/ 361 h 554"/>
                  <a:gd name="T86" fmla="*/ 515 w 523"/>
                  <a:gd name="T87" fmla="*/ 36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3" h="554">
                    <a:moveTo>
                      <a:pt x="378" y="479"/>
                    </a:moveTo>
                    <a:cubicBezTo>
                      <a:pt x="378" y="479"/>
                      <a:pt x="365" y="472"/>
                      <a:pt x="358" y="474"/>
                    </a:cubicBezTo>
                    <a:cubicBezTo>
                      <a:pt x="351" y="476"/>
                      <a:pt x="341" y="483"/>
                      <a:pt x="341" y="483"/>
                    </a:cubicBezTo>
                    <a:cubicBezTo>
                      <a:pt x="341" y="483"/>
                      <a:pt x="322" y="486"/>
                      <a:pt x="314" y="486"/>
                    </a:cubicBezTo>
                    <a:cubicBezTo>
                      <a:pt x="306" y="486"/>
                      <a:pt x="292" y="470"/>
                      <a:pt x="289" y="473"/>
                    </a:cubicBezTo>
                    <a:cubicBezTo>
                      <a:pt x="286" y="476"/>
                      <a:pt x="278" y="485"/>
                      <a:pt x="278" y="485"/>
                    </a:cubicBezTo>
                    <a:cubicBezTo>
                      <a:pt x="265" y="477"/>
                      <a:pt x="265" y="477"/>
                      <a:pt x="265" y="477"/>
                    </a:cubicBezTo>
                    <a:cubicBezTo>
                      <a:pt x="265" y="477"/>
                      <a:pt x="245" y="482"/>
                      <a:pt x="253" y="494"/>
                    </a:cubicBezTo>
                    <a:cubicBezTo>
                      <a:pt x="264" y="510"/>
                      <a:pt x="276" y="505"/>
                      <a:pt x="281" y="507"/>
                    </a:cubicBezTo>
                    <a:cubicBezTo>
                      <a:pt x="286" y="509"/>
                      <a:pt x="291" y="517"/>
                      <a:pt x="293" y="521"/>
                    </a:cubicBezTo>
                    <a:cubicBezTo>
                      <a:pt x="295" y="525"/>
                      <a:pt x="317" y="535"/>
                      <a:pt x="317" y="535"/>
                    </a:cubicBezTo>
                    <a:cubicBezTo>
                      <a:pt x="330" y="531"/>
                      <a:pt x="330" y="531"/>
                      <a:pt x="330" y="531"/>
                    </a:cubicBezTo>
                    <a:cubicBezTo>
                      <a:pt x="330" y="531"/>
                      <a:pt x="344" y="552"/>
                      <a:pt x="363" y="553"/>
                    </a:cubicBezTo>
                    <a:cubicBezTo>
                      <a:pt x="382" y="554"/>
                      <a:pt x="377" y="537"/>
                      <a:pt x="377" y="537"/>
                    </a:cubicBezTo>
                    <a:cubicBezTo>
                      <a:pt x="377" y="537"/>
                      <a:pt x="372" y="520"/>
                      <a:pt x="372" y="513"/>
                    </a:cubicBezTo>
                    <a:cubicBezTo>
                      <a:pt x="372" y="506"/>
                      <a:pt x="377" y="496"/>
                      <a:pt x="383" y="491"/>
                    </a:cubicBezTo>
                    <a:cubicBezTo>
                      <a:pt x="389" y="486"/>
                      <a:pt x="383" y="469"/>
                      <a:pt x="383" y="469"/>
                    </a:cubicBezTo>
                    <a:lnTo>
                      <a:pt x="378" y="479"/>
                    </a:lnTo>
                    <a:close/>
                    <a:moveTo>
                      <a:pt x="119" y="312"/>
                    </a:moveTo>
                    <a:cubicBezTo>
                      <a:pt x="107" y="311"/>
                      <a:pt x="95" y="332"/>
                      <a:pt x="87" y="332"/>
                    </a:cubicBezTo>
                    <a:cubicBezTo>
                      <a:pt x="79" y="332"/>
                      <a:pt x="68" y="320"/>
                      <a:pt x="68" y="320"/>
                    </a:cubicBezTo>
                    <a:cubicBezTo>
                      <a:pt x="64" y="331"/>
                      <a:pt x="64" y="331"/>
                      <a:pt x="64" y="331"/>
                    </a:cubicBezTo>
                    <a:cubicBezTo>
                      <a:pt x="64" y="331"/>
                      <a:pt x="79" y="344"/>
                      <a:pt x="79" y="354"/>
                    </a:cubicBezTo>
                    <a:cubicBezTo>
                      <a:pt x="79" y="364"/>
                      <a:pt x="75" y="381"/>
                      <a:pt x="75" y="381"/>
                    </a:cubicBezTo>
                    <a:cubicBezTo>
                      <a:pt x="81" y="388"/>
                      <a:pt x="81" y="388"/>
                      <a:pt x="81" y="388"/>
                    </a:cubicBezTo>
                    <a:cubicBezTo>
                      <a:pt x="73" y="393"/>
                      <a:pt x="73" y="393"/>
                      <a:pt x="73" y="393"/>
                    </a:cubicBezTo>
                    <a:cubicBezTo>
                      <a:pt x="78" y="424"/>
                      <a:pt x="78" y="424"/>
                      <a:pt x="78" y="424"/>
                    </a:cubicBezTo>
                    <a:cubicBezTo>
                      <a:pt x="69" y="424"/>
                      <a:pt x="69" y="424"/>
                      <a:pt x="69" y="424"/>
                    </a:cubicBezTo>
                    <a:cubicBezTo>
                      <a:pt x="82" y="435"/>
                      <a:pt x="82" y="435"/>
                      <a:pt x="82" y="435"/>
                    </a:cubicBezTo>
                    <a:cubicBezTo>
                      <a:pt x="98" y="435"/>
                      <a:pt x="103" y="414"/>
                      <a:pt x="103" y="414"/>
                    </a:cubicBezTo>
                    <a:cubicBezTo>
                      <a:pt x="103" y="414"/>
                      <a:pt x="115" y="430"/>
                      <a:pt x="124" y="423"/>
                    </a:cubicBezTo>
                    <a:cubicBezTo>
                      <a:pt x="133" y="416"/>
                      <a:pt x="129" y="398"/>
                      <a:pt x="129" y="398"/>
                    </a:cubicBezTo>
                    <a:cubicBezTo>
                      <a:pt x="133" y="388"/>
                      <a:pt x="133" y="388"/>
                      <a:pt x="133" y="388"/>
                    </a:cubicBezTo>
                    <a:cubicBezTo>
                      <a:pt x="133" y="371"/>
                      <a:pt x="133" y="371"/>
                      <a:pt x="133" y="371"/>
                    </a:cubicBezTo>
                    <a:cubicBezTo>
                      <a:pt x="133" y="371"/>
                      <a:pt x="127" y="369"/>
                      <a:pt x="128" y="364"/>
                    </a:cubicBezTo>
                    <a:cubicBezTo>
                      <a:pt x="129" y="359"/>
                      <a:pt x="140" y="359"/>
                      <a:pt x="140" y="352"/>
                    </a:cubicBezTo>
                    <a:cubicBezTo>
                      <a:pt x="140" y="345"/>
                      <a:pt x="131" y="313"/>
                      <a:pt x="119" y="312"/>
                    </a:cubicBezTo>
                    <a:close/>
                    <a:moveTo>
                      <a:pt x="515" y="363"/>
                    </a:moveTo>
                    <a:cubicBezTo>
                      <a:pt x="507" y="354"/>
                      <a:pt x="481" y="337"/>
                      <a:pt x="481" y="337"/>
                    </a:cubicBezTo>
                    <a:cubicBezTo>
                      <a:pt x="451" y="321"/>
                      <a:pt x="451" y="321"/>
                      <a:pt x="451" y="321"/>
                    </a:cubicBezTo>
                    <a:cubicBezTo>
                      <a:pt x="451" y="321"/>
                      <a:pt x="398" y="308"/>
                      <a:pt x="402" y="299"/>
                    </a:cubicBezTo>
                    <a:cubicBezTo>
                      <a:pt x="406" y="290"/>
                      <a:pt x="415" y="289"/>
                      <a:pt x="414" y="281"/>
                    </a:cubicBezTo>
                    <a:cubicBezTo>
                      <a:pt x="413" y="273"/>
                      <a:pt x="365" y="271"/>
                      <a:pt x="365" y="271"/>
                    </a:cubicBezTo>
                    <a:cubicBezTo>
                      <a:pt x="365" y="271"/>
                      <a:pt x="351" y="266"/>
                      <a:pt x="334" y="249"/>
                    </a:cubicBezTo>
                    <a:cubicBezTo>
                      <a:pt x="317" y="232"/>
                      <a:pt x="311" y="216"/>
                      <a:pt x="311" y="216"/>
                    </a:cubicBezTo>
                    <a:cubicBezTo>
                      <a:pt x="311" y="216"/>
                      <a:pt x="306" y="192"/>
                      <a:pt x="296" y="186"/>
                    </a:cubicBezTo>
                    <a:cubicBezTo>
                      <a:pt x="286" y="180"/>
                      <a:pt x="275" y="170"/>
                      <a:pt x="275" y="170"/>
                    </a:cubicBezTo>
                    <a:cubicBezTo>
                      <a:pt x="249" y="148"/>
                      <a:pt x="249" y="148"/>
                      <a:pt x="249" y="148"/>
                    </a:cubicBezTo>
                    <a:cubicBezTo>
                      <a:pt x="249" y="148"/>
                      <a:pt x="235" y="126"/>
                      <a:pt x="240" y="124"/>
                    </a:cubicBezTo>
                    <a:cubicBezTo>
                      <a:pt x="245" y="122"/>
                      <a:pt x="253" y="120"/>
                      <a:pt x="253" y="115"/>
                    </a:cubicBezTo>
                    <a:cubicBezTo>
                      <a:pt x="253" y="110"/>
                      <a:pt x="236" y="101"/>
                      <a:pt x="244" y="92"/>
                    </a:cubicBezTo>
                    <a:cubicBezTo>
                      <a:pt x="252" y="83"/>
                      <a:pt x="275" y="77"/>
                      <a:pt x="275" y="77"/>
                    </a:cubicBezTo>
                    <a:cubicBezTo>
                      <a:pt x="289" y="71"/>
                      <a:pt x="289" y="71"/>
                      <a:pt x="289" y="71"/>
                    </a:cubicBezTo>
                    <a:cubicBezTo>
                      <a:pt x="294" y="46"/>
                      <a:pt x="294" y="46"/>
                      <a:pt x="294" y="46"/>
                    </a:cubicBezTo>
                    <a:cubicBezTo>
                      <a:pt x="286" y="43"/>
                      <a:pt x="286" y="43"/>
                      <a:pt x="286" y="43"/>
                    </a:cubicBezTo>
                    <a:cubicBezTo>
                      <a:pt x="286" y="43"/>
                      <a:pt x="294" y="36"/>
                      <a:pt x="291" y="30"/>
                    </a:cubicBezTo>
                    <a:cubicBezTo>
                      <a:pt x="288" y="25"/>
                      <a:pt x="265" y="29"/>
                      <a:pt x="265" y="29"/>
                    </a:cubicBezTo>
                    <a:cubicBezTo>
                      <a:pt x="253" y="29"/>
                      <a:pt x="253" y="29"/>
                      <a:pt x="253" y="29"/>
                    </a:cubicBezTo>
                    <a:cubicBezTo>
                      <a:pt x="248" y="16"/>
                      <a:pt x="248" y="16"/>
                      <a:pt x="248" y="16"/>
                    </a:cubicBezTo>
                    <a:cubicBezTo>
                      <a:pt x="243" y="16"/>
                      <a:pt x="243" y="16"/>
                      <a:pt x="243" y="16"/>
                    </a:cubicBezTo>
                    <a:cubicBezTo>
                      <a:pt x="243" y="16"/>
                      <a:pt x="242" y="2"/>
                      <a:pt x="233" y="1"/>
                    </a:cubicBezTo>
                    <a:cubicBezTo>
                      <a:pt x="223" y="0"/>
                      <a:pt x="221" y="9"/>
                      <a:pt x="221" y="9"/>
                    </a:cubicBezTo>
                    <a:cubicBezTo>
                      <a:pt x="195" y="7"/>
                      <a:pt x="195" y="7"/>
                      <a:pt x="195" y="7"/>
                    </a:cubicBezTo>
                    <a:cubicBezTo>
                      <a:pt x="185" y="19"/>
                      <a:pt x="185" y="19"/>
                      <a:pt x="185" y="19"/>
                    </a:cubicBezTo>
                    <a:cubicBezTo>
                      <a:pt x="179" y="15"/>
                      <a:pt x="179" y="15"/>
                      <a:pt x="179" y="15"/>
                    </a:cubicBezTo>
                    <a:cubicBezTo>
                      <a:pt x="165" y="16"/>
                      <a:pt x="165" y="16"/>
                      <a:pt x="165" y="16"/>
                    </a:cubicBezTo>
                    <a:cubicBezTo>
                      <a:pt x="163" y="29"/>
                      <a:pt x="163" y="29"/>
                      <a:pt x="163" y="29"/>
                    </a:cubicBezTo>
                    <a:cubicBezTo>
                      <a:pt x="163" y="29"/>
                      <a:pt x="161" y="25"/>
                      <a:pt x="150" y="27"/>
                    </a:cubicBezTo>
                    <a:cubicBezTo>
                      <a:pt x="139" y="29"/>
                      <a:pt x="154" y="40"/>
                      <a:pt x="154" y="40"/>
                    </a:cubicBezTo>
                    <a:cubicBezTo>
                      <a:pt x="149" y="46"/>
                      <a:pt x="149" y="46"/>
                      <a:pt x="149" y="46"/>
                    </a:cubicBezTo>
                    <a:cubicBezTo>
                      <a:pt x="138" y="41"/>
                      <a:pt x="138" y="41"/>
                      <a:pt x="138" y="41"/>
                    </a:cubicBezTo>
                    <a:cubicBezTo>
                      <a:pt x="124" y="44"/>
                      <a:pt x="124" y="44"/>
                      <a:pt x="124" y="44"/>
                    </a:cubicBezTo>
                    <a:cubicBezTo>
                      <a:pt x="118" y="32"/>
                      <a:pt x="118" y="32"/>
                      <a:pt x="118" y="32"/>
                    </a:cubicBezTo>
                    <a:cubicBezTo>
                      <a:pt x="113" y="48"/>
                      <a:pt x="113" y="48"/>
                      <a:pt x="113" y="48"/>
                    </a:cubicBezTo>
                    <a:cubicBezTo>
                      <a:pt x="107" y="54"/>
                      <a:pt x="107" y="54"/>
                      <a:pt x="107" y="54"/>
                    </a:cubicBezTo>
                    <a:cubicBezTo>
                      <a:pt x="106" y="69"/>
                      <a:pt x="106" y="69"/>
                      <a:pt x="106" y="69"/>
                    </a:cubicBezTo>
                    <a:cubicBezTo>
                      <a:pt x="90" y="52"/>
                      <a:pt x="90" y="52"/>
                      <a:pt x="90" y="52"/>
                    </a:cubicBezTo>
                    <a:cubicBezTo>
                      <a:pt x="85" y="51"/>
                      <a:pt x="85" y="51"/>
                      <a:pt x="85" y="51"/>
                    </a:cubicBezTo>
                    <a:cubicBezTo>
                      <a:pt x="85" y="51"/>
                      <a:pt x="81" y="36"/>
                      <a:pt x="77" y="36"/>
                    </a:cubicBezTo>
                    <a:cubicBezTo>
                      <a:pt x="73" y="36"/>
                      <a:pt x="66" y="42"/>
                      <a:pt x="66" y="42"/>
                    </a:cubicBezTo>
                    <a:cubicBezTo>
                      <a:pt x="66" y="42"/>
                      <a:pt x="70" y="53"/>
                      <a:pt x="60" y="62"/>
                    </a:cubicBezTo>
                    <a:cubicBezTo>
                      <a:pt x="50" y="70"/>
                      <a:pt x="45" y="57"/>
                      <a:pt x="40" y="57"/>
                    </a:cubicBezTo>
                    <a:cubicBezTo>
                      <a:pt x="35" y="57"/>
                      <a:pt x="26" y="64"/>
                      <a:pt x="26" y="64"/>
                    </a:cubicBezTo>
                    <a:cubicBezTo>
                      <a:pt x="19" y="64"/>
                      <a:pt x="19" y="64"/>
                      <a:pt x="19" y="64"/>
                    </a:cubicBezTo>
                    <a:cubicBezTo>
                      <a:pt x="19" y="68"/>
                      <a:pt x="9" y="72"/>
                      <a:pt x="9" y="72"/>
                    </a:cubicBezTo>
                    <a:cubicBezTo>
                      <a:pt x="17" y="80"/>
                      <a:pt x="17" y="80"/>
                      <a:pt x="17" y="80"/>
                    </a:cubicBezTo>
                    <a:cubicBezTo>
                      <a:pt x="17" y="80"/>
                      <a:pt x="28" y="84"/>
                      <a:pt x="28" y="93"/>
                    </a:cubicBezTo>
                    <a:cubicBezTo>
                      <a:pt x="28" y="102"/>
                      <a:pt x="9" y="103"/>
                      <a:pt x="9" y="103"/>
                    </a:cubicBezTo>
                    <a:cubicBezTo>
                      <a:pt x="0" y="105"/>
                      <a:pt x="0" y="105"/>
                      <a:pt x="0" y="105"/>
                    </a:cubicBezTo>
                    <a:cubicBezTo>
                      <a:pt x="6" y="118"/>
                      <a:pt x="6" y="118"/>
                      <a:pt x="6" y="118"/>
                    </a:cubicBezTo>
                    <a:cubicBezTo>
                      <a:pt x="13" y="118"/>
                      <a:pt x="13" y="118"/>
                      <a:pt x="13" y="118"/>
                    </a:cubicBezTo>
                    <a:cubicBezTo>
                      <a:pt x="13" y="118"/>
                      <a:pt x="17" y="121"/>
                      <a:pt x="18" y="126"/>
                    </a:cubicBezTo>
                    <a:cubicBezTo>
                      <a:pt x="19" y="131"/>
                      <a:pt x="13" y="131"/>
                      <a:pt x="12" y="141"/>
                    </a:cubicBezTo>
                    <a:cubicBezTo>
                      <a:pt x="11" y="151"/>
                      <a:pt x="25" y="152"/>
                      <a:pt x="25" y="152"/>
                    </a:cubicBezTo>
                    <a:cubicBezTo>
                      <a:pt x="28" y="158"/>
                      <a:pt x="28" y="158"/>
                      <a:pt x="28" y="158"/>
                    </a:cubicBezTo>
                    <a:cubicBezTo>
                      <a:pt x="28" y="158"/>
                      <a:pt x="42" y="156"/>
                      <a:pt x="45" y="160"/>
                    </a:cubicBezTo>
                    <a:cubicBezTo>
                      <a:pt x="48" y="164"/>
                      <a:pt x="42" y="174"/>
                      <a:pt x="38" y="174"/>
                    </a:cubicBezTo>
                    <a:cubicBezTo>
                      <a:pt x="36" y="174"/>
                      <a:pt x="35" y="176"/>
                      <a:pt x="35" y="179"/>
                    </a:cubicBezTo>
                    <a:cubicBezTo>
                      <a:pt x="44" y="178"/>
                      <a:pt x="54" y="177"/>
                      <a:pt x="58" y="173"/>
                    </a:cubicBezTo>
                    <a:cubicBezTo>
                      <a:pt x="65" y="166"/>
                      <a:pt x="83" y="145"/>
                      <a:pt x="93" y="145"/>
                    </a:cubicBezTo>
                    <a:cubicBezTo>
                      <a:pt x="103" y="145"/>
                      <a:pt x="132" y="152"/>
                      <a:pt x="144" y="162"/>
                    </a:cubicBezTo>
                    <a:cubicBezTo>
                      <a:pt x="156" y="172"/>
                      <a:pt x="160" y="192"/>
                      <a:pt x="160" y="192"/>
                    </a:cubicBezTo>
                    <a:cubicBezTo>
                      <a:pt x="168" y="200"/>
                      <a:pt x="168" y="200"/>
                      <a:pt x="168" y="200"/>
                    </a:cubicBezTo>
                    <a:cubicBezTo>
                      <a:pt x="168" y="200"/>
                      <a:pt x="160" y="221"/>
                      <a:pt x="169" y="226"/>
                    </a:cubicBezTo>
                    <a:cubicBezTo>
                      <a:pt x="178" y="231"/>
                      <a:pt x="193" y="236"/>
                      <a:pt x="193" y="236"/>
                    </a:cubicBezTo>
                    <a:cubicBezTo>
                      <a:pt x="197" y="249"/>
                      <a:pt x="197" y="249"/>
                      <a:pt x="197" y="249"/>
                    </a:cubicBezTo>
                    <a:cubicBezTo>
                      <a:pt x="217" y="250"/>
                      <a:pt x="217" y="250"/>
                      <a:pt x="217" y="250"/>
                    </a:cubicBezTo>
                    <a:cubicBezTo>
                      <a:pt x="217" y="250"/>
                      <a:pt x="250" y="284"/>
                      <a:pt x="259" y="294"/>
                    </a:cubicBezTo>
                    <a:cubicBezTo>
                      <a:pt x="268" y="304"/>
                      <a:pt x="276" y="313"/>
                      <a:pt x="276" y="313"/>
                    </a:cubicBezTo>
                    <a:cubicBezTo>
                      <a:pt x="303" y="314"/>
                      <a:pt x="303" y="314"/>
                      <a:pt x="303" y="314"/>
                    </a:cubicBezTo>
                    <a:cubicBezTo>
                      <a:pt x="303" y="314"/>
                      <a:pt x="310" y="329"/>
                      <a:pt x="325" y="334"/>
                    </a:cubicBezTo>
                    <a:cubicBezTo>
                      <a:pt x="340" y="339"/>
                      <a:pt x="359" y="335"/>
                      <a:pt x="362" y="342"/>
                    </a:cubicBezTo>
                    <a:cubicBezTo>
                      <a:pt x="365" y="349"/>
                      <a:pt x="366" y="372"/>
                      <a:pt x="379" y="375"/>
                    </a:cubicBezTo>
                    <a:cubicBezTo>
                      <a:pt x="392" y="378"/>
                      <a:pt x="397" y="373"/>
                      <a:pt x="397" y="373"/>
                    </a:cubicBezTo>
                    <a:cubicBezTo>
                      <a:pt x="397" y="373"/>
                      <a:pt x="400" y="392"/>
                      <a:pt x="402" y="406"/>
                    </a:cubicBezTo>
                    <a:cubicBezTo>
                      <a:pt x="404" y="420"/>
                      <a:pt x="417" y="419"/>
                      <a:pt x="417" y="429"/>
                    </a:cubicBezTo>
                    <a:cubicBezTo>
                      <a:pt x="417" y="439"/>
                      <a:pt x="418" y="446"/>
                      <a:pt x="418" y="446"/>
                    </a:cubicBezTo>
                    <a:cubicBezTo>
                      <a:pt x="405" y="445"/>
                      <a:pt x="405" y="445"/>
                      <a:pt x="405" y="445"/>
                    </a:cubicBezTo>
                    <a:cubicBezTo>
                      <a:pt x="404" y="460"/>
                      <a:pt x="404" y="460"/>
                      <a:pt x="404" y="460"/>
                    </a:cubicBezTo>
                    <a:cubicBezTo>
                      <a:pt x="404" y="460"/>
                      <a:pt x="384" y="489"/>
                      <a:pt x="395" y="489"/>
                    </a:cubicBezTo>
                    <a:cubicBezTo>
                      <a:pt x="406" y="489"/>
                      <a:pt x="414" y="483"/>
                      <a:pt x="414" y="483"/>
                    </a:cubicBezTo>
                    <a:cubicBezTo>
                      <a:pt x="422" y="468"/>
                      <a:pt x="422" y="468"/>
                      <a:pt x="422" y="468"/>
                    </a:cubicBezTo>
                    <a:cubicBezTo>
                      <a:pt x="435" y="466"/>
                      <a:pt x="435" y="466"/>
                      <a:pt x="435" y="466"/>
                    </a:cubicBezTo>
                    <a:cubicBezTo>
                      <a:pt x="435" y="466"/>
                      <a:pt x="432" y="444"/>
                      <a:pt x="436" y="441"/>
                    </a:cubicBezTo>
                    <a:cubicBezTo>
                      <a:pt x="440" y="438"/>
                      <a:pt x="461" y="432"/>
                      <a:pt x="461" y="432"/>
                    </a:cubicBezTo>
                    <a:cubicBezTo>
                      <a:pt x="461" y="432"/>
                      <a:pt x="456" y="412"/>
                      <a:pt x="452" y="408"/>
                    </a:cubicBezTo>
                    <a:cubicBezTo>
                      <a:pt x="448" y="404"/>
                      <a:pt x="430" y="399"/>
                      <a:pt x="431" y="392"/>
                    </a:cubicBezTo>
                    <a:cubicBezTo>
                      <a:pt x="432" y="385"/>
                      <a:pt x="445" y="351"/>
                      <a:pt x="453" y="354"/>
                    </a:cubicBezTo>
                    <a:cubicBezTo>
                      <a:pt x="461" y="357"/>
                      <a:pt x="468" y="361"/>
                      <a:pt x="468" y="361"/>
                    </a:cubicBezTo>
                    <a:cubicBezTo>
                      <a:pt x="488" y="361"/>
                      <a:pt x="488" y="361"/>
                      <a:pt x="488" y="361"/>
                    </a:cubicBezTo>
                    <a:cubicBezTo>
                      <a:pt x="488" y="361"/>
                      <a:pt x="491" y="384"/>
                      <a:pt x="505" y="385"/>
                    </a:cubicBezTo>
                    <a:cubicBezTo>
                      <a:pt x="519" y="386"/>
                      <a:pt x="523" y="372"/>
                      <a:pt x="515" y="363"/>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65" name="Czech Republic"/>
              <p:cNvSpPr>
                <a:spLocks/>
              </p:cNvSpPr>
              <p:nvPr/>
            </p:nvSpPr>
            <p:spPr bwMode="gray">
              <a:xfrm>
                <a:off x="5927401" y="2553914"/>
                <a:ext cx="157189" cy="74578"/>
              </a:xfrm>
              <a:custGeom>
                <a:avLst/>
                <a:gdLst>
                  <a:gd name="T0" fmla="*/ 268 w 280"/>
                  <a:gd name="T1" fmla="*/ 67 h 132"/>
                  <a:gd name="T2" fmla="*/ 255 w 280"/>
                  <a:gd name="T3" fmla="*/ 60 h 132"/>
                  <a:gd name="T4" fmla="*/ 240 w 280"/>
                  <a:gd name="T5" fmla="*/ 57 h 132"/>
                  <a:gd name="T6" fmla="*/ 219 w 280"/>
                  <a:gd name="T7" fmla="*/ 42 h 132"/>
                  <a:gd name="T8" fmla="*/ 196 w 280"/>
                  <a:gd name="T9" fmla="*/ 47 h 132"/>
                  <a:gd name="T10" fmla="*/ 177 w 280"/>
                  <a:gd name="T11" fmla="*/ 35 h 132"/>
                  <a:gd name="T12" fmla="*/ 178 w 280"/>
                  <a:gd name="T13" fmla="*/ 28 h 132"/>
                  <a:gd name="T14" fmla="*/ 159 w 280"/>
                  <a:gd name="T15" fmla="*/ 24 h 132"/>
                  <a:gd name="T16" fmla="*/ 132 w 280"/>
                  <a:gd name="T17" fmla="*/ 13 h 132"/>
                  <a:gd name="T18" fmla="*/ 116 w 280"/>
                  <a:gd name="T19" fmla="*/ 2 h 132"/>
                  <a:gd name="T20" fmla="*/ 108 w 280"/>
                  <a:gd name="T21" fmla="*/ 11 h 132"/>
                  <a:gd name="T22" fmla="*/ 87 w 280"/>
                  <a:gd name="T23" fmla="*/ 11 h 132"/>
                  <a:gd name="T24" fmla="*/ 72 w 280"/>
                  <a:gd name="T25" fmla="*/ 19 h 132"/>
                  <a:gd name="T26" fmla="*/ 56 w 280"/>
                  <a:gd name="T27" fmla="*/ 24 h 132"/>
                  <a:gd name="T28" fmla="*/ 38 w 280"/>
                  <a:gd name="T29" fmla="*/ 36 h 132"/>
                  <a:gd name="T30" fmla="*/ 21 w 280"/>
                  <a:gd name="T31" fmla="*/ 36 h 132"/>
                  <a:gd name="T32" fmla="*/ 11 w 280"/>
                  <a:gd name="T33" fmla="*/ 42 h 132"/>
                  <a:gd name="T34" fmla="*/ 5 w 280"/>
                  <a:gd name="T35" fmla="*/ 50 h 132"/>
                  <a:gd name="T36" fmla="*/ 17 w 280"/>
                  <a:gd name="T37" fmla="*/ 60 h 132"/>
                  <a:gd name="T38" fmla="*/ 19 w 280"/>
                  <a:gd name="T39" fmla="*/ 74 h 132"/>
                  <a:gd name="T40" fmla="*/ 27 w 280"/>
                  <a:gd name="T41" fmla="*/ 82 h 132"/>
                  <a:gd name="T42" fmla="*/ 42 w 280"/>
                  <a:gd name="T43" fmla="*/ 90 h 132"/>
                  <a:gd name="T44" fmla="*/ 49 w 280"/>
                  <a:gd name="T45" fmla="*/ 98 h 132"/>
                  <a:gd name="T46" fmla="*/ 65 w 280"/>
                  <a:gd name="T47" fmla="*/ 108 h 132"/>
                  <a:gd name="T48" fmla="*/ 87 w 280"/>
                  <a:gd name="T49" fmla="*/ 131 h 132"/>
                  <a:gd name="T50" fmla="*/ 110 w 280"/>
                  <a:gd name="T51" fmla="*/ 132 h 132"/>
                  <a:gd name="T52" fmla="*/ 115 w 280"/>
                  <a:gd name="T53" fmla="*/ 119 h 132"/>
                  <a:gd name="T54" fmla="*/ 142 w 280"/>
                  <a:gd name="T55" fmla="*/ 112 h 132"/>
                  <a:gd name="T56" fmla="*/ 158 w 280"/>
                  <a:gd name="T57" fmla="*/ 113 h 132"/>
                  <a:gd name="T58" fmla="*/ 173 w 280"/>
                  <a:gd name="T59" fmla="*/ 120 h 132"/>
                  <a:gd name="T60" fmla="*/ 200 w 280"/>
                  <a:gd name="T61" fmla="*/ 123 h 132"/>
                  <a:gd name="T62" fmla="*/ 221 w 280"/>
                  <a:gd name="T63" fmla="*/ 116 h 132"/>
                  <a:gd name="T64" fmla="*/ 255 w 280"/>
                  <a:gd name="T65" fmla="*/ 105 h 132"/>
                  <a:gd name="T66" fmla="*/ 269 w 280"/>
                  <a:gd name="T67" fmla="*/ 86 h 132"/>
                  <a:gd name="T68" fmla="*/ 275 w 280"/>
                  <a:gd name="T69" fmla="*/ 7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0" h="132">
                    <a:moveTo>
                      <a:pt x="275" y="73"/>
                    </a:moveTo>
                    <a:cubicBezTo>
                      <a:pt x="268" y="67"/>
                      <a:pt x="268" y="67"/>
                      <a:pt x="268" y="67"/>
                    </a:cubicBezTo>
                    <a:cubicBezTo>
                      <a:pt x="269" y="62"/>
                      <a:pt x="269" y="62"/>
                      <a:pt x="269" y="62"/>
                    </a:cubicBezTo>
                    <a:cubicBezTo>
                      <a:pt x="269" y="62"/>
                      <a:pt x="259" y="60"/>
                      <a:pt x="255" y="60"/>
                    </a:cubicBezTo>
                    <a:cubicBezTo>
                      <a:pt x="251" y="60"/>
                      <a:pt x="247" y="51"/>
                      <a:pt x="247" y="51"/>
                    </a:cubicBezTo>
                    <a:cubicBezTo>
                      <a:pt x="240" y="57"/>
                      <a:pt x="240" y="57"/>
                      <a:pt x="240" y="57"/>
                    </a:cubicBezTo>
                    <a:cubicBezTo>
                      <a:pt x="240" y="57"/>
                      <a:pt x="235" y="44"/>
                      <a:pt x="227" y="43"/>
                    </a:cubicBezTo>
                    <a:cubicBezTo>
                      <a:pt x="219" y="42"/>
                      <a:pt x="219" y="42"/>
                      <a:pt x="219" y="42"/>
                    </a:cubicBezTo>
                    <a:cubicBezTo>
                      <a:pt x="219" y="42"/>
                      <a:pt x="224" y="35"/>
                      <a:pt x="211" y="39"/>
                    </a:cubicBezTo>
                    <a:cubicBezTo>
                      <a:pt x="198" y="43"/>
                      <a:pt x="196" y="47"/>
                      <a:pt x="196" y="47"/>
                    </a:cubicBezTo>
                    <a:cubicBezTo>
                      <a:pt x="196" y="47"/>
                      <a:pt x="185" y="45"/>
                      <a:pt x="181" y="43"/>
                    </a:cubicBezTo>
                    <a:cubicBezTo>
                      <a:pt x="177" y="41"/>
                      <a:pt x="177" y="35"/>
                      <a:pt x="177" y="35"/>
                    </a:cubicBezTo>
                    <a:cubicBezTo>
                      <a:pt x="171" y="32"/>
                      <a:pt x="171" y="32"/>
                      <a:pt x="171" y="32"/>
                    </a:cubicBezTo>
                    <a:cubicBezTo>
                      <a:pt x="178" y="28"/>
                      <a:pt x="178" y="28"/>
                      <a:pt x="178" y="28"/>
                    </a:cubicBezTo>
                    <a:cubicBezTo>
                      <a:pt x="175" y="23"/>
                      <a:pt x="175" y="23"/>
                      <a:pt x="175" y="23"/>
                    </a:cubicBezTo>
                    <a:cubicBezTo>
                      <a:pt x="175" y="23"/>
                      <a:pt x="162" y="24"/>
                      <a:pt x="159" y="24"/>
                    </a:cubicBezTo>
                    <a:cubicBezTo>
                      <a:pt x="156" y="24"/>
                      <a:pt x="158" y="18"/>
                      <a:pt x="146" y="14"/>
                    </a:cubicBezTo>
                    <a:cubicBezTo>
                      <a:pt x="134" y="10"/>
                      <a:pt x="132" y="13"/>
                      <a:pt x="132" y="13"/>
                    </a:cubicBezTo>
                    <a:cubicBezTo>
                      <a:pt x="129" y="4"/>
                      <a:pt x="129" y="4"/>
                      <a:pt x="129" y="4"/>
                    </a:cubicBezTo>
                    <a:cubicBezTo>
                      <a:pt x="116" y="2"/>
                      <a:pt x="116" y="2"/>
                      <a:pt x="116" y="2"/>
                    </a:cubicBezTo>
                    <a:cubicBezTo>
                      <a:pt x="116" y="2"/>
                      <a:pt x="116" y="2"/>
                      <a:pt x="116" y="2"/>
                    </a:cubicBezTo>
                    <a:cubicBezTo>
                      <a:pt x="114" y="6"/>
                      <a:pt x="111" y="11"/>
                      <a:pt x="108" y="11"/>
                    </a:cubicBezTo>
                    <a:cubicBezTo>
                      <a:pt x="103" y="12"/>
                      <a:pt x="98" y="0"/>
                      <a:pt x="96" y="1"/>
                    </a:cubicBezTo>
                    <a:cubicBezTo>
                      <a:pt x="94" y="2"/>
                      <a:pt x="89" y="8"/>
                      <a:pt x="87" y="11"/>
                    </a:cubicBezTo>
                    <a:cubicBezTo>
                      <a:pt x="84" y="14"/>
                      <a:pt x="73" y="13"/>
                      <a:pt x="73" y="13"/>
                    </a:cubicBezTo>
                    <a:cubicBezTo>
                      <a:pt x="73" y="13"/>
                      <a:pt x="75" y="18"/>
                      <a:pt x="72" y="19"/>
                    </a:cubicBezTo>
                    <a:cubicBezTo>
                      <a:pt x="69" y="20"/>
                      <a:pt x="58" y="20"/>
                      <a:pt x="58" y="20"/>
                    </a:cubicBezTo>
                    <a:cubicBezTo>
                      <a:pt x="56" y="24"/>
                      <a:pt x="56" y="24"/>
                      <a:pt x="56" y="24"/>
                    </a:cubicBezTo>
                    <a:cubicBezTo>
                      <a:pt x="45" y="27"/>
                      <a:pt x="45" y="27"/>
                      <a:pt x="45" y="27"/>
                    </a:cubicBezTo>
                    <a:cubicBezTo>
                      <a:pt x="38" y="36"/>
                      <a:pt x="38" y="36"/>
                      <a:pt x="38" y="36"/>
                    </a:cubicBezTo>
                    <a:cubicBezTo>
                      <a:pt x="38" y="36"/>
                      <a:pt x="40" y="32"/>
                      <a:pt x="31" y="30"/>
                    </a:cubicBezTo>
                    <a:cubicBezTo>
                      <a:pt x="23" y="28"/>
                      <a:pt x="21" y="36"/>
                      <a:pt x="21" y="36"/>
                    </a:cubicBezTo>
                    <a:cubicBezTo>
                      <a:pt x="14" y="36"/>
                      <a:pt x="14" y="36"/>
                      <a:pt x="14" y="36"/>
                    </a:cubicBezTo>
                    <a:cubicBezTo>
                      <a:pt x="14" y="36"/>
                      <a:pt x="15" y="41"/>
                      <a:pt x="11" y="42"/>
                    </a:cubicBezTo>
                    <a:cubicBezTo>
                      <a:pt x="7" y="42"/>
                      <a:pt x="7" y="36"/>
                      <a:pt x="3" y="38"/>
                    </a:cubicBezTo>
                    <a:cubicBezTo>
                      <a:pt x="0" y="41"/>
                      <a:pt x="5" y="50"/>
                      <a:pt x="5" y="50"/>
                    </a:cubicBezTo>
                    <a:cubicBezTo>
                      <a:pt x="11" y="51"/>
                      <a:pt x="11" y="51"/>
                      <a:pt x="11" y="51"/>
                    </a:cubicBezTo>
                    <a:cubicBezTo>
                      <a:pt x="17" y="60"/>
                      <a:pt x="17" y="60"/>
                      <a:pt x="17" y="60"/>
                    </a:cubicBezTo>
                    <a:cubicBezTo>
                      <a:pt x="17" y="60"/>
                      <a:pt x="9" y="64"/>
                      <a:pt x="10" y="66"/>
                    </a:cubicBezTo>
                    <a:cubicBezTo>
                      <a:pt x="11" y="68"/>
                      <a:pt x="19" y="74"/>
                      <a:pt x="19" y="74"/>
                    </a:cubicBezTo>
                    <a:cubicBezTo>
                      <a:pt x="21" y="80"/>
                      <a:pt x="21" y="80"/>
                      <a:pt x="21" y="80"/>
                    </a:cubicBezTo>
                    <a:cubicBezTo>
                      <a:pt x="27" y="82"/>
                      <a:pt x="27" y="82"/>
                      <a:pt x="27" y="82"/>
                    </a:cubicBezTo>
                    <a:cubicBezTo>
                      <a:pt x="27" y="82"/>
                      <a:pt x="21" y="87"/>
                      <a:pt x="29" y="88"/>
                    </a:cubicBezTo>
                    <a:cubicBezTo>
                      <a:pt x="36" y="88"/>
                      <a:pt x="42" y="90"/>
                      <a:pt x="42" y="90"/>
                    </a:cubicBezTo>
                    <a:cubicBezTo>
                      <a:pt x="45" y="98"/>
                      <a:pt x="45" y="98"/>
                      <a:pt x="45" y="98"/>
                    </a:cubicBezTo>
                    <a:cubicBezTo>
                      <a:pt x="49" y="98"/>
                      <a:pt x="49" y="98"/>
                      <a:pt x="49" y="98"/>
                    </a:cubicBezTo>
                    <a:cubicBezTo>
                      <a:pt x="55" y="107"/>
                      <a:pt x="55" y="107"/>
                      <a:pt x="55" y="107"/>
                    </a:cubicBezTo>
                    <a:cubicBezTo>
                      <a:pt x="55" y="107"/>
                      <a:pt x="60" y="105"/>
                      <a:pt x="65" y="108"/>
                    </a:cubicBezTo>
                    <a:cubicBezTo>
                      <a:pt x="71" y="112"/>
                      <a:pt x="72" y="119"/>
                      <a:pt x="72" y="119"/>
                    </a:cubicBezTo>
                    <a:cubicBezTo>
                      <a:pt x="72" y="119"/>
                      <a:pt x="80" y="131"/>
                      <a:pt x="87" y="131"/>
                    </a:cubicBezTo>
                    <a:cubicBezTo>
                      <a:pt x="95" y="131"/>
                      <a:pt x="101" y="127"/>
                      <a:pt x="101" y="127"/>
                    </a:cubicBezTo>
                    <a:cubicBezTo>
                      <a:pt x="110" y="132"/>
                      <a:pt x="110" y="132"/>
                      <a:pt x="110" y="132"/>
                    </a:cubicBezTo>
                    <a:cubicBezTo>
                      <a:pt x="111" y="120"/>
                      <a:pt x="111" y="120"/>
                      <a:pt x="111" y="120"/>
                    </a:cubicBezTo>
                    <a:cubicBezTo>
                      <a:pt x="115" y="119"/>
                      <a:pt x="115" y="119"/>
                      <a:pt x="115" y="119"/>
                    </a:cubicBezTo>
                    <a:cubicBezTo>
                      <a:pt x="115" y="119"/>
                      <a:pt x="122" y="106"/>
                      <a:pt x="125" y="105"/>
                    </a:cubicBezTo>
                    <a:cubicBezTo>
                      <a:pt x="129" y="104"/>
                      <a:pt x="142" y="112"/>
                      <a:pt x="142" y="112"/>
                    </a:cubicBezTo>
                    <a:cubicBezTo>
                      <a:pt x="151" y="118"/>
                      <a:pt x="151" y="118"/>
                      <a:pt x="151" y="118"/>
                    </a:cubicBezTo>
                    <a:cubicBezTo>
                      <a:pt x="158" y="113"/>
                      <a:pt x="158" y="113"/>
                      <a:pt x="158" y="113"/>
                    </a:cubicBezTo>
                    <a:cubicBezTo>
                      <a:pt x="165" y="121"/>
                      <a:pt x="165" y="121"/>
                      <a:pt x="165" y="121"/>
                    </a:cubicBezTo>
                    <a:cubicBezTo>
                      <a:pt x="173" y="120"/>
                      <a:pt x="173" y="120"/>
                      <a:pt x="173" y="120"/>
                    </a:cubicBezTo>
                    <a:cubicBezTo>
                      <a:pt x="173" y="120"/>
                      <a:pt x="177" y="113"/>
                      <a:pt x="184" y="115"/>
                    </a:cubicBezTo>
                    <a:cubicBezTo>
                      <a:pt x="192" y="118"/>
                      <a:pt x="200" y="123"/>
                      <a:pt x="200" y="123"/>
                    </a:cubicBezTo>
                    <a:cubicBezTo>
                      <a:pt x="200" y="123"/>
                      <a:pt x="205" y="119"/>
                      <a:pt x="209" y="118"/>
                    </a:cubicBezTo>
                    <a:cubicBezTo>
                      <a:pt x="212" y="117"/>
                      <a:pt x="218" y="117"/>
                      <a:pt x="221" y="116"/>
                    </a:cubicBezTo>
                    <a:cubicBezTo>
                      <a:pt x="222" y="118"/>
                      <a:pt x="228" y="120"/>
                      <a:pt x="233" y="117"/>
                    </a:cubicBezTo>
                    <a:cubicBezTo>
                      <a:pt x="240" y="112"/>
                      <a:pt x="255" y="105"/>
                      <a:pt x="255" y="105"/>
                    </a:cubicBezTo>
                    <a:cubicBezTo>
                      <a:pt x="255" y="92"/>
                      <a:pt x="255" y="92"/>
                      <a:pt x="255" y="92"/>
                    </a:cubicBezTo>
                    <a:cubicBezTo>
                      <a:pt x="269" y="86"/>
                      <a:pt x="269" y="86"/>
                      <a:pt x="269" y="86"/>
                    </a:cubicBezTo>
                    <a:cubicBezTo>
                      <a:pt x="280" y="79"/>
                      <a:pt x="280" y="79"/>
                      <a:pt x="280" y="79"/>
                    </a:cubicBezTo>
                    <a:cubicBezTo>
                      <a:pt x="277" y="76"/>
                      <a:pt x="275" y="73"/>
                      <a:pt x="275" y="73"/>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66" name="Poland"/>
              <p:cNvSpPr>
                <a:spLocks/>
              </p:cNvSpPr>
              <p:nvPr/>
            </p:nvSpPr>
            <p:spPr bwMode="gray">
              <a:xfrm>
                <a:off x="5971859" y="2446013"/>
                <a:ext cx="234991" cy="168198"/>
              </a:xfrm>
              <a:custGeom>
                <a:avLst/>
                <a:gdLst>
                  <a:gd name="T0" fmla="*/ 312 w 419"/>
                  <a:gd name="T1" fmla="*/ 276 h 301"/>
                  <a:gd name="T2" fmla="*/ 351 w 419"/>
                  <a:gd name="T3" fmla="*/ 293 h 301"/>
                  <a:gd name="T4" fmla="*/ 371 w 419"/>
                  <a:gd name="T5" fmla="*/ 301 h 301"/>
                  <a:gd name="T6" fmla="*/ 364 w 419"/>
                  <a:gd name="T7" fmla="*/ 265 h 301"/>
                  <a:gd name="T8" fmla="*/ 417 w 419"/>
                  <a:gd name="T9" fmla="*/ 224 h 301"/>
                  <a:gd name="T10" fmla="*/ 416 w 419"/>
                  <a:gd name="T11" fmla="*/ 203 h 301"/>
                  <a:gd name="T12" fmla="*/ 390 w 419"/>
                  <a:gd name="T13" fmla="*/ 180 h 301"/>
                  <a:gd name="T14" fmla="*/ 389 w 419"/>
                  <a:gd name="T15" fmla="*/ 167 h 301"/>
                  <a:gd name="T16" fmla="*/ 387 w 419"/>
                  <a:gd name="T17" fmla="*/ 140 h 301"/>
                  <a:gd name="T18" fmla="*/ 379 w 419"/>
                  <a:gd name="T19" fmla="*/ 123 h 301"/>
                  <a:gd name="T20" fmla="*/ 394 w 419"/>
                  <a:gd name="T21" fmla="*/ 106 h 301"/>
                  <a:gd name="T22" fmla="*/ 392 w 419"/>
                  <a:gd name="T23" fmla="*/ 78 h 301"/>
                  <a:gd name="T24" fmla="*/ 373 w 419"/>
                  <a:gd name="T25" fmla="*/ 46 h 301"/>
                  <a:gd name="T26" fmla="*/ 344 w 419"/>
                  <a:gd name="T27" fmla="*/ 22 h 301"/>
                  <a:gd name="T28" fmla="*/ 313 w 419"/>
                  <a:gd name="T29" fmla="*/ 26 h 301"/>
                  <a:gd name="T30" fmla="*/ 257 w 419"/>
                  <a:gd name="T31" fmla="*/ 20 h 301"/>
                  <a:gd name="T32" fmla="*/ 231 w 419"/>
                  <a:gd name="T33" fmla="*/ 18 h 301"/>
                  <a:gd name="T34" fmla="*/ 189 w 419"/>
                  <a:gd name="T35" fmla="*/ 22 h 301"/>
                  <a:gd name="T36" fmla="*/ 149 w 419"/>
                  <a:gd name="T37" fmla="*/ 0 h 301"/>
                  <a:gd name="T38" fmla="*/ 81 w 419"/>
                  <a:gd name="T39" fmla="*/ 28 h 301"/>
                  <a:gd name="T40" fmla="*/ 12 w 419"/>
                  <a:gd name="T41" fmla="*/ 48 h 301"/>
                  <a:gd name="T42" fmla="*/ 7 w 419"/>
                  <a:gd name="T43" fmla="*/ 58 h 301"/>
                  <a:gd name="T44" fmla="*/ 14 w 419"/>
                  <a:gd name="T45" fmla="*/ 75 h 301"/>
                  <a:gd name="T46" fmla="*/ 3 w 419"/>
                  <a:gd name="T47" fmla="*/ 102 h 301"/>
                  <a:gd name="T48" fmla="*/ 14 w 419"/>
                  <a:gd name="T49" fmla="*/ 111 h 301"/>
                  <a:gd name="T50" fmla="*/ 24 w 419"/>
                  <a:gd name="T51" fmla="*/ 122 h 301"/>
                  <a:gd name="T52" fmla="*/ 25 w 419"/>
                  <a:gd name="T53" fmla="*/ 132 h 301"/>
                  <a:gd name="T54" fmla="*/ 29 w 419"/>
                  <a:gd name="T55" fmla="*/ 142 h 301"/>
                  <a:gd name="T56" fmla="*/ 30 w 419"/>
                  <a:gd name="T57" fmla="*/ 161 h 301"/>
                  <a:gd name="T58" fmla="*/ 38 w 419"/>
                  <a:gd name="T59" fmla="*/ 173 h 301"/>
                  <a:gd name="T60" fmla="*/ 41 w 419"/>
                  <a:gd name="T61" fmla="*/ 187 h 301"/>
                  <a:gd name="T62" fmla="*/ 50 w 419"/>
                  <a:gd name="T63" fmla="*/ 197 h 301"/>
                  <a:gd name="T64" fmla="*/ 67 w 419"/>
                  <a:gd name="T65" fmla="*/ 207 h 301"/>
                  <a:gd name="T66" fmla="*/ 96 w 419"/>
                  <a:gd name="T67" fmla="*/ 216 h 301"/>
                  <a:gd name="T68" fmla="*/ 92 w 419"/>
                  <a:gd name="T69" fmla="*/ 225 h 301"/>
                  <a:gd name="T70" fmla="*/ 102 w 419"/>
                  <a:gd name="T71" fmla="*/ 236 h 301"/>
                  <a:gd name="T72" fmla="*/ 132 w 419"/>
                  <a:gd name="T73" fmla="*/ 232 h 301"/>
                  <a:gd name="T74" fmla="*/ 148 w 419"/>
                  <a:gd name="T75" fmla="*/ 236 h 301"/>
                  <a:gd name="T76" fmla="*/ 168 w 419"/>
                  <a:gd name="T77" fmla="*/ 244 h 301"/>
                  <a:gd name="T78" fmla="*/ 190 w 419"/>
                  <a:gd name="T79" fmla="*/ 255 h 301"/>
                  <a:gd name="T80" fmla="*/ 196 w 419"/>
                  <a:gd name="T81" fmla="*/ 266 h 301"/>
                  <a:gd name="T82" fmla="*/ 229 w 419"/>
                  <a:gd name="T83" fmla="*/ 272 h 301"/>
                  <a:gd name="T84" fmla="*/ 244 w 419"/>
                  <a:gd name="T85" fmla="*/ 281 h 301"/>
                  <a:gd name="T86" fmla="*/ 258 w 419"/>
                  <a:gd name="T87" fmla="*/ 279 h 301"/>
                  <a:gd name="T88" fmla="*/ 288 w 419"/>
                  <a:gd name="T89" fmla="*/ 28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9" h="301">
                    <a:moveTo>
                      <a:pt x="288" y="284"/>
                    </a:moveTo>
                    <a:cubicBezTo>
                      <a:pt x="293" y="284"/>
                      <a:pt x="298" y="276"/>
                      <a:pt x="312" y="276"/>
                    </a:cubicBezTo>
                    <a:cubicBezTo>
                      <a:pt x="326" y="276"/>
                      <a:pt x="325" y="283"/>
                      <a:pt x="332" y="289"/>
                    </a:cubicBezTo>
                    <a:cubicBezTo>
                      <a:pt x="339" y="295"/>
                      <a:pt x="345" y="293"/>
                      <a:pt x="351" y="293"/>
                    </a:cubicBezTo>
                    <a:cubicBezTo>
                      <a:pt x="357" y="293"/>
                      <a:pt x="355" y="300"/>
                      <a:pt x="355" y="300"/>
                    </a:cubicBezTo>
                    <a:cubicBezTo>
                      <a:pt x="371" y="301"/>
                      <a:pt x="371" y="301"/>
                      <a:pt x="371" y="301"/>
                    </a:cubicBezTo>
                    <a:cubicBezTo>
                      <a:pt x="371" y="301"/>
                      <a:pt x="362" y="295"/>
                      <a:pt x="363" y="285"/>
                    </a:cubicBezTo>
                    <a:cubicBezTo>
                      <a:pt x="364" y="275"/>
                      <a:pt x="364" y="265"/>
                      <a:pt x="364" y="265"/>
                    </a:cubicBezTo>
                    <a:cubicBezTo>
                      <a:pt x="399" y="230"/>
                      <a:pt x="399" y="230"/>
                      <a:pt x="399" y="230"/>
                    </a:cubicBezTo>
                    <a:cubicBezTo>
                      <a:pt x="399" y="230"/>
                      <a:pt x="419" y="229"/>
                      <a:pt x="417" y="224"/>
                    </a:cubicBezTo>
                    <a:cubicBezTo>
                      <a:pt x="415" y="219"/>
                      <a:pt x="409" y="211"/>
                      <a:pt x="409" y="211"/>
                    </a:cubicBezTo>
                    <a:cubicBezTo>
                      <a:pt x="416" y="203"/>
                      <a:pt x="416" y="203"/>
                      <a:pt x="416" y="203"/>
                    </a:cubicBezTo>
                    <a:cubicBezTo>
                      <a:pt x="416" y="203"/>
                      <a:pt x="404" y="200"/>
                      <a:pt x="401" y="191"/>
                    </a:cubicBezTo>
                    <a:cubicBezTo>
                      <a:pt x="398" y="182"/>
                      <a:pt x="390" y="180"/>
                      <a:pt x="390" y="180"/>
                    </a:cubicBezTo>
                    <a:cubicBezTo>
                      <a:pt x="388" y="167"/>
                      <a:pt x="388" y="167"/>
                      <a:pt x="388" y="167"/>
                    </a:cubicBezTo>
                    <a:cubicBezTo>
                      <a:pt x="388" y="167"/>
                      <a:pt x="388" y="167"/>
                      <a:pt x="389" y="167"/>
                    </a:cubicBezTo>
                    <a:cubicBezTo>
                      <a:pt x="386" y="158"/>
                      <a:pt x="386" y="158"/>
                      <a:pt x="386" y="158"/>
                    </a:cubicBezTo>
                    <a:cubicBezTo>
                      <a:pt x="386" y="158"/>
                      <a:pt x="389" y="144"/>
                      <a:pt x="387" y="140"/>
                    </a:cubicBezTo>
                    <a:cubicBezTo>
                      <a:pt x="385" y="136"/>
                      <a:pt x="371" y="133"/>
                      <a:pt x="369" y="127"/>
                    </a:cubicBezTo>
                    <a:cubicBezTo>
                      <a:pt x="367" y="121"/>
                      <a:pt x="376" y="123"/>
                      <a:pt x="379" y="123"/>
                    </a:cubicBezTo>
                    <a:cubicBezTo>
                      <a:pt x="382" y="123"/>
                      <a:pt x="380" y="111"/>
                      <a:pt x="380" y="111"/>
                    </a:cubicBezTo>
                    <a:cubicBezTo>
                      <a:pt x="394" y="106"/>
                      <a:pt x="394" y="106"/>
                      <a:pt x="394" y="106"/>
                    </a:cubicBezTo>
                    <a:cubicBezTo>
                      <a:pt x="394" y="106"/>
                      <a:pt x="396" y="98"/>
                      <a:pt x="398" y="94"/>
                    </a:cubicBezTo>
                    <a:cubicBezTo>
                      <a:pt x="400" y="90"/>
                      <a:pt x="392" y="78"/>
                      <a:pt x="392" y="78"/>
                    </a:cubicBezTo>
                    <a:cubicBezTo>
                      <a:pt x="392" y="78"/>
                      <a:pt x="381" y="69"/>
                      <a:pt x="381" y="64"/>
                    </a:cubicBezTo>
                    <a:cubicBezTo>
                      <a:pt x="381" y="59"/>
                      <a:pt x="373" y="46"/>
                      <a:pt x="373" y="46"/>
                    </a:cubicBezTo>
                    <a:cubicBezTo>
                      <a:pt x="373" y="33"/>
                      <a:pt x="373" y="33"/>
                      <a:pt x="373" y="33"/>
                    </a:cubicBezTo>
                    <a:cubicBezTo>
                      <a:pt x="373" y="33"/>
                      <a:pt x="357" y="24"/>
                      <a:pt x="344" y="22"/>
                    </a:cubicBezTo>
                    <a:cubicBezTo>
                      <a:pt x="331" y="20"/>
                      <a:pt x="336" y="27"/>
                      <a:pt x="336" y="27"/>
                    </a:cubicBezTo>
                    <a:cubicBezTo>
                      <a:pt x="336" y="27"/>
                      <a:pt x="321" y="27"/>
                      <a:pt x="313" y="26"/>
                    </a:cubicBezTo>
                    <a:cubicBezTo>
                      <a:pt x="305" y="25"/>
                      <a:pt x="274" y="27"/>
                      <a:pt x="274" y="27"/>
                    </a:cubicBezTo>
                    <a:cubicBezTo>
                      <a:pt x="274" y="27"/>
                      <a:pt x="266" y="22"/>
                      <a:pt x="257" y="20"/>
                    </a:cubicBezTo>
                    <a:cubicBezTo>
                      <a:pt x="248" y="18"/>
                      <a:pt x="236" y="23"/>
                      <a:pt x="236" y="23"/>
                    </a:cubicBezTo>
                    <a:cubicBezTo>
                      <a:pt x="231" y="18"/>
                      <a:pt x="231" y="18"/>
                      <a:pt x="231" y="18"/>
                    </a:cubicBezTo>
                    <a:cubicBezTo>
                      <a:pt x="231" y="19"/>
                      <a:pt x="231" y="19"/>
                      <a:pt x="231" y="19"/>
                    </a:cubicBezTo>
                    <a:cubicBezTo>
                      <a:pt x="231" y="19"/>
                      <a:pt x="195" y="23"/>
                      <a:pt x="189" y="22"/>
                    </a:cubicBezTo>
                    <a:cubicBezTo>
                      <a:pt x="183" y="21"/>
                      <a:pt x="178" y="4"/>
                      <a:pt x="178" y="4"/>
                    </a:cubicBezTo>
                    <a:cubicBezTo>
                      <a:pt x="178" y="4"/>
                      <a:pt x="164" y="0"/>
                      <a:pt x="149" y="0"/>
                    </a:cubicBezTo>
                    <a:cubicBezTo>
                      <a:pt x="134" y="0"/>
                      <a:pt x="94" y="17"/>
                      <a:pt x="94" y="17"/>
                    </a:cubicBezTo>
                    <a:cubicBezTo>
                      <a:pt x="81" y="28"/>
                      <a:pt x="81" y="28"/>
                      <a:pt x="81" y="28"/>
                    </a:cubicBezTo>
                    <a:cubicBezTo>
                      <a:pt x="41" y="33"/>
                      <a:pt x="41" y="33"/>
                      <a:pt x="41" y="33"/>
                    </a:cubicBezTo>
                    <a:cubicBezTo>
                      <a:pt x="41" y="33"/>
                      <a:pt x="10" y="44"/>
                      <a:pt x="12" y="48"/>
                    </a:cubicBezTo>
                    <a:cubicBezTo>
                      <a:pt x="14" y="52"/>
                      <a:pt x="14" y="62"/>
                      <a:pt x="14" y="62"/>
                    </a:cubicBezTo>
                    <a:cubicBezTo>
                      <a:pt x="7" y="58"/>
                      <a:pt x="7" y="58"/>
                      <a:pt x="7" y="58"/>
                    </a:cubicBezTo>
                    <a:cubicBezTo>
                      <a:pt x="8" y="61"/>
                      <a:pt x="9" y="65"/>
                      <a:pt x="8" y="68"/>
                    </a:cubicBezTo>
                    <a:cubicBezTo>
                      <a:pt x="6" y="74"/>
                      <a:pt x="11" y="66"/>
                      <a:pt x="14" y="75"/>
                    </a:cubicBezTo>
                    <a:cubicBezTo>
                      <a:pt x="16" y="83"/>
                      <a:pt x="18" y="85"/>
                      <a:pt x="12" y="89"/>
                    </a:cubicBezTo>
                    <a:cubicBezTo>
                      <a:pt x="6" y="94"/>
                      <a:pt x="0" y="95"/>
                      <a:pt x="3" y="102"/>
                    </a:cubicBezTo>
                    <a:cubicBezTo>
                      <a:pt x="6" y="109"/>
                      <a:pt x="10" y="105"/>
                      <a:pt x="10" y="105"/>
                    </a:cubicBezTo>
                    <a:cubicBezTo>
                      <a:pt x="14" y="111"/>
                      <a:pt x="14" y="111"/>
                      <a:pt x="14" y="111"/>
                    </a:cubicBezTo>
                    <a:cubicBezTo>
                      <a:pt x="14" y="111"/>
                      <a:pt x="18" y="107"/>
                      <a:pt x="21" y="111"/>
                    </a:cubicBezTo>
                    <a:cubicBezTo>
                      <a:pt x="24" y="116"/>
                      <a:pt x="24" y="122"/>
                      <a:pt x="24" y="122"/>
                    </a:cubicBezTo>
                    <a:cubicBezTo>
                      <a:pt x="24" y="122"/>
                      <a:pt x="18" y="125"/>
                      <a:pt x="19" y="128"/>
                    </a:cubicBezTo>
                    <a:cubicBezTo>
                      <a:pt x="20" y="131"/>
                      <a:pt x="25" y="132"/>
                      <a:pt x="25" y="132"/>
                    </a:cubicBezTo>
                    <a:cubicBezTo>
                      <a:pt x="25" y="132"/>
                      <a:pt x="22" y="139"/>
                      <a:pt x="24" y="139"/>
                    </a:cubicBezTo>
                    <a:cubicBezTo>
                      <a:pt x="26" y="140"/>
                      <a:pt x="29" y="142"/>
                      <a:pt x="29" y="142"/>
                    </a:cubicBezTo>
                    <a:cubicBezTo>
                      <a:pt x="29" y="142"/>
                      <a:pt x="20" y="148"/>
                      <a:pt x="20" y="153"/>
                    </a:cubicBezTo>
                    <a:cubicBezTo>
                      <a:pt x="21" y="159"/>
                      <a:pt x="30" y="161"/>
                      <a:pt x="30" y="161"/>
                    </a:cubicBezTo>
                    <a:cubicBezTo>
                      <a:pt x="29" y="173"/>
                      <a:pt x="29" y="173"/>
                      <a:pt x="29" y="173"/>
                    </a:cubicBezTo>
                    <a:cubicBezTo>
                      <a:pt x="29" y="173"/>
                      <a:pt x="37" y="167"/>
                      <a:pt x="38" y="173"/>
                    </a:cubicBezTo>
                    <a:cubicBezTo>
                      <a:pt x="40" y="178"/>
                      <a:pt x="36" y="183"/>
                      <a:pt x="36" y="183"/>
                    </a:cubicBezTo>
                    <a:cubicBezTo>
                      <a:pt x="36" y="183"/>
                      <a:pt x="42" y="184"/>
                      <a:pt x="41" y="187"/>
                    </a:cubicBezTo>
                    <a:cubicBezTo>
                      <a:pt x="40" y="189"/>
                      <a:pt x="39" y="192"/>
                      <a:pt x="37" y="195"/>
                    </a:cubicBezTo>
                    <a:cubicBezTo>
                      <a:pt x="50" y="197"/>
                      <a:pt x="50" y="197"/>
                      <a:pt x="50" y="197"/>
                    </a:cubicBezTo>
                    <a:cubicBezTo>
                      <a:pt x="53" y="206"/>
                      <a:pt x="53" y="206"/>
                      <a:pt x="53" y="206"/>
                    </a:cubicBezTo>
                    <a:cubicBezTo>
                      <a:pt x="53" y="206"/>
                      <a:pt x="55" y="203"/>
                      <a:pt x="67" y="207"/>
                    </a:cubicBezTo>
                    <a:cubicBezTo>
                      <a:pt x="79" y="211"/>
                      <a:pt x="77" y="217"/>
                      <a:pt x="80" y="217"/>
                    </a:cubicBezTo>
                    <a:cubicBezTo>
                      <a:pt x="83" y="217"/>
                      <a:pt x="96" y="216"/>
                      <a:pt x="96" y="216"/>
                    </a:cubicBezTo>
                    <a:cubicBezTo>
                      <a:pt x="99" y="221"/>
                      <a:pt x="99" y="221"/>
                      <a:pt x="99" y="221"/>
                    </a:cubicBezTo>
                    <a:cubicBezTo>
                      <a:pt x="92" y="225"/>
                      <a:pt x="92" y="225"/>
                      <a:pt x="92" y="225"/>
                    </a:cubicBezTo>
                    <a:cubicBezTo>
                      <a:pt x="98" y="228"/>
                      <a:pt x="98" y="228"/>
                      <a:pt x="98" y="228"/>
                    </a:cubicBezTo>
                    <a:cubicBezTo>
                      <a:pt x="98" y="228"/>
                      <a:pt x="98" y="234"/>
                      <a:pt x="102" y="236"/>
                    </a:cubicBezTo>
                    <a:cubicBezTo>
                      <a:pt x="106" y="238"/>
                      <a:pt x="117" y="240"/>
                      <a:pt x="117" y="240"/>
                    </a:cubicBezTo>
                    <a:cubicBezTo>
                      <a:pt x="117" y="240"/>
                      <a:pt x="119" y="236"/>
                      <a:pt x="132" y="232"/>
                    </a:cubicBezTo>
                    <a:cubicBezTo>
                      <a:pt x="145" y="228"/>
                      <a:pt x="140" y="235"/>
                      <a:pt x="140" y="235"/>
                    </a:cubicBezTo>
                    <a:cubicBezTo>
                      <a:pt x="140" y="235"/>
                      <a:pt x="140" y="235"/>
                      <a:pt x="148" y="236"/>
                    </a:cubicBezTo>
                    <a:cubicBezTo>
                      <a:pt x="156" y="237"/>
                      <a:pt x="161" y="250"/>
                      <a:pt x="161" y="250"/>
                    </a:cubicBezTo>
                    <a:cubicBezTo>
                      <a:pt x="168" y="244"/>
                      <a:pt x="168" y="244"/>
                      <a:pt x="168" y="244"/>
                    </a:cubicBezTo>
                    <a:cubicBezTo>
                      <a:pt x="168" y="244"/>
                      <a:pt x="172" y="253"/>
                      <a:pt x="176" y="253"/>
                    </a:cubicBezTo>
                    <a:cubicBezTo>
                      <a:pt x="180" y="253"/>
                      <a:pt x="190" y="255"/>
                      <a:pt x="190" y="255"/>
                    </a:cubicBezTo>
                    <a:cubicBezTo>
                      <a:pt x="189" y="260"/>
                      <a:pt x="189" y="260"/>
                      <a:pt x="189" y="260"/>
                    </a:cubicBezTo>
                    <a:cubicBezTo>
                      <a:pt x="196" y="266"/>
                      <a:pt x="196" y="266"/>
                      <a:pt x="196" y="266"/>
                    </a:cubicBezTo>
                    <a:cubicBezTo>
                      <a:pt x="196" y="266"/>
                      <a:pt x="206" y="278"/>
                      <a:pt x="209" y="278"/>
                    </a:cubicBezTo>
                    <a:cubicBezTo>
                      <a:pt x="212" y="278"/>
                      <a:pt x="222" y="270"/>
                      <a:pt x="229" y="272"/>
                    </a:cubicBezTo>
                    <a:cubicBezTo>
                      <a:pt x="236" y="274"/>
                      <a:pt x="237" y="281"/>
                      <a:pt x="237" y="281"/>
                    </a:cubicBezTo>
                    <a:cubicBezTo>
                      <a:pt x="244" y="281"/>
                      <a:pt x="244" y="281"/>
                      <a:pt x="244" y="281"/>
                    </a:cubicBezTo>
                    <a:cubicBezTo>
                      <a:pt x="244" y="281"/>
                      <a:pt x="241" y="288"/>
                      <a:pt x="250" y="288"/>
                    </a:cubicBezTo>
                    <a:cubicBezTo>
                      <a:pt x="259" y="288"/>
                      <a:pt x="258" y="279"/>
                      <a:pt x="258" y="279"/>
                    </a:cubicBezTo>
                    <a:cubicBezTo>
                      <a:pt x="277" y="280"/>
                      <a:pt x="277" y="280"/>
                      <a:pt x="277" y="280"/>
                    </a:cubicBezTo>
                    <a:cubicBezTo>
                      <a:pt x="277" y="280"/>
                      <a:pt x="283" y="284"/>
                      <a:pt x="288" y="284"/>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67" name="Luxembourg"/>
              <p:cNvSpPr>
                <a:spLocks/>
              </p:cNvSpPr>
              <p:nvPr/>
            </p:nvSpPr>
            <p:spPr bwMode="gray">
              <a:xfrm>
                <a:off x="5779738" y="2580888"/>
                <a:ext cx="19053" cy="17455"/>
              </a:xfrm>
              <a:custGeom>
                <a:avLst/>
                <a:gdLst>
                  <a:gd name="T0" fmla="*/ 13 w 36"/>
                  <a:gd name="T1" fmla="*/ 32 h 32"/>
                  <a:gd name="T2" fmla="*/ 19 w 36"/>
                  <a:gd name="T3" fmla="*/ 27 h 32"/>
                  <a:gd name="T4" fmla="*/ 30 w 36"/>
                  <a:gd name="T5" fmla="*/ 29 h 32"/>
                  <a:gd name="T6" fmla="*/ 35 w 36"/>
                  <a:gd name="T7" fmla="*/ 20 h 32"/>
                  <a:gd name="T8" fmla="*/ 20 w 36"/>
                  <a:gd name="T9" fmla="*/ 8 h 32"/>
                  <a:gd name="T10" fmla="*/ 20 w 36"/>
                  <a:gd name="T11" fmla="*/ 0 h 32"/>
                  <a:gd name="T12" fmla="*/ 12 w 36"/>
                  <a:gd name="T13" fmla="*/ 4 h 32"/>
                  <a:gd name="T14" fmla="*/ 2 w 36"/>
                  <a:gd name="T15" fmla="*/ 18 h 32"/>
                  <a:gd name="T16" fmla="*/ 13 w 36"/>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2">
                    <a:moveTo>
                      <a:pt x="13" y="32"/>
                    </a:moveTo>
                    <a:cubicBezTo>
                      <a:pt x="19" y="27"/>
                      <a:pt x="19" y="27"/>
                      <a:pt x="19" y="27"/>
                    </a:cubicBezTo>
                    <a:cubicBezTo>
                      <a:pt x="30" y="29"/>
                      <a:pt x="30" y="29"/>
                      <a:pt x="30" y="29"/>
                    </a:cubicBezTo>
                    <a:cubicBezTo>
                      <a:pt x="30" y="29"/>
                      <a:pt x="36" y="25"/>
                      <a:pt x="35" y="20"/>
                    </a:cubicBezTo>
                    <a:cubicBezTo>
                      <a:pt x="34" y="16"/>
                      <a:pt x="24" y="14"/>
                      <a:pt x="20" y="8"/>
                    </a:cubicBezTo>
                    <a:cubicBezTo>
                      <a:pt x="19" y="6"/>
                      <a:pt x="19" y="3"/>
                      <a:pt x="20" y="0"/>
                    </a:cubicBezTo>
                    <a:cubicBezTo>
                      <a:pt x="19" y="1"/>
                      <a:pt x="16" y="2"/>
                      <a:pt x="12" y="4"/>
                    </a:cubicBezTo>
                    <a:cubicBezTo>
                      <a:pt x="1" y="10"/>
                      <a:pt x="0" y="16"/>
                      <a:pt x="2" y="18"/>
                    </a:cubicBezTo>
                    <a:cubicBezTo>
                      <a:pt x="3" y="20"/>
                      <a:pt x="9" y="27"/>
                      <a:pt x="13" y="32"/>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68" name="Austria"/>
              <p:cNvSpPr>
                <a:spLocks/>
              </p:cNvSpPr>
              <p:nvPr/>
            </p:nvSpPr>
            <p:spPr bwMode="gray">
              <a:xfrm>
                <a:off x="5870241" y="2612624"/>
                <a:ext cx="171480" cy="77752"/>
              </a:xfrm>
              <a:custGeom>
                <a:avLst/>
                <a:gdLst>
                  <a:gd name="T0" fmla="*/ 307 w 308"/>
                  <a:gd name="T1" fmla="*/ 48 h 138"/>
                  <a:gd name="T2" fmla="*/ 301 w 308"/>
                  <a:gd name="T3" fmla="*/ 33 h 138"/>
                  <a:gd name="T4" fmla="*/ 287 w 308"/>
                  <a:gd name="T5" fmla="*/ 11 h 138"/>
                  <a:gd name="T6" fmla="*/ 268 w 308"/>
                  <a:gd name="T7" fmla="*/ 17 h 138"/>
                  <a:gd name="T8" fmla="*/ 254 w 308"/>
                  <a:gd name="T9" fmla="*/ 14 h 138"/>
                  <a:gd name="T10" fmla="*/ 228 w 308"/>
                  <a:gd name="T11" fmla="*/ 1 h 138"/>
                  <a:gd name="T12" fmla="*/ 214 w 308"/>
                  <a:gd name="T13" fmla="*/ 16 h 138"/>
                  <a:gd name="T14" fmla="*/ 204 w 308"/>
                  <a:gd name="T15" fmla="*/ 23 h 138"/>
                  <a:gd name="T16" fmla="*/ 175 w 308"/>
                  <a:gd name="T17" fmla="*/ 15 h 138"/>
                  <a:gd name="T18" fmla="*/ 156 w 308"/>
                  <a:gd name="T19" fmla="*/ 27 h 138"/>
                  <a:gd name="T20" fmla="*/ 160 w 308"/>
                  <a:gd name="T21" fmla="*/ 45 h 138"/>
                  <a:gd name="T22" fmla="*/ 133 w 308"/>
                  <a:gd name="T23" fmla="*/ 57 h 138"/>
                  <a:gd name="T24" fmla="*/ 141 w 308"/>
                  <a:gd name="T25" fmla="*/ 68 h 138"/>
                  <a:gd name="T26" fmla="*/ 131 w 308"/>
                  <a:gd name="T27" fmla="*/ 77 h 138"/>
                  <a:gd name="T28" fmla="*/ 109 w 308"/>
                  <a:gd name="T29" fmla="*/ 71 h 138"/>
                  <a:gd name="T30" fmla="*/ 84 w 308"/>
                  <a:gd name="T31" fmla="*/ 78 h 138"/>
                  <a:gd name="T32" fmla="*/ 63 w 308"/>
                  <a:gd name="T33" fmla="*/ 88 h 138"/>
                  <a:gd name="T34" fmla="*/ 33 w 308"/>
                  <a:gd name="T35" fmla="*/ 76 h 138"/>
                  <a:gd name="T36" fmla="*/ 26 w 308"/>
                  <a:gd name="T37" fmla="*/ 91 h 138"/>
                  <a:gd name="T38" fmla="*/ 0 w 308"/>
                  <a:gd name="T39" fmla="*/ 84 h 138"/>
                  <a:gd name="T40" fmla="*/ 2 w 308"/>
                  <a:gd name="T41" fmla="*/ 97 h 138"/>
                  <a:gd name="T42" fmla="*/ 11 w 308"/>
                  <a:gd name="T43" fmla="*/ 106 h 138"/>
                  <a:gd name="T44" fmla="*/ 32 w 308"/>
                  <a:gd name="T45" fmla="*/ 106 h 138"/>
                  <a:gd name="T46" fmla="*/ 50 w 308"/>
                  <a:gd name="T47" fmla="*/ 117 h 138"/>
                  <a:gd name="T48" fmla="*/ 66 w 308"/>
                  <a:gd name="T49" fmla="*/ 109 h 138"/>
                  <a:gd name="T50" fmla="*/ 104 w 308"/>
                  <a:gd name="T51" fmla="*/ 103 h 138"/>
                  <a:gd name="T52" fmla="*/ 119 w 308"/>
                  <a:gd name="T53" fmla="*/ 118 h 138"/>
                  <a:gd name="T54" fmla="*/ 136 w 308"/>
                  <a:gd name="T55" fmla="*/ 131 h 138"/>
                  <a:gd name="T56" fmla="*/ 162 w 308"/>
                  <a:gd name="T57" fmla="*/ 136 h 138"/>
                  <a:gd name="T58" fmla="*/ 183 w 308"/>
                  <a:gd name="T59" fmla="*/ 132 h 138"/>
                  <a:gd name="T60" fmla="*/ 207 w 308"/>
                  <a:gd name="T61" fmla="*/ 138 h 138"/>
                  <a:gd name="T62" fmla="*/ 247 w 308"/>
                  <a:gd name="T63" fmla="*/ 130 h 138"/>
                  <a:gd name="T64" fmla="*/ 270 w 308"/>
                  <a:gd name="T65" fmla="*/ 131 h 138"/>
                  <a:gd name="T66" fmla="*/ 277 w 308"/>
                  <a:gd name="T67" fmla="*/ 107 h 138"/>
                  <a:gd name="T68" fmla="*/ 290 w 308"/>
                  <a:gd name="T69" fmla="*/ 91 h 138"/>
                  <a:gd name="T70" fmla="*/ 290 w 308"/>
                  <a:gd name="T71" fmla="*/ 78 h 138"/>
                  <a:gd name="T72" fmla="*/ 306 w 308"/>
                  <a:gd name="T73" fmla="*/ 6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8" h="138">
                    <a:moveTo>
                      <a:pt x="306" y="69"/>
                    </a:moveTo>
                    <a:cubicBezTo>
                      <a:pt x="306" y="69"/>
                      <a:pt x="308" y="55"/>
                      <a:pt x="307" y="48"/>
                    </a:cubicBezTo>
                    <a:cubicBezTo>
                      <a:pt x="306" y="42"/>
                      <a:pt x="300" y="43"/>
                      <a:pt x="300" y="43"/>
                    </a:cubicBezTo>
                    <a:cubicBezTo>
                      <a:pt x="301" y="33"/>
                      <a:pt x="301" y="33"/>
                      <a:pt x="301" y="33"/>
                    </a:cubicBezTo>
                    <a:cubicBezTo>
                      <a:pt x="303" y="19"/>
                      <a:pt x="303" y="19"/>
                      <a:pt x="303" y="19"/>
                    </a:cubicBezTo>
                    <a:cubicBezTo>
                      <a:pt x="303" y="19"/>
                      <a:pt x="295" y="14"/>
                      <a:pt x="287" y="11"/>
                    </a:cubicBezTo>
                    <a:cubicBezTo>
                      <a:pt x="280" y="9"/>
                      <a:pt x="276" y="16"/>
                      <a:pt x="276" y="16"/>
                    </a:cubicBezTo>
                    <a:cubicBezTo>
                      <a:pt x="268" y="17"/>
                      <a:pt x="268" y="17"/>
                      <a:pt x="268" y="17"/>
                    </a:cubicBezTo>
                    <a:cubicBezTo>
                      <a:pt x="261" y="9"/>
                      <a:pt x="261" y="9"/>
                      <a:pt x="261" y="9"/>
                    </a:cubicBezTo>
                    <a:cubicBezTo>
                      <a:pt x="254" y="14"/>
                      <a:pt x="254" y="14"/>
                      <a:pt x="254" y="14"/>
                    </a:cubicBezTo>
                    <a:cubicBezTo>
                      <a:pt x="245" y="8"/>
                      <a:pt x="245" y="8"/>
                      <a:pt x="245" y="8"/>
                    </a:cubicBezTo>
                    <a:cubicBezTo>
                      <a:pt x="245" y="8"/>
                      <a:pt x="232" y="0"/>
                      <a:pt x="228" y="1"/>
                    </a:cubicBezTo>
                    <a:cubicBezTo>
                      <a:pt x="225" y="2"/>
                      <a:pt x="218" y="15"/>
                      <a:pt x="218" y="15"/>
                    </a:cubicBezTo>
                    <a:cubicBezTo>
                      <a:pt x="214" y="16"/>
                      <a:pt x="214" y="16"/>
                      <a:pt x="214" y="16"/>
                    </a:cubicBezTo>
                    <a:cubicBezTo>
                      <a:pt x="213" y="28"/>
                      <a:pt x="213" y="28"/>
                      <a:pt x="213" y="28"/>
                    </a:cubicBezTo>
                    <a:cubicBezTo>
                      <a:pt x="204" y="23"/>
                      <a:pt x="204" y="23"/>
                      <a:pt x="204" y="23"/>
                    </a:cubicBezTo>
                    <a:cubicBezTo>
                      <a:pt x="204" y="23"/>
                      <a:pt x="198" y="27"/>
                      <a:pt x="190" y="27"/>
                    </a:cubicBezTo>
                    <a:cubicBezTo>
                      <a:pt x="183" y="27"/>
                      <a:pt x="175" y="15"/>
                      <a:pt x="175" y="15"/>
                    </a:cubicBezTo>
                    <a:cubicBezTo>
                      <a:pt x="168" y="26"/>
                      <a:pt x="168" y="26"/>
                      <a:pt x="168" y="26"/>
                    </a:cubicBezTo>
                    <a:cubicBezTo>
                      <a:pt x="156" y="27"/>
                      <a:pt x="156" y="27"/>
                      <a:pt x="156" y="27"/>
                    </a:cubicBezTo>
                    <a:cubicBezTo>
                      <a:pt x="160" y="34"/>
                      <a:pt x="160" y="34"/>
                      <a:pt x="160" y="34"/>
                    </a:cubicBezTo>
                    <a:cubicBezTo>
                      <a:pt x="160" y="45"/>
                      <a:pt x="160" y="45"/>
                      <a:pt x="160" y="45"/>
                    </a:cubicBezTo>
                    <a:cubicBezTo>
                      <a:pt x="160" y="45"/>
                      <a:pt x="147" y="42"/>
                      <a:pt x="142" y="43"/>
                    </a:cubicBezTo>
                    <a:cubicBezTo>
                      <a:pt x="138" y="44"/>
                      <a:pt x="133" y="57"/>
                      <a:pt x="133" y="57"/>
                    </a:cubicBezTo>
                    <a:cubicBezTo>
                      <a:pt x="141" y="59"/>
                      <a:pt x="141" y="59"/>
                      <a:pt x="141" y="59"/>
                    </a:cubicBezTo>
                    <a:cubicBezTo>
                      <a:pt x="141" y="68"/>
                      <a:pt x="141" y="68"/>
                      <a:pt x="141" y="68"/>
                    </a:cubicBezTo>
                    <a:cubicBezTo>
                      <a:pt x="141" y="68"/>
                      <a:pt x="142" y="78"/>
                      <a:pt x="141" y="84"/>
                    </a:cubicBezTo>
                    <a:cubicBezTo>
                      <a:pt x="139" y="91"/>
                      <a:pt x="131" y="77"/>
                      <a:pt x="131" y="77"/>
                    </a:cubicBezTo>
                    <a:cubicBezTo>
                      <a:pt x="118" y="72"/>
                      <a:pt x="118" y="72"/>
                      <a:pt x="118" y="72"/>
                    </a:cubicBezTo>
                    <a:cubicBezTo>
                      <a:pt x="109" y="71"/>
                      <a:pt x="109" y="71"/>
                      <a:pt x="109" y="71"/>
                    </a:cubicBezTo>
                    <a:cubicBezTo>
                      <a:pt x="98" y="77"/>
                      <a:pt x="98" y="77"/>
                      <a:pt x="98" y="77"/>
                    </a:cubicBezTo>
                    <a:cubicBezTo>
                      <a:pt x="84" y="78"/>
                      <a:pt x="84" y="78"/>
                      <a:pt x="84" y="78"/>
                    </a:cubicBezTo>
                    <a:cubicBezTo>
                      <a:pt x="75" y="86"/>
                      <a:pt x="75" y="86"/>
                      <a:pt x="75" y="86"/>
                    </a:cubicBezTo>
                    <a:cubicBezTo>
                      <a:pt x="75" y="86"/>
                      <a:pt x="69" y="88"/>
                      <a:pt x="63" y="88"/>
                    </a:cubicBezTo>
                    <a:cubicBezTo>
                      <a:pt x="56" y="88"/>
                      <a:pt x="46" y="77"/>
                      <a:pt x="46" y="77"/>
                    </a:cubicBezTo>
                    <a:cubicBezTo>
                      <a:pt x="33" y="76"/>
                      <a:pt x="33" y="76"/>
                      <a:pt x="33" y="76"/>
                    </a:cubicBezTo>
                    <a:cubicBezTo>
                      <a:pt x="33" y="85"/>
                      <a:pt x="33" y="85"/>
                      <a:pt x="33" y="85"/>
                    </a:cubicBezTo>
                    <a:cubicBezTo>
                      <a:pt x="33" y="85"/>
                      <a:pt x="30" y="90"/>
                      <a:pt x="26" y="91"/>
                    </a:cubicBezTo>
                    <a:cubicBezTo>
                      <a:pt x="22" y="92"/>
                      <a:pt x="21" y="82"/>
                      <a:pt x="12" y="81"/>
                    </a:cubicBezTo>
                    <a:cubicBezTo>
                      <a:pt x="6" y="79"/>
                      <a:pt x="2" y="82"/>
                      <a:pt x="0" y="84"/>
                    </a:cubicBezTo>
                    <a:cubicBezTo>
                      <a:pt x="1" y="86"/>
                      <a:pt x="2" y="89"/>
                      <a:pt x="0" y="91"/>
                    </a:cubicBezTo>
                    <a:cubicBezTo>
                      <a:pt x="1" y="93"/>
                      <a:pt x="2" y="95"/>
                      <a:pt x="2" y="97"/>
                    </a:cubicBezTo>
                    <a:cubicBezTo>
                      <a:pt x="2" y="100"/>
                      <a:pt x="2" y="105"/>
                      <a:pt x="2" y="107"/>
                    </a:cubicBezTo>
                    <a:cubicBezTo>
                      <a:pt x="11" y="106"/>
                      <a:pt x="11" y="106"/>
                      <a:pt x="11" y="106"/>
                    </a:cubicBezTo>
                    <a:cubicBezTo>
                      <a:pt x="11" y="106"/>
                      <a:pt x="8" y="120"/>
                      <a:pt x="16" y="118"/>
                    </a:cubicBezTo>
                    <a:cubicBezTo>
                      <a:pt x="23" y="115"/>
                      <a:pt x="21" y="106"/>
                      <a:pt x="32" y="106"/>
                    </a:cubicBezTo>
                    <a:cubicBezTo>
                      <a:pt x="37" y="107"/>
                      <a:pt x="40" y="113"/>
                      <a:pt x="41" y="117"/>
                    </a:cubicBezTo>
                    <a:cubicBezTo>
                      <a:pt x="50" y="117"/>
                      <a:pt x="50" y="117"/>
                      <a:pt x="50" y="117"/>
                    </a:cubicBezTo>
                    <a:cubicBezTo>
                      <a:pt x="56" y="121"/>
                      <a:pt x="56" y="121"/>
                      <a:pt x="56" y="121"/>
                    </a:cubicBezTo>
                    <a:cubicBezTo>
                      <a:pt x="66" y="109"/>
                      <a:pt x="66" y="109"/>
                      <a:pt x="66" y="109"/>
                    </a:cubicBezTo>
                    <a:cubicBezTo>
                      <a:pt x="92" y="111"/>
                      <a:pt x="92" y="111"/>
                      <a:pt x="92" y="111"/>
                    </a:cubicBezTo>
                    <a:cubicBezTo>
                      <a:pt x="92" y="111"/>
                      <a:pt x="94" y="102"/>
                      <a:pt x="104" y="103"/>
                    </a:cubicBezTo>
                    <a:cubicBezTo>
                      <a:pt x="113" y="104"/>
                      <a:pt x="114" y="118"/>
                      <a:pt x="114" y="118"/>
                    </a:cubicBezTo>
                    <a:cubicBezTo>
                      <a:pt x="119" y="118"/>
                      <a:pt x="119" y="118"/>
                      <a:pt x="119" y="118"/>
                    </a:cubicBezTo>
                    <a:cubicBezTo>
                      <a:pt x="124" y="131"/>
                      <a:pt x="124" y="131"/>
                      <a:pt x="124" y="131"/>
                    </a:cubicBezTo>
                    <a:cubicBezTo>
                      <a:pt x="136" y="131"/>
                      <a:pt x="136" y="131"/>
                      <a:pt x="136" y="131"/>
                    </a:cubicBezTo>
                    <a:cubicBezTo>
                      <a:pt x="136" y="131"/>
                      <a:pt x="159" y="127"/>
                      <a:pt x="162" y="132"/>
                    </a:cubicBezTo>
                    <a:cubicBezTo>
                      <a:pt x="162" y="134"/>
                      <a:pt x="162" y="135"/>
                      <a:pt x="162" y="136"/>
                    </a:cubicBezTo>
                    <a:cubicBezTo>
                      <a:pt x="171" y="136"/>
                      <a:pt x="171" y="136"/>
                      <a:pt x="171" y="136"/>
                    </a:cubicBezTo>
                    <a:cubicBezTo>
                      <a:pt x="171" y="136"/>
                      <a:pt x="180" y="132"/>
                      <a:pt x="183" y="132"/>
                    </a:cubicBezTo>
                    <a:cubicBezTo>
                      <a:pt x="186" y="132"/>
                      <a:pt x="192" y="136"/>
                      <a:pt x="192" y="136"/>
                    </a:cubicBezTo>
                    <a:cubicBezTo>
                      <a:pt x="192" y="136"/>
                      <a:pt x="200" y="138"/>
                      <a:pt x="207" y="138"/>
                    </a:cubicBezTo>
                    <a:cubicBezTo>
                      <a:pt x="214" y="138"/>
                      <a:pt x="214" y="129"/>
                      <a:pt x="214" y="129"/>
                    </a:cubicBezTo>
                    <a:cubicBezTo>
                      <a:pt x="247" y="130"/>
                      <a:pt x="247" y="130"/>
                      <a:pt x="247" y="130"/>
                    </a:cubicBezTo>
                    <a:cubicBezTo>
                      <a:pt x="254" y="126"/>
                      <a:pt x="254" y="126"/>
                      <a:pt x="254" y="126"/>
                    </a:cubicBezTo>
                    <a:cubicBezTo>
                      <a:pt x="270" y="131"/>
                      <a:pt x="270" y="131"/>
                      <a:pt x="270" y="131"/>
                    </a:cubicBezTo>
                    <a:cubicBezTo>
                      <a:pt x="272" y="119"/>
                      <a:pt x="272" y="119"/>
                      <a:pt x="272" y="119"/>
                    </a:cubicBezTo>
                    <a:cubicBezTo>
                      <a:pt x="277" y="107"/>
                      <a:pt x="277" y="107"/>
                      <a:pt x="277" y="107"/>
                    </a:cubicBezTo>
                    <a:cubicBezTo>
                      <a:pt x="290" y="105"/>
                      <a:pt x="290" y="105"/>
                      <a:pt x="290" y="105"/>
                    </a:cubicBezTo>
                    <a:cubicBezTo>
                      <a:pt x="290" y="91"/>
                      <a:pt x="290" y="91"/>
                      <a:pt x="290" y="91"/>
                    </a:cubicBezTo>
                    <a:cubicBezTo>
                      <a:pt x="298" y="79"/>
                      <a:pt x="298" y="79"/>
                      <a:pt x="298" y="79"/>
                    </a:cubicBezTo>
                    <a:cubicBezTo>
                      <a:pt x="290" y="78"/>
                      <a:pt x="290" y="78"/>
                      <a:pt x="290" y="78"/>
                    </a:cubicBezTo>
                    <a:cubicBezTo>
                      <a:pt x="291" y="69"/>
                      <a:pt x="291" y="69"/>
                      <a:pt x="291" y="69"/>
                    </a:cubicBezTo>
                    <a:lnTo>
                      <a:pt x="306" y="69"/>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69" name="Netherlands"/>
              <p:cNvSpPr>
                <a:spLocks/>
              </p:cNvSpPr>
              <p:nvPr/>
            </p:nvSpPr>
            <p:spPr bwMode="gray">
              <a:xfrm>
                <a:off x="5717815" y="2485683"/>
                <a:ext cx="101618" cy="80926"/>
              </a:xfrm>
              <a:custGeom>
                <a:avLst/>
                <a:gdLst>
                  <a:gd name="T0" fmla="*/ 14 w 182"/>
                  <a:gd name="T1" fmla="*/ 104 h 145"/>
                  <a:gd name="T2" fmla="*/ 0 w 182"/>
                  <a:gd name="T3" fmla="*/ 116 h 145"/>
                  <a:gd name="T4" fmla="*/ 0 w 182"/>
                  <a:gd name="T5" fmla="*/ 116 h 145"/>
                  <a:gd name="T6" fmla="*/ 9 w 182"/>
                  <a:gd name="T7" fmla="*/ 108 h 145"/>
                  <a:gd name="T8" fmla="*/ 10 w 182"/>
                  <a:gd name="T9" fmla="*/ 110 h 145"/>
                  <a:gd name="T10" fmla="*/ 18 w 182"/>
                  <a:gd name="T11" fmla="*/ 108 h 145"/>
                  <a:gd name="T12" fmla="*/ 22 w 182"/>
                  <a:gd name="T13" fmla="*/ 114 h 145"/>
                  <a:gd name="T14" fmla="*/ 34 w 182"/>
                  <a:gd name="T15" fmla="*/ 112 h 145"/>
                  <a:gd name="T16" fmla="*/ 43 w 182"/>
                  <a:gd name="T17" fmla="*/ 117 h 145"/>
                  <a:gd name="T18" fmla="*/ 46 w 182"/>
                  <a:gd name="T19" fmla="*/ 110 h 145"/>
                  <a:gd name="T20" fmla="*/ 56 w 182"/>
                  <a:gd name="T21" fmla="*/ 112 h 145"/>
                  <a:gd name="T22" fmla="*/ 56 w 182"/>
                  <a:gd name="T23" fmla="*/ 106 h 145"/>
                  <a:gd name="T24" fmla="*/ 65 w 182"/>
                  <a:gd name="T25" fmla="*/ 108 h 145"/>
                  <a:gd name="T26" fmla="*/ 71 w 182"/>
                  <a:gd name="T27" fmla="*/ 104 h 145"/>
                  <a:gd name="T28" fmla="*/ 90 w 182"/>
                  <a:gd name="T29" fmla="*/ 104 h 145"/>
                  <a:gd name="T30" fmla="*/ 94 w 182"/>
                  <a:gd name="T31" fmla="*/ 114 h 145"/>
                  <a:gd name="T32" fmla="*/ 108 w 182"/>
                  <a:gd name="T33" fmla="*/ 114 h 145"/>
                  <a:gd name="T34" fmla="*/ 119 w 182"/>
                  <a:gd name="T35" fmla="*/ 121 h 145"/>
                  <a:gd name="T36" fmla="*/ 114 w 182"/>
                  <a:gd name="T37" fmla="*/ 130 h 145"/>
                  <a:gd name="T38" fmla="*/ 112 w 182"/>
                  <a:gd name="T39" fmla="*/ 140 h 145"/>
                  <a:gd name="T40" fmla="*/ 123 w 182"/>
                  <a:gd name="T41" fmla="*/ 140 h 145"/>
                  <a:gd name="T42" fmla="*/ 127 w 182"/>
                  <a:gd name="T43" fmla="*/ 124 h 145"/>
                  <a:gd name="T44" fmla="*/ 123 w 182"/>
                  <a:gd name="T45" fmla="*/ 116 h 145"/>
                  <a:gd name="T46" fmla="*/ 134 w 182"/>
                  <a:gd name="T47" fmla="*/ 106 h 145"/>
                  <a:gd name="T48" fmla="*/ 130 w 182"/>
                  <a:gd name="T49" fmla="*/ 95 h 145"/>
                  <a:gd name="T50" fmla="*/ 124 w 182"/>
                  <a:gd name="T51" fmla="*/ 80 h 145"/>
                  <a:gd name="T52" fmla="*/ 148 w 182"/>
                  <a:gd name="T53" fmla="*/ 85 h 145"/>
                  <a:gd name="T54" fmla="*/ 152 w 182"/>
                  <a:gd name="T55" fmla="*/ 77 h 145"/>
                  <a:gd name="T56" fmla="*/ 158 w 182"/>
                  <a:gd name="T57" fmla="*/ 78 h 145"/>
                  <a:gd name="T58" fmla="*/ 160 w 182"/>
                  <a:gd name="T59" fmla="*/ 67 h 145"/>
                  <a:gd name="T60" fmla="*/ 168 w 182"/>
                  <a:gd name="T61" fmla="*/ 59 h 145"/>
                  <a:gd name="T62" fmla="*/ 153 w 182"/>
                  <a:gd name="T63" fmla="*/ 47 h 145"/>
                  <a:gd name="T64" fmla="*/ 164 w 182"/>
                  <a:gd name="T65" fmla="*/ 40 h 145"/>
                  <a:gd name="T66" fmla="*/ 172 w 182"/>
                  <a:gd name="T67" fmla="*/ 40 h 145"/>
                  <a:gd name="T68" fmla="*/ 170 w 182"/>
                  <a:gd name="T69" fmla="*/ 28 h 145"/>
                  <a:gd name="T70" fmla="*/ 182 w 182"/>
                  <a:gd name="T71" fmla="*/ 20 h 145"/>
                  <a:gd name="T72" fmla="*/ 177 w 182"/>
                  <a:gd name="T73" fmla="*/ 12 h 145"/>
                  <a:gd name="T74" fmla="*/ 180 w 182"/>
                  <a:gd name="T75" fmla="*/ 10 h 145"/>
                  <a:gd name="T76" fmla="*/ 176 w 182"/>
                  <a:gd name="T77" fmla="*/ 7 h 145"/>
                  <a:gd name="T78" fmla="*/ 154 w 182"/>
                  <a:gd name="T79" fmla="*/ 1 h 145"/>
                  <a:gd name="T80" fmla="*/ 125 w 182"/>
                  <a:gd name="T81" fmla="*/ 0 h 145"/>
                  <a:gd name="T82" fmla="*/ 103 w 182"/>
                  <a:gd name="T83" fmla="*/ 10 h 145"/>
                  <a:gd name="T84" fmla="*/ 107 w 182"/>
                  <a:gd name="T85" fmla="*/ 21 h 145"/>
                  <a:gd name="T86" fmla="*/ 111 w 182"/>
                  <a:gd name="T87" fmla="*/ 34 h 145"/>
                  <a:gd name="T88" fmla="*/ 116 w 182"/>
                  <a:gd name="T89" fmla="*/ 40 h 145"/>
                  <a:gd name="T90" fmla="*/ 122 w 182"/>
                  <a:gd name="T91" fmla="*/ 48 h 145"/>
                  <a:gd name="T92" fmla="*/ 104 w 182"/>
                  <a:gd name="T93" fmla="*/ 60 h 145"/>
                  <a:gd name="T94" fmla="*/ 92 w 182"/>
                  <a:gd name="T95" fmla="*/ 52 h 145"/>
                  <a:gd name="T96" fmla="*/ 100 w 182"/>
                  <a:gd name="T97" fmla="*/ 37 h 145"/>
                  <a:gd name="T98" fmla="*/ 102 w 182"/>
                  <a:gd name="T99" fmla="*/ 24 h 145"/>
                  <a:gd name="T100" fmla="*/ 97 w 182"/>
                  <a:gd name="T101" fmla="*/ 16 h 145"/>
                  <a:gd name="T102" fmla="*/ 81 w 182"/>
                  <a:gd name="T103" fmla="*/ 30 h 145"/>
                  <a:gd name="T104" fmla="*/ 64 w 182"/>
                  <a:gd name="T105" fmla="*/ 49 h 145"/>
                  <a:gd name="T106" fmla="*/ 60 w 182"/>
                  <a:gd name="T107" fmla="*/ 69 h 145"/>
                  <a:gd name="T108" fmla="*/ 42 w 182"/>
                  <a:gd name="T109" fmla="*/ 89 h 145"/>
                  <a:gd name="T110" fmla="*/ 48 w 182"/>
                  <a:gd name="T111" fmla="*/ 97 h 145"/>
                  <a:gd name="T112" fmla="*/ 31 w 182"/>
                  <a:gd name="T113" fmla="*/ 98 h 145"/>
                  <a:gd name="T114" fmla="*/ 14 w 182"/>
                  <a:gd name="T115" fmla="*/ 10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2" h="145">
                    <a:moveTo>
                      <a:pt x="14" y="104"/>
                    </a:moveTo>
                    <a:cubicBezTo>
                      <a:pt x="0" y="116"/>
                      <a:pt x="0" y="116"/>
                      <a:pt x="0" y="116"/>
                    </a:cubicBezTo>
                    <a:cubicBezTo>
                      <a:pt x="0" y="116"/>
                      <a:pt x="0" y="116"/>
                      <a:pt x="0" y="116"/>
                    </a:cubicBezTo>
                    <a:cubicBezTo>
                      <a:pt x="9" y="108"/>
                      <a:pt x="9" y="108"/>
                      <a:pt x="9" y="108"/>
                    </a:cubicBezTo>
                    <a:cubicBezTo>
                      <a:pt x="10" y="110"/>
                      <a:pt x="10" y="110"/>
                      <a:pt x="10" y="110"/>
                    </a:cubicBezTo>
                    <a:cubicBezTo>
                      <a:pt x="18" y="108"/>
                      <a:pt x="18" y="108"/>
                      <a:pt x="18" y="108"/>
                    </a:cubicBezTo>
                    <a:cubicBezTo>
                      <a:pt x="22" y="114"/>
                      <a:pt x="22" y="114"/>
                      <a:pt x="22" y="114"/>
                    </a:cubicBezTo>
                    <a:cubicBezTo>
                      <a:pt x="22" y="114"/>
                      <a:pt x="30" y="113"/>
                      <a:pt x="34" y="112"/>
                    </a:cubicBezTo>
                    <a:cubicBezTo>
                      <a:pt x="39" y="112"/>
                      <a:pt x="43" y="117"/>
                      <a:pt x="43" y="117"/>
                    </a:cubicBezTo>
                    <a:cubicBezTo>
                      <a:pt x="46" y="110"/>
                      <a:pt x="46" y="110"/>
                      <a:pt x="46" y="110"/>
                    </a:cubicBezTo>
                    <a:cubicBezTo>
                      <a:pt x="56" y="112"/>
                      <a:pt x="56" y="112"/>
                      <a:pt x="56" y="112"/>
                    </a:cubicBezTo>
                    <a:cubicBezTo>
                      <a:pt x="56" y="106"/>
                      <a:pt x="56" y="106"/>
                      <a:pt x="56" y="106"/>
                    </a:cubicBezTo>
                    <a:cubicBezTo>
                      <a:pt x="65" y="108"/>
                      <a:pt x="65" y="108"/>
                      <a:pt x="65" y="108"/>
                    </a:cubicBezTo>
                    <a:cubicBezTo>
                      <a:pt x="65" y="108"/>
                      <a:pt x="66" y="105"/>
                      <a:pt x="71" y="104"/>
                    </a:cubicBezTo>
                    <a:cubicBezTo>
                      <a:pt x="76" y="102"/>
                      <a:pt x="90" y="104"/>
                      <a:pt x="90" y="104"/>
                    </a:cubicBezTo>
                    <a:cubicBezTo>
                      <a:pt x="90" y="104"/>
                      <a:pt x="91" y="110"/>
                      <a:pt x="94" y="114"/>
                    </a:cubicBezTo>
                    <a:cubicBezTo>
                      <a:pt x="96" y="118"/>
                      <a:pt x="108" y="114"/>
                      <a:pt x="108" y="114"/>
                    </a:cubicBezTo>
                    <a:cubicBezTo>
                      <a:pt x="108" y="114"/>
                      <a:pt x="118" y="112"/>
                      <a:pt x="119" y="121"/>
                    </a:cubicBezTo>
                    <a:cubicBezTo>
                      <a:pt x="120" y="130"/>
                      <a:pt x="114" y="130"/>
                      <a:pt x="114" y="130"/>
                    </a:cubicBezTo>
                    <a:cubicBezTo>
                      <a:pt x="114" y="130"/>
                      <a:pt x="110" y="134"/>
                      <a:pt x="112" y="140"/>
                    </a:cubicBezTo>
                    <a:cubicBezTo>
                      <a:pt x="114" y="145"/>
                      <a:pt x="123" y="140"/>
                      <a:pt x="123" y="140"/>
                    </a:cubicBezTo>
                    <a:cubicBezTo>
                      <a:pt x="123" y="140"/>
                      <a:pt x="126" y="126"/>
                      <a:pt x="127" y="124"/>
                    </a:cubicBezTo>
                    <a:cubicBezTo>
                      <a:pt x="128" y="122"/>
                      <a:pt x="123" y="116"/>
                      <a:pt x="123" y="116"/>
                    </a:cubicBezTo>
                    <a:cubicBezTo>
                      <a:pt x="123" y="116"/>
                      <a:pt x="134" y="110"/>
                      <a:pt x="134" y="106"/>
                    </a:cubicBezTo>
                    <a:cubicBezTo>
                      <a:pt x="135" y="103"/>
                      <a:pt x="130" y="95"/>
                      <a:pt x="130" y="95"/>
                    </a:cubicBezTo>
                    <a:cubicBezTo>
                      <a:pt x="124" y="80"/>
                      <a:pt x="124" y="80"/>
                      <a:pt x="124" y="80"/>
                    </a:cubicBezTo>
                    <a:cubicBezTo>
                      <a:pt x="124" y="80"/>
                      <a:pt x="146" y="88"/>
                      <a:pt x="148" y="85"/>
                    </a:cubicBezTo>
                    <a:cubicBezTo>
                      <a:pt x="150" y="82"/>
                      <a:pt x="152" y="77"/>
                      <a:pt x="152" y="77"/>
                    </a:cubicBezTo>
                    <a:cubicBezTo>
                      <a:pt x="158" y="78"/>
                      <a:pt x="158" y="78"/>
                      <a:pt x="158" y="78"/>
                    </a:cubicBezTo>
                    <a:cubicBezTo>
                      <a:pt x="160" y="67"/>
                      <a:pt x="160" y="67"/>
                      <a:pt x="160" y="67"/>
                    </a:cubicBezTo>
                    <a:cubicBezTo>
                      <a:pt x="160" y="67"/>
                      <a:pt x="168" y="63"/>
                      <a:pt x="168" y="59"/>
                    </a:cubicBezTo>
                    <a:cubicBezTo>
                      <a:pt x="168" y="55"/>
                      <a:pt x="154" y="50"/>
                      <a:pt x="153" y="47"/>
                    </a:cubicBezTo>
                    <a:cubicBezTo>
                      <a:pt x="152" y="44"/>
                      <a:pt x="164" y="40"/>
                      <a:pt x="164" y="40"/>
                    </a:cubicBezTo>
                    <a:cubicBezTo>
                      <a:pt x="172" y="40"/>
                      <a:pt x="172" y="40"/>
                      <a:pt x="172" y="40"/>
                    </a:cubicBezTo>
                    <a:cubicBezTo>
                      <a:pt x="172" y="40"/>
                      <a:pt x="168" y="32"/>
                      <a:pt x="170" y="28"/>
                    </a:cubicBezTo>
                    <a:cubicBezTo>
                      <a:pt x="171" y="24"/>
                      <a:pt x="182" y="20"/>
                      <a:pt x="182" y="20"/>
                    </a:cubicBezTo>
                    <a:cubicBezTo>
                      <a:pt x="177" y="12"/>
                      <a:pt x="177" y="12"/>
                      <a:pt x="177" y="12"/>
                    </a:cubicBezTo>
                    <a:cubicBezTo>
                      <a:pt x="180" y="10"/>
                      <a:pt x="180" y="10"/>
                      <a:pt x="180" y="10"/>
                    </a:cubicBezTo>
                    <a:cubicBezTo>
                      <a:pt x="176" y="7"/>
                      <a:pt x="176" y="7"/>
                      <a:pt x="176" y="7"/>
                    </a:cubicBezTo>
                    <a:cubicBezTo>
                      <a:pt x="176" y="7"/>
                      <a:pt x="160" y="1"/>
                      <a:pt x="154" y="1"/>
                    </a:cubicBezTo>
                    <a:cubicBezTo>
                      <a:pt x="148" y="1"/>
                      <a:pt x="125" y="0"/>
                      <a:pt x="125" y="0"/>
                    </a:cubicBezTo>
                    <a:cubicBezTo>
                      <a:pt x="125" y="0"/>
                      <a:pt x="111" y="5"/>
                      <a:pt x="103" y="10"/>
                    </a:cubicBezTo>
                    <a:cubicBezTo>
                      <a:pt x="104" y="14"/>
                      <a:pt x="107" y="19"/>
                      <a:pt x="107" y="21"/>
                    </a:cubicBezTo>
                    <a:cubicBezTo>
                      <a:pt x="108" y="24"/>
                      <a:pt x="111" y="34"/>
                      <a:pt x="111" y="34"/>
                    </a:cubicBezTo>
                    <a:cubicBezTo>
                      <a:pt x="111" y="34"/>
                      <a:pt x="114" y="40"/>
                      <a:pt x="116" y="40"/>
                    </a:cubicBezTo>
                    <a:cubicBezTo>
                      <a:pt x="119" y="40"/>
                      <a:pt x="122" y="43"/>
                      <a:pt x="122" y="48"/>
                    </a:cubicBezTo>
                    <a:cubicBezTo>
                      <a:pt x="123" y="52"/>
                      <a:pt x="111" y="59"/>
                      <a:pt x="104" y="60"/>
                    </a:cubicBezTo>
                    <a:cubicBezTo>
                      <a:pt x="98" y="60"/>
                      <a:pt x="95" y="55"/>
                      <a:pt x="92" y="52"/>
                    </a:cubicBezTo>
                    <a:cubicBezTo>
                      <a:pt x="88" y="48"/>
                      <a:pt x="94" y="45"/>
                      <a:pt x="100" y="37"/>
                    </a:cubicBezTo>
                    <a:cubicBezTo>
                      <a:pt x="106" y="29"/>
                      <a:pt x="102" y="24"/>
                      <a:pt x="102" y="24"/>
                    </a:cubicBezTo>
                    <a:cubicBezTo>
                      <a:pt x="102" y="24"/>
                      <a:pt x="99" y="21"/>
                      <a:pt x="97" y="16"/>
                    </a:cubicBezTo>
                    <a:cubicBezTo>
                      <a:pt x="92" y="23"/>
                      <a:pt x="81" y="30"/>
                      <a:pt x="81" y="30"/>
                    </a:cubicBezTo>
                    <a:cubicBezTo>
                      <a:pt x="81" y="30"/>
                      <a:pt x="64" y="42"/>
                      <a:pt x="64" y="49"/>
                    </a:cubicBezTo>
                    <a:cubicBezTo>
                      <a:pt x="64" y="56"/>
                      <a:pt x="60" y="69"/>
                      <a:pt x="60" y="69"/>
                    </a:cubicBezTo>
                    <a:cubicBezTo>
                      <a:pt x="42" y="89"/>
                      <a:pt x="42" y="89"/>
                      <a:pt x="42" y="89"/>
                    </a:cubicBezTo>
                    <a:cubicBezTo>
                      <a:pt x="48" y="97"/>
                      <a:pt x="48" y="97"/>
                      <a:pt x="48" y="97"/>
                    </a:cubicBezTo>
                    <a:cubicBezTo>
                      <a:pt x="31" y="98"/>
                      <a:pt x="31" y="98"/>
                      <a:pt x="31" y="98"/>
                    </a:cubicBezTo>
                    <a:lnTo>
                      <a:pt x="14" y="104"/>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0" name="Belgium"/>
              <p:cNvSpPr>
                <a:spLocks/>
              </p:cNvSpPr>
              <p:nvPr/>
            </p:nvSpPr>
            <p:spPr bwMode="gray">
              <a:xfrm>
                <a:off x="5713051" y="2542806"/>
                <a:ext cx="84152" cy="57124"/>
              </a:xfrm>
              <a:custGeom>
                <a:avLst/>
                <a:gdLst>
                  <a:gd name="T0" fmla="*/ 0 w 149"/>
                  <a:gd name="T1" fmla="*/ 29 h 102"/>
                  <a:gd name="T2" fmla="*/ 6 w 149"/>
                  <a:gd name="T3" fmla="*/ 43 h 102"/>
                  <a:gd name="T4" fmla="*/ 22 w 149"/>
                  <a:gd name="T5" fmla="*/ 47 h 102"/>
                  <a:gd name="T6" fmla="*/ 29 w 149"/>
                  <a:gd name="T7" fmla="*/ 54 h 102"/>
                  <a:gd name="T8" fmla="*/ 52 w 149"/>
                  <a:gd name="T9" fmla="*/ 59 h 102"/>
                  <a:gd name="T10" fmla="*/ 57 w 149"/>
                  <a:gd name="T11" fmla="*/ 78 h 102"/>
                  <a:gd name="T12" fmla="*/ 72 w 149"/>
                  <a:gd name="T13" fmla="*/ 78 h 102"/>
                  <a:gd name="T14" fmla="*/ 82 w 149"/>
                  <a:gd name="T15" fmla="*/ 71 h 102"/>
                  <a:gd name="T16" fmla="*/ 82 w 149"/>
                  <a:gd name="T17" fmla="*/ 87 h 102"/>
                  <a:gd name="T18" fmla="*/ 106 w 149"/>
                  <a:gd name="T19" fmla="*/ 94 h 102"/>
                  <a:gd name="T20" fmla="*/ 109 w 149"/>
                  <a:gd name="T21" fmla="*/ 98 h 102"/>
                  <a:gd name="T22" fmla="*/ 123 w 149"/>
                  <a:gd name="T23" fmla="*/ 98 h 102"/>
                  <a:gd name="T24" fmla="*/ 128 w 149"/>
                  <a:gd name="T25" fmla="*/ 102 h 102"/>
                  <a:gd name="T26" fmla="*/ 131 w 149"/>
                  <a:gd name="T27" fmla="*/ 100 h 102"/>
                  <a:gd name="T28" fmla="*/ 120 w 149"/>
                  <a:gd name="T29" fmla="*/ 86 h 102"/>
                  <a:gd name="T30" fmla="*/ 130 w 149"/>
                  <a:gd name="T31" fmla="*/ 72 h 102"/>
                  <a:gd name="T32" fmla="*/ 138 w 149"/>
                  <a:gd name="T33" fmla="*/ 68 h 102"/>
                  <a:gd name="T34" fmla="*/ 138 w 149"/>
                  <a:gd name="T35" fmla="*/ 68 h 102"/>
                  <a:gd name="T36" fmla="*/ 140 w 149"/>
                  <a:gd name="T37" fmla="*/ 62 h 102"/>
                  <a:gd name="T38" fmla="*/ 149 w 149"/>
                  <a:gd name="T39" fmla="*/ 61 h 102"/>
                  <a:gd name="T40" fmla="*/ 146 w 149"/>
                  <a:gd name="T41" fmla="*/ 48 h 102"/>
                  <a:gd name="T42" fmla="*/ 136 w 149"/>
                  <a:gd name="T43" fmla="*/ 39 h 102"/>
                  <a:gd name="T44" fmla="*/ 131 w 149"/>
                  <a:gd name="T45" fmla="*/ 38 h 102"/>
                  <a:gd name="T46" fmla="*/ 120 w 149"/>
                  <a:gd name="T47" fmla="*/ 38 h 102"/>
                  <a:gd name="T48" fmla="*/ 122 w 149"/>
                  <a:gd name="T49" fmla="*/ 28 h 102"/>
                  <a:gd name="T50" fmla="*/ 127 w 149"/>
                  <a:gd name="T51" fmla="*/ 19 h 102"/>
                  <a:gd name="T52" fmla="*/ 116 w 149"/>
                  <a:gd name="T53" fmla="*/ 12 h 102"/>
                  <a:gd name="T54" fmla="*/ 102 w 149"/>
                  <a:gd name="T55" fmla="*/ 12 h 102"/>
                  <a:gd name="T56" fmla="*/ 98 w 149"/>
                  <a:gd name="T57" fmla="*/ 2 h 102"/>
                  <a:gd name="T58" fmla="*/ 79 w 149"/>
                  <a:gd name="T59" fmla="*/ 2 h 102"/>
                  <a:gd name="T60" fmla="*/ 73 w 149"/>
                  <a:gd name="T61" fmla="*/ 6 h 102"/>
                  <a:gd name="T62" fmla="*/ 64 w 149"/>
                  <a:gd name="T63" fmla="*/ 4 h 102"/>
                  <a:gd name="T64" fmla="*/ 64 w 149"/>
                  <a:gd name="T65" fmla="*/ 10 h 102"/>
                  <a:gd name="T66" fmla="*/ 54 w 149"/>
                  <a:gd name="T67" fmla="*/ 8 h 102"/>
                  <a:gd name="T68" fmla="*/ 51 w 149"/>
                  <a:gd name="T69" fmla="*/ 15 h 102"/>
                  <a:gd name="T70" fmla="*/ 42 w 149"/>
                  <a:gd name="T71" fmla="*/ 10 h 102"/>
                  <a:gd name="T72" fmla="*/ 30 w 149"/>
                  <a:gd name="T73" fmla="*/ 12 h 102"/>
                  <a:gd name="T74" fmla="*/ 26 w 149"/>
                  <a:gd name="T75" fmla="*/ 6 h 102"/>
                  <a:gd name="T76" fmla="*/ 18 w 149"/>
                  <a:gd name="T77" fmla="*/ 8 h 102"/>
                  <a:gd name="T78" fmla="*/ 17 w 149"/>
                  <a:gd name="T79" fmla="*/ 6 h 102"/>
                  <a:gd name="T80" fmla="*/ 1 w 149"/>
                  <a:gd name="T81" fmla="*/ 20 h 102"/>
                  <a:gd name="T82" fmla="*/ 0 w 149"/>
                  <a:gd name="T83" fmla="*/ 2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102">
                    <a:moveTo>
                      <a:pt x="0" y="29"/>
                    </a:moveTo>
                    <a:cubicBezTo>
                      <a:pt x="6" y="43"/>
                      <a:pt x="6" y="43"/>
                      <a:pt x="6" y="43"/>
                    </a:cubicBezTo>
                    <a:cubicBezTo>
                      <a:pt x="22" y="47"/>
                      <a:pt x="22" y="47"/>
                      <a:pt x="22" y="47"/>
                    </a:cubicBezTo>
                    <a:cubicBezTo>
                      <a:pt x="29" y="54"/>
                      <a:pt x="29" y="54"/>
                      <a:pt x="29" y="54"/>
                    </a:cubicBezTo>
                    <a:cubicBezTo>
                      <a:pt x="29" y="54"/>
                      <a:pt x="47" y="56"/>
                      <a:pt x="52" y="59"/>
                    </a:cubicBezTo>
                    <a:cubicBezTo>
                      <a:pt x="57" y="62"/>
                      <a:pt x="57" y="78"/>
                      <a:pt x="57" y="78"/>
                    </a:cubicBezTo>
                    <a:cubicBezTo>
                      <a:pt x="72" y="78"/>
                      <a:pt x="72" y="78"/>
                      <a:pt x="72" y="78"/>
                    </a:cubicBezTo>
                    <a:cubicBezTo>
                      <a:pt x="82" y="71"/>
                      <a:pt x="82" y="71"/>
                      <a:pt x="82" y="71"/>
                    </a:cubicBezTo>
                    <a:cubicBezTo>
                      <a:pt x="82" y="87"/>
                      <a:pt x="82" y="87"/>
                      <a:pt x="82" y="87"/>
                    </a:cubicBezTo>
                    <a:cubicBezTo>
                      <a:pt x="82" y="87"/>
                      <a:pt x="104" y="91"/>
                      <a:pt x="106" y="94"/>
                    </a:cubicBezTo>
                    <a:cubicBezTo>
                      <a:pt x="108" y="97"/>
                      <a:pt x="109" y="98"/>
                      <a:pt x="109" y="98"/>
                    </a:cubicBezTo>
                    <a:cubicBezTo>
                      <a:pt x="123" y="98"/>
                      <a:pt x="123" y="98"/>
                      <a:pt x="123" y="98"/>
                    </a:cubicBezTo>
                    <a:cubicBezTo>
                      <a:pt x="128" y="102"/>
                      <a:pt x="128" y="102"/>
                      <a:pt x="128" y="102"/>
                    </a:cubicBezTo>
                    <a:cubicBezTo>
                      <a:pt x="131" y="100"/>
                      <a:pt x="131" y="100"/>
                      <a:pt x="131" y="100"/>
                    </a:cubicBezTo>
                    <a:cubicBezTo>
                      <a:pt x="127" y="95"/>
                      <a:pt x="121" y="88"/>
                      <a:pt x="120" y="86"/>
                    </a:cubicBezTo>
                    <a:cubicBezTo>
                      <a:pt x="118" y="84"/>
                      <a:pt x="119" y="78"/>
                      <a:pt x="130" y="72"/>
                    </a:cubicBezTo>
                    <a:cubicBezTo>
                      <a:pt x="134" y="70"/>
                      <a:pt x="137" y="69"/>
                      <a:pt x="138" y="68"/>
                    </a:cubicBezTo>
                    <a:cubicBezTo>
                      <a:pt x="138" y="68"/>
                      <a:pt x="138" y="68"/>
                      <a:pt x="138" y="68"/>
                    </a:cubicBezTo>
                    <a:cubicBezTo>
                      <a:pt x="139" y="65"/>
                      <a:pt x="140" y="62"/>
                      <a:pt x="140" y="62"/>
                    </a:cubicBezTo>
                    <a:cubicBezTo>
                      <a:pt x="149" y="61"/>
                      <a:pt x="149" y="61"/>
                      <a:pt x="149" y="61"/>
                    </a:cubicBezTo>
                    <a:cubicBezTo>
                      <a:pt x="149" y="61"/>
                      <a:pt x="146" y="54"/>
                      <a:pt x="146" y="48"/>
                    </a:cubicBezTo>
                    <a:cubicBezTo>
                      <a:pt x="145" y="42"/>
                      <a:pt x="136" y="39"/>
                      <a:pt x="136" y="39"/>
                    </a:cubicBezTo>
                    <a:cubicBezTo>
                      <a:pt x="131" y="38"/>
                      <a:pt x="131" y="38"/>
                      <a:pt x="131" y="38"/>
                    </a:cubicBezTo>
                    <a:cubicBezTo>
                      <a:pt x="131" y="38"/>
                      <a:pt x="122" y="43"/>
                      <a:pt x="120" y="38"/>
                    </a:cubicBezTo>
                    <a:cubicBezTo>
                      <a:pt x="118" y="32"/>
                      <a:pt x="122" y="28"/>
                      <a:pt x="122" y="28"/>
                    </a:cubicBezTo>
                    <a:cubicBezTo>
                      <a:pt x="122" y="28"/>
                      <a:pt x="128" y="28"/>
                      <a:pt x="127" y="19"/>
                    </a:cubicBezTo>
                    <a:cubicBezTo>
                      <a:pt x="126" y="10"/>
                      <a:pt x="116" y="12"/>
                      <a:pt x="116" y="12"/>
                    </a:cubicBezTo>
                    <a:cubicBezTo>
                      <a:pt x="116" y="12"/>
                      <a:pt x="104" y="16"/>
                      <a:pt x="102" y="12"/>
                    </a:cubicBezTo>
                    <a:cubicBezTo>
                      <a:pt x="99" y="8"/>
                      <a:pt x="98" y="2"/>
                      <a:pt x="98" y="2"/>
                    </a:cubicBezTo>
                    <a:cubicBezTo>
                      <a:pt x="98" y="2"/>
                      <a:pt x="84" y="0"/>
                      <a:pt x="79" y="2"/>
                    </a:cubicBezTo>
                    <a:cubicBezTo>
                      <a:pt x="74" y="3"/>
                      <a:pt x="73" y="6"/>
                      <a:pt x="73" y="6"/>
                    </a:cubicBezTo>
                    <a:cubicBezTo>
                      <a:pt x="64" y="4"/>
                      <a:pt x="64" y="4"/>
                      <a:pt x="64" y="4"/>
                    </a:cubicBezTo>
                    <a:cubicBezTo>
                      <a:pt x="64" y="10"/>
                      <a:pt x="64" y="10"/>
                      <a:pt x="64" y="10"/>
                    </a:cubicBezTo>
                    <a:cubicBezTo>
                      <a:pt x="54" y="8"/>
                      <a:pt x="54" y="8"/>
                      <a:pt x="54" y="8"/>
                    </a:cubicBezTo>
                    <a:cubicBezTo>
                      <a:pt x="51" y="15"/>
                      <a:pt x="51" y="15"/>
                      <a:pt x="51" y="15"/>
                    </a:cubicBezTo>
                    <a:cubicBezTo>
                      <a:pt x="51" y="15"/>
                      <a:pt x="47" y="10"/>
                      <a:pt x="42" y="10"/>
                    </a:cubicBezTo>
                    <a:cubicBezTo>
                      <a:pt x="38" y="11"/>
                      <a:pt x="30" y="12"/>
                      <a:pt x="30" y="12"/>
                    </a:cubicBezTo>
                    <a:cubicBezTo>
                      <a:pt x="26" y="6"/>
                      <a:pt x="26" y="6"/>
                      <a:pt x="26" y="6"/>
                    </a:cubicBezTo>
                    <a:cubicBezTo>
                      <a:pt x="18" y="8"/>
                      <a:pt x="18" y="8"/>
                      <a:pt x="18" y="8"/>
                    </a:cubicBezTo>
                    <a:cubicBezTo>
                      <a:pt x="17" y="6"/>
                      <a:pt x="17" y="6"/>
                      <a:pt x="17" y="6"/>
                    </a:cubicBezTo>
                    <a:cubicBezTo>
                      <a:pt x="1" y="20"/>
                      <a:pt x="1" y="20"/>
                      <a:pt x="1" y="20"/>
                    </a:cubicBezTo>
                    <a:lnTo>
                      <a:pt x="0" y="29"/>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1" name="Germany"/>
              <p:cNvSpPr>
                <a:spLocks/>
              </p:cNvSpPr>
              <p:nvPr/>
            </p:nvSpPr>
            <p:spPr bwMode="gray">
              <a:xfrm>
                <a:off x="5786089" y="2444426"/>
                <a:ext cx="209586" cy="218975"/>
              </a:xfrm>
              <a:custGeom>
                <a:avLst/>
                <a:gdLst>
                  <a:gd name="T0" fmla="*/ 21 w 373"/>
                  <a:gd name="T1" fmla="*/ 294 h 393"/>
                  <a:gd name="T2" fmla="*/ 62 w 373"/>
                  <a:gd name="T3" fmla="*/ 297 h 393"/>
                  <a:gd name="T4" fmla="*/ 90 w 373"/>
                  <a:gd name="T5" fmla="*/ 305 h 393"/>
                  <a:gd name="T6" fmla="*/ 74 w 373"/>
                  <a:gd name="T7" fmla="*/ 330 h 393"/>
                  <a:gd name="T8" fmla="*/ 75 w 373"/>
                  <a:gd name="T9" fmla="*/ 381 h 393"/>
                  <a:gd name="T10" fmla="*/ 101 w 373"/>
                  <a:gd name="T11" fmla="*/ 378 h 393"/>
                  <a:gd name="T12" fmla="*/ 128 w 373"/>
                  <a:gd name="T13" fmla="*/ 372 h 393"/>
                  <a:gd name="T14" fmla="*/ 148 w 373"/>
                  <a:gd name="T15" fmla="*/ 383 h 393"/>
                  <a:gd name="T16" fmla="*/ 161 w 373"/>
                  <a:gd name="T17" fmla="*/ 382 h 393"/>
                  <a:gd name="T18" fmla="*/ 182 w 373"/>
                  <a:gd name="T19" fmla="*/ 377 h 393"/>
                  <a:gd name="T20" fmla="*/ 224 w 373"/>
                  <a:gd name="T21" fmla="*/ 387 h 393"/>
                  <a:gd name="T22" fmla="*/ 258 w 373"/>
                  <a:gd name="T23" fmla="*/ 372 h 393"/>
                  <a:gd name="T24" fmla="*/ 290 w 373"/>
                  <a:gd name="T25" fmla="*/ 385 h 393"/>
                  <a:gd name="T26" fmla="*/ 282 w 373"/>
                  <a:gd name="T27" fmla="*/ 358 h 393"/>
                  <a:gd name="T28" fmla="*/ 309 w 373"/>
                  <a:gd name="T29" fmla="*/ 335 h 393"/>
                  <a:gd name="T30" fmla="*/ 324 w 373"/>
                  <a:gd name="T31" fmla="*/ 316 h 393"/>
                  <a:gd name="T32" fmla="*/ 301 w 373"/>
                  <a:gd name="T33" fmla="*/ 295 h 393"/>
                  <a:gd name="T34" fmla="*/ 281 w 373"/>
                  <a:gd name="T35" fmla="*/ 285 h 393"/>
                  <a:gd name="T36" fmla="*/ 271 w 373"/>
                  <a:gd name="T37" fmla="*/ 271 h 393"/>
                  <a:gd name="T38" fmla="*/ 263 w 373"/>
                  <a:gd name="T39" fmla="*/ 248 h 393"/>
                  <a:gd name="T40" fmla="*/ 263 w 373"/>
                  <a:gd name="T41" fmla="*/ 239 h 393"/>
                  <a:gd name="T42" fmla="*/ 283 w 373"/>
                  <a:gd name="T43" fmla="*/ 227 h 393"/>
                  <a:gd name="T44" fmla="*/ 308 w 373"/>
                  <a:gd name="T45" fmla="*/ 221 h 393"/>
                  <a:gd name="T46" fmla="*/ 325 w 373"/>
                  <a:gd name="T47" fmla="*/ 210 h 393"/>
                  <a:gd name="T48" fmla="*/ 360 w 373"/>
                  <a:gd name="T49" fmla="*/ 208 h 393"/>
                  <a:gd name="T50" fmla="*/ 369 w 373"/>
                  <a:gd name="T51" fmla="*/ 177 h 393"/>
                  <a:gd name="T52" fmla="*/ 351 w 373"/>
                  <a:gd name="T53" fmla="*/ 157 h 393"/>
                  <a:gd name="T54" fmla="*/ 356 w 373"/>
                  <a:gd name="T55" fmla="*/ 136 h 393"/>
                  <a:gd name="T56" fmla="*/ 352 w 373"/>
                  <a:gd name="T57" fmla="*/ 115 h 393"/>
                  <a:gd name="T58" fmla="*/ 334 w 373"/>
                  <a:gd name="T59" fmla="*/ 106 h 393"/>
                  <a:gd name="T60" fmla="*/ 339 w 373"/>
                  <a:gd name="T61" fmla="*/ 72 h 393"/>
                  <a:gd name="T62" fmla="*/ 321 w 373"/>
                  <a:gd name="T63" fmla="*/ 55 h 393"/>
                  <a:gd name="T64" fmla="*/ 296 w 373"/>
                  <a:gd name="T65" fmla="*/ 35 h 393"/>
                  <a:gd name="T66" fmla="*/ 226 w 373"/>
                  <a:gd name="T67" fmla="*/ 35 h 393"/>
                  <a:gd name="T68" fmla="*/ 202 w 373"/>
                  <a:gd name="T69" fmla="*/ 35 h 393"/>
                  <a:gd name="T70" fmla="*/ 168 w 373"/>
                  <a:gd name="T71" fmla="*/ 22 h 393"/>
                  <a:gd name="T72" fmla="*/ 145 w 373"/>
                  <a:gd name="T73" fmla="*/ 3 h 393"/>
                  <a:gd name="T74" fmla="*/ 112 w 373"/>
                  <a:gd name="T75" fmla="*/ 0 h 393"/>
                  <a:gd name="T76" fmla="*/ 130 w 373"/>
                  <a:gd name="T77" fmla="*/ 49 h 393"/>
                  <a:gd name="T78" fmla="*/ 105 w 373"/>
                  <a:gd name="T79" fmla="*/ 55 h 393"/>
                  <a:gd name="T80" fmla="*/ 82 w 373"/>
                  <a:gd name="T81" fmla="*/ 62 h 393"/>
                  <a:gd name="T82" fmla="*/ 57 w 373"/>
                  <a:gd name="T83" fmla="*/ 85 h 393"/>
                  <a:gd name="T84" fmla="*/ 47 w 373"/>
                  <a:gd name="T85" fmla="*/ 103 h 393"/>
                  <a:gd name="T86" fmla="*/ 30 w 373"/>
                  <a:gd name="T87" fmla="*/ 122 h 393"/>
                  <a:gd name="T88" fmla="*/ 35 w 373"/>
                  <a:gd name="T89" fmla="*/ 153 h 393"/>
                  <a:gd name="T90" fmla="*/ 1 w 373"/>
                  <a:gd name="T91" fmla="*/ 155 h 393"/>
                  <a:gd name="T92" fmla="*/ 0 w 373"/>
                  <a:gd name="T93" fmla="*/ 191 h 393"/>
                  <a:gd name="T94" fmla="*/ 5 w 373"/>
                  <a:gd name="T95" fmla="*/ 216 h 393"/>
                  <a:gd name="T96" fmla="*/ 9 w 373"/>
                  <a:gd name="T97" fmla="*/ 239 h 393"/>
                  <a:gd name="T98" fmla="*/ 17 w 373"/>
                  <a:gd name="T99" fmla="*/ 274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3" h="393">
                    <a:moveTo>
                      <a:pt x="17" y="274"/>
                    </a:moveTo>
                    <a:cubicBezTo>
                      <a:pt x="17" y="274"/>
                      <a:pt x="19" y="278"/>
                      <a:pt x="22" y="281"/>
                    </a:cubicBezTo>
                    <a:cubicBezTo>
                      <a:pt x="25" y="284"/>
                      <a:pt x="21" y="294"/>
                      <a:pt x="21" y="294"/>
                    </a:cubicBezTo>
                    <a:cubicBezTo>
                      <a:pt x="38" y="294"/>
                      <a:pt x="38" y="294"/>
                      <a:pt x="38" y="294"/>
                    </a:cubicBezTo>
                    <a:cubicBezTo>
                      <a:pt x="38" y="294"/>
                      <a:pt x="36" y="299"/>
                      <a:pt x="42" y="300"/>
                    </a:cubicBezTo>
                    <a:cubicBezTo>
                      <a:pt x="48" y="301"/>
                      <a:pt x="62" y="297"/>
                      <a:pt x="62" y="297"/>
                    </a:cubicBezTo>
                    <a:cubicBezTo>
                      <a:pt x="62" y="301"/>
                      <a:pt x="62" y="301"/>
                      <a:pt x="62" y="301"/>
                    </a:cubicBezTo>
                    <a:cubicBezTo>
                      <a:pt x="80" y="300"/>
                      <a:pt x="80" y="300"/>
                      <a:pt x="80" y="300"/>
                    </a:cubicBezTo>
                    <a:cubicBezTo>
                      <a:pt x="90" y="305"/>
                      <a:pt x="90" y="305"/>
                      <a:pt x="90" y="305"/>
                    </a:cubicBezTo>
                    <a:cubicBezTo>
                      <a:pt x="88" y="311"/>
                      <a:pt x="88" y="311"/>
                      <a:pt x="88" y="311"/>
                    </a:cubicBezTo>
                    <a:cubicBezTo>
                      <a:pt x="74" y="322"/>
                      <a:pt x="74" y="322"/>
                      <a:pt x="74" y="322"/>
                    </a:cubicBezTo>
                    <a:cubicBezTo>
                      <a:pt x="74" y="330"/>
                      <a:pt x="74" y="330"/>
                      <a:pt x="74" y="330"/>
                    </a:cubicBezTo>
                    <a:cubicBezTo>
                      <a:pt x="74" y="330"/>
                      <a:pt x="64" y="349"/>
                      <a:pt x="62" y="360"/>
                    </a:cubicBezTo>
                    <a:cubicBezTo>
                      <a:pt x="60" y="369"/>
                      <a:pt x="63" y="377"/>
                      <a:pt x="64" y="379"/>
                    </a:cubicBezTo>
                    <a:cubicBezTo>
                      <a:pt x="75" y="381"/>
                      <a:pt x="75" y="381"/>
                      <a:pt x="75" y="381"/>
                    </a:cubicBezTo>
                    <a:cubicBezTo>
                      <a:pt x="87" y="381"/>
                      <a:pt x="87" y="381"/>
                      <a:pt x="87" y="381"/>
                    </a:cubicBezTo>
                    <a:cubicBezTo>
                      <a:pt x="97" y="374"/>
                      <a:pt x="97" y="374"/>
                      <a:pt x="97" y="374"/>
                    </a:cubicBezTo>
                    <a:cubicBezTo>
                      <a:pt x="101" y="378"/>
                      <a:pt x="101" y="378"/>
                      <a:pt x="101" y="378"/>
                    </a:cubicBezTo>
                    <a:cubicBezTo>
                      <a:pt x="101" y="378"/>
                      <a:pt x="96" y="366"/>
                      <a:pt x="103" y="365"/>
                    </a:cubicBezTo>
                    <a:cubicBezTo>
                      <a:pt x="110" y="364"/>
                      <a:pt x="119" y="372"/>
                      <a:pt x="119" y="372"/>
                    </a:cubicBezTo>
                    <a:cubicBezTo>
                      <a:pt x="128" y="372"/>
                      <a:pt x="128" y="372"/>
                      <a:pt x="128" y="372"/>
                    </a:cubicBezTo>
                    <a:cubicBezTo>
                      <a:pt x="138" y="375"/>
                      <a:pt x="138" y="375"/>
                      <a:pt x="138" y="375"/>
                    </a:cubicBezTo>
                    <a:cubicBezTo>
                      <a:pt x="144" y="383"/>
                      <a:pt x="144" y="383"/>
                      <a:pt x="144" y="383"/>
                    </a:cubicBezTo>
                    <a:cubicBezTo>
                      <a:pt x="148" y="383"/>
                      <a:pt x="148" y="383"/>
                      <a:pt x="148" y="383"/>
                    </a:cubicBezTo>
                    <a:cubicBezTo>
                      <a:pt x="148" y="383"/>
                      <a:pt x="149" y="384"/>
                      <a:pt x="149" y="385"/>
                    </a:cubicBezTo>
                    <a:cubicBezTo>
                      <a:pt x="149" y="385"/>
                      <a:pt x="149" y="385"/>
                      <a:pt x="149" y="385"/>
                    </a:cubicBezTo>
                    <a:cubicBezTo>
                      <a:pt x="151" y="383"/>
                      <a:pt x="155" y="380"/>
                      <a:pt x="161" y="382"/>
                    </a:cubicBezTo>
                    <a:cubicBezTo>
                      <a:pt x="170" y="383"/>
                      <a:pt x="171" y="393"/>
                      <a:pt x="175" y="392"/>
                    </a:cubicBezTo>
                    <a:cubicBezTo>
                      <a:pt x="179" y="391"/>
                      <a:pt x="182" y="386"/>
                      <a:pt x="182" y="386"/>
                    </a:cubicBezTo>
                    <a:cubicBezTo>
                      <a:pt x="182" y="377"/>
                      <a:pt x="182" y="377"/>
                      <a:pt x="182" y="377"/>
                    </a:cubicBezTo>
                    <a:cubicBezTo>
                      <a:pt x="195" y="378"/>
                      <a:pt x="195" y="378"/>
                      <a:pt x="195" y="378"/>
                    </a:cubicBezTo>
                    <a:cubicBezTo>
                      <a:pt x="195" y="378"/>
                      <a:pt x="205" y="389"/>
                      <a:pt x="212" y="389"/>
                    </a:cubicBezTo>
                    <a:cubicBezTo>
                      <a:pt x="218" y="389"/>
                      <a:pt x="224" y="387"/>
                      <a:pt x="224" y="387"/>
                    </a:cubicBezTo>
                    <a:cubicBezTo>
                      <a:pt x="233" y="379"/>
                      <a:pt x="233" y="379"/>
                      <a:pt x="233" y="379"/>
                    </a:cubicBezTo>
                    <a:cubicBezTo>
                      <a:pt x="247" y="378"/>
                      <a:pt x="247" y="378"/>
                      <a:pt x="247" y="378"/>
                    </a:cubicBezTo>
                    <a:cubicBezTo>
                      <a:pt x="258" y="372"/>
                      <a:pt x="258" y="372"/>
                      <a:pt x="258" y="372"/>
                    </a:cubicBezTo>
                    <a:cubicBezTo>
                      <a:pt x="267" y="373"/>
                      <a:pt x="267" y="373"/>
                      <a:pt x="267" y="373"/>
                    </a:cubicBezTo>
                    <a:cubicBezTo>
                      <a:pt x="280" y="378"/>
                      <a:pt x="280" y="378"/>
                      <a:pt x="280" y="378"/>
                    </a:cubicBezTo>
                    <a:cubicBezTo>
                      <a:pt x="280" y="378"/>
                      <a:pt x="288" y="392"/>
                      <a:pt x="290" y="385"/>
                    </a:cubicBezTo>
                    <a:cubicBezTo>
                      <a:pt x="291" y="379"/>
                      <a:pt x="290" y="369"/>
                      <a:pt x="290" y="369"/>
                    </a:cubicBezTo>
                    <a:cubicBezTo>
                      <a:pt x="290" y="360"/>
                      <a:pt x="290" y="360"/>
                      <a:pt x="290" y="360"/>
                    </a:cubicBezTo>
                    <a:cubicBezTo>
                      <a:pt x="282" y="358"/>
                      <a:pt x="282" y="358"/>
                      <a:pt x="282" y="358"/>
                    </a:cubicBezTo>
                    <a:cubicBezTo>
                      <a:pt x="282" y="358"/>
                      <a:pt x="287" y="345"/>
                      <a:pt x="291" y="344"/>
                    </a:cubicBezTo>
                    <a:cubicBezTo>
                      <a:pt x="296" y="343"/>
                      <a:pt x="309" y="346"/>
                      <a:pt x="309" y="346"/>
                    </a:cubicBezTo>
                    <a:cubicBezTo>
                      <a:pt x="309" y="335"/>
                      <a:pt x="309" y="335"/>
                      <a:pt x="309" y="335"/>
                    </a:cubicBezTo>
                    <a:cubicBezTo>
                      <a:pt x="305" y="328"/>
                      <a:pt x="305" y="328"/>
                      <a:pt x="305" y="328"/>
                    </a:cubicBezTo>
                    <a:cubicBezTo>
                      <a:pt x="317" y="327"/>
                      <a:pt x="317" y="327"/>
                      <a:pt x="317" y="327"/>
                    </a:cubicBezTo>
                    <a:cubicBezTo>
                      <a:pt x="324" y="316"/>
                      <a:pt x="324" y="316"/>
                      <a:pt x="324" y="316"/>
                    </a:cubicBezTo>
                    <a:cubicBezTo>
                      <a:pt x="324" y="316"/>
                      <a:pt x="323" y="309"/>
                      <a:pt x="317" y="305"/>
                    </a:cubicBezTo>
                    <a:cubicBezTo>
                      <a:pt x="312" y="302"/>
                      <a:pt x="307" y="304"/>
                      <a:pt x="307" y="304"/>
                    </a:cubicBezTo>
                    <a:cubicBezTo>
                      <a:pt x="301" y="295"/>
                      <a:pt x="301" y="295"/>
                      <a:pt x="301" y="295"/>
                    </a:cubicBezTo>
                    <a:cubicBezTo>
                      <a:pt x="297" y="295"/>
                      <a:pt x="297" y="295"/>
                      <a:pt x="297" y="295"/>
                    </a:cubicBezTo>
                    <a:cubicBezTo>
                      <a:pt x="294" y="287"/>
                      <a:pt x="294" y="287"/>
                      <a:pt x="294" y="287"/>
                    </a:cubicBezTo>
                    <a:cubicBezTo>
                      <a:pt x="294" y="287"/>
                      <a:pt x="288" y="285"/>
                      <a:pt x="281" y="285"/>
                    </a:cubicBezTo>
                    <a:cubicBezTo>
                      <a:pt x="273" y="284"/>
                      <a:pt x="279" y="279"/>
                      <a:pt x="279" y="279"/>
                    </a:cubicBezTo>
                    <a:cubicBezTo>
                      <a:pt x="273" y="277"/>
                      <a:pt x="273" y="277"/>
                      <a:pt x="273" y="277"/>
                    </a:cubicBezTo>
                    <a:cubicBezTo>
                      <a:pt x="271" y="271"/>
                      <a:pt x="271" y="271"/>
                      <a:pt x="271" y="271"/>
                    </a:cubicBezTo>
                    <a:cubicBezTo>
                      <a:pt x="271" y="271"/>
                      <a:pt x="263" y="265"/>
                      <a:pt x="262" y="263"/>
                    </a:cubicBezTo>
                    <a:cubicBezTo>
                      <a:pt x="261" y="261"/>
                      <a:pt x="269" y="257"/>
                      <a:pt x="269" y="257"/>
                    </a:cubicBezTo>
                    <a:cubicBezTo>
                      <a:pt x="263" y="248"/>
                      <a:pt x="263" y="248"/>
                      <a:pt x="263" y="248"/>
                    </a:cubicBezTo>
                    <a:cubicBezTo>
                      <a:pt x="257" y="247"/>
                      <a:pt x="257" y="247"/>
                      <a:pt x="257" y="247"/>
                    </a:cubicBezTo>
                    <a:cubicBezTo>
                      <a:pt x="257" y="247"/>
                      <a:pt x="252" y="238"/>
                      <a:pt x="255" y="235"/>
                    </a:cubicBezTo>
                    <a:cubicBezTo>
                      <a:pt x="259" y="233"/>
                      <a:pt x="259" y="239"/>
                      <a:pt x="263" y="239"/>
                    </a:cubicBezTo>
                    <a:cubicBezTo>
                      <a:pt x="267" y="238"/>
                      <a:pt x="266" y="233"/>
                      <a:pt x="266" y="233"/>
                    </a:cubicBezTo>
                    <a:cubicBezTo>
                      <a:pt x="273" y="233"/>
                      <a:pt x="273" y="233"/>
                      <a:pt x="273" y="233"/>
                    </a:cubicBezTo>
                    <a:cubicBezTo>
                      <a:pt x="273" y="233"/>
                      <a:pt x="275" y="225"/>
                      <a:pt x="283" y="227"/>
                    </a:cubicBezTo>
                    <a:cubicBezTo>
                      <a:pt x="292" y="229"/>
                      <a:pt x="290" y="233"/>
                      <a:pt x="290" y="233"/>
                    </a:cubicBezTo>
                    <a:cubicBezTo>
                      <a:pt x="297" y="224"/>
                      <a:pt x="297" y="224"/>
                      <a:pt x="297" y="224"/>
                    </a:cubicBezTo>
                    <a:cubicBezTo>
                      <a:pt x="308" y="221"/>
                      <a:pt x="308" y="221"/>
                      <a:pt x="308" y="221"/>
                    </a:cubicBezTo>
                    <a:cubicBezTo>
                      <a:pt x="310" y="217"/>
                      <a:pt x="310" y="217"/>
                      <a:pt x="310" y="217"/>
                    </a:cubicBezTo>
                    <a:cubicBezTo>
                      <a:pt x="310" y="217"/>
                      <a:pt x="321" y="217"/>
                      <a:pt x="324" y="216"/>
                    </a:cubicBezTo>
                    <a:cubicBezTo>
                      <a:pt x="327" y="215"/>
                      <a:pt x="325" y="210"/>
                      <a:pt x="325" y="210"/>
                    </a:cubicBezTo>
                    <a:cubicBezTo>
                      <a:pt x="325" y="210"/>
                      <a:pt x="336" y="211"/>
                      <a:pt x="339" y="208"/>
                    </a:cubicBezTo>
                    <a:cubicBezTo>
                      <a:pt x="341" y="205"/>
                      <a:pt x="346" y="199"/>
                      <a:pt x="348" y="198"/>
                    </a:cubicBezTo>
                    <a:cubicBezTo>
                      <a:pt x="350" y="197"/>
                      <a:pt x="355" y="209"/>
                      <a:pt x="360" y="208"/>
                    </a:cubicBezTo>
                    <a:cubicBezTo>
                      <a:pt x="365" y="207"/>
                      <a:pt x="371" y="195"/>
                      <a:pt x="372" y="191"/>
                    </a:cubicBezTo>
                    <a:cubicBezTo>
                      <a:pt x="373" y="188"/>
                      <a:pt x="367" y="187"/>
                      <a:pt x="367" y="187"/>
                    </a:cubicBezTo>
                    <a:cubicBezTo>
                      <a:pt x="367" y="187"/>
                      <a:pt x="371" y="182"/>
                      <a:pt x="369" y="177"/>
                    </a:cubicBezTo>
                    <a:cubicBezTo>
                      <a:pt x="368" y="171"/>
                      <a:pt x="360" y="177"/>
                      <a:pt x="360" y="177"/>
                    </a:cubicBezTo>
                    <a:cubicBezTo>
                      <a:pt x="361" y="165"/>
                      <a:pt x="361" y="165"/>
                      <a:pt x="361" y="165"/>
                    </a:cubicBezTo>
                    <a:cubicBezTo>
                      <a:pt x="361" y="165"/>
                      <a:pt x="352" y="163"/>
                      <a:pt x="351" y="157"/>
                    </a:cubicBezTo>
                    <a:cubicBezTo>
                      <a:pt x="351" y="152"/>
                      <a:pt x="360" y="146"/>
                      <a:pt x="360" y="146"/>
                    </a:cubicBezTo>
                    <a:cubicBezTo>
                      <a:pt x="360" y="146"/>
                      <a:pt x="357" y="144"/>
                      <a:pt x="355" y="143"/>
                    </a:cubicBezTo>
                    <a:cubicBezTo>
                      <a:pt x="353" y="143"/>
                      <a:pt x="356" y="136"/>
                      <a:pt x="356" y="136"/>
                    </a:cubicBezTo>
                    <a:cubicBezTo>
                      <a:pt x="356" y="136"/>
                      <a:pt x="351" y="135"/>
                      <a:pt x="350" y="132"/>
                    </a:cubicBezTo>
                    <a:cubicBezTo>
                      <a:pt x="349" y="129"/>
                      <a:pt x="355" y="126"/>
                      <a:pt x="355" y="126"/>
                    </a:cubicBezTo>
                    <a:cubicBezTo>
                      <a:pt x="355" y="126"/>
                      <a:pt x="355" y="120"/>
                      <a:pt x="352" y="115"/>
                    </a:cubicBezTo>
                    <a:cubicBezTo>
                      <a:pt x="349" y="111"/>
                      <a:pt x="345" y="115"/>
                      <a:pt x="345" y="115"/>
                    </a:cubicBezTo>
                    <a:cubicBezTo>
                      <a:pt x="341" y="109"/>
                      <a:pt x="341" y="109"/>
                      <a:pt x="341" y="109"/>
                    </a:cubicBezTo>
                    <a:cubicBezTo>
                      <a:pt x="341" y="109"/>
                      <a:pt x="337" y="113"/>
                      <a:pt x="334" y="106"/>
                    </a:cubicBezTo>
                    <a:cubicBezTo>
                      <a:pt x="331" y="99"/>
                      <a:pt x="337" y="98"/>
                      <a:pt x="343" y="93"/>
                    </a:cubicBezTo>
                    <a:cubicBezTo>
                      <a:pt x="349" y="89"/>
                      <a:pt x="347" y="87"/>
                      <a:pt x="345" y="79"/>
                    </a:cubicBezTo>
                    <a:cubicBezTo>
                      <a:pt x="342" y="70"/>
                      <a:pt x="337" y="78"/>
                      <a:pt x="339" y="72"/>
                    </a:cubicBezTo>
                    <a:cubicBezTo>
                      <a:pt x="340" y="69"/>
                      <a:pt x="339" y="65"/>
                      <a:pt x="338" y="62"/>
                    </a:cubicBezTo>
                    <a:cubicBezTo>
                      <a:pt x="334" y="60"/>
                      <a:pt x="334" y="60"/>
                      <a:pt x="334" y="60"/>
                    </a:cubicBezTo>
                    <a:cubicBezTo>
                      <a:pt x="321" y="55"/>
                      <a:pt x="321" y="55"/>
                      <a:pt x="321" y="55"/>
                    </a:cubicBezTo>
                    <a:cubicBezTo>
                      <a:pt x="321" y="55"/>
                      <a:pt x="323" y="50"/>
                      <a:pt x="318" y="44"/>
                    </a:cubicBezTo>
                    <a:cubicBezTo>
                      <a:pt x="313" y="38"/>
                      <a:pt x="301" y="41"/>
                      <a:pt x="301" y="41"/>
                    </a:cubicBezTo>
                    <a:cubicBezTo>
                      <a:pt x="296" y="35"/>
                      <a:pt x="296" y="35"/>
                      <a:pt x="296" y="35"/>
                    </a:cubicBezTo>
                    <a:cubicBezTo>
                      <a:pt x="296" y="35"/>
                      <a:pt x="270" y="23"/>
                      <a:pt x="265" y="26"/>
                    </a:cubicBezTo>
                    <a:cubicBezTo>
                      <a:pt x="260" y="29"/>
                      <a:pt x="253" y="36"/>
                      <a:pt x="253" y="36"/>
                    </a:cubicBezTo>
                    <a:cubicBezTo>
                      <a:pt x="226" y="35"/>
                      <a:pt x="226" y="35"/>
                      <a:pt x="226" y="35"/>
                    </a:cubicBezTo>
                    <a:cubicBezTo>
                      <a:pt x="226" y="47"/>
                      <a:pt x="226" y="47"/>
                      <a:pt x="226" y="47"/>
                    </a:cubicBezTo>
                    <a:cubicBezTo>
                      <a:pt x="200" y="46"/>
                      <a:pt x="200" y="46"/>
                      <a:pt x="200" y="46"/>
                    </a:cubicBezTo>
                    <a:cubicBezTo>
                      <a:pt x="200" y="46"/>
                      <a:pt x="198" y="38"/>
                      <a:pt x="202" y="35"/>
                    </a:cubicBezTo>
                    <a:cubicBezTo>
                      <a:pt x="206" y="32"/>
                      <a:pt x="209" y="20"/>
                      <a:pt x="209" y="20"/>
                    </a:cubicBezTo>
                    <a:cubicBezTo>
                      <a:pt x="196" y="27"/>
                      <a:pt x="196" y="27"/>
                      <a:pt x="196" y="27"/>
                    </a:cubicBezTo>
                    <a:cubicBezTo>
                      <a:pt x="168" y="22"/>
                      <a:pt x="168" y="22"/>
                      <a:pt x="168" y="22"/>
                    </a:cubicBezTo>
                    <a:cubicBezTo>
                      <a:pt x="168" y="22"/>
                      <a:pt x="160" y="14"/>
                      <a:pt x="156" y="4"/>
                    </a:cubicBezTo>
                    <a:cubicBezTo>
                      <a:pt x="154" y="5"/>
                      <a:pt x="153" y="6"/>
                      <a:pt x="153" y="6"/>
                    </a:cubicBezTo>
                    <a:cubicBezTo>
                      <a:pt x="153" y="6"/>
                      <a:pt x="152" y="2"/>
                      <a:pt x="145" y="3"/>
                    </a:cubicBezTo>
                    <a:cubicBezTo>
                      <a:pt x="137" y="3"/>
                      <a:pt x="135" y="5"/>
                      <a:pt x="135" y="5"/>
                    </a:cubicBezTo>
                    <a:cubicBezTo>
                      <a:pt x="135" y="5"/>
                      <a:pt x="127" y="0"/>
                      <a:pt x="123" y="0"/>
                    </a:cubicBezTo>
                    <a:cubicBezTo>
                      <a:pt x="119" y="0"/>
                      <a:pt x="112" y="0"/>
                      <a:pt x="112" y="0"/>
                    </a:cubicBezTo>
                    <a:cubicBezTo>
                      <a:pt x="126" y="23"/>
                      <a:pt x="126" y="23"/>
                      <a:pt x="126" y="23"/>
                    </a:cubicBezTo>
                    <a:cubicBezTo>
                      <a:pt x="117" y="31"/>
                      <a:pt x="117" y="31"/>
                      <a:pt x="117" y="31"/>
                    </a:cubicBezTo>
                    <a:cubicBezTo>
                      <a:pt x="130" y="49"/>
                      <a:pt x="130" y="49"/>
                      <a:pt x="130" y="49"/>
                    </a:cubicBezTo>
                    <a:cubicBezTo>
                      <a:pt x="142" y="58"/>
                      <a:pt x="142" y="58"/>
                      <a:pt x="142" y="58"/>
                    </a:cubicBezTo>
                    <a:cubicBezTo>
                      <a:pt x="123" y="51"/>
                      <a:pt x="123" y="51"/>
                      <a:pt x="123" y="51"/>
                    </a:cubicBezTo>
                    <a:cubicBezTo>
                      <a:pt x="105" y="55"/>
                      <a:pt x="105" y="55"/>
                      <a:pt x="105" y="55"/>
                    </a:cubicBezTo>
                    <a:cubicBezTo>
                      <a:pt x="105" y="55"/>
                      <a:pt x="110" y="70"/>
                      <a:pt x="104" y="72"/>
                    </a:cubicBezTo>
                    <a:cubicBezTo>
                      <a:pt x="98" y="74"/>
                      <a:pt x="88" y="72"/>
                      <a:pt x="88" y="72"/>
                    </a:cubicBezTo>
                    <a:cubicBezTo>
                      <a:pt x="82" y="62"/>
                      <a:pt x="82" y="62"/>
                      <a:pt x="82" y="62"/>
                    </a:cubicBezTo>
                    <a:cubicBezTo>
                      <a:pt x="82" y="62"/>
                      <a:pt x="55" y="59"/>
                      <a:pt x="54" y="64"/>
                    </a:cubicBezTo>
                    <a:cubicBezTo>
                      <a:pt x="53" y="69"/>
                      <a:pt x="53" y="82"/>
                      <a:pt x="53" y="82"/>
                    </a:cubicBezTo>
                    <a:cubicBezTo>
                      <a:pt x="57" y="85"/>
                      <a:pt x="57" y="85"/>
                      <a:pt x="57" y="85"/>
                    </a:cubicBezTo>
                    <a:cubicBezTo>
                      <a:pt x="54" y="87"/>
                      <a:pt x="54" y="87"/>
                      <a:pt x="54" y="87"/>
                    </a:cubicBezTo>
                    <a:cubicBezTo>
                      <a:pt x="59" y="95"/>
                      <a:pt x="59" y="95"/>
                      <a:pt x="59" y="95"/>
                    </a:cubicBezTo>
                    <a:cubicBezTo>
                      <a:pt x="59" y="95"/>
                      <a:pt x="48" y="99"/>
                      <a:pt x="47" y="103"/>
                    </a:cubicBezTo>
                    <a:cubicBezTo>
                      <a:pt x="45" y="107"/>
                      <a:pt x="49" y="115"/>
                      <a:pt x="49" y="115"/>
                    </a:cubicBezTo>
                    <a:cubicBezTo>
                      <a:pt x="41" y="115"/>
                      <a:pt x="41" y="115"/>
                      <a:pt x="41" y="115"/>
                    </a:cubicBezTo>
                    <a:cubicBezTo>
                      <a:pt x="41" y="115"/>
                      <a:pt x="29" y="119"/>
                      <a:pt x="30" y="122"/>
                    </a:cubicBezTo>
                    <a:cubicBezTo>
                      <a:pt x="31" y="125"/>
                      <a:pt x="45" y="130"/>
                      <a:pt x="45" y="134"/>
                    </a:cubicBezTo>
                    <a:cubicBezTo>
                      <a:pt x="45" y="138"/>
                      <a:pt x="37" y="142"/>
                      <a:pt x="37" y="142"/>
                    </a:cubicBezTo>
                    <a:cubicBezTo>
                      <a:pt x="35" y="153"/>
                      <a:pt x="35" y="153"/>
                      <a:pt x="35" y="153"/>
                    </a:cubicBezTo>
                    <a:cubicBezTo>
                      <a:pt x="29" y="152"/>
                      <a:pt x="29" y="152"/>
                      <a:pt x="29" y="152"/>
                    </a:cubicBezTo>
                    <a:cubicBezTo>
                      <a:pt x="29" y="152"/>
                      <a:pt x="27" y="157"/>
                      <a:pt x="25" y="160"/>
                    </a:cubicBezTo>
                    <a:cubicBezTo>
                      <a:pt x="23" y="163"/>
                      <a:pt x="1" y="155"/>
                      <a:pt x="1" y="155"/>
                    </a:cubicBezTo>
                    <a:cubicBezTo>
                      <a:pt x="7" y="170"/>
                      <a:pt x="7" y="170"/>
                      <a:pt x="7" y="170"/>
                    </a:cubicBezTo>
                    <a:cubicBezTo>
                      <a:pt x="7" y="170"/>
                      <a:pt x="12" y="178"/>
                      <a:pt x="11" y="181"/>
                    </a:cubicBezTo>
                    <a:cubicBezTo>
                      <a:pt x="11" y="185"/>
                      <a:pt x="0" y="191"/>
                      <a:pt x="0" y="191"/>
                    </a:cubicBezTo>
                    <a:cubicBezTo>
                      <a:pt x="0" y="191"/>
                      <a:pt x="5" y="197"/>
                      <a:pt x="4" y="199"/>
                    </a:cubicBezTo>
                    <a:cubicBezTo>
                      <a:pt x="3" y="201"/>
                      <a:pt x="0" y="215"/>
                      <a:pt x="0" y="215"/>
                    </a:cubicBezTo>
                    <a:cubicBezTo>
                      <a:pt x="5" y="216"/>
                      <a:pt x="5" y="216"/>
                      <a:pt x="5" y="216"/>
                    </a:cubicBezTo>
                    <a:cubicBezTo>
                      <a:pt x="5" y="216"/>
                      <a:pt x="14" y="219"/>
                      <a:pt x="15" y="225"/>
                    </a:cubicBezTo>
                    <a:cubicBezTo>
                      <a:pt x="15" y="231"/>
                      <a:pt x="18" y="238"/>
                      <a:pt x="18" y="238"/>
                    </a:cubicBezTo>
                    <a:cubicBezTo>
                      <a:pt x="9" y="239"/>
                      <a:pt x="9" y="239"/>
                      <a:pt x="9" y="239"/>
                    </a:cubicBezTo>
                    <a:cubicBezTo>
                      <a:pt x="9" y="239"/>
                      <a:pt x="4" y="247"/>
                      <a:pt x="7" y="253"/>
                    </a:cubicBezTo>
                    <a:cubicBezTo>
                      <a:pt x="11" y="259"/>
                      <a:pt x="21" y="261"/>
                      <a:pt x="22" y="265"/>
                    </a:cubicBezTo>
                    <a:cubicBezTo>
                      <a:pt x="23" y="270"/>
                      <a:pt x="17" y="274"/>
                      <a:pt x="17" y="274"/>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2" name="Andorra"/>
              <p:cNvSpPr>
                <a:spLocks/>
              </p:cNvSpPr>
              <p:nvPr/>
            </p:nvSpPr>
            <p:spPr bwMode="gray">
              <a:xfrm>
                <a:off x="5671769" y="2801450"/>
                <a:ext cx="11114" cy="6347"/>
              </a:xfrm>
              <a:custGeom>
                <a:avLst/>
                <a:gdLst>
                  <a:gd name="T0" fmla="*/ 5 w 20"/>
                  <a:gd name="T1" fmla="*/ 13 h 13"/>
                  <a:gd name="T2" fmla="*/ 18 w 20"/>
                  <a:gd name="T3" fmla="*/ 10 h 13"/>
                  <a:gd name="T4" fmla="*/ 20 w 20"/>
                  <a:gd name="T5" fmla="*/ 10 h 13"/>
                  <a:gd name="T6" fmla="*/ 19 w 20"/>
                  <a:gd name="T7" fmla="*/ 1 h 13"/>
                  <a:gd name="T8" fmla="*/ 5 w 20"/>
                  <a:gd name="T9" fmla="*/ 1 h 13"/>
                  <a:gd name="T10" fmla="*/ 0 w 20"/>
                  <a:gd name="T11" fmla="*/ 2 h 13"/>
                  <a:gd name="T12" fmla="*/ 5 w 20"/>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0" h="13">
                    <a:moveTo>
                      <a:pt x="5" y="13"/>
                    </a:moveTo>
                    <a:cubicBezTo>
                      <a:pt x="5" y="13"/>
                      <a:pt x="14" y="11"/>
                      <a:pt x="18" y="10"/>
                    </a:cubicBezTo>
                    <a:cubicBezTo>
                      <a:pt x="19" y="10"/>
                      <a:pt x="20" y="10"/>
                      <a:pt x="20" y="10"/>
                    </a:cubicBezTo>
                    <a:cubicBezTo>
                      <a:pt x="19" y="1"/>
                      <a:pt x="19" y="1"/>
                      <a:pt x="19" y="1"/>
                    </a:cubicBezTo>
                    <a:cubicBezTo>
                      <a:pt x="19" y="1"/>
                      <a:pt x="15" y="0"/>
                      <a:pt x="5" y="1"/>
                    </a:cubicBezTo>
                    <a:cubicBezTo>
                      <a:pt x="3" y="1"/>
                      <a:pt x="1" y="1"/>
                      <a:pt x="0" y="2"/>
                    </a:cubicBezTo>
                    <a:lnTo>
                      <a:pt x="5" y="13"/>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3" name="Ukraine"/>
              <p:cNvSpPr>
                <a:spLocks/>
              </p:cNvSpPr>
              <p:nvPr/>
            </p:nvSpPr>
            <p:spPr bwMode="gray">
              <a:xfrm>
                <a:off x="6162391" y="2517417"/>
                <a:ext cx="420760" cy="231669"/>
              </a:xfrm>
              <a:custGeom>
                <a:avLst/>
                <a:gdLst>
                  <a:gd name="T0" fmla="*/ 51 w 750"/>
                  <a:gd name="T1" fmla="*/ 223 h 415"/>
                  <a:gd name="T2" fmla="*/ 79 w 750"/>
                  <a:gd name="T3" fmla="*/ 232 h 415"/>
                  <a:gd name="T4" fmla="*/ 132 w 750"/>
                  <a:gd name="T5" fmla="*/ 230 h 415"/>
                  <a:gd name="T6" fmla="*/ 166 w 750"/>
                  <a:gd name="T7" fmla="*/ 227 h 415"/>
                  <a:gd name="T8" fmla="*/ 209 w 750"/>
                  <a:gd name="T9" fmla="*/ 209 h 415"/>
                  <a:gd name="T10" fmla="*/ 243 w 750"/>
                  <a:gd name="T11" fmla="*/ 208 h 415"/>
                  <a:gd name="T12" fmla="*/ 274 w 750"/>
                  <a:gd name="T13" fmla="*/ 225 h 415"/>
                  <a:gd name="T14" fmla="*/ 296 w 750"/>
                  <a:gd name="T15" fmla="*/ 259 h 415"/>
                  <a:gd name="T16" fmla="*/ 311 w 750"/>
                  <a:gd name="T17" fmla="*/ 278 h 415"/>
                  <a:gd name="T18" fmla="*/ 317 w 750"/>
                  <a:gd name="T19" fmla="*/ 310 h 415"/>
                  <a:gd name="T20" fmla="*/ 304 w 750"/>
                  <a:gd name="T21" fmla="*/ 321 h 415"/>
                  <a:gd name="T22" fmla="*/ 283 w 750"/>
                  <a:gd name="T23" fmla="*/ 356 h 415"/>
                  <a:gd name="T24" fmla="*/ 281 w 750"/>
                  <a:gd name="T25" fmla="*/ 370 h 415"/>
                  <a:gd name="T26" fmla="*/ 323 w 750"/>
                  <a:gd name="T27" fmla="*/ 353 h 415"/>
                  <a:gd name="T28" fmla="*/ 391 w 750"/>
                  <a:gd name="T29" fmla="*/ 301 h 415"/>
                  <a:gd name="T30" fmla="*/ 436 w 750"/>
                  <a:gd name="T31" fmla="*/ 299 h 415"/>
                  <a:gd name="T32" fmla="*/ 420 w 750"/>
                  <a:gd name="T33" fmla="*/ 310 h 415"/>
                  <a:gd name="T34" fmla="*/ 488 w 750"/>
                  <a:gd name="T35" fmla="*/ 324 h 415"/>
                  <a:gd name="T36" fmla="*/ 499 w 750"/>
                  <a:gd name="T37" fmla="*/ 381 h 415"/>
                  <a:gd name="T38" fmla="*/ 542 w 750"/>
                  <a:gd name="T39" fmla="*/ 396 h 415"/>
                  <a:gd name="T40" fmla="*/ 591 w 750"/>
                  <a:gd name="T41" fmla="*/ 385 h 415"/>
                  <a:gd name="T42" fmla="*/ 622 w 750"/>
                  <a:gd name="T43" fmla="*/ 361 h 415"/>
                  <a:gd name="T44" fmla="*/ 553 w 750"/>
                  <a:gd name="T45" fmla="*/ 352 h 415"/>
                  <a:gd name="T46" fmla="*/ 503 w 750"/>
                  <a:gd name="T47" fmla="*/ 328 h 415"/>
                  <a:gd name="T48" fmla="*/ 537 w 750"/>
                  <a:gd name="T49" fmla="*/ 322 h 415"/>
                  <a:gd name="T50" fmla="*/ 588 w 750"/>
                  <a:gd name="T51" fmla="*/ 297 h 415"/>
                  <a:gd name="T52" fmla="*/ 679 w 750"/>
                  <a:gd name="T53" fmla="*/ 273 h 415"/>
                  <a:gd name="T54" fmla="*/ 703 w 750"/>
                  <a:gd name="T55" fmla="*/ 231 h 415"/>
                  <a:gd name="T56" fmla="*/ 727 w 750"/>
                  <a:gd name="T57" fmla="*/ 189 h 415"/>
                  <a:gd name="T58" fmla="*/ 742 w 750"/>
                  <a:gd name="T59" fmla="*/ 166 h 415"/>
                  <a:gd name="T60" fmla="*/ 709 w 750"/>
                  <a:gd name="T61" fmla="*/ 136 h 415"/>
                  <a:gd name="T62" fmla="*/ 662 w 750"/>
                  <a:gd name="T63" fmla="*/ 119 h 415"/>
                  <a:gd name="T64" fmla="*/ 620 w 750"/>
                  <a:gd name="T65" fmla="*/ 100 h 415"/>
                  <a:gd name="T66" fmla="*/ 578 w 750"/>
                  <a:gd name="T67" fmla="*/ 106 h 415"/>
                  <a:gd name="T68" fmla="*/ 540 w 750"/>
                  <a:gd name="T69" fmla="*/ 99 h 415"/>
                  <a:gd name="T70" fmla="*/ 482 w 750"/>
                  <a:gd name="T71" fmla="*/ 56 h 415"/>
                  <a:gd name="T72" fmla="*/ 486 w 750"/>
                  <a:gd name="T73" fmla="*/ 26 h 415"/>
                  <a:gd name="T74" fmla="*/ 431 w 750"/>
                  <a:gd name="T75" fmla="*/ 1 h 415"/>
                  <a:gd name="T76" fmla="*/ 398 w 750"/>
                  <a:gd name="T77" fmla="*/ 16 h 415"/>
                  <a:gd name="T78" fmla="*/ 327 w 750"/>
                  <a:gd name="T79" fmla="*/ 53 h 415"/>
                  <a:gd name="T80" fmla="*/ 273 w 750"/>
                  <a:gd name="T81" fmla="*/ 39 h 415"/>
                  <a:gd name="T82" fmla="*/ 247 w 750"/>
                  <a:gd name="T83" fmla="*/ 46 h 415"/>
                  <a:gd name="T84" fmla="*/ 224 w 750"/>
                  <a:gd name="T85" fmla="*/ 38 h 415"/>
                  <a:gd name="T86" fmla="*/ 202 w 750"/>
                  <a:gd name="T87" fmla="*/ 40 h 415"/>
                  <a:gd name="T88" fmla="*/ 157 w 750"/>
                  <a:gd name="T89" fmla="*/ 28 h 415"/>
                  <a:gd name="T90" fmla="*/ 103 w 750"/>
                  <a:gd name="T91" fmla="*/ 27 h 415"/>
                  <a:gd name="T92" fmla="*/ 47 w 750"/>
                  <a:gd name="T93" fmla="*/ 40 h 415"/>
                  <a:gd name="T94" fmla="*/ 75 w 750"/>
                  <a:gd name="T95" fmla="*/ 76 h 415"/>
                  <a:gd name="T96" fmla="*/ 58 w 750"/>
                  <a:gd name="T97" fmla="*/ 103 h 415"/>
                  <a:gd name="T98" fmla="*/ 30 w 750"/>
                  <a:gd name="T99" fmla="*/ 174 h 415"/>
                  <a:gd name="T100" fmla="*/ 1 w 750"/>
                  <a:gd name="T101" fmla="*/ 19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0" h="415">
                    <a:moveTo>
                      <a:pt x="16" y="215"/>
                    </a:moveTo>
                    <a:cubicBezTo>
                      <a:pt x="22" y="216"/>
                      <a:pt x="38" y="223"/>
                      <a:pt x="38" y="223"/>
                    </a:cubicBezTo>
                    <a:cubicBezTo>
                      <a:pt x="38" y="223"/>
                      <a:pt x="47" y="223"/>
                      <a:pt x="51" y="223"/>
                    </a:cubicBezTo>
                    <a:cubicBezTo>
                      <a:pt x="55" y="223"/>
                      <a:pt x="57" y="230"/>
                      <a:pt x="57" y="230"/>
                    </a:cubicBezTo>
                    <a:cubicBezTo>
                      <a:pt x="73" y="227"/>
                      <a:pt x="73" y="227"/>
                      <a:pt x="73" y="227"/>
                    </a:cubicBezTo>
                    <a:cubicBezTo>
                      <a:pt x="79" y="232"/>
                      <a:pt x="79" y="232"/>
                      <a:pt x="79" y="232"/>
                    </a:cubicBezTo>
                    <a:cubicBezTo>
                      <a:pt x="79" y="232"/>
                      <a:pt x="94" y="224"/>
                      <a:pt x="100" y="225"/>
                    </a:cubicBezTo>
                    <a:cubicBezTo>
                      <a:pt x="106" y="226"/>
                      <a:pt x="112" y="245"/>
                      <a:pt x="122" y="242"/>
                    </a:cubicBezTo>
                    <a:cubicBezTo>
                      <a:pt x="132" y="239"/>
                      <a:pt x="132" y="230"/>
                      <a:pt x="132" y="230"/>
                    </a:cubicBezTo>
                    <a:cubicBezTo>
                      <a:pt x="149" y="233"/>
                      <a:pt x="149" y="233"/>
                      <a:pt x="149" y="233"/>
                    </a:cubicBezTo>
                    <a:cubicBezTo>
                      <a:pt x="153" y="226"/>
                      <a:pt x="153" y="226"/>
                      <a:pt x="153" y="226"/>
                    </a:cubicBezTo>
                    <a:cubicBezTo>
                      <a:pt x="153" y="226"/>
                      <a:pt x="156" y="227"/>
                      <a:pt x="166" y="227"/>
                    </a:cubicBezTo>
                    <a:cubicBezTo>
                      <a:pt x="176" y="227"/>
                      <a:pt x="174" y="209"/>
                      <a:pt x="191" y="212"/>
                    </a:cubicBezTo>
                    <a:cubicBezTo>
                      <a:pt x="193" y="204"/>
                      <a:pt x="193" y="204"/>
                      <a:pt x="193" y="204"/>
                    </a:cubicBezTo>
                    <a:cubicBezTo>
                      <a:pt x="193" y="204"/>
                      <a:pt x="203" y="210"/>
                      <a:pt x="209" y="209"/>
                    </a:cubicBezTo>
                    <a:cubicBezTo>
                      <a:pt x="215" y="208"/>
                      <a:pt x="215" y="203"/>
                      <a:pt x="224" y="202"/>
                    </a:cubicBezTo>
                    <a:cubicBezTo>
                      <a:pt x="233" y="201"/>
                      <a:pt x="239" y="210"/>
                      <a:pt x="239" y="210"/>
                    </a:cubicBezTo>
                    <a:cubicBezTo>
                      <a:pt x="243" y="208"/>
                      <a:pt x="243" y="208"/>
                      <a:pt x="243" y="208"/>
                    </a:cubicBezTo>
                    <a:cubicBezTo>
                      <a:pt x="243" y="208"/>
                      <a:pt x="239" y="213"/>
                      <a:pt x="248" y="213"/>
                    </a:cubicBezTo>
                    <a:cubicBezTo>
                      <a:pt x="257" y="213"/>
                      <a:pt x="264" y="210"/>
                      <a:pt x="269" y="214"/>
                    </a:cubicBezTo>
                    <a:cubicBezTo>
                      <a:pt x="274" y="218"/>
                      <a:pt x="274" y="225"/>
                      <a:pt x="274" y="225"/>
                    </a:cubicBezTo>
                    <a:cubicBezTo>
                      <a:pt x="274" y="225"/>
                      <a:pt x="283" y="219"/>
                      <a:pt x="294" y="227"/>
                    </a:cubicBezTo>
                    <a:cubicBezTo>
                      <a:pt x="305" y="235"/>
                      <a:pt x="296" y="244"/>
                      <a:pt x="296" y="244"/>
                    </a:cubicBezTo>
                    <a:cubicBezTo>
                      <a:pt x="296" y="244"/>
                      <a:pt x="293" y="259"/>
                      <a:pt x="296" y="259"/>
                    </a:cubicBezTo>
                    <a:cubicBezTo>
                      <a:pt x="299" y="259"/>
                      <a:pt x="308" y="257"/>
                      <a:pt x="308" y="257"/>
                    </a:cubicBezTo>
                    <a:cubicBezTo>
                      <a:pt x="313" y="262"/>
                      <a:pt x="313" y="262"/>
                      <a:pt x="313" y="262"/>
                    </a:cubicBezTo>
                    <a:cubicBezTo>
                      <a:pt x="313" y="262"/>
                      <a:pt x="304" y="276"/>
                      <a:pt x="311" y="278"/>
                    </a:cubicBezTo>
                    <a:cubicBezTo>
                      <a:pt x="318" y="280"/>
                      <a:pt x="331" y="277"/>
                      <a:pt x="332" y="284"/>
                    </a:cubicBezTo>
                    <a:cubicBezTo>
                      <a:pt x="333" y="291"/>
                      <a:pt x="334" y="305"/>
                      <a:pt x="334" y="305"/>
                    </a:cubicBezTo>
                    <a:cubicBezTo>
                      <a:pt x="334" y="305"/>
                      <a:pt x="324" y="309"/>
                      <a:pt x="317" y="310"/>
                    </a:cubicBezTo>
                    <a:cubicBezTo>
                      <a:pt x="310" y="311"/>
                      <a:pt x="304" y="303"/>
                      <a:pt x="304" y="303"/>
                    </a:cubicBezTo>
                    <a:cubicBezTo>
                      <a:pt x="304" y="303"/>
                      <a:pt x="287" y="303"/>
                      <a:pt x="288" y="307"/>
                    </a:cubicBezTo>
                    <a:cubicBezTo>
                      <a:pt x="289" y="311"/>
                      <a:pt x="304" y="321"/>
                      <a:pt x="304" y="321"/>
                    </a:cubicBezTo>
                    <a:cubicBezTo>
                      <a:pt x="295" y="330"/>
                      <a:pt x="295" y="330"/>
                      <a:pt x="295" y="330"/>
                    </a:cubicBezTo>
                    <a:cubicBezTo>
                      <a:pt x="295" y="330"/>
                      <a:pt x="279" y="338"/>
                      <a:pt x="279" y="342"/>
                    </a:cubicBezTo>
                    <a:cubicBezTo>
                      <a:pt x="279" y="346"/>
                      <a:pt x="283" y="356"/>
                      <a:pt x="283" y="356"/>
                    </a:cubicBezTo>
                    <a:cubicBezTo>
                      <a:pt x="266" y="359"/>
                      <a:pt x="266" y="359"/>
                      <a:pt x="266" y="359"/>
                    </a:cubicBezTo>
                    <a:cubicBezTo>
                      <a:pt x="263" y="353"/>
                      <a:pt x="264" y="348"/>
                      <a:pt x="264" y="345"/>
                    </a:cubicBezTo>
                    <a:cubicBezTo>
                      <a:pt x="263" y="350"/>
                      <a:pt x="263" y="367"/>
                      <a:pt x="281" y="370"/>
                    </a:cubicBezTo>
                    <a:cubicBezTo>
                      <a:pt x="302" y="373"/>
                      <a:pt x="298" y="359"/>
                      <a:pt x="310" y="360"/>
                    </a:cubicBezTo>
                    <a:cubicBezTo>
                      <a:pt x="319" y="361"/>
                      <a:pt x="323" y="357"/>
                      <a:pt x="324" y="355"/>
                    </a:cubicBezTo>
                    <a:cubicBezTo>
                      <a:pt x="324" y="353"/>
                      <a:pt x="323" y="353"/>
                      <a:pt x="323" y="353"/>
                    </a:cubicBezTo>
                    <a:cubicBezTo>
                      <a:pt x="323" y="353"/>
                      <a:pt x="340" y="346"/>
                      <a:pt x="348" y="340"/>
                    </a:cubicBezTo>
                    <a:cubicBezTo>
                      <a:pt x="357" y="334"/>
                      <a:pt x="370" y="310"/>
                      <a:pt x="370" y="310"/>
                    </a:cubicBezTo>
                    <a:cubicBezTo>
                      <a:pt x="391" y="301"/>
                      <a:pt x="391" y="301"/>
                      <a:pt x="391" y="301"/>
                    </a:cubicBezTo>
                    <a:cubicBezTo>
                      <a:pt x="400" y="290"/>
                      <a:pt x="400" y="290"/>
                      <a:pt x="400" y="290"/>
                    </a:cubicBezTo>
                    <a:cubicBezTo>
                      <a:pt x="411" y="295"/>
                      <a:pt x="411" y="295"/>
                      <a:pt x="411" y="295"/>
                    </a:cubicBezTo>
                    <a:cubicBezTo>
                      <a:pt x="411" y="295"/>
                      <a:pt x="433" y="299"/>
                      <a:pt x="436" y="299"/>
                    </a:cubicBezTo>
                    <a:cubicBezTo>
                      <a:pt x="439" y="299"/>
                      <a:pt x="447" y="293"/>
                      <a:pt x="447" y="293"/>
                    </a:cubicBezTo>
                    <a:cubicBezTo>
                      <a:pt x="435" y="309"/>
                      <a:pt x="435" y="309"/>
                      <a:pt x="435" y="309"/>
                    </a:cubicBezTo>
                    <a:cubicBezTo>
                      <a:pt x="435" y="309"/>
                      <a:pt x="417" y="303"/>
                      <a:pt x="420" y="310"/>
                    </a:cubicBezTo>
                    <a:cubicBezTo>
                      <a:pt x="423" y="317"/>
                      <a:pt x="443" y="322"/>
                      <a:pt x="443" y="322"/>
                    </a:cubicBezTo>
                    <a:cubicBezTo>
                      <a:pt x="475" y="323"/>
                      <a:pt x="475" y="323"/>
                      <a:pt x="475" y="323"/>
                    </a:cubicBezTo>
                    <a:cubicBezTo>
                      <a:pt x="488" y="324"/>
                      <a:pt x="488" y="324"/>
                      <a:pt x="488" y="324"/>
                    </a:cubicBezTo>
                    <a:cubicBezTo>
                      <a:pt x="495" y="335"/>
                      <a:pt x="495" y="335"/>
                      <a:pt x="495" y="335"/>
                    </a:cubicBezTo>
                    <a:cubicBezTo>
                      <a:pt x="495" y="335"/>
                      <a:pt x="449" y="361"/>
                      <a:pt x="452" y="364"/>
                    </a:cubicBezTo>
                    <a:cubicBezTo>
                      <a:pt x="455" y="367"/>
                      <a:pt x="497" y="368"/>
                      <a:pt x="499" y="381"/>
                    </a:cubicBezTo>
                    <a:cubicBezTo>
                      <a:pt x="501" y="395"/>
                      <a:pt x="489" y="409"/>
                      <a:pt x="494" y="411"/>
                    </a:cubicBezTo>
                    <a:cubicBezTo>
                      <a:pt x="500" y="413"/>
                      <a:pt x="521" y="415"/>
                      <a:pt x="521" y="415"/>
                    </a:cubicBezTo>
                    <a:cubicBezTo>
                      <a:pt x="521" y="415"/>
                      <a:pt x="535" y="396"/>
                      <a:pt x="542" y="396"/>
                    </a:cubicBezTo>
                    <a:cubicBezTo>
                      <a:pt x="550" y="396"/>
                      <a:pt x="553" y="402"/>
                      <a:pt x="563" y="396"/>
                    </a:cubicBezTo>
                    <a:cubicBezTo>
                      <a:pt x="573" y="390"/>
                      <a:pt x="571" y="378"/>
                      <a:pt x="578" y="377"/>
                    </a:cubicBezTo>
                    <a:cubicBezTo>
                      <a:pt x="585" y="376"/>
                      <a:pt x="591" y="385"/>
                      <a:pt x="591" y="385"/>
                    </a:cubicBezTo>
                    <a:cubicBezTo>
                      <a:pt x="614" y="381"/>
                      <a:pt x="614" y="381"/>
                      <a:pt x="614" y="381"/>
                    </a:cubicBezTo>
                    <a:cubicBezTo>
                      <a:pt x="616" y="370"/>
                      <a:pt x="616" y="370"/>
                      <a:pt x="616" y="370"/>
                    </a:cubicBezTo>
                    <a:cubicBezTo>
                      <a:pt x="622" y="361"/>
                      <a:pt x="622" y="361"/>
                      <a:pt x="622" y="361"/>
                    </a:cubicBezTo>
                    <a:cubicBezTo>
                      <a:pt x="622" y="361"/>
                      <a:pt x="608" y="355"/>
                      <a:pt x="602" y="361"/>
                    </a:cubicBezTo>
                    <a:cubicBezTo>
                      <a:pt x="596" y="367"/>
                      <a:pt x="572" y="368"/>
                      <a:pt x="572" y="368"/>
                    </a:cubicBezTo>
                    <a:cubicBezTo>
                      <a:pt x="572" y="368"/>
                      <a:pt x="554" y="362"/>
                      <a:pt x="553" y="352"/>
                    </a:cubicBezTo>
                    <a:cubicBezTo>
                      <a:pt x="552" y="342"/>
                      <a:pt x="540" y="343"/>
                      <a:pt x="540" y="343"/>
                    </a:cubicBezTo>
                    <a:cubicBezTo>
                      <a:pt x="528" y="330"/>
                      <a:pt x="528" y="330"/>
                      <a:pt x="528" y="330"/>
                    </a:cubicBezTo>
                    <a:cubicBezTo>
                      <a:pt x="503" y="328"/>
                      <a:pt x="503" y="328"/>
                      <a:pt x="503" y="328"/>
                    </a:cubicBezTo>
                    <a:cubicBezTo>
                      <a:pt x="496" y="320"/>
                      <a:pt x="496" y="320"/>
                      <a:pt x="496" y="320"/>
                    </a:cubicBezTo>
                    <a:cubicBezTo>
                      <a:pt x="512" y="319"/>
                      <a:pt x="512" y="319"/>
                      <a:pt x="512" y="319"/>
                    </a:cubicBezTo>
                    <a:cubicBezTo>
                      <a:pt x="512" y="319"/>
                      <a:pt x="531" y="323"/>
                      <a:pt x="537" y="322"/>
                    </a:cubicBezTo>
                    <a:cubicBezTo>
                      <a:pt x="544" y="320"/>
                      <a:pt x="559" y="308"/>
                      <a:pt x="559" y="308"/>
                    </a:cubicBezTo>
                    <a:cubicBezTo>
                      <a:pt x="565" y="313"/>
                      <a:pt x="565" y="313"/>
                      <a:pt x="565" y="313"/>
                    </a:cubicBezTo>
                    <a:cubicBezTo>
                      <a:pt x="565" y="313"/>
                      <a:pt x="579" y="300"/>
                      <a:pt x="588" y="297"/>
                    </a:cubicBezTo>
                    <a:cubicBezTo>
                      <a:pt x="598" y="294"/>
                      <a:pt x="624" y="293"/>
                      <a:pt x="624" y="293"/>
                    </a:cubicBezTo>
                    <a:cubicBezTo>
                      <a:pt x="652" y="271"/>
                      <a:pt x="652" y="271"/>
                      <a:pt x="652" y="271"/>
                    </a:cubicBezTo>
                    <a:cubicBezTo>
                      <a:pt x="652" y="271"/>
                      <a:pt x="667" y="278"/>
                      <a:pt x="679" y="273"/>
                    </a:cubicBezTo>
                    <a:cubicBezTo>
                      <a:pt x="676" y="248"/>
                      <a:pt x="676" y="248"/>
                      <a:pt x="676" y="248"/>
                    </a:cubicBezTo>
                    <a:cubicBezTo>
                      <a:pt x="676" y="248"/>
                      <a:pt x="689" y="248"/>
                      <a:pt x="692" y="244"/>
                    </a:cubicBezTo>
                    <a:cubicBezTo>
                      <a:pt x="695" y="240"/>
                      <a:pt x="703" y="231"/>
                      <a:pt x="703" y="231"/>
                    </a:cubicBezTo>
                    <a:cubicBezTo>
                      <a:pt x="703" y="231"/>
                      <a:pt x="726" y="233"/>
                      <a:pt x="738" y="229"/>
                    </a:cubicBezTo>
                    <a:cubicBezTo>
                      <a:pt x="750" y="225"/>
                      <a:pt x="742" y="212"/>
                      <a:pt x="741" y="206"/>
                    </a:cubicBezTo>
                    <a:cubicBezTo>
                      <a:pt x="740" y="200"/>
                      <a:pt x="728" y="192"/>
                      <a:pt x="727" y="189"/>
                    </a:cubicBezTo>
                    <a:cubicBezTo>
                      <a:pt x="726" y="186"/>
                      <a:pt x="743" y="188"/>
                      <a:pt x="744" y="182"/>
                    </a:cubicBezTo>
                    <a:cubicBezTo>
                      <a:pt x="745" y="176"/>
                      <a:pt x="728" y="173"/>
                      <a:pt x="728" y="173"/>
                    </a:cubicBezTo>
                    <a:cubicBezTo>
                      <a:pt x="742" y="166"/>
                      <a:pt x="742" y="166"/>
                      <a:pt x="742" y="166"/>
                    </a:cubicBezTo>
                    <a:cubicBezTo>
                      <a:pt x="742" y="166"/>
                      <a:pt x="741" y="159"/>
                      <a:pt x="740" y="149"/>
                    </a:cubicBezTo>
                    <a:cubicBezTo>
                      <a:pt x="739" y="139"/>
                      <a:pt x="722" y="145"/>
                      <a:pt x="722" y="145"/>
                    </a:cubicBezTo>
                    <a:cubicBezTo>
                      <a:pt x="709" y="136"/>
                      <a:pt x="709" y="136"/>
                      <a:pt x="709" y="136"/>
                    </a:cubicBezTo>
                    <a:cubicBezTo>
                      <a:pt x="709" y="136"/>
                      <a:pt x="707" y="130"/>
                      <a:pt x="700" y="128"/>
                    </a:cubicBezTo>
                    <a:cubicBezTo>
                      <a:pt x="693" y="126"/>
                      <a:pt x="679" y="128"/>
                      <a:pt x="679" y="128"/>
                    </a:cubicBezTo>
                    <a:cubicBezTo>
                      <a:pt x="679" y="128"/>
                      <a:pt x="666" y="119"/>
                      <a:pt x="662" y="119"/>
                    </a:cubicBezTo>
                    <a:cubicBezTo>
                      <a:pt x="658" y="119"/>
                      <a:pt x="646" y="125"/>
                      <a:pt x="646" y="125"/>
                    </a:cubicBezTo>
                    <a:cubicBezTo>
                      <a:pt x="646" y="125"/>
                      <a:pt x="643" y="120"/>
                      <a:pt x="637" y="116"/>
                    </a:cubicBezTo>
                    <a:cubicBezTo>
                      <a:pt x="631" y="112"/>
                      <a:pt x="629" y="101"/>
                      <a:pt x="620" y="100"/>
                    </a:cubicBezTo>
                    <a:cubicBezTo>
                      <a:pt x="611" y="99"/>
                      <a:pt x="615" y="109"/>
                      <a:pt x="615" y="109"/>
                    </a:cubicBezTo>
                    <a:cubicBezTo>
                      <a:pt x="615" y="109"/>
                      <a:pt x="606" y="103"/>
                      <a:pt x="595" y="104"/>
                    </a:cubicBezTo>
                    <a:cubicBezTo>
                      <a:pt x="584" y="105"/>
                      <a:pt x="586" y="110"/>
                      <a:pt x="578" y="106"/>
                    </a:cubicBezTo>
                    <a:cubicBezTo>
                      <a:pt x="570" y="102"/>
                      <a:pt x="562" y="98"/>
                      <a:pt x="562" y="98"/>
                    </a:cubicBezTo>
                    <a:cubicBezTo>
                      <a:pt x="544" y="102"/>
                      <a:pt x="544" y="102"/>
                      <a:pt x="544" y="102"/>
                    </a:cubicBezTo>
                    <a:cubicBezTo>
                      <a:pt x="540" y="99"/>
                      <a:pt x="540" y="99"/>
                      <a:pt x="540" y="99"/>
                    </a:cubicBezTo>
                    <a:cubicBezTo>
                      <a:pt x="533" y="70"/>
                      <a:pt x="533" y="70"/>
                      <a:pt x="533" y="70"/>
                    </a:cubicBezTo>
                    <a:cubicBezTo>
                      <a:pt x="505" y="58"/>
                      <a:pt x="505" y="58"/>
                      <a:pt x="505" y="58"/>
                    </a:cubicBezTo>
                    <a:cubicBezTo>
                      <a:pt x="482" y="56"/>
                      <a:pt x="482" y="56"/>
                      <a:pt x="482" y="56"/>
                    </a:cubicBezTo>
                    <a:cubicBezTo>
                      <a:pt x="481" y="45"/>
                      <a:pt x="481" y="45"/>
                      <a:pt x="481" y="45"/>
                    </a:cubicBezTo>
                    <a:cubicBezTo>
                      <a:pt x="476" y="33"/>
                      <a:pt x="476" y="33"/>
                      <a:pt x="476" y="33"/>
                    </a:cubicBezTo>
                    <a:cubicBezTo>
                      <a:pt x="476" y="33"/>
                      <a:pt x="484" y="32"/>
                      <a:pt x="486" y="26"/>
                    </a:cubicBezTo>
                    <a:cubicBezTo>
                      <a:pt x="488" y="20"/>
                      <a:pt x="467" y="14"/>
                      <a:pt x="467" y="14"/>
                    </a:cubicBezTo>
                    <a:cubicBezTo>
                      <a:pt x="461" y="0"/>
                      <a:pt x="461" y="0"/>
                      <a:pt x="461" y="0"/>
                    </a:cubicBezTo>
                    <a:cubicBezTo>
                      <a:pt x="431" y="1"/>
                      <a:pt x="431" y="1"/>
                      <a:pt x="431" y="1"/>
                    </a:cubicBezTo>
                    <a:cubicBezTo>
                      <a:pt x="420" y="6"/>
                      <a:pt x="420" y="6"/>
                      <a:pt x="420" y="6"/>
                    </a:cubicBezTo>
                    <a:cubicBezTo>
                      <a:pt x="402" y="3"/>
                      <a:pt x="402" y="3"/>
                      <a:pt x="402" y="3"/>
                    </a:cubicBezTo>
                    <a:cubicBezTo>
                      <a:pt x="402" y="3"/>
                      <a:pt x="406" y="12"/>
                      <a:pt x="398" y="16"/>
                    </a:cubicBezTo>
                    <a:cubicBezTo>
                      <a:pt x="390" y="20"/>
                      <a:pt x="356" y="12"/>
                      <a:pt x="349" y="12"/>
                    </a:cubicBezTo>
                    <a:cubicBezTo>
                      <a:pt x="342" y="12"/>
                      <a:pt x="326" y="37"/>
                      <a:pt x="326" y="37"/>
                    </a:cubicBezTo>
                    <a:cubicBezTo>
                      <a:pt x="326" y="37"/>
                      <a:pt x="336" y="50"/>
                      <a:pt x="327" y="53"/>
                    </a:cubicBezTo>
                    <a:cubicBezTo>
                      <a:pt x="318" y="56"/>
                      <a:pt x="304" y="47"/>
                      <a:pt x="304" y="47"/>
                    </a:cubicBezTo>
                    <a:cubicBezTo>
                      <a:pt x="304" y="47"/>
                      <a:pt x="293" y="50"/>
                      <a:pt x="285" y="51"/>
                    </a:cubicBezTo>
                    <a:cubicBezTo>
                      <a:pt x="277" y="52"/>
                      <a:pt x="285" y="40"/>
                      <a:pt x="273" y="39"/>
                    </a:cubicBezTo>
                    <a:cubicBezTo>
                      <a:pt x="261" y="38"/>
                      <a:pt x="262" y="48"/>
                      <a:pt x="262" y="48"/>
                    </a:cubicBezTo>
                    <a:cubicBezTo>
                      <a:pt x="252" y="40"/>
                      <a:pt x="252" y="40"/>
                      <a:pt x="252" y="40"/>
                    </a:cubicBezTo>
                    <a:cubicBezTo>
                      <a:pt x="247" y="46"/>
                      <a:pt x="247" y="46"/>
                      <a:pt x="247" y="46"/>
                    </a:cubicBezTo>
                    <a:cubicBezTo>
                      <a:pt x="241" y="41"/>
                      <a:pt x="241" y="41"/>
                      <a:pt x="241" y="41"/>
                    </a:cubicBezTo>
                    <a:cubicBezTo>
                      <a:pt x="231" y="43"/>
                      <a:pt x="231" y="43"/>
                      <a:pt x="231" y="43"/>
                    </a:cubicBezTo>
                    <a:cubicBezTo>
                      <a:pt x="224" y="38"/>
                      <a:pt x="224" y="38"/>
                      <a:pt x="224" y="38"/>
                    </a:cubicBezTo>
                    <a:cubicBezTo>
                      <a:pt x="219" y="45"/>
                      <a:pt x="219" y="45"/>
                      <a:pt x="219" y="45"/>
                    </a:cubicBezTo>
                    <a:cubicBezTo>
                      <a:pt x="207" y="37"/>
                      <a:pt x="207" y="37"/>
                      <a:pt x="207" y="37"/>
                    </a:cubicBezTo>
                    <a:cubicBezTo>
                      <a:pt x="202" y="40"/>
                      <a:pt x="202" y="40"/>
                      <a:pt x="202" y="40"/>
                    </a:cubicBezTo>
                    <a:cubicBezTo>
                      <a:pt x="191" y="31"/>
                      <a:pt x="191" y="31"/>
                      <a:pt x="191" y="31"/>
                    </a:cubicBezTo>
                    <a:cubicBezTo>
                      <a:pt x="172" y="28"/>
                      <a:pt x="172" y="28"/>
                      <a:pt x="172" y="28"/>
                    </a:cubicBezTo>
                    <a:cubicBezTo>
                      <a:pt x="172" y="28"/>
                      <a:pt x="167" y="28"/>
                      <a:pt x="157" y="28"/>
                    </a:cubicBezTo>
                    <a:cubicBezTo>
                      <a:pt x="147" y="28"/>
                      <a:pt x="147" y="20"/>
                      <a:pt x="147" y="20"/>
                    </a:cubicBezTo>
                    <a:cubicBezTo>
                      <a:pt x="147" y="20"/>
                      <a:pt x="120" y="19"/>
                      <a:pt x="117" y="20"/>
                    </a:cubicBezTo>
                    <a:cubicBezTo>
                      <a:pt x="114" y="21"/>
                      <a:pt x="103" y="27"/>
                      <a:pt x="103" y="27"/>
                    </a:cubicBezTo>
                    <a:cubicBezTo>
                      <a:pt x="77" y="27"/>
                      <a:pt x="77" y="27"/>
                      <a:pt x="77" y="27"/>
                    </a:cubicBezTo>
                    <a:cubicBezTo>
                      <a:pt x="77" y="27"/>
                      <a:pt x="76" y="37"/>
                      <a:pt x="68" y="42"/>
                    </a:cubicBezTo>
                    <a:cubicBezTo>
                      <a:pt x="60" y="47"/>
                      <a:pt x="47" y="40"/>
                      <a:pt x="47" y="40"/>
                    </a:cubicBezTo>
                    <a:cubicBezTo>
                      <a:pt x="49" y="53"/>
                      <a:pt x="49" y="53"/>
                      <a:pt x="49" y="53"/>
                    </a:cubicBezTo>
                    <a:cubicBezTo>
                      <a:pt x="49" y="53"/>
                      <a:pt x="57" y="55"/>
                      <a:pt x="60" y="64"/>
                    </a:cubicBezTo>
                    <a:cubicBezTo>
                      <a:pt x="63" y="73"/>
                      <a:pt x="75" y="76"/>
                      <a:pt x="75" y="76"/>
                    </a:cubicBezTo>
                    <a:cubicBezTo>
                      <a:pt x="68" y="84"/>
                      <a:pt x="68" y="84"/>
                      <a:pt x="68" y="84"/>
                    </a:cubicBezTo>
                    <a:cubicBezTo>
                      <a:pt x="68" y="84"/>
                      <a:pt x="74" y="92"/>
                      <a:pt x="76" y="97"/>
                    </a:cubicBezTo>
                    <a:cubicBezTo>
                      <a:pt x="78" y="102"/>
                      <a:pt x="58" y="103"/>
                      <a:pt x="58" y="103"/>
                    </a:cubicBezTo>
                    <a:cubicBezTo>
                      <a:pt x="23" y="138"/>
                      <a:pt x="23" y="138"/>
                      <a:pt x="23" y="138"/>
                    </a:cubicBezTo>
                    <a:cubicBezTo>
                      <a:pt x="23" y="138"/>
                      <a:pt x="23" y="148"/>
                      <a:pt x="22" y="158"/>
                    </a:cubicBezTo>
                    <a:cubicBezTo>
                      <a:pt x="21" y="168"/>
                      <a:pt x="30" y="174"/>
                      <a:pt x="30" y="174"/>
                    </a:cubicBezTo>
                    <a:cubicBezTo>
                      <a:pt x="14" y="173"/>
                      <a:pt x="14" y="173"/>
                      <a:pt x="14" y="173"/>
                    </a:cubicBezTo>
                    <a:cubicBezTo>
                      <a:pt x="14" y="173"/>
                      <a:pt x="13" y="180"/>
                      <a:pt x="11" y="186"/>
                    </a:cubicBezTo>
                    <a:cubicBezTo>
                      <a:pt x="9" y="192"/>
                      <a:pt x="1" y="194"/>
                      <a:pt x="1" y="194"/>
                    </a:cubicBezTo>
                    <a:cubicBezTo>
                      <a:pt x="0" y="202"/>
                      <a:pt x="0" y="202"/>
                      <a:pt x="0" y="202"/>
                    </a:cubicBezTo>
                    <a:cubicBezTo>
                      <a:pt x="8" y="204"/>
                      <a:pt x="10" y="214"/>
                      <a:pt x="16" y="215"/>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4" name="Belarus"/>
              <p:cNvSpPr>
                <a:spLocks/>
              </p:cNvSpPr>
              <p:nvPr/>
            </p:nvSpPr>
            <p:spPr bwMode="gray">
              <a:xfrm>
                <a:off x="6176682" y="2409517"/>
                <a:ext cx="214349" cy="139635"/>
              </a:xfrm>
              <a:custGeom>
                <a:avLst/>
                <a:gdLst>
                  <a:gd name="T0" fmla="*/ 19 w 382"/>
                  <a:gd name="T1" fmla="*/ 225 h 250"/>
                  <a:gd name="T2" fmla="*/ 42 w 382"/>
                  <a:gd name="T3" fmla="*/ 236 h 250"/>
                  <a:gd name="T4" fmla="*/ 77 w 382"/>
                  <a:gd name="T5" fmla="*/ 221 h 250"/>
                  <a:gd name="T6" fmla="*/ 121 w 382"/>
                  <a:gd name="T7" fmla="*/ 214 h 250"/>
                  <a:gd name="T8" fmla="*/ 146 w 382"/>
                  <a:gd name="T9" fmla="*/ 222 h 250"/>
                  <a:gd name="T10" fmla="*/ 176 w 382"/>
                  <a:gd name="T11" fmla="*/ 234 h 250"/>
                  <a:gd name="T12" fmla="*/ 193 w 382"/>
                  <a:gd name="T13" fmla="*/ 239 h 250"/>
                  <a:gd name="T14" fmla="*/ 205 w 382"/>
                  <a:gd name="T15" fmla="*/ 237 h 250"/>
                  <a:gd name="T16" fmla="*/ 221 w 382"/>
                  <a:gd name="T17" fmla="*/ 240 h 250"/>
                  <a:gd name="T18" fmla="*/ 236 w 382"/>
                  <a:gd name="T19" fmla="*/ 242 h 250"/>
                  <a:gd name="T20" fmla="*/ 259 w 382"/>
                  <a:gd name="T21" fmla="*/ 245 h 250"/>
                  <a:gd name="T22" fmla="*/ 301 w 382"/>
                  <a:gd name="T23" fmla="*/ 247 h 250"/>
                  <a:gd name="T24" fmla="*/ 323 w 382"/>
                  <a:gd name="T25" fmla="*/ 206 h 250"/>
                  <a:gd name="T26" fmla="*/ 344 w 382"/>
                  <a:gd name="T27" fmla="*/ 191 h 250"/>
                  <a:gd name="T28" fmla="*/ 328 w 382"/>
                  <a:gd name="T29" fmla="*/ 151 h 250"/>
                  <a:gd name="T30" fmla="*/ 365 w 382"/>
                  <a:gd name="T31" fmla="*/ 155 h 250"/>
                  <a:gd name="T32" fmla="*/ 368 w 382"/>
                  <a:gd name="T33" fmla="*/ 131 h 250"/>
                  <a:gd name="T34" fmla="*/ 340 w 382"/>
                  <a:gd name="T35" fmla="*/ 118 h 250"/>
                  <a:gd name="T36" fmla="*/ 318 w 382"/>
                  <a:gd name="T37" fmla="*/ 96 h 250"/>
                  <a:gd name="T38" fmla="*/ 294 w 382"/>
                  <a:gd name="T39" fmla="*/ 66 h 250"/>
                  <a:gd name="T40" fmla="*/ 290 w 382"/>
                  <a:gd name="T41" fmla="*/ 44 h 250"/>
                  <a:gd name="T42" fmla="*/ 260 w 382"/>
                  <a:gd name="T43" fmla="*/ 9 h 250"/>
                  <a:gd name="T44" fmla="*/ 236 w 382"/>
                  <a:gd name="T45" fmla="*/ 11 h 250"/>
                  <a:gd name="T46" fmla="*/ 204 w 382"/>
                  <a:gd name="T47" fmla="*/ 11 h 250"/>
                  <a:gd name="T48" fmla="*/ 176 w 382"/>
                  <a:gd name="T49" fmla="*/ 0 h 250"/>
                  <a:gd name="T50" fmla="*/ 157 w 382"/>
                  <a:gd name="T51" fmla="*/ 19 h 250"/>
                  <a:gd name="T52" fmla="*/ 119 w 382"/>
                  <a:gd name="T53" fmla="*/ 31 h 250"/>
                  <a:gd name="T54" fmla="*/ 120 w 382"/>
                  <a:gd name="T55" fmla="*/ 52 h 250"/>
                  <a:gd name="T56" fmla="*/ 111 w 382"/>
                  <a:gd name="T57" fmla="*/ 60 h 250"/>
                  <a:gd name="T58" fmla="*/ 98 w 382"/>
                  <a:gd name="T59" fmla="*/ 77 h 250"/>
                  <a:gd name="T60" fmla="*/ 96 w 382"/>
                  <a:gd name="T61" fmla="*/ 104 h 250"/>
                  <a:gd name="T62" fmla="*/ 72 w 382"/>
                  <a:gd name="T63" fmla="*/ 103 h 250"/>
                  <a:gd name="T64" fmla="*/ 60 w 382"/>
                  <a:gd name="T65" fmla="*/ 103 h 250"/>
                  <a:gd name="T66" fmla="*/ 40 w 382"/>
                  <a:gd name="T67" fmla="*/ 113 h 250"/>
                  <a:gd name="T68" fmla="*/ 6 w 382"/>
                  <a:gd name="T69" fmla="*/ 113 h 250"/>
                  <a:gd name="T70" fmla="*/ 25 w 382"/>
                  <a:gd name="T71" fmla="*/ 145 h 250"/>
                  <a:gd name="T72" fmla="*/ 27 w 382"/>
                  <a:gd name="T73" fmla="*/ 173 h 250"/>
                  <a:gd name="T74" fmla="*/ 12 w 382"/>
                  <a:gd name="T75" fmla="*/ 190 h 250"/>
                  <a:gd name="T76" fmla="*/ 20 w 382"/>
                  <a:gd name="T77" fmla="*/ 20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2" h="250">
                    <a:moveTo>
                      <a:pt x="20" y="207"/>
                    </a:moveTo>
                    <a:cubicBezTo>
                      <a:pt x="22" y="211"/>
                      <a:pt x="19" y="225"/>
                      <a:pt x="19" y="225"/>
                    </a:cubicBezTo>
                    <a:cubicBezTo>
                      <a:pt x="22" y="234"/>
                      <a:pt x="22" y="234"/>
                      <a:pt x="22" y="234"/>
                    </a:cubicBezTo>
                    <a:cubicBezTo>
                      <a:pt x="26" y="236"/>
                      <a:pt x="35" y="240"/>
                      <a:pt x="42" y="236"/>
                    </a:cubicBezTo>
                    <a:cubicBezTo>
                      <a:pt x="50" y="231"/>
                      <a:pt x="51" y="221"/>
                      <a:pt x="51" y="221"/>
                    </a:cubicBezTo>
                    <a:cubicBezTo>
                      <a:pt x="77" y="221"/>
                      <a:pt x="77" y="221"/>
                      <a:pt x="77" y="221"/>
                    </a:cubicBezTo>
                    <a:cubicBezTo>
                      <a:pt x="77" y="221"/>
                      <a:pt x="88" y="215"/>
                      <a:pt x="91" y="214"/>
                    </a:cubicBezTo>
                    <a:cubicBezTo>
                      <a:pt x="94" y="213"/>
                      <a:pt x="121" y="214"/>
                      <a:pt x="121" y="214"/>
                    </a:cubicBezTo>
                    <a:cubicBezTo>
                      <a:pt x="121" y="214"/>
                      <a:pt x="121" y="222"/>
                      <a:pt x="131" y="222"/>
                    </a:cubicBezTo>
                    <a:cubicBezTo>
                      <a:pt x="141" y="222"/>
                      <a:pt x="146" y="222"/>
                      <a:pt x="146" y="222"/>
                    </a:cubicBezTo>
                    <a:cubicBezTo>
                      <a:pt x="165" y="225"/>
                      <a:pt x="165" y="225"/>
                      <a:pt x="165" y="225"/>
                    </a:cubicBezTo>
                    <a:cubicBezTo>
                      <a:pt x="176" y="234"/>
                      <a:pt x="176" y="234"/>
                      <a:pt x="176" y="234"/>
                    </a:cubicBezTo>
                    <a:cubicBezTo>
                      <a:pt x="181" y="231"/>
                      <a:pt x="181" y="231"/>
                      <a:pt x="181" y="231"/>
                    </a:cubicBezTo>
                    <a:cubicBezTo>
                      <a:pt x="193" y="239"/>
                      <a:pt x="193" y="239"/>
                      <a:pt x="193" y="239"/>
                    </a:cubicBezTo>
                    <a:cubicBezTo>
                      <a:pt x="198" y="232"/>
                      <a:pt x="198" y="232"/>
                      <a:pt x="198" y="232"/>
                    </a:cubicBezTo>
                    <a:cubicBezTo>
                      <a:pt x="205" y="237"/>
                      <a:pt x="205" y="237"/>
                      <a:pt x="205" y="237"/>
                    </a:cubicBezTo>
                    <a:cubicBezTo>
                      <a:pt x="215" y="235"/>
                      <a:pt x="215" y="235"/>
                      <a:pt x="215" y="235"/>
                    </a:cubicBezTo>
                    <a:cubicBezTo>
                      <a:pt x="221" y="240"/>
                      <a:pt x="221" y="240"/>
                      <a:pt x="221" y="240"/>
                    </a:cubicBezTo>
                    <a:cubicBezTo>
                      <a:pt x="226" y="234"/>
                      <a:pt x="226" y="234"/>
                      <a:pt x="226" y="234"/>
                    </a:cubicBezTo>
                    <a:cubicBezTo>
                      <a:pt x="236" y="242"/>
                      <a:pt x="236" y="242"/>
                      <a:pt x="236" y="242"/>
                    </a:cubicBezTo>
                    <a:cubicBezTo>
                      <a:pt x="236" y="242"/>
                      <a:pt x="235" y="232"/>
                      <a:pt x="247" y="233"/>
                    </a:cubicBezTo>
                    <a:cubicBezTo>
                      <a:pt x="259" y="234"/>
                      <a:pt x="251" y="246"/>
                      <a:pt x="259" y="245"/>
                    </a:cubicBezTo>
                    <a:cubicBezTo>
                      <a:pt x="267" y="244"/>
                      <a:pt x="278" y="241"/>
                      <a:pt x="278" y="241"/>
                    </a:cubicBezTo>
                    <a:cubicBezTo>
                      <a:pt x="278" y="241"/>
                      <a:pt x="292" y="250"/>
                      <a:pt x="301" y="247"/>
                    </a:cubicBezTo>
                    <a:cubicBezTo>
                      <a:pt x="310" y="244"/>
                      <a:pt x="300" y="231"/>
                      <a:pt x="300" y="231"/>
                    </a:cubicBezTo>
                    <a:cubicBezTo>
                      <a:pt x="300" y="231"/>
                      <a:pt x="316" y="206"/>
                      <a:pt x="323" y="206"/>
                    </a:cubicBezTo>
                    <a:cubicBezTo>
                      <a:pt x="326" y="206"/>
                      <a:pt x="336" y="208"/>
                      <a:pt x="347" y="209"/>
                    </a:cubicBezTo>
                    <a:cubicBezTo>
                      <a:pt x="346" y="201"/>
                      <a:pt x="346" y="191"/>
                      <a:pt x="344" y="191"/>
                    </a:cubicBezTo>
                    <a:cubicBezTo>
                      <a:pt x="341" y="190"/>
                      <a:pt x="341" y="176"/>
                      <a:pt x="341" y="176"/>
                    </a:cubicBezTo>
                    <a:cubicBezTo>
                      <a:pt x="341" y="176"/>
                      <a:pt x="314" y="154"/>
                      <a:pt x="328" y="151"/>
                    </a:cubicBezTo>
                    <a:cubicBezTo>
                      <a:pt x="342" y="148"/>
                      <a:pt x="344" y="154"/>
                      <a:pt x="344" y="154"/>
                    </a:cubicBezTo>
                    <a:cubicBezTo>
                      <a:pt x="344" y="154"/>
                      <a:pt x="357" y="162"/>
                      <a:pt x="365" y="155"/>
                    </a:cubicBezTo>
                    <a:cubicBezTo>
                      <a:pt x="373" y="148"/>
                      <a:pt x="382" y="139"/>
                      <a:pt x="382" y="139"/>
                    </a:cubicBezTo>
                    <a:cubicBezTo>
                      <a:pt x="368" y="131"/>
                      <a:pt x="368" y="131"/>
                      <a:pt x="368" y="131"/>
                    </a:cubicBezTo>
                    <a:cubicBezTo>
                      <a:pt x="368" y="131"/>
                      <a:pt x="376" y="122"/>
                      <a:pt x="363" y="119"/>
                    </a:cubicBezTo>
                    <a:cubicBezTo>
                      <a:pt x="350" y="116"/>
                      <a:pt x="340" y="118"/>
                      <a:pt x="340" y="118"/>
                    </a:cubicBezTo>
                    <a:cubicBezTo>
                      <a:pt x="338" y="103"/>
                      <a:pt x="338" y="103"/>
                      <a:pt x="338" y="103"/>
                    </a:cubicBezTo>
                    <a:cubicBezTo>
                      <a:pt x="318" y="96"/>
                      <a:pt x="318" y="96"/>
                      <a:pt x="318" y="96"/>
                    </a:cubicBezTo>
                    <a:cubicBezTo>
                      <a:pt x="318" y="96"/>
                      <a:pt x="315" y="75"/>
                      <a:pt x="307" y="73"/>
                    </a:cubicBezTo>
                    <a:cubicBezTo>
                      <a:pt x="299" y="71"/>
                      <a:pt x="294" y="66"/>
                      <a:pt x="294" y="66"/>
                    </a:cubicBezTo>
                    <a:cubicBezTo>
                      <a:pt x="298" y="54"/>
                      <a:pt x="298" y="54"/>
                      <a:pt x="298" y="54"/>
                    </a:cubicBezTo>
                    <a:cubicBezTo>
                      <a:pt x="290" y="44"/>
                      <a:pt x="290" y="44"/>
                      <a:pt x="290" y="44"/>
                    </a:cubicBezTo>
                    <a:cubicBezTo>
                      <a:pt x="290" y="44"/>
                      <a:pt x="304" y="30"/>
                      <a:pt x="293" y="25"/>
                    </a:cubicBezTo>
                    <a:cubicBezTo>
                      <a:pt x="282" y="20"/>
                      <a:pt x="260" y="9"/>
                      <a:pt x="260" y="9"/>
                    </a:cubicBezTo>
                    <a:cubicBezTo>
                      <a:pt x="238" y="21"/>
                      <a:pt x="238" y="21"/>
                      <a:pt x="238" y="21"/>
                    </a:cubicBezTo>
                    <a:cubicBezTo>
                      <a:pt x="236" y="11"/>
                      <a:pt x="236" y="11"/>
                      <a:pt x="236" y="11"/>
                    </a:cubicBezTo>
                    <a:cubicBezTo>
                      <a:pt x="210" y="5"/>
                      <a:pt x="210" y="5"/>
                      <a:pt x="210" y="5"/>
                    </a:cubicBezTo>
                    <a:cubicBezTo>
                      <a:pt x="204" y="11"/>
                      <a:pt x="204" y="11"/>
                      <a:pt x="204" y="11"/>
                    </a:cubicBezTo>
                    <a:cubicBezTo>
                      <a:pt x="204" y="11"/>
                      <a:pt x="203" y="4"/>
                      <a:pt x="195" y="3"/>
                    </a:cubicBezTo>
                    <a:cubicBezTo>
                      <a:pt x="187" y="2"/>
                      <a:pt x="176" y="0"/>
                      <a:pt x="176" y="0"/>
                    </a:cubicBezTo>
                    <a:cubicBezTo>
                      <a:pt x="176" y="0"/>
                      <a:pt x="162" y="16"/>
                      <a:pt x="162" y="13"/>
                    </a:cubicBezTo>
                    <a:cubicBezTo>
                      <a:pt x="162" y="10"/>
                      <a:pt x="157" y="19"/>
                      <a:pt x="157" y="19"/>
                    </a:cubicBezTo>
                    <a:cubicBezTo>
                      <a:pt x="157" y="19"/>
                      <a:pt x="146" y="13"/>
                      <a:pt x="141" y="13"/>
                    </a:cubicBezTo>
                    <a:cubicBezTo>
                      <a:pt x="136" y="13"/>
                      <a:pt x="121" y="26"/>
                      <a:pt x="119" y="31"/>
                    </a:cubicBezTo>
                    <a:cubicBezTo>
                      <a:pt x="117" y="36"/>
                      <a:pt x="133" y="46"/>
                      <a:pt x="133" y="46"/>
                    </a:cubicBezTo>
                    <a:cubicBezTo>
                      <a:pt x="133" y="46"/>
                      <a:pt x="126" y="52"/>
                      <a:pt x="120" y="52"/>
                    </a:cubicBezTo>
                    <a:cubicBezTo>
                      <a:pt x="114" y="52"/>
                      <a:pt x="107" y="47"/>
                      <a:pt x="107" y="47"/>
                    </a:cubicBezTo>
                    <a:cubicBezTo>
                      <a:pt x="111" y="60"/>
                      <a:pt x="111" y="60"/>
                      <a:pt x="111" y="60"/>
                    </a:cubicBezTo>
                    <a:cubicBezTo>
                      <a:pt x="111" y="60"/>
                      <a:pt x="98" y="55"/>
                      <a:pt x="96" y="62"/>
                    </a:cubicBezTo>
                    <a:cubicBezTo>
                      <a:pt x="94" y="69"/>
                      <a:pt x="98" y="77"/>
                      <a:pt x="98" y="77"/>
                    </a:cubicBezTo>
                    <a:cubicBezTo>
                      <a:pt x="98" y="77"/>
                      <a:pt x="86" y="76"/>
                      <a:pt x="91" y="84"/>
                    </a:cubicBezTo>
                    <a:cubicBezTo>
                      <a:pt x="96" y="92"/>
                      <a:pt x="103" y="103"/>
                      <a:pt x="96" y="104"/>
                    </a:cubicBezTo>
                    <a:cubicBezTo>
                      <a:pt x="89" y="105"/>
                      <a:pt x="100" y="96"/>
                      <a:pt x="90" y="96"/>
                    </a:cubicBezTo>
                    <a:cubicBezTo>
                      <a:pt x="80" y="96"/>
                      <a:pt x="72" y="103"/>
                      <a:pt x="72" y="103"/>
                    </a:cubicBezTo>
                    <a:cubicBezTo>
                      <a:pt x="68" y="111"/>
                      <a:pt x="68" y="111"/>
                      <a:pt x="68" y="111"/>
                    </a:cubicBezTo>
                    <a:cubicBezTo>
                      <a:pt x="60" y="103"/>
                      <a:pt x="60" y="103"/>
                      <a:pt x="60" y="103"/>
                    </a:cubicBezTo>
                    <a:cubicBezTo>
                      <a:pt x="58" y="113"/>
                      <a:pt x="58" y="113"/>
                      <a:pt x="58" y="113"/>
                    </a:cubicBezTo>
                    <a:cubicBezTo>
                      <a:pt x="40" y="113"/>
                      <a:pt x="40" y="113"/>
                      <a:pt x="40" y="113"/>
                    </a:cubicBezTo>
                    <a:cubicBezTo>
                      <a:pt x="40" y="113"/>
                      <a:pt x="38" y="107"/>
                      <a:pt x="30" y="108"/>
                    </a:cubicBezTo>
                    <a:cubicBezTo>
                      <a:pt x="22" y="109"/>
                      <a:pt x="6" y="113"/>
                      <a:pt x="6" y="113"/>
                    </a:cubicBezTo>
                    <a:cubicBezTo>
                      <a:pt x="6" y="113"/>
                      <a:pt x="14" y="126"/>
                      <a:pt x="14" y="131"/>
                    </a:cubicBezTo>
                    <a:cubicBezTo>
                      <a:pt x="14" y="136"/>
                      <a:pt x="25" y="145"/>
                      <a:pt x="25" y="145"/>
                    </a:cubicBezTo>
                    <a:cubicBezTo>
                      <a:pt x="25" y="145"/>
                      <a:pt x="33" y="157"/>
                      <a:pt x="31" y="161"/>
                    </a:cubicBezTo>
                    <a:cubicBezTo>
                      <a:pt x="29" y="165"/>
                      <a:pt x="27" y="173"/>
                      <a:pt x="27" y="173"/>
                    </a:cubicBezTo>
                    <a:cubicBezTo>
                      <a:pt x="13" y="178"/>
                      <a:pt x="13" y="178"/>
                      <a:pt x="13" y="178"/>
                    </a:cubicBezTo>
                    <a:cubicBezTo>
                      <a:pt x="13" y="178"/>
                      <a:pt x="15" y="190"/>
                      <a:pt x="12" y="190"/>
                    </a:cubicBezTo>
                    <a:cubicBezTo>
                      <a:pt x="9" y="190"/>
                      <a:pt x="0" y="188"/>
                      <a:pt x="2" y="194"/>
                    </a:cubicBezTo>
                    <a:cubicBezTo>
                      <a:pt x="4" y="200"/>
                      <a:pt x="18" y="203"/>
                      <a:pt x="20" y="207"/>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5" name="Latvia"/>
              <p:cNvSpPr>
                <a:spLocks/>
              </p:cNvSpPr>
              <p:nvPr/>
            </p:nvSpPr>
            <p:spPr bwMode="gray">
              <a:xfrm>
                <a:off x="6119522" y="2352394"/>
                <a:ext cx="160365" cy="69818"/>
              </a:xfrm>
              <a:custGeom>
                <a:avLst/>
                <a:gdLst>
                  <a:gd name="T0" fmla="*/ 5 w 286"/>
                  <a:gd name="T1" fmla="*/ 97 h 123"/>
                  <a:gd name="T2" fmla="*/ 18 w 286"/>
                  <a:gd name="T3" fmla="*/ 92 h 123"/>
                  <a:gd name="T4" fmla="*/ 51 w 286"/>
                  <a:gd name="T5" fmla="*/ 86 h 123"/>
                  <a:gd name="T6" fmla="*/ 65 w 286"/>
                  <a:gd name="T7" fmla="*/ 83 h 123"/>
                  <a:gd name="T8" fmla="*/ 78 w 286"/>
                  <a:gd name="T9" fmla="*/ 90 h 123"/>
                  <a:gd name="T10" fmla="*/ 86 w 286"/>
                  <a:gd name="T11" fmla="*/ 88 h 123"/>
                  <a:gd name="T12" fmla="*/ 109 w 286"/>
                  <a:gd name="T13" fmla="*/ 94 h 123"/>
                  <a:gd name="T14" fmla="*/ 118 w 286"/>
                  <a:gd name="T15" fmla="*/ 89 h 123"/>
                  <a:gd name="T16" fmla="*/ 133 w 286"/>
                  <a:gd name="T17" fmla="*/ 93 h 123"/>
                  <a:gd name="T18" fmla="*/ 150 w 286"/>
                  <a:gd name="T19" fmla="*/ 85 h 123"/>
                  <a:gd name="T20" fmla="*/ 162 w 286"/>
                  <a:gd name="T21" fmla="*/ 98 h 123"/>
                  <a:gd name="T22" fmla="*/ 189 w 286"/>
                  <a:gd name="T23" fmla="*/ 101 h 123"/>
                  <a:gd name="T24" fmla="*/ 200 w 286"/>
                  <a:gd name="T25" fmla="*/ 111 h 123"/>
                  <a:gd name="T26" fmla="*/ 215 w 286"/>
                  <a:gd name="T27" fmla="*/ 119 h 123"/>
                  <a:gd name="T28" fmla="*/ 227 w 286"/>
                  <a:gd name="T29" fmla="*/ 123 h 123"/>
                  <a:gd name="T30" fmla="*/ 243 w 286"/>
                  <a:gd name="T31" fmla="*/ 113 h 123"/>
                  <a:gd name="T32" fmla="*/ 259 w 286"/>
                  <a:gd name="T33" fmla="*/ 119 h 123"/>
                  <a:gd name="T34" fmla="*/ 264 w 286"/>
                  <a:gd name="T35" fmla="*/ 113 h 123"/>
                  <a:gd name="T36" fmla="*/ 278 w 286"/>
                  <a:gd name="T37" fmla="*/ 100 h 123"/>
                  <a:gd name="T38" fmla="*/ 286 w 286"/>
                  <a:gd name="T39" fmla="*/ 101 h 123"/>
                  <a:gd name="T40" fmla="*/ 280 w 286"/>
                  <a:gd name="T41" fmla="*/ 82 h 123"/>
                  <a:gd name="T42" fmla="*/ 268 w 286"/>
                  <a:gd name="T43" fmla="*/ 65 h 123"/>
                  <a:gd name="T44" fmla="*/ 255 w 286"/>
                  <a:gd name="T45" fmla="*/ 61 h 123"/>
                  <a:gd name="T46" fmla="*/ 256 w 286"/>
                  <a:gd name="T47" fmla="*/ 52 h 123"/>
                  <a:gd name="T48" fmla="*/ 268 w 286"/>
                  <a:gd name="T49" fmla="*/ 45 h 123"/>
                  <a:gd name="T50" fmla="*/ 246 w 286"/>
                  <a:gd name="T51" fmla="*/ 30 h 123"/>
                  <a:gd name="T52" fmla="*/ 238 w 286"/>
                  <a:gd name="T53" fmla="*/ 31 h 123"/>
                  <a:gd name="T54" fmla="*/ 225 w 286"/>
                  <a:gd name="T55" fmla="*/ 26 h 123"/>
                  <a:gd name="T56" fmla="*/ 214 w 286"/>
                  <a:gd name="T57" fmla="*/ 32 h 123"/>
                  <a:gd name="T58" fmla="*/ 194 w 286"/>
                  <a:gd name="T59" fmla="*/ 20 h 123"/>
                  <a:gd name="T60" fmla="*/ 166 w 286"/>
                  <a:gd name="T61" fmla="*/ 3 h 123"/>
                  <a:gd name="T62" fmla="*/ 145 w 286"/>
                  <a:gd name="T63" fmla="*/ 4 h 123"/>
                  <a:gd name="T64" fmla="*/ 124 w 286"/>
                  <a:gd name="T65" fmla="*/ 10 h 123"/>
                  <a:gd name="T66" fmla="*/ 120 w 286"/>
                  <a:gd name="T67" fmla="*/ 10 h 123"/>
                  <a:gd name="T68" fmla="*/ 119 w 286"/>
                  <a:gd name="T69" fmla="*/ 12 h 123"/>
                  <a:gd name="T70" fmla="*/ 123 w 286"/>
                  <a:gd name="T71" fmla="*/ 55 h 123"/>
                  <a:gd name="T72" fmla="*/ 86 w 286"/>
                  <a:gd name="T73" fmla="*/ 52 h 123"/>
                  <a:gd name="T74" fmla="*/ 79 w 286"/>
                  <a:gd name="T75" fmla="*/ 37 h 123"/>
                  <a:gd name="T76" fmla="*/ 56 w 286"/>
                  <a:gd name="T77" fmla="*/ 18 h 123"/>
                  <a:gd name="T78" fmla="*/ 21 w 286"/>
                  <a:gd name="T79" fmla="*/ 30 h 123"/>
                  <a:gd name="T80" fmla="*/ 16 w 286"/>
                  <a:gd name="T81" fmla="*/ 46 h 123"/>
                  <a:gd name="T82" fmla="*/ 0 w 286"/>
                  <a:gd name="T83" fmla="*/ 69 h 123"/>
                  <a:gd name="T84" fmla="*/ 6 w 286"/>
                  <a:gd name="T85" fmla="*/ 104 h 123"/>
                  <a:gd name="T86" fmla="*/ 5 w 286"/>
                  <a:gd name="T87" fmla="*/ 9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6" h="123">
                    <a:moveTo>
                      <a:pt x="5" y="97"/>
                    </a:moveTo>
                    <a:cubicBezTo>
                      <a:pt x="8" y="95"/>
                      <a:pt x="12" y="93"/>
                      <a:pt x="18" y="92"/>
                    </a:cubicBezTo>
                    <a:cubicBezTo>
                      <a:pt x="38" y="89"/>
                      <a:pt x="45" y="89"/>
                      <a:pt x="51" y="86"/>
                    </a:cubicBezTo>
                    <a:cubicBezTo>
                      <a:pt x="57" y="83"/>
                      <a:pt x="59" y="81"/>
                      <a:pt x="65" y="83"/>
                    </a:cubicBezTo>
                    <a:cubicBezTo>
                      <a:pt x="71" y="85"/>
                      <a:pt x="78" y="90"/>
                      <a:pt x="78" y="90"/>
                    </a:cubicBezTo>
                    <a:cubicBezTo>
                      <a:pt x="78" y="90"/>
                      <a:pt x="83" y="89"/>
                      <a:pt x="86" y="88"/>
                    </a:cubicBezTo>
                    <a:cubicBezTo>
                      <a:pt x="89" y="87"/>
                      <a:pt x="109" y="94"/>
                      <a:pt x="109" y="94"/>
                    </a:cubicBezTo>
                    <a:cubicBezTo>
                      <a:pt x="109" y="94"/>
                      <a:pt x="113" y="89"/>
                      <a:pt x="118" y="89"/>
                    </a:cubicBezTo>
                    <a:cubicBezTo>
                      <a:pt x="123" y="89"/>
                      <a:pt x="125" y="93"/>
                      <a:pt x="133" y="93"/>
                    </a:cubicBezTo>
                    <a:cubicBezTo>
                      <a:pt x="141" y="93"/>
                      <a:pt x="144" y="85"/>
                      <a:pt x="150" y="85"/>
                    </a:cubicBezTo>
                    <a:cubicBezTo>
                      <a:pt x="156" y="85"/>
                      <a:pt x="162" y="98"/>
                      <a:pt x="162" y="98"/>
                    </a:cubicBezTo>
                    <a:cubicBezTo>
                      <a:pt x="162" y="98"/>
                      <a:pt x="183" y="99"/>
                      <a:pt x="189" y="101"/>
                    </a:cubicBezTo>
                    <a:cubicBezTo>
                      <a:pt x="195" y="103"/>
                      <a:pt x="200" y="111"/>
                      <a:pt x="200" y="111"/>
                    </a:cubicBezTo>
                    <a:cubicBezTo>
                      <a:pt x="215" y="119"/>
                      <a:pt x="215" y="119"/>
                      <a:pt x="215" y="119"/>
                    </a:cubicBezTo>
                    <a:cubicBezTo>
                      <a:pt x="227" y="123"/>
                      <a:pt x="227" y="123"/>
                      <a:pt x="227" y="123"/>
                    </a:cubicBezTo>
                    <a:cubicBezTo>
                      <a:pt x="233" y="118"/>
                      <a:pt x="240" y="113"/>
                      <a:pt x="243" y="113"/>
                    </a:cubicBezTo>
                    <a:cubicBezTo>
                      <a:pt x="248" y="113"/>
                      <a:pt x="259" y="119"/>
                      <a:pt x="259" y="119"/>
                    </a:cubicBezTo>
                    <a:cubicBezTo>
                      <a:pt x="259" y="119"/>
                      <a:pt x="264" y="110"/>
                      <a:pt x="264" y="113"/>
                    </a:cubicBezTo>
                    <a:cubicBezTo>
                      <a:pt x="264" y="116"/>
                      <a:pt x="278" y="100"/>
                      <a:pt x="278" y="100"/>
                    </a:cubicBezTo>
                    <a:cubicBezTo>
                      <a:pt x="278" y="100"/>
                      <a:pt x="282" y="101"/>
                      <a:pt x="286" y="101"/>
                    </a:cubicBezTo>
                    <a:cubicBezTo>
                      <a:pt x="286" y="97"/>
                      <a:pt x="286" y="87"/>
                      <a:pt x="280" y="82"/>
                    </a:cubicBezTo>
                    <a:cubicBezTo>
                      <a:pt x="273" y="76"/>
                      <a:pt x="268" y="65"/>
                      <a:pt x="268" y="65"/>
                    </a:cubicBezTo>
                    <a:cubicBezTo>
                      <a:pt x="255" y="61"/>
                      <a:pt x="255" y="61"/>
                      <a:pt x="255" y="61"/>
                    </a:cubicBezTo>
                    <a:cubicBezTo>
                      <a:pt x="256" y="52"/>
                      <a:pt x="256" y="52"/>
                      <a:pt x="256" y="52"/>
                    </a:cubicBezTo>
                    <a:cubicBezTo>
                      <a:pt x="256" y="52"/>
                      <a:pt x="269" y="50"/>
                      <a:pt x="268" y="45"/>
                    </a:cubicBezTo>
                    <a:cubicBezTo>
                      <a:pt x="267" y="40"/>
                      <a:pt x="246" y="30"/>
                      <a:pt x="246" y="30"/>
                    </a:cubicBezTo>
                    <a:cubicBezTo>
                      <a:pt x="238" y="31"/>
                      <a:pt x="238" y="31"/>
                      <a:pt x="238" y="31"/>
                    </a:cubicBezTo>
                    <a:cubicBezTo>
                      <a:pt x="238" y="31"/>
                      <a:pt x="228" y="27"/>
                      <a:pt x="225" y="26"/>
                    </a:cubicBezTo>
                    <a:cubicBezTo>
                      <a:pt x="222" y="25"/>
                      <a:pt x="220" y="32"/>
                      <a:pt x="214" y="32"/>
                    </a:cubicBezTo>
                    <a:cubicBezTo>
                      <a:pt x="208" y="32"/>
                      <a:pt x="205" y="29"/>
                      <a:pt x="194" y="20"/>
                    </a:cubicBezTo>
                    <a:cubicBezTo>
                      <a:pt x="183" y="11"/>
                      <a:pt x="181" y="6"/>
                      <a:pt x="166" y="3"/>
                    </a:cubicBezTo>
                    <a:cubicBezTo>
                      <a:pt x="151" y="0"/>
                      <a:pt x="145" y="4"/>
                      <a:pt x="145" y="4"/>
                    </a:cubicBezTo>
                    <a:cubicBezTo>
                      <a:pt x="124" y="10"/>
                      <a:pt x="124" y="10"/>
                      <a:pt x="124" y="10"/>
                    </a:cubicBezTo>
                    <a:cubicBezTo>
                      <a:pt x="120" y="10"/>
                      <a:pt x="120" y="10"/>
                      <a:pt x="120" y="10"/>
                    </a:cubicBezTo>
                    <a:cubicBezTo>
                      <a:pt x="119" y="12"/>
                      <a:pt x="119" y="12"/>
                      <a:pt x="119" y="12"/>
                    </a:cubicBezTo>
                    <a:cubicBezTo>
                      <a:pt x="119" y="12"/>
                      <a:pt x="136" y="55"/>
                      <a:pt x="123" y="55"/>
                    </a:cubicBezTo>
                    <a:cubicBezTo>
                      <a:pt x="110" y="55"/>
                      <a:pt x="86" y="52"/>
                      <a:pt x="86" y="52"/>
                    </a:cubicBezTo>
                    <a:cubicBezTo>
                      <a:pt x="79" y="37"/>
                      <a:pt x="79" y="37"/>
                      <a:pt x="79" y="37"/>
                    </a:cubicBezTo>
                    <a:cubicBezTo>
                      <a:pt x="56" y="18"/>
                      <a:pt x="56" y="18"/>
                      <a:pt x="56" y="18"/>
                    </a:cubicBezTo>
                    <a:cubicBezTo>
                      <a:pt x="56" y="18"/>
                      <a:pt x="24" y="23"/>
                      <a:pt x="21" y="30"/>
                    </a:cubicBezTo>
                    <a:cubicBezTo>
                      <a:pt x="18" y="37"/>
                      <a:pt x="16" y="46"/>
                      <a:pt x="16" y="46"/>
                    </a:cubicBezTo>
                    <a:cubicBezTo>
                      <a:pt x="16" y="46"/>
                      <a:pt x="0" y="64"/>
                      <a:pt x="0" y="69"/>
                    </a:cubicBezTo>
                    <a:cubicBezTo>
                      <a:pt x="0" y="74"/>
                      <a:pt x="6" y="104"/>
                      <a:pt x="6" y="104"/>
                    </a:cubicBezTo>
                    <a:cubicBezTo>
                      <a:pt x="6" y="104"/>
                      <a:pt x="5" y="101"/>
                      <a:pt x="5" y="97"/>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6" name="Finland"/>
              <p:cNvSpPr>
                <a:spLocks/>
              </p:cNvSpPr>
              <p:nvPr/>
            </p:nvSpPr>
            <p:spPr bwMode="gray">
              <a:xfrm>
                <a:off x="6087765" y="2035040"/>
                <a:ext cx="236578" cy="269751"/>
              </a:xfrm>
              <a:custGeom>
                <a:avLst/>
                <a:gdLst>
                  <a:gd name="T0" fmla="*/ 88 w 422"/>
                  <a:gd name="T1" fmla="*/ 64 h 480"/>
                  <a:gd name="T2" fmla="*/ 64 w 422"/>
                  <a:gd name="T3" fmla="*/ 59 h 480"/>
                  <a:gd name="T4" fmla="*/ 40 w 422"/>
                  <a:gd name="T5" fmla="*/ 47 h 480"/>
                  <a:gd name="T6" fmla="*/ 16 w 422"/>
                  <a:gd name="T7" fmla="*/ 36 h 480"/>
                  <a:gd name="T8" fmla="*/ 2 w 422"/>
                  <a:gd name="T9" fmla="*/ 40 h 480"/>
                  <a:gd name="T10" fmla="*/ 17 w 422"/>
                  <a:gd name="T11" fmla="*/ 56 h 480"/>
                  <a:gd name="T12" fmla="*/ 48 w 422"/>
                  <a:gd name="T13" fmla="*/ 72 h 480"/>
                  <a:gd name="T14" fmla="*/ 92 w 422"/>
                  <a:gd name="T15" fmla="*/ 85 h 480"/>
                  <a:gd name="T16" fmla="*/ 103 w 422"/>
                  <a:gd name="T17" fmla="*/ 114 h 480"/>
                  <a:gd name="T18" fmla="*/ 107 w 422"/>
                  <a:gd name="T19" fmla="*/ 132 h 480"/>
                  <a:gd name="T20" fmla="*/ 113 w 422"/>
                  <a:gd name="T21" fmla="*/ 165 h 480"/>
                  <a:gd name="T22" fmla="*/ 138 w 422"/>
                  <a:gd name="T23" fmla="*/ 204 h 480"/>
                  <a:gd name="T24" fmla="*/ 179 w 422"/>
                  <a:gd name="T25" fmla="*/ 217 h 480"/>
                  <a:gd name="T26" fmla="*/ 167 w 422"/>
                  <a:gd name="T27" fmla="*/ 234 h 480"/>
                  <a:gd name="T28" fmla="*/ 119 w 422"/>
                  <a:gd name="T29" fmla="*/ 283 h 480"/>
                  <a:gd name="T30" fmla="*/ 81 w 422"/>
                  <a:gd name="T31" fmla="*/ 309 h 480"/>
                  <a:gd name="T32" fmla="*/ 45 w 422"/>
                  <a:gd name="T33" fmla="*/ 336 h 480"/>
                  <a:gd name="T34" fmla="*/ 49 w 422"/>
                  <a:gd name="T35" fmla="*/ 364 h 480"/>
                  <a:gd name="T36" fmla="*/ 62 w 422"/>
                  <a:gd name="T37" fmla="*/ 393 h 480"/>
                  <a:gd name="T38" fmla="*/ 71 w 422"/>
                  <a:gd name="T39" fmla="*/ 452 h 480"/>
                  <a:gd name="T40" fmla="*/ 114 w 422"/>
                  <a:gd name="T41" fmla="*/ 460 h 480"/>
                  <a:gd name="T42" fmla="*/ 180 w 422"/>
                  <a:gd name="T43" fmla="*/ 475 h 480"/>
                  <a:gd name="T44" fmla="*/ 222 w 422"/>
                  <a:gd name="T45" fmla="*/ 465 h 480"/>
                  <a:gd name="T46" fmla="*/ 304 w 422"/>
                  <a:gd name="T47" fmla="*/ 451 h 480"/>
                  <a:gd name="T48" fmla="*/ 305 w 422"/>
                  <a:gd name="T49" fmla="*/ 441 h 480"/>
                  <a:gd name="T50" fmla="*/ 382 w 422"/>
                  <a:gd name="T51" fmla="*/ 381 h 480"/>
                  <a:gd name="T52" fmla="*/ 421 w 422"/>
                  <a:gd name="T53" fmla="*/ 340 h 480"/>
                  <a:gd name="T54" fmla="*/ 360 w 422"/>
                  <a:gd name="T55" fmla="*/ 295 h 480"/>
                  <a:gd name="T56" fmla="*/ 368 w 422"/>
                  <a:gd name="T57" fmla="*/ 265 h 480"/>
                  <a:gd name="T58" fmla="*/ 359 w 422"/>
                  <a:gd name="T59" fmla="*/ 247 h 480"/>
                  <a:gd name="T60" fmla="*/ 339 w 422"/>
                  <a:gd name="T61" fmla="*/ 228 h 480"/>
                  <a:gd name="T62" fmla="*/ 337 w 422"/>
                  <a:gd name="T63" fmla="*/ 202 h 480"/>
                  <a:gd name="T64" fmla="*/ 312 w 422"/>
                  <a:gd name="T65" fmla="*/ 156 h 480"/>
                  <a:gd name="T66" fmla="*/ 316 w 422"/>
                  <a:gd name="T67" fmla="*/ 133 h 480"/>
                  <a:gd name="T68" fmla="*/ 312 w 422"/>
                  <a:gd name="T69" fmla="*/ 98 h 480"/>
                  <a:gd name="T70" fmla="*/ 275 w 422"/>
                  <a:gd name="T71" fmla="*/ 82 h 480"/>
                  <a:gd name="T72" fmla="*/ 282 w 422"/>
                  <a:gd name="T73" fmla="*/ 62 h 480"/>
                  <a:gd name="T74" fmla="*/ 280 w 422"/>
                  <a:gd name="T75" fmla="*/ 36 h 480"/>
                  <a:gd name="T76" fmla="*/ 271 w 422"/>
                  <a:gd name="T77" fmla="*/ 13 h 480"/>
                  <a:gd name="T78" fmla="*/ 240 w 422"/>
                  <a:gd name="T79" fmla="*/ 1 h 480"/>
                  <a:gd name="T80" fmla="*/ 198 w 422"/>
                  <a:gd name="T81" fmla="*/ 5 h 480"/>
                  <a:gd name="T82" fmla="*/ 173 w 422"/>
                  <a:gd name="T83" fmla="*/ 30 h 480"/>
                  <a:gd name="T84" fmla="*/ 157 w 422"/>
                  <a:gd name="T85" fmla="*/ 50 h 480"/>
                  <a:gd name="T86" fmla="*/ 123 w 422"/>
                  <a:gd name="T87" fmla="*/ 5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2" h="480">
                    <a:moveTo>
                      <a:pt x="107" y="59"/>
                    </a:moveTo>
                    <a:cubicBezTo>
                      <a:pt x="107" y="59"/>
                      <a:pt x="98" y="67"/>
                      <a:pt x="88" y="64"/>
                    </a:cubicBezTo>
                    <a:cubicBezTo>
                      <a:pt x="78" y="61"/>
                      <a:pt x="78" y="61"/>
                      <a:pt x="78" y="61"/>
                    </a:cubicBezTo>
                    <a:cubicBezTo>
                      <a:pt x="78" y="61"/>
                      <a:pt x="78" y="60"/>
                      <a:pt x="64" y="59"/>
                    </a:cubicBezTo>
                    <a:cubicBezTo>
                      <a:pt x="50" y="58"/>
                      <a:pt x="49" y="48"/>
                      <a:pt x="49" y="48"/>
                    </a:cubicBezTo>
                    <a:cubicBezTo>
                      <a:pt x="40" y="47"/>
                      <a:pt x="40" y="47"/>
                      <a:pt x="40" y="47"/>
                    </a:cubicBezTo>
                    <a:cubicBezTo>
                      <a:pt x="40" y="47"/>
                      <a:pt x="31" y="33"/>
                      <a:pt x="27" y="33"/>
                    </a:cubicBezTo>
                    <a:cubicBezTo>
                      <a:pt x="23" y="33"/>
                      <a:pt x="16" y="36"/>
                      <a:pt x="16" y="36"/>
                    </a:cubicBezTo>
                    <a:cubicBezTo>
                      <a:pt x="14" y="45"/>
                      <a:pt x="14" y="45"/>
                      <a:pt x="14" y="45"/>
                    </a:cubicBezTo>
                    <a:cubicBezTo>
                      <a:pt x="2" y="40"/>
                      <a:pt x="2" y="40"/>
                      <a:pt x="2" y="40"/>
                    </a:cubicBezTo>
                    <a:cubicBezTo>
                      <a:pt x="0" y="45"/>
                      <a:pt x="0" y="45"/>
                      <a:pt x="0" y="45"/>
                    </a:cubicBezTo>
                    <a:cubicBezTo>
                      <a:pt x="0" y="45"/>
                      <a:pt x="7" y="52"/>
                      <a:pt x="17" y="56"/>
                    </a:cubicBezTo>
                    <a:cubicBezTo>
                      <a:pt x="27" y="60"/>
                      <a:pt x="40" y="64"/>
                      <a:pt x="40" y="64"/>
                    </a:cubicBezTo>
                    <a:cubicBezTo>
                      <a:pt x="48" y="72"/>
                      <a:pt x="48" y="72"/>
                      <a:pt x="48" y="72"/>
                    </a:cubicBezTo>
                    <a:cubicBezTo>
                      <a:pt x="70" y="73"/>
                      <a:pt x="70" y="73"/>
                      <a:pt x="70" y="73"/>
                    </a:cubicBezTo>
                    <a:cubicBezTo>
                      <a:pt x="92" y="85"/>
                      <a:pt x="92" y="85"/>
                      <a:pt x="92" y="85"/>
                    </a:cubicBezTo>
                    <a:cubicBezTo>
                      <a:pt x="92" y="85"/>
                      <a:pt x="110" y="90"/>
                      <a:pt x="109" y="95"/>
                    </a:cubicBezTo>
                    <a:cubicBezTo>
                      <a:pt x="108" y="100"/>
                      <a:pt x="103" y="114"/>
                      <a:pt x="103" y="114"/>
                    </a:cubicBezTo>
                    <a:cubicBezTo>
                      <a:pt x="111" y="119"/>
                      <a:pt x="111" y="119"/>
                      <a:pt x="111" y="119"/>
                    </a:cubicBezTo>
                    <a:cubicBezTo>
                      <a:pt x="107" y="132"/>
                      <a:pt x="107" y="132"/>
                      <a:pt x="107" y="132"/>
                    </a:cubicBezTo>
                    <a:cubicBezTo>
                      <a:pt x="124" y="142"/>
                      <a:pt x="124" y="142"/>
                      <a:pt x="124" y="142"/>
                    </a:cubicBezTo>
                    <a:cubicBezTo>
                      <a:pt x="124" y="142"/>
                      <a:pt x="111" y="157"/>
                      <a:pt x="113" y="165"/>
                    </a:cubicBezTo>
                    <a:cubicBezTo>
                      <a:pt x="115" y="173"/>
                      <a:pt x="130" y="183"/>
                      <a:pt x="130" y="183"/>
                    </a:cubicBezTo>
                    <a:cubicBezTo>
                      <a:pt x="138" y="204"/>
                      <a:pt x="138" y="204"/>
                      <a:pt x="138" y="204"/>
                    </a:cubicBezTo>
                    <a:cubicBezTo>
                      <a:pt x="148" y="198"/>
                      <a:pt x="148" y="198"/>
                      <a:pt x="148" y="198"/>
                    </a:cubicBezTo>
                    <a:cubicBezTo>
                      <a:pt x="148" y="198"/>
                      <a:pt x="177" y="205"/>
                      <a:pt x="179" y="217"/>
                    </a:cubicBezTo>
                    <a:cubicBezTo>
                      <a:pt x="181" y="229"/>
                      <a:pt x="182" y="239"/>
                      <a:pt x="182" y="239"/>
                    </a:cubicBezTo>
                    <a:cubicBezTo>
                      <a:pt x="182" y="239"/>
                      <a:pt x="170" y="233"/>
                      <a:pt x="167" y="234"/>
                    </a:cubicBezTo>
                    <a:cubicBezTo>
                      <a:pt x="164" y="235"/>
                      <a:pt x="142" y="260"/>
                      <a:pt x="142" y="260"/>
                    </a:cubicBezTo>
                    <a:cubicBezTo>
                      <a:pt x="119" y="283"/>
                      <a:pt x="119" y="283"/>
                      <a:pt x="119" y="283"/>
                    </a:cubicBezTo>
                    <a:cubicBezTo>
                      <a:pt x="96" y="288"/>
                      <a:pt x="96" y="288"/>
                      <a:pt x="96" y="288"/>
                    </a:cubicBezTo>
                    <a:cubicBezTo>
                      <a:pt x="96" y="288"/>
                      <a:pt x="81" y="300"/>
                      <a:pt x="81" y="309"/>
                    </a:cubicBezTo>
                    <a:cubicBezTo>
                      <a:pt x="81" y="318"/>
                      <a:pt x="61" y="318"/>
                      <a:pt x="61" y="318"/>
                    </a:cubicBezTo>
                    <a:cubicBezTo>
                      <a:pt x="45" y="336"/>
                      <a:pt x="45" y="336"/>
                      <a:pt x="45" y="336"/>
                    </a:cubicBezTo>
                    <a:cubicBezTo>
                      <a:pt x="45" y="336"/>
                      <a:pt x="41" y="348"/>
                      <a:pt x="43" y="352"/>
                    </a:cubicBezTo>
                    <a:cubicBezTo>
                      <a:pt x="45" y="356"/>
                      <a:pt x="49" y="364"/>
                      <a:pt x="49" y="364"/>
                    </a:cubicBezTo>
                    <a:cubicBezTo>
                      <a:pt x="47" y="380"/>
                      <a:pt x="47" y="380"/>
                      <a:pt x="47" y="380"/>
                    </a:cubicBezTo>
                    <a:cubicBezTo>
                      <a:pt x="62" y="393"/>
                      <a:pt x="62" y="393"/>
                      <a:pt x="62" y="393"/>
                    </a:cubicBezTo>
                    <a:cubicBezTo>
                      <a:pt x="62" y="393"/>
                      <a:pt x="52" y="425"/>
                      <a:pt x="56" y="434"/>
                    </a:cubicBezTo>
                    <a:cubicBezTo>
                      <a:pt x="60" y="443"/>
                      <a:pt x="71" y="452"/>
                      <a:pt x="71" y="452"/>
                    </a:cubicBezTo>
                    <a:cubicBezTo>
                      <a:pt x="86" y="463"/>
                      <a:pt x="86" y="463"/>
                      <a:pt x="86" y="463"/>
                    </a:cubicBezTo>
                    <a:cubicBezTo>
                      <a:pt x="114" y="460"/>
                      <a:pt x="114" y="460"/>
                      <a:pt x="114" y="460"/>
                    </a:cubicBezTo>
                    <a:cubicBezTo>
                      <a:pt x="114" y="460"/>
                      <a:pt x="105" y="476"/>
                      <a:pt x="125" y="478"/>
                    </a:cubicBezTo>
                    <a:cubicBezTo>
                      <a:pt x="145" y="480"/>
                      <a:pt x="180" y="475"/>
                      <a:pt x="180" y="475"/>
                    </a:cubicBezTo>
                    <a:cubicBezTo>
                      <a:pt x="199" y="465"/>
                      <a:pt x="199" y="465"/>
                      <a:pt x="199" y="465"/>
                    </a:cubicBezTo>
                    <a:cubicBezTo>
                      <a:pt x="222" y="465"/>
                      <a:pt x="222" y="465"/>
                      <a:pt x="222" y="465"/>
                    </a:cubicBezTo>
                    <a:cubicBezTo>
                      <a:pt x="255" y="448"/>
                      <a:pt x="255" y="448"/>
                      <a:pt x="255" y="448"/>
                    </a:cubicBezTo>
                    <a:cubicBezTo>
                      <a:pt x="304" y="451"/>
                      <a:pt x="304" y="451"/>
                      <a:pt x="304" y="451"/>
                    </a:cubicBezTo>
                    <a:cubicBezTo>
                      <a:pt x="309" y="448"/>
                      <a:pt x="309" y="448"/>
                      <a:pt x="309" y="448"/>
                    </a:cubicBezTo>
                    <a:cubicBezTo>
                      <a:pt x="305" y="441"/>
                      <a:pt x="305" y="441"/>
                      <a:pt x="305" y="441"/>
                    </a:cubicBezTo>
                    <a:cubicBezTo>
                      <a:pt x="305" y="441"/>
                      <a:pt x="346" y="417"/>
                      <a:pt x="350" y="412"/>
                    </a:cubicBezTo>
                    <a:cubicBezTo>
                      <a:pt x="354" y="407"/>
                      <a:pt x="382" y="381"/>
                      <a:pt x="382" y="381"/>
                    </a:cubicBezTo>
                    <a:cubicBezTo>
                      <a:pt x="382" y="381"/>
                      <a:pt x="403" y="369"/>
                      <a:pt x="407" y="362"/>
                    </a:cubicBezTo>
                    <a:cubicBezTo>
                      <a:pt x="411" y="355"/>
                      <a:pt x="420" y="348"/>
                      <a:pt x="421" y="340"/>
                    </a:cubicBezTo>
                    <a:cubicBezTo>
                      <a:pt x="422" y="332"/>
                      <a:pt x="399" y="313"/>
                      <a:pt x="399" y="313"/>
                    </a:cubicBezTo>
                    <a:cubicBezTo>
                      <a:pt x="360" y="295"/>
                      <a:pt x="360" y="295"/>
                      <a:pt x="360" y="295"/>
                    </a:cubicBezTo>
                    <a:cubicBezTo>
                      <a:pt x="360" y="295"/>
                      <a:pt x="381" y="281"/>
                      <a:pt x="380" y="277"/>
                    </a:cubicBezTo>
                    <a:cubicBezTo>
                      <a:pt x="379" y="273"/>
                      <a:pt x="368" y="265"/>
                      <a:pt x="368" y="265"/>
                    </a:cubicBezTo>
                    <a:cubicBezTo>
                      <a:pt x="353" y="262"/>
                      <a:pt x="353" y="262"/>
                      <a:pt x="353" y="262"/>
                    </a:cubicBezTo>
                    <a:cubicBezTo>
                      <a:pt x="353" y="262"/>
                      <a:pt x="360" y="251"/>
                      <a:pt x="359" y="247"/>
                    </a:cubicBezTo>
                    <a:cubicBezTo>
                      <a:pt x="358" y="243"/>
                      <a:pt x="339" y="238"/>
                      <a:pt x="339" y="238"/>
                    </a:cubicBezTo>
                    <a:cubicBezTo>
                      <a:pt x="339" y="228"/>
                      <a:pt x="339" y="228"/>
                      <a:pt x="339" y="228"/>
                    </a:cubicBezTo>
                    <a:cubicBezTo>
                      <a:pt x="332" y="222"/>
                      <a:pt x="332" y="222"/>
                      <a:pt x="332" y="222"/>
                    </a:cubicBezTo>
                    <a:cubicBezTo>
                      <a:pt x="337" y="202"/>
                      <a:pt x="337" y="202"/>
                      <a:pt x="337" y="202"/>
                    </a:cubicBezTo>
                    <a:cubicBezTo>
                      <a:pt x="337" y="202"/>
                      <a:pt x="365" y="208"/>
                      <a:pt x="359" y="198"/>
                    </a:cubicBezTo>
                    <a:cubicBezTo>
                      <a:pt x="353" y="188"/>
                      <a:pt x="312" y="156"/>
                      <a:pt x="312" y="156"/>
                    </a:cubicBezTo>
                    <a:cubicBezTo>
                      <a:pt x="299" y="145"/>
                      <a:pt x="299" y="145"/>
                      <a:pt x="299" y="145"/>
                    </a:cubicBezTo>
                    <a:cubicBezTo>
                      <a:pt x="299" y="145"/>
                      <a:pt x="316" y="138"/>
                      <a:pt x="316" y="133"/>
                    </a:cubicBezTo>
                    <a:cubicBezTo>
                      <a:pt x="316" y="128"/>
                      <a:pt x="340" y="126"/>
                      <a:pt x="331" y="116"/>
                    </a:cubicBezTo>
                    <a:cubicBezTo>
                      <a:pt x="322" y="106"/>
                      <a:pt x="316" y="103"/>
                      <a:pt x="312" y="98"/>
                    </a:cubicBezTo>
                    <a:cubicBezTo>
                      <a:pt x="308" y="93"/>
                      <a:pt x="303" y="86"/>
                      <a:pt x="297" y="86"/>
                    </a:cubicBezTo>
                    <a:cubicBezTo>
                      <a:pt x="291" y="86"/>
                      <a:pt x="277" y="94"/>
                      <a:pt x="275" y="82"/>
                    </a:cubicBezTo>
                    <a:cubicBezTo>
                      <a:pt x="273" y="70"/>
                      <a:pt x="270" y="67"/>
                      <a:pt x="270" y="67"/>
                    </a:cubicBezTo>
                    <a:cubicBezTo>
                      <a:pt x="270" y="67"/>
                      <a:pt x="283" y="65"/>
                      <a:pt x="282" y="62"/>
                    </a:cubicBezTo>
                    <a:cubicBezTo>
                      <a:pt x="281" y="59"/>
                      <a:pt x="277" y="53"/>
                      <a:pt x="277" y="53"/>
                    </a:cubicBezTo>
                    <a:cubicBezTo>
                      <a:pt x="280" y="36"/>
                      <a:pt x="280" y="36"/>
                      <a:pt x="280" y="36"/>
                    </a:cubicBezTo>
                    <a:cubicBezTo>
                      <a:pt x="280" y="36"/>
                      <a:pt x="293" y="48"/>
                      <a:pt x="289" y="31"/>
                    </a:cubicBezTo>
                    <a:cubicBezTo>
                      <a:pt x="285" y="14"/>
                      <a:pt x="271" y="13"/>
                      <a:pt x="271" y="13"/>
                    </a:cubicBezTo>
                    <a:cubicBezTo>
                      <a:pt x="248" y="8"/>
                      <a:pt x="248" y="8"/>
                      <a:pt x="248" y="8"/>
                    </a:cubicBezTo>
                    <a:cubicBezTo>
                      <a:pt x="248" y="8"/>
                      <a:pt x="255" y="2"/>
                      <a:pt x="240" y="1"/>
                    </a:cubicBezTo>
                    <a:cubicBezTo>
                      <a:pt x="225" y="0"/>
                      <a:pt x="214" y="7"/>
                      <a:pt x="214" y="7"/>
                    </a:cubicBezTo>
                    <a:cubicBezTo>
                      <a:pt x="214" y="7"/>
                      <a:pt x="203" y="6"/>
                      <a:pt x="198" y="5"/>
                    </a:cubicBezTo>
                    <a:cubicBezTo>
                      <a:pt x="193" y="4"/>
                      <a:pt x="176" y="13"/>
                      <a:pt x="176" y="13"/>
                    </a:cubicBezTo>
                    <a:cubicBezTo>
                      <a:pt x="176" y="13"/>
                      <a:pt x="172" y="26"/>
                      <a:pt x="173" y="30"/>
                    </a:cubicBezTo>
                    <a:cubicBezTo>
                      <a:pt x="174" y="34"/>
                      <a:pt x="173" y="50"/>
                      <a:pt x="173" y="50"/>
                    </a:cubicBezTo>
                    <a:cubicBezTo>
                      <a:pt x="173" y="50"/>
                      <a:pt x="164" y="45"/>
                      <a:pt x="157" y="50"/>
                    </a:cubicBezTo>
                    <a:cubicBezTo>
                      <a:pt x="150" y="55"/>
                      <a:pt x="156" y="65"/>
                      <a:pt x="148" y="65"/>
                    </a:cubicBezTo>
                    <a:cubicBezTo>
                      <a:pt x="140" y="65"/>
                      <a:pt x="128" y="57"/>
                      <a:pt x="123" y="56"/>
                    </a:cubicBezTo>
                    <a:cubicBezTo>
                      <a:pt x="118" y="55"/>
                      <a:pt x="107" y="59"/>
                      <a:pt x="107" y="59"/>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7" name="Sweden"/>
              <p:cNvSpPr>
                <a:spLocks noEditPoints="1"/>
              </p:cNvSpPr>
              <p:nvPr/>
            </p:nvSpPr>
            <p:spPr bwMode="gray">
              <a:xfrm>
                <a:off x="5908347" y="2062015"/>
                <a:ext cx="257220" cy="371304"/>
              </a:xfrm>
              <a:custGeom>
                <a:avLst/>
                <a:gdLst>
                  <a:gd name="T0" fmla="*/ 445 w 459"/>
                  <a:gd name="T1" fmla="*/ 95 h 664"/>
                  <a:gd name="T2" fmla="*/ 424 w 459"/>
                  <a:gd name="T3" fmla="*/ 67 h 664"/>
                  <a:gd name="T4" fmla="*/ 391 w 459"/>
                  <a:gd name="T5" fmla="*/ 26 h 664"/>
                  <a:gd name="T6" fmla="*/ 338 w 459"/>
                  <a:gd name="T7" fmla="*/ 9 h 664"/>
                  <a:gd name="T8" fmla="*/ 305 w 459"/>
                  <a:gd name="T9" fmla="*/ 14 h 664"/>
                  <a:gd name="T10" fmla="*/ 284 w 459"/>
                  <a:gd name="T11" fmla="*/ 25 h 664"/>
                  <a:gd name="T12" fmla="*/ 243 w 459"/>
                  <a:gd name="T13" fmla="*/ 25 h 664"/>
                  <a:gd name="T14" fmla="*/ 216 w 459"/>
                  <a:gd name="T15" fmla="*/ 45 h 664"/>
                  <a:gd name="T16" fmla="*/ 165 w 459"/>
                  <a:gd name="T17" fmla="*/ 71 h 664"/>
                  <a:gd name="T18" fmla="*/ 161 w 459"/>
                  <a:gd name="T19" fmla="*/ 99 h 664"/>
                  <a:gd name="T20" fmla="*/ 146 w 459"/>
                  <a:gd name="T21" fmla="*/ 128 h 664"/>
                  <a:gd name="T22" fmla="*/ 118 w 459"/>
                  <a:gd name="T23" fmla="*/ 144 h 664"/>
                  <a:gd name="T24" fmla="*/ 96 w 459"/>
                  <a:gd name="T25" fmla="*/ 194 h 664"/>
                  <a:gd name="T26" fmla="*/ 68 w 459"/>
                  <a:gd name="T27" fmla="*/ 227 h 664"/>
                  <a:gd name="T28" fmla="*/ 28 w 459"/>
                  <a:gd name="T29" fmla="*/ 260 h 664"/>
                  <a:gd name="T30" fmla="*/ 21 w 459"/>
                  <a:gd name="T31" fmla="*/ 290 h 664"/>
                  <a:gd name="T32" fmla="*/ 33 w 459"/>
                  <a:gd name="T33" fmla="*/ 334 h 664"/>
                  <a:gd name="T34" fmla="*/ 50 w 459"/>
                  <a:gd name="T35" fmla="*/ 374 h 664"/>
                  <a:gd name="T36" fmla="*/ 51 w 459"/>
                  <a:gd name="T37" fmla="*/ 409 h 664"/>
                  <a:gd name="T38" fmla="*/ 36 w 459"/>
                  <a:gd name="T39" fmla="*/ 431 h 664"/>
                  <a:gd name="T40" fmla="*/ 15 w 459"/>
                  <a:gd name="T41" fmla="*/ 452 h 664"/>
                  <a:gd name="T42" fmla="*/ 0 w 459"/>
                  <a:gd name="T43" fmla="*/ 469 h 664"/>
                  <a:gd name="T44" fmla="*/ 19 w 459"/>
                  <a:gd name="T45" fmla="*/ 515 h 664"/>
                  <a:gd name="T46" fmla="*/ 49 w 459"/>
                  <a:gd name="T47" fmla="*/ 586 h 664"/>
                  <a:gd name="T48" fmla="*/ 53 w 459"/>
                  <a:gd name="T49" fmla="*/ 607 h 664"/>
                  <a:gd name="T50" fmla="*/ 69 w 459"/>
                  <a:gd name="T51" fmla="*/ 656 h 664"/>
                  <a:gd name="T52" fmla="*/ 120 w 459"/>
                  <a:gd name="T53" fmla="*/ 631 h 664"/>
                  <a:gd name="T54" fmla="*/ 176 w 459"/>
                  <a:gd name="T55" fmla="*/ 618 h 664"/>
                  <a:gd name="T56" fmla="*/ 206 w 459"/>
                  <a:gd name="T57" fmla="*/ 549 h 664"/>
                  <a:gd name="T58" fmla="*/ 196 w 459"/>
                  <a:gd name="T59" fmla="*/ 507 h 664"/>
                  <a:gd name="T60" fmla="*/ 237 w 459"/>
                  <a:gd name="T61" fmla="*/ 489 h 664"/>
                  <a:gd name="T62" fmla="*/ 270 w 459"/>
                  <a:gd name="T63" fmla="*/ 456 h 664"/>
                  <a:gd name="T64" fmla="*/ 271 w 459"/>
                  <a:gd name="T65" fmla="*/ 409 h 664"/>
                  <a:gd name="T66" fmla="*/ 217 w 459"/>
                  <a:gd name="T67" fmla="*/ 350 h 664"/>
                  <a:gd name="T68" fmla="*/ 237 w 459"/>
                  <a:gd name="T69" fmla="*/ 303 h 664"/>
                  <a:gd name="T70" fmla="*/ 271 w 459"/>
                  <a:gd name="T71" fmla="*/ 270 h 664"/>
                  <a:gd name="T72" fmla="*/ 340 w 459"/>
                  <a:gd name="T73" fmla="*/ 249 h 664"/>
                  <a:gd name="T74" fmla="*/ 372 w 459"/>
                  <a:gd name="T75" fmla="*/ 175 h 664"/>
                  <a:gd name="T76" fmla="*/ 396 w 459"/>
                  <a:gd name="T77" fmla="*/ 144 h 664"/>
                  <a:gd name="T78" fmla="*/ 459 w 459"/>
                  <a:gd name="T79" fmla="*/ 157 h 664"/>
                  <a:gd name="T80" fmla="*/ 271 w 459"/>
                  <a:gd name="T81" fmla="*/ 583 h 664"/>
                  <a:gd name="T82" fmla="*/ 290 w 459"/>
                  <a:gd name="T83" fmla="*/ 543 h 664"/>
                  <a:gd name="T84" fmla="*/ 200 w 459"/>
                  <a:gd name="T85" fmla="*/ 597 h 664"/>
                  <a:gd name="T86" fmla="*/ 230 w 459"/>
                  <a:gd name="T87" fmla="*/ 57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9" h="664">
                    <a:moveTo>
                      <a:pt x="451" y="136"/>
                    </a:moveTo>
                    <a:cubicBezTo>
                      <a:pt x="451" y="136"/>
                      <a:pt x="436" y="126"/>
                      <a:pt x="434" y="118"/>
                    </a:cubicBezTo>
                    <a:cubicBezTo>
                      <a:pt x="432" y="110"/>
                      <a:pt x="445" y="95"/>
                      <a:pt x="445" y="95"/>
                    </a:cubicBezTo>
                    <a:cubicBezTo>
                      <a:pt x="428" y="85"/>
                      <a:pt x="428" y="85"/>
                      <a:pt x="428" y="85"/>
                    </a:cubicBezTo>
                    <a:cubicBezTo>
                      <a:pt x="432" y="72"/>
                      <a:pt x="432" y="72"/>
                      <a:pt x="432" y="72"/>
                    </a:cubicBezTo>
                    <a:cubicBezTo>
                      <a:pt x="424" y="67"/>
                      <a:pt x="424" y="67"/>
                      <a:pt x="424" y="67"/>
                    </a:cubicBezTo>
                    <a:cubicBezTo>
                      <a:pt x="424" y="67"/>
                      <a:pt x="429" y="53"/>
                      <a:pt x="430" y="48"/>
                    </a:cubicBezTo>
                    <a:cubicBezTo>
                      <a:pt x="431" y="43"/>
                      <a:pt x="413" y="38"/>
                      <a:pt x="413" y="38"/>
                    </a:cubicBezTo>
                    <a:cubicBezTo>
                      <a:pt x="391" y="26"/>
                      <a:pt x="391" y="26"/>
                      <a:pt x="391" y="26"/>
                    </a:cubicBezTo>
                    <a:cubicBezTo>
                      <a:pt x="369" y="25"/>
                      <a:pt x="369" y="25"/>
                      <a:pt x="369" y="25"/>
                    </a:cubicBezTo>
                    <a:cubicBezTo>
                      <a:pt x="361" y="17"/>
                      <a:pt x="361" y="17"/>
                      <a:pt x="361" y="17"/>
                    </a:cubicBezTo>
                    <a:cubicBezTo>
                      <a:pt x="361" y="17"/>
                      <a:pt x="348" y="13"/>
                      <a:pt x="338" y="9"/>
                    </a:cubicBezTo>
                    <a:cubicBezTo>
                      <a:pt x="332" y="7"/>
                      <a:pt x="327" y="3"/>
                      <a:pt x="324" y="1"/>
                    </a:cubicBezTo>
                    <a:cubicBezTo>
                      <a:pt x="304" y="0"/>
                      <a:pt x="304" y="0"/>
                      <a:pt x="304" y="0"/>
                    </a:cubicBezTo>
                    <a:cubicBezTo>
                      <a:pt x="305" y="14"/>
                      <a:pt x="305" y="14"/>
                      <a:pt x="305" y="14"/>
                    </a:cubicBezTo>
                    <a:cubicBezTo>
                      <a:pt x="305" y="14"/>
                      <a:pt x="298" y="11"/>
                      <a:pt x="298" y="16"/>
                    </a:cubicBezTo>
                    <a:cubicBezTo>
                      <a:pt x="298" y="21"/>
                      <a:pt x="311" y="27"/>
                      <a:pt x="303" y="29"/>
                    </a:cubicBezTo>
                    <a:cubicBezTo>
                      <a:pt x="295" y="31"/>
                      <a:pt x="284" y="25"/>
                      <a:pt x="284" y="25"/>
                    </a:cubicBezTo>
                    <a:cubicBezTo>
                      <a:pt x="275" y="25"/>
                      <a:pt x="275" y="25"/>
                      <a:pt x="275" y="25"/>
                    </a:cubicBezTo>
                    <a:cubicBezTo>
                      <a:pt x="262" y="21"/>
                      <a:pt x="262" y="21"/>
                      <a:pt x="262" y="21"/>
                    </a:cubicBezTo>
                    <a:cubicBezTo>
                      <a:pt x="243" y="25"/>
                      <a:pt x="243" y="25"/>
                      <a:pt x="243" y="25"/>
                    </a:cubicBezTo>
                    <a:cubicBezTo>
                      <a:pt x="243" y="25"/>
                      <a:pt x="243" y="12"/>
                      <a:pt x="235" y="18"/>
                    </a:cubicBezTo>
                    <a:cubicBezTo>
                      <a:pt x="227" y="24"/>
                      <a:pt x="237" y="35"/>
                      <a:pt x="234" y="40"/>
                    </a:cubicBezTo>
                    <a:cubicBezTo>
                      <a:pt x="231" y="45"/>
                      <a:pt x="216" y="45"/>
                      <a:pt x="216" y="45"/>
                    </a:cubicBezTo>
                    <a:cubicBezTo>
                      <a:pt x="190" y="49"/>
                      <a:pt x="190" y="49"/>
                      <a:pt x="190" y="49"/>
                    </a:cubicBezTo>
                    <a:cubicBezTo>
                      <a:pt x="181" y="59"/>
                      <a:pt x="181" y="59"/>
                      <a:pt x="181" y="59"/>
                    </a:cubicBezTo>
                    <a:cubicBezTo>
                      <a:pt x="181" y="59"/>
                      <a:pt x="164" y="67"/>
                      <a:pt x="165" y="71"/>
                    </a:cubicBezTo>
                    <a:cubicBezTo>
                      <a:pt x="166" y="75"/>
                      <a:pt x="177" y="83"/>
                      <a:pt x="177" y="83"/>
                    </a:cubicBezTo>
                    <a:cubicBezTo>
                      <a:pt x="172" y="93"/>
                      <a:pt x="172" y="93"/>
                      <a:pt x="172" y="93"/>
                    </a:cubicBezTo>
                    <a:cubicBezTo>
                      <a:pt x="172" y="93"/>
                      <a:pt x="167" y="94"/>
                      <a:pt x="161" y="99"/>
                    </a:cubicBezTo>
                    <a:cubicBezTo>
                      <a:pt x="155" y="104"/>
                      <a:pt x="153" y="111"/>
                      <a:pt x="153" y="111"/>
                    </a:cubicBezTo>
                    <a:cubicBezTo>
                      <a:pt x="139" y="112"/>
                      <a:pt x="139" y="112"/>
                      <a:pt x="139" y="112"/>
                    </a:cubicBezTo>
                    <a:cubicBezTo>
                      <a:pt x="139" y="112"/>
                      <a:pt x="153" y="126"/>
                      <a:pt x="146" y="128"/>
                    </a:cubicBezTo>
                    <a:cubicBezTo>
                      <a:pt x="139" y="130"/>
                      <a:pt x="130" y="135"/>
                      <a:pt x="130" y="135"/>
                    </a:cubicBezTo>
                    <a:cubicBezTo>
                      <a:pt x="116" y="128"/>
                      <a:pt x="116" y="128"/>
                      <a:pt x="116" y="128"/>
                    </a:cubicBezTo>
                    <a:cubicBezTo>
                      <a:pt x="118" y="144"/>
                      <a:pt x="118" y="144"/>
                      <a:pt x="118" y="144"/>
                    </a:cubicBezTo>
                    <a:cubicBezTo>
                      <a:pt x="115" y="149"/>
                      <a:pt x="115" y="149"/>
                      <a:pt x="115" y="149"/>
                    </a:cubicBezTo>
                    <a:cubicBezTo>
                      <a:pt x="111" y="178"/>
                      <a:pt x="111" y="178"/>
                      <a:pt x="111" y="178"/>
                    </a:cubicBezTo>
                    <a:cubicBezTo>
                      <a:pt x="111" y="178"/>
                      <a:pt x="101" y="190"/>
                      <a:pt x="96" y="194"/>
                    </a:cubicBezTo>
                    <a:cubicBezTo>
                      <a:pt x="91" y="198"/>
                      <a:pt x="82" y="204"/>
                      <a:pt x="82" y="204"/>
                    </a:cubicBezTo>
                    <a:cubicBezTo>
                      <a:pt x="82" y="204"/>
                      <a:pt x="103" y="214"/>
                      <a:pt x="99" y="223"/>
                    </a:cubicBezTo>
                    <a:cubicBezTo>
                      <a:pt x="95" y="232"/>
                      <a:pt x="68" y="227"/>
                      <a:pt x="68" y="227"/>
                    </a:cubicBezTo>
                    <a:cubicBezTo>
                      <a:pt x="68" y="227"/>
                      <a:pt x="53" y="239"/>
                      <a:pt x="46" y="244"/>
                    </a:cubicBezTo>
                    <a:cubicBezTo>
                      <a:pt x="39" y="249"/>
                      <a:pt x="33" y="254"/>
                      <a:pt x="33" y="254"/>
                    </a:cubicBezTo>
                    <a:cubicBezTo>
                      <a:pt x="28" y="260"/>
                      <a:pt x="28" y="260"/>
                      <a:pt x="28" y="260"/>
                    </a:cubicBezTo>
                    <a:cubicBezTo>
                      <a:pt x="28" y="260"/>
                      <a:pt x="22" y="265"/>
                      <a:pt x="22" y="268"/>
                    </a:cubicBezTo>
                    <a:cubicBezTo>
                      <a:pt x="22" y="271"/>
                      <a:pt x="40" y="271"/>
                      <a:pt x="34" y="277"/>
                    </a:cubicBezTo>
                    <a:cubicBezTo>
                      <a:pt x="28" y="283"/>
                      <a:pt x="19" y="285"/>
                      <a:pt x="21" y="290"/>
                    </a:cubicBezTo>
                    <a:cubicBezTo>
                      <a:pt x="23" y="295"/>
                      <a:pt x="29" y="303"/>
                      <a:pt x="29" y="303"/>
                    </a:cubicBezTo>
                    <a:cubicBezTo>
                      <a:pt x="29" y="303"/>
                      <a:pt x="40" y="310"/>
                      <a:pt x="39" y="315"/>
                    </a:cubicBezTo>
                    <a:cubicBezTo>
                      <a:pt x="38" y="320"/>
                      <a:pt x="32" y="327"/>
                      <a:pt x="33" y="334"/>
                    </a:cubicBezTo>
                    <a:cubicBezTo>
                      <a:pt x="34" y="341"/>
                      <a:pt x="42" y="348"/>
                      <a:pt x="42" y="348"/>
                    </a:cubicBezTo>
                    <a:cubicBezTo>
                      <a:pt x="42" y="348"/>
                      <a:pt x="61" y="354"/>
                      <a:pt x="59" y="361"/>
                    </a:cubicBezTo>
                    <a:cubicBezTo>
                      <a:pt x="57" y="368"/>
                      <a:pt x="50" y="374"/>
                      <a:pt x="50" y="374"/>
                    </a:cubicBezTo>
                    <a:cubicBezTo>
                      <a:pt x="35" y="377"/>
                      <a:pt x="35" y="377"/>
                      <a:pt x="35" y="377"/>
                    </a:cubicBezTo>
                    <a:cubicBezTo>
                      <a:pt x="35" y="377"/>
                      <a:pt x="41" y="394"/>
                      <a:pt x="44" y="397"/>
                    </a:cubicBezTo>
                    <a:cubicBezTo>
                      <a:pt x="47" y="400"/>
                      <a:pt x="51" y="409"/>
                      <a:pt x="51" y="409"/>
                    </a:cubicBezTo>
                    <a:cubicBezTo>
                      <a:pt x="44" y="409"/>
                      <a:pt x="44" y="409"/>
                      <a:pt x="44" y="409"/>
                    </a:cubicBezTo>
                    <a:cubicBezTo>
                      <a:pt x="44" y="426"/>
                      <a:pt x="44" y="426"/>
                      <a:pt x="44" y="426"/>
                    </a:cubicBezTo>
                    <a:cubicBezTo>
                      <a:pt x="44" y="426"/>
                      <a:pt x="41" y="431"/>
                      <a:pt x="36" y="431"/>
                    </a:cubicBezTo>
                    <a:cubicBezTo>
                      <a:pt x="31" y="431"/>
                      <a:pt x="17" y="425"/>
                      <a:pt x="19" y="431"/>
                    </a:cubicBezTo>
                    <a:cubicBezTo>
                      <a:pt x="21" y="437"/>
                      <a:pt x="21" y="441"/>
                      <a:pt x="21" y="441"/>
                    </a:cubicBezTo>
                    <a:cubicBezTo>
                      <a:pt x="21" y="441"/>
                      <a:pt x="12" y="444"/>
                      <a:pt x="15" y="452"/>
                    </a:cubicBezTo>
                    <a:cubicBezTo>
                      <a:pt x="18" y="460"/>
                      <a:pt x="24" y="461"/>
                      <a:pt x="22" y="466"/>
                    </a:cubicBezTo>
                    <a:cubicBezTo>
                      <a:pt x="20" y="471"/>
                      <a:pt x="14" y="482"/>
                      <a:pt x="14" y="482"/>
                    </a:cubicBezTo>
                    <a:cubicBezTo>
                      <a:pt x="0" y="469"/>
                      <a:pt x="0" y="469"/>
                      <a:pt x="0" y="469"/>
                    </a:cubicBezTo>
                    <a:cubicBezTo>
                      <a:pt x="2" y="510"/>
                      <a:pt x="2" y="510"/>
                      <a:pt x="2" y="510"/>
                    </a:cubicBezTo>
                    <a:cubicBezTo>
                      <a:pt x="2" y="510"/>
                      <a:pt x="16" y="499"/>
                      <a:pt x="23" y="511"/>
                    </a:cubicBezTo>
                    <a:cubicBezTo>
                      <a:pt x="30" y="523"/>
                      <a:pt x="19" y="515"/>
                      <a:pt x="19" y="515"/>
                    </a:cubicBezTo>
                    <a:cubicBezTo>
                      <a:pt x="19" y="515"/>
                      <a:pt x="14" y="549"/>
                      <a:pt x="18" y="553"/>
                    </a:cubicBezTo>
                    <a:cubicBezTo>
                      <a:pt x="22" y="557"/>
                      <a:pt x="34" y="562"/>
                      <a:pt x="34" y="562"/>
                    </a:cubicBezTo>
                    <a:cubicBezTo>
                      <a:pt x="34" y="562"/>
                      <a:pt x="43" y="579"/>
                      <a:pt x="49" y="586"/>
                    </a:cubicBezTo>
                    <a:cubicBezTo>
                      <a:pt x="55" y="593"/>
                      <a:pt x="66" y="597"/>
                      <a:pt x="66" y="597"/>
                    </a:cubicBezTo>
                    <a:cubicBezTo>
                      <a:pt x="65" y="605"/>
                      <a:pt x="65" y="605"/>
                      <a:pt x="65" y="605"/>
                    </a:cubicBezTo>
                    <a:cubicBezTo>
                      <a:pt x="53" y="607"/>
                      <a:pt x="53" y="607"/>
                      <a:pt x="53" y="607"/>
                    </a:cubicBezTo>
                    <a:cubicBezTo>
                      <a:pt x="53" y="607"/>
                      <a:pt x="51" y="615"/>
                      <a:pt x="52" y="621"/>
                    </a:cubicBezTo>
                    <a:cubicBezTo>
                      <a:pt x="53" y="627"/>
                      <a:pt x="68" y="640"/>
                      <a:pt x="68" y="640"/>
                    </a:cubicBezTo>
                    <a:cubicBezTo>
                      <a:pt x="68" y="640"/>
                      <a:pt x="64" y="653"/>
                      <a:pt x="69" y="656"/>
                    </a:cubicBezTo>
                    <a:cubicBezTo>
                      <a:pt x="74" y="659"/>
                      <a:pt x="94" y="657"/>
                      <a:pt x="94" y="657"/>
                    </a:cubicBezTo>
                    <a:cubicBezTo>
                      <a:pt x="94" y="657"/>
                      <a:pt x="122" y="664"/>
                      <a:pt x="121" y="655"/>
                    </a:cubicBezTo>
                    <a:cubicBezTo>
                      <a:pt x="120" y="646"/>
                      <a:pt x="120" y="631"/>
                      <a:pt x="120" y="631"/>
                    </a:cubicBezTo>
                    <a:cubicBezTo>
                      <a:pt x="132" y="625"/>
                      <a:pt x="132" y="625"/>
                      <a:pt x="132" y="625"/>
                    </a:cubicBezTo>
                    <a:cubicBezTo>
                      <a:pt x="133" y="615"/>
                      <a:pt x="133" y="615"/>
                      <a:pt x="133" y="615"/>
                    </a:cubicBezTo>
                    <a:cubicBezTo>
                      <a:pt x="176" y="618"/>
                      <a:pt x="176" y="618"/>
                      <a:pt x="176" y="618"/>
                    </a:cubicBezTo>
                    <a:cubicBezTo>
                      <a:pt x="185" y="623"/>
                      <a:pt x="185" y="623"/>
                      <a:pt x="185" y="623"/>
                    </a:cubicBezTo>
                    <a:cubicBezTo>
                      <a:pt x="199" y="581"/>
                      <a:pt x="199" y="581"/>
                      <a:pt x="199" y="581"/>
                    </a:cubicBezTo>
                    <a:cubicBezTo>
                      <a:pt x="199" y="581"/>
                      <a:pt x="208" y="555"/>
                      <a:pt x="206" y="549"/>
                    </a:cubicBezTo>
                    <a:cubicBezTo>
                      <a:pt x="204" y="543"/>
                      <a:pt x="198" y="532"/>
                      <a:pt x="198" y="532"/>
                    </a:cubicBezTo>
                    <a:cubicBezTo>
                      <a:pt x="198" y="532"/>
                      <a:pt x="219" y="529"/>
                      <a:pt x="217" y="518"/>
                    </a:cubicBezTo>
                    <a:cubicBezTo>
                      <a:pt x="215" y="507"/>
                      <a:pt x="196" y="507"/>
                      <a:pt x="196" y="507"/>
                    </a:cubicBezTo>
                    <a:cubicBezTo>
                      <a:pt x="209" y="502"/>
                      <a:pt x="209" y="502"/>
                      <a:pt x="209" y="502"/>
                    </a:cubicBezTo>
                    <a:cubicBezTo>
                      <a:pt x="200" y="498"/>
                      <a:pt x="200" y="498"/>
                      <a:pt x="200" y="498"/>
                    </a:cubicBezTo>
                    <a:cubicBezTo>
                      <a:pt x="200" y="498"/>
                      <a:pt x="234" y="500"/>
                      <a:pt x="237" y="489"/>
                    </a:cubicBezTo>
                    <a:cubicBezTo>
                      <a:pt x="240" y="478"/>
                      <a:pt x="245" y="472"/>
                      <a:pt x="245" y="472"/>
                    </a:cubicBezTo>
                    <a:cubicBezTo>
                      <a:pt x="245" y="472"/>
                      <a:pt x="256" y="490"/>
                      <a:pt x="266" y="478"/>
                    </a:cubicBezTo>
                    <a:cubicBezTo>
                      <a:pt x="276" y="466"/>
                      <a:pt x="270" y="456"/>
                      <a:pt x="270" y="456"/>
                    </a:cubicBezTo>
                    <a:cubicBezTo>
                      <a:pt x="270" y="456"/>
                      <a:pt x="297" y="451"/>
                      <a:pt x="290" y="437"/>
                    </a:cubicBezTo>
                    <a:cubicBezTo>
                      <a:pt x="283" y="423"/>
                      <a:pt x="271" y="420"/>
                      <a:pt x="271" y="420"/>
                    </a:cubicBezTo>
                    <a:cubicBezTo>
                      <a:pt x="271" y="409"/>
                      <a:pt x="271" y="409"/>
                      <a:pt x="271" y="409"/>
                    </a:cubicBezTo>
                    <a:cubicBezTo>
                      <a:pt x="247" y="399"/>
                      <a:pt x="247" y="399"/>
                      <a:pt x="247" y="399"/>
                    </a:cubicBezTo>
                    <a:cubicBezTo>
                      <a:pt x="247" y="399"/>
                      <a:pt x="236" y="406"/>
                      <a:pt x="228" y="399"/>
                    </a:cubicBezTo>
                    <a:cubicBezTo>
                      <a:pt x="220" y="392"/>
                      <a:pt x="217" y="350"/>
                      <a:pt x="217" y="350"/>
                    </a:cubicBezTo>
                    <a:cubicBezTo>
                      <a:pt x="217" y="350"/>
                      <a:pt x="228" y="340"/>
                      <a:pt x="229" y="329"/>
                    </a:cubicBezTo>
                    <a:cubicBezTo>
                      <a:pt x="230" y="318"/>
                      <a:pt x="219" y="308"/>
                      <a:pt x="219" y="308"/>
                    </a:cubicBezTo>
                    <a:cubicBezTo>
                      <a:pt x="219" y="308"/>
                      <a:pt x="233" y="311"/>
                      <a:pt x="237" y="303"/>
                    </a:cubicBezTo>
                    <a:cubicBezTo>
                      <a:pt x="241" y="295"/>
                      <a:pt x="232" y="283"/>
                      <a:pt x="232" y="283"/>
                    </a:cubicBezTo>
                    <a:cubicBezTo>
                      <a:pt x="232" y="283"/>
                      <a:pt x="249" y="292"/>
                      <a:pt x="254" y="287"/>
                    </a:cubicBezTo>
                    <a:cubicBezTo>
                      <a:pt x="259" y="282"/>
                      <a:pt x="271" y="270"/>
                      <a:pt x="271" y="270"/>
                    </a:cubicBezTo>
                    <a:cubicBezTo>
                      <a:pt x="291" y="273"/>
                      <a:pt x="291" y="273"/>
                      <a:pt x="291" y="273"/>
                    </a:cubicBezTo>
                    <a:cubicBezTo>
                      <a:pt x="299" y="258"/>
                      <a:pt x="299" y="258"/>
                      <a:pt x="299" y="258"/>
                    </a:cubicBezTo>
                    <a:cubicBezTo>
                      <a:pt x="299" y="258"/>
                      <a:pt x="330" y="259"/>
                      <a:pt x="340" y="249"/>
                    </a:cubicBezTo>
                    <a:cubicBezTo>
                      <a:pt x="350" y="239"/>
                      <a:pt x="364" y="213"/>
                      <a:pt x="364" y="213"/>
                    </a:cubicBezTo>
                    <a:cubicBezTo>
                      <a:pt x="352" y="198"/>
                      <a:pt x="352" y="198"/>
                      <a:pt x="352" y="198"/>
                    </a:cubicBezTo>
                    <a:cubicBezTo>
                      <a:pt x="372" y="175"/>
                      <a:pt x="372" y="175"/>
                      <a:pt x="372" y="175"/>
                    </a:cubicBezTo>
                    <a:cubicBezTo>
                      <a:pt x="361" y="162"/>
                      <a:pt x="361" y="162"/>
                      <a:pt x="361" y="162"/>
                    </a:cubicBezTo>
                    <a:cubicBezTo>
                      <a:pt x="386" y="156"/>
                      <a:pt x="386" y="156"/>
                      <a:pt x="386" y="156"/>
                    </a:cubicBezTo>
                    <a:cubicBezTo>
                      <a:pt x="396" y="144"/>
                      <a:pt x="396" y="144"/>
                      <a:pt x="396" y="144"/>
                    </a:cubicBezTo>
                    <a:cubicBezTo>
                      <a:pt x="449" y="146"/>
                      <a:pt x="449" y="146"/>
                      <a:pt x="449" y="146"/>
                    </a:cubicBezTo>
                    <a:cubicBezTo>
                      <a:pt x="457" y="159"/>
                      <a:pt x="457" y="159"/>
                      <a:pt x="457" y="159"/>
                    </a:cubicBezTo>
                    <a:cubicBezTo>
                      <a:pt x="459" y="157"/>
                      <a:pt x="459" y="157"/>
                      <a:pt x="459" y="157"/>
                    </a:cubicBezTo>
                    <a:lnTo>
                      <a:pt x="451" y="136"/>
                    </a:lnTo>
                    <a:close/>
                    <a:moveTo>
                      <a:pt x="262" y="549"/>
                    </a:moveTo>
                    <a:cubicBezTo>
                      <a:pt x="259" y="560"/>
                      <a:pt x="271" y="583"/>
                      <a:pt x="271" y="583"/>
                    </a:cubicBezTo>
                    <a:cubicBezTo>
                      <a:pt x="279" y="566"/>
                      <a:pt x="279" y="566"/>
                      <a:pt x="279" y="566"/>
                    </a:cubicBezTo>
                    <a:cubicBezTo>
                      <a:pt x="279" y="566"/>
                      <a:pt x="285" y="569"/>
                      <a:pt x="290" y="560"/>
                    </a:cubicBezTo>
                    <a:cubicBezTo>
                      <a:pt x="296" y="552"/>
                      <a:pt x="290" y="543"/>
                      <a:pt x="290" y="543"/>
                    </a:cubicBezTo>
                    <a:cubicBezTo>
                      <a:pt x="302" y="531"/>
                      <a:pt x="302" y="531"/>
                      <a:pt x="302" y="531"/>
                    </a:cubicBezTo>
                    <a:cubicBezTo>
                      <a:pt x="302" y="531"/>
                      <a:pt x="265" y="538"/>
                      <a:pt x="262" y="549"/>
                    </a:cubicBezTo>
                    <a:close/>
                    <a:moveTo>
                      <a:pt x="200" y="597"/>
                    </a:moveTo>
                    <a:cubicBezTo>
                      <a:pt x="200" y="602"/>
                      <a:pt x="199" y="615"/>
                      <a:pt x="199" y="615"/>
                    </a:cubicBezTo>
                    <a:cubicBezTo>
                      <a:pt x="207" y="615"/>
                      <a:pt x="216" y="584"/>
                      <a:pt x="216" y="584"/>
                    </a:cubicBezTo>
                    <a:cubicBezTo>
                      <a:pt x="230" y="570"/>
                      <a:pt x="230" y="570"/>
                      <a:pt x="230" y="570"/>
                    </a:cubicBezTo>
                    <a:cubicBezTo>
                      <a:pt x="226" y="557"/>
                      <a:pt x="226" y="557"/>
                      <a:pt x="226" y="557"/>
                    </a:cubicBezTo>
                    <a:cubicBezTo>
                      <a:pt x="226" y="557"/>
                      <a:pt x="200" y="591"/>
                      <a:pt x="200" y="597"/>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8" name="Norway"/>
              <p:cNvSpPr>
                <a:spLocks noEditPoints="1"/>
              </p:cNvSpPr>
              <p:nvPr/>
            </p:nvSpPr>
            <p:spPr bwMode="gray">
              <a:xfrm>
                <a:off x="5778150" y="1793852"/>
                <a:ext cx="506500" cy="564889"/>
              </a:xfrm>
              <a:custGeom>
                <a:avLst/>
                <a:gdLst>
                  <a:gd name="T0" fmla="*/ 453 w 905"/>
                  <a:gd name="T1" fmla="*/ 40 h 1010"/>
                  <a:gd name="T2" fmla="*/ 653 w 905"/>
                  <a:gd name="T3" fmla="*/ 48 h 1010"/>
                  <a:gd name="T4" fmla="*/ 558 w 905"/>
                  <a:gd name="T5" fmla="*/ 4 h 1010"/>
                  <a:gd name="T6" fmla="*/ 429 w 905"/>
                  <a:gd name="T7" fmla="*/ 28 h 1010"/>
                  <a:gd name="T8" fmla="*/ 281 w 905"/>
                  <a:gd name="T9" fmla="*/ 93 h 1010"/>
                  <a:gd name="T10" fmla="*/ 345 w 905"/>
                  <a:gd name="T11" fmla="*/ 111 h 1010"/>
                  <a:gd name="T12" fmla="*/ 432 w 905"/>
                  <a:gd name="T13" fmla="*/ 100 h 1010"/>
                  <a:gd name="T14" fmla="*/ 515 w 905"/>
                  <a:gd name="T15" fmla="*/ 123 h 1010"/>
                  <a:gd name="T16" fmla="*/ 551 w 905"/>
                  <a:gd name="T17" fmla="*/ 82 h 1010"/>
                  <a:gd name="T18" fmla="*/ 453 w 905"/>
                  <a:gd name="T19" fmla="*/ 54 h 1010"/>
                  <a:gd name="T20" fmla="*/ 328 w 905"/>
                  <a:gd name="T21" fmla="*/ 27 h 1010"/>
                  <a:gd name="T22" fmla="*/ 240 w 905"/>
                  <a:gd name="T23" fmla="*/ 24 h 1010"/>
                  <a:gd name="T24" fmla="*/ 417 w 905"/>
                  <a:gd name="T25" fmla="*/ 467 h 1010"/>
                  <a:gd name="T26" fmla="*/ 363 w 905"/>
                  <a:gd name="T27" fmla="*/ 482 h 1010"/>
                  <a:gd name="T28" fmla="*/ 611 w 905"/>
                  <a:gd name="T29" fmla="*/ 404 h 1010"/>
                  <a:gd name="T30" fmla="*/ 320 w 905"/>
                  <a:gd name="T31" fmla="*/ 509 h 1010"/>
                  <a:gd name="T32" fmla="*/ 902 w 905"/>
                  <a:gd name="T33" fmla="*/ 421 h 1010"/>
                  <a:gd name="T34" fmla="*/ 749 w 905"/>
                  <a:gd name="T35" fmla="*/ 425 h 1010"/>
                  <a:gd name="T36" fmla="*/ 683 w 905"/>
                  <a:gd name="T37" fmla="*/ 393 h 1010"/>
                  <a:gd name="T38" fmla="*/ 593 w 905"/>
                  <a:gd name="T39" fmla="*/ 446 h 1010"/>
                  <a:gd name="T40" fmla="*/ 507 w 905"/>
                  <a:gd name="T41" fmla="*/ 444 h 1010"/>
                  <a:gd name="T42" fmla="*/ 494 w 905"/>
                  <a:gd name="T43" fmla="*/ 437 h 1010"/>
                  <a:gd name="T44" fmla="*/ 446 w 905"/>
                  <a:gd name="T45" fmla="*/ 491 h 1010"/>
                  <a:gd name="T46" fmla="*/ 399 w 905"/>
                  <a:gd name="T47" fmla="*/ 505 h 1010"/>
                  <a:gd name="T48" fmla="*/ 360 w 905"/>
                  <a:gd name="T49" fmla="*/ 526 h 1010"/>
                  <a:gd name="T50" fmla="*/ 365 w 905"/>
                  <a:gd name="T51" fmla="*/ 561 h 1010"/>
                  <a:gd name="T52" fmla="*/ 293 w 905"/>
                  <a:gd name="T53" fmla="*/ 606 h 1010"/>
                  <a:gd name="T54" fmla="*/ 266 w 905"/>
                  <a:gd name="T55" fmla="*/ 642 h 1010"/>
                  <a:gd name="T56" fmla="*/ 237 w 905"/>
                  <a:gd name="T57" fmla="*/ 689 h 1010"/>
                  <a:gd name="T58" fmla="*/ 180 w 905"/>
                  <a:gd name="T59" fmla="*/ 715 h 1010"/>
                  <a:gd name="T60" fmla="*/ 118 w 905"/>
                  <a:gd name="T61" fmla="*/ 741 h 1010"/>
                  <a:gd name="T62" fmla="*/ 111 w 905"/>
                  <a:gd name="T63" fmla="*/ 775 h 1010"/>
                  <a:gd name="T64" fmla="*/ 72 w 905"/>
                  <a:gd name="T65" fmla="*/ 808 h 1010"/>
                  <a:gd name="T66" fmla="*/ 20 w 905"/>
                  <a:gd name="T67" fmla="*/ 804 h 1010"/>
                  <a:gd name="T68" fmla="*/ 21 w 905"/>
                  <a:gd name="T69" fmla="*/ 834 h 1010"/>
                  <a:gd name="T70" fmla="*/ 71 w 905"/>
                  <a:gd name="T71" fmla="*/ 854 h 1010"/>
                  <a:gd name="T72" fmla="*/ 0 w 905"/>
                  <a:gd name="T73" fmla="*/ 858 h 1010"/>
                  <a:gd name="T74" fmla="*/ 65 w 905"/>
                  <a:gd name="T75" fmla="*/ 884 h 1010"/>
                  <a:gd name="T76" fmla="*/ 14 w 905"/>
                  <a:gd name="T77" fmla="*/ 926 h 1010"/>
                  <a:gd name="T78" fmla="*/ 36 w 905"/>
                  <a:gd name="T79" fmla="*/ 967 h 1010"/>
                  <a:gd name="T80" fmla="*/ 103 w 905"/>
                  <a:gd name="T81" fmla="*/ 1004 h 1010"/>
                  <a:gd name="T82" fmla="*/ 207 w 905"/>
                  <a:gd name="T83" fmla="*/ 942 h 1010"/>
                  <a:gd name="T84" fmla="*/ 252 w 905"/>
                  <a:gd name="T85" fmla="*/ 911 h 1010"/>
                  <a:gd name="T86" fmla="*/ 268 w 905"/>
                  <a:gd name="T87" fmla="*/ 857 h 1010"/>
                  <a:gd name="T88" fmla="*/ 262 w 905"/>
                  <a:gd name="T89" fmla="*/ 783 h 1010"/>
                  <a:gd name="T90" fmla="*/ 279 w 905"/>
                  <a:gd name="T91" fmla="*/ 724 h 1010"/>
                  <a:gd name="T92" fmla="*/ 348 w 905"/>
                  <a:gd name="T93" fmla="*/ 629 h 1010"/>
                  <a:gd name="T94" fmla="*/ 386 w 905"/>
                  <a:gd name="T95" fmla="*/ 591 h 1010"/>
                  <a:gd name="T96" fmla="*/ 423 w 905"/>
                  <a:gd name="T97" fmla="*/ 529 h 1010"/>
                  <a:gd name="T98" fmla="*/ 508 w 905"/>
                  <a:gd name="T99" fmla="*/ 505 h 1010"/>
                  <a:gd name="T100" fmla="*/ 557 w 905"/>
                  <a:gd name="T101" fmla="*/ 481 h 1010"/>
                  <a:gd name="T102" fmla="*/ 594 w 905"/>
                  <a:gd name="T103" fmla="*/ 480 h 1010"/>
                  <a:gd name="T104" fmla="*/ 677 w 905"/>
                  <a:gd name="T105" fmla="*/ 489 h 1010"/>
                  <a:gd name="T106" fmla="*/ 752 w 905"/>
                  <a:gd name="T107" fmla="*/ 438 h 1010"/>
                  <a:gd name="T108" fmla="*/ 834 w 905"/>
                  <a:gd name="T109" fmla="*/ 469 h 1010"/>
                  <a:gd name="T110" fmla="*/ 891 w 905"/>
                  <a:gd name="T111" fmla="*/ 456 h 1010"/>
                  <a:gd name="T112" fmla="*/ 380 w 905"/>
                  <a:gd name="T113" fmla="*/ 512 h 1010"/>
                  <a:gd name="T114" fmla="*/ 346 w 905"/>
                  <a:gd name="T115" fmla="*/ 483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5" h="1010">
                    <a:moveTo>
                      <a:pt x="215" y="87"/>
                    </a:moveTo>
                    <a:cubicBezTo>
                      <a:pt x="229" y="97"/>
                      <a:pt x="250" y="93"/>
                      <a:pt x="250" y="93"/>
                    </a:cubicBezTo>
                    <a:cubicBezTo>
                      <a:pt x="228" y="82"/>
                      <a:pt x="228" y="82"/>
                      <a:pt x="228" y="82"/>
                    </a:cubicBezTo>
                    <a:cubicBezTo>
                      <a:pt x="195" y="65"/>
                      <a:pt x="195" y="65"/>
                      <a:pt x="195" y="65"/>
                    </a:cubicBezTo>
                    <a:cubicBezTo>
                      <a:pt x="191" y="78"/>
                      <a:pt x="201" y="78"/>
                      <a:pt x="215" y="87"/>
                    </a:cubicBezTo>
                    <a:close/>
                    <a:moveTo>
                      <a:pt x="453" y="40"/>
                    </a:moveTo>
                    <a:cubicBezTo>
                      <a:pt x="481" y="40"/>
                      <a:pt x="481" y="40"/>
                      <a:pt x="481" y="40"/>
                    </a:cubicBezTo>
                    <a:cubicBezTo>
                      <a:pt x="481" y="40"/>
                      <a:pt x="512" y="51"/>
                      <a:pt x="516" y="49"/>
                    </a:cubicBezTo>
                    <a:cubicBezTo>
                      <a:pt x="520" y="48"/>
                      <a:pt x="542" y="44"/>
                      <a:pt x="547" y="44"/>
                    </a:cubicBezTo>
                    <a:cubicBezTo>
                      <a:pt x="553" y="44"/>
                      <a:pt x="599" y="62"/>
                      <a:pt x="599" y="62"/>
                    </a:cubicBezTo>
                    <a:cubicBezTo>
                      <a:pt x="613" y="47"/>
                      <a:pt x="613" y="47"/>
                      <a:pt x="613" y="47"/>
                    </a:cubicBezTo>
                    <a:cubicBezTo>
                      <a:pt x="653" y="48"/>
                      <a:pt x="653" y="48"/>
                      <a:pt x="653" y="48"/>
                    </a:cubicBezTo>
                    <a:cubicBezTo>
                      <a:pt x="656" y="35"/>
                      <a:pt x="656" y="35"/>
                      <a:pt x="656" y="35"/>
                    </a:cubicBezTo>
                    <a:cubicBezTo>
                      <a:pt x="656" y="35"/>
                      <a:pt x="677" y="42"/>
                      <a:pt x="688" y="21"/>
                    </a:cubicBezTo>
                    <a:cubicBezTo>
                      <a:pt x="699" y="0"/>
                      <a:pt x="653" y="17"/>
                      <a:pt x="653" y="17"/>
                    </a:cubicBezTo>
                    <a:cubicBezTo>
                      <a:pt x="653" y="17"/>
                      <a:pt x="650" y="7"/>
                      <a:pt x="626" y="7"/>
                    </a:cubicBezTo>
                    <a:cubicBezTo>
                      <a:pt x="602" y="7"/>
                      <a:pt x="585" y="19"/>
                      <a:pt x="578" y="17"/>
                    </a:cubicBezTo>
                    <a:cubicBezTo>
                      <a:pt x="571" y="16"/>
                      <a:pt x="577" y="4"/>
                      <a:pt x="558" y="4"/>
                    </a:cubicBezTo>
                    <a:cubicBezTo>
                      <a:pt x="540" y="4"/>
                      <a:pt x="535" y="20"/>
                      <a:pt x="535" y="20"/>
                    </a:cubicBezTo>
                    <a:cubicBezTo>
                      <a:pt x="491" y="4"/>
                      <a:pt x="491" y="4"/>
                      <a:pt x="491" y="4"/>
                    </a:cubicBezTo>
                    <a:cubicBezTo>
                      <a:pt x="491" y="4"/>
                      <a:pt x="470" y="11"/>
                      <a:pt x="447" y="16"/>
                    </a:cubicBezTo>
                    <a:cubicBezTo>
                      <a:pt x="425" y="20"/>
                      <a:pt x="440" y="4"/>
                      <a:pt x="440" y="4"/>
                    </a:cubicBezTo>
                    <a:cubicBezTo>
                      <a:pt x="419" y="14"/>
                      <a:pt x="419" y="14"/>
                      <a:pt x="419" y="14"/>
                    </a:cubicBezTo>
                    <a:cubicBezTo>
                      <a:pt x="429" y="28"/>
                      <a:pt x="429" y="28"/>
                      <a:pt x="429" y="28"/>
                    </a:cubicBezTo>
                    <a:lnTo>
                      <a:pt x="453" y="40"/>
                    </a:lnTo>
                    <a:close/>
                    <a:moveTo>
                      <a:pt x="214" y="49"/>
                    </a:moveTo>
                    <a:cubicBezTo>
                      <a:pt x="221" y="54"/>
                      <a:pt x="236" y="51"/>
                      <a:pt x="239" y="55"/>
                    </a:cubicBezTo>
                    <a:cubicBezTo>
                      <a:pt x="242" y="59"/>
                      <a:pt x="223" y="69"/>
                      <a:pt x="223" y="69"/>
                    </a:cubicBezTo>
                    <a:cubicBezTo>
                      <a:pt x="252" y="80"/>
                      <a:pt x="252" y="80"/>
                      <a:pt x="252" y="80"/>
                    </a:cubicBezTo>
                    <a:cubicBezTo>
                      <a:pt x="252" y="80"/>
                      <a:pt x="267" y="90"/>
                      <a:pt x="281" y="93"/>
                    </a:cubicBezTo>
                    <a:cubicBezTo>
                      <a:pt x="295" y="96"/>
                      <a:pt x="305" y="76"/>
                      <a:pt x="305" y="76"/>
                    </a:cubicBezTo>
                    <a:cubicBezTo>
                      <a:pt x="333" y="71"/>
                      <a:pt x="333" y="71"/>
                      <a:pt x="333" y="71"/>
                    </a:cubicBezTo>
                    <a:cubicBezTo>
                      <a:pt x="356" y="85"/>
                      <a:pt x="356" y="85"/>
                      <a:pt x="356" y="85"/>
                    </a:cubicBezTo>
                    <a:cubicBezTo>
                      <a:pt x="356" y="85"/>
                      <a:pt x="337" y="90"/>
                      <a:pt x="319" y="94"/>
                    </a:cubicBezTo>
                    <a:cubicBezTo>
                      <a:pt x="301" y="99"/>
                      <a:pt x="302" y="106"/>
                      <a:pt x="302" y="106"/>
                    </a:cubicBezTo>
                    <a:cubicBezTo>
                      <a:pt x="302" y="106"/>
                      <a:pt x="352" y="110"/>
                      <a:pt x="345" y="111"/>
                    </a:cubicBezTo>
                    <a:cubicBezTo>
                      <a:pt x="337" y="113"/>
                      <a:pt x="307" y="125"/>
                      <a:pt x="307" y="125"/>
                    </a:cubicBezTo>
                    <a:cubicBezTo>
                      <a:pt x="340" y="137"/>
                      <a:pt x="340" y="137"/>
                      <a:pt x="340" y="137"/>
                    </a:cubicBezTo>
                    <a:cubicBezTo>
                      <a:pt x="340" y="137"/>
                      <a:pt x="370" y="152"/>
                      <a:pt x="395" y="148"/>
                    </a:cubicBezTo>
                    <a:cubicBezTo>
                      <a:pt x="421" y="144"/>
                      <a:pt x="402" y="128"/>
                      <a:pt x="402" y="121"/>
                    </a:cubicBezTo>
                    <a:cubicBezTo>
                      <a:pt x="402" y="114"/>
                      <a:pt x="432" y="114"/>
                      <a:pt x="432" y="114"/>
                    </a:cubicBezTo>
                    <a:cubicBezTo>
                      <a:pt x="432" y="100"/>
                      <a:pt x="432" y="100"/>
                      <a:pt x="432" y="100"/>
                    </a:cubicBezTo>
                    <a:cubicBezTo>
                      <a:pt x="451" y="96"/>
                      <a:pt x="451" y="96"/>
                      <a:pt x="451" y="96"/>
                    </a:cubicBezTo>
                    <a:cubicBezTo>
                      <a:pt x="460" y="75"/>
                      <a:pt x="460" y="75"/>
                      <a:pt x="460" y="75"/>
                    </a:cubicBezTo>
                    <a:cubicBezTo>
                      <a:pt x="473" y="82"/>
                      <a:pt x="473" y="82"/>
                      <a:pt x="473" y="82"/>
                    </a:cubicBezTo>
                    <a:cubicBezTo>
                      <a:pt x="489" y="73"/>
                      <a:pt x="489" y="73"/>
                      <a:pt x="489" y="73"/>
                    </a:cubicBezTo>
                    <a:cubicBezTo>
                      <a:pt x="489" y="73"/>
                      <a:pt x="498" y="87"/>
                      <a:pt x="518" y="92"/>
                    </a:cubicBezTo>
                    <a:cubicBezTo>
                      <a:pt x="537" y="96"/>
                      <a:pt x="515" y="123"/>
                      <a:pt x="515" y="123"/>
                    </a:cubicBezTo>
                    <a:cubicBezTo>
                      <a:pt x="551" y="121"/>
                      <a:pt x="551" y="121"/>
                      <a:pt x="551" y="121"/>
                    </a:cubicBezTo>
                    <a:cubicBezTo>
                      <a:pt x="551" y="121"/>
                      <a:pt x="570" y="137"/>
                      <a:pt x="571" y="132"/>
                    </a:cubicBezTo>
                    <a:cubicBezTo>
                      <a:pt x="572" y="128"/>
                      <a:pt x="623" y="114"/>
                      <a:pt x="627" y="106"/>
                    </a:cubicBezTo>
                    <a:cubicBezTo>
                      <a:pt x="632" y="97"/>
                      <a:pt x="589" y="99"/>
                      <a:pt x="589" y="99"/>
                    </a:cubicBezTo>
                    <a:cubicBezTo>
                      <a:pt x="587" y="87"/>
                      <a:pt x="587" y="87"/>
                      <a:pt x="587" y="87"/>
                    </a:cubicBezTo>
                    <a:cubicBezTo>
                      <a:pt x="551" y="82"/>
                      <a:pt x="551" y="82"/>
                      <a:pt x="551" y="82"/>
                    </a:cubicBezTo>
                    <a:cubicBezTo>
                      <a:pt x="550" y="71"/>
                      <a:pt x="550" y="71"/>
                      <a:pt x="550" y="71"/>
                    </a:cubicBezTo>
                    <a:cubicBezTo>
                      <a:pt x="529" y="73"/>
                      <a:pt x="529" y="73"/>
                      <a:pt x="529" y="73"/>
                    </a:cubicBezTo>
                    <a:cubicBezTo>
                      <a:pt x="532" y="61"/>
                      <a:pt x="532" y="61"/>
                      <a:pt x="532" y="61"/>
                    </a:cubicBezTo>
                    <a:cubicBezTo>
                      <a:pt x="481" y="62"/>
                      <a:pt x="481" y="62"/>
                      <a:pt x="481" y="62"/>
                    </a:cubicBezTo>
                    <a:cubicBezTo>
                      <a:pt x="477" y="54"/>
                      <a:pt x="477" y="54"/>
                      <a:pt x="477" y="54"/>
                    </a:cubicBezTo>
                    <a:cubicBezTo>
                      <a:pt x="453" y="54"/>
                      <a:pt x="453" y="54"/>
                      <a:pt x="453" y="54"/>
                    </a:cubicBezTo>
                    <a:cubicBezTo>
                      <a:pt x="453" y="54"/>
                      <a:pt x="450" y="41"/>
                      <a:pt x="435" y="37"/>
                    </a:cubicBezTo>
                    <a:cubicBezTo>
                      <a:pt x="419" y="33"/>
                      <a:pt x="412" y="38"/>
                      <a:pt x="412" y="38"/>
                    </a:cubicBezTo>
                    <a:cubicBezTo>
                      <a:pt x="415" y="26"/>
                      <a:pt x="415" y="26"/>
                      <a:pt x="415" y="26"/>
                    </a:cubicBezTo>
                    <a:cubicBezTo>
                      <a:pt x="415" y="26"/>
                      <a:pt x="394" y="20"/>
                      <a:pt x="366" y="21"/>
                    </a:cubicBezTo>
                    <a:cubicBezTo>
                      <a:pt x="337" y="23"/>
                      <a:pt x="374" y="55"/>
                      <a:pt x="374" y="55"/>
                    </a:cubicBezTo>
                    <a:cubicBezTo>
                      <a:pt x="374" y="55"/>
                      <a:pt x="343" y="30"/>
                      <a:pt x="328" y="27"/>
                    </a:cubicBezTo>
                    <a:cubicBezTo>
                      <a:pt x="312" y="24"/>
                      <a:pt x="307" y="44"/>
                      <a:pt x="307" y="44"/>
                    </a:cubicBezTo>
                    <a:cubicBezTo>
                      <a:pt x="307" y="44"/>
                      <a:pt x="284" y="40"/>
                      <a:pt x="278" y="37"/>
                    </a:cubicBezTo>
                    <a:cubicBezTo>
                      <a:pt x="273" y="34"/>
                      <a:pt x="291" y="24"/>
                      <a:pt x="291" y="24"/>
                    </a:cubicBezTo>
                    <a:cubicBezTo>
                      <a:pt x="254" y="27"/>
                      <a:pt x="254" y="27"/>
                      <a:pt x="254" y="27"/>
                    </a:cubicBezTo>
                    <a:cubicBezTo>
                      <a:pt x="245" y="35"/>
                      <a:pt x="245" y="35"/>
                      <a:pt x="245" y="35"/>
                    </a:cubicBezTo>
                    <a:cubicBezTo>
                      <a:pt x="240" y="24"/>
                      <a:pt x="240" y="24"/>
                      <a:pt x="240" y="24"/>
                    </a:cubicBezTo>
                    <a:cubicBezTo>
                      <a:pt x="240" y="24"/>
                      <a:pt x="216" y="31"/>
                      <a:pt x="208" y="38"/>
                    </a:cubicBezTo>
                    <a:cubicBezTo>
                      <a:pt x="208" y="38"/>
                      <a:pt x="207" y="45"/>
                      <a:pt x="214" y="49"/>
                    </a:cubicBezTo>
                    <a:close/>
                    <a:moveTo>
                      <a:pt x="425" y="477"/>
                    </a:moveTo>
                    <a:cubicBezTo>
                      <a:pt x="441" y="474"/>
                      <a:pt x="440" y="464"/>
                      <a:pt x="447" y="464"/>
                    </a:cubicBezTo>
                    <a:cubicBezTo>
                      <a:pt x="453" y="464"/>
                      <a:pt x="447" y="453"/>
                      <a:pt x="447" y="453"/>
                    </a:cubicBezTo>
                    <a:cubicBezTo>
                      <a:pt x="417" y="467"/>
                      <a:pt x="417" y="467"/>
                      <a:pt x="417" y="467"/>
                    </a:cubicBezTo>
                    <a:lnTo>
                      <a:pt x="425" y="477"/>
                    </a:lnTo>
                    <a:close/>
                    <a:moveTo>
                      <a:pt x="513" y="437"/>
                    </a:moveTo>
                    <a:cubicBezTo>
                      <a:pt x="522" y="434"/>
                      <a:pt x="535" y="424"/>
                      <a:pt x="517" y="423"/>
                    </a:cubicBezTo>
                    <a:cubicBezTo>
                      <a:pt x="500" y="422"/>
                      <a:pt x="513" y="437"/>
                      <a:pt x="513" y="437"/>
                    </a:cubicBezTo>
                    <a:close/>
                    <a:moveTo>
                      <a:pt x="392" y="470"/>
                    </a:moveTo>
                    <a:cubicBezTo>
                      <a:pt x="373" y="465"/>
                      <a:pt x="363" y="482"/>
                      <a:pt x="363" y="482"/>
                    </a:cubicBezTo>
                    <a:cubicBezTo>
                      <a:pt x="379" y="486"/>
                      <a:pt x="379" y="486"/>
                      <a:pt x="379" y="486"/>
                    </a:cubicBezTo>
                    <a:cubicBezTo>
                      <a:pt x="385" y="482"/>
                      <a:pt x="411" y="474"/>
                      <a:pt x="392" y="470"/>
                    </a:cubicBezTo>
                    <a:close/>
                    <a:moveTo>
                      <a:pt x="610" y="414"/>
                    </a:moveTo>
                    <a:cubicBezTo>
                      <a:pt x="623" y="417"/>
                      <a:pt x="623" y="417"/>
                      <a:pt x="623" y="417"/>
                    </a:cubicBezTo>
                    <a:cubicBezTo>
                      <a:pt x="631" y="408"/>
                      <a:pt x="631" y="402"/>
                      <a:pt x="631" y="402"/>
                    </a:cubicBezTo>
                    <a:cubicBezTo>
                      <a:pt x="611" y="404"/>
                      <a:pt x="611" y="404"/>
                      <a:pt x="611" y="404"/>
                    </a:cubicBezTo>
                    <a:lnTo>
                      <a:pt x="610" y="414"/>
                    </a:lnTo>
                    <a:close/>
                    <a:moveTo>
                      <a:pt x="320" y="509"/>
                    </a:moveTo>
                    <a:cubicBezTo>
                      <a:pt x="304" y="509"/>
                      <a:pt x="279" y="528"/>
                      <a:pt x="285" y="532"/>
                    </a:cubicBezTo>
                    <a:cubicBezTo>
                      <a:pt x="290" y="535"/>
                      <a:pt x="315" y="520"/>
                      <a:pt x="315" y="520"/>
                    </a:cubicBezTo>
                    <a:cubicBezTo>
                      <a:pt x="338" y="516"/>
                      <a:pt x="338" y="516"/>
                      <a:pt x="338" y="516"/>
                    </a:cubicBezTo>
                    <a:cubicBezTo>
                      <a:pt x="335" y="516"/>
                      <a:pt x="336" y="509"/>
                      <a:pt x="320" y="509"/>
                    </a:cubicBezTo>
                    <a:close/>
                    <a:moveTo>
                      <a:pt x="901" y="448"/>
                    </a:moveTo>
                    <a:cubicBezTo>
                      <a:pt x="884" y="451"/>
                      <a:pt x="884" y="451"/>
                      <a:pt x="884" y="451"/>
                    </a:cubicBezTo>
                    <a:cubicBezTo>
                      <a:pt x="856" y="444"/>
                      <a:pt x="856" y="444"/>
                      <a:pt x="856" y="444"/>
                    </a:cubicBezTo>
                    <a:cubicBezTo>
                      <a:pt x="836" y="433"/>
                      <a:pt x="836" y="433"/>
                      <a:pt x="836" y="433"/>
                    </a:cubicBezTo>
                    <a:cubicBezTo>
                      <a:pt x="836" y="433"/>
                      <a:pt x="862" y="437"/>
                      <a:pt x="873" y="432"/>
                    </a:cubicBezTo>
                    <a:cubicBezTo>
                      <a:pt x="884" y="427"/>
                      <a:pt x="902" y="421"/>
                      <a:pt x="902" y="421"/>
                    </a:cubicBezTo>
                    <a:cubicBezTo>
                      <a:pt x="902" y="421"/>
                      <a:pt x="876" y="406"/>
                      <a:pt x="862" y="406"/>
                    </a:cubicBezTo>
                    <a:cubicBezTo>
                      <a:pt x="848" y="406"/>
                      <a:pt x="827" y="395"/>
                      <a:pt x="827" y="395"/>
                    </a:cubicBezTo>
                    <a:cubicBezTo>
                      <a:pt x="827" y="395"/>
                      <a:pt x="819" y="421"/>
                      <a:pt x="803" y="418"/>
                    </a:cubicBezTo>
                    <a:cubicBezTo>
                      <a:pt x="787" y="415"/>
                      <a:pt x="815" y="397"/>
                      <a:pt x="815" y="397"/>
                    </a:cubicBezTo>
                    <a:cubicBezTo>
                      <a:pt x="771" y="382"/>
                      <a:pt x="771" y="382"/>
                      <a:pt x="771" y="382"/>
                    </a:cubicBezTo>
                    <a:cubicBezTo>
                      <a:pt x="771" y="382"/>
                      <a:pt x="763" y="431"/>
                      <a:pt x="749" y="425"/>
                    </a:cubicBezTo>
                    <a:cubicBezTo>
                      <a:pt x="735" y="419"/>
                      <a:pt x="746" y="393"/>
                      <a:pt x="746" y="393"/>
                    </a:cubicBezTo>
                    <a:cubicBezTo>
                      <a:pt x="746" y="393"/>
                      <a:pt x="708" y="437"/>
                      <a:pt x="698" y="430"/>
                    </a:cubicBezTo>
                    <a:cubicBezTo>
                      <a:pt x="688" y="423"/>
                      <a:pt x="734" y="387"/>
                      <a:pt x="734" y="387"/>
                    </a:cubicBezTo>
                    <a:cubicBezTo>
                      <a:pt x="711" y="385"/>
                      <a:pt x="711" y="385"/>
                      <a:pt x="711" y="385"/>
                    </a:cubicBezTo>
                    <a:cubicBezTo>
                      <a:pt x="699" y="395"/>
                      <a:pt x="699" y="395"/>
                      <a:pt x="699" y="395"/>
                    </a:cubicBezTo>
                    <a:cubicBezTo>
                      <a:pt x="683" y="393"/>
                      <a:pt x="683" y="393"/>
                      <a:pt x="683" y="393"/>
                    </a:cubicBezTo>
                    <a:cubicBezTo>
                      <a:pt x="653" y="411"/>
                      <a:pt x="653" y="411"/>
                      <a:pt x="653" y="411"/>
                    </a:cubicBezTo>
                    <a:cubicBezTo>
                      <a:pt x="637" y="412"/>
                      <a:pt x="637" y="412"/>
                      <a:pt x="637" y="412"/>
                    </a:cubicBezTo>
                    <a:cubicBezTo>
                      <a:pt x="635" y="432"/>
                      <a:pt x="635" y="432"/>
                      <a:pt x="635" y="432"/>
                    </a:cubicBezTo>
                    <a:cubicBezTo>
                      <a:pt x="611" y="423"/>
                      <a:pt x="611" y="423"/>
                      <a:pt x="611" y="423"/>
                    </a:cubicBezTo>
                    <a:cubicBezTo>
                      <a:pt x="585" y="428"/>
                      <a:pt x="585" y="428"/>
                      <a:pt x="585" y="428"/>
                    </a:cubicBezTo>
                    <a:cubicBezTo>
                      <a:pt x="593" y="446"/>
                      <a:pt x="593" y="446"/>
                      <a:pt x="593" y="446"/>
                    </a:cubicBezTo>
                    <a:cubicBezTo>
                      <a:pt x="562" y="437"/>
                      <a:pt x="562" y="437"/>
                      <a:pt x="562" y="437"/>
                    </a:cubicBezTo>
                    <a:cubicBezTo>
                      <a:pt x="551" y="443"/>
                      <a:pt x="551" y="443"/>
                      <a:pt x="551" y="443"/>
                    </a:cubicBezTo>
                    <a:cubicBezTo>
                      <a:pt x="554" y="459"/>
                      <a:pt x="554" y="459"/>
                      <a:pt x="554" y="459"/>
                    </a:cubicBezTo>
                    <a:cubicBezTo>
                      <a:pt x="524" y="465"/>
                      <a:pt x="524" y="465"/>
                      <a:pt x="524" y="465"/>
                    </a:cubicBezTo>
                    <a:cubicBezTo>
                      <a:pt x="527" y="444"/>
                      <a:pt x="527" y="444"/>
                      <a:pt x="527" y="444"/>
                    </a:cubicBezTo>
                    <a:cubicBezTo>
                      <a:pt x="507" y="444"/>
                      <a:pt x="507" y="444"/>
                      <a:pt x="507" y="444"/>
                    </a:cubicBezTo>
                    <a:cubicBezTo>
                      <a:pt x="513" y="457"/>
                      <a:pt x="513" y="457"/>
                      <a:pt x="513" y="457"/>
                    </a:cubicBezTo>
                    <a:cubicBezTo>
                      <a:pt x="497" y="447"/>
                      <a:pt x="497" y="447"/>
                      <a:pt x="497" y="447"/>
                    </a:cubicBezTo>
                    <a:cubicBezTo>
                      <a:pt x="499" y="467"/>
                      <a:pt x="499" y="467"/>
                      <a:pt x="499" y="467"/>
                    </a:cubicBezTo>
                    <a:cubicBezTo>
                      <a:pt x="482" y="466"/>
                      <a:pt x="482" y="466"/>
                      <a:pt x="482" y="466"/>
                    </a:cubicBezTo>
                    <a:cubicBezTo>
                      <a:pt x="482" y="466"/>
                      <a:pt x="479" y="453"/>
                      <a:pt x="481" y="450"/>
                    </a:cubicBezTo>
                    <a:cubicBezTo>
                      <a:pt x="483" y="447"/>
                      <a:pt x="494" y="437"/>
                      <a:pt x="494" y="437"/>
                    </a:cubicBezTo>
                    <a:cubicBezTo>
                      <a:pt x="471" y="434"/>
                      <a:pt x="471" y="434"/>
                      <a:pt x="471" y="434"/>
                    </a:cubicBezTo>
                    <a:cubicBezTo>
                      <a:pt x="468" y="463"/>
                      <a:pt x="468" y="463"/>
                      <a:pt x="468" y="463"/>
                    </a:cubicBezTo>
                    <a:cubicBezTo>
                      <a:pt x="450" y="472"/>
                      <a:pt x="450" y="472"/>
                      <a:pt x="450" y="472"/>
                    </a:cubicBezTo>
                    <a:cubicBezTo>
                      <a:pt x="460" y="480"/>
                      <a:pt x="460" y="480"/>
                      <a:pt x="460" y="480"/>
                    </a:cubicBezTo>
                    <a:cubicBezTo>
                      <a:pt x="438" y="483"/>
                      <a:pt x="438" y="483"/>
                      <a:pt x="438" y="483"/>
                    </a:cubicBezTo>
                    <a:cubicBezTo>
                      <a:pt x="446" y="491"/>
                      <a:pt x="446" y="491"/>
                      <a:pt x="446" y="491"/>
                    </a:cubicBezTo>
                    <a:cubicBezTo>
                      <a:pt x="418" y="492"/>
                      <a:pt x="418" y="492"/>
                      <a:pt x="418" y="492"/>
                    </a:cubicBezTo>
                    <a:cubicBezTo>
                      <a:pt x="418" y="500"/>
                      <a:pt x="418" y="500"/>
                      <a:pt x="418" y="500"/>
                    </a:cubicBezTo>
                    <a:cubicBezTo>
                      <a:pt x="439" y="505"/>
                      <a:pt x="439" y="505"/>
                      <a:pt x="439" y="505"/>
                    </a:cubicBezTo>
                    <a:cubicBezTo>
                      <a:pt x="432" y="514"/>
                      <a:pt x="432" y="514"/>
                      <a:pt x="432" y="514"/>
                    </a:cubicBezTo>
                    <a:cubicBezTo>
                      <a:pt x="408" y="504"/>
                      <a:pt x="408" y="504"/>
                      <a:pt x="408" y="504"/>
                    </a:cubicBezTo>
                    <a:cubicBezTo>
                      <a:pt x="399" y="505"/>
                      <a:pt x="399" y="505"/>
                      <a:pt x="399" y="505"/>
                    </a:cubicBezTo>
                    <a:cubicBezTo>
                      <a:pt x="415" y="516"/>
                      <a:pt x="415" y="516"/>
                      <a:pt x="415" y="516"/>
                    </a:cubicBezTo>
                    <a:cubicBezTo>
                      <a:pt x="400" y="527"/>
                      <a:pt x="400" y="527"/>
                      <a:pt x="400" y="527"/>
                    </a:cubicBezTo>
                    <a:cubicBezTo>
                      <a:pt x="392" y="514"/>
                      <a:pt x="392" y="514"/>
                      <a:pt x="392" y="514"/>
                    </a:cubicBezTo>
                    <a:cubicBezTo>
                      <a:pt x="382" y="520"/>
                      <a:pt x="382" y="520"/>
                      <a:pt x="382" y="520"/>
                    </a:cubicBezTo>
                    <a:cubicBezTo>
                      <a:pt x="383" y="525"/>
                      <a:pt x="383" y="525"/>
                      <a:pt x="383" y="525"/>
                    </a:cubicBezTo>
                    <a:cubicBezTo>
                      <a:pt x="360" y="526"/>
                      <a:pt x="360" y="526"/>
                      <a:pt x="360" y="526"/>
                    </a:cubicBezTo>
                    <a:cubicBezTo>
                      <a:pt x="357" y="535"/>
                      <a:pt x="357" y="535"/>
                      <a:pt x="357" y="535"/>
                    </a:cubicBezTo>
                    <a:cubicBezTo>
                      <a:pt x="374" y="544"/>
                      <a:pt x="374" y="544"/>
                      <a:pt x="374" y="544"/>
                    </a:cubicBezTo>
                    <a:cubicBezTo>
                      <a:pt x="372" y="554"/>
                      <a:pt x="372" y="554"/>
                      <a:pt x="372" y="554"/>
                    </a:cubicBezTo>
                    <a:cubicBezTo>
                      <a:pt x="350" y="546"/>
                      <a:pt x="350" y="546"/>
                      <a:pt x="350" y="546"/>
                    </a:cubicBezTo>
                    <a:cubicBezTo>
                      <a:pt x="347" y="556"/>
                      <a:pt x="347" y="556"/>
                      <a:pt x="347" y="556"/>
                    </a:cubicBezTo>
                    <a:cubicBezTo>
                      <a:pt x="365" y="561"/>
                      <a:pt x="365" y="561"/>
                      <a:pt x="365" y="561"/>
                    </a:cubicBezTo>
                    <a:cubicBezTo>
                      <a:pt x="365" y="561"/>
                      <a:pt x="344" y="562"/>
                      <a:pt x="337" y="563"/>
                    </a:cubicBezTo>
                    <a:cubicBezTo>
                      <a:pt x="330" y="564"/>
                      <a:pt x="334" y="574"/>
                      <a:pt x="334" y="574"/>
                    </a:cubicBezTo>
                    <a:cubicBezTo>
                      <a:pt x="334" y="574"/>
                      <a:pt x="321" y="567"/>
                      <a:pt x="313" y="573"/>
                    </a:cubicBezTo>
                    <a:cubicBezTo>
                      <a:pt x="305" y="579"/>
                      <a:pt x="298" y="584"/>
                      <a:pt x="303" y="587"/>
                    </a:cubicBezTo>
                    <a:cubicBezTo>
                      <a:pt x="308" y="590"/>
                      <a:pt x="297" y="596"/>
                      <a:pt x="297" y="596"/>
                    </a:cubicBezTo>
                    <a:cubicBezTo>
                      <a:pt x="297" y="596"/>
                      <a:pt x="290" y="605"/>
                      <a:pt x="293" y="606"/>
                    </a:cubicBezTo>
                    <a:cubicBezTo>
                      <a:pt x="296" y="607"/>
                      <a:pt x="316" y="608"/>
                      <a:pt x="316" y="608"/>
                    </a:cubicBezTo>
                    <a:cubicBezTo>
                      <a:pt x="309" y="616"/>
                      <a:pt x="309" y="616"/>
                      <a:pt x="309" y="616"/>
                    </a:cubicBezTo>
                    <a:cubicBezTo>
                      <a:pt x="286" y="612"/>
                      <a:pt x="286" y="612"/>
                      <a:pt x="286" y="612"/>
                    </a:cubicBezTo>
                    <a:cubicBezTo>
                      <a:pt x="286" y="612"/>
                      <a:pt x="273" y="614"/>
                      <a:pt x="273" y="622"/>
                    </a:cubicBezTo>
                    <a:cubicBezTo>
                      <a:pt x="273" y="630"/>
                      <a:pt x="283" y="636"/>
                      <a:pt x="279" y="639"/>
                    </a:cubicBezTo>
                    <a:cubicBezTo>
                      <a:pt x="275" y="642"/>
                      <a:pt x="271" y="642"/>
                      <a:pt x="266" y="642"/>
                    </a:cubicBezTo>
                    <a:cubicBezTo>
                      <a:pt x="261" y="642"/>
                      <a:pt x="255" y="643"/>
                      <a:pt x="257" y="650"/>
                    </a:cubicBezTo>
                    <a:cubicBezTo>
                      <a:pt x="259" y="657"/>
                      <a:pt x="267" y="661"/>
                      <a:pt x="267" y="661"/>
                    </a:cubicBezTo>
                    <a:cubicBezTo>
                      <a:pt x="267" y="661"/>
                      <a:pt x="273" y="672"/>
                      <a:pt x="266" y="673"/>
                    </a:cubicBezTo>
                    <a:cubicBezTo>
                      <a:pt x="259" y="674"/>
                      <a:pt x="252" y="673"/>
                      <a:pt x="249" y="673"/>
                    </a:cubicBezTo>
                    <a:cubicBezTo>
                      <a:pt x="246" y="673"/>
                      <a:pt x="243" y="674"/>
                      <a:pt x="240" y="678"/>
                    </a:cubicBezTo>
                    <a:cubicBezTo>
                      <a:pt x="237" y="682"/>
                      <a:pt x="237" y="689"/>
                      <a:pt x="237" y="689"/>
                    </a:cubicBezTo>
                    <a:cubicBezTo>
                      <a:pt x="237" y="689"/>
                      <a:pt x="239" y="696"/>
                      <a:pt x="232" y="696"/>
                    </a:cubicBezTo>
                    <a:cubicBezTo>
                      <a:pt x="225" y="696"/>
                      <a:pt x="222" y="689"/>
                      <a:pt x="216" y="690"/>
                    </a:cubicBezTo>
                    <a:cubicBezTo>
                      <a:pt x="210" y="691"/>
                      <a:pt x="212" y="691"/>
                      <a:pt x="207" y="695"/>
                    </a:cubicBezTo>
                    <a:cubicBezTo>
                      <a:pt x="202" y="699"/>
                      <a:pt x="202" y="700"/>
                      <a:pt x="199" y="704"/>
                    </a:cubicBezTo>
                    <a:cubicBezTo>
                      <a:pt x="196" y="708"/>
                      <a:pt x="187" y="708"/>
                      <a:pt x="187" y="708"/>
                    </a:cubicBezTo>
                    <a:cubicBezTo>
                      <a:pt x="187" y="708"/>
                      <a:pt x="183" y="709"/>
                      <a:pt x="180" y="715"/>
                    </a:cubicBezTo>
                    <a:cubicBezTo>
                      <a:pt x="177" y="721"/>
                      <a:pt x="186" y="725"/>
                      <a:pt x="181" y="728"/>
                    </a:cubicBezTo>
                    <a:cubicBezTo>
                      <a:pt x="176" y="731"/>
                      <a:pt x="175" y="733"/>
                      <a:pt x="170" y="733"/>
                    </a:cubicBezTo>
                    <a:cubicBezTo>
                      <a:pt x="165" y="733"/>
                      <a:pt x="156" y="728"/>
                      <a:pt x="153" y="728"/>
                    </a:cubicBezTo>
                    <a:cubicBezTo>
                      <a:pt x="150" y="728"/>
                      <a:pt x="157" y="720"/>
                      <a:pt x="144" y="727"/>
                    </a:cubicBezTo>
                    <a:cubicBezTo>
                      <a:pt x="131" y="734"/>
                      <a:pt x="130" y="735"/>
                      <a:pt x="126" y="734"/>
                    </a:cubicBezTo>
                    <a:cubicBezTo>
                      <a:pt x="122" y="733"/>
                      <a:pt x="117" y="731"/>
                      <a:pt x="118" y="741"/>
                    </a:cubicBezTo>
                    <a:cubicBezTo>
                      <a:pt x="119" y="751"/>
                      <a:pt x="125" y="750"/>
                      <a:pt x="126" y="753"/>
                    </a:cubicBezTo>
                    <a:cubicBezTo>
                      <a:pt x="127" y="756"/>
                      <a:pt x="130" y="764"/>
                      <a:pt x="122" y="760"/>
                    </a:cubicBezTo>
                    <a:cubicBezTo>
                      <a:pt x="114" y="756"/>
                      <a:pt x="113" y="747"/>
                      <a:pt x="108" y="750"/>
                    </a:cubicBezTo>
                    <a:cubicBezTo>
                      <a:pt x="103" y="753"/>
                      <a:pt x="97" y="760"/>
                      <a:pt x="102" y="763"/>
                    </a:cubicBezTo>
                    <a:cubicBezTo>
                      <a:pt x="107" y="766"/>
                      <a:pt x="122" y="762"/>
                      <a:pt x="119" y="768"/>
                    </a:cubicBezTo>
                    <a:cubicBezTo>
                      <a:pt x="116" y="774"/>
                      <a:pt x="126" y="777"/>
                      <a:pt x="111" y="775"/>
                    </a:cubicBezTo>
                    <a:cubicBezTo>
                      <a:pt x="96" y="773"/>
                      <a:pt x="92" y="773"/>
                      <a:pt x="92" y="773"/>
                    </a:cubicBezTo>
                    <a:cubicBezTo>
                      <a:pt x="92" y="773"/>
                      <a:pt x="94" y="767"/>
                      <a:pt x="88" y="772"/>
                    </a:cubicBezTo>
                    <a:cubicBezTo>
                      <a:pt x="82" y="777"/>
                      <a:pt x="84" y="786"/>
                      <a:pt x="84" y="786"/>
                    </a:cubicBezTo>
                    <a:cubicBezTo>
                      <a:pt x="84" y="786"/>
                      <a:pt x="55" y="773"/>
                      <a:pt x="59" y="781"/>
                    </a:cubicBezTo>
                    <a:cubicBezTo>
                      <a:pt x="63" y="789"/>
                      <a:pt x="85" y="794"/>
                      <a:pt x="85" y="794"/>
                    </a:cubicBezTo>
                    <a:cubicBezTo>
                      <a:pt x="72" y="808"/>
                      <a:pt x="72" y="808"/>
                      <a:pt x="72" y="808"/>
                    </a:cubicBezTo>
                    <a:cubicBezTo>
                      <a:pt x="72" y="808"/>
                      <a:pt x="73" y="798"/>
                      <a:pt x="66" y="797"/>
                    </a:cubicBezTo>
                    <a:cubicBezTo>
                      <a:pt x="59" y="796"/>
                      <a:pt x="53" y="804"/>
                      <a:pt x="53" y="804"/>
                    </a:cubicBezTo>
                    <a:cubicBezTo>
                      <a:pt x="40" y="793"/>
                      <a:pt x="40" y="793"/>
                      <a:pt x="40" y="793"/>
                    </a:cubicBezTo>
                    <a:cubicBezTo>
                      <a:pt x="34" y="802"/>
                      <a:pt x="34" y="802"/>
                      <a:pt x="34" y="802"/>
                    </a:cubicBezTo>
                    <a:cubicBezTo>
                      <a:pt x="43" y="805"/>
                      <a:pt x="43" y="805"/>
                      <a:pt x="43" y="805"/>
                    </a:cubicBezTo>
                    <a:cubicBezTo>
                      <a:pt x="20" y="804"/>
                      <a:pt x="20" y="804"/>
                      <a:pt x="20" y="804"/>
                    </a:cubicBezTo>
                    <a:cubicBezTo>
                      <a:pt x="19" y="813"/>
                      <a:pt x="19" y="813"/>
                      <a:pt x="19" y="813"/>
                    </a:cubicBezTo>
                    <a:cubicBezTo>
                      <a:pt x="52" y="815"/>
                      <a:pt x="52" y="815"/>
                      <a:pt x="52" y="815"/>
                    </a:cubicBezTo>
                    <a:cubicBezTo>
                      <a:pt x="35" y="820"/>
                      <a:pt x="35" y="820"/>
                      <a:pt x="35" y="820"/>
                    </a:cubicBezTo>
                    <a:cubicBezTo>
                      <a:pt x="11" y="814"/>
                      <a:pt x="11" y="814"/>
                      <a:pt x="11" y="814"/>
                    </a:cubicBezTo>
                    <a:cubicBezTo>
                      <a:pt x="11" y="814"/>
                      <a:pt x="3" y="821"/>
                      <a:pt x="3" y="827"/>
                    </a:cubicBezTo>
                    <a:cubicBezTo>
                      <a:pt x="3" y="833"/>
                      <a:pt x="21" y="834"/>
                      <a:pt x="21" y="834"/>
                    </a:cubicBezTo>
                    <a:cubicBezTo>
                      <a:pt x="10" y="839"/>
                      <a:pt x="10" y="839"/>
                      <a:pt x="10" y="839"/>
                    </a:cubicBezTo>
                    <a:cubicBezTo>
                      <a:pt x="10" y="839"/>
                      <a:pt x="1" y="846"/>
                      <a:pt x="10" y="847"/>
                    </a:cubicBezTo>
                    <a:cubicBezTo>
                      <a:pt x="19" y="848"/>
                      <a:pt x="42" y="848"/>
                      <a:pt x="42" y="848"/>
                    </a:cubicBezTo>
                    <a:cubicBezTo>
                      <a:pt x="52" y="854"/>
                      <a:pt x="52" y="854"/>
                      <a:pt x="52" y="854"/>
                    </a:cubicBezTo>
                    <a:cubicBezTo>
                      <a:pt x="63" y="846"/>
                      <a:pt x="63" y="846"/>
                      <a:pt x="63" y="846"/>
                    </a:cubicBezTo>
                    <a:cubicBezTo>
                      <a:pt x="71" y="854"/>
                      <a:pt x="71" y="854"/>
                      <a:pt x="71" y="854"/>
                    </a:cubicBezTo>
                    <a:cubicBezTo>
                      <a:pt x="89" y="845"/>
                      <a:pt x="89" y="845"/>
                      <a:pt x="89" y="845"/>
                    </a:cubicBezTo>
                    <a:cubicBezTo>
                      <a:pt x="89" y="845"/>
                      <a:pt x="86" y="858"/>
                      <a:pt x="80" y="858"/>
                    </a:cubicBezTo>
                    <a:cubicBezTo>
                      <a:pt x="74" y="858"/>
                      <a:pt x="62" y="857"/>
                      <a:pt x="62" y="857"/>
                    </a:cubicBezTo>
                    <a:cubicBezTo>
                      <a:pt x="44" y="858"/>
                      <a:pt x="44" y="858"/>
                      <a:pt x="44" y="858"/>
                    </a:cubicBezTo>
                    <a:cubicBezTo>
                      <a:pt x="44" y="858"/>
                      <a:pt x="28" y="856"/>
                      <a:pt x="25" y="856"/>
                    </a:cubicBezTo>
                    <a:cubicBezTo>
                      <a:pt x="22" y="856"/>
                      <a:pt x="0" y="858"/>
                      <a:pt x="0" y="858"/>
                    </a:cubicBezTo>
                    <a:cubicBezTo>
                      <a:pt x="0" y="858"/>
                      <a:pt x="2" y="870"/>
                      <a:pt x="7" y="872"/>
                    </a:cubicBezTo>
                    <a:cubicBezTo>
                      <a:pt x="12" y="874"/>
                      <a:pt x="20" y="874"/>
                      <a:pt x="20" y="874"/>
                    </a:cubicBezTo>
                    <a:cubicBezTo>
                      <a:pt x="20" y="874"/>
                      <a:pt x="7" y="884"/>
                      <a:pt x="13" y="891"/>
                    </a:cubicBezTo>
                    <a:cubicBezTo>
                      <a:pt x="19" y="898"/>
                      <a:pt x="29" y="899"/>
                      <a:pt x="29" y="899"/>
                    </a:cubicBezTo>
                    <a:cubicBezTo>
                      <a:pt x="47" y="888"/>
                      <a:pt x="47" y="888"/>
                      <a:pt x="47" y="888"/>
                    </a:cubicBezTo>
                    <a:cubicBezTo>
                      <a:pt x="65" y="884"/>
                      <a:pt x="65" y="884"/>
                      <a:pt x="65" y="884"/>
                    </a:cubicBezTo>
                    <a:cubicBezTo>
                      <a:pt x="59" y="898"/>
                      <a:pt x="59" y="898"/>
                      <a:pt x="59" y="898"/>
                    </a:cubicBezTo>
                    <a:cubicBezTo>
                      <a:pt x="49" y="895"/>
                      <a:pt x="49" y="895"/>
                      <a:pt x="49" y="895"/>
                    </a:cubicBezTo>
                    <a:cubicBezTo>
                      <a:pt x="43" y="907"/>
                      <a:pt x="43" y="907"/>
                      <a:pt x="43" y="907"/>
                    </a:cubicBezTo>
                    <a:cubicBezTo>
                      <a:pt x="43" y="907"/>
                      <a:pt x="13" y="901"/>
                      <a:pt x="17" y="908"/>
                    </a:cubicBezTo>
                    <a:cubicBezTo>
                      <a:pt x="21" y="915"/>
                      <a:pt x="30" y="918"/>
                      <a:pt x="30" y="918"/>
                    </a:cubicBezTo>
                    <a:cubicBezTo>
                      <a:pt x="14" y="926"/>
                      <a:pt x="14" y="926"/>
                      <a:pt x="14" y="926"/>
                    </a:cubicBezTo>
                    <a:cubicBezTo>
                      <a:pt x="2" y="926"/>
                      <a:pt x="2" y="926"/>
                      <a:pt x="2" y="926"/>
                    </a:cubicBezTo>
                    <a:cubicBezTo>
                      <a:pt x="2" y="926"/>
                      <a:pt x="4" y="938"/>
                      <a:pt x="7" y="938"/>
                    </a:cubicBezTo>
                    <a:cubicBezTo>
                      <a:pt x="10" y="938"/>
                      <a:pt x="42" y="939"/>
                      <a:pt x="42" y="939"/>
                    </a:cubicBezTo>
                    <a:cubicBezTo>
                      <a:pt x="33" y="953"/>
                      <a:pt x="33" y="953"/>
                      <a:pt x="33" y="953"/>
                    </a:cubicBezTo>
                    <a:cubicBezTo>
                      <a:pt x="41" y="955"/>
                      <a:pt x="41" y="955"/>
                      <a:pt x="41" y="955"/>
                    </a:cubicBezTo>
                    <a:cubicBezTo>
                      <a:pt x="36" y="967"/>
                      <a:pt x="36" y="967"/>
                      <a:pt x="36" y="967"/>
                    </a:cubicBezTo>
                    <a:cubicBezTo>
                      <a:pt x="36" y="967"/>
                      <a:pt x="10" y="954"/>
                      <a:pt x="11" y="962"/>
                    </a:cubicBezTo>
                    <a:cubicBezTo>
                      <a:pt x="12" y="970"/>
                      <a:pt x="23" y="981"/>
                      <a:pt x="23" y="981"/>
                    </a:cubicBezTo>
                    <a:cubicBezTo>
                      <a:pt x="55" y="995"/>
                      <a:pt x="55" y="995"/>
                      <a:pt x="55" y="995"/>
                    </a:cubicBezTo>
                    <a:cubicBezTo>
                      <a:pt x="55" y="995"/>
                      <a:pt x="48" y="1000"/>
                      <a:pt x="55" y="1003"/>
                    </a:cubicBezTo>
                    <a:cubicBezTo>
                      <a:pt x="62" y="1006"/>
                      <a:pt x="83" y="1001"/>
                      <a:pt x="83" y="1001"/>
                    </a:cubicBezTo>
                    <a:cubicBezTo>
                      <a:pt x="83" y="1001"/>
                      <a:pt x="86" y="1010"/>
                      <a:pt x="103" y="1004"/>
                    </a:cubicBezTo>
                    <a:cubicBezTo>
                      <a:pt x="120" y="998"/>
                      <a:pt x="148" y="973"/>
                      <a:pt x="148" y="973"/>
                    </a:cubicBezTo>
                    <a:cubicBezTo>
                      <a:pt x="172" y="954"/>
                      <a:pt x="172" y="954"/>
                      <a:pt x="172" y="954"/>
                    </a:cubicBezTo>
                    <a:cubicBezTo>
                      <a:pt x="172" y="954"/>
                      <a:pt x="183" y="959"/>
                      <a:pt x="193" y="950"/>
                    </a:cubicBezTo>
                    <a:cubicBezTo>
                      <a:pt x="203" y="941"/>
                      <a:pt x="193" y="922"/>
                      <a:pt x="193" y="922"/>
                    </a:cubicBezTo>
                    <a:cubicBezTo>
                      <a:pt x="205" y="920"/>
                      <a:pt x="205" y="920"/>
                      <a:pt x="205" y="920"/>
                    </a:cubicBezTo>
                    <a:cubicBezTo>
                      <a:pt x="205" y="920"/>
                      <a:pt x="192" y="937"/>
                      <a:pt x="207" y="942"/>
                    </a:cubicBezTo>
                    <a:cubicBezTo>
                      <a:pt x="222" y="947"/>
                      <a:pt x="233" y="949"/>
                      <a:pt x="233" y="949"/>
                    </a:cubicBezTo>
                    <a:cubicBezTo>
                      <a:pt x="247" y="962"/>
                      <a:pt x="247" y="962"/>
                      <a:pt x="247" y="962"/>
                    </a:cubicBezTo>
                    <a:cubicBezTo>
                      <a:pt x="247" y="962"/>
                      <a:pt x="253" y="951"/>
                      <a:pt x="255" y="946"/>
                    </a:cubicBezTo>
                    <a:cubicBezTo>
                      <a:pt x="257" y="941"/>
                      <a:pt x="251" y="940"/>
                      <a:pt x="248" y="932"/>
                    </a:cubicBezTo>
                    <a:cubicBezTo>
                      <a:pt x="245" y="924"/>
                      <a:pt x="254" y="921"/>
                      <a:pt x="254" y="921"/>
                    </a:cubicBezTo>
                    <a:cubicBezTo>
                      <a:pt x="254" y="921"/>
                      <a:pt x="254" y="917"/>
                      <a:pt x="252" y="911"/>
                    </a:cubicBezTo>
                    <a:cubicBezTo>
                      <a:pt x="250" y="905"/>
                      <a:pt x="264" y="911"/>
                      <a:pt x="269" y="911"/>
                    </a:cubicBezTo>
                    <a:cubicBezTo>
                      <a:pt x="274" y="911"/>
                      <a:pt x="277" y="906"/>
                      <a:pt x="277" y="906"/>
                    </a:cubicBezTo>
                    <a:cubicBezTo>
                      <a:pt x="277" y="889"/>
                      <a:pt x="277" y="889"/>
                      <a:pt x="277" y="889"/>
                    </a:cubicBezTo>
                    <a:cubicBezTo>
                      <a:pt x="284" y="889"/>
                      <a:pt x="284" y="889"/>
                      <a:pt x="284" y="889"/>
                    </a:cubicBezTo>
                    <a:cubicBezTo>
                      <a:pt x="284" y="889"/>
                      <a:pt x="280" y="880"/>
                      <a:pt x="277" y="877"/>
                    </a:cubicBezTo>
                    <a:cubicBezTo>
                      <a:pt x="274" y="874"/>
                      <a:pt x="268" y="857"/>
                      <a:pt x="268" y="857"/>
                    </a:cubicBezTo>
                    <a:cubicBezTo>
                      <a:pt x="283" y="854"/>
                      <a:pt x="283" y="854"/>
                      <a:pt x="283" y="854"/>
                    </a:cubicBezTo>
                    <a:cubicBezTo>
                      <a:pt x="283" y="854"/>
                      <a:pt x="290" y="848"/>
                      <a:pt x="292" y="841"/>
                    </a:cubicBezTo>
                    <a:cubicBezTo>
                      <a:pt x="294" y="834"/>
                      <a:pt x="275" y="828"/>
                      <a:pt x="275" y="828"/>
                    </a:cubicBezTo>
                    <a:cubicBezTo>
                      <a:pt x="275" y="828"/>
                      <a:pt x="267" y="821"/>
                      <a:pt x="266" y="814"/>
                    </a:cubicBezTo>
                    <a:cubicBezTo>
                      <a:pt x="265" y="807"/>
                      <a:pt x="271" y="800"/>
                      <a:pt x="272" y="795"/>
                    </a:cubicBezTo>
                    <a:cubicBezTo>
                      <a:pt x="273" y="790"/>
                      <a:pt x="262" y="783"/>
                      <a:pt x="262" y="783"/>
                    </a:cubicBezTo>
                    <a:cubicBezTo>
                      <a:pt x="262" y="783"/>
                      <a:pt x="256" y="775"/>
                      <a:pt x="254" y="770"/>
                    </a:cubicBezTo>
                    <a:cubicBezTo>
                      <a:pt x="252" y="765"/>
                      <a:pt x="261" y="763"/>
                      <a:pt x="267" y="757"/>
                    </a:cubicBezTo>
                    <a:cubicBezTo>
                      <a:pt x="273" y="751"/>
                      <a:pt x="255" y="751"/>
                      <a:pt x="255" y="748"/>
                    </a:cubicBezTo>
                    <a:cubicBezTo>
                      <a:pt x="255" y="745"/>
                      <a:pt x="261" y="740"/>
                      <a:pt x="261" y="740"/>
                    </a:cubicBezTo>
                    <a:cubicBezTo>
                      <a:pt x="266" y="734"/>
                      <a:pt x="266" y="734"/>
                      <a:pt x="266" y="734"/>
                    </a:cubicBezTo>
                    <a:cubicBezTo>
                      <a:pt x="266" y="734"/>
                      <a:pt x="272" y="729"/>
                      <a:pt x="279" y="724"/>
                    </a:cubicBezTo>
                    <a:cubicBezTo>
                      <a:pt x="286" y="719"/>
                      <a:pt x="301" y="707"/>
                      <a:pt x="301" y="707"/>
                    </a:cubicBezTo>
                    <a:cubicBezTo>
                      <a:pt x="301" y="707"/>
                      <a:pt x="328" y="712"/>
                      <a:pt x="332" y="703"/>
                    </a:cubicBezTo>
                    <a:cubicBezTo>
                      <a:pt x="336" y="694"/>
                      <a:pt x="315" y="684"/>
                      <a:pt x="315" y="684"/>
                    </a:cubicBezTo>
                    <a:cubicBezTo>
                      <a:pt x="315" y="684"/>
                      <a:pt x="324" y="678"/>
                      <a:pt x="329" y="674"/>
                    </a:cubicBezTo>
                    <a:cubicBezTo>
                      <a:pt x="334" y="670"/>
                      <a:pt x="344" y="658"/>
                      <a:pt x="344" y="658"/>
                    </a:cubicBezTo>
                    <a:cubicBezTo>
                      <a:pt x="348" y="629"/>
                      <a:pt x="348" y="629"/>
                      <a:pt x="348" y="629"/>
                    </a:cubicBezTo>
                    <a:cubicBezTo>
                      <a:pt x="351" y="624"/>
                      <a:pt x="351" y="624"/>
                      <a:pt x="351" y="624"/>
                    </a:cubicBezTo>
                    <a:cubicBezTo>
                      <a:pt x="349" y="608"/>
                      <a:pt x="349" y="608"/>
                      <a:pt x="349" y="608"/>
                    </a:cubicBezTo>
                    <a:cubicBezTo>
                      <a:pt x="363" y="615"/>
                      <a:pt x="363" y="615"/>
                      <a:pt x="363" y="615"/>
                    </a:cubicBezTo>
                    <a:cubicBezTo>
                      <a:pt x="363" y="615"/>
                      <a:pt x="372" y="610"/>
                      <a:pt x="379" y="608"/>
                    </a:cubicBezTo>
                    <a:cubicBezTo>
                      <a:pt x="386" y="606"/>
                      <a:pt x="372" y="592"/>
                      <a:pt x="372" y="592"/>
                    </a:cubicBezTo>
                    <a:cubicBezTo>
                      <a:pt x="386" y="591"/>
                      <a:pt x="386" y="591"/>
                      <a:pt x="386" y="591"/>
                    </a:cubicBezTo>
                    <a:cubicBezTo>
                      <a:pt x="386" y="591"/>
                      <a:pt x="388" y="584"/>
                      <a:pt x="394" y="579"/>
                    </a:cubicBezTo>
                    <a:cubicBezTo>
                      <a:pt x="400" y="574"/>
                      <a:pt x="405" y="573"/>
                      <a:pt x="405" y="573"/>
                    </a:cubicBezTo>
                    <a:cubicBezTo>
                      <a:pt x="410" y="563"/>
                      <a:pt x="410" y="563"/>
                      <a:pt x="410" y="563"/>
                    </a:cubicBezTo>
                    <a:cubicBezTo>
                      <a:pt x="410" y="563"/>
                      <a:pt x="399" y="555"/>
                      <a:pt x="398" y="551"/>
                    </a:cubicBezTo>
                    <a:cubicBezTo>
                      <a:pt x="397" y="547"/>
                      <a:pt x="414" y="539"/>
                      <a:pt x="414" y="539"/>
                    </a:cubicBezTo>
                    <a:cubicBezTo>
                      <a:pt x="423" y="529"/>
                      <a:pt x="423" y="529"/>
                      <a:pt x="423" y="529"/>
                    </a:cubicBezTo>
                    <a:cubicBezTo>
                      <a:pt x="449" y="525"/>
                      <a:pt x="449" y="525"/>
                      <a:pt x="449" y="525"/>
                    </a:cubicBezTo>
                    <a:cubicBezTo>
                      <a:pt x="449" y="525"/>
                      <a:pt x="464" y="525"/>
                      <a:pt x="467" y="520"/>
                    </a:cubicBezTo>
                    <a:cubicBezTo>
                      <a:pt x="470" y="515"/>
                      <a:pt x="460" y="504"/>
                      <a:pt x="468" y="498"/>
                    </a:cubicBezTo>
                    <a:cubicBezTo>
                      <a:pt x="476" y="492"/>
                      <a:pt x="476" y="505"/>
                      <a:pt x="476" y="505"/>
                    </a:cubicBezTo>
                    <a:cubicBezTo>
                      <a:pt x="495" y="501"/>
                      <a:pt x="495" y="501"/>
                      <a:pt x="495" y="501"/>
                    </a:cubicBezTo>
                    <a:cubicBezTo>
                      <a:pt x="508" y="505"/>
                      <a:pt x="508" y="505"/>
                      <a:pt x="508" y="505"/>
                    </a:cubicBezTo>
                    <a:cubicBezTo>
                      <a:pt x="517" y="505"/>
                      <a:pt x="517" y="505"/>
                      <a:pt x="517" y="505"/>
                    </a:cubicBezTo>
                    <a:cubicBezTo>
                      <a:pt x="517" y="505"/>
                      <a:pt x="528" y="511"/>
                      <a:pt x="536" y="509"/>
                    </a:cubicBezTo>
                    <a:cubicBezTo>
                      <a:pt x="544" y="507"/>
                      <a:pt x="531" y="501"/>
                      <a:pt x="531" y="496"/>
                    </a:cubicBezTo>
                    <a:cubicBezTo>
                      <a:pt x="531" y="491"/>
                      <a:pt x="538" y="494"/>
                      <a:pt x="538" y="494"/>
                    </a:cubicBezTo>
                    <a:cubicBezTo>
                      <a:pt x="537" y="480"/>
                      <a:pt x="537" y="480"/>
                      <a:pt x="537" y="480"/>
                    </a:cubicBezTo>
                    <a:cubicBezTo>
                      <a:pt x="557" y="481"/>
                      <a:pt x="557" y="481"/>
                      <a:pt x="557" y="481"/>
                    </a:cubicBezTo>
                    <a:cubicBezTo>
                      <a:pt x="555" y="479"/>
                      <a:pt x="554" y="478"/>
                      <a:pt x="554" y="478"/>
                    </a:cubicBezTo>
                    <a:cubicBezTo>
                      <a:pt x="556" y="473"/>
                      <a:pt x="556" y="473"/>
                      <a:pt x="556" y="473"/>
                    </a:cubicBezTo>
                    <a:cubicBezTo>
                      <a:pt x="568" y="478"/>
                      <a:pt x="568" y="478"/>
                      <a:pt x="568" y="478"/>
                    </a:cubicBezTo>
                    <a:cubicBezTo>
                      <a:pt x="570" y="469"/>
                      <a:pt x="570" y="469"/>
                      <a:pt x="570" y="469"/>
                    </a:cubicBezTo>
                    <a:cubicBezTo>
                      <a:pt x="570" y="469"/>
                      <a:pt x="577" y="466"/>
                      <a:pt x="581" y="466"/>
                    </a:cubicBezTo>
                    <a:cubicBezTo>
                      <a:pt x="585" y="466"/>
                      <a:pt x="594" y="480"/>
                      <a:pt x="594" y="480"/>
                    </a:cubicBezTo>
                    <a:cubicBezTo>
                      <a:pt x="603" y="481"/>
                      <a:pt x="603" y="481"/>
                      <a:pt x="603" y="481"/>
                    </a:cubicBezTo>
                    <a:cubicBezTo>
                      <a:pt x="603" y="481"/>
                      <a:pt x="604" y="491"/>
                      <a:pt x="618" y="492"/>
                    </a:cubicBezTo>
                    <a:cubicBezTo>
                      <a:pt x="632" y="493"/>
                      <a:pt x="632" y="494"/>
                      <a:pt x="632" y="494"/>
                    </a:cubicBezTo>
                    <a:cubicBezTo>
                      <a:pt x="632" y="494"/>
                      <a:pt x="632" y="494"/>
                      <a:pt x="642" y="497"/>
                    </a:cubicBezTo>
                    <a:cubicBezTo>
                      <a:pt x="652" y="500"/>
                      <a:pt x="661" y="492"/>
                      <a:pt x="661" y="492"/>
                    </a:cubicBezTo>
                    <a:cubicBezTo>
                      <a:pt x="661" y="492"/>
                      <a:pt x="672" y="488"/>
                      <a:pt x="677" y="489"/>
                    </a:cubicBezTo>
                    <a:cubicBezTo>
                      <a:pt x="682" y="490"/>
                      <a:pt x="694" y="498"/>
                      <a:pt x="702" y="498"/>
                    </a:cubicBezTo>
                    <a:cubicBezTo>
                      <a:pt x="710" y="498"/>
                      <a:pt x="704" y="488"/>
                      <a:pt x="711" y="483"/>
                    </a:cubicBezTo>
                    <a:cubicBezTo>
                      <a:pt x="718" y="478"/>
                      <a:pt x="727" y="483"/>
                      <a:pt x="727" y="483"/>
                    </a:cubicBezTo>
                    <a:cubicBezTo>
                      <a:pt x="727" y="483"/>
                      <a:pt x="728" y="467"/>
                      <a:pt x="727" y="463"/>
                    </a:cubicBezTo>
                    <a:cubicBezTo>
                      <a:pt x="726" y="459"/>
                      <a:pt x="730" y="446"/>
                      <a:pt x="730" y="446"/>
                    </a:cubicBezTo>
                    <a:cubicBezTo>
                      <a:pt x="730" y="446"/>
                      <a:pt x="747" y="437"/>
                      <a:pt x="752" y="438"/>
                    </a:cubicBezTo>
                    <a:cubicBezTo>
                      <a:pt x="757" y="439"/>
                      <a:pt x="768" y="440"/>
                      <a:pt x="768" y="440"/>
                    </a:cubicBezTo>
                    <a:cubicBezTo>
                      <a:pt x="768" y="440"/>
                      <a:pt x="779" y="433"/>
                      <a:pt x="794" y="434"/>
                    </a:cubicBezTo>
                    <a:cubicBezTo>
                      <a:pt x="809" y="435"/>
                      <a:pt x="802" y="441"/>
                      <a:pt x="802" y="441"/>
                    </a:cubicBezTo>
                    <a:cubicBezTo>
                      <a:pt x="825" y="446"/>
                      <a:pt x="825" y="446"/>
                      <a:pt x="825" y="446"/>
                    </a:cubicBezTo>
                    <a:cubicBezTo>
                      <a:pt x="825" y="446"/>
                      <a:pt x="839" y="447"/>
                      <a:pt x="843" y="464"/>
                    </a:cubicBezTo>
                    <a:cubicBezTo>
                      <a:pt x="847" y="481"/>
                      <a:pt x="834" y="469"/>
                      <a:pt x="834" y="469"/>
                    </a:cubicBezTo>
                    <a:cubicBezTo>
                      <a:pt x="832" y="477"/>
                      <a:pt x="832" y="477"/>
                      <a:pt x="832" y="477"/>
                    </a:cubicBezTo>
                    <a:cubicBezTo>
                      <a:pt x="836" y="479"/>
                      <a:pt x="840" y="480"/>
                      <a:pt x="845" y="480"/>
                    </a:cubicBezTo>
                    <a:cubicBezTo>
                      <a:pt x="854" y="479"/>
                      <a:pt x="855" y="465"/>
                      <a:pt x="855" y="465"/>
                    </a:cubicBezTo>
                    <a:cubicBezTo>
                      <a:pt x="870" y="464"/>
                      <a:pt x="870" y="464"/>
                      <a:pt x="870" y="464"/>
                    </a:cubicBezTo>
                    <a:cubicBezTo>
                      <a:pt x="874" y="456"/>
                      <a:pt x="874" y="456"/>
                      <a:pt x="874" y="456"/>
                    </a:cubicBezTo>
                    <a:cubicBezTo>
                      <a:pt x="874" y="456"/>
                      <a:pt x="873" y="459"/>
                      <a:pt x="891" y="456"/>
                    </a:cubicBezTo>
                    <a:cubicBezTo>
                      <a:pt x="899" y="455"/>
                      <a:pt x="903" y="451"/>
                      <a:pt x="905" y="448"/>
                    </a:cubicBezTo>
                    <a:lnTo>
                      <a:pt x="901" y="448"/>
                    </a:lnTo>
                    <a:close/>
                    <a:moveTo>
                      <a:pt x="372" y="489"/>
                    </a:moveTo>
                    <a:cubicBezTo>
                      <a:pt x="357" y="498"/>
                      <a:pt x="357" y="498"/>
                      <a:pt x="357" y="498"/>
                    </a:cubicBezTo>
                    <a:cubicBezTo>
                      <a:pt x="362" y="511"/>
                      <a:pt x="362" y="511"/>
                      <a:pt x="362" y="511"/>
                    </a:cubicBezTo>
                    <a:cubicBezTo>
                      <a:pt x="380" y="512"/>
                      <a:pt x="380" y="512"/>
                      <a:pt x="380" y="512"/>
                    </a:cubicBezTo>
                    <a:cubicBezTo>
                      <a:pt x="376" y="499"/>
                      <a:pt x="376" y="499"/>
                      <a:pt x="376" y="499"/>
                    </a:cubicBezTo>
                    <a:lnTo>
                      <a:pt x="372" y="489"/>
                    </a:lnTo>
                    <a:close/>
                    <a:moveTo>
                      <a:pt x="346" y="483"/>
                    </a:moveTo>
                    <a:cubicBezTo>
                      <a:pt x="335" y="487"/>
                      <a:pt x="339" y="504"/>
                      <a:pt x="339" y="504"/>
                    </a:cubicBezTo>
                    <a:cubicBezTo>
                      <a:pt x="351" y="516"/>
                      <a:pt x="351" y="516"/>
                      <a:pt x="351" y="516"/>
                    </a:cubicBezTo>
                    <a:cubicBezTo>
                      <a:pt x="351" y="516"/>
                      <a:pt x="357" y="479"/>
                      <a:pt x="346" y="483"/>
                    </a:cubicBezTo>
                    <a:close/>
                    <a:moveTo>
                      <a:pt x="403" y="498"/>
                    </a:moveTo>
                    <a:cubicBezTo>
                      <a:pt x="412" y="493"/>
                      <a:pt x="427" y="490"/>
                      <a:pt x="408" y="486"/>
                    </a:cubicBezTo>
                    <a:cubicBezTo>
                      <a:pt x="389" y="483"/>
                      <a:pt x="380" y="494"/>
                      <a:pt x="380" y="494"/>
                    </a:cubicBezTo>
                    <a:cubicBezTo>
                      <a:pt x="386" y="501"/>
                      <a:pt x="386" y="501"/>
                      <a:pt x="386" y="501"/>
                    </a:cubicBezTo>
                    <a:lnTo>
                      <a:pt x="403" y="498"/>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9" name="Spain"/>
              <p:cNvSpPr>
                <a:spLocks noEditPoints="1"/>
              </p:cNvSpPr>
              <p:nvPr/>
            </p:nvSpPr>
            <p:spPr bwMode="gray">
              <a:xfrm>
                <a:off x="5412962" y="2768127"/>
                <a:ext cx="331845" cy="231669"/>
              </a:xfrm>
              <a:custGeom>
                <a:avLst/>
                <a:gdLst>
                  <a:gd name="T0" fmla="*/ 527 w 591"/>
                  <a:gd name="T1" fmla="*/ 205 h 413"/>
                  <a:gd name="T2" fmla="*/ 511 w 591"/>
                  <a:gd name="T3" fmla="*/ 226 h 413"/>
                  <a:gd name="T4" fmla="*/ 531 w 591"/>
                  <a:gd name="T5" fmla="*/ 237 h 413"/>
                  <a:gd name="T6" fmla="*/ 536 w 591"/>
                  <a:gd name="T7" fmla="*/ 212 h 413"/>
                  <a:gd name="T8" fmla="*/ 461 w 591"/>
                  <a:gd name="T9" fmla="*/ 249 h 413"/>
                  <a:gd name="T10" fmla="*/ 560 w 591"/>
                  <a:gd name="T11" fmla="*/ 198 h 413"/>
                  <a:gd name="T12" fmla="*/ 560 w 591"/>
                  <a:gd name="T13" fmla="*/ 198 h 413"/>
                  <a:gd name="T14" fmla="*/ 534 w 591"/>
                  <a:gd name="T15" fmla="*/ 86 h 413"/>
                  <a:gd name="T16" fmla="*/ 527 w 591"/>
                  <a:gd name="T17" fmla="*/ 67 h 413"/>
                  <a:gd name="T18" fmla="*/ 514 w 591"/>
                  <a:gd name="T19" fmla="*/ 77 h 413"/>
                  <a:gd name="T20" fmla="*/ 496 w 591"/>
                  <a:gd name="T21" fmla="*/ 70 h 413"/>
                  <a:gd name="T22" fmla="*/ 479 w 591"/>
                  <a:gd name="T23" fmla="*/ 68 h 413"/>
                  <a:gd name="T24" fmla="*/ 459 w 591"/>
                  <a:gd name="T25" fmla="*/ 56 h 413"/>
                  <a:gd name="T26" fmla="*/ 437 w 591"/>
                  <a:gd name="T27" fmla="*/ 48 h 413"/>
                  <a:gd name="T28" fmla="*/ 417 w 591"/>
                  <a:gd name="T29" fmla="*/ 63 h 413"/>
                  <a:gd name="T30" fmla="*/ 395 w 591"/>
                  <a:gd name="T31" fmla="*/ 54 h 413"/>
                  <a:gd name="T32" fmla="*/ 376 w 591"/>
                  <a:gd name="T33" fmla="*/ 51 h 413"/>
                  <a:gd name="T34" fmla="*/ 342 w 591"/>
                  <a:gd name="T35" fmla="*/ 38 h 413"/>
                  <a:gd name="T36" fmla="*/ 327 w 591"/>
                  <a:gd name="T37" fmla="*/ 29 h 413"/>
                  <a:gd name="T38" fmla="*/ 320 w 591"/>
                  <a:gd name="T39" fmla="*/ 23 h 413"/>
                  <a:gd name="T40" fmla="*/ 234 w 591"/>
                  <a:gd name="T41" fmla="*/ 22 h 413"/>
                  <a:gd name="T42" fmla="*/ 156 w 591"/>
                  <a:gd name="T43" fmla="*/ 7 h 413"/>
                  <a:gd name="T44" fmla="*/ 91 w 591"/>
                  <a:gd name="T45" fmla="*/ 8 h 413"/>
                  <a:gd name="T46" fmla="*/ 49 w 591"/>
                  <a:gd name="T47" fmla="*/ 18 h 413"/>
                  <a:gd name="T48" fmla="*/ 21 w 591"/>
                  <a:gd name="T49" fmla="*/ 67 h 413"/>
                  <a:gd name="T50" fmla="*/ 15 w 591"/>
                  <a:gd name="T51" fmla="*/ 101 h 413"/>
                  <a:gd name="T52" fmla="*/ 50 w 591"/>
                  <a:gd name="T53" fmla="*/ 94 h 413"/>
                  <a:gd name="T54" fmla="*/ 61 w 591"/>
                  <a:gd name="T55" fmla="*/ 99 h 413"/>
                  <a:gd name="T56" fmla="*/ 85 w 591"/>
                  <a:gd name="T57" fmla="*/ 96 h 413"/>
                  <a:gd name="T58" fmla="*/ 115 w 591"/>
                  <a:gd name="T59" fmla="*/ 108 h 413"/>
                  <a:gd name="T60" fmla="*/ 94 w 591"/>
                  <a:gd name="T61" fmla="*/ 144 h 413"/>
                  <a:gd name="T62" fmla="*/ 96 w 591"/>
                  <a:gd name="T63" fmla="*/ 181 h 413"/>
                  <a:gd name="T64" fmla="*/ 94 w 591"/>
                  <a:gd name="T65" fmla="*/ 205 h 413"/>
                  <a:gd name="T66" fmla="*/ 61 w 591"/>
                  <a:gd name="T67" fmla="*/ 217 h 413"/>
                  <a:gd name="T68" fmla="*/ 77 w 591"/>
                  <a:gd name="T69" fmla="*/ 240 h 413"/>
                  <a:gd name="T70" fmla="*/ 66 w 591"/>
                  <a:gd name="T71" fmla="*/ 276 h 413"/>
                  <a:gd name="T72" fmla="*/ 84 w 591"/>
                  <a:gd name="T73" fmla="*/ 301 h 413"/>
                  <a:gd name="T74" fmla="*/ 60 w 591"/>
                  <a:gd name="T75" fmla="*/ 325 h 413"/>
                  <a:gd name="T76" fmla="*/ 61 w 591"/>
                  <a:gd name="T77" fmla="*/ 351 h 413"/>
                  <a:gd name="T78" fmla="*/ 81 w 591"/>
                  <a:gd name="T79" fmla="*/ 350 h 413"/>
                  <a:gd name="T80" fmla="*/ 109 w 591"/>
                  <a:gd name="T81" fmla="*/ 365 h 413"/>
                  <a:gd name="T82" fmla="*/ 110 w 591"/>
                  <a:gd name="T83" fmla="*/ 383 h 413"/>
                  <a:gd name="T84" fmla="*/ 136 w 591"/>
                  <a:gd name="T85" fmla="*/ 413 h 413"/>
                  <a:gd name="T86" fmla="*/ 177 w 591"/>
                  <a:gd name="T87" fmla="*/ 389 h 413"/>
                  <a:gd name="T88" fmla="*/ 235 w 591"/>
                  <a:gd name="T89" fmla="*/ 377 h 413"/>
                  <a:gd name="T90" fmla="*/ 265 w 591"/>
                  <a:gd name="T91" fmla="*/ 378 h 413"/>
                  <a:gd name="T92" fmla="*/ 297 w 591"/>
                  <a:gd name="T93" fmla="*/ 374 h 413"/>
                  <a:gd name="T94" fmla="*/ 331 w 591"/>
                  <a:gd name="T95" fmla="*/ 329 h 413"/>
                  <a:gd name="T96" fmla="*/ 356 w 591"/>
                  <a:gd name="T97" fmla="*/ 315 h 413"/>
                  <a:gd name="T98" fmla="*/ 401 w 591"/>
                  <a:gd name="T99" fmla="*/ 270 h 413"/>
                  <a:gd name="T100" fmla="*/ 385 w 591"/>
                  <a:gd name="T101" fmla="*/ 215 h 413"/>
                  <a:gd name="T102" fmla="*/ 424 w 591"/>
                  <a:gd name="T103" fmla="*/ 172 h 413"/>
                  <a:gd name="T104" fmla="*/ 438 w 591"/>
                  <a:gd name="T105" fmla="*/ 146 h 413"/>
                  <a:gd name="T106" fmla="*/ 514 w 591"/>
                  <a:gd name="T107" fmla="*/ 113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1" h="413">
                    <a:moveTo>
                      <a:pt x="536" y="212"/>
                    </a:moveTo>
                    <a:cubicBezTo>
                      <a:pt x="536" y="212"/>
                      <a:pt x="533" y="205"/>
                      <a:pt x="527" y="205"/>
                    </a:cubicBezTo>
                    <a:cubicBezTo>
                      <a:pt x="521" y="205"/>
                      <a:pt x="498" y="218"/>
                      <a:pt x="501" y="223"/>
                    </a:cubicBezTo>
                    <a:cubicBezTo>
                      <a:pt x="504" y="228"/>
                      <a:pt x="511" y="226"/>
                      <a:pt x="511" y="226"/>
                    </a:cubicBezTo>
                    <a:cubicBezTo>
                      <a:pt x="511" y="226"/>
                      <a:pt x="515" y="235"/>
                      <a:pt x="519" y="236"/>
                    </a:cubicBezTo>
                    <a:cubicBezTo>
                      <a:pt x="523" y="237"/>
                      <a:pt x="531" y="237"/>
                      <a:pt x="531" y="237"/>
                    </a:cubicBezTo>
                    <a:cubicBezTo>
                      <a:pt x="537" y="235"/>
                      <a:pt x="547" y="225"/>
                      <a:pt x="546" y="218"/>
                    </a:cubicBezTo>
                    <a:cubicBezTo>
                      <a:pt x="545" y="211"/>
                      <a:pt x="536" y="212"/>
                      <a:pt x="536" y="212"/>
                    </a:cubicBezTo>
                    <a:close/>
                    <a:moveTo>
                      <a:pt x="447" y="261"/>
                    </a:moveTo>
                    <a:cubicBezTo>
                      <a:pt x="456" y="270"/>
                      <a:pt x="466" y="259"/>
                      <a:pt x="461" y="249"/>
                    </a:cubicBezTo>
                    <a:cubicBezTo>
                      <a:pt x="456" y="239"/>
                      <a:pt x="447" y="261"/>
                      <a:pt x="447" y="261"/>
                    </a:cubicBezTo>
                    <a:close/>
                    <a:moveTo>
                      <a:pt x="560" y="198"/>
                    </a:moveTo>
                    <a:cubicBezTo>
                      <a:pt x="560" y="198"/>
                      <a:pt x="573" y="218"/>
                      <a:pt x="582" y="213"/>
                    </a:cubicBezTo>
                    <a:cubicBezTo>
                      <a:pt x="591" y="208"/>
                      <a:pt x="570" y="191"/>
                      <a:pt x="560" y="198"/>
                    </a:cubicBezTo>
                    <a:close/>
                    <a:moveTo>
                      <a:pt x="535" y="101"/>
                    </a:moveTo>
                    <a:cubicBezTo>
                      <a:pt x="536" y="98"/>
                      <a:pt x="534" y="86"/>
                      <a:pt x="534" y="86"/>
                    </a:cubicBezTo>
                    <a:cubicBezTo>
                      <a:pt x="542" y="81"/>
                      <a:pt x="542" y="81"/>
                      <a:pt x="542" y="81"/>
                    </a:cubicBezTo>
                    <a:cubicBezTo>
                      <a:pt x="542" y="81"/>
                      <a:pt x="530" y="75"/>
                      <a:pt x="527" y="67"/>
                    </a:cubicBezTo>
                    <a:cubicBezTo>
                      <a:pt x="521" y="67"/>
                      <a:pt x="521" y="67"/>
                      <a:pt x="521" y="67"/>
                    </a:cubicBezTo>
                    <a:cubicBezTo>
                      <a:pt x="521" y="67"/>
                      <a:pt x="521" y="77"/>
                      <a:pt x="514" y="77"/>
                    </a:cubicBezTo>
                    <a:cubicBezTo>
                      <a:pt x="507" y="77"/>
                      <a:pt x="506" y="77"/>
                      <a:pt x="506" y="77"/>
                    </a:cubicBezTo>
                    <a:cubicBezTo>
                      <a:pt x="506" y="77"/>
                      <a:pt x="499" y="69"/>
                      <a:pt x="496" y="70"/>
                    </a:cubicBezTo>
                    <a:cubicBezTo>
                      <a:pt x="493" y="71"/>
                      <a:pt x="486" y="73"/>
                      <a:pt x="486" y="73"/>
                    </a:cubicBezTo>
                    <a:cubicBezTo>
                      <a:pt x="486" y="73"/>
                      <a:pt x="483" y="67"/>
                      <a:pt x="479" y="68"/>
                    </a:cubicBezTo>
                    <a:cubicBezTo>
                      <a:pt x="475" y="69"/>
                      <a:pt x="466" y="71"/>
                      <a:pt x="466" y="71"/>
                    </a:cubicBezTo>
                    <a:cubicBezTo>
                      <a:pt x="459" y="56"/>
                      <a:pt x="459" y="56"/>
                      <a:pt x="459" y="56"/>
                    </a:cubicBezTo>
                    <a:cubicBezTo>
                      <a:pt x="450" y="55"/>
                      <a:pt x="450" y="55"/>
                      <a:pt x="450" y="55"/>
                    </a:cubicBezTo>
                    <a:cubicBezTo>
                      <a:pt x="450" y="55"/>
                      <a:pt x="450" y="48"/>
                      <a:pt x="437" y="48"/>
                    </a:cubicBezTo>
                    <a:cubicBezTo>
                      <a:pt x="424" y="48"/>
                      <a:pt x="430" y="60"/>
                      <a:pt x="430" y="60"/>
                    </a:cubicBezTo>
                    <a:cubicBezTo>
                      <a:pt x="417" y="63"/>
                      <a:pt x="417" y="63"/>
                      <a:pt x="417" y="63"/>
                    </a:cubicBezTo>
                    <a:cubicBezTo>
                      <a:pt x="415" y="55"/>
                      <a:pt x="415" y="55"/>
                      <a:pt x="415" y="55"/>
                    </a:cubicBezTo>
                    <a:cubicBezTo>
                      <a:pt x="395" y="54"/>
                      <a:pt x="395" y="54"/>
                      <a:pt x="395" y="54"/>
                    </a:cubicBezTo>
                    <a:cubicBezTo>
                      <a:pt x="395" y="54"/>
                      <a:pt x="394" y="51"/>
                      <a:pt x="390" y="49"/>
                    </a:cubicBezTo>
                    <a:cubicBezTo>
                      <a:pt x="386" y="47"/>
                      <a:pt x="376" y="51"/>
                      <a:pt x="376" y="51"/>
                    </a:cubicBezTo>
                    <a:cubicBezTo>
                      <a:pt x="376" y="51"/>
                      <a:pt x="370" y="42"/>
                      <a:pt x="363" y="41"/>
                    </a:cubicBezTo>
                    <a:cubicBezTo>
                      <a:pt x="356" y="40"/>
                      <a:pt x="342" y="38"/>
                      <a:pt x="342" y="38"/>
                    </a:cubicBezTo>
                    <a:cubicBezTo>
                      <a:pt x="342" y="38"/>
                      <a:pt x="348" y="35"/>
                      <a:pt x="342" y="28"/>
                    </a:cubicBezTo>
                    <a:cubicBezTo>
                      <a:pt x="336" y="21"/>
                      <a:pt x="327" y="29"/>
                      <a:pt x="327" y="29"/>
                    </a:cubicBezTo>
                    <a:cubicBezTo>
                      <a:pt x="326" y="23"/>
                      <a:pt x="326" y="23"/>
                      <a:pt x="326" y="23"/>
                    </a:cubicBezTo>
                    <a:cubicBezTo>
                      <a:pt x="324" y="23"/>
                      <a:pt x="322" y="23"/>
                      <a:pt x="320" y="23"/>
                    </a:cubicBezTo>
                    <a:cubicBezTo>
                      <a:pt x="301" y="23"/>
                      <a:pt x="254" y="14"/>
                      <a:pt x="254" y="14"/>
                    </a:cubicBezTo>
                    <a:cubicBezTo>
                      <a:pt x="234" y="22"/>
                      <a:pt x="234" y="22"/>
                      <a:pt x="234" y="22"/>
                    </a:cubicBezTo>
                    <a:cubicBezTo>
                      <a:pt x="196" y="18"/>
                      <a:pt x="196" y="18"/>
                      <a:pt x="196" y="18"/>
                    </a:cubicBezTo>
                    <a:cubicBezTo>
                      <a:pt x="196" y="18"/>
                      <a:pt x="171" y="4"/>
                      <a:pt x="156" y="7"/>
                    </a:cubicBezTo>
                    <a:cubicBezTo>
                      <a:pt x="141" y="10"/>
                      <a:pt x="120" y="11"/>
                      <a:pt x="115" y="11"/>
                    </a:cubicBezTo>
                    <a:cubicBezTo>
                      <a:pt x="110" y="11"/>
                      <a:pt x="91" y="8"/>
                      <a:pt x="91" y="8"/>
                    </a:cubicBezTo>
                    <a:cubicBezTo>
                      <a:pt x="91" y="8"/>
                      <a:pt x="81" y="0"/>
                      <a:pt x="75" y="0"/>
                    </a:cubicBezTo>
                    <a:cubicBezTo>
                      <a:pt x="69" y="0"/>
                      <a:pt x="49" y="18"/>
                      <a:pt x="49" y="18"/>
                    </a:cubicBezTo>
                    <a:cubicBezTo>
                      <a:pt x="49" y="18"/>
                      <a:pt x="4" y="25"/>
                      <a:pt x="2" y="38"/>
                    </a:cubicBezTo>
                    <a:cubicBezTo>
                      <a:pt x="0" y="51"/>
                      <a:pt x="21" y="67"/>
                      <a:pt x="21" y="67"/>
                    </a:cubicBezTo>
                    <a:cubicBezTo>
                      <a:pt x="13" y="90"/>
                      <a:pt x="13" y="90"/>
                      <a:pt x="13" y="90"/>
                    </a:cubicBezTo>
                    <a:cubicBezTo>
                      <a:pt x="13" y="90"/>
                      <a:pt x="14" y="94"/>
                      <a:pt x="15" y="101"/>
                    </a:cubicBezTo>
                    <a:cubicBezTo>
                      <a:pt x="20" y="95"/>
                      <a:pt x="27" y="88"/>
                      <a:pt x="36" y="88"/>
                    </a:cubicBezTo>
                    <a:cubicBezTo>
                      <a:pt x="50" y="88"/>
                      <a:pt x="55" y="89"/>
                      <a:pt x="50" y="94"/>
                    </a:cubicBezTo>
                    <a:cubicBezTo>
                      <a:pt x="45" y="99"/>
                      <a:pt x="38" y="103"/>
                      <a:pt x="44" y="103"/>
                    </a:cubicBezTo>
                    <a:cubicBezTo>
                      <a:pt x="50" y="103"/>
                      <a:pt x="54" y="99"/>
                      <a:pt x="61" y="99"/>
                    </a:cubicBezTo>
                    <a:cubicBezTo>
                      <a:pt x="68" y="99"/>
                      <a:pt x="70" y="108"/>
                      <a:pt x="78" y="104"/>
                    </a:cubicBezTo>
                    <a:cubicBezTo>
                      <a:pt x="86" y="100"/>
                      <a:pt x="76" y="96"/>
                      <a:pt x="85" y="96"/>
                    </a:cubicBezTo>
                    <a:cubicBezTo>
                      <a:pt x="94" y="96"/>
                      <a:pt x="110" y="93"/>
                      <a:pt x="114" y="95"/>
                    </a:cubicBezTo>
                    <a:cubicBezTo>
                      <a:pt x="118" y="97"/>
                      <a:pt x="115" y="108"/>
                      <a:pt x="115" y="108"/>
                    </a:cubicBezTo>
                    <a:cubicBezTo>
                      <a:pt x="115" y="108"/>
                      <a:pt x="129" y="109"/>
                      <a:pt x="128" y="117"/>
                    </a:cubicBezTo>
                    <a:cubicBezTo>
                      <a:pt x="127" y="125"/>
                      <a:pt x="95" y="140"/>
                      <a:pt x="94" y="144"/>
                    </a:cubicBezTo>
                    <a:cubicBezTo>
                      <a:pt x="93" y="148"/>
                      <a:pt x="102" y="153"/>
                      <a:pt x="102" y="153"/>
                    </a:cubicBezTo>
                    <a:cubicBezTo>
                      <a:pt x="102" y="153"/>
                      <a:pt x="97" y="178"/>
                      <a:pt x="96" y="181"/>
                    </a:cubicBezTo>
                    <a:cubicBezTo>
                      <a:pt x="95" y="184"/>
                      <a:pt x="90" y="188"/>
                      <a:pt x="90" y="188"/>
                    </a:cubicBezTo>
                    <a:cubicBezTo>
                      <a:pt x="90" y="188"/>
                      <a:pt x="94" y="202"/>
                      <a:pt x="94" y="205"/>
                    </a:cubicBezTo>
                    <a:cubicBezTo>
                      <a:pt x="94" y="208"/>
                      <a:pt x="86" y="215"/>
                      <a:pt x="82" y="216"/>
                    </a:cubicBezTo>
                    <a:cubicBezTo>
                      <a:pt x="78" y="217"/>
                      <a:pt x="61" y="217"/>
                      <a:pt x="61" y="217"/>
                    </a:cubicBezTo>
                    <a:cubicBezTo>
                      <a:pt x="77" y="231"/>
                      <a:pt x="77" y="231"/>
                      <a:pt x="77" y="231"/>
                    </a:cubicBezTo>
                    <a:cubicBezTo>
                      <a:pt x="77" y="240"/>
                      <a:pt x="77" y="240"/>
                      <a:pt x="77" y="240"/>
                    </a:cubicBezTo>
                    <a:cubicBezTo>
                      <a:pt x="77" y="240"/>
                      <a:pt x="90" y="242"/>
                      <a:pt x="88" y="250"/>
                    </a:cubicBezTo>
                    <a:cubicBezTo>
                      <a:pt x="86" y="258"/>
                      <a:pt x="62" y="272"/>
                      <a:pt x="66" y="276"/>
                    </a:cubicBezTo>
                    <a:cubicBezTo>
                      <a:pt x="70" y="280"/>
                      <a:pt x="75" y="294"/>
                      <a:pt x="75" y="294"/>
                    </a:cubicBezTo>
                    <a:cubicBezTo>
                      <a:pt x="75" y="294"/>
                      <a:pt x="88" y="295"/>
                      <a:pt x="84" y="301"/>
                    </a:cubicBezTo>
                    <a:cubicBezTo>
                      <a:pt x="80" y="307"/>
                      <a:pt x="70" y="308"/>
                      <a:pt x="70" y="308"/>
                    </a:cubicBezTo>
                    <a:cubicBezTo>
                      <a:pt x="70" y="308"/>
                      <a:pt x="62" y="318"/>
                      <a:pt x="60" y="325"/>
                    </a:cubicBezTo>
                    <a:cubicBezTo>
                      <a:pt x="58" y="332"/>
                      <a:pt x="59" y="340"/>
                      <a:pt x="59" y="340"/>
                    </a:cubicBezTo>
                    <a:cubicBezTo>
                      <a:pt x="61" y="351"/>
                      <a:pt x="61" y="351"/>
                      <a:pt x="61" y="351"/>
                    </a:cubicBezTo>
                    <a:cubicBezTo>
                      <a:pt x="62" y="351"/>
                      <a:pt x="62" y="351"/>
                      <a:pt x="62" y="351"/>
                    </a:cubicBezTo>
                    <a:cubicBezTo>
                      <a:pt x="81" y="350"/>
                      <a:pt x="81" y="350"/>
                      <a:pt x="81" y="350"/>
                    </a:cubicBezTo>
                    <a:cubicBezTo>
                      <a:pt x="97" y="365"/>
                      <a:pt x="97" y="365"/>
                      <a:pt x="97" y="365"/>
                    </a:cubicBezTo>
                    <a:cubicBezTo>
                      <a:pt x="109" y="365"/>
                      <a:pt x="109" y="365"/>
                      <a:pt x="109" y="365"/>
                    </a:cubicBezTo>
                    <a:cubicBezTo>
                      <a:pt x="103" y="382"/>
                      <a:pt x="103" y="382"/>
                      <a:pt x="103" y="382"/>
                    </a:cubicBezTo>
                    <a:cubicBezTo>
                      <a:pt x="110" y="383"/>
                      <a:pt x="110" y="383"/>
                      <a:pt x="110" y="383"/>
                    </a:cubicBezTo>
                    <a:cubicBezTo>
                      <a:pt x="110" y="383"/>
                      <a:pt x="110" y="403"/>
                      <a:pt x="117" y="406"/>
                    </a:cubicBezTo>
                    <a:cubicBezTo>
                      <a:pt x="124" y="409"/>
                      <a:pt x="136" y="413"/>
                      <a:pt x="136" y="413"/>
                    </a:cubicBezTo>
                    <a:cubicBezTo>
                      <a:pt x="136" y="413"/>
                      <a:pt x="153" y="401"/>
                      <a:pt x="156" y="395"/>
                    </a:cubicBezTo>
                    <a:cubicBezTo>
                      <a:pt x="159" y="389"/>
                      <a:pt x="177" y="389"/>
                      <a:pt x="177" y="389"/>
                    </a:cubicBezTo>
                    <a:cubicBezTo>
                      <a:pt x="196" y="377"/>
                      <a:pt x="196" y="377"/>
                      <a:pt x="196" y="377"/>
                    </a:cubicBezTo>
                    <a:cubicBezTo>
                      <a:pt x="196" y="377"/>
                      <a:pt x="229" y="379"/>
                      <a:pt x="235" y="377"/>
                    </a:cubicBezTo>
                    <a:cubicBezTo>
                      <a:pt x="241" y="375"/>
                      <a:pt x="251" y="371"/>
                      <a:pt x="251" y="371"/>
                    </a:cubicBezTo>
                    <a:cubicBezTo>
                      <a:pt x="251" y="371"/>
                      <a:pt x="259" y="379"/>
                      <a:pt x="265" y="378"/>
                    </a:cubicBezTo>
                    <a:cubicBezTo>
                      <a:pt x="271" y="377"/>
                      <a:pt x="287" y="370"/>
                      <a:pt x="287" y="370"/>
                    </a:cubicBezTo>
                    <a:cubicBezTo>
                      <a:pt x="287" y="370"/>
                      <a:pt x="286" y="382"/>
                      <a:pt x="297" y="374"/>
                    </a:cubicBezTo>
                    <a:cubicBezTo>
                      <a:pt x="308" y="366"/>
                      <a:pt x="310" y="347"/>
                      <a:pt x="310" y="347"/>
                    </a:cubicBezTo>
                    <a:cubicBezTo>
                      <a:pt x="331" y="329"/>
                      <a:pt x="331" y="329"/>
                      <a:pt x="331" y="329"/>
                    </a:cubicBezTo>
                    <a:cubicBezTo>
                      <a:pt x="354" y="328"/>
                      <a:pt x="354" y="328"/>
                      <a:pt x="354" y="328"/>
                    </a:cubicBezTo>
                    <a:cubicBezTo>
                      <a:pt x="356" y="315"/>
                      <a:pt x="356" y="315"/>
                      <a:pt x="356" y="315"/>
                    </a:cubicBezTo>
                    <a:cubicBezTo>
                      <a:pt x="356" y="315"/>
                      <a:pt x="367" y="286"/>
                      <a:pt x="370" y="284"/>
                    </a:cubicBezTo>
                    <a:cubicBezTo>
                      <a:pt x="373" y="282"/>
                      <a:pt x="400" y="279"/>
                      <a:pt x="401" y="270"/>
                    </a:cubicBezTo>
                    <a:cubicBezTo>
                      <a:pt x="402" y="261"/>
                      <a:pt x="379" y="249"/>
                      <a:pt x="379" y="249"/>
                    </a:cubicBezTo>
                    <a:cubicBezTo>
                      <a:pt x="379" y="249"/>
                      <a:pt x="377" y="226"/>
                      <a:pt x="385" y="215"/>
                    </a:cubicBezTo>
                    <a:cubicBezTo>
                      <a:pt x="393" y="204"/>
                      <a:pt x="404" y="191"/>
                      <a:pt x="404" y="191"/>
                    </a:cubicBezTo>
                    <a:cubicBezTo>
                      <a:pt x="404" y="191"/>
                      <a:pt x="421" y="173"/>
                      <a:pt x="424" y="172"/>
                    </a:cubicBezTo>
                    <a:cubicBezTo>
                      <a:pt x="427" y="171"/>
                      <a:pt x="439" y="163"/>
                      <a:pt x="436" y="161"/>
                    </a:cubicBezTo>
                    <a:cubicBezTo>
                      <a:pt x="433" y="159"/>
                      <a:pt x="428" y="151"/>
                      <a:pt x="438" y="146"/>
                    </a:cubicBezTo>
                    <a:cubicBezTo>
                      <a:pt x="448" y="141"/>
                      <a:pt x="472" y="136"/>
                      <a:pt x="485" y="131"/>
                    </a:cubicBezTo>
                    <a:cubicBezTo>
                      <a:pt x="498" y="126"/>
                      <a:pt x="514" y="113"/>
                      <a:pt x="514" y="113"/>
                    </a:cubicBezTo>
                    <a:cubicBezTo>
                      <a:pt x="514" y="113"/>
                      <a:pt x="534" y="104"/>
                      <a:pt x="535" y="10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80" name="Portugal"/>
              <p:cNvSpPr>
                <a:spLocks/>
              </p:cNvSpPr>
              <p:nvPr/>
            </p:nvSpPr>
            <p:spPr bwMode="gray">
              <a:xfrm>
                <a:off x="5398672" y="2817318"/>
                <a:ext cx="87327" cy="155504"/>
              </a:xfrm>
              <a:custGeom>
                <a:avLst/>
                <a:gdLst>
                  <a:gd name="T0" fmla="*/ 141 w 155"/>
                  <a:gd name="T1" fmla="*/ 20 h 277"/>
                  <a:gd name="T2" fmla="*/ 140 w 155"/>
                  <a:gd name="T3" fmla="*/ 7 h 277"/>
                  <a:gd name="T4" fmla="*/ 111 w 155"/>
                  <a:gd name="T5" fmla="*/ 8 h 277"/>
                  <a:gd name="T6" fmla="*/ 104 w 155"/>
                  <a:gd name="T7" fmla="*/ 16 h 277"/>
                  <a:gd name="T8" fmla="*/ 87 w 155"/>
                  <a:gd name="T9" fmla="*/ 11 h 277"/>
                  <a:gd name="T10" fmla="*/ 70 w 155"/>
                  <a:gd name="T11" fmla="*/ 15 h 277"/>
                  <a:gd name="T12" fmla="*/ 76 w 155"/>
                  <a:gd name="T13" fmla="*/ 6 h 277"/>
                  <a:gd name="T14" fmla="*/ 62 w 155"/>
                  <a:gd name="T15" fmla="*/ 0 h 277"/>
                  <a:gd name="T16" fmla="*/ 41 w 155"/>
                  <a:gd name="T17" fmla="*/ 13 h 277"/>
                  <a:gd name="T18" fmla="*/ 46 w 155"/>
                  <a:gd name="T19" fmla="*/ 53 h 277"/>
                  <a:gd name="T20" fmla="*/ 23 w 155"/>
                  <a:gd name="T21" fmla="*/ 114 h 277"/>
                  <a:gd name="T22" fmla="*/ 9 w 155"/>
                  <a:gd name="T23" fmla="*/ 146 h 277"/>
                  <a:gd name="T24" fmla="*/ 6 w 155"/>
                  <a:gd name="T25" fmla="*/ 180 h 277"/>
                  <a:gd name="T26" fmla="*/ 23 w 155"/>
                  <a:gd name="T27" fmla="*/ 191 h 277"/>
                  <a:gd name="T28" fmla="*/ 30 w 155"/>
                  <a:gd name="T29" fmla="*/ 228 h 277"/>
                  <a:gd name="T30" fmla="*/ 20 w 155"/>
                  <a:gd name="T31" fmla="*/ 271 h 277"/>
                  <a:gd name="T32" fmla="*/ 52 w 155"/>
                  <a:gd name="T33" fmla="*/ 268 h 277"/>
                  <a:gd name="T34" fmla="*/ 62 w 155"/>
                  <a:gd name="T35" fmla="*/ 276 h 277"/>
                  <a:gd name="T36" fmla="*/ 87 w 155"/>
                  <a:gd name="T37" fmla="*/ 263 h 277"/>
                  <a:gd name="T38" fmla="*/ 85 w 155"/>
                  <a:gd name="T39" fmla="*/ 252 h 277"/>
                  <a:gd name="T40" fmla="*/ 86 w 155"/>
                  <a:gd name="T41" fmla="*/ 237 h 277"/>
                  <a:gd name="T42" fmla="*/ 96 w 155"/>
                  <a:gd name="T43" fmla="*/ 220 h 277"/>
                  <a:gd name="T44" fmla="*/ 110 w 155"/>
                  <a:gd name="T45" fmla="*/ 213 h 277"/>
                  <a:gd name="T46" fmla="*/ 101 w 155"/>
                  <a:gd name="T47" fmla="*/ 206 h 277"/>
                  <a:gd name="T48" fmla="*/ 92 w 155"/>
                  <a:gd name="T49" fmla="*/ 188 h 277"/>
                  <a:gd name="T50" fmla="*/ 114 w 155"/>
                  <a:gd name="T51" fmla="*/ 162 h 277"/>
                  <a:gd name="T52" fmla="*/ 103 w 155"/>
                  <a:gd name="T53" fmla="*/ 152 h 277"/>
                  <a:gd name="T54" fmla="*/ 103 w 155"/>
                  <a:gd name="T55" fmla="*/ 143 h 277"/>
                  <a:gd name="T56" fmla="*/ 87 w 155"/>
                  <a:gd name="T57" fmla="*/ 129 h 277"/>
                  <a:gd name="T58" fmla="*/ 108 w 155"/>
                  <a:gd name="T59" fmla="*/ 128 h 277"/>
                  <a:gd name="T60" fmla="*/ 120 w 155"/>
                  <a:gd name="T61" fmla="*/ 117 h 277"/>
                  <a:gd name="T62" fmla="*/ 116 w 155"/>
                  <a:gd name="T63" fmla="*/ 100 h 277"/>
                  <a:gd name="T64" fmla="*/ 122 w 155"/>
                  <a:gd name="T65" fmla="*/ 93 h 277"/>
                  <a:gd name="T66" fmla="*/ 128 w 155"/>
                  <a:gd name="T67" fmla="*/ 65 h 277"/>
                  <a:gd name="T68" fmla="*/ 120 w 155"/>
                  <a:gd name="T69" fmla="*/ 56 h 277"/>
                  <a:gd name="T70" fmla="*/ 154 w 155"/>
                  <a:gd name="T71" fmla="*/ 29 h 277"/>
                  <a:gd name="T72" fmla="*/ 141 w 155"/>
                  <a:gd name="T73" fmla="*/ 2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 h="277">
                    <a:moveTo>
                      <a:pt x="141" y="20"/>
                    </a:moveTo>
                    <a:cubicBezTo>
                      <a:pt x="141" y="20"/>
                      <a:pt x="144" y="9"/>
                      <a:pt x="140" y="7"/>
                    </a:cubicBezTo>
                    <a:cubicBezTo>
                      <a:pt x="136" y="5"/>
                      <a:pt x="120" y="8"/>
                      <a:pt x="111" y="8"/>
                    </a:cubicBezTo>
                    <a:cubicBezTo>
                      <a:pt x="102" y="8"/>
                      <a:pt x="112" y="12"/>
                      <a:pt x="104" y="16"/>
                    </a:cubicBezTo>
                    <a:cubicBezTo>
                      <a:pt x="96" y="20"/>
                      <a:pt x="94" y="11"/>
                      <a:pt x="87" y="11"/>
                    </a:cubicBezTo>
                    <a:cubicBezTo>
                      <a:pt x="80" y="11"/>
                      <a:pt x="76" y="15"/>
                      <a:pt x="70" y="15"/>
                    </a:cubicBezTo>
                    <a:cubicBezTo>
                      <a:pt x="64" y="15"/>
                      <a:pt x="71" y="11"/>
                      <a:pt x="76" y="6"/>
                    </a:cubicBezTo>
                    <a:cubicBezTo>
                      <a:pt x="81" y="1"/>
                      <a:pt x="76" y="0"/>
                      <a:pt x="62" y="0"/>
                    </a:cubicBezTo>
                    <a:cubicBezTo>
                      <a:pt x="53" y="0"/>
                      <a:pt x="46" y="7"/>
                      <a:pt x="41" y="13"/>
                    </a:cubicBezTo>
                    <a:cubicBezTo>
                      <a:pt x="44" y="23"/>
                      <a:pt x="47" y="40"/>
                      <a:pt x="46" y="53"/>
                    </a:cubicBezTo>
                    <a:cubicBezTo>
                      <a:pt x="45" y="74"/>
                      <a:pt x="23" y="114"/>
                      <a:pt x="23" y="114"/>
                    </a:cubicBezTo>
                    <a:cubicBezTo>
                      <a:pt x="9" y="146"/>
                      <a:pt x="9" y="146"/>
                      <a:pt x="9" y="146"/>
                    </a:cubicBezTo>
                    <a:cubicBezTo>
                      <a:pt x="9" y="146"/>
                      <a:pt x="0" y="173"/>
                      <a:pt x="6" y="180"/>
                    </a:cubicBezTo>
                    <a:cubicBezTo>
                      <a:pt x="12" y="187"/>
                      <a:pt x="23" y="191"/>
                      <a:pt x="23" y="191"/>
                    </a:cubicBezTo>
                    <a:cubicBezTo>
                      <a:pt x="30" y="228"/>
                      <a:pt x="30" y="228"/>
                      <a:pt x="30" y="228"/>
                    </a:cubicBezTo>
                    <a:cubicBezTo>
                      <a:pt x="30" y="228"/>
                      <a:pt x="14" y="270"/>
                      <a:pt x="20" y="271"/>
                    </a:cubicBezTo>
                    <a:cubicBezTo>
                      <a:pt x="26" y="272"/>
                      <a:pt x="52" y="268"/>
                      <a:pt x="52" y="268"/>
                    </a:cubicBezTo>
                    <a:cubicBezTo>
                      <a:pt x="52" y="268"/>
                      <a:pt x="56" y="277"/>
                      <a:pt x="62" y="276"/>
                    </a:cubicBezTo>
                    <a:cubicBezTo>
                      <a:pt x="67" y="275"/>
                      <a:pt x="84" y="265"/>
                      <a:pt x="87" y="263"/>
                    </a:cubicBezTo>
                    <a:cubicBezTo>
                      <a:pt x="85" y="252"/>
                      <a:pt x="85" y="252"/>
                      <a:pt x="85" y="252"/>
                    </a:cubicBezTo>
                    <a:cubicBezTo>
                      <a:pt x="85" y="252"/>
                      <a:pt x="84" y="244"/>
                      <a:pt x="86" y="237"/>
                    </a:cubicBezTo>
                    <a:cubicBezTo>
                      <a:pt x="88" y="230"/>
                      <a:pt x="96" y="220"/>
                      <a:pt x="96" y="220"/>
                    </a:cubicBezTo>
                    <a:cubicBezTo>
                      <a:pt x="96" y="220"/>
                      <a:pt x="106" y="219"/>
                      <a:pt x="110" y="213"/>
                    </a:cubicBezTo>
                    <a:cubicBezTo>
                      <a:pt x="114" y="207"/>
                      <a:pt x="101" y="206"/>
                      <a:pt x="101" y="206"/>
                    </a:cubicBezTo>
                    <a:cubicBezTo>
                      <a:pt x="101" y="206"/>
                      <a:pt x="96" y="192"/>
                      <a:pt x="92" y="188"/>
                    </a:cubicBezTo>
                    <a:cubicBezTo>
                      <a:pt x="88" y="184"/>
                      <a:pt x="112" y="170"/>
                      <a:pt x="114" y="162"/>
                    </a:cubicBezTo>
                    <a:cubicBezTo>
                      <a:pt x="116" y="154"/>
                      <a:pt x="103" y="152"/>
                      <a:pt x="103" y="152"/>
                    </a:cubicBezTo>
                    <a:cubicBezTo>
                      <a:pt x="103" y="143"/>
                      <a:pt x="103" y="143"/>
                      <a:pt x="103" y="143"/>
                    </a:cubicBezTo>
                    <a:cubicBezTo>
                      <a:pt x="87" y="129"/>
                      <a:pt x="87" y="129"/>
                      <a:pt x="87" y="129"/>
                    </a:cubicBezTo>
                    <a:cubicBezTo>
                      <a:pt x="87" y="129"/>
                      <a:pt x="104" y="129"/>
                      <a:pt x="108" y="128"/>
                    </a:cubicBezTo>
                    <a:cubicBezTo>
                      <a:pt x="112" y="127"/>
                      <a:pt x="120" y="120"/>
                      <a:pt x="120" y="117"/>
                    </a:cubicBezTo>
                    <a:cubicBezTo>
                      <a:pt x="120" y="114"/>
                      <a:pt x="116" y="100"/>
                      <a:pt x="116" y="100"/>
                    </a:cubicBezTo>
                    <a:cubicBezTo>
                      <a:pt x="116" y="100"/>
                      <a:pt x="121" y="96"/>
                      <a:pt x="122" y="93"/>
                    </a:cubicBezTo>
                    <a:cubicBezTo>
                      <a:pt x="123" y="90"/>
                      <a:pt x="128" y="65"/>
                      <a:pt x="128" y="65"/>
                    </a:cubicBezTo>
                    <a:cubicBezTo>
                      <a:pt x="128" y="65"/>
                      <a:pt x="119" y="60"/>
                      <a:pt x="120" y="56"/>
                    </a:cubicBezTo>
                    <a:cubicBezTo>
                      <a:pt x="121" y="52"/>
                      <a:pt x="153" y="37"/>
                      <a:pt x="154" y="29"/>
                    </a:cubicBezTo>
                    <a:cubicBezTo>
                      <a:pt x="155" y="21"/>
                      <a:pt x="141" y="20"/>
                      <a:pt x="141" y="20"/>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81" name="United Kingdom"/>
              <p:cNvSpPr>
                <a:spLocks noEditPoints="1"/>
              </p:cNvSpPr>
              <p:nvPr/>
            </p:nvSpPr>
            <p:spPr bwMode="gray">
              <a:xfrm>
                <a:off x="5470122" y="2277816"/>
                <a:ext cx="222289" cy="307833"/>
              </a:xfrm>
              <a:custGeom>
                <a:avLst/>
                <a:gdLst>
                  <a:gd name="T0" fmla="*/ 118 w 395"/>
                  <a:gd name="T1" fmla="*/ 256 h 549"/>
                  <a:gd name="T2" fmla="*/ 111 w 395"/>
                  <a:gd name="T3" fmla="*/ 221 h 549"/>
                  <a:gd name="T4" fmla="*/ 98 w 395"/>
                  <a:gd name="T5" fmla="*/ 248 h 549"/>
                  <a:gd name="T6" fmla="*/ 222 w 395"/>
                  <a:gd name="T7" fmla="*/ 93 h 549"/>
                  <a:gd name="T8" fmla="*/ 97 w 395"/>
                  <a:gd name="T9" fmla="*/ 159 h 549"/>
                  <a:gd name="T10" fmla="*/ 93 w 395"/>
                  <a:gd name="T11" fmla="*/ 183 h 549"/>
                  <a:gd name="T12" fmla="*/ 325 w 395"/>
                  <a:gd name="T13" fmla="*/ 1 h 549"/>
                  <a:gd name="T14" fmla="*/ 296 w 395"/>
                  <a:gd name="T15" fmla="*/ 36 h 549"/>
                  <a:gd name="T16" fmla="*/ 301 w 395"/>
                  <a:gd name="T17" fmla="*/ 12 h 549"/>
                  <a:gd name="T18" fmla="*/ 296 w 395"/>
                  <a:gd name="T19" fmla="*/ 36 h 549"/>
                  <a:gd name="T20" fmla="*/ 246 w 395"/>
                  <a:gd name="T21" fmla="*/ 96 h 549"/>
                  <a:gd name="T22" fmla="*/ 128 w 395"/>
                  <a:gd name="T23" fmla="*/ 258 h 549"/>
                  <a:gd name="T24" fmla="*/ 331 w 395"/>
                  <a:gd name="T25" fmla="*/ 402 h 549"/>
                  <a:gd name="T26" fmla="*/ 330 w 395"/>
                  <a:gd name="T27" fmla="*/ 357 h 549"/>
                  <a:gd name="T28" fmla="*/ 291 w 395"/>
                  <a:gd name="T29" fmla="*/ 314 h 549"/>
                  <a:gd name="T30" fmla="*/ 265 w 395"/>
                  <a:gd name="T31" fmla="*/ 261 h 549"/>
                  <a:gd name="T32" fmla="*/ 191 w 395"/>
                  <a:gd name="T33" fmla="*/ 235 h 549"/>
                  <a:gd name="T34" fmla="*/ 214 w 395"/>
                  <a:gd name="T35" fmla="*/ 222 h 549"/>
                  <a:gd name="T36" fmla="*/ 261 w 395"/>
                  <a:gd name="T37" fmla="*/ 177 h 549"/>
                  <a:gd name="T38" fmla="*/ 211 w 395"/>
                  <a:gd name="T39" fmla="*/ 154 h 549"/>
                  <a:gd name="T40" fmla="*/ 179 w 395"/>
                  <a:gd name="T41" fmla="*/ 147 h 549"/>
                  <a:gd name="T42" fmla="*/ 224 w 395"/>
                  <a:gd name="T43" fmla="*/ 112 h 549"/>
                  <a:gd name="T44" fmla="*/ 153 w 395"/>
                  <a:gd name="T45" fmla="*/ 110 h 549"/>
                  <a:gd name="T46" fmla="*/ 144 w 395"/>
                  <a:gd name="T47" fmla="*/ 148 h 549"/>
                  <a:gd name="T48" fmla="*/ 121 w 395"/>
                  <a:gd name="T49" fmla="*/ 162 h 549"/>
                  <a:gd name="T50" fmla="*/ 116 w 395"/>
                  <a:gd name="T51" fmla="*/ 198 h 549"/>
                  <a:gd name="T52" fmla="*/ 134 w 395"/>
                  <a:gd name="T53" fmla="*/ 202 h 549"/>
                  <a:gd name="T54" fmla="*/ 116 w 395"/>
                  <a:gd name="T55" fmla="*/ 250 h 549"/>
                  <a:gd name="T56" fmla="*/ 144 w 395"/>
                  <a:gd name="T57" fmla="*/ 251 h 549"/>
                  <a:gd name="T58" fmla="*/ 146 w 395"/>
                  <a:gd name="T59" fmla="*/ 306 h 549"/>
                  <a:gd name="T60" fmla="*/ 211 w 395"/>
                  <a:gd name="T61" fmla="*/ 295 h 549"/>
                  <a:gd name="T62" fmla="*/ 216 w 395"/>
                  <a:gd name="T63" fmla="*/ 349 h 549"/>
                  <a:gd name="T64" fmla="*/ 162 w 395"/>
                  <a:gd name="T65" fmla="*/ 377 h 549"/>
                  <a:gd name="T66" fmla="*/ 135 w 395"/>
                  <a:gd name="T67" fmla="*/ 402 h 549"/>
                  <a:gd name="T68" fmla="*/ 117 w 395"/>
                  <a:gd name="T69" fmla="*/ 448 h 549"/>
                  <a:gd name="T70" fmla="*/ 151 w 395"/>
                  <a:gd name="T71" fmla="*/ 466 h 549"/>
                  <a:gd name="T72" fmla="*/ 202 w 395"/>
                  <a:gd name="T73" fmla="*/ 467 h 549"/>
                  <a:gd name="T74" fmla="*/ 156 w 395"/>
                  <a:gd name="T75" fmla="*/ 485 h 549"/>
                  <a:gd name="T76" fmla="*/ 129 w 395"/>
                  <a:gd name="T77" fmla="*/ 516 h 549"/>
                  <a:gd name="T78" fmla="*/ 83 w 395"/>
                  <a:gd name="T79" fmla="*/ 545 h 549"/>
                  <a:gd name="T80" fmla="*/ 147 w 395"/>
                  <a:gd name="T81" fmla="*/ 530 h 549"/>
                  <a:gd name="T82" fmla="*/ 211 w 395"/>
                  <a:gd name="T83" fmla="*/ 519 h 549"/>
                  <a:gd name="T84" fmla="*/ 273 w 395"/>
                  <a:gd name="T85" fmla="*/ 520 h 549"/>
                  <a:gd name="T86" fmla="*/ 293 w 395"/>
                  <a:gd name="T87" fmla="*/ 508 h 549"/>
                  <a:gd name="T88" fmla="*/ 340 w 395"/>
                  <a:gd name="T89" fmla="*/ 474 h 549"/>
                  <a:gd name="T90" fmla="*/ 375 w 395"/>
                  <a:gd name="T91" fmla="*/ 447 h 549"/>
                  <a:gd name="T92" fmla="*/ 157 w 395"/>
                  <a:gd name="T93" fmla="*/ 325 h 549"/>
                  <a:gd name="T94" fmla="*/ 94 w 395"/>
                  <a:gd name="T95" fmla="*/ 338 h 549"/>
                  <a:gd name="T96" fmla="*/ 110 w 395"/>
                  <a:gd name="T97" fmla="*/ 308 h 549"/>
                  <a:gd name="T98" fmla="*/ 86 w 395"/>
                  <a:gd name="T99" fmla="*/ 281 h 549"/>
                  <a:gd name="T100" fmla="*/ 58 w 395"/>
                  <a:gd name="T101" fmla="*/ 288 h 549"/>
                  <a:gd name="T102" fmla="*/ 13 w 395"/>
                  <a:gd name="T103" fmla="*/ 325 h 549"/>
                  <a:gd name="T104" fmla="*/ 67 w 395"/>
                  <a:gd name="T105" fmla="*/ 335 h 549"/>
                  <a:gd name="T106" fmla="*/ 63 w 395"/>
                  <a:gd name="T107" fmla="*/ 155 h 549"/>
                  <a:gd name="T108" fmla="*/ 63 w 395"/>
                  <a:gd name="T109" fmla="*/ 155 h 549"/>
                  <a:gd name="T110" fmla="*/ 108 w 395"/>
                  <a:gd name="T111" fmla="*/ 115 h 549"/>
                  <a:gd name="T112" fmla="*/ 72 w 395"/>
                  <a:gd name="T113" fmla="*/ 128 h 549"/>
                  <a:gd name="T114" fmla="*/ 57 w 395"/>
                  <a:gd name="T115" fmla="*/ 169 h 549"/>
                  <a:gd name="T116" fmla="*/ 57 w 395"/>
                  <a:gd name="T117" fmla="*/ 169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5" h="549">
                    <a:moveTo>
                      <a:pt x="118" y="256"/>
                    </a:moveTo>
                    <a:cubicBezTo>
                      <a:pt x="110" y="256"/>
                      <a:pt x="109" y="262"/>
                      <a:pt x="106" y="277"/>
                    </a:cubicBezTo>
                    <a:cubicBezTo>
                      <a:pt x="104" y="289"/>
                      <a:pt x="126" y="256"/>
                      <a:pt x="118" y="256"/>
                    </a:cubicBezTo>
                    <a:close/>
                    <a:moveTo>
                      <a:pt x="100" y="210"/>
                    </a:moveTo>
                    <a:cubicBezTo>
                      <a:pt x="96" y="210"/>
                      <a:pt x="90" y="222"/>
                      <a:pt x="94" y="225"/>
                    </a:cubicBezTo>
                    <a:cubicBezTo>
                      <a:pt x="98" y="228"/>
                      <a:pt x="111" y="221"/>
                      <a:pt x="111" y="221"/>
                    </a:cubicBezTo>
                    <a:cubicBezTo>
                      <a:pt x="111" y="221"/>
                      <a:pt x="104" y="210"/>
                      <a:pt x="100" y="210"/>
                    </a:cubicBezTo>
                    <a:close/>
                    <a:moveTo>
                      <a:pt x="87" y="261"/>
                    </a:moveTo>
                    <a:cubicBezTo>
                      <a:pt x="102" y="261"/>
                      <a:pt x="109" y="250"/>
                      <a:pt x="98" y="248"/>
                    </a:cubicBezTo>
                    <a:cubicBezTo>
                      <a:pt x="87" y="246"/>
                      <a:pt x="78" y="261"/>
                      <a:pt x="87" y="261"/>
                    </a:cubicBezTo>
                    <a:close/>
                    <a:moveTo>
                      <a:pt x="231" y="85"/>
                    </a:moveTo>
                    <a:cubicBezTo>
                      <a:pt x="223" y="78"/>
                      <a:pt x="222" y="93"/>
                      <a:pt x="222" y="93"/>
                    </a:cubicBezTo>
                    <a:cubicBezTo>
                      <a:pt x="229" y="99"/>
                      <a:pt x="239" y="92"/>
                      <a:pt x="231" y="85"/>
                    </a:cubicBezTo>
                    <a:close/>
                    <a:moveTo>
                      <a:pt x="103" y="176"/>
                    </a:moveTo>
                    <a:cubicBezTo>
                      <a:pt x="103" y="176"/>
                      <a:pt x="107" y="159"/>
                      <a:pt x="97" y="159"/>
                    </a:cubicBezTo>
                    <a:cubicBezTo>
                      <a:pt x="87" y="159"/>
                      <a:pt x="93" y="169"/>
                      <a:pt x="93" y="169"/>
                    </a:cubicBezTo>
                    <a:cubicBezTo>
                      <a:pt x="93" y="169"/>
                      <a:pt x="85" y="166"/>
                      <a:pt x="82" y="169"/>
                    </a:cubicBezTo>
                    <a:cubicBezTo>
                      <a:pt x="79" y="172"/>
                      <a:pt x="91" y="179"/>
                      <a:pt x="93" y="183"/>
                    </a:cubicBezTo>
                    <a:cubicBezTo>
                      <a:pt x="95" y="187"/>
                      <a:pt x="110" y="184"/>
                      <a:pt x="110" y="184"/>
                    </a:cubicBezTo>
                    <a:lnTo>
                      <a:pt x="103" y="176"/>
                    </a:lnTo>
                    <a:close/>
                    <a:moveTo>
                      <a:pt x="325" y="1"/>
                    </a:moveTo>
                    <a:cubicBezTo>
                      <a:pt x="318" y="2"/>
                      <a:pt x="316" y="11"/>
                      <a:pt x="316" y="11"/>
                    </a:cubicBezTo>
                    <a:cubicBezTo>
                      <a:pt x="327" y="16"/>
                      <a:pt x="332" y="0"/>
                      <a:pt x="325" y="1"/>
                    </a:cubicBezTo>
                    <a:close/>
                    <a:moveTo>
                      <a:pt x="296" y="36"/>
                    </a:moveTo>
                    <a:cubicBezTo>
                      <a:pt x="300" y="45"/>
                      <a:pt x="300" y="45"/>
                      <a:pt x="300" y="45"/>
                    </a:cubicBezTo>
                    <a:cubicBezTo>
                      <a:pt x="305" y="49"/>
                      <a:pt x="312" y="28"/>
                      <a:pt x="311" y="24"/>
                    </a:cubicBezTo>
                    <a:cubicBezTo>
                      <a:pt x="310" y="20"/>
                      <a:pt x="301" y="12"/>
                      <a:pt x="301" y="12"/>
                    </a:cubicBezTo>
                    <a:cubicBezTo>
                      <a:pt x="300" y="21"/>
                      <a:pt x="300" y="21"/>
                      <a:pt x="300" y="21"/>
                    </a:cubicBezTo>
                    <a:cubicBezTo>
                      <a:pt x="300" y="21"/>
                      <a:pt x="287" y="25"/>
                      <a:pt x="288" y="29"/>
                    </a:cubicBezTo>
                    <a:cubicBezTo>
                      <a:pt x="289" y="33"/>
                      <a:pt x="296" y="36"/>
                      <a:pt x="296" y="36"/>
                    </a:cubicBezTo>
                    <a:close/>
                    <a:moveTo>
                      <a:pt x="239" y="94"/>
                    </a:moveTo>
                    <a:cubicBezTo>
                      <a:pt x="237" y="104"/>
                      <a:pt x="237" y="104"/>
                      <a:pt x="237" y="104"/>
                    </a:cubicBezTo>
                    <a:cubicBezTo>
                      <a:pt x="246" y="96"/>
                      <a:pt x="246" y="96"/>
                      <a:pt x="246" y="96"/>
                    </a:cubicBezTo>
                    <a:lnTo>
                      <a:pt x="239" y="94"/>
                    </a:lnTo>
                    <a:close/>
                    <a:moveTo>
                      <a:pt x="137" y="269"/>
                    </a:moveTo>
                    <a:cubicBezTo>
                      <a:pt x="143" y="265"/>
                      <a:pt x="134" y="252"/>
                      <a:pt x="128" y="258"/>
                    </a:cubicBezTo>
                    <a:cubicBezTo>
                      <a:pt x="122" y="264"/>
                      <a:pt x="130" y="273"/>
                      <a:pt x="137" y="269"/>
                    </a:cubicBezTo>
                    <a:close/>
                    <a:moveTo>
                      <a:pt x="346" y="395"/>
                    </a:moveTo>
                    <a:cubicBezTo>
                      <a:pt x="346" y="395"/>
                      <a:pt x="341" y="409"/>
                      <a:pt x="331" y="402"/>
                    </a:cubicBezTo>
                    <a:cubicBezTo>
                      <a:pt x="321" y="394"/>
                      <a:pt x="341" y="387"/>
                      <a:pt x="340" y="378"/>
                    </a:cubicBezTo>
                    <a:cubicBezTo>
                      <a:pt x="339" y="369"/>
                      <a:pt x="308" y="364"/>
                      <a:pt x="308" y="359"/>
                    </a:cubicBezTo>
                    <a:cubicBezTo>
                      <a:pt x="308" y="354"/>
                      <a:pt x="330" y="357"/>
                      <a:pt x="330" y="357"/>
                    </a:cubicBezTo>
                    <a:cubicBezTo>
                      <a:pt x="321" y="349"/>
                      <a:pt x="321" y="349"/>
                      <a:pt x="321" y="349"/>
                    </a:cubicBezTo>
                    <a:cubicBezTo>
                      <a:pt x="321" y="349"/>
                      <a:pt x="312" y="328"/>
                      <a:pt x="308" y="321"/>
                    </a:cubicBezTo>
                    <a:cubicBezTo>
                      <a:pt x="304" y="314"/>
                      <a:pt x="291" y="314"/>
                      <a:pt x="291" y="314"/>
                    </a:cubicBezTo>
                    <a:cubicBezTo>
                      <a:pt x="291" y="314"/>
                      <a:pt x="283" y="305"/>
                      <a:pt x="275" y="299"/>
                    </a:cubicBezTo>
                    <a:cubicBezTo>
                      <a:pt x="267" y="293"/>
                      <a:pt x="273" y="261"/>
                      <a:pt x="273" y="261"/>
                    </a:cubicBezTo>
                    <a:cubicBezTo>
                      <a:pt x="265" y="261"/>
                      <a:pt x="265" y="261"/>
                      <a:pt x="265" y="261"/>
                    </a:cubicBezTo>
                    <a:cubicBezTo>
                      <a:pt x="265" y="261"/>
                      <a:pt x="264" y="255"/>
                      <a:pt x="250" y="245"/>
                    </a:cubicBezTo>
                    <a:cubicBezTo>
                      <a:pt x="235" y="235"/>
                      <a:pt x="216" y="245"/>
                      <a:pt x="208" y="246"/>
                    </a:cubicBezTo>
                    <a:cubicBezTo>
                      <a:pt x="200" y="247"/>
                      <a:pt x="191" y="235"/>
                      <a:pt x="191" y="235"/>
                    </a:cubicBezTo>
                    <a:cubicBezTo>
                      <a:pt x="191" y="235"/>
                      <a:pt x="205" y="240"/>
                      <a:pt x="209" y="239"/>
                    </a:cubicBezTo>
                    <a:cubicBezTo>
                      <a:pt x="213" y="238"/>
                      <a:pt x="231" y="234"/>
                      <a:pt x="232" y="228"/>
                    </a:cubicBezTo>
                    <a:cubicBezTo>
                      <a:pt x="233" y="223"/>
                      <a:pt x="214" y="222"/>
                      <a:pt x="214" y="222"/>
                    </a:cubicBezTo>
                    <a:cubicBezTo>
                      <a:pt x="230" y="218"/>
                      <a:pt x="230" y="218"/>
                      <a:pt x="230" y="218"/>
                    </a:cubicBezTo>
                    <a:cubicBezTo>
                      <a:pt x="230" y="218"/>
                      <a:pt x="239" y="211"/>
                      <a:pt x="245" y="206"/>
                    </a:cubicBezTo>
                    <a:cubicBezTo>
                      <a:pt x="250" y="201"/>
                      <a:pt x="261" y="177"/>
                      <a:pt x="261" y="177"/>
                    </a:cubicBezTo>
                    <a:cubicBezTo>
                      <a:pt x="261" y="177"/>
                      <a:pt x="276" y="168"/>
                      <a:pt x="276" y="161"/>
                    </a:cubicBezTo>
                    <a:cubicBezTo>
                      <a:pt x="276" y="154"/>
                      <a:pt x="222" y="159"/>
                      <a:pt x="222" y="159"/>
                    </a:cubicBezTo>
                    <a:cubicBezTo>
                      <a:pt x="222" y="159"/>
                      <a:pt x="223" y="154"/>
                      <a:pt x="211" y="154"/>
                    </a:cubicBezTo>
                    <a:cubicBezTo>
                      <a:pt x="199" y="154"/>
                      <a:pt x="177" y="162"/>
                      <a:pt x="177" y="162"/>
                    </a:cubicBezTo>
                    <a:cubicBezTo>
                      <a:pt x="185" y="155"/>
                      <a:pt x="185" y="155"/>
                      <a:pt x="185" y="155"/>
                    </a:cubicBezTo>
                    <a:cubicBezTo>
                      <a:pt x="179" y="147"/>
                      <a:pt x="179" y="147"/>
                      <a:pt x="179" y="147"/>
                    </a:cubicBezTo>
                    <a:cubicBezTo>
                      <a:pt x="191" y="145"/>
                      <a:pt x="191" y="145"/>
                      <a:pt x="191" y="145"/>
                    </a:cubicBezTo>
                    <a:cubicBezTo>
                      <a:pt x="212" y="132"/>
                      <a:pt x="212" y="132"/>
                      <a:pt x="212" y="132"/>
                    </a:cubicBezTo>
                    <a:cubicBezTo>
                      <a:pt x="212" y="132"/>
                      <a:pt x="223" y="123"/>
                      <a:pt x="224" y="112"/>
                    </a:cubicBezTo>
                    <a:cubicBezTo>
                      <a:pt x="225" y="105"/>
                      <a:pt x="211" y="107"/>
                      <a:pt x="203" y="108"/>
                    </a:cubicBezTo>
                    <a:cubicBezTo>
                      <a:pt x="195" y="109"/>
                      <a:pt x="183" y="115"/>
                      <a:pt x="175" y="115"/>
                    </a:cubicBezTo>
                    <a:cubicBezTo>
                      <a:pt x="167" y="115"/>
                      <a:pt x="160" y="106"/>
                      <a:pt x="153" y="110"/>
                    </a:cubicBezTo>
                    <a:cubicBezTo>
                      <a:pt x="146" y="114"/>
                      <a:pt x="153" y="124"/>
                      <a:pt x="153" y="124"/>
                    </a:cubicBezTo>
                    <a:cubicBezTo>
                      <a:pt x="153" y="124"/>
                      <a:pt x="146" y="125"/>
                      <a:pt x="141" y="129"/>
                    </a:cubicBezTo>
                    <a:cubicBezTo>
                      <a:pt x="136" y="133"/>
                      <a:pt x="144" y="148"/>
                      <a:pt x="144" y="148"/>
                    </a:cubicBezTo>
                    <a:cubicBezTo>
                      <a:pt x="115" y="151"/>
                      <a:pt x="115" y="151"/>
                      <a:pt x="115" y="151"/>
                    </a:cubicBezTo>
                    <a:cubicBezTo>
                      <a:pt x="115" y="157"/>
                      <a:pt x="115" y="157"/>
                      <a:pt x="115" y="157"/>
                    </a:cubicBezTo>
                    <a:cubicBezTo>
                      <a:pt x="121" y="162"/>
                      <a:pt x="121" y="162"/>
                      <a:pt x="121" y="162"/>
                    </a:cubicBezTo>
                    <a:cubicBezTo>
                      <a:pt x="130" y="180"/>
                      <a:pt x="130" y="180"/>
                      <a:pt x="130" y="180"/>
                    </a:cubicBezTo>
                    <a:cubicBezTo>
                      <a:pt x="130" y="180"/>
                      <a:pt x="124" y="185"/>
                      <a:pt x="121" y="188"/>
                    </a:cubicBezTo>
                    <a:cubicBezTo>
                      <a:pt x="118" y="191"/>
                      <a:pt x="116" y="198"/>
                      <a:pt x="116" y="198"/>
                    </a:cubicBezTo>
                    <a:cubicBezTo>
                      <a:pt x="105" y="203"/>
                      <a:pt x="105" y="203"/>
                      <a:pt x="105" y="203"/>
                    </a:cubicBezTo>
                    <a:cubicBezTo>
                      <a:pt x="105" y="203"/>
                      <a:pt x="111" y="212"/>
                      <a:pt x="119" y="211"/>
                    </a:cubicBezTo>
                    <a:cubicBezTo>
                      <a:pt x="127" y="210"/>
                      <a:pt x="134" y="202"/>
                      <a:pt x="134" y="202"/>
                    </a:cubicBezTo>
                    <a:cubicBezTo>
                      <a:pt x="133" y="214"/>
                      <a:pt x="133" y="214"/>
                      <a:pt x="133" y="214"/>
                    </a:cubicBezTo>
                    <a:cubicBezTo>
                      <a:pt x="133" y="214"/>
                      <a:pt x="120" y="220"/>
                      <a:pt x="115" y="228"/>
                    </a:cubicBezTo>
                    <a:cubicBezTo>
                      <a:pt x="110" y="237"/>
                      <a:pt x="116" y="250"/>
                      <a:pt x="116" y="250"/>
                    </a:cubicBezTo>
                    <a:cubicBezTo>
                      <a:pt x="116" y="250"/>
                      <a:pt x="127" y="242"/>
                      <a:pt x="134" y="247"/>
                    </a:cubicBezTo>
                    <a:cubicBezTo>
                      <a:pt x="140" y="252"/>
                      <a:pt x="153" y="241"/>
                      <a:pt x="153" y="241"/>
                    </a:cubicBezTo>
                    <a:cubicBezTo>
                      <a:pt x="144" y="251"/>
                      <a:pt x="144" y="251"/>
                      <a:pt x="144" y="251"/>
                    </a:cubicBezTo>
                    <a:cubicBezTo>
                      <a:pt x="149" y="269"/>
                      <a:pt x="149" y="269"/>
                      <a:pt x="149" y="269"/>
                    </a:cubicBezTo>
                    <a:cubicBezTo>
                      <a:pt x="149" y="269"/>
                      <a:pt x="138" y="282"/>
                      <a:pt x="130" y="296"/>
                    </a:cubicBezTo>
                    <a:cubicBezTo>
                      <a:pt x="123" y="309"/>
                      <a:pt x="146" y="306"/>
                      <a:pt x="146" y="306"/>
                    </a:cubicBezTo>
                    <a:cubicBezTo>
                      <a:pt x="146" y="306"/>
                      <a:pt x="159" y="300"/>
                      <a:pt x="166" y="303"/>
                    </a:cubicBezTo>
                    <a:cubicBezTo>
                      <a:pt x="173" y="306"/>
                      <a:pt x="189" y="293"/>
                      <a:pt x="189" y="293"/>
                    </a:cubicBezTo>
                    <a:cubicBezTo>
                      <a:pt x="211" y="295"/>
                      <a:pt x="211" y="295"/>
                      <a:pt x="211" y="295"/>
                    </a:cubicBezTo>
                    <a:cubicBezTo>
                      <a:pt x="211" y="295"/>
                      <a:pt x="188" y="308"/>
                      <a:pt x="186" y="318"/>
                    </a:cubicBezTo>
                    <a:cubicBezTo>
                      <a:pt x="185" y="328"/>
                      <a:pt x="215" y="335"/>
                      <a:pt x="215" y="335"/>
                    </a:cubicBezTo>
                    <a:cubicBezTo>
                      <a:pt x="216" y="349"/>
                      <a:pt x="216" y="349"/>
                      <a:pt x="216" y="349"/>
                    </a:cubicBezTo>
                    <a:cubicBezTo>
                      <a:pt x="208" y="361"/>
                      <a:pt x="208" y="361"/>
                      <a:pt x="208" y="361"/>
                    </a:cubicBezTo>
                    <a:cubicBezTo>
                      <a:pt x="208" y="361"/>
                      <a:pt x="210" y="375"/>
                      <a:pt x="207" y="379"/>
                    </a:cubicBezTo>
                    <a:cubicBezTo>
                      <a:pt x="204" y="383"/>
                      <a:pt x="162" y="377"/>
                      <a:pt x="162" y="377"/>
                    </a:cubicBezTo>
                    <a:cubicBezTo>
                      <a:pt x="162" y="377"/>
                      <a:pt x="152" y="374"/>
                      <a:pt x="143" y="376"/>
                    </a:cubicBezTo>
                    <a:cubicBezTo>
                      <a:pt x="134" y="378"/>
                      <a:pt x="149" y="389"/>
                      <a:pt x="149" y="389"/>
                    </a:cubicBezTo>
                    <a:cubicBezTo>
                      <a:pt x="135" y="402"/>
                      <a:pt x="135" y="402"/>
                      <a:pt x="135" y="402"/>
                    </a:cubicBezTo>
                    <a:cubicBezTo>
                      <a:pt x="163" y="400"/>
                      <a:pt x="163" y="400"/>
                      <a:pt x="163" y="400"/>
                    </a:cubicBezTo>
                    <a:cubicBezTo>
                      <a:pt x="163" y="400"/>
                      <a:pt x="163" y="423"/>
                      <a:pt x="156" y="430"/>
                    </a:cubicBezTo>
                    <a:cubicBezTo>
                      <a:pt x="149" y="437"/>
                      <a:pt x="121" y="445"/>
                      <a:pt x="117" y="448"/>
                    </a:cubicBezTo>
                    <a:cubicBezTo>
                      <a:pt x="113" y="451"/>
                      <a:pt x="118" y="466"/>
                      <a:pt x="122" y="468"/>
                    </a:cubicBezTo>
                    <a:cubicBezTo>
                      <a:pt x="126" y="470"/>
                      <a:pt x="144" y="456"/>
                      <a:pt x="144" y="456"/>
                    </a:cubicBezTo>
                    <a:cubicBezTo>
                      <a:pt x="144" y="456"/>
                      <a:pt x="147" y="462"/>
                      <a:pt x="151" y="466"/>
                    </a:cubicBezTo>
                    <a:cubicBezTo>
                      <a:pt x="155" y="470"/>
                      <a:pt x="165" y="466"/>
                      <a:pt x="165" y="466"/>
                    </a:cubicBezTo>
                    <a:cubicBezTo>
                      <a:pt x="165" y="466"/>
                      <a:pt x="173" y="475"/>
                      <a:pt x="181" y="476"/>
                    </a:cubicBezTo>
                    <a:cubicBezTo>
                      <a:pt x="190" y="477"/>
                      <a:pt x="197" y="472"/>
                      <a:pt x="202" y="467"/>
                    </a:cubicBezTo>
                    <a:cubicBezTo>
                      <a:pt x="207" y="462"/>
                      <a:pt x="220" y="463"/>
                      <a:pt x="220" y="463"/>
                    </a:cubicBezTo>
                    <a:cubicBezTo>
                      <a:pt x="220" y="463"/>
                      <a:pt x="204" y="478"/>
                      <a:pt x="194" y="485"/>
                    </a:cubicBezTo>
                    <a:cubicBezTo>
                      <a:pt x="183" y="492"/>
                      <a:pt x="163" y="485"/>
                      <a:pt x="156" y="485"/>
                    </a:cubicBezTo>
                    <a:cubicBezTo>
                      <a:pt x="149" y="485"/>
                      <a:pt x="151" y="495"/>
                      <a:pt x="151" y="495"/>
                    </a:cubicBezTo>
                    <a:cubicBezTo>
                      <a:pt x="151" y="495"/>
                      <a:pt x="142" y="495"/>
                      <a:pt x="135" y="498"/>
                    </a:cubicBezTo>
                    <a:cubicBezTo>
                      <a:pt x="127" y="501"/>
                      <a:pt x="135" y="507"/>
                      <a:pt x="129" y="516"/>
                    </a:cubicBezTo>
                    <a:cubicBezTo>
                      <a:pt x="124" y="524"/>
                      <a:pt x="117" y="520"/>
                      <a:pt x="110" y="520"/>
                    </a:cubicBezTo>
                    <a:cubicBezTo>
                      <a:pt x="103" y="520"/>
                      <a:pt x="106" y="530"/>
                      <a:pt x="99" y="536"/>
                    </a:cubicBezTo>
                    <a:cubicBezTo>
                      <a:pt x="92" y="542"/>
                      <a:pt x="83" y="541"/>
                      <a:pt x="83" y="545"/>
                    </a:cubicBezTo>
                    <a:cubicBezTo>
                      <a:pt x="83" y="549"/>
                      <a:pt x="102" y="549"/>
                      <a:pt x="105" y="549"/>
                    </a:cubicBezTo>
                    <a:cubicBezTo>
                      <a:pt x="108" y="549"/>
                      <a:pt x="116" y="539"/>
                      <a:pt x="122" y="534"/>
                    </a:cubicBezTo>
                    <a:cubicBezTo>
                      <a:pt x="128" y="529"/>
                      <a:pt x="138" y="530"/>
                      <a:pt x="147" y="530"/>
                    </a:cubicBezTo>
                    <a:cubicBezTo>
                      <a:pt x="156" y="530"/>
                      <a:pt x="159" y="540"/>
                      <a:pt x="165" y="540"/>
                    </a:cubicBezTo>
                    <a:cubicBezTo>
                      <a:pt x="171" y="540"/>
                      <a:pt x="184" y="515"/>
                      <a:pt x="191" y="512"/>
                    </a:cubicBezTo>
                    <a:cubicBezTo>
                      <a:pt x="197" y="508"/>
                      <a:pt x="211" y="519"/>
                      <a:pt x="211" y="519"/>
                    </a:cubicBezTo>
                    <a:cubicBezTo>
                      <a:pt x="228" y="520"/>
                      <a:pt x="228" y="520"/>
                      <a:pt x="228" y="520"/>
                    </a:cubicBezTo>
                    <a:cubicBezTo>
                      <a:pt x="248" y="512"/>
                      <a:pt x="248" y="512"/>
                      <a:pt x="248" y="512"/>
                    </a:cubicBezTo>
                    <a:cubicBezTo>
                      <a:pt x="248" y="512"/>
                      <a:pt x="267" y="521"/>
                      <a:pt x="273" y="520"/>
                    </a:cubicBezTo>
                    <a:cubicBezTo>
                      <a:pt x="279" y="519"/>
                      <a:pt x="265" y="508"/>
                      <a:pt x="271" y="503"/>
                    </a:cubicBezTo>
                    <a:cubicBezTo>
                      <a:pt x="277" y="498"/>
                      <a:pt x="286" y="513"/>
                      <a:pt x="286" y="513"/>
                    </a:cubicBezTo>
                    <a:cubicBezTo>
                      <a:pt x="293" y="508"/>
                      <a:pt x="293" y="508"/>
                      <a:pt x="293" y="508"/>
                    </a:cubicBezTo>
                    <a:cubicBezTo>
                      <a:pt x="293" y="508"/>
                      <a:pt x="346" y="508"/>
                      <a:pt x="359" y="501"/>
                    </a:cubicBezTo>
                    <a:cubicBezTo>
                      <a:pt x="371" y="494"/>
                      <a:pt x="379" y="479"/>
                      <a:pt x="379" y="479"/>
                    </a:cubicBezTo>
                    <a:cubicBezTo>
                      <a:pt x="340" y="474"/>
                      <a:pt x="340" y="474"/>
                      <a:pt x="340" y="474"/>
                    </a:cubicBezTo>
                    <a:cubicBezTo>
                      <a:pt x="358" y="471"/>
                      <a:pt x="358" y="471"/>
                      <a:pt x="358" y="471"/>
                    </a:cubicBezTo>
                    <a:cubicBezTo>
                      <a:pt x="354" y="461"/>
                      <a:pt x="354" y="461"/>
                      <a:pt x="354" y="461"/>
                    </a:cubicBezTo>
                    <a:cubicBezTo>
                      <a:pt x="354" y="461"/>
                      <a:pt x="368" y="448"/>
                      <a:pt x="375" y="447"/>
                    </a:cubicBezTo>
                    <a:cubicBezTo>
                      <a:pt x="382" y="446"/>
                      <a:pt x="393" y="435"/>
                      <a:pt x="394" y="415"/>
                    </a:cubicBezTo>
                    <a:cubicBezTo>
                      <a:pt x="395" y="394"/>
                      <a:pt x="346" y="395"/>
                      <a:pt x="346" y="395"/>
                    </a:cubicBezTo>
                    <a:close/>
                    <a:moveTo>
                      <a:pt x="157" y="325"/>
                    </a:moveTo>
                    <a:cubicBezTo>
                      <a:pt x="152" y="310"/>
                      <a:pt x="147" y="330"/>
                      <a:pt x="138" y="338"/>
                    </a:cubicBezTo>
                    <a:cubicBezTo>
                      <a:pt x="138" y="338"/>
                      <a:pt x="162" y="340"/>
                      <a:pt x="157" y="325"/>
                    </a:cubicBezTo>
                    <a:close/>
                    <a:moveTo>
                      <a:pt x="94" y="338"/>
                    </a:moveTo>
                    <a:cubicBezTo>
                      <a:pt x="97" y="335"/>
                      <a:pt x="99" y="329"/>
                      <a:pt x="99" y="329"/>
                    </a:cubicBezTo>
                    <a:cubicBezTo>
                      <a:pt x="99" y="329"/>
                      <a:pt x="104" y="336"/>
                      <a:pt x="107" y="330"/>
                    </a:cubicBezTo>
                    <a:cubicBezTo>
                      <a:pt x="110" y="324"/>
                      <a:pt x="117" y="314"/>
                      <a:pt x="110" y="308"/>
                    </a:cubicBezTo>
                    <a:cubicBezTo>
                      <a:pt x="103" y="302"/>
                      <a:pt x="103" y="293"/>
                      <a:pt x="103" y="293"/>
                    </a:cubicBezTo>
                    <a:cubicBezTo>
                      <a:pt x="98" y="295"/>
                      <a:pt x="98" y="295"/>
                      <a:pt x="98" y="295"/>
                    </a:cubicBezTo>
                    <a:cubicBezTo>
                      <a:pt x="98" y="295"/>
                      <a:pt x="93" y="283"/>
                      <a:pt x="86" y="281"/>
                    </a:cubicBezTo>
                    <a:cubicBezTo>
                      <a:pt x="79" y="279"/>
                      <a:pt x="61" y="282"/>
                      <a:pt x="61" y="282"/>
                    </a:cubicBezTo>
                    <a:cubicBezTo>
                      <a:pt x="61" y="282"/>
                      <a:pt x="61" y="282"/>
                      <a:pt x="61" y="281"/>
                    </a:cubicBezTo>
                    <a:cubicBezTo>
                      <a:pt x="58" y="288"/>
                      <a:pt x="58" y="288"/>
                      <a:pt x="58" y="288"/>
                    </a:cubicBezTo>
                    <a:cubicBezTo>
                      <a:pt x="28" y="302"/>
                      <a:pt x="28" y="302"/>
                      <a:pt x="28" y="302"/>
                    </a:cubicBezTo>
                    <a:cubicBezTo>
                      <a:pt x="29" y="312"/>
                      <a:pt x="29" y="312"/>
                      <a:pt x="29" y="312"/>
                    </a:cubicBezTo>
                    <a:cubicBezTo>
                      <a:pt x="29" y="312"/>
                      <a:pt x="0" y="318"/>
                      <a:pt x="13" y="325"/>
                    </a:cubicBezTo>
                    <a:cubicBezTo>
                      <a:pt x="26" y="333"/>
                      <a:pt x="38" y="335"/>
                      <a:pt x="38" y="335"/>
                    </a:cubicBezTo>
                    <a:cubicBezTo>
                      <a:pt x="55" y="319"/>
                      <a:pt x="55" y="319"/>
                      <a:pt x="55" y="319"/>
                    </a:cubicBezTo>
                    <a:cubicBezTo>
                      <a:pt x="67" y="335"/>
                      <a:pt x="67" y="335"/>
                      <a:pt x="67" y="335"/>
                    </a:cubicBezTo>
                    <a:cubicBezTo>
                      <a:pt x="89" y="340"/>
                      <a:pt x="89" y="340"/>
                      <a:pt x="89" y="340"/>
                    </a:cubicBezTo>
                    <a:cubicBezTo>
                      <a:pt x="91" y="340"/>
                      <a:pt x="93" y="339"/>
                      <a:pt x="94" y="338"/>
                    </a:cubicBezTo>
                    <a:close/>
                    <a:moveTo>
                      <a:pt x="63" y="155"/>
                    </a:moveTo>
                    <a:cubicBezTo>
                      <a:pt x="57" y="155"/>
                      <a:pt x="54" y="155"/>
                      <a:pt x="52" y="163"/>
                    </a:cubicBezTo>
                    <a:cubicBezTo>
                      <a:pt x="66" y="163"/>
                      <a:pt x="66" y="163"/>
                      <a:pt x="66" y="163"/>
                    </a:cubicBezTo>
                    <a:cubicBezTo>
                      <a:pt x="66" y="163"/>
                      <a:pt x="69" y="155"/>
                      <a:pt x="63" y="155"/>
                    </a:cubicBezTo>
                    <a:close/>
                    <a:moveTo>
                      <a:pt x="82" y="144"/>
                    </a:moveTo>
                    <a:cubicBezTo>
                      <a:pt x="82" y="144"/>
                      <a:pt x="88" y="146"/>
                      <a:pt x="94" y="145"/>
                    </a:cubicBezTo>
                    <a:cubicBezTo>
                      <a:pt x="100" y="144"/>
                      <a:pt x="108" y="115"/>
                      <a:pt x="108" y="115"/>
                    </a:cubicBezTo>
                    <a:cubicBezTo>
                      <a:pt x="108" y="115"/>
                      <a:pt x="100" y="117"/>
                      <a:pt x="94" y="122"/>
                    </a:cubicBezTo>
                    <a:cubicBezTo>
                      <a:pt x="88" y="126"/>
                      <a:pt x="86" y="133"/>
                      <a:pt x="86" y="133"/>
                    </a:cubicBezTo>
                    <a:cubicBezTo>
                      <a:pt x="86" y="133"/>
                      <a:pt x="78" y="125"/>
                      <a:pt x="72" y="128"/>
                    </a:cubicBezTo>
                    <a:cubicBezTo>
                      <a:pt x="67" y="131"/>
                      <a:pt x="73" y="153"/>
                      <a:pt x="73" y="153"/>
                    </a:cubicBezTo>
                    <a:lnTo>
                      <a:pt x="82" y="144"/>
                    </a:lnTo>
                    <a:close/>
                    <a:moveTo>
                      <a:pt x="57" y="169"/>
                    </a:moveTo>
                    <a:cubicBezTo>
                      <a:pt x="51" y="191"/>
                      <a:pt x="51" y="191"/>
                      <a:pt x="51" y="191"/>
                    </a:cubicBezTo>
                    <a:cubicBezTo>
                      <a:pt x="62" y="177"/>
                      <a:pt x="62" y="177"/>
                      <a:pt x="62" y="177"/>
                    </a:cubicBezTo>
                    <a:lnTo>
                      <a:pt x="57" y="169"/>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82" name="Ireland"/>
              <p:cNvSpPr>
                <a:spLocks/>
              </p:cNvSpPr>
              <p:nvPr/>
            </p:nvSpPr>
            <p:spPr bwMode="gray">
              <a:xfrm>
                <a:off x="5414549" y="2431732"/>
                <a:ext cx="106380" cy="112661"/>
              </a:xfrm>
              <a:custGeom>
                <a:avLst/>
                <a:gdLst>
                  <a:gd name="T0" fmla="*/ 186 w 189"/>
                  <a:gd name="T1" fmla="*/ 104 h 202"/>
                  <a:gd name="T2" fmla="*/ 177 w 189"/>
                  <a:gd name="T3" fmla="*/ 87 h 202"/>
                  <a:gd name="T4" fmla="*/ 175 w 189"/>
                  <a:gd name="T5" fmla="*/ 73 h 202"/>
                  <a:gd name="T6" fmla="*/ 189 w 189"/>
                  <a:gd name="T7" fmla="*/ 66 h 202"/>
                  <a:gd name="T8" fmla="*/ 167 w 189"/>
                  <a:gd name="T9" fmla="*/ 61 h 202"/>
                  <a:gd name="T10" fmla="*/ 155 w 189"/>
                  <a:gd name="T11" fmla="*/ 45 h 202"/>
                  <a:gd name="T12" fmla="*/ 138 w 189"/>
                  <a:gd name="T13" fmla="*/ 61 h 202"/>
                  <a:gd name="T14" fmla="*/ 113 w 189"/>
                  <a:gd name="T15" fmla="*/ 51 h 202"/>
                  <a:gd name="T16" fmla="*/ 129 w 189"/>
                  <a:gd name="T17" fmla="*/ 38 h 202"/>
                  <a:gd name="T18" fmla="*/ 128 w 189"/>
                  <a:gd name="T19" fmla="*/ 28 h 202"/>
                  <a:gd name="T20" fmla="*/ 158 w 189"/>
                  <a:gd name="T21" fmla="*/ 14 h 202"/>
                  <a:gd name="T22" fmla="*/ 161 w 189"/>
                  <a:gd name="T23" fmla="*/ 7 h 202"/>
                  <a:gd name="T24" fmla="*/ 153 w 189"/>
                  <a:gd name="T25" fmla="*/ 2 h 202"/>
                  <a:gd name="T26" fmla="*/ 138 w 189"/>
                  <a:gd name="T27" fmla="*/ 14 h 202"/>
                  <a:gd name="T28" fmla="*/ 134 w 189"/>
                  <a:gd name="T29" fmla="*/ 4 h 202"/>
                  <a:gd name="T30" fmla="*/ 107 w 189"/>
                  <a:gd name="T31" fmla="*/ 9 h 202"/>
                  <a:gd name="T32" fmla="*/ 99 w 189"/>
                  <a:gd name="T33" fmla="*/ 30 h 202"/>
                  <a:gd name="T34" fmla="*/ 84 w 189"/>
                  <a:gd name="T35" fmla="*/ 35 h 202"/>
                  <a:gd name="T36" fmla="*/ 102 w 189"/>
                  <a:gd name="T37" fmla="*/ 44 h 202"/>
                  <a:gd name="T38" fmla="*/ 92 w 189"/>
                  <a:gd name="T39" fmla="*/ 50 h 202"/>
                  <a:gd name="T40" fmla="*/ 87 w 189"/>
                  <a:gd name="T41" fmla="*/ 57 h 202"/>
                  <a:gd name="T42" fmla="*/ 69 w 189"/>
                  <a:gd name="T43" fmla="*/ 56 h 202"/>
                  <a:gd name="T44" fmla="*/ 69 w 189"/>
                  <a:gd name="T45" fmla="*/ 61 h 202"/>
                  <a:gd name="T46" fmla="*/ 48 w 189"/>
                  <a:gd name="T47" fmla="*/ 51 h 202"/>
                  <a:gd name="T48" fmla="*/ 30 w 189"/>
                  <a:gd name="T49" fmla="*/ 54 h 202"/>
                  <a:gd name="T50" fmla="*/ 33 w 189"/>
                  <a:gd name="T51" fmla="*/ 71 h 202"/>
                  <a:gd name="T52" fmla="*/ 42 w 189"/>
                  <a:gd name="T53" fmla="*/ 79 h 202"/>
                  <a:gd name="T54" fmla="*/ 31 w 189"/>
                  <a:gd name="T55" fmla="*/ 86 h 202"/>
                  <a:gd name="T56" fmla="*/ 25 w 189"/>
                  <a:gd name="T57" fmla="*/ 98 h 202"/>
                  <a:gd name="T58" fmla="*/ 48 w 189"/>
                  <a:gd name="T59" fmla="*/ 107 h 202"/>
                  <a:gd name="T60" fmla="*/ 66 w 189"/>
                  <a:gd name="T61" fmla="*/ 107 h 202"/>
                  <a:gd name="T62" fmla="*/ 50 w 189"/>
                  <a:gd name="T63" fmla="*/ 116 h 202"/>
                  <a:gd name="T64" fmla="*/ 50 w 189"/>
                  <a:gd name="T65" fmla="*/ 130 h 202"/>
                  <a:gd name="T66" fmla="*/ 35 w 189"/>
                  <a:gd name="T67" fmla="*/ 134 h 202"/>
                  <a:gd name="T68" fmla="*/ 30 w 189"/>
                  <a:gd name="T69" fmla="*/ 156 h 202"/>
                  <a:gd name="T70" fmla="*/ 4 w 189"/>
                  <a:gd name="T71" fmla="*/ 161 h 202"/>
                  <a:gd name="T72" fmla="*/ 15 w 189"/>
                  <a:gd name="T73" fmla="*/ 167 h 202"/>
                  <a:gd name="T74" fmla="*/ 0 w 189"/>
                  <a:gd name="T75" fmla="*/ 176 h 202"/>
                  <a:gd name="T76" fmla="*/ 7 w 189"/>
                  <a:gd name="T77" fmla="*/ 183 h 202"/>
                  <a:gd name="T78" fmla="*/ 30 w 189"/>
                  <a:gd name="T79" fmla="*/ 180 h 202"/>
                  <a:gd name="T80" fmla="*/ 19 w 189"/>
                  <a:gd name="T81" fmla="*/ 192 h 202"/>
                  <a:gd name="T82" fmla="*/ 35 w 189"/>
                  <a:gd name="T83" fmla="*/ 190 h 202"/>
                  <a:gd name="T84" fmla="*/ 29 w 189"/>
                  <a:gd name="T85" fmla="*/ 202 h 202"/>
                  <a:gd name="T86" fmla="*/ 74 w 189"/>
                  <a:gd name="T87" fmla="*/ 191 h 202"/>
                  <a:gd name="T88" fmla="*/ 83 w 189"/>
                  <a:gd name="T89" fmla="*/ 178 h 202"/>
                  <a:gd name="T90" fmla="*/ 102 w 189"/>
                  <a:gd name="T91" fmla="*/ 178 h 202"/>
                  <a:gd name="T92" fmla="*/ 124 w 189"/>
                  <a:gd name="T93" fmla="*/ 166 h 202"/>
                  <a:gd name="T94" fmla="*/ 140 w 189"/>
                  <a:gd name="T95" fmla="*/ 165 h 202"/>
                  <a:gd name="T96" fmla="*/ 143 w 189"/>
                  <a:gd name="T97" fmla="*/ 159 h 202"/>
                  <a:gd name="T98" fmla="*/ 168 w 189"/>
                  <a:gd name="T99" fmla="*/ 160 h 202"/>
                  <a:gd name="T100" fmla="*/ 167 w 189"/>
                  <a:gd name="T101" fmla="*/ 148 h 202"/>
                  <a:gd name="T102" fmla="*/ 179 w 189"/>
                  <a:gd name="T103" fmla="*/ 146 h 202"/>
                  <a:gd name="T104" fmla="*/ 178 w 189"/>
                  <a:gd name="T105" fmla="*/ 133 h 202"/>
                  <a:gd name="T106" fmla="*/ 186 w 189"/>
                  <a:gd name="T107" fmla="*/ 10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 h="202">
                    <a:moveTo>
                      <a:pt x="186" y="104"/>
                    </a:moveTo>
                    <a:cubicBezTo>
                      <a:pt x="186" y="94"/>
                      <a:pt x="177" y="87"/>
                      <a:pt x="177" y="87"/>
                    </a:cubicBezTo>
                    <a:cubicBezTo>
                      <a:pt x="177" y="87"/>
                      <a:pt x="177" y="78"/>
                      <a:pt x="175" y="73"/>
                    </a:cubicBezTo>
                    <a:cubicBezTo>
                      <a:pt x="175" y="69"/>
                      <a:pt x="184" y="68"/>
                      <a:pt x="189" y="66"/>
                    </a:cubicBezTo>
                    <a:cubicBezTo>
                      <a:pt x="167" y="61"/>
                      <a:pt x="167" y="61"/>
                      <a:pt x="167" y="61"/>
                    </a:cubicBezTo>
                    <a:cubicBezTo>
                      <a:pt x="155" y="45"/>
                      <a:pt x="155" y="45"/>
                      <a:pt x="155" y="45"/>
                    </a:cubicBezTo>
                    <a:cubicBezTo>
                      <a:pt x="138" y="61"/>
                      <a:pt x="138" y="61"/>
                      <a:pt x="138" y="61"/>
                    </a:cubicBezTo>
                    <a:cubicBezTo>
                      <a:pt x="138" y="61"/>
                      <a:pt x="126" y="59"/>
                      <a:pt x="113" y="51"/>
                    </a:cubicBezTo>
                    <a:cubicBezTo>
                      <a:pt x="100" y="44"/>
                      <a:pt x="129" y="38"/>
                      <a:pt x="129" y="38"/>
                    </a:cubicBezTo>
                    <a:cubicBezTo>
                      <a:pt x="128" y="28"/>
                      <a:pt x="128" y="28"/>
                      <a:pt x="128" y="28"/>
                    </a:cubicBezTo>
                    <a:cubicBezTo>
                      <a:pt x="158" y="14"/>
                      <a:pt x="158" y="14"/>
                      <a:pt x="158" y="14"/>
                    </a:cubicBezTo>
                    <a:cubicBezTo>
                      <a:pt x="161" y="7"/>
                      <a:pt x="161" y="7"/>
                      <a:pt x="161" y="7"/>
                    </a:cubicBezTo>
                    <a:cubicBezTo>
                      <a:pt x="160" y="6"/>
                      <a:pt x="158" y="4"/>
                      <a:pt x="153" y="2"/>
                    </a:cubicBezTo>
                    <a:cubicBezTo>
                      <a:pt x="146" y="0"/>
                      <a:pt x="138" y="14"/>
                      <a:pt x="138" y="14"/>
                    </a:cubicBezTo>
                    <a:cubicBezTo>
                      <a:pt x="134" y="4"/>
                      <a:pt x="134" y="4"/>
                      <a:pt x="134" y="4"/>
                    </a:cubicBezTo>
                    <a:cubicBezTo>
                      <a:pt x="134" y="4"/>
                      <a:pt x="111" y="4"/>
                      <a:pt x="107" y="9"/>
                    </a:cubicBezTo>
                    <a:cubicBezTo>
                      <a:pt x="103" y="15"/>
                      <a:pt x="99" y="30"/>
                      <a:pt x="99" y="30"/>
                    </a:cubicBezTo>
                    <a:cubicBezTo>
                      <a:pt x="99" y="30"/>
                      <a:pt x="84" y="29"/>
                      <a:pt x="84" y="35"/>
                    </a:cubicBezTo>
                    <a:cubicBezTo>
                      <a:pt x="84" y="41"/>
                      <a:pt x="106" y="37"/>
                      <a:pt x="102" y="44"/>
                    </a:cubicBezTo>
                    <a:cubicBezTo>
                      <a:pt x="98" y="51"/>
                      <a:pt x="94" y="47"/>
                      <a:pt x="92" y="50"/>
                    </a:cubicBezTo>
                    <a:cubicBezTo>
                      <a:pt x="90" y="53"/>
                      <a:pt x="87" y="57"/>
                      <a:pt x="87" y="57"/>
                    </a:cubicBezTo>
                    <a:cubicBezTo>
                      <a:pt x="69" y="56"/>
                      <a:pt x="69" y="56"/>
                      <a:pt x="69" y="56"/>
                    </a:cubicBezTo>
                    <a:cubicBezTo>
                      <a:pt x="69" y="61"/>
                      <a:pt x="69" y="61"/>
                      <a:pt x="69" y="61"/>
                    </a:cubicBezTo>
                    <a:cubicBezTo>
                      <a:pt x="69" y="61"/>
                      <a:pt x="56" y="47"/>
                      <a:pt x="48" y="51"/>
                    </a:cubicBezTo>
                    <a:cubicBezTo>
                      <a:pt x="40" y="55"/>
                      <a:pt x="30" y="54"/>
                      <a:pt x="30" y="54"/>
                    </a:cubicBezTo>
                    <a:cubicBezTo>
                      <a:pt x="30" y="54"/>
                      <a:pt x="28" y="71"/>
                      <a:pt x="33" y="71"/>
                    </a:cubicBezTo>
                    <a:cubicBezTo>
                      <a:pt x="38" y="71"/>
                      <a:pt x="42" y="79"/>
                      <a:pt x="42" y="79"/>
                    </a:cubicBezTo>
                    <a:cubicBezTo>
                      <a:pt x="31" y="86"/>
                      <a:pt x="31" y="86"/>
                      <a:pt x="31" y="86"/>
                    </a:cubicBezTo>
                    <a:cubicBezTo>
                      <a:pt x="31" y="86"/>
                      <a:pt x="20" y="90"/>
                      <a:pt x="25" y="98"/>
                    </a:cubicBezTo>
                    <a:cubicBezTo>
                      <a:pt x="30" y="106"/>
                      <a:pt x="48" y="107"/>
                      <a:pt x="48" y="107"/>
                    </a:cubicBezTo>
                    <a:cubicBezTo>
                      <a:pt x="48" y="107"/>
                      <a:pt x="67" y="99"/>
                      <a:pt x="66" y="107"/>
                    </a:cubicBezTo>
                    <a:cubicBezTo>
                      <a:pt x="65" y="115"/>
                      <a:pt x="50" y="116"/>
                      <a:pt x="50" y="116"/>
                    </a:cubicBezTo>
                    <a:cubicBezTo>
                      <a:pt x="50" y="130"/>
                      <a:pt x="50" y="130"/>
                      <a:pt x="50" y="130"/>
                    </a:cubicBezTo>
                    <a:cubicBezTo>
                      <a:pt x="50" y="130"/>
                      <a:pt x="37" y="125"/>
                      <a:pt x="35" y="134"/>
                    </a:cubicBezTo>
                    <a:cubicBezTo>
                      <a:pt x="33" y="143"/>
                      <a:pt x="30" y="156"/>
                      <a:pt x="30" y="156"/>
                    </a:cubicBezTo>
                    <a:cubicBezTo>
                      <a:pt x="30" y="156"/>
                      <a:pt x="5" y="156"/>
                      <a:pt x="4" y="161"/>
                    </a:cubicBezTo>
                    <a:cubicBezTo>
                      <a:pt x="3" y="166"/>
                      <a:pt x="15" y="167"/>
                      <a:pt x="15" y="167"/>
                    </a:cubicBezTo>
                    <a:cubicBezTo>
                      <a:pt x="15" y="167"/>
                      <a:pt x="0" y="169"/>
                      <a:pt x="0" y="176"/>
                    </a:cubicBezTo>
                    <a:cubicBezTo>
                      <a:pt x="0" y="184"/>
                      <a:pt x="7" y="183"/>
                      <a:pt x="7" y="183"/>
                    </a:cubicBezTo>
                    <a:cubicBezTo>
                      <a:pt x="30" y="180"/>
                      <a:pt x="30" y="180"/>
                      <a:pt x="30" y="180"/>
                    </a:cubicBezTo>
                    <a:cubicBezTo>
                      <a:pt x="19" y="192"/>
                      <a:pt x="19" y="192"/>
                      <a:pt x="19" y="192"/>
                    </a:cubicBezTo>
                    <a:cubicBezTo>
                      <a:pt x="19" y="192"/>
                      <a:pt x="36" y="187"/>
                      <a:pt x="35" y="190"/>
                    </a:cubicBezTo>
                    <a:cubicBezTo>
                      <a:pt x="34" y="193"/>
                      <a:pt x="14" y="202"/>
                      <a:pt x="29" y="202"/>
                    </a:cubicBezTo>
                    <a:cubicBezTo>
                      <a:pt x="44" y="202"/>
                      <a:pt x="65" y="196"/>
                      <a:pt x="74" y="191"/>
                    </a:cubicBezTo>
                    <a:cubicBezTo>
                      <a:pt x="83" y="186"/>
                      <a:pt x="83" y="178"/>
                      <a:pt x="83" y="178"/>
                    </a:cubicBezTo>
                    <a:cubicBezTo>
                      <a:pt x="83" y="178"/>
                      <a:pt x="93" y="184"/>
                      <a:pt x="102" y="178"/>
                    </a:cubicBezTo>
                    <a:cubicBezTo>
                      <a:pt x="111" y="173"/>
                      <a:pt x="112" y="167"/>
                      <a:pt x="124" y="166"/>
                    </a:cubicBezTo>
                    <a:cubicBezTo>
                      <a:pt x="135" y="165"/>
                      <a:pt x="140" y="165"/>
                      <a:pt x="140" y="165"/>
                    </a:cubicBezTo>
                    <a:cubicBezTo>
                      <a:pt x="143" y="159"/>
                      <a:pt x="143" y="159"/>
                      <a:pt x="143" y="159"/>
                    </a:cubicBezTo>
                    <a:cubicBezTo>
                      <a:pt x="168" y="160"/>
                      <a:pt x="168" y="160"/>
                      <a:pt x="168" y="160"/>
                    </a:cubicBezTo>
                    <a:cubicBezTo>
                      <a:pt x="167" y="148"/>
                      <a:pt x="167" y="148"/>
                      <a:pt x="167" y="148"/>
                    </a:cubicBezTo>
                    <a:cubicBezTo>
                      <a:pt x="167" y="148"/>
                      <a:pt x="179" y="150"/>
                      <a:pt x="179" y="146"/>
                    </a:cubicBezTo>
                    <a:cubicBezTo>
                      <a:pt x="179" y="142"/>
                      <a:pt x="174" y="138"/>
                      <a:pt x="178" y="133"/>
                    </a:cubicBezTo>
                    <a:cubicBezTo>
                      <a:pt x="181" y="128"/>
                      <a:pt x="186" y="114"/>
                      <a:pt x="186" y="104"/>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83" name="Greenland"/>
              <p:cNvSpPr>
                <a:spLocks noEditPoints="1"/>
              </p:cNvSpPr>
              <p:nvPr/>
            </p:nvSpPr>
            <p:spPr bwMode="gray">
              <a:xfrm>
                <a:off x="4465060" y="1736728"/>
                <a:ext cx="1479808" cy="717218"/>
              </a:xfrm>
              <a:custGeom>
                <a:avLst/>
                <a:gdLst>
                  <a:gd name="T0" fmla="*/ 1565 w 2644"/>
                  <a:gd name="T1" fmla="*/ 52 h 1282"/>
                  <a:gd name="T2" fmla="*/ 1392 w 2644"/>
                  <a:gd name="T3" fmla="*/ 47 h 1282"/>
                  <a:gd name="T4" fmla="*/ 1490 w 2644"/>
                  <a:gd name="T5" fmla="*/ 10 h 1282"/>
                  <a:gd name="T6" fmla="*/ 1129 w 2644"/>
                  <a:gd name="T7" fmla="*/ 20 h 1282"/>
                  <a:gd name="T8" fmla="*/ 1006 w 2644"/>
                  <a:gd name="T9" fmla="*/ 38 h 1282"/>
                  <a:gd name="T10" fmla="*/ 728 w 2644"/>
                  <a:gd name="T11" fmla="*/ 51 h 1282"/>
                  <a:gd name="T12" fmla="*/ 452 w 2644"/>
                  <a:gd name="T13" fmla="*/ 80 h 1282"/>
                  <a:gd name="T14" fmla="*/ 236 w 2644"/>
                  <a:gd name="T15" fmla="*/ 157 h 1282"/>
                  <a:gd name="T16" fmla="*/ 83 w 2644"/>
                  <a:gd name="T17" fmla="*/ 219 h 1282"/>
                  <a:gd name="T18" fmla="*/ 96 w 2644"/>
                  <a:gd name="T19" fmla="*/ 231 h 1282"/>
                  <a:gd name="T20" fmla="*/ 106 w 2644"/>
                  <a:gd name="T21" fmla="*/ 266 h 1282"/>
                  <a:gd name="T22" fmla="*/ 313 w 2644"/>
                  <a:gd name="T23" fmla="*/ 274 h 1282"/>
                  <a:gd name="T24" fmla="*/ 399 w 2644"/>
                  <a:gd name="T25" fmla="*/ 369 h 1282"/>
                  <a:gd name="T26" fmla="*/ 370 w 2644"/>
                  <a:gd name="T27" fmla="*/ 445 h 1282"/>
                  <a:gd name="T28" fmla="*/ 438 w 2644"/>
                  <a:gd name="T29" fmla="*/ 447 h 1282"/>
                  <a:gd name="T30" fmla="*/ 432 w 2644"/>
                  <a:gd name="T31" fmla="*/ 517 h 1282"/>
                  <a:gd name="T32" fmla="*/ 456 w 2644"/>
                  <a:gd name="T33" fmla="*/ 542 h 1282"/>
                  <a:gd name="T34" fmla="*/ 421 w 2644"/>
                  <a:gd name="T35" fmla="*/ 578 h 1282"/>
                  <a:gd name="T36" fmla="*/ 408 w 2644"/>
                  <a:gd name="T37" fmla="*/ 639 h 1282"/>
                  <a:gd name="T38" fmla="*/ 354 w 2644"/>
                  <a:gd name="T39" fmla="*/ 640 h 1282"/>
                  <a:gd name="T40" fmla="*/ 276 w 2644"/>
                  <a:gd name="T41" fmla="*/ 668 h 1282"/>
                  <a:gd name="T42" fmla="*/ 273 w 2644"/>
                  <a:gd name="T43" fmla="*/ 727 h 1282"/>
                  <a:gd name="T44" fmla="*/ 270 w 2644"/>
                  <a:gd name="T45" fmla="*/ 802 h 1282"/>
                  <a:gd name="T46" fmla="*/ 328 w 2644"/>
                  <a:gd name="T47" fmla="*/ 798 h 1282"/>
                  <a:gd name="T48" fmla="*/ 286 w 2644"/>
                  <a:gd name="T49" fmla="*/ 851 h 1282"/>
                  <a:gd name="T50" fmla="*/ 322 w 2644"/>
                  <a:gd name="T51" fmla="*/ 925 h 1282"/>
                  <a:gd name="T52" fmla="*/ 398 w 2644"/>
                  <a:gd name="T53" fmla="*/ 969 h 1282"/>
                  <a:gd name="T54" fmla="*/ 443 w 2644"/>
                  <a:gd name="T55" fmla="*/ 1000 h 1282"/>
                  <a:gd name="T56" fmla="*/ 540 w 2644"/>
                  <a:gd name="T57" fmla="*/ 948 h 1282"/>
                  <a:gd name="T58" fmla="*/ 585 w 2644"/>
                  <a:gd name="T59" fmla="*/ 903 h 1282"/>
                  <a:gd name="T60" fmla="*/ 625 w 2644"/>
                  <a:gd name="T61" fmla="*/ 858 h 1282"/>
                  <a:gd name="T62" fmla="*/ 673 w 2644"/>
                  <a:gd name="T63" fmla="*/ 802 h 1282"/>
                  <a:gd name="T64" fmla="*/ 752 w 2644"/>
                  <a:gd name="T65" fmla="*/ 741 h 1282"/>
                  <a:gd name="T66" fmla="*/ 841 w 2644"/>
                  <a:gd name="T67" fmla="*/ 727 h 1282"/>
                  <a:gd name="T68" fmla="*/ 1053 w 2644"/>
                  <a:gd name="T69" fmla="*/ 599 h 1282"/>
                  <a:gd name="T70" fmla="*/ 1317 w 2644"/>
                  <a:gd name="T71" fmla="*/ 578 h 1282"/>
                  <a:gd name="T72" fmla="*/ 1303 w 2644"/>
                  <a:gd name="T73" fmla="*/ 524 h 1282"/>
                  <a:gd name="T74" fmla="*/ 1217 w 2644"/>
                  <a:gd name="T75" fmla="*/ 512 h 1282"/>
                  <a:gd name="T76" fmla="*/ 1271 w 2644"/>
                  <a:gd name="T77" fmla="*/ 465 h 1282"/>
                  <a:gd name="T78" fmla="*/ 1427 w 2644"/>
                  <a:gd name="T79" fmla="*/ 502 h 1282"/>
                  <a:gd name="T80" fmla="*/ 1425 w 2644"/>
                  <a:gd name="T81" fmla="*/ 459 h 1282"/>
                  <a:gd name="T82" fmla="*/ 1303 w 2644"/>
                  <a:gd name="T83" fmla="*/ 412 h 1282"/>
                  <a:gd name="T84" fmla="*/ 1471 w 2644"/>
                  <a:gd name="T85" fmla="*/ 404 h 1282"/>
                  <a:gd name="T86" fmla="*/ 1535 w 2644"/>
                  <a:gd name="T87" fmla="*/ 368 h 1282"/>
                  <a:gd name="T88" fmla="*/ 1546 w 2644"/>
                  <a:gd name="T89" fmla="*/ 334 h 1282"/>
                  <a:gd name="T90" fmla="*/ 1594 w 2644"/>
                  <a:gd name="T91" fmla="*/ 289 h 1282"/>
                  <a:gd name="T92" fmla="*/ 1590 w 2644"/>
                  <a:gd name="T93" fmla="*/ 221 h 1282"/>
                  <a:gd name="T94" fmla="*/ 1627 w 2644"/>
                  <a:gd name="T95" fmla="*/ 165 h 1282"/>
                  <a:gd name="T96" fmla="*/ 1659 w 2644"/>
                  <a:gd name="T97" fmla="*/ 111 h 1282"/>
                  <a:gd name="T98" fmla="*/ 1807 w 2644"/>
                  <a:gd name="T99" fmla="*/ 79 h 1282"/>
                  <a:gd name="T100" fmla="*/ 371 w 2644"/>
                  <a:gd name="T101" fmla="*/ 534 h 1282"/>
                  <a:gd name="T102" fmla="*/ 2531 w 2644"/>
                  <a:gd name="T103" fmla="*/ 1160 h 1282"/>
                  <a:gd name="T104" fmla="*/ 2458 w 2644"/>
                  <a:gd name="T105" fmla="*/ 1164 h 1282"/>
                  <a:gd name="T106" fmla="*/ 2471 w 2644"/>
                  <a:gd name="T107" fmla="*/ 1249 h 1282"/>
                  <a:gd name="T108" fmla="*/ 2517 w 2644"/>
                  <a:gd name="T109" fmla="*/ 1268 h 1282"/>
                  <a:gd name="T110" fmla="*/ 2531 w 2644"/>
                  <a:gd name="T111" fmla="*/ 1179 h 1282"/>
                  <a:gd name="T112" fmla="*/ 2577 w 2644"/>
                  <a:gd name="T113" fmla="*/ 1240 h 1282"/>
                  <a:gd name="T114" fmla="*/ 2624 w 2644"/>
                  <a:gd name="T115" fmla="*/ 1211 h 1282"/>
                  <a:gd name="T116" fmla="*/ 2629 w 2644"/>
                  <a:gd name="T117" fmla="*/ 1260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44" h="1282">
                    <a:moveTo>
                      <a:pt x="1845" y="57"/>
                    </a:moveTo>
                    <a:cubicBezTo>
                      <a:pt x="1825" y="57"/>
                      <a:pt x="1757" y="51"/>
                      <a:pt x="1752" y="57"/>
                    </a:cubicBezTo>
                    <a:cubicBezTo>
                      <a:pt x="1747" y="63"/>
                      <a:pt x="1722" y="69"/>
                      <a:pt x="1711" y="69"/>
                    </a:cubicBezTo>
                    <a:cubicBezTo>
                      <a:pt x="1700" y="69"/>
                      <a:pt x="1655" y="60"/>
                      <a:pt x="1647" y="64"/>
                    </a:cubicBezTo>
                    <a:cubicBezTo>
                      <a:pt x="1639" y="68"/>
                      <a:pt x="1587" y="83"/>
                      <a:pt x="1581" y="86"/>
                    </a:cubicBezTo>
                    <a:cubicBezTo>
                      <a:pt x="1575" y="89"/>
                      <a:pt x="1523" y="101"/>
                      <a:pt x="1532" y="94"/>
                    </a:cubicBezTo>
                    <a:cubicBezTo>
                      <a:pt x="1541" y="87"/>
                      <a:pt x="1615" y="71"/>
                      <a:pt x="1610" y="61"/>
                    </a:cubicBezTo>
                    <a:cubicBezTo>
                      <a:pt x="1605" y="51"/>
                      <a:pt x="1576" y="48"/>
                      <a:pt x="1565" y="52"/>
                    </a:cubicBezTo>
                    <a:cubicBezTo>
                      <a:pt x="1554" y="56"/>
                      <a:pt x="1536" y="63"/>
                      <a:pt x="1536" y="63"/>
                    </a:cubicBezTo>
                    <a:cubicBezTo>
                      <a:pt x="1457" y="73"/>
                      <a:pt x="1457" y="73"/>
                      <a:pt x="1457" y="73"/>
                    </a:cubicBezTo>
                    <a:cubicBezTo>
                      <a:pt x="1457" y="73"/>
                      <a:pt x="1531" y="55"/>
                      <a:pt x="1513" y="54"/>
                    </a:cubicBezTo>
                    <a:cubicBezTo>
                      <a:pt x="1495" y="53"/>
                      <a:pt x="1427" y="52"/>
                      <a:pt x="1427" y="52"/>
                    </a:cubicBezTo>
                    <a:cubicBezTo>
                      <a:pt x="1403" y="57"/>
                      <a:pt x="1403" y="57"/>
                      <a:pt x="1403" y="57"/>
                    </a:cubicBezTo>
                    <a:cubicBezTo>
                      <a:pt x="1358" y="53"/>
                      <a:pt x="1358" y="53"/>
                      <a:pt x="1358" y="53"/>
                    </a:cubicBezTo>
                    <a:cubicBezTo>
                      <a:pt x="1358" y="53"/>
                      <a:pt x="1307" y="68"/>
                      <a:pt x="1309" y="61"/>
                    </a:cubicBezTo>
                    <a:cubicBezTo>
                      <a:pt x="1311" y="54"/>
                      <a:pt x="1371" y="47"/>
                      <a:pt x="1392" y="47"/>
                    </a:cubicBezTo>
                    <a:cubicBezTo>
                      <a:pt x="1413" y="47"/>
                      <a:pt x="1548" y="45"/>
                      <a:pt x="1557" y="45"/>
                    </a:cubicBezTo>
                    <a:cubicBezTo>
                      <a:pt x="1566" y="45"/>
                      <a:pt x="1645" y="43"/>
                      <a:pt x="1636" y="35"/>
                    </a:cubicBezTo>
                    <a:cubicBezTo>
                      <a:pt x="1627" y="27"/>
                      <a:pt x="1577" y="24"/>
                      <a:pt x="1558" y="27"/>
                    </a:cubicBezTo>
                    <a:cubicBezTo>
                      <a:pt x="1539" y="30"/>
                      <a:pt x="1526" y="29"/>
                      <a:pt x="1526" y="29"/>
                    </a:cubicBezTo>
                    <a:cubicBezTo>
                      <a:pt x="1526" y="29"/>
                      <a:pt x="1551" y="18"/>
                      <a:pt x="1535" y="17"/>
                    </a:cubicBezTo>
                    <a:cubicBezTo>
                      <a:pt x="1519" y="16"/>
                      <a:pt x="1492" y="19"/>
                      <a:pt x="1492" y="19"/>
                    </a:cubicBezTo>
                    <a:cubicBezTo>
                      <a:pt x="1492" y="19"/>
                      <a:pt x="1462" y="18"/>
                      <a:pt x="1455" y="16"/>
                    </a:cubicBezTo>
                    <a:cubicBezTo>
                      <a:pt x="1448" y="14"/>
                      <a:pt x="1483" y="17"/>
                      <a:pt x="1490" y="10"/>
                    </a:cubicBezTo>
                    <a:cubicBezTo>
                      <a:pt x="1497" y="3"/>
                      <a:pt x="1454" y="5"/>
                      <a:pt x="1432" y="5"/>
                    </a:cubicBezTo>
                    <a:cubicBezTo>
                      <a:pt x="1410" y="5"/>
                      <a:pt x="1355" y="8"/>
                      <a:pt x="1355" y="8"/>
                    </a:cubicBezTo>
                    <a:cubicBezTo>
                      <a:pt x="1355" y="8"/>
                      <a:pt x="1315" y="4"/>
                      <a:pt x="1292" y="2"/>
                    </a:cubicBezTo>
                    <a:cubicBezTo>
                      <a:pt x="1269" y="0"/>
                      <a:pt x="1246" y="5"/>
                      <a:pt x="1237" y="6"/>
                    </a:cubicBezTo>
                    <a:cubicBezTo>
                      <a:pt x="1228" y="7"/>
                      <a:pt x="1210" y="7"/>
                      <a:pt x="1188" y="6"/>
                    </a:cubicBezTo>
                    <a:cubicBezTo>
                      <a:pt x="1166" y="5"/>
                      <a:pt x="1144" y="5"/>
                      <a:pt x="1146" y="10"/>
                    </a:cubicBezTo>
                    <a:cubicBezTo>
                      <a:pt x="1148" y="15"/>
                      <a:pt x="1177" y="16"/>
                      <a:pt x="1177" y="16"/>
                    </a:cubicBezTo>
                    <a:cubicBezTo>
                      <a:pt x="1177" y="16"/>
                      <a:pt x="1142" y="21"/>
                      <a:pt x="1129" y="20"/>
                    </a:cubicBezTo>
                    <a:cubicBezTo>
                      <a:pt x="1116" y="19"/>
                      <a:pt x="1061" y="13"/>
                      <a:pt x="1047" y="11"/>
                    </a:cubicBezTo>
                    <a:cubicBezTo>
                      <a:pt x="1033" y="9"/>
                      <a:pt x="995" y="13"/>
                      <a:pt x="990" y="13"/>
                    </a:cubicBezTo>
                    <a:cubicBezTo>
                      <a:pt x="985" y="13"/>
                      <a:pt x="935" y="19"/>
                      <a:pt x="956" y="24"/>
                    </a:cubicBezTo>
                    <a:cubicBezTo>
                      <a:pt x="977" y="29"/>
                      <a:pt x="1046" y="31"/>
                      <a:pt x="1046" y="31"/>
                    </a:cubicBezTo>
                    <a:cubicBezTo>
                      <a:pt x="1103" y="38"/>
                      <a:pt x="1103" y="38"/>
                      <a:pt x="1103" y="38"/>
                    </a:cubicBezTo>
                    <a:cubicBezTo>
                      <a:pt x="1103" y="38"/>
                      <a:pt x="1048" y="40"/>
                      <a:pt x="1040" y="40"/>
                    </a:cubicBezTo>
                    <a:cubicBezTo>
                      <a:pt x="1032" y="40"/>
                      <a:pt x="984" y="27"/>
                      <a:pt x="985" y="31"/>
                    </a:cubicBezTo>
                    <a:cubicBezTo>
                      <a:pt x="986" y="35"/>
                      <a:pt x="1006" y="38"/>
                      <a:pt x="1006" y="38"/>
                    </a:cubicBezTo>
                    <a:cubicBezTo>
                      <a:pt x="975" y="41"/>
                      <a:pt x="975" y="41"/>
                      <a:pt x="975" y="41"/>
                    </a:cubicBezTo>
                    <a:cubicBezTo>
                      <a:pt x="975" y="41"/>
                      <a:pt x="958" y="55"/>
                      <a:pt x="962" y="59"/>
                    </a:cubicBezTo>
                    <a:cubicBezTo>
                      <a:pt x="966" y="63"/>
                      <a:pt x="938" y="64"/>
                      <a:pt x="925" y="56"/>
                    </a:cubicBezTo>
                    <a:cubicBezTo>
                      <a:pt x="912" y="48"/>
                      <a:pt x="885" y="42"/>
                      <a:pt x="859" y="40"/>
                    </a:cubicBezTo>
                    <a:cubicBezTo>
                      <a:pt x="833" y="38"/>
                      <a:pt x="804" y="38"/>
                      <a:pt x="804" y="38"/>
                    </a:cubicBezTo>
                    <a:cubicBezTo>
                      <a:pt x="806" y="58"/>
                      <a:pt x="806" y="58"/>
                      <a:pt x="806" y="58"/>
                    </a:cubicBezTo>
                    <a:cubicBezTo>
                      <a:pt x="806" y="58"/>
                      <a:pt x="786" y="61"/>
                      <a:pt x="773" y="59"/>
                    </a:cubicBezTo>
                    <a:cubicBezTo>
                      <a:pt x="760" y="57"/>
                      <a:pt x="736" y="49"/>
                      <a:pt x="728" y="51"/>
                    </a:cubicBezTo>
                    <a:cubicBezTo>
                      <a:pt x="720" y="53"/>
                      <a:pt x="702" y="62"/>
                      <a:pt x="702" y="62"/>
                    </a:cubicBezTo>
                    <a:cubicBezTo>
                      <a:pt x="702" y="62"/>
                      <a:pt x="713" y="44"/>
                      <a:pt x="700" y="44"/>
                    </a:cubicBezTo>
                    <a:cubicBezTo>
                      <a:pt x="687" y="44"/>
                      <a:pt x="616" y="45"/>
                      <a:pt x="597" y="48"/>
                    </a:cubicBezTo>
                    <a:cubicBezTo>
                      <a:pt x="578" y="51"/>
                      <a:pt x="545" y="44"/>
                      <a:pt x="550" y="49"/>
                    </a:cubicBezTo>
                    <a:cubicBezTo>
                      <a:pt x="555" y="54"/>
                      <a:pt x="590" y="71"/>
                      <a:pt x="590" y="71"/>
                    </a:cubicBezTo>
                    <a:cubicBezTo>
                      <a:pt x="590" y="71"/>
                      <a:pt x="536" y="54"/>
                      <a:pt x="527" y="54"/>
                    </a:cubicBezTo>
                    <a:cubicBezTo>
                      <a:pt x="518" y="54"/>
                      <a:pt x="491" y="49"/>
                      <a:pt x="487" y="59"/>
                    </a:cubicBezTo>
                    <a:cubicBezTo>
                      <a:pt x="483" y="69"/>
                      <a:pt x="465" y="80"/>
                      <a:pt x="452" y="80"/>
                    </a:cubicBezTo>
                    <a:cubicBezTo>
                      <a:pt x="439" y="80"/>
                      <a:pt x="402" y="80"/>
                      <a:pt x="402" y="80"/>
                    </a:cubicBezTo>
                    <a:cubicBezTo>
                      <a:pt x="402" y="80"/>
                      <a:pt x="328" y="94"/>
                      <a:pt x="324" y="95"/>
                    </a:cubicBezTo>
                    <a:cubicBezTo>
                      <a:pt x="320" y="96"/>
                      <a:pt x="248" y="106"/>
                      <a:pt x="259" y="113"/>
                    </a:cubicBezTo>
                    <a:cubicBezTo>
                      <a:pt x="270" y="120"/>
                      <a:pt x="310" y="122"/>
                      <a:pt x="315" y="121"/>
                    </a:cubicBezTo>
                    <a:cubicBezTo>
                      <a:pt x="320" y="120"/>
                      <a:pt x="335" y="118"/>
                      <a:pt x="335" y="118"/>
                    </a:cubicBezTo>
                    <a:cubicBezTo>
                      <a:pt x="311" y="128"/>
                      <a:pt x="311" y="128"/>
                      <a:pt x="311" y="128"/>
                    </a:cubicBezTo>
                    <a:cubicBezTo>
                      <a:pt x="300" y="139"/>
                      <a:pt x="300" y="139"/>
                      <a:pt x="300" y="139"/>
                    </a:cubicBezTo>
                    <a:cubicBezTo>
                      <a:pt x="300" y="139"/>
                      <a:pt x="253" y="157"/>
                      <a:pt x="236" y="157"/>
                    </a:cubicBezTo>
                    <a:cubicBezTo>
                      <a:pt x="219" y="157"/>
                      <a:pt x="151" y="157"/>
                      <a:pt x="137" y="169"/>
                    </a:cubicBezTo>
                    <a:cubicBezTo>
                      <a:pt x="123" y="181"/>
                      <a:pt x="112" y="167"/>
                      <a:pt x="112" y="167"/>
                    </a:cubicBezTo>
                    <a:cubicBezTo>
                      <a:pt x="90" y="176"/>
                      <a:pt x="90" y="176"/>
                      <a:pt x="90" y="176"/>
                    </a:cubicBezTo>
                    <a:cubicBezTo>
                      <a:pt x="57" y="175"/>
                      <a:pt x="57" y="175"/>
                      <a:pt x="57" y="175"/>
                    </a:cubicBezTo>
                    <a:cubicBezTo>
                      <a:pt x="57" y="175"/>
                      <a:pt x="0" y="181"/>
                      <a:pt x="14" y="191"/>
                    </a:cubicBezTo>
                    <a:cubicBezTo>
                      <a:pt x="28" y="201"/>
                      <a:pt x="51" y="212"/>
                      <a:pt x="51" y="212"/>
                    </a:cubicBezTo>
                    <a:cubicBezTo>
                      <a:pt x="71" y="204"/>
                      <a:pt x="71" y="204"/>
                      <a:pt x="71" y="204"/>
                    </a:cubicBezTo>
                    <a:cubicBezTo>
                      <a:pt x="71" y="204"/>
                      <a:pt x="73" y="216"/>
                      <a:pt x="83" y="219"/>
                    </a:cubicBezTo>
                    <a:cubicBezTo>
                      <a:pt x="93" y="222"/>
                      <a:pt x="116" y="209"/>
                      <a:pt x="116" y="209"/>
                    </a:cubicBezTo>
                    <a:cubicBezTo>
                      <a:pt x="116" y="209"/>
                      <a:pt x="112" y="220"/>
                      <a:pt x="122" y="220"/>
                    </a:cubicBezTo>
                    <a:cubicBezTo>
                      <a:pt x="132" y="220"/>
                      <a:pt x="169" y="204"/>
                      <a:pt x="176" y="209"/>
                    </a:cubicBezTo>
                    <a:cubicBezTo>
                      <a:pt x="183" y="214"/>
                      <a:pt x="181" y="220"/>
                      <a:pt x="181" y="220"/>
                    </a:cubicBezTo>
                    <a:cubicBezTo>
                      <a:pt x="170" y="221"/>
                      <a:pt x="170" y="221"/>
                      <a:pt x="170" y="221"/>
                    </a:cubicBezTo>
                    <a:cubicBezTo>
                      <a:pt x="170" y="221"/>
                      <a:pt x="162" y="232"/>
                      <a:pt x="155" y="232"/>
                    </a:cubicBezTo>
                    <a:cubicBezTo>
                      <a:pt x="148" y="232"/>
                      <a:pt x="152" y="226"/>
                      <a:pt x="141" y="226"/>
                    </a:cubicBezTo>
                    <a:cubicBezTo>
                      <a:pt x="130" y="226"/>
                      <a:pt x="96" y="231"/>
                      <a:pt x="96" y="231"/>
                    </a:cubicBezTo>
                    <a:cubicBezTo>
                      <a:pt x="69" y="228"/>
                      <a:pt x="69" y="228"/>
                      <a:pt x="69" y="228"/>
                    </a:cubicBezTo>
                    <a:cubicBezTo>
                      <a:pt x="69" y="228"/>
                      <a:pt x="31" y="208"/>
                      <a:pt x="20" y="227"/>
                    </a:cubicBezTo>
                    <a:cubicBezTo>
                      <a:pt x="9" y="246"/>
                      <a:pt x="36" y="252"/>
                      <a:pt x="44" y="251"/>
                    </a:cubicBezTo>
                    <a:cubicBezTo>
                      <a:pt x="52" y="250"/>
                      <a:pt x="79" y="251"/>
                      <a:pt x="79" y="251"/>
                    </a:cubicBezTo>
                    <a:cubicBezTo>
                      <a:pt x="79" y="251"/>
                      <a:pt x="36" y="254"/>
                      <a:pt x="41" y="261"/>
                    </a:cubicBezTo>
                    <a:cubicBezTo>
                      <a:pt x="46" y="268"/>
                      <a:pt x="74" y="274"/>
                      <a:pt x="74" y="274"/>
                    </a:cubicBezTo>
                    <a:cubicBezTo>
                      <a:pt x="98" y="277"/>
                      <a:pt x="98" y="277"/>
                      <a:pt x="98" y="277"/>
                    </a:cubicBezTo>
                    <a:cubicBezTo>
                      <a:pt x="98" y="277"/>
                      <a:pt x="99" y="267"/>
                      <a:pt x="106" y="266"/>
                    </a:cubicBezTo>
                    <a:cubicBezTo>
                      <a:pt x="113" y="265"/>
                      <a:pt x="121" y="276"/>
                      <a:pt x="121" y="276"/>
                    </a:cubicBezTo>
                    <a:cubicBezTo>
                      <a:pt x="144" y="267"/>
                      <a:pt x="144" y="267"/>
                      <a:pt x="144" y="267"/>
                    </a:cubicBezTo>
                    <a:cubicBezTo>
                      <a:pt x="144" y="267"/>
                      <a:pt x="148" y="277"/>
                      <a:pt x="151" y="277"/>
                    </a:cubicBezTo>
                    <a:cubicBezTo>
                      <a:pt x="154" y="277"/>
                      <a:pt x="184" y="263"/>
                      <a:pt x="193" y="265"/>
                    </a:cubicBezTo>
                    <a:cubicBezTo>
                      <a:pt x="202" y="267"/>
                      <a:pt x="209" y="271"/>
                      <a:pt x="214" y="271"/>
                    </a:cubicBezTo>
                    <a:cubicBezTo>
                      <a:pt x="219" y="271"/>
                      <a:pt x="230" y="262"/>
                      <a:pt x="236" y="262"/>
                    </a:cubicBezTo>
                    <a:cubicBezTo>
                      <a:pt x="242" y="262"/>
                      <a:pt x="259" y="273"/>
                      <a:pt x="259" y="273"/>
                    </a:cubicBezTo>
                    <a:cubicBezTo>
                      <a:pt x="259" y="273"/>
                      <a:pt x="291" y="268"/>
                      <a:pt x="313" y="274"/>
                    </a:cubicBezTo>
                    <a:cubicBezTo>
                      <a:pt x="335" y="280"/>
                      <a:pt x="339" y="291"/>
                      <a:pt x="339" y="291"/>
                    </a:cubicBezTo>
                    <a:cubicBezTo>
                      <a:pt x="339" y="291"/>
                      <a:pt x="361" y="286"/>
                      <a:pt x="361" y="291"/>
                    </a:cubicBezTo>
                    <a:cubicBezTo>
                      <a:pt x="361" y="296"/>
                      <a:pt x="351" y="306"/>
                      <a:pt x="351" y="306"/>
                    </a:cubicBezTo>
                    <a:cubicBezTo>
                      <a:pt x="357" y="315"/>
                      <a:pt x="357" y="315"/>
                      <a:pt x="357" y="315"/>
                    </a:cubicBezTo>
                    <a:cubicBezTo>
                      <a:pt x="357" y="315"/>
                      <a:pt x="390" y="321"/>
                      <a:pt x="390" y="330"/>
                    </a:cubicBezTo>
                    <a:cubicBezTo>
                      <a:pt x="390" y="339"/>
                      <a:pt x="374" y="343"/>
                      <a:pt x="374" y="343"/>
                    </a:cubicBezTo>
                    <a:cubicBezTo>
                      <a:pt x="383" y="359"/>
                      <a:pt x="383" y="359"/>
                      <a:pt x="383" y="359"/>
                    </a:cubicBezTo>
                    <a:cubicBezTo>
                      <a:pt x="399" y="369"/>
                      <a:pt x="399" y="369"/>
                      <a:pt x="399" y="369"/>
                    </a:cubicBezTo>
                    <a:cubicBezTo>
                      <a:pt x="385" y="374"/>
                      <a:pt x="385" y="374"/>
                      <a:pt x="385" y="374"/>
                    </a:cubicBezTo>
                    <a:cubicBezTo>
                      <a:pt x="395" y="387"/>
                      <a:pt x="395" y="387"/>
                      <a:pt x="395" y="387"/>
                    </a:cubicBezTo>
                    <a:cubicBezTo>
                      <a:pt x="395" y="387"/>
                      <a:pt x="383" y="386"/>
                      <a:pt x="383" y="395"/>
                    </a:cubicBezTo>
                    <a:cubicBezTo>
                      <a:pt x="383" y="404"/>
                      <a:pt x="405" y="407"/>
                      <a:pt x="402" y="412"/>
                    </a:cubicBezTo>
                    <a:cubicBezTo>
                      <a:pt x="399" y="417"/>
                      <a:pt x="380" y="426"/>
                      <a:pt x="380" y="426"/>
                    </a:cubicBezTo>
                    <a:cubicBezTo>
                      <a:pt x="388" y="433"/>
                      <a:pt x="388" y="433"/>
                      <a:pt x="388" y="433"/>
                    </a:cubicBezTo>
                    <a:cubicBezTo>
                      <a:pt x="388" y="433"/>
                      <a:pt x="347" y="438"/>
                      <a:pt x="348" y="441"/>
                    </a:cubicBezTo>
                    <a:cubicBezTo>
                      <a:pt x="349" y="444"/>
                      <a:pt x="357" y="446"/>
                      <a:pt x="370" y="445"/>
                    </a:cubicBezTo>
                    <a:cubicBezTo>
                      <a:pt x="383" y="444"/>
                      <a:pt x="367" y="455"/>
                      <a:pt x="367" y="455"/>
                    </a:cubicBezTo>
                    <a:cubicBezTo>
                      <a:pt x="367" y="455"/>
                      <a:pt x="316" y="456"/>
                      <a:pt x="328" y="465"/>
                    </a:cubicBezTo>
                    <a:cubicBezTo>
                      <a:pt x="340" y="474"/>
                      <a:pt x="353" y="479"/>
                      <a:pt x="369" y="478"/>
                    </a:cubicBezTo>
                    <a:cubicBezTo>
                      <a:pt x="385" y="477"/>
                      <a:pt x="389" y="467"/>
                      <a:pt x="389" y="467"/>
                    </a:cubicBezTo>
                    <a:cubicBezTo>
                      <a:pt x="389" y="467"/>
                      <a:pt x="416" y="469"/>
                      <a:pt x="414" y="460"/>
                    </a:cubicBezTo>
                    <a:cubicBezTo>
                      <a:pt x="412" y="451"/>
                      <a:pt x="419" y="439"/>
                      <a:pt x="419" y="439"/>
                    </a:cubicBezTo>
                    <a:cubicBezTo>
                      <a:pt x="421" y="458"/>
                      <a:pt x="421" y="458"/>
                      <a:pt x="421" y="458"/>
                    </a:cubicBezTo>
                    <a:cubicBezTo>
                      <a:pt x="438" y="447"/>
                      <a:pt x="438" y="447"/>
                      <a:pt x="438" y="447"/>
                    </a:cubicBezTo>
                    <a:cubicBezTo>
                      <a:pt x="438" y="447"/>
                      <a:pt x="430" y="453"/>
                      <a:pt x="434" y="458"/>
                    </a:cubicBezTo>
                    <a:cubicBezTo>
                      <a:pt x="438" y="463"/>
                      <a:pt x="463" y="465"/>
                      <a:pt x="463" y="465"/>
                    </a:cubicBezTo>
                    <a:cubicBezTo>
                      <a:pt x="454" y="471"/>
                      <a:pt x="454" y="471"/>
                      <a:pt x="454" y="471"/>
                    </a:cubicBezTo>
                    <a:cubicBezTo>
                      <a:pt x="454" y="471"/>
                      <a:pt x="448" y="484"/>
                      <a:pt x="457" y="487"/>
                    </a:cubicBezTo>
                    <a:cubicBezTo>
                      <a:pt x="466" y="490"/>
                      <a:pt x="479" y="504"/>
                      <a:pt x="473" y="510"/>
                    </a:cubicBezTo>
                    <a:cubicBezTo>
                      <a:pt x="467" y="516"/>
                      <a:pt x="456" y="513"/>
                      <a:pt x="456" y="513"/>
                    </a:cubicBezTo>
                    <a:cubicBezTo>
                      <a:pt x="456" y="519"/>
                      <a:pt x="456" y="519"/>
                      <a:pt x="456" y="519"/>
                    </a:cubicBezTo>
                    <a:cubicBezTo>
                      <a:pt x="456" y="519"/>
                      <a:pt x="441" y="518"/>
                      <a:pt x="432" y="517"/>
                    </a:cubicBezTo>
                    <a:cubicBezTo>
                      <a:pt x="423" y="516"/>
                      <a:pt x="415" y="506"/>
                      <a:pt x="415" y="506"/>
                    </a:cubicBezTo>
                    <a:cubicBezTo>
                      <a:pt x="375" y="505"/>
                      <a:pt x="375" y="505"/>
                      <a:pt x="375" y="505"/>
                    </a:cubicBezTo>
                    <a:cubicBezTo>
                      <a:pt x="375" y="505"/>
                      <a:pt x="351" y="483"/>
                      <a:pt x="345" y="505"/>
                    </a:cubicBezTo>
                    <a:cubicBezTo>
                      <a:pt x="343" y="514"/>
                      <a:pt x="355" y="520"/>
                      <a:pt x="362" y="521"/>
                    </a:cubicBezTo>
                    <a:cubicBezTo>
                      <a:pt x="369" y="522"/>
                      <a:pt x="374" y="518"/>
                      <a:pt x="383" y="522"/>
                    </a:cubicBezTo>
                    <a:cubicBezTo>
                      <a:pt x="392" y="526"/>
                      <a:pt x="400" y="540"/>
                      <a:pt x="415" y="540"/>
                    </a:cubicBezTo>
                    <a:cubicBezTo>
                      <a:pt x="430" y="540"/>
                      <a:pt x="441" y="534"/>
                      <a:pt x="441" y="534"/>
                    </a:cubicBezTo>
                    <a:cubicBezTo>
                      <a:pt x="456" y="542"/>
                      <a:pt x="456" y="542"/>
                      <a:pt x="456" y="542"/>
                    </a:cubicBezTo>
                    <a:cubicBezTo>
                      <a:pt x="470" y="533"/>
                      <a:pt x="470" y="533"/>
                      <a:pt x="470" y="533"/>
                    </a:cubicBezTo>
                    <a:cubicBezTo>
                      <a:pt x="467" y="547"/>
                      <a:pt x="467" y="547"/>
                      <a:pt x="467" y="547"/>
                    </a:cubicBezTo>
                    <a:cubicBezTo>
                      <a:pt x="467" y="547"/>
                      <a:pt x="452" y="540"/>
                      <a:pt x="450" y="547"/>
                    </a:cubicBezTo>
                    <a:cubicBezTo>
                      <a:pt x="448" y="554"/>
                      <a:pt x="459" y="561"/>
                      <a:pt x="459" y="561"/>
                    </a:cubicBezTo>
                    <a:cubicBezTo>
                      <a:pt x="459" y="561"/>
                      <a:pt x="432" y="561"/>
                      <a:pt x="433" y="566"/>
                    </a:cubicBezTo>
                    <a:cubicBezTo>
                      <a:pt x="434" y="571"/>
                      <a:pt x="454" y="572"/>
                      <a:pt x="454" y="572"/>
                    </a:cubicBezTo>
                    <a:cubicBezTo>
                      <a:pt x="454" y="572"/>
                      <a:pt x="451" y="581"/>
                      <a:pt x="446" y="583"/>
                    </a:cubicBezTo>
                    <a:cubicBezTo>
                      <a:pt x="441" y="585"/>
                      <a:pt x="425" y="572"/>
                      <a:pt x="421" y="578"/>
                    </a:cubicBezTo>
                    <a:cubicBezTo>
                      <a:pt x="417" y="584"/>
                      <a:pt x="427" y="592"/>
                      <a:pt x="427" y="592"/>
                    </a:cubicBezTo>
                    <a:cubicBezTo>
                      <a:pt x="411" y="591"/>
                      <a:pt x="411" y="591"/>
                      <a:pt x="411" y="591"/>
                    </a:cubicBezTo>
                    <a:cubicBezTo>
                      <a:pt x="416" y="605"/>
                      <a:pt x="416" y="605"/>
                      <a:pt x="416" y="605"/>
                    </a:cubicBezTo>
                    <a:cubicBezTo>
                      <a:pt x="416" y="605"/>
                      <a:pt x="395" y="606"/>
                      <a:pt x="398" y="616"/>
                    </a:cubicBezTo>
                    <a:cubicBezTo>
                      <a:pt x="401" y="626"/>
                      <a:pt x="420" y="628"/>
                      <a:pt x="420" y="628"/>
                    </a:cubicBezTo>
                    <a:cubicBezTo>
                      <a:pt x="420" y="628"/>
                      <a:pt x="422" y="639"/>
                      <a:pt x="415" y="639"/>
                    </a:cubicBezTo>
                    <a:cubicBezTo>
                      <a:pt x="408" y="639"/>
                      <a:pt x="413" y="647"/>
                      <a:pt x="413" y="647"/>
                    </a:cubicBezTo>
                    <a:cubicBezTo>
                      <a:pt x="413" y="647"/>
                      <a:pt x="411" y="649"/>
                      <a:pt x="408" y="639"/>
                    </a:cubicBezTo>
                    <a:cubicBezTo>
                      <a:pt x="405" y="629"/>
                      <a:pt x="394" y="624"/>
                      <a:pt x="394" y="624"/>
                    </a:cubicBezTo>
                    <a:cubicBezTo>
                      <a:pt x="394" y="624"/>
                      <a:pt x="377" y="593"/>
                      <a:pt x="367" y="595"/>
                    </a:cubicBezTo>
                    <a:cubicBezTo>
                      <a:pt x="357" y="597"/>
                      <a:pt x="331" y="609"/>
                      <a:pt x="345" y="617"/>
                    </a:cubicBezTo>
                    <a:cubicBezTo>
                      <a:pt x="359" y="625"/>
                      <a:pt x="381" y="628"/>
                      <a:pt x="381" y="628"/>
                    </a:cubicBezTo>
                    <a:cubicBezTo>
                      <a:pt x="381" y="628"/>
                      <a:pt x="364" y="630"/>
                      <a:pt x="353" y="630"/>
                    </a:cubicBezTo>
                    <a:cubicBezTo>
                      <a:pt x="342" y="630"/>
                      <a:pt x="328" y="625"/>
                      <a:pt x="320" y="630"/>
                    </a:cubicBezTo>
                    <a:cubicBezTo>
                      <a:pt x="312" y="635"/>
                      <a:pt x="289" y="640"/>
                      <a:pt x="296" y="643"/>
                    </a:cubicBezTo>
                    <a:cubicBezTo>
                      <a:pt x="303" y="646"/>
                      <a:pt x="344" y="639"/>
                      <a:pt x="354" y="640"/>
                    </a:cubicBezTo>
                    <a:cubicBezTo>
                      <a:pt x="364" y="641"/>
                      <a:pt x="388" y="643"/>
                      <a:pt x="388" y="643"/>
                    </a:cubicBezTo>
                    <a:cubicBezTo>
                      <a:pt x="388" y="643"/>
                      <a:pt x="368" y="644"/>
                      <a:pt x="362" y="644"/>
                    </a:cubicBezTo>
                    <a:cubicBezTo>
                      <a:pt x="356" y="644"/>
                      <a:pt x="290" y="649"/>
                      <a:pt x="284" y="654"/>
                    </a:cubicBezTo>
                    <a:cubicBezTo>
                      <a:pt x="278" y="659"/>
                      <a:pt x="278" y="663"/>
                      <a:pt x="294" y="662"/>
                    </a:cubicBezTo>
                    <a:cubicBezTo>
                      <a:pt x="310" y="661"/>
                      <a:pt x="348" y="657"/>
                      <a:pt x="348" y="657"/>
                    </a:cubicBezTo>
                    <a:cubicBezTo>
                      <a:pt x="348" y="657"/>
                      <a:pt x="375" y="656"/>
                      <a:pt x="376" y="659"/>
                    </a:cubicBezTo>
                    <a:cubicBezTo>
                      <a:pt x="377" y="662"/>
                      <a:pt x="330" y="664"/>
                      <a:pt x="330" y="664"/>
                    </a:cubicBezTo>
                    <a:cubicBezTo>
                      <a:pt x="330" y="664"/>
                      <a:pt x="275" y="666"/>
                      <a:pt x="276" y="668"/>
                    </a:cubicBezTo>
                    <a:cubicBezTo>
                      <a:pt x="277" y="670"/>
                      <a:pt x="286" y="675"/>
                      <a:pt x="295" y="675"/>
                    </a:cubicBezTo>
                    <a:cubicBezTo>
                      <a:pt x="304" y="675"/>
                      <a:pt x="318" y="682"/>
                      <a:pt x="318" y="682"/>
                    </a:cubicBezTo>
                    <a:cubicBezTo>
                      <a:pt x="318" y="682"/>
                      <a:pt x="294" y="676"/>
                      <a:pt x="289" y="682"/>
                    </a:cubicBezTo>
                    <a:cubicBezTo>
                      <a:pt x="284" y="688"/>
                      <a:pt x="289" y="690"/>
                      <a:pt x="289" y="690"/>
                    </a:cubicBezTo>
                    <a:cubicBezTo>
                      <a:pt x="289" y="690"/>
                      <a:pt x="258" y="699"/>
                      <a:pt x="262" y="705"/>
                    </a:cubicBezTo>
                    <a:cubicBezTo>
                      <a:pt x="287" y="706"/>
                      <a:pt x="287" y="706"/>
                      <a:pt x="287" y="706"/>
                    </a:cubicBezTo>
                    <a:cubicBezTo>
                      <a:pt x="264" y="716"/>
                      <a:pt x="264" y="716"/>
                      <a:pt x="264" y="716"/>
                    </a:cubicBezTo>
                    <a:cubicBezTo>
                      <a:pt x="264" y="716"/>
                      <a:pt x="263" y="729"/>
                      <a:pt x="273" y="727"/>
                    </a:cubicBezTo>
                    <a:cubicBezTo>
                      <a:pt x="283" y="725"/>
                      <a:pt x="306" y="725"/>
                      <a:pt x="306" y="725"/>
                    </a:cubicBezTo>
                    <a:cubicBezTo>
                      <a:pt x="306" y="725"/>
                      <a:pt x="267" y="736"/>
                      <a:pt x="274" y="744"/>
                    </a:cubicBezTo>
                    <a:cubicBezTo>
                      <a:pt x="281" y="752"/>
                      <a:pt x="304" y="740"/>
                      <a:pt x="304" y="740"/>
                    </a:cubicBezTo>
                    <a:cubicBezTo>
                      <a:pt x="304" y="740"/>
                      <a:pt x="287" y="755"/>
                      <a:pt x="285" y="762"/>
                    </a:cubicBezTo>
                    <a:cubicBezTo>
                      <a:pt x="283" y="769"/>
                      <a:pt x="280" y="775"/>
                      <a:pt x="286" y="775"/>
                    </a:cubicBezTo>
                    <a:cubicBezTo>
                      <a:pt x="292" y="775"/>
                      <a:pt x="303" y="767"/>
                      <a:pt x="303" y="767"/>
                    </a:cubicBezTo>
                    <a:cubicBezTo>
                      <a:pt x="303" y="767"/>
                      <a:pt x="298" y="783"/>
                      <a:pt x="291" y="783"/>
                    </a:cubicBezTo>
                    <a:cubicBezTo>
                      <a:pt x="284" y="783"/>
                      <a:pt x="269" y="792"/>
                      <a:pt x="270" y="802"/>
                    </a:cubicBezTo>
                    <a:cubicBezTo>
                      <a:pt x="271" y="812"/>
                      <a:pt x="294" y="793"/>
                      <a:pt x="294" y="793"/>
                    </a:cubicBezTo>
                    <a:cubicBezTo>
                      <a:pt x="294" y="793"/>
                      <a:pt x="309" y="776"/>
                      <a:pt x="313" y="780"/>
                    </a:cubicBezTo>
                    <a:cubicBezTo>
                      <a:pt x="317" y="784"/>
                      <a:pt x="341" y="774"/>
                      <a:pt x="341" y="774"/>
                    </a:cubicBezTo>
                    <a:cubicBezTo>
                      <a:pt x="338" y="784"/>
                      <a:pt x="338" y="784"/>
                      <a:pt x="338" y="784"/>
                    </a:cubicBezTo>
                    <a:cubicBezTo>
                      <a:pt x="352" y="774"/>
                      <a:pt x="352" y="774"/>
                      <a:pt x="352" y="774"/>
                    </a:cubicBezTo>
                    <a:cubicBezTo>
                      <a:pt x="338" y="791"/>
                      <a:pt x="338" y="791"/>
                      <a:pt x="338" y="791"/>
                    </a:cubicBezTo>
                    <a:cubicBezTo>
                      <a:pt x="360" y="794"/>
                      <a:pt x="360" y="794"/>
                      <a:pt x="360" y="794"/>
                    </a:cubicBezTo>
                    <a:cubicBezTo>
                      <a:pt x="360" y="794"/>
                      <a:pt x="330" y="794"/>
                      <a:pt x="328" y="798"/>
                    </a:cubicBezTo>
                    <a:cubicBezTo>
                      <a:pt x="326" y="802"/>
                      <a:pt x="335" y="804"/>
                      <a:pt x="335" y="804"/>
                    </a:cubicBezTo>
                    <a:cubicBezTo>
                      <a:pt x="335" y="804"/>
                      <a:pt x="312" y="809"/>
                      <a:pt x="306" y="810"/>
                    </a:cubicBezTo>
                    <a:cubicBezTo>
                      <a:pt x="300" y="811"/>
                      <a:pt x="307" y="816"/>
                      <a:pt x="307" y="816"/>
                    </a:cubicBezTo>
                    <a:cubicBezTo>
                      <a:pt x="307" y="816"/>
                      <a:pt x="283" y="821"/>
                      <a:pt x="281" y="826"/>
                    </a:cubicBezTo>
                    <a:cubicBezTo>
                      <a:pt x="279" y="831"/>
                      <a:pt x="305" y="829"/>
                      <a:pt x="305" y="829"/>
                    </a:cubicBezTo>
                    <a:cubicBezTo>
                      <a:pt x="305" y="829"/>
                      <a:pt x="284" y="833"/>
                      <a:pt x="284" y="836"/>
                    </a:cubicBezTo>
                    <a:cubicBezTo>
                      <a:pt x="284" y="839"/>
                      <a:pt x="304" y="844"/>
                      <a:pt x="304" y="844"/>
                    </a:cubicBezTo>
                    <a:cubicBezTo>
                      <a:pt x="304" y="844"/>
                      <a:pt x="287" y="844"/>
                      <a:pt x="286" y="851"/>
                    </a:cubicBezTo>
                    <a:cubicBezTo>
                      <a:pt x="285" y="858"/>
                      <a:pt x="310" y="855"/>
                      <a:pt x="310" y="855"/>
                    </a:cubicBezTo>
                    <a:cubicBezTo>
                      <a:pt x="298" y="870"/>
                      <a:pt x="298" y="870"/>
                      <a:pt x="298" y="870"/>
                    </a:cubicBezTo>
                    <a:cubicBezTo>
                      <a:pt x="317" y="867"/>
                      <a:pt x="317" y="867"/>
                      <a:pt x="317" y="867"/>
                    </a:cubicBezTo>
                    <a:cubicBezTo>
                      <a:pt x="317" y="867"/>
                      <a:pt x="295" y="880"/>
                      <a:pt x="298" y="891"/>
                    </a:cubicBezTo>
                    <a:cubicBezTo>
                      <a:pt x="301" y="902"/>
                      <a:pt x="324" y="900"/>
                      <a:pt x="324" y="900"/>
                    </a:cubicBezTo>
                    <a:cubicBezTo>
                      <a:pt x="313" y="915"/>
                      <a:pt x="313" y="915"/>
                      <a:pt x="313" y="915"/>
                    </a:cubicBezTo>
                    <a:cubicBezTo>
                      <a:pt x="334" y="908"/>
                      <a:pt x="334" y="908"/>
                      <a:pt x="334" y="908"/>
                    </a:cubicBezTo>
                    <a:cubicBezTo>
                      <a:pt x="334" y="908"/>
                      <a:pt x="319" y="920"/>
                      <a:pt x="322" y="925"/>
                    </a:cubicBezTo>
                    <a:cubicBezTo>
                      <a:pt x="325" y="930"/>
                      <a:pt x="344" y="931"/>
                      <a:pt x="344" y="931"/>
                    </a:cubicBezTo>
                    <a:cubicBezTo>
                      <a:pt x="344" y="931"/>
                      <a:pt x="334" y="934"/>
                      <a:pt x="337" y="940"/>
                    </a:cubicBezTo>
                    <a:cubicBezTo>
                      <a:pt x="340" y="946"/>
                      <a:pt x="351" y="943"/>
                      <a:pt x="351" y="943"/>
                    </a:cubicBezTo>
                    <a:cubicBezTo>
                      <a:pt x="351" y="943"/>
                      <a:pt x="336" y="955"/>
                      <a:pt x="339" y="959"/>
                    </a:cubicBezTo>
                    <a:cubicBezTo>
                      <a:pt x="342" y="963"/>
                      <a:pt x="358" y="961"/>
                      <a:pt x="358" y="961"/>
                    </a:cubicBezTo>
                    <a:cubicBezTo>
                      <a:pt x="356" y="969"/>
                      <a:pt x="356" y="969"/>
                      <a:pt x="356" y="969"/>
                    </a:cubicBezTo>
                    <a:cubicBezTo>
                      <a:pt x="382" y="963"/>
                      <a:pt x="382" y="963"/>
                      <a:pt x="382" y="963"/>
                    </a:cubicBezTo>
                    <a:cubicBezTo>
                      <a:pt x="382" y="963"/>
                      <a:pt x="390" y="976"/>
                      <a:pt x="398" y="969"/>
                    </a:cubicBezTo>
                    <a:cubicBezTo>
                      <a:pt x="406" y="962"/>
                      <a:pt x="431" y="946"/>
                      <a:pt x="435" y="948"/>
                    </a:cubicBezTo>
                    <a:cubicBezTo>
                      <a:pt x="439" y="950"/>
                      <a:pt x="428" y="958"/>
                      <a:pt x="428" y="958"/>
                    </a:cubicBezTo>
                    <a:cubicBezTo>
                      <a:pt x="443" y="962"/>
                      <a:pt x="443" y="962"/>
                      <a:pt x="443" y="962"/>
                    </a:cubicBezTo>
                    <a:cubicBezTo>
                      <a:pt x="457" y="955"/>
                      <a:pt x="457" y="955"/>
                      <a:pt x="457" y="955"/>
                    </a:cubicBezTo>
                    <a:cubicBezTo>
                      <a:pt x="457" y="955"/>
                      <a:pt x="436" y="968"/>
                      <a:pt x="431" y="973"/>
                    </a:cubicBezTo>
                    <a:cubicBezTo>
                      <a:pt x="426" y="978"/>
                      <a:pt x="422" y="983"/>
                      <a:pt x="430" y="983"/>
                    </a:cubicBezTo>
                    <a:cubicBezTo>
                      <a:pt x="438" y="983"/>
                      <a:pt x="465" y="978"/>
                      <a:pt x="465" y="978"/>
                    </a:cubicBezTo>
                    <a:cubicBezTo>
                      <a:pt x="465" y="978"/>
                      <a:pt x="434" y="994"/>
                      <a:pt x="443" y="1000"/>
                    </a:cubicBezTo>
                    <a:cubicBezTo>
                      <a:pt x="452" y="1006"/>
                      <a:pt x="471" y="1000"/>
                      <a:pt x="471" y="1000"/>
                    </a:cubicBezTo>
                    <a:cubicBezTo>
                      <a:pt x="471" y="1000"/>
                      <a:pt x="481" y="1019"/>
                      <a:pt x="493" y="1012"/>
                    </a:cubicBezTo>
                    <a:cubicBezTo>
                      <a:pt x="505" y="1005"/>
                      <a:pt x="511" y="998"/>
                      <a:pt x="511" y="998"/>
                    </a:cubicBezTo>
                    <a:cubicBezTo>
                      <a:pt x="511" y="998"/>
                      <a:pt x="506" y="995"/>
                      <a:pt x="502" y="989"/>
                    </a:cubicBezTo>
                    <a:cubicBezTo>
                      <a:pt x="498" y="983"/>
                      <a:pt x="515" y="990"/>
                      <a:pt x="520" y="985"/>
                    </a:cubicBezTo>
                    <a:cubicBezTo>
                      <a:pt x="525" y="980"/>
                      <a:pt x="524" y="964"/>
                      <a:pt x="524" y="964"/>
                    </a:cubicBezTo>
                    <a:cubicBezTo>
                      <a:pt x="524" y="964"/>
                      <a:pt x="546" y="974"/>
                      <a:pt x="545" y="964"/>
                    </a:cubicBezTo>
                    <a:cubicBezTo>
                      <a:pt x="544" y="954"/>
                      <a:pt x="540" y="948"/>
                      <a:pt x="540" y="948"/>
                    </a:cubicBezTo>
                    <a:cubicBezTo>
                      <a:pt x="540" y="948"/>
                      <a:pt x="546" y="957"/>
                      <a:pt x="552" y="958"/>
                    </a:cubicBezTo>
                    <a:cubicBezTo>
                      <a:pt x="557" y="958"/>
                      <a:pt x="562" y="949"/>
                      <a:pt x="559" y="944"/>
                    </a:cubicBezTo>
                    <a:cubicBezTo>
                      <a:pt x="553" y="934"/>
                      <a:pt x="547" y="931"/>
                      <a:pt x="547" y="931"/>
                    </a:cubicBezTo>
                    <a:cubicBezTo>
                      <a:pt x="547" y="931"/>
                      <a:pt x="569" y="937"/>
                      <a:pt x="569" y="933"/>
                    </a:cubicBezTo>
                    <a:cubicBezTo>
                      <a:pt x="569" y="929"/>
                      <a:pt x="564" y="923"/>
                      <a:pt x="564" y="923"/>
                    </a:cubicBezTo>
                    <a:cubicBezTo>
                      <a:pt x="582" y="922"/>
                      <a:pt x="582" y="922"/>
                      <a:pt x="582" y="922"/>
                    </a:cubicBezTo>
                    <a:cubicBezTo>
                      <a:pt x="574" y="908"/>
                      <a:pt x="574" y="908"/>
                      <a:pt x="574" y="908"/>
                    </a:cubicBezTo>
                    <a:cubicBezTo>
                      <a:pt x="585" y="903"/>
                      <a:pt x="585" y="903"/>
                      <a:pt x="585" y="903"/>
                    </a:cubicBezTo>
                    <a:cubicBezTo>
                      <a:pt x="585" y="903"/>
                      <a:pt x="572" y="894"/>
                      <a:pt x="569" y="893"/>
                    </a:cubicBezTo>
                    <a:cubicBezTo>
                      <a:pt x="566" y="892"/>
                      <a:pt x="580" y="887"/>
                      <a:pt x="580" y="887"/>
                    </a:cubicBezTo>
                    <a:cubicBezTo>
                      <a:pt x="566" y="873"/>
                      <a:pt x="566" y="873"/>
                      <a:pt x="566" y="873"/>
                    </a:cubicBezTo>
                    <a:cubicBezTo>
                      <a:pt x="566" y="873"/>
                      <a:pt x="580" y="885"/>
                      <a:pt x="584" y="882"/>
                    </a:cubicBezTo>
                    <a:cubicBezTo>
                      <a:pt x="588" y="879"/>
                      <a:pt x="596" y="873"/>
                      <a:pt x="596" y="873"/>
                    </a:cubicBezTo>
                    <a:cubicBezTo>
                      <a:pt x="596" y="873"/>
                      <a:pt x="612" y="875"/>
                      <a:pt x="615" y="872"/>
                    </a:cubicBezTo>
                    <a:cubicBezTo>
                      <a:pt x="618" y="869"/>
                      <a:pt x="611" y="859"/>
                      <a:pt x="611" y="859"/>
                    </a:cubicBezTo>
                    <a:cubicBezTo>
                      <a:pt x="625" y="858"/>
                      <a:pt x="625" y="858"/>
                      <a:pt x="625" y="858"/>
                    </a:cubicBezTo>
                    <a:cubicBezTo>
                      <a:pt x="630" y="841"/>
                      <a:pt x="630" y="841"/>
                      <a:pt x="630" y="841"/>
                    </a:cubicBezTo>
                    <a:cubicBezTo>
                      <a:pt x="630" y="841"/>
                      <a:pt x="650" y="848"/>
                      <a:pt x="656" y="843"/>
                    </a:cubicBezTo>
                    <a:cubicBezTo>
                      <a:pt x="662" y="838"/>
                      <a:pt x="657" y="829"/>
                      <a:pt x="657" y="829"/>
                    </a:cubicBezTo>
                    <a:cubicBezTo>
                      <a:pt x="657" y="829"/>
                      <a:pt x="664" y="839"/>
                      <a:pt x="671" y="839"/>
                    </a:cubicBezTo>
                    <a:cubicBezTo>
                      <a:pt x="675" y="839"/>
                      <a:pt x="678" y="830"/>
                      <a:pt x="680" y="828"/>
                    </a:cubicBezTo>
                    <a:cubicBezTo>
                      <a:pt x="685" y="821"/>
                      <a:pt x="680" y="811"/>
                      <a:pt x="680" y="811"/>
                    </a:cubicBezTo>
                    <a:cubicBezTo>
                      <a:pt x="655" y="807"/>
                      <a:pt x="655" y="807"/>
                      <a:pt x="655" y="807"/>
                    </a:cubicBezTo>
                    <a:cubicBezTo>
                      <a:pt x="673" y="802"/>
                      <a:pt x="673" y="802"/>
                      <a:pt x="673" y="802"/>
                    </a:cubicBezTo>
                    <a:cubicBezTo>
                      <a:pt x="693" y="794"/>
                      <a:pt x="693" y="794"/>
                      <a:pt x="693" y="794"/>
                    </a:cubicBezTo>
                    <a:cubicBezTo>
                      <a:pt x="694" y="780"/>
                      <a:pt x="694" y="780"/>
                      <a:pt x="694" y="780"/>
                    </a:cubicBezTo>
                    <a:cubicBezTo>
                      <a:pt x="681" y="777"/>
                      <a:pt x="681" y="777"/>
                      <a:pt x="681" y="777"/>
                    </a:cubicBezTo>
                    <a:cubicBezTo>
                      <a:pt x="686" y="765"/>
                      <a:pt x="686" y="765"/>
                      <a:pt x="686" y="765"/>
                    </a:cubicBezTo>
                    <a:cubicBezTo>
                      <a:pt x="707" y="765"/>
                      <a:pt x="707" y="765"/>
                      <a:pt x="707" y="765"/>
                    </a:cubicBezTo>
                    <a:cubicBezTo>
                      <a:pt x="707" y="765"/>
                      <a:pt x="721" y="769"/>
                      <a:pt x="728" y="763"/>
                    </a:cubicBezTo>
                    <a:cubicBezTo>
                      <a:pt x="735" y="757"/>
                      <a:pt x="730" y="745"/>
                      <a:pt x="730" y="745"/>
                    </a:cubicBezTo>
                    <a:cubicBezTo>
                      <a:pt x="752" y="741"/>
                      <a:pt x="752" y="741"/>
                      <a:pt x="752" y="741"/>
                    </a:cubicBezTo>
                    <a:cubicBezTo>
                      <a:pt x="752" y="741"/>
                      <a:pt x="783" y="747"/>
                      <a:pt x="791" y="740"/>
                    </a:cubicBezTo>
                    <a:cubicBezTo>
                      <a:pt x="799" y="733"/>
                      <a:pt x="802" y="726"/>
                      <a:pt x="802" y="726"/>
                    </a:cubicBezTo>
                    <a:cubicBezTo>
                      <a:pt x="811" y="721"/>
                      <a:pt x="811" y="721"/>
                      <a:pt x="811" y="721"/>
                    </a:cubicBezTo>
                    <a:cubicBezTo>
                      <a:pt x="811" y="721"/>
                      <a:pt x="813" y="710"/>
                      <a:pt x="824" y="708"/>
                    </a:cubicBezTo>
                    <a:cubicBezTo>
                      <a:pt x="835" y="706"/>
                      <a:pt x="804" y="740"/>
                      <a:pt x="812" y="740"/>
                    </a:cubicBezTo>
                    <a:cubicBezTo>
                      <a:pt x="820" y="740"/>
                      <a:pt x="828" y="738"/>
                      <a:pt x="828" y="738"/>
                    </a:cubicBezTo>
                    <a:cubicBezTo>
                      <a:pt x="832" y="725"/>
                      <a:pt x="832" y="725"/>
                      <a:pt x="832" y="725"/>
                    </a:cubicBezTo>
                    <a:cubicBezTo>
                      <a:pt x="841" y="727"/>
                      <a:pt x="841" y="727"/>
                      <a:pt x="841" y="727"/>
                    </a:cubicBezTo>
                    <a:cubicBezTo>
                      <a:pt x="849" y="718"/>
                      <a:pt x="849" y="718"/>
                      <a:pt x="849" y="718"/>
                    </a:cubicBezTo>
                    <a:cubicBezTo>
                      <a:pt x="849" y="718"/>
                      <a:pt x="866" y="733"/>
                      <a:pt x="878" y="725"/>
                    </a:cubicBezTo>
                    <a:cubicBezTo>
                      <a:pt x="890" y="717"/>
                      <a:pt x="907" y="704"/>
                      <a:pt x="907" y="704"/>
                    </a:cubicBezTo>
                    <a:cubicBezTo>
                      <a:pt x="907" y="704"/>
                      <a:pt x="923" y="709"/>
                      <a:pt x="950" y="698"/>
                    </a:cubicBezTo>
                    <a:cubicBezTo>
                      <a:pt x="977" y="687"/>
                      <a:pt x="974" y="670"/>
                      <a:pt x="992" y="658"/>
                    </a:cubicBezTo>
                    <a:cubicBezTo>
                      <a:pt x="1010" y="646"/>
                      <a:pt x="1052" y="634"/>
                      <a:pt x="1052" y="634"/>
                    </a:cubicBezTo>
                    <a:cubicBezTo>
                      <a:pt x="1052" y="634"/>
                      <a:pt x="1055" y="625"/>
                      <a:pt x="1054" y="619"/>
                    </a:cubicBezTo>
                    <a:cubicBezTo>
                      <a:pt x="1053" y="613"/>
                      <a:pt x="1046" y="601"/>
                      <a:pt x="1053" y="599"/>
                    </a:cubicBezTo>
                    <a:cubicBezTo>
                      <a:pt x="1060" y="597"/>
                      <a:pt x="1071" y="625"/>
                      <a:pt x="1082" y="625"/>
                    </a:cubicBezTo>
                    <a:cubicBezTo>
                      <a:pt x="1082" y="625"/>
                      <a:pt x="1124" y="624"/>
                      <a:pt x="1135" y="622"/>
                    </a:cubicBezTo>
                    <a:cubicBezTo>
                      <a:pt x="1146" y="620"/>
                      <a:pt x="1167" y="609"/>
                      <a:pt x="1190" y="606"/>
                    </a:cubicBezTo>
                    <a:cubicBezTo>
                      <a:pt x="1213" y="603"/>
                      <a:pt x="1253" y="600"/>
                      <a:pt x="1260" y="598"/>
                    </a:cubicBezTo>
                    <a:cubicBezTo>
                      <a:pt x="1267" y="596"/>
                      <a:pt x="1273" y="589"/>
                      <a:pt x="1273" y="589"/>
                    </a:cubicBezTo>
                    <a:cubicBezTo>
                      <a:pt x="1291" y="589"/>
                      <a:pt x="1291" y="589"/>
                      <a:pt x="1291" y="589"/>
                    </a:cubicBezTo>
                    <a:cubicBezTo>
                      <a:pt x="1300" y="578"/>
                      <a:pt x="1300" y="578"/>
                      <a:pt x="1300" y="578"/>
                    </a:cubicBezTo>
                    <a:cubicBezTo>
                      <a:pt x="1317" y="578"/>
                      <a:pt x="1317" y="578"/>
                      <a:pt x="1317" y="578"/>
                    </a:cubicBezTo>
                    <a:cubicBezTo>
                      <a:pt x="1317" y="578"/>
                      <a:pt x="1335" y="561"/>
                      <a:pt x="1339" y="558"/>
                    </a:cubicBezTo>
                    <a:cubicBezTo>
                      <a:pt x="1343" y="555"/>
                      <a:pt x="1369" y="553"/>
                      <a:pt x="1369" y="553"/>
                    </a:cubicBezTo>
                    <a:cubicBezTo>
                      <a:pt x="1401" y="542"/>
                      <a:pt x="1401" y="542"/>
                      <a:pt x="1401" y="542"/>
                    </a:cubicBezTo>
                    <a:cubicBezTo>
                      <a:pt x="1422" y="537"/>
                      <a:pt x="1422" y="537"/>
                      <a:pt x="1422" y="537"/>
                    </a:cubicBezTo>
                    <a:cubicBezTo>
                      <a:pt x="1427" y="529"/>
                      <a:pt x="1427" y="529"/>
                      <a:pt x="1427" y="529"/>
                    </a:cubicBezTo>
                    <a:cubicBezTo>
                      <a:pt x="1427" y="529"/>
                      <a:pt x="1407" y="531"/>
                      <a:pt x="1395" y="531"/>
                    </a:cubicBezTo>
                    <a:cubicBezTo>
                      <a:pt x="1383" y="531"/>
                      <a:pt x="1375" y="524"/>
                      <a:pt x="1360" y="522"/>
                    </a:cubicBezTo>
                    <a:cubicBezTo>
                      <a:pt x="1345" y="520"/>
                      <a:pt x="1317" y="520"/>
                      <a:pt x="1303" y="524"/>
                    </a:cubicBezTo>
                    <a:cubicBezTo>
                      <a:pt x="1289" y="528"/>
                      <a:pt x="1269" y="528"/>
                      <a:pt x="1269" y="528"/>
                    </a:cubicBezTo>
                    <a:cubicBezTo>
                      <a:pt x="1259" y="537"/>
                      <a:pt x="1259" y="537"/>
                      <a:pt x="1259" y="537"/>
                    </a:cubicBezTo>
                    <a:cubicBezTo>
                      <a:pt x="1259" y="537"/>
                      <a:pt x="1214" y="541"/>
                      <a:pt x="1221" y="535"/>
                    </a:cubicBezTo>
                    <a:cubicBezTo>
                      <a:pt x="1228" y="529"/>
                      <a:pt x="1288" y="520"/>
                      <a:pt x="1288" y="520"/>
                    </a:cubicBezTo>
                    <a:cubicBezTo>
                      <a:pt x="1288" y="520"/>
                      <a:pt x="1348" y="508"/>
                      <a:pt x="1333" y="499"/>
                    </a:cubicBezTo>
                    <a:cubicBezTo>
                      <a:pt x="1318" y="490"/>
                      <a:pt x="1310" y="490"/>
                      <a:pt x="1310" y="490"/>
                    </a:cubicBezTo>
                    <a:cubicBezTo>
                      <a:pt x="1310" y="490"/>
                      <a:pt x="1255" y="508"/>
                      <a:pt x="1249" y="511"/>
                    </a:cubicBezTo>
                    <a:cubicBezTo>
                      <a:pt x="1243" y="514"/>
                      <a:pt x="1217" y="512"/>
                      <a:pt x="1217" y="512"/>
                    </a:cubicBezTo>
                    <a:cubicBezTo>
                      <a:pt x="1241" y="500"/>
                      <a:pt x="1241" y="500"/>
                      <a:pt x="1241" y="500"/>
                    </a:cubicBezTo>
                    <a:cubicBezTo>
                      <a:pt x="1255" y="489"/>
                      <a:pt x="1255" y="489"/>
                      <a:pt x="1255" y="489"/>
                    </a:cubicBezTo>
                    <a:cubicBezTo>
                      <a:pt x="1255" y="489"/>
                      <a:pt x="1279" y="493"/>
                      <a:pt x="1286" y="491"/>
                    </a:cubicBezTo>
                    <a:cubicBezTo>
                      <a:pt x="1293" y="489"/>
                      <a:pt x="1311" y="485"/>
                      <a:pt x="1319" y="485"/>
                    </a:cubicBezTo>
                    <a:cubicBezTo>
                      <a:pt x="1327" y="485"/>
                      <a:pt x="1349" y="483"/>
                      <a:pt x="1337" y="477"/>
                    </a:cubicBezTo>
                    <a:cubicBezTo>
                      <a:pt x="1325" y="471"/>
                      <a:pt x="1287" y="470"/>
                      <a:pt x="1287" y="470"/>
                    </a:cubicBezTo>
                    <a:cubicBezTo>
                      <a:pt x="1255" y="472"/>
                      <a:pt x="1255" y="472"/>
                      <a:pt x="1255" y="472"/>
                    </a:cubicBezTo>
                    <a:cubicBezTo>
                      <a:pt x="1271" y="465"/>
                      <a:pt x="1271" y="465"/>
                      <a:pt x="1271" y="465"/>
                    </a:cubicBezTo>
                    <a:cubicBezTo>
                      <a:pt x="1255" y="455"/>
                      <a:pt x="1255" y="455"/>
                      <a:pt x="1255" y="455"/>
                    </a:cubicBezTo>
                    <a:cubicBezTo>
                      <a:pt x="1255" y="455"/>
                      <a:pt x="1253" y="446"/>
                      <a:pt x="1257" y="446"/>
                    </a:cubicBezTo>
                    <a:cubicBezTo>
                      <a:pt x="1261" y="446"/>
                      <a:pt x="1281" y="463"/>
                      <a:pt x="1294" y="464"/>
                    </a:cubicBezTo>
                    <a:cubicBezTo>
                      <a:pt x="1307" y="465"/>
                      <a:pt x="1348" y="477"/>
                      <a:pt x="1348" y="477"/>
                    </a:cubicBezTo>
                    <a:cubicBezTo>
                      <a:pt x="1348" y="477"/>
                      <a:pt x="1366" y="469"/>
                      <a:pt x="1367" y="478"/>
                    </a:cubicBezTo>
                    <a:cubicBezTo>
                      <a:pt x="1368" y="487"/>
                      <a:pt x="1356" y="501"/>
                      <a:pt x="1377" y="507"/>
                    </a:cubicBezTo>
                    <a:cubicBezTo>
                      <a:pt x="1398" y="513"/>
                      <a:pt x="1421" y="514"/>
                      <a:pt x="1421" y="514"/>
                    </a:cubicBezTo>
                    <a:cubicBezTo>
                      <a:pt x="1421" y="514"/>
                      <a:pt x="1423" y="499"/>
                      <a:pt x="1427" y="502"/>
                    </a:cubicBezTo>
                    <a:cubicBezTo>
                      <a:pt x="1431" y="505"/>
                      <a:pt x="1427" y="520"/>
                      <a:pt x="1436" y="520"/>
                    </a:cubicBezTo>
                    <a:cubicBezTo>
                      <a:pt x="1445" y="520"/>
                      <a:pt x="1457" y="510"/>
                      <a:pt x="1457" y="510"/>
                    </a:cubicBezTo>
                    <a:cubicBezTo>
                      <a:pt x="1457" y="494"/>
                      <a:pt x="1457" y="494"/>
                      <a:pt x="1457" y="494"/>
                    </a:cubicBezTo>
                    <a:cubicBezTo>
                      <a:pt x="1451" y="492"/>
                      <a:pt x="1451" y="492"/>
                      <a:pt x="1451" y="492"/>
                    </a:cubicBezTo>
                    <a:cubicBezTo>
                      <a:pt x="1451" y="492"/>
                      <a:pt x="1465" y="481"/>
                      <a:pt x="1459" y="476"/>
                    </a:cubicBezTo>
                    <a:cubicBezTo>
                      <a:pt x="1453" y="471"/>
                      <a:pt x="1442" y="477"/>
                      <a:pt x="1442" y="477"/>
                    </a:cubicBezTo>
                    <a:cubicBezTo>
                      <a:pt x="1436" y="462"/>
                      <a:pt x="1436" y="462"/>
                      <a:pt x="1436" y="462"/>
                    </a:cubicBezTo>
                    <a:cubicBezTo>
                      <a:pt x="1425" y="459"/>
                      <a:pt x="1425" y="459"/>
                      <a:pt x="1425" y="459"/>
                    </a:cubicBezTo>
                    <a:cubicBezTo>
                      <a:pt x="1428" y="449"/>
                      <a:pt x="1428" y="449"/>
                      <a:pt x="1428" y="449"/>
                    </a:cubicBezTo>
                    <a:cubicBezTo>
                      <a:pt x="1380" y="430"/>
                      <a:pt x="1380" y="430"/>
                      <a:pt x="1380" y="430"/>
                    </a:cubicBezTo>
                    <a:cubicBezTo>
                      <a:pt x="1353" y="437"/>
                      <a:pt x="1353" y="437"/>
                      <a:pt x="1353" y="437"/>
                    </a:cubicBezTo>
                    <a:cubicBezTo>
                      <a:pt x="1347" y="434"/>
                      <a:pt x="1347" y="434"/>
                      <a:pt x="1347" y="434"/>
                    </a:cubicBezTo>
                    <a:cubicBezTo>
                      <a:pt x="1369" y="427"/>
                      <a:pt x="1369" y="427"/>
                      <a:pt x="1369" y="427"/>
                    </a:cubicBezTo>
                    <a:cubicBezTo>
                      <a:pt x="1371" y="424"/>
                      <a:pt x="1371" y="424"/>
                      <a:pt x="1371" y="424"/>
                    </a:cubicBezTo>
                    <a:cubicBezTo>
                      <a:pt x="1371" y="424"/>
                      <a:pt x="1370" y="415"/>
                      <a:pt x="1353" y="415"/>
                    </a:cubicBezTo>
                    <a:cubicBezTo>
                      <a:pt x="1336" y="415"/>
                      <a:pt x="1303" y="412"/>
                      <a:pt x="1303" y="412"/>
                    </a:cubicBezTo>
                    <a:cubicBezTo>
                      <a:pt x="1314" y="398"/>
                      <a:pt x="1314" y="398"/>
                      <a:pt x="1314" y="398"/>
                    </a:cubicBezTo>
                    <a:cubicBezTo>
                      <a:pt x="1314" y="398"/>
                      <a:pt x="1327" y="396"/>
                      <a:pt x="1337" y="400"/>
                    </a:cubicBezTo>
                    <a:cubicBezTo>
                      <a:pt x="1347" y="404"/>
                      <a:pt x="1363" y="393"/>
                      <a:pt x="1363" y="393"/>
                    </a:cubicBezTo>
                    <a:cubicBezTo>
                      <a:pt x="1381" y="390"/>
                      <a:pt x="1381" y="390"/>
                      <a:pt x="1381" y="390"/>
                    </a:cubicBezTo>
                    <a:cubicBezTo>
                      <a:pt x="1413" y="400"/>
                      <a:pt x="1413" y="400"/>
                      <a:pt x="1413" y="400"/>
                    </a:cubicBezTo>
                    <a:cubicBezTo>
                      <a:pt x="1427" y="397"/>
                      <a:pt x="1427" y="397"/>
                      <a:pt x="1427" y="397"/>
                    </a:cubicBezTo>
                    <a:cubicBezTo>
                      <a:pt x="1427" y="397"/>
                      <a:pt x="1453" y="418"/>
                      <a:pt x="1464" y="418"/>
                    </a:cubicBezTo>
                    <a:cubicBezTo>
                      <a:pt x="1475" y="418"/>
                      <a:pt x="1471" y="404"/>
                      <a:pt x="1471" y="404"/>
                    </a:cubicBezTo>
                    <a:cubicBezTo>
                      <a:pt x="1445" y="400"/>
                      <a:pt x="1445" y="400"/>
                      <a:pt x="1445" y="400"/>
                    </a:cubicBezTo>
                    <a:cubicBezTo>
                      <a:pt x="1425" y="390"/>
                      <a:pt x="1425" y="390"/>
                      <a:pt x="1425" y="390"/>
                    </a:cubicBezTo>
                    <a:cubicBezTo>
                      <a:pt x="1394" y="387"/>
                      <a:pt x="1394" y="387"/>
                      <a:pt x="1394" y="387"/>
                    </a:cubicBezTo>
                    <a:cubicBezTo>
                      <a:pt x="1394" y="387"/>
                      <a:pt x="1401" y="378"/>
                      <a:pt x="1408" y="375"/>
                    </a:cubicBezTo>
                    <a:cubicBezTo>
                      <a:pt x="1415" y="372"/>
                      <a:pt x="1432" y="390"/>
                      <a:pt x="1448" y="390"/>
                    </a:cubicBezTo>
                    <a:cubicBezTo>
                      <a:pt x="1464" y="390"/>
                      <a:pt x="1492" y="391"/>
                      <a:pt x="1492" y="391"/>
                    </a:cubicBezTo>
                    <a:cubicBezTo>
                      <a:pt x="1534" y="386"/>
                      <a:pt x="1534" y="386"/>
                      <a:pt x="1534" y="386"/>
                    </a:cubicBezTo>
                    <a:cubicBezTo>
                      <a:pt x="1535" y="368"/>
                      <a:pt x="1535" y="368"/>
                      <a:pt x="1535" y="368"/>
                    </a:cubicBezTo>
                    <a:cubicBezTo>
                      <a:pt x="1506" y="361"/>
                      <a:pt x="1506" y="361"/>
                      <a:pt x="1506" y="361"/>
                    </a:cubicBezTo>
                    <a:cubicBezTo>
                      <a:pt x="1491" y="371"/>
                      <a:pt x="1491" y="371"/>
                      <a:pt x="1491" y="371"/>
                    </a:cubicBezTo>
                    <a:cubicBezTo>
                      <a:pt x="1491" y="371"/>
                      <a:pt x="1477" y="359"/>
                      <a:pt x="1481" y="355"/>
                    </a:cubicBezTo>
                    <a:cubicBezTo>
                      <a:pt x="1485" y="351"/>
                      <a:pt x="1517" y="354"/>
                      <a:pt x="1517" y="354"/>
                    </a:cubicBezTo>
                    <a:cubicBezTo>
                      <a:pt x="1546" y="346"/>
                      <a:pt x="1546" y="346"/>
                      <a:pt x="1546" y="346"/>
                    </a:cubicBezTo>
                    <a:cubicBezTo>
                      <a:pt x="1546" y="346"/>
                      <a:pt x="1563" y="356"/>
                      <a:pt x="1576" y="352"/>
                    </a:cubicBezTo>
                    <a:cubicBezTo>
                      <a:pt x="1589" y="348"/>
                      <a:pt x="1602" y="339"/>
                      <a:pt x="1597" y="337"/>
                    </a:cubicBezTo>
                    <a:cubicBezTo>
                      <a:pt x="1592" y="335"/>
                      <a:pt x="1550" y="334"/>
                      <a:pt x="1546" y="334"/>
                    </a:cubicBezTo>
                    <a:cubicBezTo>
                      <a:pt x="1542" y="334"/>
                      <a:pt x="1550" y="326"/>
                      <a:pt x="1538" y="323"/>
                    </a:cubicBezTo>
                    <a:cubicBezTo>
                      <a:pt x="1526" y="320"/>
                      <a:pt x="1498" y="321"/>
                      <a:pt x="1498" y="321"/>
                    </a:cubicBezTo>
                    <a:cubicBezTo>
                      <a:pt x="1498" y="321"/>
                      <a:pt x="1532" y="320"/>
                      <a:pt x="1535" y="314"/>
                    </a:cubicBezTo>
                    <a:cubicBezTo>
                      <a:pt x="1538" y="308"/>
                      <a:pt x="1499" y="301"/>
                      <a:pt x="1499" y="301"/>
                    </a:cubicBezTo>
                    <a:cubicBezTo>
                      <a:pt x="1499" y="301"/>
                      <a:pt x="1521" y="296"/>
                      <a:pt x="1528" y="299"/>
                    </a:cubicBezTo>
                    <a:cubicBezTo>
                      <a:pt x="1535" y="302"/>
                      <a:pt x="1559" y="310"/>
                      <a:pt x="1565" y="308"/>
                    </a:cubicBezTo>
                    <a:cubicBezTo>
                      <a:pt x="1571" y="306"/>
                      <a:pt x="1573" y="320"/>
                      <a:pt x="1583" y="316"/>
                    </a:cubicBezTo>
                    <a:cubicBezTo>
                      <a:pt x="1593" y="312"/>
                      <a:pt x="1601" y="294"/>
                      <a:pt x="1594" y="289"/>
                    </a:cubicBezTo>
                    <a:cubicBezTo>
                      <a:pt x="1587" y="284"/>
                      <a:pt x="1570" y="272"/>
                      <a:pt x="1570" y="272"/>
                    </a:cubicBezTo>
                    <a:cubicBezTo>
                      <a:pt x="1531" y="264"/>
                      <a:pt x="1531" y="264"/>
                      <a:pt x="1531" y="264"/>
                    </a:cubicBezTo>
                    <a:cubicBezTo>
                      <a:pt x="1531" y="264"/>
                      <a:pt x="1513" y="256"/>
                      <a:pt x="1520" y="250"/>
                    </a:cubicBezTo>
                    <a:cubicBezTo>
                      <a:pt x="1527" y="244"/>
                      <a:pt x="1549" y="249"/>
                      <a:pt x="1549" y="249"/>
                    </a:cubicBezTo>
                    <a:cubicBezTo>
                      <a:pt x="1580" y="242"/>
                      <a:pt x="1580" y="242"/>
                      <a:pt x="1580" y="242"/>
                    </a:cubicBezTo>
                    <a:cubicBezTo>
                      <a:pt x="1580" y="242"/>
                      <a:pt x="1591" y="244"/>
                      <a:pt x="1623" y="246"/>
                    </a:cubicBezTo>
                    <a:cubicBezTo>
                      <a:pt x="1655" y="248"/>
                      <a:pt x="1670" y="225"/>
                      <a:pt x="1647" y="223"/>
                    </a:cubicBezTo>
                    <a:cubicBezTo>
                      <a:pt x="1624" y="221"/>
                      <a:pt x="1590" y="221"/>
                      <a:pt x="1590" y="221"/>
                    </a:cubicBezTo>
                    <a:cubicBezTo>
                      <a:pt x="1589" y="211"/>
                      <a:pt x="1589" y="211"/>
                      <a:pt x="1589" y="211"/>
                    </a:cubicBezTo>
                    <a:cubicBezTo>
                      <a:pt x="1609" y="210"/>
                      <a:pt x="1609" y="210"/>
                      <a:pt x="1609" y="210"/>
                    </a:cubicBezTo>
                    <a:cubicBezTo>
                      <a:pt x="1609" y="210"/>
                      <a:pt x="1603" y="195"/>
                      <a:pt x="1587" y="197"/>
                    </a:cubicBezTo>
                    <a:cubicBezTo>
                      <a:pt x="1571" y="199"/>
                      <a:pt x="1583" y="215"/>
                      <a:pt x="1574" y="216"/>
                    </a:cubicBezTo>
                    <a:cubicBezTo>
                      <a:pt x="1565" y="217"/>
                      <a:pt x="1540" y="204"/>
                      <a:pt x="1549" y="201"/>
                    </a:cubicBezTo>
                    <a:cubicBezTo>
                      <a:pt x="1558" y="198"/>
                      <a:pt x="1582" y="193"/>
                      <a:pt x="1585" y="185"/>
                    </a:cubicBezTo>
                    <a:cubicBezTo>
                      <a:pt x="1588" y="177"/>
                      <a:pt x="1598" y="165"/>
                      <a:pt x="1601" y="164"/>
                    </a:cubicBezTo>
                    <a:cubicBezTo>
                      <a:pt x="1604" y="163"/>
                      <a:pt x="1618" y="170"/>
                      <a:pt x="1627" y="165"/>
                    </a:cubicBezTo>
                    <a:cubicBezTo>
                      <a:pt x="1636" y="160"/>
                      <a:pt x="1649" y="151"/>
                      <a:pt x="1649" y="151"/>
                    </a:cubicBezTo>
                    <a:cubicBezTo>
                      <a:pt x="1639" y="141"/>
                      <a:pt x="1639" y="141"/>
                      <a:pt x="1639" y="141"/>
                    </a:cubicBezTo>
                    <a:cubicBezTo>
                      <a:pt x="1639" y="141"/>
                      <a:pt x="1665" y="128"/>
                      <a:pt x="1671" y="128"/>
                    </a:cubicBezTo>
                    <a:cubicBezTo>
                      <a:pt x="1677" y="128"/>
                      <a:pt x="1687" y="138"/>
                      <a:pt x="1695" y="132"/>
                    </a:cubicBezTo>
                    <a:cubicBezTo>
                      <a:pt x="1703" y="126"/>
                      <a:pt x="1723" y="122"/>
                      <a:pt x="1711" y="119"/>
                    </a:cubicBezTo>
                    <a:cubicBezTo>
                      <a:pt x="1699" y="116"/>
                      <a:pt x="1670" y="119"/>
                      <a:pt x="1670" y="119"/>
                    </a:cubicBezTo>
                    <a:cubicBezTo>
                      <a:pt x="1670" y="119"/>
                      <a:pt x="1615" y="134"/>
                      <a:pt x="1626" y="123"/>
                    </a:cubicBezTo>
                    <a:cubicBezTo>
                      <a:pt x="1637" y="112"/>
                      <a:pt x="1659" y="111"/>
                      <a:pt x="1659" y="111"/>
                    </a:cubicBezTo>
                    <a:cubicBezTo>
                      <a:pt x="1659" y="111"/>
                      <a:pt x="1700" y="113"/>
                      <a:pt x="1721" y="112"/>
                    </a:cubicBezTo>
                    <a:cubicBezTo>
                      <a:pt x="1742" y="111"/>
                      <a:pt x="1758" y="104"/>
                      <a:pt x="1758" y="104"/>
                    </a:cubicBezTo>
                    <a:cubicBezTo>
                      <a:pt x="1758" y="104"/>
                      <a:pt x="1723" y="95"/>
                      <a:pt x="1717" y="98"/>
                    </a:cubicBezTo>
                    <a:cubicBezTo>
                      <a:pt x="1711" y="101"/>
                      <a:pt x="1672" y="102"/>
                      <a:pt x="1672" y="102"/>
                    </a:cubicBezTo>
                    <a:cubicBezTo>
                      <a:pt x="1672" y="102"/>
                      <a:pt x="1625" y="105"/>
                      <a:pt x="1642" y="100"/>
                    </a:cubicBezTo>
                    <a:cubicBezTo>
                      <a:pt x="1659" y="95"/>
                      <a:pt x="1710" y="94"/>
                      <a:pt x="1710" y="94"/>
                    </a:cubicBezTo>
                    <a:cubicBezTo>
                      <a:pt x="1710" y="94"/>
                      <a:pt x="1776" y="95"/>
                      <a:pt x="1787" y="92"/>
                    </a:cubicBezTo>
                    <a:cubicBezTo>
                      <a:pt x="1798" y="89"/>
                      <a:pt x="1807" y="79"/>
                      <a:pt x="1807" y="79"/>
                    </a:cubicBezTo>
                    <a:cubicBezTo>
                      <a:pt x="1807" y="79"/>
                      <a:pt x="1834" y="80"/>
                      <a:pt x="1851" y="78"/>
                    </a:cubicBezTo>
                    <a:cubicBezTo>
                      <a:pt x="1868" y="76"/>
                      <a:pt x="1891" y="67"/>
                      <a:pt x="1891" y="67"/>
                    </a:cubicBezTo>
                    <a:cubicBezTo>
                      <a:pt x="1891" y="67"/>
                      <a:pt x="1865" y="57"/>
                      <a:pt x="1845" y="57"/>
                    </a:cubicBezTo>
                    <a:close/>
                    <a:moveTo>
                      <a:pt x="345" y="566"/>
                    </a:moveTo>
                    <a:cubicBezTo>
                      <a:pt x="353" y="568"/>
                      <a:pt x="353" y="568"/>
                      <a:pt x="353" y="568"/>
                    </a:cubicBezTo>
                    <a:cubicBezTo>
                      <a:pt x="353" y="568"/>
                      <a:pt x="371" y="564"/>
                      <a:pt x="377" y="564"/>
                    </a:cubicBezTo>
                    <a:cubicBezTo>
                      <a:pt x="383" y="564"/>
                      <a:pt x="397" y="554"/>
                      <a:pt x="395" y="546"/>
                    </a:cubicBezTo>
                    <a:cubicBezTo>
                      <a:pt x="393" y="538"/>
                      <a:pt x="371" y="534"/>
                      <a:pt x="371" y="534"/>
                    </a:cubicBezTo>
                    <a:cubicBezTo>
                      <a:pt x="371" y="534"/>
                      <a:pt x="361" y="526"/>
                      <a:pt x="351" y="526"/>
                    </a:cubicBezTo>
                    <a:cubicBezTo>
                      <a:pt x="341" y="526"/>
                      <a:pt x="337" y="532"/>
                      <a:pt x="321" y="526"/>
                    </a:cubicBezTo>
                    <a:cubicBezTo>
                      <a:pt x="317" y="542"/>
                      <a:pt x="317" y="542"/>
                      <a:pt x="317" y="542"/>
                    </a:cubicBezTo>
                    <a:cubicBezTo>
                      <a:pt x="317" y="542"/>
                      <a:pt x="309" y="546"/>
                      <a:pt x="309" y="552"/>
                    </a:cubicBezTo>
                    <a:cubicBezTo>
                      <a:pt x="309" y="558"/>
                      <a:pt x="321" y="564"/>
                      <a:pt x="321" y="564"/>
                    </a:cubicBezTo>
                    <a:cubicBezTo>
                      <a:pt x="317" y="572"/>
                      <a:pt x="317" y="572"/>
                      <a:pt x="317" y="572"/>
                    </a:cubicBezTo>
                    <a:lnTo>
                      <a:pt x="345" y="566"/>
                    </a:lnTo>
                    <a:close/>
                    <a:moveTo>
                      <a:pt x="2531" y="1160"/>
                    </a:moveTo>
                    <a:cubicBezTo>
                      <a:pt x="2535" y="1157"/>
                      <a:pt x="2548" y="1143"/>
                      <a:pt x="2545" y="1138"/>
                    </a:cubicBezTo>
                    <a:cubicBezTo>
                      <a:pt x="2542" y="1133"/>
                      <a:pt x="2538" y="1126"/>
                      <a:pt x="2538" y="1126"/>
                    </a:cubicBezTo>
                    <a:cubicBezTo>
                      <a:pt x="2538" y="1126"/>
                      <a:pt x="2520" y="1124"/>
                      <a:pt x="2519" y="1127"/>
                    </a:cubicBezTo>
                    <a:cubicBezTo>
                      <a:pt x="2518" y="1130"/>
                      <a:pt x="2498" y="1155"/>
                      <a:pt x="2498" y="1160"/>
                    </a:cubicBezTo>
                    <a:cubicBezTo>
                      <a:pt x="2498" y="1165"/>
                      <a:pt x="2501" y="1177"/>
                      <a:pt x="2501" y="1177"/>
                    </a:cubicBezTo>
                    <a:cubicBezTo>
                      <a:pt x="2488" y="1166"/>
                      <a:pt x="2488" y="1166"/>
                      <a:pt x="2488" y="1166"/>
                    </a:cubicBezTo>
                    <a:cubicBezTo>
                      <a:pt x="2482" y="1145"/>
                      <a:pt x="2482" y="1145"/>
                      <a:pt x="2482" y="1145"/>
                    </a:cubicBezTo>
                    <a:cubicBezTo>
                      <a:pt x="2482" y="1145"/>
                      <a:pt x="2457" y="1161"/>
                      <a:pt x="2458" y="1164"/>
                    </a:cubicBezTo>
                    <a:cubicBezTo>
                      <a:pt x="2459" y="1167"/>
                      <a:pt x="2472" y="1165"/>
                      <a:pt x="2473" y="1168"/>
                    </a:cubicBezTo>
                    <a:cubicBezTo>
                      <a:pt x="2474" y="1171"/>
                      <a:pt x="2483" y="1185"/>
                      <a:pt x="2483" y="1185"/>
                    </a:cubicBezTo>
                    <a:cubicBezTo>
                      <a:pt x="2460" y="1181"/>
                      <a:pt x="2460" y="1181"/>
                      <a:pt x="2460" y="1181"/>
                    </a:cubicBezTo>
                    <a:cubicBezTo>
                      <a:pt x="2460" y="1181"/>
                      <a:pt x="2448" y="1196"/>
                      <a:pt x="2449" y="1204"/>
                    </a:cubicBezTo>
                    <a:cubicBezTo>
                      <a:pt x="2450" y="1212"/>
                      <a:pt x="2466" y="1214"/>
                      <a:pt x="2466" y="1214"/>
                    </a:cubicBezTo>
                    <a:cubicBezTo>
                      <a:pt x="2466" y="1214"/>
                      <a:pt x="2452" y="1230"/>
                      <a:pt x="2455" y="1232"/>
                    </a:cubicBezTo>
                    <a:cubicBezTo>
                      <a:pt x="2458" y="1234"/>
                      <a:pt x="2472" y="1234"/>
                      <a:pt x="2472" y="1234"/>
                    </a:cubicBezTo>
                    <a:cubicBezTo>
                      <a:pt x="2471" y="1249"/>
                      <a:pt x="2471" y="1249"/>
                      <a:pt x="2471" y="1249"/>
                    </a:cubicBezTo>
                    <a:cubicBezTo>
                      <a:pt x="2463" y="1259"/>
                      <a:pt x="2463" y="1259"/>
                      <a:pt x="2463" y="1259"/>
                    </a:cubicBezTo>
                    <a:cubicBezTo>
                      <a:pt x="2473" y="1264"/>
                      <a:pt x="2473" y="1264"/>
                      <a:pt x="2473" y="1264"/>
                    </a:cubicBezTo>
                    <a:cubicBezTo>
                      <a:pt x="2473" y="1264"/>
                      <a:pt x="2480" y="1264"/>
                      <a:pt x="2484" y="1264"/>
                    </a:cubicBezTo>
                    <a:cubicBezTo>
                      <a:pt x="2488" y="1264"/>
                      <a:pt x="2496" y="1269"/>
                      <a:pt x="2496" y="1269"/>
                    </a:cubicBezTo>
                    <a:cubicBezTo>
                      <a:pt x="2496" y="1269"/>
                      <a:pt x="2498" y="1267"/>
                      <a:pt x="2506" y="1267"/>
                    </a:cubicBezTo>
                    <a:cubicBezTo>
                      <a:pt x="2513" y="1266"/>
                      <a:pt x="2514" y="1270"/>
                      <a:pt x="2514" y="1270"/>
                    </a:cubicBezTo>
                    <a:cubicBezTo>
                      <a:pt x="2514" y="1270"/>
                      <a:pt x="2515" y="1269"/>
                      <a:pt x="2517" y="1268"/>
                    </a:cubicBezTo>
                    <a:cubicBezTo>
                      <a:pt x="2517" y="1268"/>
                      <a:pt x="2517" y="1268"/>
                      <a:pt x="2517" y="1268"/>
                    </a:cubicBezTo>
                    <a:cubicBezTo>
                      <a:pt x="2513" y="1258"/>
                      <a:pt x="2510" y="1252"/>
                      <a:pt x="2510" y="1252"/>
                    </a:cubicBezTo>
                    <a:cubicBezTo>
                      <a:pt x="2521" y="1239"/>
                      <a:pt x="2521" y="1239"/>
                      <a:pt x="2521" y="1239"/>
                    </a:cubicBezTo>
                    <a:cubicBezTo>
                      <a:pt x="2521" y="1239"/>
                      <a:pt x="2503" y="1224"/>
                      <a:pt x="2513" y="1222"/>
                    </a:cubicBezTo>
                    <a:cubicBezTo>
                      <a:pt x="2523" y="1220"/>
                      <a:pt x="2531" y="1213"/>
                      <a:pt x="2531" y="1213"/>
                    </a:cubicBezTo>
                    <a:cubicBezTo>
                      <a:pt x="2535" y="1194"/>
                      <a:pt x="2535" y="1194"/>
                      <a:pt x="2535" y="1194"/>
                    </a:cubicBezTo>
                    <a:cubicBezTo>
                      <a:pt x="2549" y="1194"/>
                      <a:pt x="2549" y="1194"/>
                      <a:pt x="2549" y="1194"/>
                    </a:cubicBezTo>
                    <a:cubicBezTo>
                      <a:pt x="2554" y="1179"/>
                      <a:pt x="2554" y="1179"/>
                      <a:pt x="2554" y="1179"/>
                    </a:cubicBezTo>
                    <a:cubicBezTo>
                      <a:pt x="2531" y="1179"/>
                      <a:pt x="2531" y="1179"/>
                      <a:pt x="2531" y="1179"/>
                    </a:cubicBezTo>
                    <a:cubicBezTo>
                      <a:pt x="2531" y="1179"/>
                      <a:pt x="2527" y="1163"/>
                      <a:pt x="2531" y="1160"/>
                    </a:cubicBezTo>
                    <a:close/>
                    <a:moveTo>
                      <a:pt x="2525" y="1228"/>
                    </a:moveTo>
                    <a:cubicBezTo>
                      <a:pt x="2527" y="1252"/>
                      <a:pt x="2527" y="1252"/>
                      <a:pt x="2527" y="1252"/>
                    </a:cubicBezTo>
                    <a:cubicBezTo>
                      <a:pt x="2533" y="1252"/>
                      <a:pt x="2543" y="1262"/>
                      <a:pt x="2543" y="1262"/>
                    </a:cubicBezTo>
                    <a:cubicBezTo>
                      <a:pt x="2549" y="1244"/>
                      <a:pt x="2549" y="1244"/>
                      <a:pt x="2549" y="1244"/>
                    </a:cubicBezTo>
                    <a:cubicBezTo>
                      <a:pt x="2537" y="1230"/>
                      <a:pt x="2537" y="1230"/>
                      <a:pt x="2537" y="1230"/>
                    </a:cubicBezTo>
                    <a:lnTo>
                      <a:pt x="2525" y="1228"/>
                    </a:lnTo>
                    <a:close/>
                    <a:moveTo>
                      <a:pt x="2577" y="1240"/>
                    </a:moveTo>
                    <a:cubicBezTo>
                      <a:pt x="2576" y="1251"/>
                      <a:pt x="2567" y="1253"/>
                      <a:pt x="2579" y="1254"/>
                    </a:cubicBezTo>
                    <a:cubicBezTo>
                      <a:pt x="2591" y="1255"/>
                      <a:pt x="2596" y="1253"/>
                      <a:pt x="2596" y="1253"/>
                    </a:cubicBezTo>
                    <a:cubicBezTo>
                      <a:pt x="2596" y="1253"/>
                      <a:pt x="2604" y="1272"/>
                      <a:pt x="2605" y="1265"/>
                    </a:cubicBezTo>
                    <a:cubicBezTo>
                      <a:pt x="2607" y="1259"/>
                      <a:pt x="2617" y="1245"/>
                      <a:pt x="2619" y="1244"/>
                    </a:cubicBezTo>
                    <a:cubicBezTo>
                      <a:pt x="2621" y="1244"/>
                      <a:pt x="2630" y="1244"/>
                      <a:pt x="2622" y="1239"/>
                    </a:cubicBezTo>
                    <a:cubicBezTo>
                      <a:pt x="2614" y="1234"/>
                      <a:pt x="2607" y="1227"/>
                      <a:pt x="2610" y="1227"/>
                    </a:cubicBezTo>
                    <a:cubicBezTo>
                      <a:pt x="2613" y="1226"/>
                      <a:pt x="2620" y="1227"/>
                      <a:pt x="2615" y="1224"/>
                    </a:cubicBezTo>
                    <a:cubicBezTo>
                      <a:pt x="2610" y="1220"/>
                      <a:pt x="2624" y="1211"/>
                      <a:pt x="2624" y="1211"/>
                    </a:cubicBezTo>
                    <a:cubicBezTo>
                      <a:pt x="2624" y="1211"/>
                      <a:pt x="2616" y="1199"/>
                      <a:pt x="2615" y="1200"/>
                    </a:cubicBezTo>
                    <a:cubicBezTo>
                      <a:pt x="2614" y="1200"/>
                      <a:pt x="2601" y="1205"/>
                      <a:pt x="2601" y="1210"/>
                    </a:cubicBezTo>
                    <a:cubicBezTo>
                      <a:pt x="2601" y="1215"/>
                      <a:pt x="2601" y="1219"/>
                      <a:pt x="2601" y="1219"/>
                    </a:cubicBezTo>
                    <a:cubicBezTo>
                      <a:pt x="2601" y="1219"/>
                      <a:pt x="2592" y="1207"/>
                      <a:pt x="2590" y="1208"/>
                    </a:cubicBezTo>
                    <a:cubicBezTo>
                      <a:pt x="2588" y="1209"/>
                      <a:pt x="2585" y="1213"/>
                      <a:pt x="2585" y="1213"/>
                    </a:cubicBezTo>
                    <a:cubicBezTo>
                      <a:pt x="2569" y="1224"/>
                      <a:pt x="2569" y="1224"/>
                      <a:pt x="2569" y="1224"/>
                    </a:cubicBezTo>
                    <a:cubicBezTo>
                      <a:pt x="2569" y="1224"/>
                      <a:pt x="2578" y="1229"/>
                      <a:pt x="2577" y="1240"/>
                    </a:cubicBezTo>
                    <a:close/>
                    <a:moveTo>
                      <a:pt x="2629" y="1260"/>
                    </a:moveTo>
                    <a:cubicBezTo>
                      <a:pt x="2612" y="1266"/>
                      <a:pt x="2612" y="1266"/>
                      <a:pt x="2612" y="1266"/>
                    </a:cubicBezTo>
                    <a:cubicBezTo>
                      <a:pt x="2612" y="1266"/>
                      <a:pt x="2602" y="1270"/>
                      <a:pt x="2598" y="1269"/>
                    </a:cubicBezTo>
                    <a:cubicBezTo>
                      <a:pt x="2594" y="1269"/>
                      <a:pt x="2578" y="1262"/>
                      <a:pt x="2573" y="1262"/>
                    </a:cubicBezTo>
                    <a:cubicBezTo>
                      <a:pt x="2563" y="1262"/>
                      <a:pt x="2565" y="1273"/>
                      <a:pt x="2573" y="1272"/>
                    </a:cubicBezTo>
                    <a:cubicBezTo>
                      <a:pt x="2581" y="1270"/>
                      <a:pt x="2592" y="1282"/>
                      <a:pt x="2592" y="1282"/>
                    </a:cubicBezTo>
                    <a:cubicBezTo>
                      <a:pt x="2592" y="1282"/>
                      <a:pt x="2609" y="1279"/>
                      <a:pt x="2626" y="1275"/>
                    </a:cubicBezTo>
                    <a:cubicBezTo>
                      <a:pt x="2644" y="1272"/>
                      <a:pt x="2629" y="1260"/>
                      <a:pt x="2629" y="1260"/>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84" name="Estonia"/>
              <p:cNvSpPr>
                <a:spLocks noEditPoints="1"/>
              </p:cNvSpPr>
              <p:nvPr/>
            </p:nvSpPr>
            <p:spPr bwMode="gray">
              <a:xfrm>
                <a:off x="6132226" y="2311137"/>
                <a:ext cx="133373" cy="60297"/>
              </a:xfrm>
              <a:custGeom>
                <a:avLst/>
                <a:gdLst>
                  <a:gd name="T0" fmla="*/ 228 w 237"/>
                  <a:gd name="T1" fmla="*/ 76 h 107"/>
                  <a:gd name="T2" fmla="*/ 221 w 237"/>
                  <a:gd name="T3" fmla="*/ 74 h 107"/>
                  <a:gd name="T4" fmla="*/ 226 w 237"/>
                  <a:gd name="T5" fmla="*/ 56 h 107"/>
                  <a:gd name="T6" fmla="*/ 217 w 237"/>
                  <a:gd name="T7" fmla="*/ 52 h 107"/>
                  <a:gd name="T8" fmla="*/ 220 w 237"/>
                  <a:gd name="T9" fmla="*/ 36 h 107"/>
                  <a:gd name="T10" fmla="*/ 231 w 237"/>
                  <a:gd name="T11" fmla="*/ 30 h 107"/>
                  <a:gd name="T12" fmla="*/ 228 w 237"/>
                  <a:gd name="T13" fmla="*/ 21 h 107"/>
                  <a:gd name="T14" fmla="*/ 231 w 237"/>
                  <a:gd name="T15" fmla="*/ 11 h 107"/>
                  <a:gd name="T16" fmla="*/ 170 w 237"/>
                  <a:gd name="T17" fmla="*/ 1 h 107"/>
                  <a:gd name="T18" fmla="*/ 110 w 237"/>
                  <a:gd name="T19" fmla="*/ 6 h 107"/>
                  <a:gd name="T20" fmla="*/ 60 w 237"/>
                  <a:gd name="T21" fmla="*/ 31 h 107"/>
                  <a:gd name="T22" fmla="*/ 66 w 237"/>
                  <a:gd name="T23" fmla="*/ 56 h 107"/>
                  <a:gd name="T24" fmla="*/ 105 w 237"/>
                  <a:gd name="T25" fmla="*/ 61 h 107"/>
                  <a:gd name="T26" fmla="*/ 98 w 237"/>
                  <a:gd name="T27" fmla="*/ 85 h 107"/>
                  <a:gd name="T28" fmla="*/ 102 w 237"/>
                  <a:gd name="T29" fmla="*/ 85 h 107"/>
                  <a:gd name="T30" fmla="*/ 123 w 237"/>
                  <a:gd name="T31" fmla="*/ 79 h 107"/>
                  <a:gd name="T32" fmla="*/ 144 w 237"/>
                  <a:gd name="T33" fmla="*/ 78 h 107"/>
                  <a:gd name="T34" fmla="*/ 172 w 237"/>
                  <a:gd name="T35" fmla="*/ 95 h 107"/>
                  <a:gd name="T36" fmla="*/ 192 w 237"/>
                  <a:gd name="T37" fmla="*/ 107 h 107"/>
                  <a:gd name="T38" fmla="*/ 203 w 237"/>
                  <a:gd name="T39" fmla="*/ 101 h 107"/>
                  <a:gd name="T40" fmla="*/ 216 w 237"/>
                  <a:gd name="T41" fmla="*/ 106 h 107"/>
                  <a:gd name="T42" fmla="*/ 224 w 237"/>
                  <a:gd name="T43" fmla="*/ 105 h 107"/>
                  <a:gd name="T44" fmla="*/ 224 w 237"/>
                  <a:gd name="T45" fmla="*/ 97 h 107"/>
                  <a:gd name="T46" fmla="*/ 237 w 237"/>
                  <a:gd name="T47" fmla="*/ 88 h 107"/>
                  <a:gd name="T48" fmla="*/ 228 w 237"/>
                  <a:gd name="T49" fmla="*/ 76 h 107"/>
                  <a:gd name="T50" fmla="*/ 27 w 237"/>
                  <a:gd name="T51" fmla="*/ 53 h 107"/>
                  <a:gd name="T52" fmla="*/ 7 w 237"/>
                  <a:gd name="T53" fmla="*/ 55 h 107"/>
                  <a:gd name="T54" fmla="*/ 9 w 237"/>
                  <a:gd name="T55" fmla="*/ 74 h 107"/>
                  <a:gd name="T56" fmla="*/ 14 w 237"/>
                  <a:gd name="T57" fmla="*/ 87 h 107"/>
                  <a:gd name="T58" fmla="*/ 34 w 237"/>
                  <a:gd name="T59" fmla="*/ 74 h 107"/>
                  <a:gd name="T60" fmla="*/ 55 w 237"/>
                  <a:gd name="T61" fmla="*/ 60 h 107"/>
                  <a:gd name="T62" fmla="*/ 51 w 237"/>
                  <a:gd name="T63" fmla="*/ 49 h 107"/>
                  <a:gd name="T64" fmla="*/ 27 w 237"/>
                  <a:gd name="T65" fmla="*/ 53 h 107"/>
                  <a:gd name="T66" fmla="*/ 29 w 237"/>
                  <a:gd name="T67" fmla="*/ 45 h 107"/>
                  <a:gd name="T68" fmla="*/ 35 w 237"/>
                  <a:gd name="T69" fmla="*/ 25 h 107"/>
                  <a:gd name="T70" fmla="*/ 29 w 237"/>
                  <a:gd name="T71" fmla="*/ 4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107">
                    <a:moveTo>
                      <a:pt x="228" y="76"/>
                    </a:moveTo>
                    <a:cubicBezTo>
                      <a:pt x="221" y="74"/>
                      <a:pt x="221" y="74"/>
                      <a:pt x="221" y="74"/>
                    </a:cubicBezTo>
                    <a:cubicBezTo>
                      <a:pt x="226" y="56"/>
                      <a:pt x="226" y="56"/>
                      <a:pt x="226" y="56"/>
                    </a:cubicBezTo>
                    <a:cubicBezTo>
                      <a:pt x="217" y="52"/>
                      <a:pt x="217" y="52"/>
                      <a:pt x="217" y="52"/>
                    </a:cubicBezTo>
                    <a:cubicBezTo>
                      <a:pt x="217" y="52"/>
                      <a:pt x="216" y="38"/>
                      <a:pt x="220" y="36"/>
                    </a:cubicBezTo>
                    <a:cubicBezTo>
                      <a:pt x="224" y="34"/>
                      <a:pt x="231" y="30"/>
                      <a:pt x="231" y="30"/>
                    </a:cubicBezTo>
                    <a:cubicBezTo>
                      <a:pt x="228" y="21"/>
                      <a:pt x="228" y="21"/>
                      <a:pt x="228" y="21"/>
                    </a:cubicBezTo>
                    <a:cubicBezTo>
                      <a:pt x="231" y="11"/>
                      <a:pt x="231" y="11"/>
                      <a:pt x="231" y="11"/>
                    </a:cubicBezTo>
                    <a:cubicBezTo>
                      <a:pt x="215" y="8"/>
                      <a:pt x="180" y="2"/>
                      <a:pt x="170" y="1"/>
                    </a:cubicBezTo>
                    <a:cubicBezTo>
                      <a:pt x="157" y="0"/>
                      <a:pt x="110" y="6"/>
                      <a:pt x="110" y="6"/>
                    </a:cubicBezTo>
                    <a:cubicBezTo>
                      <a:pt x="110" y="6"/>
                      <a:pt x="60" y="24"/>
                      <a:pt x="60" y="31"/>
                    </a:cubicBezTo>
                    <a:cubicBezTo>
                      <a:pt x="60" y="38"/>
                      <a:pt x="66" y="56"/>
                      <a:pt x="66" y="56"/>
                    </a:cubicBezTo>
                    <a:cubicBezTo>
                      <a:pt x="105" y="61"/>
                      <a:pt x="105" y="61"/>
                      <a:pt x="105" y="61"/>
                    </a:cubicBezTo>
                    <a:cubicBezTo>
                      <a:pt x="98" y="85"/>
                      <a:pt x="98" y="85"/>
                      <a:pt x="98" y="85"/>
                    </a:cubicBezTo>
                    <a:cubicBezTo>
                      <a:pt x="102" y="85"/>
                      <a:pt x="102" y="85"/>
                      <a:pt x="102" y="85"/>
                    </a:cubicBezTo>
                    <a:cubicBezTo>
                      <a:pt x="123" y="79"/>
                      <a:pt x="123" y="79"/>
                      <a:pt x="123" y="79"/>
                    </a:cubicBezTo>
                    <a:cubicBezTo>
                      <a:pt x="123" y="79"/>
                      <a:pt x="129" y="75"/>
                      <a:pt x="144" y="78"/>
                    </a:cubicBezTo>
                    <a:cubicBezTo>
                      <a:pt x="159" y="81"/>
                      <a:pt x="161" y="86"/>
                      <a:pt x="172" y="95"/>
                    </a:cubicBezTo>
                    <a:cubicBezTo>
                      <a:pt x="183" y="104"/>
                      <a:pt x="186" y="107"/>
                      <a:pt x="192" y="107"/>
                    </a:cubicBezTo>
                    <a:cubicBezTo>
                      <a:pt x="198" y="107"/>
                      <a:pt x="200" y="100"/>
                      <a:pt x="203" y="101"/>
                    </a:cubicBezTo>
                    <a:cubicBezTo>
                      <a:pt x="206" y="102"/>
                      <a:pt x="216" y="106"/>
                      <a:pt x="216" y="106"/>
                    </a:cubicBezTo>
                    <a:cubicBezTo>
                      <a:pt x="224" y="105"/>
                      <a:pt x="224" y="105"/>
                      <a:pt x="224" y="105"/>
                    </a:cubicBezTo>
                    <a:cubicBezTo>
                      <a:pt x="224" y="97"/>
                      <a:pt x="224" y="97"/>
                      <a:pt x="224" y="97"/>
                    </a:cubicBezTo>
                    <a:cubicBezTo>
                      <a:pt x="237" y="88"/>
                      <a:pt x="237" y="88"/>
                      <a:pt x="237" y="88"/>
                    </a:cubicBezTo>
                    <a:lnTo>
                      <a:pt x="228" y="76"/>
                    </a:lnTo>
                    <a:close/>
                    <a:moveTo>
                      <a:pt x="27" y="53"/>
                    </a:moveTo>
                    <a:cubicBezTo>
                      <a:pt x="27" y="53"/>
                      <a:pt x="14" y="52"/>
                      <a:pt x="7" y="55"/>
                    </a:cubicBezTo>
                    <a:cubicBezTo>
                      <a:pt x="0" y="57"/>
                      <a:pt x="9" y="74"/>
                      <a:pt x="9" y="74"/>
                    </a:cubicBezTo>
                    <a:cubicBezTo>
                      <a:pt x="14" y="87"/>
                      <a:pt x="14" y="87"/>
                      <a:pt x="14" y="87"/>
                    </a:cubicBezTo>
                    <a:cubicBezTo>
                      <a:pt x="14" y="87"/>
                      <a:pt x="30" y="74"/>
                      <a:pt x="34" y="74"/>
                    </a:cubicBezTo>
                    <a:cubicBezTo>
                      <a:pt x="38" y="74"/>
                      <a:pt x="55" y="60"/>
                      <a:pt x="55" y="60"/>
                    </a:cubicBezTo>
                    <a:cubicBezTo>
                      <a:pt x="51" y="49"/>
                      <a:pt x="51" y="49"/>
                      <a:pt x="51" y="49"/>
                    </a:cubicBezTo>
                    <a:lnTo>
                      <a:pt x="27" y="53"/>
                    </a:lnTo>
                    <a:close/>
                    <a:moveTo>
                      <a:pt x="29" y="45"/>
                    </a:moveTo>
                    <a:cubicBezTo>
                      <a:pt x="44" y="45"/>
                      <a:pt x="48" y="23"/>
                      <a:pt x="35" y="25"/>
                    </a:cubicBezTo>
                    <a:cubicBezTo>
                      <a:pt x="22" y="28"/>
                      <a:pt x="15" y="45"/>
                      <a:pt x="29" y="45"/>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85" name="Montenegro"/>
              <p:cNvSpPr>
                <a:spLocks/>
              </p:cNvSpPr>
              <p:nvPr/>
            </p:nvSpPr>
            <p:spPr bwMode="gray">
              <a:xfrm>
                <a:off x="6079830" y="2772886"/>
                <a:ext cx="44458" cy="50776"/>
              </a:xfrm>
              <a:custGeom>
                <a:avLst/>
                <a:gdLst>
                  <a:gd name="T0" fmla="*/ 79 w 80"/>
                  <a:gd name="T1" fmla="*/ 27 h 90"/>
                  <a:gd name="T2" fmla="*/ 73 w 80"/>
                  <a:gd name="T3" fmla="*/ 31 h 90"/>
                  <a:gd name="T4" fmla="*/ 65 w 80"/>
                  <a:gd name="T5" fmla="*/ 17 h 90"/>
                  <a:gd name="T6" fmla="*/ 56 w 80"/>
                  <a:gd name="T7" fmla="*/ 10 h 90"/>
                  <a:gd name="T8" fmla="*/ 46 w 80"/>
                  <a:gd name="T9" fmla="*/ 0 h 90"/>
                  <a:gd name="T10" fmla="*/ 29 w 80"/>
                  <a:gd name="T11" fmla="*/ 0 h 90"/>
                  <a:gd name="T12" fmla="*/ 29 w 80"/>
                  <a:gd name="T13" fmla="*/ 15 h 90"/>
                  <a:gd name="T14" fmla="*/ 18 w 80"/>
                  <a:gd name="T15" fmla="*/ 14 h 90"/>
                  <a:gd name="T16" fmla="*/ 9 w 80"/>
                  <a:gd name="T17" fmla="*/ 29 h 90"/>
                  <a:gd name="T18" fmla="*/ 4 w 80"/>
                  <a:gd name="T19" fmla="*/ 29 h 90"/>
                  <a:gd name="T20" fmla="*/ 3 w 80"/>
                  <a:gd name="T21" fmla="*/ 39 h 90"/>
                  <a:gd name="T22" fmla="*/ 17 w 80"/>
                  <a:gd name="T23" fmla="*/ 48 h 90"/>
                  <a:gd name="T24" fmla="*/ 4 w 80"/>
                  <a:gd name="T25" fmla="*/ 64 h 90"/>
                  <a:gd name="T26" fmla="*/ 6 w 80"/>
                  <a:gd name="T27" fmla="*/ 65 h 90"/>
                  <a:gd name="T28" fmla="*/ 24 w 80"/>
                  <a:gd name="T29" fmla="*/ 62 h 90"/>
                  <a:gd name="T30" fmla="*/ 24 w 80"/>
                  <a:gd name="T31" fmla="*/ 74 h 90"/>
                  <a:gd name="T32" fmla="*/ 41 w 80"/>
                  <a:gd name="T33" fmla="*/ 90 h 90"/>
                  <a:gd name="T34" fmla="*/ 48 w 80"/>
                  <a:gd name="T35" fmla="*/ 81 h 90"/>
                  <a:gd name="T36" fmla="*/ 46 w 80"/>
                  <a:gd name="T37" fmla="*/ 71 h 90"/>
                  <a:gd name="T38" fmla="*/ 40 w 80"/>
                  <a:gd name="T39" fmla="*/ 74 h 90"/>
                  <a:gd name="T40" fmla="*/ 31 w 80"/>
                  <a:gd name="T41" fmla="*/ 68 h 90"/>
                  <a:gd name="T42" fmla="*/ 46 w 80"/>
                  <a:gd name="T43" fmla="*/ 68 h 90"/>
                  <a:gd name="T44" fmla="*/ 52 w 80"/>
                  <a:gd name="T45" fmla="*/ 63 h 90"/>
                  <a:gd name="T46" fmla="*/ 54 w 80"/>
                  <a:gd name="T47" fmla="*/ 49 h 90"/>
                  <a:gd name="T48" fmla="*/ 72 w 80"/>
                  <a:gd name="T49" fmla="*/ 59 h 90"/>
                  <a:gd name="T50" fmla="*/ 78 w 80"/>
                  <a:gd name="T51" fmla="*/ 53 h 90"/>
                  <a:gd name="T52" fmla="*/ 80 w 80"/>
                  <a:gd name="T53" fmla="*/ 56 h 90"/>
                  <a:gd name="T54" fmla="*/ 79 w 80"/>
                  <a:gd name="T55" fmla="*/ 2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 h="90">
                    <a:moveTo>
                      <a:pt x="79" y="27"/>
                    </a:moveTo>
                    <a:cubicBezTo>
                      <a:pt x="73" y="31"/>
                      <a:pt x="73" y="31"/>
                      <a:pt x="73" y="31"/>
                    </a:cubicBezTo>
                    <a:cubicBezTo>
                      <a:pt x="65" y="17"/>
                      <a:pt x="65" y="17"/>
                      <a:pt x="65" y="17"/>
                    </a:cubicBezTo>
                    <a:cubicBezTo>
                      <a:pt x="56" y="10"/>
                      <a:pt x="56" y="10"/>
                      <a:pt x="56" y="10"/>
                    </a:cubicBezTo>
                    <a:cubicBezTo>
                      <a:pt x="46" y="0"/>
                      <a:pt x="46" y="0"/>
                      <a:pt x="46" y="0"/>
                    </a:cubicBezTo>
                    <a:cubicBezTo>
                      <a:pt x="39" y="2"/>
                      <a:pt x="29" y="0"/>
                      <a:pt x="29" y="0"/>
                    </a:cubicBezTo>
                    <a:cubicBezTo>
                      <a:pt x="29" y="15"/>
                      <a:pt x="29" y="15"/>
                      <a:pt x="29" y="15"/>
                    </a:cubicBezTo>
                    <a:cubicBezTo>
                      <a:pt x="29" y="15"/>
                      <a:pt x="21" y="10"/>
                      <a:pt x="18" y="14"/>
                    </a:cubicBezTo>
                    <a:cubicBezTo>
                      <a:pt x="15" y="18"/>
                      <a:pt x="9" y="29"/>
                      <a:pt x="9" y="29"/>
                    </a:cubicBezTo>
                    <a:cubicBezTo>
                      <a:pt x="4" y="29"/>
                      <a:pt x="4" y="29"/>
                      <a:pt x="4" y="29"/>
                    </a:cubicBezTo>
                    <a:cubicBezTo>
                      <a:pt x="4" y="29"/>
                      <a:pt x="0" y="36"/>
                      <a:pt x="3" y="39"/>
                    </a:cubicBezTo>
                    <a:cubicBezTo>
                      <a:pt x="6" y="42"/>
                      <a:pt x="17" y="48"/>
                      <a:pt x="17" y="48"/>
                    </a:cubicBezTo>
                    <a:cubicBezTo>
                      <a:pt x="4" y="64"/>
                      <a:pt x="4" y="64"/>
                      <a:pt x="4" y="64"/>
                    </a:cubicBezTo>
                    <a:cubicBezTo>
                      <a:pt x="5" y="65"/>
                      <a:pt x="6" y="65"/>
                      <a:pt x="6" y="65"/>
                    </a:cubicBezTo>
                    <a:cubicBezTo>
                      <a:pt x="13" y="67"/>
                      <a:pt x="24" y="62"/>
                      <a:pt x="24" y="62"/>
                    </a:cubicBezTo>
                    <a:cubicBezTo>
                      <a:pt x="24" y="74"/>
                      <a:pt x="24" y="74"/>
                      <a:pt x="24" y="74"/>
                    </a:cubicBezTo>
                    <a:cubicBezTo>
                      <a:pt x="41" y="90"/>
                      <a:pt x="41" y="90"/>
                      <a:pt x="41" y="90"/>
                    </a:cubicBezTo>
                    <a:cubicBezTo>
                      <a:pt x="48" y="81"/>
                      <a:pt x="48" y="81"/>
                      <a:pt x="48" y="81"/>
                    </a:cubicBezTo>
                    <a:cubicBezTo>
                      <a:pt x="46" y="71"/>
                      <a:pt x="46" y="71"/>
                      <a:pt x="46" y="71"/>
                    </a:cubicBezTo>
                    <a:cubicBezTo>
                      <a:pt x="40" y="74"/>
                      <a:pt x="40" y="74"/>
                      <a:pt x="40" y="74"/>
                    </a:cubicBezTo>
                    <a:cubicBezTo>
                      <a:pt x="31" y="68"/>
                      <a:pt x="31" y="68"/>
                      <a:pt x="31" y="68"/>
                    </a:cubicBezTo>
                    <a:cubicBezTo>
                      <a:pt x="46" y="68"/>
                      <a:pt x="46" y="68"/>
                      <a:pt x="46" y="68"/>
                    </a:cubicBezTo>
                    <a:cubicBezTo>
                      <a:pt x="52" y="63"/>
                      <a:pt x="52" y="63"/>
                      <a:pt x="52" y="63"/>
                    </a:cubicBezTo>
                    <a:cubicBezTo>
                      <a:pt x="54" y="49"/>
                      <a:pt x="54" y="49"/>
                      <a:pt x="54" y="49"/>
                    </a:cubicBezTo>
                    <a:cubicBezTo>
                      <a:pt x="72" y="59"/>
                      <a:pt x="72" y="59"/>
                      <a:pt x="72" y="59"/>
                    </a:cubicBezTo>
                    <a:cubicBezTo>
                      <a:pt x="78" y="53"/>
                      <a:pt x="78" y="53"/>
                      <a:pt x="78" y="53"/>
                    </a:cubicBezTo>
                    <a:cubicBezTo>
                      <a:pt x="80" y="56"/>
                      <a:pt x="80" y="56"/>
                      <a:pt x="80" y="56"/>
                    </a:cubicBezTo>
                    <a:lnTo>
                      <a:pt x="79" y="27"/>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86" name="Serbia"/>
              <p:cNvSpPr>
                <a:spLocks noEditPoints="1"/>
              </p:cNvSpPr>
              <p:nvPr/>
            </p:nvSpPr>
            <p:spPr bwMode="gray">
              <a:xfrm>
                <a:off x="6087769" y="2693546"/>
                <a:ext cx="104793" cy="130115"/>
              </a:xfrm>
              <a:custGeom>
                <a:avLst/>
                <a:gdLst>
                  <a:gd name="T0" fmla="*/ 167 w 185"/>
                  <a:gd name="T1" fmla="*/ 152 h 233"/>
                  <a:gd name="T2" fmla="*/ 160 w 185"/>
                  <a:gd name="T3" fmla="*/ 140 h 233"/>
                  <a:gd name="T4" fmla="*/ 166 w 185"/>
                  <a:gd name="T5" fmla="*/ 120 h 233"/>
                  <a:gd name="T6" fmla="*/ 161 w 185"/>
                  <a:gd name="T7" fmla="*/ 102 h 233"/>
                  <a:gd name="T8" fmla="*/ 171 w 185"/>
                  <a:gd name="T9" fmla="*/ 88 h 233"/>
                  <a:gd name="T10" fmla="*/ 139 w 185"/>
                  <a:gd name="T11" fmla="*/ 91 h 233"/>
                  <a:gd name="T12" fmla="*/ 117 w 185"/>
                  <a:gd name="T13" fmla="*/ 82 h 233"/>
                  <a:gd name="T14" fmla="*/ 115 w 185"/>
                  <a:gd name="T15" fmla="*/ 56 h 233"/>
                  <a:gd name="T16" fmla="*/ 91 w 185"/>
                  <a:gd name="T17" fmla="*/ 48 h 233"/>
                  <a:gd name="T18" fmla="*/ 77 w 185"/>
                  <a:gd name="T19" fmla="*/ 27 h 233"/>
                  <a:gd name="T20" fmla="*/ 48 w 185"/>
                  <a:gd name="T21" fmla="*/ 6 h 233"/>
                  <a:gd name="T22" fmla="*/ 18 w 185"/>
                  <a:gd name="T23" fmla="*/ 17 h 233"/>
                  <a:gd name="T24" fmla="*/ 0 w 185"/>
                  <a:gd name="T25" fmla="*/ 21 h 233"/>
                  <a:gd name="T26" fmla="*/ 6 w 185"/>
                  <a:gd name="T27" fmla="*/ 40 h 233"/>
                  <a:gd name="T28" fmla="*/ 8 w 185"/>
                  <a:gd name="T29" fmla="*/ 53 h 233"/>
                  <a:gd name="T30" fmla="*/ 12 w 185"/>
                  <a:gd name="T31" fmla="*/ 65 h 233"/>
                  <a:gd name="T32" fmla="*/ 5 w 185"/>
                  <a:gd name="T33" fmla="*/ 72 h 233"/>
                  <a:gd name="T34" fmla="*/ 27 w 185"/>
                  <a:gd name="T35" fmla="*/ 76 h 233"/>
                  <a:gd name="T36" fmla="*/ 15 w 185"/>
                  <a:gd name="T37" fmla="*/ 106 h 233"/>
                  <a:gd name="T38" fmla="*/ 37 w 185"/>
                  <a:gd name="T39" fmla="*/ 118 h 233"/>
                  <a:gd name="T40" fmla="*/ 35 w 185"/>
                  <a:gd name="T41" fmla="*/ 140 h 233"/>
                  <a:gd name="T42" fmla="*/ 41 w 185"/>
                  <a:gd name="T43" fmla="*/ 153 h 233"/>
                  <a:gd name="T44" fmla="*/ 58 w 185"/>
                  <a:gd name="T45" fmla="*/ 174 h 233"/>
                  <a:gd name="T46" fmla="*/ 65 w 185"/>
                  <a:gd name="T47" fmla="*/ 199 h 233"/>
                  <a:gd name="T48" fmla="*/ 71 w 185"/>
                  <a:gd name="T49" fmla="*/ 211 h 233"/>
                  <a:gd name="T50" fmla="*/ 84 w 185"/>
                  <a:gd name="T51" fmla="*/ 221 h 233"/>
                  <a:gd name="T52" fmla="*/ 95 w 185"/>
                  <a:gd name="T53" fmla="*/ 229 h 233"/>
                  <a:gd name="T54" fmla="*/ 112 w 185"/>
                  <a:gd name="T55" fmla="*/ 221 h 233"/>
                  <a:gd name="T56" fmla="*/ 128 w 185"/>
                  <a:gd name="T57" fmla="*/ 213 h 233"/>
                  <a:gd name="T58" fmla="*/ 158 w 185"/>
                  <a:gd name="T59" fmla="*/ 207 h 233"/>
                  <a:gd name="T60" fmla="*/ 165 w 185"/>
                  <a:gd name="T61" fmla="*/ 192 h 233"/>
                  <a:gd name="T62" fmla="*/ 177 w 185"/>
                  <a:gd name="T63" fmla="*/ 180 h 233"/>
                  <a:gd name="T64" fmla="*/ 180 w 185"/>
                  <a:gd name="T65" fmla="*/ 159 h 233"/>
                  <a:gd name="T66" fmla="*/ 27 w 185"/>
                  <a:gd name="T67" fmla="*/ 144 h 233"/>
                  <a:gd name="T68" fmla="*/ 24 w 185"/>
                  <a:gd name="T69" fmla="*/ 144 h 233"/>
                  <a:gd name="T70" fmla="*/ 24 w 185"/>
                  <a:gd name="T71"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5" h="233">
                    <a:moveTo>
                      <a:pt x="180" y="159"/>
                    </a:moveTo>
                    <a:cubicBezTo>
                      <a:pt x="167" y="152"/>
                      <a:pt x="167" y="152"/>
                      <a:pt x="167" y="152"/>
                    </a:cubicBezTo>
                    <a:cubicBezTo>
                      <a:pt x="169" y="145"/>
                      <a:pt x="169" y="145"/>
                      <a:pt x="169" y="145"/>
                    </a:cubicBezTo>
                    <a:cubicBezTo>
                      <a:pt x="160" y="140"/>
                      <a:pt x="160" y="140"/>
                      <a:pt x="160" y="140"/>
                    </a:cubicBezTo>
                    <a:cubicBezTo>
                      <a:pt x="157" y="128"/>
                      <a:pt x="157" y="128"/>
                      <a:pt x="157" y="128"/>
                    </a:cubicBezTo>
                    <a:cubicBezTo>
                      <a:pt x="166" y="120"/>
                      <a:pt x="166" y="120"/>
                      <a:pt x="166" y="120"/>
                    </a:cubicBezTo>
                    <a:cubicBezTo>
                      <a:pt x="168" y="106"/>
                      <a:pt x="168" y="106"/>
                      <a:pt x="168" y="106"/>
                    </a:cubicBezTo>
                    <a:cubicBezTo>
                      <a:pt x="161" y="102"/>
                      <a:pt x="161" y="102"/>
                      <a:pt x="161" y="102"/>
                    </a:cubicBezTo>
                    <a:cubicBezTo>
                      <a:pt x="168" y="94"/>
                      <a:pt x="168" y="94"/>
                      <a:pt x="168" y="94"/>
                    </a:cubicBezTo>
                    <a:cubicBezTo>
                      <a:pt x="171" y="88"/>
                      <a:pt x="171" y="88"/>
                      <a:pt x="171" y="88"/>
                    </a:cubicBezTo>
                    <a:cubicBezTo>
                      <a:pt x="155" y="84"/>
                      <a:pt x="155" y="84"/>
                      <a:pt x="155" y="84"/>
                    </a:cubicBezTo>
                    <a:cubicBezTo>
                      <a:pt x="139" y="91"/>
                      <a:pt x="139" y="91"/>
                      <a:pt x="139" y="91"/>
                    </a:cubicBezTo>
                    <a:cubicBezTo>
                      <a:pt x="133" y="84"/>
                      <a:pt x="133" y="84"/>
                      <a:pt x="133" y="84"/>
                    </a:cubicBezTo>
                    <a:cubicBezTo>
                      <a:pt x="117" y="82"/>
                      <a:pt x="117" y="82"/>
                      <a:pt x="117" y="82"/>
                    </a:cubicBezTo>
                    <a:cubicBezTo>
                      <a:pt x="112" y="71"/>
                      <a:pt x="112" y="71"/>
                      <a:pt x="112" y="71"/>
                    </a:cubicBezTo>
                    <a:cubicBezTo>
                      <a:pt x="112" y="71"/>
                      <a:pt x="117" y="62"/>
                      <a:pt x="115" y="56"/>
                    </a:cubicBezTo>
                    <a:cubicBezTo>
                      <a:pt x="113" y="50"/>
                      <a:pt x="101" y="49"/>
                      <a:pt x="99" y="54"/>
                    </a:cubicBezTo>
                    <a:cubicBezTo>
                      <a:pt x="97" y="59"/>
                      <a:pt x="91" y="48"/>
                      <a:pt x="91" y="48"/>
                    </a:cubicBezTo>
                    <a:cubicBezTo>
                      <a:pt x="83" y="25"/>
                      <a:pt x="83" y="25"/>
                      <a:pt x="83" y="25"/>
                    </a:cubicBezTo>
                    <a:cubicBezTo>
                      <a:pt x="77" y="27"/>
                      <a:pt x="77" y="27"/>
                      <a:pt x="77" y="27"/>
                    </a:cubicBezTo>
                    <a:cubicBezTo>
                      <a:pt x="62" y="13"/>
                      <a:pt x="62" y="13"/>
                      <a:pt x="62" y="13"/>
                    </a:cubicBezTo>
                    <a:cubicBezTo>
                      <a:pt x="48" y="6"/>
                      <a:pt x="48" y="6"/>
                      <a:pt x="48" y="6"/>
                    </a:cubicBezTo>
                    <a:cubicBezTo>
                      <a:pt x="48" y="6"/>
                      <a:pt x="33" y="0"/>
                      <a:pt x="30" y="6"/>
                    </a:cubicBezTo>
                    <a:cubicBezTo>
                      <a:pt x="27" y="12"/>
                      <a:pt x="18" y="17"/>
                      <a:pt x="18" y="17"/>
                    </a:cubicBezTo>
                    <a:cubicBezTo>
                      <a:pt x="3" y="17"/>
                      <a:pt x="3" y="17"/>
                      <a:pt x="3" y="17"/>
                    </a:cubicBezTo>
                    <a:cubicBezTo>
                      <a:pt x="0" y="21"/>
                      <a:pt x="0" y="21"/>
                      <a:pt x="0" y="21"/>
                    </a:cubicBezTo>
                    <a:cubicBezTo>
                      <a:pt x="2" y="22"/>
                      <a:pt x="2" y="22"/>
                      <a:pt x="2" y="22"/>
                    </a:cubicBezTo>
                    <a:cubicBezTo>
                      <a:pt x="6" y="40"/>
                      <a:pt x="6" y="40"/>
                      <a:pt x="6" y="40"/>
                    </a:cubicBezTo>
                    <a:cubicBezTo>
                      <a:pt x="11" y="41"/>
                      <a:pt x="11" y="41"/>
                      <a:pt x="11" y="41"/>
                    </a:cubicBezTo>
                    <a:cubicBezTo>
                      <a:pt x="8" y="53"/>
                      <a:pt x="8" y="53"/>
                      <a:pt x="8" y="53"/>
                    </a:cubicBezTo>
                    <a:cubicBezTo>
                      <a:pt x="8" y="53"/>
                      <a:pt x="24" y="56"/>
                      <a:pt x="25" y="59"/>
                    </a:cubicBezTo>
                    <a:cubicBezTo>
                      <a:pt x="26" y="62"/>
                      <a:pt x="12" y="65"/>
                      <a:pt x="12" y="65"/>
                    </a:cubicBezTo>
                    <a:cubicBezTo>
                      <a:pt x="10" y="72"/>
                      <a:pt x="10" y="72"/>
                      <a:pt x="10" y="72"/>
                    </a:cubicBezTo>
                    <a:cubicBezTo>
                      <a:pt x="5" y="72"/>
                      <a:pt x="5" y="72"/>
                      <a:pt x="5" y="72"/>
                    </a:cubicBezTo>
                    <a:cubicBezTo>
                      <a:pt x="8" y="77"/>
                      <a:pt x="8" y="77"/>
                      <a:pt x="8" y="77"/>
                    </a:cubicBezTo>
                    <a:cubicBezTo>
                      <a:pt x="8" y="77"/>
                      <a:pt x="27" y="71"/>
                      <a:pt x="27" y="76"/>
                    </a:cubicBezTo>
                    <a:cubicBezTo>
                      <a:pt x="27" y="81"/>
                      <a:pt x="15" y="95"/>
                      <a:pt x="15" y="95"/>
                    </a:cubicBezTo>
                    <a:cubicBezTo>
                      <a:pt x="15" y="106"/>
                      <a:pt x="15" y="106"/>
                      <a:pt x="15" y="106"/>
                    </a:cubicBezTo>
                    <a:cubicBezTo>
                      <a:pt x="15" y="106"/>
                      <a:pt x="19" y="103"/>
                      <a:pt x="26" y="105"/>
                    </a:cubicBezTo>
                    <a:cubicBezTo>
                      <a:pt x="33" y="107"/>
                      <a:pt x="37" y="118"/>
                      <a:pt x="37" y="118"/>
                    </a:cubicBezTo>
                    <a:cubicBezTo>
                      <a:pt x="23" y="120"/>
                      <a:pt x="23" y="120"/>
                      <a:pt x="23" y="120"/>
                    </a:cubicBezTo>
                    <a:cubicBezTo>
                      <a:pt x="23" y="120"/>
                      <a:pt x="37" y="133"/>
                      <a:pt x="35" y="140"/>
                    </a:cubicBezTo>
                    <a:cubicBezTo>
                      <a:pt x="34" y="142"/>
                      <a:pt x="33" y="143"/>
                      <a:pt x="31" y="143"/>
                    </a:cubicBezTo>
                    <a:cubicBezTo>
                      <a:pt x="41" y="153"/>
                      <a:pt x="41" y="153"/>
                      <a:pt x="41" y="153"/>
                    </a:cubicBezTo>
                    <a:cubicBezTo>
                      <a:pt x="50" y="160"/>
                      <a:pt x="50" y="160"/>
                      <a:pt x="50" y="160"/>
                    </a:cubicBezTo>
                    <a:cubicBezTo>
                      <a:pt x="58" y="174"/>
                      <a:pt x="58" y="174"/>
                      <a:pt x="58" y="174"/>
                    </a:cubicBezTo>
                    <a:cubicBezTo>
                      <a:pt x="64" y="170"/>
                      <a:pt x="64" y="170"/>
                      <a:pt x="64" y="170"/>
                    </a:cubicBezTo>
                    <a:cubicBezTo>
                      <a:pt x="65" y="199"/>
                      <a:pt x="65" y="199"/>
                      <a:pt x="65" y="199"/>
                    </a:cubicBezTo>
                    <a:cubicBezTo>
                      <a:pt x="63" y="196"/>
                      <a:pt x="63" y="196"/>
                      <a:pt x="63" y="196"/>
                    </a:cubicBezTo>
                    <a:cubicBezTo>
                      <a:pt x="71" y="211"/>
                      <a:pt x="71" y="211"/>
                      <a:pt x="71" y="211"/>
                    </a:cubicBezTo>
                    <a:cubicBezTo>
                      <a:pt x="80" y="211"/>
                      <a:pt x="80" y="211"/>
                      <a:pt x="80" y="211"/>
                    </a:cubicBezTo>
                    <a:cubicBezTo>
                      <a:pt x="84" y="221"/>
                      <a:pt x="84" y="221"/>
                      <a:pt x="84" y="221"/>
                    </a:cubicBezTo>
                    <a:cubicBezTo>
                      <a:pt x="84" y="233"/>
                      <a:pt x="84" y="233"/>
                      <a:pt x="84" y="233"/>
                    </a:cubicBezTo>
                    <a:cubicBezTo>
                      <a:pt x="95" y="229"/>
                      <a:pt x="95" y="229"/>
                      <a:pt x="95" y="229"/>
                    </a:cubicBezTo>
                    <a:cubicBezTo>
                      <a:pt x="100" y="221"/>
                      <a:pt x="100" y="221"/>
                      <a:pt x="100" y="221"/>
                    </a:cubicBezTo>
                    <a:cubicBezTo>
                      <a:pt x="100" y="221"/>
                      <a:pt x="105" y="221"/>
                      <a:pt x="112" y="221"/>
                    </a:cubicBezTo>
                    <a:cubicBezTo>
                      <a:pt x="119" y="221"/>
                      <a:pt x="115" y="213"/>
                      <a:pt x="115" y="213"/>
                    </a:cubicBezTo>
                    <a:cubicBezTo>
                      <a:pt x="128" y="213"/>
                      <a:pt x="128" y="213"/>
                      <a:pt x="128" y="213"/>
                    </a:cubicBezTo>
                    <a:cubicBezTo>
                      <a:pt x="132" y="209"/>
                      <a:pt x="132" y="209"/>
                      <a:pt x="132" y="209"/>
                    </a:cubicBezTo>
                    <a:cubicBezTo>
                      <a:pt x="158" y="207"/>
                      <a:pt x="158" y="207"/>
                      <a:pt x="158" y="207"/>
                    </a:cubicBezTo>
                    <a:cubicBezTo>
                      <a:pt x="158" y="207"/>
                      <a:pt x="166" y="206"/>
                      <a:pt x="167" y="203"/>
                    </a:cubicBezTo>
                    <a:cubicBezTo>
                      <a:pt x="168" y="200"/>
                      <a:pt x="165" y="192"/>
                      <a:pt x="165" y="192"/>
                    </a:cubicBezTo>
                    <a:cubicBezTo>
                      <a:pt x="165" y="192"/>
                      <a:pt x="162" y="185"/>
                      <a:pt x="164" y="181"/>
                    </a:cubicBezTo>
                    <a:cubicBezTo>
                      <a:pt x="166" y="177"/>
                      <a:pt x="177" y="180"/>
                      <a:pt x="177" y="180"/>
                    </a:cubicBezTo>
                    <a:cubicBezTo>
                      <a:pt x="177" y="180"/>
                      <a:pt x="181" y="173"/>
                      <a:pt x="183" y="169"/>
                    </a:cubicBezTo>
                    <a:cubicBezTo>
                      <a:pt x="185" y="165"/>
                      <a:pt x="180" y="159"/>
                      <a:pt x="180" y="159"/>
                    </a:cubicBezTo>
                    <a:close/>
                    <a:moveTo>
                      <a:pt x="24" y="144"/>
                    </a:moveTo>
                    <a:cubicBezTo>
                      <a:pt x="25" y="144"/>
                      <a:pt x="26" y="144"/>
                      <a:pt x="27" y="144"/>
                    </a:cubicBezTo>
                    <a:cubicBezTo>
                      <a:pt x="26" y="144"/>
                      <a:pt x="25" y="144"/>
                      <a:pt x="24" y="144"/>
                    </a:cubicBezTo>
                    <a:close/>
                    <a:moveTo>
                      <a:pt x="24" y="144"/>
                    </a:moveTo>
                    <a:cubicBezTo>
                      <a:pt x="22" y="144"/>
                      <a:pt x="19" y="144"/>
                      <a:pt x="18" y="143"/>
                    </a:cubicBezTo>
                    <a:cubicBezTo>
                      <a:pt x="19" y="144"/>
                      <a:pt x="22" y="144"/>
                      <a:pt x="24" y="144"/>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87" name="Corsica"/>
              <p:cNvSpPr>
                <a:spLocks/>
              </p:cNvSpPr>
              <p:nvPr/>
            </p:nvSpPr>
            <p:spPr bwMode="gray">
              <a:xfrm>
                <a:off x="5843257" y="2787591"/>
                <a:ext cx="25398" cy="50797"/>
              </a:xfrm>
              <a:custGeom>
                <a:avLst/>
                <a:gdLst>
                  <a:gd name="T0" fmla="*/ 8 w 8"/>
                  <a:gd name="T1" fmla="*/ 4 h 16"/>
                  <a:gd name="T2" fmla="*/ 7 w 8"/>
                  <a:gd name="T3" fmla="*/ 4 h 16"/>
                  <a:gd name="T4" fmla="*/ 7 w 8"/>
                  <a:gd name="T5" fmla="*/ 1 h 16"/>
                  <a:gd name="T6" fmla="*/ 5 w 8"/>
                  <a:gd name="T7" fmla="*/ 3 h 16"/>
                  <a:gd name="T8" fmla="*/ 1 w 8"/>
                  <a:gd name="T9" fmla="*/ 8 h 16"/>
                  <a:gd name="T10" fmla="*/ 3 w 8"/>
                  <a:gd name="T11" fmla="*/ 12 h 16"/>
                  <a:gd name="T12" fmla="*/ 2 w 8"/>
                  <a:gd name="T13" fmla="*/ 15 h 16"/>
                  <a:gd name="T14" fmla="*/ 5 w 8"/>
                  <a:gd name="T15" fmla="*/ 16 h 16"/>
                  <a:gd name="T16" fmla="*/ 7 w 8"/>
                  <a:gd name="T17" fmla="*/ 13 h 16"/>
                  <a:gd name="T18" fmla="*/ 7 w 8"/>
                  <a:gd name="T19" fmla="*/ 11 h 16"/>
                  <a:gd name="T20" fmla="*/ 8 w 8"/>
                  <a:gd name="T21" fmla="*/ 10 h 16"/>
                  <a:gd name="T22" fmla="*/ 8 w 8"/>
                  <a:gd name="T23"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6">
                    <a:moveTo>
                      <a:pt x="8" y="4"/>
                    </a:moveTo>
                    <a:cubicBezTo>
                      <a:pt x="7" y="4"/>
                      <a:pt x="7" y="4"/>
                      <a:pt x="7" y="4"/>
                    </a:cubicBezTo>
                    <a:cubicBezTo>
                      <a:pt x="7" y="4"/>
                      <a:pt x="8" y="3"/>
                      <a:pt x="7" y="1"/>
                    </a:cubicBezTo>
                    <a:cubicBezTo>
                      <a:pt x="7" y="0"/>
                      <a:pt x="5" y="3"/>
                      <a:pt x="5" y="3"/>
                    </a:cubicBezTo>
                    <a:cubicBezTo>
                      <a:pt x="5" y="3"/>
                      <a:pt x="0" y="6"/>
                      <a:pt x="1" y="8"/>
                    </a:cubicBezTo>
                    <a:cubicBezTo>
                      <a:pt x="1" y="11"/>
                      <a:pt x="3" y="12"/>
                      <a:pt x="3" y="12"/>
                    </a:cubicBezTo>
                    <a:cubicBezTo>
                      <a:pt x="3" y="12"/>
                      <a:pt x="1" y="14"/>
                      <a:pt x="2" y="15"/>
                    </a:cubicBezTo>
                    <a:cubicBezTo>
                      <a:pt x="4" y="16"/>
                      <a:pt x="5" y="16"/>
                      <a:pt x="5" y="16"/>
                    </a:cubicBezTo>
                    <a:cubicBezTo>
                      <a:pt x="5" y="16"/>
                      <a:pt x="7" y="15"/>
                      <a:pt x="7" y="13"/>
                    </a:cubicBezTo>
                    <a:cubicBezTo>
                      <a:pt x="7" y="11"/>
                      <a:pt x="7" y="11"/>
                      <a:pt x="7" y="11"/>
                    </a:cubicBezTo>
                    <a:cubicBezTo>
                      <a:pt x="8" y="10"/>
                      <a:pt x="8" y="10"/>
                      <a:pt x="8" y="10"/>
                    </a:cubicBezTo>
                    <a:cubicBezTo>
                      <a:pt x="8" y="4"/>
                      <a:pt x="8" y="4"/>
                      <a:pt x="8" y="4"/>
                    </a:cubicBezTo>
                    <a:close/>
                  </a:path>
                </a:pathLst>
              </a:custGeom>
              <a:grpFill/>
              <a:ln w="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88" name="France"/>
              <p:cNvSpPr>
                <a:spLocks/>
              </p:cNvSpPr>
              <p:nvPr/>
            </p:nvSpPr>
            <p:spPr bwMode="gray">
              <a:xfrm>
                <a:off x="5531792" y="2552321"/>
                <a:ext cx="304780" cy="257994"/>
              </a:xfrm>
              <a:custGeom>
                <a:avLst/>
                <a:gdLst>
                  <a:gd name="T0" fmla="*/ 91 w 96"/>
                  <a:gd name="T1" fmla="*/ 18 h 81"/>
                  <a:gd name="T2" fmla="*/ 87 w 96"/>
                  <a:gd name="T3" fmla="*/ 17 h 81"/>
                  <a:gd name="T4" fmla="*/ 84 w 96"/>
                  <a:gd name="T5" fmla="*/ 15 h 81"/>
                  <a:gd name="T6" fmla="*/ 81 w 96"/>
                  <a:gd name="T7" fmla="*/ 14 h 81"/>
                  <a:gd name="T8" fmla="*/ 79 w 96"/>
                  <a:gd name="T9" fmla="*/ 14 h 81"/>
                  <a:gd name="T10" fmla="*/ 76 w 96"/>
                  <a:gd name="T11" fmla="*/ 13 h 81"/>
                  <a:gd name="T12" fmla="*/ 72 w 96"/>
                  <a:gd name="T13" fmla="*/ 9 h 81"/>
                  <a:gd name="T14" fmla="*/ 67 w 96"/>
                  <a:gd name="T15" fmla="*/ 11 h 81"/>
                  <a:gd name="T16" fmla="*/ 62 w 96"/>
                  <a:gd name="T17" fmla="*/ 6 h 81"/>
                  <a:gd name="T18" fmla="*/ 58 w 96"/>
                  <a:gd name="T19" fmla="*/ 4 h 81"/>
                  <a:gd name="T20" fmla="*/ 57 w 96"/>
                  <a:gd name="T21" fmla="*/ 0 h 81"/>
                  <a:gd name="T22" fmla="*/ 47 w 96"/>
                  <a:gd name="T23" fmla="*/ 2 h 81"/>
                  <a:gd name="T24" fmla="*/ 48 w 96"/>
                  <a:gd name="T25" fmla="*/ 9 h 81"/>
                  <a:gd name="T26" fmla="*/ 38 w 96"/>
                  <a:gd name="T27" fmla="*/ 14 h 81"/>
                  <a:gd name="T28" fmla="*/ 33 w 96"/>
                  <a:gd name="T29" fmla="*/ 17 h 81"/>
                  <a:gd name="T30" fmla="*/ 27 w 96"/>
                  <a:gd name="T31" fmla="*/ 13 h 81"/>
                  <a:gd name="T32" fmla="*/ 26 w 96"/>
                  <a:gd name="T33" fmla="*/ 17 h 81"/>
                  <a:gd name="T34" fmla="*/ 18 w 96"/>
                  <a:gd name="T35" fmla="*/ 22 h 81"/>
                  <a:gd name="T36" fmla="*/ 13 w 96"/>
                  <a:gd name="T37" fmla="*/ 20 h 81"/>
                  <a:gd name="T38" fmla="*/ 2 w 96"/>
                  <a:gd name="T39" fmla="*/ 24 h 81"/>
                  <a:gd name="T40" fmla="*/ 1 w 96"/>
                  <a:gd name="T41" fmla="*/ 28 h 81"/>
                  <a:gd name="T42" fmla="*/ 6 w 96"/>
                  <a:gd name="T43" fmla="*/ 29 h 81"/>
                  <a:gd name="T44" fmla="*/ 15 w 96"/>
                  <a:gd name="T45" fmla="*/ 32 h 81"/>
                  <a:gd name="T46" fmla="*/ 22 w 96"/>
                  <a:gd name="T47" fmla="*/ 35 h 81"/>
                  <a:gd name="T48" fmla="*/ 23 w 96"/>
                  <a:gd name="T49" fmla="*/ 43 h 81"/>
                  <a:gd name="T50" fmla="*/ 26 w 96"/>
                  <a:gd name="T51" fmla="*/ 49 h 81"/>
                  <a:gd name="T52" fmla="*/ 30 w 96"/>
                  <a:gd name="T53" fmla="*/ 56 h 81"/>
                  <a:gd name="T54" fmla="*/ 26 w 96"/>
                  <a:gd name="T55" fmla="*/ 59 h 81"/>
                  <a:gd name="T56" fmla="*/ 20 w 96"/>
                  <a:gd name="T57" fmla="*/ 72 h 81"/>
                  <a:gd name="T58" fmla="*/ 23 w 96"/>
                  <a:gd name="T59" fmla="*/ 73 h 81"/>
                  <a:gd name="T60" fmla="*/ 27 w 96"/>
                  <a:gd name="T61" fmla="*/ 75 h 81"/>
                  <a:gd name="T62" fmla="*/ 32 w 96"/>
                  <a:gd name="T63" fmla="*/ 77 h 81"/>
                  <a:gd name="T64" fmla="*/ 36 w 96"/>
                  <a:gd name="T65" fmla="*/ 78 h 81"/>
                  <a:gd name="T66" fmla="*/ 39 w 96"/>
                  <a:gd name="T67" fmla="*/ 78 h 81"/>
                  <a:gd name="T68" fmla="*/ 42 w 96"/>
                  <a:gd name="T69" fmla="*/ 78 h 81"/>
                  <a:gd name="T70" fmla="*/ 44 w 96"/>
                  <a:gd name="T71" fmla="*/ 78 h 81"/>
                  <a:gd name="T72" fmla="*/ 47 w 96"/>
                  <a:gd name="T73" fmla="*/ 78 h 81"/>
                  <a:gd name="T74" fmla="*/ 49 w 96"/>
                  <a:gd name="T75" fmla="*/ 81 h 81"/>
                  <a:gd name="T76" fmla="*/ 52 w 96"/>
                  <a:gd name="T77" fmla="*/ 81 h 81"/>
                  <a:gd name="T78" fmla="*/ 55 w 96"/>
                  <a:gd name="T79" fmla="*/ 80 h 81"/>
                  <a:gd name="T80" fmla="*/ 56 w 96"/>
                  <a:gd name="T81" fmla="*/ 79 h 81"/>
                  <a:gd name="T82" fmla="*/ 66 w 96"/>
                  <a:gd name="T83" fmla="*/ 70 h 81"/>
                  <a:gd name="T84" fmla="*/ 74 w 96"/>
                  <a:gd name="T85" fmla="*/ 71 h 81"/>
                  <a:gd name="T86" fmla="*/ 83 w 96"/>
                  <a:gd name="T87" fmla="*/ 74 h 81"/>
                  <a:gd name="T88" fmla="*/ 90 w 96"/>
                  <a:gd name="T89" fmla="*/ 68 h 81"/>
                  <a:gd name="T90" fmla="*/ 92 w 96"/>
                  <a:gd name="T91" fmla="*/ 65 h 81"/>
                  <a:gd name="T92" fmla="*/ 88 w 96"/>
                  <a:gd name="T93" fmla="*/ 63 h 81"/>
                  <a:gd name="T94" fmla="*/ 87 w 96"/>
                  <a:gd name="T95" fmla="*/ 59 h 81"/>
                  <a:gd name="T96" fmla="*/ 85 w 96"/>
                  <a:gd name="T97" fmla="*/ 57 h 81"/>
                  <a:gd name="T98" fmla="*/ 85 w 96"/>
                  <a:gd name="T99" fmla="*/ 55 h 81"/>
                  <a:gd name="T100" fmla="*/ 87 w 96"/>
                  <a:gd name="T101" fmla="*/ 51 h 81"/>
                  <a:gd name="T102" fmla="*/ 87 w 96"/>
                  <a:gd name="T103" fmla="*/ 48 h 81"/>
                  <a:gd name="T104" fmla="*/ 86 w 96"/>
                  <a:gd name="T105" fmla="*/ 43 h 81"/>
                  <a:gd name="T106" fmla="*/ 80 w 96"/>
                  <a:gd name="T107" fmla="*/ 46 h 81"/>
                  <a:gd name="T108" fmla="*/ 80 w 96"/>
                  <a:gd name="T109" fmla="*/ 43 h 81"/>
                  <a:gd name="T110" fmla="*/ 84 w 96"/>
                  <a:gd name="T111" fmla="*/ 37 h 81"/>
                  <a:gd name="T112" fmla="*/ 87 w 96"/>
                  <a:gd name="T113" fmla="*/ 35 h 81"/>
                  <a:gd name="T114" fmla="*/ 91 w 96"/>
                  <a:gd name="T115" fmla="*/ 34 h 81"/>
                  <a:gd name="T116" fmla="*/ 91 w 96"/>
                  <a:gd name="T117" fmla="*/ 29 h 81"/>
                  <a:gd name="T118" fmla="*/ 93 w 96"/>
                  <a:gd name="T119" fmla="*/ 22 h 81"/>
                  <a:gd name="T120" fmla="*/ 96 w 96"/>
                  <a:gd name="T121" fmla="*/ 19 h 81"/>
                  <a:gd name="T122" fmla="*/ 91 w 96"/>
                  <a:gd name="T123" fmla="*/ 1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81">
                    <a:moveTo>
                      <a:pt x="91" y="19"/>
                    </a:moveTo>
                    <a:cubicBezTo>
                      <a:pt x="91" y="18"/>
                      <a:pt x="91" y="18"/>
                      <a:pt x="91" y="18"/>
                    </a:cubicBezTo>
                    <a:cubicBezTo>
                      <a:pt x="91" y="18"/>
                      <a:pt x="89" y="19"/>
                      <a:pt x="88" y="19"/>
                    </a:cubicBezTo>
                    <a:cubicBezTo>
                      <a:pt x="87" y="18"/>
                      <a:pt x="87" y="17"/>
                      <a:pt x="87" y="17"/>
                    </a:cubicBezTo>
                    <a:cubicBezTo>
                      <a:pt x="84" y="17"/>
                      <a:pt x="84" y="17"/>
                      <a:pt x="84" y="17"/>
                    </a:cubicBezTo>
                    <a:cubicBezTo>
                      <a:pt x="84" y="17"/>
                      <a:pt x="85" y="16"/>
                      <a:pt x="84" y="15"/>
                    </a:cubicBezTo>
                    <a:cubicBezTo>
                      <a:pt x="84" y="15"/>
                      <a:pt x="83" y="14"/>
                      <a:pt x="83" y="14"/>
                    </a:cubicBezTo>
                    <a:cubicBezTo>
                      <a:pt x="81" y="14"/>
                      <a:pt x="81" y="14"/>
                      <a:pt x="81" y="14"/>
                    </a:cubicBezTo>
                    <a:cubicBezTo>
                      <a:pt x="80" y="15"/>
                      <a:pt x="80" y="15"/>
                      <a:pt x="80" y="15"/>
                    </a:cubicBezTo>
                    <a:cubicBezTo>
                      <a:pt x="79" y="14"/>
                      <a:pt x="79" y="14"/>
                      <a:pt x="79" y="14"/>
                    </a:cubicBezTo>
                    <a:cubicBezTo>
                      <a:pt x="76" y="14"/>
                      <a:pt x="76" y="14"/>
                      <a:pt x="76" y="14"/>
                    </a:cubicBezTo>
                    <a:cubicBezTo>
                      <a:pt x="76" y="14"/>
                      <a:pt x="76" y="14"/>
                      <a:pt x="76" y="13"/>
                    </a:cubicBezTo>
                    <a:cubicBezTo>
                      <a:pt x="75" y="13"/>
                      <a:pt x="72" y="12"/>
                      <a:pt x="72" y="12"/>
                    </a:cubicBezTo>
                    <a:cubicBezTo>
                      <a:pt x="72" y="9"/>
                      <a:pt x="72" y="9"/>
                      <a:pt x="72" y="9"/>
                    </a:cubicBezTo>
                    <a:cubicBezTo>
                      <a:pt x="70" y="11"/>
                      <a:pt x="70" y="11"/>
                      <a:pt x="70" y="11"/>
                    </a:cubicBezTo>
                    <a:cubicBezTo>
                      <a:pt x="67" y="11"/>
                      <a:pt x="67" y="11"/>
                      <a:pt x="67" y="11"/>
                    </a:cubicBezTo>
                    <a:cubicBezTo>
                      <a:pt x="67" y="11"/>
                      <a:pt x="67" y="8"/>
                      <a:pt x="66" y="7"/>
                    </a:cubicBezTo>
                    <a:cubicBezTo>
                      <a:pt x="65" y="7"/>
                      <a:pt x="62" y="6"/>
                      <a:pt x="62" y="6"/>
                    </a:cubicBezTo>
                    <a:cubicBezTo>
                      <a:pt x="61" y="5"/>
                      <a:pt x="61" y="5"/>
                      <a:pt x="61" y="5"/>
                    </a:cubicBezTo>
                    <a:cubicBezTo>
                      <a:pt x="58" y="4"/>
                      <a:pt x="58" y="4"/>
                      <a:pt x="58" y="4"/>
                    </a:cubicBezTo>
                    <a:cubicBezTo>
                      <a:pt x="57" y="2"/>
                      <a:pt x="57" y="2"/>
                      <a:pt x="57" y="2"/>
                    </a:cubicBezTo>
                    <a:cubicBezTo>
                      <a:pt x="57" y="0"/>
                      <a:pt x="57" y="0"/>
                      <a:pt x="57" y="0"/>
                    </a:cubicBezTo>
                    <a:cubicBezTo>
                      <a:pt x="57" y="0"/>
                      <a:pt x="55" y="0"/>
                      <a:pt x="53" y="1"/>
                    </a:cubicBezTo>
                    <a:cubicBezTo>
                      <a:pt x="51" y="1"/>
                      <a:pt x="47" y="1"/>
                      <a:pt x="47" y="2"/>
                    </a:cubicBezTo>
                    <a:cubicBezTo>
                      <a:pt x="48" y="3"/>
                      <a:pt x="49" y="5"/>
                      <a:pt x="49" y="5"/>
                    </a:cubicBezTo>
                    <a:cubicBezTo>
                      <a:pt x="49" y="5"/>
                      <a:pt x="50" y="8"/>
                      <a:pt x="48" y="9"/>
                    </a:cubicBezTo>
                    <a:cubicBezTo>
                      <a:pt x="46" y="10"/>
                      <a:pt x="42" y="10"/>
                      <a:pt x="42" y="10"/>
                    </a:cubicBezTo>
                    <a:cubicBezTo>
                      <a:pt x="38" y="14"/>
                      <a:pt x="38" y="14"/>
                      <a:pt x="38" y="14"/>
                    </a:cubicBezTo>
                    <a:cubicBezTo>
                      <a:pt x="39" y="15"/>
                      <a:pt x="39" y="15"/>
                      <a:pt x="39" y="15"/>
                    </a:cubicBezTo>
                    <a:cubicBezTo>
                      <a:pt x="39" y="15"/>
                      <a:pt x="36" y="17"/>
                      <a:pt x="33" y="17"/>
                    </a:cubicBezTo>
                    <a:cubicBezTo>
                      <a:pt x="31" y="17"/>
                      <a:pt x="29" y="16"/>
                      <a:pt x="29" y="16"/>
                    </a:cubicBezTo>
                    <a:cubicBezTo>
                      <a:pt x="27" y="13"/>
                      <a:pt x="27" y="13"/>
                      <a:pt x="27" y="13"/>
                    </a:cubicBezTo>
                    <a:cubicBezTo>
                      <a:pt x="27" y="13"/>
                      <a:pt x="23" y="12"/>
                      <a:pt x="23" y="13"/>
                    </a:cubicBezTo>
                    <a:cubicBezTo>
                      <a:pt x="24" y="14"/>
                      <a:pt x="26" y="17"/>
                      <a:pt x="26" y="17"/>
                    </a:cubicBezTo>
                    <a:cubicBezTo>
                      <a:pt x="26" y="17"/>
                      <a:pt x="28" y="21"/>
                      <a:pt x="25" y="22"/>
                    </a:cubicBezTo>
                    <a:cubicBezTo>
                      <a:pt x="22" y="22"/>
                      <a:pt x="18" y="22"/>
                      <a:pt x="18" y="22"/>
                    </a:cubicBezTo>
                    <a:cubicBezTo>
                      <a:pt x="17" y="24"/>
                      <a:pt x="17" y="24"/>
                      <a:pt x="17" y="24"/>
                    </a:cubicBezTo>
                    <a:cubicBezTo>
                      <a:pt x="17" y="24"/>
                      <a:pt x="14" y="20"/>
                      <a:pt x="13" y="20"/>
                    </a:cubicBezTo>
                    <a:cubicBezTo>
                      <a:pt x="12" y="21"/>
                      <a:pt x="9" y="22"/>
                      <a:pt x="9" y="22"/>
                    </a:cubicBezTo>
                    <a:cubicBezTo>
                      <a:pt x="9" y="22"/>
                      <a:pt x="2" y="23"/>
                      <a:pt x="2" y="24"/>
                    </a:cubicBezTo>
                    <a:cubicBezTo>
                      <a:pt x="1" y="25"/>
                      <a:pt x="5" y="26"/>
                      <a:pt x="5" y="27"/>
                    </a:cubicBezTo>
                    <a:cubicBezTo>
                      <a:pt x="5" y="27"/>
                      <a:pt x="0" y="27"/>
                      <a:pt x="1" y="28"/>
                    </a:cubicBezTo>
                    <a:cubicBezTo>
                      <a:pt x="2" y="30"/>
                      <a:pt x="5" y="30"/>
                      <a:pt x="5" y="30"/>
                    </a:cubicBezTo>
                    <a:cubicBezTo>
                      <a:pt x="6" y="29"/>
                      <a:pt x="6" y="29"/>
                      <a:pt x="6" y="29"/>
                    </a:cubicBezTo>
                    <a:cubicBezTo>
                      <a:pt x="12" y="32"/>
                      <a:pt x="12" y="32"/>
                      <a:pt x="12" y="32"/>
                    </a:cubicBezTo>
                    <a:cubicBezTo>
                      <a:pt x="15" y="32"/>
                      <a:pt x="15" y="32"/>
                      <a:pt x="15" y="32"/>
                    </a:cubicBezTo>
                    <a:cubicBezTo>
                      <a:pt x="17" y="34"/>
                      <a:pt x="17" y="34"/>
                      <a:pt x="17" y="34"/>
                    </a:cubicBezTo>
                    <a:cubicBezTo>
                      <a:pt x="22" y="35"/>
                      <a:pt x="22" y="35"/>
                      <a:pt x="22" y="35"/>
                    </a:cubicBezTo>
                    <a:cubicBezTo>
                      <a:pt x="19" y="37"/>
                      <a:pt x="19" y="37"/>
                      <a:pt x="19" y="37"/>
                    </a:cubicBezTo>
                    <a:cubicBezTo>
                      <a:pt x="19" y="37"/>
                      <a:pt x="22" y="42"/>
                      <a:pt x="23" y="43"/>
                    </a:cubicBezTo>
                    <a:cubicBezTo>
                      <a:pt x="23" y="44"/>
                      <a:pt x="26" y="44"/>
                      <a:pt x="26" y="44"/>
                    </a:cubicBezTo>
                    <a:cubicBezTo>
                      <a:pt x="26" y="49"/>
                      <a:pt x="26" y="49"/>
                      <a:pt x="26" y="49"/>
                    </a:cubicBezTo>
                    <a:cubicBezTo>
                      <a:pt x="28" y="52"/>
                      <a:pt x="28" y="52"/>
                      <a:pt x="28" y="52"/>
                    </a:cubicBezTo>
                    <a:cubicBezTo>
                      <a:pt x="30" y="56"/>
                      <a:pt x="30" y="56"/>
                      <a:pt x="30" y="56"/>
                    </a:cubicBezTo>
                    <a:cubicBezTo>
                      <a:pt x="26" y="52"/>
                      <a:pt x="26" y="52"/>
                      <a:pt x="26" y="52"/>
                    </a:cubicBezTo>
                    <a:cubicBezTo>
                      <a:pt x="26" y="52"/>
                      <a:pt x="26" y="57"/>
                      <a:pt x="26" y="59"/>
                    </a:cubicBezTo>
                    <a:cubicBezTo>
                      <a:pt x="26" y="60"/>
                      <a:pt x="24" y="67"/>
                      <a:pt x="23" y="69"/>
                    </a:cubicBezTo>
                    <a:cubicBezTo>
                      <a:pt x="22" y="70"/>
                      <a:pt x="22" y="72"/>
                      <a:pt x="20" y="72"/>
                    </a:cubicBezTo>
                    <a:cubicBezTo>
                      <a:pt x="20" y="73"/>
                      <a:pt x="20" y="73"/>
                      <a:pt x="20" y="73"/>
                    </a:cubicBezTo>
                    <a:cubicBezTo>
                      <a:pt x="20" y="73"/>
                      <a:pt x="22" y="72"/>
                      <a:pt x="23" y="73"/>
                    </a:cubicBezTo>
                    <a:cubicBezTo>
                      <a:pt x="24" y="74"/>
                      <a:pt x="23" y="75"/>
                      <a:pt x="23" y="75"/>
                    </a:cubicBezTo>
                    <a:cubicBezTo>
                      <a:pt x="23" y="75"/>
                      <a:pt x="26" y="75"/>
                      <a:pt x="27" y="75"/>
                    </a:cubicBezTo>
                    <a:cubicBezTo>
                      <a:pt x="28" y="75"/>
                      <a:pt x="29" y="77"/>
                      <a:pt x="29" y="77"/>
                    </a:cubicBezTo>
                    <a:cubicBezTo>
                      <a:pt x="29" y="77"/>
                      <a:pt x="31" y="76"/>
                      <a:pt x="32" y="77"/>
                    </a:cubicBezTo>
                    <a:cubicBezTo>
                      <a:pt x="32" y="77"/>
                      <a:pt x="32" y="77"/>
                      <a:pt x="32" y="77"/>
                    </a:cubicBezTo>
                    <a:cubicBezTo>
                      <a:pt x="36" y="78"/>
                      <a:pt x="36" y="78"/>
                      <a:pt x="36" y="78"/>
                    </a:cubicBezTo>
                    <a:cubicBezTo>
                      <a:pt x="36" y="79"/>
                      <a:pt x="36" y="79"/>
                      <a:pt x="36" y="79"/>
                    </a:cubicBezTo>
                    <a:cubicBezTo>
                      <a:pt x="39" y="78"/>
                      <a:pt x="39" y="78"/>
                      <a:pt x="39" y="78"/>
                    </a:cubicBezTo>
                    <a:cubicBezTo>
                      <a:pt x="39" y="78"/>
                      <a:pt x="38" y="76"/>
                      <a:pt x="40" y="76"/>
                    </a:cubicBezTo>
                    <a:cubicBezTo>
                      <a:pt x="42" y="76"/>
                      <a:pt x="42" y="78"/>
                      <a:pt x="42" y="78"/>
                    </a:cubicBezTo>
                    <a:cubicBezTo>
                      <a:pt x="44" y="78"/>
                      <a:pt x="44" y="78"/>
                      <a:pt x="44" y="78"/>
                    </a:cubicBezTo>
                    <a:cubicBezTo>
                      <a:pt x="44" y="78"/>
                      <a:pt x="44" y="78"/>
                      <a:pt x="44" y="78"/>
                    </a:cubicBezTo>
                    <a:cubicBezTo>
                      <a:pt x="44" y="78"/>
                      <a:pt x="45" y="78"/>
                      <a:pt x="45" y="78"/>
                    </a:cubicBezTo>
                    <a:cubicBezTo>
                      <a:pt x="47" y="78"/>
                      <a:pt x="47" y="78"/>
                      <a:pt x="47" y="78"/>
                    </a:cubicBezTo>
                    <a:cubicBezTo>
                      <a:pt x="48" y="80"/>
                      <a:pt x="48" y="80"/>
                      <a:pt x="48" y="80"/>
                    </a:cubicBezTo>
                    <a:cubicBezTo>
                      <a:pt x="48" y="80"/>
                      <a:pt x="49" y="81"/>
                      <a:pt x="49" y="81"/>
                    </a:cubicBezTo>
                    <a:cubicBezTo>
                      <a:pt x="49" y="81"/>
                      <a:pt x="50" y="80"/>
                      <a:pt x="50" y="80"/>
                    </a:cubicBezTo>
                    <a:cubicBezTo>
                      <a:pt x="51" y="80"/>
                      <a:pt x="52" y="81"/>
                      <a:pt x="52" y="81"/>
                    </a:cubicBezTo>
                    <a:cubicBezTo>
                      <a:pt x="52" y="81"/>
                      <a:pt x="52" y="81"/>
                      <a:pt x="53" y="81"/>
                    </a:cubicBezTo>
                    <a:cubicBezTo>
                      <a:pt x="55" y="81"/>
                      <a:pt x="55" y="80"/>
                      <a:pt x="55" y="80"/>
                    </a:cubicBezTo>
                    <a:cubicBezTo>
                      <a:pt x="56" y="80"/>
                      <a:pt x="56" y="80"/>
                      <a:pt x="56" y="80"/>
                    </a:cubicBezTo>
                    <a:cubicBezTo>
                      <a:pt x="56" y="80"/>
                      <a:pt x="56" y="79"/>
                      <a:pt x="56" y="79"/>
                    </a:cubicBezTo>
                    <a:cubicBezTo>
                      <a:pt x="56" y="77"/>
                      <a:pt x="58" y="73"/>
                      <a:pt x="60" y="73"/>
                    </a:cubicBezTo>
                    <a:cubicBezTo>
                      <a:pt x="61" y="72"/>
                      <a:pt x="65" y="69"/>
                      <a:pt x="66" y="70"/>
                    </a:cubicBezTo>
                    <a:cubicBezTo>
                      <a:pt x="68" y="71"/>
                      <a:pt x="69" y="72"/>
                      <a:pt x="69" y="72"/>
                    </a:cubicBezTo>
                    <a:cubicBezTo>
                      <a:pt x="69" y="72"/>
                      <a:pt x="73" y="71"/>
                      <a:pt x="74" y="71"/>
                    </a:cubicBezTo>
                    <a:cubicBezTo>
                      <a:pt x="75" y="72"/>
                      <a:pt x="76" y="74"/>
                      <a:pt x="77" y="74"/>
                    </a:cubicBezTo>
                    <a:cubicBezTo>
                      <a:pt x="77" y="74"/>
                      <a:pt x="81" y="76"/>
                      <a:pt x="83" y="74"/>
                    </a:cubicBezTo>
                    <a:cubicBezTo>
                      <a:pt x="86" y="72"/>
                      <a:pt x="86" y="69"/>
                      <a:pt x="87" y="69"/>
                    </a:cubicBezTo>
                    <a:cubicBezTo>
                      <a:pt x="88" y="68"/>
                      <a:pt x="89" y="68"/>
                      <a:pt x="90" y="68"/>
                    </a:cubicBezTo>
                    <a:cubicBezTo>
                      <a:pt x="90" y="68"/>
                      <a:pt x="90" y="67"/>
                      <a:pt x="90" y="67"/>
                    </a:cubicBezTo>
                    <a:cubicBezTo>
                      <a:pt x="91" y="67"/>
                      <a:pt x="92" y="66"/>
                      <a:pt x="92" y="65"/>
                    </a:cubicBezTo>
                    <a:cubicBezTo>
                      <a:pt x="91" y="64"/>
                      <a:pt x="89" y="65"/>
                      <a:pt x="89" y="65"/>
                    </a:cubicBezTo>
                    <a:cubicBezTo>
                      <a:pt x="88" y="63"/>
                      <a:pt x="88" y="63"/>
                      <a:pt x="88" y="63"/>
                    </a:cubicBezTo>
                    <a:cubicBezTo>
                      <a:pt x="88" y="63"/>
                      <a:pt x="86" y="63"/>
                      <a:pt x="86" y="62"/>
                    </a:cubicBezTo>
                    <a:cubicBezTo>
                      <a:pt x="86" y="60"/>
                      <a:pt x="87" y="60"/>
                      <a:pt x="87" y="59"/>
                    </a:cubicBezTo>
                    <a:cubicBezTo>
                      <a:pt x="87" y="58"/>
                      <a:pt x="86" y="57"/>
                      <a:pt x="86" y="57"/>
                    </a:cubicBezTo>
                    <a:cubicBezTo>
                      <a:pt x="85" y="57"/>
                      <a:pt x="85" y="57"/>
                      <a:pt x="85" y="57"/>
                    </a:cubicBezTo>
                    <a:cubicBezTo>
                      <a:pt x="84" y="55"/>
                      <a:pt x="84" y="55"/>
                      <a:pt x="84" y="55"/>
                    </a:cubicBezTo>
                    <a:cubicBezTo>
                      <a:pt x="85" y="55"/>
                      <a:pt x="85" y="55"/>
                      <a:pt x="85" y="55"/>
                    </a:cubicBezTo>
                    <a:cubicBezTo>
                      <a:pt x="85" y="55"/>
                      <a:pt x="89" y="55"/>
                      <a:pt x="89" y="53"/>
                    </a:cubicBezTo>
                    <a:cubicBezTo>
                      <a:pt x="89" y="52"/>
                      <a:pt x="87" y="51"/>
                      <a:pt x="87" y="51"/>
                    </a:cubicBezTo>
                    <a:cubicBezTo>
                      <a:pt x="85" y="49"/>
                      <a:pt x="85" y="49"/>
                      <a:pt x="85" y="49"/>
                    </a:cubicBezTo>
                    <a:cubicBezTo>
                      <a:pt x="85" y="49"/>
                      <a:pt x="87" y="49"/>
                      <a:pt x="87" y="48"/>
                    </a:cubicBezTo>
                    <a:cubicBezTo>
                      <a:pt x="87" y="47"/>
                      <a:pt x="86" y="46"/>
                      <a:pt x="86" y="46"/>
                    </a:cubicBezTo>
                    <a:cubicBezTo>
                      <a:pt x="86" y="43"/>
                      <a:pt x="86" y="43"/>
                      <a:pt x="86" y="43"/>
                    </a:cubicBezTo>
                    <a:cubicBezTo>
                      <a:pt x="86" y="43"/>
                      <a:pt x="85" y="42"/>
                      <a:pt x="83" y="43"/>
                    </a:cubicBezTo>
                    <a:cubicBezTo>
                      <a:pt x="82" y="43"/>
                      <a:pt x="81" y="46"/>
                      <a:pt x="80" y="46"/>
                    </a:cubicBezTo>
                    <a:cubicBezTo>
                      <a:pt x="79" y="45"/>
                      <a:pt x="81" y="44"/>
                      <a:pt x="81" y="44"/>
                    </a:cubicBezTo>
                    <a:cubicBezTo>
                      <a:pt x="80" y="43"/>
                      <a:pt x="80" y="43"/>
                      <a:pt x="80" y="43"/>
                    </a:cubicBezTo>
                    <a:cubicBezTo>
                      <a:pt x="80" y="43"/>
                      <a:pt x="82" y="41"/>
                      <a:pt x="83" y="40"/>
                    </a:cubicBezTo>
                    <a:cubicBezTo>
                      <a:pt x="84" y="38"/>
                      <a:pt x="84" y="37"/>
                      <a:pt x="84" y="37"/>
                    </a:cubicBezTo>
                    <a:cubicBezTo>
                      <a:pt x="84" y="37"/>
                      <a:pt x="85" y="38"/>
                      <a:pt x="86" y="37"/>
                    </a:cubicBezTo>
                    <a:cubicBezTo>
                      <a:pt x="86" y="36"/>
                      <a:pt x="87" y="35"/>
                      <a:pt x="87" y="35"/>
                    </a:cubicBezTo>
                    <a:cubicBezTo>
                      <a:pt x="88" y="33"/>
                      <a:pt x="88" y="33"/>
                      <a:pt x="88" y="33"/>
                    </a:cubicBezTo>
                    <a:cubicBezTo>
                      <a:pt x="91" y="34"/>
                      <a:pt x="91" y="34"/>
                      <a:pt x="91" y="34"/>
                    </a:cubicBezTo>
                    <a:cubicBezTo>
                      <a:pt x="92" y="33"/>
                      <a:pt x="92" y="33"/>
                      <a:pt x="92" y="33"/>
                    </a:cubicBezTo>
                    <a:cubicBezTo>
                      <a:pt x="92" y="33"/>
                      <a:pt x="91" y="31"/>
                      <a:pt x="91" y="29"/>
                    </a:cubicBezTo>
                    <a:cubicBezTo>
                      <a:pt x="92" y="27"/>
                      <a:pt x="93" y="24"/>
                      <a:pt x="93" y="24"/>
                    </a:cubicBezTo>
                    <a:cubicBezTo>
                      <a:pt x="93" y="22"/>
                      <a:pt x="93" y="22"/>
                      <a:pt x="93" y="22"/>
                    </a:cubicBezTo>
                    <a:cubicBezTo>
                      <a:pt x="96" y="20"/>
                      <a:pt x="96" y="20"/>
                      <a:pt x="96" y="20"/>
                    </a:cubicBezTo>
                    <a:cubicBezTo>
                      <a:pt x="96" y="19"/>
                      <a:pt x="96" y="19"/>
                      <a:pt x="96" y="19"/>
                    </a:cubicBezTo>
                    <a:cubicBezTo>
                      <a:pt x="94" y="19"/>
                      <a:pt x="94" y="19"/>
                      <a:pt x="94" y="19"/>
                    </a:cubicBezTo>
                    <a:cubicBezTo>
                      <a:pt x="91" y="19"/>
                      <a:pt x="91" y="19"/>
                      <a:pt x="91" y="19"/>
                    </a:cubicBezTo>
                    <a:close/>
                  </a:path>
                </a:pathLst>
              </a:custGeom>
              <a:grpFill/>
              <a:ln w="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225" name="South America"/>
            <p:cNvGrpSpPr/>
            <p:nvPr/>
          </p:nvGrpSpPr>
          <p:grpSpPr bwMode="gray">
            <a:xfrm>
              <a:off x="3134064" y="3785947"/>
              <a:ext cx="1491988" cy="2452927"/>
              <a:chOff x="3453658" y="3702732"/>
              <a:chExt cx="1240055" cy="2038995"/>
            </a:xfrm>
            <a:grpFill/>
          </p:grpSpPr>
          <p:sp>
            <p:nvSpPr>
              <p:cNvPr id="226" name="Suriname"/>
              <p:cNvSpPr>
                <a:spLocks/>
              </p:cNvSpPr>
              <p:nvPr/>
            </p:nvSpPr>
            <p:spPr bwMode="gray">
              <a:xfrm>
                <a:off x="4071302" y="3902665"/>
                <a:ext cx="111145" cy="126941"/>
              </a:xfrm>
              <a:custGeom>
                <a:avLst/>
                <a:gdLst>
                  <a:gd name="T0" fmla="*/ 43 w 199"/>
                  <a:gd name="T1" fmla="*/ 52 h 228"/>
                  <a:gd name="T2" fmla="*/ 10 w 199"/>
                  <a:gd name="T3" fmla="*/ 61 h 228"/>
                  <a:gd name="T4" fmla="*/ 11 w 199"/>
                  <a:gd name="T5" fmla="*/ 89 h 228"/>
                  <a:gd name="T6" fmla="*/ 1 w 199"/>
                  <a:gd name="T7" fmla="*/ 107 h 228"/>
                  <a:gd name="T8" fmla="*/ 12 w 199"/>
                  <a:gd name="T9" fmla="*/ 122 h 228"/>
                  <a:gd name="T10" fmla="*/ 26 w 199"/>
                  <a:gd name="T11" fmla="*/ 144 h 228"/>
                  <a:gd name="T12" fmla="*/ 40 w 199"/>
                  <a:gd name="T13" fmla="*/ 137 h 228"/>
                  <a:gd name="T14" fmla="*/ 40 w 199"/>
                  <a:gd name="T15" fmla="*/ 173 h 228"/>
                  <a:gd name="T16" fmla="*/ 65 w 199"/>
                  <a:gd name="T17" fmla="*/ 212 h 228"/>
                  <a:gd name="T18" fmla="*/ 103 w 199"/>
                  <a:gd name="T19" fmla="*/ 224 h 228"/>
                  <a:gd name="T20" fmla="*/ 95 w 199"/>
                  <a:gd name="T21" fmla="*/ 204 h 228"/>
                  <a:gd name="T22" fmla="*/ 102 w 199"/>
                  <a:gd name="T23" fmla="*/ 187 h 228"/>
                  <a:gd name="T24" fmla="*/ 107 w 199"/>
                  <a:gd name="T25" fmla="*/ 195 h 228"/>
                  <a:gd name="T26" fmla="*/ 125 w 199"/>
                  <a:gd name="T27" fmla="*/ 195 h 228"/>
                  <a:gd name="T28" fmla="*/ 142 w 199"/>
                  <a:gd name="T29" fmla="*/ 183 h 228"/>
                  <a:gd name="T30" fmla="*/ 154 w 199"/>
                  <a:gd name="T31" fmla="*/ 193 h 228"/>
                  <a:gd name="T32" fmla="*/ 167 w 199"/>
                  <a:gd name="T33" fmla="*/ 199 h 228"/>
                  <a:gd name="T34" fmla="*/ 174 w 199"/>
                  <a:gd name="T35" fmla="*/ 182 h 228"/>
                  <a:gd name="T36" fmla="*/ 186 w 199"/>
                  <a:gd name="T37" fmla="*/ 175 h 228"/>
                  <a:gd name="T38" fmla="*/ 184 w 199"/>
                  <a:gd name="T39" fmla="*/ 147 h 228"/>
                  <a:gd name="T40" fmla="*/ 195 w 199"/>
                  <a:gd name="T41" fmla="*/ 132 h 228"/>
                  <a:gd name="T42" fmla="*/ 174 w 199"/>
                  <a:gd name="T43" fmla="*/ 105 h 228"/>
                  <a:gd name="T44" fmla="*/ 173 w 199"/>
                  <a:gd name="T45" fmla="*/ 55 h 228"/>
                  <a:gd name="T46" fmla="*/ 195 w 199"/>
                  <a:gd name="T47" fmla="*/ 32 h 228"/>
                  <a:gd name="T48" fmla="*/ 199 w 199"/>
                  <a:gd name="T49" fmla="*/ 11 h 228"/>
                  <a:gd name="T50" fmla="*/ 199 w 199"/>
                  <a:gd name="T51" fmla="*/ 11 h 228"/>
                  <a:gd name="T52" fmla="*/ 197 w 199"/>
                  <a:gd name="T53" fmla="*/ 9 h 228"/>
                  <a:gd name="T54" fmla="*/ 143 w 199"/>
                  <a:gd name="T55" fmla="*/ 0 h 228"/>
                  <a:gd name="T56" fmla="*/ 139 w 199"/>
                  <a:gd name="T57" fmla="*/ 9 h 228"/>
                  <a:gd name="T58" fmla="*/ 109 w 199"/>
                  <a:gd name="T59" fmla="*/ 4 h 228"/>
                  <a:gd name="T60" fmla="*/ 108 w 199"/>
                  <a:gd name="T61" fmla="*/ 15 h 228"/>
                  <a:gd name="T62" fmla="*/ 69 w 199"/>
                  <a:gd name="T63" fmla="*/ 1 h 228"/>
                  <a:gd name="T64" fmla="*/ 50 w 199"/>
                  <a:gd name="T65" fmla="*/ 7 h 228"/>
                  <a:gd name="T66" fmla="*/ 39 w 199"/>
                  <a:gd name="T67" fmla="*/ 29 h 228"/>
                  <a:gd name="T68" fmla="*/ 43 w 199"/>
                  <a:gd name="T69" fmla="*/ 5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9" h="228">
                    <a:moveTo>
                      <a:pt x="43" y="52"/>
                    </a:moveTo>
                    <a:cubicBezTo>
                      <a:pt x="31" y="55"/>
                      <a:pt x="13" y="52"/>
                      <a:pt x="10" y="61"/>
                    </a:cubicBezTo>
                    <a:cubicBezTo>
                      <a:pt x="7" y="70"/>
                      <a:pt x="11" y="89"/>
                      <a:pt x="11" y="89"/>
                    </a:cubicBezTo>
                    <a:cubicBezTo>
                      <a:pt x="11" y="89"/>
                      <a:pt x="0" y="96"/>
                      <a:pt x="1" y="107"/>
                    </a:cubicBezTo>
                    <a:cubicBezTo>
                      <a:pt x="2" y="117"/>
                      <a:pt x="12" y="115"/>
                      <a:pt x="12" y="122"/>
                    </a:cubicBezTo>
                    <a:cubicBezTo>
                      <a:pt x="12" y="129"/>
                      <a:pt x="22" y="143"/>
                      <a:pt x="26" y="144"/>
                    </a:cubicBezTo>
                    <a:cubicBezTo>
                      <a:pt x="30" y="145"/>
                      <a:pt x="39" y="130"/>
                      <a:pt x="40" y="137"/>
                    </a:cubicBezTo>
                    <a:cubicBezTo>
                      <a:pt x="41" y="144"/>
                      <a:pt x="31" y="165"/>
                      <a:pt x="40" y="173"/>
                    </a:cubicBezTo>
                    <a:cubicBezTo>
                      <a:pt x="49" y="181"/>
                      <a:pt x="65" y="212"/>
                      <a:pt x="65" y="212"/>
                    </a:cubicBezTo>
                    <a:cubicBezTo>
                      <a:pt x="65" y="212"/>
                      <a:pt x="94" y="228"/>
                      <a:pt x="103" y="224"/>
                    </a:cubicBezTo>
                    <a:cubicBezTo>
                      <a:pt x="112" y="220"/>
                      <a:pt x="98" y="210"/>
                      <a:pt x="95" y="204"/>
                    </a:cubicBezTo>
                    <a:cubicBezTo>
                      <a:pt x="92" y="198"/>
                      <a:pt x="96" y="188"/>
                      <a:pt x="102" y="187"/>
                    </a:cubicBezTo>
                    <a:cubicBezTo>
                      <a:pt x="108" y="186"/>
                      <a:pt x="107" y="195"/>
                      <a:pt x="107" y="195"/>
                    </a:cubicBezTo>
                    <a:cubicBezTo>
                      <a:pt x="125" y="195"/>
                      <a:pt x="125" y="195"/>
                      <a:pt x="125" y="195"/>
                    </a:cubicBezTo>
                    <a:cubicBezTo>
                      <a:pt x="125" y="195"/>
                      <a:pt x="134" y="184"/>
                      <a:pt x="142" y="183"/>
                    </a:cubicBezTo>
                    <a:cubicBezTo>
                      <a:pt x="150" y="182"/>
                      <a:pt x="154" y="193"/>
                      <a:pt x="154" y="193"/>
                    </a:cubicBezTo>
                    <a:cubicBezTo>
                      <a:pt x="167" y="199"/>
                      <a:pt x="167" y="199"/>
                      <a:pt x="167" y="199"/>
                    </a:cubicBezTo>
                    <a:cubicBezTo>
                      <a:pt x="167" y="199"/>
                      <a:pt x="173" y="185"/>
                      <a:pt x="174" y="182"/>
                    </a:cubicBezTo>
                    <a:cubicBezTo>
                      <a:pt x="175" y="179"/>
                      <a:pt x="186" y="175"/>
                      <a:pt x="186" y="175"/>
                    </a:cubicBezTo>
                    <a:cubicBezTo>
                      <a:pt x="184" y="147"/>
                      <a:pt x="184" y="147"/>
                      <a:pt x="184" y="147"/>
                    </a:cubicBezTo>
                    <a:cubicBezTo>
                      <a:pt x="184" y="147"/>
                      <a:pt x="196" y="142"/>
                      <a:pt x="195" y="132"/>
                    </a:cubicBezTo>
                    <a:cubicBezTo>
                      <a:pt x="194" y="122"/>
                      <a:pt x="175" y="117"/>
                      <a:pt x="174" y="105"/>
                    </a:cubicBezTo>
                    <a:cubicBezTo>
                      <a:pt x="173" y="92"/>
                      <a:pt x="163" y="71"/>
                      <a:pt x="173" y="55"/>
                    </a:cubicBezTo>
                    <a:cubicBezTo>
                      <a:pt x="184" y="38"/>
                      <a:pt x="195" y="39"/>
                      <a:pt x="195" y="32"/>
                    </a:cubicBezTo>
                    <a:cubicBezTo>
                      <a:pt x="195" y="27"/>
                      <a:pt x="195" y="18"/>
                      <a:pt x="199" y="11"/>
                    </a:cubicBezTo>
                    <a:cubicBezTo>
                      <a:pt x="199" y="11"/>
                      <a:pt x="199" y="11"/>
                      <a:pt x="199" y="11"/>
                    </a:cubicBezTo>
                    <a:cubicBezTo>
                      <a:pt x="198" y="10"/>
                      <a:pt x="197" y="10"/>
                      <a:pt x="197" y="9"/>
                    </a:cubicBezTo>
                    <a:cubicBezTo>
                      <a:pt x="190" y="0"/>
                      <a:pt x="143" y="0"/>
                      <a:pt x="143" y="0"/>
                    </a:cubicBezTo>
                    <a:cubicBezTo>
                      <a:pt x="139" y="9"/>
                      <a:pt x="139" y="9"/>
                      <a:pt x="139" y="9"/>
                    </a:cubicBezTo>
                    <a:cubicBezTo>
                      <a:pt x="109" y="4"/>
                      <a:pt x="109" y="4"/>
                      <a:pt x="109" y="4"/>
                    </a:cubicBezTo>
                    <a:cubicBezTo>
                      <a:pt x="108" y="15"/>
                      <a:pt x="108" y="15"/>
                      <a:pt x="108" y="15"/>
                    </a:cubicBezTo>
                    <a:cubicBezTo>
                      <a:pt x="69" y="1"/>
                      <a:pt x="69" y="1"/>
                      <a:pt x="69" y="1"/>
                    </a:cubicBezTo>
                    <a:cubicBezTo>
                      <a:pt x="50" y="7"/>
                      <a:pt x="50" y="7"/>
                      <a:pt x="50" y="7"/>
                    </a:cubicBezTo>
                    <a:cubicBezTo>
                      <a:pt x="50" y="7"/>
                      <a:pt x="39" y="21"/>
                      <a:pt x="39" y="29"/>
                    </a:cubicBezTo>
                    <a:cubicBezTo>
                      <a:pt x="39" y="37"/>
                      <a:pt x="55" y="49"/>
                      <a:pt x="43" y="52"/>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27" name="Guyana"/>
              <p:cNvSpPr>
                <a:spLocks/>
              </p:cNvSpPr>
              <p:nvPr/>
            </p:nvSpPr>
            <p:spPr bwMode="gray">
              <a:xfrm>
                <a:off x="3983974" y="3829674"/>
                <a:ext cx="125434" cy="217388"/>
              </a:xfrm>
              <a:custGeom>
                <a:avLst/>
                <a:gdLst>
                  <a:gd name="T0" fmla="*/ 62 w 225"/>
                  <a:gd name="T1" fmla="*/ 28 h 388"/>
                  <a:gd name="T2" fmla="*/ 42 w 225"/>
                  <a:gd name="T3" fmla="*/ 44 h 388"/>
                  <a:gd name="T4" fmla="*/ 46 w 225"/>
                  <a:gd name="T5" fmla="*/ 64 h 388"/>
                  <a:gd name="T6" fmla="*/ 57 w 225"/>
                  <a:gd name="T7" fmla="*/ 67 h 388"/>
                  <a:gd name="T8" fmla="*/ 47 w 225"/>
                  <a:gd name="T9" fmla="*/ 85 h 388"/>
                  <a:gd name="T10" fmla="*/ 11 w 225"/>
                  <a:gd name="T11" fmla="*/ 93 h 388"/>
                  <a:gd name="T12" fmla="*/ 22 w 225"/>
                  <a:gd name="T13" fmla="*/ 116 h 388"/>
                  <a:gd name="T14" fmla="*/ 4 w 225"/>
                  <a:gd name="T15" fmla="*/ 134 h 388"/>
                  <a:gd name="T16" fmla="*/ 35 w 225"/>
                  <a:gd name="T17" fmla="*/ 172 h 388"/>
                  <a:gd name="T18" fmla="*/ 51 w 225"/>
                  <a:gd name="T19" fmla="*/ 174 h 388"/>
                  <a:gd name="T20" fmla="*/ 56 w 225"/>
                  <a:gd name="T21" fmla="*/ 167 h 388"/>
                  <a:gd name="T22" fmla="*/ 68 w 225"/>
                  <a:gd name="T23" fmla="*/ 182 h 388"/>
                  <a:gd name="T24" fmla="*/ 59 w 225"/>
                  <a:gd name="T25" fmla="*/ 208 h 388"/>
                  <a:gd name="T26" fmla="*/ 81 w 225"/>
                  <a:gd name="T27" fmla="*/ 211 h 388"/>
                  <a:gd name="T28" fmla="*/ 80 w 225"/>
                  <a:gd name="T29" fmla="*/ 230 h 388"/>
                  <a:gd name="T30" fmla="*/ 88 w 225"/>
                  <a:gd name="T31" fmla="*/ 240 h 388"/>
                  <a:gd name="T32" fmla="*/ 74 w 225"/>
                  <a:gd name="T33" fmla="*/ 258 h 388"/>
                  <a:gd name="T34" fmla="*/ 69 w 225"/>
                  <a:gd name="T35" fmla="*/ 286 h 388"/>
                  <a:gd name="T36" fmla="*/ 61 w 225"/>
                  <a:gd name="T37" fmla="*/ 312 h 388"/>
                  <a:gd name="T38" fmla="*/ 78 w 225"/>
                  <a:gd name="T39" fmla="*/ 333 h 388"/>
                  <a:gd name="T40" fmla="*/ 78 w 225"/>
                  <a:gd name="T41" fmla="*/ 353 h 388"/>
                  <a:gd name="T42" fmla="*/ 99 w 225"/>
                  <a:gd name="T43" fmla="*/ 377 h 388"/>
                  <a:gd name="T44" fmla="*/ 108 w 225"/>
                  <a:gd name="T45" fmla="*/ 377 h 388"/>
                  <a:gd name="T46" fmla="*/ 112 w 225"/>
                  <a:gd name="T47" fmla="*/ 388 h 388"/>
                  <a:gd name="T48" fmla="*/ 132 w 225"/>
                  <a:gd name="T49" fmla="*/ 387 h 388"/>
                  <a:gd name="T50" fmla="*/ 143 w 225"/>
                  <a:gd name="T51" fmla="*/ 369 h 388"/>
                  <a:gd name="T52" fmla="*/ 161 w 225"/>
                  <a:gd name="T53" fmla="*/ 368 h 388"/>
                  <a:gd name="T54" fmla="*/ 162 w 225"/>
                  <a:gd name="T55" fmla="*/ 360 h 388"/>
                  <a:gd name="T56" fmla="*/ 183 w 225"/>
                  <a:gd name="T57" fmla="*/ 359 h 388"/>
                  <a:gd name="T58" fmla="*/ 197 w 225"/>
                  <a:gd name="T59" fmla="*/ 342 h 388"/>
                  <a:gd name="T60" fmla="*/ 217 w 225"/>
                  <a:gd name="T61" fmla="*/ 350 h 388"/>
                  <a:gd name="T62" fmla="*/ 221 w 225"/>
                  <a:gd name="T63" fmla="*/ 341 h 388"/>
                  <a:gd name="T64" fmla="*/ 196 w 225"/>
                  <a:gd name="T65" fmla="*/ 302 h 388"/>
                  <a:gd name="T66" fmla="*/ 196 w 225"/>
                  <a:gd name="T67" fmla="*/ 266 h 388"/>
                  <a:gd name="T68" fmla="*/ 182 w 225"/>
                  <a:gd name="T69" fmla="*/ 273 h 388"/>
                  <a:gd name="T70" fmla="*/ 168 w 225"/>
                  <a:gd name="T71" fmla="*/ 251 h 388"/>
                  <a:gd name="T72" fmla="*/ 157 w 225"/>
                  <a:gd name="T73" fmla="*/ 236 h 388"/>
                  <a:gd name="T74" fmla="*/ 167 w 225"/>
                  <a:gd name="T75" fmla="*/ 218 h 388"/>
                  <a:gd name="T76" fmla="*/ 166 w 225"/>
                  <a:gd name="T77" fmla="*/ 190 h 388"/>
                  <a:gd name="T78" fmla="*/ 199 w 225"/>
                  <a:gd name="T79" fmla="*/ 181 h 388"/>
                  <a:gd name="T80" fmla="*/ 195 w 225"/>
                  <a:gd name="T81" fmla="*/ 158 h 388"/>
                  <a:gd name="T82" fmla="*/ 206 w 225"/>
                  <a:gd name="T83" fmla="*/ 136 h 388"/>
                  <a:gd name="T84" fmla="*/ 203 w 225"/>
                  <a:gd name="T85" fmla="*/ 117 h 388"/>
                  <a:gd name="T86" fmla="*/ 185 w 225"/>
                  <a:gd name="T87" fmla="*/ 117 h 388"/>
                  <a:gd name="T88" fmla="*/ 183 w 225"/>
                  <a:gd name="T89" fmla="*/ 102 h 388"/>
                  <a:gd name="T90" fmla="*/ 153 w 225"/>
                  <a:gd name="T91" fmla="*/ 85 h 388"/>
                  <a:gd name="T92" fmla="*/ 133 w 225"/>
                  <a:gd name="T93" fmla="*/ 109 h 388"/>
                  <a:gd name="T94" fmla="*/ 144 w 225"/>
                  <a:gd name="T95" fmla="*/ 61 h 388"/>
                  <a:gd name="T96" fmla="*/ 126 w 225"/>
                  <a:gd name="T97" fmla="*/ 22 h 388"/>
                  <a:gd name="T98" fmla="*/ 83 w 225"/>
                  <a:gd name="T99" fmla="*/ 0 h 388"/>
                  <a:gd name="T100" fmla="*/ 76 w 225"/>
                  <a:gd name="T101" fmla="*/ 12 h 388"/>
                  <a:gd name="T102" fmla="*/ 62 w 225"/>
                  <a:gd name="T103" fmla="*/ 2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5" h="388">
                    <a:moveTo>
                      <a:pt x="62" y="28"/>
                    </a:moveTo>
                    <a:cubicBezTo>
                      <a:pt x="56" y="30"/>
                      <a:pt x="40" y="35"/>
                      <a:pt x="42" y="44"/>
                    </a:cubicBezTo>
                    <a:cubicBezTo>
                      <a:pt x="44" y="53"/>
                      <a:pt x="42" y="64"/>
                      <a:pt x="46" y="64"/>
                    </a:cubicBezTo>
                    <a:cubicBezTo>
                      <a:pt x="50" y="64"/>
                      <a:pt x="57" y="64"/>
                      <a:pt x="57" y="67"/>
                    </a:cubicBezTo>
                    <a:cubicBezTo>
                      <a:pt x="57" y="71"/>
                      <a:pt x="58" y="81"/>
                      <a:pt x="47" y="85"/>
                    </a:cubicBezTo>
                    <a:cubicBezTo>
                      <a:pt x="36" y="89"/>
                      <a:pt x="11" y="88"/>
                      <a:pt x="11" y="93"/>
                    </a:cubicBezTo>
                    <a:cubicBezTo>
                      <a:pt x="11" y="98"/>
                      <a:pt x="31" y="109"/>
                      <a:pt x="22" y="116"/>
                    </a:cubicBezTo>
                    <a:cubicBezTo>
                      <a:pt x="13" y="124"/>
                      <a:pt x="0" y="123"/>
                      <a:pt x="4" y="134"/>
                    </a:cubicBezTo>
                    <a:cubicBezTo>
                      <a:pt x="8" y="145"/>
                      <a:pt x="35" y="172"/>
                      <a:pt x="35" y="172"/>
                    </a:cubicBezTo>
                    <a:cubicBezTo>
                      <a:pt x="51" y="174"/>
                      <a:pt x="51" y="174"/>
                      <a:pt x="51" y="174"/>
                    </a:cubicBezTo>
                    <a:cubicBezTo>
                      <a:pt x="56" y="167"/>
                      <a:pt x="56" y="167"/>
                      <a:pt x="56" y="167"/>
                    </a:cubicBezTo>
                    <a:cubicBezTo>
                      <a:pt x="56" y="167"/>
                      <a:pt x="65" y="168"/>
                      <a:pt x="68" y="182"/>
                    </a:cubicBezTo>
                    <a:cubicBezTo>
                      <a:pt x="71" y="196"/>
                      <a:pt x="59" y="208"/>
                      <a:pt x="59" y="208"/>
                    </a:cubicBezTo>
                    <a:cubicBezTo>
                      <a:pt x="59" y="217"/>
                      <a:pt x="81" y="211"/>
                      <a:pt x="81" y="211"/>
                    </a:cubicBezTo>
                    <a:cubicBezTo>
                      <a:pt x="80" y="230"/>
                      <a:pt x="80" y="230"/>
                      <a:pt x="80" y="230"/>
                    </a:cubicBezTo>
                    <a:cubicBezTo>
                      <a:pt x="80" y="230"/>
                      <a:pt x="89" y="234"/>
                      <a:pt x="88" y="240"/>
                    </a:cubicBezTo>
                    <a:cubicBezTo>
                      <a:pt x="87" y="246"/>
                      <a:pt x="74" y="258"/>
                      <a:pt x="74" y="258"/>
                    </a:cubicBezTo>
                    <a:cubicBezTo>
                      <a:pt x="69" y="286"/>
                      <a:pt x="69" y="286"/>
                      <a:pt x="69" y="286"/>
                    </a:cubicBezTo>
                    <a:cubicBezTo>
                      <a:pt x="69" y="286"/>
                      <a:pt x="61" y="302"/>
                      <a:pt x="61" y="312"/>
                    </a:cubicBezTo>
                    <a:cubicBezTo>
                      <a:pt x="61" y="322"/>
                      <a:pt x="78" y="325"/>
                      <a:pt x="78" y="333"/>
                    </a:cubicBezTo>
                    <a:cubicBezTo>
                      <a:pt x="78" y="341"/>
                      <a:pt x="78" y="353"/>
                      <a:pt x="78" y="353"/>
                    </a:cubicBezTo>
                    <a:cubicBezTo>
                      <a:pt x="99" y="377"/>
                      <a:pt x="99" y="377"/>
                      <a:pt x="99" y="377"/>
                    </a:cubicBezTo>
                    <a:cubicBezTo>
                      <a:pt x="108" y="377"/>
                      <a:pt x="108" y="377"/>
                      <a:pt x="108" y="377"/>
                    </a:cubicBezTo>
                    <a:cubicBezTo>
                      <a:pt x="112" y="388"/>
                      <a:pt x="112" y="388"/>
                      <a:pt x="112" y="388"/>
                    </a:cubicBezTo>
                    <a:cubicBezTo>
                      <a:pt x="112" y="388"/>
                      <a:pt x="122" y="388"/>
                      <a:pt x="132" y="387"/>
                    </a:cubicBezTo>
                    <a:cubicBezTo>
                      <a:pt x="142" y="386"/>
                      <a:pt x="137" y="373"/>
                      <a:pt x="143" y="369"/>
                    </a:cubicBezTo>
                    <a:cubicBezTo>
                      <a:pt x="149" y="365"/>
                      <a:pt x="161" y="368"/>
                      <a:pt x="161" y="368"/>
                    </a:cubicBezTo>
                    <a:cubicBezTo>
                      <a:pt x="162" y="360"/>
                      <a:pt x="162" y="360"/>
                      <a:pt x="162" y="360"/>
                    </a:cubicBezTo>
                    <a:cubicBezTo>
                      <a:pt x="183" y="359"/>
                      <a:pt x="183" y="359"/>
                      <a:pt x="183" y="359"/>
                    </a:cubicBezTo>
                    <a:cubicBezTo>
                      <a:pt x="183" y="359"/>
                      <a:pt x="187" y="343"/>
                      <a:pt x="197" y="342"/>
                    </a:cubicBezTo>
                    <a:cubicBezTo>
                      <a:pt x="207" y="341"/>
                      <a:pt x="209" y="352"/>
                      <a:pt x="217" y="350"/>
                    </a:cubicBezTo>
                    <a:cubicBezTo>
                      <a:pt x="225" y="348"/>
                      <a:pt x="221" y="341"/>
                      <a:pt x="221" y="341"/>
                    </a:cubicBezTo>
                    <a:cubicBezTo>
                      <a:pt x="221" y="341"/>
                      <a:pt x="205" y="310"/>
                      <a:pt x="196" y="302"/>
                    </a:cubicBezTo>
                    <a:cubicBezTo>
                      <a:pt x="187" y="294"/>
                      <a:pt x="197" y="273"/>
                      <a:pt x="196" y="266"/>
                    </a:cubicBezTo>
                    <a:cubicBezTo>
                      <a:pt x="195" y="259"/>
                      <a:pt x="186" y="274"/>
                      <a:pt x="182" y="273"/>
                    </a:cubicBezTo>
                    <a:cubicBezTo>
                      <a:pt x="178" y="272"/>
                      <a:pt x="168" y="258"/>
                      <a:pt x="168" y="251"/>
                    </a:cubicBezTo>
                    <a:cubicBezTo>
                      <a:pt x="168" y="244"/>
                      <a:pt x="158" y="246"/>
                      <a:pt x="157" y="236"/>
                    </a:cubicBezTo>
                    <a:cubicBezTo>
                      <a:pt x="156" y="225"/>
                      <a:pt x="167" y="218"/>
                      <a:pt x="167" y="218"/>
                    </a:cubicBezTo>
                    <a:cubicBezTo>
                      <a:pt x="167" y="218"/>
                      <a:pt x="163" y="199"/>
                      <a:pt x="166" y="190"/>
                    </a:cubicBezTo>
                    <a:cubicBezTo>
                      <a:pt x="169" y="181"/>
                      <a:pt x="187" y="184"/>
                      <a:pt x="199" y="181"/>
                    </a:cubicBezTo>
                    <a:cubicBezTo>
                      <a:pt x="211" y="178"/>
                      <a:pt x="195" y="166"/>
                      <a:pt x="195" y="158"/>
                    </a:cubicBezTo>
                    <a:cubicBezTo>
                      <a:pt x="195" y="150"/>
                      <a:pt x="206" y="136"/>
                      <a:pt x="206" y="136"/>
                    </a:cubicBezTo>
                    <a:cubicBezTo>
                      <a:pt x="206" y="136"/>
                      <a:pt x="206" y="125"/>
                      <a:pt x="203" y="117"/>
                    </a:cubicBezTo>
                    <a:cubicBezTo>
                      <a:pt x="200" y="109"/>
                      <a:pt x="185" y="117"/>
                      <a:pt x="185" y="117"/>
                    </a:cubicBezTo>
                    <a:cubicBezTo>
                      <a:pt x="183" y="102"/>
                      <a:pt x="183" y="102"/>
                      <a:pt x="183" y="102"/>
                    </a:cubicBezTo>
                    <a:cubicBezTo>
                      <a:pt x="183" y="102"/>
                      <a:pt x="166" y="87"/>
                      <a:pt x="153" y="85"/>
                    </a:cubicBezTo>
                    <a:cubicBezTo>
                      <a:pt x="140" y="83"/>
                      <a:pt x="133" y="109"/>
                      <a:pt x="133" y="109"/>
                    </a:cubicBezTo>
                    <a:cubicBezTo>
                      <a:pt x="133" y="109"/>
                      <a:pt x="142" y="69"/>
                      <a:pt x="144" y="61"/>
                    </a:cubicBezTo>
                    <a:cubicBezTo>
                      <a:pt x="146" y="53"/>
                      <a:pt x="132" y="30"/>
                      <a:pt x="126" y="22"/>
                    </a:cubicBezTo>
                    <a:cubicBezTo>
                      <a:pt x="120" y="14"/>
                      <a:pt x="83" y="0"/>
                      <a:pt x="83" y="0"/>
                    </a:cubicBezTo>
                    <a:cubicBezTo>
                      <a:pt x="76" y="12"/>
                      <a:pt x="76" y="12"/>
                      <a:pt x="76" y="12"/>
                    </a:cubicBezTo>
                    <a:cubicBezTo>
                      <a:pt x="76" y="12"/>
                      <a:pt x="69" y="26"/>
                      <a:pt x="62" y="28"/>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28" name="Venezuela"/>
              <p:cNvSpPr>
                <a:spLocks noEditPoints="1"/>
              </p:cNvSpPr>
              <p:nvPr/>
            </p:nvSpPr>
            <p:spPr bwMode="gray">
              <a:xfrm>
                <a:off x="3671181" y="3715427"/>
                <a:ext cx="358838" cy="349088"/>
              </a:xfrm>
              <a:custGeom>
                <a:avLst/>
                <a:gdLst>
                  <a:gd name="T0" fmla="*/ 175 w 642"/>
                  <a:gd name="T1" fmla="*/ 3 h 625"/>
                  <a:gd name="T2" fmla="*/ 165 w 642"/>
                  <a:gd name="T3" fmla="*/ 34 h 625"/>
                  <a:gd name="T4" fmla="*/ 630 w 642"/>
                  <a:gd name="T5" fmla="*/ 190 h 625"/>
                  <a:gd name="T6" fmla="*/ 595 w 642"/>
                  <a:gd name="T7" fmla="*/ 194 h 625"/>
                  <a:gd name="T8" fmla="*/ 553 w 642"/>
                  <a:gd name="T9" fmla="*/ 194 h 625"/>
                  <a:gd name="T10" fmla="*/ 586 w 642"/>
                  <a:gd name="T11" fmla="*/ 167 h 625"/>
                  <a:gd name="T12" fmla="*/ 572 w 642"/>
                  <a:gd name="T13" fmla="*/ 143 h 625"/>
                  <a:gd name="T14" fmla="*/ 556 w 642"/>
                  <a:gd name="T15" fmla="*/ 143 h 625"/>
                  <a:gd name="T16" fmla="*/ 536 w 642"/>
                  <a:gd name="T17" fmla="*/ 123 h 625"/>
                  <a:gd name="T18" fmla="*/ 522 w 642"/>
                  <a:gd name="T19" fmla="*/ 129 h 625"/>
                  <a:gd name="T20" fmla="*/ 498 w 642"/>
                  <a:gd name="T21" fmla="*/ 117 h 625"/>
                  <a:gd name="T22" fmla="*/ 501 w 642"/>
                  <a:gd name="T23" fmla="*/ 93 h 625"/>
                  <a:gd name="T24" fmla="*/ 457 w 642"/>
                  <a:gd name="T25" fmla="*/ 84 h 625"/>
                  <a:gd name="T26" fmla="*/ 435 w 642"/>
                  <a:gd name="T27" fmla="*/ 99 h 625"/>
                  <a:gd name="T28" fmla="*/ 346 w 642"/>
                  <a:gd name="T29" fmla="*/ 88 h 625"/>
                  <a:gd name="T30" fmla="*/ 242 w 642"/>
                  <a:gd name="T31" fmla="*/ 68 h 625"/>
                  <a:gd name="T32" fmla="*/ 147 w 642"/>
                  <a:gd name="T33" fmla="*/ 56 h 625"/>
                  <a:gd name="T34" fmla="*/ 113 w 642"/>
                  <a:gd name="T35" fmla="*/ 136 h 625"/>
                  <a:gd name="T36" fmla="*/ 89 w 642"/>
                  <a:gd name="T37" fmla="*/ 154 h 625"/>
                  <a:gd name="T38" fmla="*/ 82 w 642"/>
                  <a:gd name="T39" fmla="*/ 102 h 625"/>
                  <a:gd name="T40" fmla="*/ 77 w 642"/>
                  <a:gd name="T41" fmla="*/ 38 h 625"/>
                  <a:gd name="T42" fmla="*/ 38 w 642"/>
                  <a:gd name="T43" fmla="*/ 77 h 625"/>
                  <a:gd name="T44" fmla="*/ 24 w 642"/>
                  <a:gd name="T45" fmla="*/ 115 h 625"/>
                  <a:gd name="T46" fmla="*/ 5 w 642"/>
                  <a:gd name="T47" fmla="*/ 162 h 625"/>
                  <a:gd name="T48" fmla="*/ 35 w 642"/>
                  <a:gd name="T49" fmla="*/ 180 h 625"/>
                  <a:gd name="T50" fmla="*/ 50 w 642"/>
                  <a:gd name="T51" fmla="*/ 216 h 625"/>
                  <a:gd name="T52" fmla="*/ 41 w 642"/>
                  <a:gd name="T53" fmla="*/ 259 h 625"/>
                  <a:gd name="T54" fmla="*/ 59 w 642"/>
                  <a:gd name="T55" fmla="*/ 280 h 625"/>
                  <a:gd name="T56" fmla="*/ 111 w 642"/>
                  <a:gd name="T57" fmla="*/ 284 h 625"/>
                  <a:gd name="T58" fmla="*/ 136 w 642"/>
                  <a:gd name="T59" fmla="*/ 284 h 625"/>
                  <a:gd name="T60" fmla="*/ 181 w 642"/>
                  <a:gd name="T61" fmla="*/ 330 h 625"/>
                  <a:gd name="T62" fmla="*/ 203 w 642"/>
                  <a:gd name="T63" fmla="*/ 322 h 625"/>
                  <a:gd name="T64" fmla="*/ 232 w 642"/>
                  <a:gd name="T65" fmla="*/ 324 h 625"/>
                  <a:gd name="T66" fmla="*/ 276 w 642"/>
                  <a:gd name="T67" fmla="*/ 323 h 625"/>
                  <a:gd name="T68" fmla="*/ 263 w 642"/>
                  <a:gd name="T69" fmla="*/ 362 h 625"/>
                  <a:gd name="T70" fmla="*/ 254 w 642"/>
                  <a:gd name="T71" fmla="*/ 404 h 625"/>
                  <a:gd name="T72" fmla="*/ 261 w 642"/>
                  <a:gd name="T73" fmla="*/ 440 h 625"/>
                  <a:gd name="T74" fmla="*/ 278 w 642"/>
                  <a:gd name="T75" fmla="*/ 476 h 625"/>
                  <a:gd name="T76" fmla="*/ 259 w 642"/>
                  <a:gd name="T77" fmla="*/ 507 h 625"/>
                  <a:gd name="T78" fmla="*/ 284 w 642"/>
                  <a:gd name="T79" fmla="*/ 549 h 625"/>
                  <a:gd name="T80" fmla="*/ 299 w 642"/>
                  <a:gd name="T81" fmla="*/ 594 h 625"/>
                  <a:gd name="T82" fmla="*/ 326 w 642"/>
                  <a:gd name="T83" fmla="*/ 619 h 625"/>
                  <a:gd name="T84" fmla="*/ 362 w 642"/>
                  <a:gd name="T85" fmla="*/ 624 h 625"/>
                  <a:gd name="T86" fmla="*/ 400 w 642"/>
                  <a:gd name="T87" fmla="*/ 593 h 625"/>
                  <a:gd name="T88" fmla="*/ 420 w 642"/>
                  <a:gd name="T89" fmla="*/ 579 h 625"/>
                  <a:gd name="T90" fmla="*/ 457 w 642"/>
                  <a:gd name="T91" fmla="*/ 547 h 625"/>
                  <a:gd name="T92" fmla="*/ 432 w 642"/>
                  <a:gd name="T93" fmla="*/ 524 h 625"/>
                  <a:gd name="T94" fmla="*/ 419 w 642"/>
                  <a:gd name="T95" fmla="*/ 490 h 625"/>
                  <a:gd name="T96" fmla="*/ 400 w 642"/>
                  <a:gd name="T97" fmla="*/ 425 h 625"/>
                  <a:gd name="T98" fmla="*/ 429 w 642"/>
                  <a:gd name="T99" fmla="*/ 433 h 625"/>
                  <a:gd name="T100" fmla="*/ 450 w 642"/>
                  <a:gd name="T101" fmla="*/ 444 h 625"/>
                  <a:gd name="T102" fmla="*/ 469 w 642"/>
                  <a:gd name="T103" fmla="*/ 446 h 625"/>
                  <a:gd name="T104" fmla="*/ 507 w 642"/>
                  <a:gd name="T105" fmla="*/ 432 h 625"/>
                  <a:gd name="T106" fmla="*/ 551 w 642"/>
                  <a:gd name="T107" fmla="*/ 424 h 625"/>
                  <a:gd name="T108" fmla="*/ 583 w 642"/>
                  <a:gd name="T109" fmla="*/ 414 h 625"/>
                  <a:gd name="T110" fmla="*/ 596 w 642"/>
                  <a:gd name="T111" fmla="*/ 399 h 625"/>
                  <a:gd name="T112" fmla="*/ 563 w 642"/>
                  <a:gd name="T113" fmla="*/ 340 h 625"/>
                  <a:gd name="T114" fmla="*/ 570 w 642"/>
                  <a:gd name="T115" fmla="*/ 299 h 625"/>
                  <a:gd name="T116" fmla="*/ 616 w 642"/>
                  <a:gd name="T117" fmla="*/ 273 h 625"/>
                  <a:gd name="T118" fmla="*/ 601 w 642"/>
                  <a:gd name="T119" fmla="*/ 250 h 625"/>
                  <a:gd name="T120" fmla="*/ 635 w 642"/>
                  <a:gd name="T121" fmla="*/ 218 h 625"/>
                  <a:gd name="T122" fmla="*/ 630 w 642"/>
                  <a:gd name="T123" fmla="*/ 19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2" h="625">
                    <a:moveTo>
                      <a:pt x="182" y="33"/>
                    </a:moveTo>
                    <a:cubicBezTo>
                      <a:pt x="182" y="33"/>
                      <a:pt x="187" y="6"/>
                      <a:pt x="175" y="3"/>
                    </a:cubicBezTo>
                    <a:cubicBezTo>
                      <a:pt x="164" y="0"/>
                      <a:pt x="158" y="7"/>
                      <a:pt x="158" y="13"/>
                    </a:cubicBezTo>
                    <a:cubicBezTo>
                      <a:pt x="158" y="18"/>
                      <a:pt x="165" y="34"/>
                      <a:pt x="165" y="34"/>
                    </a:cubicBezTo>
                    <a:lnTo>
                      <a:pt x="182" y="33"/>
                    </a:lnTo>
                    <a:close/>
                    <a:moveTo>
                      <a:pt x="630" y="190"/>
                    </a:moveTo>
                    <a:cubicBezTo>
                      <a:pt x="626" y="184"/>
                      <a:pt x="611" y="201"/>
                      <a:pt x="611" y="201"/>
                    </a:cubicBezTo>
                    <a:cubicBezTo>
                      <a:pt x="611" y="201"/>
                      <a:pt x="601" y="197"/>
                      <a:pt x="595" y="194"/>
                    </a:cubicBezTo>
                    <a:cubicBezTo>
                      <a:pt x="589" y="191"/>
                      <a:pt x="575" y="208"/>
                      <a:pt x="575" y="208"/>
                    </a:cubicBezTo>
                    <a:cubicBezTo>
                      <a:pt x="553" y="194"/>
                      <a:pt x="553" y="194"/>
                      <a:pt x="553" y="194"/>
                    </a:cubicBezTo>
                    <a:cubicBezTo>
                      <a:pt x="553" y="194"/>
                      <a:pt x="579" y="194"/>
                      <a:pt x="583" y="187"/>
                    </a:cubicBezTo>
                    <a:cubicBezTo>
                      <a:pt x="587" y="180"/>
                      <a:pt x="586" y="167"/>
                      <a:pt x="586" y="167"/>
                    </a:cubicBezTo>
                    <a:cubicBezTo>
                      <a:pt x="586" y="167"/>
                      <a:pt x="596" y="166"/>
                      <a:pt x="598" y="153"/>
                    </a:cubicBezTo>
                    <a:cubicBezTo>
                      <a:pt x="600" y="140"/>
                      <a:pt x="572" y="143"/>
                      <a:pt x="572" y="143"/>
                    </a:cubicBezTo>
                    <a:cubicBezTo>
                      <a:pt x="572" y="143"/>
                      <a:pt x="568" y="129"/>
                      <a:pt x="561" y="128"/>
                    </a:cubicBezTo>
                    <a:cubicBezTo>
                      <a:pt x="554" y="127"/>
                      <a:pt x="556" y="143"/>
                      <a:pt x="556" y="143"/>
                    </a:cubicBezTo>
                    <a:cubicBezTo>
                      <a:pt x="556" y="143"/>
                      <a:pt x="550" y="134"/>
                      <a:pt x="550" y="128"/>
                    </a:cubicBezTo>
                    <a:cubicBezTo>
                      <a:pt x="550" y="122"/>
                      <a:pt x="536" y="123"/>
                      <a:pt x="536" y="123"/>
                    </a:cubicBezTo>
                    <a:cubicBezTo>
                      <a:pt x="532" y="143"/>
                      <a:pt x="532" y="143"/>
                      <a:pt x="532" y="143"/>
                    </a:cubicBezTo>
                    <a:cubicBezTo>
                      <a:pt x="532" y="143"/>
                      <a:pt x="524" y="135"/>
                      <a:pt x="522" y="129"/>
                    </a:cubicBezTo>
                    <a:cubicBezTo>
                      <a:pt x="520" y="123"/>
                      <a:pt x="519" y="109"/>
                      <a:pt x="519" y="109"/>
                    </a:cubicBezTo>
                    <a:cubicBezTo>
                      <a:pt x="498" y="117"/>
                      <a:pt x="498" y="117"/>
                      <a:pt x="498" y="117"/>
                    </a:cubicBezTo>
                    <a:cubicBezTo>
                      <a:pt x="498" y="117"/>
                      <a:pt x="514" y="108"/>
                      <a:pt x="514" y="103"/>
                    </a:cubicBezTo>
                    <a:cubicBezTo>
                      <a:pt x="514" y="98"/>
                      <a:pt x="501" y="98"/>
                      <a:pt x="501" y="93"/>
                    </a:cubicBezTo>
                    <a:cubicBezTo>
                      <a:pt x="501" y="88"/>
                      <a:pt x="543" y="88"/>
                      <a:pt x="547" y="82"/>
                    </a:cubicBezTo>
                    <a:cubicBezTo>
                      <a:pt x="551" y="76"/>
                      <a:pt x="457" y="84"/>
                      <a:pt x="457" y="84"/>
                    </a:cubicBezTo>
                    <a:cubicBezTo>
                      <a:pt x="466" y="94"/>
                      <a:pt x="466" y="94"/>
                      <a:pt x="466" y="94"/>
                    </a:cubicBezTo>
                    <a:cubicBezTo>
                      <a:pt x="466" y="94"/>
                      <a:pt x="444" y="96"/>
                      <a:pt x="435" y="99"/>
                    </a:cubicBezTo>
                    <a:cubicBezTo>
                      <a:pt x="426" y="102"/>
                      <a:pt x="402" y="119"/>
                      <a:pt x="402" y="119"/>
                    </a:cubicBezTo>
                    <a:cubicBezTo>
                      <a:pt x="378" y="120"/>
                      <a:pt x="346" y="88"/>
                      <a:pt x="346" y="88"/>
                    </a:cubicBezTo>
                    <a:cubicBezTo>
                      <a:pt x="346" y="88"/>
                      <a:pt x="265" y="93"/>
                      <a:pt x="255" y="92"/>
                    </a:cubicBezTo>
                    <a:cubicBezTo>
                      <a:pt x="245" y="91"/>
                      <a:pt x="242" y="82"/>
                      <a:pt x="242" y="68"/>
                    </a:cubicBezTo>
                    <a:cubicBezTo>
                      <a:pt x="242" y="54"/>
                      <a:pt x="236" y="44"/>
                      <a:pt x="210" y="39"/>
                    </a:cubicBezTo>
                    <a:cubicBezTo>
                      <a:pt x="184" y="34"/>
                      <a:pt x="147" y="56"/>
                      <a:pt x="147" y="56"/>
                    </a:cubicBezTo>
                    <a:cubicBezTo>
                      <a:pt x="147" y="56"/>
                      <a:pt x="120" y="62"/>
                      <a:pt x="104" y="76"/>
                    </a:cubicBezTo>
                    <a:cubicBezTo>
                      <a:pt x="88" y="90"/>
                      <a:pt x="111" y="116"/>
                      <a:pt x="113" y="136"/>
                    </a:cubicBezTo>
                    <a:cubicBezTo>
                      <a:pt x="115" y="156"/>
                      <a:pt x="88" y="172"/>
                      <a:pt x="88" y="172"/>
                    </a:cubicBezTo>
                    <a:cubicBezTo>
                      <a:pt x="89" y="154"/>
                      <a:pt x="89" y="154"/>
                      <a:pt x="89" y="154"/>
                    </a:cubicBezTo>
                    <a:cubicBezTo>
                      <a:pt x="89" y="154"/>
                      <a:pt x="71" y="149"/>
                      <a:pt x="65" y="139"/>
                    </a:cubicBezTo>
                    <a:cubicBezTo>
                      <a:pt x="59" y="129"/>
                      <a:pt x="75" y="111"/>
                      <a:pt x="82" y="102"/>
                    </a:cubicBezTo>
                    <a:cubicBezTo>
                      <a:pt x="89" y="93"/>
                      <a:pt x="88" y="77"/>
                      <a:pt x="88" y="65"/>
                    </a:cubicBezTo>
                    <a:cubicBezTo>
                      <a:pt x="88" y="53"/>
                      <a:pt x="77" y="38"/>
                      <a:pt x="77" y="38"/>
                    </a:cubicBezTo>
                    <a:cubicBezTo>
                      <a:pt x="77" y="38"/>
                      <a:pt x="76" y="53"/>
                      <a:pt x="65" y="56"/>
                    </a:cubicBezTo>
                    <a:cubicBezTo>
                      <a:pt x="54" y="60"/>
                      <a:pt x="45" y="64"/>
                      <a:pt x="38" y="77"/>
                    </a:cubicBezTo>
                    <a:cubicBezTo>
                      <a:pt x="30" y="90"/>
                      <a:pt x="30" y="110"/>
                      <a:pt x="30" y="110"/>
                    </a:cubicBezTo>
                    <a:cubicBezTo>
                      <a:pt x="24" y="115"/>
                      <a:pt x="24" y="115"/>
                      <a:pt x="24" y="115"/>
                    </a:cubicBezTo>
                    <a:cubicBezTo>
                      <a:pt x="24" y="133"/>
                      <a:pt x="24" y="133"/>
                      <a:pt x="24" y="133"/>
                    </a:cubicBezTo>
                    <a:cubicBezTo>
                      <a:pt x="24" y="133"/>
                      <a:pt x="0" y="154"/>
                      <a:pt x="5" y="162"/>
                    </a:cubicBezTo>
                    <a:cubicBezTo>
                      <a:pt x="10" y="171"/>
                      <a:pt x="14" y="157"/>
                      <a:pt x="21" y="157"/>
                    </a:cubicBezTo>
                    <a:cubicBezTo>
                      <a:pt x="28" y="157"/>
                      <a:pt x="35" y="171"/>
                      <a:pt x="35" y="180"/>
                    </a:cubicBezTo>
                    <a:cubicBezTo>
                      <a:pt x="35" y="189"/>
                      <a:pt x="36" y="195"/>
                      <a:pt x="36" y="195"/>
                    </a:cubicBezTo>
                    <a:cubicBezTo>
                      <a:pt x="36" y="195"/>
                      <a:pt x="52" y="204"/>
                      <a:pt x="50" y="216"/>
                    </a:cubicBezTo>
                    <a:cubicBezTo>
                      <a:pt x="48" y="229"/>
                      <a:pt x="42" y="232"/>
                      <a:pt x="42" y="232"/>
                    </a:cubicBezTo>
                    <a:cubicBezTo>
                      <a:pt x="41" y="259"/>
                      <a:pt x="41" y="259"/>
                      <a:pt x="41" y="259"/>
                    </a:cubicBezTo>
                    <a:cubicBezTo>
                      <a:pt x="51" y="259"/>
                      <a:pt x="51" y="259"/>
                      <a:pt x="51" y="259"/>
                    </a:cubicBezTo>
                    <a:cubicBezTo>
                      <a:pt x="51" y="259"/>
                      <a:pt x="50" y="277"/>
                      <a:pt x="59" y="280"/>
                    </a:cubicBezTo>
                    <a:cubicBezTo>
                      <a:pt x="68" y="283"/>
                      <a:pt x="79" y="278"/>
                      <a:pt x="83" y="278"/>
                    </a:cubicBezTo>
                    <a:cubicBezTo>
                      <a:pt x="88" y="278"/>
                      <a:pt x="106" y="285"/>
                      <a:pt x="111" y="284"/>
                    </a:cubicBezTo>
                    <a:cubicBezTo>
                      <a:pt x="116" y="283"/>
                      <a:pt x="117" y="277"/>
                      <a:pt x="122" y="277"/>
                    </a:cubicBezTo>
                    <a:cubicBezTo>
                      <a:pt x="127" y="277"/>
                      <a:pt x="136" y="284"/>
                      <a:pt x="136" y="284"/>
                    </a:cubicBezTo>
                    <a:cubicBezTo>
                      <a:pt x="154" y="285"/>
                      <a:pt x="154" y="285"/>
                      <a:pt x="154" y="285"/>
                    </a:cubicBezTo>
                    <a:cubicBezTo>
                      <a:pt x="154" y="285"/>
                      <a:pt x="173" y="327"/>
                      <a:pt x="181" y="330"/>
                    </a:cubicBezTo>
                    <a:cubicBezTo>
                      <a:pt x="189" y="332"/>
                      <a:pt x="197" y="329"/>
                      <a:pt x="197" y="329"/>
                    </a:cubicBezTo>
                    <a:cubicBezTo>
                      <a:pt x="197" y="329"/>
                      <a:pt x="195" y="322"/>
                      <a:pt x="203" y="322"/>
                    </a:cubicBezTo>
                    <a:cubicBezTo>
                      <a:pt x="211" y="322"/>
                      <a:pt x="213" y="329"/>
                      <a:pt x="221" y="330"/>
                    </a:cubicBezTo>
                    <a:cubicBezTo>
                      <a:pt x="229" y="331"/>
                      <a:pt x="232" y="324"/>
                      <a:pt x="232" y="324"/>
                    </a:cubicBezTo>
                    <a:cubicBezTo>
                      <a:pt x="251" y="326"/>
                      <a:pt x="251" y="326"/>
                      <a:pt x="251" y="326"/>
                    </a:cubicBezTo>
                    <a:cubicBezTo>
                      <a:pt x="251" y="326"/>
                      <a:pt x="270" y="311"/>
                      <a:pt x="276" y="323"/>
                    </a:cubicBezTo>
                    <a:cubicBezTo>
                      <a:pt x="282" y="336"/>
                      <a:pt x="265" y="344"/>
                      <a:pt x="265" y="344"/>
                    </a:cubicBezTo>
                    <a:cubicBezTo>
                      <a:pt x="265" y="344"/>
                      <a:pt x="266" y="359"/>
                      <a:pt x="263" y="362"/>
                    </a:cubicBezTo>
                    <a:cubicBezTo>
                      <a:pt x="260" y="365"/>
                      <a:pt x="250" y="370"/>
                      <a:pt x="251" y="375"/>
                    </a:cubicBezTo>
                    <a:cubicBezTo>
                      <a:pt x="252" y="380"/>
                      <a:pt x="254" y="398"/>
                      <a:pt x="254" y="404"/>
                    </a:cubicBezTo>
                    <a:cubicBezTo>
                      <a:pt x="254" y="410"/>
                      <a:pt x="252" y="433"/>
                      <a:pt x="252" y="433"/>
                    </a:cubicBezTo>
                    <a:cubicBezTo>
                      <a:pt x="252" y="433"/>
                      <a:pt x="261" y="437"/>
                      <a:pt x="261" y="440"/>
                    </a:cubicBezTo>
                    <a:cubicBezTo>
                      <a:pt x="261" y="443"/>
                      <a:pt x="262" y="452"/>
                      <a:pt x="262" y="452"/>
                    </a:cubicBezTo>
                    <a:cubicBezTo>
                      <a:pt x="262" y="452"/>
                      <a:pt x="278" y="466"/>
                      <a:pt x="278" y="476"/>
                    </a:cubicBezTo>
                    <a:cubicBezTo>
                      <a:pt x="278" y="486"/>
                      <a:pt x="249" y="504"/>
                      <a:pt x="249" y="504"/>
                    </a:cubicBezTo>
                    <a:cubicBezTo>
                      <a:pt x="259" y="507"/>
                      <a:pt x="259" y="507"/>
                      <a:pt x="259" y="507"/>
                    </a:cubicBezTo>
                    <a:cubicBezTo>
                      <a:pt x="259" y="507"/>
                      <a:pt x="281" y="521"/>
                      <a:pt x="281" y="525"/>
                    </a:cubicBezTo>
                    <a:cubicBezTo>
                      <a:pt x="281" y="529"/>
                      <a:pt x="284" y="549"/>
                      <a:pt x="284" y="549"/>
                    </a:cubicBezTo>
                    <a:cubicBezTo>
                      <a:pt x="284" y="549"/>
                      <a:pt x="295" y="575"/>
                      <a:pt x="294" y="580"/>
                    </a:cubicBezTo>
                    <a:cubicBezTo>
                      <a:pt x="293" y="585"/>
                      <a:pt x="299" y="594"/>
                      <a:pt x="299" y="594"/>
                    </a:cubicBezTo>
                    <a:cubicBezTo>
                      <a:pt x="299" y="594"/>
                      <a:pt x="306" y="607"/>
                      <a:pt x="310" y="612"/>
                    </a:cubicBezTo>
                    <a:cubicBezTo>
                      <a:pt x="314" y="617"/>
                      <a:pt x="326" y="619"/>
                      <a:pt x="326" y="619"/>
                    </a:cubicBezTo>
                    <a:cubicBezTo>
                      <a:pt x="336" y="625"/>
                      <a:pt x="347" y="603"/>
                      <a:pt x="356" y="605"/>
                    </a:cubicBezTo>
                    <a:cubicBezTo>
                      <a:pt x="365" y="607"/>
                      <a:pt x="354" y="624"/>
                      <a:pt x="362" y="624"/>
                    </a:cubicBezTo>
                    <a:cubicBezTo>
                      <a:pt x="370" y="624"/>
                      <a:pt x="376" y="599"/>
                      <a:pt x="382" y="595"/>
                    </a:cubicBezTo>
                    <a:cubicBezTo>
                      <a:pt x="388" y="591"/>
                      <a:pt x="400" y="593"/>
                      <a:pt x="400" y="593"/>
                    </a:cubicBezTo>
                    <a:cubicBezTo>
                      <a:pt x="402" y="587"/>
                      <a:pt x="402" y="587"/>
                      <a:pt x="402" y="587"/>
                    </a:cubicBezTo>
                    <a:cubicBezTo>
                      <a:pt x="402" y="587"/>
                      <a:pt x="407" y="583"/>
                      <a:pt x="420" y="579"/>
                    </a:cubicBezTo>
                    <a:cubicBezTo>
                      <a:pt x="433" y="575"/>
                      <a:pt x="432" y="550"/>
                      <a:pt x="432" y="550"/>
                    </a:cubicBezTo>
                    <a:cubicBezTo>
                      <a:pt x="432" y="550"/>
                      <a:pt x="445" y="553"/>
                      <a:pt x="457" y="547"/>
                    </a:cubicBezTo>
                    <a:cubicBezTo>
                      <a:pt x="469" y="541"/>
                      <a:pt x="462" y="527"/>
                      <a:pt x="462" y="527"/>
                    </a:cubicBezTo>
                    <a:cubicBezTo>
                      <a:pt x="432" y="524"/>
                      <a:pt x="432" y="524"/>
                      <a:pt x="432" y="524"/>
                    </a:cubicBezTo>
                    <a:cubicBezTo>
                      <a:pt x="432" y="524"/>
                      <a:pt x="432" y="515"/>
                      <a:pt x="432" y="508"/>
                    </a:cubicBezTo>
                    <a:cubicBezTo>
                      <a:pt x="432" y="501"/>
                      <a:pt x="419" y="490"/>
                      <a:pt x="419" y="490"/>
                    </a:cubicBezTo>
                    <a:cubicBezTo>
                      <a:pt x="419" y="490"/>
                      <a:pt x="434" y="466"/>
                      <a:pt x="412" y="455"/>
                    </a:cubicBezTo>
                    <a:cubicBezTo>
                      <a:pt x="390" y="444"/>
                      <a:pt x="400" y="425"/>
                      <a:pt x="400" y="425"/>
                    </a:cubicBezTo>
                    <a:cubicBezTo>
                      <a:pt x="400" y="425"/>
                      <a:pt x="403" y="431"/>
                      <a:pt x="406" y="434"/>
                    </a:cubicBezTo>
                    <a:cubicBezTo>
                      <a:pt x="409" y="437"/>
                      <a:pt x="418" y="429"/>
                      <a:pt x="429" y="433"/>
                    </a:cubicBezTo>
                    <a:cubicBezTo>
                      <a:pt x="440" y="437"/>
                      <a:pt x="434" y="446"/>
                      <a:pt x="436" y="449"/>
                    </a:cubicBezTo>
                    <a:cubicBezTo>
                      <a:pt x="438" y="452"/>
                      <a:pt x="450" y="444"/>
                      <a:pt x="450" y="444"/>
                    </a:cubicBezTo>
                    <a:cubicBezTo>
                      <a:pt x="460" y="450"/>
                      <a:pt x="460" y="450"/>
                      <a:pt x="460" y="450"/>
                    </a:cubicBezTo>
                    <a:cubicBezTo>
                      <a:pt x="460" y="450"/>
                      <a:pt x="465" y="442"/>
                      <a:pt x="469" y="446"/>
                    </a:cubicBezTo>
                    <a:cubicBezTo>
                      <a:pt x="473" y="450"/>
                      <a:pt x="484" y="469"/>
                      <a:pt x="493" y="469"/>
                    </a:cubicBezTo>
                    <a:cubicBezTo>
                      <a:pt x="502" y="469"/>
                      <a:pt x="499" y="435"/>
                      <a:pt x="507" y="432"/>
                    </a:cubicBezTo>
                    <a:cubicBezTo>
                      <a:pt x="515" y="429"/>
                      <a:pt x="521" y="437"/>
                      <a:pt x="528" y="437"/>
                    </a:cubicBezTo>
                    <a:cubicBezTo>
                      <a:pt x="535" y="437"/>
                      <a:pt x="549" y="430"/>
                      <a:pt x="551" y="424"/>
                    </a:cubicBezTo>
                    <a:cubicBezTo>
                      <a:pt x="553" y="418"/>
                      <a:pt x="565" y="413"/>
                      <a:pt x="565" y="413"/>
                    </a:cubicBezTo>
                    <a:cubicBezTo>
                      <a:pt x="583" y="414"/>
                      <a:pt x="583" y="414"/>
                      <a:pt x="583" y="414"/>
                    </a:cubicBezTo>
                    <a:cubicBezTo>
                      <a:pt x="581" y="404"/>
                      <a:pt x="581" y="404"/>
                      <a:pt x="581" y="404"/>
                    </a:cubicBezTo>
                    <a:cubicBezTo>
                      <a:pt x="581" y="404"/>
                      <a:pt x="592" y="406"/>
                      <a:pt x="596" y="399"/>
                    </a:cubicBezTo>
                    <a:cubicBezTo>
                      <a:pt x="600" y="392"/>
                      <a:pt x="594" y="378"/>
                      <a:pt x="594" y="378"/>
                    </a:cubicBezTo>
                    <a:cubicBezTo>
                      <a:pt x="594" y="378"/>
                      <a:pt x="567" y="351"/>
                      <a:pt x="563" y="340"/>
                    </a:cubicBezTo>
                    <a:cubicBezTo>
                      <a:pt x="559" y="329"/>
                      <a:pt x="572" y="330"/>
                      <a:pt x="581" y="322"/>
                    </a:cubicBezTo>
                    <a:cubicBezTo>
                      <a:pt x="590" y="315"/>
                      <a:pt x="570" y="304"/>
                      <a:pt x="570" y="299"/>
                    </a:cubicBezTo>
                    <a:cubicBezTo>
                      <a:pt x="570" y="294"/>
                      <a:pt x="595" y="295"/>
                      <a:pt x="606" y="291"/>
                    </a:cubicBezTo>
                    <a:cubicBezTo>
                      <a:pt x="617" y="287"/>
                      <a:pt x="616" y="277"/>
                      <a:pt x="616" y="273"/>
                    </a:cubicBezTo>
                    <a:cubicBezTo>
                      <a:pt x="616" y="270"/>
                      <a:pt x="609" y="270"/>
                      <a:pt x="605" y="270"/>
                    </a:cubicBezTo>
                    <a:cubicBezTo>
                      <a:pt x="601" y="270"/>
                      <a:pt x="603" y="259"/>
                      <a:pt x="601" y="250"/>
                    </a:cubicBezTo>
                    <a:cubicBezTo>
                      <a:pt x="599" y="241"/>
                      <a:pt x="615" y="236"/>
                      <a:pt x="621" y="234"/>
                    </a:cubicBezTo>
                    <a:cubicBezTo>
                      <a:pt x="628" y="232"/>
                      <a:pt x="635" y="218"/>
                      <a:pt x="635" y="218"/>
                    </a:cubicBezTo>
                    <a:cubicBezTo>
                      <a:pt x="642" y="206"/>
                      <a:pt x="642" y="206"/>
                      <a:pt x="642" y="206"/>
                    </a:cubicBezTo>
                    <a:cubicBezTo>
                      <a:pt x="642" y="206"/>
                      <a:pt x="634" y="196"/>
                      <a:pt x="630" y="190"/>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7" name="Colombia"/>
              <p:cNvSpPr>
                <a:spLocks/>
              </p:cNvSpPr>
              <p:nvPr/>
            </p:nvSpPr>
            <p:spPr bwMode="gray">
              <a:xfrm>
                <a:off x="3512403" y="3702732"/>
                <a:ext cx="325495" cy="506180"/>
              </a:xfrm>
              <a:custGeom>
                <a:avLst/>
                <a:gdLst>
                  <a:gd name="T0" fmla="*/ 65 w 581"/>
                  <a:gd name="T1" fmla="*/ 635 h 902"/>
                  <a:gd name="T2" fmla="*/ 120 w 581"/>
                  <a:gd name="T3" fmla="*/ 665 h 902"/>
                  <a:gd name="T4" fmla="*/ 185 w 581"/>
                  <a:gd name="T5" fmla="*/ 680 h 902"/>
                  <a:gd name="T6" fmla="*/ 238 w 581"/>
                  <a:gd name="T7" fmla="*/ 732 h 902"/>
                  <a:gd name="T8" fmla="*/ 264 w 581"/>
                  <a:gd name="T9" fmla="*/ 772 h 902"/>
                  <a:gd name="T10" fmla="*/ 329 w 581"/>
                  <a:gd name="T11" fmla="*/ 813 h 902"/>
                  <a:gd name="T12" fmla="*/ 388 w 581"/>
                  <a:gd name="T13" fmla="*/ 797 h 902"/>
                  <a:gd name="T14" fmla="*/ 415 w 581"/>
                  <a:gd name="T15" fmla="*/ 846 h 902"/>
                  <a:gd name="T16" fmla="*/ 427 w 581"/>
                  <a:gd name="T17" fmla="*/ 898 h 902"/>
                  <a:gd name="T18" fmla="*/ 444 w 581"/>
                  <a:gd name="T19" fmla="*/ 831 h 902"/>
                  <a:gd name="T20" fmla="*/ 464 w 581"/>
                  <a:gd name="T21" fmla="*/ 749 h 902"/>
                  <a:gd name="T22" fmla="*/ 425 w 581"/>
                  <a:gd name="T23" fmla="*/ 688 h 902"/>
                  <a:gd name="T24" fmla="*/ 471 w 581"/>
                  <a:gd name="T25" fmla="*/ 643 h 902"/>
                  <a:gd name="T26" fmla="*/ 442 w 581"/>
                  <a:gd name="T27" fmla="*/ 616 h 902"/>
                  <a:gd name="T28" fmla="*/ 510 w 581"/>
                  <a:gd name="T29" fmla="*/ 586 h 902"/>
                  <a:gd name="T30" fmla="*/ 555 w 581"/>
                  <a:gd name="T31" fmla="*/ 563 h 902"/>
                  <a:gd name="T32" fmla="*/ 564 w 581"/>
                  <a:gd name="T33" fmla="*/ 614 h 902"/>
                  <a:gd name="T34" fmla="*/ 566 w 581"/>
                  <a:gd name="T35" fmla="*/ 569 h 902"/>
                  <a:gd name="T36" fmla="*/ 531 w 581"/>
                  <a:gd name="T37" fmla="*/ 524 h 902"/>
                  <a:gd name="T38" fmla="*/ 543 w 581"/>
                  <a:gd name="T39" fmla="*/ 460 h 902"/>
                  <a:gd name="T40" fmla="*/ 533 w 581"/>
                  <a:gd name="T41" fmla="*/ 395 h 902"/>
                  <a:gd name="T42" fmla="*/ 558 w 581"/>
                  <a:gd name="T43" fmla="*/ 343 h 902"/>
                  <a:gd name="T44" fmla="*/ 503 w 581"/>
                  <a:gd name="T45" fmla="*/ 350 h 902"/>
                  <a:gd name="T46" fmla="*/ 463 w 581"/>
                  <a:gd name="T47" fmla="*/ 350 h 902"/>
                  <a:gd name="T48" fmla="*/ 404 w 581"/>
                  <a:gd name="T49" fmla="*/ 297 h 902"/>
                  <a:gd name="T50" fmla="*/ 341 w 581"/>
                  <a:gd name="T51" fmla="*/ 300 h 902"/>
                  <a:gd name="T52" fmla="*/ 324 w 581"/>
                  <a:gd name="T53" fmla="*/ 252 h 902"/>
                  <a:gd name="T54" fmla="*/ 317 w 581"/>
                  <a:gd name="T55" fmla="*/ 200 h 902"/>
                  <a:gd name="T56" fmla="*/ 306 w 581"/>
                  <a:gd name="T57" fmla="*/ 153 h 902"/>
                  <a:gd name="T58" fmla="*/ 320 w 581"/>
                  <a:gd name="T59" fmla="*/ 97 h 902"/>
                  <a:gd name="T60" fmla="*/ 381 w 581"/>
                  <a:gd name="T61" fmla="*/ 47 h 902"/>
                  <a:gd name="T62" fmla="*/ 342 w 581"/>
                  <a:gd name="T63" fmla="*/ 45 h 902"/>
                  <a:gd name="T64" fmla="*/ 271 w 581"/>
                  <a:gd name="T65" fmla="*/ 74 h 902"/>
                  <a:gd name="T66" fmla="*/ 239 w 581"/>
                  <a:gd name="T67" fmla="*/ 101 h 902"/>
                  <a:gd name="T68" fmla="*/ 207 w 581"/>
                  <a:gd name="T69" fmla="*/ 94 h 902"/>
                  <a:gd name="T70" fmla="*/ 177 w 581"/>
                  <a:gd name="T71" fmla="*/ 155 h 902"/>
                  <a:gd name="T72" fmla="*/ 147 w 581"/>
                  <a:gd name="T73" fmla="*/ 198 h 902"/>
                  <a:gd name="T74" fmla="*/ 123 w 581"/>
                  <a:gd name="T75" fmla="*/ 229 h 902"/>
                  <a:gd name="T76" fmla="*/ 93 w 581"/>
                  <a:gd name="T77" fmla="*/ 215 h 902"/>
                  <a:gd name="T78" fmla="*/ 92 w 581"/>
                  <a:gd name="T79" fmla="*/ 267 h 902"/>
                  <a:gd name="T80" fmla="*/ 74 w 581"/>
                  <a:gd name="T81" fmla="*/ 301 h 902"/>
                  <a:gd name="T82" fmla="*/ 77 w 581"/>
                  <a:gd name="T83" fmla="*/ 338 h 902"/>
                  <a:gd name="T84" fmla="*/ 77 w 581"/>
                  <a:gd name="T85" fmla="*/ 378 h 902"/>
                  <a:gd name="T86" fmla="*/ 74 w 581"/>
                  <a:gd name="T87" fmla="*/ 454 h 902"/>
                  <a:gd name="T88" fmla="*/ 74 w 581"/>
                  <a:gd name="T89" fmla="*/ 522 h 902"/>
                  <a:gd name="T90" fmla="*/ 26 w 581"/>
                  <a:gd name="T91" fmla="*/ 580 h 902"/>
                  <a:gd name="T92" fmla="*/ 23 w 581"/>
                  <a:gd name="T93" fmla="*/ 614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1" h="902">
                    <a:moveTo>
                      <a:pt x="23" y="614"/>
                    </a:moveTo>
                    <a:cubicBezTo>
                      <a:pt x="34" y="620"/>
                      <a:pt x="42" y="632"/>
                      <a:pt x="42" y="632"/>
                    </a:cubicBezTo>
                    <a:cubicBezTo>
                      <a:pt x="42" y="632"/>
                      <a:pt x="55" y="627"/>
                      <a:pt x="65" y="635"/>
                    </a:cubicBezTo>
                    <a:cubicBezTo>
                      <a:pt x="75" y="643"/>
                      <a:pt x="68" y="650"/>
                      <a:pt x="77" y="656"/>
                    </a:cubicBezTo>
                    <a:cubicBezTo>
                      <a:pt x="86" y="662"/>
                      <a:pt x="97" y="657"/>
                      <a:pt x="97" y="657"/>
                    </a:cubicBezTo>
                    <a:cubicBezTo>
                      <a:pt x="97" y="657"/>
                      <a:pt x="113" y="667"/>
                      <a:pt x="120" y="665"/>
                    </a:cubicBezTo>
                    <a:cubicBezTo>
                      <a:pt x="127" y="663"/>
                      <a:pt x="115" y="650"/>
                      <a:pt x="132" y="653"/>
                    </a:cubicBezTo>
                    <a:cubicBezTo>
                      <a:pt x="149" y="656"/>
                      <a:pt x="141" y="674"/>
                      <a:pt x="154" y="675"/>
                    </a:cubicBezTo>
                    <a:cubicBezTo>
                      <a:pt x="166" y="676"/>
                      <a:pt x="178" y="676"/>
                      <a:pt x="185" y="680"/>
                    </a:cubicBezTo>
                    <a:cubicBezTo>
                      <a:pt x="192" y="684"/>
                      <a:pt x="222" y="708"/>
                      <a:pt x="222" y="708"/>
                    </a:cubicBezTo>
                    <a:cubicBezTo>
                      <a:pt x="230" y="732"/>
                      <a:pt x="230" y="732"/>
                      <a:pt x="230" y="732"/>
                    </a:cubicBezTo>
                    <a:cubicBezTo>
                      <a:pt x="238" y="732"/>
                      <a:pt x="238" y="732"/>
                      <a:pt x="238" y="732"/>
                    </a:cubicBezTo>
                    <a:cubicBezTo>
                      <a:pt x="249" y="745"/>
                      <a:pt x="249" y="745"/>
                      <a:pt x="249" y="745"/>
                    </a:cubicBezTo>
                    <a:cubicBezTo>
                      <a:pt x="249" y="745"/>
                      <a:pt x="257" y="742"/>
                      <a:pt x="259" y="748"/>
                    </a:cubicBezTo>
                    <a:cubicBezTo>
                      <a:pt x="262" y="754"/>
                      <a:pt x="264" y="772"/>
                      <a:pt x="264" y="772"/>
                    </a:cubicBezTo>
                    <a:cubicBezTo>
                      <a:pt x="264" y="772"/>
                      <a:pt x="282" y="773"/>
                      <a:pt x="283" y="781"/>
                    </a:cubicBezTo>
                    <a:cubicBezTo>
                      <a:pt x="284" y="788"/>
                      <a:pt x="269" y="803"/>
                      <a:pt x="288" y="808"/>
                    </a:cubicBezTo>
                    <a:cubicBezTo>
                      <a:pt x="307" y="813"/>
                      <a:pt x="329" y="813"/>
                      <a:pt x="329" y="813"/>
                    </a:cubicBezTo>
                    <a:cubicBezTo>
                      <a:pt x="329" y="813"/>
                      <a:pt x="330" y="792"/>
                      <a:pt x="344" y="795"/>
                    </a:cubicBezTo>
                    <a:cubicBezTo>
                      <a:pt x="358" y="798"/>
                      <a:pt x="359" y="805"/>
                      <a:pt x="367" y="805"/>
                    </a:cubicBezTo>
                    <a:cubicBezTo>
                      <a:pt x="376" y="805"/>
                      <a:pt x="384" y="796"/>
                      <a:pt x="388" y="797"/>
                    </a:cubicBezTo>
                    <a:cubicBezTo>
                      <a:pt x="392" y="798"/>
                      <a:pt x="400" y="810"/>
                      <a:pt x="400" y="810"/>
                    </a:cubicBezTo>
                    <a:cubicBezTo>
                      <a:pt x="400" y="810"/>
                      <a:pt x="428" y="809"/>
                      <a:pt x="428" y="823"/>
                    </a:cubicBezTo>
                    <a:cubicBezTo>
                      <a:pt x="428" y="838"/>
                      <a:pt x="420" y="846"/>
                      <a:pt x="415" y="846"/>
                    </a:cubicBezTo>
                    <a:cubicBezTo>
                      <a:pt x="410" y="846"/>
                      <a:pt x="401" y="876"/>
                      <a:pt x="404" y="881"/>
                    </a:cubicBezTo>
                    <a:cubicBezTo>
                      <a:pt x="407" y="887"/>
                      <a:pt x="421" y="882"/>
                      <a:pt x="421" y="882"/>
                    </a:cubicBezTo>
                    <a:cubicBezTo>
                      <a:pt x="427" y="898"/>
                      <a:pt x="427" y="898"/>
                      <a:pt x="427" y="898"/>
                    </a:cubicBezTo>
                    <a:cubicBezTo>
                      <a:pt x="438" y="902"/>
                      <a:pt x="438" y="902"/>
                      <a:pt x="438" y="902"/>
                    </a:cubicBezTo>
                    <a:cubicBezTo>
                      <a:pt x="441" y="893"/>
                      <a:pt x="442" y="881"/>
                      <a:pt x="442" y="881"/>
                    </a:cubicBezTo>
                    <a:cubicBezTo>
                      <a:pt x="444" y="831"/>
                      <a:pt x="444" y="831"/>
                      <a:pt x="444" y="831"/>
                    </a:cubicBezTo>
                    <a:cubicBezTo>
                      <a:pt x="455" y="801"/>
                      <a:pt x="455" y="801"/>
                      <a:pt x="455" y="801"/>
                    </a:cubicBezTo>
                    <a:cubicBezTo>
                      <a:pt x="453" y="767"/>
                      <a:pt x="453" y="767"/>
                      <a:pt x="453" y="767"/>
                    </a:cubicBezTo>
                    <a:cubicBezTo>
                      <a:pt x="453" y="767"/>
                      <a:pt x="463" y="756"/>
                      <a:pt x="464" y="749"/>
                    </a:cubicBezTo>
                    <a:cubicBezTo>
                      <a:pt x="465" y="742"/>
                      <a:pt x="451" y="727"/>
                      <a:pt x="451" y="727"/>
                    </a:cubicBezTo>
                    <a:cubicBezTo>
                      <a:pt x="451" y="727"/>
                      <a:pt x="450" y="715"/>
                      <a:pt x="448" y="706"/>
                    </a:cubicBezTo>
                    <a:cubicBezTo>
                      <a:pt x="446" y="697"/>
                      <a:pt x="425" y="688"/>
                      <a:pt x="425" y="688"/>
                    </a:cubicBezTo>
                    <a:cubicBezTo>
                      <a:pt x="427" y="646"/>
                      <a:pt x="427" y="646"/>
                      <a:pt x="427" y="646"/>
                    </a:cubicBezTo>
                    <a:cubicBezTo>
                      <a:pt x="449" y="641"/>
                      <a:pt x="449" y="641"/>
                      <a:pt x="449" y="641"/>
                    </a:cubicBezTo>
                    <a:cubicBezTo>
                      <a:pt x="449" y="641"/>
                      <a:pt x="458" y="645"/>
                      <a:pt x="471" y="643"/>
                    </a:cubicBezTo>
                    <a:cubicBezTo>
                      <a:pt x="484" y="641"/>
                      <a:pt x="465" y="621"/>
                      <a:pt x="465" y="621"/>
                    </a:cubicBezTo>
                    <a:cubicBezTo>
                      <a:pt x="458" y="623"/>
                      <a:pt x="458" y="623"/>
                      <a:pt x="458" y="623"/>
                    </a:cubicBezTo>
                    <a:cubicBezTo>
                      <a:pt x="442" y="616"/>
                      <a:pt x="442" y="616"/>
                      <a:pt x="442" y="616"/>
                    </a:cubicBezTo>
                    <a:cubicBezTo>
                      <a:pt x="442" y="616"/>
                      <a:pt x="434" y="587"/>
                      <a:pt x="443" y="582"/>
                    </a:cubicBezTo>
                    <a:cubicBezTo>
                      <a:pt x="452" y="577"/>
                      <a:pt x="466" y="590"/>
                      <a:pt x="466" y="590"/>
                    </a:cubicBezTo>
                    <a:cubicBezTo>
                      <a:pt x="510" y="586"/>
                      <a:pt x="510" y="586"/>
                      <a:pt x="510" y="586"/>
                    </a:cubicBezTo>
                    <a:cubicBezTo>
                      <a:pt x="510" y="586"/>
                      <a:pt x="510" y="569"/>
                      <a:pt x="516" y="569"/>
                    </a:cubicBezTo>
                    <a:cubicBezTo>
                      <a:pt x="522" y="569"/>
                      <a:pt x="527" y="585"/>
                      <a:pt x="533" y="584"/>
                    </a:cubicBezTo>
                    <a:cubicBezTo>
                      <a:pt x="539" y="583"/>
                      <a:pt x="548" y="560"/>
                      <a:pt x="555" y="563"/>
                    </a:cubicBezTo>
                    <a:cubicBezTo>
                      <a:pt x="562" y="566"/>
                      <a:pt x="557" y="573"/>
                      <a:pt x="557" y="573"/>
                    </a:cubicBezTo>
                    <a:cubicBezTo>
                      <a:pt x="557" y="573"/>
                      <a:pt x="560" y="574"/>
                      <a:pt x="562" y="580"/>
                    </a:cubicBezTo>
                    <a:cubicBezTo>
                      <a:pt x="564" y="586"/>
                      <a:pt x="564" y="614"/>
                      <a:pt x="564" y="614"/>
                    </a:cubicBezTo>
                    <a:cubicBezTo>
                      <a:pt x="581" y="614"/>
                      <a:pt x="581" y="614"/>
                      <a:pt x="581" y="614"/>
                    </a:cubicBezTo>
                    <a:cubicBezTo>
                      <a:pt x="581" y="614"/>
                      <a:pt x="575" y="605"/>
                      <a:pt x="576" y="600"/>
                    </a:cubicBezTo>
                    <a:cubicBezTo>
                      <a:pt x="577" y="595"/>
                      <a:pt x="566" y="569"/>
                      <a:pt x="566" y="569"/>
                    </a:cubicBezTo>
                    <a:cubicBezTo>
                      <a:pt x="566" y="569"/>
                      <a:pt x="563" y="549"/>
                      <a:pt x="563" y="545"/>
                    </a:cubicBezTo>
                    <a:cubicBezTo>
                      <a:pt x="563" y="541"/>
                      <a:pt x="541" y="527"/>
                      <a:pt x="541" y="527"/>
                    </a:cubicBezTo>
                    <a:cubicBezTo>
                      <a:pt x="531" y="524"/>
                      <a:pt x="531" y="524"/>
                      <a:pt x="531" y="524"/>
                    </a:cubicBezTo>
                    <a:cubicBezTo>
                      <a:pt x="531" y="524"/>
                      <a:pt x="560" y="506"/>
                      <a:pt x="560" y="496"/>
                    </a:cubicBezTo>
                    <a:cubicBezTo>
                      <a:pt x="560" y="486"/>
                      <a:pt x="544" y="472"/>
                      <a:pt x="544" y="472"/>
                    </a:cubicBezTo>
                    <a:cubicBezTo>
                      <a:pt x="544" y="472"/>
                      <a:pt x="543" y="463"/>
                      <a:pt x="543" y="460"/>
                    </a:cubicBezTo>
                    <a:cubicBezTo>
                      <a:pt x="543" y="457"/>
                      <a:pt x="534" y="453"/>
                      <a:pt x="534" y="453"/>
                    </a:cubicBezTo>
                    <a:cubicBezTo>
                      <a:pt x="534" y="453"/>
                      <a:pt x="536" y="430"/>
                      <a:pt x="536" y="424"/>
                    </a:cubicBezTo>
                    <a:cubicBezTo>
                      <a:pt x="536" y="418"/>
                      <a:pt x="534" y="400"/>
                      <a:pt x="533" y="395"/>
                    </a:cubicBezTo>
                    <a:cubicBezTo>
                      <a:pt x="532" y="390"/>
                      <a:pt x="542" y="385"/>
                      <a:pt x="545" y="382"/>
                    </a:cubicBezTo>
                    <a:cubicBezTo>
                      <a:pt x="548" y="379"/>
                      <a:pt x="547" y="364"/>
                      <a:pt x="547" y="364"/>
                    </a:cubicBezTo>
                    <a:cubicBezTo>
                      <a:pt x="547" y="364"/>
                      <a:pt x="564" y="356"/>
                      <a:pt x="558" y="343"/>
                    </a:cubicBezTo>
                    <a:cubicBezTo>
                      <a:pt x="552" y="331"/>
                      <a:pt x="533" y="346"/>
                      <a:pt x="533" y="346"/>
                    </a:cubicBezTo>
                    <a:cubicBezTo>
                      <a:pt x="514" y="344"/>
                      <a:pt x="514" y="344"/>
                      <a:pt x="514" y="344"/>
                    </a:cubicBezTo>
                    <a:cubicBezTo>
                      <a:pt x="514" y="344"/>
                      <a:pt x="511" y="351"/>
                      <a:pt x="503" y="350"/>
                    </a:cubicBezTo>
                    <a:cubicBezTo>
                      <a:pt x="495" y="349"/>
                      <a:pt x="493" y="342"/>
                      <a:pt x="485" y="342"/>
                    </a:cubicBezTo>
                    <a:cubicBezTo>
                      <a:pt x="477" y="342"/>
                      <a:pt x="479" y="349"/>
                      <a:pt x="479" y="349"/>
                    </a:cubicBezTo>
                    <a:cubicBezTo>
                      <a:pt x="479" y="349"/>
                      <a:pt x="471" y="352"/>
                      <a:pt x="463" y="350"/>
                    </a:cubicBezTo>
                    <a:cubicBezTo>
                      <a:pt x="455" y="347"/>
                      <a:pt x="436" y="305"/>
                      <a:pt x="436" y="305"/>
                    </a:cubicBezTo>
                    <a:cubicBezTo>
                      <a:pt x="418" y="304"/>
                      <a:pt x="418" y="304"/>
                      <a:pt x="418" y="304"/>
                    </a:cubicBezTo>
                    <a:cubicBezTo>
                      <a:pt x="418" y="304"/>
                      <a:pt x="409" y="297"/>
                      <a:pt x="404" y="297"/>
                    </a:cubicBezTo>
                    <a:cubicBezTo>
                      <a:pt x="399" y="297"/>
                      <a:pt x="398" y="303"/>
                      <a:pt x="393" y="304"/>
                    </a:cubicBezTo>
                    <a:cubicBezTo>
                      <a:pt x="388" y="305"/>
                      <a:pt x="370" y="298"/>
                      <a:pt x="365" y="298"/>
                    </a:cubicBezTo>
                    <a:cubicBezTo>
                      <a:pt x="361" y="298"/>
                      <a:pt x="350" y="303"/>
                      <a:pt x="341" y="300"/>
                    </a:cubicBezTo>
                    <a:cubicBezTo>
                      <a:pt x="332" y="297"/>
                      <a:pt x="333" y="279"/>
                      <a:pt x="333" y="279"/>
                    </a:cubicBezTo>
                    <a:cubicBezTo>
                      <a:pt x="323" y="279"/>
                      <a:pt x="323" y="279"/>
                      <a:pt x="323" y="279"/>
                    </a:cubicBezTo>
                    <a:cubicBezTo>
                      <a:pt x="324" y="252"/>
                      <a:pt x="324" y="252"/>
                      <a:pt x="324" y="252"/>
                    </a:cubicBezTo>
                    <a:cubicBezTo>
                      <a:pt x="324" y="252"/>
                      <a:pt x="330" y="249"/>
                      <a:pt x="332" y="236"/>
                    </a:cubicBezTo>
                    <a:cubicBezTo>
                      <a:pt x="334" y="224"/>
                      <a:pt x="318" y="215"/>
                      <a:pt x="318" y="215"/>
                    </a:cubicBezTo>
                    <a:cubicBezTo>
                      <a:pt x="318" y="215"/>
                      <a:pt x="317" y="209"/>
                      <a:pt x="317" y="200"/>
                    </a:cubicBezTo>
                    <a:cubicBezTo>
                      <a:pt x="317" y="191"/>
                      <a:pt x="310" y="177"/>
                      <a:pt x="303" y="177"/>
                    </a:cubicBezTo>
                    <a:cubicBezTo>
                      <a:pt x="296" y="177"/>
                      <a:pt x="292" y="191"/>
                      <a:pt x="287" y="182"/>
                    </a:cubicBezTo>
                    <a:cubicBezTo>
                      <a:pt x="282" y="174"/>
                      <a:pt x="306" y="153"/>
                      <a:pt x="306" y="153"/>
                    </a:cubicBezTo>
                    <a:cubicBezTo>
                      <a:pt x="306" y="135"/>
                      <a:pt x="306" y="135"/>
                      <a:pt x="306" y="135"/>
                    </a:cubicBezTo>
                    <a:cubicBezTo>
                      <a:pt x="312" y="130"/>
                      <a:pt x="312" y="130"/>
                      <a:pt x="312" y="130"/>
                    </a:cubicBezTo>
                    <a:cubicBezTo>
                      <a:pt x="312" y="130"/>
                      <a:pt x="312" y="110"/>
                      <a:pt x="320" y="97"/>
                    </a:cubicBezTo>
                    <a:cubicBezTo>
                      <a:pt x="327" y="84"/>
                      <a:pt x="336" y="80"/>
                      <a:pt x="347" y="76"/>
                    </a:cubicBezTo>
                    <a:cubicBezTo>
                      <a:pt x="358" y="73"/>
                      <a:pt x="359" y="58"/>
                      <a:pt x="359" y="58"/>
                    </a:cubicBezTo>
                    <a:cubicBezTo>
                      <a:pt x="359" y="58"/>
                      <a:pt x="376" y="48"/>
                      <a:pt x="381" y="47"/>
                    </a:cubicBezTo>
                    <a:cubicBezTo>
                      <a:pt x="386" y="46"/>
                      <a:pt x="401" y="42"/>
                      <a:pt x="402" y="21"/>
                    </a:cubicBezTo>
                    <a:cubicBezTo>
                      <a:pt x="403" y="0"/>
                      <a:pt x="361" y="16"/>
                      <a:pt x="355" y="17"/>
                    </a:cubicBezTo>
                    <a:cubicBezTo>
                      <a:pt x="349" y="18"/>
                      <a:pt x="349" y="38"/>
                      <a:pt x="342" y="45"/>
                    </a:cubicBezTo>
                    <a:cubicBezTo>
                      <a:pt x="335" y="52"/>
                      <a:pt x="324" y="45"/>
                      <a:pt x="317" y="46"/>
                    </a:cubicBezTo>
                    <a:cubicBezTo>
                      <a:pt x="310" y="47"/>
                      <a:pt x="296" y="70"/>
                      <a:pt x="296" y="70"/>
                    </a:cubicBezTo>
                    <a:cubicBezTo>
                      <a:pt x="271" y="74"/>
                      <a:pt x="271" y="74"/>
                      <a:pt x="271" y="74"/>
                    </a:cubicBezTo>
                    <a:cubicBezTo>
                      <a:pt x="271" y="74"/>
                      <a:pt x="265" y="65"/>
                      <a:pt x="258" y="69"/>
                    </a:cubicBezTo>
                    <a:cubicBezTo>
                      <a:pt x="251" y="74"/>
                      <a:pt x="251" y="86"/>
                      <a:pt x="251" y="86"/>
                    </a:cubicBezTo>
                    <a:cubicBezTo>
                      <a:pt x="251" y="86"/>
                      <a:pt x="246" y="100"/>
                      <a:pt x="239" y="101"/>
                    </a:cubicBezTo>
                    <a:cubicBezTo>
                      <a:pt x="232" y="103"/>
                      <a:pt x="240" y="92"/>
                      <a:pt x="240" y="92"/>
                    </a:cubicBezTo>
                    <a:cubicBezTo>
                      <a:pt x="240" y="92"/>
                      <a:pt x="234" y="87"/>
                      <a:pt x="230" y="87"/>
                    </a:cubicBezTo>
                    <a:cubicBezTo>
                      <a:pt x="227" y="87"/>
                      <a:pt x="212" y="91"/>
                      <a:pt x="207" y="94"/>
                    </a:cubicBezTo>
                    <a:cubicBezTo>
                      <a:pt x="202" y="98"/>
                      <a:pt x="187" y="112"/>
                      <a:pt x="183" y="119"/>
                    </a:cubicBezTo>
                    <a:cubicBezTo>
                      <a:pt x="180" y="126"/>
                      <a:pt x="188" y="135"/>
                      <a:pt x="188" y="135"/>
                    </a:cubicBezTo>
                    <a:cubicBezTo>
                      <a:pt x="177" y="155"/>
                      <a:pt x="177" y="155"/>
                      <a:pt x="177" y="155"/>
                    </a:cubicBezTo>
                    <a:cubicBezTo>
                      <a:pt x="184" y="171"/>
                      <a:pt x="184" y="171"/>
                      <a:pt x="184" y="171"/>
                    </a:cubicBezTo>
                    <a:cubicBezTo>
                      <a:pt x="184" y="171"/>
                      <a:pt x="168" y="172"/>
                      <a:pt x="162" y="175"/>
                    </a:cubicBezTo>
                    <a:cubicBezTo>
                      <a:pt x="156" y="177"/>
                      <a:pt x="150" y="191"/>
                      <a:pt x="147" y="198"/>
                    </a:cubicBezTo>
                    <a:cubicBezTo>
                      <a:pt x="143" y="205"/>
                      <a:pt x="129" y="207"/>
                      <a:pt x="129" y="207"/>
                    </a:cubicBezTo>
                    <a:cubicBezTo>
                      <a:pt x="115" y="213"/>
                      <a:pt x="115" y="213"/>
                      <a:pt x="115" y="213"/>
                    </a:cubicBezTo>
                    <a:cubicBezTo>
                      <a:pt x="123" y="229"/>
                      <a:pt x="123" y="229"/>
                      <a:pt x="123" y="229"/>
                    </a:cubicBezTo>
                    <a:cubicBezTo>
                      <a:pt x="123" y="229"/>
                      <a:pt x="126" y="252"/>
                      <a:pt x="118" y="254"/>
                    </a:cubicBezTo>
                    <a:cubicBezTo>
                      <a:pt x="110" y="256"/>
                      <a:pt x="116" y="246"/>
                      <a:pt x="115" y="236"/>
                    </a:cubicBezTo>
                    <a:cubicBezTo>
                      <a:pt x="113" y="227"/>
                      <a:pt x="93" y="215"/>
                      <a:pt x="93" y="215"/>
                    </a:cubicBezTo>
                    <a:cubicBezTo>
                      <a:pt x="93" y="215"/>
                      <a:pt x="89" y="221"/>
                      <a:pt x="89" y="228"/>
                    </a:cubicBezTo>
                    <a:cubicBezTo>
                      <a:pt x="89" y="235"/>
                      <a:pt x="102" y="242"/>
                      <a:pt x="102" y="242"/>
                    </a:cubicBezTo>
                    <a:cubicBezTo>
                      <a:pt x="102" y="242"/>
                      <a:pt x="102" y="259"/>
                      <a:pt x="92" y="267"/>
                    </a:cubicBezTo>
                    <a:cubicBezTo>
                      <a:pt x="83" y="275"/>
                      <a:pt x="76" y="265"/>
                      <a:pt x="76" y="265"/>
                    </a:cubicBezTo>
                    <a:cubicBezTo>
                      <a:pt x="66" y="286"/>
                      <a:pt x="66" y="286"/>
                      <a:pt x="66" y="286"/>
                    </a:cubicBezTo>
                    <a:cubicBezTo>
                      <a:pt x="74" y="301"/>
                      <a:pt x="74" y="301"/>
                      <a:pt x="74" y="301"/>
                    </a:cubicBezTo>
                    <a:cubicBezTo>
                      <a:pt x="74" y="308"/>
                      <a:pt x="74" y="308"/>
                      <a:pt x="74" y="308"/>
                    </a:cubicBezTo>
                    <a:cubicBezTo>
                      <a:pt x="74" y="308"/>
                      <a:pt x="81" y="313"/>
                      <a:pt x="87" y="325"/>
                    </a:cubicBezTo>
                    <a:cubicBezTo>
                      <a:pt x="93" y="337"/>
                      <a:pt x="77" y="338"/>
                      <a:pt x="77" y="338"/>
                    </a:cubicBezTo>
                    <a:cubicBezTo>
                      <a:pt x="87" y="353"/>
                      <a:pt x="87" y="353"/>
                      <a:pt x="87" y="353"/>
                    </a:cubicBezTo>
                    <a:cubicBezTo>
                      <a:pt x="92" y="375"/>
                      <a:pt x="92" y="375"/>
                      <a:pt x="92" y="375"/>
                    </a:cubicBezTo>
                    <a:cubicBezTo>
                      <a:pt x="77" y="378"/>
                      <a:pt x="77" y="378"/>
                      <a:pt x="77" y="378"/>
                    </a:cubicBezTo>
                    <a:cubicBezTo>
                      <a:pt x="87" y="391"/>
                      <a:pt x="87" y="391"/>
                      <a:pt x="87" y="391"/>
                    </a:cubicBezTo>
                    <a:cubicBezTo>
                      <a:pt x="87" y="431"/>
                      <a:pt x="87" y="431"/>
                      <a:pt x="87" y="431"/>
                    </a:cubicBezTo>
                    <a:cubicBezTo>
                      <a:pt x="87" y="431"/>
                      <a:pt x="74" y="441"/>
                      <a:pt x="74" y="454"/>
                    </a:cubicBezTo>
                    <a:cubicBezTo>
                      <a:pt x="74" y="467"/>
                      <a:pt x="91" y="467"/>
                      <a:pt x="92" y="482"/>
                    </a:cubicBezTo>
                    <a:cubicBezTo>
                      <a:pt x="93" y="497"/>
                      <a:pt x="65" y="514"/>
                      <a:pt x="65" y="514"/>
                    </a:cubicBezTo>
                    <a:cubicBezTo>
                      <a:pt x="74" y="522"/>
                      <a:pt x="74" y="522"/>
                      <a:pt x="74" y="522"/>
                    </a:cubicBezTo>
                    <a:cubicBezTo>
                      <a:pt x="55" y="539"/>
                      <a:pt x="55" y="539"/>
                      <a:pt x="55" y="539"/>
                    </a:cubicBezTo>
                    <a:cubicBezTo>
                      <a:pt x="55" y="539"/>
                      <a:pt x="34" y="539"/>
                      <a:pt x="26" y="548"/>
                    </a:cubicBezTo>
                    <a:cubicBezTo>
                      <a:pt x="18" y="558"/>
                      <a:pt x="26" y="580"/>
                      <a:pt x="26" y="580"/>
                    </a:cubicBezTo>
                    <a:cubicBezTo>
                      <a:pt x="26" y="580"/>
                      <a:pt x="1" y="572"/>
                      <a:pt x="0" y="586"/>
                    </a:cubicBezTo>
                    <a:cubicBezTo>
                      <a:pt x="0" y="588"/>
                      <a:pt x="0" y="590"/>
                      <a:pt x="0" y="592"/>
                    </a:cubicBezTo>
                    <a:cubicBezTo>
                      <a:pt x="5" y="598"/>
                      <a:pt x="15" y="611"/>
                      <a:pt x="23" y="614"/>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8" name="Paraguay"/>
              <p:cNvSpPr>
                <a:spLocks/>
              </p:cNvSpPr>
              <p:nvPr/>
            </p:nvSpPr>
            <p:spPr bwMode="gray">
              <a:xfrm>
                <a:off x="3988738" y="4661140"/>
                <a:ext cx="227052" cy="253882"/>
              </a:xfrm>
              <a:custGeom>
                <a:avLst/>
                <a:gdLst>
                  <a:gd name="T0" fmla="*/ 326 w 407"/>
                  <a:gd name="T1" fmla="*/ 441 h 452"/>
                  <a:gd name="T2" fmla="*/ 333 w 407"/>
                  <a:gd name="T3" fmla="*/ 452 h 452"/>
                  <a:gd name="T4" fmla="*/ 342 w 407"/>
                  <a:gd name="T5" fmla="*/ 435 h 452"/>
                  <a:gd name="T6" fmla="*/ 356 w 407"/>
                  <a:gd name="T7" fmla="*/ 439 h 452"/>
                  <a:gd name="T8" fmla="*/ 369 w 407"/>
                  <a:gd name="T9" fmla="*/ 415 h 452"/>
                  <a:gd name="T10" fmla="*/ 399 w 407"/>
                  <a:gd name="T11" fmla="*/ 390 h 452"/>
                  <a:gd name="T12" fmla="*/ 399 w 407"/>
                  <a:gd name="T13" fmla="*/ 344 h 452"/>
                  <a:gd name="T14" fmla="*/ 396 w 407"/>
                  <a:gd name="T15" fmla="*/ 331 h 452"/>
                  <a:gd name="T16" fmla="*/ 399 w 407"/>
                  <a:gd name="T17" fmla="*/ 311 h 452"/>
                  <a:gd name="T18" fmla="*/ 405 w 407"/>
                  <a:gd name="T19" fmla="*/ 276 h 452"/>
                  <a:gd name="T20" fmla="*/ 388 w 407"/>
                  <a:gd name="T21" fmla="*/ 244 h 452"/>
                  <a:gd name="T22" fmla="*/ 358 w 407"/>
                  <a:gd name="T23" fmla="*/ 254 h 452"/>
                  <a:gd name="T24" fmla="*/ 338 w 407"/>
                  <a:gd name="T25" fmla="*/ 211 h 452"/>
                  <a:gd name="T26" fmla="*/ 333 w 407"/>
                  <a:gd name="T27" fmla="*/ 166 h 452"/>
                  <a:gd name="T28" fmla="*/ 296 w 407"/>
                  <a:gd name="T29" fmla="*/ 161 h 452"/>
                  <a:gd name="T30" fmla="*/ 221 w 407"/>
                  <a:gd name="T31" fmla="*/ 148 h 452"/>
                  <a:gd name="T32" fmla="*/ 220 w 407"/>
                  <a:gd name="T33" fmla="*/ 94 h 452"/>
                  <a:gd name="T34" fmla="*/ 211 w 407"/>
                  <a:gd name="T35" fmla="*/ 86 h 452"/>
                  <a:gd name="T36" fmla="*/ 211 w 407"/>
                  <a:gd name="T37" fmla="*/ 66 h 452"/>
                  <a:gd name="T38" fmla="*/ 200 w 407"/>
                  <a:gd name="T39" fmla="*/ 51 h 452"/>
                  <a:gd name="T40" fmla="*/ 187 w 407"/>
                  <a:gd name="T41" fmla="*/ 28 h 452"/>
                  <a:gd name="T42" fmla="*/ 152 w 407"/>
                  <a:gd name="T43" fmla="*/ 0 h 452"/>
                  <a:gd name="T44" fmla="*/ 99 w 407"/>
                  <a:gd name="T45" fmla="*/ 9 h 452"/>
                  <a:gd name="T46" fmla="*/ 30 w 407"/>
                  <a:gd name="T47" fmla="*/ 21 h 452"/>
                  <a:gd name="T48" fmla="*/ 26 w 407"/>
                  <a:gd name="T49" fmla="*/ 40 h 452"/>
                  <a:gd name="T50" fmla="*/ 7 w 407"/>
                  <a:gd name="T51" fmla="*/ 56 h 452"/>
                  <a:gd name="T52" fmla="*/ 16 w 407"/>
                  <a:gd name="T53" fmla="*/ 89 h 452"/>
                  <a:gd name="T54" fmla="*/ 10 w 407"/>
                  <a:gd name="T55" fmla="*/ 163 h 452"/>
                  <a:gd name="T56" fmla="*/ 23 w 407"/>
                  <a:gd name="T57" fmla="*/ 175 h 452"/>
                  <a:gd name="T58" fmla="*/ 48 w 407"/>
                  <a:gd name="T59" fmla="*/ 209 h 452"/>
                  <a:gd name="T60" fmla="*/ 84 w 407"/>
                  <a:gd name="T61" fmla="*/ 231 h 452"/>
                  <a:gd name="T62" fmla="*/ 88 w 407"/>
                  <a:gd name="T63" fmla="*/ 245 h 452"/>
                  <a:gd name="T64" fmla="*/ 133 w 407"/>
                  <a:gd name="T65" fmla="*/ 261 h 452"/>
                  <a:gd name="T66" fmla="*/ 164 w 407"/>
                  <a:gd name="T67" fmla="*/ 277 h 452"/>
                  <a:gd name="T68" fmla="*/ 220 w 407"/>
                  <a:gd name="T69" fmla="*/ 306 h 452"/>
                  <a:gd name="T70" fmla="*/ 258 w 407"/>
                  <a:gd name="T71" fmla="*/ 322 h 452"/>
                  <a:gd name="T72" fmla="*/ 246 w 407"/>
                  <a:gd name="T73" fmla="*/ 347 h 452"/>
                  <a:gd name="T74" fmla="*/ 255 w 407"/>
                  <a:gd name="T75" fmla="*/ 362 h 452"/>
                  <a:gd name="T76" fmla="*/ 239 w 407"/>
                  <a:gd name="T77" fmla="*/ 369 h 452"/>
                  <a:gd name="T78" fmla="*/ 239 w 407"/>
                  <a:gd name="T79" fmla="*/ 391 h 452"/>
                  <a:gd name="T80" fmla="*/ 224 w 407"/>
                  <a:gd name="T81" fmla="*/ 425 h 452"/>
                  <a:gd name="T82" fmla="*/ 254 w 407"/>
                  <a:gd name="T83" fmla="*/ 425 h 452"/>
                  <a:gd name="T84" fmla="*/ 287 w 407"/>
                  <a:gd name="T85" fmla="*/ 439 h 452"/>
                  <a:gd name="T86" fmla="*/ 326 w 407"/>
                  <a:gd name="T87" fmla="*/ 44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7" h="452">
                    <a:moveTo>
                      <a:pt x="326" y="441"/>
                    </a:moveTo>
                    <a:cubicBezTo>
                      <a:pt x="333" y="452"/>
                      <a:pt x="333" y="452"/>
                      <a:pt x="333" y="452"/>
                    </a:cubicBezTo>
                    <a:cubicBezTo>
                      <a:pt x="333" y="452"/>
                      <a:pt x="333" y="433"/>
                      <a:pt x="342" y="435"/>
                    </a:cubicBezTo>
                    <a:cubicBezTo>
                      <a:pt x="351" y="437"/>
                      <a:pt x="352" y="446"/>
                      <a:pt x="356" y="439"/>
                    </a:cubicBezTo>
                    <a:cubicBezTo>
                      <a:pt x="360" y="432"/>
                      <a:pt x="362" y="415"/>
                      <a:pt x="369" y="415"/>
                    </a:cubicBezTo>
                    <a:cubicBezTo>
                      <a:pt x="376" y="415"/>
                      <a:pt x="397" y="401"/>
                      <a:pt x="399" y="390"/>
                    </a:cubicBezTo>
                    <a:cubicBezTo>
                      <a:pt x="401" y="379"/>
                      <a:pt x="399" y="344"/>
                      <a:pt x="399" y="344"/>
                    </a:cubicBezTo>
                    <a:cubicBezTo>
                      <a:pt x="396" y="331"/>
                      <a:pt x="396" y="331"/>
                      <a:pt x="396" y="331"/>
                    </a:cubicBezTo>
                    <a:cubicBezTo>
                      <a:pt x="396" y="331"/>
                      <a:pt x="397" y="316"/>
                      <a:pt x="399" y="311"/>
                    </a:cubicBezTo>
                    <a:cubicBezTo>
                      <a:pt x="401" y="306"/>
                      <a:pt x="403" y="296"/>
                      <a:pt x="405" y="276"/>
                    </a:cubicBezTo>
                    <a:cubicBezTo>
                      <a:pt x="407" y="256"/>
                      <a:pt x="403" y="248"/>
                      <a:pt x="388" y="244"/>
                    </a:cubicBezTo>
                    <a:cubicBezTo>
                      <a:pt x="373" y="240"/>
                      <a:pt x="369" y="256"/>
                      <a:pt x="358" y="254"/>
                    </a:cubicBezTo>
                    <a:cubicBezTo>
                      <a:pt x="347" y="252"/>
                      <a:pt x="343" y="231"/>
                      <a:pt x="338" y="211"/>
                    </a:cubicBezTo>
                    <a:cubicBezTo>
                      <a:pt x="333" y="191"/>
                      <a:pt x="337" y="174"/>
                      <a:pt x="333" y="166"/>
                    </a:cubicBezTo>
                    <a:cubicBezTo>
                      <a:pt x="329" y="158"/>
                      <a:pt x="311" y="158"/>
                      <a:pt x="296" y="161"/>
                    </a:cubicBezTo>
                    <a:cubicBezTo>
                      <a:pt x="281" y="164"/>
                      <a:pt x="237" y="157"/>
                      <a:pt x="221" y="148"/>
                    </a:cubicBezTo>
                    <a:cubicBezTo>
                      <a:pt x="205" y="139"/>
                      <a:pt x="220" y="103"/>
                      <a:pt x="220" y="94"/>
                    </a:cubicBezTo>
                    <a:cubicBezTo>
                      <a:pt x="220" y="85"/>
                      <a:pt x="215" y="90"/>
                      <a:pt x="211" y="86"/>
                    </a:cubicBezTo>
                    <a:cubicBezTo>
                      <a:pt x="207" y="82"/>
                      <a:pt x="213" y="73"/>
                      <a:pt x="211" y="66"/>
                    </a:cubicBezTo>
                    <a:cubicBezTo>
                      <a:pt x="209" y="59"/>
                      <a:pt x="200" y="57"/>
                      <a:pt x="200" y="51"/>
                    </a:cubicBezTo>
                    <a:cubicBezTo>
                      <a:pt x="187" y="28"/>
                      <a:pt x="187" y="28"/>
                      <a:pt x="187" y="28"/>
                    </a:cubicBezTo>
                    <a:cubicBezTo>
                      <a:pt x="152" y="0"/>
                      <a:pt x="152" y="0"/>
                      <a:pt x="152" y="0"/>
                    </a:cubicBezTo>
                    <a:cubicBezTo>
                      <a:pt x="99" y="9"/>
                      <a:pt x="99" y="9"/>
                      <a:pt x="99" y="9"/>
                    </a:cubicBezTo>
                    <a:cubicBezTo>
                      <a:pt x="30" y="21"/>
                      <a:pt x="30" y="21"/>
                      <a:pt x="30" y="21"/>
                    </a:cubicBezTo>
                    <a:cubicBezTo>
                      <a:pt x="26" y="40"/>
                      <a:pt x="26" y="40"/>
                      <a:pt x="26" y="40"/>
                    </a:cubicBezTo>
                    <a:cubicBezTo>
                      <a:pt x="26" y="40"/>
                      <a:pt x="14" y="52"/>
                      <a:pt x="7" y="56"/>
                    </a:cubicBezTo>
                    <a:cubicBezTo>
                      <a:pt x="0" y="60"/>
                      <a:pt x="15" y="82"/>
                      <a:pt x="16" y="89"/>
                    </a:cubicBezTo>
                    <a:cubicBezTo>
                      <a:pt x="18" y="95"/>
                      <a:pt x="10" y="163"/>
                      <a:pt x="10" y="163"/>
                    </a:cubicBezTo>
                    <a:cubicBezTo>
                      <a:pt x="23" y="175"/>
                      <a:pt x="23" y="175"/>
                      <a:pt x="23" y="175"/>
                    </a:cubicBezTo>
                    <a:cubicBezTo>
                      <a:pt x="23" y="175"/>
                      <a:pt x="39" y="204"/>
                      <a:pt x="48" y="209"/>
                    </a:cubicBezTo>
                    <a:cubicBezTo>
                      <a:pt x="57" y="214"/>
                      <a:pt x="84" y="231"/>
                      <a:pt x="84" y="231"/>
                    </a:cubicBezTo>
                    <a:cubicBezTo>
                      <a:pt x="88" y="245"/>
                      <a:pt x="88" y="245"/>
                      <a:pt x="88" y="245"/>
                    </a:cubicBezTo>
                    <a:cubicBezTo>
                      <a:pt x="88" y="245"/>
                      <a:pt x="123" y="265"/>
                      <a:pt x="133" y="261"/>
                    </a:cubicBezTo>
                    <a:cubicBezTo>
                      <a:pt x="143" y="257"/>
                      <a:pt x="164" y="277"/>
                      <a:pt x="164" y="277"/>
                    </a:cubicBezTo>
                    <a:cubicBezTo>
                      <a:pt x="164" y="277"/>
                      <a:pt x="214" y="305"/>
                      <a:pt x="220" y="306"/>
                    </a:cubicBezTo>
                    <a:cubicBezTo>
                      <a:pt x="226" y="307"/>
                      <a:pt x="260" y="314"/>
                      <a:pt x="258" y="322"/>
                    </a:cubicBezTo>
                    <a:cubicBezTo>
                      <a:pt x="256" y="330"/>
                      <a:pt x="246" y="347"/>
                      <a:pt x="246" y="347"/>
                    </a:cubicBezTo>
                    <a:cubicBezTo>
                      <a:pt x="246" y="347"/>
                      <a:pt x="259" y="355"/>
                      <a:pt x="255" y="362"/>
                    </a:cubicBezTo>
                    <a:cubicBezTo>
                      <a:pt x="251" y="369"/>
                      <a:pt x="239" y="369"/>
                      <a:pt x="239" y="369"/>
                    </a:cubicBezTo>
                    <a:cubicBezTo>
                      <a:pt x="239" y="391"/>
                      <a:pt x="239" y="391"/>
                      <a:pt x="239" y="391"/>
                    </a:cubicBezTo>
                    <a:cubicBezTo>
                      <a:pt x="239" y="391"/>
                      <a:pt x="219" y="418"/>
                      <a:pt x="224" y="425"/>
                    </a:cubicBezTo>
                    <a:cubicBezTo>
                      <a:pt x="229" y="432"/>
                      <a:pt x="245" y="422"/>
                      <a:pt x="254" y="425"/>
                    </a:cubicBezTo>
                    <a:cubicBezTo>
                      <a:pt x="263" y="428"/>
                      <a:pt x="270" y="435"/>
                      <a:pt x="287" y="439"/>
                    </a:cubicBezTo>
                    <a:cubicBezTo>
                      <a:pt x="304" y="443"/>
                      <a:pt x="326" y="441"/>
                      <a:pt x="326" y="44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9" name="Uruguay"/>
              <p:cNvSpPr>
                <a:spLocks/>
              </p:cNvSpPr>
              <p:nvPr/>
            </p:nvSpPr>
            <p:spPr bwMode="gray">
              <a:xfrm>
                <a:off x="4149103" y="4988014"/>
                <a:ext cx="136549" cy="144396"/>
              </a:xfrm>
              <a:custGeom>
                <a:avLst/>
                <a:gdLst>
                  <a:gd name="T0" fmla="*/ 92 w 246"/>
                  <a:gd name="T1" fmla="*/ 249 h 258"/>
                  <a:gd name="T2" fmla="*/ 152 w 246"/>
                  <a:gd name="T3" fmla="*/ 253 h 258"/>
                  <a:gd name="T4" fmla="*/ 220 w 246"/>
                  <a:gd name="T5" fmla="*/ 244 h 258"/>
                  <a:gd name="T6" fmla="*/ 243 w 246"/>
                  <a:gd name="T7" fmla="*/ 196 h 258"/>
                  <a:gd name="T8" fmla="*/ 233 w 246"/>
                  <a:gd name="T9" fmla="*/ 197 h 258"/>
                  <a:gd name="T10" fmla="*/ 234 w 246"/>
                  <a:gd name="T11" fmla="*/ 176 h 258"/>
                  <a:gd name="T12" fmla="*/ 227 w 246"/>
                  <a:gd name="T13" fmla="*/ 169 h 258"/>
                  <a:gd name="T14" fmla="*/ 241 w 246"/>
                  <a:gd name="T15" fmla="*/ 140 h 258"/>
                  <a:gd name="T16" fmla="*/ 219 w 246"/>
                  <a:gd name="T17" fmla="*/ 127 h 258"/>
                  <a:gd name="T18" fmla="*/ 201 w 246"/>
                  <a:gd name="T19" fmla="*/ 98 h 258"/>
                  <a:gd name="T20" fmla="*/ 182 w 246"/>
                  <a:gd name="T21" fmla="*/ 95 h 258"/>
                  <a:gd name="T22" fmla="*/ 164 w 246"/>
                  <a:gd name="T23" fmla="*/ 76 h 258"/>
                  <a:gd name="T24" fmla="*/ 152 w 246"/>
                  <a:gd name="T25" fmla="*/ 67 h 258"/>
                  <a:gd name="T26" fmla="*/ 140 w 246"/>
                  <a:gd name="T27" fmla="*/ 65 h 258"/>
                  <a:gd name="T28" fmla="*/ 116 w 246"/>
                  <a:gd name="T29" fmla="*/ 43 h 258"/>
                  <a:gd name="T30" fmla="*/ 101 w 246"/>
                  <a:gd name="T31" fmla="*/ 54 h 258"/>
                  <a:gd name="T32" fmla="*/ 85 w 246"/>
                  <a:gd name="T33" fmla="*/ 31 h 258"/>
                  <a:gd name="T34" fmla="*/ 48 w 246"/>
                  <a:gd name="T35" fmla="*/ 2 h 258"/>
                  <a:gd name="T36" fmla="*/ 30 w 246"/>
                  <a:gd name="T37" fmla="*/ 10 h 258"/>
                  <a:gd name="T38" fmla="*/ 14 w 246"/>
                  <a:gd name="T39" fmla="*/ 9 h 258"/>
                  <a:gd name="T40" fmla="*/ 0 w 246"/>
                  <a:gd name="T41" fmla="*/ 24 h 258"/>
                  <a:gd name="T42" fmla="*/ 21 w 246"/>
                  <a:gd name="T43" fmla="*/ 41 h 258"/>
                  <a:gd name="T44" fmla="*/ 3 w 246"/>
                  <a:gd name="T45" fmla="*/ 48 h 258"/>
                  <a:gd name="T46" fmla="*/ 3 w 246"/>
                  <a:gd name="T47" fmla="*/ 75 h 258"/>
                  <a:gd name="T48" fmla="*/ 20 w 246"/>
                  <a:gd name="T49" fmla="*/ 85 h 258"/>
                  <a:gd name="T50" fmla="*/ 2 w 246"/>
                  <a:gd name="T51" fmla="*/ 93 h 258"/>
                  <a:gd name="T52" fmla="*/ 16 w 246"/>
                  <a:gd name="T53" fmla="*/ 114 h 258"/>
                  <a:gd name="T54" fmla="*/ 9 w 246"/>
                  <a:gd name="T55" fmla="*/ 124 h 258"/>
                  <a:gd name="T56" fmla="*/ 28 w 246"/>
                  <a:gd name="T57" fmla="*/ 152 h 258"/>
                  <a:gd name="T58" fmla="*/ 4 w 246"/>
                  <a:gd name="T59" fmla="*/ 158 h 258"/>
                  <a:gd name="T60" fmla="*/ 4 w 246"/>
                  <a:gd name="T61" fmla="*/ 190 h 258"/>
                  <a:gd name="T62" fmla="*/ 24 w 246"/>
                  <a:gd name="T63" fmla="*/ 215 h 258"/>
                  <a:gd name="T64" fmla="*/ 51 w 246"/>
                  <a:gd name="T65" fmla="*/ 234 h 258"/>
                  <a:gd name="T66" fmla="*/ 58 w 246"/>
                  <a:gd name="T67" fmla="*/ 238 h 258"/>
                  <a:gd name="T68" fmla="*/ 85 w 246"/>
                  <a:gd name="T69" fmla="*/ 238 h 258"/>
                  <a:gd name="T70" fmla="*/ 92 w 246"/>
                  <a:gd name="T71" fmla="*/ 24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 h="258">
                    <a:moveTo>
                      <a:pt x="92" y="249"/>
                    </a:moveTo>
                    <a:cubicBezTo>
                      <a:pt x="92" y="249"/>
                      <a:pt x="119" y="248"/>
                      <a:pt x="152" y="253"/>
                    </a:cubicBezTo>
                    <a:cubicBezTo>
                      <a:pt x="185" y="258"/>
                      <a:pt x="204" y="257"/>
                      <a:pt x="220" y="244"/>
                    </a:cubicBezTo>
                    <a:cubicBezTo>
                      <a:pt x="234" y="233"/>
                      <a:pt x="241" y="203"/>
                      <a:pt x="243" y="196"/>
                    </a:cubicBezTo>
                    <a:cubicBezTo>
                      <a:pt x="233" y="197"/>
                      <a:pt x="233" y="197"/>
                      <a:pt x="233" y="197"/>
                    </a:cubicBezTo>
                    <a:cubicBezTo>
                      <a:pt x="234" y="176"/>
                      <a:pt x="234" y="176"/>
                      <a:pt x="234" y="176"/>
                    </a:cubicBezTo>
                    <a:cubicBezTo>
                      <a:pt x="234" y="176"/>
                      <a:pt x="228" y="176"/>
                      <a:pt x="227" y="169"/>
                    </a:cubicBezTo>
                    <a:cubicBezTo>
                      <a:pt x="226" y="162"/>
                      <a:pt x="236" y="149"/>
                      <a:pt x="241" y="140"/>
                    </a:cubicBezTo>
                    <a:cubicBezTo>
                      <a:pt x="246" y="131"/>
                      <a:pt x="227" y="132"/>
                      <a:pt x="219" y="127"/>
                    </a:cubicBezTo>
                    <a:cubicBezTo>
                      <a:pt x="211" y="122"/>
                      <a:pt x="201" y="98"/>
                      <a:pt x="201" y="98"/>
                    </a:cubicBezTo>
                    <a:cubicBezTo>
                      <a:pt x="201" y="98"/>
                      <a:pt x="194" y="99"/>
                      <a:pt x="182" y="95"/>
                    </a:cubicBezTo>
                    <a:cubicBezTo>
                      <a:pt x="170" y="91"/>
                      <a:pt x="168" y="78"/>
                      <a:pt x="164" y="76"/>
                    </a:cubicBezTo>
                    <a:cubicBezTo>
                      <a:pt x="160" y="74"/>
                      <a:pt x="152" y="67"/>
                      <a:pt x="152" y="67"/>
                    </a:cubicBezTo>
                    <a:cubicBezTo>
                      <a:pt x="152" y="67"/>
                      <a:pt x="145" y="68"/>
                      <a:pt x="140" y="65"/>
                    </a:cubicBezTo>
                    <a:cubicBezTo>
                      <a:pt x="135" y="62"/>
                      <a:pt x="126" y="46"/>
                      <a:pt x="116" y="43"/>
                    </a:cubicBezTo>
                    <a:cubicBezTo>
                      <a:pt x="106" y="40"/>
                      <a:pt x="107" y="54"/>
                      <a:pt x="101" y="54"/>
                    </a:cubicBezTo>
                    <a:cubicBezTo>
                      <a:pt x="95" y="54"/>
                      <a:pt x="85" y="31"/>
                      <a:pt x="85" y="31"/>
                    </a:cubicBezTo>
                    <a:cubicBezTo>
                      <a:pt x="85" y="31"/>
                      <a:pt x="60" y="4"/>
                      <a:pt x="48" y="2"/>
                    </a:cubicBezTo>
                    <a:cubicBezTo>
                      <a:pt x="36" y="0"/>
                      <a:pt x="30" y="10"/>
                      <a:pt x="30" y="10"/>
                    </a:cubicBezTo>
                    <a:cubicBezTo>
                      <a:pt x="14" y="9"/>
                      <a:pt x="14" y="9"/>
                      <a:pt x="14" y="9"/>
                    </a:cubicBezTo>
                    <a:cubicBezTo>
                      <a:pt x="14" y="9"/>
                      <a:pt x="0" y="20"/>
                      <a:pt x="0" y="24"/>
                    </a:cubicBezTo>
                    <a:cubicBezTo>
                      <a:pt x="0" y="28"/>
                      <a:pt x="21" y="41"/>
                      <a:pt x="21" y="41"/>
                    </a:cubicBezTo>
                    <a:cubicBezTo>
                      <a:pt x="3" y="48"/>
                      <a:pt x="3" y="48"/>
                      <a:pt x="3" y="48"/>
                    </a:cubicBezTo>
                    <a:cubicBezTo>
                      <a:pt x="3" y="75"/>
                      <a:pt x="3" y="75"/>
                      <a:pt x="3" y="75"/>
                    </a:cubicBezTo>
                    <a:cubicBezTo>
                      <a:pt x="20" y="85"/>
                      <a:pt x="20" y="85"/>
                      <a:pt x="20" y="85"/>
                    </a:cubicBezTo>
                    <a:cubicBezTo>
                      <a:pt x="20" y="85"/>
                      <a:pt x="1" y="84"/>
                      <a:pt x="2" y="93"/>
                    </a:cubicBezTo>
                    <a:cubicBezTo>
                      <a:pt x="3" y="102"/>
                      <a:pt x="16" y="114"/>
                      <a:pt x="16" y="114"/>
                    </a:cubicBezTo>
                    <a:cubicBezTo>
                      <a:pt x="9" y="124"/>
                      <a:pt x="9" y="124"/>
                      <a:pt x="9" y="124"/>
                    </a:cubicBezTo>
                    <a:cubicBezTo>
                      <a:pt x="9" y="124"/>
                      <a:pt x="29" y="147"/>
                      <a:pt x="28" y="152"/>
                    </a:cubicBezTo>
                    <a:cubicBezTo>
                      <a:pt x="27" y="157"/>
                      <a:pt x="4" y="158"/>
                      <a:pt x="4" y="158"/>
                    </a:cubicBezTo>
                    <a:cubicBezTo>
                      <a:pt x="4" y="190"/>
                      <a:pt x="4" y="190"/>
                      <a:pt x="4" y="190"/>
                    </a:cubicBezTo>
                    <a:cubicBezTo>
                      <a:pt x="24" y="215"/>
                      <a:pt x="24" y="215"/>
                      <a:pt x="24" y="215"/>
                    </a:cubicBezTo>
                    <a:cubicBezTo>
                      <a:pt x="32" y="209"/>
                      <a:pt x="46" y="227"/>
                      <a:pt x="51" y="234"/>
                    </a:cubicBezTo>
                    <a:cubicBezTo>
                      <a:pt x="58" y="238"/>
                      <a:pt x="58" y="238"/>
                      <a:pt x="58" y="238"/>
                    </a:cubicBezTo>
                    <a:cubicBezTo>
                      <a:pt x="85" y="238"/>
                      <a:pt x="85" y="238"/>
                      <a:pt x="85" y="238"/>
                    </a:cubicBezTo>
                    <a:lnTo>
                      <a:pt x="92" y="249"/>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40" name="Argentina"/>
              <p:cNvSpPr>
                <a:spLocks noEditPoints="1"/>
              </p:cNvSpPr>
              <p:nvPr/>
            </p:nvSpPr>
            <p:spPr bwMode="gray">
              <a:xfrm>
                <a:off x="3831547" y="4740478"/>
                <a:ext cx="409647" cy="910805"/>
              </a:xfrm>
              <a:custGeom>
                <a:avLst/>
                <a:gdLst>
                  <a:gd name="T0" fmla="*/ 659 w 732"/>
                  <a:gd name="T1" fmla="*/ 333 h 1628"/>
                  <a:gd name="T2" fmla="*/ 726 w 732"/>
                  <a:gd name="T3" fmla="*/ 284 h 1628"/>
                  <a:gd name="T4" fmla="*/ 679 w 732"/>
                  <a:gd name="T5" fmla="*/ 205 h 1628"/>
                  <a:gd name="T6" fmla="*/ 622 w 732"/>
                  <a:gd name="T7" fmla="*/ 296 h 1628"/>
                  <a:gd name="T8" fmla="*/ 534 w 732"/>
                  <a:gd name="T9" fmla="*/ 286 h 1628"/>
                  <a:gd name="T10" fmla="*/ 535 w 732"/>
                  <a:gd name="T11" fmla="*/ 223 h 1628"/>
                  <a:gd name="T12" fmla="*/ 444 w 732"/>
                  <a:gd name="T13" fmla="*/ 138 h 1628"/>
                  <a:gd name="T14" fmla="*/ 328 w 732"/>
                  <a:gd name="T15" fmla="*/ 70 h 1628"/>
                  <a:gd name="T16" fmla="*/ 216 w 732"/>
                  <a:gd name="T17" fmla="*/ 13 h 1628"/>
                  <a:gd name="T18" fmla="*/ 115 w 732"/>
                  <a:gd name="T19" fmla="*/ 0 h 1628"/>
                  <a:gd name="T20" fmla="*/ 81 w 732"/>
                  <a:gd name="T21" fmla="*/ 32 h 1628"/>
                  <a:gd name="T22" fmla="*/ 82 w 732"/>
                  <a:gd name="T23" fmla="*/ 63 h 1628"/>
                  <a:gd name="T24" fmla="*/ 27 w 732"/>
                  <a:gd name="T25" fmla="*/ 199 h 1628"/>
                  <a:gd name="T26" fmla="*/ 35 w 732"/>
                  <a:gd name="T27" fmla="*/ 280 h 1628"/>
                  <a:gd name="T28" fmla="*/ 2 w 732"/>
                  <a:gd name="T29" fmla="*/ 401 h 1628"/>
                  <a:gd name="T30" fmla="*/ 0 w 732"/>
                  <a:gd name="T31" fmla="*/ 500 h 1628"/>
                  <a:gd name="T32" fmla="*/ 32 w 732"/>
                  <a:gd name="T33" fmla="*/ 564 h 1628"/>
                  <a:gd name="T34" fmla="*/ 63 w 732"/>
                  <a:gd name="T35" fmla="*/ 614 h 1628"/>
                  <a:gd name="T36" fmla="*/ 64 w 732"/>
                  <a:gd name="T37" fmla="*/ 724 h 1628"/>
                  <a:gd name="T38" fmla="*/ 68 w 732"/>
                  <a:gd name="T39" fmla="*/ 786 h 1628"/>
                  <a:gd name="T40" fmla="*/ 83 w 732"/>
                  <a:gd name="T41" fmla="*/ 872 h 1628"/>
                  <a:gd name="T42" fmla="*/ 87 w 732"/>
                  <a:gd name="T43" fmla="*/ 944 h 1628"/>
                  <a:gd name="T44" fmla="*/ 95 w 732"/>
                  <a:gd name="T45" fmla="*/ 990 h 1628"/>
                  <a:gd name="T46" fmla="*/ 129 w 732"/>
                  <a:gd name="T47" fmla="*/ 1082 h 1628"/>
                  <a:gd name="T48" fmla="*/ 143 w 732"/>
                  <a:gd name="T49" fmla="*/ 1145 h 1628"/>
                  <a:gd name="T50" fmla="*/ 170 w 732"/>
                  <a:gd name="T51" fmla="*/ 1213 h 1628"/>
                  <a:gd name="T52" fmla="*/ 205 w 732"/>
                  <a:gd name="T53" fmla="*/ 1257 h 1628"/>
                  <a:gd name="T54" fmla="*/ 217 w 732"/>
                  <a:gd name="T55" fmla="*/ 1321 h 1628"/>
                  <a:gd name="T56" fmla="*/ 210 w 732"/>
                  <a:gd name="T57" fmla="*/ 1394 h 1628"/>
                  <a:gd name="T58" fmla="*/ 214 w 732"/>
                  <a:gd name="T59" fmla="*/ 1450 h 1628"/>
                  <a:gd name="T60" fmla="*/ 216 w 732"/>
                  <a:gd name="T61" fmla="*/ 1513 h 1628"/>
                  <a:gd name="T62" fmla="*/ 290 w 732"/>
                  <a:gd name="T63" fmla="*/ 1562 h 1628"/>
                  <a:gd name="T64" fmla="*/ 347 w 732"/>
                  <a:gd name="T65" fmla="*/ 1612 h 1628"/>
                  <a:gd name="T66" fmla="*/ 437 w 732"/>
                  <a:gd name="T67" fmla="*/ 1628 h 1628"/>
                  <a:gd name="T68" fmla="*/ 438 w 732"/>
                  <a:gd name="T69" fmla="*/ 1589 h 1628"/>
                  <a:gd name="T70" fmla="*/ 409 w 732"/>
                  <a:gd name="T71" fmla="*/ 1534 h 1628"/>
                  <a:gd name="T72" fmla="*/ 412 w 732"/>
                  <a:gd name="T73" fmla="*/ 1501 h 1628"/>
                  <a:gd name="T74" fmla="*/ 441 w 732"/>
                  <a:gd name="T75" fmla="*/ 1451 h 1628"/>
                  <a:gd name="T76" fmla="*/ 476 w 732"/>
                  <a:gd name="T77" fmla="*/ 1359 h 1628"/>
                  <a:gd name="T78" fmla="*/ 379 w 732"/>
                  <a:gd name="T79" fmla="*/ 1301 h 1628"/>
                  <a:gd name="T80" fmla="*/ 407 w 732"/>
                  <a:gd name="T81" fmla="*/ 1240 h 1628"/>
                  <a:gd name="T82" fmla="*/ 443 w 732"/>
                  <a:gd name="T83" fmla="*/ 1217 h 1628"/>
                  <a:gd name="T84" fmla="*/ 456 w 732"/>
                  <a:gd name="T85" fmla="*/ 1130 h 1628"/>
                  <a:gd name="T86" fmla="*/ 486 w 732"/>
                  <a:gd name="T87" fmla="*/ 1113 h 1628"/>
                  <a:gd name="T88" fmla="*/ 404 w 732"/>
                  <a:gd name="T89" fmla="*/ 1089 h 1628"/>
                  <a:gd name="T90" fmla="*/ 465 w 732"/>
                  <a:gd name="T91" fmla="*/ 1039 h 1628"/>
                  <a:gd name="T92" fmla="*/ 501 w 732"/>
                  <a:gd name="T93" fmla="*/ 948 h 1628"/>
                  <a:gd name="T94" fmla="*/ 494 w 732"/>
                  <a:gd name="T95" fmla="*/ 934 h 1628"/>
                  <a:gd name="T96" fmla="*/ 554 w 732"/>
                  <a:gd name="T97" fmla="*/ 920 h 1628"/>
                  <a:gd name="T98" fmla="*/ 688 w 732"/>
                  <a:gd name="T99" fmla="*/ 847 h 1628"/>
                  <a:gd name="T100" fmla="*/ 667 w 732"/>
                  <a:gd name="T101" fmla="*/ 766 h 1628"/>
                  <a:gd name="T102" fmla="*/ 601 w 732"/>
                  <a:gd name="T103" fmla="*/ 696 h 1628"/>
                  <a:gd name="T104" fmla="*/ 570 w 732"/>
                  <a:gd name="T105" fmla="*/ 601 h 1628"/>
                  <a:gd name="T106" fmla="*/ 568 w 732"/>
                  <a:gd name="T107" fmla="*/ 536 h 1628"/>
                  <a:gd name="T108" fmla="*/ 587 w 732"/>
                  <a:gd name="T109" fmla="*/ 484 h 1628"/>
                  <a:gd name="T110" fmla="*/ 604 w 732"/>
                  <a:gd name="T111" fmla="*/ 419 h 1628"/>
                  <a:gd name="T112" fmla="*/ 619 w 732"/>
                  <a:gd name="T113" fmla="*/ 681 h 1628"/>
                  <a:gd name="T114" fmla="*/ 619 w 732"/>
                  <a:gd name="T115" fmla="*/ 681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2" h="1628">
                    <a:moveTo>
                      <a:pt x="634" y="355"/>
                    </a:moveTo>
                    <a:cubicBezTo>
                      <a:pt x="650" y="351"/>
                      <a:pt x="650" y="351"/>
                      <a:pt x="650" y="351"/>
                    </a:cubicBezTo>
                    <a:cubicBezTo>
                      <a:pt x="653" y="335"/>
                      <a:pt x="653" y="335"/>
                      <a:pt x="653" y="335"/>
                    </a:cubicBezTo>
                    <a:cubicBezTo>
                      <a:pt x="659" y="333"/>
                      <a:pt x="659" y="333"/>
                      <a:pt x="659" y="333"/>
                    </a:cubicBezTo>
                    <a:cubicBezTo>
                      <a:pt x="660" y="322"/>
                      <a:pt x="660" y="322"/>
                      <a:pt x="660" y="322"/>
                    </a:cubicBezTo>
                    <a:cubicBezTo>
                      <a:pt x="681" y="320"/>
                      <a:pt x="681" y="320"/>
                      <a:pt x="681" y="320"/>
                    </a:cubicBezTo>
                    <a:cubicBezTo>
                      <a:pt x="681" y="320"/>
                      <a:pt x="681" y="302"/>
                      <a:pt x="692" y="297"/>
                    </a:cubicBezTo>
                    <a:cubicBezTo>
                      <a:pt x="703" y="292"/>
                      <a:pt x="720" y="290"/>
                      <a:pt x="726" y="284"/>
                    </a:cubicBezTo>
                    <a:cubicBezTo>
                      <a:pt x="732" y="278"/>
                      <a:pt x="724" y="240"/>
                      <a:pt x="724" y="231"/>
                    </a:cubicBezTo>
                    <a:cubicBezTo>
                      <a:pt x="724" y="222"/>
                      <a:pt x="713" y="223"/>
                      <a:pt x="713" y="223"/>
                    </a:cubicBezTo>
                    <a:cubicBezTo>
                      <a:pt x="713" y="223"/>
                      <a:pt x="709" y="202"/>
                      <a:pt x="702" y="198"/>
                    </a:cubicBezTo>
                    <a:cubicBezTo>
                      <a:pt x="695" y="194"/>
                      <a:pt x="679" y="205"/>
                      <a:pt x="679" y="205"/>
                    </a:cubicBezTo>
                    <a:cubicBezTo>
                      <a:pt x="679" y="205"/>
                      <a:pt x="681" y="240"/>
                      <a:pt x="679" y="251"/>
                    </a:cubicBezTo>
                    <a:cubicBezTo>
                      <a:pt x="677" y="262"/>
                      <a:pt x="656" y="276"/>
                      <a:pt x="649" y="276"/>
                    </a:cubicBezTo>
                    <a:cubicBezTo>
                      <a:pt x="642" y="276"/>
                      <a:pt x="640" y="293"/>
                      <a:pt x="636" y="300"/>
                    </a:cubicBezTo>
                    <a:cubicBezTo>
                      <a:pt x="632" y="307"/>
                      <a:pt x="631" y="298"/>
                      <a:pt x="622" y="296"/>
                    </a:cubicBezTo>
                    <a:cubicBezTo>
                      <a:pt x="613" y="294"/>
                      <a:pt x="613" y="313"/>
                      <a:pt x="613" y="313"/>
                    </a:cubicBezTo>
                    <a:cubicBezTo>
                      <a:pt x="606" y="302"/>
                      <a:pt x="606" y="302"/>
                      <a:pt x="606" y="302"/>
                    </a:cubicBezTo>
                    <a:cubicBezTo>
                      <a:pt x="606" y="302"/>
                      <a:pt x="584" y="304"/>
                      <a:pt x="567" y="300"/>
                    </a:cubicBezTo>
                    <a:cubicBezTo>
                      <a:pt x="550" y="296"/>
                      <a:pt x="543" y="289"/>
                      <a:pt x="534" y="286"/>
                    </a:cubicBezTo>
                    <a:cubicBezTo>
                      <a:pt x="525" y="283"/>
                      <a:pt x="509" y="293"/>
                      <a:pt x="504" y="286"/>
                    </a:cubicBezTo>
                    <a:cubicBezTo>
                      <a:pt x="499" y="279"/>
                      <a:pt x="519" y="252"/>
                      <a:pt x="519" y="252"/>
                    </a:cubicBezTo>
                    <a:cubicBezTo>
                      <a:pt x="519" y="230"/>
                      <a:pt x="519" y="230"/>
                      <a:pt x="519" y="230"/>
                    </a:cubicBezTo>
                    <a:cubicBezTo>
                      <a:pt x="519" y="230"/>
                      <a:pt x="531" y="230"/>
                      <a:pt x="535" y="223"/>
                    </a:cubicBezTo>
                    <a:cubicBezTo>
                      <a:pt x="539" y="216"/>
                      <a:pt x="526" y="208"/>
                      <a:pt x="526" y="208"/>
                    </a:cubicBezTo>
                    <a:cubicBezTo>
                      <a:pt x="526" y="208"/>
                      <a:pt x="536" y="191"/>
                      <a:pt x="538" y="183"/>
                    </a:cubicBezTo>
                    <a:cubicBezTo>
                      <a:pt x="540" y="175"/>
                      <a:pt x="506" y="168"/>
                      <a:pt x="500" y="167"/>
                    </a:cubicBezTo>
                    <a:cubicBezTo>
                      <a:pt x="494" y="166"/>
                      <a:pt x="444" y="138"/>
                      <a:pt x="444" y="138"/>
                    </a:cubicBezTo>
                    <a:cubicBezTo>
                      <a:pt x="444" y="138"/>
                      <a:pt x="423" y="118"/>
                      <a:pt x="413" y="122"/>
                    </a:cubicBezTo>
                    <a:cubicBezTo>
                      <a:pt x="403" y="126"/>
                      <a:pt x="368" y="106"/>
                      <a:pt x="368" y="106"/>
                    </a:cubicBezTo>
                    <a:cubicBezTo>
                      <a:pt x="364" y="92"/>
                      <a:pt x="364" y="92"/>
                      <a:pt x="364" y="92"/>
                    </a:cubicBezTo>
                    <a:cubicBezTo>
                      <a:pt x="364" y="92"/>
                      <a:pt x="337" y="75"/>
                      <a:pt x="328" y="70"/>
                    </a:cubicBezTo>
                    <a:cubicBezTo>
                      <a:pt x="319" y="65"/>
                      <a:pt x="303" y="36"/>
                      <a:pt x="303" y="36"/>
                    </a:cubicBezTo>
                    <a:cubicBezTo>
                      <a:pt x="290" y="24"/>
                      <a:pt x="290" y="24"/>
                      <a:pt x="290" y="24"/>
                    </a:cubicBezTo>
                    <a:cubicBezTo>
                      <a:pt x="267" y="7"/>
                      <a:pt x="267" y="7"/>
                      <a:pt x="267" y="7"/>
                    </a:cubicBezTo>
                    <a:cubicBezTo>
                      <a:pt x="216" y="13"/>
                      <a:pt x="216" y="13"/>
                      <a:pt x="216" y="13"/>
                    </a:cubicBezTo>
                    <a:cubicBezTo>
                      <a:pt x="211" y="50"/>
                      <a:pt x="211" y="50"/>
                      <a:pt x="211" y="50"/>
                    </a:cubicBezTo>
                    <a:cubicBezTo>
                      <a:pt x="189" y="16"/>
                      <a:pt x="189" y="16"/>
                      <a:pt x="189" y="16"/>
                    </a:cubicBezTo>
                    <a:cubicBezTo>
                      <a:pt x="189" y="16"/>
                      <a:pt x="147" y="17"/>
                      <a:pt x="134" y="13"/>
                    </a:cubicBezTo>
                    <a:cubicBezTo>
                      <a:pt x="120" y="9"/>
                      <a:pt x="115" y="0"/>
                      <a:pt x="115" y="0"/>
                    </a:cubicBezTo>
                    <a:cubicBezTo>
                      <a:pt x="107" y="17"/>
                      <a:pt x="107" y="17"/>
                      <a:pt x="107" y="17"/>
                    </a:cubicBezTo>
                    <a:cubicBezTo>
                      <a:pt x="92" y="20"/>
                      <a:pt x="92" y="20"/>
                      <a:pt x="92" y="20"/>
                    </a:cubicBezTo>
                    <a:cubicBezTo>
                      <a:pt x="92" y="34"/>
                      <a:pt x="92" y="34"/>
                      <a:pt x="92" y="34"/>
                    </a:cubicBezTo>
                    <a:cubicBezTo>
                      <a:pt x="81" y="32"/>
                      <a:pt x="81" y="32"/>
                      <a:pt x="81" y="32"/>
                    </a:cubicBezTo>
                    <a:cubicBezTo>
                      <a:pt x="81" y="51"/>
                      <a:pt x="81" y="51"/>
                      <a:pt x="81" y="51"/>
                    </a:cubicBezTo>
                    <a:cubicBezTo>
                      <a:pt x="81" y="51"/>
                      <a:pt x="78" y="52"/>
                      <a:pt x="74" y="52"/>
                    </a:cubicBezTo>
                    <a:cubicBezTo>
                      <a:pt x="74" y="52"/>
                      <a:pt x="75" y="52"/>
                      <a:pt x="75" y="52"/>
                    </a:cubicBezTo>
                    <a:cubicBezTo>
                      <a:pt x="82" y="63"/>
                      <a:pt x="82" y="63"/>
                      <a:pt x="82" y="63"/>
                    </a:cubicBezTo>
                    <a:cubicBezTo>
                      <a:pt x="76" y="119"/>
                      <a:pt x="76" y="119"/>
                      <a:pt x="76" y="119"/>
                    </a:cubicBezTo>
                    <a:cubicBezTo>
                      <a:pt x="76" y="119"/>
                      <a:pt x="21" y="143"/>
                      <a:pt x="22" y="157"/>
                    </a:cubicBezTo>
                    <a:cubicBezTo>
                      <a:pt x="23" y="171"/>
                      <a:pt x="50" y="165"/>
                      <a:pt x="41" y="174"/>
                    </a:cubicBezTo>
                    <a:cubicBezTo>
                      <a:pt x="32" y="183"/>
                      <a:pt x="22" y="192"/>
                      <a:pt x="27" y="199"/>
                    </a:cubicBezTo>
                    <a:cubicBezTo>
                      <a:pt x="32" y="206"/>
                      <a:pt x="51" y="214"/>
                      <a:pt x="50" y="224"/>
                    </a:cubicBezTo>
                    <a:cubicBezTo>
                      <a:pt x="49" y="234"/>
                      <a:pt x="32" y="246"/>
                      <a:pt x="32" y="246"/>
                    </a:cubicBezTo>
                    <a:cubicBezTo>
                      <a:pt x="32" y="246"/>
                      <a:pt x="63" y="257"/>
                      <a:pt x="60" y="268"/>
                    </a:cubicBezTo>
                    <a:cubicBezTo>
                      <a:pt x="57" y="279"/>
                      <a:pt x="35" y="280"/>
                      <a:pt x="35" y="280"/>
                    </a:cubicBezTo>
                    <a:cubicBezTo>
                      <a:pt x="35" y="280"/>
                      <a:pt x="29" y="318"/>
                      <a:pt x="28" y="323"/>
                    </a:cubicBezTo>
                    <a:cubicBezTo>
                      <a:pt x="27" y="328"/>
                      <a:pt x="9" y="336"/>
                      <a:pt x="9" y="346"/>
                    </a:cubicBezTo>
                    <a:cubicBezTo>
                      <a:pt x="9" y="356"/>
                      <a:pt x="14" y="381"/>
                      <a:pt x="12" y="385"/>
                    </a:cubicBezTo>
                    <a:cubicBezTo>
                      <a:pt x="10" y="389"/>
                      <a:pt x="1" y="397"/>
                      <a:pt x="2" y="401"/>
                    </a:cubicBezTo>
                    <a:cubicBezTo>
                      <a:pt x="3" y="405"/>
                      <a:pt x="26" y="450"/>
                      <a:pt x="21" y="455"/>
                    </a:cubicBezTo>
                    <a:cubicBezTo>
                      <a:pt x="16" y="460"/>
                      <a:pt x="7" y="455"/>
                      <a:pt x="7" y="455"/>
                    </a:cubicBezTo>
                    <a:cubicBezTo>
                      <a:pt x="10" y="494"/>
                      <a:pt x="10" y="494"/>
                      <a:pt x="10" y="494"/>
                    </a:cubicBezTo>
                    <a:cubicBezTo>
                      <a:pt x="10" y="494"/>
                      <a:pt x="0" y="495"/>
                      <a:pt x="0" y="500"/>
                    </a:cubicBezTo>
                    <a:cubicBezTo>
                      <a:pt x="0" y="505"/>
                      <a:pt x="2" y="522"/>
                      <a:pt x="2" y="522"/>
                    </a:cubicBezTo>
                    <a:cubicBezTo>
                      <a:pt x="2" y="522"/>
                      <a:pt x="25" y="537"/>
                      <a:pt x="23" y="541"/>
                    </a:cubicBezTo>
                    <a:cubicBezTo>
                      <a:pt x="21" y="545"/>
                      <a:pt x="19" y="554"/>
                      <a:pt x="19" y="554"/>
                    </a:cubicBezTo>
                    <a:cubicBezTo>
                      <a:pt x="32" y="564"/>
                      <a:pt x="32" y="564"/>
                      <a:pt x="32" y="564"/>
                    </a:cubicBezTo>
                    <a:cubicBezTo>
                      <a:pt x="40" y="585"/>
                      <a:pt x="40" y="585"/>
                      <a:pt x="40" y="585"/>
                    </a:cubicBezTo>
                    <a:cubicBezTo>
                      <a:pt x="43" y="591"/>
                      <a:pt x="43" y="591"/>
                      <a:pt x="43" y="591"/>
                    </a:cubicBezTo>
                    <a:cubicBezTo>
                      <a:pt x="43" y="591"/>
                      <a:pt x="35" y="610"/>
                      <a:pt x="47" y="613"/>
                    </a:cubicBezTo>
                    <a:cubicBezTo>
                      <a:pt x="59" y="616"/>
                      <a:pt x="63" y="614"/>
                      <a:pt x="63" y="614"/>
                    </a:cubicBezTo>
                    <a:cubicBezTo>
                      <a:pt x="65" y="639"/>
                      <a:pt x="65" y="639"/>
                      <a:pt x="65" y="639"/>
                    </a:cubicBezTo>
                    <a:cubicBezTo>
                      <a:pt x="65" y="639"/>
                      <a:pt x="80" y="658"/>
                      <a:pt x="77" y="664"/>
                    </a:cubicBezTo>
                    <a:cubicBezTo>
                      <a:pt x="74" y="670"/>
                      <a:pt x="65" y="677"/>
                      <a:pt x="65" y="681"/>
                    </a:cubicBezTo>
                    <a:cubicBezTo>
                      <a:pt x="65" y="685"/>
                      <a:pt x="64" y="724"/>
                      <a:pt x="64" y="724"/>
                    </a:cubicBezTo>
                    <a:cubicBezTo>
                      <a:pt x="55" y="725"/>
                      <a:pt x="55" y="725"/>
                      <a:pt x="55" y="725"/>
                    </a:cubicBezTo>
                    <a:cubicBezTo>
                      <a:pt x="55" y="725"/>
                      <a:pt x="72" y="743"/>
                      <a:pt x="73" y="753"/>
                    </a:cubicBezTo>
                    <a:cubicBezTo>
                      <a:pt x="74" y="763"/>
                      <a:pt x="70" y="774"/>
                      <a:pt x="70" y="774"/>
                    </a:cubicBezTo>
                    <a:cubicBezTo>
                      <a:pt x="68" y="786"/>
                      <a:pt x="68" y="786"/>
                      <a:pt x="68" y="786"/>
                    </a:cubicBezTo>
                    <a:cubicBezTo>
                      <a:pt x="51" y="787"/>
                      <a:pt x="51" y="787"/>
                      <a:pt x="51" y="787"/>
                    </a:cubicBezTo>
                    <a:cubicBezTo>
                      <a:pt x="51" y="787"/>
                      <a:pt x="63" y="820"/>
                      <a:pt x="63" y="827"/>
                    </a:cubicBezTo>
                    <a:cubicBezTo>
                      <a:pt x="63" y="834"/>
                      <a:pt x="63" y="855"/>
                      <a:pt x="63" y="855"/>
                    </a:cubicBezTo>
                    <a:cubicBezTo>
                      <a:pt x="83" y="872"/>
                      <a:pt x="83" y="872"/>
                      <a:pt x="83" y="872"/>
                    </a:cubicBezTo>
                    <a:cubicBezTo>
                      <a:pt x="84" y="884"/>
                      <a:pt x="84" y="884"/>
                      <a:pt x="84" y="884"/>
                    </a:cubicBezTo>
                    <a:cubicBezTo>
                      <a:pt x="84" y="884"/>
                      <a:pt x="103" y="893"/>
                      <a:pt x="98" y="902"/>
                    </a:cubicBezTo>
                    <a:cubicBezTo>
                      <a:pt x="93" y="911"/>
                      <a:pt x="79" y="916"/>
                      <a:pt x="79" y="916"/>
                    </a:cubicBezTo>
                    <a:cubicBezTo>
                      <a:pt x="87" y="944"/>
                      <a:pt x="87" y="944"/>
                      <a:pt x="87" y="944"/>
                    </a:cubicBezTo>
                    <a:cubicBezTo>
                      <a:pt x="74" y="953"/>
                      <a:pt x="74" y="953"/>
                      <a:pt x="74" y="953"/>
                    </a:cubicBezTo>
                    <a:cubicBezTo>
                      <a:pt x="74" y="953"/>
                      <a:pt x="84" y="958"/>
                      <a:pt x="85" y="966"/>
                    </a:cubicBezTo>
                    <a:cubicBezTo>
                      <a:pt x="86" y="974"/>
                      <a:pt x="81" y="982"/>
                      <a:pt x="81" y="982"/>
                    </a:cubicBezTo>
                    <a:cubicBezTo>
                      <a:pt x="95" y="990"/>
                      <a:pt x="95" y="990"/>
                      <a:pt x="95" y="990"/>
                    </a:cubicBezTo>
                    <a:cubicBezTo>
                      <a:pt x="95" y="990"/>
                      <a:pt x="90" y="1008"/>
                      <a:pt x="91" y="1014"/>
                    </a:cubicBezTo>
                    <a:cubicBezTo>
                      <a:pt x="92" y="1020"/>
                      <a:pt x="99" y="1031"/>
                      <a:pt x="99" y="1031"/>
                    </a:cubicBezTo>
                    <a:cubicBezTo>
                      <a:pt x="99" y="1031"/>
                      <a:pt x="99" y="1050"/>
                      <a:pt x="102" y="1056"/>
                    </a:cubicBezTo>
                    <a:cubicBezTo>
                      <a:pt x="105" y="1062"/>
                      <a:pt x="134" y="1083"/>
                      <a:pt x="129" y="1082"/>
                    </a:cubicBezTo>
                    <a:cubicBezTo>
                      <a:pt x="124" y="1081"/>
                      <a:pt x="113" y="1090"/>
                      <a:pt x="113" y="1090"/>
                    </a:cubicBezTo>
                    <a:cubicBezTo>
                      <a:pt x="113" y="1090"/>
                      <a:pt x="118" y="1120"/>
                      <a:pt x="121" y="1128"/>
                    </a:cubicBezTo>
                    <a:cubicBezTo>
                      <a:pt x="124" y="1136"/>
                      <a:pt x="133" y="1140"/>
                      <a:pt x="133" y="1140"/>
                    </a:cubicBezTo>
                    <a:cubicBezTo>
                      <a:pt x="143" y="1145"/>
                      <a:pt x="143" y="1145"/>
                      <a:pt x="143" y="1145"/>
                    </a:cubicBezTo>
                    <a:cubicBezTo>
                      <a:pt x="139" y="1163"/>
                      <a:pt x="139" y="1163"/>
                      <a:pt x="139" y="1163"/>
                    </a:cubicBezTo>
                    <a:cubicBezTo>
                      <a:pt x="139" y="1163"/>
                      <a:pt x="155" y="1164"/>
                      <a:pt x="156" y="1175"/>
                    </a:cubicBezTo>
                    <a:cubicBezTo>
                      <a:pt x="157" y="1186"/>
                      <a:pt x="158" y="1203"/>
                      <a:pt x="158" y="1203"/>
                    </a:cubicBezTo>
                    <a:cubicBezTo>
                      <a:pt x="158" y="1203"/>
                      <a:pt x="163" y="1213"/>
                      <a:pt x="170" y="1213"/>
                    </a:cubicBezTo>
                    <a:cubicBezTo>
                      <a:pt x="177" y="1213"/>
                      <a:pt x="196" y="1208"/>
                      <a:pt x="194" y="1219"/>
                    </a:cubicBezTo>
                    <a:cubicBezTo>
                      <a:pt x="192" y="1230"/>
                      <a:pt x="160" y="1227"/>
                      <a:pt x="161" y="1230"/>
                    </a:cubicBezTo>
                    <a:cubicBezTo>
                      <a:pt x="162" y="1233"/>
                      <a:pt x="185" y="1240"/>
                      <a:pt x="185" y="1240"/>
                    </a:cubicBezTo>
                    <a:cubicBezTo>
                      <a:pt x="185" y="1240"/>
                      <a:pt x="208" y="1249"/>
                      <a:pt x="205" y="1257"/>
                    </a:cubicBezTo>
                    <a:cubicBezTo>
                      <a:pt x="202" y="1265"/>
                      <a:pt x="189" y="1276"/>
                      <a:pt x="189" y="1276"/>
                    </a:cubicBezTo>
                    <a:cubicBezTo>
                      <a:pt x="205" y="1288"/>
                      <a:pt x="205" y="1288"/>
                      <a:pt x="205" y="1288"/>
                    </a:cubicBezTo>
                    <a:cubicBezTo>
                      <a:pt x="202" y="1303"/>
                      <a:pt x="202" y="1303"/>
                      <a:pt x="202" y="1303"/>
                    </a:cubicBezTo>
                    <a:cubicBezTo>
                      <a:pt x="217" y="1321"/>
                      <a:pt x="217" y="1321"/>
                      <a:pt x="217" y="1321"/>
                    </a:cubicBezTo>
                    <a:cubicBezTo>
                      <a:pt x="214" y="1343"/>
                      <a:pt x="214" y="1343"/>
                      <a:pt x="214" y="1343"/>
                    </a:cubicBezTo>
                    <a:cubicBezTo>
                      <a:pt x="224" y="1360"/>
                      <a:pt x="224" y="1360"/>
                      <a:pt x="224" y="1360"/>
                    </a:cubicBezTo>
                    <a:cubicBezTo>
                      <a:pt x="213" y="1364"/>
                      <a:pt x="213" y="1364"/>
                      <a:pt x="213" y="1364"/>
                    </a:cubicBezTo>
                    <a:cubicBezTo>
                      <a:pt x="210" y="1394"/>
                      <a:pt x="210" y="1394"/>
                      <a:pt x="210" y="1394"/>
                    </a:cubicBezTo>
                    <a:cubicBezTo>
                      <a:pt x="210" y="1394"/>
                      <a:pt x="229" y="1405"/>
                      <a:pt x="230" y="1408"/>
                    </a:cubicBezTo>
                    <a:cubicBezTo>
                      <a:pt x="231" y="1411"/>
                      <a:pt x="215" y="1420"/>
                      <a:pt x="215" y="1420"/>
                    </a:cubicBezTo>
                    <a:cubicBezTo>
                      <a:pt x="215" y="1420"/>
                      <a:pt x="235" y="1435"/>
                      <a:pt x="232" y="1440"/>
                    </a:cubicBezTo>
                    <a:cubicBezTo>
                      <a:pt x="229" y="1445"/>
                      <a:pt x="214" y="1450"/>
                      <a:pt x="214" y="1450"/>
                    </a:cubicBezTo>
                    <a:cubicBezTo>
                      <a:pt x="213" y="1463"/>
                      <a:pt x="213" y="1463"/>
                      <a:pt x="213" y="1463"/>
                    </a:cubicBezTo>
                    <a:cubicBezTo>
                      <a:pt x="206" y="1467"/>
                      <a:pt x="206" y="1467"/>
                      <a:pt x="206" y="1467"/>
                    </a:cubicBezTo>
                    <a:cubicBezTo>
                      <a:pt x="206" y="1467"/>
                      <a:pt x="208" y="1483"/>
                      <a:pt x="213" y="1488"/>
                    </a:cubicBezTo>
                    <a:cubicBezTo>
                      <a:pt x="218" y="1493"/>
                      <a:pt x="216" y="1513"/>
                      <a:pt x="216" y="1513"/>
                    </a:cubicBezTo>
                    <a:cubicBezTo>
                      <a:pt x="236" y="1517"/>
                      <a:pt x="236" y="1517"/>
                      <a:pt x="236" y="1517"/>
                    </a:cubicBezTo>
                    <a:cubicBezTo>
                      <a:pt x="236" y="1517"/>
                      <a:pt x="240" y="1542"/>
                      <a:pt x="250" y="1542"/>
                    </a:cubicBezTo>
                    <a:cubicBezTo>
                      <a:pt x="260" y="1542"/>
                      <a:pt x="266" y="1524"/>
                      <a:pt x="281" y="1537"/>
                    </a:cubicBezTo>
                    <a:cubicBezTo>
                      <a:pt x="296" y="1550"/>
                      <a:pt x="290" y="1562"/>
                      <a:pt x="290" y="1562"/>
                    </a:cubicBezTo>
                    <a:cubicBezTo>
                      <a:pt x="304" y="1578"/>
                      <a:pt x="304" y="1578"/>
                      <a:pt x="304" y="1578"/>
                    </a:cubicBezTo>
                    <a:cubicBezTo>
                      <a:pt x="311" y="1589"/>
                      <a:pt x="311" y="1589"/>
                      <a:pt x="311" y="1589"/>
                    </a:cubicBezTo>
                    <a:cubicBezTo>
                      <a:pt x="335" y="1600"/>
                      <a:pt x="335" y="1600"/>
                      <a:pt x="335" y="1600"/>
                    </a:cubicBezTo>
                    <a:cubicBezTo>
                      <a:pt x="347" y="1612"/>
                      <a:pt x="347" y="1612"/>
                      <a:pt x="347" y="1612"/>
                    </a:cubicBezTo>
                    <a:cubicBezTo>
                      <a:pt x="347" y="1612"/>
                      <a:pt x="373" y="1605"/>
                      <a:pt x="389" y="1607"/>
                    </a:cubicBezTo>
                    <a:cubicBezTo>
                      <a:pt x="405" y="1609"/>
                      <a:pt x="425" y="1608"/>
                      <a:pt x="425" y="1608"/>
                    </a:cubicBezTo>
                    <a:cubicBezTo>
                      <a:pt x="440" y="1620"/>
                      <a:pt x="440" y="1620"/>
                      <a:pt x="440" y="1620"/>
                    </a:cubicBezTo>
                    <a:cubicBezTo>
                      <a:pt x="437" y="1628"/>
                      <a:pt x="437" y="1628"/>
                      <a:pt x="437" y="1628"/>
                    </a:cubicBezTo>
                    <a:cubicBezTo>
                      <a:pt x="442" y="1616"/>
                      <a:pt x="442" y="1616"/>
                      <a:pt x="442" y="1616"/>
                    </a:cubicBezTo>
                    <a:cubicBezTo>
                      <a:pt x="449" y="1606"/>
                      <a:pt x="478" y="1625"/>
                      <a:pt x="478" y="1625"/>
                    </a:cubicBezTo>
                    <a:cubicBezTo>
                      <a:pt x="451" y="1588"/>
                      <a:pt x="451" y="1588"/>
                      <a:pt x="451" y="1588"/>
                    </a:cubicBezTo>
                    <a:cubicBezTo>
                      <a:pt x="438" y="1589"/>
                      <a:pt x="438" y="1589"/>
                      <a:pt x="438" y="1589"/>
                    </a:cubicBezTo>
                    <a:cubicBezTo>
                      <a:pt x="441" y="1579"/>
                      <a:pt x="441" y="1579"/>
                      <a:pt x="441" y="1579"/>
                    </a:cubicBezTo>
                    <a:cubicBezTo>
                      <a:pt x="417" y="1562"/>
                      <a:pt x="417" y="1562"/>
                      <a:pt x="417" y="1562"/>
                    </a:cubicBezTo>
                    <a:cubicBezTo>
                      <a:pt x="418" y="1538"/>
                      <a:pt x="418" y="1538"/>
                      <a:pt x="418" y="1538"/>
                    </a:cubicBezTo>
                    <a:cubicBezTo>
                      <a:pt x="409" y="1534"/>
                      <a:pt x="409" y="1534"/>
                      <a:pt x="409" y="1534"/>
                    </a:cubicBezTo>
                    <a:cubicBezTo>
                      <a:pt x="414" y="1522"/>
                      <a:pt x="414" y="1522"/>
                      <a:pt x="414" y="1522"/>
                    </a:cubicBezTo>
                    <a:cubicBezTo>
                      <a:pt x="414" y="1522"/>
                      <a:pt x="423" y="1522"/>
                      <a:pt x="426" y="1514"/>
                    </a:cubicBezTo>
                    <a:cubicBezTo>
                      <a:pt x="430" y="1506"/>
                      <a:pt x="400" y="1506"/>
                      <a:pt x="400" y="1506"/>
                    </a:cubicBezTo>
                    <a:cubicBezTo>
                      <a:pt x="412" y="1501"/>
                      <a:pt x="412" y="1501"/>
                      <a:pt x="412" y="1501"/>
                    </a:cubicBezTo>
                    <a:cubicBezTo>
                      <a:pt x="408" y="1488"/>
                      <a:pt x="408" y="1488"/>
                      <a:pt x="408" y="1488"/>
                    </a:cubicBezTo>
                    <a:cubicBezTo>
                      <a:pt x="424" y="1505"/>
                      <a:pt x="424" y="1505"/>
                      <a:pt x="424" y="1505"/>
                    </a:cubicBezTo>
                    <a:cubicBezTo>
                      <a:pt x="424" y="1505"/>
                      <a:pt x="438" y="1515"/>
                      <a:pt x="448" y="1503"/>
                    </a:cubicBezTo>
                    <a:cubicBezTo>
                      <a:pt x="458" y="1491"/>
                      <a:pt x="440" y="1465"/>
                      <a:pt x="441" y="1451"/>
                    </a:cubicBezTo>
                    <a:cubicBezTo>
                      <a:pt x="442" y="1438"/>
                      <a:pt x="485" y="1409"/>
                      <a:pt x="488" y="1400"/>
                    </a:cubicBezTo>
                    <a:cubicBezTo>
                      <a:pt x="492" y="1391"/>
                      <a:pt x="467" y="1391"/>
                      <a:pt x="467" y="1391"/>
                    </a:cubicBezTo>
                    <a:cubicBezTo>
                      <a:pt x="483" y="1389"/>
                      <a:pt x="483" y="1389"/>
                      <a:pt x="483" y="1389"/>
                    </a:cubicBezTo>
                    <a:cubicBezTo>
                      <a:pt x="483" y="1389"/>
                      <a:pt x="484" y="1369"/>
                      <a:pt x="476" y="1359"/>
                    </a:cubicBezTo>
                    <a:cubicBezTo>
                      <a:pt x="468" y="1349"/>
                      <a:pt x="456" y="1354"/>
                      <a:pt x="456" y="1354"/>
                    </a:cubicBezTo>
                    <a:cubicBezTo>
                      <a:pt x="444" y="1345"/>
                      <a:pt x="444" y="1345"/>
                      <a:pt x="444" y="1345"/>
                    </a:cubicBezTo>
                    <a:cubicBezTo>
                      <a:pt x="431" y="1345"/>
                      <a:pt x="431" y="1345"/>
                      <a:pt x="431" y="1345"/>
                    </a:cubicBezTo>
                    <a:cubicBezTo>
                      <a:pt x="431" y="1345"/>
                      <a:pt x="391" y="1328"/>
                      <a:pt x="379" y="1301"/>
                    </a:cubicBezTo>
                    <a:cubicBezTo>
                      <a:pt x="366" y="1274"/>
                      <a:pt x="386" y="1269"/>
                      <a:pt x="386" y="1269"/>
                    </a:cubicBezTo>
                    <a:cubicBezTo>
                      <a:pt x="392" y="1252"/>
                      <a:pt x="392" y="1252"/>
                      <a:pt x="392" y="1252"/>
                    </a:cubicBezTo>
                    <a:cubicBezTo>
                      <a:pt x="401" y="1252"/>
                      <a:pt x="401" y="1252"/>
                      <a:pt x="401" y="1252"/>
                    </a:cubicBezTo>
                    <a:cubicBezTo>
                      <a:pt x="407" y="1240"/>
                      <a:pt x="407" y="1240"/>
                      <a:pt x="407" y="1240"/>
                    </a:cubicBezTo>
                    <a:cubicBezTo>
                      <a:pt x="443" y="1239"/>
                      <a:pt x="443" y="1239"/>
                      <a:pt x="443" y="1239"/>
                    </a:cubicBezTo>
                    <a:cubicBezTo>
                      <a:pt x="435" y="1232"/>
                      <a:pt x="435" y="1232"/>
                      <a:pt x="435" y="1232"/>
                    </a:cubicBezTo>
                    <a:cubicBezTo>
                      <a:pt x="434" y="1218"/>
                      <a:pt x="434" y="1218"/>
                      <a:pt x="434" y="1218"/>
                    </a:cubicBezTo>
                    <a:cubicBezTo>
                      <a:pt x="443" y="1217"/>
                      <a:pt x="443" y="1217"/>
                      <a:pt x="443" y="1217"/>
                    </a:cubicBezTo>
                    <a:cubicBezTo>
                      <a:pt x="443" y="1217"/>
                      <a:pt x="448" y="1198"/>
                      <a:pt x="440" y="1191"/>
                    </a:cubicBezTo>
                    <a:cubicBezTo>
                      <a:pt x="432" y="1184"/>
                      <a:pt x="423" y="1168"/>
                      <a:pt x="430" y="1152"/>
                    </a:cubicBezTo>
                    <a:cubicBezTo>
                      <a:pt x="436" y="1137"/>
                      <a:pt x="456" y="1137"/>
                      <a:pt x="456" y="1137"/>
                    </a:cubicBezTo>
                    <a:cubicBezTo>
                      <a:pt x="456" y="1130"/>
                      <a:pt x="456" y="1130"/>
                      <a:pt x="456" y="1130"/>
                    </a:cubicBezTo>
                    <a:cubicBezTo>
                      <a:pt x="456" y="1130"/>
                      <a:pt x="439" y="1130"/>
                      <a:pt x="431" y="1125"/>
                    </a:cubicBezTo>
                    <a:cubicBezTo>
                      <a:pt x="423" y="1121"/>
                      <a:pt x="432" y="1112"/>
                      <a:pt x="440" y="1111"/>
                    </a:cubicBezTo>
                    <a:cubicBezTo>
                      <a:pt x="448" y="1110"/>
                      <a:pt x="462" y="1127"/>
                      <a:pt x="469" y="1127"/>
                    </a:cubicBezTo>
                    <a:cubicBezTo>
                      <a:pt x="476" y="1127"/>
                      <a:pt x="485" y="1123"/>
                      <a:pt x="486" y="1113"/>
                    </a:cubicBezTo>
                    <a:cubicBezTo>
                      <a:pt x="487" y="1103"/>
                      <a:pt x="474" y="1080"/>
                      <a:pt x="461" y="1085"/>
                    </a:cubicBezTo>
                    <a:cubicBezTo>
                      <a:pt x="449" y="1089"/>
                      <a:pt x="468" y="1099"/>
                      <a:pt x="456" y="1105"/>
                    </a:cubicBezTo>
                    <a:cubicBezTo>
                      <a:pt x="443" y="1111"/>
                      <a:pt x="431" y="1094"/>
                      <a:pt x="431" y="1094"/>
                    </a:cubicBezTo>
                    <a:cubicBezTo>
                      <a:pt x="431" y="1094"/>
                      <a:pt x="407" y="1096"/>
                      <a:pt x="404" y="1089"/>
                    </a:cubicBezTo>
                    <a:cubicBezTo>
                      <a:pt x="400" y="1083"/>
                      <a:pt x="404" y="1055"/>
                      <a:pt x="404" y="1052"/>
                    </a:cubicBezTo>
                    <a:cubicBezTo>
                      <a:pt x="404" y="1049"/>
                      <a:pt x="387" y="1032"/>
                      <a:pt x="391" y="1017"/>
                    </a:cubicBezTo>
                    <a:cubicBezTo>
                      <a:pt x="396" y="1003"/>
                      <a:pt x="409" y="1019"/>
                      <a:pt x="424" y="1023"/>
                    </a:cubicBezTo>
                    <a:cubicBezTo>
                      <a:pt x="439" y="1026"/>
                      <a:pt x="456" y="1039"/>
                      <a:pt x="465" y="1039"/>
                    </a:cubicBezTo>
                    <a:cubicBezTo>
                      <a:pt x="474" y="1039"/>
                      <a:pt x="507" y="1021"/>
                      <a:pt x="515" y="1015"/>
                    </a:cubicBezTo>
                    <a:cubicBezTo>
                      <a:pt x="523" y="1009"/>
                      <a:pt x="490" y="991"/>
                      <a:pt x="490" y="991"/>
                    </a:cubicBezTo>
                    <a:cubicBezTo>
                      <a:pt x="489" y="975"/>
                      <a:pt x="489" y="975"/>
                      <a:pt x="489" y="975"/>
                    </a:cubicBezTo>
                    <a:cubicBezTo>
                      <a:pt x="489" y="975"/>
                      <a:pt x="498" y="959"/>
                      <a:pt x="501" y="948"/>
                    </a:cubicBezTo>
                    <a:cubicBezTo>
                      <a:pt x="503" y="938"/>
                      <a:pt x="480" y="938"/>
                      <a:pt x="480" y="938"/>
                    </a:cubicBezTo>
                    <a:cubicBezTo>
                      <a:pt x="478" y="924"/>
                      <a:pt x="478" y="924"/>
                      <a:pt x="478" y="924"/>
                    </a:cubicBezTo>
                    <a:cubicBezTo>
                      <a:pt x="478" y="924"/>
                      <a:pt x="470" y="915"/>
                      <a:pt x="477" y="907"/>
                    </a:cubicBezTo>
                    <a:cubicBezTo>
                      <a:pt x="484" y="899"/>
                      <a:pt x="494" y="934"/>
                      <a:pt x="494" y="934"/>
                    </a:cubicBezTo>
                    <a:cubicBezTo>
                      <a:pt x="502" y="933"/>
                      <a:pt x="502" y="933"/>
                      <a:pt x="502" y="933"/>
                    </a:cubicBezTo>
                    <a:cubicBezTo>
                      <a:pt x="497" y="919"/>
                      <a:pt x="497" y="919"/>
                      <a:pt x="497" y="919"/>
                    </a:cubicBezTo>
                    <a:cubicBezTo>
                      <a:pt x="551" y="926"/>
                      <a:pt x="551" y="926"/>
                      <a:pt x="551" y="926"/>
                    </a:cubicBezTo>
                    <a:cubicBezTo>
                      <a:pt x="554" y="920"/>
                      <a:pt x="554" y="920"/>
                      <a:pt x="554" y="920"/>
                    </a:cubicBezTo>
                    <a:cubicBezTo>
                      <a:pt x="554" y="920"/>
                      <a:pt x="567" y="912"/>
                      <a:pt x="595" y="909"/>
                    </a:cubicBezTo>
                    <a:cubicBezTo>
                      <a:pt x="624" y="906"/>
                      <a:pt x="676" y="881"/>
                      <a:pt x="676" y="881"/>
                    </a:cubicBezTo>
                    <a:cubicBezTo>
                      <a:pt x="673" y="855"/>
                      <a:pt x="673" y="855"/>
                      <a:pt x="673" y="855"/>
                    </a:cubicBezTo>
                    <a:cubicBezTo>
                      <a:pt x="688" y="847"/>
                      <a:pt x="688" y="847"/>
                      <a:pt x="688" y="847"/>
                    </a:cubicBezTo>
                    <a:cubicBezTo>
                      <a:pt x="696" y="814"/>
                      <a:pt x="696" y="814"/>
                      <a:pt x="696" y="814"/>
                    </a:cubicBezTo>
                    <a:cubicBezTo>
                      <a:pt x="689" y="797"/>
                      <a:pt x="689" y="797"/>
                      <a:pt x="689" y="797"/>
                    </a:cubicBezTo>
                    <a:cubicBezTo>
                      <a:pt x="689" y="779"/>
                      <a:pt x="689" y="779"/>
                      <a:pt x="689" y="779"/>
                    </a:cubicBezTo>
                    <a:cubicBezTo>
                      <a:pt x="689" y="779"/>
                      <a:pt x="678" y="770"/>
                      <a:pt x="667" y="766"/>
                    </a:cubicBezTo>
                    <a:cubicBezTo>
                      <a:pt x="661" y="764"/>
                      <a:pt x="654" y="769"/>
                      <a:pt x="649" y="765"/>
                    </a:cubicBezTo>
                    <a:cubicBezTo>
                      <a:pt x="641" y="759"/>
                      <a:pt x="655" y="753"/>
                      <a:pt x="658" y="748"/>
                    </a:cubicBezTo>
                    <a:cubicBezTo>
                      <a:pt x="662" y="741"/>
                      <a:pt x="657" y="735"/>
                      <a:pt x="657" y="727"/>
                    </a:cubicBezTo>
                    <a:cubicBezTo>
                      <a:pt x="657" y="712"/>
                      <a:pt x="624" y="707"/>
                      <a:pt x="601" y="696"/>
                    </a:cubicBezTo>
                    <a:cubicBezTo>
                      <a:pt x="578" y="685"/>
                      <a:pt x="578" y="674"/>
                      <a:pt x="588" y="660"/>
                    </a:cubicBezTo>
                    <a:cubicBezTo>
                      <a:pt x="589" y="659"/>
                      <a:pt x="589" y="658"/>
                      <a:pt x="590" y="658"/>
                    </a:cubicBezTo>
                    <a:cubicBezTo>
                      <a:pt x="570" y="633"/>
                      <a:pt x="570" y="633"/>
                      <a:pt x="570" y="633"/>
                    </a:cubicBezTo>
                    <a:cubicBezTo>
                      <a:pt x="570" y="601"/>
                      <a:pt x="570" y="601"/>
                      <a:pt x="570" y="601"/>
                    </a:cubicBezTo>
                    <a:cubicBezTo>
                      <a:pt x="570" y="601"/>
                      <a:pt x="593" y="600"/>
                      <a:pt x="594" y="595"/>
                    </a:cubicBezTo>
                    <a:cubicBezTo>
                      <a:pt x="595" y="590"/>
                      <a:pt x="575" y="567"/>
                      <a:pt x="575" y="567"/>
                    </a:cubicBezTo>
                    <a:cubicBezTo>
                      <a:pt x="582" y="557"/>
                      <a:pt x="582" y="557"/>
                      <a:pt x="582" y="557"/>
                    </a:cubicBezTo>
                    <a:cubicBezTo>
                      <a:pt x="582" y="557"/>
                      <a:pt x="569" y="545"/>
                      <a:pt x="568" y="536"/>
                    </a:cubicBezTo>
                    <a:cubicBezTo>
                      <a:pt x="567" y="527"/>
                      <a:pt x="586" y="528"/>
                      <a:pt x="586" y="528"/>
                    </a:cubicBezTo>
                    <a:cubicBezTo>
                      <a:pt x="569" y="518"/>
                      <a:pt x="569" y="518"/>
                      <a:pt x="569" y="518"/>
                    </a:cubicBezTo>
                    <a:cubicBezTo>
                      <a:pt x="569" y="491"/>
                      <a:pt x="569" y="491"/>
                      <a:pt x="569" y="491"/>
                    </a:cubicBezTo>
                    <a:cubicBezTo>
                      <a:pt x="587" y="484"/>
                      <a:pt x="587" y="484"/>
                      <a:pt x="587" y="484"/>
                    </a:cubicBezTo>
                    <a:cubicBezTo>
                      <a:pt x="587" y="484"/>
                      <a:pt x="566" y="471"/>
                      <a:pt x="566" y="467"/>
                    </a:cubicBezTo>
                    <a:cubicBezTo>
                      <a:pt x="566" y="463"/>
                      <a:pt x="580" y="452"/>
                      <a:pt x="580" y="452"/>
                    </a:cubicBezTo>
                    <a:cubicBezTo>
                      <a:pt x="580" y="452"/>
                      <a:pt x="584" y="435"/>
                      <a:pt x="584" y="429"/>
                    </a:cubicBezTo>
                    <a:cubicBezTo>
                      <a:pt x="584" y="423"/>
                      <a:pt x="599" y="424"/>
                      <a:pt x="604" y="419"/>
                    </a:cubicBezTo>
                    <a:cubicBezTo>
                      <a:pt x="609" y="414"/>
                      <a:pt x="612" y="399"/>
                      <a:pt x="612" y="396"/>
                    </a:cubicBezTo>
                    <a:cubicBezTo>
                      <a:pt x="612" y="393"/>
                      <a:pt x="621" y="388"/>
                      <a:pt x="626" y="383"/>
                    </a:cubicBezTo>
                    <a:cubicBezTo>
                      <a:pt x="631" y="378"/>
                      <a:pt x="634" y="355"/>
                      <a:pt x="634" y="355"/>
                    </a:cubicBezTo>
                    <a:close/>
                    <a:moveTo>
                      <a:pt x="619" y="681"/>
                    </a:moveTo>
                    <a:cubicBezTo>
                      <a:pt x="624" y="681"/>
                      <a:pt x="624" y="681"/>
                      <a:pt x="624" y="681"/>
                    </a:cubicBezTo>
                    <a:cubicBezTo>
                      <a:pt x="617" y="677"/>
                      <a:pt x="617" y="677"/>
                      <a:pt x="617" y="677"/>
                    </a:cubicBezTo>
                    <a:cubicBezTo>
                      <a:pt x="617" y="677"/>
                      <a:pt x="617" y="677"/>
                      <a:pt x="617" y="677"/>
                    </a:cubicBezTo>
                    <a:cubicBezTo>
                      <a:pt x="618" y="679"/>
                      <a:pt x="619" y="681"/>
                      <a:pt x="619" y="681"/>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41" name="Ecuador"/>
              <p:cNvSpPr>
                <a:spLocks noEditPoints="1"/>
              </p:cNvSpPr>
              <p:nvPr/>
            </p:nvSpPr>
            <p:spPr bwMode="gray">
              <a:xfrm>
                <a:off x="3458420" y="4034367"/>
                <a:ext cx="155602" cy="198346"/>
              </a:xfrm>
              <a:custGeom>
                <a:avLst/>
                <a:gdLst>
                  <a:gd name="T0" fmla="*/ 42 w 280"/>
                  <a:gd name="T1" fmla="*/ 249 h 353"/>
                  <a:gd name="T2" fmla="*/ 49 w 280"/>
                  <a:gd name="T3" fmla="*/ 229 h 353"/>
                  <a:gd name="T4" fmla="*/ 42 w 280"/>
                  <a:gd name="T5" fmla="*/ 249 h 353"/>
                  <a:gd name="T6" fmla="*/ 277 w 280"/>
                  <a:gd name="T7" fmla="*/ 114 h 353"/>
                  <a:gd name="T8" fmla="*/ 261 w 280"/>
                  <a:gd name="T9" fmla="*/ 102 h 353"/>
                  <a:gd name="T10" fmla="*/ 271 w 280"/>
                  <a:gd name="T11" fmla="*/ 84 h 353"/>
                  <a:gd name="T12" fmla="*/ 252 w 280"/>
                  <a:gd name="T13" fmla="*/ 83 h 353"/>
                  <a:gd name="T14" fmla="*/ 230 w 280"/>
                  <a:gd name="T15" fmla="*/ 61 h 353"/>
                  <a:gd name="T16" fmla="*/ 218 w 280"/>
                  <a:gd name="T17" fmla="*/ 73 h 353"/>
                  <a:gd name="T18" fmla="*/ 195 w 280"/>
                  <a:gd name="T19" fmla="*/ 65 h 353"/>
                  <a:gd name="T20" fmla="*/ 175 w 280"/>
                  <a:gd name="T21" fmla="*/ 64 h 353"/>
                  <a:gd name="T22" fmla="*/ 163 w 280"/>
                  <a:gd name="T23" fmla="*/ 43 h 353"/>
                  <a:gd name="T24" fmla="*/ 140 w 280"/>
                  <a:gd name="T25" fmla="*/ 40 h 353"/>
                  <a:gd name="T26" fmla="*/ 121 w 280"/>
                  <a:gd name="T27" fmla="*/ 22 h 353"/>
                  <a:gd name="T28" fmla="*/ 98 w 280"/>
                  <a:gd name="T29" fmla="*/ 0 h 353"/>
                  <a:gd name="T30" fmla="*/ 101 w 280"/>
                  <a:gd name="T31" fmla="*/ 23 h 353"/>
                  <a:gd name="T32" fmla="*/ 68 w 280"/>
                  <a:gd name="T33" fmla="*/ 37 h 353"/>
                  <a:gd name="T34" fmla="*/ 66 w 280"/>
                  <a:gd name="T35" fmla="*/ 27 h 353"/>
                  <a:gd name="T36" fmla="*/ 44 w 280"/>
                  <a:gd name="T37" fmla="*/ 46 h 353"/>
                  <a:gd name="T38" fmla="*/ 49 w 280"/>
                  <a:gd name="T39" fmla="*/ 77 h 353"/>
                  <a:gd name="T40" fmla="*/ 31 w 280"/>
                  <a:gd name="T41" fmla="*/ 97 h 353"/>
                  <a:gd name="T42" fmla="*/ 39 w 280"/>
                  <a:gd name="T43" fmla="*/ 119 h 353"/>
                  <a:gd name="T44" fmla="*/ 27 w 280"/>
                  <a:gd name="T45" fmla="*/ 119 h 353"/>
                  <a:gd name="T46" fmla="*/ 26 w 280"/>
                  <a:gd name="T47" fmla="*/ 130 h 353"/>
                  <a:gd name="T48" fmla="*/ 3 w 280"/>
                  <a:gd name="T49" fmla="*/ 144 h 353"/>
                  <a:gd name="T50" fmla="*/ 19 w 280"/>
                  <a:gd name="T51" fmla="*/ 154 h 353"/>
                  <a:gd name="T52" fmla="*/ 8 w 280"/>
                  <a:gd name="T53" fmla="*/ 173 h 353"/>
                  <a:gd name="T54" fmla="*/ 18 w 280"/>
                  <a:gd name="T55" fmla="*/ 187 h 353"/>
                  <a:gd name="T56" fmla="*/ 3 w 280"/>
                  <a:gd name="T57" fmla="*/ 201 h 353"/>
                  <a:gd name="T58" fmla="*/ 12 w 280"/>
                  <a:gd name="T59" fmla="*/ 207 h 353"/>
                  <a:gd name="T60" fmla="*/ 22 w 280"/>
                  <a:gd name="T61" fmla="*/ 228 h 353"/>
                  <a:gd name="T62" fmla="*/ 48 w 280"/>
                  <a:gd name="T63" fmla="*/ 214 h 353"/>
                  <a:gd name="T64" fmla="*/ 65 w 280"/>
                  <a:gd name="T65" fmla="*/ 219 h 353"/>
                  <a:gd name="T66" fmla="*/ 61 w 280"/>
                  <a:gd name="T67" fmla="*/ 258 h 353"/>
                  <a:gd name="T68" fmla="*/ 36 w 280"/>
                  <a:gd name="T69" fmla="*/ 271 h 353"/>
                  <a:gd name="T70" fmla="*/ 51 w 280"/>
                  <a:gd name="T71" fmla="*/ 286 h 353"/>
                  <a:gd name="T72" fmla="*/ 30 w 280"/>
                  <a:gd name="T73" fmla="*/ 307 h 353"/>
                  <a:gd name="T74" fmla="*/ 40 w 280"/>
                  <a:gd name="T75" fmla="*/ 315 h 353"/>
                  <a:gd name="T76" fmla="*/ 33 w 280"/>
                  <a:gd name="T77" fmla="*/ 329 h 353"/>
                  <a:gd name="T78" fmla="*/ 53 w 280"/>
                  <a:gd name="T79" fmla="*/ 315 h 353"/>
                  <a:gd name="T80" fmla="*/ 62 w 280"/>
                  <a:gd name="T81" fmla="*/ 326 h 353"/>
                  <a:gd name="T82" fmla="*/ 81 w 280"/>
                  <a:gd name="T83" fmla="*/ 324 h 353"/>
                  <a:gd name="T84" fmla="*/ 96 w 280"/>
                  <a:gd name="T85" fmla="*/ 353 h 353"/>
                  <a:gd name="T86" fmla="*/ 108 w 280"/>
                  <a:gd name="T87" fmla="*/ 339 h 353"/>
                  <a:gd name="T88" fmla="*/ 121 w 280"/>
                  <a:gd name="T89" fmla="*/ 335 h 353"/>
                  <a:gd name="T90" fmla="*/ 125 w 280"/>
                  <a:gd name="T91" fmla="*/ 299 h 353"/>
                  <a:gd name="T92" fmla="*/ 135 w 280"/>
                  <a:gd name="T93" fmla="*/ 284 h 353"/>
                  <a:gd name="T94" fmla="*/ 132 w 280"/>
                  <a:gd name="T95" fmla="*/ 272 h 353"/>
                  <a:gd name="T96" fmla="*/ 140 w 280"/>
                  <a:gd name="T97" fmla="*/ 269 h 353"/>
                  <a:gd name="T98" fmla="*/ 154 w 280"/>
                  <a:gd name="T99" fmla="*/ 251 h 353"/>
                  <a:gd name="T100" fmla="*/ 211 w 280"/>
                  <a:gd name="T101" fmla="*/ 226 h 353"/>
                  <a:gd name="T102" fmla="*/ 262 w 280"/>
                  <a:gd name="T103" fmla="*/ 170 h 353"/>
                  <a:gd name="T104" fmla="*/ 270 w 280"/>
                  <a:gd name="T105" fmla="*/ 141 h 353"/>
                  <a:gd name="T106" fmla="*/ 280 w 280"/>
                  <a:gd name="T107" fmla="*/ 136 h 353"/>
                  <a:gd name="T108" fmla="*/ 277 w 280"/>
                  <a:gd name="T109" fmla="*/ 11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353">
                    <a:moveTo>
                      <a:pt x="42" y="249"/>
                    </a:moveTo>
                    <a:cubicBezTo>
                      <a:pt x="57" y="245"/>
                      <a:pt x="59" y="225"/>
                      <a:pt x="49" y="229"/>
                    </a:cubicBezTo>
                    <a:cubicBezTo>
                      <a:pt x="40" y="233"/>
                      <a:pt x="34" y="250"/>
                      <a:pt x="42" y="249"/>
                    </a:cubicBezTo>
                    <a:close/>
                    <a:moveTo>
                      <a:pt x="277" y="114"/>
                    </a:moveTo>
                    <a:cubicBezTo>
                      <a:pt x="261" y="102"/>
                      <a:pt x="261" y="102"/>
                      <a:pt x="261" y="102"/>
                    </a:cubicBezTo>
                    <a:cubicBezTo>
                      <a:pt x="261" y="102"/>
                      <a:pt x="272" y="102"/>
                      <a:pt x="271" y="84"/>
                    </a:cubicBezTo>
                    <a:cubicBezTo>
                      <a:pt x="265" y="83"/>
                      <a:pt x="258" y="83"/>
                      <a:pt x="252" y="83"/>
                    </a:cubicBezTo>
                    <a:cubicBezTo>
                      <a:pt x="239" y="82"/>
                      <a:pt x="247" y="64"/>
                      <a:pt x="230" y="61"/>
                    </a:cubicBezTo>
                    <a:cubicBezTo>
                      <a:pt x="213" y="58"/>
                      <a:pt x="225" y="71"/>
                      <a:pt x="218" y="73"/>
                    </a:cubicBezTo>
                    <a:cubicBezTo>
                      <a:pt x="211" y="75"/>
                      <a:pt x="195" y="65"/>
                      <a:pt x="195" y="65"/>
                    </a:cubicBezTo>
                    <a:cubicBezTo>
                      <a:pt x="195" y="65"/>
                      <a:pt x="184" y="70"/>
                      <a:pt x="175" y="64"/>
                    </a:cubicBezTo>
                    <a:cubicBezTo>
                      <a:pt x="166" y="58"/>
                      <a:pt x="173" y="51"/>
                      <a:pt x="163" y="43"/>
                    </a:cubicBezTo>
                    <a:cubicBezTo>
                      <a:pt x="153" y="35"/>
                      <a:pt x="140" y="40"/>
                      <a:pt x="140" y="40"/>
                    </a:cubicBezTo>
                    <a:cubicBezTo>
                      <a:pt x="140" y="40"/>
                      <a:pt x="132" y="28"/>
                      <a:pt x="121" y="22"/>
                    </a:cubicBezTo>
                    <a:cubicBezTo>
                      <a:pt x="113" y="19"/>
                      <a:pt x="103" y="6"/>
                      <a:pt x="98" y="0"/>
                    </a:cubicBezTo>
                    <a:cubicBezTo>
                      <a:pt x="99" y="10"/>
                      <a:pt x="105" y="14"/>
                      <a:pt x="101" y="23"/>
                    </a:cubicBezTo>
                    <a:cubicBezTo>
                      <a:pt x="98" y="32"/>
                      <a:pt x="68" y="37"/>
                      <a:pt x="68" y="37"/>
                    </a:cubicBezTo>
                    <a:cubicBezTo>
                      <a:pt x="66" y="27"/>
                      <a:pt x="66" y="27"/>
                      <a:pt x="66" y="27"/>
                    </a:cubicBezTo>
                    <a:cubicBezTo>
                      <a:pt x="66" y="27"/>
                      <a:pt x="46" y="38"/>
                      <a:pt x="44" y="46"/>
                    </a:cubicBezTo>
                    <a:cubicBezTo>
                      <a:pt x="41" y="54"/>
                      <a:pt x="51" y="64"/>
                      <a:pt x="49" y="77"/>
                    </a:cubicBezTo>
                    <a:cubicBezTo>
                      <a:pt x="48" y="90"/>
                      <a:pt x="35" y="89"/>
                      <a:pt x="31" y="97"/>
                    </a:cubicBezTo>
                    <a:cubicBezTo>
                      <a:pt x="26" y="105"/>
                      <a:pt x="39" y="119"/>
                      <a:pt x="39" y="119"/>
                    </a:cubicBezTo>
                    <a:cubicBezTo>
                      <a:pt x="27" y="119"/>
                      <a:pt x="27" y="119"/>
                      <a:pt x="27" y="119"/>
                    </a:cubicBezTo>
                    <a:cubicBezTo>
                      <a:pt x="26" y="130"/>
                      <a:pt x="26" y="130"/>
                      <a:pt x="26" y="130"/>
                    </a:cubicBezTo>
                    <a:cubicBezTo>
                      <a:pt x="3" y="144"/>
                      <a:pt x="3" y="144"/>
                      <a:pt x="3" y="144"/>
                    </a:cubicBezTo>
                    <a:cubicBezTo>
                      <a:pt x="19" y="154"/>
                      <a:pt x="19" y="154"/>
                      <a:pt x="19" y="154"/>
                    </a:cubicBezTo>
                    <a:cubicBezTo>
                      <a:pt x="8" y="173"/>
                      <a:pt x="8" y="173"/>
                      <a:pt x="8" y="173"/>
                    </a:cubicBezTo>
                    <a:cubicBezTo>
                      <a:pt x="8" y="173"/>
                      <a:pt x="19" y="176"/>
                      <a:pt x="18" y="187"/>
                    </a:cubicBezTo>
                    <a:cubicBezTo>
                      <a:pt x="16" y="198"/>
                      <a:pt x="3" y="201"/>
                      <a:pt x="3" y="201"/>
                    </a:cubicBezTo>
                    <a:cubicBezTo>
                      <a:pt x="12" y="207"/>
                      <a:pt x="12" y="207"/>
                      <a:pt x="12" y="207"/>
                    </a:cubicBezTo>
                    <a:cubicBezTo>
                      <a:pt x="12" y="207"/>
                      <a:pt x="0" y="221"/>
                      <a:pt x="22" y="228"/>
                    </a:cubicBezTo>
                    <a:cubicBezTo>
                      <a:pt x="45" y="235"/>
                      <a:pt x="48" y="214"/>
                      <a:pt x="48" y="214"/>
                    </a:cubicBezTo>
                    <a:cubicBezTo>
                      <a:pt x="65" y="219"/>
                      <a:pt x="65" y="219"/>
                      <a:pt x="65" y="219"/>
                    </a:cubicBezTo>
                    <a:cubicBezTo>
                      <a:pt x="73" y="227"/>
                      <a:pt x="64" y="246"/>
                      <a:pt x="61" y="258"/>
                    </a:cubicBezTo>
                    <a:cubicBezTo>
                      <a:pt x="59" y="270"/>
                      <a:pt x="36" y="271"/>
                      <a:pt x="36" y="271"/>
                    </a:cubicBezTo>
                    <a:cubicBezTo>
                      <a:pt x="36" y="271"/>
                      <a:pt x="60" y="277"/>
                      <a:pt x="51" y="286"/>
                    </a:cubicBezTo>
                    <a:cubicBezTo>
                      <a:pt x="43" y="295"/>
                      <a:pt x="30" y="307"/>
                      <a:pt x="30" y="307"/>
                    </a:cubicBezTo>
                    <a:cubicBezTo>
                      <a:pt x="40" y="315"/>
                      <a:pt x="40" y="315"/>
                      <a:pt x="40" y="315"/>
                    </a:cubicBezTo>
                    <a:cubicBezTo>
                      <a:pt x="40" y="315"/>
                      <a:pt x="24" y="324"/>
                      <a:pt x="33" y="329"/>
                    </a:cubicBezTo>
                    <a:cubicBezTo>
                      <a:pt x="43" y="333"/>
                      <a:pt x="53" y="315"/>
                      <a:pt x="53" y="315"/>
                    </a:cubicBezTo>
                    <a:cubicBezTo>
                      <a:pt x="62" y="326"/>
                      <a:pt x="62" y="326"/>
                      <a:pt x="62" y="326"/>
                    </a:cubicBezTo>
                    <a:cubicBezTo>
                      <a:pt x="62" y="326"/>
                      <a:pt x="75" y="320"/>
                      <a:pt x="81" y="324"/>
                    </a:cubicBezTo>
                    <a:cubicBezTo>
                      <a:pt x="86" y="329"/>
                      <a:pt x="82" y="353"/>
                      <a:pt x="96" y="353"/>
                    </a:cubicBezTo>
                    <a:cubicBezTo>
                      <a:pt x="109" y="353"/>
                      <a:pt x="104" y="342"/>
                      <a:pt x="108" y="339"/>
                    </a:cubicBezTo>
                    <a:cubicBezTo>
                      <a:pt x="112" y="337"/>
                      <a:pt x="121" y="335"/>
                      <a:pt x="121" y="335"/>
                    </a:cubicBezTo>
                    <a:cubicBezTo>
                      <a:pt x="121" y="335"/>
                      <a:pt x="124" y="308"/>
                      <a:pt x="125" y="299"/>
                    </a:cubicBezTo>
                    <a:cubicBezTo>
                      <a:pt x="127" y="289"/>
                      <a:pt x="135" y="284"/>
                      <a:pt x="135" y="284"/>
                    </a:cubicBezTo>
                    <a:cubicBezTo>
                      <a:pt x="132" y="272"/>
                      <a:pt x="132" y="272"/>
                      <a:pt x="132" y="272"/>
                    </a:cubicBezTo>
                    <a:cubicBezTo>
                      <a:pt x="140" y="269"/>
                      <a:pt x="140" y="269"/>
                      <a:pt x="140" y="269"/>
                    </a:cubicBezTo>
                    <a:cubicBezTo>
                      <a:pt x="140" y="269"/>
                      <a:pt x="140" y="262"/>
                      <a:pt x="154" y="251"/>
                    </a:cubicBezTo>
                    <a:cubicBezTo>
                      <a:pt x="167" y="240"/>
                      <a:pt x="188" y="240"/>
                      <a:pt x="211" y="226"/>
                    </a:cubicBezTo>
                    <a:cubicBezTo>
                      <a:pt x="234" y="211"/>
                      <a:pt x="262" y="170"/>
                      <a:pt x="262" y="170"/>
                    </a:cubicBezTo>
                    <a:cubicBezTo>
                      <a:pt x="270" y="141"/>
                      <a:pt x="270" y="141"/>
                      <a:pt x="270" y="141"/>
                    </a:cubicBezTo>
                    <a:cubicBezTo>
                      <a:pt x="280" y="136"/>
                      <a:pt x="280" y="136"/>
                      <a:pt x="280" y="136"/>
                    </a:cubicBezTo>
                    <a:lnTo>
                      <a:pt x="277" y="114"/>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42" name="Brazil"/>
              <p:cNvSpPr>
                <a:spLocks noEditPoints="1"/>
              </p:cNvSpPr>
              <p:nvPr/>
            </p:nvSpPr>
            <p:spPr bwMode="gray">
              <a:xfrm>
                <a:off x="3653717" y="3923292"/>
                <a:ext cx="1039996" cy="1174208"/>
              </a:xfrm>
              <a:custGeom>
                <a:avLst/>
                <a:gdLst>
                  <a:gd name="T0" fmla="*/ 1096 w 1858"/>
                  <a:gd name="T1" fmla="*/ 350 h 2099"/>
                  <a:gd name="T2" fmla="*/ 1201 w 1858"/>
                  <a:gd name="T3" fmla="*/ 299 h 2099"/>
                  <a:gd name="T4" fmla="*/ 1144 w 1858"/>
                  <a:gd name="T5" fmla="*/ 291 h 2099"/>
                  <a:gd name="T6" fmla="*/ 1124 w 1858"/>
                  <a:gd name="T7" fmla="*/ 270 h 2099"/>
                  <a:gd name="T8" fmla="*/ 1087 w 1858"/>
                  <a:gd name="T9" fmla="*/ 283 h 2099"/>
                  <a:gd name="T10" fmla="*/ 1837 w 1858"/>
                  <a:gd name="T11" fmla="*/ 583 h 2099"/>
                  <a:gd name="T12" fmla="*/ 1713 w 1858"/>
                  <a:gd name="T13" fmla="*/ 532 h 2099"/>
                  <a:gd name="T14" fmla="*/ 1445 w 1858"/>
                  <a:gd name="T15" fmla="*/ 412 h 2099"/>
                  <a:gd name="T16" fmla="*/ 1377 w 1858"/>
                  <a:gd name="T17" fmla="*/ 411 h 2099"/>
                  <a:gd name="T18" fmla="*/ 1258 w 1858"/>
                  <a:gd name="T19" fmla="*/ 316 h 2099"/>
                  <a:gd name="T20" fmla="*/ 1154 w 1858"/>
                  <a:gd name="T21" fmla="*/ 423 h 2099"/>
                  <a:gd name="T22" fmla="*/ 1062 w 1858"/>
                  <a:gd name="T23" fmla="*/ 356 h 2099"/>
                  <a:gd name="T24" fmla="*/ 1095 w 1858"/>
                  <a:gd name="T25" fmla="*/ 270 h 2099"/>
                  <a:gd name="T26" fmla="*/ 1063 w 1858"/>
                  <a:gd name="T27" fmla="*/ 52 h 2099"/>
                  <a:gd name="T28" fmla="*/ 971 w 1858"/>
                  <a:gd name="T29" fmla="*/ 160 h 2099"/>
                  <a:gd name="T30" fmla="*/ 888 w 1858"/>
                  <a:gd name="T31" fmla="*/ 145 h 2099"/>
                  <a:gd name="T32" fmla="*/ 807 w 1858"/>
                  <a:gd name="T33" fmla="*/ 183 h 2099"/>
                  <a:gd name="T34" fmla="*/ 702 w 1858"/>
                  <a:gd name="T35" fmla="*/ 221 h 2099"/>
                  <a:gd name="T36" fmla="*/ 664 w 1858"/>
                  <a:gd name="T37" fmla="*/ 91 h 2099"/>
                  <a:gd name="T38" fmla="*/ 641 w 1858"/>
                  <a:gd name="T39" fmla="*/ 7 h 2099"/>
                  <a:gd name="T40" fmla="*/ 559 w 1858"/>
                  <a:gd name="T41" fmla="*/ 64 h 2099"/>
                  <a:gd name="T42" fmla="*/ 460 w 1858"/>
                  <a:gd name="T43" fmla="*/ 60 h 2099"/>
                  <a:gd name="T44" fmla="*/ 493 w 1858"/>
                  <a:gd name="T45" fmla="*/ 154 h 2099"/>
                  <a:gd name="T46" fmla="*/ 393 w 1858"/>
                  <a:gd name="T47" fmla="*/ 251 h 2099"/>
                  <a:gd name="T48" fmla="*/ 306 w 1858"/>
                  <a:gd name="T49" fmla="*/ 180 h 2099"/>
                  <a:gd name="T50" fmla="*/ 191 w 1858"/>
                  <a:gd name="T51" fmla="*/ 223 h 2099"/>
                  <a:gd name="T52" fmla="*/ 197 w 1858"/>
                  <a:gd name="T53" fmla="*/ 313 h 2099"/>
                  <a:gd name="T54" fmla="*/ 183 w 1858"/>
                  <a:gd name="T55" fmla="*/ 518 h 2099"/>
                  <a:gd name="T56" fmla="*/ 66 w 1858"/>
                  <a:gd name="T57" fmla="*/ 547 h 2099"/>
                  <a:gd name="T58" fmla="*/ 9 w 1858"/>
                  <a:gd name="T59" fmla="*/ 674 h 2099"/>
                  <a:gd name="T60" fmla="*/ 43 w 1858"/>
                  <a:gd name="T61" fmla="*/ 791 h 2099"/>
                  <a:gd name="T62" fmla="*/ 170 w 1858"/>
                  <a:gd name="T63" fmla="*/ 874 h 2099"/>
                  <a:gd name="T64" fmla="*/ 288 w 1858"/>
                  <a:gd name="T65" fmla="*/ 859 h 2099"/>
                  <a:gd name="T66" fmla="*/ 405 w 1858"/>
                  <a:gd name="T67" fmla="*/ 814 h 2099"/>
                  <a:gd name="T68" fmla="*/ 442 w 1858"/>
                  <a:gd name="T69" fmla="*/ 932 h 2099"/>
                  <a:gd name="T70" fmla="*/ 552 w 1858"/>
                  <a:gd name="T71" fmla="*/ 986 h 2099"/>
                  <a:gd name="T72" fmla="*/ 675 w 1858"/>
                  <a:gd name="T73" fmla="*/ 1092 h 2099"/>
                  <a:gd name="T74" fmla="*/ 816 w 1858"/>
                  <a:gd name="T75" fmla="*/ 1262 h 2099"/>
                  <a:gd name="T76" fmla="*/ 810 w 1858"/>
                  <a:gd name="T77" fmla="*/ 1406 h 2099"/>
                  <a:gd name="T78" fmla="*/ 987 w 1858"/>
                  <a:gd name="T79" fmla="*/ 1564 h 2099"/>
                  <a:gd name="T80" fmla="*/ 1043 w 1858"/>
                  <a:gd name="T81" fmla="*/ 1690 h 2099"/>
                  <a:gd name="T82" fmla="*/ 969 w 1858"/>
                  <a:gd name="T83" fmla="*/ 1810 h 2099"/>
                  <a:gd name="T84" fmla="*/ 915 w 1858"/>
                  <a:gd name="T85" fmla="*/ 1912 h 2099"/>
                  <a:gd name="T86" fmla="*/ 1049 w 1858"/>
                  <a:gd name="T87" fmla="*/ 1978 h 2099"/>
                  <a:gd name="T88" fmla="*/ 1118 w 1858"/>
                  <a:gd name="T89" fmla="*/ 2099 h 2099"/>
                  <a:gd name="T90" fmla="*/ 1165 w 1858"/>
                  <a:gd name="T91" fmla="*/ 1984 h 2099"/>
                  <a:gd name="T92" fmla="*/ 1208 w 1858"/>
                  <a:gd name="T93" fmla="*/ 1956 h 2099"/>
                  <a:gd name="T94" fmla="*/ 1200 w 1858"/>
                  <a:gd name="T95" fmla="*/ 1987 h 2099"/>
                  <a:gd name="T96" fmla="*/ 1294 w 1858"/>
                  <a:gd name="T97" fmla="*/ 1764 h 2099"/>
                  <a:gd name="T98" fmla="*/ 1279 w 1858"/>
                  <a:gd name="T99" fmla="*/ 1678 h 2099"/>
                  <a:gd name="T100" fmla="*/ 1311 w 1858"/>
                  <a:gd name="T101" fmla="*/ 1617 h 2099"/>
                  <a:gd name="T102" fmla="*/ 1412 w 1858"/>
                  <a:gd name="T103" fmla="*/ 1561 h 2099"/>
                  <a:gd name="T104" fmla="*/ 1459 w 1858"/>
                  <a:gd name="T105" fmla="*/ 1519 h 2099"/>
                  <a:gd name="T106" fmla="*/ 1571 w 1858"/>
                  <a:gd name="T107" fmla="*/ 1506 h 2099"/>
                  <a:gd name="T108" fmla="*/ 1629 w 1858"/>
                  <a:gd name="T109" fmla="*/ 1372 h 2099"/>
                  <a:gd name="T110" fmla="*/ 1671 w 1858"/>
                  <a:gd name="T111" fmla="*/ 1213 h 2099"/>
                  <a:gd name="T112" fmla="*/ 1674 w 1858"/>
                  <a:gd name="T113" fmla="*/ 972 h 2099"/>
                  <a:gd name="T114" fmla="*/ 1782 w 1858"/>
                  <a:gd name="T115" fmla="*/ 855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8" h="2099">
                    <a:moveTo>
                      <a:pt x="1146" y="299"/>
                    </a:moveTo>
                    <a:cubicBezTo>
                      <a:pt x="1140" y="298"/>
                      <a:pt x="1112" y="291"/>
                      <a:pt x="1102" y="293"/>
                    </a:cubicBezTo>
                    <a:cubicBezTo>
                      <a:pt x="1092" y="295"/>
                      <a:pt x="1103" y="318"/>
                      <a:pt x="1103" y="318"/>
                    </a:cubicBezTo>
                    <a:cubicBezTo>
                      <a:pt x="1092" y="320"/>
                      <a:pt x="1092" y="320"/>
                      <a:pt x="1092" y="320"/>
                    </a:cubicBezTo>
                    <a:cubicBezTo>
                      <a:pt x="1092" y="336"/>
                      <a:pt x="1092" y="336"/>
                      <a:pt x="1092" y="336"/>
                    </a:cubicBezTo>
                    <a:cubicBezTo>
                      <a:pt x="1106" y="342"/>
                      <a:pt x="1106" y="342"/>
                      <a:pt x="1106" y="342"/>
                    </a:cubicBezTo>
                    <a:cubicBezTo>
                      <a:pt x="1096" y="350"/>
                      <a:pt x="1096" y="350"/>
                      <a:pt x="1096" y="350"/>
                    </a:cubicBezTo>
                    <a:cubicBezTo>
                      <a:pt x="1096" y="350"/>
                      <a:pt x="1099" y="366"/>
                      <a:pt x="1105" y="376"/>
                    </a:cubicBezTo>
                    <a:cubicBezTo>
                      <a:pt x="1112" y="386"/>
                      <a:pt x="1132" y="380"/>
                      <a:pt x="1139" y="380"/>
                    </a:cubicBezTo>
                    <a:cubicBezTo>
                      <a:pt x="1145" y="380"/>
                      <a:pt x="1144" y="372"/>
                      <a:pt x="1144" y="372"/>
                    </a:cubicBezTo>
                    <a:cubicBezTo>
                      <a:pt x="1144" y="372"/>
                      <a:pt x="1157" y="368"/>
                      <a:pt x="1168" y="368"/>
                    </a:cubicBezTo>
                    <a:cubicBezTo>
                      <a:pt x="1179" y="368"/>
                      <a:pt x="1186" y="355"/>
                      <a:pt x="1186" y="355"/>
                    </a:cubicBezTo>
                    <a:cubicBezTo>
                      <a:pt x="1195" y="326"/>
                      <a:pt x="1195" y="326"/>
                      <a:pt x="1195" y="326"/>
                    </a:cubicBezTo>
                    <a:cubicBezTo>
                      <a:pt x="1195" y="326"/>
                      <a:pt x="1202" y="312"/>
                      <a:pt x="1201" y="299"/>
                    </a:cubicBezTo>
                    <a:cubicBezTo>
                      <a:pt x="1200" y="286"/>
                      <a:pt x="1180" y="291"/>
                      <a:pt x="1169" y="291"/>
                    </a:cubicBezTo>
                    <a:cubicBezTo>
                      <a:pt x="1169" y="291"/>
                      <a:pt x="1153" y="300"/>
                      <a:pt x="1146" y="299"/>
                    </a:cubicBezTo>
                    <a:close/>
                    <a:moveTo>
                      <a:pt x="1144" y="291"/>
                    </a:moveTo>
                    <a:cubicBezTo>
                      <a:pt x="1159" y="286"/>
                      <a:pt x="1159" y="286"/>
                      <a:pt x="1159" y="286"/>
                    </a:cubicBezTo>
                    <a:cubicBezTo>
                      <a:pt x="1147" y="275"/>
                      <a:pt x="1147" y="275"/>
                      <a:pt x="1147" y="275"/>
                    </a:cubicBezTo>
                    <a:cubicBezTo>
                      <a:pt x="1132" y="292"/>
                      <a:pt x="1132" y="292"/>
                      <a:pt x="1132" y="292"/>
                    </a:cubicBezTo>
                    <a:lnTo>
                      <a:pt x="1144" y="291"/>
                    </a:lnTo>
                    <a:close/>
                    <a:moveTo>
                      <a:pt x="1124" y="270"/>
                    </a:moveTo>
                    <a:cubicBezTo>
                      <a:pt x="1110" y="271"/>
                      <a:pt x="1110" y="271"/>
                      <a:pt x="1110" y="271"/>
                    </a:cubicBezTo>
                    <a:cubicBezTo>
                      <a:pt x="1109" y="282"/>
                      <a:pt x="1109" y="282"/>
                      <a:pt x="1109" y="282"/>
                    </a:cubicBezTo>
                    <a:cubicBezTo>
                      <a:pt x="1131" y="283"/>
                      <a:pt x="1131" y="283"/>
                      <a:pt x="1131" y="283"/>
                    </a:cubicBezTo>
                    <a:cubicBezTo>
                      <a:pt x="1143" y="266"/>
                      <a:pt x="1143" y="266"/>
                      <a:pt x="1143" y="266"/>
                    </a:cubicBezTo>
                    <a:cubicBezTo>
                      <a:pt x="1134" y="255"/>
                      <a:pt x="1134" y="255"/>
                      <a:pt x="1134" y="255"/>
                    </a:cubicBezTo>
                    <a:lnTo>
                      <a:pt x="1124" y="270"/>
                    </a:lnTo>
                    <a:close/>
                    <a:moveTo>
                      <a:pt x="1050" y="326"/>
                    </a:moveTo>
                    <a:cubicBezTo>
                      <a:pt x="1047" y="340"/>
                      <a:pt x="1047" y="340"/>
                      <a:pt x="1047" y="340"/>
                    </a:cubicBezTo>
                    <a:cubicBezTo>
                      <a:pt x="1037" y="363"/>
                      <a:pt x="1037" y="363"/>
                      <a:pt x="1037" y="363"/>
                    </a:cubicBezTo>
                    <a:cubicBezTo>
                      <a:pt x="1057" y="351"/>
                      <a:pt x="1057" y="351"/>
                      <a:pt x="1057" y="351"/>
                    </a:cubicBezTo>
                    <a:cubicBezTo>
                      <a:pt x="1057" y="351"/>
                      <a:pt x="1079" y="321"/>
                      <a:pt x="1071" y="316"/>
                    </a:cubicBezTo>
                    <a:cubicBezTo>
                      <a:pt x="1062" y="310"/>
                      <a:pt x="1050" y="326"/>
                      <a:pt x="1050" y="326"/>
                    </a:cubicBezTo>
                    <a:close/>
                    <a:moveTo>
                      <a:pt x="1087" y="283"/>
                    </a:moveTo>
                    <a:cubicBezTo>
                      <a:pt x="1074" y="299"/>
                      <a:pt x="1074" y="299"/>
                      <a:pt x="1074" y="299"/>
                    </a:cubicBezTo>
                    <a:cubicBezTo>
                      <a:pt x="1085" y="304"/>
                      <a:pt x="1085" y="304"/>
                      <a:pt x="1085" y="304"/>
                    </a:cubicBezTo>
                    <a:cubicBezTo>
                      <a:pt x="1096" y="287"/>
                      <a:pt x="1096" y="287"/>
                      <a:pt x="1096" y="287"/>
                    </a:cubicBezTo>
                    <a:lnTo>
                      <a:pt x="1087" y="283"/>
                    </a:lnTo>
                    <a:close/>
                    <a:moveTo>
                      <a:pt x="1855" y="667"/>
                    </a:moveTo>
                    <a:cubicBezTo>
                      <a:pt x="1855" y="650"/>
                      <a:pt x="1839" y="626"/>
                      <a:pt x="1838" y="615"/>
                    </a:cubicBezTo>
                    <a:cubicBezTo>
                      <a:pt x="1837" y="604"/>
                      <a:pt x="1837" y="592"/>
                      <a:pt x="1837" y="583"/>
                    </a:cubicBezTo>
                    <a:cubicBezTo>
                      <a:pt x="1837" y="574"/>
                      <a:pt x="1819" y="558"/>
                      <a:pt x="1819" y="558"/>
                    </a:cubicBezTo>
                    <a:cubicBezTo>
                      <a:pt x="1798" y="554"/>
                      <a:pt x="1798" y="554"/>
                      <a:pt x="1798" y="554"/>
                    </a:cubicBezTo>
                    <a:cubicBezTo>
                      <a:pt x="1764" y="559"/>
                      <a:pt x="1764" y="559"/>
                      <a:pt x="1764" y="559"/>
                    </a:cubicBezTo>
                    <a:cubicBezTo>
                      <a:pt x="1753" y="549"/>
                      <a:pt x="1753" y="549"/>
                      <a:pt x="1753" y="549"/>
                    </a:cubicBezTo>
                    <a:cubicBezTo>
                      <a:pt x="1740" y="548"/>
                      <a:pt x="1740" y="548"/>
                      <a:pt x="1740" y="548"/>
                    </a:cubicBezTo>
                    <a:cubicBezTo>
                      <a:pt x="1728" y="533"/>
                      <a:pt x="1728" y="533"/>
                      <a:pt x="1728" y="533"/>
                    </a:cubicBezTo>
                    <a:cubicBezTo>
                      <a:pt x="1713" y="532"/>
                      <a:pt x="1713" y="532"/>
                      <a:pt x="1713" y="532"/>
                    </a:cubicBezTo>
                    <a:cubicBezTo>
                      <a:pt x="1713" y="532"/>
                      <a:pt x="1695" y="512"/>
                      <a:pt x="1678" y="491"/>
                    </a:cubicBezTo>
                    <a:cubicBezTo>
                      <a:pt x="1661" y="470"/>
                      <a:pt x="1612" y="439"/>
                      <a:pt x="1596" y="438"/>
                    </a:cubicBezTo>
                    <a:cubicBezTo>
                      <a:pt x="1580" y="437"/>
                      <a:pt x="1547" y="439"/>
                      <a:pt x="1547" y="439"/>
                    </a:cubicBezTo>
                    <a:cubicBezTo>
                      <a:pt x="1547" y="449"/>
                      <a:pt x="1547" y="449"/>
                      <a:pt x="1547" y="449"/>
                    </a:cubicBezTo>
                    <a:cubicBezTo>
                      <a:pt x="1547" y="449"/>
                      <a:pt x="1532" y="439"/>
                      <a:pt x="1525" y="436"/>
                    </a:cubicBezTo>
                    <a:cubicBezTo>
                      <a:pt x="1518" y="433"/>
                      <a:pt x="1492" y="432"/>
                      <a:pt x="1492" y="432"/>
                    </a:cubicBezTo>
                    <a:cubicBezTo>
                      <a:pt x="1492" y="432"/>
                      <a:pt x="1464" y="415"/>
                      <a:pt x="1445" y="412"/>
                    </a:cubicBezTo>
                    <a:cubicBezTo>
                      <a:pt x="1426" y="409"/>
                      <a:pt x="1406" y="442"/>
                      <a:pt x="1406" y="442"/>
                    </a:cubicBezTo>
                    <a:cubicBezTo>
                      <a:pt x="1395" y="429"/>
                      <a:pt x="1395" y="429"/>
                      <a:pt x="1395" y="429"/>
                    </a:cubicBezTo>
                    <a:cubicBezTo>
                      <a:pt x="1395" y="451"/>
                      <a:pt x="1395" y="451"/>
                      <a:pt x="1395" y="451"/>
                    </a:cubicBezTo>
                    <a:cubicBezTo>
                      <a:pt x="1375" y="466"/>
                      <a:pt x="1375" y="466"/>
                      <a:pt x="1375" y="466"/>
                    </a:cubicBezTo>
                    <a:cubicBezTo>
                      <a:pt x="1386" y="422"/>
                      <a:pt x="1386" y="422"/>
                      <a:pt x="1386" y="422"/>
                    </a:cubicBezTo>
                    <a:cubicBezTo>
                      <a:pt x="1386" y="422"/>
                      <a:pt x="1404" y="412"/>
                      <a:pt x="1397" y="402"/>
                    </a:cubicBezTo>
                    <a:cubicBezTo>
                      <a:pt x="1390" y="392"/>
                      <a:pt x="1377" y="411"/>
                      <a:pt x="1377" y="411"/>
                    </a:cubicBezTo>
                    <a:cubicBezTo>
                      <a:pt x="1386" y="389"/>
                      <a:pt x="1386" y="389"/>
                      <a:pt x="1386" y="389"/>
                    </a:cubicBezTo>
                    <a:cubicBezTo>
                      <a:pt x="1386" y="389"/>
                      <a:pt x="1377" y="388"/>
                      <a:pt x="1378" y="381"/>
                    </a:cubicBezTo>
                    <a:cubicBezTo>
                      <a:pt x="1379" y="374"/>
                      <a:pt x="1358" y="365"/>
                      <a:pt x="1358" y="365"/>
                    </a:cubicBezTo>
                    <a:cubicBezTo>
                      <a:pt x="1350" y="377"/>
                      <a:pt x="1350" y="377"/>
                      <a:pt x="1350" y="377"/>
                    </a:cubicBezTo>
                    <a:cubicBezTo>
                      <a:pt x="1350" y="377"/>
                      <a:pt x="1337" y="360"/>
                      <a:pt x="1327" y="350"/>
                    </a:cubicBezTo>
                    <a:cubicBezTo>
                      <a:pt x="1317" y="340"/>
                      <a:pt x="1290" y="342"/>
                      <a:pt x="1286" y="338"/>
                    </a:cubicBezTo>
                    <a:cubicBezTo>
                      <a:pt x="1282" y="334"/>
                      <a:pt x="1258" y="316"/>
                      <a:pt x="1258" y="316"/>
                    </a:cubicBezTo>
                    <a:cubicBezTo>
                      <a:pt x="1252" y="324"/>
                      <a:pt x="1252" y="324"/>
                      <a:pt x="1252" y="324"/>
                    </a:cubicBezTo>
                    <a:cubicBezTo>
                      <a:pt x="1252" y="324"/>
                      <a:pt x="1231" y="323"/>
                      <a:pt x="1221" y="322"/>
                    </a:cubicBezTo>
                    <a:cubicBezTo>
                      <a:pt x="1211" y="321"/>
                      <a:pt x="1203" y="356"/>
                      <a:pt x="1203" y="356"/>
                    </a:cubicBezTo>
                    <a:cubicBezTo>
                      <a:pt x="1210" y="368"/>
                      <a:pt x="1210" y="368"/>
                      <a:pt x="1210" y="368"/>
                    </a:cubicBezTo>
                    <a:cubicBezTo>
                      <a:pt x="1210" y="368"/>
                      <a:pt x="1196" y="369"/>
                      <a:pt x="1188" y="369"/>
                    </a:cubicBezTo>
                    <a:cubicBezTo>
                      <a:pt x="1180" y="369"/>
                      <a:pt x="1168" y="391"/>
                      <a:pt x="1168" y="391"/>
                    </a:cubicBezTo>
                    <a:cubicBezTo>
                      <a:pt x="1168" y="391"/>
                      <a:pt x="1161" y="424"/>
                      <a:pt x="1154" y="423"/>
                    </a:cubicBezTo>
                    <a:cubicBezTo>
                      <a:pt x="1147" y="422"/>
                      <a:pt x="1163" y="397"/>
                      <a:pt x="1160" y="386"/>
                    </a:cubicBezTo>
                    <a:cubicBezTo>
                      <a:pt x="1157" y="375"/>
                      <a:pt x="1137" y="396"/>
                      <a:pt x="1137" y="396"/>
                    </a:cubicBezTo>
                    <a:cubicBezTo>
                      <a:pt x="1130" y="390"/>
                      <a:pt x="1130" y="390"/>
                      <a:pt x="1130" y="390"/>
                    </a:cubicBezTo>
                    <a:cubicBezTo>
                      <a:pt x="1130" y="390"/>
                      <a:pt x="1109" y="395"/>
                      <a:pt x="1098" y="388"/>
                    </a:cubicBezTo>
                    <a:cubicBezTo>
                      <a:pt x="1087" y="381"/>
                      <a:pt x="1089" y="371"/>
                      <a:pt x="1089" y="358"/>
                    </a:cubicBezTo>
                    <a:cubicBezTo>
                      <a:pt x="1089" y="345"/>
                      <a:pt x="1084" y="337"/>
                      <a:pt x="1084" y="337"/>
                    </a:cubicBezTo>
                    <a:cubicBezTo>
                      <a:pt x="1077" y="330"/>
                      <a:pt x="1062" y="356"/>
                      <a:pt x="1062" y="356"/>
                    </a:cubicBezTo>
                    <a:cubicBezTo>
                      <a:pt x="1062" y="356"/>
                      <a:pt x="1041" y="371"/>
                      <a:pt x="1029" y="373"/>
                    </a:cubicBezTo>
                    <a:cubicBezTo>
                      <a:pt x="1017" y="375"/>
                      <a:pt x="1003" y="368"/>
                      <a:pt x="1003" y="368"/>
                    </a:cubicBezTo>
                    <a:cubicBezTo>
                      <a:pt x="1029" y="360"/>
                      <a:pt x="1029" y="360"/>
                      <a:pt x="1029" y="360"/>
                    </a:cubicBezTo>
                    <a:cubicBezTo>
                      <a:pt x="1029" y="360"/>
                      <a:pt x="1039" y="348"/>
                      <a:pt x="1042" y="343"/>
                    </a:cubicBezTo>
                    <a:cubicBezTo>
                      <a:pt x="1045" y="338"/>
                      <a:pt x="1044" y="326"/>
                      <a:pt x="1044" y="326"/>
                    </a:cubicBezTo>
                    <a:cubicBezTo>
                      <a:pt x="1044" y="326"/>
                      <a:pt x="1053" y="320"/>
                      <a:pt x="1057" y="308"/>
                    </a:cubicBezTo>
                    <a:cubicBezTo>
                      <a:pt x="1061" y="296"/>
                      <a:pt x="1085" y="277"/>
                      <a:pt x="1095" y="270"/>
                    </a:cubicBezTo>
                    <a:cubicBezTo>
                      <a:pt x="1105" y="263"/>
                      <a:pt x="1107" y="254"/>
                      <a:pt x="1111" y="245"/>
                    </a:cubicBezTo>
                    <a:cubicBezTo>
                      <a:pt x="1115" y="236"/>
                      <a:pt x="1136" y="223"/>
                      <a:pt x="1136" y="223"/>
                    </a:cubicBezTo>
                    <a:cubicBezTo>
                      <a:pt x="1123" y="221"/>
                      <a:pt x="1123" y="221"/>
                      <a:pt x="1123" y="221"/>
                    </a:cubicBezTo>
                    <a:cubicBezTo>
                      <a:pt x="1123" y="221"/>
                      <a:pt x="1135" y="215"/>
                      <a:pt x="1135" y="199"/>
                    </a:cubicBezTo>
                    <a:cubicBezTo>
                      <a:pt x="1135" y="183"/>
                      <a:pt x="1108" y="192"/>
                      <a:pt x="1098" y="181"/>
                    </a:cubicBezTo>
                    <a:cubicBezTo>
                      <a:pt x="1088" y="170"/>
                      <a:pt x="1088" y="147"/>
                      <a:pt x="1084" y="110"/>
                    </a:cubicBezTo>
                    <a:cubicBezTo>
                      <a:pt x="1080" y="73"/>
                      <a:pt x="1072" y="55"/>
                      <a:pt x="1063" y="52"/>
                    </a:cubicBezTo>
                    <a:cubicBezTo>
                      <a:pt x="1054" y="49"/>
                      <a:pt x="1060" y="68"/>
                      <a:pt x="1060" y="72"/>
                    </a:cubicBezTo>
                    <a:cubicBezTo>
                      <a:pt x="1060" y="76"/>
                      <a:pt x="1050" y="71"/>
                      <a:pt x="1048" y="66"/>
                    </a:cubicBezTo>
                    <a:cubicBezTo>
                      <a:pt x="1048" y="66"/>
                      <a:pt x="1043" y="83"/>
                      <a:pt x="1036" y="89"/>
                    </a:cubicBezTo>
                    <a:cubicBezTo>
                      <a:pt x="1029" y="95"/>
                      <a:pt x="1020" y="110"/>
                      <a:pt x="1017" y="120"/>
                    </a:cubicBezTo>
                    <a:cubicBezTo>
                      <a:pt x="1014" y="130"/>
                      <a:pt x="1013" y="149"/>
                      <a:pt x="996" y="163"/>
                    </a:cubicBezTo>
                    <a:cubicBezTo>
                      <a:pt x="996" y="163"/>
                      <a:pt x="981" y="169"/>
                      <a:pt x="975" y="169"/>
                    </a:cubicBezTo>
                    <a:cubicBezTo>
                      <a:pt x="975" y="168"/>
                      <a:pt x="971" y="160"/>
                      <a:pt x="971" y="160"/>
                    </a:cubicBezTo>
                    <a:cubicBezTo>
                      <a:pt x="967" y="165"/>
                      <a:pt x="967" y="165"/>
                      <a:pt x="967" y="165"/>
                    </a:cubicBezTo>
                    <a:cubicBezTo>
                      <a:pt x="957" y="163"/>
                      <a:pt x="957" y="163"/>
                      <a:pt x="957" y="163"/>
                    </a:cubicBezTo>
                    <a:cubicBezTo>
                      <a:pt x="957" y="163"/>
                      <a:pt x="953" y="155"/>
                      <a:pt x="947" y="161"/>
                    </a:cubicBezTo>
                    <a:cubicBezTo>
                      <a:pt x="941" y="167"/>
                      <a:pt x="943" y="173"/>
                      <a:pt x="929" y="172"/>
                    </a:cubicBezTo>
                    <a:cubicBezTo>
                      <a:pt x="915" y="171"/>
                      <a:pt x="913" y="161"/>
                      <a:pt x="913" y="161"/>
                    </a:cubicBezTo>
                    <a:cubicBezTo>
                      <a:pt x="900" y="155"/>
                      <a:pt x="900" y="155"/>
                      <a:pt x="900" y="155"/>
                    </a:cubicBezTo>
                    <a:cubicBezTo>
                      <a:pt x="900" y="155"/>
                      <a:pt x="896" y="144"/>
                      <a:pt x="888" y="145"/>
                    </a:cubicBezTo>
                    <a:cubicBezTo>
                      <a:pt x="880" y="146"/>
                      <a:pt x="871" y="157"/>
                      <a:pt x="871" y="157"/>
                    </a:cubicBezTo>
                    <a:cubicBezTo>
                      <a:pt x="853" y="157"/>
                      <a:pt x="853" y="157"/>
                      <a:pt x="853" y="157"/>
                    </a:cubicBezTo>
                    <a:cubicBezTo>
                      <a:pt x="853" y="157"/>
                      <a:pt x="854" y="148"/>
                      <a:pt x="848" y="149"/>
                    </a:cubicBezTo>
                    <a:cubicBezTo>
                      <a:pt x="842" y="150"/>
                      <a:pt x="838" y="160"/>
                      <a:pt x="841" y="166"/>
                    </a:cubicBezTo>
                    <a:cubicBezTo>
                      <a:pt x="844" y="172"/>
                      <a:pt x="858" y="182"/>
                      <a:pt x="849" y="186"/>
                    </a:cubicBezTo>
                    <a:cubicBezTo>
                      <a:pt x="840" y="190"/>
                      <a:pt x="811" y="174"/>
                      <a:pt x="811" y="174"/>
                    </a:cubicBezTo>
                    <a:cubicBezTo>
                      <a:pt x="811" y="174"/>
                      <a:pt x="815" y="181"/>
                      <a:pt x="807" y="183"/>
                    </a:cubicBezTo>
                    <a:cubicBezTo>
                      <a:pt x="799" y="185"/>
                      <a:pt x="797" y="174"/>
                      <a:pt x="787" y="175"/>
                    </a:cubicBezTo>
                    <a:cubicBezTo>
                      <a:pt x="777" y="176"/>
                      <a:pt x="773" y="192"/>
                      <a:pt x="773" y="192"/>
                    </a:cubicBezTo>
                    <a:cubicBezTo>
                      <a:pt x="752" y="193"/>
                      <a:pt x="752" y="193"/>
                      <a:pt x="752" y="193"/>
                    </a:cubicBezTo>
                    <a:cubicBezTo>
                      <a:pt x="751" y="201"/>
                      <a:pt x="751" y="201"/>
                      <a:pt x="751" y="201"/>
                    </a:cubicBezTo>
                    <a:cubicBezTo>
                      <a:pt x="751" y="201"/>
                      <a:pt x="739" y="198"/>
                      <a:pt x="733" y="202"/>
                    </a:cubicBezTo>
                    <a:cubicBezTo>
                      <a:pt x="727" y="206"/>
                      <a:pt x="732" y="219"/>
                      <a:pt x="722" y="220"/>
                    </a:cubicBezTo>
                    <a:cubicBezTo>
                      <a:pt x="712" y="221"/>
                      <a:pt x="702" y="221"/>
                      <a:pt x="702" y="221"/>
                    </a:cubicBezTo>
                    <a:cubicBezTo>
                      <a:pt x="698" y="210"/>
                      <a:pt x="698" y="210"/>
                      <a:pt x="698" y="210"/>
                    </a:cubicBezTo>
                    <a:cubicBezTo>
                      <a:pt x="689" y="210"/>
                      <a:pt x="689" y="210"/>
                      <a:pt x="689" y="210"/>
                    </a:cubicBezTo>
                    <a:cubicBezTo>
                      <a:pt x="668" y="186"/>
                      <a:pt x="668" y="186"/>
                      <a:pt x="668" y="186"/>
                    </a:cubicBezTo>
                    <a:cubicBezTo>
                      <a:pt x="668" y="186"/>
                      <a:pt x="668" y="174"/>
                      <a:pt x="668" y="166"/>
                    </a:cubicBezTo>
                    <a:cubicBezTo>
                      <a:pt x="668" y="158"/>
                      <a:pt x="651" y="155"/>
                      <a:pt x="651" y="145"/>
                    </a:cubicBezTo>
                    <a:cubicBezTo>
                      <a:pt x="651" y="135"/>
                      <a:pt x="659" y="119"/>
                      <a:pt x="659" y="119"/>
                    </a:cubicBezTo>
                    <a:cubicBezTo>
                      <a:pt x="664" y="91"/>
                      <a:pt x="664" y="91"/>
                      <a:pt x="664" y="91"/>
                    </a:cubicBezTo>
                    <a:cubicBezTo>
                      <a:pt x="664" y="91"/>
                      <a:pt x="677" y="79"/>
                      <a:pt x="678" y="73"/>
                    </a:cubicBezTo>
                    <a:cubicBezTo>
                      <a:pt x="679" y="67"/>
                      <a:pt x="670" y="63"/>
                      <a:pt x="670" y="63"/>
                    </a:cubicBezTo>
                    <a:cubicBezTo>
                      <a:pt x="671" y="44"/>
                      <a:pt x="671" y="44"/>
                      <a:pt x="671" y="44"/>
                    </a:cubicBezTo>
                    <a:cubicBezTo>
                      <a:pt x="671" y="44"/>
                      <a:pt x="649" y="50"/>
                      <a:pt x="649" y="41"/>
                    </a:cubicBezTo>
                    <a:cubicBezTo>
                      <a:pt x="649" y="41"/>
                      <a:pt x="661" y="29"/>
                      <a:pt x="658" y="15"/>
                    </a:cubicBezTo>
                    <a:cubicBezTo>
                      <a:pt x="655" y="1"/>
                      <a:pt x="646" y="0"/>
                      <a:pt x="646" y="0"/>
                    </a:cubicBezTo>
                    <a:cubicBezTo>
                      <a:pt x="641" y="7"/>
                      <a:pt x="641" y="7"/>
                      <a:pt x="641" y="7"/>
                    </a:cubicBezTo>
                    <a:cubicBezTo>
                      <a:pt x="625" y="5"/>
                      <a:pt x="625" y="5"/>
                      <a:pt x="625" y="5"/>
                    </a:cubicBezTo>
                    <a:cubicBezTo>
                      <a:pt x="625" y="5"/>
                      <a:pt x="631" y="19"/>
                      <a:pt x="627" y="26"/>
                    </a:cubicBezTo>
                    <a:cubicBezTo>
                      <a:pt x="623" y="33"/>
                      <a:pt x="612" y="31"/>
                      <a:pt x="612" y="31"/>
                    </a:cubicBezTo>
                    <a:cubicBezTo>
                      <a:pt x="614" y="41"/>
                      <a:pt x="614" y="41"/>
                      <a:pt x="614" y="41"/>
                    </a:cubicBezTo>
                    <a:cubicBezTo>
                      <a:pt x="596" y="40"/>
                      <a:pt x="596" y="40"/>
                      <a:pt x="596" y="40"/>
                    </a:cubicBezTo>
                    <a:cubicBezTo>
                      <a:pt x="596" y="40"/>
                      <a:pt x="584" y="45"/>
                      <a:pt x="582" y="51"/>
                    </a:cubicBezTo>
                    <a:cubicBezTo>
                      <a:pt x="580" y="57"/>
                      <a:pt x="566" y="64"/>
                      <a:pt x="559" y="64"/>
                    </a:cubicBezTo>
                    <a:cubicBezTo>
                      <a:pt x="552" y="64"/>
                      <a:pt x="546" y="56"/>
                      <a:pt x="538" y="59"/>
                    </a:cubicBezTo>
                    <a:cubicBezTo>
                      <a:pt x="530" y="62"/>
                      <a:pt x="533" y="96"/>
                      <a:pt x="524" y="96"/>
                    </a:cubicBezTo>
                    <a:cubicBezTo>
                      <a:pt x="515" y="96"/>
                      <a:pt x="504" y="77"/>
                      <a:pt x="500" y="73"/>
                    </a:cubicBezTo>
                    <a:cubicBezTo>
                      <a:pt x="496" y="69"/>
                      <a:pt x="491" y="77"/>
                      <a:pt x="491" y="77"/>
                    </a:cubicBezTo>
                    <a:cubicBezTo>
                      <a:pt x="481" y="71"/>
                      <a:pt x="481" y="71"/>
                      <a:pt x="481" y="71"/>
                    </a:cubicBezTo>
                    <a:cubicBezTo>
                      <a:pt x="481" y="71"/>
                      <a:pt x="469" y="79"/>
                      <a:pt x="467" y="76"/>
                    </a:cubicBezTo>
                    <a:cubicBezTo>
                      <a:pt x="465" y="73"/>
                      <a:pt x="471" y="64"/>
                      <a:pt x="460" y="60"/>
                    </a:cubicBezTo>
                    <a:cubicBezTo>
                      <a:pt x="449" y="56"/>
                      <a:pt x="440" y="64"/>
                      <a:pt x="437" y="61"/>
                    </a:cubicBezTo>
                    <a:cubicBezTo>
                      <a:pt x="434" y="58"/>
                      <a:pt x="431" y="52"/>
                      <a:pt x="431" y="52"/>
                    </a:cubicBezTo>
                    <a:cubicBezTo>
                      <a:pt x="431" y="52"/>
                      <a:pt x="421" y="71"/>
                      <a:pt x="443" y="82"/>
                    </a:cubicBezTo>
                    <a:cubicBezTo>
                      <a:pt x="465" y="93"/>
                      <a:pt x="450" y="117"/>
                      <a:pt x="450" y="117"/>
                    </a:cubicBezTo>
                    <a:cubicBezTo>
                      <a:pt x="450" y="117"/>
                      <a:pt x="463" y="128"/>
                      <a:pt x="463" y="135"/>
                    </a:cubicBezTo>
                    <a:cubicBezTo>
                      <a:pt x="463" y="142"/>
                      <a:pt x="463" y="151"/>
                      <a:pt x="463" y="151"/>
                    </a:cubicBezTo>
                    <a:cubicBezTo>
                      <a:pt x="493" y="154"/>
                      <a:pt x="493" y="154"/>
                      <a:pt x="493" y="154"/>
                    </a:cubicBezTo>
                    <a:cubicBezTo>
                      <a:pt x="493" y="154"/>
                      <a:pt x="500" y="168"/>
                      <a:pt x="488" y="174"/>
                    </a:cubicBezTo>
                    <a:cubicBezTo>
                      <a:pt x="476" y="180"/>
                      <a:pt x="463" y="177"/>
                      <a:pt x="463" y="177"/>
                    </a:cubicBezTo>
                    <a:cubicBezTo>
                      <a:pt x="463" y="177"/>
                      <a:pt x="464" y="202"/>
                      <a:pt x="451" y="206"/>
                    </a:cubicBezTo>
                    <a:cubicBezTo>
                      <a:pt x="438" y="210"/>
                      <a:pt x="433" y="214"/>
                      <a:pt x="433" y="214"/>
                    </a:cubicBezTo>
                    <a:cubicBezTo>
                      <a:pt x="431" y="220"/>
                      <a:pt x="431" y="220"/>
                      <a:pt x="431" y="220"/>
                    </a:cubicBezTo>
                    <a:cubicBezTo>
                      <a:pt x="431" y="220"/>
                      <a:pt x="419" y="218"/>
                      <a:pt x="413" y="222"/>
                    </a:cubicBezTo>
                    <a:cubicBezTo>
                      <a:pt x="407" y="226"/>
                      <a:pt x="401" y="251"/>
                      <a:pt x="393" y="251"/>
                    </a:cubicBezTo>
                    <a:cubicBezTo>
                      <a:pt x="385" y="251"/>
                      <a:pt x="396" y="234"/>
                      <a:pt x="387" y="232"/>
                    </a:cubicBezTo>
                    <a:cubicBezTo>
                      <a:pt x="378" y="230"/>
                      <a:pt x="367" y="252"/>
                      <a:pt x="357" y="246"/>
                    </a:cubicBezTo>
                    <a:cubicBezTo>
                      <a:pt x="357" y="246"/>
                      <a:pt x="345" y="244"/>
                      <a:pt x="341" y="239"/>
                    </a:cubicBezTo>
                    <a:cubicBezTo>
                      <a:pt x="337" y="234"/>
                      <a:pt x="330" y="221"/>
                      <a:pt x="330" y="221"/>
                    </a:cubicBezTo>
                    <a:cubicBezTo>
                      <a:pt x="313" y="221"/>
                      <a:pt x="313" y="221"/>
                      <a:pt x="313" y="221"/>
                    </a:cubicBezTo>
                    <a:cubicBezTo>
                      <a:pt x="313" y="221"/>
                      <a:pt x="313" y="193"/>
                      <a:pt x="311" y="187"/>
                    </a:cubicBezTo>
                    <a:cubicBezTo>
                      <a:pt x="309" y="181"/>
                      <a:pt x="306" y="180"/>
                      <a:pt x="306" y="180"/>
                    </a:cubicBezTo>
                    <a:cubicBezTo>
                      <a:pt x="306" y="180"/>
                      <a:pt x="311" y="173"/>
                      <a:pt x="304" y="170"/>
                    </a:cubicBezTo>
                    <a:cubicBezTo>
                      <a:pt x="297" y="167"/>
                      <a:pt x="288" y="190"/>
                      <a:pt x="282" y="191"/>
                    </a:cubicBezTo>
                    <a:cubicBezTo>
                      <a:pt x="276" y="192"/>
                      <a:pt x="271" y="176"/>
                      <a:pt x="265" y="176"/>
                    </a:cubicBezTo>
                    <a:cubicBezTo>
                      <a:pt x="259" y="176"/>
                      <a:pt x="259" y="193"/>
                      <a:pt x="259" y="193"/>
                    </a:cubicBezTo>
                    <a:cubicBezTo>
                      <a:pt x="215" y="197"/>
                      <a:pt x="215" y="197"/>
                      <a:pt x="215" y="197"/>
                    </a:cubicBezTo>
                    <a:cubicBezTo>
                      <a:pt x="215" y="197"/>
                      <a:pt x="201" y="184"/>
                      <a:pt x="192" y="189"/>
                    </a:cubicBezTo>
                    <a:cubicBezTo>
                      <a:pt x="183" y="194"/>
                      <a:pt x="191" y="223"/>
                      <a:pt x="191" y="223"/>
                    </a:cubicBezTo>
                    <a:cubicBezTo>
                      <a:pt x="207" y="230"/>
                      <a:pt x="207" y="230"/>
                      <a:pt x="207" y="230"/>
                    </a:cubicBezTo>
                    <a:cubicBezTo>
                      <a:pt x="214" y="228"/>
                      <a:pt x="214" y="228"/>
                      <a:pt x="214" y="228"/>
                    </a:cubicBezTo>
                    <a:cubicBezTo>
                      <a:pt x="214" y="228"/>
                      <a:pt x="233" y="248"/>
                      <a:pt x="220" y="250"/>
                    </a:cubicBezTo>
                    <a:cubicBezTo>
                      <a:pt x="207" y="252"/>
                      <a:pt x="198" y="248"/>
                      <a:pt x="198" y="248"/>
                    </a:cubicBezTo>
                    <a:cubicBezTo>
                      <a:pt x="176" y="253"/>
                      <a:pt x="176" y="253"/>
                      <a:pt x="176" y="253"/>
                    </a:cubicBezTo>
                    <a:cubicBezTo>
                      <a:pt x="174" y="295"/>
                      <a:pt x="174" y="295"/>
                      <a:pt x="174" y="295"/>
                    </a:cubicBezTo>
                    <a:cubicBezTo>
                      <a:pt x="174" y="295"/>
                      <a:pt x="195" y="304"/>
                      <a:pt x="197" y="313"/>
                    </a:cubicBezTo>
                    <a:cubicBezTo>
                      <a:pt x="199" y="322"/>
                      <a:pt x="200" y="334"/>
                      <a:pt x="200" y="334"/>
                    </a:cubicBezTo>
                    <a:cubicBezTo>
                      <a:pt x="200" y="334"/>
                      <a:pt x="214" y="349"/>
                      <a:pt x="213" y="356"/>
                    </a:cubicBezTo>
                    <a:cubicBezTo>
                      <a:pt x="212" y="363"/>
                      <a:pt x="202" y="374"/>
                      <a:pt x="202" y="374"/>
                    </a:cubicBezTo>
                    <a:cubicBezTo>
                      <a:pt x="204" y="408"/>
                      <a:pt x="204" y="408"/>
                      <a:pt x="204" y="408"/>
                    </a:cubicBezTo>
                    <a:cubicBezTo>
                      <a:pt x="193" y="438"/>
                      <a:pt x="193" y="438"/>
                      <a:pt x="193" y="438"/>
                    </a:cubicBezTo>
                    <a:cubicBezTo>
                      <a:pt x="191" y="488"/>
                      <a:pt x="191" y="488"/>
                      <a:pt x="191" y="488"/>
                    </a:cubicBezTo>
                    <a:cubicBezTo>
                      <a:pt x="191" y="488"/>
                      <a:pt x="188" y="515"/>
                      <a:pt x="183" y="518"/>
                    </a:cubicBezTo>
                    <a:cubicBezTo>
                      <a:pt x="178" y="521"/>
                      <a:pt x="171" y="518"/>
                      <a:pt x="171" y="518"/>
                    </a:cubicBezTo>
                    <a:cubicBezTo>
                      <a:pt x="171" y="518"/>
                      <a:pt x="167" y="505"/>
                      <a:pt x="157" y="506"/>
                    </a:cubicBezTo>
                    <a:cubicBezTo>
                      <a:pt x="147" y="507"/>
                      <a:pt x="136" y="522"/>
                      <a:pt x="136" y="522"/>
                    </a:cubicBezTo>
                    <a:cubicBezTo>
                      <a:pt x="117" y="519"/>
                      <a:pt x="117" y="519"/>
                      <a:pt x="117" y="519"/>
                    </a:cubicBezTo>
                    <a:cubicBezTo>
                      <a:pt x="115" y="526"/>
                      <a:pt x="115" y="526"/>
                      <a:pt x="115" y="526"/>
                    </a:cubicBezTo>
                    <a:cubicBezTo>
                      <a:pt x="94" y="526"/>
                      <a:pt x="94" y="526"/>
                      <a:pt x="94" y="526"/>
                    </a:cubicBezTo>
                    <a:cubicBezTo>
                      <a:pt x="94" y="526"/>
                      <a:pt x="68" y="543"/>
                      <a:pt x="66" y="547"/>
                    </a:cubicBezTo>
                    <a:cubicBezTo>
                      <a:pt x="64" y="551"/>
                      <a:pt x="63" y="559"/>
                      <a:pt x="63" y="559"/>
                    </a:cubicBezTo>
                    <a:cubicBezTo>
                      <a:pt x="47" y="559"/>
                      <a:pt x="47" y="559"/>
                      <a:pt x="47" y="559"/>
                    </a:cubicBezTo>
                    <a:cubicBezTo>
                      <a:pt x="46" y="597"/>
                      <a:pt x="46" y="597"/>
                      <a:pt x="46" y="597"/>
                    </a:cubicBezTo>
                    <a:cubicBezTo>
                      <a:pt x="46" y="597"/>
                      <a:pt x="31" y="606"/>
                      <a:pt x="33" y="613"/>
                    </a:cubicBezTo>
                    <a:cubicBezTo>
                      <a:pt x="35" y="620"/>
                      <a:pt x="45" y="645"/>
                      <a:pt x="39" y="636"/>
                    </a:cubicBezTo>
                    <a:cubicBezTo>
                      <a:pt x="33" y="627"/>
                      <a:pt x="20" y="644"/>
                      <a:pt x="12" y="652"/>
                    </a:cubicBezTo>
                    <a:cubicBezTo>
                      <a:pt x="4" y="660"/>
                      <a:pt x="9" y="674"/>
                      <a:pt x="9" y="674"/>
                    </a:cubicBezTo>
                    <a:cubicBezTo>
                      <a:pt x="15" y="678"/>
                      <a:pt x="15" y="678"/>
                      <a:pt x="15" y="678"/>
                    </a:cubicBezTo>
                    <a:cubicBezTo>
                      <a:pt x="15" y="678"/>
                      <a:pt x="0" y="686"/>
                      <a:pt x="0" y="691"/>
                    </a:cubicBezTo>
                    <a:cubicBezTo>
                      <a:pt x="0" y="696"/>
                      <a:pt x="15" y="702"/>
                      <a:pt x="15" y="702"/>
                    </a:cubicBezTo>
                    <a:cubicBezTo>
                      <a:pt x="17" y="720"/>
                      <a:pt x="17" y="720"/>
                      <a:pt x="17" y="720"/>
                    </a:cubicBezTo>
                    <a:cubicBezTo>
                      <a:pt x="17" y="720"/>
                      <a:pt x="30" y="741"/>
                      <a:pt x="35" y="747"/>
                    </a:cubicBezTo>
                    <a:cubicBezTo>
                      <a:pt x="40" y="753"/>
                      <a:pt x="62" y="768"/>
                      <a:pt x="60" y="773"/>
                    </a:cubicBezTo>
                    <a:cubicBezTo>
                      <a:pt x="58" y="778"/>
                      <a:pt x="43" y="791"/>
                      <a:pt x="43" y="791"/>
                    </a:cubicBezTo>
                    <a:cubicBezTo>
                      <a:pt x="43" y="791"/>
                      <a:pt x="79" y="790"/>
                      <a:pt x="82" y="797"/>
                    </a:cubicBezTo>
                    <a:cubicBezTo>
                      <a:pt x="85" y="804"/>
                      <a:pt x="93" y="823"/>
                      <a:pt x="93" y="823"/>
                    </a:cubicBezTo>
                    <a:cubicBezTo>
                      <a:pt x="135" y="819"/>
                      <a:pt x="135" y="819"/>
                      <a:pt x="135" y="819"/>
                    </a:cubicBezTo>
                    <a:cubicBezTo>
                      <a:pt x="169" y="789"/>
                      <a:pt x="169" y="789"/>
                      <a:pt x="169" y="789"/>
                    </a:cubicBezTo>
                    <a:cubicBezTo>
                      <a:pt x="169" y="789"/>
                      <a:pt x="174" y="812"/>
                      <a:pt x="172" y="816"/>
                    </a:cubicBezTo>
                    <a:cubicBezTo>
                      <a:pt x="170" y="820"/>
                      <a:pt x="165" y="834"/>
                      <a:pt x="167" y="844"/>
                    </a:cubicBezTo>
                    <a:cubicBezTo>
                      <a:pt x="169" y="854"/>
                      <a:pt x="170" y="874"/>
                      <a:pt x="170" y="874"/>
                    </a:cubicBezTo>
                    <a:cubicBezTo>
                      <a:pt x="177" y="873"/>
                      <a:pt x="177" y="873"/>
                      <a:pt x="177" y="873"/>
                    </a:cubicBezTo>
                    <a:cubicBezTo>
                      <a:pt x="177" y="873"/>
                      <a:pt x="177" y="881"/>
                      <a:pt x="185" y="881"/>
                    </a:cubicBezTo>
                    <a:cubicBezTo>
                      <a:pt x="193" y="881"/>
                      <a:pt x="189" y="872"/>
                      <a:pt x="200" y="872"/>
                    </a:cubicBezTo>
                    <a:cubicBezTo>
                      <a:pt x="211" y="872"/>
                      <a:pt x="246" y="875"/>
                      <a:pt x="246" y="875"/>
                    </a:cubicBezTo>
                    <a:cubicBezTo>
                      <a:pt x="246" y="875"/>
                      <a:pt x="249" y="886"/>
                      <a:pt x="262" y="883"/>
                    </a:cubicBezTo>
                    <a:cubicBezTo>
                      <a:pt x="275" y="880"/>
                      <a:pt x="283" y="871"/>
                      <a:pt x="283" y="871"/>
                    </a:cubicBezTo>
                    <a:cubicBezTo>
                      <a:pt x="288" y="859"/>
                      <a:pt x="288" y="859"/>
                      <a:pt x="288" y="859"/>
                    </a:cubicBezTo>
                    <a:cubicBezTo>
                      <a:pt x="312" y="858"/>
                      <a:pt x="312" y="858"/>
                      <a:pt x="312" y="858"/>
                    </a:cubicBezTo>
                    <a:cubicBezTo>
                      <a:pt x="316" y="840"/>
                      <a:pt x="316" y="840"/>
                      <a:pt x="316" y="840"/>
                    </a:cubicBezTo>
                    <a:cubicBezTo>
                      <a:pt x="340" y="841"/>
                      <a:pt x="340" y="841"/>
                      <a:pt x="340" y="841"/>
                    </a:cubicBezTo>
                    <a:cubicBezTo>
                      <a:pt x="340" y="841"/>
                      <a:pt x="350" y="815"/>
                      <a:pt x="363" y="815"/>
                    </a:cubicBezTo>
                    <a:cubicBezTo>
                      <a:pt x="376" y="815"/>
                      <a:pt x="386" y="816"/>
                      <a:pt x="386" y="816"/>
                    </a:cubicBezTo>
                    <a:cubicBezTo>
                      <a:pt x="395" y="808"/>
                      <a:pt x="395" y="808"/>
                      <a:pt x="395" y="808"/>
                    </a:cubicBezTo>
                    <a:cubicBezTo>
                      <a:pt x="395" y="808"/>
                      <a:pt x="404" y="818"/>
                      <a:pt x="405" y="814"/>
                    </a:cubicBezTo>
                    <a:cubicBezTo>
                      <a:pt x="406" y="810"/>
                      <a:pt x="419" y="802"/>
                      <a:pt x="423" y="806"/>
                    </a:cubicBezTo>
                    <a:cubicBezTo>
                      <a:pt x="427" y="810"/>
                      <a:pt x="419" y="837"/>
                      <a:pt x="419" y="837"/>
                    </a:cubicBezTo>
                    <a:cubicBezTo>
                      <a:pt x="419" y="837"/>
                      <a:pt x="411" y="850"/>
                      <a:pt x="412" y="854"/>
                    </a:cubicBezTo>
                    <a:cubicBezTo>
                      <a:pt x="413" y="858"/>
                      <a:pt x="422" y="866"/>
                      <a:pt x="422" y="875"/>
                    </a:cubicBezTo>
                    <a:cubicBezTo>
                      <a:pt x="422" y="884"/>
                      <a:pt x="415" y="890"/>
                      <a:pt x="422" y="899"/>
                    </a:cubicBezTo>
                    <a:cubicBezTo>
                      <a:pt x="429" y="908"/>
                      <a:pt x="436" y="912"/>
                      <a:pt x="436" y="912"/>
                    </a:cubicBezTo>
                    <a:cubicBezTo>
                      <a:pt x="442" y="932"/>
                      <a:pt x="442" y="932"/>
                      <a:pt x="442" y="932"/>
                    </a:cubicBezTo>
                    <a:cubicBezTo>
                      <a:pt x="442" y="932"/>
                      <a:pt x="458" y="930"/>
                      <a:pt x="461" y="935"/>
                    </a:cubicBezTo>
                    <a:cubicBezTo>
                      <a:pt x="464" y="940"/>
                      <a:pt x="460" y="951"/>
                      <a:pt x="470" y="955"/>
                    </a:cubicBezTo>
                    <a:cubicBezTo>
                      <a:pt x="480" y="959"/>
                      <a:pt x="484" y="959"/>
                      <a:pt x="488" y="960"/>
                    </a:cubicBezTo>
                    <a:cubicBezTo>
                      <a:pt x="492" y="961"/>
                      <a:pt x="502" y="954"/>
                      <a:pt x="502" y="954"/>
                    </a:cubicBezTo>
                    <a:cubicBezTo>
                      <a:pt x="502" y="954"/>
                      <a:pt x="508" y="968"/>
                      <a:pt x="516" y="968"/>
                    </a:cubicBezTo>
                    <a:cubicBezTo>
                      <a:pt x="524" y="968"/>
                      <a:pt x="531" y="961"/>
                      <a:pt x="532" y="965"/>
                    </a:cubicBezTo>
                    <a:cubicBezTo>
                      <a:pt x="533" y="969"/>
                      <a:pt x="541" y="981"/>
                      <a:pt x="552" y="986"/>
                    </a:cubicBezTo>
                    <a:cubicBezTo>
                      <a:pt x="563" y="991"/>
                      <a:pt x="579" y="992"/>
                      <a:pt x="579" y="992"/>
                    </a:cubicBezTo>
                    <a:cubicBezTo>
                      <a:pt x="579" y="992"/>
                      <a:pt x="588" y="1012"/>
                      <a:pt x="598" y="1013"/>
                    </a:cubicBezTo>
                    <a:cubicBezTo>
                      <a:pt x="608" y="1014"/>
                      <a:pt x="619" y="1009"/>
                      <a:pt x="630" y="1011"/>
                    </a:cubicBezTo>
                    <a:cubicBezTo>
                      <a:pt x="641" y="1013"/>
                      <a:pt x="661" y="1022"/>
                      <a:pt x="662" y="1032"/>
                    </a:cubicBezTo>
                    <a:cubicBezTo>
                      <a:pt x="663" y="1042"/>
                      <a:pt x="658" y="1045"/>
                      <a:pt x="662" y="1052"/>
                    </a:cubicBezTo>
                    <a:cubicBezTo>
                      <a:pt x="666" y="1059"/>
                      <a:pt x="673" y="1071"/>
                      <a:pt x="673" y="1071"/>
                    </a:cubicBezTo>
                    <a:cubicBezTo>
                      <a:pt x="675" y="1092"/>
                      <a:pt x="675" y="1092"/>
                      <a:pt x="675" y="1092"/>
                    </a:cubicBezTo>
                    <a:cubicBezTo>
                      <a:pt x="675" y="1092"/>
                      <a:pt x="660" y="1090"/>
                      <a:pt x="662" y="1096"/>
                    </a:cubicBezTo>
                    <a:cubicBezTo>
                      <a:pt x="664" y="1102"/>
                      <a:pt x="680" y="1116"/>
                      <a:pt x="680" y="1116"/>
                    </a:cubicBezTo>
                    <a:cubicBezTo>
                      <a:pt x="680" y="1116"/>
                      <a:pt x="670" y="1147"/>
                      <a:pt x="683" y="1156"/>
                    </a:cubicBezTo>
                    <a:cubicBezTo>
                      <a:pt x="696" y="1165"/>
                      <a:pt x="773" y="1163"/>
                      <a:pt x="773" y="1163"/>
                    </a:cubicBezTo>
                    <a:cubicBezTo>
                      <a:pt x="773" y="1163"/>
                      <a:pt x="762" y="1197"/>
                      <a:pt x="769" y="1206"/>
                    </a:cubicBezTo>
                    <a:cubicBezTo>
                      <a:pt x="776" y="1215"/>
                      <a:pt x="785" y="1216"/>
                      <a:pt x="796" y="1223"/>
                    </a:cubicBezTo>
                    <a:cubicBezTo>
                      <a:pt x="807" y="1230"/>
                      <a:pt x="816" y="1248"/>
                      <a:pt x="816" y="1262"/>
                    </a:cubicBezTo>
                    <a:cubicBezTo>
                      <a:pt x="816" y="1276"/>
                      <a:pt x="811" y="1302"/>
                      <a:pt x="811" y="1302"/>
                    </a:cubicBezTo>
                    <a:cubicBezTo>
                      <a:pt x="815" y="1310"/>
                      <a:pt x="815" y="1310"/>
                      <a:pt x="815" y="1310"/>
                    </a:cubicBezTo>
                    <a:cubicBezTo>
                      <a:pt x="815" y="1310"/>
                      <a:pt x="798" y="1337"/>
                      <a:pt x="800" y="1342"/>
                    </a:cubicBezTo>
                    <a:cubicBezTo>
                      <a:pt x="802" y="1347"/>
                      <a:pt x="814" y="1357"/>
                      <a:pt x="814" y="1357"/>
                    </a:cubicBezTo>
                    <a:cubicBezTo>
                      <a:pt x="814" y="1357"/>
                      <a:pt x="799" y="1365"/>
                      <a:pt x="799" y="1371"/>
                    </a:cubicBezTo>
                    <a:cubicBezTo>
                      <a:pt x="799" y="1377"/>
                      <a:pt x="808" y="1379"/>
                      <a:pt x="810" y="1386"/>
                    </a:cubicBezTo>
                    <a:cubicBezTo>
                      <a:pt x="812" y="1393"/>
                      <a:pt x="806" y="1402"/>
                      <a:pt x="810" y="1406"/>
                    </a:cubicBezTo>
                    <a:cubicBezTo>
                      <a:pt x="814" y="1410"/>
                      <a:pt x="819" y="1405"/>
                      <a:pt x="819" y="1414"/>
                    </a:cubicBezTo>
                    <a:cubicBezTo>
                      <a:pt x="819" y="1423"/>
                      <a:pt x="804" y="1459"/>
                      <a:pt x="820" y="1468"/>
                    </a:cubicBezTo>
                    <a:cubicBezTo>
                      <a:pt x="836" y="1477"/>
                      <a:pt x="880" y="1484"/>
                      <a:pt x="895" y="1481"/>
                    </a:cubicBezTo>
                    <a:cubicBezTo>
                      <a:pt x="910" y="1478"/>
                      <a:pt x="928" y="1478"/>
                      <a:pt x="932" y="1486"/>
                    </a:cubicBezTo>
                    <a:cubicBezTo>
                      <a:pt x="936" y="1494"/>
                      <a:pt x="932" y="1511"/>
                      <a:pt x="937" y="1531"/>
                    </a:cubicBezTo>
                    <a:cubicBezTo>
                      <a:pt x="942" y="1551"/>
                      <a:pt x="946" y="1572"/>
                      <a:pt x="957" y="1574"/>
                    </a:cubicBezTo>
                    <a:cubicBezTo>
                      <a:pt x="968" y="1576"/>
                      <a:pt x="972" y="1560"/>
                      <a:pt x="987" y="1564"/>
                    </a:cubicBezTo>
                    <a:cubicBezTo>
                      <a:pt x="1002" y="1568"/>
                      <a:pt x="1006" y="1576"/>
                      <a:pt x="1004" y="1596"/>
                    </a:cubicBezTo>
                    <a:cubicBezTo>
                      <a:pt x="1002" y="1616"/>
                      <a:pt x="1000" y="1626"/>
                      <a:pt x="998" y="1631"/>
                    </a:cubicBezTo>
                    <a:cubicBezTo>
                      <a:pt x="996" y="1636"/>
                      <a:pt x="995" y="1651"/>
                      <a:pt x="995" y="1651"/>
                    </a:cubicBezTo>
                    <a:cubicBezTo>
                      <a:pt x="998" y="1664"/>
                      <a:pt x="998" y="1664"/>
                      <a:pt x="998" y="1664"/>
                    </a:cubicBezTo>
                    <a:cubicBezTo>
                      <a:pt x="998" y="1664"/>
                      <a:pt x="1014" y="1653"/>
                      <a:pt x="1021" y="1657"/>
                    </a:cubicBezTo>
                    <a:cubicBezTo>
                      <a:pt x="1028" y="1661"/>
                      <a:pt x="1032" y="1682"/>
                      <a:pt x="1032" y="1682"/>
                    </a:cubicBezTo>
                    <a:cubicBezTo>
                      <a:pt x="1032" y="1682"/>
                      <a:pt x="1043" y="1681"/>
                      <a:pt x="1043" y="1690"/>
                    </a:cubicBezTo>
                    <a:cubicBezTo>
                      <a:pt x="1043" y="1699"/>
                      <a:pt x="1051" y="1737"/>
                      <a:pt x="1045" y="1743"/>
                    </a:cubicBezTo>
                    <a:cubicBezTo>
                      <a:pt x="1039" y="1749"/>
                      <a:pt x="1022" y="1751"/>
                      <a:pt x="1011" y="1756"/>
                    </a:cubicBezTo>
                    <a:cubicBezTo>
                      <a:pt x="1000" y="1761"/>
                      <a:pt x="1000" y="1779"/>
                      <a:pt x="1000" y="1779"/>
                    </a:cubicBezTo>
                    <a:cubicBezTo>
                      <a:pt x="979" y="1781"/>
                      <a:pt x="979" y="1781"/>
                      <a:pt x="979" y="1781"/>
                    </a:cubicBezTo>
                    <a:cubicBezTo>
                      <a:pt x="978" y="1792"/>
                      <a:pt x="978" y="1792"/>
                      <a:pt x="978" y="1792"/>
                    </a:cubicBezTo>
                    <a:cubicBezTo>
                      <a:pt x="972" y="1794"/>
                      <a:pt x="972" y="1794"/>
                      <a:pt x="972" y="1794"/>
                    </a:cubicBezTo>
                    <a:cubicBezTo>
                      <a:pt x="969" y="1810"/>
                      <a:pt x="969" y="1810"/>
                      <a:pt x="969" y="1810"/>
                    </a:cubicBezTo>
                    <a:cubicBezTo>
                      <a:pt x="953" y="1814"/>
                      <a:pt x="953" y="1814"/>
                      <a:pt x="953" y="1814"/>
                    </a:cubicBezTo>
                    <a:cubicBezTo>
                      <a:pt x="953" y="1814"/>
                      <a:pt x="950" y="1837"/>
                      <a:pt x="945" y="1842"/>
                    </a:cubicBezTo>
                    <a:cubicBezTo>
                      <a:pt x="940" y="1847"/>
                      <a:pt x="931" y="1852"/>
                      <a:pt x="931" y="1855"/>
                    </a:cubicBezTo>
                    <a:cubicBezTo>
                      <a:pt x="931" y="1858"/>
                      <a:pt x="928" y="1873"/>
                      <a:pt x="923" y="1878"/>
                    </a:cubicBezTo>
                    <a:cubicBezTo>
                      <a:pt x="918" y="1883"/>
                      <a:pt x="903" y="1882"/>
                      <a:pt x="903" y="1888"/>
                    </a:cubicBezTo>
                    <a:cubicBezTo>
                      <a:pt x="903" y="1894"/>
                      <a:pt x="899" y="1911"/>
                      <a:pt x="899" y="1911"/>
                    </a:cubicBezTo>
                    <a:cubicBezTo>
                      <a:pt x="915" y="1912"/>
                      <a:pt x="915" y="1912"/>
                      <a:pt x="915" y="1912"/>
                    </a:cubicBezTo>
                    <a:cubicBezTo>
                      <a:pt x="915" y="1912"/>
                      <a:pt x="921" y="1902"/>
                      <a:pt x="933" y="1904"/>
                    </a:cubicBezTo>
                    <a:cubicBezTo>
                      <a:pt x="945" y="1906"/>
                      <a:pt x="970" y="1933"/>
                      <a:pt x="970" y="1933"/>
                    </a:cubicBezTo>
                    <a:cubicBezTo>
                      <a:pt x="970" y="1933"/>
                      <a:pt x="980" y="1956"/>
                      <a:pt x="986" y="1956"/>
                    </a:cubicBezTo>
                    <a:cubicBezTo>
                      <a:pt x="992" y="1956"/>
                      <a:pt x="991" y="1942"/>
                      <a:pt x="1001" y="1945"/>
                    </a:cubicBezTo>
                    <a:cubicBezTo>
                      <a:pt x="1011" y="1948"/>
                      <a:pt x="1020" y="1964"/>
                      <a:pt x="1025" y="1967"/>
                    </a:cubicBezTo>
                    <a:cubicBezTo>
                      <a:pt x="1030" y="1970"/>
                      <a:pt x="1037" y="1969"/>
                      <a:pt x="1037" y="1969"/>
                    </a:cubicBezTo>
                    <a:cubicBezTo>
                      <a:pt x="1037" y="1969"/>
                      <a:pt x="1045" y="1976"/>
                      <a:pt x="1049" y="1978"/>
                    </a:cubicBezTo>
                    <a:cubicBezTo>
                      <a:pt x="1053" y="1980"/>
                      <a:pt x="1055" y="1993"/>
                      <a:pt x="1067" y="1997"/>
                    </a:cubicBezTo>
                    <a:cubicBezTo>
                      <a:pt x="1079" y="2001"/>
                      <a:pt x="1086" y="2000"/>
                      <a:pt x="1086" y="2000"/>
                    </a:cubicBezTo>
                    <a:cubicBezTo>
                      <a:pt x="1086" y="2000"/>
                      <a:pt x="1096" y="2024"/>
                      <a:pt x="1104" y="2029"/>
                    </a:cubicBezTo>
                    <a:cubicBezTo>
                      <a:pt x="1112" y="2034"/>
                      <a:pt x="1131" y="2033"/>
                      <a:pt x="1126" y="2042"/>
                    </a:cubicBezTo>
                    <a:cubicBezTo>
                      <a:pt x="1121" y="2051"/>
                      <a:pt x="1111" y="2064"/>
                      <a:pt x="1112" y="2071"/>
                    </a:cubicBezTo>
                    <a:cubicBezTo>
                      <a:pt x="1113" y="2078"/>
                      <a:pt x="1119" y="2078"/>
                      <a:pt x="1119" y="2078"/>
                    </a:cubicBezTo>
                    <a:cubicBezTo>
                      <a:pt x="1118" y="2099"/>
                      <a:pt x="1118" y="2099"/>
                      <a:pt x="1118" y="2099"/>
                    </a:cubicBezTo>
                    <a:cubicBezTo>
                      <a:pt x="1128" y="2098"/>
                      <a:pt x="1128" y="2098"/>
                      <a:pt x="1128" y="2098"/>
                    </a:cubicBezTo>
                    <a:cubicBezTo>
                      <a:pt x="1128" y="2096"/>
                      <a:pt x="1128" y="2096"/>
                      <a:pt x="1128" y="2096"/>
                    </a:cubicBezTo>
                    <a:cubicBezTo>
                      <a:pt x="1128" y="2096"/>
                      <a:pt x="1151" y="2070"/>
                      <a:pt x="1156" y="2061"/>
                    </a:cubicBezTo>
                    <a:cubicBezTo>
                      <a:pt x="1161" y="2052"/>
                      <a:pt x="1153" y="2031"/>
                      <a:pt x="1153" y="2031"/>
                    </a:cubicBezTo>
                    <a:cubicBezTo>
                      <a:pt x="1165" y="2013"/>
                      <a:pt x="1165" y="2013"/>
                      <a:pt x="1165" y="2013"/>
                    </a:cubicBezTo>
                    <a:cubicBezTo>
                      <a:pt x="1165" y="2013"/>
                      <a:pt x="1155" y="2005"/>
                      <a:pt x="1155" y="1995"/>
                    </a:cubicBezTo>
                    <a:cubicBezTo>
                      <a:pt x="1155" y="1985"/>
                      <a:pt x="1165" y="1984"/>
                      <a:pt x="1165" y="1984"/>
                    </a:cubicBezTo>
                    <a:cubicBezTo>
                      <a:pt x="1167" y="1968"/>
                      <a:pt x="1167" y="1968"/>
                      <a:pt x="1167" y="1968"/>
                    </a:cubicBezTo>
                    <a:cubicBezTo>
                      <a:pt x="1167" y="1968"/>
                      <a:pt x="1179" y="1966"/>
                      <a:pt x="1183" y="1962"/>
                    </a:cubicBezTo>
                    <a:cubicBezTo>
                      <a:pt x="1187" y="1958"/>
                      <a:pt x="1186" y="1944"/>
                      <a:pt x="1186" y="1936"/>
                    </a:cubicBezTo>
                    <a:cubicBezTo>
                      <a:pt x="1186" y="1928"/>
                      <a:pt x="1204" y="1911"/>
                      <a:pt x="1213" y="1909"/>
                    </a:cubicBezTo>
                    <a:cubicBezTo>
                      <a:pt x="1222" y="1907"/>
                      <a:pt x="1219" y="1931"/>
                      <a:pt x="1219" y="1931"/>
                    </a:cubicBezTo>
                    <a:cubicBezTo>
                      <a:pt x="1219" y="1931"/>
                      <a:pt x="1213" y="1941"/>
                      <a:pt x="1210" y="1943"/>
                    </a:cubicBezTo>
                    <a:cubicBezTo>
                      <a:pt x="1207" y="1945"/>
                      <a:pt x="1208" y="1956"/>
                      <a:pt x="1208" y="1956"/>
                    </a:cubicBezTo>
                    <a:cubicBezTo>
                      <a:pt x="1201" y="1960"/>
                      <a:pt x="1201" y="1960"/>
                      <a:pt x="1201" y="1960"/>
                    </a:cubicBezTo>
                    <a:cubicBezTo>
                      <a:pt x="1201" y="1969"/>
                      <a:pt x="1201" y="1969"/>
                      <a:pt x="1201" y="1969"/>
                    </a:cubicBezTo>
                    <a:cubicBezTo>
                      <a:pt x="1184" y="1987"/>
                      <a:pt x="1184" y="1987"/>
                      <a:pt x="1184" y="1987"/>
                    </a:cubicBezTo>
                    <a:cubicBezTo>
                      <a:pt x="1163" y="2002"/>
                      <a:pt x="1163" y="2002"/>
                      <a:pt x="1163" y="2002"/>
                    </a:cubicBezTo>
                    <a:cubicBezTo>
                      <a:pt x="1163" y="2002"/>
                      <a:pt x="1170" y="2008"/>
                      <a:pt x="1177" y="2006"/>
                    </a:cubicBezTo>
                    <a:cubicBezTo>
                      <a:pt x="1182" y="2005"/>
                      <a:pt x="1182" y="1993"/>
                      <a:pt x="1187" y="1990"/>
                    </a:cubicBezTo>
                    <a:cubicBezTo>
                      <a:pt x="1191" y="1986"/>
                      <a:pt x="1198" y="1989"/>
                      <a:pt x="1200" y="1987"/>
                    </a:cubicBezTo>
                    <a:cubicBezTo>
                      <a:pt x="1206" y="1978"/>
                      <a:pt x="1228" y="1944"/>
                      <a:pt x="1233" y="1920"/>
                    </a:cubicBezTo>
                    <a:cubicBezTo>
                      <a:pt x="1238" y="1896"/>
                      <a:pt x="1248" y="1874"/>
                      <a:pt x="1252" y="1860"/>
                    </a:cubicBezTo>
                    <a:cubicBezTo>
                      <a:pt x="1256" y="1846"/>
                      <a:pt x="1284" y="1829"/>
                      <a:pt x="1286" y="1825"/>
                    </a:cubicBezTo>
                    <a:cubicBezTo>
                      <a:pt x="1288" y="1821"/>
                      <a:pt x="1281" y="1811"/>
                      <a:pt x="1281" y="1811"/>
                    </a:cubicBezTo>
                    <a:cubicBezTo>
                      <a:pt x="1294" y="1802"/>
                      <a:pt x="1294" y="1802"/>
                      <a:pt x="1294" y="1802"/>
                    </a:cubicBezTo>
                    <a:cubicBezTo>
                      <a:pt x="1290" y="1778"/>
                      <a:pt x="1290" y="1778"/>
                      <a:pt x="1290" y="1778"/>
                    </a:cubicBezTo>
                    <a:cubicBezTo>
                      <a:pt x="1294" y="1764"/>
                      <a:pt x="1294" y="1764"/>
                      <a:pt x="1294" y="1764"/>
                    </a:cubicBezTo>
                    <a:cubicBezTo>
                      <a:pt x="1285" y="1759"/>
                      <a:pt x="1285" y="1759"/>
                      <a:pt x="1285" y="1759"/>
                    </a:cubicBezTo>
                    <a:cubicBezTo>
                      <a:pt x="1285" y="1759"/>
                      <a:pt x="1292" y="1750"/>
                      <a:pt x="1292" y="1742"/>
                    </a:cubicBezTo>
                    <a:cubicBezTo>
                      <a:pt x="1292" y="1734"/>
                      <a:pt x="1277" y="1728"/>
                      <a:pt x="1277" y="1728"/>
                    </a:cubicBezTo>
                    <a:cubicBezTo>
                      <a:pt x="1276" y="1705"/>
                      <a:pt x="1276" y="1705"/>
                      <a:pt x="1276" y="1705"/>
                    </a:cubicBezTo>
                    <a:cubicBezTo>
                      <a:pt x="1266" y="1694"/>
                      <a:pt x="1266" y="1694"/>
                      <a:pt x="1266" y="1694"/>
                    </a:cubicBezTo>
                    <a:cubicBezTo>
                      <a:pt x="1280" y="1695"/>
                      <a:pt x="1280" y="1695"/>
                      <a:pt x="1280" y="1695"/>
                    </a:cubicBezTo>
                    <a:cubicBezTo>
                      <a:pt x="1279" y="1678"/>
                      <a:pt x="1279" y="1678"/>
                      <a:pt x="1279" y="1678"/>
                    </a:cubicBezTo>
                    <a:cubicBezTo>
                      <a:pt x="1270" y="1673"/>
                      <a:pt x="1270" y="1673"/>
                      <a:pt x="1270" y="1673"/>
                    </a:cubicBezTo>
                    <a:cubicBezTo>
                      <a:pt x="1270" y="1673"/>
                      <a:pt x="1282" y="1670"/>
                      <a:pt x="1282" y="1665"/>
                    </a:cubicBezTo>
                    <a:cubicBezTo>
                      <a:pt x="1282" y="1660"/>
                      <a:pt x="1266" y="1650"/>
                      <a:pt x="1266" y="1650"/>
                    </a:cubicBezTo>
                    <a:cubicBezTo>
                      <a:pt x="1282" y="1639"/>
                      <a:pt x="1282" y="1639"/>
                      <a:pt x="1282" y="1639"/>
                    </a:cubicBezTo>
                    <a:cubicBezTo>
                      <a:pt x="1282" y="1639"/>
                      <a:pt x="1295" y="1653"/>
                      <a:pt x="1301" y="1652"/>
                    </a:cubicBezTo>
                    <a:cubicBezTo>
                      <a:pt x="1307" y="1651"/>
                      <a:pt x="1303" y="1639"/>
                      <a:pt x="1303" y="1639"/>
                    </a:cubicBezTo>
                    <a:cubicBezTo>
                      <a:pt x="1303" y="1639"/>
                      <a:pt x="1303" y="1627"/>
                      <a:pt x="1311" y="1617"/>
                    </a:cubicBezTo>
                    <a:cubicBezTo>
                      <a:pt x="1319" y="1607"/>
                      <a:pt x="1331" y="1610"/>
                      <a:pt x="1337" y="1605"/>
                    </a:cubicBezTo>
                    <a:cubicBezTo>
                      <a:pt x="1343" y="1600"/>
                      <a:pt x="1340" y="1596"/>
                      <a:pt x="1343" y="1589"/>
                    </a:cubicBezTo>
                    <a:cubicBezTo>
                      <a:pt x="1346" y="1582"/>
                      <a:pt x="1364" y="1579"/>
                      <a:pt x="1364" y="1579"/>
                    </a:cubicBezTo>
                    <a:cubicBezTo>
                      <a:pt x="1366" y="1571"/>
                      <a:pt x="1366" y="1571"/>
                      <a:pt x="1366" y="1571"/>
                    </a:cubicBezTo>
                    <a:cubicBezTo>
                      <a:pt x="1366" y="1571"/>
                      <a:pt x="1372" y="1574"/>
                      <a:pt x="1377" y="1573"/>
                    </a:cubicBezTo>
                    <a:cubicBezTo>
                      <a:pt x="1382" y="1572"/>
                      <a:pt x="1381" y="1560"/>
                      <a:pt x="1387" y="1559"/>
                    </a:cubicBezTo>
                    <a:cubicBezTo>
                      <a:pt x="1393" y="1558"/>
                      <a:pt x="1412" y="1561"/>
                      <a:pt x="1412" y="1561"/>
                    </a:cubicBezTo>
                    <a:cubicBezTo>
                      <a:pt x="1416" y="1571"/>
                      <a:pt x="1416" y="1571"/>
                      <a:pt x="1416" y="1571"/>
                    </a:cubicBezTo>
                    <a:cubicBezTo>
                      <a:pt x="1427" y="1569"/>
                      <a:pt x="1427" y="1569"/>
                      <a:pt x="1427" y="1569"/>
                    </a:cubicBezTo>
                    <a:cubicBezTo>
                      <a:pt x="1414" y="1554"/>
                      <a:pt x="1414" y="1554"/>
                      <a:pt x="1414" y="1554"/>
                    </a:cubicBezTo>
                    <a:cubicBezTo>
                      <a:pt x="1414" y="1554"/>
                      <a:pt x="1423" y="1550"/>
                      <a:pt x="1427" y="1545"/>
                    </a:cubicBezTo>
                    <a:cubicBezTo>
                      <a:pt x="1431" y="1540"/>
                      <a:pt x="1453" y="1539"/>
                      <a:pt x="1453" y="1539"/>
                    </a:cubicBezTo>
                    <a:cubicBezTo>
                      <a:pt x="1442" y="1529"/>
                      <a:pt x="1442" y="1529"/>
                      <a:pt x="1442" y="1529"/>
                    </a:cubicBezTo>
                    <a:cubicBezTo>
                      <a:pt x="1442" y="1529"/>
                      <a:pt x="1454" y="1519"/>
                      <a:pt x="1459" y="1519"/>
                    </a:cubicBezTo>
                    <a:cubicBezTo>
                      <a:pt x="1464" y="1519"/>
                      <a:pt x="1460" y="1535"/>
                      <a:pt x="1463" y="1535"/>
                    </a:cubicBezTo>
                    <a:cubicBezTo>
                      <a:pt x="1466" y="1535"/>
                      <a:pt x="1472" y="1518"/>
                      <a:pt x="1472" y="1518"/>
                    </a:cubicBezTo>
                    <a:cubicBezTo>
                      <a:pt x="1497" y="1523"/>
                      <a:pt x="1497" y="1523"/>
                      <a:pt x="1497" y="1523"/>
                    </a:cubicBezTo>
                    <a:cubicBezTo>
                      <a:pt x="1497" y="1523"/>
                      <a:pt x="1502" y="1503"/>
                      <a:pt x="1513" y="1502"/>
                    </a:cubicBezTo>
                    <a:cubicBezTo>
                      <a:pt x="1524" y="1501"/>
                      <a:pt x="1521" y="1523"/>
                      <a:pt x="1521" y="1523"/>
                    </a:cubicBezTo>
                    <a:cubicBezTo>
                      <a:pt x="1566" y="1518"/>
                      <a:pt x="1566" y="1518"/>
                      <a:pt x="1566" y="1518"/>
                    </a:cubicBezTo>
                    <a:cubicBezTo>
                      <a:pt x="1571" y="1506"/>
                      <a:pt x="1571" y="1506"/>
                      <a:pt x="1571" y="1506"/>
                    </a:cubicBezTo>
                    <a:cubicBezTo>
                      <a:pt x="1565" y="1499"/>
                      <a:pt x="1565" y="1499"/>
                      <a:pt x="1565" y="1499"/>
                    </a:cubicBezTo>
                    <a:cubicBezTo>
                      <a:pt x="1565" y="1499"/>
                      <a:pt x="1571" y="1491"/>
                      <a:pt x="1577" y="1482"/>
                    </a:cubicBezTo>
                    <a:cubicBezTo>
                      <a:pt x="1583" y="1473"/>
                      <a:pt x="1613" y="1468"/>
                      <a:pt x="1613" y="1468"/>
                    </a:cubicBezTo>
                    <a:cubicBezTo>
                      <a:pt x="1613" y="1468"/>
                      <a:pt x="1610" y="1455"/>
                      <a:pt x="1610" y="1452"/>
                    </a:cubicBezTo>
                    <a:cubicBezTo>
                      <a:pt x="1610" y="1449"/>
                      <a:pt x="1611" y="1408"/>
                      <a:pt x="1611" y="1408"/>
                    </a:cubicBezTo>
                    <a:cubicBezTo>
                      <a:pt x="1629" y="1388"/>
                      <a:pt x="1629" y="1388"/>
                      <a:pt x="1629" y="1388"/>
                    </a:cubicBezTo>
                    <a:cubicBezTo>
                      <a:pt x="1629" y="1372"/>
                      <a:pt x="1629" y="1372"/>
                      <a:pt x="1629" y="1372"/>
                    </a:cubicBezTo>
                    <a:cubicBezTo>
                      <a:pt x="1642" y="1369"/>
                      <a:pt x="1642" y="1369"/>
                      <a:pt x="1642" y="1369"/>
                    </a:cubicBezTo>
                    <a:cubicBezTo>
                      <a:pt x="1642" y="1347"/>
                      <a:pt x="1642" y="1347"/>
                      <a:pt x="1642" y="1347"/>
                    </a:cubicBezTo>
                    <a:cubicBezTo>
                      <a:pt x="1642" y="1347"/>
                      <a:pt x="1651" y="1342"/>
                      <a:pt x="1655" y="1342"/>
                    </a:cubicBezTo>
                    <a:cubicBezTo>
                      <a:pt x="1659" y="1342"/>
                      <a:pt x="1659" y="1317"/>
                      <a:pt x="1659" y="1317"/>
                    </a:cubicBezTo>
                    <a:cubicBezTo>
                      <a:pt x="1659" y="1317"/>
                      <a:pt x="1653" y="1288"/>
                      <a:pt x="1651" y="1273"/>
                    </a:cubicBezTo>
                    <a:cubicBezTo>
                      <a:pt x="1649" y="1258"/>
                      <a:pt x="1667" y="1246"/>
                      <a:pt x="1674" y="1240"/>
                    </a:cubicBezTo>
                    <a:cubicBezTo>
                      <a:pt x="1681" y="1234"/>
                      <a:pt x="1671" y="1213"/>
                      <a:pt x="1671" y="1213"/>
                    </a:cubicBezTo>
                    <a:cubicBezTo>
                      <a:pt x="1675" y="1175"/>
                      <a:pt x="1675" y="1175"/>
                      <a:pt x="1675" y="1175"/>
                    </a:cubicBezTo>
                    <a:cubicBezTo>
                      <a:pt x="1675" y="1175"/>
                      <a:pt x="1683" y="1145"/>
                      <a:pt x="1682" y="1134"/>
                    </a:cubicBezTo>
                    <a:cubicBezTo>
                      <a:pt x="1681" y="1123"/>
                      <a:pt x="1669" y="1065"/>
                      <a:pt x="1669" y="1065"/>
                    </a:cubicBezTo>
                    <a:cubicBezTo>
                      <a:pt x="1674" y="1041"/>
                      <a:pt x="1674" y="1041"/>
                      <a:pt x="1674" y="1041"/>
                    </a:cubicBezTo>
                    <a:cubicBezTo>
                      <a:pt x="1674" y="1041"/>
                      <a:pt x="1665" y="1010"/>
                      <a:pt x="1668" y="1002"/>
                    </a:cubicBezTo>
                    <a:cubicBezTo>
                      <a:pt x="1671" y="994"/>
                      <a:pt x="1682" y="984"/>
                      <a:pt x="1682" y="984"/>
                    </a:cubicBezTo>
                    <a:cubicBezTo>
                      <a:pt x="1674" y="972"/>
                      <a:pt x="1674" y="972"/>
                      <a:pt x="1674" y="972"/>
                    </a:cubicBezTo>
                    <a:cubicBezTo>
                      <a:pt x="1674" y="972"/>
                      <a:pt x="1681" y="962"/>
                      <a:pt x="1685" y="962"/>
                    </a:cubicBezTo>
                    <a:cubicBezTo>
                      <a:pt x="1689" y="962"/>
                      <a:pt x="1698" y="981"/>
                      <a:pt x="1698" y="981"/>
                    </a:cubicBezTo>
                    <a:cubicBezTo>
                      <a:pt x="1698" y="981"/>
                      <a:pt x="1720" y="961"/>
                      <a:pt x="1727" y="951"/>
                    </a:cubicBezTo>
                    <a:cubicBezTo>
                      <a:pt x="1734" y="941"/>
                      <a:pt x="1739" y="897"/>
                      <a:pt x="1739" y="897"/>
                    </a:cubicBezTo>
                    <a:cubicBezTo>
                      <a:pt x="1739" y="897"/>
                      <a:pt x="1745" y="893"/>
                      <a:pt x="1751" y="889"/>
                    </a:cubicBezTo>
                    <a:cubicBezTo>
                      <a:pt x="1757" y="885"/>
                      <a:pt x="1762" y="863"/>
                      <a:pt x="1762" y="863"/>
                    </a:cubicBezTo>
                    <a:cubicBezTo>
                      <a:pt x="1762" y="863"/>
                      <a:pt x="1775" y="856"/>
                      <a:pt x="1782" y="855"/>
                    </a:cubicBezTo>
                    <a:cubicBezTo>
                      <a:pt x="1789" y="854"/>
                      <a:pt x="1789" y="834"/>
                      <a:pt x="1789" y="834"/>
                    </a:cubicBezTo>
                    <a:cubicBezTo>
                      <a:pt x="1789" y="834"/>
                      <a:pt x="1803" y="829"/>
                      <a:pt x="1816" y="811"/>
                    </a:cubicBezTo>
                    <a:cubicBezTo>
                      <a:pt x="1829" y="793"/>
                      <a:pt x="1844" y="746"/>
                      <a:pt x="1844" y="746"/>
                    </a:cubicBezTo>
                    <a:cubicBezTo>
                      <a:pt x="1844" y="746"/>
                      <a:pt x="1856" y="733"/>
                      <a:pt x="1857" y="727"/>
                    </a:cubicBezTo>
                    <a:cubicBezTo>
                      <a:pt x="1858" y="721"/>
                      <a:pt x="1852" y="705"/>
                      <a:pt x="1852" y="705"/>
                    </a:cubicBezTo>
                    <a:cubicBezTo>
                      <a:pt x="1852" y="705"/>
                      <a:pt x="1855" y="684"/>
                      <a:pt x="1855" y="667"/>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43" name="Chile"/>
              <p:cNvSpPr>
                <a:spLocks noEditPoints="1"/>
              </p:cNvSpPr>
              <p:nvPr/>
            </p:nvSpPr>
            <p:spPr bwMode="gray">
              <a:xfrm>
                <a:off x="3774388" y="4610363"/>
                <a:ext cx="431876" cy="1131364"/>
              </a:xfrm>
              <a:custGeom>
                <a:avLst/>
                <a:gdLst>
                  <a:gd name="T0" fmla="*/ 550 w 771"/>
                  <a:gd name="T1" fmla="*/ 1864 h 2022"/>
                  <a:gd name="T2" fmla="*/ 572 w 771"/>
                  <a:gd name="T3" fmla="*/ 1906 h 2022"/>
                  <a:gd name="T4" fmla="*/ 567 w 771"/>
                  <a:gd name="T5" fmla="*/ 1954 h 2022"/>
                  <a:gd name="T6" fmla="*/ 690 w 771"/>
                  <a:gd name="T7" fmla="*/ 1981 h 2022"/>
                  <a:gd name="T8" fmla="*/ 658 w 771"/>
                  <a:gd name="T9" fmla="*/ 1993 h 2022"/>
                  <a:gd name="T10" fmla="*/ 617 w 771"/>
                  <a:gd name="T11" fmla="*/ 1988 h 2022"/>
                  <a:gd name="T12" fmla="*/ 663 w 771"/>
                  <a:gd name="T13" fmla="*/ 2010 h 2022"/>
                  <a:gd name="T14" fmla="*/ 500 w 771"/>
                  <a:gd name="T15" fmla="*/ 1974 h 2022"/>
                  <a:gd name="T16" fmla="*/ 526 w 771"/>
                  <a:gd name="T17" fmla="*/ 1935 h 2022"/>
                  <a:gd name="T18" fmla="*/ 471 w 771"/>
                  <a:gd name="T19" fmla="*/ 1945 h 2022"/>
                  <a:gd name="T20" fmla="*/ 397 w 771"/>
                  <a:gd name="T21" fmla="*/ 1867 h 2022"/>
                  <a:gd name="T22" fmla="*/ 345 w 771"/>
                  <a:gd name="T23" fmla="*/ 1873 h 2022"/>
                  <a:gd name="T24" fmla="*/ 355 w 771"/>
                  <a:gd name="T25" fmla="*/ 1822 h 2022"/>
                  <a:gd name="T26" fmla="*/ 326 w 771"/>
                  <a:gd name="T27" fmla="*/ 1841 h 2022"/>
                  <a:gd name="T28" fmla="*/ 342 w 771"/>
                  <a:gd name="T29" fmla="*/ 1820 h 2022"/>
                  <a:gd name="T30" fmla="*/ 287 w 771"/>
                  <a:gd name="T31" fmla="*/ 1789 h 2022"/>
                  <a:gd name="T32" fmla="*/ 267 w 771"/>
                  <a:gd name="T33" fmla="*/ 1739 h 2022"/>
                  <a:gd name="T34" fmla="*/ 257 w 771"/>
                  <a:gd name="T35" fmla="*/ 1697 h 2022"/>
                  <a:gd name="T36" fmla="*/ 208 w 771"/>
                  <a:gd name="T37" fmla="*/ 1688 h 2022"/>
                  <a:gd name="T38" fmla="*/ 144 w 771"/>
                  <a:gd name="T39" fmla="*/ 1339 h 2022"/>
                  <a:gd name="T40" fmla="*/ 163 w 771"/>
                  <a:gd name="T41" fmla="*/ 1391 h 2022"/>
                  <a:gd name="T42" fmla="*/ 186 w 771"/>
                  <a:gd name="T43" fmla="*/ 1483 h 2022"/>
                  <a:gd name="T44" fmla="*/ 212 w 771"/>
                  <a:gd name="T45" fmla="*/ 1463 h 2022"/>
                  <a:gd name="T46" fmla="*/ 143 w 771"/>
                  <a:gd name="T47" fmla="*/ 1440 h 2022"/>
                  <a:gd name="T48" fmla="*/ 498 w 771"/>
                  <a:gd name="T49" fmla="*/ 1874 h 2022"/>
                  <a:gd name="T50" fmla="*/ 449 w 771"/>
                  <a:gd name="T51" fmla="*/ 1842 h 2022"/>
                  <a:gd name="T52" fmla="*/ 338 w 771"/>
                  <a:gd name="T53" fmla="*/ 1747 h 2022"/>
                  <a:gd name="T54" fmla="*/ 317 w 771"/>
                  <a:gd name="T55" fmla="*/ 1650 h 2022"/>
                  <a:gd name="T56" fmla="*/ 304 w 771"/>
                  <a:gd name="T57" fmla="*/ 1533 h 2022"/>
                  <a:gd name="T58" fmla="*/ 272 w 771"/>
                  <a:gd name="T59" fmla="*/ 1443 h 2022"/>
                  <a:gd name="T60" fmla="*/ 215 w 771"/>
                  <a:gd name="T61" fmla="*/ 1320 h 2022"/>
                  <a:gd name="T62" fmla="*/ 187 w 771"/>
                  <a:gd name="T63" fmla="*/ 1196 h 2022"/>
                  <a:gd name="T64" fmla="*/ 165 w 771"/>
                  <a:gd name="T65" fmla="*/ 1085 h 2022"/>
                  <a:gd name="T66" fmla="*/ 166 w 771"/>
                  <a:gd name="T67" fmla="*/ 954 h 2022"/>
                  <a:gd name="T68" fmla="*/ 142 w 771"/>
                  <a:gd name="T69" fmla="*/ 815 h 2022"/>
                  <a:gd name="T70" fmla="*/ 109 w 771"/>
                  <a:gd name="T71" fmla="*/ 685 h 2022"/>
                  <a:gd name="T72" fmla="*/ 162 w 771"/>
                  <a:gd name="T73" fmla="*/ 498 h 2022"/>
                  <a:gd name="T74" fmla="*/ 184 w 771"/>
                  <a:gd name="T75" fmla="*/ 293 h 2022"/>
                  <a:gd name="T76" fmla="*/ 97 w 771"/>
                  <a:gd name="T77" fmla="*/ 161 h 2022"/>
                  <a:gd name="T78" fmla="*/ 45 w 771"/>
                  <a:gd name="T79" fmla="*/ 22 h 2022"/>
                  <a:gd name="T80" fmla="*/ 24 w 771"/>
                  <a:gd name="T81" fmla="*/ 182 h 2022"/>
                  <a:gd name="T82" fmla="*/ 47 w 771"/>
                  <a:gd name="T83" fmla="*/ 417 h 2022"/>
                  <a:gd name="T84" fmla="*/ 34 w 771"/>
                  <a:gd name="T85" fmla="*/ 559 h 2022"/>
                  <a:gd name="T86" fmla="*/ 47 w 771"/>
                  <a:gd name="T87" fmla="*/ 720 h 2022"/>
                  <a:gd name="T88" fmla="*/ 82 w 771"/>
                  <a:gd name="T89" fmla="*/ 947 h 2022"/>
                  <a:gd name="T90" fmla="*/ 72 w 771"/>
                  <a:gd name="T91" fmla="*/ 1102 h 2022"/>
                  <a:gd name="T92" fmla="*/ 129 w 771"/>
                  <a:gd name="T93" fmla="*/ 1299 h 2022"/>
                  <a:gd name="T94" fmla="*/ 193 w 771"/>
                  <a:gd name="T95" fmla="*/ 1313 h 2022"/>
                  <a:gd name="T96" fmla="*/ 212 w 771"/>
                  <a:gd name="T97" fmla="*/ 1403 h 2022"/>
                  <a:gd name="T98" fmla="*/ 252 w 771"/>
                  <a:gd name="T99" fmla="*/ 1497 h 2022"/>
                  <a:gd name="T100" fmla="*/ 214 w 771"/>
                  <a:gd name="T101" fmla="*/ 1535 h 2022"/>
                  <a:gd name="T102" fmla="*/ 176 w 771"/>
                  <a:gd name="T103" fmla="*/ 1528 h 2022"/>
                  <a:gd name="T104" fmla="*/ 214 w 771"/>
                  <a:gd name="T105" fmla="*/ 1567 h 2022"/>
                  <a:gd name="T106" fmla="*/ 257 w 771"/>
                  <a:gd name="T107" fmla="*/ 1604 h 2022"/>
                  <a:gd name="T108" fmla="*/ 265 w 771"/>
                  <a:gd name="T109" fmla="*/ 1686 h 2022"/>
                  <a:gd name="T110" fmla="*/ 298 w 771"/>
                  <a:gd name="T111" fmla="*/ 1731 h 2022"/>
                  <a:gd name="T112" fmla="*/ 331 w 771"/>
                  <a:gd name="T113" fmla="*/ 1762 h 2022"/>
                  <a:gd name="T114" fmla="*/ 407 w 771"/>
                  <a:gd name="T115" fmla="*/ 1821 h 2022"/>
                  <a:gd name="T116" fmla="*/ 434 w 771"/>
                  <a:gd name="T117" fmla="*/ 1876 h 2022"/>
                  <a:gd name="T118" fmla="*/ 459 w 771"/>
                  <a:gd name="T119" fmla="*/ 1893 h 2022"/>
                  <a:gd name="T120" fmla="*/ 428 w 771"/>
                  <a:gd name="T121" fmla="*/ 1927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1" h="2022">
                    <a:moveTo>
                      <a:pt x="677" y="1942"/>
                    </a:moveTo>
                    <a:cubicBezTo>
                      <a:pt x="625" y="1916"/>
                      <a:pt x="625" y="1903"/>
                      <a:pt x="625" y="1903"/>
                    </a:cubicBezTo>
                    <a:cubicBezTo>
                      <a:pt x="602" y="1903"/>
                      <a:pt x="602" y="1903"/>
                      <a:pt x="602" y="1903"/>
                    </a:cubicBezTo>
                    <a:cubicBezTo>
                      <a:pt x="606" y="1892"/>
                      <a:pt x="606" y="1892"/>
                      <a:pt x="606" y="1892"/>
                    </a:cubicBezTo>
                    <a:cubicBezTo>
                      <a:pt x="580" y="1866"/>
                      <a:pt x="580" y="1866"/>
                      <a:pt x="580" y="1866"/>
                    </a:cubicBezTo>
                    <a:cubicBezTo>
                      <a:pt x="559" y="1872"/>
                      <a:pt x="559" y="1872"/>
                      <a:pt x="559" y="1872"/>
                    </a:cubicBezTo>
                    <a:cubicBezTo>
                      <a:pt x="550" y="1864"/>
                      <a:pt x="550" y="1864"/>
                      <a:pt x="550" y="1864"/>
                    </a:cubicBezTo>
                    <a:cubicBezTo>
                      <a:pt x="543" y="1876"/>
                      <a:pt x="543" y="1876"/>
                      <a:pt x="543" y="1876"/>
                    </a:cubicBezTo>
                    <a:cubicBezTo>
                      <a:pt x="530" y="1879"/>
                      <a:pt x="530" y="1879"/>
                      <a:pt x="530" y="1879"/>
                    </a:cubicBezTo>
                    <a:cubicBezTo>
                      <a:pt x="531" y="1890"/>
                      <a:pt x="531" y="1890"/>
                      <a:pt x="531" y="1890"/>
                    </a:cubicBezTo>
                    <a:cubicBezTo>
                      <a:pt x="520" y="1892"/>
                      <a:pt x="520" y="1892"/>
                      <a:pt x="520" y="1892"/>
                    </a:cubicBezTo>
                    <a:cubicBezTo>
                      <a:pt x="521" y="1910"/>
                      <a:pt x="521" y="1910"/>
                      <a:pt x="521" y="1910"/>
                    </a:cubicBezTo>
                    <a:cubicBezTo>
                      <a:pt x="534" y="1923"/>
                      <a:pt x="557" y="1900"/>
                      <a:pt x="557" y="1900"/>
                    </a:cubicBezTo>
                    <a:cubicBezTo>
                      <a:pt x="572" y="1906"/>
                      <a:pt x="572" y="1906"/>
                      <a:pt x="572" y="1906"/>
                    </a:cubicBezTo>
                    <a:cubicBezTo>
                      <a:pt x="572" y="1919"/>
                      <a:pt x="572" y="1919"/>
                      <a:pt x="572" y="1919"/>
                    </a:cubicBezTo>
                    <a:cubicBezTo>
                      <a:pt x="572" y="1919"/>
                      <a:pt x="541" y="1934"/>
                      <a:pt x="552" y="1938"/>
                    </a:cubicBezTo>
                    <a:cubicBezTo>
                      <a:pt x="562" y="1942"/>
                      <a:pt x="615" y="1960"/>
                      <a:pt x="615" y="1960"/>
                    </a:cubicBezTo>
                    <a:cubicBezTo>
                      <a:pt x="605" y="1974"/>
                      <a:pt x="605" y="1974"/>
                      <a:pt x="605" y="1974"/>
                    </a:cubicBezTo>
                    <a:cubicBezTo>
                      <a:pt x="605" y="1974"/>
                      <a:pt x="602" y="1961"/>
                      <a:pt x="592" y="1961"/>
                    </a:cubicBezTo>
                    <a:cubicBezTo>
                      <a:pt x="582" y="1961"/>
                      <a:pt x="579" y="1968"/>
                      <a:pt x="579" y="1968"/>
                    </a:cubicBezTo>
                    <a:cubicBezTo>
                      <a:pt x="567" y="1954"/>
                      <a:pt x="567" y="1954"/>
                      <a:pt x="567" y="1954"/>
                    </a:cubicBezTo>
                    <a:cubicBezTo>
                      <a:pt x="556" y="1958"/>
                      <a:pt x="556" y="1958"/>
                      <a:pt x="556" y="1958"/>
                    </a:cubicBezTo>
                    <a:cubicBezTo>
                      <a:pt x="565" y="1965"/>
                      <a:pt x="565" y="1965"/>
                      <a:pt x="565" y="1965"/>
                    </a:cubicBezTo>
                    <a:cubicBezTo>
                      <a:pt x="544" y="1962"/>
                      <a:pt x="544" y="1962"/>
                      <a:pt x="544" y="1962"/>
                    </a:cubicBezTo>
                    <a:cubicBezTo>
                      <a:pt x="544" y="1962"/>
                      <a:pt x="550" y="1978"/>
                      <a:pt x="566" y="1978"/>
                    </a:cubicBezTo>
                    <a:cubicBezTo>
                      <a:pt x="582" y="1978"/>
                      <a:pt x="595" y="1978"/>
                      <a:pt x="595" y="1978"/>
                    </a:cubicBezTo>
                    <a:cubicBezTo>
                      <a:pt x="595" y="1978"/>
                      <a:pt x="611" y="1984"/>
                      <a:pt x="621" y="1983"/>
                    </a:cubicBezTo>
                    <a:cubicBezTo>
                      <a:pt x="631" y="1981"/>
                      <a:pt x="676" y="1981"/>
                      <a:pt x="690" y="1981"/>
                    </a:cubicBezTo>
                    <a:cubicBezTo>
                      <a:pt x="705" y="1981"/>
                      <a:pt x="725" y="1994"/>
                      <a:pt x="725" y="1994"/>
                    </a:cubicBezTo>
                    <a:cubicBezTo>
                      <a:pt x="746" y="1983"/>
                      <a:pt x="746" y="1983"/>
                      <a:pt x="746" y="1983"/>
                    </a:cubicBezTo>
                    <a:cubicBezTo>
                      <a:pt x="758" y="1987"/>
                      <a:pt x="758" y="1987"/>
                      <a:pt x="758" y="1987"/>
                    </a:cubicBezTo>
                    <a:cubicBezTo>
                      <a:pt x="770" y="1986"/>
                      <a:pt x="770" y="1986"/>
                      <a:pt x="770" y="1986"/>
                    </a:cubicBezTo>
                    <a:cubicBezTo>
                      <a:pt x="771" y="1970"/>
                      <a:pt x="771" y="1970"/>
                      <a:pt x="771" y="1970"/>
                    </a:cubicBezTo>
                    <a:cubicBezTo>
                      <a:pt x="771" y="1970"/>
                      <a:pt x="729" y="1968"/>
                      <a:pt x="677" y="1942"/>
                    </a:cubicBezTo>
                    <a:close/>
                    <a:moveTo>
                      <a:pt x="658" y="1993"/>
                    </a:moveTo>
                    <a:cubicBezTo>
                      <a:pt x="676" y="2003"/>
                      <a:pt x="676" y="2003"/>
                      <a:pt x="676" y="2003"/>
                    </a:cubicBezTo>
                    <a:cubicBezTo>
                      <a:pt x="712" y="2006"/>
                      <a:pt x="712" y="2006"/>
                      <a:pt x="712" y="2006"/>
                    </a:cubicBezTo>
                    <a:cubicBezTo>
                      <a:pt x="693" y="1988"/>
                      <a:pt x="693" y="1988"/>
                      <a:pt x="693" y="1988"/>
                    </a:cubicBezTo>
                    <a:lnTo>
                      <a:pt x="658" y="1993"/>
                    </a:lnTo>
                    <a:close/>
                    <a:moveTo>
                      <a:pt x="638" y="1997"/>
                    </a:moveTo>
                    <a:cubicBezTo>
                      <a:pt x="644" y="1991"/>
                      <a:pt x="644" y="1991"/>
                      <a:pt x="644" y="1991"/>
                    </a:cubicBezTo>
                    <a:cubicBezTo>
                      <a:pt x="617" y="1988"/>
                      <a:pt x="617" y="1988"/>
                      <a:pt x="617" y="1988"/>
                    </a:cubicBezTo>
                    <a:cubicBezTo>
                      <a:pt x="593" y="1988"/>
                      <a:pt x="593" y="1988"/>
                      <a:pt x="593" y="1988"/>
                    </a:cubicBezTo>
                    <a:cubicBezTo>
                      <a:pt x="602" y="2012"/>
                      <a:pt x="602" y="2012"/>
                      <a:pt x="602" y="2012"/>
                    </a:cubicBezTo>
                    <a:cubicBezTo>
                      <a:pt x="625" y="2014"/>
                      <a:pt x="625" y="2014"/>
                      <a:pt x="625" y="2014"/>
                    </a:cubicBezTo>
                    <a:cubicBezTo>
                      <a:pt x="619" y="2004"/>
                      <a:pt x="619" y="2004"/>
                      <a:pt x="619" y="2004"/>
                    </a:cubicBezTo>
                    <a:cubicBezTo>
                      <a:pt x="625" y="2000"/>
                      <a:pt x="625" y="2000"/>
                      <a:pt x="625" y="2000"/>
                    </a:cubicBezTo>
                    <a:cubicBezTo>
                      <a:pt x="632" y="2010"/>
                      <a:pt x="632" y="2010"/>
                      <a:pt x="632" y="2010"/>
                    </a:cubicBezTo>
                    <a:cubicBezTo>
                      <a:pt x="663" y="2010"/>
                      <a:pt x="663" y="2010"/>
                      <a:pt x="663" y="2010"/>
                    </a:cubicBezTo>
                    <a:cubicBezTo>
                      <a:pt x="673" y="2022"/>
                      <a:pt x="673" y="2022"/>
                      <a:pt x="673" y="2022"/>
                    </a:cubicBezTo>
                    <a:cubicBezTo>
                      <a:pt x="686" y="2022"/>
                      <a:pt x="686" y="2022"/>
                      <a:pt x="686" y="2022"/>
                    </a:cubicBezTo>
                    <a:cubicBezTo>
                      <a:pt x="666" y="2001"/>
                      <a:pt x="666" y="2001"/>
                      <a:pt x="666" y="2001"/>
                    </a:cubicBezTo>
                    <a:lnTo>
                      <a:pt x="638" y="1997"/>
                    </a:lnTo>
                    <a:close/>
                    <a:moveTo>
                      <a:pt x="537" y="1967"/>
                    </a:moveTo>
                    <a:cubicBezTo>
                      <a:pt x="495" y="1962"/>
                      <a:pt x="495" y="1962"/>
                      <a:pt x="495" y="1962"/>
                    </a:cubicBezTo>
                    <a:cubicBezTo>
                      <a:pt x="500" y="1974"/>
                      <a:pt x="500" y="1974"/>
                      <a:pt x="500" y="1974"/>
                    </a:cubicBezTo>
                    <a:cubicBezTo>
                      <a:pt x="527" y="1973"/>
                      <a:pt x="527" y="1973"/>
                      <a:pt x="527" y="1973"/>
                    </a:cubicBezTo>
                    <a:cubicBezTo>
                      <a:pt x="537" y="1987"/>
                      <a:pt x="537" y="1987"/>
                      <a:pt x="537" y="1987"/>
                    </a:cubicBezTo>
                    <a:cubicBezTo>
                      <a:pt x="575" y="2003"/>
                      <a:pt x="575" y="2003"/>
                      <a:pt x="575" y="2003"/>
                    </a:cubicBezTo>
                    <a:cubicBezTo>
                      <a:pt x="552" y="1983"/>
                      <a:pt x="552" y="1983"/>
                      <a:pt x="552" y="1983"/>
                    </a:cubicBezTo>
                    <a:lnTo>
                      <a:pt x="537" y="1967"/>
                    </a:lnTo>
                    <a:close/>
                    <a:moveTo>
                      <a:pt x="534" y="1924"/>
                    </a:moveTo>
                    <a:cubicBezTo>
                      <a:pt x="526" y="1935"/>
                      <a:pt x="526" y="1935"/>
                      <a:pt x="526" y="1935"/>
                    </a:cubicBezTo>
                    <a:cubicBezTo>
                      <a:pt x="530" y="1955"/>
                      <a:pt x="530" y="1955"/>
                      <a:pt x="530" y="1955"/>
                    </a:cubicBezTo>
                    <a:cubicBezTo>
                      <a:pt x="546" y="1949"/>
                      <a:pt x="546" y="1949"/>
                      <a:pt x="546" y="1949"/>
                    </a:cubicBezTo>
                    <a:lnTo>
                      <a:pt x="534" y="1924"/>
                    </a:lnTo>
                    <a:close/>
                    <a:moveTo>
                      <a:pt x="515" y="1954"/>
                    </a:moveTo>
                    <a:cubicBezTo>
                      <a:pt x="513" y="1942"/>
                      <a:pt x="513" y="1942"/>
                      <a:pt x="513" y="1942"/>
                    </a:cubicBezTo>
                    <a:cubicBezTo>
                      <a:pt x="479" y="1934"/>
                      <a:pt x="479" y="1934"/>
                      <a:pt x="479" y="1934"/>
                    </a:cubicBezTo>
                    <a:cubicBezTo>
                      <a:pt x="471" y="1945"/>
                      <a:pt x="471" y="1945"/>
                      <a:pt x="471" y="1945"/>
                    </a:cubicBezTo>
                    <a:cubicBezTo>
                      <a:pt x="472" y="1958"/>
                      <a:pt x="472" y="1958"/>
                      <a:pt x="472" y="1958"/>
                    </a:cubicBezTo>
                    <a:cubicBezTo>
                      <a:pt x="495" y="1949"/>
                      <a:pt x="495" y="1949"/>
                      <a:pt x="495" y="1949"/>
                    </a:cubicBezTo>
                    <a:lnTo>
                      <a:pt x="515" y="1954"/>
                    </a:lnTo>
                    <a:close/>
                    <a:moveTo>
                      <a:pt x="407" y="1848"/>
                    </a:moveTo>
                    <a:cubicBezTo>
                      <a:pt x="407" y="1848"/>
                      <a:pt x="381" y="1835"/>
                      <a:pt x="378" y="1847"/>
                    </a:cubicBezTo>
                    <a:cubicBezTo>
                      <a:pt x="375" y="1859"/>
                      <a:pt x="371" y="1874"/>
                      <a:pt x="375" y="1874"/>
                    </a:cubicBezTo>
                    <a:cubicBezTo>
                      <a:pt x="380" y="1874"/>
                      <a:pt x="397" y="1867"/>
                      <a:pt x="397" y="1867"/>
                    </a:cubicBezTo>
                    <a:cubicBezTo>
                      <a:pt x="399" y="1883"/>
                      <a:pt x="399" y="1883"/>
                      <a:pt x="399" y="1883"/>
                    </a:cubicBezTo>
                    <a:cubicBezTo>
                      <a:pt x="420" y="1873"/>
                      <a:pt x="420" y="1873"/>
                      <a:pt x="420" y="1873"/>
                    </a:cubicBezTo>
                    <a:cubicBezTo>
                      <a:pt x="409" y="1863"/>
                      <a:pt x="409" y="1863"/>
                      <a:pt x="409" y="1863"/>
                    </a:cubicBezTo>
                    <a:cubicBezTo>
                      <a:pt x="413" y="1851"/>
                      <a:pt x="413" y="1851"/>
                      <a:pt x="413" y="1851"/>
                    </a:cubicBezTo>
                    <a:lnTo>
                      <a:pt x="407" y="1848"/>
                    </a:lnTo>
                    <a:close/>
                    <a:moveTo>
                      <a:pt x="368" y="1886"/>
                    </a:moveTo>
                    <a:cubicBezTo>
                      <a:pt x="345" y="1873"/>
                      <a:pt x="345" y="1873"/>
                      <a:pt x="345" y="1873"/>
                    </a:cubicBezTo>
                    <a:cubicBezTo>
                      <a:pt x="362" y="1892"/>
                      <a:pt x="362" y="1892"/>
                      <a:pt x="362" y="1892"/>
                    </a:cubicBezTo>
                    <a:cubicBezTo>
                      <a:pt x="393" y="1896"/>
                      <a:pt x="393" y="1896"/>
                      <a:pt x="393" y="1896"/>
                    </a:cubicBezTo>
                    <a:cubicBezTo>
                      <a:pt x="404" y="1903"/>
                      <a:pt x="404" y="1903"/>
                      <a:pt x="404" y="1903"/>
                    </a:cubicBezTo>
                    <a:cubicBezTo>
                      <a:pt x="393" y="1889"/>
                      <a:pt x="393" y="1889"/>
                      <a:pt x="393" y="1889"/>
                    </a:cubicBezTo>
                    <a:lnTo>
                      <a:pt x="368" y="1886"/>
                    </a:lnTo>
                    <a:close/>
                    <a:moveTo>
                      <a:pt x="368" y="1835"/>
                    </a:moveTo>
                    <a:cubicBezTo>
                      <a:pt x="355" y="1822"/>
                      <a:pt x="355" y="1822"/>
                      <a:pt x="355" y="1822"/>
                    </a:cubicBezTo>
                    <a:cubicBezTo>
                      <a:pt x="351" y="1844"/>
                      <a:pt x="351" y="1844"/>
                      <a:pt x="351" y="1844"/>
                    </a:cubicBezTo>
                    <a:cubicBezTo>
                      <a:pt x="336" y="1848"/>
                      <a:pt x="336" y="1848"/>
                      <a:pt x="336" y="1848"/>
                    </a:cubicBezTo>
                    <a:cubicBezTo>
                      <a:pt x="365" y="1860"/>
                      <a:pt x="365" y="1860"/>
                      <a:pt x="365" y="1860"/>
                    </a:cubicBezTo>
                    <a:lnTo>
                      <a:pt x="368" y="1835"/>
                    </a:lnTo>
                    <a:close/>
                    <a:moveTo>
                      <a:pt x="296" y="1827"/>
                    </a:moveTo>
                    <a:cubicBezTo>
                      <a:pt x="319" y="1848"/>
                      <a:pt x="319" y="1848"/>
                      <a:pt x="319" y="1848"/>
                    </a:cubicBezTo>
                    <a:cubicBezTo>
                      <a:pt x="326" y="1841"/>
                      <a:pt x="326" y="1841"/>
                      <a:pt x="326" y="1841"/>
                    </a:cubicBezTo>
                    <a:cubicBezTo>
                      <a:pt x="306" y="1818"/>
                      <a:pt x="306" y="1818"/>
                      <a:pt x="306" y="1818"/>
                    </a:cubicBezTo>
                    <a:lnTo>
                      <a:pt x="296" y="1827"/>
                    </a:lnTo>
                    <a:close/>
                    <a:moveTo>
                      <a:pt x="342" y="1820"/>
                    </a:moveTo>
                    <a:cubicBezTo>
                      <a:pt x="335" y="1814"/>
                      <a:pt x="335" y="1814"/>
                      <a:pt x="335" y="1814"/>
                    </a:cubicBezTo>
                    <a:cubicBezTo>
                      <a:pt x="329" y="1824"/>
                      <a:pt x="329" y="1824"/>
                      <a:pt x="329" y="1824"/>
                    </a:cubicBezTo>
                    <a:cubicBezTo>
                      <a:pt x="336" y="1833"/>
                      <a:pt x="336" y="1833"/>
                      <a:pt x="336" y="1833"/>
                    </a:cubicBezTo>
                    <a:lnTo>
                      <a:pt x="342" y="1820"/>
                    </a:lnTo>
                    <a:close/>
                    <a:moveTo>
                      <a:pt x="303" y="1805"/>
                    </a:moveTo>
                    <a:cubicBezTo>
                      <a:pt x="306" y="1788"/>
                      <a:pt x="306" y="1788"/>
                      <a:pt x="306" y="1788"/>
                    </a:cubicBezTo>
                    <a:cubicBezTo>
                      <a:pt x="303" y="1763"/>
                      <a:pt x="303" y="1763"/>
                      <a:pt x="303" y="1763"/>
                    </a:cubicBezTo>
                    <a:cubicBezTo>
                      <a:pt x="292" y="1759"/>
                      <a:pt x="292" y="1759"/>
                      <a:pt x="292" y="1759"/>
                    </a:cubicBezTo>
                    <a:cubicBezTo>
                      <a:pt x="292" y="1770"/>
                      <a:pt x="292" y="1770"/>
                      <a:pt x="292" y="1770"/>
                    </a:cubicBezTo>
                    <a:cubicBezTo>
                      <a:pt x="270" y="1766"/>
                      <a:pt x="270" y="1766"/>
                      <a:pt x="270" y="1766"/>
                    </a:cubicBezTo>
                    <a:cubicBezTo>
                      <a:pt x="287" y="1789"/>
                      <a:pt x="287" y="1789"/>
                      <a:pt x="287" y="1789"/>
                    </a:cubicBezTo>
                    <a:cubicBezTo>
                      <a:pt x="283" y="1818"/>
                      <a:pt x="283" y="1818"/>
                      <a:pt x="283" y="1818"/>
                    </a:cubicBezTo>
                    <a:lnTo>
                      <a:pt x="303" y="1805"/>
                    </a:lnTo>
                    <a:close/>
                    <a:moveTo>
                      <a:pt x="243" y="1752"/>
                    </a:moveTo>
                    <a:cubicBezTo>
                      <a:pt x="254" y="1753"/>
                      <a:pt x="254" y="1753"/>
                      <a:pt x="254" y="1753"/>
                    </a:cubicBezTo>
                    <a:cubicBezTo>
                      <a:pt x="261" y="1775"/>
                      <a:pt x="261" y="1775"/>
                      <a:pt x="261" y="1775"/>
                    </a:cubicBezTo>
                    <a:cubicBezTo>
                      <a:pt x="266" y="1755"/>
                      <a:pt x="266" y="1755"/>
                      <a:pt x="266" y="1755"/>
                    </a:cubicBezTo>
                    <a:cubicBezTo>
                      <a:pt x="267" y="1739"/>
                      <a:pt x="267" y="1739"/>
                      <a:pt x="267" y="1739"/>
                    </a:cubicBezTo>
                    <a:cubicBezTo>
                      <a:pt x="250" y="1734"/>
                      <a:pt x="250" y="1734"/>
                      <a:pt x="250" y="1734"/>
                    </a:cubicBezTo>
                    <a:lnTo>
                      <a:pt x="243" y="1752"/>
                    </a:lnTo>
                    <a:close/>
                    <a:moveTo>
                      <a:pt x="248" y="1727"/>
                    </a:moveTo>
                    <a:cubicBezTo>
                      <a:pt x="253" y="1726"/>
                      <a:pt x="256" y="1717"/>
                      <a:pt x="256" y="1717"/>
                    </a:cubicBezTo>
                    <a:cubicBezTo>
                      <a:pt x="276" y="1734"/>
                      <a:pt x="276" y="1734"/>
                      <a:pt x="276" y="1734"/>
                    </a:cubicBezTo>
                    <a:cubicBezTo>
                      <a:pt x="277" y="1718"/>
                      <a:pt x="277" y="1718"/>
                      <a:pt x="277" y="1718"/>
                    </a:cubicBezTo>
                    <a:cubicBezTo>
                      <a:pt x="257" y="1697"/>
                      <a:pt x="257" y="1697"/>
                      <a:pt x="257" y="1697"/>
                    </a:cubicBezTo>
                    <a:cubicBezTo>
                      <a:pt x="257" y="1697"/>
                      <a:pt x="241" y="1674"/>
                      <a:pt x="241" y="1662"/>
                    </a:cubicBezTo>
                    <a:cubicBezTo>
                      <a:pt x="241" y="1651"/>
                      <a:pt x="230" y="1639"/>
                      <a:pt x="219" y="1633"/>
                    </a:cubicBezTo>
                    <a:cubicBezTo>
                      <a:pt x="209" y="1628"/>
                      <a:pt x="209" y="1639"/>
                      <a:pt x="209" y="1639"/>
                    </a:cubicBezTo>
                    <a:cubicBezTo>
                      <a:pt x="195" y="1635"/>
                      <a:pt x="195" y="1635"/>
                      <a:pt x="195" y="1635"/>
                    </a:cubicBezTo>
                    <a:cubicBezTo>
                      <a:pt x="195" y="1635"/>
                      <a:pt x="180" y="1662"/>
                      <a:pt x="191" y="1662"/>
                    </a:cubicBezTo>
                    <a:cubicBezTo>
                      <a:pt x="201" y="1662"/>
                      <a:pt x="221" y="1662"/>
                      <a:pt x="221" y="1662"/>
                    </a:cubicBezTo>
                    <a:cubicBezTo>
                      <a:pt x="208" y="1688"/>
                      <a:pt x="208" y="1688"/>
                      <a:pt x="208" y="1688"/>
                    </a:cubicBezTo>
                    <a:cubicBezTo>
                      <a:pt x="217" y="1688"/>
                      <a:pt x="217" y="1688"/>
                      <a:pt x="217" y="1688"/>
                    </a:cubicBezTo>
                    <a:cubicBezTo>
                      <a:pt x="231" y="1675"/>
                      <a:pt x="231" y="1675"/>
                      <a:pt x="231" y="1675"/>
                    </a:cubicBezTo>
                    <a:cubicBezTo>
                      <a:pt x="230" y="1691"/>
                      <a:pt x="230" y="1691"/>
                      <a:pt x="230" y="1691"/>
                    </a:cubicBezTo>
                    <a:cubicBezTo>
                      <a:pt x="230" y="1691"/>
                      <a:pt x="244" y="1729"/>
                      <a:pt x="248" y="1727"/>
                    </a:cubicBezTo>
                    <a:close/>
                    <a:moveTo>
                      <a:pt x="163" y="1391"/>
                    </a:moveTo>
                    <a:cubicBezTo>
                      <a:pt x="165" y="1359"/>
                      <a:pt x="165" y="1359"/>
                      <a:pt x="165" y="1359"/>
                    </a:cubicBezTo>
                    <a:cubicBezTo>
                      <a:pt x="144" y="1339"/>
                      <a:pt x="144" y="1339"/>
                      <a:pt x="144" y="1339"/>
                    </a:cubicBezTo>
                    <a:cubicBezTo>
                      <a:pt x="154" y="1329"/>
                      <a:pt x="154" y="1329"/>
                      <a:pt x="154" y="1329"/>
                    </a:cubicBezTo>
                    <a:cubicBezTo>
                      <a:pt x="140" y="1313"/>
                      <a:pt x="140" y="1313"/>
                      <a:pt x="140" y="1313"/>
                    </a:cubicBezTo>
                    <a:cubicBezTo>
                      <a:pt x="117" y="1304"/>
                      <a:pt x="117" y="1304"/>
                      <a:pt x="117" y="1304"/>
                    </a:cubicBezTo>
                    <a:cubicBezTo>
                      <a:pt x="117" y="1304"/>
                      <a:pt x="114" y="1340"/>
                      <a:pt x="123" y="1343"/>
                    </a:cubicBezTo>
                    <a:cubicBezTo>
                      <a:pt x="131" y="1346"/>
                      <a:pt x="137" y="1366"/>
                      <a:pt x="137" y="1366"/>
                    </a:cubicBezTo>
                    <a:cubicBezTo>
                      <a:pt x="133" y="1379"/>
                      <a:pt x="133" y="1379"/>
                      <a:pt x="133" y="1379"/>
                    </a:cubicBezTo>
                    <a:lnTo>
                      <a:pt x="163" y="1391"/>
                    </a:lnTo>
                    <a:close/>
                    <a:moveTo>
                      <a:pt x="163" y="1453"/>
                    </a:moveTo>
                    <a:cubicBezTo>
                      <a:pt x="170" y="1461"/>
                      <a:pt x="170" y="1461"/>
                      <a:pt x="170" y="1461"/>
                    </a:cubicBezTo>
                    <a:cubicBezTo>
                      <a:pt x="188" y="1461"/>
                      <a:pt x="188" y="1461"/>
                      <a:pt x="188" y="1461"/>
                    </a:cubicBezTo>
                    <a:cubicBezTo>
                      <a:pt x="195" y="1448"/>
                      <a:pt x="195" y="1448"/>
                      <a:pt x="195" y="1448"/>
                    </a:cubicBezTo>
                    <a:cubicBezTo>
                      <a:pt x="176" y="1453"/>
                      <a:pt x="176" y="1453"/>
                      <a:pt x="176" y="1453"/>
                    </a:cubicBezTo>
                    <a:lnTo>
                      <a:pt x="163" y="1453"/>
                    </a:lnTo>
                    <a:close/>
                    <a:moveTo>
                      <a:pt x="186" y="1483"/>
                    </a:moveTo>
                    <a:cubicBezTo>
                      <a:pt x="188" y="1495"/>
                      <a:pt x="188" y="1495"/>
                      <a:pt x="188" y="1495"/>
                    </a:cubicBezTo>
                    <a:cubicBezTo>
                      <a:pt x="204" y="1505"/>
                      <a:pt x="204" y="1505"/>
                      <a:pt x="204" y="1505"/>
                    </a:cubicBezTo>
                    <a:cubicBezTo>
                      <a:pt x="204" y="1489"/>
                      <a:pt x="204" y="1489"/>
                      <a:pt x="204" y="1489"/>
                    </a:cubicBezTo>
                    <a:cubicBezTo>
                      <a:pt x="195" y="1473"/>
                      <a:pt x="195" y="1473"/>
                      <a:pt x="195" y="1473"/>
                    </a:cubicBezTo>
                    <a:cubicBezTo>
                      <a:pt x="173" y="1474"/>
                      <a:pt x="173" y="1474"/>
                      <a:pt x="173" y="1474"/>
                    </a:cubicBezTo>
                    <a:lnTo>
                      <a:pt x="186" y="1483"/>
                    </a:lnTo>
                    <a:close/>
                    <a:moveTo>
                      <a:pt x="212" y="1463"/>
                    </a:moveTo>
                    <a:cubicBezTo>
                      <a:pt x="212" y="1463"/>
                      <a:pt x="244" y="1444"/>
                      <a:pt x="222" y="1440"/>
                    </a:cubicBezTo>
                    <a:cubicBezTo>
                      <a:pt x="201" y="1435"/>
                      <a:pt x="199" y="1463"/>
                      <a:pt x="212" y="1463"/>
                    </a:cubicBezTo>
                    <a:close/>
                    <a:moveTo>
                      <a:pt x="166" y="1409"/>
                    </a:moveTo>
                    <a:cubicBezTo>
                      <a:pt x="152" y="1420"/>
                      <a:pt x="159" y="1430"/>
                      <a:pt x="169" y="1427"/>
                    </a:cubicBezTo>
                    <a:cubicBezTo>
                      <a:pt x="181" y="1423"/>
                      <a:pt x="180" y="1399"/>
                      <a:pt x="166" y="1409"/>
                    </a:cubicBezTo>
                    <a:close/>
                    <a:moveTo>
                      <a:pt x="156" y="1437"/>
                    </a:moveTo>
                    <a:cubicBezTo>
                      <a:pt x="143" y="1440"/>
                      <a:pt x="143" y="1440"/>
                      <a:pt x="143" y="1440"/>
                    </a:cubicBezTo>
                    <a:cubicBezTo>
                      <a:pt x="150" y="1453"/>
                      <a:pt x="150" y="1453"/>
                      <a:pt x="150" y="1453"/>
                    </a:cubicBezTo>
                    <a:lnTo>
                      <a:pt x="156" y="1437"/>
                    </a:lnTo>
                    <a:close/>
                    <a:moveTo>
                      <a:pt x="476" y="1919"/>
                    </a:moveTo>
                    <a:cubicBezTo>
                      <a:pt x="485" y="1915"/>
                      <a:pt x="484" y="1925"/>
                      <a:pt x="484" y="1925"/>
                    </a:cubicBezTo>
                    <a:cubicBezTo>
                      <a:pt x="484" y="1925"/>
                      <a:pt x="499" y="1928"/>
                      <a:pt x="514" y="1925"/>
                    </a:cubicBezTo>
                    <a:cubicBezTo>
                      <a:pt x="528" y="1921"/>
                      <a:pt x="498" y="1899"/>
                      <a:pt x="498" y="1899"/>
                    </a:cubicBezTo>
                    <a:cubicBezTo>
                      <a:pt x="498" y="1874"/>
                      <a:pt x="498" y="1874"/>
                      <a:pt x="498" y="1874"/>
                    </a:cubicBezTo>
                    <a:cubicBezTo>
                      <a:pt x="523" y="1872"/>
                      <a:pt x="523" y="1872"/>
                      <a:pt x="523" y="1872"/>
                    </a:cubicBezTo>
                    <a:cubicBezTo>
                      <a:pt x="521" y="1860"/>
                      <a:pt x="521" y="1860"/>
                      <a:pt x="521" y="1860"/>
                    </a:cubicBezTo>
                    <a:cubicBezTo>
                      <a:pt x="537" y="1862"/>
                      <a:pt x="537" y="1862"/>
                      <a:pt x="537" y="1862"/>
                    </a:cubicBezTo>
                    <a:cubicBezTo>
                      <a:pt x="542" y="1850"/>
                      <a:pt x="542" y="1850"/>
                      <a:pt x="542" y="1850"/>
                    </a:cubicBezTo>
                    <a:cubicBezTo>
                      <a:pt x="527" y="1838"/>
                      <a:pt x="527" y="1838"/>
                      <a:pt x="527" y="1838"/>
                    </a:cubicBezTo>
                    <a:cubicBezTo>
                      <a:pt x="527" y="1838"/>
                      <a:pt x="507" y="1839"/>
                      <a:pt x="491" y="1837"/>
                    </a:cubicBezTo>
                    <a:cubicBezTo>
                      <a:pt x="475" y="1835"/>
                      <a:pt x="449" y="1842"/>
                      <a:pt x="449" y="1842"/>
                    </a:cubicBezTo>
                    <a:cubicBezTo>
                      <a:pt x="437" y="1830"/>
                      <a:pt x="437" y="1830"/>
                      <a:pt x="437" y="1830"/>
                    </a:cubicBezTo>
                    <a:cubicBezTo>
                      <a:pt x="413" y="1819"/>
                      <a:pt x="413" y="1819"/>
                      <a:pt x="413" y="1819"/>
                    </a:cubicBezTo>
                    <a:cubicBezTo>
                      <a:pt x="406" y="1808"/>
                      <a:pt x="406" y="1808"/>
                      <a:pt x="406" y="1808"/>
                    </a:cubicBezTo>
                    <a:cubicBezTo>
                      <a:pt x="392" y="1792"/>
                      <a:pt x="392" y="1792"/>
                      <a:pt x="392" y="1792"/>
                    </a:cubicBezTo>
                    <a:cubicBezTo>
                      <a:pt x="392" y="1792"/>
                      <a:pt x="398" y="1780"/>
                      <a:pt x="383" y="1767"/>
                    </a:cubicBezTo>
                    <a:cubicBezTo>
                      <a:pt x="368" y="1754"/>
                      <a:pt x="362" y="1772"/>
                      <a:pt x="352" y="1772"/>
                    </a:cubicBezTo>
                    <a:cubicBezTo>
                      <a:pt x="342" y="1772"/>
                      <a:pt x="338" y="1747"/>
                      <a:pt x="338" y="1747"/>
                    </a:cubicBezTo>
                    <a:cubicBezTo>
                      <a:pt x="318" y="1743"/>
                      <a:pt x="318" y="1743"/>
                      <a:pt x="318" y="1743"/>
                    </a:cubicBezTo>
                    <a:cubicBezTo>
                      <a:pt x="318" y="1743"/>
                      <a:pt x="320" y="1723"/>
                      <a:pt x="315" y="1718"/>
                    </a:cubicBezTo>
                    <a:cubicBezTo>
                      <a:pt x="310" y="1713"/>
                      <a:pt x="308" y="1697"/>
                      <a:pt x="308" y="1697"/>
                    </a:cubicBezTo>
                    <a:cubicBezTo>
                      <a:pt x="315" y="1693"/>
                      <a:pt x="315" y="1693"/>
                      <a:pt x="315" y="1693"/>
                    </a:cubicBezTo>
                    <a:cubicBezTo>
                      <a:pt x="316" y="1680"/>
                      <a:pt x="316" y="1680"/>
                      <a:pt x="316" y="1680"/>
                    </a:cubicBezTo>
                    <a:cubicBezTo>
                      <a:pt x="316" y="1680"/>
                      <a:pt x="331" y="1675"/>
                      <a:pt x="334" y="1670"/>
                    </a:cubicBezTo>
                    <a:cubicBezTo>
                      <a:pt x="337" y="1665"/>
                      <a:pt x="317" y="1650"/>
                      <a:pt x="317" y="1650"/>
                    </a:cubicBezTo>
                    <a:cubicBezTo>
                      <a:pt x="317" y="1650"/>
                      <a:pt x="333" y="1641"/>
                      <a:pt x="332" y="1638"/>
                    </a:cubicBezTo>
                    <a:cubicBezTo>
                      <a:pt x="331" y="1635"/>
                      <a:pt x="312" y="1624"/>
                      <a:pt x="312" y="1624"/>
                    </a:cubicBezTo>
                    <a:cubicBezTo>
                      <a:pt x="315" y="1594"/>
                      <a:pt x="315" y="1594"/>
                      <a:pt x="315" y="1594"/>
                    </a:cubicBezTo>
                    <a:cubicBezTo>
                      <a:pt x="326" y="1590"/>
                      <a:pt x="326" y="1590"/>
                      <a:pt x="326" y="1590"/>
                    </a:cubicBezTo>
                    <a:cubicBezTo>
                      <a:pt x="316" y="1573"/>
                      <a:pt x="316" y="1573"/>
                      <a:pt x="316" y="1573"/>
                    </a:cubicBezTo>
                    <a:cubicBezTo>
                      <a:pt x="319" y="1551"/>
                      <a:pt x="319" y="1551"/>
                      <a:pt x="319" y="1551"/>
                    </a:cubicBezTo>
                    <a:cubicBezTo>
                      <a:pt x="304" y="1533"/>
                      <a:pt x="304" y="1533"/>
                      <a:pt x="304" y="1533"/>
                    </a:cubicBezTo>
                    <a:cubicBezTo>
                      <a:pt x="307" y="1518"/>
                      <a:pt x="307" y="1518"/>
                      <a:pt x="307" y="1518"/>
                    </a:cubicBezTo>
                    <a:cubicBezTo>
                      <a:pt x="291" y="1506"/>
                      <a:pt x="291" y="1506"/>
                      <a:pt x="291" y="1506"/>
                    </a:cubicBezTo>
                    <a:cubicBezTo>
                      <a:pt x="291" y="1506"/>
                      <a:pt x="304" y="1495"/>
                      <a:pt x="307" y="1487"/>
                    </a:cubicBezTo>
                    <a:cubicBezTo>
                      <a:pt x="310" y="1479"/>
                      <a:pt x="287" y="1470"/>
                      <a:pt x="287" y="1470"/>
                    </a:cubicBezTo>
                    <a:cubicBezTo>
                      <a:pt x="287" y="1470"/>
                      <a:pt x="264" y="1463"/>
                      <a:pt x="263" y="1460"/>
                    </a:cubicBezTo>
                    <a:cubicBezTo>
                      <a:pt x="262" y="1457"/>
                      <a:pt x="294" y="1460"/>
                      <a:pt x="296" y="1449"/>
                    </a:cubicBezTo>
                    <a:cubicBezTo>
                      <a:pt x="298" y="1438"/>
                      <a:pt x="279" y="1443"/>
                      <a:pt x="272" y="1443"/>
                    </a:cubicBezTo>
                    <a:cubicBezTo>
                      <a:pt x="265" y="1443"/>
                      <a:pt x="260" y="1433"/>
                      <a:pt x="260" y="1433"/>
                    </a:cubicBezTo>
                    <a:cubicBezTo>
                      <a:pt x="260" y="1433"/>
                      <a:pt x="259" y="1416"/>
                      <a:pt x="258" y="1405"/>
                    </a:cubicBezTo>
                    <a:cubicBezTo>
                      <a:pt x="257" y="1394"/>
                      <a:pt x="241" y="1393"/>
                      <a:pt x="241" y="1393"/>
                    </a:cubicBezTo>
                    <a:cubicBezTo>
                      <a:pt x="245" y="1375"/>
                      <a:pt x="245" y="1375"/>
                      <a:pt x="245" y="1375"/>
                    </a:cubicBezTo>
                    <a:cubicBezTo>
                      <a:pt x="235" y="1370"/>
                      <a:pt x="235" y="1370"/>
                      <a:pt x="235" y="1370"/>
                    </a:cubicBezTo>
                    <a:cubicBezTo>
                      <a:pt x="235" y="1370"/>
                      <a:pt x="226" y="1366"/>
                      <a:pt x="223" y="1358"/>
                    </a:cubicBezTo>
                    <a:cubicBezTo>
                      <a:pt x="220" y="1350"/>
                      <a:pt x="215" y="1320"/>
                      <a:pt x="215" y="1320"/>
                    </a:cubicBezTo>
                    <a:cubicBezTo>
                      <a:pt x="215" y="1320"/>
                      <a:pt x="226" y="1311"/>
                      <a:pt x="231" y="1312"/>
                    </a:cubicBezTo>
                    <a:cubicBezTo>
                      <a:pt x="236" y="1313"/>
                      <a:pt x="207" y="1292"/>
                      <a:pt x="204" y="1286"/>
                    </a:cubicBezTo>
                    <a:cubicBezTo>
                      <a:pt x="201" y="1280"/>
                      <a:pt x="201" y="1261"/>
                      <a:pt x="201" y="1261"/>
                    </a:cubicBezTo>
                    <a:cubicBezTo>
                      <a:pt x="201" y="1261"/>
                      <a:pt x="194" y="1250"/>
                      <a:pt x="193" y="1244"/>
                    </a:cubicBezTo>
                    <a:cubicBezTo>
                      <a:pt x="192" y="1238"/>
                      <a:pt x="197" y="1220"/>
                      <a:pt x="197" y="1220"/>
                    </a:cubicBezTo>
                    <a:cubicBezTo>
                      <a:pt x="183" y="1212"/>
                      <a:pt x="183" y="1212"/>
                      <a:pt x="183" y="1212"/>
                    </a:cubicBezTo>
                    <a:cubicBezTo>
                      <a:pt x="183" y="1212"/>
                      <a:pt x="188" y="1204"/>
                      <a:pt x="187" y="1196"/>
                    </a:cubicBezTo>
                    <a:cubicBezTo>
                      <a:pt x="186" y="1188"/>
                      <a:pt x="176" y="1183"/>
                      <a:pt x="176" y="1183"/>
                    </a:cubicBezTo>
                    <a:cubicBezTo>
                      <a:pt x="189" y="1174"/>
                      <a:pt x="189" y="1174"/>
                      <a:pt x="189" y="1174"/>
                    </a:cubicBezTo>
                    <a:cubicBezTo>
                      <a:pt x="181" y="1146"/>
                      <a:pt x="181" y="1146"/>
                      <a:pt x="181" y="1146"/>
                    </a:cubicBezTo>
                    <a:cubicBezTo>
                      <a:pt x="181" y="1146"/>
                      <a:pt x="195" y="1141"/>
                      <a:pt x="200" y="1132"/>
                    </a:cubicBezTo>
                    <a:cubicBezTo>
                      <a:pt x="205" y="1123"/>
                      <a:pt x="186" y="1114"/>
                      <a:pt x="186" y="1114"/>
                    </a:cubicBezTo>
                    <a:cubicBezTo>
                      <a:pt x="185" y="1102"/>
                      <a:pt x="185" y="1102"/>
                      <a:pt x="185" y="1102"/>
                    </a:cubicBezTo>
                    <a:cubicBezTo>
                      <a:pt x="165" y="1085"/>
                      <a:pt x="165" y="1085"/>
                      <a:pt x="165" y="1085"/>
                    </a:cubicBezTo>
                    <a:cubicBezTo>
                      <a:pt x="165" y="1085"/>
                      <a:pt x="165" y="1064"/>
                      <a:pt x="165" y="1057"/>
                    </a:cubicBezTo>
                    <a:cubicBezTo>
                      <a:pt x="165" y="1050"/>
                      <a:pt x="153" y="1017"/>
                      <a:pt x="153" y="1017"/>
                    </a:cubicBezTo>
                    <a:cubicBezTo>
                      <a:pt x="170" y="1016"/>
                      <a:pt x="170" y="1016"/>
                      <a:pt x="170" y="1016"/>
                    </a:cubicBezTo>
                    <a:cubicBezTo>
                      <a:pt x="172" y="1004"/>
                      <a:pt x="172" y="1004"/>
                      <a:pt x="172" y="1004"/>
                    </a:cubicBezTo>
                    <a:cubicBezTo>
                      <a:pt x="172" y="1004"/>
                      <a:pt x="176" y="993"/>
                      <a:pt x="175" y="983"/>
                    </a:cubicBezTo>
                    <a:cubicBezTo>
                      <a:pt x="174" y="973"/>
                      <a:pt x="157" y="955"/>
                      <a:pt x="157" y="955"/>
                    </a:cubicBezTo>
                    <a:cubicBezTo>
                      <a:pt x="166" y="954"/>
                      <a:pt x="166" y="954"/>
                      <a:pt x="166" y="954"/>
                    </a:cubicBezTo>
                    <a:cubicBezTo>
                      <a:pt x="166" y="954"/>
                      <a:pt x="167" y="915"/>
                      <a:pt x="167" y="911"/>
                    </a:cubicBezTo>
                    <a:cubicBezTo>
                      <a:pt x="167" y="907"/>
                      <a:pt x="176" y="900"/>
                      <a:pt x="179" y="894"/>
                    </a:cubicBezTo>
                    <a:cubicBezTo>
                      <a:pt x="182" y="888"/>
                      <a:pt x="167" y="869"/>
                      <a:pt x="167" y="869"/>
                    </a:cubicBezTo>
                    <a:cubicBezTo>
                      <a:pt x="165" y="844"/>
                      <a:pt x="165" y="844"/>
                      <a:pt x="165" y="844"/>
                    </a:cubicBezTo>
                    <a:cubicBezTo>
                      <a:pt x="165" y="844"/>
                      <a:pt x="161" y="846"/>
                      <a:pt x="149" y="843"/>
                    </a:cubicBezTo>
                    <a:cubicBezTo>
                      <a:pt x="137" y="840"/>
                      <a:pt x="145" y="821"/>
                      <a:pt x="145" y="821"/>
                    </a:cubicBezTo>
                    <a:cubicBezTo>
                      <a:pt x="142" y="815"/>
                      <a:pt x="142" y="815"/>
                      <a:pt x="142" y="815"/>
                    </a:cubicBezTo>
                    <a:cubicBezTo>
                      <a:pt x="134" y="794"/>
                      <a:pt x="134" y="794"/>
                      <a:pt x="134" y="794"/>
                    </a:cubicBezTo>
                    <a:cubicBezTo>
                      <a:pt x="121" y="784"/>
                      <a:pt x="121" y="784"/>
                      <a:pt x="121" y="784"/>
                    </a:cubicBezTo>
                    <a:cubicBezTo>
                      <a:pt x="121" y="784"/>
                      <a:pt x="123" y="775"/>
                      <a:pt x="125" y="771"/>
                    </a:cubicBezTo>
                    <a:cubicBezTo>
                      <a:pt x="127" y="767"/>
                      <a:pt x="104" y="752"/>
                      <a:pt x="104" y="752"/>
                    </a:cubicBezTo>
                    <a:cubicBezTo>
                      <a:pt x="104" y="752"/>
                      <a:pt x="102" y="735"/>
                      <a:pt x="102" y="730"/>
                    </a:cubicBezTo>
                    <a:cubicBezTo>
                      <a:pt x="102" y="725"/>
                      <a:pt x="112" y="724"/>
                      <a:pt x="112" y="724"/>
                    </a:cubicBezTo>
                    <a:cubicBezTo>
                      <a:pt x="109" y="685"/>
                      <a:pt x="109" y="685"/>
                      <a:pt x="109" y="685"/>
                    </a:cubicBezTo>
                    <a:cubicBezTo>
                      <a:pt x="109" y="685"/>
                      <a:pt x="118" y="690"/>
                      <a:pt x="123" y="685"/>
                    </a:cubicBezTo>
                    <a:cubicBezTo>
                      <a:pt x="128" y="680"/>
                      <a:pt x="105" y="635"/>
                      <a:pt x="104" y="631"/>
                    </a:cubicBezTo>
                    <a:cubicBezTo>
                      <a:pt x="103" y="627"/>
                      <a:pt x="112" y="619"/>
                      <a:pt x="114" y="615"/>
                    </a:cubicBezTo>
                    <a:cubicBezTo>
                      <a:pt x="116" y="611"/>
                      <a:pt x="111" y="586"/>
                      <a:pt x="111" y="576"/>
                    </a:cubicBezTo>
                    <a:cubicBezTo>
                      <a:pt x="111" y="566"/>
                      <a:pt x="129" y="558"/>
                      <a:pt x="130" y="553"/>
                    </a:cubicBezTo>
                    <a:cubicBezTo>
                      <a:pt x="131" y="548"/>
                      <a:pt x="137" y="510"/>
                      <a:pt x="137" y="510"/>
                    </a:cubicBezTo>
                    <a:cubicBezTo>
                      <a:pt x="137" y="510"/>
                      <a:pt x="159" y="509"/>
                      <a:pt x="162" y="498"/>
                    </a:cubicBezTo>
                    <a:cubicBezTo>
                      <a:pt x="165" y="487"/>
                      <a:pt x="134" y="476"/>
                      <a:pt x="134" y="476"/>
                    </a:cubicBezTo>
                    <a:cubicBezTo>
                      <a:pt x="134" y="476"/>
                      <a:pt x="151" y="464"/>
                      <a:pt x="152" y="454"/>
                    </a:cubicBezTo>
                    <a:cubicBezTo>
                      <a:pt x="153" y="444"/>
                      <a:pt x="134" y="436"/>
                      <a:pt x="129" y="429"/>
                    </a:cubicBezTo>
                    <a:cubicBezTo>
                      <a:pt x="124" y="422"/>
                      <a:pt x="134" y="413"/>
                      <a:pt x="143" y="404"/>
                    </a:cubicBezTo>
                    <a:cubicBezTo>
                      <a:pt x="152" y="395"/>
                      <a:pt x="125" y="401"/>
                      <a:pt x="124" y="387"/>
                    </a:cubicBezTo>
                    <a:cubicBezTo>
                      <a:pt x="123" y="373"/>
                      <a:pt x="178" y="349"/>
                      <a:pt x="178" y="349"/>
                    </a:cubicBezTo>
                    <a:cubicBezTo>
                      <a:pt x="184" y="293"/>
                      <a:pt x="184" y="293"/>
                      <a:pt x="184" y="293"/>
                    </a:cubicBezTo>
                    <a:cubicBezTo>
                      <a:pt x="177" y="282"/>
                      <a:pt x="177" y="282"/>
                      <a:pt x="177" y="282"/>
                    </a:cubicBezTo>
                    <a:cubicBezTo>
                      <a:pt x="170" y="284"/>
                      <a:pt x="161" y="285"/>
                      <a:pt x="153" y="284"/>
                    </a:cubicBezTo>
                    <a:cubicBezTo>
                      <a:pt x="141" y="283"/>
                      <a:pt x="142" y="257"/>
                      <a:pt x="142" y="257"/>
                    </a:cubicBezTo>
                    <a:cubicBezTo>
                      <a:pt x="129" y="241"/>
                      <a:pt x="129" y="241"/>
                      <a:pt x="129" y="241"/>
                    </a:cubicBezTo>
                    <a:cubicBezTo>
                      <a:pt x="129" y="241"/>
                      <a:pt x="131" y="211"/>
                      <a:pt x="129" y="200"/>
                    </a:cubicBezTo>
                    <a:cubicBezTo>
                      <a:pt x="126" y="189"/>
                      <a:pt x="97" y="178"/>
                      <a:pt x="97" y="178"/>
                    </a:cubicBezTo>
                    <a:cubicBezTo>
                      <a:pt x="97" y="161"/>
                      <a:pt x="97" y="161"/>
                      <a:pt x="97" y="161"/>
                    </a:cubicBezTo>
                    <a:cubicBezTo>
                      <a:pt x="97" y="161"/>
                      <a:pt x="92" y="158"/>
                      <a:pt x="88" y="148"/>
                    </a:cubicBezTo>
                    <a:cubicBezTo>
                      <a:pt x="84" y="139"/>
                      <a:pt x="99" y="127"/>
                      <a:pt x="99" y="127"/>
                    </a:cubicBezTo>
                    <a:cubicBezTo>
                      <a:pt x="88" y="116"/>
                      <a:pt x="88" y="116"/>
                      <a:pt x="88" y="116"/>
                    </a:cubicBezTo>
                    <a:cubicBezTo>
                      <a:pt x="88" y="116"/>
                      <a:pt x="96" y="110"/>
                      <a:pt x="100" y="98"/>
                    </a:cubicBezTo>
                    <a:cubicBezTo>
                      <a:pt x="104" y="86"/>
                      <a:pt x="68" y="74"/>
                      <a:pt x="68" y="74"/>
                    </a:cubicBezTo>
                    <a:cubicBezTo>
                      <a:pt x="59" y="22"/>
                      <a:pt x="59" y="22"/>
                      <a:pt x="59" y="22"/>
                    </a:cubicBezTo>
                    <a:cubicBezTo>
                      <a:pt x="45" y="22"/>
                      <a:pt x="45" y="22"/>
                      <a:pt x="45" y="22"/>
                    </a:cubicBezTo>
                    <a:cubicBezTo>
                      <a:pt x="34" y="0"/>
                      <a:pt x="34" y="0"/>
                      <a:pt x="34" y="0"/>
                    </a:cubicBezTo>
                    <a:cubicBezTo>
                      <a:pt x="23" y="7"/>
                      <a:pt x="23" y="7"/>
                      <a:pt x="23" y="7"/>
                    </a:cubicBezTo>
                    <a:cubicBezTo>
                      <a:pt x="23" y="7"/>
                      <a:pt x="35" y="21"/>
                      <a:pt x="23" y="30"/>
                    </a:cubicBezTo>
                    <a:cubicBezTo>
                      <a:pt x="16" y="36"/>
                      <a:pt x="7" y="42"/>
                      <a:pt x="1" y="46"/>
                    </a:cubicBezTo>
                    <a:cubicBezTo>
                      <a:pt x="0" y="72"/>
                      <a:pt x="0" y="72"/>
                      <a:pt x="0" y="72"/>
                    </a:cubicBezTo>
                    <a:cubicBezTo>
                      <a:pt x="0" y="72"/>
                      <a:pt x="13" y="99"/>
                      <a:pt x="19" y="119"/>
                    </a:cubicBezTo>
                    <a:cubicBezTo>
                      <a:pt x="25" y="139"/>
                      <a:pt x="24" y="169"/>
                      <a:pt x="24" y="182"/>
                    </a:cubicBezTo>
                    <a:cubicBezTo>
                      <a:pt x="24" y="195"/>
                      <a:pt x="32" y="206"/>
                      <a:pt x="33" y="229"/>
                    </a:cubicBezTo>
                    <a:cubicBezTo>
                      <a:pt x="34" y="253"/>
                      <a:pt x="34" y="290"/>
                      <a:pt x="34" y="290"/>
                    </a:cubicBezTo>
                    <a:cubicBezTo>
                      <a:pt x="20" y="298"/>
                      <a:pt x="20" y="298"/>
                      <a:pt x="20" y="298"/>
                    </a:cubicBezTo>
                    <a:cubicBezTo>
                      <a:pt x="23" y="318"/>
                      <a:pt x="23" y="318"/>
                      <a:pt x="23" y="318"/>
                    </a:cubicBezTo>
                    <a:cubicBezTo>
                      <a:pt x="38" y="327"/>
                      <a:pt x="38" y="327"/>
                      <a:pt x="38" y="327"/>
                    </a:cubicBezTo>
                    <a:cubicBezTo>
                      <a:pt x="32" y="389"/>
                      <a:pt x="32" y="389"/>
                      <a:pt x="32" y="389"/>
                    </a:cubicBezTo>
                    <a:cubicBezTo>
                      <a:pt x="47" y="417"/>
                      <a:pt x="47" y="417"/>
                      <a:pt x="47" y="417"/>
                    </a:cubicBezTo>
                    <a:cubicBezTo>
                      <a:pt x="36" y="430"/>
                      <a:pt x="36" y="430"/>
                      <a:pt x="36" y="430"/>
                    </a:cubicBezTo>
                    <a:cubicBezTo>
                      <a:pt x="42" y="472"/>
                      <a:pt x="42" y="472"/>
                      <a:pt x="42" y="472"/>
                    </a:cubicBezTo>
                    <a:cubicBezTo>
                      <a:pt x="42" y="472"/>
                      <a:pt x="49" y="475"/>
                      <a:pt x="51" y="492"/>
                    </a:cubicBezTo>
                    <a:cubicBezTo>
                      <a:pt x="53" y="508"/>
                      <a:pt x="42" y="509"/>
                      <a:pt x="42" y="509"/>
                    </a:cubicBezTo>
                    <a:cubicBezTo>
                      <a:pt x="40" y="531"/>
                      <a:pt x="40" y="531"/>
                      <a:pt x="40" y="531"/>
                    </a:cubicBezTo>
                    <a:cubicBezTo>
                      <a:pt x="47" y="540"/>
                      <a:pt x="47" y="540"/>
                      <a:pt x="47" y="540"/>
                    </a:cubicBezTo>
                    <a:cubicBezTo>
                      <a:pt x="47" y="540"/>
                      <a:pt x="40" y="545"/>
                      <a:pt x="34" y="559"/>
                    </a:cubicBezTo>
                    <a:cubicBezTo>
                      <a:pt x="28" y="573"/>
                      <a:pt x="40" y="571"/>
                      <a:pt x="40" y="571"/>
                    </a:cubicBezTo>
                    <a:cubicBezTo>
                      <a:pt x="40" y="571"/>
                      <a:pt x="44" y="580"/>
                      <a:pt x="44" y="591"/>
                    </a:cubicBezTo>
                    <a:cubicBezTo>
                      <a:pt x="44" y="602"/>
                      <a:pt x="33" y="599"/>
                      <a:pt x="33" y="619"/>
                    </a:cubicBezTo>
                    <a:cubicBezTo>
                      <a:pt x="33" y="640"/>
                      <a:pt x="49" y="638"/>
                      <a:pt x="52" y="648"/>
                    </a:cubicBezTo>
                    <a:cubicBezTo>
                      <a:pt x="56" y="657"/>
                      <a:pt x="52" y="681"/>
                      <a:pt x="52" y="681"/>
                    </a:cubicBezTo>
                    <a:cubicBezTo>
                      <a:pt x="52" y="681"/>
                      <a:pt x="45" y="679"/>
                      <a:pt x="40" y="681"/>
                    </a:cubicBezTo>
                    <a:cubicBezTo>
                      <a:pt x="36" y="683"/>
                      <a:pt x="40" y="700"/>
                      <a:pt x="47" y="720"/>
                    </a:cubicBezTo>
                    <a:cubicBezTo>
                      <a:pt x="55" y="740"/>
                      <a:pt x="66" y="770"/>
                      <a:pt x="66" y="770"/>
                    </a:cubicBezTo>
                    <a:cubicBezTo>
                      <a:pt x="66" y="770"/>
                      <a:pt x="69" y="784"/>
                      <a:pt x="76" y="790"/>
                    </a:cubicBezTo>
                    <a:cubicBezTo>
                      <a:pt x="83" y="796"/>
                      <a:pt x="79" y="826"/>
                      <a:pt x="79" y="826"/>
                    </a:cubicBezTo>
                    <a:cubicBezTo>
                      <a:pt x="76" y="845"/>
                      <a:pt x="76" y="845"/>
                      <a:pt x="76" y="845"/>
                    </a:cubicBezTo>
                    <a:cubicBezTo>
                      <a:pt x="92" y="862"/>
                      <a:pt x="92" y="862"/>
                      <a:pt x="92" y="862"/>
                    </a:cubicBezTo>
                    <a:cubicBezTo>
                      <a:pt x="92" y="862"/>
                      <a:pt x="82" y="889"/>
                      <a:pt x="82" y="903"/>
                    </a:cubicBezTo>
                    <a:cubicBezTo>
                      <a:pt x="82" y="917"/>
                      <a:pt x="82" y="947"/>
                      <a:pt x="82" y="947"/>
                    </a:cubicBezTo>
                    <a:cubicBezTo>
                      <a:pt x="66" y="972"/>
                      <a:pt x="66" y="972"/>
                      <a:pt x="66" y="972"/>
                    </a:cubicBezTo>
                    <a:cubicBezTo>
                      <a:pt x="76" y="979"/>
                      <a:pt x="76" y="979"/>
                      <a:pt x="76" y="979"/>
                    </a:cubicBezTo>
                    <a:cubicBezTo>
                      <a:pt x="76" y="979"/>
                      <a:pt x="72" y="995"/>
                      <a:pt x="72" y="1004"/>
                    </a:cubicBezTo>
                    <a:cubicBezTo>
                      <a:pt x="72" y="1012"/>
                      <a:pt x="66" y="1056"/>
                      <a:pt x="66" y="1056"/>
                    </a:cubicBezTo>
                    <a:cubicBezTo>
                      <a:pt x="56" y="1058"/>
                      <a:pt x="56" y="1058"/>
                      <a:pt x="56" y="1058"/>
                    </a:cubicBezTo>
                    <a:cubicBezTo>
                      <a:pt x="56" y="1072"/>
                      <a:pt x="56" y="1072"/>
                      <a:pt x="56" y="1072"/>
                    </a:cubicBezTo>
                    <a:cubicBezTo>
                      <a:pt x="72" y="1102"/>
                      <a:pt x="72" y="1102"/>
                      <a:pt x="72" y="1102"/>
                    </a:cubicBezTo>
                    <a:cubicBezTo>
                      <a:pt x="72" y="1102"/>
                      <a:pt x="72" y="1121"/>
                      <a:pt x="72" y="1131"/>
                    </a:cubicBezTo>
                    <a:cubicBezTo>
                      <a:pt x="72" y="1142"/>
                      <a:pt x="95" y="1149"/>
                      <a:pt x="101" y="1165"/>
                    </a:cubicBezTo>
                    <a:cubicBezTo>
                      <a:pt x="107" y="1180"/>
                      <a:pt x="98" y="1218"/>
                      <a:pt x="98" y="1218"/>
                    </a:cubicBezTo>
                    <a:cubicBezTo>
                      <a:pt x="107" y="1225"/>
                      <a:pt x="107" y="1225"/>
                      <a:pt x="107" y="1225"/>
                    </a:cubicBezTo>
                    <a:cubicBezTo>
                      <a:pt x="107" y="1225"/>
                      <a:pt x="107" y="1254"/>
                      <a:pt x="107" y="1266"/>
                    </a:cubicBezTo>
                    <a:cubicBezTo>
                      <a:pt x="107" y="1278"/>
                      <a:pt x="134" y="1286"/>
                      <a:pt x="134" y="1286"/>
                    </a:cubicBezTo>
                    <a:cubicBezTo>
                      <a:pt x="129" y="1299"/>
                      <a:pt x="129" y="1299"/>
                      <a:pt x="129" y="1299"/>
                    </a:cubicBezTo>
                    <a:cubicBezTo>
                      <a:pt x="156" y="1299"/>
                      <a:pt x="156" y="1299"/>
                      <a:pt x="156" y="1299"/>
                    </a:cubicBezTo>
                    <a:cubicBezTo>
                      <a:pt x="156" y="1279"/>
                      <a:pt x="156" y="1279"/>
                      <a:pt x="156" y="1279"/>
                    </a:cubicBezTo>
                    <a:cubicBezTo>
                      <a:pt x="156" y="1279"/>
                      <a:pt x="169" y="1289"/>
                      <a:pt x="177" y="1290"/>
                    </a:cubicBezTo>
                    <a:cubicBezTo>
                      <a:pt x="186" y="1291"/>
                      <a:pt x="186" y="1277"/>
                      <a:pt x="186" y="1277"/>
                    </a:cubicBezTo>
                    <a:cubicBezTo>
                      <a:pt x="192" y="1290"/>
                      <a:pt x="192" y="1290"/>
                      <a:pt x="192" y="1290"/>
                    </a:cubicBezTo>
                    <a:cubicBezTo>
                      <a:pt x="192" y="1290"/>
                      <a:pt x="175" y="1300"/>
                      <a:pt x="173" y="1311"/>
                    </a:cubicBezTo>
                    <a:cubicBezTo>
                      <a:pt x="170" y="1322"/>
                      <a:pt x="186" y="1310"/>
                      <a:pt x="193" y="1313"/>
                    </a:cubicBezTo>
                    <a:cubicBezTo>
                      <a:pt x="200" y="1317"/>
                      <a:pt x="198" y="1330"/>
                      <a:pt x="198" y="1330"/>
                    </a:cubicBezTo>
                    <a:cubicBezTo>
                      <a:pt x="179" y="1328"/>
                      <a:pt x="179" y="1328"/>
                      <a:pt x="179" y="1328"/>
                    </a:cubicBezTo>
                    <a:cubicBezTo>
                      <a:pt x="190" y="1341"/>
                      <a:pt x="190" y="1341"/>
                      <a:pt x="190" y="1341"/>
                    </a:cubicBezTo>
                    <a:cubicBezTo>
                      <a:pt x="183" y="1349"/>
                      <a:pt x="183" y="1349"/>
                      <a:pt x="183" y="1349"/>
                    </a:cubicBezTo>
                    <a:cubicBezTo>
                      <a:pt x="195" y="1367"/>
                      <a:pt x="195" y="1367"/>
                      <a:pt x="195" y="1367"/>
                    </a:cubicBezTo>
                    <a:cubicBezTo>
                      <a:pt x="195" y="1367"/>
                      <a:pt x="188" y="1375"/>
                      <a:pt x="181" y="1384"/>
                    </a:cubicBezTo>
                    <a:cubicBezTo>
                      <a:pt x="174" y="1394"/>
                      <a:pt x="212" y="1403"/>
                      <a:pt x="212" y="1403"/>
                    </a:cubicBezTo>
                    <a:cubicBezTo>
                      <a:pt x="212" y="1403"/>
                      <a:pt x="205" y="1409"/>
                      <a:pt x="200" y="1413"/>
                    </a:cubicBezTo>
                    <a:cubicBezTo>
                      <a:pt x="195" y="1416"/>
                      <a:pt x="202" y="1427"/>
                      <a:pt x="212" y="1432"/>
                    </a:cubicBezTo>
                    <a:cubicBezTo>
                      <a:pt x="221" y="1436"/>
                      <a:pt x="234" y="1433"/>
                      <a:pt x="234" y="1433"/>
                    </a:cubicBezTo>
                    <a:cubicBezTo>
                      <a:pt x="239" y="1457"/>
                      <a:pt x="239" y="1457"/>
                      <a:pt x="239" y="1457"/>
                    </a:cubicBezTo>
                    <a:cubicBezTo>
                      <a:pt x="239" y="1457"/>
                      <a:pt x="219" y="1470"/>
                      <a:pt x="214" y="1477"/>
                    </a:cubicBezTo>
                    <a:cubicBezTo>
                      <a:pt x="209" y="1484"/>
                      <a:pt x="228" y="1485"/>
                      <a:pt x="228" y="1485"/>
                    </a:cubicBezTo>
                    <a:cubicBezTo>
                      <a:pt x="228" y="1485"/>
                      <a:pt x="252" y="1490"/>
                      <a:pt x="252" y="1497"/>
                    </a:cubicBezTo>
                    <a:cubicBezTo>
                      <a:pt x="252" y="1504"/>
                      <a:pt x="237" y="1498"/>
                      <a:pt x="227" y="1493"/>
                    </a:cubicBezTo>
                    <a:cubicBezTo>
                      <a:pt x="218" y="1488"/>
                      <a:pt x="216" y="1503"/>
                      <a:pt x="216" y="1503"/>
                    </a:cubicBezTo>
                    <a:cubicBezTo>
                      <a:pt x="235" y="1507"/>
                      <a:pt x="235" y="1507"/>
                      <a:pt x="235" y="1507"/>
                    </a:cubicBezTo>
                    <a:cubicBezTo>
                      <a:pt x="221" y="1514"/>
                      <a:pt x="221" y="1514"/>
                      <a:pt x="221" y="1514"/>
                    </a:cubicBezTo>
                    <a:cubicBezTo>
                      <a:pt x="222" y="1531"/>
                      <a:pt x="222" y="1531"/>
                      <a:pt x="222" y="1531"/>
                    </a:cubicBezTo>
                    <a:cubicBezTo>
                      <a:pt x="222" y="1531"/>
                      <a:pt x="238" y="1523"/>
                      <a:pt x="231" y="1544"/>
                    </a:cubicBezTo>
                    <a:cubicBezTo>
                      <a:pt x="224" y="1565"/>
                      <a:pt x="214" y="1535"/>
                      <a:pt x="214" y="1535"/>
                    </a:cubicBezTo>
                    <a:cubicBezTo>
                      <a:pt x="190" y="1536"/>
                      <a:pt x="190" y="1536"/>
                      <a:pt x="190" y="1536"/>
                    </a:cubicBezTo>
                    <a:cubicBezTo>
                      <a:pt x="206" y="1529"/>
                      <a:pt x="206" y="1529"/>
                      <a:pt x="206" y="1529"/>
                    </a:cubicBezTo>
                    <a:cubicBezTo>
                      <a:pt x="206" y="1529"/>
                      <a:pt x="189" y="1511"/>
                      <a:pt x="186" y="1512"/>
                    </a:cubicBezTo>
                    <a:cubicBezTo>
                      <a:pt x="182" y="1513"/>
                      <a:pt x="185" y="1522"/>
                      <a:pt x="185" y="1522"/>
                    </a:cubicBezTo>
                    <a:cubicBezTo>
                      <a:pt x="179" y="1516"/>
                      <a:pt x="179" y="1516"/>
                      <a:pt x="179" y="1516"/>
                    </a:cubicBezTo>
                    <a:cubicBezTo>
                      <a:pt x="154" y="1523"/>
                      <a:pt x="154" y="1523"/>
                      <a:pt x="154" y="1523"/>
                    </a:cubicBezTo>
                    <a:cubicBezTo>
                      <a:pt x="176" y="1528"/>
                      <a:pt x="176" y="1528"/>
                      <a:pt x="176" y="1528"/>
                    </a:cubicBezTo>
                    <a:cubicBezTo>
                      <a:pt x="176" y="1528"/>
                      <a:pt x="172" y="1531"/>
                      <a:pt x="168" y="1537"/>
                    </a:cubicBezTo>
                    <a:cubicBezTo>
                      <a:pt x="164" y="1543"/>
                      <a:pt x="148" y="1549"/>
                      <a:pt x="147" y="1558"/>
                    </a:cubicBezTo>
                    <a:cubicBezTo>
                      <a:pt x="146" y="1568"/>
                      <a:pt x="166" y="1572"/>
                      <a:pt x="169" y="1570"/>
                    </a:cubicBezTo>
                    <a:cubicBezTo>
                      <a:pt x="173" y="1568"/>
                      <a:pt x="161" y="1559"/>
                      <a:pt x="161" y="1559"/>
                    </a:cubicBezTo>
                    <a:cubicBezTo>
                      <a:pt x="176" y="1556"/>
                      <a:pt x="176" y="1556"/>
                      <a:pt x="176" y="1556"/>
                    </a:cubicBezTo>
                    <a:cubicBezTo>
                      <a:pt x="176" y="1556"/>
                      <a:pt x="183" y="1561"/>
                      <a:pt x="187" y="1565"/>
                    </a:cubicBezTo>
                    <a:cubicBezTo>
                      <a:pt x="190" y="1570"/>
                      <a:pt x="214" y="1567"/>
                      <a:pt x="214" y="1567"/>
                    </a:cubicBezTo>
                    <a:cubicBezTo>
                      <a:pt x="214" y="1567"/>
                      <a:pt x="229" y="1574"/>
                      <a:pt x="235" y="1582"/>
                    </a:cubicBezTo>
                    <a:cubicBezTo>
                      <a:pt x="241" y="1590"/>
                      <a:pt x="222" y="1598"/>
                      <a:pt x="222" y="1598"/>
                    </a:cubicBezTo>
                    <a:cubicBezTo>
                      <a:pt x="228" y="1608"/>
                      <a:pt x="228" y="1608"/>
                      <a:pt x="228" y="1608"/>
                    </a:cubicBezTo>
                    <a:cubicBezTo>
                      <a:pt x="240" y="1604"/>
                      <a:pt x="240" y="1604"/>
                      <a:pt x="240" y="1604"/>
                    </a:cubicBezTo>
                    <a:cubicBezTo>
                      <a:pt x="240" y="1615"/>
                      <a:pt x="240" y="1615"/>
                      <a:pt x="240" y="1615"/>
                    </a:cubicBezTo>
                    <a:cubicBezTo>
                      <a:pt x="252" y="1620"/>
                      <a:pt x="252" y="1620"/>
                      <a:pt x="252" y="1620"/>
                    </a:cubicBezTo>
                    <a:cubicBezTo>
                      <a:pt x="257" y="1604"/>
                      <a:pt x="257" y="1604"/>
                      <a:pt x="257" y="1604"/>
                    </a:cubicBezTo>
                    <a:cubicBezTo>
                      <a:pt x="266" y="1620"/>
                      <a:pt x="266" y="1620"/>
                      <a:pt x="266" y="1620"/>
                    </a:cubicBezTo>
                    <a:cubicBezTo>
                      <a:pt x="266" y="1620"/>
                      <a:pt x="285" y="1620"/>
                      <a:pt x="283" y="1634"/>
                    </a:cubicBezTo>
                    <a:cubicBezTo>
                      <a:pt x="280" y="1648"/>
                      <a:pt x="258" y="1632"/>
                      <a:pt x="250" y="1630"/>
                    </a:cubicBezTo>
                    <a:cubicBezTo>
                      <a:pt x="241" y="1629"/>
                      <a:pt x="248" y="1643"/>
                      <a:pt x="248" y="1643"/>
                    </a:cubicBezTo>
                    <a:cubicBezTo>
                      <a:pt x="248" y="1643"/>
                      <a:pt x="269" y="1650"/>
                      <a:pt x="270" y="1665"/>
                    </a:cubicBezTo>
                    <a:cubicBezTo>
                      <a:pt x="271" y="1679"/>
                      <a:pt x="256" y="1674"/>
                      <a:pt x="256" y="1674"/>
                    </a:cubicBezTo>
                    <a:cubicBezTo>
                      <a:pt x="265" y="1686"/>
                      <a:pt x="265" y="1686"/>
                      <a:pt x="265" y="1686"/>
                    </a:cubicBezTo>
                    <a:cubicBezTo>
                      <a:pt x="274" y="1710"/>
                      <a:pt x="274" y="1710"/>
                      <a:pt x="274" y="1710"/>
                    </a:cubicBezTo>
                    <a:cubicBezTo>
                      <a:pt x="283" y="1681"/>
                      <a:pt x="283" y="1681"/>
                      <a:pt x="283" y="1681"/>
                    </a:cubicBezTo>
                    <a:cubicBezTo>
                      <a:pt x="283" y="1701"/>
                      <a:pt x="283" y="1701"/>
                      <a:pt x="283" y="1701"/>
                    </a:cubicBezTo>
                    <a:cubicBezTo>
                      <a:pt x="296" y="1717"/>
                      <a:pt x="296" y="1717"/>
                      <a:pt x="296" y="1717"/>
                    </a:cubicBezTo>
                    <a:cubicBezTo>
                      <a:pt x="280" y="1717"/>
                      <a:pt x="280" y="1717"/>
                      <a:pt x="280" y="1717"/>
                    </a:cubicBezTo>
                    <a:cubicBezTo>
                      <a:pt x="283" y="1730"/>
                      <a:pt x="283" y="1730"/>
                      <a:pt x="283" y="1730"/>
                    </a:cubicBezTo>
                    <a:cubicBezTo>
                      <a:pt x="298" y="1731"/>
                      <a:pt x="298" y="1731"/>
                      <a:pt x="298" y="1731"/>
                    </a:cubicBezTo>
                    <a:cubicBezTo>
                      <a:pt x="289" y="1739"/>
                      <a:pt x="289" y="1739"/>
                      <a:pt x="289" y="1739"/>
                    </a:cubicBezTo>
                    <a:cubicBezTo>
                      <a:pt x="309" y="1745"/>
                      <a:pt x="309" y="1745"/>
                      <a:pt x="309" y="1745"/>
                    </a:cubicBezTo>
                    <a:cubicBezTo>
                      <a:pt x="296" y="1753"/>
                      <a:pt x="296" y="1753"/>
                      <a:pt x="296" y="1753"/>
                    </a:cubicBezTo>
                    <a:cubicBezTo>
                      <a:pt x="315" y="1760"/>
                      <a:pt x="315" y="1760"/>
                      <a:pt x="315" y="1760"/>
                    </a:cubicBezTo>
                    <a:cubicBezTo>
                      <a:pt x="310" y="1770"/>
                      <a:pt x="310" y="1770"/>
                      <a:pt x="310" y="1770"/>
                    </a:cubicBezTo>
                    <a:cubicBezTo>
                      <a:pt x="322" y="1773"/>
                      <a:pt x="322" y="1773"/>
                      <a:pt x="322" y="1773"/>
                    </a:cubicBezTo>
                    <a:cubicBezTo>
                      <a:pt x="322" y="1773"/>
                      <a:pt x="324" y="1750"/>
                      <a:pt x="331" y="1762"/>
                    </a:cubicBezTo>
                    <a:cubicBezTo>
                      <a:pt x="338" y="1773"/>
                      <a:pt x="329" y="1779"/>
                      <a:pt x="323" y="1783"/>
                    </a:cubicBezTo>
                    <a:cubicBezTo>
                      <a:pt x="317" y="1786"/>
                      <a:pt x="323" y="1794"/>
                      <a:pt x="323" y="1794"/>
                    </a:cubicBezTo>
                    <a:cubicBezTo>
                      <a:pt x="343" y="1795"/>
                      <a:pt x="343" y="1795"/>
                      <a:pt x="343" y="1795"/>
                    </a:cubicBezTo>
                    <a:cubicBezTo>
                      <a:pt x="343" y="1795"/>
                      <a:pt x="344" y="1805"/>
                      <a:pt x="350" y="1810"/>
                    </a:cubicBezTo>
                    <a:cubicBezTo>
                      <a:pt x="356" y="1815"/>
                      <a:pt x="373" y="1824"/>
                      <a:pt x="373" y="1824"/>
                    </a:cubicBezTo>
                    <a:cubicBezTo>
                      <a:pt x="370" y="1802"/>
                      <a:pt x="370" y="1802"/>
                      <a:pt x="370" y="1802"/>
                    </a:cubicBezTo>
                    <a:cubicBezTo>
                      <a:pt x="370" y="1802"/>
                      <a:pt x="391" y="1810"/>
                      <a:pt x="407" y="1821"/>
                    </a:cubicBezTo>
                    <a:cubicBezTo>
                      <a:pt x="422" y="1831"/>
                      <a:pt x="409" y="1841"/>
                      <a:pt x="409" y="1841"/>
                    </a:cubicBezTo>
                    <a:cubicBezTo>
                      <a:pt x="420" y="1848"/>
                      <a:pt x="420" y="1848"/>
                      <a:pt x="420" y="1848"/>
                    </a:cubicBezTo>
                    <a:cubicBezTo>
                      <a:pt x="419" y="1861"/>
                      <a:pt x="419" y="1861"/>
                      <a:pt x="419" y="1861"/>
                    </a:cubicBezTo>
                    <a:cubicBezTo>
                      <a:pt x="458" y="1861"/>
                      <a:pt x="458" y="1861"/>
                      <a:pt x="458" y="1861"/>
                    </a:cubicBezTo>
                    <a:cubicBezTo>
                      <a:pt x="462" y="1868"/>
                      <a:pt x="462" y="1868"/>
                      <a:pt x="462" y="1868"/>
                    </a:cubicBezTo>
                    <a:cubicBezTo>
                      <a:pt x="442" y="1868"/>
                      <a:pt x="442" y="1868"/>
                      <a:pt x="442" y="1868"/>
                    </a:cubicBezTo>
                    <a:cubicBezTo>
                      <a:pt x="434" y="1876"/>
                      <a:pt x="434" y="1876"/>
                      <a:pt x="434" y="1876"/>
                    </a:cubicBezTo>
                    <a:cubicBezTo>
                      <a:pt x="421" y="1877"/>
                      <a:pt x="421" y="1877"/>
                      <a:pt x="421" y="1877"/>
                    </a:cubicBezTo>
                    <a:cubicBezTo>
                      <a:pt x="410" y="1889"/>
                      <a:pt x="410" y="1889"/>
                      <a:pt x="410" y="1889"/>
                    </a:cubicBezTo>
                    <a:cubicBezTo>
                      <a:pt x="430" y="1892"/>
                      <a:pt x="430" y="1892"/>
                      <a:pt x="430" y="1892"/>
                    </a:cubicBezTo>
                    <a:cubicBezTo>
                      <a:pt x="426" y="1902"/>
                      <a:pt x="426" y="1902"/>
                      <a:pt x="426" y="1902"/>
                    </a:cubicBezTo>
                    <a:cubicBezTo>
                      <a:pt x="442" y="1900"/>
                      <a:pt x="442" y="1900"/>
                      <a:pt x="442" y="1900"/>
                    </a:cubicBezTo>
                    <a:cubicBezTo>
                      <a:pt x="444" y="1887"/>
                      <a:pt x="444" y="1887"/>
                      <a:pt x="444" y="1887"/>
                    </a:cubicBezTo>
                    <a:cubicBezTo>
                      <a:pt x="459" y="1893"/>
                      <a:pt x="459" y="1893"/>
                      <a:pt x="459" y="1893"/>
                    </a:cubicBezTo>
                    <a:cubicBezTo>
                      <a:pt x="459" y="1893"/>
                      <a:pt x="477" y="1868"/>
                      <a:pt x="486" y="1875"/>
                    </a:cubicBezTo>
                    <a:cubicBezTo>
                      <a:pt x="496" y="1882"/>
                      <a:pt x="467" y="1907"/>
                      <a:pt x="467" y="1907"/>
                    </a:cubicBezTo>
                    <a:cubicBezTo>
                      <a:pt x="467" y="1907"/>
                      <a:pt x="464" y="1900"/>
                      <a:pt x="455" y="1901"/>
                    </a:cubicBezTo>
                    <a:cubicBezTo>
                      <a:pt x="447" y="1902"/>
                      <a:pt x="452" y="1913"/>
                      <a:pt x="452" y="1913"/>
                    </a:cubicBezTo>
                    <a:cubicBezTo>
                      <a:pt x="440" y="1913"/>
                      <a:pt x="440" y="1913"/>
                      <a:pt x="440" y="1913"/>
                    </a:cubicBezTo>
                    <a:cubicBezTo>
                      <a:pt x="431" y="1910"/>
                      <a:pt x="419" y="1921"/>
                      <a:pt x="419" y="1921"/>
                    </a:cubicBezTo>
                    <a:cubicBezTo>
                      <a:pt x="428" y="1927"/>
                      <a:pt x="428" y="1927"/>
                      <a:pt x="428" y="1927"/>
                    </a:cubicBezTo>
                    <a:cubicBezTo>
                      <a:pt x="430" y="1945"/>
                      <a:pt x="430" y="1945"/>
                      <a:pt x="430" y="1945"/>
                    </a:cubicBezTo>
                    <a:cubicBezTo>
                      <a:pt x="450" y="1935"/>
                      <a:pt x="450" y="1935"/>
                      <a:pt x="450" y="1935"/>
                    </a:cubicBezTo>
                    <a:cubicBezTo>
                      <a:pt x="450" y="1935"/>
                      <a:pt x="455" y="1946"/>
                      <a:pt x="461" y="1945"/>
                    </a:cubicBezTo>
                    <a:cubicBezTo>
                      <a:pt x="466" y="1944"/>
                      <a:pt x="467" y="1924"/>
                      <a:pt x="476" y="1919"/>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44" name="Peru"/>
              <p:cNvSpPr>
                <a:spLocks/>
              </p:cNvSpPr>
              <p:nvPr/>
            </p:nvSpPr>
            <p:spPr bwMode="gray">
              <a:xfrm>
                <a:off x="3453658" y="4080380"/>
                <a:ext cx="352487" cy="556956"/>
              </a:xfrm>
              <a:custGeom>
                <a:avLst/>
                <a:gdLst>
                  <a:gd name="T0" fmla="*/ 604 w 630"/>
                  <a:gd name="T1" fmla="*/ 869 h 993"/>
                  <a:gd name="T2" fmla="*/ 575 w 630"/>
                  <a:gd name="T3" fmla="*/ 854 h 993"/>
                  <a:gd name="T4" fmla="*/ 581 w 630"/>
                  <a:gd name="T5" fmla="*/ 821 h 993"/>
                  <a:gd name="T6" fmla="*/ 607 w 630"/>
                  <a:gd name="T7" fmla="*/ 835 h 993"/>
                  <a:gd name="T8" fmla="*/ 603 w 630"/>
                  <a:gd name="T9" fmla="*/ 799 h 993"/>
                  <a:gd name="T10" fmla="*/ 605 w 630"/>
                  <a:gd name="T11" fmla="*/ 744 h 993"/>
                  <a:gd name="T12" fmla="*/ 609 w 630"/>
                  <a:gd name="T13" fmla="*/ 694 h 993"/>
                  <a:gd name="T14" fmla="*/ 597 w 630"/>
                  <a:gd name="T15" fmla="*/ 632 h 993"/>
                  <a:gd name="T16" fmla="*/ 556 w 630"/>
                  <a:gd name="T17" fmla="*/ 590 h 993"/>
                  <a:gd name="T18" fmla="*/ 533 w 630"/>
                  <a:gd name="T19" fmla="*/ 591 h 993"/>
                  <a:gd name="T20" fmla="*/ 523 w 630"/>
                  <a:gd name="T21" fmla="*/ 562 h 993"/>
                  <a:gd name="T22" fmla="*/ 525 w 630"/>
                  <a:gd name="T23" fmla="*/ 507 h 993"/>
                  <a:gd name="T24" fmla="*/ 449 w 630"/>
                  <a:gd name="T25" fmla="*/ 541 h 993"/>
                  <a:gd name="T26" fmla="*/ 399 w 630"/>
                  <a:gd name="T27" fmla="*/ 509 h 993"/>
                  <a:gd name="T28" fmla="*/ 391 w 630"/>
                  <a:gd name="T29" fmla="*/ 465 h 993"/>
                  <a:gd name="T30" fmla="*/ 371 w 630"/>
                  <a:gd name="T31" fmla="*/ 420 h 993"/>
                  <a:gd name="T32" fmla="*/ 371 w 630"/>
                  <a:gd name="T33" fmla="*/ 396 h 993"/>
                  <a:gd name="T34" fmla="*/ 368 w 630"/>
                  <a:gd name="T35" fmla="*/ 370 h 993"/>
                  <a:gd name="T36" fmla="*/ 389 w 630"/>
                  <a:gd name="T37" fmla="*/ 331 h 993"/>
                  <a:gd name="T38" fmla="*/ 403 w 630"/>
                  <a:gd name="T39" fmla="*/ 277 h 993"/>
                  <a:gd name="T40" fmla="*/ 422 w 630"/>
                  <a:gd name="T41" fmla="*/ 265 h 993"/>
                  <a:gd name="T42" fmla="*/ 471 w 630"/>
                  <a:gd name="T43" fmla="*/ 244 h 993"/>
                  <a:gd name="T44" fmla="*/ 492 w 630"/>
                  <a:gd name="T45" fmla="*/ 240 h 993"/>
                  <a:gd name="T46" fmla="*/ 527 w 630"/>
                  <a:gd name="T47" fmla="*/ 236 h 993"/>
                  <a:gd name="T48" fmla="*/ 543 w 630"/>
                  <a:gd name="T49" fmla="*/ 227 h 993"/>
                  <a:gd name="T50" fmla="*/ 526 w 630"/>
                  <a:gd name="T51" fmla="*/ 207 h 993"/>
                  <a:gd name="T52" fmla="*/ 520 w 630"/>
                  <a:gd name="T53" fmla="*/ 171 h 993"/>
                  <a:gd name="T54" fmla="*/ 505 w 630"/>
                  <a:gd name="T55" fmla="*/ 135 h 993"/>
                  <a:gd name="T56" fmla="*/ 472 w 630"/>
                  <a:gd name="T57" fmla="*/ 130 h 993"/>
                  <a:gd name="T58" fmla="*/ 434 w 630"/>
                  <a:gd name="T59" fmla="*/ 138 h 993"/>
                  <a:gd name="T60" fmla="*/ 388 w 630"/>
                  <a:gd name="T61" fmla="*/ 106 h 993"/>
                  <a:gd name="T62" fmla="*/ 364 w 630"/>
                  <a:gd name="T63" fmla="*/ 73 h 993"/>
                  <a:gd name="T64" fmla="*/ 343 w 630"/>
                  <a:gd name="T65" fmla="*/ 57 h 993"/>
                  <a:gd name="T66" fmla="*/ 327 w 630"/>
                  <a:gd name="T67" fmla="*/ 33 h 993"/>
                  <a:gd name="T68" fmla="*/ 264 w 630"/>
                  <a:gd name="T69" fmla="*/ 0 h 993"/>
                  <a:gd name="T70" fmla="*/ 278 w 630"/>
                  <a:gd name="T71" fmla="*/ 1 h 993"/>
                  <a:gd name="T72" fmla="*/ 284 w 630"/>
                  <a:gd name="T73" fmla="*/ 31 h 993"/>
                  <a:gd name="T74" fmla="*/ 277 w 630"/>
                  <a:gd name="T75" fmla="*/ 58 h 993"/>
                  <a:gd name="T76" fmla="*/ 218 w 630"/>
                  <a:gd name="T77" fmla="*/ 143 h 993"/>
                  <a:gd name="T78" fmla="*/ 147 w 630"/>
                  <a:gd name="T79" fmla="*/ 186 h 993"/>
                  <a:gd name="T80" fmla="*/ 142 w 630"/>
                  <a:gd name="T81" fmla="*/ 201 h 993"/>
                  <a:gd name="T82" fmla="*/ 128 w 630"/>
                  <a:gd name="T83" fmla="*/ 252 h 993"/>
                  <a:gd name="T84" fmla="*/ 103 w 630"/>
                  <a:gd name="T85" fmla="*/ 270 h 993"/>
                  <a:gd name="T86" fmla="*/ 69 w 630"/>
                  <a:gd name="T87" fmla="*/ 243 h 993"/>
                  <a:gd name="T88" fmla="*/ 40 w 630"/>
                  <a:gd name="T89" fmla="*/ 246 h 993"/>
                  <a:gd name="T90" fmla="*/ 37 w 630"/>
                  <a:gd name="T91" fmla="*/ 224 h 993"/>
                  <a:gd name="T92" fmla="*/ 43 w 630"/>
                  <a:gd name="T93" fmla="*/ 188 h 993"/>
                  <a:gd name="T94" fmla="*/ 0 w 630"/>
                  <a:gd name="T95" fmla="*/ 254 h 993"/>
                  <a:gd name="T96" fmla="*/ 9 w 630"/>
                  <a:gd name="T97" fmla="*/ 282 h 993"/>
                  <a:gd name="T98" fmla="*/ 8 w 630"/>
                  <a:gd name="T99" fmla="*/ 331 h 993"/>
                  <a:gd name="T100" fmla="*/ 85 w 630"/>
                  <a:gd name="T101" fmla="*/ 394 h 993"/>
                  <a:gd name="T102" fmla="*/ 126 w 630"/>
                  <a:gd name="T103" fmla="*/ 462 h 993"/>
                  <a:gd name="T104" fmla="*/ 169 w 630"/>
                  <a:gd name="T105" fmla="*/ 547 h 993"/>
                  <a:gd name="T106" fmla="*/ 214 w 630"/>
                  <a:gd name="T107" fmla="*/ 622 h 993"/>
                  <a:gd name="T108" fmla="*/ 267 w 630"/>
                  <a:gd name="T109" fmla="*/ 715 h 993"/>
                  <a:gd name="T110" fmla="*/ 304 w 630"/>
                  <a:gd name="T111" fmla="*/ 803 h 993"/>
                  <a:gd name="T112" fmla="*/ 400 w 630"/>
                  <a:gd name="T113" fmla="*/ 869 h 993"/>
                  <a:gd name="T114" fmla="*/ 516 w 630"/>
                  <a:gd name="T115" fmla="*/ 939 h 993"/>
                  <a:gd name="T116" fmla="*/ 540 w 630"/>
                  <a:gd name="T117" fmla="*/ 968 h 993"/>
                  <a:gd name="T118" fmla="*/ 574 w 630"/>
                  <a:gd name="T119" fmla="*/ 993 h 993"/>
                  <a:gd name="T120" fmla="*/ 596 w 630"/>
                  <a:gd name="T121" fmla="*/ 954 h 993"/>
                  <a:gd name="T122" fmla="*/ 601 w 630"/>
                  <a:gd name="T123" fmla="*/ 929 h 993"/>
                  <a:gd name="T124" fmla="*/ 630 w 630"/>
                  <a:gd name="T125" fmla="*/ 889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0" h="993">
                    <a:moveTo>
                      <a:pt x="622" y="880"/>
                    </a:moveTo>
                    <a:cubicBezTo>
                      <a:pt x="622" y="880"/>
                      <a:pt x="612" y="873"/>
                      <a:pt x="604" y="869"/>
                    </a:cubicBezTo>
                    <a:cubicBezTo>
                      <a:pt x="596" y="865"/>
                      <a:pt x="593" y="857"/>
                      <a:pt x="593" y="857"/>
                    </a:cubicBezTo>
                    <a:cubicBezTo>
                      <a:pt x="593" y="857"/>
                      <a:pt x="579" y="859"/>
                      <a:pt x="575" y="854"/>
                    </a:cubicBezTo>
                    <a:cubicBezTo>
                      <a:pt x="580" y="840"/>
                      <a:pt x="580" y="840"/>
                      <a:pt x="580" y="840"/>
                    </a:cubicBezTo>
                    <a:cubicBezTo>
                      <a:pt x="580" y="840"/>
                      <a:pt x="576" y="825"/>
                      <a:pt x="581" y="821"/>
                    </a:cubicBezTo>
                    <a:cubicBezTo>
                      <a:pt x="584" y="818"/>
                      <a:pt x="598" y="830"/>
                      <a:pt x="607" y="838"/>
                    </a:cubicBezTo>
                    <a:cubicBezTo>
                      <a:pt x="607" y="836"/>
                      <a:pt x="607" y="835"/>
                      <a:pt x="607" y="835"/>
                    </a:cubicBezTo>
                    <a:cubicBezTo>
                      <a:pt x="612" y="824"/>
                      <a:pt x="612" y="824"/>
                      <a:pt x="612" y="824"/>
                    </a:cubicBezTo>
                    <a:cubicBezTo>
                      <a:pt x="612" y="824"/>
                      <a:pt x="604" y="813"/>
                      <a:pt x="603" y="799"/>
                    </a:cubicBezTo>
                    <a:cubicBezTo>
                      <a:pt x="601" y="784"/>
                      <a:pt x="616" y="776"/>
                      <a:pt x="620" y="766"/>
                    </a:cubicBezTo>
                    <a:cubicBezTo>
                      <a:pt x="624" y="757"/>
                      <a:pt x="605" y="744"/>
                      <a:pt x="605" y="744"/>
                    </a:cubicBezTo>
                    <a:cubicBezTo>
                      <a:pt x="618" y="724"/>
                      <a:pt x="618" y="724"/>
                      <a:pt x="618" y="724"/>
                    </a:cubicBezTo>
                    <a:cubicBezTo>
                      <a:pt x="609" y="694"/>
                      <a:pt x="609" y="694"/>
                      <a:pt x="609" y="694"/>
                    </a:cubicBezTo>
                    <a:cubicBezTo>
                      <a:pt x="609" y="694"/>
                      <a:pt x="619" y="683"/>
                      <a:pt x="620" y="677"/>
                    </a:cubicBezTo>
                    <a:cubicBezTo>
                      <a:pt x="622" y="670"/>
                      <a:pt x="612" y="645"/>
                      <a:pt x="597" y="632"/>
                    </a:cubicBezTo>
                    <a:cubicBezTo>
                      <a:pt x="586" y="621"/>
                      <a:pt x="579" y="600"/>
                      <a:pt x="577" y="591"/>
                    </a:cubicBezTo>
                    <a:cubicBezTo>
                      <a:pt x="568" y="590"/>
                      <a:pt x="560" y="590"/>
                      <a:pt x="556" y="590"/>
                    </a:cubicBezTo>
                    <a:cubicBezTo>
                      <a:pt x="545" y="590"/>
                      <a:pt x="549" y="599"/>
                      <a:pt x="541" y="599"/>
                    </a:cubicBezTo>
                    <a:cubicBezTo>
                      <a:pt x="533" y="599"/>
                      <a:pt x="533" y="591"/>
                      <a:pt x="533" y="591"/>
                    </a:cubicBezTo>
                    <a:cubicBezTo>
                      <a:pt x="526" y="592"/>
                      <a:pt x="526" y="592"/>
                      <a:pt x="526" y="592"/>
                    </a:cubicBezTo>
                    <a:cubicBezTo>
                      <a:pt x="526" y="592"/>
                      <a:pt x="525" y="572"/>
                      <a:pt x="523" y="562"/>
                    </a:cubicBezTo>
                    <a:cubicBezTo>
                      <a:pt x="521" y="552"/>
                      <a:pt x="526" y="538"/>
                      <a:pt x="528" y="534"/>
                    </a:cubicBezTo>
                    <a:cubicBezTo>
                      <a:pt x="530" y="530"/>
                      <a:pt x="525" y="507"/>
                      <a:pt x="525" y="507"/>
                    </a:cubicBezTo>
                    <a:cubicBezTo>
                      <a:pt x="491" y="537"/>
                      <a:pt x="491" y="537"/>
                      <a:pt x="491" y="537"/>
                    </a:cubicBezTo>
                    <a:cubicBezTo>
                      <a:pt x="449" y="541"/>
                      <a:pt x="449" y="541"/>
                      <a:pt x="449" y="541"/>
                    </a:cubicBezTo>
                    <a:cubicBezTo>
                      <a:pt x="449" y="541"/>
                      <a:pt x="441" y="522"/>
                      <a:pt x="438" y="515"/>
                    </a:cubicBezTo>
                    <a:cubicBezTo>
                      <a:pt x="435" y="508"/>
                      <a:pt x="399" y="509"/>
                      <a:pt x="399" y="509"/>
                    </a:cubicBezTo>
                    <a:cubicBezTo>
                      <a:pt x="399" y="509"/>
                      <a:pt x="414" y="496"/>
                      <a:pt x="416" y="491"/>
                    </a:cubicBezTo>
                    <a:cubicBezTo>
                      <a:pt x="418" y="486"/>
                      <a:pt x="396" y="471"/>
                      <a:pt x="391" y="465"/>
                    </a:cubicBezTo>
                    <a:cubicBezTo>
                      <a:pt x="386" y="459"/>
                      <a:pt x="373" y="438"/>
                      <a:pt x="373" y="438"/>
                    </a:cubicBezTo>
                    <a:cubicBezTo>
                      <a:pt x="371" y="420"/>
                      <a:pt x="371" y="420"/>
                      <a:pt x="371" y="420"/>
                    </a:cubicBezTo>
                    <a:cubicBezTo>
                      <a:pt x="371" y="420"/>
                      <a:pt x="356" y="414"/>
                      <a:pt x="356" y="409"/>
                    </a:cubicBezTo>
                    <a:cubicBezTo>
                      <a:pt x="356" y="404"/>
                      <a:pt x="371" y="396"/>
                      <a:pt x="371" y="396"/>
                    </a:cubicBezTo>
                    <a:cubicBezTo>
                      <a:pt x="365" y="392"/>
                      <a:pt x="365" y="392"/>
                      <a:pt x="365" y="392"/>
                    </a:cubicBezTo>
                    <a:cubicBezTo>
                      <a:pt x="365" y="392"/>
                      <a:pt x="360" y="378"/>
                      <a:pt x="368" y="370"/>
                    </a:cubicBezTo>
                    <a:cubicBezTo>
                      <a:pt x="376" y="362"/>
                      <a:pt x="389" y="345"/>
                      <a:pt x="395" y="354"/>
                    </a:cubicBezTo>
                    <a:cubicBezTo>
                      <a:pt x="401" y="363"/>
                      <a:pt x="391" y="338"/>
                      <a:pt x="389" y="331"/>
                    </a:cubicBezTo>
                    <a:cubicBezTo>
                      <a:pt x="387" y="324"/>
                      <a:pt x="402" y="315"/>
                      <a:pt x="402" y="315"/>
                    </a:cubicBezTo>
                    <a:cubicBezTo>
                      <a:pt x="403" y="277"/>
                      <a:pt x="403" y="277"/>
                      <a:pt x="403" y="277"/>
                    </a:cubicBezTo>
                    <a:cubicBezTo>
                      <a:pt x="419" y="277"/>
                      <a:pt x="419" y="277"/>
                      <a:pt x="419" y="277"/>
                    </a:cubicBezTo>
                    <a:cubicBezTo>
                      <a:pt x="419" y="277"/>
                      <a:pt x="420" y="269"/>
                      <a:pt x="422" y="265"/>
                    </a:cubicBezTo>
                    <a:cubicBezTo>
                      <a:pt x="424" y="261"/>
                      <a:pt x="450" y="244"/>
                      <a:pt x="450" y="244"/>
                    </a:cubicBezTo>
                    <a:cubicBezTo>
                      <a:pt x="471" y="244"/>
                      <a:pt x="471" y="244"/>
                      <a:pt x="471" y="244"/>
                    </a:cubicBezTo>
                    <a:cubicBezTo>
                      <a:pt x="473" y="237"/>
                      <a:pt x="473" y="237"/>
                      <a:pt x="473" y="237"/>
                    </a:cubicBezTo>
                    <a:cubicBezTo>
                      <a:pt x="492" y="240"/>
                      <a:pt x="492" y="240"/>
                      <a:pt x="492" y="240"/>
                    </a:cubicBezTo>
                    <a:cubicBezTo>
                      <a:pt x="492" y="240"/>
                      <a:pt x="503" y="225"/>
                      <a:pt x="513" y="224"/>
                    </a:cubicBezTo>
                    <a:cubicBezTo>
                      <a:pt x="523" y="223"/>
                      <a:pt x="527" y="236"/>
                      <a:pt x="527" y="236"/>
                    </a:cubicBezTo>
                    <a:cubicBezTo>
                      <a:pt x="527" y="236"/>
                      <a:pt x="534" y="239"/>
                      <a:pt x="539" y="236"/>
                    </a:cubicBezTo>
                    <a:cubicBezTo>
                      <a:pt x="541" y="235"/>
                      <a:pt x="542" y="231"/>
                      <a:pt x="543" y="227"/>
                    </a:cubicBezTo>
                    <a:cubicBezTo>
                      <a:pt x="532" y="223"/>
                      <a:pt x="532" y="223"/>
                      <a:pt x="532" y="223"/>
                    </a:cubicBezTo>
                    <a:cubicBezTo>
                      <a:pt x="526" y="207"/>
                      <a:pt x="526" y="207"/>
                      <a:pt x="526" y="207"/>
                    </a:cubicBezTo>
                    <a:cubicBezTo>
                      <a:pt x="526" y="207"/>
                      <a:pt x="512" y="212"/>
                      <a:pt x="509" y="206"/>
                    </a:cubicBezTo>
                    <a:cubicBezTo>
                      <a:pt x="506" y="201"/>
                      <a:pt x="515" y="171"/>
                      <a:pt x="520" y="171"/>
                    </a:cubicBezTo>
                    <a:cubicBezTo>
                      <a:pt x="525" y="171"/>
                      <a:pt x="533" y="163"/>
                      <a:pt x="533" y="148"/>
                    </a:cubicBezTo>
                    <a:cubicBezTo>
                      <a:pt x="533" y="134"/>
                      <a:pt x="505" y="135"/>
                      <a:pt x="505" y="135"/>
                    </a:cubicBezTo>
                    <a:cubicBezTo>
                      <a:pt x="505" y="135"/>
                      <a:pt x="497" y="123"/>
                      <a:pt x="493" y="122"/>
                    </a:cubicBezTo>
                    <a:cubicBezTo>
                      <a:pt x="489" y="121"/>
                      <a:pt x="481" y="130"/>
                      <a:pt x="472" y="130"/>
                    </a:cubicBezTo>
                    <a:cubicBezTo>
                      <a:pt x="464" y="130"/>
                      <a:pt x="463" y="123"/>
                      <a:pt x="449" y="120"/>
                    </a:cubicBezTo>
                    <a:cubicBezTo>
                      <a:pt x="435" y="117"/>
                      <a:pt x="434" y="138"/>
                      <a:pt x="434" y="138"/>
                    </a:cubicBezTo>
                    <a:cubicBezTo>
                      <a:pt x="434" y="138"/>
                      <a:pt x="412" y="138"/>
                      <a:pt x="393" y="133"/>
                    </a:cubicBezTo>
                    <a:cubicBezTo>
                      <a:pt x="374" y="128"/>
                      <a:pt x="389" y="113"/>
                      <a:pt x="388" y="106"/>
                    </a:cubicBezTo>
                    <a:cubicBezTo>
                      <a:pt x="387" y="98"/>
                      <a:pt x="369" y="97"/>
                      <a:pt x="369" y="97"/>
                    </a:cubicBezTo>
                    <a:cubicBezTo>
                      <a:pt x="369" y="97"/>
                      <a:pt x="367" y="79"/>
                      <a:pt x="364" y="73"/>
                    </a:cubicBezTo>
                    <a:cubicBezTo>
                      <a:pt x="362" y="67"/>
                      <a:pt x="354" y="70"/>
                      <a:pt x="354" y="70"/>
                    </a:cubicBezTo>
                    <a:cubicBezTo>
                      <a:pt x="343" y="57"/>
                      <a:pt x="343" y="57"/>
                      <a:pt x="343" y="57"/>
                    </a:cubicBezTo>
                    <a:cubicBezTo>
                      <a:pt x="335" y="57"/>
                      <a:pt x="335" y="57"/>
                      <a:pt x="335" y="57"/>
                    </a:cubicBezTo>
                    <a:cubicBezTo>
                      <a:pt x="327" y="33"/>
                      <a:pt x="327" y="33"/>
                      <a:pt x="327" y="33"/>
                    </a:cubicBezTo>
                    <a:cubicBezTo>
                      <a:pt x="327" y="33"/>
                      <a:pt x="297" y="9"/>
                      <a:pt x="290" y="5"/>
                    </a:cubicBezTo>
                    <a:cubicBezTo>
                      <a:pt x="284" y="1"/>
                      <a:pt x="274" y="1"/>
                      <a:pt x="264" y="0"/>
                    </a:cubicBezTo>
                    <a:cubicBezTo>
                      <a:pt x="264" y="0"/>
                      <a:pt x="264" y="0"/>
                      <a:pt x="264" y="0"/>
                    </a:cubicBezTo>
                    <a:cubicBezTo>
                      <a:pt x="269" y="0"/>
                      <a:pt x="273" y="1"/>
                      <a:pt x="278" y="1"/>
                    </a:cubicBezTo>
                    <a:cubicBezTo>
                      <a:pt x="279" y="19"/>
                      <a:pt x="268" y="19"/>
                      <a:pt x="268" y="19"/>
                    </a:cubicBezTo>
                    <a:cubicBezTo>
                      <a:pt x="284" y="31"/>
                      <a:pt x="284" y="31"/>
                      <a:pt x="284" y="31"/>
                    </a:cubicBezTo>
                    <a:cubicBezTo>
                      <a:pt x="287" y="53"/>
                      <a:pt x="287" y="53"/>
                      <a:pt x="287" y="53"/>
                    </a:cubicBezTo>
                    <a:cubicBezTo>
                      <a:pt x="277" y="58"/>
                      <a:pt x="277" y="58"/>
                      <a:pt x="277" y="58"/>
                    </a:cubicBezTo>
                    <a:cubicBezTo>
                      <a:pt x="269" y="87"/>
                      <a:pt x="269" y="87"/>
                      <a:pt x="269" y="87"/>
                    </a:cubicBezTo>
                    <a:cubicBezTo>
                      <a:pt x="269" y="87"/>
                      <a:pt x="241" y="128"/>
                      <a:pt x="218" y="143"/>
                    </a:cubicBezTo>
                    <a:cubicBezTo>
                      <a:pt x="195" y="157"/>
                      <a:pt x="174" y="157"/>
                      <a:pt x="161" y="168"/>
                    </a:cubicBezTo>
                    <a:cubicBezTo>
                      <a:pt x="147" y="179"/>
                      <a:pt x="147" y="186"/>
                      <a:pt x="147" y="186"/>
                    </a:cubicBezTo>
                    <a:cubicBezTo>
                      <a:pt x="139" y="189"/>
                      <a:pt x="139" y="189"/>
                      <a:pt x="139" y="189"/>
                    </a:cubicBezTo>
                    <a:cubicBezTo>
                      <a:pt x="142" y="201"/>
                      <a:pt x="142" y="201"/>
                      <a:pt x="142" y="201"/>
                    </a:cubicBezTo>
                    <a:cubicBezTo>
                      <a:pt x="142" y="201"/>
                      <a:pt x="134" y="206"/>
                      <a:pt x="132" y="216"/>
                    </a:cubicBezTo>
                    <a:cubicBezTo>
                      <a:pt x="131" y="225"/>
                      <a:pt x="128" y="252"/>
                      <a:pt x="128" y="252"/>
                    </a:cubicBezTo>
                    <a:cubicBezTo>
                      <a:pt x="128" y="252"/>
                      <a:pt x="119" y="254"/>
                      <a:pt x="115" y="256"/>
                    </a:cubicBezTo>
                    <a:cubicBezTo>
                      <a:pt x="111" y="259"/>
                      <a:pt x="116" y="270"/>
                      <a:pt x="103" y="270"/>
                    </a:cubicBezTo>
                    <a:cubicBezTo>
                      <a:pt x="89" y="270"/>
                      <a:pt x="93" y="246"/>
                      <a:pt x="88" y="241"/>
                    </a:cubicBezTo>
                    <a:cubicBezTo>
                      <a:pt x="82" y="237"/>
                      <a:pt x="69" y="243"/>
                      <a:pt x="69" y="243"/>
                    </a:cubicBezTo>
                    <a:cubicBezTo>
                      <a:pt x="60" y="232"/>
                      <a:pt x="60" y="232"/>
                      <a:pt x="60" y="232"/>
                    </a:cubicBezTo>
                    <a:cubicBezTo>
                      <a:pt x="60" y="232"/>
                      <a:pt x="50" y="250"/>
                      <a:pt x="40" y="246"/>
                    </a:cubicBezTo>
                    <a:cubicBezTo>
                      <a:pt x="31" y="241"/>
                      <a:pt x="47" y="232"/>
                      <a:pt x="47" y="232"/>
                    </a:cubicBezTo>
                    <a:cubicBezTo>
                      <a:pt x="37" y="224"/>
                      <a:pt x="37" y="224"/>
                      <a:pt x="37" y="224"/>
                    </a:cubicBezTo>
                    <a:cubicBezTo>
                      <a:pt x="37" y="224"/>
                      <a:pt x="50" y="212"/>
                      <a:pt x="58" y="203"/>
                    </a:cubicBezTo>
                    <a:cubicBezTo>
                      <a:pt x="67" y="194"/>
                      <a:pt x="43" y="188"/>
                      <a:pt x="43" y="188"/>
                    </a:cubicBezTo>
                    <a:cubicBezTo>
                      <a:pt x="43" y="188"/>
                      <a:pt x="17" y="216"/>
                      <a:pt x="9" y="223"/>
                    </a:cubicBezTo>
                    <a:cubicBezTo>
                      <a:pt x="1" y="230"/>
                      <a:pt x="0" y="241"/>
                      <a:pt x="0" y="254"/>
                    </a:cubicBezTo>
                    <a:cubicBezTo>
                      <a:pt x="0" y="267"/>
                      <a:pt x="12" y="264"/>
                      <a:pt x="12" y="264"/>
                    </a:cubicBezTo>
                    <a:cubicBezTo>
                      <a:pt x="9" y="282"/>
                      <a:pt x="9" y="282"/>
                      <a:pt x="9" y="282"/>
                    </a:cubicBezTo>
                    <a:cubicBezTo>
                      <a:pt x="9" y="282"/>
                      <a:pt x="26" y="292"/>
                      <a:pt x="27" y="304"/>
                    </a:cubicBezTo>
                    <a:cubicBezTo>
                      <a:pt x="28" y="316"/>
                      <a:pt x="8" y="317"/>
                      <a:pt x="8" y="331"/>
                    </a:cubicBezTo>
                    <a:cubicBezTo>
                      <a:pt x="8" y="345"/>
                      <a:pt x="42" y="347"/>
                      <a:pt x="51" y="352"/>
                    </a:cubicBezTo>
                    <a:cubicBezTo>
                      <a:pt x="59" y="357"/>
                      <a:pt x="82" y="389"/>
                      <a:pt x="85" y="394"/>
                    </a:cubicBezTo>
                    <a:cubicBezTo>
                      <a:pt x="87" y="398"/>
                      <a:pt x="99" y="418"/>
                      <a:pt x="99" y="424"/>
                    </a:cubicBezTo>
                    <a:cubicBezTo>
                      <a:pt x="99" y="430"/>
                      <a:pt x="123" y="456"/>
                      <a:pt x="126" y="462"/>
                    </a:cubicBezTo>
                    <a:cubicBezTo>
                      <a:pt x="130" y="468"/>
                      <a:pt x="164" y="522"/>
                      <a:pt x="164" y="522"/>
                    </a:cubicBezTo>
                    <a:cubicBezTo>
                      <a:pt x="169" y="547"/>
                      <a:pt x="169" y="547"/>
                      <a:pt x="169" y="547"/>
                    </a:cubicBezTo>
                    <a:cubicBezTo>
                      <a:pt x="169" y="547"/>
                      <a:pt x="197" y="602"/>
                      <a:pt x="197" y="609"/>
                    </a:cubicBezTo>
                    <a:cubicBezTo>
                      <a:pt x="197" y="616"/>
                      <a:pt x="205" y="616"/>
                      <a:pt x="214" y="622"/>
                    </a:cubicBezTo>
                    <a:cubicBezTo>
                      <a:pt x="222" y="628"/>
                      <a:pt x="218" y="635"/>
                      <a:pt x="220" y="647"/>
                    </a:cubicBezTo>
                    <a:cubicBezTo>
                      <a:pt x="221" y="658"/>
                      <a:pt x="255" y="699"/>
                      <a:pt x="267" y="715"/>
                    </a:cubicBezTo>
                    <a:cubicBezTo>
                      <a:pt x="279" y="732"/>
                      <a:pt x="270" y="754"/>
                      <a:pt x="270" y="762"/>
                    </a:cubicBezTo>
                    <a:cubicBezTo>
                      <a:pt x="270" y="771"/>
                      <a:pt x="293" y="796"/>
                      <a:pt x="304" y="803"/>
                    </a:cubicBezTo>
                    <a:cubicBezTo>
                      <a:pt x="314" y="810"/>
                      <a:pt x="324" y="826"/>
                      <a:pt x="332" y="835"/>
                    </a:cubicBezTo>
                    <a:cubicBezTo>
                      <a:pt x="340" y="843"/>
                      <a:pt x="386" y="861"/>
                      <a:pt x="400" y="869"/>
                    </a:cubicBezTo>
                    <a:cubicBezTo>
                      <a:pt x="415" y="877"/>
                      <a:pt x="442" y="883"/>
                      <a:pt x="463" y="901"/>
                    </a:cubicBezTo>
                    <a:cubicBezTo>
                      <a:pt x="484" y="919"/>
                      <a:pt x="516" y="939"/>
                      <a:pt x="516" y="939"/>
                    </a:cubicBezTo>
                    <a:cubicBezTo>
                      <a:pt x="522" y="954"/>
                      <a:pt x="522" y="954"/>
                      <a:pt x="522" y="954"/>
                    </a:cubicBezTo>
                    <a:cubicBezTo>
                      <a:pt x="522" y="954"/>
                      <a:pt x="533" y="962"/>
                      <a:pt x="540" y="968"/>
                    </a:cubicBezTo>
                    <a:cubicBezTo>
                      <a:pt x="547" y="974"/>
                      <a:pt x="574" y="992"/>
                      <a:pt x="574" y="992"/>
                    </a:cubicBezTo>
                    <a:cubicBezTo>
                      <a:pt x="574" y="993"/>
                      <a:pt x="574" y="993"/>
                      <a:pt x="574" y="993"/>
                    </a:cubicBezTo>
                    <a:cubicBezTo>
                      <a:pt x="580" y="989"/>
                      <a:pt x="589" y="983"/>
                      <a:pt x="596" y="977"/>
                    </a:cubicBezTo>
                    <a:cubicBezTo>
                      <a:pt x="608" y="968"/>
                      <a:pt x="596" y="954"/>
                      <a:pt x="596" y="954"/>
                    </a:cubicBezTo>
                    <a:cubicBezTo>
                      <a:pt x="608" y="946"/>
                      <a:pt x="608" y="946"/>
                      <a:pt x="608" y="946"/>
                    </a:cubicBezTo>
                    <a:cubicBezTo>
                      <a:pt x="601" y="929"/>
                      <a:pt x="601" y="929"/>
                      <a:pt x="601" y="929"/>
                    </a:cubicBezTo>
                    <a:cubicBezTo>
                      <a:pt x="601" y="929"/>
                      <a:pt x="611" y="919"/>
                      <a:pt x="620" y="912"/>
                    </a:cubicBezTo>
                    <a:cubicBezTo>
                      <a:pt x="626" y="908"/>
                      <a:pt x="629" y="897"/>
                      <a:pt x="630" y="889"/>
                    </a:cubicBezTo>
                    <a:lnTo>
                      <a:pt x="622" y="880"/>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45" name="Bolivia"/>
              <p:cNvSpPr>
                <a:spLocks noEditPoints="1"/>
              </p:cNvSpPr>
              <p:nvPr/>
            </p:nvSpPr>
            <p:spPr bwMode="gray">
              <a:xfrm>
                <a:off x="3771211" y="4372343"/>
                <a:ext cx="338197" cy="398278"/>
              </a:xfrm>
              <a:custGeom>
                <a:avLst/>
                <a:gdLst>
                  <a:gd name="T0" fmla="*/ 1 w 604"/>
                  <a:gd name="T1" fmla="*/ 70 h 712"/>
                  <a:gd name="T2" fmla="*/ 599 w 604"/>
                  <a:gd name="T3" fmla="*/ 500 h 712"/>
                  <a:gd name="T4" fmla="*/ 584 w 604"/>
                  <a:gd name="T5" fmla="*/ 421 h 712"/>
                  <a:gd name="T6" fmla="*/ 561 w 604"/>
                  <a:gd name="T7" fmla="*/ 361 h 712"/>
                  <a:gd name="T8" fmla="*/ 468 w 604"/>
                  <a:gd name="T9" fmla="*/ 314 h 712"/>
                  <a:gd name="T10" fmla="*/ 463 w 604"/>
                  <a:gd name="T11" fmla="*/ 290 h 712"/>
                  <a:gd name="T12" fmla="*/ 450 w 604"/>
                  <a:gd name="T13" fmla="*/ 250 h 712"/>
                  <a:gd name="T14" fmla="*/ 418 w 604"/>
                  <a:gd name="T15" fmla="*/ 209 h 712"/>
                  <a:gd name="T16" fmla="*/ 367 w 604"/>
                  <a:gd name="T17" fmla="*/ 190 h 712"/>
                  <a:gd name="T18" fmla="*/ 320 w 604"/>
                  <a:gd name="T19" fmla="*/ 163 h 712"/>
                  <a:gd name="T20" fmla="*/ 290 w 604"/>
                  <a:gd name="T21" fmla="*/ 152 h 712"/>
                  <a:gd name="T22" fmla="*/ 258 w 604"/>
                  <a:gd name="T23" fmla="*/ 153 h 712"/>
                  <a:gd name="T24" fmla="*/ 230 w 604"/>
                  <a:gd name="T25" fmla="*/ 130 h 712"/>
                  <a:gd name="T26" fmla="*/ 210 w 604"/>
                  <a:gd name="T27" fmla="*/ 97 h 712"/>
                  <a:gd name="T28" fmla="*/ 200 w 604"/>
                  <a:gd name="T29" fmla="*/ 52 h 712"/>
                  <a:gd name="T30" fmla="*/ 211 w 604"/>
                  <a:gd name="T31" fmla="*/ 4 h 712"/>
                  <a:gd name="T32" fmla="*/ 183 w 604"/>
                  <a:gd name="T33" fmla="*/ 6 h 712"/>
                  <a:gd name="T34" fmla="*/ 151 w 604"/>
                  <a:gd name="T35" fmla="*/ 13 h 712"/>
                  <a:gd name="T36" fmla="*/ 104 w 604"/>
                  <a:gd name="T37" fmla="*/ 38 h 712"/>
                  <a:gd name="T38" fmla="*/ 76 w 604"/>
                  <a:gd name="T39" fmla="*/ 57 h 712"/>
                  <a:gd name="T40" fmla="*/ 50 w 604"/>
                  <a:gd name="T41" fmla="*/ 81 h 712"/>
                  <a:gd name="T42" fmla="*/ 9 w 604"/>
                  <a:gd name="T43" fmla="*/ 71 h 712"/>
                  <a:gd name="T44" fmla="*/ 52 w 604"/>
                  <a:gd name="T45" fmla="*/ 157 h 712"/>
                  <a:gd name="T46" fmla="*/ 50 w 604"/>
                  <a:gd name="T47" fmla="*/ 204 h 712"/>
                  <a:gd name="T48" fmla="*/ 52 w 604"/>
                  <a:gd name="T49" fmla="*/ 246 h 712"/>
                  <a:gd name="T50" fmla="*/ 44 w 604"/>
                  <a:gd name="T51" fmla="*/ 304 h 712"/>
                  <a:gd name="T52" fmla="*/ 39 w 604"/>
                  <a:gd name="T53" fmla="*/ 318 h 712"/>
                  <a:gd name="T54" fmla="*/ 62 w 604"/>
                  <a:gd name="T55" fmla="*/ 339 h 712"/>
                  <a:gd name="T56" fmla="*/ 76 w 604"/>
                  <a:gd name="T57" fmla="*/ 359 h 712"/>
                  <a:gd name="T58" fmla="*/ 62 w 604"/>
                  <a:gd name="T59" fmla="*/ 369 h 712"/>
                  <a:gd name="T60" fmla="*/ 33 w 604"/>
                  <a:gd name="T61" fmla="*/ 409 h 712"/>
                  <a:gd name="T62" fmla="*/ 39 w 604"/>
                  <a:gd name="T63" fmla="*/ 427 h 712"/>
                  <a:gd name="T64" fmla="*/ 64 w 604"/>
                  <a:gd name="T65" fmla="*/ 449 h 712"/>
                  <a:gd name="T66" fmla="*/ 105 w 604"/>
                  <a:gd name="T67" fmla="*/ 525 h 712"/>
                  <a:gd name="T68" fmla="*/ 104 w 604"/>
                  <a:gd name="T69" fmla="*/ 554 h 712"/>
                  <a:gd name="T70" fmla="*/ 102 w 604"/>
                  <a:gd name="T71" fmla="*/ 588 h 712"/>
                  <a:gd name="T72" fmla="*/ 134 w 604"/>
                  <a:gd name="T73" fmla="*/ 627 h 712"/>
                  <a:gd name="T74" fmla="*/ 147 w 604"/>
                  <a:gd name="T75" fmla="*/ 684 h 712"/>
                  <a:gd name="T76" fmla="*/ 188 w 604"/>
                  <a:gd name="T77" fmla="*/ 708 h 712"/>
                  <a:gd name="T78" fmla="*/ 199 w 604"/>
                  <a:gd name="T79" fmla="*/ 691 h 712"/>
                  <a:gd name="T80" fmla="*/ 214 w 604"/>
                  <a:gd name="T81" fmla="*/ 674 h 712"/>
                  <a:gd name="T82" fmla="*/ 241 w 604"/>
                  <a:gd name="T83" fmla="*/ 670 h 712"/>
                  <a:gd name="T84" fmla="*/ 318 w 604"/>
                  <a:gd name="T85" fmla="*/ 707 h 712"/>
                  <a:gd name="T86" fmla="*/ 374 w 604"/>
                  <a:gd name="T87" fmla="*/ 664 h 712"/>
                  <a:gd name="T88" fmla="*/ 403 w 604"/>
                  <a:gd name="T89" fmla="*/ 607 h 712"/>
                  <a:gd name="T90" fmla="*/ 413 w 604"/>
                  <a:gd name="T91" fmla="*/ 558 h 712"/>
                  <a:gd name="T92" fmla="*/ 486 w 604"/>
                  <a:gd name="T93" fmla="*/ 527 h 712"/>
                  <a:gd name="T94" fmla="*/ 574 w 604"/>
                  <a:gd name="T95" fmla="*/ 546 h 712"/>
                  <a:gd name="T96" fmla="*/ 602 w 604"/>
                  <a:gd name="T97" fmla="*/ 555 h 712"/>
                  <a:gd name="T98" fmla="*/ 603 w 604"/>
                  <a:gd name="T99" fmla="*/ 50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4" h="712">
                    <a:moveTo>
                      <a:pt x="0" y="70"/>
                    </a:moveTo>
                    <a:cubicBezTo>
                      <a:pt x="1" y="70"/>
                      <a:pt x="1" y="70"/>
                      <a:pt x="1" y="70"/>
                    </a:cubicBezTo>
                    <a:cubicBezTo>
                      <a:pt x="1" y="70"/>
                      <a:pt x="1" y="70"/>
                      <a:pt x="0" y="70"/>
                    </a:cubicBezTo>
                    <a:close/>
                    <a:moveTo>
                      <a:pt x="599" y="500"/>
                    </a:moveTo>
                    <a:cubicBezTo>
                      <a:pt x="599" y="500"/>
                      <a:pt x="604" y="474"/>
                      <a:pt x="604" y="460"/>
                    </a:cubicBezTo>
                    <a:cubicBezTo>
                      <a:pt x="604" y="446"/>
                      <a:pt x="595" y="428"/>
                      <a:pt x="584" y="421"/>
                    </a:cubicBezTo>
                    <a:cubicBezTo>
                      <a:pt x="573" y="414"/>
                      <a:pt x="564" y="413"/>
                      <a:pt x="557" y="404"/>
                    </a:cubicBezTo>
                    <a:cubicBezTo>
                      <a:pt x="550" y="395"/>
                      <a:pt x="561" y="361"/>
                      <a:pt x="561" y="361"/>
                    </a:cubicBezTo>
                    <a:cubicBezTo>
                      <a:pt x="561" y="361"/>
                      <a:pt x="484" y="363"/>
                      <a:pt x="471" y="354"/>
                    </a:cubicBezTo>
                    <a:cubicBezTo>
                      <a:pt x="458" y="345"/>
                      <a:pt x="468" y="314"/>
                      <a:pt x="468" y="314"/>
                    </a:cubicBezTo>
                    <a:cubicBezTo>
                      <a:pt x="468" y="314"/>
                      <a:pt x="452" y="300"/>
                      <a:pt x="450" y="294"/>
                    </a:cubicBezTo>
                    <a:cubicBezTo>
                      <a:pt x="448" y="288"/>
                      <a:pt x="463" y="290"/>
                      <a:pt x="463" y="290"/>
                    </a:cubicBezTo>
                    <a:cubicBezTo>
                      <a:pt x="461" y="269"/>
                      <a:pt x="461" y="269"/>
                      <a:pt x="461" y="269"/>
                    </a:cubicBezTo>
                    <a:cubicBezTo>
                      <a:pt x="461" y="269"/>
                      <a:pt x="454" y="257"/>
                      <a:pt x="450" y="250"/>
                    </a:cubicBezTo>
                    <a:cubicBezTo>
                      <a:pt x="446" y="243"/>
                      <a:pt x="451" y="240"/>
                      <a:pt x="450" y="230"/>
                    </a:cubicBezTo>
                    <a:cubicBezTo>
                      <a:pt x="449" y="220"/>
                      <a:pt x="429" y="211"/>
                      <a:pt x="418" y="209"/>
                    </a:cubicBezTo>
                    <a:cubicBezTo>
                      <a:pt x="407" y="207"/>
                      <a:pt x="396" y="212"/>
                      <a:pt x="386" y="211"/>
                    </a:cubicBezTo>
                    <a:cubicBezTo>
                      <a:pt x="376" y="210"/>
                      <a:pt x="367" y="190"/>
                      <a:pt x="367" y="190"/>
                    </a:cubicBezTo>
                    <a:cubicBezTo>
                      <a:pt x="367" y="190"/>
                      <a:pt x="351" y="189"/>
                      <a:pt x="340" y="184"/>
                    </a:cubicBezTo>
                    <a:cubicBezTo>
                      <a:pt x="329" y="179"/>
                      <a:pt x="321" y="167"/>
                      <a:pt x="320" y="163"/>
                    </a:cubicBezTo>
                    <a:cubicBezTo>
                      <a:pt x="319" y="159"/>
                      <a:pt x="312" y="166"/>
                      <a:pt x="304" y="166"/>
                    </a:cubicBezTo>
                    <a:cubicBezTo>
                      <a:pt x="296" y="166"/>
                      <a:pt x="290" y="152"/>
                      <a:pt x="290" y="152"/>
                    </a:cubicBezTo>
                    <a:cubicBezTo>
                      <a:pt x="290" y="152"/>
                      <a:pt x="280" y="159"/>
                      <a:pt x="276" y="158"/>
                    </a:cubicBezTo>
                    <a:cubicBezTo>
                      <a:pt x="272" y="157"/>
                      <a:pt x="268" y="157"/>
                      <a:pt x="258" y="153"/>
                    </a:cubicBezTo>
                    <a:cubicBezTo>
                      <a:pt x="248" y="149"/>
                      <a:pt x="252" y="138"/>
                      <a:pt x="249" y="133"/>
                    </a:cubicBezTo>
                    <a:cubicBezTo>
                      <a:pt x="246" y="128"/>
                      <a:pt x="230" y="130"/>
                      <a:pt x="230" y="130"/>
                    </a:cubicBezTo>
                    <a:cubicBezTo>
                      <a:pt x="224" y="110"/>
                      <a:pt x="224" y="110"/>
                      <a:pt x="224" y="110"/>
                    </a:cubicBezTo>
                    <a:cubicBezTo>
                      <a:pt x="224" y="110"/>
                      <a:pt x="217" y="106"/>
                      <a:pt x="210" y="97"/>
                    </a:cubicBezTo>
                    <a:cubicBezTo>
                      <a:pt x="203" y="88"/>
                      <a:pt x="210" y="82"/>
                      <a:pt x="210" y="73"/>
                    </a:cubicBezTo>
                    <a:cubicBezTo>
                      <a:pt x="210" y="64"/>
                      <a:pt x="201" y="56"/>
                      <a:pt x="200" y="52"/>
                    </a:cubicBezTo>
                    <a:cubicBezTo>
                      <a:pt x="199" y="48"/>
                      <a:pt x="207" y="35"/>
                      <a:pt x="207" y="35"/>
                    </a:cubicBezTo>
                    <a:cubicBezTo>
                      <a:pt x="207" y="35"/>
                      <a:pt x="215" y="8"/>
                      <a:pt x="211" y="4"/>
                    </a:cubicBezTo>
                    <a:cubicBezTo>
                      <a:pt x="207" y="0"/>
                      <a:pt x="194" y="8"/>
                      <a:pt x="193" y="12"/>
                    </a:cubicBezTo>
                    <a:cubicBezTo>
                      <a:pt x="192" y="16"/>
                      <a:pt x="183" y="6"/>
                      <a:pt x="183" y="6"/>
                    </a:cubicBezTo>
                    <a:cubicBezTo>
                      <a:pt x="174" y="14"/>
                      <a:pt x="174" y="14"/>
                      <a:pt x="174" y="14"/>
                    </a:cubicBezTo>
                    <a:cubicBezTo>
                      <a:pt x="174" y="14"/>
                      <a:pt x="164" y="13"/>
                      <a:pt x="151" y="13"/>
                    </a:cubicBezTo>
                    <a:cubicBezTo>
                      <a:pt x="138" y="13"/>
                      <a:pt x="128" y="39"/>
                      <a:pt x="128" y="39"/>
                    </a:cubicBezTo>
                    <a:cubicBezTo>
                      <a:pt x="104" y="38"/>
                      <a:pt x="104" y="38"/>
                      <a:pt x="104" y="38"/>
                    </a:cubicBezTo>
                    <a:cubicBezTo>
                      <a:pt x="100" y="56"/>
                      <a:pt x="100" y="56"/>
                      <a:pt x="100" y="56"/>
                    </a:cubicBezTo>
                    <a:cubicBezTo>
                      <a:pt x="76" y="57"/>
                      <a:pt x="76" y="57"/>
                      <a:pt x="76" y="57"/>
                    </a:cubicBezTo>
                    <a:cubicBezTo>
                      <a:pt x="71" y="69"/>
                      <a:pt x="71" y="69"/>
                      <a:pt x="71" y="69"/>
                    </a:cubicBezTo>
                    <a:cubicBezTo>
                      <a:pt x="71" y="69"/>
                      <a:pt x="63" y="78"/>
                      <a:pt x="50" y="81"/>
                    </a:cubicBezTo>
                    <a:cubicBezTo>
                      <a:pt x="37" y="84"/>
                      <a:pt x="34" y="73"/>
                      <a:pt x="34" y="73"/>
                    </a:cubicBezTo>
                    <a:cubicBezTo>
                      <a:pt x="34" y="73"/>
                      <a:pt x="21" y="72"/>
                      <a:pt x="9" y="71"/>
                    </a:cubicBezTo>
                    <a:cubicBezTo>
                      <a:pt x="11" y="80"/>
                      <a:pt x="18" y="101"/>
                      <a:pt x="29" y="112"/>
                    </a:cubicBezTo>
                    <a:cubicBezTo>
                      <a:pt x="44" y="125"/>
                      <a:pt x="54" y="150"/>
                      <a:pt x="52" y="157"/>
                    </a:cubicBezTo>
                    <a:cubicBezTo>
                      <a:pt x="51" y="163"/>
                      <a:pt x="41" y="174"/>
                      <a:pt x="41" y="174"/>
                    </a:cubicBezTo>
                    <a:cubicBezTo>
                      <a:pt x="50" y="204"/>
                      <a:pt x="50" y="204"/>
                      <a:pt x="50" y="204"/>
                    </a:cubicBezTo>
                    <a:cubicBezTo>
                      <a:pt x="37" y="224"/>
                      <a:pt x="37" y="224"/>
                      <a:pt x="37" y="224"/>
                    </a:cubicBezTo>
                    <a:cubicBezTo>
                      <a:pt x="37" y="224"/>
                      <a:pt x="56" y="237"/>
                      <a:pt x="52" y="246"/>
                    </a:cubicBezTo>
                    <a:cubicBezTo>
                      <a:pt x="48" y="256"/>
                      <a:pt x="33" y="264"/>
                      <a:pt x="35" y="279"/>
                    </a:cubicBezTo>
                    <a:cubicBezTo>
                      <a:pt x="36" y="293"/>
                      <a:pt x="44" y="304"/>
                      <a:pt x="44" y="304"/>
                    </a:cubicBezTo>
                    <a:cubicBezTo>
                      <a:pt x="39" y="315"/>
                      <a:pt x="39" y="315"/>
                      <a:pt x="39" y="315"/>
                    </a:cubicBezTo>
                    <a:cubicBezTo>
                      <a:pt x="39" y="315"/>
                      <a:pt x="39" y="316"/>
                      <a:pt x="39" y="318"/>
                    </a:cubicBezTo>
                    <a:cubicBezTo>
                      <a:pt x="44" y="322"/>
                      <a:pt x="47" y="326"/>
                      <a:pt x="47" y="326"/>
                    </a:cubicBezTo>
                    <a:cubicBezTo>
                      <a:pt x="62" y="339"/>
                      <a:pt x="62" y="339"/>
                      <a:pt x="62" y="339"/>
                    </a:cubicBezTo>
                    <a:cubicBezTo>
                      <a:pt x="63" y="351"/>
                      <a:pt x="63" y="351"/>
                      <a:pt x="63" y="351"/>
                    </a:cubicBezTo>
                    <a:cubicBezTo>
                      <a:pt x="76" y="359"/>
                      <a:pt x="76" y="359"/>
                      <a:pt x="76" y="359"/>
                    </a:cubicBezTo>
                    <a:cubicBezTo>
                      <a:pt x="68" y="376"/>
                      <a:pt x="68" y="376"/>
                      <a:pt x="68" y="376"/>
                    </a:cubicBezTo>
                    <a:cubicBezTo>
                      <a:pt x="62" y="369"/>
                      <a:pt x="62" y="369"/>
                      <a:pt x="62" y="369"/>
                    </a:cubicBezTo>
                    <a:cubicBezTo>
                      <a:pt x="61" y="377"/>
                      <a:pt x="58" y="388"/>
                      <a:pt x="52" y="392"/>
                    </a:cubicBezTo>
                    <a:cubicBezTo>
                      <a:pt x="43" y="399"/>
                      <a:pt x="33" y="409"/>
                      <a:pt x="33" y="409"/>
                    </a:cubicBezTo>
                    <a:cubicBezTo>
                      <a:pt x="40" y="426"/>
                      <a:pt x="40" y="426"/>
                      <a:pt x="40" y="426"/>
                    </a:cubicBezTo>
                    <a:cubicBezTo>
                      <a:pt x="39" y="427"/>
                      <a:pt x="39" y="427"/>
                      <a:pt x="39" y="427"/>
                    </a:cubicBezTo>
                    <a:cubicBezTo>
                      <a:pt x="50" y="449"/>
                      <a:pt x="50" y="449"/>
                      <a:pt x="50" y="449"/>
                    </a:cubicBezTo>
                    <a:cubicBezTo>
                      <a:pt x="64" y="449"/>
                      <a:pt x="64" y="449"/>
                      <a:pt x="64" y="449"/>
                    </a:cubicBezTo>
                    <a:cubicBezTo>
                      <a:pt x="73" y="501"/>
                      <a:pt x="73" y="501"/>
                      <a:pt x="73" y="501"/>
                    </a:cubicBezTo>
                    <a:cubicBezTo>
                      <a:pt x="73" y="501"/>
                      <a:pt x="109" y="513"/>
                      <a:pt x="105" y="525"/>
                    </a:cubicBezTo>
                    <a:cubicBezTo>
                      <a:pt x="101" y="537"/>
                      <a:pt x="93" y="543"/>
                      <a:pt x="93" y="543"/>
                    </a:cubicBezTo>
                    <a:cubicBezTo>
                      <a:pt x="104" y="554"/>
                      <a:pt x="104" y="554"/>
                      <a:pt x="104" y="554"/>
                    </a:cubicBezTo>
                    <a:cubicBezTo>
                      <a:pt x="104" y="554"/>
                      <a:pt x="89" y="566"/>
                      <a:pt x="93" y="575"/>
                    </a:cubicBezTo>
                    <a:cubicBezTo>
                      <a:pt x="97" y="585"/>
                      <a:pt x="102" y="588"/>
                      <a:pt x="102" y="588"/>
                    </a:cubicBezTo>
                    <a:cubicBezTo>
                      <a:pt x="102" y="605"/>
                      <a:pt x="102" y="605"/>
                      <a:pt x="102" y="605"/>
                    </a:cubicBezTo>
                    <a:cubicBezTo>
                      <a:pt x="102" y="605"/>
                      <a:pt x="131" y="616"/>
                      <a:pt x="134" y="627"/>
                    </a:cubicBezTo>
                    <a:cubicBezTo>
                      <a:pt x="136" y="638"/>
                      <a:pt x="134" y="668"/>
                      <a:pt x="134" y="668"/>
                    </a:cubicBezTo>
                    <a:cubicBezTo>
                      <a:pt x="147" y="684"/>
                      <a:pt x="147" y="684"/>
                      <a:pt x="147" y="684"/>
                    </a:cubicBezTo>
                    <a:cubicBezTo>
                      <a:pt x="147" y="684"/>
                      <a:pt x="146" y="710"/>
                      <a:pt x="158" y="711"/>
                    </a:cubicBezTo>
                    <a:cubicBezTo>
                      <a:pt x="170" y="712"/>
                      <a:pt x="188" y="708"/>
                      <a:pt x="188" y="708"/>
                    </a:cubicBezTo>
                    <a:cubicBezTo>
                      <a:pt x="188" y="689"/>
                      <a:pt x="188" y="689"/>
                      <a:pt x="188" y="689"/>
                    </a:cubicBezTo>
                    <a:cubicBezTo>
                      <a:pt x="199" y="691"/>
                      <a:pt x="199" y="691"/>
                      <a:pt x="199" y="691"/>
                    </a:cubicBezTo>
                    <a:cubicBezTo>
                      <a:pt x="199" y="677"/>
                      <a:pt x="199" y="677"/>
                      <a:pt x="199" y="677"/>
                    </a:cubicBezTo>
                    <a:cubicBezTo>
                      <a:pt x="214" y="674"/>
                      <a:pt x="214" y="674"/>
                      <a:pt x="214" y="674"/>
                    </a:cubicBezTo>
                    <a:cubicBezTo>
                      <a:pt x="222" y="657"/>
                      <a:pt x="222" y="657"/>
                      <a:pt x="222" y="657"/>
                    </a:cubicBezTo>
                    <a:cubicBezTo>
                      <a:pt x="222" y="657"/>
                      <a:pt x="227" y="666"/>
                      <a:pt x="241" y="670"/>
                    </a:cubicBezTo>
                    <a:cubicBezTo>
                      <a:pt x="254" y="674"/>
                      <a:pt x="296" y="673"/>
                      <a:pt x="296" y="673"/>
                    </a:cubicBezTo>
                    <a:cubicBezTo>
                      <a:pt x="318" y="707"/>
                      <a:pt x="318" y="707"/>
                      <a:pt x="318" y="707"/>
                    </a:cubicBezTo>
                    <a:cubicBezTo>
                      <a:pt x="323" y="670"/>
                      <a:pt x="323" y="670"/>
                      <a:pt x="323" y="670"/>
                    </a:cubicBezTo>
                    <a:cubicBezTo>
                      <a:pt x="374" y="664"/>
                      <a:pt x="374" y="664"/>
                      <a:pt x="374" y="664"/>
                    </a:cubicBezTo>
                    <a:cubicBezTo>
                      <a:pt x="397" y="681"/>
                      <a:pt x="397" y="681"/>
                      <a:pt x="397" y="681"/>
                    </a:cubicBezTo>
                    <a:cubicBezTo>
                      <a:pt x="397" y="681"/>
                      <a:pt x="405" y="613"/>
                      <a:pt x="403" y="607"/>
                    </a:cubicBezTo>
                    <a:cubicBezTo>
                      <a:pt x="402" y="600"/>
                      <a:pt x="387" y="578"/>
                      <a:pt x="394" y="574"/>
                    </a:cubicBezTo>
                    <a:cubicBezTo>
                      <a:pt x="401" y="570"/>
                      <a:pt x="413" y="558"/>
                      <a:pt x="413" y="558"/>
                    </a:cubicBezTo>
                    <a:cubicBezTo>
                      <a:pt x="417" y="539"/>
                      <a:pt x="417" y="539"/>
                      <a:pt x="417" y="539"/>
                    </a:cubicBezTo>
                    <a:cubicBezTo>
                      <a:pt x="486" y="527"/>
                      <a:pt x="486" y="527"/>
                      <a:pt x="486" y="527"/>
                    </a:cubicBezTo>
                    <a:cubicBezTo>
                      <a:pt x="539" y="518"/>
                      <a:pt x="539" y="518"/>
                      <a:pt x="539" y="518"/>
                    </a:cubicBezTo>
                    <a:cubicBezTo>
                      <a:pt x="574" y="546"/>
                      <a:pt x="574" y="546"/>
                      <a:pt x="574" y="546"/>
                    </a:cubicBezTo>
                    <a:cubicBezTo>
                      <a:pt x="587" y="569"/>
                      <a:pt x="587" y="569"/>
                      <a:pt x="587" y="569"/>
                    </a:cubicBezTo>
                    <a:cubicBezTo>
                      <a:pt x="587" y="563"/>
                      <a:pt x="602" y="555"/>
                      <a:pt x="602" y="555"/>
                    </a:cubicBezTo>
                    <a:cubicBezTo>
                      <a:pt x="602" y="555"/>
                      <a:pt x="590" y="545"/>
                      <a:pt x="588" y="540"/>
                    </a:cubicBezTo>
                    <a:cubicBezTo>
                      <a:pt x="586" y="535"/>
                      <a:pt x="603" y="508"/>
                      <a:pt x="603" y="508"/>
                    </a:cubicBezTo>
                    <a:lnTo>
                      <a:pt x="599" y="500"/>
                    </a:ln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46" name="French Guiana"/>
              <p:cNvSpPr>
                <a:spLocks/>
              </p:cNvSpPr>
              <p:nvPr/>
            </p:nvSpPr>
            <p:spPr bwMode="gray">
              <a:xfrm>
                <a:off x="4164291" y="3909128"/>
                <a:ext cx="76195" cy="110951"/>
              </a:xfrm>
              <a:custGeom>
                <a:avLst/>
                <a:gdLst>
                  <a:gd name="T0" fmla="*/ 18 w 24"/>
                  <a:gd name="T1" fmla="*/ 8 h 35"/>
                  <a:gd name="T2" fmla="*/ 16 w 24"/>
                  <a:gd name="T3" fmla="*/ 3 h 35"/>
                  <a:gd name="T4" fmla="*/ 12 w 24"/>
                  <a:gd name="T5" fmla="*/ 3 h 35"/>
                  <a:gd name="T6" fmla="*/ 6 w 24"/>
                  <a:gd name="T7" fmla="*/ 0 h 35"/>
                  <a:gd name="T8" fmla="*/ 5 w 24"/>
                  <a:gd name="T9" fmla="*/ 4 h 35"/>
                  <a:gd name="T10" fmla="*/ 1 w 24"/>
                  <a:gd name="T11" fmla="*/ 8 h 35"/>
                  <a:gd name="T12" fmla="*/ 2 w 24"/>
                  <a:gd name="T13" fmla="*/ 16 h 35"/>
                  <a:gd name="T14" fmla="*/ 5 w 24"/>
                  <a:gd name="T15" fmla="*/ 21 h 35"/>
                  <a:gd name="T16" fmla="*/ 3 w 24"/>
                  <a:gd name="T17" fmla="*/ 24 h 35"/>
                  <a:gd name="T18" fmla="*/ 4 w 24"/>
                  <a:gd name="T19" fmla="*/ 29 h 35"/>
                  <a:gd name="T20" fmla="*/ 2 w 24"/>
                  <a:gd name="T21" fmla="*/ 30 h 35"/>
                  <a:gd name="T22" fmla="*/ 0 w 24"/>
                  <a:gd name="T23" fmla="*/ 33 h 35"/>
                  <a:gd name="T24" fmla="*/ 3 w 24"/>
                  <a:gd name="T25" fmla="*/ 35 h 35"/>
                  <a:gd name="T26" fmla="*/ 6 w 24"/>
                  <a:gd name="T27" fmla="*/ 33 h 35"/>
                  <a:gd name="T28" fmla="*/ 8 w 24"/>
                  <a:gd name="T29" fmla="*/ 33 h 35"/>
                  <a:gd name="T30" fmla="*/ 10 w 24"/>
                  <a:gd name="T31" fmla="*/ 34 h 35"/>
                  <a:gd name="T32" fmla="*/ 11 w 24"/>
                  <a:gd name="T33" fmla="*/ 33 h 35"/>
                  <a:gd name="T34" fmla="*/ 11 w 24"/>
                  <a:gd name="T35" fmla="*/ 34 h 35"/>
                  <a:gd name="T36" fmla="*/ 15 w 24"/>
                  <a:gd name="T37" fmla="*/ 33 h 35"/>
                  <a:gd name="T38" fmla="*/ 19 w 24"/>
                  <a:gd name="T39" fmla="*/ 26 h 35"/>
                  <a:gd name="T40" fmla="*/ 22 w 24"/>
                  <a:gd name="T41" fmla="*/ 20 h 35"/>
                  <a:gd name="T42" fmla="*/ 24 w 24"/>
                  <a:gd name="T43" fmla="*/ 16 h 35"/>
                  <a:gd name="T44" fmla="*/ 22 w 24"/>
                  <a:gd name="T45" fmla="*/ 10 h 35"/>
                  <a:gd name="T46" fmla="*/ 18 w 24"/>
                  <a:gd name="T47"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35">
                    <a:moveTo>
                      <a:pt x="18" y="8"/>
                    </a:moveTo>
                    <a:cubicBezTo>
                      <a:pt x="16" y="3"/>
                      <a:pt x="16" y="3"/>
                      <a:pt x="16" y="3"/>
                    </a:cubicBezTo>
                    <a:cubicBezTo>
                      <a:pt x="12" y="3"/>
                      <a:pt x="12" y="3"/>
                      <a:pt x="12" y="3"/>
                    </a:cubicBezTo>
                    <a:cubicBezTo>
                      <a:pt x="12" y="3"/>
                      <a:pt x="7" y="1"/>
                      <a:pt x="6" y="0"/>
                    </a:cubicBezTo>
                    <a:cubicBezTo>
                      <a:pt x="5" y="1"/>
                      <a:pt x="5" y="3"/>
                      <a:pt x="5" y="4"/>
                    </a:cubicBezTo>
                    <a:cubicBezTo>
                      <a:pt x="5" y="5"/>
                      <a:pt x="3" y="5"/>
                      <a:pt x="1" y="8"/>
                    </a:cubicBezTo>
                    <a:cubicBezTo>
                      <a:pt x="0" y="10"/>
                      <a:pt x="1" y="14"/>
                      <a:pt x="2" y="16"/>
                    </a:cubicBezTo>
                    <a:cubicBezTo>
                      <a:pt x="2" y="19"/>
                      <a:pt x="5" y="19"/>
                      <a:pt x="5" y="21"/>
                    </a:cubicBezTo>
                    <a:cubicBezTo>
                      <a:pt x="6" y="23"/>
                      <a:pt x="3" y="24"/>
                      <a:pt x="3" y="24"/>
                    </a:cubicBezTo>
                    <a:cubicBezTo>
                      <a:pt x="4" y="29"/>
                      <a:pt x="4" y="29"/>
                      <a:pt x="4" y="29"/>
                    </a:cubicBezTo>
                    <a:cubicBezTo>
                      <a:pt x="4" y="29"/>
                      <a:pt x="2" y="29"/>
                      <a:pt x="2" y="30"/>
                    </a:cubicBezTo>
                    <a:cubicBezTo>
                      <a:pt x="1" y="31"/>
                      <a:pt x="0" y="33"/>
                      <a:pt x="0" y="33"/>
                    </a:cubicBezTo>
                    <a:cubicBezTo>
                      <a:pt x="0" y="33"/>
                      <a:pt x="1" y="35"/>
                      <a:pt x="3" y="35"/>
                    </a:cubicBezTo>
                    <a:cubicBezTo>
                      <a:pt x="6" y="35"/>
                      <a:pt x="5" y="34"/>
                      <a:pt x="6" y="33"/>
                    </a:cubicBezTo>
                    <a:cubicBezTo>
                      <a:pt x="7" y="32"/>
                      <a:pt x="8" y="33"/>
                      <a:pt x="8" y="33"/>
                    </a:cubicBezTo>
                    <a:cubicBezTo>
                      <a:pt x="10" y="34"/>
                      <a:pt x="10" y="34"/>
                      <a:pt x="10" y="34"/>
                    </a:cubicBezTo>
                    <a:cubicBezTo>
                      <a:pt x="11" y="33"/>
                      <a:pt x="11" y="33"/>
                      <a:pt x="11" y="33"/>
                    </a:cubicBezTo>
                    <a:cubicBezTo>
                      <a:pt x="11" y="33"/>
                      <a:pt x="11" y="34"/>
                      <a:pt x="11" y="34"/>
                    </a:cubicBezTo>
                    <a:cubicBezTo>
                      <a:pt x="12" y="34"/>
                      <a:pt x="15" y="33"/>
                      <a:pt x="15" y="33"/>
                    </a:cubicBezTo>
                    <a:cubicBezTo>
                      <a:pt x="18" y="31"/>
                      <a:pt x="18" y="28"/>
                      <a:pt x="19" y="26"/>
                    </a:cubicBezTo>
                    <a:cubicBezTo>
                      <a:pt x="19" y="24"/>
                      <a:pt x="21" y="21"/>
                      <a:pt x="22" y="20"/>
                    </a:cubicBezTo>
                    <a:cubicBezTo>
                      <a:pt x="23" y="19"/>
                      <a:pt x="24" y="16"/>
                      <a:pt x="24" y="16"/>
                    </a:cubicBezTo>
                    <a:cubicBezTo>
                      <a:pt x="24" y="15"/>
                      <a:pt x="22" y="10"/>
                      <a:pt x="22" y="10"/>
                    </a:cubicBezTo>
                    <a:cubicBezTo>
                      <a:pt x="18" y="8"/>
                      <a:pt x="18" y="8"/>
                      <a:pt x="18" y="8"/>
                    </a:cubicBezTo>
                    <a:close/>
                  </a:path>
                </a:pathLst>
              </a:custGeom>
              <a:grpFill/>
              <a:ln w="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sp>
        <p:nvSpPr>
          <p:cNvPr id="2" name="Titel 1"/>
          <p:cNvSpPr>
            <a:spLocks noGrp="1"/>
          </p:cNvSpPr>
          <p:nvPr>
            <p:ph type="title"/>
          </p:nvPr>
        </p:nvSpPr>
        <p:spPr bwMode="gray"/>
        <p:txBody>
          <a:bodyPr/>
          <a:lstStyle/>
          <a:p>
            <a:r>
              <a:rPr lang="en-US" dirty="0"/>
              <a:t>World map</a:t>
            </a:r>
          </a:p>
        </p:txBody>
      </p:sp>
      <p:sp>
        <p:nvSpPr>
          <p:cNvPr id="3" name="Untertitel 2"/>
          <p:cNvSpPr>
            <a:spLocks noGrp="1"/>
          </p:cNvSpPr>
          <p:nvPr>
            <p:ph type="subTitle" idx="14"/>
          </p:nvPr>
        </p:nvSpPr>
        <p:spPr bwMode="gray"/>
        <p:txBody>
          <a:bodyPr/>
          <a:lstStyle/>
          <a:p>
            <a:endParaRPr lang="en-US" dirty="0"/>
          </a:p>
        </p:txBody>
      </p:sp>
      <p:sp>
        <p:nvSpPr>
          <p:cNvPr id="195" name="Freeform 18"/>
          <p:cNvSpPr>
            <a:spLocks/>
          </p:cNvSpPr>
          <p:nvPr/>
        </p:nvSpPr>
        <p:spPr bwMode="gray">
          <a:xfrm rot="16200000">
            <a:off x="6434212" y="2996262"/>
            <a:ext cx="560083" cy="550704"/>
          </a:xfrm>
          <a:custGeom>
            <a:avLst/>
            <a:gdLst>
              <a:gd name="T0" fmla="*/ 158 w 177"/>
              <a:gd name="T1" fmla="*/ 78 h 174"/>
              <a:gd name="T2" fmla="*/ 123 w 177"/>
              <a:gd name="T3" fmla="*/ 77 h 174"/>
              <a:gd name="T4" fmla="*/ 111 w 177"/>
              <a:gd name="T5" fmla="*/ 65 h 174"/>
              <a:gd name="T6" fmla="*/ 117 w 177"/>
              <a:gd name="T7" fmla="*/ 58 h 174"/>
              <a:gd name="T8" fmla="*/ 106 w 177"/>
              <a:gd name="T9" fmla="*/ 57 h 174"/>
              <a:gd name="T10" fmla="*/ 89 w 177"/>
              <a:gd name="T11" fmla="*/ 41 h 174"/>
              <a:gd name="T12" fmla="*/ 95 w 177"/>
              <a:gd name="T13" fmla="*/ 33 h 174"/>
              <a:gd name="T14" fmla="*/ 83 w 177"/>
              <a:gd name="T15" fmla="*/ 33 h 174"/>
              <a:gd name="T16" fmla="*/ 49 w 177"/>
              <a:gd name="T17" fmla="*/ 7 h 174"/>
              <a:gd name="T18" fmla="*/ 84 w 177"/>
              <a:gd name="T19" fmla="*/ 77 h 174"/>
              <a:gd name="T20" fmla="*/ 23 w 177"/>
              <a:gd name="T21" fmla="*/ 78 h 174"/>
              <a:gd name="T22" fmla="*/ 5 w 177"/>
              <a:gd name="T23" fmla="*/ 61 h 174"/>
              <a:gd name="T24" fmla="*/ 3 w 177"/>
              <a:gd name="T25" fmla="*/ 66 h 174"/>
              <a:gd name="T26" fmla="*/ 10 w 177"/>
              <a:gd name="T27" fmla="*/ 82 h 174"/>
              <a:gd name="T28" fmla="*/ 2 w 177"/>
              <a:gd name="T29" fmla="*/ 86 h 174"/>
              <a:gd name="T30" fmla="*/ 2 w 177"/>
              <a:gd name="T31" fmla="*/ 86 h 174"/>
              <a:gd name="T32" fmla="*/ 2 w 177"/>
              <a:gd name="T33" fmla="*/ 86 h 174"/>
              <a:gd name="T34" fmla="*/ 10 w 177"/>
              <a:gd name="T35" fmla="*/ 91 h 174"/>
              <a:gd name="T36" fmla="*/ 3 w 177"/>
              <a:gd name="T37" fmla="*/ 107 h 174"/>
              <a:gd name="T38" fmla="*/ 4 w 177"/>
              <a:gd name="T39" fmla="*/ 112 h 174"/>
              <a:gd name="T40" fmla="*/ 23 w 177"/>
              <a:gd name="T41" fmla="*/ 95 h 174"/>
              <a:gd name="T42" fmla="*/ 84 w 177"/>
              <a:gd name="T43" fmla="*/ 97 h 174"/>
              <a:gd name="T44" fmla="*/ 48 w 177"/>
              <a:gd name="T45" fmla="*/ 166 h 174"/>
              <a:gd name="T46" fmla="*/ 83 w 177"/>
              <a:gd name="T47" fmla="*/ 140 h 174"/>
              <a:gd name="T48" fmla="*/ 95 w 177"/>
              <a:gd name="T49" fmla="*/ 140 h 174"/>
              <a:gd name="T50" fmla="*/ 89 w 177"/>
              <a:gd name="T51" fmla="*/ 133 h 174"/>
              <a:gd name="T52" fmla="*/ 106 w 177"/>
              <a:gd name="T53" fmla="*/ 116 h 174"/>
              <a:gd name="T54" fmla="*/ 117 w 177"/>
              <a:gd name="T55" fmla="*/ 116 h 174"/>
              <a:gd name="T56" fmla="*/ 111 w 177"/>
              <a:gd name="T57" fmla="*/ 109 h 174"/>
              <a:gd name="T58" fmla="*/ 123 w 177"/>
              <a:gd name="T59" fmla="*/ 97 h 174"/>
              <a:gd name="T60" fmla="*/ 158 w 177"/>
              <a:gd name="T61" fmla="*/ 96 h 174"/>
              <a:gd name="T62" fmla="*/ 177 w 177"/>
              <a:gd name="T63" fmla="*/ 87 h 174"/>
              <a:gd name="T64" fmla="*/ 158 w 177"/>
              <a:gd name="T65"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7" h="174">
                <a:moveTo>
                  <a:pt x="158" y="78"/>
                </a:moveTo>
                <a:cubicBezTo>
                  <a:pt x="141" y="77"/>
                  <a:pt x="123" y="77"/>
                  <a:pt x="123" y="77"/>
                </a:cubicBezTo>
                <a:cubicBezTo>
                  <a:pt x="111" y="65"/>
                  <a:pt x="111" y="65"/>
                  <a:pt x="111" y="65"/>
                </a:cubicBezTo>
                <a:cubicBezTo>
                  <a:pt x="111" y="65"/>
                  <a:pt x="116" y="62"/>
                  <a:pt x="117" y="58"/>
                </a:cubicBezTo>
                <a:cubicBezTo>
                  <a:pt x="118" y="54"/>
                  <a:pt x="107" y="57"/>
                  <a:pt x="106" y="57"/>
                </a:cubicBezTo>
                <a:cubicBezTo>
                  <a:pt x="105" y="57"/>
                  <a:pt x="89" y="41"/>
                  <a:pt x="89" y="41"/>
                </a:cubicBezTo>
                <a:cubicBezTo>
                  <a:pt x="89" y="41"/>
                  <a:pt x="96" y="38"/>
                  <a:pt x="95" y="33"/>
                </a:cubicBezTo>
                <a:cubicBezTo>
                  <a:pt x="95" y="33"/>
                  <a:pt x="90" y="31"/>
                  <a:pt x="83" y="33"/>
                </a:cubicBezTo>
                <a:cubicBezTo>
                  <a:pt x="83" y="33"/>
                  <a:pt x="54" y="0"/>
                  <a:pt x="49" y="7"/>
                </a:cubicBezTo>
                <a:cubicBezTo>
                  <a:pt x="49" y="7"/>
                  <a:pt x="81" y="54"/>
                  <a:pt x="84" y="77"/>
                </a:cubicBezTo>
                <a:cubicBezTo>
                  <a:pt x="23" y="78"/>
                  <a:pt x="23" y="78"/>
                  <a:pt x="23" y="78"/>
                </a:cubicBezTo>
                <a:cubicBezTo>
                  <a:pt x="5" y="61"/>
                  <a:pt x="5" y="61"/>
                  <a:pt x="5" y="61"/>
                </a:cubicBezTo>
                <a:cubicBezTo>
                  <a:pt x="5" y="61"/>
                  <a:pt x="0" y="60"/>
                  <a:pt x="3" y="66"/>
                </a:cubicBezTo>
                <a:cubicBezTo>
                  <a:pt x="5" y="72"/>
                  <a:pt x="10" y="82"/>
                  <a:pt x="10" y="82"/>
                </a:cubicBezTo>
                <a:cubicBezTo>
                  <a:pt x="10" y="82"/>
                  <a:pt x="7" y="86"/>
                  <a:pt x="2" y="86"/>
                </a:cubicBezTo>
                <a:cubicBezTo>
                  <a:pt x="2" y="86"/>
                  <a:pt x="2" y="86"/>
                  <a:pt x="2" y="86"/>
                </a:cubicBezTo>
                <a:cubicBezTo>
                  <a:pt x="2" y="86"/>
                  <a:pt x="2" y="86"/>
                  <a:pt x="2" y="86"/>
                </a:cubicBezTo>
                <a:cubicBezTo>
                  <a:pt x="7" y="87"/>
                  <a:pt x="10" y="91"/>
                  <a:pt x="10" y="91"/>
                </a:cubicBezTo>
                <a:cubicBezTo>
                  <a:pt x="10" y="91"/>
                  <a:pt x="5" y="101"/>
                  <a:pt x="3" y="107"/>
                </a:cubicBezTo>
                <a:cubicBezTo>
                  <a:pt x="0" y="113"/>
                  <a:pt x="4" y="112"/>
                  <a:pt x="4" y="112"/>
                </a:cubicBezTo>
                <a:cubicBezTo>
                  <a:pt x="23" y="95"/>
                  <a:pt x="23" y="95"/>
                  <a:pt x="23" y="95"/>
                </a:cubicBezTo>
                <a:cubicBezTo>
                  <a:pt x="84" y="97"/>
                  <a:pt x="84" y="97"/>
                  <a:pt x="84" y="97"/>
                </a:cubicBezTo>
                <a:cubicBezTo>
                  <a:pt x="81" y="120"/>
                  <a:pt x="48" y="166"/>
                  <a:pt x="48" y="166"/>
                </a:cubicBezTo>
                <a:cubicBezTo>
                  <a:pt x="53" y="174"/>
                  <a:pt x="83" y="140"/>
                  <a:pt x="83" y="140"/>
                </a:cubicBezTo>
                <a:cubicBezTo>
                  <a:pt x="89" y="142"/>
                  <a:pt x="95" y="140"/>
                  <a:pt x="95" y="140"/>
                </a:cubicBezTo>
                <a:cubicBezTo>
                  <a:pt x="95" y="136"/>
                  <a:pt x="89" y="133"/>
                  <a:pt x="89" y="133"/>
                </a:cubicBezTo>
                <a:cubicBezTo>
                  <a:pt x="89" y="133"/>
                  <a:pt x="105" y="116"/>
                  <a:pt x="106" y="116"/>
                </a:cubicBezTo>
                <a:cubicBezTo>
                  <a:pt x="107" y="116"/>
                  <a:pt x="118" y="120"/>
                  <a:pt x="117" y="116"/>
                </a:cubicBezTo>
                <a:cubicBezTo>
                  <a:pt x="116" y="112"/>
                  <a:pt x="111" y="109"/>
                  <a:pt x="111" y="109"/>
                </a:cubicBezTo>
                <a:cubicBezTo>
                  <a:pt x="123" y="97"/>
                  <a:pt x="123" y="97"/>
                  <a:pt x="123" y="97"/>
                </a:cubicBezTo>
                <a:cubicBezTo>
                  <a:pt x="123" y="97"/>
                  <a:pt x="141" y="97"/>
                  <a:pt x="158" y="96"/>
                </a:cubicBezTo>
                <a:cubicBezTo>
                  <a:pt x="174" y="96"/>
                  <a:pt x="177" y="87"/>
                  <a:pt x="177" y="87"/>
                </a:cubicBezTo>
                <a:cubicBezTo>
                  <a:pt x="177" y="87"/>
                  <a:pt x="174" y="78"/>
                  <a:pt x="158" y="78"/>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96" name="Freeform 30"/>
          <p:cNvSpPr>
            <a:spLocks noEditPoints="1"/>
          </p:cNvSpPr>
          <p:nvPr/>
        </p:nvSpPr>
        <p:spPr bwMode="gray">
          <a:xfrm>
            <a:off x="10542190" y="3195856"/>
            <a:ext cx="581025" cy="352425"/>
          </a:xfrm>
          <a:custGeom>
            <a:avLst/>
            <a:gdLst>
              <a:gd name="T0" fmla="*/ 113 w 155"/>
              <a:gd name="T1" fmla="*/ 33 h 94"/>
              <a:gd name="T2" fmla="*/ 113 w 155"/>
              <a:gd name="T3" fmla="*/ 24 h 94"/>
              <a:gd name="T4" fmla="*/ 117 w 155"/>
              <a:gd name="T5" fmla="*/ 13 h 94"/>
              <a:gd name="T6" fmla="*/ 108 w 155"/>
              <a:gd name="T7" fmla="*/ 21 h 94"/>
              <a:gd name="T8" fmla="*/ 105 w 155"/>
              <a:gd name="T9" fmla="*/ 0 h 94"/>
              <a:gd name="T10" fmla="*/ 86 w 155"/>
              <a:gd name="T11" fmla="*/ 3 h 94"/>
              <a:gd name="T12" fmla="*/ 103 w 155"/>
              <a:gd name="T13" fmla="*/ 5 h 94"/>
              <a:gd name="T14" fmla="*/ 59 w 155"/>
              <a:gd name="T15" fmla="*/ 22 h 94"/>
              <a:gd name="T16" fmla="*/ 62 w 155"/>
              <a:gd name="T17" fmla="*/ 17 h 94"/>
              <a:gd name="T18" fmla="*/ 62 w 155"/>
              <a:gd name="T19" fmla="*/ 12 h 94"/>
              <a:gd name="T20" fmla="*/ 35 w 155"/>
              <a:gd name="T21" fmla="*/ 15 h 94"/>
              <a:gd name="T22" fmla="*/ 47 w 155"/>
              <a:gd name="T23" fmla="*/ 17 h 94"/>
              <a:gd name="T24" fmla="*/ 46 w 155"/>
              <a:gd name="T25" fmla="*/ 35 h 94"/>
              <a:gd name="T26" fmla="*/ 0 w 155"/>
              <a:gd name="T27" fmla="*/ 63 h 94"/>
              <a:gd name="T28" fmla="*/ 64 w 155"/>
              <a:gd name="T29" fmla="*/ 63 h 94"/>
              <a:gd name="T30" fmla="*/ 82 w 155"/>
              <a:gd name="T31" fmla="*/ 62 h 94"/>
              <a:gd name="T32" fmla="*/ 108 w 155"/>
              <a:gd name="T33" fmla="*/ 35 h 94"/>
              <a:gd name="T34" fmla="*/ 124 w 155"/>
              <a:gd name="T35" fmla="*/ 94 h 94"/>
              <a:gd name="T36" fmla="*/ 124 w 155"/>
              <a:gd name="T37" fmla="*/ 31 h 94"/>
              <a:gd name="T38" fmla="*/ 5 w 155"/>
              <a:gd name="T39" fmla="*/ 63 h 94"/>
              <a:gd name="T40" fmla="*/ 44 w 155"/>
              <a:gd name="T41" fmla="*/ 39 h 94"/>
              <a:gd name="T42" fmla="*/ 32 w 155"/>
              <a:gd name="T43" fmla="*/ 50 h 94"/>
              <a:gd name="T44" fmla="*/ 32 w 155"/>
              <a:gd name="T45" fmla="*/ 70 h 94"/>
              <a:gd name="T46" fmla="*/ 59 w 155"/>
              <a:gd name="T47" fmla="*/ 63 h 94"/>
              <a:gd name="T48" fmla="*/ 58 w 155"/>
              <a:gd name="T49" fmla="*/ 58 h 94"/>
              <a:gd name="T50" fmla="*/ 40 w 155"/>
              <a:gd name="T51" fmla="*/ 53 h 94"/>
              <a:gd name="T52" fmla="*/ 58 w 155"/>
              <a:gd name="T53" fmla="*/ 58 h 94"/>
              <a:gd name="T54" fmla="*/ 32 w 155"/>
              <a:gd name="T55" fmla="*/ 55 h 94"/>
              <a:gd name="T56" fmla="*/ 32 w 155"/>
              <a:gd name="T57" fmla="*/ 65 h 94"/>
              <a:gd name="T58" fmla="*/ 39 w 155"/>
              <a:gd name="T59" fmla="*/ 63 h 94"/>
              <a:gd name="T60" fmla="*/ 24 w 155"/>
              <a:gd name="T61" fmla="*/ 60 h 94"/>
              <a:gd name="T62" fmla="*/ 34 w 155"/>
              <a:gd name="T63" fmla="*/ 53 h 94"/>
              <a:gd name="T64" fmla="*/ 37 w 155"/>
              <a:gd name="T65" fmla="*/ 58 h 94"/>
              <a:gd name="T66" fmla="*/ 39 w 155"/>
              <a:gd name="T67" fmla="*/ 58 h 94"/>
              <a:gd name="T68" fmla="*/ 63 w 155"/>
              <a:gd name="T69" fmla="*/ 58 h 94"/>
              <a:gd name="T70" fmla="*/ 57 w 155"/>
              <a:gd name="T71" fmla="*/ 28 h 94"/>
              <a:gd name="T72" fmla="*/ 63 w 155"/>
              <a:gd name="T73" fmla="*/ 58 h 94"/>
              <a:gd name="T74" fmla="*/ 62 w 155"/>
              <a:gd name="T75" fmla="*/ 27 h 94"/>
              <a:gd name="T76" fmla="*/ 80 w 155"/>
              <a:gd name="T77" fmla="*/ 56 h 94"/>
              <a:gd name="T78" fmla="*/ 97 w 155"/>
              <a:gd name="T79" fmla="*/ 63 h 94"/>
              <a:gd name="T80" fmla="*/ 118 w 155"/>
              <a:gd name="T81" fmla="*/ 54 h 94"/>
              <a:gd name="T82" fmla="*/ 124 w 155"/>
              <a:gd name="T83" fmla="*/ 72 h 94"/>
              <a:gd name="T84" fmla="*/ 124 w 155"/>
              <a:gd name="T85" fmla="*/ 52 h 94"/>
              <a:gd name="T86" fmla="*/ 115 w 155"/>
              <a:gd name="T87" fmla="*/ 37 h 94"/>
              <a:gd name="T88" fmla="*/ 151 w 155"/>
              <a:gd name="T89" fmla="*/ 63 h 94"/>
              <a:gd name="T90" fmla="*/ 120 w 155"/>
              <a:gd name="T91" fmla="*/ 60 h 94"/>
              <a:gd name="T92" fmla="*/ 124 w 155"/>
              <a:gd name="T93" fmla="*/ 68 h 94"/>
              <a:gd name="T94" fmla="*/ 125 w 155"/>
              <a:gd name="T95" fmla="*/ 58 h 94"/>
              <a:gd name="T96" fmla="*/ 124 w 155"/>
              <a:gd name="T97" fmla="*/ 55 h 94"/>
              <a:gd name="T98" fmla="*/ 124 w 155"/>
              <a:gd name="T99" fmla="*/ 69 h 94"/>
              <a:gd name="T100" fmla="*/ 119 w 155"/>
              <a:gd name="T101" fmla="*/ 5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5" h="94">
                <a:moveTo>
                  <a:pt x="124" y="31"/>
                </a:moveTo>
                <a:cubicBezTo>
                  <a:pt x="120" y="31"/>
                  <a:pt x="116" y="31"/>
                  <a:pt x="113" y="33"/>
                </a:cubicBezTo>
                <a:cubicBezTo>
                  <a:pt x="109" y="26"/>
                  <a:pt x="109" y="26"/>
                  <a:pt x="109" y="26"/>
                </a:cubicBezTo>
                <a:cubicBezTo>
                  <a:pt x="113" y="24"/>
                  <a:pt x="113" y="24"/>
                  <a:pt x="113" y="24"/>
                </a:cubicBezTo>
                <a:cubicBezTo>
                  <a:pt x="115" y="26"/>
                  <a:pt x="117" y="28"/>
                  <a:pt x="118" y="28"/>
                </a:cubicBezTo>
                <a:cubicBezTo>
                  <a:pt x="121" y="28"/>
                  <a:pt x="120" y="12"/>
                  <a:pt x="117" y="13"/>
                </a:cubicBezTo>
                <a:cubicBezTo>
                  <a:pt x="115" y="13"/>
                  <a:pt x="113" y="17"/>
                  <a:pt x="112" y="19"/>
                </a:cubicBezTo>
                <a:cubicBezTo>
                  <a:pt x="108" y="21"/>
                  <a:pt x="108" y="21"/>
                  <a:pt x="108" y="21"/>
                </a:cubicBezTo>
                <a:cubicBezTo>
                  <a:pt x="108" y="3"/>
                  <a:pt x="108" y="3"/>
                  <a:pt x="108" y="3"/>
                </a:cubicBezTo>
                <a:cubicBezTo>
                  <a:pt x="105" y="0"/>
                  <a:pt x="105" y="0"/>
                  <a:pt x="105" y="0"/>
                </a:cubicBezTo>
                <a:cubicBezTo>
                  <a:pt x="88" y="0"/>
                  <a:pt x="88" y="0"/>
                  <a:pt x="88" y="0"/>
                </a:cubicBezTo>
                <a:cubicBezTo>
                  <a:pt x="86" y="0"/>
                  <a:pt x="86" y="2"/>
                  <a:pt x="86" y="3"/>
                </a:cubicBezTo>
                <a:cubicBezTo>
                  <a:pt x="86" y="4"/>
                  <a:pt x="86" y="5"/>
                  <a:pt x="88" y="5"/>
                </a:cubicBezTo>
                <a:cubicBezTo>
                  <a:pt x="103" y="5"/>
                  <a:pt x="103" y="5"/>
                  <a:pt x="103" y="5"/>
                </a:cubicBezTo>
                <a:cubicBezTo>
                  <a:pt x="104" y="22"/>
                  <a:pt x="104" y="22"/>
                  <a:pt x="104" y="22"/>
                </a:cubicBezTo>
                <a:cubicBezTo>
                  <a:pt x="59" y="22"/>
                  <a:pt x="59" y="22"/>
                  <a:pt x="59" y="22"/>
                </a:cubicBezTo>
                <a:cubicBezTo>
                  <a:pt x="54" y="17"/>
                  <a:pt x="54" y="17"/>
                  <a:pt x="54" y="17"/>
                </a:cubicBezTo>
                <a:cubicBezTo>
                  <a:pt x="62" y="17"/>
                  <a:pt x="62" y="17"/>
                  <a:pt x="62" y="17"/>
                </a:cubicBezTo>
                <a:cubicBezTo>
                  <a:pt x="63" y="17"/>
                  <a:pt x="64" y="16"/>
                  <a:pt x="64" y="15"/>
                </a:cubicBezTo>
                <a:cubicBezTo>
                  <a:pt x="64" y="14"/>
                  <a:pt x="63" y="12"/>
                  <a:pt x="62" y="12"/>
                </a:cubicBezTo>
                <a:cubicBezTo>
                  <a:pt x="37" y="12"/>
                  <a:pt x="37" y="12"/>
                  <a:pt x="37" y="12"/>
                </a:cubicBezTo>
                <a:cubicBezTo>
                  <a:pt x="36" y="12"/>
                  <a:pt x="35" y="14"/>
                  <a:pt x="35" y="15"/>
                </a:cubicBezTo>
                <a:cubicBezTo>
                  <a:pt x="35" y="16"/>
                  <a:pt x="36" y="17"/>
                  <a:pt x="37" y="17"/>
                </a:cubicBezTo>
                <a:cubicBezTo>
                  <a:pt x="47" y="17"/>
                  <a:pt x="47" y="17"/>
                  <a:pt x="47" y="17"/>
                </a:cubicBezTo>
                <a:cubicBezTo>
                  <a:pt x="54" y="25"/>
                  <a:pt x="54" y="25"/>
                  <a:pt x="54" y="25"/>
                </a:cubicBezTo>
                <a:cubicBezTo>
                  <a:pt x="46" y="35"/>
                  <a:pt x="46" y="35"/>
                  <a:pt x="46" y="35"/>
                </a:cubicBezTo>
                <a:cubicBezTo>
                  <a:pt x="43" y="32"/>
                  <a:pt x="37" y="31"/>
                  <a:pt x="32" y="31"/>
                </a:cubicBezTo>
                <a:cubicBezTo>
                  <a:pt x="15" y="31"/>
                  <a:pt x="0" y="45"/>
                  <a:pt x="0" y="63"/>
                </a:cubicBezTo>
                <a:cubicBezTo>
                  <a:pt x="0" y="80"/>
                  <a:pt x="15" y="94"/>
                  <a:pt x="32" y="94"/>
                </a:cubicBezTo>
                <a:cubicBezTo>
                  <a:pt x="49" y="94"/>
                  <a:pt x="64" y="80"/>
                  <a:pt x="64" y="63"/>
                </a:cubicBezTo>
                <a:cubicBezTo>
                  <a:pt x="80" y="63"/>
                  <a:pt x="80" y="63"/>
                  <a:pt x="80" y="63"/>
                </a:cubicBezTo>
                <a:cubicBezTo>
                  <a:pt x="82" y="62"/>
                  <a:pt x="82" y="62"/>
                  <a:pt x="82" y="62"/>
                </a:cubicBezTo>
                <a:cubicBezTo>
                  <a:pt x="106" y="28"/>
                  <a:pt x="106" y="28"/>
                  <a:pt x="106" y="28"/>
                </a:cubicBezTo>
                <a:cubicBezTo>
                  <a:pt x="108" y="35"/>
                  <a:pt x="108" y="35"/>
                  <a:pt x="108" y="35"/>
                </a:cubicBezTo>
                <a:cubicBezTo>
                  <a:pt x="99" y="41"/>
                  <a:pt x="92" y="50"/>
                  <a:pt x="92" y="63"/>
                </a:cubicBezTo>
                <a:cubicBezTo>
                  <a:pt x="92" y="80"/>
                  <a:pt x="107" y="94"/>
                  <a:pt x="124" y="94"/>
                </a:cubicBezTo>
                <a:cubicBezTo>
                  <a:pt x="141" y="94"/>
                  <a:pt x="155" y="80"/>
                  <a:pt x="155" y="63"/>
                </a:cubicBezTo>
                <a:cubicBezTo>
                  <a:pt x="155" y="45"/>
                  <a:pt x="141" y="31"/>
                  <a:pt x="124" y="31"/>
                </a:cubicBezTo>
                <a:close/>
                <a:moveTo>
                  <a:pt x="32" y="90"/>
                </a:moveTo>
                <a:cubicBezTo>
                  <a:pt x="17" y="90"/>
                  <a:pt x="5" y="77"/>
                  <a:pt x="5" y="63"/>
                </a:cubicBezTo>
                <a:cubicBezTo>
                  <a:pt x="5" y="48"/>
                  <a:pt x="17" y="36"/>
                  <a:pt x="32" y="36"/>
                </a:cubicBezTo>
                <a:cubicBezTo>
                  <a:pt x="36" y="36"/>
                  <a:pt x="41" y="37"/>
                  <a:pt x="44" y="39"/>
                </a:cubicBezTo>
                <a:cubicBezTo>
                  <a:pt x="36" y="50"/>
                  <a:pt x="36" y="50"/>
                  <a:pt x="36" y="50"/>
                </a:cubicBezTo>
                <a:cubicBezTo>
                  <a:pt x="35" y="50"/>
                  <a:pt x="33" y="50"/>
                  <a:pt x="32" y="50"/>
                </a:cubicBezTo>
                <a:cubicBezTo>
                  <a:pt x="26" y="50"/>
                  <a:pt x="22" y="54"/>
                  <a:pt x="22" y="60"/>
                </a:cubicBezTo>
                <a:cubicBezTo>
                  <a:pt x="22" y="66"/>
                  <a:pt x="26" y="70"/>
                  <a:pt x="32" y="70"/>
                </a:cubicBezTo>
                <a:cubicBezTo>
                  <a:pt x="37" y="70"/>
                  <a:pt x="41" y="67"/>
                  <a:pt x="42" y="63"/>
                </a:cubicBezTo>
                <a:cubicBezTo>
                  <a:pt x="59" y="63"/>
                  <a:pt x="59" y="63"/>
                  <a:pt x="59" y="63"/>
                </a:cubicBezTo>
                <a:cubicBezTo>
                  <a:pt x="59" y="77"/>
                  <a:pt x="46" y="90"/>
                  <a:pt x="32" y="90"/>
                </a:cubicBezTo>
                <a:close/>
                <a:moveTo>
                  <a:pt x="58" y="58"/>
                </a:moveTo>
                <a:cubicBezTo>
                  <a:pt x="42" y="58"/>
                  <a:pt x="42" y="58"/>
                  <a:pt x="42" y="58"/>
                </a:cubicBezTo>
                <a:cubicBezTo>
                  <a:pt x="42" y="56"/>
                  <a:pt x="41" y="55"/>
                  <a:pt x="40" y="53"/>
                </a:cubicBezTo>
                <a:cubicBezTo>
                  <a:pt x="48" y="41"/>
                  <a:pt x="48" y="41"/>
                  <a:pt x="48" y="41"/>
                </a:cubicBezTo>
                <a:cubicBezTo>
                  <a:pt x="53" y="46"/>
                  <a:pt x="57" y="51"/>
                  <a:pt x="58" y="58"/>
                </a:cubicBezTo>
                <a:close/>
                <a:moveTo>
                  <a:pt x="32" y="55"/>
                </a:moveTo>
                <a:cubicBezTo>
                  <a:pt x="32" y="55"/>
                  <a:pt x="32" y="55"/>
                  <a:pt x="32" y="55"/>
                </a:cubicBezTo>
                <a:cubicBezTo>
                  <a:pt x="29" y="55"/>
                  <a:pt x="27" y="57"/>
                  <a:pt x="27" y="60"/>
                </a:cubicBezTo>
                <a:cubicBezTo>
                  <a:pt x="27" y="63"/>
                  <a:pt x="29" y="65"/>
                  <a:pt x="32" y="65"/>
                </a:cubicBezTo>
                <a:cubicBezTo>
                  <a:pt x="34" y="65"/>
                  <a:pt x="35" y="64"/>
                  <a:pt x="36" y="63"/>
                </a:cubicBezTo>
                <a:cubicBezTo>
                  <a:pt x="39" y="63"/>
                  <a:pt x="39" y="63"/>
                  <a:pt x="39" y="63"/>
                </a:cubicBezTo>
                <a:cubicBezTo>
                  <a:pt x="38" y="66"/>
                  <a:pt x="35" y="68"/>
                  <a:pt x="32" y="68"/>
                </a:cubicBezTo>
                <a:cubicBezTo>
                  <a:pt x="28" y="68"/>
                  <a:pt x="24" y="64"/>
                  <a:pt x="24" y="60"/>
                </a:cubicBezTo>
                <a:cubicBezTo>
                  <a:pt x="24" y="56"/>
                  <a:pt x="28" y="53"/>
                  <a:pt x="32" y="53"/>
                </a:cubicBezTo>
                <a:cubicBezTo>
                  <a:pt x="33" y="53"/>
                  <a:pt x="33" y="53"/>
                  <a:pt x="34" y="53"/>
                </a:cubicBezTo>
                <a:cubicBezTo>
                  <a:pt x="32" y="55"/>
                  <a:pt x="32" y="55"/>
                  <a:pt x="32" y="55"/>
                </a:cubicBezTo>
                <a:close/>
                <a:moveTo>
                  <a:pt x="37" y="58"/>
                </a:moveTo>
                <a:cubicBezTo>
                  <a:pt x="38" y="56"/>
                  <a:pt x="38" y="56"/>
                  <a:pt x="38" y="56"/>
                </a:cubicBezTo>
                <a:cubicBezTo>
                  <a:pt x="38" y="56"/>
                  <a:pt x="39" y="57"/>
                  <a:pt x="39" y="58"/>
                </a:cubicBezTo>
                <a:cubicBezTo>
                  <a:pt x="37" y="58"/>
                  <a:pt x="37" y="58"/>
                  <a:pt x="37" y="58"/>
                </a:cubicBezTo>
                <a:close/>
                <a:moveTo>
                  <a:pt x="63" y="58"/>
                </a:moveTo>
                <a:cubicBezTo>
                  <a:pt x="62" y="49"/>
                  <a:pt x="57" y="42"/>
                  <a:pt x="51" y="37"/>
                </a:cubicBezTo>
                <a:cubicBezTo>
                  <a:pt x="57" y="28"/>
                  <a:pt x="57" y="28"/>
                  <a:pt x="57" y="28"/>
                </a:cubicBezTo>
                <a:cubicBezTo>
                  <a:pt x="75" y="58"/>
                  <a:pt x="75" y="58"/>
                  <a:pt x="75" y="58"/>
                </a:cubicBezTo>
                <a:cubicBezTo>
                  <a:pt x="63" y="58"/>
                  <a:pt x="63" y="58"/>
                  <a:pt x="63" y="58"/>
                </a:cubicBezTo>
                <a:close/>
                <a:moveTo>
                  <a:pt x="80" y="56"/>
                </a:moveTo>
                <a:cubicBezTo>
                  <a:pt x="62" y="27"/>
                  <a:pt x="62" y="27"/>
                  <a:pt x="62" y="27"/>
                </a:cubicBezTo>
                <a:cubicBezTo>
                  <a:pt x="102" y="27"/>
                  <a:pt x="102" y="27"/>
                  <a:pt x="102" y="27"/>
                </a:cubicBezTo>
                <a:cubicBezTo>
                  <a:pt x="80" y="56"/>
                  <a:pt x="80" y="56"/>
                  <a:pt x="80" y="56"/>
                </a:cubicBezTo>
                <a:close/>
                <a:moveTo>
                  <a:pt x="124" y="90"/>
                </a:moveTo>
                <a:cubicBezTo>
                  <a:pt x="109" y="90"/>
                  <a:pt x="97" y="77"/>
                  <a:pt x="97" y="63"/>
                </a:cubicBezTo>
                <a:cubicBezTo>
                  <a:pt x="97" y="52"/>
                  <a:pt x="103" y="44"/>
                  <a:pt x="110" y="39"/>
                </a:cubicBezTo>
                <a:cubicBezTo>
                  <a:pt x="118" y="54"/>
                  <a:pt x="118" y="54"/>
                  <a:pt x="118" y="54"/>
                </a:cubicBezTo>
                <a:cubicBezTo>
                  <a:pt x="115" y="56"/>
                  <a:pt x="114" y="59"/>
                  <a:pt x="114" y="63"/>
                </a:cubicBezTo>
                <a:cubicBezTo>
                  <a:pt x="114" y="69"/>
                  <a:pt x="118" y="72"/>
                  <a:pt x="124" y="72"/>
                </a:cubicBezTo>
                <a:cubicBezTo>
                  <a:pt x="129" y="72"/>
                  <a:pt x="134" y="69"/>
                  <a:pt x="134" y="63"/>
                </a:cubicBezTo>
                <a:cubicBezTo>
                  <a:pt x="134" y="57"/>
                  <a:pt x="129" y="52"/>
                  <a:pt x="124" y="52"/>
                </a:cubicBezTo>
                <a:cubicBezTo>
                  <a:pt x="123" y="52"/>
                  <a:pt x="123" y="52"/>
                  <a:pt x="122" y="52"/>
                </a:cubicBezTo>
                <a:cubicBezTo>
                  <a:pt x="115" y="37"/>
                  <a:pt x="115" y="37"/>
                  <a:pt x="115" y="37"/>
                </a:cubicBezTo>
                <a:cubicBezTo>
                  <a:pt x="118" y="36"/>
                  <a:pt x="121" y="36"/>
                  <a:pt x="124" y="36"/>
                </a:cubicBezTo>
                <a:cubicBezTo>
                  <a:pt x="139" y="36"/>
                  <a:pt x="151" y="48"/>
                  <a:pt x="151" y="63"/>
                </a:cubicBezTo>
                <a:cubicBezTo>
                  <a:pt x="151" y="77"/>
                  <a:pt x="139" y="90"/>
                  <a:pt x="124" y="90"/>
                </a:cubicBezTo>
                <a:close/>
                <a:moveTo>
                  <a:pt x="120" y="60"/>
                </a:moveTo>
                <a:cubicBezTo>
                  <a:pt x="119" y="61"/>
                  <a:pt x="119" y="62"/>
                  <a:pt x="119" y="63"/>
                </a:cubicBezTo>
                <a:cubicBezTo>
                  <a:pt x="119" y="65"/>
                  <a:pt x="121" y="68"/>
                  <a:pt x="124" y="68"/>
                </a:cubicBezTo>
                <a:cubicBezTo>
                  <a:pt x="127" y="68"/>
                  <a:pt x="129" y="65"/>
                  <a:pt x="129" y="63"/>
                </a:cubicBezTo>
                <a:cubicBezTo>
                  <a:pt x="129" y="60"/>
                  <a:pt x="127" y="58"/>
                  <a:pt x="125" y="58"/>
                </a:cubicBezTo>
                <a:cubicBezTo>
                  <a:pt x="123" y="55"/>
                  <a:pt x="123" y="55"/>
                  <a:pt x="123" y="55"/>
                </a:cubicBezTo>
                <a:cubicBezTo>
                  <a:pt x="124" y="55"/>
                  <a:pt x="124" y="55"/>
                  <a:pt x="124" y="55"/>
                </a:cubicBezTo>
                <a:cubicBezTo>
                  <a:pt x="128" y="55"/>
                  <a:pt x="131" y="58"/>
                  <a:pt x="131" y="63"/>
                </a:cubicBezTo>
                <a:cubicBezTo>
                  <a:pt x="131" y="67"/>
                  <a:pt x="128" y="69"/>
                  <a:pt x="124" y="69"/>
                </a:cubicBezTo>
                <a:cubicBezTo>
                  <a:pt x="120" y="69"/>
                  <a:pt x="117" y="67"/>
                  <a:pt x="117" y="63"/>
                </a:cubicBezTo>
                <a:cubicBezTo>
                  <a:pt x="117" y="61"/>
                  <a:pt x="117" y="59"/>
                  <a:pt x="119" y="57"/>
                </a:cubicBezTo>
                <a:cubicBezTo>
                  <a:pt x="120" y="60"/>
                  <a:pt x="120" y="60"/>
                  <a:pt x="120" y="6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197" name="Group 196"/>
          <p:cNvGrpSpPr/>
          <p:nvPr/>
        </p:nvGrpSpPr>
        <p:grpSpPr bwMode="gray">
          <a:xfrm>
            <a:off x="8602235" y="3074965"/>
            <a:ext cx="533400" cy="476250"/>
            <a:chOff x="21353463" y="5084763"/>
            <a:chExt cx="533400" cy="476250"/>
          </a:xfrm>
          <a:solidFill>
            <a:schemeClr val="bg1"/>
          </a:solidFill>
        </p:grpSpPr>
        <p:sp>
          <p:nvSpPr>
            <p:cNvPr id="198" name="Freeform 31"/>
            <p:cNvSpPr>
              <a:spLocks/>
            </p:cNvSpPr>
            <p:nvPr/>
          </p:nvSpPr>
          <p:spPr bwMode="gray">
            <a:xfrm>
              <a:off x="21353463" y="5430838"/>
              <a:ext cx="533400" cy="130175"/>
            </a:xfrm>
            <a:custGeom>
              <a:avLst/>
              <a:gdLst>
                <a:gd name="T0" fmla="*/ 0 w 142"/>
                <a:gd name="T1" fmla="*/ 0 h 35"/>
                <a:gd name="T2" fmla="*/ 71 w 142"/>
                <a:gd name="T3" fmla="*/ 35 h 35"/>
                <a:gd name="T4" fmla="*/ 142 w 142"/>
                <a:gd name="T5" fmla="*/ 0 h 35"/>
                <a:gd name="T6" fmla="*/ 0 w 142"/>
                <a:gd name="T7" fmla="*/ 0 h 35"/>
              </a:gdLst>
              <a:ahLst/>
              <a:cxnLst>
                <a:cxn ang="0">
                  <a:pos x="T0" y="T1"/>
                </a:cxn>
                <a:cxn ang="0">
                  <a:pos x="T2" y="T3"/>
                </a:cxn>
                <a:cxn ang="0">
                  <a:pos x="T4" y="T5"/>
                </a:cxn>
                <a:cxn ang="0">
                  <a:pos x="T6" y="T7"/>
                </a:cxn>
              </a:cxnLst>
              <a:rect l="0" t="0" r="r" b="b"/>
              <a:pathLst>
                <a:path w="142" h="35">
                  <a:moveTo>
                    <a:pt x="0" y="0"/>
                  </a:moveTo>
                  <a:cubicBezTo>
                    <a:pt x="16" y="21"/>
                    <a:pt x="42" y="35"/>
                    <a:pt x="71" y="35"/>
                  </a:cubicBezTo>
                  <a:cubicBezTo>
                    <a:pt x="100" y="35"/>
                    <a:pt x="126" y="21"/>
                    <a:pt x="142"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99" name="Freeform 32"/>
            <p:cNvSpPr>
              <a:spLocks/>
            </p:cNvSpPr>
            <p:nvPr/>
          </p:nvSpPr>
          <p:spPr bwMode="gray">
            <a:xfrm>
              <a:off x="21623338" y="5084763"/>
              <a:ext cx="184150" cy="319088"/>
            </a:xfrm>
            <a:custGeom>
              <a:avLst/>
              <a:gdLst>
                <a:gd name="T0" fmla="*/ 54 w 116"/>
                <a:gd name="T1" fmla="*/ 95 h 201"/>
                <a:gd name="T2" fmla="*/ 0 w 116"/>
                <a:gd name="T3" fmla="*/ 0 h 201"/>
                <a:gd name="T4" fmla="*/ 0 w 116"/>
                <a:gd name="T5" fmla="*/ 201 h 201"/>
                <a:gd name="T6" fmla="*/ 116 w 116"/>
                <a:gd name="T7" fmla="*/ 201 h 201"/>
                <a:gd name="T8" fmla="*/ 54 w 116"/>
                <a:gd name="T9" fmla="*/ 95 h 201"/>
              </a:gdLst>
              <a:ahLst/>
              <a:cxnLst>
                <a:cxn ang="0">
                  <a:pos x="T0" y="T1"/>
                </a:cxn>
                <a:cxn ang="0">
                  <a:pos x="T2" y="T3"/>
                </a:cxn>
                <a:cxn ang="0">
                  <a:pos x="T4" y="T5"/>
                </a:cxn>
                <a:cxn ang="0">
                  <a:pos x="T6" y="T7"/>
                </a:cxn>
                <a:cxn ang="0">
                  <a:pos x="T8" y="T9"/>
                </a:cxn>
              </a:cxnLst>
              <a:rect l="0" t="0" r="r" b="b"/>
              <a:pathLst>
                <a:path w="116" h="201">
                  <a:moveTo>
                    <a:pt x="54" y="95"/>
                  </a:moveTo>
                  <a:lnTo>
                    <a:pt x="0" y="0"/>
                  </a:lnTo>
                  <a:lnTo>
                    <a:pt x="0" y="201"/>
                  </a:lnTo>
                  <a:lnTo>
                    <a:pt x="116" y="201"/>
                  </a:lnTo>
                  <a:lnTo>
                    <a:pt x="54" y="95"/>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0" name="Freeform 33"/>
            <p:cNvSpPr>
              <a:spLocks/>
            </p:cNvSpPr>
            <p:nvPr/>
          </p:nvSpPr>
          <p:spPr bwMode="gray">
            <a:xfrm>
              <a:off x="21447125" y="5145088"/>
              <a:ext cx="146050" cy="258763"/>
            </a:xfrm>
            <a:custGeom>
              <a:avLst/>
              <a:gdLst>
                <a:gd name="T0" fmla="*/ 92 w 92"/>
                <a:gd name="T1" fmla="*/ 0 h 163"/>
                <a:gd name="T2" fmla="*/ 50 w 92"/>
                <a:gd name="T3" fmla="*/ 78 h 163"/>
                <a:gd name="T4" fmla="*/ 0 w 92"/>
                <a:gd name="T5" fmla="*/ 163 h 163"/>
                <a:gd name="T6" fmla="*/ 92 w 92"/>
                <a:gd name="T7" fmla="*/ 163 h 163"/>
                <a:gd name="T8" fmla="*/ 92 w 92"/>
                <a:gd name="T9" fmla="*/ 0 h 163"/>
              </a:gdLst>
              <a:ahLst/>
              <a:cxnLst>
                <a:cxn ang="0">
                  <a:pos x="T0" y="T1"/>
                </a:cxn>
                <a:cxn ang="0">
                  <a:pos x="T2" y="T3"/>
                </a:cxn>
                <a:cxn ang="0">
                  <a:pos x="T4" y="T5"/>
                </a:cxn>
                <a:cxn ang="0">
                  <a:pos x="T6" y="T7"/>
                </a:cxn>
                <a:cxn ang="0">
                  <a:pos x="T8" y="T9"/>
                </a:cxn>
              </a:cxnLst>
              <a:rect l="0" t="0" r="r" b="b"/>
              <a:pathLst>
                <a:path w="92" h="163">
                  <a:moveTo>
                    <a:pt x="92" y="0"/>
                  </a:moveTo>
                  <a:lnTo>
                    <a:pt x="50" y="78"/>
                  </a:lnTo>
                  <a:lnTo>
                    <a:pt x="0" y="163"/>
                  </a:lnTo>
                  <a:lnTo>
                    <a:pt x="92" y="163"/>
                  </a:lnTo>
                  <a:lnTo>
                    <a:pt x="92" y="0"/>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201" name="Group 200"/>
          <p:cNvGrpSpPr/>
          <p:nvPr/>
        </p:nvGrpSpPr>
        <p:grpSpPr bwMode="gray">
          <a:xfrm>
            <a:off x="4288489" y="2492499"/>
            <a:ext cx="408414" cy="408414"/>
            <a:chOff x="8499475" y="12172950"/>
            <a:chExt cx="417513" cy="417513"/>
          </a:xfrm>
          <a:solidFill>
            <a:schemeClr val="bg2"/>
          </a:solidFill>
        </p:grpSpPr>
        <p:sp>
          <p:nvSpPr>
            <p:cNvPr id="202" name="Freeform 76"/>
            <p:cNvSpPr>
              <a:spLocks noEditPoints="1"/>
            </p:cNvSpPr>
            <p:nvPr/>
          </p:nvSpPr>
          <p:spPr bwMode="gray">
            <a:xfrm>
              <a:off x="8499475" y="12172950"/>
              <a:ext cx="417513" cy="417513"/>
            </a:xfrm>
            <a:custGeom>
              <a:avLst/>
              <a:gdLst>
                <a:gd name="T0" fmla="*/ 111 w 111"/>
                <a:gd name="T1" fmla="*/ 54 h 111"/>
                <a:gd name="T2" fmla="*/ 98 w 111"/>
                <a:gd name="T3" fmla="*/ 54 h 111"/>
                <a:gd name="T4" fmla="*/ 57 w 111"/>
                <a:gd name="T5" fmla="*/ 14 h 111"/>
                <a:gd name="T6" fmla="*/ 57 w 111"/>
                <a:gd name="T7" fmla="*/ 0 h 111"/>
                <a:gd name="T8" fmla="*/ 54 w 111"/>
                <a:gd name="T9" fmla="*/ 0 h 111"/>
                <a:gd name="T10" fmla="*/ 54 w 111"/>
                <a:gd name="T11" fmla="*/ 14 h 111"/>
                <a:gd name="T12" fmla="*/ 14 w 111"/>
                <a:gd name="T13" fmla="*/ 54 h 111"/>
                <a:gd name="T14" fmla="*/ 0 w 111"/>
                <a:gd name="T15" fmla="*/ 54 h 111"/>
                <a:gd name="T16" fmla="*/ 0 w 111"/>
                <a:gd name="T17" fmla="*/ 57 h 111"/>
                <a:gd name="T18" fmla="*/ 14 w 111"/>
                <a:gd name="T19" fmla="*/ 57 h 111"/>
                <a:gd name="T20" fmla="*/ 54 w 111"/>
                <a:gd name="T21" fmla="*/ 97 h 111"/>
                <a:gd name="T22" fmla="*/ 54 w 111"/>
                <a:gd name="T23" fmla="*/ 111 h 111"/>
                <a:gd name="T24" fmla="*/ 57 w 111"/>
                <a:gd name="T25" fmla="*/ 111 h 111"/>
                <a:gd name="T26" fmla="*/ 57 w 111"/>
                <a:gd name="T27" fmla="*/ 97 h 111"/>
                <a:gd name="T28" fmla="*/ 98 w 111"/>
                <a:gd name="T29" fmla="*/ 57 h 111"/>
                <a:gd name="T30" fmla="*/ 111 w 111"/>
                <a:gd name="T31" fmla="*/ 57 h 111"/>
                <a:gd name="T32" fmla="*/ 111 w 111"/>
                <a:gd name="T33" fmla="*/ 54 h 111"/>
                <a:gd name="T34" fmla="*/ 91 w 111"/>
                <a:gd name="T35" fmla="*/ 54 h 111"/>
                <a:gd name="T36" fmla="*/ 80 w 111"/>
                <a:gd name="T37" fmla="*/ 54 h 111"/>
                <a:gd name="T38" fmla="*/ 56 w 111"/>
                <a:gd name="T39" fmla="*/ 31 h 111"/>
                <a:gd name="T40" fmla="*/ 57 w 111"/>
                <a:gd name="T41" fmla="*/ 31 h 111"/>
                <a:gd name="T42" fmla="*/ 57 w 111"/>
                <a:gd name="T43" fmla="*/ 20 h 111"/>
                <a:gd name="T44" fmla="*/ 91 w 111"/>
                <a:gd name="T45" fmla="*/ 54 h 111"/>
                <a:gd name="T46" fmla="*/ 56 w 111"/>
                <a:gd name="T47" fmla="*/ 77 h 111"/>
                <a:gd name="T48" fmla="*/ 34 w 111"/>
                <a:gd name="T49" fmla="*/ 56 h 111"/>
                <a:gd name="T50" fmla="*/ 56 w 111"/>
                <a:gd name="T51" fmla="*/ 34 h 111"/>
                <a:gd name="T52" fmla="*/ 78 w 111"/>
                <a:gd name="T53" fmla="*/ 56 h 111"/>
                <a:gd name="T54" fmla="*/ 56 w 111"/>
                <a:gd name="T55" fmla="*/ 77 h 111"/>
                <a:gd name="T56" fmla="*/ 54 w 111"/>
                <a:gd name="T57" fmla="*/ 20 h 111"/>
                <a:gd name="T58" fmla="*/ 54 w 111"/>
                <a:gd name="T59" fmla="*/ 31 h 111"/>
                <a:gd name="T60" fmla="*/ 55 w 111"/>
                <a:gd name="T61" fmla="*/ 31 h 111"/>
                <a:gd name="T62" fmla="*/ 31 w 111"/>
                <a:gd name="T63" fmla="*/ 54 h 111"/>
                <a:gd name="T64" fmla="*/ 20 w 111"/>
                <a:gd name="T65" fmla="*/ 54 h 111"/>
                <a:gd name="T66" fmla="*/ 54 w 111"/>
                <a:gd name="T67" fmla="*/ 20 h 111"/>
                <a:gd name="T68" fmla="*/ 20 w 111"/>
                <a:gd name="T69" fmla="*/ 57 h 111"/>
                <a:gd name="T70" fmla="*/ 31 w 111"/>
                <a:gd name="T71" fmla="*/ 57 h 111"/>
                <a:gd name="T72" fmla="*/ 54 w 111"/>
                <a:gd name="T73" fmla="*/ 80 h 111"/>
                <a:gd name="T74" fmla="*/ 54 w 111"/>
                <a:gd name="T75" fmla="*/ 91 h 111"/>
                <a:gd name="T76" fmla="*/ 20 w 111"/>
                <a:gd name="T77" fmla="*/ 57 h 111"/>
                <a:gd name="T78" fmla="*/ 57 w 111"/>
                <a:gd name="T79" fmla="*/ 91 h 111"/>
                <a:gd name="T80" fmla="*/ 57 w 111"/>
                <a:gd name="T81" fmla="*/ 80 h 111"/>
                <a:gd name="T82" fmla="*/ 80 w 111"/>
                <a:gd name="T83" fmla="*/ 57 h 111"/>
                <a:gd name="T84" fmla="*/ 91 w 111"/>
                <a:gd name="T85" fmla="*/ 57 h 111"/>
                <a:gd name="T86" fmla="*/ 57 w 111"/>
                <a:gd name="T87" fmla="*/ 9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111">
                  <a:moveTo>
                    <a:pt x="111" y="54"/>
                  </a:moveTo>
                  <a:cubicBezTo>
                    <a:pt x="98" y="54"/>
                    <a:pt x="98" y="54"/>
                    <a:pt x="98" y="54"/>
                  </a:cubicBezTo>
                  <a:cubicBezTo>
                    <a:pt x="97" y="32"/>
                    <a:pt x="79" y="14"/>
                    <a:pt x="57" y="14"/>
                  </a:cubicBezTo>
                  <a:cubicBezTo>
                    <a:pt x="57" y="0"/>
                    <a:pt x="57" y="0"/>
                    <a:pt x="57" y="0"/>
                  </a:cubicBezTo>
                  <a:cubicBezTo>
                    <a:pt x="54" y="0"/>
                    <a:pt x="54" y="0"/>
                    <a:pt x="54" y="0"/>
                  </a:cubicBezTo>
                  <a:cubicBezTo>
                    <a:pt x="54" y="14"/>
                    <a:pt x="54" y="14"/>
                    <a:pt x="54" y="14"/>
                  </a:cubicBezTo>
                  <a:cubicBezTo>
                    <a:pt x="32" y="14"/>
                    <a:pt x="15" y="32"/>
                    <a:pt x="14" y="54"/>
                  </a:cubicBezTo>
                  <a:cubicBezTo>
                    <a:pt x="0" y="54"/>
                    <a:pt x="0" y="54"/>
                    <a:pt x="0" y="54"/>
                  </a:cubicBezTo>
                  <a:cubicBezTo>
                    <a:pt x="0" y="57"/>
                    <a:pt x="0" y="57"/>
                    <a:pt x="0" y="57"/>
                  </a:cubicBezTo>
                  <a:cubicBezTo>
                    <a:pt x="14" y="57"/>
                    <a:pt x="14" y="57"/>
                    <a:pt x="14" y="57"/>
                  </a:cubicBezTo>
                  <a:cubicBezTo>
                    <a:pt x="14" y="79"/>
                    <a:pt x="32" y="97"/>
                    <a:pt x="54" y="97"/>
                  </a:cubicBezTo>
                  <a:cubicBezTo>
                    <a:pt x="54" y="111"/>
                    <a:pt x="54" y="111"/>
                    <a:pt x="54" y="111"/>
                  </a:cubicBezTo>
                  <a:cubicBezTo>
                    <a:pt x="57" y="111"/>
                    <a:pt x="57" y="111"/>
                    <a:pt x="57" y="111"/>
                  </a:cubicBezTo>
                  <a:cubicBezTo>
                    <a:pt x="57" y="97"/>
                    <a:pt x="57" y="97"/>
                    <a:pt x="57" y="97"/>
                  </a:cubicBezTo>
                  <a:cubicBezTo>
                    <a:pt x="79" y="97"/>
                    <a:pt x="97" y="79"/>
                    <a:pt x="98" y="57"/>
                  </a:cubicBezTo>
                  <a:cubicBezTo>
                    <a:pt x="111" y="57"/>
                    <a:pt x="111" y="57"/>
                    <a:pt x="111" y="57"/>
                  </a:cubicBezTo>
                  <a:lnTo>
                    <a:pt x="111" y="54"/>
                  </a:lnTo>
                  <a:close/>
                  <a:moveTo>
                    <a:pt x="91" y="54"/>
                  </a:moveTo>
                  <a:cubicBezTo>
                    <a:pt x="80" y="54"/>
                    <a:pt x="80" y="54"/>
                    <a:pt x="80" y="54"/>
                  </a:cubicBezTo>
                  <a:cubicBezTo>
                    <a:pt x="80" y="41"/>
                    <a:pt x="69" y="31"/>
                    <a:pt x="56" y="31"/>
                  </a:cubicBezTo>
                  <a:cubicBezTo>
                    <a:pt x="57" y="31"/>
                    <a:pt x="57" y="31"/>
                    <a:pt x="57" y="31"/>
                  </a:cubicBezTo>
                  <a:cubicBezTo>
                    <a:pt x="57" y="20"/>
                    <a:pt x="57" y="20"/>
                    <a:pt x="57" y="20"/>
                  </a:cubicBezTo>
                  <a:cubicBezTo>
                    <a:pt x="76" y="20"/>
                    <a:pt x="91" y="35"/>
                    <a:pt x="91" y="54"/>
                  </a:cubicBezTo>
                  <a:close/>
                  <a:moveTo>
                    <a:pt x="56" y="77"/>
                  </a:moveTo>
                  <a:cubicBezTo>
                    <a:pt x="44" y="77"/>
                    <a:pt x="34" y="68"/>
                    <a:pt x="34" y="56"/>
                  </a:cubicBezTo>
                  <a:cubicBezTo>
                    <a:pt x="34" y="43"/>
                    <a:pt x="44" y="34"/>
                    <a:pt x="56" y="34"/>
                  </a:cubicBezTo>
                  <a:cubicBezTo>
                    <a:pt x="68" y="34"/>
                    <a:pt x="78" y="43"/>
                    <a:pt x="78" y="56"/>
                  </a:cubicBezTo>
                  <a:cubicBezTo>
                    <a:pt x="78" y="68"/>
                    <a:pt x="68" y="77"/>
                    <a:pt x="56" y="77"/>
                  </a:cubicBezTo>
                  <a:close/>
                  <a:moveTo>
                    <a:pt x="54" y="20"/>
                  </a:moveTo>
                  <a:cubicBezTo>
                    <a:pt x="54" y="31"/>
                    <a:pt x="54" y="31"/>
                    <a:pt x="54" y="31"/>
                  </a:cubicBezTo>
                  <a:cubicBezTo>
                    <a:pt x="55" y="31"/>
                    <a:pt x="55" y="31"/>
                    <a:pt x="55" y="31"/>
                  </a:cubicBezTo>
                  <a:cubicBezTo>
                    <a:pt x="42" y="31"/>
                    <a:pt x="32" y="41"/>
                    <a:pt x="31" y="54"/>
                  </a:cubicBezTo>
                  <a:cubicBezTo>
                    <a:pt x="20" y="54"/>
                    <a:pt x="20" y="54"/>
                    <a:pt x="20" y="54"/>
                  </a:cubicBezTo>
                  <a:cubicBezTo>
                    <a:pt x="21" y="35"/>
                    <a:pt x="36" y="20"/>
                    <a:pt x="54" y="20"/>
                  </a:cubicBezTo>
                  <a:close/>
                  <a:moveTo>
                    <a:pt x="20" y="57"/>
                  </a:moveTo>
                  <a:cubicBezTo>
                    <a:pt x="31" y="57"/>
                    <a:pt x="31" y="57"/>
                    <a:pt x="31" y="57"/>
                  </a:cubicBezTo>
                  <a:cubicBezTo>
                    <a:pt x="31" y="70"/>
                    <a:pt x="42" y="80"/>
                    <a:pt x="54" y="80"/>
                  </a:cubicBezTo>
                  <a:cubicBezTo>
                    <a:pt x="54" y="91"/>
                    <a:pt x="54" y="91"/>
                    <a:pt x="54" y="91"/>
                  </a:cubicBezTo>
                  <a:cubicBezTo>
                    <a:pt x="35" y="91"/>
                    <a:pt x="21" y="76"/>
                    <a:pt x="20" y="57"/>
                  </a:cubicBezTo>
                  <a:close/>
                  <a:moveTo>
                    <a:pt x="57" y="91"/>
                  </a:moveTo>
                  <a:cubicBezTo>
                    <a:pt x="57" y="80"/>
                    <a:pt x="57" y="80"/>
                    <a:pt x="57" y="80"/>
                  </a:cubicBezTo>
                  <a:cubicBezTo>
                    <a:pt x="70" y="80"/>
                    <a:pt x="80" y="70"/>
                    <a:pt x="80" y="57"/>
                  </a:cubicBezTo>
                  <a:cubicBezTo>
                    <a:pt x="91" y="57"/>
                    <a:pt x="91" y="57"/>
                    <a:pt x="91" y="57"/>
                  </a:cubicBezTo>
                  <a:cubicBezTo>
                    <a:pt x="91" y="76"/>
                    <a:pt x="76" y="91"/>
                    <a:pt x="57"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3" name="Oval 77"/>
            <p:cNvSpPr>
              <a:spLocks noChangeArrowheads="1"/>
            </p:cNvSpPr>
            <p:nvPr/>
          </p:nvSpPr>
          <p:spPr bwMode="gray">
            <a:xfrm>
              <a:off x="8694738" y="12368213"/>
              <a:ext cx="26988"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210" name="Group 209"/>
          <p:cNvGrpSpPr/>
          <p:nvPr/>
        </p:nvGrpSpPr>
        <p:grpSpPr bwMode="gray">
          <a:xfrm flipV="1">
            <a:off x="3197552" y="3787993"/>
            <a:ext cx="455125" cy="455125"/>
            <a:chOff x="8499475" y="12172950"/>
            <a:chExt cx="417513" cy="417513"/>
          </a:xfrm>
          <a:solidFill>
            <a:schemeClr val="bg2"/>
          </a:solidFill>
        </p:grpSpPr>
        <p:sp>
          <p:nvSpPr>
            <p:cNvPr id="211" name="Freeform 76"/>
            <p:cNvSpPr>
              <a:spLocks noEditPoints="1"/>
            </p:cNvSpPr>
            <p:nvPr/>
          </p:nvSpPr>
          <p:spPr bwMode="gray">
            <a:xfrm>
              <a:off x="8499475" y="12172950"/>
              <a:ext cx="417513" cy="417513"/>
            </a:xfrm>
            <a:custGeom>
              <a:avLst/>
              <a:gdLst>
                <a:gd name="T0" fmla="*/ 111 w 111"/>
                <a:gd name="T1" fmla="*/ 54 h 111"/>
                <a:gd name="T2" fmla="*/ 98 w 111"/>
                <a:gd name="T3" fmla="*/ 54 h 111"/>
                <a:gd name="T4" fmla="*/ 57 w 111"/>
                <a:gd name="T5" fmla="*/ 14 h 111"/>
                <a:gd name="T6" fmla="*/ 57 w 111"/>
                <a:gd name="T7" fmla="*/ 0 h 111"/>
                <a:gd name="T8" fmla="*/ 54 w 111"/>
                <a:gd name="T9" fmla="*/ 0 h 111"/>
                <a:gd name="T10" fmla="*/ 54 w 111"/>
                <a:gd name="T11" fmla="*/ 14 h 111"/>
                <a:gd name="T12" fmla="*/ 14 w 111"/>
                <a:gd name="T13" fmla="*/ 54 h 111"/>
                <a:gd name="T14" fmla="*/ 0 w 111"/>
                <a:gd name="T15" fmla="*/ 54 h 111"/>
                <a:gd name="T16" fmla="*/ 0 w 111"/>
                <a:gd name="T17" fmla="*/ 57 h 111"/>
                <a:gd name="T18" fmla="*/ 14 w 111"/>
                <a:gd name="T19" fmla="*/ 57 h 111"/>
                <a:gd name="T20" fmla="*/ 54 w 111"/>
                <a:gd name="T21" fmla="*/ 97 h 111"/>
                <a:gd name="T22" fmla="*/ 54 w 111"/>
                <a:gd name="T23" fmla="*/ 111 h 111"/>
                <a:gd name="T24" fmla="*/ 57 w 111"/>
                <a:gd name="T25" fmla="*/ 111 h 111"/>
                <a:gd name="T26" fmla="*/ 57 w 111"/>
                <a:gd name="T27" fmla="*/ 97 h 111"/>
                <a:gd name="T28" fmla="*/ 98 w 111"/>
                <a:gd name="T29" fmla="*/ 57 h 111"/>
                <a:gd name="T30" fmla="*/ 111 w 111"/>
                <a:gd name="T31" fmla="*/ 57 h 111"/>
                <a:gd name="T32" fmla="*/ 111 w 111"/>
                <a:gd name="T33" fmla="*/ 54 h 111"/>
                <a:gd name="T34" fmla="*/ 91 w 111"/>
                <a:gd name="T35" fmla="*/ 54 h 111"/>
                <a:gd name="T36" fmla="*/ 80 w 111"/>
                <a:gd name="T37" fmla="*/ 54 h 111"/>
                <a:gd name="T38" fmla="*/ 56 w 111"/>
                <a:gd name="T39" fmla="*/ 31 h 111"/>
                <a:gd name="T40" fmla="*/ 57 w 111"/>
                <a:gd name="T41" fmla="*/ 31 h 111"/>
                <a:gd name="T42" fmla="*/ 57 w 111"/>
                <a:gd name="T43" fmla="*/ 20 h 111"/>
                <a:gd name="T44" fmla="*/ 91 w 111"/>
                <a:gd name="T45" fmla="*/ 54 h 111"/>
                <a:gd name="T46" fmla="*/ 56 w 111"/>
                <a:gd name="T47" fmla="*/ 77 h 111"/>
                <a:gd name="T48" fmla="*/ 34 w 111"/>
                <a:gd name="T49" fmla="*/ 56 h 111"/>
                <a:gd name="T50" fmla="*/ 56 w 111"/>
                <a:gd name="T51" fmla="*/ 34 h 111"/>
                <a:gd name="T52" fmla="*/ 78 w 111"/>
                <a:gd name="T53" fmla="*/ 56 h 111"/>
                <a:gd name="T54" fmla="*/ 56 w 111"/>
                <a:gd name="T55" fmla="*/ 77 h 111"/>
                <a:gd name="T56" fmla="*/ 54 w 111"/>
                <a:gd name="T57" fmla="*/ 20 h 111"/>
                <a:gd name="T58" fmla="*/ 54 w 111"/>
                <a:gd name="T59" fmla="*/ 31 h 111"/>
                <a:gd name="T60" fmla="*/ 55 w 111"/>
                <a:gd name="T61" fmla="*/ 31 h 111"/>
                <a:gd name="T62" fmla="*/ 31 w 111"/>
                <a:gd name="T63" fmla="*/ 54 h 111"/>
                <a:gd name="T64" fmla="*/ 20 w 111"/>
                <a:gd name="T65" fmla="*/ 54 h 111"/>
                <a:gd name="T66" fmla="*/ 54 w 111"/>
                <a:gd name="T67" fmla="*/ 20 h 111"/>
                <a:gd name="T68" fmla="*/ 20 w 111"/>
                <a:gd name="T69" fmla="*/ 57 h 111"/>
                <a:gd name="T70" fmla="*/ 31 w 111"/>
                <a:gd name="T71" fmla="*/ 57 h 111"/>
                <a:gd name="T72" fmla="*/ 54 w 111"/>
                <a:gd name="T73" fmla="*/ 80 h 111"/>
                <a:gd name="T74" fmla="*/ 54 w 111"/>
                <a:gd name="T75" fmla="*/ 91 h 111"/>
                <a:gd name="T76" fmla="*/ 20 w 111"/>
                <a:gd name="T77" fmla="*/ 57 h 111"/>
                <a:gd name="T78" fmla="*/ 57 w 111"/>
                <a:gd name="T79" fmla="*/ 91 h 111"/>
                <a:gd name="T80" fmla="*/ 57 w 111"/>
                <a:gd name="T81" fmla="*/ 80 h 111"/>
                <a:gd name="T82" fmla="*/ 80 w 111"/>
                <a:gd name="T83" fmla="*/ 57 h 111"/>
                <a:gd name="T84" fmla="*/ 91 w 111"/>
                <a:gd name="T85" fmla="*/ 57 h 111"/>
                <a:gd name="T86" fmla="*/ 57 w 111"/>
                <a:gd name="T87" fmla="*/ 9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111">
                  <a:moveTo>
                    <a:pt x="111" y="54"/>
                  </a:moveTo>
                  <a:cubicBezTo>
                    <a:pt x="98" y="54"/>
                    <a:pt x="98" y="54"/>
                    <a:pt x="98" y="54"/>
                  </a:cubicBezTo>
                  <a:cubicBezTo>
                    <a:pt x="97" y="32"/>
                    <a:pt x="79" y="14"/>
                    <a:pt x="57" y="14"/>
                  </a:cubicBezTo>
                  <a:cubicBezTo>
                    <a:pt x="57" y="0"/>
                    <a:pt x="57" y="0"/>
                    <a:pt x="57" y="0"/>
                  </a:cubicBezTo>
                  <a:cubicBezTo>
                    <a:pt x="54" y="0"/>
                    <a:pt x="54" y="0"/>
                    <a:pt x="54" y="0"/>
                  </a:cubicBezTo>
                  <a:cubicBezTo>
                    <a:pt x="54" y="14"/>
                    <a:pt x="54" y="14"/>
                    <a:pt x="54" y="14"/>
                  </a:cubicBezTo>
                  <a:cubicBezTo>
                    <a:pt x="32" y="14"/>
                    <a:pt x="15" y="32"/>
                    <a:pt x="14" y="54"/>
                  </a:cubicBezTo>
                  <a:cubicBezTo>
                    <a:pt x="0" y="54"/>
                    <a:pt x="0" y="54"/>
                    <a:pt x="0" y="54"/>
                  </a:cubicBezTo>
                  <a:cubicBezTo>
                    <a:pt x="0" y="57"/>
                    <a:pt x="0" y="57"/>
                    <a:pt x="0" y="57"/>
                  </a:cubicBezTo>
                  <a:cubicBezTo>
                    <a:pt x="14" y="57"/>
                    <a:pt x="14" y="57"/>
                    <a:pt x="14" y="57"/>
                  </a:cubicBezTo>
                  <a:cubicBezTo>
                    <a:pt x="14" y="79"/>
                    <a:pt x="32" y="97"/>
                    <a:pt x="54" y="97"/>
                  </a:cubicBezTo>
                  <a:cubicBezTo>
                    <a:pt x="54" y="111"/>
                    <a:pt x="54" y="111"/>
                    <a:pt x="54" y="111"/>
                  </a:cubicBezTo>
                  <a:cubicBezTo>
                    <a:pt x="57" y="111"/>
                    <a:pt x="57" y="111"/>
                    <a:pt x="57" y="111"/>
                  </a:cubicBezTo>
                  <a:cubicBezTo>
                    <a:pt x="57" y="97"/>
                    <a:pt x="57" y="97"/>
                    <a:pt x="57" y="97"/>
                  </a:cubicBezTo>
                  <a:cubicBezTo>
                    <a:pt x="79" y="97"/>
                    <a:pt x="97" y="79"/>
                    <a:pt x="98" y="57"/>
                  </a:cubicBezTo>
                  <a:cubicBezTo>
                    <a:pt x="111" y="57"/>
                    <a:pt x="111" y="57"/>
                    <a:pt x="111" y="57"/>
                  </a:cubicBezTo>
                  <a:lnTo>
                    <a:pt x="111" y="54"/>
                  </a:lnTo>
                  <a:close/>
                  <a:moveTo>
                    <a:pt x="91" y="54"/>
                  </a:moveTo>
                  <a:cubicBezTo>
                    <a:pt x="80" y="54"/>
                    <a:pt x="80" y="54"/>
                    <a:pt x="80" y="54"/>
                  </a:cubicBezTo>
                  <a:cubicBezTo>
                    <a:pt x="80" y="41"/>
                    <a:pt x="69" y="31"/>
                    <a:pt x="56" y="31"/>
                  </a:cubicBezTo>
                  <a:cubicBezTo>
                    <a:pt x="57" y="31"/>
                    <a:pt x="57" y="31"/>
                    <a:pt x="57" y="31"/>
                  </a:cubicBezTo>
                  <a:cubicBezTo>
                    <a:pt x="57" y="20"/>
                    <a:pt x="57" y="20"/>
                    <a:pt x="57" y="20"/>
                  </a:cubicBezTo>
                  <a:cubicBezTo>
                    <a:pt x="76" y="20"/>
                    <a:pt x="91" y="35"/>
                    <a:pt x="91" y="54"/>
                  </a:cubicBezTo>
                  <a:close/>
                  <a:moveTo>
                    <a:pt x="56" y="77"/>
                  </a:moveTo>
                  <a:cubicBezTo>
                    <a:pt x="44" y="77"/>
                    <a:pt x="34" y="68"/>
                    <a:pt x="34" y="56"/>
                  </a:cubicBezTo>
                  <a:cubicBezTo>
                    <a:pt x="34" y="43"/>
                    <a:pt x="44" y="34"/>
                    <a:pt x="56" y="34"/>
                  </a:cubicBezTo>
                  <a:cubicBezTo>
                    <a:pt x="68" y="34"/>
                    <a:pt x="78" y="43"/>
                    <a:pt x="78" y="56"/>
                  </a:cubicBezTo>
                  <a:cubicBezTo>
                    <a:pt x="78" y="68"/>
                    <a:pt x="68" y="77"/>
                    <a:pt x="56" y="77"/>
                  </a:cubicBezTo>
                  <a:close/>
                  <a:moveTo>
                    <a:pt x="54" y="20"/>
                  </a:moveTo>
                  <a:cubicBezTo>
                    <a:pt x="54" y="31"/>
                    <a:pt x="54" y="31"/>
                    <a:pt x="54" y="31"/>
                  </a:cubicBezTo>
                  <a:cubicBezTo>
                    <a:pt x="55" y="31"/>
                    <a:pt x="55" y="31"/>
                    <a:pt x="55" y="31"/>
                  </a:cubicBezTo>
                  <a:cubicBezTo>
                    <a:pt x="42" y="31"/>
                    <a:pt x="32" y="41"/>
                    <a:pt x="31" y="54"/>
                  </a:cubicBezTo>
                  <a:cubicBezTo>
                    <a:pt x="20" y="54"/>
                    <a:pt x="20" y="54"/>
                    <a:pt x="20" y="54"/>
                  </a:cubicBezTo>
                  <a:cubicBezTo>
                    <a:pt x="21" y="35"/>
                    <a:pt x="36" y="20"/>
                    <a:pt x="54" y="20"/>
                  </a:cubicBezTo>
                  <a:close/>
                  <a:moveTo>
                    <a:pt x="20" y="57"/>
                  </a:moveTo>
                  <a:cubicBezTo>
                    <a:pt x="31" y="57"/>
                    <a:pt x="31" y="57"/>
                    <a:pt x="31" y="57"/>
                  </a:cubicBezTo>
                  <a:cubicBezTo>
                    <a:pt x="31" y="70"/>
                    <a:pt x="42" y="80"/>
                    <a:pt x="54" y="80"/>
                  </a:cubicBezTo>
                  <a:cubicBezTo>
                    <a:pt x="54" y="91"/>
                    <a:pt x="54" y="91"/>
                    <a:pt x="54" y="91"/>
                  </a:cubicBezTo>
                  <a:cubicBezTo>
                    <a:pt x="35" y="91"/>
                    <a:pt x="21" y="76"/>
                    <a:pt x="20" y="57"/>
                  </a:cubicBezTo>
                  <a:close/>
                  <a:moveTo>
                    <a:pt x="57" y="91"/>
                  </a:moveTo>
                  <a:cubicBezTo>
                    <a:pt x="57" y="80"/>
                    <a:pt x="57" y="80"/>
                    <a:pt x="57" y="80"/>
                  </a:cubicBezTo>
                  <a:cubicBezTo>
                    <a:pt x="70" y="80"/>
                    <a:pt x="80" y="70"/>
                    <a:pt x="80" y="57"/>
                  </a:cubicBezTo>
                  <a:cubicBezTo>
                    <a:pt x="91" y="57"/>
                    <a:pt x="91" y="57"/>
                    <a:pt x="91" y="57"/>
                  </a:cubicBezTo>
                  <a:cubicBezTo>
                    <a:pt x="91" y="76"/>
                    <a:pt x="76" y="91"/>
                    <a:pt x="57"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2" name="Oval 77"/>
            <p:cNvSpPr>
              <a:spLocks noChangeArrowheads="1"/>
            </p:cNvSpPr>
            <p:nvPr/>
          </p:nvSpPr>
          <p:spPr bwMode="gray">
            <a:xfrm>
              <a:off x="8694738" y="12368213"/>
              <a:ext cx="26988"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213" name="Group 212"/>
          <p:cNvGrpSpPr/>
          <p:nvPr/>
        </p:nvGrpSpPr>
        <p:grpSpPr bwMode="gray">
          <a:xfrm>
            <a:off x="846167" y="2368498"/>
            <a:ext cx="733506" cy="733506"/>
            <a:chOff x="8499475" y="12172950"/>
            <a:chExt cx="417513" cy="417513"/>
          </a:xfrm>
          <a:solidFill>
            <a:schemeClr val="bg2"/>
          </a:solidFill>
        </p:grpSpPr>
        <p:sp>
          <p:nvSpPr>
            <p:cNvPr id="214" name="Freeform 76"/>
            <p:cNvSpPr>
              <a:spLocks noEditPoints="1"/>
            </p:cNvSpPr>
            <p:nvPr/>
          </p:nvSpPr>
          <p:spPr bwMode="gray">
            <a:xfrm>
              <a:off x="8499475" y="12172950"/>
              <a:ext cx="417513" cy="417513"/>
            </a:xfrm>
            <a:custGeom>
              <a:avLst/>
              <a:gdLst>
                <a:gd name="T0" fmla="*/ 111 w 111"/>
                <a:gd name="T1" fmla="*/ 54 h 111"/>
                <a:gd name="T2" fmla="*/ 98 w 111"/>
                <a:gd name="T3" fmla="*/ 54 h 111"/>
                <a:gd name="T4" fmla="*/ 57 w 111"/>
                <a:gd name="T5" fmla="*/ 14 h 111"/>
                <a:gd name="T6" fmla="*/ 57 w 111"/>
                <a:gd name="T7" fmla="*/ 0 h 111"/>
                <a:gd name="T8" fmla="*/ 54 w 111"/>
                <a:gd name="T9" fmla="*/ 0 h 111"/>
                <a:gd name="T10" fmla="*/ 54 w 111"/>
                <a:gd name="T11" fmla="*/ 14 h 111"/>
                <a:gd name="T12" fmla="*/ 14 w 111"/>
                <a:gd name="T13" fmla="*/ 54 h 111"/>
                <a:gd name="T14" fmla="*/ 0 w 111"/>
                <a:gd name="T15" fmla="*/ 54 h 111"/>
                <a:gd name="T16" fmla="*/ 0 w 111"/>
                <a:gd name="T17" fmla="*/ 57 h 111"/>
                <a:gd name="T18" fmla="*/ 14 w 111"/>
                <a:gd name="T19" fmla="*/ 57 h 111"/>
                <a:gd name="T20" fmla="*/ 54 w 111"/>
                <a:gd name="T21" fmla="*/ 97 h 111"/>
                <a:gd name="T22" fmla="*/ 54 w 111"/>
                <a:gd name="T23" fmla="*/ 111 h 111"/>
                <a:gd name="T24" fmla="*/ 57 w 111"/>
                <a:gd name="T25" fmla="*/ 111 h 111"/>
                <a:gd name="T26" fmla="*/ 57 w 111"/>
                <a:gd name="T27" fmla="*/ 97 h 111"/>
                <a:gd name="T28" fmla="*/ 98 w 111"/>
                <a:gd name="T29" fmla="*/ 57 h 111"/>
                <a:gd name="T30" fmla="*/ 111 w 111"/>
                <a:gd name="T31" fmla="*/ 57 h 111"/>
                <a:gd name="T32" fmla="*/ 111 w 111"/>
                <a:gd name="T33" fmla="*/ 54 h 111"/>
                <a:gd name="T34" fmla="*/ 91 w 111"/>
                <a:gd name="T35" fmla="*/ 54 h 111"/>
                <a:gd name="T36" fmla="*/ 80 w 111"/>
                <a:gd name="T37" fmla="*/ 54 h 111"/>
                <a:gd name="T38" fmla="*/ 56 w 111"/>
                <a:gd name="T39" fmla="*/ 31 h 111"/>
                <a:gd name="T40" fmla="*/ 57 w 111"/>
                <a:gd name="T41" fmla="*/ 31 h 111"/>
                <a:gd name="T42" fmla="*/ 57 w 111"/>
                <a:gd name="T43" fmla="*/ 20 h 111"/>
                <a:gd name="T44" fmla="*/ 91 w 111"/>
                <a:gd name="T45" fmla="*/ 54 h 111"/>
                <a:gd name="T46" fmla="*/ 56 w 111"/>
                <a:gd name="T47" fmla="*/ 77 h 111"/>
                <a:gd name="T48" fmla="*/ 34 w 111"/>
                <a:gd name="T49" fmla="*/ 56 h 111"/>
                <a:gd name="T50" fmla="*/ 56 w 111"/>
                <a:gd name="T51" fmla="*/ 34 h 111"/>
                <a:gd name="T52" fmla="*/ 78 w 111"/>
                <a:gd name="T53" fmla="*/ 56 h 111"/>
                <a:gd name="T54" fmla="*/ 56 w 111"/>
                <a:gd name="T55" fmla="*/ 77 h 111"/>
                <a:gd name="T56" fmla="*/ 54 w 111"/>
                <a:gd name="T57" fmla="*/ 20 h 111"/>
                <a:gd name="T58" fmla="*/ 54 w 111"/>
                <a:gd name="T59" fmla="*/ 31 h 111"/>
                <a:gd name="T60" fmla="*/ 55 w 111"/>
                <a:gd name="T61" fmla="*/ 31 h 111"/>
                <a:gd name="T62" fmla="*/ 31 w 111"/>
                <a:gd name="T63" fmla="*/ 54 h 111"/>
                <a:gd name="T64" fmla="*/ 20 w 111"/>
                <a:gd name="T65" fmla="*/ 54 h 111"/>
                <a:gd name="T66" fmla="*/ 54 w 111"/>
                <a:gd name="T67" fmla="*/ 20 h 111"/>
                <a:gd name="T68" fmla="*/ 20 w 111"/>
                <a:gd name="T69" fmla="*/ 57 h 111"/>
                <a:gd name="T70" fmla="*/ 31 w 111"/>
                <a:gd name="T71" fmla="*/ 57 h 111"/>
                <a:gd name="T72" fmla="*/ 54 w 111"/>
                <a:gd name="T73" fmla="*/ 80 h 111"/>
                <a:gd name="T74" fmla="*/ 54 w 111"/>
                <a:gd name="T75" fmla="*/ 91 h 111"/>
                <a:gd name="T76" fmla="*/ 20 w 111"/>
                <a:gd name="T77" fmla="*/ 57 h 111"/>
                <a:gd name="T78" fmla="*/ 57 w 111"/>
                <a:gd name="T79" fmla="*/ 91 h 111"/>
                <a:gd name="T80" fmla="*/ 57 w 111"/>
                <a:gd name="T81" fmla="*/ 80 h 111"/>
                <a:gd name="T82" fmla="*/ 80 w 111"/>
                <a:gd name="T83" fmla="*/ 57 h 111"/>
                <a:gd name="T84" fmla="*/ 91 w 111"/>
                <a:gd name="T85" fmla="*/ 57 h 111"/>
                <a:gd name="T86" fmla="*/ 57 w 111"/>
                <a:gd name="T87" fmla="*/ 9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111">
                  <a:moveTo>
                    <a:pt x="111" y="54"/>
                  </a:moveTo>
                  <a:cubicBezTo>
                    <a:pt x="98" y="54"/>
                    <a:pt x="98" y="54"/>
                    <a:pt x="98" y="54"/>
                  </a:cubicBezTo>
                  <a:cubicBezTo>
                    <a:pt x="97" y="32"/>
                    <a:pt x="79" y="14"/>
                    <a:pt x="57" y="14"/>
                  </a:cubicBezTo>
                  <a:cubicBezTo>
                    <a:pt x="57" y="0"/>
                    <a:pt x="57" y="0"/>
                    <a:pt x="57" y="0"/>
                  </a:cubicBezTo>
                  <a:cubicBezTo>
                    <a:pt x="54" y="0"/>
                    <a:pt x="54" y="0"/>
                    <a:pt x="54" y="0"/>
                  </a:cubicBezTo>
                  <a:cubicBezTo>
                    <a:pt x="54" y="14"/>
                    <a:pt x="54" y="14"/>
                    <a:pt x="54" y="14"/>
                  </a:cubicBezTo>
                  <a:cubicBezTo>
                    <a:pt x="32" y="14"/>
                    <a:pt x="15" y="32"/>
                    <a:pt x="14" y="54"/>
                  </a:cubicBezTo>
                  <a:cubicBezTo>
                    <a:pt x="0" y="54"/>
                    <a:pt x="0" y="54"/>
                    <a:pt x="0" y="54"/>
                  </a:cubicBezTo>
                  <a:cubicBezTo>
                    <a:pt x="0" y="57"/>
                    <a:pt x="0" y="57"/>
                    <a:pt x="0" y="57"/>
                  </a:cubicBezTo>
                  <a:cubicBezTo>
                    <a:pt x="14" y="57"/>
                    <a:pt x="14" y="57"/>
                    <a:pt x="14" y="57"/>
                  </a:cubicBezTo>
                  <a:cubicBezTo>
                    <a:pt x="14" y="79"/>
                    <a:pt x="32" y="97"/>
                    <a:pt x="54" y="97"/>
                  </a:cubicBezTo>
                  <a:cubicBezTo>
                    <a:pt x="54" y="111"/>
                    <a:pt x="54" y="111"/>
                    <a:pt x="54" y="111"/>
                  </a:cubicBezTo>
                  <a:cubicBezTo>
                    <a:pt x="57" y="111"/>
                    <a:pt x="57" y="111"/>
                    <a:pt x="57" y="111"/>
                  </a:cubicBezTo>
                  <a:cubicBezTo>
                    <a:pt x="57" y="97"/>
                    <a:pt x="57" y="97"/>
                    <a:pt x="57" y="97"/>
                  </a:cubicBezTo>
                  <a:cubicBezTo>
                    <a:pt x="79" y="97"/>
                    <a:pt x="97" y="79"/>
                    <a:pt x="98" y="57"/>
                  </a:cubicBezTo>
                  <a:cubicBezTo>
                    <a:pt x="111" y="57"/>
                    <a:pt x="111" y="57"/>
                    <a:pt x="111" y="57"/>
                  </a:cubicBezTo>
                  <a:lnTo>
                    <a:pt x="111" y="54"/>
                  </a:lnTo>
                  <a:close/>
                  <a:moveTo>
                    <a:pt x="91" y="54"/>
                  </a:moveTo>
                  <a:cubicBezTo>
                    <a:pt x="80" y="54"/>
                    <a:pt x="80" y="54"/>
                    <a:pt x="80" y="54"/>
                  </a:cubicBezTo>
                  <a:cubicBezTo>
                    <a:pt x="80" y="41"/>
                    <a:pt x="69" y="31"/>
                    <a:pt x="56" y="31"/>
                  </a:cubicBezTo>
                  <a:cubicBezTo>
                    <a:pt x="57" y="31"/>
                    <a:pt x="57" y="31"/>
                    <a:pt x="57" y="31"/>
                  </a:cubicBezTo>
                  <a:cubicBezTo>
                    <a:pt x="57" y="20"/>
                    <a:pt x="57" y="20"/>
                    <a:pt x="57" y="20"/>
                  </a:cubicBezTo>
                  <a:cubicBezTo>
                    <a:pt x="76" y="20"/>
                    <a:pt x="91" y="35"/>
                    <a:pt x="91" y="54"/>
                  </a:cubicBezTo>
                  <a:close/>
                  <a:moveTo>
                    <a:pt x="56" y="77"/>
                  </a:moveTo>
                  <a:cubicBezTo>
                    <a:pt x="44" y="77"/>
                    <a:pt x="34" y="68"/>
                    <a:pt x="34" y="56"/>
                  </a:cubicBezTo>
                  <a:cubicBezTo>
                    <a:pt x="34" y="43"/>
                    <a:pt x="44" y="34"/>
                    <a:pt x="56" y="34"/>
                  </a:cubicBezTo>
                  <a:cubicBezTo>
                    <a:pt x="68" y="34"/>
                    <a:pt x="78" y="43"/>
                    <a:pt x="78" y="56"/>
                  </a:cubicBezTo>
                  <a:cubicBezTo>
                    <a:pt x="78" y="68"/>
                    <a:pt x="68" y="77"/>
                    <a:pt x="56" y="77"/>
                  </a:cubicBezTo>
                  <a:close/>
                  <a:moveTo>
                    <a:pt x="54" y="20"/>
                  </a:moveTo>
                  <a:cubicBezTo>
                    <a:pt x="54" y="31"/>
                    <a:pt x="54" y="31"/>
                    <a:pt x="54" y="31"/>
                  </a:cubicBezTo>
                  <a:cubicBezTo>
                    <a:pt x="55" y="31"/>
                    <a:pt x="55" y="31"/>
                    <a:pt x="55" y="31"/>
                  </a:cubicBezTo>
                  <a:cubicBezTo>
                    <a:pt x="42" y="31"/>
                    <a:pt x="32" y="41"/>
                    <a:pt x="31" y="54"/>
                  </a:cubicBezTo>
                  <a:cubicBezTo>
                    <a:pt x="20" y="54"/>
                    <a:pt x="20" y="54"/>
                    <a:pt x="20" y="54"/>
                  </a:cubicBezTo>
                  <a:cubicBezTo>
                    <a:pt x="21" y="35"/>
                    <a:pt x="36" y="20"/>
                    <a:pt x="54" y="20"/>
                  </a:cubicBezTo>
                  <a:close/>
                  <a:moveTo>
                    <a:pt x="20" y="57"/>
                  </a:moveTo>
                  <a:cubicBezTo>
                    <a:pt x="31" y="57"/>
                    <a:pt x="31" y="57"/>
                    <a:pt x="31" y="57"/>
                  </a:cubicBezTo>
                  <a:cubicBezTo>
                    <a:pt x="31" y="70"/>
                    <a:pt x="42" y="80"/>
                    <a:pt x="54" y="80"/>
                  </a:cubicBezTo>
                  <a:cubicBezTo>
                    <a:pt x="54" y="91"/>
                    <a:pt x="54" y="91"/>
                    <a:pt x="54" y="91"/>
                  </a:cubicBezTo>
                  <a:cubicBezTo>
                    <a:pt x="35" y="91"/>
                    <a:pt x="21" y="76"/>
                    <a:pt x="20" y="57"/>
                  </a:cubicBezTo>
                  <a:close/>
                  <a:moveTo>
                    <a:pt x="57" y="91"/>
                  </a:moveTo>
                  <a:cubicBezTo>
                    <a:pt x="57" y="80"/>
                    <a:pt x="57" y="80"/>
                    <a:pt x="57" y="80"/>
                  </a:cubicBezTo>
                  <a:cubicBezTo>
                    <a:pt x="70" y="80"/>
                    <a:pt x="80" y="70"/>
                    <a:pt x="80" y="57"/>
                  </a:cubicBezTo>
                  <a:cubicBezTo>
                    <a:pt x="91" y="57"/>
                    <a:pt x="91" y="57"/>
                    <a:pt x="91" y="57"/>
                  </a:cubicBezTo>
                  <a:cubicBezTo>
                    <a:pt x="91" y="76"/>
                    <a:pt x="76" y="91"/>
                    <a:pt x="57"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5" name="Oval 77"/>
            <p:cNvSpPr>
              <a:spLocks noChangeArrowheads="1"/>
            </p:cNvSpPr>
            <p:nvPr/>
          </p:nvSpPr>
          <p:spPr bwMode="gray">
            <a:xfrm>
              <a:off x="8694738" y="12368213"/>
              <a:ext cx="26988"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218" name="Inhaltsplatzhalter 7"/>
          <p:cNvSpPr txBox="1">
            <a:spLocks/>
          </p:cNvSpPr>
          <p:nvPr/>
        </p:nvSpPr>
        <p:spPr bwMode="gray">
          <a:xfrm>
            <a:off x="6438900" y="1292225"/>
            <a:ext cx="5132477" cy="284576"/>
          </a:xfrm>
          <a:prstGeom prst="rect">
            <a:avLst/>
          </a:prstGeom>
        </p:spPr>
        <p:txBody>
          <a:bodyPr vert="horz" wrap="square" lIns="0" tIns="41985" rIns="0" bIns="33588" rtlCol="0" anchor="t" anchorCtr="0">
            <a:spAutoFit/>
          </a:bodyPr>
          <a:lstStyle>
            <a:lvl1pPr marL="0" indent="0" algn="l" defTabSz="995690" rtl="0" eaLnBrk="1" latinLnBrk="0" hangingPunct="1">
              <a:spcBef>
                <a:spcPts val="800"/>
              </a:spcBef>
              <a:spcAft>
                <a:spcPts val="800"/>
              </a:spcAft>
              <a:buFont typeface="Arial" pitchFamily="34" charset="0"/>
              <a:buNone/>
              <a:defRPr sz="1800" b="0" kern="1200" baseline="0">
                <a:solidFill>
                  <a:schemeClr val="accent1"/>
                </a:solidFill>
                <a:latin typeface="Arial" pitchFamily="34" charset="0"/>
                <a:ea typeface="+mn-ea"/>
                <a:cs typeface="Arial" pitchFamily="34" charset="0"/>
              </a:defRPr>
            </a:lvl1pPr>
            <a:lvl2pPr marL="225425" indent="-225425" algn="l" defTabSz="995690" rtl="0" eaLnBrk="1" latinLnBrk="0" hangingPunct="1">
              <a:spcBef>
                <a:spcPts val="800"/>
              </a:spcBef>
              <a:spcAft>
                <a:spcPts val="800"/>
              </a:spcAft>
              <a:buClr>
                <a:schemeClr val="accent1"/>
              </a:buClr>
              <a:buFont typeface="Wingdings 3" pitchFamily="18" charset="2"/>
              <a:buChar char="}"/>
              <a:defRPr sz="1800" b="0" kern="1200">
                <a:solidFill>
                  <a:schemeClr val="tx1">
                    <a:lumMod val="65000"/>
                    <a:lumOff val="35000"/>
                  </a:schemeClr>
                </a:solidFill>
                <a:latin typeface="Arial" pitchFamily="34" charset="0"/>
                <a:ea typeface="+mn-ea"/>
                <a:cs typeface="Arial" pitchFamily="34" charset="0"/>
              </a:defRPr>
            </a:lvl2pPr>
            <a:lvl3pPr marL="432000" indent="-226800" algn="l" defTabSz="995690" rtl="0" eaLnBrk="1" latinLnBrk="0" hangingPunct="1">
              <a:spcBef>
                <a:spcPts val="600"/>
              </a:spcBef>
              <a:spcAft>
                <a:spcPts val="600"/>
              </a:spcAft>
              <a:buClr>
                <a:schemeClr val="accent1"/>
              </a:buClr>
              <a:buFont typeface="Wingdings 3" pitchFamily="18" charset="2"/>
              <a:buChar char="}"/>
              <a:defRPr sz="1600" b="0" kern="1200">
                <a:solidFill>
                  <a:schemeClr val="tx1">
                    <a:lumMod val="65000"/>
                    <a:lumOff val="35000"/>
                  </a:schemeClr>
                </a:solidFill>
                <a:latin typeface="Arial" pitchFamily="34" charset="0"/>
                <a:ea typeface="+mn-ea"/>
                <a:cs typeface="Arial" pitchFamily="34" charset="0"/>
              </a:defRPr>
            </a:lvl3pPr>
            <a:lvl4pPr marL="662400" indent="-216000" algn="l" defTabSz="806450" rtl="0" eaLnBrk="1" latinLnBrk="0" hangingPunct="1">
              <a:spcBef>
                <a:spcPts val="600"/>
              </a:spcBef>
              <a:spcAft>
                <a:spcPts val="600"/>
              </a:spcAft>
              <a:buClr>
                <a:schemeClr val="tx1">
                  <a:lumMod val="50000"/>
                  <a:lumOff val="50000"/>
                </a:schemeClr>
              </a:buClr>
              <a:buFont typeface="Wingdings 3" pitchFamily="18" charset="2"/>
              <a:buChar char="}"/>
              <a:defRPr sz="1400" b="0" kern="1200">
                <a:solidFill>
                  <a:schemeClr val="tx1">
                    <a:lumMod val="65000"/>
                    <a:lumOff val="35000"/>
                  </a:schemeClr>
                </a:solidFill>
                <a:latin typeface="Arial" pitchFamily="34" charset="0"/>
                <a:ea typeface="+mn-ea"/>
                <a:cs typeface="Arial" pitchFamily="34" charset="0"/>
              </a:defRPr>
            </a:lvl4pPr>
            <a:lvl5pPr marL="849600" indent="-187200" algn="l" defTabSz="995690" rtl="0" eaLnBrk="1" latinLnBrk="0" hangingPunct="1">
              <a:spcBef>
                <a:spcPts val="600"/>
              </a:spcBef>
              <a:spcAft>
                <a:spcPts val="600"/>
              </a:spcAft>
              <a:buClr>
                <a:schemeClr val="tx1">
                  <a:lumMod val="50000"/>
                  <a:lumOff val="50000"/>
                </a:schemeClr>
              </a:buClr>
              <a:buFont typeface="Wingdings 3" pitchFamily="18" charset="2"/>
              <a:buChar char="}"/>
              <a:defRPr sz="1200" b="0" kern="1200">
                <a:solidFill>
                  <a:schemeClr val="tx1">
                    <a:lumMod val="65000"/>
                    <a:lumOff val="35000"/>
                  </a:schemeClr>
                </a:solidFill>
                <a:latin typeface="Arial" pitchFamily="34" charset="0"/>
                <a:ea typeface="+mn-ea"/>
                <a:cs typeface="Arial" pitchFamily="34" charset="0"/>
              </a:defRPr>
            </a:lvl5pPr>
            <a:lvl6pPr marL="849600" indent="-187200" algn="l" defTabSz="995690" rtl="0" eaLnBrk="1" latinLnBrk="0" hangingPunct="1">
              <a:spcBef>
                <a:spcPts val="600"/>
              </a:spcBef>
              <a:spcAft>
                <a:spcPts val="600"/>
              </a:spcAft>
              <a:buClr>
                <a:schemeClr val="tx1">
                  <a:lumMod val="50000"/>
                  <a:lumOff val="50000"/>
                </a:schemeClr>
              </a:buClr>
              <a:buFont typeface="Wingdings 3" pitchFamily="18" charset="2"/>
              <a:buChar char="}"/>
              <a:defRPr sz="1200" b="0" kern="1200" baseline="0">
                <a:solidFill>
                  <a:schemeClr val="tx1">
                    <a:lumMod val="65000"/>
                    <a:lumOff val="35000"/>
                  </a:schemeClr>
                </a:solidFill>
                <a:latin typeface="Arial" pitchFamily="34" charset="0"/>
                <a:ea typeface="+mn-ea"/>
                <a:cs typeface="Arial" pitchFamily="34" charset="0"/>
              </a:defRPr>
            </a:lvl6pPr>
            <a:lvl7pPr marL="849600" indent="-187200" algn="l" defTabSz="995690" rtl="0" eaLnBrk="1" latinLnBrk="0" hangingPunct="1">
              <a:spcBef>
                <a:spcPts val="600"/>
              </a:spcBef>
              <a:spcAft>
                <a:spcPts val="600"/>
              </a:spcAft>
              <a:buClr>
                <a:schemeClr val="tx1">
                  <a:lumMod val="50000"/>
                  <a:lumOff val="50000"/>
                </a:schemeClr>
              </a:buClr>
              <a:buFont typeface="Wingdings 3" pitchFamily="18" charset="2"/>
              <a:buChar char="}"/>
              <a:defRPr sz="1200" b="0" kern="1200" baseline="0">
                <a:solidFill>
                  <a:schemeClr val="tx1">
                    <a:lumMod val="65000"/>
                    <a:lumOff val="35000"/>
                  </a:schemeClr>
                </a:solidFill>
                <a:latin typeface="Arial" pitchFamily="34" charset="0"/>
                <a:ea typeface="+mn-ea"/>
                <a:cs typeface="Arial" pitchFamily="34" charset="0"/>
              </a:defRPr>
            </a:lvl7pPr>
            <a:lvl8pPr marL="849600" indent="-187200" algn="l" defTabSz="995690" rtl="0" eaLnBrk="1" latinLnBrk="0" hangingPunct="1">
              <a:spcBef>
                <a:spcPts val="600"/>
              </a:spcBef>
              <a:spcAft>
                <a:spcPts val="600"/>
              </a:spcAft>
              <a:buClr>
                <a:schemeClr val="tx1">
                  <a:lumMod val="50000"/>
                  <a:lumOff val="50000"/>
                </a:schemeClr>
              </a:buClr>
              <a:buFont typeface="Wingdings 3" pitchFamily="18" charset="2"/>
              <a:buChar char="}"/>
              <a:defRPr sz="1200" b="0" kern="1200">
                <a:solidFill>
                  <a:schemeClr val="tx1">
                    <a:lumMod val="65000"/>
                    <a:lumOff val="35000"/>
                  </a:schemeClr>
                </a:solidFill>
                <a:latin typeface="Arial" pitchFamily="34" charset="0"/>
                <a:ea typeface="+mn-ea"/>
                <a:cs typeface="Arial" pitchFamily="34" charset="0"/>
              </a:defRPr>
            </a:lvl8pPr>
            <a:lvl9pPr marL="849600" indent="-187200" algn="l" defTabSz="995690" rtl="0" eaLnBrk="1" latinLnBrk="0" hangingPunct="1">
              <a:spcBef>
                <a:spcPts val="600"/>
              </a:spcBef>
              <a:spcAft>
                <a:spcPts val="600"/>
              </a:spcAft>
              <a:buClr>
                <a:schemeClr val="tx1">
                  <a:lumMod val="50000"/>
                  <a:lumOff val="50000"/>
                </a:schemeClr>
              </a:buClr>
              <a:buFont typeface="Wingdings 3" pitchFamily="18" charset="2"/>
              <a:buChar char="}"/>
              <a:defRPr sz="1200" b="0" kern="1200">
                <a:solidFill>
                  <a:schemeClr val="tx1">
                    <a:lumMod val="65000"/>
                    <a:lumOff val="35000"/>
                  </a:schemeClr>
                </a:solidFill>
                <a:latin typeface="Arial" pitchFamily="34" charset="0"/>
                <a:ea typeface="+mn-ea"/>
                <a:cs typeface="Arial" pitchFamily="34" charset="0"/>
              </a:defRPr>
            </a:lvl9pPr>
          </a:lstStyle>
          <a:p>
            <a:pPr fontAlgn="base"/>
            <a:r>
              <a:rPr lang="en-US" sz="1300" cap="all" dirty="0">
                <a:solidFill>
                  <a:schemeClr val="bg2"/>
                </a:solidFill>
              </a:rPr>
              <a:t>Placeholder</a:t>
            </a:r>
          </a:p>
        </p:txBody>
      </p:sp>
      <p:sp>
        <p:nvSpPr>
          <p:cNvPr id="224" name="Text Placeholder 6"/>
          <p:cNvSpPr txBox="1">
            <a:spLocks/>
          </p:cNvSpPr>
          <p:nvPr/>
        </p:nvSpPr>
        <p:spPr bwMode="gray">
          <a:xfrm>
            <a:off x="6438900" y="1576800"/>
            <a:ext cx="5132477" cy="896907"/>
          </a:xfrm>
          <a:prstGeom prst="rect">
            <a:avLst/>
          </a:prstGeom>
          <a:solidFill>
            <a:schemeClr val="bg1">
              <a:alpha val="25000"/>
            </a:schemeClr>
          </a:solidFill>
        </p:spPr>
        <p:txBody>
          <a:bodyPr lIns="108000" tIns="72000" rIns="108000" bIns="72000" anchor="ctr"/>
          <a:lstStyle>
            <a:lvl1pPr marL="0" indent="0" algn="l" defTabSz="1221456" rtl="0" eaLnBrk="1" latinLnBrk="0" hangingPunct="1">
              <a:spcBef>
                <a:spcPts val="300"/>
              </a:spcBef>
              <a:spcAft>
                <a:spcPts val="300"/>
              </a:spcAft>
              <a:buClr>
                <a:schemeClr val="accent2"/>
              </a:buClr>
              <a:buSzPct val="110000"/>
              <a:buFont typeface="Arial" pitchFamily="34" charset="0"/>
              <a:buNone/>
              <a:defRPr sz="1400" kern="1200" baseline="0">
                <a:solidFill>
                  <a:schemeClr val="tx1"/>
                </a:solidFill>
                <a:latin typeface="+mn-lt"/>
                <a:ea typeface="+mn-ea"/>
                <a:cs typeface="+mn-cs"/>
              </a:defRPr>
            </a:lvl1pPr>
            <a:lvl2pPr marL="216000" indent="-216000" algn="l" defTabSz="1221456" rtl="0" eaLnBrk="1" latinLnBrk="0" hangingPunct="1">
              <a:spcBef>
                <a:spcPts val="200"/>
              </a:spcBef>
              <a:spcAft>
                <a:spcPts val="300"/>
              </a:spcAft>
              <a:buClr>
                <a:schemeClr val="accent1"/>
              </a:buClr>
              <a:buSzPct val="110000"/>
              <a:buFont typeface="Arial" pitchFamily="34" charset="0"/>
              <a:buChar char="•"/>
              <a:defRPr sz="1200" kern="1200">
                <a:solidFill>
                  <a:schemeClr val="tx1"/>
                </a:solidFill>
                <a:latin typeface="+mn-lt"/>
                <a:ea typeface="+mn-ea"/>
                <a:cs typeface="+mn-cs"/>
              </a:defRPr>
            </a:lvl2pPr>
            <a:lvl3pPr marL="432000" indent="-216000" algn="l" defTabSz="1221456" rtl="0" eaLnBrk="1" latinLnBrk="0" hangingPunct="1">
              <a:spcBef>
                <a:spcPts val="200"/>
              </a:spcBef>
              <a:spcAft>
                <a:spcPts val="300"/>
              </a:spcAft>
              <a:buClr>
                <a:srgbClr val="6BC200"/>
              </a:buClr>
              <a:buSzPct val="110000"/>
              <a:buFont typeface="Arial" pitchFamily="34" charset="0"/>
              <a:buChar char="•"/>
              <a:defRPr sz="1200" kern="1200">
                <a:solidFill>
                  <a:schemeClr val="tx1"/>
                </a:solidFill>
                <a:latin typeface="+mn-lt"/>
                <a:ea typeface="+mn-ea"/>
                <a:cs typeface="+mn-cs"/>
              </a:defRPr>
            </a:lvl3pPr>
            <a:lvl4pPr marL="648000" indent="-216000" algn="l" defTabSz="1221456" rtl="0" eaLnBrk="1" latinLnBrk="0" hangingPunct="1">
              <a:spcBef>
                <a:spcPts val="200"/>
              </a:spcBef>
              <a:spcAft>
                <a:spcPts val="300"/>
              </a:spcAft>
              <a:buClr>
                <a:schemeClr val="accent5"/>
              </a:buClr>
              <a:buSzPct val="110000"/>
              <a:buFont typeface="Arial" pitchFamily="34" charset="0"/>
              <a:buChar char="•"/>
              <a:defRPr sz="1200" kern="1200">
                <a:solidFill>
                  <a:schemeClr val="tx1"/>
                </a:solidFill>
                <a:latin typeface="+mn-lt"/>
                <a:ea typeface="+mn-ea"/>
                <a:cs typeface="+mn-cs"/>
              </a:defRPr>
            </a:lvl4pPr>
            <a:lvl5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5pPr>
            <a:lvl6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6pPr>
            <a:lvl7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7pPr>
            <a:lvl8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8pPr>
            <a:lvl9pPr marL="864000" indent="-216000" algn="l" defTabSz="1221456" rtl="0" eaLnBrk="1" latinLnBrk="0" hangingPunct="1">
              <a:spcBef>
                <a:spcPts val="200"/>
              </a:spcBef>
              <a:spcAft>
                <a:spcPts val="300"/>
              </a:spcAft>
              <a:buClr>
                <a:schemeClr val="accent6"/>
              </a:buClr>
              <a:buSzPct val="110000"/>
              <a:buFont typeface="Arial" pitchFamily="34" charset="0"/>
              <a:buChar char="•"/>
              <a:defRPr sz="1200" kern="1200">
                <a:solidFill>
                  <a:schemeClr val="tx1"/>
                </a:solidFill>
                <a:latin typeface="+mn-lt"/>
                <a:ea typeface="+mn-ea"/>
                <a:cs typeface="+mn-cs"/>
              </a:defRPr>
            </a:lvl9pPr>
          </a:lstStyle>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This is a placeholder text.</a:t>
            </a:r>
          </a:p>
          <a:p>
            <a:pPr lvl="1">
              <a:buClr>
                <a:schemeClr val="bg2"/>
              </a:buClr>
              <a:buFont typeface="Symbol" panose="05050102010706020507" pitchFamily="18" charset="2"/>
              <a:buChar char="-"/>
            </a:pPr>
            <a:r>
              <a:rPr lang="en-US" dirty="0">
                <a:solidFill>
                  <a:schemeClr val="bg1"/>
                </a:solidFill>
                <a:latin typeface="Arial" panose="020B0604020202020204" pitchFamily="34" charset="0"/>
                <a:cs typeface="Arial" panose="020B0604020202020204" pitchFamily="34" charset="0"/>
              </a:rPr>
              <a:t>The text that you insert will retain the same style and format as the placeholder text.</a:t>
            </a:r>
          </a:p>
        </p:txBody>
      </p:sp>
      <p:sp>
        <p:nvSpPr>
          <p:cNvPr id="4" name="TextBox 3"/>
          <p:cNvSpPr txBox="1"/>
          <p:nvPr/>
        </p:nvSpPr>
        <p:spPr bwMode="gray">
          <a:xfrm>
            <a:off x="7027874" y="3216028"/>
            <a:ext cx="813036" cy="374748"/>
          </a:xfrm>
          <a:prstGeom prst="rect">
            <a:avLst/>
          </a:prstGeom>
          <a:noFill/>
        </p:spPr>
        <p:txBody>
          <a:bodyPr wrap="square" lIns="0" tIns="0" rIns="0" bIns="0" rtlCol="0" anchor="b">
            <a:noAutofit/>
          </a:bodyPr>
          <a:lstStyle/>
          <a:p>
            <a:r>
              <a:rPr lang="de-DE" sz="1600" dirty="0">
                <a:solidFill>
                  <a:schemeClr val="bg2"/>
                </a:solidFill>
                <a:latin typeface="Arial" panose="020B0604020202020204" pitchFamily="34" charset="0"/>
                <a:cs typeface="Arial" panose="020B0604020202020204" pitchFamily="34" charset="0"/>
              </a:rPr>
              <a:t>82%</a:t>
            </a:r>
            <a:endParaRPr lang="en-US" sz="1600" dirty="0" err="1">
              <a:solidFill>
                <a:schemeClr val="bg2"/>
              </a:solidFill>
              <a:latin typeface="Arial" panose="020B0604020202020204" pitchFamily="34" charset="0"/>
              <a:cs typeface="Arial" panose="020B0604020202020204" pitchFamily="34" charset="0"/>
            </a:endParaRPr>
          </a:p>
        </p:txBody>
      </p:sp>
      <p:cxnSp>
        <p:nvCxnSpPr>
          <p:cNvPr id="229" name="Straight Connector 228"/>
          <p:cNvCxnSpPr/>
          <p:nvPr/>
        </p:nvCxnSpPr>
        <p:spPr bwMode="gray">
          <a:xfrm>
            <a:off x="6438900" y="2770534"/>
            <a:ext cx="5132477"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bwMode="gray">
          <a:xfrm>
            <a:off x="6438900" y="3794717"/>
            <a:ext cx="5132477"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231" name="TextBox 230"/>
          <p:cNvSpPr txBox="1"/>
          <p:nvPr/>
        </p:nvSpPr>
        <p:spPr bwMode="gray">
          <a:xfrm>
            <a:off x="9243263" y="3216028"/>
            <a:ext cx="813036" cy="374748"/>
          </a:xfrm>
          <a:prstGeom prst="rect">
            <a:avLst/>
          </a:prstGeom>
          <a:noFill/>
        </p:spPr>
        <p:txBody>
          <a:bodyPr wrap="square" lIns="0" tIns="0" rIns="0" bIns="0" rtlCol="0" anchor="b">
            <a:noAutofit/>
          </a:bodyPr>
          <a:lstStyle/>
          <a:p>
            <a:r>
              <a:rPr lang="de-DE" sz="1600" dirty="0">
                <a:solidFill>
                  <a:schemeClr val="bg1"/>
                </a:solidFill>
                <a:latin typeface="Arial" panose="020B0604020202020204" pitchFamily="34" charset="0"/>
                <a:cs typeface="Arial" panose="020B0604020202020204" pitchFamily="34" charset="0"/>
              </a:rPr>
              <a:t>35%</a:t>
            </a:r>
            <a:endParaRPr lang="en-US" sz="1600" dirty="0" err="1">
              <a:solidFill>
                <a:schemeClr val="bg1"/>
              </a:solidFill>
              <a:latin typeface="Arial" panose="020B0604020202020204" pitchFamily="34" charset="0"/>
              <a:cs typeface="Arial" panose="020B0604020202020204" pitchFamily="34" charset="0"/>
            </a:endParaRPr>
          </a:p>
        </p:txBody>
      </p:sp>
      <p:sp>
        <p:nvSpPr>
          <p:cNvPr id="232" name="TextBox 231"/>
          <p:cNvSpPr txBox="1"/>
          <p:nvPr/>
        </p:nvSpPr>
        <p:spPr bwMode="gray">
          <a:xfrm>
            <a:off x="11190873" y="3216028"/>
            <a:ext cx="498713" cy="374748"/>
          </a:xfrm>
          <a:prstGeom prst="rect">
            <a:avLst/>
          </a:prstGeom>
          <a:noFill/>
        </p:spPr>
        <p:txBody>
          <a:bodyPr wrap="square" lIns="0" tIns="0" rIns="0" bIns="0" rtlCol="0" anchor="b">
            <a:noAutofit/>
          </a:bodyPr>
          <a:lstStyle/>
          <a:p>
            <a:r>
              <a:rPr lang="de-DE" sz="1600" dirty="0">
                <a:solidFill>
                  <a:schemeClr val="accent1"/>
                </a:solidFill>
                <a:latin typeface="Arial" panose="020B0604020202020204" pitchFamily="34" charset="0"/>
                <a:cs typeface="Arial" panose="020B0604020202020204" pitchFamily="34" charset="0"/>
              </a:rPr>
              <a:t>10%</a:t>
            </a:r>
            <a:endParaRPr lang="en-US" sz="1600" dirty="0" err="1">
              <a:solidFill>
                <a:schemeClr val="accent1"/>
              </a:solidFill>
              <a:latin typeface="Arial" panose="020B0604020202020204" pitchFamily="34" charset="0"/>
              <a:cs typeface="Arial" panose="020B0604020202020204" pitchFamily="34" charset="0"/>
            </a:endParaRPr>
          </a:p>
        </p:txBody>
      </p:sp>
      <p:graphicFrame>
        <p:nvGraphicFramePr>
          <p:cNvPr id="233" name="Diagramm 6"/>
          <p:cNvGraphicFramePr/>
          <p:nvPr>
            <p:extLst>
              <p:ext uri="{D42A27DB-BD31-4B8C-83A1-F6EECF244321}">
                <p14:modId xmlns:p14="http://schemas.microsoft.com/office/powerpoint/2010/main" val="3509613003"/>
              </p:ext>
            </p:extLst>
          </p:nvPr>
        </p:nvGraphicFramePr>
        <p:xfrm>
          <a:off x="6438900" y="3892735"/>
          <a:ext cx="5132479" cy="2235782"/>
        </p:xfrm>
        <a:graphic>
          <a:graphicData uri="http://schemas.openxmlformats.org/drawingml/2006/chart">
            <c:chart xmlns:c="http://schemas.openxmlformats.org/drawingml/2006/chart" xmlns:r="http://schemas.openxmlformats.org/officeDocument/2006/relationships" r:id="rId3"/>
          </a:graphicData>
        </a:graphic>
      </p:graphicFrame>
      <p:grpSp>
        <p:nvGrpSpPr>
          <p:cNvPr id="234" name="Gruppieren 27"/>
          <p:cNvGrpSpPr/>
          <p:nvPr/>
        </p:nvGrpSpPr>
        <p:grpSpPr bwMode="gray">
          <a:xfrm>
            <a:off x="9964083" y="4267178"/>
            <a:ext cx="1337187" cy="436369"/>
            <a:chOff x="6776292" y="2291893"/>
            <a:chExt cx="1399961" cy="616950"/>
          </a:xfrm>
        </p:grpSpPr>
        <p:sp>
          <p:nvSpPr>
            <p:cNvPr id="235" name="Rechtwinkliges Dreieck 4"/>
            <p:cNvSpPr/>
            <p:nvPr/>
          </p:nvSpPr>
          <p:spPr bwMode="gray">
            <a:xfrm flipH="1">
              <a:off x="6776292" y="2291893"/>
              <a:ext cx="195621" cy="19752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600" dirty="0">
                <a:solidFill>
                  <a:prstClr val="white"/>
                </a:solidFill>
                <a:latin typeface="Arial" panose="020B0604020202020204" pitchFamily="34" charset="0"/>
                <a:cs typeface="Arial" panose="020B0604020202020204" pitchFamily="34" charset="0"/>
              </a:endParaRPr>
            </a:p>
          </p:txBody>
        </p:sp>
        <p:sp>
          <p:nvSpPr>
            <p:cNvPr id="236" name="Rechteck 28"/>
            <p:cNvSpPr/>
            <p:nvPr/>
          </p:nvSpPr>
          <p:spPr bwMode="gray">
            <a:xfrm>
              <a:off x="6971926" y="2291908"/>
              <a:ext cx="1204327" cy="616935"/>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07976" tIns="71988" rIns="107976" bIns="71988" rtlCol="0" anchor="ctr"/>
            <a:lstStyle/>
            <a:p>
              <a:pPr algn="ctr"/>
              <a:r>
                <a:rPr lang="en-US" sz="1100" dirty="0">
                  <a:solidFill>
                    <a:schemeClr val="tx1"/>
                  </a:solidFill>
                  <a:latin typeface="Arial" panose="020B0604020202020204" pitchFamily="34" charset="0"/>
                  <a:cs typeface="Arial" panose="020B0604020202020204" pitchFamily="34" charset="0"/>
                </a:rPr>
                <a:t>Placeholder</a:t>
              </a:r>
            </a:p>
          </p:txBody>
        </p:sp>
      </p:grpSp>
    </p:spTree>
    <p:extLst>
      <p:ext uri="{BB962C8B-B14F-4D97-AF65-F5344CB8AC3E}">
        <p14:creationId xmlns:p14="http://schemas.microsoft.com/office/powerpoint/2010/main" val="216056312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Flags</a:t>
            </a:r>
          </a:p>
        </p:txBody>
      </p:sp>
      <p:sp>
        <p:nvSpPr>
          <p:cNvPr id="3" name="Untertitel 2"/>
          <p:cNvSpPr>
            <a:spLocks noGrp="1"/>
          </p:cNvSpPr>
          <p:nvPr>
            <p:ph type="subTitle" idx="14"/>
          </p:nvPr>
        </p:nvSpPr>
        <p:spPr bwMode="gray"/>
        <p:txBody>
          <a:bodyPr/>
          <a:lstStyle/>
          <a:p>
            <a:endParaRPr lang="en-US" dirty="0"/>
          </a:p>
        </p:txBody>
      </p:sp>
      <p:grpSp>
        <p:nvGrpSpPr>
          <p:cNvPr id="120" name="Gruppieren 119"/>
          <p:cNvGrpSpPr/>
          <p:nvPr/>
        </p:nvGrpSpPr>
        <p:grpSpPr bwMode="gray">
          <a:xfrm>
            <a:off x="10392387" y="2834148"/>
            <a:ext cx="1463952" cy="2250763"/>
            <a:chOff x="10392387" y="2330913"/>
            <a:chExt cx="1463952" cy="2250763"/>
          </a:xfrm>
        </p:grpSpPr>
        <p:grpSp>
          <p:nvGrpSpPr>
            <p:cNvPr id="5" name="Gruppieren 4"/>
            <p:cNvGrpSpPr/>
            <p:nvPr/>
          </p:nvGrpSpPr>
          <p:grpSpPr bwMode="gray">
            <a:xfrm>
              <a:off x="10392395" y="2330913"/>
              <a:ext cx="503300" cy="503235"/>
              <a:chOff x="7292975" y="479425"/>
              <a:chExt cx="427038" cy="427038"/>
            </a:xfrm>
            <a:solidFill>
              <a:schemeClr val="accent2"/>
            </a:solidFill>
          </p:grpSpPr>
          <p:sp>
            <p:nvSpPr>
              <p:cNvPr id="6" name="Freeform 6"/>
              <p:cNvSpPr>
                <a:spLocks noEditPoints="1"/>
              </p:cNvSpPr>
              <p:nvPr/>
            </p:nvSpPr>
            <p:spPr bwMode="gray">
              <a:xfrm>
                <a:off x="7292975" y="479425"/>
                <a:ext cx="427038" cy="427038"/>
              </a:xfrm>
              <a:custGeom>
                <a:avLst/>
                <a:gdLst>
                  <a:gd name="T0" fmla="*/ 111 w 114"/>
                  <a:gd name="T1" fmla="*/ 43 h 114"/>
                  <a:gd name="T2" fmla="*/ 17 w 114"/>
                  <a:gd name="T3" fmla="*/ 97 h 114"/>
                  <a:gd name="T4" fmla="*/ 12 w 114"/>
                  <a:gd name="T5" fmla="*/ 81 h 114"/>
                  <a:gd name="T6" fmla="*/ 4 w 114"/>
                  <a:gd name="T7" fmla="*/ 66 h 114"/>
                  <a:gd name="T8" fmla="*/ 14 w 114"/>
                  <a:gd name="T9" fmla="*/ 21 h 114"/>
                  <a:gd name="T10" fmla="*/ 20 w 114"/>
                  <a:gd name="T11" fmla="*/ 18 h 114"/>
                  <a:gd name="T12" fmla="*/ 22 w 114"/>
                  <a:gd name="T13" fmla="*/ 16 h 114"/>
                  <a:gd name="T14" fmla="*/ 24 w 114"/>
                  <a:gd name="T15" fmla="*/ 18 h 114"/>
                  <a:gd name="T16" fmla="*/ 30 w 114"/>
                  <a:gd name="T17" fmla="*/ 13 h 114"/>
                  <a:gd name="T18" fmla="*/ 34 w 114"/>
                  <a:gd name="T19" fmla="*/ 8 h 114"/>
                  <a:gd name="T20" fmla="*/ 31 w 114"/>
                  <a:gd name="T21" fmla="*/ 7 h 114"/>
                  <a:gd name="T22" fmla="*/ 38 w 114"/>
                  <a:gd name="T23" fmla="*/ 6 h 114"/>
                  <a:gd name="T24" fmla="*/ 36 w 114"/>
                  <a:gd name="T25" fmla="*/ 7 h 114"/>
                  <a:gd name="T26" fmla="*/ 39 w 114"/>
                  <a:gd name="T27" fmla="*/ 7 h 114"/>
                  <a:gd name="T28" fmla="*/ 40 w 114"/>
                  <a:gd name="T29" fmla="*/ 4 h 114"/>
                  <a:gd name="T30" fmla="*/ 68 w 114"/>
                  <a:gd name="T31" fmla="*/ 3 h 114"/>
                  <a:gd name="T32" fmla="*/ 70 w 114"/>
                  <a:gd name="T33" fmla="*/ 3 h 114"/>
                  <a:gd name="T34" fmla="*/ 66 w 114"/>
                  <a:gd name="T35" fmla="*/ 3 h 114"/>
                  <a:gd name="T36" fmla="*/ 70 w 114"/>
                  <a:gd name="T37" fmla="*/ 6 h 114"/>
                  <a:gd name="T38" fmla="*/ 66 w 114"/>
                  <a:gd name="T39" fmla="*/ 7 h 114"/>
                  <a:gd name="T40" fmla="*/ 66 w 114"/>
                  <a:gd name="T41" fmla="*/ 9 h 114"/>
                  <a:gd name="T42" fmla="*/ 61 w 114"/>
                  <a:gd name="T43" fmla="*/ 7 h 114"/>
                  <a:gd name="T44" fmla="*/ 56 w 114"/>
                  <a:gd name="T45" fmla="*/ 13 h 114"/>
                  <a:gd name="T46" fmla="*/ 61 w 114"/>
                  <a:gd name="T47" fmla="*/ 12 h 114"/>
                  <a:gd name="T48" fmla="*/ 62 w 114"/>
                  <a:gd name="T49" fmla="*/ 11 h 114"/>
                  <a:gd name="T50" fmla="*/ 62 w 114"/>
                  <a:gd name="T51" fmla="*/ 16 h 114"/>
                  <a:gd name="T52" fmla="*/ 57 w 114"/>
                  <a:gd name="T53" fmla="*/ 14 h 114"/>
                  <a:gd name="T54" fmla="*/ 51 w 114"/>
                  <a:gd name="T55" fmla="*/ 20 h 114"/>
                  <a:gd name="T56" fmla="*/ 42 w 114"/>
                  <a:gd name="T57" fmla="*/ 29 h 114"/>
                  <a:gd name="T58" fmla="*/ 50 w 114"/>
                  <a:gd name="T59" fmla="*/ 30 h 114"/>
                  <a:gd name="T60" fmla="*/ 61 w 114"/>
                  <a:gd name="T61" fmla="*/ 28 h 114"/>
                  <a:gd name="T62" fmla="*/ 63 w 114"/>
                  <a:gd name="T63" fmla="*/ 28 h 114"/>
                  <a:gd name="T64" fmla="*/ 59 w 114"/>
                  <a:gd name="T65" fmla="*/ 23 h 114"/>
                  <a:gd name="T66" fmla="*/ 67 w 114"/>
                  <a:gd name="T67" fmla="*/ 30 h 114"/>
                  <a:gd name="T68" fmla="*/ 68 w 114"/>
                  <a:gd name="T69" fmla="*/ 30 h 114"/>
                  <a:gd name="T70" fmla="*/ 70 w 114"/>
                  <a:gd name="T71" fmla="*/ 27 h 114"/>
                  <a:gd name="T72" fmla="*/ 71 w 114"/>
                  <a:gd name="T73" fmla="*/ 29 h 114"/>
                  <a:gd name="T74" fmla="*/ 77 w 114"/>
                  <a:gd name="T75" fmla="*/ 32 h 114"/>
                  <a:gd name="T76" fmla="*/ 72 w 114"/>
                  <a:gd name="T77" fmla="*/ 37 h 114"/>
                  <a:gd name="T78" fmla="*/ 63 w 114"/>
                  <a:gd name="T79" fmla="*/ 36 h 114"/>
                  <a:gd name="T80" fmla="*/ 58 w 114"/>
                  <a:gd name="T81" fmla="*/ 32 h 114"/>
                  <a:gd name="T82" fmla="*/ 47 w 114"/>
                  <a:gd name="T83" fmla="*/ 33 h 114"/>
                  <a:gd name="T84" fmla="*/ 35 w 114"/>
                  <a:gd name="T85" fmla="*/ 42 h 114"/>
                  <a:gd name="T86" fmla="*/ 30 w 114"/>
                  <a:gd name="T87" fmla="*/ 54 h 114"/>
                  <a:gd name="T88" fmla="*/ 31 w 114"/>
                  <a:gd name="T89" fmla="*/ 61 h 114"/>
                  <a:gd name="T90" fmla="*/ 36 w 114"/>
                  <a:gd name="T91" fmla="*/ 68 h 114"/>
                  <a:gd name="T92" fmla="*/ 56 w 114"/>
                  <a:gd name="T93" fmla="*/ 69 h 114"/>
                  <a:gd name="T94" fmla="*/ 57 w 114"/>
                  <a:gd name="T95" fmla="*/ 76 h 114"/>
                  <a:gd name="T96" fmla="*/ 60 w 114"/>
                  <a:gd name="T97" fmla="*/ 93 h 114"/>
                  <a:gd name="T98" fmla="*/ 65 w 114"/>
                  <a:gd name="T99" fmla="*/ 105 h 114"/>
                  <a:gd name="T100" fmla="*/ 79 w 114"/>
                  <a:gd name="T101" fmla="*/ 98 h 114"/>
                  <a:gd name="T102" fmla="*/ 88 w 114"/>
                  <a:gd name="T103" fmla="*/ 89 h 114"/>
                  <a:gd name="T104" fmla="*/ 99 w 114"/>
                  <a:gd name="T105" fmla="*/ 63 h 114"/>
                  <a:gd name="T106" fmla="*/ 93 w 114"/>
                  <a:gd name="T107" fmla="*/ 57 h 114"/>
                  <a:gd name="T108" fmla="*/ 83 w 114"/>
                  <a:gd name="T109" fmla="*/ 44 h 114"/>
                  <a:gd name="T110" fmla="*/ 85 w 114"/>
                  <a:gd name="T111" fmla="*/ 44 h 114"/>
                  <a:gd name="T112" fmla="*/ 99 w 114"/>
                  <a:gd name="T113" fmla="*/ 51 h 114"/>
                  <a:gd name="T114" fmla="*/ 98 w 114"/>
                  <a:gd name="T115" fmla="*/ 39 h 114"/>
                  <a:gd name="T116" fmla="*/ 92 w 114"/>
                  <a:gd name="T117" fmla="*/ 36 h 114"/>
                  <a:gd name="T118" fmla="*/ 103 w 114"/>
                  <a:gd name="T119" fmla="*/ 38 h 114"/>
                  <a:gd name="T120" fmla="*/ 107 w 114"/>
                  <a:gd name="T121" fmla="*/ 41 h 114"/>
                  <a:gd name="T122" fmla="*/ 97 w 114"/>
                  <a:gd name="T123" fmla="*/ 9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57" y="0"/>
                    </a:moveTo>
                    <a:cubicBezTo>
                      <a:pt x="25" y="0"/>
                      <a:pt x="0" y="26"/>
                      <a:pt x="0" y="57"/>
                    </a:cubicBezTo>
                    <a:cubicBezTo>
                      <a:pt x="0" y="89"/>
                      <a:pt x="25" y="114"/>
                      <a:pt x="57" y="114"/>
                    </a:cubicBezTo>
                    <a:cubicBezTo>
                      <a:pt x="88" y="114"/>
                      <a:pt x="114" y="89"/>
                      <a:pt x="114" y="57"/>
                    </a:cubicBezTo>
                    <a:cubicBezTo>
                      <a:pt x="114" y="26"/>
                      <a:pt x="88" y="0"/>
                      <a:pt x="57" y="0"/>
                    </a:cubicBezTo>
                    <a:close/>
                    <a:moveTo>
                      <a:pt x="111" y="43"/>
                    </a:moveTo>
                    <a:cubicBezTo>
                      <a:pt x="112" y="45"/>
                      <a:pt x="112" y="47"/>
                      <a:pt x="112" y="49"/>
                    </a:cubicBezTo>
                    <a:cubicBezTo>
                      <a:pt x="112" y="47"/>
                      <a:pt x="111" y="46"/>
                      <a:pt x="111" y="44"/>
                    </a:cubicBezTo>
                    <a:cubicBezTo>
                      <a:pt x="111" y="44"/>
                      <a:pt x="111" y="43"/>
                      <a:pt x="111" y="43"/>
                    </a:cubicBezTo>
                    <a:close/>
                    <a:moveTo>
                      <a:pt x="97" y="97"/>
                    </a:moveTo>
                    <a:cubicBezTo>
                      <a:pt x="86" y="107"/>
                      <a:pt x="72" y="113"/>
                      <a:pt x="57" y="113"/>
                    </a:cubicBezTo>
                    <a:cubicBezTo>
                      <a:pt x="41" y="113"/>
                      <a:pt x="27" y="107"/>
                      <a:pt x="17" y="97"/>
                    </a:cubicBezTo>
                    <a:cubicBezTo>
                      <a:pt x="15" y="95"/>
                      <a:pt x="14" y="93"/>
                      <a:pt x="12" y="91"/>
                    </a:cubicBezTo>
                    <a:cubicBezTo>
                      <a:pt x="12" y="90"/>
                      <a:pt x="12" y="90"/>
                      <a:pt x="12" y="89"/>
                    </a:cubicBezTo>
                    <a:cubicBezTo>
                      <a:pt x="12" y="89"/>
                      <a:pt x="12" y="89"/>
                      <a:pt x="13" y="89"/>
                    </a:cubicBezTo>
                    <a:cubicBezTo>
                      <a:pt x="13" y="89"/>
                      <a:pt x="13" y="90"/>
                      <a:pt x="13" y="90"/>
                    </a:cubicBezTo>
                    <a:cubicBezTo>
                      <a:pt x="13" y="87"/>
                      <a:pt x="12" y="84"/>
                      <a:pt x="11" y="81"/>
                    </a:cubicBezTo>
                    <a:cubicBezTo>
                      <a:pt x="12" y="81"/>
                      <a:pt x="12" y="81"/>
                      <a:pt x="12" y="81"/>
                    </a:cubicBezTo>
                    <a:cubicBezTo>
                      <a:pt x="12" y="80"/>
                      <a:pt x="12" y="80"/>
                      <a:pt x="12" y="79"/>
                    </a:cubicBezTo>
                    <a:cubicBezTo>
                      <a:pt x="14" y="78"/>
                      <a:pt x="13" y="74"/>
                      <a:pt x="11" y="73"/>
                    </a:cubicBezTo>
                    <a:cubicBezTo>
                      <a:pt x="10" y="72"/>
                      <a:pt x="9" y="70"/>
                      <a:pt x="7" y="69"/>
                    </a:cubicBezTo>
                    <a:cubicBezTo>
                      <a:pt x="6" y="69"/>
                      <a:pt x="6" y="69"/>
                      <a:pt x="6" y="69"/>
                    </a:cubicBezTo>
                    <a:cubicBezTo>
                      <a:pt x="6" y="69"/>
                      <a:pt x="6" y="69"/>
                      <a:pt x="6" y="68"/>
                    </a:cubicBezTo>
                    <a:cubicBezTo>
                      <a:pt x="6" y="67"/>
                      <a:pt x="5" y="66"/>
                      <a:pt x="4" y="66"/>
                    </a:cubicBezTo>
                    <a:cubicBezTo>
                      <a:pt x="4" y="66"/>
                      <a:pt x="4" y="67"/>
                      <a:pt x="4" y="66"/>
                    </a:cubicBezTo>
                    <a:cubicBezTo>
                      <a:pt x="4" y="65"/>
                      <a:pt x="4" y="65"/>
                      <a:pt x="3" y="64"/>
                    </a:cubicBezTo>
                    <a:cubicBezTo>
                      <a:pt x="3" y="64"/>
                      <a:pt x="3" y="64"/>
                      <a:pt x="3" y="64"/>
                    </a:cubicBezTo>
                    <a:cubicBezTo>
                      <a:pt x="4" y="62"/>
                      <a:pt x="3" y="59"/>
                      <a:pt x="2" y="57"/>
                    </a:cubicBezTo>
                    <a:cubicBezTo>
                      <a:pt x="0" y="56"/>
                      <a:pt x="1" y="54"/>
                      <a:pt x="1" y="53"/>
                    </a:cubicBezTo>
                    <a:cubicBezTo>
                      <a:pt x="2" y="40"/>
                      <a:pt x="7" y="29"/>
                      <a:pt x="14" y="21"/>
                    </a:cubicBezTo>
                    <a:cubicBezTo>
                      <a:pt x="15" y="21"/>
                      <a:pt x="15" y="20"/>
                      <a:pt x="15" y="20"/>
                    </a:cubicBezTo>
                    <a:cubicBezTo>
                      <a:pt x="15" y="20"/>
                      <a:pt x="15" y="20"/>
                      <a:pt x="15" y="20"/>
                    </a:cubicBezTo>
                    <a:cubicBezTo>
                      <a:pt x="15" y="20"/>
                      <a:pt x="15" y="20"/>
                      <a:pt x="15" y="20"/>
                    </a:cubicBezTo>
                    <a:cubicBezTo>
                      <a:pt x="15" y="20"/>
                      <a:pt x="16" y="20"/>
                      <a:pt x="16" y="20"/>
                    </a:cubicBezTo>
                    <a:cubicBezTo>
                      <a:pt x="16" y="20"/>
                      <a:pt x="16" y="20"/>
                      <a:pt x="16" y="20"/>
                    </a:cubicBezTo>
                    <a:cubicBezTo>
                      <a:pt x="17" y="19"/>
                      <a:pt x="18" y="18"/>
                      <a:pt x="20" y="18"/>
                    </a:cubicBezTo>
                    <a:cubicBezTo>
                      <a:pt x="19" y="18"/>
                      <a:pt x="18" y="19"/>
                      <a:pt x="18" y="19"/>
                    </a:cubicBezTo>
                    <a:cubicBezTo>
                      <a:pt x="19" y="19"/>
                      <a:pt x="20" y="19"/>
                      <a:pt x="21" y="18"/>
                    </a:cubicBezTo>
                    <a:cubicBezTo>
                      <a:pt x="21" y="18"/>
                      <a:pt x="21" y="18"/>
                      <a:pt x="21" y="18"/>
                    </a:cubicBezTo>
                    <a:cubicBezTo>
                      <a:pt x="21" y="17"/>
                      <a:pt x="21" y="18"/>
                      <a:pt x="21" y="18"/>
                    </a:cubicBezTo>
                    <a:cubicBezTo>
                      <a:pt x="21" y="17"/>
                      <a:pt x="21" y="17"/>
                      <a:pt x="21" y="17"/>
                    </a:cubicBezTo>
                    <a:cubicBezTo>
                      <a:pt x="21" y="17"/>
                      <a:pt x="22" y="17"/>
                      <a:pt x="22" y="16"/>
                    </a:cubicBezTo>
                    <a:cubicBezTo>
                      <a:pt x="22" y="16"/>
                      <a:pt x="23" y="16"/>
                      <a:pt x="23" y="15"/>
                    </a:cubicBezTo>
                    <a:cubicBezTo>
                      <a:pt x="23" y="15"/>
                      <a:pt x="23" y="15"/>
                      <a:pt x="22" y="15"/>
                    </a:cubicBezTo>
                    <a:cubicBezTo>
                      <a:pt x="23" y="15"/>
                      <a:pt x="24" y="14"/>
                      <a:pt x="25" y="15"/>
                    </a:cubicBezTo>
                    <a:cubicBezTo>
                      <a:pt x="26" y="15"/>
                      <a:pt x="26" y="15"/>
                      <a:pt x="27" y="15"/>
                    </a:cubicBezTo>
                    <a:cubicBezTo>
                      <a:pt x="26" y="16"/>
                      <a:pt x="24" y="16"/>
                      <a:pt x="23" y="17"/>
                    </a:cubicBezTo>
                    <a:cubicBezTo>
                      <a:pt x="23" y="17"/>
                      <a:pt x="24" y="17"/>
                      <a:pt x="24" y="18"/>
                    </a:cubicBezTo>
                    <a:cubicBezTo>
                      <a:pt x="24" y="18"/>
                      <a:pt x="23" y="18"/>
                      <a:pt x="23" y="18"/>
                    </a:cubicBezTo>
                    <a:cubicBezTo>
                      <a:pt x="24" y="18"/>
                      <a:pt x="24" y="18"/>
                      <a:pt x="24" y="18"/>
                    </a:cubicBezTo>
                    <a:cubicBezTo>
                      <a:pt x="25" y="18"/>
                      <a:pt x="25" y="17"/>
                      <a:pt x="26" y="16"/>
                    </a:cubicBezTo>
                    <a:cubicBezTo>
                      <a:pt x="26" y="16"/>
                      <a:pt x="26" y="17"/>
                      <a:pt x="26" y="16"/>
                    </a:cubicBezTo>
                    <a:cubicBezTo>
                      <a:pt x="26" y="15"/>
                      <a:pt x="27" y="15"/>
                      <a:pt x="27" y="15"/>
                    </a:cubicBezTo>
                    <a:cubicBezTo>
                      <a:pt x="28" y="14"/>
                      <a:pt x="29" y="14"/>
                      <a:pt x="30" y="13"/>
                    </a:cubicBezTo>
                    <a:cubicBezTo>
                      <a:pt x="30" y="13"/>
                      <a:pt x="30" y="13"/>
                      <a:pt x="30" y="13"/>
                    </a:cubicBezTo>
                    <a:cubicBezTo>
                      <a:pt x="30" y="13"/>
                      <a:pt x="30" y="12"/>
                      <a:pt x="30" y="12"/>
                    </a:cubicBezTo>
                    <a:cubicBezTo>
                      <a:pt x="31" y="11"/>
                      <a:pt x="32" y="10"/>
                      <a:pt x="34" y="9"/>
                    </a:cubicBezTo>
                    <a:cubicBezTo>
                      <a:pt x="33" y="9"/>
                      <a:pt x="32" y="10"/>
                      <a:pt x="32" y="10"/>
                    </a:cubicBezTo>
                    <a:cubicBezTo>
                      <a:pt x="32" y="9"/>
                      <a:pt x="34" y="9"/>
                      <a:pt x="35" y="8"/>
                    </a:cubicBezTo>
                    <a:cubicBezTo>
                      <a:pt x="34" y="8"/>
                      <a:pt x="34" y="7"/>
                      <a:pt x="34" y="8"/>
                    </a:cubicBezTo>
                    <a:cubicBezTo>
                      <a:pt x="31" y="9"/>
                      <a:pt x="30" y="10"/>
                      <a:pt x="27" y="11"/>
                    </a:cubicBezTo>
                    <a:cubicBezTo>
                      <a:pt x="26" y="11"/>
                      <a:pt x="25" y="12"/>
                      <a:pt x="24" y="13"/>
                    </a:cubicBezTo>
                    <a:cubicBezTo>
                      <a:pt x="25" y="12"/>
                      <a:pt x="26" y="11"/>
                      <a:pt x="27" y="10"/>
                    </a:cubicBezTo>
                    <a:cubicBezTo>
                      <a:pt x="27" y="10"/>
                      <a:pt x="27" y="10"/>
                      <a:pt x="27" y="10"/>
                    </a:cubicBezTo>
                    <a:cubicBezTo>
                      <a:pt x="27" y="10"/>
                      <a:pt x="28" y="9"/>
                      <a:pt x="28" y="9"/>
                    </a:cubicBezTo>
                    <a:cubicBezTo>
                      <a:pt x="29" y="8"/>
                      <a:pt x="30" y="8"/>
                      <a:pt x="31" y="7"/>
                    </a:cubicBezTo>
                    <a:cubicBezTo>
                      <a:pt x="32" y="7"/>
                      <a:pt x="34" y="7"/>
                      <a:pt x="35" y="7"/>
                    </a:cubicBezTo>
                    <a:cubicBezTo>
                      <a:pt x="35" y="7"/>
                      <a:pt x="35" y="7"/>
                      <a:pt x="34" y="7"/>
                    </a:cubicBezTo>
                    <a:cubicBezTo>
                      <a:pt x="35" y="7"/>
                      <a:pt x="35" y="7"/>
                      <a:pt x="35" y="7"/>
                    </a:cubicBezTo>
                    <a:cubicBezTo>
                      <a:pt x="35" y="7"/>
                      <a:pt x="35" y="7"/>
                      <a:pt x="35" y="7"/>
                    </a:cubicBezTo>
                    <a:cubicBezTo>
                      <a:pt x="36" y="7"/>
                      <a:pt x="36" y="6"/>
                      <a:pt x="37" y="6"/>
                    </a:cubicBezTo>
                    <a:cubicBezTo>
                      <a:pt x="37" y="6"/>
                      <a:pt x="38" y="6"/>
                      <a:pt x="38" y="6"/>
                    </a:cubicBezTo>
                    <a:cubicBezTo>
                      <a:pt x="39" y="6"/>
                      <a:pt x="40" y="5"/>
                      <a:pt x="41" y="5"/>
                    </a:cubicBezTo>
                    <a:cubicBezTo>
                      <a:pt x="41" y="5"/>
                      <a:pt x="40" y="5"/>
                      <a:pt x="40" y="6"/>
                    </a:cubicBezTo>
                    <a:cubicBezTo>
                      <a:pt x="40" y="6"/>
                      <a:pt x="40" y="6"/>
                      <a:pt x="40" y="6"/>
                    </a:cubicBezTo>
                    <a:cubicBezTo>
                      <a:pt x="39" y="6"/>
                      <a:pt x="39" y="6"/>
                      <a:pt x="39" y="6"/>
                    </a:cubicBezTo>
                    <a:cubicBezTo>
                      <a:pt x="39" y="6"/>
                      <a:pt x="40" y="6"/>
                      <a:pt x="40" y="6"/>
                    </a:cubicBezTo>
                    <a:cubicBezTo>
                      <a:pt x="39" y="7"/>
                      <a:pt x="37" y="6"/>
                      <a:pt x="36" y="7"/>
                    </a:cubicBezTo>
                    <a:cubicBezTo>
                      <a:pt x="36" y="7"/>
                      <a:pt x="36" y="7"/>
                      <a:pt x="36" y="7"/>
                    </a:cubicBezTo>
                    <a:cubicBezTo>
                      <a:pt x="36" y="7"/>
                      <a:pt x="36" y="8"/>
                      <a:pt x="35" y="8"/>
                    </a:cubicBezTo>
                    <a:cubicBezTo>
                      <a:pt x="35" y="8"/>
                      <a:pt x="35" y="8"/>
                      <a:pt x="35" y="8"/>
                    </a:cubicBezTo>
                    <a:cubicBezTo>
                      <a:pt x="36" y="8"/>
                      <a:pt x="36" y="8"/>
                      <a:pt x="36" y="8"/>
                    </a:cubicBezTo>
                    <a:cubicBezTo>
                      <a:pt x="36" y="8"/>
                      <a:pt x="36" y="8"/>
                      <a:pt x="36" y="8"/>
                    </a:cubicBezTo>
                    <a:cubicBezTo>
                      <a:pt x="37" y="8"/>
                      <a:pt x="38" y="7"/>
                      <a:pt x="39" y="7"/>
                    </a:cubicBezTo>
                    <a:cubicBezTo>
                      <a:pt x="39" y="7"/>
                      <a:pt x="38" y="7"/>
                      <a:pt x="38" y="7"/>
                    </a:cubicBezTo>
                    <a:cubicBezTo>
                      <a:pt x="39" y="7"/>
                      <a:pt x="40" y="7"/>
                      <a:pt x="40" y="7"/>
                    </a:cubicBezTo>
                    <a:cubicBezTo>
                      <a:pt x="40" y="6"/>
                      <a:pt x="42" y="6"/>
                      <a:pt x="42" y="5"/>
                    </a:cubicBezTo>
                    <a:cubicBezTo>
                      <a:pt x="43" y="5"/>
                      <a:pt x="44" y="4"/>
                      <a:pt x="45" y="4"/>
                    </a:cubicBezTo>
                    <a:cubicBezTo>
                      <a:pt x="44" y="4"/>
                      <a:pt x="44" y="3"/>
                      <a:pt x="44" y="3"/>
                    </a:cubicBezTo>
                    <a:cubicBezTo>
                      <a:pt x="42" y="3"/>
                      <a:pt x="42" y="4"/>
                      <a:pt x="40" y="4"/>
                    </a:cubicBezTo>
                    <a:cubicBezTo>
                      <a:pt x="40" y="4"/>
                      <a:pt x="42" y="4"/>
                      <a:pt x="42" y="3"/>
                    </a:cubicBezTo>
                    <a:cubicBezTo>
                      <a:pt x="42" y="3"/>
                      <a:pt x="43" y="4"/>
                      <a:pt x="43" y="3"/>
                    </a:cubicBezTo>
                    <a:cubicBezTo>
                      <a:pt x="43" y="3"/>
                      <a:pt x="44" y="3"/>
                      <a:pt x="44" y="3"/>
                    </a:cubicBezTo>
                    <a:cubicBezTo>
                      <a:pt x="48" y="2"/>
                      <a:pt x="52" y="1"/>
                      <a:pt x="57" y="1"/>
                    </a:cubicBezTo>
                    <a:cubicBezTo>
                      <a:pt x="61" y="1"/>
                      <a:pt x="65" y="2"/>
                      <a:pt x="68" y="2"/>
                    </a:cubicBezTo>
                    <a:cubicBezTo>
                      <a:pt x="68" y="2"/>
                      <a:pt x="68" y="3"/>
                      <a:pt x="68" y="3"/>
                    </a:cubicBezTo>
                    <a:cubicBezTo>
                      <a:pt x="68" y="3"/>
                      <a:pt x="69" y="3"/>
                      <a:pt x="69" y="3"/>
                    </a:cubicBezTo>
                    <a:cubicBezTo>
                      <a:pt x="69" y="3"/>
                      <a:pt x="69" y="3"/>
                      <a:pt x="69" y="3"/>
                    </a:cubicBezTo>
                    <a:cubicBezTo>
                      <a:pt x="69" y="3"/>
                      <a:pt x="69" y="3"/>
                      <a:pt x="69" y="3"/>
                    </a:cubicBezTo>
                    <a:cubicBezTo>
                      <a:pt x="69" y="3"/>
                      <a:pt x="69" y="3"/>
                      <a:pt x="69" y="3"/>
                    </a:cubicBezTo>
                    <a:cubicBezTo>
                      <a:pt x="69" y="3"/>
                      <a:pt x="70" y="3"/>
                      <a:pt x="70" y="3"/>
                    </a:cubicBezTo>
                    <a:cubicBezTo>
                      <a:pt x="70" y="3"/>
                      <a:pt x="70" y="3"/>
                      <a:pt x="70" y="3"/>
                    </a:cubicBezTo>
                    <a:cubicBezTo>
                      <a:pt x="71" y="3"/>
                      <a:pt x="71" y="3"/>
                      <a:pt x="72" y="3"/>
                    </a:cubicBezTo>
                    <a:cubicBezTo>
                      <a:pt x="72" y="3"/>
                      <a:pt x="72" y="3"/>
                      <a:pt x="72" y="3"/>
                    </a:cubicBezTo>
                    <a:cubicBezTo>
                      <a:pt x="71" y="3"/>
                      <a:pt x="71" y="3"/>
                      <a:pt x="70" y="3"/>
                    </a:cubicBezTo>
                    <a:cubicBezTo>
                      <a:pt x="70" y="3"/>
                      <a:pt x="71" y="3"/>
                      <a:pt x="71" y="3"/>
                    </a:cubicBezTo>
                    <a:cubicBezTo>
                      <a:pt x="71" y="4"/>
                      <a:pt x="70" y="3"/>
                      <a:pt x="70" y="4"/>
                    </a:cubicBezTo>
                    <a:cubicBezTo>
                      <a:pt x="69" y="3"/>
                      <a:pt x="67" y="3"/>
                      <a:pt x="66" y="3"/>
                    </a:cubicBezTo>
                    <a:cubicBezTo>
                      <a:pt x="67" y="3"/>
                      <a:pt x="67" y="4"/>
                      <a:pt x="68" y="4"/>
                    </a:cubicBezTo>
                    <a:cubicBezTo>
                      <a:pt x="68" y="4"/>
                      <a:pt x="68" y="4"/>
                      <a:pt x="68" y="4"/>
                    </a:cubicBezTo>
                    <a:cubicBezTo>
                      <a:pt x="68" y="5"/>
                      <a:pt x="68" y="5"/>
                      <a:pt x="68" y="5"/>
                    </a:cubicBezTo>
                    <a:cubicBezTo>
                      <a:pt x="68" y="5"/>
                      <a:pt x="68" y="5"/>
                      <a:pt x="68" y="5"/>
                    </a:cubicBezTo>
                    <a:cubicBezTo>
                      <a:pt x="68" y="5"/>
                      <a:pt x="67" y="5"/>
                      <a:pt x="67" y="5"/>
                    </a:cubicBezTo>
                    <a:cubicBezTo>
                      <a:pt x="68" y="5"/>
                      <a:pt x="69" y="6"/>
                      <a:pt x="70" y="6"/>
                    </a:cubicBezTo>
                    <a:cubicBezTo>
                      <a:pt x="69" y="6"/>
                      <a:pt x="69" y="6"/>
                      <a:pt x="68" y="6"/>
                    </a:cubicBezTo>
                    <a:cubicBezTo>
                      <a:pt x="68" y="6"/>
                      <a:pt x="68" y="6"/>
                      <a:pt x="68" y="7"/>
                    </a:cubicBezTo>
                    <a:cubicBezTo>
                      <a:pt x="68" y="6"/>
                      <a:pt x="68" y="7"/>
                      <a:pt x="68" y="7"/>
                    </a:cubicBezTo>
                    <a:cubicBezTo>
                      <a:pt x="67" y="7"/>
                      <a:pt x="67" y="7"/>
                      <a:pt x="67" y="7"/>
                    </a:cubicBezTo>
                    <a:cubicBezTo>
                      <a:pt x="67" y="7"/>
                      <a:pt x="67" y="7"/>
                      <a:pt x="67" y="8"/>
                    </a:cubicBezTo>
                    <a:cubicBezTo>
                      <a:pt x="67" y="7"/>
                      <a:pt x="66" y="7"/>
                      <a:pt x="66" y="7"/>
                    </a:cubicBezTo>
                    <a:cubicBezTo>
                      <a:pt x="66" y="7"/>
                      <a:pt x="66" y="7"/>
                      <a:pt x="66" y="7"/>
                    </a:cubicBezTo>
                    <a:cubicBezTo>
                      <a:pt x="66" y="7"/>
                      <a:pt x="66" y="7"/>
                      <a:pt x="65" y="7"/>
                    </a:cubicBezTo>
                    <a:cubicBezTo>
                      <a:pt x="65" y="7"/>
                      <a:pt x="66" y="7"/>
                      <a:pt x="66" y="8"/>
                    </a:cubicBezTo>
                    <a:cubicBezTo>
                      <a:pt x="66" y="8"/>
                      <a:pt x="66" y="8"/>
                      <a:pt x="66" y="8"/>
                    </a:cubicBezTo>
                    <a:cubicBezTo>
                      <a:pt x="66" y="8"/>
                      <a:pt x="66" y="8"/>
                      <a:pt x="66" y="8"/>
                    </a:cubicBezTo>
                    <a:cubicBezTo>
                      <a:pt x="66" y="9"/>
                      <a:pt x="66" y="8"/>
                      <a:pt x="66" y="9"/>
                    </a:cubicBezTo>
                    <a:cubicBezTo>
                      <a:pt x="66" y="9"/>
                      <a:pt x="65" y="8"/>
                      <a:pt x="65" y="9"/>
                    </a:cubicBezTo>
                    <a:cubicBezTo>
                      <a:pt x="65" y="9"/>
                      <a:pt x="66" y="9"/>
                      <a:pt x="66" y="9"/>
                    </a:cubicBezTo>
                    <a:cubicBezTo>
                      <a:pt x="65" y="9"/>
                      <a:pt x="64" y="8"/>
                      <a:pt x="64" y="8"/>
                    </a:cubicBezTo>
                    <a:cubicBezTo>
                      <a:pt x="64" y="8"/>
                      <a:pt x="65" y="9"/>
                      <a:pt x="66" y="8"/>
                    </a:cubicBezTo>
                    <a:cubicBezTo>
                      <a:pt x="65" y="7"/>
                      <a:pt x="63" y="7"/>
                      <a:pt x="62" y="7"/>
                    </a:cubicBezTo>
                    <a:cubicBezTo>
                      <a:pt x="62" y="6"/>
                      <a:pt x="60" y="6"/>
                      <a:pt x="61" y="7"/>
                    </a:cubicBezTo>
                    <a:cubicBezTo>
                      <a:pt x="61" y="6"/>
                      <a:pt x="60" y="6"/>
                      <a:pt x="60" y="6"/>
                    </a:cubicBezTo>
                    <a:cubicBezTo>
                      <a:pt x="60" y="6"/>
                      <a:pt x="59" y="7"/>
                      <a:pt x="59" y="7"/>
                    </a:cubicBezTo>
                    <a:cubicBezTo>
                      <a:pt x="58" y="8"/>
                      <a:pt x="57" y="10"/>
                      <a:pt x="56" y="11"/>
                    </a:cubicBezTo>
                    <a:cubicBezTo>
                      <a:pt x="55" y="11"/>
                      <a:pt x="56" y="12"/>
                      <a:pt x="55" y="12"/>
                    </a:cubicBezTo>
                    <a:cubicBezTo>
                      <a:pt x="56" y="12"/>
                      <a:pt x="56" y="12"/>
                      <a:pt x="56" y="13"/>
                    </a:cubicBezTo>
                    <a:cubicBezTo>
                      <a:pt x="56" y="13"/>
                      <a:pt x="55" y="13"/>
                      <a:pt x="56" y="13"/>
                    </a:cubicBezTo>
                    <a:cubicBezTo>
                      <a:pt x="56" y="14"/>
                      <a:pt x="57" y="13"/>
                      <a:pt x="58" y="12"/>
                    </a:cubicBezTo>
                    <a:cubicBezTo>
                      <a:pt x="58" y="13"/>
                      <a:pt x="59" y="14"/>
                      <a:pt x="59" y="15"/>
                    </a:cubicBezTo>
                    <a:cubicBezTo>
                      <a:pt x="59" y="15"/>
                      <a:pt x="59" y="15"/>
                      <a:pt x="59" y="15"/>
                    </a:cubicBezTo>
                    <a:cubicBezTo>
                      <a:pt x="59" y="14"/>
                      <a:pt x="60" y="14"/>
                      <a:pt x="60" y="14"/>
                    </a:cubicBezTo>
                    <a:cubicBezTo>
                      <a:pt x="60" y="14"/>
                      <a:pt x="60" y="13"/>
                      <a:pt x="60" y="13"/>
                    </a:cubicBezTo>
                    <a:cubicBezTo>
                      <a:pt x="61" y="13"/>
                      <a:pt x="61" y="13"/>
                      <a:pt x="61" y="12"/>
                    </a:cubicBezTo>
                    <a:cubicBezTo>
                      <a:pt x="61" y="12"/>
                      <a:pt x="60" y="11"/>
                      <a:pt x="60" y="11"/>
                    </a:cubicBezTo>
                    <a:cubicBezTo>
                      <a:pt x="60" y="11"/>
                      <a:pt x="60" y="10"/>
                      <a:pt x="61" y="10"/>
                    </a:cubicBezTo>
                    <a:cubicBezTo>
                      <a:pt x="61" y="9"/>
                      <a:pt x="61" y="9"/>
                      <a:pt x="61" y="9"/>
                    </a:cubicBezTo>
                    <a:cubicBezTo>
                      <a:pt x="61" y="8"/>
                      <a:pt x="61" y="9"/>
                      <a:pt x="62" y="9"/>
                    </a:cubicBezTo>
                    <a:cubicBezTo>
                      <a:pt x="62" y="9"/>
                      <a:pt x="61" y="10"/>
                      <a:pt x="61" y="10"/>
                    </a:cubicBezTo>
                    <a:cubicBezTo>
                      <a:pt x="61" y="11"/>
                      <a:pt x="62" y="11"/>
                      <a:pt x="62" y="11"/>
                    </a:cubicBezTo>
                    <a:cubicBezTo>
                      <a:pt x="63" y="13"/>
                      <a:pt x="64" y="11"/>
                      <a:pt x="65" y="12"/>
                    </a:cubicBezTo>
                    <a:cubicBezTo>
                      <a:pt x="64" y="12"/>
                      <a:pt x="63" y="11"/>
                      <a:pt x="63" y="13"/>
                    </a:cubicBezTo>
                    <a:cubicBezTo>
                      <a:pt x="63" y="13"/>
                      <a:pt x="64" y="13"/>
                      <a:pt x="64" y="14"/>
                    </a:cubicBezTo>
                    <a:cubicBezTo>
                      <a:pt x="63" y="14"/>
                      <a:pt x="63" y="13"/>
                      <a:pt x="63" y="13"/>
                    </a:cubicBezTo>
                    <a:cubicBezTo>
                      <a:pt x="62" y="14"/>
                      <a:pt x="63" y="15"/>
                      <a:pt x="63" y="15"/>
                    </a:cubicBezTo>
                    <a:cubicBezTo>
                      <a:pt x="62" y="15"/>
                      <a:pt x="62" y="15"/>
                      <a:pt x="62" y="16"/>
                    </a:cubicBezTo>
                    <a:cubicBezTo>
                      <a:pt x="61" y="15"/>
                      <a:pt x="60" y="16"/>
                      <a:pt x="59" y="16"/>
                    </a:cubicBezTo>
                    <a:cubicBezTo>
                      <a:pt x="59" y="16"/>
                      <a:pt x="58" y="16"/>
                      <a:pt x="58" y="16"/>
                    </a:cubicBezTo>
                    <a:cubicBezTo>
                      <a:pt x="58" y="16"/>
                      <a:pt x="57" y="16"/>
                      <a:pt x="57" y="15"/>
                    </a:cubicBezTo>
                    <a:cubicBezTo>
                      <a:pt x="58" y="15"/>
                      <a:pt x="58" y="14"/>
                      <a:pt x="58" y="14"/>
                    </a:cubicBezTo>
                    <a:cubicBezTo>
                      <a:pt x="57" y="14"/>
                      <a:pt x="58" y="14"/>
                      <a:pt x="58" y="13"/>
                    </a:cubicBezTo>
                    <a:cubicBezTo>
                      <a:pt x="57" y="14"/>
                      <a:pt x="57" y="14"/>
                      <a:pt x="57" y="14"/>
                    </a:cubicBezTo>
                    <a:cubicBezTo>
                      <a:pt x="57" y="14"/>
                      <a:pt x="57" y="14"/>
                      <a:pt x="56" y="15"/>
                    </a:cubicBezTo>
                    <a:cubicBezTo>
                      <a:pt x="57" y="15"/>
                      <a:pt x="57" y="15"/>
                      <a:pt x="57" y="16"/>
                    </a:cubicBezTo>
                    <a:cubicBezTo>
                      <a:pt x="57" y="16"/>
                      <a:pt x="57" y="16"/>
                      <a:pt x="57" y="16"/>
                    </a:cubicBezTo>
                    <a:cubicBezTo>
                      <a:pt x="54" y="16"/>
                      <a:pt x="55" y="18"/>
                      <a:pt x="53" y="18"/>
                    </a:cubicBezTo>
                    <a:cubicBezTo>
                      <a:pt x="52" y="19"/>
                      <a:pt x="53" y="19"/>
                      <a:pt x="53" y="19"/>
                    </a:cubicBezTo>
                    <a:cubicBezTo>
                      <a:pt x="52" y="19"/>
                      <a:pt x="52" y="20"/>
                      <a:pt x="51" y="20"/>
                    </a:cubicBezTo>
                    <a:cubicBezTo>
                      <a:pt x="51" y="20"/>
                      <a:pt x="51" y="19"/>
                      <a:pt x="51" y="19"/>
                    </a:cubicBezTo>
                    <a:cubicBezTo>
                      <a:pt x="50" y="20"/>
                      <a:pt x="51" y="20"/>
                      <a:pt x="50" y="20"/>
                    </a:cubicBezTo>
                    <a:cubicBezTo>
                      <a:pt x="49" y="20"/>
                      <a:pt x="48" y="20"/>
                      <a:pt x="48" y="21"/>
                    </a:cubicBezTo>
                    <a:cubicBezTo>
                      <a:pt x="50" y="21"/>
                      <a:pt x="50" y="24"/>
                      <a:pt x="49" y="25"/>
                    </a:cubicBezTo>
                    <a:cubicBezTo>
                      <a:pt x="47" y="25"/>
                      <a:pt x="45" y="24"/>
                      <a:pt x="44" y="25"/>
                    </a:cubicBezTo>
                    <a:cubicBezTo>
                      <a:pt x="45" y="27"/>
                      <a:pt x="43" y="28"/>
                      <a:pt x="42" y="29"/>
                    </a:cubicBezTo>
                    <a:cubicBezTo>
                      <a:pt x="42" y="30"/>
                      <a:pt x="43" y="30"/>
                      <a:pt x="42" y="31"/>
                    </a:cubicBezTo>
                    <a:cubicBezTo>
                      <a:pt x="43" y="31"/>
                      <a:pt x="43" y="31"/>
                      <a:pt x="44" y="31"/>
                    </a:cubicBezTo>
                    <a:cubicBezTo>
                      <a:pt x="44" y="31"/>
                      <a:pt x="44" y="32"/>
                      <a:pt x="45" y="32"/>
                    </a:cubicBezTo>
                    <a:cubicBezTo>
                      <a:pt x="45" y="32"/>
                      <a:pt x="46" y="32"/>
                      <a:pt x="48" y="32"/>
                    </a:cubicBezTo>
                    <a:cubicBezTo>
                      <a:pt x="48" y="31"/>
                      <a:pt x="48" y="31"/>
                      <a:pt x="49" y="31"/>
                    </a:cubicBezTo>
                    <a:cubicBezTo>
                      <a:pt x="49" y="30"/>
                      <a:pt x="49" y="30"/>
                      <a:pt x="50" y="30"/>
                    </a:cubicBezTo>
                    <a:cubicBezTo>
                      <a:pt x="50" y="29"/>
                      <a:pt x="49" y="29"/>
                      <a:pt x="49" y="29"/>
                    </a:cubicBezTo>
                    <a:cubicBezTo>
                      <a:pt x="50" y="28"/>
                      <a:pt x="51" y="27"/>
                      <a:pt x="53" y="27"/>
                    </a:cubicBezTo>
                    <a:cubicBezTo>
                      <a:pt x="53" y="26"/>
                      <a:pt x="53" y="26"/>
                      <a:pt x="52" y="26"/>
                    </a:cubicBezTo>
                    <a:cubicBezTo>
                      <a:pt x="53" y="25"/>
                      <a:pt x="54" y="25"/>
                      <a:pt x="55" y="26"/>
                    </a:cubicBezTo>
                    <a:cubicBezTo>
                      <a:pt x="56" y="25"/>
                      <a:pt x="58" y="23"/>
                      <a:pt x="58" y="26"/>
                    </a:cubicBezTo>
                    <a:cubicBezTo>
                      <a:pt x="59" y="26"/>
                      <a:pt x="60" y="28"/>
                      <a:pt x="61" y="28"/>
                    </a:cubicBezTo>
                    <a:cubicBezTo>
                      <a:pt x="62" y="28"/>
                      <a:pt x="62" y="29"/>
                      <a:pt x="63" y="29"/>
                    </a:cubicBezTo>
                    <a:cubicBezTo>
                      <a:pt x="62" y="31"/>
                      <a:pt x="60" y="30"/>
                      <a:pt x="60" y="31"/>
                    </a:cubicBezTo>
                    <a:cubicBezTo>
                      <a:pt x="60" y="31"/>
                      <a:pt x="61" y="32"/>
                      <a:pt x="62" y="32"/>
                    </a:cubicBezTo>
                    <a:cubicBezTo>
                      <a:pt x="62" y="31"/>
                      <a:pt x="62" y="31"/>
                      <a:pt x="62" y="31"/>
                    </a:cubicBezTo>
                    <a:cubicBezTo>
                      <a:pt x="63" y="31"/>
                      <a:pt x="63" y="30"/>
                      <a:pt x="63" y="29"/>
                    </a:cubicBezTo>
                    <a:cubicBezTo>
                      <a:pt x="63" y="29"/>
                      <a:pt x="63" y="29"/>
                      <a:pt x="63" y="28"/>
                    </a:cubicBezTo>
                    <a:cubicBezTo>
                      <a:pt x="63" y="28"/>
                      <a:pt x="63" y="28"/>
                      <a:pt x="63" y="28"/>
                    </a:cubicBezTo>
                    <a:cubicBezTo>
                      <a:pt x="64" y="28"/>
                      <a:pt x="64" y="29"/>
                      <a:pt x="64" y="28"/>
                    </a:cubicBezTo>
                    <a:cubicBezTo>
                      <a:pt x="64" y="27"/>
                      <a:pt x="63" y="27"/>
                      <a:pt x="62" y="27"/>
                    </a:cubicBezTo>
                    <a:cubicBezTo>
                      <a:pt x="62" y="27"/>
                      <a:pt x="62" y="27"/>
                      <a:pt x="62" y="26"/>
                    </a:cubicBezTo>
                    <a:cubicBezTo>
                      <a:pt x="61" y="27"/>
                      <a:pt x="61" y="26"/>
                      <a:pt x="60" y="25"/>
                    </a:cubicBezTo>
                    <a:cubicBezTo>
                      <a:pt x="60" y="24"/>
                      <a:pt x="59" y="24"/>
                      <a:pt x="59" y="23"/>
                    </a:cubicBezTo>
                    <a:cubicBezTo>
                      <a:pt x="60" y="23"/>
                      <a:pt x="60" y="23"/>
                      <a:pt x="60" y="23"/>
                    </a:cubicBezTo>
                    <a:cubicBezTo>
                      <a:pt x="60" y="23"/>
                      <a:pt x="60" y="24"/>
                      <a:pt x="60" y="24"/>
                    </a:cubicBezTo>
                    <a:cubicBezTo>
                      <a:pt x="60" y="24"/>
                      <a:pt x="60" y="23"/>
                      <a:pt x="61" y="23"/>
                    </a:cubicBezTo>
                    <a:cubicBezTo>
                      <a:pt x="61" y="25"/>
                      <a:pt x="64" y="25"/>
                      <a:pt x="65" y="27"/>
                    </a:cubicBezTo>
                    <a:cubicBezTo>
                      <a:pt x="65" y="27"/>
                      <a:pt x="65" y="28"/>
                      <a:pt x="65" y="28"/>
                    </a:cubicBezTo>
                    <a:cubicBezTo>
                      <a:pt x="66" y="29"/>
                      <a:pt x="66" y="30"/>
                      <a:pt x="67" y="30"/>
                    </a:cubicBezTo>
                    <a:cubicBezTo>
                      <a:pt x="67" y="30"/>
                      <a:pt x="67" y="30"/>
                      <a:pt x="67" y="30"/>
                    </a:cubicBezTo>
                    <a:cubicBezTo>
                      <a:pt x="67" y="31"/>
                      <a:pt x="67" y="31"/>
                      <a:pt x="67" y="31"/>
                    </a:cubicBezTo>
                    <a:cubicBezTo>
                      <a:pt x="68" y="31"/>
                      <a:pt x="68" y="32"/>
                      <a:pt x="69" y="32"/>
                    </a:cubicBezTo>
                    <a:cubicBezTo>
                      <a:pt x="69" y="31"/>
                      <a:pt x="68" y="31"/>
                      <a:pt x="68" y="31"/>
                    </a:cubicBezTo>
                    <a:cubicBezTo>
                      <a:pt x="69" y="31"/>
                      <a:pt x="69" y="31"/>
                      <a:pt x="69" y="31"/>
                    </a:cubicBezTo>
                    <a:cubicBezTo>
                      <a:pt x="69" y="30"/>
                      <a:pt x="68" y="30"/>
                      <a:pt x="68" y="30"/>
                    </a:cubicBezTo>
                    <a:cubicBezTo>
                      <a:pt x="68" y="30"/>
                      <a:pt x="68" y="30"/>
                      <a:pt x="69" y="30"/>
                    </a:cubicBezTo>
                    <a:cubicBezTo>
                      <a:pt x="69" y="30"/>
                      <a:pt x="69" y="30"/>
                      <a:pt x="69" y="29"/>
                    </a:cubicBezTo>
                    <a:cubicBezTo>
                      <a:pt x="68" y="29"/>
                      <a:pt x="68" y="29"/>
                      <a:pt x="67" y="28"/>
                    </a:cubicBezTo>
                    <a:cubicBezTo>
                      <a:pt x="68" y="28"/>
                      <a:pt x="68" y="28"/>
                      <a:pt x="68" y="28"/>
                    </a:cubicBezTo>
                    <a:cubicBezTo>
                      <a:pt x="69" y="28"/>
                      <a:pt x="68" y="27"/>
                      <a:pt x="68" y="27"/>
                    </a:cubicBezTo>
                    <a:cubicBezTo>
                      <a:pt x="69" y="28"/>
                      <a:pt x="69" y="27"/>
                      <a:pt x="70" y="27"/>
                    </a:cubicBezTo>
                    <a:cubicBezTo>
                      <a:pt x="70" y="27"/>
                      <a:pt x="70" y="27"/>
                      <a:pt x="70" y="28"/>
                    </a:cubicBezTo>
                    <a:cubicBezTo>
                      <a:pt x="70" y="28"/>
                      <a:pt x="70" y="28"/>
                      <a:pt x="70" y="28"/>
                    </a:cubicBezTo>
                    <a:cubicBezTo>
                      <a:pt x="70" y="28"/>
                      <a:pt x="70" y="28"/>
                      <a:pt x="70" y="28"/>
                    </a:cubicBezTo>
                    <a:cubicBezTo>
                      <a:pt x="70" y="29"/>
                      <a:pt x="70" y="29"/>
                      <a:pt x="70" y="29"/>
                    </a:cubicBezTo>
                    <a:cubicBezTo>
                      <a:pt x="71" y="29"/>
                      <a:pt x="71" y="29"/>
                      <a:pt x="71" y="29"/>
                    </a:cubicBezTo>
                    <a:cubicBezTo>
                      <a:pt x="71" y="29"/>
                      <a:pt x="71" y="29"/>
                      <a:pt x="71" y="29"/>
                    </a:cubicBezTo>
                    <a:cubicBezTo>
                      <a:pt x="71" y="29"/>
                      <a:pt x="70" y="29"/>
                      <a:pt x="70" y="30"/>
                    </a:cubicBezTo>
                    <a:cubicBezTo>
                      <a:pt x="71" y="30"/>
                      <a:pt x="72" y="30"/>
                      <a:pt x="72" y="31"/>
                    </a:cubicBezTo>
                    <a:cubicBezTo>
                      <a:pt x="72" y="32"/>
                      <a:pt x="72" y="31"/>
                      <a:pt x="72" y="31"/>
                    </a:cubicBezTo>
                    <a:cubicBezTo>
                      <a:pt x="73" y="31"/>
                      <a:pt x="74" y="32"/>
                      <a:pt x="75" y="32"/>
                    </a:cubicBezTo>
                    <a:cubicBezTo>
                      <a:pt x="75" y="31"/>
                      <a:pt x="74" y="31"/>
                      <a:pt x="75" y="31"/>
                    </a:cubicBezTo>
                    <a:cubicBezTo>
                      <a:pt x="76" y="31"/>
                      <a:pt x="76" y="32"/>
                      <a:pt x="77" y="32"/>
                    </a:cubicBezTo>
                    <a:cubicBezTo>
                      <a:pt x="77" y="31"/>
                      <a:pt x="77" y="31"/>
                      <a:pt x="78" y="31"/>
                    </a:cubicBezTo>
                    <a:cubicBezTo>
                      <a:pt x="78" y="31"/>
                      <a:pt x="78" y="31"/>
                      <a:pt x="79" y="31"/>
                    </a:cubicBezTo>
                    <a:cubicBezTo>
                      <a:pt x="79" y="32"/>
                      <a:pt x="79" y="33"/>
                      <a:pt x="79" y="33"/>
                    </a:cubicBezTo>
                    <a:cubicBezTo>
                      <a:pt x="79" y="35"/>
                      <a:pt x="80" y="36"/>
                      <a:pt x="79" y="37"/>
                    </a:cubicBezTo>
                    <a:cubicBezTo>
                      <a:pt x="77" y="36"/>
                      <a:pt x="76" y="36"/>
                      <a:pt x="75" y="37"/>
                    </a:cubicBezTo>
                    <a:cubicBezTo>
                      <a:pt x="74" y="37"/>
                      <a:pt x="73" y="37"/>
                      <a:pt x="72" y="37"/>
                    </a:cubicBezTo>
                    <a:cubicBezTo>
                      <a:pt x="72" y="36"/>
                      <a:pt x="71" y="36"/>
                      <a:pt x="70" y="36"/>
                    </a:cubicBezTo>
                    <a:cubicBezTo>
                      <a:pt x="70" y="36"/>
                      <a:pt x="70" y="36"/>
                      <a:pt x="70" y="36"/>
                    </a:cubicBezTo>
                    <a:cubicBezTo>
                      <a:pt x="68" y="35"/>
                      <a:pt x="66" y="36"/>
                      <a:pt x="67" y="38"/>
                    </a:cubicBezTo>
                    <a:cubicBezTo>
                      <a:pt x="67" y="38"/>
                      <a:pt x="67" y="39"/>
                      <a:pt x="66" y="39"/>
                    </a:cubicBezTo>
                    <a:cubicBezTo>
                      <a:pt x="66" y="38"/>
                      <a:pt x="65" y="37"/>
                      <a:pt x="63" y="37"/>
                    </a:cubicBezTo>
                    <a:cubicBezTo>
                      <a:pt x="63" y="37"/>
                      <a:pt x="63" y="37"/>
                      <a:pt x="63" y="36"/>
                    </a:cubicBezTo>
                    <a:cubicBezTo>
                      <a:pt x="62" y="36"/>
                      <a:pt x="61" y="36"/>
                      <a:pt x="60" y="36"/>
                    </a:cubicBezTo>
                    <a:cubicBezTo>
                      <a:pt x="59" y="36"/>
                      <a:pt x="59" y="35"/>
                      <a:pt x="58" y="35"/>
                    </a:cubicBezTo>
                    <a:cubicBezTo>
                      <a:pt x="58" y="34"/>
                      <a:pt x="59" y="34"/>
                      <a:pt x="59" y="33"/>
                    </a:cubicBezTo>
                    <a:cubicBezTo>
                      <a:pt x="59" y="33"/>
                      <a:pt x="58" y="33"/>
                      <a:pt x="58" y="33"/>
                    </a:cubicBezTo>
                    <a:cubicBezTo>
                      <a:pt x="58" y="32"/>
                      <a:pt x="59" y="32"/>
                      <a:pt x="59" y="31"/>
                    </a:cubicBezTo>
                    <a:cubicBezTo>
                      <a:pt x="58" y="31"/>
                      <a:pt x="58" y="32"/>
                      <a:pt x="58" y="32"/>
                    </a:cubicBezTo>
                    <a:cubicBezTo>
                      <a:pt x="58" y="32"/>
                      <a:pt x="58" y="31"/>
                      <a:pt x="58" y="31"/>
                    </a:cubicBezTo>
                    <a:cubicBezTo>
                      <a:pt x="57" y="31"/>
                      <a:pt x="56" y="32"/>
                      <a:pt x="55" y="32"/>
                    </a:cubicBezTo>
                    <a:cubicBezTo>
                      <a:pt x="55" y="32"/>
                      <a:pt x="55" y="31"/>
                      <a:pt x="55" y="31"/>
                    </a:cubicBezTo>
                    <a:cubicBezTo>
                      <a:pt x="54" y="31"/>
                      <a:pt x="54" y="32"/>
                      <a:pt x="54" y="32"/>
                    </a:cubicBezTo>
                    <a:cubicBezTo>
                      <a:pt x="52" y="32"/>
                      <a:pt x="50" y="31"/>
                      <a:pt x="49" y="33"/>
                    </a:cubicBezTo>
                    <a:cubicBezTo>
                      <a:pt x="48" y="33"/>
                      <a:pt x="48" y="33"/>
                      <a:pt x="47" y="33"/>
                    </a:cubicBezTo>
                    <a:cubicBezTo>
                      <a:pt x="47" y="33"/>
                      <a:pt x="46" y="33"/>
                      <a:pt x="45" y="33"/>
                    </a:cubicBezTo>
                    <a:cubicBezTo>
                      <a:pt x="45" y="33"/>
                      <a:pt x="45" y="32"/>
                      <a:pt x="44" y="32"/>
                    </a:cubicBezTo>
                    <a:cubicBezTo>
                      <a:pt x="44" y="33"/>
                      <a:pt x="43" y="34"/>
                      <a:pt x="43" y="34"/>
                    </a:cubicBezTo>
                    <a:cubicBezTo>
                      <a:pt x="41" y="35"/>
                      <a:pt x="40" y="36"/>
                      <a:pt x="39" y="38"/>
                    </a:cubicBezTo>
                    <a:cubicBezTo>
                      <a:pt x="38" y="39"/>
                      <a:pt x="38" y="40"/>
                      <a:pt x="36" y="41"/>
                    </a:cubicBezTo>
                    <a:cubicBezTo>
                      <a:pt x="35" y="41"/>
                      <a:pt x="35" y="42"/>
                      <a:pt x="35" y="42"/>
                    </a:cubicBezTo>
                    <a:cubicBezTo>
                      <a:pt x="34" y="42"/>
                      <a:pt x="34" y="42"/>
                      <a:pt x="34" y="42"/>
                    </a:cubicBezTo>
                    <a:cubicBezTo>
                      <a:pt x="34" y="43"/>
                      <a:pt x="33" y="43"/>
                      <a:pt x="33" y="44"/>
                    </a:cubicBezTo>
                    <a:cubicBezTo>
                      <a:pt x="33" y="44"/>
                      <a:pt x="33" y="45"/>
                      <a:pt x="32" y="45"/>
                    </a:cubicBezTo>
                    <a:cubicBezTo>
                      <a:pt x="32" y="46"/>
                      <a:pt x="29" y="47"/>
                      <a:pt x="31" y="49"/>
                    </a:cubicBezTo>
                    <a:cubicBezTo>
                      <a:pt x="31" y="49"/>
                      <a:pt x="30" y="50"/>
                      <a:pt x="30" y="50"/>
                    </a:cubicBezTo>
                    <a:cubicBezTo>
                      <a:pt x="31" y="52"/>
                      <a:pt x="30" y="52"/>
                      <a:pt x="30" y="54"/>
                    </a:cubicBezTo>
                    <a:cubicBezTo>
                      <a:pt x="29" y="54"/>
                      <a:pt x="29" y="55"/>
                      <a:pt x="28" y="55"/>
                    </a:cubicBezTo>
                    <a:cubicBezTo>
                      <a:pt x="29" y="56"/>
                      <a:pt x="29" y="57"/>
                      <a:pt x="29" y="58"/>
                    </a:cubicBezTo>
                    <a:cubicBezTo>
                      <a:pt x="29" y="58"/>
                      <a:pt x="29" y="58"/>
                      <a:pt x="29" y="59"/>
                    </a:cubicBezTo>
                    <a:cubicBezTo>
                      <a:pt x="29" y="59"/>
                      <a:pt x="30" y="59"/>
                      <a:pt x="30" y="59"/>
                    </a:cubicBezTo>
                    <a:cubicBezTo>
                      <a:pt x="30" y="60"/>
                      <a:pt x="30" y="60"/>
                      <a:pt x="31" y="60"/>
                    </a:cubicBezTo>
                    <a:cubicBezTo>
                      <a:pt x="31" y="60"/>
                      <a:pt x="30" y="61"/>
                      <a:pt x="31" y="61"/>
                    </a:cubicBezTo>
                    <a:cubicBezTo>
                      <a:pt x="31" y="61"/>
                      <a:pt x="32" y="62"/>
                      <a:pt x="32" y="62"/>
                    </a:cubicBezTo>
                    <a:cubicBezTo>
                      <a:pt x="32" y="63"/>
                      <a:pt x="32" y="63"/>
                      <a:pt x="32" y="63"/>
                    </a:cubicBezTo>
                    <a:cubicBezTo>
                      <a:pt x="32" y="64"/>
                      <a:pt x="32" y="64"/>
                      <a:pt x="32" y="65"/>
                    </a:cubicBezTo>
                    <a:cubicBezTo>
                      <a:pt x="33" y="65"/>
                      <a:pt x="33" y="65"/>
                      <a:pt x="34" y="66"/>
                    </a:cubicBezTo>
                    <a:cubicBezTo>
                      <a:pt x="34" y="66"/>
                      <a:pt x="35" y="66"/>
                      <a:pt x="35" y="66"/>
                    </a:cubicBezTo>
                    <a:cubicBezTo>
                      <a:pt x="35" y="67"/>
                      <a:pt x="35" y="67"/>
                      <a:pt x="36" y="68"/>
                    </a:cubicBezTo>
                    <a:cubicBezTo>
                      <a:pt x="36" y="68"/>
                      <a:pt x="37" y="69"/>
                      <a:pt x="38" y="69"/>
                    </a:cubicBezTo>
                    <a:cubicBezTo>
                      <a:pt x="38" y="69"/>
                      <a:pt x="39" y="68"/>
                      <a:pt x="40" y="68"/>
                    </a:cubicBezTo>
                    <a:cubicBezTo>
                      <a:pt x="42" y="68"/>
                      <a:pt x="43" y="68"/>
                      <a:pt x="44" y="69"/>
                    </a:cubicBezTo>
                    <a:cubicBezTo>
                      <a:pt x="46" y="68"/>
                      <a:pt x="48" y="67"/>
                      <a:pt x="51" y="67"/>
                    </a:cubicBezTo>
                    <a:cubicBezTo>
                      <a:pt x="52" y="67"/>
                      <a:pt x="52" y="68"/>
                      <a:pt x="53" y="69"/>
                    </a:cubicBezTo>
                    <a:cubicBezTo>
                      <a:pt x="54" y="69"/>
                      <a:pt x="55" y="69"/>
                      <a:pt x="56" y="69"/>
                    </a:cubicBezTo>
                    <a:cubicBezTo>
                      <a:pt x="56" y="69"/>
                      <a:pt x="56" y="69"/>
                      <a:pt x="57" y="69"/>
                    </a:cubicBezTo>
                    <a:cubicBezTo>
                      <a:pt x="57" y="70"/>
                      <a:pt x="58" y="70"/>
                      <a:pt x="58" y="71"/>
                    </a:cubicBezTo>
                    <a:cubicBezTo>
                      <a:pt x="58" y="72"/>
                      <a:pt x="58" y="72"/>
                      <a:pt x="57" y="73"/>
                    </a:cubicBezTo>
                    <a:cubicBezTo>
                      <a:pt x="57" y="73"/>
                      <a:pt x="58" y="73"/>
                      <a:pt x="58" y="74"/>
                    </a:cubicBezTo>
                    <a:cubicBezTo>
                      <a:pt x="57" y="74"/>
                      <a:pt x="58" y="75"/>
                      <a:pt x="57" y="75"/>
                    </a:cubicBezTo>
                    <a:cubicBezTo>
                      <a:pt x="56" y="76"/>
                      <a:pt x="57" y="76"/>
                      <a:pt x="57" y="76"/>
                    </a:cubicBezTo>
                    <a:cubicBezTo>
                      <a:pt x="57" y="76"/>
                      <a:pt x="57" y="76"/>
                      <a:pt x="57" y="77"/>
                    </a:cubicBezTo>
                    <a:cubicBezTo>
                      <a:pt x="58" y="78"/>
                      <a:pt x="61" y="79"/>
                      <a:pt x="61" y="81"/>
                    </a:cubicBezTo>
                    <a:cubicBezTo>
                      <a:pt x="61" y="82"/>
                      <a:pt x="62" y="83"/>
                      <a:pt x="61" y="84"/>
                    </a:cubicBezTo>
                    <a:cubicBezTo>
                      <a:pt x="61" y="85"/>
                      <a:pt x="62" y="86"/>
                      <a:pt x="62" y="87"/>
                    </a:cubicBezTo>
                    <a:cubicBezTo>
                      <a:pt x="62" y="87"/>
                      <a:pt x="61" y="88"/>
                      <a:pt x="61" y="88"/>
                    </a:cubicBezTo>
                    <a:cubicBezTo>
                      <a:pt x="61" y="90"/>
                      <a:pt x="59" y="91"/>
                      <a:pt x="60" y="93"/>
                    </a:cubicBezTo>
                    <a:cubicBezTo>
                      <a:pt x="61" y="94"/>
                      <a:pt x="61" y="96"/>
                      <a:pt x="62" y="97"/>
                    </a:cubicBezTo>
                    <a:cubicBezTo>
                      <a:pt x="62" y="99"/>
                      <a:pt x="63" y="100"/>
                      <a:pt x="63" y="101"/>
                    </a:cubicBezTo>
                    <a:cubicBezTo>
                      <a:pt x="64" y="101"/>
                      <a:pt x="64" y="102"/>
                      <a:pt x="64" y="103"/>
                    </a:cubicBezTo>
                    <a:cubicBezTo>
                      <a:pt x="65" y="103"/>
                      <a:pt x="65" y="103"/>
                      <a:pt x="65" y="104"/>
                    </a:cubicBezTo>
                    <a:cubicBezTo>
                      <a:pt x="65" y="104"/>
                      <a:pt x="65" y="104"/>
                      <a:pt x="64" y="104"/>
                    </a:cubicBezTo>
                    <a:cubicBezTo>
                      <a:pt x="65" y="104"/>
                      <a:pt x="65" y="105"/>
                      <a:pt x="65" y="105"/>
                    </a:cubicBezTo>
                    <a:cubicBezTo>
                      <a:pt x="65" y="105"/>
                      <a:pt x="66" y="105"/>
                      <a:pt x="66" y="105"/>
                    </a:cubicBezTo>
                    <a:cubicBezTo>
                      <a:pt x="66" y="105"/>
                      <a:pt x="67" y="105"/>
                      <a:pt x="67" y="105"/>
                    </a:cubicBezTo>
                    <a:cubicBezTo>
                      <a:pt x="69" y="104"/>
                      <a:pt x="70" y="104"/>
                      <a:pt x="71" y="104"/>
                    </a:cubicBezTo>
                    <a:cubicBezTo>
                      <a:pt x="73" y="104"/>
                      <a:pt x="74" y="103"/>
                      <a:pt x="75" y="102"/>
                    </a:cubicBezTo>
                    <a:cubicBezTo>
                      <a:pt x="76" y="102"/>
                      <a:pt x="77" y="101"/>
                      <a:pt x="77" y="100"/>
                    </a:cubicBezTo>
                    <a:cubicBezTo>
                      <a:pt x="78" y="100"/>
                      <a:pt x="79" y="99"/>
                      <a:pt x="79" y="98"/>
                    </a:cubicBezTo>
                    <a:cubicBezTo>
                      <a:pt x="79" y="98"/>
                      <a:pt x="79" y="98"/>
                      <a:pt x="79" y="98"/>
                    </a:cubicBezTo>
                    <a:cubicBezTo>
                      <a:pt x="80" y="97"/>
                      <a:pt x="81" y="97"/>
                      <a:pt x="82" y="96"/>
                    </a:cubicBezTo>
                    <a:cubicBezTo>
                      <a:pt x="83" y="95"/>
                      <a:pt x="83" y="94"/>
                      <a:pt x="83" y="93"/>
                    </a:cubicBezTo>
                    <a:cubicBezTo>
                      <a:pt x="83" y="93"/>
                      <a:pt x="83" y="93"/>
                      <a:pt x="83" y="92"/>
                    </a:cubicBezTo>
                    <a:cubicBezTo>
                      <a:pt x="84" y="92"/>
                      <a:pt x="85" y="91"/>
                      <a:pt x="86" y="90"/>
                    </a:cubicBezTo>
                    <a:cubicBezTo>
                      <a:pt x="87" y="89"/>
                      <a:pt x="88" y="89"/>
                      <a:pt x="88" y="89"/>
                    </a:cubicBezTo>
                    <a:cubicBezTo>
                      <a:pt x="90" y="87"/>
                      <a:pt x="90" y="85"/>
                      <a:pt x="90" y="82"/>
                    </a:cubicBezTo>
                    <a:cubicBezTo>
                      <a:pt x="89" y="82"/>
                      <a:pt x="90" y="80"/>
                      <a:pt x="90" y="79"/>
                    </a:cubicBezTo>
                    <a:cubicBezTo>
                      <a:pt x="90" y="79"/>
                      <a:pt x="90" y="79"/>
                      <a:pt x="89" y="79"/>
                    </a:cubicBezTo>
                    <a:cubicBezTo>
                      <a:pt x="90" y="77"/>
                      <a:pt x="91" y="75"/>
                      <a:pt x="92" y="73"/>
                    </a:cubicBezTo>
                    <a:cubicBezTo>
                      <a:pt x="92" y="73"/>
                      <a:pt x="92" y="73"/>
                      <a:pt x="92" y="73"/>
                    </a:cubicBezTo>
                    <a:cubicBezTo>
                      <a:pt x="94" y="69"/>
                      <a:pt x="98" y="67"/>
                      <a:pt x="99" y="63"/>
                    </a:cubicBezTo>
                    <a:cubicBezTo>
                      <a:pt x="99" y="61"/>
                      <a:pt x="99" y="59"/>
                      <a:pt x="100" y="57"/>
                    </a:cubicBezTo>
                    <a:cubicBezTo>
                      <a:pt x="99" y="57"/>
                      <a:pt x="100" y="55"/>
                      <a:pt x="99" y="56"/>
                    </a:cubicBezTo>
                    <a:cubicBezTo>
                      <a:pt x="99" y="56"/>
                      <a:pt x="97" y="57"/>
                      <a:pt x="96" y="57"/>
                    </a:cubicBezTo>
                    <a:cubicBezTo>
                      <a:pt x="96" y="57"/>
                      <a:pt x="96" y="58"/>
                      <a:pt x="96" y="58"/>
                    </a:cubicBezTo>
                    <a:cubicBezTo>
                      <a:pt x="95" y="58"/>
                      <a:pt x="95" y="59"/>
                      <a:pt x="94" y="59"/>
                    </a:cubicBezTo>
                    <a:cubicBezTo>
                      <a:pt x="93" y="58"/>
                      <a:pt x="93" y="58"/>
                      <a:pt x="93" y="57"/>
                    </a:cubicBezTo>
                    <a:cubicBezTo>
                      <a:pt x="93" y="57"/>
                      <a:pt x="93" y="57"/>
                      <a:pt x="93" y="57"/>
                    </a:cubicBezTo>
                    <a:cubicBezTo>
                      <a:pt x="92" y="56"/>
                      <a:pt x="92" y="55"/>
                      <a:pt x="91" y="55"/>
                    </a:cubicBezTo>
                    <a:cubicBezTo>
                      <a:pt x="91" y="55"/>
                      <a:pt x="91" y="54"/>
                      <a:pt x="91" y="54"/>
                    </a:cubicBezTo>
                    <a:cubicBezTo>
                      <a:pt x="88" y="54"/>
                      <a:pt x="89" y="50"/>
                      <a:pt x="86" y="50"/>
                    </a:cubicBezTo>
                    <a:cubicBezTo>
                      <a:pt x="86" y="49"/>
                      <a:pt x="85" y="48"/>
                      <a:pt x="85" y="47"/>
                    </a:cubicBezTo>
                    <a:cubicBezTo>
                      <a:pt x="84" y="46"/>
                      <a:pt x="83" y="46"/>
                      <a:pt x="83" y="44"/>
                    </a:cubicBezTo>
                    <a:cubicBezTo>
                      <a:pt x="82" y="43"/>
                      <a:pt x="81" y="42"/>
                      <a:pt x="81" y="41"/>
                    </a:cubicBezTo>
                    <a:cubicBezTo>
                      <a:pt x="81" y="41"/>
                      <a:pt x="81" y="41"/>
                      <a:pt x="81" y="41"/>
                    </a:cubicBezTo>
                    <a:cubicBezTo>
                      <a:pt x="81" y="40"/>
                      <a:pt x="81" y="40"/>
                      <a:pt x="81" y="39"/>
                    </a:cubicBezTo>
                    <a:cubicBezTo>
                      <a:pt x="81" y="40"/>
                      <a:pt x="81" y="40"/>
                      <a:pt x="81" y="40"/>
                    </a:cubicBezTo>
                    <a:cubicBezTo>
                      <a:pt x="81" y="41"/>
                      <a:pt x="82" y="41"/>
                      <a:pt x="82" y="41"/>
                    </a:cubicBezTo>
                    <a:cubicBezTo>
                      <a:pt x="83" y="42"/>
                      <a:pt x="84" y="43"/>
                      <a:pt x="85" y="44"/>
                    </a:cubicBezTo>
                    <a:cubicBezTo>
                      <a:pt x="87" y="44"/>
                      <a:pt x="86" y="48"/>
                      <a:pt x="89" y="48"/>
                    </a:cubicBezTo>
                    <a:cubicBezTo>
                      <a:pt x="89" y="50"/>
                      <a:pt x="92" y="50"/>
                      <a:pt x="92" y="53"/>
                    </a:cubicBezTo>
                    <a:cubicBezTo>
                      <a:pt x="92" y="53"/>
                      <a:pt x="92" y="54"/>
                      <a:pt x="92" y="55"/>
                    </a:cubicBezTo>
                    <a:cubicBezTo>
                      <a:pt x="92" y="55"/>
                      <a:pt x="93" y="56"/>
                      <a:pt x="93" y="56"/>
                    </a:cubicBezTo>
                    <a:cubicBezTo>
                      <a:pt x="94" y="56"/>
                      <a:pt x="94" y="55"/>
                      <a:pt x="95" y="55"/>
                    </a:cubicBezTo>
                    <a:cubicBezTo>
                      <a:pt x="97" y="55"/>
                      <a:pt x="97" y="52"/>
                      <a:pt x="99" y="51"/>
                    </a:cubicBezTo>
                    <a:cubicBezTo>
                      <a:pt x="99" y="50"/>
                      <a:pt x="100" y="49"/>
                      <a:pt x="101" y="49"/>
                    </a:cubicBezTo>
                    <a:cubicBezTo>
                      <a:pt x="101" y="48"/>
                      <a:pt x="102" y="47"/>
                      <a:pt x="101" y="45"/>
                    </a:cubicBezTo>
                    <a:cubicBezTo>
                      <a:pt x="101" y="45"/>
                      <a:pt x="102" y="45"/>
                      <a:pt x="102" y="45"/>
                    </a:cubicBezTo>
                    <a:cubicBezTo>
                      <a:pt x="102" y="44"/>
                      <a:pt x="102" y="43"/>
                      <a:pt x="102" y="42"/>
                    </a:cubicBezTo>
                    <a:cubicBezTo>
                      <a:pt x="101" y="42"/>
                      <a:pt x="101" y="42"/>
                      <a:pt x="100" y="41"/>
                    </a:cubicBezTo>
                    <a:cubicBezTo>
                      <a:pt x="98" y="41"/>
                      <a:pt x="98" y="40"/>
                      <a:pt x="98" y="39"/>
                    </a:cubicBezTo>
                    <a:cubicBezTo>
                      <a:pt x="98" y="39"/>
                      <a:pt x="97" y="40"/>
                      <a:pt x="97" y="41"/>
                    </a:cubicBezTo>
                    <a:cubicBezTo>
                      <a:pt x="97" y="42"/>
                      <a:pt x="96" y="42"/>
                      <a:pt x="96" y="42"/>
                    </a:cubicBezTo>
                    <a:cubicBezTo>
                      <a:pt x="95" y="42"/>
                      <a:pt x="96" y="40"/>
                      <a:pt x="95" y="40"/>
                    </a:cubicBezTo>
                    <a:cubicBezTo>
                      <a:pt x="94" y="40"/>
                      <a:pt x="95" y="41"/>
                      <a:pt x="95" y="41"/>
                    </a:cubicBezTo>
                    <a:cubicBezTo>
                      <a:pt x="94" y="40"/>
                      <a:pt x="92" y="39"/>
                      <a:pt x="91" y="37"/>
                    </a:cubicBezTo>
                    <a:cubicBezTo>
                      <a:pt x="92" y="37"/>
                      <a:pt x="91" y="36"/>
                      <a:pt x="92" y="36"/>
                    </a:cubicBezTo>
                    <a:cubicBezTo>
                      <a:pt x="93" y="37"/>
                      <a:pt x="93" y="38"/>
                      <a:pt x="94" y="38"/>
                    </a:cubicBezTo>
                    <a:cubicBezTo>
                      <a:pt x="94" y="38"/>
                      <a:pt x="95" y="38"/>
                      <a:pt x="95" y="38"/>
                    </a:cubicBezTo>
                    <a:cubicBezTo>
                      <a:pt x="95" y="38"/>
                      <a:pt x="96" y="39"/>
                      <a:pt x="97" y="39"/>
                    </a:cubicBezTo>
                    <a:cubicBezTo>
                      <a:pt x="97" y="39"/>
                      <a:pt x="97" y="38"/>
                      <a:pt x="98" y="38"/>
                    </a:cubicBezTo>
                    <a:cubicBezTo>
                      <a:pt x="98" y="38"/>
                      <a:pt x="98" y="39"/>
                      <a:pt x="98" y="39"/>
                    </a:cubicBezTo>
                    <a:cubicBezTo>
                      <a:pt x="101" y="40"/>
                      <a:pt x="102" y="39"/>
                      <a:pt x="103" y="38"/>
                    </a:cubicBezTo>
                    <a:cubicBezTo>
                      <a:pt x="103" y="38"/>
                      <a:pt x="103" y="38"/>
                      <a:pt x="104" y="39"/>
                    </a:cubicBezTo>
                    <a:cubicBezTo>
                      <a:pt x="104" y="38"/>
                      <a:pt x="105" y="39"/>
                      <a:pt x="105" y="40"/>
                    </a:cubicBezTo>
                    <a:cubicBezTo>
                      <a:pt x="106" y="40"/>
                      <a:pt x="106" y="39"/>
                      <a:pt x="106" y="39"/>
                    </a:cubicBezTo>
                    <a:cubicBezTo>
                      <a:pt x="106" y="40"/>
                      <a:pt x="105" y="40"/>
                      <a:pt x="106" y="41"/>
                    </a:cubicBezTo>
                    <a:cubicBezTo>
                      <a:pt x="106" y="41"/>
                      <a:pt x="106" y="42"/>
                      <a:pt x="107" y="42"/>
                    </a:cubicBezTo>
                    <a:cubicBezTo>
                      <a:pt x="107" y="42"/>
                      <a:pt x="107" y="41"/>
                      <a:pt x="107" y="41"/>
                    </a:cubicBezTo>
                    <a:cubicBezTo>
                      <a:pt x="108" y="42"/>
                      <a:pt x="109" y="44"/>
                      <a:pt x="109" y="46"/>
                    </a:cubicBezTo>
                    <a:cubicBezTo>
                      <a:pt x="110" y="47"/>
                      <a:pt x="110" y="47"/>
                      <a:pt x="111" y="48"/>
                    </a:cubicBezTo>
                    <a:cubicBezTo>
                      <a:pt x="111" y="50"/>
                      <a:pt x="112" y="51"/>
                      <a:pt x="113" y="53"/>
                    </a:cubicBezTo>
                    <a:cubicBezTo>
                      <a:pt x="112" y="52"/>
                      <a:pt x="113" y="52"/>
                      <a:pt x="113" y="51"/>
                    </a:cubicBezTo>
                    <a:cubicBezTo>
                      <a:pt x="113" y="53"/>
                      <a:pt x="113" y="55"/>
                      <a:pt x="113" y="57"/>
                    </a:cubicBezTo>
                    <a:cubicBezTo>
                      <a:pt x="113" y="73"/>
                      <a:pt x="107" y="87"/>
                      <a:pt x="97" y="9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7" name="Freeform 7"/>
              <p:cNvSpPr>
                <a:spLocks/>
              </p:cNvSpPr>
              <p:nvPr/>
            </p:nvSpPr>
            <p:spPr bwMode="gray">
              <a:xfrm>
                <a:off x="7502525" y="577850"/>
                <a:ext cx="6350" cy="14288"/>
              </a:xfrm>
              <a:custGeom>
                <a:avLst/>
                <a:gdLst>
                  <a:gd name="T0" fmla="*/ 0 w 2"/>
                  <a:gd name="T1" fmla="*/ 4 h 4"/>
                  <a:gd name="T2" fmla="*/ 1 w 2"/>
                  <a:gd name="T3" fmla="*/ 3 h 4"/>
                  <a:gd name="T4" fmla="*/ 1 w 2"/>
                  <a:gd name="T5" fmla="*/ 1 h 4"/>
                  <a:gd name="T6" fmla="*/ 1 w 2"/>
                  <a:gd name="T7" fmla="*/ 0 h 4"/>
                  <a:gd name="T8" fmla="*/ 1 w 2"/>
                  <a:gd name="T9" fmla="*/ 1 h 4"/>
                  <a:gd name="T10" fmla="*/ 0 w 2"/>
                  <a:gd name="T11" fmla="*/ 1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1" y="4"/>
                      <a:pt x="1" y="3"/>
                      <a:pt x="1" y="3"/>
                    </a:cubicBezTo>
                    <a:cubicBezTo>
                      <a:pt x="1" y="3"/>
                      <a:pt x="2" y="2"/>
                      <a:pt x="1" y="1"/>
                    </a:cubicBezTo>
                    <a:cubicBezTo>
                      <a:pt x="1" y="1"/>
                      <a:pt x="2" y="0"/>
                      <a:pt x="1" y="0"/>
                    </a:cubicBezTo>
                    <a:cubicBezTo>
                      <a:pt x="1" y="0"/>
                      <a:pt x="0" y="1"/>
                      <a:pt x="1" y="1"/>
                    </a:cubicBezTo>
                    <a:cubicBezTo>
                      <a:pt x="1" y="1"/>
                      <a:pt x="1" y="2"/>
                      <a:pt x="0" y="1"/>
                    </a:cubicBezTo>
                    <a:cubicBezTo>
                      <a:pt x="1" y="2"/>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8" name="Freeform 8"/>
              <p:cNvSpPr>
                <a:spLocks/>
              </p:cNvSpPr>
              <p:nvPr/>
            </p:nvSpPr>
            <p:spPr bwMode="gray">
              <a:xfrm>
                <a:off x="7491413" y="584200"/>
                <a:ext cx="0" cy="476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9" name="Freeform 9"/>
              <p:cNvSpPr>
                <a:spLocks/>
              </p:cNvSpPr>
              <p:nvPr/>
            </p:nvSpPr>
            <p:spPr bwMode="gray">
              <a:xfrm>
                <a:off x="7554913" y="596900"/>
                <a:ext cx="0" cy="3175"/>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10" name="Freeform 10"/>
              <p:cNvSpPr>
                <a:spLocks/>
              </p:cNvSpPr>
              <p:nvPr/>
            </p:nvSpPr>
            <p:spPr bwMode="gray">
              <a:xfrm>
                <a:off x="7539038" y="592138"/>
                <a:ext cx="476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11" name="Freeform 11"/>
              <p:cNvSpPr>
                <a:spLocks/>
              </p:cNvSpPr>
              <p:nvPr/>
            </p:nvSpPr>
            <p:spPr bwMode="gray">
              <a:xfrm>
                <a:off x="7521575" y="600075"/>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12" name="Freeform 12"/>
              <p:cNvSpPr>
                <a:spLocks/>
              </p:cNvSpPr>
              <p:nvPr/>
            </p:nvSpPr>
            <p:spPr bwMode="gray">
              <a:xfrm>
                <a:off x="7539038" y="592138"/>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13" name="Freeform 13"/>
              <p:cNvSpPr>
                <a:spLocks/>
              </p:cNvSpPr>
              <p:nvPr/>
            </p:nvSpPr>
            <p:spPr bwMode="gray">
              <a:xfrm>
                <a:off x="7527925" y="487363"/>
                <a:ext cx="0" cy="3175"/>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14" name="Freeform 14"/>
              <p:cNvSpPr>
                <a:spLocks/>
              </p:cNvSpPr>
              <p:nvPr/>
            </p:nvSpPr>
            <p:spPr bwMode="gray">
              <a:xfrm>
                <a:off x="7550150" y="584200"/>
                <a:ext cx="4763"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15" name="Oval 15"/>
              <p:cNvSpPr>
                <a:spLocks noChangeArrowheads="1"/>
              </p:cNvSpPr>
              <p:nvPr/>
            </p:nvSpPr>
            <p:spPr bwMode="gray">
              <a:xfrm>
                <a:off x="7550150" y="600075"/>
                <a:ext cx="1588"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16" name="Freeform 16"/>
              <p:cNvSpPr>
                <a:spLocks/>
              </p:cNvSpPr>
              <p:nvPr/>
            </p:nvSpPr>
            <p:spPr bwMode="gray">
              <a:xfrm>
                <a:off x="7483475" y="584200"/>
                <a:ext cx="7938" cy="4763"/>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1"/>
                      <a:pt x="2" y="1"/>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17" name="Freeform 17"/>
              <p:cNvSpPr>
                <a:spLocks/>
              </p:cNvSpPr>
              <p:nvPr/>
            </p:nvSpPr>
            <p:spPr bwMode="gray">
              <a:xfrm>
                <a:off x="7532688" y="4905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18" name="Freeform 18"/>
              <p:cNvSpPr>
                <a:spLocks/>
              </p:cNvSpPr>
              <p:nvPr/>
            </p:nvSpPr>
            <p:spPr bwMode="gray">
              <a:xfrm>
                <a:off x="7532688" y="495300"/>
                <a:ext cx="6350" cy="7938"/>
              </a:xfrm>
              <a:custGeom>
                <a:avLst/>
                <a:gdLst>
                  <a:gd name="T0" fmla="*/ 0 w 2"/>
                  <a:gd name="T1" fmla="*/ 0 h 2"/>
                  <a:gd name="T2" fmla="*/ 0 w 2"/>
                  <a:gd name="T3" fmla="*/ 0 h 2"/>
                  <a:gd name="T4" fmla="*/ 0 w 2"/>
                  <a:gd name="T5" fmla="*/ 0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0" y="0"/>
                      <a:pt x="0" y="0"/>
                      <a:pt x="0" y="0"/>
                    </a:cubicBezTo>
                    <a:cubicBezTo>
                      <a:pt x="0" y="1"/>
                      <a:pt x="1" y="2"/>
                      <a:pt x="2" y="2"/>
                    </a:cubicBezTo>
                    <a:cubicBezTo>
                      <a:pt x="2"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19" name="Freeform 19"/>
              <p:cNvSpPr>
                <a:spLocks/>
              </p:cNvSpPr>
              <p:nvPr/>
            </p:nvSpPr>
            <p:spPr bwMode="gray">
              <a:xfrm>
                <a:off x="7527925" y="490538"/>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20" name="Freeform 20"/>
              <p:cNvSpPr>
                <a:spLocks/>
              </p:cNvSpPr>
              <p:nvPr/>
            </p:nvSpPr>
            <p:spPr bwMode="gray">
              <a:xfrm>
                <a:off x="7532688" y="490538"/>
                <a:ext cx="6350" cy="0"/>
              </a:xfrm>
              <a:custGeom>
                <a:avLst/>
                <a:gdLst>
                  <a:gd name="T0" fmla="*/ 2 w 2"/>
                  <a:gd name="T1" fmla="*/ 2 w 2"/>
                </a:gdLst>
                <a:ahLst/>
                <a:cxnLst>
                  <a:cxn ang="0">
                    <a:pos x="T0" y="0"/>
                  </a:cxn>
                  <a:cxn ang="0">
                    <a:pos x="T1" y="0"/>
                  </a:cxn>
                </a:cxnLst>
                <a:rect l="0" t="0" r="r" b="b"/>
                <a:pathLst>
                  <a:path w="2">
                    <a:moveTo>
                      <a:pt x="2" y="0"/>
                    </a:move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21" name="Rectangle 21"/>
              <p:cNvSpPr>
                <a:spLocks noChangeArrowheads="1"/>
              </p:cNvSpPr>
              <p:nvPr/>
            </p:nvSpPr>
            <p:spPr bwMode="gray">
              <a:xfrm>
                <a:off x="7546975" y="50323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22" name="Freeform 22"/>
              <p:cNvSpPr>
                <a:spLocks/>
              </p:cNvSpPr>
              <p:nvPr/>
            </p:nvSpPr>
            <p:spPr bwMode="gray">
              <a:xfrm>
                <a:off x="7480300" y="5397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23" name="Freeform 23"/>
              <p:cNvSpPr>
                <a:spLocks/>
              </p:cNvSpPr>
              <p:nvPr/>
            </p:nvSpPr>
            <p:spPr bwMode="gray">
              <a:xfrm>
                <a:off x="7480300" y="588963"/>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24" name="Freeform 24"/>
              <p:cNvSpPr>
                <a:spLocks/>
              </p:cNvSpPr>
              <p:nvPr/>
            </p:nvSpPr>
            <p:spPr bwMode="gray">
              <a:xfrm>
                <a:off x="7543800" y="50323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25" name="Freeform 25"/>
              <p:cNvSpPr>
                <a:spLocks/>
              </p:cNvSpPr>
              <p:nvPr/>
            </p:nvSpPr>
            <p:spPr bwMode="gray">
              <a:xfrm>
                <a:off x="7543800" y="4984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26" name="Freeform 26"/>
              <p:cNvSpPr>
                <a:spLocks/>
              </p:cNvSpPr>
              <p:nvPr/>
            </p:nvSpPr>
            <p:spPr bwMode="gray">
              <a:xfrm>
                <a:off x="7554913" y="592138"/>
                <a:ext cx="3175" cy="4763"/>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27" name="Freeform 27"/>
              <p:cNvSpPr>
                <a:spLocks/>
              </p:cNvSpPr>
              <p:nvPr/>
            </p:nvSpPr>
            <p:spPr bwMode="gray">
              <a:xfrm>
                <a:off x="7580313" y="600075"/>
                <a:ext cx="4763" cy="7938"/>
              </a:xfrm>
              <a:custGeom>
                <a:avLst/>
                <a:gdLst>
                  <a:gd name="T0" fmla="*/ 1 w 1"/>
                  <a:gd name="T1" fmla="*/ 1 h 2"/>
                  <a:gd name="T2" fmla="*/ 1 w 1"/>
                  <a:gd name="T3" fmla="*/ 0 h 2"/>
                  <a:gd name="T4" fmla="*/ 0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1" y="1"/>
                      <a:pt x="0" y="0"/>
                      <a:pt x="0" y="1"/>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28" name="Rectangle 28"/>
              <p:cNvSpPr>
                <a:spLocks noChangeArrowheads="1"/>
              </p:cNvSpPr>
              <p:nvPr/>
            </p:nvSpPr>
            <p:spPr bwMode="gray">
              <a:xfrm>
                <a:off x="7351713" y="555625"/>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29" name="Rectangle 29"/>
              <p:cNvSpPr>
                <a:spLocks noChangeArrowheads="1"/>
              </p:cNvSpPr>
              <p:nvPr/>
            </p:nvSpPr>
            <p:spPr bwMode="gray">
              <a:xfrm>
                <a:off x="7419975" y="506413"/>
                <a:ext cx="1588" cy="3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30" name="Freeform 30"/>
              <p:cNvSpPr>
                <a:spLocks/>
              </p:cNvSpPr>
              <p:nvPr/>
            </p:nvSpPr>
            <p:spPr bwMode="gray">
              <a:xfrm>
                <a:off x="7554913" y="596900"/>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31" name="Freeform 31"/>
              <p:cNvSpPr>
                <a:spLocks/>
              </p:cNvSpPr>
              <p:nvPr/>
            </p:nvSpPr>
            <p:spPr bwMode="gray">
              <a:xfrm>
                <a:off x="7562850" y="600075"/>
                <a:ext cx="3175" cy="317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32" name="Rectangle 32"/>
              <p:cNvSpPr>
                <a:spLocks noChangeArrowheads="1"/>
              </p:cNvSpPr>
              <p:nvPr/>
            </p:nvSpPr>
            <p:spPr bwMode="gray">
              <a:xfrm>
                <a:off x="7423150" y="50958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33" name="Freeform 33"/>
              <p:cNvSpPr>
                <a:spLocks/>
              </p:cNvSpPr>
              <p:nvPr/>
            </p:nvSpPr>
            <p:spPr bwMode="gray">
              <a:xfrm>
                <a:off x="7415213" y="506413"/>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34" name="Freeform 34"/>
              <p:cNvSpPr>
                <a:spLocks/>
              </p:cNvSpPr>
              <p:nvPr/>
            </p:nvSpPr>
            <p:spPr bwMode="gray">
              <a:xfrm>
                <a:off x="7472363" y="528638"/>
                <a:ext cx="19050" cy="22225"/>
              </a:xfrm>
              <a:custGeom>
                <a:avLst/>
                <a:gdLst>
                  <a:gd name="T0" fmla="*/ 5 w 5"/>
                  <a:gd name="T1" fmla="*/ 4 h 6"/>
                  <a:gd name="T2" fmla="*/ 4 w 5"/>
                  <a:gd name="T3" fmla="*/ 4 h 6"/>
                  <a:gd name="T4" fmla="*/ 3 w 5"/>
                  <a:gd name="T5" fmla="*/ 1 h 6"/>
                  <a:gd name="T6" fmla="*/ 4 w 5"/>
                  <a:gd name="T7" fmla="*/ 0 h 6"/>
                  <a:gd name="T8" fmla="*/ 3 w 5"/>
                  <a:gd name="T9" fmla="*/ 0 h 6"/>
                  <a:gd name="T10" fmla="*/ 4 w 5"/>
                  <a:gd name="T11" fmla="*/ 0 h 6"/>
                  <a:gd name="T12" fmla="*/ 3 w 5"/>
                  <a:gd name="T13" fmla="*/ 0 h 6"/>
                  <a:gd name="T14" fmla="*/ 2 w 5"/>
                  <a:gd name="T15" fmla="*/ 1 h 6"/>
                  <a:gd name="T16" fmla="*/ 2 w 5"/>
                  <a:gd name="T17" fmla="*/ 2 h 6"/>
                  <a:gd name="T18" fmla="*/ 2 w 5"/>
                  <a:gd name="T19" fmla="*/ 2 h 6"/>
                  <a:gd name="T20" fmla="*/ 2 w 5"/>
                  <a:gd name="T21" fmla="*/ 2 h 6"/>
                  <a:gd name="T22" fmla="*/ 3 w 5"/>
                  <a:gd name="T23" fmla="*/ 2 h 6"/>
                  <a:gd name="T24" fmla="*/ 3 w 5"/>
                  <a:gd name="T25" fmla="*/ 3 h 6"/>
                  <a:gd name="T26" fmla="*/ 3 w 5"/>
                  <a:gd name="T27" fmla="*/ 3 h 6"/>
                  <a:gd name="T28" fmla="*/ 2 w 5"/>
                  <a:gd name="T29" fmla="*/ 3 h 6"/>
                  <a:gd name="T30" fmla="*/ 2 w 5"/>
                  <a:gd name="T31" fmla="*/ 4 h 6"/>
                  <a:gd name="T32" fmla="*/ 2 w 5"/>
                  <a:gd name="T33" fmla="*/ 4 h 6"/>
                  <a:gd name="T34" fmla="*/ 1 w 5"/>
                  <a:gd name="T35" fmla="*/ 5 h 6"/>
                  <a:gd name="T36" fmla="*/ 2 w 5"/>
                  <a:gd name="T37" fmla="*/ 5 h 6"/>
                  <a:gd name="T38" fmla="*/ 0 w 5"/>
                  <a:gd name="T39" fmla="*/ 6 h 6"/>
                  <a:gd name="T40" fmla="*/ 2 w 5"/>
                  <a:gd name="T41" fmla="*/ 6 h 6"/>
                  <a:gd name="T42" fmla="*/ 5 w 5"/>
                  <a:gd name="T43" fmla="*/ 5 h 6"/>
                  <a:gd name="T44" fmla="*/ 5 w 5"/>
                  <a:gd name="T4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6">
                    <a:moveTo>
                      <a:pt x="5" y="4"/>
                    </a:moveTo>
                    <a:cubicBezTo>
                      <a:pt x="5" y="4"/>
                      <a:pt x="4" y="4"/>
                      <a:pt x="4" y="4"/>
                    </a:cubicBezTo>
                    <a:cubicBezTo>
                      <a:pt x="4" y="3"/>
                      <a:pt x="4" y="2"/>
                      <a:pt x="3" y="1"/>
                    </a:cubicBezTo>
                    <a:cubicBezTo>
                      <a:pt x="4" y="1"/>
                      <a:pt x="4" y="1"/>
                      <a:pt x="4" y="0"/>
                    </a:cubicBezTo>
                    <a:cubicBezTo>
                      <a:pt x="4" y="0"/>
                      <a:pt x="3" y="0"/>
                      <a:pt x="3" y="0"/>
                    </a:cubicBezTo>
                    <a:cubicBezTo>
                      <a:pt x="3" y="0"/>
                      <a:pt x="4" y="0"/>
                      <a:pt x="4" y="0"/>
                    </a:cubicBezTo>
                    <a:cubicBezTo>
                      <a:pt x="3" y="0"/>
                      <a:pt x="3" y="0"/>
                      <a:pt x="3" y="0"/>
                    </a:cubicBezTo>
                    <a:cubicBezTo>
                      <a:pt x="3" y="0"/>
                      <a:pt x="2" y="1"/>
                      <a:pt x="2" y="1"/>
                    </a:cubicBezTo>
                    <a:cubicBezTo>
                      <a:pt x="2" y="1"/>
                      <a:pt x="2" y="1"/>
                      <a:pt x="2" y="2"/>
                    </a:cubicBezTo>
                    <a:cubicBezTo>
                      <a:pt x="2" y="2"/>
                      <a:pt x="2" y="2"/>
                      <a:pt x="2" y="2"/>
                    </a:cubicBezTo>
                    <a:cubicBezTo>
                      <a:pt x="2" y="2"/>
                      <a:pt x="2" y="2"/>
                      <a:pt x="2" y="2"/>
                    </a:cubicBezTo>
                    <a:cubicBezTo>
                      <a:pt x="2" y="3"/>
                      <a:pt x="2" y="2"/>
                      <a:pt x="3" y="2"/>
                    </a:cubicBezTo>
                    <a:cubicBezTo>
                      <a:pt x="2" y="3"/>
                      <a:pt x="3" y="3"/>
                      <a:pt x="3" y="3"/>
                    </a:cubicBezTo>
                    <a:cubicBezTo>
                      <a:pt x="3" y="3"/>
                      <a:pt x="3" y="3"/>
                      <a:pt x="3" y="3"/>
                    </a:cubicBezTo>
                    <a:cubicBezTo>
                      <a:pt x="2" y="4"/>
                      <a:pt x="2" y="3"/>
                      <a:pt x="2" y="3"/>
                    </a:cubicBezTo>
                    <a:cubicBezTo>
                      <a:pt x="2" y="4"/>
                      <a:pt x="2" y="4"/>
                      <a:pt x="2" y="4"/>
                    </a:cubicBezTo>
                    <a:cubicBezTo>
                      <a:pt x="2" y="4"/>
                      <a:pt x="2" y="4"/>
                      <a:pt x="2" y="4"/>
                    </a:cubicBezTo>
                    <a:cubicBezTo>
                      <a:pt x="2" y="4"/>
                      <a:pt x="1" y="4"/>
                      <a:pt x="1" y="5"/>
                    </a:cubicBezTo>
                    <a:cubicBezTo>
                      <a:pt x="1" y="5"/>
                      <a:pt x="2" y="5"/>
                      <a:pt x="2" y="5"/>
                    </a:cubicBezTo>
                    <a:cubicBezTo>
                      <a:pt x="1" y="5"/>
                      <a:pt x="1" y="6"/>
                      <a:pt x="0" y="6"/>
                    </a:cubicBezTo>
                    <a:cubicBezTo>
                      <a:pt x="1" y="6"/>
                      <a:pt x="1" y="6"/>
                      <a:pt x="2" y="6"/>
                    </a:cubicBezTo>
                    <a:cubicBezTo>
                      <a:pt x="2" y="5"/>
                      <a:pt x="3" y="6"/>
                      <a:pt x="5" y="5"/>
                    </a:cubicBezTo>
                    <a:cubicBezTo>
                      <a:pt x="4" y="5"/>
                      <a:pt x="5" y="5"/>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35" name="Rectangle 35"/>
              <p:cNvSpPr>
                <a:spLocks noChangeArrowheads="1"/>
              </p:cNvSpPr>
              <p:nvPr/>
            </p:nvSpPr>
            <p:spPr bwMode="gray">
              <a:xfrm>
                <a:off x="7423150" y="50641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36" name="Freeform 36"/>
              <p:cNvSpPr>
                <a:spLocks/>
              </p:cNvSpPr>
              <p:nvPr/>
            </p:nvSpPr>
            <p:spPr bwMode="gray">
              <a:xfrm>
                <a:off x="7562850" y="596900"/>
                <a:ext cx="3175" cy="3175"/>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37" name="Freeform 37"/>
              <p:cNvSpPr>
                <a:spLocks/>
              </p:cNvSpPr>
              <p:nvPr/>
            </p:nvSpPr>
            <p:spPr bwMode="gray">
              <a:xfrm>
                <a:off x="7558088" y="592138"/>
                <a:ext cx="4763"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38" name="Freeform 38"/>
              <p:cNvSpPr>
                <a:spLocks/>
              </p:cNvSpPr>
              <p:nvPr/>
            </p:nvSpPr>
            <p:spPr bwMode="gray">
              <a:xfrm>
                <a:off x="7562850" y="592138"/>
                <a:ext cx="0" cy="476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39" name="Freeform 39"/>
              <p:cNvSpPr>
                <a:spLocks/>
              </p:cNvSpPr>
              <p:nvPr/>
            </p:nvSpPr>
            <p:spPr bwMode="gray">
              <a:xfrm>
                <a:off x="7558088" y="596900"/>
                <a:ext cx="4763"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40" name="Freeform 40"/>
              <p:cNvSpPr>
                <a:spLocks/>
              </p:cNvSpPr>
              <p:nvPr/>
            </p:nvSpPr>
            <p:spPr bwMode="gray">
              <a:xfrm>
                <a:off x="7558088" y="592138"/>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41" name="Freeform 41"/>
              <p:cNvSpPr>
                <a:spLocks/>
              </p:cNvSpPr>
              <p:nvPr/>
            </p:nvSpPr>
            <p:spPr bwMode="gray">
              <a:xfrm>
                <a:off x="7550150" y="596900"/>
                <a:ext cx="476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42" name="Freeform 42"/>
              <p:cNvSpPr>
                <a:spLocks/>
              </p:cNvSpPr>
              <p:nvPr/>
            </p:nvSpPr>
            <p:spPr bwMode="gray">
              <a:xfrm>
                <a:off x="7558088" y="5969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43" name="Freeform 43"/>
              <p:cNvSpPr>
                <a:spLocks/>
              </p:cNvSpPr>
              <p:nvPr/>
            </p:nvSpPr>
            <p:spPr bwMode="gray">
              <a:xfrm>
                <a:off x="7550150" y="603250"/>
                <a:ext cx="12700" cy="4763"/>
              </a:xfrm>
              <a:custGeom>
                <a:avLst/>
                <a:gdLst>
                  <a:gd name="T0" fmla="*/ 0 w 3"/>
                  <a:gd name="T1" fmla="*/ 0 h 1"/>
                  <a:gd name="T2" fmla="*/ 3 w 3"/>
                  <a:gd name="T3" fmla="*/ 0 h 1"/>
                  <a:gd name="T4" fmla="*/ 0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2" y="1"/>
                      <a:pt x="3" y="0"/>
                    </a:cubicBezTo>
                    <a:cubicBezTo>
                      <a:pt x="2"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44" name="Freeform 44"/>
              <p:cNvSpPr>
                <a:spLocks/>
              </p:cNvSpPr>
              <p:nvPr/>
            </p:nvSpPr>
            <p:spPr bwMode="gray">
              <a:xfrm>
                <a:off x="7554913" y="5969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45" name="Freeform 45"/>
              <p:cNvSpPr>
                <a:spLocks/>
              </p:cNvSpPr>
              <p:nvPr/>
            </p:nvSpPr>
            <p:spPr bwMode="gray">
              <a:xfrm>
                <a:off x="7550150" y="5842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46" name="Rectangle 46"/>
              <p:cNvSpPr>
                <a:spLocks noChangeArrowheads="1"/>
              </p:cNvSpPr>
              <p:nvPr/>
            </p:nvSpPr>
            <p:spPr bwMode="gray">
              <a:xfrm>
                <a:off x="7397750" y="517525"/>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47" name="Freeform 47"/>
              <p:cNvSpPr>
                <a:spLocks/>
              </p:cNvSpPr>
              <p:nvPr/>
            </p:nvSpPr>
            <p:spPr bwMode="gray">
              <a:xfrm>
                <a:off x="7419975" y="506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48" name="Freeform 48"/>
              <p:cNvSpPr>
                <a:spLocks/>
              </p:cNvSpPr>
              <p:nvPr/>
            </p:nvSpPr>
            <p:spPr bwMode="gray">
              <a:xfrm>
                <a:off x="7415213" y="506413"/>
                <a:ext cx="4763"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49" name="Rectangle 49"/>
              <p:cNvSpPr>
                <a:spLocks noChangeArrowheads="1"/>
              </p:cNvSpPr>
              <p:nvPr/>
            </p:nvSpPr>
            <p:spPr bwMode="gray">
              <a:xfrm>
                <a:off x="7415213" y="514350"/>
                <a:ext cx="476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50" name="Rectangle 50"/>
              <p:cNvSpPr>
                <a:spLocks noChangeArrowheads="1"/>
              </p:cNvSpPr>
              <p:nvPr/>
            </p:nvSpPr>
            <p:spPr bwMode="gray">
              <a:xfrm>
                <a:off x="7423150" y="514350"/>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51" name="Freeform 51"/>
              <p:cNvSpPr>
                <a:spLocks/>
              </p:cNvSpPr>
              <p:nvPr/>
            </p:nvSpPr>
            <p:spPr bwMode="gray">
              <a:xfrm>
                <a:off x="7423150" y="509588"/>
                <a:ext cx="0" cy="476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52" name="Freeform 52"/>
              <p:cNvSpPr>
                <a:spLocks/>
              </p:cNvSpPr>
              <p:nvPr/>
            </p:nvSpPr>
            <p:spPr bwMode="gray">
              <a:xfrm>
                <a:off x="7381875" y="536575"/>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53" name="Freeform 53"/>
              <p:cNvSpPr>
                <a:spLocks/>
              </p:cNvSpPr>
              <p:nvPr/>
            </p:nvSpPr>
            <p:spPr bwMode="gray">
              <a:xfrm>
                <a:off x="7397750" y="5175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54" name="Rectangle 54"/>
              <p:cNvSpPr>
                <a:spLocks noChangeArrowheads="1"/>
              </p:cNvSpPr>
              <p:nvPr/>
            </p:nvSpPr>
            <p:spPr bwMode="gray">
              <a:xfrm>
                <a:off x="7397750" y="517525"/>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55" name="Freeform 55"/>
              <p:cNvSpPr>
                <a:spLocks/>
              </p:cNvSpPr>
              <p:nvPr/>
            </p:nvSpPr>
            <p:spPr bwMode="gray">
              <a:xfrm>
                <a:off x="7299325" y="652463"/>
                <a:ext cx="0" cy="3175"/>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56" name="Rectangle 56"/>
              <p:cNvSpPr>
                <a:spLocks noChangeArrowheads="1"/>
              </p:cNvSpPr>
              <p:nvPr/>
            </p:nvSpPr>
            <p:spPr bwMode="gray">
              <a:xfrm>
                <a:off x="7304088" y="638175"/>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57" name="Freeform 57"/>
              <p:cNvSpPr>
                <a:spLocks/>
              </p:cNvSpPr>
              <p:nvPr/>
            </p:nvSpPr>
            <p:spPr bwMode="gray">
              <a:xfrm>
                <a:off x="7370763" y="547688"/>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58" name="Freeform 58"/>
              <p:cNvSpPr>
                <a:spLocks/>
              </p:cNvSpPr>
              <p:nvPr/>
            </p:nvSpPr>
            <p:spPr bwMode="gray">
              <a:xfrm>
                <a:off x="7621588" y="787400"/>
                <a:ext cx="38100" cy="49213"/>
              </a:xfrm>
              <a:custGeom>
                <a:avLst/>
                <a:gdLst>
                  <a:gd name="T0" fmla="*/ 9 w 10"/>
                  <a:gd name="T1" fmla="*/ 0 h 13"/>
                  <a:gd name="T2" fmla="*/ 8 w 10"/>
                  <a:gd name="T3" fmla="*/ 3 h 13"/>
                  <a:gd name="T4" fmla="*/ 6 w 10"/>
                  <a:gd name="T5" fmla="*/ 4 h 13"/>
                  <a:gd name="T6" fmla="*/ 4 w 10"/>
                  <a:gd name="T7" fmla="*/ 5 h 13"/>
                  <a:gd name="T8" fmla="*/ 3 w 10"/>
                  <a:gd name="T9" fmla="*/ 9 h 13"/>
                  <a:gd name="T10" fmla="*/ 1 w 10"/>
                  <a:gd name="T11" fmla="*/ 13 h 13"/>
                  <a:gd name="T12" fmla="*/ 4 w 10"/>
                  <a:gd name="T13" fmla="*/ 12 h 13"/>
                  <a:gd name="T14" fmla="*/ 6 w 10"/>
                  <a:gd name="T15" fmla="*/ 9 h 13"/>
                  <a:gd name="T16" fmla="*/ 8 w 10"/>
                  <a:gd name="T17" fmla="*/ 5 h 13"/>
                  <a:gd name="T18" fmla="*/ 9 w 10"/>
                  <a:gd name="T19" fmla="*/ 4 h 13"/>
                  <a:gd name="T20" fmla="*/ 9 w 10"/>
                  <a:gd name="T21" fmla="*/ 3 h 13"/>
                  <a:gd name="T22" fmla="*/ 9 w 10"/>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3">
                    <a:moveTo>
                      <a:pt x="9" y="0"/>
                    </a:moveTo>
                    <a:cubicBezTo>
                      <a:pt x="9" y="1"/>
                      <a:pt x="8" y="2"/>
                      <a:pt x="8" y="3"/>
                    </a:cubicBezTo>
                    <a:cubicBezTo>
                      <a:pt x="7" y="3"/>
                      <a:pt x="7" y="4"/>
                      <a:pt x="6" y="4"/>
                    </a:cubicBezTo>
                    <a:cubicBezTo>
                      <a:pt x="6" y="4"/>
                      <a:pt x="5" y="5"/>
                      <a:pt x="4" y="5"/>
                    </a:cubicBezTo>
                    <a:cubicBezTo>
                      <a:pt x="3" y="6"/>
                      <a:pt x="3" y="8"/>
                      <a:pt x="3" y="9"/>
                    </a:cubicBezTo>
                    <a:cubicBezTo>
                      <a:pt x="1" y="10"/>
                      <a:pt x="0" y="12"/>
                      <a:pt x="1" y="13"/>
                    </a:cubicBezTo>
                    <a:cubicBezTo>
                      <a:pt x="2" y="13"/>
                      <a:pt x="3" y="13"/>
                      <a:pt x="4" y="12"/>
                    </a:cubicBezTo>
                    <a:cubicBezTo>
                      <a:pt x="4" y="11"/>
                      <a:pt x="5" y="10"/>
                      <a:pt x="6" y="9"/>
                    </a:cubicBezTo>
                    <a:cubicBezTo>
                      <a:pt x="7" y="7"/>
                      <a:pt x="8" y="6"/>
                      <a:pt x="8" y="5"/>
                    </a:cubicBezTo>
                    <a:cubicBezTo>
                      <a:pt x="8" y="5"/>
                      <a:pt x="9" y="4"/>
                      <a:pt x="9" y="4"/>
                    </a:cubicBezTo>
                    <a:cubicBezTo>
                      <a:pt x="9" y="3"/>
                      <a:pt x="9" y="4"/>
                      <a:pt x="9" y="3"/>
                    </a:cubicBezTo>
                    <a:cubicBezTo>
                      <a:pt x="9" y="2"/>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59" name="Freeform 59"/>
              <p:cNvSpPr>
                <a:spLocks/>
              </p:cNvSpPr>
              <p:nvPr/>
            </p:nvSpPr>
            <p:spPr bwMode="gray">
              <a:xfrm>
                <a:off x="7299325" y="641350"/>
                <a:ext cx="4763" cy="3175"/>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60" name="Rectangle 60"/>
              <p:cNvSpPr>
                <a:spLocks noChangeArrowheads="1"/>
              </p:cNvSpPr>
              <p:nvPr/>
            </p:nvSpPr>
            <p:spPr bwMode="gray">
              <a:xfrm>
                <a:off x="7299325" y="660400"/>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61" name="Rectangle 61"/>
              <p:cNvSpPr>
                <a:spLocks noChangeArrowheads="1"/>
              </p:cNvSpPr>
              <p:nvPr/>
            </p:nvSpPr>
            <p:spPr bwMode="gray">
              <a:xfrm>
                <a:off x="7299325" y="65246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62" name="Rectangle 62"/>
              <p:cNvSpPr>
                <a:spLocks noChangeArrowheads="1"/>
              </p:cNvSpPr>
              <p:nvPr/>
            </p:nvSpPr>
            <p:spPr bwMode="gray">
              <a:xfrm>
                <a:off x="7423150" y="50641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63" name="Freeform 63"/>
              <p:cNvSpPr>
                <a:spLocks/>
              </p:cNvSpPr>
              <p:nvPr/>
            </p:nvSpPr>
            <p:spPr bwMode="gray">
              <a:xfrm>
                <a:off x="7299325" y="644525"/>
                <a:ext cx="4763" cy="4763"/>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64" name="Freeform 64"/>
              <p:cNvSpPr>
                <a:spLocks/>
              </p:cNvSpPr>
              <p:nvPr/>
            </p:nvSpPr>
            <p:spPr bwMode="gray">
              <a:xfrm>
                <a:off x="7464425" y="531813"/>
                <a:ext cx="15875" cy="15875"/>
              </a:xfrm>
              <a:custGeom>
                <a:avLst/>
                <a:gdLst>
                  <a:gd name="T0" fmla="*/ 2 w 4"/>
                  <a:gd name="T1" fmla="*/ 2 h 4"/>
                  <a:gd name="T2" fmla="*/ 1 w 4"/>
                  <a:gd name="T3" fmla="*/ 2 h 4"/>
                  <a:gd name="T4" fmla="*/ 1 w 4"/>
                  <a:gd name="T5" fmla="*/ 2 h 4"/>
                  <a:gd name="T6" fmla="*/ 1 w 4"/>
                  <a:gd name="T7" fmla="*/ 3 h 4"/>
                  <a:gd name="T8" fmla="*/ 0 w 4"/>
                  <a:gd name="T9" fmla="*/ 4 h 4"/>
                  <a:gd name="T10" fmla="*/ 3 w 4"/>
                  <a:gd name="T11" fmla="*/ 3 h 4"/>
                  <a:gd name="T12" fmla="*/ 3 w 4"/>
                  <a:gd name="T13" fmla="*/ 2 h 4"/>
                  <a:gd name="T14" fmla="*/ 4 w 4"/>
                  <a:gd name="T15" fmla="*/ 2 h 4"/>
                  <a:gd name="T16" fmla="*/ 2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2"/>
                    </a:moveTo>
                    <a:cubicBezTo>
                      <a:pt x="2" y="2"/>
                      <a:pt x="2" y="2"/>
                      <a:pt x="1" y="2"/>
                    </a:cubicBezTo>
                    <a:cubicBezTo>
                      <a:pt x="1" y="2"/>
                      <a:pt x="1" y="2"/>
                      <a:pt x="1" y="2"/>
                    </a:cubicBezTo>
                    <a:cubicBezTo>
                      <a:pt x="1" y="2"/>
                      <a:pt x="1" y="2"/>
                      <a:pt x="1" y="3"/>
                    </a:cubicBezTo>
                    <a:cubicBezTo>
                      <a:pt x="1" y="3"/>
                      <a:pt x="0" y="3"/>
                      <a:pt x="0" y="4"/>
                    </a:cubicBezTo>
                    <a:cubicBezTo>
                      <a:pt x="1" y="4"/>
                      <a:pt x="2" y="3"/>
                      <a:pt x="3" y="3"/>
                    </a:cubicBezTo>
                    <a:cubicBezTo>
                      <a:pt x="3" y="3"/>
                      <a:pt x="3" y="3"/>
                      <a:pt x="3" y="2"/>
                    </a:cubicBezTo>
                    <a:cubicBezTo>
                      <a:pt x="3" y="2"/>
                      <a:pt x="3" y="2"/>
                      <a:pt x="4" y="2"/>
                    </a:cubicBezTo>
                    <a:cubicBezTo>
                      <a:pt x="4" y="0"/>
                      <a:pt x="2"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65" name="Rectangle 65"/>
              <p:cNvSpPr>
                <a:spLocks noChangeArrowheads="1"/>
              </p:cNvSpPr>
              <p:nvPr/>
            </p:nvSpPr>
            <p:spPr bwMode="gray">
              <a:xfrm>
                <a:off x="7299325" y="65246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66" name="Freeform 66"/>
              <p:cNvSpPr>
                <a:spLocks/>
              </p:cNvSpPr>
              <p:nvPr/>
            </p:nvSpPr>
            <p:spPr bwMode="gray">
              <a:xfrm>
                <a:off x="7480300" y="5286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67" name="Rectangle 67"/>
              <p:cNvSpPr>
                <a:spLocks noChangeArrowheads="1"/>
              </p:cNvSpPr>
              <p:nvPr/>
            </p:nvSpPr>
            <p:spPr bwMode="gray">
              <a:xfrm>
                <a:off x="7483475" y="520700"/>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68" name="Freeform 68"/>
              <p:cNvSpPr>
                <a:spLocks/>
              </p:cNvSpPr>
              <p:nvPr/>
            </p:nvSpPr>
            <p:spPr bwMode="gray">
              <a:xfrm>
                <a:off x="7486650" y="525463"/>
                <a:ext cx="0" cy="3175"/>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69" name="Freeform 69"/>
              <p:cNvSpPr>
                <a:spLocks/>
              </p:cNvSpPr>
              <p:nvPr/>
            </p:nvSpPr>
            <p:spPr bwMode="gray">
              <a:xfrm>
                <a:off x="7491413" y="520700"/>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70" name="Freeform 70"/>
              <p:cNvSpPr>
                <a:spLocks/>
              </p:cNvSpPr>
              <p:nvPr/>
            </p:nvSpPr>
            <p:spPr bwMode="gray">
              <a:xfrm>
                <a:off x="7480300" y="5286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71" name="Rectangle 71"/>
              <p:cNvSpPr>
                <a:spLocks noChangeArrowheads="1"/>
              </p:cNvSpPr>
              <p:nvPr/>
            </p:nvSpPr>
            <p:spPr bwMode="gray">
              <a:xfrm>
                <a:off x="7469188" y="52863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72" name="Rectangle 72"/>
              <p:cNvSpPr>
                <a:spLocks noChangeArrowheads="1"/>
              </p:cNvSpPr>
              <p:nvPr/>
            </p:nvSpPr>
            <p:spPr bwMode="gray">
              <a:xfrm>
                <a:off x="7480300" y="53181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73" name="Freeform 73"/>
              <p:cNvSpPr>
                <a:spLocks/>
              </p:cNvSpPr>
              <p:nvPr/>
            </p:nvSpPr>
            <p:spPr bwMode="gray">
              <a:xfrm>
                <a:off x="7480300" y="528638"/>
                <a:ext cx="0" cy="3175"/>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74" name="Freeform 74"/>
              <p:cNvSpPr>
                <a:spLocks/>
              </p:cNvSpPr>
              <p:nvPr/>
            </p:nvSpPr>
            <p:spPr bwMode="gray">
              <a:xfrm>
                <a:off x="7469188" y="509588"/>
                <a:ext cx="11113" cy="7938"/>
              </a:xfrm>
              <a:custGeom>
                <a:avLst/>
                <a:gdLst>
                  <a:gd name="T0" fmla="*/ 3 w 3"/>
                  <a:gd name="T1" fmla="*/ 1 h 2"/>
                  <a:gd name="T2" fmla="*/ 3 w 3"/>
                  <a:gd name="T3" fmla="*/ 0 h 2"/>
                  <a:gd name="T4" fmla="*/ 1 w 3"/>
                  <a:gd name="T5" fmla="*/ 0 h 2"/>
                  <a:gd name="T6" fmla="*/ 1 w 3"/>
                  <a:gd name="T7" fmla="*/ 0 h 2"/>
                  <a:gd name="T8" fmla="*/ 0 w 3"/>
                  <a:gd name="T9" fmla="*/ 0 h 2"/>
                  <a:gd name="T10" fmla="*/ 1 w 3"/>
                  <a:gd name="T11" fmla="*/ 0 h 2"/>
                  <a:gd name="T12" fmla="*/ 0 w 3"/>
                  <a:gd name="T13" fmla="*/ 1 h 2"/>
                  <a:gd name="T14" fmla="*/ 0 w 3"/>
                  <a:gd name="T15" fmla="*/ 1 h 2"/>
                  <a:gd name="T16" fmla="*/ 3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1"/>
                    </a:moveTo>
                    <a:cubicBezTo>
                      <a:pt x="3" y="1"/>
                      <a:pt x="3" y="0"/>
                      <a:pt x="3" y="0"/>
                    </a:cubicBezTo>
                    <a:cubicBezTo>
                      <a:pt x="2" y="0"/>
                      <a:pt x="2" y="0"/>
                      <a:pt x="1" y="0"/>
                    </a:cubicBezTo>
                    <a:cubicBezTo>
                      <a:pt x="1" y="0"/>
                      <a:pt x="1" y="0"/>
                      <a:pt x="1" y="0"/>
                    </a:cubicBezTo>
                    <a:cubicBezTo>
                      <a:pt x="1" y="0"/>
                      <a:pt x="0" y="0"/>
                      <a:pt x="0" y="0"/>
                    </a:cubicBezTo>
                    <a:cubicBezTo>
                      <a:pt x="1" y="0"/>
                      <a:pt x="1" y="0"/>
                      <a:pt x="1" y="0"/>
                    </a:cubicBezTo>
                    <a:cubicBezTo>
                      <a:pt x="1" y="1"/>
                      <a:pt x="0" y="0"/>
                      <a:pt x="0" y="1"/>
                    </a:cubicBezTo>
                    <a:cubicBezTo>
                      <a:pt x="1" y="1"/>
                      <a:pt x="0" y="1"/>
                      <a:pt x="0" y="1"/>
                    </a:cubicBezTo>
                    <a:cubicBezTo>
                      <a:pt x="1" y="2"/>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75" name="Freeform 75"/>
              <p:cNvSpPr>
                <a:spLocks/>
              </p:cNvSpPr>
              <p:nvPr/>
            </p:nvSpPr>
            <p:spPr bwMode="gray">
              <a:xfrm>
                <a:off x="7456488" y="490538"/>
                <a:ext cx="7938" cy="4763"/>
              </a:xfrm>
              <a:custGeom>
                <a:avLst/>
                <a:gdLst>
                  <a:gd name="T0" fmla="*/ 1 w 2"/>
                  <a:gd name="T1" fmla="*/ 0 h 1"/>
                  <a:gd name="T2" fmla="*/ 2 w 2"/>
                  <a:gd name="T3" fmla="*/ 0 h 1"/>
                  <a:gd name="T4" fmla="*/ 2 w 2"/>
                  <a:gd name="T5" fmla="*/ 0 h 1"/>
                  <a:gd name="T6" fmla="*/ 0 w 2"/>
                  <a:gd name="T7" fmla="*/ 0 h 1"/>
                  <a:gd name="T8" fmla="*/ 1 w 2"/>
                  <a:gd name="T9" fmla="*/ 0 h 1"/>
                  <a:gd name="T10" fmla="*/ 1 w 2"/>
                  <a:gd name="T11" fmla="*/ 0 h 1"/>
                  <a:gd name="T12" fmla="*/ 1 w 2"/>
                  <a:gd name="T13" fmla="*/ 1 h 1"/>
                  <a:gd name="T14" fmla="*/ 2 w 2"/>
                  <a:gd name="T15" fmla="*/ 0 h 1"/>
                  <a:gd name="T16" fmla="*/ 2 w 2"/>
                  <a:gd name="T17" fmla="*/ 0 h 1"/>
                  <a:gd name="T18" fmla="*/ 2 w 2"/>
                  <a:gd name="T19" fmla="*/ 0 h 1"/>
                  <a:gd name="T20" fmla="*/ 2 w 2"/>
                  <a:gd name="T21" fmla="*/ 0 h 1"/>
                  <a:gd name="T22" fmla="*/ 1 w 2"/>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1" y="0"/>
                    </a:moveTo>
                    <a:cubicBezTo>
                      <a:pt x="1" y="0"/>
                      <a:pt x="2" y="0"/>
                      <a:pt x="2" y="0"/>
                    </a:cubicBezTo>
                    <a:cubicBezTo>
                      <a:pt x="2" y="0"/>
                      <a:pt x="2" y="0"/>
                      <a:pt x="2" y="0"/>
                    </a:cubicBezTo>
                    <a:cubicBezTo>
                      <a:pt x="1" y="0"/>
                      <a:pt x="0" y="0"/>
                      <a:pt x="0" y="0"/>
                    </a:cubicBezTo>
                    <a:cubicBezTo>
                      <a:pt x="0" y="0"/>
                      <a:pt x="1" y="0"/>
                      <a:pt x="1" y="0"/>
                    </a:cubicBezTo>
                    <a:cubicBezTo>
                      <a:pt x="1" y="0"/>
                      <a:pt x="1" y="0"/>
                      <a:pt x="1" y="0"/>
                    </a:cubicBezTo>
                    <a:cubicBezTo>
                      <a:pt x="1" y="0"/>
                      <a:pt x="1" y="1"/>
                      <a:pt x="1" y="1"/>
                    </a:cubicBezTo>
                    <a:cubicBezTo>
                      <a:pt x="1" y="1"/>
                      <a:pt x="2" y="1"/>
                      <a:pt x="2" y="0"/>
                    </a:cubicBezTo>
                    <a:cubicBezTo>
                      <a:pt x="2" y="0"/>
                      <a:pt x="1" y="0"/>
                      <a:pt x="2" y="0"/>
                    </a:cubicBezTo>
                    <a:cubicBezTo>
                      <a:pt x="2" y="0"/>
                      <a:pt x="2" y="0"/>
                      <a:pt x="2" y="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76" name="Freeform 76"/>
              <p:cNvSpPr>
                <a:spLocks/>
              </p:cNvSpPr>
              <p:nvPr/>
            </p:nvSpPr>
            <p:spPr bwMode="gray">
              <a:xfrm>
                <a:off x="7469188" y="490538"/>
                <a:ext cx="3175"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77" name="Freeform 77"/>
              <p:cNvSpPr>
                <a:spLocks/>
              </p:cNvSpPr>
              <p:nvPr/>
            </p:nvSpPr>
            <p:spPr bwMode="gray">
              <a:xfrm>
                <a:off x="7464425" y="490538"/>
                <a:ext cx="4763"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78" name="Freeform 78"/>
              <p:cNvSpPr>
                <a:spLocks/>
              </p:cNvSpPr>
              <p:nvPr/>
            </p:nvSpPr>
            <p:spPr bwMode="gray">
              <a:xfrm>
                <a:off x="7434263" y="487363"/>
                <a:ext cx="63500" cy="33338"/>
              </a:xfrm>
              <a:custGeom>
                <a:avLst/>
                <a:gdLst>
                  <a:gd name="T0" fmla="*/ 0 w 17"/>
                  <a:gd name="T1" fmla="*/ 8 h 9"/>
                  <a:gd name="T2" fmla="*/ 0 w 17"/>
                  <a:gd name="T3" fmla="*/ 9 h 9"/>
                  <a:gd name="T4" fmla="*/ 3 w 17"/>
                  <a:gd name="T5" fmla="*/ 7 h 9"/>
                  <a:gd name="T6" fmla="*/ 4 w 17"/>
                  <a:gd name="T7" fmla="*/ 7 h 9"/>
                  <a:gd name="T8" fmla="*/ 5 w 17"/>
                  <a:gd name="T9" fmla="*/ 6 h 9"/>
                  <a:gd name="T10" fmla="*/ 7 w 17"/>
                  <a:gd name="T11" fmla="*/ 6 h 9"/>
                  <a:gd name="T12" fmla="*/ 9 w 17"/>
                  <a:gd name="T13" fmla="*/ 5 h 9"/>
                  <a:gd name="T14" fmla="*/ 9 w 17"/>
                  <a:gd name="T15" fmla="*/ 5 h 9"/>
                  <a:gd name="T16" fmla="*/ 12 w 17"/>
                  <a:gd name="T17" fmla="*/ 4 h 9"/>
                  <a:gd name="T18" fmla="*/ 12 w 17"/>
                  <a:gd name="T19" fmla="*/ 4 h 9"/>
                  <a:gd name="T20" fmla="*/ 12 w 17"/>
                  <a:gd name="T21" fmla="*/ 4 h 9"/>
                  <a:gd name="T22" fmla="*/ 12 w 17"/>
                  <a:gd name="T23" fmla="*/ 4 h 9"/>
                  <a:gd name="T24" fmla="*/ 12 w 17"/>
                  <a:gd name="T25" fmla="*/ 3 h 9"/>
                  <a:gd name="T26" fmla="*/ 13 w 17"/>
                  <a:gd name="T27" fmla="*/ 3 h 9"/>
                  <a:gd name="T28" fmla="*/ 15 w 17"/>
                  <a:gd name="T29" fmla="*/ 2 h 9"/>
                  <a:gd name="T30" fmla="*/ 17 w 17"/>
                  <a:gd name="T31" fmla="*/ 1 h 9"/>
                  <a:gd name="T32" fmla="*/ 17 w 17"/>
                  <a:gd name="T33" fmla="*/ 1 h 9"/>
                  <a:gd name="T34" fmla="*/ 14 w 17"/>
                  <a:gd name="T35" fmla="*/ 1 h 9"/>
                  <a:gd name="T36" fmla="*/ 14 w 17"/>
                  <a:gd name="T37" fmla="*/ 0 h 9"/>
                  <a:gd name="T38" fmla="*/ 12 w 17"/>
                  <a:gd name="T39" fmla="*/ 1 h 9"/>
                  <a:gd name="T40" fmla="*/ 12 w 17"/>
                  <a:gd name="T41" fmla="*/ 1 h 9"/>
                  <a:gd name="T42" fmla="*/ 10 w 17"/>
                  <a:gd name="T43" fmla="*/ 1 h 9"/>
                  <a:gd name="T44" fmla="*/ 8 w 17"/>
                  <a:gd name="T45" fmla="*/ 1 h 9"/>
                  <a:gd name="T46" fmla="*/ 10 w 17"/>
                  <a:gd name="T47" fmla="*/ 1 h 9"/>
                  <a:gd name="T48" fmla="*/ 9 w 17"/>
                  <a:gd name="T49" fmla="*/ 2 h 9"/>
                  <a:gd name="T50" fmla="*/ 10 w 17"/>
                  <a:gd name="T51" fmla="*/ 2 h 9"/>
                  <a:gd name="T52" fmla="*/ 7 w 17"/>
                  <a:gd name="T53" fmla="*/ 3 h 9"/>
                  <a:gd name="T54" fmla="*/ 8 w 17"/>
                  <a:gd name="T55" fmla="*/ 3 h 9"/>
                  <a:gd name="T56" fmla="*/ 7 w 17"/>
                  <a:gd name="T57" fmla="*/ 4 h 9"/>
                  <a:gd name="T58" fmla="*/ 7 w 17"/>
                  <a:gd name="T59" fmla="*/ 3 h 9"/>
                  <a:gd name="T60" fmla="*/ 7 w 17"/>
                  <a:gd name="T61" fmla="*/ 4 h 9"/>
                  <a:gd name="T62" fmla="*/ 2 w 17"/>
                  <a:gd name="T63" fmla="*/ 6 h 9"/>
                  <a:gd name="T64" fmla="*/ 2 w 17"/>
                  <a:gd name="T65" fmla="*/ 6 h 9"/>
                  <a:gd name="T66" fmla="*/ 0 w 17"/>
                  <a:gd name="T67" fmla="*/ 8 h 9"/>
                  <a:gd name="T68" fmla="*/ 0 w 17"/>
                  <a:gd name="T6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9">
                    <a:moveTo>
                      <a:pt x="0" y="8"/>
                    </a:moveTo>
                    <a:cubicBezTo>
                      <a:pt x="0" y="8"/>
                      <a:pt x="0" y="8"/>
                      <a:pt x="0" y="9"/>
                    </a:cubicBezTo>
                    <a:cubicBezTo>
                      <a:pt x="1" y="8"/>
                      <a:pt x="2" y="8"/>
                      <a:pt x="3" y="7"/>
                    </a:cubicBezTo>
                    <a:cubicBezTo>
                      <a:pt x="3" y="7"/>
                      <a:pt x="4" y="7"/>
                      <a:pt x="4" y="7"/>
                    </a:cubicBezTo>
                    <a:cubicBezTo>
                      <a:pt x="5" y="7"/>
                      <a:pt x="5" y="6"/>
                      <a:pt x="5" y="6"/>
                    </a:cubicBezTo>
                    <a:cubicBezTo>
                      <a:pt x="6" y="6"/>
                      <a:pt x="6" y="6"/>
                      <a:pt x="7" y="6"/>
                    </a:cubicBezTo>
                    <a:cubicBezTo>
                      <a:pt x="7" y="6"/>
                      <a:pt x="8" y="5"/>
                      <a:pt x="9" y="5"/>
                    </a:cubicBezTo>
                    <a:cubicBezTo>
                      <a:pt x="9" y="5"/>
                      <a:pt x="9" y="5"/>
                      <a:pt x="9" y="5"/>
                    </a:cubicBezTo>
                    <a:cubicBezTo>
                      <a:pt x="10" y="5"/>
                      <a:pt x="11" y="5"/>
                      <a:pt x="12" y="4"/>
                    </a:cubicBezTo>
                    <a:cubicBezTo>
                      <a:pt x="12" y="4"/>
                      <a:pt x="12" y="4"/>
                      <a:pt x="12" y="4"/>
                    </a:cubicBezTo>
                    <a:cubicBezTo>
                      <a:pt x="12" y="4"/>
                      <a:pt x="12" y="4"/>
                      <a:pt x="12" y="4"/>
                    </a:cubicBezTo>
                    <a:cubicBezTo>
                      <a:pt x="12" y="4"/>
                      <a:pt x="12" y="4"/>
                      <a:pt x="12" y="4"/>
                    </a:cubicBezTo>
                    <a:cubicBezTo>
                      <a:pt x="12" y="4"/>
                      <a:pt x="13" y="4"/>
                      <a:pt x="12" y="3"/>
                    </a:cubicBezTo>
                    <a:cubicBezTo>
                      <a:pt x="13" y="3"/>
                      <a:pt x="13" y="3"/>
                      <a:pt x="13" y="3"/>
                    </a:cubicBezTo>
                    <a:cubicBezTo>
                      <a:pt x="14" y="3"/>
                      <a:pt x="15" y="3"/>
                      <a:pt x="15" y="2"/>
                    </a:cubicBezTo>
                    <a:cubicBezTo>
                      <a:pt x="15" y="2"/>
                      <a:pt x="16" y="1"/>
                      <a:pt x="17" y="1"/>
                    </a:cubicBezTo>
                    <a:cubicBezTo>
                      <a:pt x="17" y="1"/>
                      <a:pt x="16" y="1"/>
                      <a:pt x="17" y="1"/>
                    </a:cubicBezTo>
                    <a:cubicBezTo>
                      <a:pt x="16" y="0"/>
                      <a:pt x="15" y="1"/>
                      <a:pt x="14" y="1"/>
                    </a:cubicBezTo>
                    <a:cubicBezTo>
                      <a:pt x="14" y="0"/>
                      <a:pt x="14" y="1"/>
                      <a:pt x="14" y="0"/>
                    </a:cubicBezTo>
                    <a:cubicBezTo>
                      <a:pt x="13" y="0"/>
                      <a:pt x="12" y="0"/>
                      <a:pt x="12" y="1"/>
                    </a:cubicBezTo>
                    <a:cubicBezTo>
                      <a:pt x="12" y="0"/>
                      <a:pt x="12" y="0"/>
                      <a:pt x="12" y="1"/>
                    </a:cubicBezTo>
                    <a:cubicBezTo>
                      <a:pt x="11" y="0"/>
                      <a:pt x="10" y="1"/>
                      <a:pt x="10" y="1"/>
                    </a:cubicBezTo>
                    <a:cubicBezTo>
                      <a:pt x="10" y="1"/>
                      <a:pt x="9" y="1"/>
                      <a:pt x="8" y="1"/>
                    </a:cubicBezTo>
                    <a:cubicBezTo>
                      <a:pt x="9" y="2"/>
                      <a:pt x="10" y="1"/>
                      <a:pt x="10" y="1"/>
                    </a:cubicBezTo>
                    <a:cubicBezTo>
                      <a:pt x="10" y="1"/>
                      <a:pt x="10" y="1"/>
                      <a:pt x="9" y="2"/>
                    </a:cubicBezTo>
                    <a:cubicBezTo>
                      <a:pt x="10" y="2"/>
                      <a:pt x="10" y="2"/>
                      <a:pt x="10" y="2"/>
                    </a:cubicBezTo>
                    <a:cubicBezTo>
                      <a:pt x="9" y="3"/>
                      <a:pt x="8" y="3"/>
                      <a:pt x="7" y="3"/>
                    </a:cubicBezTo>
                    <a:cubicBezTo>
                      <a:pt x="7" y="3"/>
                      <a:pt x="7" y="3"/>
                      <a:pt x="8" y="3"/>
                    </a:cubicBezTo>
                    <a:cubicBezTo>
                      <a:pt x="7" y="3"/>
                      <a:pt x="7" y="4"/>
                      <a:pt x="7" y="4"/>
                    </a:cubicBezTo>
                    <a:cubicBezTo>
                      <a:pt x="7" y="4"/>
                      <a:pt x="7" y="3"/>
                      <a:pt x="7" y="3"/>
                    </a:cubicBezTo>
                    <a:cubicBezTo>
                      <a:pt x="6" y="3"/>
                      <a:pt x="7" y="4"/>
                      <a:pt x="7" y="4"/>
                    </a:cubicBezTo>
                    <a:cubicBezTo>
                      <a:pt x="5" y="4"/>
                      <a:pt x="3" y="5"/>
                      <a:pt x="2" y="6"/>
                    </a:cubicBezTo>
                    <a:cubicBezTo>
                      <a:pt x="2" y="6"/>
                      <a:pt x="2" y="6"/>
                      <a:pt x="2" y="6"/>
                    </a:cubicBezTo>
                    <a:cubicBezTo>
                      <a:pt x="1" y="6"/>
                      <a:pt x="0" y="7"/>
                      <a:pt x="0" y="8"/>
                    </a:cubicBez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79" name="Freeform 79"/>
              <p:cNvSpPr>
                <a:spLocks/>
              </p:cNvSpPr>
              <p:nvPr/>
            </p:nvSpPr>
            <p:spPr bwMode="gray">
              <a:xfrm>
                <a:off x="7427913" y="509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80" name="Freeform 80"/>
              <p:cNvSpPr>
                <a:spLocks/>
              </p:cNvSpPr>
              <p:nvPr/>
            </p:nvSpPr>
            <p:spPr bwMode="gray">
              <a:xfrm>
                <a:off x="7464425" y="490538"/>
                <a:ext cx="4763"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81" name="Freeform 81"/>
              <p:cNvSpPr>
                <a:spLocks/>
              </p:cNvSpPr>
              <p:nvPr/>
            </p:nvSpPr>
            <p:spPr bwMode="gray">
              <a:xfrm>
                <a:off x="7461250" y="487363"/>
                <a:ext cx="7938" cy="3175"/>
              </a:xfrm>
              <a:custGeom>
                <a:avLst/>
                <a:gdLst>
                  <a:gd name="T0" fmla="*/ 1 w 2"/>
                  <a:gd name="T1" fmla="*/ 1 h 1"/>
                  <a:gd name="T2" fmla="*/ 2 w 2"/>
                  <a:gd name="T3" fmla="*/ 1 h 1"/>
                  <a:gd name="T4" fmla="*/ 0 w 2"/>
                  <a:gd name="T5" fmla="*/ 1 h 1"/>
                  <a:gd name="T6" fmla="*/ 1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2" y="1"/>
                      <a:pt x="2" y="1"/>
                    </a:cubicBezTo>
                    <a:cubicBezTo>
                      <a:pt x="1" y="0"/>
                      <a:pt x="1" y="0"/>
                      <a:pt x="0" y="1"/>
                    </a:cubicBezTo>
                    <a:cubicBezTo>
                      <a:pt x="1" y="1"/>
                      <a:pt x="1"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82" name="Freeform 82"/>
              <p:cNvSpPr>
                <a:spLocks/>
              </p:cNvSpPr>
              <p:nvPr/>
            </p:nvSpPr>
            <p:spPr bwMode="gray">
              <a:xfrm>
                <a:off x="7469188" y="490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sp>
            <p:nvSpPr>
              <p:cNvPr id="83" name="Freeform 83"/>
              <p:cNvSpPr>
                <a:spLocks/>
              </p:cNvSpPr>
              <p:nvPr/>
            </p:nvSpPr>
            <p:spPr bwMode="gray">
              <a:xfrm>
                <a:off x="7491413" y="520700"/>
                <a:ext cx="0" cy="4763"/>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Arial" panose="020B0604020202020204" pitchFamily="34" charset="0"/>
                  <a:cs typeface="Arial" panose="020B0604020202020204" pitchFamily="34" charset="0"/>
                </a:endParaRPr>
              </a:p>
            </p:txBody>
          </p:sp>
        </p:grpSp>
        <p:cxnSp>
          <p:nvCxnSpPr>
            <p:cNvPr id="91" name="Gerader Verbinder 113"/>
            <p:cNvCxnSpPr/>
            <p:nvPr/>
          </p:nvCxnSpPr>
          <p:spPr bwMode="gray">
            <a:xfrm>
              <a:off x="10392393" y="3072431"/>
              <a:ext cx="118037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97" name="Rechteck 96"/>
            <p:cNvSpPr/>
            <p:nvPr/>
          </p:nvSpPr>
          <p:spPr bwMode="gray">
            <a:xfrm>
              <a:off x="10392387" y="3072788"/>
              <a:ext cx="1463952" cy="15088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45718" rIns="91422" bIns="45718" rtlCol="0" anchor="t" anchorCtr="0"/>
            <a:lstStyle/>
            <a:p>
              <a:pPr lvl="0">
                <a:spcAft>
                  <a:spcPts val="600"/>
                </a:spcAft>
              </a:pPr>
              <a:r>
                <a:rPr lang="en-US" dirty="0">
                  <a:solidFill>
                    <a:srgbClr val="FFFFFF"/>
                  </a:solidFill>
                  <a:latin typeface="Arial" panose="020B0604020202020204" pitchFamily="34" charset="0"/>
                  <a:cs typeface="Arial" panose="020B0604020202020204" pitchFamily="34" charset="0"/>
                </a:rPr>
                <a:t>World</a:t>
              </a:r>
              <a:br>
                <a:rPr lang="en-US" dirty="0">
                  <a:solidFill>
                    <a:srgbClr val="FFFFFF"/>
                  </a:solidFill>
                  <a:latin typeface="Arial" panose="020B0604020202020204" pitchFamily="34" charset="0"/>
                  <a:cs typeface="Arial" panose="020B0604020202020204" pitchFamily="34" charset="0"/>
                </a:rPr>
              </a:br>
              <a:endParaRPr lang="en-US" dirty="0">
                <a:solidFill>
                  <a:srgbClr val="FFFFFF"/>
                </a:solidFill>
                <a:latin typeface="Arial" panose="020B0604020202020204" pitchFamily="34" charset="0"/>
                <a:cs typeface="Arial" panose="020B0604020202020204" pitchFamily="34" charset="0"/>
              </a:endParaRPr>
            </a:p>
            <a:p>
              <a:pPr lvl="0">
                <a:spcAft>
                  <a:spcPts val="600"/>
                </a:spcAft>
              </a:pPr>
              <a:r>
                <a:rPr lang="en-US" sz="1200" dirty="0">
                  <a:solidFill>
                    <a:srgbClr val="FFFFFF"/>
                  </a:solidFill>
                  <a:latin typeface="Arial" panose="020B0604020202020204" pitchFamily="34" charset="0"/>
                  <a:cs typeface="Arial" panose="020B0604020202020204" pitchFamily="34" charset="0"/>
                </a:rPr>
                <a:t>Placeholder</a:t>
              </a:r>
            </a:p>
          </p:txBody>
        </p:sp>
      </p:grpSp>
      <p:grpSp>
        <p:nvGrpSpPr>
          <p:cNvPr id="113" name="Gruppieren 112"/>
          <p:cNvGrpSpPr/>
          <p:nvPr/>
        </p:nvGrpSpPr>
        <p:grpSpPr bwMode="gray">
          <a:xfrm>
            <a:off x="8763510" y="2832027"/>
            <a:ext cx="1464198" cy="2252884"/>
            <a:chOff x="8715885" y="2328792"/>
            <a:chExt cx="1464198" cy="2252884"/>
          </a:xfrm>
        </p:grpSpPr>
        <p:sp>
          <p:nvSpPr>
            <p:cNvPr id="96" name="Rechteck 95"/>
            <p:cNvSpPr/>
            <p:nvPr/>
          </p:nvSpPr>
          <p:spPr bwMode="gray">
            <a:xfrm>
              <a:off x="8716131" y="3072788"/>
              <a:ext cx="1463952" cy="15088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45718" rIns="91422" bIns="45718" rtlCol="0" anchor="t" anchorCtr="0"/>
            <a:lstStyle/>
            <a:p>
              <a:pPr>
                <a:spcAft>
                  <a:spcPts val="600"/>
                </a:spcAft>
              </a:pPr>
              <a:r>
                <a:rPr lang="en-US" dirty="0">
                  <a:solidFill>
                    <a:schemeClr val="bg1"/>
                  </a:solidFill>
                  <a:latin typeface="Arial" panose="020B0604020202020204" pitchFamily="34" charset="0"/>
                  <a:cs typeface="Arial" panose="020B0604020202020204" pitchFamily="34" charset="0"/>
                </a:rPr>
                <a:t>Germany</a:t>
              </a:r>
              <a:br>
                <a:rPr lang="en-US" dirty="0">
                  <a:solidFill>
                    <a:schemeClr val="bg1"/>
                  </a:solidFill>
                  <a:latin typeface="Arial" panose="020B0604020202020204" pitchFamily="34" charset="0"/>
                  <a:cs typeface="Arial" panose="020B0604020202020204" pitchFamily="34" charset="0"/>
                </a:rPr>
              </a:br>
              <a:endParaRPr lang="en-US" dirty="0">
                <a:solidFill>
                  <a:schemeClr val="bg1"/>
                </a:solidFill>
                <a:latin typeface="Arial" panose="020B0604020202020204" pitchFamily="34" charset="0"/>
                <a:cs typeface="Arial" panose="020B0604020202020204" pitchFamily="34" charset="0"/>
              </a:endParaRPr>
            </a:p>
            <a:p>
              <a:pPr>
                <a:spcAft>
                  <a:spcPts val="600"/>
                </a:spcAft>
              </a:pPr>
              <a:r>
                <a:rPr lang="en-US" sz="1200" dirty="0">
                  <a:solidFill>
                    <a:schemeClr val="bg1"/>
                  </a:solidFill>
                  <a:latin typeface="Arial" panose="020B0604020202020204" pitchFamily="34" charset="0"/>
                  <a:cs typeface="Arial" panose="020B0604020202020204" pitchFamily="34" charset="0"/>
                </a:rPr>
                <a:t>Placeholder</a:t>
              </a:r>
            </a:p>
          </p:txBody>
        </p:sp>
        <p:cxnSp>
          <p:nvCxnSpPr>
            <p:cNvPr id="90" name="Gerader Verbinder 112"/>
            <p:cNvCxnSpPr/>
            <p:nvPr/>
          </p:nvCxnSpPr>
          <p:spPr bwMode="gray">
            <a:xfrm>
              <a:off x="8716135" y="3072431"/>
              <a:ext cx="118080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98" name="Ellipse 97"/>
            <p:cNvSpPr/>
            <p:nvPr/>
          </p:nvSpPr>
          <p:spPr bwMode="gray">
            <a:xfrm>
              <a:off x="8715885" y="2328792"/>
              <a:ext cx="503299" cy="503233"/>
            </a:xfrm>
            <a:prstGeom prst="ellipse">
              <a:avLst/>
            </a:prstGeom>
            <a:blipFill>
              <a:blip r:embed="rId3"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600" dirty="0" err="1">
                <a:solidFill>
                  <a:schemeClr val="bg1"/>
                </a:solidFill>
                <a:latin typeface="Arial" panose="020B0604020202020204" pitchFamily="34" charset="0"/>
                <a:cs typeface="Arial" panose="020B0604020202020204" pitchFamily="34" charset="0"/>
              </a:endParaRPr>
            </a:p>
          </p:txBody>
        </p:sp>
      </p:grpSp>
      <p:grpSp>
        <p:nvGrpSpPr>
          <p:cNvPr id="114" name="Gruppieren 113"/>
          <p:cNvGrpSpPr/>
          <p:nvPr/>
        </p:nvGrpSpPr>
        <p:grpSpPr bwMode="gray">
          <a:xfrm>
            <a:off x="7132849" y="2831247"/>
            <a:ext cx="1465984" cy="2253664"/>
            <a:chOff x="7037841" y="2328012"/>
            <a:chExt cx="1465984" cy="2253664"/>
          </a:xfrm>
        </p:grpSpPr>
        <p:cxnSp>
          <p:nvCxnSpPr>
            <p:cNvPr id="89" name="Gerader Verbinder 111"/>
            <p:cNvCxnSpPr/>
            <p:nvPr/>
          </p:nvCxnSpPr>
          <p:spPr bwMode="gray">
            <a:xfrm>
              <a:off x="7039877" y="3072431"/>
              <a:ext cx="118080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95" name="Rechteck 94"/>
            <p:cNvSpPr/>
            <p:nvPr/>
          </p:nvSpPr>
          <p:spPr bwMode="gray">
            <a:xfrm>
              <a:off x="7039873" y="3072788"/>
              <a:ext cx="1463952" cy="15088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45718" rIns="91422" bIns="45718" rtlCol="0" anchor="t" anchorCtr="0"/>
            <a:lstStyle/>
            <a:p>
              <a:pPr lvl="0">
                <a:spcAft>
                  <a:spcPts val="600"/>
                </a:spcAft>
              </a:pPr>
              <a:r>
                <a:rPr lang="en-US" dirty="0">
                  <a:solidFill>
                    <a:srgbClr val="FFFFFF"/>
                  </a:solidFill>
                  <a:latin typeface="Arial" panose="020B0604020202020204" pitchFamily="34" charset="0"/>
                  <a:cs typeface="Arial" panose="020B0604020202020204" pitchFamily="34" charset="0"/>
                </a:rPr>
                <a:t>Austria</a:t>
              </a:r>
              <a:br>
                <a:rPr lang="en-US" dirty="0">
                  <a:solidFill>
                    <a:srgbClr val="FFFFFF"/>
                  </a:solidFill>
                  <a:latin typeface="Arial" panose="020B0604020202020204" pitchFamily="34" charset="0"/>
                  <a:cs typeface="Arial" panose="020B0604020202020204" pitchFamily="34" charset="0"/>
                </a:rPr>
              </a:br>
              <a:endParaRPr lang="en-US" dirty="0">
                <a:solidFill>
                  <a:srgbClr val="FFFFFF"/>
                </a:solidFill>
                <a:latin typeface="Arial" panose="020B0604020202020204" pitchFamily="34" charset="0"/>
                <a:cs typeface="Arial" panose="020B0604020202020204" pitchFamily="34" charset="0"/>
              </a:endParaRPr>
            </a:p>
            <a:p>
              <a:pPr lvl="0">
                <a:spcAft>
                  <a:spcPts val="600"/>
                </a:spcAft>
              </a:pPr>
              <a:r>
                <a:rPr lang="en-US" sz="1200" dirty="0">
                  <a:solidFill>
                    <a:srgbClr val="FFFFFF"/>
                  </a:solidFill>
                  <a:latin typeface="Arial" panose="020B0604020202020204" pitchFamily="34" charset="0"/>
                  <a:cs typeface="Arial" panose="020B0604020202020204" pitchFamily="34" charset="0"/>
                </a:rPr>
                <a:t>Placeholder</a:t>
              </a:r>
            </a:p>
          </p:txBody>
        </p:sp>
        <p:pic>
          <p:nvPicPr>
            <p:cNvPr id="99" name="Grafik 98"/>
            <p:cNvPicPr preferRelativeResize="0">
              <a:picLocks/>
            </p:cNvPicPr>
            <p:nvPr/>
          </p:nvPicPr>
          <p:blipFill>
            <a:blip r:embed="rId4"/>
            <a:stretch>
              <a:fillRect/>
            </a:stretch>
          </p:blipFill>
          <p:spPr bwMode="gray">
            <a:xfrm>
              <a:off x="7037841" y="2328012"/>
              <a:ext cx="504067" cy="504000"/>
            </a:xfrm>
            <a:prstGeom prst="ellipse">
              <a:avLst/>
            </a:prstGeom>
            <a:ln w="6350">
              <a:noFill/>
            </a:ln>
          </p:spPr>
        </p:pic>
      </p:grpSp>
      <p:grpSp>
        <p:nvGrpSpPr>
          <p:cNvPr id="115" name="Gruppieren 114"/>
          <p:cNvGrpSpPr/>
          <p:nvPr/>
        </p:nvGrpSpPr>
        <p:grpSpPr bwMode="gray">
          <a:xfrm>
            <a:off x="5503244" y="2832295"/>
            <a:ext cx="1464928" cy="2252616"/>
            <a:chOff x="5362639" y="2329060"/>
            <a:chExt cx="1464928" cy="2252616"/>
          </a:xfrm>
        </p:grpSpPr>
        <p:sp>
          <p:nvSpPr>
            <p:cNvPr id="94" name="Rechteck 93"/>
            <p:cNvSpPr/>
            <p:nvPr/>
          </p:nvSpPr>
          <p:spPr bwMode="gray">
            <a:xfrm>
              <a:off x="5363615" y="3072788"/>
              <a:ext cx="1463952" cy="15088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45718" rIns="91422" bIns="45718" rtlCol="0" anchor="t" anchorCtr="0"/>
            <a:lstStyle/>
            <a:p>
              <a:pPr lvl="0">
                <a:spcAft>
                  <a:spcPts val="600"/>
                </a:spcAft>
              </a:pPr>
              <a:r>
                <a:rPr lang="en-US" dirty="0">
                  <a:solidFill>
                    <a:srgbClr val="FFFFFF"/>
                  </a:solidFill>
                  <a:latin typeface="Arial" panose="020B0604020202020204" pitchFamily="34" charset="0"/>
                  <a:cs typeface="Arial" panose="020B0604020202020204" pitchFamily="34" charset="0"/>
                </a:rPr>
                <a:t>Netherlands</a:t>
              </a:r>
              <a:br>
                <a:rPr lang="en-US" dirty="0">
                  <a:solidFill>
                    <a:srgbClr val="FFFFFF"/>
                  </a:solidFill>
                  <a:latin typeface="Arial" panose="020B0604020202020204" pitchFamily="34" charset="0"/>
                  <a:cs typeface="Arial" panose="020B0604020202020204" pitchFamily="34" charset="0"/>
                </a:rPr>
              </a:br>
              <a:endParaRPr lang="en-US" dirty="0">
                <a:solidFill>
                  <a:srgbClr val="FFFFFF"/>
                </a:solidFill>
                <a:latin typeface="Arial" panose="020B0604020202020204" pitchFamily="34" charset="0"/>
                <a:cs typeface="Arial" panose="020B0604020202020204" pitchFamily="34" charset="0"/>
              </a:endParaRPr>
            </a:p>
            <a:p>
              <a:pPr lvl="0">
                <a:spcAft>
                  <a:spcPts val="600"/>
                </a:spcAft>
              </a:pPr>
              <a:r>
                <a:rPr lang="en-US" sz="1200" dirty="0">
                  <a:solidFill>
                    <a:srgbClr val="FFFFFF"/>
                  </a:solidFill>
                  <a:latin typeface="Arial" panose="020B0604020202020204" pitchFamily="34" charset="0"/>
                  <a:cs typeface="Arial" panose="020B0604020202020204" pitchFamily="34" charset="0"/>
                </a:rPr>
                <a:t>Placeholder</a:t>
              </a:r>
            </a:p>
          </p:txBody>
        </p:sp>
        <p:cxnSp>
          <p:nvCxnSpPr>
            <p:cNvPr id="88" name="Gerader Verbinder 110"/>
            <p:cNvCxnSpPr/>
            <p:nvPr/>
          </p:nvCxnSpPr>
          <p:spPr bwMode="gray">
            <a:xfrm>
              <a:off x="5363619" y="3072431"/>
              <a:ext cx="118080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pic>
          <p:nvPicPr>
            <p:cNvPr id="100" name="Grafik 99"/>
            <p:cNvPicPr>
              <a:picLocks noChangeAspect="1"/>
            </p:cNvPicPr>
            <p:nvPr/>
          </p:nvPicPr>
          <p:blipFill>
            <a:blip r:embed="rId5"/>
            <a:stretch>
              <a:fillRect/>
            </a:stretch>
          </p:blipFill>
          <p:spPr bwMode="gray">
            <a:xfrm rot="16200000">
              <a:off x="5365721" y="2325978"/>
              <a:ext cx="499915" cy="506079"/>
            </a:xfrm>
            <a:prstGeom prst="ellipse">
              <a:avLst/>
            </a:prstGeom>
            <a:ln w="6350">
              <a:noFill/>
            </a:ln>
          </p:spPr>
        </p:pic>
      </p:grpSp>
      <p:grpSp>
        <p:nvGrpSpPr>
          <p:cNvPr id="116" name="Gruppieren 115"/>
          <p:cNvGrpSpPr/>
          <p:nvPr/>
        </p:nvGrpSpPr>
        <p:grpSpPr bwMode="gray">
          <a:xfrm>
            <a:off x="3874615" y="2829238"/>
            <a:ext cx="1463952" cy="2255673"/>
            <a:chOff x="3687359" y="2326003"/>
            <a:chExt cx="1463952" cy="2255673"/>
          </a:xfrm>
        </p:grpSpPr>
        <p:sp>
          <p:nvSpPr>
            <p:cNvPr id="93" name="Rechteck 92"/>
            <p:cNvSpPr/>
            <p:nvPr/>
          </p:nvSpPr>
          <p:spPr bwMode="gray">
            <a:xfrm>
              <a:off x="3687359" y="3072788"/>
              <a:ext cx="1463952" cy="15088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45718" rIns="91422" bIns="45718" rtlCol="0" anchor="t" anchorCtr="0"/>
            <a:lstStyle/>
            <a:p>
              <a:pPr lvl="0">
                <a:spcAft>
                  <a:spcPts val="600"/>
                </a:spcAft>
              </a:pPr>
              <a:r>
                <a:rPr lang="en-US" dirty="0">
                  <a:solidFill>
                    <a:srgbClr val="FFFFFF"/>
                  </a:solidFill>
                  <a:latin typeface="Arial" panose="020B0604020202020204" pitchFamily="34" charset="0"/>
                  <a:cs typeface="Arial" panose="020B0604020202020204" pitchFamily="34" charset="0"/>
                </a:rPr>
                <a:t>France</a:t>
              </a:r>
              <a:br>
                <a:rPr lang="en-US" dirty="0">
                  <a:solidFill>
                    <a:srgbClr val="FFFFFF"/>
                  </a:solidFill>
                  <a:latin typeface="Arial" panose="020B0604020202020204" pitchFamily="34" charset="0"/>
                  <a:cs typeface="Arial" panose="020B0604020202020204" pitchFamily="34" charset="0"/>
                </a:rPr>
              </a:br>
              <a:endParaRPr lang="en-US" dirty="0">
                <a:solidFill>
                  <a:srgbClr val="FFFFFF"/>
                </a:solidFill>
                <a:latin typeface="Arial" panose="020B0604020202020204" pitchFamily="34" charset="0"/>
                <a:cs typeface="Arial" panose="020B0604020202020204" pitchFamily="34" charset="0"/>
              </a:endParaRPr>
            </a:p>
            <a:p>
              <a:pPr lvl="0">
                <a:spcAft>
                  <a:spcPts val="600"/>
                </a:spcAft>
              </a:pPr>
              <a:r>
                <a:rPr lang="en-US" sz="1200" dirty="0">
                  <a:solidFill>
                    <a:srgbClr val="FFFFFF"/>
                  </a:solidFill>
                  <a:latin typeface="Arial" panose="020B0604020202020204" pitchFamily="34" charset="0"/>
                  <a:cs typeface="Arial" panose="020B0604020202020204" pitchFamily="34" charset="0"/>
                </a:rPr>
                <a:t>Placeholder</a:t>
              </a:r>
            </a:p>
          </p:txBody>
        </p:sp>
        <p:cxnSp>
          <p:nvCxnSpPr>
            <p:cNvPr id="87" name="Gerader Verbinder 109"/>
            <p:cNvCxnSpPr/>
            <p:nvPr/>
          </p:nvCxnSpPr>
          <p:spPr bwMode="gray">
            <a:xfrm>
              <a:off x="3687360" y="3072431"/>
              <a:ext cx="118080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pic>
          <p:nvPicPr>
            <p:cNvPr id="101" name="Grafik 100"/>
            <p:cNvPicPr>
              <a:picLocks noChangeAspect="1"/>
            </p:cNvPicPr>
            <p:nvPr/>
          </p:nvPicPr>
          <p:blipFill>
            <a:blip r:embed="rId5"/>
            <a:stretch>
              <a:fillRect/>
            </a:stretch>
          </p:blipFill>
          <p:spPr bwMode="gray">
            <a:xfrm>
              <a:off x="3688143" y="2326003"/>
              <a:ext cx="499980" cy="506012"/>
            </a:xfrm>
            <a:prstGeom prst="ellipse">
              <a:avLst/>
            </a:prstGeom>
            <a:ln w="6350">
              <a:noFill/>
            </a:ln>
          </p:spPr>
        </p:pic>
      </p:grpSp>
      <p:grpSp>
        <p:nvGrpSpPr>
          <p:cNvPr id="118" name="Gruppieren 117"/>
          <p:cNvGrpSpPr/>
          <p:nvPr/>
        </p:nvGrpSpPr>
        <p:grpSpPr bwMode="gray">
          <a:xfrm>
            <a:off x="2245986" y="2829235"/>
            <a:ext cx="1463952" cy="2255676"/>
            <a:chOff x="2011101" y="2326000"/>
            <a:chExt cx="1463952" cy="2255676"/>
          </a:xfrm>
        </p:grpSpPr>
        <p:cxnSp>
          <p:nvCxnSpPr>
            <p:cNvPr id="86" name="Gerader Verbinder 108"/>
            <p:cNvCxnSpPr/>
            <p:nvPr/>
          </p:nvCxnSpPr>
          <p:spPr bwMode="gray">
            <a:xfrm>
              <a:off x="2011103" y="3072431"/>
              <a:ext cx="118080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92" name="Rechteck 91"/>
            <p:cNvSpPr/>
            <p:nvPr/>
          </p:nvSpPr>
          <p:spPr bwMode="gray">
            <a:xfrm>
              <a:off x="2011101" y="3072788"/>
              <a:ext cx="1463952" cy="15088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45718" rIns="91422" bIns="45718" rtlCol="0" anchor="t" anchorCtr="0"/>
            <a:lstStyle/>
            <a:p>
              <a:pPr lvl="0">
                <a:spcAft>
                  <a:spcPts val="600"/>
                </a:spcAft>
              </a:pPr>
              <a:r>
                <a:rPr lang="en-US" dirty="0">
                  <a:solidFill>
                    <a:srgbClr val="FFFFFF"/>
                  </a:solidFill>
                  <a:latin typeface="Arial" panose="020B0604020202020204" pitchFamily="34" charset="0"/>
                  <a:cs typeface="Arial" panose="020B0604020202020204" pitchFamily="34" charset="0"/>
                </a:rPr>
                <a:t>Spain</a:t>
              </a:r>
              <a:br>
                <a:rPr lang="en-US" dirty="0">
                  <a:solidFill>
                    <a:srgbClr val="FFFFFF"/>
                  </a:solidFill>
                  <a:latin typeface="Arial" panose="020B0604020202020204" pitchFamily="34" charset="0"/>
                  <a:cs typeface="Arial" panose="020B0604020202020204" pitchFamily="34" charset="0"/>
                </a:rPr>
              </a:br>
              <a:endParaRPr lang="en-US" dirty="0">
                <a:solidFill>
                  <a:srgbClr val="FFFFFF"/>
                </a:solidFill>
                <a:latin typeface="Arial" panose="020B0604020202020204" pitchFamily="34" charset="0"/>
                <a:cs typeface="Arial" panose="020B0604020202020204" pitchFamily="34" charset="0"/>
              </a:endParaRPr>
            </a:p>
            <a:p>
              <a:pPr lvl="0">
                <a:spcAft>
                  <a:spcPts val="600"/>
                </a:spcAft>
              </a:pPr>
              <a:r>
                <a:rPr lang="en-US" sz="1200" dirty="0">
                  <a:solidFill>
                    <a:srgbClr val="FFFFFF"/>
                  </a:solidFill>
                  <a:latin typeface="Arial" panose="020B0604020202020204" pitchFamily="34" charset="0"/>
                  <a:cs typeface="Arial" panose="020B0604020202020204" pitchFamily="34" charset="0"/>
                </a:rPr>
                <a:t>Placeholder</a:t>
              </a:r>
            </a:p>
          </p:txBody>
        </p:sp>
        <p:pic>
          <p:nvPicPr>
            <p:cNvPr id="102" name="Grafik 101"/>
            <p:cNvPicPr>
              <a:picLocks/>
            </p:cNvPicPr>
            <p:nvPr/>
          </p:nvPicPr>
          <p:blipFill>
            <a:blip r:embed="rId6" cstate="screen">
              <a:extLst>
                <a:ext uri="{28A0092B-C50C-407E-A947-70E740481C1C}">
                  <a14:useLocalDpi xmlns:a14="http://schemas.microsoft.com/office/drawing/2010/main"/>
                </a:ext>
              </a:extLst>
            </a:blip>
            <a:stretch>
              <a:fillRect/>
            </a:stretch>
          </p:blipFill>
          <p:spPr bwMode="gray">
            <a:xfrm>
              <a:off x="2014953" y="2326000"/>
              <a:ext cx="504067" cy="504000"/>
            </a:xfrm>
            <a:prstGeom prst="ellipse">
              <a:avLst/>
            </a:prstGeom>
          </p:spPr>
        </p:pic>
      </p:grpSp>
      <p:grpSp>
        <p:nvGrpSpPr>
          <p:cNvPr id="119" name="Gruppieren 118"/>
          <p:cNvGrpSpPr/>
          <p:nvPr/>
        </p:nvGrpSpPr>
        <p:grpSpPr bwMode="gray">
          <a:xfrm>
            <a:off x="617357" y="2831247"/>
            <a:ext cx="1463952" cy="2253664"/>
            <a:chOff x="586877" y="2328012"/>
            <a:chExt cx="1463952" cy="2253664"/>
          </a:xfrm>
        </p:grpSpPr>
        <p:sp>
          <p:nvSpPr>
            <p:cNvPr id="84" name="Rechteck 83"/>
            <p:cNvSpPr/>
            <p:nvPr/>
          </p:nvSpPr>
          <p:spPr bwMode="gray">
            <a:xfrm>
              <a:off x="586877" y="3072788"/>
              <a:ext cx="1463952" cy="15088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45718" rIns="91422" bIns="45718" rtlCol="0" anchor="t" anchorCtr="0"/>
            <a:lstStyle/>
            <a:p>
              <a:pPr lvl="0">
                <a:spcAft>
                  <a:spcPts val="600"/>
                </a:spcAft>
              </a:pPr>
              <a:r>
                <a:rPr lang="en-US" dirty="0">
                  <a:solidFill>
                    <a:srgbClr val="FFFFFF"/>
                  </a:solidFill>
                  <a:latin typeface="Arial" panose="020B0604020202020204" pitchFamily="34" charset="0"/>
                  <a:cs typeface="Arial" panose="020B0604020202020204" pitchFamily="34" charset="0"/>
                </a:rPr>
                <a:t>China</a:t>
              </a:r>
              <a:br>
                <a:rPr lang="en-US" dirty="0">
                  <a:solidFill>
                    <a:srgbClr val="FFFFFF"/>
                  </a:solidFill>
                  <a:latin typeface="Arial" panose="020B0604020202020204" pitchFamily="34" charset="0"/>
                  <a:cs typeface="Arial" panose="020B0604020202020204" pitchFamily="34" charset="0"/>
                </a:rPr>
              </a:br>
              <a:endParaRPr lang="en-US" dirty="0">
                <a:solidFill>
                  <a:srgbClr val="FFFFFF"/>
                </a:solidFill>
                <a:latin typeface="Arial" panose="020B0604020202020204" pitchFamily="34" charset="0"/>
                <a:cs typeface="Arial" panose="020B0604020202020204" pitchFamily="34" charset="0"/>
              </a:endParaRPr>
            </a:p>
            <a:p>
              <a:pPr lvl="0">
                <a:spcAft>
                  <a:spcPts val="600"/>
                </a:spcAft>
              </a:pPr>
              <a:r>
                <a:rPr lang="en-US" sz="1200" dirty="0">
                  <a:solidFill>
                    <a:srgbClr val="FFFFFF"/>
                  </a:solidFill>
                  <a:latin typeface="Arial" panose="020B0604020202020204" pitchFamily="34" charset="0"/>
                  <a:cs typeface="Arial" panose="020B0604020202020204" pitchFamily="34" charset="0"/>
                </a:rPr>
                <a:t>Placeholder</a:t>
              </a:r>
            </a:p>
          </p:txBody>
        </p:sp>
        <p:cxnSp>
          <p:nvCxnSpPr>
            <p:cNvPr id="85" name="Gerader Verbinder 105"/>
            <p:cNvCxnSpPr/>
            <p:nvPr/>
          </p:nvCxnSpPr>
          <p:spPr bwMode="gray">
            <a:xfrm>
              <a:off x="586877" y="3072431"/>
              <a:ext cx="118080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pic>
          <p:nvPicPr>
            <p:cNvPr id="103" name="Grafik 102"/>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bwMode="gray">
            <a:xfrm>
              <a:off x="590478" y="2328012"/>
              <a:ext cx="504067" cy="504000"/>
            </a:xfrm>
            <a:prstGeom prst="ellipse">
              <a:avLst/>
            </a:prstGeom>
          </p:spPr>
        </p:pic>
      </p:grpSp>
    </p:spTree>
    <p:extLst>
      <p:ext uri="{BB962C8B-B14F-4D97-AF65-F5344CB8AC3E}">
        <p14:creationId xmlns:p14="http://schemas.microsoft.com/office/powerpoint/2010/main" val="398944284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bwMode="gray">
          <a:xfrm>
            <a:off x="615949" y="2779415"/>
            <a:ext cx="10958514" cy="1368767"/>
            <a:chOff x="2168224" y="2779415"/>
            <a:chExt cx="7853964" cy="1368767"/>
          </a:xfrm>
        </p:grpSpPr>
        <p:sp>
          <p:nvSpPr>
            <p:cNvPr id="4" name="Textfeld 4"/>
            <p:cNvSpPr txBox="1"/>
            <p:nvPr/>
          </p:nvSpPr>
          <p:spPr bwMode="gray">
            <a:xfrm>
              <a:off x="2168224" y="2783832"/>
              <a:ext cx="7853964" cy="1364350"/>
            </a:xfrm>
            <a:prstGeom prst="rect">
              <a:avLst/>
            </a:prstGeom>
            <a:noFill/>
          </p:spPr>
          <p:txBody>
            <a:bodyPr lIns="180000" tIns="72000" rIns="72000" bIns="72000" anchor="ctr"/>
            <a:lstStyle>
              <a:defPPr>
                <a:defRPr lang="de-DE"/>
              </a:defPPr>
              <a:lvl1pPr indent="0" defTabSz="1221456">
                <a:spcBef>
                  <a:spcPts val="300"/>
                </a:spcBef>
                <a:spcAft>
                  <a:spcPts val="300"/>
                </a:spcAft>
                <a:buClr>
                  <a:schemeClr val="accent2"/>
                </a:buClr>
                <a:buSzPct val="110000"/>
                <a:buFont typeface="Arial" pitchFamily="34" charset="0"/>
                <a:buNone/>
                <a:defRPr sz="1600" baseline="0">
                  <a:solidFill>
                    <a:schemeClr val="bg1"/>
                  </a:solidFill>
                </a:defRPr>
              </a:lvl1pPr>
              <a:lvl2pPr marL="3175" indent="0" defTabSz="1221456">
                <a:spcBef>
                  <a:spcPts val="200"/>
                </a:spcBef>
                <a:spcAft>
                  <a:spcPts val="300"/>
                </a:spcAft>
                <a:buClr>
                  <a:schemeClr val="accent1"/>
                </a:buClr>
                <a:buSzPct val="110000"/>
                <a:buFont typeface="Arial" pitchFamily="34" charset="0"/>
                <a:buNone/>
                <a:tabLst/>
                <a:defRPr sz="1600"/>
              </a:lvl2pPr>
              <a:lvl3pPr marL="3175" indent="0" defTabSz="1221456">
                <a:spcBef>
                  <a:spcPts val="200"/>
                </a:spcBef>
                <a:spcAft>
                  <a:spcPts val="300"/>
                </a:spcAft>
                <a:buClr>
                  <a:srgbClr val="6BC200"/>
                </a:buClr>
                <a:buSzPct val="110000"/>
                <a:buFont typeface="Arial" pitchFamily="34" charset="0"/>
                <a:buNone/>
                <a:tabLst/>
                <a:defRPr sz="1600"/>
              </a:lvl3pPr>
              <a:lvl4pPr marL="3175" indent="0" defTabSz="1221456">
                <a:spcBef>
                  <a:spcPts val="200"/>
                </a:spcBef>
                <a:spcAft>
                  <a:spcPts val="300"/>
                </a:spcAft>
                <a:buClr>
                  <a:schemeClr val="accent5"/>
                </a:buClr>
                <a:buSzPct val="110000"/>
                <a:buFont typeface="Arial" pitchFamily="34" charset="0"/>
                <a:buNone/>
                <a:tabLst/>
                <a:defRPr sz="1600"/>
              </a:lvl4pPr>
              <a:lvl5pPr marL="3175" indent="0" defTabSz="1221456">
                <a:spcBef>
                  <a:spcPts val="200"/>
                </a:spcBef>
                <a:spcAft>
                  <a:spcPts val="300"/>
                </a:spcAft>
                <a:buClr>
                  <a:schemeClr val="accent6"/>
                </a:buClr>
                <a:buSzPct val="110000"/>
                <a:buFont typeface="Arial" pitchFamily="34" charset="0"/>
                <a:buNone/>
                <a:tabLst/>
                <a:defRPr sz="1600"/>
              </a:lvl5pPr>
              <a:lvl6pPr marL="3175" indent="0" defTabSz="1221456">
                <a:spcBef>
                  <a:spcPts val="200"/>
                </a:spcBef>
                <a:spcAft>
                  <a:spcPts val="300"/>
                </a:spcAft>
                <a:buClr>
                  <a:schemeClr val="accent6"/>
                </a:buClr>
                <a:buSzPct val="110000"/>
                <a:buFont typeface="Arial" pitchFamily="34" charset="0"/>
                <a:buNone/>
                <a:tabLst/>
                <a:defRPr sz="1600"/>
              </a:lvl6pPr>
              <a:lvl7pPr marL="3175" indent="0" defTabSz="1221456">
                <a:spcBef>
                  <a:spcPts val="200"/>
                </a:spcBef>
                <a:spcAft>
                  <a:spcPts val="300"/>
                </a:spcAft>
                <a:buClr>
                  <a:schemeClr val="accent6"/>
                </a:buClr>
                <a:buSzPct val="110000"/>
                <a:buFont typeface="Arial" pitchFamily="34" charset="0"/>
                <a:buNone/>
                <a:tabLst/>
                <a:defRPr sz="1600"/>
              </a:lvl7pPr>
              <a:lvl8pPr marL="3175" indent="0" defTabSz="1221456">
                <a:spcBef>
                  <a:spcPts val="200"/>
                </a:spcBef>
                <a:spcAft>
                  <a:spcPts val="300"/>
                </a:spcAft>
                <a:buClr>
                  <a:schemeClr val="accent6"/>
                </a:buClr>
                <a:buSzPct val="110000"/>
                <a:buFont typeface="Arial" pitchFamily="34" charset="0"/>
                <a:buNone/>
                <a:tabLst/>
                <a:defRPr sz="1600"/>
              </a:lvl8pPr>
              <a:lvl9pPr marL="3175" indent="0" defTabSz="1221456">
                <a:spcBef>
                  <a:spcPts val="200"/>
                </a:spcBef>
                <a:spcAft>
                  <a:spcPts val="300"/>
                </a:spcAft>
                <a:buClr>
                  <a:schemeClr val="accent6"/>
                </a:buClr>
                <a:buSzPct val="110000"/>
                <a:buFont typeface="Arial" pitchFamily="34" charset="0"/>
                <a:buNone/>
                <a:tabLst/>
                <a:defRPr sz="1600"/>
              </a:lvl9pPr>
            </a:lstStyle>
            <a:p>
              <a:pPr algn="ctr"/>
              <a:r>
                <a:rPr lang="en-US" sz="6000" dirty="0">
                  <a:latin typeface="Arial" panose="020B0604020202020204" pitchFamily="34" charset="0"/>
                  <a:cs typeface="Arial" panose="020B0604020202020204" pitchFamily="34" charset="0"/>
                </a:rPr>
                <a:t>ICONS &amp; MOBILE DEVICES</a:t>
              </a:r>
            </a:p>
          </p:txBody>
        </p:sp>
        <p:grpSp>
          <p:nvGrpSpPr>
            <p:cNvPr id="6" name="Group 5"/>
            <p:cNvGrpSpPr/>
            <p:nvPr/>
          </p:nvGrpSpPr>
          <p:grpSpPr bwMode="gray">
            <a:xfrm>
              <a:off x="2168225" y="2779415"/>
              <a:ext cx="7853962" cy="1358020"/>
              <a:chOff x="5352821" y="2788468"/>
              <a:chExt cx="1484769" cy="1358020"/>
            </a:xfrm>
          </p:grpSpPr>
          <p:cxnSp>
            <p:nvCxnSpPr>
              <p:cNvPr id="7" name="Straight Connector 6"/>
              <p:cNvCxnSpPr/>
              <p:nvPr/>
            </p:nvCxnSpPr>
            <p:spPr bwMode="gray">
              <a:xfrm>
                <a:off x="5352821" y="4146488"/>
                <a:ext cx="1484769" cy="0"/>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bwMode="gray">
              <a:xfrm>
                <a:off x="5352821" y="2788468"/>
                <a:ext cx="1484769" cy="0"/>
              </a:xfrm>
              <a:prstGeom prst="line">
                <a:avLst/>
              </a:prstGeom>
              <a:ln w="3175">
                <a:solidFill>
                  <a:schemeClr val="bg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4491112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Icons I</a:t>
            </a:r>
          </a:p>
        </p:txBody>
      </p:sp>
      <p:sp>
        <p:nvSpPr>
          <p:cNvPr id="3" name="Untertitel 2"/>
          <p:cNvSpPr>
            <a:spLocks noGrp="1"/>
          </p:cNvSpPr>
          <p:nvPr>
            <p:ph type="subTitle" idx="14"/>
          </p:nvPr>
        </p:nvSpPr>
        <p:spPr bwMode="gray"/>
        <p:txBody>
          <a:bodyPr/>
          <a:lstStyle/>
          <a:p>
            <a:endParaRPr lang="en-US" dirty="0"/>
          </a:p>
        </p:txBody>
      </p:sp>
      <p:sp>
        <p:nvSpPr>
          <p:cNvPr id="20" name="Freeform 6"/>
          <p:cNvSpPr>
            <a:spLocks noChangeAspect="1"/>
          </p:cNvSpPr>
          <p:nvPr/>
        </p:nvSpPr>
        <p:spPr bwMode="gray">
          <a:xfrm>
            <a:off x="5189422" y="1865856"/>
            <a:ext cx="702279" cy="540000"/>
          </a:xfrm>
          <a:custGeom>
            <a:avLst/>
            <a:gdLst>
              <a:gd name="T0" fmla="*/ 74 w 251"/>
              <a:gd name="T1" fmla="*/ 193 h 193"/>
              <a:gd name="T2" fmla="*/ 0 w 251"/>
              <a:gd name="T3" fmla="*/ 122 h 193"/>
              <a:gd name="T4" fmla="*/ 17 w 251"/>
              <a:gd name="T5" fmla="*/ 106 h 193"/>
              <a:gd name="T6" fmla="*/ 74 w 251"/>
              <a:gd name="T7" fmla="*/ 160 h 193"/>
              <a:gd name="T8" fmla="*/ 234 w 251"/>
              <a:gd name="T9" fmla="*/ 0 h 193"/>
              <a:gd name="T10" fmla="*/ 251 w 251"/>
              <a:gd name="T11" fmla="*/ 16 h 193"/>
              <a:gd name="T12" fmla="*/ 74 w 251"/>
              <a:gd name="T13" fmla="*/ 193 h 193"/>
              <a:gd name="T14" fmla="*/ 74 w 251"/>
              <a:gd name="T15" fmla="*/ 193 h 193"/>
              <a:gd name="T16" fmla="*/ 74 w 251"/>
              <a:gd name="T17"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193">
                <a:moveTo>
                  <a:pt x="74" y="193"/>
                </a:moveTo>
                <a:lnTo>
                  <a:pt x="0" y="122"/>
                </a:lnTo>
                <a:lnTo>
                  <a:pt x="17" y="106"/>
                </a:lnTo>
                <a:lnTo>
                  <a:pt x="74" y="160"/>
                </a:lnTo>
                <a:lnTo>
                  <a:pt x="234" y="0"/>
                </a:lnTo>
                <a:lnTo>
                  <a:pt x="251" y="16"/>
                </a:lnTo>
                <a:lnTo>
                  <a:pt x="74" y="193"/>
                </a:lnTo>
                <a:lnTo>
                  <a:pt x="74" y="193"/>
                </a:lnTo>
                <a:lnTo>
                  <a:pt x="74" y="19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 name="Freeform 7"/>
          <p:cNvSpPr>
            <a:spLocks noChangeAspect="1"/>
          </p:cNvSpPr>
          <p:nvPr/>
        </p:nvSpPr>
        <p:spPr bwMode="gray">
          <a:xfrm>
            <a:off x="6373813" y="1865856"/>
            <a:ext cx="542798" cy="540000"/>
          </a:xfrm>
          <a:custGeom>
            <a:avLst/>
            <a:gdLst>
              <a:gd name="T0" fmla="*/ 194 w 194"/>
              <a:gd name="T1" fmla="*/ 16 h 193"/>
              <a:gd name="T2" fmla="*/ 177 w 194"/>
              <a:gd name="T3" fmla="*/ 0 h 193"/>
              <a:gd name="T4" fmla="*/ 97 w 194"/>
              <a:gd name="T5" fmla="*/ 80 h 193"/>
              <a:gd name="T6" fmla="*/ 17 w 194"/>
              <a:gd name="T7" fmla="*/ 0 h 193"/>
              <a:gd name="T8" fmla="*/ 0 w 194"/>
              <a:gd name="T9" fmla="*/ 16 h 193"/>
              <a:gd name="T10" fmla="*/ 80 w 194"/>
              <a:gd name="T11" fmla="*/ 96 h 193"/>
              <a:gd name="T12" fmla="*/ 0 w 194"/>
              <a:gd name="T13" fmla="*/ 177 h 193"/>
              <a:gd name="T14" fmla="*/ 17 w 194"/>
              <a:gd name="T15" fmla="*/ 193 h 193"/>
              <a:gd name="T16" fmla="*/ 97 w 194"/>
              <a:gd name="T17" fmla="*/ 113 h 193"/>
              <a:gd name="T18" fmla="*/ 177 w 194"/>
              <a:gd name="T19" fmla="*/ 193 h 193"/>
              <a:gd name="T20" fmla="*/ 194 w 194"/>
              <a:gd name="T21" fmla="*/ 177 h 193"/>
              <a:gd name="T22" fmla="*/ 116 w 194"/>
              <a:gd name="T23" fmla="*/ 96 h 193"/>
              <a:gd name="T24" fmla="*/ 194 w 194"/>
              <a:gd name="T25" fmla="*/ 16 h 193"/>
              <a:gd name="T26" fmla="*/ 194 w 194"/>
              <a:gd name="T27" fmla="*/ 1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193">
                <a:moveTo>
                  <a:pt x="194" y="16"/>
                </a:moveTo>
                <a:lnTo>
                  <a:pt x="177" y="0"/>
                </a:lnTo>
                <a:lnTo>
                  <a:pt x="97" y="80"/>
                </a:lnTo>
                <a:lnTo>
                  <a:pt x="17" y="0"/>
                </a:lnTo>
                <a:lnTo>
                  <a:pt x="0" y="16"/>
                </a:lnTo>
                <a:lnTo>
                  <a:pt x="80" y="96"/>
                </a:lnTo>
                <a:lnTo>
                  <a:pt x="0" y="177"/>
                </a:lnTo>
                <a:lnTo>
                  <a:pt x="17" y="193"/>
                </a:lnTo>
                <a:lnTo>
                  <a:pt x="97" y="113"/>
                </a:lnTo>
                <a:lnTo>
                  <a:pt x="177" y="193"/>
                </a:lnTo>
                <a:lnTo>
                  <a:pt x="194" y="177"/>
                </a:lnTo>
                <a:lnTo>
                  <a:pt x="116" y="96"/>
                </a:lnTo>
                <a:lnTo>
                  <a:pt x="194" y="16"/>
                </a:lnTo>
                <a:lnTo>
                  <a:pt x="194"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2" name="Freeform 8"/>
          <p:cNvSpPr>
            <a:spLocks noChangeAspect="1"/>
          </p:cNvSpPr>
          <p:nvPr/>
        </p:nvSpPr>
        <p:spPr bwMode="gray">
          <a:xfrm>
            <a:off x="3066923" y="1865856"/>
            <a:ext cx="671234" cy="540000"/>
          </a:xfrm>
          <a:custGeom>
            <a:avLst/>
            <a:gdLst>
              <a:gd name="T0" fmla="*/ 95 w 312"/>
              <a:gd name="T1" fmla="*/ 251 h 251"/>
              <a:gd name="T2" fmla="*/ 0 w 312"/>
              <a:gd name="T3" fmla="*/ 161 h 251"/>
              <a:gd name="T4" fmla="*/ 33 w 312"/>
              <a:gd name="T5" fmla="*/ 128 h 251"/>
              <a:gd name="T6" fmla="*/ 95 w 312"/>
              <a:gd name="T7" fmla="*/ 189 h 251"/>
              <a:gd name="T8" fmla="*/ 279 w 312"/>
              <a:gd name="T9" fmla="*/ 0 h 251"/>
              <a:gd name="T10" fmla="*/ 312 w 312"/>
              <a:gd name="T11" fmla="*/ 29 h 251"/>
              <a:gd name="T12" fmla="*/ 95 w 312"/>
              <a:gd name="T13" fmla="*/ 251 h 251"/>
              <a:gd name="T14" fmla="*/ 95 w 312"/>
              <a:gd name="T15" fmla="*/ 251 h 251"/>
              <a:gd name="T16" fmla="*/ 95 w 312"/>
              <a:gd name="T17" fmla="*/ 25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251">
                <a:moveTo>
                  <a:pt x="95" y="251"/>
                </a:moveTo>
                <a:lnTo>
                  <a:pt x="0" y="161"/>
                </a:lnTo>
                <a:lnTo>
                  <a:pt x="33" y="128"/>
                </a:lnTo>
                <a:lnTo>
                  <a:pt x="95" y="189"/>
                </a:lnTo>
                <a:lnTo>
                  <a:pt x="279" y="0"/>
                </a:lnTo>
                <a:lnTo>
                  <a:pt x="312" y="29"/>
                </a:lnTo>
                <a:lnTo>
                  <a:pt x="95" y="251"/>
                </a:lnTo>
                <a:lnTo>
                  <a:pt x="95" y="251"/>
                </a:lnTo>
                <a:lnTo>
                  <a:pt x="95" y="25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 name="Freeform 9"/>
          <p:cNvSpPr>
            <a:spLocks noChangeAspect="1"/>
          </p:cNvSpPr>
          <p:nvPr/>
        </p:nvSpPr>
        <p:spPr bwMode="gray">
          <a:xfrm>
            <a:off x="4204919" y="1865856"/>
            <a:ext cx="526328" cy="540000"/>
          </a:xfrm>
          <a:custGeom>
            <a:avLst/>
            <a:gdLst>
              <a:gd name="T0" fmla="*/ 231 w 231"/>
              <a:gd name="T1" fmla="*/ 33 h 237"/>
              <a:gd name="T2" fmla="*/ 203 w 231"/>
              <a:gd name="T3" fmla="*/ 0 h 237"/>
              <a:gd name="T4" fmla="*/ 115 w 231"/>
              <a:gd name="T5" fmla="*/ 88 h 237"/>
              <a:gd name="T6" fmla="*/ 28 w 231"/>
              <a:gd name="T7" fmla="*/ 0 h 237"/>
              <a:gd name="T8" fmla="*/ 0 w 231"/>
              <a:gd name="T9" fmla="*/ 33 h 237"/>
              <a:gd name="T10" fmla="*/ 87 w 231"/>
              <a:gd name="T11" fmla="*/ 116 h 237"/>
              <a:gd name="T12" fmla="*/ 0 w 231"/>
              <a:gd name="T13" fmla="*/ 203 h 237"/>
              <a:gd name="T14" fmla="*/ 28 w 231"/>
              <a:gd name="T15" fmla="*/ 237 h 237"/>
              <a:gd name="T16" fmla="*/ 115 w 231"/>
              <a:gd name="T17" fmla="*/ 149 h 237"/>
              <a:gd name="T18" fmla="*/ 203 w 231"/>
              <a:gd name="T19" fmla="*/ 237 h 237"/>
              <a:gd name="T20" fmla="*/ 231 w 231"/>
              <a:gd name="T21" fmla="*/ 203 h 237"/>
              <a:gd name="T22" fmla="*/ 144 w 231"/>
              <a:gd name="T23" fmla="*/ 116 h 237"/>
              <a:gd name="T24" fmla="*/ 231 w 231"/>
              <a:gd name="T25" fmla="*/ 33 h 237"/>
              <a:gd name="T26" fmla="*/ 231 w 231"/>
              <a:gd name="T27" fmla="*/ 3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1" h="237">
                <a:moveTo>
                  <a:pt x="231" y="33"/>
                </a:moveTo>
                <a:lnTo>
                  <a:pt x="203" y="0"/>
                </a:lnTo>
                <a:lnTo>
                  <a:pt x="115" y="88"/>
                </a:lnTo>
                <a:lnTo>
                  <a:pt x="28" y="0"/>
                </a:lnTo>
                <a:lnTo>
                  <a:pt x="0" y="33"/>
                </a:lnTo>
                <a:lnTo>
                  <a:pt x="87" y="116"/>
                </a:lnTo>
                <a:lnTo>
                  <a:pt x="0" y="203"/>
                </a:lnTo>
                <a:lnTo>
                  <a:pt x="28" y="237"/>
                </a:lnTo>
                <a:lnTo>
                  <a:pt x="115" y="149"/>
                </a:lnTo>
                <a:lnTo>
                  <a:pt x="203" y="237"/>
                </a:lnTo>
                <a:lnTo>
                  <a:pt x="231" y="203"/>
                </a:lnTo>
                <a:lnTo>
                  <a:pt x="144" y="116"/>
                </a:lnTo>
                <a:lnTo>
                  <a:pt x="231" y="33"/>
                </a:lnTo>
                <a:lnTo>
                  <a:pt x="231" y="3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101" name="Group 100"/>
          <p:cNvGrpSpPr/>
          <p:nvPr/>
        </p:nvGrpSpPr>
        <p:grpSpPr bwMode="gray">
          <a:xfrm>
            <a:off x="2008189" y="1865856"/>
            <a:ext cx="650712" cy="540000"/>
            <a:chOff x="3697289" y="7112000"/>
            <a:chExt cx="650712" cy="670224"/>
          </a:xfrm>
        </p:grpSpPr>
        <p:sp>
          <p:nvSpPr>
            <p:cNvPr id="24" name="Freeform 10"/>
            <p:cNvSpPr>
              <a:spLocks noChangeAspect="1"/>
            </p:cNvSpPr>
            <p:nvPr/>
          </p:nvSpPr>
          <p:spPr bwMode="gray">
            <a:xfrm>
              <a:off x="3716338" y="7134224"/>
              <a:ext cx="631663" cy="648000"/>
            </a:xfrm>
            <a:custGeom>
              <a:avLst/>
              <a:gdLst>
                <a:gd name="T0" fmla="*/ 41 w 49"/>
                <a:gd name="T1" fmla="*/ 31 h 50"/>
                <a:gd name="T2" fmla="*/ 36 w 49"/>
                <a:gd name="T3" fmla="*/ 26 h 50"/>
                <a:gd name="T4" fmla="*/ 36 w 49"/>
                <a:gd name="T5" fmla="*/ 25 h 50"/>
                <a:gd name="T6" fmla="*/ 49 w 49"/>
                <a:gd name="T7" fmla="*/ 5 h 50"/>
                <a:gd name="T8" fmla="*/ 49 w 49"/>
                <a:gd name="T9" fmla="*/ 4 h 50"/>
                <a:gd name="T10" fmla="*/ 42 w 49"/>
                <a:gd name="T11" fmla="*/ 1 h 50"/>
                <a:gd name="T12" fmla="*/ 41 w 49"/>
                <a:gd name="T13" fmla="*/ 1 h 50"/>
                <a:gd name="T14" fmla="*/ 30 w 49"/>
                <a:gd name="T15" fmla="*/ 19 h 50"/>
                <a:gd name="T16" fmla="*/ 28 w 49"/>
                <a:gd name="T17" fmla="*/ 17 h 50"/>
                <a:gd name="T18" fmla="*/ 12 w 49"/>
                <a:gd name="T19" fmla="*/ 3 h 50"/>
                <a:gd name="T20" fmla="*/ 12 w 49"/>
                <a:gd name="T21" fmla="*/ 3 h 50"/>
                <a:gd name="T22" fmla="*/ 7 w 49"/>
                <a:gd name="T23" fmla="*/ 10 h 50"/>
                <a:gd name="T24" fmla="*/ 7 w 49"/>
                <a:gd name="T25" fmla="*/ 10 h 50"/>
                <a:gd name="T26" fmla="*/ 22 w 49"/>
                <a:gd name="T27" fmla="*/ 22 h 50"/>
                <a:gd name="T28" fmla="*/ 25 w 49"/>
                <a:gd name="T29" fmla="*/ 26 h 50"/>
                <a:gd name="T30" fmla="*/ 16 w 49"/>
                <a:gd name="T31" fmla="*/ 35 h 50"/>
                <a:gd name="T32" fmla="*/ 6 w 49"/>
                <a:gd name="T33" fmla="*/ 43 h 50"/>
                <a:gd name="T34" fmla="*/ 9 w 49"/>
                <a:gd name="T35" fmla="*/ 47 h 50"/>
                <a:gd name="T36" fmla="*/ 20 w 49"/>
                <a:gd name="T37" fmla="*/ 41 h 50"/>
                <a:gd name="T38" fmla="*/ 31 w 49"/>
                <a:gd name="T39" fmla="*/ 32 h 50"/>
                <a:gd name="T40" fmla="*/ 34 w 49"/>
                <a:gd name="T41" fmla="*/ 36 h 50"/>
                <a:gd name="T42" fmla="*/ 42 w 49"/>
                <a:gd name="T43" fmla="*/ 44 h 50"/>
                <a:gd name="T44" fmla="*/ 45 w 49"/>
                <a:gd name="T45" fmla="*/ 42 h 50"/>
                <a:gd name="T46" fmla="*/ 41 w 49"/>
                <a:gd name="T47" fmla="*/ 3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50">
                  <a:moveTo>
                    <a:pt x="41" y="31"/>
                  </a:moveTo>
                  <a:cubicBezTo>
                    <a:pt x="41" y="31"/>
                    <a:pt x="39" y="29"/>
                    <a:pt x="36" y="26"/>
                  </a:cubicBezTo>
                  <a:cubicBezTo>
                    <a:pt x="36" y="25"/>
                    <a:pt x="36" y="25"/>
                    <a:pt x="36" y="25"/>
                  </a:cubicBezTo>
                  <a:cubicBezTo>
                    <a:pt x="44" y="16"/>
                    <a:pt x="49" y="5"/>
                    <a:pt x="49" y="5"/>
                  </a:cubicBezTo>
                  <a:cubicBezTo>
                    <a:pt x="49" y="5"/>
                    <a:pt x="49" y="4"/>
                    <a:pt x="49" y="4"/>
                  </a:cubicBezTo>
                  <a:cubicBezTo>
                    <a:pt x="46" y="0"/>
                    <a:pt x="43" y="1"/>
                    <a:pt x="42" y="1"/>
                  </a:cubicBezTo>
                  <a:cubicBezTo>
                    <a:pt x="41" y="1"/>
                    <a:pt x="41" y="1"/>
                    <a:pt x="41" y="1"/>
                  </a:cubicBezTo>
                  <a:cubicBezTo>
                    <a:pt x="41" y="2"/>
                    <a:pt x="37" y="11"/>
                    <a:pt x="30" y="19"/>
                  </a:cubicBezTo>
                  <a:cubicBezTo>
                    <a:pt x="29" y="18"/>
                    <a:pt x="28" y="18"/>
                    <a:pt x="28" y="17"/>
                  </a:cubicBezTo>
                  <a:cubicBezTo>
                    <a:pt x="20" y="10"/>
                    <a:pt x="12" y="3"/>
                    <a:pt x="12" y="3"/>
                  </a:cubicBezTo>
                  <a:cubicBezTo>
                    <a:pt x="12" y="3"/>
                    <a:pt x="12" y="3"/>
                    <a:pt x="12" y="3"/>
                  </a:cubicBezTo>
                  <a:cubicBezTo>
                    <a:pt x="8" y="5"/>
                    <a:pt x="7" y="8"/>
                    <a:pt x="7" y="10"/>
                  </a:cubicBezTo>
                  <a:cubicBezTo>
                    <a:pt x="7" y="10"/>
                    <a:pt x="7" y="10"/>
                    <a:pt x="7" y="10"/>
                  </a:cubicBezTo>
                  <a:cubicBezTo>
                    <a:pt x="8" y="10"/>
                    <a:pt x="15" y="16"/>
                    <a:pt x="22" y="22"/>
                  </a:cubicBezTo>
                  <a:cubicBezTo>
                    <a:pt x="23" y="23"/>
                    <a:pt x="24" y="25"/>
                    <a:pt x="25" y="26"/>
                  </a:cubicBezTo>
                  <a:cubicBezTo>
                    <a:pt x="20" y="31"/>
                    <a:pt x="16" y="35"/>
                    <a:pt x="16" y="35"/>
                  </a:cubicBezTo>
                  <a:cubicBezTo>
                    <a:pt x="16" y="35"/>
                    <a:pt x="6" y="44"/>
                    <a:pt x="6" y="43"/>
                  </a:cubicBezTo>
                  <a:cubicBezTo>
                    <a:pt x="3" y="47"/>
                    <a:pt x="0" y="50"/>
                    <a:pt x="9" y="47"/>
                  </a:cubicBezTo>
                  <a:cubicBezTo>
                    <a:pt x="14" y="45"/>
                    <a:pt x="20" y="41"/>
                    <a:pt x="20" y="41"/>
                  </a:cubicBezTo>
                  <a:cubicBezTo>
                    <a:pt x="20" y="42"/>
                    <a:pt x="25" y="38"/>
                    <a:pt x="31" y="32"/>
                  </a:cubicBezTo>
                  <a:cubicBezTo>
                    <a:pt x="33" y="34"/>
                    <a:pt x="34" y="36"/>
                    <a:pt x="34" y="36"/>
                  </a:cubicBezTo>
                  <a:cubicBezTo>
                    <a:pt x="34" y="36"/>
                    <a:pt x="42" y="44"/>
                    <a:pt x="42" y="44"/>
                  </a:cubicBezTo>
                  <a:cubicBezTo>
                    <a:pt x="45" y="47"/>
                    <a:pt x="48" y="49"/>
                    <a:pt x="45" y="42"/>
                  </a:cubicBezTo>
                  <a:cubicBezTo>
                    <a:pt x="44" y="37"/>
                    <a:pt x="41" y="31"/>
                    <a:pt x="41"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7" name="Freeform 11"/>
            <p:cNvSpPr>
              <a:spLocks noChangeAspect="1"/>
            </p:cNvSpPr>
            <p:nvPr/>
          </p:nvSpPr>
          <p:spPr bwMode="gray">
            <a:xfrm>
              <a:off x="3697289" y="7112000"/>
              <a:ext cx="599702" cy="648000"/>
            </a:xfrm>
            <a:custGeom>
              <a:avLst/>
              <a:gdLst>
                <a:gd name="T0" fmla="*/ 53 w 63"/>
                <a:gd name="T1" fmla="*/ 56 h 68"/>
                <a:gd name="T2" fmla="*/ 54 w 63"/>
                <a:gd name="T3" fmla="*/ 56 h 68"/>
                <a:gd name="T4" fmla="*/ 55 w 63"/>
                <a:gd name="T5" fmla="*/ 61 h 68"/>
                <a:gd name="T6" fmla="*/ 54 w 63"/>
                <a:gd name="T7" fmla="*/ 61 h 68"/>
                <a:gd name="T8" fmla="*/ 29 w 63"/>
                <a:gd name="T9" fmla="*/ 62 h 68"/>
                <a:gd name="T10" fmla="*/ 5 w 63"/>
                <a:gd name="T11" fmla="*/ 61 h 68"/>
                <a:gd name="T12" fmla="*/ 2 w 63"/>
                <a:gd name="T13" fmla="*/ 58 h 68"/>
                <a:gd name="T14" fmla="*/ 1 w 63"/>
                <a:gd name="T15" fmla="*/ 56 h 68"/>
                <a:gd name="T16" fmla="*/ 1 w 63"/>
                <a:gd name="T17" fmla="*/ 53 h 68"/>
                <a:gd name="T18" fmla="*/ 0 w 63"/>
                <a:gd name="T19" fmla="*/ 46 h 68"/>
                <a:gd name="T20" fmla="*/ 0 w 63"/>
                <a:gd name="T21" fmla="*/ 32 h 68"/>
                <a:gd name="T22" fmla="*/ 0 w 63"/>
                <a:gd name="T23" fmla="*/ 18 h 68"/>
                <a:gd name="T24" fmla="*/ 0 w 63"/>
                <a:gd name="T25" fmla="*/ 11 h 68"/>
                <a:gd name="T26" fmla="*/ 1 w 63"/>
                <a:gd name="T27" fmla="*/ 7 h 68"/>
                <a:gd name="T28" fmla="*/ 2 w 63"/>
                <a:gd name="T29" fmla="*/ 5 h 68"/>
                <a:gd name="T30" fmla="*/ 4 w 63"/>
                <a:gd name="T31" fmla="*/ 3 h 68"/>
                <a:gd name="T32" fmla="*/ 29 w 63"/>
                <a:gd name="T33" fmla="*/ 0 h 68"/>
                <a:gd name="T34" fmla="*/ 52 w 63"/>
                <a:gd name="T35" fmla="*/ 1 h 68"/>
                <a:gd name="T36" fmla="*/ 56 w 63"/>
                <a:gd name="T37" fmla="*/ 2 h 68"/>
                <a:gd name="T38" fmla="*/ 59 w 63"/>
                <a:gd name="T39" fmla="*/ 3 h 68"/>
                <a:gd name="T40" fmla="*/ 61 w 63"/>
                <a:gd name="T41" fmla="*/ 7 h 68"/>
                <a:gd name="T42" fmla="*/ 62 w 63"/>
                <a:gd name="T43" fmla="*/ 13 h 68"/>
                <a:gd name="T44" fmla="*/ 61 w 63"/>
                <a:gd name="T45" fmla="*/ 40 h 68"/>
                <a:gd name="T46" fmla="*/ 58 w 63"/>
                <a:gd name="T47" fmla="*/ 39 h 68"/>
                <a:gd name="T48" fmla="*/ 57 w 63"/>
                <a:gd name="T49" fmla="*/ 19 h 68"/>
                <a:gd name="T50" fmla="*/ 57 w 63"/>
                <a:gd name="T51" fmla="*/ 11 h 68"/>
                <a:gd name="T52" fmla="*/ 56 w 63"/>
                <a:gd name="T53" fmla="*/ 7 h 68"/>
                <a:gd name="T54" fmla="*/ 49 w 63"/>
                <a:gd name="T55" fmla="*/ 6 h 68"/>
                <a:gd name="T56" fmla="*/ 27 w 63"/>
                <a:gd name="T57" fmla="*/ 5 h 68"/>
                <a:gd name="T58" fmla="*/ 16 w 63"/>
                <a:gd name="T59" fmla="*/ 6 h 68"/>
                <a:gd name="T60" fmla="*/ 10 w 63"/>
                <a:gd name="T61" fmla="*/ 7 h 68"/>
                <a:gd name="T62" fmla="*/ 6 w 63"/>
                <a:gd name="T63" fmla="*/ 8 h 68"/>
                <a:gd name="T64" fmla="*/ 5 w 63"/>
                <a:gd name="T65" fmla="*/ 19 h 68"/>
                <a:gd name="T66" fmla="*/ 5 w 63"/>
                <a:gd name="T67" fmla="*/ 33 h 68"/>
                <a:gd name="T68" fmla="*/ 6 w 63"/>
                <a:gd name="T69" fmla="*/ 46 h 68"/>
                <a:gd name="T70" fmla="*/ 6 w 63"/>
                <a:gd name="T71" fmla="*/ 53 h 68"/>
                <a:gd name="T72" fmla="*/ 7 w 63"/>
                <a:gd name="T73" fmla="*/ 56 h 68"/>
                <a:gd name="T74" fmla="*/ 30 w 63"/>
                <a:gd name="T75" fmla="*/ 57 h 68"/>
                <a:gd name="T76" fmla="*/ 53 w 63"/>
                <a:gd name="T77" fmla="*/ 5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68">
                  <a:moveTo>
                    <a:pt x="53" y="56"/>
                  </a:moveTo>
                  <a:cubicBezTo>
                    <a:pt x="54" y="56"/>
                    <a:pt x="54" y="56"/>
                    <a:pt x="54" y="56"/>
                  </a:cubicBezTo>
                  <a:cubicBezTo>
                    <a:pt x="57" y="56"/>
                    <a:pt x="63" y="57"/>
                    <a:pt x="55" y="61"/>
                  </a:cubicBezTo>
                  <a:cubicBezTo>
                    <a:pt x="55" y="61"/>
                    <a:pt x="54" y="61"/>
                    <a:pt x="54" y="61"/>
                  </a:cubicBezTo>
                  <a:cubicBezTo>
                    <a:pt x="53" y="62"/>
                    <a:pt x="44" y="62"/>
                    <a:pt x="29" y="62"/>
                  </a:cubicBezTo>
                  <a:cubicBezTo>
                    <a:pt x="22" y="62"/>
                    <a:pt x="15" y="62"/>
                    <a:pt x="5" y="61"/>
                  </a:cubicBezTo>
                  <a:cubicBezTo>
                    <a:pt x="3" y="61"/>
                    <a:pt x="2" y="59"/>
                    <a:pt x="2" y="58"/>
                  </a:cubicBezTo>
                  <a:cubicBezTo>
                    <a:pt x="2" y="57"/>
                    <a:pt x="2" y="57"/>
                    <a:pt x="1" y="56"/>
                  </a:cubicBezTo>
                  <a:cubicBezTo>
                    <a:pt x="1" y="55"/>
                    <a:pt x="1" y="54"/>
                    <a:pt x="1" y="53"/>
                  </a:cubicBezTo>
                  <a:cubicBezTo>
                    <a:pt x="1" y="50"/>
                    <a:pt x="1" y="48"/>
                    <a:pt x="0" y="46"/>
                  </a:cubicBezTo>
                  <a:cubicBezTo>
                    <a:pt x="0" y="41"/>
                    <a:pt x="0" y="36"/>
                    <a:pt x="0" y="32"/>
                  </a:cubicBezTo>
                  <a:cubicBezTo>
                    <a:pt x="0" y="27"/>
                    <a:pt x="0" y="22"/>
                    <a:pt x="0" y="18"/>
                  </a:cubicBezTo>
                  <a:cubicBezTo>
                    <a:pt x="0" y="15"/>
                    <a:pt x="0" y="13"/>
                    <a:pt x="0" y="11"/>
                  </a:cubicBezTo>
                  <a:cubicBezTo>
                    <a:pt x="0" y="10"/>
                    <a:pt x="1" y="9"/>
                    <a:pt x="1" y="7"/>
                  </a:cubicBezTo>
                  <a:cubicBezTo>
                    <a:pt x="1" y="7"/>
                    <a:pt x="1" y="6"/>
                    <a:pt x="2" y="5"/>
                  </a:cubicBezTo>
                  <a:cubicBezTo>
                    <a:pt x="2" y="4"/>
                    <a:pt x="3" y="3"/>
                    <a:pt x="4" y="3"/>
                  </a:cubicBezTo>
                  <a:cubicBezTo>
                    <a:pt x="14" y="0"/>
                    <a:pt x="21" y="0"/>
                    <a:pt x="29" y="0"/>
                  </a:cubicBezTo>
                  <a:cubicBezTo>
                    <a:pt x="43" y="0"/>
                    <a:pt x="52" y="1"/>
                    <a:pt x="52" y="1"/>
                  </a:cubicBezTo>
                  <a:cubicBezTo>
                    <a:pt x="52" y="1"/>
                    <a:pt x="53" y="1"/>
                    <a:pt x="56" y="2"/>
                  </a:cubicBezTo>
                  <a:cubicBezTo>
                    <a:pt x="57" y="2"/>
                    <a:pt x="58" y="2"/>
                    <a:pt x="59" y="3"/>
                  </a:cubicBezTo>
                  <a:cubicBezTo>
                    <a:pt x="61" y="5"/>
                    <a:pt x="61" y="6"/>
                    <a:pt x="61" y="7"/>
                  </a:cubicBezTo>
                  <a:cubicBezTo>
                    <a:pt x="61" y="9"/>
                    <a:pt x="61" y="11"/>
                    <a:pt x="62" y="13"/>
                  </a:cubicBezTo>
                  <a:cubicBezTo>
                    <a:pt x="62" y="21"/>
                    <a:pt x="62" y="31"/>
                    <a:pt x="61" y="40"/>
                  </a:cubicBezTo>
                  <a:cubicBezTo>
                    <a:pt x="60" y="68"/>
                    <a:pt x="59" y="57"/>
                    <a:pt x="58" y="39"/>
                  </a:cubicBezTo>
                  <a:cubicBezTo>
                    <a:pt x="58" y="40"/>
                    <a:pt x="58" y="29"/>
                    <a:pt x="57" y="19"/>
                  </a:cubicBezTo>
                  <a:cubicBezTo>
                    <a:pt x="57" y="16"/>
                    <a:pt x="57" y="13"/>
                    <a:pt x="57" y="11"/>
                  </a:cubicBezTo>
                  <a:cubicBezTo>
                    <a:pt x="56" y="9"/>
                    <a:pt x="55" y="6"/>
                    <a:pt x="56" y="7"/>
                  </a:cubicBezTo>
                  <a:cubicBezTo>
                    <a:pt x="52" y="6"/>
                    <a:pt x="49" y="6"/>
                    <a:pt x="49" y="6"/>
                  </a:cubicBezTo>
                  <a:cubicBezTo>
                    <a:pt x="49" y="6"/>
                    <a:pt x="40" y="5"/>
                    <a:pt x="27" y="5"/>
                  </a:cubicBezTo>
                  <a:cubicBezTo>
                    <a:pt x="24" y="6"/>
                    <a:pt x="20" y="6"/>
                    <a:pt x="16" y="6"/>
                  </a:cubicBezTo>
                  <a:cubicBezTo>
                    <a:pt x="14" y="6"/>
                    <a:pt x="12" y="6"/>
                    <a:pt x="10" y="7"/>
                  </a:cubicBezTo>
                  <a:cubicBezTo>
                    <a:pt x="9" y="7"/>
                    <a:pt x="6" y="8"/>
                    <a:pt x="6" y="8"/>
                  </a:cubicBezTo>
                  <a:cubicBezTo>
                    <a:pt x="6" y="9"/>
                    <a:pt x="5" y="15"/>
                    <a:pt x="5" y="19"/>
                  </a:cubicBezTo>
                  <a:cubicBezTo>
                    <a:pt x="5" y="24"/>
                    <a:pt x="5" y="28"/>
                    <a:pt x="5" y="33"/>
                  </a:cubicBezTo>
                  <a:cubicBezTo>
                    <a:pt x="5" y="37"/>
                    <a:pt x="6" y="42"/>
                    <a:pt x="6" y="46"/>
                  </a:cubicBezTo>
                  <a:cubicBezTo>
                    <a:pt x="6" y="48"/>
                    <a:pt x="6" y="51"/>
                    <a:pt x="6" y="53"/>
                  </a:cubicBezTo>
                  <a:cubicBezTo>
                    <a:pt x="6" y="54"/>
                    <a:pt x="8" y="58"/>
                    <a:pt x="7" y="56"/>
                  </a:cubicBezTo>
                  <a:cubicBezTo>
                    <a:pt x="14" y="57"/>
                    <a:pt x="23" y="56"/>
                    <a:pt x="30" y="57"/>
                  </a:cubicBezTo>
                  <a:cubicBezTo>
                    <a:pt x="44" y="56"/>
                    <a:pt x="53" y="56"/>
                    <a:pt x="53" y="5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102" name="Group 101"/>
          <p:cNvGrpSpPr/>
          <p:nvPr/>
        </p:nvGrpSpPr>
        <p:grpSpPr bwMode="gray">
          <a:xfrm>
            <a:off x="817389" y="1865856"/>
            <a:ext cx="907766" cy="540000"/>
            <a:chOff x="3121026" y="7105649"/>
            <a:chExt cx="907766" cy="654351"/>
          </a:xfrm>
        </p:grpSpPr>
        <p:sp>
          <p:nvSpPr>
            <p:cNvPr id="68" name="Freeform 12"/>
            <p:cNvSpPr>
              <a:spLocks noChangeAspect="1"/>
            </p:cNvSpPr>
            <p:nvPr/>
          </p:nvSpPr>
          <p:spPr bwMode="gray">
            <a:xfrm>
              <a:off x="3121026" y="7112000"/>
              <a:ext cx="595676" cy="648000"/>
            </a:xfrm>
            <a:custGeom>
              <a:avLst/>
              <a:gdLst>
                <a:gd name="T0" fmla="*/ 53 w 63"/>
                <a:gd name="T1" fmla="*/ 56 h 68"/>
                <a:gd name="T2" fmla="*/ 54 w 63"/>
                <a:gd name="T3" fmla="*/ 56 h 68"/>
                <a:gd name="T4" fmla="*/ 55 w 63"/>
                <a:gd name="T5" fmla="*/ 61 h 68"/>
                <a:gd name="T6" fmla="*/ 54 w 63"/>
                <a:gd name="T7" fmla="*/ 61 h 68"/>
                <a:gd name="T8" fmla="*/ 30 w 63"/>
                <a:gd name="T9" fmla="*/ 62 h 68"/>
                <a:gd name="T10" fmla="*/ 5 w 63"/>
                <a:gd name="T11" fmla="*/ 61 h 68"/>
                <a:gd name="T12" fmla="*/ 2 w 63"/>
                <a:gd name="T13" fmla="*/ 58 h 68"/>
                <a:gd name="T14" fmla="*/ 2 w 63"/>
                <a:gd name="T15" fmla="*/ 56 h 68"/>
                <a:gd name="T16" fmla="*/ 1 w 63"/>
                <a:gd name="T17" fmla="*/ 53 h 68"/>
                <a:gd name="T18" fmla="*/ 0 w 63"/>
                <a:gd name="T19" fmla="*/ 46 h 68"/>
                <a:gd name="T20" fmla="*/ 0 w 63"/>
                <a:gd name="T21" fmla="*/ 32 h 68"/>
                <a:gd name="T22" fmla="*/ 0 w 63"/>
                <a:gd name="T23" fmla="*/ 18 h 68"/>
                <a:gd name="T24" fmla="*/ 0 w 63"/>
                <a:gd name="T25" fmla="*/ 11 h 68"/>
                <a:gd name="T26" fmla="*/ 1 w 63"/>
                <a:gd name="T27" fmla="*/ 7 h 68"/>
                <a:gd name="T28" fmla="*/ 2 w 63"/>
                <a:gd name="T29" fmla="*/ 5 h 68"/>
                <a:gd name="T30" fmla="*/ 4 w 63"/>
                <a:gd name="T31" fmla="*/ 3 h 68"/>
                <a:gd name="T32" fmla="*/ 29 w 63"/>
                <a:gd name="T33" fmla="*/ 0 h 68"/>
                <a:gd name="T34" fmla="*/ 52 w 63"/>
                <a:gd name="T35" fmla="*/ 1 h 68"/>
                <a:gd name="T36" fmla="*/ 56 w 63"/>
                <a:gd name="T37" fmla="*/ 2 h 68"/>
                <a:gd name="T38" fmla="*/ 59 w 63"/>
                <a:gd name="T39" fmla="*/ 3 h 68"/>
                <a:gd name="T40" fmla="*/ 61 w 63"/>
                <a:gd name="T41" fmla="*/ 7 h 68"/>
                <a:gd name="T42" fmla="*/ 62 w 63"/>
                <a:gd name="T43" fmla="*/ 13 h 68"/>
                <a:gd name="T44" fmla="*/ 61 w 63"/>
                <a:gd name="T45" fmla="*/ 40 h 68"/>
                <a:gd name="T46" fmla="*/ 58 w 63"/>
                <a:gd name="T47" fmla="*/ 39 h 68"/>
                <a:gd name="T48" fmla="*/ 58 w 63"/>
                <a:gd name="T49" fmla="*/ 19 h 68"/>
                <a:gd name="T50" fmla="*/ 57 w 63"/>
                <a:gd name="T51" fmla="*/ 11 h 68"/>
                <a:gd name="T52" fmla="*/ 56 w 63"/>
                <a:gd name="T53" fmla="*/ 7 h 68"/>
                <a:gd name="T54" fmla="*/ 49 w 63"/>
                <a:gd name="T55" fmla="*/ 6 h 68"/>
                <a:gd name="T56" fmla="*/ 27 w 63"/>
                <a:gd name="T57" fmla="*/ 5 h 68"/>
                <a:gd name="T58" fmla="*/ 16 w 63"/>
                <a:gd name="T59" fmla="*/ 6 h 68"/>
                <a:gd name="T60" fmla="*/ 10 w 63"/>
                <a:gd name="T61" fmla="*/ 7 h 68"/>
                <a:gd name="T62" fmla="*/ 6 w 63"/>
                <a:gd name="T63" fmla="*/ 8 h 68"/>
                <a:gd name="T64" fmla="*/ 5 w 63"/>
                <a:gd name="T65" fmla="*/ 19 h 68"/>
                <a:gd name="T66" fmla="*/ 5 w 63"/>
                <a:gd name="T67" fmla="*/ 33 h 68"/>
                <a:gd name="T68" fmla="*/ 6 w 63"/>
                <a:gd name="T69" fmla="*/ 46 h 68"/>
                <a:gd name="T70" fmla="*/ 7 w 63"/>
                <a:gd name="T71" fmla="*/ 53 h 68"/>
                <a:gd name="T72" fmla="*/ 7 w 63"/>
                <a:gd name="T73" fmla="*/ 56 h 68"/>
                <a:gd name="T74" fmla="*/ 30 w 63"/>
                <a:gd name="T75" fmla="*/ 57 h 68"/>
                <a:gd name="T76" fmla="*/ 53 w 63"/>
                <a:gd name="T77" fmla="*/ 5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68">
                  <a:moveTo>
                    <a:pt x="53" y="56"/>
                  </a:moveTo>
                  <a:cubicBezTo>
                    <a:pt x="54" y="56"/>
                    <a:pt x="54" y="56"/>
                    <a:pt x="54" y="56"/>
                  </a:cubicBezTo>
                  <a:cubicBezTo>
                    <a:pt x="57" y="56"/>
                    <a:pt x="63" y="57"/>
                    <a:pt x="55" y="61"/>
                  </a:cubicBezTo>
                  <a:cubicBezTo>
                    <a:pt x="55" y="61"/>
                    <a:pt x="54" y="61"/>
                    <a:pt x="54" y="61"/>
                  </a:cubicBezTo>
                  <a:cubicBezTo>
                    <a:pt x="53" y="62"/>
                    <a:pt x="44" y="62"/>
                    <a:pt x="30" y="62"/>
                  </a:cubicBezTo>
                  <a:cubicBezTo>
                    <a:pt x="22" y="62"/>
                    <a:pt x="15" y="62"/>
                    <a:pt x="5" y="61"/>
                  </a:cubicBezTo>
                  <a:cubicBezTo>
                    <a:pt x="3" y="61"/>
                    <a:pt x="2" y="59"/>
                    <a:pt x="2" y="58"/>
                  </a:cubicBezTo>
                  <a:cubicBezTo>
                    <a:pt x="2" y="57"/>
                    <a:pt x="2" y="57"/>
                    <a:pt x="2" y="56"/>
                  </a:cubicBezTo>
                  <a:cubicBezTo>
                    <a:pt x="1" y="55"/>
                    <a:pt x="1" y="54"/>
                    <a:pt x="1" y="53"/>
                  </a:cubicBezTo>
                  <a:cubicBezTo>
                    <a:pt x="1" y="50"/>
                    <a:pt x="1" y="48"/>
                    <a:pt x="0" y="46"/>
                  </a:cubicBezTo>
                  <a:cubicBezTo>
                    <a:pt x="0" y="41"/>
                    <a:pt x="0" y="36"/>
                    <a:pt x="0" y="32"/>
                  </a:cubicBezTo>
                  <a:cubicBezTo>
                    <a:pt x="0" y="27"/>
                    <a:pt x="0" y="22"/>
                    <a:pt x="0" y="18"/>
                  </a:cubicBezTo>
                  <a:cubicBezTo>
                    <a:pt x="0" y="15"/>
                    <a:pt x="0" y="13"/>
                    <a:pt x="0" y="11"/>
                  </a:cubicBezTo>
                  <a:cubicBezTo>
                    <a:pt x="1" y="10"/>
                    <a:pt x="1" y="9"/>
                    <a:pt x="1" y="7"/>
                  </a:cubicBezTo>
                  <a:cubicBezTo>
                    <a:pt x="1" y="7"/>
                    <a:pt x="1" y="6"/>
                    <a:pt x="2" y="5"/>
                  </a:cubicBezTo>
                  <a:cubicBezTo>
                    <a:pt x="2" y="4"/>
                    <a:pt x="3" y="3"/>
                    <a:pt x="4" y="3"/>
                  </a:cubicBezTo>
                  <a:cubicBezTo>
                    <a:pt x="14" y="0"/>
                    <a:pt x="22" y="0"/>
                    <a:pt x="29" y="0"/>
                  </a:cubicBezTo>
                  <a:cubicBezTo>
                    <a:pt x="43" y="0"/>
                    <a:pt x="52" y="1"/>
                    <a:pt x="52" y="1"/>
                  </a:cubicBezTo>
                  <a:cubicBezTo>
                    <a:pt x="52" y="1"/>
                    <a:pt x="54" y="1"/>
                    <a:pt x="56" y="2"/>
                  </a:cubicBezTo>
                  <a:cubicBezTo>
                    <a:pt x="57" y="2"/>
                    <a:pt x="58" y="2"/>
                    <a:pt x="59" y="3"/>
                  </a:cubicBezTo>
                  <a:cubicBezTo>
                    <a:pt x="61" y="5"/>
                    <a:pt x="61" y="6"/>
                    <a:pt x="61" y="7"/>
                  </a:cubicBezTo>
                  <a:cubicBezTo>
                    <a:pt x="61" y="9"/>
                    <a:pt x="62" y="11"/>
                    <a:pt x="62" y="13"/>
                  </a:cubicBezTo>
                  <a:cubicBezTo>
                    <a:pt x="62" y="21"/>
                    <a:pt x="62" y="31"/>
                    <a:pt x="61" y="40"/>
                  </a:cubicBezTo>
                  <a:cubicBezTo>
                    <a:pt x="60" y="68"/>
                    <a:pt x="59" y="57"/>
                    <a:pt x="58" y="39"/>
                  </a:cubicBezTo>
                  <a:cubicBezTo>
                    <a:pt x="58" y="40"/>
                    <a:pt x="58" y="29"/>
                    <a:pt x="58" y="19"/>
                  </a:cubicBezTo>
                  <a:cubicBezTo>
                    <a:pt x="57" y="16"/>
                    <a:pt x="57" y="13"/>
                    <a:pt x="57" y="11"/>
                  </a:cubicBezTo>
                  <a:cubicBezTo>
                    <a:pt x="56" y="9"/>
                    <a:pt x="55" y="6"/>
                    <a:pt x="56" y="7"/>
                  </a:cubicBezTo>
                  <a:cubicBezTo>
                    <a:pt x="52" y="6"/>
                    <a:pt x="49" y="6"/>
                    <a:pt x="49" y="6"/>
                  </a:cubicBezTo>
                  <a:cubicBezTo>
                    <a:pt x="49" y="6"/>
                    <a:pt x="41" y="5"/>
                    <a:pt x="27" y="5"/>
                  </a:cubicBezTo>
                  <a:cubicBezTo>
                    <a:pt x="24" y="6"/>
                    <a:pt x="20" y="6"/>
                    <a:pt x="16" y="6"/>
                  </a:cubicBezTo>
                  <a:cubicBezTo>
                    <a:pt x="14" y="6"/>
                    <a:pt x="12" y="6"/>
                    <a:pt x="10" y="7"/>
                  </a:cubicBezTo>
                  <a:cubicBezTo>
                    <a:pt x="9" y="7"/>
                    <a:pt x="6" y="8"/>
                    <a:pt x="6" y="8"/>
                  </a:cubicBezTo>
                  <a:cubicBezTo>
                    <a:pt x="6" y="9"/>
                    <a:pt x="5" y="15"/>
                    <a:pt x="5" y="19"/>
                  </a:cubicBezTo>
                  <a:cubicBezTo>
                    <a:pt x="5" y="24"/>
                    <a:pt x="5" y="28"/>
                    <a:pt x="5" y="33"/>
                  </a:cubicBezTo>
                  <a:cubicBezTo>
                    <a:pt x="5" y="37"/>
                    <a:pt x="6" y="42"/>
                    <a:pt x="6" y="46"/>
                  </a:cubicBezTo>
                  <a:cubicBezTo>
                    <a:pt x="6" y="48"/>
                    <a:pt x="6" y="51"/>
                    <a:pt x="7" y="53"/>
                  </a:cubicBezTo>
                  <a:cubicBezTo>
                    <a:pt x="7" y="54"/>
                    <a:pt x="8" y="58"/>
                    <a:pt x="7" y="56"/>
                  </a:cubicBezTo>
                  <a:cubicBezTo>
                    <a:pt x="14" y="57"/>
                    <a:pt x="23" y="57"/>
                    <a:pt x="30" y="57"/>
                  </a:cubicBezTo>
                  <a:cubicBezTo>
                    <a:pt x="44" y="56"/>
                    <a:pt x="53" y="56"/>
                    <a:pt x="53" y="5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9" name="Freeform 13"/>
            <p:cNvSpPr>
              <a:spLocks noChangeAspect="1"/>
            </p:cNvSpPr>
            <p:nvPr/>
          </p:nvSpPr>
          <p:spPr bwMode="gray">
            <a:xfrm>
              <a:off x="3151188" y="7105649"/>
              <a:ext cx="877604" cy="648000"/>
            </a:xfrm>
            <a:custGeom>
              <a:avLst/>
              <a:gdLst>
                <a:gd name="T0" fmla="*/ 59 w 73"/>
                <a:gd name="T1" fmla="*/ 4 h 54"/>
                <a:gd name="T2" fmla="*/ 41 w 73"/>
                <a:gd name="T3" fmla="*/ 12 h 54"/>
                <a:gd name="T4" fmla="*/ 33 w 73"/>
                <a:gd name="T5" fmla="*/ 21 h 54"/>
                <a:gd name="T6" fmla="*/ 20 w 73"/>
                <a:gd name="T7" fmla="*/ 41 h 54"/>
                <a:gd name="T8" fmla="*/ 18 w 73"/>
                <a:gd name="T9" fmla="*/ 45 h 54"/>
                <a:gd name="T10" fmla="*/ 17 w 73"/>
                <a:gd name="T11" fmla="*/ 44 h 54"/>
                <a:gd name="T12" fmla="*/ 12 w 73"/>
                <a:gd name="T13" fmla="*/ 36 h 54"/>
                <a:gd name="T14" fmla="*/ 8 w 73"/>
                <a:gd name="T15" fmla="*/ 25 h 54"/>
                <a:gd name="T16" fmla="*/ 7 w 73"/>
                <a:gd name="T17" fmla="*/ 25 h 54"/>
                <a:gd name="T18" fmla="*/ 0 w 73"/>
                <a:gd name="T19" fmla="*/ 28 h 54"/>
                <a:gd name="T20" fmla="*/ 0 w 73"/>
                <a:gd name="T21" fmla="*/ 28 h 54"/>
                <a:gd name="T22" fmla="*/ 5 w 73"/>
                <a:gd name="T23" fmla="*/ 39 h 54"/>
                <a:gd name="T24" fmla="*/ 11 w 73"/>
                <a:gd name="T25" fmla="*/ 49 h 54"/>
                <a:gd name="T26" fmla="*/ 14 w 73"/>
                <a:gd name="T27" fmla="*/ 52 h 54"/>
                <a:gd name="T28" fmla="*/ 21 w 73"/>
                <a:gd name="T29" fmla="*/ 52 h 54"/>
                <a:gd name="T30" fmla="*/ 27 w 73"/>
                <a:gd name="T31" fmla="*/ 46 h 54"/>
                <a:gd name="T32" fmla="*/ 39 w 73"/>
                <a:gd name="T33" fmla="*/ 26 h 54"/>
                <a:gd name="T34" fmla="*/ 45 w 73"/>
                <a:gd name="T35" fmla="*/ 19 h 54"/>
                <a:gd name="T36" fmla="*/ 61 w 73"/>
                <a:gd name="T37" fmla="*/ 8 h 54"/>
                <a:gd name="T38" fmla="*/ 59 w 73"/>
                <a:gd name="T39"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3" h="54">
                  <a:moveTo>
                    <a:pt x="59" y="4"/>
                  </a:moveTo>
                  <a:cubicBezTo>
                    <a:pt x="51" y="6"/>
                    <a:pt x="41" y="12"/>
                    <a:pt x="41" y="12"/>
                  </a:cubicBezTo>
                  <a:cubicBezTo>
                    <a:pt x="41" y="12"/>
                    <a:pt x="37" y="15"/>
                    <a:pt x="33" y="21"/>
                  </a:cubicBezTo>
                  <a:cubicBezTo>
                    <a:pt x="28" y="26"/>
                    <a:pt x="24" y="34"/>
                    <a:pt x="20" y="41"/>
                  </a:cubicBezTo>
                  <a:cubicBezTo>
                    <a:pt x="19" y="43"/>
                    <a:pt x="18" y="44"/>
                    <a:pt x="18" y="45"/>
                  </a:cubicBezTo>
                  <a:cubicBezTo>
                    <a:pt x="17" y="45"/>
                    <a:pt x="17" y="44"/>
                    <a:pt x="17" y="44"/>
                  </a:cubicBezTo>
                  <a:cubicBezTo>
                    <a:pt x="15" y="42"/>
                    <a:pt x="13" y="38"/>
                    <a:pt x="12" y="36"/>
                  </a:cubicBezTo>
                  <a:cubicBezTo>
                    <a:pt x="9" y="30"/>
                    <a:pt x="8" y="26"/>
                    <a:pt x="8" y="25"/>
                  </a:cubicBezTo>
                  <a:cubicBezTo>
                    <a:pt x="7" y="25"/>
                    <a:pt x="7" y="25"/>
                    <a:pt x="7" y="25"/>
                  </a:cubicBezTo>
                  <a:cubicBezTo>
                    <a:pt x="2" y="23"/>
                    <a:pt x="0" y="26"/>
                    <a:pt x="0" y="28"/>
                  </a:cubicBezTo>
                  <a:cubicBezTo>
                    <a:pt x="0" y="28"/>
                    <a:pt x="0" y="28"/>
                    <a:pt x="0" y="28"/>
                  </a:cubicBezTo>
                  <a:cubicBezTo>
                    <a:pt x="0" y="29"/>
                    <a:pt x="2" y="33"/>
                    <a:pt x="5" y="39"/>
                  </a:cubicBezTo>
                  <a:cubicBezTo>
                    <a:pt x="6" y="42"/>
                    <a:pt x="8" y="46"/>
                    <a:pt x="11" y="49"/>
                  </a:cubicBezTo>
                  <a:cubicBezTo>
                    <a:pt x="12" y="50"/>
                    <a:pt x="12" y="51"/>
                    <a:pt x="14" y="52"/>
                  </a:cubicBezTo>
                  <a:cubicBezTo>
                    <a:pt x="15" y="53"/>
                    <a:pt x="19" y="54"/>
                    <a:pt x="21" y="52"/>
                  </a:cubicBezTo>
                  <a:cubicBezTo>
                    <a:pt x="24" y="50"/>
                    <a:pt x="25" y="48"/>
                    <a:pt x="27" y="46"/>
                  </a:cubicBezTo>
                  <a:cubicBezTo>
                    <a:pt x="31" y="38"/>
                    <a:pt x="35" y="31"/>
                    <a:pt x="39" y="26"/>
                  </a:cubicBezTo>
                  <a:cubicBezTo>
                    <a:pt x="42" y="22"/>
                    <a:pt x="45" y="19"/>
                    <a:pt x="45" y="19"/>
                  </a:cubicBezTo>
                  <a:cubicBezTo>
                    <a:pt x="45" y="19"/>
                    <a:pt x="61" y="7"/>
                    <a:pt x="61" y="8"/>
                  </a:cubicBezTo>
                  <a:cubicBezTo>
                    <a:pt x="68" y="4"/>
                    <a:pt x="73" y="0"/>
                    <a:pt x="59"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72" name="Freeform 18"/>
          <p:cNvSpPr>
            <a:spLocks noChangeAspect="1" noEditPoints="1"/>
          </p:cNvSpPr>
          <p:nvPr/>
        </p:nvSpPr>
        <p:spPr bwMode="gray">
          <a:xfrm>
            <a:off x="7433184" y="1865856"/>
            <a:ext cx="583200" cy="540000"/>
          </a:xfrm>
          <a:custGeom>
            <a:avLst/>
            <a:gdLst>
              <a:gd name="T0" fmla="*/ 80 w 137"/>
              <a:gd name="T1" fmla="*/ 15 h 127"/>
              <a:gd name="T2" fmla="*/ 69 w 137"/>
              <a:gd name="T3" fmla="*/ 13 h 127"/>
              <a:gd name="T4" fmla="*/ 56 w 137"/>
              <a:gd name="T5" fmla="*/ 18 h 127"/>
              <a:gd name="T6" fmla="*/ 27 w 137"/>
              <a:gd name="T7" fmla="*/ 48 h 127"/>
              <a:gd name="T8" fmla="*/ 30 w 137"/>
              <a:gd name="T9" fmla="*/ 51 h 127"/>
              <a:gd name="T10" fmla="*/ 19 w 137"/>
              <a:gd name="T11" fmla="*/ 62 h 127"/>
              <a:gd name="T12" fmla="*/ 0 w 137"/>
              <a:gd name="T13" fmla="*/ 44 h 127"/>
              <a:gd name="T14" fmla="*/ 11 w 137"/>
              <a:gd name="T15" fmla="*/ 32 h 127"/>
              <a:gd name="T16" fmla="*/ 14 w 137"/>
              <a:gd name="T17" fmla="*/ 36 h 127"/>
              <a:gd name="T18" fmla="*/ 44 w 137"/>
              <a:gd name="T19" fmla="*/ 6 h 127"/>
              <a:gd name="T20" fmla="*/ 57 w 137"/>
              <a:gd name="T21" fmla="*/ 0 h 127"/>
              <a:gd name="T22" fmla="*/ 80 w 137"/>
              <a:gd name="T23" fmla="*/ 15 h 127"/>
              <a:gd name="T24" fmla="*/ 136 w 137"/>
              <a:gd name="T25" fmla="*/ 25 h 127"/>
              <a:gd name="T26" fmla="*/ 137 w 137"/>
              <a:gd name="T27" fmla="*/ 31 h 127"/>
              <a:gd name="T28" fmla="*/ 131 w 137"/>
              <a:gd name="T29" fmla="*/ 44 h 127"/>
              <a:gd name="T30" fmla="*/ 117 w 137"/>
              <a:gd name="T31" fmla="*/ 50 h 127"/>
              <a:gd name="T32" fmla="*/ 111 w 137"/>
              <a:gd name="T33" fmla="*/ 49 h 127"/>
              <a:gd name="T34" fmla="*/ 92 w 137"/>
              <a:gd name="T35" fmla="*/ 68 h 127"/>
              <a:gd name="T36" fmla="*/ 136 w 137"/>
              <a:gd name="T37" fmla="*/ 110 h 127"/>
              <a:gd name="T38" fmla="*/ 118 w 137"/>
              <a:gd name="T39" fmla="*/ 127 h 127"/>
              <a:gd name="T40" fmla="*/ 77 w 137"/>
              <a:gd name="T41" fmla="*/ 84 h 127"/>
              <a:gd name="T42" fmla="*/ 59 w 137"/>
              <a:gd name="T43" fmla="*/ 102 h 127"/>
              <a:gd name="T44" fmla="*/ 60 w 137"/>
              <a:gd name="T45" fmla="*/ 108 h 127"/>
              <a:gd name="T46" fmla="*/ 54 w 137"/>
              <a:gd name="T47" fmla="*/ 122 h 127"/>
              <a:gd name="T48" fmla="*/ 40 w 137"/>
              <a:gd name="T49" fmla="*/ 127 h 127"/>
              <a:gd name="T50" fmla="*/ 34 w 137"/>
              <a:gd name="T51" fmla="*/ 127 h 127"/>
              <a:gd name="T52" fmla="*/ 50 w 137"/>
              <a:gd name="T53" fmla="*/ 112 h 127"/>
              <a:gd name="T54" fmla="*/ 35 w 137"/>
              <a:gd name="T55" fmla="*/ 97 h 127"/>
              <a:gd name="T56" fmla="*/ 20 w 137"/>
              <a:gd name="T57" fmla="*/ 112 h 127"/>
              <a:gd name="T58" fmla="*/ 19 w 137"/>
              <a:gd name="T59" fmla="*/ 106 h 127"/>
              <a:gd name="T60" fmla="*/ 25 w 137"/>
              <a:gd name="T61" fmla="*/ 92 h 127"/>
              <a:gd name="T62" fmla="*/ 38 w 137"/>
              <a:gd name="T63" fmla="*/ 87 h 127"/>
              <a:gd name="T64" fmla="*/ 44 w 137"/>
              <a:gd name="T65" fmla="*/ 87 h 127"/>
              <a:gd name="T66" fmla="*/ 63 w 137"/>
              <a:gd name="T67" fmla="*/ 69 h 127"/>
              <a:gd name="T68" fmla="*/ 36 w 137"/>
              <a:gd name="T69" fmla="*/ 41 h 127"/>
              <a:gd name="T70" fmla="*/ 49 w 137"/>
              <a:gd name="T71" fmla="*/ 27 h 127"/>
              <a:gd name="T72" fmla="*/ 77 w 137"/>
              <a:gd name="T73" fmla="*/ 54 h 127"/>
              <a:gd name="T74" fmla="*/ 97 w 137"/>
              <a:gd name="T75" fmla="*/ 35 h 127"/>
              <a:gd name="T76" fmla="*/ 96 w 137"/>
              <a:gd name="T77" fmla="*/ 29 h 127"/>
              <a:gd name="T78" fmla="*/ 102 w 137"/>
              <a:gd name="T79" fmla="*/ 15 h 127"/>
              <a:gd name="T80" fmla="*/ 116 w 137"/>
              <a:gd name="T81" fmla="*/ 9 h 127"/>
              <a:gd name="T82" fmla="*/ 121 w 137"/>
              <a:gd name="T83" fmla="*/ 10 h 127"/>
              <a:gd name="T84" fmla="*/ 106 w 137"/>
              <a:gd name="T85" fmla="*/ 25 h 127"/>
              <a:gd name="T86" fmla="*/ 121 w 137"/>
              <a:gd name="T87" fmla="*/ 40 h 127"/>
              <a:gd name="T88" fmla="*/ 136 w 137"/>
              <a:gd name="T89" fmla="*/ 25 h 127"/>
              <a:gd name="T90" fmla="*/ 35 w 137"/>
              <a:gd name="T91" fmla="*/ 13 h 127"/>
              <a:gd name="T92" fmla="*/ 22 w 137"/>
              <a:gd name="T93" fmla="*/ 27 h 127"/>
              <a:gd name="T94" fmla="*/ 19 w 137"/>
              <a:gd name="T95" fmla="*/ 24 h 127"/>
              <a:gd name="T96" fmla="*/ 33 w 137"/>
              <a:gd name="T97" fmla="*/ 11 h 127"/>
              <a:gd name="T98" fmla="*/ 35 w 137"/>
              <a:gd name="T99" fmla="*/ 1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27">
                <a:moveTo>
                  <a:pt x="80" y="15"/>
                </a:moveTo>
                <a:cubicBezTo>
                  <a:pt x="76" y="14"/>
                  <a:pt x="73" y="13"/>
                  <a:pt x="69" y="13"/>
                </a:cubicBezTo>
                <a:cubicBezTo>
                  <a:pt x="64" y="13"/>
                  <a:pt x="60" y="15"/>
                  <a:pt x="56" y="18"/>
                </a:cubicBezTo>
                <a:cubicBezTo>
                  <a:pt x="27" y="48"/>
                  <a:pt x="27" y="48"/>
                  <a:pt x="27" y="48"/>
                </a:cubicBezTo>
                <a:cubicBezTo>
                  <a:pt x="30" y="51"/>
                  <a:pt x="30" y="51"/>
                  <a:pt x="30" y="51"/>
                </a:cubicBezTo>
                <a:cubicBezTo>
                  <a:pt x="19" y="62"/>
                  <a:pt x="19" y="62"/>
                  <a:pt x="19" y="62"/>
                </a:cubicBezTo>
                <a:cubicBezTo>
                  <a:pt x="0" y="44"/>
                  <a:pt x="0" y="44"/>
                  <a:pt x="0" y="44"/>
                </a:cubicBezTo>
                <a:cubicBezTo>
                  <a:pt x="11" y="32"/>
                  <a:pt x="11" y="32"/>
                  <a:pt x="11" y="32"/>
                </a:cubicBezTo>
                <a:cubicBezTo>
                  <a:pt x="14" y="36"/>
                  <a:pt x="14" y="36"/>
                  <a:pt x="14" y="36"/>
                </a:cubicBezTo>
                <a:cubicBezTo>
                  <a:pt x="44" y="6"/>
                  <a:pt x="44" y="6"/>
                  <a:pt x="44" y="6"/>
                </a:cubicBezTo>
                <a:cubicBezTo>
                  <a:pt x="48" y="2"/>
                  <a:pt x="52" y="0"/>
                  <a:pt x="57" y="0"/>
                </a:cubicBezTo>
                <a:cubicBezTo>
                  <a:pt x="65" y="0"/>
                  <a:pt x="72" y="5"/>
                  <a:pt x="80" y="15"/>
                </a:cubicBezTo>
                <a:close/>
                <a:moveTo>
                  <a:pt x="136" y="25"/>
                </a:moveTo>
                <a:cubicBezTo>
                  <a:pt x="137" y="27"/>
                  <a:pt x="137" y="29"/>
                  <a:pt x="137" y="31"/>
                </a:cubicBezTo>
                <a:cubicBezTo>
                  <a:pt x="137" y="36"/>
                  <a:pt x="135" y="41"/>
                  <a:pt x="131" y="44"/>
                </a:cubicBezTo>
                <a:cubicBezTo>
                  <a:pt x="127" y="48"/>
                  <a:pt x="123" y="50"/>
                  <a:pt x="117" y="50"/>
                </a:cubicBezTo>
                <a:cubicBezTo>
                  <a:pt x="115" y="50"/>
                  <a:pt x="113" y="50"/>
                  <a:pt x="111" y="49"/>
                </a:cubicBezTo>
                <a:cubicBezTo>
                  <a:pt x="92" y="68"/>
                  <a:pt x="92" y="68"/>
                  <a:pt x="92" y="68"/>
                </a:cubicBezTo>
                <a:cubicBezTo>
                  <a:pt x="136" y="110"/>
                  <a:pt x="136" y="110"/>
                  <a:pt x="136" y="110"/>
                </a:cubicBezTo>
                <a:cubicBezTo>
                  <a:pt x="118" y="127"/>
                  <a:pt x="118" y="127"/>
                  <a:pt x="118" y="127"/>
                </a:cubicBezTo>
                <a:cubicBezTo>
                  <a:pt x="77" y="84"/>
                  <a:pt x="77" y="84"/>
                  <a:pt x="77" y="84"/>
                </a:cubicBezTo>
                <a:cubicBezTo>
                  <a:pt x="59" y="102"/>
                  <a:pt x="59" y="102"/>
                  <a:pt x="59" y="102"/>
                </a:cubicBezTo>
                <a:cubicBezTo>
                  <a:pt x="59" y="104"/>
                  <a:pt x="60" y="106"/>
                  <a:pt x="60" y="108"/>
                </a:cubicBezTo>
                <a:cubicBezTo>
                  <a:pt x="60" y="113"/>
                  <a:pt x="58" y="118"/>
                  <a:pt x="54" y="122"/>
                </a:cubicBezTo>
                <a:cubicBezTo>
                  <a:pt x="50" y="126"/>
                  <a:pt x="45" y="127"/>
                  <a:pt x="40" y="127"/>
                </a:cubicBezTo>
                <a:cubicBezTo>
                  <a:pt x="38" y="127"/>
                  <a:pt x="36" y="127"/>
                  <a:pt x="34" y="127"/>
                </a:cubicBezTo>
                <a:cubicBezTo>
                  <a:pt x="50" y="112"/>
                  <a:pt x="50" y="112"/>
                  <a:pt x="50" y="112"/>
                </a:cubicBezTo>
                <a:cubicBezTo>
                  <a:pt x="35" y="97"/>
                  <a:pt x="35" y="97"/>
                  <a:pt x="35" y="97"/>
                </a:cubicBezTo>
                <a:cubicBezTo>
                  <a:pt x="20" y="112"/>
                  <a:pt x="20" y="112"/>
                  <a:pt x="20" y="112"/>
                </a:cubicBezTo>
                <a:cubicBezTo>
                  <a:pt x="19" y="110"/>
                  <a:pt x="19" y="108"/>
                  <a:pt x="19" y="106"/>
                </a:cubicBezTo>
                <a:cubicBezTo>
                  <a:pt x="19" y="101"/>
                  <a:pt x="21" y="96"/>
                  <a:pt x="25" y="92"/>
                </a:cubicBezTo>
                <a:cubicBezTo>
                  <a:pt x="28" y="89"/>
                  <a:pt x="33" y="87"/>
                  <a:pt x="38" y="87"/>
                </a:cubicBezTo>
                <a:cubicBezTo>
                  <a:pt x="40" y="87"/>
                  <a:pt x="42" y="87"/>
                  <a:pt x="44" y="87"/>
                </a:cubicBezTo>
                <a:cubicBezTo>
                  <a:pt x="63" y="69"/>
                  <a:pt x="63" y="69"/>
                  <a:pt x="63" y="69"/>
                </a:cubicBezTo>
                <a:cubicBezTo>
                  <a:pt x="36" y="41"/>
                  <a:pt x="36" y="41"/>
                  <a:pt x="36" y="41"/>
                </a:cubicBezTo>
                <a:cubicBezTo>
                  <a:pt x="49" y="27"/>
                  <a:pt x="49" y="27"/>
                  <a:pt x="49" y="27"/>
                </a:cubicBezTo>
                <a:cubicBezTo>
                  <a:pt x="77" y="54"/>
                  <a:pt x="77" y="54"/>
                  <a:pt x="77" y="54"/>
                </a:cubicBezTo>
                <a:cubicBezTo>
                  <a:pt x="97" y="35"/>
                  <a:pt x="97" y="35"/>
                  <a:pt x="97" y="35"/>
                </a:cubicBezTo>
                <a:cubicBezTo>
                  <a:pt x="96" y="33"/>
                  <a:pt x="96" y="31"/>
                  <a:pt x="96" y="29"/>
                </a:cubicBezTo>
                <a:cubicBezTo>
                  <a:pt x="96" y="24"/>
                  <a:pt x="98" y="19"/>
                  <a:pt x="102" y="15"/>
                </a:cubicBezTo>
                <a:cubicBezTo>
                  <a:pt x="106" y="11"/>
                  <a:pt x="110" y="9"/>
                  <a:pt x="116" y="9"/>
                </a:cubicBezTo>
                <a:cubicBezTo>
                  <a:pt x="118" y="9"/>
                  <a:pt x="119" y="10"/>
                  <a:pt x="121" y="10"/>
                </a:cubicBezTo>
                <a:cubicBezTo>
                  <a:pt x="106" y="25"/>
                  <a:pt x="106" y="25"/>
                  <a:pt x="106" y="25"/>
                </a:cubicBezTo>
                <a:cubicBezTo>
                  <a:pt x="121" y="40"/>
                  <a:pt x="121" y="40"/>
                  <a:pt x="121" y="40"/>
                </a:cubicBezTo>
                <a:lnTo>
                  <a:pt x="136" y="25"/>
                </a:lnTo>
                <a:close/>
                <a:moveTo>
                  <a:pt x="35" y="13"/>
                </a:moveTo>
                <a:cubicBezTo>
                  <a:pt x="22" y="27"/>
                  <a:pt x="22" y="27"/>
                  <a:pt x="22" y="27"/>
                </a:cubicBezTo>
                <a:cubicBezTo>
                  <a:pt x="19" y="24"/>
                  <a:pt x="19" y="24"/>
                  <a:pt x="19" y="24"/>
                </a:cubicBezTo>
                <a:cubicBezTo>
                  <a:pt x="33" y="11"/>
                  <a:pt x="33" y="11"/>
                  <a:pt x="33" y="11"/>
                </a:cubicBezTo>
                <a:lnTo>
                  <a:pt x="35" y="1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5" name="Freeform 23"/>
          <p:cNvSpPr>
            <a:spLocks noChangeAspect="1" noEditPoints="1"/>
          </p:cNvSpPr>
          <p:nvPr/>
        </p:nvSpPr>
        <p:spPr bwMode="gray">
          <a:xfrm>
            <a:off x="8558213" y="1865856"/>
            <a:ext cx="543899" cy="540000"/>
          </a:xfrm>
          <a:custGeom>
            <a:avLst/>
            <a:gdLst>
              <a:gd name="T0" fmla="*/ 116 w 118"/>
              <a:gd name="T1" fmla="*/ 102 h 118"/>
              <a:gd name="T2" fmla="*/ 80 w 118"/>
              <a:gd name="T3" fmla="*/ 65 h 118"/>
              <a:gd name="T4" fmla="*/ 80 w 118"/>
              <a:gd name="T5" fmla="*/ 65 h 118"/>
              <a:gd name="T6" fmla="*/ 86 w 118"/>
              <a:gd name="T7" fmla="*/ 44 h 118"/>
              <a:gd name="T8" fmla="*/ 74 w 118"/>
              <a:gd name="T9" fmla="*/ 15 h 118"/>
              <a:gd name="T10" fmla="*/ 16 w 118"/>
              <a:gd name="T11" fmla="*/ 15 h 118"/>
              <a:gd name="T12" fmla="*/ 16 w 118"/>
              <a:gd name="T13" fmla="*/ 73 h 118"/>
              <a:gd name="T14" fmla="*/ 45 w 118"/>
              <a:gd name="T15" fmla="*/ 85 h 118"/>
              <a:gd name="T16" fmla="*/ 66 w 118"/>
              <a:gd name="T17" fmla="*/ 79 h 118"/>
              <a:gd name="T18" fmla="*/ 66 w 118"/>
              <a:gd name="T19" fmla="*/ 80 h 118"/>
              <a:gd name="T20" fmla="*/ 102 w 118"/>
              <a:gd name="T21" fmla="*/ 116 h 118"/>
              <a:gd name="T22" fmla="*/ 109 w 118"/>
              <a:gd name="T23" fmla="*/ 116 h 118"/>
              <a:gd name="T24" fmla="*/ 116 w 118"/>
              <a:gd name="T25" fmla="*/ 108 h 118"/>
              <a:gd name="T26" fmla="*/ 116 w 118"/>
              <a:gd name="T27" fmla="*/ 102 h 118"/>
              <a:gd name="T28" fmla="*/ 45 w 118"/>
              <a:gd name="T29" fmla="*/ 75 h 118"/>
              <a:gd name="T30" fmla="*/ 23 w 118"/>
              <a:gd name="T31" fmla="*/ 66 h 118"/>
              <a:gd name="T32" fmla="*/ 23 w 118"/>
              <a:gd name="T33" fmla="*/ 23 h 118"/>
              <a:gd name="T34" fmla="*/ 67 w 118"/>
              <a:gd name="T35" fmla="*/ 23 h 118"/>
              <a:gd name="T36" fmla="*/ 75 w 118"/>
              <a:gd name="T37" fmla="*/ 44 h 118"/>
              <a:gd name="T38" fmla="*/ 67 w 118"/>
              <a:gd name="T39" fmla="*/ 66 h 118"/>
              <a:gd name="T40" fmla="*/ 45 w 118"/>
              <a:gd name="T41" fmla="*/ 75 h 118"/>
              <a:gd name="T42" fmla="*/ 33 w 118"/>
              <a:gd name="T43" fmla="*/ 53 h 118"/>
              <a:gd name="T44" fmla="*/ 33 w 118"/>
              <a:gd name="T45" fmla="*/ 33 h 118"/>
              <a:gd name="T46" fmla="*/ 33 w 118"/>
              <a:gd name="T47" fmla="*/ 28 h 118"/>
              <a:gd name="T48" fmla="*/ 27 w 118"/>
              <a:gd name="T49" fmla="*/ 28 h 118"/>
              <a:gd name="T50" fmla="*/ 27 w 118"/>
              <a:gd name="T51" fmla="*/ 58 h 118"/>
              <a:gd name="T52" fmla="*/ 33 w 118"/>
              <a:gd name="T53" fmla="*/ 58 h 118"/>
              <a:gd name="T54" fmla="*/ 33 w 118"/>
              <a:gd name="T55" fmla="*/ 5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8" h="118">
                <a:moveTo>
                  <a:pt x="116" y="102"/>
                </a:moveTo>
                <a:cubicBezTo>
                  <a:pt x="80" y="65"/>
                  <a:pt x="80" y="65"/>
                  <a:pt x="80" y="65"/>
                </a:cubicBezTo>
                <a:cubicBezTo>
                  <a:pt x="80" y="65"/>
                  <a:pt x="80" y="65"/>
                  <a:pt x="80" y="65"/>
                </a:cubicBezTo>
                <a:cubicBezTo>
                  <a:pt x="84" y="59"/>
                  <a:pt x="86" y="52"/>
                  <a:pt x="86" y="44"/>
                </a:cubicBezTo>
                <a:cubicBezTo>
                  <a:pt x="86" y="33"/>
                  <a:pt x="81" y="23"/>
                  <a:pt x="74" y="15"/>
                </a:cubicBezTo>
                <a:cubicBezTo>
                  <a:pt x="58" y="0"/>
                  <a:pt x="32" y="0"/>
                  <a:pt x="16" y="15"/>
                </a:cubicBezTo>
                <a:cubicBezTo>
                  <a:pt x="0" y="31"/>
                  <a:pt x="0" y="57"/>
                  <a:pt x="16" y="73"/>
                </a:cubicBezTo>
                <a:cubicBezTo>
                  <a:pt x="24" y="81"/>
                  <a:pt x="34" y="85"/>
                  <a:pt x="45" y="85"/>
                </a:cubicBezTo>
                <a:cubicBezTo>
                  <a:pt x="52" y="85"/>
                  <a:pt x="60" y="83"/>
                  <a:pt x="66" y="79"/>
                </a:cubicBezTo>
                <a:cubicBezTo>
                  <a:pt x="66" y="80"/>
                  <a:pt x="66" y="80"/>
                  <a:pt x="66" y="80"/>
                </a:cubicBezTo>
                <a:cubicBezTo>
                  <a:pt x="102" y="116"/>
                  <a:pt x="102" y="116"/>
                  <a:pt x="102" y="116"/>
                </a:cubicBezTo>
                <a:cubicBezTo>
                  <a:pt x="104" y="118"/>
                  <a:pt x="107" y="118"/>
                  <a:pt x="109" y="116"/>
                </a:cubicBezTo>
                <a:cubicBezTo>
                  <a:pt x="116" y="108"/>
                  <a:pt x="116" y="108"/>
                  <a:pt x="116" y="108"/>
                </a:cubicBezTo>
                <a:cubicBezTo>
                  <a:pt x="118" y="106"/>
                  <a:pt x="118" y="103"/>
                  <a:pt x="116" y="102"/>
                </a:cubicBezTo>
                <a:close/>
                <a:moveTo>
                  <a:pt x="45" y="75"/>
                </a:moveTo>
                <a:cubicBezTo>
                  <a:pt x="37" y="75"/>
                  <a:pt x="29" y="72"/>
                  <a:pt x="23" y="66"/>
                </a:cubicBezTo>
                <a:cubicBezTo>
                  <a:pt x="12" y="54"/>
                  <a:pt x="12" y="35"/>
                  <a:pt x="23" y="23"/>
                </a:cubicBezTo>
                <a:cubicBezTo>
                  <a:pt x="35" y="11"/>
                  <a:pt x="55" y="11"/>
                  <a:pt x="67" y="23"/>
                </a:cubicBezTo>
                <a:cubicBezTo>
                  <a:pt x="72" y="29"/>
                  <a:pt x="75" y="36"/>
                  <a:pt x="75" y="44"/>
                </a:cubicBezTo>
                <a:cubicBezTo>
                  <a:pt x="75" y="52"/>
                  <a:pt x="72" y="60"/>
                  <a:pt x="67" y="66"/>
                </a:cubicBezTo>
                <a:cubicBezTo>
                  <a:pt x="61" y="72"/>
                  <a:pt x="53" y="75"/>
                  <a:pt x="45" y="75"/>
                </a:cubicBezTo>
                <a:close/>
                <a:moveTo>
                  <a:pt x="33" y="53"/>
                </a:moveTo>
                <a:cubicBezTo>
                  <a:pt x="27" y="48"/>
                  <a:pt x="27" y="39"/>
                  <a:pt x="33" y="33"/>
                </a:cubicBezTo>
                <a:cubicBezTo>
                  <a:pt x="34" y="32"/>
                  <a:pt x="34" y="29"/>
                  <a:pt x="33" y="28"/>
                </a:cubicBezTo>
                <a:cubicBezTo>
                  <a:pt x="31" y="26"/>
                  <a:pt x="29" y="26"/>
                  <a:pt x="27" y="28"/>
                </a:cubicBezTo>
                <a:cubicBezTo>
                  <a:pt x="19" y="36"/>
                  <a:pt x="19" y="50"/>
                  <a:pt x="27" y="58"/>
                </a:cubicBezTo>
                <a:cubicBezTo>
                  <a:pt x="29" y="60"/>
                  <a:pt x="31" y="60"/>
                  <a:pt x="33" y="58"/>
                </a:cubicBezTo>
                <a:cubicBezTo>
                  <a:pt x="34" y="57"/>
                  <a:pt x="34" y="54"/>
                  <a:pt x="33"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81" name="Group 80"/>
          <p:cNvGrpSpPr>
            <a:grpSpLocks noChangeAspect="1"/>
          </p:cNvGrpSpPr>
          <p:nvPr/>
        </p:nvGrpSpPr>
        <p:grpSpPr bwMode="gray">
          <a:xfrm>
            <a:off x="9612097" y="1865856"/>
            <a:ext cx="543899" cy="540000"/>
            <a:chOff x="8351838" y="6965951"/>
            <a:chExt cx="442913" cy="439738"/>
          </a:xfrm>
          <a:solidFill>
            <a:schemeClr val="bg1"/>
          </a:solidFill>
        </p:grpSpPr>
        <p:sp>
          <p:nvSpPr>
            <p:cNvPr id="76" name="Freeform 24"/>
            <p:cNvSpPr>
              <a:spLocks noEditPoints="1"/>
            </p:cNvSpPr>
            <p:nvPr/>
          </p:nvSpPr>
          <p:spPr bwMode="gray">
            <a:xfrm>
              <a:off x="8351838" y="6965951"/>
              <a:ext cx="442913" cy="439738"/>
            </a:xfrm>
            <a:custGeom>
              <a:avLst/>
              <a:gdLst>
                <a:gd name="T0" fmla="*/ 117 w 118"/>
                <a:gd name="T1" fmla="*/ 102 h 118"/>
                <a:gd name="T2" fmla="*/ 80 w 118"/>
                <a:gd name="T3" fmla="*/ 65 h 118"/>
                <a:gd name="T4" fmla="*/ 80 w 118"/>
                <a:gd name="T5" fmla="*/ 65 h 118"/>
                <a:gd name="T6" fmla="*/ 86 w 118"/>
                <a:gd name="T7" fmla="*/ 44 h 118"/>
                <a:gd name="T8" fmla="*/ 74 w 118"/>
                <a:gd name="T9" fmla="*/ 15 h 118"/>
                <a:gd name="T10" fmla="*/ 16 w 118"/>
                <a:gd name="T11" fmla="*/ 15 h 118"/>
                <a:gd name="T12" fmla="*/ 16 w 118"/>
                <a:gd name="T13" fmla="*/ 73 h 118"/>
                <a:gd name="T14" fmla="*/ 45 w 118"/>
                <a:gd name="T15" fmla="*/ 85 h 118"/>
                <a:gd name="T16" fmla="*/ 66 w 118"/>
                <a:gd name="T17" fmla="*/ 79 h 118"/>
                <a:gd name="T18" fmla="*/ 66 w 118"/>
                <a:gd name="T19" fmla="*/ 80 h 118"/>
                <a:gd name="T20" fmla="*/ 102 w 118"/>
                <a:gd name="T21" fmla="*/ 116 h 118"/>
                <a:gd name="T22" fmla="*/ 109 w 118"/>
                <a:gd name="T23" fmla="*/ 116 h 118"/>
                <a:gd name="T24" fmla="*/ 116 w 118"/>
                <a:gd name="T25" fmla="*/ 108 h 118"/>
                <a:gd name="T26" fmla="*/ 117 w 118"/>
                <a:gd name="T27" fmla="*/ 102 h 118"/>
                <a:gd name="T28" fmla="*/ 45 w 118"/>
                <a:gd name="T29" fmla="*/ 75 h 118"/>
                <a:gd name="T30" fmla="*/ 23 w 118"/>
                <a:gd name="T31" fmla="*/ 66 h 118"/>
                <a:gd name="T32" fmla="*/ 23 w 118"/>
                <a:gd name="T33" fmla="*/ 23 h 118"/>
                <a:gd name="T34" fmla="*/ 67 w 118"/>
                <a:gd name="T35" fmla="*/ 23 h 118"/>
                <a:gd name="T36" fmla="*/ 75 w 118"/>
                <a:gd name="T37" fmla="*/ 44 h 118"/>
                <a:gd name="T38" fmla="*/ 67 w 118"/>
                <a:gd name="T39" fmla="*/ 66 h 118"/>
                <a:gd name="T40" fmla="*/ 45 w 118"/>
                <a:gd name="T41" fmla="*/ 7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18">
                  <a:moveTo>
                    <a:pt x="117" y="102"/>
                  </a:moveTo>
                  <a:cubicBezTo>
                    <a:pt x="80" y="65"/>
                    <a:pt x="80" y="65"/>
                    <a:pt x="80" y="65"/>
                  </a:cubicBezTo>
                  <a:cubicBezTo>
                    <a:pt x="80" y="65"/>
                    <a:pt x="80" y="65"/>
                    <a:pt x="80" y="65"/>
                  </a:cubicBezTo>
                  <a:cubicBezTo>
                    <a:pt x="84" y="59"/>
                    <a:pt x="86" y="52"/>
                    <a:pt x="86" y="44"/>
                  </a:cubicBezTo>
                  <a:cubicBezTo>
                    <a:pt x="86" y="33"/>
                    <a:pt x="82" y="23"/>
                    <a:pt x="74" y="15"/>
                  </a:cubicBezTo>
                  <a:cubicBezTo>
                    <a:pt x="58" y="0"/>
                    <a:pt x="32" y="0"/>
                    <a:pt x="16" y="15"/>
                  </a:cubicBezTo>
                  <a:cubicBezTo>
                    <a:pt x="0" y="31"/>
                    <a:pt x="0" y="57"/>
                    <a:pt x="16" y="73"/>
                  </a:cubicBezTo>
                  <a:cubicBezTo>
                    <a:pt x="24" y="81"/>
                    <a:pt x="34" y="85"/>
                    <a:pt x="45" y="85"/>
                  </a:cubicBezTo>
                  <a:cubicBezTo>
                    <a:pt x="52" y="85"/>
                    <a:pt x="60" y="83"/>
                    <a:pt x="66" y="79"/>
                  </a:cubicBezTo>
                  <a:cubicBezTo>
                    <a:pt x="66" y="80"/>
                    <a:pt x="66" y="80"/>
                    <a:pt x="66" y="80"/>
                  </a:cubicBezTo>
                  <a:cubicBezTo>
                    <a:pt x="102" y="116"/>
                    <a:pt x="102" y="116"/>
                    <a:pt x="102" y="116"/>
                  </a:cubicBezTo>
                  <a:cubicBezTo>
                    <a:pt x="104" y="118"/>
                    <a:pt x="107" y="118"/>
                    <a:pt x="109" y="116"/>
                  </a:cubicBezTo>
                  <a:cubicBezTo>
                    <a:pt x="116" y="108"/>
                    <a:pt x="116" y="108"/>
                    <a:pt x="116" y="108"/>
                  </a:cubicBezTo>
                  <a:cubicBezTo>
                    <a:pt x="118" y="106"/>
                    <a:pt x="118" y="103"/>
                    <a:pt x="117" y="102"/>
                  </a:cubicBezTo>
                  <a:close/>
                  <a:moveTo>
                    <a:pt x="45" y="75"/>
                  </a:moveTo>
                  <a:cubicBezTo>
                    <a:pt x="37" y="75"/>
                    <a:pt x="29" y="72"/>
                    <a:pt x="23" y="66"/>
                  </a:cubicBezTo>
                  <a:cubicBezTo>
                    <a:pt x="12" y="54"/>
                    <a:pt x="12" y="35"/>
                    <a:pt x="23" y="23"/>
                  </a:cubicBezTo>
                  <a:cubicBezTo>
                    <a:pt x="35" y="11"/>
                    <a:pt x="55" y="11"/>
                    <a:pt x="67" y="23"/>
                  </a:cubicBezTo>
                  <a:cubicBezTo>
                    <a:pt x="72" y="29"/>
                    <a:pt x="75" y="36"/>
                    <a:pt x="75" y="44"/>
                  </a:cubicBezTo>
                  <a:cubicBezTo>
                    <a:pt x="75" y="52"/>
                    <a:pt x="72" y="60"/>
                    <a:pt x="67" y="66"/>
                  </a:cubicBezTo>
                  <a:cubicBezTo>
                    <a:pt x="61" y="72"/>
                    <a:pt x="53" y="75"/>
                    <a:pt x="45"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7" name="Freeform 25"/>
            <p:cNvSpPr>
              <a:spLocks/>
            </p:cNvSpPr>
            <p:nvPr/>
          </p:nvSpPr>
          <p:spPr bwMode="gray">
            <a:xfrm>
              <a:off x="8431213" y="7043738"/>
              <a:ext cx="171450" cy="173038"/>
            </a:xfrm>
            <a:custGeom>
              <a:avLst/>
              <a:gdLst>
                <a:gd name="T0" fmla="*/ 42 w 46"/>
                <a:gd name="T1" fmla="*/ 18 h 46"/>
                <a:gd name="T2" fmla="*/ 28 w 46"/>
                <a:gd name="T3" fmla="*/ 18 h 46"/>
                <a:gd name="T4" fmla="*/ 28 w 46"/>
                <a:gd name="T5" fmla="*/ 4 h 46"/>
                <a:gd name="T6" fmla="*/ 24 w 46"/>
                <a:gd name="T7" fmla="*/ 0 h 46"/>
                <a:gd name="T8" fmla="*/ 22 w 46"/>
                <a:gd name="T9" fmla="*/ 0 h 46"/>
                <a:gd name="T10" fmla="*/ 18 w 46"/>
                <a:gd name="T11" fmla="*/ 4 h 46"/>
                <a:gd name="T12" fmla="*/ 18 w 46"/>
                <a:gd name="T13" fmla="*/ 18 h 46"/>
                <a:gd name="T14" fmla="*/ 4 w 46"/>
                <a:gd name="T15" fmla="*/ 18 h 46"/>
                <a:gd name="T16" fmla="*/ 0 w 46"/>
                <a:gd name="T17" fmla="*/ 22 h 46"/>
                <a:gd name="T18" fmla="*/ 0 w 46"/>
                <a:gd name="T19" fmla="*/ 24 h 46"/>
                <a:gd name="T20" fmla="*/ 4 w 46"/>
                <a:gd name="T21" fmla="*/ 28 h 46"/>
                <a:gd name="T22" fmla="*/ 18 w 46"/>
                <a:gd name="T23" fmla="*/ 28 h 46"/>
                <a:gd name="T24" fmla="*/ 18 w 46"/>
                <a:gd name="T25" fmla="*/ 42 h 46"/>
                <a:gd name="T26" fmla="*/ 22 w 46"/>
                <a:gd name="T27" fmla="*/ 46 h 46"/>
                <a:gd name="T28" fmla="*/ 24 w 46"/>
                <a:gd name="T29" fmla="*/ 46 h 46"/>
                <a:gd name="T30" fmla="*/ 28 w 46"/>
                <a:gd name="T31" fmla="*/ 42 h 46"/>
                <a:gd name="T32" fmla="*/ 28 w 46"/>
                <a:gd name="T33" fmla="*/ 28 h 46"/>
                <a:gd name="T34" fmla="*/ 42 w 46"/>
                <a:gd name="T35" fmla="*/ 28 h 46"/>
                <a:gd name="T36" fmla="*/ 46 w 46"/>
                <a:gd name="T37" fmla="*/ 24 h 46"/>
                <a:gd name="T38" fmla="*/ 46 w 46"/>
                <a:gd name="T39" fmla="*/ 22 h 46"/>
                <a:gd name="T40" fmla="*/ 42 w 46"/>
                <a:gd name="T41"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46">
                  <a:moveTo>
                    <a:pt x="42" y="18"/>
                  </a:moveTo>
                  <a:cubicBezTo>
                    <a:pt x="28" y="18"/>
                    <a:pt x="28" y="18"/>
                    <a:pt x="28" y="18"/>
                  </a:cubicBezTo>
                  <a:cubicBezTo>
                    <a:pt x="28" y="4"/>
                    <a:pt x="28" y="4"/>
                    <a:pt x="28" y="4"/>
                  </a:cubicBezTo>
                  <a:cubicBezTo>
                    <a:pt x="28" y="2"/>
                    <a:pt x="27" y="0"/>
                    <a:pt x="24" y="0"/>
                  </a:cubicBezTo>
                  <a:cubicBezTo>
                    <a:pt x="22" y="0"/>
                    <a:pt x="22" y="0"/>
                    <a:pt x="22" y="0"/>
                  </a:cubicBezTo>
                  <a:cubicBezTo>
                    <a:pt x="20" y="0"/>
                    <a:pt x="18" y="2"/>
                    <a:pt x="18" y="4"/>
                  </a:cubicBezTo>
                  <a:cubicBezTo>
                    <a:pt x="18" y="18"/>
                    <a:pt x="18" y="18"/>
                    <a:pt x="18" y="18"/>
                  </a:cubicBezTo>
                  <a:cubicBezTo>
                    <a:pt x="4" y="18"/>
                    <a:pt x="4" y="18"/>
                    <a:pt x="4" y="18"/>
                  </a:cubicBezTo>
                  <a:cubicBezTo>
                    <a:pt x="2" y="18"/>
                    <a:pt x="0" y="20"/>
                    <a:pt x="0" y="22"/>
                  </a:cubicBezTo>
                  <a:cubicBezTo>
                    <a:pt x="0" y="24"/>
                    <a:pt x="0" y="24"/>
                    <a:pt x="0" y="24"/>
                  </a:cubicBezTo>
                  <a:cubicBezTo>
                    <a:pt x="0" y="27"/>
                    <a:pt x="2" y="28"/>
                    <a:pt x="4" y="28"/>
                  </a:cubicBezTo>
                  <a:cubicBezTo>
                    <a:pt x="18" y="28"/>
                    <a:pt x="18" y="28"/>
                    <a:pt x="18" y="28"/>
                  </a:cubicBezTo>
                  <a:cubicBezTo>
                    <a:pt x="18" y="42"/>
                    <a:pt x="18" y="42"/>
                    <a:pt x="18" y="42"/>
                  </a:cubicBezTo>
                  <a:cubicBezTo>
                    <a:pt x="18" y="44"/>
                    <a:pt x="20" y="46"/>
                    <a:pt x="22" y="46"/>
                  </a:cubicBezTo>
                  <a:cubicBezTo>
                    <a:pt x="24" y="46"/>
                    <a:pt x="24" y="46"/>
                    <a:pt x="24" y="46"/>
                  </a:cubicBezTo>
                  <a:cubicBezTo>
                    <a:pt x="27" y="46"/>
                    <a:pt x="28" y="44"/>
                    <a:pt x="28" y="42"/>
                  </a:cubicBezTo>
                  <a:cubicBezTo>
                    <a:pt x="28" y="28"/>
                    <a:pt x="28" y="28"/>
                    <a:pt x="28" y="28"/>
                  </a:cubicBezTo>
                  <a:cubicBezTo>
                    <a:pt x="42" y="28"/>
                    <a:pt x="42" y="28"/>
                    <a:pt x="42" y="28"/>
                  </a:cubicBezTo>
                  <a:cubicBezTo>
                    <a:pt x="44" y="28"/>
                    <a:pt x="46" y="27"/>
                    <a:pt x="46" y="24"/>
                  </a:cubicBezTo>
                  <a:cubicBezTo>
                    <a:pt x="46" y="22"/>
                    <a:pt x="46" y="22"/>
                    <a:pt x="46" y="22"/>
                  </a:cubicBezTo>
                  <a:cubicBezTo>
                    <a:pt x="46" y="20"/>
                    <a:pt x="44" y="18"/>
                    <a:pt x="42"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80" name="Group 79"/>
          <p:cNvGrpSpPr>
            <a:grpSpLocks noChangeAspect="1"/>
          </p:cNvGrpSpPr>
          <p:nvPr/>
        </p:nvGrpSpPr>
        <p:grpSpPr bwMode="gray">
          <a:xfrm>
            <a:off x="10751074" y="1865856"/>
            <a:ext cx="543899" cy="540000"/>
            <a:chOff x="9428163" y="6965951"/>
            <a:chExt cx="442913" cy="439738"/>
          </a:xfrm>
          <a:solidFill>
            <a:schemeClr val="bg1"/>
          </a:solidFill>
        </p:grpSpPr>
        <p:sp>
          <p:nvSpPr>
            <p:cNvPr id="78" name="Freeform 26"/>
            <p:cNvSpPr>
              <a:spLocks noEditPoints="1"/>
            </p:cNvSpPr>
            <p:nvPr/>
          </p:nvSpPr>
          <p:spPr bwMode="gray">
            <a:xfrm>
              <a:off x="9428163" y="6965951"/>
              <a:ext cx="442913" cy="439738"/>
            </a:xfrm>
            <a:custGeom>
              <a:avLst/>
              <a:gdLst>
                <a:gd name="T0" fmla="*/ 116 w 118"/>
                <a:gd name="T1" fmla="*/ 102 h 118"/>
                <a:gd name="T2" fmla="*/ 80 w 118"/>
                <a:gd name="T3" fmla="*/ 65 h 118"/>
                <a:gd name="T4" fmla="*/ 80 w 118"/>
                <a:gd name="T5" fmla="*/ 65 h 118"/>
                <a:gd name="T6" fmla="*/ 86 w 118"/>
                <a:gd name="T7" fmla="*/ 44 h 118"/>
                <a:gd name="T8" fmla="*/ 74 w 118"/>
                <a:gd name="T9" fmla="*/ 15 h 118"/>
                <a:gd name="T10" fmla="*/ 16 w 118"/>
                <a:gd name="T11" fmla="*/ 15 h 118"/>
                <a:gd name="T12" fmla="*/ 16 w 118"/>
                <a:gd name="T13" fmla="*/ 73 h 118"/>
                <a:gd name="T14" fmla="*/ 45 w 118"/>
                <a:gd name="T15" fmla="*/ 85 h 118"/>
                <a:gd name="T16" fmla="*/ 66 w 118"/>
                <a:gd name="T17" fmla="*/ 79 h 118"/>
                <a:gd name="T18" fmla="*/ 66 w 118"/>
                <a:gd name="T19" fmla="*/ 80 h 118"/>
                <a:gd name="T20" fmla="*/ 102 w 118"/>
                <a:gd name="T21" fmla="*/ 116 h 118"/>
                <a:gd name="T22" fmla="*/ 109 w 118"/>
                <a:gd name="T23" fmla="*/ 116 h 118"/>
                <a:gd name="T24" fmla="*/ 116 w 118"/>
                <a:gd name="T25" fmla="*/ 108 h 118"/>
                <a:gd name="T26" fmla="*/ 116 w 118"/>
                <a:gd name="T27" fmla="*/ 102 h 118"/>
                <a:gd name="T28" fmla="*/ 45 w 118"/>
                <a:gd name="T29" fmla="*/ 75 h 118"/>
                <a:gd name="T30" fmla="*/ 24 w 118"/>
                <a:gd name="T31" fmla="*/ 66 h 118"/>
                <a:gd name="T32" fmla="*/ 24 w 118"/>
                <a:gd name="T33" fmla="*/ 23 h 118"/>
                <a:gd name="T34" fmla="*/ 67 w 118"/>
                <a:gd name="T35" fmla="*/ 23 h 118"/>
                <a:gd name="T36" fmla="*/ 75 w 118"/>
                <a:gd name="T37" fmla="*/ 44 h 118"/>
                <a:gd name="T38" fmla="*/ 67 w 118"/>
                <a:gd name="T39" fmla="*/ 66 h 118"/>
                <a:gd name="T40" fmla="*/ 45 w 118"/>
                <a:gd name="T41" fmla="*/ 7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18">
                  <a:moveTo>
                    <a:pt x="116" y="102"/>
                  </a:moveTo>
                  <a:cubicBezTo>
                    <a:pt x="80" y="65"/>
                    <a:pt x="80" y="65"/>
                    <a:pt x="80" y="65"/>
                  </a:cubicBezTo>
                  <a:cubicBezTo>
                    <a:pt x="80" y="65"/>
                    <a:pt x="80" y="65"/>
                    <a:pt x="80" y="65"/>
                  </a:cubicBezTo>
                  <a:cubicBezTo>
                    <a:pt x="84" y="59"/>
                    <a:pt x="86" y="52"/>
                    <a:pt x="86" y="44"/>
                  </a:cubicBezTo>
                  <a:cubicBezTo>
                    <a:pt x="86" y="33"/>
                    <a:pt x="82" y="23"/>
                    <a:pt x="74" y="15"/>
                  </a:cubicBezTo>
                  <a:cubicBezTo>
                    <a:pt x="58" y="0"/>
                    <a:pt x="32" y="0"/>
                    <a:pt x="16" y="15"/>
                  </a:cubicBezTo>
                  <a:cubicBezTo>
                    <a:pt x="0" y="31"/>
                    <a:pt x="0" y="57"/>
                    <a:pt x="16" y="73"/>
                  </a:cubicBezTo>
                  <a:cubicBezTo>
                    <a:pt x="24" y="81"/>
                    <a:pt x="34" y="85"/>
                    <a:pt x="45" y="85"/>
                  </a:cubicBezTo>
                  <a:cubicBezTo>
                    <a:pt x="53" y="85"/>
                    <a:pt x="60" y="83"/>
                    <a:pt x="66" y="79"/>
                  </a:cubicBezTo>
                  <a:cubicBezTo>
                    <a:pt x="66" y="80"/>
                    <a:pt x="66" y="80"/>
                    <a:pt x="66" y="80"/>
                  </a:cubicBezTo>
                  <a:cubicBezTo>
                    <a:pt x="102" y="116"/>
                    <a:pt x="102" y="116"/>
                    <a:pt x="102" y="116"/>
                  </a:cubicBezTo>
                  <a:cubicBezTo>
                    <a:pt x="104" y="118"/>
                    <a:pt x="107" y="118"/>
                    <a:pt x="109" y="116"/>
                  </a:cubicBezTo>
                  <a:cubicBezTo>
                    <a:pt x="116" y="108"/>
                    <a:pt x="116" y="108"/>
                    <a:pt x="116" y="108"/>
                  </a:cubicBezTo>
                  <a:cubicBezTo>
                    <a:pt x="118" y="106"/>
                    <a:pt x="118" y="103"/>
                    <a:pt x="116" y="102"/>
                  </a:cubicBezTo>
                  <a:close/>
                  <a:moveTo>
                    <a:pt x="45" y="75"/>
                  </a:moveTo>
                  <a:cubicBezTo>
                    <a:pt x="37" y="75"/>
                    <a:pt x="29" y="72"/>
                    <a:pt x="24" y="66"/>
                  </a:cubicBezTo>
                  <a:cubicBezTo>
                    <a:pt x="12" y="54"/>
                    <a:pt x="12" y="35"/>
                    <a:pt x="24" y="23"/>
                  </a:cubicBezTo>
                  <a:cubicBezTo>
                    <a:pt x="35" y="11"/>
                    <a:pt x="55" y="11"/>
                    <a:pt x="67" y="23"/>
                  </a:cubicBezTo>
                  <a:cubicBezTo>
                    <a:pt x="72" y="29"/>
                    <a:pt x="75" y="36"/>
                    <a:pt x="75" y="44"/>
                  </a:cubicBezTo>
                  <a:cubicBezTo>
                    <a:pt x="75" y="52"/>
                    <a:pt x="72" y="60"/>
                    <a:pt x="67" y="66"/>
                  </a:cubicBezTo>
                  <a:cubicBezTo>
                    <a:pt x="61" y="72"/>
                    <a:pt x="53" y="75"/>
                    <a:pt x="45"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9" name="Freeform 27"/>
            <p:cNvSpPr>
              <a:spLocks/>
            </p:cNvSpPr>
            <p:nvPr/>
          </p:nvSpPr>
          <p:spPr bwMode="gray">
            <a:xfrm>
              <a:off x="9505950" y="7115176"/>
              <a:ext cx="173038" cy="41275"/>
            </a:xfrm>
            <a:custGeom>
              <a:avLst/>
              <a:gdLst>
                <a:gd name="T0" fmla="*/ 42 w 46"/>
                <a:gd name="T1" fmla="*/ 0 h 11"/>
                <a:gd name="T2" fmla="*/ 4 w 46"/>
                <a:gd name="T3" fmla="*/ 0 h 11"/>
                <a:gd name="T4" fmla="*/ 0 w 46"/>
                <a:gd name="T5" fmla="*/ 4 h 11"/>
                <a:gd name="T6" fmla="*/ 0 w 46"/>
                <a:gd name="T7" fmla="*/ 6 h 11"/>
                <a:gd name="T8" fmla="*/ 4 w 46"/>
                <a:gd name="T9" fmla="*/ 11 h 11"/>
                <a:gd name="T10" fmla="*/ 42 w 46"/>
                <a:gd name="T11" fmla="*/ 11 h 11"/>
                <a:gd name="T12" fmla="*/ 46 w 46"/>
                <a:gd name="T13" fmla="*/ 6 h 11"/>
                <a:gd name="T14" fmla="*/ 46 w 46"/>
                <a:gd name="T15" fmla="*/ 4 h 11"/>
                <a:gd name="T16" fmla="*/ 42 w 4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1">
                  <a:moveTo>
                    <a:pt x="42" y="0"/>
                  </a:moveTo>
                  <a:cubicBezTo>
                    <a:pt x="4" y="0"/>
                    <a:pt x="4" y="0"/>
                    <a:pt x="4" y="0"/>
                  </a:cubicBezTo>
                  <a:cubicBezTo>
                    <a:pt x="2" y="0"/>
                    <a:pt x="0" y="2"/>
                    <a:pt x="0" y="4"/>
                  </a:cubicBezTo>
                  <a:cubicBezTo>
                    <a:pt x="0" y="6"/>
                    <a:pt x="0" y="6"/>
                    <a:pt x="0" y="6"/>
                  </a:cubicBezTo>
                  <a:cubicBezTo>
                    <a:pt x="0" y="9"/>
                    <a:pt x="2" y="11"/>
                    <a:pt x="4" y="11"/>
                  </a:cubicBezTo>
                  <a:cubicBezTo>
                    <a:pt x="42" y="11"/>
                    <a:pt x="42" y="11"/>
                    <a:pt x="42" y="11"/>
                  </a:cubicBezTo>
                  <a:cubicBezTo>
                    <a:pt x="45" y="11"/>
                    <a:pt x="46" y="9"/>
                    <a:pt x="46" y="6"/>
                  </a:cubicBezTo>
                  <a:cubicBezTo>
                    <a:pt x="46" y="4"/>
                    <a:pt x="46" y="4"/>
                    <a:pt x="46" y="4"/>
                  </a:cubicBezTo>
                  <a:cubicBezTo>
                    <a:pt x="46" y="2"/>
                    <a:pt x="45"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100" name="Group 99"/>
          <p:cNvGrpSpPr>
            <a:grpSpLocks noChangeAspect="1"/>
          </p:cNvGrpSpPr>
          <p:nvPr/>
        </p:nvGrpSpPr>
        <p:grpSpPr bwMode="gray">
          <a:xfrm>
            <a:off x="824004" y="5071602"/>
            <a:ext cx="663924" cy="587598"/>
            <a:chOff x="10112375" y="6991350"/>
            <a:chExt cx="1008063" cy="892175"/>
          </a:xfrm>
          <a:solidFill>
            <a:schemeClr val="bg1"/>
          </a:solidFill>
        </p:grpSpPr>
        <p:sp>
          <p:nvSpPr>
            <p:cNvPr id="97" name="Freeform 32"/>
            <p:cNvSpPr>
              <a:spLocks noEditPoints="1"/>
            </p:cNvSpPr>
            <p:nvPr/>
          </p:nvSpPr>
          <p:spPr bwMode="gray">
            <a:xfrm>
              <a:off x="10737850" y="7099300"/>
              <a:ext cx="382588" cy="393700"/>
            </a:xfrm>
            <a:custGeom>
              <a:avLst/>
              <a:gdLst>
                <a:gd name="T0" fmla="*/ 78 w 102"/>
                <a:gd name="T1" fmla="*/ 52 h 105"/>
                <a:gd name="T2" fmla="*/ 50 w 102"/>
                <a:gd name="T3" fmla="*/ 79 h 105"/>
                <a:gd name="T4" fmla="*/ 24 w 102"/>
                <a:gd name="T5" fmla="*/ 52 h 105"/>
                <a:gd name="T6" fmla="*/ 50 w 102"/>
                <a:gd name="T7" fmla="*/ 24 h 105"/>
                <a:gd name="T8" fmla="*/ 78 w 102"/>
                <a:gd name="T9" fmla="*/ 52 h 105"/>
                <a:gd name="T10" fmla="*/ 89 w 102"/>
                <a:gd name="T11" fmla="*/ 44 h 105"/>
                <a:gd name="T12" fmla="*/ 100 w 102"/>
                <a:gd name="T13" fmla="*/ 37 h 105"/>
                <a:gd name="T14" fmla="*/ 96 w 102"/>
                <a:gd name="T15" fmla="*/ 26 h 105"/>
                <a:gd name="T16" fmla="*/ 83 w 102"/>
                <a:gd name="T17" fmla="*/ 28 h 105"/>
                <a:gd name="T18" fmla="*/ 78 w 102"/>
                <a:gd name="T19" fmla="*/ 24 h 105"/>
                <a:gd name="T20" fmla="*/ 81 w 102"/>
                <a:gd name="T21" fmla="*/ 11 h 105"/>
                <a:gd name="T22" fmla="*/ 72 w 102"/>
                <a:gd name="T23" fmla="*/ 4 h 105"/>
                <a:gd name="T24" fmla="*/ 63 w 102"/>
                <a:gd name="T25" fmla="*/ 13 h 105"/>
                <a:gd name="T26" fmla="*/ 54 w 102"/>
                <a:gd name="T27" fmla="*/ 13 h 105"/>
                <a:gd name="T28" fmla="*/ 50 w 102"/>
                <a:gd name="T29" fmla="*/ 0 h 105"/>
                <a:gd name="T30" fmla="*/ 39 w 102"/>
                <a:gd name="T31" fmla="*/ 2 h 105"/>
                <a:gd name="T32" fmla="*/ 37 w 102"/>
                <a:gd name="T33" fmla="*/ 15 h 105"/>
                <a:gd name="T34" fmla="*/ 30 w 102"/>
                <a:gd name="T35" fmla="*/ 17 h 105"/>
                <a:gd name="T36" fmla="*/ 19 w 102"/>
                <a:gd name="T37" fmla="*/ 11 h 105"/>
                <a:gd name="T38" fmla="*/ 13 w 102"/>
                <a:gd name="T39" fmla="*/ 17 h 105"/>
                <a:gd name="T40" fmla="*/ 17 w 102"/>
                <a:gd name="T41" fmla="*/ 30 h 105"/>
                <a:gd name="T42" fmla="*/ 15 w 102"/>
                <a:gd name="T43" fmla="*/ 35 h 105"/>
                <a:gd name="T44" fmla="*/ 2 w 102"/>
                <a:gd name="T45" fmla="*/ 37 h 105"/>
                <a:gd name="T46" fmla="*/ 0 w 102"/>
                <a:gd name="T47" fmla="*/ 48 h 105"/>
                <a:gd name="T48" fmla="*/ 11 w 102"/>
                <a:gd name="T49" fmla="*/ 52 h 105"/>
                <a:gd name="T50" fmla="*/ 11 w 102"/>
                <a:gd name="T51" fmla="*/ 59 h 105"/>
                <a:gd name="T52" fmla="*/ 2 w 102"/>
                <a:gd name="T53" fmla="*/ 68 h 105"/>
                <a:gd name="T54" fmla="*/ 6 w 102"/>
                <a:gd name="T55" fmla="*/ 79 h 105"/>
                <a:gd name="T56" fmla="*/ 19 w 102"/>
                <a:gd name="T57" fmla="*/ 77 h 105"/>
                <a:gd name="T58" fmla="*/ 24 w 102"/>
                <a:gd name="T59" fmla="*/ 81 h 105"/>
                <a:gd name="T60" fmla="*/ 19 w 102"/>
                <a:gd name="T61" fmla="*/ 94 h 105"/>
                <a:gd name="T62" fmla="*/ 30 w 102"/>
                <a:gd name="T63" fmla="*/ 101 h 105"/>
                <a:gd name="T64" fmla="*/ 39 w 102"/>
                <a:gd name="T65" fmla="*/ 90 h 105"/>
                <a:gd name="T66" fmla="*/ 46 w 102"/>
                <a:gd name="T67" fmla="*/ 92 h 105"/>
                <a:gd name="T68" fmla="*/ 50 w 102"/>
                <a:gd name="T69" fmla="*/ 105 h 105"/>
                <a:gd name="T70" fmla="*/ 61 w 102"/>
                <a:gd name="T71" fmla="*/ 103 h 105"/>
                <a:gd name="T72" fmla="*/ 63 w 102"/>
                <a:gd name="T73" fmla="*/ 90 h 105"/>
                <a:gd name="T74" fmla="*/ 70 w 102"/>
                <a:gd name="T75" fmla="*/ 87 h 105"/>
                <a:gd name="T76" fmla="*/ 83 w 102"/>
                <a:gd name="T77" fmla="*/ 94 h 105"/>
                <a:gd name="T78" fmla="*/ 89 w 102"/>
                <a:gd name="T79" fmla="*/ 85 h 105"/>
                <a:gd name="T80" fmla="*/ 85 w 102"/>
                <a:gd name="T81" fmla="*/ 74 h 105"/>
                <a:gd name="T82" fmla="*/ 87 w 102"/>
                <a:gd name="T83" fmla="*/ 68 h 105"/>
                <a:gd name="T84" fmla="*/ 100 w 102"/>
                <a:gd name="T85" fmla="*/ 68 h 105"/>
                <a:gd name="T86" fmla="*/ 102 w 102"/>
                <a:gd name="T87" fmla="*/ 57 h 105"/>
                <a:gd name="T88" fmla="*/ 89 w 102"/>
                <a:gd name="T89" fmla="*/ 50 h 105"/>
                <a:gd name="T90" fmla="*/ 89 w 102"/>
                <a:gd name="T91" fmla="*/ 4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2" h="105">
                  <a:moveTo>
                    <a:pt x="78" y="52"/>
                  </a:moveTo>
                  <a:cubicBezTo>
                    <a:pt x="78" y="68"/>
                    <a:pt x="65" y="79"/>
                    <a:pt x="50" y="79"/>
                  </a:cubicBezTo>
                  <a:cubicBezTo>
                    <a:pt x="35" y="79"/>
                    <a:pt x="24" y="68"/>
                    <a:pt x="24" y="52"/>
                  </a:cubicBezTo>
                  <a:cubicBezTo>
                    <a:pt x="24" y="37"/>
                    <a:pt x="35" y="24"/>
                    <a:pt x="50" y="24"/>
                  </a:cubicBezTo>
                  <a:cubicBezTo>
                    <a:pt x="65" y="24"/>
                    <a:pt x="78" y="37"/>
                    <a:pt x="78" y="52"/>
                  </a:cubicBezTo>
                  <a:moveTo>
                    <a:pt x="89" y="44"/>
                  </a:moveTo>
                  <a:cubicBezTo>
                    <a:pt x="100" y="37"/>
                    <a:pt x="100" y="37"/>
                    <a:pt x="100" y="37"/>
                  </a:cubicBezTo>
                  <a:cubicBezTo>
                    <a:pt x="96" y="26"/>
                    <a:pt x="96" y="26"/>
                    <a:pt x="96" y="26"/>
                  </a:cubicBezTo>
                  <a:cubicBezTo>
                    <a:pt x="83" y="28"/>
                    <a:pt x="83" y="28"/>
                    <a:pt x="83" y="28"/>
                  </a:cubicBezTo>
                  <a:cubicBezTo>
                    <a:pt x="81" y="26"/>
                    <a:pt x="78" y="24"/>
                    <a:pt x="78" y="24"/>
                  </a:cubicBezTo>
                  <a:cubicBezTo>
                    <a:pt x="81" y="11"/>
                    <a:pt x="81" y="11"/>
                    <a:pt x="81" y="11"/>
                  </a:cubicBezTo>
                  <a:cubicBezTo>
                    <a:pt x="72" y="4"/>
                    <a:pt x="72" y="4"/>
                    <a:pt x="72" y="4"/>
                  </a:cubicBezTo>
                  <a:cubicBezTo>
                    <a:pt x="63" y="13"/>
                    <a:pt x="63" y="13"/>
                    <a:pt x="63" y="13"/>
                  </a:cubicBezTo>
                  <a:cubicBezTo>
                    <a:pt x="61" y="13"/>
                    <a:pt x="54" y="13"/>
                    <a:pt x="54" y="13"/>
                  </a:cubicBezTo>
                  <a:cubicBezTo>
                    <a:pt x="54" y="13"/>
                    <a:pt x="50" y="2"/>
                    <a:pt x="50" y="0"/>
                  </a:cubicBezTo>
                  <a:cubicBezTo>
                    <a:pt x="39" y="2"/>
                    <a:pt x="39" y="2"/>
                    <a:pt x="39" y="2"/>
                  </a:cubicBezTo>
                  <a:cubicBezTo>
                    <a:pt x="37" y="15"/>
                    <a:pt x="37" y="15"/>
                    <a:pt x="37" y="15"/>
                  </a:cubicBezTo>
                  <a:cubicBezTo>
                    <a:pt x="35" y="15"/>
                    <a:pt x="30" y="17"/>
                    <a:pt x="30" y="17"/>
                  </a:cubicBezTo>
                  <a:cubicBezTo>
                    <a:pt x="19" y="11"/>
                    <a:pt x="19" y="11"/>
                    <a:pt x="19" y="11"/>
                  </a:cubicBezTo>
                  <a:cubicBezTo>
                    <a:pt x="13" y="17"/>
                    <a:pt x="13" y="17"/>
                    <a:pt x="13" y="17"/>
                  </a:cubicBezTo>
                  <a:cubicBezTo>
                    <a:pt x="17" y="30"/>
                    <a:pt x="17" y="30"/>
                    <a:pt x="17" y="30"/>
                  </a:cubicBezTo>
                  <a:cubicBezTo>
                    <a:pt x="17" y="33"/>
                    <a:pt x="15" y="35"/>
                    <a:pt x="15" y="35"/>
                  </a:cubicBezTo>
                  <a:cubicBezTo>
                    <a:pt x="2" y="37"/>
                    <a:pt x="2" y="37"/>
                    <a:pt x="2" y="37"/>
                  </a:cubicBezTo>
                  <a:cubicBezTo>
                    <a:pt x="0" y="48"/>
                    <a:pt x="0" y="48"/>
                    <a:pt x="0" y="48"/>
                  </a:cubicBezTo>
                  <a:cubicBezTo>
                    <a:pt x="11" y="52"/>
                    <a:pt x="11" y="52"/>
                    <a:pt x="11" y="52"/>
                  </a:cubicBezTo>
                  <a:cubicBezTo>
                    <a:pt x="11" y="55"/>
                    <a:pt x="11" y="59"/>
                    <a:pt x="11" y="59"/>
                  </a:cubicBezTo>
                  <a:cubicBezTo>
                    <a:pt x="2" y="68"/>
                    <a:pt x="2" y="68"/>
                    <a:pt x="2" y="68"/>
                  </a:cubicBezTo>
                  <a:cubicBezTo>
                    <a:pt x="6" y="79"/>
                    <a:pt x="6" y="79"/>
                    <a:pt x="6" y="79"/>
                  </a:cubicBezTo>
                  <a:cubicBezTo>
                    <a:pt x="19" y="77"/>
                    <a:pt x="19" y="77"/>
                    <a:pt x="19" y="77"/>
                  </a:cubicBezTo>
                  <a:cubicBezTo>
                    <a:pt x="21" y="79"/>
                    <a:pt x="24" y="81"/>
                    <a:pt x="24" y="81"/>
                  </a:cubicBezTo>
                  <a:cubicBezTo>
                    <a:pt x="19" y="94"/>
                    <a:pt x="19" y="94"/>
                    <a:pt x="19" y="94"/>
                  </a:cubicBezTo>
                  <a:cubicBezTo>
                    <a:pt x="30" y="101"/>
                    <a:pt x="30" y="101"/>
                    <a:pt x="30" y="101"/>
                  </a:cubicBezTo>
                  <a:cubicBezTo>
                    <a:pt x="39" y="90"/>
                    <a:pt x="39" y="90"/>
                    <a:pt x="39" y="90"/>
                  </a:cubicBezTo>
                  <a:cubicBezTo>
                    <a:pt x="43" y="92"/>
                    <a:pt x="46" y="92"/>
                    <a:pt x="46" y="92"/>
                  </a:cubicBezTo>
                  <a:cubicBezTo>
                    <a:pt x="50" y="105"/>
                    <a:pt x="50" y="105"/>
                    <a:pt x="50" y="105"/>
                  </a:cubicBezTo>
                  <a:cubicBezTo>
                    <a:pt x="61" y="103"/>
                    <a:pt x="61" y="103"/>
                    <a:pt x="61" y="103"/>
                  </a:cubicBezTo>
                  <a:cubicBezTo>
                    <a:pt x="63" y="90"/>
                    <a:pt x="63" y="90"/>
                    <a:pt x="63" y="90"/>
                  </a:cubicBezTo>
                  <a:cubicBezTo>
                    <a:pt x="65" y="90"/>
                    <a:pt x="70" y="87"/>
                    <a:pt x="70" y="87"/>
                  </a:cubicBezTo>
                  <a:cubicBezTo>
                    <a:pt x="83" y="94"/>
                    <a:pt x="83" y="94"/>
                    <a:pt x="83" y="94"/>
                  </a:cubicBezTo>
                  <a:cubicBezTo>
                    <a:pt x="89" y="85"/>
                    <a:pt x="89" y="85"/>
                    <a:pt x="89" y="85"/>
                  </a:cubicBezTo>
                  <a:cubicBezTo>
                    <a:pt x="85" y="74"/>
                    <a:pt x="85" y="74"/>
                    <a:pt x="85" y="74"/>
                  </a:cubicBezTo>
                  <a:cubicBezTo>
                    <a:pt x="87" y="70"/>
                    <a:pt x="87" y="68"/>
                    <a:pt x="87" y="68"/>
                  </a:cubicBezTo>
                  <a:cubicBezTo>
                    <a:pt x="100" y="68"/>
                    <a:pt x="100" y="68"/>
                    <a:pt x="100" y="68"/>
                  </a:cubicBezTo>
                  <a:cubicBezTo>
                    <a:pt x="102" y="57"/>
                    <a:pt x="102" y="57"/>
                    <a:pt x="102" y="57"/>
                  </a:cubicBezTo>
                  <a:cubicBezTo>
                    <a:pt x="89" y="50"/>
                    <a:pt x="89" y="50"/>
                    <a:pt x="89" y="50"/>
                  </a:cubicBezTo>
                  <a:cubicBezTo>
                    <a:pt x="91" y="48"/>
                    <a:pt x="89" y="44"/>
                    <a:pt x="89" y="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8" name="Freeform 33"/>
            <p:cNvSpPr>
              <a:spLocks noEditPoints="1"/>
            </p:cNvSpPr>
            <p:nvPr/>
          </p:nvSpPr>
          <p:spPr bwMode="gray">
            <a:xfrm>
              <a:off x="10566400" y="6991350"/>
              <a:ext cx="209550" cy="212725"/>
            </a:xfrm>
            <a:custGeom>
              <a:avLst/>
              <a:gdLst>
                <a:gd name="T0" fmla="*/ 39 w 56"/>
                <a:gd name="T1" fmla="*/ 29 h 57"/>
                <a:gd name="T2" fmla="*/ 26 w 56"/>
                <a:gd name="T3" fmla="*/ 44 h 57"/>
                <a:gd name="T4" fmla="*/ 13 w 56"/>
                <a:gd name="T5" fmla="*/ 29 h 57"/>
                <a:gd name="T6" fmla="*/ 26 w 56"/>
                <a:gd name="T7" fmla="*/ 15 h 57"/>
                <a:gd name="T8" fmla="*/ 39 w 56"/>
                <a:gd name="T9" fmla="*/ 29 h 57"/>
                <a:gd name="T10" fmla="*/ 56 w 56"/>
                <a:gd name="T11" fmla="*/ 33 h 57"/>
                <a:gd name="T12" fmla="*/ 56 w 56"/>
                <a:gd name="T13" fmla="*/ 27 h 57"/>
                <a:gd name="T14" fmla="*/ 48 w 56"/>
                <a:gd name="T15" fmla="*/ 24 h 57"/>
                <a:gd name="T16" fmla="*/ 43 w 56"/>
                <a:gd name="T17" fmla="*/ 15 h 57"/>
                <a:gd name="T18" fmla="*/ 48 w 56"/>
                <a:gd name="T19" fmla="*/ 9 h 57"/>
                <a:gd name="T20" fmla="*/ 41 w 56"/>
                <a:gd name="T21" fmla="*/ 5 h 57"/>
                <a:gd name="T22" fmla="*/ 35 w 56"/>
                <a:gd name="T23" fmla="*/ 9 h 57"/>
                <a:gd name="T24" fmla="*/ 26 w 56"/>
                <a:gd name="T25" fmla="*/ 7 h 57"/>
                <a:gd name="T26" fmla="*/ 22 w 56"/>
                <a:gd name="T27" fmla="*/ 0 h 57"/>
                <a:gd name="T28" fmla="*/ 15 w 56"/>
                <a:gd name="T29" fmla="*/ 2 h 57"/>
                <a:gd name="T30" fmla="*/ 15 w 56"/>
                <a:gd name="T31" fmla="*/ 11 h 57"/>
                <a:gd name="T32" fmla="*/ 9 w 56"/>
                <a:gd name="T33" fmla="*/ 15 h 57"/>
                <a:gd name="T34" fmla="*/ 2 w 56"/>
                <a:gd name="T35" fmla="*/ 15 h 57"/>
                <a:gd name="T36" fmla="*/ 0 w 56"/>
                <a:gd name="T37" fmla="*/ 22 h 57"/>
                <a:gd name="T38" fmla="*/ 4 w 56"/>
                <a:gd name="T39" fmla="*/ 27 h 57"/>
                <a:gd name="T40" fmla="*/ 4 w 56"/>
                <a:gd name="T41" fmla="*/ 35 h 57"/>
                <a:gd name="T42" fmla="*/ 0 w 56"/>
                <a:gd name="T43" fmla="*/ 40 h 57"/>
                <a:gd name="T44" fmla="*/ 2 w 56"/>
                <a:gd name="T45" fmla="*/ 46 h 57"/>
                <a:gd name="T46" fmla="*/ 11 w 56"/>
                <a:gd name="T47" fmla="*/ 46 h 57"/>
                <a:gd name="T48" fmla="*/ 15 w 56"/>
                <a:gd name="T49" fmla="*/ 51 h 57"/>
                <a:gd name="T50" fmla="*/ 17 w 56"/>
                <a:gd name="T51" fmla="*/ 57 h 57"/>
                <a:gd name="T52" fmla="*/ 24 w 56"/>
                <a:gd name="T53" fmla="*/ 57 h 57"/>
                <a:gd name="T54" fmla="*/ 26 w 56"/>
                <a:gd name="T55" fmla="*/ 53 h 57"/>
                <a:gd name="T56" fmla="*/ 35 w 56"/>
                <a:gd name="T57" fmla="*/ 51 h 57"/>
                <a:gd name="T58" fmla="*/ 41 w 56"/>
                <a:gd name="T59" fmla="*/ 55 h 57"/>
                <a:gd name="T60" fmla="*/ 48 w 56"/>
                <a:gd name="T61" fmla="*/ 51 h 57"/>
                <a:gd name="T62" fmla="*/ 43 w 56"/>
                <a:gd name="T63" fmla="*/ 44 h 57"/>
                <a:gd name="T64" fmla="*/ 48 w 56"/>
                <a:gd name="T65" fmla="*/ 35 h 57"/>
                <a:gd name="T66" fmla="*/ 56 w 56"/>
                <a:gd name="T67" fmla="*/ 3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 h="57">
                  <a:moveTo>
                    <a:pt x="39" y="29"/>
                  </a:moveTo>
                  <a:cubicBezTo>
                    <a:pt x="39" y="37"/>
                    <a:pt x="33" y="44"/>
                    <a:pt x="26" y="44"/>
                  </a:cubicBezTo>
                  <a:cubicBezTo>
                    <a:pt x="20" y="44"/>
                    <a:pt x="13" y="37"/>
                    <a:pt x="13" y="29"/>
                  </a:cubicBezTo>
                  <a:cubicBezTo>
                    <a:pt x="13" y="22"/>
                    <a:pt x="20" y="15"/>
                    <a:pt x="26" y="15"/>
                  </a:cubicBezTo>
                  <a:cubicBezTo>
                    <a:pt x="33" y="15"/>
                    <a:pt x="39" y="22"/>
                    <a:pt x="39" y="29"/>
                  </a:cubicBezTo>
                  <a:moveTo>
                    <a:pt x="56" y="33"/>
                  </a:moveTo>
                  <a:cubicBezTo>
                    <a:pt x="56" y="27"/>
                    <a:pt x="56" y="27"/>
                    <a:pt x="56" y="27"/>
                  </a:cubicBezTo>
                  <a:cubicBezTo>
                    <a:pt x="48" y="24"/>
                    <a:pt x="48" y="24"/>
                    <a:pt x="48" y="24"/>
                  </a:cubicBezTo>
                  <a:cubicBezTo>
                    <a:pt x="48" y="20"/>
                    <a:pt x="43" y="15"/>
                    <a:pt x="43" y="15"/>
                  </a:cubicBezTo>
                  <a:cubicBezTo>
                    <a:pt x="48" y="9"/>
                    <a:pt x="48" y="9"/>
                    <a:pt x="48" y="9"/>
                  </a:cubicBezTo>
                  <a:cubicBezTo>
                    <a:pt x="41" y="5"/>
                    <a:pt x="41" y="5"/>
                    <a:pt x="41" y="5"/>
                  </a:cubicBezTo>
                  <a:cubicBezTo>
                    <a:pt x="35" y="9"/>
                    <a:pt x="35" y="9"/>
                    <a:pt x="35" y="9"/>
                  </a:cubicBezTo>
                  <a:cubicBezTo>
                    <a:pt x="33" y="7"/>
                    <a:pt x="26" y="7"/>
                    <a:pt x="26" y="7"/>
                  </a:cubicBezTo>
                  <a:cubicBezTo>
                    <a:pt x="22" y="0"/>
                    <a:pt x="22" y="0"/>
                    <a:pt x="22" y="0"/>
                  </a:cubicBezTo>
                  <a:cubicBezTo>
                    <a:pt x="15" y="2"/>
                    <a:pt x="15" y="2"/>
                    <a:pt x="15" y="2"/>
                  </a:cubicBezTo>
                  <a:cubicBezTo>
                    <a:pt x="15" y="11"/>
                    <a:pt x="15" y="11"/>
                    <a:pt x="15" y="11"/>
                  </a:cubicBezTo>
                  <a:cubicBezTo>
                    <a:pt x="13" y="11"/>
                    <a:pt x="9" y="15"/>
                    <a:pt x="9" y="15"/>
                  </a:cubicBezTo>
                  <a:cubicBezTo>
                    <a:pt x="2" y="15"/>
                    <a:pt x="2" y="15"/>
                    <a:pt x="2" y="15"/>
                  </a:cubicBezTo>
                  <a:cubicBezTo>
                    <a:pt x="0" y="22"/>
                    <a:pt x="0" y="22"/>
                    <a:pt x="0" y="22"/>
                  </a:cubicBezTo>
                  <a:cubicBezTo>
                    <a:pt x="4" y="27"/>
                    <a:pt x="4" y="27"/>
                    <a:pt x="4" y="27"/>
                  </a:cubicBezTo>
                  <a:cubicBezTo>
                    <a:pt x="4" y="29"/>
                    <a:pt x="4" y="35"/>
                    <a:pt x="4" y="35"/>
                  </a:cubicBezTo>
                  <a:cubicBezTo>
                    <a:pt x="0" y="40"/>
                    <a:pt x="0" y="40"/>
                    <a:pt x="0" y="40"/>
                  </a:cubicBezTo>
                  <a:cubicBezTo>
                    <a:pt x="2" y="46"/>
                    <a:pt x="2" y="46"/>
                    <a:pt x="2" y="46"/>
                  </a:cubicBezTo>
                  <a:cubicBezTo>
                    <a:pt x="11" y="46"/>
                    <a:pt x="11" y="46"/>
                    <a:pt x="11" y="46"/>
                  </a:cubicBezTo>
                  <a:cubicBezTo>
                    <a:pt x="11" y="48"/>
                    <a:pt x="15" y="51"/>
                    <a:pt x="15" y="51"/>
                  </a:cubicBezTo>
                  <a:cubicBezTo>
                    <a:pt x="17" y="57"/>
                    <a:pt x="17" y="57"/>
                    <a:pt x="17" y="57"/>
                  </a:cubicBezTo>
                  <a:cubicBezTo>
                    <a:pt x="24" y="57"/>
                    <a:pt x="24" y="57"/>
                    <a:pt x="24" y="57"/>
                  </a:cubicBezTo>
                  <a:cubicBezTo>
                    <a:pt x="26" y="53"/>
                    <a:pt x="26" y="53"/>
                    <a:pt x="26" y="53"/>
                  </a:cubicBezTo>
                  <a:cubicBezTo>
                    <a:pt x="30" y="53"/>
                    <a:pt x="35" y="51"/>
                    <a:pt x="35" y="51"/>
                  </a:cubicBezTo>
                  <a:cubicBezTo>
                    <a:pt x="41" y="55"/>
                    <a:pt x="41" y="55"/>
                    <a:pt x="41" y="55"/>
                  </a:cubicBezTo>
                  <a:cubicBezTo>
                    <a:pt x="48" y="51"/>
                    <a:pt x="48" y="51"/>
                    <a:pt x="48" y="51"/>
                  </a:cubicBezTo>
                  <a:cubicBezTo>
                    <a:pt x="48" y="51"/>
                    <a:pt x="46" y="44"/>
                    <a:pt x="43" y="44"/>
                  </a:cubicBezTo>
                  <a:cubicBezTo>
                    <a:pt x="48" y="40"/>
                    <a:pt x="48" y="35"/>
                    <a:pt x="48" y="35"/>
                  </a:cubicBezTo>
                  <a:cubicBezTo>
                    <a:pt x="56" y="33"/>
                    <a:pt x="56" y="33"/>
                    <a:pt x="5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9" name="Freeform 34"/>
            <p:cNvSpPr>
              <a:spLocks noEditPoints="1"/>
            </p:cNvSpPr>
            <p:nvPr/>
          </p:nvSpPr>
          <p:spPr bwMode="gray">
            <a:xfrm>
              <a:off x="10112375" y="7204075"/>
              <a:ext cx="671513" cy="679450"/>
            </a:xfrm>
            <a:custGeom>
              <a:avLst/>
              <a:gdLst>
                <a:gd name="T0" fmla="*/ 142 w 179"/>
                <a:gd name="T1" fmla="*/ 90 h 181"/>
                <a:gd name="T2" fmla="*/ 89 w 179"/>
                <a:gd name="T3" fmla="*/ 143 h 181"/>
                <a:gd name="T4" fmla="*/ 37 w 179"/>
                <a:gd name="T5" fmla="*/ 90 h 181"/>
                <a:gd name="T6" fmla="*/ 89 w 179"/>
                <a:gd name="T7" fmla="*/ 38 h 181"/>
                <a:gd name="T8" fmla="*/ 142 w 179"/>
                <a:gd name="T9" fmla="*/ 90 h 181"/>
                <a:gd name="T10" fmla="*/ 166 w 179"/>
                <a:gd name="T11" fmla="*/ 84 h 181"/>
                <a:gd name="T12" fmla="*/ 179 w 179"/>
                <a:gd name="T13" fmla="*/ 77 h 181"/>
                <a:gd name="T14" fmla="*/ 175 w 179"/>
                <a:gd name="T15" fmla="*/ 60 h 181"/>
                <a:gd name="T16" fmla="*/ 162 w 179"/>
                <a:gd name="T17" fmla="*/ 60 h 181"/>
                <a:gd name="T18" fmla="*/ 153 w 179"/>
                <a:gd name="T19" fmla="*/ 46 h 181"/>
                <a:gd name="T20" fmla="*/ 162 w 179"/>
                <a:gd name="T21" fmla="*/ 33 h 181"/>
                <a:gd name="T22" fmla="*/ 148 w 179"/>
                <a:gd name="T23" fmla="*/ 20 h 181"/>
                <a:gd name="T24" fmla="*/ 138 w 179"/>
                <a:gd name="T25" fmla="*/ 27 h 181"/>
                <a:gd name="T26" fmla="*/ 124 w 179"/>
                <a:gd name="T27" fmla="*/ 20 h 181"/>
                <a:gd name="T28" fmla="*/ 124 w 179"/>
                <a:gd name="T29" fmla="*/ 5 h 181"/>
                <a:gd name="T30" fmla="*/ 107 w 179"/>
                <a:gd name="T31" fmla="*/ 2 h 181"/>
                <a:gd name="T32" fmla="*/ 100 w 179"/>
                <a:gd name="T33" fmla="*/ 13 h 181"/>
                <a:gd name="T34" fmla="*/ 83 w 179"/>
                <a:gd name="T35" fmla="*/ 13 h 181"/>
                <a:gd name="T36" fmla="*/ 76 w 179"/>
                <a:gd name="T37" fmla="*/ 0 h 181"/>
                <a:gd name="T38" fmla="*/ 61 w 179"/>
                <a:gd name="T39" fmla="*/ 5 h 181"/>
                <a:gd name="T40" fmla="*/ 61 w 179"/>
                <a:gd name="T41" fmla="*/ 20 h 181"/>
                <a:gd name="T42" fmla="*/ 46 w 179"/>
                <a:gd name="T43" fmla="*/ 27 h 181"/>
                <a:gd name="T44" fmla="*/ 35 w 179"/>
                <a:gd name="T45" fmla="*/ 18 h 181"/>
                <a:gd name="T46" fmla="*/ 22 w 179"/>
                <a:gd name="T47" fmla="*/ 31 h 181"/>
                <a:gd name="T48" fmla="*/ 28 w 179"/>
                <a:gd name="T49" fmla="*/ 44 h 181"/>
                <a:gd name="T50" fmla="*/ 22 w 179"/>
                <a:gd name="T51" fmla="*/ 55 h 181"/>
                <a:gd name="T52" fmla="*/ 6 w 179"/>
                <a:gd name="T53" fmla="*/ 55 h 181"/>
                <a:gd name="T54" fmla="*/ 2 w 179"/>
                <a:gd name="T55" fmla="*/ 73 h 181"/>
                <a:gd name="T56" fmla="*/ 15 w 179"/>
                <a:gd name="T57" fmla="*/ 79 h 181"/>
                <a:gd name="T58" fmla="*/ 15 w 179"/>
                <a:gd name="T59" fmla="*/ 95 h 181"/>
                <a:gd name="T60" fmla="*/ 0 w 179"/>
                <a:gd name="T61" fmla="*/ 104 h 181"/>
                <a:gd name="T62" fmla="*/ 4 w 179"/>
                <a:gd name="T63" fmla="*/ 119 h 181"/>
                <a:gd name="T64" fmla="*/ 19 w 179"/>
                <a:gd name="T65" fmla="*/ 119 h 181"/>
                <a:gd name="T66" fmla="*/ 26 w 179"/>
                <a:gd name="T67" fmla="*/ 132 h 181"/>
                <a:gd name="T68" fmla="*/ 19 w 179"/>
                <a:gd name="T69" fmla="*/ 145 h 181"/>
                <a:gd name="T70" fmla="*/ 30 w 179"/>
                <a:gd name="T71" fmla="*/ 159 h 181"/>
                <a:gd name="T72" fmla="*/ 43 w 179"/>
                <a:gd name="T73" fmla="*/ 152 h 181"/>
                <a:gd name="T74" fmla="*/ 56 w 179"/>
                <a:gd name="T75" fmla="*/ 159 h 181"/>
                <a:gd name="T76" fmla="*/ 56 w 179"/>
                <a:gd name="T77" fmla="*/ 174 h 181"/>
                <a:gd name="T78" fmla="*/ 72 w 179"/>
                <a:gd name="T79" fmla="*/ 181 h 181"/>
                <a:gd name="T80" fmla="*/ 81 w 179"/>
                <a:gd name="T81" fmla="*/ 167 h 181"/>
                <a:gd name="T82" fmla="*/ 96 w 179"/>
                <a:gd name="T83" fmla="*/ 167 h 181"/>
                <a:gd name="T84" fmla="*/ 102 w 179"/>
                <a:gd name="T85" fmla="*/ 181 h 181"/>
                <a:gd name="T86" fmla="*/ 120 w 179"/>
                <a:gd name="T87" fmla="*/ 176 h 181"/>
                <a:gd name="T88" fmla="*/ 120 w 179"/>
                <a:gd name="T89" fmla="*/ 161 h 181"/>
                <a:gd name="T90" fmla="*/ 133 w 179"/>
                <a:gd name="T91" fmla="*/ 154 h 181"/>
                <a:gd name="T92" fmla="*/ 144 w 179"/>
                <a:gd name="T93" fmla="*/ 161 h 181"/>
                <a:gd name="T94" fmla="*/ 157 w 179"/>
                <a:gd name="T95" fmla="*/ 150 h 181"/>
                <a:gd name="T96" fmla="*/ 151 w 179"/>
                <a:gd name="T97" fmla="*/ 137 h 181"/>
                <a:gd name="T98" fmla="*/ 157 w 179"/>
                <a:gd name="T99" fmla="*/ 123 h 181"/>
                <a:gd name="T100" fmla="*/ 173 w 179"/>
                <a:gd name="T101" fmla="*/ 123 h 181"/>
                <a:gd name="T102" fmla="*/ 179 w 179"/>
                <a:gd name="T103" fmla="*/ 108 h 181"/>
                <a:gd name="T104" fmla="*/ 166 w 179"/>
                <a:gd name="T105" fmla="*/ 99 h 181"/>
                <a:gd name="T106" fmla="*/ 166 w 179"/>
                <a:gd name="T107" fmla="*/ 8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9" h="181">
                  <a:moveTo>
                    <a:pt x="142" y="90"/>
                  </a:moveTo>
                  <a:cubicBezTo>
                    <a:pt x="142" y="119"/>
                    <a:pt x="120" y="143"/>
                    <a:pt x="89" y="143"/>
                  </a:cubicBezTo>
                  <a:cubicBezTo>
                    <a:pt x="61" y="143"/>
                    <a:pt x="37" y="119"/>
                    <a:pt x="37" y="90"/>
                  </a:cubicBezTo>
                  <a:cubicBezTo>
                    <a:pt x="37" y="60"/>
                    <a:pt x="61" y="38"/>
                    <a:pt x="89" y="38"/>
                  </a:cubicBezTo>
                  <a:cubicBezTo>
                    <a:pt x="120" y="38"/>
                    <a:pt x="142" y="60"/>
                    <a:pt x="142" y="90"/>
                  </a:cubicBezTo>
                  <a:moveTo>
                    <a:pt x="166" y="84"/>
                  </a:moveTo>
                  <a:cubicBezTo>
                    <a:pt x="179" y="77"/>
                    <a:pt x="179" y="77"/>
                    <a:pt x="179" y="77"/>
                  </a:cubicBezTo>
                  <a:cubicBezTo>
                    <a:pt x="175" y="60"/>
                    <a:pt x="175" y="60"/>
                    <a:pt x="175" y="60"/>
                  </a:cubicBezTo>
                  <a:cubicBezTo>
                    <a:pt x="162" y="60"/>
                    <a:pt x="162" y="60"/>
                    <a:pt x="162" y="60"/>
                  </a:cubicBezTo>
                  <a:cubicBezTo>
                    <a:pt x="157" y="51"/>
                    <a:pt x="153" y="46"/>
                    <a:pt x="153" y="46"/>
                  </a:cubicBezTo>
                  <a:cubicBezTo>
                    <a:pt x="162" y="33"/>
                    <a:pt x="162" y="33"/>
                    <a:pt x="162" y="33"/>
                  </a:cubicBezTo>
                  <a:cubicBezTo>
                    <a:pt x="148" y="20"/>
                    <a:pt x="148" y="20"/>
                    <a:pt x="148" y="20"/>
                  </a:cubicBezTo>
                  <a:cubicBezTo>
                    <a:pt x="138" y="27"/>
                    <a:pt x="138" y="27"/>
                    <a:pt x="138" y="27"/>
                  </a:cubicBezTo>
                  <a:cubicBezTo>
                    <a:pt x="133" y="24"/>
                    <a:pt x="124" y="20"/>
                    <a:pt x="124" y="20"/>
                  </a:cubicBezTo>
                  <a:cubicBezTo>
                    <a:pt x="124" y="5"/>
                    <a:pt x="124" y="5"/>
                    <a:pt x="124" y="5"/>
                  </a:cubicBezTo>
                  <a:cubicBezTo>
                    <a:pt x="107" y="2"/>
                    <a:pt x="107" y="2"/>
                    <a:pt x="107" y="2"/>
                  </a:cubicBezTo>
                  <a:cubicBezTo>
                    <a:pt x="100" y="13"/>
                    <a:pt x="100" y="13"/>
                    <a:pt x="100" y="13"/>
                  </a:cubicBezTo>
                  <a:cubicBezTo>
                    <a:pt x="92" y="11"/>
                    <a:pt x="83" y="13"/>
                    <a:pt x="83" y="13"/>
                  </a:cubicBezTo>
                  <a:cubicBezTo>
                    <a:pt x="76" y="0"/>
                    <a:pt x="76" y="0"/>
                    <a:pt x="76" y="0"/>
                  </a:cubicBezTo>
                  <a:cubicBezTo>
                    <a:pt x="61" y="5"/>
                    <a:pt x="61" y="5"/>
                    <a:pt x="61" y="5"/>
                  </a:cubicBezTo>
                  <a:cubicBezTo>
                    <a:pt x="61" y="20"/>
                    <a:pt x="61" y="20"/>
                    <a:pt x="61" y="20"/>
                  </a:cubicBezTo>
                  <a:cubicBezTo>
                    <a:pt x="56" y="20"/>
                    <a:pt x="46" y="27"/>
                    <a:pt x="46" y="27"/>
                  </a:cubicBezTo>
                  <a:cubicBezTo>
                    <a:pt x="35" y="18"/>
                    <a:pt x="35" y="18"/>
                    <a:pt x="35" y="18"/>
                  </a:cubicBezTo>
                  <a:cubicBezTo>
                    <a:pt x="22" y="31"/>
                    <a:pt x="22" y="31"/>
                    <a:pt x="22" y="31"/>
                  </a:cubicBezTo>
                  <a:cubicBezTo>
                    <a:pt x="28" y="44"/>
                    <a:pt x="28" y="44"/>
                    <a:pt x="28" y="44"/>
                  </a:cubicBezTo>
                  <a:cubicBezTo>
                    <a:pt x="24" y="51"/>
                    <a:pt x="22" y="55"/>
                    <a:pt x="22" y="55"/>
                  </a:cubicBezTo>
                  <a:cubicBezTo>
                    <a:pt x="6" y="55"/>
                    <a:pt x="6" y="55"/>
                    <a:pt x="6" y="55"/>
                  </a:cubicBezTo>
                  <a:cubicBezTo>
                    <a:pt x="2" y="73"/>
                    <a:pt x="2" y="73"/>
                    <a:pt x="2" y="73"/>
                  </a:cubicBezTo>
                  <a:cubicBezTo>
                    <a:pt x="15" y="79"/>
                    <a:pt x="15" y="79"/>
                    <a:pt x="15" y="79"/>
                  </a:cubicBezTo>
                  <a:cubicBezTo>
                    <a:pt x="13" y="88"/>
                    <a:pt x="15" y="95"/>
                    <a:pt x="15" y="95"/>
                  </a:cubicBezTo>
                  <a:cubicBezTo>
                    <a:pt x="0" y="104"/>
                    <a:pt x="0" y="104"/>
                    <a:pt x="0" y="104"/>
                  </a:cubicBezTo>
                  <a:cubicBezTo>
                    <a:pt x="4" y="119"/>
                    <a:pt x="4" y="119"/>
                    <a:pt x="4" y="119"/>
                  </a:cubicBezTo>
                  <a:cubicBezTo>
                    <a:pt x="19" y="119"/>
                    <a:pt x="19" y="119"/>
                    <a:pt x="19" y="119"/>
                  </a:cubicBezTo>
                  <a:cubicBezTo>
                    <a:pt x="22" y="123"/>
                    <a:pt x="26" y="132"/>
                    <a:pt x="26" y="132"/>
                  </a:cubicBezTo>
                  <a:cubicBezTo>
                    <a:pt x="19" y="145"/>
                    <a:pt x="19" y="145"/>
                    <a:pt x="19" y="145"/>
                  </a:cubicBezTo>
                  <a:cubicBezTo>
                    <a:pt x="30" y="159"/>
                    <a:pt x="30" y="159"/>
                    <a:pt x="30" y="159"/>
                  </a:cubicBezTo>
                  <a:cubicBezTo>
                    <a:pt x="43" y="152"/>
                    <a:pt x="43" y="152"/>
                    <a:pt x="43" y="152"/>
                  </a:cubicBezTo>
                  <a:cubicBezTo>
                    <a:pt x="46" y="152"/>
                    <a:pt x="56" y="159"/>
                    <a:pt x="56" y="159"/>
                  </a:cubicBezTo>
                  <a:cubicBezTo>
                    <a:pt x="56" y="174"/>
                    <a:pt x="56" y="174"/>
                    <a:pt x="56" y="174"/>
                  </a:cubicBezTo>
                  <a:cubicBezTo>
                    <a:pt x="72" y="181"/>
                    <a:pt x="72" y="181"/>
                    <a:pt x="72" y="181"/>
                  </a:cubicBezTo>
                  <a:cubicBezTo>
                    <a:pt x="81" y="167"/>
                    <a:pt x="81" y="167"/>
                    <a:pt x="81" y="167"/>
                  </a:cubicBezTo>
                  <a:cubicBezTo>
                    <a:pt x="85" y="167"/>
                    <a:pt x="96" y="167"/>
                    <a:pt x="96" y="167"/>
                  </a:cubicBezTo>
                  <a:cubicBezTo>
                    <a:pt x="102" y="181"/>
                    <a:pt x="102" y="181"/>
                    <a:pt x="102" y="181"/>
                  </a:cubicBezTo>
                  <a:cubicBezTo>
                    <a:pt x="120" y="176"/>
                    <a:pt x="120" y="176"/>
                    <a:pt x="120" y="176"/>
                  </a:cubicBezTo>
                  <a:cubicBezTo>
                    <a:pt x="120" y="161"/>
                    <a:pt x="120" y="161"/>
                    <a:pt x="120" y="161"/>
                  </a:cubicBezTo>
                  <a:cubicBezTo>
                    <a:pt x="124" y="159"/>
                    <a:pt x="133" y="154"/>
                    <a:pt x="133" y="154"/>
                  </a:cubicBezTo>
                  <a:cubicBezTo>
                    <a:pt x="144" y="161"/>
                    <a:pt x="144" y="161"/>
                    <a:pt x="144" y="161"/>
                  </a:cubicBezTo>
                  <a:cubicBezTo>
                    <a:pt x="157" y="150"/>
                    <a:pt x="157" y="150"/>
                    <a:pt x="157" y="150"/>
                  </a:cubicBezTo>
                  <a:cubicBezTo>
                    <a:pt x="151" y="137"/>
                    <a:pt x="151" y="137"/>
                    <a:pt x="151" y="137"/>
                  </a:cubicBezTo>
                  <a:cubicBezTo>
                    <a:pt x="155" y="130"/>
                    <a:pt x="157" y="123"/>
                    <a:pt x="157" y="123"/>
                  </a:cubicBezTo>
                  <a:cubicBezTo>
                    <a:pt x="173" y="123"/>
                    <a:pt x="173" y="123"/>
                    <a:pt x="173" y="123"/>
                  </a:cubicBezTo>
                  <a:cubicBezTo>
                    <a:pt x="179" y="108"/>
                    <a:pt x="179" y="108"/>
                    <a:pt x="179" y="108"/>
                  </a:cubicBezTo>
                  <a:cubicBezTo>
                    <a:pt x="166" y="99"/>
                    <a:pt x="166" y="99"/>
                    <a:pt x="166" y="99"/>
                  </a:cubicBezTo>
                  <a:cubicBezTo>
                    <a:pt x="166" y="93"/>
                    <a:pt x="166" y="84"/>
                    <a:pt x="1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3106" name="Group 3105"/>
          <p:cNvGrpSpPr/>
          <p:nvPr/>
        </p:nvGrpSpPr>
        <p:grpSpPr bwMode="gray">
          <a:xfrm>
            <a:off x="2042237" y="5137162"/>
            <a:ext cx="460331" cy="456478"/>
            <a:chOff x="6427788" y="12927013"/>
            <a:chExt cx="379413" cy="376237"/>
          </a:xfrm>
        </p:grpSpPr>
        <p:sp>
          <p:nvSpPr>
            <p:cNvPr id="105" name="Freeform 39"/>
            <p:cNvSpPr>
              <a:spLocks noEditPoints="1"/>
            </p:cNvSpPr>
            <p:nvPr/>
          </p:nvSpPr>
          <p:spPr bwMode="gray">
            <a:xfrm>
              <a:off x="6427788" y="13044488"/>
              <a:ext cx="315913" cy="258762"/>
            </a:xfrm>
            <a:custGeom>
              <a:avLst/>
              <a:gdLst>
                <a:gd name="T0" fmla="*/ 7 w 84"/>
                <a:gd name="T1" fmla="*/ 45 h 69"/>
                <a:gd name="T2" fmla="*/ 0 w 84"/>
                <a:gd name="T3" fmla="*/ 38 h 69"/>
                <a:gd name="T4" fmla="*/ 0 w 84"/>
                <a:gd name="T5" fmla="*/ 69 h 69"/>
                <a:gd name="T6" fmla="*/ 11 w 84"/>
                <a:gd name="T7" fmla="*/ 69 h 69"/>
                <a:gd name="T8" fmla="*/ 11 w 84"/>
                <a:gd name="T9" fmla="*/ 45 h 69"/>
                <a:gd name="T10" fmla="*/ 7 w 84"/>
                <a:gd name="T11" fmla="*/ 45 h 69"/>
                <a:gd name="T12" fmla="*/ 29 w 84"/>
                <a:gd name="T13" fmla="*/ 28 h 69"/>
                <a:gd name="T14" fmla="*/ 17 w 84"/>
                <a:gd name="T15" fmla="*/ 40 h 69"/>
                <a:gd name="T16" fmla="*/ 17 w 84"/>
                <a:gd name="T17" fmla="*/ 69 h 69"/>
                <a:gd name="T18" fmla="*/ 29 w 84"/>
                <a:gd name="T19" fmla="*/ 69 h 69"/>
                <a:gd name="T20" fmla="*/ 29 w 84"/>
                <a:gd name="T21" fmla="*/ 28 h 69"/>
                <a:gd name="T22" fmla="*/ 37 w 84"/>
                <a:gd name="T23" fmla="*/ 20 h 69"/>
                <a:gd name="T24" fmla="*/ 36 w 84"/>
                <a:gd name="T25" fmla="*/ 22 h 69"/>
                <a:gd name="T26" fmla="*/ 36 w 84"/>
                <a:gd name="T27" fmla="*/ 69 h 69"/>
                <a:gd name="T28" fmla="*/ 48 w 84"/>
                <a:gd name="T29" fmla="*/ 69 h 69"/>
                <a:gd name="T30" fmla="*/ 48 w 84"/>
                <a:gd name="T31" fmla="*/ 31 h 69"/>
                <a:gd name="T32" fmla="*/ 37 w 84"/>
                <a:gd name="T33" fmla="*/ 20 h 69"/>
                <a:gd name="T34" fmla="*/ 66 w 84"/>
                <a:gd name="T35" fmla="*/ 18 h 69"/>
                <a:gd name="T36" fmla="*/ 54 w 84"/>
                <a:gd name="T37" fmla="*/ 31 h 69"/>
                <a:gd name="T38" fmla="*/ 54 w 84"/>
                <a:gd name="T39" fmla="*/ 69 h 69"/>
                <a:gd name="T40" fmla="*/ 66 w 84"/>
                <a:gd name="T41" fmla="*/ 69 h 69"/>
                <a:gd name="T42" fmla="*/ 66 w 84"/>
                <a:gd name="T43" fmla="*/ 18 h 69"/>
                <a:gd name="T44" fmla="*/ 84 w 84"/>
                <a:gd name="T45" fmla="*/ 0 h 69"/>
                <a:gd name="T46" fmla="*/ 73 w 84"/>
                <a:gd name="T47" fmla="*/ 13 h 69"/>
                <a:gd name="T48" fmla="*/ 73 w 84"/>
                <a:gd name="T49" fmla="*/ 69 h 69"/>
                <a:gd name="T50" fmla="*/ 84 w 84"/>
                <a:gd name="T51" fmla="*/ 69 h 69"/>
                <a:gd name="T52" fmla="*/ 84 w 8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69">
                  <a:moveTo>
                    <a:pt x="7" y="45"/>
                  </a:moveTo>
                  <a:cubicBezTo>
                    <a:pt x="0" y="38"/>
                    <a:pt x="0" y="38"/>
                    <a:pt x="0" y="38"/>
                  </a:cubicBezTo>
                  <a:cubicBezTo>
                    <a:pt x="0" y="69"/>
                    <a:pt x="0" y="69"/>
                    <a:pt x="0" y="69"/>
                  </a:cubicBezTo>
                  <a:cubicBezTo>
                    <a:pt x="11" y="69"/>
                    <a:pt x="11" y="69"/>
                    <a:pt x="11" y="69"/>
                  </a:cubicBezTo>
                  <a:cubicBezTo>
                    <a:pt x="11" y="45"/>
                    <a:pt x="11" y="45"/>
                    <a:pt x="11" y="45"/>
                  </a:cubicBezTo>
                  <a:cubicBezTo>
                    <a:pt x="10" y="48"/>
                    <a:pt x="8" y="48"/>
                    <a:pt x="7" y="45"/>
                  </a:cubicBezTo>
                  <a:close/>
                  <a:moveTo>
                    <a:pt x="29" y="28"/>
                  </a:moveTo>
                  <a:cubicBezTo>
                    <a:pt x="26" y="31"/>
                    <a:pt x="21" y="37"/>
                    <a:pt x="17" y="40"/>
                  </a:cubicBezTo>
                  <a:cubicBezTo>
                    <a:pt x="17" y="69"/>
                    <a:pt x="17" y="69"/>
                    <a:pt x="17" y="69"/>
                  </a:cubicBezTo>
                  <a:cubicBezTo>
                    <a:pt x="29" y="69"/>
                    <a:pt x="29" y="69"/>
                    <a:pt x="29" y="69"/>
                  </a:cubicBezTo>
                  <a:cubicBezTo>
                    <a:pt x="29" y="28"/>
                    <a:pt x="29" y="28"/>
                    <a:pt x="29" y="28"/>
                  </a:cubicBezTo>
                  <a:close/>
                  <a:moveTo>
                    <a:pt x="37" y="20"/>
                  </a:moveTo>
                  <a:cubicBezTo>
                    <a:pt x="37" y="20"/>
                    <a:pt x="36" y="20"/>
                    <a:pt x="36" y="22"/>
                  </a:cubicBezTo>
                  <a:cubicBezTo>
                    <a:pt x="36" y="69"/>
                    <a:pt x="36" y="69"/>
                    <a:pt x="36" y="69"/>
                  </a:cubicBezTo>
                  <a:cubicBezTo>
                    <a:pt x="48" y="69"/>
                    <a:pt x="48" y="69"/>
                    <a:pt x="48" y="69"/>
                  </a:cubicBezTo>
                  <a:cubicBezTo>
                    <a:pt x="48" y="31"/>
                    <a:pt x="48" y="31"/>
                    <a:pt x="48" y="31"/>
                  </a:cubicBezTo>
                  <a:cubicBezTo>
                    <a:pt x="46" y="29"/>
                    <a:pt x="40" y="23"/>
                    <a:pt x="37" y="20"/>
                  </a:cubicBezTo>
                  <a:close/>
                  <a:moveTo>
                    <a:pt x="66" y="18"/>
                  </a:moveTo>
                  <a:cubicBezTo>
                    <a:pt x="54" y="31"/>
                    <a:pt x="54" y="31"/>
                    <a:pt x="54" y="31"/>
                  </a:cubicBezTo>
                  <a:cubicBezTo>
                    <a:pt x="54" y="69"/>
                    <a:pt x="54" y="69"/>
                    <a:pt x="54" y="69"/>
                  </a:cubicBezTo>
                  <a:cubicBezTo>
                    <a:pt x="66" y="69"/>
                    <a:pt x="66" y="69"/>
                    <a:pt x="66" y="69"/>
                  </a:cubicBezTo>
                  <a:cubicBezTo>
                    <a:pt x="66" y="18"/>
                    <a:pt x="66" y="18"/>
                    <a:pt x="66" y="18"/>
                  </a:cubicBezTo>
                  <a:close/>
                  <a:moveTo>
                    <a:pt x="84" y="0"/>
                  </a:moveTo>
                  <a:cubicBezTo>
                    <a:pt x="73" y="13"/>
                    <a:pt x="73" y="13"/>
                    <a:pt x="73" y="13"/>
                  </a:cubicBezTo>
                  <a:cubicBezTo>
                    <a:pt x="73" y="69"/>
                    <a:pt x="73" y="69"/>
                    <a:pt x="73" y="69"/>
                  </a:cubicBezTo>
                  <a:cubicBezTo>
                    <a:pt x="84" y="69"/>
                    <a:pt x="84" y="69"/>
                    <a:pt x="84" y="69"/>
                  </a:cubicBezTo>
                  <a:cubicBezTo>
                    <a:pt x="84" y="0"/>
                    <a:pt x="84" y="0"/>
                    <a:pt x="84"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25" name="Freeform 40"/>
            <p:cNvSpPr>
              <a:spLocks/>
            </p:cNvSpPr>
            <p:nvPr/>
          </p:nvSpPr>
          <p:spPr bwMode="gray">
            <a:xfrm>
              <a:off x="6427788" y="12927013"/>
              <a:ext cx="379413" cy="269875"/>
            </a:xfrm>
            <a:custGeom>
              <a:avLst/>
              <a:gdLst>
                <a:gd name="T0" fmla="*/ 73 w 101"/>
                <a:gd name="T1" fmla="*/ 15 h 72"/>
                <a:gd name="T2" fmla="*/ 73 w 101"/>
                <a:gd name="T3" fmla="*/ 20 h 72"/>
                <a:gd name="T4" fmla="*/ 53 w 101"/>
                <a:gd name="T5" fmla="*/ 40 h 72"/>
                <a:gd name="T6" fmla="*/ 47 w 101"/>
                <a:gd name="T7" fmla="*/ 40 h 72"/>
                <a:gd name="T8" fmla="*/ 36 w 101"/>
                <a:gd name="T9" fmla="*/ 29 h 72"/>
                <a:gd name="T10" fmla="*/ 0 w 101"/>
                <a:gd name="T11" fmla="*/ 65 h 72"/>
                <a:gd name="T12" fmla="*/ 8 w 101"/>
                <a:gd name="T13" fmla="*/ 72 h 72"/>
                <a:gd name="T14" fmla="*/ 34 w 101"/>
                <a:gd name="T15" fmla="*/ 46 h 72"/>
                <a:gd name="T16" fmla="*/ 38 w 101"/>
                <a:gd name="T17" fmla="*/ 46 h 72"/>
                <a:gd name="T18" fmla="*/ 50 w 101"/>
                <a:gd name="T19" fmla="*/ 58 h 72"/>
                <a:gd name="T20" fmla="*/ 81 w 101"/>
                <a:gd name="T21" fmla="*/ 28 h 72"/>
                <a:gd name="T22" fmla="*/ 86 w 101"/>
                <a:gd name="T23" fmla="*/ 28 h 72"/>
                <a:gd name="T24" fmla="*/ 88 w 101"/>
                <a:gd name="T25" fmla="*/ 30 h 72"/>
                <a:gd name="T26" fmla="*/ 91 w 101"/>
                <a:gd name="T27" fmla="*/ 33 h 72"/>
                <a:gd name="T28" fmla="*/ 101 w 101"/>
                <a:gd name="T29" fmla="*/ 0 h 72"/>
                <a:gd name="T30" fmla="*/ 68 w 101"/>
                <a:gd name="T31" fmla="*/ 9 h 72"/>
                <a:gd name="T32" fmla="*/ 73 w 101"/>
                <a:gd name="T33" fmla="*/ 1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1" h="72">
                  <a:moveTo>
                    <a:pt x="73" y="15"/>
                  </a:moveTo>
                  <a:cubicBezTo>
                    <a:pt x="74" y="15"/>
                    <a:pt x="74" y="18"/>
                    <a:pt x="73" y="20"/>
                  </a:cubicBezTo>
                  <a:cubicBezTo>
                    <a:pt x="53" y="40"/>
                    <a:pt x="53" y="40"/>
                    <a:pt x="53" y="40"/>
                  </a:cubicBezTo>
                  <a:cubicBezTo>
                    <a:pt x="51" y="41"/>
                    <a:pt x="49" y="41"/>
                    <a:pt x="47" y="40"/>
                  </a:cubicBezTo>
                  <a:cubicBezTo>
                    <a:pt x="47" y="40"/>
                    <a:pt x="40" y="33"/>
                    <a:pt x="36" y="29"/>
                  </a:cubicBezTo>
                  <a:cubicBezTo>
                    <a:pt x="32" y="33"/>
                    <a:pt x="9" y="56"/>
                    <a:pt x="0" y="65"/>
                  </a:cubicBezTo>
                  <a:cubicBezTo>
                    <a:pt x="3" y="67"/>
                    <a:pt x="7" y="71"/>
                    <a:pt x="8" y="72"/>
                  </a:cubicBezTo>
                  <a:cubicBezTo>
                    <a:pt x="12" y="69"/>
                    <a:pt x="34" y="46"/>
                    <a:pt x="34" y="46"/>
                  </a:cubicBezTo>
                  <a:cubicBezTo>
                    <a:pt x="35" y="45"/>
                    <a:pt x="37" y="45"/>
                    <a:pt x="38" y="46"/>
                  </a:cubicBezTo>
                  <a:cubicBezTo>
                    <a:pt x="50" y="58"/>
                    <a:pt x="50" y="58"/>
                    <a:pt x="50" y="58"/>
                  </a:cubicBezTo>
                  <a:cubicBezTo>
                    <a:pt x="54" y="54"/>
                    <a:pt x="77" y="31"/>
                    <a:pt x="81" y="28"/>
                  </a:cubicBezTo>
                  <a:cubicBezTo>
                    <a:pt x="83" y="26"/>
                    <a:pt x="86" y="26"/>
                    <a:pt x="86" y="28"/>
                  </a:cubicBezTo>
                  <a:cubicBezTo>
                    <a:pt x="88" y="30"/>
                    <a:pt x="88" y="30"/>
                    <a:pt x="88" y="30"/>
                  </a:cubicBezTo>
                  <a:cubicBezTo>
                    <a:pt x="91" y="33"/>
                    <a:pt x="91" y="33"/>
                    <a:pt x="91" y="33"/>
                  </a:cubicBezTo>
                  <a:cubicBezTo>
                    <a:pt x="101" y="0"/>
                    <a:pt x="101" y="0"/>
                    <a:pt x="101" y="0"/>
                  </a:cubicBezTo>
                  <a:cubicBezTo>
                    <a:pt x="68" y="9"/>
                    <a:pt x="68" y="9"/>
                    <a:pt x="68" y="9"/>
                  </a:cubicBezTo>
                  <a:cubicBezTo>
                    <a:pt x="73" y="15"/>
                    <a:pt x="73" y="15"/>
                    <a:pt x="73" y="15"/>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3098" name="Group 3097"/>
          <p:cNvGrpSpPr/>
          <p:nvPr/>
        </p:nvGrpSpPr>
        <p:grpSpPr bwMode="gray">
          <a:xfrm>
            <a:off x="8586969" y="3583557"/>
            <a:ext cx="514350" cy="465137"/>
            <a:chOff x="1579563" y="9364663"/>
            <a:chExt cx="514350" cy="465137"/>
          </a:xfrm>
        </p:grpSpPr>
        <p:sp>
          <p:nvSpPr>
            <p:cNvPr id="126" name="Freeform 41"/>
            <p:cNvSpPr>
              <a:spLocks/>
            </p:cNvSpPr>
            <p:nvPr/>
          </p:nvSpPr>
          <p:spPr bwMode="gray">
            <a:xfrm>
              <a:off x="1827213" y="9364663"/>
              <a:ext cx="134938" cy="98425"/>
            </a:xfrm>
            <a:custGeom>
              <a:avLst/>
              <a:gdLst>
                <a:gd name="T0" fmla="*/ 33 w 36"/>
                <a:gd name="T1" fmla="*/ 26 h 26"/>
                <a:gd name="T2" fmla="*/ 36 w 36"/>
                <a:gd name="T3" fmla="*/ 17 h 26"/>
                <a:gd name="T4" fmla="*/ 17 w 36"/>
                <a:gd name="T5" fmla="*/ 0 h 26"/>
                <a:gd name="T6" fmla="*/ 0 w 36"/>
                <a:gd name="T7" fmla="*/ 17 h 26"/>
                <a:gd name="T8" fmla="*/ 2 w 36"/>
                <a:gd name="T9" fmla="*/ 26 h 26"/>
                <a:gd name="T10" fmla="*/ 19 w 36"/>
                <a:gd name="T11" fmla="*/ 25 h 26"/>
                <a:gd name="T12" fmla="*/ 33 w 36"/>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36" h="26">
                  <a:moveTo>
                    <a:pt x="33" y="26"/>
                  </a:moveTo>
                  <a:cubicBezTo>
                    <a:pt x="35" y="23"/>
                    <a:pt x="36" y="20"/>
                    <a:pt x="36" y="17"/>
                  </a:cubicBezTo>
                  <a:cubicBezTo>
                    <a:pt x="36" y="7"/>
                    <a:pt x="28" y="0"/>
                    <a:pt x="17" y="0"/>
                  </a:cubicBezTo>
                  <a:cubicBezTo>
                    <a:pt x="8" y="0"/>
                    <a:pt x="0" y="7"/>
                    <a:pt x="0" y="17"/>
                  </a:cubicBezTo>
                  <a:cubicBezTo>
                    <a:pt x="0" y="21"/>
                    <a:pt x="1" y="23"/>
                    <a:pt x="2" y="26"/>
                  </a:cubicBezTo>
                  <a:cubicBezTo>
                    <a:pt x="7" y="25"/>
                    <a:pt x="13" y="25"/>
                    <a:pt x="19" y="25"/>
                  </a:cubicBezTo>
                  <a:cubicBezTo>
                    <a:pt x="24" y="25"/>
                    <a:pt x="29" y="25"/>
                    <a:pt x="33" y="26"/>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27" name="Freeform 42"/>
            <p:cNvSpPr>
              <a:spLocks/>
            </p:cNvSpPr>
            <p:nvPr/>
          </p:nvSpPr>
          <p:spPr bwMode="gray">
            <a:xfrm>
              <a:off x="1579563" y="9474200"/>
              <a:ext cx="514350" cy="355600"/>
            </a:xfrm>
            <a:custGeom>
              <a:avLst/>
              <a:gdLst>
                <a:gd name="T0" fmla="*/ 136 w 137"/>
                <a:gd name="T1" fmla="*/ 40 h 95"/>
                <a:gd name="T2" fmla="*/ 130 w 137"/>
                <a:gd name="T3" fmla="*/ 21 h 95"/>
                <a:gd name="T4" fmla="*/ 133 w 137"/>
                <a:gd name="T5" fmla="*/ 10 h 95"/>
                <a:gd name="T6" fmla="*/ 126 w 137"/>
                <a:gd name="T7" fmla="*/ 10 h 95"/>
                <a:gd name="T8" fmla="*/ 130 w 137"/>
                <a:gd name="T9" fmla="*/ 13 h 95"/>
                <a:gd name="T10" fmla="*/ 128 w 137"/>
                <a:gd name="T11" fmla="*/ 17 h 95"/>
                <a:gd name="T12" fmla="*/ 127 w 137"/>
                <a:gd name="T13" fmla="*/ 17 h 95"/>
                <a:gd name="T14" fmla="*/ 85 w 137"/>
                <a:gd name="T15" fmla="*/ 0 h 95"/>
                <a:gd name="T16" fmla="*/ 45 w 137"/>
                <a:gd name="T17" fmla="*/ 13 h 95"/>
                <a:gd name="T18" fmla="*/ 37 w 137"/>
                <a:gd name="T19" fmla="*/ 7 h 95"/>
                <a:gd name="T20" fmla="*/ 25 w 137"/>
                <a:gd name="T21" fmla="*/ 3 h 95"/>
                <a:gd name="T22" fmla="*/ 30 w 137"/>
                <a:gd name="T23" fmla="*/ 16 h 95"/>
                <a:gd name="T24" fmla="*/ 25 w 137"/>
                <a:gd name="T25" fmla="*/ 20 h 95"/>
                <a:gd name="T26" fmla="*/ 11 w 137"/>
                <a:gd name="T27" fmla="*/ 35 h 95"/>
                <a:gd name="T28" fmla="*/ 0 w 137"/>
                <a:gd name="T29" fmla="*/ 35 h 95"/>
                <a:gd name="T30" fmla="*/ 0 w 137"/>
                <a:gd name="T31" fmla="*/ 46 h 95"/>
                <a:gd name="T32" fmla="*/ 11 w 137"/>
                <a:gd name="T33" fmla="*/ 59 h 95"/>
                <a:gd name="T34" fmla="*/ 33 w 137"/>
                <a:gd name="T35" fmla="*/ 67 h 95"/>
                <a:gd name="T36" fmla="*/ 44 w 137"/>
                <a:gd name="T37" fmla="*/ 73 h 95"/>
                <a:gd name="T38" fmla="*/ 45 w 137"/>
                <a:gd name="T39" fmla="*/ 81 h 95"/>
                <a:gd name="T40" fmla="*/ 43 w 137"/>
                <a:gd name="T41" fmla="*/ 95 h 95"/>
                <a:gd name="T42" fmla="*/ 51 w 137"/>
                <a:gd name="T43" fmla="*/ 95 h 95"/>
                <a:gd name="T44" fmla="*/ 62 w 137"/>
                <a:gd name="T45" fmla="*/ 87 h 95"/>
                <a:gd name="T46" fmla="*/ 68 w 137"/>
                <a:gd name="T47" fmla="*/ 78 h 95"/>
                <a:gd name="T48" fmla="*/ 82 w 137"/>
                <a:gd name="T49" fmla="*/ 78 h 95"/>
                <a:gd name="T50" fmla="*/ 104 w 137"/>
                <a:gd name="T51" fmla="*/ 76 h 95"/>
                <a:gd name="T52" fmla="*/ 104 w 137"/>
                <a:gd name="T53" fmla="*/ 81 h 95"/>
                <a:gd name="T54" fmla="*/ 102 w 137"/>
                <a:gd name="T55" fmla="*/ 95 h 95"/>
                <a:gd name="T56" fmla="*/ 110 w 137"/>
                <a:gd name="T57" fmla="*/ 95 h 95"/>
                <a:gd name="T58" fmla="*/ 121 w 137"/>
                <a:gd name="T59" fmla="*/ 87 h 95"/>
                <a:gd name="T60" fmla="*/ 129 w 137"/>
                <a:gd name="T61" fmla="*/ 60 h 95"/>
                <a:gd name="T62" fmla="*/ 136 w 137"/>
                <a:gd name="T63" fmla="*/ 4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7" h="95">
                  <a:moveTo>
                    <a:pt x="136" y="40"/>
                  </a:moveTo>
                  <a:cubicBezTo>
                    <a:pt x="136" y="34"/>
                    <a:pt x="134" y="28"/>
                    <a:pt x="130" y="21"/>
                  </a:cubicBezTo>
                  <a:cubicBezTo>
                    <a:pt x="135" y="21"/>
                    <a:pt x="137" y="13"/>
                    <a:pt x="133" y="10"/>
                  </a:cubicBezTo>
                  <a:cubicBezTo>
                    <a:pt x="128" y="7"/>
                    <a:pt x="126" y="10"/>
                    <a:pt x="126" y="10"/>
                  </a:cubicBezTo>
                  <a:cubicBezTo>
                    <a:pt x="126" y="10"/>
                    <a:pt x="129" y="8"/>
                    <a:pt x="130" y="13"/>
                  </a:cubicBezTo>
                  <a:cubicBezTo>
                    <a:pt x="131" y="16"/>
                    <a:pt x="128" y="17"/>
                    <a:pt x="128" y="17"/>
                  </a:cubicBezTo>
                  <a:cubicBezTo>
                    <a:pt x="127" y="17"/>
                    <a:pt x="127" y="17"/>
                    <a:pt x="127" y="17"/>
                  </a:cubicBezTo>
                  <a:cubicBezTo>
                    <a:pt x="120" y="7"/>
                    <a:pt x="106" y="0"/>
                    <a:pt x="85" y="0"/>
                  </a:cubicBezTo>
                  <a:cubicBezTo>
                    <a:pt x="54" y="0"/>
                    <a:pt x="45" y="13"/>
                    <a:pt x="45" y="13"/>
                  </a:cubicBezTo>
                  <a:cubicBezTo>
                    <a:pt x="45" y="13"/>
                    <a:pt x="42" y="10"/>
                    <a:pt x="37" y="7"/>
                  </a:cubicBezTo>
                  <a:cubicBezTo>
                    <a:pt x="31" y="3"/>
                    <a:pt x="25" y="3"/>
                    <a:pt x="25" y="3"/>
                  </a:cubicBezTo>
                  <a:cubicBezTo>
                    <a:pt x="30" y="7"/>
                    <a:pt x="30" y="13"/>
                    <a:pt x="30" y="16"/>
                  </a:cubicBezTo>
                  <a:cubicBezTo>
                    <a:pt x="28" y="17"/>
                    <a:pt x="27" y="18"/>
                    <a:pt x="25" y="20"/>
                  </a:cubicBezTo>
                  <a:cubicBezTo>
                    <a:pt x="13" y="27"/>
                    <a:pt x="11" y="35"/>
                    <a:pt x="11" y="35"/>
                  </a:cubicBezTo>
                  <a:cubicBezTo>
                    <a:pt x="0" y="35"/>
                    <a:pt x="0" y="35"/>
                    <a:pt x="0" y="35"/>
                  </a:cubicBezTo>
                  <a:cubicBezTo>
                    <a:pt x="0" y="46"/>
                    <a:pt x="0" y="46"/>
                    <a:pt x="0" y="46"/>
                  </a:cubicBezTo>
                  <a:cubicBezTo>
                    <a:pt x="0" y="46"/>
                    <a:pt x="2" y="52"/>
                    <a:pt x="11" y="59"/>
                  </a:cubicBezTo>
                  <a:cubicBezTo>
                    <a:pt x="23" y="66"/>
                    <a:pt x="33" y="67"/>
                    <a:pt x="33" y="67"/>
                  </a:cubicBezTo>
                  <a:cubicBezTo>
                    <a:pt x="33" y="67"/>
                    <a:pt x="36" y="70"/>
                    <a:pt x="44" y="73"/>
                  </a:cubicBezTo>
                  <a:cubicBezTo>
                    <a:pt x="45" y="75"/>
                    <a:pt x="45" y="78"/>
                    <a:pt x="45" y="81"/>
                  </a:cubicBezTo>
                  <a:cubicBezTo>
                    <a:pt x="44" y="91"/>
                    <a:pt x="43" y="95"/>
                    <a:pt x="43" y="95"/>
                  </a:cubicBezTo>
                  <a:cubicBezTo>
                    <a:pt x="51" y="95"/>
                    <a:pt x="51" y="95"/>
                    <a:pt x="51" y="95"/>
                  </a:cubicBezTo>
                  <a:cubicBezTo>
                    <a:pt x="51" y="95"/>
                    <a:pt x="58" y="93"/>
                    <a:pt x="62" y="87"/>
                  </a:cubicBezTo>
                  <a:cubicBezTo>
                    <a:pt x="64" y="84"/>
                    <a:pt x="66" y="81"/>
                    <a:pt x="68" y="78"/>
                  </a:cubicBezTo>
                  <a:cubicBezTo>
                    <a:pt x="72" y="78"/>
                    <a:pt x="76" y="78"/>
                    <a:pt x="82" y="78"/>
                  </a:cubicBezTo>
                  <a:cubicBezTo>
                    <a:pt x="90" y="78"/>
                    <a:pt x="97" y="77"/>
                    <a:pt x="104" y="76"/>
                  </a:cubicBezTo>
                  <a:cubicBezTo>
                    <a:pt x="104" y="77"/>
                    <a:pt x="104" y="79"/>
                    <a:pt x="104" y="81"/>
                  </a:cubicBezTo>
                  <a:cubicBezTo>
                    <a:pt x="103" y="91"/>
                    <a:pt x="102" y="95"/>
                    <a:pt x="102" y="95"/>
                  </a:cubicBezTo>
                  <a:cubicBezTo>
                    <a:pt x="110" y="95"/>
                    <a:pt x="110" y="95"/>
                    <a:pt x="110" y="95"/>
                  </a:cubicBezTo>
                  <a:cubicBezTo>
                    <a:pt x="110" y="95"/>
                    <a:pt x="117" y="93"/>
                    <a:pt x="121" y="87"/>
                  </a:cubicBezTo>
                  <a:cubicBezTo>
                    <a:pt x="128" y="76"/>
                    <a:pt x="129" y="64"/>
                    <a:pt x="129" y="60"/>
                  </a:cubicBezTo>
                  <a:cubicBezTo>
                    <a:pt x="134" y="54"/>
                    <a:pt x="136" y="47"/>
                    <a:pt x="136" y="4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3102" name="Group 3101"/>
          <p:cNvGrpSpPr/>
          <p:nvPr/>
        </p:nvGrpSpPr>
        <p:grpSpPr bwMode="gray">
          <a:xfrm>
            <a:off x="10862354" y="3568475"/>
            <a:ext cx="390526" cy="495300"/>
            <a:chOff x="7605713" y="10969625"/>
            <a:chExt cx="390526" cy="495300"/>
          </a:xfrm>
        </p:grpSpPr>
        <p:sp>
          <p:nvSpPr>
            <p:cNvPr id="3072" name="Freeform 43"/>
            <p:cNvSpPr>
              <a:spLocks/>
            </p:cNvSpPr>
            <p:nvPr/>
          </p:nvSpPr>
          <p:spPr bwMode="gray">
            <a:xfrm>
              <a:off x="7605713" y="10980738"/>
              <a:ext cx="180975" cy="184150"/>
            </a:xfrm>
            <a:custGeom>
              <a:avLst/>
              <a:gdLst>
                <a:gd name="T0" fmla="*/ 114 w 114"/>
                <a:gd name="T1" fmla="*/ 0 h 116"/>
                <a:gd name="T2" fmla="*/ 78 w 114"/>
                <a:gd name="T3" fmla="*/ 0 h 116"/>
                <a:gd name="T4" fmla="*/ 57 w 114"/>
                <a:gd name="T5" fmla="*/ 29 h 116"/>
                <a:gd name="T6" fmla="*/ 36 w 114"/>
                <a:gd name="T7" fmla="*/ 0 h 116"/>
                <a:gd name="T8" fmla="*/ 0 w 114"/>
                <a:gd name="T9" fmla="*/ 0 h 116"/>
                <a:gd name="T10" fmla="*/ 43 w 114"/>
                <a:gd name="T11" fmla="*/ 62 h 116"/>
                <a:gd name="T12" fmla="*/ 21 w 114"/>
                <a:gd name="T13" fmla="*/ 62 h 116"/>
                <a:gd name="T14" fmla="*/ 21 w 114"/>
                <a:gd name="T15" fmla="*/ 74 h 116"/>
                <a:gd name="T16" fmla="*/ 43 w 114"/>
                <a:gd name="T17" fmla="*/ 74 h 116"/>
                <a:gd name="T18" fmla="*/ 43 w 114"/>
                <a:gd name="T19" fmla="*/ 78 h 116"/>
                <a:gd name="T20" fmla="*/ 21 w 114"/>
                <a:gd name="T21" fmla="*/ 78 h 116"/>
                <a:gd name="T22" fmla="*/ 21 w 114"/>
                <a:gd name="T23" fmla="*/ 90 h 116"/>
                <a:gd name="T24" fmla="*/ 43 w 114"/>
                <a:gd name="T25" fmla="*/ 90 h 116"/>
                <a:gd name="T26" fmla="*/ 43 w 114"/>
                <a:gd name="T27" fmla="*/ 116 h 116"/>
                <a:gd name="T28" fmla="*/ 54 w 114"/>
                <a:gd name="T29" fmla="*/ 116 h 116"/>
                <a:gd name="T30" fmla="*/ 57 w 114"/>
                <a:gd name="T31" fmla="*/ 116 h 116"/>
                <a:gd name="T32" fmla="*/ 71 w 114"/>
                <a:gd name="T33" fmla="*/ 116 h 116"/>
                <a:gd name="T34" fmla="*/ 71 w 114"/>
                <a:gd name="T35" fmla="*/ 90 h 116"/>
                <a:gd name="T36" fmla="*/ 90 w 114"/>
                <a:gd name="T37" fmla="*/ 90 h 116"/>
                <a:gd name="T38" fmla="*/ 90 w 114"/>
                <a:gd name="T39" fmla="*/ 78 h 116"/>
                <a:gd name="T40" fmla="*/ 71 w 114"/>
                <a:gd name="T41" fmla="*/ 78 h 116"/>
                <a:gd name="T42" fmla="*/ 71 w 114"/>
                <a:gd name="T43" fmla="*/ 74 h 116"/>
                <a:gd name="T44" fmla="*/ 90 w 114"/>
                <a:gd name="T45" fmla="*/ 74 h 116"/>
                <a:gd name="T46" fmla="*/ 90 w 114"/>
                <a:gd name="T47" fmla="*/ 62 h 116"/>
                <a:gd name="T48" fmla="*/ 71 w 114"/>
                <a:gd name="T49" fmla="*/ 62 h 116"/>
                <a:gd name="T50" fmla="*/ 114 w 114"/>
                <a:gd name="T51" fmla="*/ 0 h 116"/>
                <a:gd name="T52" fmla="*/ 114 w 114"/>
                <a:gd name="T5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4" h="116">
                  <a:moveTo>
                    <a:pt x="114" y="0"/>
                  </a:moveTo>
                  <a:lnTo>
                    <a:pt x="78" y="0"/>
                  </a:lnTo>
                  <a:lnTo>
                    <a:pt x="57" y="29"/>
                  </a:lnTo>
                  <a:lnTo>
                    <a:pt x="36" y="0"/>
                  </a:lnTo>
                  <a:lnTo>
                    <a:pt x="0" y="0"/>
                  </a:lnTo>
                  <a:lnTo>
                    <a:pt x="43" y="62"/>
                  </a:lnTo>
                  <a:lnTo>
                    <a:pt x="21" y="62"/>
                  </a:lnTo>
                  <a:lnTo>
                    <a:pt x="21" y="74"/>
                  </a:lnTo>
                  <a:lnTo>
                    <a:pt x="43" y="74"/>
                  </a:lnTo>
                  <a:lnTo>
                    <a:pt x="43" y="78"/>
                  </a:lnTo>
                  <a:lnTo>
                    <a:pt x="21" y="78"/>
                  </a:lnTo>
                  <a:lnTo>
                    <a:pt x="21" y="90"/>
                  </a:lnTo>
                  <a:lnTo>
                    <a:pt x="43" y="90"/>
                  </a:lnTo>
                  <a:lnTo>
                    <a:pt x="43" y="116"/>
                  </a:lnTo>
                  <a:lnTo>
                    <a:pt x="54" y="116"/>
                  </a:lnTo>
                  <a:lnTo>
                    <a:pt x="57" y="116"/>
                  </a:lnTo>
                  <a:lnTo>
                    <a:pt x="71" y="116"/>
                  </a:lnTo>
                  <a:lnTo>
                    <a:pt x="71" y="90"/>
                  </a:lnTo>
                  <a:lnTo>
                    <a:pt x="90" y="90"/>
                  </a:lnTo>
                  <a:lnTo>
                    <a:pt x="90" y="78"/>
                  </a:lnTo>
                  <a:lnTo>
                    <a:pt x="71" y="78"/>
                  </a:lnTo>
                  <a:lnTo>
                    <a:pt x="71" y="74"/>
                  </a:lnTo>
                  <a:lnTo>
                    <a:pt x="90" y="74"/>
                  </a:lnTo>
                  <a:lnTo>
                    <a:pt x="90" y="62"/>
                  </a:lnTo>
                  <a:lnTo>
                    <a:pt x="71" y="62"/>
                  </a:lnTo>
                  <a:lnTo>
                    <a:pt x="114" y="0"/>
                  </a:lnTo>
                  <a:lnTo>
                    <a:pt x="114"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73" name="Freeform 44"/>
            <p:cNvSpPr>
              <a:spLocks/>
            </p:cNvSpPr>
            <p:nvPr/>
          </p:nvSpPr>
          <p:spPr bwMode="gray">
            <a:xfrm>
              <a:off x="7605713" y="11222038"/>
              <a:ext cx="146050" cy="242887"/>
            </a:xfrm>
            <a:custGeom>
              <a:avLst/>
              <a:gdLst>
                <a:gd name="T0" fmla="*/ 39 w 39"/>
                <a:gd name="T1" fmla="*/ 18 h 65"/>
                <a:gd name="T2" fmla="*/ 39 w 39"/>
                <a:gd name="T3" fmla="*/ 10 h 65"/>
                <a:gd name="T4" fmla="*/ 6 w 39"/>
                <a:gd name="T5" fmla="*/ 27 h 65"/>
                <a:gd name="T6" fmla="*/ 0 w 39"/>
                <a:gd name="T7" fmla="*/ 27 h 65"/>
                <a:gd name="T8" fmla="*/ 0 w 39"/>
                <a:gd name="T9" fmla="*/ 31 h 65"/>
                <a:gd name="T10" fmla="*/ 5 w 39"/>
                <a:gd name="T11" fmla="*/ 31 h 65"/>
                <a:gd name="T12" fmla="*/ 5 w 39"/>
                <a:gd name="T13" fmla="*/ 32 h 65"/>
                <a:gd name="T14" fmla="*/ 5 w 39"/>
                <a:gd name="T15" fmla="*/ 32 h 65"/>
                <a:gd name="T16" fmla="*/ 5 w 39"/>
                <a:gd name="T17" fmla="*/ 33 h 65"/>
                <a:gd name="T18" fmla="*/ 5 w 39"/>
                <a:gd name="T19" fmla="*/ 33 h 65"/>
                <a:gd name="T20" fmla="*/ 5 w 39"/>
                <a:gd name="T21" fmla="*/ 33 h 65"/>
                <a:gd name="T22" fmla="*/ 5 w 39"/>
                <a:gd name="T23" fmla="*/ 33 h 65"/>
                <a:gd name="T24" fmla="*/ 5 w 39"/>
                <a:gd name="T25" fmla="*/ 33 h 65"/>
                <a:gd name="T26" fmla="*/ 5 w 39"/>
                <a:gd name="T27" fmla="*/ 34 h 65"/>
                <a:gd name="T28" fmla="*/ 0 w 39"/>
                <a:gd name="T29" fmla="*/ 34 h 65"/>
                <a:gd name="T30" fmla="*/ 0 w 39"/>
                <a:gd name="T31" fmla="*/ 38 h 65"/>
                <a:gd name="T32" fmla="*/ 6 w 39"/>
                <a:gd name="T33" fmla="*/ 38 h 65"/>
                <a:gd name="T34" fmla="*/ 39 w 39"/>
                <a:gd name="T35" fmla="*/ 55 h 65"/>
                <a:gd name="T36" fmla="*/ 39 w 39"/>
                <a:gd name="T37" fmla="*/ 47 h 65"/>
                <a:gd name="T38" fmla="*/ 17 w 39"/>
                <a:gd name="T39" fmla="*/ 38 h 65"/>
                <a:gd name="T40" fmla="*/ 36 w 39"/>
                <a:gd name="T41" fmla="*/ 38 h 65"/>
                <a:gd name="T42" fmla="*/ 36 w 39"/>
                <a:gd name="T43" fmla="*/ 34 h 65"/>
                <a:gd name="T44" fmla="*/ 16 w 39"/>
                <a:gd name="T45" fmla="*/ 34 h 65"/>
                <a:gd name="T46" fmla="*/ 16 w 39"/>
                <a:gd name="T47" fmla="*/ 32 h 65"/>
                <a:gd name="T48" fmla="*/ 16 w 39"/>
                <a:gd name="T49" fmla="*/ 31 h 65"/>
                <a:gd name="T50" fmla="*/ 36 w 39"/>
                <a:gd name="T51" fmla="*/ 31 h 65"/>
                <a:gd name="T52" fmla="*/ 36 w 39"/>
                <a:gd name="T53" fmla="*/ 27 h 65"/>
                <a:gd name="T54" fmla="*/ 17 w 39"/>
                <a:gd name="T55" fmla="*/ 27 h 65"/>
                <a:gd name="T56" fmla="*/ 39 w 39"/>
                <a:gd name="T57" fmla="*/ 1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65">
                  <a:moveTo>
                    <a:pt x="39" y="18"/>
                  </a:moveTo>
                  <a:cubicBezTo>
                    <a:pt x="39" y="10"/>
                    <a:pt x="39" y="10"/>
                    <a:pt x="39" y="10"/>
                  </a:cubicBezTo>
                  <a:cubicBezTo>
                    <a:pt x="39" y="10"/>
                    <a:pt x="15" y="0"/>
                    <a:pt x="6" y="27"/>
                  </a:cubicBezTo>
                  <a:cubicBezTo>
                    <a:pt x="0" y="27"/>
                    <a:pt x="0" y="27"/>
                    <a:pt x="0" y="27"/>
                  </a:cubicBezTo>
                  <a:cubicBezTo>
                    <a:pt x="0" y="31"/>
                    <a:pt x="0" y="31"/>
                    <a:pt x="0" y="31"/>
                  </a:cubicBezTo>
                  <a:cubicBezTo>
                    <a:pt x="5" y="31"/>
                    <a:pt x="5" y="31"/>
                    <a:pt x="5" y="31"/>
                  </a:cubicBezTo>
                  <a:cubicBezTo>
                    <a:pt x="5" y="31"/>
                    <a:pt x="5" y="31"/>
                    <a:pt x="5" y="32"/>
                  </a:cubicBezTo>
                  <a:cubicBezTo>
                    <a:pt x="5" y="32"/>
                    <a:pt x="5" y="32"/>
                    <a:pt x="5" y="32"/>
                  </a:cubicBezTo>
                  <a:cubicBezTo>
                    <a:pt x="5" y="32"/>
                    <a:pt x="5" y="32"/>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0" y="34"/>
                    <a:pt x="0" y="34"/>
                    <a:pt x="0" y="34"/>
                  </a:cubicBezTo>
                  <a:cubicBezTo>
                    <a:pt x="0" y="38"/>
                    <a:pt x="0" y="38"/>
                    <a:pt x="0" y="38"/>
                  </a:cubicBezTo>
                  <a:cubicBezTo>
                    <a:pt x="6" y="38"/>
                    <a:pt x="6" y="38"/>
                    <a:pt x="6" y="38"/>
                  </a:cubicBezTo>
                  <a:cubicBezTo>
                    <a:pt x="15" y="65"/>
                    <a:pt x="39" y="55"/>
                    <a:pt x="39" y="55"/>
                  </a:cubicBezTo>
                  <a:cubicBezTo>
                    <a:pt x="39" y="47"/>
                    <a:pt x="39" y="47"/>
                    <a:pt x="39" y="47"/>
                  </a:cubicBezTo>
                  <a:cubicBezTo>
                    <a:pt x="25" y="50"/>
                    <a:pt x="19" y="43"/>
                    <a:pt x="17" y="38"/>
                  </a:cubicBezTo>
                  <a:cubicBezTo>
                    <a:pt x="36" y="38"/>
                    <a:pt x="36" y="38"/>
                    <a:pt x="36" y="38"/>
                  </a:cubicBezTo>
                  <a:cubicBezTo>
                    <a:pt x="36" y="34"/>
                    <a:pt x="36" y="34"/>
                    <a:pt x="36" y="34"/>
                  </a:cubicBezTo>
                  <a:cubicBezTo>
                    <a:pt x="16" y="34"/>
                    <a:pt x="16" y="34"/>
                    <a:pt x="16" y="34"/>
                  </a:cubicBezTo>
                  <a:cubicBezTo>
                    <a:pt x="16" y="33"/>
                    <a:pt x="16" y="33"/>
                    <a:pt x="16" y="32"/>
                  </a:cubicBezTo>
                  <a:cubicBezTo>
                    <a:pt x="16" y="32"/>
                    <a:pt x="16" y="32"/>
                    <a:pt x="16" y="31"/>
                  </a:cubicBezTo>
                  <a:cubicBezTo>
                    <a:pt x="36" y="31"/>
                    <a:pt x="36" y="31"/>
                    <a:pt x="36" y="31"/>
                  </a:cubicBezTo>
                  <a:cubicBezTo>
                    <a:pt x="36" y="27"/>
                    <a:pt x="36" y="27"/>
                    <a:pt x="36" y="27"/>
                  </a:cubicBezTo>
                  <a:cubicBezTo>
                    <a:pt x="17" y="27"/>
                    <a:pt x="17" y="27"/>
                    <a:pt x="17" y="27"/>
                  </a:cubicBezTo>
                  <a:cubicBezTo>
                    <a:pt x="19" y="22"/>
                    <a:pt x="25" y="15"/>
                    <a:pt x="39" y="18"/>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75" name="Freeform 45"/>
            <p:cNvSpPr>
              <a:spLocks noEditPoints="1"/>
            </p:cNvSpPr>
            <p:nvPr/>
          </p:nvSpPr>
          <p:spPr bwMode="gray">
            <a:xfrm>
              <a:off x="7831138" y="11236325"/>
              <a:ext cx="165100" cy="214312"/>
            </a:xfrm>
            <a:custGeom>
              <a:avLst/>
              <a:gdLst>
                <a:gd name="T0" fmla="*/ 25 w 44"/>
                <a:gd name="T1" fmla="*/ 22 h 57"/>
                <a:gd name="T2" fmla="*/ 25 w 44"/>
                <a:gd name="T3" fmla="*/ 13 h 57"/>
                <a:gd name="T4" fmla="*/ 29 w 44"/>
                <a:gd name="T5" fmla="*/ 18 h 57"/>
                <a:gd name="T6" fmla="*/ 40 w 44"/>
                <a:gd name="T7" fmla="*/ 18 h 57"/>
                <a:gd name="T8" fmla="*/ 25 w 44"/>
                <a:gd name="T9" fmla="*/ 3 h 57"/>
                <a:gd name="T10" fmla="*/ 25 w 44"/>
                <a:gd name="T11" fmla="*/ 0 h 57"/>
                <a:gd name="T12" fmla="*/ 20 w 44"/>
                <a:gd name="T13" fmla="*/ 0 h 57"/>
                <a:gd name="T14" fmla="*/ 20 w 44"/>
                <a:gd name="T15" fmla="*/ 3 h 57"/>
                <a:gd name="T16" fmla="*/ 2 w 44"/>
                <a:gd name="T17" fmla="*/ 18 h 57"/>
                <a:gd name="T18" fmla="*/ 20 w 44"/>
                <a:gd name="T19" fmla="*/ 33 h 57"/>
                <a:gd name="T20" fmla="*/ 20 w 44"/>
                <a:gd name="T21" fmla="*/ 43 h 57"/>
                <a:gd name="T22" fmla="*/ 16 w 44"/>
                <a:gd name="T23" fmla="*/ 38 h 57"/>
                <a:gd name="T24" fmla="*/ 4 w 44"/>
                <a:gd name="T25" fmla="*/ 38 h 57"/>
                <a:gd name="T26" fmla="*/ 20 w 44"/>
                <a:gd name="T27" fmla="*/ 53 h 57"/>
                <a:gd name="T28" fmla="*/ 20 w 44"/>
                <a:gd name="T29" fmla="*/ 57 h 57"/>
                <a:gd name="T30" fmla="*/ 25 w 44"/>
                <a:gd name="T31" fmla="*/ 57 h 57"/>
                <a:gd name="T32" fmla="*/ 25 w 44"/>
                <a:gd name="T33" fmla="*/ 53 h 57"/>
                <a:gd name="T34" fmla="*/ 42 w 44"/>
                <a:gd name="T35" fmla="*/ 38 h 57"/>
                <a:gd name="T36" fmla="*/ 25 w 44"/>
                <a:gd name="T37" fmla="*/ 22 h 57"/>
                <a:gd name="T38" fmla="*/ 15 w 44"/>
                <a:gd name="T39" fmla="*/ 17 h 57"/>
                <a:gd name="T40" fmla="*/ 20 w 44"/>
                <a:gd name="T41" fmla="*/ 13 h 57"/>
                <a:gd name="T42" fmla="*/ 20 w 44"/>
                <a:gd name="T43" fmla="*/ 22 h 57"/>
                <a:gd name="T44" fmla="*/ 15 w 44"/>
                <a:gd name="T45" fmla="*/ 17 h 57"/>
                <a:gd name="T46" fmla="*/ 25 w 44"/>
                <a:gd name="T47" fmla="*/ 42 h 57"/>
                <a:gd name="T48" fmla="*/ 25 w 44"/>
                <a:gd name="T49" fmla="*/ 33 h 57"/>
                <a:gd name="T50" fmla="*/ 29 w 44"/>
                <a:gd name="T51" fmla="*/ 38 h 57"/>
                <a:gd name="T52" fmla="*/ 25 w 44"/>
                <a:gd name="T53"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57">
                  <a:moveTo>
                    <a:pt x="25" y="22"/>
                  </a:moveTo>
                  <a:cubicBezTo>
                    <a:pt x="25" y="13"/>
                    <a:pt x="25" y="13"/>
                    <a:pt x="25" y="13"/>
                  </a:cubicBezTo>
                  <a:cubicBezTo>
                    <a:pt x="26" y="13"/>
                    <a:pt x="29" y="14"/>
                    <a:pt x="29" y="18"/>
                  </a:cubicBezTo>
                  <a:cubicBezTo>
                    <a:pt x="40" y="18"/>
                    <a:pt x="40" y="18"/>
                    <a:pt x="40" y="18"/>
                  </a:cubicBezTo>
                  <a:cubicBezTo>
                    <a:pt x="39" y="9"/>
                    <a:pt x="33" y="4"/>
                    <a:pt x="25" y="3"/>
                  </a:cubicBezTo>
                  <a:cubicBezTo>
                    <a:pt x="25" y="0"/>
                    <a:pt x="25" y="0"/>
                    <a:pt x="25" y="0"/>
                  </a:cubicBezTo>
                  <a:cubicBezTo>
                    <a:pt x="20" y="0"/>
                    <a:pt x="20" y="0"/>
                    <a:pt x="20" y="0"/>
                  </a:cubicBezTo>
                  <a:cubicBezTo>
                    <a:pt x="20" y="3"/>
                    <a:pt x="20" y="3"/>
                    <a:pt x="20" y="3"/>
                  </a:cubicBezTo>
                  <a:cubicBezTo>
                    <a:pt x="11" y="3"/>
                    <a:pt x="3" y="8"/>
                    <a:pt x="2" y="18"/>
                  </a:cubicBezTo>
                  <a:cubicBezTo>
                    <a:pt x="2" y="18"/>
                    <a:pt x="0" y="33"/>
                    <a:pt x="20" y="33"/>
                  </a:cubicBezTo>
                  <a:cubicBezTo>
                    <a:pt x="20" y="43"/>
                    <a:pt x="20" y="43"/>
                    <a:pt x="20" y="43"/>
                  </a:cubicBezTo>
                  <a:cubicBezTo>
                    <a:pt x="19" y="43"/>
                    <a:pt x="16" y="43"/>
                    <a:pt x="16" y="38"/>
                  </a:cubicBezTo>
                  <a:cubicBezTo>
                    <a:pt x="4" y="38"/>
                    <a:pt x="4" y="38"/>
                    <a:pt x="4" y="38"/>
                  </a:cubicBezTo>
                  <a:cubicBezTo>
                    <a:pt x="5" y="46"/>
                    <a:pt x="12" y="51"/>
                    <a:pt x="20" y="53"/>
                  </a:cubicBezTo>
                  <a:cubicBezTo>
                    <a:pt x="20" y="57"/>
                    <a:pt x="20" y="57"/>
                    <a:pt x="20" y="57"/>
                  </a:cubicBezTo>
                  <a:cubicBezTo>
                    <a:pt x="25" y="57"/>
                    <a:pt x="25" y="57"/>
                    <a:pt x="25" y="57"/>
                  </a:cubicBezTo>
                  <a:cubicBezTo>
                    <a:pt x="25" y="53"/>
                    <a:pt x="25" y="53"/>
                    <a:pt x="25" y="53"/>
                  </a:cubicBezTo>
                  <a:cubicBezTo>
                    <a:pt x="33" y="53"/>
                    <a:pt x="41" y="48"/>
                    <a:pt x="42" y="38"/>
                  </a:cubicBezTo>
                  <a:cubicBezTo>
                    <a:pt x="42" y="38"/>
                    <a:pt x="44" y="23"/>
                    <a:pt x="25" y="22"/>
                  </a:cubicBezTo>
                  <a:close/>
                  <a:moveTo>
                    <a:pt x="15" y="17"/>
                  </a:moveTo>
                  <a:cubicBezTo>
                    <a:pt x="15" y="14"/>
                    <a:pt x="19" y="13"/>
                    <a:pt x="20" y="13"/>
                  </a:cubicBezTo>
                  <a:cubicBezTo>
                    <a:pt x="20" y="22"/>
                    <a:pt x="20" y="22"/>
                    <a:pt x="20" y="22"/>
                  </a:cubicBezTo>
                  <a:cubicBezTo>
                    <a:pt x="19" y="22"/>
                    <a:pt x="15" y="22"/>
                    <a:pt x="15" y="17"/>
                  </a:cubicBezTo>
                  <a:close/>
                  <a:moveTo>
                    <a:pt x="25" y="42"/>
                  </a:moveTo>
                  <a:cubicBezTo>
                    <a:pt x="25" y="33"/>
                    <a:pt x="25" y="33"/>
                    <a:pt x="25" y="33"/>
                  </a:cubicBezTo>
                  <a:cubicBezTo>
                    <a:pt x="26" y="34"/>
                    <a:pt x="29" y="34"/>
                    <a:pt x="29" y="38"/>
                  </a:cubicBezTo>
                  <a:cubicBezTo>
                    <a:pt x="29" y="42"/>
                    <a:pt x="26" y="42"/>
                    <a:pt x="25"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76" name="Freeform 46"/>
            <p:cNvSpPr>
              <a:spLocks/>
            </p:cNvSpPr>
            <p:nvPr/>
          </p:nvSpPr>
          <p:spPr bwMode="gray">
            <a:xfrm>
              <a:off x="7839076" y="10969625"/>
              <a:ext cx="157163" cy="214312"/>
            </a:xfrm>
            <a:custGeom>
              <a:avLst/>
              <a:gdLst>
                <a:gd name="T0" fmla="*/ 28 w 42"/>
                <a:gd name="T1" fmla="*/ 18 h 57"/>
                <a:gd name="T2" fmla="*/ 39 w 42"/>
                <a:gd name="T3" fmla="*/ 18 h 57"/>
                <a:gd name="T4" fmla="*/ 22 w 42"/>
                <a:gd name="T5" fmla="*/ 0 h 57"/>
                <a:gd name="T6" fmla="*/ 5 w 42"/>
                <a:gd name="T7" fmla="*/ 18 h 57"/>
                <a:gd name="T8" fmla="*/ 7 w 42"/>
                <a:gd name="T9" fmla="*/ 25 h 57"/>
                <a:gd name="T10" fmla="*/ 1 w 42"/>
                <a:gd name="T11" fmla="*/ 25 h 57"/>
                <a:gd name="T12" fmla="*/ 1 w 42"/>
                <a:gd name="T13" fmla="*/ 32 h 57"/>
                <a:gd name="T14" fmla="*/ 9 w 42"/>
                <a:gd name="T15" fmla="*/ 32 h 57"/>
                <a:gd name="T16" fmla="*/ 0 w 42"/>
                <a:gd name="T17" fmla="*/ 44 h 57"/>
                <a:gd name="T18" fmla="*/ 0 w 42"/>
                <a:gd name="T19" fmla="*/ 53 h 57"/>
                <a:gd name="T20" fmla="*/ 26 w 42"/>
                <a:gd name="T21" fmla="*/ 53 h 57"/>
                <a:gd name="T22" fmla="*/ 42 w 42"/>
                <a:gd name="T23" fmla="*/ 50 h 57"/>
                <a:gd name="T24" fmla="*/ 42 w 42"/>
                <a:gd name="T25" fmla="*/ 40 h 57"/>
                <a:gd name="T26" fmla="*/ 32 w 42"/>
                <a:gd name="T27" fmla="*/ 44 h 57"/>
                <a:gd name="T28" fmla="*/ 17 w 42"/>
                <a:gd name="T29" fmla="*/ 42 h 57"/>
                <a:gd name="T30" fmla="*/ 21 w 42"/>
                <a:gd name="T31" fmla="*/ 32 h 57"/>
                <a:gd name="T32" fmla="*/ 31 w 42"/>
                <a:gd name="T33" fmla="*/ 32 h 57"/>
                <a:gd name="T34" fmla="*/ 31 w 42"/>
                <a:gd name="T35" fmla="*/ 25 h 57"/>
                <a:gd name="T36" fmla="*/ 20 w 42"/>
                <a:gd name="T37" fmla="*/ 25 h 57"/>
                <a:gd name="T38" fmla="*/ 17 w 42"/>
                <a:gd name="T39" fmla="*/ 17 h 57"/>
                <a:gd name="T40" fmla="*/ 23 w 42"/>
                <a:gd name="T41" fmla="*/ 12 h 57"/>
                <a:gd name="T42" fmla="*/ 28 w 42"/>
                <a:gd name="T43" fmla="*/ 1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57">
                  <a:moveTo>
                    <a:pt x="28" y="18"/>
                  </a:moveTo>
                  <a:cubicBezTo>
                    <a:pt x="39" y="18"/>
                    <a:pt x="39" y="18"/>
                    <a:pt x="39" y="18"/>
                  </a:cubicBezTo>
                  <a:cubicBezTo>
                    <a:pt x="39" y="18"/>
                    <a:pt x="40" y="0"/>
                    <a:pt x="22" y="0"/>
                  </a:cubicBezTo>
                  <a:cubicBezTo>
                    <a:pt x="4" y="0"/>
                    <a:pt x="5" y="18"/>
                    <a:pt x="5" y="18"/>
                  </a:cubicBezTo>
                  <a:cubicBezTo>
                    <a:pt x="5" y="18"/>
                    <a:pt x="6" y="23"/>
                    <a:pt x="7" y="25"/>
                  </a:cubicBezTo>
                  <a:cubicBezTo>
                    <a:pt x="1" y="25"/>
                    <a:pt x="1" y="25"/>
                    <a:pt x="1" y="25"/>
                  </a:cubicBezTo>
                  <a:cubicBezTo>
                    <a:pt x="1" y="32"/>
                    <a:pt x="1" y="32"/>
                    <a:pt x="1" y="32"/>
                  </a:cubicBezTo>
                  <a:cubicBezTo>
                    <a:pt x="9" y="32"/>
                    <a:pt x="9" y="32"/>
                    <a:pt x="9" y="32"/>
                  </a:cubicBezTo>
                  <a:cubicBezTo>
                    <a:pt x="9" y="32"/>
                    <a:pt x="10" y="38"/>
                    <a:pt x="0" y="44"/>
                  </a:cubicBezTo>
                  <a:cubicBezTo>
                    <a:pt x="0" y="53"/>
                    <a:pt x="0" y="53"/>
                    <a:pt x="0" y="53"/>
                  </a:cubicBezTo>
                  <a:cubicBezTo>
                    <a:pt x="0" y="53"/>
                    <a:pt x="18" y="48"/>
                    <a:pt x="26" y="53"/>
                  </a:cubicBezTo>
                  <a:cubicBezTo>
                    <a:pt x="26" y="53"/>
                    <a:pt x="32" y="57"/>
                    <a:pt x="42" y="50"/>
                  </a:cubicBezTo>
                  <a:cubicBezTo>
                    <a:pt x="42" y="40"/>
                    <a:pt x="42" y="40"/>
                    <a:pt x="42" y="40"/>
                  </a:cubicBezTo>
                  <a:cubicBezTo>
                    <a:pt x="42" y="40"/>
                    <a:pt x="37" y="44"/>
                    <a:pt x="32" y="44"/>
                  </a:cubicBezTo>
                  <a:cubicBezTo>
                    <a:pt x="28" y="44"/>
                    <a:pt x="22" y="39"/>
                    <a:pt x="17" y="42"/>
                  </a:cubicBezTo>
                  <a:cubicBezTo>
                    <a:pt x="17" y="42"/>
                    <a:pt x="21" y="38"/>
                    <a:pt x="21" y="32"/>
                  </a:cubicBezTo>
                  <a:cubicBezTo>
                    <a:pt x="31" y="32"/>
                    <a:pt x="31" y="32"/>
                    <a:pt x="31" y="32"/>
                  </a:cubicBezTo>
                  <a:cubicBezTo>
                    <a:pt x="31" y="25"/>
                    <a:pt x="31" y="25"/>
                    <a:pt x="31" y="25"/>
                  </a:cubicBezTo>
                  <a:cubicBezTo>
                    <a:pt x="20" y="25"/>
                    <a:pt x="20" y="25"/>
                    <a:pt x="20" y="25"/>
                  </a:cubicBezTo>
                  <a:cubicBezTo>
                    <a:pt x="20" y="25"/>
                    <a:pt x="17" y="22"/>
                    <a:pt x="17" y="17"/>
                  </a:cubicBezTo>
                  <a:cubicBezTo>
                    <a:pt x="17" y="12"/>
                    <a:pt x="23" y="12"/>
                    <a:pt x="23" y="12"/>
                  </a:cubicBezTo>
                  <a:cubicBezTo>
                    <a:pt x="23" y="12"/>
                    <a:pt x="28" y="12"/>
                    <a:pt x="28" y="18"/>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3077" name="Freeform 47"/>
          <p:cNvSpPr>
            <a:spLocks noEditPoints="1"/>
          </p:cNvSpPr>
          <p:nvPr/>
        </p:nvSpPr>
        <p:spPr bwMode="gray">
          <a:xfrm>
            <a:off x="6360319" y="3585938"/>
            <a:ext cx="584200" cy="460375"/>
          </a:xfrm>
          <a:custGeom>
            <a:avLst/>
            <a:gdLst>
              <a:gd name="T0" fmla="*/ 33 w 156"/>
              <a:gd name="T1" fmla="*/ 101 h 123"/>
              <a:gd name="T2" fmla="*/ 9 w 156"/>
              <a:gd name="T3" fmla="*/ 65 h 123"/>
              <a:gd name="T4" fmla="*/ 5 w 156"/>
              <a:gd name="T5" fmla="*/ 59 h 123"/>
              <a:gd name="T6" fmla="*/ 0 w 156"/>
              <a:gd name="T7" fmla="*/ 61 h 123"/>
              <a:gd name="T8" fmla="*/ 3 w 156"/>
              <a:gd name="T9" fmla="*/ 64 h 123"/>
              <a:gd name="T10" fmla="*/ 33 w 156"/>
              <a:gd name="T11" fmla="*/ 110 h 123"/>
              <a:gd name="T12" fmla="*/ 156 w 156"/>
              <a:gd name="T13" fmla="*/ 63 h 123"/>
              <a:gd name="T14" fmla="*/ 151 w 156"/>
              <a:gd name="T15" fmla="*/ 55 h 123"/>
              <a:gd name="T16" fmla="*/ 33 w 156"/>
              <a:gd name="T17" fmla="*/ 101 h 123"/>
              <a:gd name="T18" fmla="*/ 33 w 156"/>
              <a:gd name="T19" fmla="*/ 114 h 123"/>
              <a:gd name="T20" fmla="*/ 5 w 156"/>
              <a:gd name="T21" fmla="*/ 72 h 123"/>
              <a:gd name="T22" fmla="*/ 0 w 156"/>
              <a:gd name="T23" fmla="*/ 74 h 123"/>
              <a:gd name="T24" fmla="*/ 33 w 156"/>
              <a:gd name="T25" fmla="*/ 123 h 123"/>
              <a:gd name="T26" fmla="*/ 156 w 156"/>
              <a:gd name="T27" fmla="*/ 76 h 123"/>
              <a:gd name="T28" fmla="*/ 151 w 156"/>
              <a:gd name="T29" fmla="*/ 69 h 123"/>
              <a:gd name="T30" fmla="*/ 33 w 156"/>
              <a:gd name="T31" fmla="*/ 114 h 123"/>
              <a:gd name="T32" fmla="*/ 33 w 156"/>
              <a:gd name="T33" fmla="*/ 96 h 123"/>
              <a:gd name="T34" fmla="*/ 156 w 156"/>
              <a:gd name="T35" fmla="*/ 49 h 123"/>
              <a:gd name="T36" fmla="*/ 148 w 156"/>
              <a:gd name="T37" fmla="*/ 37 h 123"/>
              <a:gd name="T38" fmla="*/ 124 w 156"/>
              <a:gd name="T39" fmla="*/ 0 h 123"/>
              <a:gd name="T40" fmla="*/ 0 w 156"/>
              <a:gd name="T41" fmla="*/ 47 h 123"/>
              <a:gd name="T42" fmla="*/ 12 w 156"/>
              <a:gd name="T43" fmla="*/ 65 h 123"/>
              <a:gd name="T44" fmla="*/ 33 w 156"/>
              <a:gd name="T45" fmla="*/ 96 h 123"/>
              <a:gd name="T46" fmla="*/ 68 w 156"/>
              <a:gd name="T47" fmla="*/ 32 h 123"/>
              <a:gd name="T48" fmla="*/ 99 w 156"/>
              <a:gd name="T49" fmla="*/ 40 h 123"/>
              <a:gd name="T50" fmla="*/ 100 w 156"/>
              <a:gd name="T51" fmla="*/ 41 h 123"/>
              <a:gd name="T52" fmla="*/ 89 w 156"/>
              <a:gd name="T53" fmla="*/ 63 h 123"/>
              <a:gd name="T54" fmla="*/ 60 w 156"/>
              <a:gd name="T55" fmla="*/ 58 h 123"/>
              <a:gd name="T56" fmla="*/ 58 w 156"/>
              <a:gd name="T57" fmla="*/ 56 h 123"/>
              <a:gd name="T58" fmla="*/ 68 w 156"/>
              <a:gd name="T59" fmla="*/ 32 h 123"/>
              <a:gd name="T60" fmla="*/ 78 w 156"/>
              <a:gd name="T61" fmla="*/ 50 h 123"/>
              <a:gd name="T62" fmla="*/ 79 w 156"/>
              <a:gd name="T63" fmla="*/ 50 h 123"/>
              <a:gd name="T64" fmla="*/ 84 w 156"/>
              <a:gd name="T65" fmla="*/ 51 h 123"/>
              <a:gd name="T66" fmla="*/ 81 w 156"/>
              <a:gd name="T67" fmla="*/ 54 h 123"/>
              <a:gd name="T68" fmla="*/ 74 w 156"/>
              <a:gd name="T69" fmla="*/ 55 h 123"/>
              <a:gd name="T70" fmla="*/ 75 w 156"/>
              <a:gd name="T71" fmla="*/ 59 h 123"/>
              <a:gd name="T72" fmla="*/ 82 w 156"/>
              <a:gd name="T73" fmla="*/ 58 h 123"/>
              <a:gd name="T74" fmla="*/ 84 w 156"/>
              <a:gd name="T75" fmla="*/ 61 h 123"/>
              <a:gd name="T76" fmla="*/ 88 w 156"/>
              <a:gd name="T77" fmla="*/ 59 h 123"/>
              <a:gd name="T78" fmla="*/ 86 w 156"/>
              <a:gd name="T79" fmla="*/ 56 h 123"/>
              <a:gd name="T80" fmla="*/ 90 w 156"/>
              <a:gd name="T81" fmla="*/ 48 h 123"/>
              <a:gd name="T82" fmla="*/ 87 w 156"/>
              <a:gd name="T83" fmla="*/ 46 h 123"/>
              <a:gd name="T84" fmla="*/ 79 w 156"/>
              <a:gd name="T85" fmla="*/ 45 h 123"/>
              <a:gd name="T86" fmla="*/ 73 w 156"/>
              <a:gd name="T87" fmla="*/ 44 h 123"/>
              <a:gd name="T88" fmla="*/ 75 w 156"/>
              <a:gd name="T89" fmla="*/ 41 h 123"/>
              <a:gd name="T90" fmla="*/ 81 w 156"/>
              <a:gd name="T91" fmla="*/ 40 h 123"/>
              <a:gd name="T92" fmla="*/ 80 w 156"/>
              <a:gd name="T93" fmla="*/ 36 h 123"/>
              <a:gd name="T94" fmla="*/ 74 w 156"/>
              <a:gd name="T95" fmla="*/ 37 h 123"/>
              <a:gd name="T96" fmla="*/ 72 w 156"/>
              <a:gd name="T97" fmla="*/ 35 h 123"/>
              <a:gd name="T98" fmla="*/ 68 w 156"/>
              <a:gd name="T99" fmla="*/ 36 h 123"/>
              <a:gd name="T100" fmla="*/ 70 w 156"/>
              <a:gd name="T101" fmla="*/ 39 h 123"/>
              <a:gd name="T102" fmla="*/ 67 w 156"/>
              <a:gd name="T103" fmla="*/ 47 h 123"/>
              <a:gd name="T104" fmla="*/ 78 w 156"/>
              <a:gd name="T105" fmla="*/ 5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123">
                <a:moveTo>
                  <a:pt x="33" y="101"/>
                </a:moveTo>
                <a:cubicBezTo>
                  <a:pt x="9" y="65"/>
                  <a:pt x="9" y="65"/>
                  <a:pt x="9" y="65"/>
                </a:cubicBezTo>
                <a:cubicBezTo>
                  <a:pt x="5" y="59"/>
                  <a:pt x="5" y="59"/>
                  <a:pt x="5" y="59"/>
                </a:cubicBezTo>
                <a:cubicBezTo>
                  <a:pt x="0" y="61"/>
                  <a:pt x="0" y="61"/>
                  <a:pt x="0" y="61"/>
                </a:cubicBezTo>
                <a:cubicBezTo>
                  <a:pt x="3" y="64"/>
                  <a:pt x="3" y="64"/>
                  <a:pt x="3" y="64"/>
                </a:cubicBezTo>
                <a:cubicBezTo>
                  <a:pt x="33" y="110"/>
                  <a:pt x="33" y="110"/>
                  <a:pt x="33" y="110"/>
                </a:cubicBezTo>
                <a:cubicBezTo>
                  <a:pt x="156" y="63"/>
                  <a:pt x="156" y="63"/>
                  <a:pt x="156" y="63"/>
                </a:cubicBezTo>
                <a:cubicBezTo>
                  <a:pt x="151" y="55"/>
                  <a:pt x="151" y="55"/>
                  <a:pt x="151" y="55"/>
                </a:cubicBezTo>
                <a:lnTo>
                  <a:pt x="33" y="101"/>
                </a:lnTo>
                <a:close/>
                <a:moveTo>
                  <a:pt x="33" y="114"/>
                </a:moveTo>
                <a:cubicBezTo>
                  <a:pt x="5" y="72"/>
                  <a:pt x="5" y="72"/>
                  <a:pt x="5" y="72"/>
                </a:cubicBezTo>
                <a:cubicBezTo>
                  <a:pt x="0" y="74"/>
                  <a:pt x="0" y="74"/>
                  <a:pt x="0" y="74"/>
                </a:cubicBezTo>
                <a:cubicBezTo>
                  <a:pt x="33" y="123"/>
                  <a:pt x="33" y="123"/>
                  <a:pt x="33" y="123"/>
                </a:cubicBezTo>
                <a:cubicBezTo>
                  <a:pt x="156" y="76"/>
                  <a:pt x="156" y="76"/>
                  <a:pt x="156" y="76"/>
                </a:cubicBezTo>
                <a:cubicBezTo>
                  <a:pt x="151" y="69"/>
                  <a:pt x="151" y="69"/>
                  <a:pt x="151" y="69"/>
                </a:cubicBezTo>
                <a:lnTo>
                  <a:pt x="33" y="114"/>
                </a:lnTo>
                <a:close/>
                <a:moveTo>
                  <a:pt x="33" y="96"/>
                </a:moveTo>
                <a:cubicBezTo>
                  <a:pt x="156" y="49"/>
                  <a:pt x="156" y="49"/>
                  <a:pt x="156" y="49"/>
                </a:cubicBezTo>
                <a:cubicBezTo>
                  <a:pt x="148" y="37"/>
                  <a:pt x="148" y="37"/>
                  <a:pt x="148" y="37"/>
                </a:cubicBezTo>
                <a:cubicBezTo>
                  <a:pt x="124" y="0"/>
                  <a:pt x="124" y="0"/>
                  <a:pt x="124" y="0"/>
                </a:cubicBezTo>
                <a:cubicBezTo>
                  <a:pt x="0" y="47"/>
                  <a:pt x="0" y="47"/>
                  <a:pt x="0" y="47"/>
                </a:cubicBezTo>
                <a:cubicBezTo>
                  <a:pt x="12" y="65"/>
                  <a:pt x="12" y="65"/>
                  <a:pt x="12" y="65"/>
                </a:cubicBezTo>
                <a:lnTo>
                  <a:pt x="33" y="96"/>
                </a:lnTo>
                <a:close/>
                <a:moveTo>
                  <a:pt x="68" y="32"/>
                </a:moveTo>
                <a:cubicBezTo>
                  <a:pt x="79" y="28"/>
                  <a:pt x="93" y="31"/>
                  <a:pt x="99" y="40"/>
                </a:cubicBezTo>
                <a:cubicBezTo>
                  <a:pt x="99" y="40"/>
                  <a:pt x="99" y="41"/>
                  <a:pt x="100" y="41"/>
                </a:cubicBezTo>
                <a:cubicBezTo>
                  <a:pt x="104" y="50"/>
                  <a:pt x="99" y="59"/>
                  <a:pt x="89" y="63"/>
                </a:cubicBezTo>
                <a:cubicBezTo>
                  <a:pt x="78" y="67"/>
                  <a:pt x="66" y="65"/>
                  <a:pt x="60" y="58"/>
                </a:cubicBezTo>
                <a:cubicBezTo>
                  <a:pt x="59" y="57"/>
                  <a:pt x="58" y="56"/>
                  <a:pt x="58" y="56"/>
                </a:cubicBezTo>
                <a:cubicBezTo>
                  <a:pt x="52" y="47"/>
                  <a:pt x="57" y="36"/>
                  <a:pt x="68" y="32"/>
                </a:cubicBezTo>
                <a:close/>
                <a:moveTo>
                  <a:pt x="78" y="50"/>
                </a:moveTo>
                <a:cubicBezTo>
                  <a:pt x="78" y="50"/>
                  <a:pt x="79" y="50"/>
                  <a:pt x="79" y="50"/>
                </a:cubicBezTo>
                <a:cubicBezTo>
                  <a:pt x="82" y="50"/>
                  <a:pt x="83" y="50"/>
                  <a:pt x="84" y="51"/>
                </a:cubicBezTo>
                <a:cubicBezTo>
                  <a:pt x="85" y="52"/>
                  <a:pt x="83" y="53"/>
                  <a:pt x="81" y="54"/>
                </a:cubicBezTo>
                <a:cubicBezTo>
                  <a:pt x="79" y="55"/>
                  <a:pt x="76" y="55"/>
                  <a:pt x="74" y="55"/>
                </a:cubicBezTo>
                <a:cubicBezTo>
                  <a:pt x="75" y="59"/>
                  <a:pt x="75" y="59"/>
                  <a:pt x="75" y="59"/>
                </a:cubicBezTo>
                <a:cubicBezTo>
                  <a:pt x="77" y="59"/>
                  <a:pt x="80" y="59"/>
                  <a:pt x="82" y="58"/>
                </a:cubicBezTo>
                <a:cubicBezTo>
                  <a:pt x="84" y="61"/>
                  <a:pt x="84" y="61"/>
                  <a:pt x="84" y="61"/>
                </a:cubicBezTo>
                <a:cubicBezTo>
                  <a:pt x="88" y="59"/>
                  <a:pt x="88" y="59"/>
                  <a:pt x="88" y="59"/>
                </a:cubicBezTo>
                <a:cubicBezTo>
                  <a:pt x="86" y="56"/>
                  <a:pt x="86" y="56"/>
                  <a:pt x="86" y="56"/>
                </a:cubicBezTo>
                <a:cubicBezTo>
                  <a:pt x="90" y="54"/>
                  <a:pt x="91" y="51"/>
                  <a:pt x="90" y="48"/>
                </a:cubicBezTo>
                <a:cubicBezTo>
                  <a:pt x="89" y="47"/>
                  <a:pt x="88" y="46"/>
                  <a:pt x="87" y="46"/>
                </a:cubicBezTo>
                <a:cubicBezTo>
                  <a:pt x="86" y="45"/>
                  <a:pt x="83" y="44"/>
                  <a:pt x="79" y="45"/>
                </a:cubicBezTo>
                <a:cubicBezTo>
                  <a:pt x="75" y="45"/>
                  <a:pt x="73" y="45"/>
                  <a:pt x="73" y="44"/>
                </a:cubicBezTo>
                <a:cubicBezTo>
                  <a:pt x="72" y="43"/>
                  <a:pt x="72" y="42"/>
                  <a:pt x="75" y="41"/>
                </a:cubicBezTo>
                <a:cubicBezTo>
                  <a:pt x="78" y="40"/>
                  <a:pt x="80" y="40"/>
                  <a:pt x="81" y="40"/>
                </a:cubicBezTo>
                <a:cubicBezTo>
                  <a:pt x="80" y="36"/>
                  <a:pt x="80" y="36"/>
                  <a:pt x="80" y="36"/>
                </a:cubicBezTo>
                <a:cubicBezTo>
                  <a:pt x="78" y="36"/>
                  <a:pt x="76" y="36"/>
                  <a:pt x="74" y="37"/>
                </a:cubicBezTo>
                <a:cubicBezTo>
                  <a:pt x="72" y="35"/>
                  <a:pt x="72" y="35"/>
                  <a:pt x="72" y="35"/>
                </a:cubicBezTo>
                <a:cubicBezTo>
                  <a:pt x="68" y="36"/>
                  <a:pt x="68" y="36"/>
                  <a:pt x="68" y="36"/>
                </a:cubicBezTo>
                <a:cubicBezTo>
                  <a:pt x="70" y="39"/>
                  <a:pt x="70" y="39"/>
                  <a:pt x="70" y="39"/>
                </a:cubicBezTo>
                <a:cubicBezTo>
                  <a:pt x="66" y="41"/>
                  <a:pt x="65" y="44"/>
                  <a:pt x="67" y="47"/>
                </a:cubicBezTo>
                <a:cubicBezTo>
                  <a:pt x="69" y="50"/>
                  <a:pt x="73" y="50"/>
                  <a:pt x="78" y="5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3101" name="Group 3100"/>
          <p:cNvGrpSpPr/>
          <p:nvPr/>
        </p:nvGrpSpPr>
        <p:grpSpPr bwMode="gray">
          <a:xfrm>
            <a:off x="7519202" y="3585938"/>
            <a:ext cx="468313" cy="460375"/>
            <a:chOff x="4406901" y="11037888"/>
            <a:chExt cx="468313" cy="460375"/>
          </a:xfrm>
        </p:grpSpPr>
        <p:sp>
          <p:nvSpPr>
            <p:cNvPr id="3078" name="Freeform 48"/>
            <p:cNvSpPr>
              <a:spLocks noEditPoints="1"/>
            </p:cNvSpPr>
            <p:nvPr/>
          </p:nvSpPr>
          <p:spPr bwMode="gray">
            <a:xfrm>
              <a:off x="4497388" y="11244263"/>
              <a:ext cx="201613" cy="160337"/>
            </a:xfrm>
            <a:custGeom>
              <a:avLst/>
              <a:gdLst>
                <a:gd name="T0" fmla="*/ 127 w 127"/>
                <a:gd name="T1" fmla="*/ 0 h 101"/>
                <a:gd name="T2" fmla="*/ 101 w 127"/>
                <a:gd name="T3" fmla="*/ 0 h 101"/>
                <a:gd name="T4" fmla="*/ 101 w 127"/>
                <a:gd name="T5" fmla="*/ 21 h 101"/>
                <a:gd name="T6" fmla="*/ 127 w 127"/>
                <a:gd name="T7" fmla="*/ 21 h 101"/>
                <a:gd name="T8" fmla="*/ 127 w 127"/>
                <a:gd name="T9" fmla="*/ 0 h 101"/>
                <a:gd name="T10" fmla="*/ 127 w 127"/>
                <a:gd name="T11" fmla="*/ 0 h 101"/>
                <a:gd name="T12" fmla="*/ 75 w 127"/>
                <a:gd name="T13" fmla="*/ 0 h 101"/>
                <a:gd name="T14" fmla="*/ 49 w 127"/>
                <a:gd name="T15" fmla="*/ 0 h 101"/>
                <a:gd name="T16" fmla="*/ 49 w 127"/>
                <a:gd name="T17" fmla="*/ 21 h 101"/>
                <a:gd name="T18" fmla="*/ 75 w 127"/>
                <a:gd name="T19" fmla="*/ 21 h 101"/>
                <a:gd name="T20" fmla="*/ 75 w 127"/>
                <a:gd name="T21" fmla="*/ 0 h 101"/>
                <a:gd name="T22" fmla="*/ 75 w 127"/>
                <a:gd name="T23" fmla="*/ 0 h 101"/>
                <a:gd name="T24" fmla="*/ 26 w 127"/>
                <a:gd name="T25" fmla="*/ 0 h 101"/>
                <a:gd name="T26" fmla="*/ 0 w 127"/>
                <a:gd name="T27" fmla="*/ 0 h 101"/>
                <a:gd name="T28" fmla="*/ 0 w 127"/>
                <a:gd name="T29" fmla="*/ 21 h 101"/>
                <a:gd name="T30" fmla="*/ 26 w 127"/>
                <a:gd name="T31" fmla="*/ 21 h 101"/>
                <a:gd name="T32" fmla="*/ 26 w 127"/>
                <a:gd name="T33" fmla="*/ 0 h 101"/>
                <a:gd name="T34" fmla="*/ 26 w 127"/>
                <a:gd name="T35" fmla="*/ 0 h 101"/>
                <a:gd name="T36" fmla="*/ 127 w 127"/>
                <a:gd name="T37" fmla="*/ 40 h 101"/>
                <a:gd name="T38" fmla="*/ 101 w 127"/>
                <a:gd name="T39" fmla="*/ 40 h 101"/>
                <a:gd name="T40" fmla="*/ 101 w 127"/>
                <a:gd name="T41" fmla="*/ 61 h 101"/>
                <a:gd name="T42" fmla="*/ 127 w 127"/>
                <a:gd name="T43" fmla="*/ 61 h 101"/>
                <a:gd name="T44" fmla="*/ 127 w 127"/>
                <a:gd name="T45" fmla="*/ 40 h 101"/>
                <a:gd name="T46" fmla="*/ 127 w 127"/>
                <a:gd name="T47" fmla="*/ 40 h 101"/>
                <a:gd name="T48" fmla="*/ 75 w 127"/>
                <a:gd name="T49" fmla="*/ 40 h 101"/>
                <a:gd name="T50" fmla="*/ 49 w 127"/>
                <a:gd name="T51" fmla="*/ 40 h 101"/>
                <a:gd name="T52" fmla="*/ 49 w 127"/>
                <a:gd name="T53" fmla="*/ 61 h 101"/>
                <a:gd name="T54" fmla="*/ 75 w 127"/>
                <a:gd name="T55" fmla="*/ 61 h 101"/>
                <a:gd name="T56" fmla="*/ 75 w 127"/>
                <a:gd name="T57" fmla="*/ 40 h 101"/>
                <a:gd name="T58" fmla="*/ 75 w 127"/>
                <a:gd name="T59" fmla="*/ 40 h 101"/>
                <a:gd name="T60" fmla="*/ 26 w 127"/>
                <a:gd name="T61" fmla="*/ 40 h 101"/>
                <a:gd name="T62" fmla="*/ 0 w 127"/>
                <a:gd name="T63" fmla="*/ 40 h 101"/>
                <a:gd name="T64" fmla="*/ 0 w 127"/>
                <a:gd name="T65" fmla="*/ 61 h 101"/>
                <a:gd name="T66" fmla="*/ 26 w 127"/>
                <a:gd name="T67" fmla="*/ 61 h 101"/>
                <a:gd name="T68" fmla="*/ 26 w 127"/>
                <a:gd name="T69" fmla="*/ 40 h 101"/>
                <a:gd name="T70" fmla="*/ 26 w 127"/>
                <a:gd name="T71" fmla="*/ 40 h 101"/>
                <a:gd name="T72" fmla="*/ 127 w 127"/>
                <a:gd name="T73" fmla="*/ 80 h 101"/>
                <a:gd name="T74" fmla="*/ 101 w 127"/>
                <a:gd name="T75" fmla="*/ 80 h 101"/>
                <a:gd name="T76" fmla="*/ 101 w 127"/>
                <a:gd name="T77" fmla="*/ 101 h 101"/>
                <a:gd name="T78" fmla="*/ 127 w 127"/>
                <a:gd name="T79" fmla="*/ 101 h 101"/>
                <a:gd name="T80" fmla="*/ 127 w 127"/>
                <a:gd name="T81" fmla="*/ 80 h 101"/>
                <a:gd name="T82" fmla="*/ 127 w 127"/>
                <a:gd name="T83" fmla="*/ 80 h 101"/>
                <a:gd name="T84" fmla="*/ 75 w 127"/>
                <a:gd name="T85" fmla="*/ 80 h 101"/>
                <a:gd name="T86" fmla="*/ 49 w 127"/>
                <a:gd name="T87" fmla="*/ 80 h 101"/>
                <a:gd name="T88" fmla="*/ 49 w 127"/>
                <a:gd name="T89" fmla="*/ 101 h 101"/>
                <a:gd name="T90" fmla="*/ 75 w 127"/>
                <a:gd name="T91" fmla="*/ 101 h 101"/>
                <a:gd name="T92" fmla="*/ 75 w 127"/>
                <a:gd name="T93" fmla="*/ 80 h 101"/>
                <a:gd name="T94" fmla="*/ 75 w 127"/>
                <a:gd name="T95" fmla="*/ 80 h 101"/>
                <a:gd name="T96" fmla="*/ 26 w 127"/>
                <a:gd name="T97" fmla="*/ 80 h 101"/>
                <a:gd name="T98" fmla="*/ 0 w 127"/>
                <a:gd name="T99" fmla="*/ 80 h 101"/>
                <a:gd name="T100" fmla="*/ 0 w 127"/>
                <a:gd name="T101" fmla="*/ 101 h 101"/>
                <a:gd name="T102" fmla="*/ 26 w 127"/>
                <a:gd name="T103" fmla="*/ 101 h 101"/>
                <a:gd name="T104" fmla="*/ 26 w 127"/>
                <a:gd name="T105"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7" h="101">
                  <a:moveTo>
                    <a:pt x="127" y="0"/>
                  </a:moveTo>
                  <a:lnTo>
                    <a:pt x="101" y="0"/>
                  </a:lnTo>
                  <a:lnTo>
                    <a:pt x="101" y="21"/>
                  </a:lnTo>
                  <a:lnTo>
                    <a:pt x="127" y="21"/>
                  </a:lnTo>
                  <a:lnTo>
                    <a:pt x="127" y="0"/>
                  </a:lnTo>
                  <a:lnTo>
                    <a:pt x="127" y="0"/>
                  </a:lnTo>
                  <a:close/>
                  <a:moveTo>
                    <a:pt x="75" y="0"/>
                  </a:moveTo>
                  <a:lnTo>
                    <a:pt x="49" y="0"/>
                  </a:lnTo>
                  <a:lnTo>
                    <a:pt x="49" y="21"/>
                  </a:lnTo>
                  <a:lnTo>
                    <a:pt x="75" y="21"/>
                  </a:lnTo>
                  <a:lnTo>
                    <a:pt x="75" y="0"/>
                  </a:lnTo>
                  <a:lnTo>
                    <a:pt x="75" y="0"/>
                  </a:lnTo>
                  <a:close/>
                  <a:moveTo>
                    <a:pt x="26" y="0"/>
                  </a:moveTo>
                  <a:lnTo>
                    <a:pt x="0" y="0"/>
                  </a:lnTo>
                  <a:lnTo>
                    <a:pt x="0" y="21"/>
                  </a:lnTo>
                  <a:lnTo>
                    <a:pt x="26" y="21"/>
                  </a:lnTo>
                  <a:lnTo>
                    <a:pt x="26" y="0"/>
                  </a:lnTo>
                  <a:lnTo>
                    <a:pt x="26" y="0"/>
                  </a:lnTo>
                  <a:close/>
                  <a:moveTo>
                    <a:pt x="127" y="40"/>
                  </a:moveTo>
                  <a:lnTo>
                    <a:pt x="101" y="40"/>
                  </a:lnTo>
                  <a:lnTo>
                    <a:pt x="101" y="61"/>
                  </a:lnTo>
                  <a:lnTo>
                    <a:pt x="127" y="61"/>
                  </a:lnTo>
                  <a:lnTo>
                    <a:pt x="127" y="40"/>
                  </a:lnTo>
                  <a:lnTo>
                    <a:pt x="127" y="40"/>
                  </a:lnTo>
                  <a:close/>
                  <a:moveTo>
                    <a:pt x="75" y="40"/>
                  </a:moveTo>
                  <a:lnTo>
                    <a:pt x="49" y="40"/>
                  </a:lnTo>
                  <a:lnTo>
                    <a:pt x="49" y="61"/>
                  </a:lnTo>
                  <a:lnTo>
                    <a:pt x="75" y="61"/>
                  </a:lnTo>
                  <a:lnTo>
                    <a:pt x="75" y="40"/>
                  </a:lnTo>
                  <a:lnTo>
                    <a:pt x="75" y="40"/>
                  </a:lnTo>
                  <a:close/>
                  <a:moveTo>
                    <a:pt x="26" y="40"/>
                  </a:moveTo>
                  <a:lnTo>
                    <a:pt x="0" y="40"/>
                  </a:lnTo>
                  <a:lnTo>
                    <a:pt x="0" y="61"/>
                  </a:lnTo>
                  <a:lnTo>
                    <a:pt x="26" y="61"/>
                  </a:lnTo>
                  <a:lnTo>
                    <a:pt x="26" y="40"/>
                  </a:lnTo>
                  <a:lnTo>
                    <a:pt x="26" y="40"/>
                  </a:lnTo>
                  <a:close/>
                  <a:moveTo>
                    <a:pt x="127" y="80"/>
                  </a:moveTo>
                  <a:lnTo>
                    <a:pt x="101" y="80"/>
                  </a:lnTo>
                  <a:lnTo>
                    <a:pt x="101" y="101"/>
                  </a:lnTo>
                  <a:lnTo>
                    <a:pt x="127" y="101"/>
                  </a:lnTo>
                  <a:lnTo>
                    <a:pt x="127" y="80"/>
                  </a:lnTo>
                  <a:lnTo>
                    <a:pt x="127" y="80"/>
                  </a:lnTo>
                  <a:close/>
                  <a:moveTo>
                    <a:pt x="75" y="80"/>
                  </a:moveTo>
                  <a:lnTo>
                    <a:pt x="49" y="80"/>
                  </a:lnTo>
                  <a:lnTo>
                    <a:pt x="49" y="101"/>
                  </a:lnTo>
                  <a:lnTo>
                    <a:pt x="75" y="101"/>
                  </a:lnTo>
                  <a:lnTo>
                    <a:pt x="75" y="80"/>
                  </a:lnTo>
                  <a:lnTo>
                    <a:pt x="75" y="80"/>
                  </a:lnTo>
                  <a:close/>
                  <a:moveTo>
                    <a:pt x="26" y="80"/>
                  </a:moveTo>
                  <a:lnTo>
                    <a:pt x="0" y="80"/>
                  </a:lnTo>
                  <a:lnTo>
                    <a:pt x="0" y="101"/>
                  </a:lnTo>
                  <a:lnTo>
                    <a:pt x="26" y="101"/>
                  </a:lnTo>
                  <a:lnTo>
                    <a:pt x="26"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79" name="Rectangle 49"/>
            <p:cNvSpPr>
              <a:spLocks noChangeArrowheads="1"/>
            </p:cNvSpPr>
            <p:nvPr/>
          </p:nvSpPr>
          <p:spPr bwMode="gray">
            <a:xfrm>
              <a:off x="4748213" y="11244263"/>
              <a:ext cx="41275" cy="1651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80" name="Rectangle 50"/>
            <p:cNvSpPr>
              <a:spLocks noChangeArrowheads="1"/>
            </p:cNvSpPr>
            <p:nvPr/>
          </p:nvSpPr>
          <p:spPr bwMode="gray">
            <a:xfrm>
              <a:off x="4497388" y="11142663"/>
              <a:ext cx="292100" cy="412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81" name="Freeform 51"/>
            <p:cNvSpPr>
              <a:spLocks noEditPoints="1"/>
            </p:cNvSpPr>
            <p:nvPr/>
          </p:nvSpPr>
          <p:spPr bwMode="gray">
            <a:xfrm>
              <a:off x="4406901" y="11037888"/>
              <a:ext cx="468313" cy="460375"/>
            </a:xfrm>
            <a:custGeom>
              <a:avLst/>
              <a:gdLst>
                <a:gd name="T0" fmla="*/ 0 w 295"/>
                <a:gd name="T1" fmla="*/ 0 h 290"/>
                <a:gd name="T2" fmla="*/ 0 w 295"/>
                <a:gd name="T3" fmla="*/ 290 h 290"/>
                <a:gd name="T4" fmla="*/ 295 w 295"/>
                <a:gd name="T5" fmla="*/ 290 h 290"/>
                <a:gd name="T6" fmla="*/ 295 w 295"/>
                <a:gd name="T7" fmla="*/ 0 h 290"/>
                <a:gd name="T8" fmla="*/ 0 w 295"/>
                <a:gd name="T9" fmla="*/ 0 h 290"/>
                <a:gd name="T10" fmla="*/ 0 w 295"/>
                <a:gd name="T11" fmla="*/ 0 h 290"/>
                <a:gd name="T12" fmla="*/ 269 w 295"/>
                <a:gd name="T13" fmla="*/ 26 h 290"/>
                <a:gd name="T14" fmla="*/ 269 w 295"/>
                <a:gd name="T15" fmla="*/ 267 h 290"/>
                <a:gd name="T16" fmla="*/ 26 w 295"/>
                <a:gd name="T17" fmla="*/ 267 h 290"/>
                <a:gd name="T18" fmla="*/ 26 w 295"/>
                <a:gd name="T19" fmla="*/ 26 h 290"/>
                <a:gd name="T20" fmla="*/ 269 w 295"/>
                <a:gd name="T21" fmla="*/ 26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5" h="290">
                  <a:moveTo>
                    <a:pt x="0" y="0"/>
                  </a:moveTo>
                  <a:lnTo>
                    <a:pt x="0" y="290"/>
                  </a:lnTo>
                  <a:lnTo>
                    <a:pt x="295" y="290"/>
                  </a:lnTo>
                  <a:lnTo>
                    <a:pt x="295" y="0"/>
                  </a:lnTo>
                  <a:lnTo>
                    <a:pt x="0" y="0"/>
                  </a:lnTo>
                  <a:lnTo>
                    <a:pt x="0" y="0"/>
                  </a:lnTo>
                  <a:close/>
                  <a:moveTo>
                    <a:pt x="269" y="26"/>
                  </a:moveTo>
                  <a:lnTo>
                    <a:pt x="269" y="267"/>
                  </a:lnTo>
                  <a:lnTo>
                    <a:pt x="26" y="267"/>
                  </a:lnTo>
                  <a:lnTo>
                    <a:pt x="26" y="26"/>
                  </a:lnTo>
                  <a:lnTo>
                    <a:pt x="269"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3103" name="Group 3102"/>
          <p:cNvGrpSpPr/>
          <p:nvPr/>
        </p:nvGrpSpPr>
        <p:grpSpPr bwMode="gray">
          <a:xfrm>
            <a:off x="5297900" y="3567691"/>
            <a:ext cx="523422" cy="496870"/>
            <a:chOff x="9177338" y="7902575"/>
            <a:chExt cx="438150" cy="415925"/>
          </a:xfrm>
        </p:grpSpPr>
        <p:sp>
          <p:nvSpPr>
            <p:cNvPr id="3082" name="Freeform 52"/>
            <p:cNvSpPr>
              <a:spLocks noEditPoints="1"/>
            </p:cNvSpPr>
            <p:nvPr/>
          </p:nvSpPr>
          <p:spPr bwMode="gray">
            <a:xfrm>
              <a:off x="9240838" y="8108950"/>
              <a:ext cx="315913" cy="123825"/>
            </a:xfrm>
            <a:custGeom>
              <a:avLst/>
              <a:gdLst>
                <a:gd name="T0" fmla="*/ 21 w 199"/>
                <a:gd name="T1" fmla="*/ 0 h 78"/>
                <a:gd name="T2" fmla="*/ 0 w 199"/>
                <a:gd name="T3" fmla="*/ 0 h 78"/>
                <a:gd name="T4" fmla="*/ 0 w 199"/>
                <a:gd name="T5" fmla="*/ 78 h 78"/>
                <a:gd name="T6" fmla="*/ 21 w 199"/>
                <a:gd name="T7" fmla="*/ 78 h 78"/>
                <a:gd name="T8" fmla="*/ 21 w 199"/>
                <a:gd name="T9" fmla="*/ 0 h 78"/>
                <a:gd name="T10" fmla="*/ 21 w 199"/>
                <a:gd name="T11" fmla="*/ 0 h 78"/>
                <a:gd name="T12" fmla="*/ 175 w 199"/>
                <a:gd name="T13" fmla="*/ 78 h 78"/>
                <a:gd name="T14" fmla="*/ 199 w 199"/>
                <a:gd name="T15" fmla="*/ 78 h 78"/>
                <a:gd name="T16" fmla="*/ 199 w 199"/>
                <a:gd name="T17" fmla="*/ 0 h 78"/>
                <a:gd name="T18" fmla="*/ 175 w 199"/>
                <a:gd name="T19" fmla="*/ 0 h 78"/>
                <a:gd name="T20" fmla="*/ 175 w 199"/>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78">
                  <a:moveTo>
                    <a:pt x="21" y="0"/>
                  </a:moveTo>
                  <a:lnTo>
                    <a:pt x="0" y="0"/>
                  </a:lnTo>
                  <a:lnTo>
                    <a:pt x="0" y="78"/>
                  </a:lnTo>
                  <a:lnTo>
                    <a:pt x="21" y="78"/>
                  </a:lnTo>
                  <a:lnTo>
                    <a:pt x="21" y="0"/>
                  </a:lnTo>
                  <a:lnTo>
                    <a:pt x="21" y="0"/>
                  </a:lnTo>
                  <a:close/>
                  <a:moveTo>
                    <a:pt x="175" y="78"/>
                  </a:moveTo>
                  <a:lnTo>
                    <a:pt x="199" y="78"/>
                  </a:lnTo>
                  <a:lnTo>
                    <a:pt x="199" y="0"/>
                  </a:lnTo>
                  <a:lnTo>
                    <a:pt x="175" y="0"/>
                  </a:lnTo>
                  <a:lnTo>
                    <a:pt x="175"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83" name="Freeform 53"/>
            <p:cNvSpPr>
              <a:spLocks noEditPoints="1"/>
            </p:cNvSpPr>
            <p:nvPr/>
          </p:nvSpPr>
          <p:spPr bwMode="gray">
            <a:xfrm>
              <a:off x="9301163" y="8108950"/>
              <a:ext cx="190500" cy="123825"/>
            </a:xfrm>
            <a:custGeom>
              <a:avLst/>
              <a:gdLst>
                <a:gd name="T0" fmla="*/ 21 w 120"/>
                <a:gd name="T1" fmla="*/ 0 h 78"/>
                <a:gd name="T2" fmla="*/ 0 w 120"/>
                <a:gd name="T3" fmla="*/ 0 h 78"/>
                <a:gd name="T4" fmla="*/ 0 w 120"/>
                <a:gd name="T5" fmla="*/ 78 h 78"/>
                <a:gd name="T6" fmla="*/ 21 w 120"/>
                <a:gd name="T7" fmla="*/ 78 h 78"/>
                <a:gd name="T8" fmla="*/ 21 w 120"/>
                <a:gd name="T9" fmla="*/ 0 h 78"/>
                <a:gd name="T10" fmla="*/ 21 w 120"/>
                <a:gd name="T11" fmla="*/ 0 h 78"/>
                <a:gd name="T12" fmla="*/ 99 w 120"/>
                <a:gd name="T13" fmla="*/ 78 h 78"/>
                <a:gd name="T14" fmla="*/ 120 w 120"/>
                <a:gd name="T15" fmla="*/ 78 h 78"/>
                <a:gd name="T16" fmla="*/ 120 w 120"/>
                <a:gd name="T17" fmla="*/ 0 h 78"/>
                <a:gd name="T18" fmla="*/ 99 w 120"/>
                <a:gd name="T19" fmla="*/ 0 h 78"/>
                <a:gd name="T20" fmla="*/ 99 w 120"/>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78">
                  <a:moveTo>
                    <a:pt x="21" y="0"/>
                  </a:moveTo>
                  <a:lnTo>
                    <a:pt x="0" y="0"/>
                  </a:lnTo>
                  <a:lnTo>
                    <a:pt x="0" y="78"/>
                  </a:lnTo>
                  <a:lnTo>
                    <a:pt x="21" y="78"/>
                  </a:lnTo>
                  <a:lnTo>
                    <a:pt x="21" y="0"/>
                  </a:lnTo>
                  <a:lnTo>
                    <a:pt x="21" y="0"/>
                  </a:lnTo>
                  <a:close/>
                  <a:moveTo>
                    <a:pt x="99" y="78"/>
                  </a:moveTo>
                  <a:lnTo>
                    <a:pt x="120" y="78"/>
                  </a:lnTo>
                  <a:lnTo>
                    <a:pt x="120" y="0"/>
                  </a:lnTo>
                  <a:lnTo>
                    <a:pt x="99" y="0"/>
                  </a:lnTo>
                  <a:lnTo>
                    <a:pt x="99"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84" name="Rectangle 54"/>
            <p:cNvSpPr>
              <a:spLocks noChangeArrowheads="1"/>
            </p:cNvSpPr>
            <p:nvPr/>
          </p:nvSpPr>
          <p:spPr bwMode="gray">
            <a:xfrm>
              <a:off x="9375776" y="8161338"/>
              <a:ext cx="41275" cy="714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85" name="Freeform 55"/>
            <p:cNvSpPr>
              <a:spLocks noEditPoints="1"/>
            </p:cNvSpPr>
            <p:nvPr/>
          </p:nvSpPr>
          <p:spPr bwMode="gray">
            <a:xfrm>
              <a:off x="9177338" y="7902575"/>
              <a:ext cx="438150" cy="187325"/>
            </a:xfrm>
            <a:custGeom>
              <a:avLst/>
              <a:gdLst>
                <a:gd name="T0" fmla="*/ 0 w 276"/>
                <a:gd name="T1" fmla="*/ 118 h 118"/>
                <a:gd name="T2" fmla="*/ 276 w 276"/>
                <a:gd name="T3" fmla="*/ 118 h 118"/>
                <a:gd name="T4" fmla="*/ 139 w 276"/>
                <a:gd name="T5" fmla="*/ 0 h 118"/>
                <a:gd name="T6" fmla="*/ 132 w 276"/>
                <a:gd name="T7" fmla="*/ 5 h 118"/>
                <a:gd name="T8" fmla="*/ 0 w 276"/>
                <a:gd name="T9" fmla="*/ 118 h 118"/>
                <a:gd name="T10" fmla="*/ 0 w 276"/>
                <a:gd name="T11" fmla="*/ 118 h 118"/>
                <a:gd name="T12" fmla="*/ 139 w 276"/>
                <a:gd name="T13" fmla="*/ 29 h 118"/>
                <a:gd name="T14" fmla="*/ 217 w 276"/>
                <a:gd name="T15" fmla="*/ 97 h 118"/>
                <a:gd name="T16" fmla="*/ 59 w 276"/>
                <a:gd name="T17" fmla="*/ 97 h 118"/>
                <a:gd name="T18" fmla="*/ 139 w 276"/>
                <a:gd name="T1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118">
                  <a:moveTo>
                    <a:pt x="0" y="118"/>
                  </a:moveTo>
                  <a:lnTo>
                    <a:pt x="276" y="118"/>
                  </a:lnTo>
                  <a:lnTo>
                    <a:pt x="139" y="0"/>
                  </a:lnTo>
                  <a:lnTo>
                    <a:pt x="132" y="5"/>
                  </a:lnTo>
                  <a:lnTo>
                    <a:pt x="0" y="118"/>
                  </a:lnTo>
                  <a:lnTo>
                    <a:pt x="0" y="118"/>
                  </a:lnTo>
                  <a:close/>
                  <a:moveTo>
                    <a:pt x="139" y="29"/>
                  </a:moveTo>
                  <a:lnTo>
                    <a:pt x="217" y="97"/>
                  </a:lnTo>
                  <a:lnTo>
                    <a:pt x="59" y="97"/>
                  </a:lnTo>
                  <a:lnTo>
                    <a:pt x="139" y="2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87" name="Rectangle 56"/>
            <p:cNvSpPr>
              <a:spLocks noChangeArrowheads="1"/>
            </p:cNvSpPr>
            <p:nvPr/>
          </p:nvSpPr>
          <p:spPr bwMode="gray">
            <a:xfrm>
              <a:off x="9218613" y="8247063"/>
              <a:ext cx="355600" cy="381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88" name="Rectangle 57"/>
            <p:cNvSpPr>
              <a:spLocks noChangeArrowheads="1"/>
            </p:cNvSpPr>
            <p:nvPr/>
          </p:nvSpPr>
          <p:spPr bwMode="gray">
            <a:xfrm>
              <a:off x="9185276" y="8285163"/>
              <a:ext cx="423863" cy="333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3099" name="Group 3098"/>
          <p:cNvGrpSpPr/>
          <p:nvPr/>
        </p:nvGrpSpPr>
        <p:grpSpPr bwMode="gray">
          <a:xfrm>
            <a:off x="9700045" y="3583557"/>
            <a:ext cx="473075" cy="465137"/>
            <a:chOff x="2355851" y="10085388"/>
            <a:chExt cx="473075" cy="465137"/>
          </a:xfrm>
        </p:grpSpPr>
        <p:sp>
          <p:nvSpPr>
            <p:cNvPr id="3089" name="Freeform 58"/>
            <p:cNvSpPr>
              <a:spLocks noEditPoints="1"/>
            </p:cNvSpPr>
            <p:nvPr/>
          </p:nvSpPr>
          <p:spPr bwMode="gray">
            <a:xfrm>
              <a:off x="2355851" y="10193338"/>
              <a:ext cx="473075" cy="357187"/>
            </a:xfrm>
            <a:custGeom>
              <a:avLst/>
              <a:gdLst>
                <a:gd name="T0" fmla="*/ 44 w 126"/>
                <a:gd name="T1" fmla="*/ 14 h 95"/>
                <a:gd name="T2" fmla="*/ 23 w 126"/>
                <a:gd name="T3" fmla="*/ 20 h 95"/>
                <a:gd name="T4" fmla="*/ 22 w 126"/>
                <a:gd name="T5" fmla="*/ 22 h 95"/>
                <a:gd name="T6" fmla="*/ 38 w 126"/>
                <a:gd name="T7" fmla="*/ 53 h 95"/>
                <a:gd name="T8" fmla="*/ 41 w 126"/>
                <a:gd name="T9" fmla="*/ 57 h 95"/>
                <a:gd name="T10" fmla="*/ 35 w 126"/>
                <a:gd name="T11" fmla="*/ 65 h 95"/>
                <a:gd name="T12" fmla="*/ 2 w 126"/>
                <a:gd name="T13" fmla="*/ 62 h 95"/>
                <a:gd name="T14" fmla="*/ 0 w 126"/>
                <a:gd name="T15" fmla="*/ 57 h 95"/>
                <a:gd name="T16" fmla="*/ 13 w 126"/>
                <a:gd name="T17" fmla="*/ 33 h 95"/>
                <a:gd name="T18" fmla="*/ 19 w 126"/>
                <a:gd name="T19" fmla="*/ 20 h 95"/>
                <a:gd name="T20" fmla="*/ 19 w 126"/>
                <a:gd name="T21" fmla="*/ 11 h 95"/>
                <a:gd name="T22" fmla="*/ 29 w 126"/>
                <a:gd name="T23" fmla="*/ 12 h 95"/>
                <a:gd name="T24" fmla="*/ 55 w 126"/>
                <a:gd name="T25" fmla="*/ 1 h 95"/>
                <a:gd name="T26" fmla="*/ 84 w 126"/>
                <a:gd name="T27" fmla="*/ 7 h 95"/>
                <a:gd name="T28" fmla="*/ 100 w 126"/>
                <a:gd name="T29" fmla="*/ 13 h 95"/>
                <a:gd name="T30" fmla="*/ 106 w 126"/>
                <a:gd name="T31" fmla="*/ 10 h 95"/>
                <a:gd name="T32" fmla="*/ 107 w 126"/>
                <a:gd name="T33" fmla="*/ 20 h 95"/>
                <a:gd name="T34" fmla="*/ 112 w 126"/>
                <a:gd name="T35" fmla="*/ 32 h 95"/>
                <a:gd name="T36" fmla="*/ 124 w 126"/>
                <a:gd name="T37" fmla="*/ 55 h 95"/>
                <a:gd name="T38" fmla="*/ 126 w 126"/>
                <a:gd name="T39" fmla="*/ 59 h 95"/>
                <a:gd name="T40" fmla="*/ 98 w 126"/>
                <a:gd name="T41" fmla="*/ 67 h 95"/>
                <a:gd name="T42" fmla="*/ 84 w 126"/>
                <a:gd name="T43" fmla="*/ 59 h 95"/>
                <a:gd name="T44" fmla="*/ 87 w 126"/>
                <a:gd name="T45" fmla="*/ 53 h 95"/>
                <a:gd name="T46" fmla="*/ 104 w 126"/>
                <a:gd name="T47" fmla="*/ 21 h 95"/>
                <a:gd name="T48" fmla="*/ 82 w 126"/>
                <a:gd name="T49" fmla="*/ 14 h 95"/>
                <a:gd name="T50" fmla="*/ 72 w 126"/>
                <a:gd name="T51" fmla="*/ 10 h 95"/>
                <a:gd name="T52" fmla="*/ 69 w 126"/>
                <a:gd name="T53" fmla="*/ 43 h 95"/>
                <a:gd name="T54" fmla="*/ 66 w 126"/>
                <a:gd name="T55" fmla="*/ 70 h 95"/>
                <a:gd name="T56" fmla="*/ 74 w 126"/>
                <a:gd name="T57" fmla="*/ 72 h 95"/>
                <a:gd name="T58" fmla="*/ 76 w 126"/>
                <a:gd name="T59" fmla="*/ 79 h 95"/>
                <a:gd name="T60" fmla="*/ 85 w 126"/>
                <a:gd name="T61" fmla="*/ 87 h 95"/>
                <a:gd name="T62" fmla="*/ 84 w 126"/>
                <a:gd name="T63" fmla="*/ 95 h 95"/>
                <a:gd name="T64" fmla="*/ 42 w 126"/>
                <a:gd name="T65" fmla="*/ 95 h 95"/>
                <a:gd name="T66" fmla="*/ 41 w 126"/>
                <a:gd name="T67" fmla="*/ 87 h 95"/>
                <a:gd name="T68" fmla="*/ 51 w 126"/>
                <a:gd name="T69" fmla="*/ 76 h 95"/>
                <a:gd name="T70" fmla="*/ 52 w 126"/>
                <a:gd name="T71" fmla="*/ 72 h 95"/>
                <a:gd name="T72" fmla="*/ 60 w 126"/>
                <a:gd name="T73" fmla="*/ 70 h 95"/>
                <a:gd name="T74" fmla="*/ 57 w 126"/>
                <a:gd name="T75" fmla="*/ 47 h 95"/>
                <a:gd name="T76" fmla="*/ 53 w 126"/>
                <a:gd name="T77" fmla="*/ 10 h 95"/>
                <a:gd name="T78" fmla="*/ 36 w 126"/>
                <a:gd name="T79" fmla="*/ 57 h 95"/>
                <a:gd name="T80" fmla="*/ 37 w 126"/>
                <a:gd name="T81" fmla="*/ 57 h 95"/>
                <a:gd name="T82" fmla="*/ 34 w 126"/>
                <a:gd name="T83" fmla="*/ 51 h 95"/>
                <a:gd name="T84" fmla="*/ 21 w 126"/>
                <a:gd name="T85" fmla="*/ 25 h 95"/>
                <a:gd name="T86" fmla="*/ 20 w 126"/>
                <a:gd name="T87" fmla="*/ 25 h 95"/>
                <a:gd name="T88" fmla="*/ 4 w 126"/>
                <a:gd name="T89" fmla="*/ 56 h 95"/>
                <a:gd name="T90" fmla="*/ 19 w 126"/>
                <a:gd name="T91" fmla="*/ 57 h 95"/>
                <a:gd name="T92" fmla="*/ 105 w 126"/>
                <a:gd name="T93" fmla="*/ 24 h 95"/>
                <a:gd name="T94" fmla="*/ 102 w 126"/>
                <a:gd name="T95" fmla="*/ 29 h 95"/>
                <a:gd name="T96" fmla="*/ 89 w 126"/>
                <a:gd name="T97" fmla="*/ 57 h 95"/>
                <a:gd name="T98" fmla="*/ 120 w 126"/>
                <a:gd name="T99" fmla="*/ 58 h 95"/>
                <a:gd name="T100" fmla="*/ 119 w 126"/>
                <a:gd name="T101" fmla="*/ 53 h 95"/>
                <a:gd name="T102" fmla="*/ 105 w 126"/>
                <a:gd name="T103" fmla="*/ 2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6" h="95">
                  <a:moveTo>
                    <a:pt x="53" y="9"/>
                  </a:moveTo>
                  <a:cubicBezTo>
                    <a:pt x="49" y="10"/>
                    <a:pt x="47" y="12"/>
                    <a:pt x="44" y="14"/>
                  </a:cubicBezTo>
                  <a:cubicBezTo>
                    <a:pt x="40" y="16"/>
                    <a:pt x="36" y="19"/>
                    <a:pt x="31" y="20"/>
                  </a:cubicBezTo>
                  <a:cubicBezTo>
                    <a:pt x="28" y="20"/>
                    <a:pt x="26" y="20"/>
                    <a:pt x="23" y="20"/>
                  </a:cubicBezTo>
                  <a:cubicBezTo>
                    <a:pt x="23" y="20"/>
                    <a:pt x="22" y="20"/>
                    <a:pt x="22" y="21"/>
                  </a:cubicBezTo>
                  <a:cubicBezTo>
                    <a:pt x="22" y="21"/>
                    <a:pt x="22" y="21"/>
                    <a:pt x="22" y="22"/>
                  </a:cubicBezTo>
                  <a:cubicBezTo>
                    <a:pt x="25" y="26"/>
                    <a:pt x="27" y="31"/>
                    <a:pt x="29" y="36"/>
                  </a:cubicBezTo>
                  <a:cubicBezTo>
                    <a:pt x="32" y="41"/>
                    <a:pt x="35" y="47"/>
                    <a:pt x="38" y="53"/>
                  </a:cubicBezTo>
                  <a:cubicBezTo>
                    <a:pt x="39" y="54"/>
                    <a:pt x="39" y="55"/>
                    <a:pt x="40" y="56"/>
                  </a:cubicBezTo>
                  <a:cubicBezTo>
                    <a:pt x="40" y="56"/>
                    <a:pt x="40" y="57"/>
                    <a:pt x="41" y="57"/>
                  </a:cubicBezTo>
                  <a:cubicBezTo>
                    <a:pt x="42" y="58"/>
                    <a:pt x="42" y="58"/>
                    <a:pt x="42" y="59"/>
                  </a:cubicBezTo>
                  <a:cubicBezTo>
                    <a:pt x="40" y="62"/>
                    <a:pt x="38" y="63"/>
                    <a:pt x="35" y="65"/>
                  </a:cubicBezTo>
                  <a:cubicBezTo>
                    <a:pt x="28" y="68"/>
                    <a:pt x="21" y="68"/>
                    <a:pt x="14" y="67"/>
                  </a:cubicBezTo>
                  <a:cubicBezTo>
                    <a:pt x="9" y="66"/>
                    <a:pt x="5" y="65"/>
                    <a:pt x="2" y="62"/>
                  </a:cubicBezTo>
                  <a:cubicBezTo>
                    <a:pt x="1" y="61"/>
                    <a:pt x="0" y="60"/>
                    <a:pt x="0" y="59"/>
                  </a:cubicBezTo>
                  <a:cubicBezTo>
                    <a:pt x="0" y="58"/>
                    <a:pt x="0" y="58"/>
                    <a:pt x="0" y="57"/>
                  </a:cubicBezTo>
                  <a:cubicBezTo>
                    <a:pt x="1" y="57"/>
                    <a:pt x="1" y="57"/>
                    <a:pt x="2" y="56"/>
                  </a:cubicBezTo>
                  <a:cubicBezTo>
                    <a:pt x="5" y="49"/>
                    <a:pt x="9" y="41"/>
                    <a:pt x="13" y="33"/>
                  </a:cubicBezTo>
                  <a:cubicBezTo>
                    <a:pt x="15" y="29"/>
                    <a:pt x="17" y="25"/>
                    <a:pt x="19" y="22"/>
                  </a:cubicBezTo>
                  <a:cubicBezTo>
                    <a:pt x="20" y="21"/>
                    <a:pt x="20" y="20"/>
                    <a:pt x="19" y="20"/>
                  </a:cubicBezTo>
                  <a:cubicBezTo>
                    <a:pt x="17" y="19"/>
                    <a:pt x="16" y="17"/>
                    <a:pt x="16" y="15"/>
                  </a:cubicBezTo>
                  <a:cubicBezTo>
                    <a:pt x="16" y="13"/>
                    <a:pt x="17" y="12"/>
                    <a:pt x="19" y="11"/>
                  </a:cubicBezTo>
                  <a:cubicBezTo>
                    <a:pt x="21" y="10"/>
                    <a:pt x="23" y="10"/>
                    <a:pt x="24" y="11"/>
                  </a:cubicBezTo>
                  <a:cubicBezTo>
                    <a:pt x="25" y="14"/>
                    <a:pt x="27" y="13"/>
                    <a:pt x="29" y="12"/>
                  </a:cubicBezTo>
                  <a:cubicBezTo>
                    <a:pt x="35" y="11"/>
                    <a:pt x="39" y="8"/>
                    <a:pt x="44" y="5"/>
                  </a:cubicBezTo>
                  <a:cubicBezTo>
                    <a:pt x="47" y="3"/>
                    <a:pt x="51" y="1"/>
                    <a:pt x="55" y="1"/>
                  </a:cubicBezTo>
                  <a:cubicBezTo>
                    <a:pt x="59" y="1"/>
                    <a:pt x="62" y="0"/>
                    <a:pt x="66" y="0"/>
                  </a:cubicBezTo>
                  <a:cubicBezTo>
                    <a:pt x="73" y="1"/>
                    <a:pt x="79" y="3"/>
                    <a:pt x="84" y="7"/>
                  </a:cubicBezTo>
                  <a:cubicBezTo>
                    <a:pt x="88" y="9"/>
                    <a:pt x="91" y="10"/>
                    <a:pt x="94" y="12"/>
                  </a:cubicBezTo>
                  <a:cubicBezTo>
                    <a:pt x="96" y="13"/>
                    <a:pt x="98" y="13"/>
                    <a:pt x="100" y="13"/>
                  </a:cubicBezTo>
                  <a:cubicBezTo>
                    <a:pt x="100" y="13"/>
                    <a:pt x="101" y="13"/>
                    <a:pt x="101" y="12"/>
                  </a:cubicBezTo>
                  <a:cubicBezTo>
                    <a:pt x="102" y="11"/>
                    <a:pt x="104" y="10"/>
                    <a:pt x="106" y="10"/>
                  </a:cubicBezTo>
                  <a:cubicBezTo>
                    <a:pt x="108" y="11"/>
                    <a:pt x="110" y="13"/>
                    <a:pt x="110" y="15"/>
                  </a:cubicBezTo>
                  <a:cubicBezTo>
                    <a:pt x="110" y="17"/>
                    <a:pt x="109" y="19"/>
                    <a:pt x="107" y="20"/>
                  </a:cubicBezTo>
                  <a:cubicBezTo>
                    <a:pt x="106" y="20"/>
                    <a:pt x="106" y="21"/>
                    <a:pt x="106" y="22"/>
                  </a:cubicBezTo>
                  <a:cubicBezTo>
                    <a:pt x="108" y="25"/>
                    <a:pt x="110" y="29"/>
                    <a:pt x="112" y="32"/>
                  </a:cubicBezTo>
                  <a:cubicBezTo>
                    <a:pt x="115" y="38"/>
                    <a:pt x="117" y="43"/>
                    <a:pt x="120" y="48"/>
                  </a:cubicBezTo>
                  <a:cubicBezTo>
                    <a:pt x="121" y="51"/>
                    <a:pt x="122" y="53"/>
                    <a:pt x="124" y="55"/>
                  </a:cubicBezTo>
                  <a:cubicBezTo>
                    <a:pt x="124" y="56"/>
                    <a:pt x="124" y="57"/>
                    <a:pt x="126" y="57"/>
                  </a:cubicBezTo>
                  <a:cubicBezTo>
                    <a:pt x="126" y="57"/>
                    <a:pt x="126" y="59"/>
                    <a:pt x="126" y="59"/>
                  </a:cubicBezTo>
                  <a:cubicBezTo>
                    <a:pt x="125" y="62"/>
                    <a:pt x="122" y="64"/>
                    <a:pt x="119" y="65"/>
                  </a:cubicBezTo>
                  <a:cubicBezTo>
                    <a:pt x="113" y="68"/>
                    <a:pt x="105" y="68"/>
                    <a:pt x="98" y="67"/>
                  </a:cubicBezTo>
                  <a:cubicBezTo>
                    <a:pt x="94" y="66"/>
                    <a:pt x="90" y="65"/>
                    <a:pt x="87" y="62"/>
                  </a:cubicBezTo>
                  <a:cubicBezTo>
                    <a:pt x="86" y="61"/>
                    <a:pt x="85" y="60"/>
                    <a:pt x="84" y="59"/>
                  </a:cubicBezTo>
                  <a:cubicBezTo>
                    <a:pt x="84" y="58"/>
                    <a:pt x="84" y="58"/>
                    <a:pt x="84" y="58"/>
                  </a:cubicBezTo>
                  <a:cubicBezTo>
                    <a:pt x="86" y="57"/>
                    <a:pt x="87" y="55"/>
                    <a:pt x="87" y="53"/>
                  </a:cubicBezTo>
                  <a:cubicBezTo>
                    <a:pt x="91" y="46"/>
                    <a:pt x="95" y="38"/>
                    <a:pt x="99" y="30"/>
                  </a:cubicBezTo>
                  <a:cubicBezTo>
                    <a:pt x="101" y="27"/>
                    <a:pt x="102" y="24"/>
                    <a:pt x="104" y="21"/>
                  </a:cubicBezTo>
                  <a:cubicBezTo>
                    <a:pt x="104" y="20"/>
                    <a:pt x="103" y="20"/>
                    <a:pt x="103" y="20"/>
                  </a:cubicBezTo>
                  <a:cubicBezTo>
                    <a:pt x="95" y="20"/>
                    <a:pt x="88" y="18"/>
                    <a:pt x="82" y="14"/>
                  </a:cubicBezTo>
                  <a:cubicBezTo>
                    <a:pt x="79" y="12"/>
                    <a:pt x="76" y="11"/>
                    <a:pt x="74" y="9"/>
                  </a:cubicBezTo>
                  <a:cubicBezTo>
                    <a:pt x="73" y="9"/>
                    <a:pt x="72" y="9"/>
                    <a:pt x="72" y="10"/>
                  </a:cubicBezTo>
                  <a:cubicBezTo>
                    <a:pt x="72" y="15"/>
                    <a:pt x="71" y="21"/>
                    <a:pt x="71" y="26"/>
                  </a:cubicBezTo>
                  <a:cubicBezTo>
                    <a:pt x="70" y="32"/>
                    <a:pt x="70" y="37"/>
                    <a:pt x="69" y="43"/>
                  </a:cubicBezTo>
                  <a:cubicBezTo>
                    <a:pt x="68" y="50"/>
                    <a:pt x="68" y="56"/>
                    <a:pt x="67" y="63"/>
                  </a:cubicBezTo>
                  <a:cubicBezTo>
                    <a:pt x="67" y="65"/>
                    <a:pt x="67" y="68"/>
                    <a:pt x="66" y="70"/>
                  </a:cubicBezTo>
                  <a:cubicBezTo>
                    <a:pt x="66" y="71"/>
                    <a:pt x="66" y="72"/>
                    <a:pt x="67" y="72"/>
                  </a:cubicBezTo>
                  <a:cubicBezTo>
                    <a:pt x="69" y="72"/>
                    <a:pt x="71" y="72"/>
                    <a:pt x="74" y="72"/>
                  </a:cubicBezTo>
                  <a:cubicBezTo>
                    <a:pt x="75" y="72"/>
                    <a:pt x="75" y="72"/>
                    <a:pt x="75" y="73"/>
                  </a:cubicBezTo>
                  <a:cubicBezTo>
                    <a:pt x="75" y="75"/>
                    <a:pt x="75" y="77"/>
                    <a:pt x="76" y="79"/>
                  </a:cubicBezTo>
                  <a:cubicBezTo>
                    <a:pt x="77" y="83"/>
                    <a:pt x="81" y="86"/>
                    <a:pt x="84" y="86"/>
                  </a:cubicBezTo>
                  <a:cubicBezTo>
                    <a:pt x="85" y="86"/>
                    <a:pt x="85" y="86"/>
                    <a:pt x="85" y="87"/>
                  </a:cubicBezTo>
                  <a:cubicBezTo>
                    <a:pt x="85" y="89"/>
                    <a:pt x="85" y="91"/>
                    <a:pt x="85" y="93"/>
                  </a:cubicBezTo>
                  <a:cubicBezTo>
                    <a:pt x="85" y="94"/>
                    <a:pt x="85" y="95"/>
                    <a:pt x="84" y="95"/>
                  </a:cubicBezTo>
                  <a:cubicBezTo>
                    <a:pt x="75" y="95"/>
                    <a:pt x="65" y="95"/>
                    <a:pt x="56" y="95"/>
                  </a:cubicBezTo>
                  <a:cubicBezTo>
                    <a:pt x="51" y="95"/>
                    <a:pt x="47" y="95"/>
                    <a:pt x="42" y="95"/>
                  </a:cubicBezTo>
                  <a:cubicBezTo>
                    <a:pt x="41" y="95"/>
                    <a:pt x="41" y="95"/>
                    <a:pt x="41" y="94"/>
                  </a:cubicBezTo>
                  <a:cubicBezTo>
                    <a:pt x="41" y="91"/>
                    <a:pt x="41" y="89"/>
                    <a:pt x="41" y="87"/>
                  </a:cubicBezTo>
                  <a:cubicBezTo>
                    <a:pt x="41" y="86"/>
                    <a:pt x="41" y="86"/>
                    <a:pt x="42" y="86"/>
                  </a:cubicBezTo>
                  <a:cubicBezTo>
                    <a:pt x="47" y="86"/>
                    <a:pt x="51" y="80"/>
                    <a:pt x="51" y="76"/>
                  </a:cubicBezTo>
                  <a:cubicBezTo>
                    <a:pt x="51" y="75"/>
                    <a:pt x="51" y="74"/>
                    <a:pt x="51" y="73"/>
                  </a:cubicBezTo>
                  <a:cubicBezTo>
                    <a:pt x="50" y="72"/>
                    <a:pt x="51" y="72"/>
                    <a:pt x="52" y="72"/>
                  </a:cubicBezTo>
                  <a:cubicBezTo>
                    <a:pt x="54" y="72"/>
                    <a:pt x="56" y="72"/>
                    <a:pt x="58" y="72"/>
                  </a:cubicBezTo>
                  <a:cubicBezTo>
                    <a:pt x="59" y="72"/>
                    <a:pt x="60" y="72"/>
                    <a:pt x="60" y="70"/>
                  </a:cubicBezTo>
                  <a:cubicBezTo>
                    <a:pt x="59" y="67"/>
                    <a:pt x="59" y="64"/>
                    <a:pt x="59" y="61"/>
                  </a:cubicBezTo>
                  <a:cubicBezTo>
                    <a:pt x="58" y="57"/>
                    <a:pt x="58" y="52"/>
                    <a:pt x="57" y="47"/>
                  </a:cubicBezTo>
                  <a:cubicBezTo>
                    <a:pt x="56" y="41"/>
                    <a:pt x="56" y="35"/>
                    <a:pt x="55" y="29"/>
                  </a:cubicBezTo>
                  <a:cubicBezTo>
                    <a:pt x="54" y="22"/>
                    <a:pt x="54" y="16"/>
                    <a:pt x="53" y="10"/>
                  </a:cubicBezTo>
                  <a:cubicBezTo>
                    <a:pt x="53" y="9"/>
                    <a:pt x="53" y="9"/>
                    <a:pt x="53" y="9"/>
                  </a:cubicBezTo>
                  <a:close/>
                  <a:moveTo>
                    <a:pt x="36" y="57"/>
                  </a:moveTo>
                  <a:cubicBezTo>
                    <a:pt x="36" y="58"/>
                    <a:pt x="36" y="58"/>
                    <a:pt x="36" y="58"/>
                  </a:cubicBezTo>
                  <a:cubicBezTo>
                    <a:pt x="36" y="58"/>
                    <a:pt x="37" y="57"/>
                    <a:pt x="37" y="57"/>
                  </a:cubicBezTo>
                  <a:cubicBezTo>
                    <a:pt x="37" y="57"/>
                    <a:pt x="37" y="56"/>
                    <a:pt x="37" y="56"/>
                  </a:cubicBezTo>
                  <a:cubicBezTo>
                    <a:pt x="36" y="54"/>
                    <a:pt x="35" y="52"/>
                    <a:pt x="34" y="51"/>
                  </a:cubicBezTo>
                  <a:cubicBezTo>
                    <a:pt x="31" y="45"/>
                    <a:pt x="29" y="40"/>
                    <a:pt x="26" y="35"/>
                  </a:cubicBezTo>
                  <a:cubicBezTo>
                    <a:pt x="25" y="32"/>
                    <a:pt x="23" y="29"/>
                    <a:pt x="21" y="25"/>
                  </a:cubicBezTo>
                  <a:cubicBezTo>
                    <a:pt x="21" y="25"/>
                    <a:pt x="21" y="25"/>
                    <a:pt x="21" y="25"/>
                  </a:cubicBezTo>
                  <a:cubicBezTo>
                    <a:pt x="20" y="25"/>
                    <a:pt x="20" y="25"/>
                    <a:pt x="20" y="25"/>
                  </a:cubicBezTo>
                  <a:cubicBezTo>
                    <a:pt x="19" y="27"/>
                    <a:pt x="18" y="29"/>
                    <a:pt x="17" y="31"/>
                  </a:cubicBezTo>
                  <a:cubicBezTo>
                    <a:pt x="13" y="39"/>
                    <a:pt x="9" y="48"/>
                    <a:pt x="4" y="56"/>
                  </a:cubicBezTo>
                  <a:cubicBezTo>
                    <a:pt x="4" y="57"/>
                    <a:pt x="4" y="58"/>
                    <a:pt x="5" y="58"/>
                  </a:cubicBezTo>
                  <a:cubicBezTo>
                    <a:pt x="10" y="57"/>
                    <a:pt x="14" y="57"/>
                    <a:pt x="19" y="57"/>
                  </a:cubicBezTo>
                  <a:cubicBezTo>
                    <a:pt x="25" y="57"/>
                    <a:pt x="30" y="57"/>
                    <a:pt x="36" y="57"/>
                  </a:cubicBezTo>
                  <a:close/>
                  <a:moveTo>
                    <a:pt x="105" y="24"/>
                  </a:moveTo>
                  <a:cubicBezTo>
                    <a:pt x="105" y="25"/>
                    <a:pt x="104" y="25"/>
                    <a:pt x="104" y="25"/>
                  </a:cubicBezTo>
                  <a:cubicBezTo>
                    <a:pt x="104" y="27"/>
                    <a:pt x="103" y="28"/>
                    <a:pt x="102" y="29"/>
                  </a:cubicBezTo>
                  <a:cubicBezTo>
                    <a:pt x="98" y="38"/>
                    <a:pt x="93" y="47"/>
                    <a:pt x="89" y="56"/>
                  </a:cubicBezTo>
                  <a:cubicBezTo>
                    <a:pt x="89" y="57"/>
                    <a:pt x="88" y="57"/>
                    <a:pt x="89" y="57"/>
                  </a:cubicBezTo>
                  <a:cubicBezTo>
                    <a:pt x="89" y="57"/>
                    <a:pt x="89" y="58"/>
                    <a:pt x="90" y="58"/>
                  </a:cubicBezTo>
                  <a:cubicBezTo>
                    <a:pt x="100" y="58"/>
                    <a:pt x="110" y="57"/>
                    <a:pt x="120" y="58"/>
                  </a:cubicBezTo>
                  <a:cubicBezTo>
                    <a:pt x="121" y="58"/>
                    <a:pt x="122" y="57"/>
                    <a:pt x="121" y="56"/>
                  </a:cubicBezTo>
                  <a:cubicBezTo>
                    <a:pt x="121" y="55"/>
                    <a:pt x="120" y="54"/>
                    <a:pt x="119" y="53"/>
                  </a:cubicBezTo>
                  <a:cubicBezTo>
                    <a:pt x="116" y="46"/>
                    <a:pt x="113" y="40"/>
                    <a:pt x="109" y="33"/>
                  </a:cubicBezTo>
                  <a:cubicBezTo>
                    <a:pt x="108" y="30"/>
                    <a:pt x="107" y="27"/>
                    <a:pt x="105"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90" name="Freeform 59"/>
            <p:cNvSpPr>
              <a:spLocks/>
            </p:cNvSpPr>
            <p:nvPr/>
          </p:nvSpPr>
          <p:spPr bwMode="gray">
            <a:xfrm>
              <a:off x="2551113" y="10126663"/>
              <a:ext cx="82550" cy="44450"/>
            </a:xfrm>
            <a:custGeom>
              <a:avLst/>
              <a:gdLst>
                <a:gd name="T0" fmla="*/ 11 w 22"/>
                <a:gd name="T1" fmla="*/ 12 h 12"/>
                <a:gd name="T2" fmla="*/ 0 w 22"/>
                <a:gd name="T3" fmla="*/ 3 h 12"/>
                <a:gd name="T4" fmla="*/ 1 w 22"/>
                <a:gd name="T5" fmla="*/ 2 h 12"/>
                <a:gd name="T6" fmla="*/ 11 w 22"/>
                <a:gd name="T7" fmla="*/ 0 h 12"/>
                <a:gd name="T8" fmla="*/ 21 w 22"/>
                <a:gd name="T9" fmla="*/ 2 h 12"/>
                <a:gd name="T10" fmla="*/ 22 w 22"/>
                <a:gd name="T11" fmla="*/ 3 h 12"/>
                <a:gd name="T12" fmla="*/ 11 w 22"/>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2" h="12">
                  <a:moveTo>
                    <a:pt x="11" y="12"/>
                  </a:moveTo>
                  <a:cubicBezTo>
                    <a:pt x="5" y="12"/>
                    <a:pt x="0" y="8"/>
                    <a:pt x="0" y="3"/>
                  </a:cubicBezTo>
                  <a:cubicBezTo>
                    <a:pt x="0" y="3"/>
                    <a:pt x="1" y="2"/>
                    <a:pt x="1" y="2"/>
                  </a:cubicBezTo>
                  <a:cubicBezTo>
                    <a:pt x="4" y="1"/>
                    <a:pt x="7" y="0"/>
                    <a:pt x="11" y="0"/>
                  </a:cubicBezTo>
                  <a:cubicBezTo>
                    <a:pt x="14" y="0"/>
                    <a:pt x="17" y="1"/>
                    <a:pt x="21" y="2"/>
                  </a:cubicBezTo>
                  <a:cubicBezTo>
                    <a:pt x="21" y="2"/>
                    <a:pt x="22" y="3"/>
                    <a:pt x="22" y="3"/>
                  </a:cubicBezTo>
                  <a:cubicBezTo>
                    <a:pt x="21" y="9"/>
                    <a:pt x="17" y="12"/>
                    <a:pt x="11" y="12"/>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92" name="Freeform 60"/>
            <p:cNvSpPr>
              <a:spLocks/>
            </p:cNvSpPr>
            <p:nvPr/>
          </p:nvSpPr>
          <p:spPr bwMode="gray">
            <a:xfrm>
              <a:off x="2554288" y="10085388"/>
              <a:ext cx="74613" cy="30162"/>
            </a:xfrm>
            <a:custGeom>
              <a:avLst/>
              <a:gdLst>
                <a:gd name="T0" fmla="*/ 20 w 20"/>
                <a:gd name="T1" fmla="*/ 8 h 8"/>
                <a:gd name="T2" fmla="*/ 0 w 20"/>
                <a:gd name="T3" fmla="*/ 8 h 8"/>
                <a:gd name="T4" fmla="*/ 11 w 20"/>
                <a:gd name="T5" fmla="*/ 1 h 8"/>
                <a:gd name="T6" fmla="*/ 20 w 20"/>
                <a:gd name="T7" fmla="*/ 8 h 8"/>
              </a:gdLst>
              <a:ahLst/>
              <a:cxnLst>
                <a:cxn ang="0">
                  <a:pos x="T0" y="T1"/>
                </a:cxn>
                <a:cxn ang="0">
                  <a:pos x="T2" y="T3"/>
                </a:cxn>
                <a:cxn ang="0">
                  <a:pos x="T4" y="T5"/>
                </a:cxn>
                <a:cxn ang="0">
                  <a:pos x="T6" y="T7"/>
                </a:cxn>
              </a:cxnLst>
              <a:rect l="0" t="0" r="r" b="b"/>
              <a:pathLst>
                <a:path w="20" h="8">
                  <a:moveTo>
                    <a:pt x="20" y="8"/>
                  </a:moveTo>
                  <a:cubicBezTo>
                    <a:pt x="13" y="6"/>
                    <a:pt x="7" y="6"/>
                    <a:pt x="0" y="8"/>
                  </a:cubicBezTo>
                  <a:cubicBezTo>
                    <a:pt x="0" y="4"/>
                    <a:pt x="5" y="0"/>
                    <a:pt x="11" y="1"/>
                  </a:cubicBezTo>
                  <a:cubicBezTo>
                    <a:pt x="15" y="1"/>
                    <a:pt x="20" y="4"/>
                    <a:pt x="20" y="8"/>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3093" name="Freeform 61"/>
          <p:cNvSpPr>
            <a:spLocks/>
          </p:cNvSpPr>
          <p:nvPr/>
        </p:nvSpPr>
        <p:spPr bwMode="gray">
          <a:xfrm>
            <a:off x="4182899" y="3707110"/>
            <a:ext cx="562432" cy="381002"/>
          </a:xfrm>
          <a:custGeom>
            <a:avLst/>
            <a:gdLst>
              <a:gd name="T0" fmla="*/ 15 w 105"/>
              <a:gd name="T1" fmla="*/ 19 h 71"/>
              <a:gd name="T2" fmla="*/ 25 w 105"/>
              <a:gd name="T3" fmla="*/ 12 h 71"/>
              <a:gd name="T4" fmla="*/ 39 w 105"/>
              <a:gd name="T5" fmla="*/ 1 h 71"/>
              <a:gd name="T6" fmla="*/ 56 w 105"/>
              <a:gd name="T7" fmla="*/ 5 h 71"/>
              <a:gd name="T8" fmla="*/ 85 w 105"/>
              <a:gd name="T9" fmla="*/ 8 h 71"/>
              <a:gd name="T10" fmla="*/ 103 w 105"/>
              <a:gd name="T11" fmla="*/ 23 h 71"/>
              <a:gd name="T12" fmla="*/ 96 w 105"/>
              <a:gd name="T13" fmla="*/ 56 h 71"/>
              <a:gd name="T14" fmla="*/ 95 w 105"/>
              <a:gd name="T15" fmla="*/ 58 h 71"/>
              <a:gd name="T16" fmla="*/ 96 w 105"/>
              <a:gd name="T17" fmla="*/ 62 h 71"/>
              <a:gd name="T18" fmla="*/ 89 w 105"/>
              <a:gd name="T19" fmla="*/ 66 h 71"/>
              <a:gd name="T20" fmla="*/ 82 w 105"/>
              <a:gd name="T21" fmla="*/ 64 h 71"/>
              <a:gd name="T22" fmla="*/ 84 w 105"/>
              <a:gd name="T23" fmla="*/ 58 h 71"/>
              <a:gd name="T24" fmla="*/ 81 w 105"/>
              <a:gd name="T25" fmla="*/ 48 h 71"/>
              <a:gd name="T26" fmla="*/ 77 w 105"/>
              <a:gd name="T27" fmla="*/ 60 h 71"/>
              <a:gd name="T28" fmla="*/ 65 w 105"/>
              <a:gd name="T29" fmla="*/ 61 h 71"/>
              <a:gd name="T30" fmla="*/ 60 w 105"/>
              <a:gd name="T31" fmla="*/ 69 h 71"/>
              <a:gd name="T32" fmla="*/ 49 w 105"/>
              <a:gd name="T33" fmla="*/ 70 h 71"/>
              <a:gd name="T34" fmla="*/ 38 w 105"/>
              <a:gd name="T35" fmla="*/ 69 h 71"/>
              <a:gd name="T36" fmla="*/ 42 w 105"/>
              <a:gd name="T37" fmla="*/ 65 h 71"/>
              <a:gd name="T38" fmla="*/ 47 w 105"/>
              <a:gd name="T39" fmla="*/ 62 h 71"/>
              <a:gd name="T40" fmla="*/ 48 w 105"/>
              <a:gd name="T41" fmla="*/ 61 h 71"/>
              <a:gd name="T42" fmla="*/ 50 w 105"/>
              <a:gd name="T43" fmla="*/ 48 h 71"/>
              <a:gd name="T44" fmla="*/ 46 w 105"/>
              <a:gd name="T45" fmla="*/ 58 h 71"/>
              <a:gd name="T46" fmla="*/ 39 w 105"/>
              <a:gd name="T47" fmla="*/ 64 h 71"/>
              <a:gd name="T48" fmla="*/ 30 w 105"/>
              <a:gd name="T49" fmla="*/ 63 h 71"/>
              <a:gd name="T50" fmla="*/ 36 w 105"/>
              <a:gd name="T51" fmla="*/ 56 h 71"/>
              <a:gd name="T52" fmla="*/ 31 w 105"/>
              <a:gd name="T53" fmla="*/ 41 h 71"/>
              <a:gd name="T54" fmla="*/ 16 w 105"/>
              <a:gd name="T55" fmla="*/ 46 h 71"/>
              <a:gd name="T56" fmla="*/ 11 w 105"/>
              <a:gd name="T57" fmla="*/ 47 h 71"/>
              <a:gd name="T58" fmla="*/ 12 w 105"/>
              <a:gd name="T59" fmla="*/ 45 h 71"/>
              <a:gd name="T60" fmla="*/ 6 w 105"/>
              <a:gd name="T61" fmla="*/ 46 h 71"/>
              <a:gd name="T62" fmla="*/ 1 w 105"/>
              <a:gd name="T63" fmla="*/ 43 h 71"/>
              <a:gd name="T64" fmla="*/ 7 w 105"/>
              <a:gd name="T65" fmla="*/ 33 h 71"/>
              <a:gd name="T66" fmla="*/ 7 w 105"/>
              <a:gd name="T67" fmla="*/ 27 h 71"/>
              <a:gd name="T68" fmla="*/ 10 w 105"/>
              <a:gd name="T69" fmla="*/ 23 h 71"/>
              <a:gd name="T70" fmla="*/ 11 w 105"/>
              <a:gd name="T71" fmla="*/ 19 h 71"/>
              <a:gd name="T72" fmla="*/ 15 w 105"/>
              <a:gd name="T73" fmla="*/ 1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 h="71">
                <a:moveTo>
                  <a:pt x="15" y="19"/>
                </a:moveTo>
                <a:cubicBezTo>
                  <a:pt x="15" y="19"/>
                  <a:pt x="20" y="16"/>
                  <a:pt x="25" y="12"/>
                </a:cubicBezTo>
                <a:cubicBezTo>
                  <a:pt x="32" y="7"/>
                  <a:pt x="38" y="1"/>
                  <a:pt x="39" y="1"/>
                </a:cubicBezTo>
                <a:cubicBezTo>
                  <a:pt x="44" y="0"/>
                  <a:pt x="51" y="5"/>
                  <a:pt x="56" y="5"/>
                </a:cubicBezTo>
                <a:cubicBezTo>
                  <a:pt x="61" y="6"/>
                  <a:pt x="81" y="7"/>
                  <a:pt x="85" y="8"/>
                </a:cubicBezTo>
                <a:cubicBezTo>
                  <a:pt x="89" y="9"/>
                  <a:pt x="101" y="14"/>
                  <a:pt x="103" y="23"/>
                </a:cubicBezTo>
                <a:cubicBezTo>
                  <a:pt x="105" y="35"/>
                  <a:pt x="100" y="51"/>
                  <a:pt x="96" y="56"/>
                </a:cubicBezTo>
                <a:cubicBezTo>
                  <a:pt x="95" y="57"/>
                  <a:pt x="96" y="58"/>
                  <a:pt x="95" y="58"/>
                </a:cubicBezTo>
                <a:cubicBezTo>
                  <a:pt x="95" y="58"/>
                  <a:pt x="96" y="60"/>
                  <a:pt x="96" y="62"/>
                </a:cubicBezTo>
                <a:cubicBezTo>
                  <a:pt x="96" y="65"/>
                  <a:pt x="92" y="65"/>
                  <a:pt x="89" y="66"/>
                </a:cubicBezTo>
                <a:cubicBezTo>
                  <a:pt x="87" y="66"/>
                  <a:pt x="82" y="66"/>
                  <a:pt x="82" y="64"/>
                </a:cubicBezTo>
                <a:cubicBezTo>
                  <a:pt x="82" y="63"/>
                  <a:pt x="84" y="59"/>
                  <a:pt x="84" y="58"/>
                </a:cubicBezTo>
                <a:cubicBezTo>
                  <a:pt x="84" y="57"/>
                  <a:pt x="82" y="48"/>
                  <a:pt x="81" y="48"/>
                </a:cubicBezTo>
                <a:cubicBezTo>
                  <a:pt x="78" y="48"/>
                  <a:pt x="77" y="57"/>
                  <a:pt x="77" y="60"/>
                </a:cubicBezTo>
                <a:cubicBezTo>
                  <a:pt x="77" y="62"/>
                  <a:pt x="65" y="61"/>
                  <a:pt x="65" y="61"/>
                </a:cubicBezTo>
                <a:cubicBezTo>
                  <a:pt x="65" y="61"/>
                  <a:pt x="61" y="68"/>
                  <a:pt x="60" y="69"/>
                </a:cubicBezTo>
                <a:cubicBezTo>
                  <a:pt x="59" y="70"/>
                  <a:pt x="52" y="71"/>
                  <a:pt x="49" y="70"/>
                </a:cubicBezTo>
                <a:cubicBezTo>
                  <a:pt x="45" y="70"/>
                  <a:pt x="39" y="71"/>
                  <a:pt x="38" y="69"/>
                </a:cubicBezTo>
                <a:cubicBezTo>
                  <a:pt x="38" y="67"/>
                  <a:pt x="41" y="66"/>
                  <a:pt x="42" y="65"/>
                </a:cubicBezTo>
                <a:cubicBezTo>
                  <a:pt x="44" y="64"/>
                  <a:pt x="46" y="62"/>
                  <a:pt x="47" y="62"/>
                </a:cubicBezTo>
                <a:cubicBezTo>
                  <a:pt x="48" y="62"/>
                  <a:pt x="48" y="61"/>
                  <a:pt x="48" y="61"/>
                </a:cubicBezTo>
                <a:cubicBezTo>
                  <a:pt x="50" y="59"/>
                  <a:pt x="51" y="50"/>
                  <a:pt x="50" y="48"/>
                </a:cubicBezTo>
                <a:cubicBezTo>
                  <a:pt x="49" y="46"/>
                  <a:pt x="46" y="55"/>
                  <a:pt x="46" y="58"/>
                </a:cubicBezTo>
                <a:cubicBezTo>
                  <a:pt x="46" y="62"/>
                  <a:pt x="47" y="64"/>
                  <a:pt x="39" y="64"/>
                </a:cubicBezTo>
                <a:cubicBezTo>
                  <a:pt x="37" y="64"/>
                  <a:pt x="31" y="65"/>
                  <a:pt x="30" y="63"/>
                </a:cubicBezTo>
                <a:cubicBezTo>
                  <a:pt x="29" y="61"/>
                  <a:pt x="36" y="58"/>
                  <a:pt x="36" y="56"/>
                </a:cubicBezTo>
                <a:cubicBezTo>
                  <a:pt x="37" y="54"/>
                  <a:pt x="34" y="44"/>
                  <a:pt x="31" y="41"/>
                </a:cubicBezTo>
                <a:cubicBezTo>
                  <a:pt x="28" y="43"/>
                  <a:pt x="20" y="46"/>
                  <a:pt x="16" y="46"/>
                </a:cubicBezTo>
                <a:cubicBezTo>
                  <a:pt x="14" y="46"/>
                  <a:pt x="12" y="47"/>
                  <a:pt x="11" y="47"/>
                </a:cubicBezTo>
                <a:cubicBezTo>
                  <a:pt x="10" y="46"/>
                  <a:pt x="12" y="45"/>
                  <a:pt x="12" y="45"/>
                </a:cubicBezTo>
                <a:cubicBezTo>
                  <a:pt x="10" y="44"/>
                  <a:pt x="8" y="46"/>
                  <a:pt x="6" y="46"/>
                </a:cubicBezTo>
                <a:cubicBezTo>
                  <a:pt x="5" y="46"/>
                  <a:pt x="0" y="44"/>
                  <a:pt x="1" y="43"/>
                </a:cubicBezTo>
                <a:cubicBezTo>
                  <a:pt x="1" y="42"/>
                  <a:pt x="6" y="35"/>
                  <a:pt x="7" y="33"/>
                </a:cubicBezTo>
                <a:cubicBezTo>
                  <a:pt x="8" y="30"/>
                  <a:pt x="7" y="28"/>
                  <a:pt x="7" y="27"/>
                </a:cubicBezTo>
                <a:cubicBezTo>
                  <a:pt x="8" y="26"/>
                  <a:pt x="10" y="23"/>
                  <a:pt x="10" y="23"/>
                </a:cubicBezTo>
                <a:cubicBezTo>
                  <a:pt x="10" y="23"/>
                  <a:pt x="10" y="20"/>
                  <a:pt x="11" y="19"/>
                </a:cubicBezTo>
                <a:cubicBezTo>
                  <a:pt x="12" y="19"/>
                  <a:pt x="15" y="19"/>
                  <a:pt x="15" y="19"/>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94" name="Freeform 62"/>
          <p:cNvSpPr>
            <a:spLocks/>
          </p:cNvSpPr>
          <p:nvPr/>
        </p:nvSpPr>
        <p:spPr bwMode="gray">
          <a:xfrm>
            <a:off x="3023630" y="3486150"/>
            <a:ext cx="739326" cy="659950"/>
          </a:xfrm>
          <a:custGeom>
            <a:avLst/>
            <a:gdLst>
              <a:gd name="T0" fmla="*/ 23 w 138"/>
              <a:gd name="T1" fmla="*/ 52 h 123"/>
              <a:gd name="T2" fmla="*/ 59 w 138"/>
              <a:gd name="T3" fmla="*/ 39 h 123"/>
              <a:gd name="T4" fmla="*/ 79 w 138"/>
              <a:gd name="T5" fmla="*/ 16 h 123"/>
              <a:gd name="T6" fmla="*/ 80 w 138"/>
              <a:gd name="T7" fmla="*/ 9 h 123"/>
              <a:gd name="T8" fmla="*/ 89 w 138"/>
              <a:gd name="T9" fmla="*/ 5 h 123"/>
              <a:gd name="T10" fmla="*/ 95 w 138"/>
              <a:gd name="T11" fmla="*/ 0 h 123"/>
              <a:gd name="T12" fmla="*/ 89 w 138"/>
              <a:gd name="T13" fmla="*/ 11 h 123"/>
              <a:gd name="T14" fmla="*/ 92 w 138"/>
              <a:gd name="T15" fmla="*/ 12 h 123"/>
              <a:gd name="T16" fmla="*/ 105 w 138"/>
              <a:gd name="T17" fmla="*/ 8 h 123"/>
              <a:gd name="T18" fmla="*/ 119 w 138"/>
              <a:gd name="T19" fmla="*/ 16 h 123"/>
              <a:gd name="T20" fmla="*/ 130 w 138"/>
              <a:gd name="T21" fmla="*/ 17 h 123"/>
              <a:gd name="T22" fmla="*/ 138 w 138"/>
              <a:gd name="T23" fmla="*/ 11 h 123"/>
              <a:gd name="T24" fmla="*/ 133 w 138"/>
              <a:gd name="T25" fmla="*/ 22 h 123"/>
              <a:gd name="T26" fmla="*/ 118 w 138"/>
              <a:gd name="T27" fmla="*/ 22 h 123"/>
              <a:gd name="T28" fmla="*/ 112 w 138"/>
              <a:gd name="T29" fmla="*/ 43 h 123"/>
              <a:gd name="T30" fmla="*/ 111 w 138"/>
              <a:gd name="T31" fmla="*/ 52 h 123"/>
              <a:gd name="T32" fmla="*/ 102 w 138"/>
              <a:gd name="T33" fmla="*/ 56 h 123"/>
              <a:gd name="T34" fmla="*/ 106 w 138"/>
              <a:gd name="T35" fmla="*/ 76 h 123"/>
              <a:gd name="T36" fmla="*/ 99 w 138"/>
              <a:gd name="T37" fmla="*/ 96 h 123"/>
              <a:gd name="T38" fmla="*/ 96 w 138"/>
              <a:gd name="T39" fmla="*/ 108 h 123"/>
              <a:gd name="T40" fmla="*/ 96 w 138"/>
              <a:gd name="T41" fmla="*/ 113 h 123"/>
              <a:gd name="T42" fmla="*/ 100 w 138"/>
              <a:gd name="T43" fmla="*/ 119 h 123"/>
              <a:gd name="T44" fmla="*/ 89 w 138"/>
              <a:gd name="T45" fmla="*/ 119 h 123"/>
              <a:gd name="T46" fmla="*/ 90 w 138"/>
              <a:gd name="T47" fmla="*/ 113 h 123"/>
              <a:gd name="T48" fmla="*/ 85 w 138"/>
              <a:gd name="T49" fmla="*/ 102 h 123"/>
              <a:gd name="T50" fmla="*/ 78 w 138"/>
              <a:gd name="T51" fmla="*/ 105 h 123"/>
              <a:gd name="T52" fmla="*/ 69 w 138"/>
              <a:gd name="T53" fmla="*/ 100 h 123"/>
              <a:gd name="T54" fmla="*/ 67 w 138"/>
              <a:gd name="T55" fmla="*/ 116 h 123"/>
              <a:gd name="T56" fmla="*/ 69 w 138"/>
              <a:gd name="T57" fmla="*/ 122 h 123"/>
              <a:gd name="T58" fmla="*/ 62 w 138"/>
              <a:gd name="T59" fmla="*/ 123 h 123"/>
              <a:gd name="T60" fmla="*/ 59 w 138"/>
              <a:gd name="T61" fmla="*/ 120 h 123"/>
              <a:gd name="T62" fmla="*/ 59 w 138"/>
              <a:gd name="T63" fmla="*/ 112 h 123"/>
              <a:gd name="T64" fmla="*/ 57 w 138"/>
              <a:gd name="T65" fmla="*/ 107 h 123"/>
              <a:gd name="T66" fmla="*/ 50 w 138"/>
              <a:gd name="T67" fmla="*/ 99 h 123"/>
              <a:gd name="T68" fmla="*/ 49 w 138"/>
              <a:gd name="T69" fmla="*/ 102 h 123"/>
              <a:gd name="T70" fmla="*/ 44 w 138"/>
              <a:gd name="T71" fmla="*/ 102 h 123"/>
              <a:gd name="T72" fmla="*/ 47 w 138"/>
              <a:gd name="T73" fmla="*/ 111 h 123"/>
              <a:gd name="T74" fmla="*/ 50 w 138"/>
              <a:gd name="T75" fmla="*/ 117 h 123"/>
              <a:gd name="T76" fmla="*/ 41 w 138"/>
              <a:gd name="T77" fmla="*/ 116 h 123"/>
              <a:gd name="T78" fmla="*/ 39 w 138"/>
              <a:gd name="T79" fmla="*/ 109 h 123"/>
              <a:gd name="T80" fmla="*/ 33 w 138"/>
              <a:gd name="T81" fmla="*/ 101 h 123"/>
              <a:gd name="T82" fmla="*/ 30 w 138"/>
              <a:gd name="T83" fmla="*/ 101 h 123"/>
              <a:gd name="T84" fmla="*/ 26 w 138"/>
              <a:gd name="T85" fmla="*/ 95 h 123"/>
              <a:gd name="T86" fmla="*/ 21 w 138"/>
              <a:gd name="T87" fmla="*/ 99 h 123"/>
              <a:gd name="T88" fmla="*/ 21 w 138"/>
              <a:gd name="T89" fmla="*/ 103 h 123"/>
              <a:gd name="T90" fmla="*/ 18 w 138"/>
              <a:gd name="T91" fmla="*/ 105 h 123"/>
              <a:gd name="T92" fmla="*/ 20 w 138"/>
              <a:gd name="T93" fmla="*/ 118 h 123"/>
              <a:gd name="T94" fmla="*/ 11 w 138"/>
              <a:gd name="T95" fmla="*/ 119 h 123"/>
              <a:gd name="T96" fmla="*/ 11 w 138"/>
              <a:gd name="T97" fmla="*/ 112 h 123"/>
              <a:gd name="T98" fmla="*/ 11 w 138"/>
              <a:gd name="T99" fmla="*/ 106 h 123"/>
              <a:gd name="T100" fmla="*/ 8 w 138"/>
              <a:gd name="T101" fmla="*/ 92 h 123"/>
              <a:gd name="T102" fmla="*/ 5 w 138"/>
              <a:gd name="T103" fmla="*/ 72 h 123"/>
              <a:gd name="T104" fmla="*/ 0 w 138"/>
              <a:gd name="T105" fmla="*/ 73 h 123"/>
              <a:gd name="T106" fmla="*/ 5 w 138"/>
              <a:gd name="T107" fmla="*/ 59 h 123"/>
              <a:gd name="T108" fmla="*/ 23 w 138"/>
              <a:gd name="T109" fmla="*/ 5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8" h="123">
                <a:moveTo>
                  <a:pt x="23" y="52"/>
                </a:moveTo>
                <a:cubicBezTo>
                  <a:pt x="23" y="52"/>
                  <a:pt x="44" y="51"/>
                  <a:pt x="59" y="39"/>
                </a:cubicBezTo>
                <a:cubicBezTo>
                  <a:pt x="69" y="31"/>
                  <a:pt x="79" y="21"/>
                  <a:pt x="79" y="16"/>
                </a:cubicBezTo>
                <a:cubicBezTo>
                  <a:pt x="79" y="13"/>
                  <a:pt x="78" y="12"/>
                  <a:pt x="80" y="9"/>
                </a:cubicBezTo>
                <a:cubicBezTo>
                  <a:pt x="81" y="6"/>
                  <a:pt x="86" y="7"/>
                  <a:pt x="89" y="5"/>
                </a:cubicBezTo>
                <a:cubicBezTo>
                  <a:pt x="92" y="2"/>
                  <a:pt x="95" y="0"/>
                  <a:pt x="95" y="0"/>
                </a:cubicBezTo>
                <a:cubicBezTo>
                  <a:pt x="97" y="4"/>
                  <a:pt x="92" y="9"/>
                  <a:pt x="89" y="11"/>
                </a:cubicBezTo>
                <a:cubicBezTo>
                  <a:pt x="87" y="13"/>
                  <a:pt x="86" y="13"/>
                  <a:pt x="92" y="12"/>
                </a:cubicBezTo>
                <a:cubicBezTo>
                  <a:pt x="98" y="10"/>
                  <a:pt x="99" y="9"/>
                  <a:pt x="105" y="8"/>
                </a:cubicBezTo>
                <a:cubicBezTo>
                  <a:pt x="113" y="8"/>
                  <a:pt x="119" y="16"/>
                  <a:pt x="119" y="16"/>
                </a:cubicBezTo>
                <a:cubicBezTo>
                  <a:pt x="119" y="16"/>
                  <a:pt x="127" y="18"/>
                  <a:pt x="130" y="17"/>
                </a:cubicBezTo>
                <a:cubicBezTo>
                  <a:pt x="133" y="16"/>
                  <a:pt x="138" y="11"/>
                  <a:pt x="138" y="11"/>
                </a:cubicBezTo>
                <a:cubicBezTo>
                  <a:pt x="138" y="11"/>
                  <a:pt x="138" y="20"/>
                  <a:pt x="133" y="22"/>
                </a:cubicBezTo>
                <a:cubicBezTo>
                  <a:pt x="127" y="24"/>
                  <a:pt x="120" y="24"/>
                  <a:pt x="118" y="22"/>
                </a:cubicBezTo>
                <a:cubicBezTo>
                  <a:pt x="116" y="19"/>
                  <a:pt x="114" y="40"/>
                  <a:pt x="112" y="43"/>
                </a:cubicBezTo>
                <a:cubicBezTo>
                  <a:pt x="110" y="46"/>
                  <a:pt x="113" y="51"/>
                  <a:pt x="111" y="52"/>
                </a:cubicBezTo>
                <a:cubicBezTo>
                  <a:pt x="107" y="55"/>
                  <a:pt x="102" y="51"/>
                  <a:pt x="102" y="56"/>
                </a:cubicBezTo>
                <a:cubicBezTo>
                  <a:pt x="102" y="61"/>
                  <a:pt x="106" y="72"/>
                  <a:pt x="106" y="76"/>
                </a:cubicBezTo>
                <a:cubicBezTo>
                  <a:pt x="106" y="80"/>
                  <a:pt x="100" y="90"/>
                  <a:pt x="99" y="96"/>
                </a:cubicBezTo>
                <a:cubicBezTo>
                  <a:pt x="98" y="106"/>
                  <a:pt x="95" y="105"/>
                  <a:pt x="96" y="108"/>
                </a:cubicBezTo>
                <a:cubicBezTo>
                  <a:pt x="97" y="112"/>
                  <a:pt x="96" y="113"/>
                  <a:pt x="96" y="113"/>
                </a:cubicBezTo>
                <a:cubicBezTo>
                  <a:pt x="97" y="114"/>
                  <a:pt x="101" y="118"/>
                  <a:pt x="100" y="119"/>
                </a:cubicBezTo>
                <a:cubicBezTo>
                  <a:pt x="98" y="120"/>
                  <a:pt x="89" y="119"/>
                  <a:pt x="89" y="119"/>
                </a:cubicBezTo>
                <a:cubicBezTo>
                  <a:pt x="89" y="119"/>
                  <a:pt x="90" y="114"/>
                  <a:pt x="90" y="113"/>
                </a:cubicBezTo>
                <a:cubicBezTo>
                  <a:pt x="90" y="113"/>
                  <a:pt x="87" y="102"/>
                  <a:pt x="85" y="102"/>
                </a:cubicBezTo>
                <a:cubicBezTo>
                  <a:pt x="83" y="102"/>
                  <a:pt x="83" y="105"/>
                  <a:pt x="78" y="105"/>
                </a:cubicBezTo>
                <a:cubicBezTo>
                  <a:pt x="75" y="105"/>
                  <a:pt x="70" y="99"/>
                  <a:pt x="69" y="100"/>
                </a:cubicBezTo>
                <a:cubicBezTo>
                  <a:pt x="67" y="101"/>
                  <a:pt x="65" y="112"/>
                  <a:pt x="67" y="116"/>
                </a:cubicBezTo>
                <a:cubicBezTo>
                  <a:pt x="68" y="118"/>
                  <a:pt x="69" y="122"/>
                  <a:pt x="69" y="122"/>
                </a:cubicBezTo>
                <a:cubicBezTo>
                  <a:pt x="69" y="122"/>
                  <a:pt x="66" y="123"/>
                  <a:pt x="62" y="123"/>
                </a:cubicBezTo>
                <a:cubicBezTo>
                  <a:pt x="58" y="123"/>
                  <a:pt x="59" y="120"/>
                  <a:pt x="59" y="120"/>
                </a:cubicBezTo>
                <a:cubicBezTo>
                  <a:pt x="59" y="120"/>
                  <a:pt x="59" y="116"/>
                  <a:pt x="59" y="112"/>
                </a:cubicBezTo>
                <a:cubicBezTo>
                  <a:pt x="59" y="110"/>
                  <a:pt x="58" y="109"/>
                  <a:pt x="57" y="107"/>
                </a:cubicBezTo>
                <a:cubicBezTo>
                  <a:pt x="55" y="102"/>
                  <a:pt x="50" y="99"/>
                  <a:pt x="50" y="99"/>
                </a:cubicBezTo>
                <a:cubicBezTo>
                  <a:pt x="49" y="100"/>
                  <a:pt x="50" y="102"/>
                  <a:pt x="49" y="102"/>
                </a:cubicBezTo>
                <a:cubicBezTo>
                  <a:pt x="46" y="104"/>
                  <a:pt x="42" y="100"/>
                  <a:pt x="44" y="102"/>
                </a:cubicBezTo>
                <a:cubicBezTo>
                  <a:pt x="45" y="103"/>
                  <a:pt x="45" y="108"/>
                  <a:pt x="47" y="111"/>
                </a:cubicBezTo>
                <a:cubicBezTo>
                  <a:pt x="48" y="113"/>
                  <a:pt x="51" y="116"/>
                  <a:pt x="50" y="117"/>
                </a:cubicBezTo>
                <a:cubicBezTo>
                  <a:pt x="50" y="118"/>
                  <a:pt x="43" y="117"/>
                  <a:pt x="41" y="116"/>
                </a:cubicBezTo>
                <a:cubicBezTo>
                  <a:pt x="39" y="115"/>
                  <a:pt x="41" y="112"/>
                  <a:pt x="39" y="109"/>
                </a:cubicBezTo>
                <a:cubicBezTo>
                  <a:pt x="37" y="104"/>
                  <a:pt x="33" y="101"/>
                  <a:pt x="33" y="101"/>
                </a:cubicBezTo>
                <a:cubicBezTo>
                  <a:pt x="33" y="101"/>
                  <a:pt x="32" y="99"/>
                  <a:pt x="30" y="101"/>
                </a:cubicBezTo>
                <a:cubicBezTo>
                  <a:pt x="28" y="102"/>
                  <a:pt x="25" y="98"/>
                  <a:pt x="26" y="95"/>
                </a:cubicBezTo>
                <a:cubicBezTo>
                  <a:pt x="27" y="91"/>
                  <a:pt x="20" y="95"/>
                  <a:pt x="21" y="99"/>
                </a:cubicBezTo>
                <a:cubicBezTo>
                  <a:pt x="21" y="103"/>
                  <a:pt x="22" y="102"/>
                  <a:pt x="21" y="103"/>
                </a:cubicBezTo>
                <a:cubicBezTo>
                  <a:pt x="21" y="104"/>
                  <a:pt x="18" y="105"/>
                  <a:pt x="18" y="105"/>
                </a:cubicBezTo>
                <a:cubicBezTo>
                  <a:pt x="18" y="105"/>
                  <a:pt x="18" y="114"/>
                  <a:pt x="20" y="118"/>
                </a:cubicBezTo>
                <a:cubicBezTo>
                  <a:pt x="22" y="120"/>
                  <a:pt x="17" y="120"/>
                  <a:pt x="11" y="119"/>
                </a:cubicBezTo>
                <a:cubicBezTo>
                  <a:pt x="10" y="116"/>
                  <a:pt x="10" y="114"/>
                  <a:pt x="11" y="112"/>
                </a:cubicBezTo>
                <a:cubicBezTo>
                  <a:pt x="11" y="110"/>
                  <a:pt x="11" y="110"/>
                  <a:pt x="11" y="106"/>
                </a:cubicBezTo>
                <a:cubicBezTo>
                  <a:pt x="11" y="102"/>
                  <a:pt x="8" y="105"/>
                  <a:pt x="8" y="92"/>
                </a:cubicBezTo>
                <a:cubicBezTo>
                  <a:pt x="8" y="87"/>
                  <a:pt x="5" y="72"/>
                  <a:pt x="5" y="72"/>
                </a:cubicBezTo>
                <a:cubicBezTo>
                  <a:pt x="5" y="72"/>
                  <a:pt x="0" y="75"/>
                  <a:pt x="0" y="73"/>
                </a:cubicBezTo>
                <a:cubicBezTo>
                  <a:pt x="0" y="70"/>
                  <a:pt x="4" y="66"/>
                  <a:pt x="5" y="59"/>
                </a:cubicBezTo>
                <a:cubicBezTo>
                  <a:pt x="10" y="52"/>
                  <a:pt x="23" y="52"/>
                  <a:pt x="23" y="52"/>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3105" name="Group 3104"/>
          <p:cNvGrpSpPr/>
          <p:nvPr/>
        </p:nvGrpSpPr>
        <p:grpSpPr bwMode="gray">
          <a:xfrm>
            <a:off x="1972470" y="3583557"/>
            <a:ext cx="595313" cy="465137"/>
            <a:chOff x="5262563" y="7062788"/>
            <a:chExt cx="595313" cy="465137"/>
          </a:xfrm>
        </p:grpSpPr>
        <p:sp>
          <p:nvSpPr>
            <p:cNvPr id="3095" name="Freeform 63"/>
            <p:cNvSpPr>
              <a:spLocks/>
            </p:cNvSpPr>
            <p:nvPr/>
          </p:nvSpPr>
          <p:spPr bwMode="gray">
            <a:xfrm>
              <a:off x="5262563" y="7065963"/>
              <a:ext cx="239713" cy="461962"/>
            </a:xfrm>
            <a:custGeom>
              <a:avLst/>
              <a:gdLst>
                <a:gd name="T0" fmla="*/ 60 w 64"/>
                <a:gd name="T1" fmla="*/ 113 h 123"/>
                <a:gd name="T2" fmla="*/ 46 w 64"/>
                <a:gd name="T3" fmla="*/ 93 h 123"/>
                <a:gd name="T4" fmla="*/ 43 w 64"/>
                <a:gd name="T5" fmla="*/ 57 h 123"/>
                <a:gd name="T6" fmla="*/ 49 w 64"/>
                <a:gd name="T7" fmla="*/ 57 h 123"/>
                <a:gd name="T8" fmla="*/ 49 w 64"/>
                <a:gd name="T9" fmla="*/ 53 h 123"/>
                <a:gd name="T10" fmla="*/ 44 w 64"/>
                <a:gd name="T11" fmla="*/ 53 h 123"/>
                <a:gd name="T12" fmla="*/ 45 w 64"/>
                <a:gd name="T13" fmla="*/ 40 h 123"/>
                <a:gd name="T14" fmla="*/ 51 w 64"/>
                <a:gd name="T15" fmla="*/ 25 h 123"/>
                <a:gd name="T16" fmla="*/ 39 w 64"/>
                <a:gd name="T17" fmla="*/ 13 h 123"/>
                <a:gd name="T18" fmla="*/ 35 w 64"/>
                <a:gd name="T19" fmla="*/ 13 h 123"/>
                <a:gd name="T20" fmla="*/ 35 w 64"/>
                <a:gd name="T21" fmla="*/ 10 h 123"/>
                <a:gd name="T22" fmla="*/ 37 w 64"/>
                <a:gd name="T23" fmla="*/ 10 h 123"/>
                <a:gd name="T24" fmla="*/ 37 w 64"/>
                <a:gd name="T25" fmla="*/ 4 h 123"/>
                <a:gd name="T26" fmla="*/ 35 w 64"/>
                <a:gd name="T27" fmla="*/ 4 h 123"/>
                <a:gd name="T28" fmla="*/ 35 w 64"/>
                <a:gd name="T29" fmla="*/ 0 h 123"/>
                <a:gd name="T30" fmla="*/ 32 w 64"/>
                <a:gd name="T31" fmla="*/ 0 h 123"/>
                <a:gd name="T32" fmla="*/ 29 w 64"/>
                <a:gd name="T33" fmla="*/ 0 h 123"/>
                <a:gd name="T34" fmla="*/ 29 w 64"/>
                <a:gd name="T35" fmla="*/ 4 h 123"/>
                <a:gd name="T36" fmla="*/ 27 w 64"/>
                <a:gd name="T37" fmla="*/ 4 h 123"/>
                <a:gd name="T38" fmla="*/ 27 w 64"/>
                <a:gd name="T39" fmla="*/ 10 h 123"/>
                <a:gd name="T40" fmla="*/ 29 w 64"/>
                <a:gd name="T41" fmla="*/ 10 h 123"/>
                <a:gd name="T42" fmla="*/ 29 w 64"/>
                <a:gd name="T43" fmla="*/ 13 h 123"/>
                <a:gd name="T44" fmla="*/ 25 w 64"/>
                <a:gd name="T45" fmla="*/ 13 h 123"/>
                <a:gd name="T46" fmla="*/ 13 w 64"/>
                <a:gd name="T47" fmla="*/ 25 h 123"/>
                <a:gd name="T48" fmla="*/ 20 w 64"/>
                <a:gd name="T49" fmla="*/ 40 h 123"/>
                <a:gd name="T50" fmla="*/ 20 w 64"/>
                <a:gd name="T51" fmla="*/ 53 h 123"/>
                <a:gd name="T52" fmla="*/ 15 w 64"/>
                <a:gd name="T53" fmla="*/ 53 h 123"/>
                <a:gd name="T54" fmla="*/ 15 w 64"/>
                <a:gd name="T55" fmla="*/ 57 h 123"/>
                <a:gd name="T56" fmla="*/ 21 w 64"/>
                <a:gd name="T57" fmla="*/ 57 h 123"/>
                <a:gd name="T58" fmla="*/ 19 w 64"/>
                <a:gd name="T59" fmla="*/ 93 h 123"/>
                <a:gd name="T60" fmla="*/ 5 w 64"/>
                <a:gd name="T61" fmla="*/ 113 h 123"/>
                <a:gd name="T62" fmla="*/ 2 w 64"/>
                <a:gd name="T63" fmla="*/ 121 h 123"/>
                <a:gd name="T64" fmla="*/ 9 w 64"/>
                <a:gd name="T65" fmla="*/ 123 h 123"/>
                <a:gd name="T66" fmla="*/ 32 w 64"/>
                <a:gd name="T67" fmla="*/ 123 h 123"/>
                <a:gd name="T68" fmla="*/ 55 w 64"/>
                <a:gd name="T69" fmla="*/ 123 h 123"/>
                <a:gd name="T70" fmla="*/ 62 w 64"/>
                <a:gd name="T71" fmla="*/ 121 h 123"/>
                <a:gd name="T72" fmla="*/ 60 w 64"/>
                <a:gd name="T73" fmla="*/ 11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23">
                  <a:moveTo>
                    <a:pt x="60" y="113"/>
                  </a:moveTo>
                  <a:cubicBezTo>
                    <a:pt x="55" y="109"/>
                    <a:pt x="50" y="104"/>
                    <a:pt x="46" y="93"/>
                  </a:cubicBezTo>
                  <a:cubicBezTo>
                    <a:pt x="42" y="82"/>
                    <a:pt x="43" y="57"/>
                    <a:pt x="43" y="57"/>
                  </a:cubicBezTo>
                  <a:cubicBezTo>
                    <a:pt x="49" y="57"/>
                    <a:pt x="49" y="57"/>
                    <a:pt x="49" y="57"/>
                  </a:cubicBezTo>
                  <a:cubicBezTo>
                    <a:pt x="49" y="53"/>
                    <a:pt x="49" y="53"/>
                    <a:pt x="49" y="53"/>
                  </a:cubicBezTo>
                  <a:cubicBezTo>
                    <a:pt x="44" y="53"/>
                    <a:pt x="44" y="53"/>
                    <a:pt x="44" y="53"/>
                  </a:cubicBezTo>
                  <a:cubicBezTo>
                    <a:pt x="44" y="53"/>
                    <a:pt x="44" y="48"/>
                    <a:pt x="45" y="40"/>
                  </a:cubicBezTo>
                  <a:cubicBezTo>
                    <a:pt x="45" y="32"/>
                    <a:pt x="51" y="25"/>
                    <a:pt x="51" y="25"/>
                  </a:cubicBezTo>
                  <a:cubicBezTo>
                    <a:pt x="39" y="13"/>
                    <a:pt x="39" y="13"/>
                    <a:pt x="39" y="13"/>
                  </a:cubicBezTo>
                  <a:cubicBezTo>
                    <a:pt x="35" y="13"/>
                    <a:pt x="35" y="13"/>
                    <a:pt x="35" y="13"/>
                  </a:cubicBezTo>
                  <a:cubicBezTo>
                    <a:pt x="35" y="10"/>
                    <a:pt x="35" y="10"/>
                    <a:pt x="35" y="10"/>
                  </a:cubicBezTo>
                  <a:cubicBezTo>
                    <a:pt x="37" y="10"/>
                    <a:pt x="37" y="10"/>
                    <a:pt x="37" y="10"/>
                  </a:cubicBezTo>
                  <a:cubicBezTo>
                    <a:pt x="37" y="4"/>
                    <a:pt x="37" y="4"/>
                    <a:pt x="37" y="4"/>
                  </a:cubicBezTo>
                  <a:cubicBezTo>
                    <a:pt x="35" y="4"/>
                    <a:pt x="35" y="4"/>
                    <a:pt x="35" y="4"/>
                  </a:cubicBezTo>
                  <a:cubicBezTo>
                    <a:pt x="35" y="0"/>
                    <a:pt x="35" y="0"/>
                    <a:pt x="35" y="0"/>
                  </a:cubicBezTo>
                  <a:cubicBezTo>
                    <a:pt x="32" y="0"/>
                    <a:pt x="32" y="0"/>
                    <a:pt x="32" y="0"/>
                  </a:cubicBezTo>
                  <a:cubicBezTo>
                    <a:pt x="29" y="0"/>
                    <a:pt x="29" y="0"/>
                    <a:pt x="29" y="0"/>
                  </a:cubicBezTo>
                  <a:cubicBezTo>
                    <a:pt x="29" y="4"/>
                    <a:pt x="29" y="4"/>
                    <a:pt x="29" y="4"/>
                  </a:cubicBezTo>
                  <a:cubicBezTo>
                    <a:pt x="27" y="4"/>
                    <a:pt x="27" y="4"/>
                    <a:pt x="27" y="4"/>
                  </a:cubicBezTo>
                  <a:cubicBezTo>
                    <a:pt x="27" y="10"/>
                    <a:pt x="27" y="10"/>
                    <a:pt x="27" y="10"/>
                  </a:cubicBezTo>
                  <a:cubicBezTo>
                    <a:pt x="29" y="10"/>
                    <a:pt x="29" y="10"/>
                    <a:pt x="29" y="10"/>
                  </a:cubicBezTo>
                  <a:cubicBezTo>
                    <a:pt x="29" y="13"/>
                    <a:pt x="29" y="13"/>
                    <a:pt x="29" y="13"/>
                  </a:cubicBezTo>
                  <a:cubicBezTo>
                    <a:pt x="25" y="13"/>
                    <a:pt x="25" y="13"/>
                    <a:pt x="25" y="13"/>
                  </a:cubicBezTo>
                  <a:cubicBezTo>
                    <a:pt x="13" y="25"/>
                    <a:pt x="13" y="25"/>
                    <a:pt x="13" y="25"/>
                  </a:cubicBezTo>
                  <a:cubicBezTo>
                    <a:pt x="13" y="25"/>
                    <a:pt x="19" y="32"/>
                    <a:pt x="20" y="40"/>
                  </a:cubicBezTo>
                  <a:cubicBezTo>
                    <a:pt x="21" y="48"/>
                    <a:pt x="20" y="53"/>
                    <a:pt x="20" y="53"/>
                  </a:cubicBezTo>
                  <a:cubicBezTo>
                    <a:pt x="15" y="53"/>
                    <a:pt x="15" y="53"/>
                    <a:pt x="15" y="53"/>
                  </a:cubicBezTo>
                  <a:cubicBezTo>
                    <a:pt x="15" y="57"/>
                    <a:pt x="15" y="57"/>
                    <a:pt x="15" y="57"/>
                  </a:cubicBezTo>
                  <a:cubicBezTo>
                    <a:pt x="21" y="57"/>
                    <a:pt x="21" y="57"/>
                    <a:pt x="21" y="57"/>
                  </a:cubicBezTo>
                  <a:cubicBezTo>
                    <a:pt x="21" y="57"/>
                    <a:pt x="22" y="82"/>
                    <a:pt x="19" y="93"/>
                  </a:cubicBezTo>
                  <a:cubicBezTo>
                    <a:pt x="15" y="104"/>
                    <a:pt x="10" y="109"/>
                    <a:pt x="5" y="113"/>
                  </a:cubicBezTo>
                  <a:cubicBezTo>
                    <a:pt x="0" y="118"/>
                    <a:pt x="1" y="119"/>
                    <a:pt x="2" y="121"/>
                  </a:cubicBezTo>
                  <a:cubicBezTo>
                    <a:pt x="3" y="123"/>
                    <a:pt x="5" y="123"/>
                    <a:pt x="9" y="123"/>
                  </a:cubicBezTo>
                  <a:cubicBezTo>
                    <a:pt x="13" y="123"/>
                    <a:pt x="32" y="123"/>
                    <a:pt x="32" y="123"/>
                  </a:cubicBezTo>
                  <a:cubicBezTo>
                    <a:pt x="32" y="123"/>
                    <a:pt x="51" y="123"/>
                    <a:pt x="55" y="123"/>
                  </a:cubicBezTo>
                  <a:cubicBezTo>
                    <a:pt x="60" y="123"/>
                    <a:pt x="61" y="123"/>
                    <a:pt x="62" y="121"/>
                  </a:cubicBezTo>
                  <a:cubicBezTo>
                    <a:pt x="64" y="119"/>
                    <a:pt x="64" y="118"/>
                    <a:pt x="60" y="11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96" name="Freeform 64"/>
            <p:cNvSpPr>
              <a:spLocks/>
            </p:cNvSpPr>
            <p:nvPr/>
          </p:nvSpPr>
          <p:spPr bwMode="gray">
            <a:xfrm>
              <a:off x="5513388" y="7062788"/>
              <a:ext cx="344488" cy="465137"/>
            </a:xfrm>
            <a:custGeom>
              <a:avLst/>
              <a:gdLst>
                <a:gd name="T0" fmla="*/ 56 w 92"/>
                <a:gd name="T1" fmla="*/ 10 h 124"/>
                <a:gd name="T2" fmla="*/ 74 w 92"/>
                <a:gd name="T3" fmla="*/ 22 h 124"/>
                <a:gd name="T4" fmla="*/ 78 w 92"/>
                <a:gd name="T5" fmla="*/ 52 h 124"/>
                <a:gd name="T6" fmla="*/ 76 w 92"/>
                <a:gd name="T7" fmla="*/ 85 h 124"/>
                <a:gd name="T8" fmla="*/ 85 w 92"/>
                <a:gd name="T9" fmla="*/ 102 h 124"/>
                <a:gd name="T10" fmla="*/ 80 w 92"/>
                <a:gd name="T11" fmla="*/ 124 h 124"/>
                <a:gd name="T12" fmla="*/ 11 w 92"/>
                <a:gd name="T13" fmla="*/ 124 h 124"/>
                <a:gd name="T14" fmla="*/ 6 w 92"/>
                <a:gd name="T15" fmla="*/ 111 h 124"/>
                <a:gd name="T16" fmla="*/ 16 w 92"/>
                <a:gd name="T17" fmla="*/ 99 h 124"/>
                <a:gd name="T18" fmla="*/ 18 w 92"/>
                <a:gd name="T19" fmla="*/ 85 h 124"/>
                <a:gd name="T20" fmla="*/ 29 w 92"/>
                <a:gd name="T21" fmla="*/ 71 h 124"/>
                <a:gd name="T22" fmla="*/ 42 w 92"/>
                <a:gd name="T23" fmla="*/ 57 h 124"/>
                <a:gd name="T24" fmla="*/ 35 w 92"/>
                <a:gd name="T25" fmla="*/ 48 h 124"/>
                <a:gd name="T26" fmla="*/ 26 w 92"/>
                <a:gd name="T27" fmla="*/ 46 h 124"/>
                <a:gd name="T28" fmla="*/ 19 w 92"/>
                <a:gd name="T29" fmla="*/ 46 h 124"/>
                <a:gd name="T30" fmla="*/ 11 w 92"/>
                <a:gd name="T31" fmla="*/ 49 h 124"/>
                <a:gd name="T32" fmla="*/ 7 w 92"/>
                <a:gd name="T33" fmla="*/ 46 h 124"/>
                <a:gd name="T34" fmla="*/ 12 w 92"/>
                <a:gd name="T35" fmla="*/ 42 h 124"/>
                <a:gd name="T36" fmla="*/ 13 w 92"/>
                <a:gd name="T37" fmla="*/ 39 h 124"/>
                <a:gd name="T38" fmla="*/ 9 w 92"/>
                <a:gd name="T39" fmla="*/ 41 h 124"/>
                <a:gd name="T40" fmla="*/ 3 w 92"/>
                <a:gd name="T41" fmla="*/ 42 h 124"/>
                <a:gd name="T42" fmla="*/ 3 w 92"/>
                <a:gd name="T43" fmla="*/ 33 h 124"/>
                <a:gd name="T44" fmla="*/ 13 w 92"/>
                <a:gd name="T45" fmla="*/ 28 h 124"/>
                <a:gd name="T46" fmla="*/ 35 w 92"/>
                <a:gd name="T47" fmla="*/ 17 h 124"/>
                <a:gd name="T48" fmla="*/ 39 w 92"/>
                <a:gd name="T49" fmla="*/ 12 h 124"/>
                <a:gd name="T50" fmla="*/ 46 w 92"/>
                <a:gd name="T51" fmla="*/ 10 h 124"/>
                <a:gd name="T52" fmla="*/ 50 w 92"/>
                <a:gd name="T53" fmla="*/ 9 h 124"/>
                <a:gd name="T54" fmla="*/ 50 w 92"/>
                <a:gd name="T55" fmla="*/ 3 h 124"/>
                <a:gd name="T56" fmla="*/ 55 w 92"/>
                <a:gd name="T57" fmla="*/ 3 h 124"/>
                <a:gd name="T58" fmla="*/ 56 w 92"/>
                <a:gd name="T59" fmla="*/ 1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2" h="124">
                  <a:moveTo>
                    <a:pt x="56" y="10"/>
                  </a:moveTo>
                  <a:cubicBezTo>
                    <a:pt x="56" y="10"/>
                    <a:pt x="68" y="11"/>
                    <a:pt x="74" y="22"/>
                  </a:cubicBezTo>
                  <a:cubicBezTo>
                    <a:pt x="79" y="33"/>
                    <a:pt x="80" y="42"/>
                    <a:pt x="78" y="52"/>
                  </a:cubicBezTo>
                  <a:cubicBezTo>
                    <a:pt x="77" y="61"/>
                    <a:pt x="74" y="76"/>
                    <a:pt x="76" y="85"/>
                  </a:cubicBezTo>
                  <a:cubicBezTo>
                    <a:pt x="78" y="95"/>
                    <a:pt x="79" y="96"/>
                    <a:pt x="85" y="102"/>
                  </a:cubicBezTo>
                  <a:cubicBezTo>
                    <a:pt x="92" y="110"/>
                    <a:pt x="92" y="123"/>
                    <a:pt x="80" y="124"/>
                  </a:cubicBezTo>
                  <a:cubicBezTo>
                    <a:pt x="74" y="124"/>
                    <a:pt x="11" y="124"/>
                    <a:pt x="11" y="124"/>
                  </a:cubicBezTo>
                  <a:cubicBezTo>
                    <a:pt x="11" y="124"/>
                    <a:pt x="2" y="120"/>
                    <a:pt x="6" y="111"/>
                  </a:cubicBezTo>
                  <a:cubicBezTo>
                    <a:pt x="10" y="102"/>
                    <a:pt x="13" y="103"/>
                    <a:pt x="16" y="99"/>
                  </a:cubicBezTo>
                  <a:cubicBezTo>
                    <a:pt x="18" y="94"/>
                    <a:pt x="15" y="90"/>
                    <a:pt x="18" y="85"/>
                  </a:cubicBezTo>
                  <a:cubicBezTo>
                    <a:pt x="21" y="80"/>
                    <a:pt x="21" y="76"/>
                    <a:pt x="29" y="71"/>
                  </a:cubicBezTo>
                  <a:cubicBezTo>
                    <a:pt x="37" y="66"/>
                    <a:pt x="40" y="60"/>
                    <a:pt x="42" y="57"/>
                  </a:cubicBezTo>
                  <a:cubicBezTo>
                    <a:pt x="43" y="53"/>
                    <a:pt x="46" y="46"/>
                    <a:pt x="35" y="48"/>
                  </a:cubicBezTo>
                  <a:cubicBezTo>
                    <a:pt x="33" y="49"/>
                    <a:pt x="26" y="46"/>
                    <a:pt x="26" y="46"/>
                  </a:cubicBezTo>
                  <a:cubicBezTo>
                    <a:pt x="22" y="46"/>
                    <a:pt x="22" y="45"/>
                    <a:pt x="19" y="46"/>
                  </a:cubicBezTo>
                  <a:cubicBezTo>
                    <a:pt x="16" y="48"/>
                    <a:pt x="13" y="50"/>
                    <a:pt x="11" y="49"/>
                  </a:cubicBezTo>
                  <a:cubicBezTo>
                    <a:pt x="7" y="49"/>
                    <a:pt x="6" y="47"/>
                    <a:pt x="7" y="46"/>
                  </a:cubicBezTo>
                  <a:cubicBezTo>
                    <a:pt x="9" y="44"/>
                    <a:pt x="12" y="42"/>
                    <a:pt x="12" y="42"/>
                  </a:cubicBezTo>
                  <a:cubicBezTo>
                    <a:pt x="13" y="39"/>
                    <a:pt x="13" y="39"/>
                    <a:pt x="13" y="39"/>
                  </a:cubicBezTo>
                  <a:cubicBezTo>
                    <a:pt x="13" y="39"/>
                    <a:pt x="12" y="40"/>
                    <a:pt x="9" y="41"/>
                  </a:cubicBezTo>
                  <a:cubicBezTo>
                    <a:pt x="6" y="42"/>
                    <a:pt x="5" y="44"/>
                    <a:pt x="3" y="42"/>
                  </a:cubicBezTo>
                  <a:cubicBezTo>
                    <a:pt x="0" y="40"/>
                    <a:pt x="0" y="37"/>
                    <a:pt x="3" y="33"/>
                  </a:cubicBezTo>
                  <a:cubicBezTo>
                    <a:pt x="5" y="31"/>
                    <a:pt x="10" y="30"/>
                    <a:pt x="13" y="28"/>
                  </a:cubicBezTo>
                  <a:cubicBezTo>
                    <a:pt x="15" y="26"/>
                    <a:pt x="35" y="17"/>
                    <a:pt x="35" y="17"/>
                  </a:cubicBezTo>
                  <a:cubicBezTo>
                    <a:pt x="35" y="17"/>
                    <a:pt x="36" y="15"/>
                    <a:pt x="39" y="12"/>
                  </a:cubicBezTo>
                  <a:cubicBezTo>
                    <a:pt x="41" y="11"/>
                    <a:pt x="44" y="11"/>
                    <a:pt x="46" y="10"/>
                  </a:cubicBezTo>
                  <a:cubicBezTo>
                    <a:pt x="48" y="9"/>
                    <a:pt x="50" y="9"/>
                    <a:pt x="50" y="9"/>
                  </a:cubicBezTo>
                  <a:cubicBezTo>
                    <a:pt x="50" y="9"/>
                    <a:pt x="49" y="4"/>
                    <a:pt x="50" y="3"/>
                  </a:cubicBezTo>
                  <a:cubicBezTo>
                    <a:pt x="50" y="1"/>
                    <a:pt x="54" y="0"/>
                    <a:pt x="55" y="3"/>
                  </a:cubicBezTo>
                  <a:cubicBezTo>
                    <a:pt x="56" y="5"/>
                    <a:pt x="56" y="10"/>
                    <a:pt x="56" y="1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3097" name="Freeform 65"/>
          <p:cNvSpPr>
            <a:spLocks/>
          </p:cNvSpPr>
          <p:nvPr/>
        </p:nvSpPr>
        <p:spPr bwMode="gray">
          <a:xfrm>
            <a:off x="911051" y="3581175"/>
            <a:ext cx="531813" cy="469900"/>
          </a:xfrm>
          <a:custGeom>
            <a:avLst/>
            <a:gdLst>
              <a:gd name="T0" fmla="*/ 58 w 142"/>
              <a:gd name="T1" fmla="*/ 116 h 125"/>
              <a:gd name="T2" fmla="*/ 65 w 142"/>
              <a:gd name="T3" fmla="*/ 91 h 125"/>
              <a:gd name="T4" fmla="*/ 53 w 142"/>
              <a:gd name="T5" fmla="*/ 99 h 125"/>
              <a:gd name="T6" fmla="*/ 64 w 142"/>
              <a:gd name="T7" fmla="*/ 104 h 125"/>
              <a:gd name="T8" fmla="*/ 52 w 142"/>
              <a:gd name="T9" fmla="*/ 113 h 125"/>
              <a:gd name="T10" fmla="*/ 50 w 142"/>
              <a:gd name="T11" fmla="*/ 119 h 125"/>
              <a:gd name="T12" fmla="*/ 44 w 142"/>
              <a:gd name="T13" fmla="*/ 108 h 125"/>
              <a:gd name="T14" fmla="*/ 41 w 142"/>
              <a:gd name="T15" fmla="*/ 119 h 125"/>
              <a:gd name="T16" fmla="*/ 36 w 142"/>
              <a:gd name="T17" fmla="*/ 112 h 125"/>
              <a:gd name="T18" fmla="*/ 32 w 142"/>
              <a:gd name="T19" fmla="*/ 111 h 125"/>
              <a:gd name="T20" fmla="*/ 34 w 142"/>
              <a:gd name="T21" fmla="*/ 101 h 125"/>
              <a:gd name="T22" fmla="*/ 49 w 142"/>
              <a:gd name="T23" fmla="*/ 92 h 125"/>
              <a:gd name="T24" fmla="*/ 60 w 142"/>
              <a:gd name="T25" fmla="*/ 67 h 125"/>
              <a:gd name="T26" fmla="*/ 49 w 142"/>
              <a:gd name="T27" fmla="*/ 76 h 125"/>
              <a:gd name="T28" fmla="*/ 42 w 142"/>
              <a:gd name="T29" fmla="*/ 75 h 125"/>
              <a:gd name="T30" fmla="*/ 44 w 142"/>
              <a:gd name="T31" fmla="*/ 59 h 125"/>
              <a:gd name="T32" fmla="*/ 15 w 142"/>
              <a:gd name="T33" fmla="*/ 98 h 125"/>
              <a:gd name="T34" fmla="*/ 39 w 142"/>
              <a:gd name="T35" fmla="*/ 55 h 125"/>
              <a:gd name="T36" fmla="*/ 28 w 142"/>
              <a:gd name="T37" fmla="*/ 68 h 125"/>
              <a:gd name="T38" fmla="*/ 11 w 142"/>
              <a:gd name="T39" fmla="*/ 79 h 125"/>
              <a:gd name="T40" fmla="*/ 28 w 142"/>
              <a:gd name="T41" fmla="*/ 48 h 125"/>
              <a:gd name="T42" fmla="*/ 0 w 142"/>
              <a:gd name="T43" fmla="*/ 66 h 125"/>
              <a:gd name="T44" fmla="*/ 27 w 142"/>
              <a:gd name="T45" fmla="*/ 39 h 125"/>
              <a:gd name="T46" fmla="*/ 21 w 142"/>
              <a:gd name="T47" fmla="*/ 40 h 125"/>
              <a:gd name="T48" fmla="*/ 11 w 142"/>
              <a:gd name="T49" fmla="*/ 38 h 125"/>
              <a:gd name="T50" fmla="*/ 46 w 142"/>
              <a:gd name="T51" fmla="*/ 11 h 125"/>
              <a:gd name="T52" fmla="*/ 47 w 142"/>
              <a:gd name="T53" fmla="*/ 29 h 125"/>
              <a:gd name="T54" fmla="*/ 64 w 142"/>
              <a:gd name="T55" fmla="*/ 27 h 125"/>
              <a:gd name="T56" fmla="*/ 63 w 142"/>
              <a:gd name="T57" fmla="*/ 17 h 125"/>
              <a:gd name="T58" fmla="*/ 57 w 142"/>
              <a:gd name="T59" fmla="*/ 13 h 125"/>
              <a:gd name="T60" fmla="*/ 80 w 142"/>
              <a:gd name="T61" fmla="*/ 3 h 125"/>
              <a:gd name="T62" fmla="*/ 83 w 142"/>
              <a:gd name="T63" fmla="*/ 34 h 125"/>
              <a:gd name="T64" fmla="*/ 89 w 142"/>
              <a:gd name="T65" fmla="*/ 16 h 125"/>
              <a:gd name="T66" fmla="*/ 113 w 142"/>
              <a:gd name="T67" fmla="*/ 14 h 125"/>
              <a:gd name="T68" fmla="*/ 129 w 142"/>
              <a:gd name="T69" fmla="*/ 37 h 125"/>
              <a:gd name="T70" fmla="*/ 120 w 142"/>
              <a:gd name="T71" fmla="*/ 38 h 125"/>
              <a:gd name="T72" fmla="*/ 116 w 142"/>
              <a:gd name="T73" fmla="*/ 40 h 125"/>
              <a:gd name="T74" fmla="*/ 134 w 142"/>
              <a:gd name="T75" fmla="*/ 68 h 125"/>
              <a:gd name="T76" fmla="*/ 106 w 142"/>
              <a:gd name="T77" fmla="*/ 39 h 125"/>
              <a:gd name="T78" fmla="*/ 138 w 142"/>
              <a:gd name="T79" fmla="*/ 82 h 125"/>
              <a:gd name="T80" fmla="*/ 112 w 142"/>
              <a:gd name="T81" fmla="*/ 64 h 125"/>
              <a:gd name="T82" fmla="*/ 106 w 142"/>
              <a:gd name="T83" fmla="*/ 60 h 125"/>
              <a:gd name="T84" fmla="*/ 119 w 142"/>
              <a:gd name="T85" fmla="*/ 98 h 125"/>
              <a:gd name="T86" fmla="*/ 93 w 142"/>
              <a:gd name="T87" fmla="*/ 53 h 125"/>
              <a:gd name="T88" fmla="*/ 110 w 142"/>
              <a:gd name="T89" fmla="*/ 94 h 125"/>
              <a:gd name="T90" fmla="*/ 84 w 142"/>
              <a:gd name="T91" fmla="*/ 57 h 125"/>
              <a:gd name="T92" fmla="*/ 95 w 142"/>
              <a:gd name="T93" fmla="*/ 83 h 125"/>
              <a:gd name="T94" fmla="*/ 106 w 142"/>
              <a:gd name="T95" fmla="*/ 101 h 125"/>
              <a:gd name="T96" fmla="*/ 115 w 142"/>
              <a:gd name="T97" fmla="*/ 103 h 125"/>
              <a:gd name="T98" fmla="*/ 108 w 142"/>
              <a:gd name="T99" fmla="*/ 107 h 125"/>
              <a:gd name="T100" fmla="*/ 109 w 142"/>
              <a:gd name="T101" fmla="*/ 114 h 125"/>
              <a:gd name="T102" fmla="*/ 102 w 142"/>
              <a:gd name="T103" fmla="*/ 113 h 125"/>
              <a:gd name="T104" fmla="*/ 91 w 142"/>
              <a:gd name="T105" fmla="*/ 118 h 125"/>
              <a:gd name="T106" fmla="*/ 94 w 142"/>
              <a:gd name="T107" fmla="*/ 104 h 125"/>
              <a:gd name="T108" fmla="*/ 81 w 142"/>
              <a:gd name="T109" fmla="*/ 104 h 125"/>
              <a:gd name="T110" fmla="*/ 90 w 142"/>
              <a:gd name="T111" fmla="*/ 98 h 125"/>
              <a:gd name="T112" fmla="*/ 77 w 142"/>
              <a:gd name="T113" fmla="*/ 81 h 125"/>
              <a:gd name="T114" fmla="*/ 77 w 142"/>
              <a:gd name="T115" fmla="*/ 1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2" h="125">
                <a:moveTo>
                  <a:pt x="72" y="125"/>
                </a:moveTo>
                <a:cubicBezTo>
                  <a:pt x="69" y="124"/>
                  <a:pt x="68" y="121"/>
                  <a:pt x="66" y="120"/>
                </a:cubicBezTo>
                <a:cubicBezTo>
                  <a:pt x="63" y="120"/>
                  <a:pt x="59" y="119"/>
                  <a:pt x="58" y="116"/>
                </a:cubicBezTo>
                <a:cubicBezTo>
                  <a:pt x="65" y="113"/>
                  <a:pt x="66" y="104"/>
                  <a:pt x="67" y="95"/>
                </a:cubicBezTo>
                <a:cubicBezTo>
                  <a:pt x="68" y="90"/>
                  <a:pt x="68" y="85"/>
                  <a:pt x="66" y="81"/>
                </a:cubicBezTo>
                <a:cubicBezTo>
                  <a:pt x="63" y="83"/>
                  <a:pt x="64" y="89"/>
                  <a:pt x="65" y="91"/>
                </a:cubicBezTo>
                <a:cubicBezTo>
                  <a:pt x="62" y="91"/>
                  <a:pt x="61" y="89"/>
                  <a:pt x="59" y="88"/>
                </a:cubicBezTo>
                <a:cubicBezTo>
                  <a:pt x="58" y="90"/>
                  <a:pt x="57" y="92"/>
                  <a:pt x="56" y="94"/>
                </a:cubicBezTo>
                <a:cubicBezTo>
                  <a:pt x="55" y="95"/>
                  <a:pt x="53" y="97"/>
                  <a:pt x="53" y="99"/>
                </a:cubicBezTo>
                <a:cubicBezTo>
                  <a:pt x="55" y="99"/>
                  <a:pt x="56" y="97"/>
                  <a:pt x="58" y="97"/>
                </a:cubicBezTo>
                <a:cubicBezTo>
                  <a:pt x="59" y="97"/>
                  <a:pt x="63" y="97"/>
                  <a:pt x="64" y="98"/>
                </a:cubicBezTo>
                <a:cubicBezTo>
                  <a:pt x="66" y="99"/>
                  <a:pt x="65" y="102"/>
                  <a:pt x="64" y="104"/>
                </a:cubicBezTo>
                <a:cubicBezTo>
                  <a:pt x="63" y="103"/>
                  <a:pt x="63" y="102"/>
                  <a:pt x="62" y="102"/>
                </a:cubicBezTo>
                <a:cubicBezTo>
                  <a:pt x="59" y="106"/>
                  <a:pt x="49" y="100"/>
                  <a:pt x="49" y="106"/>
                </a:cubicBezTo>
                <a:cubicBezTo>
                  <a:pt x="49" y="109"/>
                  <a:pt x="52" y="110"/>
                  <a:pt x="52" y="113"/>
                </a:cubicBezTo>
                <a:cubicBezTo>
                  <a:pt x="52" y="114"/>
                  <a:pt x="52" y="114"/>
                  <a:pt x="52" y="116"/>
                </a:cubicBezTo>
                <a:cubicBezTo>
                  <a:pt x="52" y="117"/>
                  <a:pt x="53" y="117"/>
                  <a:pt x="54" y="117"/>
                </a:cubicBezTo>
                <a:cubicBezTo>
                  <a:pt x="53" y="118"/>
                  <a:pt x="51" y="119"/>
                  <a:pt x="50" y="119"/>
                </a:cubicBezTo>
                <a:cubicBezTo>
                  <a:pt x="49" y="119"/>
                  <a:pt x="48" y="117"/>
                  <a:pt x="47" y="116"/>
                </a:cubicBezTo>
                <a:cubicBezTo>
                  <a:pt x="46" y="115"/>
                  <a:pt x="45" y="115"/>
                  <a:pt x="45" y="114"/>
                </a:cubicBezTo>
                <a:cubicBezTo>
                  <a:pt x="44" y="112"/>
                  <a:pt x="47" y="110"/>
                  <a:pt x="44" y="108"/>
                </a:cubicBezTo>
                <a:cubicBezTo>
                  <a:pt x="43" y="110"/>
                  <a:pt x="43" y="113"/>
                  <a:pt x="42" y="115"/>
                </a:cubicBezTo>
                <a:cubicBezTo>
                  <a:pt x="42" y="115"/>
                  <a:pt x="40" y="115"/>
                  <a:pt x="40" y="115"/>
                </a:cubicBezTo>
                <a:cubicBezTo>
                  <a:pt x="39" y="117"/>
                  <a:pt x="41" y="118"/>
                  <a:pt x="41" y="119"/>
                </a:cubicBezTo>
                <a:cubicBezTo>
                  <a:pt x="39" y="119"/>
                  <a:pt x="37" y="118"/>
                  <a:pt x="36" y="116"/>
                </a:cubicBezTo>
                <a:cubicBezTo>
                  <a:pt x="36" y="116"/>
                  <a:pt x="36" y="115"/>
                  <a:pt x="36" y="115"/>
                </a:cubicBezTo>
                <a:cubicBezTo>
                  <a:pt x="36" y="113"/>
                  <a:pt x="35" y="113"/>
                  <a:pt x="36" y="112"/>
                </a:cubicBezTo>
                <a:cubicBezTo>
                  <a:pt x="36" y="110"/>
                  <a:pt x="42" y="109"/>
                  <a:pt x="39" y="106"/>
                </a:cubicBezTo>
                <a:cubicBezTo>
                  <a:pt x="37" y="106"/>
                  <a:pt x="36" y="109"/>
                  <a:pt x="33" y="108"/>
                </a:cubicBezTo>
                <a:cubicBezTo>
                  <a:pt x="32" y="109"/>
                  <a:pt x="33" y="111"/>
                  <a:pt x="32" y="111"/>
                </a:cubicBezTo>
                <a:cubicBezTo>
                  <a:pt x="30" y="110"/>
                  <a:pt x="29" y="109"/>
                  <a:pt x="29" y="107"/>
                </a:cubicBezTo>
                <a:cubicBezTo>
                  <a:pt x="29" y="106"/>
                  <a:pt x="31" y="105"/>
                  <a:pt x="32" y="104"/>
                </a:cubicBezTo>
                <a:cubicBezTo>
                  <a:pt x="32" y="102"/>
                  <a:pt x="32" y="101"/>
                  <a:pt x="34" y="101"/>
                </a:cubicBezTo>
                <a:cubicBezTo>
                  <a:pt x="37" y="100"/>
                  <a:pt x="38" y="102"/>
                  <a:pt x="41" y="101"/>
                </a:cubicBezTo>
                <a:cubicBezTo>
                  <a:pt x="42" y="101"/>
                  <a:pt x="45" y="99"/>
                  <a:pt x="46" y="98"/>
                </a:cubicBezTo>
                <a:cubicBezTo>
                  <a:pt x="47" y="97"/>
                  <a:pt x="48" y="94"/>
                  <a:pt x="49" y="92"/>
                </a:cubicBezTo>
                <a:cubicBezTo>
                  <a:pt x="50" y="90"/>
                  <a:pt x="52" y="88"/>
                  <a:pt x="52" y="86"/>
                </a:cubicBezTo>
                <a:cubicBezTo>
                  <a:pt x="51" y="85"/>
                  <a:pt x="49" y="85"/>
                  <a:pt x="48" y="84"/>
                </a:cubicBezTo>
                <a:cubicBezTo>
                  <a:pt x="52" y="80"/>
                  <a:pt x="58" y="74"/>
                  <a:pt x="60" y="67"/>
                </a:cubicBezTo>
                <a:cubicBezTo>
                  <a:pt x="60" y="65"/>
                  <a:pt x="60" y="58"/>
                  <a:pt x="57" y="58"/>
                </a:cubicBezTo>
                <a:cubicBezTo>
                  <a:pt x="55" y="58"/>
                  <a:pt x="54" y="64"/>
                  <a:pt x="53" y="66"/>
                </a:cubicBezTo>
                <a:cubicBezTo>
                  <a:pt x="52" y="69"/>
                  <a:pt x="50" y="72"/>
                  <a:pt x="49" y="76"/>
                </a:cubicBezTo>
                <a:cubicBezTo>
                  <a:pt x="47" y="81"/>
                  <a:pt x="44" y="89"/>
                  <a:pt x="40" y="92"/>
                </a:cubicBezTo>
                <a:cubicBezTo>
                  <a:pt x="39" y="93"/>
                  <a:pt x="36" y="94"/>
                  <a:pt x="33" y="94"/>
                </a:cubicBezTo>
                <a:cubicBezTo>
                  <a:pt x="37" y="88"/>
                  <a:pt x="39" y="81"/>
                  <a:pt x="42" y="75"/>
                </a:cubicBezTo>
                <a:cubicBezTo>
                  <a:pt x="43" y="72"/>
                  <a:pt x="44" y="68"/>
                  <a:pt x="45" y="65"/>
                </a:cubicBezTo>
                <a:cubicBezTo>
                  <a:pt x="47" y="62"/>
                  <a:pt x="49" y="58"/>
                  <a:pt x="48" y="55"/>
                </a:cubicBezTo>
                <a:cubicBezTo>
                  <a:pt x="46" y="55"/>
                  <a:pt x="45" y="58"/>
                  <a:pt x="44" y="59"/>
                </a:cubicBezTo>
                <a:cubicBezTo>
                  <a:pt x="40" y="69"/>
                  <a:pt x="36" y="79"/>
                  <a:pt x="32" y="88"/>
                </a:cubicBezTo>
                <a:cubicBezTo>
                  <a:pt x="29" y="94"/>
                  <a:pt x="26" y="101"/>
                  <a:pt x="19" y="100"/>
                </a:cubicBezTo>
                <a:cubicBezTo>
                  <a:pt x="17" y="100"/>
                  <a:pt x="16" y="100"/>
                  <a:pt x="15" y="98"/>
                </a:cubicBezTo>
                <a:cubicBezTo>
                  <a:pt x="17" y="98"/>
                  <a:pt x="18" y="97"/>
                  <a:pt x="19" y="95"/>
                </a:cubicBezTo>
                <a:cubicBezTo>
                  <a:pt x="21" y="92"/>
                  <a:pt x="23" y="88"/>
                  <a:pt x="25" y="84"/>
                </a:cubicBezTo>
                <a:cubicBezTo>
                  <a:pt x="30" y="74"/>
                  <a:pt x="34" y="65"/>
                  <a:pt x="39" y="55"/>
                </a:cubicBezTo>
                <a:cubicBezTo>
                  <a:pt x="39" y="53"/>
                  <a:pt x="41" y="51"/>
                  <a:pt x="40" y="49"/>
                </a:cubicBezTo>
                <a:cubicBezTo>
                  <a:pt x="39" y="49"/>
                  <a:pt x="38" y="52"/>
                  <a:pt x="37" y="53"/>
                </a:cubicBezTo>
                <a:cubicBezTo>
                  <a:pt x="34" y="58"/>
                  <a:pt x="31" y="63"/>
                  <a:pt x="28" y="68"/>
                </a:cubicBezTo>
                <a:cubicBezTo>
                  <a:pt x="24" y="74"/>
                  <a:pt x="21" y="82"/>
                  <a:pt x="16" y="86"/>
                </a:cubicBezTo>
                <a:cubicBezTo>
                  <a:pt x="13" y="87"/>
                  <a:pt x="6" y="89"/>
                  <a:pt x="4" y="84"/>
                </a:cubicBezTo>
                <a:cubicBezTo>
                  <a:pt x="8" y="85"/>
                  <a:pt x="9" y="81"/>
                  <a:pt x="11" y="79"/>
                </a:cubicBezTo>
                <a:cubicBezTo>
                  <a:pt x="18" y="68"/>
                  <a:pt x="25" y="58"/>
                  <a:pt x="32" y="47"/>
                </a:cubicBezTo>
                <a:cubicBezTo>
                  <a:pt x="33" y="45"/>
                  <a:pt x="36" y="43"/>
                  <a:pt x="34" y="41"/>
                </a:cubicBezTo>
                <a:cubicBezTo>
                  <a:pt x="31" y="42"/>
                  <a:pt x="30" y="45"/>
                  <a:pt x="28" y="48"/>
                </a:cubicBezTo>
                <a:cubicBezTo>
                  <a:pt x="25" y="53"/>
                  <a:pt x="21" y="57"/>
                  <a:pt x="17" y="62"/>
                </a:cubicBezTo>
                <a:cubicBezTo>
                  <a:pt x="16" y="64"/>
                  <a:pt x="14" y="67"/>
                  <a:pt x="12" y="68"/>
                </a:cubicBezTo>
                <a:cubicBezTo>
                  <a:pt x="8" y="70"/>
                  <a:pt x="2" y="70"/>
                  <a:pt x="0" y="66"/>
                </a:cubicBezTo>
                <a:cubicBezTo>
                  <a:pt x="6" y="66"/>
                  <a:pt x="8" y="60"/>
                  <a:pt x="12" y="56"/>
                </a:cubicBezTo>
                <a:cubicBezTo>
                  <a:pt x="15" y="52"/>
                  <a:pt x="18" y="48"/>
                  <a:pt x="22" y="45"/>
                </a:cubicBezTo>
                <a:cubicBezTo>
                  <a:pt x="24" y="43"/>
                  <a:pt x="26" y="41"/>
                  <a:pt x="27" y="39"/>
                </a:cubicBezTo>
                <a:cubicBezTo>
                  <a:pt x="29" y="37"/>
                  <a:pt x="32" y="35"/>
                  <a:pt x="31" y="33"/>
                </a:cubicBezTo>
                <a:cubicBezTo>
                  <a:pt x="29" y="33"/>
                  <a:pt x="27" y="34"/>
                  <a:pt x="26" y="36"/>
                </a:cubicBezTo>
                <a:cubicBezTo>
                  <a:pt x="24" y="37"/>
                  <a:pt x="23" y="38"/>
                  <a:pt x="21" y="40"/>
                </a:cubicBezTo>
                <a:cubicBezTo>
                  <a:pt x="18" y="42"/>
                  <a:pt x="16" y="46"/>
                  <a:pt x="13" y="47"/>
                </a:cubicBezTo>
                <a:cubicBezTo>
                  <a:pt x="9" y="50"/>
                  <a:pt x="3" y="49"/>
                  <a:pt x="1" y="45"/>
                </a:cubicBezTo>
                <a:cubicBezTo>
                  <a:pt x="6" y="44"/>
                  <a:pt x="8" y="41"/>
                  <a:pt x="11" y="38"/>
                </a:cubicBezTo>
                <a:cubicBezTo>
                  <a:pt x="17" y="32"/>
                  <a:pt x="25" y="26"/>
                  <a:pt x="31" y="20"/>
                </a:cubicBezTo>
                <a:cubicBezTo>
                  <a:pt x="29" y="18"/>
                  <a:pt x="27" y="17"/>
                  <a:pt x="28" y="14"/>
                </a:cubicBezTo>
                <a:cubicBezTo>
                  <a:pt x="33" y="20"/>
                  <a:pt x="39" y="10"/>
                  <a:pt x="46" y="11"/>
                </a:cubicBezTo>
                <a:cubicBezTo>
                  <a:pt x="52" y="11"/>
                  <a:pt x="52" y="18"/>
                  <a:pt x="48" y="21"/>
                </a:cubicBezTo>
                <a:cubicBezTo>
                  <a:pt x="47" y="22"/>
                  <a:pt x="44" y="23"/>
                  <a:pt x="44" y="24"/>
                </a:cubicBezTo>
                <a:cubicBezTo>
                  <a:pt x="44" y="26"/>
                  <a:pt x="47" y="28"/>
                  <a:pt x="47" y="29"/>
                </a:cubicBezTo>
                <a:cubicBezTo>
                  <a:pt x="48" y="31"/>
                  <a:pt x="48" y="33"/>
                  <a:pt x="49" y="34"/>
                </a:cubicBezTo>
                <a:cubicBezTo>
                  <a:pt x="54" y="34"/>
                  <a:pt x="57" y="35"/>
                  <a:pt x="61" y="36"/>
                </a:cubicBezTo>
                <a:cubicBezTo>
                  <a:pt x="64" y="34"/>
                  <a:pt x="63" y="30"/>
                  <a:pt x="64" y="27"/>
                </a:cubicBezTo>
                <a:cubicBezTo>
                  <a:pt x="65" y="25"/>
                  <a:pt x="66" y="23"/>
                  <a:pt x="66" y="21"/>
                </a:cubicBezTo>
                <a:cubicBezTo>
                  <a:pt x="63" y="21"/>
                  <a:pt x="60" y="20"/>
                  <a:pt x="60" y="17"/>
                </a:cubicBezTo>
                <a:cubicBezTo>
                  <a:pt x="60" y="18"/>
                  <a:pt x="62" y="19"/>
                  <a:pt x="63" y="17"/>
                </a:cubicBezTo>
                <a:cubicBezTo>
                  <a:pt x="61" y="15"/>
                  <a:pt x="56" y="16"/>
                  <a:pt x="55" y="13"/>
                </a:cubicBezTo>
                <a:cubicBezTo>
                  <a:pt x="59" y="14"/>
                  <a:pt x="63" y="15"/>
                  <a:pt x="66" y="14"/>
                </a:cubicBezTo>
                <a:cubicBezTo>
                  <a:pt x="66" y="9"/>
                  <a:pt x="59" y="11"/>
                  <a:pt x="57" y="13"/>
                </a:cubicBezTo>
                <a:cubicBezTo>
                  <a:pt x="53" y="10"/>
                  <a:pt x="55" y="4"/>
                  <a:pt x="60" y="2"/>
                </a:cubicBezTo>
                <a:cubicBezTo>
                  <a:pt x="65" y="0"/>
                  <a:pt x="72" y="5"/>
                  <a:pt x="77" y="4"/>
                </a:cubicBezTo>
                <a:cubicBezTo>
                  <a:pt x="78" y="4"/>
                  <a:pt x="79" y="3"/>
                  <a:pt x="80" y="3"/>
                </a:cubicBezTo>
                <a:cubicBezTo>
                  <a:pt x="80" y="5"/>
                  <a:pt x="78" y="6"/>
                  <a:pt x="78" y="7"/>
                </a:cubicBezTo>
                <a:cubicBezTo>
                  <a:pt x="78" y="9"/>
                  <a:pt x="80" y="12"/>
                  <a:pt x="80" y="13"/>
                </a:cubicBezTo>
                <a:cubicBezTo>
                  <a:pt x="82" y="20"/>
                  <a:pt x="81" y="28"/>
                  <a:pt x="83" y="34"/>
                </a:cubicBezTo>
                <a:cubicBezTo>
                  <a:pt x="86" y="34"/>
                  <a:pt x="89" y="33"/>
                  <a:pt x="92" y="34"/>
                </a:cubicBezTo>
                <a:cubicBezTo>
                  <a:pt x="92" y="29"/>
                  <a:pt x="96" y="27"/>
                  <a:pt x="97" y="23"/>
                </a:cubicBezTo>
                <a:cubicBezTo>
                  <a:pt x="94" y="22"/>
                  <a:pt x="90" y="21"/>
                  <a:pt x="89" y="16"/>
                </a:cubicBezTo>
                <a:cubicBezTo>
                  <a:pt x="89" y="15"/>
                  <a:pt x="90" y="12"/>
                  <a:pt x="91" y="12"/>
                </a:cubicBezTo>
                <a:cubicBezTo>
                  <a:pt x="96" y="6"/>
                  <a:pt x="104" y="16"/>
                  <a:pt x="110" y="15"/>
                </a:cubicBezTo>
                <a:cubicBezTo>
                  <a:pt x="111" y="15"/>
                  <a:pt x="112" y="14"/>
                  <a:pt x="113" y="14"/>
                </a:cubicBezTo>
                <a:cubicBezTo>
                  <a:pt x="114" y="16"/>
                  <a:pt x="110" y="17"/>
                  <a:pt x="110" y="19"/>
                </a:cubicBezTo>
                <a:cubicBezTo>
                  <a:pt x="110" y="20"/>
                  <a:pt x="115" y="23"/>
                  <a:pt x="117" y="25"/>
                </a:cubicBezTo>
                <a:cubicBezTo>
                  <a:pt x="121" y="29"/>
                  <a:pt x="125" y="33"/>
                  <a:pt x="129" y="37"/>
                </a:cubicBezTo>
                <a:cubicBezTo>
                  <a:pt x="132" y="40"/>
                  <a:pt x="135" y="44"/>
                  <a:pt x="140" y="43"/>
                </a:cubicBezTo>
                <a:cubicBezTo>
                  <a:pt x="139" y="46"/>
                  <a:pt x="135" y="48"/>
                  <a:pt x="130" y="47"/>
                </a:cubicBezTo>
                <a:cubicBezTo>
                  <a:pt x="127" y="45"/>
                  <a:pt x="123" y="41"/>
                  <a:pt x="120" y="38"/>
                </a:cubicBezTo>
                <a:cubicBezTo>
                  <a:pt x="118" y="37"/>
                  <a:pt x="116" y="35"/>
                  <a:pt x="115" y="34"/>
                </a:cubicBezTo>
                <a:cubicBezTo>
                  <a:pt x="113" y="32"/>
                  <a:pt x="111" y="30"/>
                  <a:pt x="109" y="31"/>
                </a:cubicBezTo>
                <a:cubicBezTo>
                  <a:pt x="110" y="35"/>
                  <a:pt x="113" y="37"/>
                  <a:pt x="116" y="40"/>
                </a:cubicBezTo>
                <a:cubicBezTo>
                  <a:pt x="122" y="46"/>
                  <a:pt x="128" y="52"/>
                  <a:pt x="135" y="59"/>
                </a:cubicBezTo>
                <a:cubicBezTo>
                  <a:pt x="137" y="62"/>
                  <a:pt x="138" y="64"/>
                  <a:pt x="142" y="64"/>
                </a:cubicBezTo>
                <a:cubicBezTo>
                  <a:pt x="140" y="66"/>
                  <a:pt x="139" y="69"/>
                  <a:pt x="134" y="68"/>
                </a:cubicBezTo>
                <a:cubicBezTo>
                  <a:pt x="131" y="68"/>
                  <a:pt x="128" y="64"/>
                  <a:pt x="126" y="62"/>
                </a:cubicBezTo>
                <a:cubicBezTo>
                  <a:pt x="122" y="57"/>
                  <a:pt x="117" y="51"/>
                  <a:pt x="113" y="46"/>
                </a:cubicBezTo>
                <a:cubicBezTo>
                  <a:pt x="111" y="43"/>
                  <a:pt x="109" y="40"/>
                  <a:pt x="106" y="39"/>
                </a:cubicBezTo>
                <a:cubicBezTo>
                  <a:pt x="105" y="41"/>
                  <a:pt x="107" y="44"/>
                  <a:pt x="108" y="45"/>
                </a:cubicBezTo>
                <a:cubicBezTo>
                  <a:pt x="115" y="55"/>
                  <a:pt x="122" y="66"/>
                  <a:pt x="130" y="76"/>
                </a:cubicBezTo>
                <a:cubicBezTo>
                  <a:pt x="132" y="79"/>
                  <a:pt x="134" y="81"/>
                  <a:pt x="138" y="82"/>
                </a:cubicBezTo>
                <a:cubicBezTo>
                  <a:pt x="137" y="85"/>
                  <a:pt x="132" y="87"/>
                  <a:pt x="128" y="85"/>
                </a:cubicBezTo>
                <a:cubicBezTo>
                  <a:pt x="126" y="85"/>
                  <a:pt x="124" y="83"/>
                  <a:pt x="123" y="81"/>
                </a:cubicBezTo>
                <a:cubicBezTo>
                  <a:pt x="119" y="76"/>
                  <a:pt x="116" y="70"/>
                  <a:pt x="112" y="64"/>
                </a:cubicBezTo>
                <a:cubicBezTo>
                  <a:pt x="110" y="61"/>
                  <a:pt x="108" y="58"/>
                  <a:pt x="107" y="55"/>
                </a:cubicBezTo>
                <a:cubicBezTo>
                  <a:pt x="105" y="52"/>
                  <a:pt x="104" y="48"/>
                  <a:pt x="100" y="47"/>
                </a:cubicBezTo>
                <a:cubicBezTo>
                  <a:pt x="100" y="52"/>
                  <a:pt x="103" y="56"/>
                  <a:pt x="106" y="60"/>
                </a:cubicBezTo>
                <a:cubicBezTo>
                  <a:pt x="111" y="70"/>
                  <a:pt x="116" y="80"/>
                  <a:pt x="122" y="90"/>
                </a:cubicBezTo>
                <a:cubicBezTo>
                  <a:pt x="124" y="93"/>
                  <a:pt x="125" y="96"/>
                  <a:pt x="129" y="97"/>
                </a:cubicBezTo>
                <a:cubicBezTo>
                  <a:pt x="127" y="99"/>
                  <a:pt x="122" y="100"/>
                  <a:pt x="119" y="98"/>
                </a:cubicBezTo>
                <a:cubicBezTo>
                  <a:pt x="112" y="95"/>
                  <a:pt x="109" y="83"/>
                  <a:pt x="106" y="76"/>
                </a:cubicBezTo>
                <a:cubicBezTo>
                  <a:pt x="103" y="70"/>
                  <a:pt x="100" y="64"/>
                  <a:pt x="97" y="58"/>
                </a:cubicBezTo>
                <a:cubicBezTo>
                  <a:pt x="97" y="56"/>
                  <a:pt x="96" y="53"/>
                  <a:pt x="93" y="53"/>
                </a:cubicBezTo>
                <a:cubicBezTo>
                  <a:pt x="92" y="55"/>
                  <a:pt x="93" y="57"/>
                  <a:pt x="94" y="58"/>
                </a:cubicBezTo>
                <a:cubicBezTo>
                  <a:pt x="97" y="66"/>
                  <a:pt x="101" y="74"/>
                  <a:pt x="104" y="82"/>
                </a:cubicBezTo>
                <a:cubicBezTo>
                  <a:pt x="106" y="86"/>
                  <a:pt x="107" y="91"/>
                  <a:pt x="110" y="94"/>
                </a:cubicBezTo>
                <a:cubicBezTo>
                  <a:pt x="102" y="96"/>
                  <a:pt x="99" y="88"/>
                  <a:pt x="97" y="82"/>
                </a:cubicBezTo>
                <a:cubicBezTo>
                  <a:pt x="94" y="76"/>
                  <a:pt x="92" y="71"/>
                  <a:pt x="89" y="65"/>
                </a:cubicBezTo>
                <a:cubicBezTo>
                  <a:pt x="88" y="62"/>
                  <a:pt x="86" y="57"/>
                  <a:pt x="84" y="57"/>
                </a:cubicBezTo>
                <a:cubicBezTo>
                  <a:pt x="82" y="58"/>
                  <a:pt x="81" y="62"/>
                  <a:pt x="81" y="65"/>
                </a:cubicBezTo>
                <a:cubicBezTo>
                  <a:pt x="81" y="68"/>
                  <a:pt x="83" y="71"/>
                  <a:pt x="85" y="74"/>
                </a:cubicBezTo>
                <a:cubicBezTo>
                  <a:pt x="88" y="78"/>
                  <a:pt x="91" y="81"/>
                  <a:pt x="95" y="83"/>
                </a:cubicBezTo>
                <a:cubicBezTo>
                  <a:pt x="94" y="85"/>
                  <a:pt x="92" y="85"/>
                  <a:pt x="89" y="84"/>
                </a:cubicBezTo>
                <a:cubicBezTo>
                  <a:pt x="91" y="88"/>
                  <a:pt x="93" y="91"/>
                  <a:pt x="95" y="93"/>
                </a:cubicBezTo>
                <a:cubicBezTo>
                  <a:pt x="97" y="97"/>
                  <a:pt x="99" y="102"/>
                  <a:pt x="106" y="101"/>
                </a:cubicBezTo>
                <a:cubicBezTo>
                  <a:pt x="107" y="101"/>
                  <a:pt x="108" y="100"/>
                  <a:pt x="109" y="100"/>
                </a:cubicBezTo>
                <a:cubicBezTo>
                  <a:pt x="110" y="100"/>
                  <a:pt x="111" y="102"/>
                  <a:pt x="112" y="102"/>
                </a:cubicBezTo>
                <a:cubicBezTo>
                  <a:pt x="113" y="103"/>
                  <a:pt x="114" y="102"/>
                  <a:pt x="115" y="103"/>
                </a:cubicBezTo>
                <a:cubicBezTo>
                  <a:pt x="116" y="105"/>
                  <a:pt x="115" y="109"/>
                  <a:pt x="112" y="109"/>
                </a:cubicBezTo>
                <a:cubicBezTo>
                  <a:pt x="112" y="109"/>
                  <a:pt x="112" y="107"/>
                  <a:pt x="112" y="106"/>
                </a:cubicBezTo>
                <a:cubicBezTo>
                  <a:pt x="110" y="106"/>
                  <a:pt x="110" y="107"/>
                  <a:pt x="108" y="107"/>
                </a:cubicBezTo>
                <a:cubicBezTo>
                  <a:pt x="106" y="107"/>
                  <a:pt x="105" y="104"/>
                  <a:pt x="103" y="106"/>
                </a:cubicBezTo>
                <a:cubicBezTo>
                  <a:pt x="104" y="108"/>
                  <a:pt x="107" y="108"/>
                  <a:pt x="108" y="110"/>
                </a:cubicBezTo>
                <a:cubicBezTo>
                  <a:pt x="108" y="112"/>
                  <a:pt x="109" y="113"/>
                  <a:pt x="109" y="114"/>
                </a:cubicBezTo>
                <a:cubicBezTo>
                  <a:pt x="109" y="116"/>
                  <a:pt x="107" y="118"/>
                  <a:pt x="105" y="118"/>
                </a:cubicBezTo>
                <a:cubicBezTo>
                  <a:pt x="106" y="117"/>
                  <a:pt x="106" y="116"/>
                  <a:pt x="105" y="115"/>
                </a:cubicBezTo>
                <a:cubicBezTo>
                  <a:pt x="103" y="115"/>
                  <a:pt x="102" y="114"/>
                  <a:pt x="102" y="113"/>
                </a:cubicBezTo>
                <a:cubicBezTo>
                  <a:pt x="101" y="112"/>
                  <a:pt x="101" y="109"/>
                  <a:pt x="99" y="109"/>
                </a:cubicBezTo>
                <a:cubicBezTo>
                  <a:pt x="99" y="112"/>
                  <a:pt x="99" y="112"/>
                  <a:pt x="97" y="114"/>
                </a:cubicBezTo>
                <a:cubicBezTo>
                  <a:pt x="96" y="117"/>
                  <a:pt x="94" y="119"/>
                  <a:pt x="91" y="118"/>
                </a:cubicBezTo>
                <a:cubicBezTo>
                  <a:pt x="92" y="117"/>
                  <a:pt x="93" y="116"/>
                  <a:pt x="93" y="115"/>
                </a:cubicBezTo>
                <a:cubicBezTo>
                  <a:pt x="93" y="113"/>
                  <a:pt x="92" y="113"/>
                  <a:pt x="92" y="112"/>
                </a:cubicBezTo>
                <a:cubicBezTo>
                  <a:pt x="91" y="109"/>
                  <a:pt x="96" y="107"/>
                  <a:pt x="94" y="104"/>
                </a:cubicBezTo>
                <a:cubicBezTo>
                  <a:pt x="93" y="103"/>
                  <a:pt x="90" y="102"/>
                  <a:pt x="88" y="102"/>
                </a:cubicBezTo>
                <a:cubicBezTo>
                  <a:pt x="86" y="103"/>
                  <a:pt x="84" y="104"/>
                  <a:pt x="82" y="102"/>
                </a:cubicBezTo>
                <a:cubicBezTo>
                  <a:pt x="81" y="102"/>
                  <a:pt x="82" y="104"/>
                  <a:pt x="81" y="104"/>
                </a:cubicBezTo>
                <a:cubicBezTo>
                  <a:pt x="80" y="103"/>
                  <a:pt x="78" y="101"/>
                  <a:pt x="79" y="99"/>
                </a:cubicBezTo>
                <a:cubicBezTo>
                  <a:pt x="79" y="98"/>
                  <a:pt x="83" y="96"/>
                  <a:pt x="85" y="96"/>
                </a:cubicBezTo>
                <a:cubicBezTo>
                  <a:pt x="87" y="96"/>
                  <a:pt x="88" y="98"/>
                  <a:pt x="90" y="98"/>
                </a:cubicBezTo>
                <a:cubicBezTo>
                  <a:pt x="89" y="94"/>
                  <a:pt x="86" y="91"/>
                  <a:pt x="84" y="88"/>
                </a:cubicBezTo>
                <a:cubicBezTo>
                  <a:pt x="83" y="89"/>
                  <a:pt x="81" y="91"/>
                  <a:pt x="79" y="91"/>
                </a:cubicBezTo>
                <a:cubicBezTo>
                  <a:pt x="80" y="88"/>
                  <a:pt x="81" y="82"/>
                  <a:pt x="77" y="81"/>
                </a:cubicBezTo>
                <a:cubicBezTo>
                  <a:pt x="75" y="86"/>
                  <a:pt x="76" y="93"/>
                  <a:pt x="77" y="99"/>
                </a:cubicBezTo>
                <a:cubicBezTo>
                  <a:pt x="78" y="106"/>
                  <a:pt x="80" y="114"/>
                  <a:pt x="86" y="116"/>
                </a:cubicBezTo>
                <a:cubicBezTo>
                  <a:pt x="84" y="118"/>
                  <a:pt x="81" y="121"/>
                  <a:pt x="77" y="119"/>
                </a:cubicBezTo>
                <a:cubicBezTo>
                  <a:pt x="76" y="121"/>
                  <a:pt x="74" y="124"/>
                  <a:pt x="72" y="125"/>
                </a:cubicBezTo>
                <a:cubicBezTo>
                  <a:pt x="72" y="125"/>
                  <a:pt x="72" y="125"/>
                  <a:pt x="72" y="125"/>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10" name="Freeform 71"/>
          <p:cNvSpPr>
            <a:spLocks/>
          </p:cNvSpPr>
          <p:nvPr/>
        </p:nvSpPr>
        <p:spPr bwMode="gray">
          <a:xfrm>
            <a:off x="3150275" y="5140051"/>
            <a:ext cx="518113" cy="450700"/>
          </a:xfrm>
          <a:custGeom>
            <a:avLst/>
            <a:gdLst>
              <a:gd name="T0" fmla="*/ 114 w 114"/>
              <a:gd name="T1" fmla="*/ 99 h 99"/>
              <a:gd name="T2" fmla="*/ 0 w 114"/>
              <a:gd name="T3" fmla="*/ 99 h 99"/>
              <a:gd name="T4" fmla="*/ 0 w 114"/>
              <a:gd name="T5" fmla="*/ 3 h 99"/>
              <a:gd name="T6" fmla="*/ 2 w 114"/>
              <a:gd name="T7" fmla="*/ 3 h 99"/>
              <a:gd name="T8" fmla="*/ 5 w 114"/>
              <a:gd name="T9" fmla="*/ 3 h 99"/>
              <a:gd name="T10" fmla="*/ 7 w 114"/>
              <a:gd name="T11" fmla="*/ 3 h 99"/>
              <a:gd name="T12" fmla="*/ 7 w 114"/>
              <a:gd name="T13" fmla="*/ 82 h 99"/>
              <a:gd name="T14" fmla="*/ 24 w 114"/>
              <a:gd name="T15" fmla="*/ 57 h 99"/>
              <a:gd name="T16" fmla="*/ 35 w 114"/>
              <a:gd name="T17" fmla="*/ 66 h 99"/>
              <a:gd name="T18" fmla="*/ 52 w 114"/>
              <a:gd name="T19" fmla="*/ 41 h 99"/>
              <a:gd name="T20" fmla="*/ 68 w 114"/>
              <a:gd name="T21" fmla="*/ 54 h 99"/>
              <a:gd name="T22" fmla="*/ 90 w 114"/>
              <a:gd name="T23" fmla="*/ 19 h 99"/>
              <a:gd name="T24" fmla="*/ 86 w 114"/>
              <a:gd name="T25" fmla="*/ 16 h 99"/>
              <a:gd name="T26" fmla="*/ 109 w 114"/>
              <a:gd name="T27" fmla="*/ 0 h 99"/>
              <a:gd name="T28" fmla="*/ 102 w 114"/>
              <a:gd name="T29" fmla="*/ 29 h 99"/>
              <a:gd name="T30" fmla="*/ 97 w 114"/>
              <a:gd name="T31" fmla="*/ 25 h 99"/>
              <a:gd name="T32" fmla="*/ 69 w 114"/>
              <a:gd name="T33" fmla="*/ 65 h 99"/>
              <a:gd name="T34" fmla="*/ 54 w 114"/>
              <a:gd name="T35" fmla="*/ 53 h 99"/>
              <a:gd name="T36" fmla="*/ 37 w 114"/>
              <a:gd name="T37" fmla="*/ 78 h 99"/>
              <a:gd name="T38" fmla="*/ 25 w 114"/>
              <a:gd name="T39" fmla="*/ 68 h 99"/>
              <a:gd name="T40" fmla="*/ 9 w 114"/>
              <a:gd name="T41" fmla="*/ 93 h 99"/>
              <a:gd name="T42" fmla="*/ 114 w 114"/>
              <a:gd name="T43" fmla="*/ 93 h 99"/>
              <a:gd name="T44" fmla="*/ 114 w 114"/>
              <a:gd name="T45"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4" h="99">
                <a:moveTo>
                  <a:pt x="114" y="99"/>
                </a:moveTo>
                <a:cubicBezTo>
                  <a:pt x="0" y="99"/>
                  <a:pt x="0" y="99"/>
                  <a:pt x="0" y="99"/>
                </a:cubicBezTo>
                <a:cubicBezTo>
                  <a:pt x="0" y="3"/>
                  <a:pt x="0" y="3"/>
                  <a:pt x="0" y="3"/>
                </a:cubicBezTo>
                <a:cubicBezTo>
                  <a:pt x="0" y="3"/>
                  <a:pt x="1" y="3"/>
                  <a:pt x="2" y="3"/>
                </a:cubicBezTo>
                <a:cubicBezTo>
                  <a:pt x="5" y="3"/>
                  <a:pt x="5" y="3"/>
                  <a:pt x="5" y="3"/>
                </a:cubicBezTo>
                <a:cubicBezTo>
                  <a:pt x="5" y="3"/>
                  <a:pt x="5" y="3"/>
                  <a:pt x="7" y="3"/>
                </a:cubicBezTo>
                <a:cubicBezTo>
                  <a:pt x="7" y="3"/>
                  <a:pt x="7" y="6"/>
                  <a:pt x="7" y="82"/>
                </a:cubicBezTo>
                <a:cubicBezTo>
                  <a:pt x="10" y="77"/>
                  <a:pt x="16" y="69"/>
                  <a:pt x="24" y="57"/>
                </a:cubicBezTo>
                <a:cubicBezTo>
                  <a:pt x="24" y="57"/>
                  <a:pt x="34" y="65"/>
                  <a:pt x="35" y="66"/>
                </a:cubicBezTo>
                <a:cubicBezTo>
                  <a:pt x="36" y="65"/>
                  <a:pt x="52" y="41"/>
                  <a:pt x="52" y="41"/>
                </a:cubicBezTo>
                <a:cubicBezTo>
                  <a:pt x="52" y="41"/>
                  <a:pt x="66" y="52"/>
                  <a:pt x="68" y="54"/>
                </a:cubicBezTo>
                <a:cubicBezTo>
                  <a:pt x="68" y="52"/>
                  <a:pt x="90" y="21"/>
                  <a:pt x="90" y="19"/>
                </a:cubicBezTo>
                <a:cubicBezTo>
                  <a:pt x="90" y="19"/>
                  <a:pt x="86" y="16"/>
                  <a:pt x="86" y="16"/>
                </a:cubicBezTo>
                <a:cubicBezTo>
                  <a:pt x="86" y="16"/>
                  <a:pt x="86" y="16"/>
                  <a:pt x="109" y="0"/>
                </a:cubicBezTo>
                <a:cubicBezTo>
                  <a:pt x="109" y="0"/>
                  <a:pt x="109" y="0"/>
                  <a:pt x="102" y="29"/>
                </a:cubicBezTo>
                <a:cubicBezTo>
                  <a:pt x="102" y="29"/>
                  <a:pt x="98" y="26"/>
                  <a:pt x="97" y="25"/>
                </a:cubicBezTo>
                <a:cubicBezTo>
                  <a:pt x="96" y="26"/>
                  <a:pt x="69" y="65"/>
                  <a:pt x="69" y="65"/>
                </a:cubicBezTo>
                <a:cubicBezTo>
                  <a:pt x="69" y="65"/>
                  <a:pt x="55" y="54"/>
                  <a:pt x="54" y="53"/>
                </a:cubicBezTo>
                <a:cubicBezTo>
                  <a:pt x="52" y="55"/>
                  <a:pt x="37" y="78"/>
                  <a:pt x="37" y="78"/>
                </a:cubicBezTo>
                <a:cubicBezTo>
                  <a:pt x="37" y="78"/>
                  <a:pt x="27" y="70"/>
                  <a:pt x="25" y="68"/>
                </a:cubicBezTo>
                <a:cubicBezTo>
                  <a:pt x="25" y="69"/>
                  <a:pt x="15" y="85"/>
                  <a:pt x="9" y="93"/>
                </a:cubicBezTo>
                <a:cubicBezTo>
                  <a:pt x="15" y="93"/>
                  <a:pt x="114" y="93"/>
                  <a:pt x="114" y="93"/>
                </a:cubicBezTo>
                <a:cubicBezTo>
                  <a:pt x="114" y="93"/>
                  <a:pt x="114" y="99"/>
                  <a:pt x="114" y="9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3133" name="Group 3132"/>
          <p:cNvGrpSpPr/>
          <p:nvPr/>
        </p:nvGrpSpPr>
        <p:grpSpPr bwMode="gray">
          <a:xfrm>
            <a:off x="6393029" y="5112123"/>
            <a:ext cx="506557" cy="506557"/>
            <a:chOff x="8499475" y="12172950"/>
            <a:chExt cx="417513" cy="417513"/>
          </a:xfrm>
          <a:solidFill>
            <a:schemeClr val="bg1"/>
          </a:solidFill>
        </p:grpSpPr>
        <p:sp>
          <p:nvSpPr>
            <p:cNvPr id="3113" name="Freeform 76"/>
            <p:cNvSpPr>
              <a:spLocks noEditPoints="1"/>
            </p:cNvSpPr>
            <p:nvPr/>
          </p:nvSpPr>
          <p:spPr bwMode="gray">
            <a:xfrm>
              <a:off x="8499475" y="12172950"/>
              <a:ext cx="417513" cy="417513"/>
            </a:xfrm>
            <a:custGeom>
              <a:avLst/>
              <a:gdLst>
                <a:gd name="T0" fmla="*/ 111 w 111"/>
                <a:gd name="T1" fmla="*/ 54 h 111"/>
                <a:gd name="T2" fmla="*/ 98 w 111"/>
                <a:gd name="T3" fmla="*/ 54 h 111"/>
                <a:gd name="T4" fmla="*/ 57 w 111"/>
                <a:gd name="T5" fmla="*/ 14 h 111"/>
                <a:gd name="T6" fmla="*/ 57 w 111"/>
                <a:gd name="T7" fmla="*/ 0 h 111"/>
                <a:gd name="T8" fmla="*/ 54 w 111"/>
                <a:gd name="T9" fmla="*/ 0 h 111"/>
                <a:gd name="T10" fmla="*/ 54 w 111"/>
                <a:gd name="T11" fmla="*/ 14 h 111"/>
                <a:gd name="T12" fmla="*/ 14 w 111"/>
                <a:gd name="T13" fmla="*/ 54 h 111"/>
                <a:gd name="T14" fmla="*/ 0 w 111"/>
                <a:gd name="T15" fmla="*/ 54 h 111"/>
                <a:gd name="T16" fmla="*/ 0 w 111"/>
                <a:gd name="T17" fmla="*/ 57 h 111"/>
                <a:gd name="T18" fmla="*/ 14 w 111"/>
                <a:gd name="T19" fmla="*/ 57 h 111"/>
                <a:gd name="T20" fmla="*/ 54 w 111"/>
                <a:gd name="T21" fmla="*/ 97 h 111"/>
                <a:gd name="T22" fmla="*/ 54 w 111"/>
                <a:gd name="T23" fmla="*/ 111 h 111"/>
                <a:gd name="T24" fmla="*/ 57 w 111"/>
                <a:gd name="T25" fmla="*/ 111 h 111"/>
                <a:gd name="T26" fmla="*/ 57 w 111"/>
                <a:gd name="T27" fmla="*/ 97 h 111"/>
                <a:gd name="T28" fmla="*/ 98 w 111"/>
                <a:gd name="T29" fmla="*/ 57 h 111"/>
                <a:gd name="T30" fmla="*/ 111 w 111"/>
                <a:gd name="T31" fmla="*/ 57 h 111"/>
                <a:gd name="T32" fmla="*/ 111 w 111"/>
                <a:gd name="T33" fmla="*/ 54 h 111"/>
                <a:gd name="T34" fmla="*/ 91 w 111"/>
                <a:gd name="T35" fmla="*/ 54 h 111"/>
                <a:gd name="T36" fmla="*/ 80 w 111"/>
                <a:gd name="T37" fmla="*/ 54 h 111"/>
                <a:gd name="T38" fmla="*/ 56 w 111"/>
                <a:gd name="T39" fmla="*/ 31 h 111"/>
                <a:gd name="T40" fmla="*/ 57 w 111"/>
                <a:gd name="T41" fmla="*/ 31 h 111"/>
                <a:gd name="T42" fmla="*/ 57 w 111"/>
                <a:gd name="T43" fmla="*/ 20 h 111"/>
                <a:gd name="T44" fmla="*/ 91 w 111"/>
                <a:gd name="T45" fmla="*/ 54 h 111"/>
                <a:gd name="T46" fmla="*/ 56 w 111"/>
                <a:gd name="T47" fmla="*/ 77 h 111"/>
                <a:gd name="T48" fmla="*/ 34 w 111"/>
                <a:gd name="T49" fmla="*/ 56 h 111"/>
                <a:gd name="T50" fmla="*/ 56 w 111"/>
                <a:gd name="T51" fmla="*/ 34 h 111"/>
                <a:gd name="T52" fmla="*/ 78 w 111"/>
                <a:gd name="T53" fmla="*/ 56 h 111"/>
                <a:gd name="T54" fmla="*/ 56 w 111"/>
                <a:gd name="T55" fmla="*/ 77 h 111"/>
                <a:gd name="T56" fmla="*/ 54 w 111"/>
                <a:gd name="T57" fmla="*/ 20 h 111"/>
                <a:gd name="T58" fmla="*/ 54 w 111"/>
                <a:gd name="T59" fmla="*/ 31 h 111"/>
                <a:gd name="T60" fmla="*/ 55 w 111"/>
                <a:gd name="T61" fmla="*/ 31 h 111"/>
                <a:gd name="T62" fmla="*/ 31 w 111"/>
                <a:gd name="T63" fmla="*/ 54 h 111"/>
                <a:gd name="T64" fmla="*/ 20 w 111"/>
                <a:gd name="T65" fmla="*/ 54 h 111"/>
                <a:gd name="T66" fmla="*/ 54 w 111"/>
                <a:gd name="T67" fmla="*/ 20 h 111"/>
                <a:gd name="T68" fmla="*/ 20 w 111"/>
                <a:gd name="T69" fmla="*/ 57 h 111"/>
                <a:gd name="T70" fmla="*/ 31 w 111"/>
                <a:gd name="T71" fmla="*/ 57 h 111"/>
                <a:gd name="T72" fmla="*/ 54 w 111"/>
                <a:gd name="T73" fmla="*/ 80 h 111"/>
                <a:gd name="T74" fmla="*/ 54 w 111"/>
                <a:gd name="T75" fmla="*/ 91 h 111"/>
                <a:gd name="T76" fmla="*/ 20 w 111"/>
                <a:gd name="T77" fmla="*/ 57 h 111"/>
                <a:gd name="T78" fmla="*/ 57 w 111"/>
                <a:gd name="T79" fmla="*/ 91 h 111"/>
                <a:gd name="T80" fmla="*/ 57 w 111"/>
                <a:gd name="T81" fmla="*/ 80 h 111"/>
                <a:gd name="T82" fmla="*/ 80 w 111"/>
                <a:gd name="T83" fmla="*/ 57 h 111"/>
                <a:gd name="T84" fmla="*/ 91 w 111"/>
                <a:gd name="T85" fmla="*/ 57 h 111"/>
                <a:gd name="T86" fmla="*/ 57 w 111"/>
                <a:gd name="T87" fmla="*/ 9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111">
                  <a:moveTo>
                    <a:pt x="111" y="54"/>
                  </a:moveTo>
                  <a:cubicBezTo>
                    <a:pt x="98" y="54"/>
                    <a:pt x="98" y="54"/>
                    <a:pt x="98" y="54"/>
                  </a:cubicBezTo>
                  <a:cubicBezTo>
                    <a:pt x="97" y="32"/>
                    <a:pt x="79" y="14"/>
                    <a:pt x="57" y="14"/>
                  </a:cubicBezTo>
                  <a:cubicBezTo>
                    <a:pt x="57" y="0"/>
                    <a:pt x="57" y="0"/>
                    <a:pt x="57" y="0"/>
                  </a:cubicBezTo>
                  <a:cubicBezTo>
                    <a:pt x="54" y="0"/>
                    <a:pt x="54" y="0"/>
                    <a:pt x="54" y="0"/>
                  </a:cubicBezTo>
                  <a:cubicBezTo>
                    <a:pt x="54" y="14"/>
                    <a:pt x="54" y="14"/>
                    <a:pt x="54" y="14"/>
                  </a:cubicBezTo>
                  <a:cubicBezTo>
                    <a:pt x="32" y="14"/>
                    <a:pt x="15" y="32"/>
                    <a:pt x="14" y="54"/>
                  </a:cubicBezTo>
                  <a:cubicBezTo>
                    <a:pt x="0" y="54"/>
                    <a:pt x="0" y="54"/>
                    <a:pt x="0" y="54"/>
                  </a:cubicBezTo>
                  <a:cubicBezTo>
                    <a:pt x="0" y="57"/>
                    <a:pt x="0" y="57"/>
                    <a:pt x="0" y="57"/>
                  </a:cubicBezTo>
                  <a:cubicBezTo>
                    <a:pt x="14" y="57"/>
                    <a:pt x="14" y="57"/>
                    <a:pt x="14" y="57"/>
                  </a:cubicBezTo>
                  <a:cubicBezTo>
                    <a:pt x="14" y="79"/>
                    <a:pt x="32" y="97"/>
                    <a:pt x="54" y="97"/>
                  </a:cubicBezTo>
                  <a:cubicBezTo>
                    <a:pt x="54" y="111"/>
                    <a:pt x="54" y="111"/>
                    <a:pt x="54" y="111"/>
                  </a:cubicBezTo>
                  <a:cubicBezTo>
                    <a:pt x="57" y="111"/>
                    <a:pt x="57" y="111"/>
                    <a:pt x="57" y="111"/>
                  </a:cubicBezTo>
                  <a:cubicBezTo>
                    <a:pt x="57" y="97"/>
                    <a:pt x="57" y="97"/>
                    <a:pt x="57" y="97"/>
                  </a:cubicBezTo>
                  <a:cubicBezTo>
                    <a:pt x="79" y="97"/>
                    <a:pt x="97" y="79"/>
                    <a:pt x="98" y="57"/>
                  </a:cubicBezTo>
                  <a:cubicBezTo>
                    <a:pt x="111" y="57"/>
                    <a:pt x="111" y="57"/>
                    <a:pt x="111" y="57"/>
                  </a:cubicBezTo>
                  <a:lnTo>
                    <a:pt x="111" y="54"/>
                  </a:lnTo>
                  <a:close/>
                  <a:moveTo>
                    <a:pt x="91" y="54"/>
                  </a:moveTo>
                  <a:cubicBezTo>
                    <a:pt x="80" y="54"/>
                    <a:pt x="80" y="54"/>
                    <a:pt x="80" y="54"/>
                  </a:cubicBezTo>
                  <a:cubicBezTo>
                    <a:pt x="80" y="41"/>
                    <a:pt x="69" y="31"/>
                    <a:pt x="56" y="31"/>
                  </a:cubicBezTo>
                  <a:cubicBezTo>
                    <a:pt x="57" y="31"/>
                    <a:pt x="57" y="31"/>
                    <a:pt x="57" y="31"/>
                  </a:cubicBezTo>
                  <a:cubicBezTo>
                    <a:pt x="57" y="20"/>
                    <a:pt x="57" y="20"/>
                    <a:pt x="57" y="20"/>
                  </a:cubicBezTo>
                  <a:cubicBezTo>
                    <a:pt x="76" y="20"/>
                    <a:pt x="91" y="35"/>
                    <a:pt x="91" y="54"/>
                  </a:cubicBezTo>
                  <a:close/>
                  <a:moveTo>
                    <a:pt x="56" y="77"/>
                  </a:moveTo>
                  <a:cubicBezTo>
                    <a:pt x="44" y="77"/>
                    <a:pt x="34" y="68"/>
                    <a:pt x="34" y="56"/>
                  </a:cubicBezTo>
                  <a:cubicBezTo>
                    <a:pt x="34" y="43"/>
                    <a:pt x="44" y="34"/>
                    <a:pt x="56" y="34"/>
                  </a:cubicBezTo>
                  <a:cubicBezTo>
                    <a:pt x="68" y="34"/>
                    <a:pt x="78" y="43"/>
                    <a:pt x="78" y="56"/>
                  </a:cubicBezTo>
                  <a:cubicBezTo>
                    <a:pt x="78" y="68"/>
                    <a:pt x="68" y="77"/>
                    <a:pt x="56" y="77"/>
                  </a:cubicBezTo>
                  <a:close/>
                  <a:moveTo>
                    <a:pt x="54" y="20"/>
                  </a:moveTo>
                  <a:cubicBezTo>
                    <a:pt x="54" y="31"/>
                    <a:pt x="54" y="31"/>
                    <a:pt x="54" y="31"/>
                  </a:cubicBezTo>
                  <a:cubicBezTo>
                    <a:pt x="55" y="31"/>
                    <a:pt x="55" y="31"/>
                    <a:pt x="55" y="31"/>
                  </a:cubicBezTo>
                  <a:cubicBezTo>
                    <a:pt x="42" y="31"/>
                    <a:pt x="32" y="41"/>
                    <a:pt x="31" y="54"/>
                  </a:cubicBezTo>
                  <a:cubicBezTo>
                    <a:pt x="20" y="54"/>
                    <a:pt x="20" y="54"/>
                    <a:pt x="20" y="54"/>
                  </a:cubicBezTo>
                  <a:cubicBezTo>
                    <a:pt x="21" y="35"/>
                    <a:pt x="36" y="20"/>
                    <a:pt x="54" y="20"/>
                  </a:cubicBezTo>
                  <a:close/>
                  <a:moveTo>
                    <a:pt x="20" y="57"/>
                  </a:moveTo>
                  <a:cubicBezTo>
                    <a:pt x="31" y="57"/>
                    <a:pt x="31" y="57"/>
                    <a:pt x="31" y="57"/>
                  </a:cubicBezTo>
                  <a:cubicBezTo>
                    <a:pt x="31" y="70"/>
                    <a:pt x="42" y="80"/>
                    <a:pt x="54" y="80"/>
                  </a:cubicBezTo>
                  <a:cubicBezTo>
                    <a:pt x="54" y="91"/>
                    <a:pt x="54" y="91"/>
                    <a:pt x="54" y="91"/>
                  </a:cubicBezTo>
                  <a:cubicBezTo>
                    <a:pt x="35" y="91"/>
                    <a:pt x="21" y="76"/>
                    <a:pt x="20" y="57"/>
                  </a:cubicBezTo>
                  <a:close/>
                  <a:moveTo>
                    <a:pt x="57" y="91"/>
                  </a:moveTo>
                  <a:cubicBezTo>
                    <a:pt x="57" y="80"/>
                    <a:pt x="57" y="80"/>
                    <a:pt x="57" y="80"/>
                  </a:cubicBezTo>
                  <a:cubicBezTo>
                    <a:pt x="70" y="80"/>
                    <a:pt x="80" y="70"/>
                    <a:pt x="80" y="57"/>
                  </a:cubicBezTo>
                  <a:cubicBezTo>
                    <a:pt x="91" y="57"/>
                    <a:pt x="91" y="57"/>
                    <a:pt x="91" y="57"/>
                  </a:cubicBezTo>
                  <a:cubicBezTo>
                    <a:pt x="91" y="76"/>
                    <a:pt x="76" y="91"/>
                    <a:pt x="57"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14" name="Oval 77"/>
            <p:cNvSpPr>
              <a:spLocks noChangeArrowheads="1"/>
            </p:cNvSpPr>
            <p:nvPr/>
          </p:nvSpPr>
          <p:spPr bwMode="gray">
            <a:xfrm>
              <a:off x="8694738" y="12368213"/>
              <a:ext cx="26988"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3115" name="Freeform 78"/>
          <p:cNvSpPr>
            <a:spLocks noEditPoints="1"/>
          </p:cNvSpPr>
          <p:nvPr/>
        </p:nvSpPr>
        <p:spPr bwMode="gray">
          <a:xfrm>
            <a:off x="9648992" y="5079380"/>
            <a:ext cx="573968" cy="572043"/>
          </a:xfrm>
          <a:custGeom>
            <a:avLst/>
            <a:gdLst>
              <a:gd name="T0" fmla="*/ 63 w 126"/>
              <a:gd name="T1" fmla="*/ 0 h 126"/>
              <a:gd name="T2" fmla="*/ 0 w 126"/>
              <a:gd name="T3" fmla="*/ 63 h 126"/>
              <a:gd name="T4" fmla="*/ 63 w 126"/>
              <a:gd name="T5" fmla="*/ 126 h 126"/>
              <a:gd name="T6" fmla="*/ 126 w 126"/>
              <a:gd name="T7" fmla="*/ 63 h 126"/>
              <a:gd name="T8" fmla="*/ 63 w 126"/>
              <a:gd name="T9" fmla="*/ 0 h 126"/>
              <a:gd name="T10" fmla="*/ 63 w 126"/>
              <a:gd name="T11" fmla="*/ 123 h 126"/>
              <a:gd name="T12" fmla="*/ 3 w 126"/>
              <a:gd name="T13" fmla="*/ 63 h 126"/>
              <a:gd name="T14" fmla="*/ 6 w 126"/>
              <a:gd name="T15" fmla="*/ 42 h 126"/>
              <a:gd name="T16" fmla="*/ 7 w 126"/>
              <a:gd name="T17" fmla="*/ 43 h 126"/>
              <a:gd name="T18" fmla="*/ 11 w 126"/>
              <a:gd name="T19" fmla="*/ 44 h 126"/>
              <a:gd name="T20" fmla="*/ 18 w 126"/>
              <a:gd name="T21" fmla="*/ 48 h 126"/>
              <a:gd name="T22" fmla="*/ 24 w 126"/>
              <a:gd name="T23" fmla="*/ 53 h 126"/>
              <a:gd name="T24" fmla="*/ 31 w 126"/>
              <a:gd name="T25" fmla="*/ 55 h 126"/>
              <a:gd name="T26" fmla="*/ 38 w 126"/>
              <a:gd name="T27" fmla="*/ 57 h 126"/>
              <a:gd name="T28" fmla="*/ 35 w 126"/>
              <a:gd name="T29" fmla="*/ 64 h 126"/>
              <a:gd name="T30" fmla="*/ 31 w 126"/>
              <a:gd name="T31" fmla="*/ 71 h 126"/>
              <a:gd name="T32" fmla="*/ 42 w 126"/>
              <a:gd name="T33" fmla="*/ 80 h 126"/>
              <a:gd name="T34" fmla="*/ 41 w 126"/>
              <a:gd name="T35" fmla="*/ 86 h 126"/>
              <a:gd name="T36" fmla="*/ 46 w 126"/>
              <a:gd name="T37" fmla="*/ 92 h 126"/>
              <a:gd name="T38" fmla="*/ 53 w 126"/>
              <a:gd name="T39" fmla="*/ 105 h 126"/>
              <a:gd name="T40" fmla="*/ 58 w 126"/>
              <a:gd name="T41" fmla="*/ 111 h 126"/>
              <a:gd name="T42" fmla="*/ 61 w 126"/>
              <a:gd name="T43" fmla="*/ 117 h 126"/>
              <a:gd name="T44" fmla="*/ 64 w 126"/>
              <a:gd name="T45" fmla="*/ 96 h 126"/>
              <a:gd name="T46" fmla="*/ 73 w 126"/>
              <a:gd name="T47" fmla="*/ 80 h 126"/>
              <a:gd name="T48" fmla="*/ 74 w 126"/>
              <a:gd name="T49" fmla="*/ 77 h 126"/>
              <a:gd name="T50" fmla="*/ 75 w 126"/>
              <a:gd name="T51" fmla="*/ 76 h 126"/>
              <a:gd name="T52" fmla="*/ 77 w 126"/>
              <a:gd name="T53" fmla="*/ 73 h 126"/>
              <a:gd name="T54" fmla="*/ 78 w 126"/>
              <a:gd name="T55" fmla="*/ 66 h 126"/>
              <a:gd name="T56" fmla="*/ 66 w 126"/>
              <a:gd name="T57" fmla="*/ 59 h 126"/>
              <a:gd name="T58" fmla="*/ 60 w 126"/>
              <a:gd name="T59" fmla="*/ 54 h 126"/>
              <a:gd name="T60" fmla="*/ 54 w 126"/>
              <a:gd name="T61" fmla="*/ 52 h 126"/>
              <a:gd name="T62" fmla="*/ 39 w 126"/>
              <a:gd name="T63" fmla="*/ 53 h 126"/>
              <a:gd name="T64" fmla="*/ 33 w 126"/>
              <a:gd name="T65" fmla="*/ 53 h 126"/>
              <a:gd name="T66" fmla="*/ 29 w 126"/>
              <a:gd name="T67" fmla="*/ 49 h 126"/>
              <a:gd name="T68" fmla="*/ 33 w 126"/>
              <a:gd name="T69" fmla="*/ 43 h 126"/>
              <a:gd name="T70" fmla="*/ 38 w 126"/>
              <a:gd name="T71" fmla="*/ 37 h 126"/>
              <a:gd name="T72" fmla="*/ 46 w 126"/>
              <a:gd name="T73" fmla="*/ 36 h 126"/>
              <a:gd name="T74" fmla="*/ 51 w 126"/>
              <a:gd name="T75" fmla="*/ 41 h 126"/>
              <a:gd name="T76" fmla="*/ 51 w 126"/>
              <a:gd name="T77" fmla="*/ 31 h 126"/>
              <a:gd name="T78" fmla="*/ 55 w 126"/>
              <a:gd name="T79" fmla="*/ 22 h 126"/>
              <a:gd name="T80" fmla="*/ 48 w 126"/>
              <a:gd name="T81" fmla="*/ 15 h 126"/>
              <a:gd name="T82" fmla="*/ 45 w 126"/>
              <a:gd name="T83" fmla="*/ 6 h 126"/>
              <a:gd name="T84" fmla="*/ 45 w 126"/>
              <a:gd name="T85" fmla="*/ 6 h 126"/>
              <a:gd name="T86" fmla="*/ 63 w 126"/>
              <a:gd name="T87" fmla="*/ 3 h 126"/>
              <a:gd name="T88" fmla="*/ 85 w 126"/>
              <a:gd name="T89" fmla="*/ 7 h 126"/>
              <a:gd name="T90" fmla="*/ 85 w 126"/>
              <a:gd name="T91" fmla="*/ 10 h 126"/>
              <a:gd name="T92" fmla="*/ 83 w 126"/>
              <a:gd name="T93" fmla="*/ 13 h 126"/>
              <a:gd name="T94" fmla="*/ 88 w 126"/>
              <a:gd name="T95" fmla="*/ 19 h 126"/>
              <a:gd name="T96" fmla="*/ 91 w 126"/>
              <a:gd name="T97" fmla="*/ 25 h 126"/>
              <a:gd name="T98" fmla="*/ 91 w 126"/>
              <a:gd name="T99" fmla="*/ 28 h 126"/>
              <a:gd name="T100" fmla="*/ 88 w 126"/>
              <a:gd name="T101" fmla="*/ 31 h 126"/>
              <a:gd name="T102" fmla="*/ 91 w 126"/>
              <a:gd name="T103" fmla="*/ 37 h 126"/>
              <a:gd name="T104" fmla="*/ 88 w 126"/>
              <a:gd name="T105" fmla="*/ 43 h 126"/>
              <a:gd name="T106" fmla="*/ 91 w 126"/>
              <a:gd name="T107" fmla="*/ 49 h 126"/>
              <a:gd name="T108" fmla="*/ 99 w 126"/>
              <a:gd name="T109" fmla="*/ 53 h 126"/>
              <a:gd name="T110" fmla="*/ 106 w 126"/>
              <a:gd name="T111" fmla="*/ 51 h 126"/>
              <a:gd name="T112" fmla="*/ 113 w 126"/>
              <a:gd name="T113" fmla="*/ 50 h 126"/>
              <a:gd name="T114" fmla="*/ 120 w 126"/>
              <a:gd name="T115" fmla="*/ 57 h 126"/>
              <a:gd name="T116" fmla="*/ 115 w 126"/>
              <a:gd name="T117" fmla="*/ 69 h 126"/>
              <a:gd name="T118" fmla="*/ 121 w 126"/>
              <a:gd name="T119" fmla="*/ 74 h 126"/>
              <a:gd name="T120" fmla="*/ 123 w 126"/>
              <a:gd name="T121" fmla="*/ 71 h 126"/>
              <a:gd name="T122" fmla="*/ 63 w 126"/>
              <a:gd name="T123" fmla="*/ 12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 h="126">
                <a:moveTo>
                  <a:pt x="63" y="0"/>
                </a:moveTo>
                <a:cubicBezTo>
                  <a:pt x="28" y="0"/>
                  <a:pt x="0" y="28"/>
                  <a:pt x="0" y="63"/>
                </a:cubicBezTo>
                <a:cubicBezTo>
                  <a:pt x="0" y="98"/>
                  <a:pt x="28" y="126"/>
                  <a:pt x="63" y="126"/>
                </a:cubicBezTo>
                <a:cubicBezTo>
                  <a:pt x="98" y="126"/>
                  <a:pt x="126" y="98"/>
                  <a:pt x="126" y="63"/>
                </a:cubicBezTo>
                <a:cubicBezTo>
                  <a:pt x="126" y="28"/>
                  <a:pt x="98" y="0"/>
                  <a:pt x="63" y="0"/>
                </a:cubicBezTo>
                <a:close/>
                <a:moveTo>
                  <a:pt x="63" y="123"/>
                </a:moveTo>
                <a:cubicBezTo>
                  <a:pt x="30" y="123"/>
                  <a:pt x="3" y="96"/>
                  <a:pt x="3" y="63"/>
                </a:cubicBezTo>
                <a:cubicBezTo>
                  <a:pt x="3" y="56"/>
                  <a:pt x="4" y="49"/>
                  <a:pt x="6" y="42"/>
                </a:cubicBezTo>
                <a:cubicBezTo>
                  <a:pt x="7" y="42"/>
                  <a:pt x="7" y="43"/>
                  <a:pt x="7" y="43"/>
                </a:cubicBezTo>
                <a:cubicBezTo>
                  <a:pt x="8" y="44"/>
                  <a:pt x="9" y="44"/>
                  <a:pt x="11" y="44"/>
                </a:cubicBezTo>
                <a:cubicBezTo>
                  <a:pt x="13" y="45"/>
                  <a:pt x="15" y="47"/>
                  <a:pt x="18" y="48"/>
                </a:cubicBezTo>
                <a:cubicBezTo>
                  <a:pt x="20" y="50"/>
                  <a:pt x="22" y="52"/>
                  <a:pt x="24" y="53"/>
                </a:cubicBezTo>
                <a:cubicBezTo>
                  <a:pt x="26" y="54"/>
                  <a:pt x="28" y="54"/>
                  <a:pt x="31" y="55"/>
                </a:cubicBezTo>
                <a:cubicBezTo>
                  <a:pt x="33" y="55"/>
                  <a:pt x="35" y="56"/>
                  <a:pt x="38" y="57"/>
                </a:cubicBezTo>
                <a:cubicBezTo>
                  <a:pt x="38" y="60"/>
                  <a:pt x="37" y="62"/>
                  <a:pt x="35" y="64"/>
                </a:cubicBezTo>
                <a:cubicBezTo>
                  <a:pt x="33" y="66"/>
                  <a:pt x="31" y="68"/>
                  <a:pt x="31" y="71"/>
                </a:cubicBezTo>
                <a:cubicBezTo>
                  <a:pt x="33" y="76"/>
                  <a:pt x="41" y="74"/>
                  <a:pt x="42" y="80"/>
                </a:cubicBezTo>
                <a:cubicBezTo>
                  <a:pt x="42" y="82"/>
                  <a:pt x="41" y="83"/>
                  <a:pt x="41" y="86"/>
                </a:cubicBezTo>
                <a:cubicBezTo>
                  <a:pt x="42" y="87"/>
                  <a:pt x="44" y="90"/>
                  <a:pt x="46" y="92"/>
                </a:cubicBezTo>
                <a:cubicBezTo>
                  <a:pt x="48" y="96"/>
                  <a:pt x="52" y="100"/>
                  <a:pt x="53" y="105"/>
                </a:cubicBezTo>
                <a:cubicBezTo>
                  <a:pt x="55" y="108"/>
                  <a:pt x="57" y="109"/>
                  <a:pt x="58" y="111"/>
                </a:cubicBezTo>
                <a:cubicBezTo>
                  <a:pt x="59" y="113"/>
                  <a:pt x="58" y="118"/>
                  <a:pt x="61" y="117"/>
                </a:cubicBezTo>
                <a:cubicBezTo>
                  <a:pt x="60" y="110"/>
                  <a:pt x="60" y="102"/>
                  <a:pt x="64" y="96"/>
                </a:cubicBezTo>
                <a:cubicBezTo>
                  <a:pt x="67" y="91"/>
                  <a:pt x="72" y="86"/>
                  <a:pt x="73" y="80"/>
                </a:cubicBezTo>
                <a:cubicBezTo>
                  <a:pt x="74" y="80"/>
                  <a:pt x="73" y="78"/>
                  <a:pt x="74" y="77"/>
                </a:cubicBezTo>
                <a:cubicBezTo>
                  <a:pt x="74" y="77"/>
                  <a:pt x="75" y="77"/>
                  <a:pt x="75" y="76"/>
                </a:cubicBezTo>
                <a:cubicBezTo>
                  <a:pt x="76" y="75"/>
                  <a:pt x="77" y="74"/>
                  <a:pt x="77" y="73"/>
                </a:cubicBezTo>
                <a:cubicBezTo>
                  <a:pt x="78" y="71"/>
                  <a:pt x="78" y="68"/>
                  <a:pt x="78" y="66"/>
                </a:cubicBezTo>
                <a:cubicBezTo>
                  <a:pt x="77" y="59"/>
                  <a:pt x="70" y="61"/>
                  <a:pt x="66" y="59"/>
                </a:cubicBezTo>
                <a:cubicBezTo>
                  <a:pt x="63" y="57"/>
                  <a:pt x="62" y="56"/>
                  <a:pt x="60" y="54"/>
                </a:cubicBezTo>
                <a:cubicBezTo>
                  <a:pt x="57" y="52"/>
                  <a:pt x="58" y="52"/>
                  <a:pt x="54" y="52"/>
                </a:cubicBezTo>
                <a:cubicBezTo>
                  <a:pt x="49" y="52"/>
                  <a:pt x="44" y="53"/>
                  <a:pt x="39" y="53"/>
                </a:cubicBezTo>
                <a:cubicBezTo>
                  <a:pt x="37" y="53"/>
                  <a:pt x="35" y="53"/>
                  <a:pt x="33" y="53"/>
                </a:cubicBezTo>
                <a:cubicBezTo>
                  <a:pt x="29" y="52"/>
                  <a:pt x="28" y="53"/>
                  <a:pt x="29" y="49"/>
                </a:cubicBezTo>
                <a:cubicBezTo>
                  <a:pt x="30" y="46"/>
                  <a:pt x="32" y="45"/>
                  <a:pt x="33" y="43"/>
                </a:cubicBezTo>
                <a:cubicBezTo>
                  <a:pt x="35" y="41"/>
                  <a:pt x="35" y="39"/>
                  <a:pt x="38" y="37"/>
                </a:cubicBezTo>
                <a:cubicBezTo>
                  <a:pt x="41" y="35"/>
                  <a:pt x="43" y="34"/>
                  <a:pt x="46" y="36"/>
                </a:cubicBezTo>
                <a:cubicBezTo>
                  <a:pt x="47" y="37"/>
                  <a:pt x="49" y="41"/>
                  <a:pt x="51" y="41"/>
                </a:cubicBezTo>
                <a:cubicBezTo>
                  <a:pt x="51" y="37"/>
                  <a:pt x="50" y="35"/>
                  <a:pt x="51" y="31"/>
                </a:cubicBezTo>
                <a:cubicBezTo>
                  <a:pt x="53" y="28"/>
                  <a:pt x="56" y="25"/>
                  <a:pt x="55" y="22"/>
                </a:cubicBezTo>
                <a:cubicBezTo>
                  <a:pt x="54" y="17"/>
                  <a:pt x="53" y="17"/>
                  <a:pt x="48" y="15"/>
                </a:cubicBezTo>
                <a:cubicBezTo>
                  <a:pt x="45" y="13"/>
                  <a:pt x="45" y="10"/>
                  <a:pt x="45" y="6"/>
                </a:cubicBezTo>
                <a:cubicBezTo>
                  <a:pt x="45" y="6"/>
                  <a:pt x="45" y="6"/>
                  <a:pt x="45" y="6"/>
                </a:cubicBezTo>
                <a:cubicBezTo>
                  <a:pt x="50" y="4"/>
                  <a:pt x="57" y="3"/>
                  <a:pt x="63" y="3"/>
                </a:cubicBezTo>
                <a:cubicBezTo>
                  <a:pt x="71" y="3"/>
                  <a:pt x="79" y="4"/>
                  <a:pt x="85" y="7"/>
                </a:cubicBezTo>
                <a:cubicBezTo>
                  <a:pt x="85" y="8"/>
                  <a:pt x="86" y="9"/>
                  <a:pt x="85" y="10"/>
                </a:cubicBezTo>
                <a:cubicBezTo>
                  <a:pt x="85" y="11"/>
                  <a:pt x="83" y="11"/>
                  <a:pt x="83" y="13"/>
                </a:cubicBezTo>
                <a:cubicBezTo>
                  <a:pt x="82" y="17"/>
                  <a:pt x="85" y="17"/>
                  <a:pt x="88" y="19"/>
                </a:cubicBezTo>
                <a:cubicBezTo>
                  <a:pt x="91" y="20"/>
                  <a:pt x="90" y="22"/>
                  <a:pt x="91" y="25"/>
                </a:cubicBezTo>
                <a:cubicBezTo>
                  <a:pt x="91" y="26"/>
                  <a:pt x="92" y="26"/>
                  <a:pt x="91" y="28"/>
                </a:cubicBezTo>
                <a:cubicBezTo>
                  <a:pt x="90" y="29"/>
                  <a:pt x="88" y="29"/>
                  <a:pt x="88" y="31"/>
                </a:cubicBezTo>
                <a:cubicBezTo>
                  <a:pt x="88" y="34"/>
                  <a:pt x="91" y="34"/>
                  <a:pt x="91" y="37"/>
                </a:cubicBezTo>
                <a:cubicBezTo>
                  <a:pt x="91" y="40"/>
                  <a:pt x="88" y="40"/>
                  <a:pt x="88" y="43"/>
                </a:cubicBezTo>
                <a:cubicBezTo>
                  <a:pt x="86" y="47"/>
                  <a:pt x="88" y="48"/>
                  <a:pt x="91" y="49"/>
                </a:cubicBezTo>
                <a:cubicBezTo>
                  <a:pt x="94" y="50"/>
                  <a:pt x="96" y="52"/>
                  <a:pt x="99" y="53"/>
                </a:cubicBezTo>
                <a:cubicBezTo>
                  <a:pt x="102" y="53"/>
                  <a:pt x="103" y="51"/>
                  <a:pt x="106" y="51"/>
                </a:cubicBezTo>
                <a:cubicBezTo>
                  <a:pt x="108" y="50"/>
                  <a:pt x="111" y="50"/>
                  <a:pt x="113" y="50"/>
                </a:cubicBezTo>
                <a:cubicBezTo>
                  <a:pt x="119" y="50"/>
                  <a:pt x="120" y="51"/>
                  <a:pt x="120" y="57"/>
                </a:cubicBezTo>
                <a:cubicBezTo>
                  <a:pt x="120" y="62"/>
                  <a:pt x="114" y="64"/>
                  <a:pt x="115" y="69"/>
                </a:cubicBezTo>
                <a:cubicBezTo>
                  <a:pt x="115" y="71"/>
                  <a:pt x="119" y="75"/>
                  <a:pt x="121" y="74"/>
                </a:cubicBezTo>
                <a:cubicBezTo>
                  <a:pt x="121" y="74"/>
                  <a:pt x="122" y="73"/>
                  <a:pt x="123" y="71"/>
                </a:cubicBezTo>
                <a:cubicBezTo>
                  <a:pt x="118" y="100"/>
                  <a:pt x="93" y="123"/>
                  <a:pt x="63" y="12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3132" name="Group 3131"/>
          <p:cNvGrpSpPr/>
          <p:nvPr/>
        </p:nvGrpSpPr>
        <p:grpSpPr bwMode="gray">
          <a:xfrm>
            <a:off x="7516736" y="5115013"/>
            <a:ext cx="485370" cy="500777"/>
            <a:chOff x="7829550" y="12095163"/>
            <a:chExt cx="400051" cy="412750"/>
          </a:xfrm>
          <a:solidFill>
            <a:schemeClr val="bg1"/>
          </a:solidFill>
        </p:grpSpPr>
        <p:sp>
          <p:nvSpPr>
            <p:cNvPr id="3116" name="Freeform 79"/>
            <p:cNvSpPr>
              <a:spLocks/>
            </p:cNvSpPr>
            <p:nvPr/>
          </p:nvSpPr>
          <p:spPr bwMode="gray">
            <a:xfrm>
              <a:off x="7989888" y="12455525"/>
              <a:ext cx="79375" cy="52388"/>
            </a:xfrm>
            <a:custGeom>
              <a:avLst/>
              <a:gdLst>
                <a:gd name="T0" fmla="*/ 0 w 50"/>
                <a:gd name="T1" fmla="*/ 0 h 33"/>
                <a:gd name="T2" fmla="*/ 0 w 50"/>
                <a:gd name="T3" fmla="*/ 21 h 33"/>
                <a:gd name="T4" fmla="*/ 0 w 50"/>
                <a:gd name="T5" fmla="*/ 21 h 33"/>
                <a:gd name="T6" fmla="*/ 17 w 50"/>
                <a:gd name="T7" fmla="*/ 33 h 33"/>
                <a:gd name="T8" fmla="*/ 26 w 50"/>
                <a:gd name="T9" fmla="*/ 33 h 33"/>
                <a:gd name="T10" fmla="*/ 33 w 50"/>
                <a:gd name="T11" fmla="*/ 33 h 33"/>
                <a:gd name="T12" fmla="*/ 50 w 50"/>
                <a:gd name="T13" fmla="*/ 21 h 33"/>
                <a:gd name="T14" fmla="*/ 50 w 50"/>
                <a:gd name="T15" fmla="*/ 21 h 33"/>
                <a:gd name="T16" fmla="*/ 50 w 50"/>
                <a:gd name="T17" fmla="*/ 0 h 33"/>
                <a:gd name="T18" fmla="*/ 0 w 50"/>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3">
                  <a:moveTo>
                    <a:pt x="0" y="0"/>
                  </a:moveTo>
                  <a:lnTo>
                    <a:pt x="0" y="21"/>
                  </a:lnTo>
                  <a:lnTo>
                    <a:pt x="0" y="21"/>
                  </a:lnTo>
                  <a:lnTo>
                    <a:pt x="17" y="33"/>
                  </a:lnTo>
                  <a:lnTo>
                    <a:pt x="26" y="33"/>
                  </a:lnTo>
                  <a:lnTo>
                    <a:pt x="33" y="33"/>
                  </a:lnTo>
                  <a:lnTo>
                    <a:pt x="50" y="21"/>
                  </a:lnTo>
                  <a:lnTo>
                    <a:pt x="50" y="21"/>
                  </a:lnTo>
                  <a:lnTo>
                    <a:pt x="5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17" name="Freeform 80"/>
            <p:cNvSpPr>
              <a:spLocks/>
            </p:cNvSpPr>
            <p:nvPr/>
          </p:nvSpPr>
          <p:spPr bwMode="gray">
            <a:xfrm>
              <a:off x="7945438" y="12218988"/>
              <a:ext cx="168275" cy="217488"/>
            </a:xfrm>
            <a:custGeom>
              <a:avLst/>
              <a:gdLst>
                <a:gd name="T0" fmla="*/ 23 w 45"/>
                <a:gd name="T1" fmla="*/ 0 h 58"/>
                <a:gd name="T2" fmla="*/ 0 w 45"/>
                <a:gd name="T3" fmla="*/ 22 h 58"/>
                <a:gd name="T4" fmla="*/ 11 w 45"/>
                <a:gd name="T5" fmla="*/ 45 h 58"/>
                <a:gd name="T6" fmla="*/ 12 w 45"/>
                <a:gd name="T7" fmla="*/ 58 h 58"/>
                <a:gd name="T8" fmla="*/ 33 w 45"/>
                <a:gd name="T9" fmla="*/ 58 h 58"/>
                <a:gd name="T10" fmla="*/ 35 w 45"/>
                <a:gd name="T11" fmla="*/ 45 h 58"/>
                <a:gd name="T12" fmla="*/ 45 w 45"/>
                <a:gd name="T13" fmla="*/ 22 h 58"/>
                <a:gd name="T14" fmla="*/ 23 w 45"/>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8">
                  <a:moveTo>
                    <a:pt x="23" y="0"/>
                  </a:moveTo>
                  <a:cubicBezTo>
                    <a:pt x="10" y="0"/>
                    <a:pt x="0" y="10"/>
                    <a:pt x="0" y="22"/>
                  </a:cubicBezTo>
                  <a:cubicBezTo>
                    <a:pt x="0" y="31"/>
                    <a:pt x="7" y="38"/>
                    <a:pt x="11" y="45"/>
                  </a:cubicBezTo>
                  <a:cubicBezTo>
                    <a:pt x="12" y="58"/>
                    <a:pt x="12" y="58"/>
                    <a:pt x="12" y="58"/>
                  </a:cubicBezTo>
                  <a:cubicBezTo>
                    <a:pt x="33" y="58"/>
                    <a:pt x="33" y="58"/>
                    <a:pt x="33" y="58"/>
                  </a:cubicBezTo>
                  <a:cubicBezTo>
                    <a:pt x="35" y="45"/>
                    <a:pt x="35" y="45"/>
                    <a:pt x="35" y="45"/>
                  </a:cubicBezTo>
                  <a:cubicBezTo>
                    <a:pt x="39" y="37"/>
                    <a:pt x="45" y="31"/>
                    <a:pt x="45" y="22"/>
                  </a:cubicBezTo>
                  <a:cubicBezTo>
                    <a:pt x="45" y="10"/>
                    <a:pt x="35"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18" name="Rectangle 81"/>
            <p:cNvSpPr>
              <a:spLocks noChangeArrowheads="1"/>
            </p:cNvSpPr>
            <p:nvPr/>
          </p:nvSpPr>
          <p:spPr bwMode="gray">
            <a:xfrm>
              <a:off x="8016875" y="12095163"/>
              <a:ext cx="22225" cy="71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19" name="Freeform 82"/>
            <p:cNvSpPr>
              <a:spLocks/>
            </p:cNvSpPr>
            <p:nvPr/>
          </p:nvSpPr>
          <p:spPr bwMode="gray">
            <a:xfrm>
              <a:off x="8110538" y="12144375"/>
              <a:ext cx="66675" cy="66675"/>
            </a:xfrm>
            <a:custGeom>
              <a:avLst/>
              <a:gdLst>
                <a:gd name="T0" fmla="*/ 42 w 42"/>
                <a:gd name="T1" fmla="*/ 11 h 42"/>
                <a:gd name="T2" fmla="*/ 33 w 42"/>
                <a:gd name="T3" fmla="*/ 0 h 42"/>
                <a:gd name="T4" fmla="*/ 0 w 42"/>
                <a:gd name="T5" fmla="*/ 33 h 42"/>
                <a:gd name="T6" fmla="*/ 12 w 42"/>
                <a:gd name="T7" fmla="*/ 42 h 42"/>
                <a:gd name="T8" fmla="*/ 42 w 42"/>
                <a:gd name="T9" fmla="*/ 11 h 42"/>
              </a:gdLst>
              <a:ahLst/>
              <a:cxnLst>
                <a:cxn ang="0">
                  <a:pos x="T0" y="T1"/>
                </a:cxn>
                <a:cxn ang="0">
                  <a:pos x="T2" y="T3"/>
                </a:cxn>
                <a:cxn ang="0">
                  <a:pos x="T4" y="T5"/>
                </a:cxn>
                <a:cxn ang="0">
                  <a:pos x="T6" y="T7"/>
                </a:cxn>
                <a:cxn ang="0">
                  <a:pos x="T8" y="T9"/>
                </a:cxn>
              </a:cxnLst>
              <a:rect l="0" t="0" r="r" b="b"/>
              <a:pathLst>
                <a:path w="42" h="42">
                  <a:moveTo>
                    <a:pt x="42" y="11"/>
                  </a:moveTo>
                  <a:lnTo>
                    <a:pt x="33" y="0"/>
                  </a:lnTo>
                  <a:lnTo>
                    <a:pt x="0" y="33"/>
                  </a:lnTo>
                  <a:lnTo>
                    <a:pt x="12" y="42"/>
                  </a:lnTo>
                  <a:lnTo>
                    <a:pt x="42"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20" name="Rectangle 83"/>
            <p:cNvSpPr>
              <a:spLocks noChangeArrowheads="1"/>
            </p:cNvSpPr>
            <p:nvPr/>
          </p:nvSpPr>
          <p:spPr bwMode="gray">
            <a:xfrm>
              <a:off x="8158163" y="12282488"/>
              <a:ext cx="714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21" name="Freeform 84"/>
            <p:cNvSpPr>
              <a:spLocks/>
            </p:cNvSpPr>
            <p:nvPr/>
          </p:nvSpPr>
          <p:spPr bwMode="gray">
            <a:xfrm>
              <a:off x="8113713" y="12376150"/>
              <a:ext cx="68263" cy="68263"/>
            </a:xfrm>
            <a:custGeom>
              <a:avLst/>
              <a:gdLst>
                <a:gd name="T0" fmla="*/ 0 w 43"/>
                <a:gd name="T1" fmla="*/ 12 h 43"/>
                <a:gd name="T2" fmla="*/ 31 w 43"/>
                <a:gd name="T3" fmla="*/ 43 h 43"/>
                <a:gd name="T4" fmla="*/ 43 w 43"/>
                <a:gd name="T5" fmla="*/ 33 h 43"/>
                <a:gd name="T6" fmla="*/ 10 w 43"/>
                <a:gd name="T7" fmla="*/ 0 h 43"/>
                <a:gd name="T8" fmla="*/ 0 w 43"/>
                <a:gd name="T9" fmla="*/ 12 h 43"/>
              </a:gdLst>
              <a:ahLst/>
              <a:cxnLst>
                <a:cxn ang="0">
                  <a:pos x="T0" y="T1"/>
                </a:cxn>
                <a:cxn ang="0">
                  <a:pos x="T2" y="T3"/>
                </a:cxn>
                <a:cxn ang="0">
                  <a:pos x="T4" y="T5"/>
                </a:cxn>
                <a:cxn ang="0">
                  <a:pos x="T6" y="T7"/>
                </a:cxn>
                <a:cxn ang="0">
                  <a:pos x="T8" y="T9"/>
                </a:cxn>
              </a:cxnLst>
              <a:rect l="0" t="0" r="r" b="b"/>
              <a:pathLst>
                <a:path w="43" h="43">
                  <a:moveTo>
                    <a:pt x="0" y="12"/>
                  </a:moveTo>
                  <a:lnTo>
                    <a:pt x="31" y="43"/>
                  </a:lnTo>
                  <a:lnTo>
                    <a:pt x="43" y="33"/>
                  </a:lnTo>
                  <a:lnTo>
                    <a:pt x="10"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22" name="Freeform 85"/>
            <p:cNvSpPr>
              <a:spLocks/>
            </p:cNvSpPr>
            <p:nvPr/>
          </p:nvSpPr>
          <p:spPr bwMode="gray">
            <a:xfrm>
              <a:off x="7881938" y="12379325"/>
              <a:ext cx="66675" cy="68263"/>
            </a:xfrm>
            <a:custGeom>
              <a:avLst/>
              <a:gdLst>
                <a:gd name="T0" fmla="*/ 0 w 42"/>
                <a:gd name="T1" fmla="*/ 31 h 43"/>
                <a:gd name="T2" fmla="*/ 9 w 42"/>
                <a:gd name="T3" fmla="*/ 43 h 43"/>
                <a:gd name="T4" fmla="*/ 42 w 42"/>
                <a:gd name="T5" fmla="*/ 10 h 43"/>
                <a:gd name="T6" fmla="*/ 33 w 42"/>
                <a:gd name="T7" fmla="*/ 0 h 43"/>
                <a:gd name="T8" fmla="*/ 0 w 42"/>
                <a:gd name="T9" fmla="*/ 31 h 43"/>
              </a:gdLst>
              <a:ahLst/>
              <a:cxnLst>
                <a:cxn ang="0">
                  <a:pos x="T0" y="T1"/>
                </a:cxn>
                <a:cxn ang="0">
                  <a:pos x="T2" y="T3"/>
                </a:cxn>
                <a:cxn ang="0">
                  <a:pos x="T4" y="T5"/>
                </a:cxn>
                <a:cxn ang="0">
                  <a:pos x="T6" y="T7"/>
                </a:cxn>
                <a:cxn ang="0">
                  <a:pos x="T8" y="T9"/>
                </a:cxn>
              </a:cxnLst>
              <a:rect l="0" t="0" r="r" b="b"/>
              <a:pathLst>
                <a:path w="42" h="43">
                  <a:moveTo>
                    <a:pt x="0" y="31"/>
                  </a:moveTo>
                  <a:lnTo>
                    <a:pt x="9" y="43"/>
                  </a:lnTo>
                  <a:lnTo>
                    <a:pt x="42" y="10"/>
                  </a:lnTo>
                  <a:lnTo>
                    <a:pt x="33"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23" name="Rectangle 86"/>
            <p:cNvSpPr>
              <a:spLocks noChangeArrowheads="1"/>
            </p:cNvSpPr>
            <p:nvPr/>
          </p:nvSpPr>
          <p:spPr bwMode="gray">
            <a:xfrm>
              <a:off x="7829550" y="12285663"/>
              <a:ext cx="74613"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24" name="Freeform 87"/>
            <p:cNvSpPr>
              <a:spLocks/>
            </p:cNvSpPr>
            <p:nvPr/>
          </p:nvSpPr>
          <p:spPr bwMode="gray">
            <a:xfrm>
              <a:off x="7881938" y="12147550"/>
              <a:ext cx="63500" cy="66675"/>
            </a:xfrm>
            <a:custGeom>
              <a:avLst/>
              <a:gdLst>
                <a:gd name="T0" fmla="*/ 40 w 40"/>
                <a:gd name="T1" fmla="*/ 31 h 42"/>
                <a:gd name="T2" fmla="*/ 9 w 40"/>
                <a:gd name="T3" fmla="*/ 0 h 42"/>
                <a:gd name="T4" fmla="*/ 0 w 40"/>
                <a:gd name="T5" fmla="*/ 9 h 42"/>
                <a:gd name="T6" fmla="*/ 30 w 40"/>
                <a:gd name="T7" fmla="*/ 42 h 42"/>
                <a:gd name="T8" fmla="*/ 40 w 40"/>
                <a:gd name="T9" fmla="*/ 31 h 42"/>
              </a:gdLst>
              <a:ahLst/>
              <a:cxnLst>
                <a:cxn ang="0">
                  <a:pos x="T0" y="T1"/>
                </a:cxn>
                <a:cxn ang="0">
                  <a:pos x="T2" y="T3"/>
                </a:cxn>
                <a:cxn ang="0">
                  <a:pos x="T4" y="T5"/>
                </a:cxn>
                <a:cxn ang="0">
                  <a:pos x="T6" y="T7"/>
                </a:cxn>
                <a:cxn ang="0">
                  <a:pos x="T8" y="T9"/>
                </a:cxn>
              </a:cxnLst>
              <a:rect l="0" t="0" r="r" b="b"/>
              <a:pathLst>
                <a:path w="40" h="42">
                  <a:moveTo>
                    <a:pt x="40" y="31"/>
                  </a:moveTo>
                  <a:lnTo>
                    <a:pt x="9" y="0"/>
                  </a:lnTo>
                  <a:lnTo>
                    <a:pt x="0" y="9"/>
                  </a:lnTo>
                  <a:lnTo>
                    <a:pt x="30" y="42"/>
                  </a:lnTo>
                  <a:lnTo>
                    <a:pt x="4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3125" name="Freeform 88"/>
          <p:cNvSpPr>
            <a:spLocks noEditPoints="1"/>
          </p:cNvSpPr>
          <p:nvPr/>
        </p:nvSpPr>
        <p:spPr bwMode="gray">
          <a:xfrm>
            <a:off x="8695629" y="5106344"/>
            <a:ext cx="364028" cy="518114"/>
          </a:xfrm>
          <a:custGeom>
            <a:avLst/>
            <a:gdLst>
              <a:gd name="T0" fmla="*/ 40 w 80"/>
              <a:gd name="T1" fmla="*/ 0 h 114"/>
              <a:gd name="T2" fmla="*/ 0 w 80"/>
              <a:gd name="T3" fmla="*/ 40 h 114"/>
              <a:gd name="T4" fmla="*/ 40 w 80"/>
              <a:gd name="T5" fmla="*/ 114 h 114"/>
              <a:gd name="T6" fmla="*/ 80 w 80"/>
              <a:gd name="T7" fmla="*/ 40 h 114"/>
              <a:gd name="T8" fmla="*/ 40 w 80"/>
              <a:gd name="T9" fmla="*/ 0 h 114"/>
              <a:gd name="T10" fmla="*/ 40 w 80"/>
              <a:gd name="T11" fmla="*/ 65 h 114"/>
              <a:gd name="T12" fmla="*/ 16 w 80"/>
              <a:gd name="T13" fmla="*/ 40 h 114"/>
              <a:gd name="T14" fmla="*/ 40 w 80"/>
              <a:gd name="T15" fmla="*/ 16 h 114"/>
              <a:gd name="T16" fmla="*/ 64 w 80"/>
              <a:gd name="T17" fmla="*/ 40 h 114"/>
              <a:gd name="T18" fmla="*/ 40 w 80"/>
              <a:gd name="T19" fmla="*/ 6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14">
                <a:moveTo>
                  <a:pt x="40" y="0"/>
                </a:moveTo>
                <a:cubicBezTo>
                  <a:pt x="18" y="0"/>
                  <a:pt x="0" y="18"/>
                  <a:pt x="0" y="40"/>
                </a:cubicBezTo>
                <a:cubicBezTo>
                  <a:pt x="0" y="63"/>
                  <a:pt x="40" y="114"/>
                  <a:pt x="40" y="114"/>
                </a:cubicBezTo>
                <a:cubicBezTo>
                  <a:pt x="40" y="114"/>
                  <a:pt x="80" y="63"/>
                  <a:pt x="80" y="40"/>
                </a:cubicBezTo>
                <a:cubicBezTo>
                  <a:pt x="80" y="18"/>
                  <a:pt x="62" y="0"/>
                  <a:pt x="40" y="0"/>
                </a:cubicBezTo>
                <a:close/>
                <a:moveTo>
                  <a:pt x="40" y="65"/>
                </a:moveTo>
                <a:cubicBezTo>
                  <a:pt x="26" y="65"/>
                  <a:pt x="16" y="54"/>
                  <a:pt x="16" y="40"/>
                </a:cubicBezTo>
                <a:cubicBezTo>
                  <a:pt x="16" y="27"/>
                  <a:pt x="26" y="16"/>
                  <a:pt x="40" y="16"/>
                </a:cubicBezTo>
                <a:cubicBezTo>
                  <a:pt x="53" y="16"/>
                  <a:pt x="64" y="27"/>
                  <a:pt x="64" y="40"/>
                </a:cubicBezTo>
                <a:cubicBezTo>
                  <a:pt x="64" y="54"/>
                  <a:pt x="53" y="65"/>
                  <a:pt x="40" y="6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3134" name="Group 3133"/>
          <p:cNvGrpSpPr/>
          <p:nvPr/>
        </p:nvGrpSpPr>
        <p:grpSpPr bwMode="gray">
          <a:xfrm>
            <a:off x="4208025" y="5058193"/>
            <a:ext cx="514261" cy="614417"/>
            <a:chOff x="11676063" y="11701463"/>
            <a:chExt cx="423863" cy="506413"/>
          </a:xfrm>
          <a:solidFill>
            <a:schemeClr val="bg1"/>
          </a:solidFill>
        </p:grpSpPr>
        <p:sp>
          <p:nvSpPr>
            <p:cNvPr id="3126" name="Freeform 89"/>
            <p:cNvSpPr>
              <a:spLocks noEditPoints="1"/>
            </p:cNvSpPr>
            <p:nvPr/>
          </p:nvSpPr>
          <p:spPr bwMode="gray">
            <a:xfrm>
              <a:off x="11676063" y="11787188"/>
              <a:ext cx="423863" cy="420688"/>
            </a:xfrm>
            <a:custGeom>
              <a:avLst/>
              <a:gdLst>
                <a:gd name="T0" fmla="*/ 56 w 113"/>
                <a:gd name="T1" fmla="*/ 0 h 112"/>
                <a:gd name="T2" fmla="*/ 0 w 113"/>
                <a:gd name="T3" fmla="*/ 56 h 112"/>
                <a:gd name="T4" fmla="*/ 56 w 113"/>
                <a:gd name="T5" fmla="*/ 112 h 112"/>
                <a:gd name="T6" fmla="*/ 113 w 113"/>
                <a:gd name="T7" fmla="*/ 56 h 112"/>
                <a:gd name="T8" fmla="*/ 56 w 113"/>
                <a:gd name="T9" fmla="*/ 0 h 112"/>
                <a:gd name="T10" fmla="*/ 56 w 113"/>
                <a:gd name="T11" fmla="*/ 100 h 112"/>
                <a:gd name="T12" fmla="*/ 25 w 113"/>
                <a:gd name="T13" fmla="*/ 87 h 112"/>
                <a:gd name="T14" fmla="*/ 12 w 113"/>
                <a:gd name="T15" fmla="*/ 56 h 112"/>
                <a:gd name="T16" fmla="*/ 25 w 113"/>
                <a:gd name="T17" fmla="*/ 25 h 112"/>
                <a:gd name="T18" fmla="*/ 56 w 113"/>
                <a:gd name="T19" fmla="*/ 12 h 112"/>
                <a:gd name="T20" fmla="*/ 88 w 113"/>
                <a:gd name="T21" fmla="*/ 25 h 112"/>
                <a:gd name="T22" fmla="*/ 101 w 113"/>
                <a:gd name="T23" fmla="*/ 56 h 112"/>
                <a:gd name="T24" fmla="*/ 88 w 113"/>
                <a:gd name="T25" fmla="*/ 87 h 112"/>
                <a:gd name="T26" fmla="*/ 56 w 113"/>
                <a:gd name="T27" fmla="*/ 10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12">
                  <a:moveTo>
                    <a:pt x="56" y="0"/>
                  </a:moveTo>
                  <a:cubicBezTo>
                    <a:pt x="25" y="0"/>
                    <a:pt x="0" y="25"/>
                    <a:pt x="0" y="56"/>
                  </a:cubicBezTo>
                  <a:cubicBezTo>
                    <a:pt x="0" y="87"/>
                    <a:pt x="25" y="112"/>
                    <a:pt x="56" y="112"/>
                  </a:cubicBezTo>
                  <a:cubicBezTo>
                    <a:pt x="88" y="112"/>
                    <a:pt x="113" y="87"/>
                    <a:pt x="113" y="56"/>
                  </a:cubicBezTo>
                  <a:cubicBezTo>
                    <a:pt x="113" y="25"/>
                    <a:pt x="88" y="0"/>
                    <a:pt x="56" y="0"/>
                  </a:cubicBezTo>
                  <a:close/>
                  <a:moveTo>
                    <a:pt x="56" y="100"/>
                  </a:moveTo>
                  <a:cubicBezTo>
                    <a:pt x="44" y="100"/>
                    <a:pt x="33" y="95"/>
                    <a:pt x="25" y="87"/>
                  </a:cubicBezTo>
                  <a:cubicBezTo>
                    <a:pt x="17" y="79"/>
                    <a:pt x="12" y="68"/>
                    <a:pt x="12" y="56"/>
                  </a:cubicBezTo>
                  <a:cubicBezTo>
                    <a:pt x="12" y="44"/>
                    <a:pt x="17" y="33"/>
                    <a:pt x="25" y="25"/>
                  </a:cubicBezTo>
                  <a:cubicBezTo>
                    <a:pt x="33" y="17"/>
                    <a:pt x="44" y="12"/>
                    <a:pt x="56" y="12"/>
                  </a:cubicBezTo>
                  <a:cubicBezTo>
                    <a:pt x="69" y="12"/>
                    <a:pt x="80" y="17"/>
                    <a:pt x="88" y="25"/>
                  </a:cubicBezTo>
                  <a:cubicBezTo>
                    <a:pt x="96" y="33"/>
                    <a:pt x="101" y="44"/>
                    <a:pt x="101" y="56"/>
                  </a:cubicBezTo>
                  <a:cubicBezTo>
                    <a:pt x="101" y="68"/>
                    <a:pt x="96" y="79"/>
                    <a:pt x="88" y="87"/>
                  </a:cubicBezTo>
                  <a:cubicBezTo>
                    <a:pt x="80" y="95"/>
                    <a:pt x="69" y="100"/>
                    <a:pt x="56"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27" name="Freeform 90"/>
            <p:cNvSpPr>
              <a:spLocks/>
            </p:cNvSpPr>
            <p:nvPr/>
          </p:nvSpPr>
          <p:spPr bwMode="gray">
            <a:xfrm>
              <a:off x="11837988" y="11701463"/>
              <a:ext cx="104775" cy="82550"/>
            </a:xfrm>
            <a:custGeom>
              <a:avLst/>
              <a:gdLst>
                <a:gd name="T0" fmla="*/ 24 w 28"/>
                <a:gd name="T1" fmla="*/ 22 h 22"/>
                <a:gd name="T2" fmla="*/ 24 w 28"/>
                <a:gd name="T3" fmla="*/ 13 h 22"/>
                <a:gd name="T4" fmla="*/ 28 w 28"/>
                <a:gd name="T5" fmla="*/ 13 h 22"/>
                <a:gd name="T6" fmla="*/ 28 w 28"/>
                <a:gd name="T7" fmla="*/ 4 h 22"/>
                <a:gd name="T8" fmla="*/ 28 w 28"/>
                <a:gd name="T9" fmla="*/ 4 h 22"/>
                <a:gd name="T10" fmla="*/ 28 w 28"/>
                <a:gd name="T11" fmla="*/ 3 h 22"/>
                <a:gd name="T12" fmla="*/ 14 w 28"/>
                <a:gd name="T13" fmla="*/ 0 h 22"/>
                <a:gd name="T14" fmla="*/ 0 w 28"/>
                <a:gd name="T15" fmla="*/ 3 h 22"/>
                <a:gd name="T16" fmla="*/ 0 w 28"/>
                <a:gd name="T17" fmla="*/ 4 h 22"/>
                <a:gd name="T18" fmla="*/ 0 w 28"/>
                <a:gd name="T19" fmla="*/ 4 h 22"/>
                <a:gd name="T20" fmla="*/ 0 w 28"/>
                <a:gd name="T21" fmla="*/ 13 h 22"/>
                <a:gd name="T22" fmla="*/ 3 w 28"/>
                <a:gd name="T23" fmla="*/ 13 h 22"/>
                <a:gd name="T24" fmla="*/ 3 w 28"/>
                <a:gd name="T25" fmla="*/ 22 h 22"/>
                <a:gd name="T26" fmla="*/ 13 w 28"/>
                <a:gd name="T27" fmla="*/ 21 h 22"/>
                <a:gd name="T28" fmla="*/ 24 w 28"/>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2">
                  <a:moveTo>
                    <a:pt x="24" y="22"/>
                  </a:moveTo>
                  <a:cubicBezTo>
                    <a:pt x="24" y="13"/>
                    <a:pt x="24" y="13"/>
                    <a:pt x="24" y="13"/>
                  </a:cubicBezTo>
                  <a:cubicBezTo>
                    <a:pt x="28" y="13"/>
                    <a:pt x="28" y="13"/>
                    <a:pt x="28" y="13"/>
                  </a:cubicBezTo>
                  <a:cubicBezTo>
                    <a:pt x="28" y="4"/>
                    <a:pt x="28" y="4"/>
                    <a:pt x="28" y="4"/>
                  </a:cubicBezTo>
                  <a:cubicBezTo>
                    <a:pt x="28" y="4"/>
                    <a:pt x="28" y="4"/>
                    <a:pt x="28" y="4"/>
                  </a:cubicBezTo>
                  <a:cubicBezTo>
                    <a:pt x="28" y="3"/>
                    <a:pt x="28" y="3"/>
                    <a:pt x="28" y="3"/>
                  </a:cubicBezTo>
                  <a:cubicBezTo>
                    <a:pt x="28" y="1"/>
                    <a:pt x="22" y="0"/>
                    <a:pt x="14" y="0"/>
                  </a:cubicBezTo>
                  <a:cubicBezTo>
                    <a:pt x="6" y="0"/>
                    <a:pt x="0" y="1"/>
                    <a:pt x="0" y="3"/>
                  </a:cubicBezTo>
                  <a:cubicBezTo>
                    <a:pt x="0" y="3"/>
                    <a:pt x="0" y="3"/>
                    <a:pt x="0" y="4"/>
                  </a:cubicBezTo>
                  <a:cubicBezTo>
                    <a:pt x="0" y="4"/>
                    <a:pt x="0" y="4"/>
                    <a:pt x="0" y="4"/>
                  </a:cubicBezTo>
                  <a:cubicBezTo>
                    <a:pt x="0" y="13"/>
                    <a:pt x="0" y="13"/>
                    <a:pt x="0" y="13"/>
                  </a:cubicBezTo>
                  <a:cubicBezTo>
                    <a:pt x="3" y="13"/>
                    <a:pt x="3" y="13"/>
                    <a:pt x="3" y="13"/>
                  </a:cubicBezTo>
                  <a:cubicBezTo>
                    <a:pt x="3" y="22"/>
                    <a:pt x="3" y="22"/>
                    <a:pt x="3" y="22"/>
                  </a:cubicBezTo>
                  <a:cubicBezTo>
                    <a:pt x="7" y="21"/>
                    <a:pt x="10" y="21"/>
                    <a:pt x="13" y="21"/>
                  </a:cubicBezTo>
                  <a:cubicBezTo>
                    <a:pt x="17" y="21"/>
                    <a:pt x="21" y="21"/>
                    <a:pt x="2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28" name="Freeform 91"/>
            <p:cNvSpPr>
              <a:spLocks/>
            </p:cNvSpPr>
            <p:nvPr/>
          </p:nvSpPr>
          <p:spPr bwMode="gray">
            <a:xfrm>
              <a:off x="11995150" y="11757025"/>
              <a:ext cx="85725" cy="87313"/>
            </a:xfrm>
            <a:custGeom>
              <a:avLst/>
              <a:gdLst>
                <a:gd name="T0" fmla="*/ 12 w 23"/>
                <a:gd name="T1" fmla="*/ 23 h 23"/>
                <a:gd name="T2" fmla="*/ 16 w 23"/>
                <a:gd name="T3" fmla="*/ 17 h 23"/>
                <a:gd name="T4" fmla="*/ 18 w 23"/>
                <a:gd name="T5" fmla="*/ 18 h 23"/>
                <a:gd name="T6" fmla="*/ 22 w 23"/>
                <a:gd name="T7" fmla="*/ 12 h 23"/>
                <a:gd name="T8" fmla="*/ 21 w 23"/>
                <a:gd name="T9" fmla="*/ 12 h 23"/>
                <a:gd name="T10" fmla="*/ 22 w 23"/>
                <a:gd name="T11" fmla="*/ 12 h 23"/>
                <a:gd name="T12" fmla="*/ 14 w 23"/>
                <a:gd name="T13" fmla="*/ 4 h 23"/>
                <a:gd name="T14" fmla="*/ 4 w 23"/>
                <a:gd name="T15" fmla="*/ 1 h 23"/>
                <a:gd name="T16" fmla="*/ 4 w 23"/>
                <a:gd name="T17" fmla="*/ 2 h 23"/>
                <a:gd name="T18" fmla="*/ 3 w 23"/>
                <a:gd name="T19" fmla="*/ 2 h 23"/>
                <a:gd name="T20" fmla="*/ 0 w 23"/>
                <a:gd name="T21" fmla="*/ 8 h 23"/>
                <a:gd name="T22" fmla="*/ 2 w 23"/>
                <a:gd name="T23" fmla="*/ 9 h 23"/>
                <a:gd name="T24" fmla="*/ 0 w 23"/>
                <a:gd name="T25" fmla="*/ 13 h 23"/>
                <a:gd name="T26" fmla="*/ 12 w 23"/>
                <a:gd name="T2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23">
                  <a:moveTo>
                    <a:pt x="12" y="23"/>
                  </a:moveTo>
                  <a:cubicBezTo>
                    <a:pt x="16" y="17"/>
                    <a:pt x="16" y="17"/>
                    <a:pt x="16" y="17"/>
                  </a:cubicBezTo>
                  <a:cubicBezTo>
                    <a:pt x="18" y="18"/>
                    <a:pt x="18" y="18"/>
                    <a:pt x="18" y="18"/>
                  </a:cubicBezTo>
                  <a:cubicBezTo>
                    <a:pt x="22" y="12"/>
                    <a:pt x="22" y="12"/>
                    <a:pt x="22" y="12"/>
                  </a:cubicBezTo>
                  <a:cubicBezTo>
                    <a:pt x="21" y="12"/>
                    <a:pt x="21" y="12"/>
                    <a:pt x="21" y="12"/>
                  </a:cubicBezTo>
                  <a:cubicBezTo>
                    <a:pt x="22" y="12"/>
                    <a:pt x="22" y="12"/>
                    <a:pt x="22" y="12"/>
                  </a:cubicBezTo>
                  <a:cubicBezTo>
                    <a:pt x="23" y="11"/>
                    <a:pt x="19" y="7"/>
                    <a:pt x="14" y="4"/>
                  </a:cubicBezTo>
                  <a:cubicBezTo>
                    <a:pt x="9" y="2"/>
                    <a:pt x="4" y="0"/>
                    <a:pt x="4" y="1"/>
                  </a:cubicBezTo>
                  <a:cubicBezTo>
                    <a:pt x="4" y="1"/>
                    <a:pt x="4" y="2"/>
                    <a:pt x="4" y="2"/>
                  </a:cubicBezTo>
                  <a:cubicBezTo>
                    <a:pt x="3" y="2"/>
                    <a:pt x="3" y="2"/>
                    <a:pt x="3" y="2"/>
                  </a:cubicBezTo>
                  <a:cubicBezTo>
                    <a:pt x="0" y="8"/>
                    <a:pt x="0" y="8"/>
                    <a:pt x="0" y="8"/>
                  </a:cubicBezTo>
                  <a:cubicBezTo>
                    <a:pt x="2" y="9"/>
                    <a:pt x="2" y="9"/>
                    <a:pt x="2" y="9"/>
                  </a:cubicBezTo>
                  <a:cubicBezTo>
                    <a:pt x="0" y="13"/>
                    <a:pt x="0" y="13"/>
                    <a:pt x="0" y="13"/>
                  </a:cubicBezTo>
                  <a:cubicBezTo>
                    <a:pt x="4" y="16"/>
                    <a:pt x="9" y="19"/>
                    <a:pt x="12"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29" name="Freeform 92"/>
            <p:cNvSpPr>
              <a:spLocks/>
            </p:cNvSpPr>
            <p:nvPr/>
          </p:nvSpPr>
          <p:spPr bwMode="gray">
            <a:xfrm>
              <a:off x="11698288" y="11757025"/>
              <a:ext cx="87313" cy="87313"/>
            </a:xfrm>
            <a:custGeom>
              <a:avLst/>
              <a:gdLst>
                <a:gd name="T0" fmla="*/ 21 w 23"/>
                <a:gd name="T1" fmla="*/ 9 h 23"/>
                <a:gd name="T2" fmla="*/ 23 w 23"/>
                <a:gd name="T3" fmla="*/ 8 h 23"/>
                <a:gd name="T4" fmla="*/ 20 w 23"/>
                <a:gd name="T5" fmla="*/ 2 h 23"/>
                <a:gd name="T6" fmla="*/ 19 w 23"/>
                <a:gd name="T7" fmla="*/ 2 h 23"/>
                <a:gd name="T8" fmla="*/ 19 w 23"/>
                <a:gd name="T9" fmla="*/ 1 h 23"/>
                <a:gd name="T10" fmla="*/ 9 w 23"/>
                <a:gd name="T11" fmla="*/ 4 h 23"/>
                <a:gd name="T12" fmla="*/ 1 w 23"/>
                <a:gd name="T13" fmla="*/ 12 h 23"/>
                <a:gd name="T14" fmla="*/ 1 w 23"/>
                <a:gd name="T15" fmla="*/ 12 h 23"/>
                <a:gd name="T16" fmla="*/ 1 w 23"/>
                <a:gd name="T17" fmla="*/ 12 h 23"/>
                <a:gd name="T18" fmla="*/ 5 w 23"/>
                <a:gd name="T19" fmla="*/ 18 h 23"/>
                <a:gd name="T20" fmla="*/ 7 w 23"/>
                <a:gd name="T21" fmla="*/ 17 h 23"/>
                <a:gd name="T22" fmla="*/ 10 w 23"/>
                <a:gd name="T23" fmla="*/ 23 h 23"/>
                <a:gd name="T24" fmla="*/ 23 w 23"/>
                <a:gd name="T25" fmla="*/ 13 h 23"/>
                <a:gd name="T26" fmla="*/ 21 w 23"/>
                <a:gd name="T2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23">
                  <a:moveTo>
                    <a:pt x="21" y="9"/>
                  </a:moveTo>
                  <a:cubicBezTo>
                    <a:pt x="23" y="8"/>
                    <a:pt x="23" y="8"/>
                    <a:pt x="23" y="8"/>
                  </a:cubicBezTo>
                  <a:cubicBezTo>
                    <a:pt x="20" y="2"/>
                    <a:pt x="20" y="2"/>
                    <a:pt x="20" y="2"/>
                  </a:cubicBezTo>
                  <a:cubicBezTo>
                    <a:pt x="19" y="2"/>
                    <a:pt x="19" y="2"/>
                    <a:pt x="19" y="2"/>
                  </a:cubicBezTo>
                  <a:cubicBezTo>
                    <a:pt x="19" y="2"/>
                    <a:pt x="19" y="1"/>
                    <a:pt x="19" y="1"/>
                  </a:cubicBezTo>
                  <a:cubicBezTo>
                    <a:pt x="19" y="0"/>
                    <a:pt x="14" y="1"/>
                    <a:pt x="9" y="4"/>
                  </a:cubicBezTo>
                  <a:cubicBezTo>
                    <a:pt x="4" y="7"/>
                    <a:pt x="0" y="11"/>
                    <a:pt x="1" y="12"/>
                  </a:cubicBezTo>
                  <a:cubicBezTo>
                    <a:pt x="1" y="12"/>
                    <a:pt x="1" y="12"/>
                    <a:pt x="1" y="12"/>
                  </a:cubicBezTo>
                  <a:cubicBezTo>
                    <a:pt x="1" y="12"/>
                    <a:pt x="1" y="12"/>
                    <a:pt x="1" y="12"/>
                  </a:cubicBezTo>
                  <a:cubicBezTo>
                    <a:pt x="5" y="18"/>
                    <a:pt x="5" y="18"/>
                    <a:pt x="5" y="18"/>
                  </a:cubicBezTo>
                  <a:cubicBezTo>
                    <a:pt x="7" y="17"/>
                    <a:pt x="7" y="17"/>
                    <a:pt x="7" y="17"/>
                  </a:cubicBezTo>
                  <a:cubicBezTo>
                    <a:pt x="10" y="23"/>
                    <a:pt x="10" y="23"/>
                    <a:pt x="10" y="23"/>
                  </a:cubicBezTo>
                  <a:cubicBezTo>
                    <a:pt x="14" y="19"/>
                    <a:pt x="18" y="16"/>
                    <a:pt x="23" y="13"/>
                  </a:cubicBezTo>
                  <a:cubicBezTo>
                    <a:pt x="21" y="9"/>
                    <a:pt x="21" y="9"/>
                    <a:pt x="2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30" name="Freeform 93"/>
            <p:cNvSpPr>
              <a:spLocks/>
            </p:cNvSpPr>
            <p:nvPr/>
          </p:nvSpPr>
          <p:spPr bwMode="gray">
            <a:xfrm>
              <a:off x="11804650" y="11858625"/>
              <a:ext cx="119063" cy="184150"/>
            </a:xfrm>
            <a:custGeom>
              <a:avLst/>
              <a:gdLst>
                <a:gd name="T0" fmla="*/ 32 w 32"/>
                <a:gd name="T1" fmla="*/ 46 h 49"/>
                <a:gd name="T2" fmla="*/ 29 w 32"/>
                <a:gd name="T3" fmla="*/ 41 h 49"/>
                <a:gd name="T4" fmla="*/ 30 w 32"/>
                <a:gd name="T5" fmla="*/ 37 h 49"/>
                <a:gd name="T6" fmla="*/ 23 w 32"/>
                <a:gd name="T7" fmla="*/ 29 h 49"/>
                <a:gd name="T8" fmla="*/ 21 w 32"/>
                <a:gd name="T9" fmla="*/ 30 h 49"/>
                <a:gd name="T10" fmla="*/ 12 w 32"/>
                <a:gd name="T11" fmla="*/ 17 h 49"/>
                <a:gd name="T12" fmla="*/ 13 w 32"/>
                <a:gd name="T13" fmla="*/ 14 h 49"/>
                <a:gd name="T14" fmla="*/ 9 w 32"/>
                <a:gd name="T15" fmla="*/ 11 h 49"/>
                <a:gd name="T16" fmla="*/ 8 w 32"/>
                <a:gd name="T17" fmla="*/ 11 h 49"/>
                <a:gd name="T18" fmla="*/ 0 w 32"/>
                <a:gd name="T19" fmla="*/ 0 h 49"/>
                <a:gd name="T20" fmla="*/ 6 w 32"/>
                <a:gd name="T21" fmla="*/ 12 h 49"/>
                <a:gd name="T22" fmla="*/ 5 w 32"/>
                <a:gd name="T23" fmla="*/ 14 h 49"/>
                <a:gd name="T24" fmla="*/ 9 w 32"/>
                <a:gd name="T25" fmla="*/ 18 h 49"/>
                <a:gd name="T26" fmla="*/ 10 w 32"/>
                <a:gd name="T27" fmla="*/ 18 h 49"/>
                <a:gd name="T28" fmla="*/ 17 w 32"/>
                <a:gd name="T29" fmla="*/ 32 h 49"/>
                <a:gd name="T30" fmla="*/ 15 w 32"/>
                <a:gd name="T31" fmla="*/ 37 h 49"/>
                <a:gd name="T32" fmla="*/ 23 w 32"/>
                <a:gd name="T33" fmla="*/ 44 h 49"/>
                <a:gd name="T34" fmla="*/ 24 w 32"/>
                <a:gd name="T35" fmla="*/ 44 h 49"/>
                <a:gd name="T36" fmla="*/ 26 w 32"/>
                <a:gd name="T37" fmla="*/ 49 h 49"/>
                <a:gd name="T38" fmla="*/ 32 w 32"/>
                <a:gd name="T39"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49">
                  <a:moveTo>
                    <a:pt x="32" y="46"/>
                  </a:moveTo>
                  <a:cubicBezTo>
                    <a:pt x="29" y="41"/>
                    <a:pt x="29" y="41"/>
                    <a:pt x="29" y="41"/>
                  </a:cubicBezTo>
                  <a:cubicBezTo>
                    <a:pt x="30" y="40"/>
                    <a:pt x="30" y="38"/>
                    <a:pt x="30" y="37"/>
                  </a:cubicBezTo>
                  <a:cubicBezTo>
                    <a:pt x="30" y="33"/>
                    <a:pt x="27" y="29"/>
                    <a:pt x="23" y="29"/>
                  </a:cubicBezTo>
                  <a:cubicBezTo>
                    <a:pt x="22" y="29"/>
                    <a:pt x="21" y="29"/>
                    <a:pt x="21" y="30"/>
                  </a:cubicBezTo>
                  <a:cubicBezTo>
                    <a:pt x="12" y="17"/>
                    <a:pt x="12" y="17"/>
                    <a:pt x="12" y="17"/>
                  </a:cubicBezTo>
                  <a:cubicBezTo>
                    <a:pt x="12" y="16"/>
                    <a:pt x="13" y="15"/>
                    <a:pt x="13" y="14"/>
                  </a:cubicBezTo>
                  <a:cubicBezTo>
                    <a:pt x="13" y="12"/>
                    <a:pt x="11" y="11"/>
                    <a:pt x="9" y="11"/>
                  </a:cubicBezTo>
                  <a:cubicBezTo>
                    <a:pt x="8" y="11"/>
                    <a:pt x="8" y="11"/>
                    <a:pt x="8" y="11"/>
                  </a:cubicBezTo>
                  <a:cubicBezTo>
                    <a:pt x="0" y="0"/>
                    <a:pt x="0" y="0"/>
                    <a:pt x="0" y="0"/>
                  </a:cubicBezTo>
                  <a:cubicBezTo>
                    <a:pt x="6" y="12"/>
                    <a:pt x="6" y="12"/>
                    <a:pt x="6" y="12"/>
                  </a:cubicBezTo>
                  <a:cubicBezTo>
                    <a:pt x="5" y="12"/>
                    <a:pt x="5" y="13"/>
                    <a:pt x="5" y="14"/>
                  </a:cubicBezTo>
                  <a:cubicBezTo>
                    <a:pt x="5" y="17"/>
                    <a:pt x="7" y="18"/>
                    <a:pt x="9" y="18"/>
                  </a:cubicBezTo>
                  <a:cubicBezTo>
                    <a:pt x="9" y="18"/>
                    <a:pt x="10" y="18"/>
                    <a:pt x="10" y="18"/>
                  </a:cubicBezTo>
                  <a:cubicBezTo>
                    <a:pt x="17" y="32"/>
                    <a:pt x="17" y="32"/>
                    <a:pt x="17" y="32"/>
                  </a:cubicBezTo>
                  <a:cubicBezTo>
                    <a:pt x="16" y="33"/>
                    <a:pt x="15" y="35"/>
                    <a:pt x="15" y="37"/>
                  </a:cubicBezTo>
                  <a:cubicBezTo>
                    <a:pt x="15" y="41"/>
                    <a:pt x="18" y="44"/>
                    <a:pt x="23" y="44"/>
                  </a:cubicBezTo>
                  <a:cubicBezTo>
                    <a:pt x="23" y="44"/>
                    <a:pt x="23" y="44"/>
                    <a:pt x="24" y="44"/>
                  </a:cubicBezTo>
                  <a:cubicBezTo>
                    <a:pt x="26" y="49"/>
                    <a:pt x="26" y="49"/>
                    <a:pt x="26" y="49"/>
                  </a:cubicBezTo>
                  <a:cubicBezTo>
                    <a:pt x="32" y="46"/>
                    <a:pt x="32" y="46"/>
                    <a:pt x="3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3131" name="Freeform 94"/>
          <p:cNvSpPr>
            <a:spLocks noEditPoints="1"/>
          </p:cNvSpPr>
          <p:nvPr/>
        </p:nvSpPr>
        <p:spPr bwMode="gray">
          <a:xfrm>
            <a:off x="5310373" y="5101530"/>
            <a:ext cx="495000" cy="527743"/>
          </a:xfrm>
          <a:custGeom>
            <a:avLst/>
            <a:gdLst>
              <a:gd name="T0" fmla="*/ 81 w 109"/>
              <a:gd name="T1" fmla="*/ 28 h 116"/>
              <a:gd name="T2" fmla="*/ 78 w 109"/>
              <a:gd name="T3" fmla="*/ 4 h 116"/>
              <a:gd name="T4" fmla="*/ 71 w 109"/>
              <a:gd name="T5" fmla="*/ 4 h 116"/>
              <a:gd name="T6" fmla="*/ 68 w 109"/>
              <a:gd name="T7" fmla="*/ 28 h 116"/>
              <a:gd name="T8" fmla="*/ 35 w 109"/>
              <a:gd name="T9" fmla="*/ 34 h 116"/>
              <a:gd name="T10" fmla="*/ 38 w 109"/>
              <a:gd name="T11" fmla="*/ 22 h 116"/>
              <a:gd name="T12" fmla="*/ 35 w 109"/>
              <a:gd name="T13" fmla="*/ 0 h 116"/>
              <a:gd name="T14" fmla="*/ 31 w 109"/>
              <a:gd name="T15" fmla="*/ 22 h 116"/>
              <a:gd name="T16" fmla="*/ 35 w 109"/>
              <a:gd name="T17" fmla="*/ 34 h 116"/>
              <a:gd name="T18" fmla="*/ 83 w 109"/>
              <a:gd name="T19" fmla="*/ 11 h 116"/>
              <a:gd name="T20" fmla="*/ 93 w 109"/>
              <a:gd name="T21" fmla="*/ 17 h 116"/>
              <a:gd name="T22" fmla="*/ 102 w 109"/>
              <a:gd name="T23" fmla="*/ 47 h 116"/>
              <a:gd name="T24" fmla="*/ 7 w 109"/>
              <a:gd name="T25" fmla="*/ 26 h 116"/>
              <a:gd name="T26" fmla="*/ 26 w 109"/>
              <a:gd name="T27" fmla="*/ 17 h 116"/>
              <a:gd name="T28" fmla="*/ 16 w 109"/>
              <a:gd name="T29" fmla="*/ 11 h 116"/>
              <a:gd name="T30" fmla="*/ 0 w 109"/>
              <a:gd name="T31" fmla="*/ 100 h 116"/>
              <a:gd name="T32" fmla="*/ 93 w 109"/>
              <a:gd name="T33" fmla="*/ 116 h 116"/>
              <a:gd name="T34" fmla="*/ 109 w 109"/>
              <a:gd name="T35" fmla="*/ 26 h 116"/>
              <a:gd name="T36" fmla="*/ 46 w 109"/>
              <a:gd name="T37" fmla="*/ 99 h 116"/>
              <a:gd name="T38" fmla="*/ 29 w 109"/>
              <a:gd name="T39" fmla="*/ 102 h 116"/>
              <a:gd name="T40" fmla="*/ 19 w 109"/>
              <a:gd name="T41" fmla="*/ 90 h 116"/>
              <a:gd name="T42" fmla="*/ 33 w 109"/>
              <a:gd name="T43" fmla="*/ 95 h 116"/>
              <a:gd name="T44" fmla="*/ 41 w 109"/>
              <a:gd name="T45" fmla="*/ 89 h 116"/>
              <a:gd name="T46" fmla="*/ 32 w 109"/>
              <a:gd name="T47" fmla="*/ 84 h 116"/>
              <a:gd name="T48" fmla="*/ 36 w 109"/>
              <a:gd name="T49" fmla="*/ 75 h 116"/>
              <a:gd name="T50" fmla="*/ 39 w 109"/>
              <a:gd name="T51" fmla="*/ 69 h 116"/>
              <a:gd name="T52" fmla="*/ 33 w 109"/>
              <a:gd name="T53" fmla="*/ 67 h 116"/>
              <a:gd name="T54" fmla="*/ 20 w 109"/>
              <a:gd name="T55" fmla="*/ 71 h 116"/>
              <a:gd name="T56" fmla="*/ 41 w 109"/>
              <a:gd name="T57" fmla="*/ 60 h 116"/>
              <a:gd name="T58" fmla="*/ 44 w 109"/>
              <a:gd name="T59" fmla="*/ 79 h 116"/>
              <a:gd name="T60" fmla="*/ 51 w 109"/>
              <a:gd name="T61" fmla="*/ 89 h 116"/>
              <a:gd name="T62" fmla="*/ 80 w 109"/>
              <a:gd name="T63" fmla="*/ 102 h 116"/>
              <a:gd name="T64" fmla="*/ 68 w 109"/>
              <a:gd name="T65" fmla="*/ 102 h 116"/>
              <a:gd name="T66" fmla="*/ 60 w 109"/>
              <a:gd name="T67" fmla="*/ 71 h 116"/>
              <a:gd name="T68" fmla="*/ 74 w 109"/>
              <a:gd name="T69" fmla="*/ 59 h 116"/>
              <a:gd name="T70" fmla="*/ 89 w 109"/>
              <a:gd name="T71" fmla="*/ 71 h 116"/>
              <a:gd name="T72" fmla="*/ 80 w 109"/>
              <a:gd name="T73" fmla="*/ 102 h 116"/>
              <a:gd name="T74" fmla="*/ 43 w 109"/>
              <a:gd name="T75" fmla="*/ 11 h 116"/>
              <a:gd name="T76" fmla="*/ 66 w 109"/>
              <a:gd name="T77" fmla="*/ 17 h 116"/>
              <a:gd name="T78" fmla="*/ 74 w 109"/>
              <a:gd name="T79" fmla="*/ 67 h 116"/>
              <a:gd name="T80" fmla="*/ 69 w 109"/>
              <a:gd name="T81" fmla="*/ 81 h 116"/>
              <a:gd name="T82" fmla="*/ 74 w 109"/>
              <a:gd name="T83" fmla="*/ 95 h 116"/>
              <a:gd name="T84" fmla="*/ 79 w 109"/>
              <a:gd name="T85" fmla="*/ 81 h 116"/>
              <a:gd name="T86" fmla="*/ 74 w 109"/>
              <a:gd name="T87" fmla="*/ 6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9" h="116">
                <a:moveTo>
                  <a:pt x="74" y="34"/>
                </a:moveTo>
                <a:cubicBezTo>
                  <a:pt x="78" y="34"/>
                  <a:pt x="81" y="31"/>
                  <a:pt x="81" y="28"/>
                </a:cubicBezTo>
                <a:cubicBezTo>
                  <a:pt x="81" y="25"/>
                  <a:pt x="80" y="23"/>
                  <a:pt x="78" y="22"/>
                </a:cubicBezTo>
                <a:cubicBezTo>
                  <a:pt x="78" y="4"/>
                  <a:pt x="78" y="4"/>
                  <a:pt x="78" y="4"/>
                </a:cubicBezTo>
                <a:cubicBezTo>
                  <a:pt x="78" y="2"/>
                  <a:pt x="76" y="0"/>
                  <a:pt x="74" y="0"/>
                </a:cubicBezTo>
                <a:cubicBezTo>
                  <a:pt x="72" y="0"/>
                  <a:pt x="71" y="2"/>
                  <a:pt x="71" y="4"/>
                </a:cubicBezTo>
                <a:cubicBezTo>
                  <a:pt x="71" y="22"/>
                  <a:pt x="71" y="22"/>
                  <a:pt x="71" y="22"/>
                </a:cubicBezTo>
                <a:cubicBezTo>
                  <a:pt x="69" y="23"/>
                  <a:pt x="68" y="25"/>
                  <a:pt x="68" y="28"/>
                </a:cubicBezTo>
                <a:cubicBezTo>
                  <a:pt x="68" y="31"/>
                  <a:pt x="71" y="34"/>
                  <a:pt x="74" y="34"/>
                </a:cubicBezTo>
                <a:close/>
                <a:moveTo>
                  <a:pt x="35" y="34"/>
                </a:moveTo>
                <a:cubicBezTo>
                  <a:pt x="38" y="34"/>
                  <a:pt x="41" y="31"/>
                  <a:pt x="41" y="28"/>
                </a:cubicBezTo>
                <a:cubicBezTo>
                  <a:pt x="41" y="25"/>
                  <a:pt x="40" y="23"/>
                  <a:pt x="38" y="22"/>
                </a:cubicBezTo>
                <a:cubicBezTo>
                  <a:pt x="38" y="4"/>
                  <a:pt x="38" y="4"/>
                  <a:pt x="38" y="4"/>
                </a:cubicBezTo>
                <a:cubicBezTo>
                  <a:pt x="38" y="2"/>
                  <a:pt x="37" y="0"/>
                  <a:pt x="35" y="0"/>
                </a:cubicBezTo>
                <a:cubicBezTo>
                  <a:pt x="33" y="0"/>
                  <a:pt x="31" y="2"/>
                  <a:pt x="31" y="4"/>
                </a:cubicBezTo>
                <a:cubicBezTo>
                  <a:pt x="31" y="22"/>
                  <a:pt x="31" y="22"/>
                  <a:pt x="31" y="22"/>
                </a:cubicBezTo>
                <a:cubicBezTo>
                  <a:pt x="29" y="23"/>
                  <a:pt x="28" y="25"/>
                  <a:pt x="28" y="28"/>
                </a:cubicBezTo>
                <a:cubicBezTo>
                  <a:pt x="28" y="31"/>
                  <a:pt x="31" y="34"/>
                  <a:pt x="35" y="34"/>
                </a:cubicBezTo>
                <a:close/>
                <a:moveTo>
                  <a:pt x="93" y="11"/>
                </a:moveTo>
                <a:cubicBezTo>
                  <a:pt x="83" y="11"/>
                  <a:pt x="83" y="11"/>
                  <a:pt x="83" y="11"/>
                </a:cubicBezTo>
                <a:cubicBezTo>
                  <a:pt x="83" y="17"/>
                  <a:pt x="83" y="17"/>
                  <a:pt x="83" y="17"/>
                </a:cubicBezTo>
                <a:cubicBezTo>
                  <a:pt x="93" y="17"/>
                  <a:pt x="93" y="17"/>
                  <a:pt x="93" y="17"/>
                </a:cubicBezTo>
                <a:cubicBezTo>
                  <a:pt x="98" y="17"/>
                  <a:pt x="102" y="21"/>
                  <a:pt x="102" y="26"/>
                </a:cubicBezTo>
                <a:cubicBezTo>
                  <a:pt x="102" y="47"/>
                  <a:pt x="102" y="47"/>
                  <a:pt x="102" y="47"/>
                </a:cubicBezTo>
                <a:cubicBezTo>
                  <a:pt x="7" y="47"/>
                  <a:pt x="7" y="47"/>
                  <a:pt x="7" y="47"/>
                </a:cubicBezTo>
                <a:cubicBezTo>
                  <a:pt x="7" y="26"/>
                  <a:pt x="7" y="26"/>
                  <a:pt x="7" y="26"/>
                </a:cubicBezTo>
                <a:cubicBezTo>
                  <a:pt x="7" y="21"/>
                  <a:pt x="11" y="17"/>
                  <a:pt x="16" y="17"/>
                </a:cubicBezTo>
                <a:cubicBezTo>
                  <a:pt x="26" y="17"/>
                  <a:pt x="26" y="17"/>
                  <a:pt x="26" y="17"/>
                </a:cubicBezTo>
                <a:cubicBezTo>
                  <a:pt x="26" y="11"/>
                  <a:pt x="26" y="11"/>
                  <a:pt x="26" y="11"/>
                </a:cubicBezTo>
                <a:cubicBezTo>
                  <a:pt x="16" y="11"/>
                  <a:pt x="16" y="11"/>
                  <a:pt x="16" y="11"/>
                </a:cubicBezTo>
                <a:cubicBezTo>
                  <a:pt x="7" y="11"/>
                  <a:pt x="0" y="17"/>
                  <a:pt x="0" y="26"/>
                </a:cubicBezTo>
                <a:cubicBezTo>
                  <a:pt x="0" y="100"/>
                  <a:pt x="0" y="100"/>
                  <a:pt x="0" y="100"/>
                </a:cubicBezTo>
                <a:cubicBezTo>
                  <a:pt x="0" y="109"/>
                  <a:pt x="7" y="116"/>
                  <a:pt x="16" y="116"/>
                </a:cubicBezTo>
                <a:cubicBezTo>
                  <a:pt x="93" y="116"/>
                  <a:pt x="93" y="116"/>
                  <a:pt x="93" y="116"/>
                </a:cubicBezTo>
                <a:cubicBezTo>
                  <a:pt x="102" y="116"/>
                  <a:pt x="109" y="109"/>
                  <a:pt x="109" y="100"/>
                </a:cubicBezTo>
                <a:cubicBezTo>
                  <a:pt x="109" y="26"/>
                  <a:pt x="109" y="26"/>
                  <a:pt x="109" y="26"/>
                </a:cubicBezTo>
                <a:cubicBezTo>
                  <a:pt x="109" y="17"/>
                  <a:pt x="102" y="11"/>
                  <a:pt x="93" y="11"/>
                </a:cubicBezTo>
                <a:close/>
                <a:moveTo>
                  <a:pt x="46" y="99"/>
                </a:moveTo>
                <a:cubicBezTo>
                  <a:pt x="43" y="102"/>
                  <a:pt x="39" y="103"/>
                  <a:pt x="35" y="103"/>
                </a:cubicBezTo>
                <a:cubicBezTo>
                  <a:pt x="33" y="103"/>
                  <a:pt x="31" y="103"/>
                  <a:pt x="29" y="102"/>
                </a:cubicBezTo>
                <a:cubicBezTo>
                  <a:pt x="26" y="101"/>
                  <a:pt x="23" y="99"/>
                  <a:pt x="21" y="96"/>
                </a:cubicBezTo>
                <a:cubicBezTo>
                  <a:pt x="20" y="94"/>
                  <a:pt x="20" y="92"/>
                  <a:pt x="19" y="90"/>
                </a:cubicBezTo>
                <a:cubicBezTo>
                  <a:pt x="29" y="89"/>
                  <a:pt x="29" y="89"/>
                  <a:pt x="29" y="89"/>
                </a:cubicBezTo>
                <a:cubicBezTo>
                  <a:pt x="29" y="92"/>
                  <a:pt x="30" y="94"/>
                  <a:pt x="33" y="95"/>
                </a:cubicBezTo>
                <a:cubicBezTo>
                  <a:pt x="34" y="95"/>
                  <a:pt x="36" y="95"/>
                  <a:pt x="37" y="95"/>
                </a:cubicBezTo>
                <a:cubicBezTo>
                  <a:pt x="40" y="94"/>
                  <a:pt x="41" y="92"/>
                  <a:pt x="41" y="89"/>
                </a:cubicBezTo>
                <a:cubicBezTo>
                  <a:pt x="41" y="87"/>
                  <a:pt x="40" y="84"/>
                  <a:pt x="37" y="83"/>
                </a:cubicBezTo>
                <a:cubicBezTo>
                  <a:pt x="36" y="83"/>
                  <a:pt x="34" y="83"/>
                  <a:pt x="32" y="84"/>
                </a:cubicBezTo>
                <a:cubicBezTo>
                  <a:pt x="32" y="76"/>
                  <a:pt x="32" y="76"/>
                  <a:pt x="32" y="76"/>
                </a:cubicBezTo>
                <a:cubicBezTo>
                  <a:pt x="33" y="76"/>
                  <a:pt x="34" y="76"/>
                  <a:pt x="36" y="75"/>
                </a:cubicBezTo>
                <a:cubicBezTo>
                  <a:pt x="37" y="75"/>
                  <a:pt x="38" y="74"/>
                  <a:pt x="39" y="73"/>
                </a:cubicBezTo>
                <a:cubicBezTo>
                  <a:pt x="39" y="72"/>
                  <a:pt x="39" y="70"/>
                  <a:pt x="39" y="69"/>
                </a:cubicBezTo>
                <a:cubicBezTo>
                  <a:pt x="38" y="68"/>
                  <a:pt x="37" y="68"/>
                  <a:pt x="36" y="67"/>
                </a:cubicBezTo>
                <a:cubicBezTo>
                  <a:pt x="35" y="67"/>
                  <a:pt x="34" y="67"/>
                  <a:pt x="33" y="67"/>
                </a:cubicBezTo>
                <a:cubicBezTo>
                  <a:pt x="30" y="68"/>
                  <a:pt x="30" y="70"/>
                  <a:pt x="29" y="73"/>
                </a:cubicBezTo>
                <a:cubicBezTo>
                  <a:pt x="20" y="71"/>
                  <a:pt x="20" y="71"/>
                  <a:pt x="20" y="71"/>
                </a:cubicBezTo>
                <a:cubicBezTo>
                  <a:pt x="21" y="69"/>
                  <a:pt x="21" y="66"/>
                  <a:pt x="23" y="64"/>
                </a:cubicBezTo>
                <a:cubicBezTo>
                  <a:pt x="27" y="59"/>
                  <a:pt x="35" y="58"/>
                  <a:pt x="41" y="60"/>
                </a:cubicBezTo>
                <a:cubicBezTo>
                  <a:pt x="45" y="62"/>
                  <a:pt x="49" y="66"/>
                  <a:pt x="49" y="71"/>
                </a:cubicBezTo>
                <a:cubicBezTo>
                  <a:pt x="49" y="74"/>
                  <a:pt x="47" y="77"/>
                  <a:pt x="44" y="79"/>
                </a:cubicBezTo>
                <a:cubicBezTo>
                  <a:pt x="44" y="79"/>
                  <a:pt x="45" y="80"/>
                  <a:pt x="46" y="80"/>
                </a:cubicBezTo>
                <a:cubicBezTo>
                  <a:pt x="49" y="82"/>
                  <a:pt x="51" y="85"/>
                  <a:pt x="51" y="89"/>
                </a:cubicBezTo>
                <a:cubicBezTo>
                  <a:pt x="51" y="93"/>
                  <a:pt x="49" y="97"/>
                  <a:pt x="46" y="99"/>
                </a:cubicBezTo>
                <a:close/>
                <a:moveTo>
                  <a:pt x="80" y="102"/>
                </a:moveTo>
                <a:cubicBezTo>
                  <a:pt x="79" y="103"/>
                  <a:pt x="77" y="103"/>
                  <a:pt x="74" y="103"/>
                </a:cubicBezTo>
                <a:cubicBezTo>
                  <a:pt x="72" y="103"/>
                  <a:pt x="70" y="103"/>
                  <a:pt x="68" y="102"/>
                </a:cubicBezTo>
                <a:cubicBezTo>
                  <a:pt x="60" y="98"/>
                  <a:pt x="59" y="89"/>
                  <a:pt x="59" y="81"/>
                </a:cubicBezTo>
                <a:cubicBezTo>
                  <a:pt x="59" y="77"/>
                  <a:pt x="59" y="74"/>
                  <a:pt x="60" y="71"/>
                </a:cubicBezTo>
                <a:cubicBezTo>
                  <a:pt x="61" y="68"/>
                  <a:pt x="62" y="65"/>
                  <a:pt x="63" y="64"/>
                </a:cubicBezTo>
                <a:cubicBezTo>
                  <a:pt x="66" y="60"/>
                  <a:pt x="70" y="59"/>
                  <a:pt x="74" y="59"/>
                </a:cubicBezTo>
                <a:cubicBezTo>
                  <a:pt x="79" y="59"/>
                  <a:pt x="82" y="60"/>
                  <a:pt x="85" y="64"/>
                </a:cubicBezTo>
                <a:cubicBezTo>
                  <a:pt x="87" y="65"/>
                  <a:pt x="88" y="68"/>
                  <a:pt x="89" y="71"/>
                </a:cubicBezTo>
                <a:cubicBezTo>
                  <a:pt x="89" y="74"/>
                  <a:pt x="90" y="77"/>
                  <a:pt x="90" y="81"/>
                </a:cubicBezTo>
                <a:cubicBezTo>
                  <a:pt x="90" y="89"/>
                  <a:pt x="88" y="99"/>
                  <a:pt x="80" y="102"/>
                </a:cubicBezTo>
                <a:close/>
                <a:moveTo>
                  <a:pt x="66" y="11"/>
                </a:moveTo>
                <a:cubicBezTo>
                  <a:pt x="43" y="11"/>
                  <a:pt x="43" y="11"/>
                  <a:pt x="43" y="11"/>
                </a:cubicBezTo>
                <a:cubicBezTo>
                  <a:pt x="43" y="17"/>
                  <a:pt x="43" y="17"/>
                  <a:pt x="43" y="17"/>
                </a:cubicBezTo>
                <a:cubicBezTo>
                  <a:pt x="66" y="17"/>
                  <a:pt x="66" y="17"/>
                  <a:pt x="66" y="17"/>
                </a:cubicBezTo>
                <a:lnTo>
                  <a:pt x="66" y="11"/>
                </a:lnTo>
                <a:close/>
                <a:moveTo>
                  <a:pt x="74" y="67"/>
                </a:moveTo>
                <a:cubicBezTo>
                  <a:pt x="70" y="67"/>
                  <a:pt x="70" y="72"/>
                  <a:pt x="69" y="75"/>
                </a:cubicBezTo>
                <a:cubicBezTo>
                  <a:pt x="69" y="77"/>
                  <a:pt x="69" y="79"/>
                  <a:pt x="69" y="81"/>
                </a:cubicBezTo>
                <a:cubicBezTo>
                  <a:pt x="69" y="84"/>
                  <a:pt x="69" y="86"/>
                  <a:pt x="69" y="87"/>
                </a:cubicBezTo>
                <a:cubicBezTo>
                  <a:pt x="70" y="90"/>
                  <a:pt x="70" y="95"/>
                  <a:pt x="74" y="95"/>
                </a:cubicBezTo>
                <a:cubicBezTo>
                  <a:pt x="78" y="95"/>
                  <a:pt x="79" y="91"/>
                  <a:pt x="79" y="87"/>
                </a:cubicBezTo>
                <a:cubicBezTo>
                  <a:pt x="79" y="86"/>
                  <a:pt x="79" y="84"/>
                  <a:pt x="79" y="81"/>
                </a:cubicBezTo>
                <a:cubicBezTo>
                  <a:pt x="79" y="79"/>
                  <a:pt x="79" y="77"/>
                  <a:pt x="79" y="75"/>
                </a:cubicBezTo>
                <a:cubicBezTo>
                  <a:pt x="79" y="72"/>
                  <a:pt x="78" y="67"/>
                  <a:pt x="74" y="6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3146" name="Group 3145"/>
          <p:cNvGrpSpPr/>
          <p:nvPr/>
        </p:nvGrpSpPr>
        <p:grpSpPr bwMode="gray">
          <a:xfrm>
            <a:off x="10750310" y="5084195"/>
            <a:ext cx="560487" cy="562412"/>
            <a:chOff x="8210550" y="8091488"/>
            <a:chExt cx="461963" cy="463550"/>
          </a:xfrm>
          <a:solidFill>
            <a:schemeClr val="bg1"/>
          </a:solidFill>
        </p:grpSpPr>
        <p:sp>
          <p:nvSpPr>
            <p:cNvPr id="3140" name="Freeform 100"/>
            <p:cNvSpPr>
              <a:spLocks/>
            </p:cNvSpPr>
            <p:nvPr/>
          </p:nvSpPr>
          <p:spPr bwMode="gray">
            <a:xfrm>
              <a:off x="8289925" y="8158163"/>
              <a:ext cx="325438" cy="325438"/>
            </a:xfrm>
            <a:custGeom>
              <a:avLst/>
              <a:gdLst>
                <a:gd name="T0" fmla="*/ 101 w 205"/>
                <a:gd name="T1" fmla="*/ 0 h 205"/>
                <a:gd name="T2" fmla="*/ 115 w 205"/>
                <a:gd name="T3" fmla="*/ 87 h 205"/>
                <a:gd name="T4" fmla="*/ 205 w 205"/>
                <a:gd name="T5" fmla="*/ 102 h 205"/>
                <a:gd name="T6" fmla="*/ 115 w 205"/>
                <a:gd name="T7" fmla="*/ 116 h 205"/>
                <a:gd name="T8" fmla="*/ 101 w 205"/>
                <a:gd name="T9" fmla="*/ 205 h 205"/>
                <a:gd name="T10" fmla="*/ 87 w 205"/>
                <a:gd name="T11" fmla="*/ 116 h 205"/>
                <a:gd name="T12" fmla="*/ 0 w 205"/>
                <a:gd name="T13" fmla="*/ 102 h 205"/>
                <a:gd name="T14" fmla="*/ 87 w 205"/>
                <a:gd name="T15" fmla="*/ 87 h 205"/>
                <a:gd name="T16" fmla="*/ 101 w 205"/>
                <a:gd name="T17"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205">
                  <a:moveTo>
                    <a:pt x="101" y="0"/>
                  </a:moveTo>
                  <a:lnTo>
                    <a:pt x="115" y="87"/>
                  </a:lnTo>
                  <a:lnTo>
                    <a:pt x="205" y="102"/>
                  </a:lnTo>
                  <a:lnTo>
                    <a:pt x="115" y="116"/>
                  </a:lnTo>
                  <a:lnTo>
                    <a:pt x="101" y="205"/>
                  </a:lnTo>
                  <a:lnTo>
                    <a:pt x="87" y="116"/>
                  </a:lnTo>
                  <a:lnTo>
                    <a:pt x="0" y="102"/>
                  </a:lnTo>
                  <a:lnTo>
                    <a:pt x="87" y="87"/>
                  </a:lnTo>
                  <a:lnTo>
                    <a:pt x="1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41" name="Freeform 101"/>
            <p:cNvSpPr>
              <a:spLocks/>
            </p:cNvSpPr>
            <p:nvPr/>
          </p:nvSpPr>
          <p:spPr bwMode="gray">
            <a:xfrm>
              <a:off x="8428038" y="8091488"/>
              <a:ext cx="49213" cy="55563"/>
            </a:xfrm>
            <a:custGeom>
              <a:avLst/>
              <a:gdLst>
                <a:gd name="T0" fmla="*/ 0 w 31"/>
                <a:gd name="T1" fmla="*/ 0 h 35"/>
                <a:gd name="T2" fmla="*/ 7 w 31"/>
                <a:gd name="T3" fmla="*/ 0 h 35"/>
                <a:gd name="T4" fmla="*/ 26 w 31"/>
                <a:gd name="T5" fmla="*/ 28 h 35"/>
                <a:gd name="T6" fmla="*/ 26 w 31"/>
                <a:gd name="T7" fmla="*/ 28 h 35"/>
                <a:gd name="T8" fmla="*/ 26 w 31"/>
                <a:gd name="T9" fmla="*/ 0 h 35"/>
                <a:gd name="T10" fmla="*/ 31 w 31"/>
                <a:gd name="T11" fmla="*/ 0 h 35"/>
                <a:gd name="T12" fmla="*/ 31 w 31"/>
                <a:gd name="T13" fmla="*/ 35 h 35"/>
                <a:gd name="T14" fmla="*/ 24 w 31"/>
                <a:gd name="T15" fmla="*/ 35 h 35"/>
                <a:gd name="T16" fmla="*/ 5 w 31"/>
                <a:gd name="T17" fmla="*/ 7 h 35"/>
                <a:gd name="T18" fmla="*/ 5 w 31"/>
                <a:gd name="T19" fmla="*/ 7 h 35"/>
                <a:gd name="T20" fmla="*/ 5 w 31"/>
                <a:gd name="T21" fmla="*/ 35 h 35"/>
                <a:gd name="T22" fmla="*/ 0 w 31"/>
                <a:gd name="T23" fmla="*/ 35 h 35"/>
                <a:gd name="T24" fmla="*/ 0 w 31"/>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5">
                  <a:moveTo>
                    <a:pt x="0" y="0"/>
                  </a:moveTo>
                  <a:lnTo>
                    <a:pt x="7" y="0"/>
                  </a:lnTo>
                  <a:lnTo>
                    <a:pt x="26" y="28"/>
                  </a:lnTo>
                  <a:lnTo>
                    <a:pt x="26" y="28"/>
                  </a:lnTo>
                  <a:lnTo>
                    <a:pt x="26" y="0"/>
                  </a:lnTo>
                  <a:lnTo>
                    <a:pt x="31" y="0"/>
                  </a:lnTo>
                  <a:lnTo>
                    <a:pt x="31" y="35"/>
                  </a:lnTo>
                  <a:lnTo>
                    <a:pt x="24" y="35"/>
                  </a:lnTo>
                  <a:lnTo>
                    <a:pt x="5" y="7"/>
                  </a:lnTo>
                  <a:lnTo>
                    <a:pt x="5" y="7"/>
                  </a:lnTo>
                  <a:lnTo>
                    <a:pt x="5" y="35"/>
                  </a:lnTo>
                  <a:lnTo>
                    <a:pt x="0" y="3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42" name="Freeform 102"/>
            <p:cNvSpPr>
              <a:spLocks/>
            </p:cNvSpPr>
            <p:nvPr/>
          </p:nvSpPr>
          <p:spPr bwMode="gray">
            <a:xfrm>
              <a:off x="8431213" y="8496300"/>
              <a:ext cx="38100" cy="58738"/>
            </a:xfrm>
            <a:custGeom>
              <a:avLst/>
              <a:gdLst>
                <a:gd name="T0" fmla="*/ 2 w 10"/>
                <a:gd name="T1" fmla="*/ 12 h 16"/>
                <a:gd name="T2" fmla="*/ 5 w 10"/>
                <a:gd name="T3" fmla="*/ 14 h 16"/>
                <a:gd name="T4" fmla="*/ 8 w 10"/>
                <a:gd name="T5" fmla="*/ 11 h 16"/>
                <a:gd name="T6" fmla="*/ 1 w 10"/>
                <a:gd name="T7" fmla="*/ 4 h 16"/>
                <a:gd name="T8" fmla="*/ 6 w 10"/>
                <a:gd name="T9" fmla="*/ 0 h 16"/>
                <a:gd name="T10" fmla="*/ 10 w 10"/>
                <a:gd name="T11" fmla="*/ 2 h 16"/>
                <a:gd name="T12" fmla="*/ 9 w 10"/>
                <a:gd name="T13" fmla="*/ 3 h 16"/>
                <a:gd name="T14" fmla="*/ 6 w 10"/>
                <a:gd name="T15" fmla="*/ 2 h 16"/>
                <a:gd name="T16" fmla="*/ 3 w 10"/>
                <a:gd name="T17" fmla="*/ 4 h 16"/>
                <a:gd name="T18" fmla="*/ 10 w 10"/>
                <a:gd name="T19" fmla="*/ 11 h 16"/>
                <a:gd name="T20" fmla="*/ 5 w 10"/>
                <a:gd name="T21" fmla="*/ 16 h 16"/>
                <a:gd name="T22" fmla="*/ 0 w 10"/>
                <a:gd name="T23" fmla="*/ 14 h 16"/>
                <a:gd name="T24" fmla="*/ 2 w 10"/>
                <a:gd name="T2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6">
                  <a:moveTo>
                    <a:pt x="2" y="12"/>
                  </a:moveTo>
                  <a:cubicBezTo>
                    <a:pt x="3" y="13"/>
                    <a:pt x="4" y="14"/>
                    <a:pt x="5" y="14"/>
                  </a:cubicBezTo>
                  <a:cubicBezTo>
                    <a:pt x="7" y="14"/>
                    <a:pt x="8" y="13"/>
                    <a:pt x="8" y="11"/>
                  </a:cubicBezTo>
                  <a:cubicBezTo>
                    <a:pt x="8" y="8"/>
                    <a:pt x="1" y="10"/>
                    <a:pt x="1" y="4"/>
                  </a:cubicBezTo>
                  <a:cubicBezTo>
                    <a:pt x="1" y="3"/>
                    <a:pt x="2" y="0"/>
                    <a:pt x="6" y="0"/>
                  </a:cubicBezTo>
                  <a:cubicBezTo>
                    <a:pt x="7" y="0"/>
                    <a:pt x="9" y="0"/>
                    <a:pt x="10" y="2"/>
                  </a:cubicBezTo>
                  <a:cubicBezTo>
                    <a:pt x="9" y="3"/>
                    <a:pt x="9" y="3"/>
                    <a:pt x="9" y="3"/>
                  </a:cubicBezTo>
                  <a:cubicBezTo>
                    <a:pt x="8" y="3"/>
                    <a:pt x="7" y="2"/>
                    <a:pt x="6" y="2"/>
                  </a:cubicBezTo>
                  <a:cubicBezTo>
                    <a:pt x="4" y="2"/>
                    <a:pt x="3" y="3"/>
                    <a:pt x="3" y="4"/>
                  </a:cubicBezTo>
                  <a:cubicBezTo>
                    <a:pt x="3" y="8"/>
                    <a:pt x="10" y="6"/>
                    <a:pt x="10" y="11"/>
                  </a:cubicBezTo>
                  <a:cubicBezTo>
                    <a:pt x="10" y="14"/>
                    <a:pt x="8" y="16"/>
                    <a:pt x="5" y="16"/>
                  </a:cubicBezTo>
                  <a:cubicBezTo>
                    <a:pt x="3" y="16"/>
                    <a:pt x="1" y="15"/>
                    <a:pt x="0" y="14"/>
                  </a:cubicBez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43" name="Freeform 103"/>
            <p:cNvSpPr>
              <a:spLocks/>
            </p:cNvSpPr>
            <p:nvPr/>
          </p:nvSpPr>
          <p:spPr bwMode="gray">
            <a:xfrm>
              <a:off x="8210550" y="8293100"/>
              <a:ext cx="74613" cy="57150"/>
            </a:xfrm>
            <a:custGeom>
              <a:avLst/>
              <a:gdLst>
                <a:gd name="T0" fmla="*/ 0 w 47"/>
                <a:gd name="T1" fmla="*/ 0 h 36"/>
                <a:gd name="T2" fmla="*/ 5 w 47"/>
                <a:gd name="T3" fmla="*/ 0 h 36"/>
                <a:gd name="T4" fmla="*/ 12 w 47"/>
                <a:gd name="T5" fmla="*/ 28 h 36"/>
                <a:gd name="T6" fmla="*/ 12 w 47"/>
                <a:gd name="T7" fmla="*/ 28 h 36"/>
                <a:gd name="T8" fmla="*/ 19 w 47"/>
                <a:gd name="T9" fmla="*/ 0 h 36"/>
                <a:gd name="T10" fmla="*/ 26 w 47"/>
                <a:gd name="T11" fmla="*/ 0 h 36"/>
                <a:gd name="T12" fmla="*/ 33 w 47"/>
                <a:gd name="T13" fmla="*/ 28 h 36"/>
                <a:gd name="T14" fmla="*/ 33 w 47"/>
                <a:gd name="T15" fmla="*/ 28 h 36"/>
                <a:gd name="T16" fmla="*/ 40 w 47"/>
                <a:gd name="T17" fmla="*/ 0 h 36"/>
                <a:gd name="T18" fmla="*/ 47 w 47"/>
                <a:gd name="T19" fmla="*/ 0 h 36"/>
                <a:gd name="T20" fmla="*/ 36 w 47"/>
                <a:gd name="T21" fmla="*/ 36 h 36"/>
                <a:gd name="T22" fmla="*/ 31 w 47"/>
                <a:gd name="T23" fmla="*/ 36 h 36"/>
                <a:gd name="T24" fmla="*/ 24 w 47"/>
                <a:gd name="T25" fmla="*/ 7 h 36"/>
                <a:gd name="T26" fmla="*/ 24 w 47"/>
                <a:gd name="T27" fmla="*/ 7 h 36"/>
                <a:gd name="T28" fmla="*/ 14 w 47"/>
                <a:gd name="T29" fmla="*/ 36 h 36"/>
                <a:gd name="T30" fmla="*/ 10 w 47"/>
                <a:gd name="T31" fmla="*/ 36 h 36"/>
                <a:gd name="T32" fmla="*/ 0 w 47"/>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36">
                  <a:moveTo>
                    <a:pt x="0" y="0"/>
                  </a:moveTo>
                  <a:lnTo>
                    <a:pt x="5" y="0"/>
                  </a:lnTo>
                  <a:lnTo>
                    <a:pt x="12" y="28"/>
                  </a:lnTo>
                  <a:lnTo>
                    <a:pt x="12" y="28"/>
                  </a:lnTo>
                  <a:lnTo>
                    <a:pt x="19" y="0"/>
                  </a:lnTo>
                  <a:lnTo>
                    <a:pt x="26" y="0"/>
                  </a:lnTo>
                  <a:lnTo>
                    <a:pt x="33" y="28"/>
                  </a:lnTo>
                  <a:lnTo>
                    <a:pt x="33" y="28"/>
                  </a:lnTo>
                  <a:lnTo>
                    <a:pt x="40" y="0"/>
                  </a:lnTo>
                  <a:lnTo>
                    <a:pt x="47" y="0"/>
                  </a:lnTo>
                  <a:lnTo>
                    <a:pt x="36" y="36"/>
                  </a:lnTo>
                  <a:lnTo>
                    <a:pt x="31" y="36"/>
                  </a:lnTo>
                  <a:lnTo>
                    <a:pt x="24" y="7"/>
                  </a:lnTo>
                  <a:lnTo>
                    <a:pt x="24" y="7"/>
                  </a:lnTo>
                  <a:lnTo>
                    <a:pt x="14" y="36"/>
                  </a:lnTo>
                  <a:lnTo>
                    <a:pt x="10"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45" name="Freeform 104"/>
            <p:cNvSpPr>
              <a:spLocks/>
            </p:cNvSpPr>
            <p:nvPr/>
          </p:nvSpPr>
          <p:spPr bwMode="gray">
            <a:xfrm>
              <a:off x="8634413" y="8293100"/>
              <a:ext cx="38100" cy="57150"/>
            </a:xfrm>
            <a:custGeom>
              <a:avLst/>
              <a:gdLst>
                <a:gd name="T0" fmla="*/ 0 w 24"/>
                <a:gd name="T1" fmla="*/ 0 h 36"/>
                <a:gd name="T2" fmla="*/ 21 w 24"/>
                <a:gd name="T3" fmla="*/ 0 h 36"/>
                <a:gd name="T4" fmla="*/ 21 w 24"/>
                <a:gd name="T5" fmla="*/ 5 h 36"/>
                <a:gd name="T6" fmla="*/ 5 w 24"/>
                <a:gd name="T7" fmla="*/ 5 h 36"/>
                <a:gd name="T8" fmla="*/ 5 w 24"/>
                <a:gd name="T9" fmla="*/ 14 h 36"/>
                <a:gd name="T10" fmla="*/ 21 w 24"/>
                <a:gd name="T11" fmla="*/ 14 h 36"/>
                <a:gd name="T12" fmla="*/ 21 w 24"/>
                <a:gd name="T13" fmla="*/ 19 h 36"/>
                <a:gd name="T14" fmla="*/ 5 w 24"/>
                <a:gd name="T15" fmla="*/ 19 h 36"/>
                <a:gd name="T16" fmla="*/ 5 w 24"/>
                <a:gd name="T17" fmla="*/ 31 h 36"/>
                <a:gd name="T18" fmla="*/ 24 w 24"/>
                <a:gd name="T19" fmla="*/ 31 h 36"/>
                <a:gd name="T20" fmla="*/ 24 w 24"/>
                <a:gd name="T21" fmla="*/ 36 h 36"/>
                <a:gd name="T22" fmla="*/ 0 w 24"/>
                <a:gd name="T23" fmla="*/ 36 h 36"/>
                <a:gd name="T24" fmla="*/ 0 w 24"/>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6">
                  <a:moveTo>
                    <a:pt x="0" y="0"/>
                  </a:moveTo>
                  <a:lnTo>
                    <a:pt x="21" y="0"/>
                  </a:lnTo>
                  <a:lnTo>
                    <a:pt x="21" y="5"/>
                  </a:lnTo>
                  <a:lnTo>
                    <a:pt x="5" y="5"/>
                  </a:lnTo>
                  <a:lnTo>
                    <a:pt x="5" y="14"/>
                  </a:lnTo>
                  <a:lnTo>
                    <a:pt x="21" y="14"/>
                  </a:lnTo>
                  <a:lnTo>
                    <a:pt x="21" y="19"/>
                  </a:lnTo>
                  <a:lnTo>
                    <a:pt x="5" y="19"/>
                  </a:lnTo>
                  <a:lnTo>
                    <a:pt x="5" y="31"/>
                  </a:lnTo>
                  <a:lnTo>
                    <a:pt x="24" y="31"/>
                  </a:lnTo>
                  <a:lnTo>
                    <a:pt x="24" y="36"/>
                  </a:lnTo>
                  <a:lnTo>
                    <a:pt x="0"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10976588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Icons II</a:t>
            </a:r>
          </a:p>
        </p:txBody>
      </p:sp>
      <p:sp>
        <p:nvSpPr>
          <p:cNvPr id="3" name="Untertitel 2"/>
          <p:cNvSpPr>
            <a:spLocks noGrp="1"/>
          </p:cNvSpPr>
          <p:nvPr>
            <p:ph type="subTitle" idx="14"/>
          </p:nvPr>
        </p:nvSpPr>
        <p:spPr bwMode="gray"/>
        <p:txBody>
          <a:bodyPr/>
          <a:lstStyle/>
          <a:p>
            <a:endParaRPr lang="en-US" dirty="0"/>
          </a:p>
        </p:txBody>
      </p:sp>
      <p:sp>
        <p:nvSpPr>
          <p:cNvPr id="6" name="Freeform 6"/>
          <p:cNvSpPr>
            <a:spLocks noEditPoints="1"/>
          </p:cNvSpPr>
          <p:nvPr/>
        </p:nvSpPr>
        <p:spPr bwMode="gray">
          <a:xfrm>
            <a:off x="6413954" y="2005807"/>
            <a:ext cx="446088" cy="434975"/>
          </a:xfrm>
          <a:custGeom>
            <a:avLst/>
            <a:gdLst>
              <a:gd name="T0" fmla="*/ 34 w 119"/>
              <a:gd name="T1" fmla="*/ 48 h 116"/>
              <a:gd name="T2" fmla="*/ 49 w 119"/>
              <a:gd name="T3" fmla="*/ 68 h 116"/>
              <a:gd name="T4" fmla="*/ 58 w 119"/>
              <a:gd name="T5" fmla="*/ 71 h 116"/>
              <a:gd name="T6" fmla="*/ 61 w 119"/>
              <a:gd name="T7" fmla="*/ 71 h 116"/>
              <a:gd name="T8" fmla="*/ 70 w 119"/>
              <a:gd name="T9" fmla="*/ 68 h 116"/>
              <a:gd name="T10" fmla="*/ 84 w 119"/>
              <a:gd name="T11" fmla="*/ 48 h 116"/>
              <a:gd name="T12" fmla="*/ 91 w 119"/>
              <a:gd name="T13" fmla="*/ 40 h 116"/>
              <a:gd name="T14" fmla="*/ 85 w 119"/>
              <a:gd name="T15" fmla="*/ 30 h 116"/>
              <a:gd name="T16" fmla="*/ 85 w 119"/>
              <a:gd name="T17" fmla="*/ 24 h 116"/>
              <a:gd name="T18" fmla="*/ 61 w 119"/>
              <a:gd name="T19" fmla="*/ 0 h 116"/>
              <a:gd name="T20" fmla="*/ 58 w 119"/>
              <a:gd name="T21" fmla="*/ 0 h 116"/>
              <a:gd name="T22" fmla="*/ 34 w 119"/>
              <a:gd name="T23" fmla="*/ 24 h 116"/>
              <a:gd name="T24" fmla="*/ 34 w 119"/>
              <a:gd name="T25" fmla="*/ 30 h 116"/>
              <a:gd name="T26" fmla="*/ 28 w 119"/>
              <a:gd name="T27" fmla="*/ 40 h 116"/>
              <a:gd name="T28" fmla="*/ 34 w 119"/>
              <a:gd name="T29" fmla="*/ 48 h 116"/>
              <a:gd name="T30" fmla="*/ 53 w 119"/>
              <a:gd name="T31" fmla="*/ 78 h 116"/>
              <a:gd name="T32" fmla="*/ 56 w 119"/>
              <a:gd name="T33" fmla="*/ 86 h 116"/>
              <a:gd name="T34" fmla="*/ 63 w 119"/>
              <a:gd name="T35" fmla="*/ 86 h 116"/>
              <a:gd name="T36" fmla="*/ 66 w 119"/>
              <a:gd name="T37" fmla="*/ 78 h 116"/>
              <a:gd name="T38" fmla="*/ 59 w 119"/>
              <a:gd name="T39" fmla="*/ 78 h 116"/>
              <a:gd name="T40" fmla="*/ 53 w 119"/>
              <a:gd name="T41" fmla="*/ 78 h 116"/>
              <a:gd name="T42" fmla="*/ 104 w 119"/>
              <a:gd name="T43" fmla="*/ 84 h 116"/>
              <a:gd name="T44" fmla="*/ 80 w 119"/>
              <a:gd name="T45" fmla="*/ 76 h 116"/>
              <a:gd name="T46" fmla="*/ 67 w 119"/>
              <a:gd name="T47" fmla="*/ 111 h 116"/>
              <a:gd name="T48" fmla="*/ 63 w 119"/>
              <a:gd name="T49" fmla="*/ 90 h 116"/>
              <a:gd name="T50" fmla="*/ 56 w 119"/>
              <a:gd name="T51" fmla="*/ 90 h 116"/>
              <a:gd name="T52" fmla="*/ 52 w 119"/>
              <a:gd name="T53" fmla="*/ 111 h 116"/>
              <a:gd name="T54" fmla="*/ 39 w 119"/>
              <a:gd name="T55" fmla="*/ 76 h 116"/>
              <a:gd name="T56" fmla="*/ 15 w 119"/>
              <a:gd name="T57" fmla="*/ 84 h 116"/>
              <a:gd name="T58" fmla="*/ 0 w 119"/>
              <a:gd name="T59" fmla="*/ 106 h 116"/>
              <a:gd name="T60" fmla="*/ 0 w 119"/>
              <a:gd name="T61" fmla="*/ 116 h 116"/>
              <a:gd name="T62" fmla="*/ 118 w 119"/>
              <a:gd name="T63" fmla="*/ 116 h 116"/>
              <a:gd name="T64" fmla="*/ 118 w 119"/>
              <a:gd name="T65" fmla="*/ 106 h 116"/>
              <a:gd name="T66" fmla="*/ 104 w 119"/>
              <a:gd name="T67" fmla="*/ 8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116">
                <a:moveTo>
                  <a:pt x="34" y="48"/>
                </a:moveTo>
                <a:cubicBezTo>
                  <a:pt x="37" y="56"/>
                  <a:pt x="42" y="65"/>
                  <a:pt x="49" y="68"/>
                </a:cubicBezTo>
                <a:cubicBezTo>
                  <a:pt x="52" y="70"/>
                  <a:pt x="54" y="71"/>
                  <a:pt x="58" y="71"/>
                </a:cubicBezTo>
                <a:cubicBezTo>
                  <a:pt x="61" y="71"/>
                  <a:pt x="61" y="71"/>
                  <a:pt x="61" y="71"/>
                </a:cubicBezTo>
                <a:cubicBezTo>
                  <a:pt x="65" y="71"/>
                  <a:pt x="67" y="70"/>
                  <a:pt x="70" y="68"/>
                </a:cubicBezTo>
                <a:cubicBezTo>
                  <a:pt x="76" y="65"/>
                  <a:pt x="82" y="56"/>
                  <a:pt x="84" y="48"/>
                </a:cubicBezTo>
                <a:cubicBezTo>
                  <a:pt x="88" y="47"/>
                  <a:pt x="90" y="44"/>
                  <a:pt x="91" y="40"/>
                </a:cubicBezTo>
                <a:cubicBezTo>
                  <a:pt x="92" y="35"/>
                  <a:pt x="90" y="30"/>
                  <a:pt x="85" y="30"/>
                </a:cubicBezTo>
                <a:cubicBezTo>
                  <a:pt x="85" y="24"/>
                  <a:pt x="85" y="24"/>
                  <a:pt x="85" y="24"/>
                </a:cubicBezTo>
                <a:cubicBezTo>
                  <a:pt x="85" y="11"/>
                  <a:pt x="74" y="0"/>
                  <a:pt x="61" y="0"/>
                </a:cubicBezTo>
                <a:cubicBezTo>
                  <a:pt x="58" y="0"/>
                  <a:pt x="58" y="0"/>
                  <a:pt x="58" y="0"/>
                </a:cubicBezTo>
                <a:cubicBezTo>
                  <a:pt x="45" y="0"/>
                  <a:pt x="34" y="11"/>
                  <a:pt x="34" y="24"/>
                </a:cubicBezTo>
                <a:cubicBezTo>
                  <a:pt x="34" y="30"/>
                  <a:pt x="34" y="30"/>
                  <a:pt x="34" y="30"/>
                </a:cubicBezTo>
                <a:cubicBezTo>
                  <a:pt x="29" y="30"/>
                  <a:pt x="27" y="35"/>
                  <a:pt x="28" y="40"/>
                </a:cubicBezTo>
                <a:cubicBezTo>
                  <a:pt x="28" y="44"/>
                  <a:pt x="31" y="47"/>
                  <a:pt x="34" y="48"/>
                </a:cubicBezTo>
                <a:close/>
                <a:moveTo>
                  <a:pt x="53" y="78"/>
                </a:moveTo>
                <a:cubicBezTo>
                  <a:pt x="56" y="86"/>
                  <a:pt x="56" y="86"/>
                  <a:pt x="56" y="86"/>
                </a:cubicBezTo>
                <a:cubicBezTo>
                  <a:pt x="63" y="86"/>
                  <a:pt x="63" y="86"/>
                  <a:pt x="63" y="86"/>
                </a:cubicBezTo>
                <a:cubicBezTo>
                  <a:pt x="66" y="78"/>
                  <a:pt x="66" y="78"/>
                  <a:pt x="66" y="78"/>
                </a:cubicBezTo>
                <a:cubicBezTo>
                  <a:pt x="64" y="78"/>
                  <a:pt x="62" y="78"/>
                  <a:pt x="59" y="78"/>
                </a:cubicBezTo>
                <a:cubicBezTo>
                  <a:pt x="57" y="78"/>
                  <a:pt x="55" y="78"/>
                  <a:pt x="53" y="78"/>
                </a:cubicBezTo>
                <a:close/>
                <a:moveTo>
                  <a:pt x="104" y="84"/>
                </a:moveTo>
                <a:cubicBezTo>
                  <a:pt x="97" y="81"/>
                  <a:pt x="88" y="78"/>
                  <a:pt x="80" y="76"/>
                </a:cubicBezTo>
                <a:cubicBezTo>
                  <a:pt x="67" y="111"/>
                  <a:pt x="67" y="111"/>
                  <a:pt x="67" y="111"/>
                </a:cubicBezTo>
                <a:cubicBezTo>
                  <a:pt x="63" y="90"/>
                  <a:pt x="63" y="90"/>
                  <a:pt x="63" y="90"/>
                </a:cubicBezTo>
                <a:cubicBezTo>
                  <a:pt x="56" y="90"/>
                  <a:pt x="56" y="90"/>
                  <a:pt x="56" y="90"/>
                </a:cubicBezTo>
                <a:cubicBezTo>
                  <a:pt x="52" y="111"/>
                  <a:pt x="52" y="111"/>
                  <a:pt x="52" y="111"/>
                </a:cubicBezTo>
                <a:cubicBezTo>
                  <a:pt x="39" y="76"/>
                  <a:pt x="39" y="76"/>
                  <a:pt x="39" y="76"/>
                </a:cubicBezTo>
                <a:cubicBezTo>
                  <a:pt x="30" y="78"/>
                  <a:pt x="22" y="81"/>
                  <a:pt x="15" y="84"/>
                </a:cubicBezTo>
                <a:cubicBezTo>
                  <a:pt x="4" y="90"/>
                  <a:pt x="0" y="96"/>
                  <a:pt x="0" y="106"/>
                </a:cubicBezTo>
                <a:cubicBezTo>
                  <a:pt x="1" y="110"/>
                  <a:pt x="0" y="113"/>
                  <a:pt x="0" y="116"/>
                </a:cubicBezTo>
                <a:cubicBezTo>
                  <a:pt x="118" y="116"/>
                  <a:pt x="118" y="116"/>
                  <a:pt x="118" y="116"/>
                </a:cubicBezTo>
                <a:cubicBezTo>
                  <a:pt x="118" y="113"/>
                  <a:pt x="118" y="110"/>
                  <a:pt x="118" y="106"/>
                </a:cubicBezTo>
                <a:cubicBezTo>
                  <a:pt x="119" y="96"/>
                  <a:pt x="115" y="90"/>
                  <a:pt x="104" y="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3159" name="Group 3158"/>
          <p:cNvGrpSpPr/>
          <p:nvPr/>
        </p:nvGrpSpPr>
        <p:grpSpPr bwMode="gray">
          <a:xfrm>
            <a:off x="5376182" y="2015332"/>
            <a:ext cx="442913" cy="415925"/>
            <a:chOff x="15173325" y="7218363"/>
            <a:chExt cx="442913" cy="415925"/>
          </a:xfrm>
        </p:grpSpPr>
        <p:sp>
          <p:nvSpPr>
            <p:cNvPr id="7" name="Freeform 7"/>
            <p:cNvSpPr>
              <a:spLocks/>
            </p:cNvSpPr>
            <p:nvPr/>
          </p:nvSpPr>
          <p:spPr bwMode="gray">
            <a:xfrm>
              <a:off x="15271750" y="7218363"/>
              <a:ext cx="250825" cy="292100"/>
            </a:xfrm>
            <a:custGeom>
              <a:avLst/>
              <a:gdLst>
                <a:gd name="T0" fmla="*/ 57 w 67"/>
                <a:gd name="T1" fmla="*/ 13 h 78"/>
                <a:gd name="T2" fmla="*/ 33 w 67"/>
                <a:gd name="T3" fmla="*/ 0 h 78"/>
                <a:gd name="T4" fmla="*/ 10 w 67"/>
                <a:gd name="T5" fmla="*/ 13 h 78"/>
                <a:gd name="T6" fmla="*/ 0 w 67"/>
                <a:gd name="T7" fmla="*/ 62 h 78"/>
                <a:gd name="T8" fmla="*/ 18 w 67"/>
                <a:gd name="T9" fmla="*/ 61 h 78"/>
                <a:gd name="T10" fmla="*/ 19 w 67"/>
                <a:gd name="T11" fmla="*/ 69 h 78"/>
                <a:gd name="T12" fmla="*/ 33 w 67"/>
                <a:gd name="T13" fmla="*/ 78 h 78"/>
                <a:gd name="T14" fmla="*/ 48 w 67"/>
                <a:gd name="T15" fmla="*/ 69 h 78"/>
                <a:gd name="T16" fmla="*/ 48 w 67"/>
                <a:gd name="T17" fmla="*/ 61 h 78"/>
                <a:gd name="T18" fmla="*/ 67 w 67"/>
                <a:gd name="T19" fmla="*/ 62 h 78"/>
                <a:gd name="T20" fmla="*/ 57 w 67"/>
                <a:gd name="T21" fmla="*/ 1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78">
                  <a:moveTo>
                    <a:pt x="57" y="13"/>
                  </a:moveTo>
                  <a:cubicBezTo>
                    <a:pt x="53" y="1"/>
                    <a:pt x="33" y="0"/>
                    <a:pt x="33" y="0"/>
                  </a:cubicBezTo>
                  <a:cubicBezTo>
                    <a:pt x="33" y="0"/>
                    <a:pt x="14" y="1"/>
                    <a:pt x="10" y="13"/>
                  </a:cubicBezTo>
                  <a:cubicBezTo>
                    <a:pt x="3" y="33"/>
                    <a:pt x="10" y="51"/>
                    <a:pt x="0" y="62"/>
                  </a:cubicBezTo>
                  <a:cubicBezTo>
                    <a:pt x="10" y="66"/>
                    <a:pt x="16" y="62"/>
                    <a:pt x="18" y="61"/>
                  </a:cubicBezTo>
                  <a:cubicBezTo>
                    <a:pt x="18" y="63"/>
                    <a:pt x="19" y="66"/>
                    <a:pt x="19" y="69"/>
                  </a:cubicBezTo>
                  <a:cubicBezTo>
                    <a:pt x="22" y="74"/>
                    <a:pt x="33" y="78"/>
                    <a:pt x="33" y="78"/>
                  </a:cubicBezTo>
                  <a:cubicBezTo>
                    <a:pt x="33" y="78"/>
                    <a:pt x="45" y="74"/>
                    <a:pt x="48" y="69"/>
                  </a:cubicBezTo>
                  <a:cubicBezTo>
                    <a:pt x="48" y="66"/>
                    <a:pt x="48" y="63"/>
                    <a:pt x="48" y="61"/>
                  </a:cubicBezTo>
                  <a:cubicBezTo>
                    <a:pt x="51" y="62"/>
                    <a:pt x="57" y="66"/>
                    <a:pt x="67" y="62"/>
                  </a:cubicBezTo>
                  <a:cubicBezTo>
                    <a:pt x="56" y="51"/>
                    <a:pt x="64" y="33"/>
                    <a:pt x="57" y="1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 name="Freeform 8"/>
            <p:cNvSpPr>
              <a:spLocks/>
            </p:cNvSpPr>
            <p:nvPr/>
          </p:nvSpPr>
          <p:spPr bwMode="gray">
            <a:xfrm>
              <a:off x="15173325" y="7485063"/>
              <a:ext cx="442913" cy="149225"/>
            </a:xfrm>
            <a:custGeom>
              <a:avLst/>
              <a:gdLst>
                <a:gd name="T0" fmla="*/ 103 w 118"/>
                <a:gd name="T1" fmla="*/ 8 h 40"/>
                <a:gd name="T2" fmla="*/ 80 w 118"/>
                <a:gd name="T3" fmla="*/ 0 h 40"/>
                <a:gd name="T4" fmla="*/ 70 w 118"/>
                <a:gd name="T5" fmla="*/ 22 h 40"/>
                <a:gd name="T6" fmla="*/ 59 w 118"/>
                <a:gd name="T7" fmla="*/ 9 h 40"/>
                <a:gd name="T8" fmla="*/ 52 w 118"/>
                <a:gd name="T9" fmla="*/ 22 h 40"/>
                <a:gd name="T10" fmla="*/ 39 w 118"/>
                <a:gd name="T11" fmla="*/ 0 h 40"/>
                <a:gd name="T12" fmla="*/ 15 w 118"/>
                <a:gd name="T13" fmla="*/ 8 h 40"/>
                <a:gd name="T14" fmla="*/ 0 w 118"/>
                <a:gd name="T15" fmla="*/ 30 h 40"/>
                <a:gd name="T16" fmla="*/ 0 w 118"/>
                <a:gd name="T17" fmla="*/ 40 h 40"/>
                <a:gd name="T18" fmla="*/ 118 w 118"/>
                <a:gd name="T19" fmla="*/ 40 h 40"/>
                <a:gd name="T20" fmla="*/ 118 w 118"/>
                <a:gd name="T21" fmla="*/ 30 h 40"/>
                <a:gd name="T22" fmla="*/ 103 w 118"/>
                <a:gd name="T2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40">
                  <a:moveTo>
                    <a:pt x="103" y="8"/>
                  </a:moveTo>
                  <a:cubicBezTo>
                    <a:pt x="97" y="5"/>
                    <a:pt x="88" y="2"/>
                    <a:pt x="80" y="0"/>
                  </a:cubicBezTo>
                  <a:cubicBezTo>
                    <a:pt x="80" y="0"/>
                    <a:pt x="78" y="17"/>
                    <a:pt x="70" y="22"/>
                  </a:cubicBezTo>
                  <a:cubicBezTo>
                    <a:pt x="64" y="19"/>
                    <a:pt x="59" y="9"/>
                    <a:pt x="59" y="9"/>
                  </a:cubicBezTo>
                  <a:cubicBezTo>
                    <a:pt x="59" y="9"/>
                    <a:pt x="57" y="17"/>
                    <a:pt x="52" y="22"/>
                  </a:cubicBezTo>
                  <a:cubicBezTo>
                    <a:pt x="36" y="13"/>
                    <a:pt x="39" y="0"/>
                    <a:pt x="39" y="0"/>
                  </a:cubicBezTo>
                  <a:cubicBezTo>
                    <a:pt x="30" y="2"/>
                    <a:pt x="22" y="5"/>
                    <a:pt x="15" y="8"/>
                  </a:cubicBezTo>
                  <a:cubicBezTo>
                    <a:pt x="4" y="14"/>
                    <a:pt x="0" y="20"/>
                    <a:pt x="0" y="30"/>
                  </a:cubicBezTo>
                  <a:cubicBezTo>
                    <a:pt x="0" y="34"/>
                    <a:pt x="0" y="37"/>
                    <a:pt x="0" y="40"/>
                  </a:cubicBezTo>
                  <a:cubicBezTo>
                    <a:pt x="118" y="40"/>
                    <a:pt x="118" y="40"/>
                    <a:pt x="118" y="40"/>
                  </a:cubicBezTo>
                  <a:cubicBezTo>
                    <a:pt x="118" y="37"/>
                    <a:pt x="118" y="34"/>
                    <a:pt x="118" y="30"/>
                  </a:cubicBezTo>
                  <a:cubicBezTo>
                    <a:pt x="118" y="20"/>
                    <a:pt x="115" y="14"/>
                    <a:pt x="103"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9" name="Freeform 9"/>
          <p:cNvSpPr>
            <a:spLocks noEditPoints="1"/>
          </p:cNvSpPr>
          <p:nvPr/>
        </p:nvSpPr>
        <p:spPr bwMode="gray">
          <a:xfrm>
            <a:off x="3242809" y="1960563"/>
            <a:ext cx="211138" cy="525463"/>
          </a:xfrm>
          <a:custGeom>
            <a:avLst/>
            <a:gdLst>
              <a:gd name="T0" fmla="*/ 28 w 56"/>
              <a:gd name="T1" fmla="*/ 21 h 140"/>
              <a:gd name="T2" fmla="*/ 39 w 56"/>
              <a:gd name="T3" fmla="*/ 11 h 140"/>
              <a:gd name="T4" fmla="*/ 28 w 56"/>
              <a:gd name="T5" fmla="*/ 0 h 140"/>
              <a:gd name="T6" fmla="*/ 17 w 56"/>
              <a:gd name="T7" fmla="*/ 11 h 140"/>
              <a:gd name="T8" fmla="*/ 28 w 56"/>
              <a:gd name="T9" fmla="*/ 21 h 140"/>
              <a:gd name="T10" fmla="*/ 55 w 56"/>
              <a:gd name="T11" fmla="*/ 74 h 140"/>
              <a:gd name="T12" fmla="*/ 46 w 56"/>
              <a:gd name="T13" fmla="*/ 32 h 140"/>
              <a:gd name="T14" fmla="*/ 44 w 56"/>
              <a:gd name="T15" fmla="*/ 28 h 140"/>
              <a:gd name="T16" fmla="*/ 44 w 56"/>
              <a:gd name="T17" fmla="*/ 27 h 140"/>
              <a:gd name="T18" fmla="*/ 43 w 56"/>
              <a:gd name="T19" fmla="*/ 27 h 140"/>
              <a:gd name="T20" fmla="*/ 40 w 56"/>
              <a:gd name="T21" fmla="*/ 25 h 140"/>
              <a:gd name="T22" fmla="*/ 15 w 56"/>
              <a:gd name="T23" fmla="*/ 25 h 140"/>
              <a:gd name="T24" fmla="*/ 11 w 56"/>
              <a:gd name="T25" fmla="*/ 29 h 140"/>
              <a:gd name="T26" fmla="*/ 10 w 56"/>
              <a:gd name="T27" fmla="*/ 32 h 140"/>
              <a:gd name="T28" fmla="*/ 1 w 56"/>
              <a:gd name="T29" fmla="*/ 74 h 140"/>
              <a:gd name="T30" fmla="*/ 5 w 56"/>
              <a:gd name="T31" fmla="*/ 81 h 140"/>
              <a:gd name="T32" fmla="*/ 10 w 56"/>
              <a:gd name="T33" fmla="*/ 75 h 140"/>
              <a:gd name="T34" fmla="*/ 17 w 56"/>
              <a:gd name="T35" fmla="*/ 45 h 140"/>
              <a:gd name="T36" fmla="*/ 18 w 56"/>
              <a:gd name="T37" fmla="*/ 53 h 140"/>
              <a:gd name="T38" fmla="*/ 9 w 56"/>
              <a:gd name="T39" fmla="*/ 100 h 140"/>
              <a:gd name="T40" fmla="*/ 18 w 56"/>
              <a:gd name="T41" fmla="*/ 100 h 140"/>
              <a:gd name="T42" fmla="*/ 18 w 56"/>
              <a:gd name="T43" fmla="*/ 133 h 140"/>
              <a:gd name="T44" fmla="*/ 23 w 56"/>
              <a:gd name="T45" fmla="*/ 140 h 140"/>
              <a:gd name="T46" fmla="*/ 27 w 56"/>
              <a:gd name="T47" fmla="*/ 133 h 140"/>
              <a:gd name="T48" fmla="*/ 27 w 56"/>
              <a:gd name="T49" fmla="*/ 100 h 140"/>
              <a:gd name="T50" fmla="*/ 30 w 56"/>
              <a:gd name="T51" fmla="*/ 100 h 140"/>
              <a:gd name="T52" fmla="*/ 30 w 56"/>
              <a:gd name="T53" fmla="*/ 133 h 140"/>
              <a:gd name="T54" fmla="*/ 35 w 56"/>
              <a:gd name="T55" fmla="*/ 140 h 140"/>
              <a:gd name="T56" fmla="*/ 39 w 56"/>
              <a:gd name="T57" fmla="*/ 133 h 140"/>
              <a:gd name="T58" fmla="*/ 39 w 56"/>
              <a:gd name="T59" fmla="*/ 100 h 140"/>
              <a:gd name="T60" fmla="*/ 47 w 56"/>
              <a:gd name="T61" fmla="*/ 100 h 140"/>
              <a:gd name="T62" fmla="*/ 39 w 56"/>
              <a:gd name="T63" fmla="*/ 53 h 140"/>
              <a:gd name="T64" fmla="*/ 40 w 56"/>
              <a:gd name="T65" fmla="*/ 45 h 140"/>
              <a:gd name="T66" fmla="*/ 47 w 56"/>
              <a:gd name="T67" fmla="*/ 75 h 140"/>
              <a:gd name="T68" fmla="*/ 53 w 56"/>
              <a:gd name="T69" fmla="*/ 81 h 140"/>
              <a:gd name="T70" fmla="*/ 55 w 56"/>
              <a:gd name="T71" fmla="*/ 7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140">
                <a:moveTo>
                  <a:pt x="28" y="21"/>
                </a:moveTo>
                <a:cubicBezTo>
                  <a:pt x="34" y="21"/>
                  <a:pt x="39" y="17"/>
                  <a:pt x="39" y="11"/>
                </a:cubicBezTo>
                <a:cubicBezTo>
                  <a:pt x="39" y="4"/>
                  <a:pt x="34" y="0"/>
                  <a:pt x="28" y="0"/>
                </a:cubicBezTo>
                <a:cubicBezTo>
                  <a:pt x="21" y="0"/>
                  <a:pt x="17" y="4"/>
                  <a:pt x="17" y="11"/>
                </a:cubicBezTo>
                <a:cubicBezTo>
                  <a:pt x="17" y="17"/>
                  <a:pt x="21" y="21"/>
                  <a:pt x="28" y="21"/>
                </a:cubicBezTo>
                <a:close/>
                <a:moveTo>
                  <a:pt x="55" y="74"/>
                </a:moveTo>
                <a:cubicBezTo>
                  <a:pt x="46" y="32"/>
                  <a:pt x="46" y="32"/>
                  <a:pt x="46" y="32"/>
                </a:cubicBezTo>
                <a:cubicBezTo>
                  <a:pt x="46" y="30"/>
                  <a:pt x="45" y="28"/>
                  <a:pt x="44" y="28"/>
                </a:cubicBezTo>
                <a:cubicBezTo>
                  <a:pt x="44" y="27"/>
                  <a:pt x="44" y="27"/>
                  <a:pt x="44" y="27"/>
                </a:cubicBezTo>
                <a:cubicBezTo>
                  <a:pt x="43" y="27"/>
                  <a:pt x="43" y="27"/>
                  <a:pt x="43" y="27"/>
                </a:cubicBezTo>
                <a:cubicBezTo>
                  <a:pt x="43" y="27"/>
                  <a:pt x="41" y="25"/>
                  <a:pt x="40" y="25"/>
                </a:cubicBezTo>
                <a:cubicBezTo>
                  <a:pt x="15" y="25"/>
                  <a:pt x="15" y="25"/>
                  <a:pt x="15" y="25"/>
                </a:cubicBezTo>
                <a:cubicBezTo>
                  <a:pt x="14" y="25"/>
                  <a:pt x="12" y="28"/>
                  <a:pt x="11" y="29"/>
                </a:cubicBezTo>
                <a:cubicBezTo>
                  <a:pt x="11" y="30"/>
                  <a:pt x="11" y="31"/>
                  <a:pt x="10" y="32"/>
                </a:cubicBezTo>
                <a:cubicBezTo>
                  <a:pt x="1" y="74"/>
                  <a:pt x="1" y="74"/>
                  <a:pt x="1" y="74"/>
                </a:cubicBezTo>
                <a:cubicBezTo>
                  <a:pt x="0" y="78"/>
                  <a:pt x="2" y="80"/>
                  <a:pt x="5" y="81"/>
                </a:cubicBezTo>
                <a:cubicBezTo>
                  <a:pt x="7" y="81"/>
                  <a:pt x="9" y="79"/>
                  <a:pt x="10" y="75"/>
                </a:cubicBezTo>
                <a:cubicBezTo>
                  <a:pt x="17" y="45"/>
                  <a:pt x="17" y="45"/>
                  <a:pt x="17" y="45"/>
                </a:cubicBezTo>
                <a:cubicBezTo>
                  <a:pt x="18" y="53"/>
                  <a:pt x="18" y="53"/>
                  <a:pt x="18" y="53"/>
                </a:cubicBezTo>
                <a:cubicBezTo>
                  <a:pt x="9" y="100"/>
                  <a:pt x="9" y="100"/>
                  <a:pt x="9" y="100"/>
                </a:cubicBezTo>
                <a:cubicBezTo>
                  <a:pt x="18" y="100"/>
                  <a:pt x="18" y="100"/>
                  <a:pt x="18" y="100"/>
                </a:cubicBezTo>
                <a:cubicBezTo>
                  <a:pt x="18" y="133"/>
                  <a:pt x="18" y="133"/>
                  <a:pt x="18" y="133"/>
                </a:cubicBezTo>
                <a:cubicBezTo>
                  <a:pt x="18" y="136"/>
                  <a:pt x="20" y="140"/>
                  <a:pt x="23" y="140"/>
                </a:cubicBezTo>
                <a:cubicBezTo>
                  <a:pt x="25" y="140"/>
                  <a:pt x="27" y="136"/>
                  <a:pt x="27" y="133"/>
                </a:cubicBezTo>
                <a:cubicBezTo>
                  <a:pt x="27" y="100"/>
                  <a:pt x="27" y="100"/>
                  <a:pt x="27" y="100"/>
                </a:cubicBezTo>
                <a:cubicBezTo>
                  <a:pt x="30" y="100"/>
                  <a:pt x="30" y="100"/>
                  <a:pt x="30" y="100"/>
                </a:cubicBezTo>
                <a:cubicBezTo>
                  <a:pt x="30" y="133"/>
                  <a:pt x="30" y="133"/>
                  <a:pt x="30" y="133"/>
                </a:cubicBezTo>
                <a:cubicBezTo>
                  <a:pt x="30" y="136"/>
                  <a:pt x="33" y="140"/>
                  <a:pt x="35" y="140"/>
                </a:cubicBezTo>
                <a:cubicBezTo>
                  <a:pt x="38" y="140"/>
                  <a:pt x="39" y="136"/>
                  <a:pt x="39" y="133"/>
                </a:cubicBezTo>
                <a:cubicBezTo>
                  <a:pt x="39" y="100"/>
                  <a:pt x="39" y="100"/>
                  <a:pt x="39" y="100"/>
                </a:cubicBezTo>
                <a:cubicBezTo>
                  <a:pt x="47" y="100"/>
                  <a:pt x="47" y="100"/>
                  <a:pt x="47" y="100"/>
                </a:cubicBezTo>
                <a:cubicBezTo>
                  <a:pt x="39" y="53"/>
                  <a:pt x="39" y="53"/>
                  <a:pt x="39" y="53"/>
                </a:cubicBezTo>
                <a:cubicBezTo>
                  <a:pt x="40" y="45"/>
                  <a:pt x="40" y="45"/>
                  <a:pt x="40" y="45"/>
                </a:cubicBezTo>
                <a:cubicBezTo>
                  <a:pt x="47" y="75"/>
                  <a:pt x="47" y="75"/>
                  <a:pt x="47" y="75"/>
                </a:cubicBezTo>
                <a:cubicBezTo>
                  <a:pt x="47" y="79"/>
                  <a:pt x="50" y="81"/>
                  <a:pt x="53" y="81"/>
                </a:cubicBezTo>
                <a:cubicBezTo>
                  <a:pt x="55" y="80"/>
                  <a:pt x="56" y="78"/>
                  <a:pt x="55" y="7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3158" name="Group 3157"/>
          <p:cNvGrpSpPr/>
          <p:nvPr/>
        </p:nvGrpSpPr>
        <p:grpSpPr bwMode="gray">
          <a:xfrm>
            <a:off x="2096181" y="1955007"/>
            <a:ext cx="293687" cy="536575"/>
            <a:chOff x="18105438" y="7207250"/>
            <a:chExt cx="293687" cy="536575"/>
          </a:xfrm>
        </p:grpSpPr>
        <p:sp>
          <p:nvSpPr>
            <p:cNvPr id="10" name="Freeform 10"/>
            <p:cNvSpPr>
              <a:spLocks noEditPoints="1"/>
            </p:cNvSpPr>
            <p:nvPr/>
          </p:nvSpPr>
          <p:spPr bwMode="gray">
            <a:xfrm>
              <a:off x="18105438" y="7207250"/>
              <a:ext cx="203200" cy="465138"/>
            </a:xfrm>
            <a:custGeom>
              <a:avLst/>
              <a:gdLst>
                <a:gd name="T0" fmla="*/ 27 w 54"/>
                <a:gd name="T1" fmla="*/ 19 h 124"/>
                <a:gd name="T2" fmla="*/ 37 w 54"/>
                <a:gd name="T3" fmla="*/ 10 h 124"/>
                <a:gd name="T4" fmla="*/ 27 w 54"/>
                <a:gd name="T5" fmla="*/ 0 h 124"/>
                <a:gd name="T6" fmla="*/ 17 w 54"/>
                <a:gd name="T7" fmla="*/ 10 h 124"/>
                <a:gd name="T8" fmla="*/ 27 w 54"/>
                <a:gd name="T9" fmla="*/ 19 h 124"/>
                <a:gd name="T10" fmla="*/ 53 w 54"/>
                <a:gd name="T11" fmla="*/ 65 h 124"/>
                <a:gd name="T12" fmla="*/ 45 w 54"/>
                <a:gd name="T13" fmla="*/ 28 h 124"/>
                <a:gd name="T14" fmla="*/ 40 w 54"/>
                <a:gd name="T15" fmla="*/ 23 h 124"/>
                <a:gd name="T16" fmla="*/ 40 w 54"/>
                <a:gd name="T17" fmla="*/ 23 h 124"/>
                <a:gd name="T18" fmla="*/ 13 w 54"/>
                <a:gd name="T19" fmla="*/ 23 h 124"/>
                <a:gd name="T20" fmla="*/ 11 w 54"/>
                <a:gd name="T21" fmla="*/ 24 h 124"/>
                <a:gd name="T22" fmla="*/ 9 w 54"/>
                <a:gd name="T23" fmla="*/ 28 h 124"/>
                <a:gd name="T24" fmla="*/ 0 w 54"/>
                <a:gd name="T25" fmla="*/ 65 h 124"/>
                <a:gd name="T26" fmla="*/ 3 w 54"/>
                <a:gd name="T27" fmla="*/ 71 h 124"/>
                <a:gd name="T28" fmla="*/ 7 w 54"/>
                <a:gd name="T29" fmla="*/ 67 h 124"/>
                <a:gd name="T30" fmla="*/ 14 w 54"/>
                <a:gd name="T31" fmla="*/ 37 h 124"/>
                <a:gd name="T32" fmla="*/ 14 w 54"/>
                <a:gd name="T33" fmla="*/ 37 h 124"/>
                <a:gd name="T34" fmla="*/ 16 w 54"/>
                <a:gd name="T35" fmla="*/ 77 h 124"/>
                <a:gd name="T36" fmla="*/ 16 w 54"/>
                <a:gd name="T37" fmla="*/ 77 h 124"/>
                <a:gd name="T38" fmla="*/ 16 w 54"/>
                <a:gd name="T39" fmla="*/ 118 h 124"/>
                <a:gd name="T40" fmla="*/ 21 w 54"/>
                <a:gd name="T41" fmla="*/ 124 h 124"/>
                <a:gd name="T42" fmla="*/ 25 w 54"/>
                <a:gd name="T43" fmla="*/ 118 h 124"/>
                <a:gd name="T44" fmla="*/ 25 w 54"/>
                <a:gd name="T45" fmla="*/ 77 h 124"/>
                <a:gd name="T46" fmla="*/ 25 w 54"/>
                <a:gd name="T47" fmla="*/ 77 h 124"/>
                <a:gd name="T48" fmla="*/ 29 w 54"/>
                <a:gd name="T49" fmla="*/ 77 h 124"/>
                <a:gd name="T50" fmla="*/ 29 w 54"/>
                <a:gd name="T51" fmla="*/ 77 h 124"/>
                <a:gd name="T52" fmla="*/ 29 w 54"/>
                <a:gd name="T53" fmla="*/ 118 h 124"/>
                <a:gd name="T54" fmla="*/ 33 w 54"/>
                <a:gd name="T55" fmla="*/ 124 h 124"/>
                <a:gd name="T56" fmla="*/ 37 w 54"/>
                <a:gd name="T57" fmla="*/ 118 h 124"/>
                <a:gd name="T58" fmla="*/ 37 w 54"/>
                <a:gd name="T59" fmla="*/ 77 h 124"/>
                <a:gd name="T60" fmla="*/ 37 w 54"/>
                <a:gd name="T61" fmla="*/ 77 h 124"/>
                <a:gd name="T62" fmla="*/ 37 w 54"/>
                <a:gd name="T63" fmla="*/ 77 h 124"/>
                <a:gd name="T64" fmla="*/ 40 w 54"/>
                <a:gd name="T65" fmla="*/ 38 h 124"/>
                <a:gd name="T66" fmla="*/ 45 w 54"/>
                <a:gd name="T67" fmla="*/ 67 h 124"/>
                <a:gd name="T68" fmla="*/ 51 w 54"/>
                <a:gd name="T69" fmla="*/ 71 h 124"/>
                <a:gd name="T70" fmla="*/ 53 w 54"/>
                <a:gd name="T71" fmla="*/ 6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 h="124">
                  <a:moveTo>
                    <a:pt x="27" y="19"/>
                  </a:moveTo>
                  <a:cubicBezTo>
                    <a:pt x="33" y="19"/>
                    <a:pt x="37" y="16"/>
                    <a:pt x="37" y="10"/>
                  </a:cubicBezTo>
                  <a:cubicBezTo>
                    <a:pt x="37" y="5"/>
                    <a:pt x="33" y="0"/>
                    <a:pt x="27" y="0"/>
                  </a:cubicBezTo>
                  <a:cubicBezTo>
                    <a:pt x="22" y="0"/>
                    <a:pt x="17" y="5"/>
                    <a:pt x="17" y="10"/>
                  </a:cubicBezTo>
                  <a:cubicBezTo>
                    <a:pt x="17" y="16"/>
                    <a:pt x="22" y="19"/>
                    <a:pt x="27" y="19"/>
                  </a:cubicBezTo>
                  <a:close/>
                  <a:moveTo>
                    <a:pt x="53" y="65"/>
                  </a:moveTo>
                  <a:cubicBezTo>
                    <a:pt x="45" y="28"/>
                    <a:pt x="45" y="28"/>
                    <a:pt x="45" y="28"/>
                  </a:cubicBezTo>
                  <a:cubicBezTo>
                    <a:pt x="44" y="24"/>
                    <a:pt x="42" y="22"/>
                    <a:pt x="40" y="23"/>
                  </a:cubicBezTo>
                  <a:cubicBezTo>
                    <a:pt x="40" y="23"/>
                    <a:pt x="40" y="23"/>
                    <a:pt x="40" y="23"/>
                  </a:cubicBezTo>
                  <a:cubicBezTo>
                    <a:pt x="13" y="23"/>
                    <a:pt x="13" y="23"/>
                    <a:pt x="13" y="23"/>
                  </a:cubicBezTo>
                  <a:cubicBezTo>
                    <a:pt x="12" y="23"/>
                    <a:pt x="11" y="23"/>
                    <a:pt x="11" y="24"/>
                  </a:cubicBezTo>
                  <a:cubicBezTo>
                    <a:pt x="10" y="26"/>
                    <a:pt x="9" y="27"/>
                    <a:pt x="9" y="28"/>
                  </a:cubicBezTo>
                  <a:cubicBezTo>
                    <a:pt x="0" y="65"/>
                    <a:pt x="0" y="65"/>
                    <a:pt x="0" y="65"/>
                  </a:cubicBezTo>
                  <a:cubicBezTo>
                    <a:pt x="0" y="69"/>
                    <a:pt x="1" y="71"/>
                    <a:pt x="3" y="71"/>
                  </a:cubicBezTo>
                  <a:cubicBezTo>
                    <a:pt x="5" y="72"/>
                    <a:pt x="7" y="70"/>
                    <a:pt x="7" y="67"/>
                  </a:cubicBezTo>
                  <a:cubicBezTo>
                    <a:pt x="14" y="37"/>
                    <a:pt x="14" y="37"/>
                    <a:pt x="14" y="37"/>
                  </a:cubicBezTo>
                  <a:cubicBezTo>
                    <a:pt x="14" y="37"/>
                    <a:pt x="14" y="37"/>
                    <a:pt x="14" y="37"/>
                  </a:cubicBezTo>
                  <a:cubicBezTo>
                    <a:pt x="16" y="77"/>
                    <a:pt x="16" y="77"/>
                    <a:pt x="16" y="77"/>
                  </a:cubicBezTo>
                  <a:cubicBezTo>
                    <a:pt x="16" y="77"/>
                    <a:pt x="16" y="77"/>
                    <a:pt x="16" y="77"/>
                  </a:cubicBezTo>
                  <a:cubicBezTo>
                    <a:pt x="16" y="118"/>
                    <a:pt x="16" y="118"/>
                    <a:pt x="16" y="118"/>
                  </a:cubicBezTo>
                  <a:cubicBezTo>
                    <a:pt x="16" y="121"/>
                    <a:pt x="19" y="124"/>
                    <a:pt x="21" y="124"/>
                  </a:cubicBezTo>
                  <a:cubicBezTo>
                    <a:pt x="23" y="124"/>
                    <a:pt x="25" y="121"/>
                    <a:pt x="25" y="118"/>
                  </a:cubicBezTo>
                  <a:cubicBezTo>
                    <a:pt x="25" y="77"/>
                    <a:pt x="25" y="77"/>
                    <a:pt x="25" y="77"/>
                  </a:cubicBezTo>
                  <a:cubicBezTo>
                    <a:pt x="25" y="77"/>
                    <a:pt x="25" y="77"/>
                    <a:pt x="25" y="77"/>
                  </a:cubicBezTo>
                  <a:cubicBezTo>
                    <a:pt x="29" y="77"/>
                    <a:pt x="29" y="77"/>
                    <a:pt x="29" y="77"/>
                  </a:cubicBezTo>
                  <a:cubicBezTo>
                    <a:pt x="29" y="77"/>
                    <a:pt x="29" y="77"/>
                    <a:pt x="29" y="77"/>
                  </a:cubicBezTo>
                  <a:cubicBezTo>
                    <a:pt x="29" y="118"/>
                    <a:pt x="29" y="118"/>
                    <a:pt x="29" y="118"/>
                  </a:cubicBezTo>
                  <a:cubicBezTo>
                    <a:pt x="29" y="121"/>
                    <a:pt x="31" y="124"/>
                    <a:pt x="33" y="124"/>
                  </a:cubicBezTo>
                  <a:cubicBezTo>
                    <a:pt x="35" y="124"/>
                    <a:pt x="37" y="121"/>
                    <a:pt x="37" y="118"/>
                  </a:cubicBezTo>
                  <a:cubicBezTo>
                    <a:pt x="37" y="77"/>
                    <a:pt x="37" y="77"/>
                    <a:pt x="37" y="77"/>
                  </a:cubicBezTo>
                  <a:cubicBezTo>
                    <a:pt x="37" y="77"/>
                    <a:pt x="37" y="77"/>
                    <a:pt x="37" y="77"/>
                  </a:cubicBezTo>
                  <a:cubicBezTo>
                    <a:pt x="37" y="77"/>
                    <a:pt x="37" y="77"/>
                    <a:pt x="37" y="77"/>
                  </a:cubicBezTo>
                  <a:cubicBezTo>
                    <a:pt x="40" y="38"/>
                    <a:pt x="40" y="38"/>
                    <a:pt x="40" y="38"/>
                  </a:cubicBezTo>
                  <a:cubicBezTo>
                    <a:pt x="45" y="67"/>
                    <a:pt x="45" y="67"/>
                    <a:pt x="45" y="67"/>
                  </a:cubicBezTo>
                  <a:cubicBezTo>
                    <a:pt x="46" y="70"/>
                    <a:pt x="49" y="71"/>
                    <a:pt x="51" y="71"/>
                  </a:cubicBezTo>
                  <a:cubicBezTo>
                    <a:pt x="53" y="71"/>
                    <a:pt x="54" y="68"/>
                    <a:pt x="53" y="6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1" name="Freeform 11"/>
            <p:cNvSpPr>
              <a:spLocks noEditPoints="1"/>
            </p:cNvSpPr>
            <p:nvPr/>
          </p:nvSpPr>
          <p:spPr bwMode="gray">
            <a:xfrm>
              <a:off x="18211800" y="7267575"/>
              <a:ext cx="187325" cy="476250"/>
            </a:xfrm>
            <a:custGeom>
              <a:avLst/>
              <a:gdLst>
                <a:gd name="T0" fmla="*/ 25 w 50"/>
                <a:gd name="T1" fmla="*/ 19 h 127"/>
                <a:gd name="T2" fmla="*/ 35 w 50"/>
                <a:gd name="T3" fmla="*/ 10 h 127"/>
                <a:gd name="T4" fmla="*/ 25 w 50"/>
                <a:gd name="T5" fmla="*/ 0 h 127"/>
                <a:gd name="T6" fmla="*/ 15 w 50"/>
                <a:gd name="T7" fmla="*/ 10 h 127"/>
                <a:gd name="T8" fmla="*/ 25 w 50"/>
                <a:gd name="T9" fmla="*/ 19 h 127"/>
                <a:gd name="T10" fmla="*/ 49 w 50"/>
                <a:gd name="T11" fmla="*/ 68 h 127"/>
                <a:gd name="T12" fmla="*/ 41 w 50"/>
                <a:gd name="T13" fmla="*/ 30 h 127"/>
                <a:gd name="T14" fmla="*/ 39 w 50"/>
                <a:gd name="T15" fmla="*/ 26 h 127"/>
                <a:gd name="T16" fmla="*/ 39 w 50"/>
                <a:gd name="T17" fmla="*/ 25 h 127"/>
                <a:gd name="T18" fmla="*/ 38 w 50"/>
                <a:gd name="T19" fmla="*/ 25 h 127"/>
                <a:gd name="T20" fmla="*/ 36 w 50"/>
                <a:gd name="T21" fmla="*/ 23 h 127"/>
                <a:gd name="T22" fmla="*/ 13 w 50"/>
                <a:gd name="T23" fmla="*/ 23 h 127"/>
                <a:gd name="T24" fmla="*/ 10 w 50"/>
                <a:gd name="T25" fmla="*/ 27 h 127"/>
                <a:gd name="T26" fmla="*/ 9 w 50"/>
                <a:gd name="T27" fmla="*/ 30 h 127"/>
                <a:gd name="T28" fmla="*/ 1 w 50"/>
                <a:gd name="T29" fmla="*/ 68 h 127"/>
                <a:gd name="T30" fmla="*/ 4 w 50"/>
                <a:gd name="T31" fmla="*/ 74 h 127"/>
                <a:gd name="T32" fmla="*/ 9 w 50"/>
                <a:gd name="T33" fmla="*/ 69 h 127"/>
                <a:gd name="T34" fmla="*/ 15 w 50"/>
                <a:gd name="T35" fmla="*/ 42 h 127"/>
                <a:gd name="T36" fmla="*/ 16 w 50"/>
                <a:gd name="T37" fmla="*/ 49 h 127"/>
                <a:gd name="T38" fmla="*/ 8 w 50"/>
                <a:gd name="T39" fmla="*/ 91 h 127"/>
                <a:gd name="T40" fmla="*/ 16 w 50"/>
                <a:gd name="T41" fmla="*/ 91 h 127"/>
                <a:gd name="T42" fmla="*/ 16 w 50"/>
                <a:gd name="T43" fmla="*/ 121 h 127"/>
                <a:gd name="T44" fmla="*/ 20 w 50"/>
                <a:gd name="T45" fmla="*/ 127 h 127"/>
                <a:gd name="T46" fmla="*/ 24 w 50"/>
                <a:gd name="T47" fmla="*/ 121 h 127"/>
                <a:gd name="T48" fmla="*/ 24 w 50"/>
                <a:gd name="T49" fmla="*/ 91 h 127"/>
                <a:gd name="T50" fmla="*/ 27 w 50"/>
                <a:gd name="T51" fmla="*/ 91 h 127"/>
                <a:gd name="T52" fmla="*/ 27 w 50"/>
                <a:gd name="T53" fmla="*/ 121 h 127"/>
                <a:gd name="T54" fmla="*/ 31 w 50"/>
                <a:gd name="T55" fmla="*/ 127 h 127"/>
                <a:gd name="T56" fmla="*/ 35 w 50"/>
                <a:gd name="T57" fmla="*/ 121 h 127"/>
                <a:gd name="T58" fmla="*/ 35 w 50"/>
                <a:gd name="T59" fmla="*/ 91 h 127"/>
                <a:gd name="T60" fmla="*/ 42 w 50"/>
                <a:gd name="T61" fmla="*/ 91 h 127"/>
                <a:gd name="T62" fmla="*/ 35 w 50"/>
                <a:gd name="T63" fmla="*/ 49 h 127"/>
                <a:gd name="T64" fmla="*/ 36 w 50"/>
                <a:gd name="T65" fmla="*/ 42 h 127"/>
                <a:gd name="T66" fmla="*/ 42 w 50"/>
                <a:gd name="T67" fmla="*/ 69 h 127"/>
                <a:gd name="T68" fmla="*/ 47 w 50"/>
                <a:gd name="T69" fmla="*/ 74 h 127"/>
                <a:gd name="T70" fmla="*/ 49 w 50"/>
                <a:gd name="T71" fmla="*/ 6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127">
                  <a:moveTo>
                    <a:pt x="25" y="19"/>
                  </a:moveTo>
                  <a:cubicBezTo>
                    <a:pt x="30" y="19"/>
                    <a:pt x="35" y="15"/>
                    <a:pt x="35" y="10"/>
                  </a:cubicBezTo>
                  <a:cubicBezTo>
                    <a:pt x="35" y="4"/>
                    <a:pt x="30" y="0"/>
                    <a:pt x="25" y="0"/>
                  </a:cubicBezTo>
                  <a:cubicBezTo>
                    <a:pt x="19" y="0"/>
                    <a:pt x="15" y="4"/>
                    <a:pt x="15" y="10"/>
                  </a:cubicBezTo>
                  <a:cubicBezTo>
                    <a:pt x="15" y="15"/>
                    <a:pt x="19" y="19"/>
                    <a:pt x="25" y="19"/>
                  </a:cubicBezTo>
                  <a:close/>
                  <a:moveTo>
                    <a:pt x="49" y="68"/>
                  </a:moveTo>
                  <a:cubicBezTo>
                    <a:pt x="41" y="30"/>
                    <a:pt x="41" y="30"/>
                    <a:pt x="41" y="30"/>
                  </a:cubicBezTo>
                  <a:cubicBezTo>
                    <a:pt x="41" y="28"/>
                    <a:pt x="40" y="26"/>
                    <a:pt x="39" y="26"/>
                  </a:cubicBezTo>
                  <a:cubicBezTo>
                    <a:pt x="39" y="25"/>
                    <a:pt x="39" y="25"/>
                    <a:pt x="39" y="25"/>
                  </a:cubicBezTo>
                  <a:cubicBezTo>
                    <a:pt x="38" y="25"/>
                    <a:pt x="38" y="25"/>
                    <a:pt x="38" y="25"/>
                  </a:cubicBezTo>
                  <a:cubicBezTo>
                    <a:pt x="38" y="25"/>
                    <a:pt x="37" y="23"/>
                    <a:pt x="36" y="23"/>
                  </a:cubicBezTo>
                  <a:cubicBezTo>
                    <a:pt x="13" y="23"/>
                    <a:pt x="13" y="23"/>
                    <a:pt x="13" y="23"/>
                  </a:cubicBezTo>
                  <a:cubicBezTo>
                    <a:pt x="12" y="23"/>
                    <a:pt x="11" y="26"/>
                    <a:pt x="10" y="27"/>
                  </a:cubicBezTo>
                  <a:cubicBezTo>
                    <a:pt x="10" y="28"/>
                    <a:pt x="10" y="29"/>
                    <a:pt x="9" y="30"/>
                  </a:cubicBezTo>
                  <a:cubicBezTo>
                    <a:pt x="1" y="68"/>
                    <a:pt x="1" y="68"/>
                    <a:pt x="1" y="68"/>
                  </a:cubicBezTo>
                  <a:cubicBezTo>
                    <a:pt x="0" y="71"/>
                    <a:pt x="2" y="73"/>
                    <a:pt x="4" y="74"/>
                  </a:cubicBezTo>
                  <a:cubicBezTo>
                    <a:pt x="6" y="74"/>
                    <a:pt x="8" y="72"/>
                    <a:pt x="9" y="69"/>
                  </a:cubicBezTo>
                  <a:cubicBezTo>
                    <a:pt x="15" y="42"/>
                    <a:pt x="15" y="42"/>
                    <a:pt x="15" y="42"/>
                  </a:cubicBezTo>
                  <a:cubicBezTo>
                    <a:pt x="16" y="49"/>
                    <a:pt x="16" y="49"/>
                    <a:pt x="16" y="49"/>
                  </a:cubicBezTo>
                  <a:cubicBezTo>
                    <a:pt x="8" y="91"/>
                    <a:pt x="8" y="91"/>
                    <a:pt x="8" y="91"/>
                  </a:cubicBezTo>
                  <a:cubicBezTo>
                    <a:pt x="16" y="91"/>
                    <a:pt x="16" y="91"/>
                    <a:pt x="16" y="91"/>
                  </a:cubicBezTo>
                  <a:cubicBezTo>
                    <a:pt x="16" y="121"/>
                    <a:pt x="16" y="121"/>
                    <a:pt x="16" y="121"/>
                  </a:cubicBezTo>
                  <a:cubicBezTo>
                    <a:pt x="16" y="124"/>
                    <a:pt x="18" y="127"/>
                    <a:pt x="20" y="127"/>
                  </a:cubicBezTo>
                  <a:cubicBezTo>
                    <a:pt x="22" y="127"/>
                    <a:pt x="24" y="124"/>
                    <a:pt x="24" y="121"/>
                  </a:cubicBezTo>
                  <a:cubicBezTo>
                    <a:pt x="24" y="91"/>
                    <a:pt x="24" y="91"/>
                    <a:pt x="24" y="91"/>
                  </a:cubicBezTo>
                  <a:cubicBezTo>
                    <a:pt x="27" y="91"/>
                    <a:pt x="27" y="91"/>
                    <a:pt x="27" y="91"/>
                  </a:cubicBezTo>
                  <a:cubicBezTo>
                    <a:pt x="27" y="121"/>
                    <a:pt x="27" y="121"/>
                    <a:pt x="27" y="121"/>
                  </a:cubicBezTo>
                  <a:cubicBezTo>
                    <a:pt x="27" y="124"/>
                    <a:pt x="29" y="127"/>
                    <a:pt x="31" y="127"/>
                  </a:cubicBezTo>
                  <a:cubicBezTo>
                    <a:pt x="34" y="127"/>
                    <a:pt x="35" y="124"/>
                    <a:pt x="35" y="121"/>
                  </a:cubicBezTo>
                  <a:cubicBezTo>
                    <a:pt x="35" y="91"/>
                    <a:pt x="35" y="91"/>
                    <a:pt x="35" y="91"/>
                  </a:cubicBezTo>
                  <a:cubicBezTo>
                    <a:pt x="42" y="91"/>
                    <a:pt x="42" y="91"/>
                    <a:pt x="42" y="91"/>
                  </a:cubicBezTo>
                  <a:cubicBezTo>
                    <a:pt x="35" y="49"/>
                    <a:pt x="35" y="49"/>
                    <a:pt x="35" y="49"/>
                  </a:cubicBezTo>
                  <a:cubicBezTo>
                    <a:pt x="36" y="42"/>
                    <a:pt x="36" y="42"/>
                    <a:pt x="36" y="42"/>
                  </a:cubicBezTo>
                  <a:cubicBezTo>
                    <a:pt x="42" y="69"/>
                    <a:pt x="42" y="69"/>
                    <a:pt x="42" y="69"/>
                  </a:cubicBezTo>
                  <a:cubicBezTo>
                    <a:pt x="42" y="72"/>
                    <a:pt x="45" y="74"/>
                    <a:pt x="47" y="74"/>
                  </a:cubicBezTo>
                  <a:cubicBezTo>
                    <a:pt x="49" y="73"/>
                    <a:pt x="50" y="71"/>
                    <a:pt x="49" y="6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2" name="Freeform 12"/>
            <p:cNvSpPr>
              <a:spLocks noEditPoints="1"/>
            </p:cNvSpPr>
            <p:nvPr/>
          </p:nvSpPr>
          <p:spPr bwMode="gray">
            <a:xfrm>
              <a:off x="18211800" y="7267575"/>
              <a:ext cx="187325" cy="476250"/>
            </a:xfrm>
            <a:custGeom>
              <a:avLst/>
              <a:gdLst>
                <a:gd name="T0" fmla="*/ 25 w 50"/>
                <a:gd name="T1" fmla="*/ 19 h 127"/>
                <a:gd name="T2" fmla="*/ 35 w 50"/>
                <a:gd name="T3" fmla="*/ 10 h 127"/>
                <a:gd name="T4" fmla="*/ 25 w 50"/>
                <a:gd name="T5" fmla="*/ 0 h 127"/>
                <a:gd name="T6" fmla="*/ 15 w 50"/>
                <a:gd name="T7" fmla="*/ 10 h 127"/>
                <a:gd name="T8" fmla="*/ 25 w 50"/>
                <a:gd name="T9" fmla="*/ 19 h 127"/>
                <a:gd name="T10" fmla="*/ 49 w 50"/>
                <a:gd name="T11" fmla="*/ 68 h 127"/>
                <a:gd name="T12" fmla="*/ 41 w 50"/>
                <a:gd name="T13" fmla="*/ 30 h 127"/>
                <a:gd name="T14" fmla="*/ 39 w 50"/>
                <a:gd name="T15" fmla="*/ 26 h 127"/>
                <a:gd name="T16" fmla="*/ 39 w 50"/>
                <a:gd name="T17" fmla="*/ 25 h 127"/>
                <a:gd name="T18" fmla="*/ 38 w 50"/>
                <a:gd name="T19" fmla="*/ 25 h 127"/>
                <a:gd name="T20" fmla="*/ 36 w 50"/>
                <a:gd name="T21" fmla="*/ 23 h 127"/>
                <a:gd name="T22" fmla="*/ 13 w 50"/>
                <a:gd name="T23" fmla="*/ 23 h 127"/>
                <a:gd name="T24" fmla="*/ 10 w 50"/>
                <a:gd name="T25" fmla="*/ 27 h 127"/>
                <a:gd name="T26" fmla="*/ 9 w 50"/>
                <a:gd name="T27" fmla="*/ 30 h 127"/>
                <a:gd name="T28" fmla="*/ 1 w 50"/>
                <a:gd name="T29" fmla="*/ 68 h 127"/>
                <a:gd name="T30" fmla="*/ 4 w 50"/>
                <a:gd name="T31" fmla="*/ 74 h 127"/>
                <a:gd name="T32" fmla="*/ 9 w 50"/>
                <a:gd name="T33" fmla="*/ 69 h 127"/>
                <a:gd name="T34" fmla="*/ 15 w 50"/>
                <a:gd name="T35" fmla="*/ 42 h 127"/>
                <a:gd name="T36" fmla="*/ 16 w 50"/>
                <a:gd name="T37" fmla="*/ 49 h 127"/>
                <a:gd name="T38" fmla="*/ 8 w 50"/>
                <a:gd name="T39" fmla="*/ 91 h 127"/>
                <a:gd name="T40" fmla="*/ 16 w 50"/>
                <a:gd name="T41" fmla="*/ 91 h 127"/>
                <a:gd name="T42" fmla="*/ 16 w 50"/>
                <a:gd name="T43" fmla="*/ 121 h 127"/>
                <a:gd name="T44" fmla="*/ 20 w 50"/>
                <a:gd name="T45" fmla="*/ 127 h 127"/>
                <a:gd name="T46" fmla="*/ 24 w 50"/>
                <a:gd name="T47" fmla="*/ 121 h 127"/>
                <a:gd name="T48" fmla="*/ 24 w 50"/>
                <a:gd name="T49" fmla="*/ 91 h 127"/>
                <a:gd name="T50" fmla="*/ 27 w 50"/>
                <a:gd name="T51" fmla="*/ 91 h 127"/>
                <a:gd name="T52" fmla="*/ 27 w 50"/>
                <a:gd name="T53" fmla="*/ 121 h 127"/>
                <a:gd name="T54" fmla="*/ 31 w 50"/>
                <a:gd name="T55" fmla="*/ 127 h 127"/>
                <a:gd name="T56" fmla="*/ 35 w 50"/>
                <a:gd name="T57" fmla="*/ 121 h 127"/>
                <a:gd name="T58" fmla="*/ 35 w 50"/>
                <a:gd name="T59" fmla="*/ 91 h 127"/>
                <a:gd name="T60" fmla="*/ 42 w 50"/>
                <a:gd name="T61" fmla="*/ 91 h 127"/>
                <a:gd name="T62" fmla="*/ 35 w 50"/>
                <a:gd name="T63" fmla="*/ 49 h 127"/>
                <a:gd name="T64" fmla="*/ 36 w 50"/>
                <a:gd name="T65" fmla="*/ 42 h 127"/>
                <a:gd name="T66" fmla="*/ 42 w 50"/>
                <a:gd name="T67" fmla="*/ 69 h 127"/>
                <a:gd name="T68" fmla="*/ 47 w 50"/>
                <a:gd name="T69" fmla="*/ 74 h 127"/>
                <a:gd name="T70" fmla="*/ 49 w 50"/>
                <a:gd name="T71" fmla="*/ 6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127">
                  <a:moveTo>
                    <a:pt x="25" y="19"/>
                  </a:moveTo>
                  <a:cubicBezTo>
                    <a:pt x="30" y="19"/>
                    <a:pt x="35" y="15"/>
                    <a:pt x="35" y="10"/>
                  </a:cubicBezTo>
                  <a:cubicBezTo>
                    <a:pt x="35" y="4"/>
                    <a:pt x="30" y="0"/>
                    <a:pt x="25" y="0"/>
                  </a:cubicBezTo>
                  <a:cubicBezTo>
                    <a:pt x="19" y="0"/>
                    <a:pt x="15" y="4"/>
                    <a:pt x="15" y="10"/>
                  </a:cubicBezTo>
                  <a:cubicBezTo>
                    <a:pt x="15" y="15"/>
                    <a:pt x="19" y="19"/>
                    <a:pt x="25" y="19"/>
                  </a:cubicBezTo>
                  <a:close/>
                  <a:moveTo>
                    <a:pt x="49" y="68"/>
                  </a:moveTo>
                  <a:cubicBezTo>
                    <a:pt x="41" y="30"/>
                    <a:pt x="41" y="30"/>
                    <a:pt x="41" y="30"/>
                  </a:cubicBezTo>
                  <a:cubicBezTo>
                    <a:pt x="41" y="28"/>
                    <a:pt x="40" y="26"/>
                    <a:pt x="39" y="26"/>
                  </a:cubicBezTo>
                  <a:cubicBezTo>
                    <a:pt x="39" y="25"/>
                    <a:pt x="39" y="25"/>
                    <a:pt x="39" y="25"/>
                  </a:cubicBezTo>
                  <a:cubicBezTo>
                    <a:pt x="38" y="25"/>
                    <a:pt x="38" y="25"/>
                    <a:pt x="38" y="25"/>
                  </a:cubicBezTo>
                  <a:cubicBezTo>
                    <a:pt x="38" y="25"/>
                    <a:pt x="37" y="23"/>
                    <a:pt x="36" y="23"/>
                  </a:cubicBezTo>
                  <a:cubicBezTo>
                    <a:pt x="13" y="23"/>
                    <a:pt x="13" y="23"/>
                    <a:pt x="13" y="23"/>
                  </a:cubicBezTo>
                  <a:cubicBezTo>
                    <a:pt x="12" y="23"/>
                    <a:pt x="11" y="26"/>
                    <a:pt x="10" y="27"/>
                  </a:cubicBezTo>
                  <a:cubicBezTo>
                    <a:pt x="10" y="28"/>
                    <a:pt x="10" y="29"/>
                    <a:pt x="9" y="30"/>
                  </a:cubicBezTo>
                  <a:cubicBezTo>
                    <a:pt x="1" y="68"/>
                    <a:pt x="1" y="68"/>
                    <a:pt x="1" y="68"/>
                  </a:cubicBezTo>
                  <a:cubicBezTo>
                    <a:pt x="0" y="71"/>
                    <a:pt x="2" y="73"/>
                    <a:pt x="4" y="74"/>
                  </a:cubicBezTo>
                  <a:cubicBezTo>
                    <a:pt x="6" y="74"/>
                    <a:pt x="8" y="72"/>
                    <a:pt x="9" y="69"/>
                  </a:cubicBezTo>
                  <a:cubicBezTo>
                    <a:pt x="15" y="42"/>
                    <a:pt x="15" y="42"/>
                    <a:pt x="15" y="42"/>
                  </a:cubicBezTo>
                  <a:cubicBezTo>
                    <a:pt x="16" y="49"/>
                    <a:pt x="16" y="49"/>
                    <a:pt x="16" y="49"/>
                  </a:cubicBezTo>
                  <a:cubicBezTo>
                    <a:pt x="8" y="91"/>
                    <a:pt x="8" y="91"/>
                    <a:pt x="8" y="91"/>
                  </a:cubicBezTo>
                  <a:cubicBezTo>
                    <a:pt x="16" y="91"/>
                    <a:pt x="16" y="91"/>
                    <a:pt x="16" y="91"/>
                  </a:cubicBezTo>
                  <a:cubicBezTo>
                    <a:pt x="16" y="121"/>
                    <a:pt x="16" y="121"/>
                    <a:pt x="16" y="121"/>
                  </a:cubicBezTo>
                  <a:cubicBezTo>
                    <a:pt x="16" y="124"/>
                    <a:pt x="18" y="127"/>
                    <a:pt x="20" y="127"/>
                  </a:cubicBezTo>
                  <a:cubicBezTo>
                    <a:pt x="22" y="127"/>
                    <a:pt x="24" y="124"/>
                    <a:pt x="24" y="121"/>
                  </a:cubicBezTo>
                  <a:cubicBezTo>
                    <a:pt x="24" y="91"/>
                    <a:pt x="24" y="91"/>
                    <a:pt x="24" y="91"/>
                  </a:cubicBezTo>
                  <a:cubicBezTo>
                    <a:pt x="27" y="91"/>
                    <a:pt x="27" y="91"/>
                    <a:pt x="27" y="91"/>
                  </a:cubicBezTo>
                  <a:cubicBezTo>
                    <a:pt x="27" y="121"/>
                    <a:pt x="27" y="121"/>
                    <a:pt x="27" y="121"/>
                  </a:cubicBezTo>
                  <a:cubicBezTo>
                    <a:pt x="27" y="124"/>
                    <a:pt x="29" y="127"/>
                    <a:pt x="31" y="127"/>
                  </a:cubicBezTo>
                  <a:cubicBezTo>
                    <a:pt x="34" y="127"/>
                    <a:pt x="35" y="124"/>
                    <a:pt x="35" y="121"/>
                  </a:cubicBezTo>
                  <a:cubicBezTo>
                    <a:pt x="35" y="91"/>
                    <a:pt x="35" y="91"/>
                    <a:pt x="35" y="91"/>
                  </a:cubicBezTo>
                  <a:cubicBezTo>
                    <a:pt x="42" y="91"/>
                    <a:pt x="42" y="91"/>
                    <a:pt x="42" y="91"/>
                  </a:cubicBezTo>
                  <a:cubicBezTo>
                    <a:pt x="35" y="49"/>
                    <a:pt x="35" y="49"/>
                    <a:pt x="35" y="49"/>
                  </a:cubicBezTo>
                  <a:cubicBezTo>
                    <a:pt x="36" y="42"/>
                    <a:pt x="36" y="42"/>
                    <a:pt x="36" y="42"/>
                  </a:cubicBezTo>
                  <a:cubicBezTo>
                    <a:pt x="42" y="69"/>
                    <a:pt x="42" y="69"/>
                    <a:pt x="42" y="69"/>
                  </a:cubicBezTo>
                  <a:cubicBezTo>
                    <a:pt x="42" y="72"/>
                    <a:pt x="45" y="74"/>
                    <a:pt x="47" y="74"/>
                  </a:cubicBezTo>
                  <a:cubicBezTo>
                    <a:pt x="49" y="73"/>
                    <a:pt x="50" y="71"/>
                    <a:pt x="49" y="6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13" name="Freeform 13"/>
          <p:cNvSpPr>
            <a:spLocks noEditPoints="1"/>
          </p:cNvSpPr>
          <p:nvPr/>
        </p:nvSpPr>
        <p:spPr bwMode="gray">
          <a:xfrm>
            <a:off x="4308022" y="1960563"/>
            <a:ext cx="228600" cy="525463"/>
          </a:xfrm>
          <a:custGeom>
            <a:avLst/>
            <a:gdLst>
              <a:gd name="T0" fmla="*/ 31 w 61"/>
              <a:gd name="T1" fmla="*/ 22 h 140"/>
              <a:gd name="T2" fmla="*/ 43 w 61"/>
              <a:gd name="T3" fmla="*/ 11 h 140"/>
              <a:gd name="T4" fmla="*/ 31 w 61"/>
              <a:gd name="T5" fmla="*/ 0 h 140"/>
              <a:gd name="T6" fmla="*/ 20 w 61"/>
              <a:gd name="T7" fmla="*/ 11 h 140"/>
              <a:gd name="T8" fmla="*/ 31 w 61"/>
              <a:gd name="T9" fmla="*/ 22 h 140"/>
              <a:gd name="T10" fmla="*/ 60 w 61"/>
              <a:gd name="T11" fmla="*/ 73 h 140"/>
              <a:gd name="T12" fmla="*/ 51 w 61"/>
              <a:gd name="T13" fmla="*/ 31 h 140"/>
              <a:gd name="T14" fmla="*/ 46 w 61"/>
              <a:gd name="T15" fmla="*/ 27 h 140"/>
              <a:gd name="T16" fmla="*/ 45 w 61"/>
              <a:gd name="T17" fmla="*/ 27 h 140"/>
              <a:gd name="T18" fmla="*/ 15 w 61"/>
              <a:gd name="T19" fmla="*/ 27 h 140"/>
              <a:gd name="T20" fmla="*/ 13 w 61"/>
              <a:gd name="T21" fmla="*/ 28 h 140"/>
              <a:gd name="T22" fmla="*/ 10 w 61"/>
              <a:gd name="T23" fmla="*/ 32 h 140"/>
              <a:gd name="T24" fmla="*/ 0 w 61"/>
              <a:gd name="T25" fmla="*/ 74 h 140"/>
              <a:gd name="T26" fmla="*/ 4 w 61"/>
              <a:gd name="T27" fmla="*/ 81 h 140"/>
              <a:gd name="T28" fmla="*/ 9 w 61"/>
              <a:gd name="T29" fmla="*/ 75 h 140"/>
              <a:gd name="T30" fmla="*/ 17 w 61"/>
              <a:gd name="T31" fmla="*/ 41 h 140"/>
              <a:gd name="T32" fmla="*/ 17 w 61"/>
              <a:gd name="T33" fmla="*/ 41 h 140"/>
              <a:gd name="T34" fmla="*/ 19 w 61"/>
              <a:gd name="T35" fmla="*/ 86 h 140"/>
              <a:gd name="T36" fmla="*/ 19 w 61"/>
              <a:gd name="T37" fmla="*/ 86 h 140"/>
              <a:gd name="T38" fmla="*/ 19 w 61"/>
              <a:gd name="T39" fmla="*/ 133 h 140"/>
              <a:gd name="T40" fmla="*/ 24 w 61"/>
              <a:gd name="T41" fmla="*/ 140 h 140"/>
              <a:gd name="T42" fmla="*/ 28 w 61"/>
              <a:gd name="T43" fmla="*/ 133 h 140"/>
              <a:gd name="T44" fmla="*/ 28 w 61"/>
              <a:gd name="T45" fmla="*/ 86 h 140"/>
              <a:gd name="T46" fmla="*/ 28 w 61"/>
              <a:gd name="T47" fmla="*/ 86 h 140"/>
              <a:gd name="T48" fmla="*/ 34 w 61"/>
              <a:gd name="T49" fmla="*/ 86 h 140"/>
              <a:gd name="T50" fmla="*/ 34 w 61"/>
              <a:gd name="T51" fmla="*/ 86 h 140"/>
              <a:gd name="T52" fmla="*/ 34 w 61"/>
              <a:gd name="T53" fmla="*/ 133 h 140"/>
              <a:gd name="T54" fmla="*/ 38 w 61"/>
              <a:gd name="T55" fmla="*/ 140 h 140"/>
              <a:gd name="T56" fmla="*/ 43 w 61"/>
              <a:gd name="T57" fmla="*/ 133 h 140"/>
              <a:gd name="T58" fmla="*/ 43 w 61"/>
              <a:gd name="T59" fmla="*/ 86 h 140"/>
              <a:gd name="T60" fmla="*/ 43 w 61"/>
              <a:gd name="T61" fmla="*/ 86 h 140"/>
              <a:gd name="T62" fmla="*/ 43 w 61"/>
              <a:gd name="T63" fmla="*/ 86 h 140"/>
              <a:gd name="T64" fmla="*/ 45 w 61"/>
              <a:gd name="T65" fmla="*/ 42 h 140"/>
              <a:gd name="T66" fmla="*/ 51 w 61"/>
              <a:gd name="T67" fmla="*/ 75 h 140"/>
              <a:gd name="T68" fmla="*/ 57 w 61"/>
              <a:gd name="T69" fmla="*/ 80 h 140"/>
              <a:gd name="T70" fmla="*/ 60 w 61"/>
              <a:gd name="T71" fmla="*/ 7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 h="140">
                <a:moveTo>
                  <a:pt x="31" y="22"/>
                </a:moveTo>
                <a:cubicBezTo>
                  <a:pt x="38" y="22"/>
                  <a:pt x="43" y="17"/>
                  <a:pt x="43" y="11"/>
                </a:cubicBezTo>
                <a:cubicBezTo>
                  <a:pt x="43" y="4"/>
                  <a:pt x="38" y="0"/>
                  <a:pt x="31" y="0"/>
                </a:cubicBezTo>
                <a:cubicBezTo>
                  <a:pt x="26" y="0"/>
                  <a:pt x="20" y="4"/>
                  <a:pt x="20" y="11"/>
                </a:cubicBezTo>
                <a:cubicBezTo>
                  <a:pt x="20" y="17"/>
                  <a:pt x="26" y="22"/>
                  <a:pt x="31" y="22"/>
                </a:cubicBezTo>
                <a:close/>
                <a:moveTo>
                  <a:pt x="60" y="73"/>
                </a:moveTo>
                <a:cubicBezTo>
                  <a:pt x="51" y="31"/>
                  <a:pt x="51" y="31"/>
                  <a:pt x="51" y="31"/>
                </a:cubicBezTo>
                <a:cubicBezTo>
                  <a:pt x="50" y="28"/>
                  <a:pt x="48" y="25"/>
                  <a:pt x="46" y="27"/>
                </a:cubicBezTo>
                <a:cubicBezTo>
                  <a:pt x="46" y="27"/>
                  <a:pt x="46" y="27"/>
                  <a:pt x="45" y="27"/>
                </a:cubicBezTo>
                <a:cubicBezTo>
                  <a:pt x="15" y="27"/>
                  <a:pt x="15" y="27"/>
                  <a:pt x="15" y="27"/>
                </a:cubicBezTo>
                <a:cubicBezTo>
                  <a:pt x="14" y="27"/>
                  <a:pt x="13" y="27"/>
                  <a:pt x="13" y="28"/>
                </a:cubicBezTo>
                <a:cubicBezTo>
                  <a:pt x="11" y="28"/>
                  <a:pt x="10" y="30"/>
                  <a:pt x="10" y="32"/>
                </a:cubicBezTo>
                <a:cubicBezTo>
                  <a:pt x="0" y="74"/>
                  <a:pt x="0" y="74"/>
                  <a:pt x="0" y="74"/>
                </a:cubicBezTo>
                <a:cubicBezTo>
                  <a:pt x="0" y="78"/>
                  <a:pt x="1" y="80"/>
                  <a:pt x="4" y="81"/>
                </a:cubicBezTo>
                <a:cubicBezTo>
                  <a:pt x="6" y="81"/>
                  <a:pt x="8" y="79"/>
                  <a:pt x="9" y="75"/>
                </a:cubicBezTo>
                <a:cubicBezTo>
                  <a:pt x="17" y="41"/>
                  <a:pt x="17" y="41"/>
                  <a:pt x="17" y="41"/>
                </a:cubicBezTo>
                <a:cubicBezTo>
                  <a:pt x="17" y="41"/>
                  <a:pt x="17" y="41"/>
                  <a:pt x="17" y="41"/>
                </a:cubicBezTo>
                <a:cubicBezTo>
                  <a:pt x="19" y="86"/>
                  <a:pt x="19" y="86"/>
                  <a:pt x="19" y="86"/>
                </a:cubicBezTo>
                <a:cubicBezTo>
                  <a:pt x="19" y="86"/>
                  <a:pt x="19" y="86"/>
                  <a:pt x="19" y="86"/>
                </a:cubicBezTo>
                <a:cubicBezTo>
                  <a:pt x="19" y="133"/>
                  <a:pt x="19" y="133"/>
                  <a:pt x="19" y="133"/>
                </a:cubicBezTo>
                <a:cubicBezTo>
                  <a:pt x="19" y="137"/>
                  <a:pt x="21" y="140"/>
                  <a:pt x="24" y="140"/>
                </a:cubicBezTo>
                <a:cubicBezTo>
                  <a:pt x="26" y="140"/>
                  <a:pt x="28" y="137"/>
                  <a:pt x="28" y="133"/>
                </a:cubicBezTo>
                <a:cubicBezTo>
                  <a:pt x="28" y="86"/>
                  <a:pt x="28" y="86"/>
                  <a:pt x="28" y="86"/>
                </a:cubicBezTo>
                <a:cubicBezTo>
                  <a:pt x="28" y="86"/>
                  <a:pt x="28" y="86"/>
                  <a:pt x="28" y="86"/>
                </a:cubicBezTo>
                <a:cubicBezTo>
                  <a:pt x="34" y="86"/>
                  <a:pt x="34" y="86"/>
                  <a:pt x="34" y="86"/>
                </a:cubicBezTo>
                <a:cubicBezTo>
                  <a:pt x="34" y="86"/>
                  <a:pt x="34" y="86"/>
                  <a:pt x="34" y="86"/>
                </a:cubicBezTo>
                <a:cubicBezTo>
                  <a:pt x="34" y="133"/>
                  <a:pt x="34" y="133"/>
                  <a:pt x="34" y="133"/>
                </a:cubicBezTo>
                <a:cubicBezTo>
                  <a:pt x="34" y="137"/>
                  <a:pt x="35" y="140"/>
                  <a:pt x="38" y="140"/>
                </a:cubicBezTo>
                <a:cubicBezTo>
                  <a:pt x="40" y="140"/>
                  <a:pt x="43" y="137"/>
                  <a:pt x="43" y="133"/>
                </a:cubicBezTo>
                <a:cubicBezTo>
                  <a:pt x="43" y="86"/>
                  <a:pt x="43" y="86"/>
                  <a:pt x="43" y="86"/>
                </a:cubicBezTo>
                <a:cubicBezTo>
                  <a:pt x="43" y="86"/>
                  <a:pt x="43" y="86"/>
                  <a:pt x="43" y="86"/>
                </a:cubicBezTo>
                <a:cubicBezTo>
                  <a:pt x="43" y="86"/>
                  <a:pt x="43" y="86"/>
                  <a:pt x="43" y="86"/>
                </a:cubicBezTo>
                <a:cubicBezTo>
                  <a:pt x="45" y="42"/>
                  <a:pt x="45" y="42"/>
                  <a:pt x="45" y="42"/>
                </a:cubicBezTo>
                <a:cubicBezTo>
                  <a:pt x="51" y="75"/>
                  <a:pt x="51" y="75"/>
                  <a:pt x="51" y="75"/>
                </a:cubicBezTo>
                <a:cubicBezTo>
                  <a:pt x="53" y="79"/>
                  <a:pt x="55" y="81"/>
                  <a:pt x="57" y="80"/>
                </a:cubicBezTo>
                <a:cubicBezTo>
                  <a:pt x="60" y="80"/>
                  <a:pt x="61" y="76"/>
                  <a:pt x="60" y="7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3157" name="Group 3156"/>
          <p:cNvGrpSpPr/>
          <p:nvPr/>
        </p:nvGrpSpPr>
        <p:grpSpPr bwMode="gray">
          <a:xfrm>
            <a:off x="894896" y="1957388"/>
            <a:ext cx="398463" cy="531812"/>
            <a:chOff x="16976725" y="7212013"/>
            <a:chExt cx="398463" cy="531812"/>
          </a:xfrm>
        </p:grpSpPr>
        <p:sp>
          <p:nvSpPr>
            <p:cNvPr id="14" name="Freeform 14"/>
            <p:cNvSpPr>
              <a:spLocks noEditPoints="1"/>
            </p:cNvSpPr>
            <p:nvPr/>
          </p:nvSpPr>
          <p:spPr bwMode="gray">
            <a:xfrm>
              <a:off x="16976725" y="7212013"/>
              <a:ext cx="206375" cy="463550"/>
            </a:xfrm>
            <a:custGeom>
              <a:avLst/>
              <a:gdLst>
                <a:gd name="T0" fmla="*/ 28 w 55"/>
                <a:gd name="T1" fmla="*/ 20 h 124"/>
                <a:gd name="T2" fmla="*/ 38 w 55"/>
                <a:gd name="T3" fmla="*/ 10 h 124"/>
                <a:gd name="T4" fmla="*/ 28 w 55"/>
                <a:gd name="T5" fmla="*/ 0 h 124"/>
                <a:gd name="T6" fmla="*/ 18 w 55"/>
                <a:gd name="T7" fmla="*/ 10 h 124"/>
                <a:gd name="T8" fmla="*/ 28 w 55"/>
                <a:gd name="T9" fmla="*/ 20 h 124"/>
                <a:gd name="T10" fmla="*/ 54 w 55"/>
                <a:gd name="T11" fmla="*/ 65 h 124"/>
                <a:gd name="T12" fmla="*/ 46 w 55"/>
                <a:gd name="T13" fmla="*/ 28 h 124"/>
                <a:gd name="T14" fmla="*/ 40 w 55"/>
                <a:gd name="T15" fmla="*/ 23 h 124"/>
                <a:gd name="T16" fmla="*/ 40 w 55"/>
                <a:gd name="T17" fmla="*/ 23 h 124"/>
                <a:gd name="T18" fmla="*/ 13 w 55"/>
                <a:gd name="T19" fmla="*/ 23 h 124"/>
                <a:gd name="T20" fmla="*/ 11 w 55"/>
                <a:gd name="T21" fmla="*/ 24 h 124"/>
                <a:gd name="T22" fmla="*/ 9 w 55"/>
                <a:gd name="T23" fmla="*/ 28 h 124"/>
                <a:gd name="T24" fmla="*/ 0 w 55"/>
                <a:gd name="T25" fmla="*/ 65 h 124"/>
                <a:gd name="T26" fmla="*/ 3 w 55"/>
                <a:gd name="T27" fmla="*/ 72 h 124"/>
                <a:gd name="T28" fmla="*/ 8 w 55"/>
                <a:gd name="T29" fmla="*/ 66 h 124"/>
                <a:gd name="T30" fmla="*/ 15 w 55"/>
                <a:gd name="T31" fmla="*/ 37 h 124"/>
                <a:gd name="T32" fmla="*/ 15 w 55"/>
                <a:gd name="T33" fmla="*/ 37 h 124"/>
                <a:gd name="T34" fmla="*/ 17 w 55"/>
                <a:gd name="T35" fmla="*/ 76 h 124"/>
                <a:gd name="T36" fmla="*/ 17 w 55"/>
                <a:gd name="T37" fmla="*/ 76 h 124"/>
                <a:gd name="T38" fmla="*/ 17 w 55"/>
                <a:gd name="T39" fmla="*/ 117 h 124"/>
                <a:gd name="T40" fmla="*/ 21 w 55"/>
                <a:gd name="T41" fmla="*/ 124 h 124"/>
                <a:gd name="T42" fmla="*/ 25 w 55"/>
                <a:gd name="T43" fmla="*/ 117 h 124"/>
                <a:gd name="T44" fmla="*/ 25 w 55"/>
                <a:gd name="T45" fmla="*/ 76 h 124"/>
                <a:gd name="T46" fmla="*/ 25 w 55"/>
                <a:gd name="T47" fmla="*/ 76 h 124"/>
                <a:gd name="T48" fmla="*/ 29 w 55"/>
                <a:gd name="T49" fmla="*/ 76 h 124"/>
                <a:gd name="T50" fmla="*/ 29 w 55"/>
                <a:gd name="T51" fmla="*/ 76 h 124"/>
                <a:gd name="T52" fmla="*/ 29 w 55"/>
                <a:gd name="T53" fmla="*/ 117 h 124"/>
                <a:gd name="T54" fmla="*/ 34 w 55"/>
                <a:gd name="T55" fmla="*/ 124 h 124"/>
                <a:gd name="T56" fmla="*/ 38 w 55"/>
                <a:gd name="T57" fmla="*/ 117 h 124"/>
                <a:gd name="T58" fmla="*/ 38 w 55"/>
                <a:gd name="T59" fmla="*/ 76 h 124"/>
                <a:gd name="T60" fmla="*/ 38 w 55"/>
                <a:gd name="T61" fmla="*/ 76 h 124"/>
                <a:gd name="T62" fmla="*/ 38 w 55"/>
                <a:gd name="T63" fmla="*/ 76 h 124"/>
                <a:gd name="T64" fmla="*/ 40 w 55"/>
                <a:gd name="T65" fmla="*/ 38 h 124"/>
                <a:gd name="T66" fmla="*/ 46 w 55"/>
                <a:gd name="T67" fmla="*/ 66 h 124"/>
                <a:gd name="T68" fmla="*/ 51 w 55"/>
                <a:gd name="T69" fmla="*/ 71 h 124"/>
                <a:gd name="T70" fmla="*/ 54 w 55"/>
                <a:gd name="T71" fmla="*/ 6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124">
                  <a:moveTo>
                    <a:pt x="28" y="20"/>
                  </a:moveTo>
                  <a:cubicBezTo>
                    <a:pt x="34" y="20"/>
                    <a:pt x="38" y="15"/>
                    <a:pt x="38" y="10"/>
                  </a:cubicBezTo>
                  <a:cubicBezTo>
                    <a:pt x="38" y="4"/>
                    <a:pt x="34" y="0"/>
                    <a:pt x="28" y="0"/>
                  </a:cubicBezTo>
                  <a:cubicBezTo>
                    <a:pt x="22" y="0"/>
                    <a:pt x="18" y="4"/>
                    <a:pt x="18" y="10"/>
                  </a:cubicBezTo>
                  <a:cubicBezTo>
                    <a:pt x="18" y="15"/>
                    <a:pt x="22" y="20"/>
                    <a:pt x="28" y="20"/>
                  </a:cubicBezTo>
                  <a:close/>
                  <a:moveTo>
                    <a:pt x="54" y="65"/>
                  </a:moveTo>
                  <a:cubicBezTo>
                    <a:pt x="46" y="28"/>
                    <a:pt x="46" y="28"/>
                    <a:pt x="46" y="28"/>
                  </a:cubicBezTo>
                  <a:cubicBezTo>
                    <a:pt x="45" y="24"/>
                    <a:pt x="42" y="23"/>
                    <a:pt x="40" y="23"/>
                  </a:cubicBezTo>
                  <a:cubicBezTo>
                    <a:pt x="40" y="23"/>
                    <a:pt x="40" y="23"/>
                    <a:pt x="40" y="23"/>
                  </a:cubicBezTo>
                  <a:cubicBezTo>
                    <a:pt x="13" y="23"/>
                    <a:pt x="13" y="23"/>
                    <a:pt x="13" y="23"/>
                  </a:cubicBezTo>
                  <a:cubicBezTo>
                    <a:pt x="12" y="23"/>
                    <a:pt x="11" y="23"/>
                    <a:pt x="11" y="24"/>
                  </a:cubicBezTo>
                  <a:cubicBezTo>
                    <a:pt x="10" y="25"/>
                    <a:pt x="9" y="27"/>
                    <a:pt x="9" y="28"/>
                  </a:cubicBezTo>
                  <a:cubicBezTo>
                    <a:pt x="0" y="65"/>
                    <a:pt x="0" y="65"/>
                    <a:pt x="0" y="65"/>
                  </a:cubicBezTo>
                  <a:cubicBezTo>
                    <a:pt x="0" y="69"/>
                    <a:pt x="1" y="71"/>
                    <a:pt x="3" y="72"/>
                  </a:cubicBezTo>
                  <a:cubicBezTo>
                    <a:pt x="6" y="72"/>
                    <a:pt x="8" y="70"/>
                    <a:pt x="8" y="66"/>
                  </a:cubicBezTo>
                  <a:cubicBezTo>
                    <a:pt x="15" y="37"/>
                    <a:pt x="15" y="37"/>
                    <a:pt x="15" y="37"/>
                  </a:cubicBezTo>
                  <a:cubicBezTo>
                    <a:pt x="15" y="37"/>
                    <a:pt x="15" y="37"/>
                    <a:pt x="15" y="37"/>
                  </a:cubicBezTo>
                  <a:cubicBezTo>
                    <a:pt x="17" y="76"/>
                    <a:pt x="17" y="76"/>
                    <a:pt x="17" y="76"/>
                  </a:cubicBezTo>
                  <a:cubicBezTo>
                    <a:pt x="17" y="76"/>
                    <a:pt x="17" y="76"/>
                    <a:pt x="17" y="76"/>
                  </a:cubicBezTo>
                  <a:cubicBezTo>
                    <a:pt x="17" y="117"/>
                    <a:pt x="17" y="117"/>
                    <a:pt x="17" y="117"/>
                  </a:cubicBezTo>
                  <a:cubicBezTo>
                    <a:pt x="17" y="121"/>
                    <a:pt x="19" y="124"/>
                    <a:pt x="21" y="124"/>
                  </a:cubicBezTo>
                  <a:cubicBezTo>
                    <a:pt x="23" y="124"/>
                    <a:pt x="25" y="121"/>
                    <a:pt x="25" y="117"/>
                  </a:cubicBezTo>
                  <a:cubicBezTo>
                    <a:pt x="25" y="76"/>
                    <a:pt x="25" y="76"/>
                    <a:pt x="25" y="76"/>
                  </a:cubicBezTo>
                  <a:cubicBezTo>
                    <a:pt x="25" y="76"/>
                    <a:pt x="25" y="76"/>
                    <a:pt x="25" y="76"/>
                  </a:cubicBezTo>
                  <a:cubicBezTo>
                    <a:pt x="29" y="76"/>
                    <a:pt x="29" y="76"/>
                    <a:pt x="29" y="76"/>
                  </a:cubicBezTo>
                  <a:cubicBezTo>
                    <a:pt x="29" y="76"/>
                    <a:pt x="29" y="76"/>
                    <a:pt x="29" y="76"/>
                  </a:cubicBezTo>
                  <a:cubicBezTo>
                    <a:pt x="29" y="117"/>
                    <a:pt x="29" y="117"/>
                    <a:pt x="29" y="117"/>
                  </a:cubicBezTo>
                  <a:cubicBezTo>
                    <a:pt x="29" y="121"/>
                    <a:pt x="31" y="124"/>
                    <a:pt x="34" y="124"/>
                  </a:cubicBezTo>
                  <a:cubicBezTo>
                    <a:pt x="36" y="124"/>
                    <a:pt x="38" y="121"/>
                    <a:pt x="38" y="117"/>
                  </a:cubicBezTo>
                  <a:cubicBezTo>
                    <a:pt x="38" y="76"/>
                    <a:pt x="38" y="76"/>
                    <a:pt x="38" y="76"/>
                  </a:cubicBezTo>
                  <a:cubicBezTo>
                    <a:pt x="38" y="76"/>
                    <a:pt x="38" y="76"/>
                    <a:pt x="38" y="76"/>
                  </a:cubicBezTo>
                  <a:cubicBezTo>
                    <a:pt x="38" y="76"/>
                    <a:pt x="38" y="76"/>
                    <a:pt x="38" y="76"/>
                  </a:cubicBezTo>
                  <a:cubicBezTo>
                    <a:pt x="40" y="38"/>
                    <a:pt x="40" y="38"/>
                    <a:pt x="40" y="38"/>
                  </a:cubicBezTo>
                  <a:cubicBezTo>
                    <a:pt x="46" y="66"/>
                    <a:pt x="46" y="66"/>
                    <a:pt x="46" y="66"/>
                  </a:cubicBezTo>
                  <a:cubicBezTo>
                    <a:pt x="47" y="70"/>
                    <a:pt x="49" y="72"/>
                    <a:pt x="51" y="71"/>
                  </a:cubicBezTo>
                  <a:cubicBezTo>
                    <a:pt x="53" y="71"/>
                    <a:pt x="55" y="68"/>
                    <a:pt x="54" y="6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 name="Freeform 15"/>
            <p:cNvSpPr>
              <a:spLocks noEditPoints="1"/>
            </p:cNvSpPr>
            <p:nvPr/>
          </p:nvSpPr>
          <p:spPr bwMode="gray">
            <a:xfrm>
              <a:off x="17168813" y="7223125"/>
              <a:ext cx="206375" cy="465138"/>
            </a:xfrm>
            <a:custGeom>
              <a:avLst/>
              <a:gdLst>
                <a:gd name="T0" fmla="*/ 28 w 55"/>
                <a:gd name="T1" fmla="*/ 19 h 124"/>
                <a:gd name="T2" fmla="*/ 38 w 55"/>
                <a:gd name="T3" fmla="*/ 10 h 124"/>
                <a:gd name="T4" fmla="*/ 28 w 55"/>
                <a:gd name="T5" fmla="*/ 0 h 124"/>
                <a:gd name="T6" fmla="*/ 19 w 55"/>
                <a:gd name="T7" fmla="*/ 10 h 124"/>
                <a:gd name="T8" fmla="*/ 28 w 55"/>
                <a:gd name="T9" fmla="*/ 19 h 124"/>
                <a:gd name="T10" fmla="*/ 54 w 55"/>
                <a:gd name="T11" fmla="*/ 66 h 124"/>
                <a:gd name="T12" fmla="*/ 46 w 55"/>
                <a:gd name="T13" fmla="*/ 28 h 124"/>
                <a:gd name="T14" fmla="*/ 42 w 55"/>
                <a:gd name="T15" fmla="*/ 23 h 124"/>
                <a:gd name="T16" fmla="*/ 41 w 55"/>
                <a:gd name="T17" fmla="*/ 23 h 124"/>
                <a:gd name="T18" fmla="*/ 14 w 55"/>
                <a:gd name="T19" fmla="*/ 23 h 124"/>
                <a:gd name="T20" fmla="*/ 11 w 55"/>
                <a:gd name="T21" fmla="*/ 25 h 124"/>
                <a:gd name="T22" fmla="*/ 9 w 55"/>
                <a:gd name="T23" fmla="*/ 28 h 124"/>
                <a:gd name="T24" fmla="*/ 1 w 55"/>
                <a:gd name="T25" fmla="*/ 66 h 124"/>
                <a:gd name="T26" fmla="*/ 4 w 55"/>
                <a:gd name="T27" fmla="*/ 71 h 124"/>
                <a:gd name="T28" fmla="*/ 9 w 55"/>
                <a:gd name="T29" fmla="*/ 67 h 124"/>
                <a:gd name="T30" fmla="*/ 16 w 55"/>
                <a:gd name="T31" fmla="*/ 37 h 124"/>
                <a:gd name="T32" fmla="*/ 16 w 55"/>
                <a:gd name="T33" fmla="*/ 37 h 124"/>
                <a:gd name="T34" fmla="*/ 17 w 55"/>
                <a:gd name="T35" fmla="*/ 77 h 124"/>
                <a:gd name="T36" fmla="*/ 17 w 55"/>
                <a:gd name="T37" fmla="*/ 77 h 124"/>
                <a:gd name="T38" fmla="*/ 17 w 55"/>
                <a:gd name="T39" fmla="*/ 118 h 124"/>
                <a:gd name="T40" fmla="*/ 21 w 55"/>
                <a:gd name="T41" fmla="*/ 124 h 124"/>
                <a:gd name="T42" fmla="*/ 26 w 55"/>
                <a:gd name="T43" fmla="*/ 118 h 124"/>
                <a:gd name="T44" fmla="*/ 26 w 55"/>
                <a:gd name="T45" fmla="*/ 77 h 124"/>
                <a:gd name="T46" fmla="*/ 26 w 55"/>
                <a:gd name="T47" fmla="*/ 77 h 124"/>
                <a:gd name="T48" fmla="*/ 30 w 55"/>
                <a:gd name="T49" fmla="*/ 77 h 124"/>
                <a:gd name="T50" fmla="*/ 30 w 55"/>
                <a:gd name="T51" fmla="*/ 77 h 124"/>
                <a:gd name="T52" fmla="*/ 30 w 55"/>
                <a:gd name="T53" fmla="*/ 118 h 124"/>
                <a:gd name="T54" fmla="*/ 34 w 55"/>
                <a:gd name="T55" fmla="*/ 124 h 124"/>
                <a:gd name="T56" fmla="*/ 38 w 55"/>
                <a:gd name="T57" fmla="*/ 118 h 124"/>
                <a:gd name="T58" fmla="*/ 38 w 55"/>
                <a:gd name="T59" fmla="*/ 77 h 124"/>
                <a:gd name="T60" fmla="*/ 38 w 55"/>
                <a:gd name="T61" fmla="*/ 77 h 124"/>
                <a:gd name="T62" fmla="*/ 38 w 55"/>
                <a:gd name="T63" fmla="*/ 77 h 124"/>
                <a:gd name="T64" fmla="*/ 41 w 55"/>
                <a:gd name="T65" fmla="*/ 38 h 124"/>
                <a:gd name="T66" fmla="*/ 47 w 55"/>
                <a:gd name="T67" fmla="*/ 67 h 124"/>
                <a:gd name="T68" fmla="*/ 52 w 55"/>
                <a:gd name="T69" fmla="*/ 71 h 124"/>
                <a:gd name="T70" fmla="*/ 54 w 55"/>
                <a:gd name="T71" fmla="*/ 6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124">
                  <a:moveTo>
                    <a:pt x="28" y="19"/>
                  </a:moveTo>
                  <a:cubicBezTo>
                    <a:pt x="34" y="19"/>
                    <a:pt x="38" y="15"/>
                    <a:pt x="38" y="10"/>
                  </a:cubicBezTo>
                  <a:cubicBezTo>
                    <a:pt x="38" y="5"/>
                    <a:pt x="34" y="0"/>
                    <a:pt x="28" y="0"/>
                  </a:cubicBezTo>
                  <a:cubicBezTo>
                    <a:pt x="24" y="0"/>
                    <a:pt x="19" y="5"/>
                    <a:pt x="19" y="10"/>
                  </a:cubicBezTo>
                  <a:cubicBezTo>
                    <a:pt x="19" y="15"/>
                    <a:pt x="24" y="19"/>
                    <a:pt x="28" y="19"/>
                  </a:cubicBezTo>
                  <a:close/>
                  <a:moveTo>
                    <a:pt x="54" y="66"/>
                  </a:moveTo>
                  <a:cubicBezTo>
                    <a:pt x="46" y="28"/>
                    <a:pt x="46" y="28"/>
                    <a:pt x="46" y="28"/>
                  </a:cubicBezTo>
                  <a:cubicBezTo>
                    <a:pt x="45" y="25"/>
                    <a:pt x="43" y="22"/>
                    <a:pt x="42" y="23"/>
                  </a:cubicBezTo>
                  <a:cubicBezTo>
                    <a:pt x="41" y="23"/>
                    <a:pt x="41" y="23"/>
                    <a:pt x="41" y="23"/>
                  </a:cubicBezTo>
                  <a:cubicBezTo>
                    <a:pt x="14" y="23"/>
                    <a:pt x="14" y="23"/>
                    <a:pt x="14" y="23"/>
                  </a:cubicBezTo>
                  <a:cubicBezTo>
                    <a:pt x="13" y="23"/>
                    <a:pt x="13" y="23"/>
                    <a:pt x="11" y="25"/>
                  </a:cubicBezTo>
                  <a:cubicBezTo>
                    <a:pt x="10" y="26"/>
                    <a:pt x="9" y="27"/>
                    <a:pt x="9" y="28"/>
                  </a:cubicBezTo>
                  <a:cubicBezTo>
                    <a:pt x="1" y="66"/>
                    <a:pt x="1" y="66"/>
                    <a:pt x="1" y="66"/>
                  </a:cubicBezTo>
                  <a:cubicBezTo>
                    <a:pt x="0" y="69"/>
                    <a:pt x="1" y="71"/>
                    <a:pt x="4" y="71"/>
                  </a:cubicBezTo>
                  <a:cubicBezTo>
                    <a:pt x="6" y="72"/>
                    <a:pt x="8" y="70"/>
                    <a:pt x="9" y="67"/>
                  </a:cubicBezTo>
                  <a:cubicBezTo>
                    <a:pt x="16" y="37"/>
                    <a:pt x="16" y="37"/>
                    <a:pt x="16" y="37"/>
                  </a:cubicBezTo>
                  <a:cubicBezTo>
                    <a:pt x="16" y="37"/>
                    <a:pt x="16" y="37"/>
                    <a:pt x="16" y="37"/>
                  </a:cubicBezTo>
                  <a:cubicBezTo>
                    <a:pt x="17" y="77"/>
                    <a:pt x="17" y="77"/>
                    <a:pt x="17" y="77"/>
                  </a:cubicBezTo>
                  <a:cubicBezTo>
                    <a:pt x="17" y="77"/>
                    <a:pt x="17" y="77"/>
                    <a:pt x="17" y="77"/>
                  </a:cubicBezTo>
                  <a:cubicBezTo>
                    <a:pt x="17" y="118"/>
                    <a:pt x="17" y="118"/>
                    <a:pt x="17" y="118"/>
                  </a:cubicBezTo>
                  <a:cubicBezTo>
                    <a:pt x="17" y="121"/>
                    <a:pt x="19" y="124"/>
                    <a:pt x="21" y="124"/>
                  </a:cubicBezTo>
                  <a:cubicBezTo>
                    <a:pt x="24" y="124"/>
                    <a:pt x="26" y="121"/>
                    <a:pt x="26" y="118"/>
                  </a:cubicBezTo>
                  <a:cubicBezTo>
                    <a:pt x="26" y="77"/>
                    <a:pt x="26" y="77"/>
                    <a:pt x="26" y="77"/>
                  </a:cubicBezTo>
                  <a:cubicBezTo>
                    <a:pt x="26" y="77"/>
                    <a:pt x="26" y="77"/>
                    <a:pt x="26" y="77"/>
                  </a:cubicBezTo>
                  <a:cubicBezTo>
                    <a:pt x="30" y="77"/>
                    <a:pt x="30" y="77"/>
                    <a:pt x="30" y="77"/>
                  </a:cubicBezTo>
                  <a:cubicBezTo>
                    <a:pt x="30" y="77"/>
                    <a:pt x="30" y="77"/>
                    <a:pt x="30" y="77"/>
                  </a:cubicBezTo>
                  <a:cubicBezTo>
                    <a:pt x="30" y="118"/>
                    <a:pt x="30" y="118"/>
                    <a:pt x="30" y="118"/>
                  </a:cubicBezTo>
                  <a:cubicBezTo>
                    <a:pt x="30" y="121"/>
                    <a:pt x="32" y="124"/>
                    <a:pt x="34" y="124"/>
                  </a:cubicBezTo>
                  <a:cubicBezTo>
                    <a:pt x="36" y="124"/>
                    <a:pt x="38" y="121"/>
                    <a:pt x="38" y="118"/>
                  </a:cubicBezTo>
                  <a:cubicBezTo>
                    <a:pt x="38" y="77"/>
                    <a:pt x="38" y="77"/>
                    <a:pt x="38" y="77"/>
                  </a:cubicBezTo>
                  <a:cubicBezTo>
                    <a:pt x="38" y="77"/>
                    <a:pt x="38" y="77"/>
                    <a:pt x="38" y="77"/>
                  </a:cubicBezTo>
                  <a:cubicBezTo>
                    <a:pt x="38" y="77"/>
                    <a:pt x="38" y="77"/>
                    <a:pt x="38" y="77"/>
                  </a:cubicBezTo>
                  <a:cubicBezTo>
                    <a:pt x="41" y="38"/>
                    <a:pt x="41" y="38"/>
                    <a:pt x="41" y="38"/>
                  </a:cubicBezTo>
                  <a:cubicBezTo>
                    <a:pt x="47" y="67"/>
                    <a:pt x="47" y="67"/>
                    <a:pt x="47" y="67"/>
                  </a:cubicBezTo>
                  <a:cubicBezTo>
                    <a:pt x="47" y="70"/>
                    <a:pt x="49" y="71"/>
                    <a:pt x="52" y="71"/>
                  </a:cubicBezTo>
                  <a:cubicBezTo>
                    <a:pt x="54" y="71"/>
                    <a:pt x="55" y="68"/>
                    <a:pt x="54" y="6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6" name="Freeform 16"/>
            <p:cNvSpPr>
              <a:spLocks noEditPoints="1"/>
            </p:cNvSpPr>
            <p:nvPr/>
          </p:nvSpPr>
          <p:spPr bwMode="gray">
            <a:xfrm>
              <a:off x="17078325" y="7264400"/>
              <a:ext cx="187325" cy="479425"/>
            </a:xfrm>
            <a:custGeom>
              <a:avLst/>
              <a:gdLst>
                <a:gd name="T0" fmla="*/ 25 w 50"/>
                <a:gd name="T1" fmla="*/ 19 h 128"/>
                <a:gd name="T2" fmla="*/ 35 w 50"/>
                <a:gd name="T3" fmla="*/ 10 h 128"/>
                <a:gd name="T4" fmla="*/ 25 w 50"/>
                <a:gd name="T5" fmla="*/ 0 h 128"/>
                <a:gd name="T6" fmla="*/ 15 w 50"/>
                <a:gd name="T7" fmla="*/ 10 h 128"/>
                <a:gd name="T8" fmla="*/ 25 w 50"/>
                <a:gd name="T9" fmla="*/ 19 h 128"/>
                <a:gd name="T10" fmla="*/ 49 w 50"/>
                <a:gd name="T11" fmla="*/ 68 h 128"/>
                <a:gd name="T12" fmla="*/ 41 w 50"/>
                <a:gd name="T13" fmla="*/ 29 h 128"/>
                <a:gd name="T14" fmla="*/ 39 w 50"/>
                <a:gd name="T15" fmla="*/ 25 h 128"/>
                <a:gd name="T16" fmla="*/ 39 w 50"/>
                <a:gd name="T17" fmla="*/ 24 h 128"/>
                <a:gd name="T18" fmla="*/ 38 w 50"/>
                <a:gd name="T19" fmla="*/ 24 h 128"/>
                <a:gd name="T20" fmla="*/ 36 w 50"/>
                <a:gd name="T21" fmla="*/ 23 h 128"/>
                <a:gd name="T22" fmla="*/ 13 w 50"/>
                <a:gd name="T23" fmla="*/ 23 h 128"/>
                <a:gd name="T24" fmla="*/ 10 w 50"/>
                <a:gd name="T25" fmla="*/ 26 h 128"/>
                <a:gd name="T26" fmla="*/ 9 w 50"/>
                <a:gd name="T27" fmla="*/ 29 h 128"/>
                <a:gd name="T28" fmla="*/ 1 w 50"/>
                <a:gd name="T29" fmla="*/ 68 h 128"/>
                <a:gd name="T30" fmla="*/ 4 w 50"/>
                <a:gd name="T31" fmla="*/ 74 h 128"/>
                <a:gd name="T32" fmla="*/ 9 w 50"/>
                <a:gd name="T33" fmla="*/ 69 h 128"/>
                <a:gd name="T34" fmla="*/ 15 w 50"/>
                <a:gd name="T35" fmla="*/ 41 h 128"/>
                <a:gd name="T36" fmla="*/ 16 w 50"/>
                <a:gd name="T37" fmla="*/ 49 h 128"/>
                <a:gd name="T38" fmla="*/ 8 w 50"/>
                <a:gd name="T39" fmla="*/ 91 h 128"/>
                <a:gd name="T40" fmla="*/ 16 w 50"/>
                <a:gd name="T41" fmla="*/ 91 h 128"/>
                <a:gd name="T42" fmla="*/ 16 w 50"/>
                <a:gd name="T43" fmla="*/ 122 h 128"/>
                <a:gd name="T44" fmla="*/ 20 w 50"/>
                <a:gd name="T45" fmla="*/ 128 h 128"/>
                <a:gd name="T46" fmla="*/ 24 w 50"/>
                <a:gd name="T47" fmla="*/ 122 h 128"/>
                <a:gd name="T48" fmla="*/ 24 w 50"/>
                <a:gd name="T49" fmla="*/ 91 h 128"/>
                <a:gd name="T50" fmla="*/ 27 w 50"/>
                <a:gd name="T51" fmla="*/ 91 h 128"/>
                <a:gd name="T52" fmla="*/ 27 w 50"/>
                <a:gd name="T53" fmla="*/ 122 h 128"/>
                <a:gd name="T54" fmla="*/ 31 w 50"/>
                <a:gd name="T55" fmla="*/ 128 h 128"/>
                <a:gd name="T56" fmla="*/ 35 w 50"/>
                <a:gd name="T57" fmla="*/ 122 h 128"/>
                <a:gd name="T58" fmla="*/ 35 w 50"/>
                <a:gd name="T59" fmla="*/ 91 h 128"/>
                <a:gd name="T60" fmla="*/ 42 w 50"/>
                <a:gd name="T61" fmla="*/ 91 h 128"/>
                <a:gd name="T62" fmla="*/ 35 w 50"/>
                <a:gd name="T63" fmla="*/ 49 h 128"/>
                <a:gd name="T64" fmla="*/ 36 w 50"/>
                <a:gd name="T65" fmla="*/ 41 h 128"/>
                <a:gd name="T66" fmla="*/ 42 w 50"/>
                <a:gd name="T67" fmla="*/ 69 h 128"/>
                <a:gd name="T68" fmla="*/ 47 w 50"/>
                <a:gd name="T69" fmla="*/ 74 h 128"/>
                <a:gd name="T70" fmla="*/ 49 w 50"/>
                <a:gd name="T71" fmla="*/ 6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128">
                  <a:moveTo>
                    <a:pt x="25" y="19"/>
                  </a:moveTo>
                  <a:cubicBezTo>
                    <a:pt x="30" y="19"/>
                    <a:pt x="35" y="15"/>
                    <a:pt x="35" y="10"/>
                  </a:cubicBezTo>
                  <a:cubicBezTo>
                    <a:pt x="35" y="4"/>
                    <a:pt x="30" y="0"/>
                    <a:pt x="25" y="0"/>
                  </a:cubicBezTo>
                  <a:cubicBezTo>
                    <a:pt x="19" y="0"/>
                    <a:pt x="15" y="4"/>
                    <a:pt x="15" y="10"/>
                  </a:cubicBezTo>
                  <a:cubicBezTo>
                    <a:pt x="15" y="15"/>
                    <a:pt x="19" y="19"/>
                    <a:pt x="25" y="19"/>
                  </a:cubicBezTo>
                  <a:close/>
                  <a:moveTo>
                    <a:pt x="49" y="68"/>
                  </a:moveTo>
                  <a:cubicBezTo>
                    <a:pt x="41" y="29"/>
                    <a:pt x="41" y="29"/>
                    <a:pt x="41" y="29"/>
                  </a:cubicBezTo>
                  <a:cubicBezTo>
                    <a:pt x="41" y="27"/>
                    <a:pt x="40" y="25"/>
                    <a:pt x="39" y="25"/>
                  </a:cubicBezTo>
                  <a:cubicBezTo>
                    <a:pt x="39" y="24"/>
                    <a:pt x="39" y="24"/>
                    <a:pt x="39" y="24"/>
                  </a:cubicBezTo>
                  <a:cubicBezTo>
                    <a:pt x="38" y="24"/>
                    <a:pt x="38" y="24"/>
                    <a:pt x="38" y="24"/>
                  </a:cubicBezTo>
                  <a:cubicBezTo>
                    <a:pt x="38" y="24"/>
                    <a:pt x="37" y="23"/>
                    <a:pt x="36" y="23"/>
                  </a:cubicBezTo>
                  <a:cubicBezTo>
                    <a:pt x="13" y="23"/>
                    <a:pt x="13" y="23"/>
                    <a:pt x="13" y="23"/>
                  </a:cubicBezTo>
                  <a:cubicBezTo>
                    <a:pt x="12" y="23"/>
                    <a:pt x="11" y="25"/>
                    <a:pt x="10" y="26"/>
                  </a:cubicBezTo>
                  <a:cubicBezTo>
                    <a:pt x="10" y="27"/>
                    <a:pt x="10" y="28"/>
                    <a:pt x="9" y="29"/>
                  </a:cubicBezTo>
                  <a:cubicBezTo>
                    <a:pt x="1" y="68"/>
                    <a:pt x="1" y="68"/>
                    <a:pt x="1" y="68"/>
                  </a:cubicBezTo>
                  <a:cubicBezTo>
                    <a:pt x="0" y="71"/>
                    <a:pt x="2" y="73"/>
                    <a:pt x="4" y="74"/>
                  </a:cubicBezTo>
                  <a:cubicBezTo>
                    <a:pt x="6" y="74"/>
                    <a:pt x="8" y="72"/>
                    <a:pt x="9" y="69"/>
                  </a:cubicBezTo>
                  <a:cubicBezTo>
                    <a:pt x="15" y="41"/>
                    <a:pt x="15" y="41"/>
                    <a:pt x="15" y="41"/>
                  </a:cubicBezTo>
                  <a:cubicBezTo>
                    <a:pt x="16" y="49"/>
                    <a:pt x="16" y="49"/>
                    <a:pt x="16" y="49"/>
                  </a:cubicBezTo>
                  <a:cubicBezTo>
                    <a:pt x="8" y="91"/>
                    <a:pt x="8" y="91"/>
                    <a:pt x="8" y="91"/>
                  </a:cubicBezTo>
                  <a:cubicBezTo>
                    <a:pt x="16" y="91"/>
                    <a:pt x="16" y="91"/>
                    <a:pt x="16" y="91"/>
                  </a:cubicBezTo>
                  <a:cubicBezTo>
                    <a:pt x="16" y="122"/>
                    <a:pt x="16" y="122"/>
                    <a:pt x="16" y="122"/>
                  </a:cubicBezTo>
                  <a:cubicBezTo>
                    <a:pt x="16" y="125"/>
                    <a:pt x="18" y="128"/>
                    <a:pt x="20" y="128"/>
                  </a:cubicBezTo>
                  <a:cubicBezTo>
                    <a:pt x="22" y="128"/>
                    <a:pt x="24" y="125"/>
                    <a:pt x="24" y="122"/>
                  </a:cubicBezTo>
                  <a:cubicBezTo>
                    <a:pt x="24" y="91"/>
                    <a:pt x="24" y="91"/>
                    <a:pt x="24" y="91"/>
                  </a:cubicBezTo>
                  <a:cubicBezTo>
                    <a:pt x="27" y="91"/>
                    <a:pt x="27" y="91"/>
                    <a:pt x="27" y="91"/>
                  </a:cubicBezTo>
                  <a:cubicBezTo>
                    <a:pt x="27" y="122"/>
                    <a:pt x="27" y="122"/>
                    <a:pt x="27" y="122"/>
                  </a:cubicBezTo>
                  <a:cubicBezTo>
                    <a:pt x="27" y="125"/>
                    <a:pt x="29" y="128"/>
                    <a:pt x="31" y="128"/>
                  </a:cubicBezTo>
                  <a:cubicBezTo>
                    <a:pt x="34" y="128"/>
                    <a:pt x="35" y="125"/>
                    <a:pt x="35" y="122"/>
                  </a:cubicBezTo>
                  <a:cubicBezTo>
                    <a:pt x="35" y="91"/>
                    <a:pt x="35" y="91"/>
                    <a:pt x="35" y="91"/>
                  </a:cubicBezTo>
                  <a:cubicBezTo>
                    <a:pt x="42" y="91"/>
                    <a:pt x="42" y="91"/>
                    <a:pt x="42" y="91"/>
                  </a:cubicBezTo>
                  <a:cubicBezTo>
                    <a:pt x="35" y="49"/>
                    <a:pt x="35" y="49"/>
                    <a:pt x="35" y="49"/>
                  </a:cubicBezTo>
                  <a:cubicBezTo>
                    <a:pt x="36" y="41"/>
                    <a:pt x="36" y="41"/>
                    <a:pt x="36" y="41"/>
                  </a:cubicBezTo>
                  <a:cubicBezTo>
                    <a:pt x="42" y="69"/>
                    <a:pt x="42" y="69"/>
                    <a:pt x="42" y="69"/>
                  </a:cubicBezTo>
                  <a:cubicBezTo>
                    <a:pt x="42" y="72"/>
                    <a:pt x="45" y="74"/>
                    <a:pt x="47" y="74"/>
                  </a:cubicBezTo>
                  <a:cubicBezTo>
                    <a:pt x="49" y="73"/>
                    <a:pt x="50" y="71"/>
                    <a:pt x="49" y="6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7" name="Freeform 17"/>
            <p:cNvSpPr>
              <a:spLocks noEditPoints="1"/>
            </p:cNvSpPr>
            <p:nvPr/>
          </p:nvSpPr>
          <p:spPr bwMode="gray">
            <a:xfrm>
              <a:off x="17078325" y="7264400"/>
              <a:ext cx="187325" cy="479425"/>
            </a:xfrm>
            <a:custGeom>
              <a:avLst/>
              <a:gdLst>
                <a:gd name="T0" fmla="*/ 25 w 50"/>
                <a:gd name="T1" fmla="*/ 19 h 128"/>
                <a:gd name="T2" fmla="*/ 35 w 50"/>
                <a:gd name="T3" fmla="*/ 10 h 128"/>
                <a:gd name="T4" fmla="*/ 25 w 50"/>
                <a:gd name="T5" fmla="*/ 0 h 128"/>
                <a:gd name="T6" fmla="*/ 15 w 50"/>
                <a:gd name="T7" fmla="*/ 10 h 128"/>
                <a:gd name="T8" fmla="*/ 25 w 50"/>
                <a:gd name="T9" fmla="*/ 19 h 128"/>
                <a:gd name="T10" fmla="*/ 49 w 50"/>
                <a:gd name="T11" fmla="*/ 68 h 128"/>
                <a:gd name="T12" fmla="*/ 41 w 50"/>
                <a:gd name="T13" fmla="*/ 29 h 128"/>
                <a:gd name="T14" fmla="*/ 39 w 50"/>
                <a:gd name="T15" fmla="*/ 25 h 128"/>
                <a:gd name="T16" fmla="*/ 39 w 50"/>
                <a:gd name="T17" fmla="*/ 24 h 128"/>
                <a:gd name="T18" fmla="*/ 38 w 50"/>
                <a:gd name="T19" fmla="*/ 24 h 128"/>
                <a:gd name="T20" fmla="*/ 36 w 50"/>
                <a:gd name="T21" fmla="*/ 23 h 128"/>
                <a:gd name="T22" fmla="*/ 13 w 50"/>
                <a:gd name="T23" fmla="*/ 23 h 128"/>
                <a:gd name="T24" fmla="*/ 10 w 50"/>
                <a:gd name="T25" fmla="*/ 26 h 128"/>
                <a:gd name="T26" fmla="*/ 9 w 50"/>
                <a:gd name="T27" fmla="*/ 29 h 128"/>
                <a:gd name="T28" fmla="*/ 1 w 50"/>
                <a:gd name="T29" fmla="*/ 68 h 128"/>
                <a:gd name="T30" fmla="*/ 4 w 50"/>
                <a:gd name="T31" fmla="*/ 74 h 128"/>
                <a:gd name="T32" fmla="*/ 9 w 50"/>
                <a:gd name="T33" fmla="*/ 69 h 128"/>
                <a:gd name="T34" fmla="*/ 15 w 50"/>
                <a:gd name="T35" fmla="*/ 41 h 128"/>
                <a:gd name="T36" fmla="*/ 16 w 50"/>
                <a:gd name="T37" fmla="*/ 49 h 128"/>
                <a:gd name="T38" fmla="*/ 8 w 50"/>
                <a:gd name="T39" fmla="*/ 91 h 128"/>
                <a:gd name="T40" fmla="*/ 16 w 50"/>
                <a:gd name="T41" fmla="*/ 91 h 128"/>
                <a:gd name="T42" fmla="*/ 16 w 50"/>
                <a:gd name="T43" fmla="*/ 122 h 128"/>
                <a:gd name="T44" fmla="*/ 20 w 50"/>
                <a:gd name="T45" fmla="*/ 128 h 128"/>
                <a:gd name="T46" fmla="*/ 24 w 50"/>
                <a:gd name="T47" fmla="*/ 122 h 128"/>
                <a:gd name="T48" fmla="*/ 24 w 50"/>
                <a:gd name="T49" fmla="*/ 91 h 128"/>
                <a:gd name="T50" fmla="*/ 27 w 50"/>
                <a:gd name="T51" fmla="*/ 91 h 128"/>
                <a:gd name="T52" fmla="*/ 27 w 50"/>
                <a:gd name="T53" fmla="*/ 122 h 128"/>
                <a:gd name="T54" fmla="*/ 31 w 50"/>
                <a:gd name="T55" fmla="*/ 128 h 128"/>
                <a:gd name="T56" fmla="*/ 35 w 50"/>
                <a:gd name="T57" fmla="*/ 122 h 128"/>
                <a:gd name="T58" fmla="*/ 35 w 50"/>
                <a:gd name="T59" fmla="*/ 91 h 128"/>
                <a:gd name="T60" fmla="*/ 42 w 50"/>
                <a:gd name="T61" fmla="*/ 91 h 128"/>
                <a:gd name="T62" fmla="*/ 35 w 50"/>
                <a:gd name="T63" fmla="*/ 49 h 128"/>
                <a:gd name="T64" fmla="*/ 36 w 50"/>
                <a:gd name="T65" fmla="*/ 41 h 128"/>
                <a:gd name="T66" fmla="*/ 42 w 50"/>
                <a:gd name="T67" fmla="*/ 69 h 128"/>
                <a:gd name="T68" fmla="*/ 47 w 50"/>
                <a:gd name="T69" fmla="*/ 74 h 128"/>
                <a:gd name="T70" fmla="*/ 49 w 50"/>
                <a:gd name="T71" fmla="*/ 6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128">
                  <a:moveTo>
                    <a:pt x="25" y="19"/>
                  </a:moveTo>
                  <a:cubicBezTo>
                    <a:pt x="30" y="19"/>
                    <a:pt x="35" y="15"/>
                    <a:pt x="35" y="10"/>
                  </a:cubicBezTo>
                  <a:cubicBezTo>
                    <a:pt x="35" y="4"/>
                    <a:pt x="30" y="0"/>
                    <a:pt x="25" y="0"/>
                  </a:cubicBezTo>
                  <a:cubicBezTo>
                    <a:pt x="19" y="0"/>
                    <a:pt x="15" y="4"/>
                    <a:pt x="15" y="10"/>
                  </a:cubicBezTo>
                  <a:cubicBezTo>
                    <a:pt x="15" y="15"/>
                    <a:pt x="19" y="19"/>
                    <a:pt x="25" y="19"/>
                  </a:cubicBezTo>
                  <a:close/>
                  <a:moveTo>
                    <a:pt x="49" y="68"/>
                  </a:moveTo>
                  <a:cubicBezTo>
                    <a:pt x="41" y="29"/>
                    <a:pt x="41" y="29"/>
                    <a:pt x="41" y="29"/>
                  </a:cubicBezTo>
                  <a:cubicBezTo>
                    <a:pt x="41" y="27"/>
                    <a:pt x="40" y="25"/>
                    <a:pt x="39" y="25"/>
                  </a:cubicBezTo>
                  <a:cubicBezTo>
                    <a:pt x="39" y="24"/>
                    <a:pt x="39" y="24"/>
                    <a:pt x="39" y="24"/>
                  </a:cubicBezTo>
                  <a:cubicBezTo>
                    <a:pt x="38" y="24"/>
                    <a:pt x="38" y="24"/>
                    <a:pt x="38" y="24"/>
                  </a:cubicBezTo>
                  <a:cubicBezTo>
                    <a:pt x="38" y="24"/>
                    <a:pt x="37" y="23"/>
                    <a:pt x="36" y="23"/>
                  </a:cubicBezTo>
                  <a:cubicBezTo>
                    <a:pt x="13" y="23"/>
                    <a:pt x="13" y="23"/>
                    <a:pt x="13" y="23"/>
                  </a:cubicBezTo>
                  <a:cubicBezTo>
                    <a:pt x="12" y="23"/>
                    <a:pt x="11" y="25"/>
                    <a:pt x="10" y="26"/>
                  </a:cubicBezTo>
                  <a:cubicBezTo>
                    <a:pt x="10" y="27"/>
                    <a:pt x="10" y="28"/>
                    <a:pt x="9" y="29"/>
                  </a:cubicBezTo>
                  <a:cubicBezTo>
                    <a:pt x="1" y="68"/>
                    <a:pt x="1" y="68"/>
                    <a:pt x="1" y="68"/>
                  </a:cubicBezTo>
                  <a:cubicBezTo>
                    <a:pt x="0" y="71"/>
                    <a:pt x="2" y="73"/>
                    <a:pt x="4" y="74"/>
                  </a:cubicBezTo>
                  <a:cubicBezTo>
                    <a:pt x="6" y="74"/>
                    <a:pt x="8" y="72"/>
                    <a:pt x="9" y="69"/>
                  </a:cubicBezTo>
                  <a:cubicBezTo>
                    <a:pt x="15" y="41"/>
                    <a:pt x="15" y="41"/>
                    <a:pt x="15" y="41"/>
                  </a:cubicBezTo>
                  <a:cubicBezTo>
                    <a:pt x="16" y="49"/>
                    <a:pt x="16" y="49"/>
                    <a:pt x="16" y="49"/>
                  </a:cubicBezTo>
                  <a:cubicBezTo>
                    <a:pt x="8" y="91"/>
                    <a:pt x="8" y="91"/>
                    <a:pt x="8" y="91"/>
                  </a:cubicBezTo>
                  <a:cubicBezTo>
                    <a:pt x="16" y="91"/>
                    <a:pt x="16" y="91"/>
                    <a:pt x="16" y="91"/>
                  </a:cubicBezTo>
                  <a:cubicBezTo>
                    <a:pt x="16" y="122"/>
                    <a:pt x="16" y="122"/>
                    <a:pt x="16" y="122"/>
                  </a:cubicBezTo>
                  <a:cubicBezTo>
                    <a:pt x="16" y="125"/>
                    <a:pt x="18" y="128"/>
                    <a:pt x="20" y="128"/>
                  </a:cubicBezTo>
                  <a:cubicBezTo>
                    <a:pt x="22" y="128"/>
                    <a:pt x="24" y="125"/>
                    <a:pt x="24" y="122"/>
                  </a:cubicBezTo>
                  <a:cubicBezTo>
                    <a:pt x="24" y="91"/>
                    <a:pt x="24" y="91"/>
                    <a:pt x="24" y="91"/>
                  </a:cubicBezTo>
                  <a:cubicBezTo>
                    <a:pt x="27" y="91"/>
                    <a:pt x="27" y="91"/>
                    <a:pt x="27" y="91"/>
                  </a:cubicBezTo>
                  <a:cubicBezTo>
                    <a:pt x="27" y="122"/>
                    <a:pt x="27" y="122"/>
                    <a:pt x="27" y="122"/>
                  </a:cubicBezTo>
                  <a:cubicBezTo>
                    <a:pt x="27" y="125"/>
                    <a:pt x="29" y="128"/>
                    <a:pt x="31" y="128"/>
                  </a:cubicBezTo>
                  <a:cubicBezTo>
                    <a:pt x="34" y="128"/>
                    <a:pt x="35" y="125"/>
                    <a:pt x="35" y="122"/>
                  </a:cubicBezTo>
                  <a:cubicBezTo>
                    <a:pt x="35" y="91"/>
                    <a:pt x="35" y="91"/>
                    <a:pt x="35" y="91"/>
                  </a:cubicBezTo>
                  <a:cubicBezTo>
                    <a:pt x="42" y="91"/>
                    <a:pt x="42" y="91"/>
                    <a:pt x="42" y="91"/>
                  </a:cubicBezTo>
                  <a:cubicBezTo>
                    <a:pt x="35" y="49"/>
                    <a:pt x="35" y="49"/>
                    <a:pt x="35" y="49"/>
                  </a:cubicBezTo>
                  <a:cubicBezTo>
                    <a:pt x="36" y="41"/>
                    <a:pt x="36" y="41"/>
                    <a:pt x="36" y="41"/>
                  </a:cubicBezTo>
                  <a:cubicBezTo>
                    <a:pt x="42" y="69"/>
                    <a:pt x="42" y="69"/>
                    <a:pt x="42" y="69"/>
                  </a:cubicBezTo>
                  <a:cubicBezTo>
                    <a:pt x="42" y="72"/>
                    <a:pt x="45" y="74"/>
                    <a:pt x="47" y="74"/>
                  </a:cubicBezTo>
                  <a:cubicBezTo>
                    <a:pt x="49" y="73"/>
                    <a:pt x="50" y="71"/>
                    <a:pt x="49" y="6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18" name="Freeform 18"/>
          <p:cNvSpPr>
            <a:spLocks/>
          </p:cNvSpPr>
          <p:nvPr/>
        </p:nvSpPr>
        <p:spPr bwMode="gray">
          <a:xfrm>
            <a:off x="3016590" y="3477419"/>
            <a:ext cx="663575" cy="652463"/>
          </a:xfrm>
          <a:custGeom>
            <a:avLst/>
            <a:gdLst>
              <a:gd name="T0" fmla="*/ 158 w 177"/>
              <a:gd name="T1" fmla="*/ 78 h 174"/>
              <a:gd name="T2" fmla="*/ 123 w 177"/>
              <a:gd name="T3" fmla="*/ 77 h 174"/>
              <a:gd name="T4" fmla="*/ 111 w 177"/>
              <a:gd name="T5" fmla="*/ 65 h 174"/>
              <a:gd name="T6" fmla="*/ 117 w 177"/>
              <a:gd name="T7" fmla="*/ 58 h 174"/>
              <a:gd name="T8" fmla="*/ 106 w 177"/>
              <a:gd name="T9" fmla="*/ 57 h 174"/>
              <a:gd name="T10" fmla="*/ 89 w 177"/>
              <a:gd name="T11" fmla="*/ 41 h 174"/>
              <a:gd name="T12" fmla="*/ 95 w 177"/>
              <a:gd name="T13" fmla="*/ 33 h 174"/>
              <a:gd name="T14" fmla="*/ 83 w 177"/>
              <a:gd name="T15" fmla="*/ 33 h 174"/>
              <a:gd name="T16" fmla="*/ 49 w 177"/>
              <a:gd name="T17" fmla="*/ 7 h 174"/>
              <a:gd name="T18" fmla="*/ 84 w 177"/>
              <a:gd name="T19" fmla="*/ 77 h 174"/>
              <a:gd name="T20" fmla="*/ 23 w 177"/>
              <a:gd name="T21" fmla="*/ 78 h 174"/>
              <a:gd name="T22" fmla="*/ 5 w 177"/>
              <a:gd name="T23" fmla="*/ 61 h 174"/>
              <a:gd name="T24" fmla="*/ 3 w 177"/>
              <a:gd name="T25" fmla="*/ 66 h 174"/>
              <a:gd name="T26" fmla="*/ 10 w 177"/>
              <a:gd name="T27" fmla="*/ 82 h 174"/>
              <a:gd name="T28" fmla="*/ 2 w 177"/>
              <a:gd name="T29" fmla="*/ 86 h 174"/>
              <a:gd name="T30" fmla="*/ 2 w 177"/>
              <a:gd name="T31" fmla="*/ 86 h 174"/>
              <a:gd name="T32" fmla="*/ 2 w 177"/>
              <a:gd name="T33" fmla="*/ 86 h 174"/>
              <a:gd name="T34" fmla="*/ 10 w 177"/>
              <a:gd name="T35" fmla="*/ 91 h 174"/>
              <a:gd name="T36" fmla="*/ 3 w 177"/>
              <a:gd name="T37" fmla="*/ 107 h 174"/>
              <a:gd name="T38" fmla="*/ 4 w 177"/>
              <a:gd name="T39" fmla="*/ 112 h 174"/>
              <a:gd name="T40" fmla="*/ 23 w 177"/>
              <a:gd name="T41" fmla="*/ 95 h 174"/>
              <a:gd name="T42" fmla="*/ 84 w 177"/>
              <a:gd name="T43" fmla="*/ 97 h 174"/>
              <a:gd name="T44" fmla="*/ 48 w 177"/>
              <a:gd name="T45" fmla="*/ 166 h 174"/>
              <a:gd name="T46" fmla="*/ 83 w 177"/>
              <a:gd name="T47" fmla="*/ 140 h 174"/>
              <a:gd name="T48" fmla="*/ 95 w 177"/>
              <a:gd name="T49" fmla="*/ 140 h 174"/>
              <a:gd name="T50" fmla="*/ 89 w 177"/>
              <a:gd name="T51" fmla="*/ 133 h 174"/>
              <a:gd name="T52" fmla="*/ 106 w 177"/>
              <a:gd name="T53" fmla="*/ 116 h 174"/>
              <a:gd name="T54" fmla="*/ 117 w 177"/>
              <a:gd name="T55" fmla="*/ 116 h 174"/>
              <a:gd name="T56" fmla="*/ 111 w 177"/>
              <a:gd name="T57" fmla="*/ 109 h 174"/>
              <a:gd name="T58" fmla="*/ 123 w 177"/>
              <a:gd name="T59" fmla="*/ 97 h 174"/>
              <a:gd name="T60" fmla="*/ 158 w 177"/>
              <a:gd name="T61" fmla="*/ 96 h 174"/>
              <a:gd name="T62" fmla="*/ 177 w 177"/>
              <a:gd name="T63" fmla="*/ 87 h 174"/>
              <a:gd name="T64" fmla="*/ 158 w 177"/>
              <a:gd name="T65"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7" h="174">
                <a:moveTo>
                  <a:pt x="158" y="78"/>
                </a:moveTo>
                <a:cubicBezTo>
                  <a:pt x="141" y="77"/>
                  <a:pt x="123" y="77"/>
                  <a:pt x="123" y="77"/>
                </a:cubicBezTo>
                <a:cubicBezTo>
                  <a:pt x="111" y="65"/>
                  <a:pt x="111" y="65"/>
                  <a:pt x="111" y="65"/>
                </a:cubicBezTo>
                <a:cubicBezTo>
                  <a:pt x="111" y="65"/>
                  <a:pt x="116" y="62"/>
                  <a:pt x="117" y="58"/>
                </a:cubicBezTo>
                <a:cubicBezTo>
                  <a:pt x="118" y="54"/>
                  <a:pt x="107" y="57"/>
                  <a:pt x="106" y="57"/>
                </a:cubicBezTo>
                <a:cubicBezTo>
                  <a:pt x="105" y="57"/>
                  <a:pt x="89" y="41"/>
                  <a:pt x="89" y="41"/>
                </a:cubicBezTo>
                <a:cubicBezTo>
                  <a:pt x="89" y="41"/>
                  <a:pt x="96" y="38"/>
                  <a:pt x="95" y="33"/>
                </a:cubicBezTo>
                <a:cubicBezTo>
                  <a:pt x="95" y="33"/>
                  <a:pt x="90" y="31"/>
                  <a:pt x="83" y="33"/>
                </a:cubicBezTo>
                <a:cubicBezTo>
                  <a:pt x="83" y="33"/>
                  <a:pt x="54" y="0"/>
                  <a:pt x="49" y="7"/>
                </a:cubicBezTo>
                <a:cubicBezTo>
                  <a:pt x="49" y="7"/>
                  <a:pt x="81" y="54"/>
                  <a:pt x="84" y="77"/>
                </a:cubicBezTo>
                <a:cubicBezTo>
                  <a:pt x="23" y="78"/>
                  <a:pt x="23" y="78"/>
                  <a:pt x="23" y="78"/>
                </a:cubicBezTo>
                <a:cubicBezTo>
                  <a:pt x="5" y="61"/>
                  <a:pt x="5" y="61"/>
                  <a:pt x="5" y="61"/>
                </a:cubicBezTo>
                <a:cubicBezTo>
                  <a:pt x="5" y="61"/>
                  <a:pt x="0" y="60"/>
                  <a:pt x="3" y="66"/>
                </a:cubicBezTo>
                <a:cubicBezTo>
                  <a:pt x="5" y="72"/>
                  <a:pt x="10" y="82"/>
                  <a:pt x="10" y="82"/>
                </a:cubicBezTo>
                <a:cubicBezTo>
                  <a:pt x="10" y="82"/>
                  <a:pt x="7" y="86"/>
                  <a:pt x="2" y="86"/>
                </a:cubicBezTo>
                <a:cubicBezTo>
                  <a:pt x="2" y="86"/>
                  <a:pt x="2" y="86"/>
                  <a:pt x="2" y="86"/>
                </a:cubicBezTo>
                <a:cubicBezTo>
                  <a:pt x="2" y="86"/>
                  <a:pt x="2" y="86"/>
                  <a:pt x="2" y="86"/>
                </a:cubicBezTo>
                <a:cubicBezTo>
                  <a:pt x="7" y="87"/>
                  <a:pt x="10" y="91"/>
                  <a:pt x="10" y="91"/>
                </a:cubicBezTo>
                <a:cubicBezTo>
                  <a:pt x="10" y="91"/>
                  <a:pt x="5" y="101"/>
                  <a:pt x="3" y="107"/>
                </a:cubicBezTo>
                <a:cubicBezTo>
                  <a:pt x="0" y="113"/>
                  <a:pt x="4" y="112"/>
                  <a:pt x="4" y="112"/>
                </a:cubicBezTo>
                <a:cubicBezTo>
                  <a:pt x="23" y="95"/>
                  <a:pt x="23" y="95"/>
                  <a:pt x="23" y="95"/>
                </a:cubicBezTo>
                <a:cubicBezTo>
                  <a:pt x="84" y="97"/>
                  <a:pt x="84" y="97"/>
                  <a:pt x="84" y="97"/>
                </a:cubicBezTo>
                <a:cubicBezTo>
                  <a:pt x="81" y="120"/>
                  <a:pt x="48" y="166"/>
                  <a:pt x="48" y="166"/>
                </a:cubicBezTo>
                <a:cubicBezTo>
                  <a:pt x="53" y="174"/>
                  <a:pt x="83" y="140"/>
                  <a:pt x="83" y="140"/>
                </a:cubicBezTo>
                <a:cubicBezTo>
                  <a:pt x="89" y="142"/>
                  <a:pt x="95" y="140"/>
                  <a:pt x="95" y="140"/>
                </a:cubicBezTo>
                <a:cubicBezTo>
                  <a:pt x="95" y="136"/>
                  <a:pt x="89" y="133"/>
                  <a:pt x="89" y="133"/>
                </a:cubicBezTo>
                <a:cubicBezTo>
                  <a:pt x="89" y="133"/>
                  <a:pt x="105" y="116"/>
                  <a:pt x="106" y="116"/>
                </a:cubicBezTo>
                <a:cubicBezTo>
                  <a:pt x="107" y="116"/>
                  <a:pt x="118" y="120"/>
                  <a:pt x="117" y="116"/>
                </a:cubicBezTo>
                <a:cubicBezTo>
                  <a:pt x="116" y="112"/>
                  <a:pt x="111" y="109"/>
                  <a:pt x="111" y="109"/>
                </a:cubicBezTo>
                <a:cubicBezTo>
                  <a:pt x="123" y="97"/>
                  <a:pt x="123" y="97"/>
                  <a:pt x="123" y="97"/>
                </a:cubicBezTo>
                <a:cubicBezTo>
                  <a:pt x="123" y="97"/>
                  <a:pt x="141" y="97"/>
                  <a:pt x="158" y="96"/>
                </a:cubicBezTo>
                <a:cubicBezTo>
                  <a:pt x="174" y="96"/>
                  <a:pt x="177" y="87"/>
                  <a:pt x="177" y="87"/>
                </a:cubicBezTo>
                <a:cubicBezTo>
                  <a:pt x="177" y="87"/>
                  <a:pt x="174" y="78"/>
                  <a:pt x="158" y="78"/>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89" name="Group 88"/>
          <p:cNvGrpSpPr/>
          <p:nvPr/>
        </p:nvGrpSpPr>
        <p:grpSpPr bwMode="gray">
          <a:xfrm>
            <a:off x="984590" y="3577431"/>
            <a:ext cx="547688" cy="452438"/>
            <a:chOff x="15293975" y="3396911"/>
            <a:chExt cx="547688" cy="452438"/>
          </a:xfrm>
        </p:grpSpPr>
        <p:sp>
          <p:nvSpPr>
            <p:cNvPr id="19" name="Freeform 19"/>
            <p:cNvSpPr>
              <a:spLocks/>
            </p:cNvSpPr>
            <p:nvPr/>
          </p:nvSpPr>
          <p:spPr bwMode="gray">
            <a:xfrm>
              <a:off x="15293975" y="3396911"/>
              <a:ext cx="547688" cy="292100"/>
            </a:xfrm>
            <a:custGeom>
              <a:avLst/>
              <a:gdLst>
                <a:gd name="T0" fmla="*/ 143 w 146"/>
                <a:gd name="T1" fmla="*/ 7 h 78"/>
                <a:gd name="T2" fmla="*/ 128 w 146"/>
                <a:gd name="T3" fmla="*/ 3 h 78"/>
                <a:gd name="T4" fmla="*/ 91 w 146"/>
                <a:gd name="T5" fmla="*/ 23 h 78"/>
                <a:gd name="T6" fmla="*/ 40 w 146"/>
                <a:gd name="T7" fmla="*/ 13 h 78"/>
                <a:gd name="T8" fmla="*/ 28 w 146"/>
                <a:gd name="T9" fmla="*/ 20 h 78"/>
                <a:gd name="T10" fmla="*/ 62 w 146"/>
                <a:gd name="T11" fmla="*/ 40 h 78"/>
                <a:gd name="T12" fmla="*/ 29 w 146"/>
                <a:gd name="T13" fmla="*/ 58 h 78"/>
                <a:gd name="T14" fmla="*/ 8 w 146"/>
                <a:gd name="T15" fmla="*/ 53 h 78"/>
                <a:gd name="T16" fmla="*/ 0 w 146"/>
                <a:gd name="T17" fmla="*/ 58 h 78"/>
                <a:gd name="T18" fmla="*/ 28 w 146"/>
                <a:gd name="T19" fmla="*/ 76 h 78"/>
                <a:gd name="T20" fmla="*/ 28 w 146"/>
                <a:gd name="T21" fmla="*/ 76 h 78"/>
                <a:gd name="T22" fmla="*/ 34 w 146"/>
                <a:gd name="T23" fmla="*/ 78 h 78"/>
                <a:gd name="T24" fmla="*/ 40 w 146"/>
                <a:gd name="T25" fmla="*/ 77 h 78"/>
                <a:gd name="T26" fmla="*/ 139 w 146"/>
                <a:gd name="T27" fmla="*/ 22 h 78"/>
                <a:gd name="T28" fmla="*/ 143 w 146"/>
                <a:gd name="T29" fmla="*/ 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78">
                  <a:moveTo>
                    <a:pt x="143" y="7"/>
                  </a:moveTo>
                  <a:cubicBezTo>
                    <a:pt x="140" y="2"/>
                    <a:pt x="133" y="0"/>
                    <a:pt x="128" y="3"/>
                  </a:cubicBezTo>
                  <a:cubicBezTo>
                    <a:pt x="91" y="23"/>
                    <a:pt x="91" y="23"/>
                    <a:pt x="91" y="23"/>
                  </a:cubicBezTo>
                  <a:cubicBezTo>
                    <a:pt x="40" y="13"/>
                    <a:pt x="40" y="13"/>
                    <a:pt x="40" y="13"/>
                  </a:cubicBezTo>
                  <a:cubicBezTo>
                    <a:pt x="28" y="20"/>
                    <a:pt x="28" y="20"/>
                    <a:pt x="28" y="20"/>
                  </a:cubicBezTo>
                  <a:cubicBezTo>
                    <a:pt x="62" y="40"/>
                    <a:pt x="62" y="40"/>
                    <a:pt x="62" y="40"/>
                  </a:cubicBezTo>
                  <a:cubicBezTo>
                    <a:pt x="29" y="58"/>
                    <a:pt x="29" y="58"/>
                    <a:pt x="29" y="58"/>
                  </a:cubicBezTo>
                  <a:cubicBezTo>
                    <a:pt x="8" y="53"/>
                    <a:pt x="8" y="53"/>
                    <a:pt x="8" y="53"/>
                  </a:cubicBezTo>
                  <a:cubicBezTo>
                    <a:pt x="0" y="58"/>
                    <a:pt x="0" y="58"/>
                    <a:pt x="0" y="58"/>
                  </a:cubicBezTo>
                  <a:cubicBezTo>
                    <a:pt x="28" y="76"/>
                    <a:pt x="28" y="76"/>
                    <a:pt x="28" y="76"/>
                  </a:cubicBezTo>
                  <a:cubicBezTo>
                    <a:pt x="28" y="76"/>
                    <a:pt x="28" y="76"/>
                    <a:pt x="28" y="76"/>
                  </a:cubicBezTo>
                  <a:cubicBezTo>
                    <a:pt x="30" y="78"/>
                    <a:pt x="32" y="78"/>
                    <a:pt x="34" y="78"/>
                  </a:cubicBezTo>
                  <a:cubicBezTo>
                    <a:pt x="36" y="78"/>
                    <a:pt x="38" y="78"/>
                    <a:pt x="40" y="77"/>
                  </a:cubicBezTo>
                  <a:cubicBezTo>
                    <a:pt x="139" y="22"/>
                    <a:pt x="139" y="22"/>
                    <a:pt x="139" y="22"/>
                  </a:cubicBezTo>
                  <a:cubicBezTo>
                    <a:pt x="144" y="19"/>
                    <a:pt x="146" y="12"/>
                    <a:pt x="143" y="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 name="Freeform 20"/>
            <p:cNvSpPr>
              <a:spLocks/>
            </p:cNvSpPr>
            <p:nvPr/>
          </p:nvSpPr>
          <p:spPr bwMode="gray">
            <a:xfrm>
              <a:off x="15371763" y="3823949"/>
              <a:ext cx="387350" cy="25400"/>
            </a:xfrm>
            <a:custGeom>
              <a:avLst/>
              <a:gdLst>
                <a:gd name="T0" fmla="*/ 4 w 103"/>
                <a:gd name="T1" fmla="*/ 7 h 7"/>
                <a:gd name="T2" fmla="*/ 0 w 103"/>
                <a:gd name="T3" fmla="*/ 3 h 7"/>
                <a:gd name="T4" fmla="*/ 0 w 103"/>
                <a:gd name="T5" fmla="*/ 3 h 7"/>
                <a:gd name="T6" fmla="*/ 4 w 103"/>
                <a:gd name="T7" fmla="*/ 0 h 7"/>
                <a:gd name="T8" fmla="*/ 4 w 103"/>
                <a:gd name="T9" fmla="*/ 0 h 7"/>
                <a:gd name="T10" fmla="*/ 100 w 103"/>
                <a:gd name="T11" fmla="*/ 0 h 7"/>
                <a:gd name="T12" fmla="*/ 103 w 103"/>
                <a:gd name="T13" fmla="*/ 3 h 7"/>
                <a:gd name="T14" fmla="*/ 103 w 103"/>
                <a:gd name="T15" fmla="*/ 3 h 7"/>
                <a:gd name="T16" fmla="*/ 100 w 103"/>
                <a:gd name="T17" fmla="*/ 7 h 7"/>
                <a:gd name="T18" fmla="*/ 100 w 103"/>
                <a:gd name="T19" fmla="*/ 7 h 7"/>
                <a:gd name="T20" fmla="*/ 4 w 103"/>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7">
                  <a:moveTo>
                    <a:pt x="4" y="7"/>
                  </a:moveTo>
                  <a:cubicBezTo>
                    <a:pt x="2" y="7"/>
                    <a:pt x="0" y="5"/>
                    <a:pt x="0" y="3"/>
                  </a:cubicBezTo>
                  <a:cubicBezTo>
                    <a:pt x="0" y="3"/>
                    <a:pt x="0" y="3"/>
                    <a:pt x="0" y="3"/>
                  </a:cubicBezTo>
                  <a:cubicBezTo>
                    <a:pt x="0" y="1"/>
                    <a:pt x="2" y="0"/>
                    <a:pt x="4" y="0"/>
                  </a:cubicBezTo>
                  <a:cubicBezTo>
                    <a:pt x="4" y="0"/>
                    <a:pt x="4" y="0"/>
                    <a:pt x="4" y="0"/>
                  </a:cubicBezTo>
                  <a:cubicBezTo>
                    <a:pt x="100" y="0"/>
                    <a:pt x="100" y="0"/>
                    <a:pt x="100" y="0"/>
                  </a:cubicBezTo>
                  <a:cubicBezTo>
                    <a:pt x="102" y="0"/>
                    <a:pt x="103" y="1"/>
                    <a:pt x="103" y="3"/>
                  </a:cubicBezTo>
                  <a:cubicBezTo>
                    <a:pt x="103" y="3"/>
                    <a:pt x="103" y="3"/>
                    <a:pt x="103" y="3"/>
                  </a:cubicBezTo>
                  <a:cubicBezTo>
                    <a:pt x="103" y="5"/>
                    <a:pt x="102" y="7"/>
                    <a:pt x="100" y="7"/>
                  </a:cubicBezTo>
                  <a:cubicBezTo>
                    <a:pt x="100" y="7"/>
                    <a:pt x="100" y="7"/>
                    <a:pt x="100" y="7"/>
                  </a:cubicBezTo>
                  <a:cubicBezTo>
                    <a:pt x="4" y="7"/>
                    <a:pt x="4" y="7"/>
                    <a:pt x="4" y="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90" name="Group 89"/>
          <p:cNvGrpSpPr/>
          <p:nvPr/>
        </p:nvGrpSpPr>
        <p:grpSpPr bwMode="gray">
          <a:xfrm>
            <a:off x="2049803" y="3579019"/>
            <a:ext cx="506413" cy="449263"/>
            <a:chOff x="16359188" y="3400086"/>
            <a:chExt cx="506413" cy="449263"/>
          </a:xfrm>
        </p:grpSpPr>
        <p:sp>
          <p:nvSpPr>
            <p:cNvPr id="26" name="Freeform 21"/>
            <p:cNvSpPr>
              <a:spLocks/>
            </p:cNvSpPr>
            <p:nvPr/>
          </p:nvSpPr>
          <p:spPr bwMode="gray">
            <a:xfrm>
              <a:off x="16359188" y="3400086"/>
              <a:ext cx="506413" cy="319088"/>
            </a:xfrm>
            <a:custGeom>
              <a:avLst/>
              <a:gdLst>
                <a:gd name="T0" fmla="*/ 133 w 135"/>
                <a:gd name="T1" fmla="*/ 76 h 85"/>
                <a:gd name="T2" fmla="*/ 126 w 135"/>
                <a:gd name="T3" fmla="*/ 63 h 85"/>
                <a:gd name="T4" fmla="*/ 87 w 135"/>
                <a:gd name="T5" fmla="*/ 49 h 85"/>
                <a:gd name="T6" fmla="*/ 62 w 135"/>
                <a:gd name="T7" fmla="*/ 5 h 85"/>
                <a:gd name="T8" fmla="*/ 49 w 135"/>
                <a:gd name="T9" fmla="*/ 0 h 85"/>
                <a:gd name="T10" fmla="*/ 55 w 135"/>
                <a:gd name="T11" fmla="*/ 38 h 85"/>
                <a:gd name="T12" fmla="*/ 19 w 135"/>
                <a:gd name="T13" fmla="*/ 25 h 85"/>
                <a:gd name="T14" fmla="*/ 9 w 135"/>
                <a:gd name="T15" fmla="*/ 7 h 85"/>
                <a:gd name="T16" fmla="*/ 0 w 135"/>
                <a:gd name="T17" fmla="*/ 4 h 85"/>
                <a:gd name="T18" fmla="*/ 3 w 135"/>
                <a:gd name="T19" fmla="*/ 36 h 85"/>
                <a:gd name="T20" fmla="*/ 3 w 135"/>
                <a:gd name="T21" fmla="*/ 36 h 85"/>
                <a:gd name="T22" fmla="*/ 6 w 135"/>
                <a:gd name="T23" fmla="*/ 42 h 85"/>
                <a:gd name="T24" fmla="*/ 10 w 135"/>
                <a:gd name="T25" fmla="*/ 45 h 85"/>
                <a:gd name="T26" fmla="*/ 118 w 135"/>
                <a:gd name="T27" fmla="*/ 83 h 85"/>
                <a:gd name="T28" fmla="*/ 133 w 135"/>
                <a:gd name="T29" fmla="*/ 7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85">
                  <a:moveTo>
                    <a:pt x="133" y="76"/>
                  </a:moveTo>
                  <a:cubicBezTo>
                    <a:pt x="135" y="71"/>
                    <a:pt x="132" y="65"/>
                    <a:pt x="126" y="63"/>
                  </a:cubicBezTo>
                  <a:cubicBezTo>
                    <a:pt x="87" y="49"/>
                    <a:pt x="87" y="49"/>
                    <a:pt x="87" y="49"/>
                  </a:cubicBezTo>
                  <a:cubicBezTo>
                    <a:pt x="62" y="5"/>
                    <a:pt x="62" y="5"/>
                    <a:pt x="62" y="5"/>
                  </a:cubicBezTo>
                  <a:cubicBezTo>
                    <a:pt x="49" y="0"/>
                    <a:pt x="49" y="0"/>
                    <a:pt x="49" y="0"/>
                  </a:cubicBezTo>
                  <a:cubicBezTo>
                    <a:pt x="55" y="38"/>
                    <a:pt x="55" y="38"/>
                    <a:pt x="55" y="38"/>
                  </a:cubicBezTo>
                  <a:cubicBezTo>
                    <a:pt x="19" y="25"/>
                    <a:pt x="19" y="25"/>
                    <a:pt x="19" y="25"/>
                  </a:cubicBezTo>
                  <a:cubicBezTo>
                    <a:pt x="9" y="7"/>
                    <a:pt x="9" y="7"/>
                    <a:pt x="9" y="7"/>
                  </a:cubicBezTo>
                  <a:cubicBezTo>
                    <a:pt x="0" y="4"/>
                    <a:pt x="0" y="4"/>
                    <a:pt x="0" y="4"/>
                  </a:cubicBezTo>
                  <a:cubicBezTo>
                    <a:pt x="3" y="36"/>
                    <a:pt x="3" y="36"/>
                    <a:pt x="3" y="36"/>
                  </a:cubicBezTo>
                  <a:cubicBezTo>
                    <a:pt x="3" y="36"/>
                    <a:pt x="3" y="36"/>
                    <a:pt x="3" y="36"/>
                  </a:cubicBezTo>
                  <a:cubicBezTo>
                    <a:pt x="3" y="38"/>
                    <a:pt x="4" y="40"/>
                    <a:pt x="6" y="42"/>
                  </a:cubicBezTo>
                  <a:cubicBezTo>
                    <a:pt x="7" y="43"/>
                    <a:pt x="9" y="45"/>
                    <a:pt x="10" y="45"/>
                  </a:cubicBezTo>
                  <a:cubicBezTo>
                    <a:pt x="118" y="83"/>
                    <a:pt x="118" y="83"/>
                    <a:pt x="118" y="83"/>
                  </a:cubicBezTo>
                  <a:cubicBezTo>
                    <a:pt x="124" y="85"/>
                    <a:pt x="131" y="82"/>
                    <a:pt x="133" y="7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 name="Freeform 22"/>
            <p:cNvSpPr>
              <a:spLocks/>
            </p:cNvSpPr>
            <p:nvPr/>
          </p:nvSpPr>
          <p:spPr bwMode="gray">
            <a:xfrm>
              <a:off x="16414750" y="3823949"/>
              <a:ext cx="385763" cy="25400"/>
            </a:xfrm>
            <a:custGeom>
              <a:avLst/>
              <a:gdLst>
                <a:gd name="T0" fmla="*/ 3 w 103"/>
                <a:gd name="T1" fmla="*/ 7 h 7"/>
                <a:gd name="T2" fmla="*/ 0 w 103"/>
                <a:gd name="T3" fmla="*/ 3 h 7"/>
                <a:gd name="T4" fmla="*/ 0 w 103"/>
                <a:gd name="T5" fmla="*/ 3 h 7"/>
                <a:gd name="T6" fmla="*/ 3 w 103"/>
                <a:gd name="T7" fmla="*/ 0 h 7"/>
                <a:gd name="T8" fmla="*/ 3 w 103"/>
                <a:gd name="T9" fmla="*/ 0 h 7"/>
                <a:gd name="T10" fmla="*/ 99 w 103"/>
                <a:gd name="T11" fmla="*/ 0 h 7"/>
                <a:gd name="T12" fmla="*/ 103 w 103"/>
                <a:gd name="T13" fmla="*/ 3 h 7"/>
                <a:gd name="T14" fmla="*/ 103 w 103"/>
                <a:gd name="T15" fmla="*/ 3 h 7"/>
                <a:gd name="T16" fmla="*/ 99 w 103"/>
                <a:gd name="T17" fmla="*/ 7 h 7"/>
                <a:gd name="T18" fmla="*/ 99 w 103"/>
                <a:gd name="T19" fmla="*/ 7 h 7"/>
                <a:gd name="T20" fmla="*/ 3 w 103"/>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7">
                  <a:moveTo>
                    <a:pt x="3" y="7"/>
                  </a:moveTo>
                  <a:cubicBezTo>
                    <a:pt x="1" y="7"/>
                    <a:pt x="0" y="5"/>
                    <a:pt x="0" y="3"/>
                  </a:cubicBezTo>
                  <a:cubicBezTo>
                    <a:pt x="0" y="3"/>
                    <a:pt x="0" y="3"/>
                    <a:pt x="0" y="3"/>
                  </a:cubicBezTo>
                  <a:cubicBezTo>
                    <a:pt x="0" y="1"/>
                    <a:pt x="1" y="0"/>
                    <a:pt x="3" y="0"/>
                  </a:cubicBezTo>
                  <a:cubicBezTo>
                    <a:pt x="3" y="0"/>
                    <a:pt x="3" y="0"/>
                    <a:pt x="3" y="0"/>
                  </a:cubicBezTo>
                  <a:cubicBezTo>
                    <a:pt x="99" y="0"/>
                    <a:pt x="99" y="0"/>
                    <a:pt x="99" y="0"/>
                  </a:cubicBezTo>
                  <a:cubicBezTo>
                    <a:pt x="101" y="0"/>
                    <a:pt x="103" y="1"/>
                    <a:pt x="103" y="3"/>
                  </a:cubicBezTo>
                  <a:cubicBezTo>
                    <a:pt x="103" y="3"/>
                    <a:pt x="103" y="3"/>
                    <a:pt x="103" y="3"/>
                  </a:cubicBezTo>
                  <a:cubicBezTo>
                    <a:pt x="103" y="5"/>
                    <a:pt x="101" y="7"/>
                    <a:pt x="99" y="7"/>
                  </a:cubicBezTo>
                  <a:cubicBezTo>
                    <a:pt x="99" y="7"/>
                    <a:pt x="99" y="7"/>
                    <a:pt x="99" y="7"/>
                  </a:cubicBezTo>
                  <a:cubicBezTo>
                    <a:pt x="3" y="7"/>
                    <a:pt x="3" y="7"/>
                    <a:pt x="3" y="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91" name="Group 90"/>
          <p:cNvGrpSpPr/>
          <p:nvPr/>
        </p:nvGrpSpPr>
        <p:grpSpPr bwMode="gray">
          <a:xfrm>
            <a:off x="6456705" y="3576638"/>
            <a:ext cx="303213" cy="454025"/>
            <a:chOff x="13160375" y="3925888"/>
            <a:chExt cx="303213" cy="454025"/>
          </a:xfrm>
        </p:grpSpPr>
        <p:sp>
          <p:nvSpPr>
            <p:cNvPr id="28" name="Freeform 23"/>
            <p:cNvSpPr>
              <a:spLocks noEditPoints="1"/>
            </p:cNvSpPr>
            <p:nvPr/>
          </p:nvSpPr>
          <p:spPr bwMode="gray">
            <a:xfrm>
              <a:off x="13160375" y="3925888"/>
              <a:ext cx="303213" cy="134938"/>
            </a:xfrm>
            <a:custGeom>
              <a:avLst/>
              <a:gdLst>
                <a:gd name="T0" fmla="*/ 76 w 81"/>
                <a:gd name="T1" fmla="*/ 13 h 36"/>
                <a:gd name="T2" fmla="*/ 58 w 81"/>
                <a:gd name="T3" fmla="*/ 13 h 36"/>
                <a:gd name="T4" fmla="*/ 40 w 81"/>
                <a:gd name="T5" fmla="*/ 0 h 36"/>
                <a:gd name="T6" fmla="*/ 22 w 81"/>
                <a:gd name="T7" fmla="*/ 13 h 36"/>
                <a:gd name="T8" fmla="*/ 4 w 81"/>
                <a:gd name="T9" fmla="*/ 13 h 36"/>
                <a:gd name="T10" fmla="*/ 0 w 81"/>
                <a:gd name="T11" fmla="*/ 18 h 36"/>
                <a:gd name="T12" fmla="*/ 4 w 81"/>
                <a:gd name="T13" fmla="*/ 22 h 36"/>
                <a:gd name="T14" fmla="*/ 22 w 81"/>
                <a:gd name="T15" fmla="*/ 22 h 36"/>
                <a:gd name="T16" fmla="*/ 40 w 81"/>
                <a:gd name="T17" fmla="*/ 36 h 36"/>
                <a:gd name="T18" fmla="*/ 58 w 81"/>
                <a:gd name="T19" fmla="*/ 22 h 36"/>
                <a:gd name="T20" fmla="*/ 76 w 81"/>
                <a:gd name="T21" fmla="*/ 22 h 36"/>
                <a:gd name="T22" fmla="*/ 81 w 81"/>
                <a:gd name="T23" fmla="*/ 18 h 36"/>
                <a:gd name="T24" fmla="*/ 76 w 81"/>
                <a:gd name="T25" fmla="*/ 13 h 36"/>
                <a:gd name="T26" fmla="*/ 52 w 81"/>
                <a:gd name="T27" fmla="*/ 18 h 36"/>
                <a:gd name="T28" fmla="*/ 40 w 81"/>
                <a:gd name="T29" fmla="*/ 30 h 36"/>
                <a:gd name="T30" fmla="*/ 28 w 81"/>
                <a:gd name="T31" fmla="*/ 18 h 36"/>
                <a:gd name="T32" fmla="*/ 40 w 81"/>
                <a:gd name="T33" fmla="*/ 6 h 36"/>
                <a:gd name="T34" fmla="*/ 52 w 81"/>
                <a:gd name="T3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36">
                  <a:moveTo>
                    <a:pt x="76" y="13"/>
                  </a:moveTo>
                  <a:cubicBezTo>
                    <a:pt x="58" y="13"/>
                    <a:pt x="58" y="13"/>
                    <a:pt x="58" y="13"/>
                  </a:cubicBezTo>
                  <a:cubicBezTo>
                    <a:pt x="56" y="6"/>
                    <a:pt x="49" y="0"/>
                    <a:pt x="40" y="0"/>
                  </a:cubicBezTo>
                  <a:cubicBezTo>
                    <a:pt x="31" y="0"/>
                    <a:pt x="24" y="6"/>
                    <a:pt x="22" y="13"/>
                  </a:cubicBezTo>
                  <a:cubicBezTo>
                    <a:pt x="4" y="13"/>
                    <a:pt x="4" y="13"/>
                    <a:pt x="4" y="13"/>
                  </a:cubicBezTo>
                  <a:cubicBezTo>
                    <a:pt x="2" y="13"/>
                    <a:pt x="0" y="15"/>
                    <a:pt x="0" y="18"/>
                  </a:cubicBezTo>
                  <a:cubicBezTo>
                    <a:pt x="0" y="20"/>
                    <a:pt x="2" y="22"/>
                    <a:pt x="4" y="22"/>
                  </a:cubicBezTo>
                  <a:cubicBezTo>
                    <a:pt x="22" y="22"/>
                    <a:pt x="22" y="22"/>
                    <a:pt x="22" y="22"/>
                  </a:cubicBezTo>
                  <a:cubicBezTo>
                    <a:pt x="24" y="30"/>
                    <a:pt x="31" y="36"/>
                    <a:pt x="40" y="36"/>
                  </a:cubicBezTo>
                  <a:cubicBezTo>
                    <a:pt x="49" y="36"/>
                    <a:pt x="56" y="30"/>
                    <a:pt x="58" y="22"/>
                  </a:cubicBezTo>
                  <a:cubicBezTo>
                    <a:pt x="76" y="22"/>
                    <a:pt x="76" y="22"/>
                    <a:pt x="76" y="22"/>
                  </a:cubicBezTo>
                  <a:cubicBezTo>
                    <a:pt x="79" y="22"/>
                    <a:pt x="81" y="20"/>
                    <a:pt x="81" y="18"/>
                  </a:cubicBezTo>
                  <a:cubicBezTo>
                    <a:pt x="81" y="15"/>
                    <a:pt x="79" y="13"/>
                    <a:pt x="76" y="13"/>
                  </a:cubicBezTo>
                  <a:close/>
                  <a:moveTo>
                    <a:pt x="52" y="18"/>
                  </a:moveTo>
                  <a:cubicBezTo>
                    <a:pt x="52" y="24"/>
                    <a:pt x="47" y="30"/>
                    <a:pt x="40" y="30"/>
                  </a:cubicBezTo>
                  <a:cubicBezTo>
                    <a:pt x="33" y="30"/>
                    <a:pt x="28" y="24"/>
                    <a:pt x="28" y="18"/>
                  </a:cubicBezTo>
                  <a:cubicBezTo>
                    <a:pt x="28" y="11"/>
                    <a:pt x="33" y="6"/>
                    <a:pt x="40" y="6"/>
                  </a:cubicBezTo>
                  <a:cubicBezTo>
                    <a:pt x="47" y="6"/>
                    <a:pt x="52" y="11"/>
                    <a:pt x="52" y="1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9" name="Freeform 24"/>
            <p:cNvSpPr>
              <a:spLocks/>
            </p:cNvSpPr>
            <p:nvPr/>
          </p:nvSpPr>
          <p:spPr bwMode="gray">
            <a:xfrm>
              <a:off x="13201650" y="4079875"/>
              <a:ext cx="217488" cy="214313"/>
            </a:xfrm>
            <a:custGeom>
              <a:avLst/>
              <a:gdLst>
                <a:gd name="T0" fmla="*/ 42 w 58"/>
                <a:gd name="T1" fmla="*/ 0 h 57"/>
                <a:gd name="T2" fmla="*/ 17 w 58"/>
                <a:gd name="T3" fmla="*/ 0 h 57"/>
                <a:gd name="T4" fmla="*/ 0 w 58"/>
                <a:gd name="T5" fmla="*/ 16 h 57"/>
                <a:gd name="T6" fmla="*/ 0 w 58"/>
                <a:gd name="T7" fmla="*/ 42 h 57"/>
                <a:gd name="T8" fmla="*/ 13 w 58"/>
                <a:gd name="T9" fmla="*/ 57 h 57"/>
                <a:gd name="T10" fmla="*/ 13 w 58"/>
                <a:gd name="T11" fmla="*/ 45 h 57"/>
                <a:gd name="T12" fmla="*/ 29 w 58"/>
                <a:gd name="T13" fmla="*/ 29 h 57"/>
                <a:gd name="T14" fmla="*/ 46 w 58"/>
                <a:gd name="T15" fmla="*/ 45 h 57"/>
                <a:gd name="T16" fmla="*/ 46 w 58"/>
                <a:gd name="T17" fmla="*/ 57 h 57"/>
                <a:gd name="T18" fmla="*/ 58 w 58"/>
                <a:gd name="T19" fmla="*/ 42 h 57"/>
                <a:gd name="T20" fmla="*/ 58 w 58"/>
                <a:gd name="T21" fmla="*/ 16 h 57"/>
                <a:gd name="T22" fmla="*/ 42 w 58"/>
                <a:gd name="T2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7">
                  <a:moveTo>
                    <a:pt x="42" y="0"/>
                  </a:moveTo>
                  <a:cubicBezTo>
                    <a:pt x="17" y="0"/>
                    <a:pt x="17" y="0"/>
                    <a:pt x="17" y="0"/>
                  </a:cubicBezTo>
                  <a:cubicBezTo>
                    <a:pt x="8" y="0"/>
                    <a:pt x="0" y="7"/>
                    <a:pt x="0" y="16"/>
                  </a:cubicBezTo>
                  <a:cubicBezTo>
                    <a:pt x="0" y="42"/>
                    <a:pt x="0" y="42"/>
                    <a:pt x="0" y="42"/>
                  </a:cubicBezTo>
                  <a:cubicBezTo>
                    <a:pt x="0" y="49"/>
                    <a:pt x="5" y="56"/>
                    <a:pt x="13" y="57"/>
                  </a:cubicBezTo>
                  <a:cubicBezTo>
                    <a:pt x="13" y="45"/>
                    <a:pt x="13" y="45"/>
                    <a:pt x="13" y="45"/>
                  </a:cubicBezTo>
                  <a:cubicBezTo>
                    <a:pt x="13" y="36"/>
                    <a:pt x="20" y="29"/>
                    <a:pt x="29" y="29"/>
                  </a:cubicBezTo>
                  <a:cubicBezTo>
                    <a:pt x="38" y="29"/>
                    <a:pt x="46" y="36"/>
                    <a:pt x="46" y="45"/>
                  </a:cubicBezTo>
                  <a:cubicBezTo>
                    <a:pt x="46" y="57"/>
                    <a:pt x="46" y="57"/>
                    <a:pt x="46" y="57"/>
                  </a:cubicBezTo>
                  <a:cubicBezTo>
                    <a:pt x="53" y="56"/>
                    <a:pt x="58" y="49"/>
                    <a:pt x="58" y="42"/>
                  </a:cubicBezTo>
                  <a:cubicBezTo>
                    <a:pt x="58" y="16"/>
                    <a:pt x="58" y="16"/>
                    <a:pt x="58" y="16"/>
                  </a:cubicBezTo>
                  <a:cubicBezTo>
                    <a:pt x="58" y="7"/>
                    <a:pt x="51" y="0"/>
                    <a:pt x="4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 name="Freeform 25"/>
            <p:cNvSpPr>
              <a:spLocks/>
            </p:cNvSpPr>
            <p:nvPr/>
          </p:nvSpPr>
          <p:spPr bwMode="gray">
            <a:xfrm>
              <a:off x="13279438" y="4214813"/>
              <a:ext cx="65088" cy="165100"/>
            </a:xfrm>
            <a:custGeom>
              <a:avLst/>
              <a:gdLst>
                <a:gd name="T0" fmla="*/ 17 w 17"/>
                <a:gd name="T1" fmla="*/ 9 h 44"/>
                <a:gd name="T2" fmla="*/ 8 w 17"/>
                <a:gd name="T3" fmla="*/ 0 h 44"/>
                <a:gd name="T4" fmla="*/ 0 w 17"/>
                <a:gd name="T5" fmla="*/ 9 h 44"/>
                <a:gd name="T6" fmla="*/ 0 w 17"/>
                <a:gd name="T7" fmla="*/ 36 h 44"/>
                <a:gd name="T8" fmla="*/ 8 w 17"/>
                <a:gd name="T9" fmla="*/ 44 h 44"/>
                <a:gd name="T10" fmla="*/ 17 w 17"/>
                <a:gd name="T11" fmla="*/ 36 h 44"/>
                <a:gd name="T12" fmla="*/ 17 w 17"/>
                <a:gd name="T13" fmla="*/ 9 h 44"/>
              </a:gdLst>
              <a:ahLst/>
              <a:cxnLst>
                <a:cxn ang="0">
                  <a:pos x="T0" y="T1"/>
                </a:cxn>
                <a:cxn ang="0">
                  <a:pos x="T2" y="T3"/>
                </a:cxn>
                <a:cxn ang="0">
                  <a:pos x="T4" y="T5"/>
                </a:cxn>
                <a:cxn ang="0">
                  <a:pos x="T6" y="T7"/>
                </a:cxn>
                <a:cxn ang="0">
                  <a:pos x="T8" y="T9"/>
                </a:cxn>
                <a:cxn ang="0">
                  <a:pos x="T10" y="T11"/>
                </a:cxn>
                <a:cxn ang="0">
                  <a:pos x="T12" y="T13"/>
                </a:cxn>
              </a:cxnLst>
              <a:rect l="0" t="0" r="r" b="b"/>
              <a:pathLst>
                <a:path w="17" h="44">
                  <a:moveTo>
                    <a:pt x="17" y="9"/>
                  </a:moveTo>
                  <a:cubicBezTo>
                    <a:pt x="17" y="4"/>
                    <a:pt x="13" y="0"/>
                    <a:pt x="8" y="0"/>
                  </a:cubicBezTo>
                  <a:cubicBezTo>
                    <a:pt x="3" y="0"/>
                    <a:pt x="0" y="4"/>
                    <a:pt x="0" y="9"/>
                  </a:cubicBezTo>
                  <a:cubicBezTo>
                    <a:pt x="0" y="36"/>
                    <a:pt x="0" y="36"/>
                    <a:pt x="0" y="36"/>
                  </a:cubicBezTo>
                  <a:cubicBezTo>
                    <a:pt x="0" y="41"/>
                    <a:pt x="3" y="44"/>
                    <a:pt x="8" y="44"/>
                  </a:cubicBezTo>
                  <a:cubicBezTo>
                    <a:pt x="13" y="44"/>
                    <a:pt x="17" y="41"/>
                    <a:pt x="17" y="36"/>
                  </a:cubicBezTo>
                  <a:lnTo>
                    <a:pt x="17"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92" name="Group 91"/>
          <p:cNvGrpSpPr/>
          <p:nvPr/>
        </p:nvGrpSpPr>
        <p:grpSpPr bwMode="gray">
          <a:xfrm>
            <a:off x="4378665" y="3580606"/>
            <a:ext cx="315913" cy="446088"/>
            <a:chOff x="20246975" y="6180138"/>
            <a:chExt cx="315913" cy="446088"/>
          </a:xfrm>
        </p:grpSpPr>
        <p:sp>
          <p:nvSpPr>
            <p:cNvPr id="31" name="Freeform 26"/>
            <p:cNvSpPr>
              <a:spLocks/>
            </p:cNvSpPr>
            <p:nvPr/>
          </p:nvSpPr>
          <p:spPr bwMode="gray">
            <a:xfrm>
              <a:off x="20251738" y="6334125"/>
              <a:ext cx="306388" cy="236538"/>
            </a:xfrm>
            <a:custGeom>
              <a:avLst/>
              <a:gdLst>
                <a:gd name="T0" fmla="*/ 35 w 82"/>
                <a:gd name="T1" fmla="*/ 62 h 63"/>
                <a:gd name="T2" fmla="*/ 35 w 82"/>
                <a:gd name="T3" fmla="*/ 62 h 63"/>
                <a:gd name="T4" fmla="*/ 50 w 82"/>
                <a:gd name="T5" fmla="*/ 58 h 63"/>
                <a:gd name="T6" fmla="*/ 51 w 82"/>
                <a:gd name="T7" fmla="*/ 58 h 63"/>
                <a:gd name="T8" fmla="*/ 51 w 82"/>
                <a:gd name="T9" fmla="*/ 58 h 63"/>
                <a:gd name="T10" fmla="*/ 54 w 82"/>
                <a:gd name="T11" fmla="*/ 58 h 63"/>
                <a:gd name="T12" fmla="*/ 81 w 82"/>
                <a:gd name="T13" fmla="*/ 3 h 63"/>
                <a:gd name="T14" fmla="*/ 81 w 82"/>
                <a:gd name="T15" fmla="*/ 1 h 63"/>
                <a:gd name="T16" fmla="*/ 80 w 82"/>
                <a:gd name="T17" fmla="*/ 0 h 63"/>
                <a:gd name="T18" fmla="*/ 44 w 82"/>
                <a:gd name="T19" fmla="*/ 0 h 63"/>
                <a:gd name="T20" fmla="*/ 44 w 82"/>
                <a:gd name="T21" fmla="*/ 21 h 63"/>
                <a:gd name="T22" fmla="*/ 41 w 82"/>
                <a:gd name="T23" fmla="*/ 24 h 63"/>
                <a:gd name="T24" fmla="*/ 38 w 82"/>
                <a:gd name="T25" fmla="*/ 21 h 63"/>
                <a:gd name="T26" fmla="*/ 38 w 82"/>
                <a:gd name="T27" fmla="*/ 0 h 63"/>
                <a:gd name="T28" fmla="*/ 2 w 82"/>
                <a:gd name="T29" fmla="*/ 0 h 63"/>
                <a:gd name="T30" fmla="*/ 1 w 82"/>
                <a:gd name="T31" fmla="*/ 1 h 63"/>
                <a:gd name="T32" fmla="*/ 1 w 82"/>
                <a:gd name="T33" fmla="*/ 3 h 63"/>
                <a:gd name="T34" fmla="*/ 30 w 82"/>
                <a:gd name="T35" fmla="*/ 63 h 63"/>
                <a:gd name="T36" fmla="*/ 31 w 82"/>
                <a:gd name="T37" fmla="*/ 63 h 63"/>
                <a:gd name="T38" fmla="*/ 35 w 82"/>
                <a:gd name="T39"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 h="63">
                  <a:moveTo>
                    <a:pt x="35" y="62"/>
                  </a:moveTo>
                  <a:cubicBezTo>
                    <a:pt x="35" y="62"/>
                    <a:pt x="35" y="62"/>
                    <a:pt x="35" y="62"/>
                  </a:cubicBezTo>
                  <a:cubicBezTo>
                    <a:pt x="38" y="60"/>
                    <a:pt x="43" y="58"/>
                    <a:pt x="50" y="58"/>
                  </a:cubicBezTo>
                  <a:cubicBezTo>
                    <a:pt x="51" y="58"/>
                    <a:pt x="51" y="58"/>
                    <a:pt x="51" y="58"/>
                  </a:cubicBezTo>
                  <a:cubicBezTo>
                    <a:pt x="51" y="58"/>
                    <a:pt x="51" y="58"/>
                    <a:pt x="51" y="58"/>
                  </a:cubicBezTo>
                  <a:cubicBezTo>
                    <a:pt x="52" y="58"/>
                    <a:pt x="53" y="58"/>
                    <a:pt x="54" y="58"/>
                  </a:cubicBezTo>
                  <a:cubicBezTo>
                    <a:pt x="61" y="40"/>
                    <a:pt x="71" y="19"/>
                    <a:pt x="81" y="3"/>
                  </a:cubicBezTo>
                  <a:cubicBezTo>
                    <a:pt x="82" y="2"/>
                    <a:pt x="82" y="2"/>
                    <a:pt x="81" y="1"/>
                  </a:cubicBezTo>
                  <a:cubicBezTo>
                    <a:pt x="81" y="0"/>
                    <a:pt x="80" y="0"/>
                    <a:pt x="80" y="0"/>
                  </a:cubicBezTo>
                  <a:cubicBezTo>
                    <a:pt x="44" y="0"/>
                    <a:pt x="44" y="0"/>
                    <a:pt x="44" y="0"/>
                  </a:cubicBezTo>
                  <a:cubicBezTo>
                    <a:pt x="44" y="21"/>
                    <a:pt x="44" y="21"/>
                    <a:pt x="44" y="21"/>
                  </a:cubicBezTo>
                  <a:cubicBezTo>
                    <a:pt x="44" y="23"/>
                    <a:pt x="43" y="24"/>
                    <a:pt x="41" y="24"/>
                  </a:cubicBezTo>
                  <a:cubicBezTo>
                    <a:pt x="39" y="24"/>
                    <a:pt x="38" y="23"/>
                    <a:pt x="38" y="21"/>
                  </a:cubicBezTo>
                  <a:cubicBezTo>
                    <a:pt x="38" y="0"/>
                    <a:pt x="38" y="0"/>
                    <a:pt x="38" y="0"/>
                  </a:cubicBezTo>
                  <a:cubicBezTo>
                    <a:pt x="2" y="0"/>
                    <a:pt x="2" y="0"/>
                    <a:pt x="2" y="0"/>
                  </a:cubicBezTo>
                  <a:cubicBezTo>
                    <a:pt x="2" y="0"/>
                    <a:pt x="1" y="0"/>
                    <a:pt x="1" y="1"/>
                  </a:cubicBezTo>
                  <a:cubicBezTo>
                    <a:pt x="0" y="2"/>
                    <a:pt x="0" y="2"/>
                    <a:pt x="1" y="3"/>
                  </a:cubicBezTo>
                  <a:cubicBezTo>
                    <a:pt x="12" y="21"/>
                    <a:pt x="23" y="45"/>
                    <a:pt x="30" y="63"/>
                  </a:cubicBezTo>
                  <a:cubicBezTo>
                    <a:pt x="30" y="63"/>
                    <a:pt x="31" y="63"/>
                    <a:pt x="31" y="63"/>
                  </a:cubicBezTo>
                  <a:cubicBezTo>
                    <a:pt x="33" y="63"/>
                    <a:pt x="33" y="63"/>
                    <a:pt x="35" y="6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36" name="Freeform 27"/>
            <p:cNvSpPr>
              <a:spLocks/>
            </p:cNvSpPr>
            <p:nvPr/>
          </p:nvSpPr>
          <p:spPr bwMode="gray">
            <a:xfrm>
              <a:off x="20246975" y="6288088"/>
              <a:ext cx="315913" cy="19050"/>
            </a:xfrm>
            <a:custGeom>
              <a:avLst/>
              <a:gdLst>
                <a:gd name="T0" fmla="*/ 3 w 84"/>
                <a:gd name="T1" fmla="*/ 5 h 5"/>
                <a:gd name="T2" fmla="*/ 81 w 84"/>
                <a:gd name="T3" fmla="*/ 5 h 5"/>
                <a:gd name="T4" fmla="*/ 84 w 84"/>
                <a:gd name="T5" fmla="*/ 3 h 5"/>
                <a:gd name="T6" fmla="*/ 81 w 84"/>
                <a:gd name="T7" fmla="*/ 0 h 5"/>
                <a:gd name="T8" fmla="*/ 3 w 84"/>
                <a:gd name="T9" fmla="*/ 0 h 5"/>
                <a:gd name="T10" fmla="*/ 0 w 84"/>
                <a:gd name="T11" fmla="*/ 3 h 5"/>
                <a:gd name="T12" fmla="*/ 3 w 8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84" h="5">
                  <a:moveTo>
                    <a:pt x="3" y="5"/>
                  </a:moveTo>
                  <a:cubicBezTo>
                    <a:pt x="81" y="5"/>
                    <a:pt x="81" y="5"/>
                    <a:pt x="81" y="5"/>
                  </a:cubicBezTo>
                  <a:cubicBezTo>
                    <a:pt x="83" y="5"/>
                    <a:pt x="84" y="4"/>
                    <a:pt x="84" y="3"/>
                  </a:cubicBezTo>
                  <a:cubicBezTo>
                    <a:pt x="84" y="1"/>
                    <a:pt x="83" y="0"/>
                    <a:pt x="81" y="0"/>
                  </a:cubicBezTo>
                  <a:cubicBezTo>
                    <a:pt x="3" y="0"/>
                    <a:pt x="3" y="0"/>
                    <a:pt x="3" y="0"/>
                  </a:cubicBezTo>
                  <a:cubicBezTo>
                    <a:pt x="1" y="0"/>
                    <a:pt x="0" y="1"/>
                    <a:pt x="0" y="3"/>
                  </a:cubicBezTo>
                  <a:cubicBezTo>
                    <a:pt x="0" y="4"/>
                    <a:pt x="1" y="5"/>
                    <a:pt x="3" y="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37" name="Freeform 28"/>
            <p:cNvSpPr>
              <a:spLocks/>
            </p:cNvSpPr>
            <p:nvPr/>
          </p:nvSpPr>
          <p:spPr bwMode="gray">
            <a:xfrm>
              <a:off x="20304125" y="6180138"/>
              <a:ext cx="201613" cy="96838"/>
            </a:xfrm>
            <a:custGeom>
              <a:avLst/>
              <a:gdLst>
                <a:gd name="T0" fmla="*/ 3 w 54"/>
                <a:gd name="T1" fmla="*/ 26 h 26"/>
                <a:gd name="T2" fmla="*/ 6 w 54"/>
                <a:gd name="T3" fmla="*/ 23 h 26"/>
                <a:gd name="T4" fmla="*/ 6 w 54"/>
                <a:gd name="T5" fmla="*/ 19 h 26"/>
                <a:gd name="T6" fmla="*/ 48 w 54"/>
                <a:gd name="T7" fmla="*/ 19 h 26"/>
                <a:gd name="T8" fmla="*/ 48 w 54"/>
                <a:gd name="T9" fmla="*/ 23 h 26"/>
                <a:gd name="T10" fmla="*/ 51 w 54"/>
                <a:gd name="T11" fmla="*/ 26 h 26"/>
                <a:gd name="T12" fmla="*/ 54 w 54"/>
                <a:gd name="T13" fmla="*/ 23 h 26"/>
                <a:gd name="T14" fmla="*/ 54 w 54"/>
                <a:gd name="T15" fmla="*/ 16 h 26"/>
                <a:gd name="T16" fmla="*/ 53 w 54"/>
                <a:gd name="T17" fmla="*/ 14 h 26"/>
                <a:gd name="T18" fmla="*/ 51 w 54"/>
                <a:gd name="T19" fmla="*/ 13 h 26"/>
                <a:gd name="T20" fmla="*/ 34 w 54"/>
                <a:gd name="T21" fmla="*/ 13 h 26"/>
                <a:gd name="T22" fmla="*/ 34 w 54"/>
                <a:gd name="T23" fmla="*/ 2 h 26"/>
                <a:gd name="T24" fmla="*/ 33 w 54"/>
                <a:gd name="T25" fmla="*/ 1 h 26"/>
                <a:gd name="T26" fmla="*/ 32 w 54"/>
                <a:gd name="T27" fmla="*/ 0 h 26"/>
                <a:gd name="T28" fmla="*/ 22 w 54"/>
                <a:gd name="T29" fmla="*/ 0 h 26"/>
                <a:gd name="T30" fmla="*/ 21 w 54"/>
                <a:gd name="T31" fmla="*/ 1 h 26"/>
                <a:gd name="T32" fmla="*/ 20 w 54"/>
                <a:gd name="T33" fmla="*/ 2 h 26"/>
                <a:gd name="T34" fmla="*/ 20 w 54"/>
                <a:gd name="T35" fmla="*/ 13 h 26"/>
                <a:gd name="T36" fmla="*/ 3 w 54"/>
                <a:gd name="T37" fmla="*/ 13 h 26"/>
                <a:gd name="T38" fmla="*/ 1 w 54"/>
                <a:gd name="T39" fmla="*/ 14 h 26"/>
                <a:gd name="T40" fmla="*/ 0 w 54"/>
                <a:gd name="T41" fmla="*/ 16 h 26"/>
                <a:gd name="T42" fmla="*/ 0 w 54"/>
                <a:gd name="T43" fmla="*/ 23 h 26"/>
                <a:gd name="T44" fmla="*/ 3 w 54"/>
                <a:gd name="T4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26">
                  <a:moveTo>
                    <a:pt x="3" y="26"/>
                  </a:moveTo>
                  <a:cubicBezTo>
                    <a:pt x="5" y="26"/>
                    <a:pt x="6" y="25"/>
                    <a:pt x="6" y="23"/>
                  </a:cubicBezTo>
                  <a:cubicBezTo>
                    <a:pt x="6" y="19"/>
                    <a:pt x="6" y="19"/>
                    <a:pt x="6" y="19"/>
                  </a:cubicBezTo>
                  <a:cubicBezTo>
                    <a:pt x="48" y="19"/>
                    <a:pt x="48" y="19"/>
                    <a:pt x="48" y="19"/>
                  </a:cubicBezTo>
                  <a:cubicBezTo>
                    <a:pt x="48" y="23"/>
                    <a:pt x="48" y="23"/>
                    <a:pt x="48" y="23"/>
                  </a:cubicBezTo>
                  <a:cubicBezTo>
                    <a:pt x="48" y="25"/>
                    <a:pt x="49" y="26"/>
                    <a:pt x="51" y="26"/>
                  </a:cubicBezTo>
                  <a:cubicBezTo>
                    <a:pt x="53" y="26"/>
                    <a:pt x="54" y="25"/>
                    <a:pt x="54" y="23"/>
                  </a:cubicBezTo>
                  <a:cubicBezTo>
                    <a:pt x="54" y="16"/>
                    <a:pt x="54" y="16"/>
                    <a:pt x="54" y="16"/>
                  </a:cubicBezTo>
                  <a:cubicBezTo>
                    <a:pt x="54" y="15"/>
                    <a:pt x="54" y="15"/>
                    <a:pt x="53" y="14"/>
                  </a:cubicBezTo>
                  <a:cubicBezTo>
                    <a:pt x="52" y="13"/>
                    <a:pt x="52" y="13"/>
                    <a:pt x="51" y="13"/>
                  </a:cubicBezTo>
                  <a:cubicBezTo>
                    <a:pt x="34" y="13"/>
                    <a:pt x="34" y="13"/>
                    <a:pt x="34" y="13"/>
                  </a:cubicBezTo>
                  <a:cubicBezTo>
                    <a:pt x="34" y="2"/>
                    <a:pt x="34" y="2"/>
                    <a:pt x="34" y="2"/>
                  </a:cubicBezTo>
                  <a:cubicBezTo>
                    <a:pt x="34" y="2"/>
                    <a:pt x="33" y="1"/>
                    <a:pt x="33" y="1"/>
                  </a:cubicBezTo>
                  <a:cubicBezTo>
                    <a:pt x="33" y="0"/>
                    <a:pt x="32" y="0"/>
                    <a:pt x="32" y="0"/>
                  </a:cubicBezTo>
                  <a:cubicBezTo>
                    <a:pt x="22" y="0"/>
                    <a:pt x="22" y="0"/>
                    <a:pt x="22" y="0"/>
                  </a:cubicBezTo>
                  <a:cubicBezTo>
                    <a:pt x="22" y="0"/>
                    <a:pt x="21" y="0"/>
                    <a:pt x="21" y="1"/>
                  </a:cubicBezTo>
                  <a:cubicBezTo>
                    <a:pt x="21" y="1"/>
                    <a:pt x="20" y="2"/>
                    <a:pt x="20" y="2"/>
                  </a:cubicBezTo>
                  <a:cubicBezTo>
                    <a:pt x="20" y="13"/>
                    <a:pt x="20" y="13"/>
                    <a:pt x="20" y="13"/>
                  </a:cubicBezTo>
                  <a:cubicBezTo>
                    <a:pt x="3" y="13"/>
                    <a:pt x="3" y="13"/>
                    <a:pt x="3" y="13"/>
                  </a:cubicBezTo>
                  <a:cubicBezTo>
                    <a:pt x="2" y="13"/>
                    <a:pt x="2" y="13"/>
                    <a:pt x="1" y="14"/>
                  </a:cubicBezTo>
                  <a:cubicBezTo>
                    <a:pt x="0" y="14"/>
                    <a:pt x="0" y="15"/>
                    <a:pt x="0" y="16"/>
                  </a:cubicBezTo>
                  <a:cubicBezTo>
                    <a:pt x="0" y="23"/>
                    <a:pt x="0" y="23"/>
                    <a:pt x="0" y="23"/>
                  </a:cubicBezTo>
                  <a:cubicBezTo>
                    <a:pt x="0" y="25"/>
                    <a:pt x="1" y="26"/>
                    <a:pt x="3"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38" name="Freeform 29"/>
            <p:cNvSpPr>
              <a:spLocks/>
            </p:cNvSpPr>
            <p:nvPr/>
          </p:nvSpPr>
          <p:spPr bwMode="gray">
            <a:xfrm>
              <a:off x="20296188" y="6577013"/>
              <a:ext cx="217488" cy="49213"/>
            </a:xfrm>
            <a:custGeom>
              <a:avLst/>
              <a:gdLst>
                <a:gd name="T0" fmla="*/ 46 w 58"/>
                <a:gd name="T1" fmla="*/ 10 h 13"/>
                <a:gd name="T2" fmla="*/ 58 w 58"/>
                <a:gd name="T3" fmla="*/ 13 h 13"/>
                <a:gd name="T4" fmla="*/ 58 w 58"/>
                <a:gd name="T5" fmla="*/ 13 h 13"/>
                <a:gd name="T6" fmla="*/ 58 w 58"/>
                <a:gd name="T7" fmla="*/ 6 h 13"/>
                <a:gd name="T8" fmla="*/ 50 w 58"/>
                <a:gd name="T9" fmla="*/ 4 h 13"/>
                <a:gd name="T10" fmla="*/ 39 w 58"/>
                <a:gd name="T11" fmla="*/ 0 h 13"/>
                <a:gd name="T12" fmla="*/ 39 w 58"/>
                <a:gd name="T13" fmla="*/ 0 h 13"/>
                <a:gd name="T14" fmla="*/ 38 w 58"/>
                <a:gd name="T15" fmla="*/ 0 h 13"/>
                <a:gd name="T16" fmla="*/ 27 w 58"/>
                <a:gd name="T17" fmla="*/ 4 h 13"/>
                <a:gd name="T18" fmla="*/ 19 w 58"/>
                <a:gd name="T19" fmla="*/ 6 h 13"/>
                <a:gd name="T20" fmla="*/ 12 w 58"/>
                <a:gd name="T21" fmla="*/ 4 h 13"/>
                <a:gd name="T22" fmla="*/ 0 w 58"/>
                <a:gd name="T23" fmla="*/ 0 h 13"/>
                <a:gd name="T24" fmla="*/ 0 w 58"/>
                <a:gd name="T25" fmla="*/ 0 h 13"/>
                <a:gd name="T26" fmla="*/ 0 w 58"/>
                <a:gd name="T27" fmla="*/ 8 h 13"/>
                <a:gd name="T28" fmla="*/ 8 w 58"/>
                <a:gd name="T29" fmla="*/ 10 h 13"/>
                <a:gd name="T30" fmla="*/ 19 w 58"/>
                <a:gd name="T31" fmla="*/ 13 h 13"/>
                <a:gd name="T32" fmla="*/ 19 w 58"/>
                <a:gd name="T33" fmla="*/ 13 h 13"/>
                <a:gd name="T34" fmla="*/ 20 w 58"/>
                <a:gd name="T35" fmla="*/ 13 h 13"/>
                <a:gd name="T36" fmla="*/ 31 w 58"/>
                <a:gd name="T37" fmla="*/ 10 h 13"/>
                <a:gd name="T38" fmla="*/ 39 w 58"/>
                <a:gd name="T39" fmla="*/ 8 h 13"/>
                <a:gd name="T40" fmla="*/ 46 w 58"/>
                <a:gd name="T41"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 h="13">
                  <a:moveTo>
                    <a:pt x="46" y="10"/>
                  </a:moveTo>
                  <a:cubicBezTo>
                    <a:pt x="49" y="12"/>
                    <a:pt x="52" y="13"/>
                    <a:pt x="58" y="13"/>
                  </a:cubicBezTo>
                  <a:cubicBezTo>
                    <a:pt x="58" y="13"/>
                    <a:pt x="58" y="13"/>
                    <a:pt x="58" y="13"/>
                  </a:cubicBezTo>
                  <a:cubicBezTo>
                    <a:pt x="58" y="6"/>
                    <a:pt x="58" y="6"/>
                    <a:pt x="58" y="6"/>
                  </a:cubicBezTo>
                  <a:cubicBezTo>
                    <a:pt x="54" y="6"/>
                    <a:pt x="53" y="5"/>
                    <a:pt x="50" y="4"/>
                  </a:cubicBezTo>
                  <a:cubicBezTo>
                    <a:pt x="48" y="2"/>
                    <a:pt x="45" y="0"/>
                    <a:pt x="39" y="0"/>
                  </a:cubicBezTo>
                  <a:cubicBezTo>
                    <a:pt x="39" y="0"/>
                    <a:pt x="39" y="0"/>
                    <a:pt x="39" y="0"/>
                  </a:cubicBezTo>
                  <a:cubicBezTo>
                    <a:pt x="39" y="0"/>
                    <a:pt x="39" y="0"/>
                    <a:pt x="38" y="0"/>
                  </a:cubicBezTo>
                  <a:cubicBezTo>
                    <a:pt x="33" y="0"/>
                    <a:pt x="29" y="2"/>
                    <a:pt x="27" y="4"/>
                  </a:cubicBezTo>
                  <a:cubicBezTo>
                    <a:pt x="25" y="5"/>
                    <a:pt x="23" y="6"/>
                    <a:pt x="19" y="6"/>
                  </a:cubicBezTo>
                  <a:cubicBezTo>
                    <a:pt x="15" y="6"/>
                    <a:pt x="14" y="5"/>
                    <a:pt x="12" y="4"/>
                  </a:cubicBezTo>
                  <a:cubicBezTo>
                    <a:pt x="9" y="2"/>
                    <a:pt x="6" y="0"/>
                    <a:pt x="0" y="0"/>
                  </a:cubicBezTo>
                  <a:cubicBezTo>
                    <a:pt x="0" y="0"/>
                    <a:pt x="0" y="0"/>
                    <a:pt x="0" y="0"/>
                  </a:cubicBezTo>
                  <a:cubicBezTo>
                    <a:pt x="0" y="8"/>
                    <a:pt x="0" y="8"/>
                    <a:pt x="0" y="8"/>
                  </a:cubicBezTo>
                  <a:cubicBezTo>
                    <a:pt x="4" y="8"/>
                    <a:pt x="5" y="9"/>
                    <a:pt x="8" y="10"/>
                  </a:cubicBezTo>
                  <a:cubicBezTo>
                    <a:pt x="10" y="12"/>
                    <a:pt x="14" y="13"/>
                    <a:pt x="19" y="13"/>
                  </a:cubicBezTo>
                  <a:cubicBezTo>
                    <a:pt x="19" y="13"/>
                    <a:pt x="19" y="13"/>
                    <a:pt x="19" y="13"/>
                  </a:cubicBezTo>
                  <a:cubicBezTo>
                    <a:pt x="19" y="13"/>
                    <a:pt x="19" y="13"/>
                    <a:pt x="20" y="13"/>
                  </a:cubicBezTo>
                  <a:cubicBezTo>
                    <a:pt x="25" y="13"/>
                    <a:pt x="29" y="12"/>
                    <a:pt x="31" y="10"/>
                  </a:cubicBezTo>
                  <a:cubicBezTo>
                    <a:pt x="33" y="9"/>
                    <a:pt x="35" y="8"/>
                    <a:pt x="39" y="8"/>
                  </a:cubicBezTo>
                  <a:cubicBezTo>
                    <a:pt x="43" y="8"/>
                    <a:pt x="44" y="9"/>
                    <a:pt x="46" y="1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3139" name="Freeform 30"/>
          <p:cNvSpPr>
            <a:spLocks noEditPoints="1"/>
          </p:cNvSpPr>
          <p:nvPr/>
        </p:nvSpPr>
        <p:spPr bwMode="gray">
          <a:xfrm>
            <a:off x="7383805" y="3627438"/>
            <a:ext cx="581025" cy="352425"/>
          </a:xfrm>
          <a:custGeom>
            <a:avLst/>
            <a:gdLst>
              <a:gd name="T0" fmla="*/ 113 w 155"/>
              <a:gd name="T1" fmla="*/ 33 h 94"/>
              <a:gd name="T2" fmla="*/ 113 w 155"/>
              <a:gd name="T3" fmla="*/ 24 h 94"/>
              <a:gd name="T4" fmla="*/ 117 w 155"/>
              <a:gd name="T5" fmla="*/ 13 h 94"/>
              <a:gd name="T6" fmla="*/ 108 w 155"/>
              <a:gd name="T7" fmla="*/ 21 h 94"/>
              <a:gd name="T8" fmla="*/ 105 w 155"/>
              <a:gd name="T9" fmla="*/ 0 h 94"/>
              <a:gd name="T10" fmla="*/ 86 w 155"/>
              <a:gd name="T11" fmla="*/ 3 h 94"/>
              <a:gd name="T12" fmla="*/ 103 w 155"/>
              <a:gd name="T13" fmla="*/ 5 h 94"/>
              <a:gd name="T14" fmla="*/ 59 w 155"/>
              <a:gd name="T15" fmla="*/ 22 h 94"/>
              <a:gd name="T16" fmla="*/ 62 w 155"/>
              <a:gd name="T17" fmla="*/ 17 h 94"/>
              <a:gd name="T18" fmla="*/ 62 w 155"/>
              <a:gd name="T19" fmla="*/ 12 h 94"/>
              <a:gd name="T20" fmla="*/ 35 w 155"/>
              <a:gd name="T21" fmla="*/ 15 h 94"/>
              <a:gd name="T22" fmla="*/ 47 w 155"/>
              <a:gd name="T23" fmla="*/ 17 h 94"/>
              <a:gd name="T24" fmla="*/ 46 w 155"/>
              <a:gd name="T25" fmla="*/ 35 h 94"/>
              <a:gd name="T26" fmla="*/ 0 w 155"/>
              <a:gd name="T27" fmla="*/ 63 h 94"/>
              <a:gd name="T28" fmla="*/ 64 w 155"/>
              <a:gd name="T29" fmla="*/ 63 h 94"/>
              <a:gd name="T30" fmla="*/ 82 w 155"/>
              <a:gd name="T31" fmla="*/ 62 h 94"/>
              <a:gd name="T32" fmla="*/ 108 w 155"/>
              <a:gd name="T33" fmla="*/ 35 h 94"/>
              <a:gd name="T34" fmla="*/ 124 w 155"/>
              <a:gd name="T35" fmla="*/ 94 h 94"/>
              <a:gd name="T36" fmla="*/ 124 w 155"/>
              <a:gd name="T37" fmla="*/ 31 h 94"/>
              <a:gd name="T38" fmla="*/ 5 w 155"/>
              <a:gd name="T39" fmla="*/ 63 h 94"/>
              <a:gd name="T40" fmla="*/ 44 w 155"/>
              <a:gd name="T41" fmla="*/ 39 h 94"/>
              <a:gd name="T42" fmla="*/ 32 w 155"/>
              <a:gd name="T43" fmla="*/ 50 h 94"/>
              <a:gd name="T44" fmla="*/ 32 w 155"/>
              <a:gd name="T45" fmla="*/ 70 h 94"/>
              <a:gd name="T46" fmla="*/ 59 w 155"/>
              <a:gd name="T47" fmla="*/ 63 h 94"/>
              <a:gd name="T48" fmla="*/ 58 w 155"/>
              <a:gd name="T49" fmla="*/ 58 h 94"/>
              <a:gd name="T50" fmla="*/ 40 w 155"/>
              <a:gd name="T51" fmla="*/ 53 h 94"/>
              <a:gd name="T52" fmla="*/ 58 w 155"/>
              <a:gd name="T53" fmla="*/ 58 h 94"/>
              <a:gd name="T54" fmla="*/ 32 w 155"/>
              <a:gd name="T55" fmla="*/ 55 h 94"/>
              <a:gd name="T56" fmla="*/ 32 w 155"/>
              <a:gd name="T57" fmla="*/ 65 h 94"/>
              <a:gd name="T58" fmla="*/ 39 w 155"/>
              <a:gd name="T59" fmla="*/ 63 h 94"/>
              <a:gd name="T60" fmla="*/ 24 w 155"/>
              <a:gd name="T61" fmla="*/ 60 h 94"/>
              <a:gd name="T62" fmla="*/ 34 w 155"/>
              <a:gd name="T63" fmla="*/ 53 h 94"/>
              <a:gd name="T64" fmla="*/ 37 w 155"/>
              <a:gd name="T65" fmla="*/ 58 h 94"/>
              <a:gd name="T66" fmla="*/ 39 w 155"/>
              <a:gd name="T67" fmla="*/ 58 h 94"/>
              <a:gd name="T68" fmla="*/ 63 w 155"/>
              <a:gd name="T69" fmla="*/ 58 h 94"/>
              <a:gd name="T70" fmla="*/ 57 w 155"/>
              <a:gd name="T71" fmla="*/ 28 h 94"/>
              <a:gd name="T72" fmla="*/ 63 w 155"/>
              <a:gd name="T73" fmla="*/ 58 h 94"/>
              <a:gd name="T74" fmla="*/ 62 w 155"/>
              <a:gd name="T75" fmla="*/ 27 h 94"/>
              <a:gd name="T76" fmla="*/ 80 w 155"/>
              <a:gd name="T77" fmla="*/ 56 h 94"/>
              <a:gd name="T78" fmla="*/ 97 w 155"/>
              <a:gd name="T79" fmla="*/ 63 h 94"/>
              <a:gd name="T80" fmla="*/ 118 w 155"/>
              <a:gd name="T81" fmla="*/ 54 h 94"/>
              <a:gd name="T82" fmla="*/ 124 w 155"/>
              <a:gd name="T83" fmla="*/ 72 h 94"/>
              <a:gd name="T84" fmla="*/ 124 w 155"/>
              <a:gd name="T85" fmla="*/ 52 h 94"/>
              <a:gd name="T86" fmla="*/ 115 w 155"/>
              <a:gd name="T87" fmla="*/ 37 h 94"/>
              <a:gd name="T88" fmla="*/ 151 w 155"/>
              <a:gd name="T89" fmla="*/ 63 h 94"/>
              <a:gd name="T90" fmla="*/ 120 w 155"/>
              <a:gd name="T91" fmla="*/ 60 h 94"/>
              <a:gd name="T92" fmla="*/ 124 w 155"/>
              <a:gd name="T93" fmla="*/ 68 h 94"/>
              <a:gd name="T94" fmla="*/ 125 w 155"/>
              <a:gd name="T95" fmla="*/ 58 h 94"/>
              <a:gd name="T96" fmla="*/ 124 w 155"/>
              <a:gd name="T97" fmla="*/ 55 h 94"/>
              <a:gd name="T98" fmla="*/ 124 w 155"/>
              <a:gd name="T99" fmla="*/ 69 h 94"/>
              <a:gd name="T100" fmla="*/ 119 w 155"/>
              <a:gd name="T101" fmla="*/ 5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5" h="94">
                <a:moveTo>
                  <a:pt x="124" y="31"/>
                </a:moveTo>
                <a:cubicBezTo>
                  <a:pt x="120" y="31"/>
                  <a:pt x="116" y="31"/>
                  <a:pt x="113" y="33"/>
                </a:cubicBezTo>
                <a:cubicBezTo>
                  <a:pt x="109" y="26"/>
                  <a:pt x="109" y="26"/>
                  <a:pt x="109" y="26"/>
                </a:cubicBezTo>
                <a:cubicBezTo>
                  <a:pt x="113" y="24"/>
                  <a:pt x="113" y="24"/>
                  <a:pt x="113" y="24"/>
                </a:cubicBezTo>
                <a:cubicBezTo>
                  <a:pt x="115" y="26"/>
                  <a:pt x="117" y="28"/>
                  <a:pt x="118" y="28"/>
                </a:cubicBezTo>
                <a:cubicBezTo>
                  <a:pt x="121" y="28"/>
                  <a:pt x="120" y="12"/>
                  <a:pt x="117" y="13"/>
                </a:cubicBezTo>
                <a:cubicBezTo>
                  <a:pt x="115" y="13"/>
                  <a:pt x="113" y="17"/>
                  <a:pt x="112" y="19"/>
                </a:cubicBezTo>
                <a:cubicBezTo>
                  <a:pt x="108" y="21"/>
                  <a:pt x="108" y="21"/>
                  <a:pt x="108" y="21"/>
                </a:cubicBezTo>
                <a:cubicBezTo>
                  <a:pt x="108" y="3"/>
                  <a:pt x="108" y="3"/>
                  <a:pt x="108" y="3"/>
                </a:cubicBezTo>
                <a:cubicBezTo>
                  <a:pt x="105" y="0"/>
                  <a:pt x="105" y="0"/>
                  <a:pt x="105" y="0"/>
                </a:cubicBezTo>
                <a:cubicBezTo>
                  <a:pt x="88" y="0"/>
                  <a:pt x="88" y="0"/>
                  <a:pt x="88" y="0"/>
                </a:cubicBezTo>
                <a:cubicBezTo>
                  <a:pt x="86" y="0"/>
                  <a:pt x="86" y="2"/>
                  <a:pt x="86" y="3"/>
                </a:cubicBezTo>
                <a:cubicBezTo>
                  <a:pt x="86" y="4"/>
                  <a:pt x="86" y="5"/>
                  <a:pt x="88" y="5"/>
                </a:cubicBezTo>
                <a:cubicBezTo>
                  <a:pt x="103" y="5"/>
                  <a:pt x="103" y="5"/>
                  <a:pt x="103" y="5"/>
                </a:cubicBezTo>
                <a:cubicBezTo>
                  <a:pt x="104" y="22"/>
                  <a:pt x="104" y="22"/>
                  <a:pt x="104" y="22"/>
                </a:cubicBezTo>
                <a:cubicBezTo>
                  <a:pt x="59" y="22"/>
                  <a:pt x="59" y="22"/>
                  <a:pt x="59" y="22"/>
                </a:cubicBezTo>
                <a:cubicBezTo>
                  <a:pt x="54" y="17"/>
                  <a:pt x="54" y="17"/>
                  <a:pt x="54" y="17"/>
                </a:cubicBezTo>
                <a:cubicBezTo>
                  <a:pt x="62" y="17"/>
                  <a:pt x="62" y="17"/>
                  <a:pt x="62" y="17"/>
                </a:cubicBezTo>
                <a:cubicBezTo>
                  <a:pt x="63" y="17"/>
                  <a:pt x="64" y="16"/>
                  <a:pt x="64" y="15"/>
                </a:cubicBezTo>
                <a:cubicBezTo>
                  <a:pt x="64" y="14"/>
                  <a:pt x="63" y="12"/>
                  <a:pt x="62" y="12"/>
                </a:cubicBezTo>
                <a:cubicBezTo>
                  <a:pt x="37" y="12"/>
                  <a:pt x="37" y="12"/>
                  <a:pt x="37" y="12"/>
                </a:cubicBezTo>
                <a:cubicBezTo>
                  <a:pt x="36" y="12"/>
                  <a:pt x="35" y="14"/>
                  <a:pt x="35" y="15"/>
                </a:cubicBezTo>
                <a:cubicBezTo>
                  <a:pt x="35" y="16"/>
                  <a:pt x="36" y="17"/>
                  <a:pt x="37" y="17"/>
                </a:cubicBezTo>
                <a:cubicBezTo>
                  <a:pt x="47" y="17"/>
                  <a:pt x="47" y="17"/>
                  <a:pt x="47" y="17"/>
                </a:cubicBezTo>
                <a:cubicBezTo>
                  <a:pt x="54" y="25"/>
                  <a:pt x="54" y="25"/>
                  <a:pt x="54" y="25"/>
                </a:cubicBezTo>
                <a:cubicBezTo>
                  <a:pt x="46" y="35"/>
                  <a:pt x="46" y="35"/>
                  <a:pt x="46" y="35"/>
                </a:cubicBezTo>
                <a:cubicBezTo>
                  <a:pt x="43" y="32"/>
                  <a:pt x="37" y="31"/>
                  <a:pt x="32" y="31"/>
                </a:cubicBezTo>
                <a:cubicBezTo>
                  <a:pt x="15" y="31"/>
                  <a:pt x="0" y="45"/>
                  <a:pt x="0" y="63"/>
                </a:cubicBezTo>
                <a:cubicBezTo>
                  <a:pt x="0" y="80"/>
                  <a:pt x="15" y="94"/>
                  <a:pt x="32" y="94"/>
                </a:cubicBezTo>
                <a:cubicBezTo>
                  <a:pt x="49" y="94"/>
                  <a:pt x="64" y="80"/>
                  <a:pt x="64" y="63"/>
                </a:cubicBezTo>
                <a:cubicBezTo>
                  <a:pt x="80" y="63"/>
                  <a:pt x="80" y="63"/>
                  <a:pt x="80" y="63"/>
                </a:cubicBezTo>
                <a:cubicBezTo>
                  <a:pt x="82" y="62"/>
                  <a:pt x="82" y="62"/>
                  <a:pt x="82" y="62"/>
                </a:cubicBezTo>
                <a:cubicBezTo>
                  <a:pt x="106" y="28"/>
                  <a:pt x="106" y="28"/>
                  <a:pt x="106" y="28"/>
                </a:cubicBezTo>
                <a:cubicBezTo>
                  <a:pt x="108" y="35"/>
                  <a:pt x="108" y="35"/>
                  <a:pt x="108" y="35"/>
                </a:cubicBezTo>
                <a:cubicBezTo>
                  <a:pt x="99" y="41"/>
                  <a:pt x="92" y="50"/>
                  <a:pt x="92" y="63"/>
                </a:cubicBezTo>
                <a:cubicBezTo>
                  <a:pt x="92" y="80"/>
                  <a:pt x="107" y="94"/>
                  <a:pt x="124" y="94"/>
                </a:cubicBezTo>
                <a:cubicBezTo>
                  <a:pt x="141" y="94"/>
                  <a:pt x="155" y="80"/>
                  <a:pt x="155" y="63"/>
                </a:cubicBezTo>
                <a:cubicBezTo>
                  <a:pt x="155" y="45"/>
                  <a:pt x="141" y="31"/>
                  <a:pt x="124" y="31"/>
                </a:cubicBezTo>
                <a:close/>
                <a:moveTo>
                  <a:pt x="32" y="90"/>
                </a:moveTo>
                <a:cubicBezTo>
                  <a:pt x="17" y="90"/>
                  <a:pt x="5" y="77"/>
                  <a:pt x="5" y="63"/>
                </a:cubicBezTo>
                <a:cubicBezTo>
                  <a:pt x="5" y="48"/>
                  <a:pt x="17" y="36"/>
                  <a:pt x="32" y="36"/>
                </a:cubicBezTo>
                <a:cubicBezTo>
                  <a:pt x="36" y="36"/>
                  <a:pt x="41" y="37"/>
                  <a:pt x="44" y="39"/>
                </a:cubicBezTo>
                <a:cubicBezTo>
                  <a:pt x="36" y="50"/>
                  <a:pt x="36" y="50"/>
                  <a:pt x="36" y="50"/>
                </a:cubicBezTo>
                <a:cubicBezTo>
                  <a:pt x="35" y="50"/>
                  <a:pt x="33" y="50"/>
                  <a:pt x="32" y="50"/>
                </a:cubicBezTo>
                <a:cubicBezTo>
                  <a:pt x="26" y="50"/>
                  <a:pt x="22" y="54"/>
                  <a:pt x="22" y="60"/>
                </a:cubicBezTo>
                <a:cubicBezTo>
                  <a:pt x="22" y="66"/>
                  <a:pt x="26" y="70"/>
                  <a:pt x="32" y="70"/>
                </a:cubicBezTo>
                <a:cubicBezTo>
                  <a:pt x="37" y="70"/>
                  <a:pt x="41" y="67"/>
                  <a:pt x="42" y="63"/>
                </a:cubicBezTo>
                <a:cubicBezTo>
                  <a:pt x="59" y="63"/>
                  <a:pt x="59" y="63"/>
                  <a:pt x="59" y="63"/>
                </a:cubicBezTo>
                <a:cubicBezTo>
                  <a:pt x="59" y="77"/>
                  <a:pt x="46" y="90"/>
                  <a:pt x="32" y="90"/>
                </a:cubicBezTo>
                <a:close/>
                <a:moveTo>
                  <a:pt x="58" y="58"/>
                </a:moveTo>
                <a:cubicBezTo>
                  <a:pt x="42" y="58"/>
                  <a:pt x="42" y="58"/>
                  <a:pt x="42" y="58"/>
                </a:cubicBezTo>
                <a:cubicBezTo>
                  <a:pt x="42" y="56"/>
                  <a:pt x="41" y="55"/>
                  <a:pt x="40" y="53"/>
                </a:cubicBezTo>
                <a:cubicBezTo>
                  <a:pt x="48" y="41"/>
                  <a:pt x="48" y="41"/>
                  <a:pt x="48" y="41"/>
                </a:cubicBezTo>
                <a:cubicBezTo>
                  <a:pt x="53" y="46"/>
                  <a:pt x="57" y="51"/>
                  <a:pt x="58" y="58"/>
                </a:cubicBezTo>
                <a:close/>
                <a:moveTo>
                  <a:pt x="32" y="55"/>
                </a:moveTo>
                <a:cubicBezTo>
                  <a:pt x="32" y="55"/>
                  <a:pt x="32" y="55"/>
                  <a:pt x="32" y="55"/>
                </a:cubicBezTo>
                <a:cubicBezTo>
                  <a:pt x="29" y="55"/>
                  <a:pt x="27" y="57"/>
                  <a:pt x="27" y="60"/>
                </a:cubicBezTo>
                <a:cubicBezTo>
                  <a:pt x="27" y="63"/>
                  <a:pt x="29" y="65"/>
                  <a:pt x="32" y="65"/>
                </a:cubicBezTo>
                <a:cubicBezTo>
                  <a:pt x="34" y="65"/>
                  <a:pt x="35" y="64"/>
                  <a:pt x="36" y="63"/>
                </a:cubicBezTo>
                <a:cubicBezTo>
                  <a:pt x="39" y="63"/>
                  <a:pt x="39" y="63"/>
                  <a:pt x="39" y="63"/>
                </a:cubicBezTo>
                <a:cubicBezTo>
                  <a:pt x="38" y="66"/>
                  <a:pt x="35" y="68"/>
                  <a:pt x="32" y="68"/>
                </a:cubicBezTo>
                <a:cubicBezTo>
                  <a:pt x="28" y="68"/>
                  <a:pt x="24" y="64"/>
                  <a:pt x="24" y="60"/>
                </a:cubicBezTo>
                <a:cubicBezTo>
                  <a:pt x="24" y="56"/>
                  <a:pt x="28" y="53"/>
                  <a:pt x="32" y="53"/>
                </a:cubicBezTo>
                <a:cubicBezTo>
                  <a:pt x="33" y="53"/>
                  <a:pt x="33" y="53"/>
                  <a:pt x="34" y="53"/>
                </a:cubicBezTo>
                <a:cubicBezTo>
                  <a:pt x="32" y="55"/>
                  <a:pt x="32" y="55"/>
                  <a:pt x="32" y="55"/>
                </a:cubicBezTo>
                <a:close/>
                <a:moveTo>
                  <a:pt x="37" y="58"/>
                </a:moveTo>
                <a:cubicBezTo>
                  <a:pt x="38" y="56"/>
                  <a:pt x="38" y="56"/>
                  <a:pt x="38" y="56"/>
                </a:cubicBezTo>
                <a:cubicBezTo>
                  <a:pt x="38" y="56"/>
                  <a:pt x="39" y="57"/>
                  <a:pt x="39" y="58"/>
                </a:cubicBezTo>
                <a:cubicBezTo>
                  <a:pt x="37" y="58"/>
                  <a:pt x="37" y="58"/>
                  <a:pt x="37" y="58"/>
                </a:cubicBezTo>
                <a:close/>
                <a:moveTo>
                  <a:pt x="63" y="58"/>
                </a:moveTo>
                <a:cubicBezTo>
                  <a:pt x="62" y="49"/>
                  <a:pt x="57" y="42"/>
                  <a:pt x="51" y="37"/>
                </a:cubicBezTo>
                <a:cubicBezTo>
                  <a:pt x="57" y="28"/>
                  <a:pt x="57" y="28"/>
                  <a:pt x="57" y="28"/>
                </a:cubicBezTo>
                <a:cubicBezTo>
                  <a:pt x="75" y="58"/>
                  <a:pt x="75" y="58"/>
                  <a:pt x="75" y="58"/>
                </a:cubicBezTo>
                <a:cubicBezTo>
                  <a:pt x="63" y="58"/>
                  <a:pt x="63" y="58"/>
                  <a:pt x="63" y="58"/>
                </a:cubicBezTo>
                <a:close/>
                <a:moveTo>
                  <a:pt x="80" y="56"/>
                </a:moveTo>
                <a:cubicBezTo>
                  <a:pt x="62" y="27"/>
                  <a:pt x="62" y="27"/>
                  <a:pt x="62" y="27"/>
                </a:cubicBezTo>
                <a:cubicBezTo>
                  <a:pt x="102" y="27"/>
                  <a:pt x="102" y="27"/>
                  <a:pt x="102" y="27"/>
                </a:cubicBezTo>
                <a:cubicBezTo>
                  <a:pt x="80" y="56"/>
                  <a:pt x="80" y="56"/>
                  <a:pt x="80" y="56"/>
                </a:cubicBezTo>
                <a:close/>
                <a:moveTo>
                  <a:pt x="124" y="90"/>
                </a:moveTo>
                <a:cubicBezTo>
                  <a:pt x="109" y="90"/>
                  <a:pt x="97" y="77"/>
                  <a:pt x="97" y="63"/>
                </a:cubicBezTo>
                <a:cubicBezTo>
                  <a:pt x="97" y="52"/>
                  <a:pt x="103" y="44"/>
                  <a:pt x="110" y="39"/>
                </a:cubicBezTo>
                <a:cubicBezTo>
                  <a:pt x="118" y="54"/>
                  <a:pt x="118" y="54"/>
                  <a:pt x="118" y="54"/>
                </a:cubicBezTo>
                <a:cubicBezTo>
                  <a:pt x="115" y="56"/>
                  <a:pt x="114" y="59"/>
                  <a:pt x="114" y="63"/>
                </a:cubicBezTo>
                <a:cubicBezTo>
                  <a:pt x="114" y="69"/>
                  <a:pt x="118" y="72"/>
                  <a:pt x="124" y="72"/>
                </a:cubicBezTo>
                <a:cubicBezTo>
                  <a:pt x="129" y="72"/>
                  <a:pt x="134" y="69"/>
                  <a:pt x="134" y="63"/>
                </a:cubicBezTo>
                <a:cubicBezTo>
                  <a:pt x="134" y="57"/>
                  <a:pt x="129" y="52"/>
                  <a:pt x="124" y="52"/>
                </a:cubicBezTo>
                <a:cubicBezTo>
                  <a:pt x="123" y="52"/>
                  <a:pt x="123" y="52"/>
                  <a:pt x="122" y="52"/>
                </a:cubicBezTo>
                <a:cubicBezTo>
                  <a:pt x="115" y="37"/>
                  <a:pt x="115" y="37"/>
                  <a:pt x="115" y="37"/>
                </a:cubicBezTo>
                <a:cubicBezTo>
                  <a:pt x="118" y="36"/>
                  <a:pt x="121" y="36"/>
                  <a:pt x="124" y="36"/>
                </a:cubicBezTo>
                <a:cubicBezTo>
                  <a:pt x="139" y="36"/>
                  <a:pt x="151" y="48"/>
                  <a:pt x="151" y="63"/>
                </a:cubicBezTo>
                <a:cubicBezTo>
                  <a:pt x="151" y="77"/>
                  <a:pt x="139" y="90"/>
                  <a:pt x="124" y="90"/>
                </a:cubicBezTo>
                <a:close/>
                <a:moveTo>
                  <a:pt x="120" y="60"/>
                </a:moveTo>
                <a:cubicBezTo>
                  <a:pt x="119" y="61"/>
                  <a:pt x="119" y="62"/>
                  <a:pt x="119" y="63"/>
                </a:cubicBezTo>
                <a:cubicBezTo>
                  <a:pt x="119" y="65"/>
                  <a:pt x="121" y="68"/>
                  <a:pt x="124" y="68"/>
                </a:cubicBezTo>
                <a:cubicBezTo>
                  <a:pt x="127" y="68"/>
                  <a:pt x="129" y="65"/>
                  <a:pt x="129" y="63"/>
                </a:cubicBezTo>
                <a:cubicBezTo>
                  <a:pt x="129" y="60"/>
                  <a:pt x="127" y="58"/>
                  <a:pt x="125" y="58"/>
                </a:cubicBezTo>
                <a:cubicBezTo>
                  <a:pt x="123" y="55"/>
                  <a:pt x="123" y="55"/>
                  <a:pt x="123" y="55"/>
                </a:cubicBezTo>
                <a:cubicBezTo>
                  <a:pt x="124" y="55"/>
                  <a:pt x="124" y="55"/>
                  <a:pt x="124" y="55"/>
                </a:cubicBezTo>
                <a:cubicBezTo>
                  <a:pt x="128" y="55"/>
                  <a:pt x="131" y="58"/>
                  <a:pt x="131" y="63"/>
                </a:cubicBezTo>
                <a:cubicBezTo>
                  <a:pt x="131" y="67"/>
                  <a:pt x="128" y="69"/>
                  <a:pt x="124" y="69"/>
                </a:cubicBezTo>
                <a:cubicBezTo>
                  <a:pt x="120" y="69"/>
                  <a:pt x="117" y="67"/>
                  <a:pt x="117" y="63"/>
                </a:cubicBezTo>
                <a:cubicBezTo>
                  <a:pt x="117" y="61"/>
                  <a:pt x="117" y="59"/>
                  <a:pt x="119" y="57"/>
                </a:cubicBezTo>
                <a:cubicBezTo>
                  <a:pt x="120" y="60"/>
                  <a:pt x="120" y="60"/>
                  <a:pt x="120"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93" name="Group 92"/>
          <p:cNvGrpSpPr/>
          <p:nvPr/>
        </p:nvGrpSpPr>
        <p:grpSpPr bwMode="gray">
          <a:xfrm>
            <a:off x="5285695" y="3565525"/>
            <a:ext cx="533400" cy="476250"/>
            <a:chOff x="21353463" y="5084763"/>
            <a:chExt cx="533400" cy="476250"/>
          </a:xfrm>
        </p:grpSpPr>
        <p:sp>
          <p:nvSpPr>
            <p:cNvPr id="3144" name="Freeform 31"/>
            <p:cNvSpPr>
              <a:spLocks/>
            </p:cNvSpPr>
            <p:nvPr/>
          </p:nvSpPr>
          <p:spPr bwMode="gray">
            <a:xfrm>
              <a:off x="21353463" y="5430838"/>
              <a:ext cx="533400" cy="130175"/>
            </a:xfrm>
            <a:custGeom>
              <a:avLst/>
              <a:gdLst>
                <a:gd name="T0" fmla="*/ 0 w 142"/>
                <a:gd name="T1" fmla="*/ 0 h 35"/>
                <a:gd name="T2" fmla="*/ 71 w 142"/>
                <a:gd name="T3" fmla="*/ 35 h 35"/>
                <a:gd name="T4" fmla="*/ 142 w 142"/>
                <a:gd name="T5" fmla="*/ 0 h 35"/>
                <a:gd name="T6" fmla="*/ 0 w 142"/>
                <a:gd name="T7" fmla="*/ 0 h 35"/>
              </a:gdLst>
              <a:ahLst/>
              <a:cxnLst>
                <a:cxn ang="0">
                  <a:pos x="T0" y="T1"/>
                </a:cxn>
                <a:cxn ang="0">
                  <a:pos x="T2" y="T3"/>
                </a:cxn>
                <a:cxn ang="0">
                  <a:pos x="T4" y="T5"/>
                </a:cxn>
                <a:cxn ang="0">
                  <a:pos x="T6" y="T7"/>
                </a:cxn>
              </a:cxnLst>
              <a:rect l="0" t="0" r="r" b="b"/>
              <a:pathLst>
                <a:path w="142" h="35">
                  <a:moveTo>
                    <a:pt x="0" y="0"/>
                  </a:moveTo>
                  <a:cubicBezTo>
                    <a:pt x="16" y="21"/>
                    <a:pt x="42" y="35"/>
                    <a:pt x="71" y="35"/>
                  </a:cubicBezTo>
                  <a:cubicBezTo>
                    <a:pt x="100" y="35"/>
                    <a:pt x="126" y="21"/>
                    <a:pt x="142"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47" name="Freeform 32"/>
            <p:cNvSpPr>
              <a:spLocks/>
            </p:cNvSpPr>
            <p:nvPr/>
          </p:nvSpPr>
          <p:spPr bwMode="gray">
            <a:xfrm>
              <a:off x="21623338" y="5084763"/>
              <a:ext cx="184150" cy="319088"/>
            </a:xfrm>
            <a:custGeom>
              <a:avLst/>
              <a:gdLst>
                <a:gd name="T0" fmla="*/ 54 w 116"/>
                <a:gd name="T1" fmla="*/ 95 h 201"/>
                <a:gd name="T2" fmla="*/ 0 w 116"/>
                <a:gd name="T3" fmla="*/ 0 h 201"/>
                <a:gd name="T4" fmla="*/ 0 w 116"/>
                <a:gd name="T5" fmla="*/ 201 h 201"/>
                <a:gd name="T6" fmla="*/ 116 w 116"/>
                <a:gd name="T7" fmla="*/ 201 h 201"/>
                <a:gd name="T8" fmla="*/ 54 w 116"/>
                <a:gd name="T9" fmla="*/ 95 h 201"/>
              </a:gdLst>
              <a:ahLst/>
              <a:cxnLst>
                <a:cxn ang="0">
                  <a:pos x="T0" y="T1"/>
                </a:cxn>
                <a:cxn ang="0">
                  <a:pos x="T2" y="T3"/>
                </a:cxn>
                <a:cxn ang="0">
                  <a:pos x="T4" y="T5"/>
                </a:cxn>
                <a:cxn ang="0">
                  <a:pos x="T6" y="T7"/>
                </a:cxn>
                <a:cxn ang="0">
                  <a:pos x="T8" y="T9"/>
                </a:cxn>
              </a:cxnLst>
              <a:rect l="0" t="0" r="r" b="b"/>
              <a:pathLst>
                <a:path w="116" h="201">
                  <a:moveTo>
                    <a:pt x="54" y="95"/>
                  </a:moveTo>
                  <a:lnTo>
                    <a:pt x="0" y="0"/>
                  </a:lnTo>
                  <a:lnTo>
                    <a:pt x="0" y="201"/>
                  </a:lnTo>
                  <a:lnTo>
                    <a:pt x="116" y="201"/>
                  </a:lnTo>
                  <a:lnTo>
                    <a:pt x="54" y="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48" name="Freeform 33"/>
            <p:cNvSpPr>
              <a:spLocks/>
            </p:cNvSpPr>
            <p:nvPr/>
          </p:nvSpPr>
          <p:spPr bwMode="gray">
            <a:xfrm>
              <a:off x="21447125" y="5145088"/>
              <a:ext cx="146050" cy="258763"/>
            </a:xfrm>
            <a:custGeom>
              <a:avLst/>
              <a:gdLst>
                <a:gd name="T0" fmla="*/ 92 w 92"/>
                <a:gd name="T1" fmla="*/ 0 h 163"/>
                <a:gd name="T2" fmla="*/ 50 w 92"/>
                <a:gd name="T3" fmla="*/ 78 h 163"/>
                <a:gd name="T4" fmla="*/ 0 w 92"/>
                <a:gd name="T5" fmla="*/ 163 h 163"/>
                <a:gd name="T6" fmla="*/ 92 w 92"/>
                <a:gd name="T7" fmla="*/ 163 h 163"/>
                <a:gd name="T8" fmla="*/ 92 w 92"/>
                <a:gd name="T9" fmla="*/ 0 h 163"/>
              </a:gdLst>
              <a:ahLst/>
              <a:cxnLst>
                <a:cxn ang="0">
                  <a:pos x="T0" y="T1"/>
                </a:cxn>
                <a:cxn ang="0">
                  <a:pos x="T2" y="T3"/>
                </a:cxn>
                <a:cxn ang="0">
                  <a:pos x="T4" y="T5"/>
                </a:cxn>
                <a:cxn ang="0">
                  <a:pos x="T6" y="T7"/>
                </a:cxn>
                <a:cxn ang="0">
                  <a:pos x="T8" y="T9"/>
                </a:cxn>
              </a:cxnLst>
              <a:rect l="0" t="0" r="r" b="b"/>
              <a:pathLst>
                <a:path w="92" h="163">
                  <a:moveTo>
                    <a:pt x="92" y="0"/>
                  </a:moveTo>
                  <a:lnTo>
                    <a:pt x="50" y="78"/>
                  </a:lnTo>
                  <a:lnTo>
                    <a:pt x="0" y="163"/>
                  </a:lnTo>
                  <a:lnTo>
                    <a:pt x="92" y="163"/>
                  </a:lnTo>
                  <a:lnTo>
                    <a:pt x="92"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88" name="Group 87"/>
          <p:cNvGrpSpPr/>
          <p:nvPr/>
        </p:nvGrpSpPr>
        <p:grpSpPr bwMode="gray">
          <a:xfrm>
            <a:off x="8490858" y="5149328"/>
            <a:ext cx="554038" cy="544513"/>
            <a:chOff x="18110200" y="911225"/>
            <a:chExt cx="554038" cy="544513"/>
          </a:xfrm>
        </p:grpSpPr>
        <p:sp>
          <p:nvSpPr>
            <p:cNvPr id="3153" name="Freeform 38"/>
            <p:cNvSpPr>
              <a:spLocks/>
            </p:cNvSpPr>
            <p:nvPr/>
          </p:nvSpPr>
          <p:spPr bwMode="gray">
            <a:xfrm>
              <a:off x="18376900" y="1166813"/>
              <a:ext cx="287338" cy="288925"/>
            </a:xfrm>
            <a:custGeom>
              <a:avLst/>
              <a:gdLst>
                <a:gd name="T0" fmla="*/ 39 w 77"/>
                <a:gd name="T1" fmla="*/ 0 h 77"/>
                <a:gd name="T2" fmla="*/ 0 w 77"/>
                <a:gd name="T3" fmla="*/ 39 h 77"/>
                <a:gd name="T4" fmla="*/ 0 w 77"/>
                <a:gd name="T5" fmla="*/ 67 h 77"/>
                <a:gd name="T6" fmla="*/ 21 w 77"/>
                <a:gd name="T7" fmla="*/ 50 h 77"/>
                <a:gd name="T8" fmla="*/ 47 w 77"/>
                <a:gd name="T9" fmla="*/ 30 h 77"/>
                <a:gd name="T10" fmla="*/ 27 w 77"/>
                <a:gd name="T11" fmla="*/ 56 h 77"/>
                <a:gd name="T12" fmla="*/ 10 w 77"/>
                <a:gd name="T13" fmla="*/ 77 h 77"/>
                <a:gd name="T14" fmla="*/ 39 w 77"/>
                <a:gd name="T15" fmla="*/ 77 h 77"/>
                <a:gd name="T16" fmla="*/ 77 w 77"/>
                <a:gd name="T17" fmla="*/ 39 h 77"/>
                <a:gd name="T18" fmla="*/ 77 w 77"/>
                <a:gd name="T19" fmla="*/ 0 h 77"/>
                <a:gd name="T20" fmla="*/ 39 w 77"/>
                <a:gd name="T2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77">
                  <a:moveTo>
                    <a:pt x="39" y="0"/>
                  </a:moveTo>
                  <a:cubicBezTo>
                    <a:pt x="18" y="0"/>
                    <a:pt x="0" y="17"/>
                    <a:pt x="0" y="39"/>
                  </a:cubicBezTo>
                  <a:cubicBezTo>
                    <a:pt x="0" y="67"/>
                    <a:pt x="0" y="67"/>
                    <a:pt x="0" y="67"/>
                  </a:cubicBezTo>
                  <a:cubicBezTo>
                    <a:pt x="21" y="50"/>
                    <a:pt x="21" y="50"/>
                    <a:pt x="21" y="50"/>
                  </a:cubicBezTo>
                  <a:cubicBezTo>
                    <a:pt x="47" y="30"/>
                    <a:pt x="47" y="30"/>
                    <a:pt x="47" y="30"/>
                  </a:cubicBezTo>
                  <a:cubicBezTo>
                    <a:pt x="27" y="56"/>
                    <a:pt x="27" y="56"/>
                    <a:pt x="27" y="56"/>
                  </a:cubicBezTo>
                  <a:cubicBezTo>
                    <a:pt x="10" y="77"/>
                    <a:pt x="10" y="77"/>
                    <a:pt x="10" y="77"/>
                  </a:cubicBezTo>
                  <a:cubicBezTo>
                    <a:pt x="39" y="77"/>
                    <a:pt x="39" y="77"/>
                    <a:pt x="39" y="77"/>
                  </a:cubicBezTo>
                  <a:cubicBezTo>
                    <a:pt x="60" y="77"/>
                    <a:pt x="77" y="60"/>
                    <a:pt x="77" y="39"/>
                  </a:cubicBezTo>
                  <a:cubicBezTo>
                    <a:pt x="77" y="0"/>
                    <a:pt x="77" y="0"/>
                    <a:pt x="77" y="0"/>
                  </a:cubicBezTo>
                  <a:cubicBezTo>
                    <a:pt x="39" y="0"/>
                    <a:pt x="39" y="0"/>
                    <a:pt x="39"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54" name="Freeform 39"/>
            <p:cNvSpPr>
              <a:spLocks/>
            </p:cNvSpPr>
            <p:nvPr/>
          </p:nvSpPr>
          <p:spPr bwMode="gray">
            <a:xfrm>
              <a:off x="18110200" y="911225"/>
              <a:ext cx="385763" cy="503238"/>
            </a:xfrm>
            <a:custGeom>
              <a:avLst/>
              <a:gdLst>
                <a:gd name="T0" fmla="*/ 103 w 103"/>
                <a:gd name="T1" fmla="*/ 56 h 134"/>
                <a:gd name="T2" fmla="*/ 91 w 103"/>
                <a:gd name="T3" fmla="*/ 36 h 134"/>
                <a:gd name="T4" fmla="*/ 55 w 103"/>
                <a:gd name="T5" fmla="*/ 0 h 134"/>
                <a:gd name="T6" fmla="*/ 19 w 103"/>
                <a:gd name="T7" fmla="*/ 36 h 134"/>
                <a:gd name="T8" fmla="*/ 19 w 103"/>
                <a:gd name="T9" fmla="*/ 108 h 134"/>
                <a:gd name="T10" fmla="*/ 46 w 103"/>
                <a:gd name="T11" fmla="*/ 134 h 134"/>
                <a:gd name="T12" fmla="*/ 50 w 103"/>
                <a:gd name="T13" fmla="*/ 99 h 134"/>
                <a:gd name="T14" fmla="*/ 55 w 103"/>
                <a:gd name="T15" fmla="*/ 55 h 134"/>
                <a:gd name="T16" fmla="*/ 60 w 103"/>
                <a:gd name="T17" fmla="*/ 96 h 134"/>
                <a:gd name="T18" fmla="*/ 103 w 103"/>
                <a:gd name="T19" fmla="*/ 5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134">
                  <a:moveTo>
                    <a:pt x="103" y="56"/>
                  </a:moveTo>
                  <a:cubicBezTo>
                    <a:pt x="101" y="49"/>
                    <a:pt x="97" y="41"/>
                    <a:pt x="91" y="36"/>
                  </a:cubicBezTo>
                  <a:cubicBezTo>
                    <a:pt x="55" y="0"/>
                    <a:pt x="55" y="0"/>
                    <a:pt x="55" y="0"/>
                  </a:cubicBezTo>
                  <a:cubicBezTo>
                    <a:pt x="19" y="36"/>
                    <a:pt x="19" y="36"/>
                    <a:pt x="19" y="36"/>
                  </a:cubicBezTo>
                  <a:cubicBezTo>
                    <a:pt x="0" y="56"/>
                    <a:pt x="0" y="88"/>
                    <a:pt x="19" y="108"/>
                  </a:cubicBezTo>
                  <a:cubicBezTo>
                    <a:pt x="46" y="134"/>
                    <a:pt x="46" y="134"/>
                    <a:pt x="46" y="134"/>
                  </a:cubicBezTo>
                  <a:cubicBezTo>
                    <a:pt x="50" y="99"/>
                    <a:pt x="50" y="99"/>
                    <a:pt x="50" y="99"/>
                  </a:cubicBezTo>
                  <a:cubicBezTo>
                    <a:pt x="55" y="55"/>
                    <a:pt x="55" y="55"/>
                    <a:pt x="55" y="55"/>
                  </a:cubicBezTo>
                  <a:cubicBezTo>
                    <a:pt x="60" y="96"/>
                    <a:pt x="60" y="96"/>
                    <a:pt x="60" y="96"/>
                  </a:cubicBezTo>
                  <a:cubicBezTo>
                    <a:pt x="65" y="76"/>
                    <a:pt x="82" y="60"/>
                    <a:pt x="103" y="56"/>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3155" name="Freeform 40"/>
          <p:cNvSpPr>
            <a:spLocks/>
          </p:cNvSpPr>
          <p:nvPr/>
        </p:nvSpPr>
        <p:spPr bwMode="gray">
          <a:xfrm>
            <a:off x="10831286" y="5123134"/>
            <a:ext cx="415925" cy="596900"/>
          </a:xfrm>
          <a:custGeom>
            <a:avLst/>
            <a:gdLst>
              <a:gd name="T0" fmla="*/ 62 w 111"/>
              <a:gd name="T1" fmla="*/ 132 h 159"/>
              <a:gd name="T2" fmla="*/ 58 w 111"/>
              <a:gd name="T3" fmla="*/ 136 h 159"/>
              <a:gd name="T4" fmla="*/ 58 w 111"/>
              <a:gd name="T5" fmla="*/ 104 h 159"/>
              <a:gd name="T6" fmla="*/ 66 w 111"/>
              <a:gd name="T7" fmla="*/ 97 h 159"/>
              <a:gd name="T8" fmla="*/ 109 w 111"/>
              <a:gd name="T9" fmla="*/ 47 h 159"/>
              <a:gd name="T10" fmla="*/ 62 w 111"/>
              <a:gd name="T11" fmla="*/ 93 h 159"/>
              <a:gd name="T12" fmla="*/ 58 w 111"/>
              <a:gd name="T13" fmla="*/ 97 h 159"/>
              <a:gd name="T14" fmla="*/ 58 w 111"/>
              <a:gd name="T15" fmla="*/ 70 h 159"/>
              <a:gd name="T16" fmla="*/ 55 w 111"/>
              <a:gd name="T17" fmla="*/ 0 h 159"/>
              <a:gd name="T18" fmla="*/ 55 w 111"/>
              <a:gd name="T19" fmla="*/ 2 h 159"/>
              <a:gd name="T20" fmla="*/ 55 w 111"/>
              <a:gd name="T21" fmla="*/ 0 h 159"/>
              <a:gd name="T22" fmla="*/ 53 w 111"/>
              <a:gd name="T23" fmla="*/ 70 h 159"/>
              <a:gd name="T24" fmla="*/ 53 w 111"/>
              <a:gd name="T25" fmla="*/ 97 h 159"/>
              <a:gd name="T26" fmla="*/ 49 w 111"/>
              <a:gd name="T27" fmla="*/ 93 h 159"/>
              <a:gd name="T28" fmla="*/ 3 w 111"/>
              <a:gd name="T29" fmla="*/ 47 h 159"/>
              <a:gd name="T30" fmla="*/ 46 w 111"/>
              <a:gd name="T31" fmla="*/ 97 h 159"/>
              <a:gd name="T32" fmla="*/ 53 w 111"/>
              <a:gd name="T33" fmla="*/ 104 h 159"/>
              <a:gd name="T34" fmla="*/ 53 w 111"/>
              <a:gd name="T35" fmla="*/ 136 h 159"/>
              <a:gd name="T36" fmla="*/ 50 w 111"/>
              <a:gd name="T37" fmla="*/ 132 h 159"/>
              <a:gd name="T38" fmla="*/ 0 w 111"/>
              <a:gd name="T39" fmla="*/ 83 h 159"/>
              <a:gd name="T40" fmla="*/ 46 w 111"/>
              <a:gd name="T41" fmla="*/ 136 h 159"/>
              <a:gd name="T42" fmla="*/ 53 w 111"/>
              <a:gd name="T43" fmla="*/ 143 h 159"/>
              <a:gd name="T44" fmla="*/ 53 w 111"/>
              <a:gd name="T45" fmla="*/ 159 h 159"/>
              <a:gd name="T46" fmla="*/ 58 w 111"/>
              <a:gd name="T47" fmla="*/ 159 h 159"/>
              <a:gd name="T48" fmla="*/ 58 w 111"/>
              <a:gd name="T49" fmla="*/ 143 h 159"/>
              <a:gd name="T50" fmla="*/ 66 w 111"/>
              <a:gd name="T51" fmla="*/ 136 h 159"/>
              <a:gd name="T52" fmla="*/ 111 w 111"/>
              <a:gd name="T53" fmla="*/ 83 h 159"/>
              <a:gd name="T54" fmla="*/ 62 w 111"/>
              <a:gd name="T55" fmla="*/ 13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1" h="159">
                <a:moveTo>
                  <a:pt x="62" y="132"/>
                </a:moveTo>
                <a:cubicBezTo>
                  <a:pt x="58" y="136"/>
                  <a:pt x="58" y="136"/>
                  <a:pt x="58" y="136"/>
                </a:cubicBezTo>
                <a:cubicBezTo>
                  <a:pt x="58" y="104"/>
                  <a:pt x="58" y="104"/>
                  <a:pt x="58" y="104"/>
                </a:cubicBezTo>
                <a:cubicBezTo>
                  <a:pt x="66" y="97"/>
                  <a:pt x="66" y="97"/>
                  <a:pt x="66" y="97"/>
                </a:cubicBezTo>
                <a:cubicBezTo>
                  <a:pt x="102" y="93"/>
                  <a:pt x="100" y="56"/>
                  <a:pt x="109" y="47"/>
                </a:cubicBezTo>
                <a:cubicBezTo>
                  <a:pt x="101" y="56"/>
                  <a:pt x="64" y="57"/>
                  <a:pt x="62" y="93"/>
                </a:cubicBezTo>
                <a:cubicBezTo>
                  <a:pt x="58" y="97"/>
                  <a:pt x="58" y="97"/>
                  <a:pt x="58" y="97"/>
                </a:cubicBezTo>
                <a:cubicBezTo>
                  <a:pt x="58" y="70"/>
                  <a:pt x="58" y="70"/>
                  <a:pt x="58" y="70"/>
                </a:cubicBezTo>
                <a:cubicBezTo>
                  <a:pt x="83" y="41"/>
                  <a:pt x="55" y="14"/>
                  <a:pt x="55" y="0"/>
                </a:cubicBezTo>
                <a:cubicBezTo>
                  <a:pt x="55" y="1"/>
                  <a:pt x="55" y="1"/>
                  <a:pt x="55" y="2"/>
                </a:cubicBezTo>
                <a:cubicBezTo>
                  <a:pt x="55" y="1"/>
                  <a:pt x="55" y="1"/>
                  <a:pt x="55" y="0"/>
                </a:cubicBezTo>
                <a:cubicBezTo>
                  <a:pt x="55" y="14"/>
                  <a:pt x="28" y="41"/>
                  <a:pt x="53" y="70"/>
                </a:cubicBezTo>
                <a:cubicBezTo>
                  <a:pt x="53" y="97"/>
                  <a:pt x="53" y="97"/>
                  <a:pt x="53" y="97"/>
                </a:cubicBezTo>
                <a:cubicBezTo>
                  <a:pt x="49" y="93"/>
                  <a:pt x="49" y="93"/>
                  <a:pt x="49" y="93"/>
                </a:cubicBezTo>
                <a:cubicBezTo>
                  <a:pt x="48" y="57"/>
                  <a:pt x="11" y="56"/>
                  <a:pt x="3" y="47"/>
                </a:cubicBezTo>
                <a:cubicBezTo>
                  <a:pt x="11" y="56"/>
                  <a:pt x="10" y="93"/>
                  <a:pt x="46" y="97"/>
                </a:cubicBezTo>
                <a:cubicBezTo>
                  <a:pt x="53" y="104"/>
                  <a:pt x="53" y="104"/>
                  <a:pt x="53" y="104"/>
                </a:cubicBezTo>
                <a:cubicBezTo>
                  <a:pt x="53" y="136"/>
                  <a:pt x="53" y="136"/>
                  <a:pt x="53" y="136"/>
                </a:cubicBezTo>
                <a:cubicBezTo>
                  <a:pt x="50" y="132"/>
                  <a:pt x="50" y="132"/>
                  <a:pt x="50" y="132"/>
                </a:cubicBezTo>
                <a:cubicBezTo>
                  <a:pt x="48" y="95"/>
                  <a:pt x="9" y="93"/>
                  <a:pt x="0" y="83"/>
                </a:cubicBezTo>
                <a:cubicBezTo>
                  <a:pt x="9" y="93"/>
                  <a:pt x="8" y="132"/>
                  <a:pt x="46" y="136"/>
                </a:cubicBezTo>
                <a:cubicBezTo>
                  <a:pt x="53" y="143"/>
                  <a:pt x="53" y="143"/>
                  <a:pt x="53" y="143"/>
                </a:cubicBezTo>
                <a:cubicBezTo>
                  <a:pt x="53" y="159"/>
                  <a:pt x="53" y="159"/>
                  <a:pt x="53" y="159"/>
                </a:cubicBezTo>
                <a:cubicBezTo>
                  <a:pt x="58" y="159"/>
                  <a:pt x="58" y="159"/>
                  <a:pt x="58" y="159"/>
                </a:cubicBezTo>
                <a:cubicBezTo>
                  <a:pt x="58" y="143"/>
                  <a:pt x="58" y="143"/>
                  <a:pt x="58" y="143"/>
                </a:cubicBezTo>
                <a:cubicBezTo>
                  <a:pt x="66" y="136"/>
                  <a:pt x="66" y="136"/>
                  <a:pt x="66" y="136"/>
                </a:cubicBezTo>
                <a:cubicBezTo>
                  <a:pt x="103" y="132"/>
                  <a:pt x="102" y="93"/>
                  <a:pt x="111" y="83"/>
                </a:cubicBezTo>
                <a:cubicBezTo>
                  <a:pt x="102" y="93"/>
                  <a:pt x="63" y="95"/>
                  <a:pt x="62" y="132"/>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56" name="Freeform 41"/>
          <p:cNvSpPr>
            <a:spLocks noEditPoints="1"/>
          </p:cNvSpPr>
          <p:nvPr/>
        </p:nvSpPr>
        <p:spPr bwMode="gray">
          <a:xfrm>
            <a:off x="9733417" y="5162822"/>
            <a:ext cx="457200" cy="517525"/>
          </a:xfrm>
          <a:custGeom>
            <a:avLst/>
            <a:gdLst>
              <a:gd name="T0" fmla="*/ 122 w 122"/>
              <a:gd name="T1" fmla="*/ 60 h 138"/>
              <a:gd name="T2" fmla="*/ 113 w 122"/>
              <a:gd name="T3" fmla="*/ 40 h 138"/>
              <a:gd name="T4" fmla="*/ 114 w 122"/>
              <a:gd name="T5" fmla="*/ 35 h 138"/>
              <a:gd name="T6" fmla="*/ 100 w 122"/>
              <a:gd name="T7" fmla="*/ 22 h 138"/>
              <a:gd name="T8" fmla="*/ 100 w 122"/>
              <a:gd name="T9" fmla="*/ 22 h 138"/>
              <a:gd name="T10" fmla="*/ 85 w 122"/>
              <a:gd name="T11" fmla="*/ 8 h 138"/>
              <a:gd name="T12" fmla="*/ 83 w 122"/>
              <a:gd name="T13" fmla="*/ 8 h 138"/>
              <a:gd name="T14" fmla="*/ 62 w 122"/>
              <a:gd name="T15" fmla="*/ 0 h 138"/>
              <a:gd name="T16" fmla="*/ 47 w 122"/>
              <a:gd name="T17" fmla="*/ 3 h 138"/>
              <a:gd name="T18" fmla="*/ 16 w 122"/>
              <a:gd name="T19" fmla="*/ 34 h 138"/>
              <a:gd name="T20" fmla="*/ 4 w 122"/>
              <a:gd name="T21" fmla="*/ 49 h 138"/>
              <a:gd name="T22" fmla="*/ 5 w 122"/>
              <a:gd name="T23" fmla="*/ 54 h 138"/>
              <a:gd name="T24" fmla="*/ 0 w 122"/>
              <a:gd name="T25" fmla="*/ 63 h 138"/>
              <a:gd name="T26" fmla="*/ 12 w 122"/>
              <a:gd name="T27" fmla="*/ 74 h 138"/>
              <a:gd name="T28" fmla="*/ 14 w 122"/>
              <a:gd name="T29" fmla="*/ 74 h 138"/>
              <a:gd name="T30" fmla="*/ 27 w 122"/>
              <a:gd name="T31" fmla="*/ 85 h 138"/>
              <a:gd name="T32" fmla="*/ 30 w 122"/>
              <a:gd name="T33" fmla="*/ 85 h 138"/>
              <a:gd name="T34" fmla="*/ 38 w 122"/>
              <a:gd name="T35" fmla="*/ 93 h 138"/>
              <a:gd name="T36" fmla="*/ 49 w 122"/>
              <a:gd name="T37" fmla="*/ 112 h 138"/>
              <a:gd name="T38" fmla="*/ 49 w 122"/>
              <a:gd name="T39" fmla="*/ 132 h 138"/>
              <a:gd name="T40" fmla="*/ 44 w 122"/>
              <a:gd name="T41" fmla="*/ 138 h 138"/>
              <a:gd name="T42" fmla="*/ 73 w 122"/>
              <a:gd name="T43" fmla="*/ 138 h 138"/>
              <a:gd name="T44" fmla="*/ 68 w 122"/>
              <a:gd name="T45" fmla="*/ 132 h 138"/>
              <a:gd name="T46" fmla="*/ 68 w 122"/>
              <a:gd name="T47" fmla="*/ 109 h 138"/>
              <a:gd name="T48" fmla="*/ 77 w 122"/>
              <a:gd name="T49" fmla="*/ 94 h 138"/>
              <a:gd name="T50" fmla="*/ 78 w 122"/>
              <a:gd name="T51" fmla="*/ 93 h 138"/>
              <a:gd name="T52" fmla="*/ 100 w 122"/>
              <a:gd name="T53" fmla="*/ 85 h 138"/>
              <a:gd name="T54" fmla="*/ 100 w 122"/>
              <a:gd name="T55" fmla="*/ 85 h 138"/>
              <a:gd name="T56" fmla="*/ 122 w 122"/>
              <a:gd name="T57" fmla="*/ 60 h 138"/>
              <a:gd name="T58" fmla="*/ 37 w 122"/>
              <a:gd name="T59" fmla="*/ 80 h 138"/>
              <a:gd name="T60" fmla="*/ 38 w 122"/>
              <a:gd name="T61" fmla="*/ 78 h 138"/>
              <a:gd name="T62" fmla="*/ 50 w 122"/>
              <a:gd name="T63" fmla="*/ 83 h 138"/>
              <a:gd name="T64" fmla="*/ 46 w 122"/>
              <a:gd name="T65" fmla="*/ 89 h 138"/>
              <a:gd name="T66" fmla="*/ 37 w 122"/>
              <a:gd name="T67" fmla="*/ 80 h 138"/>
              <a:gd name="T68" fmla="*/ 49 w 122"/>
              <a:gd name="T69" fmla="*/ 92 h 138"/>
              <a:gd name="T70" fmla="*/ 56 w 122"/>
              <a:gd name="T71" fmla="*/ 83 h 138"/>
              <a:gd name="T72" fmla="*/ 56 w 122"/>
              <a:gd name="T73" fmla="*/ 83 h 138"/>
              <a:gd name="T74" fmla="*/ 58 w 122"/>
              <a:gd name="T75" fmla="*/ 98 h 138"/>
              <a:gd name="T76" fmla="*/ 54 w 122"/>
              <a:gd name="T77" fmla="*/ 99 h 138"/>
              <a:gd name="T78" fmla="*/ 54 w 122"/>
              <a:gd name="T79" fmla="*/ 99 h 138"/>
              <a:gd name="T80" fmla="*/ 49 w 122"/>
              <a:gd name="T81" fmla="*/ 92 h 138"/>
              <a:gd name="T82" fmla="*/ 71 w 122"/>
              <a:gd name="T83" fmla="*/ 89 h 138"/>
              <a:gd name="T84" fmla="*/ 66 w 122"/>
              <a:gd name="T85" fmla="*/ 95 h 138"/>
              <a:gd name="T86" fmla="*/ 64 w 122"/>
              <a:gd name="T87" fmla="*/ 81 h 138"/>
              <a:gd name="T88" fmla="*/ 75 w 122"/>
              <a:gd name="T89" fmla="*/ 73 h 138"/>
              <a:gd name="T90" fmla="*/ 79 w 122"/>
              <a:gd name="T91" fmla="*/ 79 h 138"/>
              <a:gd name="T92" fmla="*/ 71 w 122"/>
              <a:gd name="T93" fmla="*/ 89 h 138"/>
              <a:gd name="T94" fmla="*/ 84 w 122"/>
              <a:gd name="T95" fmla="*/ 86 h 138"/>
              <a:gd name="T96" fmla="*/ 87 w 122"/>
              <a:gd name="T97" fmla="*/ 83 h 138"/>
              <a:gd name="T98" fmla="*/ 89 w 122"/>
              <a:gd name="T99" fmla="*/ 84 h 138"/>
              <a:gd name="T100" fmla="*/ 84 w 122"/>
              <a:gd name="T101" fmla="*/ 8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2" h="138">
                <a:moveTo>
                  <a:pt x="122" y="60"/>
                </a:moveTo>
                <a:cubicBezTo>
                  <a:pt x="122" y="52"/>
                  <a:pt x="119" y="45"/>
                  <a:pt x="113" y="40"/>
                </a:cubicBezTo>
                <a:cubicBezTo>
                  <a:pt x="114" y="39"/>
                  <a:pt x="114" y="37"/>
                  <a:pt x="114" y="35"/>
                </a:cubicBezTo>
                <a:cubicBezTo>
                  <a:pt x="114" y="28"/>
                  <a:pt x="108" y="22"/>
                  <a:pt x="100" y="22"/>
                </a:cubicBezTo>
                <a:cubicBezTo>
                  <a:pt x="100" y="22"/>
                  <a:pt x="100" y="22"/>
                  <a:pt x="100" y="22"/>
                </a:cubicBezTo>
                <a:cubicBezTo>
                  <a:pt x="99" y="14"/>
                  <a:pt x="94" y="8"/>
                  <a:pt x="85" y="8"/>
                </a:cubicBezTo>
                <a:cubicBezTo>
                  <a:pt x="85" y="8"/>
                  <a:pt x="84" y="8"/>
                  <a:pt x="83" y="8"/>
                </a:cubicBezTo>
                <a:cubicBezTo>
                  <a:pt x="78" y="2"/>
                  <a:pt x="71" y="0"/>
                  <a:pt x="62" y="0"/>
                </a:cubicBezTo>
                <a:cubicBezTo>
                  <a:pt x="56" y="0"/>
                  <a:pt x="52" y="1"/>
                  <a:pt x="47" y="3"/>
                </a:cubicBezTo>
                <a:cubicBezTo>
                  <a:pt x="32" y="6"/>
                  <a:pt x="19" y="19"/>
                  <a:pt x="16" y="34"/>
                </a:cubicBezTo>
                <a:cubicBezTo>
                  <a:pt x="10" y="35"/>
                  <a:pt x="4" y="42"/>
                  <a:pt x="4" y="49"/>
                </a:cubicBezTo>
                <a:cubicBezTo>
                  <a:pt x="4" y="51"/>
                  <a:pt x="4" y="52"/>
                  <a:pt x="5" y="54"/>
                </a:cubicBezTo>
                <a:cubicBezTo>
                  <a:pt x="2" y="56"/>
                  <a:pt x="0" y="59"/>
                  <a:pt x="0" y="63"/>
                </a:cubicBezTo>
                <a:cubicBezTo>
                  <a:pt x="0" y="70"/>
                  <a:pt x="5" y="74"/>
                  <a:pt x="12" y="74"/>
                </a:cubicBezTo>
                <a:cubicBezTo>
                  <a:pt x="13" y="74"/>
                  <a:pt x="14" y="74"/>
                  <a:pt x="14" y="74"/>
                </a:cubicBezTo>
                <a:cubicBezTo>
                  <a:pt x="15" y="80"/>
                  <a:pt x="20" y="85"/>
                  <a:pt x="27" y="85"/>
                </a:cubicBezTo>
                <a:cubicBezTo>
                  <a:pt x="28" y="85"/>
                  <a:pt x="29" y="85"/>
                  <a:pt x="30" y="85"/>
                </a:cubicBezTo>
                <a:cubicBezTo>
                  <a:pt x="32" y="86"/>
                  <a:pt x="35" y="89"/>
                  <a:pt x="38" y="93"/>
                </a:cubicBezTo>
                <a:cubicBezTo>
                  <a:pt x="44" y="98"/>
                  <a:pt x="49" y="106"/>
                  <a:pt x="49" y="112"/>
                </a:cubicBezTo>
                <a:cubicBezTo>
                  <a:pt x="49" y="132"/>
                  <a:pt x="49" y="132"/>
                  <a:pt x="49" y="132"/>
                </a:cubicBezTo>
                <a:cubicBezTo>
                  <a:pt x="47" y="133"/>
                  <a:pt x="44" y="136"/>
                  <a:pt x="44" y="138"/>
                </a:cubicBezTo>
                <a:cubicBezTo>
                  <a:pt x="73" y="138"/>
                  <a:pt x="73" y="138"/>
                  <a:pt x="73" y="138"/>
                </a:cubicBezTo>
                <a:cubicBezTo>
                  <a:pt x="73" y="136"/>
                  <a:pt x="70" y="133"/>
                  <a:pt x="68" y="132"/>
                </a:cubicBezTo>
                <a:cubicBezTo>
                  <a:pt x="68" y="109"/>
                  <a:pt x="68" y="109"/>
                  <a:pt x="68" y="109"/>
                </a:cubicBezTo>
                <a:cubicBezTo>
                  <a:pt x="69" y="105"/>
                  <a:pt x="74" y="99"/>
                  <a:pt x="77" y="94"/>
                </a:cubicBezTo>
                <a:cubicBezTo>
                  <a:pt x="77" y="94"/>
                  <a:pt x="78" y="94"/>
                  <a:pt x="78" y="93"/>
                </a:cubicBezTo>
                <a:cubicBezTo>
                  <a:pt x="83" y="91"/>
                  <a:pt x="92" y="87"/>
                  <a:pt x="100" y="85"/>
                </a:cubicBezTo>
                <a:cubicBezTo>
                  <a:pt x="100" y="85"/>
                  <a:pt x="100" y="85"/>
                  <a:pt x="100" y="85"/>
                </a:cubicBezTo>
                <a:cubicBezTo>
                  <a:pt x="113" y="83"/>
                  <a:pt x="122" y="72"/>
                  <a:pt x="122" y="60"/>
                </a:cubicBezTo>
                <a:close/>
                <a:moveTo>
                  <a:pt x="37" y="80"/>
                </a:moveTo>
                <a:cubicBezTo>
                  <a:pt x="37" y="79"/>
                  <a:pt x="37" y="79"/>
                  <a:pt x="38" y="78"/>
                </a:cubicBezTo>
                <a:cubicBezTo>
                  <a:pt x="41" y="81"/>
                  <a:pt x="46" y="83"/>
                  <a:pt x="50" y="83"/>
                </a:cubicBezTo>
                <a:cubicBezTo>
                  <a:pt x="49" y="85"/>
                  <a:pt x="48" y="87"/>
                  <a:pt x="46" y="89"/>
                </a:cubicBezTo>
                <a:cubicBezTo>
                  <a:pt x="43" y="85"/>
                  <a:pt x="39" y="82"/>
                  <a:pt x="37" y="80"/>
                </a:cubicBezTo>
                <a:close/>
                <a:moveTo>
                  <a:pt x="49" y="92"/>
                </a:moveTo>
                <a:cubicBezTo>
                  <a:pt x="51" y="90"/>
                  <a:pt x="54" y="86"/>
                  <a:pt x="56" y="83"/>
                </a:cubicBezTo>
                <a:cubicBezTo>
                  <a:pt x="56" y="83"/>
                  <a:pt x="56" y="83"/>
                  <a:pt x="56" y="83"/>
                </a:cubicBezTo>
                <a:cubicBezTo>
                  <a:pt x="56" y="87"/>
                  <a:pt x="57" y="93"/>
                  <a:pt x="58" y="98"/>
                </a:cubicBezTo>
                <a:cubicBezTo>
                  <a:pt x="58" y="108"/>
                  <a:pt x="54" y="99"/>
                  <a:pt x="54" y="99"/>
                </a:cubicBezTo>
                <a:cubicBezTo>
                  <a:pt x="54" y="99"/>
                  <a:pt x="54" y="99"/>
                  <a:pt x="54" y="99"/>
                </a:cubicBezTo>
                <a:cubicBezTo>
                  <a:pt x="53" y="96"/>
                  <a:pt x="51" y="94"/>
                  <a:pt x="49" y="92"/>
                </a:cubicBezTo>
                <a:close/>
                <a:moveTo>
                  <a:pt x="71" y="89"/>
                </a:moveTo>
                <a:cubicBezTo>
                  <a:pt x="70" y="91"/>
                  <a:pt x="68" y="94"/>
                  <a:pt x="66" y="95"/>
                </a:cubicBezTo>
                <a:cubicBezTo>
                  <a:pt x="66" y="90"/>
                  <a:pt x="65" y="85"/>
                  <a:pt x="64" y="81"/>
                </a:cubicBezTo>
                <a:cubicBezTo>
                  <a:pt x="68" y="80"/>
                  <a:pt x="72" y="77"/>
                  <a:pt x="75" y="73"/>
                </a:cubicBezTo>
                <a:cubicBezTo>
                  <a:pt x="76" y="75"/>
                  <a:pt x="77" y="77"/>
                  <a:pt x="79" y="79"/>
                </a:cubicBezTo>
                <a:cubicBezTo>
                  <a:pt x="77" y="81"/>
                  <a:pt x="75" y="85"/>
                  <a:pt x="71" y="89"/>
                </a:cubicBezTo>
                <a:close/>
                <a:moveTo>
                  <a:pt x="84" y="86"/>
                </a:moveTo>
                <a:cubicBezTo>
                  <a:pt x="85" y="85"/>
                  <a:pt x="86" y="84"/>
                  <a:pt x="87" y="83"/>
                </a:cubicBezTo>
                <a:cubicBezTo>
                  <a:pt x="87" y="84"/>
                  <a:pt x="88" y="84"/>
                  <a:pt x="89" y="84"/>
                </a:cubicBezTo>
                <a:cubicBezTo>
                  <a:pt x="87" y="85"/>
                  <a:pt x="86" y="85"/>
                  <a:pt x="84"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86" name="Group 85"/>
          <p:cNvGrpSpPr/>
          <p:nvPr/>
        </p:nvGrpSpPr>
        <p:grpSpPr bwMode="gray">
          <a:xfrm>
            <a:off x="7520077" y="1973046"/>
            <a:ext cx="504422" cy="500496"/>
            <a:chOff x="14230351" y="-1125538"/>
            <a:chExt cx="407988" cy="404812"/>
          </a:xfrm>
          <a:solidFill>
            <a:schemeClr val="bg1"/>
          </a:solidFill>
        </p:grpSpPr>
        <p:sp>
          <p:nvSpPr>
            <p:cNvPr id="3163" name="Freeform 47"/>
            <p:cNvSpPr>
              <a:spLocks/>
            </p:cNvSpPr>
            <p:nvPr/>
          </p:nvSpPr>
          <p:spPr bwMode="gray">
            <a:xfrm>
              <a:off x="14290676" y="-1069976"/>
              <a:ext cx="85725" cy="90488"/>
            </a:xfrm>
            <a:custGeom>
              <a:avLst/>
              <a:gdLst>
                <a:gd name="T0" fmla="*/ 23 w 23"/>
                <a:gd name="T1" fmla="*/ 15 h 24"/>
                <a:gd name="T2" fmla="*/ 0 w 23"/>
                <a:gd name="T3" fmla="*/ 0 h 24"/>
                <a:gd name="T4" fmla="*/ 15 w 23"/>
                <a:gd name="T5" fmla="*/ 24 h 24"/>
                <a:gd name="T6" fmla="*/ 23 w 23"/>
                <a:gd name="T7" fmla="*/ 15 h 24"/>
              </a:gdLst>
              <a:ahLst/>
              <a:cxnLst>
                <a:cxn ang="0">
                  <a:pos x="T0" y="T1"/>
                </a:cxn>
                <a:cxn ang="0">
                  <a:pos x="T2" y="T3"/>
                </a:cxn>
                <a:cxn ang="0">
                  <a:pos x="T4" y="T5"/>
                </a:cxn>
                <a:cxn ang="0">
                  <a:pos x="T6" y="T7"/>
                </a:cxn>
              </a:cxnLst>
              <a:rect l="0" t="0" r="r" b="b"/>
              <a:pathLst>
                <a:path w="23" h="24">
                  <a:moveTo>
                    <a:pt x="23" y="15"/>
                  </a:moveTo>
                  <a:cubicBezTo>
                    <a:pt x="0" y="0"/>
                    <a:pt x="0" y="0"/>
                    <a:pt x="0" y="0"/>
                  </a:cubicBezTo>
                  <a:cubicBezTo>
                    <a:pt x="15" y="24"/>
                    <a:pt x="15" y="24"/>
                    <a:pt x="15" y="24"/>
                  </a:cubicBezTo>
                  <a:cubicBezTo>
                    <a:pt x="17" y="20"/>
                    <a:pt x="20" y="18"/>
                    <a:pt x="23" y="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64" name="Freeform 48"/>
            <p:cNvSpPr>
              <a:spLocks/>
            </p:cNvSpPr>
            <p:nvPr/>
          </p:nvSpPr>
          <p:spPr bwMode="gray">
            <a:xfrm>
              <a:off x="14414501" y="-1125538"/>
              <a:ext cx="41275" cy="100013"/>
            </a:xfrm>
            <a:custGeom>
              <a:avLst/>
              <a:gdLst>
                <a:gd name="T0" fmla="*/ 5 w 11"/>
                <a:gd name="T1" fmla="*/ 26 h 27"/>
                <a:gd name="T2" fmla="*/ 11 w 11"/>
                <a:gd name="T3" fmla="*/ 27 h 27"/>
                <a:gd name="T4" fmla="*/ 5 w 11"/>
                <a:gd name="T5" fmla="*/ 0 h 27"/>
                <a:gd name="T6" fmla="*/ 0 w 11"/>
                <a:gd name="T7" fmla="*/ 27 h 27"/>
                <a:gd name="T8" fmla="*/ 5 w 11"/>
                <a:gd name="T9" fmla="*/ 26 h 27"/>
              </a:gdLst>
              <a:ahLst/>
              <a:cxnLst>
                <a:cxn ang="0">
                  <a:pos x="T0" y="T1"/>
                </a:cxn>
                <a:cxn ang="0">
                  <a:pos x="T2" y="T3"/>
                </a:cxn>
                <a:cxn ang="0">
                  <a:pos x="T4" y="T5"/>
                </a:cxn>
                <a:cxn ang="0">
                  <a:pos x="T6" y="T7"/>
                </a:cxn>
                <a:cxn ang="0">
                  <a:pos x="T8" y="T9"/>
                </a:cxn>
              </a:cxnLst>
              <a:rect l="0" t="0" r="r" b="b"/>
              <a:pathLst>
                <a:path w="11" h="27">
                  <a:moveTo>
                    <a:pt x="5" y="26"/>
                  </a:moveTo>
                  <a:cubicBezTo>
                    <a:pt x="7" y="26"/>
                    <a:pt x="9" y="26"/>
                    <a:pt x="11" y="27"/>
                  </a:cubicBezTo>
                  <a:cubicBezTo>
                    <a:pt x="5" y="0"/>
                    <a:pt x="5" y="0"/>
                    <a:pt x="5" y="0"/>
                  </a:cubicBezTo>
                  <a:cubicBezTo>
                    <a:pt x="0" y="27"/>
                    <a:pt x="0" y="27"/>
                    <a:pt x="0" y="27"/>
                  </a:cubicBezTo>
                  <a:cubicBezTo>
                    <a:pt x="2" y="26"/>
                    <a:pt x="3" y="26"/>
                    <a:pt x="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65" name="Freeform 49"/>
            <p:cNvSpPr>
              <a:spLocks/>
            </p:cNvSpPr>
            <p:nvPr/>
          </p:nvSpPr>
          <p:spPr bwMode="gray">
            <a:xfrm>
              <a:off x="14538326" y="-946151"/>
              <a:ext cx="100013" cy="44450"/>
            </a:xfrm>
            <a:custGeom>
              <a:avLst/>
              <a:gdLst>
                <a:gd name="T0" fmla="*/ 27 w 27"/>
                <a:gd name="T1" fmla="*/ 6 h 12"/>
                <a:gd name="T2" fmla="*/ 0 w 27"/>
                <a:gd name="T3" fmla="*/ 0 h 12"/>
                <a:gd name="T4" fmla="*/ 0 w 27"/>
                <a:gd name="T5" fmla="*/ 6 h 12"/>
                <a:gd name="T6" fmla="*/ 0 w 27"/>
                <a:gd name="T7" fmla="*/ 12 h 12"/>
                <a:gd name="T8" fmla="*/ 27 w 27"/>
                <a:gd name="T9" fmla="*/ 6 h 12"/>
              </a:gdLst>
              <a:ahLst/>
              <a:cxnLst>
                <a:cxn ang="0">
                  <a:pos x="T0" y="T1"/>
                </a:cxn>
                <a:cxn ang="0">
                  <a:pos x="T2" y="T3"/>
                </a:cxn>
                <a:cxn ang="0">
                  <a:pos x="T4" y="T5"/>
                </a:cxn>
                <a:cxn ang="0">
                  <a:pos x="T6" y="T7"/>
                </a:cxn>
                <a:cxn ang="0">
                  <a:pos x="T8" y="T9"/>
                </a:cxn>
              </a:cxnLst>
              <a:rect l="0" t="0" r="r" b="b"/>
              <a:pathLst>
                <a:path w="27" h="12">
                  <a:moveTo>
                    <a:pt x="27" y="6"/>
                  </a:moveTo>
                  <a:cubicBezTo>
                    <a:pt x="0" y="0"/>
                    <a:pt x="0" y="0"/>
                    <a:pt x="0" y="0"/>
                  </a:cubicBezTo>
                  <a:cubicBezTo>
                    <a:pt x="0" y="2"/>
                    <a:pt x="0" y="4"/>
                    <a:pt x="0" y="6"/>
                  </a:cubicBezTo>
                  <a:cubicBezTo>
                    <a:pt x="0" y="8"/>
                    <a:pt x="0" y="10"/>
                    <a:pt x="0" y="12"/>
                  </a:cubicBezTo>
                  <a:lnTo>
                    <a:pt x="27" y="6"/>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66" name="Freeform 50"/>
            <p:cNvSpPr>
              <a:spLocks/>
            </p:cNvSpPr>
            <p:nvPr/>
          </p:nvSpPr>
          <p:spPr bwMode="gray">
            <a:xfrm>
              <a:off x="14492288" y="-1069976"/>
              <a:ext cx="87313" cy="90488"/>
            </a:xfrm>
            <a:custGeom>
              <a:avLst/>
              <a:gdLst>
                <a:gd name="T0" fmla="*/ 8 w 23"/>
                <a:gd name="T1" fmla="*/ 24 h 24"/>
                <a:gd name="T2" fmla="*/ 23 w 23"/>
                <a:gd name="T3" fmla="*/ 0 h 24"/>
                <a:gd name="T4" fmla="*/ 0 w 23"/>
                <a:gd name="T5" fmla="*/ 15 h 24"/>
                <a:gd name="T6" fmla="*/ 8 w 23"/>
                <a:gd name="T7" fmla="*/ 24 h 24"/>
              </a:gdLst>
              <a:ahLst/>
              <a:cxnLst>
                <a:cxn ang="0">
                  <a:pos x="T0" y="T1"/>
                </a:cxn>
                <a:cxn ang="0">
                  <a:pos x="T2" y="T3"/>
                </a:cxn>
                <a:cxn ang="0">
                  <a:pos x="T4" y="T5"/>
                </a:cxn>
                <a:cxn ang="0">
                  <a:pos x="T6" y="T7"/>
                </a:cxn>
              </a:cxnLst>
              <a:rect l="0" t="0" r="r" b="b"/>
              <a:pathLst>
                <a:path w="23" h="24">
                  <a:moveTo>
                    <a:pt x="8" y="24"/>
                  </a:moveTo>
                  <a:cubicBezTo>
                    <a:pt x="23" y="0"/>
                    <a:pt x="23" y="0"/>
                    <a:pt x="23" y="0"/>
                  </a:cubicBezTo>
                  <a:cubicBezTo>
                    <a:pt x="0" y="15"/>
                    <a:pt x="0" y="15"/>
                    <a:pt x="0" y="15"/>
                  </a:cubicBezTo>
                  <a:cubicBezTo>
                    <a:pt x="3" y="18"/>
                    <a:pt x="6" y="20"/>
                    <a:pt x="8"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67" name="Freeform 51"/>
            <p:cNvSpPr>
              <a:spLocks/>
            </p:cNvSpPr>
            <p:nvPr/>
          </p:nvSpPr>
          <p:spPr bwMode="gray">
            <a:xfrm>
              <a:off x="14230351" y="-946151"/>
              <a:ext cx="101600" cy="44450"/>
            </a:xfrm>
            <a:custGeom>
              <a:avLst/>
              <a:gdLst>
                <a:gd name="T0" fmla="*/ 26 w 27"/>
                <a:gd name="T1" fmla="*/ 6 h 12"/>
                <a:gd name="T2" fmla="*/ 27 w 27"/>
                <a:gd name="T3" fmla="*/ 0 h 12"/>
                <a:gd name="T4" fmla="*/ 0 w 27"/>
                <a:gd name="T5" fmla="*/ 6 h 12"/>
                <a:gd name="T6" fmla="*/ 27 w 27"/>
                <a:gd name="T7" fmla="*/ 12 h 12"/>
                <a:gd name="T8" fmla="*/ 26 w 27"/>
                <a:gd name="T9" fmla="*/ 6 h 12"/>
              </a:gdLst>
              <a:ahLst/>
              <a:cxnLst>
                <a:cxn ang="0">
                  <a:pos x="T0" y="T1"/>
                </a:cxn>
                <a:cxn ang="0">
                  <a:pos x="T2" y="T3"/>
                </a:cxn>
                <a:cxn ang="0">
                  <a:pos x="T4" y="T5"/>
                </a:cxn>
                <a:cxn ang="0">
                  <a:pos x="T6" y="T7"/>
                </a:cxn>
                <a:cxn ang="0">
                  <a:pos x="T8" y="T9"/>
                </a:cxn>
              </a:cxnLst>
              <a:rect l="0" t="0" r="r" b="b"/>
              <a:pathLst>
                <a:path w="27" h="12">
                  <a:moveTo>
                    <a:pt x="26" y="6"/>
                  </a:moveTo>
                  <a:cubicBezTo>
                    <a:pt x="26" y="4"/>
                    <a:pt x="27" y="2"/>
                    <a:pt x="27" y="0"/>
                  </a:cubicBezTo>
                  <a:cubicBezTo>
                    <a:pt x="0" y="6"/>
                    <a:pt x="0" y="6"/>
                    <a:pt x="0" y="6"/>
                  </a:cubicBezTo>
                  <a:cubicBezTo>
                    <a:pt x="27" y="12"/>
                    <a:pt x="27" y="12"/>
                    <a:pt x="27" y="12"/>
                  </a:cubicBezTo>
                  <a:cubicBezTo>
                    <a:pt x="27" y="10"/>
                    <a:pt x="26" y="8"/>
                    <a:pt x="26" y="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4" name="Freeform 52"/>
            <p:cNvSpPr>
              <a:spLocks/>
            </p:cNvSpPr>
            <p:nvPr/>
          </p:nvSpPr>
          <p:spPr bwMode="gray">
            <a:xfrm>
              <a:off x="14492288" y="-866776"/>
              <a:ext cx="87313" cy="85725"/>
            </a:xfrm>
            <a:custGeom>
              <a:avLst/>
              <a:gdLst>
                <a:gd name="T0" fmla="*/ 0 w 23"/>
                <a:gd name="T1" fmla="*/ 8 h 23"/>
                <a:gd name="T2" fmla="*/ 23 w 23"/>
                <a:gd name="T3" fmla="*/ 23 h 23"/>
                <a:gd name="T4" fmla="*/ 8 w 23"/>
                <a:gd name="T5" fmla="*/ 0 h 23"/>
                <a:gd name="T6" fmla="*/ 0 w 23"/>
                <a:gd name="T7" fmla="*/ 8 h 23"/>
              </a:gdLst>
              <a:ahLst/>
              <a:cxnLst>
                <a:cxn ang="0">
                  <a:pos x="T0" y="T1"/>
                </a:cxn>
                <a:cxn ang="0">
                  <a:pos x="T2" y="T3"/>
                </a:cxn>
                <a:cxn ang="0">
                  <a:pos x="T4" y="T5"/>
                </a:cxn>
                <a:cxn ang="0">
                  <a:pos x="T6" y="T7"/>
                </a:cxn>
              </a:cxnLst>
              <a:rect l="0" t="0" r="r" b="b"/>
              <a:pathLst>
                <a:path w="23" h="23">
                  <a:moveTo>
                    <a:pt x="0" y="8"/>
                  </a:moveTo>
                  <a:cubicBezTo>
                    <a:pt x="23" y="23"/>
                    <a:pt x="23" y="23"/>
                    <a:pt x="23" y="23"/>
                  </a:cubicBezTo>
                  <a:cubicBezTo>
                    <a:pt x="8" y="0"/>
                    <a:pt x="8" y="0"/>
                    <a:pt x="8" y="0"/>
                  </a:cubicBezTo>
                  <a:cubicBezTo>
                    <a:pt x="6" y="4"/>
                    <a:pt x="3" y="6"/>
                    <a:pt x="0" y="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5" name="Freeform 53"/>
            <p:cNvSpPr>
              <a:spLocks/>
            </p:cNvSpPr>
            <p:nvPr/>
          </p:nvSpPr>
          <p:spPr bwMode="gray">
            <a:xfrm>
              <a:off x="14290676" y="-866776"/>
              <a:ext cx="85725" cy="85725"/>
            </a:xfrm>
            <a:custGeom>
              <a:avLst/>
              <a:gdLst>
                <a:gd name="T0" fmla="*/ 15 w 23"/>
                <a:gd name="T1" fmla="*/ 0 h 23"/>
                <a:gd name="T2" fmla="*/ 0 w 23"/>
                <a:gd name="T3" fmla="*/ 23 h 23"/>
                <a:gd name="T4" fmla="*/ 23 w 23"/>
                <a:gd name="T5" fmla="*/ 8 h 23"/>
                <a:gd name="T6" fmla="*/ 15 w 23"/>
                <a:gd name="T7" fmla="*/ 0 h 23"/>
              </a:gdLst>
              <a:ahLst/>
              <a:cxnLst>
                <a:cxn ang="0">
                  <a:pos x="T0" y="T1"/>
                </a:cxn>
                <a:cxn ang="0">
                  <a:pos x="T2" y="T3"/>
                </a:cxn>
                <a:cxn ang="0">
                  <a:pos x="T4" y="T5"/>
                </a:cxn>
                <a:cxn ang="0">
                  <a:pos x="T6" y="T7"/>
                </a:cxn>
              </a:cxnLst>
              <a:rect l="0" t="0" r="r" b="b"/>
              <a:pathLst>
                <a:path w="23" h="23">
                  <a:moveTo>
                    <a:pt x="15" y="0"/>
                  </a:moveTo>
                  <a:cubicBezTo>
                    <a:pt x="0" y="23"/>
                    <a:pt x="0" y="23"/>
                    <a:pt x="0" y="23"/>
                  </a:cubicBezTo>
                  <a:cubicBezTo>
                    <a:pt x="23" y="8"/>
                    <a:pt x="23" y="8"/>
                    <a:pt x="23" y="8"/>
                  </a:cubicBezTo>
                  <a:cubicBezTo>
                    <a:pt x="20" y="6"/>
                    <a:pt x="17" y="4"/>
                    <a:pt x="1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6" name="Freeform 54"/>
            <p:cNvSpPr>
              <a:spLocks/>
            </p:cNvSpPr>
            <p:nvPr/>
          </p:nvSpPr>
          <p:spPr bwMode="gray">
            <a:xfrm>
              <a:off x="14414501" y="-822326"/>
              <a:ext cx="41275" cy="101600"/>
            </a:xfrm>
            <a:custGeom>
              <a:avLst/>
              <a:gdLst>
                <a:gd name="T0" fmla="*/ 5 w 11"/>
                <a:gd name="T1" fmla="*/ 1 h 27"/>
                <a:gd name="T2" fmla="*/ 0 w 11"/>
                <a:gd name="T3" fmla="*/ 0 h 27"/>
                <a:gd name="T4" fmla="*/ 5 w 11"/>
                <a:gd name="T5" fmla="*/ 27 h 27"/>
                <a:gd name="T6" fmla="*/ 11 w 11"/>
                <a:gd name="T7" fmla="*/ 0 h 27"/>
                <a:gd name="T8" fmla="*/ 5 w 11"/>
                <a:gd name="T9" fmla="*/ 1 h 27"/>
              </a:gdLst>
              <a:ahLst/>
              <a:cxnLst>
                <a:cxn ang="0">
                  <a:pos x="T0" y="T1"/>
                </a:cxn>
                <a:cxn ang="0">
                  <a:pos x="T2" y="T3"/>
                </a:cxn>
                <a:cxn ang="0">
                  <a:pos x="T4" y="T5"/>
                </a:cxn>
                <a:cxn ang="0">
                  <a:pos x="T6" y="T7"/>
                </a:cxn>
                <a:cxn ang="0">
                  <a:pos x="T8" y="T9"/>
                </a:cxn>
              </a:cxnLst>
              <a:rect l="0" t="0" r="r" b="b"/>
              <a:pathLst>
                <a:path w="11" h="27">
                  <a:moveTo>
                    <a:pt x="5" y="1"/>
                  </a:moveTo>
                  <a:cubicBezTo>
                    <a:pt x="3" y="1"/>
                    <a:pt x="2" y="1"/>
                    <a:pt x="0" y="0"/>
                  </a:cubicBezTo>
                  <a:cubicBezTo>
                    <a:pt x="5" y="27"/>
                    <a:pt x="5" y="27"/>
                    <a:pt x="5" y="27"/>
                  </a:cubicBezTo>
                  <a:cubicBezTo>
                    <a:pt x="11" y="0"/>
                    <a:pt x="11" y="0"/>
                    <a:pt x="11" y="0"/>
                  </a:cubicBezTo>
                  <a:cubicBezTo>
                    <a:pt x="9" y="1"/>
                    <a:pt x="7" y="1"/>
                    <a:pt x="5"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0" name="Oval 55"/>
            <p:cNvSpPr>
              <a:spLocks noChangeArrowheads="1"/>
            </p:cNvSpPr>
            <p:nvPr/>
          </p:nvSpPr>
          <p:spPr bwMode="gray">
            <a:xfrm>
              <a:off x="14351001" y="-1009651"/>
              <a:ext cx="168275" cy="171450"/>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87" name="Group 86"/>
          <p:cNvGrpSpPr/>
          <p:nvPr/>
        </p:nvGrpSpPr>
        <p:grpSpPr bwMode="gray">
          <a:xfrm>
            <a:off x="9758817" y="2001507"/>
            <a:ext cx="431800" cy="443576"/>
            <a:chOff x="13022263" y="-1166813"/>
            <a:chExt cx="349250" cy="358775"/>
          </a:xfrm>
          <a:solidFill>
            <a:schemeClr val="bg1"/>
          </a:solidFill>
        </p:grpSpPr>
        <p:sp>
          <p:nvSpPr>
            <p:cNvPr id="73" name="Freeform 57"/>
            <p:cNvSpPr>
              <a:spLocks/>
            </p:cNvSpPr>
            <p:nvPr/>
          </p:nvSpPr>
          <p:spPr bwMode="gray">
            <a:xfrm>
              <a:off x="13022263" y="-1166813"/>
              <a:ext cx="349250" cy="206375"/>
            </a:xfrm>
            <a:custGeom>
              <a:avLst/>
              <a:gdLst>
                <a:gd name="T0" fmla="*/ 19 w 93"/>
                <a:gd name="T1" fmla="*/ 55 h 55"/>
                <a:gd name="T2" fmla="*/ 74 w 93"/>
                <a:gd name="T3" fmla="*/ 55 h 55"/>
                <a:gd name="T4" fmla="*/ 93 w 93"/>
                <a:gd name="T5" fmla="*/ 37 h 55"/>
                <a:gd name="T6" fmla="*/ 84 w 93"/>
                <a:gd name="T7" fmla="*/ 22 h 55"/>
                <a:gd name="T8" fmla="*/ 83 w 93"/>
                <a:gd name="T9" fmla="*/ 18 h 55"/>
                <a:gd name="T10" fmla="*/ 80 w 93"/>
                <a:gd name="T11" fmla="*/ 13 h 55"/>
                <a:gd name="T12" fmla="*/ 58 w 93"/>
                <a:gd name="T13" fmla="*/ 0 h 55"/>
                <a:gd name="T14" fmla="*/ 43 w 93"/>
                <a:gd name="T15" fmla="*/ 6 h 55"/>
                <a:gd name="T16" fmla="*/ 39 w 93"/>
                <a:gd name="T17" fmla="*/ 6 h 55"/>
                <a:gd name="T18" fmla="*/ 33 w 93"/>
                <a:gd name="T19" fmla="*/ 7 h 55"/>
                <a:gd name="T20" fmla="*/ 28 w 93"/>
                <a:gd name="T21" fmla="*/ 10 h 55"/>
                <a:gd name="T22" fmla="*/ 21 w 93"/>
                <a:gd name="T23" fmla="*/ 19 h 55"/>
                <a:gd name="T24" fmla="*/ 21 w 93"/>
                <a:gd name="T25" fmla="*/ 19 h 55"/>
                <a:gd name="T26" fmla="*/ 20 w 93"/>
                <a:gd name="T27" fmla="*/ 19 h 55"/>
                <a:gd name="T28" fmla="*/ 20 w 93"/>
                <a:gd name="T29" fmla="*/ 19 h 55"/>
                <a:gd name="T30" fmla="*/ 19 w 93"/>
                <a:gd name="T31" fmla="*/ 19 h 55"/>
                <a:gd name="T32" fmla="*/ 19 w 93"/>
                <a:gd name="T33" fmla="*/ 19 h 55"/>
                <a:gd name="T34" fmla="*/ 6 w 93"/>
                <a:gd name="T35" fmla="*/ 24 h 55"/>
                <a:gd name="T36" fmla="*/ 0 w 93"/>
                <a:gd name="T37" fmla="*/ 37 h 55"/>
                <a:gd name="T38" fmla="*/ 19 w 93"/>
                <a:gd name="T3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55">
                  <a:moveTo>
                    <a:pt x="19" y="55"/>
                  </a:moveTo>
                  <a:cubicBezTo>
                    <a:pt x="74" y="55"/>
                    <a:pt x="74" y="55"/>
                    <a:pt x="74" y="55"/>
                  </a:cubicBezTo>
                  <a:cubicBezTo>
                    <a:pt x="84" y="55"/>
                    <a:pt x="93" y="47"/>
                    <a:pt x="93" y="37"/>
                  </a:cubicBezTo>
                  <a:cubicBezTo>
                    <a:pt x="93" y="31"/>
                    <a:pt x="89" y="26"/>
                    <a:pt x="84" y="22"/>
                  </a:cubicBezTo>
                  <a:cubicBezTo>
                    <a:pt x="84" y="21"/>
                    <a:pt x="83" y="19"/>
                    <a:pt x="83" y="18"/>
                  </a:cubicBezTo>
                  <a:cubicBezTo>
                    <a:pt x="82" y="16"/>
                    <a:pt x="81" y="14"/>
                    <a:pt x="80" y="13"/>
                  </a:cubicBezTo>
                  <a:cubicBezTo>
                    <a:pt x="76" y="5"/>
                    <a:pt x="67" y="0"/>
                    <a:pt x="58" y="0"/>
                  </a:cubicBezTo>
                  <a:cubicBezTo>
                    <a:pt x="52" y="0"/>
                    <a:pt x="47" y="2"/>
                    <a:pt x="43" y="6"/>
                  </a:cubicBezTo>
                  <a:cubicBezTo>
                    <a:pt x="41" y="6"/>
                    <a:pt x="40" y="6"/>
                    <a:pt x="39" y="6"/>
                  </a:cubicBezTo>
                  <a:cubicBezTo>
                    <a:pt x="37" y="6"/>
                    <a:pt x="35" y="6"/>
                    <a:pt x="33" y="7"/>
                  </a:cubicBezTo>
                  <a:cubicBezTo>
                    <a:pt x="31" y="7"/>
                    <a:pt x="29" y="8"/>
                    <a:pt x="28" y="10"/>
                  </a:cubicBezTo>
                  <a:cubicBezTo>
                    <a:pt x="25" y="12"/>
                    <a:pt x="22" y="15"/>
                    <a:pt x="21" y="19"/>
                  </a:cubicBezTo>
                  <a:cubicBezTo>
                    <a:pt x="21" y="19"/>
                    <a:pt x="21" y="19"/>
                    <a:pt x="21" y="19"/>
                  </a:cubicBezTo>
                  <a:cubicBezTo>
                    <a:pt x="20" y="19"/>
                    <a:pt x="20" y="19"/>
                    <a:pt x="20" y="19"/>
                  </a:cubicBezTo>
                  <a:cubicBezTo>
                    <a:pt x="20" y="19"/>
                    <a:pt x="20" y="19"/>
                    <a:pt x="20" y="19"/>
                  </a:cubicBezTo>
                  <a:cubicBezTo>
                    <a:pt x="20" y="19"/>
                    <a:pt x="19" y="19"/>
                    <a:pt x="19" y="19"/>
                  </a:cubicBezTo>
                  <a:cubicBezTo>
                    <a:pt x="19" y="19"/>
                    <a:pt x="19" y="19"/>
                    <a:pt x="19" y="19"/>
                  </a:cubicBezTo>
                  <a:cubicBezTo>
                    <a:pt x="14" y="19"/>
                    <a:pt x="10" y="21"/>
                    <a:pt x="6" y="24"/>
                  </a:cubicBezTo>
                  <a:cubicBezTo>
                    <a:pt x="2" y="28"/>
                    <a:pt x="0" y="32"/>
                    <a:pt x="0" y="37"/>
                  </a:cubicBezTo>
                  <a:cubicBezTo>
                    <a:pt x="0" y="47"/>
                    <a:pt x="9" y="55"/>
                    <a:pt x="19" y="5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4" name="Freeform 58"/>
            <p:cNvSpPr>
              <a:spLocks/>
            </p:cNvSpPr>
            <p:nvPr/>
          </p:nvSpPr>
          <p:spPr bwMode="gray">
            <a:xfrm>
              <a:off x="13063538" y="-949326"/>
              <a:ext cx="101600" cy="88900"/>
            </a:xfrm>
            <a:custGeom>
              <a:avLst/>
              <a:gdLst>
                <a:gd name="T0" fmla="*/ 64 w 64"/>
                <a:gd name="T1" fmla="*/ 0 h 56"/>
                <a:gd name="T2" fmla="*/ 50 w 64"/>
                <a:gd name="T3" fmla="*/ 0 h 56"/>
                <a:gd name="T4" fmla="*/ 0 w 64"/>
                <a:gd name="T5" fmla="*/ 52 h 56"/>
                <a:gd name="T6" fmla="*/ 7 w 64"/>
                <a:gd name="T7" fmla="*/ 56 h 56"/>
                <a:gd name="T8" fmla="*/ 64 w 64"/>
                <a:gd name="T9" fmla="*/ 0 h 56"/>
              </a:gdLst>
              <a:ahLst/>
              <a:cxnLst>
                <a:cxn ang="0">
                  <a:pos x="T0" y="T1"/>
                </a:cxn>
                <a:cxn ang="0">
                  <a:pos x="T2" y="T3"/>
                </a:cxn>
                <a:cxn ang="0">
                  <a:pos x="T4" y="T5"/>
                </a:cxn>
                <a:cxn ang="0">
                  <a:pos x="T6" y="T7"/>
                </a:cxn>
                <a:cxn ang="0">
                  <a:pos x="T8" y="T9"/>
                </a:cxn>
              </a:cxnLst>
              <a:rect l="0" t="0" r="r" b="b"/>
              <a:pathLst>
                <a:path w="64" h="56">
                  <a:moveTo>
                    <a:pt x="64" y="0"/>
                  </a:moveTo>
                  <a:lnTo>
                    <a:pt x="50" y="0"/>
                  </a:lnTo>
                  <a:lnTo>
                    <a:pt x="0" y="52"/>
                  </a:lnTo>
                  <a:lnTo>
                    <a:pt x="7" y="56"/>
                  </a:lnTo>
                  <a:lnTo>
                    <a:pt x="64" y="0"/>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2" name="Freeform 59"/>
            <p:cNvSpPr>
              <a:spLocks/>
            </p:cNvSpPr>
            <p:nvPr/>
          </p:nvSpPr>
          <p:spPr bwMode="gray">
            <a:xfrm>
              <a:off x="13063538" y="-949326"/>
              <a:ext cx="153988" cy="141288"/>
            </a:xfrm>
            <a:custGeom>
              <a:avLst/>
              <a:gdLst>
                <a:gd name="T0" fmla="*/ 85 w 97"/>
                <a:gd name="T1" fmla="*/ 0 h 89"/>
                <a:gd name="T2" fmla="*/ 0 w 97"/>
                <a:gd name="T3" fmla="*/ 85 h 89"/>
                <a:gd name="T4" fmla="*/ 7 w 97"/>
                <a:gd name="T5" fmla="*/ 89 h 89"/>
                <a:gd name="T6" fmla="*/ 97 w 97"/>
                <a:gd name="T7" fmla="*/ 0 h 89"/>
                <a:gd name="T8" fmla="*/ 85 w 97"/>
                <a:gd name="T9" fmla="*/ 0 h 89"/>
              </a:gdLst>
              <a:ahLst/>
              <a:cxnLst>
                <a:cxn ang="0">
                  <a:pos x="T0" y="T1"/>
                </a:cxn>
                <a:cxn ang="0">
                  <a:pos x="T2" y="T3"/>
                </a:cxn>
                <a:cxn ang="0">
                  <a:pos x="T4" y="T5"/>
                </a:cxn>
                <a:cxn ang="0">
                  <a:pos x="T6" y="T7"/>
                </a:cxn>
                <a:cxn ang="0">
                  <a:pos x="T8" y="T9"/>
                </a:cxn>
              </a:cxnLst>
              <a:rect l="0" t="0" r="r" b="b"/>
              <a:pathLst>
                <a:path w="97" h="89">
                  <a:moveTo>
                    <a:pt x="85" y="0"/>
                  </a:moveTo>
                  <a:lnTo>
                    <a:pt x="0" y="85"/>
                  </a:lnTo>
                  <a:lnTo>
                    <a:pt x="7" y="89"/>
                  </a:lnTo>
                  <a:lnTo>
                    <a:pt x="97" y="0"/>
                  </a:lnTo>
                  <a:lnTo>
                    <a:pt x="85" y="0"/>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3" name="Freeform 60"/>
            <p:cNvSpPr>
              <a:spLocks/>
            </p:cNvSpPr>
            <p:nvPr/>
          </p:nvSpPr>
          <p:spPr bwMode="gray">
            <a:xfrm>
              <a:off x="13184188" y="-949326"/>
              <a:ext cx="90488" cy="77788"/>
            </a:xfrm>
            <a:custGeom>
              <a:avLst/>
              <a:gdLst>
                <a:gd name="T0" fmla="*/ 42 w 57"/>
                <a:gd name="T1" fmla="*/ 0 h 49"/>
                <a:gd name="T2" fmla="*/ 0 w 57"/>
                <a:gd name="T3" fmla="*/ 42 h 49"/>
                <a:gd name="T4" fmla="*/ 7 w 57"/>
                <a:gd name="T5" fmla="*/ 49 h 49"/>
                <a:gd name="T6" fmla="*/ 57 w 57"/>
                <a:gd name="T7" fmla="*/ 0 h 49"/>
                <a:gd name="T8" fmla="*/ 42 w 57"/>
                <a:gd name="T9" fmla="*/ 0 h 49"/>
              </a:gdLst>
              <a:ahLst/>
              <a:cxnLst>
                <a:cxn ang="0">
                  <a:pos x="T0" y="T1"/>
                </a:cxn>
                <a:cxn ang="0">
                  <a:pos x="T2" y="T3"/>
                </a:cxn>
                <a:cxn ang="0">
                  <a:pos x="T4" y="T5"/>
                </a:cxn>
                <a:cxn ang="0">
                  <a:pos x="T6" y="T7"/>
                </a:cxn>
                <a:cxn ang="0">
                  <a:pos x="T8" y="T9"/>
                </a:cxn>
              </a:cxnLst>
              <a:rect l="0" t="0" r="r" b="b"/>
              <a:pathLst>
                <a:path w="57" h="49">
                  <a:moveTo>
                    <a:pt x="42" y="0"/>
                  </a:moveTo>
                  <a:lnTo>
                    <a:pt x="0" y="42"/>
                  </a:lnTo>
                  <a:lnTo>
                    <a:pt x="7" y="49"/>
                  </a:lnTo>
                  <a:lnTo>
                    <a:pt x="57" y="0"/>
                  </a:lnTo>
                  <a:lnTo>
                    <a:pt x="42" y="0"/>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84" name="Freeform 61"/>
          <p:cNvSpPr>
            <a:spLocks/>
          </p:cNvSpPr>
          <p:nvPr/>
        </p:nvSpPr>
        <p:spPr bwMode="gray">
          <a:xfrm>
            <a:off x="10772549" y="2064544"/>
            <a:ext cx="533400" cy="317500"/>
          </a:xfrm>
          <a:custGeom>
            <a:avLst/>
            <a:gdLst>
              <a:gd name="T0" fmla="*/ 113 w 142"/>
              <a:gd name="T1" fmla="*/ 85 h 85"/>
              <a:gd name="T2" fmla="*/ 29 w 142"/>
              <a:gd name="T3" fmla="*/ 85 h 85"/>
              <a:gd name="T4" fmla="*/ 0 w 142"/>
              <a:gd name="T5" fmla="*/ 57 h 85"/>
              <a:gd name="T6" fmla="*/ 14 w 142"/>
              <a:gd name="T7" fmla="*/ 34 h 85"/>
              <a:gd name="T8" fmla="*/ 16 w 142"/>
              <a:gd name="T9" fmla="*/ 28 h 85"/>
              <a:gd name="T10" fmla="*/ 19 w 142"/>
              <a:gd name="T11" fmla="*/ 19 h 85"/>
              <a:gd name="T12" fmla="*/ 53 w 142"/>
              <a:gd name="T13" fmla="*/ 0 h 85"/>
              <a:gd name="T14" fmla="*/ 77 w 142"/>
              <a:gd name="T15" fmla="*/ 9 h 85"/>
              <a:gd name="T16" fmla="*/ 82 w 142"/>
              <a:gd name="T17" fmla="*/ 9 h 85"/>
              <a:gd name="T18" fmla="*/ 92 w 142"/>
              <a:gd name="T19" fmla="*/ 11 h 85"/>
              <a:gd name="T20" fmla="*/ 100 w 142"/>
              <a:gd name="T21" fmla="*/ 15 h 85"/>
              <a:gd name="T22" fmla="*/ 110 w 142"/>
              <a:gd name="T23" fmla="*/ 29 h 85"/>
              <a:gd name="T24" fmla="*/ 111 w 142"/>
              <a:gd name="T25" fmla="*/ 29 h 85"/>
              <a:gd name="T26" fmla="*/ 112 w 142"/>
              <a:gd name="T27" fmla="*/ 29 h 85"/>
              <a:gd name="T28" fmla="*/ 112 w 142"/>
              <a:gd name="T29" fmla="*/ 29 h 85"/>
              <a:gd name="T30" fmla="*/ 113 w 142"/>
              <a:gd name="T31" fmla="*/ 29 h 85"/>
              <a:gd name="T32" fmla="*/ 113 w 142"/>
              <a:gd name="T33" fmla="*/ 29 h 85"/>
              <a:gd name="T34" fmla="*/ 133 w 142"/>
              <a:gd name="T35" fmla="*/ 37 h 85"/>
              <a:gd name="T36" fmla="*/ 142 w 142"/>
              <a:gd name="T37" fmla="*/ 57 h 85"/>
              <a:gd name="T38" fmla="*/ 113 w 142"/>
              <a:gd name="T39"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85">
                <a:moveTo>
                  <a:pt x="113" y="85"/>
                </a:moveTo>
                <a:cubicBezTo>
                  <a:pt x="29" y="85"/>
                  <a:pt x="29" y="85"/>
                  <a:pt x="29" y="85"/>
                </a:cubicBezTo>
                <a:cubicBezTo>
                  <a:pt x="13" y="85"/>
                  <a:pt x="0" y="72"/>
                  <a:pt x="0" y="57"/>
                </a:cubicBezTo>
                <a:cubicBezTo>
                  <a:pt x="0" y="48"/>
                  <a:pt x="6" y="39"/>
                  <a:pt x="14" y="34"/>
                </a:cubicBezTo>
                <a:cubicBezTo>
                  <a:pt x="14" y="31"/>
                  <a:pt x="15" y="30"/>
                  <a:pt x="16" y="28"/>
                </a:cubicBezTo>
                <a:cubicBezTo>
                  <a:pt x="17" y="25"/>
                  <a:pt x="18" y="22"/>
                  <a:pt x="19" y="19"/>
                </a:cubicBezTo>
                <a:cubicBezTo>
                  <a:pt x="27" y="7"/>
                  <a:pt x="39" y="0"/>
                  <a:pt x="53" y="0"/>
                </a:cubicBezTo>
                <a:cubicBezTo>
                  <a:pt x="62" y="0"/>
                  <a:pt x="70" y="3"/>
                  <a:pt x="77" y="9"/>
                </a:cubicBezTo>
                <a:cubicBezTo>
                  <a:pt x="79" y="9"/>
                  <a:pt x="81" y="9"/>
                  <a:pt x="82" y="9"/>
                </a:cubicBezTo>
                <a:cubicBezTo>
                  <a:pt x="85" y="9"/>
                  <a:pt x="89" y="9"/>
                  <a:pt x="92" y="11"/>
                </a:cubicBezTo>
                <a:cubicBezTo>
                  <a:pt x="95" y="11"/>
                  <a:pt x="97" y="13"/>
                  <a:pt x="100" y="15"/>
                </a:cubicBezTo>
                <a:cubicBezTo>
                  <a:pt x="104" y="18"/>
                  <a:pt x="108" y="23"/>
                  <a:pt x="110" y="29"/>
                </a:cubicBezTo>
                <a:cubicBezTo>
                  <a:pt x="110" y="29"/>
                  <a:pt x="111" y="29"/>
                  <a:pt x="111" y="29"/>
                </a:cubicBezTo>
                <a:cubicBezTo>
                  <a:pt x="111" y="29"/>
                  <a:pt x="112" y="29"/>
                  <a:pt x="112" y="29"/>
                </a:cubicBezTo>
                <a:cubicBezTo>
                  <a:pt x="112" y="29"/>
                  <a:pt x="112" y="29"/>
                  <a:pt x="112" y="29"/>
                </a:cubicBezTo>
                <a:cubicBezTo>
                  <a:pt x="112" y="29"/>
                  <a:pt x="112" y="29"/>
                  <a:pt x="113" y="29"/>
                </a:cubicBezTo>
                <a:cubicBezTo>
                  <a:pt x="113" y="29"/>
                  <a:pt x="113" y="29"/>
                  <a:pt x="113" y="29"/>
                </a:cubicBezTo>
                <a:cubicBezTo>
                  <a:pt x="120" y="29"/>
                  <a:pt x="128" y="32"/>
                  <a:pt x="133" y="37"/>
                </a:cubicBezTo>
                <a:cubicBezTo>
                  <a:pt x="139" y="42"/>
                  <a:pt x="142" y="49"/>
                  <a:pt x="142" y="57"/>
                </a:cubicBezTo>
                <a:cubicBezTo>
                  <a:pt x="142" y="72"/>
                  <a:pt x="129" y="85"/>
                  <a:pt x="113" y="8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5" name="Freeform 62"/>
          <p:cNvSpPr>
            <a:spLocks/>
          </p:cNvSpPr>
          <p:nvPr/>
        </p:nvSpPr>
        <p:spPr bwMode="gray">
          <a:xfrm>
            <a:off x="8655958" y="2002632"/>
            <a:ext cx="388938" cy="441325"/>
          </a:xfrm>
          <a:custGeom>
            <a:avLst/>
            <a:gdLst>
              <a:gd name="T0" fmla="*/ 115 w 245"/>
              <a:gd name="T1" fmla="*/ 233 h 278"/>
              <a:gd name="T2" fmla="*/ 71 w 245"/>
              <a:gd name="T3" fmla="*/ 243 h 278"/>
              <a:gd name="T4" fmla="*/ 115 w 245"/>
              <a:gd name="T5" fmla="*/ 151 h 278"/>
              <a:gd name="T6" fmla="*/ 59 w 245"/>
              <a:gd name="T7" fmla="*/ 236 h 278"/>
              <a:gd name="T8" fmla="*/ 45 w 245"/>
              <a:gd name="T9" fmla="*/ 193 h 278"/>
              <a:gd name="T10" fmla="*/ 0 w 245"/>
              <a:gd name="T11" fmla="*/ 203 h 278"/>
              <a:gd name="T12" fmla="*/ 0 w 245"/>
              <a:gd name="T13" fmla="*/ 158 h 278"/>
              <a:gd name="T14" fmla="*/ 52 w 245"/>
              <a:gd name="T15" fmla="*/ 172 h 278"/>
              <a:gd name="T16" fmla="*/ 52 w 245"/>
              <a:gd name="T17" fmla="*/ 106 h 278"/>
              <a:gd name="T18" fmla="*/ 0 w 245"/>
              <a:gd name="T19" fmla="*/ 120 h 278"/>
              <a:gd name="T20" fmla="*/ 0 w 245"/>
              <a:gd name="T21" fmla="*/ 75 h 278"/>
              <a:gd name="T22" fmla="*/ 45 w 245"/>
              <a:gd name="T23" fmla="*/ 85 h 278"/>
              <a:gd name="T24" fmla="*/ 59 w 245"/>
              <a:gd name="T25" fmla="*/ 42 h 278"/>
              <a:gd name="T26" fmla="*/ 115 w 245"/>
              <a:gd name="T27" fmla="*/ 127 h 278"/>
              <a:gd name="T28" fmla="*/ 71 w 245"/>
              <a:gd name="T29" fmla="*/ 35 h 278"/>
              <a:gd name="T30" fmla="*/ 115 w 245"/>
              <a:gd name="T31" fmla="*/ 44 h 278"/>
              <a:gd name="T32" fmla="*/ 130 w 245"/>
              <a:gd name="T33" fmla="*/ 0 h 278"/>
              <a:gd name="T34" fmla="*/ 167 w 245"/>
              <a:gd name="T35" fmla="*/ 23 h 278"/>
              <a:gd name="T36" fmla="*/ 130 w 245"/>
              <a:gd name="T37" fmla="*/ 61 h 278"/>
              <a:gd name="T38" fmla="*/ 189 w 245"/>
              <a:gd name="T39" fmla="*/ 94 h 278"/>
              <a:gd name="T40" fmla="*/ 201 w 245"/>
              <a:gd name="T41" fmla="*/ 42 h 278"/>
              <a:gd name="T42" fmla="*/ 238 w 245"/>
              <a:gd name="T43" fmla="*/ 63 h 278"/>
              <a:gd name="T44" fmla="*/ 208 w 245"/>
              <a:gd name="T45" fmla="*/ 99 h 278"/>
              <a:gd name="T46" fmla="*/ 241 w 245"/>
              <a:gd name="T47" fmla="*/ 132 h 278"/>
              <a:gd name="T48" fmla="*/ 137 w 245"/>
              <a:gd name="T49" fmla="*/ 139 h 278"/>
              <a:gd name="T50" fmla="*/ 238 w 245"/>
              <a:gd name="T51" fmla="*/ 146 h 278"/>
              <a:gd name="T52" fmla="*/ 208 w 245"/>
              <a:gd name="T53" fmla="*/ 181 h 278"/>
              <a:gd name="T54" fmla="*/ 241 w 245"/>
              <a:gd name="T55" fmla="*/ 214 h 278"/>
              <a:gd name="T56" fmla="*/ 201 w 245"/>
              <a:gd name="T57" fmla="*/ 236 h 278"/>
              <a:gd name="T58" fmla="*/ 189 w 245"/>
              <a:gd name="T59" fmla="*/ 184 h 278"/>
              <a:gd name="T60" fmla="*/ 130 w 245"/>
              <a:gd name="T61" fmla="*/ 217 h 278"/>
              <a:gd name="T62" fmla="*/ 167 w 245"/>
              <a:gd name="T63" fmla="*/ 255 h 278"/>
              <a:gd name="T64" fmla="*/ 130 w 245"/>
              <a:gd name="T65"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5" h="278">
                <a:moveTo>
                  <a:pt x="115" y="278"/>
                </a:moveTo>
                <a:lnTo>
                  <a:pt x="115" y="233"/>
                </a:lnTo>
                <a:lnTo>
                  <a:pt x="78" y="255"/>
                </a:lnTo>
                <a:lnTo>
                  <a:pt x="71" y="243"/>
                </a:lnTo>
                <a:lnTo>
                  <a:pt x="115" y="217"/>
                </a:lnTo>
                <a:lnTo>
                  <a:pt x="115" y="151"/>
                </a:lnTo>
                <a:lnTo>
                  <a:pt x="59" y="184"/>
                </a:lnTo>
                <a:lnTo>
                  <a:pt x="59" y="236"/>
                </a:lnTo>
                <a:lnTo>
                  <a:pt x="45" y="236"/>
                </a:lnTo>
                <a:lnTo>
                  <a:pt x="45" y="193"/>
                </a:lnTo>
                <a:lnTo>
                  <a:pt x="7" y="214"/>
                </a:lnTo>
                <a:lnTo>
                  <a:pt x="0" y="203"/>
                </a:lnTo>
                <a:lnTo>
                  <a:pt x="38" y="181"/>
                </a:lnTo>
                <a:lnTo>
                  <a:pt x="0" y="158"/>
                </a:lnTo>
                <a:lnTo>
                  <a:pt x="7" y="146"/>
                </a:lnTo>
                <a:lnTo>
                  <a:pt x="52" y="172"/>
                </a:lnTo>
                <a:lnTo>
                  <a:pt x="108" y="139"/>
                </a:lnTo>
                <a:lnTo>
                  <a:pt x="52" y="106"/>
                </a:lnTo>
                <a:lnTo>
                  <a:pt x="7" y="132"/>
                </a:lnTo>
                <a:lnTo>
                  <a:pt x="0" y="120"/>
                </a:lnTo>
                <a:lnTo>
                  <a:pt x="38" y="99"/>
                </a:lnTo>
                <a:lnTo>
                  <a:pt x="0" y="75"/>
                </a:lnTo>
                <a:lnTo>
                  <a:pt x="7" y="63"/>
                </a:lnTo>
                <a:lnTo>
                  <a:pt x="45" y="85"/>
                </a:lnTo>
                <a:lnTo>
                  <a:pt x="45" y="42"/>
                </a:lnTo>
                <a:lnTo>
                  <a:pt x="59" y="42"/>
                </a:lnTo>
                <a:lnTo>
                  <a:pt x="59" y="94"/>
                </a:lnTo>
                <a:lnTo>
                  <a:pt x="115" y="127"/>
                </a:lnTo>
                <a:lnTo>
                  <a:pt x="115" y="61"/>
                </a:lnTo>
                <a:lnTo>
                  <a:pt x="71" y="35"/>
                </a:lnTo>
                <a:lnTo>
                  <a:pt x="78" y="23"/>
                </a:lnTo>
                <a:lnTo>
                  <a:pt x="115" y="44"/>
                </a:lnTo>
                <a:lnTo>
                  <a:pt x="115" y="0"/>
                </a:lnTo>
                <a:lnTo>
                  <a:pt x="130" y="0"/>
                </a:lnTo>
                <a:lnTo>
                  <a:pt x="130" y="44"/>
                </a:lnTo>
                <a:lnTo>
                  <a:pt x="167" y="23"/>
                </a:lnTo>
                <a:lnTo>
                  <a:pt x="175" y="35"/>
                </a:lnTo>
                <a:lnTo>
                  <a:pt x="130" y="61"/>
                </a:lnTo>
                <a:lnTo>
                  <a:pt x="130" y="127"/>
                </a:lnTo>
                <a:lnTo>
                  <a:pt x="189" y="94"/>
                </a:lnTo>
                <a:lnTo>
                  <a:pt x="189" y="42"/>
                </a:lnTo>
                <a:lnTo>
                  <a:pt x="201" y="42"/>
                </a:lnTo>
                <a:lnTo>
                  <a:pt x="201" y="85"/>
                </a:lnTo>
                <a:lnTo>
                  <a:pt x="238" y="63"/>
                </a:lnTo>
                <a:lnTo>
                  <a:pt x="245" y="75"/>
                </a:lnTo>
                <a:lnTo>
                  <a:pt x="208" y="99"/>
                </a:lnTo>
                <a:lnTo>
                  <a:pt x="245" y="120"/>
                </a:lnTo>
                <a:lnTo>
                  <a:pt x="241" y="132"/>
                </a:lnTo>
                <a:lnTo>
                  <a:pt x="196" y="106"/>
                </a:lnTo>
                <a:lnTo>
                  <a:pt x="137" y="139"/>
                </a:lnTo>
                <a:lnTo>
                  <a:pt x="196" y="172"/>
                </a:lnTo>
                <a:lnTo>
                  <a:pt x="238" y="146"/>
                </a:lnTo>
                <a:lnTo>
                  <a:pt x="245" y="158"/>
                </a:lnTo>
                <a:lnTo>
                  <a:pt x="208" y="181"/>
                </a:lnTo>
                <a:lnTo>
                  <a:pt x="245" y="203"/>
                </a:lnTo>
                <a:lnTo>
                  <a:pt x="241" y="214"/>
                </a:lnTo>
                <a:lnTo>
                  <a:pt x="201" y="193"/>
                </a:lnTo>
                <a:lnTo>
                  <a:pt x="201" y="236"/>
                </a:lnTo>
                <a:lnTo>
                  <a:pt x="189" y="236"/>
                </a:lnTo>
                <a:lnTo>
                  <a:pt x="189" y="184"/>
                </a:lnTo>
                <a:lnTo>
                  <a:pt x="130" y="151"/>
                </a:lnTo>
                <a:lnTo>
                  <a:pt x="130" y="217"/>
                </a:lnTo>
                <a:lnTo>
                  <a:pt x="175" y="243"/>
                </a:lnTo>
                <a:lnTo>
                  <a:pt x="167" y="255"/>
                </a:lnTo>
                <a:lnTo>
                  <a:pt x="130" y="233"/>
                </a:lnTo>
                <a:lnTo>
                  <a:pt x="130" y="278"/>
                </a:lnTo>
                <a:lnTo>
                  <a:pt x="115" y="2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096" name="Freeform 67"/>
          <p:cNvSpPr>
            <a:spLocks noEditPoints="1"/>
          </p:cNvSpPr>
          <p:nvPr/>
        </p:nvSpPr>
        <p:spPr bwMode="gray">
          <a:xfrm>
            <a:off x="10759849" y="3640932"/>
            <a:ext cx="382588" cy="325437"/>
          </a:xfrm>
          <a:custGeom>
            <a:avLst/>
            <a:gdLst>
              <a:gd name="T0" fmla="*/ 92 w 102"/>
              <a:gd name="T1" fmla="*/ 32 h 87"/>
              <a:gd name="T2" fmla="*/ 72 w 102"/>
              <a:gd name="T3" fmla="*/ 3 h 87"/>
              <a:gd name="T4" fmla="*/ 35 w 102"/>
              <a:gd name="T5" fmla="*/ 3 h 87"/>
              <a:gd name="T6" fmla="*/ 11 w 102"/>
              <a:gd name="T7" fmla="*/ 30 h 87"/>
              <a:gd name="T8" fmla="*/ 0 w 102"/>
              <a:gd name="T9" fmla="*/ 41 h 87"/>
              <a:gd name="T10" fmla="*/ 0 w 102"/>
              <a:gd name="T11" fmla="*/ 71 h 87"/>
              <a:gd name="T12" fmla="*/ 9 w 102"/>
              <a:gd name="T13" fmla="*/ 71 h 87"/>
              <a:gd name="T14" fmla="*/ 16 w 102"/>
              <a:gd name="T15" fmla="*/ 87 h 87"/>
              <a:gd name="T16" fmla="*/ 24 w 102"/>
              <a:gd name="T17" fmla="*/ 71 h 87"/>
              <a:gd name="T18" fmla="*/ 78 w 102"/>
              <a:gd name="T19" fmla="*/ 71 h 87"/>
              <a:gd name="T20" fmla="*/ 85 w 102"/>
              <a:gd name="T21" fmla="*/ 87 h 87"/>
              <a:gd name="T22" fmla="*/ 94 w 102"/>
              <a:gd name="T23" fmla="*/ 71 h 87"/>
              <a:gd name="T24" fmla="*/ 102 w 102"/>
              <a:gd name="T25" fmla="*/ 71 h 87"/>
              <a:gd name="T26" fmla="*/ 102 w 102"/>
              <a:gd name="T27" fmla="*/ 42 h 87"/>
              <a:gd name="T28" fmla="*/ 92 w 102"/>
              <a:gd name="T29" fmla="*/ 32 h 87"/>
              <a:gd name="T30" fmla="*/ 17 w 102"/>
              <a:gd name="T31" fmla="*/ 55 h 87"/>
              <a:gd name="T32" fmla="*/ 10 w 102"/>
              <a:gd name="T33" fmla="*/ 48 h 87"/>
              <a:gd name="T34" fmla="*/ 17 w 102"/>
              <a:gd name="T35" fmla="*/ 41 h 87"/>
              <a:gd name="T36" fmla="*/ 24 w 102"/>
              <a:gd name="T37" fmla="*/ 48 h 87"/>
              <a:gd name="T38" fmla="*/ 17 w 102"/>
              <a:gd name="T39" fmla="*/ 55 h 87"/>
              <a:gd name="T40" fmla="*/ 18 w 102"/>
              <a:gd name="T41" fmla="*/ 31 h 87"/>
              <a:gd name="T42" fmla="*/ 31 w 102"/>
              <a:gd name="T43" fmla="*/ 11 h 87"/>
              <a:gd name="T44" fmla="*/ 73 w 102"/>
              <a:gd name="T45" fmla="*/ 11 h 87"/>
              <a:gd name="T46" fmla="*/ 85 w 102"/>
              <a:gd name="T47" fmla="*/ 31 h 87"/>
              <a:gd name="T48" fmla="*/ 18 w 102"/>
              <a:gd name="T49" fmla="*/ 31 h 87"/>
              <a:gd name="T50" fmla="*/ 86 w 102"/>
              <a:gd name="T51" fmla="*/ 55 h 87"/>
              <a:gd name="T52" fmla="*/ 79 w 102"/>
              <a:gd name="T53" fmla="*/ 48 h 87"/>
              <a:gd name="T54" fmla="*/ 86 w 102"/>
              <a:gd name="T55" fmla="*/ 41 h 87"/>
              <a:gd name="T56" fmla="*/ 93 w 102"/>
              <a:gd name="T57" fmla="*/ 48 h 87"/>
              <a:gd name="T58" fmla="*/ 86 w 102"/>
              <a:gd name="T59" fmla="*/ 5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87">
                <a:moveTo>
                  <a:pt x="92" y="32"/>
                </a:moveTo>
                <a:cubicBezTo>
                  <a:pt x="92" y="32"/>
                  <a:pt x="85" y="3"/>
                  <a:pt x="72" y="3"/>
                </a:cubicBezTo>
                <a:cubicBezTo>
                  <a:pt x="57" y="3"/>
                  <a:pt x="57" y="3"/>
                  <a:pt x="35" y="3"/>
                </a:cubicBezTo>
                <a:cubicBezTo>
                  <a:pt x="35" y="3"/>
                  <a:pt x="20" y="0"/>
                  <a:pt x="11" y="30"/>
                </a:cubicBezTo>
                <a:cubicBezTo>
                  <a:pt x="11" y="30"/>
                  <a:pt x="0" y="30"/>
                  <a:pt x="0" y="41"/>
                </a:cubicBezTo>
                <a:cubicBezTo>
                  <a:pt x="0" y="52"/>
                  <a:pt x="0" y="71"/>
                  <a:pt x="0" y="71"/>
                </a:cubicBezTo>
                <a:cubicBezTo>
                  <a:pt x="9" y="71"/>
                  <a:pt x="9" y="71"/>
                  <a:pt x="9" y="71"/>
                </a:cubicBezTo>
                <a:cubicBezTo>
                  <a:pt x="9" y="71"/>
                  <a:pt x="9" y="87"/>
                  <a:pt x="16" y="87"/>
                </a:cubicBezTo>
                <a:cubicBezTo>
                  <a:pt x="24" y="87"/>
                  <a:pt x="24" y="71"/>
                  <a:pt x="24" y="71"/>
                </a:cubicBezTo>
                <a:cubicBezTo>
                  <a:pt x="78" y="71"/>
                  <a:pt x="78" y="71"/>
                  <a:pt x="78" y="71"/>
                </a:cubicBezTo>
                <a:cubicBezTo>
                  <a:pt x="78" y="71"/>
                  <a:pt x="77" y="87"/>
                  <a:pt x="85" y="87"/>
                </a:cubicBezTo>
                <a:cubicBezTo>
                  <a:pt x="94" y="87"/>
                  <a:pt x="94" y="71"/>
                  <a:pt x="94" y="71"/>
                </a:cubicBezTo>
                <a:cubicBezTo>
                  <a:pt x="102" y="71"/>
                  <a:pt x="102" y="71"/>
                  <a:pt x="102" y="71"/>
                </a:cubicBezTo>
                <a:cubicBezTo>
                  <a:pt x="102" y="42"/>
                  <a:pt x="102" y="42"/>
                  <a:pt x="102" y="42"/>
                </a:cubicBezTo>
                <a:cubicBezTo>
                  <a:pt x="102" y="42"/>
                  <a:pt x="101" y="33"/>
                  <a:pt x="92" y="32"/>
                </a:cubicBezTo>
                <a:close/>
                <a:moveTo>
                  <a:pt x="17" y="55"/>
                </a:moveTo>
                <a:cubicBezTo>
                  <a:pt x="13" y="55"/>
                  <a:pt x="10" y="52"/>
                  <a:pt x="10" y="48"/>
                </a:cubicBezTo>
                <a:cubicBezTo>
                  <a:pt x="10" y="44"/>
                  <a:pt x="13" y="41"/>
                  <a:pt x="17" y="41"/>
                </a:cubicBezTo>
                <a:cubicBezTo>
                  <a:pt x="21" y="41"/>
                  <a:pt x="24" y="44"/>
                  <a:pt x="24" y="48"/>
                </a:cubicBezTo>
                <a:cubicBezTo>
                  <a:pt x="24" y="52"/>
                  <a:pt x="21" y="55"/>
                  <a:pt x="17" y="55"/>
                </a:cubicBezTo>
                <a:close/>
                <a:moveTo>
                  <a:pt x="18" y="31"/>
                </a:moveTo>
                <a:cubicBezTo>
                  <a:pt x="23" y="10"/>
                  <a:pt x="31" y="11"/>
                  <a:pt x="31" y="11"/>
                </a:cubicBezTo>
                <a:cubicBezTo>
                  <a:pt x="31" y="11"/>
                  <a:pt x="66" y="11"/>
                  <a:pt x="73" y="11"/>
                </a:cubicBezTo>
                <a:cubicBezTo>
                  <a:pt x="81" y="11"/>
                  <a:pt x="85" y="31"/>
                  <a:pt x="85" y="31"/>
                </a:cubicBezTo>
                <a:cubicBezTo>
                  <a:pt x="18" y="31"/>
                  <a:pt x="18" y="31"/>
                  <a:pt x="18" y="31"/>
                </a:cubicBezTo>
                <a:close/>
                <a:moveTo>
                  <a:pt x="86" y="55"/>
                </a:moveTo>
                <a:cubicBezTo>
                  <a:pt x="83" y="55"/>
                  <a:pt x="79" y="52"/>
                  <a:pt x="79" y="48"/>
                </a:cubicBezTo>
                <a:cubicBezTo>
                  <a:pt x="79" y="44"/>
                  <a:pt x="83" y="41"/>
                  <a:pt x="86" y="41"/>
                </a:cubicBezTo>
                <a:cubicBezTo>
                  <a:pt x="90" y="41"/>
                  <a:pt x="93" y="44"/>
                  <a:pt x="93" y="48"/>
                </a:cubicBezTo>
                <a:cubicBezTo>
                  <a:pt x="93" y="52"/>
                  <a:pt x="90" y="55"/>
                  <a:pt x="86" y="5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099" name="Freeform 69"/>
          <p:cNvSpPr>
            <a:spLocks noEditPoints="1"/>
          </p:cNvSpPr>
          <p:nvPr/>
        </p:nvSpPr>
        <p:spPr bwMode="gray">
          <a:xfrm>
            <a:off x="9601654" y="3617913"/>
            <a:ext cx="682625" cy="371475"/>
          </a:xfrm>
          <a:custGeom>
            <a:avLst/>
            <a:gdLst>
              <a:gd name="T0" fmla="*/ 31 w 182"/>
              <a:gd name="T1" fmla="*/ 70 h 99"/>
              <a:gd name="T2" fmla="*/ 16 w 182"/>
              <a:gd name="T3" fmla="*/ 84 h 99"/>
              <a:gd name="T4" fmla="*/ 16 w 182"/>
              <a:gd name="T5" fmla="*/ 85 h 99"/>
              <a:gd name="T6" fmla="*/ 31 w 182"/>
              <a:gd name="T7" fmla="*/ 99 h 99"/>
              <a:gd name="T8" fmla="*/ 46 w 182"/>
              <a:gd name="T9" fmla="*/ 85 h 99"/>
              <a:gd name="T10" fmla="*/ 46 w 182"/>
              <a:gd name="T11" fmla="*/ 84 h 99"/>
              <a:gd name="T12" fmla="*/ 31 w 182"/>
              <a:gd name="T13" fmla="*/ 70 h 99"/>
              <a:gd name="T14" fmla="*/ 31 w 182"/>
              <a:gd name="T15" fmla="*/ 90 h 99"/>
              <a:gd name="T16" fmla="*/ 25 w 182"/>
              <a:gd name="T17" fmla="*/ 85 h 99"/>
              <a:gd name="T18" fmla="*/ 26 w 182"/>
              <a:gd name="T19" fmla="*/ 84 h 99"/>
              <a:gd name="T20" fmla="*/ 31 w 182"/>
              <a:gd name="T21" fmla="*/ 79 h 99"/>
              <a:gd name="T22" fmla="*/ 36 w 182"/>
              <a:gd name="T23" fmla="*/ 84 h 99"/>
              <a:gd name="T24" fmla="*/ 36 w 182"/>
              <a:gd name="T25" fmla="*/ 85 h 99"/>
              <a:gd name="T26" fmla="*/ 31 w 182"/>
              <a:gd name="T27" fmla="*/ 90 h 99"/>
              <a:gd name="T28" fmla="*/ 163 w 182"/>
              <a:gd name="T29" fmla="*/ 71 h 99"/>
              <a:gd name="T30" fmla="*/ 157 w 182"/>
              <a:gd name="T31" fmla="*/ 70 h 99"/>
              <a:gd name="T32" fmla="*/ 142 w 182"/>
              <a:gd name="T33" fmla="*/ 84 h 99"/>
              <a:gd name="T34" fmla="*/ 142 w 182"/>
              <a:gd name="T35" fmla="*/ 85 h 99"/>
              <a:gd name="T36" fmla="*/ 157 w 182"/>
              <a:gd name="T37" fmla="*/ 99 h 99"/>
              <a:gd name="T38" fmla="*/ 171 w 182"/>
              <a:gd name="T39" fmla="*/ 85 h 99"/>
              <a:gd name="T40" fmla="*/ 171 w 182"/>
              <a:gd name="T41" fmla="*/ 84 h 99"/>
              <a:gd name="T42" fmla="*/ 163 w 182"/>
              <a:gd name="T43" fmla="*/ 71 h 99"/>
              <a:gd name="T44" fmla="*/ 157 w 182"/>
              <a:gd name="T45" fmla="*/ 90 h 99"/>
              <a:gd name="T46" fmla="*/ 151 w 182"/>
              <a:gd name="T47" fmla="*/ 85 h 99"/>
              <a:gd name="T48" fmla="*/ 151 w 182"/>
              <a:gd name="T49" fmla="*/ 84 h 99"/>
              <a:gd name="T50" fmla="*/ 157 w 182"/>
              <a:gd name="T51" fmla="*/ 79 h 99"/>
              <a:gd name="T52" fmla="*/ 162 w 182"/>
              <a:gd name="T53" fmla="*/ 84 h 99"/>
              <a:gd name="T54" fmla="*/ 162 w 182"/>
              <a:gd name="T55" fmla="*/ 85 h 99"/>
              <a:gd name="T56" fmla="*/ 157 w 182"/>
              <a:gd name="T57" fmla="*/ 90 h 99"/>
              <a:gd name="T58" fmla="*/ 181 w 182"/>
              <a:gd name="T59" fmla="*/ 76 h 99"/>
              <a:gd name="T60" fmla="*/ 151 w 182"/>
              <a:gd name="T61" fmla="*/ 40 h 99"/>
              <a:gd name="T62" fmla="*/ 119 w 182"/>
              <a:gd name="T63" fmla="*/ 12 h 99"/>
              <a:gd name="T64" fmla="*/ 103 w 182"/>
              <a:gd name="T65" fmla="*/ 12 h 99"/>
              <a:gd name="T66" fmla="*/ 103 w 182"/>
              <a:gd name="T67" fmla="*/ 6 h 99"/>
              <a:gd name="T68" fmla="*/ 95 w 182"/>
              <a:gd name="T69" fmla="*/ 0 h 99"/>
              <a:gd name="T70" fmla="*/ 6 w 182"/>
              <a:gd name="T71" fmla="*/ 0 h 99"/>
              <a:gd name="T72" fmla="*/ 0 w 182"/>
              <a:gd name="T73" fmla="*/ 6 h 99"/>
              <a:gd name="T74" fmla="*/ 0 w 182"/>
              <a:gd name="T75" fmla="*/ 78 h 99"/>
              <a:gd name="T76" fmla="*/ 6 w 182"/>
              <a:gd name="T77" fmla="*/ 84 h 99"/>
              <a:gd name="T78" fmla="*/ 13 w 182"/>
              <a:gd name="T79" fmla="*/ 84 h 99"/>
              <a:gd name="T80" fmla="*/ 14 w 182"/>
              <a:gd name="T81" fmla="*/ 81 h 99"/>
              <a:gd name="T82" fmla="*/ 15 w 182"/>
              <a:gd name="T83" fmla="*/ 78 h 99"/>
              <a:gd name="T84" fmla="*/ 31 w 182"/>
              <a:gd name="T85" fmla="*/ 67 h 99"/>
              <a:gd name="T86" fmla="*/ 48 w 182"/>
              <a:gd name="T87" fmla="*/ 84 h 99"/>
              <a:gd name="T88" fmla="*/ 139 w 182"/>
              <a:gd name="T89" fmla="*/ 84 h 99"/>
              <a:gd name="T90" fmla="*/ 157 w 182"/>
              <a:gd name="T91" fmla="*/ 67 h 99"/>
              <a:gd name="T92" fmla="*/ 162 w 182"/>
              <a:gd name="T93" fmla="*/ 68 h 99"/>
              <a:gd name="T94" fmla="*/ 174 w 182"/>
              <a:gd name="T95" fmla="*/ 84 h 99"/>
              <a:gd name="T96" fmla="*/ 178 w 182"/>
              <a:gd name="T97" fmla="*/ 84 h 99"/>
              <a:gd name="T98" fmla="*/ 181 w 182"/>
              <a:gd name="T99" fmla="*/ 76 h 99"/>
              <a:gd name="T100" fmla="*/ 141 w 182"/>
              <a:gd name="T101" fmla="*/ 40 h 99"/>
              <a:gd name="T102" fmla="*/ 109 w 182"/>
              <a:gd name="T103" fmla="*/ 40 h 99"/>
              <a:gd name="T104" fmla="*/ 106 w 182"/>
              <a:gd name="T105" fmla="*/ 36 h 99"/>
              <a:gd name="T106" fmla="*/ 106 w 182"/>
              <a:gd name="T107" fmla="*/ 21 h 99"/>
              <a:gd name="T108" fmla="*/ 109 w 182"/>
              <a:gd name="T109" fmla="*/ 17 h 99"/>
              <a:gd name="T110" fmla="*/ 119 w 182"/>
              <a:gd name="T111" fmla="*/ 17 h 99"/>
              <a:gd name="T112" fmla="*/ 134 w 182"/>
              <a:gd name="T113" fmla="*/ 23 h 99"/>
              <a:gd name="T114" fmla="*/ 143 w 182"/>
              <a:gd name="T115" fmla="*/ 37 h 99"/>
              <a:gd name="T116" fmla="*/ 141 w 182"/>
              <a:gd name="T117"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2" h="99">
                <a:moveTo>
                  <a:pt x="31" y="70"/>
                </a:moveTo>
                <a:cubicBezTo>
                  <a:pt x="23" y="70"/>
                  <a:pt x="16" y="76"/>
                  <a:pt x="16" y="84"/>
                </a:cubicBezTo>
                <a:cubicBezTo>
                  <a:pt x="16" y="84"/>
                  <a:pt x="16" y="85"/>
                  <a:pt x="16" y="85"/>
                </a:cubicBezTo>
                <a:cubicBezTo>
                  <a:pt x="16" y="93"/>
                  <a:pt x="23" y="99"/>
                  <a:pt x="31" y="99"/>
                </a:cubicBezTo>
                <a:cubicBezTo>
                  <a:pt x="39" y="99"/>
                  <a:pt x="46" y="93"/>
                  <a:pt x="46" y="85"/>
                </a:cubicBezTo>
                <a:cubicBezTo>
                  <a:pt x="46" y="85"/>
                  <a:pt x="46" y="84"/>
                  <a:pt x="46" y="84"/>
                </a:cubicBezTo>
                <a:cubicBezTo>
                  <a:pt x="45" y="76"/>
                  <a:pt x="39" y="70"/>
                  <a:pt x="31" y="70"/>
                </a:cubicBezTo>
                <a:close/>
                <a:moveTo>
                  <a:pt x="31" y="90"/>
                </a:moveTo>
                <a:cubicBezTo>
                  <a:pt x="28" y="90"/>
                  <a:pt x="25" y="88"/>
                  <a:pt x="25" y="85"/>
                </a:cubicBezTo>
                <a:cubicBezTo>
                  <a:pt x="25" y="85"/>
                  <a:pt x="25" y="84"/>
                  <a:pt x="26" y="84"/>
                </a:cubicBezTo>
                <a:cubicBezTo>
                  <a:pt x="26" y="81"/>
                  <a:pt x="28" y="79"/>
                  <a:pt x="31" y="79"/>
                </a:cubicBezTo>
                <a:cubicBezTo>
                  <a:pt x="34" y="79"/>
                  <a:pt x="36" y="81"/>
                  <a:pt x="36" y="84"/>
                </a:cubicBezTo>
                <a:cubicBezTo>
                  <a:pt x="36" y="84"/>
                  <a:pt x="36" y="85"/>
                  <a:pt x="36" y="85"/>
                </a:cubicBezTo>
                <a:cubicBezTo>
                  <a:pt x="36" y="88"/>
                  <a:pt x="34" y="90"/>
                  <a:pt x="31" y="90"/>
                </a:cubicBezTo>
                <a:close/>
                <a:moveTo>
                  <a:pt x="163" y="71"/>
                </a:moveTo>
                <a:cubicBezTo>
                  <a:pt x="161" y="70"/>
                  <a:pt x="159" y="70"/>
                  <a:pt x="157" y="70"/>
                </a:cubicBezTo>
                <a:cubicBezTo>
                  <a:pt x="149" y="70"/>
                  <a:pt x="142" y="76"/>
                  <a:pt x="142" y="84"/>
                </a:cubicBezTo>
                <a:cubicBezTo>
                  <a:pt x="142" y="84"/>
                  <a:pt x="142" y="85"/>
                  <a:pt x="142" y="85"/>
                </a:cubicBezTo>
                <a:cubicBezTo>
                  <a:pt x="142" y="93"/>
                  <a:pt x="149" y="99"/>
                  <a:pt x="157" y="99"/>
                </a:cubicBezTo>
                <a:cubicBezTo>
                  <a:pt x="165" y="99"/>
                  <a:pt x="171" y="93"/>
                  <a:pt x="171" y="85"/>
                </a:cubicBezTo>
                <a:cubicBezTo>
                  <a:pt x="171" y="85"/>
                  <a:pt x="171" y="84"/>
                  <a:pt x="171" y="84"/>
                </a:cubicBezTo>
                <a:cubicBezTo>
                  <a:pt x="171" y="79"/>
                  <a:pt x="168" y="74"/>
                  <a:pt x="163" y="71"/>
                </a:cubicBezTo>
                <a:close/>
                <a:moveTo>
                  <a:pt x="157" y="90"/>
                </a:moveTo>
                <a:cubicBezTo>
                  <a:pt x="154" y="90"/>
                  <a:pt x="151" y="88"/>
                  <a:pt x="151" y="85"/>
                </a:cubicBezTo>
                <a:cubicBezTo>
                  <a:pt x="151" y="85"/>
                  <a:pt x="151" y="84"/>
                  <a:pt x="151" y="84"/>
                </a:cubicBezTo>
                <a:cubicBezTo>
                  <a:pt x="152" y="81"/>
                  <a:pt x="154" y="79"/>
                  <a:pt x="157" y="79"/>
                </a:cubicBezTo>
                <a:cubicBezTo>
                  <a:pt x="159" y="79"/>
                  <a:pt x="162" y="81"/>
                  <a:pt x="162" y="84"/>
                </a:cubicBezTo>
                <a:cubicBezTo>
                  <a:pt x="162" y="84"/>
                  <a:pt x="162" y="85"/>
                  <a:pt x="162" y="85"/>
                </a:cubicBezTo>
                <a:cubicBezTo>
                  <a:pt x="162" y="88"/>
                  <a:pt x="160" y="90"/>
                  <a:pt x="157" y="90"/>
                </a:cubicBezTo>
                <a:close/>
                <a:moveTo>
                  <a:pt x="181" y="76"/>
                </a:moveTo>
                <a:cubicBezTo>
                  <a:pt x="178" y="63"/>
                  <a:pt x="176" y="40"/>
                  <a:pt x="151" y="40"/>
                </a:cubicBezTo>
                <a:cubicBezTo>
                  <a:pt x="143" y="26"/>
                  <a:pt x="138" y="12"/>
                  <a:pt x="119" y="12"/>
                </a:cubicBezTo>
                <a:cubicBezTo>
                  <a:pt x="103" y="12"/>
                  <a:pt x="103" y="12"/>
                  <a:pt x="103" y="12"/>
                </a:cubicBezTo>
                <a:cubicBezTo>
                  <a:pt x="103" y="12"/>
                  <a:pt x="103" y="9"/>
                  <a:pt x="103" y="6"/>
                </a:cubicBezTo>
                <a:cubicBezTo>
                  <a:pt x="103" y="2"/>
                  <a:pt x="99" y="0"/>
                  <a:pt x="95" y="0"/>
                </a:cubicBezTo>
                <a:cubicBezTo>
                  <a:pt x="6" y="0"/>
                  <a:pt x="6" y="0"/>
                  <a:pt x="6" y="0"/>
                </a:cubicBezTo>
                <a:cubicBezTo>
                  <a:pt x="3" y="0"/>
                  <a:pt x="0" y="2"/>
                  <a:pt x="0" y="6"/>
                </a:cubicBezTo>
                <a:cubicBezTo>
                  <a:pt x="0" y="78"/>
                  <a:pt x="0" y="78"/>
                  <a:pt x="0" y="78"/>
                </a:cubicBezTo>
                <a:cubicBezTo>
                  <a:pt x="0" y="82"/>
                  <a:pt x="3" y="84"/>
                  <a:pt x="6" y="84"/>
                </a:cubicBezTo>
                <a:cubicBezTo>
                  <a:pt x="13" y="84"/>
                  <a:pt x="13" y="84"/>
                  <a:pt x="13" y="84"/>
                </a:cubicBezTo>
                <a:cubicBezTo>
                  <a:pt x="13" y="83"/>
                  <a:pt x="14" y="82"/>
                  <a:pt x="14" y="81"/>
                </a:cubicBezTo>
                <a:cubicBezTo>
                  <a:pt x="14" y="80"/>
                  <a:pt x="14" y="79"/>
                  <a:pt x="15" y="78"/>
                </a:cubicBezTo>
                <a:cubicBezTo>
                  <a:pt x="17" y="72"/>
                  <a:pt x="24" y="67"/>
                  <a:pt x="31" y="67"/>
                </a:cubicBezTo>
                <a:cubicBezTo>
                  <a:pt x="40" y="67"/>
                  <a:pt x="48" y="75"/>
                  <a:pt x="48" y="84"/>
                </a:cubicBezTo>
                <a:cubicBezTo>
                  <a:pt x="139" y="84"/>
                  <a:pt x="139" y="84"/>
                  <a:pt x="139" y="84"/>
                </a:cubicBezTo>
                <a:cubicBezTo>
                  <a:pt x="139" y="75"/>
                  <a:pt x="147" y="67"/>
                  <a:pt x="157" y="67"/>
                </a:cubicBezTo>
                <a:cubicBezTo>
                  <a:pt x="159" y="67"/>
                  <a:pt x="161" y="68"/>
                  <a:pt x="162" y="68"/>
                </a:cubicBezTo>
                <a:cubicBezTo>
                  <a:pt x="169" y="71"/>
                  <a:pt x="174" y="77"/>
                  <a:pt x="174" y="84"/>
                </a:cubicBezTo>
                <a:cubicBezTo>
                  <a:pt x="178" y="84"/>
                  <a:pt x="178" y="84"/>
                  <a:pt x="178" y="84"/>
                </a:cubicBezTo>
                <a:cubicBezTo>
                  <a:pt x="180" y="84"/>
                  <a:pt x="182" y="81"/>
                  <a:pt x="181" y="76"/>
                </a:cubicBezTo>
                <a:close/>
                <a:moveTo>
                  <a:pt x="141" y="40"/>
                </a:moveTo>
                <a:cubicBezTo>
                  <a:pt x="109" y="40"/>
                  <a:pt x="109" y="40"/>
                  <a:pt x="109" y="40"/>
                </a:cubicBezTo>
                <a:cubicBezTo>
                  <a:pt x="107" y="40"/>
                  <a:pt x="106" y="38"/>
                  <a:pt x="106" y="36"/>
                </a:cubicBezTo>
                <a:cubicBezTo>
                  <a:pt x="106" y="21"/>
                  <a:pt x="106" y="21"/>
                  <a:pt x="106" y="21"/>
                </a:cubicBezTo>
                <a:cubicBezTo>
                  <a:pt x="106" y="19"/>
                  <a:pt x="107" y="17"/>
                  <a:pt x="109" y="17"/>
                </a:cubicBezTo>
                <a:cubicBezTo>
                  <a:pt x="119" y="17"/>
                  <a:pt x="119" y="17"/>
                  <a:pt x="119" y="17"/>
                </a:cubicBezTo>
                <a:cubicBezTo>
                  <a:pt x="125" y="17"/>
                  <a:pt x="130" y="19"/>
                  <a:pt x="134" y="23"/>
                </a:cubicBezTo>
                <a:cubicBezTo>
                  <a:pt x="136" y="26"/>
                  <a:pt x="140" y="33"/>
                  <a:pt x="143" y="37"/>
                </a:cubicBezTo>
                <a:cubicBezTo>
                  <a:pt x="144" y="39"/>
                  <a:pt x="143" y="40"/>
                  <a:pt x="141" y="4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4104" name="Group 4103"/>
          <p:cNvGrpSpPr/>
          <p:nvPr/>
        </p:nvGrpSpPr>
        <p:grpSpPr bwMode="gray">
          <a:xfrm>
            <a:off x="8584520" y="3644900"/>
            <a:ext cx="531813" cy="317500"/>
            <a:chOff x="9626600" y="8124825"/>
            <a:chExt cx="531813" cy="317500"/>
          </a:xfrm>
        </p:grpSpPr>
        <p:sp>
          <p:nvSpPr>
            <p:cNvPr id="4100" name="Freeform 70"/>
            <p:cNvSpPr>
              <a:spLocks noEditPoints="1"/>
            </p:cNvSpPr>
            <p:nvPr/>
          </p:nvSpPr>
          <p:spPr bwMode="gray">
            <a:xfrm>
              <a:off x="9723438" y="8301038"/>
              <a:ext cx="142875" cy="141287"/>
            </a:xfrm>
            <a:custGeom>
              <a:avLst/>
              <a:gdLst>
                <a:gd name="T0" fmla="*/ 19 w 38"/>
                <a:gd name="T1" fmla="*/ 0 h 38"/>
                <a:gd name="T2" fmla="*/ 0 w 38"/>
                <a:gd name="T3" fmla="*/ 19 h 38"/>
                <a:gd name="T4" fmla="*/ 19 w 38"/>
                <a:gd name="T5" fmla="*/ 38 h 38"/>
                <a:gd name="T6" fmla="*/ 38 w 38"/>
                <a:gd name="T7" fmla="*/ 19 h 38"/>
                <a:gd name="T8" fmla="*/ 19 w 38"/>
                <a:gd name="T9" fmla="*/ 0 h 38"/>
                <a:gd name="T10" fmla="*/ 19 w 38"/>
                <a:gd name="T11" fmla="*/ 27 h 38"/>
                <a:gd name="T12" fmla="*/ 11 w 38"/>
                <a:gd name="T13" fmla="*/ 19 h 38"/>
                <a:gd name="T14" fmla="*/ 19 w 38"/>
                <a:gd name="T15" fmla="*/ 11 h 38"/>
                <a:gd name="T16" fmla="*/ 27 w 38"/>
                <a:gd name="T17" fmla="*/ 19 h 38"/>
                <a:gd name="T18" fmla="*/ 19 w 38"/>
                <a:gd name="T19"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19" y="0"/>
                  </a:moveTo>
                  <a:cubicBezTo>
                    <a:pt x="9" y="0"/>
                    <a:pt x="0" y="8"/>
                    <a:pt x="0" y="19"/>
                  </a:cubicBezTo>
                  <a:cubicBezTo>
                    <a:pt x="0" y="30"/>
                    <a:pt x="9" y="38"/>
                    <a:pt x="19" y="38"/>
                  </a:cubicBezTo>
                  <a:cubicBezTo>
                    <a:pt x="30" y="38"/>
                    <a:pt x="38" y="30"/>
                    <a:pt x="38" y="19"/>
                  </a:cubicBezTo>
                  <a:cubicBezTo>
                    <a:pt x="38" y="8"/>
                    <a:pt x="30" y="0"/>
                    <a:pt x="19" y="0"/>
                  </a:cubicBezTo>
                  <a:close/>
                  <a:moveTo>
                    <a:pt x="19" y="27"/>
                  </a:moveTo>
                  <a:cubicBezTo>
                    <a:pt x="15" y="27"/>
                    <a:pt x="11" y="23"/>
                    <a:pt x="11" y="19"/>
                  </a:cubicBezTo>
                  <a:cubicBezTo>
                    <a:pt x="11" y="14"/>
                    <a:pt x="15" y="11"/>
                    <a:pt x="19" y="11"/>
                  </a:cubicBezTo>
                  <a:cubicBezTo>
                    <a:pt x="24" y="11"/>
                    <a:pt x="27" y="14"/>
                    <a:pt x="27" y="19"/>
                  </a:cubicBezTo>
                  <a:cubicBezTo>
                    <a:pt x="27" y="23"/>
                    <a:pt x="24" y="27"/>
                    <a:pt x="19" y="2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01" name="Freeform 71"/>
            <p:cNvSpPr>
              <a:spLocks noEditPoints="1"/>
            </p:cNvSpPr>
            <p:nvPr/>
          </p:nvSpPr>
          <p:spPr bwMode="gray">
            <a:xfrm>
              <a:off x="9964738" y="8301038"/>
              <a:ext cx="141288" cy="141287"/>
            </a:xfrm>
            <a:custGeom>
              <a:avLst/>
              <a:gdLst>
                <a:gd name="T0" fmla="*/ 19 w 38"/>
                <a:gd name="T1" fmla="*/ 0 h 38"/>
                <a:gd name="T2" fmla="*/ 0 w 38"/>
                <a:gd name="T3" fmla="*/ 19 h 38"/>
                <a:gd name="T4" fmla="*/ 19 w 38"/>
                <a:gd name="T5" fmla="*/ 38 h 38"/>
                <a:gd name="T6" fmla="*/ 38 w 38"/>
                <a:gd name="T7" fmla="*/ 19 h 38"/>
                <a:gd name="T8" fmla="*/ 19 w 38"/>
                <a:gd name="T9" fmla="*/ 0 h 38"/>
                <a:gd name="T10" fmla="*/ 19 w 38"/>
                <a:gd name="T11" fmla="*/ 27 h 38"/>
                <a:gd name="T12" fmla="*/ 11 w 38"/>
                <a:gd name="T13" fmla="*/ 19 h 38"/>
                <a:gd name="T14" fmla="*/ 19 w 38"/>
                <a:gd name="T15" fmla="*/ 11 h 38"/>
                <a:gd name="T16" fmla="*/ 27 w 38"/>
                <a:gd name="T17" fmla="*/ 19 h 38"/>
                <a:gd name="T18" fmla="*/ 19 w 38"/>
                <a:gd name="T19"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19" y="0"/>
                  </a:moveTo>
                  <a:cubicBezTo>
                    <a:pt x="9" y="0"/>
                    <a:pt x="0" y="8"/>
                    <a:pt x="0" y="19"/>
                  </a:cubicBezTo>
                  <a:cubicBezTo>
                    <a:pt x="0" y="30"/>
                    <a:pt x="9" y="38"/>
                    <a:pt x="19" y="38"/>
                  </a:cubicBezTo>
                  <a:cubicBezTo>
                    <a:pt x="30" y="38"/>
                    <a:pt x="38" y="30"/>
                    <a:pt x="38" y="19"/>
                  </a:cubicBezTo>
                  <a:cubicBezTo>
                    <a:pt x="38" y="8"/>
                    <a:pt x="30" y="0"/>
                    <a:pt x="19" y="0"/>
                  </a:cubicBezTo>
                  <a:close/>
                  <a:moveTo>
                    <a:pt x="19" y="27"/>
                  </a:moveTo>
                  <a:cubicBezTo>
                    <a:pt x="15" y="27"/>
                    <a:pt x="11" y="23"/>
                    <a:pt x="11" y="19"/>
                  </a:cubicBezTo>
                  <a:cubicBezTo>
                    <a:pt x="11" y="14"/>
                    <a:pt x="15" y="11"/>
                    <a:pt x="19" y="11"/>
                  </a:cubicBezTo>
                  <a:cubicBezTo>
                    <a:pt x="24" y="11"/>
                    <a:pt x="27" y="14"/>
                    <a:pt x="27" y="19"/>
                  </a:cubicBezTo>
                  <a:cubicBezTo>
                    <a:pt x="27" y="23"/>
                    <a:pt x="24" y="27"/>
                    <a:pt x="19" y="2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02" name="Freeform 72"/>
            <p:cNvSpPr>
              <a:spLocks/>
            </p:cNvSpPr>
            <p:nvPr/>
          </p:nvSpPr>
          <p:spPr bwMode="gray">
            <a:xfrm>
              <a:off x="9626600" y="8124825"/>
              <a:ext cx="385763" cy="152400"/>
            </a:xfrm>
            <a:custGeom>
              <a:avLst/>
              <a:gdLst>
                <a:gd name="T0" fmla="*/ 103 w 103"/>
                <a:gd name="T1" fmla="*/ 0 h 41"/>
                <a:gd name="T2" fmla="*/ 89 w 103"/>
                <a:gd name="T3" fmla="*/ 0 h 41"/>
                <a:gd name="T4" fmla="*/ 79 w 103"/>
                <a:gd name="T5" fmla="*/ 11 h 41"/>
                <a:gd name="T6" fmla="*/ 77 w 103"/>
                <a:gd name="T7" fmla="*/ 12 h 41"/>
                <a:gd name="T8" fmla="*/ 5 w 103"/>
                <a:gd name="T9" fmla="*/ 12 h 41"/>
                <a:gd name="T10" fmla="*/ 0 w 103"/>
                <a:gd name="T11" fmla="*/ 27 h 41"/>
                <a:gd name="T12" fmla="*/ 25 w 103"/>
                <a:gd name="T13" fmla="*/ 41 h 41"/>
                <a:gd name="T14" fmla="*/ 83 w 103"/>
                <a:gd name="T15" fmla="*/ 41 h 41"/>
                <a:gd name="T16" fmla="*/ 103 w 103"/>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41">
                  <a:moveTo>
                    <a:pt x="103" y="0"/>
                  </a:moveTo>
                  <a:cubicBezTo>
                    <a:pt x="89" y="0"/>
                    <a:pt x="89" y="0"/>
                    <a:pt x="89" y="0"/>
                  </a:cubicBezTo>
                  <a:cubicBezTo>
                    <a:pt x="79" y="11"/>
                    <a:pt x="79" y="11"/>
                    <a:pt x="79" y="11"/>
                  </a:cubicBezTo>
                  <a:cubicBezTo>
                    <a:pt x="79" y="11"/>
                    <a:pt x="78" y="12"/>
                    <a:pt x="77" y="12"/>
                  </a:cubicBezTo>
                  <a:cubicBezTo>
                    <a:pt x="5" y="12"/>
                    <a:pt x="5" y="12"/>
                    <a:pt x="5" y="12"/>
                  </a:cubicBezTo>
                  <a:cubicBezTo>
                    <a:pt x="0" y="27"/>
                    <a:pt x="0" y="27"/>
                    <a:pt x="0" y="27"/>
                  </a:cubicBezTo>
                  <a:cubicBezTo>
                    <a:pt x="25" y="41"/>
                    <a:pt x="25" y="41"/>
                    <a:pt x="25" y="41"/>
                  </a:cubicBezTo>
                  <a:cubicBezTo>
                    <a:pt x="83" y="41"/>
                    <a:pt x="83" y="41"/>
                    <a:pt x="83" y="41"/>
                  </a:cubicBezTo>
                  <a:lnTo>
                    <a:pt x="10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03" name="Freeform 73"/>
            <p:cNvSpPr>
              <a:spLocks noEditPoints="1"/>
            </p:cNvSpPr>
            <p:nvPr/>
          </p:nvSpPr>
          <p:spPr bwMode="gray">
            <a:xfrm>
              <a:off x="9852025" y="8169275"/>
              <a:ext cx="306388" cy="225425"/>
            </a:xfrm>
            <a:custGeom>
              <a:avLst/>
              <a:gdLst>
                <a:gd name="T0" fmla="*/ 69 w 82"/>
                <a:gd name="T1" fmla="*/ 0 h 60"/>
                <a:gd name="T2" fmla="*/ 48 w 82"/>
                <a:gd name="T3" fmla="*/ 0 h 60"/>
                <a:gd name="T4" fmla="*/ 41 w 82"/>
                <a:gd name="T5" fmla="*/ 7 h 60"/>
                <a:gd name="T6" fmla="*/ 41 w 82"/>
                <a:gd name="T7" fmla="*/ 7 h 60"/>
                <a:gd name="T8" fmla="*/ 39 w 82"/>
                <a:gd name="T9" fmla="*/ 7 h 60"/>
                <a:gd name="T10" fmla="*/ 27 w 82"/>
                <a:gd name="T11" fmla="*/ 33 h 60"/>
                <a:gd name="T12" fmla="*/ 24 w 82"/>
                <a:gd name="T13" fmla="*/ 34 h 60"/>
                <a:gd name="T14" fmla="*/ 0 w 82"/>
                <a:gd name="T15" fmla="*/ 34 h 60"/>
                <a:gd name="T16" fmla="*/ 9 w 82"/>
                <a:gd name="T17" fmla="*/ 52 h 60"/>
                <a:gd name="T18" fmla="*/ 25 w 82"/>
                <a:gd name="T19" fmla="*/ 52 h 60"/>
                <a:gd name="T20" fmla="*/ 49 w 82"/>
                <a:gd name="T21" fmla="*/ 30 h 60"/>
                <a:gd name="T22" fmla="*/ 73 w 82"/>
                <a:gd name="T23" fmla="*/ 54 h 60"/>
                <a:gd name="T24" fmla="*/ 73 w 82"/>
                <a:gd name="T25" fmla="*/ 60 h 60"/>
                <a:gd name="T26" fmla="*/ 75 w 82"/>
                <a:gd name="T27" fmla="*/ 60 h 60"/>
                <a:gd name="T28" fmla="*/ 82 w 82"/>
                <a:gd name="T29" fmla="*/ 54 h 60"/>
                <a:gd name="T30" fmla="*/ 82 w 82"/>
                <a:gd name="T31" fmla="*/ 32 h 60"/>
                <a:gd name="T32" fmla="*/ 69 w 82"/>
                <a:gd name="T33" fmla="*/ 0 h 60"/>
                <a:gd name="T34" fmla="*/ 47 w 82"/>
                <a:gd name="T35" fmla="*/ 27 h 60"/>
                <a:gd name="T36" fmla="*/ 47 w 82"/>
                <a:gd name="T37" fmla="*/ 11 h 60"/>
                <a:gd name="T38" fmla="*/ 51 w 82"/>
                <a:gd name="T39" fmla="*/ 7 h 60"/>
                <a:gd name="T40" fmla="*/ 65 w 82"/>
                <a:gd name="T41" fmla="*/ 7 h 60"/>
                <a:gd name="T42" fmla="*/ 73 w 82"/>
                <a:gd name="T43" fmla="*/ 27 h 60"/>
                <a:gd name="T44" fmla="*/ 47 w 82"/>
                <a:gd name="T45"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2" h="60">
                  <a:moveTo>
                    <a:pt x="69" y="0"/>
                  </a:moveTo>
                  <a:cubicBezTo>
                    <a:pt x="48" y="0"/>
                    <a:pt x="48" y="0"/>
                    <a:pt x="48" y="0"/>
                  </a:cubicBezTo>
                  <a:cubicBezTo>
                    <a:pt x="44" y="0"/>
                    <a:pt x="41" y="3"/>
                    <a:pt x="41" y="7"/>
                  </a:cubicBezTo>
                  <a:cubicBezTo>
                    <a:pt x="41" y="7"/>
                    <a:pt x="41" y="7"/>
                    <a:pt x="41" y="7"/>
                  </a:cubicBezTo>
                  <a:cubicBezTo>
                    <a:pt x="39" y="7"/>
                    <a:pt x="39" y="7"/>
                    <a:pt x="39" y="7"/>
                  </a:cubicBezTo>
                  <a:cubicBezTo>
                    <a:pt x="27" y="33"/>
                    <a:pt x="27" y="33"/>
                    <a:pt x="27" y="33"/>
                  </a:cubicBezTo>
                  <a:cubicBezTo>
                    <a:pt x="26" y="34"/>
                    <a:pt x="25" y="34"/>
                    <a:pt x="24" y="34"/>
                  </a:cubicBezTo>
                  <a:cubicBezTo>
                    <a:pt x="0" y="34"/>
                    <a:pt x="0" y="34"/>
                    <a:pt x="0" y="34"/>
                  </a:cubicBezTo>
                  <a:cubicBezTo>
                    <a:pt x="5" y="38"/>
                    <a:pt x="9" y="45"/>
                    <a:pt x="9" y="52"/>
                  </a:cubicBezTo>
                  <a:cubicBezTo>
                    <a:pt x="25" y="52"/>
                    <a:pt x="25" y="52"/>
                    <a:pt x="25" y="52"/>
                  </a:cubicBezTo>
                  <a:cubicBezTo>
                    <a:pt x="26" y="39"/>
                    <a:pt x="37" y="30"/>
                    <a:pt x="49" y="30"/>
                  </a:cubicBezTo>
                  <a:cubicBezTo>
                    <a:pt x="63" y="30"/>
                    <a:pt x="73" y="41"/>
                    <a:pt x="73" y="54"/>
                  </a:cubicBezTo>
                  <a:cubicBezTo>
                    <a:pt x="73" y="56"/>
                    <a:pt x="73" y="58"/>
                    <a:pt x="73" y="60"/>
                  </a:cubicBezTo>
                  <a:cubicBezTo>
                    <a:pt x="75" y="60"/>
                    <a:pt x="75" y="60"/>
                    <a:pt x="75" y="60"/>
                  </a:cubicBezTo>
                  <a:cubicBezTo>
                    <a:pt x="79" y="60"/>
                    <a:pt x="82" y="57"/>
                    <a:pt x="82" y="54"/>
                  </a:cubicBezTo>
                  <a:cubicBezTo>
                    <a:pt x="82" y="32"/>
                    <a:pt x="82" y="32"/>
                    <a:pt x="82" y="32"/>
                  </a:cubicBezTo>
                  <a:lnTo>
                    <a:pt x="69" y="0"/>
                  </a:lnTo>
                  <a:close/>
                  <a:moveTo>
                    <a:pt x="47" y="27"/>
                  </a:moveTo>
                  <a:cubicBezTo>
                    <a:pt x="47" y="11"/>
                    <a:pt x="47" y="11"/>
                    <a:pt x="47" y="11"/>
                  </a:cubicBezTo>
                  <a:cubicBezTo>
                    <a:pt x="47" y="9"/>
                    <a:pt x="49" y="7"/>
                    <a:pt x="51" y="7"/>
                  </a:cubicBezTo>
                  <a:cubicBezTo>
                    <a:pt x="65" y="7"/>
                    <a:pt x="65" y="7"/>
                    <a:pt x="65" y="7"/>
                  </a:cubicBezTo>
                  <a:cubicBezTo>
                    <a:pt x="73" y="27"/>
                    <a:pt x="73" y="27"/>
                    <a:pt x="73" y="27"/>
                  </a:cubicBezTo>
                  <a:lnTo>
                    <a:pt x="47" y="2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4131" name="Group 4130"/>
          <p:cNvGrpSpPr/>
          <p:nvPr/>
        </p:nvGrpSpPr>
        <p:grpSpPr bwMode="gray">
          <a:xfrm>
            <a:off x="4315166" y="5085787"/>
            <a:ext cx="379412" cy="671594"/>
            <a:chOff x="13638213" y="5376863"/>
            <a:chExt cx="138113" cy="244475"/>
          </a:xfrm>
        </p:grpSpPr>
        <p:sp>
          <p:nvSpPr>
            <p:cNvPr id="4107" name="Freeform 78"/>
            <p:cNvSpPr>
              <a:spLocks/>
            </p:cNvSpPr>
            <p:nvPr/>
          </p:nvSpPr>
          <p:spPr bwMode="gray">
            <a:xfrm>
              <a:off x="13638213" y="5376863"/>
              <a:ext cx="138113" cy="244475"/>
            </a:xfrm>
            <a:custGeom>
              <a:avLst/>
              <a:gdLst>
                <a:gd name="T0" fmla="*/ 37 w 37"/>
                <a:gd name="T1" fmla="*/ 60 h 65"/>
                <a:gd name="T2" fmla="*/ 32 w 37"/>
                <a:gd name="T3" fmla="*/ 65 h 65"/>
                <a:gd name="T4" fmla="*/ 5 w 37"/>
                <a:gd name="T5" fmla="*/ 65 h 65"/>
                <a:gd name="T6" fmla="*/ 0 w 37"/>
                <a:gd name="T7" fmla="*/ 60 h 65"/>
                <a:gd name="T8" fmla="*/ 0 w 37"/>
                <a:gd name="T9" fmla="*/ 5 h 65"/>
                <a:gd name="T10" fmla="*/ 5 w 37"/>
                <a:gd name="T11" fmla="*/ 0 h 65"/>
                <a:gd name="T12" fmla="*/ 32 w 37"/>
                <a:gd name="T13" fmla="*/ 0 h 65"/>
                <a:gd name="T14" fmla="*/ 37 w 37"/>
                <a:gd name="T15" fmla="*/ 5 h 65"/>
                <a:gd name="T16" fmla="*/ 37 w 37"/>
                <a:gd name="T17" fmla="*/ 6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5">
                  <a:moveTo>
                    <a:pt x="37" y="60"/>
                  </a:moveTo>
                  <a:cubicBezTo>
                    <a:pt x="37" y="64"/>
                    <a:pt x="36" y="65"/>
                    <a:pt x="32" y="65"/>
                  </a:cubicBezTo>
                  <a:cubicBezTo>
                    <a:pt x="5" y="65"/>
                    <a:pt x="5" y="65"/>
                    <a:pt x="5" y="65"/>
                  </a:cubicBezTo>
                  <a:cubicBezTo>
                    <a:pt x="1" y="65"/>
                    <a:pt x="0" y="64"/>
                    <a:pt x="0" y="60"/>
                  </a:cubicBezTo>
                  <a:cubicBezTo>
                    <a:pt x="0" y="5"/>
                    <a:pt x="0" y="5"/>
                    <a:pt x="0" y="5"/>
                  </a:cubicBezTo>
                  <a:cubicBezTo>
                    <a:pt x="0" y="2"/>
                    <a:pt x="1" y="0"/>
                    <a:pt x="5" y="0"/>
                  </a:cubicBezTo>
                  <a:cubicBezTo>
                    <a:pt x="32" y="0"/>
                    <a:pt x="32" y="0"/>
                    <a:pt x="32" y="0"/>
                  </a:cubicBezTo>
                  <a:cubicBezTo>
                    <a:pt x="36" y="0"/>
                    <a:pt x="37" y="2"/>
                    <a:pt x="37" y="5"/>
                  </a:cubicBezTo>
                  <a:lnTo>
                    <a:pt x="37" y="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08" name="Rectangle 79"/>
            <p:cNvSpPr>
              <a:spLocks noChangeArrowheads="1"/>
            </p:cNvSpPr>
            <p:nvPr/>
          </p:nvSpPr>
          <p:spPr bwMode="gray">
            <a:xfrm>
              <a:off x="13649325" y="5392738"/>
              <a:ext cx="112713" cy="184150"/>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09" name="Oval 80"/>
            <p:cNvSpPr>
              <a:spLocks noChangeArrowheads="1"/>
            </p:cNvSpPr>
            <p:nvPr/>
          </p:nvSpPr>
          <p:spPr bwMode="gray">
            <a:xfrm>
              <a:off x="13698538" y="5588000"/>
              <a:ext cx="19050" cy="19050"/>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4130" name="Group 4129"/>
          <p:cNvGrpSpPr/>
          <p:nvPr/>
        </p:nvGrpSpPr>
        <p:grpSpPr bwMode="gray">
          <a:xfrm>
            <a:off x="3099651" y="5065055"/>
            <a:ext cx="554604" cy="713058"/>
            <a:chOff x="13904913" y="5249863"/>
            <a:chExt cx="288925" cy="371475"/>
          </a:xfrm>
        </p:grpSpPr>
        <p:sp>
          <p:nvSpPr>
            <p:cNvPr id="4110" name="Freeform 81"/>
            <p:cNvSpPr>
              <a:spLocks/>
            </p:cNvSpPr>
            <p:nvPr/>
          </p:nvSpPr>
          <p:spPr bwMode="gray">
            <a:xfrm>
              <a:off x="13904913" y="5249863"/>
              <a:ext cx="288925" cy="371475"/>
            </a:xfrm>
            <a:custGeom>
              <a:avLst/>
              <a:gdLst>
                <a:gd name="T0" fmla="*/ 69 w 77"/>
                <a:gd name="T1" fmla="*/ 0 h 99"/>
                <a:gd name="T2" fmla="*/ 77 w 77"/>
                <a:gd name="T3" fmla="*/ 7 h 99"/>
                <a:gd name="T4" fmla="*/ 77 w 77"/>
                <a:gd name="T5" fmla="*/ 92 h 99"/>
                <a:gd name="T6" fmla="*/ 69 w 77"/>
                <a:gd name="T7" fmla="*/ 99 h 99"/>
                <a:gd name="T8" fmla="*/ 7 w 77"/>
                <a:gd name="T9" fmla="*/ 99 h 99"/>
                <a:gd name="T10" fmla="*/ 0 w 77"/>
                <a:gd name="T11" fmla="*/ 92 h 99"/>
                <a:gd name="T12" fmla="*/ 0 w 77"/>
                <a:gd name="T13" fmla="*/ 7 h 99"/>
                <a:gd name="T14" fmla="*/ 7 w 77"/>
                <a:gd name="T15" fmla="*/ 0 h 99"/>
                <a:gd name="T16" fmla="*/ 69 w 77"/>
                <a:gd name="T1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99">
                  <a:moveTo>
                    <a:pt x="69" y="0"/>
                  </a:moveTo>
                  <a:cubicBezTo>
                    <a:pt x="73" y="0"/>
                    <a:pt x="77" y="3"/>
                    <a:pt x="77" y="7"/>
                  </a:cubicBezTo>
                  <a:cubicBezTo>
                    <a:pt x="77" y="92"/>
                    <a:pt x="77" y="92"/>
                    <a:pt x="77" y="92"/>
                  </a:cubicBezTo>
                  <a:cubicBezTo>
                    <a:pt x="77" y="95"/>
                    <a:pt x="73" y="99"/>
                    <a:pt x="69" y="99"/>
                  </a:cubicBezTo>
                  <a:cubicBezTo>
                    <a:pt x="7" y="99"/>
                    <a:pt x="7" y="99"/>
                    <a:pt x="7" y="99"/>
                  </a:cubicBezTo>
                  <a:cubicBezTo>
                    <a:pt x="3" y="99"/>
                    <a:pt x="0" y="95"/>
                    <a:pt x="0" y="92"/>
                  </a:cubicBezTo>
                  <a:cubicBezTo>
                    <a:pt x="0" y="7"/>
                    <a:pt x="0" y="7"/>
                    <a:pt x="0" y="7"/>
                  </a:cubicBezTo>
                  <a:cubicBezTo>
                    <a:pt x="0" y="3"/>
                    <a:pt x="3" y="0"/>
                    <a:pt x="7" y="0"/>
                  </a:cubicBezTo>
                  <a:lnTo>
                    <a:pt x="69"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11" name="Oval 82"/>
            <p:cNvSpPr>
              <a:spLocks noChangeArrowheads="1"/>
            </p:cNvSpPr>
            <p:nvPr/>
          </p:nvSpPr>
          <p:spPr bwMode="gray">
            <a:xfrm>
              <a:off x="14039850" y="5588000"/>
              <a:ext cx="19050" cy="19050"/>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12" name="Rectangle 83"/>
            <p:cNvSpPr>
              <a:spLocks noChangeArrowheads="1"/>
            </p:cNvSpPr>
            <p:nvPr/>
          </p:nvSpPr>
          <p:spPr bwMode="gray">
            <a:xfrm>
              <a:off x="13927138" y="5272088"/>
              <a:ext cx="239713" cy="304800"/>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4129" name="Group 4128"/>
          <p:cNvGrpSpPr/>
          <p:nvPr/>
        </p:nvGrpSpPr>
        <p:grpSpPr bwMode="gray">
          <a:xfrm>
            <a:off x="1938134" y="5159519"/>
            <a:ext cx="828856" cy="524130"/>
            <a:chOff x="15579725" y="5348287"/>
            <a:chExt cx="431800" cy="273050"/>
          </a:xfrm>
        </p:grpSpPr>
        <p:sp>
          <p:nvSpPr>
            <p:cNvPr id="4119" name="Rectangle 90"/>
            <p:cNvSpPr>
              <a:spLocks noChangeArrowheads="1"/>
            </p:cNvSpPr>
            <p:nvPr/>
          </p:nvSpPr>
          <p:spPr bwMode="gray">
            <a:xfrm>
              <a:off x="15579725" y="5348287"/>
              <a:ext cx="431800" cy="273050"/>
            </a:xfrm>
            <a:custGeom>
              <a:avLst/>
              <a:gdLst/>
              <a:ahLst/>
              <a:cxnLst/>
              <a:rect l="l" t="t" r="r" b="b"/>
              <a:pathLst>
                <a:path w="431800" h="273050">
                  <a:moveTo>
                    <a:pt x="48924" y="0"/>
                  </a:moveTo>
                  <a:cubicBezTo>
                    <a:pt x="382877" y="0"/>
                    <a:pt x="382877" y="0"/>
                    <a:pt x="382877" y="0"/>
                  </a:cubicBezTo>
                  <a:cubicBezTo>
                    <a:pt x="397886" y="0"/>
                    <a:pt x="401638" y="3747"/>
                    <a:pt x="401638" y="18737"/>
                  </a:cubicBezTo>
                  <a:lnTo>
                    <a:pt x="401638" y="209862"/>
                  </a:lnTo>
                  <a:lnTo>
                    <a:pt x="398655" y="220662"/>
                  </a:lnTo>
                  <a:lnTo>
                    <a:pt x="401637" y="220662"/>
                  </a:lnTo>
                  <a:lnTo>
                    <a:pt x="431800" y="254000"/>
                  </a:lnTo>
                  <a:lnTo>
                    <a:pt x="431800" y="258762"/>
                  </a:lnTo>
                  <a:lnTo>
                    <a:pt x="431800" y="258763"/>
                  </a:lnTo>
                  <a:lnTo>
                    <a:pt x="431799" y="258763"/>
                  </a:lnTo>
                  <a:cubicBezTo>
                    <a:pt x="428045" y="269478"/>
                    <a:pt x="424290" y="273050"/>
                    <a:pt x="413026" y="273050"/>
                  </a:cubicBezTo>
                  <a:cubicBezTo>
                    <a:pt x="412998" y="273050"/>
                    <a:pt x="409666" y="273050"/>
                    <a:pt x="18774" y="273050"/>
                  </a:cubicBezTo>
                  <a:cubicBezTo>
                    <a:pt x="7510" y="273050"/>
                    <a:pt x="3755" y="269478"/>
                    <a:pt x="1" y="258763"/>
                  </a:cubicBezTo>
                  <a:lnTo>
                    <a:pt x="0" y="258763"/>
                  </a:lnTo>
                  <a:lnTo>
                    <a:pt x="0" y="258762"/>
                  </a:lnTo>
                  <a:lnTo>
                    <a:pt x="0" y="254000"/>
                  </a:lnTo>
                  <a:lnTo>
                    <a:pt x="30163" y="220662"/>
                  </a:lnTo>
                  <a:lnTo>
                    <a:pt x="33146" y="220662"/>
                  </a:lnTo>
                  <a:cubicBezTo>
                    <a:pt x="30735" y="218070"/>
                    <a:pt x="30163" y="214251"/>
                    <a:pt x="30163" y="209862"/>
                  </a:cubicBezTo>
                  <a:cubicBezTo>
                    <a:pt x="30163" y="18737"/>
                    <a:pt x="30163" y="18737"/>
                    <a:pt x="30163" y="18737"/>
                  </a:cubicBezTo>
                  <a:cubicBezTo>
                    <a:pt x="30163" y="3747"/>
                    <a:pt x="33915" y="0"/>
                    <a:pt x="48924"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14" name="Rectangle 85"/>
            <p:cNvSpPr>
              <a:spLocks noChangeArrowheads="1"/>
            </p:cNvSpPr>
            <p:nvPr/>
          </p:nvSpPr>
          <p:spPr bwMode="gray">
            <a:xfrm>
              <a:off x="15621000" y="5359400"/>
              <a:ext cx="346075" cy="201613"/>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17" name="Freeform 88"/>
            <p:cNvSpPr>
              <a:spLocks/>
            </p:cNvSpPr>
            <p:nvPr/>
          </p:nvSpPr>
          <p:spPr bwMode="gray">
            <a:xfrm>
              <a:off x="15744825" y="5588000"/>
              <a:ext cx="101600" cy="14288"/>
            </a:xfrm>
            <a:custGeom>
              <a:avLst/>
              <a:gdLst>
                <a:gd name="T0" fmla="*/ 7 w 64"/>
                <a:gd name="T1" fmla="*/ 0 h 9"/>
                <a:gd name="T2" fmla="*/ 0 w 64"/>
                <a:gd name="T3" fmla="*/ 9 h 9"/>
                <a:gd name="T4" fmla="*/ 64 w 64"/>
                <a:gd name="T5" fmla="*/ 9 h 9"/>
                <a:gd name="T6" fmla="*/ 55 w 64"/>
                <a:gd name="T7" fmla="*/ 0 h 9"/>
                <a:gd name="T8" fmla="*/ 7 w 64"/>
                <a:gd name="T9" fmla="*/ 0 h 9"/>
              </a:gdLst>
              <a:ahLst/>
              <a:cxnLst>
                <a:cxn ang="0">
                  <a:pos x="T0" y="T1"/>
                </a:cxn>
                <a:cxn ang="0">
                  <a:pos x="T2" y="T3"/>
                </a:cxn>
                <a:cxn ang="0">
                  <a:pos x="T4" y="T5"/>
                </a:cxn>
                <a:cxn ang="0">
                  <a:pos x="T6" y="T7"/>
                </a:cxn>
                <a:cxn ang="0">
                  <a:pos x="T8" y="T9"/>
                </a:cxn>
              </a:cxnLst>
              <a:rect l="0" t="0" r="r" b="b"/>
              <a:pathLst>
                <a:path w="64" h="9">
                  <a:moveTo>
                    <a:pt x="7" y="0"/>
                  </a:moveTo>
                  <a:lnTo>
                    <a:pt x="0" y="9"/>
                  </a:lnTo>
                  <a:lnTo>
                    <a:pt x="64" y="9"/>
                  </a:lnTo>
                  <a:lnTo>
                    <a:pt x="55" y="0"/>
                  </a:lnTo>
                  <a:lnTo>
                    <a:pt x="7"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4128" name="Group 4127"/>
          <p:cNvGrpSpPr/>
          <p:nvPr/>
        </p:nvGrpSpPr>
        <p:grpSpPr bwMode="gray">
          <a:xfrm>
            <a:off x="757580" y="5163060"/>
            <a:ext cx="774698" cy="517048"/>
            <a:chOff x="13630275" y="4597400"/>
            <a:chExt cx="701675" cy="468313"/>
          </a:xfrm>
        </p:grpSpPr>
        <p:sp>
          <p:nvSpPr>
            <p:cNvPr id="4125" name="Freeform 96"/>
            <p:cNvSpPr>
              <a:spLocks/>
            </p:cNvSpPr>
            <p:nvPr/>
          </p:nvSpPr>
          <p:spPr bwMode="gray">
            <a:xfrm>
              <a:off x="13630275" y="4597400"/>
              <a:ext cx="701675" cy="468313"/>
            </a:xfrm>
            <a:custGeom>
              <a:avLst/>
              <a:gdLst/>
              <a:ahLst/>
              <a:cxnLst/>
              <a:rect l="l" t="t" r="r" b="b"/>
              <a:pathLst>
                <a:path w="701675" h="468313">
                  <a:moveTo>
                    <a:pt x="0" y="0"/>
                  </a:moveTo>
                  <a:lnTo>
                    <a:pt x="701675" y="0"/>
                  </a:lnTo>
                  <a:lnTo>
                    <a:pt x="701675" y="431800"/>
                  </a:lnTo>
                  <a:lnTo>
                    <a:pt x="415925" y="431800"/>
                  </a:lnTo>
                  <a:lnTo>
                    <a:pt x="420688" y="461963"/>
                  </a:lnTo>
                  <a:lnTo>
                    <a:pt x="446088" y="461963"/>
                  </a:lnTo>
                  <a:lnTo>
                    <a:pt x="450851" y="468313"/>
                  </a:lnTo>
                  <a:lnTo>
                    <a:pt x="255588" y="468313"/>
                  </a:lnTo>
                  <a:lnTo>
                    <a:pt x="258763" y="461963"/>
                  </a:lnTo>
                  <a:lnTo>
                    <a:pt x="280988" y="461963"/>
                  </a:lnTo>
                  <a:lnTo>
                    <a:pt x="285751" y="431800"/>
                  </a:lnTo>
                  <a:lnTo>
                    <a:pt x="0" y="43180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21" name="Rectangle 92"/>
            <p:cNvSpPr>
              <a:spLocks noChangeArrowheads="1"/>
            </p:cNvSpPr>
            <p:nvPr/>
          </p:nvSpPr>
          <p:spPr bwMode="gray">
            <a:xfrm>
              <a:off x="13649325" y="4616450"/>
              <a:ext cx="663575" cy="355600"/>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22" name="Oval 93"/>
            <p:cNvSpPr>
              <a:spLocks noChangeArrowheads="1"/>
            </p:cNvSpPr>
            <p:nvPr/>
          </p:nvSpPr>
          <p:spPr bwMode="gray">
            <a:xfrm>
              <a:off x="13657263" y="4991100"/>
              <a:ext cx="19050" cy="19050"/>
            </a:xfrm>
            <a:prstGeom prst="ellipse">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23" name="Oval 94"/>
            <p:cNvSpPr>
              <a:spLocks noChangeArrowheads="1"/>
            </p:cNvSpPr>
            <p:nvPr/>
          </p:nvSpPr>
          <p:spPr bwMode="gray">
            <a:xfrm>
              <a:off x="13687425" y="4991100"/>
              <a:ext cx="19050" cy="19050"/>
            </a:xfrm>
            <a:prstGeom prst="ellipse">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116" name="Group 115"/>
          <p:cNvGrpSpPr/>
          <p:nvPr/>
        </p:nvGrpSpPr>
        <p:grpSpPr bwMode="gray">
          <a:xfrm>
            <a:off x="7437325" y="5202509"/>
            <a:ext cx="554038" cy="438150"/>
            <a:chOff x="14166850" y="2360613"/>
            <a:chExt cx="554038" cy="438150"/>
          </a:xfrm>
        </p:grpSpPr>
        <p:sp>
          <p:nvSpPr>
            <p:cNvPr id="96" name="Freeform 101"/>
            <p:cNvSpPr>
              <a:spLocks/>
            </p:cNvSpPr>
            <p:nvPr/>
          </p:nvSpPr>
          <p:spPr bwMode="gray">
            <a:xfrm>
              <a:off x="14249400" y="2611438"/>
              <a:ext cx="388938" cy="139700"/>
            </a:xfrm>
            <a:custGeom>
              <a:avLst/>
              <a:gdLst>
                <a:gd name="T0" fmla="*/ 5 w 104"/>
                <a:gd name="T1" fmla="*/ 27 h 37"/>
                <a:gd name="T2" fmla="*/ 0 w 104"/>
                <a:gd name="T3" fmla="*/ 19 h 37"/>
                <a:gd name="T4" fmla="*/ 0 w 104"/>
                <a:gd name="T5" fmla="*/ 19 h 37"/>
                <a:gd name="T6" fmla="*/ 3 w 104"/>
                <a:gd name="T7" fmla="*/ 12 h 37"/>
                <a:gd name="T8" fmla="*/ 3 w 104"/>
                <a:gd name="T9" fmla="*/ 12 h 37"/>
                <a:gd name="T10" fmla="*/ 9 w 104"/>
                <a:gd name="T11" fmla="*/ 7 h 37"/>
                <a:gd name="T12" fmla="*/ 9 w 104"/>
                <a:gd name="T13" fmla="*/ 7 h 37"/>
                <a:gd name="T14" fmla="*/ 30 w 104"/>
                <a:gd name="T15" fmla="*/ 1 h 37"/>
                <a:gd name="T16" fmla="*/ 30 w 104"/>
                <a:gd name="T17" fmla="*/ 1 h 37"/>
                <a:gd name="T18" fmla="*/ 31 w 104"/>
                <a:gd name="T19" fmla="*/ 6 h 37"/>
                <a:gd name="T20" fmla="*/ 6 w 104"/>
                <a:gd name="T21" fmla="*/ 15 h 37"/>
                <a:gd name="T22" fmla="*/ 6 w 104"/>
                <a:gd name="T23" fmla="*/ 15 h 37"/>
                <a:gd name="T24" fmla="*/ 5 w 104"/>
                <a:gd name="T25" fmla="*/ 19 h 37"/>
                <a:gd name="T26" fmla="*/ 5 w 104"/>
                <a:gd name="T27" fmla="*/ 19 h 37"/>
                <a:gd name="T28" fmla="*/ 7 w 104"/>
                <a:gd name="T29" fmla="*/ 22 h 37"/>
                <a:gd name="T30" fmla="*/ 7 w 104"/>
                <a:gd name="T31" fmla="*/ 22 h 37"/>
                <a:gd name="T32" fmla="*/ 17 w 104"/>
                <a:gd name="T33" fmla="*/ 27 h 37"/>
                <a:gd name="T34" fmla="*/ 17 w 104"/>
                <a:gd name="T35" fmla="*/ 27 h 37"/>
                <a:gd name="T36" fmla="*/ 52 w 104"/>
                <a:gd name="T37" fmla="*/ 31 h 37"/>
                <a:gd name="T38" fmla="*/ 52 w 104"/>
                <a:gd name="T39" fmla="*/ 31 h 37"/>
                <a:gd name="T40" fmla="*/ 96 w 104"/>
                <a:gd name="T41" fmla="*/ 22 h 37"/>
                <a:gd name="T42" fmla="*/ 96 w 104"/>
                <a:gd name="T43" fmla="*/ 22 h 37"/>
                <a:gd name="T44" fmla="*/ 99 w 104"/>
                <a:gd name="T45" fmla="*/ 19 h 37"/>
                <a:gd name="T46" fmla="*/ 99 w 104"/>
                <a:gd name="T47" fmla="*/ 19 h 37"/>
                <a:gd name="T48" fmla="*/ 97 w 104"/>
                <a:gd name="T49" fmla="*/ 15 h 37"/>
                <a:gd name="T50" fmla="*/ 97 w 104"/>
                <a:gd name="T51" fmla="*/ 15 h 37"/>
                <a:gd name="T52" fmla="*/ 92 w 104"/>
                <a:gd name="T53" fmla="*/ 11 h 37"/>
                <a:gd name="T54" fmla="*/ 92 w 104"/>
                <a:gd name="T55" fmla="*/ 11 h 37"/>
                <a:gd name="T56" fmla="*/ 71 w 104"/>
                <a:gd name="T57" fmla="*/ 6 h 37"/>
                <a:gd name="T58" fmla="*/ 71 w 104"/>
                <a:gd name="T59" fmla="*/ 6 h 37"/>
                <a:gd name="T60" fmla="*/ 71 w 104"/>
                <a:gd name="T61" fmla="*/ 6 h 37"/>
                <a:gd name="T62" fmla="*/ 72 w 104"/>
                <a:gd name="T63" fmla="*/ 0 h 37"/>
                <a:gd name="T64" fmla="*/ 102 w 104"/>
                <a:gd name="T65" fmla="*/ 11 h 37"/>
                <a:gd name="T66" fmla="*/ 102 w 104"/>
                <a:gd name="T67" fmla="*/ 11 h 37"/>
                <a:gd name="T68" fmla="*/ 104 w 104"/>
                <a:gd name="T69" fmla="*/ 19 h 37"/>
                <a:gd name="T70" fmla="*/ 104 w 104"/>
                <a:gd name="T71" fmla="*/ 19 h 37"/>
                <a:gd name="T72" fmla="*/ 99 w 104"/>
                <a:gd name="T73" fmla="*/ 27 h 37"/>
                <a:gd name="T74" fmla="*/ 99 w 104"/>
                <a:gd name="T75" fmla="*/ 27 h 37"/>
                <a:gd name="T76" fmla="*/ 88 w 104"/>
                <a:gd name="T77" fmla="*/ 32 h 37"/>
                <a:gd name="T78" fmla="*/ 88 w 104"/>
                <a:gd name="T79" fmla="*/ 32 h 37"/>
                <a:gd name="T80" fmla="*/ 52 w 104"/>
                <a:gd name="T81" fmla="*/ 37 h 37"/>
                <a:gd name="T82" fmla="*/ 52 w 104"/>
                <a:gd name="T83" fmla="*/ 37 h 37"/>
                <a:gd name="T84" fmla="*/ 5 w 104"/>
                <a:gd name="T85"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37">
                  <a:moveTo>
                    <a:pt x="5" y="27"/>
                  </a:moveTo>
                  <a:cubicBezTo>
                    <a:pt x="2" y="24"/>
                    <a:pt x="0" y="21"/>
                    <a:pt x="0" y="19"/>
                  </a:cubicBezTo>
                  <a:cubicBezTo>
                    <a:pt x="0" y="19"/>
                    <a:pt x="0" y="19"/>
                    <a:pt x="0" y="19"/>
                  </a:cubicBezTo>
                  <a:cubicBezTo>
                    <a:pt x="0" y="16"/>
                    <a:pt x="1" y="14"/>
                    <a:pt x="3" y="12"/>
                  </a:cubicBezTo>
                  <a:cubicBezTo>
                    <a:pt x="3" y="12"/>
                    <a:pt x="3" y="12"/>
                    <a:pt x="3" y="12"/>
                  </a:cubicBezTo>
                  <a:cubicBezTo>
                    <a:pt x="4" y="10"/>
                    <a:pt x="6" y="9"/>
                    <a:pt x="9" y="7"/>
                  </a:cubicBezTo>
                  <a:cubicBezTo>
                    <a:pt x="9" y="7"/>
                    <a:pt x="9" y="7"/>
                    <a:pt x="9" y="7"/>
                  </a:cubicBezTo>
                  <a:cubicBezTo>
                    <a:pt x="15" y="4"/>
                    <a:pt x="22" y="2"/>
                    <a:pt x="30" y="1"/>
                  </a:cubicBezTo>
                  <a:cubicBezTo>
                    <a:pt x="30" y="1"/>
                    <a:pt x="30" y="1"/>
                    <a:pt x="30" y="1"/>
                  </a:cubicBezTo>
                  <a:cubicBezTo>
                    <a:pt x="31" y="6"/>
                    <a:pt x="31" y="6"/>
                    <a:pt x="31" y="6"/>
                  </a:cubicBezTo>
                  <a:cubicBezTo>
                    <a:pt x="18" y="8"/>
                    <a:pt x="9" y="12"/>
                    <a:pt x="6" y="15"/>
                  </a:cubicBezTo>
                  <a:cubicBezTo>
                    <a:pt x="6" y="15"/>
                    <a:pt x="6" y="15"/>
                    <a:pt x="6" y="15"/>
                  </a:cubicBezTo>
                  <a:cubicBezTo>
                    <a:pt x="6" y="17"/>
                    <a:pt x="5" y="18"/>
                    <a:pt x="5" y="19"/>
                  </a:cubicBezTo>
                  <a:cubicBezTo>
                    <a:pt x="5" y="19"/>
                    <a:pt x="5" y="19"/>
                    <a:pt x="5" y="19"/>
                  </a:cubicBezTo>
                  <a:cubicBezTo>
                    <a:pt x="5" y="19"/>
                    <a:pt x="6" y="20"/>
                    <a:pt x="7" y="22"/>
                  </a:cubicBezTo>
                  <a:cubicBezTo>
                    <a:pt x="7" y="22"/>
                    <a:pt x="7" y="22"/>
                    <a:pt x="7" y="22"/>
                  </a:cubicBezTo>
                  <a:cubicBezTo>
                    <a:pt x="10" y="24"/>
                    <a:pt x="14" y="26"/>
                    <a:pt x="17" y="27"/>
                  </a:cubicBezTo>
                  <a:cubicBezTo>
                    <a:pt x="17" y="27"/>
                    <a:pt x="17" y="27"/>
                    <a:pt x="17" y="27"/>
                  </a:cubicBezTo>
                  <a:cubicBezTo>
                    <a:pt x="26" y="29"/>
                    <a:pt x="38" y="31"/>
                    <a:pt x="52" y="31"/>
                  </a:cubicBezTo>
                  <a:cubicBezTo>
                    <a:pt x="52" y="31"/>
                    <a:pt x="52" y="31"/>
                    <a:pt x="52" y="31"/>
                  </a:cubicBezTo>
                  <a:cubicBezTo>
                    <a:pt x="72" y="31"/>
                    <a:pt x="90" y="28"/>
                    <a:pt x="96" y="22"/>
                  </a:cubicBezTo>
                  <a:cubicBezTo>
                    <a:pt x="96" y="22"/>
                    <a:pt x="96" y="22"/>
                    <a:pt x="96" y="22"/>
                  </a:cubicBezTo>
                  <a:cubicBezTo>
                    <a:pt x="98" y="20"/>
                    <a:pt x="99" y="19"/>
                    <a:pt x="99" y="19"/>
                  </a:cubicBezTo>
                  <a:cubicBezTo>
                    <a:pt x="99" y="19"/>
                    <a:pt x="99" y="19"/>
                    <a:pt x="99" y="19"/>
                  </a:cubicBezTo>
                  <a:cubicBezTo>
                    <a:pt x="99" y="18"/>
                    <a:pt x="99" y="17"/>
                    <a:pt x="97" y="15"/>
                  </a:cubicBezTo>
                  <a:cubicBezTo>
                    <a:pt x="97" y="15"/>
                    <a:pt x="97" y="15"/>
                    <a:pt x="97" y="15"/>
                  </a:cubicBezTo>
                  <a:cubicBezTo>
                    <a:pt x="96" y="14"/>
                    <a:pt x="94" y="13"/>
                    <a:pt x="92" y="11"/>
                  </a:cubicBezTo>
                  <a:cubicBezTo>
                    <a:pt x="92" y="11"/>
                    <a:pt x="92" y="11"/>
                    <a:pt x="92" y="11"/>
                  </a:cubicBezTo>
                  <a:cubicBezTo>
                    <a:pt x="87" y="9"/>
                    <a:pt x="80" y="7"/>
                    <a:pt x="71" y="6"/>
                  </a:cubicBezTo>
                  <a:cubicBezTo>
                    <a:pt x="71" y="6"/>
                    <a:pt x="71" y="6"/>
                    <a:pt x="71" y="6"/>
                  </a:cubicBezTo>
                  <a:cubicBezTo>
                    <a:pt x="71" y="6"/>
                    <a:pt x="71" y="6"/>
                    <a:pt x="71" y="6"/>
                  </a:cubicBezTo>
                  <a:cubicBezTo>
                    <a:pt x="72" y="0"/>
                    <a:pt x="72" y="0"/>
                    <a:pt x="72" y="0"/>
                  </a:cubicBezTo>
                  <a:cubicBezTo>
                    <a:pt x="85" y="2"/>
                    <a:pt x="96" y="6"/>
                    <a:pt x="102" y="11"/>
                  </a:cubicBezTo>
                  <a:cubicBezTo>
                    <a:pt x="102" y="11"/>
                    <a:pt x="102" y="11"/>
                    <a:pt x="102" y="11"/>
                  </a:cubicBezTo>
                  <a:cubicBezTo>
                    <a:pt x="103" y="13"/>
                    <a:pt x="104" y="16"/>
                    <a:pt x="104" y="19"/>
                  </a:cubicBezTo>
                  <a:cubicBezTo>
                    <a:pt x="104" y="19"/>
                    <a:pt x="104" y="19"/>
                    <a:pt x="104" y="19"/>
                  </a:cubicBezTo>
                  <a:cubicBezTo>
                    <a:pt x="104" y="21"/>
                    <a:pt x="102" y="24"/>
                    <a:pt x="99" y="27"/>
                  </a:cubicBezTo>
                  <a:cubicBezTo>
                    <a:pt x="99" y="27"/>
                    <a:pt x="99" y="27"/>
                    <a:pt x="99" y="27"/>
                  </a:cubicBezTo>
                  <a:cubicBezTo>
                    <a:pt x="96" y="28"/>
                    <a:pt x="92" y="30"/>
                    <a:pt x="88" y="32"/>
                  </a:cubicBezTo>
                  <a:cubicBezTo>
                    <a:pt x="88" y="32"/>
                    <a:pt x="88" y="32"/>
                    <a:pt x="88" y="32"/>
                  </a:cubicBezTo>
                  <a:cubicBezTo>
                    <a:pt x="78" y="35"/>
                    <a:pt x="66" y="37"/>
                    <a:pt x="52" y="37"/>
                  </a:cubicBezTo>
                  <a:cubicBezTo>
                    <a:pt x="52" y="37"/>
                    <a:pt x="52" y="37"/>
                    <a:pt x="52" y="37"/>
                  </a:cubicBezTo>
                  <a:cubicBezTo>
                    <a:pt x="31" y="37"/>
                    <a:pt x="13" y="33"/>
                    <a:pt x="5" y="27"/>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03" name="Freeform 102"/>
            <p:cNvSpPr>
              <a:spLocks noEditPoints="1"/>
            </p:cNvSpPr>
            <p:nvPr/>
          </p:nvSpPr>
          <p:spPr bwMode="gray">
            <a:xfrm>
              <a:off x="14166850" y="2589213"/>
              <a:ext cx="554038" cy="209550"/>
            </a:xfrm>
            <a:custGeom>
              <a:avLst/>
              <a:gdLst>
                <a:gd name="T0" fmla="*/ 6 w 148"/>
                <a:gd name="T1" fmla="*/ 40 h 56"/>
                <a:gd name="T2" fmla="*/ 0 w 148"/>
                <a:gd name="T3" fmla="*/ 27 h 56"/>
                <a:gd name="T4" fmla="*/ 0 w 148"/>
                <a:gd name="T5" fmla="*/ 27 h 56"/>
                <a:gd name="T6" fmla="*/ 14 w 148"/>
                <a:gd name="T7" fmla="*/ 10 h 56"/>
                <a:gd name="T8" fmla="*/ 14 w 148"/>
                <a:gd name="T9" fmla="*/ 10 h 56"/>
                <a:gd name="T10" fmla="*/ 49 w 148"/>
                <a:gd name="T11" fmla="*/ 0 h 56"/>
                <a:gd name="T12" fmla="*/ 49 w 148"/>
                <a:gd name="T13" fmla="*/ 0 h 56"/>
                <a:gd name="T14" fmla="*/ 50 w 148"/>
                <a:gd name="T15" fmla="*/ 6 h 56"/>
                <a:gd name="T16" fmla="*/ 17 w 148"/>
                <a:gd name="T17" fmla="*/ 15 h 56"/>
                <a:gd name="T18" fmla="*/ 17 w 148"/>
                <a:gd name="T19" fmla="*/ 15 h 56"/>
                <a:gd name="T20" fmla="*/ 5 w 148"/>
                <a:gd name="T21" fmla="*/ 27 h 56"/>
                <a:gd name="T22" fmla="*/ 5 w 148"/>
                <a:gd name="T23" fmla="*/ 27 h 56"/>
                <a:gd name="T24" fmla="*/ 10 w 148"/>
                <a:gd name="T25" fmla="*/ 36 h 56"/>
                <a:gd name="T26" fmla="*/ 10 w 148"/>
                <a:gd name="T27" fmla="*/ 36 h 56"/>
                <a:gd name="T28" fmla="*/ 24 w 148"/>
                <a:gd name="T29" fmla="*/ 44 h 56"/>
                <a:gd name="T30" fmla="*/ 24 w 148"/>
                <a:gd name="T31" fmla="*/ 44 h 56"/>
                <a:gd name="T32" fmla="*/ 74 w 148"/>
                <a:gd name="T33" fmla="*/ 51 h 56"/>
                <a:gd name="T34" fmla="*/ 74 w 148"/>
                <a:gd name="T35" fmla="*/ 51 h 56"/>
                <a:gd name="T36" fmla="*/ 138 w 148"/>
                <a:gd name="T37" fmla="*/ 36 h 56"/>
                <a:gd name="T38" fmla="*/ 138 w 148"/>
                <a:gd name="T39" fmla="*/ 36 h 56"/>
                <a:gd name="T40" fmla="*/ 144 w 148"/>
                <a:gd name="T41" fmla="*/ 27 h 56"/>
                <a:gd name="T42" fmla="*/ 144 w 148"/>
                <a:gd name="T43" fmla="*/ 27 h 56"/>
                <a:gd name="T44" fmla="*/ 140 w 148"/>
                <a:gd name="T45" fmla="*/ 21 h 56"/>
                <a:gd name="T46" fmla="*/ 140 w 148"/>
                <a:gd name="T47" fmla="*/ 21 h 56"/>
                <a:gd name="T48" fmla="*/ 130 w 148"/>
                <a:gd name="T49" fmla="*/ 14 h 56"/>
                <a:gd name="T50" fmla="*/ 130 w 148"/>
                <a:gd name="T51" fmla="*/ 14 h 56"/>
                <a:gd name="T52" fmla="*/ 96 w 148"/>
                <a:gd name="T53" fmla="*/ 5 h 56"/>
                <a:gd name="T54" fmla="*/ 96 w 148"/>
                <a:gd name="T55" fmla="*/ 5 h 56"/>
                <a:gd name="T56" fmla="*/ 96 w 148"/>
                <a:gd name="T57" fmla="*/ 0 h 56"/>
                <a:gd name="T58" fmla="*/ 144 w 148"/>
                <a:gd name="T59" fmla="*/ 17 h 56"/>
                <a:gd name="T60" fmla="*/ 144 w 148"/>
                <a:gd name="T61" fmla="*/ 17 h 56"/>
                <a:gd name="T62" fmla="*/ 148 w 148"/>
                <a:gd name="T63" fmla="*/ 27 h 56"/>
                <a:gd name="T64" fmla="*/ 148 w 148"/>
                <a:gd name="T65" fmla="*/ 27 h 56"/>
                <a:gd name="T66" fmla="*/ 142 w 148"/>
                <a:gd name="T67" fmla="*/ 40 h 56"/>
                <a:gd name="T68" fmla="*/ 142 w 148"/>
                <a:gd name="T69" fmla="*/ 40 h 56"/>
                <a:gd name="T70" fmla="*/ 126 w 148"/>
                <a:gd name="T71" fmla="*/ 48 h 56"/>
                <a:gd name="T72" fmla="*/ 126 w 148"/>
                <a:gd name="T73" fmla="*/ 48 h 56"/>
                <a:gd name="T74" fmla="*/ 74 w 148"/>
                <a:gd name="T75" fmla="*/ 56 h 56"/>
                <a:gd name="T76" fmla="*/ 74 w 148"/>
                <a:gd name="T77" fmla="*/ 56 h 56"/>
                <a:gd name="T78" fmla="*/ 6 w 148"/>
                <a:gd name="T79" fmla="*/ 40 h 56"/>
                <a:gd name="T80" fmla="*/ 96 w 148"/>
                <a:gd name="T81" fmla="*/ 5 h 56"/>
                <a:gd name="T82" fmla="*/ 96 w 148"/>
                <a:gd name="T83" fmla="*/ 5 h 56"/>
                <a:gd name="T84" fmla="*/ 96 w 148"/>
                <a:gd name="T85" fmla="*/ 5 h 56"/>
                <a:gd name="T86" fmla="*/ 96 w 148"/>
                <a:gd name="T87" fmla="*/ 5 h 56"/>
                <a:gd name="T88" fmla="*/ 96 w 148"/>
                <a:gd name="T89"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56">
                  <a:moveTo>
                    <a:pt x="6" y="40"/>
                  </a:moveTo>
                  <a:cubicBezTo>
                    <a:pt x="2" y="36"/>
                    <a:pt x="0" y="32"/>
                    <a:pt x="0" y="27"/>
                  </a:cubicBezTo>
                  <a:cubicBezTo>
                    <a:pt x="0" y="27"/>
                    <a:pt x="0" y="27"/>
                    <a:pt x="0" y="27"/>
                  </a:cubicBezTo>
                  <a:cubicBezTo>
                    <a:pt x="0" y="20"/>
                    <a:pt x="6" y="15"/>
                    <a:pt x="14" y="10"/>
                  </a:cubicBezTo>
                  <a:cubicBezTo>
                    <a:pt x="14" y="10"/>
                    <a:pt x="14" y="10"/>
                    <a:pt x="14" y="10"/>
                  </a:cubicBezTo>
                  <a:cubicBezTo>
                    <a:pt x="23" y="6"/>
                    <a:pt x="35" y="2"/>
                    <a:pt x="49" y="0"/>
                  </a:cubicBezTo>
                  <a:cubicBezTo>
                    <a:pt x="49" y="0"/>
                    <a:pt x="49" y="0"/>
                    <a:pt x="49" y="0"/>
                  </a:cubicBezTo>
                  <a:cubicBezTo>
                    <a:pt x="50" y="6"/>
                    <a:pt x="50" y="6"/>
                    <a:pt x="50" y="6"/>
                  </a:cubicBezTo>
                  <a:cubicBezTo>
                    <a:pt x="36" y="8"/>
                    <a:pt x="24" y="11"/>
                    <a:pt x="17" y="15"/>
                  </a:cubicBezTo>
                  <a:cubicBezTo>
                    <a:pt x="17" y="15"/>
                    <a:pt x="17" y="15"/>
                    <a:pt x="17" y="15"/>
                  </a:cubicBezTo>
                  <a:cubicBezTo>
                    <a:pt x="9" y="19"/>
                    <a:pt x="5" y="24"/>
                    <a:pt x="5" y="27"/>
                  </a:cubicBezTo>
                  <a:cubicBezTo>
                    <a:pt x="5" y="27"/>
                    <a:pt x="5" y="27"/>
                    <a:pt x="5" y="27"/>
                  </a:cubicBezTo>
                  <a:cubicBezTo>
                    <a:pt x="5" y="30"/>
                    <a:pt x="6" y="33"/>
                    <a:pt x="10" y="36"/>
                  </a:cubicBezTo>
                  <a:cubicBezTo>
                    <a:pt x="10" y="36"/>
                    <a:pt x="10" y="36"/>
                    <a:pt x="10" y="36"/>
                  </a:cubicBezTo>
                  <a:cubicBezTo>
                    <a:pt x="13" y="38"/>
                    <a:pt x="18" y="41"/>
                    <a:pt x="24" y="44"/>
                  </a:cubicBezTo>
                  <a:cubicBezTo>
                    <a:pt x="24" y="44"/>
                    <a:pt x="24" y="44"/>
                    <a:pt x="24" y="44"/>
                  </a:cubicBezTo>
                  <a:cubicBezTo>
                    <a:pt x="37" y="48"/>
                    <a:pt x="55" y="51"/>
                    <a:pt x="74" y="51"/>
                  </a:cubicBezTo>
                  <a:cubicBezTo>
                    <a:pt x="74" y="51"/>
                    <a:pt x="74" y="51"/>
                    <a:pt x="74" y="51"/>
                  </a:cubicBezTo>
                  <a:cubicBezTo>
                    <a:pt x="104" y="51"/>
                    <a:pt x="128" y="45"/>
                    <a:pt x="138" y="36"/>
                  </a:cubicBezTo>
                  <a:cubicBezTo>
                    <a:pt x="138" y="36"/>
                    <a:pt x="138" y="36"/>
                    <a:pt x="138" y="36"/>
                  </a:cubicBezTo>
                  <a:cubicBezTo>
                    <a:pt x="142" y="33"/>
                    <a:pt x="144" y="30"/>
                    <a:pt x="144" y="27"/>
                  </a:cubicBezTo>
                  <a:cubicBezTo>
                    <a:pt x="144" y="27"/>
                    <a:pt x="144" y="27"/>
                    <a:pt x="144" y="27"/>
                  </a:cubicBezTo>
                  <a:cubicBezTo>
                    <a:pt x="144" y="26"/>
                    <a:pt x="143" y="23"/>
                    <a:pt x="140" y="21"/>
                  </a:cubicBezTo>
                  <a:cubicBezTo>
                    <a:pt x="140" y="21"/>
                    <a:pt x="140" y="21"/>
                    <a:pt x="140" y="21"/>
                  </a:cubicBezTo>
                  <a:cubicBezTo>
                    <a:pt x="138" y="18"/>
                    <a:pt x="135" y="17"/>
                    <a:pt x="130" y="14"/>
                  </a:cubicBezTo>
                  <a:cubicBezTo>
                    <a:pt x="130" y="14"/>
                    <a:pt x="130" y="14"/>
                    <a:pt x="130" y="14"/>
                  </a:cubicBezTo>
                  <a:cubicBezTo>
                    <a:pt x="122" y="10"/>
                    <a:pt x="109" y="7"/>
                    <a:pt x="96" y="5"/>
                  </a:cubicBezTo>
                  <a:cubicBezTo>
                    <a:pt x="96" y="5"/>
                    <a:pt x="96" y="5"/>
                    <a:pt x="96" y="5"/>
                  </a:cubicBezTo>
                  <a:cubicBezTo>
                    <a:pt x="96" y="0"/>
                    <a:pt x="96" y="0"/>
                    <a:pt x="96" y="0"/>
                  </a:cubicBezTo>
                  <a:cubicBezTo>
                    <a:pt x="118" y="3"/>
                    <a:pt x="136" y="8"/>
                    <a:pt x="144" y="17"/>
                  </a:cubicBezTo>
                  <a:cubicBezTo>
                    <a:pt x="144" y="17"/>
                    <a:pt x="144" y="17"/>
                    <a:pt x="144" y="17"/>
                  </a:cubicBezTo>
                  <a:cubicBezTo>
                    <a:pt x="147" y="20"/>
                    <a:pt x="148" y="24"/>
                    <a:pt x="148" y="27"/>
                  </a:cubicBezTo>
                  <a:cubicBezTo>
                    <a:pt x="148" y="27"/>
                    <a:pt x="148" y="27"/>
                    <a:pt x="148" y="27"/>
                  </a:cubicBezTo>
                  <a:cubicBezTo>
                    <a:pt x="148" y="32"/>
                    <a:pt x="146" y="36"/>
                    <a:pt x="142" y="40"/>
                  </a:cubicBezTo>
                  <a:cubicBezTo>
                    <a:pt x="142" y="40"/>
                    <a:pt x="142" y="40"/>
                    <a:pt x="142" y="40"/>
                  </a:cubicBezTo>
                  <a:cubicBezTo>
                    <a:pt x="138" y="43"/>
                    <a:pt x="133" y="46"/>
                    <a:pt x="126" y="48"/>
                  </a:cubicBezTo>
                  <a:cubicBezTo>
                    <a:pt x="126" y="48"/>
                    <a:pt x="126" y="48"/>
                    <a:pt x="126" y="48"/>
                  </a:cubicBezTo>
                  <a:cubicBezTo>
                    <a:pt x="112" y="54"/>
                    <a:pt x="94" y="56"/>
                    <a:pt x="74" y="56"/>
                  </a:cubicBezTo>
                  <a:cubicBezTo>
                    <a:pt x="74" y="56"/>
                    <a:pt x="74" y="56"/>
                    <a:pt x="74" y="56"/>
                  </a:cubicBezTo>
                  <a:cubicBezTo>
                    <a:pt x="44" y="56"/>
                    <a:pt x="18" y="50"/>
                    <a:pt x="6" y="40"/>
                  </a:cubicBezTo>
                  <a:close/>
                  <a:moveTo>
                    <a:pt x="96" y="5"/>
                  </a:moveTo>
                  <a:cubicBezTo>
                    <a:pt x="96" y="5"/>
                    <a:pt x="96" y="5"/>
                    <a:pt x="96" y="5"/>
                  </a:cubicBezTo>
                  <a:cubicBezTo>
                    <a:pt x="96" y="5"/>
                    <a:pt x="96" y="5"/>
                    <a:pt x="96" y="5"/>
                  </a:cubicBezTo>
                  <a:cubicBezTo>
                    <a:pt x="96" y="5"/>
                    <a:pt x="96" y="5"/>
                    <a:pt x="96" y="5"/>
                  </a:cubicBezTo>
                  <a:cubicBezTo>
                    <a:pt x="96" y="5"/>
                    <a:pt x="96" y="5"/>
                    <a:pt x="96" y="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04" name="Freeform 103"/>
            <p:cNvSpPr>
              <a:spLocks noEditPoints="1"/>
            </p:cNvSpPr>
            <p:nvPr/>
          </p:nvSpPr>
          <p:spPr bwMode="gray">
            <a:xfrm>
              <a:off x="14331950" y="2360613"/>
              <a:ext cx="217488" cy="333375"/>
            </a:xfrm>
            <a:custGeom>
              <a:avLst/>
              <a:gdLst>
                <a:gd name="T0" fmla="*/ 30 w 58"/>
                <a:gd name="T1" fmla="*/ 0 h 89"/>
                <a:gd name="T2" fmla="*/ 2 w 58"/>
                <a:gd name="T3" fmla="*/ 60 h 89"/>
                <a:gd name="T4" fmla="*/ 30 w 58"/>
                <a:gd name="T5" fmla="*/ 89 h 89"/>
                <a:gd name="T6" fmla="*/ 58 w 58"/>
                <a:gd name="T7" fmla="*/ 60 h 89"/>
                <a:gd name="T8" fmla="*/ 30 w 58"/>
                <a:gd name="T9" fmla="*/ 0 h 89"/>
                <a:gd name="T10" fmla="*/ 14 w 58"/>
                <a:gd name="T11" fmla="*/ 68 h 89"/>
                <a:gd name="T12" fmla="*/ 12 w 58"/>
                <a:gd name="T13" fmla="*/ 72 h 89"/>
                <a:gd name="T14" fmla="*/ 8 w 58"/>
                <a:gd name="T15" fmla="*/ 70 h 89"/>
                <a:gd name="T16" fmla="*/ 19 w 58"/>
                <a:gd name="T17" fmla="*/ 34 h 89"/>
                <a:gd name="T18" fmla="*/ 14 w 58"/>
                <a:gd name="T19" fmla="*/ 6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9">
                  <a:moveTo>
                    <a:pt x="30" y="0"/>
                  </a:moveTo>
                  <a:cubicBezTo>
                    <a:pt x="18" y="32"/>
                    <a:pt x="2" y="45"/>
                    <a:pt x="2" y="60"/>
                  </a:cubicBezTo>
                  <a:cubicBezTo>
                    <a:pt x="2" y="76"/>
                    <a:pt x="15" y="89"/>
                    <a:pt x="30" y="89"/>
                  </a:cubicBezTo>
                  <a:cubicBezTo>
                    <a:pt x="46" y="89"/>
                    <a:pt x="58" y="76"/>
                    <a:pt x="58" y="60"/>
                  </a:cubicBezTo>
                  <a:cubicBezTo>
                    <a:pt x="58" y="45"/>
                    <a:pt x="40" y="25"/>
                    <a:pt x="30" y="0"/>
                  </a:cubicBezTo>
                  <a:close/>
                  <a:moveTo>
                    <a:pt x="14" y="68"/>
                  </a:moveTo>
                  <a:cubicBezTo>
                    <a:pt x="14" y="70"/>
                    <a:pt x="13" y="72"/>
                    <a:pt x="12" y="72"/>
                  </a:cubicBezTo>
                  <a:cubicBezTo>
                    <a:pt x="10" y="72"/>
                    <a:pt x="8" y="71"/>
                    <a:pt x="8" y="70"/>
                  </a:cubicBezTo>
                  <a:cubicBezTo>
                    <a:pt x="0" y="56"/>
                    <a:pt x="19" y="34"/>
                    <a:pt x="19" y="34"/>
                  </a:cubicBezTo>
                  <a:cubicBezTo>
                    <a:pt x="19" y="34"/>
                    <a:pt x="6" y="58"/>
                    <a:pt x="14" y="6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4134" name="Freeform 109"/>
          <p:cNvSpPr>
            <a:spLocks noEditPoints="1"/>
          </p:cNvSpPr>
          <p:nvPr/>
        </p:nvSpPr>
        <p:spPr bwMode="gray">
          <a:xfrm>
            <a:off x="6413954" y="5172347"/>
            <a:ext cx="438150" cy="498474"/>
          </a:xfrm>
          <a:custGeom>
            <a:avLst/>
            <a:gdLst>
              <a:gd name="T0" fmla="*/ 89 w 117"/>
              <a:gd name="T1" fmla="*/ 26 h 133"/>
              <a:gd name="T2" fmla="*/ 79 w 117"/>
              <a:gd name="T3" fmla="*/ 87 h 133"/>
              <a:gd name="T4" fmla="*/ 79 w 117"/>
              <a:gd name="T5" fmla="*/ 90 h 133"/>
              <a:gd name="T6" fmla="*/ 80 w 117"/>
              <a:gd name="T7" fmla="*/ 92 h 133"/>
              <a:gd name="T8" fmla="*/ 82 w 117"/>
              <a:gd name="T9" fmla="*/ 93 h 133"/>
              <a:gd name="T10" fmla="*/ 90 w 117"/>
              <a:gd name="T11" fmla="*/ 90 h 133"/>
              <a:gd name="T12" fmla="*/ 101 w 117"/>
              <a:gd name="T13" fmla="*/ 76 h 133"/>
              <a:gd name="T14" fmla="*/ 105 w 117"/>
              <a:gd name="T15" fmla="*/ 55 h 133"/>
              <a:gd name="T16" fmla="*/ 94 w 117"/>
              <a:gd name="T17" fmla="*/ 23 h 133"/>
              <a:gd name="T18" fmla="*/ 63 w 117"/>
              <a:gd name="T19" fmla="*/ 11 h 133"/>
              <a:gd name="T20" fmla="*/ 36 w 117"/>
              <a:gd name="T21" fmla="*/ 18 h 133"/>
              <a:gd name="T22" fmla="*/ 18 w 117"/>
              <a:gd name="T23" fmla="*/ 38 h 133"/>
              <a:gd name="T24" fmla="*/ 12 w 117"/>
              <a:gd name="T25" fmla="*/ 67 h 133"/>
              <a:gd name="T26" fmla="*/ 26 w 117"/>
              <a:gd name="T27" fmla="*/ 107 h 133"/>
              <a:gd name="T28" fmla="*/ 62 w 117"/>
              <a:gd name="T29" fmla="*/ 121 h 133"/>
              <a:gd name="T30" fmla="*/ 82 w 117"/>
              <a:gd name="T31" fmla="*/ 118 h 133"/>
              <a:gd name="T32" fmla="*/ 101 w 117"/>
              <a:gd name="T33" fmla="*/ 107 h 133"/>
              <a:gd name="T34" fmla="*/ 117 w 117"/>
              <a:gd name="T35" fmla="*/ 107 h 133"/>
              <a:gd name="T36" fmla="*/ 105 w 117"/>
              <a:gd name="T37" fmla="*/ 119 h 133"/>
              <a:gd name="T38" fmla="*/ 86 w 117"/>
              <a:gd name="T39" fmla="*/ 129 h 133"/>
              <a:gd name="T40" fmla="*/ 62 w 117"/>
              <a:gd name="T41" fmla="*/ 133 h 133"/>
              <a:gd name="T42" fmla="*/ 30 w 117"/>
              <a:gd name="T43" fmla="*/ 124 h 133"/>
              <a:gd name="T44" fmla="*/ 8 w 117"/>
              <a:gd name="T45" fmla="*/ 101 h 133"/>
              <a:gd name="T46" fmla="*/ 0 w 117"/>
              <a:gd name="T47" fmla="*/ 67 h 133"/>
              <a:gd name="T48" fmla="*/ 8 w 117"/>
              <a:gd name="T49" fmla="*/ 32 h 133"/>
              <a:gd name="T50" fmla="*/ 30 w 117"/>
              <a:gd name="T51" fmla="*/ 8 h 133"/>
              <a:gd name="T52" fmla="*/ 63 w 117"/>
              <a:gd name="T53" fmla="*/ 0 h 133"/>
              <a:gd name="T54" fmla="*/ 102 w 117"/>
              <a:gd name="T55" fmla="*/ 15 h 133"/>
              <a:gd name="T56" fmla="*/ 117 w 117"/>
              <a:gd name="T57" fmla="*/ 55 h 133"/>
              <a:gd name="T58" fmla="*/ 111 w 117"/>
              <a:gd name="T59" fmla="*/ 81 h 133"/>
              <a:gd name="T60" fmla="*/ 94 w 117"/>
              <a:gd name="T61" fmla="*/ 100 h 133"/>
              <a:gd name="T62" fmla="*/ 77 w 117"/>
              <a:gd name="T63" fmla="*/ 106 h 133"/>
              <a:gd name="T64" fmla="*/ 70 w 117"/>
              <a:gd name="T65" fmla="*/ 104 h 133"/>
              <a:gd name="T66" fmla="*/ 65 w 117"/>
              <a:gd name="T67" fmla="*/ 97 h 133"/>
              <a:gd name="T68" fmla="*/ 56 w 117"/>
              <a:gd name="T69" fmla="*/ 104 h 133"/>
              <a:gd name="T70" fmla="*/ 47 w 117"/>
              <a:gd name="T71" fmla="*/ 106 h 133"/>
              <a:gd name="T72" fmla="*/ 29 w 117"/>
              <a:gd name="T73" fmla="*/ 97 h 133"/>
              <a:gd name="T74" fmla="*/ 22 w 117"/>
              <a:gd name="T75" fmla="*/ 73 h 133"/>
              <a:gd name="T76" fmla="*/ 31 w 117"/>
              <a:gd name="T77" fmla="*/ 39 h 133"/>
              <a:gd name="T78" fmla="*/ 55 w 117"/>
              <a:gd name="T79" fmla="*/ 23 h 133"/>
              <a:gd name="T80" fmla="*/ 64 w 117"/>
              <a:gd name="T81" fmla="*/ 26 h 133"/>
              <a:gd name="T82" fmla="*/ 73 w 117"/>
              <a:gd name="T83" fmla="*/ 35 h 133"/>
              <a:gd name="T84" fmla="*/ 74 w 117"/>
              <a:gd name="T85" fmla="*/ 26 h 133"/>
              <a:gd name="T86" fmla="*/ 89 w 117"/>
              <a:gd name="T87" fmla="*/ 26 h 133"/>
              <a:gd name="T88" fmla="*/ 38 w 117"/>
              <a:gd name="T89" fmla="*/ 77 h 133"/>
              <a:gd name="T90" fmla="*/ 42 w 117"/>
              <a:gd name="T91" fmla="*/ 91 h 133"/>
              <a:gd name="T92" fmla="*/ 49 w 117"/>
              <a:gd name="T93" fmla="*/ 95 h 133"/>
              <a:gd name="T94" fmla="*/ 58 w 117"/>
              <a:gd name="T95" fmla="*/ 90 h 133"/>
              <a:gd name="T96" fmla="*/ 65 w 117"/>
              <a:gd name="T97" fmla="*/ 74 h 133"/>
              <a:gd name="T98" fmla="*/ 68 w 117"/>
              <a:gd name="T99" fmla="*/ 51 h 133"/>
              <a:gd name="T100" fmla="*/ 65 w 117"/>
              <a:gd name="T101" fmla="*/ 40 h 133"/>
              <a:gd name="T102" fmla="*/ 57 w 117"/>
              <a:gd name="T103" fmla="*/ 36 h 133"/>
              <a:gd name="T104" fmla="*/ 48 w 117"/>
              <a:gd name="T105" fmla="*/ 40 h 133"/>
              <a:gd name="T106" fmla="*/ 41 w 117"/>
              <a:gd name="T107" fmla="*/ 56 h 133"/>
              <a:gd name="T108" fmla="*/ 38 w 117"/>
              <a:gd name="T109" fmla="*/ 7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7" h="133">
                <a:moveTo>
                  <a:pt x="89" y="26"/>
                </a:moveTo>
                <a:cubicBezTo>
                  <a:pt x="79" y="87"/>
                  <a:pt x="79" y="87"/>
                  <a:pt x="79" y="87"/>
                </a:cubicBezTo>
                <a:cubicBezTo>
                  <a:pt x="79" y="88"/>
                  <a:pt x="79" y="89"/>
                  <a:pt x="79" y="90"/>
                </a:cubicBezTo>
                <a:cubicBezTo>
                  <a:pt x="79" y="91"/>
                  <a:pt x="79" y="91"/>
                  <a:pt x="80" y="92"/>
                </a:cubicBezTo>
                <a:cubicBezTo>
                  <a:pt x="80" y="92"/>
                  <a:pt x="81" y="93"/>
                  <a:pt x="82" y="93"/>
                </a:cubicBezTo>
                <a:cubicBezTo>
                  <a:pt x="85" y="93"/>
                  <a:pt x="87" y="92"/>
                  <a:pt x="90" y="90"/>
                </a:cubicBezTo>
                <a:cubicBezTo>
                  <a:pt x="95" y="86"/>
                  <a:pt x="98" y="82"/>
                  <a:pt x="101" y="76"/>
                </a:cubicBezTo>
                <a:cubicBezTo>
                  <a:pt x="104" y="70"/>
                  <a:pt x="105" y="63"/>
                  <a:pt x="105" y="55"/>
                </a:cubicBezTo>
                <a:cubicBezTo>
                  <a:pt x="105" y="41"/>
                  <a:pt x="101" y="31"/>
                  <a:pt x="94" y="23"/>
                </a:cubicBezTo>
                <a:cubicBezTo>
                  <a:pt x="86" y="15"/>
                  <a:pt x="76" y="11"/>
                  <a:pt x="63" y="11"/>
                </a:cubicBezTo>
                <a:cubicBezTo>
                  <a:pt x="53" y="11"/>
                  <a:pt x="44" y="13"/>
                  <a:pt x="36" y="18"/>
                </a:cubicBezTo>
                <a:cubicBezTo>
                  <a:pt x="28" y="23"/>
                  <a:pt x="22" y="29"/>
                  <a:pt x="18" y="38"/>
                </a:cubicBezTo>
                <a:cubicBezTo>
                  <a:pt x="14" y="47"/>
                  <a:pt x="12" y="57"/>
                  <a:pt x="12" y="67"/>
                </a:cubicBezTo>
                <a:cubicBezTo>
                  <a:pt x="12" y="84"/>
                  <a:pt x="16" y="97"/>
                  <a:pt x="26" y="107"/>
                </a:cubicBezTo>
                <a:cubicBezTo>
                  <a:pt x="35" y="116"/>
                  <a:pt x="47" y="121"/>
                  <a:pt x="62" y="121"/>
                </a:cubicBezTo>
                <a:cubicBezTo>
                  <a:pt x="69" y="121"/>
                  <a:pt x="76" y="120"/>
                  <a:pt x="82" y="118"/>
                </a:cubicBezTo>
                <a:cubicBezTo>
                  <a:pt x="89" y="115"/>
                  <a:pt x="95" y="112"/>
                  <a:pt x="101" y="107"/>
                </a:cubicBezTo>
                <a:cubicBezTo>
                  <a:pt x="117" y="107"/>
                  <a:pt x="117" y="107"/>
                  <a:pt x="117" y="107"/>
                </a:cubicBezTo>
                <a:cubicBezTo>
                  <a:pt x="113" y="112"/>
                  <a:pt x="109" y="116"/>
                  <a:pt x="105" y="119"/>
                </a:cubicBezTo>
                <a:cubicBezTo>
                  <a:pt x="100" y="123"/>
                  <a:pt x="93" y="126"/>
                  <a:pt x="86" y="129"/>
                </a:cubicBezTo>
                <a:cubicBezTo>
                  <a:pt x="78" y="131"/>
                  <a:pt x="70" y="133"/>
                  <a:pt x="62" y="133"/>
                </a:cubicBezTo>
                <a:cubicBezTo>
                  <a:pt x="50" y="133"/>
                  <a:pt x="39" y="130"/>
                  <a:pt x="30" y="124"/>
                </a:cubicBezTo>
                <a:cubicBezTo>
                  <a:pt x="20" y="119"/>
                  <a:pt x="13" y="111"/>
                  <a:pt x="8" y="101"/>
                </a:cubicBezTo>
                <a:cubicBezTo>
                  <a:pt x="2" y="91"/>
                  <a:pt x="0" y="79"/>
                  <a:pt x="0" y="67"/>
                </a:cubicBezTo>
                <a:cubicBezTo>
                  <a:pt x="0" y="54"/>
                  <a:pt x="3" y="43"/>
                  <a:pt x="8" y="32"/>
                </a:cubicBezTo>
                <a:cubicBezTo>
                  <a:pt x="14" y="22"/>
                  <a:pt x="21" y="14"/>
                  <a:pt x="30" y="8"/>
                </a:cubicBezTo>
                <a:cubicBezTo>
                  <a:pt x="39" y="2"/>
                  <a:pt x="50" y="0"/>
                  <a:pt x="63" y="0"/>
                </a:cubicBezTo>
                <a:cubicBezTo>
                  <a:pt x="79" y="0"/>
                  <a:pt x="92" y="5"/>
                  <a:pt x="102" y="15"/>
                </a:cubicBezTo>
                <a:cubicBezTo>
                  <a:pt x="112" y="25"/>
                  <a:pt x="117" y="39"/>
                  <a:pt x="117" y="55"/>
                </a:cubicBezTo>
                <a:cubicBezTo>
                  <a:pt x="117" y="65"/>
                  <a:pt x="115" y="73"/>
                  <a:pt x="111" y="81"/>
                </a:cubicBezTo>
                <a:cubicBezTo>
                  <a:pt x="107" y="89"/>
                  <a:pt x="101" y="96"/>
                  <a:pt x="94" y="100"/>
                </a:cubicBezTo>
                <a:cubicBezTo>
                  <a:pt x="88" y="104"/>
                  <a:pt x="82" y="106"/>
                  <a:pt x="77" y="106"/>
                </a:cubicBezTo>
                <a:cubicBezTo>
                  <a:pt x="74" y="106"/>
                  <a:pt x="72" y="105"/>
                  <a:pt x="70" y="104"/>
                </a:cubicBezTo>
                <a:cubicBezTo>
                  <a:pt x="68" y="102"/>
                  <a:pt x="66" y="100"/>
                  <a:pt x="65" y="97"/>
                </a:cubicBezTo>
                <a:cubicBezTo>
                  <a:pt x="62" y="100"/>
                  <a:pt x="59" y="103"/>
                  <a:pt x="56" y="104"/>
                </a:cubicBezTo>
                <a:cubicBezTo>
                  <a:pt x="53" y="105"/>
                  <a:pt x="50" y="106"/>
                  <a:pt x="47" y="106"/>
                </a:cubicBezTo>
                <a:cubicBezTo>
                  <a:pt x="40" y="106"/>
                  <a:pt x="34" y="103"/>
                  <a:pt x="29" y="97"/>
                </a:cubicBezTo>
                <a:cubicBezTo>
                  <a:pt x="24" y="92"/>
                  <a:pt x="22" y="83"/>
                  <a:pt x="22" y="73"/>
                </a:cubicBezTo>
                <a:cubicBezTo>
                  <a:pt x="22" y="60"/>
                  <a:pt x="25" y="49"/>
                  <a:pt x="31" y="39"/>
                </a:cubicBezTo>
                <a:cubicBezTo>
                  <a:pt x="38" y="29"/>
                  <a:pt x="45" y="23"/>
                  <a:pt x="55" y="23"/>
                </a:cubicBezTo>
                <a:cubicBezTo>
                  <a:pt x="58" y="23"/>
                  <a:pt x="62" y="24"/>
                  <a:pt x="64" y="26"/>
                </a:cubicBezTo>
                <a:cubicBezTo>
                  <a:pt x="67" y="28"/>
                  <a:pt x="70" y="31"/>
                  <a:pt x="73" y="35"/>
                </a:cubicBezTo>
                <a:cubicBezTo>
                  <a:pt x="74" y="26"/>
                  <a:pt x="74" y="26"/>
                  <a:pt x="74" y="26"/>
                </a:cubicBezTo>
                <a:cubicBezTo>
                  <a:pt x="89" y="26"/>
                  <a:pt x="89" y="26"/>
                  <a:pt x="89" y="26"/>
                </a:cubicBezTo>
                <a:close/>
                <a:moveTo>
                  <a:pt x="38" y="77"/>
                </a:moveTo>
                <a:cubicBezTo>
                  <a:pt x="38" y="83"/>
                  <a:pt x="39" y="88"/>
                  <a:pt x="42" y="91"/>
                </a:cubicBezTo>
                <a:cubicBezTo>
                  <a:pt x="44" y="93"/>
                  <a:pt x="46" y="95"/>
                  <a:pt x="49" y="95"/>
                </a:cubicBezTo>
                <a:cubicBezTo>
                  <a:pt x="53" y="95"/>
                  <a:pt x="56" y="93"/>
                  <a:pt x="58" y="90"/>
                </a:cubicBezTo>
                <a:cubicBezTo>
                  <a:pt x="61" y="88"/>
                  <a:pt x="63" y="82"/>
                  <a:pt x="65" y="74"/>
                </a:cubicBezTo>
                <a:cubicBezTo>
                  <a:pt x="67" y="65"/>
                  <a:pt x="68" y="58"/>
                  <a:pt x="68" y="51"/>
                </a:cubicBezTo>
                <a:cubicBezTo>
                  <a:pt x="68" y="46"/>
                  <a:pt x="67" y="42"/>
                  <a:pt x="65" y="40"/>
                </a:cubicBezTo>
                <a:cubicBezTo>
                  <a:pt x="63" y="37"/>
                  <a:pt x="60" y="36"/>
                  <a:pt x="57" y="36"/>
                </a:cubicBezTo>
                <a:cubicBezTo>
                  <a:pt x="54" y="36"/>
                  <a:pt x="51" y="37"/>
                  <a:pt x="48" y="40"/>
                </a:cubicBezTo>
                <a:cubicBezTo>
                  <a:pt x="45" y="43"/>
                  <a:pt x="42" y="49"/>
                  <a:pt x="41" y="56"/>
                </a:cubicBezTo>
                <a:cubicBezTo>
                  <a:pt x="39" y="64"/>
                  <a:pt x="38" y="70"/>
                  <a:pt x="38"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4139" name="Group 4138"/>
          <p:cNvGrpSpPr/>
          <p:nvPr/>
        </p:nvGrpSpPr>
        <p:grpSpPr bwMode="gray">
          <a:xfrm>
            <a:off x="5298119" y="5188367"/>
            <a:ext cx="468864" cy="466434"/>
            <a:chOff x="6556375" y="8001000"/>
            <a:chExt cx="306388" cy="304801"/>
          </a:xfrm>
        </p:grpSpPr>
        <p:sp>
          <p:nvSpPr>
            <p:cNvPr id="4135" name="Oval 110"/>
            <p:cNvSpPr>
              <a:spLocks noChangeArrowheads="1"/>
            </p:cNvSpPr>
            <p:nvPr/>
          </p:nvSpPr>
          <p:spPr bwMode="gray">
            <a:xfrm>
              <a:off x="6556375" y="8215313"/>
              <a:ext cx="96838" cy="904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36" name="Freeform 111"/>
            <p:cNvSpPr>
              <a:spLocks/>
            </p:cNvSpPr>
            <p:nvPr/>
          </p:nvSpPr>
          <p:spPr bwMode="gray">
            <a:xfrm>
              <a:off x="6586538" y="8110538"/>
              <a:ext cx="168275" cy="168275"/>
            </a:xfrm>
            <a:custGeom>
              <a:avLst/>
              <a:gdLst>
                <a:gd name="T0" fmla="*/ 5 w 45"/>
                <a:gd name="T1" fmla="*/ 0 h 45"/>
                <a:gd name="T2" fmla="*/ 0 w 45"/>
                <a:gd name="T3" fmla="*/ 6 h 45"/>
                <a:gd name="T4" fmla="*/ 5 w 45"/>
                <a:gd name="T5" fmla="*/ 10 h 45"/>
                <a:gd name="T6" fmla="*/ 35 w 45"/>
                <a:gd name="T7" fmla="*/ 40 h 45"/>
                <a:gd name="T8" fmla="*/ 40 w 45"/>
                <a:gd name="T9" fmla="*/ 45 h 45"/>
                <a:gd name="T10" fmla="*/ 45 w 45"/>
                <a:gd name="T11" fmla="*/ 40 h 45"/>
                <a:gd name="T12" fmla="*/ 5 w 45"/>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45" h="45">
                  <a:moveTo>
                    <a:pt x="5" y="0"/>
                  </a:moveTo>
                  <a:cubicBezTo>
                    <a:pt x="2" y="0"/>
                    <a:pt x="0" y="3"/>
                    <a:pt x="0" y="6"/>
                  </a:cubicBezTo>
                  <a:cubicBezTo>
                    <a:pt x="0" y="8"/>
                    <a:pt x="2" y="10"/>
                    <a:pt x="5" y="10"/>
                  </a:cubicBezTo>
                  <a:cubicBezTo>
                    <a:pt x="22" y="10"/>
                    <a:pt x="35" y="24"/>
                    <a:pt x="35" y="40"/>
                  </a:cubicBezTo>
                  <a:cubicBezTo>
                    <a:pt x="35" y="43"/>
                    <a:pt x="37" y="45"/>
                    <a:pt x="40" y="45"/>
                  </a:cubicBezTo>
                  <a:cubicBezTo>
                    <a:pt x="43" y="45"/>
                    <a:pt x="45" y="43"/>
                    <a:pt x="45" y="40"/>
                  </a:cubicBezTo>
                  <a:cubicBezTo>
                    <a:pt x="45" y="18"/>
                    <a:pt x="27" y="0"/>
                    <a:pt x="5"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37" name="Freeform 112"/>
            <p:cNvSpPr>
              <a:spLocks/>
            </p:cNvSpPr>
            <p:nvPr/>
          </p:nvSpPr>
          <p:spPr bwMode="gray">
            <a:xfrm>
              <a:off x="6586538" y="8001000"/>
              <a:ext cx="276225" cy="277813"/>
            </a:xfrm>
            <a:custGeom>
              <a:avLst/>
              <a:gdLst>
                <a:gd name="T0" fmla="*/ 74 w 74"/>
                <a:gd name="T1" fmla="*/ 68 h 74"/>
                <a:gd name="T2" fmla="*/ 5 w 74"/>
                <a:gd name="T3" fmla="*/ 0 h 74"/>
                <a:gd name="T4" fmla="*/ 0 w 74"/>
                <a:gd name="T5" fmla="*/ 5 h 74"/>
                <a:gd name="T6" fmla="*/ 5 w 74"/>
                <a:gd name="T7" fmla="*/ 10 h 74"/>
                <a:gd name="T8" fmla="*/ 64 w 74"/>
                <a:gd name="T9" fmla="*/ 69 h 74"/>
                <a:gd name="T10" fmla="*/ 64 w 74"/>
                <a:gd name="T11" fmla="*/ 69 h 74"/>
                <a:gd name="T12" fmla="*/ 69 w 74"/>
                <a:gd name="T13" fmla="*/ 74 h 74"/>
                <a:gd name="T14" fmla="*/ 74 w 74"/>
                <a:gd name="T15" fmla="*/ 69 h 74"/>
                <a:gd name="T16" fmla="*/ 74 w 74"/>
                <a:gd name="T17" fmla="*/ 6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4">
                  <a:moveTo>
                    <a:pt x="74" y="68"/>
                  </a:moveTo>
                  <a:cubicBezTo>
                    <a:pt x="73" y="30"/>
                    <a:pt x="43" y="0"/>
                    <a:pt x="5" y="0"/>
                  </a:cubicBezTo>
                  <a:cubicBezTo>
                    <a:pt x="2" y="0"/>
                    <a:pt x="0" y="2"/>
                    <a:pt x="0" y="5"/>
                  </a:cubicBezTo>
                  <a:cubicBezTo>
                    <a:pt x="0" y="7"/>
                    <a:pt x="2" y="10"/>
                    <a:pt x="5" y="10"/>
                  </a:cubicBezTo>
                  <a:cubicBezTo>
                    <a:pt x="37" y="10"/>
                    <a:pt x="64" y="36"/>
                    <a:pt x="64" y="69"/>
                  </a:cubicBezTo>
                  <a:cubicBezTo>
                    <a:pt x="64" y="69"/>
                    <a:pt x="64" y="69"/>
                    <a:pt x="64" y="69"/>
                  </a:cubicBezTo>
                  <a:cubicBezTo>
                    <a:pt x="64" y="72"/>
                    <a:pt x="66" y="74"/>
                    <a:pt x="69" y="74"/>
                  </a:cubicBezTo>
                  <a:cubicBezTo>
                    <a:pt x="72" y="74"/>
                    <a:pt x="74" y="72"/>
                    <a:pt x="74" y="69"/>
                  </a:cubicBezTo>
                  <a:cubicBezTo>
                    <a:pt x="74" y="69"/>
                    <a:pt x="74" y="69"/>
                    <a:pt x="74" y="68"/>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0563635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Silhouettes I</a:t>
            </a:r>
          </a:p>
        </p:txBody>
      </p:sp>
      <p:sp>
        <p:nvSpPr>
          <p:cNvPr id="3" name="Untertitel 2"/>
          <p:cNvSpPr>
            <a:spLocks noGrp="1"/>
          </p:cNvSpPr>
          <p:nvPr>
            <p:ph type="subTitle" idx="14"/>
          </p:nvPr>
        </p:nvSpPr>
        <p:spPr bwMode="gray"/>
        <p:txBody>
          <a:bodyPr/>
          <a:lstStyle/>
          <a:p>
            <a:endParaRPr lang="en-US" dirty="0"/>
          </a:p>
        </p:txBody>
      </p:sp>
      <p:grpSp>
        <p:nvGrpSpPr>
          <p:cNvPr id="141" name="Group 140"/>
          <p:cNvGrpSpPr/>
          <p:nvPr/>
        </p:nvGrpSpPr>
        <p:grpSpPr bwMode="gray">
          <a:xfrm>
            <a:off x="4341812" y="4103232"/>
            <a:ext cx="2041526" cy="2208213"/>
            <a:chOff x="12850018" y="7302953"/>
            <a:chExt cx="2041526" cy="2208213"/>
          </a:xfrm>
        </p:grpSpPr>
        <p:grpSp>
          <p:nvGrpSpPr>
            <p:cNvPr id="138" name="Group 137"/>
            <p:cNvGrpSpPr/>
            <p:nvPr/>
          </p:nvGrpSpPr>
          <p:grpSpPr bwMode="gray">
            <a:xfrm>
              <a:off x="12850018" y="7333116"/>
              <a:ext cx="644525" cy="2178050"/>
              <a:chOff x="12850018" y="7333116"/>
              <a:chExt cx="644525" cy="2178050"/>
            </a:xfrm>
          </p:grpSpPr>
          <p:sp>
            <p:nvSpPr>
              <p:cNvPr id="2049" name="Freeform 11"/>
              <p:cNvSpPr>
                <a:spLocks/>
              </p:cNvSpPr>
              <p:nvPr/>
            </p:nvSpPr>
            <p:spPr bwMode="gray">
              <a:xfrm>
                <a:off x="12850018" y="7333116"/>
                <a:ext cx="644525" cy="2178050"/>
              </a:xfrm>
              <a:custGeom>
                <a:avLst/>
                <a:gdLst>
                  <a:gd name="T0" fmla="*/ 198 w 344"/>
                  <a:gd name="T1" fmla="*/ 167 h 1162"/>
                  <a:gd name="T2" fmla="*/ 301 w 344"/>
                  <a:gd name="T3" fmla="*/ 212 h 1162"/>
                  <a:gd name="T4" fmla="*/ 313 w 344"/>
                  <a:gd name="T5" fmla="*/ 278 h 1162"/>
                  <a:gd name="T6" fmla="*/ 336 w 344"/>
                  <a:gd name="T7" fmla="*/ 406 h 1162"/>
                  <a:gd name="T8" fmla="*/ 273 w 344"/>
                  <a:gd name="T9" fmla="*/ 596 h 1162"/>
                  <a:gd name="T10" fmla="*/ 265 w 344"/>
                  <a:gd name="T11" fmla="*/ 722 h 1162"/>
                  <a:gd name="T12" fmla="*/ 277 w 344"/>
                  <a:gd name="T13" fmla="*/ 848 h 1162"/>
                  <a:gd name="T14" fmla="*/ 303 w 344"/>
                  <a:gd name="T15" fmla="*/ 1005 h 1162"/>
                  <a:gd name="T16" fmla="*/ 310 w 344"/>
                  <a:gd name="T17" fmla="*/ 1040 h 1162"/>
                  <a:gd name="T18" fmla="*/ 292 w 344"/>
                  <a:gd name="T19" fmla="*/ 1070 h 1162"/>
                  <a:gd name="T20" fmla="*/ 284 w 344"/>
                  <a:gd name="T21" fmla="*/ 1146 h 1162"/>
                  <a:gd name="T22" fmla="*/ 229 w 344"/>
                  <a:gd name="T23" fmla="*/ 1110 h 1162"/>
                  <a:gd name="T24" fmla="*/ 234 w 344"/>
                  <a:gd name="T25" fmla="*/ 1034 h 1162"/>
                  <a:gd name="T26" fmla="*/ 181 w 344"/>
                  <a:gd name="T27" fmla="*/ 837 h 1162"/>
                  <a:gd name="T28" fmla="*/ 160 w 344"/>
                  <a:gd name="T29" fmla="*/ 710 h 1162"/>
                  <a:gd name="T30" fmla="*/ 156 w 344"/>
                  <a:gd name="T31" fmla="*/ 790 h 1162"/>
                  <a:gd name="T32" fmla="*/ 173 w 344"/>
                  <a:gd name="T33" fmla="*/ 968 h 1162"/>
                  <a:gd name="T34" fmla="*/ 185 w 344"/>
                  <a:gd name="T35" fmla="*/ 990 h 1162"/>
                  <a:gd name="T36" fmla="*/ 171 w 344"/>
                  <a:gd name="T37" fmla="*/ 1046 h 1162"/>
                  <a:gd name="T38" fmla="*/ 154 w 344"/>
                  <a:gd name="T39" fmla="*/ 1060 h 1162"/>
                  <a:gd name="T40" fmla="*/ 146 w 344"/>
                  <a:gd name="T41" fmla="*/ 1058 h 1162"/>
                  <a:gd name="T42" fmla="*/ 133 w 344"/>
                  <a:gd name="T43" fmla="*/ 1079 h 1162"/>
                  <a:gd name="T44" fmla="*/ 80 w 344"/>
                  <a:gd name="T45" fmla="*/ 1103 h 1162"/>
                  <a:gd name="T46" fmla="*/ 104 w 344"/>
                  <a:gd name="T47" fmla="*/ 1027 h 1162"/>
                  <a:gd name="T48" fmla="*/ 93 w 344"/>
                  <a:gd name="T49" fmla="*/ 979 h 1162"/>
                  <a:gd name="T50" fmla="*/ 41 w 344"/>
                  <a:gd name="T51" fmla="*/ 688 h 1162"/>
                  <a:gd name="T52" fmla="*/ 3 w 344"/>
                  <a:gd name="T53" fmla="*/ 596 h 1162"/>
                  <a:gd name="T54" fmla="*/ 4 w 344"/>
                  <a:gd name="T55" fmla="*/ 509 h 1162"/>
                  <a:gd name="T56" fmla="*/ 2 w 344"/>
                  <a:gd name="T57" fmla="*/ 500 h 1162"/>
                  <a:gd name="T58" fmla="*/ 22 w 344"/>
                  <a:gd name="T59" fmla="*/ 322 h 1162"/>
                  <a:gd name="T60" fmla="*/ 47 w 344"/>
                  <a:gd name="T61" fmla="*/ 222 h 1162"/>
                  <a:gd name="T62" fmla="*/ 116 w 344"/>
                  <a:gd name="T63" fmla="*/ 174 h 1162"/>
                  <a:gd name="T64" fmla="*/ 104 w 344"/>
                  <a:gd name="T65" fmla="*/ 146 h 1162"/>
                  <a:gd name="T66" fmla="*/ 94 w 344"/>
                  <a:gd name="T67" fmla="*/ 134 h 1162"/>
                  <a:gd name="T68" fmla="*/ 86 w 344"/>
                  <a:gd name="T69" fmla="*/ 103 h 1162"/>
                  <a:gd name="T70" fmla="*/ 111 w 344"/>
                  <a:gd name="T71" fmla="*/ 25 h 1162"/>
                  <a:gd name="T72" fmla="*/ 191 w 344"/>
                  <a:gd name="T73" fmla="*/ 80 h 1162"/>
                  <a:gd name="T74" fmla="*/ 198 w 344"/>
                  <a:gd name="T75" fmla="*/ 86 h 1162"/>
                  <a:gd name="T76" fmla="*/ 198 w 344"/>
                  <a:gd name="T77" fmla="*/ 98 h 1162"/>
                  <a:gd name="T78" fmla="*/ 196 w 344"/>
                  <a:gd name="T79" fmla="*/ 110 h 1162"/>
                  <a:gd name="T80" fmla="*/ 188 w 344"/>
                  <a:gd name="T81" fmla="*/ 115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4" h="1162">
                    <a:moveTo>
                      <a:pt x="191" y="157"/>
                    </a:moveTo>
                    <a:cubicBezTo>
                      <a:pt x="198" y="167"/>
                      <a:pt x="198" y="167"/>
                      <a:pt x="198" y="167"/>
                    </a:cubicBezTo>
                    <a:cubicBezTo>
                      <a:pt x="204" y="169"/>
                      <a:pt x="204" y="169"/>
                      <a:pt x="204" y="169"/>
                    </a:cubicBezTo>
                    <a:cubicBezTo>
                      <a:pt x="204" y="169"/>
                      <a:pt x="220" y="203"/>
                      <a:pt x="301" y="212"/>
                    </a:cubicBezTo>
                    <a:cubicBezTo>
                      <a:pt x="304" y="213"/>
                      <a:pt x="311" y="224"/>
                      <a:pt x="311" y="224"/>
                    </a:cubicBezTo>
                    <a:cubicBezTo>
                      <a:pt x="313" y="278"/>
                      <a:pt x="313" y="278"/>
                      <a:pt x="313" y="278"/>
                    </a:cubicBezTo>
                    <a:cubicBezTo>
                      <a:pt x="313" y="278"/>
                      <a:pt x="325" y="304"/>
                      <a:pt x="327" y="354"/>
                    </a:cubicBezTo>
                    <a:cubicBezTo>
                      <a:pt x="327" y="354"/>
                      <a:pt x="332" y="390"/>
                      <a:pt x="336" y="406"/>
                    </a:cubicBezTo>
                    <a:cubicBezTo>
                      <a:pt x="336" y="406"/>
                      <a:pt x="344" y="498"/>
                      <a:pt x="276" y="600"/>
                    </a:cubicBezTo>
                    <a:cubicBezTo>
                      <a:pt x="273" y="596"/>
                      <a:pt x="273" y="596"/>
                      <a:pt x="273" y="596"/>
                    </a:cubicBezTo>
                    <a:cubicBezTo>
                      <a:pt x="268" y="596"/>
                      <a:pt x="268" y="596"/>
                      <a:pt x="268" y="596"/>
                    </a:cubicBezTo>
                    <a:cubicBezTo>
                      <a:pt x="265" y="722"/>
                      <a:pt x="265" y="722"/>
                      <a:pt x="265" y="722"/>
                    </a:cubicBezTo>
                    <a:cubicBezTo>
                      <a:pt x="265" y="722"/>
                      <a:pt x="271" y="805"/>
                      <a:pt x="280" y="821"/>
                    </a:cubicBezTo>
                    <a:cubicBezTo>
                      <a:pt x="280" y="821"/>
                      <a:pt x="282" y="829"/>
                      <a:pt x="277" y="848"/>
                    </a:cubicBezTo>
                    <a:cubicBezTo>
                      <a:pt x="277" y="848"/>
                      <a:pt x="287" y="916"/>
                      <a:pt x="299" y="926"/>
                    </a:cubicBezTo>
                    <a:cubicBezTo>
                      <a:pt x="303" y="1005"/>
                      <a:pt x="303" y="1005"/>
                      <a:pt x="303" y="1005"/>
                    </a:cubicBezTo>
                    <a:cubicBezTo>
                      <a:pt x="298" y="1020"/>
                      <a:pt x="298" y="1020"/>
                      <a:pt x="298" y="1020"/>
                    </a:cubicBezTo>
                    <a:cubicBezTo>
                      <a:pt x="298" y="1020"/>
                      <a:pt x="306" y="1030"/>
                      <a:pt x="310" y="1040"/>
                    </a:cubicBezTo>
                    <a:cubicBezTo>
                      <a:pt x="294" y="1063"/>
                      <a:pt x="294" y="1063"/>
                      <a:pt x="294" y="1063"/>
                    </a:cubicBezTo>
                    <a:cubicBezTo>
                      <a:pt x="292" y="1070"/>
                      <a:pt x="292" y="1070"/>
                      <a:pt x="292" y="1070"/>
                    </a:cubicBezTo>
                    <a:cubicBezTo>
                      <a:pt x="292" y="1070"/>
                      <a:pt x="289" y="1100"/>
                      <a:pt x="296" y="1111"/>
                    </a:cubicBezTo>
                    <a:cubicBezTo>
                      <a:pt x="296" y="1111"/>
                      <a:pt x="302" y="1134"/>
                      <a:pt x="284" y="1146"/>
                    </a:cubicBezTo>
                    <a:cubicBezTo>
                      <a:pt x="284" y="1146"/>
                      <a:pt x="270" y="1162"/>
                      <a:pt x="232" y="1153"/>
                    </a:cubicBezTo>
                    <a:cubicBezTo>
                      <a:pt x="232" y="1153"/>
                      <a:pt x="215" y="1139"/>
                      <a:pt x="229" y="1110"/>
                    </a:cubicBezTo>
                    <a:cubicBezTo>
                      <a:pt x="229" y="1110"/>
                      <a:pt x="244" y="1075"/>
                      <a:pt x="241" y="1067"/>
                    </a:cubicBezTo>
                    <a:cubicBezTo>
                      <a:pt x="241" y="1067"/>
                      <a:pt x="225" y="1039"/>
                      <a:pt x="234" y="1034"/>
                    </a:cubicBezTo>
                    <a:cubicBezTo>
                      <a:pt x="234" y="1034"/>
                      <a:pt x="244" y="1032"/>
                      <a:pt x="212" y="1003"/>
                    </a:cubicBezTo>
                    <a:cubicBezTo>
                      <a:pt x="212" y="1003"/>
                      <a:pt x="186" y="918"/>
                      <a:pt x="181" y="837"/>
                    </a:cubicBezTo>
                    <a:cubicBezTo>
                      <a:pt x="171" y="745"/>
                      <a:pt x="171" y="745"/>
                      <a:pt x="171" y="745"/>
                    </a:cubicBezTo>
                    <a:cubicBezTo>
                      <a:pt x="160" y="710"/>
                      <a:pt x="160" y="710"/>
                      <a:pt x="160" y="710"/>
                    </a:cubicBezTo>
                    <a:cubicBezTo>
                      <a:pt x="158" y="710"/>
                      <a:pt x="158" y="710"/>
                      <a:pt x="158" y="710"/>
                    </a:cubicBezTo>
                    <a:cubicBezTo>
                      <a:pt x="156" y="790"/>
                      <a:pt x="156" y="790"/>
                      <a:pt x="156" y="790"/>
                    </a:cubicBezTo>
                    <a:cubicBezTo>
                      <a:pt x="156" y="790"/>
                      <a:pt x="170" y="806"/>
                      <a:pt x="161" y="830"/>
                    </a:cubicBezTo>
                    <a:cubicBezTo>
                      <a:pt x="161" y="830"/>
                      <a:pt x="164" y="959"/>
                      <a:pt x="173" y="968"/>
                    </a:cubicBezTo>
                    <a:cubicBezTo>
                      <a:pt x="173" y="968"/>
                      <a:pt x="186" y="978"/>
                      <a:pt x="186" y="989"/>
                    </a:cubicBezTo>
                    <a:cubicBezTo>
                      <a:pt x="186" y="989"/>
                      <a:pt x="186" y="990"/>
                      <a:pt x="185" y="990"/>
                    </a:cubicBezTo>
                    <a:cubicBezTo>
                      <a:pt x="183" y="1001"/>
                      <a:pt x="168" y="1018"/>
                      <a:pt x="168" y="1018"/>
                    </a:cubicBezTo>
                    <a:cubicBezTo>
                      <a:pt x="168" y="1018"/>
                      <a:pt x="172" y="1044"/>
                      <a:pt x="171" y="1046"/>
                    </a:cubicBezTo>
                    <a:cubicBezTo>
                      <a:pt x="170" y="1048"/>
                      <a:pt x="158" y="1059"/>
                      <a:pt x="158" y="1059"/>
                    </a:cubicBezTo>
                    <a:cubicBezTo>
                      <a:pt x="154" y="1060"/>
                      <a:pt x="154" y="1060"/>
                      <a:pt x="154" y="1060"/>
                    </a:cubicBezTo>
                    <a:cubicBezTo>
                      <a:pt x="151" y="1058"/>
                      <a:pt x="151" y="1058"/>
                      <a:pt x="151" y="1058"/>
                    </a:cubicBezTo>
                    <a:cubicBezTo>
                      <a:pt x="146" y="1058"/>
                      <a:pt x="146" y="1058"/>
                      <a:pt x="146" y="1058"/>
                    </a:cubicBezTo>
                    <a:cubicBezTo>
                      <a:pt x="143" y="1058"/>
                      <a:pt x="143" y="1058"/>
                      <a:pt x="143" y="1058"/>
                    </a:cubicBezTo>
                    <a:cubicBezTo>
                      <a:pt x="143" y="1058"/>
                      <a:pt x="136" y="1069"/>
                      <a:pt x="133" y="1079"/>
                    </a:cubicBezTo>
                    <a:cubicBezTo>
                      <a:pt x="133" y="1079"/>
                      <a:pt x="139" y="1085"/>
                      <a:pt x="120" y="1094"/>
                    </a:cubicBezTo>
                    <a:cubicBezTo>
                      <a:pt x="120" y="1094"/>
                      <a:pt x="103" y="1108"/>
                      <a:pt x="80" y="1103"/>
                    </a:cubicBezTo>
                    <a:cubicBezTo>
                      <a:pt x="80" y="1103"/>
                      <a:pt x="50" y="1099"/>
                      <a:pt x="64" y="1078"/>
                    </a:cubicBezTo>
                    <a:cubicBezTo>
                      <a:pt x="64" y="1078"/>
                      <a:pt x="94" y="1046"/>
                      <a:pt x="104" y="1027"/>
                    </a:cubicBezTo>
                    <a:cubicBezTo>
                      <a:pt x="106" y="1001"/>
                      <a:pt x="106" y="1001"/>
                      <a:pt x="106" y="1001"/>
                    </a:cubicBezTo>
                    <a:cubicBezTo>
                      <a:pt x="106" y="1001"/>
                      <a:pt x="79" y="991"/>
                      <a:pt x="93" y="979"/>
                    </a:cubicBezTo>
                    <a:cubicBezTo>
                      <a:pt x="93" y="979"/>
                      <a:pt x="78" y="905"/>
                      <a:pt x="76" y="853"/>
                    </a:cubicBezTo>
                    <a:cubicBezTo>
                      <a:pt x="76" y="853"/>
                      <a:pt x="47" y="760"/>
                      <a:pt x="41" y="688"/>
                    </a:cubicBezTo>
                    <a:cubicBezTo>
                      <a:pt x="30" y="631"/>
                      <a:pt x="30" y="631"/>
                      <a:pt x="30" y="631"/>
                    </a:cubicBezTo>
                    <a:cubicBezTo>
                      <a:pt x="3" y="596"/>
                      <a:pt x="3" y="596"/>
                      <a:pt x="3" y="596"/>
                    </a:cubicBezTo>
                    <a:cubicBezTo>
                      <a:pt x="0" y="513"/>
                      <a:pt x="0" y="513"/>
                      <a:pt x="0" y="513"/>
                    </a:cubicBezTo>
                    <a:cubicBezTo>
                      <a:pt x="4" y="509"/>
                      <a:pt x="4" y="509"/>
                      <a:pt x="4" y="509"/>
                    </a:cubicBezTo>
                    <a:cubicBezTo>
                      <a:pt x="5" y="504"/>
                      <a:pt x="5" y="504"/>
                      <a:pt x="5" y="504"/>
                    </a:cubicBezTo>
                    <a:cubicBezTo>
                      <a:pt x="2" y="500"/>
                      <a:pt x="2" y="500"/>
                      <a:pt x="2" y="500"/>
                    </a:cubicBezTo>
                    <a:cubicBezTo>
                      <a:pt x="2" y="500"/>
                      <a:pt x="0" y="431"/>
                      <a:pt x="10" y="406"/>
                    </a:cubicBezTo>
                    <a:cubicBezTo>
                      <a:pt x="10" y="406"/>
                      <a:pt x="18" y="334"/>
                      <a:pt x="22" y="322"/>
                    </a:cubicBezTo>
                    <a:cubicBezTo>
                      <a:pt x="27" y="249"/>
                      <a:pt x="27" y="249"/>
                      <a:pt x="27" y="249"/>
                    </a:cubicBezTo>
                    <a:cubicBezTo>
                      <a:pt x="27" y="249"/>
                      <a:pt x="28" y="224"/>
                      <a:pt x="47" y="222"/>
                    </a:cubicBezTo>
                    <a:cubicBezTo>
                      <a:pt x="47" y="222"/>
                      <a:pt x="106" y="200"/>
                      <a:pt x="114" y="184"/>
                    </a:cubicBezTo>
                    <a:cubicBezTo>
                      <a:pt x="114" y="184"/>
                      <a:pt x="117" y="176"/>
                      <a:pt x="116" y="174"/>
                    </a:cubicBezTo>
                    <a:cubicBezTo>
                      <a:pt x="116" y="171"/>
                      <a:pt x="114" y="164"/>
                      <a:pt x="114" y="164"/>
                    </a:cubicBezTo>
                    <a:cubicBezTo>
                      <a:pt x="104" y="146"/>
                      <a:pt x="104" y="146"/>
                      <a:pt x="104" y="146"/>
                    </a:cubicBezTo>
                    <a:cubicBezTo>
                      <a:pt x="98" y="138"/>
                      <a:pt x="98" y="138"/>
                      <a:pt x="98" y="138"/>
                    </a:cubicBezTo>
                    <a:cubicBezTo>
                      <a:pt x="94" y="134"/>
                      <a:pt x="94" y="134"/>
                      <a:pt x="94" y="134"/>
                    </a:cubicBezTo>
                    <a:cubicBezTo>
                      <a:pt x="89" y="124"/>
                      <a:pt x="89" y="124"/>
                      <a:pt x="89" y="124"/>
                    </a:cubicBezTo>
                    <a:cubicBezTo>
                      <a:pt x="86" y="103"/>
                      <a:pt x="86" y="103"/>
                      <a:pt x="86" y="103"/>
                    </a:cubicBezTo>
                    <a:cubicBezTo>
                      <a:pt x="86" y="103"/>
                      <a:pt x="89" y="99"/>
                      <a:pt x="91" y="102"/>
                    </a:cubicBezTo>
                    <a:cubicBezTo>
                      <a:pt x="91" y="102"/>
                      <a:pt x="80" y="43"/>
                      <a:pt x="111" y="25"/>
                    </a:cubicBezTo>
                    <a:cubicBezTo>
                      <a:pt x="111" y="25"/>
                      <a:pt x="154" y="0"/>
                      <a:pt x="180" y="43"/>
                    </a:cubicBezTo>
                    <a:cubicBezTo>
                      <a:pt x="180" y="43"/>
                      <a:pt x="194" y="73"/>
                      <a:pt x="191" y="80"/>
                    </a:cubicBezTo>
                    <a:cubicBezTo>
                      <a:pt x="195" y="82"/>
                      <a:pt x="195" y="82"/>
                      <a:pt x="195" y="82"/>
                    </a:cubicBezTo>
                    <a:cubicBezTo>
                      <a:pt x="198" y="86"/>
                      <a:pt x="198" y="86"/>
                      <a:pt x="198" y="86"/>
                    </a:cubicBezTo>
                    <a:cubicBezTo>
                      <a:pt x="198" y="92"/>
                      <a:pt x="198" y="92"/>
                      <a:pt x="198" y="92"/>
                    </a:cubicBezTo>
                    <a:cubicBezTo>
                      <a:pt x="198" y="98"/>
                      <a:pt x="198" y="98"/>
                      <a:pt x="198" y="98"/>
                    </a:cubicBezTo>
                    <a:cubicBezTo>
                      <a:pt x="198" y="104"/>
                      <a:pt x="198" y="104"/>
                      <a:pt x="198" y="104"/>
                    </a:cubicBezTo>
                    <a:cubicBezTo>
                      <a:pt x="196" y="110"/>
                      <a:pt x="196" y="110"/>
                      <a:pt x="196" y="110"/>
                    </a:cubicBezTo>
                    <a:cubicBezTo>
                      <a:pt x="189" y="115"/>
                      <a:pt x="189" y="115"/>
                      <a:pt x="189" y="115"/>
                    </a:cubicBezTo>
                    <a:cubicBezTo>
                      <a:pt x="188" y="115"/>
                      <a:pt x="188" y="115"/>
                      <a:pt x="188" y="115"/>
                    </a:cubicBezTo>
                    <a:cubicBezTo>
                      <a:pt x="188" y="128"/>
                      <a:pt x="187" y="150"/>
                      <a:pt x="191" y="1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51" name="Freeform 12"/>
              <p:cNvSpPr>
                <a:spLocks/>
              </p:cNvSpPr>
              <p:nvPr/>
            </p:nvSpPr>
            <p:spPr bwMode="gray">
              <a:xfrm>
                <a:off x="13007181" y="7626803"/>
                <a:ext cx="223838" cy="611188"/>
              </a:xfrm>
              <a:custGeom>
                <a:avLst/>
                <a:gdLst>
                  <a:gd name="T0" fmla="*/ 71 w 119"/>
                  <a:gd name="T1" fmla="*/ 21 h 326"/>
                  <a:gd name="T2" fmla="*/ 73 w 119"/>
                  <a:gd name="T3" fmla="*/ 29 h 326"/>
                  <a:gd name="T4" fmla="*/ 56 w 119"/>
                  <a:gd name="T5" fmla="*/ 53 h 326"/>
                  <a:gd name="T6" fmla="*/ 11 w 119"/>
                  <a:gd name="T7" fmla="*/ 247 h 326"/>
                  <a:gd name="T8" fmla="*/ 0 w 119"/>
                  <a:gd name="T9" fmla="*/ 317 h 326"/>
                  <a:gd name="T10" fmla="*/ 85 w 119"/>
                  <a:gd name="T11" fmla="*/ 326 h 326"/>
                  <a:gd name="T12" fmla="*/ 119 w 119"/>
                  <a:gd name="T13" fmla="*/ 11 h 326"/>
                  <a:gd name="T14" fmla="*/ 109 w 119"/>
                  <a:gd name="T15" fmla="*/ 0 h 326"/>
                  <a:gd name="T16" fmla="*/ 71 w 119"/>
                  <a:gd name="T17" fmla="*/ 21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326">
                    <a:moveTo>
                      <a:pt x="71" y="21"/>
                    </a:moveTo>
                    <a:cubicBezTo>
                      <a:pt x="71" y="21"/>
                      <a:pt x="72" y="25"/>
                      <a:pt x="73" y="29"/>
                    </a:cubicBezTo>
                    <a:cubicBezTo>
                      <a:pt x="56" y="53"/>
                      <a:pt x="56" y="53"/>
                      <a:pt x="56" y="53"/>
                    </a:cubicBezTo>
                    <a:cubicBezTo>
                      <a:pt x="56" y="60"/>
                      <a:pt x="45" y="218"/>
                      <a:pt x="11" y="247"/>
                    </a:cubicBezTo>
                    <a:cubicBezTo>
                      <a:pt x="0" y="317"/>
                      <a:pt x="0" y="317"/>
                      <a:pt x="0" y="317"/>
                    </a:cubicBezTo>
                    <a:cubicBezTo>
                      <a:pt x="7" y="324"/>
                      <a:pt x="85" y="326"/>
                      <a:pt x="85" y="326"/>
                    </a:cubicBezTo>
                    <a:cubicBezTo>
                      <a:pt x="56" y="213"/>
                      <a:pt x="119" y="11"/>
                      <a:pt x="119" y="11"/>
                    </a:cubicBezTo>
                    <a:cubicBezTo>
                      <a:pt x="119" y="11"/>
                      <a:pt x="119" y="11"/>
                      <a:pt x="109" y="0"/>
                    </a:cubicBezTo>
                    <a:lnTo>
                      <a:pt x="71" y="21"/>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52" name="Freeform 13"/>
              <p:cNvSpPr>
                <a:spLocks/>
              </p:cNvSpPr>
              <p:nvPr/>
            </p:nvSpPr>
            <p:spPr bwMode="gray">
              <a:xfrm>
                <a:off x="13029406" y="7660141"/>
                <a:ext cx="66675" cy="333375"/>
              </a:xfrm>
              <a:custGeom>
                <a:avLst/>
                <a:gdLst>
                  <a:gd name="T0" fmla="*/ 31 w 35"/>
                  <a:gd name="T1" fmla="*/ 13 h 178"/>
                  <a:gd name="T2" fmla="*/ 19 w 35"/>
                  <a:gd name="T3" fmla="*/ 0 h 178"/>
                  <a:gd name="T4" fmla="*/ 14 w 35"/>
                  <a:gd name="T5" fmla="*/ 7 h 178"/>
                  <a:gd name="T6" fmla="*/ 4 w 35"/>
                  <a:gd name="T7" fmla="*/ 178 h 178"/>
                  <a:gd name="T8" fmla="*/ 29 w 35"/>
                  <a:gd name="T9" fmla="*/ 42 h 178"/>
                  <a:gd name="T10" fmla="*/ 31 w 35"/>
                  <a:gd name="T11" fmla="*/ 17 h 178"/>
                  <a:gd name="T12" fmla="*/ 33 w 35"/>
                  <a:gd name="T13" fmla="*/ 15 h 178"/>
                  <a:gd name="T14" fmla="*/ 31 w 35"/>
                  <a:gd name="T15" fmla="*/ 13 h 1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178">
                    <a:moveTo>
                      <a:pt x="31" y="13"/>
                    </a:moveTo>
                    <a:cubicBezTo>
                      <a:pt x="19" y="0"/>
                      <a:pt x="19" y="0"/>
                      <a:pt x="19" y="0"/>
                    </a:cubicBezTo>
                    <a:cubicBezTo>
                      <a:pt x="14" y="7"/>
                      <a:pt x="14" y="7"/>
                      <a:pt x="14" y="7"/>
                    </a:cubicBezTo>
                    <a:cubicBezTo>
                      <a:pt x="14" y="7"/>
                      <a:pt x="0" y="74"/>
                      <a:pt x="4" y="178"/>
                    </a:cubicBezTo>
                    <a:cubicBezTo>
                      <a:pt x="4" y="178"/>
                      <a:pt x="35" y="45"/>
                      <a:pt x="29" y="42"/>
                    </a:cubicBezTo>
                    <a:cubicBezTo>
                      <a:pt x="26" y="35"/>
                      <a:pt x="31" y="17"/>
                      <a:pt x="31" y="17"/>
                    </a:cubicBezTo>
                    <a:cubicBezTo>
                      <a:pt x="33" y="15"/>
                      <a:pt x="33" y="15"/>
                      <a:pt x="33" y="15"/>
                    </a:cubicBezTo>
                    <a:cubicBezTo>
                      <a:pt x="31" y="13"/>
                      <a:pt x="31" y="13"/>
                      <a:pt x="31" y="1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53" name="Freeform 14"/>
              <p:cNvSpPr>
                <a:spLocks/>
              </p:cNvSpPr>
              <p:nvPr/>
            </p:nvSpPr>
            <p:spPr bwMode="gray">
              <a:xfrm>
                <a:off x="13015118" y="7687128"/>
                <a:ext cx="123825" cy="481013"/>
              </a:xfrm>
              <a:custGeom>
                <a:avLst/>
                <a:gdLst>
                  <a:gd name="T0" fmla="*/ 12 w 66"/>
                  <a:gd name="T1" fmla="*/ 157 h 257"/>
                  <a:gd name="T2" fmla="*/ 31 w 66"/>
                  <a:gd name="T3" fmla="*/ 25 h 257"/>
                  <a:gd name="T4" fmla="*/ 28 w 66"/>
                  <a:gd name="T5" fmla="*/ 18 h 257"/>
                  <a:gd name="T6" fmla="*/ 38 w 66"/>
                  <a:gd name="T7" fmla="*/ 3 h 257"/>
                  <a:gd name="T8" fmla="*/ 41 w 66"/>
                  <a:gd name="T9" fmla="*/ 1 h 257"/>
                  <a:gd name="T10" fmla="*/ 40 w 66"/>
                  <a:gd name="T11" fmla="*/ 1 h 257"/>
                  <a:gd name="T12" fmla="*/ 41 w 66"/>
                  <a:gd name="T13" fmla="*/ 1 h 257"/>
                  <a:gd name="T14" fmla="*/ 57 w 66"/>
                  <a:gd name="T15" fmla="*/ 0 h 257"/>
                  <a:gd name="T16" fmla="*/ 57 w 66"/>
                  <a:gd name="T17" fmla="*/ 2 h 257"/>
                  <a:gd name="T18" fmla="*/ 66 w 66"/>
                  <a:gd name="T19" fmla="*/ 11 h 257"/>
                  <a:gd name="T20" fmla="*/ 63 w 66"/>
                  <a:gd name="T21" fmla="*/ 12 h 257"/>
                  <a:gd name="T22" fmla="*/ 53 w 66"/>
                  <a:gd name="T23" fmla="*/ 31 h 257"/>
                  <a:gd name="T24" fmla="*/ 56 w 66"/>
                  <a:gd name="T25" fmla="*/ 90 h 257"/>
                  <a:gd name="T26" fmla="*/ 50 w 66"/>
                  <a:gd name="T27" fmla="*/ 228 h 257"/>
                  <a:gd name="T28" fmla="*/ 17 w 66"/>
                  <a:gd name="T29" fmla="*/ 257 h 257"/>
                  <a:gd name="T30" fmla="*/ 0 w 66"/>
                  <a:gd name="T31" fmla="*/ 236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257">
                    <a:moveTo>
                      <a:pt x="12" y="157"/>
                    </a:moveTo>
                    <a:cubicBezTo>
                      <a:pt x="12" y="159"/>
                      <a:pt x="36" y="29"/>
                      <a:pt x="31" y="25"/>
                    </a:cubicBezTo>
                    <a:cubicBezTo>
                      <a:pt x="28" y="18"/>
                      <a:pt x="28" y="18"/>
                      <a:pt x="28" y="18"/>
                    </a:cubicBezTo>
                    <a:cubicBezTo>
                      <a:pt x="38" y="3"/>
                      <a:pt x="38" y="3"/>
                      <a:pt x="38" y="3"/>
                    </a:cubicBezTo>
                    <a:cubicBezTo>
                      <a:pt x="41" y="1"/>
                      <a:pt x="41" y="1"/>
                      <a:pt x="41" y="1"/>
                    </a:cubicBezTo>
                    <a:cubicBezTo>
                      <a:pt x="40" y="1"/>
                      <a:pt x="40" y="1"/>
                      <a:pt x="40" y="1"/>
                    </a:cubicBezTo>
                    <a:cubicBezTo>
                      <a:pt x="41" y="1"/>
                      <a:pt x="41" y="1"/>
                      <a:pt x="41" y="1"/>
                    </a:cubicBezTo>
                    <a:cubicBezTo>
                      <a:pt x="47" y="2"/>
                      <a:pt x="53" y="1"/>
                      <a:pt x="57" y="0"/>
                    </a:cubicBezTo>
                    <a:cubicBezTo>
                      <a:pt x="57" y="2"/>
                      <a:pt x="57" y="2"/>
                      <a:pt x="57" y="2"/>
                    </a:cubicBezTo>
                    <a:cubicBezTo>
                      <a:pt x="66" y="11"/>
                      <a:pt x="66" y="11"/>
                      <a:pt x="66" y="11"/>
                    </a:cubicBezTo>
                    <a:cubicBezTo>
                      <a:pt x="63" y="12"/>
                      <a:pt x="63" y="12"/>
                      <a:pt x="63" y="12"/>
                    </a:cubicBezTo>
                    <a:cubicBezTo>
                      <a:pt x="52" y="10"/>
                      <a:pt x="53" y="31"/>
                      <a:pt x="53" y="31"/>
                    </a:cubicBezTo>
                    <a:cubicBezTo>
                      <a:pt x="53" y="39"/>
                      <a:pt x="56" y="90"/>
                      <a:pt x="56" y="90"/>
                    </a:cubicBezTo>
                    <a:cubicBezTo>
                      <a:pt x="60" y="127"/>
                      <a:pt x="50" y="228"/>
                      <a:pt x="50" y="228"/>
                    </a:cubicBezTo>
                    <a:cubicBezTo>
                      <a:pt x="17" y="257"/>
                      <a:pt x="17" y="257"/>
                      <a:pt x="17" y="257"/>
                    </a:cubicBezTo>
                    <a:cubicBezTo>
                      <a:pt x="0" y="236"/>
                      <a:pt x="0" y="236"/>
                      <a:pt x="0" y="236"/>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139" name="Group 138"/>
            <p:cNvGrpSpPr/>
            <p:nvPr/>
          </p:nvGrpSpPr>
          <p:grpSpPr bwMode="gray">
            <a:xfrm>
              <a:off x="13531056" y="7302953"/>
              <a:ext cx="642938" cy="2132013"/>
              <a:chOff x="13531056" y="7302953"/>
              <a:chExt cx="642938" cy="2132013"/>
            </a:xfrm>
          </p:grpSpPr>
          <p:sp>
            <p:nvSpPr>
              <p:cNvPr id="2061" name="Freeform 22"/>
              <p:cNvSpPr>
                <a:spLocks noEditPoints="1"/>
              </p:cNvSpPr>
              <p:nvPr/>
            </p:nvSpPr>
            <p:spPr bwMode="gray">
              <a:xfrm>
                <a:off x="13531056" y="7302953"/>
                <a:ext cx="625475" cy="2132013"/>
              </a:xfrm>
              <a:custGeom>
                <a:avLst/>
                <a:gdLst>
                  <a:gd name="T0" fmla="*/ 334 w 334"/>
                  <a:gd name="T1" fmla="*/ 546 h 1137"/>
                  <a:gd name="T2" fmla="*/ 325 w 334"/>
                  <a:gd name="T3" fmla="*/ 401 h 1137"/>
                  <a:gd name="T4" fmla="*/ 316 w 334"/>
                  <a:gd name="T5" fmla="*/ 280 h 1137"/>
                  <a:gd name="T6" fmla="*/ 216 w 334"/>
                  <a:gd name="T7" fmla="*/ 180 h 1137"/>
                  <a:gd name="T8" fmla="*/ 196 w 334"/>
                  <a:gd name="T9" fmla="*/ 151 h 1137"/>
                  <a:gd name="T10" fmla="*/ 208 w 334"/>
                  <a:gd name="T11" fmla="*/ 103 h 1137"/>
                  <a:gd name="T12" fmla="*/ 216 w 334"/>
                  <a:gd name="T13" fmla="*/ 49 h 1137"/>
                  <a:gd name="T14" fmla="*/ 185 w 334"/>
                  <a:gd name="T15" fmla="*/ 6 h 1137"/>
                  <a:gd name="T16" fmla="*/ 125 w 334"/>
                  <a:gd name="T17" fmla="*/ 9 h 1137"/>
                  <a:gd name="T18" fmla="*/ 107 w 334"/>
                  <a:gd name="T19" fmla="*/ 81 h 1137"/>
                  <a:gd name="T20" fmla="*/ 116 w 334"/>
                  <a:gd name="T21" fmla="*/ 113 h 1137"/>
                  <a:gd name="T22" fmla="*/ 100 w 334"/>
                  <a:gd name="T23" fmla="*/ 193 h 1137"/>
                  <a:gd name="T24" fmla="*/ 26 w 334"/>
                  <a:gd name="T25" fmla="*/ 218 h 1137"/>
                  <a:gd name="T26" fmla="*/ 4 w 334"/>
                  <a:gd name="T27" fmla="*/ 338 h 1137"/>
                  <a:gd name="T28" fmla="*/ 7 w 334"/>
                  <a:gd name="T29" fmla="*/ 597 h 1137"/>
                  <a:gd name="T30" fmla="*/ 15 w 334"/>
                  <a:gd name="T31" fmla="*/ 619 h 1137"/>
                  <a:gd name="T32" fmla="*/ 43 w 334"/>
                  <a:gd name="T33" fmla="*/ 663 h 1137"/>
                  <a:gd name="T34" fmla="*/ 60 w 334"/>
                  <a:gd name="T35" fmla="*/ 763 h 1137"/>
                  <a:gd name="T36" fmla="*/ 62 w 334"/>
                  <a:gd name="T37" fmla="*/ 995 h 1137"/>
                  <a:gd name="T38" fmla="*/ 73 w 334"/>
                  <a:gd name="T39" fmla="*/ 1075 h 1137"/>
                  <a:gd name="T40" fmla="*/ 55 w 334"/>
                  <a:gd name="T41" fmla="*/ 1119 h 1137"/>
                  <a:gd name="T42" fmla="*/ 115 w 334"/>
                  <a:gd name="T43" fmla="*/ 1130 h 1137"/>
                  <a:gd name="T44" fmla="*/ 131 w 334"/>
                  <a:gd name="T45" fmla="*/ 1097 h 1137"/>
                  <a:gd name="T46" fmla="*/ 131 w 334"/>
                  <a:gd name="T47" fmla="*/ 1076 h 1137"/>
                  <a:gd name="T48" fmla="*/ 139 w 334"/>
                  <a:gd name="T49" fmla="*/ 944 h 1137"/>
                  <a:gd name="T50" fmla="*/ 145 w 334"/>
                  <a:gd name="T51" fmla="*/ 822 h 1137"/>
                  <a:gd name="T52" fmla="*/ 161 w 334"/>
                  <a:gd name="T53" fmla="*/ 697 h 1137"/>
                  <a:gd name="T54" fmla="*/ 178 w 334"/>
                  <a:gd name="T55" fmla="*/ 811 h 1137"/>
                  <a:gd name="T56" fmla="*/ 177 w 334"/>
                  <a:gd name="T57" fmla="*/ 936 h 1137"/>
                  <a:gd name="T58" fmla="*/ 186 w 334"/>
                  <a:gd name="T59" fmla="*/ 1079 h 1137"/>
                  <a:gd name="T60" fmla="*/ 186 w 334"/>
                  <a:gd name="T61" fmla="*/ 1112 h 1137"/>
                  <a:gd name="T62" fmla="*/ 229 w 334"/>
                  <a:gd name="T63" fmla="*/ 1134 h 1137"/>
                  <a:gd name="T64" fmla="*/ 251 w 334"/>
                  <a:gd name="T65" fmla="*/ 1093 h 1137"/>
                  <a:gd name="T66" fmla="*/ 254 w 334"/>
                  <a:gd name="T67" fmla="*/ 1042 h 1137"/>
                  <a:gd name="T68" fmla="*/ 256 w 334"/>
                  <a:gd name="T69" fmla="*/ 843 h 1137"/>
                  <a:gd name="T70" fmla="*/ 268 w 334"/>
                  <a:gd name="T71" fmla="*/ 695 h 1137"/>
                  <a:gd name="T72" fmla="*/ 280 w 334"/>
                  <a:gd name="T73" fmla="*/ 618 h 1137"/>
                  <a:gd name="T74" fmla="*/ 276 w 334"/>
                  <a:gd name="T75" fmla="*/ 511 h 1137"/>
                  <a:gd name="T76" fmla="*/ 271 w 334"/>
                  <a:gd name="T77" fmla="*/ 434 h 1137"/>
                  <a:gd name="T78" fmla="*/ 284 w 334"/>
                  <a:gd name="T79" fmla="*/ 565 h 1137"/>
                  <a:gd name="T80" fmla="*/ 284 w 334"/>
                  <a:gd name="T81" fmla="*/ 611 h 1137"/>
                  <a:gd name="T82" fmla="*/ 284 w 334"/>
                  <a:gd name="T83" fmla="*/ 659 h 1137"/>
                  <a:gd name="T84" fmla="*/ 312 w 334"/>
                  <a:gd name="T85" fmla="*/ 652 h 1137"/>
                  <a:gd name="T86" fmla="*/ 324 w 334"/>
                  <a:gd name="T87" fmla="*/ 603 h 1137"/>
                  <a:gd name="T88" fmla="*/ 60 w 334"/>
                  <a:gd name="T89" fmla="*/ 483 h 1137"/>
                  <a:gd name="T90" fmla="*/ 58 w 334"/>
                  <a:gd name="T91" fmla="*/ 431 h 1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4" h="1137">
                    <a:moveTo>
                      <a:pt x="324" y="603"/>
                    </a:moveTo>
                    <a:cubicBezTo>
                      <a:pt x="327" y="603"/>
                      <a:pt x="334" y="597"/>
                      <a:pt x="334" y="597"/>
                    </a:cubicBezTo>
                    <a:cubicBezTo>
                      <a:pt x="333" y="589"/>
                      <a:pt x="333" y="555"/>
                      <a:pt x="334" y="546"/>
                    </a:cubicBezTo>
                    <a:cubicBezTo>
                      <a:pt x="334" y="537"/>
                      <a:pt x="333" y="503"/>
                      <a:pt x="332" y="493"/>
                    </a:cubicBezTo>
                    <a:cubicBezTo>
                      <a:pt x="330" y="483"/>
                      <a:pt x="329" y="460"/>
                      <a:pt x="330" y="448"/>
                    </a:cubicBezTo>
                    <a:cubicBezTo>
                      <a:pt x="330" y="436"/>
                      <a:pt x="327" y="410"/>
                      <a:pt x="325" y="401"/>
                    </a:cubicBezTo>
                    <a:cubicBezTo>
                      <a:pt x="324" y="393"/>
                      <a:pt x="327" y="382"/>
                      <a:pt x="327" y="376"/>
                    </a:cubicBezTo>
                    <a:cubicBezTo>
                      <a:pt x="326" y="370"/>
                      <a:pt x="322" y="357"/>
                      <a:pt x="324" y="353"/>
                    </a:cubicBezTo>
                    <a:cubicBezTo>
                      <a:pt x="327" y="340"/>
                      <a:pt x="318" y="289"/>
                      <a:pt x="316" y="280"/>
                    </a:cubicBezTo>
                    <a:cubicBezTo>
                      <a:pt x="314" y="270"/>
                      <a:pt x="314" y="238"/>
                      <a:pt x="314" y="229"/>
                    </a:cubicBezTo>
                    <a:cubicBezTo>
                      <a:pt x="313" y="220"/>
                      <a:pt x="307" y="218"/>
                      <a:pt x="302" y="216"/>
                    </a:cubicBezTo>
                    <a:cubicBezTo>
                      <a:pt x="273" y="208"/>
                      <a:pt x="221" y="184"/>
                      <a:pt x="216" y="180"/>
                    </a:cubicBezTo>
                    <a:cubicBezTo>
                      <a:pt x="211" y="176"/>
                      <a:pt x="203" y="169"/>
                      <a:pt x="203" y="169"/>
                    </a:cubicBezTo>
                    <a:cubicBezTo>
                      <a:pt x="202" y="165"/>
                      <a:pt x="198" y="159"/>
                      <a:pt x="198" y="159"/>
                    </a:cubicBezTo>
                    <a:cubicBezTo>
                      <a:pt x="198" y="159"/>
                      <a:pt x="197" y="155"/>
                      <a:pt x="196" y="151"/>
                    </a:cubicBezTo>
                    <a:cubicBezTo>
                      <a:pt x="195" y="147"/>
                      <a:pt x="196" y="130"/>
                      <a:pt x="196" y="130"/>
                    </a:cubicBezTo>
                    <a:cubicBezTo>
                      <a:pt x="197" y="128"/>
                      <a:pt x="199" y="115"/>
                      <a:pt x="199" y="115"/>
                    </a:cubicBezTo>
                    <a:cubicBezTo>
                      <a:pt x="205" y="119"/>
                      <a:pt x="207" y="107"/>
                      <a:pt x="208" y="103"/>
                    </a:cubicBezTo>
                    <a:cubicBezTo>
                      <a:pt x="208" y="99"/>
                      <a:pt x="210" y="87"/>
                      <a:pt x="210" y="84"/>
                    </a:cubicBezTo>
                    <a:cubicBezTo>
                      <a:pt x="210" y="82"/>
                      <a:pt x="213" y="73"/>
                      <a:pt x="214" y="71"/>
                    </a:cubicBezTo>
                    <a:cubicBezTo>
                      <a:pt x="215" y="69"/>
                      <a:pt x="216" y="54"/>
                      <a:pt x="216" y="49"/>
                    </a:cubicBezTo>
                    <a:cubicBezTo>
                      <a:pt x="216" y="45"/>
                      <a:pt x="210" y="30"/>
                      <a:pt x="208" y="29"/>
                    </a:cubicBezTo>
                    <a:cubicBezTo>
                      <a:pt x="206" y="28"/>
                      <a:pt x="206" y="22"/>
                      <a:pt x="202" y="19"/>
                    </a:cubicBezTo>
                    <a:cubicBezTo>
                      <a:pt x="198" y="17"/>
                      <a:pt x="189" y="9"/>
                      <a:pt x="185" y="6"/>
                    </a:cubicBezTo>
                    <a:cubicBezTo>
                      <a:pt x="181" y="3"/>
                      <a:pt x="166" y="0"/>
                      <a:pt x="160" y="0"/>
                    </a:cubicBezTo>
                    <a:cubicBezTo>
                      <a:pt x="154" y="0"/>
                      <a:pt x="144" y="3"/>
                      <a:pt x="140" y="6"/>
                    </a:cubicBezTo>
                    <a:cubicBezTo>
                      <a:pt x="135" y="9"/>
                      <a:pt x="129" y="8"/>
                      <a:pt x="125" y="9"/>
                    </a:cubicBezTo>
                    <a:cubicBezTo>
                      <a:pt x="120" y="10"/>
                      <a:pt x="112" y="20"/>
                      <a:pt x="110" y="25"/>
                    </a:cubicBezTo>
                    <a:cubicBezTo>
                      <a:pt x="108" y="30"/>
                      <a:pt x="103" y="43"/>
                      <a:pt x="102" y="54"/>
                    </a:cubicBezTo>
                    <a:cubicBezTo>
                      <a:pt x="101" y="65"/>
                      <a:pt x="107" y="81"/>
                      <a:pt x="107" y="81"/>
                    </a:cubicBezTo>
                    <a:cubicBezTo>
                      <a:pt x="104" y="82"/>
                      <a:pt x="106" y="90"/>
                      <a:pt x="107" y="95"/>
                    </a:cubicBezTo>
                    <a:cubicBezTo>
                      <a:pt x="108" y="99"/>
                      <a:pt x="111" y="112"/>
                      <a:pt x="112" y="113"/>
                    </a:cubicBezTo>
                    <a:cubicBezTo>
                      <a:pt x="114" y="114"/>
                      <a:pt x="116" y="113"/>
                      <a:pt x="116" y="113"/>
                    </a:cubicBezTo>
                    <a:cubicBezTo>
                      <a:pt x="116" y="127"/>
                      <a:pt x="124" y="135"/>
                      <a:pt x="124" y="135"/>
                    </a:cubicBezTo>
                    <a:cubicBezTo>
                      <a:pt x="126" y="144"/>
                      <a:pt x="123" y="164"/>
                      <a:pt x="120" y="171"/>
                    </a:cubicBezTo>
                    <a:cubicBezTo>
                      <a:pt x="117" y="177"/>
                      <a:pt x="105" y="193"/>
                      <a:pt x="100" y="193"/>
                    </a:cubicBezTo>
                    <a:cubicBezTo>
                      <a:pt x="96" y="193"/>
                      <a:pt x="82" y="198"/>
                      <a:pt x="79" y="201"/>
                    </a:cubicBezTo>
                    <a:cubicBezTo>
                      <a:pt x="75" y="203"/>
                      <a:pt x="62" y="209"/>
                      <a:pt x="55" y="210"/>
                    </a:cubicBezTo>
                    <a:cubicBezTo>
                      <a:pt x="48" y="211"/>
                      <a:pt x="34" y="216"/>
                      <a:pt x="26" y="218"/>
                    </a:cubicBezTo>
                    <a:cubicBezTo>
                      <a:pt x="15" y="223"/>
                      <a:pt x="11" y="248"/>
                      <a:pt x="12" y="259"/>
                    </a:cubicBezTo>
                    <a:cubicBezTo>
                      <a:pt x="12" y="270"/>
                      <a:pt x="5" y="293"/>
                      <a:pt x="3" y="302"/>
                    </a:cubicBezTo>
                    <a:cubicBezTo>
                      <a:pt x="2" y="311"/>
                      <a:pt x="5" y="329"/>
                      <a:pt x="4" y="338"/>
                    </a:cubicBezTo>
                    <a:cubicBezTo>
                      <a:pt x="3" y="346"/>
                      <a:pt x="0" y="375"/>
                      <a:pt x="0" y="384"/>
                    </a:cubicBezTo>
                    <a:cubicBezTo>
                      <a:pt x="0" y="393"/>
                      <a:pt x="0" y="482"/>
                      <a:pt x="1" y="505"/>
                    </a:cubicBezTo>
                    <a:cubicBezTo>
                      <a:pt x="1" y="528"/>
                      <a:pt x="6" y="590"/>
                      <a:pt x="7" y="597"/>
                    </a:cubicBezTo>
                    <a:cubicBezTo>
                      <a:pt x="8" y="604"/>
                      <a:pt x="12" y="602"/>
                      <a:pt x="13" y="600"/>
                    </a:cubicBezTo>
                    <a:cubicBezTo>
                      <a:pt x="14" y="598"/>
                      <a:pt x="19" y="603"/>
                      <a:pt x="19" y="603"/>
                    </a:cubicBezTo>
                    <a:cubicBezTo>
                      <a:pt x="19" y="603"/>
                      <a:pt x="16" y="613"/>
                      <a:pt x="15" y="619"/>
                    </a:cubicBezTo>
                    <a:cubicBezTo>
                      <a:pt x="13" y="625"/>
                      <a:pt x="12" y="631"/>
                      <a:pt x="15" y="633"/>
                    </a:cubicBezTo>
                    <a:cubicBezTo>
                      <a:pt x="17" y="635"/>
                      <a:pt x="24" y="647"/>
                      <a:pt x="27" y="651"/>
                    </a:cubicBezTo>
                    <a:cubicBezTo>
                      <a:pt x="31" y="656"/>
                      <a:pt x="40" y="664"/>
                      <a:pt x="43" y="663"/>
                    </a:cubicBezTo>
                    <a:cubicBezTo>
                      <a:pt x="45" y="662"/>
                      <a:pt x="48" y="662"/>
                      <a:pt x="48" y="662"/>
                    </a:cubicBezTo>
                    <a:cubicBezTo>
                      <a:pt x="48" y="662"/>
                      <a:pt x="52" y="698"/>
                      <a:pt x="54" y="713"/>
                    </a:cubicBezTo>
                    <a:cubicBezTo>
                      <a:pt x="56" y="727"/>
                      <a:pt x="60" y="752"/>
                      <a:pt x="60" y="763"/>
                    </a:cubicBezTo>
                    <a:cubicBezTo>
                      <a:pt x="60" y="775"/>
                      <a:pt x="62" y="835"/>
                      <a:pt x="63" y="849"/>
                    </a:cubicBezTo>
                    <a:cubicBezTo>
                      <a:pt x="64" y="864"/>
                      <a:pt x="63" y="893"/>
                      <a:pt x="63" y="912"/>
                    </a:cubicBezTo>
                    <a:cubicBezTo>
                      <a:pt x="63" y="931"/>
                      <a:pt x="62" y="981"/>
                      <a:pt x="62" y="995"/>
                    </a:cubicBezTo>
                    <a:cubicBezTo>
                      <a:pt x="63" y="1010"/>
                      <a:pt x="62" y="1043"/>
                      <a:pt x="60" y="1053"/>
                    </a:cubicBezTo>
                    <a:cubicBezTo>
                      <a:pt x="58" y="1063"/>
                      <a:pt x="59" y="1076"/>
                      <a:pt x="61" y="1076"/>
                    </a:cubicBezTo>
                    <a:cubicBezTo>
                      <a:pt x="63" y="1076"/>
                      <a:pt x="73" y="1075"/>
                      <a:pt x="73" y="1075"/>
                    </a:cubicBezTo>
                    <a:cubicBezTo>
                      <a:pt x="73" y="1075"/>
                      <a:pt x="73" y="1082"/>
                      <a:pt x="71" y="1085"/>
                    </a:cubicBezTo>
                    <a:cubicBezTo>
                      <a:pt x="70" y="1087"/>
                      <a:pt x="56" y="1102"/>
                      <a:pt x="54" y="1106"/>
                    </a:cubicBezTo>
                    <a:cubicBezTo>
                      <a:pt x="51" y="1110"/>
                      <a:pt x="55" y="1119"/>
                      <a:pt x="55" y="1119"/>
                    </a:cubicBezTo>
                    <a:cubicBezTo>
                      <a:pt x="55" y="1127"/>
                      <a:pt x="55" y="1127"/>
                      <a:pt x="55" y="1127"/>
                    </a:cubicBezTo>
                    <a:cubicBezTo>
                      <a:pt x="58" y="1130"/>
                      <a:pt x="72" y="1135"/>
                      <a:pt x="83" y="1135"/>
                    </a:cubicBezTo>
                    <a:cubicBezTo>
                      <a:pt x="94" y="1135"/>
                      <a:pt x="107" y="1134"/>
                      <a:pt x="115" y="1130"/>
                    </a:cubicBezTo>
                    <a:cubicBezTo>
                      <a:pt x="122" y="1127"/>
                      <a:pt x="120" y="1118"/>
                      <a:pt x="120" y="1118"/>
                    </a:cubicBezTo>
                    <a:cubicBezTo>
                      <a:pt x="130" y="1111"/>
                      <a:pt x="130" y="1111"/>
                      <a:pt x="130" y="1111"/>
                    </a:cubicBezTo>
                    <a:cubicBezTo>
                      <a:pt x="131" y="1097"/>
                      <a:pt x="131" y="1097"/>
                      <a:pt x="131" y="1097"/>
                    </a:cubicBezTo>
                    <a:cubicBezTo>
                      <a:pt x="129" y="1093"/>
                      <a:pt x="129" y="1093"/>
                      <a:pt x="129" y="1093"/>
                    </a:cubicBezTo>
                    <a:cubicBezTo>
                      <a:pt x="129" y="1093"/>
                      <a:pt x="128" y="1088"/>
                      <a:pt x="127" y="1085"/>
                    </a:cubicBezTo>
                    <a:cubicBezTo>
                      <a:pt x="127" y="1081"/>
                      <a:pt x="131" y="1076"/>
                      <a:pt x="131" y="1076"/>
                    </a:cubicBezTo>
                    <a:cubicBezTo>
                      <a:pt x="133" y="1068"/>
                      <a:pt x="134" y="1038"/>
                      <a:pt x="135" y="1031"/>
                    </a:cubicBezTo>
                    <a:cubicBezTo>
                      <a:pt x="137" y="1024"/>
                      <a:pt x="138" y="1000"/>
                      <a:pt x="137" y="987"/>
                    </a:cubicBezTo>
                    <a:cubicBezTo>
                      <a:pt x="137" y="974"/>
                      <a:pt x="140" y="952"/>
                      <a:pt x="139" y="944"/>
                    </a:cubicBezTo>
                    <a:cubicBezTo>
                      <a:pt x="139" y="936"/>
                      <a:pt x="140" y="906"/>
                      <a:pt x="140" y="896"/>
                    </a:cubicBezTo>
                    <a:cubicBezTo>
                      <a:pt x="141" y="886"/>
                      <a:pt x="141" y="867"/>
                      <a:pt x="143" y="860"/>
                    </a:cubicBezTo>
                    <a:cubicBezTo>
                      <a:pt x="144" y="854"/>
                      <a:pt x="145" y="828"/>
                      <a:pt x="145" y="822"/>
                    </a:cubicBezTo>
                    <a:cubicBezTo>
                      <a:pt x="145" y="815"/>
                      <a:pt x="148" y="799"/>
                      <a:pt x="150" y="796"/>
                    </a:cubicBezTo>
                    <a:cubicBezTo>
                      <a:pt x="152" y="793"/>
                      <a:pt x="154" y="773"/>
                      <a:pt x="156" y="764"/>
                    </a:cubicBezTo>
                    <a:cubicBezTo>
                      <a:pt x="158" y="755"/>
                      <a:pt x="161" y="704"/>
                      <a:pt x="161" y="697"/>
                    </a:cubicBezTo>
                    <a:cubicBezTo>
                      <a:pt x="161" y="691"/>
                      <a:pt x="164" y="684"/>
                      <a:pt x="165" y="687"/>
                    </a:cubicBezTo>
                    <a:cubicBezTo>
                      <a:pt x="165" y="690"/>
                      <a:pt x="164" y="758"/>
                      <a:pt x="164" y="768"/>
                    </a:cubicBezTo>
                    <a:cubicBezTo>
                      <a:pt x="165" y="777"/>
                      <a:pt x="174" y="805"/>
                      <a:pt x="178" y="811"/>
                    </a:cubicBezTo>
                    <a:cubicBezTo>
                      <a:pt x="181" y="818"/>
                      <a:pt x="178" y="842"/>
                      <a:pt x="177" y="853"/>
                    </a:cubicBezTo>
                    <a:cubicBezTo>
                      <a:pt x="177" y="864"/>
                      <a:pt x="180" y="879"/>
                      <a:pt x="179" y="887"/>
                    </a:cubicBezTo>
                    <a:cubicBezTo>
                      <a:pt x="179" y="894"/>
                      <a:pt x="178" y="919"/>
                      <a:pt x="177" y="936"/>
                    </a:cubicBezTo>
                    <a:cubicBezTo>
                      <a:pt x="177" y="953"/>
                      <a:pt x="177" y="1007"/>
                      <a:pt x="177" y="1022"/>
                    </a:cubicBezTo>
                    <a:cubicBezTo>
                      <a:pt x="178" y="1036"/>
                      <a:pt x="179" y="1066"/>
                      <a:pt x="181" y="1073"/>
                    </a:cubicBezTo>
                    <a:cubicBezTo>
                      <a:pt x="184" y="1081"/>
                      <a:pt x="186" y="1079"/>
                      <a:pt x="186" y="1079"/>
                    </a:cubicBezTo>
                    <a:cubicBezTo>
                      <a:pt x="187" y="1093"/>
                      <a:pt x="187" y="1093"/>
                      <a:pt x="187" y="1093"/>
                    </a:cubicBezTo>
                    <a:cubicBezTo>
                      <a:pt x="184" y="1095"/>
                      <a:pt x="184" y="1095"/>
                      <a:pt x="184" y="1095"/>
                    </a:cubicBezTo>
                    <a:cubicBezTo>
                      <a:pt x="184" y="1095"/>
                      <a:pt x="185" y="1109"/>
                      <a:pt x="186" y="1112"/>
                    </a:cubicBezTo>
                    <a:cubicBezTo>
                      <a:pt x="186" y="1114"/>
                      <a:pt x="197" y="1118"/>
                      <a:pt x="197" y="1118"/>
                    </a:cubicBezTo>
                    <a:cubicBezTo>
                      <a:pt x="197" y="1122"/>
                      <a:pt x="197" y="1122"/>
                      <a:pt x="197" y="1122"/>
                    </a:cubicBezTo>
                    <a:cubicBezTo>
                      <a:pt x="197" y="1128"/>
                      <a:pt x="209" y="1132"/>
                      <a:pt x="229" y="1134"/>
                    </a:cubicBezTo>
                    <a:cubicBezTo>
                      <a:pt x="249" y="1137"/>
                      <a:pt x="262" y="1128"/>
                      <a:pt x="262" y="1128"/>
                    </a:cubicBezTo>
                    <a:cubicBezTo>
                      <a:pt x="262" y="1128"/>
                      <a:pt x="264" y="1119"/>
                      <a:pt x="263" y="1113"/>
                    </a:cubicBezTo>
                    <a:cubicBezTo>
                      <a:pt x="262" y="1108"/>
                      <a:pt x="257" y="1098"/>
                      <a:pt x="251" y="1093"/>
                    </a:cubicBezTo>
                    <a:cubicBezTo>
                      <a:pt x="246" y="1088"/>
                      <a:pt x="245" y="1082"/>
                      <a:pt x="245" y="1082"/>
                    </a:cubicBezTo>
                    <a:cubicBezTo>
                      <a:pt x="247" y="1083"/>
                      <a:pt x="249" y="1065"/>
                      <a:pt x="250" y="1059"/>
                    </a:cubicBezTo>
                    <a:cubicBezTo>
                      <a:pt x="250" y="1054"/>
                      <a:pt x="253" y="1046"/>
                      <a:pt x="254" y="1042"/>
                    </a:cubicBezTo>
                    <a:cubicBezTo>
                      <a:pt x="256" y="1037"/>
                      <a:pt x="255" y="1022"/>
                      <a:pt x="255" y="1012"/>
                    </a:cubicBezTo>
                    <a:cubicBezTo>
                      <a:pt x="255" y="1002"/>
                      <a:pt x="252" y="883"/>
                      <a:pt x="252" y="873"/>
                    </a:cubicBezTo>
                    <a:cubicBezTo>
                      <a:pt x="251" y="863"/>
                      <a:pt x="255" y="852"/>
                      <a:pt x="256" y="843"/>
                    </a:cubicBezTo>
                    <a:cubicBezTo>
                      <a:pt x="257" y="835"/>
                      <a:pt x="258" y="793"/>
                      <a:pt x="259" y="783"/>
                    </a:cubicBezTo>
                    <a:cubicBezTo>
                      <a:pt x="259" y="774"/>
                      <a:pt x="260" y="740"/>
                      <a:pt x="262" y="735"/>
                    </a:cubicBezTo>
                    <a:cubicBezTo>
                      <a:pt x="263" y="731"/>
                      <a:pt x="267" y="703"/>
                      <a:pt x="268" y="695"/>
                    </a:cubicBezTo>
                    <a:cubicBezTo>
                      <a:pt x="269" y="687"/>
                      <a:pt x="271" y="669"/>
                      <a:pt x="272" y="663"/>
                    </a:cubicBezTo>
                    <a:cubicBezTo>
                      <a:pt x="273" y="658"/>
                      <a:pt x="276" y="640"/>
                      <a:pt x="278" y="639"/>
                    </a:cubicBezTo>
                    <a:cubicBezTo>
                      <a:pt x="280" y="639"/>
                      <a:pt x="281" y="625"/>
                      <a:pt x="280" y="618"/>
                    </a:cubicBezTo>
                    <a:cubicBezTo>
                      <a:pt x="279" y="611"/>
                      <a:pt x="277" y="597"/>
                      <a:pt x="276" y="587"/>
                    </a:cubicBezTo>
                    <a:cubicBezTo>
                      <a:pt x="275" y="577"/>
                      <a:pt x="275" y="550"/>
                      <a:pt x="274" y="537"/>
                    </a:cubicBezTo>
                    <a:cubicBezTo>
                      <a:pt x="273" y="525"/>
                      <a:pt x="276" y="517"/>
                      <a:pt x="276" y="511"/>
                    </a:cubicBezTo>
                    <a:cubicBezTo>
                      <a:pt x="276" y="505"/>
                      <a:pt x="270" y="480"/>
                      <a:pt x="268" y="470"/>
                    </a:cubicBezTo>
                    <a:cubicBezTo>
                      <a:pt x="267" y="459"/>
                      <a:pt x="268" y="438"/>
                      <a:pt x="268" y="434"/>
                    </a:cubicBezTo>
                    <a:cubicBezTo>
                      <a:pt x="267" y="431"/>
                      <a:pt x="271" y="422"/>
                      <a:pt x="271" y="434"/>
                    </a:cubicBezTo>
                    <a:cubicBezTo>
                      <a:pt x="271" y="447"/>
                      <a:pt x="276" y="489"/>
                      <a:pt x="278" y="495"/>
                    </a:cubicBezTo>
                    <a:cubicBezTo>
                      <a:pt x="280" y="502"/>
                      <a:pt x="282" y="524"/>
                      <a:pt x="282" y="535"/>
                    </a:cubicBezTo>
                    <a:cubicBezTo>
                      <a:pt x="283" y="546"/>
                      <a:pt x="284" y="559"/>
                      <a:pt x="284" y="565"/>
                    </a:cubicBezTo>
                    <a:cubicBezTo>
                      <a:pt x="284" y="572"/>
                      <a:pt x="281" y="594"/>
                      <a:pt x="281" y="594"/>
                    </a:cubicBezTo>
                    <a:cubicBezTo>
                      <a:pt x="289" y="599"/>
                      <a:pt x="289" y="599"/>
                      <a:pt x="289" y="599"/>
                    </a:cubicBezTo>
                    <a:cubicBezTo>
                      <a:pt x="289" y="599"/>
                      <a:pt x="287" y="604"/>
                      <a:pt x="284" y="611"/>
                    </a:cubicBezTo>
                    <a:cubicBezTo>
                      <a:pt x="281" y="618"/>
                      <a:pt x="285" y="619"/>
                      <a:pt x="286" y="626"/>
                    </a:cubicBezTo>
                    <a:cubicBezTo>
                      <a:pt x="286" y="632"/>
                      <a:pt x="284" y="640"/>
                      <a:pt x="280" y="648"/>
                    </a:cubicBezTo>
                    <a:cubicBezTo>
                      <a:pt x="276" y="655"/>
                      <a:pt x="282" y="659"/>
                      <a:pt x="284" y="659"/>
                    </a:cubicBezTo>
                    <a:cubicBezTo>
                      <a:pt x="287" y="659"/>
                      <a:pt x="291" y="646"/>
                      <a:pt x="293" y="653"/>
                    </a:cubicBezTo>
                    <a:cubicBezTo>
                      <a:pt x="295" y="659"/>
                      <a:pt x="305" y="657"/>
                      <a:pt x="305" y="657"/>
                    </a:cubicBezTo>
                    <a:cubicBezTo>
                      <a:pt x="305" y="657"/>
                      <a:pt x="311" y="655"/>
                      <a:pt x="312" y="652"/>
                    </a:cubicBezTo>
                    <a:cubicBezTo>
                      <a:pt x="313" y="650"/>
                      <a:pt x="323" y="644"/>
                      <a:pt x="327" y="642"/>
                    </a:cubicBezTo>
                    <a:cubicBezTo>
                      <a:pt x="332" y="639"/>
                      <a:pt x="328" y="630"/>
                      <a:pt x="326" y="625"/>
                    </a:cubicBezTo>
                    <a:cubicBezTo>
                      <a:pt x="325" y="621"/>
                      <a:pt x="324" y="603"/>
                      <a:pt x="324" y="603"/>
                    </a:cubicBezTo>
                    <a:close/>
                    <a:moveTo>
                      <a:pt x="65" y="427"/>
                    </a:moveTo>
                    <a:cubicBezTo>
                      <a:pt x="64" y="433"/>
                      <a:pt x="61" y="442"/>
                      <a:pt x="63" y="450"/>
                    </a:cubicBezTo>
                    <a:cubicBezTo>
                      <a:pt x="64" y="457"/>
                      <a:pt x="61" y="476"/>
                      <a:pt x="60" y="483"/>
                    </a:cubicBezTo>
                    <a:cubicBezTo>
                      <a:pt x="58" y="490"/>
                      <a:pt x="57" y="508"/>
                      <a:pt x="57" y="504"/>
                    </a:cubicBezTo>
                    <a:cubicBezTo>
                      <a:pt x="56" y="500"/>
                      <a:pt x="58" y="473"/>
                      <a:pt x="57" y="467"/>
                    </a:cubicBezTo>
                    <a:cubicBezTo>
                      <a:pt x="56" y="462"/>
                      <a:pt x="57" y="434"/>
                      <a:pt x="58" y="431"/>
                    </a:cubicBezTo>
                    <a:cubicBezTo>
                      <a:pt x="60" y="428"/>
                      <a:pt x="62" y="417"/>
                      <a:pt x="63" y="411"/>
                    </a:cubicBezTo>
                    <a:cubicBezTo>
                      <a:pt x="64" y="407"/>
                      <a:pt x="65" y="421"/>
                      <a:pt x="65" y="42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62" name="Freeform 23"/>
              <p:cNvSpPr>
                <a:spLocks/>
              </p:cNvSpPr>
              <p:nvPr/>
            </p:nvSpPr>
            <p:spPr bwMode="gray">
              <a:xfrm>
                <a:off x="14032706" y="8534853"/>
                <a:ext cx="141288" cy="395288"/>
              </a:xfrm>
              <a:custGeom>
                <a:avLst/>
                <a:gdLst>
                  <a:gd name="T0" fmla="*/ 29 w 75"/>
                  <a:gd name="T1" fmla="*/ 0 h 211"/>
                  <a:gd name="T2" fmla="*/ 29 w 75"/>
                  <a:gd name="T3" fmla="*/ 8 h 211"/>
                  <a:gd name="T4" fmla="*/ 18 w 75"/>
                  <a:gd name="T5" fmla="*/ 10 h 211"/>
                  <a:gd name="T6" fmla="*/ 2 w 75"/>
                  <a:gd name="T7" fmla="*/ 19 h 211"/>
                  <a:gd name="T8" fmla="*/ 5 w 75"/>
                  <a:gd name="T9" fmla="*/ 208 h 211"/>
                  <a:gd name="T10" fmla="*/ 15 w 75"/>
                  <a:gd name="T11" fmla="*/ 208 h 211"/>
                  <a:gd name="T12" fmla="*/ 17 w 75"/>
                  <a:gd name="T13" fmla="*/ 210 h 211"/>
                  <a:gd name="T14" fmla="*/ 25 w 75"/>
                  <a:gd name="T15" fmla="*/ 210 h 211"/>
                  <a:gd name="T16" fmla="*/ 27 w 75"/>
                  <a:gd name="T17" fmla="*/ 205 h 211"/>
                  <a:gd name="T18" fmla="*/ 60 w 75"/>
                  <a:gd name="T19" fmla="*/ 204 h 211"/>
                  <a:gd name="T20" fmla="*/ 60 w 75"/>
                  <a:gd name="T21" fmla="*/ 208 h 211"/>
                  <a:gd name="T22" fmla="*/ 69 w 75"/>
                  <a:gd name="T23" fmla="*/ 208 h 211"/>
                  <a:gd name="T24" fmla="*/ 71 w 75"/>
                  <a:gd name="T25" fmla="*/ 204 h 211"/>
                  <a:gd name="T26" fmla="*/ 74 w 75"/>
                  <a:gd name="T27" fmla="*/ 207 h 211"/>
                  <a:gd name="T28" fmla="*/ 66 w 75"/>
                  <a:gd name="T29" fmla="*/ 20 h 211"/>
                  <a:gd name="T30" fmla="*/ 40 w 75"/>
                  <a:gd name="T31" fmla="*/ 10 h 211"/>
                  <a:gd name="T32" fmla="*/ 37 w 75"/>
                  <a:gd name="T33" fmla="*/ 0 h 211"/>
                  <a:gd name="T34" fmla="*/ 29 w 75"/>
                  <a:gd name="T35"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211">
                    <a:moveTo>
                      <a:pt x="29" y="0"/>
                    </a:moveTo>
                    <a:cubicBezTo>
                      <a:pt x="29" y="8"/>
                      <a:pt x="29" y="8"/>
                      <a:pt x="29" y="8"/>
                    </a:cubicBezTo>
                    <a:cubicBezTo>
                      <a:pt x="18" y="10"/>
                      <a:pt x="18" y="10"/>
                      <a:pt x="18" y="10"/>
                    </a:cubicBezTo>
                    <a:cubicBezTo>
                      <a:pt x="18" y="10"/>
                      <a:pt x="4" y="18"/>
                      <a:pt x="2" y="19"/>
                    </a:cubicBezTo>
                    <a:cubicBezTo>
                      <a:pt x="0" y="21"/>
                      <a:pt x="5" y="205"/>
                      <a:pt x="5" y="208"/>
                    </a:cubicBezTo>
                    <a:cubicBezTo>
                      <a:pt x="6" y="211"/>
                      <a:pt x="12" y="211"/>
                      <a:pt x="15" y="208"/>
                    </a:cubicBezTo>
                    <a:cubicBezTo>
                      <a:pt x="17" y="210"/>
                      <a:pt x="17" y="210"/>
                      <a:pt x="17" y="210"/>
                    </a:cubicBezTo>
                    <a:cubicBezTo>
                      <a:pt x="25" y="210"/>
                      <a:pt x="25" y="210"/>
                      <a:pt x="25" y="210"/>
                    </a:cubicBezTo>
                    <a:cubicBezTo>
                      <a:pt x="27" y="205"/>
                      <a:pt x="27" y="205"/>
                      <a:pt x="27" y="205"/>
                    </a:cubicBezTo>
                    <a:cubicBezTo>
                      <a:pt x="60" y="204"/>
                      <a:pt x="60" y="204"/>
                      <a:pt x="60" y="204"/>
                    </a:cubicBezTo>
                    <a:cubicBezTo>
                      <a:pt x="60" y="208"/>
                      <a:pt x="60" y="208"/>
                      <a:pt x="60" y="208"/>
                    </a:cubicBezTo>
                    <a:cubicBezTo>
                      <a:pt x="69" y="208"/>
                      <a:pt x="69" y="208"/>
                      <a:pt x="69" y="208"/>
                    </a:cubicBezTo>
                    <a:cubicBezTo>
                      <a:pt x="71" y="204"/>
                      <a:pt x="71" y="204"/>
                      <a:pt x="71" y="204"/>
                    </a:cubicBezTo>
                    <a:cubicBezTo>
                      <a:pt x="74" y="207"/>
                      <a:pt x="74" y="207"/>
                      <a:pt x="74" y="207"/>
                    </a:cubicBezTo>
                    <a:cubicBezTo>
                      <a:pt x="74" y="207"/>
                      <a:pt x="75" y="56"/>
                      <a:pt x="66" y="20"/>
                    </a:cubicBezTo>
                    <a:cubicBezTo>
                      <a:pt x="66" y="20"/>
                      <a:pt x="61" y="10"/>
                      <a:pt x="40" y="10"/>
                    </a:cubicBezTo>
                    <a:cubicBezTo>
                      <a:pt x="37" y="0"/>
                      <a:pt x="37" y="0"/>
                      <a:pt x="37" y="0"/>
                    </a:cubicBezTo>
                    <a:lnTo>
                      <a:pt x="29"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63" name="Freeform 24"/>
              <p:cNvSpPr>
                <a:spLocks/>
              </p:cNvSpPr>
              <p:nvPr/>
            </p:nvSpPr>
            <p:spPr bwMode="gray">
              <a:xfrm>
                <a:off x="13753306" y="7604578"/>
                <a:ext cx="166688" cy="520700"/>
              </a:xfrm>
              <a:custGeom>
                <a:avLst/>
                <a:gdLst>
                  <a:gd name="T0" fmla="*/ 5 w 89"/>
                  <a:gd name="T1" fmla="*/ 2 h 278"/>
                  <a:gd name="T2" fmla="*/ 39 w 89"/>
                  <a:gd name="T3" fmla="*/ 25 h 278"/>
                  <a:gd name="T4" fmla="*/ 40 w 89"/>
                  <a:gd name="T5" fmla="*/ 27 h 278"/>
                  <a:gd name="T6" fmla="*/ 48 w 89"/>
                  <a:gd name="T7" fmla="*/ 28 h 278"/>
                  <a:gd name="T8" fmla="*/ 50 w 89"/>
                  <a:gd name="T9" fmla="*/ 26 h 278"/>
                  <a:gd name="T10" fmla="*/ 77 w 89"/>
                  <a:gd name="T11" fmla="*/ 0 h 278"/>
                  <a:gd name="T12" fmla="*/ 86 w 89"/>
                  <a:gd name="T13" fmla="*/ 13 h 278"/>
                  <a:gd name="T14" fmla="*/ 88 w 89"/>
                  <a:gd name="T15" fmla="*/ 26 h 278"/>
                  <a:gd name="T16" fmla="*/ 72 w 89"/>
                  <a:gd name="T17" fmla="*/ 60 h 278"/>
                  <a:gd name="T18" fmla="*/ 89 w 89"/>
                  <a:gd name="T19" fmla="*/ 36 h 278"/>
                  <a:gd name="T20" fmla="*/ 56 w 89"/>
                  <a:gd name="T21" fmla="*/ 238 h 278"/>
                  <a:gd name="T22" fmla="*/ 6 w 89"/>
                  <a:gd name="T23" fmla="*/ 46 h 278"/>
                  <a:gd name="T24" fmla="*/ 5 w 89"/>
                  <a:gd name="T25" fmla="*/ 43 h 278"/>
                  <a:gd name="T26" fmla="*/ 19 w 89"/>
                  <a:gd name="T27" fmla="*/ 60 h 278"/>
                  <a:gd name="T28" fmla="*/ 3 w 89"/>
                  <a:gd name="T29" fmla="*/ 28 h 278"/>
                  <a:gd name="T30" fmla="*/ 0 w 89"/>
                  <a:gd name="T31" fmla="*/ 15 h 278"/>
                  <a:gd name="T32" fmla="*/ 4 w 89"/>
                  <a:gd name="T33" fmla="*/ 10 h 278"/>
                  <a:gd name="T34" fmla="*/ 5 w 89"/>
                  <a:gd name="T35" fmla="*/ 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278">
                    <a:moveTo>
                      <a:pt x="5" y="2"/>
                    </a:moveTo>
                    <a:cubicBezTo>
                      <a:pt x="39" y="25"/>
                      <a:pt x="39" y="25"/>
                      <a:pt x="39" y="25"/>
                    </a:cubicBezTo>
                    <a:cubicBezTo>
                      <a:pt x="40" y="27"/>
                      <a:pt x="40" y="27"/>
                      <a:pt x="40" y="27"/>
                    </a:cubicBezTo>
                    <a:cubicBezTo>
                      <a:pt x="48" y="28"/>
                      <a:pt x="48" y="28"/>
                      <a:pt x="48" y="28"/>
                    </a:cubicBezTo>
                    <a:cubicBezTo>
                      <a:pt x="50" y="26"/>
                      <a:pt x="50" y="26"/>
                      <a:pt x="50" y="26"/>
                    </a:cubicBezTo>
                    <a:cubicBezTo>
                      <a:pt x="77" y="0"/>
                      <a:pt x="77" y="0"/>
                      <a:pt x="77" y="0"/>
                    </a:cubicBezTo>
                    <a:cubicBezTo>
                      <a:pt x="86" y="13"/>
                      <a:pt x="86" y="13"/>
                      <a:pt x="86" y="13"/>
                    </a:cubicBezTo>
                    <a:cubicBezTo>
                      <a:pt x="88" y="26"/>
                      <a:pt x="88" y="26"/>
                      <a:pt x="88" y="26"/>
                    </a:cubicBezTo>
                    <a:cubicBezTo>
                      <a:pt x="72" y="60"/>
                      <a:pt x="72" y="60"/>
                      <a:pt x="72" y="60"/>
                    </a:cubicBezTo>
                    <a:cubicBezTo>
                      <a:pt x="89" y="36"/>
                      <a:pt x="89" y="36"/>
                      <a:pt x="89" y="36"/>
                    </a:cubicBezTo>
                    <a:cubicBezTo>
                      <a:pt x="89" y="36"/>
                      <a:pt x="74" y="198"/>
                      <a:pt x="56" y="238"/>
                    </a:cubicBezTo>
                    <a:cubicBezTo>
                      <a:pt x="39" y="278"/>
                      <a:pt x="7" y="54"/>
                      <a:pt x="6" y="46"/>
                    </a:cubicBezTo>
                    <a:cubicBezTo>
                      <a:pt x="5" y="38"/>
                      <a:pt x="5" y="43"/>
                      <a:pt x="5" y="43"/>
                    </a:cubicBezTo>
                    <a:cubicBezTo>
                      <a:pt x="19" y="60"/>
                      <a:pt x="19" y="60"/>
                      <a:pt x="19" y="60"/>
                    </a:cubicBezTo>
                    <a:cubicBezTo>
                      <a:pt x="3" y="28"/>
                      <a:pt x="3" y="28"/>
                      <a:pt x="3" y="28"/>
                    </a:cubicBezTo>
                    <a:cubicBezTo>
                      <a:pt x="0" y="15"/>
                      <a:pt x="0" y="15"/>
                      <a:pt x="0" y="15"/>
                    </a:cubicBezTo>
                    <a:cubicBezTo>
                      <a:pt x="4" y="10"/>
                      <a:pt x="4" y="10"/>
                      <a:pt x="4" y="10"/>
                    </a:cubicBezTo>
                    <a:lnTo>
                      <a:pt x="5" y="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64" name="Freeform 25"/>
              <p:cNvSpPr>
                <a:spLocks/>
              </p:cNvSpPr>
              <p:nvPr/>
            </p:nvSpPr>
            <p:spPr bwMode="gray">
              <a:xfrm>
                <a:off x="13791406" y="7655378"/>
                <a:ext cx="104775" cy="438150"/>
              </a:xfrm>
              <a:custGeom>
                <a:avLst/>
                <a:gdLst>
                  <a:gd name="T0" fmla="*/ 18 w 56"/>
                  <a:gd name="T1" fmla="*/ 1 h 234"/>
                  <a:gd name="T2" fmla="*/ 13 w 56"/>
                  <a:gd name="T3" fmla="*/ 8 h 234"/>
                  <a:gd name="T4" fmla="*/ 20 w 56"/>
                  <a:gd name="T5" fmla="*/ 20 h 234"/>
                  <a:gd name="T6" fmla="*/ 4 w 56"/>
                  <a:gd name="T7" fmla="*/ 52 h 234"/>
                  <a:gd name="T8" fmla="*/ 0 w 56"/>
                  <a:gd name="T9" fmla="*/ 101 h 234"/>
                  <a:gd name="T10" fmla="*/ 33 w 56"/>
                  <a:gd name="T11" fmla="*/ 227 h 234"/>
                  <a:gd name="T12" fmla="*/ 54 w 56"/>
                  <a:gd name="T13" fmla="*/ 103 h 234"/>
                  <a:gd name="T14" fmla="*/ 35 w 56"/>
                  <a:gd name="T15" fmla="*/ 22 h 234"/>
                  <a:gd name="T16" fmla="*/ 32 w 56"/>
                  <a:gd name="T17" fmla="*/ 20 h 234"/>
                  <a:gd name="T18" fmla="*/ 34 w 56"/>
                  <a:gd name="T19" fmla="*/ 10 h 234"/>
                  <a:gd name="T20" fmla="*/ 24 w 56"/>
                  <a:gd name="T21" fmla="*/ 0 h 234"/>
                  <a:gd name="T22" fmla="*/ 18 w 56"/>
                  <a:gd name="T23"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234">
                    <a:moveTo>
                      <a:pt x="18" y="1"/>
                    </a:moveTo>
                    <a:cubicBezTo>
                      <a:pt x="18" y="1"/>
                      <a:pt x="12" y="4"/>
                      <a:pt x="13" y="8"/>
                    </a:cubicBezTo>
                    <a:cubicBezTo>
                      <a:pt x="14" y="11"/>
                      <a:pt x="18" y="17"/>
                      <a:pt x="20" y="20"/>
                    </a:cubicBezTo>
                    <a:cubicBezTo>
                      <a:pt x="23" y="23"/>
                      <a:pt x="6" y="42"/>
                      <a:pt x="4" y="52"/>
                    </a:cubicBezTo>
                    <a:cubicBezTo>
                      <a:pt x="3" y="61"/>
                      <a:pt x="0" y="94"/>
                      <a:pt x="0" y="101"/>
                    </a:cubicBezTo>
                    <a:cubicBezTo>
                      <a:pt x="1" y="108"/>
                      <a:pt x="14" y="234"/>
                      <a:pt x="33" y="227"/>
                    </a:cubicBezTo>
                    <a:cubicBezTo>
                      <a:pt x="33" y="227"/>
                      <a:pt x="51" y="216"/>
                      <a:pt x="54" y="103"/>
                    </a:cubicBezTo>
                    <a:cubicBezTo>
                      <a:pt x="56" y="53"/>
                      <a:pt x="36" y="24"/>
                      <a:pt x="35" y="22"/>
                    </a:cubicBezTo>
                    <a:cubicBezTo>
                      <a:pt x="33" y="20"/>
                      <a:pt x="32" y="20"/>
                      <a:pt x="32" y="20"/>
                    </a:cubicBezTo>
                    <a:cubicBezTo>
                      <a:pt x="32" y="20"/>
                      <a:pt x="35" y="14"/>
                      <a:pt x="34" y="10"/>
                    </a:cubicBezTo>
                    <a:cubicBezTo>
                      <a:pt x="33" y="7"/>
                      <a:pt x="30" y="0"/>
                      <a:pt x="24" y="0"/>
                    </a:cubicBezTo>
                    <a:cubicBezTo>
                      <a:pt x="19" y="0"/>
                      <a:pt x="18" y="1"/>
                      <a:pt x="18" y="1"/>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140" name="Group 139"/>
            <p:cNvGrpSpPr/>
            <p:nvPr/>
          </p:nvGrpSpPr>
          <p:grpSpPr bwMode="gray">
            <a:xfrm>
              <a:off x="14207331" y="7379153"/>
              <a:ext cx="684213" cy="2039938"/>
              <a:chOff x="14207331" y="7379153"/>
              <a:chExt cx="684213" cy="2039938"/>
            </a:xfrm>
          </p:grpSpPr>
          <p:sp>
            <p:nvSpPr>
              <p:cNvPr id="2065" name="Freeform 26"/>
              <p:cNvSpPr>
                <a:spLocks noEditPoints="1"/>
              </p:cNvSpPr>
              <p:nvPr/>
            </p:nvSpPr>
            <p:spPr bwMode="gray">
              <a:xfrm>
                <a:off x="14207331" y="7379153"/>
                <a:ext cx="684213" cy="2039938"/>
              </a:xfrm>
              <a:custGeom>
                <a:avLst/>
                <a:gdLst>
                  <a:gd name="T0" fmla="*/ 354 w 365"/>
                  <a:gd name="T1" fmla="*/ 318 h 1088"/>
                  <a:gd name="T2" fmla="*/ 342 w 365"/>
                  <a:gd name="T3" fmla="*/ 196 h 1088"/>
                  <a:gd name="T4" fmla="*/ 271 w 365"/>
                  <a:gd name="T5" fmla="*/ 165 h 1088"/>
                  <a:gd name="T6" fmla="*/ 234 w 365"/>
                  <a:gd name="T7" fmla="*/ 140 h 1088"/>
                  <a:gd name="T8" fmla="*/ 236 w 365"/>
                  <a:gd name="T9" fmla="*/ 99 h 1088"/>
                  <a:gd name="T10" fmla="*/ 191 w 365"/>
                  <a:gd name="T11" fmla="*/ 0 h 1088"/>
                  <a:gd name="T12" fmla="*/ 141 w 365"/>
                  <a:gd name="T13" fmla="*/ 73 h 1088"/>
                  <a:gd name="T14" fmla="*/ 140 w 365"/>
                  <a:gd name="T15" fmla="*/ 107 h 1088"/>
                  <a:gd name="T16" fmla="*/ 152 w 365"/>
                  <a:gd name="T17" fmla="*/ 134 h 1088"/>
                  <a:gd name="T18" fmla="*/ 130 w 365"/>
                  <a:gd name="T19" fmla="*/ 155 h 1088"/>
                  <a:gd name="T20" fmla="*/ 46 w 365"/>
                  <a:gd name="T21" fmla="*/ 183 h 1088"/>
                  <a:gd name="T22" fmla="*/ 28 w 365"/>
                  <a:gd name="T23" fmla="*/ 281 h 1088"/>
                  <a:gd name="T24" fmla="*/ 4 w 365"/>
                  <a:gd name="T25" fmla="*/ 342 h 1088"/>
                  <a:gd name="T26" fmla="*/ 13 w 365"/>
                  <a:gd name="T27" fmla="*/ 387 h 1088"/>
                  <a:gd name="T28" fmla="*/ 39 w 365"/>
                  <a:gd name="T29" fmla="*/ 441 h 1088"/>
                  <a:gd name="T30" fmla="*/ 73 w 365"/>
                  <a:gd name="T31" fmla="*/ 418 h 1088"/>
                  <a:gd name="T32" fmla="*/ 66 w 365"/>
                  <a:gd name="T33" fmla="*/ 512 h 1088"/>
                  <a:gd name="T34" fmla="*/ 81 w 365"/>
                  <a:gd name="T35" fmla="*/ 612 h 1088"/>
                  <a:gd name="T36" fmla="*/ 86 w 365"/>
                  <a:gd name="T37" fmla="*/ 948 h 1088"/>
                  <a:gd name="T38" fmla="*/ 85 w 365"/>
                  <a:gd name="T39" fmla="*/ 1023 h 1088"/>
                  <a:gd name="T40" fmla="*/ 61 w 365"/>
                  <a:gd name="T41" fmla="*/ 1065 h 1088"/>
                  <a:gd name="T42" fmla="*/ 99 w 365"/>
                  <a:gd name="T43" fmla="*/ 1085 h 1088"/>
                  <a:gd name="T44" fmla="*/ 134 w 365"/>
                  <a:gd name="T45" fmla="*/ 1041 h 1088"/>
                  <a:gd name="T46" fmla="*/ 160 w 365"/>
                  <a:gd name="T47" fmla="*/ 1009 h 1088"/>
                  <a:gd name="T48" fmla="*/ 159 w 365"/>
                  <a:gd name="T49" fmla="*/ 992 h 1088"/>
                  <a:gd name="T50" fmla="*/ 157 w 365"/>
                  <a:gd name="T51" fmla="*/ 888 h 1088"/>
                  <a:gd name="T52" fmla="*/ 181 w 365"/>
                  <a:gd name="T53" fmla="*/ 698 h 1088"/>
                  <a:gd name="T54" fmla="*/ 192 w 365"/>
                  <a:gd name="T55" fmla="*/ 610 h 1088"/>
                  <a:gd name="T56" fmla="*/ 201 w 365"/>
                  <a:gd name="T57" fmla="*/ 853 h 1088"/>
                  <a:gd name="T58" fmla="*/ 206 w 365"/>
                  <a:gd name="T59" fmla="*/ 973 h 1088"/>
                  <a:gd name="T60" fmla="*/ 222 w 365"/>
                  <a:gd name="T61" fmla="*/ 1004 h 1088"/>
                  <a:gd name="T62" fmla="*/ 224 w 365"/>
                  <a:gd name="T63" fmla="*/ 1037 h 1088"/>
                  <a:gd name="T64" fmla="*/ 229 w 365"/>
                  <a:gd name="T65" fmla="*/ 1064 h 1088"/>
                  <a:gd name="T66" fmla="*/ 293 w 365"/>
                  <a:gd name="T67" fmla="*/ 1075 h 1088"/>
                  <a:gd name="T68" fmla="*/ 276 w 365"/>
                  <a:gd name="T69" fmla="*/ 1018 h 1088"/>
                  <a:gd name="T70" fmla="*/ 272 w 365"/>
                  <a:gd name="T71" fmla="*/ 986 h 1088"/>
                  <a:gd name="T72" fmla="*/ 271 w 365"/>
                  <a:gd name="T73" fmla="*/ 921 h 1088"/>
                  <a:gd name="T74" fmla="*/ 291 w 365"/>
                  <a:gd name="T75" fmla="*/ 710 h 1088"/>
                  <a:gd name="T76" fmla="*/ 336 w 365"/>
                  <a:gd name="T77" fmla="*/ 592 h 1088"/>
                  <a:gd name="T78" fmla="*/ 310 w 365"/>
                  <a:gd name="T79" fmla="*/ 456 h 1088"/>
                  <a:gd name="T80" fmla="*/ 344 w 365"/>
                  <a:gd name="T81" fmla="*/ 406 h 1088"/>
                  <a:gd name="T82" fmla="*/ 80 w 365"/>
                  <a:gd name="T83" fmla="*/ 371 h 1088"/>
                  <a:gd name="T84" fmla="*/ 70 w 365"/>
                  <a:gd name="T85" fmla="*/ 339 h 1088"/>
                  <a:gd name="T86" fmla="*/ 80 w 365"/>
                  <a:gd name="T87" fmla="*/ 371 h 1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5" h="1088">
                    <a:moveTo>
                      <a:pt x="362" y="367"/>
                    </a:moveTo>
                    <a:cubicBezTo>
                      <a:pt x="365" y="363"/>
                      <a:pt x="359" y="352"/>
                      <a:pt x="359" y="344"/>
                    </a:cubicBezTo>
                    <a:cubicBezTo>
                      <a:pt x="359" y="335"/>
                      <a:pt x="355" y="324"/>
                      <a:pt x="354" y="318"/>
                    </a:cubicBezTo>
                    <a:cubicBezTo>
                      <a:pt x="353" y="311"/>
                      <a:pt x="353" y="296"/>
                      <a:pt x="353" y="285"/>
                    </a:cubicBezTo>
                    <a:cubicBezTo>
                      <a:pt x="353" y="274"/>
                      <a:pt x="351" y="260"/>
                      <a:pt x="348" y="242"/>
                    </a:cubicBezTo>
                    <a:cubicBezTo>
                      <a:pt x="345" y="225"/>
                      <a:pt x="342" y="204"/>
                      <a:pt x="342" y="196"/>
                    </a:cubicBezTo>
                    <a:cubicBezTo>
                      <a:pt x="341" y="189"/>
                      <a:pt x="336" y="189"/>
                      <a:pt x="332" y="186"/>
                    </a:cubicBezTo>
                    <a:cubicBezTo>
                      <a:pt x="329" y="183"/>
                      <a:pt x="316" y="182"/>
                      <a:pt x="305" y="174"/>
                    </a:cubicBezTo>
                    <a:cubicBezTo>
                      <a:pt x="293" y="167"/>
                      <a:pt x="278" y="168"/>
                      <a:pt x="271" y="165"/>
                    </a:cubicBezTo>
                    <a:cubicBezTo>
                      <a:pt x="264" y="162"/>
                      <a:pt x="251" y="160"/>
                      <a:pt x="251" y="160"/>
                    </a:cubicBezTo>
                    <a:cubicBezTo>
                      <a:pt x="251" y="160"/>
                      <a:pt x="248" y="155"/>
                      <a:pt x="246" y="153"/>
                    </a:cubicBezTo>
                    <a:cubicBezTo>
                      <a:pt x="243" y="152"/>
                      <a:pt x="237" y="146"/>
                      <a:pt x="234" y="140"/>
                    </a:cubicBezTo>
                    <a:cubicBezTo>
                      <a:pt x="232" y="134"/>
                      <a:pt x="228" y="134"/>
                      <a:pt x="228" y="134"/>
                    </a:cubicBezTo>
                    <a:cubicBezTo>
                      <a:pt x="228" y="123"/>
                      <a:pt x="233" y="116"/>
                      <a:pt x="233" y="112"/>
                    </a:cubicBezTo>
                    <a:cubicBezTo>
                      <a:pt x="233" y="108"/>
                      <a:pt x="234" y="102"/>
                      <a:pt x="236" y="99"/>
                    </a:cubicBezTo>
                    <a:cubicBezTo>
                      <a:pt x="237" y="95"/>
                      <a:pt x="239" y="85"/>
                      <a:pt x="240" y="70"/>
                    </a:cubicBezTo>
                    <a:cubicBezTo>
                      <a:pt x="241" y="56"/>
                      <a:pt x="236" y="32"/>
                      <a:pt x="229" y="18"/>
                    </a:cubicBezTo>
                    <a:cubicBezTo>
                      <a:pt x="222" y="5"/>
                      <a:pt x="198" y="0"/>
                      <a:pt x="191" y="0"/>
                    </a:cubicBezTo>
                    <a:cubicBezTo>
                      <a:pt x="184" y="0"/>
                      <a:pt x="172" y="4"/>
                      <a:pt x="164" y="7"/>
                    </a:cubicBezTo>
                    <a:cubicBezTo>
                      <a:pt x="156" y="11"/>
                      <a:pt x="148" y="22"/>
                      <a:pt x="143" y="35"/>
                    </a:cubicBezTo>
                    <a:cubicBezTo>
                      <a:pt x="138" y="47"/>
                      <a:pt x="141" y="73"/>
                      <a:pt x="141" y="73"/>
                    </a:cubicBezTo>
                    <a:cubicBezTo>
                      <a:pt x="141" y="73"/>
                      <a:pt x="136" y="70"/>
                      <a:pt x="133" y="70"/>
                    </a:cubicBezTo>
                    <a:cubicBezTo>
                      <a:pt x="130" y="71"/>
                      <a:pt x="133" y="81"/>
                      <a:pt x="133" y="85"/>
                    </a:cubicBezTo>
                    <a:cubicBezTo>
                      <a:pt x="132" y="89"/>
                      <a:pt x="137" y="103"/>
                      <a:pt x="140" y="107"/>
                    </a:cubicBezTo>
                    <a:cubicBezTo>
                      <a:pt x="142" y="110"/>
                      <a:pt x="148" y="110"/>
                      <a:pt x="148" y="110"/>
                    </a:cubicBezTo>
                    <a:cubicBezTo>
                      <a:pt x="149" y="118"/>
                      <a:pt x="149" y="118"/>
                      <a:pt x="149" y="118"/>
                    </a:cubicBezTo>
                    <a:cubicBezTo>
                      <a:pt x="152" y="134"/>
                      <a:pt x="152" y="134"/>
                      <a:pt x="152" y="134"/>
                    </a:cubicBezTo>
                    <a:cubicBezTo>
                      <a:pt x="152" y="134"/>
                      <a:pt x="148" y="136"/>
                      <a:pt x="147" y="136"/>
                    </a:cubicBezTo>
                    <a:cubicBezTo>
                      <a:pt x="146" y="137"/>
                      <a:pt x="138" y="146"/>
                      <a:pt x="135" y="150"/>
                    </a:cubicBezTo>
                    <a:cubicBezTo>
                      <a:pt x="132" y="154"/>
                      <a:pt x="130" y="155"/>
                      <a:pt x="130" y="155"/>
                    </a:cubicBezTo>
                    <a:cubicBezTo>
                      <a:pt x="130" y="155"/>
                      <a:pt x="117" y="158"/>
                      <a:pt x="112" y="158"/>
                    </a:cubicBezTo>
                    <a:cubicBezTo>
                      <a:pt x="105" y="157"/>
                      <a:pt x="98" y="164"/>
                      <a:pt x="82" y="168"/>
                    </a:cubicBezTo>
                    <a:cubicBezTo>
                      <a:pt x="65" y="171"/>
                      <a:pt x="54" y="177"/>
                      <a:pt x="46" y="183"/>
                    </a:cubicBezTo>
                    <a:cubicBezTo>
                      <a:pt x="38" y="188"/>
                      <a:pt x="46" y="210"/>
                      <a:pt x="45" y="219"/>
                    </a:cubicBezTo>
                    <a:cubicBezTo>
                      <a:pt x="44" y="227"/>
                      <a:pt x="44" y="245"/>
                      <a:pt x="41" y="252"/>
                    </a:cubicBezTo>
                    <a:cubicBezTo>
                      <a:pt x="38" y="259"/>
                      <a:pt x="29" y="275"/>
                      <a:pt x="28" y="281"/>
                    </a:cubicBezTo>
                    <a:cubicBezTo>
                      <a:pt x="26" y="288"/>
                      <a:pt x="28" y="295"/>
                      <a:pt x="25" y="299"/>
                    </a:cubicBezTo>
                    <a:cubicBezTo>
                      <a:pt x="22" y="303"/>
                      <a:pt x="16" y="312"/>
                      <a:pt x="12" y="319"/>
                    </a:cubicBezTo>
                    <a:cubicBezTo>
                      <a:pt x="8" y="327"/>
                      <a:pt x="8" y="329"/>
                      <a:pt x="4" y="342"/>
                    </a:cubicBezTo>
                    <a:cubicBezTo>
                      <a:pt x="0" y="356"/>
                      <a:pt x="0" y="353"/>
                      <a:pt x="2" y="360"/>
                    </a:cubicBezTo>
                    <a:cubicBezTo>
                      <a:pt x="4" y="368"/>
                      <a:pt x="5" y="370"/>
                      <a:pt x="9" y="373"/>
                    </a:cubicBezTo>
                    <a:cubicBezTo>
                      <a:pt x="13" y="377"/>
                      <a:pt x="10" y="384"/>
                      <a:pt x="13" y="387"/>
                    </a:cubicBezTo>
                    <a:cubicBezTo>
                      <a:pt x="15" y="389"/>
                      <a:pt x="15" y="399"/>
                      <a:pt x="19" y="402"/>
                    </a:cubicBezTo>
                    <a:cubicBezTo>
                      <a:pt x="23" y="405"/>
                      <a:pt x="24" y="413"/>
                      <a:pt x="27" y="422"/>
                    </a:cubicBezTo>
                    <a:cubicBezTo>
                      <a:pt x="29" y="431"/>
                      <a:pt x="33" y="436"/>
                      <a:pt x="39" y="441"/>
                    </a:cubicBezTo>
                    <a:cubicBezTo>
                      <a:pt x="45" y="446"/>
                      <a:pt x="50" y="439"/>
                      <a:pt x="55" y="434"/>
                    </a:cubicBezTo>
                    <a:cubicBezTo>
                      <a:pt x="60" y="429"/>
                      <a:pt x="59" y="424"/>
                      <a:pt x="62" y="423"/>
                    </a:cubicBezTo>
                    <a:cubicBezTo>
                      <a:pt x="65" y="422"/>
                      <a:pt x="72" y="422"/>
                      <a:pt x="73" y="418"/>
                    </a:cubicBezTo>
                    <a:cubicBezTo>
                      <a:pt x="75" y="414"/>
                      <a:pt x="78" y="418"/>
                      <a:pt x="78" y="418"/>
                    </a:cubicBezTo>
                    <a:cubicBezTo>
                      <a:pt x="68" y="459"/>
                      <a:pt x="68" y="459"/>
                      <a:pt x="68" y="459"/>
                    </a:cubicBezTo>
                    <a:cubicBezTo>
                      <a:pt x="68" y="459"/>
                      <a:pt x="66" y="484"/>
                      <a:pt x="66" y="512"/>
                    </a:cubicBezTo>
                    <a:cubicBezTo>
                      <a:pt x="66" y="540"/>
                      <a:pt x="59" y="562"/>
                      <a:pt x="57" y="576"/>
                    </a:cubicBezTo>
                    <a:cubicBezTo>
                      <a:pt x="54" y="590"/>
                      <a:pt x="64" y="593"/>
                      <a:pt x="69" y="600"/>
                    </a:cubicBezTo>
                    <a:cubicBezTo>
                      <a:pt x="74" y="607"/>
                      <a:pt x="79" y="605"/>
                      <a:pt x="81" y="612"/>
                    </a:cubicBezTo>
                    <a:cubicBezTo>
                      <a:pt x="82" y="619"/>
                      <a:pt x="85" y="674"/>
                      <a:pt x="86" y="696"/>
                    </a:cubicBezTo>
                    <a:cubicBezTo>
                      <a:pt x="87" y="718"/>
                      <a:pt x="81" y="810"/>
                      <a:pt x="82" y="842"/>
                    </a:cubicBezTo>
                    <a:cubicBezTo>
                      <a:pt x="83" y="873"/>
                      <a:pt x="86" y="928"/>
                      <a:pt x="86" y="948"/>
                    </a:cubicBezTo>
                    <a:cubicBezTo>
                      <a:pt x="85" y="969"/>
                      <a:pt x="87" y="980"/>
                      <a:pt x="89" y="988"/>
                    </a:cubicBezTo>
                    <a:cubicBezTo>
                      <a:pt x="91" y="997"/>
                      <a:pt x="96" y="1006"/>
                      <a:pt x="96" y="1006"/>
                    </a:cubicBezTo>
                    <a:cubicBezTo>
                      <a:pt x="92" y="1007"/>
                      <a:pt x="85" y="1023"/>
                      <a:pt x="85" y="1023"/>
                    </a:cubicBezTo>
                    <a:cubicBezTo>
                      <a:pt x="85" y="1023"/>
                      <a:pt x="81" y="1029"/>
                      <a:pt x="78" y="1033"/>
                    </a:cubicBezTo>
                    <a:cubicBezTo>
                      <a:pt x="76" y="1038"/>
                      <a:pt x="69" y="1051"/>
                      <a:pt x="67" y="1054"/>
                    </a:cubicBezTo>
                    <a:cubicBezTo>
                      <a:pt x="64" y="1058"/>
                      <a:pt x="61" y="1065"/>
                      <a:pt x="61" y="1065"/>
                    </a:cubicBezTo>
                    <a:cubicBezTo>
                      <a:pt x="61" y="1065"/>
                      <a:pt x="60" y="1071"/>
                      <a:pt x="60" y="1076"/>
                    </a:cubicBezTo>
                    <a:cubicBezTo>
                      <a:pt x="61" y="1081"/>
                      <a:pt x="69" y="1081"/>
                      <a:pt x="76" y="1083"/>
                    </a:cubicBezTo>
                    <a:cubicBezTo>
                      <a:pt x="82" y="1085"/>
                      <a:pt x="95" y="1085"/>
                      <a:pt x="99" y="1085"/>
                    </a:cubicBezTo>
                    <a:cubicBezTo>
                      <a:pt x="102" y="1085"/>
                      <a:pt x="113" y="1079"/>
                      <a:pt x="122" y="1074"/>
                    </a:cubicBezTo>
                    <a:cubicBezTo>
                      <a:pt x="130" y="1070"/>
                      <a:pt x="129" y="1063"/>
                      <a:pt x="130" y="1058"/>
                    </a:cubicBezTo>
                    <a:cubicBezTo>
                      <a:pt x="131" y="1052"/>
                      <a:pt x="134" y="1041"/>
                      <a:pt x="134" y="1041"/>
                    </a:cubicBezTo>
                    <a:cubicBezTo>
                      <a:pt x="134" y="1041"/>
                      <a:pt x="140" y="1043"/>
                      <a:pt x="143" y="1043"/>
                    </a:cubicBezTo>
                    <a:cubicBezTo>
                      <a:pt x="146" y="1044"/>
                      <a:pt x="159" y="1028"/>
                      <a:pt x="159" y="1028"/>
                    </a:cubicBezTo>
                    <a:cubicBezTo>
                      <a:pt x="160" y="1009"/>
                      <a:pt x="160" y="1009"/>
                      <a:pt x="160" y="1009"/>
                    </a:cubicBezTo>
                    <a:cubicBezTo>
                      <a:pt x="158" y="1005"/>
                      <a:pt x="158" y="1005"/>
                      <a:pt x="158" y="1005"/>
                    </a:cubicBezTo>
                    <a:cubicBezTo>
                      <a:pt x="156" y="998"/>
                      <a:pt x="156" y="998"/>
                      <a:pt x="156" y="998"/>
                    </a:cubicBezTo>
                    <a:cubicBezTo>
                      <a:pt x="156" y="998"/>
                      <a:pt x="158" y="993"/>
                      <a:pt x="159" y="992"/>
                    </a:cubicBezTo>
                    <a:cubicBezTo>
                      <a:pt x="159" y="991"/>
                      <a:pt x="159" y="970"/>
                      <a:pt x="159" y="963"/>
                    </a:cubicBezTo>
                    <a:cubicBezTo>
                      <a:pt x="159" y="956"/>
                      <a:pt x="157" y="935"/>
                      <a:pt x="155" y="923"/>
                    </a:cubicBezTo>
                    <a:cubicBezTo>
                      <a:pt x="153" y="912"/>
                      <a:pt x="154" y="897"/>
                      <a:pt x="157" y="888"/>
                    </a:cubicBezTo>
                    <a:cubicBezTo>
                      <a:pt x="160" y="879"/>
                      <a:pt x="163" y="855"/>
                      <a:pt x="167" y="843"/>
                    </a:cubicBezTo>
                    <a:cubicBezTo>
                      <a:pt x="170" y="830"/>
                      <a:pt x="176" y="788"/>
                      <a:pt x="177" y="776"/>
                    </a:cubicBezTo>
                    <a:cubicBezTo>
                      <a:pt x="178" y="763"/>
                      <a:pt x="180" y="713"/>
                      <a:pt x="181" y="698"/>
                    </a:cubicBezTo>
                    <a:cubicBezTo>
                      <a:pt x="183" y="683"/>
                      <a:pt x="183" y="625"/>
                      <a:pt x="183" y="612"/>
                    </a:cubicBezTo>
                    <a:cubicBezTo>
                      <a:pt x="183" y="600"/>
                      <a:pt x="187" y="595"/>
                      <a:pt x="189" y="596"/>
                    </a:cubicBezTo>
                    <a:cubicBezTo>
                      <a:pt x="191" y="598"/>
                      <a:pt x="193" y="601"/>
                      <a:pt x="192" y="610"/>
                    </a:cubicBezTo>
                    <a:cubicBezTo>
                      <a:pt x="191" y="618"/>
                      <a:pt x="195" y="649"/>
                      <a:pt x="195" y="687"/>
                    </a:cubicBezTo>
                    <a:cubicBezTo>
                      <a:pt x="195" y="726"/>
                      <a:pt x="194" y="759"/>
                      <a:pt x="196" y="785"/>
                    </a:cubicBezTo>
                    <a:cubicBezTo>
                      <a:pt x="197" y="810"/>
                      <a:pt x="200" y="832"/>
                      <a:pt x="201" y="853"/>
                    </a:cubicBezTo>
                    <a:cubicBezTo>
                      <a:pt x="202" y="874"/>
                      <a:pt x="210" y="896"/>
                      <a:pt x="214" y="917"/>
                    </a:cubicBezTo>
                    <a:cubicBezTo>
                      <a:pt x="218" y="937"/>
                      <a:pt x="216" y="942"/>
                      <a:pt x="215" y="950"/>
                    </a:cubicBezTo>
                    <a:cubicBezTo>
                      <a:pt x="214" y="958"/>
                      <a:pt x="209" y="964"/>
                      <a:pt x="206" y="973"/>
                    </a:cubicBezTo>
                    <a:cubicBezTo>
                      <a:pt x="204" y="981"/>
                      <a:pt x="204" y="988"/>
                      <a:pt x="205" y="992"/>
                    </a:cubicBezTo>
                    <a:cubicBezTo>
                      <a:pt x="206" y="996"/>
                      <a:pt x="222" y="1000"/>
                      <a:pt x="222" y="1000"/>
                    </a:cubicBezTo>
                    <a:cubicBezTo>
                      <a:pt x="222" y="1004"/>
                      <a:pt x="222" y="1004"/>
                      <a:pt x="222" y="1004"/>
                    </a:cubicBezTo>
                    <a:cubicBezTo>
                      <a:pt x="222" y="1004"/>
                      <a:pt x="218" y="1005"/>
                      <a:pt x="217" y="1007"/>
                    </a:cubicBezTo>
                    <a:cubicBezTo>
                      <a:pt x="216" y="1010"/>
                      <a:pt x="218" y="1029"/>
                      <a:pt x="218" y="1030"/>
                    </a:cubicBezTo>
                    <a:cubicBezTo>
                      <a:pt x="219" y="1031"/>
                      <a:pt x="223" y="1035"/>
                      <a:pt x="224" y="1037"/>
                    </a:cubicBezTo>
                    <a:cubicBezTo>
                      <a:pt x="226" y="1040"/>
                      <a:pt x="232" y="1043"/>
                      <a:pt x="232" y="1043"/>
                    </a:cubicBezTo>
                    <a:cubicBezTo>
                      <a:pt x="231" y="1053"/>
                      <a:pt x="231" y="1053"/>
                      <a:pt x="231" y="1053"/>
                    </a:cubicBezTo>
                    <a:cubicBezTo>
                      <a:pt x="231" y="1053"/>
                      <a:pt x="231" y="1059"/>
                      <a:pt x="229" y="1064"/>
                    </a:cubicBezTo>
                    <a:cubicBezTo>
                      <a:pt x="228" y="1070"/>
                      <a:pt x="236" y="1074"/>
                      <a:pt x="240" y="1078"/>
                    </a:cubicBezTo>
                    <a:cubicBezTo>
                      <a:pt x="245" y="1082"/>
                      <a:pt x="260" y="1088"/>
                      <a:pt x="270" y="1088"/>
                    </a:cubicBezTo>
                    <a:cubicBezTo>
                      <a:pt x="279" y="1088"/>
                      <a:pt x="293" y="1083"/>
                      <a:pt x="293" y="1075"/>
                    </a:cubicBezTo>
                    <a:cubicBezTo>
                      <a:pt x="293" y="1066"/>
                      <a:pt x="293" y="1057"/>
                      <a:pt x="293" y="1057"/>
                    </a:cubicBezTo>
                    <a:cubicBezTo>
                      <a:pt x="293" y="1057"/>
                      <a:pt x="292" y="1050"/>
                      <a:pt x="288" y="1044"/>
                    </a:cubicBezTo>
                    <a:cubicBezTo>
                      <a:pt x="285" y="1039"/>
                      <a:pt x="278" y="1023"/>
                      <a:pt x="276" y="1018"/>
                    </a:cubicBezTo>
                    <a:cubicBezTo>
                      <a:pt x="273" y="1014"/>
                      <a:pt x="271" y="1006"/>
                      <a:pt x="271" y="1006"/>
                    </a:cubicBezTo>
                    <a:cubicBezTo>
                      <a:pt x="274" y="1005"/>
                      <a:pt x="274" y="1005"/>
                      <a:pt x="274" y="1005"/>
                    </a:cubicBezTo>
                    <a:cubicBezTo>
                      <a:pt x="274" y="1005"/>
                      <a:pt x="272" y="990"/>
                      <a:pt x="272" y="986"/>
                    </a:cubicBezTo>
                    <a:cubicBezTo>
                      <a:pt x="272" y="983"/>
                      <a:pt x="270" y="969"/>
                      <a:pt x="268" y="965"/>
                    </a:cubicBezTo>
                    <a:cubicBezTo>
                      <a:pt x="266" y="962"/>
                      <a:pt x="264" y="956"/>
                      <a:pt x="265" y="953"/>
                    </a:cubicBezTo>
                    <a:cubicBezTo>
                      <a:pt x="265" y="949"/>
                      <a:pt x="269" y="935"/>
                      <a:pt x="271" y="921"/>
                    </a:cubicBezTo>
                    <a:cubicBezTo>
                      <a:pt x="273" y="908"/>
                      <a:pt x="277" y="892"/>
                      <a:pt x="279" y="871"/>
                    </a:cubicBezTo>
                    <a:cubicBezTo>
                      <a:pt x="281" y="851"/>
                      <a:pt x="285" y="819"/>
                      <a:pt x="284" y="795"/>
                    </a:cubicBezTo>
                    <a:cubicBezTo>
                      <a:pt x="283" y="771"/>
                      <a:pt x="289" y="725"/>
                      <a:pt x="291" y="710"/>
                    </a:cubicBezTo>
                    <a:cubicBezTo>
                      <a:pt x="293" y="695"/>
                      <a:pt x="297" y="617"/>
                      <a:pt x="297" y="617"/>
                    </a:cubicBezTo>
                    <a:cubicBezTo>
                      <a:pt x="297" y="617"/>
                      <a:pt x="311" y="612"/>
                      <a:pt x="317" y="611"/>
                    </a:cubicBezTo>
                    <a:cubicBezTo>
                      <a:pt x="322" y="610"/>
                      <a:pt x="335" y="599"/>
                      <a:pt x="336" y="592"/>
                    </a:cubicBezTo>
                    <a:cubicBezTo>
                      <a:pt x="337" y="586"/>
                      <a:pt x="334" y="564"/>
                      <a:pt x="326" y="551"/>
                    </a:cubicBezTo>
                    <a:cubicBezTo>
                      <a:pt x="317" y="538"/>
                      <a:pt x="315" y="506"/>
                      <a:pt x="311" y="494"/>
                    </a:cubicBezTo>
                    <a:cubicBezTo>
                      <a:pt x="308" y="482"/>
                      <a:pt x="311" y="464"/>
                      <a:pt x="310" y="456"/>
                    </a:cubicBezTo>
                    <a:cubicBezTo>
                      <a:pt x="310" y="448"/>
                      <a:pt x="305" y="432"/>
                      <a:pt x="305" y="432"/>
                    </a:cubicBezTo>
                    <a:cubicBezTo>
                      <a:pt x="305" y="432"/>
                      <a:pt x="320" y="426"/>
                      <a:pt x="323" y="425"/>
                    </a:cubicBezTo>
                    <a:cubicBezTo>
                      <a:pt x="326" y="423"/>
                      <a:pt x="336" y="412"/>
                      <a:pt x="344" y="406"/>
                    </a:cubicBezTo>
                    <a:cubicBezTo>
                      <a:pt x="351" y="401"/>
                      <a:pt x="359" y="392"/>
                      <a:pt x="362" y="388"/>
                    </a:cubicBezTo>
                    <a:cubicBezTo>
                      <a:pt x="365" y="384"/>
                      <a:pt x="359" y="372"/>
                      <a:pt x="362" y="367"/>
                    </a:cubicBezTo>
                    <a:close/>
                    <a:moveTo>
                      <a:pt x="80" y="371"/>
                    </a:moveTo>
                    <a:cubicBezTo>
                      <a:pt x="69" y="368"/>
                      <a:pt x="69" y="368"/>
                      <a:pt x="69" y="368"/>
                    </a:cubicBezTo>
                    <a:cubicBezTo>
                      <a:pt x="69" y="368"/>
                      <a:pt x="72" y="354"/>
                      <a:pt x="73" y="349"/>
                    </a:cubicBezTo>
                    <a:cubicBezTo>
                      <a:pt x="73" y="345"/>
                      <a:pt x="70" y="344"/>
                      <a:pt x="70" y="339"/>
                    </a:cubicBezTo>
                    <a:cubicBezTo>
                      <a:pt x="70" y="334"/>
                      <a:pt x="80" y="324"/>
                      <a:pt x="80" y="324"/>
                    </a:cubicBezTo>
                    <a:cubicBezTo>
                      <a:pt x="87" y="325"/>
                      <a:pt x="87" y="325"/>
                      <a:pt x="87" y="325"/>
                    </a:cubicBezTo>
                    <a:lnTo>
                      <a:pt x="80" y="37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66" name="Freeform 27"/>
              <p:cNvSpPr>
                <a:spLocks/>
              </p:cNvSpPr>
              <p:nvPr/>
            </p:nvSpPr>
            <p:spPr bwMode="gray">
              <a:xfrm>
                <a:off x="14485143" y="7634741"/>
                <a:ext cx="155575" cy="323850"/>
              </a:xfrm>
              <a:custGeom>
                <a:avLst/>
                <a:gdLst>
                  <a:gd name="T0" fmla="*/ 5 w 83"/>
                  <a:gd name="T1" fmla="*/ 2 h 173"/>
                  <a:gd name="T2" fmla="*/ 18 w 83"/>
                  <a:gd name="T3" fmla="*/ 25 h 173"/>
                  <a:gd name="T4" fmla="*/ 34 w 83"/>
                  <a:gd name="T5" fmla="*/ 36 h 173"/>
                  <a:gd name="T6" fmla="*/ 45 w 83"/>
                  <a:gd name="T7" fmla="*/ 38 h 173"/>
                  <a:gd name="T8" fmla="*/ 61 w 83"/>
                  <a:gd name="T9" fmla="*/ 30 h 173"/>
                  <a:gd name="T10" fmla="*/ 70 w 83"/>
                  <a:gd name="T11" fmla="*/ 17 h 173"/>
                  <a:gd name="T12" fmla="*/ 78 w 83"/>
                  <a:gd name="T13" fmla="*/ 1 h 173"/>
                  <a:gd name="T14" fmla="*/ 82 w 83"/>
                  <a:gd name="T15" fmla="*/ 3 h 173"/>
                  <a:gd name="T16" fmla="*/ 81 w 83"/>
                  <a:gd name="T17" fmla="*/ 21 h 173"/>
                  <a:gd name="T18" fmla="*/ 73 w 83"/>
                  <a:gd name="T19" fmla="*/ 52 h 173"/>
                  <a:gd name="T20" fmla="*/ 67 w 83"/>
                  <a:gd name="T21" fmla="*/ 69 h 173"/>
                  <a:gd name="T22" fmla="*/ 57 w 83"/>
                  <a:gd name="T23" fmla="*/ 59 h 173"/>
                  <a:gd name="T24" fmla="*/ 65 w 83"/>
                  <a:gd name="T25" fmla="*/ 72 h 173"/>
                  <a:gd name="T26" fmla="*/ 54 w 83"/>
                  <a:gd name="T27" fmla="*/ 109 h 173"/>
                  <a:gd name="T28" fmla="*/ 32 w 83"/>
                  <a:gd name="T29" fmla="*/ 164 h 173"/>
                  <a:gd name="T30" fmla="*/ 19 w 83"/>
                  <a:gd name="T31" fmla="*/ 164 h 173"/>
                  <a:gd name="T32" fmla="*/ 11 w 83"/>
                  <a:gd name="T33" fmla="*/ 126 h 173"/>
                  <a:gd name="T34" fmla="*/ 6 w 83"/>
                  <a:gd name="T35" fmla="*/ 88 h 173"/>
                  <a:gd name="T36" fmla="*/ 6 w 83"/>
                  <a:gd name="T37" fmla="*/ 70 h 173"/>
                  <a:gd name="T38" fmla="*/ 17 w 83"/>
                  <a:gd name="T39" fmla="*/ 61 h 173"/>
                  <a:gd name="T40" fmla="*/ 5 w 83"/>
                  <a:gd name="T41" fmla="*/ 61 h 173"/>
                  <a:gd name="T42" fmla="*/ 2 w 83"/>
                  <a:gd name="T43" fmla="*/ 31 h 173"/>
                  <a:gd name="T44" fmla="*/ 2 w 83"/>
                  <a:gd name="T45" fmla="*/ 3 h 173"/>
                  <a:gd name="T46" fmla="*/ 5 w 83"/>
                  <a:gd name="T47" fmla="*/ 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73">
                    <a:moveTo>
                      <a:pt x="5" y="2"/>
                    </a:moveTo>
                    <a:cubicBezTo>
                      <a:pt x="6" y="8"/>
                      <a:pt x="14" y="21"/>
                      <a:pt x="18" y="25"/>
                    </a:cubicBezTo>
                    <a:cubicBezTo>
                      <a:pt x="22" y="28"/>
                      <a:pt x="30" y="36"/>
                      <a:pt x="34" y="36"/>
                    </a:cubicBezTo>
                    <a:cubicBezTo>
                      <a:pt x="37" y="37"/>
                      <a:pt x="42" y="38"/>
                      <a:pt x="45" y="38"/>
                    </a:cubicBezTo>
                    <a:cubicBezTo>
                      <a:pt x="49" y="37"/>
                      <a:pt x="58" y="33"/>
                      <a:pt x="61" y="30"/>
                    </a:cubicBezTo>
                    <a:cubicBezTo>
                      <a:pt x="64" y="27"/>
                      <a:pt x="68" y="21"/>
                      <a:pt x="70" y="17"/>
                    </a:cubicBezTo>
                    <a:cubicBezTo>
                      <a:pt x="71" y="14"/>
                      <a:pt x="78" y="1"/>
                      <a:pt x="78" y="1"/>
                    </a:cubicBezTo>
                    <a:cubicBezTo>
                      <a:pt x="78" y="1"/>
                      <a:pt x="81" y="0"/>
                      <a:pt x="82" y="3"/>
                    </a:cubicBezTo>
                    <a:cubicBezTo>
                      <a:pt x="83" y="6"/>
                      <a:pt x="82" y="13"/>
                      <a:pt x="81" y="21"/>
                    </a:cubicBezTo>
                    <a:cubicBezTo>
                      <a:pt x="80" y="29"/>
                      <a:pt x="75" y="45"/>
                      <a:pt x="73" y="52"/>
                    </a:cubicBezTo>
                    <a:cubicBezTo>
                      <a:pt x="71" y="59"/>
                      <a:pt x="67" y="69"/>
                      <a:pt x="67" y="69"/>
                    </a:cubicBezTo>
                    <a:cubicBezTo>
                      <a:pt x="57" y="59"/>
                      <a:pt x="57" y="59"/>
                      <a:pt x="57" y="59"/>
                    </a:cubicBezTo>
                    <a:cubicBezTo>
                      <a:pt x="57" y="59"/>
                      <a:pt x="64" y="71"/>
                      <a:pt x="65" y="72"/>
                    </a:cubicBezTo>
                    <a:cubicBezTo>
                      <a:pt x="65" y="73"/>
                      <a:pt x="54" y="109"/>
                      <a:pt x="54" y="109"/>
                    </a:cubicBezTo>
                    <a:cubicBezTo>
                      <a:pt x="54" y="109"/>
                      <a:pt x="34" y="156"/>
                      <a:pt x="32" y="164"/>
                    </a:cubicBezTo>
                    <a:cubicBezTo>
                      <a:pt x="31" y="173"/>
                      <a:pt x="21" y="171"/>
                      <a:pt x="19" y="164"/>
                    </a:cubicBezTo>
                    <a:cubicBezTo>
                      <a:pt x="18" y="157"/>
                      <a:pt x="11" y="126"/>
                      <a:pt x="11" y="126"/>
                    </a:cubicBezTo>
                    <a:cubicBezTo>
                      <a:pt x="11" y="126"/>
                      <a:pt x="6" y="94"/>
                      <a:pt x="6" y="88"/>
                    </a:cubicBezTo>
                    <a:cubicBezTo>
                      <a:pt x="6" y="81"/>
                      <a:pt x="6" y="70"/>
                      <a:pt x="6" y="70"/>
                    </a:cubicBezTo>
                    <a:cubicBezTo>
                      <a:pt x="17" y="61"/>
                      <a:pt x="17" y="61"/>
                      <a:pt x="17" y="61"/>
                    </a:cubicBezTo>
                    <a:cubicBezTo>
                      <a:pt x="5" y="61"/>
                      <a:pt x="5" y="61"/>
                      <a:pt x="5" y="61"/>
                    </a:cubicBezTo>
                    <a:cubicBezTo>
                      <a:pt x="5" y="61"/>
                      <a:pt x="3" y="41"/>
                      <a:pt x="2" y="31"/>
                    </a:cubicBezTo>
                    <a:cubicBezTo>
                      <a:pt x="1" y="21"/>
                      <a:pt x="0" y="4"/>
                      <a:pt x="2" y="3"/>
                    </a:cubicBezTo>
                    <a:cubicBezTo>
                      <a:pt x="3" y="2"/>
                      <a:pt x="5" y="2"/>
                      <a:pt x="5" y="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67" name="Freeform 28"/>
              <p:cNvSpPr>
                <a:spLocks/>
              </p:cNvSpPr>
              <p:nvPr/>
            </p:nvSpPr>
            <p:spPr bwMode="gray">
              <a:xfrm>
                <a:off x="14508956" y="7701416"/>
                <a:ext cx="79375" cy="255588"/>
              </a:xfrm>
              <a:custGeom>
                <a:avLst/>
                <a:gdLst>
                  <a:gd name="T0" fmla="*/ 27 w 42"/>
                  <a:gd name="T1" fmla="*/ 0 h 136"/>
                  <a:gd name="T2" fmla="*/ 13 w 42"/>
                  <a:gd name="T3" fmla="*/ 7 h 136"/>
                  <a:gd name="T4" fmla="*/ 13 w 42"/>
                  <a:gd name="T5" fmla="*/ 17 h 136"/>
                  <a:gd name="T6" fmla="*/ 17 w 42"/>
                  <a:gd name="T7" fmla="*/ 24 h 136"/>
                  <a:gd name="T8" fmla="*/ 10 w 42"/>
                  <a:gd name="T9" fmla="*/ 40 h 136"/>
                  <a:gd name="T10" fmla="*/ 2 w 42"/>
                  <a:gd name="T11" fmla="*/ 67 h 136"/>
                  <a:gd name="T12" fmla="*/ 1 w 42"/>
                  <a:gd name="T13" fmla="*/ 100 h 136"/>
                  <a:gd name="T14" fmla="*/ 13 w 42"/>
                  <a:gd name="T15" fmla="*/ 136 h 136"/>
                  <a:gd name="T16" fmla="*/ 27 w 42"/>
                  <a:gd name="T17" fmla="*/ 114 h 136"/>
                  <a:gd name="T18" fmla="*/ 37 w 42"/>
                  <a:gd name="T19" fmla="*/ 78 h 136"/>
                  <a:gd name="T20" fmla="*/ 38 w 42"/>
                  <a:gd name="T21" fmla="*/ 50 h 136"/>
                  <a:gd name="T22" fmla="*/ 27 w 42"/>
                  <a:gd name="T23" fmla="*/ 25 h 136"/>
                  <a:gd name="T24" fmla="*/ 34 w 42"/>
                  <a:gd name="T25" fmla="*/ 20 h 136"/>
                  <a:gd name="T26" fmla="*/ 36 w 42"/>
                  <a:gd name="T27" fmla="*/ 10 h 136"/>
                  <a:gd name="T28" fmla="*/ 27 w 42"/>
                  <a:gd name="T29"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136">
                    <a:moveTo>
                      <a:pt x="27" y="0"/>
                    </a:moveTo>
                    <a:cubicBezTo>
                      <a:pt x="22" y="0"/>
                      <a:pt x="16" y="2"/>
                      <a:pt x="13" y="7"/>
                    </a:cubicBezTo>
                    <a:cubicBezTo>
                      <a:pt x="11" y="11"/>
                      <a:pt x="12" y="14"/>
                      <a:pt x="13" y="17"/>
                    </a:cubicBezTo>
                    <a:cubicBezTo>
                      <a:pt x="14" y="20"/>
                      <a:pt x="17" y="24"/>
                      <a:pt x="17" y="24"/>
                    </a:cubicBezTo>
                    <a:cubicBezTo>
                      <a:pt x="17" y="24"/>
                      <a:pt x="14" y="33"/>
                      <a:pt x="10" y="40"/>
                    </a:cubicBezTo>
                    <a:cubicBezTo>
                      <a:pt x="7" y="47"/>
                      <a:pt x="3" y="56"/>
                      <a:pt x="2" y="67"/>
                    </a:cubicBezTo>
                    <a:cubicBezTo>
                      <a:pt x="1" y="78"/>
                      <a:pt x="0" y="90"/>
                      <a:pt x="1" y="100"/>
                    </a:cubicBezTo>
                    <a:cubicBezTo>
                      <a:pt x="2" y="109"/>
                      <a:pt x="2" y="136"/>
                      <a:pt x="13" y="136"/>
                    </a:cubicBezTo>
                    <a:cubicBezTo>
                      <a:pt x="23" y="136"/>
                      <a:pt x="24" y="120"/>
                      <a:pt x="27" y="114"/>
                    </a:cubicBezTo>
                    <a:cubicBezTo>
                      <a:pt x="29" y="108"/>
                      <a:pt x="36" y="88"/>
                      <a:pt x="37" y="78"/>
                    </a:cubicBezTo>
                    <a:cubicBezTo>
                      <a:pt x="38" y="68"/>
                      <a:pt x="42" y="58"/>
                      <a:pt x="38" y="50"/>
                    </a:cubicBezTo>
                    <a:cubicBezTo>
                      <a:pt x="35" y="41"/>
                      <a:pt x="27" y="27"/>
                      <a:pt x="27" y="25"/>
                    </a:cubicBezTo>
                    <a:cubicBezTo>
                      <a:pt x="27" y="23"/>
                      <a:pt x="32" y="22"/>
                      <a:pt x="34" y="20"/>
                    </a:cubicBezTo>
                    <a:cubicBezTo>
                      <a:pt x="35" y="17"/>
                      <a:pt x="38" y="14"/>
                      <a:pt x="36" y="10"/>
                    </a:cubicBezTo>
                    <a:cubicBezTo>
                      <a:pt x="35" y="5"/>
                      <a:pt x="33" y="0"/>
                      <a:pt x="27" y="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68" name="Freeform 29"/>
              <p:cNvSpPr>
                <a:spLocks/>
              </p:cNvSpPr>
              <p:nvPr/>
            </p:nvSpPr>
            <p:spPr bwMode="gray">
              <a:xfrm>
                <a:off x="14337506" y="7898266"/>
                <a:ext cx="511175" cy="295275"/>
              </a:xfrm>
              <a:custGeom>
                <a:avLst/>
                <a:gdLst>
                  <a:gd name="T0" fmla="*/ 267 w 273"/>
                  <a:gd name="T1" fmla="*/ 2 h 157"/>
                  <a:gd name="T2" fmla="*/ 219 w 273"/>
                  <a:gd name="T3" fmla="*/ 23 h 157"/>
                  <a:gd name="T4" fmla="*/ 163 w 273"/>
                  <a:gd name="T5" fmla="*/ 62 h 157"/>
                  <a:gd name="T6" fmla="*/ 12 w 273"/>
                  <a:gd name="T7" fmla="*/ 10 h 157"/>
                  <a:gd name="T8" fmla="*/ 1 w 273"/>
                  <a:gd name="T9" fmla="*/ 9 h 157"/>
                  <a:gd name="T10" fmla="*/ 0 w 273"/>
                  <a:gd name="T11" fmla="*/ 34 h 157"/>
                  <a:gd name="T12" fmla="*/ 13 w 273"/>
                  <a:gd name="T13" fmla="*/ 39 h 157"/>
                  <a:gd name="T14" fmla="*/ 8 w 273"/>
                  <a:gd name="T15" fmla="*/ 104 h 157"/>
                  <a:gd name="T16" fmla="*/ 18 w 273"/>
                  <a:gd name="T17" fmla="*/ 112 h 157"/>
                  <a:gd name="T18" fmla="*/ 26 w 273"/>
                  <a:gd name="T19" fmla="*/ 116 h 157"/>
                  <a:gd name="T20" fmla="*/ 31 w 273"/>
                  <a:gd name="T21" fmla="*/ 124 h 157"/>
                  <a:gd name="T22" fmla="*/ 134 w 273"/>
                  <a:gd name="T23" fmla="*/ 157 h 157"/>
                  <a:gd name="T24" fmla="*/ 148 w 273"/>
                  <a:gd name="T25" fmla="*/ 144 h 157"/>
                  <a:gd name="T26" fmla="*/ 147 w 273"/>
                  <a:gd name="T27" fmla="*/ 143 h 157"/>
                  <a:gd name="T28" fmla="*/ 131 w 273"/>
                  <a:gd name="T29" fmla="*/ 134 h 157"/>
                  <a:gd name="T30" fmla="*/ 110 w 273"/>
                  <a:gd name="T31" fmla="*/ 117 h 157"/>
                  <a:gd name="T32" fmla="*/ 99 w 273"/>
                  <a:gd name="T33" fmla="*/ 103 h 157"/>
                  <a:gd name="T34" fmla="*/ 102 w 273"/>
                  <a:gd name="T35" fmla="*/ 99 h 157"/>
                  <a:gd name="T36" fmla="*/ 99 w 273"/>
                  <a:gd name="T37" fmla="*/ 96 h 157"/>
                  <a:gd name="T38" fmla="*/ 98 w 273"/>
                  <a:gd name="T39" fmla="*/ 89 h 157"/>
                  <a:gd name="T40" fmla="*/ 107 w 273"/>
                  <a:gd name="T41" fmla="*/ 87 h 157"/>
                  <a:gd name="T42" fmla="*/ 124 w 273"/>
                  <a:gd name="T43" fmla="*/ 99 h 157"/>
                  <a:gd name="T44" fmla="*/ 118 w 273"/>
                  <a:gd name="T45" fmla="*/ 89 h 157"/>
                  <a:gd name="T46" fmla="*/ 126 w 273"/>
                  <a:gd name="T47" fmla="*/ 88 h 157"/>
                  <a:gd name="T48" fmla="*/ 137 w 273"/>
                  <a:gd name="T49" fmla="*/ 92 h 157"/>
                  <a:gd name="T50" fmla="*/ 154 w 273"/>
                  <a:gd name="T51" fmla="*/ 103 h 157"/>
                  <a:gd name="T52" fmla="*/ 168 w 273"/>
                  <a:gd name="T53" fmla="*/ 102 h 157"/>
                  <a:gd name="T54" fmla="*/ 175 w 273"/>
                  <a:gd name="T55" fmla="*/ 97 h 157"/>
                  <a:gd name="T56" fmla="*/ 174 w 273"/>
                  <a:gd name="T57" fmla="*/ 88 h 157"/>
                  <a:gd name="T58" fmla="*/ 177 w 273"/>
                  <a:gd name="T59" fmla="*/ 75 h 157"/>
                  <a:gd name="T60" fmla="*/ 187 w 273"/>
                  <a:gd name="T61" fmla="*/ 66 h 157"/>
                  <a:gd name="T62" fmla="*/ 191 w 273"/>
                  <a:gd name="T63" fmla="*/ 72 h 157"/>
                  <a:gd name="T64" fmla="*/ 192 w 273"/>
                  <a:gd name="T65" fmla="*/ 83 h 157"/>
                  <a:gd name="T66" fmla="*/ 196 w 273"/>
                  <a:gd name="T67" fmla="*/ 101 h 157"/>
                  <a:gd name="T68" fmla="*/ 197 w 273"/>
                  <a:gd name="T69" fmla="*/ 108 h 157"/>
                  <a:gd name="T70" fmla="*/ 222 w 273"/>
                  <a:gd name="T71" fmla="*/ 87 h 157"/>
                  <a:gd name="T72" fmla="*/ 236 w 273"/>
                  <a:gd name="T73" fmla="*/ 62 h 157"/>
                  <a:gd name="T74" fmla="*/ 273 w 273"/>
                  <a:gd name="T75" fmla="*/ 2 h 157"/>
                  <a:gd name="T76" fmla="*/ 267 w 273"/>
                  <a:gd name="T7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3" h="157">
                    <a:moveTo>
                      <a:pt x="267" y="2"/>
                    </a:moveTo>
                    <a:cubicBezTo>
                      <a:pt x="261" y="4"/>
                      <a:pt x="232" y="17"/>
                      <a:pt x="219" y="23"/>
                    </a:cubicBezTo>
                    <a:cubicBezTo>
                      <a:pt x="206" y="30"/>
                      <a:pt x="174" y="49"/>
                      <a:pt x="163" y="62"/>
                    </a:cubicBezTo>
                    <a:cubicBezTo>
                      <a:pt x="163" y="62"/>
                      <a:pt x="110" y="29"/>
                      <a:pt x="12" y="10"/>
                    </a:cubicBezTo>
                    <a:cubicBezTo>
                      <a:pt x="1" y="9"/>
                      <a:pt x="1" y="9"/>
                      <a:pt x="1" y="9"/>
                    </a:cubicBezTo>
                    <a:cubicBezTo>
                      <a:pt x="0" y="34"/>
                      <a:pt x="0" y="34"/>
                      <a:pt x="0" y="34"/>
                    </a:cubicBezTo>
                    <a:cubicBezTo>
                      <a:pt x="13" y="39"/>
                      <a:pt x="13" y="39"/>
                      <a:pt x="13" y="39"/>
                    </a:cubicBezTo>
                    <a:cubicBezTo>
                      <a:pt x="8" y="104"/>
                      <a:pt x="8" y="104"/>
                      <a:pt x="8" y="104"/>
                    </a:cubicBezTo>
                    <a:cubicBezTo>
                      <a:pt x="18" y="112"/>
                      <a:pt x="18" y="112"/>
                      <a:pt x="18" y="112"/>
                    </a:cubicBezTo>
                    <a:cubicBezTo>
                      <a:pt x="26" y="116"/>
                      <a:pt x="26" y="116"/>
                      <a:pt x="26" y="116"/>
                    </a:cubicBezTo>
                    <a:cubicBezTo>
                      <a:pt x="31" y="124"/>
                      <a:pt x="31" y="124"/>
                      <a:pt x="31" y="124"/>
                    </a:cubicBezTo>
                    <a:cubicBezTo>
                      <a:pt x="134" y="157"/>
                      <a:pt x="134" y="157"/>
                      <a:pt x="134" y="157"/>
                    </a:cubicBezTo>
                    <a:cubicBezTo>
                      <a:pt x="134" y="157"/>
                      <a:pt x="140" y="151"/>
                      <a:pt x="148" y="144"/>
                    </a:cubicBezTo>
                    <a:cubicBezTo>
                      <a:pt x="148" y="143"/>
                      <a:pt x="147" y="143"/>
                      <a:pt x="147" y="143"/>
                    </a:cubicBezTo>
                    <a:cubicBezTo>
                      <a:pt x="140" y="142"/>
                      <a:pt x="137" y="139"/>
                      <a:pt x="131" y="134"/>
                    </a:cubicBezTo>
                    <a:cubicBezTo>
                      <a:pt x="126" y="130"/>
                      <a:pt x="116" y="122"/>
                      <a:pt x="110" y="117"/>
                    </a:cubicBezTo>
                    <a:cubicBezTo>
                      <a:pt x="104" y="112"/>
                      <a:pt x="100" y="106"/>
                      <a:pt x="99" y="103"/>
                    </a:cubicBezTo>
                    <a:cubicBezTo>
                      <a:pt x="99" y="99"/>
                      <a:pt x="102" y="99"/>
                      <a:pt x="102" y="99"/>
                    </a:cubicBezTo>
                    <a:cubicBezTo>
                      <a:pt x="102" y="99"/>
                      <a:pt x="100" y="97"/>
                      <a:pt x="99" y="96"/>
                    </a:cubicBezTo>
                    <a:cubicBezTo>
                      <a:pt x="97" y="95"/>
                      <a:pt x="97" y="91"/>
                      <a:pt x="98" y="89"/>
                    </a:cubicBezTo>
                    <a:cubicBezTo>
                      <a:pt x="99" y="86"/>
                      <a:pt x="105" y="86"/>
                      <a:pt x="107" y="87"/>
                    </a:cubicBezTo>
                    <a:cubicBezTo>
                      <a:pt x="108" y="87"/>
                      <a:pt x="120" y="96"/>
                      <a:pt x="124" y="99"/>
                    </a:cubicBezTo>
                    <a:cubicBezTo>
                      <a:pt x="121" y="97"/>
                      <a:pt x="118" y="91"/>
                      <a:pt x="118" y="89"/>
                    </a:cubicBezTo>
                    <a:cubicBezTo>
                      <a:pt x="118" y="87"/>
                      <a:pt x="124" y="87"/>
                      <a:pt x="126" y="88"/>
                    </a:cubicBezTo>
                    <a:cubicBezTo>
                      <a:pt x="128" y="89"/>
                      <a:pt x="133" y="90"/>
                      <a:pt x="137" y="92"/>
                    </a:cubicBezTo>
                    <a:cubicBezTo>
                      <a:pt x="141" y="94"/>
                      <a:pt x="147" y="101"/>
                      <a:pt x="154" y="103"/>
                    </a:cubicBezTo>
                    <a:cubicBezTo>
                      <a:pt x="160" y="105"/>
                      <a:pt x="165" y="103"/>
                      <a:pt x="168" y="102"/>
                    </a:cubicBezTo>
                    <a:cubicBezTo>
                      <a:pt x="171" y="101"/>
                      <a:pt x="170" y="97"/>
                      <a:pt x="175" y="97"/>
                    </a:cubicBezTo>
                    <a:cubicBezTo>
                      <a:pt x="179" y="96"/>
                      <a:pt x="175" y="91"/>
                      <a:pt x="174" y="88"/>
                    </a:cubicBezTo>
                    <a:cubicBezTo>
                      <a:pt x="173" y="85"/>
                      <a:pt x="176" y="79"/>
                      <a:pt x="177" y="75"/>
                    </a:cubicBezTo>
                    <a:cubicBezTo>
                      <a:pt x="177" y="72"/>
                      <a:pt x="184" y="66"/>
                      <a:pt x="187" y="66"/>
                    </a:cubicBezTo>
                    <a:cubicBezTo>
                      <a:pt x="190" y="66"/>
                      <a:pt x="191" y="70"/>
                      <a:pt x="191" y="72"/>
                    </a:cubicBezTo>
                    <a:cubicBezTo>
                      <a:pt x="191" y="74"/>
                      <a:pt x="190" y="79"/>
                      <a:pt x="192" y="83"/>
                    </a:cubicBezTo>
                    <a:cubicBezTo>
                      <a:pt x="194" y="87"/>
                      <a:pt x="194" y="95"/>
                      <a:pt x="196" y="101"/>
                    </a:cubicBezTo>
                    <a:cubicBezTo>
                      <a:pt x="196" y="102"/>
                      <a:pt x="197" y="104"/>
                      <a:pt x="197" y="108"/>
                    </a:cubicBezTo>
                    <a:cubicBezTo>
                      <a:pt x="210" y="97"/>
                      <a:pt x="222" y="87"/>
                      <a:pt x="222" y="87"/>
                    </a:cubicBezTo>
                    <a:cubicBezTo>
                      <a:pt x="236" y="62"/>
                      <a:pt x="236" y="62"/>
                      <a:pt x="236" y="62"/>
                    </a:cubicBezTo>
                    <a:cubicBezTo>
                      <a:pt x="236" y="62"/>
                      <a:pt x="272" y="7"/>
                      <a:pt x="273" y="2"/>
                    </a:cubicBezTo>
                    <a:cubicBezTo>
                      <a:pt x="273" y="2"/>
                      <a:pt x="273" y="0"/>
                      <a:pt x="267" y="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grpSp>
        <p:nvGrpSpPr>
          <p:cNvPr id="142" name="Group 141"/>
          <p:cNvGrpSpPr/>
          <p:nvPr/>
        </p:nvGrpSpPr>
        <p:grpSpPr bwMode="gray">
          <a:xfrm>
            <a:off x="620712" y="4123870"/>
            <a:ext cx="1806576" cy="2084388"/>
            <a:chOff x="9128918" y="7323591"/>
            <a:chExt cx="1806576" cy="2084388"/>
          </a:xfrm>
        </p:grpSpPr>
        <p:grpSp>
          <p:nvGrpSpPr>
            <p:cNvPr id="135" name="Group 134"/>
            <p:cNvGrpSpPr/>
            <p:nvPr/>
          </p:nvGrpSpPr>
          <p:grpSpPr bwMode="gray">
            <a:xfrm>
              <a:off x="9128918" y="7355341"/>
              <a:ext cx="730250" cy="2030413"/>
              <a:chOff x="9128918" y="7355341"/>
              <a:chExt cx="730250" cy="2030413"/>
            </a:xfrm>
          </p:grpSpPr>
          <p:sp>
            <p:nvSpPr>
              <p:cNvPr id="2069" name="Freeform 30"/>
              <p:cNvSpPr>
                <a:spLocks/>
              </p:cNvSpPr>
              <p:nvPr/>
            </p:nvSpPr>
            <p:spPr bwMode="gray">
              <a:xfrm>
                <a:off x="9128918" y="7355341"/>
                <a:ext cx="730250" cy="2030413"/>
              </a:xfrm>
              <a:custGeom>
                <a:avLst/>
                <a:gdLst>
                  <a:gd name="T0" fmla="*/ 186 w 390"/>
                  <a:gd name="T1" fmla="*/ 177 h 1083"/>
                  <a:gd name="T2" fmla="*/ 223 w 390"/>
                  <a:gd name="T3" fmla="*/ 148 h 1083"/>
                  <a:gd name="T4" fmla="*/ 216 w 390"/>
                  <a:gd name="T5" fmla="*/ 97 h 1083"/>
                  <a:gd name="T6" fmla="*/ 214 w 390"/>
                  <a:gd name="T7" fmla="*/ 66 h 1083"/>
                  <a:gd name="T8" fmla="*/ 227 w 390"/>
                  <a:gd name="T9" fmla="*/ 27 h 1083"/>
                  <a:gd name="T10" fmla="*/ 291 w 390"/>
                  <a:gd name="T11" fmla="*/ 4 h 1083"/>
                  <a:gd name="T12" fmla="*/ 322 w 390"/>
                  <a:gd name="T13" fmla="*/ 64 h 1083"/>
                  <a:gd name="T14" fmla="*/ 314 w 390"/>
                  <a:gd name="T15" fmla="*/ 93 h 1083"/>
                  <a:gd name="T16" fmla="*/ 299 w 390"/>
                  <a:gd name="T17" fmla="*/ 116 h 1083"/>
                  <a:gd name="T18" fmla="*/ 285 w 390"/>
                  <a:gd name="T19" fmla="*/ 140 h 1083"/>
                  <a:gd name="T20" fmla="*/ 297 w 390"/>
                  <a:gd name="T21" fmla="*/ 168 h 1083"/>
                  <a:gd name="T22" fmla="*/ 342 w 390"/>
                  <a:gd name="T23" fmla="*/ 199 h 1083"/>
                  <a:gd name="T24" fmla="*/ 384 w 390"/>
                  <a:gd name="T25" fmla="*/ 308 h 1083"/>
                  <a:gd name="T26" fmla="*/ 378 w 390"/>
                  <a:gd name="T27" fmla="*/ 538 h 1083"/>
                  <a:gd name="T28" fmla="*/ 373 w 390"/>
                  <a:gd name="T29" fmla="*/ 574 h 1083"/>
                  <a:gd name="T30" fmla="*/ 354 w 390"/>
                  <a:gd name="T31" fmla="*/ 618 h 1083"/>
                  <a:gd name="T32" fmla="*/ 329 w 390"/>
                  <a:gd name="T33" fmla="*/ 622 h 1083"/>
                  <a:gd name="T34" fmla="*/ 349 w 390"/>
                  <a:gd name="T35" fmla="*/ 592 h 1083"/>
                  <a:gd name="T36" fmla="*/ 339 w 390"/>
                  <a:gd name="T37" fmla="*/ 598 h 1083"/>
                  <a:gd name="T38" fmla="*/ 325 w 390"/>
                  <a:gd name="T39" fmla="*/ 626 h 1083"/>
                  <a:gd name="T40" fmla="*/ 308 w 390"/>
                  <a:gd name="T41" fmla="*/ 748 h 1083"/>
                  <a:gd name="T42" fmla="*/ 297 w 390"/>
                  <a:gd name="T43" fmla="*/ 921 h 1083"/>
                  <a:gd name="T44" fmla="*/ 271 w 390"/>
                  <a:gd name="T45" fmla="*/ 1002 h 1083"/>
                  <a:gd name="T46" fmla="*/ 276 w 390"/>
                  <a:gd name="T47" fmla="*/ 1043 h 1083"/>
                  <a:gd name="T48" fmla="*/ 238 w 390"/>
                  <a:gd name="T49" fmla="*/ 1063 h 1083"/>
                  <a:gd name="T50" fmla="*/ 224 w 390"/>
                  <a:gd name="T51" fmla="*/ 1019 h 1083"/>
                  <a:gd name="T52" fmla="*/ 212 w 390"/>
                  <a:gd name="T53" fmla="*/ 979 h 1083"/>
                  <a:gd name="T54" fmla="*/ 235 w 390"/>
                  <a:gd name="T55" fmla="*/ 838 h 1083"/>
                  <a:gd name="T56" fmla="*/ 236 w 390"/>
                  <a:gd name="T57" fmla="*/ 693 h 1083"/>
                  <a:gd name="T58" fmla="*/ 215 w 390"/>
                  <a:gd name="T59" fmla="*/ 612 h 1083"/>
                  <a:gd name="T60" fmla="*/ 169 w 390"/>
                  <a:gd name="T61" fmla="*/ 738 h 1083"/>
                  <a:gd name="T62" fmla="*/ 150 w 390"/>
                  <a:gd name="T63" fmla="*/ 846 h 1083"/>
                  <a:gd name="T64" fmla="*/ 127 w 390"/>
                  <a:gd name="T65" fmla="*/ 979 h 1083"/>
                  <a:gd name="T66" fmla="*/ 113 w 390"/>
                  <a:gd name="T67" fmla="*/ 1016 h 1083"/>
                  <a:gd name="T68" fmla="*/ 95 w 390"/>
                  <a:gd name="T69" fmla="*/ 1048 h 1083"/>
                  <a:gd name="T70" fmla="*/ 76 w 390"/>
                  <a:gd name="T71" fmla="*/ 1059 h 1083"/>
                  <a:gd name="T72" fmla="*/ 12 w 390"/>
                  <a:gd name="T73" fmla="*/ 1083 h 1083"/>
                  <a:gd name="T74" fmla="*/ 4 w 390"/>
                  <a:gd name="T75" fmla="*/ 1063 h 1083"/>
                  <a:gd name="T76" fmla="*/ 39 w 390"/>
                  <a:gd name="T77" fmla="*/ 1018 h 1083"/>
                  <a:gd name="T78" fmla="*/ 63 w 390"/>
                  <a:gd name="T79" fmla="*/ 949 h 1083"/>
                  <a:gd name="T80" fmla="*/ 85 w 390"/>
                  <a:gd name="T81" fmla="*/ 736 h 1083"/>
                  <a:gd name="T82" fmla="*/ 109 w 390"/>
                  <a:gd name="T83" fmla="*/ 599 h 1083"/>
                  <a:gd name="T84" fmla="*/ 113 w 390"/>
                  <a:gd name="T85" fmla="*/ 545 h 1083"/>
                  <a:gd name="T86" fmla="*/ 77 w 390"/>
                  <a:gd name="T87" fmla="*/ 442 h 1083"/>
                  <a:gd name="T88" fmla="*/ 98 w 390"/>
                  <a:gd name="T89" fmla="*/ 333 h 1083"/>
                  <a:gd name="T90" fmla="*/ 130 w 390"/>
                  <a:gd name="T91" fmla="*/ 188 h 1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 h="1083">
                    <a:moveTo>
                      <a:pt x="130" y="188"/>
                    </a:moveTo>
                    <a:cubicBezTo>
                      <a:pt x="136" y="187"/>
                      <a:pt x="155" y="180"/>
                      <a:pt x="163" y="179"/>
                    </a:cubicBezTo>
                    <a:cubicBezTo>
                      <a:pt x="172" y="179"/>
                      <a:pt x="182" y="178"/>
                      <a:pt x="186" y="177"/>
                    </a:cubicBezTo>
                    <a:cubicBezTo>
                      <a:pt x="190" y="176"/>
                      <a:pt x="198" y="170"/>
                      <a:pt x="201" y="167"/>
                    </a:cubicBezTo>
                    <a:cubicBezTo>
                      <a:pt x="204" y="164"/>
                      <a:pt x="208" y="160"/>
                      <a:pt x="211" y="158"/>
                    </a:cubicBezTo>
                    <a:cubicBezTo>
                      <a:pt x="213" y="156"/>
                      <a:pt x="220" y="148"/>
                      <a:pt x="223" y="148"/>
                    </a:cubicBezTo>
                    <a:cubicBezTo>
                      <a:pt x="223" y="148"/>
                      <a:pt x="223" y="127"/>
                      <a:pt x="223" y="122"/>
                    </a:cubicBezTo>
                    <a:cubicBezTo>
                      <a:pt x="223" y="116"/>
                      <a:pt x="222" y="98"/>
                      <a:pt x="222" y="98"/>
                    </a:cubicBezTo>
                    <a:cubicBezTo>
                      <a:pt x="222" y="98"/>
                      <a:pt x="219" y="98"/>
                      <a:pt x="216" y="97"/>
                    </a:cubicBezTo>
                    <a:cubicBezTo>
                      <a:pt x="214" y="95"/>
                      <a:pt x="213" y="91"/>
                      <a:pt x="212" y="88"/>
                    </a:cubicBezTo>
                    <a:cubicBezTo>
                      <a:pt x="210" y="84"/>
                      <a:pt x="210" y="75"/>
                      <a:pt x="211" y="72"/>
                    </a:cubicBezTo>
                    <a:cubicBezTo>
                      <a:pt x="212" y="69"/>
                      <a:pt x="212" y="67"/>
                      <a:pt x="214" y="66"/>
                    </a:cubicBezTo>
                    <a:cubicBezTo>
                      <a:pt x="216" y="65"/>
                      <a:pt x="220" y="63"/>
                      <a:pt x="220" y="63"/>
                    </a:cubicBezTo>
                    <a:cubicBezTo>
                      <a:pt x="220" y="63"/>
                      <a:pt x="220" y="56"/>
                      <a:pt x="221" y="48"/>
                    </a:cubicBezTo>
                    <a:cubicBezTo>
                      <a:pt x="222" y="41"/>
                      <a:pt x="220" y="35"/>
                      <a:pt x="227" y="27"/>
                    </a:cubicBezTo>
                    <a:cubicBezTo>
                      <a:pt x="234" y="19"/>
                      <a:pt x="239" y="11"/>
                      <a:pt x="246" y="8"/>
                    </a:cubicBezTo>
                    <a:cubicBezTo>
                      <a:pt x="253" y="6"/>
                      <a:pt x="256" y="2"/>
                      <a:pt x="262" y="2"/>
                    </a:cubicBezTo>
                    <a:cubicBezTo>
                      <a:pt x="269" y="2"/>
                      <a:pt x="286" y="0"/>
                      <a:pt x="291" y="4"/>
                    </a:cubicBezTo>
                    <a:cubicBezTo>
                      <a:pt x="297" y="7"/>
                      <a:pt x="304" y="15"/>
                      <a:pt x="309" y="20"/>
                    </a:cubicBezTo>
                    <a:cubicBezTo>
                      <a:pt x="314" y="26"/>
                      <a:pt x="323" y="41"/>
                      <a:pt x="323" y="46"/>
                    </a:cubicBezTo>
                    <a:cubicBezTo>
                      <a:pt x="324" y="51"/>
                      <a:pt x="325" y="57"/>
                      <a:pt x="322" y="64"/>
                    </a:cubicBezTo>
                    <a:cubicBezTo>
                      <a:pt x="319" y="71"/>
                      <a:pt x="318" y="73"/>
                      <a:pt x="317" y="77"/>
                    </a:cubicBezTo>
                    <a:cubicBezTo>
                      <a:pt x="316" y="81"/>
                      <a:pt x="313" y="87"/>
                      <a:pt x="313" y="87"/>
                    </a:cubicBezTo>
                    <a:cubicBezTo>
                      <a:pt x="313" y="87"/>
                      <a:pt x="314" y="92"/>
                      <a:pt x="314" y="93"/>
                    </a:cubicBezTo>
                    <a:cubicBezTo>
                      <a:pt x="314" y="95"/>
                      <a:pt x="315" y="100"/>
                      <a:pt x="312" y="104"/>
                    </a:cubicBezTo>
                    <a:cubicBezTo>
                      <a:pt x="309" y="107"/>
                      <a:pt x="306" y="110"/>
                      <a:pt x="305" y="112"/>
                    </a:cubicBezTo>
                    <a:cubicBezTo>
                      <a:pt x="305" y="114"/>
                      <a:pt x="301" y="116"/>
                      <a:pt x="299" y="116"/>
                    </a:cubicBezTo>
                    <a:cubicBezTo>
                      <a:pt x="298" y="116"/>
                      <a:pt x="295" y="116"/>
                      <a:pt x="295" y="116"/>
                    </a:cubicBezTo>
                    <a:cubicBezTo>
                      <a:pt x="295" y="116"/>
                      <a:pt x="290" y="129"/>
                      <a:pt x="289" y="130"/>
                    </a:cubicBezTo>
                    <a:cubicBezTo>
                      <a:pt x="289" y="132"/>
                      <a:pt x="285" y="137"/>
                      <a:pt x="285" y="140"/>
                    </a:cubicBezTo>
                    <a:cubicBezTo>
                      <a:pt x="285" y="143"/>
                      <a:pt x="286" y="155"/>
                      <a:pt x="286" y="155"/>
                    </a:cubicBezTo>
                    <a:cubicBezTo>
                      <a:pt x="286" y="155"/>
                      <a:pt x="291" y="158"/>
                      <a:pt x="293" y="160"/>
                    </a:cubicBezTo>
                    <a:cubicBezTo>
                      <a:pt x="294" y="163"/>
                      <a:pt x="297" y="168"/>
                      <a:pt x="297" y="168"/>
                    </a:cubicBezTo>
                    <a:cubicBezTo>
                      <a:pt x="297" y="169"/>
                      <a:pt x="299" y="173"/>
                      <a:pt x="300" y="173"/>
                    </a:cubicBezTo>
                    <a:cubicBezTo>
                      <a:pt x="300" y="174"/>
                      <a:pt x="305" y="181"/>
                      <a:pt x="313" y="186"/>
                    </a:cubicBezTo>
                    <a:cubicBezTo>
                      <a:pt x="320" y="191"/>
                      <a:pt x="340" y="197"/>
                      <a:pt x="342" y="199"/>
                    </a:cubicBezTo>
                    <a:cubicBezTo>
                      <a:pt x="344" y="201"/>
                      <a:pt x="364" y="209"/>
                      <a:pt x="367" y="212"/>
                    </a:cubicBezTo>
                    <a:cubicBezTo>
                      <a:pt x="370" y="214"/>
                      <a:pt x="383" y="220"/>
                      <a:pt x="383" y="225"/>
                    </a:cubicBezTo>
                    <a:cubicBezTo>
                      <a:pt x="383" y="230"/>
                      <a:pt x="384" y="282"/>
                      <a:pt x="384" y="308"/>
                    </a:cubicBezTo>
                    <a:cubicBezTo>
                      <a:pt x="385" y="334"/>
                      <a:pt x="389" y="424"/>
                      <a:pt x="389" y="438"/>
                    </a:cubicBezTo>
                    <a:cubicBezTo>
                      <a:pt x="390" y="451"/>
                      <a:pt x="382" y="503"/>
                      <a:pt x="381" y="510"/>
                    </a:cubicBezTo>
                    <a:cubicBezTo>
                      <a:pt x="379" y="517"/>
                      <a:pt x="378" y="530"/>
                      <a:pt x="378" y="538"/>
                    </a:cubicBezTo>
                    <a:cubicBezTo>
                      <a:pt x="378" y="546"/>
                      <a:pt x="378" y="565"/>
                      <a:pt x="378" y="569"/>
                    </a:cubicBezTo>
                    <a:cubicBezTo>
                      <a:pt x="378" y="573"/>
                      <a:pt x="377" y="576"/>
                      <a:pt x="376" y="576"/>
                    </a:cubicBezTo>
                    <a:cubicBezTo>
                      <a:pt x="375" y="576"/>
                      <a:pt x="373" y="574"/>
                      <a:pt x="373" y="574"/>
                    </a:cubicBezTo>
                    <a:cubicBezTo>
                      <a:pt x="373" y="574"/>
                      <a:pt x="373" y="586"/>
                      <a:pt x="372" y="588"/>
                    </a:cubicBezTo>
                    <a:cubicBezTo>
                      <a:pt x="371" y="590"/>
                      <a:pt x="370" y="594"/>
                      <a:pt x="367" y="600"/>
                    </a:cubicBezTo>
                    <a:cubicBezTo>
                      <a:pt x="364" y="605"/>
                      <a:pt x="358" y="615"/>
                      <a:pt x="354" y="618"/>
                    </a:cubicBezTo>
                    <a:cubicBezTo>
                      <a:pt x="351" y="621"/>
                      <a:pt x="343" y="626"/>
                      <a:pt x="339" y="627"/>
                    </a:cubicBezTo>
                    <a:cubicBezTo>
                      <a:pt x="336" y="629"/>
                      <a:pt x="334" y="630"/>
                      <a:pt x="332" y="629"/>
                    </a:cubicBezTo>
                    <a:cubicBezTo>
                      <a:pt x="330" y="627"/>
                      <a:pt x="329" y="623"/>
                      <a:pt x="329" y="622"/>
                    </a:cubicBezTo>
                    <a:cubicBezTo>
                      <a:pt x="329" y="620"/>
                      <a:pt x="332" y="617"/>
                      <a:pt x="335" y="615"/>
                    </a:cubicBezTo>
                    <a:cubicBezTo>
                      <a:pt x="338" y="612"/>
                      <a:pt x="346" y="609"/>
                      <a:pt x="346" y="607"/>
                    </a:cubicBezTo>
                    <a:cubicBezTo>
                      <a:pt x="346" y="605"/>
                      <a:pt x="349" y="596"/>
                      <a:pt x="349" y="592"/>
                    </a:cubicBezTo>
                    <a:cubicBezTo>
                      <a:pt x="348" y="588"/>
                      <a:pt x="348" y="582"/>
                      <a:pt x="346" y="581"/>
                    </a:cubicBezTo>
                    <a:cubicBezTo>
                      <a:pt x="344" y="581"/>
                      <a:pt x="340" y="582"/>
                      <a:pt x="340" y="584"/>
                    </a:cubicBezTo>
                    <a:cubicBezTo>
                      <a:pt x="340" y="587"/>
                      <a:pt x="340" y="595"/>
                      <a:pt x="339" y="598"/>
                    </a:cubicBezTo>
                    <a:cubicBezTo>
                      <a:pt x="338" y="601"/>
                      <a:pt x="336" y="607"/>
                      <a:pt x="335" y="608"/>
                    </a:cubicBezTo>
                    <a:cubicBezTo>
                      <a:pt x="335" y="608"/>
                      <a:pt x="328" y="610"/>
                      <a:pt x="328" y="610"/>
                    </a:cubicBezTo>
                    <a:cubicBezTo>
                      <a:pt x="328" y="610"/>
                      <a:pt x="325" y="620"/>
                      <a:pt x="325" y="626"/>
                    </a:cubicBezTo>
                    <a:cubicBezTo>
                      <a:pt x="325" y="632"/>
                      <a:pt x="322" y="645"/>
                      <a:pt x="320" y="654"/>
                    </a:cubicBezTo>
                    <a:cubicBezTo>
                      <a:pt x="318" y="663"/>
                      <a:pt x="314" y="682"/>
                      <a:pt x="313" y="691"/>
                    </a:cubicBezTo>
                    <a:cubicBezTo>
                      <a:pt x="312" y="700"/>
                      <a:pt x="311" y="737"/>
                      <a:pt x="308" y="748"/>
                    </a:cubicBezTo>
                    <a:cubicBezTo>
                      <a:pt x="305" y="760"/>
                      <a:pt x="305" y="811"/>
                      <a:pt x="305" y="825"/>
                    </a:cubicBezTo>
                    <a:cubicBezTo>
                      <a:pt x="305" y="840"/>
                      <a:pt x="302" y="863"/>
                      <a:pt x="301" y="871"/>
                    </a:cubicBezTo>
                    <a:cubicBezTo>
                      <a:pt x="299" y="879"/>
                      <a:pt x="300" y="913"/>
                      <a:pt x="297" y="921"/>
                    </a:cubicBezTo>
                    <a:cubicBezTo>
                      <a:pt x="294" y="929"/>
                      <a:pt x="291" y="955"/>
                      <a:pt x="289" y="961"/>
                    </a:cubicBezTo>
                    <a:cubicBezTo>
                      <a:pt x="287" y="967"/>
                      <a:pt x="283" y="984"/>
                      <a:pt x="281" y="987"/>
                    </a:cubicBezTo>
                    <a:cubicBezTo>
                      <a:pt x="280" y="991"/>
                      <a:pt x="274" y="1002"/>
                      <a:pt x="271" y="1002"/>
                    </a:cubicBezTo>
                    <a:cubicBezTo>
                      <a:pt x="271" y="1002"/>
                      <a:pt x="271" y="1009"/>
                      <a:pt x="273" y="1012"/>
                    </a:cubicBezTo>
                    <a:cubicBezTo>
                      <a:pt x="275" y="1016"/>
                      <a:pt x="278" y="1026"/>
                      <a:pt x="278" y="1029"/>
                    </a:cubicBezTo>
                    <a:cubicBezTo>
                      <a:pt x="278" y="1032"/>
                      <a:pt x="278" y="1039"/>
                      <a:pt x="276" y="1043"/>
                    </a:cubicBezTo>
                    <a:cubicBezTo>
                      <a:pt x="275" y="1046"/>
                      <a:pt x="271" y="1050"/>
                      <a:pt x="269" y="1053"/>
                    </a:cubicBezTo>
                    <a:cubicBezTo>
                      <a:pt x="268" y="1055"/>
                      <a:pt x="261" y="1063"/>
                      <a:pt x="256" y="1063"/>
                    </a:cubicBezTo>
                    <a:cubicBezTo>
                      <a:pt x="250" y="1063"/>
                      <a:pt x="242" y="1063"/>
                      <a:pt x="238" y="1063"/>
                    </a:cubicBezTo>
                    <a:cubicBezTo>
                      <a:pt x="235" y="1063"/>
                      <a:pt x="230" y="1059"/>
                      <a:pt x="226" y="1054"/>
                    </a:cubicBezTo>
                    <a:cubicBezTo>
                      <a:pt x="223" y="1048"/>
                      <a:pt x="220" y="1045"/>
                      <a:pt x="221" y="1037"/>
                    </a:cubicBezTo>
                    <a:cubicBezTo>
                      <a:pt x="223" y="1029"/>
                      <a:pt x="224" y="1023"/>
                      <a:pt x="224" y="1019"/>
                    </a:cubicBezTo>
                    <a:cubicBezTo>
                      <a:pt x="223" y="1016"/>
                      <a:pt x="223" y="1005"/>
                      <a:pt x="223" y="1005"/>
                    </a:cubicBezTo>
                    <a:cubicBezTo>
                      <a:pt x="223" y="1005"/>
                      <a:pt x="216" y="998"/>
                      <a:pt x="215" y="995"/>
                    </a:cubicBezTo>
                    <a:cubicBezTo>
                      <a:pt x="214" y="992"/>
                      <a:pt x="210" y="988"/>
                      <a:pt x="212" y="979"/>
                    </a:cubicBezTo>
                    <a:cubicBezTo>
                      <a:pt x="213" y="971"/>
                      <a:pt x="219" y="948"/>
                      <a:pt x="222" y="941"/>
                    </a:cubicBezTo>
                    <a:cubicBezTo>
                      <a:pt x="224" y="933"/>
                      <a:pt x="232" y="913"/>
                      <a:pt x="233" y="903"/>
                    </a:cubicBezTo>
                    <a:cubicBezTo>
                      <a:pt x="233" y="893"/>
                      <a:pt x="236" y="851"/>
                      <a:pt x="235" y="838"/>
                    </a:cubicBezTo>
                    <a:cubicBezTo>
                      <a:pt x="234" y="824"/>
                      <a:pt x="234" y="796"/>
                      <a:pt x="237" y="791"/>
                    </a:cubicBezTo>
                    <a:cubicBezTo>
                      <a:pt x="239" y="787"/>
                      <a:pt x="242" y="751"/>
                      <a:pt x="242" y="744"/>
                    </a:cubicBezTo>
                    <a:cubicBezTo>
                      <a:pt x="242" y="737"/>
                      <a:pt x="240" y="702"/>
                      <a:pt x="236" y="693"/>
                    </a:cubicBezTo>
                    <a:cubicBezTo>
                      <a:pt x="233" y="685"/>
                      <a:pt x="231" y="645"/>
                      <a:pt x="229" y="637"/>
                    </a:cubicBezTo>
                    <a:cubicBezTo>
                      <a:pt x="227" y="629"/>
                      <a:pt x="224" y="606"/>
                      <a:pt x="224" y="604"/>
                    </a:cubicBezTo>
                    <a:cubicBezTo>
                      <a:pt x="224" y="602"/>
                      <a:pt x="218" y="608"/>
                      <a:pt x="215" y="612"/>
                    </a:cubicBezTo>
                    <a:cubicBezTo>
                      <a:pt x="213" y="616"/>
                      <a:pt x="198" y="654"/>
                      <a:pt x="198" y="654"/>
                    </a:cubicBezTo>
                    <a:cubicBezTo>
                      <a:pt x="198" y="654"/>
                      <a:pt x="188" y="693"/>
                      <a:pt x="186" y="699"/>
                    </a:cubicBezTo>
                    <a:cubicBezTo>
                      <a:pt x="183" y="705"/>
                      <a:pt x="169" y="735"/>
                      <a:pt x="169" y="738"/>
                    </a:cubicBezTo>
                    <a:cubicBezTo>
                      <a:pt x="169" y="742"/>
                      <a:pt x="169" y="761"/>
                      <a:pt x="169" y="767"/>
                    </a:cubicBezTo>
                    <a:cubicBezTo>
                      <a:pt x="169" y="773"/>
                      <a:pt x="163" y="805"/>
                      <a:pt x="161" y="811"/>
                    </a:cubicBezTo>
                    <a:cubicBezTo>
                      <a:pt x="160" y="817"/>
                      <a:pt x="149" y="841"/>
                      <a:pt x="150" y="846"/>
                    </a:cubicBezTo>
                    <a:cubicBezTo>
                      <a:pt x="150" y="851"/>
                      <a:pt x="148" y="878"/>
                      <a:pt x="146" y="891"/>
                    </a:cubicBezTo>
                    <a:cubicBezTo>
                      <a:pt x="144" y="904"/>
                      <a:pt x="142" y="925"/>
                      <a:pt x="139" y="936"/>
                    </a:cubicBezTo>
                    <a:cubicBezTo>
                      <a:pt x="137" y="947"/>
                      <a:pt x="130" y="972"/>
                      <a:pt x="127" y="979"/>
                    </a:cubicBezTo>
                    <a:cubicBezTo>
                      <a:pt x="124" y="985"/>
                      <a:pt x="119" y="1003"/>
                      <a:pt x="119" y="1006"/>
                    </a:cubicBezTo>
                    <a:cubicBezTo>
                      <a:pt x="118" y="1010"/>
                      <a:pt x="117" y="1014"/>
                      <a:pt x="117" y="1014"/>
                    </a:cubicBezTo>
                    <a:cubicBezTo>
                      <a:pt x="113" y="1016"/>
                      <a:pt x="113" y="1016"/>
                      <a:pt x="113" y="1016"/>
                    </a:cubicBezTo>
                    <a:cubicBezTo>
                      <a:pt x="113" y="1016"/>
                      <a:pt x="113" y="1031"/>
                      <a:pt x="113" y="1034"/>
                    </a:cubicBezTo>
                    <a:cubicBezTo>
                      <a:pt x="113" y="1038"/>
                      <a:pt x="111" y="1038"/>
                      <a:pt x="108" y="1040"/>
                    </a:cubicBezTo>
                    <a:cubicBezTo>
                      <a:pt x="105" y="1042"/>
                      <a:pt x="98" y="1046"/>
                      <a:pt x="95" y="1048"/>
                    </a:cubicBezTo>
                    <a:cubicBezTo>
                      <a:pt x="91" y="1050"/>
                      <a:pt x="86" y="1048"/>
                      <a:pt x="85" y="1048"/>
                    </a:cubicBezTo>
                    <a:cubicBezTo>
                      <a:pt x="83" y="1048"/>
                      <a:pt x="80" y="1046"/>
                      <a:pt x="80" y="1046"/>
                    </a:cubicBezTo>
                    <a:cubicBezTo>
                      <a:pt x="80" y="1046"/>
                      <a:pt x="76" y="1054"/>
                      <a:pt x="76" y="1059"/>
                    </a:cubicBezTo>
                    <a:cubicBezTo>
                      <a:pt x="75" y="1064"/>
                      <a:pt x="73" y="1069"/>
                      <a:pt x="66" y="1072"/>
                    </a:cubicBezTo>
                    <a:cubicBezTo>
                      <a:pt x="60" y="1075"/>
                      <a:pt x="49" y="1081"/>
                      <a:pt x="43" y="1082"/>
                    </a:cubicBezTo>
                    <a:cubicBezTo>
                      <a:pt x="37" y="1083"/>
                      <a:pt x="17" y="1083"/>
                      <a:pt x="12" y="1083"/>
                    </a:cubicBezTo>
                    <a:cubicBezTo>
                      <a:pt x="7" y="1083"/>
                      <a:pt x="4" y="1078"/>
                      <a:pt x="3" y="1077"/>
                    </a:cubicBezTo>
                    <a:cubicBezTo>
                      <a:pt x="1" y="1075"/>
                      <a:pt x="0" y="1071"/>
                      <a:pt x="0" y="1068"/>
                    </a:cubicBezTo>
                    <a:cubicBezTo>
                      <a:pt x="1" y="1065"/>
                      <a:pt x="4" y="1063"/>
                      <a:pt x="4" y="1063"/>
                    </a:cubicBezTo>
                    <a:cubicBezTo>
                      <a:pt x="5" y="1063"/>
                      <a:pt x="15" y="1052"/>
                      <a:pt x="18" y="1048"/>
                    </a:cubicBezTo>
                    <a:cubicBezTo>
                      <a:pt x="21" y="1043"/>
                      <a:pt x="34" y="1029"/>
                      <a:pt x="36" y="1026"/>
                    </a:cubicBezTo>
                    <a:cubicBezTo>
                      <a:pt x="39" y="1023"/>
                      <a:pt x="38" y="1018"/>
                      <a:pt x="39" y="1018"/>
                    </a:cubicBezTo>
                    <a:cubicBezTo>
                      <a:pt x="40" y="1018"/>
                      <a:pt x="43" y="1015"/>
                      <a:pt x="43" y="1015"/>
                    </a:cubicBezTo>
                    <a:cubicBezTo>
                      <a:pt x="43" y="1015"/>
                      <a:pt x="47" y="990"/>
                      <a:pt x="50" y="983"/>
                    </a:cubicBezTo>
                    <a:cubicBezTo>
                      <a:pt x="52" y="976"/>
                      <a:pt x="63" y="957"/>
                      <a:pt x="63" y="949"/>
                    </a:cubicBezTo>
                    <a:cubicBezTo>
                      <a:pt x="63" y="941"/>
                      <a:pt x="66" y="885"/>
                      <a:pt x="66" y="876"/>
                    </a:cubicBezTo>
                    <a:cubicBezTo>
                      <a:pt x="66" y="867"/>
                      <a:pt x="76" y="810"/>
                      <a:pt x="76" y="801"/>
                    </a:cubicBezTo>
                    <a:cubicBezTo>
                      <a:pt x="76" y="791"/>
                      <a:pt x="82" y="746"/>
                      <a:pt x="85" y="736"/>
                    </a:cubicBezTo>
                    <a:cubicBezTo>
                      <a:pt x="88" y="725"/>
                      <a:pt x="86" y="674"/>
                      <a:pt x="87" y="665"/>
                    </a:cubicBezTo>
                    <a:cubicBezTo>
                      <a:pt x="89" y="656"/>
                      <a:pt x="99" y="640"/>
                      <a:pt x="99" y="631"/>
                    </a:cubicBezTo>
                    <a:cubicBezTo>
                      <a:pt x="99" y="623"/>
                      <a:pt x="107" y="610"/>
                      <a:pt x="109" y="599"/>
                    </a:cubicBezTo>
                    <a:cubicBezTo>
                      <a:pt x="110" y="587"/>
                      <a:pt x="110" y="576"/>
                      <a:pt x="111" y="573"/>
                    </a:cubicBezTo>
                    <a:cubicBezTo>
                      <a:pt x="111" y="570"/>
                      <a:pt x="121" y="551"/>
                      <a:pt x="121" y="551"/>
                    </a:cubicBezTo>
                    <a:cubicBezTo>
                      <a:pt x="121" y="551"/>
                      <a:pt x="119" y="546"/>
                      <a:pt x="113" y="545"/>
                    </a:cubicBezTo>
                    <a:cubicBezTo>
                      <a:pt x="107" y="544"/>
                      <a:pt x="102" y="542"/>
                      <a:pt x="102" y="538"/>
                    </a:cubicBezTo>
                    <a:cubicBezTo>
                      <a:pt x="101" y="534"/>
                      <a:pt x="93" y="506"/>
                      <a:pt x="89" y="496"/>
                    </a:cubicBezTo>
                    <a:cubicBezTo>
                      <a:pt x="85" y="487"/>
                      <a:pt x="77" y="456"/>
                      <a:pt x="77" y="442"/>
                    </a:cubicBezTo>
                    <a:cubicBezTo>
                      <a:pt x="76" y="428"/>
                      <a:pt x="80" y="396"/>
                      <a:pt x="82" y="392"/>
                    </a:cubicBezTo>
                    <a:cubicBezTo>
                      <a:pt x="84" y="388"/>
                      <a:pt x="90" y="371"/>
                      <a:pt x="91" y="365"/>
                    </a:cubicBezTo>
                    <a:cubicBezTo>
                      <a:pt x="91" y="358"/>
                      <a:pt x="97" y="344"/>
                      <a:pt x="98" y="333"/>
                    </a:cubicBezTo>
                    <a:cubicBezTo>
                      <a:pt x="99" y="323"/>
                      <a:pt x="107" y="272"/>
                      <a:pt x="107" y="259"/>
                    </a:cubicBezTo>
                    <a:cubicBezTo>
                      <a:pt x="108" y="246"/>
                      <a:pt x="111" y="211"/>
                      <a:pt x="112" y="205"/>
                    </a:cubicBezTo>
                    <a:cubicBezTo>
                      <a:pt x="113" y="199"/>
                      <a:pt x="120" y="189"/>
                      <a:pt x="130" y="18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70" name="Freeform 31"/>
              <p:cNvSpPr>
                <a:spLocks/>
              </p:cNvSpPr>
              <p:nvPr/>
            </p:nvSpPr>
            <p:spPr bwMode="gray">
              <a:xfrm>
                <a:off x="9527381" y="7649028"/>
                <a:ext cx="144463" cy="174625"/>
              </a:xfrm>
              <a:custGeom>
                <a:avLst/>
                <a:gdLst>
                  <a:gd name="T0" fmla="*/ 7 w 77"/>
                  <a:gd name="T1" fmla="*/ 0 h 93"/>
                  <a:gd name="T2" fmla="*/ 0 w 77"/>
                  <a:gd name="T3" fmla="*/ 9 h 93"/>
                  <a:gd name="T4" fmla="*/ 1 w 77"/>
                  <a:gd name="T5" fmla="*/ 46 h 93"/>
                  <a:gd name="T6" fmla="*/ 7 w 77"/>
                  <a:gd name="T7" fmla="*/ 45 h 93"/>
                  <a:gd name="T8" fmla="*/ 9 w 77"/>
                  <a:gd name="T9" fmla="*/ 83 h 93"/>
                  <a:gd name="T10" fmla="*/ 46 w 77"/>
                  <a:gd name="T11" fmla="*/ 93 h 93"/>
                  <a:gd name="T12" fmla="*/ 60 w 77"/>
                  <a:gd name="T13" fmla="*/ 57 h 93"/>
                  <a:gd name="T14" fmla="*/ 64 w 77"/>
                  <a:gd name="T15" fmla="*/ 58 h 93"/>
                  <a:gd name="T16" fmla="*/ 77 w 77"/>
                  <a:gd name="T17" fmla="*/ 23 h 93"/>
                  <a:gd name="T18" fmla="*/ 76 w 77"/>
                  <a:gd name="T19" fmla="*/ 6 h 93"/>
                  <a:gd name="T20" fmla="*/ 70 w 77"/>
                  <a:gd name="T21" fmla="*/ 7 h 93"/>
                  <a:gd name="T22" fmla="*/ 49 w 77"/>
                  <a:gd name="T23" fmla="*/ 26 h 93"/>
                  <a:gd name="T24" fmla="*/ 38 w 77"/>
                  <a:gd name="T25" fmla="*/ 30 h 93"/>
                  <a:gd name="T26" fmla="*/ 24 w 77"/>
                  <a:gd name="T27" fmla="*/ 19 h 93"/>
                  <a:gd name="T28" fmla="*/ 7 w 77"/>
                  <a:gd name="T2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93">
                    <a:moveTo>
                      <a:pt x="7" y="0"/>
                    </a:moveTo>
                    <a:cubicBezTo>
                      <a:pt x="0" y="9"/>
                      <a:pt x="0" y="9"/>
                      <a:pt x="0" y="9"/>
                    </a:cubicBezTo>
                    <a:cubicBezTo>
                      <a:pt x="1" y="46"/>
                      <a:pt x="1" y="46"/>
                      <a:pt x="1" y="46"/>
                    </a:cubicBezTo>
                    <a:cubicBezTo>
                      <a:pt x="7" y="45"/>
                      <a:pt x="7" y="45"/>
                      <a:pt x="7" y="45"/>
                    </a:cubicBezTo>
                    <a:cubicBezTo>
                      <a:pt x="9" y="83"/>
                      <a:pt x="9" y="83"/>
                      <a:pt x="9" y="83"/>
                    </a:cubicBezTo>
                    <a:cubicBezTo>
                      <a:pt x="46" y="93"/>
                      <a:pt x="46" y="93"/>
                      <a:pt x="46" y="93"/>
                    </a:cubicBezTo>
                    <a:cubicBezTo>
                      <a:pt x="60" y="57"/>
                      <a:pt x="60" y="57"/>
                      <a:pt x="60" y="57"/>
                    </a:cubicBezTo>
                    <a:cubicBezTo>
                      <a:pt x="64" y="58"/>
                      <a:pt x="64" y="58"/>
                      <a:pt x="64" y="58"/>
                    </a:cubicBezTo>
                    <a:cubicBezTo>
                      <a:pt x="77" y="23"/>
                      <a:pt x="77" y="23"/>
                      <a:pt x="77" y="23"/>
                    </a:cubicBezTo>
                    <a:cubicBezTo>
                      <a:pt x="77" y="23"/>
                      <a:pt x="77" y="8"/>
                      <a:pt x="76" y="6"/>
                    </a:cubicBezTo>
                    <a:cubicBezTo>
                      <a:pt x="76" y="4"/>
                      <a:pt x="73" y="4"/>
                      <a:pt x="70" y="7"/>
                    </a:cubicBezTo>
                    <a:cubicBezTo>
                      <a:pt x="67" y="11"/>
                      <a:pt x="49" y="26"/>
                      <a:pt x="49" y="26"/>
                    </a:cubicBezTo>
                    <a:cubicBezTo>
                      <a:pt x="38" y="30"/>
                      <a:pt x="38" y="30"/>
                      <a:pt x="38" y="30"/>
                    </a:cubicBezTo>
                    <a:cubicBezTo>
                      <a:pt x="24" y="19"/>
                      <a:pt x="24" y="19"/>
                      <a:pt x="24" y="19"/>
                    </a:cubicBezTo>
                    <a:lnTo>
                      <a:pt x="7"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71" name="Freeform 32"/>
              <p:cNvSpPr>
                <a:spLocks/>
              </p:cNvSpPr>
              <p:nvPr/>
            </p:nvSpPr>
            <p:spPr bwMode="gray">
              <a:xfrm>
                <a:off x="9544843" y="7701416"/>
                <a:ext cx="82550" cy="207963"/>
              </a:xfrm>
              <a:custGeom>
                <a:avLst/>
                <a:gdLst>
                  <a:gd name="T0" fmla="*/ 25 w 44"/>
                  <a:gd name="T1" fmla="*/ 0 h 111"/>
                  <a:gd name="T2" fmla="*/ 12 w 44"/>
                  <a:gd name="T3" fmla="*/ 6 h 111"/>
                  <a:gd name="T4" fmla="*/ 8 w 44"/>
                  <a:gd name="T5" fmla="*/ 14 h 111"/>
                  <a:gd name="T6" fmla="*/ 15 w 44"/>
                  <a:gd name="T7" fmla="*/ 26 h 111"/>
                  <a:gd name="T8" fmla="*/ 8 w 44"/>
                  <a:gd name="T9" fmla="*/ 43 h 111"/>
                  <a:gd name="T10" fmla="*/ 0 w 44"/>
                  <a:gd name="T11" fmla="*/ 54 h 111"/>
                  <a:gd name="T12" fmla="*/ 6 w 44"/>
                  <a:gd name="T13" fmla="*/ 81 h 111"/>
                  <a:gd name="T14" fmla="*/ 14 w 44"/>
                  <a:gd name="T15" fmla="*/ 111 h 111"/>
                  <a:gd name="T16" fmla="*/ 34 w 44"/>
                  <a:gd name="T17" fmla="*/ 78 h 111"/>
                  <a:gd name="T18" fmla="*/ 38 w 44"/>
                  <a:gd name="T19" fmla="*/ 58 h 111"/>
                  <a:gd name="T20" fmla="*/ 34 w 44"/>
                  <a:gd name="T21" fmla="*/ 42 h 111"/>
                  <a:gd name="T22" fmla="*/ 34 w 44"/>
                  <a:gd name="T23" fmla="*/ 28 h 111"/>
                  <a:gd name="T24" fmla="*/ 43 w 44"/>
                  <a:gd name="T25" fmla="*/ 19 h 111"/>
                  <a:gd name="T26" fmla="*/ 25 w 44"/>
                  <a:gd name="T2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111">
                    <a:moveTo>
                      <a:pt x="25" y="0"/>
                    </a:moveTo>
                    <a:cubicBezTo>
                      <a:pt x="19" y="0"/>
                      <a:pt x="14" y="4"/>
                      <a:pt x="12" y="6"/>
                    </a:cubicBezTo>
                    <a:cubicBezTo>
                      <a:pt x="9" y="9"/>
                      <a:pt x="6" y="12"/>
                      <a:pt x="8" y="14"/>
                    </a:cubicBezTo>
                    <a:cubicBezTo>
                      <a:pt x="10" y="17"/>
                      <a:pt x="15" y="24"/>
                      <a:pt x="15" y="26"/>
                    </a:cubicBezTo>
                    <a:cubicBezTo>
                      <a:pt x="15" y="28"/>
                      <a:pt x="11" y="40"/>
                      <a:pt x="8" y="43"/>
                    </a:cubicBezTo>
                    <a:cubicBezTo>
                      <a:pt x="5" y="46"/>
                      <a:pt x="0" y="51"/>
                      <a:pt x="0" y="54"/>
                    </a:cubicBezTo>
                    <a:cubicBezTo>
                      <a:pt x="0" y="57"/>
                      <a:pt x="4" y="70"/>
                      <a:pt x="6" y="81"/>
                    </a:cubicBezTo>
                    <a:cubicBezTo>
                      <a:pt x="9" y="92"/>
                      <a:pt x="14" y="111"/>
                      <a:pt x="14" y="111"/>
                    </a:cubicBezTo>
                    <a:cubicBezTo>
                      <a:pt x="14" y="111"/>
                      <a:pt x="33" y="83"/>
                      <a:pt x="34" y="78"/>
                    </a:cubicBezTo>
                    <a:cubicBezTo>
                      <a:pt x="36" y="73"/>
                      <a:pt x="39" y="63"/>
                      <a:pt x="38" y="58"/>
                    </a:cubicBezTo>
                    <a:cubicBezTo>
                      <a:pt x="37" y="52"/>
                      <a:pt x="34" y="46"/>
                      <a:pt x="34" y="42"/>
                    </a:cubicBezTo>
                    <a:cubicBezTo>
                      <a:pt x="34" y="39"/>
                      <a:pt x="33" y="30"/>
                      <a:pt x="34" y="28"/>
                    </a:cubicBezTo>
                    <a:cubicBezTo>
                      <a:pt x="36" y="27"/>
                      <a:pt x="44" y="23"/>
                      <a:pt x="43" y="19"/>
                    </a:cubicBezTo>
                    <a:cubicBezTo>
                      <a:pt x="43" y="14"/>
                      <a:pt x="43" y="0"/>
                      <a:pt x="25" y="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136" name="Group 135"/>
            <p:cNvGrpSpPr/>
            <p:nvPr/>
          </p:nvGrpSpPr>
          <p:grpSpPr bwMode="gray">
            <a:xfrm>
              <a:off x="10470356" y="7426778"/>
              <a:ext cx="465138" cy="1911350"/>
              <a:chOff x="10470356" y="7426778"/>
              <a:chExt cx="465138" cy="1911350"/>
            </a:xfrm>
          </p:grpSpPr>
          <p:sp>
            <p:nvSpPr>
              <p:cNvPr id="2077" name="Freeform 38"/>
              <p:cNvSpPr>
                <a:spLocks/>
              </p:cNvSpPr>
              <p:nvPr/>
            </p:nvSpPr>
            <p:spPr bwMode="gray">
              <a:xfrm>
                <a:off x="10470356" y="7426778"/>
                <a:ext cx="465138" cy="1911350"/>
              </a:xfrm>
              <a:custGeom>
                <a:avLst/>
                <a:gdLst>
                  <a:gd name="T0" fmla="*/ 114 w 248"/>
                  <a:gd name="T1" fmla="*/ 134 h 1020"/>
                  <a:gd name="T2" fmla="*/ 109 w 248"/>
                  <a:gd name="T3" fmla="*/ 113 h 1020"/>
                  <a:gd name="T4" fmla="*/ 99 w 248"/>
                  <a:gd name="T5" fmla="*/ 98 h 1020"/>
                  <a:gd name="T6" fmla="*/ 99 w 248"/>
                  <a:gd name="T7" fmla="*/ 68 h 1020"/>
                  <a:gd name="T8" fmla="*/ 111 w 248"/>
                  <a:gd name="T9" fmla="*/ 12 h 1020"/>
                  <a:gd name="T10" fmla="*/ 173 w 248"/>
                  <a:gd name="T11" fmla="*/ 10 h 1020"/>
                  <a:gd name="T12" fmla="*/ 191 w 248"/>
                  <a:gd name="T13" fmla="*/ 65 h 1020"/>
                  <a:gd name="T14" fmla="*/ 193 w 248"/>
                  <a:gd name="T15" fmla="*/ 88 h 1020"/>
                  <a:gd name="T16" fmla="*/ 181 w 248"/>
                  <a:gd name="T17" fmla="*/ 108 h 1020"/>
                  <a:gd name="T18" fmla="*/ 175 w 248"/>
                  <a:gd name="T19" fmla="*/ 143 h 1020"/>
                  <a:gd name="T20" fmla="*/ 196 w 248"/>
                  <a:gd name="T21" fmla="*/ 168 h 1020"/>
                  <a:gd name="T22" fmla="*/ 221 w 248"/>
                  <a:gd name="T23" fmla="*/ 194 h 1020"/>
                  <a:gd name="T24" fmla="*/ 247 w 248"/>
                  <a:gd name="T25" fmla="*/ 270 h 1020"/>
                  <a:gd name="T26" fmla="*/ 240 w 248"/>
                  <a:gd name="T27" fmla="*/ 334 h 1020"/>
                  <a:gd name="T28" fmla="*/ 209 w 248"/>
                  <a:gd name="T29" fmla="*/ 369 h 1020"/>
                  <a:gd name="T30" fmla="*/ 207 w 248"/>
                  <a:gd name="T31" fmla="*/ 404 h 1020"/>
                  <a:gd name="T32" fmla="*/ 228 w 248"/>
                  <a:gd name="T33" fmla="*/ 517 h 1020"/>
                  <a:gd name="T34" fmla="*/ 210 w 248"/>
                  <a:gd name="T35" fmla="*/ 603 h 1020"/>
                  <a:gd name="T36" fmla="*/ 188 w 248"/>
                  <a:gd name="T37" fmla="*/ 696 h 1020"/>
                  <a:gd name="T38" fmla="*/ 174 w 248"/>
                  <a:gd name="T39" fmla="*/ 775 h 1020"/>
                  <a:gd name="T40" fmla="*/ 149 w 248"/>
                  <a:gd name="T41" fmla="*/ 915 h 1020"/>
                  <a:gd name="T42" fmla="*/ 158 w 248"/>
                  <a:gd name="T43" fmla="*/ 973 h 1020"/>
                  <a:gd name="T44" fmla="*/ 158 w 248"/>
                  <a:gd name="T45" fmla="*/ 1014 h 1020"/>
                  <a:gd name="T46" fmla="*/ 122 w 248"/>
                  <a:gd name="T47" fmla="*/ 1004 h 1020"/>
                  <a:gd name="T48" fmla="*/ 114 w 248"/>
                  <a:gd name="T49" fmla="*/ 946 h 1020"/>
                  <a:gd name="T50" fmla="*/ 117 w 248"/>
                  <a:gd name="T51" fmla="*/ 905 h 1020"/>
                  <a:gd name="T52" fmla="*/ 122 w 248"/>
                  <a:gd name="T53" fmla="*/ 815 h 1020"/>
                  <a:gd name="T54" fmla="*/ 105 w 248"/>
                  <a:gd name="T55" fmla="*/ 884 h 1020"/>
                  <a:gd name="T56" fmla="*/ 106 w 248"/>
                  <a:gd name="T57" fmla="*/ 926 h 1020"/>
                  <a:gd name="T58" fmla="*/ 107 w 248"/>
                  <a:gd name="T59" fmla="*/ 978 h 1020"/>
                  <a:gd name="T60" fmla="*/ 106 w 248"/>
                  <a:gd name="T61" fmla="*/ 1004 h 1020"/>
                  <a:gd name="T62" fmla="*/ 65 w 248"/>
                  <a:gd name="T63" fmla="*/ 1004 h 1020"/>
                  <a:gd name="T64" fmla="*/ 67 w 248"/>
                  <a:gd name="T65" fmla="*/ 954 h 1020"/>
                  <a:gd name="T66" fmla="*/ 75 w 248"/>
                  <a:gd name="T67" fmla="*/ 906 h 1020"/>
                  <a:gd name="T68" fmla="*/ 67 w 248"/>
                  <a:gd name="T69" fmla="*/ 797 h 1020"/>
                  <a:gd name="T70" fmla="*/ 75 w 248"/>
                  <a:gd name="T71" fmla="*/ 732 h 1020"/>
                  <a:gd name="T72" fmla="*/ 42 w 248"/>
                  <a:gd name="T73" fmla="*/ 602 h 1020"/>
                  <a:gd name="T74" fmla="*/ 30 w 248"/>
                  <a:gd name="T75" fmla="*/ 413 h 1020"/>
                  <a:gd name="T76" fmla="*/ 33 w 248"/>
                  <a:gd name="T77" fmla="*/ 380 h 1020"/>
                  <a:gd name="T78" fmla="*/ 19 w 248"/>
                  <a:gd name="T79" fmla="*/ 329 h 1020"/>
                  <a:gd name="T80" fmla="*/ 3 w 248"/>
                  <a:gd name="T81" fmla="*/ 270 h 1020"/>
                  <a:gd name="T82" fmla="*/ 16 w 248"/>
                  <a:gd name="T83" fmla="*/ 229 h 1020"/>
                  <a:gd name="T84" fmla="*/ 39 w 248"/>
                  <a:gd name="T85" fmla="*/ 166 h 1020"/>
                  <a:gd name="T86" fmla="*/ 110 w 248"/>
                  <a:gd name="T87" fmla="*/ 137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8" h="1020">
                    <a:moveTo>
                      <a:pt x="110" y="137"/>
                    </a:moveTo>
                    <a:cubicBezTo>
                      <a:pt x="110" y="137"/>
                      <a:pt x="111" y="134"/>
                      <a:pt x="114" y="134"/>
                    </a:cubicBezTo>
                    <a:cubicBezTo>
                      <a:pt x="114" y="124"/>
                      <a:pt x="114" y="124"/>
                      <a:pt x="114" y="124"/>
                    </a:cubicBezTo>
                    <a:cubicBezTo>
                      <a:pt x="114" y="124"/>
                      <a:pt x="111" y="119"/>
                      <a:pt x="109" y="113"/>
                    </a:cubicBezTo>
                    <a:cubicBezTo>
                      <a:pt x="107" y="107"/>
                      <a:pt x="107" y="101"/>
                      <a:pt x="107" y="101"/>
                    </a:cubicBezTo>
                    <a:cubicBezTo>
                      <a:pt x="107" y="101"/>
                      <a:pt x="100" y="100"/>
                      <a:pt x="99" y="98"/>
                    </a:cubicBezTo>
                    <a:cubicBezTo>
                      <a:pt x="99" y="95"/>
                      <a:pt x="96" y="85"/>
                      <a:pt x="96" y="82"/>
                    </a:cubicBezTo>
                    <a:cubicBezTo>
                      <a:pt x="96" y="79"/>
                      <a:pt x="93" y="67"/>
                      <a:pt x="99" y="68"/>
                    </a:cubicBezTo>
                    <a:cubicBezTo>
                      <a:pt x="99" y="68"/>
                      <a:pt x="96" y="45"/>
                      <a:pt x="99" y="40"/>
                    </a:cubicBezTo>
                    <a:cubicBezTo>
                      <a:pt x="101" y="34"/>
                      <a:pt x="105" y="16"/>
                      <a:pt x="111" y="12"/>
                    </a:cubicBezTo>
                    <a:cubicBezTo>
                      <a:pt x="117" y="7"/>
                      <a:pt x="125" y="0"/>
                      <a:pt x="138" y="0"/>
                    </a:cubicBezTo>
                    <a:cubicBezTo>
                      <a:pt x="152" y="0"/>
                      <a:pt x="167" y="4"/>
                      <a:pt x="173" y="10"/>
                    </a:cubicBezTo>
                    <a:cubicBezTo>
                      <a:pt x="178" y="16"/>
                      <a:pt x="187" y="23"/>
                      <a:pt x="188" y="31"/>
                    </a:cubicBezTo>
                    <a:cubicBezTo>
                      <a:pt x="189" y="40"/>
                      <a:pt x="192" y="59"/>
                      <a:pt x="191" y="65"/>
                    </a:cubicBezTo>
                    <a:cubicBezTo>
                      <a:pt x="191" y="71"/>
                      <a:pt x="195" y="67"/>
                      <a:pt x="195" y="73"/>
                    </a:cubicBezTo>
                    <a:cubicBezTo>
                      <a:pt x="195" y="78"/>
                      <a:pt x="195" y="85"/>
                      <a:pt x="193" y="88"/>
                    </a:cubicBezTo>
                    <a:cubicBezTo>
                      <a:pt x="192" y="90"/>
                      <a:pt x="190" y="96"/>
                      <a:pt x="187" y="96"/>
                    </a:cubicBezTo>
                    <a:cubicBezTo>
                      <a:pt x="185" y="96"/>
                      <a:pt x="183" y="104"/>
                      <a:pt x="181" y="108"/>
                    </a:cubicBezTo>
                    <a:cubicBezTo>
                      <a:pt x="180" y="112"/>
                      <a:pt x="174" y="124"/>
                      <a:pt x="171" y="125"/>
                    </a:cubicBezTo>
                    <a:cubicBezTo>
                      <a:pt x="169" y="126"/>
                      <a:pt x="173" y="140"/>
                      <a:pt x="175" y="143"/>
                    </a:cubicBezTo>
                    <a:cubicBezTo>
                      <a:pt x="175" y="143"/>
                      <a:pt x="179" y="145"/>
                      <a:pt x="182" y="149"/>
                    </a:cubicBezTo>
                    <a:cubicBezTo>
                      <a:pt x="184" y="154"/>
                      <a:pt x="195" y="165"/>
                      <a:pt x="196" y="168"/>
                    </a:cubicBezTo>
                    <a:cubicBezTo>
                      <a:pt x="198" y="172"/>
                      <a:pt x="207" y="182"/>
                      <a:pt x="207" y="183"/>
                    </a:cubicBezTo>
                    <a:cubicBezTo>
                      <a:pt x="208" y="184"/>
                      <a:pt x="217" y="193"/>
                      <a:pt x="221" y="194"/>
                    </a:cubicBezTo>
                    <a:cubicBezTo>
                      <a:pt x="226" y="195"/>
                      <a:pt x="237" y="198"/>
                      <a:pt x="240" y="204"/>
                    </a:cubicBezTo>
                    <a:cubicBezTo>
                      <a:pt x="243" y="210"/>
                      <a:pt x="247" y="256"/>
                      <a:pt x="247" y="270"/>
                    </a:cubicBezTo>
                    <a:cubicBezTo>
                      <a:pt x="246" y="284"/>
                      <a:pt x="248" y="300"/>
                      <a:pt x="248" y="306"/>
                    </a:cubicBezTo>
                    <a:cubicBezTo>
                      <a:pt x="248" y="311"/>
                      <a:pt x="243" y="326"/>
                      <a:pt x="240" y="334"/>
                    </a:cubicBezTo>
                    <a:cubicBezTo>
                      <a:pt x="238" y="341"/>
                      <a:pt x="233" y="349"/>
                      <a:pt x="230" y="360"/>
                    </a:cubicBezTo>
                    <a:cubicBezTo>
                      <a:pt x="227" y="371"/>
                      <a:pt x="213" y="369"/>
                      <a:pt x="209" y="369"/>
                    </a:cubicBezTo>
                    <a:cubicBezTo>
                      <a:pt x="205" y="369"/>
                      <a:pt x="199" y="369"/>
                      <a:pt x="199" y="369"/>
                    </a:cubicBezTo>
                    <a:cubicBezTo>
                      <a:pt x="199" y="369"/>
                      <a:pt x="204" y="390"/>
                      <a:pt x="207" y="404"/>
                    </a:cubicBezTo>
                    <a:cubicBezTo>
                      <a:pt x="210" y="419"/>
                      <a:pt x="224" y="439"/>
                      <a:pt x="226" y="458"/>
                    </a:cubicBezTo>
                    <a:cubicBezTo>
                      <a:pt x="228" y="477"/>
                      <a:pt x="229" y="504"/>
                      <a:pt x="228" y="517"/>
                    </a:cubicBezTo>
                    <a:cubicBezTo>
                      <a:pt x="227" y="530"/>
                      <a:pt x="220" y="556"/>
                      <a:pt x="216" y="565"/>
                    </a:cubicBezTo>
                    <a:cubicBezTo>
                      <a:pt x="212" y="574"/>
                      <a:pt x="209" y="589"/>
                      <a:pt x="210" y="603"/>
                    </a:cubicBezTo>
                    <a:cubicBezTo>
                      <a:pt x="211" y="616"/>
                      <a:pt x="208" y="691"/>
                      <a:pt x="208" y="691"/>
                    </a:cubicBezTo>
                    <a:cubicBezTo>
                      <a:pt x="208" y="691"/>
                      <a:pt x="192" y="694"/>
                      <a:pt x="188" y="696"/>
                    </a:cubicBezTo>
                    <a:cubicBezTo>
                      <a:pt x="184" y="699"/>
                      <a:pt x="177" y="704"/>
                      <a:pt x="177" y="704"/>
                    </a:cubicBezTo>
                    <a:cubicBezTo>
                      <a:pt x="177" y="704"/>
                      <a:pt x="178" y="747"/>
                      <a:pt x="174" y="775"/>
                    </a:cubicBezTo>
                    <a:cubicBezTo>
                      <a:pt x="170" y="804"/>
                      <a:pt x="154" y="866"/>
                      <a:pt x="152" y="876"/>
                    </a:cubicBezTo>
                    <a:cubicBezTo>
                      <a:pt x="150" y="886"/>
                      <a:pt x="150" y="911"/>
                      <a:pt x="149" y="915"/>
                    </a:cubicBezTo>
                    <a:cubicBezTo>
                      <a:pt x="149" y="919"/>
                      <a:pt x="151" y="933"/>
                      <a:pt x="152" y="938"/>
                    </a:cubicBezTo>
                    <a:cubicBezTo>
                      <a:pt x="153" y="944"/>
                      <a:pt x="157" y="967"/>
                      <a:pt x="158" y="973"/>
                    </a:cubicBezTo>
                    <a:cubicBezTo>
                      <a:pt x="158" y="973"/>
                      <a:pt x="165" y="985"/>
                      <a:pt x="165" y="992"/>
                    </a:cubicBezTo>
                    <a:cubicBezTo>
                      <a:pt x="165" y="999"/>
                      <a:pt x="161" y="1012"/>
                      <a:pt x="158" y="1014"/>
                    </a:cubicBezTo>
                    <a:cubicBezTo>
                      <a:pt x="156" y="1017"/>
                      <a:pt x="156" y="1020"/>
                      <a:pt x="147" y="1020"/>
                    </a:cubicBezTo>
                    <a:cubicBezTo>
                      <a:pt x="139" y="1020"/>
                      <a:pt x="124" y="1009"/>
                      <a:pt x="122" y="1004"/>
                    </a:cubicBezTo>
                    <a:cubicBezTo>
                      <a:pt x="121" y="998"/>
                      <a:pt x="119" y="989"/>
                      <a:pt x="118" y="980"/>
                    </a:cubicBezTo>
                    <a:cubicBezTo>
                      <a:pt x="117" y="971"/>
                      <a:pt x="117" y="953"/>
                      <a:pt x="114" y="946"/>
                    </a:cubicBezTo>
                    <a:cubicBezTo>
                      <a:pt x="112" y="940"/>
                      <a:pt x="111" y="931"/>
                      <a:pt x="111" y="928"/>
                    </a:cubicBezTo>
                    <a:cubicBezTo>
                      <a:pt x="111" y="925"/>
                      <a:pt x="117" y="911"/>
                      <a:pt x="117" y="905"/>
                    </a:cubicBezTo>
                    <a:cubicBezTo>
                      <a:pt x="118" y="899"/>
                      <a:pt x="123" y="894"/>
                      <a:pt x="123" y="886"/>
                    </a:cubicBezTo>
                    <a:cubicBezTo>
                      <a:pt x="123" y="877"/>
                      <a:pt x="119" y="845"/>
                      <a:pt x="122" y="815"/>
                    </a:cubicBezTo>
                    <a:cubicBezTo>
                      <a:pt x="122" y="815"/>
                      <a:pt x="117" y="827"/>
                      <a:pt x="114" y="839"/>
                    </a:cubicBezTo>
                    <a:cubicBezTo>
                      <a:pt x="111" y="852"/>
                      <a:pt x="105" y="874"/>
                      <a:pt x="105" y="884"/>
                    </a:cubicBezTo>
                    <a:cubicBezTo>
                      <a:pt x="106" y="893"/>
                      <a:pt x="107" y="896"/>
                      <a:pt x="107" y="903"/>
                    </a:cubicBezTo>
                    <a:cubicBezTo>
                      <a:pt x="107" y="911"/>
                      <a:pt x="106" y="922"/>
                      <a:pt x="106" y="926"/>
                    </a:cubicBezTo>
                    <a:cubicBezTo>
                      <a:pt x="107" y="931"/>
                      <a:pt x="107" y="944"/>
                      <a:pt x="107" y="954"/>
                    </a:cubicBezTo>
                    <a:cubicBezTo>
                      <a:pt x="106" y="964"/>
                      <a:pt x="107" y="978"/>
                      <a:pt x="107" y="978"/>
                    </a:cubicBezTo>
                    <a:cubicBezTo>
                      <a:pt x="107" y="978"/>
                      <a:pt x="110" y="982"/>
                      <a:pt x="110" y="985"/>
                    </a:cubicBezTo>
                    <a:cubicBezTo>
                      <a:pt x="110" y="989"/>
                      <a:pt x="110" y="1000"/>
                      <a:pt x="106" y="1004"/>
                    </a:cubicBezTo>
                    <a:cubicBezTo>
                      <a:pt x="102" y="1009"/>
                      <a:pt x="96" y="1018"/>
                      <a:pt x="87" y="1018"/>
                    </a:cubicBezTo>
                    <a:cubicBezTo>
                      <a:pt x="78" y="1018"/>
                      <a:pt x="66" y="1010"/>
                      <a:pt x="65" y="1004"/>
                    </a:cubicBezTo>
                    <a:cubicBezTo>
                      <a:pt x="63" y="998"/>
                      <a:pt x="63" y="980"/>
                      <a:pt x="63" y="974"/>
                    </a:cubicBezTo>
                    <a:cubicBezTo>
                      <a:pt x="62" y="969"/>
                      <a:pt x="66" y="963"/>
                      <a:pt x="67" y="954"/>
                    </a:cubicBezTo>
                    <a:cubicBezTo>
                      <a:pt x="68" y="944"/>
                      <a:pt x="69" y="931"/>
                      <a:pt x="71" y="928"/>
                    </a:cubicBezTo>
                    <a:cubicBezTo>
                      <a:pt x="73" y="924"/>
                      <a:pt x="74" y="910"/>
                      <a:pt x="75" y="906"/>
                    </a:cubicBezTo>
                    <a:cubicBezTo>
                      <a:pt x="76" y="901"/>
                      <a:pt x="75" y="876"/>
                      <a:pt x="74" y="861"/>
                    </a:cubicBezTo>
                    <a:cubicBezTo>
                      <a:pt x="73" y="846"/>
                      <a:pt x="67" y="819"/>
                      <a:pt x="67" y="797"/>
                    </a:cubicBezTo>
                    <a:cubicBezTo>
                      <a:pt x="68" y="776"/>
                      <a:pt x="65" y="756"/>
                      <a:pt x="81" y="733"/>
                    </a:cubicBezTo>
                    <a:cubicBezTo>
                      <a:pt x="75" y="732"/>
                      <a:pt x="75" y="732"/>
                      <a:pt x="75" y="732"/>
                    </a:cubicBezTo>
                    <a:cubicBezTo>
                      <a:pt x="75" y="732"/>
                      <a:pt x="74" y="702"/>
                      <a:pt x="68" y="691"/>
                    </a:cubicBezTo>
                    <a:cubicBezTo>
                      <a:pt x="62" y="679"/>
                      <a:pt x="51" y="635"/>
                      <a:pt x="42" y="602"/>
                    </a:cubicBezTo>
                    <a:cubicBezTo>
                      <a:pt x="33" y="570"/>
                      <a:pt x="24" y="504"/>
                      <a:pt x="25" y="482"/>
                    </a:cubicBezTo>
                    <a:cubicBezTo>
                      <a:pt x="27" y="460"/>
                      <a:pt x="28" y="420"/>
                      <a:pt x="30" y="413"/>
                    </a:cubicBezTo>
                    <a:cubicBezTo>
                      <a:pt x="25" y="411"/>
                      <a:pt x="25" y="411"/>
                      <a:pt x="25" y="411"/>
                    </a:cubicBezTo>
                    <a:cubicBezTo>
                      <a:pt x="25" y="411"/>
                      <a:pt x="31" y="388"/>
                      <a:pt x="33" y="380"/>
                    </a:cubicBezTo>
                    <a:cubicBezTo>
                      <a:pt x="35" y="372"/>
                      <a:pt x="41" y="334"/>
                      <a:pt x="41" y="334"/>
                    </a:cubicBezTo>
                    <a:cubicBezTo>
                      <a:pt x="41" y="334"/>
                      <a:pt x="24" y="334"/>
                      <a:pt x="19" y="329"/>
                    </a:cubicBezTo>
                    <a:cubicBezTo>
                      <a:pt x="14" y="324"/>
                      <a:pt x="0" y="314"/>
                      <a:pt x="3" y="298"/>
                    </a:cubicBezTo>
                    <a:cubicBezTo>
                      <a:pt x="6" y="282"/>
                      <a:pt x="3" y="275"/>
                      <a:pt x="3" y="270"/>
                    </a:cubicBezTo>
                    <a:cubicBezTo>
                      <a:pt x="3" y="264"/>
                      <a:pt x="7" y="259"/>
                      <a:pt x="9" y="255"/>
                    </a:cubicBezTo>
                    <a:cubicBezTo>
                      <a:pt x="12" y="251"/>
                      <a:pt x="16" y="235"/>
                      <a:pt x="16" y="229"/>
                    </a:cubicBezTo>
                    <a:cubicBezTo>
                      <a:pt x="15" y="222"/>
                      <a:pt x="19" y="196"/>
                      <a:pt x="22" y="189"/>
                    </a:cubicBezTo>
                    <a:cubicBezTo>
                      <a:pt x="25" y="182"/>
                      <a:pt x="35" y="165"/>
                      <a:pt x="39" y="166"/>
                    </a:cubicBezTo>
                    <a:cubicBezTo>
                      <a:pt x="44" y="166"/>
                      <a:pt x="66" y="167"/>
                      <a:pt x="68" y="167"/>
                    </a:cubicBezTo>
                    <a:cubicBezTo>
                      <a:pt x="70" y="167"/>
                      <a:pt x="102" y="139"/>
                      <a:pt x="110" y="13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78" name="Freeform 39"/>
              <p:cNvSpPr>
                <a:spLocks/>
              </p:cNvSpPr>
              <p:nvPr/>
            </p:nvSpPr>
            <p:spPr bwMode="gray">
              <a:xfrm>
                <a:off x="10583068" y="7687128"/>
                <a:ext cx="282575" cy="254000"/>
              </a:xfrm>
              <a:custGeom>
                <a:avLst/>
                <a:gdLst>
                  <a:gd name="T0" fmla="*/ 132 w 151"/>
                  <a:gd name="T1" fmla="*/ 30 h 136"/>
                  <a:gd name="T2" fmla="*/ 115 w 151"/>
                  <a:gd name="T3" fmla="*/ 10 h 136"/>
                  <a:gd name="T4" fmla="*/ 104 w 151"/>
                  <a:gd name="T5" fmla="*/ 34 h 136"/>
                  <a:gd name="T6" fmla="*/ 81 w 151"/>
                  <a:gd name="T7" fmla="*/ 58 h 136"/>
                  <a:gd name="T8" fmla="*/ 60 w 151"/>
                  <a:gd name="T9" fmla="*/ 35 h 136"/>
                  <a:gd name="T10" fmla="*/ 51 w 151"/>
                  <a:gd name="T11" fmla="*/ 3 h 136"/>
                  <a:gd name="T12" fmla="*/ 42 w 151"/>
                  <a:gd name="T13" fmla="*/ 6 h 136"/>
                  <a:gd name="T14" fmla="*/ 16 w 151"/>
                  <a:gd name="T15" fmla="*/ 28 h 136"/>
                  <a:gd name="T16" fmla="*/ 0 w 151"/>
                  <a:gd name="T17" fmla="*/ 36 h 136"/>
                  <a:gd name="T18" fmla="*/ 19 w 151"/>
                  <a:gd name="T19" fmla="*/ 37 h 136"/>
                  <a:gd name="T20" fmla="*/ 40 w 151"/>
                  <a:gd name="T21" fmla="*/ 34 h 136"/>
                  <a:gd name="T22" fmla="*/ 63 w 151"/>
                  <a:gd name="T23" fmla="*/ 68 h 136"/>
                  <a:gd name="T24" fmla="*/ 68 w 151"/>
                  <a:gd name="T25" fmla="*/ 128 h 136"/>
                  <a:gd name="T26" fmla="*/ 77 w 151"/>
                  <a:gd name="T27" fmla="*/ 111 h 136"/>
                  <a:gd name="T28" fmla="*/ 96 w 151"/>
                  <a:gd name="T29" fmla="*/ 68 h 136"/>
                  <a:gd name="T30" fmla="*/ 108 w 151"/>
                  <a:gd name="T31" fmla="*/ 49 h 136"/>
                  <a:gd name="T32" fmla="*/ 135 w 151"/>
                  <a:gd name="T33" fmla="*/ 49 h 136"/>
                  <a:gd name="T34" fmla="*/ 151 w 151"/>
                  <a:gd name="T35" fmla="*/ 55 h 136"/>
                  <a:gd name="T36" fmla="*/ 132 w 151"/>
                  <a:gd name="T37" fmla="*/ 3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1" h="136">
                    <a:moveTo>
                      <a:pt x="132" y="30"/>
                    </a:moveTo>
                    <a:cubicBezTo>
                      <a:pt x="127" y="24"/>
                      <a:pt x="119" y="10"/>
                      <a:pt x="115" y="10"/>
                    </a:cubicBezTo>
                    <a:cubicBezTo>
                      <a:pt x="115" y="10"/>
                      <a:pt x="112" y="23"/>
                      <a:pt x="104" y="34"/>
                    </a:cubicBezTo>
                    <a:cubicBezTo>
                      <a:pt x="96" y="45"/>
                      <a:pt x="85" y="58"/>
                      <a:pt x="81" y="58"/>
                    </a:cubicBezTo>
                    <a:cubicBezTo>
                      <a:pt x="78" y="58"/>
                      <a:pt x="67" y="51"/>
                      <a:pt x="60" y="35"/>
                    </a:cubicBezTo>
                    <a:cubicBezTo>
                      <a:pt x="54" y="19"/>
                      <a:pt x="51" y="6"/>
                      <a:pt x="51" y="3"/>
                    </a:cubicBezTo>
                    <a:cubicBezTo>
                      <a:pt x="51" y="3"/>
                      <a:pt x="49" y="0"/>
                      <a:pt x="42" y="6"/>
                    </a:cubicBezTo>
                    <a:cubicBezTo>
                      <a:pt x="35" y="12"/>
                      <a:pt x="21" y="25"/>
                      <a:pt x="16" y="28"/>
                    </a:cubicBezTo>
                    <a:cubicBezTo>
                      <a:pt x="11" y="30"/>
                      <a:pt x="5" y="37"/>
                      <a:pt x="0" y="36"/>
                    </a:cubicBezTo>
                    <a:cubicBezTo>
                      <a:pt x="0" y="36"/>
                      <a:pt x="12" y="39"/>
                      <a:pt x="19" y="37"/>
                    </a:cubicBezTo>
                    <a:cubicBezTo>
                      <a:pt x="26" y="36"/>
                      <a:pt x="34" y="30"/>
                      <a:pt x="40" y="34"/>
                    </a:cubicBezTo>
                    <a:cubicBezTo>
                      <a:pt x="47" y="39"/>
                      <a:pt x="63" y="60"/>
                      <a:pt x="63" y="68"/>
                    </a:cubicBezTo>
                    <a:cubicBezTo>
                      <a:pt x="63" y="76"/>
                      <a:pt x="68" y="120"/>
                      <a:pt x="68" y="128"/>
                    </a:cubicBezTo>
                    <a:cubicBezTo>
                      <a:pt x="68" y="136"/>
                      <a:pt x="75" y="118"/>
                      <a:pt x="77" y="111"/>
                    </a:cubicBezTo>
                    <a:cubicBezTo>
                      <a:pt x="79" y="104"/>
                      <a:pt x="93" y="77"/>
                      <a:pt x="96" y="68"/>
                    </a:cubicBezTo>
                    <a:cubicBezTo>
                      <a:pt x="99" y="58"/>
                      <a:pt x="101" y="51"/>
                      <a:pt x="108" y="49"/>
                    </a:cubicBezTo>
                    <a:cubicBezTo>
                      <a:pt x="115" y="48"/>
                      <a:pt x="130" y="47"/>
                      <a:pt x="135" y="49"/>
                    </a:cubicBezTo>
                    <a:cubicBezTo>
                      <a:pt x="141" y="51"/>
                      <a:pt x="151" y="55"/>
                      <a:pt x="151" y="55"/>
                    </a:cubicBezTo>
                    <a:cubicBezTo>
                      <a:pt x="151" y="55"/>
                      <a:pt x="136" y="37"/>
                      <a:pt x="132" y="3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79" name="Freeform 40"/>
              <p:cNvSpPr>
                <a:spLocks/>
              </p:cNvSpPr>
              <p:nvPr/>
            </p:nvSpPr>
            <p:spPr bwMode="gray">
              <a:xfrm>
                <a:off x="10741818" y="7950653"/>
                <a:ext cx="12700" cy="76200"/>
              </a:xfrm>
              <a:custGeom>
                <a:avLst/>
                <a:gdLst>
                  <a:gd name="T0" fmla="*/ 0 w 6"/>
                  <a:gd name="T1" fmla="*/ 40 h 40"/>
                  <a:gd name="T2" fmla="*/ 4 w 6"/>
                  <a:gd name="T3" fmla="*/ 39 h 40"/>
                  <a:gd name="T4" fmla="*/ 5 w 6"/>
                  <a:gd name="T5" fmla="*/ 16 h 40"/>
                  <a:gd name="T6" fmla="*/ 6 w 6"/>
                  <a:gd name="T7" fmla="*/ 0 h 40"/>
                  <a:gd name="T8" fmla="*/ 0 w 6"/>
                  <a:gd name="T9" fmla="*/ 1 h 40"/>
                  <a:gd name="T10" fmla="*/ 0 w 6"/>
                  <a:gd name="T11" fmla="*/ 40 h 40"/>
                </a:gdLst>
                <a:ahLst/>
                <a:cxnLst>
                  <a:cxn ang="0">
                    <a:pos x="T0" y="T1"/>
                  </a:cxn>
                  <a:cxn ang="0">
                    <a:pos x="T2" y="T3"/>
                  </a:cxn>
                  <a:cxn ang="0">
                    <a:pos x="T4" y="T5"/>
                  </a:cxn>
                  <a:cxn ang="0">
                    <a:pos x="T6" y="T7"/>
                  </a:cxn>
                  <a:cxn ang="0">
                    <a:pos x="T8" y="T9"/>
                  </a:cxn>
                  <a:cxn ang="0">
                    <a:pos x="T10" y="T11"/>
                  </a:cxn>
                </a:cxnLst>
                <a:rect l="0" t="0" r="r" b="b"/>
                <a:pathLst>
                  <a:path w="6" h="40">
                    <a:moveTo>
                      <a:pt x="0" y="40"/>
                    </a:moveTo>
                    <a:cubicBezTo>
                      <a:pt x="4" y="39"/>
                      <a:pt x="4" y="39"/>
                      <a:pt x="4" y="39"/>
                    </a:cubicBezTo>
                    <a:cubicBezTo>
                      <a:pt x="4" y="39"/>
                      <a:pt x="5" y="22"/>
                      <a:pt x="5" y="16"/>
                    </a:cubicBezTo>
                    <a:cubicBezTo>
                      <a:pt x="6" y="10"/>
                      <a:pt x="6" y="0"/>
                      <a:pt x="6" y="0"/>
                    </a:cubicBezTo>
                    <a:cubicBezTo>
                      <a:pt x="0" y="1"/>
                      <a:pt x="0" y="1"/>
                      <a:pt x="0" y="1"/>
                    </a:cubicBezTo>
                    <a:lnTo>
                      <a:pt x="0" y="4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4" name="Freeform 41"/>
              <p:cNvSpPr>
                <a:spLocks/>
              </p:cNvSpPr>
              <p:nvPr/>
            </p:nvSpPr>
            <p:spPr bwMode="gray">
              <a:xfrm>
                <a:off x="10659268" y="8047491"/>
                <a:ext cx="14288" cy="47625"/>
              </a:xfrm>
              <a:custGeom>
                <a:avLst/>
                <a:gdLst>
                  <a:gd name="T0" fmla="*/ 0 w 7"/>
                  <a:gd name="T1" fmla="*/ 0 h 26"/>
                  <a:gd name="T2" fmla="*/ 2 w 7"/>
                  <a:gd name="T3" fmla="*/ 26 h 26"/>
                  <a:gd name="T4" fmla="*/ 6 w 7"/>
                  <a:gd name="T5" fmla="*/ 26 h 26"/>
                  <a:gd name="T6" fmla="*/ 5 w 7"/>
                  <a:gd name="T7" fmla="*/ 0 h 26"/>
                  <a:gd name="T8" fmla="*/ 0 w 7"/>
                  <a:gd name="T9" fmla="*/ 0 h 26"/>
                </a:gdLst>
                <a:ahLst/>
                <a:cxnLst>
                  <a:cxn ang="0">
                    <a:pos x="T0" y="T1"/>
                  </a:cxn>
                  <a:cxn ang="0">
                    <a:pos x="T2" y="T3"/>
                  </a:cxn>
                  <a:cxn ang="0">
                    <a:pos x="T4" y="T5"/>
                  </a:cxn>
                  <a:cxn ang="0">
                    <a:pos x="T6" y="T7"/>
                  </a:cxn>
                  <a:cxn ang="0">
                    <a:pos x="T8" y="T9"/>
                  </a:cxn>
                </a:cxnLst>
                <a:rect l="0" t="0" r="r" b="b"/>
                <a:pathLst>
                  <a:path w="7" h="26">
                    <a:moveTo>
                      <a:pt x="0" y="0"/>
                    </a:moveTo>
                    <a:cubicBezTo>
                      <a:pt x="2" y="26"/>
                      <a:pt x="2" y="26"/>
                      <a:pt x="2" y="26"/>
                    </a:cubicBezTo>
                    <a:cubicBezTo>
                      <a:pt x="6" y="26"/>
                      <a:pt x="6" y="26"/>
                      <a:pt x="6" y="26"/>
                    </a:cubicBezTo>
                    <a:cubicBezTo>
                      <a:pt x="6" y="26"/>
                      <a:pt x="7" y="8"/>
                      <a:pt x="5" y="0"/>
                    </a:cubicBez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137" name="Group 136"/>
            <p:cNvGrpSpPr/>
            <p:nvPr/>
          </p:nvGrpSpPr>
          <p:grpSpPr bwMode="gray">
            <a:xfrm>
              <a:off x="9797256" y="7323591"/>
              <a:ext cx="630238" cy="2084388"/>
              <a:chOff x="9797256" y="7323591"/>
              <a:chExt cx="630238" cy="2084388"/>
            </a:xfrm>
          </p:grpSpPr>
          <p:sp>
            <p:nvSpPr>
              <p:cNvPr id="65" name="Freeform 42"/>
              <p:cNvSpPr>
                <a:spLocks/>
              </p:cNvSpPr>
              <p:nvPr/>
            </p:nvSpPr>
            <p:spPr bwMode="gray">
              <a:xfrm>
                <a:off x="9797256" y="7323591"/>
                <a:ext cx="630238" cy="2084388"/>
              </a:xfrm>
              <a:custGeom>
                <a:avLst/>
                <a:gdLst>
                  <a:gd name="T0" fmla="*/ 208 w 336"/>
                  <a:gd name="T1" fmla="*/ 989 h 1112"/>
                  <a:gd name="T2" fmla="*/ 216 w 336"/>
                  <a:gd name="T3" fmla="*/ 1006 h 1112"/>
                  <a:gd name="T4" fmla="*/ 234 w 336"/>
                  <a:gd name="T5" fmla="*/ 1034 h 1112"/>
                  <a:gd name="T6" fmla="*/ 207 w 336"/>
                  <a:gd name="T7" fmla="*/ 1050 h 1112"/>
                  <a:gd name="T8" fmla="*/ 166 w 336"/>
                  <a:gd name="T9" fmla="*/ 1021 h 1112"/>
                  <a:gd name="T10" fmla="*/ 140 w 336"/>
                  <a:gd name="T11" fmla="*/ 1007 h 1112"/>
                  <a:gd name="T12" fmla="*/ 133 w 336"/>
                  <a:gd name="T13" fmla="*/ 983 h 1112"/>
                  <a:gd name="T14" fmla="*/ 140 w 336"/>
                  <a:gd name="T15" fmla="*/ 928 h 1112"/>
                  <a:gd name="T16" fmla="*/ 147 w 336"/>
                  <a:gd name="T17" fmla="*/ 848 h 1112"/>
                  <a:gd name="T18" fmla="*/ 159 w 336"/>
                  <a:gd name="T19" fmla="*/ 764 h 1112"/>
                  <a:gd name="T20" fmla="*/ 164 w 336"/>
                  <a:gd name="T21" fmla="*/ 695 h 1112"/>
                  <a:gd name="T22" fmla="*/ 163 w 336"/>
                  <a:gd name="T23" fmla="*/ 635 h 1112"/>
                  <a:gd name="T24" fmla="*/ 148 w 336"/>
                  <a:gd name="T25" fmla="*/ 683 h 1112"/>
                  <a:gd name="T26" fmla="*/ 128 w 336"/>
                  <a:gd name="T27" fmla="*/ 755 h 1112"/>
                  <a:gd name="T28" fmla="*/ 116 w 336"/>
                  <a:gd name="T29" fmla="*/ 824 h 1112"/>
                  <a:gd name="T30" fmla="*/ 102 w 336"/>
                  <a:gd name="T31" fmla="*/ 927 h 1112"/>
                  <a:gd name="T32" fmla="*/ 98 w 336"/>
                  <a:gd name="T33" fmla="*/ 1025 h 1112"/>
                  <a:gd name="T34" fmla="*/ 95 w 336"/>
                  <a:gd name="T35" fmla="*/ 1038 h 1112"/>
                  <a:gd name="T36" fmla="*/ 78 w 336"/>
                  <a:gd name="T37" fmla="*/ 1073 h 1112"/>
                  <a:gd name="T38" fmla="*/ 64 w 336"/>
                  <a:gd name="T39" fmla="*/ 1083 h 1112"/>
                  <a:gd name="T40" fmla="*/ 30 w 336"/>
                  <a:gd name="T41" fmla="*/ 1112 h 1112"/>
                  <a:gd name="T42" fmla="*/ 0 w 336"/>
                  <a:gd name="T43" fmla="*/ 1102 h 1112"/>
                  <a:gd name="T44" fmla="*/ 6 w 336"/>
                  <a:gd name="T45" fmla="*/ 1080 h 1112"/>
                  <a:gd name="T46" fmla="*/ 28 w 336"/>
                  <a:gd name="T47" fmla="*/ 1048 h 1112"/>
                  <a:gd name="T48" fmla="*/ 38 w 336"/>
                  <a:gd name="T49" fmla="*/ 959 h 1112"/>
                  <a:gd name="T50" fmla="*/ 44 w 336"/>
                  <a:gd name="T51" fmla="*/ 793 h 1112"/>
                  <a:gd name="T52" fmla="*/ 56 w 336"/>
                  <a:gd name="T53" fmla="*/ 664 h 1112"/>
                  <a:gd name="T54" fmla="*/ 60 w 336"/>
                  <a:gd name="T55" fmla="*/ 612 h 1112"/>
                  <a:gd name="T56" fmla="*/ 65 w 336"/>
                  <a:gd name="T57" fmla="*/ 585 h 1112"/>
                  <a:gd name="T58" fmla="*/ 38 w 336"/>
                  <a:gd name="T59" fmla="*/ 550 h 1112"/>
                  <a:gd name="T60" fmla="*/ 64 w 336"/>
                  <a:gd name="T61" fmla="*/ 432 h 1112"/>
                  <a:gd name="T62" fmla="*/ 55 w 336"/>
                  <a:gd name="T63" fmla="*/ 354 h 1112"/>
                  <a:gd name="T64" fmla="*/ 48 w 336"/>
                  <a:gd name="T65" fmla="*/ 244 h 1112"/>
                  <a:gd name="T66" fmla="*/ 68 w 336"/>
                  <a:gd name="T67" fmla="*/ 189 h 1112"/>
                  <a:gd name="T68" fmla="*/ 111 w 336"/>
                  <a:gd name="T69" fmla="*/ 175 h 1112"/>
                  <a:gd name="T70" fmla="*/ 136 w 336"/>
                  <a:gd name="T71" fmla="*/ 158 h 1112"/>
                  <a:gd name="T72" fmla="*/ 146 w 336"/>
                  <a:gd name="T73" fmla="*/ 129 h 1112"/>
                  <a:gd name="T74" fmla="*/ 131 w 336"/>
                  <a:gd name="T75" fmla="*/ 100 h 1112"/>
                  <a:gd name="T76" fmla="*/ 124 w 336"/>
                  <a:gd name="T77" fmla="*/ 64 h 1112"/>
                  <a:gd name="T78" fmla="*/ 162 w 336"/>
                  <a:gd name="T79" fmla="*/ 1 h 1112"/>
                  <a:gd name="T80" fmla="*/ 214 w 336"/>
                  <a:gd name="T81" fmla="*/ 19 h 1112"/>
                  <a:gd name="T82" fmla="*/ 225 w 336"/>
                  <a:gd name="T83" fmla="*/ 65 h 1112"/>
                  <a:gd name="T84" fmla="*/ 228 w 336"/>
                  <a:gd name="T85" fmla="*/ 72 h 1112"/>
                  <a:gd name="T86" fmla="*/ 227 w 336"/>
                  <a:gd name="T87" fmla="*/ 98 h 1112"/>
                  <a:gd name="T88" fmla="*/ 219 w 336"/>
                  <a:gd name="T89" fmla="*/ 109 h 1112"/>
                  <a:gd name="T90" fmla="*/ 210 w 336"/>
                  <a:gd name="T91" fmla="*/ 139 h 1112"/>
                  <a:gd name="T92" fmla="*/ 215 w 336"/>
                  <a:gd name="T93" fmla="*/ 168 h 1112"/>
                  <a:gd name="T94" fmla="*/ 245 w 336"/>
                  <a:gd name="T95" fmla="*/ 190 h 1112"/>
                  <a:gd name="T96" fmla="*/ 292 w 336"/>
                  <a:gd name="T97" fmla="*/ 213 h 1112"/>
                  <a:gd name="T98" fmla="*/ 300 w 336"/>
                  <a:gd name="T99" fmla="*/ 245 h 1112"/>
                  <a:gd name="T100" fmla="*/ 312 w 336"/>
                  <a:gd name="T101" fmla="*/ 292 h 1112"/>
                  <a:gd name="T102" fmla="*/ 334 w 336"/>
                  <a:gd name="T103" fmla="*/ 332 h 1112"/>
                  <a:gd name="T104" fmla="*/ 328 w 336"/>
                  <a:gd name="T105" fmla="*/ 369 h 1112"/>
                  <a:gd name="T106" fmla="*/ 291 w 336"/>
                  <a:gd name="T107" fmla="*/ 398 h 1112"/>
                  <a:gd name="T108" fmla="*/ 261 w 336"/>
                  <a:gd name="T109" fmla="*/ 422 h 1112"/>
                  <a:gd name="T110" fmla="*/ 272 w 336"/>
                  <a:gd name="T111" fmla="*/ 499 h 1112"/>
                  <a:gd name="T112" fmla="*/ 277 w 336"/>
                  <a:gd name="T113" fmla="*/ 571 h 1112"/>
                  <a:gd name="T114" fmla="*/ 270 w 336"/>
                  <a:gd name="T115" fmla="*/ 595 h 1112"/>
                  <a:gd name="T116" fmla="*/ 260 w 336"/>
                  <a:gd name="T117" fmla="*/ 682 h 1112"/>
                  <a:gd name="T118" fmla="*/ 238 w 336"/>
                  <a:gd name="T119" fmla="*/ 818 h 1112"/>
                  <a:gd name="T120" fmla="*/ 221 w 336"/>
                  <a:gd name="T121" fmla="*/ 887 h 1112"/>
                  <a:gd name="T122" fmla="*/ 206 w 336"/>
                  <a:gd name="T123" fmla="*/ 942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6" h="1112">
                    <a:moveTo>
                      <a:pt x="206" y="969"/>
                    </a:moveTo>
                    <a:cubicBezTo>
                      <a:pt x="206" y="972"/>
                      <a:pt x="208" y="989"/>
                      <a:pt x="208" y="989"/>
                    </a:cubicBezTo>
                    <a:cubicBezTo>
                      <a:pt x="205" y="991"/>
                      <a:pt x="205" y="991"/>
                      <a:pt x="205" y="991"/>
                    </a:cubicBezTo>
                    <a:cubicBezTo>
                      <a:pt x="205" y="991"/>
                      <a:pt x="213" y="1004"/>
                      <a:pt x="216" y="1006"/>
                    </a:cubicBezTo>
                    <a:cubicBezTo>
                      <a:pt x="219" y="1009"/>
                      <a:pt x="232" y="1022"/>
                      <a:pt x="232" y="1022"/>
                    </a:cubicBezTo>
                    <a:cubicBezTo>
                      <a:pt x="232" y="1022"/>
                      <a:pt x="234" y="1031"/>
                      <a:pt x="234" y="1034"/>
                    </a:cubicBezTo>
                    <a:cubicBezTo>
                      <a:pt x="234" y="1037"/>
                      <a:pt x="240" y="1042"/>
                      <a:pt x="233" y="1045"/>
                    </a:cubicBezTo>
                    <a:cubicBezTo>
                      <a:pt x="227" y="1047"/>
                      <a:pt x="217" y="1051"/>
                      <a:pt x="207" y="1050"/>
                    </a:cubicBezTo>
                    <a:cubicBezTo>
                      <a:pt x="197" y="1049"/>
                      <a:pt x="185" y="1042"/>
                      <a:pt x="181" y="1038"/>
                    </a:cubicBezTo>
                    <a:cubicBezTo>
                      <a:pt x="176" y="1033"/>
                      <a:pt x="171" y="1022"/>
                      <a:pt x="166" y="1021"/>
                    </a:cubicBezTo>
                    <a:cubicBezTo>
                      <a:pt x="161" y="1019"/>
                      <a:pt x="149" y="1018"/>
                      <a:pt x="146" y="1015"/>
                    </a:cubicBezTo>
                    <a:cubicBezTo>
                      <a:pt x="142" y="1012"/>
                      <a:pt x="140" y="1007"/>
                      <a:pt x="140" y="1007"/>
                    </a:cubicBezTo>
                    <a:cubicBezTo>
                      <a:pt x="138" y="989"/>
                      <a:pt x="138" y="989"/>
                      <a:pt x="138" y="989"/>
                    </a:cubicBezTo>
                    <a:cubicBezTo>
                      <a:pt x="133" y="983"/>
                      <a:pt x="133" y="983"/>
                      <a:pt x="133" y="983"/>
                    </a:cubicBezTo>
                    <a:cubicBezTo>
                      <a:pt x="133" y="983"/>
                      <a:pt x="131" y="975"/>
                      <a:pt x="131" y="965"/>
                    </a:cubicBezTo>
                    <a:cubicBezTo>
                      <a:pt x="131" y="956"/>
                      <a:pt x="136" y="939"/>
                      <a:pt x="140" y="928"/>
                    </a:cubicBezTo>
                    <a:cubicBezTo>
                      <a:pt x="144" y="917"/>
                      <a:pt x="145" y="905"/>
                      <a:pt x="146" y="898"/>
                    </a:cubicBezTo>
                    <a:cubicBezTo>
                      <a:pt x="147" y="891"/>
                      <a:pt x="147" y="858"/>
                      <a:pt x="147" y="848"/>
                    </a:cubicBezTo>
                    <a:cubicBezTo>
                      <a:pt x="148" y="837"/>
                      <a:pt x="151" y="803"/>
                      <a:pt x="153" y="790"/>
                    </a:cubicBezTo>
                    <a:cubicBezTo>
                      <a:pt x="155" y="778"/>
                      <a:pt x="156" y="769"/>
                      <a:pt x="159" y="764"/>
                    </a:cubicBezTo>
                    <a:cubicBezTo>
                      <a:pt x="162" y="759"/>
                      <a:pt x="163" y="744"/>
                      <a:pt x="163" y="736"/>
                    </a:cubicBezTo>
                    <a:cubicBezTo>
                      <a:pt x="163" y="729"/>
                      <a:pt x="163" y="704"/>
                      <a:pt x="164" y="695"/>
                    </a:cubicBezTo>
                    <a:cubicBezTo>
                      <a:pt x="164" y="686"/>
                      <a:pt x="166" y="654"/>
                      <a:pt x="166" y="648"/>
                    </a:cubicBezTo>
                    <a:cubicBezTo>
                      <a:pt x="166" y="642"/>
                      <a:pt x="163" y="635"/>
                      <a:pt x="163" y="635"/>
                    </a:cubicBezTo>
                    <a:cubicBezTo>
                      <a:pt x="163" y="635"/>
                      <a:pt x="158" y="647"/>
                      <a:pt x="157" y="655"/>
                    </a:cubicBezTo>
                    <a:cubicBezTo>
                      <a:pt x="156" y="663"/>
                      <a:pt x="152" y="675"/>
                      <a:pt x="148" y="683"/>
                    </a:cubicBezTo>
                    <a:cubicBezTo>
                      <a:pt x="145" y="691"/>
                      <a:pt x="136" y="710"/>
                      <a:pt x="135" y="718"/>
                    </a:cubicBezTo>
                    <a:cubicBezTo>
                      <a:pt x="133" y="726"/>
                      <a:pt x="128" y="750"/>
                      <a:pt x="128" y="755"/>
                    </a:cubicBezTo>
                    <a:cubicBezTo>
                      <a:pt x="128" y="760"/>
                      <a:pt x="122" y="785"/>
                      <a:pt x="121" y="788"/>
                    </a:cubicBezTo>
                    <a:cubicBezTo>
                      <a:pt x="120" y="790"/>
                      <a:pt x="113" y="817"/>
                      <a:pt x="116" y="824"/>
                    </a:cubicBezTo>
                    <a:cubicBezTo>
                      <a:pt x="118" y="831"/>
                      <a:pt x="107" y="861"/>
                      <a:pt x="108" y="868"/>
                    </a:cubicBezTo>
                    <a:cubicBezTo>
                      <a:pt x="109" y="874"/>
                      <a:pt x="103" y="916"/>
                      <a:pt x="102" y="927"/>
                    </a:cubicBezTo>
                    <a:cubicBezTo>
                      <a:pt x="101" y="937"/>
                      <a:pt x="95" y="972"/>
                      <a:pt x="96" y="978"/>
                    </a:cubicBezTo>
                    <a:cubicBezTo>
                      <a:pt x="96" y="984"/>
                      <a:pt x="98" y="1025"/>
                      <a:pt x="98" y="1025"/>
                    </a:cubicBezTo>
                    <a:cubicBezTo>
                      <a:pt x="99" y="1037"/>
                      <a:pt x="99" y="1037"/>
                      <a:pt x="99" y="1037"/>
                    </a:cubicBezTo>
                    <a:cubicBezTo>
                      <a:pt x="95" y="1038"/>
                      <a:pt x="95" y="1038"/>
                      <a:pt x="95" y="1038"/>
                    </a:cubicBezTo>
                    <a:cubicBezTo>
                      <a:pt x="95" y="1066"/>
                      <a:pt x="95" y="1066"/>
                      <a:pt x="95" y="1066"/>
                    </a:cubicBezTo>
                    <a:cubicBezTo>
                      <a:pt x="95" y="1066"/>
                      <a:pt x="81" y="1073"/>
                      <a:pt x="78" y="1073"/>
                    </a:cubicBezTo>
                    <a:cubicBezTo>
                      <a:pt x="75" y="1073"/>
                      <a:pt x="70" y="1071"/>
                      <a:pt x="70" y="1071"/>
                    </a:cubicBezTo>
                    <a:cubicBezTo>
                      <a:pt x="70" y="1071"/>
                      <a:pt x="65" y="1076"/>
                      <a:pt x="64" y="1083"/>
                    </a:cubicBezTo>
                    <a:cubicBezTo>
                      <a:pt x="62" y="1090"/>
                      <a:pt x="58" y="1098"/>
                      <a:pt x="51" y="1103"/>
                    </a:cubicBezTo>
                    <a:cubicBezTo>
                      <a:pt x="43" y="1107"/>
                      <a:pt x="39" y="1112"/>
                      <a:pt x="30" y="1112"/>
                    </a:cubicBezTo>
                    <a:cubicBezTo>
                      <a:pt x="22" y="1112"/>
                      <a:pt x="8" y="1112"/>
                      <a:pt x="5" y="1112"/>
                    </a:cubicBezTo>
                    <a:cubicBezTo>
                      <a:pt x="2" y="1112"/>
                      <a:pt x="0" y="1102"/>
                      <a:pt x="0" y="1102"/>
                    </a:cubicBezTo>
                    <a:cubicBezTo>
                      <a:pt x="2" y="1095"/>
                      <a:pt x="2" y="1095"/>
                      <a:pt x="2" y="1095"/>
                    </a:cubicBezTo>
                    <a:cubicBezTo>
                      <a:pt x="2" y="1095"/>
                      <a:pt x="2" y="1086"/>
                      <a:pt x="6" y="1080"/>
                    </a:cubicBezTo>
                    <a:cubicBezTo>
                      <a:pt x="11" y="1075"/>
                      <a:pt x="19" y="1058"/>
                      <a:pt x="21" y="1055"/>
                    </a:cubicBezTo>
                    <a:cubicBezTo>
                      <a:pt x="22" y="1053"/>
                      <a:pt x="28" y="1048"/>
                      <a:pt x="28" y="1048"/>
                    </a:cubicBezTo>
                    <a:cubicBezTo>
                      <a:pt x="28" y="1048"/>
                      <a:pt x="25" y="1024"/>
                      <a:pt x="29" y="1019"/>
                    </a:cubicBezTo>
                    <a:cubicBezTo>
                      <a:pt x="32" y="1014"/>
                      <a:pt x="38" y="973"/>
                      <a:pt x="38" y="959"/>
                    </a:cubicBezTo>
                    <a:cubicBezTo>
                      <a:pt x="38" y="945"/>
                      <a:pt x="37" y="884"/>
                      <a:pt x="37" y="870"/>
                    </a:cubicBezTo>
                    <a:cubicBezTo>
                      <a:pt x="37" y="856"/>
                      <a:pt x="42" y="806"/>
                      <a:pt x="44" y="793"/>
                    </a:cubicBezTo>
                    <a:cubicBezTo>
                      <a:pt x="46" y="780"/>
                      <a:pt x="52" y="744"/>
                      <a:pt x="54" y="726"/>
                    </a:cubicBezTo>
                    <a:cubicBezTo>
                      <a:pt x="56" y="709"/>
                      <a:pt x="54" y="681"/>
                      <a:pt x="56" y="664"/>
                    </a:cubicBezTo>
                    <a:cubicBezTo>
                      <a:pt x="57" y="646"/>
                      <a:pt x="58" y="635"/>
                      <a:pt x="60" y="629"/>
                    </a:cubicBezTo>
                    <a:cubicBezTo>
                      <a:pt x="63" y="623"/>
                      <a:pt x="60" y="616"/>
                      <a:pt x="60" y="612"/>
                    </a:cubicBezTo>
                    <a:cubicBezTo>
                      <a:pt x="60" y="607"/>
                      <a:pt x="66" y="598"/>
                      <a:pt x="66" y="598"/>
                    </a:cubicBezTo>
                    <a:cubicBezTo>
                      <a:pt x="65" y="585"/>
                      <a:pt x="65" y="585"/>
                      <a:pt x="65" y="585"/>
                    </a:cubicBezTo>
                    <a:cubicBezTo>
                      <a:pt x="35" y="580"/>
                      <a:pt x="35" y="580"/>
                      <a:pt x="35" y="580"/>
                    </a:cubicBezTo>
                    <a:cubicBezTo>
                      <a:pt x="35" y="580"/>
                      <a:pt x="34" y="562"/>
                      <a:pt x="38" y="550"/>
                    </a:cubicBezTo>
                    <a:cubicBezTo>
                      <a:pt x="41" y="539"/>
                      <a:pt x="52" y="489"/>
                      <a:pt x="53" y="485"/>
                    </a:cubicBezTo>
                    <a:cubicBezTo>
                      <a:pt x="54" y="481"/>
                      <a:pt x="58" y="442"/>
                      <a:pt x="64" y="432"/>
                    </a:cubicBezTo>
                    <a:cubicBezTo>
                      <a:pt x="69" y="422"/>
                      <a:pt x="73" y="415"/>
                      <a:pt x="69" y="406"/>
                    </a:cubicBezTo>
                    <a:cubicBezTo>
                      <a:pt x="65" y="396"/>
                      <a:pt x="55" y="362"/>
                      <a:pt x="55" y="354"/>
                    </a:cubicBezTo>
                    <a:cubicBezTo>
                      <a:pt x="54" y="346"/>
                      <a:pt x="51" y="296"/>
                      <a:pt x="51" y="287"/>
                    </a:cubicBezTo>
                    <a:cubicBezTo>
                      <a:pt x="51" y="278"/>
                      <a:pt x="48" y="253"/>
                      <a:pt x="48" y="244"/>
                    </a:cubicBezTo>
                    <a:cubicBezTo>
                      <a:pt x="49" y="235"/>
                      <a:pt x="48" y="212"/>
                      <a:pt x="50" y="206"/>
                    </a:cubicBezTo>
                    <a:cubicBezTo>
                      <a:pt x="52" y="200"/>
                      <a:pt x="60" y="191"/>
                      <a:pt x="68" y="189"/>
                    </a:cubicBezTo>
                    <a:cubicBezTo>
                      <a:pt x="77" y="187"/>
                      <a:pt x="87" y="187"/>
                      <a:pt x="93" y="183"/>
                    </a:cubicBezTo>
                    <a:cubicBezTo>
                      <a:pt x="99" y="179"/>
                      <a:pt x="107" y="176"/>
                      <a:pt x="111" y="175"/>
                    </a:cubicBezTo>
                    <a:cubicBezTo>
                      <a:pt x="115" y="174"/>
                      <a:pt x="123" y="172"/>
                      <a:pt x="126" y="168"/>
                    </a:cubicBezTo>
                    <a:cubicBezTo>
                      <a:pt x="129" y="163"/>
                      <a:pt x="136" y="158"/>
                      <a:pt x="136" y="158"/>
                    </a:cubicBezTo>
                    <a:cubicBezTo>
                      <a:pt x="136" y="158"/>
                      <a:pt x="141" y="154"/>
                      <a:pt x="145" y="152"/>
                    </a:cubicBezTo>
                    <a:cubicBezTo>
                      <a:pt x="146" y="129"/>
                      <a:pt x="146" y="129"/>
                      <a:pt x="146" y="129"/>
                    </a:cubicBezTo>
                    <a:cubicBezTo>
                      <a:pt x="146" y="129"/>
                      <a:pt x="146" y="108"/>
                      <a:pt x="143" y="107"/>
                    </a:cubicBezTo>
                    <a:cubicBezTo>
                      <a:pt x="139" y="106"/>
                      <a:pt x="134" y="105"/>
                      <a:pt x="131" y="100"/>
                    </a:cubicBezTo>
                    <a:cubicBezTo>
                      <a:pt x="129" y="96"/>
                      <a:pt x="128" y="83"/>
                      <a:pt x="128" y="83"/>
                    </a:cubicBezTo>
                    <a:cubicBezTo>
                      <a:pt x="128" y="83"/>
                      <a:pt x="124" y="72"/>
                      <a:pt x="124" y="64"/>
                    </a:cubicBezTo>
                    <a:cubicBezTo>
                      <a:pt x="124" y="55"/>
                      <a:pt x="125" y="37"/>
                      <a:pt x="135" y="27"/>
                    </a:cubicBezTo>
                    <a:cubicBezTo>
                      <a:pt x="146" y="17"/>
                      <a:pt x="148" y="1"/>
                      <a:pt x="162" y="1"/>
                    </a:cubicBezTo>
                    <a:cubicBezTo>
                      <a:pt x="176" y="1"/>
                      <a:pt x="192" y="0"/>
                      <a:pt x="196" y="5"/>
                    </a:cubicBezTo>
                    <a:cubicBezTo>
                      <a:pt x="200" y="9"/>
                      <a:pt x="213" y="17"/>
                      <a:pt x="214" y="19"/>
                    </a:cubicBezTo>
                    <a:cubicBezTo>
                      <a:pt x="215" y="21"/>
                      <a:pt x="224" y="36"/>
                      <a:pt x="224" y="39"/>
                    </a:cubicBezTo>
                    <a:cubicBezTo>
                      <a:pt x="224" y="42"/>
                      <a:pt x="225" y="65"/>
                      <a:pt x="225" y="65"/>
                    </a:cubicBezTo>
                    <a:cubicBezTo>
                      <a:pt x="225" y="71"/>
                      <a:pt x="225" y="71"/>
                      <a:pt x="225" y="71"/>
                    </a:cubicBezTo>
                    <a:cubicBezTo>
                      <a:pt x="225" y="71"/>
                      <a:pt x="228" y="70"/>
                      <a:pt x="228" y="72"/>
                    </a:cubicBezTo>
                    <a:cubicBezTo>
                      <a:pt x="229" y="73"/>
                      <a:pt x="228" y="84"/>
                      <a:pt x="228" y="87"/>
                    </a:cubicBezTo>
                    <a:cubicBezTo>
                      <a:pt x="228" y="91"/>
                      <a:pt x="228" y="97"/>
                      <a:pt x="227" y="98"/>
                    </a:cubicBezTo>
                    <a:cubicBezTo>
                      <a:pt x="225" y="99"/>
                      <a:pt x="223" y="99"/>
                      <a:pt x="223" y="99"/>
                    </a:cubicBezTo>
                    <a:cubicBezTo>
                      <a:pt x="223" y="99"/>
                      <a:pt x="221" y="103"/>
                      <a:pt x="219" y="109"/>
                    </a:cubicBezTo>
                    <a:cubicBezTo>
                      <a:pt x="218" y="114"/>
                      <a:pt x="217" y="126"/>
                      <a:pt x="216" y="128"/>
                    </a:cubicBezTo>
                    <a:cubicBezTo>
                      <a:pt x="215" y="131"/>
                      <a:pt x="210" y="139"/>
                      <a:pt x="210" y="139"/>
                    </a:cubicBezTo>
                    <a:cubicBezTo>
                      <a:pt x="209" y="165"/>
                      <a:pt x="209" y="165"/>
                      <a:pt x="209" y="165"/>
                    </a:cubicBezTo>
                    <a:cubicBezTo>
                      <a:pt x="215" y="168"/>
                      <a:pt x="215" y="168"/>
                      <a:pt x="215" y="168"/>
                    </a:cubicBezTo>
                    <a:cubicBezTo>
                      <a:pt x="218" y="178"/>
                      <a:pt x="218" y="178"/>
                      <a:pt x="218" y="178"/>
                    </a:cubicBezTo>
                    <a:cubicBezTo>
                      <a:pt x="218" y="178"/>
                      <a:pt x="241" y="186"/>
                      <a:pt x="245" y="190"/>
                    </a:cubicBezTo>
                    <a:cubicBezTo>
                      <a:pt x="249" y="194"/>
                      <a:pt x="274" y="200"/>
                      <a:pt x="277" y="203"/>
                    </a:cubicBezTo>
                    <a:cubicBezTo>
                      <a:pt x="280" y="206"/>
                      <a:pt x="292" y="209"/>
                      <a:pt x="292" y="213"/>
                    </a:cubicBezTo>
                    <a:cubicBezTo>
                      <a:pt x="293" y="218"/>
                      <a:pt x="295" y="228"/>
                      <a:pt x="295" y="230"/>
                    </a:cubicBezTo>
                    <a:cubicBezTo>
                      <a:pt x="295" y="231"/>
                      <a:pt x="302" y="241"/>
                      <a:pt x="300" y="245"/>
                    </a:cubicBezTo>
                    <a:cubicBezTo>
                      <a:pt x="297" y="248"/>
                      <a:pt x="304" y="258"/>
                      <a:pt x="304" y="264"/>
                    </a:cubicBezTo>
                    <a:cubicBezTo>
                      <a:pt x="305" y="271"/>
                      <a:pt x="309" y="287"/>
                      <a:pt x="312" y="292"/>
                    </a:cubicBezTo>
                    <a:cubicBezTo>
                      <a:pt x="315" y="297"/>
                      <a:pt x="320" y="310"/>
                      <a:pt x="322" y="315"/>
                    </a:cubicBezTo>
                    <a:cubicBezTo>
                      <a:pt x="324" y="320"/>
                      <a:pt x="334" y="327"/>
                      <a:pt x="334" y="332"/>
                    </a:cubicBezTo>
                    <a:cubicBezTo>
                      <a:pt x="334" y="337"/>
                      <a:pt x="336" y="346"/>
                      <a:pt x="333" y="349"/>
                    </a:cubicBezTo>
                    <a:cubicBezTo>
                      <a:pt x="331" y="353"/>
                      <a:pt x="328" y="362"/>
                      <a:pt x="328" y="369"/>
                    </a:cubicBezTo>
                    <a:cubicBezTo>
                      <a:pt x="328" y="377"/>
                      <a:pt x="323" y="384"/>
                      <a:pt x="318" y="388"/>
                    </a:cubicBezTo>
                    <a:cubicBezTo>
                      <a:pt x="312" y="393"/>
                      <a:pt x="300" y="398"/>
                      <a:pt x="291" y="398"/>
                    </a:cubicBezTo>
                    <a:cubicBezTo>
                      <a:pt x="281" y="398"/>
                      <a:pt x="260" y="397"/>
                      <a:pt x="260" y="397"/>
                    </a:cubicBezTo>
                    <a:cubicBezTo>
                      <a:pt x="260" y="397"/>
                      <a:pt x="261" y="413"/>
                      <a:pt x="261" y="422"/>
                    </a:cubicBezTo>
                    <a:cubicBezTo>
                      <a:pt x="261" y="432"/>
                      <a:pt x="268" y="453"/>
                      <a:pt x="269" y="459"/>
                    </a:cubicBezTo>
                    <a:cubicBezTo>
                      <a:pt x="270" y="466"/>
                      <a:pt x="272" y="486"/>
                      <a:pt x="272" y="499"/>
                    </a:cubicBezTo>
                    <a:cubicBezTo>
                      <a:pt x="273" y="512"/>
                      <a:pt x="278" y="541"/>
                      <a:pt x="278" y="547"/>
                    </a:cubicBezTo>
                    <a:cubicBezTo>
                      <a:pt x="278" y="553"/>
                      <a:pt x="277" y="568"/>
                      <a:pt x="277" y="571"/>
                    </a:cubicBezTo>
                    <a:cubicBezTo>
                      <a:pt x="277" y="575"/>
                      <a:pt x="277" y="587"/>
                      <a:pt x="277" y="587"/>
                    </a:cubicBezTo>
                    <a:cubicBezTo>
                      <a:pt x="270" y="595"/>
                      <a:pt x="270" y="595"/>
                      <a:pt x="270" y="595"/>
                    </a:cubicBezTo>
                    <a:cubicBezTo>
                      <a:pt x="270" y="595"/>
                      <a:pt x="265" y="613"/>
                      <a:pt x="265" y="621"/>
                    </a:cubicBezTo>
                    <a:cubicBezTo>
                      <a:pt x="265" y="629"/>
                      <a:pt x="261" y="675"/>
                      <a:pt x="260" y="682"/>
                    </a:cubicBezTo>
                    <a:cubicBezTo>
                      <a:pt x="259" y="688"/>
                      <a:pt x="251" y="744"/>
                      <a:pt x="250" y="758"/>
                    </a:cubicBezTo>
                    <a:cubicBezTo>
                      <a:pt x="249" y="772"/>
                      <a:pt x="240" y="815"/>
                      <a:pt x="238" y="818"/>
                    </a:cubicBezTo>
                    <a:cubicBezTo>
                      <a:pt x="236" y="821"/>
                      <a:pt x="226" y="855"/>
                      <a:pt x="224" y="861"/>
                    </a:cubicBezTo>
                    <a:cubicBezTo>
                      <a:pt x="223" y="867"/>
                      <a:pt x="223" y="882"/>
                      <a:pt x="221" y="887"/>
                    </a:cubicBezTo>
                    <a:cubicBezTo>
                      <a:pt x="220" y="892"/>
                      <a:pt x="212" y="910"/>
                      <a:pt x="210" y="914"/>
                    </a:cubicBezTo>
                    <a:cubicBezTo>
                      <a:pt x="208" y="917"/>
                      <a:pt x="206" y="935"/>
                      <a:pt x="206" y="942"/>
                    </a:cubicBezTo>
                    <a:lnTo>
                      <a:pt x="206" y="96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6" name="Freeform 43"/>
              <p:cNvSpPr>
                <a:spLocks/>
              </p:cNvSpPr>
              <p:nvPr/>
            </p:nvSpPr>
            <p:spPr bwMode="gray">
              <a:xfrm>
                <a:off x="10127456" y="7955416"/>
                <a:ext cx="38100" cy="88900"/>
              </a:xfrm>
              <a:custGeom>
                <a:avLst/>
                <a:gdLst>
                  <a:gd name="T0" fmla="*/ 0 w 20"/>
                  <a:gd name="T1" fmla="*/ 3 h 48"/>
                  <a:gd name="T2" fmla="*/ 9 w 20"/>
                  <a:gd name="T3" fmla="*/ 25 h 48"/>
                  <a:gd name="T4" fmla="*/ 6 w 20"/>
                  <a:gd name="T5" fmla="*/ 40 h 48"/>
                  <a:gd name="T6" fmla="*/ 2 w 20"/>
                  <a:gd name="T7" fmla="*/ 42 h 48"/>
                  <a:gd name="T8" fmla="*/ 15 w 20"/>
                  <a:gd name="T9" fmla="*/ 44 h 48"/>
                  <a:gd name="T10" fmla="*/ 20 w 20"/>
                  <a:gd name="T11" fmla="*/ 28 h 48"/>
                  <a:gd name="T12" fmla="*/ 6 w 20"/>
                  <a:gd name="T13" fmla="*/ 3 h 48"/>
                  <a:gd name="T14" fmla="*/ 0 w 20"/>
                  <a:gd name="T15" fmla="*/ 3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48">
                    <a:moveTo>
                      <a:pt x="0" y="3"/>
                    </a:moveTo>
                    <a:cubicBezTo>
                      <a:pt x="6" y="6"/>
                      <a:pt x="7" y="14"/>
                      <a:pt x="9" y="25"/>
                    </a:cubicBezTo>
                    <a:cubicBezTo>
                      <a:pt x="10" y="35"/>
                      <a:pt x="6" y="40"/>
                      <a:pt x="6" y="40"/>
                    </a:cubicBezTo>
                    <a:cubicBezTo>
                      <a:pt x="2" y="42"/>
                      <a:pt x="2" y="42"/>
                      <a:pt x="2" y="42"/>
                    </a:cubicBezTo>
                    <a:cubicBezTo>
                      <a:pt x="4" y="47"/>
                      <a:pt x="11" y="48"/>
                      <a:pt x="15" y="44"/>
                    </a:cubicBezTo>
                    <a:cubicBezTo>
                      <a:pt x="18" y="41"/>
                      <a:pt x="20" y="33"/>
                      <a:pt x="20" y="28"/>
                    </a:cubicBezTo>
                    <a:cubicBezTo>
                      <a:pt x="20" y="23"/>
                      <a:pt x="8" y="5"/>
                      <a:pt x="6" y="3"/>
                    </a:cubicBezTo>
                    <a:cubicBezTo>
                      <a:pt x="4" y="0"/>
                      <a:pt x="0" y="3"/>
                      <a:pt x="0" y="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7" name="Freeform 44"/>
              <p:cNvSpPr>
                <a:spLocks/>
              </p:cNvSpPr>
              <p:nvPr/>
            </p:nvSpPr>
            <p:spPr bwMode="gray">
              <a:xfrm>
                <a:off x="10052843" y="7615691"/>
                <a:ext cx="138113" cy="163513"/>
              </a:xfrm>
              <a:custGeom>
                <a:avLst/>
                <a:gdLst>
                  <a:gd name="T0" fmla="*/ 72 w 74"/>
                  <a:gd name="T1" fmla="*/ 15 h 87"/>
                  <a:gd name="T2" fmla="*/ 53 w 74"/>
                  <a:gd name="T3" fmla="*/ 27 h 87"/>
                  <a:gd name="T4" fmla="*/ 52 w 74"/>
                  <a:gd name="T5" fmla="*/ 33 h 87"/>
                  <a:gd name="T6" fmla="*/ 48 w 74"/>
                  <a:gd name="T7" fmla="*/ 33 h 87"/>
                  <a:gd name="T8" fmla="*/ 43 w 74"/>
                  <a:gd name="T9" fmla="*/ 25 h 87"/>
                  <a:gd name="T10" fmla="*/ 11 w 74"/>
                  <a:gd name="T11" fmla="*/ 0 h 87"/>
                  <a:gd name="T12" fmla="*/ 0 w 74"/>
                  <a:gd name="T13" fmla="*/ 9 h 87"/>
                  <a:gd name="T14" fmla="*/ 16 w 74"/>
                  <a:gd name="T15" fmla="*/ 33 h 87"/>
                  <a:gd name="T16" fmla="*/ 34 w 74"/>
                  <a:gd name="T17" fmla="*/ 68 h 87"/>
                  <a:gd name="T18" fmla="*/ 56 w 74"/>
                  <a:gd name="T19" fmla="*/ 85 h 87"/>
                  <a:gd name="T20" fmla="*/ 68 w 74"/>
                  <a:gd name="T21" fmla="*/ 47 h 87"/>
                  <a:gd name="T22" fmla="*/ 74 w 74"/>
                  <a:gd name="T23" fmla="*/ 27 h 87"/>
                  <a:gd name="T24" fmla="*/ 72 w 74"/>
                  <a:gd name="T25"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87">
                    <a:moveTo>
                      <a:pt x="72" y="15"/>
                    </a:moveTo>
                    <a:cubicBezTo>
                      <a:pt x="53" y="27"/>
                      <a:pt x="53" y="27"/>
                      <a:pt x="53" y="27"/>
                    </a:cubicBezTo>
                    <a:cubicBezTo>
                      <a:pt x="52" y="33"/>
                      <a:pt x="52" y="33"/>
                      <a:pt x="52" y="33"/>
                    </a:cubicBezTo>
                    <a:cubicBezTo>
                      <a:pt x="48" y="33"/>
                      <a:pt x="48" y="33"/>
                      <a:pt x="48" y="33"/>
                    </a:cubicBezTo>
                    <a:cubicBezTo>
                      <a:pt x="43" y="25"/>
                      <a:pt x="43" y="25"/>
                      <a:pt x="43" y="25"/>
                    </a:cubicBezTo>
                    <a:cubicBezTo>
                      <a:pt x="11" y="0"/>
                      <a:pt x="11" y="0"/>
                      <a:pt x="11" y="0"/>
                    </a:cubicBezTo>
                    <a:cubicBezTo>
                      <a:pt x="5" y="1"/>
                      <a:pt x="0" y="9"/>
                      <a:pt x="0" y="9"/>
                    </a:cubicBezTo>
                    <a:cubicBezTo>
                      <a:pt x="0" y="9"/>
                      <a:pt x="9" y="24"/>
                      <a:pt x="16" y="33"/>
                    </a:cubicBezTo>
                    <a:cubicBezTo>
                      <a:pt x="24" y="41"/>
                      <a:pt x="31" y="64"/>
                      <a:pt x="34" y="68"/>
                    </a:cubicBezTo>
                    <a:cubicBezTo>
                      <a:pt x="38" y="72"/>
                      <a:pt x="53" y="87"/>
                      <a:pt x="56" y="85"/>
                    </a:cubicBezTo>
                    <a:cubicBezTo>
                      <a:pt x="59" y="83"/>
                      <a:pt x="67" y="57"/>
                      <a:pt x="68" y="47"/>
                    </a:cubicBezTo>
                    <a:cubicBezTo>
                      <a:pt x="69" y="37"/>
                      <a:pt x="74" y="27"/>
                      <a:pt x="74" y="27"/>
                    </a:cubicBezTo>
                    <a:lnTo>
                      <a:pt x="72" y="1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8" name="Freeform 45"/>
              <p:cNvSpPr>
                <a:spLocks/>
              </p:cNvSpPr>
              <p:nvPr/>
            </p:nvSpPr>
            <p:spPr bwMode="gray">
              <a:xfrm>
                <a:off x="10098881" y="7666491"/>
                <a:ext cx="71438" cy="160338"/>
              </a:xfrm>
              <a:custGeom>
                <a:avLst/>
                <a:gdLst>
                  <a:gd name="T0" fmla="*/ 13 w 38"/>
                  <a:gd name="T1" fmla="*/ 1 h 86"/>
                  <a:gd name="T2" fmla="*/ 32 w 38"/>
                  <a:gd name="T3" fmla="*/ 4 h 86"/>
                  <a:gd name="T4" fmla="*/ 33 w 38"/>
                  <a:gd name="T5" fmla="*/ 18 h 86"/>
                  <a:gd name="T6" fmla="*/ 31 w 38"/>
                  <a:gd name="T7" fmla="*/ 33 h 86"/>
                  <a:gd name="T8" fmla="*/ 34 w 38"/>
                  <a:gd name="T9" fmla="*/ 53 h 86"/>
                  <a:gd name="T10" fmla="*/ 26 w 38"/>
                  <a:gd name="T11" fmla="*/ 83 h 86"/>
                  <a:gd name="T12" fmla="*/ 15 w 38"/>
                  <a:gd name="T13" fmla="*/ 63 h 86"/>
                  <a:gd name="T14" fmla="*/ 8 w 38"/>
                  <a:gd name="T15" fmla="*/ 36 h 86"/>
                  <a:gd name="T16" fmla="*/ 11 w 38"/>
                  <a:gd name="T17" fmla="*/ 24 h 86"/>
                  <a:gd name="T18" fmla="*/ 3 w 38"/>
                  <a:gd name="T19" fmla="*/ 12 h 86"/>
                  <a:gd name="T20" fmla="*/ 13 w 38"/>
                  <a:gd name="T21"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86">
                    <a:moveTo>
                      <a:pt x="13" y="1"/>
                    </a:moveTo>
                    <a:cubicBezTo>
                      <a:pt x="20" y="0"/>
                      <a:pt x="28" y="1"/>
                      <a:pt x="32" y="4"/>
                    </a:cubicBezTo>
                    <a:cubicBezTo>
                      <a:pt x="36" y="7"/>
                      <a:pt x="38" y="13"/>
                      <a:pt x="33" y="18"/>
                    </a:cubicBezTo>
                    <a:cubicBezTo>
                      <a:pt x="29" y="23"/>
                      <a:pt x="31" y="30"/>
                      <a:pt x="31" y="33"/>
                    </a:cubicBezTo>
                    <a:cubicBezTo>
                      <a:pt x="31" y="35"/>
                      <a:pt x="34" y="47"/>
                      <a:pt x="34" y="53"/>
                    </a:cubicBezTo>
                    <a:cubicBezTo>
                      <a:pt x="33" y="58"/>
                      <a:pt x="27" y="80"/>
                      <a:pt x="26" y="83"/>
                    </a:cubicBezTo>
                    <a:cubicBezTo>
                      <a:pt x="25" y="86"/>
                      <a:pt x="18" y="71"/>
                      <a:pt x="15" y="63"/>
                    </a:cubicBezTo>
                    <a:cubicBezTo>
                      <a:pt x="13" y="55"/>
                      <a:pt x="6" y="39"/>
                      <a:pt x="8" y="36"/>
                    </a:cubicBezTo>
                    <a:cubicBezTo>
                      <a:pt x="9" y="32"/>
                      <a:pt x="10" y="27"/>
                      <a:pt x="11" y="24"/>
                    </a:cubicBezTo>
                    <a:cubicBezTo>
                      <a:pt x="12" y="21"/>
                      <a:pt x="0" y="19"/>
                      <a:pt x="3" y="12"/>
                    </a:cubicBezTo>
                    <a:cubicBezTo>
                      <a:pt x="5" y="6"/>
                      <a:pt x="9" y="1"/>
                      <a:pt x="13" y="1"/>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grpSp>
        <p:nvGrpSpPr>
          <p:cNvPr id="147" name="Group 146"/>
          <p:cNvGrpSpPr/>
          <p:nvPr/>
        </p:nvGrpSpPr>
        <p:grpSpPr bwMode="gray">
          <a:xfrm>
            <a:off x="617538" y="1377950"/>
            <a:ext cx="10958512" cy="2220913"/>
            <a:chOff x="-2670969" y="7239453"/>
            <a:chExt cx="10958512" cy="2220913"/>
          </a:xfrm>
        </p:grpSpPr>
        <p:grpSp>
          <p:nvGrpSpPr>
            <p:cNvPr id="144" name="Group 143"/>
            <p:cNvGrpSpPr/>
            <p:nvPr/>
          </p:nvGrpSpPr>
          <p:grpSpPr bwMode="gray">
            <a:xfrm>
              <a:off x="2029618" y="7317241"/>
              <a:ext cx="3290888" cy="2076450"/>
              <a:chOff x="2029618" y="7317241"/>
              <a:chExt cx="3290888" cy="2076450"/>
            </a:xfrm>
          </p:grpSpPr>
          <p:grpSp>
            <p:nvGrpSpPr>
              <p:cNvPr id="132" name="Group 131"/>
              <p:cNvGrpSpPr/>
              <p:nvPr/>
            </p:nvGrpSpPr>
            <p:grpSpPr bwMode="gray">
              <a:xfrm>
                <a:off x="4774406" y="7317241"/>
                <a:ext cx="546100" cy="2076450"/>
                <a:chOff x="4774406" y="7317241"/>
                <a:chExt cx="546100" cy="2076450"/>
              </a:xfrm>
            </p:grpSpPr>
            <p:sp>
              <p:nvSpPr>
                <p:cNvPr id="23" name="Freeform 7"/>
                <p:cNvSpPr>
                  <a:spLocks noEditPoints="1"/>
                </p:cNvSpPr>
                <p:nvPr/>
              </p:nvSpPr>
              <p:spPr bwMode="gray">
                <a:xfrm>
                  <a:off x="4774406" y="7317241"/>
                  <a:ext cx="546100" cy="2076450"/>
                </a:xfrm>
                <a:custGeom>
                  <a:avLst/>
                  <a:gdLst>
                    <a:gd name="T0" fmla="*/ 291 w 291"/>
                    <a:gd name="T1" fmla="*/ 422 h 1107"/>
                    <a:gd name="T2" fmla="*/ 277 w 291"/>
                    <a:gd name="T3" fmla="*/ 245 h 1107"/>
                    <a:gd name="T4" fmla="*/ 206 w 291"/>
                    <a:gd name="T5" fmla="*/ 158 h 1107"/>
                    <a:gd name="T6" fmla="*/ 212 w 291"/>
                    <a:gd name="T7" fmla="*/ 147 h 1107"/>
                    <a:gd name="T8" fmla="*/ 216 w 291"/>
                    <a:gd name="T9" fmla="*/ 137 h 1107"/>
                    <a:gd name="T10" fmla="*/ 121 w 291"/>
                    <a:gd name="T11" fmla="*/ 84 h 1107"/>
                    <a:gd name="T12" fmla="*/ 117 w 291"/>
                    <a:gd name="T13" fmla="*/ 107 h 1107"/>
                    <a:gd name="T14" fmla="*/ 117 w 291"/>
                    <a:gd name="T15" fmla="*/ 115 h 1107"/>
                    <a:gd name="T16" fmla="*/ 117 w 291"/>
                    <a:gd name="T17" fmla="*/ 124 h 1107"/>
                    <a:gd name="T18" fmla="*/ 117 w 291"/>
                    <a:gd name="T19" fmla="*/ 138 h 1107"/>
                    <a:gd name="T20" fmla="*/ 52 w 291"/>
                    <a:gd name="T21" fmla="*/ 214 h 1107"/>
                    <a:gd name="T22" fmla="*/ 14 w 291"/>
                    <a:gd name="T23" fmla="*/ 310 h 1107"/>
                    <a:gd name="T24" fmla="*/ 10 w 291"/>
                    <a:gd name="T25" fmla="*/ 414 h 1107"/>
                    <a:gd name="T26" fmla="*/ 62 w 291"/>
                    <a:gd name="T27" fmla="*/ 421 h 1107"/>
                    <a:gd name="T28" fmla="*/ 54 w 291"/>
                    <a:gd name="T29" fmla="*/ 476 h 1107"/>
                    <a:gd name="T30" fmla="*/ 59 w 291"/>
                    <a:gd name="T31" fmla="*/ 625 h 1107"/>
                    <a:gd name="T32" fmla="*/ 80 w 291"/>
                    <a:gd name="T33" fmla="*/ 810 h 1107"/>
                    <a:gd name="T34" fmla="*/ 121 w 291"/>
                    <a:gd name="T35" fmla="*/ 1017 h 1107"/>
                    <a:gd name="T36" fmla="*/ 128 w 291"/>
                    <a:gd name="T37" fmla="*/ 1067 h 1107"/>
                    <a:gd name="T38" fmla="*/ 125 w 291"/>
                    <a:gd name="T39" fmla="*/ 1106 h 1107"/>
                    <a:gd name="T40" fmla="*/ 176 w 291"/>
                    <a:gd name="T41" fmla="*/ 1101 h 1107"/>
                    <a:gd name="T42" fmla="*/ 184 w 291"/>
                    <a:gd name="T43" fmla="*/ 1093 h 1107"/>
                    <a:gd name="T44" fmla="*/ 198 w 291"/>
                    <a:gd name="T45" fmla="*/ 1059 h 1107"/>
                    <a:gd name="T46" fmla="*/ 224 w 291"/>
                    <a:gd name="T47" fmla="*/ 1090 h 1107"/>
                    <a:gd name="T48" fmla="*/ 237 w 291"/>
                    <a:gd name="T49" fmla="*/ 1051 h 1107"/>
                    <a:gd name="T50" fmla="*/ 212 w 291"/>
                    <a:gd name="T51" fmla="*/ 944 h 1107"/>
                    <a:gd name="T52" fmla="*/ 287 w 291"/>
                    <a:gd name="T53" fmla="*/ 620 h 1107"/>
                    <a:gd name="T54" fmla="*/ 251 w 291"/>
                    <a:gd name="T55" fmla="*/ 448 h 1107"/>
                    <a:gd name="T56" fmla="*/ 173 w 291"/>
                    <a:gd name="T57" fmla="*/ 801 h 1107"/>
                    <a:gd name="T58" fmla="*/ 153 w 291"/>
                    <a:gd name="T59" fmla="*/ 787 h 1107"/>
                    <a:gd name="T60" fmla="*/ 156 w 291"/>
                    <a:gd name="T61" fmla="*/ 776 h 1107"/>
                    <a:gd name="T62" fmla="*/ 157 w 291"/>
                    <a:gd name="T63" fmla="*/ 770 h 1107"/>
                    <a:gd name="T64" fmla="*/ 167 w 291"/>
                    <a:gd name="T65" fmla="*/ 687 h 1107"/>
                    <a:gd name="T66" fmla="*/ 176 w 291"/>
                    <a:gd name="T67" fmla="*/ 767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1" h="1107">
                      <a:moveTo>
                        <a:pt x="258" y="446"/>
                      </a:moveTo>
                      <a:cubicBezTo>
                        <a:pt x="258" y="446"/>
                        <a:pt x="289" y="437"/>
                        <a:pt x="291" y="422"/>
                      </a:cubicBezTo>
                      <a:cubicBezTo>
                        <a:pt x="291" y="360"/>
                        <a:pt x="291" y="360"/>
                        <a:pt x="291" y="360"/>
                      </a:cubicBezTo>
                      <a:cubicBezTo>
                        <a:pt x="291" y="360"/>
                        <a:pt x="276" y="253"/>
                        <a:pt x="277" y="245"/>
                      </a:cubicBezTo>
                      <a:cubicBezTo>
                        <a:pt x="277" y="245"/>
                        <a:pt x="233" y="216"/>
                        <a:pt x="223" y="202"/>
                      </a:cubicBezTo>
                      <a:cubicBezTo>
                        <a:pt x="223" y="202"/>
                        <a:pt x="210" y="171"/>
                        <a:pt x="206" y="158"/>
                      </a:cubicBezTo>
                      <a:cubicBezTo>
                        <a:pt x="206" y="155"/>
                        <a:pt x="206" y="151"/>
                        <a:pt x="206" y="151"/>
                      </a:cubicBezTo>
                      <a:cubicBezTo>
                        <a:pt x="212" y="147"/>
                        <a:pt x="212" y="147"/>
                        <a:pt x="212" y="147"/>
                      </a:cubicBezTo>
                      <a:cubicBezTo>
                        <a:pt x="213" y="141"/>
                        <a:pt x="213" y="141"/>
                        <a:pt x="213" y="141"/>
                      </a:cubicBezTo>
                      <a:cubicBezTo>
                        <a:pt x="216" y="137"/>
                        <a:pt x="216" y="137"/>
                        <a:pt x="216" y="137"/>
                      </a:cubicBezTo>
                      <a:cubicBezTo>
                        <a:pt x="216" y="137"/>
                        <a:pt x="248" y="96"/>
                        <a:pt x="215" y="55"/>
                      </a:cubicBezTo>
                      <a:cubicBezTo>
                        <a:pt x="215" y="55"/>
                        <a:pt x="159" y="0"/>
                        <a:pt x="121" y="84"/>
                      </a:cubicBezTo>
                      <a:cubicBezTo>
                        <a:pt x="118" y="101"/>
                        <a:pt x="118" y="101"/>
                        <a:pt x="118" y="101"/>
                      </a:cubicBezTo>
                      <a:cubicBezTo>
                        <a:pt x="117" y="107"/>
                        <a:pt x="117" y="107"/>
                        <a:pt x="117" y="107"/>
                      </a:cubicBezTo>
                      <a:cubicBezTo>
                        <a:pt x="117" y="112"/>
                        <a:pt x="117" y="112"/>
                        <a:pt x="117" y="112"/>
                      </a:cubicBezTo>
                      <a:cubicBezTo>
                        <a:pt x="117" y="115"/>
                        <a:pt x="117" y="115"/>
                        <a:pt x="117" y="115"/>
                      </a:cubicBezTo>
                      <a:cubicBezTo>
                        <a:pt x="117" y="120"/>
                        <a:pt x="117" y="120"/>
                        <a:pt x="117" y="120"/>
                      </a:cubicBezTo>
                      <a:cubicBezTo>
                        <a:pt x="117" y="124"/>
                        <a:pt x="117" y="124"/>
                        <a:pt x="117" y="124"/>
                      </a:cubicBezTo>
                      <a:cubicBezTo>
                        <a:pt x="117" y="128"/>
                        <a:pt x="117" y="128"/>
                        <a:pt x="117" y="128"/>
                      </a:cubicBezTo>
                      <a:cubicBezTo>
                        <a:pt x="117" y="138"/>
                        <a:pt x="117" y="138"/>
                        <a:pt x="117" y="138"/>
                      </a:cubicBezTo>
                      <a:cubicBezTo>
                        <a:pt x="117" y="138"/>
                        <a:pt x="116" y="164"/>
                        <a:pt x="107" y="175"/>
                      </a:cubicBezTo>
                      <a:cubicBezTo>
                        <a:pt x="107" y="175"/>
                        <a:pt x="92" y="200"/>
                        <a:pt x="52" y="214"/>
                      </a:cubicBezTo>
                      <a:cubicBezTo>
                        <a:pt x="52" y="214"/>
                        <a:pt x="23" y="218"/>
                        <a:pt x="22" y="247"/>
                      </a:cubicBezTo>
                      <a:cubicBezTo>
                        <a:pt x="22" y="247"/>
                        <a:pt x="18" y="300"/>
                        <a:pt x="14" y="310"/>
                      </a:cubicBezTo>
                      <a:cubicBezTo>
                        <a:pt x="14" y="310"/>
                        <a:pt x="0" y="357"/>
                        <a:pt x="0" y="378"/>
                      </a:cubicBezTo>
                      <a:cubicBezTo>
                        <a:pt x="0" y="378"/>
                        <a:pt x="0" y="406"/>
                        <a:pt x="10" y="414"/>
                      </a:cubicBezTo>
                      <a:cubicBezTo>
                        <a:pt x="10" y="414"/>
                        <a:pt x="31" y="427"/>
                        <a:pt x="41" y="429"/>
                      </a:cubicBezTo>
                      <a:cubicBezTo>
                        <a:pt x="41" y="429"/>
                        <a:pt x="47" y="431"/>
                        <a:pt x="62" y="421"/>
                      </a:cubicBezTo>
                      <a:cubicBezTo>
                        <a:pt x="62" y="421"/>
                        <a:pt x="71" y="431"/>
                        <a:pt x="52" y="475"/>
                      </a:cubicBezTo>
                      <a:cubicBezTo>
                        <a:pt x="54" y="476"/>
                        <a:pt x="54" y="476"/>
                        <a:pt x="54" y="476"/>
                      </a:cubicBezTo>
                      <a:cubicBezTo>
                        <a:pt x="54" y="476"/>
                        <a:pt x="33" y="585"/>
                        <a:pt x="33" y="618"/>
                      </a:cubicBezTo>
                      <a:cubicBezTo>
                        <a:pt x="59" y="625"/>
                        <a:pt x="59" y="625"/>
                        <a:pt x="59" y="625"/>
                      </a:cubicBezTo>
                      <a:cubicBezTo>
                        <a:pt x="59" y="625"/>
                        <a:pt x="60" y="745"/>
                        <a:pt x="67" y="753"/>
                      </a:cubicBezTo>
                      <a:cubicBezTo>
                        <a:pt x="67" y="753"/>
                        <a:pt x="69" y="787"/>
                        <a:pt x="80" y="810"/>
                      </a:cubicBezTo>
                      <a:cubicBezTo>
                        <a:pt x="80" y="810"/>
                        <a:pt x="115" y="909"/>
                        <a:pt x="115" y="949"/>
                      </a:cubicBezTo>
                      <a:cubicBezTo>
                        <a:pt x="115" y="949"/>
                        <a:pt x="128" y="998"/>
                        <a:pt x="121" y="1017"/>
                      </a:cubicBezTo>
                      <a:cubicBezTo>
                        <a:pt x="106" y="1061"/>
                        <a:pt x="106" y="1061"/>
                        <a:pt x="106" y="1061"/>
                      </a:cubicBezTo>
                      <a:cubicBezTo>
                        <a:pt x="106" y="1061"/>
                        <a:pt x="121" y="1067"/>
                        <a:pt x="128" y="1067"/>
                      </a:cubicBezTo>
                      <a:cubicBezTo>
                        <a:pt x="128" y="1067"/>
                        <a:pt x="126" y="1076"/>
                        <a:pt x="104" y="1081"/>
                      </a:cubicBezTo>
                      <a:cubicBezTo>
                        <a:pt x="104" y="1081"/>
                        <a:pt x="88" y="1107"/>
                        <a:pt x="125" y="1106"/>
                      </a:cubicBezTo>
                      <a:cubicBezTo>
                        <a:pt x="164" y="1105"/>
                        <a:pt x="164" y="1105"/>
                        <a:pt x="164" y="1105"/>
                      </a:cubicBezTo>
                      <a:cubicBezTo>
                        <a:pt x="176" y="1101"/>
                        <a:pt x="176" y="1101"/>
                        <a:pt x="176" y="1101"/>
                      </a:cubicBezTo>
                      <a:cubicBezTo>
                        <a:pt x="181" y="1098"/>
                        <a:pt x="181" y="1098"/>
                        <a:pt x="181" y="1098"/>
                      </a:cubicBezTo>
                      <a:cubicBezTo>
                        <a:pt x="184" y="1093"/>
                        <a:pt x="184" y="1093"/>
                        <a:pt x="184" y="1093"/>
                      </a:cubicBezTo>
                      <a:cubicBezTo>
                        <a:pt x="184" y="1089"/>
                        <a:pt x="184" y="1089"/>
                        <a:pt x="184" y="1089"/>
                      </a:cubicBezTo>
                      <a:cubicBezTo>
                        <a:pt x="184" y="1089"/>
                        <a:pt x="190" y="1062"/>
                        <a:pt x="198" y="1059"/>
                      </a:cubicBezTo>
                      <a:cubicBezTo>
                        <a:pt x="208" y="1057"/>
                        <a:pt x="208" y="1057"/>
                        <a:pt x="208" y="1057"/>
                      </a:cubicBezTo>
                      <a:cubicBezTo>
                        <a:pt x="208" y="1057"/>
                        <a:pt x="223" y="1057"/>
                        <a:pt x="224" y="1090"/>
                      </a:cubicBezTo>
                      <a:cubicBezTo>
                        <a:pt x="230" y="1090"/>
                        <a:pt x="230" y="1090"/>
                        <a:pt x="230" y="1090"/>
                      </a:cubicBezTo>
                      <a:cubicBezTo>
                        <a:pt x="230" y="1090"/>
                        <a:pt x="230" y="1057"/>
                        <a:pt x="237" y="1051"/>
                      </a:cubicBezTo>
                      <a:cubicBezTo>
                        <a:pt x="237" y="1051"/>
                        <a:pt x="245" y="1036"/>
                        <a:pt x="239" y="1021"/>
                      </a:cubicBezTo>
                      <a:cubicBezTo>
                        <a:pt x="212" y="944"/>
                        <a:pt x="212" y="944"/>
                        <a:pt x="212" y="944"/>
                      </a:cubicBezTo>
                      <a:cubicBezTo>
                        <a:pt x="212" y="944"/>
                        <a:pt x="251" y="818"/>
                        <a:pt x="251" y="793"/>
                      </a:cubicBezTo>
                      <a:cubicBezTo>
                        <a:pt x="251" y="793"/>
                        <a:pt x="266" y="619"/>
                        <a:pt x="287" y="620"/>
                      </a:cubicBezTo>
                      <a:cubicBezTo>
                        <a:pt x="287" y="620"/>
                        <a:pt x="287" y="486"/>
                        <a:pt x="249" y="452"/>
                      </a:cubicBezTo>
                      <a:cubicBezTo>
                        <a:pt x="251" y="448"/>
                        <a:pt x="251" y="448"/>
                        <a:pt x="251" y="448"/>
                      </a:cubicBezTo>
                      <a:cubicBezTo>
                        <a:pt x="258" y="446"/>
                        <a:pt x="258" y="446"/>
                        <a:pt x="258" y="446"/>
                      </a:cubicBezTo>
                      <a:close/>
                      <a:moveTo>
                        <a:pt x="173" y="801"/>
                      </a:moveTo>
                      <a:cubicBezTo>
                        <a:pt x="160" y="814"/>
                        <a:pt x="160" y="814"/>
                        <a:pt x="160" y="814"/>
                      </a:cubicBezTo>
                      <a:cubicBezTo>
                        <a:pt x="153" y="806"/>
                        <a:pt x="153" y="787"/>
                        <a:pt x="153" y="787"/>
                      </a:cubicBezTo>
                      <a:cubicBezTo>
                        <a:pt x="155" y="784"/>
                        <a:pt x="155" y="784"/>
                        <a:pt x="155" y="784"/>
                      </a:cubicBezTo>
                      <a:cubicBezTo>
                        <a:pt x="155" y="784"/>
                        <a:pt x="155" y="780"/>
                        <a:pt x="156" y="776"/>
                      </a:cubicBezTo>
                      <a:cubicBezTo>
                        <a:pt x="157" y="773"/>
                        <a:pt x="156" y="776"/>
                        <a:pt x="157" y="774"/>
                      </a:cubicBezTo>
                      <a:cubicBezTo>
                        <a:pt x="158" y="770"/>
                        <a:pt x="157" y="770"/>
                        <a:pt x="157" y="770"/>
                      </a:cubicBezTo>
                      <a:cubicBezTo>
                        <a:pt x="157" y="766"/>
                        <a:pt x="157" y="766"/>
                        <a:pt x="157" y="766"/>
                      </a:cubicBezTo>
                      <a:cubicBezTo>
                        <a:pt x="136" y="768"/>
                        <a:pt x="167" y="687"/>
                        <a:pt x="167" y="687"/>
                      </a:cubicBezTo>
                      <a:cubicBezTo>
                        <a:pt x="176" y="689"/>
                        <a:pt x="174" y="764"/>
                        <a:pt x="174" y="764"/>
                      </a:cubicBezTo>
                      <a:cubicBezTo>
                        <a:pt x="176" y="767"/>
                        <a:pt x="176" y="767"/>
                        <a:pt x="176" y="767"/>
                      </a:cubicBezTo>
                      <a:cubicBezTo>
                        <a:pt x="173" y="801"/>
                        <a:pt x="173" y="801"/>
                        <a:pt x="173" y="80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4" name="Freeform 8"/>
                <p:cNvSpPr>
                  <a:spLocks/>
                </p:cNvSpPr>
                <p:nvPr/>
              </p:nvSpPr>
              <p:spPr bwMode="gray">
                <a:xfrm>
                  <a:off x="4837906" y="7985578"/>
                  <a:ext cx="69850" cy="115888"/>
                </a:xfrm>
                <a:custGeom>
                  <a:avLst/>
                  <a:gdLst>
                    <a:gd name="T0" fmla="*/ 0 w 37"/>
                    <a:gd name="T1" fmla="*/ 18 h 62"/>
                    <a:gd name="T2" fmla="*/ 4 w 37"/>
                    <a:gd name="T3" fmla="*/ 62 h 62"/>
                    <a:gd name="T4" fmla="*/ 37 w 37"/>
                    <a:gd name="T5" fmla="*/ 35 h 62"/>
                    <a:gd name="T6" fmla="*/ 12 w 37"/>
                    <a:gd name="T7" fmla="*/ 0 h 62"/>
                    <a:gd name="T8" fmla="*/ 0 w 37"/>
                    <a:gd name="T9" fmla="*/ 18 h 62"/>
                  </a:gdLst>
                  <a:ahLst/>
                  <a:cxnLst>
                    <a:cxn ang="0">
                      <a:pos x="T0" y="T1"/>
                    </a:cxn>
                    <a:cxn ang="0">
                      <a:pos x="T2" y="T3"/>
                    </a:cxn>
                    <a:cxn ang="0">
                      <a:pos x="T4" y="T5"/>
                    </a:cxn>
                    <a:cxn ang="0">
                      <a:pos x="T6" y="T7"/>
                    </a:cxn>
                    <a:cxn ang="0">
                      <a:pos x="T8" y="T9"/>
                    </a:cxn>
                  </a:cxnLst>
                  <a:rect l="0" t="0" r="r" b="b"/>
                  <a:pathLst>
                    <a:path w="37" h="62">
                      <a:moveTo>
                        <a:pt x="0" y="18"/>
                      </a:moveTo>
                      <a:cubicBezTo>
                        <a:pt x="4" y="62"/>
                        <a:pt x="4" y="62"/>
                        <a:pt x="4" y="62"/>
                      </a:cubicBezTo>
                      <a:cubicBezTo>
                        <a:pt x="37" y="35"/>
                        <a:pt x="37" y="35"/>
                        <a:pt x="37" y="35"/>
                      </a:cubicBezTo>
                      <a:cubicBezTo>
                        <a:pt x="12" y="0"/>
                        <a:pt x="12" y="0"/>
                        <a:pt x="12" y="0"/>
                      </a:cubicBezTo>
                      <a:cubicBezTo>
                        <a:pt x="0" y="18"/>
                        <a:pt x="0" y="18"/>
                        <a:pt x="0"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1" name="Freeform 9"/>
                <p:cNvSpPr>
                  <a:spLocks/>
                </p:cNvSpPr>
                <p:nvPr/>
              </p:nvSpPr>
              <p:spPr bwMode="gray">
                <a:xfrm>
                  <a:off x="5012531" y="8007803"/>
                  <a:ext cx="174625" cy="138113"/>
                </a:xfrm>
                <a:custGeom>
                  <a:avLst/>
                  <a:gdLst>
                    <a:gd name="T0" fmla="*/ 36 w 93"/>
                    <a:gd name="T1" fmla="*/ 0 h 74"/>
                    <a:gd name="T2" fmla="*/ 0 w 93"/>
                    <a:gd name="T3" fmla="*/ 35 h 74"/>
                    <a:gd name="T4" fmla="*/ 20 w 93"/>
                    <a:gd name="T5" fmla="*/ 74 h 74"/>
                    <a:gd name="T6" fmla="*/ 55 w 93"/>
                    <a:gd name="T7" fmla="*/ 0 h 74"/>
                    <a:gd name="T8" fmla="*/ 36 w 93"/>
                    <a:gd name="T9" fmla="*/ 0 h 74"/>
                  </a:gdLst>
                  <a:ahLst/>
                  <a:cxnLst>
                    <a:cxn ang="0">
                      <a:pos x="T0" y="T1"/>
                    </a:cxn>
                    <a:cxn ang="0">
                      <a:pos x="T2" y="T3"/>
                    </a:cxn>
                    <a:cxn ang="0">
                      <a:pos x="T4" y="T5"/>
                    </a:cxn>
                    <a:cxn ang="0">
                      <a:pos x="T6" y="T7"/>
                    </a:cxn>
                    <a:cxn ang="0">
                      <a:pos x="T8" y="T9"/>
                    </a:cxn>
                  </a:cxnLst>
                  <a:rect l="0" t="0" r="r" b="b"/>
                  <a:pathLst>
                    <a:path w="93" h="74">
                      <a:moveTo>
                        <a:pt x="36" y="0"/>
                      </a:moveTo>
                      <a:cubicBezTo>
                        <a:pt x="28" y="18"/>
                        <a:pt x="0" y="35"/>
                        <a:pt x="0" y="35"/>
                      </a:cubicBezTo>
                      <a:cubicBezTo>
                        <a:pt x="20" y="74"/>
                        <a:pt x="20" y="74"/>
                        <a:pt x="20" y="74"/>
                      </a:cubicBezTo>
                      <a:cubicBezTo>
                        <a:pt x="20" y="74"/>
                        <a:pt x="93" y="37"/>
                        <a:pt x="55" y="0"/>
                      </a:cubicBezTo>
                      <a:cubicBezTo>
                        <a:pt x="36" y="0"/>
                        <a:pt x="36" y="0"/>
                        <a:pt x="36"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48" name="Freeform 10"/>
                <p:cNvSpPr>
                  <a:spLocks/>
                </p:cNvSpPr>
                <p:nvPr/>
              </p:nvSpPr>
              <p:spPr bwMode="gray">
                <a:xfrm>
                  <a:off x="4918868" y="7647441"/>
                  <a:ext cx="255588" cy="290513"/>
                </a:xfrm>
                <a:custGeom>
                  <a:avLst/>
                  <a:gdLst>
                    <a:gd name="T0" fmla="*/ 98 w 136"/>
                    <a:gd name="T1" fmla="*/ 55 h 155"/>
                    <a:gd name="T2" fmla="*/ 136 w 136"/>
                    <a:gd name="T3" fmla="*/ 68 h 155"/>
                    <a:gd name="T4" fmla="*/ 136 w 136"/>
                    <a:gd name="T5" fmla="*/ 21 h 155"/>
                    <a:gd name="T6" fmla="*/ 120 w 136"/>
                    <a:gd name="T7" fmla="*/ 0 h 155"/>
                    <a:gd name="T8" fmla="*/ 100 w 136"/>
                    <a:gd name="T9" fmla="*/ 33 h 155"/>
                    <a:gd name="T10" fmla="*/ 92 w 136"/>
                    <a:gd name="T11" fmla="*/ 51 h 155"/>
                    <a:gd name="T12" fmla="*/ 52 w 136"/>
                    <a:gd name="T13" fmla="*/ 111 h 155"/>
                    <a:gd name="T14" fmla="*/ 33 w 136"/>
                    <a:gd name="T15" fmla="*/ 55 h 155"/>
                    <a:gd name="T16" fmla="*/ 34 w 136"/>
                    <a:gd name="T17" fmla="*/ 19 h 155"/>
                    <a:gd name="T18" fmla="*/ 34 w 136"/>
                    <a:gd name="T19" fmla="*/ 9 h 155"/>
                    <a:gd name="T20" fmla="*/ 29 w 136"/>
                    <a:gd name="T21" fmla="*/ 13 h 155"/>
                    <a:gd name="T22" fmla="*/ 0 w 136"/>
                    <a:gd name="T23" fmla="*/ 58 h 155"/>
                    <a:gd name="T24" fmla="*/ 28 w 136"/>
                    <a:gd name="T25" fmla="*/ 60 h 155"/>
                    <a:gd name="T26" fmla="*/ 44 w 136"/>
                    <a:gd name="T27" fmla="*/ 155 h 155"/>
                    <a:gd name="T28" fmla="*/ 51 w 136"/>
                    <a:gd name="T29" fmla="*/ 154 h 155"/>
                    <a:gd name="T30" fmla="*/ 98 w 136"/>
                    <a:gd name="T31" fmla="*/ 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6" h="155">
                      <a:moveTo>
                        <a:pt x="98" y="55"/>
                      </a:moveTo>
                      <a:cubicBezTo>
                        <a:pt x="97" y="54"/>
                        <a:pt x="136" y="68"/>
                        <a:pt x="136" y="68"/>
                      </a:cubicBezTo>
                      <a:cubicBezTo>
                        <a:pt x="136" y="68"/>
                        <a:pt x="136" y="68"/>
                        <a:pt x="136" y="21"/>
                      </a:cubicBezTo>
                      <a:cubicBezTo>
                        <a:pt x="136" y="21"/>
                        <a:pt x="136" y="21"/>
                        <a:pt x="120" y="0"/>
                      </a:cubicBezTo>
                      <a:cubicBezTo>
                        <a:pt x="100" y="33"/>
                        <a:pt x="100" y="33"/>
                        <a:pt x="100" y="33"/>
                      </a:cubicBezTo>
                      <a:cubicBezTo>
                        <a:pt x="100" y="33"/>
                        <a:pt x="100" y="33"/>
                        <a:pt x="92" y="51"/>
                      </a:cubicBezTo>
                      <a:cubicBezTo>
                        <a:pt x="92" y="51"/>
                        <a:pt x="92" y="51"/>
                        <a:pt x="52" y="111"/>
                      </a:cubicBezTo>
                      <a:cubicBezTo>
                        <a:pt x="52" y="111"/>
                        <a:pt x="52" y="111"/>
                        <a:pt x="33" y="55"/>
                      </a:cubicBezTo>
                      <a:cubicBezTo>
                        <a:pt x="30" y="49"/>
                        <a:pt x="34" y="19"/>
                        <a:pt x="34" y="19"/>
                      </a:cubicBezTo>
                      <a:cubicBezTo>
                        <a:pt x="34" y="19"/>
                        <a:pt x="34" y="19"/>
                        <a:pt x="34" y="9"/>
                      </a:cubicBezTo>
                      <a:cubicBezTo>
                        <a:pt x="34" y="9"/>
                        <a:pt x="34" y="9"/>
                        <a:pt x="29" y="13"/>
                      </a:cubicBezTo>
                      <a:cubicBezTo>
                        <a:pt x="29" y="13"/>
                        <a:pt x="29" y="13"/>
                        <a:pt x="0" y="58"/>
                      </a:cubicBezTo>
                      <a:cubicBezTo>
                        <a:pt x="0" y="58"/>
                        <a:pt x="0" y="58"/>
                        <a:pt x="28" y="60"/>
                      </a:cubicBezTo>
                      <a:cubicBezTo>
                        <a:pt x="32" y="74"/>
                        <a:pt x="44" y="155"/>
                        <a:pt x="44" y="155"/>
                      </a:cubicBezTo>
                      <a:cubicBezTo>
                        <a:pt x="44" y="155"/>
                        <a:pt x="44" y="155"/>
                        <a:pt x="51" y="154"/>
                      </a:cubicBezTo>
                      <a:cubicBezTo>
                        <a:pt x="50" y="140"/>
                        <a:pt x="98" y="55"/>
                        <a:pt x="98" y="55"/>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125" name="Group 124"/>
              <p:cNvGrpSpPr/>
              <p:nvPr/>
            </p:nvGrpSpPr>
            <p:grpSpPr bwMode="gray">
              <a:xfrm>
                <a:off x="2029618" y="7334703"/>
                <a:ext cx="615950" cy="1979613"/>
                <a:chOff x="2029618" y="7334703"/>
                <a:chExt cx="615950" cy="1979613"/>
              </a:xfrm>
            </p:grpSpPr>
            <p:sp>
              <p:nvSpPr>
                <p:cNvPr id="2072" name="Freeform 33"/>
                <p:cNvSpPr>
                  <a:spLocks noEditPoints="1"/>
                </p:cNvSpPr>
                <p:nvPr/>
              </p:nvSpPr>
              <p:spPr bwMode="gray">
                <a:xfrm>
                  <a:off x="2029618" y="7334703"/>
                  <a:ext cx="615950" cy="1979613"/>
                </a:xfrm>
                <a:custGeom>
                  <a:avLst/>
                  <a:gdLst>
                    <a:gd name="T0" fmla="*/ 319 w 329"/>
                    <a:gd name="T1" fmla="*/ 479 h 1056"/>
                    <a:gd name="T2" fmla="*/ 298 w 329"/>
                    <a:gd name="T3" fmla="*/ 314 h 1056"/>
                    <a:gd name="T4" fmla="*/ 251 w 329"/>
                    <a:gd name="T5" fmla="*/ 171 h 1056"/>
                    <a:gd name="T6" fmla="*/ 198 w 329"/>
                    <a:gd name="T7" fmla="*/ 139 h 1056"/>
                    <a:gd name="T8" fmla="*/ 212 w 329"/>
                    <a:gd name="T9" fmla="*/ 106 h 1056"/>
                    <a:gd name="T10" fmla="*/ 222 w 329"/>
                    <a:gd name="T11" fmla="*/ 70 h 1056"/>
                    <a:gd name="T12" fmla="*/ 209 w 329"/>
                    <a:gd name="T13" fmla="*/ 17 h 1056"/>
                    <a:gd name="T14" fmla="*/ 126 w 329"/>
                    <a:gd name="T15" fmla="*/ 57 h 1056"/>
                    <a:gd name="T16" fmla="*/ 127 w 329"/>
                    <a:gd name="T17" fmla="*/ 86 h 1056"/>
                    <a:gd name="T18" fmla="*/ 141 w 329"/>
                    <a:gd name="T19" fmla="*/ 115 h 1056"/>
                    <a:gd name="T20" fmla="*/ 112 w 329"/>
                    <a:gd name="T21" fmla="*/ 154 h 1056"/>
                    <a:gd name="T22" fmla="*/ 54 w 329"/>
                    <a:gd name="T23" fmla="*/ 171 h 1056"/>
                    <a:gd name="T24" fmla="*/ 24 w 329"/>
                    <a:gd name="T25" fmla="*/ 283 h 1056"/>
                    <a:gd name="T26" fmla="*/ 6 w 329"/>
                    <a:gd name="T27" fmla="*/ 351 h 1056"/>
                    <a:gd name="T28" fmla="*/ 5 w 329"/>
                    <a:gd name="T29" fmla="*/ 405 h 1056"/>
                    <a:gd name="T30" fmla="*/ 6 w 329"/>
                    <a:gd name="T31" fmla="*/ 480 h 1056"/>
                    <a:gd name="T32" fmla="*/ 35 w 329"/>
                    <a:gd name="T33" fmla="*/ 510 h 1056"/>
                    <a:gd name="T34" fmla="*/ 52 w 329"/>
                    <a:gd name="T35" fmla="*/ 518 h 1056"/>
                    <a:gd name="T36" fmla="*/ 86 w 329"/>
                    <a:gd name="T37" fmla="*/ 675 h 1056"/>
                    <a:gd name="T38" fmla="*/ 91 w 329"/>
                    <a:gd name="T39" fmla="*/ 802 h 1056"/>
                    <a:gd name="T40" fmla="*/ 128 w 329"/>
                    <a:gd name="T41" fmla="*/ 947 h 1056"/>
                    <a:gd name="T42" fmla="*/ 145 w 329"/>
                    <a:gd name="T43" fmla="*/ 1009 h 1056"/>
                    <a:gd name="T44" fmla="*/ 199 w 329"/>
                    <a:gd name="T45" fmla="*/ 1048 h 1056"/>
                    <a:gd name="T46" fmla="*/ 184 w 329"/>
                    <a:gd name="T47" fmla="*/ 990 h 1056"/>
                    <a:gd name="T48" fmla="*/ 158 w 329"/>
                    <a:gd name="T49" fmla="*/ 915 h 1056"/>
                    <a:gd name="T50" fmla="*/ 153 w 329"/>
                    <a:gd name="T51" fmla="*/ 792 h 1056"/>
                    <a:gd name="T52" fmla="*/ 155 w 329"/>
                    <a:gd name="T53" fmla="*/ 704 h 1056"/>
                    <a:gd name="T54" fmla="*/ 203 w 329"/>
                    <a:gd name="T55" fmla="*/ 683 h 1056"/>
                    <a:gd name="T56" fmla="*/ 213 w 329"/>
                    <a:gd name="T57" fmla="*/ 760 h 1056"/>
                    <a:gd name="T58" fmla="*/ 209 w 329"/>
                    <a:gd name="T59" fmla="*/ 932 h 1056"/>
                    <a:gd name="T60" fmla="*/ 195 w 329"/>
                    <a:gd name="T61" fmla="*/ 965 h 1056"/>
                    <a:gd name="T62" fmla="*/ 211 w 329"/>
                    <a:gd name="T63" fmla="*/ 1016 h 1056"/>
                    <a:gd name="T64" fmla="*/ 217 w 329"/>
                    <a:gd name="T65" fmla="*/ 995 h 1056"/>
                    <a:gd name="T66" fmla="*/ 238 w 329"/>
                    <a:gd name="T67" fmla="*/ 1043 h 1056"/>
                    <a:gd name="T68" fmla="*/ 282 w 329"/>
                    <a:gd name="T69" fmla="*/ 1040 h 1056"/>
                    <a:gd name="T70" fmla="*/ 256 w 329"/>
                    <a:gd name="T71" fmla="*/ 990 h 1056"/>
                    <a:gd name="T72" fmla="*/ 248 w 329"/>
                    <a:gd name="T73" fmla="*/ 918 h 1056"/>
                    <a:gd name="T74" fmla="*/ 274 w 329"/>
                    <a:gd name="T75" fmla="*/ 752 h 1056"/>
                    <a:gd name="T76" fmla="*/ 282 w 329"/>
                    <a:gd name="T77" fmla="*/ 682 h 1056"/>
                    <a:gd name="T78" fmla="*/ 294 w 329"/>
                    <a:gd name="T79" fmla="*/ 618 h 1056"/>
                    <a:gd name="T80" fmla="*/ 299 w 329"/>
                    <a:gd name="T81" fmla="*/ 598 h 1056"/>
                    <a:gd name="T82" fmla="*/ 316 w 329"/>
                    <a:gd name="T83" fmla="*/ 558 h 1056"/>
                    <a:gd name="T84" fmla="*/ 315 w 329"/>
                    <a:gd name="T85" fmla="*/ 531 h 1056"/>
                    <a:gd name="T86" fmla="*/ 67 w 329"/>
                    <a:gd name="T87" fmla="*/ 346 h 1056"/>
                    <a:gd name="T88" fmla="*/ 73 w 329"/>
                    <a:gd name="T89" fmla="*/ 302 h 1056"/>
                    <a:gd name="T90" fmla="*/ 79 w 329"/>
                    <a:gd name="T91" fmla="*/ 313 h 1056"/>
                    <a:gd name="T92" fmla="*/ 84 w 329"/>
                    <a:gd name="T93" fmla="*/ 352 h 1056"/>
                    <a:gd name="T94" fmla="*/ 65 w 329"/>
                    <a:gd name="T95" fmla="*/ 384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9" h="1056">
                      <a:moveTo>
                        <a:pt x="328" y="523"/>
                      </a:moveTo>
                      <a:cubicBezTo>
                        <a:pt x="329" y="521"/>
                        <a:pt x="328" y="516"/>
                        <a:pt x="327" y="512"/>
                      </a:cubicBezTo>
                      <a:cubicBezTo>
                        <a:pt x="326" y="508"/>
                        <a:pt x="321" y="487"/>
                        <a:pt x="319" y="479"/>
                      </a:cubicBezTo>
                      <a:cubicBezTo>
                        <a:pt x="317" y="470"/>
                        <a:pt x="314" y="449"/>
                        <a:pt x="313" y="443"/>
                      </a:cubicBezTo>
                      <a:cubicBezTo>
                        <a:pt x="311" y="437"/>
                        <a:pt x="310" y="414"/>
                        <a:pt x="310" y="400"/>
                      </a:cubicBezTo>
                      <a:cubicBezTo>
                        <a:pt x="309" y="386"/>
                        <a:pt x="303" y="343"/>
                        <a:pt x="298" y="314"/>
                      </a:cubicBezTo>
                      <a:cubicBezTo>
                        <a:pt x="294" y="285"/>
                        <a:pt x="288" y="242"/>
                        <a:pt x="287" y="225"/>
                      </a:cubicBezTo>
                      <a:cubicBezTo>
                        <a:pt x="285" y="209"/>
                        <a:pt x="278" y="187"/>
                        <a:pt x="276" y="181"/>
                      </a:cubicBezTo>
                      <a:cubicBezTo>
                        <a:pt x="273" y="176"/>
                        <a:pt x="259" y="174"/>
                        <a:pt x="251" y="171"/>
                      </a:cubicBezTo>
                      <a:cubicBezTo>
                        <a:pt x="243" y="168"/>
                        <a:pt x="230" y="162"/>
                        <a:pt x="225" y="161"/>
                      </a:cubicBezTo>
                      <a:cubicBezTo>
                        <a:pt x="219" y="159"/>
                        <a:pt x="214" y="154"/>
                        <a:pt x="210" y="150"/>
                      </a:cubicBezTo>
                      <a:cubicBezTo>
                        <a:pt x="207" y="146"/>
                        <a:pt x="198" y="139"/>
                        <a:pt x="198" y="139"/>
                      </a:cubicBezTo>
                      <a:cubicBezTo>
                        <a:pt x="200" y="125"/>
                        <a:pt x="200" y="125"/>
                        <a:pt x="200" y="125"/>
                      </a:cubicBezTo>
                      <a:cubicBezTo>
                        <a:pt x="200" y="125"/>
                        <a:pt x="205" y="120"/>
                        <a:pt x="207" y="117"/>
                      </a:cubicBezTo>
                      <a:cubicBezTo>
                        <a:pt x="210" y="115"/>
                        <a:pt x="212" y="110"/>
                        <a:pt x="212" y="106"/>
                      </a:cubicBezTo>
                      <a:cubicBezTo>
                        <a:pt x="212" y="102"/>
                        <a:pt x="214" y="96"/>
                        <a:pt x="216" y="92"/>
                      </a:cubicBezTo>
                      <a:cubicBezTo>
                        <a:pt x="219" y="88"/>
                        <a:pt x="218" y="84"/>
                        <a:pt x="219" y="81"/>
                      </a:cubicBezTo>
                      <a:cubicBezTo>
                        <a:pt x="219" y="78"/>
                        <a:pt x="222" y="72"/>
                        <a:pt x="222" y="70"/>
                      </a:cubicBezTo>
                      <a:cubicBezTo>
                        <a:pt x="222" y="67"/>
                        <a:pt x="220" y="62"/>
                        <a:pt x="220" y="62"/>
                      </a:cubicBezTo>
                      <a:cubicBezTo>
                        <a:pt x="220" y="62"/>
                        <a:pt x="219" y="48"/>
                        <a:pt x="218" y="39"/>
                      </a:cubicBezTo>
                      <a:cubicBezTo>
                        <a:pt x="217" y="30"/>
                        <a:pt x="215" y="26"/>
                        <a:pt x="209" y="17"/>
                      </a:cubicBezTo>
                      <a:cubicBezTo>
                        <a:pt x="203" y="9"/>
                        <a:pt x="187" y="0"/>
                        <a:pt x="168" y="0"/>
                      </a:cubicBezTo>
                      <a:cubicBezTo>
                        <a:pt x="149" y="0"/>
                        <a:pt x="138" y="15"/>
                        <a:pt x="131" y="27"/>
                      </a:cubicBezTo>
                      <a:cubicBezTo>
                        <a:pt x="124" y="38"/>
                        <a:pt x="126" y="57"/>
                        <a:pt x="126" y="57"/>
                      </a:cubicBezTo>
                      <a:cubicBezTo>
                        <a:pt x="126" y="57"/>
                        <a:pt x="127" y="58"/>
                        <a:pt x="125" y="60"/>
                      </a:cubicBezTo>
                      <a:cubicBezTo>
                        <a:pt x="123" y="62"/>
                        <a:pt x="124" y="70"/>
                        <a:pt x="125" y="74"/>
                      </a:cubicBezTo>
                      <a:cubicBezTo>
                        <a:pt x="125" y="77"/>
                        <a:pt x="126" y="84"/>
                        <a:pt x="127" y="86"/>
                      </a:cubicBezTo>
                      <a:cubicBezTo>
                        <a:pt x="129" y="88"/>
                        <a:pt x="133" y="92"/>
                        <a:pt x="134" y="92"/>
                      </a:cubicBezTo>
                      <a:cubicBezTo>
                        <a:pt x="135" y="92"/>
                        <a:pt x="137" y="92"/>
                        <a:pt x="137" y="92"/>
                      </a:cubicBezTo>
                      <a:cubicBezTo>
                        <a:pt x="137" y="92"/>
                        <a:pt x="141" y="111"/>
                        <a:pt x="141" y="115"/>
                      </a:cubicBezTo>
                      <a:cubicBezTo>
                        <a:pt x="142" y="120"/>
                        <a:pt x="138" y="132"/>
                        <a:pt x="137" y="133"/>
                      </a:cubicBezTo>
                      <a:cubicBezTo>
                        <a:pt x="136" y="134"/>
                        <a:pt x="130" y="138"/>
                        <a:pt x="127" y="140"/>
                      </a:cubicBezTo>
                      <a:cubicBezTo>
                        <a:pt x="124" y="141"/>
                        <a:pt x="112" y="154"/>
                        <a:pt x="112" y="154"/>
                      </a:cubicBezTo>
                      <a:cubicBezTo>
                        <a:pt x="112" y="154"/>
                        <a:pt x="105" y="154"/>
                        <a:pt x="101" y="154"/>
                      </a:cubicBezTo>
                      <a:cubicBezTo>
                        <a:pt x="97" y="154"/>
                        <a:pt x="79" y="159"/>
                        <a:pt x="72" y="160"/>
                      </a:cubicBezTo>
                      <a:cubicBezTo>
                        <a:pt x="65" y="161"/>
                        <a:pt x="58" y="167"/>
                        <a:pt x="54" y="171"/>
                      </a:cubicBezTo>
                      <a:cubicBezTo>
                        <a:pt x="50" y="175"/>
                        <a:pt x="44" y="193"/>
                        <a:pt x="43" y="203"/>
                      </a:cubicBezTo>
                      <a:cubicBezTo>
                        <a:pt x="42" y="212"/>
                        <a:pt x="34" y="236"/>
                        <a:pt x="33" y="240"/>
                      </a:cubicBezTo>
                      <a:cubicBezTo>
                        <a:pt x="33" y="244"/>
                        <a:pt x="26" y="275"/>
                        <a:pt x="24" y="283"/>
                      </a:cubicBezTo>
                      <a:cubicBezTo>
                        <a:pt x="23" y="291"/>
                        <a:pt x="15" y="316"/>
                        <a:pt x="14" y="318"/>
                      </a:cubicBezTo>
                      <a:cubicBezTo>
                        <a:pt x="13" y="319"/>
                        <a:pt x="13" y="332"/>
                        <a:pt x="10" y="332"/>
                      </a:cubicBezTo>
                      <a:cubicBezTo>
                        <a:pt x="7" y="332"/>
                        <a:pt x="8" y="347"/>
                        <a:pt x="6" y="351"/>
                      </a:cubicBezTo>
                      <a:cubicBezTo>
                        <a:pt x="4" y="354"/>
                        <a:pt x="6" y="362"/>
                        <a:pt x="5" y="365"/>
                      </a:cubicBezTo>
                      <a:cubicBezTo>
                        <a:pt x="3" y="368"/>
                        <a:pt x="3" y="379"/>
                        <a:pt x="3" y="384"/>
                      </a:cubicBezTo>
                      <a:cubicBezTo>
                        <a:pt x="3" y="389"/>
                        <a:pt x="3" y="402"/>
                        <a:pt x="5" y="405"/>
                      </a:cubicBezTo>
                      <a:cubicBezTo>
                        <a:pt x="7" y="408"/>
                        <a:pt x="2" y="413"/>
                        <a:pt x="1" y="418"/>
                      </a:cubicBezTo>
                      <a:cubicBezTo>
                        <a:pt x="0" y="422"/>
                        <a:pt x="2" y="441"/>
                        <a:pt x="4" y="448"/>
                      </a:cubicBezTo>
                      <a:cubicBezTo>
                        <a:pt x="6" y="456"/>
                        <a:pt x="6" y="480"/>
                        <a:pt x="6" y="480"/>
                      </a:cubicBezTo>
                      <a:cubicBezTo>
                        <a:pt x="6" y="480"/>
                        <a:pt x="13" y="488"/>
                        <a:pt x="16" y="488"/>
                      </a:cubicBezTo>
                      <a:cubicBezTo>
                        <a:pt x="19" y="489"/>
                        <a:pt x="33" y="493"/>
                        <a:pt x="33" y="493"/>
                      </a:cubicBezTo>
                      <a:cubicBezTo>
                        <a:pt x="33" y="493"/>
                        <a:pt x="34" y="508"/>
                        <a:pt x="35" y="510"/>
                      </a:cubicBezTo>
                      <a:cubicBezTo>
                        <a:pt x="36" y="512"/>
                        <a:pt x="42" y="512"/>
                        <a:pt x="44" y="514"/>
                      </a:cubicBezTo>
                      <a:cubicBezTo>
                        <a:pt x="46" y="516"/>
                        <a:pt x="51" y="516"/>
                        <a:pt x="51" y="516"/>
                      </a:cubicBezTo>
                      <a:cubicBezTo>
                        <a:pt x="51" y="516"/>
                        <a:pt x="51" y="517"/>
                        <a:pt x="52" y="518"/>
                      </a:cubicBezTo>
                      <a:cubicBezTo>
                        <a:pt x="43" y="549"/>
                        <a:pt x="69" y="622"/>
                        <a:pt x="72" y="638"/>
                      </a:cubicBezTo>
                      <a:cubicBezTo>
                        <a:pt x="74" y="654"/>
                        <a:pt x="78" y="675"/>
                        <a:pt x="80" y="675"/>
                      </a:cubicBezTo>
                      <a:cubicBezTo>
                        <a:pt x="80" y="675"/>
                        <a:pt x="83" y="675"/>
                        <a:pt x="86" y="675"/>
                      </a:cubicBezTo>
                      <a:cubicBezTo>
                        <a:pt x="88" y="685"/>
                        <a:pt x="91" y="699"/>
                        <a:pt x="91" y="703"/>
                      </a:cubicBezTo>
                      <a:cubicBezTo>
                        <a:pt x="92" y="709"/>
                        <a:pt x="91" y="728"/>
                        <a:pt x="90" y="736"/>
                      </a:cubicBezTo>
                      <a:cubicBezTo>
                        <a:pt x="88" y="745"/>
                        <a:pt x="88" y="771"/>
                        <a:pt x="91" y="802"/>
                      </a:cubicBezTo>
                      <a:cubicBezTo>
                        <a:pt x="93" y="834"/>
                        <a:pt x="111" y="870"/>
                        <a:pt x="117" y="882"/>
                      </a:cubicBezTo>
                      <a:cubicBezTo>
                        <a:pt x="123" y="894"/>
                        <a:pt x="129" y="926"/>
                        <a:pt x="131" y="932"/>
                      </a:cubicBezTo>
                      <a:cubicBezTo>
                        <a:pt x="132" y="938"/>
                        <a:pt x="129" y="945"/>
                        <a:pt x="128" y="947"/>
                      </a:cubicBezTo>
                      <a:cubicBezTo>
                        <a:pt x="127" y="949"/>
                        <a:pt x="125" y="955"/>
                        <a:pt x="126" y="962"/>
                      </a:cubicBezTo>
                      <a:cubicBezTo>
                        <a:pt x="127" y="969"/>
                        <a:pt x="129" y="974"/>
                        <a:pt x="131" y="979"/>
                      </a:cubicBezTo>
                      <a:cubicBezTo>
                        <a:pt x="133" y="985"/>
                        <a:pt x="142" y="1002"/>
                        <a:pt x="145" y="1009"/>
                      </a:cubicBezTo>
                      <a:cubicBezTo>
                        <a:pt x="148" y="1016"/>
                        <a:pt x="147" y="1028"/>
                        <a:pt x="150" y="1032"/>
                      </a:cubicBezTo>
                      <a:cubicBezTo>
                        <a:pt x="152" y="1036"/>
                        <a:pt x="166" y="1040"/>
                        <a:pt x="171" y="1042"/>
                      </a:cubicBezTo>
                      <a:cubicBezTo>
                        <a:pt x="176" y="1044"/>
                        <a:pt x="192" y="1048"/>
                        <a:pt x="199" y="1048"/>
                      </a:cubicBezTo>
                      <a:cubicBezTo>
                        <a:pt x="207" y="1048"/>
                        <a:pt x="203" y="1037"/>
                        <a:pt x="202" y="1033"/>
                      </a:cubicBezTo>
                      <a:cubicBezTo>
                        <a:pt x="201" y="1030"/>
                        <a:pt x="197" y="1019"/>
                        <a:pt x="195" y="1014"/>
                      </a:cubicBezTo>
                      <a:cubicBezTo>
                        <a:pt x="193" y="1009"/>
                        <a:pt x="186" y="996"/>
                        <a:pt x="184" y="990"/>
                      </a:cubicBezTo>
                      <a:cubicBezTo>
                        <a:pt x="181" y="984"/>
                        <a:pt x="177" y="969"/>
                        <a:pt x="175" y="962"/>
                      </a:cubicBezTo>
                      <a:cubicBezTo>
                        <a:pt x="173" y="955"/>
                        <a:pt x="169" y="945"/>
                        <a:pt x="169" y="937"/>
                      </a:cubicBezTo>
                      <a:cubicBezTo>
                        <a:pt x="168" y="930"/>
                        <a:pt x="160" y="919"/>
                        <a:pt x="158" y="915"/>
                      </a:cubicBezTo>
                      <a:cubicBezTo>
                        <a:pt x="156" y="911"/>
                        <a:pt x="156" y="894"/>
                        <a:pt x="155" y="887"/>
                      </a:cubicBezTo>
                      <a:cubicBezTo>
                        <a:pt x="154" y="881"/>
                        <a:pt x="154" y="851"/>
                        <a:pt x="154" y="841"/>
                      </a:cubicBezTo>
                      <a:cubicBezTo>
                        <a:pt x="154" y="830"/>
                        <a:pt x="153" y="799"/>
                        <a:pt x="153" y="792"/>
                      </a:cubicBezTo>
                      <a:cubicBezTo>
                        <a:pt x="153" y="786"/>
                        <a:pt x="151" y="763"/>
                        <a:pt x="151" y="754"/>
                      </a:cubicBezTo>
                      <a:cubicBezTo>
                        <a:pt x="151" y="745"/>
                        <a:pt x="151" y="737"/>
                        <a:pt x="151" y="730"/>
                      </a:cubicBezTo>
                      <a:cubicBezTo>
                        <a:pt x="151" y="723"/>
                        <a:pt x="154" y="710"/>
                        <a:pt x="155" y="704"/>
                      </a:cubicBezTo>
                      <a:cubicBezTo>
                        <a:pt x="155" y="698"/>
                        <a:pt x="157" y="691"/>
                        <a:pt x="160" y="681"/>
                      </a:cubicBezTo>
                      <a:cubicBezTo>
                        <a:pt x="177" y="682"/>
                        <a:pt x="197" y="683"/>
                        <a:pt x="199" y="683"/>
                      </a:cubicBezTo>
                      <a:cubicBezTo>
                        <a:pt x="199" y="683"/>
                        <a:pt x="201" y="683"/>
                        <a:pt x="203" y="683"/>
                      </a:cubicBezTo>
                      <a:cubicBezTo>
                        <a:pt x="204" y="689"/>
                        <a:pt x="204" y="694"/>
                        <a:pt x="205" y="696"/>
                      </a:cubicBezTo>
                      <a:cubicBezTo>
                        <a:pt x="205" y="703"/>
                        <a:pt x="208" y="723"/>
                        <a:pt x="211" y="733"/>
                      </a:cubicBezTo>
                      <a:cubicBezTo>
                        <a:pt x="213" y="742"/>
                        <a:pt x="214" y="757"/>
                        <a:pt x="213" y="760"/>
                      </a:cubicBezTo>
                      <a:cubicBezTo>
                        <a:pt x="212" y="764"/>
                        <a:pt x="208" y="781"/>
                        <a:pt x="205" y="797"/>
                      </a:cubicBezTo>
                      <a:cubicBezTo>
                        <a:pt x="203" y="813"/>
                        <a:pt x="208" y="858"/>
                        <a:pt x="208" y="868"/>
                      </a:cubicBezTo>
                      <a:cubicBezTo>
                        <a:pt x="209" y="878"/>
                        <a:pt x="209" y="932"/>
                        <a:pt x="209" y="932"/>
                      </a:cubicBezTo>
                      <a:cubicBezTo>
                        <a:pt x="207" y="932"/>
                        <a:pt x="204" y="936"/>
                        <a:pt x="204" y="936"/>
                      </a:cubicBezTo>
                      <a:cubicBezTo>
                        <a:pt x="204" y="936"/>
                        <a:pt x="201" y="943"/>
                        <a:pt x="199" y="948"/>
                      </a:cubicBezTo>
                      <a:cubicBezTo>
                        <a:pt x="197" y="953"/>
                        <a:pt x="195" y="960"/>
                        <a:pt x="195" y="965"/>
                      </a:cubicBezTo>
                      <a:cubicBezTo>
                        <a:pt x="195" y="970"/>
                        <a:pt x="198" y="976"/>
                        <a:pt x="200" y="978"/>
                      </a:cubicBezTo>
                      <a:cubicBezTo>
                        <a:pt x="202" y="981"/>
                        <a:pt x="210" y="988"/>
                        <a:pt x="210" y="988"/>
                      </a:cubicBezTo>
                      <a:cubicBezTo>
                        <a:pt x="211" y="1016"/>
                        <a:pt x="211" y="1016"/>
                        <a:pt x="211" y="1016"/>
                      </a:cubicBezTo>
                      <a:cubicBezTo>
                        <a:pt x="216" y="1016"/>
                        <a:pt x="216" y="1016"/>
                        <a:pt x="216" y="1016"/>
                      </a:cubicBezTo>
                      <a:cubicBezTo>
                        <a:pt x="217" y="1011"/>
                        <a:pt x="217" y="1011"/>
                        <a:pt x="217" y="1011"/>
                      </a:cubicBezTo>
                      <a:cubicBezTo>
                        <a:pt x="217" y="995"/>
                        <a:pt x="217" y="995"/>
                        <a:pt x="217" y="995"/>
                      </a:cubicBezTo>
                      <a:cubicBezTo>
                        <a:pt x="217" y="995"/>
                        <a:pt x="220" y="1000"/>
                        <a:pt x="223" y="1005"/>
                      </a:cubicBezTo>
                      <a:cubicBezTo>
                        <a:pt x="225" y="1010"/>
                        <a:pt x="228" y="1022"/>
                        <a:pt x="229" y="1029"/>
                      </a:cubicBezTo>
                      <a:cubicBezTo>
                        <a:pt x="230" y="1036"/>
                        <a:pt x="236" y="1040"/>
                        <a:pt x="238" y="1043"/>
                      </a:cubicBezTo>
                      <a:cubicBezTo>
                        <a:pt x="241" y="1045"/>
                        <a:pt x="265" y="1052"/>
                        <a:pt x="272" y="1054"/>
                      </a:cubicBezTo>
                      <a:cubicBezTo>
                        <a:pt x="279" y="1056"/>
                        <a:pt x="282" y="1052"/>
                        <a:pt x="282" y="1051"/>
                      </a:cubicBezTo>
                      <a:cubicBezTo>
                        <a:pt x="283" y="1051"/>
                        <a:pt x="284" y="1045"/>
                        <a:pt x="282" y="1040"/>
                      </a:cubicBezTo>
                      <a:cubicBezTo>
                        <a:pt x="281" y="1035"/>
                        <a:pt x="274" y="1025"/>
                        <a:pt x="272" y="1018"/>
                      </a:cubicBezTo>
                      <a:cubicBezTo>
                        <a:pt x="269" y="1010"/>
                        <a:pt x="265" y="1010"/>
                        <a:pt x="262" y="1006"/>
                      </a:cubicBezTo>
                      <a:cubicBezTo>
                        <a:pt x="259" y="1001"/>
                        <a:pt x="256" y="994"/>
                        <a:pt x="256" y="990"/>
                      </a:cubicBezTo>
                      <a:cubicBezTo>
                        <a:pt x="256" y="986"/>
                        <a:pt x="250" y="974"/>
                        <a:pt x="248" y="967"/>
                      </a:cubicBezTo>
                      <a:cubicBezTo>
                        <a:pt x="245" y="960"/>
                        <a:pt x="244" y="952"/>
                        <a:pt x="244" y="946"/>
                      </a:cubicBezTo>
                      <a:cubicBezTo>
                        <a:pt x="244" y="939"/>
                        <a:pt x="247" y="924"/>
                        <a:pt x="248" y="918"/>
                      </a:cubicBezTo>
                      <a:cubicBezTo>
                        <a:pt x="250" y="912"/>
                        <a:pt x="254" y="895"/>
                        <a:pt x="255" y="886"/>
                      </a:cubicBezTo>
                      <a:cubicBezTo>
                        <a:pt x="256" y="873"/>
                        <a:pt x="270" y="814"/>
                        <a:pt x="273" y="804"/>
                      </a:cubicBezTo>
                      <a:cubicBezTo>
                        <a:pt x="275" y="793"/>
                        <a:pt x="274" y="761"/>
                        <a:pt x="274" y="752"/>
                      </a:cubicBezTo>
                      <a:cubicBezTo>
                        <a:pt x="274" y="743"/>
                        <a:pt x="279" y="734"/>
                        <a:pt x="280" y="730"/>
                      </a:cubicBezTo>
                      <a:cubicBezTo>
                        <a:pt x="281" y="726"/>
                        <a:pt x="281" y="704"/>
                        <a:pt x="281" y="700"/>
                      </a:cubicBezTo>
                      <a:cubicBezTo>
                        <a:pt x="281" y="697"/>
                        <a:pt x="281" y="690"/>
                        <a:pt x="282" y="682"/>
                      </a:cubicBezTo>
                      <a:cubicBezTo>
                        <a:pt x="285" y="682"/>
                        <a:pt x="287" y="682"/>
                        <a:pt x="287" y="682"/>
                      </a:cubicBezTo>
                      <a:cubicBezTo>
                        <a:pt x="287" y="682"/>
                        <a:pt x="290" y="655"/>
                        <a:pt x="291" y="627"/>
                      </a:cubicBezTo>
                      <a:cubicBezTo>
                        <a:pt x="292" y="625"/>
                        <a:pt x="294" y="618"/>
                        <a:pt x="294" y="618"/>
                      </a:cubicBezTo>
                      <a:cubicBezTo>
                        <a:pt x="292" y="607"/>
                        <a:pt x="292" y="607"/>
                        <a:pt x="292" y="607"/>
                      </a:cubicBezTo>
                      <a:cubicBezTo>
                        <a:pt x="292" y="607"/>
                        <a:pt x="292" y="606"/>
                        <a:pt x="292" y="605"/>
                      </a:cubicBezTo>
                      <a:cubicBezTo>
                        <a:pt x="293" y="604"/>
                        <a:pt x="298" y="599"/>
                        <a:pt x="299" y="598"/>
                      </a:cubicBezTo>
                      <a:cubicBezTo>
                        <a:pt x="300" y="596"/>
                        <a:pt x="308" y="590"/>
                        <a:pt x="310" y="587"/>
                      </a:cubicBezTo>
                      <a:cubicBezTo>
                        <a:pt x="312" y="585"/>
                        <a:pt x="313" y="577"/>
                        <a:pt x="313" y="574"/>
                      </a:cubicBezTo>
                      <a:cubicBezTo>
                        <a:pt x="313" y="571"/>
                        <a:pt x="314" y="562"/>
                        <a:pt x="316" y="558"/>
                      </a:cubicBezTo>
                      <a:cubicBezTo>
                        <a:pt x="317" y="553"/>
                        <a:pt x="313" y="546"/>
                        <a:pt x="313" y="543"/>
                      </a:cubicBezTo>
                      <a:cubicBezTo>
                        <a:pt x="312" y="540"/>
                        <a:pt x="309" y="532"/>
                        <a:pt x="309" y="532"/>
                      </a:cubicBezTo>
                      <a:cubicBezTo>
                        <a:pt x="315" y="531"/>
                        <a:pt x="315" y="531"/>
                        <a:pt x="315" y="531"/>
                      </a:cubicBezTo>
                      <a:cubicBezTo>
                        <a:pt x="315" y="531"/>
                        <a:pt x="327" y="524"/>
                        <a:pt x="328" y="523"/>
                      </a:cubicBezTo>
                      <a:close/>
                      <a:moveTo>
                        <a:pt x="68" y="362"/>
                      </a:moveTo>
                      <a:cubicBezTo>
                        <a:pt x="69" y="358"/>
                        <a:pt x="68" y="349"/>
                        <a:pt x="67" y="346"/>
                      </a:cubicBezTo>
                      <a:cubicBezTo>
                        <a:pt x="66" y="344"/>
                        <a:pt x="66" y="337"/>
                        <a:pt x="67" y="334"/>
                      </a:cubicBezTo>
                      <a:cubicBezTo>
                        <a:pt x="68" y="331"/>
                        <a:pt x="70" y="323"/>
                        <a:pt x="71" y="319"/>
                      </a:cubicBezTo>
                      <a:cubicBezTo>
                        <a:pt x="73" y="314"/>
                        <a:pt x="71" y="304"/>
                        <a:pt x="73" y="302"/>
                      </a:cubicBezTo>
                      <a:cubicBezTo>
                        <a:pt x="74" y="299"/>
                        <a:pt x="76" y="291"/>
                        <a:pt x="78" y="288"/>
                      </a:cubicBezTo>
                      <a:cubicBezTo>
                        <a:pt x="80" y="285"/>
                        <a:pt x="80" y="290"/>
                        <a:pt x="82" y="295"/>
                      </a:cubicBezTo>
                      <a:cubicBezTo>
                        <a:pt x="84" y="301"/>
                        <a:pt x="81" y="308"/>
                        <a:pt x="79" y="313"/>
                      </a:cubicBezTo>
                      <a:cubicBezTo>
                        <a:pt x="77" y="318"/>
                        <a:pt x="79" y="324"/>
                        <a:pt x="83" y="329"/>
                      </a:cubicBezTo>
                      <a:cubicBezTo>
                        <a:pt x="87" y="335"/>
                        <a:pt x="88" y="341"/>
                        <a:pt x="88" y="341"/>
                      </a:cubicBezTo>
                      <a:cubicBezTo>
                        <a:pt x="87" y="342"/>
                        <a:pt x="86" y="346"/>
                        <a:pt x="84" y="352"/>
                      </a:cubicBezTo>
                      <a:cubicBezTo>
                        <a:pt x="82" y="358"/>
                        <a:pt x="84" y="362"/>
                        <a:pt x="83" y="368"/>
                      </a:cubicBezTo>
                      <a:cubicBezTo>
                        <a:pt x="83" y="374"/>
                        <a:pt x="80" y="382"/>
                        <a:pt x="80" y="382"/>
                      </a:cubicBezTo>
                      <a:cubicBezTo>
                        <a:pt x="65" y="384"/>
                        <a:pt x="65" y="384"/>
                        <a:pt x="65" y="384"/>
                      </a:cubicBezTo>
                      <a:cubicBezTo>
                        <a:pt x="65" y="384"/>
                        <a:pt x="67" y="375"/>
                        <a:pt x="68" y="374"/>
                      </a:cubicBezTo>
                      <a:cubicBezTo>
                        <a:pt x="69" y="372"/>
                        <a:pt x="67" y="365"/>
                        <a:pt x="68" y="36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73" name="Freeform 34"/>
                <p:cNvSpPr>
                  <a:spLocks/>
                </p:cNvSpPr>
                <p:nvPr/>
              </p:nvSpPr>
              <p:spPr bwMode="gray">
                <a:xfrm>
                  <a:off x="2213768" y="7591878"/>
                  <a:ext cx="119063" cy="390525"/>
                </a:xfrm>
                <a:custGeom>
                  <a:avLst/>
                  <a:gdLst>
                    <a:gd name="T0" fmla="*/ 44 w 64"/>
                    <a:gd name="T1" fmla="*/ 36 h 209"/>
                    <a:gd name="T2" fmla="*/ 39 w 64"/>
                    <a:gd name="T3" fmla="*/ 12 h 209"/>
                    <a:gd name="T4" fmla="*/ 38 w 64"/>
                    <a:gd name="T5" fmla="*/ 1 h 209"/>
                    <a:gd name="T6" fmla="*/ 25 w 64"/>
                    <a:gd name="T7" fmla="*/ 10 h 209"/>
                    <a:gd name="T8" fmla="*/ 17 w 64"/>
                    <a:gd name="T9" fmla="*/ 18 h 209"/>
                    <a:gd name="T10" fmla="*/ 0 w 64"/>
                    <a:gd name="T11" fmla="*/ 25 h 209"/>
                    <a:gd name="T12" fmla="*/ 14 w 64"/>
                    <a:gd name="T13" fmla="*/ 44 h 209"/>
                    <a:gd name="T14" fmla="*/ 1 w 64"/>
                    <a:gd name="T15" fmla="*/ 55 h 209"/>
                    <a:gd name="T16" fmla="*/ 6 w 64"/>
                    <a:gd name="T17" fmla="*/ 79 h 209"/>
                    <a:gd name="T18" fmla="*/ 34 w 64"/>
                    <a:gd name="T19" fmla="*/ 142 h 209"/>
                    <a:gd name="T20" fmla="*/ 52 w 64"/>
                    <a:gd name="T21" fmla="*/ 181 h 209"/>
                    <a:gd name="T22" fmla="*/ 64 w 64"/>
                    <a:gd name="T23" fmla="*/ 209 h 209"/>
                    <a:gd name="T24" fmla="*/ 51 w 64"/>
                    <a:gd name="T25" fmla="*/ 91 h 209"/>
                    <a:gd name="T26" fmla="*/ 44 w 64"/>
                    <a:gd name="T27" fmla="*/ 3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209">
                      <a:moveTo>
                        <a:pt x="44" y="36"/>
                      </a:moveTo>
                      <a:cubicBezTo>
                        <a:pt x="40" y="27"/>
                        <a:pt x="39" y="14"/>
                        <a:pt x="39" y="12"/>
                      </a:cubicBezTo>
                      <a:cubicBezTo>
                        <a:pt x="39" y="10"/>
                        <a:pt x="39" y="0"/>
                        <a:pt x="38" y="1"/>
                      </a:cubicBezTo>
                      <a:cubicBezTo>
                        <a:pt x="35" y="3"/>
                        <a:pt x="27" y="7"/>
                        <a:pt x="25" y="10"/>
                      </a:cubicBezTo>
                      <a:cubicBezTo>
                        <a:pt x="24" y="12"/>
                        <a:pt x="18" y="18"/>
                        <a:pt x="17" y="18"/>
                      </a:cubicBezTo>
                      <a:cubicBezTo>
                        <a:pt x="16" y="19"/>
                        <a:pt x="0" y="25"/>
                        <a:pt x="0" y="25"/>
                      </a:cubicBezTo>
                      <a:cubicBezTo>
                        <a:pt x="14" y="44"/>
                        <a:pt x="14" y="44"/>
                        <a:pt x="14" y="44"/>
                      </a:cubicBezTo>
                      <a:cubicBezTo>
                        <a:pt x="14" y="44"/>
                        <a:pt x="1" y="53"/>
                        <a:pt x="1" y="55"/>
                      </a:cubicBezTo>
                      <a:cubicBezTo>
                        <a:pt x="0" y="56"/>
                        <a:pt x="5" y="74"/>
                        <a:pt x="6" y="79"/>
                      </a:cubicBezTo>
                      <a:cubicBezTo>
                        <a:pt x="8" y="84"/>
                        <a:pt x="30" y="136"/>
                        <a:pt x="34" y="142"/>
                      </a:cubicBezTo>
                      <a:cubicBezTo>
                        <a:pt x="38" y="148"/>
                        <a:pt x="49" y="176"/>
                        <a:pt x="52" y="181"/>
                      </a:cubicBezTo>
                      <a:cubicBezTo>
                        <a:pt x="56" y="186"/>
                        <a:pt x="64" y="209"/>
                        <a:pt x="64" y="209"/>
                      </a:cubicBezTo>
                      <a:cubicBezTo>
                        <a:pt x="64" y="209"/>
                        <a:pt x="54" y="106"/>
                        <a:pt x="51" y="91"/>
                      </a:cubicBezTo>
                      <a:cubicBezTo>
                        <a:pt x="49" y="75"/>
                        <a:pt x="48" y="45"/>
                        <a:pt x="44" y="3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74" name="Freeform 35"/>
                <p:cNvSpPr>
                  <a:spLocks/>
                </p:cNvSpPr>
                <p:nvPr/>
              </p:nvSpPr>
              <p:spPr bwMode="gray">
                <a:xfrm>
                  <a:off x="2405856" y="7606166"/>
                  <a:ext cx="104775" cy="381000"/>
                </a:xfrm>
                <a:custGeom>
                  <a:avLst/>
                  <a:gdLst>
                    <a:gd name="T0" fmla="*/ 53 w 56"/>
                    <a:gd name="T1" fmla="*/ 54 h 203"/>
                    <a:gd name="T2" fmla="*/ 22 w 56"/>
                    <a:gd name="T3" fmla="*/ 34 h 203"/>
                    <a:gd name="T4" fmla="*/ 7 w 56"/>
                    <a:gd name="T5" fmla="*/ 14 h 203"/>
                    <a:gd name="T6" fmla="*/ 0 w 56"/>
                    <a:gd name="T7" fmla="*/ 2 h 203"/>
                    <a:gd name="T8" fmla="*/ 5 w 56"/>
                    <a:gd name="T9" fmla="*/ 36 h 203"/>
                    <a:gd name="T10" fmla="*/ 19 w 56"/>
                    <a:gd name="T11" fmla="*/ 82 h 203"/>
                    <a:gd name="T12" fmla="*/ 26 w 56"/>
                    <a:gd name="T13" fmla="*/ 128 h 203"/>
                    <a:gd name="T14" fmla="*/ 28 w 56"/>
                    <a:gd name="T15" fmla="*/ 174 h 203"/>
                    <a:gd name="T16" fmla="*/ 28 w 56"/>
                    <a:gd name="T17" fmla="*/ 203 h 203"/>
                    <a:gd name="T18" fmla="*/ 36 w 56"/>
                    <a:gd name="T19" fmla="*/ 167 h 203"/>
                    <a:gd name="T20" fmla="*/ 48 w 56"/>
                    <a:gd name="T21" fmla="*/ 125 h 203"/>
                    <a:gd name="T22" fmla="*/ 51 w 56"/>
                    <a:gd name="T23" fmla="*/ 80 h 203"/>
                    <a:gd name="T24" fmla="*/ 53 w 56"/>
                    <a:gd name="T25" fmla="*/ 5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203">
                      <a:moveTo>
                        <a:pt x="53" y="54"/>
                      </a:moveTo>
                      <a:cubicBezTo>
                        <a:pt x="50" y="51"/>
                        <a:pt x="27" y="38"/>
                        <a:pt x="22" y="34"/>
                      </a:cubicBezTo>
                      <a:cubicBezTo>
                        <a:pt x="18" y="31"/>
                        <a:pt x="9" y="17"/>
                        <a:pt x="7" y="14"/>
                      </a:cubicBezTo>
                      <a:cubicBezTo>
                        <a:pt x="6" y="12"/>
                        <a:pt x="0" y="0"/>
                        <a:pt x="0" y="2"/>
                      </a:cubicBezTo>
                      <a:cubicBezTo>
                        <a:pt x="0" y="2"/>
                        <a:pt x="1" y="26"/>
                        <a:pt x="5" y="36"/>
                      </a:cubicBezTo>
                      <a:cubicBezTo>
                        <a:pt x="8" y="45"/>
                        <a:pt x="17" y="74"/>
                        <a:pt x="19" y="82"/>
                      </a:cubicBezTo>
                      <a:cubicBezTo>
                        <a:pt x="22" y="90"/>
                        <a:pt x="27" y="115"/>
                        <a:pt x="26" y="128"/>
                      </a:cubicBezTo>
                      <a:cubicBezTo>
                        <a:pt x="26" y="141"/>
                        <a:pt x="28" y="169"/>
                        <a:pt x="28" y="174"/>
                      </a:cubicBezTo>
                      <a:cubicBezTo>
                        <a:pt x="28" y="178"/>
                        <a:pt x="27" y="203"/>
                        <a:pt x="28" y="203"/>
                      </a:cubicBezTo>
                      <a:cubicBezTo>
                        <a:pt x="29" y="203"/>
                        <a:pt x="34" y="175"/>
                        <a:pt x="36" y="167"/>
                      </a:cubicBezTo>
                      <a:cubicBezTo>
                        <a:pt x="37" y="158"/>
                        <a:pt x="48" y="137"/>
                        <a:pt x="48" y="125"/>
                      </a:cubicBezTo>
                      <a:cubicBezTo>
                        <a:pt x="48" y="114"/>
                        <a:pt x="49" y="89"/>
                        <a:pt x="51" y="80"/>
                      </a:cubicBezTo>
                      <a:cubicBezTo>
                        <a:pt x="52" y="72"/>
                        <a:pt x="56" y="56"/>
                        <a:pt x="53" y="5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75" name="Freeform 36"/>
                <p:cNvSpPr>
                  <a:spLocks/>
                </p:cNvSpPr>
                <p:nvPr/>
              </p:nvSpPr>
              <p:spPr bwMode="gray">
                <a:xfrm>
                  <a:off x="2140743" y="8037966"/>
                  <a:ext cx="169863" cy="249238"/>
                </a:xfrm>
                <a:custGeom>
                  <a:avLst/>
                  <a:gdLst>
                    <a:gd name="T0" fmla="*/ 78 w 91"/>
                    <a:gd name="T1" fmla="*/ 0 h 133"/>
                    <a:gd name="T2" fmla="*/ 5 w 91"/>
                    <a:gd name="T3" fmla="*/ 7 h 133"/>
                    <a:gd name="T4" fmla="*/ 2 w 91"/>
                    <a:gd name="T5" fmla="*/ 20 h 133"/>
                    <a:gd name="T6" fmla="*/ 1 w 91"/>
                    <a:gd name="T7" fmla="*/ 45 h 133"/>
                    <a:gd name="T8" fmla="*/ 5 w 91"/>
                    <a:gd name="T9" fmla="*/ 70 h 133"/>
                    <a:gd name="T10" fmla="*/ 12 w 91"/>
                    <a:gd name="T11" fmla="*/ 85 h 133"/>
                    <a:gd name="T12" fmla="*/ 10 w 91"/>
                    <a:gd name="T13" fmla="*/ 88 h 133"/>
                    <a:gd name="T14" fmla="*/ 13 w 91"/>
                    <a:gd name="T15" fmla="*/ 103 h 133"/>
                    <a:gd name="T16" fmla="*/ 13 w 91"/>
                    <a:gd name="T17" fmla="*/ 121 h 133"/>
                    <a:gd name="T18" fmla="*/ 17 w 91"/>
                    <a:gd name="T19" fmla="*/ 130 h 133"/>
                    <a:gd name="T20" fmla="*/ 54 w 91"/>
                    <a:gd name="T21" fmla="*/ 133 h 133"/>
                    <a:gd name="T22" fmla="*/ 91 w 91"/>
                    <a:gd name="T23" fmla="*/ 6 h 133"/>
                    <a:gd name="T24" fmla="*/ 78 w 91"/>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133">
                      <a:moveTo>
                        <a:pt x="78" y="0"/>
                      </a:moveTo>
                      <a:cubicBezTo>
                        <a:pt x="5" y="7"/>
                        <a:pt x="5" y="7"/>
                        <a:pt x="5" y="7"/>
                      </a:cubicBezTo>
                      <a:cubicBezTo>
                        <a:pt x="5" y="7"/>
                        <a:pt x="2" y="16"/>
                        <a:pt x="2" y="20"/>
                      </a:cubicBezTo>
                      <a:cubicBezTo>
                        <a:pt x="2" y="24"/>
                        <a:pt x="2" y="37"/>
                        <a:pt x="1" y="45"/>
                      </a:cubicBezTo>
                      <a:cubicBezTo>
                        <a:pt x="0" y="53"/>
                        <a:pt x="3" y="64"/>
                        <a:pt x="5" y="70"/>
                      </a:cubicBezTo>
                      <a:cubicBezTo>
                        <a:pt x="8" y="76"/>
                        <a:pt x="12" y="85"/>
                        <a:pt x="12" y="85"/>
                      </a:cubicBezTo>
                      <a:cubicBezTo>
                        <a:pt x="12" y="85"/>
                        <a:pt x="9" y="88"/>
                        <a:pt x="10" y="88"/>
                      </a:cubicBezTo>
                      <a:cubicBezTo>
                        <a:pt x="11" y="89"/>
                        <a:pt x="13" y="98"/>
                        <a:pt x="13" y="103"/>
                      </a:cubicBezTo>
                      <a:cubicBezTo>
                        <a:pt x="13" y="109"/>
                        <a:pt x="11" y="116"/>
                        <a:pt x="13" y="121"/>
                      </a:cubicBezTo>
                      <a:cubicBezTo>
                        <a:pt x="14" y="127"/>
                        <a:pt x="17" y="130"/>
                        <a:pt x="17" y="130"/>
                      </a:cubicBezTo>
                      <a:cubicBezTo>
                        <a:pt x="54" y="133"/>
                        <a:pt x="54" y="133"/>
                        <a:pt x="54" y="133"/>
                      </a:cubicBezTo>
                      <a:cubicBezTo>
                        <a:pt x="91" y="6"/>
                        <a:pt x="91" y="6"/>
                        <a:pt x="91" y="6"/>
                      </a:cubicBezTo>
                      <a:lnTo>
                        <a:pt x="78"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76" name="Freeform 37"/>
                <p:cNvSpPr>
                  <a:spLocks/>
                </p:cNvSpPr>
                <p:nvPr/>
              </p:nvSpPr>
              <p:spPr bwMode="gray">
                <a:xfrm>
                  <a:off x="2055018" y="8250691"/>
                  <a:ext cx="38100" cy="26988"/>
                </a:xfrm>
                <a:custGeom>
                  <a:avLst/>
                  <a:gdLst>
                    <a:gd name="T0" fmla="*/ 4 w 24"/>
                    <a:gd name="T1" fmla="*/ 0 h 17"/>
                    <a:gd name="T2" fmla="*/ 0 w 24"/>
                    <a:gd name="T3" fmla="*/ 16 h 17"/>
                    <a:gd name="T4" fmla="*/ 24 w 24"/>
                    <a:gd name="T5" fmla="*/ 17 h 17"/>
                    <a:gd name="T6" fmla="*/ 23 w 24"/>
                    <a:gd name="T7" fmla="*/ 5 h 17"/>
                    <a:gd name="T8" fmla="*/ 4 w 24"/>
                    <a:gd name="T9" fmla="*/ 0 h 17"/>
                  </a:gdLst>
                  <a:ahLst/>
                  <a:cxnLst>
                    <a:cxn ang="0">
                      <a:pos x="T0" y="T1"/>
                    </a:cxn>
                    <a:cxn ang="0">
                      <a:pos x="T2" y="T3"/>
                    </a:cxn>
                    <a:cxn ang="0">
                      <a:pos x="T4" y="T5"/>
                    </a:cxn>
                    <a:cxn ang="0">
                      <a:pos x="T6" y="T7"/>
                    </a:cxn>
                    <a:cxn ang="0">
                      <a:pos x="T8" y="T9"/>
                    </a:cxn>
                  </a:cxnLst>
                  <a:rect l="0" t="0" r="r" b="b"/>
                  <a:pathLst>
                    <a:path w="24" h="17">
                      <a:moveTo>
                        <a:pt x="4" y="0"/>
                      </a:moveTo>
                      <a:lnTo>
                        <a:pt x="0" y="16"/>
                      </a:lnTo>
                      <a:lnTo>
                        <a:pt x="24" y="17"/>
                      </a:lnTo>
                      <a:lnTo>
                        <a:pt x="23" y="5"/>
                      </a:lnTo>
                      <a:lnTo>
                        <a:pt x="4"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130" name="Group 129"/>
              <p:cNvGrpSpPr/>
              <p:nvPr/>
            </p:nvGrpSpPr>
            <p:grpSpPr bwMode="gray">
              <a:xfrm>
                <a:off x="2856706" y="7345816"/>
                <a:ext cx="795338" cy="1938338"/>
                <a:chOff x="2856706" y="7345816"/>
                <a:chExt cx="795338" cy="1938338"/>
              </a:xfrm>
            </p:grpSpPr>
            <p:sp>
              <p:nvSpPr>
                <p:cNvPr id="69" name="Freeform 46"/>
                <p:cNvSpPr>
                  <a:spLocks noEditPoints="1"/>
                </p:cNvSpPr>
                <p:nvPr/>
              </p:nvSpPr>
              <p:spPr bwMode="gray">
                <a:xfrm>
                  <a:off x="2856706" y="7345816"/>
                  <a:ext cx="795338" cy="1938338"/>
                </a:xfrm>
                <a:custGeom>
                  <a:avLst/>
                  <a:gdLst>
                    <a:gd name="T0" fmla="*/ 396 w 424"/>
                    <a:gd name="T1" fmla="*/ 270 h 1034"/>
                    <a:gd name="T2" fmla="*/ 355 w 424"/>
                    <a:gd name="T3" fmla="*/ 228 h 1034"/>
                    <a:gd name="T4" fmla="*/ 314 w 424"/>
                    <a:gd name="T5" fmla="*/ 178 h 1034"/>
                    <a:gd name="T6" fmla="*/ 257 w 424"/>
                    <a:gd name="T7" fmla="*/ 150 h 1034"/>
                    <a:gd name="T8" fmla="*/ 258 w 424"/>
                    <a:gd name="T9" fmla="*/ 111 h 1034"/>
                    <a:gd name="T10" fmla="*/ 266 w 424"/>
                    <a:gd name="T11" fmla="*/ 57 h 1034"/>
                    <a:gd name="T12" fmla="*/ 218 w 424"/>
                    <a:gd name="T13" fmla="*/ 1 h 1034"/>
                    <a:gd name="T14" fmla="*/ 161 w 424"/>
                    <a:gd name="T15" fmla="*/ 51 h 1034"/>
                    <a:gd name="T16" fmla="*/ 169 w 424"/>
                    <a:gd name="T17" fmla="*/ 98 h 1034"/>
                    <a:gd name="T18" fmla="*/ 179 w 424"/>
                    <a:gd name="T19" fmla="*/ 142 h 1034"/>
                    <a:gd name="T20" fmla="*/ 122 w 424"/>
                    <a:gd name="T21" fmla="*/ 178 h 1034"/>
                    <a:gd name="T22" fmla="*/ 76 w 424"/>
                    <a:gd name="T23" fmla="*/ 259 h 1034"/>
                    <a:gd name="T24" fmla="*/ 64 w 424"/>
                    <a:gd name="T25" fmla="*/ 394 h 1034"/>
                    <a:gd name="T26" fmla="*/ 58 w 424"/>
                    <a:gd name="T27" fmla="*/ 546 h 1034"/>
                    <a:gd name="T28" fmla="*/ 64 w 424"/>
                    <a:gd name="T29" fmla="*/ 586 h 1034"/>
                    <a:gd name="T30" fmla="*/ 88 w 424"/>
                    <a:gd name="T31" fmla="*/ 620 h 1034"/>
                    <a:gd name="T32" fmla="*/ 46 w 424"/>
                    <a:gd name="T33" fmla="*/ 897 h 1034"/>
                    <a:gd name="T34" fmla="*/ 32 w 424"/>
                    <a:gd name="T35" fmla="*/ 999 h 1034"/>
                    <a:gd name="T36" fmla="*/ 13 w 424"/>
                    <a:gd name="T37" fmla="*/ 1030 h 1034"/>
                    <a:gd name="T38" fmla="*/ 82 w 424"/>
                    <a:gd name="T39" fmla="*/ 1018 h 1034"/>
                    <a:gd name="T40" fmla="*/ 114 w 424"/>
                    <a:gd name="T41" fmla="*/ 1003 h 1034"/>
                    <a:gd name="T42" fmla="*/ 138 w 424"/>
                    <a:gd name="T43" fmla="*/ 820 h 1034"/>
                    <a:gd name="T44" fmla="*/ 193 w 424"/>
                    <a:gd name="T45" fmla="*/ 601 h 1034"/>
                    <a:gd name="T46" fmla="*/ 224 w 424"/>
                    <a:gd name="T47" fmla="*/ 579 h 1034"/>
                    <a:gd name="T48" fmla="*/ 215 w 424"/>
                    <a:gd name="T49" fmla="*/ 858 h 1034"/>
                    <a:gd name="T50" fmla="*/ 208 w 424"/>
                    <a:gd name="T51" fmla="*/ 1002 h 1034"/>
                    <a:gd name="T52" fmla="*/ 216 w 424"/>
                    <a:gd name="T53" fmla="*/ 1034 h 1034"/>
                    <a:gd name="T54" fmla="*/ 253 w 424"/>
                    <a:gd name="T55" fmla="*/ 1007 h 1034"/>
                    <a:gd name="T56" fmla="*/ 301 w 424"/>
                    <a:gd name="T57" fmla="*/ 990 h 1034"/>
                    <a:gd name="T58" fmla="*/ 295 w 424"/>
                    <a:gd name="T59" fmla="*/ 713 h 1034"/>
                    <a:gd name="T60" fmla="*/ 307 w 424"/>
                    <a:gd name="T61" fmla="*/ 627 h 1034"/>
                    <a:gd name="T62" fmla="*/ 326 w 424"/>
                    <a:gd name="T63" fmla="*/ 520 h 1034"/>
                    <a:gd name="T64" fmla="*/ 325 w 424"/>
                    <a:gd name="T65" fmla="*/ 468 h 1034"/>
                    <a:gd name="T66" fmla="*/ 325 w 424"/>
                    <a:gd name="T67" fmla="*/ 407 h 1034"/>
                    <a:gd name="T68" fmla="*/ 346 w 424"/>
                    <a:gd name="T69" fmla="*/ 415 h 1034"/>
                    <a:gd name="T70" fmla="*/ 394 w 424"/>
                    <a:gd name="T71" fmla="*/ 365 h 1034"/>
                    <a:gd name="T72" fmla="*/ 416 w 424"/>
                    <a:gd name="T73" fmla="*/ 297 h 1034"/>
                    <a:gd name="T74" fmla="*/ 123 w 424"/>
                    <a:gd name="T75" fmla="*/ 462 h 1034"/>
                    <a:gd name="T76" fmla="*/ 104 w 424"/>
                    <a:gd name="T77" fmla="*/ 549 h 1034"/>
                    <a:gd name="T78" fmla="*/ 101 w 424"/>
                    <a:gd name="T79" fmla="*/ 521 h 1034"/>
                    <a:gd name="T80" fmla="*/ 110 w 424"/>
                    <a:gd name="T81" fmla="*/ 417 h 1034"/>
                    <a:gd name="T82" fmla="*/ 118 w 424"/>
                    <a:gd name="T83" fmla="*/ 360 h 1034"/>
                    <a:gd name="T84" fmla="*/ 126 w 424"/>
                    <a:gd name="T85" fmla="*/ 373 h 1034"/>
                    <a:gd name="T86" fmla="*/ 360 w 424"/>
                    <a:gd name="T87" fmla="*/ 334 h 1034"/>
                    <a:gd name="T88" fmla="*/ 325 w 424"/>
                    <a:gd name="T89" fmla="*/ 359 h 1034"/>
                    <a:gd name="T90" fmla="*/ 287 w 424"/>
                    <a:gd name="T91" fmla="*/ 358 h 1034"/>
                    <a:gd name="T92" fmla="*/ 313 w 424"/>
                    <a:gd name="T93" fmla="*/ 295 h 1034"/>
                    <a:gd name="T94" fmla="*/ 339 w 424"/>
                    <a:gd name="T95" fmla="*/ 293 h 1034"/>
                    <a:gd name="T96" fmla="*/ 364 w 424"/>
                    <a:gd name="T97" fmla="*/ 325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4" h="1034">
                      <a:moveTo>
                        <a:pt x="416" y="297"/>
                      </a:moveTo>
                      <a:cubicBezTo>
                        <a:pt x="415" y="296"/>
                        <a:pt x="411" y="289"/>
                        <a:pt x="409" y="289"/>
                      </a:cubicBezTo>
                      <a:cubicBezTo>
                        <a:pt x="407" y="289"/>
                        <a:pt x="400" y="275"/>
                        <a:pt x="396" y="270"/>
                      </a:cubicBezTo>
                      <a:cubicBezTo>
                        <a:pt x="392" y="265"/>
                        <a:pt x="383" y="256"/>
                        <a:pt x="381" y="256"/>
                      </a:cubicBezTo>
                      <a:cubicBezTo>
                        <a:pt x="378" y="256"/>
                        <a:pt x="373" y="248"/>
                        <a:pt x="371" y="244"/>
                      </a:cubicBezTo>
                      <a:cubicBezTo>
                        <a:pt x="370" y="240"/>
                        <a:pt x="360" y="233"/>
                        <a:pt x="355" y="228"/>
                      </a:cubicBezTo>
                      <a:cubicBezTo>
                        <a:pt x="350" y="222"/>
                        <a:pt x="344" y="215"/>
                        <a:pt x="341" y="213"/>
                      </a:cubicBezTo>
                      <a:cubicBezTo>
                        <a:pt x="338" y="210"/>
                        <a:pt x="331" y="200"/>
                        <a:pt x="330" y="196"/>
                      </a:cubicBezTo>
                      <a:cubicBezTo>
                        <a:pt x="330" y="193"/>
                        <a:pt x="317" y="179"/>
                        <a:pt x="314" y="178"/>
                      </a:cubicBezTo>
                      <a:cubicBezTo>
                        <a:pt x="311" y="177"/>
                        <a:pt x="302" y="175"/>
                        <a:pt x="295" y="173"/>
                      </a:cubicBezTo>
                      <a:cubicBezTo>
                        <a:pt x="288" y="170"/>
                        <a:pt x="267" y="163"/>
                        <a:pt x="267" y="163"/>
                      </a:cubicBezTo>
                      <a:cubicBezTo>
                        <a:pt x="267" y="163"/>
                        <a:pt x="259" y="152"/>
                        <a:pt x="257" y="150"/>
                      </a:cubicBezTo>
                      <a:cubicBezTo>
                        <a:pt x="255" y="148"/>
                        <a:pt x="247" y="142"/>
                        <a:pt x="248" y="140"/>
                      </a:cubicBezTo>
                      <a:cubicBezTo>
                        <a:pt x="250" y="138"/>
                        <a:pt x="252" y="130"/>
                        <a:pt x="254" y="126"/>
                      </a:cubicBezTo>
                      <a:cubicBezTo>
                        <a:pt x="257" y="121"/>
                        <a:pt x="256" y="114"/>
                        <a:pt x="258" y="111"/>
                      </a:cubicBezTo>
                      <a:cubicBezTo>
                        <a:pt x="260" y="107"/>
                        <a:pt x="260" y="94"/>
                        <a:pt x="260" y="94"/>
                      </a:cubicBezTo>
                      <a:cubicBezTo>
                        <a:pt x="264" y="94"/>
                        <a:pt x="269" y="76"/>
                        <a:pt x="269" y="72"/>
                      </a:cubicBezTo>
                      <a:cubicBezTo>
                        <a:pt x="269" y="68"/>
                        <a:pt x="267" y="63"/>
                        <a:pt x="266" y="57"/>
                      </a:cubicBezTo>
                      <a:cubicBezTo>
                        <a:pt x="266" y="51"/>
                        <a:pt x="263" y="40"/>
                        <a:pt x="261" y="36"/>
                      </a:cubicBezTo>
                      <a:cubicBezTo>
                        <a:pt x="260" y="32"/>
                        <a:pt x="248" y="17"/>
                        <a:pt x="243" y="14"/>
                      </a:cubicBezTo>
                      <a:cubicBezTo>
                        <a:pt x="238" y="11"/>
                        <a:pt x="225" y="3"/>
                        <a:pt x="218" y="1"/>
                      </a:cubicBezTo>
                      <a:cubicBezTo>
                        <a:pt x="210" y="0"/>
                        <a:pt x="205" y="7"/>
                        <a:pt x="200" y="7"/>
                      </a:cubicBezTo>
                      <a:cubicBezTo>
                        <a:pt x="195" y="7"/>
                        <a:pt x="186" y="13"/>
                        <a:pt x="176" y="20"/>
                      </a:cubicBezTo>
                      <a:cubicBezTo>
                        <a:pt x="166" y="27"/>
                        <a:pt x="164" y="45"/>
                        <a:pt x="161" y="51"/>
                      </a:cubicBezTo>
                      <a:cubicBezTo>
                        <a:pt x="159" y="57"/>
                        <a:pt x="162" y="72"/>
                        <a:pt x="163" y="75"/>
                      </a:cubicBezTo>
                      <a:cubicBezTo>
                        <a:pt x="163" y="78"/>
                        <a:pt x="163" y="87"/>
                        <a:pt x="164" y="89"/>
                      </a:cubicBezTo>
                      <a:cubicBezTo>
                        <a:pt x="166" y="90"/>
                        <a:pt x="169" y="98"/>
                        <a:pt x="169" y="98"/>
                      </a:cubicBezTo>
                      <a:cubicBezTo>
                        <a:pt x="169" y="98"/>
                        <a:pt x="171" y="112"/>
                        <a:pt x="173" y="121"/>
                      </a:cubicBezTo>
                      <a:cubicBezTo>
                        <a:pt x="175" y="129"/>
                        <a:pt x="181" y="140"/>
                        <a:pt x="181" y="140"/>
                      </a:cubicBezTo>
                      <a:cubicBezTo>
                        <a:pt x="179" y="142"/>
                        <a:pt x="179" y="142"/>
                        <a:pt x="179" y="142"/>
                      </a:cubicBezTo>
                      <a:cubicBezTo>
                        <a:pt x="179" y="142"/>
                        <a:pt x="170" y="147"/>
                        <a:pt x="167" y="150"/>
                      </a:cubicBezTo>
                      <a:cubicBezTo>
                        <a:pt x="164" y="152"/>
                        <a:pt x="153" y="165"/>
                        <a:pt x="153" y="165"/>
                      </a:cubicBezTo>
                      <a:cubicBezTo>
                        <a:pt x="153" y="165"/>
                        <a:pt x="126" y="176"/>
                        <a:pt x="122" y="178"/>
                      </a:cubicBezTo>
                      <a:cubicBezTo>
                        <a:pt x="118" y="180"/>
                        <a:pt x="102" y="184"/>
                        <a:pt x="96" y="186"/>
                      </a:cubicBezTo>
                      <a:cubicBezTo>
                        <a:pt x="90" y="188"/>
                        <a:pt x="88" y="200"/>
                        <a:pt x="87" y="208"/>
                      </a:cubicBezTo>
                      <a:cubicBezTo>
                        <a:pt x="87" y="215"/>
                        <a:pt x="79" y="244"/>
                        <a:pt x="76" y="259"/>
                      </a:cubicBezTo>
                      <a:cubicBezTo>
                        <a:pt x="73" y="274"/>
                        <a:pt x="71" y="331"/>
                        <a:pt x="70" y="344"/>
                      </a:cubicBezTo>
                      <a:cubicBezTo>
                        <a:pt x="70" y="356"/>
                        <a:pt x="66" y="360"/>
                        <a:pt x="67" y="364"/>
                      </a:cubicBezTo>
                      <a:cubicBezTo>
                        <a:pt x="67" y="368"/>
                        <a:pt x="64" y="385"/>
                        <a:pt x="64" y="394"/>
                      </a:cubicBezTo>
                      <a:cubicBezTo>
                        <a:pt x="63" y="403"/>
                        <a:pt x="59" y="456"/>
                        <a:pt x="59" y="470"/>
                      </a:cubicBezTo>
                      <a:cubicBezTo>
                        <a:pt x="59" y="485"/>
                        <a:pt x="58" y="507"/>
                        <a:pt x="58" y="518"/>
                      </a:cubicBezTo>
                      <a:cubicBezTo>
                        <a:pt x="58" y="529"/>
                        <a:pt x="58" y="546"/>
                        <a:pt x="58" y="546"/>
                      </a:cubicBezTo>
                      <a:cubicBezTo>
                        <a:pt x="61" y="547"/>
                        <a:pt x="61" y="547"/>
                        <a:pt x="61" y="547"/>
                      </a:cubicBezTo>
                      <a:cubicBezTo>
                        <a:pt x="60" y="550"/>
                        <a:pt x="59" y="563"/>
                        <a:pt x="60" y="566"/>
                      </a:cubicBezTo>
                      <a:cubicBezTo>
                        <a:pt x="61" y="570"/>
                        <a:pt x="64" y="578"/>
                        <a:pt x="64" y="586"/>
                      </a:cubicBezTo>
                      <a:cubicBezTo>
                        <a:pt x="64" y="593"/>
                        <a:pt x="78" y="591"/>
                        <a:pt x="80" y="592"/>
                      </a:cubicBezTo>
                      <a:cubicBezTo>
                        <a:pt x="82" y="593"/>
                        <a:pt x="93" y="593"/>
                        <a:pt x="93" y="593"/>
                      </a:cubicBezTo>
                      <a:cubicBezTo>
                        <a:pt x="93" y="593"/>
                        <a:pt x="91" y="609"/>
                        <a:pt x="88" y="620"/>
                      </a:cubicBezTo>
                      <a:cubicBezTo>
                        <a:pt x="84" y="630"/>
                        <a:pt x="81" y="705"/>
                        <a:pt x="75" y="713"/>
                      </a:cubicBezTo>
                      <a:cubicBezTo>
                        <a:pt x="70" y="721"/>
                        <a:pt x="63" y="788"/>
                        <a:pt x="59" y="802"/>
                      </a:cubicBezTo>
                      <a:cubicBezTo>
                        <a:pt x="56" y="817"/>
                        <a:pt x="47" y="890"/>
                        <a:pt x="46" y="897"/>
                      </a:cubicBezTo>
                      <a:cubicBezTo>
                        <a:pt x="45" y="904"/>
                        <a:pt x="35" y="950"/>
                        <a:pt x="33" y="959"/>
                      </a:cubicBezTo>
                      <a:cubicBezTo>
                        <a:pt x="30" y="968"/>
                        <a:pt x="26" y="997"/>
                        <a:pt x="26" y="997"/>
                      </a:cubicBezTo>
                      <a:cubicBezTo>
                        <a:pt x="32" y="999"/>
                        <a:pt x="32" y="999"/>
                        <a:pt x="32" y="999"/>
                      </a:cubicBezTo>
                      <a:cubicBezTo>
                        <a:pt x="32" y="999"/>
                        <a:pt x="22" y="1012"/>
                        <a:pt x="17" y="1014"/>
                      </a:cubicBezTo>
                      <a:cubicBezTo>
                        <a:pt x="13" y="1017"/>
                        <a:pt x="0" y="1017"/>
                        <a:pt x="0" y="1022"/>
                      </a:cubicBezTo>
                      <a:cubicBezTo>
                        <a:pt x="0" y="1026"/>
                        <a:pt x="5" y="1027"/>
                        <a:pt x="13" y="1030"/>
                      </a:cubicBezTo>
                      <a:cubicBezTo>
                        <a:pt x="21" y="1032"/>
                        <a:pt x="27" y="1032"/>
                        <a:pt x="32" y="1030"/>
                      </a:cubicBezTo>
                      <a:cubicBezTo>
                        <a:pt x="37" y="1029"/>
                        <a:pt x="47" y="1026"/>
                        <a:pt x="55" y="1026"/>
                      </a:cubicBezTo>
                      <a:cubicBezTo>
                        <a:pt x="64" y="1026"/>
                        <a:pt x="82" y="1018"/>
                        <a:pt x="82" y="1018"/>
                      </a:cubicBezTo>
                      <a:cubicBezTo>
                        <a:pt x="80" y="1006"/>
                        <a:pt x="80" y="1006"/>
                        <a:pt x="80" y="1006"/>
                      </a:cubicBezTo>
                      <a:cubicBezTo>
                        <a:pt x="80" y="1006"/>
                        <a:pt x="82" y="1006"/>
                        <a:pt x="83" y="1007"/>
                      </a:cubicBezTo>
                      <a:cubicBezTo>
                        <a:pt x="85" y="1007"/>
                        <a:pt x="105" y="1003"/>
                        <a:pt x="114" y="1003"/>
                      </a:cubicBezTo>
                      <a:cubicBezTo>
                        <a:pt x="123" y="1003"/>
                        <a:pt x="123" y="993"/>
                        <a:pt x="124" y="987"/>
                      </a:cubicBezTo>
                      <a:cubicBezTo>
                        <a:pt x="125" y="981"/>
                        <a:pt x="128" y="930"/>
                        <a:pt x="128" y="914"/>
                      </a:cubicBezTo>
                      <a:cubicBezTo>
                        <a:pt x="128" y="899"/>
                        <a:pt x="136" y="834"/>
                        <a:pt x="138" y="820"/>
                      </a:cubicBezTo>
                      <a:cubicBezTo>
                        <a:pt x="139" y="805"/>
                        <a:pt x="153" y="726"/>
                        <a:pt x="156" y="706"/>
                      </a:cubicBezTo>
                      <a:cubicBezTo>
                        <a:pt x="159" y="685"/>
                        <a:pt x="172" y="660"/>
                        <a:pt x="173" y="648"/>
                      </a:cubicBezTo>
                      <a:cubicBezTo>
                        <a:pt x="175" y="636"/>
                        <a:pt x="190" y="609"/>
                        <a:pt x="193" y="601"/>
                      </a:cubicBezTo>
                      <a:cubicBezTo>
                        <a:pt x="197" y="593"/>
                        <a:pt x="212" y="551"/>
                        <a:pt x="213" y="548"/>
                      </a:cubicBezTo>
                      <a:cubicBezTo>
                        <a:pt x="214" y="544"/>
                        <a:pt x="219" y="544"/>
                        <a:pt x="220" y="550"/>
                      </a:cubicBezTo>
                      <a:cubicBezTo>
                        <a:pt x="220" y="556"/>
                        <a:pt x="224" y="575"/>
                        <a:pt x="224" y="579"/>
                      </a:cubicBezTo>
                      <a:cubicBezTo>
                        <a:pt x="224" y="584"/>
                        <a:pt x="225" y="650"/>
                        <a:pt x="227" y="668"/>
                      </a:cubicBezTo>
                      <a:cubicBezTo>
                        <a:pt x="228" y="686"/>
                        <a:pt x="228" y="725"/>
                        <a:pt x="226" y="740"/>
                      </a:cubicBezTo>
                      <a:cubicBezTo>
                        <a:pt x="224" y="755"/>
                        <a:pt x="216" y="839"/>
                        <a:pt x="215" y="858"/>
                      </a:cubicBezTo>
                      <a:cubicBezTo>
                        <a:pt x="215" y="877"/>
                        <a:pt x="204" y="958"/>
                        <a:pt x="201" y="973"/>
                      </a:cubicBezTo>
                      <a:cubicBezTo>
                        <a:pt x="199" y="988"/>
                        <a:pt x="201" y="1002"/>
                        <a:pt x="201" y="1002"/>
                      </a:cubicBezTo>
                      <a:cubicBezTo>
                        <a:pt x="208" y="1002"/>
                        <a:pt x="208" y="1002"/>
                        <a:pt x="208" y="1002"/>
                      </a:cubicBezTo>
                      <a:cubicBezTo>
                        <a:pt x="208" y="1002"/>
                        <a:pt x="205" y="1008"/>
                        <a:pt x="203" y="1011"/>
                      </a:cubicBezTo>
                      <a:cubicBezTo>
                        <a:pt x="201" y="1014"/>
                        <a:pt x="203" y="1020"/>
                        <a:pt x="204" y="1023"/>
                      </a:cubicBezTo>
                      <a:cubicBezTo>
                        <a:pt x="205" y="1027"/>
                        <a:pt x="211" y="1034"/>
                        <a:pt x="216" y="1034"/>
                      </a:cubicBezTo>
                      <a:cubicBezTo>
                        <a:pt x="222" y="1034"/>
                        <a:pt x="229" y="1033"/>
                        <a:pt x="234" y="1029"/>
                      </a:cubicBezTo>
                      <a:cubicBezTo>
                        <a:pt x="239" y="1025"/>
                        <a:pt x="252" y="1016"/>
                        <a:pt x="253" y="1014"/>
                      </a:cubicBezTo>
                      <a:cubicBezTo>
                        <a:pt x="254" y="1011"/>
                        <a:pt x="253" y="1007"/>
                        <a:pt x="253" y="1007"/>
                      </a:cubicBezTo>
                      <a:cubicBezTo>
                        <a:pt x="253" y="1007"/>
                        <a:pt x="262" y="1005"/>
                        <a:pt x="263" y="1005"/>
                      </a:cubicBezTo>
                      <a:cubicBezTo>
                        <a:pt x="265" y="1004"/>
                        <a:pt x="288" y="1005"/>
                        <a:pt x="293" y="1005"/>
                      </a:cubicBezTo>
                      <a:cubicBezTo>
                        <a:pt x="299" y="1005"/>
                        <a:pt x="301" y="993"/>
                        <a:pt x="301" y="990"/>
                      </a:cubicBezTo>
                      <a:cubicBezTo>
                        <a:pt x="301" y="986"/>
                        <a:pt x="300" y="937"/>
                        <a:pt x="299" y="927"/>
                      </a:cubicBezTo>
                      <a:cubicBezTo>
                        <a:pt x="297" y="917"/>
                        <a:pt x="297" y="838"/>
                        <a:pt x="295" y="826"/>
                      </a:cubicBezTo>
                      <a:cubicBezTo>
                        <a:pt x="293" y="810"/>
                        <a:pt x="296" y="724"/>
                        <a:pt x="295" y="713"/>
                      </a:cubicBezTo>
                      <a:cubicBezTo>
                        <a:pt x="294" y="703"/>
                        <a:pt x="299" y="689"/>
                        <a:pt x="301" y="683"/>
                      </a:cubicBezTo>
                      <a:cubicBezTo>
                        <a:pt x="304" y="676"/>
                        <a:pt x="303" y="662"/>
                        <a:pt x="302" y="652"/>
                      </a:cubicBezTo>
                      <a:cubicBezTo>
                        <a:pt x="301" y="641"/>
                        <a:pt x="306" y="633"/>
                        <a:pt x="307" y="627"/>
                      </a:cubicBezTo>
                      <a:cubicBezTo>
                        <a:pt x="308" y="621"/>
                        <a:pt x="314" y="598"/>
                        <a:pt x="316" y="588"/>
                      </a:cubicBezTo>
                      <a:cubicBezTo>
                        <a:pt x="317" y="578"/>
                        <a:pt x="321" y="562"/>
                        <a:pt x="323" y="554"/>
                      </a:cubicBezTo>
                      <a:cubicBezTo>
                        <a:pt x="326" y="546"/>
                        <a:pt x="326" y="520"/>
                        <a:pt x="326" y="520"/>
                      </a:cubicBezTo>
                      <a:cubicBezTo>
                        <a:pt x="334" y="517"/>
                        <a:pt x="334" y="517"/>
                        <a:pt x="334" y="517"/>
                      </a:cubicBezTo>
                      <a:cubicBezTo>
                        <a:pt x="334" y="517"/>
                        <a:pt x="332" y="498"/>
                        <a:pt x="332" y="494"/>
                      </a:cubicBezTo>
                      <a:cubicBezTo>
                        <a:pt x="332" y="489"/>
                        <a:pt x="326" y="473"/>
                        <a:pt x="325" y="468"/>
                      </a:cubicBezTo>
                      <a:cubicBezTo>
                        <a:pt x="324" y="462"/>
                        <a:pt x="316" y="433"/>
                        <a:pt x="315" y="426"/>
                      </a:cubicBezTo>
                      <a:cubicBezTo>
                        <a:pt x="313" y="419"/>
                        <a:pt x="313" y="409"/>
                        <a:pt x="315" y="409"/>
                      </a:cubicBezTo>
                      <a:cubicBezTo>
                        <a:pt x="316" y="409"/>
                        <a:pt x="324" y="408"/>
                        <a:pt x="325" y="407"/>
                      </a:cubicBezTo>
                      <a:cubicBezTo>
                        <a:pt x="326" y="406"/>
                        <a:pt x="330" y="406"/>
                        <a:pt x="330" y="406"/>
                      </a:cubicBezTo>
                      <a:cubicBezTo>
                        <a:pt x="330" y="406"/>
                        <a:pt x="338" y="414"/>
                        <a:pt x="340" y="416"/>
                      </a:cubicBezTo>
                      <a:cubicBezTo>
                        <a:pt x="341" y="417"/>
                        <a:pt x="346" y="415"/>
                        <a:pt x="346" y="415"/>
                      </a:cubicBezTo>
                      <a:cubicBezTo>
                        <a:pt x="346" y="415"/>
                        <a:pt x="356" y="407"/>
                        <a:pt x="357" y="405"/>
                      </a:cubicBezTo>
                      <a:cubicBezTo>
                        <a:pt x="358" y="403"/>
                        <a:pt x="370" y="394"/>
                        <a:pt x="372" y="389"/>
                      </a:cubicBezTo>
                      <a:cubicBezTo>
                        <a:pt x="375" y="385"/>
                        <a:pt x="391" y="369"/>
                        <a:pt x="394" y="365"/>
                      </a:cubicBezTo>
                      <a:cubicBezTo>
                        <a:pt x="398" y="362"/>
                        <a:pt x="404" y="354"/>
                        <a:pt x="405" y="348"/>
                      </a:cubicBezTo>
                      <a:cubicBezTo>
                        <a:pt x="406" y="342"/>
                        <a:pt x="419" y="328"/>
                        <a:pt x="422" y="321"/>
                      </a:cubicBezTo>
                      <a:cubicBezTo>
                        <a:pt x="424" y="315"/>
                        <a:pt x="417" y="299"/>
                        <a:pt x="416" y="297"/>
                      </a:cubicBezTo>
                      <a:close/>
                      <a:moveTo>
                        <a:pt x="127" y="415"/>
                      </a:moveTo>
                      <a:cubicBezTo>
                        <a:pt x="126" y="421"/>
                        <a:pt x="124" y="441"/>
                        <a:pt x="124" y="446"/>
                      </a:cubicBezTo>
                      <a:cubicBezTo>
                        <a:pt x="124" y="451"/>
                        <a:pt x="124" y="459"/>
                        <a:pt x="123" y="462"/>
                      </a:cubicBezTo>
                      <a:cubicBezTo>
                        <a:pt x="122" y="464"/>
                        <a:pt x="114" y="484"/>
                        <a:pt x="114" y="489"/>
                      </a:cubicBezTo>
                      <a:cubicBezTo>
                        <a:pt x="114" y="495"/>
                        <a:pt x="108" y="530"/>
                        <a:pt x="108" y="532"/>
                      </a:cubicBezTo>
                      <a:cubicBezTo>
                        <a:pt x="108" y="535"/>
                        <a:pt x="104" y="549"/>
                        <a:pt x="104" y="549"/>
                      </a:cubicBezTo>
                      <a:cubicBezTo>
                        <a:pt x="101" y="542"/>
                        <a:pt x="101" y="542"/>
                        <a:pt x="101" y="542"/>
                      </a:cubicBezTo>
                      <a:cubicBezTo>
                        <a:pt x="104" y="542"/>
                        <a:pt x="104" y="542"/>
                        <a:pt x="104" y="542"/>
                      </a:cubicBezTo>
                      <a:cubicBezTo>
                        <a:pt x="104" y="542"/>
                        <a:pt x="101" y="531"/>
                        <a:pt x="101" y="521"/>
                      </a:cubicBezTo>
                      <a:cubicBezTo>
                        <a:pt x="102" y="511"/>
                        <a:pt x="103" y="492"/>
                        <a:pt x="103" y="485"/>
                      </a:cubicBezTo>
                      <a:cubicBezTo>
                        <a:pt x="103" y="477"/>
                        <a:pt x="107" y="466"/>
                        <a:pt x="107" y="458"/>
                      </a:cubicBezTo>
                      <a:cubicBezTo>
                        <a:pt x="107" y="450"/>
                        <a:pt x="110" y="422"/>
                        <a:pt x="110" y="417"/>
                      </a:cubicBezTo>
                      <a:cubicBezTo>
                        <a:pt x="110" y="411"/>
                        <a:pt x="116" y="401"/>
                        <a:pt x="116" y="397"/>
                      </a:cubicBezTo>
                      <a:cubicBezTo>
                        <a:pt x="116" y="393"/>
                        <a:pt x="117" y="384"/>
                        <a:pt x="118" y="380"/>
                      </a:cubicBezTo>
                      <a:cubicBezTo>
                        <a:pt x="119" y="376"/>
                        <a:pt x="118" y="364"/>
                        <a:pt x="118" y="360"/>
                      </a:cubicBezTo>
                      <a:cubicBezTo>
                        <a:pt x="118" y="356"/>
                        <a:pt x="120" y="345"/>
                        <a:pt x="121" y="339"/>
                      </a:cubicBezTo>
                      <a:cubicBezTo>
                        <a:pt x="122" y="332"/>
                        <a:pt x="124" y="326"/>
                        <a:pt x="124" y="328"/>
                      </a:cubicBezTo>
                      <a:cubicBezTo>
                        <a:pt x="128" y="336"/>
                        <a:pt x="126" y="360"/>
                        <a:pt x="126" y="373"/>
                      </a:cubicBezTo>
                      <a:cubicBezTo>
                        <a:pt x="126" y="385"/>
                        <a:pt x="128" y="409"/>
                        <a:pt x="127" y="415"/>
                      </a:cubicBezTo>
                      <a:close/>
                      <a:moveTo>
                        <a:pt x="364" y="325"/>
                      </a:moveTo>
                      <a:cubicBezTo>
                        <a:pt x="362" y="328"/>
                        <a:pt x="360" y="331"/>
                        <a:pt x="360" y="334"/>
                      </a:cubicBezTo>
                      <a:cubicBezTo>
                        <a:pt x="360" y="338"/>
                        <a:pt x="354" y="342"/>
                        <a:pt x="354" y="342"/>
                      </a:cubicBezTo>
                      <a:cubicBezTo>
                        <a:pt x="354" y="342"/>
                        <a:pt x="347" y="344"/>
                        <a:pt x="343" y="347"/>
                      </a:cubicBezTo>
                      <a:cubicBezTo>
                        <a:pt x="338" y="350"/>
                        <a:pt x="325" y="359"/>
                        <a:pt x="325" y="359"/>
                      </a:cubicBezTo>
                      <a:cubicBezTo>
                        <a:pt x="309" y="369"/>
                        <a:pt x="309" y="369"/>
                        <a:pt x="309" y="369"/>
                      </a:cubicBezTo>
                      <a:cubicBezTo>
                        <a:pt x="309" y="369"/>
                        <a:pt x="298" y="362"/>
                        <a:pt x="296" y="362"/>
                      </a:cubicBezTo>
                      <a:cubicBezTo>
                        <a:pt x="293" y="362"/>
                        <a:pt x="287" y="358"/>
                        <a:pt x="287" y="358"/>
                      </a:cubicBezTo>
                      <a:cubicBezTo>
                        <a:pt x="287" y="358"/>
                        <a:pt x="299" y="349"/>
                        <a:pt x="301" y="345"/>
                      </a:cubicBezTo>
                      <a:cubicBezTo>
                        <a:pt x="303" y="341"/>
                        <a:pt x="305" y="330"/>
                        <a:pt x="307" y="320"/>
                      </a:cubicBezTo>
                      <a:cubicBezTo>
                        <a:pt x="309" y="311"/>
                        <a:pt x="313" y="301"/>
                        <a:pt x="313" y="295"/>
                      </a:cubicBezTo>
                      <a:cubicBezTo>
                        <a:pt x="313" y="289"/>
                        <a:pt x="314" y="279"/>
                        <a:pt x="316" y="279"/>
                      </a:cubicBezTo>
                      <a:cubicBezTo>
                        <a:pt x="319" y="278"/>
                        <a:pt x="323" y="280"/>
                        <a:pt x="326" y="283"/>
                      </a:cubicBezTo>
                      <a:cubicBezTo>
                        <a:pt x="329" y="287"/>
                        <a:pt x="337" y="293"/>
                        <a:pt x="339" y="293"/>
                      </a:cubicBezTo>
                      <a:cubicBezTo>
                        <a:pt x="341" y="294"/>
                        <a:pt x="350" y="297"/>
                        <a:pt x="351" y="302"/>
                      </a:cubicBezTo>
                      <a:cubicBezTo>
                        <a:pt x="352" y="306"/>
                        <a:pt x="358" y="316"/>
                        <a:pt x="360" y="316"/>
                      </a:cubicBezTo>
                      <a:cubicBezTo>
                        <a:pt x="362" y="317"/>
                        <a:pt x="366" y="322"/>
                        <a:pt x="364" y="3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0" name="Freeform 47"/>
                <p:cNvSpPr>
                  <a:spLocks/>
                </p:cNvSpPr>
                <p:nvPr/>
              </p:nvSpPr>
              <p:spPr bwMode="gray">
                <a:xfrm>
                  <a:off x="3107531" y="7618866"/>
                  <a:ext cx="292100" cy="346075"/>
                </a:xfrm>
                <a:custGeom>
                  <a:avLst/>
                  <a:gdLst>
                    <a:gd name="T0" fmla="*/ 145 w 156"/>
                    <a:gd name="T1" fmla="*/ 35 h 184"/>
                    <a:gd name="T2" fmla="*/ 130 w 156"/>
                    <a:gd name="T3" fmla="*/ 20 h 184"/>
                    <a:gd name="T4" fmla="*/ 122 w 156"/>
                    <a:gd name="T5" fmla="*/ 8 h 184"/>
                    <a:gd name="T6" fmla="*/ 114 w 156"/>
                    <a:gd name="T7" fmla="*/ 3 h 184"/>
                    <a:gd name="T8" fmla="*/ 112 w 156"/>
                    <a:gd name="T9" fmla="*/ 17 h 184"/>
                    <a:gd name="T10" fmla="*/ 110 w 156"/>
                    <a:gd name="T11" fmla="*/ 35 h 184"/>
                    <a:gd name="T12" fmla="*/ 104 w 156"/>
                    <a:gd name="T13" fmla="*/ 41 h 184"/>
                    <a:gd name="T14" fmla="*/ 99 w 156"/>
                    <a:gd name="T15" fmla="*/ 57 h 184"/>
                    <a:gd name="T16" fmla="*/ 87 w 156"/>
                    <a:gd name="T17" fmla="*/ 80 h 184"/>
                    <a:gd name="T18" fmla="*/ 74 w 156"/>
                    <a:gd name="T19" fmla="*/ 62 h 184"/>
                    <a:gd name="T20" fmla="*/ 59 w 156"/>
                    <a:gd name="T21" fmla="*/ 44 h 184"/>
                    <a:gd name="T22" fmla="*/ 48 w 156"/>
                    <a:gd name="T23" fmla="*/ 18 h 184"/>
                    <a:gd name="T24" fmla="*/ 45 w 156"/>
                    <a:gd name="T25" fmla="*/ 1 h 184"/>
                    <a:gd name="T26" fmla="*/ 42 w 156"/>
                    <a:gd name="T27" fmla="*/ 0 h 184"/>
                    <a:gd name="T28" fmla="*/ 33 w 156"/>
                    <a:gd name="T29" fmla="*/ 8 h 184"/>
                    <a:gd name="T30" fmla="*/ 23 w 156"/>
                    <a:gd name="T31" fmla="*/ 20 h 184"/>
                    <a:gd name="T32" fmla="*/ 16 w 156"/>
                    <a:gd name="T33" fmla="*/ 26 h 184"/>
                    <a:gd name="T34" fmla="*/ 5 w 156"/>
                    <a:gd name="T35" fmla="*/ 39 h 184"/>
                    <a:gd name="T36" fmla="*/ 13 w 156"/>
                    <a:gd name="T37" fmla="*/ 45 h 184"/>
                    <a:gd name="T38" fmla="*/ 27 w 156"/>
                    <a:gd name="T39" fmla="*/ 39 h 184"/>
                    <a:gd name="T40" fmla="*/ 35 w 156"/>
                    <a:gd name="T41" fmla="*/ 33 h 184"/>
                    <a:gd name="T42" fmla="*/ 37 w 156"/>
                    <a:gd name="T43" fmla="*/ 40 h 184"/>
                    <a:gd name="T44" fmla="*/ 41 w 156"/>
                    <a:gd name="T45" fmla="*/ 40 h 184"/>
                    <a:gd name="T46" fmla="*/ 42 w 156"/>
                    <a:gd name="T47" fmla="*/ 85 h 184"/>
                    <a:gd name="T48" fmla="*/ 55 w 156"/>
                    <a:gd name="T49" fmla="*/ 134 h 184"/>
                    <a:gd name="T50" fmla="*/ 82 w 156"/>
                    <a:gd name="T51" fmla="*/ 182 h 184"/>
                    <a:gd name="T52" fmla="*/ 94 w 156"/>
                    <a:gd name="T53" fmla="*/ 159 h 184"/>
                    <a:gd name="T54" fmla="*/ 107 w 156"/>
                    <a:gd name="T55" fmla="*/ 128 h 184"/>
                    <a:gd name="T56" fmla="*/ 122 w 156"/>
                    <a:gd name="T57" fmla="*/ 90 h 184"/>
                    <a:gd name="T58" fmla="*/ 120 w 156"/>
                    <a:gd name="T59" fmla="*/ 60 h 184"/>
                    <a:gd name="T60" fmla="*/ 119 w 156"/>
                    <a:gd name="T61" fmla="*/ 45 h 184"/>
                    <a:gd name="T62" fmla="*/ 124 w 156"/>
                    <a:gd name="T63" fmla="*/ 37 h 184"/>
                    <a:gd name="T64" fmla="*/ 136 w 156"/>
                    <a:gd name="T65" fmla="*/ 44 h 184"/>
                    <a:gd name="T66" fmla="*/ 156 w 156"/>
                    <a:gd name="T67" fmla="*/ 49 h 184"/>
                    <a:gd name="T68" fmla="*/ 145 w 156"/>
                    <a:gd name="T69" fmla="*/ 3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84">
                      <a:moveTo>
                        <a:pt x="145" y="35"/>
                      </a:moveTo>
                      <a:cubicBezTo>
                        <a:pt x="138" y="30"/>
                        <a:pt x="132" y="22"/>
                        <a:pt x="130" y="20"/>
                      </a:cubicBezTo>
                      <a:cubicBezTo>
                        <a:pt x="128" y="17"/>
                        <a:pt x="124" y="9"/>
                        <a:pt x="122" y="8"/>
                      </a:cubicBezTo>
                      <a:cubicBezTo>
                        <a:pt x="120" y="7"/>
                        <a:pt x="114" y="3"/>
                        <a:pt x="114" y="3"/>
                      </a:cubicBezTo>
                      <a:cubicBezTo>
                        <a:pt x="114" y="3"/>
                        <a:pt x="113" y="13"/>
                        <a:pt x="112" y="17"/>
                      </a:cubicBezTo>
                      <a:cubicBezTo>
                        <a:pt x="111" y="21"/>
                        <a:pt x="110" y="34"/>
                        <a:pt x="110" y="35"/>
                      </a:cubicBezTo>
                      <a:cubicBezTo>
                        <a:pt x="110" y="37"/>
                        <a:pt x="104" y="41"/>
                        <a:pt x="104" y="41"/>
                      </a:cubicBezTo>
                      <a:cubicBezTo>
                        <a:pt x="104" y="41"/>
                        <a:pt x="102" y="51"/>
                        <a:pt x="99" y="57"/>
                      </a:cubicBezTo>
                      <a:cubicBezTo>
                        <a:pt x="95" y="62"/>
                        <a:pt x="86" y="78"/>
                        <a:pt x="87" y="80"/>
                      </a:cubicBezTo>
                      <a:cubicBezTo>
                        <a:pt x="87" y="82"/>
                        <a:pt x="80" y="67"/>
                        <a:pt x="74" y="62"/>
                      </a:cubicBezTo>
                      <a:cubicBezTo>
                        <a:pt x="69" y="56"/>
                        <a:pt x="61" y="49"/>
                        <a:pt x="59" y="44"/>
                      </a:cubicBezTo>
                      <a:cubicBezTo>
                        <a:pt x="57" y="39"/>
                        <a:pt x="50" y="24"/>
                        <a:pt x="48" y="18"/>
                      </a:cubicBezTo>
                      <a:cubicBezTo>
                        <a:pt x="47" y="12"/>
                        <a:pt x="45" y="1"/>
                        <a:pt x="45" y="1"/>
                      </a:cubicBezTo>
                      <a:cubicBezTo>
                        <a:pt x="42" y="0"/>
                        <a:pt x="42" y="0"/>
                        <a:pt x="42" y="0"/>
                      </a:cubicBezTo>
                      <a:cubicBezTo>
                        <a:pt x="42" y="0"/>
                        <a:pt x="34" y="5"/>
                        <a:pt x="33" y="8"/>
                      </a:cubicBezTo>
                      <a:cubicBezTo>
                        <a:pt x="31" y="11"/>
                        <a:pt x="23" y="20"/>
                        <a:pt x="23" y="20"/>
                      </a:cubicBezTo>
                      <a:cubicBezTo>
                        <a:pt x="23" y="20"/>
                        <a:pt x="18" y="24"/>
                        <a:pt x="16" y="26"/>
                      </a:cubicBezTo>
                      <a:cubicBezTo>
                        <a:pt x="14" y="29"/>
                        <a:pt x="10" y="37"/>
                        <a:pt x="5" y="39"/>
                      </a:cubicBezTo>
                      <a:cubicBezTo>
                        <a:pt x="0" y="42"/>
                        <a:pt x="7" y="45"/>
                        <a:pt x="13" y="45"/>
                      </a:cubicBezTo>
                      <a:cubicBezTo>
                        <a:pt x="19" y="44"/>
                        <a:pt x="24" y="41"/>
                        <a:pt x="27" y="39"/>
                      </a:cubicBezTo>
                      <a:cubicBezTo>
                        <a:pt x="29" y="38"/>
                        <a:pt x="35" y="33"/>
                        <a:pt x="35" y="33"/>
                      </a:cubicBezTo>
                      <a:cubicBezTo>
                        <a:pt x="37" y="40"/>
                        <a:pt x="37" y="40"/>
                        <a:pt x="37" y="40"/>
                      </a:cubicBezTo>
                      <a:cubicBezTo>
                        <a:pt x="41" y="40"/>
                        <a:pt x="41" y="40"/>
                        <a:pt x="41" y="40"/>
                      </a:cubicBezTo>
                      <a:cubicBezTo>
                        <a:pt x="41" y="40"/>
                        <a:pt x="41" y="77"/>
                        <a:pt x="42" y="85"/>
                      </a:cubicBezTo>
                      <a:cubicBezTo>
                        <a:pt x="43" y="93"/>
                        <a:pt x="50" y="124"/>
                        <a:pt x="55" y="134"/>
                      </a:cubicBezTo>
                      <a:cubicBezTo>
                        <a:pt x="60" y="143"/>
                        <a:pt x="79" y="180"/>
                        <a:pt x="82" y="182"/>
                      </a:cubicBezTo>
                      <a:cubicBezTo>
                        <a:pt x="85" y="184"/>
                        <a:pt x="92" y="163"/>
                        <a:pt x="94" y="159"/>
                      </a:cubicBezTo>
                      <a:cubicBezTo>
                        <a:pt x="96" y="154"/>
                        <a:pt x="102" y="134"/>
                        <a:pt x="107" y="128"/>
                      </a:cubicBezTo>
                      <a:cubicBezTo>
                        <a:pt x="112" y="122"/>
                        <a:pt x="121" y="96"/>
                        <a:pt x="122" y="90"/>
                      </a:cubicBezTo>
                      <a:cubicBezTo>
                        <a:pt x="122" y="84"/>
                        <a:pt x="120" y="60"/>
                        <a:pt x="120" y="60"/>
                      </a:cubicBezTo>
                      <a:cubicBezTo>
                        <a:pt x="119" y="45"/>
                        <a:pt x="119" y="45"/>
                        <a:pt x="119" y="45"/>
                      </a:cubicBezTo>
                      <a:cubicBezTo>
                        <a:pt x="124" y="37"/>
                        <a:pt x="124" y="37"/>
                        <a:pt x="124" y="37"/>
                      </a:cubicBezTo>
                      <a:cubicBezTo>
                        <a:pt x="124" y="37"/>
                        <a:pt x="133" y="43"/>
                        <a:pt x="136" y="44"/>
                      </a:cubicBezTo>
                      <a:cubicBezTo>
                        <a:pt x="139" y="45"/>
                        <a:pt x="156" y="49"/>
                        <a:pt x="156" y="49"/>
                      </a:cubicBezTo>
                      <a:cubicBezTo>
                        <a:pt x="156" y="49"/>
                        <a:pt x="151" y="40"/>
                        <a:pt x="145" y="35"/>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1" name="Freeform 48"/>
                <p:cNvSpPr>
                  <a:spLocks/>
                </p:cNvSpPr>
                <p:nvPr/>
              </p:nvSpPr>
              <p:spPr bwMode="gray">
                <a:xfrm>
                  <a:off x="3437731" y="8039553"/>
                  <a:ext cx="66675" cy="84138"/>
                </a:xfrm>
                <a:custGeom>
                  <a:avLst/>
                  <a:gdLst>
                    <a:gd name="T0" fmla="*/ 24 w 36"/>
                    <a:gd name="T1" fmla="*/ 16 h 45"/>
                    <a:gd name="T2" fmla="*/ 4 w 36"/>
                    <a:gd name="T3" fmla="*/ 0 h 45"/>
                    <a:gd name="T4" fmla="*/ 0 w 36"/>
                    <a:gd name="T5" fmla="*/ 2 h 45"/>
                    <a:gd name="T6" fmla="*/ 15 w 36"/>
                    <a:gd name="T7" fmla="*/ 19 h 45"/>
                    <a:gd name="T8" fmla="*/ 32 w 36"/>
                    <a:gd name="T9" fmla="*/ 45 h 45"/>
                    <a:gd name="T10" fmla="*/ 36 w 36"/>
                    <a:gd name="T11" fmla="*/ 41 h 45"/>
                    <a:gd name="T12" fmla="*/ 24 w 36"/>
                    <a:gd name="T13" fmla="*/ 16 h 45"/>
                  </a:gdLst>
                  <a:ahLst/>
                  <a:cxnLst>
                    <a:cxn ang="0">
                      <a:pos x="T0" y="T1"/>
                    </a:cxn>
                    <a:cxn ang="0">
                      <a:pos x="T2" y="T3"/>
                    </a:cxn>
                    <a:cxn ang="0">
                      <a:pos x="T4" y="T5"/>
                    </a:cxn>
                    <a:cxn ang="0">
                      <a:pos x="T6" y="T7"/>
                    </a:cxn>
                    <a:cxn ang="0">
                      <a:pos x="T8" y="T9"/>
                    </a:cxn>
                    <a:cxn ang="0">
                      <a:pos x="T10" y="T11"/>
                    </a:cxn>
                    <a:cxn ang="0">
                      <a:pos x="T12" y="T13"/>
                    </a:cxn>
                  </a:cxnLst>
                  <a:rect l="0" t="0" r="r" b="b"/>
                  <a:pathLst>
                    <a:path w="36" h="45">
                      <a:moveTo>
                        <a:pt x="24" y="16"/>
                      </a:moveTo>
                      <a:cubicBezTo>
                        <a:pt x="20" y="11"/>
                        <a:pt x="4" y="0"/>
                        <a:pt x="4" y="0"/>
                      </a:cubicBezTo>
                      <a:cubicBezTo>
                        <a:pt x="0" y="2"/>
                        <a:pt x="0" y="2"/>
                        <a:pt x="0" y="2"/>
                      </a:cubicBezTo>
                      <a:cubicBezTo>
                        <a:pt x="0" y="2"/>
                        <a:pt x="8" y="9"/>
                        <a:pt x="15" y="19"/>
                      </a:cubicBezTo>
                      <a:cubicBezTo>
                        <a:pt x="21" y="28"/>
                        <a:pt x="32" y="45"/>
                        <a:pt x="32" y="45"/>
                      </a:cubicBezTo>
                      <a:cubicBezTo>
                        <a:pt x="36" y="41"/>
                        <a:pt x="36" y="41"/>
                        <a:pt x="36" y="41"/>
                      </a:cubicBezTo>
                      <a:cubicBezTo>
                        <a:pt x="35" y="37"/>
                        <a:pt x="28" y="22"/>
                        <a:pt x="24" y="1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2" name="Freeform 49"/>
                <p:cNvSpPr>
                  <a:spLocks/>
                </p:cNvSpPr>
                <p:nvPr/>
              </p:nvSpPr>
              <p:spPr bwMode="gray">
                <a:xfrm>
                  <a:off x="2966243" y="8349116"/>
                  <a:ext cx="80963" cy="15875"/>
                </a:xfrm>
                <a:custGeom>
                  <a:avLst/>
                  <a:gdLst>
                    <a:gd name="T0" fmla="*/ 0 w 43"/>
                    <a:gd name="T1" fmla="*/ 3 h 9"/>
                    <a:gd name="T2" fmla="*/ 1 w 43"/>
                    <a:gd name="T3" fmla="*/ 9 h 9"/>
                    <a:gd name="T4" fmla="*/ 43 w 43"/>
                    <a:gd name="T5" fmla="*/ 6 h 9"/>
                    <a:gd name="T6" fmla="*/ 42 w 43"/>
                    <a:gd name="T7" fmla="*/ 0 h 9"/>
                    <a:gd name="T8" fmla="*/ 0 w 43"/>
                    <a:gd name="T9" fmla="*/ 3 h 9"/>
                  </a:gdLst>
                  <a:ahLst/>
                  <a:cxnLst>
                    <a:cxn ang="0">
                      <a:pos x="T0" y="T1"/>
                    </a:cxn>
                    <a:cxn ang="0">
                      <a:pos x="T2" y="T3"/>
                    </a:cxn>
                    <a:cxn ang="0">
                      <a:pos x="T4" y="T5"/>
                    </a:cxn>
                    <a:cxn ang="0">
                      <a:pos x="T6" y="T7"/>
                    </a:cxn>
                    <a:cxn ang="0">
                      <a:pos x="T8" y="T9"/>
                    </a:cxn>
                  </a:cxnLst>
                  <a:rect l="0" t="0" r="r" b="b"/>
                  <a:pathLst>
                    <a:path w="43" h="9">
                      <a:moveTo>
                        <a:pt x="0" y="3"/>
                      </a:moveTo>
                      <a:cubicBezTo>
                        <a:pt x="1" y="9"/>
                        <a:pt x="1" y="9"/>
                        <a:pt x="1" y="9"/>
                      </a:cubicBezTo>
                      <a:cubicBezTo>
                        <a:pt x="11" y="6"/>
                        <a:pt x="43" y="6"/>
                        <a:pt x="43" y="6"/>
                      </a:cubicBezTo>
                      <a:cubicBezTo>
                        <a:pt x="42" y="0"/>
                        <a:pt x="42" y="0"/>
                        <a:pt x="42" y="0"/>
                      </a:cubicBezTo>
                      <a:cubicBezTo>
                        <a:pt x="37" y="0"/>
                        <a:pt x="9" y="1"/>
                        <a:pt x="0" y="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131" name="Group 130"/>
              <p:cNvGrpSpPr/>
              <p:nvPr/>
            </p:nvGrpSpPr>
            <p:grpSpPr bwMode="gray">
              <a:xfrm>
                <a:off x="3963193" y="7318828"/>
                <a:ext cx="600075" cy="2039938"/>
                <a:chOff x="3963193" y="7318828"/>
                <a:chExt cx="600075" cy="2039938"/>
              </a:xfrm>
            </p:grpSpPr>
            <p:sp>
              <p:nvSpPr>
                <p:cNvPr id="73" name="Freeform 50"/>
                <p:cNvSpPr>
                  <a:spLocks/>
                </p:cNvSpPr>
                <p:nvPr/>
              </p:nvSpPr>
              <p:spPr bwMode="gray">
                <a:xfrm>
                  <a:off x="3963193" y="7318828"/>
                  <a:ext cx="600075" cy="2039938"/>
                </a:xfrm>
                <a:custGeom>
                  <a:avLst/>
                  <a:gdLst>
                    <a:gd name="T0" fmla="*/ 208 w 320"/>
                    <a:gd name="T1" fmla="*/ 200 h 1088"/>
                    <a:gd name="T2" fmla="*/ 244 w 320"/>
                    <a:gd name="T3" fmla="*/ 399 h 1088"/>
                    <a:gd name="T4" fmla="*/ 217 w 320"/>
                    <a:gd name="T5" fmla="*/ 433 h 1088"/>
                    <a:gd name="T6" fmla="*/ 223 w 320"/>
                    <a:gd name="T7" fmla="*/ 484 h 1088"/>
                    <a:gd name="T8" fmla="*/ 219 w 320"/>
                    <a:gd name="T9" fmla="*/ 513 h 1088"/>
                    <a:gd name="T10" fmla="*/ 262 w 320"/>
                    <a:gd name="T11" fmla="*/ 777 h 1088"/>
                    <a:gd name="T12" fmla="*/ 245 w 320"/>
                    <a:gd name="T13" fmla="*/ 886 h 1088"/>
                    <a:gd name="T14" fmla="*/ 277 w 320"/>
                    <a:gd name="T15" fmla="*/ 1063 h 1088"/>
                    <a:gd name="T16" fmla="*/ 277 w 320"/>
                    <a:gd name="T17" fmla="*/ 1085 h 1088"/>
                    <a:gd name="T18" fmla="*/ 225 w 320"/>
                    <a:gd name="T19" fmla="*/ 1065 h 1088"/>
                    <a:gd name="T20" fmla="*/ 193 w 320"/>
                    <a:gd name="T21" fmla="*/ 1057 h 1088"/>
                    <a:gd name="T22" fmla="*/ 188 w 320"/>
                    <a:gd name="T23" fmla="*/ 1076 h 1088"/>
                    <a:gd name="T24" fmla="*/ 183 w 320"/>
                    <a:gd name="T25" fmla="*/ 995 h 1088"/>
                    <a:gd name="T26" fmla="*/ 197 w 320"/>
                    <a:gd name="T27" fmla="*/ 787 h 1088"/>
                    <a:gd name="T28" fmla="*/ 91 w 320"/>
                    <a:gd name="T29" fmla="*/ 993 h 1088"/>
                    <a:gd name="T30" fmla="*/ 149 w 320"/>
                    <a:gd name="T31" fmla="*/ 1077 h 1088"/>
                    <a:gd name="T32" fmla="*/ 144 w 320"/>
                    <a:gd name="T33" fmla="*/ 1085 h 1088"/>
                    <a:gd name="T34" fmla="*/ 107 w 320"/>
                    <a:gd name="T35" fmla="*/ 1088 h 1088"/>
                    <a:gd name="T36" fmla="*/ 64 w 320"/>
                    <a:gd name="T37" fmla="*/ 1064 h 1088"/>
                    <a:gd name="T38" fmla="*/ 59 w 320"/>
                    <a:gd name="T39" fmla="*/ 1066 h 1088"/>
                    <a:gd name="T40" fmla="*/ 52 w 320"/>
                    <a:gd name="T41" fmla="*/ 1049 h 1088"/>
                    <a:gd name="T42" fmla="*/ 43 w 320"/>
                    <a:gd name="T43" fmla="*/ 990 h 1088"/>
                    <a:gd name="T44" fmla="*/ 37 w 320"/>
                    <a:gd name="T45" fmla="*/ 800 h 1088"/>
                    <a:gd name="T46" fmla="*/ 25 w 320"/>
                    <a:gd name="T47" fmla="*/ 535 h 1088"/>
                    <a:gd name="T48" fmla="*/ 25 w 320"/>
                    <a:gd name="T49" fmla="*/ 502 h 1088"/>
                    <a:gd name="T50" fmla="*/ 38 w 320"/>
                    <a:gd name="T51" fmla="*/ 311 h 1088"/>
                    <a:gd name="T52" fmla="*/ 22 w 320"/>
                    <a:gd name="T53" fmla="*/ 194 h 1088"/>
                    <a:gd name="T54" fmla="*/ 66 w 320"/>
                    <a:gd name="T55" fmla="*/ 131 h 1088"/>
                    <a:gd name="T56" fmla="*/ 55 w 320"/>
                    <a:gd name="T57" fmla="*/ 93 h 1088"/>
                    <a:gd name="T58" fmla="*/ 55 w 320"/>
                    <a:gd name="T59" fmla="*/ 83 h 1088"/>
                    <a:gd name="T60" fmla="*/ 57 w 320"/>
                    <a:gd name="T61" fmla="*/ 62 h 1088"/>
                    <a:gd name="T62" fmla="*/ 95 w 320"/>
                    <a:gd name="T63" fmla="*/ 9 h 1088"/>
                    <a:gd name="T64" fmla="*/ 163 w 320"/>
                    <a:gd name="T65" fmla="*/ 83 h 1088"/>
                    <a:gd name="T66" fmla="*/ 163 w 320"/>
                    <a:gd name="T67" fmla="*/ 92 h 1088"/>
                    <a:gd name="T68" fmla="*/ 159 w 320"/>
                    <a:gd name="T69" fmla="*/ 104 h 1088"/>
                    <a:gd name="T70" fmla="*/ 153 w 320"/>
                    <a:gd name="T71" fmla="*/ 108 h 1088"/>
                    <a:gd name="T72" fmla="*/ 138 w 320"/>
                    <a:gd name="T73" fmla="*/ 140 h 1088"/>
                    <a:gd name="T74" fmla="*/ 182 w 320"/>
                    <a:gd name="T75" fmla="*/ 182 h 1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0" h="1088">
                      <a:moveTo>
                        <a:pt x="182" y="182"/>
                      </a:moveTo>
                      <a:cubicBezTo>
                        <a:pt x="182" y="182"/>
                        <a:pt x="212" y="190"/>
                        <a:pt x="208" y="200"/>
                      </a:cubicBezTo>
                      <a:cubicBezTo>
                        <a:pt x="208" y="200"/>
                        <a:pt x="259" y="339"/>
                        <a:pt x="267" y="357"/>
                      </a:cubicBezTo>
                      <a:cubicBezTo>
                        <a:pt x="267" y="357"/>
                        <a:pt x="269" y="398"/>
                        <a:pt x="244" y="399"/>
                      </a:cubicBezTo>
                      <a:cubicBezTo>
                        <a:pt x="209" y="405"/>
                        <a:pt x="209" y="405"/>
                        <a:pt x="209" y="405"/>
                      </a:cubicBezTo>
                      <a:cubicBezTo>
                        <a:pt x="217" y="433"/>
                        <a:pt x="217" y="433"/>
                        <a:pt x="217" y="433"/>
                      </a:cubicBezTo>
                      <a:cubicBezTo>
                        <a:pt x="210" y="432"/>
                        <a:pt x="210" y="432"/>
                        <a:pt x="210" y="432"/>
                      </a:cubicBezTo>
                      <a:cubicBezTo>
                        <a:pt x="210" y="432"/>
                        <a:pt x="199" y="452"/>
                        <a:pt x="223" y="484"/>
                      </a:cubicBezTo>
                      <a:cubicBezTo>
                        <a:pt x="219" y="490"/>
                        <a:pt x="219" y="490"/>
                        <a:pt x="219" y="490"/>
                      </a:cubicBezTo>
                      <a:cubicBezTo>
                        <a:pt x="219" y="490"/>
                        <a:pt x="231" y="511"/>
                        <a:pt x="219" y="513"/>
                      </a:cubicBezTo>
                      <a:cubicBezTo>
                        <a:pt x="219" y="513"/>
                        <a:pt x="275" y="755"/>
                        <a:pt x="274" y="773"/>
                      </a:cubicBezTo>
                      <a:cubicBezTo>
                        <a:pt x="262" y="777"/>
                        <a:pt x="262" y="777"/>
                        <a:pt x="262" y="777"/>
                      </a:cubicBezTo>
                      <a:cubicBezTo>
                        <a:pt x="262" y="777"/>
                        <a:pt x="259" y="787"/>
                        <a:pt x="256" y="791"/>
                      </a:cubicBezTo>
                      <a:cubicBezTo>
                        <a:pt x="256" y="791"/>
                        <a:pt x="258" y="831"/>
                        <a:pt x="245" y="886"/>
                      </a:cubicBezTo>
                      <a:cubicBezTo>
                        <a:pt x="245" y="886"/>
                        <a:pt x="232" y="978"/>
                        <a:pt x="240" y="1002"/>
                      </a:cubicBezTo>
                      <a:cubicBezTo>
                        <a:pt x="240" y="1002"/>
                        <a:pt x="263" y="1061"/>
                        <a:pt x="277" y="1063"/>
                      </a:cubicBezTo>
                      <a:cubicBezTo>
                        <a:pt x="280" y="1063"/>
                        <a:pt x="320" y="1070"/>
                        <a:pt x="301" y="1084"/>
                      </a:cubicBezTo>
                      <a:cubicBezTo>
                        <a:pt x="277" y="1085"/>
                        <a:pt x="277" y="1085"/>
                        <a:pt x="277" y="1085"/>
                      </a:cubicBezTo>
                      <a:cubicBezTo>
                        <a:pt x="261" y="1086"/>
                        <a:pt x="261" y="1086"/>
                        <a:pt x="261" y="1086"/>
                      </a:cubicBezTo>
                      <a:cubicBezTo>
                        <a:pt x="261" y="1086"/>
                        <a:pt x="238" y="1085"/>
                        <a:pt x="225" y="1065"/>
                      </a:cubicBezTo>
                      <a:cubicBezTo>
                        <a:pt x="225" y="1065"/>
                        <a:pt x="203" y="1041"/>
                        <a:pt x="198" y="1044"/>
                      </a:cubicBezTo>
                      <a:cubicBezTo>
                        <a:pt x="198" y="1044"/>
                        <a:pt x="192" y="1042"/>
                        <a:pt x="193" y="1057"/>
                      </a:cubicBezTo>
                      <a:cubicBezTo>
                        <a:pt x="193" y="1075"/>
                        <a:pt x="193" y="1075"/>
                        <a:pt x="193" y="1075"/>
                      </a:cubicBezTo>
                      <a:cubicBezTo>
                        <a:pt x="188" y="1076"/>
                        <a:pt x="188" y="1076"/>
                        <a:pt x="188" y="1076"/>
                      </a:cubicBezTo>
                      <a:cubicBezTo>
                        <a:pt x="188" y="1076"/>
                        <a:pt x="177" y="1035"/>
                        <a:pt x="169" y="1030"/>
                      </a:cubicBezTo>
                      <a:cubicBezTo>
                        <a:pt x="169" y="1030"/>
                        <a:pt x="162" y="1008"/>
                        <a:pt x="183" y="995"/>
                      </a:cubicBezTo>
                      <a:cubicBezTo>
                        <a:pt x="183" y="995"/>
                        <a:pt x="198" y="950"/>
                        <a:pt x="186" y="896"/>
                      </a:cubicBezTo>
                      <a:cubicBezTo>
                        <a:pt x="186" y="896"/>
                        <a:pt x="171" y="815"/>
                        <a:pt x="197" y="787"/>
                      </a:cubicBezTo>
                      <a:cubicBezTo>
                        <a:pt x="106" y="797"/>
                        <a:pt x="106" y="797"/>
                        <a:pt x="106" y="797"/>
                      </a:cubicBezTo>
                      <a:cubicBezTo>
                        <a:pt x="106" y="797"/>
                        <a:pt x="78" y="916"/>
                        <a:pt x="91" y="993"/>
                      </a:cubicBezTo>
                      <a:cubicBezTo>
                        <a:pt x="91" y="993"/>
                        <a:pt x="112" y="1061"/>
                        <a:pt x="142" y="1069"/>
                      </a:cubicBezTo>
                      <a:cubicBezTo>
                        <a:pt x="149" y="1077"/>
                        <a:pt x="149" y="1077"/>
                        <a:pt x="149" y="1077"/>
                      </a:cubicBezTo>
                      <a:cubicBezTo>
                        <a:pt x="149" y="1083"/>
                        <a:pt x="149" y="1083"/>
                        <a:pt x="149" y="1083"/>
                      </a:cubicBezTo>
                      <a:cubicBezTo>
                        <a:pt x="144" y="1085"/>
                        <a:pt x="144" y="1085"/>
                        <a:pt x="144" y="1085"/>
                      </a:cubicBezTo>
                      <a:cubicBezTo>
                        <a:pt x="144" y="1085"/>
                        <a:pt x="137" y="1088"/>
                        <a:pt x="132" y="1088"/>
                      </a:cubicBezTo>
                      <a:cubicBezTo>
                        <a:pt x="127" y="1088"/>
                        <a:pt x="109" y="1088"/>
                        <a:pt x="107" y="1088"/>
                      </a:cubicBezTo>
                      <a:cubicBezTo>
                        <a:pt x="105" y="1088"/>
                        <a:pt x="86" y="1084"/>
                        <a:pt x="86" y="1084"/>
                      </a:cubicBezTo>
                      <a:cubicBezTo>
                        <a:pt x="86" y="1084"/>
                        <a:pt x="71" y="1072"/>
                        <a:pt x="64" y="1064"/>
                      </a:cubicBezTo>
                      <a:cubicBezTo>
                        <a:pt x="58" y="1054"/>
                        <a:pt x="58" y="1054"/>
                        <a:pt x="58" y="1054"/>
                      </a:cubicBezTo>
                      <a:cubicBezTo>
                        <a:pt x="59" y="1066"/>
                        <a:pt x="59" y="1066"/>
                        <a:pt x="59" y="1066"/>
                      </a:cubicBezTo>
                      <a:cubicBezTo>
                        <a:pt x="52" y="1066"/>
                        <a:pt x="52" y="1066"/>
                        <a:pt x="52" y="1066"/>
                      </a:cubicBezTo>
                      <a:cubicBezTo>
                        <a:pt x="52" y="1049"/>
                        <a:pt x="52" y="1049"/>
                        <a:pt x="52" y="1049"/>
                      </a:cubicBezTo>
                      <a:cubicBezTo>
                        <a:pt x="52" y="1049"/>
                        <a:pt x="33" y="1025"/>
                        <a:pt x="33" y="1021"/>
                      </a:cubicBezTo>
                      <a:cubicBezTo>
                        <a:pt x="33" y="1018"/>
                        <a:pt x="28" y="1001"/>
                        <a:pt x="43" y="990"/>
                      </a:cubicBezTo>
                      <a:cubicBezTo>
                        <a:pt x="43" y="990"/>
                        <a:pt x="55" y="965"/>
                        <a:pt x="35" y="904"/>
                      </a:cubicBezTo>
                      <a:cubicBezTo>
                        <a:pt x="35" y="904"/>
                        <a:pt x="20" y="826"/>
                        <a:pt x="37" y="800"/>
                      </a:cubicBezTo>
                      <a:cubicBezTo>
                        <a:pt x="31" y="796"/>
                        <a:pt x="31" y="796"/>
                        <a:pt x="31" y="796"/>
                      </a:cubicBezTo>
                      <a:cubicBezTo>
                        <a:pt x="31" y="796"/>
                        <a:pt x="22" y="546"/>
                        <a:pt x="25" y="535"/>
                      </a:cubicBezTo>
                      <a:cubicBezTo>
                        <a:pt x="25" y="535"/>
                        <a:pt x="29" y="511"/>
                        <a:pt x="32" y="506"/>
                      </a:cubicBezTo>
                      <a:cubicBezTo>
                        <a:pt x="25" y="502"/>
                        <a:pt x="25" y="502"/>
                        <a:pt x="25" y="502"/>
                      </a:cubicBezTo>
                      <a:cubicBezTo>
                        <a:pt x="25" y="502"/>
                        <a:pt x="36" y="432"/>
                        <a:pt x="46" y="396"/>
                      </a:cubicBezTo>
                      <a:cubicBezTo>
                        <a:pt x="46" y="396"/>
                        <a:pt x="55" y="342"/>
                        <a:pt x="38" y="311"/>
                      </a:cubicBezTo>
                      <a:cubicBezTo>
                        <a:pt x="38" y="311"/>
                        <a:pt x="0" y="251"/>
                        <a:pt x="8" y="206"/>
                      </a:cubicBezTo>
                      <a:cubicBezTo>
                        <a:pt x="8" y="206"/>
                        <a:pt x="9" y="201"/>
                        <a:pt x="22" y="194"/>
                      </a:cubicBezTo>
                      <a:cubicBezTo>
                        <a:pt x="22" y="194"/>
                        <a:pt x="62" y="173"/>
                        <a:pt x="64" y="149"/>
                      </a:cubicBezTo>
                      <a:cubicBezTo>
                        <a:pt x="64" y="149"/>
                        <a:pt x="67" y="142"/>
                        <a:pt x="66" y="131"/>
                      </a:cubicBezTo>
                      <a:cubicBezTo>
                        <a:pt x="64" y="119"/>
                        <a:pt x="60" y="109"/>
                        <a:pt x="59" y="100"/>
                      </a:cubicBezTo>
                      <a:cubicBezTo>
                        <a:pt x="55" y="93"/>
                        <a:pt x="55" y="93"/>
                        <a:pt x="55" y="93"/>
                      </a:cubicBezTo>
                      <a:cubicBezTo>
                        <a:pt x="55" y="88"/>
                        <a:pt x="55" y="88"/>
                        <a:pt x="55" y="88"/>
                      </a:cubicBezTo>
                      <a:cubicBezTo>
                        <a:pt x="55" y="83"/>
                        <a:pt x="55" y="83"/>
                        <a:pt x="55" y="83"/>
                      </a:cubicBezTo>
                      <a:cubicBezTo>
                        <a:pt x="55" y="83"/>
                        <a:pt x="55" y="77"/>
                        <a:pt x="55" y="73"/>
                      </a:cubicBezTo>
                      <a:cubicBezTo>
                        <a:pt x="56" y="68"/>
                        <a:pt x="57" y="62"/>
                        <a:pt x="57" y="62"/>
                      </a:cubicBezTo>
                      <a:cubicBezTo>
                        <a:pt x="57" y="62"/>
                        <a:pt x="57" y="57"/>
                        <a:pt x="59" y="53"/>
                      </a:cubicBezTo>
                      <a:cubicBezTo>
                        <a:pt x="60" y="50"/>
                        <a:pt x="60" y="26"/>
                        <a:pt x="95" y="9"/>
                      </a:cubicBezTo>
                      <a:cubicBezTo>
                        <a:pt x="95" y="9"/>
                        <a:pt x="129" y="0"/>
                        <a:pt x="151" y="35"/>
                      </a:cubicBezTo>
                      <a:cubicBezTo>
                        <a:pt x="151" y="35"/>
                        <a:pt x="166" y="51"/>
                        <a:pt x="163" y="83"/>
                      </a:cubicBezTo>
                      <a:cubicBezTo>
                        <a:pt x="163" y="83"/>
                        <a:pt x="165" y="82"/>
                        <a:pt x="165" y="85"/>
                      </a:cubicBezTo>
                      <a:cubicBezTo>
                        <a:pt x="165" y="89"/>
                        <a:pt x="163" y="92"/>
                        <a:pt x="163" y="92"/>
                      </a:cubicBezTo>
                      <a:cubicBezTo>
                        <a:pt x="163" y="92"/>
                        <a:pt x="163" y="93"/>
                        <a:pt x="163" y="95"/>
                      </a:cubicBezTo>
                      <a:cubicBezTo>
                        <a:pt x="163" y="98"/>
                        <a:pt x="160" y="100"/>
                        <a:pt x="159" y="104"/>
                      </a:cubicBezTo>
                      <a:cubicBezTo>
                        <a:pt x="158" y="110"/>
                        <a:pt x="155" y="108"/>
                        <a:pt x="155" y="108"/>
                      </a:cubicBezTo>
                      <a:cubicBezTo>
                        <a:pt x="153" y="108"/>
                        <a:pt x="153" y="108"/>
                        <a:pt x="153" y="108"/>
                      </a:cubicBezTo>
                      <a:cubicBezTo>
                        <a:pt x="153" y="108"/>
                        <a:pt x="146" y="117"/>
                        <a:pt x="144" y="129"/>
                      </a:cubicBezTo>
                      <a:cubicBezTo>
                        <a:pt x="138" y="140"/>
                        <a:pt x="138" y="140"/>
                        <a:pt x="138" y="140"/>
                      </a:cubicBezTo>
                      <a:cubicBezTo>
                        <a:pt x="138" y="152"/>
                        <a:pt x="138" y="152"/>
                        <a:pt x="138" y="152"/>
                      </a:cubicBezTo>
                      <a:cubicBezTo>
                        <a:pt x="182" y="182"/>
                        <a:pt x="182" y="182"/>
                        <a:pt x="182" y="18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4" name="Freeform 51"/>
                <p:cNvSpPr>
                  <a:spLocks/>
                </p:cNvSpPr>
                <p:nvPr/>
              </p:nvSpPr>
              <p:spPr bwMode="gray">
                <a:xfrm>
                  <a:off x="4071143" y="7582353"/>
                  <a:ext cx="239713" cy="304800"/>
                </a:xfrm>
                <a:custGeom>
                  <a:avLst/>
                  <a:gdLst>
                    <a:gd name="T0" fmla="*/ 8 w 128"/>
                    <a:gd name="T1" fmla="*/ 0 h 163"/>
                    <a:gd name="T2" fmla="*/ 0 w 128"/>
                    <a:gd name="T3" fmla="*/ 25 h 163"/>
                    <a:gd name="T4" fmla="*/ 19 w 128"/>
                    <a:gd name="T5" fmla="*/ 67 h 163"/>
                    <a:gd name="T6" fmla="*/ 41 w 128"/>
                    <a:gd name="T7" fmla="*/ 51 h 163"/>
                    <a:gd name="T8" fmla="*/ 100 w 128"/>
                    <a:gd name="T9" fmla="*/ 163 h 163"/>
                    <a:gd name="T10" fmla="*/ 103 w 128"/>
                    <a:gd name="T11" fmla="*/ 163 h 163"/>
                    <a:gd name="T12" fmla="*/ 97 w 128"/>
                    <a:gd name="T13" fmla="*/ 85 h 163"/>
                    <a:gd name="T14" fmla="*/ 128 w 128"/>
                    <a:gd name="T15" fmla="*/ 52 h 163"/>
                    <a:gd name="T16" fmla="*/ 117 w 128"/>
                    <a:gd name="T17" fmla="*/ 42 h 163"/>
                    <a:gd name="T18" fmla="*/ 73 w 128"/>
                    <a:gd name="T19" fmla="*/ 12 h 163"/>
                    <a:gd name="T20" fmla="*/ 68 w 128"/>
                    <a:gd name="T21" fmla="*/ 26 h 163"/>
                    <a:gd name="T22" fmla="*/ 88 w 128"/>
                    <a:gd name="T23" fmla="*/ 76 h 163"/>
                    <a:gd name="T24" fmla="*/ 80 w 128"/>
                    <a:gd name="T25" fmla="*/ 86 h 163"/>
                    <a:gd name="T26" fmla="*/ 33 w 128"/>
                    <a:gd name="T27" fmla="*/ 24 h 163"/>
                    <a:gd name="T28" fmla="*/ 29 w 128"/>
                    <a:gd name="T29" fmla="*/ 22 h 163"/>
                    <a:gd name="T30" fmla="*/ 21 w 128"/>
                    <a:gd name="T31" fmla="*/ 21 h 163"/>
                    <a:gd name="T32" fmla="*/ 17 w 128"/>
                    <a:gd name="T33" fmla="*/ 16 h 163"/>
                    <a:gd name="T34" fmla="*/ 8 w 128"/>
                    <a:gd name="T35"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163">
                      <a:moveTo>
                        <a:pt x="8" y="0"/>
                      </a:moveTo>
                      <a:cubicBezTo>
                        <a:pt x="0" y="22"/>
                        <a:pt x="0" y="25"/>
                        <a:pt x="0" y="25"/>
                      </a:cubicBezTo>
                      <a:cubicBezTo>
                        <a:pt x="22" y="72"/>
                        <a:pt x="19" y="67"/>
                        <a:pt x="19" y="67"/>
                      </a:cubicBezTo>
                      <a:cubicBezTo>
                        <a:pt x="41" y="51"/>
                        <a:pt x="41" y="51"/>
                        <a:pt x="41" y="51"/>
                      </a:cubicBezTo>
                      <a:cubicBezTo>
                        <a:pt x="41" y="51"/>
                        <a:pt x="107" y="122"/>
                        <a:pt x="100" y="163"/>
                      </a:cubicBezTo>
                      <a:cubicBezTo>
                        <a:pt x="103" y="163"/>
                        <a:pt x="103" y="163"/>
                        <a:pt x="103" y="163"/>
                      </a:cubicBezTo>
                      <a:cubicBezTo>
                        <a:pt x="103" y="163"/>
                        <a:pt x="115" y="120"/>
                        <a:pt x="97" y="85"/>
                      </a:cubicBezTo>
                      <a:cubicBezTo>
                        <a:pt x="97" y="85"/>
                        <a:pt x="118" y="50"/>
                        <a:pt x="128" y="52"/>
                      </a:cubicBezTo>
                      <a:cubicBezTo>
                        <a:pt x="117" y="42"/>
                        <a:pt x="117" y="42"/>
                        <a:pt x="117" y="42"/>
                      </a:cubicBezTo>
                      <a:cubicBezTo>
                        <a:pt x="73" y="12"/>
                        <a:pt x="73" y="12"/>
                        <a:pt x="73" y="12"/>
                      </a:cubicBezTo>
                      <a:cubicBezTo>
                        <a:pt x="68" y="26"/>
                        <a:pt x="68" y="26"/>
                        <a:pt x="68" y="26"/>
                      </a:cubicBezTo>
                      <a:cubicBezTo>
                        <a:pt x="68" y="26"/>
                        <a:pt x="100" y="72"/>
                        <a:pt x="88" y="76"/>
                      </a:cubicBezTo>
                      <a:cubicBezTo>
                        <a:pt x="80" y="86"/>
                        <a:pt x="80" y="86"/>
                        <a:pt x="80" y="86"/>
                      </a:cubicBezTo>
                      <a:cubicBezTo>
                        <a:pt x="80" y="86"/>
                        <a:pt x="92" y="69"/>
                        <a:pt x="33" y="24"/>
                      </a:cubicBezTo>
                      <a:cubicBezTo>
                        <a:pt x="29" y="22"/>
                        <a:pt x="29" y="22"/>
                        <a:pt x="29" y="22"/>
                      </a:cubicBezTo>
                      <a:cubicBezTo>
                        <a:pt x="21" y="21"/>
                        <a:pt x="21" y="21"/>
                        <a:pt x="21" y="21"/>
                      </a:cubicBezTo>
                      <a:cubicBezTo>
                        <a:pt x="17" y="16"/>
                        <a:pt x="17" y="16"/>
                        <a:pt x="17" y="16"/>
                      </a:cubicBezTo>
                      <a:lnTo>
                        <a:pt x="8"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grpSp>
          <p:nvGrpSpPr>
            <p:cNvPr id="143" name="Group 142"/>
            <p:cNvGrpSpPr/>
            <p:nvPr/>
          </p:nvGrpSpPr>
          <p:grpSpPr bwMode="gray">
            <a:xfrm>
              <a:off x="6846093" y="7260091"/>
              <a:ext cx="1441450" cy="2200275"/>
              <a:chOff x="6846093" y="7260091"/>
              <a:chExt cx="1441450" cy="2200275"/>
            </a:xfrm>
          </p:grpSpPr>
          <p:grpSp>
            <p:nvGrpSpPr>
              <p:cNvPr id="133" name="Group 132"/>
              <p:cNvGrpSpPr/>
              <p:nvPr/>
            </p:nvGrpSpPr>
            <p:grpSpPr bwMode="gray">
              <a:xfrm>
                <a:off x="6846093" y="7312478"/>
                <a:ext cx="636588" cy="2147888"/>
                <a:chOff x="6846093" y="7312478"/>
                <a:chExt cx="636588" cy="2147888"/>
              </a:xfrm>
            </p:grpSpPr>
            <p:sp>
              <p:nvSpPr>
                <p:cNvPr id="75" name="Freeform 52"/>
                <p:cNvSpPr>
                  <a:spLocks/>
                </p:cNvSpPr>
                <p:nvPr/>
              </p:nvSpPr>
              <p:spPr bwMode="gray">
                <a:xfrm>
                  <a:off x="6846093" y="7312478"/>
                  <a:ext cx="636588" cy="2147888"/>
                </a:xfrm>
                <a:custGeom>
                  <a:avLst/>
                  <a:gdLst>
                    <a:gd name="T0" fmla="*/ 195 w 339"/>
                    <a:gd name="T1" fmla="*/ 165 h 1146"/>
                    <a:gd name="T2" fmla="*/ 297 w 339"/>
                    <a:gd name="T3" fmla="*/ 209 h 1146"/>
                    <a:gd name="T4" fmla="*/ 309 w 339"/>
                    <a:gd name="T5" fmla="*/ 274 h 1146"/>
                    <a:gd name="T6" fmla="*/ 331 w 339"/>
                    <a:gd name="T7" fmla="*/ 401 h 1146"/>
                    <a:gd name="T8" fmla="*/ 269 w 339"/>
                    <a:gd name="T9" fmla="*/ 588 h 1146"/>
                    <a:gd name="T10" fmla="*/ 261 w 339"/>
                    <a:gd name="T11" fmla="*/ 712 h 1146"/>
                    <a:gd name="T12" fmla="*/ 273 w 339"/>
                    <a:gd name="T13" fmla="*/ 837 h 1146"/>
                    <a:gd name="T14" fmla="*/ 299 w 339"/>
                    <a:gd name="T15" fmla="*/ 992 h 1146"/>
                    <a:gd name="T16" fmla="*/ 305 w 339"/>
                    <a:gd name="T17" fmla="*/ 1026 h 1146"/>
                    <a:gd name="T18" fmla="*/ 288 w 339"/>
                    <a:gd name="T19" fmla="*/ 1056 h 1146"/>
                    <a:gd name="T20" fmla="*/ 280 w 339"/>
                    <a:gd name="T21" fmla="*/ 1131 h 1146"/>
                    <a:gd name="T22" fmla="*/ 226 w 339"/>
                    <a:gd name="T23" fmla="*/ 1095 h 1146"/>
                    <a:gd name="T24" fmla="*/ 231 w 339"/>
                    <a:gd name="T25" fmla="*/ 1020 h 1146"/>
                    <a:gd name="T26" fmla="*/ 178 w 339"/>
                    <a:gd name="T27" fmla="*/ 826 h 1146"/>
                    <a:gd name="T28" fmla="*/ 158 w 339"/>
                    <a:gd name="T29" fmla="*/ 700 h 1146"/>
                    <a:gd name="T30" fmla="*/ 153 w 339"/>
                    <a:gd name="T31" fmla="*/ 780 h 1146"/>
                    <a:gd name="T32" fmla="*/ 171 w 339"/>
                    <a:gd name="T33" fmla="*/ 956 h 1146"/>
                    <a:gd name="T34" fmla="*/ 182 w 339"/>
                    <a:gd name="T35" fmla="*/ 977 h 1146"/>
                    <a:gd name="T36" fmla="*/ 168 w 339"/>
                    <a:gd name="T37" fmla="*/ 1032 h 1146"/>
                    <a:gd name="T38" fmla="*/ 152 w 339"/>
                    <a:gd name="T39" fmla="*/ 1046 h 1146"/>
                    <a:gd name="T40" fmla="*/ 144 w 339"/>
                    <a:gd name="T41" fmla="*/ 1044 h 1146"/>
                    <a:gd name="T42" fmla="*/ 131 w 339"/>
                    <a:gd name="T43" fmla="*/ 1064 h 1146"/>
                    <a:gd name="T44" fmla="*/ 79 w 339"/>
                    <a:gd name="T45" fmla="*/ 1088 h 1146"/>
                    <a:gd name="T46" fmla="*/ 102 w 339"/>
                    <a:gd name="T47" fmla="*/ 1013 h 1146"/>
                    <a:gd name="T48" fmla="*/ 92 w 339"/>
                    <a:gd name="T49" fmla="*/ 966 h 1146"/>
                    <a:gd name="T50" fmla="*/ 40 w 339"/>
                    <a:gd name="T51" fmla="*/ 679 h 1146"/>
                    <a:gd name="T52" fmla="*/ 3 w 339"/>
                    <a:gd name="T53" fmla="*/ 588 h 1146"/>
                    <a:gd name="T54" fmla="*/ 4 w 339"/>
                    <a:gd name="T55" fmla="*/ 502 h 1146"/>
                    <a:gd name="T56" fmla="*/ 2 w 339"/>
                    <a:gd name="T57" fmla="*/ 493 h 1146"/>
                    <a:gd name="T58" fmla="*/ 21 w 339"/>
                    <a:gd name="T59" fmla="*/ 317 h 1146"/>
                    <a:gd name="T60" fmla="*/ 46 w 339"/>
                    <a:gd name="T61" fmla="*/ 219 h 1146"/>
                    <a:gd name="T62" fmla="*/ 115 w 339"/>
                    <a:gd name="T63" fmla="*/ 171 h 1146"/>
                    <a:gd name="T64" fmla="*/ 103 w 339"/>
                    <a:gd name="T65" fmla="*/ 144 h 1146"/>
                    <a:gd name="T66" fmla="*/ 92 w 339"/>
                    <a:gd name="T67" fmla="*/ 132 h 1146"/>
                    <a:gd name="T68" fmla="*/ 85 w 339"/>
                    <a:gd name="T69" fmla="*/ 102 h 1146"/>
                    <a:gd name="T70" fmla="*/ 109 w 339"/>
                    <a:gd name="T71" fmla="*/ 24 h 1146"/>
                    <a:gd name="T72" fmla="*/ 188 w 339"/>
                    <a:gd name="T73" fmla="*/ 79 h 1146"/>
                    <a:gd name="T74" fmla="*/ 195 w 339"/>
                    <a:gd name="T75" fmla="*/ 85 h 1146"/>
                    <a:gd name="T76" fmla="*/ 195 w 339"/>
                    <a:gd name="T77" fmla="*/ 96 h 1146"/>
                    <a:gd name="T78" fmla="*/ 194 w 339"/>
                    <a:gd name="T79" fmla="*/ 108 h 1146"/>
                    <a:gd name="T80" fmla="*/ 185 w 339"/>
                    <a:gd name="T81" fmla="*/ 114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9" h="1146">
                      <a:moveTo>
                        <a:pt x="188" y="155"/>
                      </a:moveTo>
                      <a:cubicBezTo>
                        <a:pt x="193" y="166"/>
                        <a:pt x="195" y="165"/>
                        <a:pt x="195" y="165"/>
                      </a:cubicBezTo>
                      <a:cubicBezTo>
                        <a:pt x="202" y="166"/>
                        <a:pt x="202" y="166"/>
                        <a:pt x="202" y="166"/>
                      </a:cubicBezTo>
                      <a:cubicBezTo>
                        <a:pt x="202" y="166"/>
                        <a:pt x="217" y="200"/>
                        <a:pt x="297" y="209"/>
                      </a:cubicBezTo>
                      <a:cubicBezTo>
                        <a:pt x="300" y="210"/>
                        <a:pt x="307" y="221"/>
                        <a:pt x="307" y="221"/>
                      </a:cubicBezTo>
                      <a:cubicBezTo>
                        <a:pt x="309" y="274"/>
                        <a:pt x="309" y="274"/>
                        <a:pt x="309" y="274"/>
                      </a:cubicBezTo>
                      <a:cubicBezTo>
                        <a:pt x="309" y="274"/>
                        <a:pt x="321" y="300"/>
                        <a:pt x="323" y="349"/>
                      </a:cubicBezTo>
                      <a:cubicBezTo>
                        <a:pt x="323" y="349"/>
                        <a:pt x="328" y="384"/>
                        <a:pt x="331" y="401"/>
                      </a:cubicBezTo>
                      <a:cubicBezTo>
                        <a:pt x="331" y="401"/>
                        <a:pt x="339" y="491"/>
                        <a:pt x="272" y="592"/>
                      </a:cubicBezTo>
                      <a:cubicBezTo>
                        <a:pt x="269" y="588"/>
                        <a:pt x="269" y="588"/>
                        <a:pt x="269" y="588"/>
                      </a:cubicBezTo>
                      <a:cubicBezTo>
                        <a:pt x="265" y="588"/>
                        <a:pt x="265" y="588"/>
                        <a:pt x="265" y="588"/>
                      </a:cubicBezTo>
                      <a:cubicBezTo>
                        <a:pt x="261" y="712"/>
                        <a:pt x="261" y="712"/>
                        <a:pt x="261" y="712"/>
                      </a:cubicBezTo>
                      <a:cubicBezTo>
                        <a:pt x="261" y="712"/>
                        <a:pt x="267" y="794"/>
                        <a:pt x="277" y="810"/>
                      </a:cubicBezTo>
                      <a:cubicBezTo>
                        <a:pt x="277" y="810"/>
                        <a:pt x="278" y="818"/>
                        <a:pt x="273" y="837"/>
                      </a:cubicBezTo>
                      <a:cubicBezTo>
                        <a:pt x="273" y="837"/>
                        <a:pt x="283" y="904"/>
                        <a:pt x="295" y="913"/>
                      </a:cubicBezTo>
                      <a:cubicBezTo>
                        <a:pt x="299" y="992"/>
                        <a:pt x="299" y="992"/>
                        <a:pt x="299" y="992"/>
                      </a:cubicBezTo>
                      <a:cubicBezTo>
                        <a:pt x="294" y="1007"/>
                        <a:pt x="294" y="1007"/>
                        <a:pt x="294" y="1007"/>
                      </a:cubicBezTo>
                      <a:cubicBezTo>
                        <a:pt x="294" y="1007"/>
                        <a:pt x="301" y="1016"/>
                        <a:pt x="305" y="1026"/>
                      </a:cubicBezTo>
                      <a:cubicBezTo>
                        <a:pt x="290" y="1049"/>
                        <a:pt x="290" y="1049"/>
                        <a:pt x="290" y="1049"/>
                      </a:cubicBezTo>
                      <a:cubicBezTo>
                        <a:pt x="288" y="1056"/>
                        <a:pt x="288" y="1056"/>
                        <a:pt x="288" y="1056"/>
                      </a:cubicBezTo>
                      <a:cubicBezTo>
                        <a:pt x="288" y="1056"/>
                        <a:pt x="286" y="1085"/>
                        <a:pt x="292" y="1096"/>
                      </a:cubicBezTo>
                      <a:cubicBezTo>
                        <a:pt x="292" y="1096"/>
                        <a:pt x="298" y="1119"/>
                        <a:pt x="280" y="1131"/>
                      </a:cubicBezTo>
                      <a:cubicBezTo>
                        <a:pt x="280" y="1131"/>
                        <a:pt x="266" y="1146"/>
                        <a:pt x="229" y="1138"/>
                      </a:cubicBezTo>
                      <a:cubicBezTo>
                        <a:pt x="229" y="1138"/>
                        <a:pt x="213" y="1124"/>
                        <a:pt x="226" y="1095"/>
                      </a:cubicBezTo>
                      <a:cubicBezTo>
                        <a:pt x="226" y="1095"/>
                        <a:pt x="240" y="1061"/>
                        <a:pt x="238" y="1052"/>
                      </a:cubicBezTo>
                      <a:cubicBezTo>
                        <a:pt x="238" y="1052"/>
                        <a:pt x="222" y="1025"/>
                        <a:pt x="231" y="1020"/>
                      </a:cubicBezTo>
                      <a:cubicBezTo>
                        <a:pt x="231" y="1020"/>
                        <a:pt x="240" y="1018"/>
                        <a:pt x="209" y="990"/>
                      </a:cubicBezTo>
                      <a:cubicBezTo>
                        <a:pt x="209" y="990"/>
                        <a:pt x="184" y="906"/>
                        <a:pt x="178" y="826"/>
                      </a:cubicBezTo>
                      <a:cubicBezTo>
                        <a:pt x="168" y="735"/>
                        <a:pt x="168" y="735"/>
                        <a:pt x="168" y="735"/>
                      </a:cubicBezTo>
                      <a:cubicBezTo>
                        <a:pt x="158" y="700"/>
                        <a:pt x="158" y="700"/>
                        <a:pt x="158" y="700"/>
                      </a:cubicBezTo>
                      <a:cubicBezTo>
                        <a:pt x="155" y="700"/>
                        <a:pt x="155" y="700"/>
                        <a:pt x="155" y="700"/>
                      </a:cubicBezTo>
                      <a:cubicBezTo>
                        <a:pt x="153" y="780"/>
                        <a:pt x="153" y="780"/>
                        <a:pt x="153" y="780"/>
                      </a:cubicBezTo>
                      <a:cubicBezTo>
                        <a:pt x="153" y="780"/>
                        <a:pt x="167" y="796"/>
                        <a:pt x="159" y="819"/>
                      </a:cubicBezTo>
                      <a:cubicBezTo>
                        <a:pt x="159" y="819"/>
                        <a:pt x="162" y="947"/>
                        <a:pt x="171" y="956"/>
                      </a:cubicBezTo>
                      <a:cubicBezTo>
                        <a:pt x="171" y="956"/>
                        <a:pt x="184" y="965"/>
                        <a:pt x="183" y="976"/>
                      </a:cubicBezTo>
                      <a:cubicBezTo>
                        <a:pt x="183" y="976"/>
                        <a:pt x="183" y="977"/>
                        <a:pt x="182" y="977"/>
                      </a:cubicBezTo>
                      <a:cubicBezTo>
                        <a:pt x="180" y="988"/>
                        <a:pt x="166" y="1004"/>
                        <a:pt x="166" y="1004"/>
                      </a:cubicBezTo>
                      <a:cubicBezTo>
                        <a:pt x="166" y="1004"/>
                        <a:pt x="169" y="1030"/>
                        <a:pt x="168" y="1032"/>
                      </a:cubicBezTo>
                      <a:cubicBezTo>
                        <a:pt x="168" y="1035"/>
                        <a:pt x="155" y="1045"/>
                        <a:pt x="155" y="1045"/>
                      </a:cubicBezTo>
                      <a:cubicBezTo>
                        <a:pt x="152" y="1046"/>
                        <a:pt x="152" y="1046"/>
                        <a:pt x="152" y="1046"/>
                      </a:cubicBezTo>
                      <a:cubicBezTo>
                        <a:pt x="149" y="1044"/>
                        <a:pt x="149" y="1044"/>
                        <a:pt x="149" y="1044"/>
                      </a:cubicBezTo>
                      <a:cubicBezTo>
                        <a:pt x="144" y="1044"/>
                        <a:pt x="144" y="1044"/>
                        <a:pt x="144" y="1044"/>
                      </a:cubicBezTo>
                      <a:cubicBezTo>
                        <a:pt x="141" y="1044"/>
                        <a:pt x="141" y="1044"/>
                        <a:pt x="141" y="1044"/>
                      </a:cubicBezTo>
                      <a:cubicBezTo>
                        <a:pt x="141" y="1044"/>
                        <a:pt x="134" y="1055"/>
                        <a:pt x="131" y="1064"/>
                      </a:cubicBezTo>
                      <a:cubicBezTo>
                        <a:pt x="131" y="1064"/>
                        <a:pt x="137" y="1071"/>
                        <a:pt x="119" y="1080"/>
                      </a:cubicBezTo>
                      <a:cubicBezTo>
                        <a:pt x="119" y="1080"/>
                        <a:pt x="102" y="1093"/>
                        <a:pt x="79" y="1088"/>
                      </a:cubicBezTo>
                      <a:cubicBezTo>
                        <a:pt x="79" y="1088"/>
                        <a:pt x="49" y="1085"/>
                        <a:pt x="63" y="1063"/>
                      </a:cubicBezTo>
                      <a:cubicBezTo>
                        <a:pt x="63" y="1063"/>
                        <a:pt x="93" y="1033"/>
                        <a:pt x="102" y="1013"/>
                      </a:cubicBezTo>
                      <a:cubicBezTo>
                        <a:pt x="104" y="987"/>
                        <a:pt x="104" y="987"/>
                        <a:pt x="104" y="987"/>
                      </a:cubicBezTo>
                      <a:cubicBezTo>
                        <a:pt x="104" y="987"/>
                        <a:pt x="78" y="978"/>
                        <a:pt x="92" y="966"/>
                      </a:cubicBezTo>
                      <a:cubicBezTo>
                        <a:pt x="92" y="966"/>
                        <a:pt x="77" y="893"/>
                        <a:pt x="75" y="842"/>
                      </a:cubicBezTo>
                      <a:cubicBezTo>
                        <a:pt x="75" y="842"/>
                        <a:pt x="46" y="750"/>
                        <a:pt x="40" y="679"/>
                      </a:cubicBezTo>
                      <a:cubicBezTo>
                        <a:pt x="30" y="623"/>
                        <a:pt x="30" y="623"/>
                        <a:pt x="30" y="623"/>
                      </a:cubicBezTo>
                      <a:cubicBezTo>
                        <a:pt x="3" y="588"/>
                        <a:pt x="3" y="588"/>
                        <a:pt x="3" y="588"/>
                      </a:cubicBezTo>
                      <a:cubicBezTo>
                        <a:pt x="0" y="506"/>
                        <a:pt x="0" y="506"/>
                        <a:pt x="0" y="506"/>
                      </a:cubicBezTo>
                      <a:cubicBezTo>
                        <a:pt x="4" y="502"/>
                        <a:pt x="4" y="502"/>
                        <a:pt x="4" y="502"/>
                      </a:cubicBezTo>
                      <a:cubicBezTo>
                        <a:pt x="5" y="497"/>
                        <a:pt x="5" y="497"/>
                        <a:pt x="5" y="497"/>
                      </a:cubicBezTo>
                      <a:cubicBezTo>
                        <a:pt x="2" y="493"/>
                        <a:pt x="2" y="493"/>
                        <a:pt x="2" y="493"/>
                      </a:cubicBezTo>
                      <a:cubicBezTo>
                        <a:pt x="2" y="493"/>
                        <a:pt x="0" y="425"/>
                        <a:pt x="9" y="401"/>
                      </a:cubicBezTo>
                      <a:cubicBezTo>
                        <a:pt x="9" y="401"/>
                        <a:pt x="18" y="330"/>
                        <a:pt x="21" y="317"/>
                      </a:cubicBezTo>
                      <a:cubicBezTo>
                        <a:pt x="27" y="245"/>
                        <a:pt x="27" y="245"/>
                        <a:pt x="27" y="245"/>
                      </a:cubicBezTo>
                      <a:cubicBezTo>
                        <a:pt x="27" y="245"/>
                        <a:pt x="28" y="221"/>
                        <a:pt x="46" y="219"/>
                      </a:cubicBezTo>
                      <a:cubicBezTo>
                        <a:pt x="46" y="219"/>
                        <a:pt x="104" y="197"/>
                        <a:pt x="113" y="182"/>
                      </a:cubicBezTo>
                      <a:cubicBezTo>
                        <a:pt x="113" y="182"/>
                        <a:pt x="115" y="174"/>
                        <a:pt x="115" y="171"/>
                      </a:cubicBezTo>
                      <a:cubicBezTo>
                        <a:pt x="114" y="169"/>
                        <a:pt x="112" y="161"/>
                        <a:pt x="112" y="161"/>
                      </a:cubicBezTo>
                      <a:cubicBezTo>
                        <a:pt x="103" y="144"/>
                        <a:pt x="103" y="144"/>
                        <a:pt x="103" y="144"/>
                      </a:cubicBezTo>
                      <a:cubicBezTo>
                        <a:pt x="96" y="136"/>
                        <a:pt x="96" y="136"/>
                        <a:pt x="96" y="136"/>
                      </a:cubicBezTo>
                      <a:cubicBezTo>
                        <a:pt x="92" y="132"/>
                        <a:pt x="92" y="132"/>
                        <a:pt x="92" y="132"/>
                      </a:cubicBezTo>
                      <a:cubicBezTo>
                        <a:pt x="88" y="122"/>
                        <a:pt x="88" y="122"/>
                        <a:pt x="88" y="122"/>
                      </a:cubicBezTo>
                      <a:cubicBezTo>
                        <a:pt x="85" y="102"/>
                        <a:pt x="85" y="102"/>
                        <a:pt x="85" y="102"/>
                      </a:cubicBezTo>
                      <a:cubicBezTo>
                        <a:pt x="85" y="102"/>
                        <a:pt x="88" y="98"/>
                        <a:pt x="90" y="100"/>
                      </a:cubicBezTo>
                      <a:cubicBezTo>
                        <a:pt x="90" y="100"/>
                        <a:pt x="78" y="42"/>
                        <a:pt x="109" y="24"/>
                      </a:cubicBezTo>
                      <a:cubicBezTo>
                        <a:pt x="109" y="24"/>
                        <a:pt x="152" y="0"/>
                        <a:pt x="178" y="42"/>
                      </a:cubicBezTo>
                      <a:cubicBezTo>
                        <a:pt x="178" y="42"/>
                        <a:pt x="191" y="72"/>
                        <a:pt x="188" y="79"/>
                      </a:cubicBezTo>
                      <a:cubicBezTo>
                        <a:pt x="192" y="81"/>
                        <a:pt x="192" y="81"/>
                        <a:pt x="192" y="81"/>
                      </a:cubicBezTo>
                      <a:cubicBezTo>
                        <a:pt x="195" y="85"/>
                        <a:pt x="195" y="85"/>
                        <a:pt x="195" y="85"/>
                      </a:cubicBezTo>
                      <a:cubicBezTo>
                        <a:pt x="195" y="90"/>
                        <a:pt x="195" y="90"/>
                        <a:pt x="195" y="90"/>
                      </a:cubicBezTo>
                      <a:cubicBezTo>
                        <a:pt x="195" y="96"/>
                        <a:pt x="195" y="96"/>
                        <a:pt x="195" y="96"/>
                      </a:cubicBezTo>
                      <a:cubicBezTo>
                        <a:pt x="195" y="102"/>
                        <a:pt x="195" y="102"/>
                        <a:pt x="195" y="102"/>
                      </a:cubicBezTo>
                      <a:cubicBezTo>
                        <a:pt x="194" y="108"/>
                        <a:pt x="194" y="108"/>
                        <a:pt x="194" y="108"/>
                      </a:cubicBezTo>
                      <a:cubicBezTo>
                        <a:pt x="187" y="114"/>
                        <a:pt x="187" y="114"/>
                        <a:pt x="187" y="114"/>
                      </a:cubicBezTo>
                      <a:cubicBezTo>
                        <a:pt x="185" y="114"/>
                        <a:pt x="185" y="114"/>
                        <a:pt x="185" y="114"/>
                      </a:cubicBezTo>
                      <a:cubicBezTo>
                        <a:pt x="185" y="114"/>
                        <a:pt x="184" y="143"/>
                        <a:pt x="188" y="15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6" name="Freeform 53"/>
                <p:cNvSpPr>
                  <a:spLocks/>
                </p:cNvSpPr>
                <p:nvPr/>
              </p:nvSpPr>
              <p:spPr bwMode="gray">
                <a:xfrm>
                  <a:off x="6987381" y="7598228"/>
                  <a:ext cx="231775" cy="622300"/>
                </a:xfrm>
                <a:custGeom>
                  <a:avLst/>
                  <a:gdLst>
                    <a:gd name="T0" fmla="*/ 124 w 124"/>
                    <a:gd name="T1" fmla="*/ 11 h 332"/>
                    <a:gd name="T2" fmla="*/ 114 w 124"/>
                    <a:gd name="T3" fmla="*/ 0 h 332"/>
                    <a:gd name="T4" fmla="*/ 70 w 124"/>
                    <a:gd name="T5" fmla="*/ 31 h 332"/>
                    <a:gd name="T6" fmla="*/ 71 w 124"/>
                    <a:gd name="T7" fmla="*/ 35 h 332"/>
                    <a:gd name="T8" fmla="*/ 80 w 124"/>
                    <a:gd name="T9" fmla="*/ 44 h 332"/>
                    <a:gd name="T10" fmla="*/ 77 w 124"/>
                    <a:gd name="T11" fmla="*/ 45 h 332"/>
                    <a:gd name="T12" fmla="*/ 67 w 124"/>
                    <a:gd name="T13" fmla="*/ 64 h 332"/>
                    <a:gd name="T14" fmla="*/ 70 w 124"/>
                    <a:gd name="T15" fmla="*/ 122 h 332"/>
                    <a:gd name="T16" fmla="*/ 64 w 124"/>
                    <a:gd name="T17" fmla="*/ 261 h 332"/>
                    <a:gd name="T18" fmla="*/ 30 w 124"/>
                    <a:gd name="T19" fmla="*/ 290 h 332"/>
                    <a:gd name="T20" fmla="*/ 12 w 124"/>
                    <a:gd name="T21" fmla="*/ 269 h 332"/>
                    <a:gd name="T22" fmla="*/ 0 w 124"/>
                    <a:gd name="T23" fmla="*/ 323 h 332"/>
                    <a:gd name="T24" fmla="*/ 84 w 124"/>
                    <a:gd name="T25" fmla="*/ 332 h 332"/>
                    <a:gd name="T26" fmla="*/ 124 w 124"/>
                    <a:gd name="T27" fmla="*/ 11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332">
                      <a:moveTo>
                        <a:pt x="124" y="11"/>
                      </a:moveTo>
                      <a:cubicBezTo>
                        <a:pt x="124" y="11"/>
                        <a:pt x="124" y="11"/>
                        <a:pt x="114" y="0"/>
                      </a:cubicBezTo>
                      <a:cubicBezTo>
                        <a:pt x="70" y="31"/>
                        <a:pt x="70" y="31"/>
                        <a:pt x="70" y="31"/>
                      </a:cubicBezTo>
                      <a:cubicBezTo>
                        <a:pt x="70" y="31"/>
                        <a:pt x="70" y="31"/>
                        <a:pt x="71" y="35"/>
                      </a:cubicBezTo>
                      <a:cubicBezTo>
                        <a:pt x="71" y="35"/>
                        <a:pt x="71" y="35"/>
                        <a:pt x="80" y="44"/>
                      </a:cubicBezTo>
                      <a:cubicBezTo>
                        <a:pt x="80" y="44"/>
                        <a:pt x="80" y="44"/>
                        <a:pt x="77" y="45"/>
                      </a:cubicBezTo>
                      <a:cubicBezTo>
                        <a:pt x="67" y="43"/>
                        <a:pt x="67" y="64"/>
                        <a:pt x="67" y="64"/>
                      </a:cubicBezTo>
                      <a:cubicBezTo>
                        <a:pt x="67" y="71"/>
                        <a:pt x="70" y="122"/>
                        <a:pt x="70" y="122"/>
                      </a:cubicBezTo>
                      <a:cubicBezTo>
                        <a:pt x="74" y="160"/>
                        <a:pt x="64" y="261"/>
                        <a:pt x="64" y="261"/>
                      </a:cubicBezTo>
                      <a:cubicBezTo>
                        <a:pt x="64" y="261"/>
                        <a:pt x="64" y="261"/>
                        <a:pt x="30" y="290"/>
                      </a:cubicBezTo>
                      <a:cubicBezTo>
                        <a:pt x="30" y="290"/>
                        <a:pt x="30" y="290"/>
                        <a:pt x="12" y="269"/>
                      </a:cubicBezTo>
                      <a:cubicBezTo>
                        <a:pt x="8" y="277"/>
                        <a:pt x="0" y="323"/>
                        <a:pt x="0" y="323"/>
                      </a:cubicBezTo>
                      <a:cubicBezTo>
                        <a:pt x="7" y="329"/>
                        <a:pt x="84" y="332"/>
                        <a:pt x="84" y="332"/>
                      </a:cubicBezTo>
                      <a:cubicBezTo>
                        <a:pt x="55" y="220"/>
                        <a:pt x="124" y="11"/>
                        <a:pt x="124" y="1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7" name="Freeform 54"/>
                <p:cNvSpPr>
                  <a:spLocks/>
                </p:cNvSpPr>
                <p:nvPr/>
              </p:nvSpPr>
              <p:spPr bwMode="gray">
                <a:xfrm>
                  <a:off x="7026274" y="7637122"/>
                  <a:ext cx="60325" cy="330200"/>
                </a:xfrm>
                <a:custGeom>
                  <a:avLst/>
                  <a:gdLst>
                    <a:gd name="T0" fmla="*/ 22 w 32"/>
                    <a:gd name="T1" fmla="*/ 40 h 176"/>
                    <a:gd name="T2" fmla="*/ 19 w 32"/>
                    <a:gd name="T3" fmla="*/ 33 h 176"/>
                    <a:gd name="T4" fmla="*/ 30 w 32"/>
                    <a:gd name="T5" fmla="*/ 18 h 176"/>
                    <a:gd name="T6" fmla="*/ 32 w 32"/>
                    <a:gd name="T7" fmla="*/ 15 h 176"/>
                    <a:gd name="T8" fmla="*/ 30 w 32"/>
                    <a:gd name="T9" fmla="*/ 14 h 176"/>
                    <a:gd name="T10" fmla="*/ 18 w 32"/>
                    <a:gd name="T11" fmla="*/ 0 h 176"/>
                    <a:gd name="T12" fmla="*/ 13 w 32"/>
                    <a:gd name="T13" fmla="*/ 7 h 176"/>
                    <a:gd name="T14" fmla="*/ 3 w 32"/>
                    <a:gd name="T15" fmla="*/ 176 h 176"/>
                    <a:gd name="T16" fmla="*/ 22 w 32"/>
                    <a:gd name="T17" fmla="*/ 4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76">
                      <a:moveTo>
                        <a:pt x="22" y="40"/>
                      </a:moveTo>
                      <a:cubicBezTo>
                        <a:pt x="19" y="33"/>
                        <a:pt x="19" y="33"/>
                        <a:pt x="19" y="33"/>
                      </a:cubicBezTo>
                      <a:cubicBezTo>
                        <a:pt x="30" y="18"/>
                        <a:pt x="30" y="18"/>
                        <a:pt x="30" y="18"/>
                      </a:cubicBezTo>
                      <a:cubicBezTo>
                        <a:pt x="32" y="15"/>
                        <a:pt x="32" y="15"/>
                        <a:pt x="32" y="15"/>
                      </a:cubicBezTo>
                      <a:cubicBezTo>
                        <a:pt x="30" y="14"/>
                        <a:pt x="30" y="14"/>
                        <a:pt x="30" y="14"/>
                      </a:cubicBezTo>
                      <a:cubicBezTo>
                        <a:pt x="18" y="0"/>
                        <a:pt x="18" y="0"/>
                        <a:pt x="18" y="0"/>
                      </a:cubicBezTo>
                      <a:cubicBezTo>
                        <a:pt x="13" y="7"/>
                        <a:pt x="13" y="7"/>
                        <a:pt x="13" y="7"/>
                      </a:cubicBezTo>
                      <a:cubicBezTo>
                        <a:pt x="13" y="7"/>
                        <a:pt x="0" y="73"/>
                        <a:pt x="3" y="176"/>
                      </a:cubicBezTo>
                      <a:cubicBezTo>
                        <a:pt x="3" y="176"/>
                        <a:pt x="28" y="43"/>
                        <a:pt x="22" y="4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8" name="Freeform 55"/>
                <p:cNvSpPr>
                  <a:spLocks/>
                </p:cNvSpPr>
                <p:nvPr/>
              </p:nvSpPr>
              <p:spPr bwMode="gray">
                <a:xfrm>
                  <a:off x="7009606" y="7658553"/>
                  <a:ext cx="123825" cy="488950"/>
                </a:xfrm>
                <a:custGeom>
                  <a:avLst/>
                  <a:gdLst>
                    <a:gd name="T0" fmla="*/ 14 w 66"/>
                    <a:gd name="T1" fmla="*/ 156 h 261"/>
                    <a:gd name="T2" fmla="*/ 32 w 66"/>
                    <a:gd name="T3" fmla="*/ 25 h 261"/>
                    <a:gd name="T4" fmla="*/ 30 w 66"/>
                    <a:gd name="T5" fmla="*/ 19 h 261"/>
                    <a:gd name="T6" fmla="*/ 39 w 66"/>
                    <a:gd name="T7" fmla="*/ 4 h 261"/>
                    <a:gd name="T8" fmla="*/ 42 w 66"/>
                    <a:gd name="T9" fmla="*/ 1 h 261"/>
                    <a:gd name="T10" fmla="*/ 42 w 66"/>
                    <a:gd name="T11" fmla="*/ 1 h 261"/>
                    <a:gd name="T12" fmla="*/ 42 w 66"/>
                    <a:gd name="T13" fmla="*/ 1 h 261"/>
                    <a:gd name="T14" fmla="*/ 57 w 66"/>
                    <a:gd name="T15" fmla="*/ 0 h 261"/>
                    <a:gd name="T16" fmla="*/ 58 w 66"/>
                    <a:gd name="T17" fmla="*/ 2 h 261"/>
                    <a:gd name="T18" fmla="*/ 66 w 66"/>
                    <a:gd name="T19" fmla="*/ 12 h 261"/>
                    <a:gd name="T20" fmla="*/ 64 w 66"/>
                    <a:gd name="T21" fmla="*/ 13 h 261"/>
                    <a:gd name="T22" fmla="*/ 54 w 66"/>
                    <a:gd name="T23" fmla="*/ 31 h 261"/>
                    <a:gd name="T24" fmla="*/ 57 w 66"/>
                    <a:gd name="T25" fmla="*/ 89 h 261"/>
                    <a:gd name="T26" fmla="*/ 55 w 66"/>
                    <a:gd name="T27" fmla="*/ 232 h 261"/>
                    <a:gd name="T28" fmla="*/ 18 w 66"/>
                    <a:gd name="T29" fmla="*/ 258 h 261"/>
                    <a:gd name="T30" fmla="*/ 0 w 66"/>
                    <a:gd name="T31" fmla="*/ 237 h 261"/>
                    <a:gd name="T32" fmla="*/ 14 w 66"/>
                    <a:gd name="T33" fmla="*/ 1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61">
                      <a:moveTo>
                        <a:pt x="14" y="156"/>
                      </a:moveTo>
                      <a:cubicBezTo>
                        <a:pt x="14" y="157"/>
                        <a:pt x="37" y="29"/>
                        <a:pt x="32" y="25"/>
                      </a:cubicBezTo>
                      <a:cubicBezTo>
                        <a:pt x="30" y="19"/>
                        <a:pt x="30" y="19"/>
                        <a:pt x="30" y="19"/>
                      </a:cubicBezTo>
                      <a:cubicBezTo>
                        <a:pt x="39" y="4"/>
                        <a:pt x="39" y="4"/>
                        <a:pt x="39" y="4"/>
                      </a:cubicBezTo>
                      <a:cubicBezTo>
                        <a:pt x="42" y="1"/>
                        <a:pt x="42" y="1"/>
                        <a:pt x="42" y="1"/>
                      </a:cubicBezTo>
                      <a:cubicBezTo>
                        <a:pt x="42" y="1"/>
                        <a:pt x="42" y="1"/>
                        <a:pt x="42" y="1"/>
                      </a:cubicBezTo>
                      <a:cubicBezTo>
                        <a:pt x="42" y="1"/>
                        <a:pt x="42" y="1"/>
                        <a:pt x="42" y="1"/>
                      </a:cubicBezTo>
                      <a:cubicBezTo>
                        <a:pt x="48" y="2"/>
                        <a:pt x="54" y="2"/>
                        <a:pt x="57" y="0"/>
                      </a:cubicBezTo>
                      <a:cubicBezTo>
                        <a:pt x="58" y="2"/>
                        <a:pt x="58" y="2"/>
                        <a:pt x="58" y="2"/>
                      </a:cubicBezTo>
                      <a:cubicBezTo>
                        <a:pt x="66" y="12"/>
                        <a:pt x="66" y="12"/>
                        <a:pt x="66" y="12"/>
                      </a:cubicBezTo>
                      <a:cubicBezTo>
                        <a:pt x="64" y="13"/>
                        <a:pt x="64" y="13"/>
                        <a:pt x="64" y="13"/>
                      </a:cubicBezTo>
                      <a:cubicBezTo>
                        <a:pt x="53" y="11"/>
                        <a:pt x="54" y="31"/>
                        <a:pt x="54" y="31"/>
                      </a:cubicBezTo>
                      <a:cubicBezTo>
                        <a:pt x="54" y="39"/>
                        <a:pt x="57" y="89"/>
                        <a:pt x="57" y="89"/>
                      </a:cubicBezTo>
                      <a:cubicBezTo>
                        <a:pt x="61" y="126"/>
                        <a:pt x="55" y="232"/>
                        <a:pt x="55" y="232"/>
                      </a:cubicBezTo>
                      <a:cubicBezTo>
                        <a:pt x="22" y="261"/>
                        <a:pt x="18" y="258"/>
                        <a:pt x="18" y="258"/>
                      </a:cubicBezTo>
                      <a:cubicBezTo>
                        <a:pt x="1" y="237"/>
                        <a:pt x="0" y="237"/>
                        <a:pt x="0" y="237"/>
                      </a:cubicBezTo>
                      <a:lnTo>
                        <a:pt x="14" y="15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134" name="Group 133"/>
              <p:cNvGrpSpPr/>
              <p:nvPr/>
            </p:nvGrpSpPr>
            <p:grpSpPr bwMode="gray">
              <a:xfrm>
                <a:off x="7674768" y="7260091"/>
                <a:ext cx="612775" cy="2192338"/>
                <a:chOff x="7674768" y="7260091"/>
                <a:chExt cx="612775" cy="2192338"/>
              </a:xfrm>
            </p:grpSpPr>
            <p:sp>
              <p:nvSpPr>
                <p:cNvPr id="79" name="Freeform 56"/>
                <p:cNvSpPr>
                  <a:spLocks/>
                </p:cNvSpPr>
                <p:nvPr/>
              </p:nvSpPr>
              <p:spPr bwMode="gray">
                <a:xfrm>
                  <a:off x="7674768" y="7260091"/>
                  <a:ext cx="612775" cy="2192338"/>
                </a:xfrm>
                <a:custGeom>
                  <a:avLst/>
                  <a:gdLst>
                    <a:gd name="T0" fmla="*/ 300 w 327"/>
                    <a:gd name="T1" fmla="*/ 405 h 1170"/>
                    <a:gd name="T2" fmla="*/ 322 w 327"/>
                    <a:gd name="T3" fmla="*/ 351 h 1170"/>
                    <a:gd name="T4" fmla="*/ 249 w 327"/>
                    <a:gd name="T5" fmla="*/ 212 h 1170"/>
                    <a:gd name="T6" fmla="*/ 172 w 327"/>
                    <a:gd name="T7" fmla="*/ 183 h 1170"/>
                    <a:gd name="T8" fmla="*/ 189 w 327"/>
                    <a:gd name="T9" fmla="*/ 160 h 1170"/>
                    <a:gd name="T10" fmla="*/ 198 w 327"/>
                    <a:gd name="T11" fmla="*/ 125 h 1170"/>
                    <a:gd name="T12" fmla="*/ 199 w 327"/>
                    <a:gd name="T13" fmla="*/ 94 h 1170"/>
                    <a:gd name="T14" fmla="*/ 196 w 327"/>
                    <a:gd name="T15" fmla="*/ 58 h 1170"/>
                    <a:gd name="T16" fmla="*/ 201 w 327"/>
                    <a:gd name="T17" fmla="*/ 35 h 1170"/>
                    <a:gd name="T18" fmla="*/ 106 w 327"/>
                    <a:gd name="T19" fmla="*/ 25 h 1170"/>
                    <a:gd name="T20" fmla="*/ 93 w 327"/>
                    <a:gd name="T21" fmla="*/ 121 h 1170"/>
                    <a:gd name="T22" fmla="*/ 99 w 327"/>
                    <a:gd name="T23" fmla="*/ 143 h 1170"/>
                    <a:gd name="T24" fmla="*/ 92 w 327"/>
                    <a:gd name="T25" fmla="*/ 152 h 1170"/>
                    <a:gd name="T26" fmla="*/ 73 w 327"/>
                    <a:gd name="T27" fmla="*/ 175 h 1170"/>
                    <a:gd name="T28" fmla="*/ 17 w 327"/>
                    <a:gd name="T29" fmla="*/ 198 h 1170"/>
                    <a:gd name="T30" fmla="*/ 7 w 327"/>
                    <a:gd name="T31" fmla="*/ 306 h 1170"/>
                    <a:gd name="T32" fmla="*/ 38 w 327"/>
                    <a:gd name="T33" fmla="*/ 379 h 1170"/>
                    <a:gd name="T34" fmla="*/ 54 w 327"/>
                    <a:gd name="T35" fmla="*/ 441 h 1170"/>
                    <a:gd name="T36" fmla="*/ 43 w 327"/>
                    <a:gd name="T37" fmla="*/ 569 h 1170"/>
                    <a:gd name="T38" fmla="*/ 60 w 327"/>
                    <a:gd name="T39" fmla="*/ 632 h 1170"/>
                    <a:gd name="T40" fmla="*/ 45 w 327"/>
                    <a:gd name="T41" fmla="*/ 832 h 1170"/>
                    <a:gd name="T42" fmla="*/ 37 w 327"/>
                    <a:gd name="T43" fmla="*/ 1097 h 1170"/>
                    <a:gd name="T44" fmla="*/ 42 w 327"/>
                    <a:gd name="T45" fmla="*/ 1121 h 1170"/>
                    <a:gd name="T46" fmla="*/ 40 w 327"/>
                    <a:gd name="T47" fmla="*/ 1160 h 1170"/>
                    <a:gd name="T48" fmla="*/ 99 w 327"/>
                    <a:gd name="T49" fmla="*/ 1138 h 1170"/>
                    <a:gd name="T50" fmla="*/ 90 w 327"/>
                    <a:gd name="T51" fmla="*/ 1105 h 1170"/>
                    <a:gd name="T52" fmla="*/ 117 w 327"/>
                    <a:gd name="T53" fmla="*/ 1007 h 1170"/>
                    <a:gd name="T54" fmla="*/ 152 w 327"/>
                    <a:gd name="T55" fmla="*/ 743 h 1170"/>
                    <a:gd name="T56" fmla="*/ 156 w 327"/>
                    <a:gd name="T57" fmla="*/ 835 h 1170"/>
                    <a:gd name="T58" fmla="*/ 152 w 327"/>
                    <a:gd name="T59" fmla="*/ 863 h 1170"/>
                    <a:gd name="T60" fmla="*/ 156 w 327"/>
                    <a:gd name="T61" fmla="*/ 1087 h 1170"/>
                    <a:gd name="T62" fmla="*/ 161 w 327"/>
                    <a:gd name="T63" fmla="*/ 1101 h 1170"/>
                    <a:gd name="T64" fmla="*/ 210 w 327"/>
                    <a:gd name="T65" fmla="*/ 1120 h 1170"/>
                    <a:gd name="T66" fmla="*/ 237 w 327"/>
                    <a:gd name="T67" fmla="*/ 1123 h 1170"/>
                    <a:gd name="T68" fmla="*/ 325 w 327"/>
                    <a:gd name="T69" fmla="*/ 1116 h 1170"/>
                    <a:gd name="T70" fmla="*/ 294 w 327"/>
                    <a:gd name="T71" fmla="*/ 1101 h 1170"/>
                    <a:gd name="T72" fmla="*/ 249 w 327"/>
                    <a:gd name="T73" fmla="*/ 1032 h 1170"/>
                    <a:gd name="T74" fmla="*/ 251 w 327"/>
                    <a:gd name="T75" fmla="*/ 1007 h 1170"/>
                    <a:gd name="T76" fmla="*/ 255 w 327"/>
                    <a:gd name="T77" fmla="*/ 781 h 1170"/>
                    <a:gd name="T78" fmla="*/ 289 w 327"/>
                    <a:gd name="T79" fmla="*/ 619 h 1170"/>
                    <a:gd name="T80" fmla="*/ 269 w 327"/>
                    <a:gd name="T81" fmla="*/ 488 h 1170"/>
                    <a:gd name="T82" fmla="*/ 245 w 327"/>
                    <a:gd name="T83" fmla="*/ 423 h 1170"/>
                    <a:gd name="T84" fmla="*/ 264 w 327"/>
                    <a:gd name="T85" fmla="*/ 423 h 1170"/>
                    <a:gd name="T86" fmla="*/ 269 w 327"/>
                    <a:gd name="T87" fmla="*/ 411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7" h="1170">
                      <a:moveTo>
                        <a:pt x="264" y="398"/>
                      </a:moveTo>
                      <a:cubicBezTo>
                        <a:pt x="264" y="398"/>
                        <a:pt x="293" y="405"/>
                        <a:pt x="300" y="405"/>
                      </a:cubicBezTo>
                      <a:cubicBezTo>
                        <a:pt x="307" y="405"/>
                        <a:pt x="313" y="399"/>
                        <a:pt x="320" y="381"/>
                      </a:cubicBezTo>
                      <a:cubicBezTo>
                        <a:pt x="326" y="362"/>
                        <a:pt x="327" y="359"/>
                        <a:pt x="322" y="351"/>
                      </a:cubicBezTo>
                      <a:cubicBezTo>
                        <a:pt x="318" y="343"/>
                        <a:pt x="300" y="310"/>
                        <a:pt x="287" y="296"/>
                      </a:cubicBezTo>
                      <a:cubicBezTo>
                        <a:pt x="274" y="283"/>
                        <a:pt x="259" y="229"/>
                        <a:pt x="249" y="212"/>
                      </a:cubicBezTo>
                      <a:cubicBezTo>
                        <a:pt x="239" y="196"/>
                        <a:pt x="232" y="202"/>
                        <a:pt x="218" y="200"/>
                      </a:cubicBezTo>
                      <a:cubicBezTo>
                        <a:pt x="204" y="197"/>
                        <a:pt x="178" y="189"/>
                        <a:pt x="172" y="183"/>
                      </a:cubicBezTo>
                      <a:cubicBezTo>
                        <a:pt x="166" y="177"/>
                        <a:pt x="168" y="165"/>
                        <a:pt x="168" y="165"/>
                      </a:cubicBezTo>
                      <a:cubicBezTo>
                        <a:pt x="168" y="165"/>
                        <a:pt x="184" y="163"/>
                        <a:pt x="189" y="160"/>
                      </a:cubicBezTo>
                      <a:cubicBezTo>
                        <a:pt x="194" y="156"/>
                        <a:pt x="194" y="144"/>
                        <a:pt x="194" y="140"/>
                      </a:cubicBezTo>
                      <a:cubicBezTo>
                        <a:pt x="194" y="136"/>
                        <a:pt x="198" y="132"/>
                        <a:pt x="198" y="125"/>
                      </a:cubicBezTo>
                      <a:cubicBezTo>
                        <a:pt x="199" y="118"/>
                        <a:pt x="203" y="116"/>
                        <a:pt x="200" y="102"/>
                      </a:cubicBezTo>
                      <a:cubicBezTo>
                        <a:pt x="199" y="97"/>
                        <a:pt x="198" y="99"/>
                        <a:pt x="199" y="94"/>
                      </a:cubicBezTo>
                      <a:cubicBezTo>
                        <a:pt x="199" y="89"/>
                        <a:pt x="205" y="85"/>
                        <a:pt x="204" y="81"/>
                      </a:cubicBezTo>
                      <a:cubicBezTo>
                        <a:pt x="203" y="78"/>
                        <a:pt x="201" y="66"/>
                        <a:pt x="196" y="58"/>
                      </a:cubicBezTo>
                      <a:cubicBezTo>
                        <a:pt x="207" y="53"/>
                        <a:pt x="207" y="53"/>
                        <a:pt x="207" y="53"/>
                      </a:cubicBezTo>
                      <a:cubicBezTo>
                        <a:pt x="207" y="53"/>
                        <a:pt x="208" y="45"/>
                        <a:pt x="201" y="35"/>
                      </a:cubicBezTo>
                      <a:cubicBezTo>
                        <a:pt x="194" y="25"/>
                        <a:pt x="169" y="0"/>
                        <a:pt x="135" y="4"/>
                      </a:cubicBezTo>
                      <a:cubicBezTo>
                        <a:pt x="101" y="9"/>
                        <a:pt x="106" y="25"/>
                        <a:pt x="106" y="25"/>
                      </a:cubicBezTo>
                      <a:cubicBezTo>
                        <a:pt x="106" y="25"/>
                        <a:pt x="89" y="23"/>
                        <a:pt x="83" y="40"/>
                      </a:cubicBezTo>
                      <a:cubicBezTo>
                        <a:pt x="77" y="56"/>
                        <a:pt x="90" y="112"/>
                        <a:pt x="93" y="121"/>
                      </a:cubicBezTo>
                      <a:cubicBezTo>
                        <a:pt x="97" y="128"/>
                        <a:pt x="104" y="133"/>
                        <a:pt x="104" y="133"/>
                      </a:cubicBezTo>
                      <a:cubicBezTo>
                        <a:pt x="99" y="143"/>
                        <a:pt x="99" y="143"/>
                        <a:pt x="99" y="143"/>
                      </a:cubicBezTo>
                      <a:cubicBezTo>
                        <a:pt x="98" y="143"/>
                        <a:pt x="98" y="143"/>
                        <a:pt x="98" y="143"/>
                      </a:cubicBezTo>
                      <a:cubicBezTo>
                        <a:pt x="92" y="152"/>
                        <a:pt x="92" y="152"/>
                        <a:pt x="92" y="152"/>
                      </a:cubicBezTo>
                      <a:cubicBezTo>
                        <a:pt x="85" y="151"/>
                        <a:pt x="85" y="151"/>
                        <a:pt x="85" y="151"/>
                      </a:cubicBezTo>
                      <a:cubicBezTo>
                        <a:pt x="85" y="151"/>
                        <a:pt x="76" y="171"/>
                        <a:pt x="73" y="175"/>
                      </a:cubicBezTo>
                      <a:cubicBezTo>
                        <a:pt x="70" y="177"/>
                        <a:pt x="54" y="185"/>
                        <a:pt x="45" y="188"/>
                      </a:cubicBezTo>
                      <a:cubicBezTo>
                        <a:pt x="37" y="191"/>
                        <a:pt x="31" y="195"/>
                        <a:pt x="17" y="198"/>
                      </a:cubicBezTo>
                      <a:cubicBezTo>
                        <a:pt x="3" y="201"/>
                        <a:pt x="0" y="220"/>
                        <a:pt x="0" y="232"/>
                      </a:cubicBezTo>
                      <a:cubicBezTo>
                        <a:pt x="0" y="244"/>
                        <a:pt x="4" y="288"/>
                        <a:pt x="7" y="306"/>
                      </a:cubicBezTo>
                      <a:cubicBezTo>
                        <a:pt x="10" y="324"/>
                        <a:pt x="33" y="364"/>
                        <a:pt x="39" y="370"/>
                      </a:cubicBezTo>
                      <a:cubicBezTo>
                        <a:pt x="39" y="370"/>
                        <a:pt x="36" y="373"/>
                        <a:pt x="38" y="379"/>
                      </a:cubicBezTo>
                      <a:cubicBezTo>
                        <a:pt x="38" y="385"/>
                        <a:pt x="49" y="394"/>
                        <a:pt x="49" y="394"/>
                      </a:cubicBezTo>
                      <a:cubicBezTo>
                        <a:pt x="54" y="441"/>
                        <a:pt x="54" y="441"/>
                        <a:pt x="54" y="441"/>
                      </a:cubicBezTo>
                      <a:cubicBezTo>
                        <a:pt x="54" y="441"/>
                        <a:pt x="50" y="458"/>
                        <a:pt x="46" y="470"/>
                      </a:cubicBezTo>
                      <a:cubicBezTo>
                        <a:pt x="46" y="470"/>
                        <a:pt x="44" y="549"/>
                        <a:pt x="43" y="569"/>
                      </a:cubicBezTo>
                      <a:cubicBezTo>
                        <a:pt x="41" y="590"/>
                        <a:pt x="38" y="629"/>
                        <a:pt x="38" y="629"/>
                      </a:cubicBezTo>
                      <a:cubicBezTo>
                        <a:pt x="38" y="629"/>
                        <a:pt x="58" y="626"/>
                        <a:pt x="60" y="632"/>
                      </a:cubicBezTo>
                      <a:cubicBezTo>
                        <a:pt x="60" y="632"/>
                        <a:pt x="66" y="758"/>
                        <a:pt x="61" y="786"/>
                      </a:cubicBezTo>
                      <a:cubicBezTo>
                        <a:pt x="56" y="813"/>
                        <a:pt x="49" y="820"/>
                        <a:pt x="45" y="832"/>
                      </a:cubicBezTo>
                      <a:cubicBezTo>
                        <a:pt x="42" y="844"/>
                        <a:pt x="39" y="1025"/>
                        <a:pt x="38" y="1052"/>
                      </a:cubicBezTo>
                      <a:cubicBezTo>
                        <a:pt x="37" y="1079"/>
                        <a:pt x="37" y="1097"/>
                        <a:pt x="37" y="1097"/>
                      </a:cubicBezTo>
                      <a:cubicBezTo>
                        <a:pt x="44" y="1102"/>
                        <a:pt x="44" y="1102"/>
                        <a:pt x="44" y="1102"/>
                      </a:cubicBezTo>
                      <a:cubicBezTo>
                        <a:pt x="44" y="1102"/>
                        <a:pt x="44" y="1113"/>
                        <a:pt x="42" y="1121"/>
                      </a:cubicBezTo>
                      <a:cubicBezTo>
                        <a:pt x="39" y="1128"/>
                        <a:pt x="39" y="1139"/>
                        <a:pt x="39" y="1144"/>
                      </a:cubicBezTo>
                      <a:cubicBezTo>
                        <a:pt x="38" y="1149"/>
                        <a:pt x="40" y="1160"/>
                        <a:pt x="40" y="1160"/>
                      </a:cubicBezTo>
                      <a:cubicBezTo>
                        <a:pt x="40" y="1160"/>
                        <a:pt x="71" y="1170"/>
                        <a:pt x="96" y="1163"/>
                      </a:cubicBezTo>
                      <a:cubicBezTo>
                        <a:pt x="96" y="1163"/>
                        <a:pt x="99" y="1149"/>
                        <a:pt x="99" y="1138"/>
                      </a:cubicBezTo>
                      <a:cubicBezTo>
                        <a:pt x="98" y="1127"/>
                        <a:pt x="98" y="1125"/>
                        <a:pt x="94" y="1119"/>
                      </a:cubicBezTo>
                      <a:cubicBezTo>
                        <a:pt x="90" y="1112"/>
                        <a:pt x="90" y="1105"/>
                        <a:pt x="90" y="1105"/>
                      </a:cubicBezTo>
                      <a:cubicBezTo>
                        <a:pt x="106" y="1105"/>
                        <a:pt x="106" y="1105"/>
                        <a:pt x="106" y="1105"/>
                      </a:cubicBezTo>
                      <a:cubicBezTo>
                        <a:pt x="117" y="1007"/>
                        <a:pt x="117" y="1007"/>
                        <a:pt x="117" y="1007"/>
                      </a:cubicBezTo>
                      <a:cubicBezTo>
                        <a:pt x="117" y="1007"/>
                        <a:pt x="130" y="902"/>
                        <a:pt x="132" y="885"/>
                      </a:cubicBezTo>
                      <a:cubicBezTo>
                        <a:pt x="134" y="868"/>
                        <a:pt x="152" y="751"/>
                        <a:pt x="152" y="743"/>
                      </a:cubicBezTo>
                      <a:cubicBezTo>
                        <a:pt x="152" y="736"/>
                        <a:pt x="156" y="739"/>
                        <a:pt x="156" y="741"/>
                      </a:cubicBezTo>
                      <a:cubicBezTo>
                        <a:pt x="157" y="743"/>
                        <a:pt x="151" y="829"/>
                        <a:pt x="156" y="835"/>
                      </a:cubicBezTo>
                      <a:cubicBezTo>
                        <a:pt x="162" y="842"/>
                        <a:pt x="160" y="843"/>
                        <a:pt x="160" y="844"/>
                      </a:cubicBezTo>
                      <a:cubicBezTo>
                        <a:pt x="160" y="846"/>
                        <a:pt x="152" y="855"/>
                        <a:pt x="152" y="863"/>
                      </a:cubicBezTo>
                      <a:cubicBezTo>
                        <a:pt x="152" y="871"/>
                        <a:pt x="160" y="988"/>
                        <a:pt x="157" y="1011"/>
                      </a:cubicBezTo>
                      <a:cubicBezTo>
                        <a:pt x="156" y="1034"/>
                        <a:pt x="160" y="1079"/>
                        <a:pt x="156" y="1087"/>
                      </a:cubicBezTo>
                      <a:cubicBezTo>
                        <a:pt x="153" y="1094"/>
                        <a:pt x="157" y="1098"/>
                        <a:pt x="157" y="1098"/>
                      </a:cubicBezTo>
                      <a:cubicBezTo>
                        <a:pt x="161" y="1101"/>
                        <a:pt x="161" y="1101"/>
                        <a:pt x="161" y="1101"/>
                      </a:cubicBezTo>
                      <a:cubicBezTo>
                        <a:pt x="160" y="1120"/>
                        <a:pt x="160" y="1120"/>
                        <a:pt x="160" y="1120"/>
                      </a:cubicBezTo>
                      <a:cubicBezTo>
                        <a:pt x="210" y="1120"/>
                        <a:pt x="210" y="1120"/>
                        <a:pt x="210" y="1120"/>
                      </a:cubicBezTo>
                      <a:cubicBezTo>
                        <a:pt x="210" y="1120"/>
                        <a:pt x="210" y="1117"/>
                        <a:pt x="217" y="1116"/>
                      </a:cubicBezTo>
                      <a:cubicBezTo>
                        <a:pt x="225" y="1115"/>
                        <a:pt x="226" y="1121"/>
                        <a:pt x="237" y="1123"/>
                      </a:cubicBezTo>
                      <a:cubicBezTo>
                        <a:pt x="248" y="1125"/>
                        <a:pt x="281" y="1127"/>
                        <a:pt x="297" y="1123"/>
                      </a:cubicBezTo>
                      <a:cubicBezTo>
                        <a:pt x="313" y="1119"/>
                        <a:pt x="325" y="1116"/>
                        <a:pt x="325" y="1116"/>
                      </a:cubicBezTo>
                      <a:cubicBezTo>
                        <a:pt x="325" y="1116"/>
                        <a:pt x="324" y="1112"/>
                        <a:pt x="322" y="1109"/>
                      </a:cubicBezTo>
                      <a:cubicBezTo>
                        <a:pt x="320" y="1106"/>
                        <a:pt x="311" y="1099"/>
                        <a:pt x="294" y="1101"/>
                      </a:cubicBezTo>
                      <a:cubicBezTo>
                        <a:pt x="277" y="1103"/>
                        <a:pt x="253" y="1089"/>
                        <a:pt x="253" y="1083"/>
                      </a:cubicBezTo>
                      <a:cubicBezTo>
                        <a:pt x="253" y="1077"/>
                        <a:pt x="252" y="1039"/>
                        <a:pt x="249" y="1032"/>
                      </a:cubicBezTo>
                      <a:cubicBezTo>
                        <a:pt x="246" y="1026"/>
                        <a:pt x="243" y="1028"/>
                        <a:pt x="243" y="1020"/>
                      </a:cubicBezTo>
                      <a:cubicBezTo>
                        <a:pt x="243" y="1011"/>
                        <a:pt x="251" y="1011"/>
                        <a:pt x="251" y="1007"/>
                      </a:cubicBezTo>
                      <a:cubicBezTo>
                        <a:pt x="251" y="1004"/>
                        <a:pt x="252" y="897"/>
                        <a:pt x="249" y="885"/>
                      </a:cubicBezTo>
                      <a:cubicBezTo>
                        <a:pt x="247" y="873"/>
                        <a:pt x="253" y="801"/>
                        <a:pt x="255" y="781"/>
                      </a:cubicBezTo>
                      <a:cubicBezTo>
                        <a:pt x="257" y="761"/>
                        <a:pt x="267" y="641"/>
                        <a:pt x="266" y="629"/>
                      </a:cubicBezTo>
                      <a:cubicBezTo>
                        <a:pt x="289" y="619"/>
                        <a:pt x="289" y="619"/>
                        <a:pt x="289" y="619"/>
                      </a:cubicBezTo>
                      <a:cubicBezTo>
                        <a:pt x="289" y="619"/>
                        <a:pt x="267" y="496"/>
                        <a:pt x="261" y="490"/>
                      </a:cubicBezTo>
                      <a:cubicBezTo>
                        <a:pt x="269" y="488"/>
                        <a:pt x="269" y="488"/>
                        <a:pt x="269" y="488"/>
                      </a:cubicBezTo>
                      <a:cubicBezTo>
                        <a:pt x="269" y="488"/>
                        <a:pt x="263" y="477"/>
                        <a:pt x="254" y="465"/>
                      </a:cubicBezTo>
                      <a:cubicBezTo>
                        <a:pt x="245" y="453"/>
                        <a:pt x="245" y="423"/>
                        <a:pt x="245" y="423"/>
                      </a:cubicBezTo>
                      <a:cubicBezTo>
                        <a:pt x="245" y="423"/>
                        <a:pt x="249" y="421"/>
                        <a:pt x="254" y="423"/>
                      </a:cubicBezTo>
                      <a:cubicBezTo>
                        <a:pt x="259" y="424"/>
                        <a:pt x="260" y="430"/>
                        <a:pt x="264" y="423"/>
                      </a:cubicBezTo>
                      <a:cubicBezTo>
                        <a:pt x="268" y="415"/>
                        <a:pt x="264" y="413"/>
                        <a:pt x="264" y="413"/>
                      </a:cubicBezTo>
                      <a:cubicBezTo>
                        <a:pt x="264" y="413"/>
                        <a:pt x="269" y="415"/>
                        <a:pt x="269" y="411"/>
                      </a:cubicBezTo>
                      <a:lnTo>
                        <a:pt x="264" y="3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0" name="Freeform 57"/>
                <p:cNvSpPr>
                  <a:spLocks/>
                </p:cNvSpPr>
                <p:nvPr/>
              </p:nvSpPr>
              <p:spPr bwMode="gray">
                <a:xfrm>
                  <a:off x="8025606" y="7830003"/>
                  <a:ext cx="73025" cy="96838"/>
                </a:xfrm>
                <a:custGeom>
                  <a:avLst/>
                  <a:gdLst>
                    <a:gd name="T0" fmla="*/ 31 w 39"/>
                    <a:gd name="T1" fmla="*/ 19 h 52"/>
                    <a:gd name="T2" fmla="*/ 6 w 39"/>
                    <a:gd name="T3" fmla="*/ 2 h 52"/>
                    <a:gd name="T4" fmla="*/ 13 w 39"/>
                    <a:gd name="T5" fmla="*/ 29 h 52"/>
                    <a:gd name="T6" fmla="*/ 0 w 39"/>
                    <a:gd name="T7" fmla="*/ 40 h 52"/>
                    <a:gd name="T8" fmla="*/ 25 w 39"/>
                    <a:gd name="T9" fmla="*/ 52 h 52"/>
                    <a:gd name="T10" fmla="*/ 31 w 39"/>
                    <a:gd name="T11" fmla="*/ 19 h 52"/>
                  </a:gdLst>
                  <a:ahLst/>
                  <a:cxnLst>
                    <a:cxn ang="0">
                      <a:pos x="T0" y="T1"/>
                    </a:cxn>
                    <a:cxn ang="0">
                      <a:pos x="T2" y="T3"/>
                    </a:cxn>
                    <a:cxn ang="0">
                      <a:pos x="T4" y="T5"/>
                    </a:cxn>
                    <a:cxn ang="0">
                      <a:pos x="T6" y="T7"/>
                    </a:cxn>
                    <a:cxn ang="0">
                      <a:pos x="T8" y="T9"/>
                    </a:cxn>
                    <a:cxn ang="0">
                      <a:pos x="T10" y="T11"/>
                    </a:cxn>
                  </a:cxnLst>
                  <a:rect l="0" t="0" r="r" b="b"/>
                  <a:pathLst>
                    <a:path w="39" h="52">
                      <a:moveTo>
                        <a:pt x="31" y="19"/>
                      </a:moveTo>
                      <a:cubicBezTo>
                        <a:pt x="23" y="8"/>
                        <a:pt x="13" y="0"/>
                        <a:pt x="6" y="2"/>
                      </a:cubicBezTo>
                      <a:cubicBezTo>
                        <a:pt x="6" y="2"/>
                        <a:pt x="17" y="19"/>
                        <a:pt x="13" y="29"/>
                      </a:cubicBezTo>
                      <a:cubicBezTo>
                        <a:pt x="8" y="39"/>
                        <a:pt x="0" y="40"/>
                        <a:pt x="0" y="40"/>
                      </a:cubicBezTo>
                      <a:cubicBezTo>
                        <a:pt x="25" y="52"/>
                        <a:pt x="25" y="52"/>
                        <a:pt x="25" y="52"/>
                      </a:cubicBezTo>
                      <a:cubicBezTo>
                        <a:pt x="36" y="51"/>
                        <a:pt x="39" y="30"/>
                        <a:pt x="31" y="1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1" name="Freeform 58"/>
                <p:cNvSpPr>
                  <a:spLocks/>
                </p:cNvSpPr>
                <p:nvPr/>
              </p:nvSpPr>
              <p:spPr bwMode="gray">
                <a:xfrm>
                  <a:off x="7963693" y="7558541"/>
                  <a:ext cx="36513" cy="160338"/>
                </a:xfrm>
                <a:custGeom>
                  <a:avLst/>
                  <a:gdLst>
                    <a:gd name="T0" fmla="*/ 15 w 19"/>
                    <a:gd name="T1" fmla="*/ 42 h 85"/>
                    <a:gd name="T2" fmla="*/ 15 w 19"/>
                    <a:gd name="T3" fmla="*/ 19 h 85"/>
                    <a:gd name="T4" fmla="*/ 13 w 19"/>
                    <a:gd name="T5" fmla="*/ 0 h 85"/>
                    <a:gd name="T6" fmla="*/ 0 w 19"/>
                    <a:gd name="T7" fmla="*/ 20 h 85"/>
                    <a:gd name="T8" fmla="*/ 9 w 19"/>
                    <a:gd name="T9" fmla="*/ 43 h 85"/>
                    <a:gd name="T10" fmla="*/ 19 w 19"/>
                    <a:gd name="T11" fmla="*/ 85 h 85"/>
                    <a:gd name="T12" fmla="*/ 15 w 19"/>
                    <a:gd name="T13" fmla="*/ 42 h 85"/>
                  </a:gdLst>
                  <a:ahLst/>
                  <a:cxnLst>
                    <a:cxn ang="0">
                      <a:pos x="T0" y="T1"/>
                    </a:cxn>
                    <a:cxn ang="0">
                      <a:pos x="T2" y="T3"/>
                    </a:cxn>
                    <a:cxn ang="0">
                      <a:pos x="T4" y="T5"/>
                    </a:cxn>
                    <a:cxn ang="0">
                      <a:pos x="T6" y="T7"/>
                    </a:cxn>
                    <a:cxn ang="0">
                      <a:pos x="T8" y="T9"/>
                    </a:cxn>
                    <a:cxn ang="0">
                      <a:pos x="T10" y="T11"/>
                    </a:cxn>
                    <a:cxn ang="0">
                      <a:pos x="T12" y="T13"/>
                    </a:cxn>
                  </a:cxnLst>
                  <a:rect l="0" t="0" r="r" b="b"/>
                  <a:pathLst>
                    <a:path w="19" h="85">
                      <a:moveTo>
                        <a:pt x="15" y="42"/>
                      </a:moveTo>
                      <a:cubicBezTo>
                        <a:pt x="15" y="19"/>
                        <a:pt x="15" y="19"/>
                        <a:pt x="15" y="19"/>
                      </a:cubicBezTo>
                      <a:cubicBezTo>
                        <a:pt x="14" y="12"/>
                        <a:pt x="13" y="0"/>
                        <a:pt x="13" y="0"/>
                      </a:cubicBezTo>
                      <a:cubicBezTo>
                        <a:pt x="13" y="0"/>
                        <a:pt x="8" y="19"/>
                        <a:pt x="0" y="20"/>
                      </a:cubicBezTo>
                      <a:cubicBezTo>
                        <a:pt x="0" y="20"/>
                        <a:pt x="12" y="32"/>
                        <a:pt x="9" y="43"/>
                      </a:cubicBezTo>
                      <a:cubicBezTo>
                        <a:pt x="19" y="85"/>
                        <a:pt x="19" y="85"/>
                        <a:pt x="19" y="85"/>
                      </a:cubicBezTo>
                      <a:cubicBezTo>
                        <a:pt x="19" y="85"/>
                        <a:pt x="14" y="54"/>
                        <a:pt x="15" y="4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2" name="Freeform 59"/>
                <p:cNvSpPr>
                  <a:spLocks/>
                </p:cNvSpPr>
                <p:nvPr/>
              </p:nvSpPr>
              <p:spPr bwMode="gray">
                <a:xfrm>
                  <a:off x="7839868" y="7522028"/>
                  <a:ext cx="123825" cy="173038"/>
                </a:xfrm>
                <a:custGeom>
                  <a:avLst/>
                  <a:gdLst>
                    <a:gd name="T0" fmla="*/ 49 w 66"/>
                    <a:gd name="T1" fmla="*/ 64 h 92"/>
                    <a:gd name="T2" fmla="*/ 58 w 66"/>
                    <a:gd name="T3" fmla="*/ 41 h 92"/>
                    <a:gd name="T4" fmla="*/ 17 w 66"/>
                    <a:gd name="T5" fmla="*/ 11 h 92"/>
                    <a:gd name="T6" fmla="*/ 6 w 66"/>
                    <a:gd name="T7" fmla="*/ 1 h 92"/>
                    <a:gd name="T8" fmla="*/ 0 w 66"/>
                    <a:gd name="T9" fmla="*/ 9 h 92"/>
                    <a:gd name="T10" fmla="*/ 45 w 66"/>
                    <a:gd name="T11" fmla="*/ 66 h 92"/>
                    <a:gd name="T12" fmla="*/ 66 w 66"/>
                    <a:gd name="T13" fmla="*/ 92 h 92"/>
                    <a:gd name="T14" fmla="*/ 62 w 66"/>
                    <a:gd name="T15" fmla="*/ 77 h 92"/>
                    <a:gd name="T16" fmla="*/ 49 w 66"/>
                    <a:gd name="T17" fmla="*/ 6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49" y="64"/>
                      </a:moveTo>
                      <a:cubicBezTo>
                        <a:pt x="58" y="41"/>
                        <a:pt x="58" y="41"/>
                        <a:pt x="58" y="41"/>
                      </a:cubicBezTo>
                      <a:cubicBezTo>
                        <a:pt x="58" y="41"/>
                        <a:pt x="25" y="18"/>
                        <a:pt x="17" y="11"/>
                      </a:cubicBezTo>
                      <a:cubicBezTo>
                        <a:pt x="8" y="2"/>
                        <a:pt x="6" y="0"/>
                        <a:pt x="6" y="1"/>
                      </a:cubicBezTo>
                      <a:cubicBezTo>
                        <a:pt x="5" y="1"/>
                        <a:pt x="0" y="9"/>
                        <a:pt x="0" y="9"/>
                      </a:cubicBezTo>
                      <a:cubicBezTo>
                        <a:pt x="0" y="9"/>
                        <a:pt x="41" y="55"/>
                        <a:pt x="45" y="66"/>
                      </a:cubicBezTo>
                      <a:cubicBezTo>
                        <a:pt x="66" y="92"/>
                        <a:pt x="66" y="92"/>
                        <a:pt x="66" y="92"/>
                      </a:cubicBezTo>
                      <a:cubicBezTo>
                        <a:pt x="66" y="92"/>
                        <a:pt x="63" y="82"/>
                        <a:pt x="62" y="77"/>
                      </a:cubicBezTo>
                      <a:cubicBezTo>
                        <a:pt x="61" y="72"/>
                        <a:pt x="49" y="64"/>
                        <a:pt x="49" y="6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grpSp>
          <p:nvGrpSpPr>
            <p:cNvPr id="146" name="Group 145"/>
            <p:cNvGrpSpPr/>
            <p:nvPr/>
          </p:nvGrpSpPr>
          <p:grpSpPr bwMode="gray">
            <a:xfrm>
              <a:off x="-2670969" y="7239453"/>
              <a:ext cx="4308475" cy="2198688"/>
              <a:chOff x="-2670969" y="7239453"/>
              <a:chExt cx="4308475" cy="2198688"/>
            </a:xfrm>
          </p:grpSpPr>
          <p:grpSp>
            <p:nvGrpSpPr>
              <p:cNvPr id="121" name="Group 120"/>
              <p:cNvGrpSpPr/>
              <p:nvPr/>
            </p:nvGrpSpPr>
            <p:grpSpPr bwMode="gray">
              <a:xfrm>
                <a:off x="-2670969" y="7385503"/>
                <a:ext cx="581025" cy="2036763"/>
                <a:chOff x="-2670969" y="7385503"/>
                <a:chExt cx="581025" cy="2036763"/>
              </a:xfrm>
            </p:grpSpPr>
            <p:sp>
              <p:nvSpPr>
                <p:cNvPr id="2054" name="Freeform 15"/>
                <p:cNvSpPr>
                  <a:spLocks noEditPoints="1"/>
                </p:cNvSpPr>
                <p:nvPr/>
              </p:nvSpPr>
              <p:spPr bwMode="gray">
                <a:xfrm>
                  <a:off x="-2670969" y="7385503"/>
                  <a:ext cx="571500" cy="2036763"/>
                </a:xfrm>
                <a:custGeom>
                  <a:avLst/>
                  <a:gdLst>
                    <a:gd name="T0" fmla="*/ 303 w 305"/>
                    <a:gd name="T1" fmla="*/ 516 h 1087"/>
                    <a:gd name="T2" fmla="*/ 297 w 305"/>
                    <a:gd name="T3" fmla="*/ 392 h 1087"/>
                    <a:gd name="T4" fmla="*/ 285 w 305"/>
                    <a:gd name="T5" fmla="*/ 269 h 1087"/>
                    <a:gd name="T6" fmla="*/ 256 w 305"/>
                    <a:gd name="T7" fmla="*/ 187 h 1087"/>
                    <a:gd name="T8" fmla="*/ 194 w 305"/>
                    <a:gd name="T9" fmla="*/ 150 h 1087"/>
                    <a:gd name="T10" fmla="*/ 186 w 305"/>
                    <a:gd name="T11" fmla="*/ 123 h 1087"/>
                    <a:gd name="T12" fmla="*/ 199 w 305"/>
                    <a:gd name="T13" fmla="*/ 103 h 1087"/>
                    <a:gd name="T14" fmla="*/ 204 w 305"/>
                    <a:gd name="T15" fmla="*/ 83 h 1087"/>
                    <a:gd name="T16" fmla="*/ 196 w 305"/>
                    <a:gd name="T17" fmla="*/ 27 h 1087"/>
                    <a:gd name="T18" fmla="*/ 168 w 305"/>
                    <a:gd name="T19" fmla="*/ 3 h 1087"/>
                    <a:gd name="T20" fmla="*/ 121 w 305"/>
                    <a:gd name="T21" fmla="*/ 12 h 1087"/>
                    <a:gd name="T22" fmla="*/ 105 w 305"/>
                    <a:gd name="T23" fmla="*/ 45 h 1087"/>
                    <a:gd name="T24" fmla="*/ 105 w 305"/>
                    <a:gd name="T25" fmla="*/ 86 h 1087"/>
                    <a:gd name="T26" fmla="*/ 109 w 305"/>
                    <a:gd name="T27" fmla="*/ 107 h 1087"/>
                    <a:gd name="T28" fmla="*/ 121 w 305"/>
                    <a:gd name="T29" fmla="*/ 129 h 1087"/>
                    <a:gd name="T30" fmla="*/ 96 w 305"/>
                    <a:gd name="T31" fmla="*/ 165 h 1087"/>
                    <a:gd name="T32" fmla="*/ 37 w 305"/>
                    <a:gd name="T33" fmla="*/ 195 h 1087"/>
                    <a:gd name="T34" fmla="*/ 18 w 305"/>
                    <a:gd name="T35" fmla="*/ 256 h 1087"/>
                    <a:gd name="T36" fmla="*/ 7 w 305"/>
                    <a:gd name="T37" fmla="*/ 389 h 1087"/>
                    <a:gd name="T38" fmla="*/ 2 w 305"/>
                    <a:gd name="T39" fmla="*/ 520 h 1087"/>
                    <a:gd name="T40" fmla="*/ 9 w 305"/>
                    <a:gd name="T41" fmla="*/ 570 h 1087"/>
                    <a:gd name="T42" fmla="*/ 47 w 305"/>
                    <a:gd name="T43" fmla="*/ 643 h 1087"/>
                    <a:gd name="T44" fmla="*/ 38 w 305"/>
                    <a:gd name="T45" fmla="*/ 616 h 1087"/>
                    <a:gd name="T46" fmla="*/ 43 w 305"/>
                    <a:gd name="T47" fmla="*/ 620 h 1087"/>
                    <a:gd name="T48" fmla="*/ 61 w 305"/>
                    <a:gd name="T49" fmla="*/ 691 h 1087"/>
                    <a:gd name="T50" fmla="*/ 83 w 305"/>
                    <a:gd name="T51" fmla="*/ 727 h 1087"/>
                    <a:gd name="T52" fmla="*/ 82 w 305"/>
                    <a:gd name="T53" fmla="*/ 823 h 1087"/>
                    <a:gd name="T54" fmla="*/ 96 w 305"/>
                    <a:gd name="T55" fmla="*/ 940 h 1087"/>
                    <a:gd name="T56" fmla="*/ 101 w 305"/>
                    <a:gd name="T57" fmla="*/ 1012 h 1087"/>
                    <a:gd name="T58" fmla="*/ 88 w 305"/>
                    <a:gd name="T59" fmla="*/ 1045 h 1087"/>
                    <a:gd name="T60" fmla="*/ 92 w 305"/>
                    <a:gd name="T61" fmla="*/ 1084 h 1087"/>
                    <a:gd name="T62" fmla="*/ 129 w 305"/>
                    <a:gd name="T63" fmla="*/ 1067 h 1087"/>
                    <a:gd name="T64" fmla="*/ 137 w 305"/>
                    <a:gd name="T65" fmla="*/ 1049 h 1087"/>
                    <a:gd name="T66" fmla="*/ 147 w 305"/>
                    <a:gd name="T67" fmla="*/ 1011 h 1087"/>
                    <a:gd name="T68" fmla="*/ 140 w 305"/>
                    <a:gd name="T69" fmla="*/ 939 h 1087"/>
                    <a:gd name="T70" fmla="*/ 148 w 305"/>
                    <a:gd name="T71" fmla="*/ 822 h 1087"/>
                    <a:gd name="T72" fmla="*/ 151 w 305"/>
                    <a:gd name="T73" fmla="*/ 763 h 1087"/>
                    <a:gd name="T74" fmla="*/ 154 w 305"/>
                    <a:gd name="T75" fmla="*/ 729 h 1087"/>
                    <a:gd name="T76" fmla="*/ 161 w 305"/>
                    <a:gd name="T77" fmla="*/ 824 h 1087"/>
                    <a:gd name="T78" fmla="*/ 165 w 305"/>
                    <a:gd name="T79" fmla="*/ 921 h 1087"/>
                    <a:gd name="T80" fmla="*/ 160 w 305"/>
                    <a:gd name="T81" fmla="*/ 1003 h 1087"/>
                    <a:gd name="T82" fmla="*/ 156 w 305"/>
                    <a:gd name="T83" fmla="*/ 1036 h 1087"/>
                    <a:gd name="T84" fmla="*/ 180 w 305"/>
                    <a:gd name="T85" fmla="*/ 1083 h 1087"/>
                    <a:gd name="T86" fmla="*/ 219 w 305"/>
                    <a:gd name="T87" fmla="*/ 1067 h 1087"/>
                    <a:gd name="T88" fmla="*/ 198 w 305"/>
                    <a:gd name="T89" fmla="*/ 1018 h 1087"/>
                    <a:gd name="T90" fmla="*/ 200 w 305"/>
                    <a:gd name="T91" fmla="*/ 975 h 1087"/>
                    <a:gd name="T92" fmla="*/ 227 w 305"/>
                    <a:gd name="T93" fmla="*/ 835 h 1087"/>
                    <a:gd name="T94" fmla="*/ 224 w 305"/>
                    <a:gd name="T95" fmla="*/ 739 h 1087"/>
                    <a:gd name="T96" fmla="*/ 242 w 305"/>
                    <a:gd name="T97" fmla="*/ 713 h 1087"/>
                    <a:gd name="T98" fmla="*/ 258 w 305"/>
                    <a:gd name="T99" fmla="*/ 616 h 1087"/>
                    <a:gd name="T100" fmla="*/ 289 w 305"/>
                    <a:gd name="T101" fmla="*/ 602 h 1087"/>
                    <a:gd name="T102" fmla="*/ 288 w 305"/>
                    <a:gd name="T103" fmla="*/ 572 h 1087"/>
                    <a:gd name="T104" fmla="*/ 73 w 305"/>
                    <a:gd name="T105" fmla="*/ 408 h 1087"/>
                    <a:gd name="T106" fmla="*/ 69 w 305"/>
                    <a:gd name="T107" fmla="*/ 396 h 1087"/>
                    <a:gd name="T108" fmla="*/ 67 w 305"/>
                    <a:gd name="T109" fmla="*/ 304 h 1087"/>
                    <a:gd name="T110" fmla="*/ 82 w 305"/>
                    <a:gd name="T111" fmla="*/ 388 h 1087"/>
                    <a:gd name="T112" fmla="*/ 247 w 305"/>
                    <a:gd name="T113" fmla="*/ 441 h 1087"/>
                    <a:gd name="T114" fmla="*/ 228 w 305"/>
                    <a:gd name="T115" fmla="*/ 387 h 1087"/>
                    <a:gd name="T116" fmla="*/ 239 w 305"/>
                    <a:gd name="T117" fmla="*/ 312 h 1087"/>
                    <a:gd name="T118" fmla="*/ 239 w 305"/>
                    <a:gd name="T119" fmla="*/ 394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5" h="1087">
                      <a:moveTo>
                        <a:pt x="305" y="569"/>
                      </a:moveTo>
                      <a:cubicBezTo>
                        <a:pt x="305" y="567"/>
                        <a:pt x="304" y="530"/>
                        <a:pt x="303" y="516"/>
                      </a:cubicBezTo>
                      <a:cubicBezTo>
                        <a:pt x="302" y="501"/>
                        <a:pt x="301" y="470"/>
                        <a:pt x="300" y="455"/>
                      </a:cubicBezTo>
                      <a:cubicBezTo>
                        <a:pt x="299" y="440"/>
                        <a:pt x="297" y="405"/>
                        <a:pt x="297" y="392"/>
                      </a:cubicBezTo>
                      <a:cubicBezTo>
                        <a:pt x="298" y="378"/>
                        <a:pt x="294" y="338"/>
                        <a:pt x="293" y="323"/>
                      </a:cubicBezTo>
                      <a:cubicBezTo>
                        <a:pt x="292" y="308"/>
                        <a:pt x="284" y="278"/>
                        <a:pt x="285" y="269"/>
                      </a:cubicBezTo>
                      <a:cubicBezTo>
                        <a:pt x="286" y="261"/>
                        <a:pt x="286" y="235"/>
                        <a:pt x="285" y="216"/>
                      </a:cubicBezTo>
                      <a:cubicBezTo>
                        <a:pt x="284" y="197"/>
                        <a:pt x="265" y="190"/>
                        <a:pt x="256" y="187"/>
                      </a:cubicBezTo>
                      <a:cubicBezTo>
                        <a:pt x="248" y="183"/>
                        <a:pt x="224" y="173"/>
                        <a:pt x="220" y="171"/>
                      </a:cubicBezTo>
                      <a:cubicBezTo>
                        <a:pt x="216" y="168"/>
                        <a:pt x="197" y="153"/>
                        <a:pt x="194" y="150"/>
                      </a:cubicBezTo>
                      <a:cubicBezTo>
                        <a:pt x="191" y="147"/>
                        <a:pt x="184" y="141"/>
                        <a:pt x="184" y="141"/>
                      </a:cubicBezTo>
                      <a:cubicBezTo>
                        <a:pt x="186" y="123"/>
                        <a:pt x="186" y="123"/>
                        <a:pt x="186" y="123"/>
                      </a:cubicBezTo>
                      <a:cubicBezTo>
                        <a:pt x="189" y="120"/>
                        <a:pt x="193" y="109"/>
                        <a:pt x="193" y="109"/>
                      </a:cubicBezTo>
                      <a:cubicBezTo>
                        <a:pt x="196" y="111"/>
                        <a:pt x="199" y="106"/>
                        <a:pt x="199" y="103"/>
                      </a:cubicBezTo>
                      <a:cubicBezTo>
                        <a:pt x="199" y="101"/>
                        <a:pt x="201" y="97"/>
                        <a:pt x="201" y="95"/>
                      </a:cubicBezTo>
                      <a:cubicBezTo>
                        <a:pt x="201" y="94"/>
                        <a:pt x="203" y="88"/>
                        <a:pt x="204" y="83"/>
                      </a:cubicBezTo>
                      <a:cubicBezTo>
                        <a:pt x="206" y="79"/>
                        <a:pt x="208" y="60"/>
                        <a:pt x="210" y="53"/>
                      </a:cubicBezTo>
                      <a:cubicBezTo>
                        <a:pt x="211" y="45"/>
                        <a:pt x="199" y="29"/>
                        <a:pt x="196" y="27"/>
                      </a:cubicBezTo>
                      <a:cubicBezTo>
                        <a:pt x="192" y="25"/>
                        <a:pt x="186" y="17"/>
                        <a:pt x="182" y="13"/>
                      </a:cubicBezTo>
                      <a:cubicBezTo>
                        <a:pt x="178" y="10"/>
                        <a:pt x="171" y="5"/>
                        <a:pt x="168" y="3"/>
                      </a:cubicBezTo>
                      <a:cubicBezTo>
                        <a:pt x="164" y="1"/>
                        <a:pt x="152" y="0"/>
                        <a:pt x="146" y="1"/>
                      </a:cubicBezTo>
                      <a:cubicBezTo>
                        <a:pt x="140" y="3"/>
                        <a:pt x="127" y="7"/>
                        <a:pt x="121" y="12"/>
                      </a:cubicBezTo>
                      <a:cubicBezTo>
                        <a:pt x="115" y="18"/>
                        <a:pt x="111" y="26"/>
                        <a:pt x="107" y="30"/>
                      </a:cubicBezTo>
                      <a:cubicBezTo>
                        <a:pt x="104" y="34"/>
                        <a:pt x="104" y="41"/>
                        <a:pt x="105" y="45"/>
                      </a:cubicBezTo>
                      <a:cubicBezTo>
                        <a:pt x="105" y="49"/>
                        <a:pt x="100" y="53"/>
                        <a:pt x="100" y="62"/>
                      </a:cubicBezTo>
                      <a:cubicBezTo>
                        <a:pt x="100" y="72"/>
                        <a:pt x="106" y="83"/>
                        <a:pt x="105" y="86"/>
                      </a:cubicBezTo>
                      <a:cubicBezTo>
                        <a:pt x="104" y="88"/>
                        <a:pt x="103" y="97"/>
                        <a:pt x="105" y="100"/>
                      </a:cubicBezTo>
                      <a:cubicBezTo>
                        <a:pt x="106" y="102"/>
                        <a:pt x="108" y="104"/>
                        <a:pt x="109" y="107"/>
                      </a:cubicBezTo>
                      <a:cubicBezTo>
                        <a:pt x="111" y="110"/>
                        <a:pt x="114" y="111"/>
                        <a:pt x="114" y="111"/>
                      </a:cubicBezTo>
                      <a:cubicBezTo>
                        <a:pt x="116" y="121"/>
                        <a:pt x="121" y="129"/>
                        <a:pt x="121" y="129"/>
                      </a:cubicBezTo>
                      <a:cubicBezTo>
                        <a:pt x="121" y="146"/>
                        <a:pt x="121" y="146"/>
                        <a:pt x="121" y="146"/>
                      </a:cubicBezTo>
                      <a:cubicBezTo>
                        <a:pt x="121" y="146"/>
                        <a:pt x="104" y="159"/>
                        <a:pt x="96" y="165"/>
                      </a:cubicBezTo>
                      <a:cubicBezTo>
                        <a:pt x="88" y="171"/>
                        <a:pt x="80" y="178"/>
                        <a:pt x="71" y="181"/>
                      </a:cubicBezTo>
                      <a:cubicBezTo>
                        <a:pt x="63" y="184"/>
                        <a:pt x="48" y="189"/>
                        <a:pt x="37" y="195"/>
                      </a:cubicBezTo>
                      <a:cubicBezTo>
                        <a:pt x="27" y="201"/>
                        <a:pt x="23" y="212"/>
                        <a:pt x="23" y="219"/>
                      </a:cubicBezTo>
                      <a:cubicBezTo>
                        <a:pt x="23" y="226"/>
                        <a:pt x="22" y="248"/>
                        <a:pt x="18" y="256"/>
                      </a:cubicBezTo>
                      <a:cubicBezTo>
                        <a:pt x="15" y="263"/>
                        <a:pt x="11" y="296"/>
                        <a:pt x="11" y="314"/>
                      </a:cubicBezTo>
                      <a:cubicBezTo>
                        <a:pt x="10" y="332"/>
                        <a:pt x="7" y="370"/>
                        <a:pt x="7" y="389"/>
                      </a:cubicBezTo>
                      <a:cubicBezTo>
                        <a:pt x="6" y="408"/>
                        <a:pt x="4" y="433"/>
                        <a:pt x="2" y="446"/>
                      </a:cubicBezTo>
                      <a:cubicBezTo>
                        <a:pt x="0" y="459"/>
                        <a:pt x="2" y="519"/>
                        <a:pt x="2" y="520"/>
                      </a:cubicBezTo>
                      <a:cubicBezTo>
                        <a:pt x="2" y="521"/>
                        <a:pt x="3" y="565"/>
                        <a:pt x="5" y="568"/>
                      </a:cubicBezTo>
                      <a:cubicBezTo>
                        <a:pt x="6" y="571"/>
                        <a:pt x="9" y="570"/>
                        <a:pt x="9" y="570"/>
                      </a:cubicBezTo>
                      <a:cubicBezTo>
                        <a:pt x="4" y="584"/>
                        <a:pt x="9" y="603"/>
                        <a:pt x="12" y="614"/>
                      </a:cubicBezTo>
                      <a:cubicBezTo>
                        <a:pt x="15" y="626"/>
                        <a:pt x="44" y="642"/>
                        <a:pt x="47" y="643"/>
                      </a:cubicBezTo>
                      <a:cubicBezTo>
                        <a:pt x="49" y="644"/>
                        <a:pt x="50" y="637"/>
                        <a:pt x="48" y="635"/>
                      </a:cubicBezTo>
                      <a:cubicBezTo>
                        <a:pt x="45" y="633"/>
                        <a:pt x="39" y="625"/>
                        <a:pt x="38" y="616"/>
                      </a:cubicBezTo>
                      <a:cubicBezTo>
                        <a:pt x="36" y="606"/>
                        <a:pt x="42" y="596"/>
                        <a:pt x="42" y="596"/>
                      </a:cubicBezTo>
                      <a:cubicBezTo>
                        <a:pt x="42" y="596"/>
                        <a:pt x="43" y="614"/>
                        <a:pt x="43" y="620"/>
                      </a:cubicBezTo>
                      <a:cubicBezTo>
                        <a:pt x="44" y="626"/>
                        <a:pt x="52" y="628"/>
                        <a:pt x="52" y="628"/>
                      </a:cubicBezTo>
                      <a:cubicBezTo>
                        <a:pt x="52" y="652"/>
                        <a:pt x="59" y="682"/>
                        <a:pt x="61" y="691"/>
                      </a:cubicBezTo>
                      <a:cubicBezTo>
                        <a:pt x="63" y="700"/>
                        <a:pt x="61" y="719"/>
                        <a:pt x="64" y="721"/>
                      </a:cubicBezTo>
                      <a:cubicBezTo>
                        <a:pt x="67" y="723"/>
                        <a:pt x="83" y="727"/>
                        <a:pt x="83" y="727"/>
                      </a:cubicBezTo>
                      <a:cubicBezTo>
                        <a:pt x="81" y="743"/>
                        <a:pt x="87" y="762"/>
                        <a:pt x="85" y="771"/>
                      </a:cubicBezTo>
                      <a:cubicBezTo>
                        <a:pt x="84" y="780"/>
                        <a:pt x="83" y="806"/>
                        <a:pt x="82" y="823"/>
                      </a:cubicBezTo>
                      <a:cubicBezTo>
                        <a:pt x="82" y="841"/>
                        <a:pt x="87" y="874"/>
                        <a:pt x="90" y="888"/>
                      </a:cubicBezTo>
                      <a:cubicBezTo>
                        <a:pt x="92" y="902"/>
                        <a:pt x="94" y="926"/>
                        <a:pt x="96" y="940"/>
                      </a:cubicBezTo>
                      <a:cubicBezTo>
                        <a:pt x="98" y="955"/>
                        <a:pt x="107" y="986"/>
                        <a:pt x="107" y="992"/>
                      </a:cubicBezTo>
                      <a:cubicBezTo>
                        <a:pt x="107" y="998"/>
                        <a:pt x="101" y="1007"/>
                        <a:pt x="101" y="1012"/>
                      </a:cubicBezTo>
                      <a:cubicBezTo>
                        <a:pt x="101" y="1017"/>
                        <a:pt x="104" y="1016"/>
                        <a:pt x="104" y="1019"/>
                      </a:cubicBezTo>
                      <a:cubicBezTo>
                        <a:pt x="104" y="1022"/>
                        <a:pt x="91" y="1041"/>
                        <a:pt x="88" y="1045"/>
                      </a:cubicBezTo>
                      <a:cubicBezTo>
                        <a:pt x="84" y="1050"/>
                        <a:pt x="78" y="1055"/>
                        <a:pt x="76" y="1066"/>
                      </a:cubicBezTo>
                      <a:cubicBezTo>
                        <a:pt x="73" y="1077"/>
                        <a:pt x="85" y="1083"/>
                        <a:pt x="92" y="1084"/>
                      </a:cubicBezTo>
                      <a:cubicBezTo>
                        <a:pt x="99" y="1085"/>
                        <a:pt x="109" y="1083"/>
                        <a:pt x="115" y="1081"/>
                      </a:cubicBezTo>
                      <a:cubicBezTo>
                        <a:pt x="121" y="1080"/>
                        <a:pt x="129" y="1067"/>
                        <a:pt x="129" y="1067"/>
                      </a:cubicBezTo>
                      <a:cubicBezTo>
                        <a:pt x="137" y="1065"/>
                        <a:pt x="137" y="1065"/>
                        <a:pt x="137" y="1065"/>
                      </a:cubicBezTo>
                      <a:cubicBezTo>
                        <a:pt x="137" y="1049"/>
                        <a:pt x="137" y="1049"/>
                        <a:pt x="137" y="1049"/>
                      </a:cubicBezTo>
                      <a:cubicBezTo>
                        <a:pt x="138" y="1045"/>
                        <a:pt x="143" y="1039"/>
                        <a:pt x="147" y="1034"/>
                      </a:cubicBezTo>
                      <a:cubicBezTo>
                        <a:pt x="151" y="1028"/>
                        <a:pt x="148" y="1014"/>
                        <a:pt x="147" y="1011"/>
                      </a:cubicBezTo>
                      <a:cubicBezTo>
                        <a:pt x="145" y="1008"/>
                        <a:pt x="141" y="1004"/>
                        <a:pt x="141" y="1004"/>
                      </a:cubicBezTo>
                      <a:cubicBezTo>
                        <a:pt x="140" y="998"/>
                        <a:pt x="140" y="949"/>
                        <a:pt x="140" y="939"/>
                      </a:cubicBezTo>
                      <a:cubicBezTo>
                        <a:pt x="141" y="929"/>
                        <a:pt x="144" y="877"/>
                        <a:pt x="145" y="864"/>
                      </a:cubicBezTo>
                      <a:cubicBezTo>
                        <a:pt x="147" y="852"/>
                        <a:pt x="148" y="831"/>
                        <a:pt x="148" y="822"/>
                      </a:cubicBezTo>
                      <a:cubicBezTo>
                        <a:pt x="149" y="813"/>
                        <a:pt x="149" y="793"/>
                        <a:pt x="150" y="787"/>
                      </a:cubicBezTo>
                      <a:cubicBezTo>
                        <a:pt x="151" y="782"/>
                        <a:pt x="151" y="771"/>
                        <a:pt x="151" y="763"/>
                      </a:cubicBezTo>
                      <a:cubicBezTo>
                        <a:pt x="150" y="756"/>
                        <a:pt x="151" y="729"/>
                        <a:pt x="151" y="729"/>
                      </a:cubicBezTo>
                      <a:cubicBezTo>
                        <a:pt x="154" y="729"/>
                        <a:pt x="154" y="729"/>
                        <a:pt x="154" y="729"/>
                      </a:cubicBezTo>
                      <a:cubicBezTo>
                        <a:pt x="154" y="738"/>
                        <a:pt x="158" y="766"/>
                        <a:pt x="161" y="774"/>
                      </a:cubicBezTo>
                      <a:cubicBezTo>
                        <a:pt x="164" y="783"/>
                        <a:pt x="162" y="815"/>
                        <a:pt x="161" y="824"/>
                      </a:cubicBezTo>
                      <a:cubicBezTo>
                        <a:pt x="160" y="833"/>
                        <a:pt x="163" y="857"/>
                        <a:pt x="165" y="863"/>
                      </a:cubicBezTo>
                      <a:cubicBezTo>
                        <a:pt x="166" y="869"/>
                        <a:pt x="165" y="906"/>
                        <a:pt x="165" y="921"/>
                      </a:cubicBezTo>
                      <a:cubicBezTo>
                        <a:pt x="165" y="936"/>
                        <a:pt x="162" y="979"/>
                        <a:pt x="162" y="986"/>
                      </a:cubicBezTo>
                      <a:cubicBezTo>
                        <a:pt x="162" y="994"/>
                        <a:pt x="160" y="1000"/>
                        <a:pt x="160" y="1003"/>
                      </a:cubicBezTo>
                      <a:cubicBezTo>
                        <a:pt x="160" y="1006"/>
                        <a:pt x="158" y="1013"/>
                        <a:pt x="156" y="1019"/>
                      </a:cubicBezTo>
                      <a:cubicBezTo>
                        <a:pt x="154" y="1024"/>
                        <a:pt x="154" y="1032"/>
                        <a:pt x="156" y="1036"/>
                      </a:cubicBezTo>
                      <a:cubicBezTo>
                        <a:pt x="159" y="1041"/>
                        <a:pt x="162" y="1052"/>
                        <a:pt x="166" y="1064"/>
                      </a:cubicBezTo>
                      <a:cubicBezTo>
                        <a:pt x="170" y="1076"/>
                        <a:pt x="176" y="1082"/>
                        <a:pt x="180" y="1083"/>
                      </a:cubicBezTo>
                      <a:cubicBezTo>
                        <a:pt x="185" y="1084"/>
                        <a:pt x="203" y="1087"/>
                        <a:pt x="210" y="1085"/>
                      </a:cubicBezTo>
                      <a:cubicBezTo>
                        <a:pt x="218" y="1083"/>
                        <a:pt x="219" y="1072"/>
                        <a:pt x="219" y="1067"/>
                      </a:cubicBezTo>
                      <a:cubicBezTo>
                        <a:pt x="220" y="1063"/>
                        <a:pt x="206" y="1038"/>
                        <a:pt x="203" y="1032"/>
                      </a:cubicBezTo>
                      <a:cubicBezTo>
                        <a:pt x="199" y="1026"/>
                        <a:pt x="198" y="1018"/>
                        <a:pt x="198" y="1018"/>
                      </a:cubicBezTo>
                      <a:cubicBezTo>
                        <a:pt x="201" y="1015"/>
                        <a:pt x="198" y="1005"/>
                        <a:pt x="197" y="998"/>
                      </a:cubicBezTo>
                      <a:cubicBezTo>
                        <a:pt x="197" y="992"/>
                        <a:pt x="196" y="983"/>
                        <a:pt x="200" y="975"/>
                      </a:cubicBezTo>
                      <a:cubicBezTo>
                        <a:pt x="204" y="968"/>
                        <a:pt x="212" y="925"/>
                        <a:pt x="214" y="912"/>
                      </a:cubicBezTo>
                      <a:cubicBezTo>
                        <a:pt x="215" y="899"/>
                        <a:pt x="224" y="851"/>
                        <a:pt x="227" y="835"/>
                      </a:cubicBezTo>
                      <a:cubicBezTo>
                        <a:pt x="230" y="819"/>
                        <a:pt x="224" y="785"/>
                        <a:pt x="223" y="775"/>
                      </a:cubicBezTo>
                      <a:cubicBezTo>
                        <a:pt x="222" y="764"/>
                        <a:pt x="224" y="744"/>
                        <a:pt x="224" y="739"/>
                      </a:cubicBezTo>
                      <a:cubicBezTo>
                        <a:pt x="225" y="734"/>
                        <a:pt x="225" y="722"/>
                        <a:pt x="225" y="722"/>
                      </a:cubicBezTo>
                      <a:cubicBezTo>
                        <a:pt x="229" y="722"/>
                        <a:pt x="242" y="713"/>
                        <a:pt x="242" y="713"/>
                      </a:cubicBezTo>
                      <a:cubicBezTo>
                        <a:pt x="242" y="691"/>
                        <a:pt x="253" y="617"/>
                        <a:pt x="253" y="617"/>
                      </a:cubicBezTo>
                      <a:cubicBezTo>
                        <a:pt x="258" y="616"/>
                        <a:pt x="258" y="616"/>
                        <a:pt x="258" y="616"/>
                      </a:cubicBezTo>
                      <a:cubicBezTo>
                        <a:pt x="263" y="620"/>
                        <a:pt x="278" y="614"/>
                        <a:pt x="280" y="611"/>
                      </a:cubicBezTo>
                      <a:cubicBezTo>
                        <a:pt x="282" y="608"/>
                        <a:pt x="286" y="604"/>
                        <a:pt x="289" y="602"/>
                      </a:cubicBezTo>
                      <a:cubicBezTo>
                        <a:pt x="291" y="600"/>
                        <a:pt x="290" y="591"/>
                        <a:pt x="289" y="586"/>
                      </a:cubicBezTo>
                      <a:cubicBezTo>
                        <a:pt x="287" y="582"/>
                        <a:pt x="288" y="572"/>
                        <a:pt x="288" y="572"/>
                      </a:cubicBezTo>
                      <a:cubicBezTo>
                        <a:pt x="299" y="574"/>
                        <a:pt x="305" y="569"/>
                        <a:pt x="305" y="569"/>
                      </a:cubicBezTo>
                      <a:close/>
                      <a:moveTo>
                        <a:pt x="73" y="408"/>
                      </a:moveTo>
                      <a:cubicBezTo>
                        <a:pt x="72" y="412"/>
                        <a:pt x="68" y="428"/>
                        <a:pt x="67" y="432"/>
                      </a:cubicBezTo>
                      <a:cubicBezTo>
                        <a:pt x="66" y="435"/>
                        <a:pt x="70" y="406"/>
                        <a:pt x="69" y="396"/>
                      </a:cubicBezTo>
                      <a:cubicBezTo>
                        <a:pt x="69" y="387"/>
                        <a:pt x="70" y="361"/>
                        <a:pt x="70" y="354"/>
                      </a:cubicBezTo>
                      <a:cubicBezTo>
                        <a:pt x="69" y="346"/>
                        <a:pt x="67" y="304"/>
                        <a:pt x="67" y="304"/>
                      </a:cubicBezTo>
                      <a:cubicBezTo>
                        <a:pt x="68" y="310"/>
                        <a:pt x="71" y="340"/>
                        <a:pt x="74" y="350"/>
                      </a:cubicBezTo>
                      <a:cubicBezTo>
                        <a:pt x="77" y="361"/>
                        <a:pt x="80" y="383"/>
                        <a:pt x="82" y="388"/>
                      </a:cubicBezTo>
                      <a:cubicBezTo>
                        <a:pt x="83" y="393"/>
                        <a:pt x="74" y="405"/>
                        <a:pt x="73" y="408"/>
                      </a:cubicBezTo>
                      <a:close/>
                      <a:moveTo>
                        <a:pt x="247" y="441"/>
                      </a:moveTo>
                      <a:cubicBezTo>
                        <a:pt x="246" y="444"/>
                        <a:pt x="246" y="434"/>
                        <a:pt x="242" y="427"/>
                      </a:cubicBezTo>
                      <a:cubicBezTo>
                        <a:pt x="239" y="421"/>
                        <a:pt x="227" y="393"/>
                        <a:pt x="228" y="387"/>
                      </a:cubicBezTo>
                      <a:cubicBezTo>
                        <a:pt x="228" y="381"/>
                        <a:pt x="236" y="364"/>
                        <a:pt x="237" y="357"/>
                      </a:cubicBezTo>
                      <a:cubicBezTo>
                        <a:pt x="239" y="351"/>
                        <a:pt x="230" y="324"/>
                        <a:pt x="239" y="312"/>
                      </a:cubicBezTo>
                      <a:cubicBezTo>
                        <a:pt x="239" y="312"/>
                        <a:pt x="237" y="332"/>
                        <a:pt x="239" y="340"/>
                      </a:cubicBezTo>
                      <a:cubicBezTo>
                        <a:pt x="241" y="349"/>
                        <a:pt x="237" y="389"/>
                        <a:pt x="239" y="394"/>
                      </a:cubicBezTo>
                      <a:cubicBezTo>
                        <a:pt x="240" y="399"/>
                        <a:pt x="248" y="438"/>
                        <a:pt x="247" y="44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55" name="Freeform 16"/>
                <p:cNvSpPr>
                  <a:spLocks/>
                </p:cNvSpPr>
                <p:nvPr/>
              </p:nvSpPr>
              <p:spPr bwMode="gray">
                <a:xfrm>
                  <a:off x="-2231232" y="8526916"/>
                  <a:ext cx="141288" cy="392113"/>
                </a:xfrm>
                <a:custGeom>
                  <a:avLst/>
                  <a:gdLst>
                    <a:gd name="T0" fmla="*/ 45 w 75"/>
                    <a:gd name="T1" fmla="*/ 2 h 209"/>
                    <a:gd name="T2" fmla="*/ 75 w 75"/>
                    <a:gd name="T3" fmla="*/ 164 h 209"/>
                    <a:gd name="T4" fmla="*/ 65 w 75"/>
                    <a:gd name="T5" fmla="*/ 203 h 209"/>
                    <a:gd name="T6" fmla="*/ 47 w 75"/>
                    <a:gd name="T7" fmla="*/ 203 h 209"/>
                    <a:gd name="T8" fmla="*/ 35 w 75"/>
                    <a:gd name="T9" fmla="*/ 188 h 209"/>
                    <a:gd name="T10" fmla="*/ 23 w 75"/>
                    <a:gd name="T11" fmla="*/ 200 h 209"/>
                    <a:gd name="T12" fmla="*/ 20 w 75"/>
                    <a:gd name="T13" fmla="*/ 208 h 209"/>
                    <a:gd name="T14" fmla="*/ 3 w 75"/>
                    <a:gd name="T15" fmla="*/ 208 h 209"/>
                    <a:gd name="T16" fmla="*/ 1 w 75"/>
                    <a:gd name="T17" fmla="*/ 186 h 209"/>
                    <a:gd name="T18" fmla="*/ 5 w 75"/>
                    <a:gd name="T19" fmla="*/ 132 h 209"/>
                    <a:gd name="T20" fmla="*/ 11 w 75"/>
                    <a:gd name="T21" fmla="*/ 41 h 209"/>
                    <a:gd name="T22" fmla="*/ 15 w 75"/>
                    <a:gd name="T23" fmla="*/ 30 h 209"/>
                    <a:gd name="T24" fmla="*/ 23 w 75"/>
                    <a:gd name="T25" fmla="*/ 10 h 209"/>
                    <a:gd name="T26" fmla="*/ 46 w 75"/>
                    <a:gd name="T27"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209">
                      <a:moveTo>
                        <a:pt x="45" y="2"/>
                      </a:moveTo>
                      <a:cubicBezTo>
                        <a:pt x="75" y="164"/>
                        <a:pt x="75" y="164"/>
                        <a:pt x="75" y="164"/>
                      </a:cubicBezTo>
                      <a:cubicBezTo>
                        <a:pt x="75" y="164"/>
                        <a:pt x="65" y="199"/>
                        <a:pt x="65" y="203"/>
                      </a:cubicBezTo>
                      <a:cubicBezTo>
                        <a:pt x="47" y="203"/>
                        <a:pt x="47" y="203"/>
                        <a:pt x="47" y="203"/>
                      </a:cubicBezTo>
                      <a:cubicBezTo>
                        <a:pt x="47" y="203"/>
                        <a:pt x="37" y="187"/>
                        <a:pt x="35" y="188"/>
                      </a:cubicBezTo>
                      <a:cubicBezTo>
                        <a:pt x="32" y="190"/>
                        <a:pt x="24" y="195"/>
                        <a:pt x="23" y="200"/>
                      </a:cubicBezTo>
                      <a:cubicBezTo>
                        <a:pt x="22" y="204"/>
                        <a:pt x="22" y="208"/>
                        <a:pt x="20" y="208"/>
                      </a:cubicBezTo>
                      <a:cubicBezTo>
                        <a:pt x="18" y="209"/>
                        <a:pt x="5" y="209"/>
                        <a:pt x="3" y="208"/>
                      </a:cubicBezTo>
                      <a:cubicBezTo>
                        <a:pt x="2" y="207"/>
                        <a:pt x="0" y="195"/>
                        <a:pt x="1" y="186"/>
                      </a:cubicBezTo>
                      <a:cubicBezTo>
                        <a:pt x="2" y="177"/>
                        <a:pt x="4" y="139"/>
                        <a:pt x="5" y="132"/>
                      </a:cubicBezTo>
                      <a:cubicBezTo>
                        <a:pt x="6" y="125"/>
                        <a:pt x="10" y="48"/>
                        <a:pt x="11" y="41"/>
                      </a:cubicBezTo>
                      <a:cubicBezTo>
                        <a:pt x="12" y="34"/>
                        <a:pt x="15" y="30"/>
                        <a:pt x="15" y="30"/>
                      </a:cubicBezTo>
                      <a:cubicBezTo>
                        <a:pt x="23" y="10"/>
                        <a:pt x="23" y="10"/>
                        <a:pt x="23" y="10"/>
                      </a:cubicBezTo>
                      <a:cubicBezTo>
                        <a:pt x="46" y="0"/>
                        <a:pt x="46" y="0"/>
                        <a:pt x="46" y="0"/>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56" name="Freeform 17"/>
                <p:cNvSpPr>
                  <a:spLocks/>
                </p:cNvSpPr>
                <p:nvPr/>
              </p:nvSpPr>
              <p:spPr bwMode="gray">
                <a:xfrm>
                  <a:off x="-2453482" y="7653791"/>
                  <a:ext cx="134938" cy="214313"/>
                </a:xfrm>
                <a:custGeom>
                  <a:avLst/>
                  <a:gdLst>
                    <a:gd name="T0" fmla="*/ 5 w 72"/>
                    <a:gd name="T1" fmla="*/ 5 h 115"/>
                    <a:gd name="T2" fmla="*/ 8 w 72"/>
                    <a:gd name="T3" fmla="*/ 23 h 115"/>
                    <a:gd name="T4" fmla="*/ 30 w 72"/>
                    <a:gd name="T5" fmla="*/ 43 h 115"/>
                    <a:gd name="T6" fmla="*/ 31 w 72"/>
                    <a:gd name="T7" fmla="*/ 49 h 115"/>
                    <a:gd name="T8" fmla="*/ 35 w 72"/>
                    <a:gd name="T9" fmla="*/ 49 h 115"/>
                    <a:gd name="T10" fmla="*/ 36 w 72"/>
                    <a:gd name="T11" fmla="*/ 41 h 115"/>
                    <a:gd name="T12" fmla="*/ 49 w 72"/>
                    <a:gd name="T13" fmla="*/ 32 h 115"/>
                    <a:gd name="T14" fmla="*/ 60 w 72"/>
                    <a:gd name="T15" fmla="*/ 20 h 115"/>
                    <a:gd name="T16" fmla="*/ 69 w 72"/>
                    <a:gd name="T17" fmla="*/ 1 h 115"/>
                    <a:gd name="T18" fmla="*/ 72 w 72"/>
                    <a:gd name="T19" fmla="*/ 5 h 115"/>
                    <a:gd name="T20" fmla="*/ 69 w 72"/>
                    <a:gd name="T21" fmla="*/ 37 h 115"/>
                    <a:gd name="T22" fmla="*/ 52 w 72"/>
                    <a:gd name="T23" fmla="*/ 75 h 115"/>
                    <a:gd name="T24" fmla="*/ 33 w 72"/>
                    <a:gd name="T25" fmla="*/ 115 h 115"/>
                    <a:gd name="T26" fmla="*/ 7 w 72"/>
                    <a:gd name="T27" fmla="*/ 56 h 115"/>
                    <a:gd name="T28" fmla="*/ 0 w 72"/>
                    <a:gd name="T29" fmla="*/ 17 h 115"/>
                    <a:gd name="T30" fmla="*/ 5 w 72"/>
                    <a:gd name="T31" fmla="*/ 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115">
                      <a:moveTo>
                        <a:pt x="5" y="5"/>
                      </a:moveTo>
                      <a:cubicBezTo>
                        <a:pt x="5" y="5"/>
                        <a:pt x="3" y="17"/>
                        <a:pt x="8" y="23"/>
                      </a:cubicBezTo>
                      <a:cubicBezTo>
                        <a:pt x="13" y="30"/>
                        <a:pt x="30" y="43"/>
                        <a:pt x="30" y="43"/>
                      </a:cubicBezTo>
                      <a:cubicBezTo>
                        <a:pt x="31" y="49"/>
                        <a:pt x="31" y="49"/>
                        <a:pt x="31" y="49"/>
                      </a:cubicBezTo>
                      <a:cubicBezTo>
                        <a:pt x="35" y="49"/>
                        <a:pt x="35" y="49"/>
                        <a:pt x="35" y="49"/>
                      </a:cubicBezTo>
                      <a:cubicBezTo>
                        <a:pt x="36" y="41"/>
                        <a:pt x="36" y="41"/>
                        <a:pt x="36" y="41"/>
                      </a:cubicBezTo>
                      <a:cubicBezTo>
                        <a:pt x="36" y="41"/>
                        <a:pt x="46" y="35"/>
                        <a:pt x="49" y="32"/>
                      </a:cubicBezTo>
                      <a:cubicBezTo>
                        <a:pt x="52" y="29"/>
                        <a:pt x="57" y="24"/>
                        <a:pt x="60" y="20"/>
                      </a:cubicBezTo>
                      <a:cubicBezTo>
                        <a:pt x="63" y="17"/>
                        <a:pt x="69" y="2"/>
                        <a:pt x="69" y="1"/>
                      </a:cubicBezTo>
                      <a:cubicBezTo>
                        <a:pt x="68" y="0"/>
                        <a:pt x="72" y="2"/>
                        <a:pt x="72" y="5"/>
                      </a:cubicBezTo>
                      <a:cubicBezTo>
                        <a:pt x="72" y="9"/>
                        <a:pt x="71" y="25"/>
                        <a:pt x="69" y="37"/>
                      </a:cubicBezTo>
                      <a:cubicBezTo>
                        <a:pt x="67" y="49"/>
                        <a:pt x="54" y="67"/>
                        <a:pt x="52" y="75"/>
                      </a:cubicBezTo>
                      <a:cubicBezTo>
                        <a:pt x="50" y="83"/>
                        <a:pt x="33" y="115"/>
                        <a:pt x="33" y="115"/>
                      </a:cubicBezTo>
                      <a:cubicBezTo>
                        <a:pt x="33" y="115"/>
                        <a:pt x="10" y="63"/>
                        <a:pt x="7" y="56"/>
                      </a:cubicBezTo>
                      <a:cubicBezTo>
                        <a:pt x="4" y="49"/>
                        <a:pt x="0" y="21"/>
                        <a:pt x="0" y="17"/>
                      </a:cubicBezTo>
                      <a:cubicBezTo>
                        <a:pt x="1" y="13"/>
                        <a:pt x="1" y="7"/>
                        <a:pt x="5" y="5"/>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122" name="Group 121"/>
              <p:cNvGrpSpPr/>
              <p:nvPr/>
            </p:nvGrpSpPr>
            <p:grpSpPr bwMode="gray">
              <a:xfrm>
                <a:off x="-1966119" y="7239453"/>
                <a:ext cx="665162" cy="2198688"/>
                <a:chOff x="-1966119" y="7239453"/>
                <a:chExt cx="665162" cy="2198688"/>
              </a:xfrm>
            </p:grpSpPr>
            <p:sp>
              <p:nvSpPr>
                <p:cNvPr id="2057" name="Freeform 18"/>
                <p:cNvSpPr>
                  <a:spLocks noEditPoints="1"/>
                </p:cNvSpPr>
                <p:nvPr/>
              </p:nvSpPr>
              <p:spPr bwMode="gray">
                <a:xfrm>
                  <a:off x="-1966119" y="7239453"/>
                  <a:ext cx="649288" cy="2198688"/>
                </a:xfrm>
                <a:custGeom>
                  <a:avLst/>
                  <a:gdLst>
                    <a:gd name="T0" fmla="*/ 345 w 346"/>
                    <a:gd name="T1" fmla="*/ 564 h 1173"/>
                    <a:gd name="T2" fmla="*/ 336 w 346"/>
                    <a:gd name="T3" fmla="*/ 414 h 1173"/>
                    <a:gd name="T4" fmla="*/ 327 w 346"/>
                    <a:gd name="T5" fmla="*/ 289 h 1173"/>
                    <a:gd name="T6" fmla="*/ 224 w 346"/>
                    <a:gd name="T7" fmla="*/ 186 h 1173"/>
                    <a:gd name="T8" fmla="*/ 203 w 346"/>
                    <a:gd name="T9" fmla="*/ 156 h 1173"/>
                    <a:gd name="T10" fmla="*/ 215 w 346"/>
                    <a:gd name="T11" fmla="*/ 106 h 1173"/>
                    <a:gd name="T12" fmla="*/ 224 w 346"/>
                    <a:gd name="T13" fmla="*/ 51 h 1173"/>
                    <a:gd name="T14" fmla="*/ 192 w 346"/>
                    <a:gd name="T15" fmla="*/ 6 h 1173"/>
                    <a:gd name="T16" fmla="*/ 129 w 346"/>
                    <a:gd name="T17" fmla="*/ 9 h 1173"/>
                    <a:gd name="T18" fmla="*/ 111 w 346"/>
                    <a:gd name="T19" fmla="*/ 84 h 1173"/>
                    <a:gd name="T20" fmla="*/ 120 w 346"/>
                    <a:gd name="T21" fmla="*/ 116 h 1173"/>
                    <a:gd name="T22" fmla="*/ 104 w 346"/>
                    <a:gd name="T23" fmla="*/ 199 h 1173"/>
                    <a:gd name="T24" fmla="*/ 27 w 346"/>
                    <a:gd name="T25" fmla="*/ 225 h 1173"/>
                    <a:gd name="T26" fmla="*/ 4 w 346"/>
                    <a:gd name="T27" fmla="*/ 349 h 1173"/>
                    <a:gd name="T28" fmla="*/ 7 w 346"/>
                    <a:gd name="T29" fmla="*/ 616 h 1173"/>
                    <a:gd name="T30" fmla="*/ 16 w 346"/>
                    <a:gd name="T31" fmla="*/ 639 h 1173"/>
                    <a:gd name="T32" fmla="*/ 44 w 346"/>
                    <a:gd name="T33" fmla="*/ 684 h 1173"/>
                    <a:gd name="T34" fmla="*/ 63 w 346"/>
                    <a:gd name="T35" fmla="*/ 788 h 1173"/>
                    <a:gd name="T36" fmla="*/ 65 w 346"/>
                    <a:gd name="T37" fmla="*/ 1027 h 1173"/>
                    <a:gd name="T38" fmla="*/ 75 w 346"/>
                    <a:gd name="T39" fmla="*/ 1110 h 1173"/>
                    <a:gd name="T40" fmla="*/ 57 w 346"/>
                    <a:gd name="T41" fmla="*/ 1155 h 1173"/>
                    <a:gd name="T42" fmla="*/ 119 w 346"/>
                    <a:gd name="T43" fmla="*/ 1167 h 1173"/>
                    <a:gd name="T44" fmla="*/ 136 w 346"/>
                    <a:gd name="T45" fmla="*/ 1132 h 1173"/>
                    <a:gd name="T46" fmla="*/ 135 w 346"/>
                    <a:gd name="T47" fmla="*/ 1111 h 1173"/>
                    <a:gd name="T48" fmla="*/ 144 w 346"/>
                    <a:gd name="T49" fmla="*/ 974 h 1173"/>
                    <a:gd name="T50" fmla="*/ 150 w 346"/>
                    <a:gd name="T51" fmla="*/ 848 h 1173"/>
                    <a:gd name="T52" fmla="*/ 167 w 346"/>
                    <a:gd name="T53" fmla="*/ 720 h 1173"/>
                    <a:gd name="T54" fmla="*/ 184 w 346"/>
                    <a:gd name="T55" fmla="*/ 837 h 1173"/>
                    <a:gd name="T56" fmla="*/ 183 w 346"/>
                    <a:gd name="T57" fmla="*/ 966 h 1173"/>
                    <a:gd name="T58" fmla="*/ 192 w 346"/>
                    <a:gd name="T59" fmla="*/ 1114 h 1173"/>
                    <a:gd name="T60" fmla="*/ 192 w 346"/>
                    <a:gd name="T61" fmla="*/ 1147 h 1173"/>
                    <a:gd name="T62" fmla="*/ 237 w 346"/>
                    <a:gd name="T63" fmla="*/ 1171 h 1173"/>
                    <a:gd name="T64" fmla="*/ 260 w 346"/>
                    <a:gd name="T65" fmla="*/ 1128 h 1173"/>
                    <a:gd name="T66" fmla="*/ 263 w 346"/>
                    <a:gd name="T67" fmla="*/ 1075 h 1173"/>
                    <a:gd name="T68" fmla="*/ 265 w 346"/>
                    <a:gd name="T69" fmla="*/ 870 h 1173"/>
                    <a:gd name="T70" fmla="*/ 277 w 346"/>
                    <a:gd name="T71" fmla="*/ 718 h 1173"/>
                    <a:gd name="T72" fmla="*/ 289 w 346"/>
                    <a:gd name="T73" fmla="*/ 638 h 1173"/>
                    <a:gd name="T74" fmla="*/ 285 w 346"/>
                    <a:gd name="T75" fmla="*/ 528 h 1173"/>
                    <a:gd name="T76" fmla="*/ 280 w 346"/>
                    <a:gd name="T77" fmla="*/ 448 h 1173"/>
                    <a:gd name="T78" fmla="*/ 294 w 346"/>
                    <a:gd name="T79" fmla="*/ 583 h 1173"/>
                    <a:gd name="T80" fmla="*/ 294 w 346"/>
                    <a:gd name="T81" fmla="*/ 630 h 1173"/>
                    <a:gd name="T82" fmla="*/ 294 w 346"/>
                    <a:gd name="T83" fmla="*/ 680 h 1173"/>
                    <a:gd name="T84" fmla="*/ 323 w 346"/>
                    <a:gd name="T85" fmla="*/ 673 h 1173"/>
                    <a:gd name="T86" fmla="*/ 334 w 346"/>
                    <a:gd name="T87" fmla="*/ 622 h 1173"/>
                    <a:gd name="T88" fmla="*/ 62 w 346"/>
                    <a:gd name="T89" fmla="*/ 498 h 1173"/>
                    <a:gd name="T90" fmla="*/ 61 w 346"/>
                    <a:gd name="T91" fmla="*/ 445 h 1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6" h="1173">
                      <a:moveTo>
                        <a:pt x="334" y="622"/>
                      </a:moveTo>
                      <a:cubicBezTo>
                        <a:pt x="338" y="622"/>
                        <a:pt x="345" y="616"/>
                        <a:pt x="345" y="616"/>
                      </a:cubicBezTo>
                      <a:cubicBezTo>
                        <a:pt x="344" y="608"/>
                        <a:pt x="344" y="573"/>
                        <a:pt x="345" y="564"/>
                      </a:cubicBezTo>
                      <a:cubicBezTo>
                        <a:pt x="346" y="554"/>
                        <a:pt x="344" y="519"/>
                        <a:pt x="343" y="509"/>
                      </a:cubicBezTo>
                      <a:cubicBezTo>
                        <a:pt x="341" y="498"/>
                        <a:pt x="340" y="474"/>
                        <a:pt x="341" y="462"/>
                      </a:cubicBezTo>
                      <a:cubicBezTo>
                        <a:pt x="341" y="450"/>
                        <a:pt x="338" y="423"/>
                        <a:pt x="336" y="414"/>
                      </a:cubicBezTo>
                      <a:cubicBezTo>
                        <a:pt x="335" y="405"/>
                        <a:pt x="338" y="394"/>
                        <a:pt x="338" y="388"/>
                      </a:cubicBezTo>
                      <a:cubicBezTo>
                        <a:pt x="337" y="382"/>
                        <a:pt x="333" y="369"/>
                        <a:pt x="334" y="364"/>
                      </a:cubicBezTo>
                      <a:cubicBezTo>
                        <a:pt x="338" y="351"/>
                        <a:pt x="329" y="298"/>
                        <a:pt x="327" y="289"/>
                      </a:cubicBezTo>
                      <a:cubicBezTo>
                        <a:pt x="324" y="279"/>
                        <a:pt x="325" y="245"/>
                        <a:pt x="324" y="236"/>
                      </a:cubicBezTo>
                      <a:cubicBezTo>
                        <a:pt x="323" y="227"/>
                        <a:pt x="317" y="225"/>
                        <a:pt x="312" y="223"/>
                      </a:cubicBezTo>
                      <a:cubicBezTo>
                        <a:pt x="282" y="215"/>
                        <a:pt x="229" y="190"/>
                        <a:pt x="224" y="186"/>
                      </a:cubicBezTo>
                      <a:cubicBezTo>
                        <a:pt x="219" y="181"/>
                        <a:pt x="210" y="175"/>
                        <a:pt x="210" y="175"/>
                      </a:cubicBezTo>
                      <a:cubicBezTo>
                        <a:pt x="209" y="170"/>
                        <a:pt x="205" y="164"/>
                        <a:pt x="205" y="164"/>
                      </a:cubicBezTo>
                      <a:cubicBezTo>
                        <a:pt x="205" y="164"/>
                        <a:pt x="204" y="160"/>
                        <a:pt x="203" y="156"/>
                      </a:cubicBezTo>
                      <a:cubicBezTo>
                        <a:pt x="201" y="151"/>
                        <a:pt x="202" y="134"/>
                        <a:pt x="202" y="134"/>
                      </a:cubicBezTo>
                      <a:cubicBezTo>
                        <a:pt x="203" y="132"/>
                        <a:pt x="206" y="119"/>
                        <a:pt x="206" y="119"/>
                      </a:cubicBezTo>
                      <a:cubicBezTo>
                        <a:pt x="212" y="122"/>
                        <a:pt x="214" y="110"/>
                        <a:pt x="215" y="106"/>
                      </a:cubicBezTo>
                      <a:cubicBezTo>
                        <a:pt x="215" y="102"/>
                        <a:pt x="218" y="89"/>
                        <a:pt x="218" y="87"/>
                      </a:cubicBezTo>
                      <a:cubicBezTo>
                        <a:pt x="218" y="85"/>
                        <a:pt x="220" y="76"/>
                        <a:pt x="221" y="73"/>
                      </a:cubicBezTo>
                      <a:cubicBezTo>
                        <a:pt x="222" y="71"/>
                        <a:pt x="224" y="56"/>
                        <a:pt x="224" y="51"/>
                      </a:cubicBezTo>
                      <a:cubicBezTo>
                        <a:pt x="224" y="46"/>
                        <a:pt x="218" y="31"/>
                        <a:pt x="215" y="30"/>
                      </a:cubicBezTo>
                      <a:cubicBezTo>
                        <a:pt x="213" y="29"/>
                        <a:pt x="213" y="22"/>
                        <a:pt x="209" y="20"/>
                      </a:cubicBezTo>
                      <a:cubicBezTo>
                        <a:pt x="205" y="18"/>
                        <a:pt x="196" y="9"/>
                        <a:pt x="192" y="6"/>
                      </a:cubicBezTo>
                      <a:cubicBezTo>
                        <a:pt x="187" y="3"/>
                        <a:pt x="172" y="0"/>
                        <a:pt x="166" y="0"/>
                      </a:cubicBezTo>
                      <a:cubicBezTo>
                        <a:pt x="160" y="0"/>
                        <a:pt x="149" y="3"/>
                        <a:pt x="145" y="6"/>
                      </a:cubicBezTo>
                      <a:cubicBezTo>
                        <a:pt x="140" y="10"/>
                        <a:pt x="134" y="9"/>
                        <a:pt x="129" y="9"/>
                      </a:cubicBezTo>
                      <a:cubicBezTo>
                        <a:pt x="124" y="10"/>
                        <a:pt x="116" y="21"/>
                        <a:pt x="114" y="26"/>
                      </a:cubicBezTo>
                      <a:cubicBezTo>
                        <a:pt x="112" y="31"/>
                        <a:pt x="106" y="45"/>
                        <a:pt x="105" y="56"/>
                      </a:cubicBezTo>
                      <a:cubicBezTo>
                        <a:pt x="104" y="67"/>
                        <a:pt x="111" y="84"/>
                        <a:pt x="111" y="84"/>
                      </a:cubicBezTo>
                      <a:cubicBezTo>
                        <a:pt x="108" y="85"/>
                        <a:pt x="110" y="93"/>
                        <a:pt x="111" y="98"/>
                      </a:cubicBezTo>
                      <a:cubicBezTo>
                        <a:pt x="112" y="103"/>
                        <a:pt x="115" y="115"/>
                        <a:pt x="116" y="116"/>
                      </a:cubicBezTo>
                      <a:cubicBezTo>
                        <a:pt x="118" y="117"/>
                        <a:pt x="120" y="116"/>
                        <a:pt x="120" y="116"/>
                      </a:cubicBezTo>
                      <a:cubicBezTo>
                        <a:pt x="121" y="131"/>
                        <a:pt x="129" y="139"/>
                        <a:pt x="129" y="139"/>
                      </a:cubicBezTo>
                      <a:cubicBezTo>
                        <a:pt x="130" y="149"/>
                        <a:pt x="127" y="170"/>
                        <a:pt x="124" y="176"/>
                      </a:cubicBezTo>
                      <a:cubicBezTo>
                        <a:pt x="122" y="183"/>
                        <a:pt x="108" y="199"/>
                        <a:pt x="104" y="199"/>
                      </a:cubicBezTo>
                      <a:cubicBezTo>
                        <a:pt x="100" y="199"/>
                        <a:pt x="85" y="204"/>
                        <a:pt x="82" y="207"/>
                      </a:cubicBezTo>
                      <a:cubicBezTo>
                        <a:pt x="78" y="210"/>
                        <a:pt x="64" y="216"/>
                        <a:pt x="57" y="217"/>
                      </a:cubicBezTo>
                      <a:cubicBezTo>
                        <a:pt x="50" y="217"/>
                        <a:pt x="35" y="222"/>
                        <a:pt x="27" y="225"/>
                      </a:cubicBezTo>
                      <a:cubicBezTo>
                        <a:pt x="16" y="230"/>
                        <a:pt x="12" y="256"/>
                        <a:pt x="12" y="267"/>
                      </a:cubicBezTo>
                      <a:cubicBezTo>
                        <a:pt x="13" y="279"/>
                        <a:pt x="5" y="303"/>
                        <a:pt x="4" y="312"/>
                      </a:cubicBezTo>
                      <a:cubicBezTo>
                        <a:pt x="3" y="321"/>
                        <a:pt x="5" y="340"/>
                        <a:pt x="4" y="349"/>
                      </a:cubicBezTo>
                      <a:cubicBezTo>
                        <a:pt x="3" y="357"/>
                        <a:pt x="0" y="387"/>
                        <a:pt x="0" y="397"/>
                      </a:cubicBezTo>
                      <a:cubicBezTo>
                        <a:pt x="0" y="406"/>
                        <a:pt x="0" y="497"/>
                        <a:pt x="1" y="521"/>
                      </a:cubicBezTo>
                      <a:cubicBezTo>
                        <a:pt x="2" y="545"/>
                        <a:pt x="6" y="609"/>
                        <a:pt x="7" y="616"/>
                      </a:cubicBezTo>
                      <a:cubicBezTo>
                        <a:pt x="8" y="623"/>
                        <a:pt x="13" y="621"/>
                        <a:pt x="14" y="619"/>
                      </a:cubicBezTo>
                      <a:cubicBezTo>
                        <a:pt x="15" y="617"/>
                        <a:pt x="20" y="622"/>
                        <a:pt x="20" y="622"/>
                      </a:cubicBezTo>
                      <a:cubicBezTo>
                        <a:pt x="20" y="622"/>
                        <a:pt x="17" y="632"/>
                        <a:pt x="16" y="639"/>
                      </a:cubicBezTo>
                      <a:cubicBezTo>
                        <a:pt x="14" y="645"/>
                        <a:pt x="13" y="651"/>
                        <a:pt x="16" y="653"/>
                      </a:cubicBezTo>
                      <a:cubicBezTo>
                        <a:pt x="18" y="656"/>
                        <a:pt x="25" y="667"/>
                        <a:pt x="29" y="672"/>
                      </a:cubicBezTo>
                      <a:cubicBezTo>
                        <a:pt x="32" y="677"/>
                        <a:pt x="42" y="686"/>
                        <a:pt x="44" y="684"/>
                      </a:cubicBezTo>
                      <a:cubicBezTo>
                        <a:pt x="47" y="683"/>
                        <a:pt x="50" y="683"/>
                        <a:pt x="50" y="683"/>
                      </a:cubicBezTo>
                      <a:cubicBezTo>
                        <a:pt x="50" y="683"/>
                        <a:pt x="54" y="720"/>
                        <a:pt x="56" y="735"/>
                      </a:cubicBezTo>
                      <a:cubicBezTo>
                        <a:pt x="58" y="750"/>
                        <a:pt x="63" y="776"/>
                        <a:pt x="63" y="788"/>
                      </a:cubicBezTo>
                      <a:cubicBezTo>
                        <a:pt x="63" y="799"/>
                        <a:pt x="64" y="862"/>
                        <a:pt x="65" y="877"/>
                      </a:cubicBezTo>
                      <a:cubicBezTo>
                        <a:pt x="66" y="892"/>
                        <a:pt x="65" y="922"/>
                        <a:pt x="65" y="942"/>
                      </a:cubicBezTo>
                      <a:cubicBezTo>
                        <a:pt x="65" y="961"/>
                        <a:pt x="64" y="1012"/>
                        <a:pt x="65" y="1027"/>
                      </a:cubicBezTo>
                      <a:cubicBezTo>
                        <a:pt x="65" y="1043"/>
                        <a:pt x="65" y="1076"/>
                        <a:pt x="63" y="1087"/>
                      </a:cubicBezTo>
                      <a:cubicBezTo>
                        <a:pt x="61" y="1097"/>
                        <a:pt x="61" y="1110"/>
                        <a:pt x="63" y="1110"/>
                      </a:cubicBezTo>
                      <a:cubicBezTo>
                        <a:pt x="65" y="1110"/>
                        <a:pt x="75" y="1110"/>
                        <a:pt x="75" y="1110"/>
                      </a:cubicBezTo>
                      <a:cubicBezTo>
                        <a:pt x="75" y="1110"/>
                        <a:pt x="75" y="1116"/>
                        <a:pt x="74" y="1119"/>
                      </a:cubicBezTo>
                      <a:cubicBezTo>
                        <a:pt x="73" y="1122"/>
                        <a:pt x="59" y="1137"/>
                        <a:pt x="56" y="1141"/>
                      </a:cubicBezTo>
                      <a:cubicBezTo>
                        <a:pt x="53" y="1145"/>
                        <a:pt x="57" y="1155"/>
                        <a:pt x="57" y="1155"/>
                      </a:cubicBezTo>
                      <a:cubicBezTo>
                        <a:pt x="57" y="1163"/>
                        <a:pt x="57" y="1163"/>
                        <a:pt x="57" y="1163"/>
                      </a:cubicBezTo>
                      <a:cubicBezTo>
                        <a:pt x="60" y="1167"/>
                        <a:pt x="75" y="1171"/>
                        <a:pt x="86" y="1171"/>
                      </a:cubicBezTo>
                      <a:cubicBezTo>
                        <a:pt x="98" y="1171"/>
                        <a:pt x="111" y="1170"/>
                        <a:pt x="119" y="1167"/>
                      </a:cubicBezTo>
                      <a:cubicBezTo>
                        <a:pt x="126" y="1163"/>
                        <a:pt x="125" y="1154"/>
                        <a:pt x="125" y="1154"/>
                      </a:cubicBezTo>
                      <a:cubicBezTo>
                        <a:pt x="135" y="1147"/>
                        <a:pt x="135" y="1147"/>
                        <a:pt x="135" y="1147"/>
                      </a:cubicBezTo>
                      <a:cubicBezTo>
                        <a:pt x="136" y="1132"/>
                        <a:pt x="136" y="1132"/>
                        <a:pt x="136" y="1132"/>
                      </a:cubicBezTo>
                      <a:cubicBezTo>
                        <a:pt x="133" y="1128"/>
                        <a:pt x="133" y="1128"/>
                        <a:pt x="133" y="1128"/>
                      </a:cubicBezTo>
                      <a:cubicBezTo>
                        <a:pt x="133" y="1128"/>
                        <a:pt x="132" y="1123"/>
                        <a:pt x="132" y="1120"/>
                      </a:cubicBezTo>
                      <a:cubicBezTo>
                        <a:pt x="132" y="1116"/>
                        <a:pt x="135" y="1111"/>
                        <a:pt x="135" y="1111"/>
                      </a:cubicBezTo>
                      <a:cubicBezTo>
                        <a:pt x="138" y="1103"/>
                        <a:pt x="139" y="1072"/>
                        <a:pt x="140" y="1064"/>
                      </a:cubicBezTo>
                      <a:cubicBezTo>
                        <a:pt x="141" y="1056"/>
                        <a:pt x="143" y="1032"/>
                        <a:pt x="142" y="1018"/>
                      </a:cubicBezTo>
                      <a:cubicBezTo>
                        <a:pt x="142" y="1005"/>
                        <a:pt x="145" y="983"/>
                        <a:pt x="144" y="974"/>
                      </a:cubicBezTo>
                      <a:cubicBezTo>
                        <a:pt x="144" y="966"/>
                        <a:pt x="145" y="935"/>
                        <a:pt x="145" y="925"/>
                      </a:cubicBezTo>
                      <a:cubicBezTo>
                        <a:pt x="146" y="915"/>
                        <a:pt x="146" y="895"/>
                        <a:pt x="148" y="888"/>
                      </a:cubicBezTo>
                      <a:cubicBezTo>
                        <a:pt x="149" y="881"/>
                        <a:pt x="150" y="855"/>
                        <a:pt x="150" y="848"/>
                      </a:cubicBezTo>
                      <a:cubicBezTo>
                        <a:pt x="150" y="841"/>
                        <a:pt x="153" y="824"/>
                        <a:pt x="155" y="821"/>
                      </a:cubicBezTo>
                      <a:cubicBezTo>
                        <a:pt x="157" y="818"/>
                        <a:pt x="159" y="798"/>
                        <a:pt x="161" y="788"/>
                      </a:cubicBezTo>
                      <a:cubicBezTo>
                        <a:pt x="164" y="779"/>
                        <a:pt x="166" y="726"/>
                        <a:pt x="167" y="720"/>
                      </a:cubicBezTo>
                      <a:cubicBezTo>
                        <a:pt x="167" y="713"/>
                        <a:pt x="170" y="706"/>
                        <a:pt x="170" y="709"/>
                      </a:cubicBezTo>
                      <a:cubicBezTo>
                        <a:pt x="171" y="712"/>
                        <a:pt x="170" y="783"/>
                        <a:pt x="170" y="792"/>
                      </a:cubicBezTo>
                      <a:cubicBezTo>
                        <a:pt x="170" y="802"/>
                        <a:pt x="180" y="830"/>
                        <a:pt x="184" y="837"/>
                      </a:cubicBezTo>
                      <a:cubicBezTo>
                        <a:pt x="188" y="844"/>
                        <a:pt x="184" y="869"/>
                        <a:pt x="183" y="881"/>
                      </a:cubicBezTo>
                      <a:cubicBezTo>
                        <a:pt x="183" y="892"/>
                        <a:pt x="186" y="907"/>
                        <a:pt x="186" y="915"/>
                      </a:cubicBezTo>
                      <a:cubicBezTo>
                        <a:pt x="185" y="923"/>
                        <a:pt x="184" y="948"/>
                        <a:pt x="183" y="966"/>
                      </a:cubicBezTo>
                      <a:cubicBezTo>
                        <a:pt x="183" y="983"/>
                        <a:pt x="183" y="1040"/>
                        <a:pt x="183" y="1055"/>
                      </a:cubicBezTo>
                      <a:cubicBezTo>
                        <a:pt x="184" y="1070"/>
                        <a:pt x="185" y="1100"/>
                        <a:pt x="188" y="1108"/>
                      </a:cubicBezTo>
                      <a:cubicBezTo>
                        <a:pt x="190" y="1116"/>
                        <a:pt x="192" y="1114"/>
                        <a:pt x="192" y="1114"/>
                      </a:cubicBezTo>
                      <a:cubicBezTo>
                        <a:pt x="193" y="1128"/>
                        <a:pt x="193" y="1128"/>
                        <a:pt x="193" y="1128"/>
                      </a:cubicBezTo>
                      <a:cubicBezTo>
                        <a:pt x="191" y="1130"/>
                        <a:pt x="191" y="1130"/>
                        <a:pt x="191" y="1130"/>
                      </a:cubicBezTo>
                      <a:cubicBezTo>
                        <a:pt x="191" y="1130"/>
                        <a:pt x="192" y="1145"/>
                        <a:pt x="192" y="1147"/>
                      </a:cubicBezTo>
                      <a:cubicBezTo>
                        <a:pt x="192" y="1150"/>
                        <a:pt x="204" y="1153"/>
                        <a:pt x="204" y="1153"/>
                      </a:cubicBezTo>
                      <a:cubicBezTo>
                        <a:pt x="203" y="1158"/>
                        <a:pt x="203" y="1158"/>
                        <a:pt x="203" y="1158"/>
                      </a:cubicBezTo>
                      <a:cubicBezTo>
                        <a:pt x="203" y="1164"/>
                        <a:pt x="216" y="1168"/>
                        <a:pt x="237" y="1171"/>
                      </a:cubicBezTo>
                      <a:cubicBezTo>
                        <a:pt x="258" y="1173"/>
                        <a:pt x="271" y="1164"/>
                        <a:pt x="271" y="1164"/>
                      </a:cubicBezTo>
                      <a:cubicBezTo>
                        <a:pt x="271" y="1164"/>
                        <a:pt x="273" y="1155"/>
                        <a:pt x="272" y="1149"/>
                      </a:cubicBezTo>
                      <a:cubicBezTo>
                        <a:pt x="271" y="1143"/>
                        <a:pt x="266" y="1134"/>
                        <a:pt x="260" y="1128"/>
                      </a:cubicBezTo>
                      <a:cubicBezTo>
                        <a:pt x="254" y="1123"/>
                        <a:pt x="253" y="1117"/>
                        <a:pt x="253" y="1117"/>
                      </a:cubicBezTo>
                      <a:cubicBezTo>
                        <a:pt x="255" y="1118"/>
                        <a:pt x="257" y="1099"/>
                        <a:pt x="258" y="1093"/>
                      </a:cubicBezTo>
                      <a:cubicBezTo>
                        <a:pt x="259" y="1088"/>
                        <a:pt x="262" y="1080"/>
                        <a:pt x="263" y="1075"/>
                      </a:cubicBezTo>
                      <a:cubicBezTo>
                        <a:pt x="264" y="1070"/>
                        <a:pt x="264" y="1054"/>
                        <a:pt x="264" y="1044"/>
                      </a:cubicBezTo>
                      <a:cubicBezTo>
                        <a:pt x="264" y="1034"/>
                        <a:pt x="261" y="912"/>
                        <a:pt x="260" y="901"/>
                      </a:cubicBezTo>
                      <a:cubicBezTo>
                        <a:pt x="260" y="891"/>
                        <a:pt x="264" y="879"/>
                        <a:pt x="265" y="870"/>
                      </a:cubicBezTo>
                      <a:cubicBezTo>
                        <a:pt x="266" y="862"/>
                        <a:pt x="267" y="818"/>
                        <a:pt x="267" y="808"/>
                      </a:cubicBezTo>
                      <a:cubicBezTo>
                        <a:pt x="268" y="799"/>
                        <a:pt x="268" y="764"/>
                        <a:pt x="270" y="759"/>
                      </a:cubicBezTo>
                      <a:cubicBezTo>
                        <a:pt x="272" y="754"/>
                        <a:pt x="276" y="726"/>
                        <a:pt x="277" y="718"/>
                      </a:cubicBezTo>
                      <a:cubicBezTo>
                        <a:pt x="278" y="709"/>
                        <a:pt x="280" y="690"/>
                        <a:pt x="281" y="684"/>
                      </a:cubicBezTo>
                      <a:cubicBezTo>
                        <a:pt x="282" y="679"/>
                        <a:pt x="285" y="660"/>
                        <a:pt x="287" y="660"/>
                      </a:cubicBezTo>
                      <a:cubicBezTo>
                        <a:pt x="289" y="659"/>
                        <a:pt x="290" y="645"/>
                        <a:pt x="289" y="638"/>
                      </a:cubicBezTo>
                      <a:cubicBezTo>
                        <a:pt x="288" y="631"/>
                        <a:pt x="287" y="616"/>
                        <a:pt x="285" y="605"/>
                      </a:cubicBezTo>
                      <a:cubicBezTo>
                        <a:pt x="284" y="595"/>
                        <a:pt x="285" y="567"/>
                        <a:pt x="283" y="555"/>
                      </a:cubicBezTo>
                      <a:cubicBezTo>
                        <a:pt x="282" y="542"/>
                        <a:pt x="285" y="534"/>
                        <a:pt x="285" y="528"/>
                      </a:cubicBezTo>
                      <a:cubicBezTo>
                        <a:pt x="285" y="522"/>
                        <a:pt x="279" y="496"/>
                        <a:pt x="277" y="485"/>
                      </a:cubicBezTo>
                      <a:cubicBezTo>
                        <a:pt x="276" y="474"/>
                        <a:pt x="277" y="452"/>
                        <a:pt x="277" y="448"/>
                      </a:cubicBezTo>
                      <a:cubicBezTo>
                        <a:pt x="276" y="445"/>
                        <a:pt x="280" y="436"/>
                        <a:pt x="280" y="448"/>
                      </a:cubicBezTo>
                      <a:cubicBezTo>
                        <a:pt x="280" y="461"/>
                        <a:pt x="286" y="505"/>
                        <a:pt x="288" y="511"/>
                      </a:cubicBezTo>
                      <a:cubicBezTo>
                        <a:pt x="290" y="518"/>
                        <a:pt x="291" y="541"/>
                        <a:pt x="292" y="552"/>
                      </a:cubicBezTo>
                      <a:cubicBezTo>
                        <a:pt x="292" y="563"/>
                        <a:pt x="294" y="577"/>
                        <a:pt x="294" y="583"/>
                      </a:cubicBezTo>
                      <a:cubicBezTo>
                        <a:pt x="294" y="590"/>
                        <a:pt x="291" y="613"/>
                        <a:pt x="291" y="613"/>
                      </a:cubicBezTo>
                      <a:cubicBezTo>
                        <a:pt x="298" y="618"/>
                        <a:pt x="298" y="618"/>
                        <a:pt x="298" y="618"/>
                      </a:cubicBezTo>
                      <a:cubicBezTo>
                        <a:pt x="298" y="618"/>
                        <a:pt x="297" y="623"/>
                        <a:pt x="294" y="630"/>
                      </a:cubicBezTo>
                      <a:cubicBezTo>
                        <a:pt x="291" y="638"/>
                        <a:pt x="295" y="639"/>
                        <a:pt x="295" y="646"/>
                      </a:cubicBezTo>
                      <a:cubicBezTo>
                        <a:pt x="296" y="653"/>
                        <a:pt x="294" y="660"/>
                        <a:pt x="290" y="668"/>
                      </a:cubicBezTo>
                      <a:cubicBezTo>
                        <a:pt x="285" y="676"/>
                        <a:pt x="291" y="680"/>
                        <a:pt x="294" y="680"/>
                      </a:cubicBezTo>
                      <a:cubicBezTo>
                        <a:pt x="297" y="680"/>
                        <a:pt x="301" y="667"/>
                        <a:pt x="303" y="674"/>
                      </a:cubicBezTo>
                      <a:cubicBezTo>
                        <a:pt x="305" y="680"/>
                        <a:pt x="316" y="678"/>
                        <a:pt x="316" y="678"/>
                      </a:cubicBezTo>
                      <a:cubicBezTo>
                        <a:pt x="316" y="678"/>
                        <a:pt x="322" y="676"/>
                        <a:pt x="323" y="673"/>
                      </a:cubicBezTo>
                      <a:cubicBezTo>
                        <a:pt x="324" y="670"/>
                        <a:pt x="333" y="665"/>
                        <a:pt x="338" y="662"/>
                      </a:cubicBezTo>
                      <a:cubicBezTo>
                        <a:pt x="343" y="660"/>
                        <a:pt x="339" y="650"/>
                        <a:pt x="337" y="645"/>
                      </a:cubicBezTo>
                      <a:cubicBezTo>
                        <a:pt x="336" y="641"/>
                        <a:pt x="334" y="622"/>
                        <a:pt x="334" y="622"/>
                      </a:cubicBezTo>
                      <a:close/>
                      <a:moveTo>
                        <a:pt x="67" y="441"/>
                      </a:moveTo>
                      <a:cubicBezTo>
                        <a:pt x="67" y="447"/>
                        <a:pt x="64" y="456"/>
                        <a:pt x="65" y="464"/>
                      </a:cubicBezTo>
                      <a:cubicBezTo>
                        <a:pt x="67" y="472"/>
                        <a:pt x="64" y="491"/>
                        <a:pt x="62" y="498"/>
                      </a:cubicBezTo>
                      <a:cubicBezTo>
                        <a:pt x="60" y="505"/>
                        <a:pt x="60" y="524"/>
                        <a:pt x="59" y="520"/>
                      </a:cubicBezTo>
                      <a:cubicBezTo>
                        <a:pt x="58" y="516"/>
                        <a:pt x="60" y="488"/>
                        <a:pt x="59" y="482"/>
                      </a:cubicBezTo>
                      <a:cubicBezTo>
                        <a:pt x="59" y="476"/>
                        <a:pt x="59" y="448"/>
                        <a:pt x="61" y="445"/>
                      </a:cubicBezTo>
                      <a:cubicBezTo>
                        <a:pt x="62" y="442"/>
                        <a:pt x="64" y="430"/>
                        <a:pt x="65" y="424"/>
                      </a:cubicBezTo>
                      <a:cubicBezTo>
                        <a:pt x="66" y="420"/>
                        <a:pt x="68" y="434"/>
                        <a:pt x="67" y="44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58" name="Freeform 19"/>
                <p:cNvSpPr>
                  <a:spLocks/>
                </p:cNvSpPr>
                <p:nvPr/>
              </p:nvSpPr>
              <p:spPr bwMode="gray">
                <a:xfrm>
                  <a:off x="-1447007" y="8509453"/>
                  <a:ext cx="146050" cy="409575"/>
                </a:xfrm>
                <a:custGeom>
                  <a:avLst/>
                  <a:gdLst>
                    <a:gd name="T0" fmla="*/ 29 w 78"/>
                    <a:gd name="T1" fmla="*/ 0 h 218"/>
                    <a:gd name="T2" fmla="*/ 29 w 78"/>
                    <a:gd name="T3" fmla="*/ 9 h 218"/>
                    <a:gd name="T4" fmla="*/ 19 w 78"/>
                    <a:gd name="T5" fmla="*/ 10 h 218"/>
                    <a:gd name="T6" fmla="*/ 2 w 78"/>
                    <a:gd name="T7" fmla="*/ 20 h 218"/>
                    <a:gd name="T8" fmla="*/ 6 w 78"/>
                    <a:gd name="T9" fmla="*/ 215 h 218"/>
                    <a:gd name="T10" fmla="*/ 16 w 78"/>
                    <a:gd name="T11" fmla="*/ 215 h 218"/>
                    <a:gd name="T12" fmla="*/ 18 w 78"/>
                    <a:gd name="T13" fmla="*/ 217 h 218"/>
                    <a:gd name="T14" fmla="*/ 26 w 78"/>
                    <a:gd name="T15" fmla="*/ 217 h 218"/>
                    <a:gd name="T16" fmla="*/ 28 w 78"/>
                    <a:gd name="T17" fmla="*/ 212 h 218"/>
                    <a:gd name="T18" fmla="*/ 62 w 78"/>
                    <a:gd name="T19" fmla="*/ 211 h 218"/>
                    <a:gd name="T20" fmla="*/ 62 w 78"/>
                    <a:gd name="T21" fmla="*/ 215 h 218"/>
                    <a:gd name="T22" fmla="*/ 71 w 78"/>
                    <a:gd name="T23" fmla="*/ 214 h 218"/>
                    <a:gd name="T24" fmla="*/ 73 w 78"/>
                    <a:gd name="T25" fmla="*/ 210 h 218"/>
                    <a:gd name="T26" fmla="*/ 77 w 78"/>
                    <a:gd name="T27" fmla="*/ 214 h 218"/>
                    <a:gd name="T28" fmla="*/ 68 w 78"/>
                    <a:gd name="T29" fmla="*/ 21 h 218"/>
                    <a:gd name="T30" fmla="*/ 41 w 78"/>
                    <a:gd name="T31" fmla="*/ 10 h 218"/>
                    <a:gd name="T32" fmla="*/ 39 w 78"/>
                    <a:gd name="T33" fmla="*/ 0 h 218"/>
                    <a:gd name="T34" fmla="*/ 29 w 78"/>
                    <a:gd name="T35"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218">
                      <a:moveTo>
                        <a:pt x="29" y="0"/>
                      </a:moveTo>
                      <a:cubicBezTo>
                        <a:pt x="29" y="9"/>
                        <a:pt x="29" y="9"/>
                        <a:pt x="29" y="9"/>
                      </a:cubicBezTo>
                      <a:cubicBezTo>
                        <a:pt x="19" y="10"/>
                        <a:pt x="19" y="10"/>
                        <a:pt x="19" y="10"/>
                      </a:cubicBezTo>
                      <a:cubicBezTo>
                        <a:pt x="19" y="10"/>
                        <a:pt x="4" y="18"/>
                        <a:pt x="2" y="20"/>
                      </a:cubicBezTo>
                      <a:cubicBezTo>
                        <a:pt x="0" y="22"/>
                        <a:pt x="5" y="211"/>
                        <a:pt x="6" y="215"/>
                      </a:cubicBezTo>
                      <a:cubicBezTo>
                        <a:pt x="6" y="218"/>
                        <a:pt x="13" y="218"/>
                        <a:pt x="16" y="215"/>
                      </a:cubicBezTo>
                      <a:cubicBezTo>
                        <a:pt x="18" y="217"/>
                        <a:pt x="18" y="217"/>
                        <a:pt x="18" y="217"/>
                      </a:cubicBezTo>
                      <a:cubicBezTo>
                        <a:pt x="26" y="217"/>
                        <a:pt x="26" y="217"/>
                        <a:pt x="26" y="217"/>
                      </a:cubicBezTo>
                      <a:cubicBezTo>
                        <a:pt x="28" y="212"/>
                        <a:pt x="28" y="212"/>
                        <a:pt x="28" y="212"/>
                      </a:cubicBezTo>
                      <a:cubicBezTo>
                        <a:pt x="62" y="211"/>
                        <a:pt x="62" y="211"/>
                        <a:pt x="62" y="211"/>
                      </a:cubicBezTo>
                      <a:cubicBezTo>
                        <a:pt x="62" y="215"/>
                        <a:pt x="62" y="215"/>
                        <a:pt x="62" y="215"/>
                      </a:cubicBezTo>
                      <a:cubicBezTo>
                        <a:pt x="71" y="214"/>
                        <a:pt x="71" y="214"/>
                        <a:pt x="71" y="214"/>
                      </a:cubicBezTo>
                      <a:cubicBezTo>
                        <a:pt x="73" y="210"/>
                        <a:pt x="73" y="210"/>
                        <a:pt x="73" y="210"/>
                      </a:cubicBezTo>
                      <a:cubicBezTo>
                        <a:pt x="77" y="214"/>
                        <a:pt x="77" y="214"/>
                        <a:pt x="77" y="214"/>
                      </a:cubicBezTo>
                      <a:cubicBezTo>
                        <a:pt x="77" y="214"/>
                        <a:pt x="78" y="57"/>
                        <a:pt x="68" y="21"/>
                      </a:cubicBezTo>
                      <a:cubicBezTo>
                        <a:pt x="68" y="21"/>
                        <a:pt x="63" y="10"/>
                        <a:pt x="41" y="10"/>
                      </a:cubicBezTo>
                      <a:cubicBezTo>
                        <a:pt x="39" y="0"/>
                        <a:pt x="39" y="0"/>
                        <a:pt x="39" y="0"/>
                      </a:cubicBezTo>
                      <a:lnTo>
                        <a:pt x="29"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59" name="Freeform 20"/>
                <p:cNvSpPr>
                  <a:spLocks/>
                </p:cNvSpPr>
                <p:nvPr/>
              </p:nvSpPr>
              <p:spPr bwMode="gray">
                <a:xfrm>
                  <a:off x="-1734344" y="7550603"/>
                  <a:ext cx="174625" cy="544513"/>
                </a:xfrm>
                <a:custGeom>
                  <a:avLst/>
                  <a:gdLst>
                    <a:gd name="T0" fmla="*/ 4 w 93"/>
                    <a:gd name="T1" fmla="*/ 3 h 291"/>
                    <a:gd name="T2" fmla="*/ 40 w 93"/>
                    <a:gd name="T3" fmla="*/ 26 h 291"/>
                    <a:gd name="T4" fmla="*/ 41 w 93"/>
                    <a:gd name="T5" fmla="*/ 28 h 291"/>
                    <a:gd name="T6" fmla="*/ 48 w 93"/>
                    <a:gd name="T7" fmla="*/ 29 h 291"/>
                    <a:gd name="T8" fmla="*/ 51 w 93"/>
                    <a:gd name="T9" fmla="*/ 27 h 291"/>
                    <a:gd name="T10" fmla="*/ 79 w 93"/>
                    <a:gd name="T11" fmla="*/ 0 h 291"/>
                    <a:gd name="T12" fmla="*/ 88 w 93"/>
                    <a:gd name="T13" fmla="*/ 13 h 291"/>
                    <a:gd name="T14" fmla="*/ 90 w 93"/>
                    <a:gd name="T15" fmla="*/ 27 h 291"/>
                    <a:gd name="T16" fmla="*/ 93 w 93"/>
                    <a:gd name="T17" fmla="*/ 44 h 291"/>
                    <a:gd name="T18" fmla="*/ 84 w 93"/>
                    <a:gd name="T19" fmla="*/ 35 h 291"/>
                    <a:gd name="T20" fmla="*/ 57 w 93"/>
                    <a:gd name="T21" fmla="*/ 246 h 291"/>
                    <a:gd name="T22" fmla="*/ 7 w 93"/>
                    <a:gd name="T23" fmla="*/ 38 h 291"/>
                    <a:gd name="T24" fmla="*/ 0 w 93"/>
                    <a:gd name="T25" fmla="*/ 45 h 291"/>
                    <a:gd name="T26" fmla="*/ 0 w 93"/>
                    <a:gd name="T27" fmla="*/ 16 h 291"/>
                    <a:gd name="T28" fmla="*/ 3 w 93"/>
                    <a:gd name="T29" fmla="*/ 10 h 291"/>
                    <a:gd name="T30" fmla="*/ 4 w 93"/>
                    <a:gd name="T31" fmla="*/ 3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291">
                      <a:moveTo>
                        <a:pt x="4" y="3"/>
                      </a:moveTo>
                      <a:cubicBezTo>
                        <a:pt x="40" y="26"/>
                        <a:pt x="40" y="26"/>
                        <a:pt x="40" y="26"/>
                      </a:cubicBezTo>
                      <a:cubicBezTo>
                        <a:pt x="41" y="28"/>
                        <a:pt x="41" y="28"/>
                        <a:pt x="41" y="28"/>
                      </a:cubicBezTo>
                      <a:cubicBezTo>
                        <a:pt x="48" y="29"/>
                        <a:pt x="48" y="29"/>
                        <a:pt x="48" y="29"/>
                      </a:cubicBezTo>
                      <a:cubicBezTo>
                        <a:pt x="51" y="27"/>
                        <a:pt x="51" y="27"/>
                        <a:pt x="51" y="27"/>
                      </a:cubicBezTo>
                      <a:cubicBezTo>
                        <a:pt x="79" y="0"/>
                        <a:pt x="79" y="0"/>
                        <a:pt x="79" y="0"/>
                      </a:cubicBezTo>
                      <a:cubicBezTo>
                        <a:pt x="88" y="13"/>
                        <a:pt x="88" y="13"/>
                        <a:pt x="88" y="13"/>
                      </a:cubicBezTo>
                      <a:cubicBezTo>
                        <a:pt x="90" y="27"/>
                        <a:pt x="90" y="27"/>
                        <a:pt x="90" y="27"/>
                      </a:cubicBezTo>
                      <a:cubicBezTo>
                        <a:pt x="93" y="44"/>
                        <a:pt x="93" y="44"/>
                        <a:pt x="93" y="44"/>
                      </a:cubicBezTo>
                      <a:cubicBezTo>
                        <a:pt x="84" y="35"/>
                        <a:pt x="84" y="35"/>
                        <a:pt x="84" y="35"/>
                      </a:cubicBezTo>
                      <a:cubicBezTo>
                        <a:pt x="84" y="35"/>
                        <a:pt x="77" y="203"/>
                        <a:pt x="57" y="246"/>
                      </a:cubicBezTo>
                      <a:cubicBezTo>
                        <a:pt x="36" y="291"/>
                        <a:pt x="7" y="38"/>
                        <a:pt x="7" y="38"/>
                      </a:cubicBezTo>
                      <a:cubicBezTo>
                        <a:pt x="0" y="45"/>
                        <a:pt x="0" y="45"/>
                        <a:pt x="0" y="45"/>
                      </a:cubicBezTo>
                      <a:cubicBezTo>
                        <a:pt x="0" y="16"/>
                        <a:pt x="0" y="16"/>
                        <a:pt x="0" y="16"/>
                      </a:cubicBezTo>
                      <a:cubicBezTo>
                        <a:pt x="3" y="10"/>
                        <a:pt x="3" y="10"/>
                        <a:pt x="3" y="10"/>
                      </a:cubicBezTo>
                      <a:lnTo>
                        <a:pt x="4" y="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60" name="Freeform 21"/>
                <p:cNvSpPr>
                  <a:spLocks/>
                </p:cNvSpPr>
                <p:nvPr/>
              </p:nvSpPr>
              <p:spPr bwMode="gray">
                <a:xfrm>
                  <a:off x="-1696244" y="7602991"/>
                  <a:ext cx="106363" cy="450850"/>
                </a:xfrm>
                <a:custGeom>
                  <a:avLst/>
                  <a:gdLst>
                    <a:gd name="T0" fmla="*/ 18 w 57"/>
                    <a:gd name="T1" fmla="*/ 1 h 241"/>
                    <a:gd name="T2" fmla="*/ 13 w 57"/>
                    <a:gd name="T3" fmla="*/ 8 h 241"/>
                    <a:gd name="T4" fmla="*/ 21 w 57"/>
                    <a:gd name="T5" fmla="*/ 20 h 241"/>
                    <a:gd name="T6" fmla="*/ 4 w 57"/>
                    <a:gd name="T7" fmla="*/ 53 h 241"/>
                    <a:gd name="T8" fmla="*/ 0 w 57"/>
                    <a:gd name="T9" fmla="*/ 104 h 241"/>
                    <a:gd name="T10" fmla="*/ 33 w 57"/>
                    <a:gd name="T11" fmla="*/ 234 h 241"/>
                    <a:gd name="T12" fmla="*/ 56 w 57"/>
                    <a:gd name="T13" fmla="*/ 107 h 241"/>
                    <a:gd name="T14" fmla="*/ 36 w 57"/>
                    <a:gd name="T15" fmla="*/ 23 h 241"/>
                    <a:gd name="T16" fmla="*/ 33 w 57"/>
                    <a:gd name="T17" fmla="*/ 20 h 241"/>
                    <a:gd name="T18" fmla="*/ 35 w 57"/>
                    <a:gd name="T19" fmla="*/ 11 h 241"/>
                    <a:gd name="T20" fmla="*/ 25 w 57"/>
                    <a:gd name="T21" fmla="*/ 0 h 241"/>
                    <a:gd name="T22" fmla="*/ 18 w 57"/>
                    <a:gd name="T2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241">
                      <a:moveTo>
                        <a:pt x="18" y="1"/>
                      </a:moveTo>
                      <a:cubicBezTo>
                        <a:pt x="18" y="1"/>
                        <a:pt x="12" y="4"/>
                        <a:pt x="13" y="8"/>
                      </a:cubicBezTo>
                      <a:cubicBezTo>
                        <a:pt x="15" y="12"/>
                        <a:pt x="18" y="17"/>
                        <a:pt x="21" y="20"/>
                      </a:cubicBezTo>
                      <a:cubicBezTo>
                        <a:pt x="24" y="23"/>
                        <a:pt x="6" y="44"/>
                        <a:pt x="4" y="53"/>
                      </a:cubicBezTo>
                      <a:cubicBezTo>
                        <a:pt x="2" y="63"/>
                        <a:pt x="0" y="97"/>
                        <a:pt x="0" y="104"/>
                      </a:cubicBezTo>
                      <a:cubicBezTo>
                        <a:pt x="1" y="111"/>
                        <a:pt x="14" y="241"/>
                        <a:pt x="33" y="234"/>
                      </a:cubicBezTo>
                      <a:cubicBezTo>
                        <a:pt x="33" y="234"/>
                        <a:pt x="53" y="223"/>
                        <a:pt x="56" y="107"/>
                      </a:cubicBezTo>
                      <a:cubicBezTo>
                        <a:pt x="57" y="54"/>
                        <a:pt x="37" y="25"/>
                        <a:pt x="36" y="23"/>
                      </a:cubicBezTo>
                      <a:cubicBezTo>
                        <a:pt x="34" y="21"/>
                        <a:pt x="33" y="20"/>
                        <a:pt x="33" y="20"/>
                      </a:cubicBezTo>
                      <a:cubicBezTo>
                        <a:pt x="33" y="20"/>
                        <a:pt x="36" y="15"/>
                        <a:pt x="35" y="11"/>
                      </a:cubicBezTo>
                      <a:cubicBezTo>
                        <a:pt x="34" y="7"/>
                        <a:pt x="31" y="0"/>
                        <a:pt x="25" y="0"/>
                      </a:cubicBezTo>
                      <a:cubicBezTo>
                        <a:pt x="19" y="0"/>
                        <a:pt x="18" y="1"/>
                        <a:pt x="18" y="1"/>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145" name="Group 144"/>
              <p:cNvGrpSpPr/>
              <p:nvPr/>
            </p:nvGrpSpPr>
            <p:grpSpPr bwMode="gray">
              <a:xfrm>
                <a:off x="-124619" y="7341053"/>
                <a:ext cx="1762125" cy="2005013"/>
                <a:chOff x="-124619" y="7341053"/>
                <a:chExt cx="1762125" cy="2005013"/>
              </a:xfrm>
            </p:grpSpPr>
            <p:grpSp>
              <p:nvGrpSpPr>
                <p:cNvPr id="124" name="Group 123"/>
                <p:cNvGrpSpPr/>
                <p:nvPr/>
              </p:nvGrpSpPr>
              <p:grpSpPr bwMode="gray">
                <a:xfrm>
                  <a:off x="900906" y="7355341"/>
                  <a:ext cx="736600" cy="1990725"/>
                  <a:chOff x="900906" y="7355341"/>
                  <a:chExt cx="736600" cy="1990725"/>
                </a:xfrm>
              </p:grpSpPr>
              <p:sp>
                <p:nvSpPr>
                  <p:cNvPr id="84" name="Freeform 60"/>
                  <p:cNvSpPr>
                    <a:spLocks noEditPoints="1"/>
                  </p:cNvSpPr>
                  <p:nvPr/>
                </p:nvSpPr>
                <p:spPr bwMode="gray">
                  <a:xfrm>
                    <a:off x="900906" y="7355341"/>
                    <a:ext cx="736600" cy="1990725"/>
                  </a:xfrm>
                  <a:custGeom>
                    <a:avLst/>
                    <a:gdLst>
                      <a:gd name="T0" fmla="*/ 347 w 393"/>
                      <a:gd name="T1" fmla="*/ 1011 h 1062"/>
                      <a:gd name="T2" fmla="*/ 340 w 393"/>
                      <a:gd name="T3" fmla="*/ 975 h 1062"/>
                      <a:gd name="T4" fmla="*/ 310 w 393"/>
                      <a:gd name="T5" fmla="*/ 743 h 1062"/>
                      <a:gd name="T6" fmla="*/ 270 w 393"/>
                      <a:gd name="T7" fmla="*/ 604 h 1062"/>
                      <a:gd name="T8" fmla="*/ 276 w 393"/>
                      <a:gd name="T9" fmla="*/ 544 h 1062"/>
                      <a:gd name="T10" fmla="*/ 282 w 393"/>
                      <a:gd name="T11" fmla="*/ 498 h 1062"/>
                      <a:gd name="T12" fmla="*/ 277 w 393"/>
                      <a:gd name="T13" fmla="*/ 363 h 1062"/>
                      <a:gd name="T14" fmla="*/ 249 w 393"/>
                      <a:gd name="T15" fmla="*/ 201 h 1062"/>
                      <a:gd name="T16" fmla="*/ 211 w 393"/>
                      <a:gd name="T17" fmla="*/ 186 h 1062"/>
                      <a:gd name="T18" fmla="*/ 199 w 393"/>
                      <a:gd name="T19" fmla="*/ 128 h 1062"/>
                      <a:gd name="T20" fmla="*/ 199 w 393"/>
                      <a:gd name="T21" fmla="*/ 67 h 1062"/>
                      <a:gd name="T22" fmla="*/ 110 w 393"/>
                      <a:gd name="T23" fmla="*/ 13 h 1062"/>
                      <a:gd name="T24" fmla="*/ 69 w 393"/>
                      <a:gd name="T25" fmla="*/ 63 h 1062"/>
                      <a:gd name="T26" fmla="*/ 72 w 393"/>
                      <a:gd name="T27" fmla="*/ 132 h 1062"/>
                      <a:gd name="T28" fmla="*/ 61 w 393"/>
                      <a:gd name="T29" fmla="*/ 177 h 1062"/>
                      <a:gd name="T30" fmla="*/ 67 w 393"/>
                      <a:gd name="T31" fmla="*/ 192 h 1062"/>
                      <a:gd name="T32" fmla="*/ 11 w 393"/>
                      <a:gd name="T33" fmla="*/ 248 h 1062"/>
                      <a:gd name="T34" fmla="*/ 4 w 393"/>
                      <a:gd name="T35" fmla="*/ 403 h 1062"/>
                      <a:gd name="T36" fmla="*/ 0 w 393"/>
                      <a:gd name="T37" fmla="*/ 499 h 1062"/>
                      <a:gd name="T38" fmla="*/ 4 w 393"/>
                      <a:gd name="T39" fmla="*/ 561 h 1062"/>
                      <a:gd name="T40" fmla="*/ 7 w 393"/>
                      <a:gd name="T41" fmla="*/ 577 h 1062"/>
                      <a:gd name="T42" fmla="*/ 11 w 393"/>
                      <a:gd name="T43" fmla="*/ 612 h 1062"/>
                      <a:gd name="T44" fmla="*/ 46 w 393"/>
                      <a:gd name="T45" fmla="*/ 637 h 1062"/>
                      <a:gd name="T46" fmla="*/ 66 w 393"/>
                      <a:gd name="T47" fmla="*/ 806 h 1062"/>
                      <a:gd name="T48" fmla="*/ 104 w 393"/>
                      <a:gd name="T49" fmla="*/ 1001 h 1062"/>
                      <a:gd name="T50" fmla="*/ 120 w 393"/>
                      <a:gd name="T51" fmla="*/ 1034 h 1062"/>
                      <a:gd name="T52" fmla="*/ 165 w 393"/>
                      <a:gd name="T53" fmla="*/ 1034 h 1062"/>
                      <a:gd name="T54" fmla="*/ 168 w 393"/>
                      <a:gd name="T55" fmla="*/ 965 h 1062"/>
                      <a:gd name="T56" fmla="*/ 138 w 393"/>
                      <a:gd name="T57" fmla="*/ 793 h 1062"/>
                      <a:gd name="T58" fmla="*/ 146 w 393"/>
                      <a:gd name="T59" fmla="*/ 577 h 1062"/>
                      <a:gd name="T60" fmla="*/ 208 w 393"/>
                      <a:gd name="T61" fmla="*/ 712 h 1062"/>
                      <a:gd name="T62" fmla="*/ 244 w 393"/>
                      <a:gd name="T63" fmla="*/ 970 h 1062"/>
                      <a:gd name="T64" fmla="*/ 308 w 393"/>
                      <a:gd name="T65" fmla="*/ 1019 h 1062"/>
                      <a:gd name="T66" fmla="*/ 378 w 393"/>
                      <a:gd name="T67" fmla="*/ 1047 h 1062"/>
                      <a:gd name="T68" fmla="*/ 65 w 393"/>
                      <a:gd name="T69" fmla="*/ 377 h 1062"/>
                      <a:gd name="T70" fmla="*/ 54 w 393"/>
                      <a:gd name="T71" fmla="*/ 383 h 1062"/>
                      <a:gd name="T72" fmla="*/ 55 w 393"/>
                      <a:gd name="T73" fmla="*/ 322 h 1062"/>
                      <a:gd name="T74" fmla="*/ 65 w 393"/>
                      <a:gd name="T75" fmla="*/ 377 h 1062"/>
                      <a:gd name="T76" fmla="*/ 221 w 393"/>
                      <a:gd name="T77" fmla="*/ 355 h 1062"/>
                      <a:gd name="T78" fmla="*/ 228 w 393"/>
                      <a:gd name="T79" fmla="*/ 329 h 1062"/>
                      <a:gd name="T80" fmla="*/ 233 w 393"/>
                      <a:gd name="T81" fmla="*/ 389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3" h="1062">
                        <a:moveTo>
                          <a:pt x="383" y="1033"/>
                        </a:moveTo>
                        <a:cubicBezTo>
                          <a:pt x="377" y="1029"/>
                          <a:pt x="347" y="1011"/>
                          <a:pt x="347" y="1011"/>
                        </a:cubicBezTo>
                        <a:cubicBezTo>
                          <a:pt x="340" y="1001"/>
                          <a:pt x="340" y="1001"/>
                          <a:pt x="340" y="1001"/>
                        </a:cubicBezTo>
                        <a:cubicBezTo>
                          <a:pt x="344" y="998"/>
                          <a:pt x="343" y="985"/>
                          <a:pt x="340" y="975"/>
                        </a:cubicBezTo>
                        <a:cubicBezTo>
                          <a:pt x="337" y="966"/>
                          <a:pt x="319" y="826"/>
                          <a:pt x="315" y="804"/>
                        </a:cubicBezTo>
                        <a:cubicBezTo>
                          <a:pt x="312" y="782"/>
                          <a:pt x="310" y="756"/>
                          <a:pt x="310" y="743"/>
                        </a:cubicBezTo>
                        <a:cubicBezTo>
                          <a:pt x="309" y="729"/>
                          <a:pt x="299" y="707"/>
                          <a:pt x="297" y="701"/>
                        </a:cubicBezTo>
                        <a:cubicBezTo>
                          <a:pt x="296" y="694"/>
                          <a:pt x="270" y="604"/>
                          <a:pt x="270" y="604"/>
                        </a:cubicBezTo>
                        <a:cubicBezTo>
                          <a:pt x="277" y="596"/>
                          <a:pt x="280" y="585"/>
                          <a:pt x="279" y="577"/>
                        </a:cubicBezTo>
                        <a:cubicBezTo>
                          <a:pt x="278" y="569"/>
                          <a:pt x="276" y="544"/>
                          <a:pt x="276" y="544"/>
                        </a:cubicBezTo>
                        <a:cubicBezTo>
                          <a:pt x="278" y="538"/>
                          <a:pt x="278" y="538"/>
                          <a:pt x="278" y="538"/>
                        </a:cubicBezTo>
                        <a:cubicBezTo>
                          <a:pt x="278" y="538"/>
                          <a:pt x="278" y="501"/>
                          <a:pt x="282" y="498"/>
                        </a:cubicBezTo>
                        <a:cubicBezTo>
                          <a:pt x="285" y="496"/>
                          <a:pt x="282" y="463"/>
                          <a:pt x="282" y="438"/>
                        </a:cubicBezTo>
                        <a:cubicBezTo>
                          <a:pt x="282" y="414"/>
                          <a:pt x="281" y="380"/>
                          <a:pt x="277" y="363"/>
                        </a:cubicBezTo>
                        <a:cubicBezTo>
                          <a:pt x="274" y="346"/>
                          <a:pt x="269" y="306"/>
                          <a:pt x="269" y="277"/>
                        </a:cubicBezTo>
                        <a:cubicBezTo>
                          <a:pt x="269" y="248"/>
                          <a:pt x="253" y="213"/>
                          <a:pt x="249" y="201"/>
                        </a:cubicBezTo>
                        <a:cubicBezTo>
                          <a:pt x="245" y="189"/>
                          <a:pt x="238" y="188"/>
                          <a:pt x="235" y="188"/>
                        </a:cubicBezTo>
                        <a:cubicBezTo>
                          <a:pt x="233" y="188"/>
                          <a:pt x="211" y="186"/>
                          <a:pt x="211" y="186"/>
                        </a:cubicBezTo>
                        <a:cubicBezTo>
                          <a:pt x="211" y="186"/>
                          <a:pt x="201" y="158"/>
                          <a:pt x="198" y="153"/>
                        </a:cubicBezTo>
                        <a:cubicBezTo>
                          <a:pt x="196" y="147"/>
                          <a:pt x="197" y="137"/>
                          <a:pt x="199" y="128"/>
                        </a:cubicBezTo>
                        <a:cubicBezTo>
                          <a:pt x="201" y="119"/>
                          <a:pt x="205" y="99"/>
                          <a:pt x="201" y="89"/>
                        </a:cubicBezTo>
                        <a:cubicBezTo>
                          <a:pt x="197" y="79"/>
                          <a:pt x="199" y="76"/>
                          <a:pt x="199" y="67"/>
                        </a:cubicBezTo>
                        <a:cubicBezTo>
                          <a:pt x="199" y="57"/>
                          <a:pt x="187" y="33"/>
                          <a:pt x="172" y="16"/>
                        </a:cubicBezTo>
                        <a:cubicBezTo>
                          <a:pt x="157" y="0"/>
                          <a:pt x="127" y="10"/>
                          <a:pt x="110" y="13"/>
                        </a:cubicBezTo>
                        <a:cubicBezTo>
                          <a:pt x="94" y="15"/>
                          <a:pt x="87" y="38"/>
                          <a:pt x="86" y="47"/>
                        </a:cubicBezTo>
                        <a:cubicBezTo>
                          <a:pt x="85" y="56"/>
                          <a:pt x="75" y="55"/>
                          <a:pt x="69" y="63"/>
                        </a:cubicBezTo>
                        <a:cubicBezTo>
                          <a:pt x="62" y="72"/>
                          <a:pt x="66" y="104"/>
                          <a:pt x="74" y="114"/>
                        </a:cubicBezTo>
                        <a:cubicBezTo>
                          <a:pt x="81" y="124"/>
                          <a:pt x="73" y="129"/>
                          <a:pt x="72" y="132"/>
                        </a:cubicBezTo>
                        <a:cubicBezTo>
                          <a:pt x="71" y="136"/>
                          <a:pt x="68" y="156"/>
                          <a:pt x="66" y="164"/>
                        </a:cubicBezTo>
                        <a:cubicBezTo>
                          <a:pt x="65" y="173"/>
                          <a:pt x="61" y="177"/>
                          <a:pt x="61" y="177"/>
                        </a:cubicBezTo>
                        <a:cubicBezTo>
                          <a:pt x="61" y="177"/>
                          <a:pt x="70" y="176"/>
                          <a:pt x="71" y="173"/>
                        </a:cubicBezTo>
                        <a:cubicBezTo>
                          <a:pt x="73" y="170"/>
                          <a:pt x="71" y="190"/>
                          <a:pt x="67" y="192"/>
                        </a:cubicBezTo>
                        <a:cubicBezTo>
                          <a:pt x="63" y="194"/>
                          <a:pt x="24" y="208"/>
                          <a:pt x="19" y="210"/>
                        </a:cubicBezTo>
                        <a:cubicBezTo>
                          <a:pt x="14" y="212"/>
                          <a:pt x="13" y="226"/>
                          <a:pt x="11" y="248"/>
                        </a:cubicBezTo>
                        <a:cubicBezTo>
                          <a:pt x="10" y="265"/>
                          <a:pt x="9" y="353"/>
                          <a:pt x="9" y="365"/>
                        </a:cubicBezTo>
                        <a:cubicBezTo>
                          <a:pt x="9" y="378"/>
                          <a:pt x="7" y="396"/>
                          <a:pt x="4" y="403"/>
                        </a:cubicBezTo>
                        <a:cubicBezTo>
                          <a:pt x="1" y="409"/>
                          <a:pt x="0" y="429"/>
                          <a:pt x="0" y="429"/>
                        </a:cubicBezTo>
                        <a:cubicBezTo>
                          <a:pt x="0" y="429"/>
                          <a:pt x="0" y="488"/>
                          <a:pt x="0" y="499"/>
                        </a:cubicBezTo>
                        <a:cubicBezTo>
                          <a:pt x="0" y="509"/>
                          <a:pt x="3" y="515"/>
                          <a:pt x="4" y="517"/>
                        </a:cubicBezTo>
                        <a:cubicBezTo>
                          <a:pt x="5" y="519"/>
                          <a:pt x="4" y="560"/>
                          <a:pt x="4" y="561"/>
                        </a:cubicBezTo>
                        <a:cubicBezTo>
                          <a:pt x="4" y="563"/>
                          <a:pt x="8" y="564"/>
                          <a:pt x="8" y="564"/>
                        </a:cubicBezTo>
                        <a:cubicBezTo>
                          <a:pt x="8" y="564"/>
                          <a:pt x="8" y="575"/>
                          <a:pt x="7" y="577"/>
                        </a:cubicBezTo>
                        <a:cubicBezTo>
                          <a:pt x="6" y="578"/>
                          <a:pt x="4" y="591"/>
                          <a:pt x="4" y="596"/>
                        </a:cubicBezTo>
                        <a:cubicBezTo>
                          <a:pt x="4" y="601"/>
                          <a:pt x="10" y="608"/>
                          <a:pt x="11" y="612"/>
                        </a:cubicBezTo>
                        <a:cubicBezTo>
                          <a:pt x="12" y="616"/>
                          <a:pt x="24" y="627"/>
                          <a:pt x="25" y="629"/>
                        </a:cubicBezTo>
                        <a:cubicBezTo>
                          <a:pt x="26" y="631"/>
                          <a:pt x="46" y="637"/>
                          <a:pt x="46" y="637"/>
                        </a:cubicBezTo>
                        <a:cubicBezTo>
                          <a:pt x="46" y="637"/>
                          <a:pt x="54" y="673"/>
                          <a:pt x="57" y="681"/>
                        </a:cubicBezTo>
                        <a:cubicBezTo>
                          <a:pt x="60" y="689"/>
                          <a:pt x="64" y="739"/>
                          <a:pt x="66" y="806"/>
                        </a:cubicBezTo>
                        <a:cubicBezTo>
                          <a:pt x="69" y="873"/>
                          <a:pt x="78" y="988"/>
                          <a:pt x="79" y="994"/>
                        </a:cubicBezTo>
                        <a:cubicBezTo>
                          <a:pt x="80" y="999"/>
                          <a:pt x="95" y="1000"/>
                          <a:pt x="104" y="1001"/>
                        </a:cubicBezTo>
                        <a:cubicBezTo>
                          <a:pt x="112" y="1001"/>
                          <a:pt x="120" y="1007"/>
                          <a:pt x="120" y="1007"/>
                        </a:cubicBezTo>
                        <a:cubicBezTo>
                          <a:pt x="120" y="1007"/>
                          <a:pt x="120" y="1028"/>
                          <a:pt x="120" y="1034"/>
                        </a:cubicBezTo>
                        <a:cubicBezTo>
                          <a:pt x="120" y="1039"/>
                          <a:pt x="138" y="1062"/>
                          <a:pt x="144" y="1062"/>
                        </a:cubicBezTo>
                        <a:cubicBezTo>
                          <a:pt x="149" y="1062"/>
                          <a:pt x="165" y="1041"/>
                          <a:pt x="165" y="1034"/>
                        </a:cubicBezTo>
                        <a:cubicBezTo>
                          <a:pt x="165" y="1026"/>
                          <a:pt x="164" y="993"/>
                          <a:pt x="164" y="992"/>
                        </a:cubicBezTo>
                        <a:cubicBezTo>
                          <a:pt x="164" y="991"/>
                          <a:pt x="168" y="972"/>
                          <a:pt x="168" y="965"/>
                        </a:cubicBezTo>
                        <a:cubicBezTo>
                          <a:pt x="167" y="958"/>
                          <a:pt x="156" y="893"/>
                          <a:pt x="152" y="866"/>
                        </a:cubicBezTo>
                        <a:cubicBezTo>
                          <a:pt x="148" y="839"/>
                          <a:pt x="139" y="803"/>
                          <a:pt x="138" y="793"/>
                        </a:cubicBezTo>
                        <a:cubicBezTo>
                          <a:pt x="138" y="783"/>
                          <a:pt x="134" y="725"/>
                          <a:pt x="134" y="704"/>
                        </a:cubicBezTo>
                        <a:cubicBezTo>
                          <a:pt x="135" y="683"/>
                          <a:pt x="144" y="587"/>
                          <a:pt x="146" y="577"/>
                        </a:cubicBezTo>
                        <a:cubicBezTo>
                          <a:pt x="148" y="566"/>
                          <a:pt x="150" y="570"/>
                          <a:pt x="154" y="574"/>
                        </a:cubicBezTo>
                        <a:cubicBezTo>
                          <a:pt x="157" y="578"/>
                          <a:pt x="204" y="704"/>
                          <a:pt x="208" y="712"/>
                        </a:cubicBezTo>
                        <a:cubicBezTo>
                          <a:pt x="211" y="721"/>
                          <a:pt x="218" y="758"/>
                          <a:pt x="218" y="773"/>
                        </a:cubicBezTo>
                        <a:cubicBezTo>
                          <a:pt x="219" y="787"/>
                          <a:pt x="239" y="929"/>
                          <a:pt x="244" y="970"/>
                        </a:cubicBezTo>
                        <a:cubicBezTo>
                          <a:pt x="250" y="1011"/>
                          <a:pt x="253" y="1010"/>
                          <a:pt x="253" y="1010"/>
                        </a:cubicBezTo>
                        <a:cubicBezTo>
                          <a:pt x="270" y="1020"/>
                          <a:pt x="307" y="1018"/>
                          <a:pt x="308" y="1019"/>
                        </a:cubicBezTo>
                        <a:cubicBezTo>
                          <a:pt x="309" y="1020"/>
                          <a:pt x="322" y="1039"/>
                          <a:pt x="328" y="1042"/>
                        </a:cubicBezTo>
                        <a:cubicBezTo>
                          <a:pt x="335" y="1046"/>
                          <a:pt x="363" y="1047"/>
                          <a:pt x="378" y="1047"/>
                        </a:cubicBezTo>
                        <a:cubicBezTo>
                          <a:pt x="393" y="1047"/>
                          <a:pt x="389" y="1036"/>
                          <a:pt x="383" y="1033"/>
                        </a:cubicBezTo>
                        <a:close/>
                        <a:moveTo>
                          <a:pt x="65" y="377"/>
                        </a:moveTo>
                        <a:cubicBezTo>
                          <a:pt x="61" y="389"/>
                          <a:pt x="54" y="403"/>
                          <a:pt x="51" y="411"/>
                        </a:cubicBezTo>
                        <a:cubicBezTo>
                          <a:pt x="48" y="419"/>
                          <a:pt x="52" y="390"/>
                          <a:pt x="54" y="383"/>
                        </a:cubicBezTo>
                        <a:cubicBezTo>
                          <a:pt x="55" y="376"/>
                          <a:pt x="55" y="354"/>
                          <a:pt x="55" y="346"/>
                        </a:cubicBezTo>
                        <a:cubicBezTo>
                          <a:pt x="54" y="337"/>
                          <a:pt x="51" y="320"/>
                          <a:pt x="55" y="322"/>
                        </a:cubicBezTo>
                        <a:cubicBezTo>
                          <a:pt x="58" y="324"/>
                          <a:pt x="60" y="332"/>
                          <a:pt x="61" y="339"/>
                        </a:cubicBezTo>
                        <a:cubicBezTo>
                          <a:pt x="62" y="345"/>
                          <a:pt x="68" y="365"/>
                          <a:pt x="65" y="377"/>
                        </a:cubicBezTo>
                        <a:close/>
                        <a:moveTo>
                          <a:pt x="233" y="389"/>
                        </a:moveTo>
                        <a:cubicBezTo>
                          <a:pt x="230" y="383"/>
                          <a:pt x="221" y="363"/>
                          <a:pt x="221" y="355"/>
                        </a:cubicBezTo>
                        <a:cubicBezTo>
                          <a:pt x="221" y="347"/>
                          <a:pt x="224" y="328"/>
                          <a:pt x="226" y="322"/>
                        </a:cubicBezTo>
                        <a:cubicBezTo>
                          <a:pt x="227" y="319"/>
                          <a:pt x="227" y="325"/>
                          <a:pt x="228" y="329"/>
                        </a:cubicBezTo>
                        <a:cubicBezTo>
                          <a:pt x="228" y="334"/>
                          <a:pt x="231" y="355"/>
                          <a:pt x="233" y="363"/>
                        </a:cubicBezTo>
                        <a:cubicBezTo>
                          <a:pt x="234" y="372"/>
                          <a:pt x="235" y="395"/>
                          <a:pt x="233" y="38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04" name="Freeform 61"/>
                  <p:cNvSpPr>
                    <a:spLocks/>
                  </p:cNvSpPr>
                  <p:nvPr/>
                </p:nvSpPr>
                <p:spPr bwMode="gray">
                  <a:xfrm>
                    <a:off x="1088231" y="7679191"/>
                    <a:ext cx="125413" cy="206375"/>
                  </a:xfrm>
                  <a:custGeom>
                    <a:avLst/>
                    <a:gdLst>
                      <a:gd name="T0" fmla="*/ 1 w 67"/>
                      <a:gd name="T1" fmla="*/ 13 h 110"/>
                      <a:gd name="T2" fmla="*/ 3 w 67"/>
                      <a:gd name="T3" fmla="*/ 26 h 110"/>
                      <a:gd name="T4" fmla="*/ 42 w 67"/>
                      <a:gd name="T5" fmla="*/ 110 h 110"/>
                      <a:gd name="T6" fmla="*/ 63 w 67"/>
                      <a:gd name="T7" fmla="*/ 25 h 110"/>
                      <a:gd name="T8" fmla="*/ 67 w 67"/>
                      <a:gd name="T9" fmla="*/ 3 h 110"/>
                      <a:gd name="T10" fmla="*/ 63 w 67"/>
                      <a:gd name="T11" fmla="*/ 3 h 110"/>
                      <a:gd name="T12" fmla="*/ 35 w 67"/>
                      <a:gd name="T13" fmla="*/ 32 h 110"/>
                      <a:gd name="T14" fmla="*/ 4 w 67"/>
                      <a:gd name="T15" fmla="*/ 13 h 110"/>
                      <a:gd name="T16" fmla="*/ 1 w 67"/>
                      <a:gd name="T17" fmla="*/ 1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110">
                        <a:moveTo>
                          <a:pt x="1" y="13"/>
                        </a:moveTo>
                        <a:cubicBezTo>
                          <a:pt x="1" y="13"/>
                          <a:pt x="0" y="18"/>
                          <a:pt x="3" y="26"/>
                        </a:cubicBezTo>
                        <a:cubicBezTo>
                          <a:pt x="6" y="34"/>
                          <a:pt x="38" y="110"/>
                          <a:pt x="42" y="110"/>
                        </a:cubicBezTo>
                        <a:cubicBezTo>
                          <a:pt x="45" y="110"/>
                          <a:pt x="61" y="32"/>
                          <a:pt x="63" y="25"/>
                        </a:cubicBezTo>
                        <a:cubicBezTo>
                          <a:pt x="65" y="18"/>
                          <a:pt x="67" y="3"/>
                          <a:pt x="67" y="3"/>
                        </a:cubicBezTo>
                        <a:cubicBezTo>
                          <a:pt x="67" y="3"/>
                          <a:pt x="64" y="0"/>
                          <a:pt x="63" y="3"/>
                        </a:cubicBezTo>
                        <a:cubicBezTo>
                          <a:pt x="62" y="6"/>
                          <a:pt x="56" y="32"/>
                          <a:pt x="35" y="32"/>
                        </a:cubicBezTo>
                        <a:cubicBezTo>
                          <a:pt x="15" y="32"/>
                          <a:pt x="5" y="15"/>
                          <a:pt x="4" y="13"/>
                        </a:cubicBezTo>
                        <a:cubicBezTo>
                          <a:pt x="3" y="10"/>
                          <a:pt x="1" y="10"/>
                          <a:pt x="1" y="1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123" name="Group 122"/>
                <p:cNvGrpSpPr/>
                <p:nvPr/>
              </p:nvGrpSpPr>
              <p:grpSpPr bwMode="gray">
                <a:xfrm>
                  <a:off x="-124619" y="7341053"/>
                  <a:ext cx="879475" cy="1984375"/>
                  <a:chOff x="-124619" y="7341053"/>
                  <a:chExt cx="879475" cy="1984375"/>
                </a:xfrm>
              </p:grpSpPr>
              <p:sp>
                <p:nvSpPr>
                  <p:cNvPr id="119" name="Freeform 62"/>
                  <p:cNvSpPr>
                    <a:spLocks noEditPoints="1"/>
                  </p:cNvSpPr>
                  <p:nvPr/>
                </p:nvSpPr>
                <p:spPr bwMode="gray">
                  <a:xfrm>
                    <a:off x="-124619" y="7341053"/>
                    <a:ext cx="879475" cy="1984375"/>
                  </a:xfrm>
                  <a:custGeom>
                    <a:avLst/>
                    <a:gdLst>
                      <a:gd name="T0" fmla="*/ 409 w 469"/>
                      <a:gd name="T1" fmla="*/ 249 h 1058"/>
                      <a:gd name="T2" fmla="*/ 333 w 469"/>
                      <a:gd name="T3" fmla="*/ 168 h 1058"/>
                      <a:gd name="T4" fmla="*/ 292 w 469"/>
                      <a:gd name="T5" fmla="*/ 143 h 1058"/>
                      <a:gd name="T6" fmla="*/ 292 w 469"/>
                      <a:gd name="T7" fmla="*/ 99 h 1058"/>
                      <a:gd name="T8" fmla="*/ 270 w 469"/>
                      <a:gd name="T9" fmla="*/ 43 h 1058"/>
                      <a:gd name="T10" fmla="*/ 210 w 469"/>
                      <a:gd name="T11" fmla="*/ 4 h 1058"/>
                      <a:gd name="T12" fmla="*/ 159 w 469"/>
                      <a:gd name="T13" fmla="*/ 59 h 1058"/>
                      <a:gd name="T14" fmla="*/ 161 w 469"/>
                      <a:gd name="T15" fmla="*/ 121 h 1058"/>
                      <a:gd name="T16" fmla="*/ 150 w 469"/>
                      <a:gd name="T17" fmla="*/ 180 h 1058"/>
                      <a:gd name="T18" fmla="*/ 107 w 469"/>
                      <a:gd name="T19" fmla="*/ 211 h 1058"/>
                      <a:gd name="T20" fmla="*/ 17 w 469"/>
                      <a:gd name="T21" fmla="*/ 307 h 1058"/>
                      <a:gd name="T22" fmla="*/ 8 w 469"/>
                      <a:gd name="T23" fmla="*/ 353 h 1058"/>
                      <a:gd name="T24" fmla="*/ 60 w 469"/>
                      <a:gd name="T25" fmla="*/ 411 h 1058"/>
                      <a:gd name="T26" fmla="*/ 105 w 469"/>
                      <a:gd name="T27" fmla="*/ 444 h 1058"/>
                      <a:gd name="T28" fmla="*/ 142 w 469"/>
                      <a:gd name="T29" fmla="*/ 432 h 1058"/>
                      <a:gd name="T30" fmla="*/ 134 w 469"/>
                      <a:gd name="T31" fmla="*/ 467 h 1058"/>
                      <a:gd name="T32" fmla="*/ 127 w 469"/>
                      <a:gd name="T33" fmla="*/ 532 h 1058"/>
                      <a:gd name="T34" fmla="*/ 156 w 469"/>
                      <a:gd name="T35" fmla="*/ 690 h 1058"/>
                      <a:gd name="T36" fmla="*/ 172 w 469"/>
                      <a:gd name="T37" fmla="*/ 854 h 1058"/>
                      <a:gd name="T38" fmla="*/ 185 w 469"/>
                      <a:gd name="T39" fmla="*/ 970 h 1058"/>
                      <a:gd name="T40" fmla="*/ 207 w 469"/>
                      <a:gd name="T41" fmla="*/ 1020 h 1058"/>
                      <a:gd name="T42" fmla="*/ 244 w 469"/>
                      <a:gd name="T43" fmla="*/ 1025 h 1058"/>
                      <a:gd name="T44" fmla="*/ 249 w 469"/>
                      <a:gd name="T45" fmla="*/ 976 h 1058"/>
                      <a:gd name="T46" fmla="*/ 244 w 469"/>
                      <a:gd name="T47" fmla="*/ 853 h 1058"/>
                      <a:gd name="T48" fmla="*/ 230 w 469"/>
                      <a:gd name="T49" fmla="*/ 657 h 1058"/>
                      <a:gd name="T50" fmla="*/ 241 w 469"/>
                      <a:gd name="T51" fmla="*/ 560 h 1058"/>
                      <a:gd name="T52" fmla="*/ 270 w 469"/>
                      <a:gd name="T53" fmla="*/ 648 h 1058"/>
                      <a:gd name="T54" fmla="*/ 289 w 469"/>
                      <a:gd name="T55" fmla="*/ 774 h 1058"/>
                      <a:gd name="T56" fmla="*/ 280 w 469"/>
                      <a:gd name="T57" fmla="*/ 969 h 1058"/>
                      <a:gd name="T58" fmla="*/ 295 w 469"/>
                      <a:gd name="T59" fmla="*/ 994 h 1058"/>
                      <a:gd name="T60" fmla="*/ 305 w 469"/>
                      <a:gd name="T61" fmla="*/ 1015 h 1058"/>
                      <a:gd name="T62" fmla="*/ 328 w 469"/>
                      <a:gd name="T63" fmla="*/ 1028 h 1058"/>
                      <a:gd name="T64" fmla="*/ 401 w 469"/>
                      <a:gd name="T65" fmla="*/ 1057 h 1058"/>
                      <a:gd name="T66" fmla="*/ 371 w 469"/>
                      <a:gd name="T67" fmla="*/ 1018 h 1058"/>
                      <a:gd name="T68" fmla="*/ 375 w 469"/>
                      <a:gd name="T69" fmla="*/ 811 h 1058"/>
                      <a:gd name="T70" fmla="*/ 368 w 469"/>
                      <a:gd name="T71" fmla="*/ 656 h 1058"/>
                      <a:gd name="T72" fmla="*/ 341 w 469"/>
                      <a:gd name="T73" fmla="*/ 512 h 1058"/>
                      <a:gd name="T74" fmla="*/ 330 w 469"/>
                      <a:gd name="T75" fmla="*/ 470 h 1058"/>
                      <a:gd name="T76" fmla="*/ 331 w 469"/>
                      <a:gd name="T77" fmla="*/ 422 h 1058"/>
                      <a:gd name="T78" fmla="*/ 361 w 469"/>
                      <a:gd name="T79" fmla="*/ 416 h 1058"/>
                      <a:gd name="T80" fmla="*/ 386 w 469"/>
                      <a:gd name="T81" fmla="*/ 426 h 1058"/>
                      <a:gd name="T82" fmla="*/ 418 w 469"/>
                      <a:gd name="T83" fmla="*/ 385 h 1058"/>
                      <a:gd name="T84" fmla="*/ 460 w 469"/>
                      <a:gd name="T85" fmla="*/ 304 h 1058"/>
                      <a:gd name="T86" fmla="*/ 158 w 469"/>
                      <a:gd name="T87" fmla="*/ 379 h 1058"/>
                      <a:gd name="T88" fmla="*/ 134 w 469"/>
                      <a:gd name="T89" fmla="*/ 400 h 1058"/>
                      <a:gd name="T90" fmla="*/ 126 w 469"/>
                      <a:gd name="T91" fmla="*/ 393 h 1058"/>
                      <a:gd name="T92" fmla="*/ 91 w 469"/>
                      <a:gd name="T93" fmla="*/ 368 h 1058"/>
                      <a:gd name="T94" fmla="*/ 60 w 469"/>
                      <a:gd name="T95" fmla="*/ 339 h 1058"/>
                      <a:gd name="T96" fmla="*/ 116 w 469"/>
                      <a:gd name="T97" fmla="*/ 283 h 1058"/>
                      <a:gd name="T98" fmla="*/ 152 w 469"/>
                      <a:gd name="T99" fmla="*/ 308 h 1058"/>
                      <a:gd name="T100" fmla="*/ 162 w 469"/>
                      <a:gd name="T101" fmla="*/ 352 h 1058"/>
                      <a:gd name="T102" fmla="*/ 372 w 469"/>
                      <a:gd name="T103" fmla="*/ 362 h 1058"/>
                      <a:gd name="T104" fmla="*/ 345 w 469"/>
                      <a:gd name="T105" fmla="*/ 387 h 1058"/>
                      <a:gd name="T106" fmla="*/ 329 w 469"/>
                      <a:gd name="T107" fmla="*/ 387 h 1058"/>
                      <a:gd name="T108" fmla="*/ 319 w 469"/>
                      <a:gd name="T109" fmla="*/ 329 h 1058"/>
                      <a:gd name="T110" fmla="*/ 336 w 469"/>
                      <a:gd name="T111" fmla="*/ 271 h 1058"/>
                      <a:gd name="T112" fmla="*/ 373 w 469"/>
                      <a:gd name="T113" fmla="*/ 286 h 1058"/>
                      <a:gd name="T114" fmla="*/ 407 w 469"/>
                      <a:gd name="T115" fmla="*/ 320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9" h="1058">
                        <a:moveTo>
                          <a:pt x="460" y="304"/>
                        </a:moveTo>
                        <a:cubicBezTo>
                          <a:pt x="456" y="300"/>
                          <a:pt x="421" y="258"/>
                          <a:pt x="409" y="249"/>
                        </a:cubicBezTo>
                        <a:cubicBezTo>
                          <a:pt x="398" y="239"/>
                          <a:pt x="355" y="192"/>
                          <a:pt x="349" y="187"/>
                        </a:cubicBezTo>
                        <a:cubicBezTo>
                          <a:pt x="344" y="183"/>
                          <a:pt x="338" y="169"/>
                          <a:pt x="333" y="168"/>
                        </a:cubicBezTo>
                        <a:cubicBezTo>
                          <a:pt x="328" y="166"/>
                          <a:pt x="301" y="168"/>
                          <a:pt x="301" y="168"/>
                        </a:cubicBezTo>
                        <a:cubicBezTo>
                          <a:pt x="301" y="163"/>
                          <a:pt x="298" y="149"/>
                          <a:pt x="292" y="143"/>
                        </a:cubicBezTo>
                        <a:cubicBezTo>
                          <a:pt x="286" y="137"/>
                          <a:pt x="285" y="124"/>
                          <a:pt x="284" y="119"/>
                        </a:cubicBezTo>
                        <a:cubicBezTo>
                          <a:pt x="284" y="113"/>
                          <a:pt x="290" y="110"/>
                          <a:pt x="292" y="99"/>
                        </a:cubicBezTo>
                        <a:cubicBezTo>
                          <a:pt x="295" y="88"/>
                          <a:pt x="280" y="68"/>
                          <a:pt x="277" y="65"/>
                        </a:cubicBezTo>
                        <a:cubicBezTo>
                          <a:pt x="274" y="61"/>
                          <a:pt x="271" y="50"/>
                          <a:pt x="270" y="43"/>
                        </a:cubicBezTo>
                        <a:cubicBezTo>
                          <a:pt x="270" y="35"/>
                          <a:pt x="264" y="28"/>
                          <a:pt x="250" y="14"/>
                        </a:cubicBezTo>
                        <a:cubicBezTo>
                          <a:pt x="235" y="0"/>
                          <a:pt x="218" y="7"/>
                          <a:pt x="210" y="4"/>
                        </a:cubicBezTo>
                        <a:cubicBezTo>
                          <a:pt x="202" y="2"/>
                          <a:pt x="186" y="11"/>
                          <a:pt x="172" y="24"/>
                        </a:cubicBezTo>
                        <a:cubicBezTo>
                          <a:pt x="157" y="37"/>
                          <a:pt x="165" y="51"/>
                          <a:pt x="159" y="59"/>
                        </a:cubicBezTo>
                        <a:cubicBezTo>
                          <a:pt x="153" y="68"/>
                          <a:pt x="153" y="82"/>
                          <a:pt x="153" y="95"/>
                        </a:cubicBezTo>
                        <a:cubicBezTo>
                          <a:pt x="152" y="108"/>
                          <a:pt x="156" y="111"/>
                          <a:pt x="161" y="121"/>
                        </a:cubicBezTo>
                        <a:cubicBezTo>
                          <a:pt x="166" y="131"/>
                          <a:pt x="159" y="150"/>
                          <a:pt x="159" y="150"/>
                        </a:cubicBezTo>
                        <a:cubicBezTo>
                          <a:pt x="159" y="150"/>
                          <a:pt x="151" y="180"/>
                          <a:pt x="150" y="180"/>
                        </a:cubicBezTo>
                        <a:cubicBezTo>
                          <a:pt x="149" y="180"/>
                          <a:pt x="122" y="183"/>
                          <a:pt x="118" y="185"/>
                        </a:cubicBezTo>
                        <a:cubicBezTo>
                          <a:pt x="115" y="186"/>
                          <a:pt x="109" y="202"/>
                          <a:pt x="107" y="211"/>
                        </a:cubicBezTo>
                        <a:cubicBezTo>
                          <a:pt x="105" y="219"/>
                          <a:pt x="93" y="229"/>
                          <a:pt x="81" y="241"/>
                        </a:cubicBezTo>
                        <a:cubicBezTo>
                          <a:pt x="68" y="254"/>
                          <a:pt x="24" y="300"/>
                          <a:pt x="17" y="307"/>
                        </a:cubicBezTo>
                        <a:cubicBezTo>
                          <a:pt x="11" y="315"/>
                          <a:pt x="4" y="326"/>
                          <a:pt x="2" y="333"/>
                        </a:cubicBezTo>
                        <a:cubicBezTo>
                          <a:pt x="0" y="340"/>
                          <a:pt x="7" y="351"/>
                          <a:pt x="8" y="353"/>
                        </a:cubicBezTo>
                        <a:cubicBezTo>
                          <a:pt x="9" y="354"/>
                          <a:pt x="60" y="408"/>
                          <a:pt x="60" y="408"/>
                        </a:cubicBezTo>
                        <a:cubicBezTo>
                          <a:pt x="60" y="408"/>
                          <a:pt x="60" y="409"/>
                          <a:pt x="60" y="411"/>
                        </a:cubicBezTo>
                        <a:cubicBezTo>
                          <a:pt x="60" y="413"/>
                          <a:pt x="89" y="439"/>
                          <a:pt x="94" y="444"/>
                        </a:cubicBezTo>
                        <a:cubicBezTo>
                          <a:pt x="99" y="449"/>
                          <a:pt x="103" y="446"/>
                          <a:pt x="105" y="444"/>
                        </a:cubicBezTo>
                        <a:cubicBezTo>
                          <a:pt x="106" y="442"/>
                          <a:pt x="121" y="428"/>
                          <a:pt x="121" y="428"/>
                        </a:cubicBezTo>
                        <a:cubicBezTo>
                          <a:pt x="128" y="431"/>
                          <a:pt x="142" y="432"/>
                          <a:pt x="142" y="432"/>
                        </a:cubicBezTo>
                        <a:cubicBezTo>
                          <a:pt x="142" y="432"/>
                          <a:pt x="141" y="438"/>
                          <a:pt x="138" y="446"/>
                        </a:cubicBezTo>
                        <a:cubicBezTo>
                          <a:pt x="135" y="453"/>
                          <a:pt x="135" y="464"/>
                          <a:pt x="134" y="467"/>
                        </a:cubicBezTo>
                        <a:cubicBezTo>
                          <a:pt x="134" y="470"/>
                          <a:pt x="134" y="472"/>
                          <a:pt x="134" y="472"/>
                        </a:cubicBezTo>
                        <a:cubicBezTo>
                          <a:pt x="130" y="474"/>
                          <a:pt x="129" y="508"/>
                          <a:pt x="127" y="532"/>
                        </a:cubicBezTo>
                        <a:cubicBezTo>
                          <a:pt x="126" y="556"/>
                          <a:pt x="137" y="580"/>
                          <a:pt x="139" y="602"/>
                        </a:cubicBezTo>
                        <a:cubicBezTo>
                          <a:pt x="142" y="625"/>
                          <a:pt x="153" y="679"/>
                          <a:pt x="156" y="690"/>
                        </a:cubicBezTo>
                        <a:cubicBezTo>
                          <a:pt x="159" y="701"/>
                          <a:pt x="163" y="729"/>
                          <a:pt x="164" y="740"/>
                        </a:cubicBezTo>
                        <a:cubicBezTo>
                          <a:pt x="164" y="751"/>
                          <a:pt x="171" y="835"/>
                          <a:pt x="172" y="854"/>
                        </a:cubicBezTo>
                        <a:cubicBezTo>
                          <a:pt x="174" y="873"/>
                          <a:pt x="175" y="941"/>
                          <a:pt x="175" y="954"/>
                        </a:cubicBezTo>
                        <a:cubicBezTo>
                          <a:pt x="175" y="967"/>
                          <a:pt x="180" y="968"/>
                          <a:pt x="185" y="970"/>
                        </a:cubicBezTo>
                        <a:cubicBezTo>
                          <a:pt x="191" y="971"/>
                          <a:pt x="207" y="982"/>
                          <a:pt x="207" y="982"/>
                        </a:cubicBezTo>
                        <a:cubicBezTo>
                          <a:pt x="207" y="982"/>
                          <a:pt x="206" y="1015"/>
                          <a:pt x="207" y="1020"/>
                        </a:cubicBezTo>
                        <a:cubicBezTo>
                          <a:pt x="207" y="1025"/>
                          <a:pt x="218" y="1047"/>
                          <a:pt x="226" y="1047"/>
                        </a:cubicBezTo>
                        <a:cubicBezTo>
                          <a:pt x="234" y="1047"/>
                          <a:pt x="240" y="1030"/>
                          <a:pt x="244" y="1025"/>
                        </a:cubicBezTo>
                        <a:cubicBezTo>
                          <a:pt x="248" y="1020"/>
                          <a:pt x="250" y="1010"/>
                          <a:pt x="250" y="1000"/>
                        </a:cubicBezTo>
                        <a:cubicBezTo>
                          <a:pt x="250" y="991"/>
                          <a:pt x="249" y="976"/>
                          <a:pt x="249" y="976"/>
                        </a:cubicBezTo>
                        <a:cubicBezTo>
                          <a:pt x="252" y="973"/>
                          <a:pt x="252" y="954"/>
                          <a:pt x="251" y="937"/>
                        </a:cubicBezTo>
                        <a:cubicBezTo>
                          <a:pt x="251" y="920"/>
                          <a:pt x="245" y="867"/>
                          <a:pt x="244" y="853"/>
                        </a:cubicBezTo>
                        <a:cubicBezTo>
                          <a:pt x="243" y="839"/>
                          <a:pt x="233" y="756"/>
                          <a:pt x="231" y="744"/>
                        </a:cubicBezTo>
                        <a:cubicBezTo>
                          <a:pt x="230" y="732"/>
                          <a:pt x="229" y="679"/>
                          <a:pt x="230" y="657"/>
                        </a:cubicBezTo>
                        <a:cubicBezTo>
                          <a:pt x="231" y="634"/>
                          <a:pt x="236" y="566"/>
                          <a:pt x="236" y="562"/>
                        </a:cubicBezTo>
                        <a:cubicBezTo>
                          <a:pt x="236" y="558"/>
                          <a:pt x="240" y="558"/>
                          <a:pt x="241" y="560"/>
                        </a:cubicBezTo>
                        <a:cubicBezTo>
                          <a:pt x="242" y="562"/>
                          <a:pt x="253" y="581"/>
                          <a:pt x="257" y="592"/>
                        </a:cubicBezTo>
                        <a:cubicBezTo>
                          <a:pt x="262" y="602"/>
                          <a:pt x="269" y="633"/>
                          <a:pt x="270" y="648"/>
                        </a:cubicBezTo>
                        <a:cubicBezTo>
                          <a:pt x="271" y="664"/>
                          <a:pt x="281" y="714"/>
                          <a:pt x="285" y="723"/>
                        </a:cubicBezTo>
                        <a:cubicBezTo>
                          <a:pt x="290" y="733"/>
                          <a:pt x="288" y="758"/>
                          <a:pt x="289" y="774"/>
                        </a:cubicBezTo>
                        <a:cubicBezTo>
                          <a:pt x="290" y="790"/>
                          <a:pt x="284" y="844"/>
                          <a:pt x="280" y="868"/>
                        </a:cubicBezTo>
                        <a:cubicBezTo>
                          <a:pt x="277" y="891"/>
                          <a:pt x="281" y="965"/>
                          <a:pt x="280" y="969"/>
                        </a:cubicBezTo>
                        <a:cubicBezTo>
                          <a:pt x="280" y="974"/>
                          <a:pt x="282" y="983"/>
                          <a:pt x="282" y="985"/>
                        </a:cubicBezTo>
                        <a:cubicBezTo>
                          <a:pt x="283" y="987"/>
                          <a:pt x="294" y="993"/>
                          <a:pt x="295" y="994"/>
                        </a:cubicBezTo>
                        <a:cubicBezTo>
                          <a:pt x="296" y="996"/>
                          <a:pt x="295" y="1012"/>
                          <a:pt x="295" y="1015"/>
                        </a:cubicBezTo>
                        <a:cubicBezTo>
                          <a:pt x="295" y="1018"/>
                          <a:pt x="305" y="1019"/>
                          <a:pt x="305" y="1015"/>
                        </a:cubicBezTo>
                        <a:cubicBezTo>
                          <a:pt x="305" y="1012"/>
                          <a:pt x="307" y="999"/>
                          <a:pt x="307" y="999"/>
                        </a:cubicBezTo>
                        <a:cubicBezTo>
                          <a:pt x="310" y="1000"/>
                          <a:pt x="324" y="1022"/>
                          <a:pt x="328" y="1028"/>
                        </a:cubicBezTo>
                        <a:cubicBezTo>
                          <a:pt x="333" y="1035"/>
                          <a:pt x="341" y="1047"/>
                          <a:pt x="350" y="1050"/>
                        </a:cubicBezTo>
                        <a:cubicBezTo>
                          <a:pt x="360" y="1054"/>
                          <a:pt x="396" y="1058"/>
                          <a:pt x="401" y="1057"/>
                        </a:cubicBezTo>
                        <a:cubicBezTo>
                          <a:pt x="405" y="1055"/>
                          <a:pt x="403" y="1047"/>
                          <a:pt x="400" y="1043"/>
                        </a:cubicBezTo>
                        <a:cubicBezTo>
                          <a:pt x="396" y="1040"/>
                          <a:pt x="370" y="1018"/>
                          <a:pt x="371" y="1018"/>
                        </a:cubicBezTo>
                        <a:cubicBezTo>
                          <a:pt x="373" y="1018"/>
                          <a:pt x="376" y="1016"/>
                          <a:pt x="376" y="1012"/>
                        </a:cubicBezTo>
                        <a:cubicBezTo>
                          <a:pt x="376" y="1007"/>
                          <a:pt x="375" y="827"/>
                          <a:pt x="375" y="811"/>
                        </a:cubicBezTo>
                        <a:cubicBezTo>
                          <a:pt x="375" y="795"/>
                          <a:pt x="377" y="736"/>
                          <a:pt x="379" y="727"/>
                        </a:cubicBezTo>
                        <a:cubicBezTo>
                          <a:pt x="380" y="717"/>
                          <a:pt x="371" y="675"/>
                          <a:pt x="368" y="656"/>
                        </a:cubicBezTo>
                        <a:cubicBezTo>
                          <a:pt x="365" y="637"/>
                          <a:pt x="354" y="569"/>
                          <a:pt x="351" y="558"/>
                        </a:cubicBezTo>
                        <a:cubicBezTo>
                          <a:pt x="347" y="547"/>
                          <a:pt x="344" y="520"/>
                          <a:pt x="341" y="512"/>
                        </a:cubicBezTo>
                        <a:cubicBezTo>
                          <a:pt x="338" y="505"/>
                          <a:pt x="336" y="493"/>
                          <a:pt x="336" y="489"/>
                        </a:cubicBezTo>
                        <a:cubicBezTo>
                          <a:pt x="336" y="486"/>
                          <a:pt x="330" y="470"/>
                          <a:pt x="330" y="470"/>
                        </a:cubicBezTo>
                        <a:cubicBezTo>
                          <a:pt x="337" y="467"/>
                          <a:pt x="340" y="455"/>
                          <a:pt x="338" y="450"/>
                        </a:cubicBezTo>
                        <a:cubicBezTo>
                          <a:pt x="337" y="446"/>
                          <a:pt x="331" y="422"/>
                          <a:pt x="331" y="422"/>
                        </a:cubicBezTo>
                        <a:cubicBezTo>
                          <a:pt x="331" y="422"/>
                          <a:pt x="345" y="421"/>
                          <a:pt x="349" y="421"/>
                        </a:cubicBezTo>
                        <a:cubicBezTo>
                          <a:pt x="354" y="421"/>
                          <a:pt x="361" y="416"/>
                          <a:pt x="361" y="416"/>
                        </a:cubicBezTo>
                        <a:cubicBezTo>
                          <a:pt x="361" y="416"/>
                          <a:pt x="372" y="428"/>
                          <a:pt x="375" y="428"/>
                        </a:cubicBezTo>
                        <a:cubicBezTo>
                          <a:pt x="377" y="429"/>
                          <a:pt x="385" y="427"/>
                          <a:pt x="386" y="426"/>
                        </a:cubicBezTo>
                        <a:cubicBezTo>
                          <a:pt x="388" y="425"/>
                          <a:pt x="413" y="394"/>
                          <a:pt x="413" y="393"/>
                        </a:cubicBezTo>
                        <a:cubicBezTo>
                          <a:pt x="413" y="392"/>
                          <a:pt x="417" y="386"/>
                          <a:pt x="418" y="385"/>
                        </a:cubicBezTo>
                        <a:cubicBezTo>
                          <a:pt x="419" y="383"/>
                          <a:pt x="455" y="340"/>
                          <a:pt x="462" y="330"/>
                        </a:cubicBezTo>
                        <a:cubicBezTo>
                          <a:pt x="469" y="320"/>
                          <a:pt x="463" y="308"/>
                          <a:pt x="460" y="304"/>
                        </a:cubicBezTo>
                        <a:close/>
                        <a:moveTo>
                          <a:pt x="162" y="352"/>
                        </a:moveTo>
                        <a:cubicBezTo>
                          <a:pt x="161" y="356"/>
                          <a:pt x="158" y="373"/>
                          <a:pt x="158" y="379"/>
                        </a:cubicBezTo>
                        <a:cubicBezTo>
                          <a:pt x="158" y="379"/>
                          <a:pt x="145" y="391"/>
                          <a:pt x="142" y="397"/>
                        </a:cubicBezTo>
                        <a:cubicBezTo>
                          <a:pt x="138" y="402"/>
                          <a:pt x="135" y="400"/>
                          <a:pt x="134" y="400"/>
                        </a:cubicBezTo>
                        <a:cubicBezTo>
                          <a:pt x="133" y="400"/>
                          <a:pt x="134" y="398"/>
                          <a:pt x="134" y="398"/>
                        </a:cubicBezTo>
                        <a:cubicBezTo>
                          <a:pt x="134" y="398"/>
                          <a:pt x="130" y="396"/>
                          <a:pt x="126" y="393"/>
                        </a:cubicBezTo>
                        <a:cubicBezTo>
                          <a:pt x="121" y="390"/>
                          <a:pt x="99" y="374"/>
                          <a:pt x="98" y="374"/>
                        </a:cubicBezTo>
                        <a:cubicBezTo>
                          <a:pt x="96" y="374"/>
                          <a:pt x="94" y="374"/>
                          <a:pt x="91" y="368"/>
                        </a:cubicBezTo>
                        <a:cubicBezTo>
                          <a:pt x="87" y="362"/>
                          <a:pt x="70" y="353"/>
                          <a:pt x="67" y="349"/>
                        </a:cubicBezTo>
                        <a:cubicBezTo>
                          <a:pt x="64" y="345"/>
                          <a:pt x="59" y="341"/>
                          <a:pt x="60" y="339"/>
                        </a:cubicBezTo>
                        <a:cubicBezTo>
                          <a:pt x="61" y="336"/>
                          <a:pt x="79" y="322"/>
                          <a:pt x="89" y="312"/>
                        </a:cubicBezTo>
                        <a:cubicBezTo>
                          <a:pt x="99" y="302"/>
                          <a:pt x="115" y="284"/>
                          <a:pt x="116" y="283"/>
                        </a:cubicBezTo>
                        <a:cubicBezTo>
                          <a:pt x="118" y="281"/>
                          <a:pt x="124" y="276"/>
                          <a:pt x="126" y="277"/>
                        </a:cubicBezTo>
                        <a:cubicBezTo>
                          <a:pt x="129" y="278"/>
                          <a:pt x="149" y="303"/>
                          <a:pt x="152" y="308"/>
                        </a:cubicBezTo>
                        <a:cubicBezTo>
                          <a:pt x="155" y="313"/>
                          <a:pt x="159" y="327"/>
                          <a:pt x="159" y="333"/>
                        </a:cubicBezTo>
                        <a:cubicBezTo>
                          <a:pt x="159" y="339"/>
                          <a:pt x="163" y="348"/>
                          <a:pt x="162" y="352"/>
                        </a:cubicBezTo>
                        <a:close/>
                        <a:moveTo>
                          <a:pt x="390" y="342"/>
                        </a:moveTo>
                        <a:cubicBezTo>
                          <a:pt x="384" y="348"/>
                          <a:pt x="373" y="362"/>
                          <a:pt x="372" y="362"/>
                        </a:cubicBezTo>
                        <a:cubicBezTo>
                          <a:pt x="372" y="363"/>
                          <a:pt x="369" y="363"/>
                          <a:pt x="369" y="363"/>
                        </a:cubicBezTo>
                        <a:cubicBezTo>
                          <a:pt x="369" y="363"/>
                          <a:pt x="348" y="384"/>
                          <a:pt x="345" y="387"/>
                        </a:cubicBezTo>
                        <a:cubicBezTo>
                          <a:pt x="342" y="389"/>
                          <a:pt x="342" y="391"/>
                          <a:pt x="341" y="392"/>
                        </a:cubicBezTo>
                        <a:cubicBezTo>
                          <a:pt x="339" y="393"/>
                          <a:pt x="332" y="390"/>
                          <a:pt x="329" y="387"/>
                        </a:cubicBezTo>
                        <a:cubicBezTo>
                          <a:pt x="326" y="385"/>
                          <a:pt x="321" y="380"/>
                          <a:pt x="319" y="379"/>
                        </a:cubicBezTo>
                        <a:cubicBezTo>
                          <a:pt x="318" y="378"/>
                          <a:pt x="319" y="329"/>
                          <a:pt x="319" y="329"/>
                        </a:cubicBezTo>
                        <a:cubicBezTo>
                          <a:pt x="319" y="329"/>
                          <a:pt x="318" y="312"/>
                          <a:pt x="324" y="300"/>
                        </a:cubicBezTo>
                        <a:cubicBezTo>
                          <a:pt x="330" y="289"/>
                          <a:pt x="334" y="275"/>
                          <a:pt x="336" y="271"/>
                        </a:cubicBezTo>
                        <a:cubicBezTo>
                          <a:pt x="338" y="266"/>
                          <a:pt x="339" y="263"/>
                          <a:pt x="339" y="263"/>
                        </a:cubicBezTo>
                        <a:cubicBezTo>
                          <a:pt x="344" y="263"/>
                          <a:pt x="365" y="280"/>
                          <a:pt x="373" y="286"/>
                        </a:cubicBezTo>
                        <a:cubicBezTo>
                          <a:pt x="381" y="292"/>
                          <a:pt x="397" y="313"/>
                          <a:pt x="399" y="314"/>
                        </a:cubicBezTo>
                        <a:cubicBezTo>
                          <a:pt x="400" y="315"/>
                          <a:pt x="408" y="317"/>
                          <a:pt x="407" y="320"/>
                        </a:cubicBezTo>
                        <a:cubicBezTo>
                          <a:pt x="407" y="323"/>
                          <a:pt x="396" y="335"/>
                          <a:pt x="390" y="3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20" name="Freeform 63"/>
                  <p:cNvSpPr>
                    <a:spLocks/>
                  </p:cNvSpPr>
                  <p:nvPr/>
                </p:nvSpPr>
                <p:spPr bwMode="gray">
                  <a:xfrm>
                    <a:off x="240506" y="7636328"/>
                    <a:ext cx="130175" cy="219075"/>
                  </a:xfrm>
                  <a:custGeom>
                    <a:avLst/>
                    <a:gdLst>
                      <a:gd name="T0" fmla="*/ 0 w 69"/>
                      <a:gd name="T1" fmla="*/ 11 h 117"/>
                      <a:gd name="T2" fmla="*/ 32 w 69"/>
                      <a:gd name="T3" fmla="*/ 33 h 117"/>
                      <a:gd name="T4" fmla="*/ 67 w 69"/>
                      <a:gd name="T5" fmla="*/ 4 h 117"/>
                      <a:gd name="T6" fmla="*/ 67 w 69"/>
                      <a:gd name="T7" fmla="*/ 37 h 117"/>
                      <a:gd name="T8" fmla="*/ 43 w 69"/>
                      <a:gd name="T9" fmla="*/ 103 h 117"/>
                      <a:gd name="T10" fmla="*/ 25 w 69"/>
                      <a:gd name="T11" fmla="*/ 101 h 117"/>
                      <a:gd name="T12" fmla="*/ 4 w 69"/>
                      <a:gd name="T13" fmla="*/ 61 h 117"/>
                      <a:gd name="T14" fmla="*/ 0 w 69"/>
                      <a:gd name="T15" fmla="*/ 11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117">
                        <a:moveTo>
                          <a:pt x="0" y="11"/>
                        </a:moveTo>
                        <a:cubicBezTo>
                          <a:pt x="0" y="11"/>
                          <a:pt x="19" y="33"/>
                          <a:pt x="32" y="33"/>
                        </a:cubicBezTo>
                        <a:cubicBezTo>
                          <a:pt x="46" y="33"/>
                          <a:pt x="65" y="8"/>
                          <a:pt x="67" y="4"/>
                        </a:cubicBezTo>
                        <a:cubicBezTo>
                          <a:pt x="68" y="0"/>
                          <a:pt x="69" y="29"/>
                          <a:pt x="67" y="37"/>
                        </a:cubicBezTo>
                        <a:cubicBezTo>
                          <a:pt x="66" y="45"/>
                          <a:pt x="44" y="98"/>
                          <a:pt x="43" y="103"/>
                        </a:cubicBezTo>
                        <a:cubicBezTo>
                          <a:pt x="41" y="108"/>
                          <a:pt x="34" y="117"/>
                          <a:pt x="25" y="101"/>
                        </a:cubicBezTo>
                        <a:cubicBezTo>
                          <a:pt x="16" y="85"/>
                          <a:pt x="4" y="71"/>
                          <a:pt x="4" y="61"/>
                        </a:cubicBezTo>
                        <a:cubicBezTo>
                          <a:pt x="3" y="51"/>
                          <a:pt x="0" y="11"/>
                          <a:pt x="0" y="1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grpSp>
      </p:grpSp>
      <p:grpSp>
        <p:nvGrpSpPr>
          <p:cNvPr id="2119" name="Group 2118"/>
          <p:cNvGrpSpPr/>
          <p:nvPr/>
        </p:nvGrpSpPr>
        <p:grpSpPr bwMode="gray">
          <a:xfrm>
            <a:off x="7519194" y="4101335"/>
            <a:ext cx="4056856" cy="2162794"/>
            <a:chOff x="2438400" y="7202487"/>
            <a:chExt cx="7956550" cy="4241801"/>
          </a:xfrm>
        </p:grpSpPr>
        <p:grpSp>
          <p:nvGrpSpPr>
            <p:cNvPr id="2115" name="Group 2114"/>
            <p:cNvGrpSpPr/>
            <p:nvPr/>
          </p:nvGrpSpPr>
          <p:grpSpPr bwMode="gray">
            <a:xfrm>
              <a:off x="2438400" y="7202487"/>
              <a:ext cx="2460625" cy="4241801"/>
              <a:chOff x="2438400" y="7202487"/>
              <a:chExt cx="2460625" cy="4241801"/>
            </a:xfrm>
          </p:grpSpPr>
          <p:sp>
            <p:nvSpPr>
              <p:cNvPr id="150" name="Freeform 68"/>
              <p:cNvSpPr>
                <a:spLocks/>
              </p:cNvSpPr>
              <p:nvPr/>
            </p:nvSpPr>
            <p:spPr bwMode="gray">
              <a:xfrm>
                <a:off x="2438400" y="7202487"/>
                <a:ext cx="2133600" cy="4241801"/>
              </a:xfrm>
              <a:custGeom>
                <a:avLst/>
                <a:gdLst>
                  <a:gd name="T0" fmla="*/ 84 w 569"/>
                  <a:gd name="T1" fmla="*/ 163 h 1131"/>
                  <a:gd name="T2" fmla="*/ 110 w 569"/>
                  <a:gd name="T3" fmla="*/ 131 h 1131"/>
                  <a:gd name="T4" fmla="*/ 103 w 569"/>
                  <a:gd name="T5" fmla="*/ 46 h 1131"/>
                  <a:gd name="T6" fmla="*/ 194 w 569"/>
                  <a:gd name="T7" fmla="*/ 9 h 1131"/>
                  <a:gd name="T8" fmla="*/ 230 w 569"/>
                  <a:gd name="T9" fmla="*/ 51 h 1131"/>
                  <a:gd name="T10" fmla="*/ 222 w 569"/>
                  <a:gd name="T11" fmla="*/ 103 h 1131"/>
                  <a:gd name="T12" fmla="*/ 208 w 569"/>
                  <a:gd name="T13" fmla="*/ 147 h 1131"/>
                  <a:gd name="T14" fmla="*/ 171 w 569"/>
                  <a:gd name="T15" fmla="*/ 177 h 1131"/>
                  <a:gd name="T16" fmla="*/ 186 w 569"/>
                  <a:gd name="T17" fmla="*/ 207 h 1131"/>
                  <a:gd name="T18" fmla="*/ 238 w 569"/>
                  <a:gd name="T19" fmla="*/ 267 h 1131"/>
                  <a:gd name="T20" fmla="*/ 278 w 569"/>
                  <a:gd name="T21" fmla="*/ 318 h 1131"/>
                  <a:gd name="T22" fmla="*/ 283 w 569"/>
                  <a:gd name="T23" fmla="*/ 277 h 1131"/>
                  <a:gd name="T24" fmla="*/ 285 w 569"/>
                  <a:gd name="T25" fmla="*/ 220 h 1131"/>
                  <a:gd name="T26" fmla="*/ 346 w 569"/>
                  <a:gd name="T27" fmla="*/ 183 h 1131"/>
                  <a:gd name="T28" fmla="*/ 371 w 569"/>
                  <a:gd name="T29" fmla="*/ 156 h 1131"/>
                  <a:gd name="T30" fmla="*/ 350 w 569"/>
                  <a:gd name="T31" fmla="*/ 103 h 1131"/>
                  <a:gd name="T32" fmla="*/ 356 w 569"/>
                  <a:gd name="T33" fmla="*/ 43 h 1131"/>
                  <a:gd name="T34" fmla="*/ 433 w 569"/>
                  <a:gd name="T35" fmla="*/ 19 h 1131"/>
                  <a:gd name="T36" fmla="*/ 466 w 569"/>
                  <a:gd name="T37" fmla="*/ 95 h 1131"/>
                  <a:gd name="T38" fmla="*/ 457 w 569"/>
                  <a:gd name="T39" fmla="*/ 132 h 1131"/>
                  <a:gd name="T40" fmla="*/ 445 w 569"/>
                  <a:gd name="T41" fmla="*/ 160 h 1131"/>
                  <a:gd name="T42" fmla="*/ 535 w 569"/>
                  <a:gd name="T43" fmla="*/ 209 h 1131"/>
                  <a:gd name="T44" fmla="*/ 565 w 569"/>
                  <a:gd name="T45" fmla="*/ 291 h 1131"/>
                  <a:gd name="T46" fmla="*/ 567 w 569"/>
                  <a:gd name="T47" fmla="*/ 497 h 1131"/>
                  <a:gd name="T48" fmla="*/ 564 w 569"/>
                  <a:gd name="T49" fmla="*/ 617 h 1131"/>
                  <a:gd name="T50" fmla="*/ 550 w 569"/>
                  <a:gd name="T51" fmla="*/ 638 h 1131"/>
                  <a:gd name="T52" fmla="*/ 526 w 569"/>
                  <a:gd name="T53" fmla="*/ 642 h 1131"/>
                  <a:gd name="T54" fmla="*/ 531 w 569"/>
                  <a:gd name="T55" fmla="*/ 652 h 1131"/>
                  <a:gd name="T56" fmla="*/ 542 w 569"/>
                  <a:gd name="T57" fmla="*/ 1010 h 1131"/>
                  <a:gd name="T58" fmla="*/ 547 w 569"/>
                  <a:gd name="T59" fmla="*/ 1075 h 1131"/>
                  <a:gd name="T60" fmla="*/ 483 w 569"/>
                  <a:gd name="T61" fmla="*/ 1083 h 1131"/>
                  <a:gd name="T62" fmla="*/ 478 w 569"/>
                  <a:gd name="T63" fmla="*/ 1052 h 1131"/>
                  <a:gd name="T64" fmla="*/ 463 w 569"/>
                  <a:gd name="T65" fmla="*/ 932 h 1131"/>
                  <a:gd name="T66" fmla="*/ 449 w 569"/>
                  <a:gd name="T67" fmla="*/ 749 h 1131"/>
                  <a:gd name="T68" fmla="*/ 441 w 569"/>
                  <a:gd name="T69" fmla="*/ 894 h 1131"/>
                  <a:gd name="T70" fmla="*/ 439 w 569"/>
                  <a:gd name="T71" fmla="*/ 1024 h 1131"/>
                  <a:gd name="T72" fmla="*/ 424 w 569"/>
                  <a:gd name="T73" fmla="*/ 1063 h 1131"/>
                  <a:gd name="T74" fmla="*/ 343 w 569"/>
                  <a:gd name="T75" fmla="*/ 1087 h 1131"/>
                  <a:gd name="T76" fmla="*/ 308 w 569"/>
                  <a:gd name="T77" fmla="*/ 1075 h 1131"/>
                  <a:gd name="T78" fmla="*/ 359 w 569"/>
                  <a:gd name="T79" fmla="*/ 1035 h 1131"/>
                  <a:gd name="T80" fmla="*/ 361 w 569"/>
                  <a:gd name="T81" fmla="*/ 965 h 1131"/>
                  <a:gd name="T82" fmla="*/ 329 w 569"/>
                  <a:gd name="T83" fmla="*/ 693 h 1131"/>
                  <a:gd name="T84" fmla="*/ 292 w 569"/>
                  <a:gd name="T85" fmla="*/ 569 h 1131"/>
                  <a:gd name="T86" fmla="*/ 305 w 569"/>
                  <a:gd name="T87" fmla="*/ 451 h 1131"/>
                  <a:gd name="T88" fmla="*/ 237 w 569"/>
                  <a:gd name="T89" fmla="*/ 604 h 1131"/>
                  <a:gd name="T90" fmla="*/ 225 w 569"/>
                  <a:gd name="T91" fmla="*/ 730 h 1131"/>
                  <a:gd name="T92" fmla="*/ 179 w 569"/>
                  <a:gd name="T93" fmla="*/ 916 h 1131"/>
                  <a:gd name="T94" fmla="*/ 199 w 569"/>
                  <a:gd name="T95" fmla="*/ 1029 h 1131"/>
                  <a:gd name="T96" fmla="*/ 238 w 569"/>
                  <a:gd name="T97" fmla="*/ 1057 h 1131"/>
                  <a:gd name="T98" fmla="*/ 164 w 569"/>
                  <a:gd name="T99" fmla="*/ 1068 h 1131"/>
                  <a:gd name="T100" fmla="*/ 213 w 569"/>
                  <a:gd name="T101" fmla="*/ 1106 h 1131"/>
                  <a:gd name="T102" fmla="*/ 162 w 569"/>
                  <a:gd name="T103" fmla="*/ 1131 h 1131"/>
                  <a:gd name="T104" fmla="*/ 97 w 569"/>
                  <a:gd name="T105" fmla="*/ 1105 h 1131"/>
                  <a:gd name="T106" fmla="*/ 72 w 569"/>
                  <a:gd name="T107" fmla="*/ 1073 h 1131"/>
                  <a:gd name="T108" fmla="*/ 75 w 569"/>
                  <a:gd name="T109" fmla="*/ 1041 h 1131"/>
                  <a:gd name="T110" fmla="*/ 55 w 569"/>
                  <a:gd name="T111" fmla="*/ 758 h 1131"/>
                  <a:gd name="T112" fmla="*/ 33 w 569"/>
                  <a:gd name="T113" fmla="*/ 597 h 1131"/>
                  <a:gd name="T114" fmla="*/ 16 w 569"/>
                  <a:gd name="T115" fmla="*/ 371 h 1131"/>
                  <a:gd name="T116" fmla="*/ 13 w 569"/>
                  <a:gd name="T117" fmla="*/ 20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9" h="1131">
                    <a:moveTo>
                      <a:pt x="13" y="203"/>
                    </a:moveTo>
                    <a:cubicBezTo>
                      <a:pt x="18" y="192"/>
                      <a:pt x="30" y="182"/>
                      <a:pt x="41" y="177"/>
                    </a:cubicBezTo>
                    <a:cubicBezTo>
                      <a:pt x="52" y="173"/>
                      <a:pt x="58" y="170"/>
                      <a:pt x="67" y="169"/>
                    </a:cubicBezTo>
                    <a:cubicBezTo>
                      <a:pt x="75" y="167"/>
                      <a:pt x="82" y="167"/>
                      <a:pt x="84" y="163"/>
                    </a:cubicBezTo>
                    <a:cubicBezTo>
                      <a:pt x="87" y="159"/>
                      <a:pt x="90" y="158"/>
                      <a:pt x="92" y="155"/>
                    </a:cubicBezTo>
                    <a:cubicBezTo>
                      <a:pt x="93" y="151"/>
                      <a:pt x="95" y="143"/>
                      <a:pt x="98" y="142"/>
                    </a:cubicBezTo>
                    <a:cubicBezTo>
                      <a:pt x="101" y="142"/>
                      <a:pt x="106" y="144"/>
                      <a:pt x="106" y="144"/>
                    </a:cubicBezTo>
                    <a:cubicBezTo>
                      <a:pt x="106" y="144"/>
                      <a:pt x="111" y="135"/>
                      <a:pt x="110" y="131"/>
                    </a:cubicBezTo>
                    <a:cubicBezTo>
                      <a:pt x="110" y="131"/>
                      <a:pt x="106" y="131"/>
                      <a:pt x="106" y="125"/>
                    </a:cubicBezTo>
                    <a:cubicBezTo>
                      <a:pt x="106" y="120"/>
                      <a:pt x="103" y="112"/>
                      <a:pt x="102" y="105"/>
                    </a:cubicBezTo>
                    <a:cubicBezTo>
                      <a:pt x="101" y="97"/>
                      <a:pt x="97" y="78"/>
                      <a:pt x="98" y="71"/>
                    </a:cubicBezTo>
                    <a:cubicBezTo>
                      <a:pt x="99" y="64"/>
                      <a:pt x="101" y="55"/>
                      <a:pt x="103" y="46"/>
                    </a:cubicBezTo>
                    <a:cubicBezTo>
                      <a:pt x="106" y="37"/>
                      <a:pt x="113" y="24"/>
                      <a:pt x="118" y="21"/>
                    </a:cubicBezTo>
                    <a:cubicBezTo>
                      <a:pt x="124" y="18"/>
                      <a:pt x="133" y="6"/>
                      <a:pt x="144" y="5"/>
                    </a:cubicBezTo>
                    <a:cubicBezTo>
                      <a:pt x="154" y="5"/>
                      <a:pt x="162" y="0"/>
                      <a:pt x="170" y="2"/>
                    </a:cubicBezTo>
                    <a:cubicBezTo>
                      <a:pt x="177" y="5"/>
                      <a:pt x="191" y="6"/>
                      <a:pt x="194" y="9"/>
                    </a:cubicBezTo>
                    <a:cubicBezTo>
                      <a:pt x="198" y="11"/>
                      <a:pt x="203" y="12"/>
                      <a:pt x="208" y="16"/>
                    </a:cubicBezTo>
                    <a:cubicBezTo>
                      <a:pt x="213" y="21"/>
                      <a:pt x="224" y="28"/>
                      <a:pt x="227" y="32"/>
                    </a:cubicBezTo>
                    <a:cubicBezTo>
                      <a:pt x="230" y="35"/>
                      <a:pt x="235" y="39"/>
                      <a:pt x="233" y="43"/>
                    </a:cubicBezTo>
                    <a:cubicBezTo>
                      <a:pt x="231" y="46"/>
                      <a:pt x="231" y="49"/>
                      <a:pt x="230" y="51"/>
                    </a:cubicBezTo>
                    <a:cubicBezTo>
                      <a:pt x="229" y="53"/>
                      <a:pt x="235" y="59"/>
                      <a:pt x="223" y="62"/>
                    </a:cubicBezTo>
                    <a:cubicBezTo>
                      <a:pt x="223" y="62"/>
                      <a:pt x="224" y="83"/>
                      <a:pt x="224" y="86"/>
                    </a:cubicBezTo>
                    <a:cubicBezTo>
                      <a:pt x="225" y="89"/>
                      <a:pt x="225" y="93"/>
                      <a:pt x="226" y="95"/>
                    </a:cubicBezTo>
                    <a:cubicBezTo>
                      <a:pt x="227" y="98"/>
                      <a:pt x="224" y="101"/>
                      <a:pt x="222" y="103"/>
                    </a:cubicBezTo>
                    <a:cubicBezTo>
                      <a:pt x="220" y="106"/>
                      <a:pt x="217" y="107"/>
                      <a:pt x="218" y="110"/>
                    </a:cubicBezTo>
                    <a:cubicBezTo>
                      <a:pt x="219" y="112"/>
                      <a:pt x="218" y="119"/>
                      <a:pt x="218" y="122"/>
                    </a:cubicBezTo>
                    <a:cubicBezTo>
                      <a:pt x="218" y="125"/>
                      <a:pt x="218" y="131"/>
                      <a:pt x="215" y="134"/>
                    </a:cubicBezTo>
                    <a:cubicBezTo>
                      <a:pt x="212" y="137"/>
                      <a:pt x="209" y="143"/>
                      <a:pt x="208" y="147"/>
                    </a:cubicBezTo>
                    <a:cubicBezTo>
                      <a:pt x="206" y="151"/>
                      <a:pt x="205" y="155"/>
                      <a:pt x="203" y="159"/>
                    </a:cubicBezTo>
                    <a:cubicBezTo>
                      <a:pt x="201" y="163"/>
                      <a:pt x="197" y="171"/>
                      <a:pt x="194" y="172"/>
                    </a:cubicBezTo>
                    <a:cubicBezTo>
                      <a:pt x="191" y="173"/>
                      <a:pt x="176" y="174"/>
                      <a:pt x="172" y="174"/>
                    </a:cubicBezTo>
                    <a:cubicBezTo>
                      <a:pt x="171" y="177"/>
                      <a:pt x="171" y="177"/>
                      <a:pt x="171" y="177"/>
                    </a:cubicBezTo>
                    <a:cubicBezTo>
                      <a:pt x="172" y="179"/>
                      <a:pt x="172" y="179"/>
                      <a:pt x="172" y="179"/>
                    </a:cubicBezTo>
                    <a:cubicBezTo>
                      <a:pt x="172" y="186"/>
                      <a:pt x="172" y="186"/>
                      <a:pt x="172" y="186"/>
                    </a:cubicBezTo>
                    <a:cubicBezTo>
                      <a:pt x="172" y="186"/>
                      <a:pt x="176" y="186"/>
                      <a:pt x="177" y="191"/>
                    </a:cubicBezTo>
                    <a:cubicBezTo>
                      <a:pt x="179" y="196"/>
                      <a:pt x="182" y="204"/>
                      <a:pt x="186" y="207"/>
                    </a:cubicBezTo>
                    <a:cubicBezTo>
                      <a:pt x="190" y="210"/>
                      <a:pt x="197" y="212"/>
                      <a:pt x="202" y="216"/>
                    </a:cubicBezTo>
                    <a:cubicBezTo>
                      <a:pt x="207" y="219"/>
                      <a:pt x="218" y="229"/>
                      <a:pt x="221" y="231"/>
                    </a:cubicBezTo>
                    <a:cubicBezTo>
                      <a:pt x="224" y="234"/>
                      <a:pt x="233" y="240"/>
                      <a:pt x="233" y="243"/>
                    </a:cubicBezTo>
                    <a:cubicBezTo>
                      <a:pt x="234" y="246"/>
                      <a:pt x="237" y="261"/>
                      <a:pt x="238" y="267"/>
                    </a:cubicBezTo>
                    <a:cubicBezTo>
                      <a:pt x="238" y="273"/>
                      <a:pt x="242" y="289"/>
                      <a:pt x="243" y="293"/>
                    </a:cubicBezTo>
                    <a:cubicBezTo>
                      <a:pt x="244" y="297"/>
                      <a:pt x="246" y="310"/>
                      <a:pt x="247" y="310"/>
                    </a:cubicBezTo>
                    <a:cubicBezTo>
                      <a:pt x="247" y="311"/>
                      <a:pt x="276" y="332"/>
                      <a:pt x="276" y="332"/>
                    </a:cubicBezTo>
                    <a:cubicBezTo>
                      <a:pt x="276" y="332"/>
                      <a:pt x="280" y="321"/>
                      <a:pt x="278" y="318"/>
                    </a:cubicBezTo>
                    <a:cubicBezTo>
                      <a:pt x="275" y="314"/>
                      <a:pt x="276" y="311"/>
                      <a:pt x="276" y="311"/>
                    </a:cubicBezTo>
                    <a:cubicBezTo>
                      <a:pt x="276" y="310"/>
                      <a:pt x="281" y="309"/>
                      <a:pt x="282" y="303"/>
                    </a:cubicBezTo>
                    <a:cubicBezTo>
                      <a:pt x="282" y="297"/>
                      <a:pt x="284" y="304"/>
                      <a:pt x="282" y="291"/>
                    </a:cubicBezTo>
                    <a:cubicBezTo>
                      <a:pt x="279" y="279"/>
                      <a:pt x="282" y="283"/>
                      <a:pt x="283" y="277"/>
                    </a:cubicBezTo>
                    <a:cubicBezTo>
                      <a:pt x="283" y="270"/>
                      <a:pt x="282" y="272"/>
                      <a:pt x="282" y="264"/>
                    </a:cubicBezTo>
                    <a:cubicBezTo>
                      <a:pt x="282" y="256"/>
                      <a:pt x="285" y="252"/>
                      <a:pt x="284" y="246"/>
                    </a:cubicBezTo>
                    <a:cubicBezTo>
                      <a:pt x="283" y="240"/>
                      <a:pt x="284" y="237"/>
                      <a:pt x="282" y="233"/>
                    </a:cubicBezTo>
                    <a:cubicBezTo>
                      <a:pt x="280" y="228"/>
                      <a:pt x="286" y="223"/>
                      <a:pt x="285" y="220"/>
                    </a:cubicBezTo>
                    <a:cubicBezTo>
                      <a:pt x="285" y="217"/>
                      <a:pt x="284" y="210"/>
                      <a:pt x="287" y="206"/>
                    </a:cubicBezTo>
                    <a:cubicBezTo>
                      <a:pt x="290" y="203"/>
                      <a:pt x="301" y="196"/>
                      <a:pt x="307" y="195"/>
                    </a:cubicBezTo>
                    <a:cubicBezTo>
                      <a:pt x="313" y="195"/>
                      <a:pt x="322" y="193"/>
                      <a:pt x="327" y="191"/>
                    </a:cubicBezTo>
                    <a:cubicBezTo>
                      <a:pt x="332" y="189"/>
                      <a:pt x="342" y="185"/>
                      <a:pt x="346" y="183"/>
                    </a:cubicBezTo>
                    <a:cubicBezTo>
                      <a:pt x="349" y="180"/>
                      <a:pt x="358" y="177"/>
                      <a:pt x="362" y="177"/>
                    </a:cubicBezTo>
                    <a:cubicBezTo>
                      <a:pt x="362" y="177"/>
                      <a:pt x="364" y="177"/>
                      <a:pt x="365" y="175"/>
                    </a:cubicBezTo>
                    <a:cubicBezTo>
                      <a:pt x="366" y="173"/>
                      <a:pt x="368" y="163"/>
                      <a:pt x="371" y="163"/>
                    </a:cubicBezTo>
                    <a:cubicBezTo>
                      <a:pt x="371" y="156"/>
                      <a:pt x="371" y="156"/>
                      <a:pt x="371" y="156"/>
                    </a:cubicBezTo>
                    <a:cubicBezTo>
                      <a:pt x="371" y="156"/>
                      <a:pt x="362" y="146"/>
                      <a:pt x="362" y="142"/>
                    </a:cubicBezTo>
                    <a:cubicBezTo>
                      <a:pt x="361" y="138"/>
                      <a:pt x="359" y="130"/>
                      <a:pt x="359" y="130"/>
                    </a:cubicBezTo>
                    <a:cubicBezTo>
                      <a:pt x="359" y="130"/>
                      <a:pt x="352" y="123"/>
                      <a:pt x="351" y="119"/>
                    </a:cubicBezTo>
                    <a:cubicBezTo>
                      <a:pt x="351" y="115"/>
                      <a:pt x="351" y="107"/>
                      <a:pt x="350" y="103"/>
                    </a:cubicBezTo>
                    <a:cubicBezTo>
                      <a:pt x="350" y="99"/>
                      <a:pt x="346" y="92"/>
                      <a:pt x="347" y="89"/>
                    </a:cubicBezTo>
                    <a:cubicBezTo>
                      <a:pt x="349" y="86"/>
                      <a:pt x="348" y="85"/>
                      <a:pt x="352" y="85"/>
                    </a:cubicBezTo>
                    <a:cubicBezTo>
                      <a:pt x="352" y="85"/>
                      <a:pt x="349" y="72"/>
                      <a:pt x="352" y="66"/>
                    </a:cubicBezTo>
                    <a:cubicBezTo>
                      <a:pt x="354" y="59"/>
                      <a:pt x="353" y="50"/>
                      <a:pt x="356" y="43"/>
                    </a:cubicBezTo>
                    <a:cubicBezTo>
                      <a:pt x="359" y="37"/>
                      <a:pt x="366" y="22"/>
                      <a:pt x="374" y="21"/>
                    </a:cubicBezTo>
                    <a:cubicBezTo>
                      <a:pt x="382" y="21"/>
                      <a:pt x="388" y="14"/>
                      <a:pt x="394" y="14"/>
                    </a:cubicBezTo>
                    <a:cubicBezTo>
                      <a:pt x="401" y="14"/>
                      <a:pt x="407" y="11"/>
                      <a:pt x="414" y="12"/>
                    </a:cubicBezTo>
                    <a:cubicBezTo>
                      <a:pt x="422" y="12"/>
                      <a:pt x="428" y="14"/>
                      <a:pt x="433" y="19"/>
                    </a:cubicBezTo>
                    <a:cubicBezTo>
                      <a:pt x="438" y="23"/>
                      <a:pt x="444" y="24"/>
                      <a:pt x="450" y="28"/>
                    </a:cubicBezTo>
                    <a:cubicBezTo>
                      <a:pt x="456" y="32"/>
                      <a:pt x="462" y="41"/>
                      <a:pt x="464" y="48"/>
                    </a:cubicBezTo>
                    <a:cubicBezTo>
                      <a:pt x="467" y="56"/>
                      <a:pt x="469" y="65"/>
                      <a:pt x="468" y="72"/>
                    </a:cubicBezTo>
                    <a:cubicBezTo>
                      <a:pt x="467" y="79"/>
                      <a:pt x="466" y="93"/>
                      <a:pt x="466" y="95"/>
                    </a:cubicBezTo>
                    <a:cubicBezTo>
                      <a:pt x="466" y="95"/>
                      <a:pt x="465" y="99"/>
                      <a:pt x="466" y="100"/>
                    </a:cubicBezTo>
                    <a:cubicBezTo>
                      <a:pt x="467" y="100"/>
                      <a:pt x="467" y="105"/>
                      <a:pt x="465" y="108"/>
                    </a:cubicBezTo>
                    <a:cubicBezTo>
                      <a:pt x="463" y="110"/>
                      <a:pt x="460" y="114"/>
                      <a:pt x="460" y="118"/>
                    </a:cubicBezTo>
                    <a:cubicBezTo>
                      <a:pt x="460" y="121"/>
                      <a:pt x="458" y="130"/>
                      <a:pt x="457" y="132"/>
                    </a:cubicBezTo>
                    <a:cubicBezTo>
                      <a:pt x="456" y="135"/>
                      <a:pt x="453" y="140"/>
                      <a:pt x="451" y="139"/>
                    </a:cubicBezTo>
                    <a:cubicBezTo>
                      <a:pt x="451" y="139"/>
                      <a:pt x="448" y="146"/>
                      <a:pt x="446" y="149"/>
                    </a:cubicBezTo>
                    <a:cubicBezTo>
                      <a:pt x="444" y="152"/>
                      <a:pt x="442" y="155"/>
                      <a:pt x="442" y="155"/>
                    </a:cubicBezTo>
                    <a:cubicBezTo>
                      <a:pt x="442" y="155"/>
                      <a:pt x="443" y="155"/>
                      <a:pt x="445" y="160"/>
                    </a:cubicBezTo>
                    <a:cubicBezTo>
                      <a:pt x="447" y="164"/>
                      <a:pt x="457" y="180"/>
                      <a:pt x="457" y="180"/>
                    </a:cubicBezTo>
                    <a:cubicBezTo>
                      <a:pt x="457" y="180"/>
                      <a:pt x="476" y="187"/>
                      <a:pt x="483" y="189"/>
                    </a:cubicBezTo>
                    <a:cubicBezTo>
                      <a:pt x="483" y="189"/>
                      <a:pt x="502" y="196"/>
                      <a:pt x="508" y="198"/>
                    </a:cubicBezTo>
                    <a:cubicBezTo>
                      <a:pt x="515" y="199"/>
                      <a:pt x="531" y="208"/>
                      <a:pt x="535" y="209"/>
                    </a:cubicBezTo>
                    <a:cubicBezTo>
                      <a:pt x="538" y="211"/>
                      <a:pt x="544" y="213"/>
                      <a:pt x="547" y="216"/>
                    </a:cubicBezTo>
                    <a:cubicBezTo>
                      <a:pt x="551" y="219"/>
                      <a:pt x="554" y="222"/>
                      <a:pt x="556" y="232"/>
                    </a:cubicBezTo>
                    <a:cubicBezTo>
                      <a:pt x="557" y="241"/>
                      <a:pt x="558" y="248"/>
                      <a:pt x="559" y="257"/>
                    </a:cubicBezTo>
                    <a:cubicBezTo>
                      <a:pt x="560" y="267"/>
                      <a:pt x="564" y="283"/>
                      <a:pt x="565" y="291"/>
                    </a:cubicBezTo>
                    <a:cubicBezTo>
                      <a:pt x="565" y="299"/>
                      <a:pt x="566" y="338"/>
                      <a:pt x="565" y="344"/>
                    </a:cubicBezTo>
                    <a:cubicBezTo>
                      <a:pt x="564" y="350"/>
                      <a:pt x="561" y="363"/>
                      <a:pt x="562" y="371"/>
                    </a:cubicBezTo>
                    <a:cubicBezTo>
                      <a:pt x="562" y="380"/>
                      <a:pt x="564" y="404"/>
                      <a:pt x="564" y="411"/>
                    </a:cubicBezTo>
                    <a:cubicBezTo>
                      <a:pt x="564" y="419"/>
                      <a:pt x="568" y="485"/>
                      <a:pt x="567" y="497"/>
                    </a:cubicBezTo>
                    <a:cubicBezTo>
                      <a:pt x="566" y="509"/>
                      <a:pt x="566" y="552"/>
                      <a:pt x="566" y="559"/>
                    </a:cubicBezTo>
                    <a:cubicBezTo>
                      <a:pt x="566" y="566"/>
                      <a:pt x="569" y="597"/>
                      <a:pt x="569" y="597"/>
                    </a:cubicBezTo>
                    <a:cubicBezTo>
                      <a:pt x="569" y="597"/>
                      <a:pt x="566" y="597"/>
                      <a:pt x="564" y="593"/>
                    </a:cubicBezTo>
                    <a:cubicBezTo>
                      <a:pt x="564" y="593"/>
                      <a:pt x="564" y="614"/>
                      <a:pt x="564" y="617"/>
                    </a:cubicBezTo>
                    <a:cubicBezTo>
                      <a:pt x="565" y="620"/>
                      <a:pt x="564" y="630"/>
                      <a:pt x="563" y="633"/>
                    </a:cubicBezTo>
                    <a:cubicBezTo>
                      <a:pt x="563" y="635"/>
                      <a:pt x="564" y="640"/>
                      <a:pt x="561" y="640"/>
                    </a:cubicBezTo>
                    <a:cubicBezTo>
                      <a:pt x="558" y="639"/>
                      <a:pt x="554" y="640"/>
                      <a:pt x="554" y="638"/>
                    </a:cubicBezTo>
                    <a:cubicBezTo>
                      <a:pt x="553" y="636"/>
                      <a:pt x="553" y="638"/>
                      <a:pt x="550" y="638"/>
                    </a:cubicBezTo>
                    <a:cubicBezTo>
                      <a:pt x="548" y="638"/>
                      <a:pt x="546" y="638"/>
                      <a:pt x="545" y="637"/>
                    </a:cubicBezTo>
                    <a:cubicBezTo>
                      <a:pt x="544" y="636"/>
                      <a:pt x="544" y="642"/>
                      <a:pt x="542" y="642"/>
                    </a:cubicBezTo>
                    <a:cubicBezTo>
                      <a:pt x="540" y="642"/>
                      <a:pt x="533" y="643"/>
                      <a:pt x="532" y="640"/>
                    </a:cubicBezTo>
                    <a:cubicBezTo>
                      <a:pt x="532" y="638"/>
                      <a:pt x="531" y="642"/>
                      <a:pt x="526" y="642"/>
                    </a:cubicBezTo>
                    <a:cubicBezTo>
                      <a:pt x="522" y="642"/>
                      <a:pt x="519" y="640"/>
                      <a:pt x="519" y="637"/>
                    </a:cubicBezTo>
                    <a:cubicBezTo>
                      <a:pt x="519" y="634"/>
                      <a:pt x="518" y="625"/>
                      <a:pt x="518" y="625"/>
                    </a:cubicBezTo>
                    <a:cubicBezTo>
                      <a:pt x="520" y="646"/>
                      <a:pt x="520" y="646"/>
                      <a:pt x="520" y="646"/>
                    </a:cubicBezTo>
                    <a:cubicBezTo>
                      <a:pt x="520" y="646"/>
                      <a:pt x="532" y="651"/>
                      <a:pt x="531" y="652"/>
                    </a:cubicBezTo>
                    <a:cubicBezTo>
                      <a:pt x="531" y="653"/>
                      <a:pt x="530" y="665"/>
                      <a:pt x="530" y="665"/>
                    </a:cubicBezTo>
                    <a:cubicBezTo>
                      <a:pt x="530" y="665"/>
                      <a:pt x="520" y="831"/>
                      <a:pt x="526" y="849"/>
                    </a:cubicBezTo>
                    <a:cubicBezTo>
                      <a:pt x="533" y="867"/>
                      <a:pt x="539" y="953"/>
                      <a:pt x="538" y="969"/>
                    </a:cubicBezTo>
                    <a:cubicBezTo>
                      <a:pt x="538" y="986"/>
                      <a:pt x="543" y="1005"/>
                      <a:pt x="542" y="1010"/>
                    </a:cubicBezTo>
                    <a:cubicBezTo>
                      <a:pt x="541" y="1015"/>
                      <a:pt x="540" y="1027"/>
                      <a:pt x="538" y="1032"/>
                    </a:cubicBezTo>
                    <a:cubicBezTo>
                      <a:pt x="535" y="1037"/>
                      <a:pt x="532" y="1046"/>
                      <a:pt x="532" y="1046"/>
                    </a:cubicBezTo>
                    <a:cubicBezTo>
                      <a:pt x="532" y="1046"/>
                      <a:pt x="540" y="1060"/>
                      <a:pt x="543" y="1064"/>
                    </a:cubicBezTo>
                    <a:cubicBezTo>
                      <a:pt x="545" y="1068"/>
                      <a:pt x="547" y="1069"/>
                      <a:pt x="547" y="1075"/>
                    </a:cubicBezTo>
                    <a:cubicBezTo>
                      <a:pt x="547" y="1080"/>
                      <a:pt x="547" y="1085"/>
                      <a:pt x="544" y="1087"/>
                    </a:cubicBezTo>
                    <a:cubicBezTo>
                      <a:pt x="542" y="1089"/>
                      <a:pt x="535" y="1093"/>
                      <a:pt x="526" y="1093"/>
                    </a:cubicBezTo>
                    <a:cubicBezTo>
                      <a:pt x="516" y="1093"/>
                      <a:pt x="500" y="1096"/>
                      <a:pt x="496" y="1094"/>
                    </a:cubicBezTo>
                    <a:cubicBezTo>
                      <a:pt x="491" y="1091"/>
                      <a:pt x="483" y="1087"/>
                      <a:pt x="483" y="1083"/>
                    </a:cubicBezTo>
                    <a:cubicBezTo>
                      <a:pt x="484" y="1079"/>
                      <a:pt x="484" y="1077"/>
                      <a:pt x="484" y="1077"/>
                    </a:cubicBezTo>
                    <a:cubicBezTo>
                      <a:pt x="484" y="1070"/>
                      <a:pt x="484" y="1070"/>
                      <a:pt x="484" y="1070"/>
                    </a:cubicBezTo>
                    <a:cubicBezTo>
                      <a:pt x="484" y="1070"/>
                      <a:pt x="479" y="1070"/>
                      <a:pt x="479" y="1065"/>
                    </a:cubicBezTo>
                    <a:cubicBezTo>
                      <a:pt x="478" y="1060"/>
                      <a:pt x="477" y="1053"/>
                      <a:pt x="478" y="1052"/>
                    </a:cubicBezTo>
                    <a:cubicBezTo>
                      <a:pt x="478" y="1052"/>
                      <a:pt x="481" y="1049"/>
                      <a:pt x="476" y="1042"/>
                    </a:cubicBezTo>
                    <a:cubicBezTo>
                      <a:pt x="472" y="1035"/>
                      <a:pt x="464" y="1028"/>
                      <a:pt x="462" y="1020"/>
                    </a:cubicBezTo>
                    <a:cubicBezTo>
                      <a:pt x="460" y="1012"/>
                      <a:pt x="456" y="985"/>
                      <a:pt x="458" y="972"/>
                    </a:cubicBezTo>
                    <a:cubicBezTo>
                      <a:pt x="461" y="960"/>
                      <a:pt x="461" y="946"/>
                      <a:pt x="463" y="932"/>
                    </a:cubicBezTo>
                    <a:cubicBezTo>
                      <a:pt x="464" y="919"/>
                      <a:pt x="463" y="897"/>
                      <a:pt x="462" y="890"/>
                    </a:cubicBezTo>
                    <a:cubicBezTo>
                      <a:pt x="460" y="883"/>
                      <a:pt x="460" y="856"/>
                      <a:pt x="460" y="856"/>
                    </a:cubicBezTo>
                    <a:cubicBezTo>
                      <a:pt x="461" y="842"/>
                      <a:pt x="461" y="842"/>
                      <a:pt x="461" y="842"/>
                    </a:cubicBezTo>
                    <a:cubicBezTo>
                      <a:pt x="449" y="749"/>
                      <a:pt x="449" y="749"/>
                      <a:pt x="449" y="749"/>
                    </a:cubicBezTo>
                    <a:cubicBezTo>
                      <a:pt x="449" y="749"/>
                      <a:pt x="436" y="745"/>
                      <a:pt x="436" y="754"/>
                    </a:cubicBezTo>
                    <a:cubicBezTo>
                      <a:pt x="435" y="763"/>
                      <a:pt x="435" y="796"/>
                      <a:pt x="435" y="803"/>
                    </a:cubicBezTo>
                    <a:cubicBezTo>
                      <a:pt x="435" y="811"/>
                      <a:pt x="434" y="845"/>
                      <a:pt x="436" y="858"/>
                    </a:cubicBezTo>
                    <a:cubicBezTo>
                      <a:pt x="438" y="871"/>
                      <a:pt x="440" y="888"/>
                      <a:pt x="441" y="894"/>
                    </a:cubicBezTo>
                    <a:cubicBezTo>
                      <a:pt x="441" y="901"/>
                      <a:pt x="445" y="916"/>
                      <a:pt x="444" y="925"/>
                    </a:cubicBezTo>
                    <a:cubicBezTo>
                      <a:pt x="442" y="934"/>
                      <a:pt x="436" y="976"/>
                      <a:pt x="436" y="982"/>
                    </a:cubicBezTo>
                    <a:cubicBezTo>
                      <a:pt x="436" y="989"/>
                      <a:pt x="434" y="999"/>
                      <a:pt x="435" y="1002"/>
                    </a:cubicBezTo>
                    <a:cubicBezTo>
                      <a:pt x="436" y="1005"/>
                      <a:pt x="439" y="1024"/>
                      <a:pt x="439" y="1024"/>
                    </a:cubicBezTo>
                    <a:cubicBezTo>
                      <a:pt x="439" y="1040"/>
                      <a:pt x="439" y="1040"/>
                      <a:pt x="439" y="1040"/>
                    </a:cubicBezTo>
                    <a:cubicBezTo>
                      <a:pt x="443" y="1043"/>
                      <a:pt x="443" y="1043"/>
                      <a:pt x="443" y="1043"/>
                    </a:cubicBezTo>
                    <a:cubicBezTo>
                      <a:pt x="444" y="1057"/>
                      <a:pt x="444" y="1057"/>
                      <a:pt x="444" y="1057"/>
                    </a:cubicBezTo>
                    <a:cubicBezTo>
                      <a:pt x="444" y="1057"/>
                      <a:pt x="433" y="1062"/>
                      <a:pt x="424" y="1063"/>
                    </a:cubicBezTo>
                    <a:cubicBezTo>
                      <a:pt x="415" y="1065"/>
                      <a:pt x="412" y="1065"/>
                      <a:pt x="411" y="1065"/>
                    </a:cubicBezTo>
                    <a:cubicBezTo>
                      <a:pt x="410" y="1065"/>
                      <a:pt x="401" y="1063"/>
                      <a:pt x="401" y="1063"/>
                    </a:cubicBezTo>
                    <a:cubicBezTo>
                      <a:pt x="401" y="1063"/>
                      <a:pt x="397" y="1071"/>
                      <a:pt x="384" y="1077"/>
                    </a:cubicBezTo>
                    <a:cubicBezTo>
                      <a:pt x="371" y="1082"/>
                      <a:pt x="352" y="1087"/>
                      <a:pt x="343" y="1087"/>
                    </a:cubicBezTo>
                    <a:cubicBezTo>
                      <a:pt x="333" y="1087"/>
                      <a:pt x="318" y="1084"/>
                      <a:pt x="313" y="1083"/>
                    </a:cubicBezTo>
                    <a:cubicBezTo>
                      <a:pt x="309" y="1082"/>
                      <a:pt x="306" y="1080"/>
                      <a:pt x="306" y="1080"/>
                    </a:cubicBezTo>
                    <a:cubicBezTo>
                      <a:pt x="305" y="1075"/>
                      <a:pt x="305" y="1075"/>
                      <a:pt x="305" y="1075"/>
                    </a:cubicBezTo>
                    <a:cubicBezTo>
                      <a:pt x="308" y="1075"/>
                      <a:pt x="308" y="1075"/>
                      <a:pt x="308" y="1075"/>
                    </a:cubicBezTo>
                    <a:cubicBezTo>
                      <a:pt x="308" y="1075"/>
                      <a:pt x="307" y="1071"/>
                      <a:pt x="310" y="1068"/>
                    </a:cubicBezTo>
                    <a:cubicBezTo>
                      <a:pt x="314" y="1065"/>
                      <a:pt x="324" y="1063"/>
                      <a:pt x="327" y="1061"/>
                    </a:cubicBezTo>
                    <a:cubicBezTo>
                      <a:pt x="329" y="1058"/>
                      <a:pt x="337" y="1054"/>
                      <a:pt x="341" y="1050"/>
                    </a:cubicBezTo>
                    <a:cubicBezTo>
                      <a:pt x="346" y="1046"/>
                      <a:pt x="359" y="1035"/>
                      <a:pt x="359" y="1035"/>
                    </a:cubicBezTo>
                    <a:cubicBezTo>
                      <a:pt x="358" y="1032"/>
                      <a:pt x="358" y="1032"/>
                      <a:pt x="358" y="1032"/>
                    </a:cubicBezTo>
                    <a:cubicBezTo>
                      <a:pt x="358" y="1032"/>
                      <a:pt x="359" y="1019"/>
                      <a:pt x="363" y="1012"/>
                    </a:cubicBezTo>
                    <a:cubicBezTo>
                      <a:pt x="367" y="1004"/>
                      <a:pt x="368" y="997"/>
                      <a:pt x="369" y="996"/>
                    </a:cubicBezTo>
                    <a:cubicBezTo>
                      <a:pt x="369" y="995"/>
                      <a:pt x="361" y="975"/>
                      <a:pt x="361" y="965"/>
                    </a:cubicBezTo>
                    <a:cubicBezTo>
                      <a:pt x="361" y="956"/>
                      <a:pt x="359" y="928"/>
                      <a:pt x="358" y="915"/>
                    </a:cubicBezTo>
                    <a:cubicBezTo>
                      <a:pt x="357" y="903"/>
                      <a:pt x="351" y="883"/>
                      <a:pt x="350" y="864"/>
                    </a:cubicBezTo>
                    <a:cubicBezTo>
                      <a:pt x="349" y="846"/>
                      <a:pt x="339" y="797"/>
                      <a:pt x="340" y="779"/>
                    </a:cubicBezTo>
                    <a:cubicBezTo>
                      <a:pt x="341" y="760"/>
                      <a:pt x="335" y="710"/>
                      <a:pt x="329" y="693"/>
                    </a:cubicBezTo>
                    <a:cubicBezTo>
                      <a:pt x="323" y="676"/>
                      <a:pt x="320" y="630"/>
                      <a:pt x="320" y="621"/>
                    </a:cubicBezTo>
                    <a:cubicBezTo>
                      <a:pt x="320" y="612"/>
                      <a:pt x="318" y="590"/>
                      <a:pt x="318" y="590"/>
                    </a:cubicBezTo>
                    <a:cubicBezTo>
                      <a:pt x="318" y="590"/>
                      <a:pt x="295" y="584"/>
                      <a:pt x="294" y="583"/>
                    </a:cubicBezTo>
                    <a:cubicBezTo>
                      <a:pt x="292" y="583"/>
                      <a:pt x="291" y="580"/>
                      <a:pt x="292" y="569"/>
                    </a:cubicBezTo>
                    <a:cubicBezTo>
                      <a:pt x="294" y="559"/>
                      <a:pt x="295" y="542"/>
                      <a:pt x="294" y="535"/>
                    </a:cubicBezTo>
                    <a:cubicBezTo>
                      <a:pt x="294" y="527"/>
                      <a:pt x="300" y="501"/>
                      <a:pt x="300" y="501"/>
                    </a:cubicBezTo>
                    <a:cubicBezTo>
                      <a:pt x="306" y="463"/>
                      <a:pt x="306" y="463"/>
                      <a:pt x="306" y="463"/>
                    </a:cubicBezTo>
                    <a:cubicBezTo>
                      <a:pt x="305" y="451"/>
                      <a:pt x="305" y="451"/>
                      <a:pt x="305" y="451"/>
                    </a:cubicBezTo>
                    <a:cubicBezTo>
                      <a:pt x="240" y="453"/>
                      <a:pt x="240" y="453"/>
                      <a:pt x="240" y="453"/>
                    </a:cubicBezTo>
                    <a:cubicBezTo>
                      <a:pt x="240" y="453"/>
                      <a:pt x="235" y="470"/>
                      <a:pt x="235" y="485"/>
                    </a:cubicBezTo>
                    <a:cubicBezTo>
                      <a:pt x="235" y="499"/>
                      <a:pt x="235" y="551"/>
                      <a:pt x="237" y="564"/>
                    </a:cubicBezTo>
                    <a:cubicBezTo>
                      <a:pt x="238" y="576"/>
                      <a:pt x="237" y="604"/>
                      <a:pt x="237" y="604"/>
                    </a:cubicBezTo>
                    <a:cubicBezTo>
                      <a:pt x="231" y="604"/>
                      <a:pt x="231" y="604"/>
                      <a:pt x="231" y="604"/>
                    </a:cubicBezTo>
                    <a:cubicBezTo>
                      <a:pt x="231" y="604"/>
                      <a:pt x="230" y="621"/>
                      <a:pt x="231" y="629"/>
                    </a:cubicBezTo>
                    <a:cubicBezTo>
                      <a:pt x="233" y="636"/>
                      <a:pt x="229" y="669"/>
                      <a:pt x="228" y="680"/>
                    </a:cubicBezTo>
                    <a:cubicBezTo>
                      <a:pt x="226" y="691"/>
                      <a:pt x="226" y="719"/>
                      <a:pt x="225" y="730"/>
                    </a:cubicBezTo>
                    <a:cubicBezTo>
                      <a:pt x="225" y="741"/>
                      <a:pt x="220" y="779"/>
                      <a:pt x="218" y="787"/>
                    </a:cubicBezTo>
                    <a:cubicBezTo>
                      <a:pt x="216" y="795"/>
                      <a:pt x="209" y="824"/>
                      <a:pt x="206" y="834"/>
                    </a:cubicBezTo>
                    <a:cubicBezTo>
                      <a:pt x="202" y="844"/>
                      <a:pt x="195" y="880"/>
                      <a:pt x="191" y="888"/>
                    </a:cubicBezTo>
                    <a:cubicBezTo>
                      <a:pt x="186" y="897"/>
                      <a:pt x="178" y="905"/>
                      <a:pt x="179" y="916"/>
                    </a:cubicBezTo>
                    <a:cubicBezTo>
                      <a:pt x="180" y="928"/>
                      <a:pt x="181" y="942"/>
                      <a:pt x="180" y="949"/>
                    </a:cubicBezTo>
                    <a:cubicBezTo>
                      <a:pt x="179" y="955"/>
                      <a:pt x="176" y="967"/>
                      <a:pt x="175" y="976"/>
                    </a:cubicBezTo>
                    <a:cubicBezTo>
                      <a:pt x="174" y="984"/>
                      <a:pt x="174" y="1014"/>
                      <a:pt x="174" y="1014"/>
                    </a:cubicBezTo>
                    <a:cubicBezTo>
                      <a:pt x="174" y="1014"/>
                      <a:pt x="192" y="1025"/>
                      <a:pt x="199" y="1029"/>
                    </a:cubicBezTo>
                    <a:cubicBezTo>
                      <a:pt x="206" y="1032"/>
                      <a:pt x="218" y="1037"/>
                      <a:pt x="222" y="1038"/>
                    </a:cubicBezTo>
                    <a:cubicBezTo>
                      <a:pt x="226" y="1039"/>
                      <a:pt x="227" y="1040"/>
                      <a:pt x="230" y="1043"/>
                    </a:cubicBezTo>
                    <a:cubicBezTo>
                      <a:pt x="233" y="1046"/>
                      <a:pt x="236" y="1048"/>
                      <a:pt x="236" y="1049"/>
                    </a:cubicBezTo>
                    <a:cubicBezTo>
                      <a:pt x="236" y="1050"/>
                      <a:pt x="238" y="1055"/>
                      <a:pt x="238" y="1057"/>
                    </a:cubicBezTo>
                    <a:cubicBezTo>
                      <a:pt x="238" y="1059"/>
                      <a:pt x="234" y="1066"/>
                      <a:pt x="226" y="1068"/>
                    </a:cubicBezTo>
                    <a:cubicBezTo>
                      <a:pt x="218" y="1070"/>
                      <a:pt x="205" y="1072"/>
                      <a:pt x="197" y="1071"/>
                    </a:cubicBezTo>
                    <a:cubicBezTo>
                      <a:pt x="189" y="1070"/>
                      <a:pt x="165" y="1065"/>
                      <a:pt x="165" y="1065"/>
                    </a:cubicBezTo>
                    <a:cubicBezTo>
                      <a:pt x="165" y="1065"/>
                      <a:pt x="162" y="1066"/>
                      <a:pt x="164" y="1068"/>
                    </a:cubicBezTo>
                    <a:cubicBezTo>
                      <a:pt x="166" y="1070"/>
                      <a:pt x="173" y="1073"/>
                      <a:pt x="176" y="1077"/>
                    </a:cubicBezTo>
                    <a:cubicBezTo>
                      <a:pt x="179" y="1081"/>
                      <a:pt x="192" y="1091"/>
                      <a:pt x="195" y="1093"/>
                    </a:cubicBezTo>
                    <a:cubicBezTo>
                      <a:pt x="199" y="1095"/>
                      <a:pt x="203" y="1096"/>
                      <a:pt x="205" y="1098"/>
                    </a:cubicBezTo>
                    <a:cubicBezTo>
                      <a:pt x="208" y="1099"/>
                      <a:pt x="213" y="1102"/>
                      <a:pt x="213" y="1106"/>
                    </a:cubicBezTo>
                    <a:cubicBezTo>
                      <a:pt x="213" y="1109"/>
                      <a:pt x="216" y="1112"/>
                      <a:pt x="216" y="1112"/>
                    </a:cubicBezTo>
                    <a:cubicBezTo>
                      <a:pt x="216" y="1112"/>
                      <a:pt x="218" y="1115"/>
                      <a:pt x="218" y="1116"/>
                    </a:cubicBezTo>
                    <a:cubicBezTo>
                      <a:pt x="218" y="1118"/>
                      <a:pt x="216" y="1123"/>
                      <a:pt x="205" y="1126"/>
                    </a:cubicBezTo>
                    <a:cubicBezTo>
                      <a:pt x="195" y="1129"/>
                      <a:pt x="172" y="1131"/>
                      <a:pt x="162" y="1131"/>
                    </a:cubicBezTo>
                    <a:cubicBezTo>
                      <a:pt x="152" y="1131"/>
                      <a:pt x="134" y="1127"/>
                      <a:pt x="128" y="1124"/>
                    </a:cubicBezTo>
                    <a:cubicBezTo>
                      <a:pt x="123" y="1121"/>
                      <a:pt x="116" y="1118"/>
                      <a:pt x="115" y="1115"/>
                    </a:cubicBezTo>
                    <a:cubicBezTo>
                      <a:pt x="113" y="1112"/>
                      <a:pt x="106" y="1104"/>
                      <a:pt x="105" y="1104"/>
                    </a:cubicBezTo>
                    <a:cubicBezTo>
                      <a:pt x="103" y="1104"/>
                      <a:pt x="98" y="1104"/>
                      <a:pt x="97" y="1105"/>
                    </a:cubicBezTo>
                    <a:cubicBezTo>
                      <a:pt x="95" y="1106"/>
                      <a:pt x="88" y="1104"/>
                      <a:pt x="85" y="1102"/>
                    </a:cubicBezTo>
                    <a:cubicBezTo>
                      <a:pt x="82" y="1101"/>
                      <a:pt x="71" y="1096"/>
                      <a:pt x="70" y="1093"/>
                    </a:cubicBezTo>
                    <a:cubicBezTo>
                      <a:pt x="69" y="1090"/>
                      <a:pt x="69" y="1087"/>
                      <a:pt x="69" y="1082"/>
                    </a:cubicBezTo>
                    <a:cubicBezTo>
                      <a:pt x="69" y="1078"/>
                      <a:pt x="71" y="1074"/>
                      <a:pt x="72" y="1073"/>
                    </a:cubicBezTo>
                    <a:cubicBezTo>
                      <a:pt x="74" y="1073"/>
                      <a:pt x="74" y="1066"/>
                      <a:pt x="74" y="1066"/>
                    </a:cubicBezTo>
                    <a:cubicBezTo>
                      <a:pt x="74" y="1066"/>
                      <a:pt x="71" y="1065"/>
                      <a:pt x="72" y="1065"/>
                    </a:cubicBezTo>
                    <a:cubicBezTo>
                      <a:pt x="72" y="1064"/>
                      <a:pt x="71" y="1041"/>
                      <a:pt x="71" y="1041"/>
                    </a:cubicBezTo>
                    <a:cubicBezTo>
                      <a:pt x="75" y="1041"/>
                      <a:pt x="75" y="1041"/>
                      <a:pt x="75" y="1041"/>
                    </a:cubicBezTo>
                    <a:cubicBezTo>
                      <a:pt x="75" y="1041"/>
                      <a:pt x="78" y="1003"/>
                      <a:pt x="76" y="996"/>
                    </a:cubicBezTo>
                    <a:cubicBezTo>
                      <a:pt x="73" y="989"/>
                      <a:pt x="67" y="966"/>
                      <a:pt x="65" y="954"/>
                    </a:cubicBezTo>
                    <a:cubicBezTo>
                      <a:pt x="63" y="942"/>
                      <a:pt x="60" y="908"/>
                      <a:pt x="59" y="885"/>
                    </a:cubicBezTo>
                    <a:cubicBezTo>
                      <a:pt x="59" y="862"/>
                      <a:pt x="55" y="766"/>
                      <a:pt x="55" y="758"/>
                    </a:cubicBezTo>
                    <a:cubicBezTo>
                      <a:pt x="55" y="751"/>
                      <a:pt x="56" y="734"/>
                      <a:pt x="56" y="734"/>
                    </a:cubicBezTo>
                    <a:cubicBezTo>
                      <a:pt x="56" y="734"/>
                      <a:pt x="43" y="666"/>
                      <a:pt x="43" y="649"/>
                    </a:cubicBezTo>
                    <a:cubicBezTo>
                      <a:pt x="42" y="631"/>
                      <a:pt x="39" y="607"/>
                      <a:pt x="38" y="603"/>
                    </a:cubicBezTo>
                    <a:cubicBezTo>
                      <a:pt x="37" y="599"/>
                      <a:pt x="33" y="597"/>
                      <a:pt x="33" y="597"/>
                    </a:cubicBezTo>
                    <a:cubicBezTo>
                      <a:pt x="28" y="547"/>
                      <a:pt x="28" y="547"/>
                      <a:pt x="28" y="547"/>
                    </a:cubicBezTo>
                    <a:cubicBezTo>
                      <a:pt x="28" y="547"/>
                      <a:pt x="31" y="436"/>
                      <a:pt x="35" y="419"/>
                    </a:cubicBezTo>
                    <a:cubicBezTo>
                      <a:pt x="35" y="408"/>
                      <a:pt x="35" y="408"/>
                      <a:pt x="35" y="408"/>
                    </a:cubicBezTo>
                    <a:cubicBezTo>
                      <a:pt x="35" y="408"/>
                      <a:pt x="21" y="391"/>
                      <a:pt x="16" y="371"/>
                    </a:cubicBezTo>
                    <a:cubicBezTo>
                      <a:pt x="11" y="350"/>
                      <a:pt x="1" y="308"/>
                      <a:pt x="1" y="277"/>
                    </a:cubicBezTo>
                    <a:cubicBezTo>
                      <a:pt x="1" y="245"/>
                      <a:pt x="0" y="244"/>
                      <a:pt x="4" y="234"/>
                    </a:cubicBezTo>
                    <a:cubicBezTo>
                      <a:pt x="8" y="224"/>
                      <a:pt x="6" y="212"/>
                      <a:pt x="9" y="209"/>
                    </a:cubicBezTo>
                    <a:cubicBezTo>
                      <a:pt x="11" y="205"/>
                      <a:pt x="11" y="206"/>
                      <a:pt x="13" y="20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1" name="Freeform 69"/>
              <p:cNvSpPr>
                <a:spLocks/>
              </p:cNvSpPr>
              <p:nvPr/>
            </p:nvSpPr>
            <p:spPr bwMode="gray">
              <a:xfrm>
                <a:off x="3795713" y="7799388"/>
                <a:ext cx="315913" cy="765175"/>
              </a:xfrm>
              <a:custGeom>
                <a:avLst/>
                <a:gdLst>
                  <a:gd name="T0" fmla="*/ 8 w 84"/>
                  <a:gd name="T1" fmla="*/ 4 h 204"/>
                  <a:gd name="T2" fmla="*/ 35 w 84"/>
                  <a:gd name="T3" fmla="*/ 32 h 204"/>
                  <a:gd name="T4" fmla="*/ 36 w 84"/>
                  <a:gd name="T5" fmla="*/ 37 h 204"/>
                  <a:gd name="T6" fmla="*/ 40 w 84"/>
                  <a:gd name="T7" fmla="*/ 36 h 204"/>
                  <a:gd name="T8" fmla="*/ 42 w 84"/>
                  <a:gd name="T9" fmla="*/ 32 h 204"/>
                  <a:gd name="T10" fmla="*/ 78 w 84"/>
                  <a:gd name="T11" fmla="*/ 0 h 204"/>
                  <a:gd name="T12" fmla="*/ 84 w 84"/>
                  <a:gd name="T13" fmla="*/ 14 h 204"/>
                  <a:gd name="T14" fmla="*/ 73 w 84"/>
                  <a:gd name="T15" fmla="*/ 108 h 204"/>
                  <a:gd name="T16" fmla="*/ 56 w 84"/>
                  <a:gd name="T17" fmla="*/ 204 h 204"/>
                  <a:gd name="T18" fmla="*/ 44 w 84"/>
                  <a:gd name="T19" fmla="*/ 203 h 204"/>
                  <a:gd name="T20" fmla="*/ 33 w 84"/>
                  <a:gd name="T21" fmla="*/ 135 h 204"/>
                  <a:gd name="T22" fmla="*/ 18 w 84"/>
                  <a:gd name="T23" fmla="*/ 83 h 204"/>
                  <a:gd name="T24" fmla="*/ 3 w 84"/>
                  <a:gd name="T25" fmla="*/ 16 h 204"/>
                  <a:gd name="T26" fmla="*/ 8 w 84"/>
                  <a:gd name="T27" fmla="*/ 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204">
                    <a:moveTo>
                      <a:pt x="8" y="4"/>
                    </a:moveTo>
                    <a:cubicBezTo>
                      <a:pt x="35" y="32"/>
                      <a:pt x="35" y="32"/>
                      <a:pt x="35" y="32"/>
                    </a:cubicBezTo>
                    <a:cubicBezTo>
                      <a:pt x="36" y="37"/>
                      <a:pt x="36" y="37"/>
                      <a:pt x="36" y="37"/>
                    </a:cubicBezTo>
                    <a:cubicBezTo>
                      <a:pt x="40" y="36"/>
                      <a:pt x="40" y="36"/>
                      <a:pt x="40" y="36"/>
                    </a:cubicBezTo>
                    <a:cubicBezTo>
                      <a:pt x="42" y="32"/>
                      <a:pt x="42" y="32"/>
                      <a:pt x="42" y="32"/>
                    </a:cubicBezTo>
                    <a:cubicBezTo>
                      <a:pt x="78" y="0"/>
                      <a:pt x="78" y="0"/>
                      <a:pt x="78" y="0"/>
                    </a:cubicBezTo>
                    <a:cubicBezTo>
                      <a:pt x="84" y="14"/>
                      <a:pt x="84" y="14"/>
                      <a:pt x="84" y="14"/>
                    </a:cubicBezTo>
                    <a:cubicBezTo>
                      <a:pt x="84" y="14"/>
                      <a:pt x="73" y="89"/>
                      <a:pt x="73" y="108"/>
                    </a:cubicBezTo>
                    <a:cubicBezTo>
                      <a:pt x="73" y="126"/>
                      <a:pt x="56" y="204"/>
                      <a:pt x="56" y="204"/>
                    </a:cubicBezTo>
                    <a:cubicBezTo>
                      <a:pt x="44" y="203"/>
                      <a:pt x="44" y="203"/>
                      <a:pt x="44" y="203"/>
                    </a:cubicBezTo>
                    <a:cubicBezTo>
                      <a:pt x="44" y="203"/>
                      <a:pt x="35" y="145"/>
                      <a:pt x="33" y="135"/>
                    </a:cubicBezTo>
                    <a:cubicBezTo>
                      <a:pt x="30" y="124"/>
                      <a:pt x="21" y="96"/>
                      <a:pt x="18" y="83"/>
                    </a:cubicBezTo>
                    <a:cubicBezTo>
                      <a:pt x="16" y="70"/>
                      <a:pt x="3" y="16"/>
                      <a:pt x="3" y="16"/>
                    </a:cubicBezTo>
                    <a:cubicBezTo>
                      <a:pt x="3" y="16"/>
                      <a:pt x="0" y="11"/>
                      <a:pt x="8" y="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2" name="Freeform 70"/>
              <p:cNvSpPr>
                <a:spLocks/>
              </p:cNvSpPr>
              <p:nvPr/>
            </p:nvSpPr>
            <p:spPr bwMode="gray">
              <a:xfrm>
                <a:off x="3870325" y="7912100"/>
                <a:ext cx="139700" cy="655638"/>
              </a:xfrm>
              <a:custGeom>
                <a:avLst/>
                <a:gdLst>
                  <a:gd name="T0" fmla="*/ 13 w 37"/>
                  <a:gd name="T1" fmla="*/ 2 h 175"/>
                  <a:gd name="T2" fmla="*/ 3 w 37"/>
                  <a:gd name="T3" fmla="*/ 9 h 175"/>
                  <a:gd name="T4" fmla="*/ 8 w 37"/>
                  <a:gd name="T5" fmla="*/ 16 h 175"/>
                  <a:gd name="T6" fmla="*/ 10 w 37"/>
                  <a:gd name="T7" fmla="*/ 31 h 175"/>
                  <a:gd name="T8" fmla="*/ 3 w 37"/>
                  <a:gd name="T9" fmla="*/ 49 h 175"/>
                  <a:gd name="T10" fmla="*/ 0 w 37"/>
                  <a:gd name="T11" fmla="*/ 60 h 175"/>
                  <a:gd name="T12" fmla="*/ 10 w 37"/>
                  <a:gd name="T13" fmla="*/ 113 h 175"/>
                  <a:gd name="T14" fmla="*/ 24 w 37"/>
                  <a:gd name="T15" fmla="*/ 175 h 175"/>
                  <a:gd name="T16" fmla="*/ 36 w 37"/>
                  <a:gd name="T17" fmla="*/ 174 h 175"/>
                  <a:gd name="T18" fmla="*/ 36 w 37"/>
                  <a:gd name="T19" fmla="*/ 107 h 175"/>
                  <a:gd name="T20" fmla="*/ 30 w 37"/>
                  <a:gd name="T21" fmla="*/ 48 h 175"/>
                  <a:gd name="T22" fmla="*/ 19 w 37"/>
                  <a:gd name="T23" fmla="*/ 31 h 175"/>
                  <a:gd name="T24" fmla="*/ 20 w 37"/>
                  <a:gd name="T25" fmla="*/ 21 h 175"/>
                  <a:gd name="T26" fmla="*/ 27 w 37"/>
                  <a:gd name="T27" fmla="*/ 16 h 175"/>
                  <a:gd name="T28" fmla="*/ 24 w 37"/>
                  <a:gd name="T29" fmla="*/ 3 h 175"/>
                  <a:gd name="T30" fmla="*/ 13 w 37"/>
                  <a:gd name="T31" fmla="*/ 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175">
                    <a:moveTo>
                      <a:pt x="13" y="2"/>
                    </a:moveTo>
                    <a:cubicBezTo>
                      <a:pt x="8" y="4"/>
                      <a:pt x="3" y="6"/>
                      <a:pt x="3" y="9"/>
                    </a:cubicBezTo>
                    <a:cubicBezTo>
                      <a:pt x="4" y="13"/>
                      <a:pt x="7" y="13"/>
                      <a:pt x="8" y="16"/>
                    </a:cubicBezTo>
                    <a:cubicBezTo>
                      <a:pt x="10" y="20"/>
                      <a:pt x="12" y="28"/>
                      <a:pt x="10" y="31"/>
                    </a:cubicBezTo>
                    <a:cubicBezTo>
                      <a:pt x="8" y="33"/>
                      <a:pt x="3" y="49"/>
                      <a:pt x="3" y="49"/>
                    </a:cubicBezTo>
                    <a:cubicBezTo>
                      <a:pt x="0" y="60"/>
                      <a:pt x="0" y="60"/>
                      <a:pt x="0" y="60"/>
                    </a:cubicBezTo>
                    <a:cubicBezTo>
                      <a:pt x="0" y="60"/>
                      <a:pt x="8" y="103"/>
                      <a:pt x="10" y="113"/>
                    </a:cubicBezTo>
                    <a:cubicBezTo>
                      <a:pt x="13" y="123"/>
                      <a:pt x="24" y="175"/>
                      <a:pt x="24" y="175"/>
                    </a:cubicBezTo>
                    <a:cubicBezTo>
                      <a:pt x="36" y="174"/>
                      <a:pt x="36" y="174"/>
                      <a:pt x="36" y="174"/>
                    </a:cubicBezTo>
                    <a:cubicBezTo>
                      <a:pt x="36" y="174"/>
                      <a:pt x="37" y="136"/>
                      <a:pt x="36" y="107"/>
                    </a:cubicBezTo>
                    <a:cubicBezTo>
                      <a:pt x="35" y="78"/>
                      <a:pt x="32" y="52"/>
                      <a:pt x="30" y="48"/>
                    </a:cubicBezTo>
                    <a:cubicBezTo>
                      <a:pt x="28" y="44"/>
                      <a:pt x="19" y="31"/>
                      <a:pt x="19" y="31"/>
                    </a:cubicBezTo>
                    <a:cubicBezTo>
                      <a:pt x="20" y="21"/>
                      <a:pt x="20" y="21"/>
                      <a:pt x="20" y="21"/>
                    </a:cubicBezTo>
                    <a:cubicBezTo>
                      <a:pt x="20" y="21"/>
                      <a:pt x="25" y="19"/>
                      <a:pt x="27" y="16"/>
                    </a:cubicBezTo>
                    <a:cubicBezTo>
                      <a:pt x="29" y="12"/>
                      <a:pt x="26" y="4"/>
                      <a:pt x="24" y="3"/>
                    </a:cubicBezTo>
                    <a:cubicBezTo>
                      <a:pt x="22" y="2"/>
                      <a:pt x="19" y="0"/>
                      <a:pt x="13" y="2"/>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3" name="Freeform 71"/>
              <p:cNvSpPr>
                <a:spLocks/>
              </p:cNvSpPr>
              <p:nvPr/>
            </p:nvSpPr>
            <p:spPr bwMode="gray">
              <a:xfrm>
                <a:off x="2933700" y="7837488"/>
                <a:ext cx="258763" cy="411163"/>
              </a:xfrm>
              <a:custGeom>
                <a:avLst/>
                <a:gdLst>
                  <a:gd name="T0" fmla="*/ 0 w 69"/>
                  <a:gd name="T1" fmla="*/ 1 h 110"/>
                  <a:gd name="T2" fmla="*/ 24 w 69"/>
                  <a:gd name="T3" fmla="*/ 39 h 110"/>
                  <a:gd name="T4" fmla="*/ 54 w 69"/>
                  <a:gd name="T5" fmla="*/ 99 h 110"/>
                  <a:gd name="T6" fmla="*/ 68 w 69"/>
                  <a:gd name="T7" fmla="*/ 109 h 110"/>
                  <a:gd name="T8" fmla="*/ 61 w 69"/>
                  <a:gd name="T9" fmla="*/ 65 h 110"/>
                  <a:gd name="T10" fmla="*/ 46 w 69"/>
                  <a:gd name="T11" fmla="*/ 29 h 110"/>
                  <a:gd name="T12" fmla="*/ 40 w 69"/>
                  <a:gd name="T13" fmla="*/ 6 h 110"/>
                  <a:gd name="T14" fmla="*/ 0 w 69"/>
                  <a:gd name="T15" fmla="*/ 0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110">
                    <a:moveTo>
                      <a:pt x="0" y="1"/>
                    </a:moveTo>
                    <a:cubicBezTo>
                      <a:pt x="0" y="1"/>
                      <a:pt x="21" y="30"/>
                      <a:pt x="24" y="39"/>
                    </a:cubicBezTo>
                    <a:cubicBezTo>
                      <a:pt x="28" y="47"/>
                      <a:pt x="54" y="99"/>
                      <a:pt x="54" y="99"/>
                    </a:cubicBezTo>
                    <a:cubicBezTo>
                      <a:pt x="54" y="99"/>
                      <a:pt x="69" y="110"/>
                      <a:pt x="68" y="109"/>
                    </a:cubicBezTo>
                    <a:cubicBezTo>
                      <a:pt x="68" y="108"/>
                      <a:pt x="67" y="83"/>
                      <a:pt x="61" y="65"/>
                    </a:cubicBezTo>
                    <a:cubicBezTo>
                      <a:pt x="56" y="47"/>
                      <a:pt x="46" y="29"/>
                      <a:pt x="46" y="29"/>
                    </a:cubicBezTo>
                    <a:cubicBezTo>
                      <a:pt x="40" y="6"/>
                      <a:pt x="40" y="6"/>
                      <a:pt x="40" y="6"/>
                    </a:cubicBezTo>
                    <a:cubicBezTo>
                      <a:pt x="40" y="6"/>
                      <a:pt x="22" y="15"/>
                      <a:pt x="0" y="0"/>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4" name="Freeform 72"/>
              <p:cNvSpPr>
                <a:spLocks/>
              </p:cNvSpPr>
              <p:nvPr/>
            </p:nvSpPr>
            <p:spPr bwMode="gray">
              <a:xfrm>
                <a:off x="4035425" y="9569450"/>
                <a:ext cx="863600" cy="803275"/>
              </a:xfrm>
              <a:custGeom>
                <a:avLst/>
                <a:gdLst>
                  <a:gd name="T0" fmla="*/ 93 w 230"/>
                  <a:gd name="T1" fmla="*/ 3 h 214"/>
                  <a:gd name="T2" fmla="*/ 74 w 230"/>
                  <a:gd name="T3" fmla="*/ 20 h 214"/>
                  <a:gd name="T4" fmla="*/ 56 w 230"/>
                  <a:gd name="T5" fmla="*/ 35 h 214"/>
                  <a:gd name="T6" fmla="*/ 49 w 230"/>
                  <a:gd name="T7" fmla="*/ 37 h 214"/>
                  <a:gd name="T8" fmla="*/ 48 w 230"/>
                  <a:gd name="T9" fmla="*/ 42 h 214"/>
                  <a:gd name="T10" fmla="*/ 9 w 230"/>
                  <a:gd name="T11" fmla="*/ 47 h 214"/>
                  <a:gd name="T12" fmla="*/ 1 w 230"/>
                  <a:gd name="T13" fmla="*/ 51 h 214"/>
                  <a:gd name="T14" fmla="*/ 5 w 230"/>
                  <a:gd name="T15" fmla="*/ 107 h 214"/>
                  <a:gd name="T16" fmla="*/ 12 w 230"/>
                  <a:gd name="T17" fmla="*/ 191 h 214"/>
                  <a:gd name="T18" fmla="*/ 26 w 230"/>
                  <a:gd name="T19" fmla="*/ 210 h 214"/>
                  <a:gd name="T20" fmla="*/ 44 w 230"/>
                  <a:gd name="T21" fmla="*/ 213 h 214"/>
                  <a:gd name="T22" fmla="*/ 217 w 230"/>
                  <a:gd name="T23" fmla="*/ 185 h 214"/>
                  <a:gd name="T24" fmla="*/ 229 w 230"/>
                  <a:gd name="T25" fmla="*/ 159 h 214"/>
                  <a:gd name="T26" fmla="*/ 217 w 230"/>
                  <a:gd name="T27" fmla="*/ 43 h 214"/>
                  <a:gd name="T28" fmla="*/ 214 w 230"/>
                  <a:gd name="T29" fmla="*/ 24 h 214"/>
                  <a:gd name="T30" fmla="*/ 199 w 230"/>
                  <a:gd name="T31" fmla="*/ 20 h 214"/>
                  <a:gd name="T32" fmla="*/ 165 w 230"/>
                  <a:gd name="T33" fmla="*/ 25 h 214"/>
                  <a:gd name="T34" fmla="*/ 154 w 230"/>
                  <a:gd name="T35" fmla="*/ 19 h 214"/>
                  <a:gd name="T36" fmla="*/ 137 w 230"/>
                  <a:gd name="T37" fmla="*/ 4 h 214"/>
                  <a:gd name="T38" fmla="*/ 136 w 230"/>
                  <a:gd name="T39" fmla="*/ 8 h 214"/>
                  <a:gd name="T40" fmla="*/ 130 w 230"/>
                  <a:gd name="T41" fmla="*/ 8 h 214"/>
                  <a:gd name="T42" fmla="*/ 147 w 230"/>
                  <a:gd name="T43" fmla="*/ 22 h 214"/>
                  <a:gd name="T44" fmla="*/ 151 w 230"/>
                  <a:gd name="T45" fmla="*/ 25 h 214"/>
                  <a:gd name="T46" fmla="*/ 68 w 230"/>
                  <a:gd name="T47" fmla="*/ 38 h 214"/>
                  <a:gd name="T48" fmla="*/ 78 w 230"/>
                  <a:gd name="T49" fmla="*/ 27 h 214"/>
                  <a:gd name="T50" fmla="*/ 94 w 230"/>
                  <a:gd name="T51" fmla="*/ 9 h 214"/>
                  <a:gd name="T52" fmla="*/ 93 w 230"/>
                  <a:gd name="T53" fmla="*/ 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0" h="214">
                    <a:moveTo>
                      <a:pt x="93" y="3"/>
                    </a:moveTo>
                    <a:cubicBezTo>
                      <a:pt x="93" y="0"/>
                      <a:pt x="77" y="16"/>
                      <a:pt x="74" y="20"/>
                    </a:cubicBezTo>
                    <a:cubicBezTo>
                      <a:pt x="70" y="23"/>
                      <a:pt x="56" y="35"/>
                      <a:pt x="56" y="35"/>
                    </a:cubicBezTo>
                    <a:cubicBezTo>
                      <a:pt x="49" y="37"/>
                      <a:pt x="49" y="37"/>
                      <a:pt x="49" y="37"/>
                    </a:cubicBezTo>
                    <a:cubicBezTo>
                      <a:pt x="48" y="42"/>
                      <a:pt x="48" y="42"/>
                      <a:pt x="48" y="42"/>
                    </a:cubicBezTo>
                    <a:cubicBezTo>
                      <a:pt x="9" y="47"/>
                      <a:pt x="9" y="47"/>
                      <a:pt x="9" y="47"/>
                    </a:cubicBezTo>
                    <a:cubicBezTo>
                      <a:pt x="9" y="47"/>
                      <a:pt x="0" y="48"/>
                      <a:pt x="1" y="51"/>
                    </a:cubicBezTo>
                    <a:cubicBezTo>
                      <a:pt x="1" y="54"/>
                      <a:pt x="4" y="100"/>
                      <a:pt x="5" y="107"/>
                    </a:cubicBezTo>
                    <a:cubicBezTo>
                      <a:pt x="5" y="114"/>
                      <a:pt x="12" y="186"/>
                      <a:pt x="12" y="191"/>
                    </a:cubicBezTo>
                    <a:cubicBezTo>
                      <a:pt x="12" y="196"/>
                      <a:pt x="21" y="208"/>
                      <a:pt x="26" y="210"/>
                    </a:cubicBezTo>
                    <a:cubicBezTo>
                      <a:pt x="32" y="212"/>
                      <a:pt x="36" y="214"/>
                      <a:pt x="44" y="213"/>
                    </a:cubicBezTo>
                    <a:cubicBezTo>
                      <a:pt x="52" y="212"/>
                      <a:pt x="211" y="187"/>
                      <a:pt x="217" y="185"/>
                    </a:cubicBezTo>
                    <a:cubicBezTo>
                      <a:pt x="223" y="183"/>
                      <a:pt x="230" y="172"/>
                      <a:pt x="229" y="159"/>
                    </a:cubicBezTo>
                    <a:cubicBezTo>
                      <a:pt x="229" y="145"/>
                      <a:pt x="217" y="43"/>
                      <a:pt x="217" y="43"/>
                    </a:cubicBezTo>
                    <a:cubicBezTo>
                      <a:pt x="217" y="43"/>
                      <a:pt x="217" y="26"/>
                      <a:pt x="214" y="24"/>
                    </a:cubicBezTo>
                    <a:cubicBezTo>
                      <a:pt x="212" y="22"/>
                      <a:pt x="208" y="19"/>
                      <a:pt x="199" y="20"/>
                    </a:cubicBezTo>
                    <a:cubicBezTo>
                      <a:pt x="189" y="20"/>
                      <a:pt x="165" y="25"/>
                      <a:pt x="165" y="25"/>
                    </a:cubicBezTo>
                    <a:cubicBezTo>
                      <a:pt x="165" y="25"/>
                      <a:pt x="159" y="16"/>
                      <a:pt x="154" y="19"/>
                    </a:cubicBezTo>
                    <a:cubicBezTo>
                      <a:pt x="137" y="4"/>
                      <a:pt x="137" y="4"/>
                      <a:pt x="137" y="4"/>
                    </a:cubicBezTo>
                    <a:cubicBezTo>
                      <a:pt x="137" y="4"/>
                      <a:pt x="138" y="8"/>
                      <a:pt x="136" y="8"/>
                    </a:cubicBezTo>
                    <a:cubicBezTo>
                      <a:pt x="134" y="8"/>
                      <a:pt x="130" y="8"/>
                      <a:pt x="130" y="8"/>
                    </a:cubicBezTo>
                    <a:cubicBezTo>
                      <a:pt x="147" y="22"/>
                      <a:pt x="147" y="22"/>
                      <a:pt x="147" y="22"/>
                    </a:cubicBezTo>
                    <a:cubicBezTo>
                      <a:pt x="151" y="25"/>
                      <a:pt x="151" y="25"/>
                      <a:pt x="151" y="25"/>
                    </a:cubicBezTo>
                    <a:cubicBezTo>
                      <a:pt x="68" y="38"/>
                      <a:pt x="68" y="38"/>
                      <a:pt x="68" y="38"/>
                    </a:cubicBezTo>
                    <a:cubicBezTo>
                      <a:pt x="78" y="27"/>
                      <a:pt x="78" y="27"/>
                      <a:pt x="78" y="27"/>
                    </a:cubicBezTo>
                    <a:cubicBezTo>
                      <a:pt x="94" y="9"/>
                      <a:pt x="94" y="9"/>
                      <a:pt x="94" y="9"/>
                    </a:cubicBezTo>
                    <a:cubicBezTo>
                      <a:pt x="94" y="9"/>
                      <a:pt x="92" y="7"/>
                      <a:pt x="93" y="3"/>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5" name="Freeform 73"/>
              <p:cNvSpPr>
                <a:spLocks/>
              </p:cNvSpPr>
              <p:nvPr/>
            </p:nvSpPr>
            <p:spPr bwMode="gray">
              <a:xfrm>
                <a:off x="2865438" y="8166100"/>
                <a:ext cx="1290638" cy="777875"/>
              </a:xfrm>
              <a:custGeom>
                <a:avLst/>
                <a:gdLst>
                  <a:gd name="T0" fmla="*/ 0 w 344"/>
                  <a:gd name="T1" fmla="*/ 106 h 207"/>
                  <a:gd name="T2" fmla="*/ 65 w 344"/>
                  <a:gd name="T3" fmla="*/ 0 h 207"/>
                  <a:gd name="T4" fmla="*/ 195 w 344"/>
                  <a:gd name="T5" fmla="*/ 91 h 207"/>
                  <a:gd name="T6" fmla="*/ 199 w 344"/>
                  <a:gd name="T7" fmla="*/ 90 h 207"/>
                  <a:gd name="T8" fmla="*/ 205 w 344"/>
                  <a:gd name="T9" fmla="*/ 96 h 207"/>
                  <a:gd name="T10" fmla="*/ 209 w 344"/>
                  <a:gd name="T11" fmla="*/ 95 h 207"/>
                  <a:gd name="T12" fmla="*/ 344 w 344"/>
                  <a:gd name="T13" fmla="*/ 110 h 207"/>
                  <a:gd name="T14" fmla="*/ 314 w 344"/>
                  <a:gd name="T15" fmla="*/ 143 h 207"/>
                  <a:gd name="T16" fmla="*/ 252 w 344"/>
                  <a:gd name="T17" fmla="*/ 207 h 207"/>
                  <a:gd name="T18" fmla="*/ 127 w 344"/>
                  <a:gd name="T19" fmla="*/ 203 h 207"/>
                  <a:gd name="T20" fmla="*/ 121 w 344"/>
                  <a:gd name="T21" fmla="*/ 201 h 207"/>
                  <a:gd name="T22" fmla="*/ 93 w 344"/>
                  <a:gd name="T23" fmla="*/ 184 h 207"/>
                  <a:gd name="T24" fmla="*/ 106 w 344"/>
                  <a:gd name="T25" fmla="*/ 183 h 207"/>
                  <a:gd name="T26" fmla="*/ 121 w 344"/>
                  <a:gd name="T27" fmla="*/ 186 h 207"/>
                  <a:gd name="T28" fmla="*/ 146 w 344"/>
                  <a:gd name="T29" fmla="*/ 186 h 207"/>
                  <a:gd name="T30" fmla="*/ 158 w 344"/>
                  <a:gd name="T31" fmla="*/ 189 h 207"/>
                  <a:gd name="T32" fmla="*/ 166 w 344"/>
                  <a:gd name="T33" fmla="*/ 187 h 207"/>
                  <a:gd name="T34" fmla="*/ 174 w 344"/>
                  <a:gd name="T35" fmla="*/ 182 h 207"/>
                  <a:gd name="T36" fmla="*/ 191 w 344"/>
                  <a:gd name="T37" fmla="*/ 176 h 207"/>
                  <a:gd name="T38" fmla="*/ 199 w 344"/>
                  <a:gd name="T39" fmla="*/ 167 h 207"/>
                  <a:gd name="T40" fmla="*/ 203 w 344"/>
                  <a:gd name="T41" fmla="*/ 165 h 207"/>
                  <a:gd name="T42" fmla="*/ 211 w 344"/>
                  <a:gd name="T43" fmla="*/ 161 h 207"/>
                  <a:gd name="T44" fmla="*/ 207 w 344"/>
                  <a:gd name="T45" fmla="*/ 155 h 207"/>
                  <a:gd name="T46" fmla="*/ 200 w 344"/>
                  <a:gd name="T47" fmla="*/ 154 h 207"/>
                  <a:gd name="T48" fmla="*/ 195 w 344"/>
                  <a:gd name="T49" fmla="*/ 157 h 207"/>
                  <a:gd name="T50" fmla="*/ 189 w 344"/>
                  <a:gd name="T51" fmla="*/ 157 h 207"/>
                  <a:gd name="T52" fmla="*/ 198 w 344"/>
                  <a:gd name="T53" fmla="*/ 151 h 207"/>
                  <a:gd name="T54" fmla="*/ 206 w 344"/>
                  <a:gd name="T55" fmla="*/ 146 h 207"/>
                  <a:gd name="T56" fmla="*/ 203 w 344"/>
                  <a:gd name="T57" fmla="*/ 140 h 207"/>
                  <a:gd name="T58" fmla="*/ 189 w 344"/>
                  <a:gd name="T59" fmla="*/ 142 h 207"/>
                  <a:gd name="T60" fmla="*/ 175 w 344"/>
                  <a:gd name="T61" fmla="*/ 145 h 207"/>
                  <a:gd name="T62" fmla="*/ 160 w 344"/>
                  <a:gd name="T63" fmla="*/ 145 h 207"/>
                  <a:gd name="T64" fmla="*/ 146 w 344"/>
                  <a:gd name="T65" fmla="*/ 143 h 207"/>
                  <a:gd name="T66" fmla="*/ 131 w 344"/>
                  <a:gd name="T67" fmla="*/ 136 h 207"/>
                  <a:gd name="T68" fmla="*/ 135 w 344"/>
                  <a:gd name="T69" fmla="*/ 131 h 207"/>
                  <a:gd name="T70" fmla="*/ 143 w 344"/>
                  <a:gd name="T71" fmla="*/ 123 h 207"/>
                  <a:gd name="T72" fmla="*/ 143 w 344"/>
                  <a:gd name="T73" fmla="*/ 109 h 207"/>
                  <a:gd name="T74" fmla="*/ 137 w 344"/>
                  <a:gd name="T75" fmla="*/ 106 h 207"/>
                  <a:gd name="T76" fmla="*/ 132 w 344"/>
                  <a:gd name="T77" fmla="*/ 112 h 207"/>
                  <a:gd name="T78" fmla="*/ 123 w 344"/>
                  <a:gd name="T79" fmla="*/ 121 h 207"/>
                  <a:gd name="T80" fmla="*/ 112 w 344"/>
                  <a:gd name="T81" fmla="*/ 126 h 207"/>
                  <a:gd name="T82" fmla="*/ 97 w 344"/>
                  <a:gd name="T83" fmla="*/ 138 h 207"/>
                  <a:gd name="T84" fmla="*/ 93 w 344"/>
                  <a:gd name="T85" fmla="*/ 141 h 207"/>
                  <a:gd name="T86" fmla="*/ 72 w 344"/>
                  <a:gd name="T87" fmla="*/ 136 h 207"/>
                  <a:gd name="T88" fmla="*/ 47 w 344"/>
                  <a:gd name="T89" fmla="*/ 128 h 207"/>
                  <a:gd name="T90" fmla="*/ 26 w 344"/>
                  <a:gd name="T91" fmla="*/ 121 h 207"/>
                  <a:gd name="T92" fmla="*/ 4 w 344"/>
                  <a:gd name="T93" fmla="*/ 110 h 207"/>
                  <a:gd name="T94" fmla="*/ 0 w 344"/>
                  <a:gd name="T95" fmla="*/ 10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4" h="207">
                    <a:moveTo>
                      <a:pt x="0" y="106"/>
                    </a:moveTo>
                    <a:cubicBezTo>
                      <a:pt x="65" y="0"/>
                      <a:pt x="65" y="0"/>
                      <a:pt x="65" y="0"/>
                    </a:cubicBezTo>
                    <a:cubicBezTo>
                      <a:pt x="195" y="91"/>
                      <a:pt x="195" y="91"/>
                      <a:pt x="195" y="91"/>
                    </a:cubicBezTo>
                    <a:cubicBezTo>
                      <a:pt x="199" y="90"/>
                      <a:pt x="199" y="90"/>
                      <a:pt x="199" y="90"/>
                    </a:cubicBezTo>
                    <a:cubicBezTo>
                      <a:pt x="205" y="96"/>
                      <a:pt x="205" y="96"/>
                      <a:pt x="205" y="96"/>
                    </a:cubicBezTo>
                    <a:cubicBezTo>
                      <a:pt x="209" y="95"/>
                      <a:pt x="209" y="95"/>
                      <a:pt x="209" y="95"/>
                    </a:cubicBezTo>
                    <a:cubicBezTo>
                      <a:pt x="344" y="110"/>
                      <a:pt x="344" y="110"/>
                      <a:pt x="344" y="110"/>
                    </a:cubicBezTo>
                    <a:cubicBezTo>
                      <a:pt x="314" y="143"/>
                      <a:pt x="314" y="143"/>
                      <a:pt x="314" y="143"/>
                    </a:cubicBezTo>
                    <a:cubicBezTo>
                      <a:pt x="252" y="207"/>
                      <a:pt x="252" y="207"/>
                      <a:pt x="252" y="207"/>
                    </a:cubicBezTo>
                    <a:cubicBezTo>
                      <a:pt x="252" y="207"/>
                      <a:pt x="127" y="203"/>
                      <a:pt x="127" y="203"/>
                    </a:cubicBezTo>
                    <a:cubicBezTo>
                      <a:pt x="126" y="203"/>
                      <a:pt x="121" y="201"/>
                      <a:pt x="121" y="201"/>
                    </a:cubicBezTo>
                    <a:cubicBezTo>
                      <a:pt x="93" y="184"/>
                      <a:pt x="93" y="184"/>
                      <a:pt x="93" y="184"/>
                    </a:cubicBezTo>
                    <a:cubicBezTo>
                      <a:pt x="93" y="184"/>
                      <a:pt x="102" y="183"/>
                      <a:pt x="106" y="183"/>
                    </a:cubicBezTo>
                    <a:cubicBezTo>
                      <a:pt x="110" y="183"/>
                      <a:pt x="114" y="187"/>
                      <a:pt x="121" y="186"/>
                    </a:cubicBezTo>
                    <a:cubicBezTo>
                      <a:pt x="128" y="186"/>
                      <a:pt x="144" y="185"/>
                      <a:pt x="146" y="186"/>
                    </a:cubicBezTo>
                    <a:cubicBezTo>
                      <a:pt x="148" y="188"/>
                      <a:pt x="155" y="189"/>
                      <a:pt x="158" y="189"/>
                    </a:cubicBezTo>
                    <a:cubicBezTo>
                      <a:pt x="161" y="189"/>
                      <a:pt x="165" y="188"/>
                      <a:pt x="166" y="187"/>
                    </a:cubicBezTo>
                    <a:cubicBezTo>
                      <a:pt x="167" y="185"/>
                      <a:pt x="172" y="183"/>
                      <a:pt x="174" y="182"/>
                    </a:cubicBezTo>
                    <a:cubicBezTo>
                      <a:pt x="176" y="181"/>
                      <a:pt x="189" y="176"/>
                      <a:pt x="191" y="176"/>
                    </a:cubicBezTo>
                    <a:cubicBezTo>
                      <a:pt x="194" y="175"/>
                      <a:pt x="203" y="171"/>
                      <a:pt x="199" y="167"/>
                    </a:cubicBezTo>
                    <a:cubicBezTo>
                      <a:pt x="199" y="167"/>
                      <a:pt x="201" y="165"/>
                      <a:pt x="203" y="165"/>
                    </a:cubicBezTo>
                    <a:cubicBezTo>
                      <a:pt x="206" y="164"/>
                      <a:pt x="211" y="163"/>
                      <a:pt x="211" y="161"/>
                    </a:cubicBezTo>
                    <a:cubicBezTo>
                      <a:pt x="211" y="158"/>
                      <a:pt x="209" y="155"/>
                      <a:pt x="207" y="155"/>
                    </a:cubicBezTo>
                    <a:cubicBezTo>
                      <a:pt x="205" y="154"/>
                      <a:pt x="203" y="153"/>
                      <a:pt x="200" y="154"/>
                    </a:cubicBezTo>
                    <a:cubicBezTo>
                      <a:pt x="197" y="155"/>
                      <a:pt x="196" y="157"/>
                      <a:pt x="195" y="157"/>
                    </a:cubicBezTo>
                    <a:cubicBezTo>
                      <a:pt x="193" y="157"/>
                      <a:pt x="189" y="157"/>
                      <a:pt x="189" y="157"/>
                    </a:cubicBezTo>
                    <a:cubicBezTo>
                      <a:pt x="189" y="157"/>
                      <a:pt x="196" y="152"/>
                      <a:pt x="198" y="151"/>
                    </a:cubicBezTo>
                    <a:cubicBezTo>
                      <a:pt x="199" y="150"/>
                      <a:pt x="206" y="148"/>
                      <a:pt x="206" y="146"/>
                    </a:cubicBezTo>
                    <a:cubicBezTo>
                      <a:pt x="207" y="145"/>
                      <a:pt x="207" y="140"/>
                      <a:pt x="203" y="140"/>
                    </a:cubicBezTo>
                    <a:cubicBezTo>
                      <a:pt x="198" y="140"/>
                      <a:pt x="191" y="141"/>
                      <a:pt x="189" y="142"/>
                    </a:cubicBezTo>
                    <a:cubicBezTo>
                      <a:pt x="187" y="144"/>
                      <a:pt x="177" y="143"/>
                      <a:pt x="175" y="145"/>
                    </a:cubicBezTo>
                    <a:cubicBezTo>
                      <a:pt x="173" y="147"/>
                      <a:pt x="163" y="143"/>
                      <a:pt x="160" y="145"/>
                    </a:cubicBezTo>
                    <a:cubicBezTo>
                      <a:pt x="158" y="146"/>
                      <a:pt x="152" y="146"/>
                      <a:pt x="146" y="143"/>
                    </a:cubicBezTo>
                    <a:cubicBezTo>
                      <a:pt x="139" y="140"/>
                      <a:pt x="131" y="139"/>
                      <a:pt x="131" y="136"/>
                    </a:cubicBezTo>
                    <a:cubicBezTo>
                      <a:pt x="131" y="134"/>
                      <a:pt x="133" y="134"/>
                      <a:pt x="135" y="131"/>
                    </a:cubicBezTo>
                    <a:cubicBezTo>
                      <a:pt x="137" y="129"/>
                      <a:pt x="142" y="126"/>
                      <a:pt x="143" y="123"/>
                    </a:cubicBezTo>
                    <a:cubicBezTo>
                      <a:pt x="144" y="120"/>
                      <a:pt x="146" y="112"/>
                      <a:pt x="143" y="109"/>
                    </a:cubicBezTo>
                    <a:cubicBezTo>
                      <a:pt x="141" y="106"/>
                      <a:pt x="139" y="106"/>
                      <a:pt x="137" y="106"/>
                    </a:cubicBezTo>
                    <a:cubicBezTo>
                      <a:pt x="135" y="106"/>
                      <a:pt x="134" y="109"/>
                      <a:pt x="132" y="112"/>
                    </a:cubicBezTo>
                    <a:cubicBezTo>
                      <a:pt x="129" y="114"/>
                      <a:pt x="125" y="120"/>
                      <a:pt x="123" y="121"/>
                    </a:cubicBezTo>
                    <a:cubicBezTo>
                      <a:pt x="120" y="121"/>
                      <a:pt x="115" y="123"/>
                      <a:pt x="112" y="126"/>
                    </a:cubicBezTo>
                    <a:cubicBezTo>
                      <a:pt x="109" y="129"/>
                      <a:pt x="100" y="134"/>
                      <a:pt x="97" y="138"/>
                    </a:cubicBezTo>
                    <a:cubicBezTo>
                      <a:pt x="93" y="141"/>
                      <a:pt x="93" y="141"/>
                      <a:pt x="93" y="141"/>
                    </a:cubicBezTo>
                    <a:cubicBezTo>
                      <a:pt x="93" y="141"/>
                      <a:pt x="76" y="137"/>
                      <a:pt x="72" y="136"/>
                    </a:cubicBezTo>
                    <a:cubicBezTo>
                      <a:pt x="68" y="136"/>
                      <a:pt x="48" y="130"/>
                      <a:pt x="47" y="128"/>
                    </a:cubicBezTo>
                    <a:cubicBezTo>
                      <a:pt x="45" y="126"/>
                      <a:pt x="32" y="122"/>
                      <a:pt x="26" y="121"/>
                    </a:cubicBezTo>
                    <a:cubicBezTo>
                      <a:pt x="19" y="120"/>
                      <a:pt x="4" y="110"/>
                      <a:pt x="4" y="110"/>
                    </a:cubicBezTo>
                    <a:lnTo>
                      <a:pt x="0" y="10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2118" name="Group 2117"/>
            <p:cNvGrpSpPr/>
            <p:nvPr/>
          </p:nvGrpSpPr>
          <p:grpSpPr bwMode="gray">
            <a:xfrm>
              <a:off x="6923088" y="7229475"/>
              <a:ext cx="3471862" cy="4156075"/>
              <a:chOff x="6923088" y="7229475"/>
              <a:chExt cx="3471862" cy="4156075"/>
            </a:xfrm>
          </p:grpSpPr>
          <p:grpSp>
            <p:nvGrpSpPr>
              <p:cNvPr id="2117" name="Group 2116"/>
              <p:cNvGrpSpPr/>
              <p:nvPr/>
            </p:nvGrpSpPr>
            <p:grpSpPr bwMode="gray">
              <a:xfrm>
                <a:off x="8074025" y="7229475"/>
                <a:ext cx="2320925" cy="4156075"/>
                <a:chOff x="8074025" y="7229475"/>
                <a:chExt cx="2320925" cy="4156075"/>
              </a:xfrm>
            </p:grpSpPr>
            <p:sp>
              <p:nvSpPr>
                <p:cNvPr id="156" name="Freeform 74"/>
                <p:cNvSpPr>
                  <a:spLocks/>
                </p:cNvSpPr>
                <p:nvPr/>
              </p:nvSpPr>
              <p:spPr bwMode="gray">
                <a:xfrm>
                  <a:off x="8074025" y="7229475"/>
                  <a:ext cx="2320925" cy="4156075"/>
                </a:xfrm>
                <a:custGeom>
                  <a:avLst/>
                  <a:gdLst>
                    <a:gd name="T0" fmla="*/ 431 w 619"/>
                    <a:gd name="T1" fmla="*/ 143 h 1108"/>
                    <a:gd name="T2" fmla="*/ 431 w 619"/>
                    <a:gd name="T3" fmla="*/ 117 h 1108"/>
                    <a:gd name="T4" fmla="*/ 434 w 619"/>
                    <a:gd name="T5" fmla="*/ 83 h 1108"/>
                    <a:gd name="T6" fmla="*/ 436 w 619"/>
                    <a:gd name="T7" fmla="*/ 36 h 1108"/>
                    <a:gd name="T8" fmla="*/ 486 w 619"/>
                    <a:gd name="T9" fmla="*/ 8 h 1108"/>
                    <a:gd name="T10" fmla="*/ 576 w 619"/>
                    <a:gd name="T11" fmla="*/ 52 h 1108"/>
                    <a:gd name="T12" fmla="*/ 558 w 619"/>
                    <a:gd name="T13" fmla="*/ 143 h 1108"/>
                    <a:gd name="T14" fmla="*/ 578 w 619"/>
                    <a:gd name="T15" fmla="*/ 173 h 1108"/>
                    <a:gd name="T16" fmla="*/ 617 w 619"/>
                    <a:gd name="T17" fmla="*/ 298 h 1108"/>
                    <a:gd name="T18" fmla="*/ 580 w 619"/>
                    <a:gd name="T19" fmla="*/ 664 h 1108"/>
                    <a:gd name="T20" fmla="*/ 551 w 619"/>
                    <a:gd name="T21" fmla="*/ 793 h 1108"/>
                    <a:gd name="T22" fmla="*/ 539 w 619"/>
                    <a:gd name="T23" fmla="*/ 993 h 1108"/>
                    <a:gd name="T24" fmla="*/ 545 w 619"/>
                    <a:gd name="T25" fmla="*/ 1068 h 1108"/>
                    <a:gd name="T26" fmla="*/ 503 w 619"/>
                    <a:gd name="T27" fmla="*/ 1101 h 1108"/>
                    <a:gd name="T28" fmla="*/ 357 w 619"/>
                    <a:gd name="T29" fmla="*/ 1086 h 1108"/>
                    <a:gd name="T30" fmla="*/ 370 w 619"/>
                    <a:gd name="T31" fmla="*/ 1063 h 1108"/>
                    <a:gd name="T32" fmla="*/ 406 w 619"/>
                    <a:gd name="T33" fmla="*/ 1052 h 1108"/>
                    <a:gd name="T34" fmla="*/ 347 w 619"/>
                    <a:gd name="T35" fmla="*/ 1024 h 1108"/>
                    <a:gd name="T36" fmla="*/ 398 w 619"/>
                    <a:gd name="T37" fmla="*/ 1009 h 1108"/>
                    <a:gd name="T38" fmla="*/ 420 w 619"/>
                    <a:gd name="T39" fmla="*/ 948 h 1108"/>
                    <a:gd name="T40" fmla="*/ 392 w 619"/>
                    <a:gd name="T41" fmla="*/ 652 h 1108"/>
                    <a:gd name="T42" fmla="*/ 372 w 619"/>
                    <a:gd name="T43" fmla="*/ 502 h 1108"/>
                    <a:gd name="T44" fmla="*/ 315 w 619"/>
                    <a:gd name="T45" fmla="*/ 432 h 1108"/>
                    <a:gd name="T46" fmla="*/ 298 w 619"/>
                    <a:gd name="T47" fmla="*/ 415 h 1108"/>
                    <a:gd name="T48" fmla="*/ 289 w 619"/>
                    <a:gd name="T49" fmla="*/ 429 h 1108"/>
                    <a:gd name="T50" fmla="*/ 271 w 619"/>
                    <a:gd name="T51" fmla="*/ 432 h 1108"/>
                    <a:gd name="T52" fmla="*/ 251 w 619"/>
                    <a:gd name="T53" fmla="*/ 423 h 1108"/>
                    <a:gd name="T54" fmla="*/ 234 w 619"/>
                    <a:gd name="T55" fmla="*/ 413 h 1108"/>
                    <a:gd name="T56" fmla="*/ 209 w 619"/>
                    <a:gd name="T57" fmla="*/ 460 h 1108"/>
                    <a:gd name="T58" fmla="*/ 232 w 619"/>
                    <a:gd name="T59" fmla="*/ 560 h 1108"/>
                    <a:gd name="T60" fmla="*/ 241 w 619"/>
                    <a:gd name="T61" fmla="*/ 603 h 1108"/>
                    <a:gd name="T62" fmla="*/ 232 w 619"/>
                    <a:gd name="T63" fmla="*/ 635 h 1108"/>
                    <a:gd name="T64" fmla="*/ 239 w 619"/>
                    <a:gd name="T65" fmla="*/ 750 h 1108"/>
                    <a:gd name="T66" fmla="*/ 275 w 619"/>
                    <a:gd name="T67" fmla="*/ 941 h 1108"/>
                    <a:gd name="T68" fmla="*/ 302 w 619"/>
                    <a:gd name="T69" fmla="*/ 1009 h 1108"/>
                    <a:gd name="T70" fmla="*/ 311 w 619"/>
                    <a:gd name="T71" fmla="*/ 1028 h 1108"/>
                    <a:gd name="T72" fmla="*/ 230 w 619"/>
                    <a:gd name="T73" fmla="*/ 1025 h 1108"/>
                    <a:gd name="T74" fmla="*/ 186 w 619"/>
                    <a:gd name="T75" fmla="*/ 889 h 1108"/>
                    <a:gd name="T76" fmla="*/ 128 w 619"/>
                    <a:gd name="T77" fmla="*/ 670 h 1108"/>
                    <a:gd name="T78" fmla="*/ 104 w 619"/>
                    <a:gd name="T79" fmla="*/ 729 h 1108"/>
                    <a:gd name="T80" fmla="*/ 89 w 619"/>
                    <a:gd name="T81" fmla="*/ 860 h 1108"/>
                    <a:gd name="T82" fmla="*/ 114 w 619"/>
                    <a:gd name="T83" fmla="*/ 977 h 1108"/>
                    <a:gd name="T84" fmla="*/ 114 w 619"/>
                    <a:gd name="T85" fmla="*/ 1022 h 1108"/>
                    <a:gd name="T86" fmla="*/ 80 w 619"/>
                    <a:gd name="T87" fmla="*/ 1033 h 1108"/>
                    <a:gd name="T88" fmla="*/ 31 w 619"/>
                    <a:gd name="T89" fmla="*/ 896 h 1108"/>
                    <a:gd name="T90" fmla="*/ 23 w 619"/>
                    <a:gd name="T91" fmla="*/ 662 h 1108"/>
                    <a:gd name="T92" fmla="*/ 18 w 619"/>
                    <a:gd name="T93" fmla="*/ 521 h 1108"/>
                    <a:gd name="T94" fmla="*/ 28 w 619"/>
                    <a:gd name="T95" fmla="*/ 461 h 1108"/>
                    <a:gd name="T96" fmla="*/ 6 w 619"/>
                    <a:gd name="T97" fmla="*/ 316 h 1108"/>
                    <a:gd name="T98" fmla="*/ 49 w 619"/>
                    <a:gd name="T99" fmla="*/ 244 h 1108"/>
                    <a:gd name="T100" fmla="*/ 92 w 619"/>
                    <a:gd name="T101" fmla="*/ 99 h 1108"/>
                    <a:gd name="T102" fmla="*/ 179 w 619"/>
                    <a:gd name="T103" fmla="*/ 142 h 1108"/>
                    <a:gd name="T104" fmla="*/ 171 w 619"/>
                    <a:gd name="T105" fmla="*/ 193 h 1108"/>
                    <a:gd name="T106" fmla="*/ 167 w 619"/>
                    <a:gd name="T107" fmla="*/ 265 h 1108"/>
                    <a:gd name="T108" fmla="*/ 189 w 619"/>
                    <a:gd name="T109" fmla="*/ 300 h 1108"/>
                    <a:gd name="T110" fmla="*/ 238 w 619"/>
                    <a:gd name="T111" fmla="*/ 367 h 1108"/>
                    <a:gd name="T112" fmla="*/ 284 w 619"/>
                    <a:gd name="T113" fmla="*/ 359 h 1108"/>
                    <a:gd name="T114" fmla="*/ 338 w 619"/>
                    <a:gd name="T115" fmla="*/ 362 h 1108"/>
                    <a:gd name="T116" fmla="*/ 394 w 619"/>
                    <a:gd name="T117" fmla="*/ 355 h 1108"/>
                    <a:gd name="T118" fmla="*/ 464 w 619"/>
                    <a:gd name="T119" fmla="*/ 20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9" h="1108">
                      <a:moveTo>
                        <a:pt x="467" y="163"/>
                      </a:moveTo>
                      <a:cubicBezTo>
                        <a:pt x="459" y="163"/>
                        <a:pt x="443" y="164"/>
                        <a:pt x="440" y="162"/>
                      </a:cubicBezTo>
                      <a:cubicBezTo>
                        <a:pt x="436" y="160"/>
                        <a:pt x="429" y="160"/>
                        <a:pt x="428" y="153"/>
                      </a:cubicBezTo>
                      <a:cubicBezTo>
                        <a:pt x="428" y="146"/>
                        <a:pt x="431" y="146"/>
                        <a:pt x="431" y="143"/>
                      </a:cubicBezTo>
                      <a:cubicBezTo>
                        <a:pt x="431" y="141"/>
                        <a:pt x="431" y="135"/>
                        <a:pt x="431" y="135"/>
                      </a:cubicBezTo>
                      <a:cubicBezTo>
                        <a:pt x="431" y="135"/>
                        <a:pt x="427" y="131"/>
                        <a:pt x="430" y="130"/>
                      </a:cubicBezTo>
                      <a:cubicBezTo>
                        <a:pt x="432" y="129"/>
                        <a:pt x="429" y="128"/>
                        <a:pt x="430" y="125"/>
                      </a:cubicBezTo>
                      <a:cubicBezTo>
                        <a:pt x="431" y="121"/>
                        <a:pt x="431" y="117"/>
                        <a:pt x="431" y="117"/>
                      </a:cubicBezTo>
                      <a:cubicBezTo>
                        <a:pt x="431" y="117"/>
                        <a:pt x="427" y="119"/>
                        <a:pt x="425" y="117"/>
                      </a:cubicBezTo>
                      <a:cubicBezTo>
                        <a:pt x="423" y="115"/>
                        <a:pt x="418" y="114"/>
                        <a:pt x="421" y="108"/>
                      </a:cubicBezTo>
                      <a:cubicBezTo>
                        <a:pt x="424" y="102"/>
                        <a:pt x="434" y="90"/>
                        <a:pt x="434" y="90"/>
                      </a:cubicBezTo>
                      <a:cubicBezTo>
                        <a:pt x="434" y="90"/>
                        <a:pt x="437" y="86"/>
                        <a:pt x="434" y="83"/>
                      </a:cubicBezTo>
                      <a:cubicBezTo>
                        <a:pt x="431" y="80"/>
                        <a:pt x="427" y="81"/>
                        <a:pt x="428" y="77"/>
                      </a:cubicBezTo>
                      <a:cubicBezTo>
                        <a:pt x="430" y="73"/>
                        <a:pt x="432" y="73"/>
                        <a:pt x="433" y="69"/>
                      </a:cubicBezTo>
                      <a:cubicBezTo>
                        <a:pt x="433" y="66"/>
                        <a:pt x="436" y="49"/>
                        <a:pt x="441" y="44"/>
                      </a:cubicBezTo>
                      <a:cubicBezTo>
                        <a:pt x="441" y="44"/>
                        <a:pt x="436" y="41"/>
                        <a:pt x="436" y="36"/>
                      </a:cubicBezTo>
                      <a:cubicBezTo>
                        <a:pt x="436" y="32"/>
                        <a:pt x="432" y="25"/>
                        <a:pt x="437" y="20"/>
                      </a:cubicBezTo>
                      <a:cubicBezTo>
                        <a:pt x="441" y="16"/>
                        <a:pt x="441" y="14"/>
                        <a:pt x="445" y="15"/>
                      </a:cubicBezTo>
                      <a:cubicBezTo>
                        <a:pt x="449" y="16"/>
                        <a:pt x="458" y="16"/>
                        <a:pt x="464" y="13"/>
                      </a:cubicBezTo>
                      <a:cubicBezTo>
                        <a:pt x="471" y="10"/>
                        <a:pt x="483" y="8"/>
                        <a:pt x="486" y="8"/>
                      </a:cubicBezTo>
                      <a:cubicBezTo>
                        <a:pt x="490" y="8"/>
                        <a:pt x="502" y="0"/>
                        <a:pt x="511" y="2"/>
                      </a:cubicBezTo>
                      <a:cubicBezTo>
                        <a:pt x="520" y="3"/>
                        <a:pt x="534" y="6"/>
                        <a:pt x="539" y="11"/>
                      </a:cubicBezTo>
                      <a:cubicBezTo>
                        <a:pt x="544" y="16"/>
                        <a:pt x="556" y="23"/>
                        <a:pt x="560" y="28"/>
                      </a:cubicBezTo>
                      <a:cubicBezTo>
                        <a:pt x="565" y="32"/>
                        <a:pt x="576" y="41"/>
                        <a:pt x="576" y="52"/>
                      </a:cubicBezTo>
                      <a:cubicBezTo>
                        <a:pt x="576" y="62"/>
                        <a:pt x="576" y="80"/>
                        <a:pt x="575" y="85"/>
                      </a:cubicBezTo>
                      <a:cubicBezTo>
                        <a:pt x="574" y="89"/>
                        <a:pt x="566" y="102"/>
                        <a:pt x="565" y="109"/>
                      </a:cubicBezTo>
                      <a:cubicBezTo>
                        <a:pt x="563" y="115"/>
                        <a:pt x="561" y="129"/>
                        <a:pt x="556" y="129"/>
                      </a:cubicBezTo>
                      <a:cubicBezTo>
                        <a:pt x="558" y="143"/>
                        <a:pt x="558" y="143"/>
                        <a:pt x="558" y="143"/>
                      </a:cubicBezTo>
                      <a:cubicBezTo>
                        <a:pt x="566" y="144"/>
                        <a:pt x="566" y="144"/>
                        <a:pt x="566" y="144"/>
                      </a:cubicBezTo>
                      <a:cubicBezTo>
                        <a:pt x="568" y="151"/>
                        <a:pt x="568" y="151"/>
                        <a:pt x="568" y="151"/>
                      </a:cubicBezTo>
                      <a:cubicBezTo>
                        <a:pt x="570" y="153"/>
                        <a:pt x="570" y="153"/>
                        <a:pt x="570" y="153"/>
                      </a:cubicBezTo>
                      <a:cubicBezTo>
                        <a:pt x="578" y="173"/>
                        <a:pt x="578" y="173"/>
                        <a:pt x="578" y="173"/>
                      </a:cubicBezTo>
                      <a:cubicBezTo>
                        <a:pt x="574" y="174"/>
                        <a:pt x="574" y="174"/>
                        <a:pt x="574" y="174"/>
                      </a:cubicBezTo>
                      <a:cubicBezTo>
                        <a:pt x="574" y="174"/>
                        <a:pt x="580" y="190"/>
                        <a:pt x="588" y="197"/>
                      </a:cubicBezTo>
                      <a:cubicBezTo>
                        <a:pt x="597" y="205"/>
                        <a:pt x="601" y="214"/>
                        <a:pt x="607" y="227"/>
                      </a:cubicBezTo>
                      <a:cubicBezTo>
                        <a:pt x="613" y="241"/>
                        <a:pt x="619" y="266"/>
                        <a:pt x="617" y="298"/>
                      </a:cubicBezTo>
                      <a:cubicBezTo>
                        <a:pt x="615" y="329"/>
                        <a:pt x="602" y="435"/>
                        <a:pt x="600" y="456"/>
                      </a:cubicBezTo>
                      <a:cubicBezTo>
                        <a:pt x="597" y="478"/>
                        <a:pt x="593" y="525"/>
                        <a:pt x="592" y="555"/>
                      </a:cubicBezTo>
                      <a:cubicBezTo>
                        <a:pt x="592" y="584"/>
                        <a:pt x="585" y="637"/>
                        <a:pt x="586" y="645"/>
                      </a:cubicBezTo>
                      <a:cubicBezTo>
                        <a:pt x="586" y="653"/>
                        <a:pt x="585" y="662"/>
                        <a:pt x="580" y="664"/>
                      </a:cubicBezTo>
                      <a:cubicBezTo>
                        <a:pt x="576" y="666"/>
                        <a:pt x="571" y="670"/>
                        <a:pt x="571" y="670"/>
                      </a:cubicBezTo>
                      <a:cubicBezTo>
                        <a:pt x="571" y="670"/>
                        <a:pt x="562" y="698"/>
                        <a:pt x="560" y="703"/>
                      </a:cubicBezTo>
                      <a:cubicBezTo>
                        <a:pt x="558" y="708"/>
                        <a:pt x="554" y="720"/>
                        <a:pt x="555" y="728"/>
                      </a:cubicBezTo>
                      <a:cubicBezTo>
                        <a:pt x="556" y="737"/>
                        <a:pt x="554" y="781"/>
                        <a:pt x="551" y="793"/>
                      </a:cubicBezTo>
                      <a:cubicBezTo>
                        <a:pt x="548" y="806"/>
                        <a:pt x="542" y="831"/>
                        <a:pt x="544" y="841"/>
                      </a:cubicBezTo>
                      <a:cubicBezTo>
                        <a:pt x="547" y="851"/>
                        <a:pt x="550" y="881"/>
                        <a:pt x="550" y="902"/>
                      </a:cubicBezTo>
                      <a:cubicBezTo>
                        <a:pt x="549" y="922"/>
                        <a:pt x="547" y="939"/>
                        <a:pt x="546" y="953"/>
                      </a:cubicBezTo>
                      <a:cubicBezTo>
                        <a:pt x="544" y="967"/>
                        <a:pt x="539" y="993"/>
                        <a:pt x="539" y="993"/>
                      </a:cubicBezTo>
                      <a:cubicBezTo>
                        <a:pt x="539" y="993"/>
                        <a:pt x="536" y="1009"/>
                        <a:pt x="538" y="1011"/>
                      </a:cubicBezTo>
                      <a:cubicBezTo>
                        <a:pt x="539" y="1014"/>
                        <a:pt x="546" y="1022"/>
                        <a:pt x="546" y="1022"/>
                      </a:cubicBezTo>
                      <a:cubicBezTo>
                        <a:pt x="546" y="1022"/>
                        <a:pt x="546" y="1042"/>
                        <a:pt x="545" y="1050"/>
                      </a:cubicBezTo>
                      <a:cubicBezTo>
                        <a:pt x="544" y="1057"/>
                        <a:pt x="545" y="1068"/>
                        <a:pt x="545" y="1068"/>
                      </a:cubicBezTo>
                      <a:cubicBezTo>
                        <a:pt x="542" y="1068"/>
                        <a:pt x="542" y="1068"/>
                        <a:pt x="542" y="1068"/>
                      </a:cubicBezTo>
                      <a:cubicBezTo>
                        <a:pt x="542" y="1068"/>
                        <a:pt x="546" y="1076"/>
                        <a:pt x="546" y="1080"/>
                      </a:cubicBezTo>
                      <a:cubicBezTo>
                        <a:pt x="546" y="1085"/>
                        <a:pt x="548" y="1092"/>
                        <a:pt x="539" y="1096"/>
                      </a:cubicBezTo>
                      <a:cubicBezTo>
                        <a:pt x="531" y="1100"/>
                        <a:pt x="514" y="1101"/>
                        <a:pt x="503" y="1101"/>
                      </a:cubicBezTo>
                      <a:cubicBezTo>
                        <a:pt x="491" y="1101"/>
                        <a:pt x="484" y="1097"/>
                        <a:pt x="477" y="1100"/>
                      </a:cubicBezTo>
                      <a:cubicBezTo>
                        <a:pt x="470" y="1103"/>
                        <a:pt x="455" y="1108"/>
                        <a:pt x="430" y="1108"/>
                      </a:cubicBezTo>
                      <a:cubicBezTo>
                        <a:pt x="405" y="1108"/>
                        <a:pt x="379" y="1106"/>
                        <a:pt x="373" y="1101"/>
                      </a:cubicBezTo>
                      <a:cubicBezTo>
                        <a:pt x="366" y="1096"/>
                        <a:pt x="357" y="1088"/>
                        <a:pt x="357" y="1086"/>
                      </a:cubicBezTo>
                      <a:cubicBezTo>
                        <a:pt x="356" y="1084"/>
                        <a:pt x="356" y="1079"/>
                        <a:pt x="356" y="1079"/>
                      </a:cubicBezTo>
                      <a:cubicBezTo>
                        <a:pt x="358" y="1075"/>
                        <a:pt x="358" y="1075"/>
                        <a:pt x="358" y="1075"/>
                      </a:cubicBezTo>
                      <a:cubicBezTo>
                        <a:pt x="363" y="1072"/>
                        <a:pt x="363" y="1072"/>
                        <a:pt x="363" y="1072"/>
                      </a:cubicBezTo>
                      <a:cubicBezTo>
                        <a:pt x="363" y="1072"/>
                        <a:pt x="364" y="1065"/>
                        <a:pt x="370" y="1063"/>
                      </a:cubicBezTo>
                      <a:cubicBezTo>
                        <a:pt x="376" y="1062"/>
                        <a:pt x="394" y="1061"/>
                        <a:pt x="399" y="1059"/>
                      </a:cubicBezTo>
                      <a:cubicBezTo>
                        <a:pt x="404" y="1057"/>
                        <a:pt x="416" y="1055"/>
                        <a:pt x="418" y="1054"/>
                      </a:cubicBezTo>
                      <a:cubicBezTo>
                        <a:pt x="419" y="1053"/>
                        <a:pt x="427" y="1050"/>
                        <a:pt x="427" y="1050"/>
                      </a:cubicBezTo>
                      <a:cubicBezTo>
                        <a:pt x="427" y="1050"/>
                        <a:pt x="415" y="1053"/>
                        <a:pt x="406" y="1052"/>
                      </a:cubicBezTo>
                      <a:cubicBezTo>
                        <a:pt x="398" y="1052"/>
                        <a:pt x="382" y="1051"/>
                        <a:pt x="377" y="1050"/>
                      </a:cubicBezTo>
                      <a:cubicBezTo>
                        <a:pt x="371" y="1049"/>
                        <a:pt x="357" y="1045"/>
                        <a:pt x="355" y="1043"/>
                      </a:cubicBezTo>
                      <a:cubicBezTo>
                        <a:pt x="352" y="1041"/>
                        <a:pt x="344" y="1036"/>
                        <a:pt x="345" y="1031"/>
                      </a:cubicBezTo>
                      <a:cubicBezTo>
                        <a:pt x="346" y="1027"/>
                        <a:pt x="347" y="1024"/>
                        <a:pt x="347" y="1024"/>
                      </a:cubicBezTo>
                      <a:cubicBezTo>
                        <a:pt x="349" y="1023"/>
                        <a:pt x="349" y="1023"/>
                        <a:pt x="349" y="1023"/>
                      </a:cubicBezTo>
                      <a:cubicBezTo>
                        <a:pt x="349" y="1023"/>
                        <a:pt x="357" y="1009"/>
                        <a:pt x="363" y="1009"/>
                      </a:cubicBezTo>
                      <a:cubicBezTo>
                        <a:pt x="369" y="1009"/>
                        <a:pt x="385" y="1012"/>
                        <a:pt x="385" y="1012"/>
                      </a:cubicBezTo>
                      <a:cubicBezTo>
                        <a:pt x="385" y="1012"/>
                        <a:pt x="395" y="1008"/>
                        <a:pt x="398" y="1009"/>
                      </a:cubicBezTo>
                      <a:cubicBezTo>
                        <a:pt x="400" y="1011"/>
                        <a:pt x="409" y="1004"/>
                        <a:pt x="412" y="1005"/>
                      </a:cubicBezTo>
                      <a:cubicBezTo>
                        <a:pt x="415" y="1006"/>
                        <a:pt x="419" y="1003"/>
                        <a:pt x="419" y="1003"/>
                      </a:cubicBezTo>
                      <a:cubicBezTo>
                        <a:pt x="433" y="993"/>
                        <a:pt x="433" y="993"/>
                        <a:pt x="433" y="993"/>
                      </a:cubicBezTo>
                      <a:cubicBezTo>
                        <a:pt x="433" y="993"/>
                        <a:pt x="425" y="977"/>
                        <a:pt x="420" y="948"/>
                      </a:cubicBezTo>
                      <a:cubicBezTo>
                        <a:pt x="415" y="919"/>
                        <a:pt x="410" y="875"/>
                        <a:pt x="408" y="851"/>
                      </a:cubicBezTo>
                      <a:cubicBezTo>
                        <a:pt x="406" y="827"/>
                        <a:pt x="397" y="774"/>
                        <a:pt x="395" y="752"/>
                      </a:cubicBezTo>
                      <a:cubicBezTo>
                        <a:pt x="394" y="730"/>
                        <a:pt x="394" y="696"/>
                        <a:pt x="392" y="681"/>
                      </a:cubicBezTo>
                      <a:cubicBezTo>
                        <a:pt x="390" y="665"/>
                        <a:pt x="392" y="652"/>
                        <a:pt x="392" y="652"/>
                      </a:cubicBezTo>
                      <a:cubicBezTo>
                        <a:pt x="392" y="652"/>
                        <a:pt x="369" y="642"/>
                        <a:pt x="368" y="636"/>
                      </a:cubicBezTo>
                      <a:cubicBezTo>
                        <a:pt x="366" y="631"/>
                        <a:pt x="361" y="605"/>
                        <a:pt x="361" y="605"/>
                      </a:cubicBezTo>
                      <a:cubicBezTo>
                        <a:pt x="361" y="604"/>
                        <a:pt x="360" y="577"/>
                        <a:pt x="362" y="569"/>
                      </a:cubicBezTo>
                      <a:cubicBezTo>
                        <a:pt x="364" y="562"/>
                        <a:pt x="372" y="502"/>
                        <a:pt x="372" y="502"/>
                      </a:cubicBezTo>
                      <a:cubicBezTo>
                        <a:pt x="381" y="447"/>
                        <a:pt x="381" y="447"/>
                        <a:pt x="381" y="447"/>
                      </a:cubicBezTo>
                      <a:cubicBezTo>
                        <a:pt x="386" y="423"/>
                        <a:pt x="386" y="423"/>
                        <a:pt x="386" y="423"/>
                      </a:cubicBezTo>
                      <a:cubicBezTo>
                        <a:pt x="370" y="420"/>
                        <a:pt x="370" y="420"/>
                        <a:pt x="370" y="420"/>
                      </a:cubicBezTo>
                      <a:cubicBezTo>
                        <a:pt x="370" y="420"/>
                        <a:pt x="320" y="432"/>
                        <a:pt x="315" y="432"/>
                      </a:cubicBezTo>
                      <a:cubicBezTo>
                        <a:pt x="311" y="433"/>
                        <a:pt x="307" y="434"/>
                        <a:pt x="306" y="429"/>
                      </a:cubicBezTo>
                      <a:cubicBezTo>
                        <a:pt x="306" y="425"/>
                        <a:pt x="304" y="414"/>
                        <a:pt x="304" y="414"/>
                      </a:cubicBezTo>
                      <a:cubicBezTo>
                        <a:pt x="301" y="412"/>
                        <a:pt x="301" y="412"/>
                        <a:pt x="301" y="412"/>
                      </a:cubicBezTo>
                      <a:cubicBezTo>
                        <a:pt x="298" y="415"/>
                        <a:pt x="298" y="415"/>
                        <a:pt x="298" y="415"/>
                      </a:cubicBezTo>
                      <a:cubicBezTo>
                        <a:pt x="298" y="415"/>
                        <a:pt x="299" y="419"/>
                        <a:pt x="298" y="420"/>
                      </a:cubicBezTo>
                      <a:cubicBezTo>
                        <a:pt x="297" y="420"/>
                        <a:pt x="292" y="419"/>
                        <a:pt x="292" y="419"/>
                      </a:cubicBezTo>
                      <a:cubicBezTo>
                        <a:pt x="292" y="419"/>
                        <a:pt x="292" y="424"/>
                        <a:pt x="292" y="425"/>
                      </a:cubicBezTo>
                      <a:cubicBezTo>
                        <a:pt x="292" y="427"/>
                        <a:pt x="290" y="428"/>
                        <a:pt x="289" y="429"/>
                      </a:cubicBezTo>
                      <a:cubicBezTo>
                        <a:pt x="289" y="429"/>
                        <a:pt x="285" y="428"/>
                        <a:pt x="285" y="428"/>
                      </a:cubicBezTo>
                      <a:cubicBezTo>
                        <a:pt x="285" y="428"/>
                        <a:pt x="285" y="432"/>
                        <a:pt x="282" y="431"/>
                      </a:cubicBezTo>
                      <a:cubicBezTo>
                        <a:pt x="280" y="431"/>
                        <a:pt x="275" y="429"/>
                        <a:pt x="275" y="429"/>
                      </a:cubicBezTo>
                      <a:cubicBezTo>
                        <a:pt x="275" y="429"/>
                        <a:pt x="273" y="431"/>
                        <a:pt x="271" y="432"/>
                      </a:cubicBezTo>
                      <a:cubicBezTo>
                        <a:pt x="270" y="432"/>
                        <a:pt x="265" y="432"/>
                        <a:pt x="262" y="429"/>
                      </a:cubicBezTo>
                      <a:cubicBezTo>
                        <a:pt x="262" y="429"/>
                        <a:pt x="261" y="430"/>
                        <a:pt x="260" y="430"/>
                      </a:cubicBezTo>
                      <a:cubicBezTo>
                        <a:pt x="260" y="430"/>
                        <a:pt x="255" y="429"/>
                        <a:pt x="253" y="427"/>
                      </a:cubicBezTo>
                      <a:cubicBezTo>
                        <a:pt x="251" y="425"/>
                        <a:pt x="250" y="424"/>
                        <a:pt x="251" y="423"/>
                      </a:cubicBezTo>
                      <a:cubicBezTo>
                        <a:pt x="251" y="423"/>
                        <a:pt x="248" y="423"/>
                        <a:pt x="247" y="423"/>
                      </a:cubicBezTo>
                      <a:cubicBezTo>
                        <a:pt x="245" y="422"/>
                        <a:pt x="240" y="417"/>
                        <a:pt x="240" y="417"/>
                      </a:cubicBezTo>
                      <a:cubicBezTo>
                        <a:pt x="240" y="417"/>
                        <a:pt x="240" y="415"/>
                        <a:pt x="240" y="415"/>
                      </a:cubicBezTo>
                      <a:cubicBezTo>
                        <a:pt x="240" y="415"/>
                        <a:pt x="236" y="415"/>
                        <a:pt x="234" y="413"/>
                      </a:cubicBezTo>
                      <a:cubicBezTo>
                        <a:pt x="231" y="411"/>
                        <a:pt x="230" y="408"/>
                        <a:pt x="230" y="405"/>
                      </a:cubicBezTo>
                      <a:cubicBezTo>
                        <a:pt x="230" y="405"/>
                        <a:pt x="215" y="417"/>
                        <a:pt x="207" y="419"/>
                      </a:cubicBezTo>
                      <a:cubicBezTo>
                        <a:pt x="207" y="419"/>
                        <a:pt x="206" y="444"/>
                        <a:pt x="206" y="448"/>
                      </a:cubicBezTo>
                      <a:cubicBezTo>
                        <a:pt x="206" y="453"/>
                        <a:pt x="207" y="455"/>
                        <a:pt x="209" y="460"/>
                      </a:cubicBezTo>
                      <a:cubicBezTo>
                        <a:pt x="211" y="466"/>
                        <a:pt x="214" y="480"/>
                        <a:pt x="215" y="487"/>
                      </a:cubicBezTo>
                      <a:cubicBezTo>
                        <a:pt x="215" y="493"/>
                        <a:pt x="216" y="511"/>
                        <a:pt x="218" y="518"/>
                      </a:cubicBezTo>
                      <a:cubicBezTo>
                        <a:pt x="220" y="525"/>
                        <a:pt x="222" y="533"/>
                        <a:pt x="225" y="539"/>
                      </a:cubicBezTo>
                      <a:cubicBezTo>
                        <a:pt x="229" y="544"/>
                        <a:pt x="232" y="554"/>
                        <a:pt x="232" y="560"/>
                      </a:cubicBezTo>
                      <a:cubicBezTo>
                        <a:pt x="233" y="567"/>
                        <a:pt x="236" y="576"/>
                        <a:pt x="237" y="580"/>
                      </a:cubicBezTo>
                      <a:cubicBezTo>
                        <a:pt x="238" y="584"/>
                        <a:pt x="240" y="595"/>
                        <a:pt x="240" y="595"/>
                      </a:cubicBezTo>
                      <a:cubicBezTo>
                        <a:pt x="237" y="595"/>
                        <a:pt x="237" y="595"/>
                        <a:pt x="237" y="595"/>
                      </a:cubicBezTo>
                      <a:cubicBezTo>
                        <a:pt x="237" y="595"/>
                        <a:pt x="240" y="601"/>
                        <a:pt x="241" y="603"/>
                      </a:cubicBezTo>
                      <a:cubicBezTo>
                        <a:pt x="242" y="605"/>
                        <a:pt x="244" y="609"/>
                        <a:pt x="243" y="611"/>
                      </a:cubicBezTo>
                      <a:cubicBezTo>
                        <a:pt x="242" y="612"/>
                        <a:pt x="242" y="615"/>
                        <a:pt x="241" y="618"/>
                      </a:cubicBezTo>
                      <a:cubicBezTo>
                        <a:pt x="240" y="621"/>
                        <a:pt x="239" y="627"/>
                        <a:pt x="238" y="629"/>
                      </a:cubicBezTo>
                      <a:cubicBezTo>
                        <a:pt x="236" y="632"/>
                        <a:pt x="235" y="634"/>
                        <a:pt x="232" y="635"/>
                      </a:cubicBezTo>
                      <a:cubicBezTo>
                        <a:pt x="229" y="635"/>
                        <a:pt x="218" y="635"/>
                        <a:pt x="218" y="635"/>
                      </a:cubicBezTo>
                      <a:cubicBezTo>
                        <a:pt x="218" y="635"/>
                        <a:pt x="222" y="652"/>
                        <a:pt x="224" y="663"/>
                      </a:cubicBezTo>
                      <a:cubicBezTo>
                        <a:pt x="226" y="674"/>
                        <a:pt x="229" y="702"/>
                        <a:pt x="231" y="711"/>
                      </a:cubicBezTo>
                      <a:cubicBezTo>
                        <a:pt x="233" y="720"/>
                        <a:pt x="239" y="744"/>
                        <a:pt x="239" y="750"/>
                      </a:cubicBezTo>
                      <a:cubicBezTo>
                        <a:pt x="240" y="756"/>
                        <a:pt x="242" y="775"/>
                        <a:pt x="245" y="785"/>
                      </a:cubicBezTo>
                      <a:cubicBezTo>
                        <a:pt x="247" y="795"/>
                        <a:pt x="251" y="815"/>
                        <a:pt x="253" y="826"/>
                      </a:cubicBezTo>
                      <a:cubicBezTo>
                        <a:pt x="255" y="838"/>
                        <a:pt x="263" y="882"/>
                        <a:pt x="267" y="894"/>
                      </a:cubicBezTo>
                      <a:cubicBezTo>
                        <a:pt x="270" y="906"/>
                        <a:pt x="273" y="933"/>
                        <a:pt x="275" y="941"/>
                      </a:cubicBezTo>
                      <a:cubicBezTo>
                        <a:pt x="277" y="949"/>
                        <a:pt x="276" y="967"/>
                        <a:pt x="281" y="974"/>
                      </a:cubicBezTo>
                      <a:cubicBezTo>
                        <a:pt x="285" y="981"/>
                        <a:pt x="284" y="987"/>
                        <a:pt x="288" y="993"/>
                      </a:cubicBezTo>
                      <a:cubicBezTo>
                        <a:pt x="293" y="998"/>
                        <a:pt x="303" y="1006"/>
                        <a:pt x="303" y="1006"/>
                      </a:cubicBezTo>
                      <a:cubicBezTo>
                        <a:pt x="302" y="1009"/>
                        <a:pt x="302" y="1009"/>
                        <a:pt x="302" y="1009"/>
                      </a:cubicBezTo>
                      <a:cubicBezTo>
                        <a:pt x="302" y="1009"/>
                        <a:pt x="316" y="1014"/>
                        <a:pt x="318" y="1016"/>
                      </a:cubicBezTo>
                      <a:cubicBezTo>
                        <a:pt x="321" y="1017"/>
                        <a:pt x="326" y="1017"/>
                        <a:pt x="328" y="1019"/>
                      </a:cubicBezTo>
                      <a:cubicBezTo>
                        <a:pt x="330" y="1020"/>
                        <a:pt x="333" y="1024"/>
                        <a:pt x="330" y="1025"/>
                      </a:cubicBezTo>
                      <a:cubicBezTo>
                        <a:pt x="327" y="1027"/>
                        <a:pt x="320" y="1028"/>
                        <a:pt x="311" y="1028"/>
                      </a:cubicBezTo>
                      <a:cubicBezTo>
                        <a:pt x="301" y="1027"/>
                        <a:pt x="283" y="1027"/>
                        <a:pt x="278" y="1027"/>
                      </a:cubicBezTo>
                      <a:cubicBezTo>
                        <a:pt x="272" y="1027"/>
                        <a:pt x="262" y="1027"/>
                        <a:pt x="259" y="1026"/>
                      </a:cubicBezTo>
                      <a:cubicBezTo>
                        <a:pt x="257" y="1025"/>
                        <a:pt x="251" y="1024"/>
                        <a:pt x="246" y="1025"/>
                      </a:cubicBezTo>
                      <a:cubicBezTo>
                        <a:pt x="241" y="1026"/>
                        <a:pt x="233" y="1027"/>
                        <a:pt x="230" y="1025"/>
                      </a:cubicBezTo>
                      <a:cubicBezTo>
                        <a:pt x="228" y="1024"/>
                        <a:pt x="227" y="1016"/>
                        <a:pt x="219" y="1004"/>
                      </a:cubicBezTo>
                      <a:cubicBezTo>
                        <a:pt x="211" y="992"/>
                        <a:pt x="205" y="987"/>
                        <a:pt x="202" y="981"/>
                      </a:cubicBezTo>
                      <a:cubicBezTo>
                        <a:pt x="199" y="974"/>
                        <a:pt x="191" y="960"/>
                        <a:pt x="190" y="944"/>
                      </a:cubicBezTo>
                      <a:cubicBezTo>
                        <a:pt x="190" y="927"/>
                        <a:pt x="188" y="900"/>
                        <a:pt x="186" y="889"/>
                      </a:cubicBezTo>
                      <a:cubicBezTo>
                        <a:pt x="185" y="879"/>
                        <a:pt x="176" y="816"/>
                        <a:pt x="174" y="803"/>
                      </a:cubicBezTo>
                      <a:cubicBezTo>
                        <a:pt x="173" y="790"/>
                        <a:pt x="169" y="757"/>
                        <a:pt x="169" y="757"/>
                      </a:cubicBezTo>
                      <a:cubicBezTo>
                        <a:pt x="169" y="757"/>
                        <a:pt x="147" y="714"/>
                        <a:pt x="144" y="705"/>
                      </a:cubicBezTo>
                      <a:cubicBezTo>
                        <a:pt x="140" y="697"/>
                        <a:pt x="133" y="677"/>
                        <a:pt x="128" y="670"/>
                      </a:cubicBezTo>
                      <a:cubicBezTo>
                        <a:pt x="124" y="662"/>
                        <a:pt x="117" y="648"/>
                        <a:pt x="117" y="648"/>
                      </a:cubicBezTo>
                      <a:cubicBezTo>
                        <a:pt x="117" y="648"/>
                        <a:pt x="112" y="654"/>
                        <a:pt x="111" y="662"/>
                      </a:cubicBezTo>
                      <a:cubicBezTo>
                        <a:pt x="111" y="669"/>
                        <a:pt x="112" y="679"/>
                        <a:pt x="109" y="689"/>
                      </a:cubicBezTo>
                      <a:cubicBezTo>
                        <a:pt x="106" y="700"/>
                        <a:pt x="103" y="722"/>
                        <a:pt x="104" y="729"/>
                      </a:cubicBezTo>
                      <a:cubicBezTo>
                        <a:pt x="105" y="736"/>
                        <a:pt x="107" y="748"/>
                        <a:pt x="102" y="756"/>
                      </a:cubicBezTo>
                      <a:cubicBezTo>
                        <a:pt x="98" y="765"/>
                        <a:pt x="93" y="777"/>
                        <a:pt x="93" y="790"/>
                      </a:cubicBezTo>
                      <a:cubicBezTo>
                        <a:pt x="92" y="802"/>
                        <a:pt x="93" y="809"/>
                        <a:pt x="91" y="820"/>
                      </a:cubicBezTo>
                      <a:cubicBezTo>
                        <a:pt x="88" y="832"/>
                        <a:pt x="90" y="850"/>
                        <a:pt x="89" y="860"/>
                      </a:cubicBezTo>
                      <a:cubicBezTo>
                        <a:pt x="89" y="870"/>
                        <a:pt x="88" y="875"/>
                        <a:pt x="88" y="879"/>
                      </a:cubicBezTo>
                      <a:cubicBezTo>
                        <a:pt x="89" y="884"/>
                        <a:pt x="89" y="894"/>
                        <a:pt x="96" y="911"/>
                      </a:cubicBezTo>
                      <a:cubicBezTo>
                        <a:pt x="103" y="927"/>
                        <a:pt x="106" y="939"/>
                        <a:pt x="108" y="952"/>
                      </a:cubicBezTo>
                      <a:cubicBezTo>
                        <a:pt x="110" y="964"/>
                        <a:pt x="114" y="977"/>
                        <a:pt x="114" y="977"/>
                      </a:cubicBezTo>
                      <a:cubicBezTo>
                        <a:pt x="114" y="977"/>
                        <a:pt x="126" y="986"/>
                        <a:pt x="123" y="993"/>
                      </a:cubicBezTo>
                      <a:cubicBezTo>
                        <a:pt x="120" y="1000"/>
                        <a:pt x="116" y="1011"/>
                        <a:pt x="116" y="1016"/>
                      </a:cubicBezTo>
                      <a:cubicBezTo>
                        <a:pt x="117" y="1020"/>
                        <a:pt x="117" y="1023"/>
                        <a:pt x="117" y="1023"/>
                      </a:cubicBezTo>
                      <a:cubicBezTo>
                        <a:pt x="114" y="1022"/>
                        <a:pt x="114" y="1022"/>
                        <a:pt x="114" y="1022"/>
                      </a:cubicBezTo>
                      <a:cubicBezTo>
                        <a:pt x="114" y="1022"/>
                        <a:pt x="115" y="1031"/>
                        <a:pt x="113" y="1034"/>
                      </a:cubicBezTo>
                      <a:cubicBezTo>
                        <a:pt x="112" y="1036"/>
                        <a:pt x="111" y="1043"/>
                        <a:pt x="105" y="1041"/>
                      </a:cubicBezTo>
                      <a:cubicBezTo>
                        <a:pt x="99" y="1039"/>
                        <a:pt x="84" y="1031"/>
                        <a:pt x="84" y="1031"/>
                      </a:cubicBezTo>
                      <a:cubicBezTo>
                        <a:pt x="80" y="1033"/>
                        <a:pt x="80" y="1033"/>
                        <a:pt x="80" y="1033"/>
                      </a:cubicBezTo>
                      <a:cubicBezTo>
                        <a:pt x="80" y="1033"/>
                        <a:pt x="53" y="1019"/>
                        <a:pt x="51" y="1016"/>
                      </a:cubicBezTo>
                      <a:cubicBezTo>
                        <a:pt x="50" y="1014"/>
                        <a:pt x="40" y="1001"/>
                        <a:pt x="38" y="998"/>
                      </a:cubicBezTo>
                      <a:cubicBezTo>
                        <a:pt x="37" y="996"/>
                        <a:pt x="33" y="976"/>
                        <a:pt x="34" y="969"/>
                      </a:cubicBezTo>
                      <a:cubicBezTo>
                        <a:pt x="34" y="962"/>
                        <a:pt x="33" y="910"/>
                        <a:pt x="31" y="896"/>
                      </a:cubicBezTo>
                      <a:cubicBezTo>
                        <a:pt x="28" y="881"/>
                        <a:pt x="32" y="798"/>
                        <a:pt x="31" y="791"/>
                      </a:cubicBezTo>
                      <a:cubicBezTo>
                        <a:pt x="30" y="784"/>
                        <a:pt x="30" y="730"/>
                        <a:pt x="33" y="723"/>
                      </a:cubicBezTo>
                      <a:cubicBezTo>
                        <a:pt x="35" y="716"/>
                        <a:pt x="30" y="700"/>
                        <a:pt x="31" y="697"/>
                      </a:cubicBezTo>
                      <a:cubicBezTo>
                        <a:pt x="32" y="694"/>
                        <a:pt x="27" y="673"/>
                        <a:pt x="23" y="662"/>
                      </a:cubicBezTo>
                      <a:cubicBezTo>
                        <a:pt x="20" y="652"/>
                        <a:pt x="15" y="629"/>
                        <a:pt x="13" y="621"/>
                      </a:cubicBezTo>
                      <a:cubicBezTo>
                        <a:pt x="11" y="613"/>
                        <a:pt x="0" y="578"/>
                        <a:pt x="18" y="528"/>
                      </a:cubicBezTo>
                      <a:cubicBezTo>
                        <a:pt x="20" y="524"/>
                        <a:pt x="20" y="524"/>
                        <a:pt x="20" y="524"/>
                      </a:cubicBezTo>
                      <a:cubicBezTo>
                        <a:pt x="18" y="521"/>
                        <a:pt x="18" y="521"/>
                        <a:pt x="18" y="521"/>
                      </a:cubicBezTo>
                      <a:cubicBezTo>
                        <a:pt x="18" y="521"/>
                        <a:pt x="26" y="511"/>
                        <a:pt x="28" y="506"/>
                      </a:cubicBezTo>
                      <a:cubicBezTo>
                        <a:pt x="29" y="500"/>
                        <a:pt x="29" y="489"/>
                        <a:pt x="29" y="489"/>
                      </a:cubicBezTo>
                      <a:cubicBezTo>
                        <a:pt x="20" y="488"/>
                        <a:pt x="20" y="488"/>
                        <a:pt x="20" y="488"/>
                      </a:cubicBezTo>
                      <a:cubicBezTo>
                        <a:pt x="20" y="488"/>
                        <a:pt x="22" y="469"/>
                        <a:pt x="28" y="461"/>
                      </a:cubicBezTo>
                      <a:cubicBezTo>
                        <a:pt x="34" y="452"/>
                        <a:pt x="37" y="446"/>
                        <a:pt x="39" y="435"/>
                      </a:cubicBezTo>
                      <a:cubicBezTo>
                        <a:pt x="40" y="424"/>
                        <a:pt x="45" y="406"/>
                        <a:pt x="37" y="392"/>
                      </a:cubicBezTo>
                      <a:cubicBezTo>
                        <a:pt x="29" y="378"/>
                        <a:pt x="32" y="374"/>
                        <a:pt x="21" y="353"/>
                      </a:cubicBezTo>
                      <a:cubicBezTo>
                        <a:pt x="11" y="331"/>
                        <a:pt x="5" y="323"/>
                        <a:pt x="6" y="316"/>
                      </a:cubicBezTo>
                      <a:cubicBezTo>
                        <a:pt x="8" y="310"/>
                        <a:pt x="2" y="297"/>
                        <a:pt x="2" y="287"/>
                      </a:cubicBezTo>
                      <a:cubicBezTo>
                        <a:pt x="2" y="276"/>
                        <a:pt x="3" y="261"/>
                        <a:pt x="9" y="260"/>
                      </a:cubicBezTo>
                      <a:cubicBezTo>
                        <a:pt x="16" y="259"/>
                        <a:pt x="22" y="259"/>
                        <a:pt x="26" y="256"/>
                      </a:cubicBezTo>
                      <a:cubicBezTo>
                        <a:pt x="30" y="252"/>
                        <a:pt x="47" y="245"/>
                        <a:pt x="49" y="244"/>
                      </a:cubicBezTo>
                      <a:cubicBezTo>
                        <a:pt x="51" y="243"/>
                        <a:pt x="59" y="235"/>
                        <a:pt x="55" y="224"/>
                      </a:cubicBezTo>
                      <a:cubicBezTo>
                        <a:pt x="52" y="212"/>
                        <a:pt x="50" y="195"/>
                        <a:pt x="54" y="175"/>
                      </a:cubicBezTo>
                      <a:cubicBezTo>
                        <a:pt x="58" y="156"/>
                        <a:pt x="59" y="138"/>
                        <a:pt x="66" y="126"/>
                      </a:cubicBezTo>
                      <a:cubicBezTo>
                        <a:pt x="73" y="114"/>
                        <a:pt x="80" y="100"/>
                        <a:pt x="92" y="99"/>
                      </a:cubicBezTo>
                      <a:cubicBezTo>
                        <a:pt x="104" y="97"/>
                        <a:pt x="113" y="94"/>
                        <a:pt x="120" y="97"/>
                      </a:cubicBezTo>
                      <a:cubicBezTo>
                        <a:pt x="127" y="99"/>
                        <a:pt x="141" y="96"/>
                        <a:pt x="149" y="100"/>
                      </a:cubicBezTo>
                      <a:cubicBezTo>
                        <a:pt x="158" y="105"/>
                        <a:pt x="161" y="104"/>
                        <a:pt x="169" y="115"/>
                      </a:cubicBezTo>
                      <a:cubicBezTo>
                        <a:pt x="177" y="127"/>
                        <a:pt x="177" y="134"/>
                        <a:pt x="179" y="142"/>
                      </a:cubicBezTo>
                      <a:cubicBezTo>
                        <a:pt x="180" y="151"/>
                        <a:pt x="180" y="155"/>
                        <a:pt x="179" y="159"/>
                      </a:cubicBezTo>
                      <a:cubicBezTo>
                        <a:pt x="178" y="163"/>
                        <a:pt x="175" y="170"/>
                        <a:pt x="175" y="170"/>
                      </a:cubicBezTo>
                      <a:cubicBezTo>
                        <a:pt x="175" y="170"/>
                        <a:pt x="178" y="173"/>
                        <a:pt x="176" y="179"/>
                      </a:cubicBezTo>
                      <a:cubicBezTo>
                        <a:pt x="174" y="184"/>
                        <a:pt x="172" y="189"/>
                        <a:pt x="171" y="193"/>
                      </a:cubicBezTo>
                      <a:cubicBezTo>
                        <a:pt x="169" y="197"/>
                        <a:pt x="166" y="201"/>
                        <a:pt x="166" y="204"/>
                      </a:cubicBezTo>
                      <a:cubicBezTo>
                        <a:pt x="167" y="207"/>
                        <a:pt x="165" y="212"/>
                        <a:pt x="169" y="220"/>
                      </a:cubicBezTo>
                      <a:cubicBezTo>
                        <a:pt x="173" y="228"/>
                        <a:pt x="179" y="229"/>
                        <a:pt x="175" y="242"/>
                      </a:cubicBezTo>
                      <a:cubicBezTo>
                        <a:pt x="172" y="256"/>
                        <a:pt x="165" y="259"/>
                        <a:pt x="167" y="265"/>
                      </a:cubicBezTo>
                      <a:cubicBezTo>
                        <a:pt x="168" y="271"/>
                        <a:pt x="176" y="275"/>
                        <a:pt x="176" y="275"/>
                      </a:cubicBezTo>
                      <a:cubicBezTo>
                        <a:pt x="174" y="279"/>
                        <a:pt x="174" y="279"/>
                        <a:pt x="174" y="279"/>
                      </a:cubicBezTo>
                      <a:cubicBezTo>
                        <a:pt x="174" y="279"/>
                        <a:pt x="181" y="281"/>
                        <a:pt x="184" y="283"/>
                      </a:cubicBezTo>
                      <a:cubicBezTo>
                        <a:pt x="186" y="285"/>
                        <a:pt x="189" y="291"/>
                        <a:pt x="189" y="300"/>
                      </a:cubicBezTo>
                      <a:cubicBezTo>
                        <a:pt x="189" y="309"/>
                        <a:pt x="194" y="318"/>
                        <a:pt x="195" y="327"/>
                      </a:cubicBezTo>
                      <a:cubicBezTo>
                        <a:pt x="195" y="336"/>
                        <a:pt x="195" y="364"/>
                        <a:pt x="195" y="364"/>
                      </a:cubicBezTo>
                      <a:cubicBezTo>
                        <a:pt x="238" y="362"/>
                        <a:pt x="238" y="362"/>
                        <a:pt x="238" y="362"/>
                      </a:cubicBezTo>
                      <a:cubicBezTo>
                        <a:pt x="238" y="367"/>
                        <a:pt x="238" y="367"/>
                        <a:pt x="238" y="367"/>
                      </a:cubicBezTo>
                      <a:cubicBezTo>
                        <a:pt x="251" y="369"/>
                        <a:pt x="251" y="369"/>
                        <a:pt x="251" y="369"/>
                      </a:cubicBezTo>
                      <a:cubicBezTo>
                        <a:pt x="251" y="369"/>
                        <a:pt x="251" y="366"/>
                        <a:pt x="253" y="364"/>
                      </a:cubicBezTo>
                      <a:cubicBezTo>
                        <a:pt x="255" y="362"/>
                        <a:pt x="263" y="356"/>
                        <a:pt x="268" y="355"/>
                      </a:cubicBezTo>
                      <a:cubicBezTo>
                        <a:pt x="273" y="354"/>
                        <a:pt x="277" y="356"/>
                        <a:pt x="284" y="359"/>
                      </a:cubicBezTo>
                      <a:cubicBezTo>
                        <a:pt x="290" y="362"/>
                        <a:pt x="295" y="365"/>
                        <a:pt x="295" y="365"/>
                      </a:cubicBezTo>
                      <a:cubicBezTo>
                        <a:pt x="305" y="365"/>
                        <a:pt x="305" y="365"/>
                        <a:pt x="305" y="365"/>
                      </a:cubicBezTo>
                      <a:cubicBezTo>
                        <a:pt x="305" y="365"/>
                        <a:pt x="306" y="363"/>
                        <a:pt x="308" y="362"/>
                      </a:cubicBezTo>
                      <a:cubicBezTo>
                        <a:pt x="311" y="362"/>
                        <a:pt x="338" y="362"/>
                        <a:pt x="338" y="362"/>
                      </a:cubicBezTo>
                      <a:cubicBezTo>
                        <a:pt x="338" y="362"/>
                        <a:pt x="345" y="364"/>
                        <a:pt x="347" y="364"/>
                      </a:cubicBezTo>
                      <a:cubicBezTo>
                        <a:pt x="349" y="363"/>
                        <a:pt x="354" y="361"/>
                        <a:pt x="360" y="361"/>
                      </a:cubicBezTo>
                      <a:cubicBezTo>
                        <a:pt x="366" y="362"/>
                        <a:pt x="373" y="361"/>
                        <a:pt x="377" y="359"/>
                      </a:cubicBezTo>
                      <a:cubicBezTo>
                        <a:pt x="381" y="357"/>
                        <a:pt x="391" y="354"/>
                        <a:pt x="394" y="355"/>
                      </a:cubicBezTo>
                      <a:cubicBezTo>
                        <a:pt x="397" y="355"/>
                        <a:pt x="406" y="321"/>
                        <a:pt x="411" y="306"/>
                      </a:cubicBezTo>
                      <a:cubicBezTo>
                        <a:pt x="416" y="291"/>
                        <a:pt x="441" y="253"/>
                        <a:pt x="444" y="247"/>
                      </a:cubicBezTo>
                      <a:cubicBezTo>
                        <a:pt x="448" y="240"/>
                        <a:pt x="463" y="209"/>
                        <a:pt x="463" y="209"/>
                      </a:cubicBezTo>
                      <a:cubicBezTo>
                        <a:pt x="464" y="201"/>
                        <a:pt x="464" y="201"/>
                        <a:pt x="464" y="201"/>
                      </a:cubicBezTo>
                      <a:cubicBezTo>
                        <a:pt x="464" y="201"/>
                        <a:pt x="477" y="182"/>
                        <a:pt x="483" y="179"/>
                      </a:cubicBezTo>
                      <a:cubicBezTo>
                        <a:pt x="483" y="179"/>
                        <a:pt x="478" y="166"/>
                        <a:pt x="475" y="165"/>
                      </a:cubicBezTo>
                      <a:cubicBezTo>
                        <a:pt x="472" y="164"/>
                        <a:pt x="471" y="163"/>
                        <a:pt x="467" y="16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7" name="Freeform 75"/>
                <p:cNvSpPr>
                  <a:spLocks/>
                </p:cNvSpPr>
                <p:nvPr/>
              </p:nvSpPr>
              <p:spPr bwMode="gray">
                <a:xfrm>
                  <a:off x="8255000" y="8132763"/>
                  <a:ext cx="501650" cy="484188"/>
                </a:xfrm>
                <a:custGeom>
                  <a:avLst/>
                  <a:gdLst>
                    <a:gd name="T0" fmla="*/ 37 w 134"/>
                    <a:gd name="T1" fmla="*/ 1 h 129"/>
                    <a:gd name="T2" fmla="*/ 1 w 134"/>
                    <a:gd name="T3" fmla="*/ 9 h 129"/>
                    <a:gd name="T4" fmla="*/ 15 w 134"/>
                    <a:gd name="T5" fmla="*/ 25 h 129"/>
                    <a:gd name="T6" fmla="*/ 70 w 134"/>
                    <a:gd name="T7" fmla="*/ 84 h 129"/>
                    <a:gd name="T8" fmla="*/ 120 w 134"/>
                    <a:gd name="T9" fmla="*/ 129 h 129"/>
                    <a:gd name="T10" fmla="*/ 121 w 134"/>
                    <a:gd name="T11" fmla="*/ 119 h 129"/>
                    <a:gd name="T12" fmla="*/ 124 w 134"/>
                    <a:gd name="T13" fmla="*/ 108 h 129"/>
                    <a:gd name="T14" fmla="*/ 129 w 134"/>
                    <a:gd name="T15" fmla="*/ 69 h 129"/>
                    <a:gd name="T16" fmla="*/ 112 w 134"/>
                    <a:gd name="T17" fmla="*/ 29 h 129"/>
                    <a:gd name="T18" fmla="*/ 94 w 134"/>
                    <a:gd name="T19" fmla="*/ 20 h 129"/>
                    <a:gd name="T20" fmla="*/ 97 w 134"/>
                    <a:gd name="T21" fmla="*/ 49 h 129"/>
                    <a:gd name="T22" fmla="*/ 120 w 134"/>
                    <a:gd name="T23" fmla="*/ 104 h 129"/>
                    <a:gd name="T24" fmla="*/ 116 w 134"/>
                    <a:gd name="T25" fmla="*/ 112 h 129"/>
                    <a:gd name="T26" fmla="*/ 71 w 134"/>
                    <a:gd name="T27" fmla="*/ 49 h 129"/>
                    <a:gd name="T28" fmla="*/ 43 w 134"/>
                    <a:gd name="T29" fmla="*/ 19 h 129"/>
                    <a:gd name="T30" fmla="*/ 37 w 134"/>
                    <a:gd name="T31" fmla="*/ 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4" h="129">
                      <a:moveTo>
                        <a:pt x="37" y="1"/>
                      </a:moveTo>
                      <a:cubicBezTo>
                        <a:pt x="37" y="1"/>
                        <a:pt x="1" y="6"/>
                        <a:pt x="1" y="9"/>
                      </a:cubicBezTo>
                      <a:cubicBezTo>
                        <a:pt x="1" y="12"/>
                        <a:pt x="0" y="11"/>
                        <a:pt x="15" y="25"/>
                      </a:cubicBezTo>
                      <a:cubicBezTo>
                        <a:pt x="30" y="38"/>
                        <a:pt x="70" y="84"/>
                        <a:pt x="70" y="84"/>
                      </a:cubicBezTo>
                      <a:cubicBezTo>
                        <a:pt x="120" y="129"/>
                        <a:pt x="120" y="129"/>
                        <a:pt x="120" y="129"/>
                      </a:cubicBezTo>
                      <a:cubicBezTo>
                        <a:pt x="121" y="119"/>
                        <a:pt x="121" y="119"/>
                        <a:pt x="121" y="119"/>
                      </a:cubicBezTo>
                      <a:cubicBezTo>
                        <a:pt x="121" y="119"/>
                        <a:pt x="123" y="116"/>
                        <a:pt x="124" y="108"/>
                      </a:cubicBezTo>
                      <a:cubicBezTo>
                        <a:pt x="126" y="99"/>
                        <a:pt x="134" y="80"/>
                        <a:pt x="129" y="69"/>
                      </a:cubicBezTo>
                      <a:cubicBezTo>
                        <a:pt x="124" y="58"/>
                        <a:pt x="110" y="37"/>
                        <a:pt x="112" y="29"/>
                      </a:cubicBezTo>
                      <a:cubicBezTo>
                        <a:pt x="113" y="21"/>
                        <a:pt x="100" y="22"/>
                        <a:pt x="94" y="20"/>
                      </a:cubicBezTo>
                      <a:cubicBezTo>
                        <a:pt x="87" y="18"/>
                        <a:pt x="91" y="34"/>
                        <a:pt x="97" y="49"/>
                      </a:cubicBezTo>
                      <a:cubicBezTo>
                        <a:pt x="103" y="64"/>
                        <a:pt x="120" y="104"/>
                        <a:pt x="120" y="104"/>
                      </a:cubicBezTo>
                      <a:cubicBezTo>
                        <a:pt x="116" y="112"/>
                        <a:pt x="116" y="112"/>
                        <a:pt x="116" y="112"/>
                      </a:cubicBezTo>
                      <a:cubicBezTo>
                        <a:pt x="116" y="112"/>
                        <a:pt x="84" y="65"/>
                        <a:pt x="71" y="49"/>
                      </a:cubicBezTo>
                      <a:cubicBezTo>
                        <a:pt x="58" y="33"/>
                        <a:pt x="43" y="19"/>
                        <a:pt x="43" y="19"/>
                      </a:cubicBezTo>
                      <a:cubicBezTo>
                        <a:pt x="43" y="19"/>
                        <a:pt x="45" y="0"/>
                        <a:pt x="37" y="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8" name="Freeform 76"/>
                <p:cNvSpPr>
                  <a:spLocks/>
                </p:cNvSpPr>
                <p:nvPr/>
              </p:nvSpPr>
              <p:spPr bwMode="gray">
                <a:xfrm>
                  <a:off x="9829800" y="7761288"/>
                  <a:ext cx="374650" cy="293688"/>
                </a:xfrm>
                <a:custGeom>
                  <a:avLst/>
                  <a:gdLst>
                    <a:gd name="T0" fmla="*/ 83 w 100"/>
                    <a:gd name="T1" fmla="*/ 2 h 78"/>
                    <a:gd name="T2" fmla="*/ 40 w 100"/>
                    <a:gd name="T3" fmla="*/ 18 h 78"/>
                    <a:gd name="T4" fmla="*/ 12 w 100"/>
                    <a:gd name="T5" fmla="*/ 37 h 78"/>
                    <a:gd name="T6" fmla="*/ 0 w 100"/>
                    <a:gd name="T7" fmla="*/ 53 h 78"/>
                    <a:gd name="T8" fmla="*/ 0 w 100"/>
                    <a:gd name="T9" fmla="*/ 78 h 78"/>
                    <a:gd name="T10" fmla="*/ 34 w 100"/>
                    <a:gd name="T11" fmla="*/ 45 h 78"/>
                    <a:gd name="T12" fmla="*/ 78 w 100"/>
                    <a:gd name="T13" fmla="*/ 15 h 78"/>
                    <a:gd name="T14" fmla="*/ 100 w 100"/>
                    <a:gd name="T15" fmla="*/ 10 h 78"/>
                    <a:gd name="T16" fmla="*/ 99 w 100"/>
                    <a:gd name="T17" fmla="*/ 0 h 78"/>
                    <a:gd name="T18" fmla="*/ 83 w 100"/>
                    <a:gd name="T19"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78">
                      <a:moveTo>
                        <a:pt x="83" y="2"/>
                      </a:moveTo>
                      <a:cubicBezTo>
                        <a:pt x="71" y="4"/>
                        <a:pt x="50" y="11"/>
                        <a:pt x="40" y="18"/>
                      </a:cubicBezTo>
                      <a:cubicBezTo>
                        <a:pt x="30" y="25"/>
                        <a:pt x="18" y="33"/>
                        <a:pt x="12" y="37"/>
                      </a:cubicBezTo>
                      <a:cubicBezTo>
                        <a:pt x="6" y="42"/>
                        <a:pt x="0" y="53"/>
                        <a:pt x="0" y="53"/>
                      </a:cubicBezTo>
                      <a:cubicBezTo>
                        <a:pt x="0" y="78"/>
                        <a:pt x="0" y="78"/>
                        <a:pt x="0" y="78"/>
                      </a:cubicBezTo>
                      <a:cubicBezTo>
                        <a:pt x="0" y="78"/>
                        <a:pt x="22" y="56"/>
                        <a:pt x="34" y="45"/>
                      </a:cubicBezTo>
                      <a:cubicBezTo>
                        <a:pt x="46" y="34"/>
                        <a:pt x="73" y="16"/>
                        <a:pt x="78" y="15"/>
                      </a:cubicBezTo>
                      <a:cubicBezTo>
                        <a:pt x="83" y="13"/>
                        <a:pt x="100" y="10"/>
                        <a:pt x="100" y="10"/>
                      </a:cubicBezTo>
                      <a:cubicBezTo>
                        <a:pt x="99" y="0"/>
                        <a:pt x="99" y="0"/>
                        <a:pt x="99" y="0"/>
                      </a:cubicBezTo>
                      <a:cubicBezTo>
                        <a:pt x="99" y="0"/>
                        <a:pt x="94" y="0"/>
                        <a:pt x="83" y="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2116" name="Group 2115"/>
              <p:cNvGrpSpPr/>
              <p:nvPr/>
            </p:nvGrpSpPr>
            <p:grpSpPr bwMode="gray">
              <a:xfrm>
                <a:off x="6923088" y="7427913"/>
                <a:ext cx="1263650" cy="3862388"/>
                <a:chOff x="6923088" y="7427913"/>
                <a:chExt cx="1263650" cy="3862388"/>
              </a:xfrm>
            </p:grpSpPr>
            <p:sp>
              <p:nvSpPr>
                <p:cNvPr id="159" name="Freeform 77"/>
                <p:cNvSpPr>
                  <a:spLocks/>
                </p:cNvSpPr>
                <p:nvPr/>
              </p:nvSpPr>
              <p:spPr bwMode="gray">
                <a:xfrm>
                  <a:off x="6923088" y="7427913"/>
                  <a:ext cx="1263650" cy="3862388"/>
                </a:xfrm>
                <a:custGeom>
                  <a:avLst/>
                  <a:gdLst>
                    <a:gd name="T0" fmla="*/ 177 w 337"/>
                    <a:gd name="T1" fmla="*/ 988 h 1030"/>
                    <a:gd name="T2" fmla="*/ 195 w 337"/>
                    <a:gd name="T3" fmla="*/ 1017 h 1030"/>
                    <a:gd name="T4" fmla="*/ 110 w 337"/>
                    <a:gd name="T5" fmla="*/ 986 h 1030"/>
                    <a:gd name="T6" fmla="*/ 105 w 337"/>
                    <a:gd name="T7" fmla="*/ 1012 h 1030"/>
                    <a:gd name="T8" fmla="*/ 88 w 337"/>
                    <a:gd name="T9" fmla="*/ 965 h 1030"/>
                    <a:gd name="T10" fmla="*/ 93 w 337"/>
                    <a:gd name="T11" fmla="*/ 927 h 1030"/>
                    <a:gd name="T12" fmla="*/ 85 w 337"/>
                    <a:gd name="T13" fmla="*/ 874 h 1030"/>
                    <a:gd name="T14" fmla="*/ 75 w 337"/>
                    <a:gd name="T15" fmla="*/ 811 h 1030"/>
                    <a:gd name="T16" fmla="*/ 0 w 337"/>
                    <a:gd name="T17" fmla="*/ 802 h 1030"/>
                    <a:gd name="T18" fmla="*/ 27 w 337"/>
                    <a:gd name="T19" fmla="*/ 614 h 1030"/>
                    <a:gd name="T20" fmla="*/ 75 w 337"/>
                    <a:gd name="T21" fmla="*/ 438 h 1030"/>
                    <a:gd name="T22" fmla="*/ 58 w 337"/>
                    <a:gd name="T23" fmla="*/ 382 h 1030"/>
                    <a:gd name="T24" fmla="*/ 63 w 337"/>
                    <a:gd name="T25" fmla="*/ 290 h 1030"/>
                    <a:gd name="T26" fmla="*/ 72 w 337"/>
                    <a:gd name="T27" fmla="*/ 218 h 1030"/>
                    <a:gd name="T28" fmla="*/ 101 w 337"/>
                    <a:gd name="T29" fmla="*/ 125 h 1030"/>
                    <a:gd name="T30" fmla="*/ 138 w 337"/>
                    <a:gd name="T31" fmla="*/ 7 h 1030"/>
                    <a:gd name="T32" fmla="*/ 215 w 337"/>
                    <a:gd name="T33" fmla="*/ 12 h 1030"/>
                    <a:gd name="T34" fmla="*/ 234 w 337"/>
                    <a:gd name="T35" fmla="*/ 40 h 1030"/>
                    <a:gd name="T36" fmla="*/ 238 w 337"/>
                    <a:gd name="T37" fmla="*/ 64 h 1030"/>
                    <a:gd name="T38" fmla="*/ 251 w 337"/>
                    <a:gd name="T39" fmla="*/ 90 h 1030"/>
                    <a:gd name="T40" fmla="*/ 244 w 337"/>
                    <a:gd name="T41" fmla="*/ 105 h 1030"/>
                    <a:gd name="T42" fmla="*/ 244 w 337"/>
                    <a:gd name="T43" fmla="*/ 115 h 1030"/>
                    <a:gd name="T44" fmla="*/ 244 w 337"/>
                    <a:gd name="T45" fmla="*/ 129 h 1030"/>
                    <a:gd name="T46" fmla="*/ 209 w 337"/>
                    <a:gd name="T47" fmla="*/ 147 h 1030"/>
                    <a:gd name="T48" fmla="*/ 230 w 337"/>
                    <a:gd name="T49" fmla="*/ 194 h 1030"/>
                    <a:gd name="T50" fmla="*/ 277 w 337"/>
                    <a:gd name="T51" fmla="*/ 298 h 1030"/>
                    <a:gd name="T52" fmla="*/ 280 w 337"/>
                    <a:gd name="T53" fmla="*/ 341 h 1030"/>
                    <a:gd name="T54" fmla="*/ 271 w 337"/>
                    <a:gd name="T55" fmla="*/ 372 h 1030"/>
                    <a:gd name="T56" fmla="*/ 254 w 337"/>
                    <a:gd name="T57" fmla="*/ 414 h 1030"/>
                    <a:gd name="T58" fmla="*/ 283 w 337"/>
                    <a:gd name="T59" fmla="*/ 513 h 1030"/>
                    <a:gd name="T60" fmla="*/ 284 w 337"/>
                    <a:gd name="T61" fmla="*/ 547 h 1030"/>
                    <a:gd name="T62" fmla="*/ 279 w 337"/>
                    <a:gd name="T63" fmla="*/ 610 h 1030"/>
                    <a:gd name="T64" fmla="*/ 307 w 337"/>
                    <a:gd name="T65" fmla="*/ 794 h 1030"/>
                    <a:gd name="T66" fmla="*/ 263 w 337"/>
                    <a:gd name="T67" fmla="*/ 818 h 1030"/>
                    <a:gd name="T68" fmla="*/ 305 w 337"/>
                    <a:gd name="T69" fmla="*/ 932 h 1030"/>
                    <a:gd name="T70" fmla="*/ 329 w 337"/>
                    <a:gd name="T71" fmla="*/ 939 h 1030"/>
                    <a:gd name="T72" fmla="*/ 299 w 337"/>
                    <a:gd name="T73" fmla="*/ 967 h 1030"/>
                    <a:gd name="T74" fmla="*/ 249 w 337"/>
                    <a:gd name="T75" fmla="*/ 931 h 1030"/>
                    <a:gd name="T76" fmla="*/ 233 w 337"/>
                    <a:gd name="T77" fmla="*/ 966 h 1030"/>
                    <a:gd name="T78" fmla="*/ 217 w 337"/>
                    <a:gd name="T79" fmla="*/ 916 h 1030"/>
                    <a:gd name="T80" fmla="*/ 231 w 337"/>
                    <a:gd name="T81" fmla="*/ 885 h 1030"/>
                    <a:gd name="T82" fmla="*/ 188 w 337"/>
                    <a:gd name="T83" fmla="*/ 826 h 1030"/>
                    <a:gd name="T84" fmla="*/ 142 w 337"/>
                    <a:gd name="T85" fmla="*/ 866 h 1030"/>
                    <a:gd name="T86" fmla="*/ 152 w 337"/>
                    <a:gd name="T87" fmla="*/ 948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7" h="1030">
                      <a:moveTo>
                        <a:pt x="152" y="948"/>
                      </a:moveTo>
                      <a:cubicBezTo>
                        <a:pt x="155" y="955"/>
                        <a:pt x="161" y="968"/>
                        <a:pt x="165" y="974"/>
                      </a:cubicBezTo>
                      <a:cubicBezTo>
                        <a:pt x="170" y="980"/>
                        <a:pt x="174" y="987"/>
                        <a:pt x="177" y="988"/>
                      </a:cubicBezTo>
                      <a:cubicBezTo>
                        <a:pt x="180" y="989"/>
                        <a:pt x="189" y="994"/>
                        <a:pt x="190" y="996"/>
                      </a:cubicBezTo>
                      <a:cubicBezTo>
                        <a:pt x="191" y="998"/>
                        <a:pt x="195" y="1001"/>
                        <a:pt x="195" y="1004"/>
                      </a:cubicBezTo>
                      <a:cubicBezTo>
                        <a:pt x="196" y="1007"/>
                        <a:pt x="195" y="1017"/>
                        <a:pt x="195" y="1017"/>
                      </a:cubicBezTo>
                      <a:cubicBezTo>
                        <a:pt x="195" y="1017"/>
                        <a:pt x="190" y="1025"/>
                        <a:pt x="175" y="1026"/>
                      </a:cubicBezTo>
                      <a:cubicBezTo>
                        <a:pt x="160" y="1028"/>
                        <a:pt x="136" y="1030"/>
                        <a:pt x="131" y="1021"/>
                      </a:cubicBezTo>
                      <a:cubicBezTo>
                        <a:pt x="125" y="1012"/>
                        <a:pt x="117" y="990"/>
                        <a:pt x="110" y="986"/>
                      </a:cubicBezTo>
                      <a:cubicBezTo>
                        <a:pt x="110" y="986"/>
                        <a:pt x="110" y="997"/>
                        <a:pt x="110" y="1001"/>
                      </a:cubicBezTo>
                      <a:cubicBezTo>
                        <a:pt x="110" y="1005"/>
                        <a:pt x="110" y="1009"/>
                        <a:pt x="110" y="1009"/>
                      </a:cubicBezTo>
                      <a:cubicBezTo>
                        <a:pt x="110" y="1009"/>
                        <a:pt x="108" y="1012"/>
                        <a:pt x="105" y="1012"/>
                      </a:cubicBezTo>
                      <a:cubicBezTo>
                        <a:pt x="101" y="1012"/>
                        <a:pt x="99" y="1010"/>
                        <a:pt x="99" y="1005"/>
                      </a:cubicBezTo>
                      <a:cubicBezTo>
                        <a:pt x="99" y="1000"/>
                        <a:pt x="99" y="990"/>
                        <a:pt x="97" y="984"/>
                      </a:cubicBezTo>
                      <a:cubicBezTo>
                        <a:pt x="96" y="977"/>
                        <a:pt x="92" y="970"/>
                        <a:pt x="88" y="965"/>
                      </a:cubicBezTo>
                      <a:cubicBezTo>
                        <a:pt x="83" y="959"/>
                        <a:pt x="80" y="956"/>
                        <a:pt x="82" y="949"/>
                      </a:cubicBezTo>
                      <a:cubicBezTo>
                        <a:pt x="84" y="943"/>
                        <a:pt x="85" y="939"/>
                        <a:pt x="88" y="936"/>
                      </a:cubicBezTo>
                      <a:cubicBezTo>
                        <a:pt x="90" y="932"/>
                        <a:pt x="93" y="927"/>
                        <a:pt x="93" y="927"/>
                      </a:cubicBezTo>
                      <a:cubicBezTo>
                        <a:pt x="95" y="928"/>
                        <a:pt x="95" y="928"/>
                        <a:pt x="95" y="928"/>
                      </a:cubicBezTo>
                      <a:cubicBezTo>
                        <a:pt x="95" y="928"/>
                        <a:pt x="100" y="923"/>
                        <a:pt x="98" y="915"/>
                      </a:cubicBezTo>
                      <a:cubicBezTo>
                        <a:pt x="96" y="908"/>
                        <a:pt x="87" y="881"/>
                        <a:pt x="85" y="874"/>
                      </a:cubicBezTo>
                      <a:cubicBezTo>
                        <a:pt x="83" y="867"/>
                        <a:pt x="77" y="838"/>
                        <a:pt x="77" y="833"/>
                      </a:cubicBezTo>
                      <a:cubicBezTo>
                        <a:pt x="77" y="829"/>
                        <a:pt x="76" y="816"/>
                        <a:pt x="76" y="816"/>
                      </a:cubicBezTo>
                      <a:cubicBezTo>
                        <a:pt x="75" y="811"/>
                        <a:pt x="75" y="811"/>
                        <a:pt x="75" y="811"/>
                      </a:cubicBezTo>
                      <a:cubicBezTo>
                        <a:pt x="75" y="811"/>
                        <a:pt x="65" y="804"/>
                        <a:pt x="50" y="806"/>
                      </a:cubicBezTo>
                      <a:cubicBezTo>
                        <a:pt x="36" y="807"/>
                        <a:pt x="27" y="811"/>
                        <a:pt x="18" y="808"/>
                      </a:cubicBezTo>
                      <a:cubicBezTo>
                        <a:pt x="8" y="805"/>
                        <a:pt x="0" y="802"/>
                        <a:pt x="0" y="802"/>
                      </a:cubicBezTo>
                      <a:cubicBezTo>
                        <a:pt x="0" y="802"/>
                        <a:pt x="7" y="771"/>
                        <a:pt x="8" y="753"/>
                      </a:cubicBezTo>
                      <a:cubicBezTo>
                        <a:pt x="10" y="735"/>
                        <a:pt x="15" y="701"/>
                        <a:pt x="16" y="682"/>
                      </a:cubicBezTo>
                      <a:cubicBezTo>
                        <a:pt x="18" y="663"/>
                        <a:pt x="20" y="632"/>
                        <a:pt x="27" y="614"/>
                      </a:cubicBezTo>
                      <a:cubicBezTo>
                        <a:pt x="35" y="596"/>
                        <a:pt x="42" y="580"/>
                        <a:pt x="42" y="559"/>
                      </a:cubicBezTo>
                      <a:cubicBezTo>
                        <a:pt x="42" y="538"/>
                        <a:pt x="45" y="521"/>
                        <a:pt x="51" y="497"/>
                      </a:cubicBezTo>
                      <a:cubicBezTo>
                        <a:pt x="57" y="472"/>
                        <a:pt x="68" y="452"/>
                        <a:pt x="75" y="438"/>
                      </a:cubicBezTo>
                      <a:cubicBezTo>
                        <a:pt x="81" y="424"/>
                        <a:pt x="91" y="404"/>
                        <a:pt x="91" y="404"/>
                      </a:cubicBezTo>
                      <a:cubicBezTo>
                        <a:pt x="91" y="404"/>
                        <a:pt x="82" y="402"/>
                        <a:pt x="76" y="402"/>
                      </a:cubicBezTo>
                      <a:cubicBezTo>
                        <a:pt x="70" y="402"/>
                        <a:pt x="62" y="399"/>
                        <a:pt x="58" y="382"/>
                      </a:cubicBezTo>
                      <a:cubicBezTo>
                        <a:pt x="54" y="366"/>
                        <a:pt x="52" y="356"/>
                        <a:pt x="54" y="341"/>
                      </a:cubicBezTo>
                      <a:cubicBezTo>
                        <a:pt x="57" y="327"/>
                        <a:pt x="66" y="289"/>
                        <a:pt x="66" y="289"/>
                      </a:cubicBezTo>
                      <a:cubicBezTo>
                        <a:pt x="63" y="290"/>
                        <a:pt x="63" y="290"/>
                        <a:pt x="63" y="290"/>
                      </a:cubicBezTo>
                      <a:cubicBezTo>
                        <a:pt x="70" y="262"/>
                        <a:pt x="70" y="262"/>
                        <a:pt x="70" y="262"/>
                      </a:cubicBezTo>
                      <a:cubicBezTo>
                        <a:pt x="70" y="262"/>
                        <a:pt x="58" y="249"/>
                        <a:pt x="62" y="240"/>
                      </a:cubicBezTo>
                      <a:cubicBezTo>
                        <a:pt x="65" y="230"/>
                        <a:pt x="65" y="226"/>
                        <a:pt x="72" y="218"/>
                      </a:cubicBezTo>
                      <a:cubicBezTo>
                        <a:pt x="80" y="209"/>
                        <a:pt x="94" y="193"/>
                        <a:pt x="94" y="193"/>
                      </a:cubicBezTo>
                      <a:cubicBezTo>
                        <a:pt x="94" y="193"/>
                        <a:pt x="102" y="185"/>
                        <a:pt x="105" y="166"/>
                      </a:cubicBezTo>
                      <a:cubicBezTo>
                        <a:pt x="108" y="146"/>
                        <a:pt x="99" y="139"/>
                        <a:pt x="101" y="125"/>
                      </a:cubicBezTo>
                      <a:cubicBezTo>
                        <a:pt x="104" y="111"/>
                        <a:pt x="105" y="94"/>
                        <a:pt x="104" y="87"/>
                      </a:cubicBezTo>
                      <a:cubicBezTo>
                        <a:pt x="103" y="79"/>
                        <a:pt x="102" y="57"/>
                        <a:pt x="110" y="42"/>
                      </a:cubicBezTo>
                      <a:cubicBezTo>
                        <a:pt x="118" y="28"/>
                        <a:pt x="128" y="11"/>
                        <a:pt x="138" y="7"/>
                      </a:cubicBezTo>
                      <a:cubicBezTo>
                        <a:pt x="149" y="2"/>
                        <a:pt x="158" y="0"/>
                        <a:pt x="164" y="2"/>
                      </a:cubicBezTo>
                      <a:cubicBezTo>
                        <a:pt x="169" y="4"/>
                        <a:pt x="175" y="2"/>
                        <a:pt x="186" y="5"/>
                      </a:cubicBezTo>
                      <a:cubicBezTo>
                        <a:pt x="198" y="8"/>
                        <a:pt x="211" y="10"/>
                        <a:pt x="215" y="12"/>
                      </a:cubicBezTo>
                      <a:cubicBezTo>
                        <a:pt x="218" y="14"/>
                        <a:pt x="224" y="16"/>
                        <a:pt x="224" y="18"/>
                      </a:cubicBezTo>
                      <a:cubicBezTo>
                        <a:pt x="223" y="19"/>
                        <a:pt x="221" y="25"/>
                        <a:pt x="221" y="25"/>
                      </a:cubicBezTo>
                      <a:cubicBezTo>
                        <a:pt x="221" y="25"/>
                        <a:pt x="232" y="34"/>
                        <a:pt x="234" y="40"/>
                      </a:cubicBezTo>
                      <a:cubicBezTo>
                        <a:pt x="235" y="45"/>
                        <a:pt x="239" y="54"/>
                        <a:pt x="239" y="54"/>
                      </a:cubicBezTo>
                      <a:cubicBezTo>
                        <a:pt x="239" y="54"/>
                        <a:pt x="241" y="55"/>
                        <a:pt x="240" y="57"/>
                      </a:cubicBezTo>
                      <a:cubicBezTo>
                        <a:pt x="240" y="58"/>
                        <a:pt x="238" y="62"/>
                        <a:pt x="238" y="64"/>
                      </a:cubicBezTo>
                      <a:cubicBezTo>
                        <a:pt x="238" y="65"/>
                        <a:pt x="237" y="72"/>
                        <a:pt x="238" y="74"/>
                      </a:cubicBezTo>
                      <a:cubicBezTo>
                        <a:pt x="240" y="76"/>
                        <a:pt x="244" y="83"/>
                        <a:pt x="246" y="85"/>
                      </a:cubicBezTo>
                      <a:cubicBezTo>
                        <a:pt x="249" y="87"/>
                        <a:pt x="250" y="88"/>
                        <a:pt x="251" y="90"/>
                      </a:cubicBezTo>
                      <a:cubicBezTo>
                        <a:pt x="251" y="91"/>
                        <a:pt x="249" y="95"/>
                        <a:pt x="242" y="95"/>
                      </a:cubicBezTo>
                      <a:cubicBezTo>
                        <a:pt x="242" y="95"/>
                        <a:pt x="241" y="99"/>
                        <a:pt x="243" y="100"/>
                      </a:cubicBezTo>
                      <a:cubicBezTo>
                        <a:pt x="244" y="101"/>
                        <a:pt x="245" y="104"/>
                        <a:pt x="244" y="105"/>
                      </a:cubicBezTo>
                      <a:cubicBezTo>
                        <a:pt x="242" y="106"/>
                        <a:pt x="242" y="107"/>
                        <a:pt x="242" y="107"/>
                      </a:cubicBezTo>
                      <a:cubicBezTo>
                        <a:pt x="242" y="112"/>
                        <a:pt x="242" y="112"/>
                        <a:pt x="242" y="112"/>
                      </a:cubicBezTo>
                      <a:cubicBezTo>
                        <a:pt x="242" y="112"/>
                        <a:pt x="244" y="113"/>
                        <a:pt x="244" y="115"/>
                      </a:cubicBezTo>
                      <a:cubicBezTo>
                        <a:pt x="244" y="117"/>
                        <a:pt x="243" y="119"/>
                        <a:pt x="241" y="120"/>
                      </a:cubicBezTo>
                      <a:cubicBezTo>
                        <a:pt x="241" y="120"/>
                        <a:pt x="241" y="122"/>
                        <a:pt x="241" y="123"/>
                      </a:cubicBezTo>
                      <a:cubicBezTo>
                        <a:pt x="242" y="124"/>
                        <a:pt x="243" y="128"/>
                        <a:pt x="244" y="129"/>
                      </a:cubicBezTo>
                      <a:cubicBezTo>
                        <a:pt x="244" y="131"/>
                        <a:pt x="245" y="138"/>
                        <a:pt x="239" y="139"/>
                      </a:cubicBezTo>
                      <a:cubicBezTo>
                        <a:pt x="233" y="140"/>
                        <a:pt x="230" y="140"/>
                        <a:pt x="225" y="141"/>
                      </a:cubicBezTo>
                      <a:cubicBezTo>
                        <a:pt x="220" y="141"/>
                        <a:pt x="212" y="144"/>
                        <a:pt x="209" y="147"/>
                      </a:cubicBezTo>
                      <a:cubicBezTo>
                        <a:pt x="206" y="150"/>
                        <a:pt x="200" y="157"/>
                        <a:pt x="200" y="163"/>
                      </a:cubicBezTo>
                      <a:cubicBezTo>
                        <a:pt x="200" y="163"/>
                        <a:pt x="208" y="172"/>
                        <a:pt x="211" y="176"/>
                      </a:cubicBezTo>
                      <a:cubicBezTo>
                        <a:pt x="214" y="180"/>
                        <a:pt x="224" y="187"/>
                        <a:pt x="230" y="194"/>
                      </a:cubicBezTo>
                      <a:cubicBezTo>
                        <a:pt x="236" y="200"/>
                        <a:pt x="245" y="214"/>
                        <a:pt x="248" y="218"/>
                      </a:cubicBezTo>
                      <a:cubicBezTo>
                        <a:pt x="252" y="222"/>
                        <a:pt x="261" y="245"/>
                        <a:pt x="261" y="245"/>
                      </a:cubicBezTo>
                      <a:cubicBezTo>
                        <a:pt x="277" y="298"/>
                        <a:pt x="277" y="298"/>
                        <a:pt x="277" y="298"/>
                      </a:cubicBezTo>
                      <a:cubicBezTo>
                        <a:pt x="270" y="324"/>
                        <a:pt x="270" y="324"/>
                        <a:pt x="270" y="324"/>
                      </a:cubicBezTo>
                      <a:cubicBezTo>
                        <a:pt x="270" y="324"/>
                        <a:pt x="277" y="323"/>
                        <a:pt x="279" y="325"/>
                      </a:cubicBezTo>
                      <a:cubicBezTo>
                        <a:pt x="281" y="327"/>
                        <a:pt x="280" y="336"/>
                        <a:pt x="280" y="341"/>
                      </a:cubicBezTo>
                      <a:cubicBezTo>
                        <a:pt x="280" y="347"/>
                        <a:pt x="281" y="354"/>
                        <a:pt x="280" y="357"/>
                      </a:cubicBezTo>
                      <a:cubicBezTo>
                        <a:pt x="279" y="360"/>
                        <a:pt x="278" y="364"/>
                        <a:pt x="277" y="366"/>
                      </a:cubicBezTo>
                      <a:cubicBezTo>
                        <a:pt x="277" y="367"/>
                        <a:pt x="273" y="370"/>
                        <a:pt x="271" y="372"/>
                      </a:cubicBezTo>
                      <a:cubicBezTo>
                        <a:pt x="269" y="374"/>
                        <a:pt x="267" y="376"/>
                        <a:pt x="265" y="376"/>
                      </a:cubicBezTo>
                      <a:cubicBezTo>
                        <a:pt x="262" y="377"/>
                        <a:pt x="258" y="376"/>
                        <a:pt x="258" y="376"/>
                      </a:cubicBezTo>
                      <a:cubicBezTo>
                        <a:pt x="254" y="414"/>
                        <a:pt x="254" y="414"/>
                        <a:pt x="254" y="414"/>
                      </a:cubicBezTo>
                      <a:cubicBezTo>
                        <a:pt x="254" y="414"/>
                        <a:pt x="259" y="443"/>
                        <a:pt x="263" y="451"/>
                      </a:cubicBezTo>
                      <a:cubicBezTo>
                        <a:pt x="266" y="459"/>
                        <a:pt x="269" y="485"/>
                        <a:pt x="273" y="492"/>
                      </a:cubicBezTo>
                      <a:cubicBezTo>
                        <a:pt x="277" y="499"/>
                        <a:pt x="282" y="511"/>
                        <a:pt x="283" y="513"/>
                      </a:cubicBezTo>
                      <a:cubicBezTo>
                        <a:pt x="284" y="515"/>
                        <a:pt x="286" y="514"/>
                        <a:pt x="286" y="520"/>
                      </a:cubicBezTo>
                      <a:cubicBezTo>
                        <a:pt x="286" y="525"/>
                        <a:pt x="286" y="534"/>
                        <a:pt x="286" y="537"/>
                      </a:cubicBezTo>
                      <a:cubicBezTo>
                        <a:pt x="286" y="540"/>
                        <a:pt x="287" y="546"/>
                        <a:pt x="284" y="547"/>
                      </a:cubicBezTo>
                      <a:cubicBezTo>
                        <a:pt x="282" y="549"/>
                        <a:pt x="274" y="556"/>
                        <a:pt x="274" y="556"/>
                      </a:cubicBezTo>
                      <a:cubicBezTo>
                        <a:pt x="274" y="556"/>
                        <a:pt x="269" y="556"/>
                        <a:pt x="270" y="562"/>
                      </a:cubicBezTo>
                      <a:cubicBezTo>
                        <a:pt x="271" y="568"/>
                        <a:pt x="276" y="600"/>
                        <a:pt x="279" y="610"/>
                      </a:cubicBezTo>
                      <a:cubicBezTo>
                        <a:pt x="281" y="620"/>
                        <a:pt x="290" y="650"/>
                        <a:pt x="290" y="665"/>
                      </a:cubicBezTo>
                      <a:cubicBezTo>
                        <a:pt x="289" y="681"/>
                        <a:pt x="296" y="720"/>
                        <a:pt x="299" y="736"/>
                      </a:cubicBezTo>
                      <a:cubicBezTo>
                        <a:pt x="301" y="751"/>
                        <a:pt x="305" y="788"/>
                        <a:pt x="307" y="794"/>
                      </a:cubicBezTo>
                      <a:cubicBezTo>
                        <a:pt x="308" y="799"/>
                        <a:pt x="307" y="800"/>
                        <a:pt x="307" y="800"/>
                      </a:cubicBezTo>
                      <a:cubicBezTo>
                        <a:pt x="307" y="800"/>
                        <a:pt x="306" y="809"/>
                        <a:pt x="292" y="811"/>
                      </a:cubicBezTo>
                      <a:cubicBezTo>
                        <a:pt x="278" y="814"/>
                        <a:pt x="263" y="818"/>
                        <a:pt x="263" y="818"/>
                      </a:cubicBezTo>
                      <a:cubicBezTo>
                        <a:pt x="263" y="818"/>
                        <a:pt x="266" y="856"/>
                        <a:pt x="273" y="869"/>
                      </a:cubicBezTo>
                      <a:cubicBezTo>
                        <a:pt x="279" y="883"/>
                        <a:pt x="288" y="907"/>
                        <a:pt x="293" y="914"/>
                      </a:cubicBezTo>
                      <a:cubicBezTo>
                        <a:pt x="298" y="921"/>
                        <a:pt x="305" y="932"/>
                        <a:pt x="305" y="932"/>
                      </a:cubicBezTo>
                      <a:cubicBezTo>
                        <a:pt x="305" y="932"/>
                        <a:pt x="310" y="933"/>
                        <a:pt x="313" y="933"/>
                      </a:cubicBezTo>
                      <a:cubicBezTo>
                        <a:pt x="316" y="933"/>
                        <a:pt x="321" y="934"/>
                        <a:pt x="323" y="935"/>
                      </a:cubicBezTo>
                      <a:cubicBezTo>
                        <a:pt x="325" y="937"/>
                        <a:pt x="329" y="938"/>
                        <a:pt x="329" y="939"/>
                      </a:cubicBezTo>
                      <a:cubicBezTo>
                        <a:pt x="330" y="941"/>
                        <a:pt x="335" y="941"/>
                        <a:pt x="334" y="945"/>
                      </a:cubicBezTo>
                      <a:cubicBezTo>
                        <a:pt x="334" y="948"/>
                        <a:pt x="337" y="955"/>
                        <a:pt x="328" y="959"/>
                      </a:cubicBezTo>
                      <a:cubicBezTo>
                        <a:pt x="319" y="963"/>
                        <a:pt x="308" y="967"/>
                        <a:pt x="299" y="967"/>
                      </a:cubicBezTo>
                      <a:cubicBezTo>
                        <a:pt x="290" y="967"/>
                        <a:pt x="281" y="968"/>
                        <a:pt x="278" y="962"/>
                      </a:cubicBezTo>
                      <a:cubicBezTo>
                        <a:pt x="275" y="955"/>
                        <a:pt x="268" y="945"/>
                        <a:pt x="263" y="940"/>
                      </a:cubicBezTo>
                      <a:cubicBezTo>
                        <a:pt x="258" y="935"/>
                        <a:pt x="254" y="931"/>
                        <a:pt x="249" y="931"/>
                      </a:cubicBezTo>
                      <a:cubicBezTo>
                        <a:pt x="244" y="931"/>
                        <a:pt x="241" y="930"/>
                        <a:pt x="240" y="934"/>
                      </a:cubicBezTo>
                      <a:cubicBezTo>
                        <a:pt x="239" y="937"/>
                        <a:pt x="238" y="965"/>
                        <a:pt x="238" y="965"/>
                      </a:cubicBezTo>
                      <a:cubicBezTo>
                        <a:pt x="238" y="965"/>
                        <a:pt x="237" y="966"/>
                        <a:pt x="233" y="966"/>
                      </a:cubicBezTo>
                      <a:cubicBezTo>
                        <a:pt x="228" y="966"/>
                        <a:pt x="229" y="961"/>
                        <a:pt x="229" y="961"/>
                      </a:cubicBezTo>
                      <a:cubicBezTo>
                        <a:pt x="229" y="961"/>
                        <a:pt x="231" y="938"/>
                        <a:pt x="229" y="935"/>
                      </a:cubicBezTo>
                      <a:cubicBezTo>
                        <a:pt x="227" y="932"/>
                        <a:pt x="217" y="918"/>
                        <a:pt x="217" y="916"/>
                      </a:cubicBezTo>
                      <a:cubicBezTo>
                        <a:pt x="216" y="914"/>
                        <a:pt x="214" y="910"/>
                        <a:pt x="216" y="904"/>
                      </a:cubicBezTo>
                      <a:cubicBezTo>
                        <a:pt x="219" y="899"/>
                        <a:pt x="225" y="889"/>
                        <a:pt x="227" y="887"/>
                      </a:cubicBezTo>
                      <a:cubicBezTo>
                        <a:pt x="230" y="885"/>
                        <a:pt x="231" y="885"/>
                        <a:pt x="231" y="885"/>
                      </a:cubicBezTo>
                      <a:cubicBezTo>
                        <a:pt x="231" y="879"/>
                        <a:pt x="231" y="879"/>
                        <a:pt x="231" y="879"/>
                      </a:cubicBezTo>
                      <a:cubicBezTo>
                        <a:pt x="206" y="828"/>
                        <a:pt x="206" y="828"/>
                        <a:pt x="206" y="828"/>
                      </a:cubicBezTo>
                      <a:cubicBezTo>
                        <a:pt x="206" y="828"/>
                        <a:pt x="199" y="828"/>
                        <a:pt x="188" y="826"/>
                      </a:cubicBezTo>
                      <a:cubicBezTo>
                        <a:pt x="177" y="823"/>
                        <a:pt x="165" y="821"/>
                        <a:pt x="158" y="822"/>
                      </a:cubicBezTo>
                      <a:cubicBezTo>
                        <a:pt x="151" y="823"/>
                        <a:pt x="147" y="824"/>
                        <a:pt x="147" y="824"/>
                      </a:cubicBezTo>
                      <a:cubicBezTo>
                        <a:pt x="147" y="824"/>
                        <a:pt x="143" y="857"/>
                        <a:pt x="142" y="866"/>
                      </a:cubicBezTo>
                      <a:cubicBezTo>
                        <a:pt x="142" y="876"/>
                        <a:pt x="141" y="911"/>
                        <a:pt x="141" y="915"/>
                      </a:cubicBezTo>
                      <a:cubicBezTo>
                        <a:pt x="141" y="919"/>
                        <a:pt x="149" y="934"/>
                        <a:pt x="149" y="939"/>
                      </a:cubicBezTo>
                      <a:cubicBezTo>
                        <a:pt x="149" y="944"/>
                        <a:pt x="151" y="946"/>
                        <a:pt x="152" y="94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13" name="Freeform 78"/>
                <p:cNvSpPr>
                  <a:spLocks/>
                </p:cNvSpPr>
                <p:nvPr/>
              </p:nvSpPr>
              <p:spPr bwMode="gray">
                <a:xfrm>
                  <a:off x="7319963" y="8283575"/>
                  <a:ext cx="682625" cy="482600"/>
                </a:xfrm>
                <a:custGeom>
                  <a:avLst/>
                  <a:gdLst>
                    <a:gd name="T0" fmla="*/ 180 w 182"/>
                    <a:gd name="T1" fmla="*/ 19 h 129"/>
                    <a:gd name="T2" fmla="*/ 18 w 182"/>
                    <a:gd name="T3" fmla="*/ 0 h 129"/>
                    <a:gd name="T4" fmla="*/ 17 w 182"/>
                    <a:gd name="T5" fmla="*/ 5 h 129"/>
                    <a:gd name="T6" fmla="*/ 0 w 182"/>
                    <a:gd name="T7" fmla="*/ 120 h 129"/>
                    <a:gd name="T8" fmla="*/ 8 w 182"/>
                    <a:gd name="T9" fmla="*/ 120 h 129"/>
                    <a:gd name="T10" fmla="*/ 41 w 182"/>
                    <a:gd name="T11" fmla="*/ 127 h 129"/>
                    <a:gd name="T12" fmla="*/ 85 w 182"/>
                    <a:gd name="T13" fmla="*/ 128 h 129"/>
                    <a:gd name="T14" fmla="*/ 115 w 182"/>
                    <a:gd name="T15" fmla="*/ 120 h 129"/>
                    <a:gd name="T16" fmla="*/ 120 w 182"/>
                    <a:gd name="T17" fmla="*/ 110 h 129"/>
                    <a:gd name="T18" fmla="*/ 128 w 182"/>
                    <a:gd name="T19" fmla="*/ 103 h 129"/>
                    <a:gd name="T20" fmla="*/ 137 w 182"/>
                    <a:gd name="T21" fmla="*/ 97 h 129"/>
                    <a:gd name="T22" fmla="*/ 147 w 182"/>
                    <a:gd name="T23" fmla="*/ 90 h 129"/>
                    <a:gd name="T24" fmla="*/ 157 w 182"/>
                    <a:gd name="T25" fmla="*/ 79 h 129"/>
                    <a:gd name="T26" fmla="*/ 166 w 182"/>
                    <a:gd name="T27" fmla="*/ 79 h 129"/>
                    <a:gd name="T28" fmla="*/ 166 w 182"/>
                    <a:gd name="T29" fmla="*/ 87 h 129"/>
                    <a:gd name="T30" fmla="*/ 156 w 182"/>
                    <a:gd name="T31" fmla="*/ 97 h 129"/>
                    <a:gd name="T32" fmla="*/ 149 w 182"/>
                    <a:gd name="T33" fmla="*/ 104 h 129"/>
                    <a:gd name="T34" fmla="*/ 155 w 182"/>
                    <a:gd name="T35" fmla="*/ 108 h 129"/>
                    <a:gd name="T36" fmla="*/ 163 w 182"/>
                    <a:gd name="T37" fmla="*/ 105 h 129"/>
                    <a:gd name="T38" fmla="*/ 165 w 182"/>
                    <a:gd name="T39" fmla="*/ 97 h 129"/>
                    <a:gd name="T40" fmla="*/ 182 w 182"/>
                    <a:gd name="T41" fmla="*/ 25 h 129"/>
                    <a:gd name="T42" fmla="*/ 180 w 182"/>
                    <a:gd name="T43" fmla="*/ 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2" h="129">
                      <a:moveTo>
                        <a:pt x="180" y="19"/>
                      </a:moveTo>
                      <a:cubicBezTo>
                        <a:pt x="18" y="0"/>
                        <a:pt x="18" y="0"/>
                        <a:pt x="18" y="0"/>
                      </a:cubicBezTo>
                      <a:cubicBezTo>
                        <a:pt x="17" y="5"/>
                        <a:pt x="17" y="5"/>
                        <a:pt x="17" y="5"/>
                      </a:cubicBezTo>
                      <a:cubicBezTo>
                        <a:pt x="0" y="120"/>
                        <a:pt x="0" y="120"/>
                        <a:pt x="0" y="120"/>
                      </a:cubicBezTo>
                      <a:cubicBezTo>
                        <a:pt x="0" y="120"/>
                        <a:pt x="3" y="120"/>
                        <a:pt x="8" y="120"/>
                      </a:cubicBezTo>
                      <a:cubicBezTo>
                        <a:pt x="14" y="120"/>
                        <a:pt x="36" y="125"/>
                        <a:pt x="41" y="127"/>
                      </a:cubicBezTo>
                      <a:cubicBezTo>
                        <a:pt x="46" y="129"/>
                        <a:pt x="71" y="128"/>
                        <a:pt x="85" y="128"/>
                      </a:cubicBezTo>
                      <a:cubicBezTo>
                        <a:pt x="98" y="128"/>
                        <a:pt x="110" y="123"/>
                        <a:pt x="115" y="120"/>
                      </a:cubicBezTo>
                      <a:cubicBezTo>
                        <a:pt x="120" y="117"/>
                        <a:pt x="119" y="113"/>
                        <a:pt x="120" y="110"/>
                      </a:cubicBezTo>
                      <a:cubicBezTo>
                        <a:pt x="121" y="107"/>
                        <a:pt x="126" y="104"/>
                        <a:pt x="128" y="103"/>
                      </a:cubicBezTo>
                      <a:cubicBezTo>
                        <a:pt x="130" y="102"/>
                        <a:pt x="134" y="98"/>
                        <a:pt x="137" y="97"/>
                      </a:cubicBezTo>
                      <a:cubicBezTo>
                        <a:pt x="141" y="95"/>
                        <a:pt x="145" y="92"/>
                        <a:pt x="147" y="90"/>
                      </a:cubicBezTo>
                      <a:cubicBezTo>
                        <a:pt x="150" y="88"/>
                        <a:pt x="152" y="82"/>
                        <a:pt x="157" y="79"/>
                      </a:cubicBezTo>
                      <a:cubicBezTo>
                        <a:pt x="161" y="76"/>
                        <a:pt x="164" y="77"/>
                        <a:pt x="166" y="79"/>
                      </a:cubicBezTo>
                      <a:cubicBezTo>
                        <a:pt x="168" y="80"/>
                        <a:pt x="166" y="85"/>
                        <a:pt x="166" y="87"/>
                      </a:cubicBezTo>
                      <a:cubicBezTo>
                        <a:pt x="165" y="90"/>
                        <a:pt x="157" y="95"/>
                        <a:pt x="156" y="97"/>
                      </a:cubicBezTo>
                      <a:cubicBezTo>
                        <a:pt x="154" y="98"/>
                        <a:pt x="149" y="104"/>
                        <a:pt x="149" y="104"/>
                      </a:cubicBezTo>
                      <a:cubicBezTo>
                        <a:pt x="149" y="104"/>
                        <a:pt x="151" y="107"/>
                        <a:pt x="155" y="108"/>
                      </a:cubicBezTo>
                      <a:cubicBezTo>
                        <a:pt x="159" y="110"/>
                        <a:pt x="162" y="107"/>
                        <a:pt x="163" y="105"/>
                      </a:cubicBezTo>
                      <a:cubicBezTo>
                        <a:pt x="165" y="103"/>
                        <a:pt x="165" y="97"/>
                        <a:pt x="165" y="97"/>
                      </a:cubicBezTo>
                      <a:cubicBezTo>
                        <a:pt x="165" y="97"/>
                        <a:pt x="182" y="28"/>
                        <a:pt x="182" y="25"/>
                      </a:cubicBezTo>
                      <a:cubicBezTo>
                        <a:pt x="182" y="23"/>
                        <a:pt x="180" y="19"/>
                        <a:pt x="180" y="19"/>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14" name="Freeform 79"/>
                <p:cNvSpPr>
                  <a:spLocks/>
                </p:cNvSpPr>
                <p:nvPr/>
              </p:nvSpPr>
              <p:spPr bwMode="gray">
                <a:xfrm>
                  <a:off x="7500938" y="8842375"/>
                  <a:ext cx="393700" cy="134938"/>
                </a:xfrm>
                <a:custGeom>
                  <a:avLst/>
                  <a:gdLst>
                    <a:gd name="T0" fmla="*/ 92 w 105"/>
                    <a:gd name="T1" fmla="*/ 1 h 36"/>
                    <a:gd name="T2" fmla="*/ 74 w 105"/>
                    <a:gd name="T3" fmla="*/ 2 h 36"/>
                    <a:gd name="T4" fmla="*/ 65 w 105"/>
                    <a:gd name="T5" fmla="*/ 5 h 36"/>
                    <a:gd name="T6" fmla="*/ 53 w 105"/>
                    <a:gd name="T7" fmla="*/ 7 h 36"/>
                    <a:gd name="T8" fmla="*/ 2 w 105"/>
                    <a:gd name="T9" fmla="*/ 22 h 36"/>
                    <a:gd name="T10" fmla="*/ 0 w 105"/>
                    <a:gd name="T11" fmla="*/ 23 h 36"/>
                    <a:gd name="T12" fmla="*/ 102 w 105"/>
                    <a:gd name="T13" fmla="*/ 36 h 36"/>
                    <a:gd name="T14" fmla="*/ 105 w 105"/>
                    <a:gd name="T15" fmla="*/ 1 h 36"/>
                    <a:gd name="T16" fmla="*/ 92 w 105"/>
                    <a:gd name="T17"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36">
                      <a:moveTo>
                        <a:pt x="92" y="1"/>
                      </a:moveTo>
                      <a:cubicBezTo>
                        <a:pt x="89" y="1"/>
                        <a:pt x="76" y="1"/>
                        <a:pt x="74" y="2"/>
                      </a:cubicBezTo>
                      <a:cubicBezTo>
                        <a:pt x="72" y="3"/>
                        <a:pt x="69" y="4"/>
                        <a:pt x="65" y="5"/>
                      </a:cubicBezTo>
                      <a:cubicBezTo>
                        <a:pt x="61" y="5"/>
                        <a:pt x="59" y="6"/>
                        <a:pt x="53" y="7"/>
                      </a:cubicBezTo>
                      <a:cubicBezTo>
                        <a:pt x="47" y="9"/>
                        <a:pt x="13" y="19"/>
                        <a:pt x="2" y="22"/>
                      </a:cubicBezTo>
                      <a:cubicBezTo>
                        <a:pt x="0" y="23"/>
                        <a:pt x="0" y="23"/>
                        <a:pt x="0" y="23"/>
                      </a:cubicBezTo>
                      <a:cubicBezTo>
                        <a:pt x="102" y="36"/>
                        <a:pt x="102" y="36"/>
                        <a:pt x="102" y="36"/>
                      </a:cubicBezTo>
                      <a:cubicBezTo>
                        <a:pt x="105" y="1"/>
                        <a:pt x="105" y="1"/>
                        <a:pt x="105" y="1"/>
                      </a:cubicBezTo>
                      <a:cubicBezTo>
                        <a:pt x="105" y="1"/>
                        <a:pt x="95" y="0"/>
                        <a:pt x="92" y="1"/>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grpSp>
    </p:spTree>
    <p:extLst>
      <p:ext uri="{BB962C8B-B14F-4D97-AF65-F5344CB8AC3E}">
        <p14:creationId xmlns:p14="http://schemas.microsoft.com/office/powerpoint/2010/main" val="341675810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Silhouettes II</a:t>
            </a:r>
          </a:p>
        </p:txBody>
      </p:sp>
      <p:sp>
        <p:nvSpPr>
          <p:cNvPr id="3" name="Untertitel 2"/>
          <p:cNvSpPr>
            <a:spLocks noGrp="1"/>
          </p:cNvSpPr>
          <p:nvPr>
            <p:ph type="subTitle" idx="14"/>
          </p:nvPr>
        </p:nvSpPr>
        <p:spPr bwMode="gray"/>
        <p:txBody>
          <a:bodyPr/>
          <a:lstStyle/>
          <a:p>
            <a:endParaRPr lang="en-US" dirty="0"/>
          </a:p>
        </p:txBody>
      </p:sp>
      <p:grpSp>
        <p:nvGrpSpPr>
          <p:cNvPr id="90" name="Group 89"/>
          <p:cNvGrpSpPr/>
          <p:nvPr/>
        </p:nvGrpSpPr>
        <p:grpSpPr bwMode="gray">
          <a:xfrm>
            <a:off x="617538" y="1361181"/>
            <a:ext cx="3127148" cy="2353230"/>
            <a:chOff x="12365038" y="441326"/>
            <a:chExt cx="2681288" cy="2017713"/>
          </a:xfrm>
        </p:grpSpPr>
        <p:grpSp>
          <p:nvGrpSpPr>
            <p:cNvPr id="85" name="Group 84"/>
            <p:cNvGrpSpPr/>
            <p:nvPr/>
          </p:nvGrpSpPr>
          <p:grpSpPr bwMode="gray">
            <a:xfrm>
              <a:off x="14611351" y="703263"/>
              <a:ext cx="434975" cy="1546225"/>
              <a:chOff x="14611351" y="703263"/>
              <a:chExt cx="434975" cy="1546225"/>
            </a:xfrm>
          </p:grpSpPr>
          <p:sp>
            <p:nvSpPr>
              <p:cNvPr id="6" name="Freeform 7"/>
              <p:cNvSpPr>
                <a:spLocks/>
              </p:cNvSpPr>
              <p:nvPr/>
            </p:nvSpPr>
            <p:spPr bwMode="gray">
              <a:xfrm>
                <a:off x="14611351" y="703263"/>
                <a:ext cx="434975" cy="1546225"/>
              </a:xfrm>
              <a:custGeom>
                <a:avLst/>
                <a:gdLst>
                  <a:gd name="T0" fmla="*/ 106 w 116"/>
                  <a:gd name="T1" fmla="*/ 142 h 412"/>
                  <a:gd name="T2" fmla="*/ 114 w 116"/>
                  <a:gd name="T3" fmla="*/ 124 h 412"/>
                  <a:gd name="T4" fmla="*/ 88 w 116"/>
                  <a:gd name="T5" fmla="*/ 74 h 412"/>
                  <a:gd name="T6" fmla="*/ 61 w 116"/>
                  <a:gd name="T7" fmla="*/ 64 h 412"/>
                  <a:gd name="T8" fmla="*/ 67 w 116"/>
                  <a:gd name="T9" fmla="*/ 56 h 412"/>
                  <a:gd name="T10" fmla="*/ 70 w 116"/>
                  <a:gd name="T11" fmla="*/ 44 h 412"/>
                  <a:gd name="T12" fmla="*/ 70 w 116"/>
                  <a:gd name="T13" fmla="*/ 33 h 412"/>
                  <a:gd name="T14" fmla="*/ 69 w 116"/>
                  <a:gd name="T15" fmla="*/ 20 h 412"/>
                  <a:gd name="T16" fmla="*/ 71 w 116"/>
                  <a:gd name="T17" fmla="*/ 12 h 412"/>
                  <a:gd name="T18" fmla="*/ 37 w 116"/>
                  <a:gd name="T19" fmla="*/ 9 h 412"/>
                  <a:gd name="T20" fmla="*/ 33 w 116"/>
                  <a:gd name="T21" fmla="*/ 42 h 412"/>
                  <a:gd name="T22" fmla="*/ 35 w 116"/>
                  <a:gd name="T23" fmla="*/ 50 h 412"/>
                  <a:gd name="T24" fmla="*/ 33 w 116"/>
                  <a:gd name="T25" fmla="*/ 53 h 412"/>
                  <a:gd name="T26" fmla="*/ 26 w 116"/>
                  <a:gd name="T27" fmla="*/ 61 h 412"/>
                  <a:gd name="T28" fmla="*/ 6 w 116"/>
                  <a:gd name="T29" fmla="*/ 70 h 412"/>
                  <a:gd name="T30" fmla="*/ 3 w 116"/>
                  <a:gd name="T31" fmla="*/ 108 h 412"/>
                  <a:gd name="T32" fmla="*/ 13 w 116"/>
                  <a:gd name="T33" fmla="*/ 133 h 412"/>
                  <a:gd name="T34" fmla="*/ 19 w 116"/>
                  <a:gd name="T35" fmla="*/ 155 h 412"/>
                  <a:gd name="T36" fmla="*/ 15 w 116"/>
                  <a:gd name="T37" fmla="*/ 201 h 412"/>
                  <a:gd name="T38" fmla="*/ 21 w 116"/>
                  <a:gd name="T39" fmla="*/ 223 h 412"/>
                  <a:gd name="T40" fmla="*/ 16 w 116"/>
                  <a:gd name="T41" fmla="*/ 293 h 412"/>
                  <a:gd name="T42" fmla="*/ 13 w 116"/>
                  <a:gd name="T43" fmla="*/ 387 h 412"/>
                  <a:gd name="T44" fmla="*/ 15 w 116"/>
                  <a:gd name="T45" fmla="*/ 395 h 412"/>
                  <a:gd name="T46" fmla="*/ 14 w 116"/>
                  <a:gd name="T47" fmla="*/ 409 h 412"/>
                  <a:gd name="T48" fmla="*/ 35 w 116"/>
                  <a:gd name="T49" fmla="*/ 401 h 412"/>
                  <a:gd name="T50" fmla="*/ 32 w 116"/>
                  <a:gd name="T51" fmla="*/ 389 h 412"/>
                  <a:gd name="T52" fmla="*/ 41 w 116"/>
                  <a:gd name="T53" fmla="*/ 355 h 412"/>
                  <a:gd name="T54" fmla="*/ 54 w 116"/>
                  <a:gd name="T55" fmla="*/ 262 h 412"/>
                  <a:gd name="T56" fmla="*/ 55 w 116"/>
                  <a:gd name="T57" fmla="*/ 294 h 412"/>
                  <a:gd name="T58" fmla="*/ 54 w 116"/>
                  <a:gd name="T59" fmla="*/ 304 h 412"/>
                  <a:gd name="T60" fmla="*/ 55 w 116"/>
                  <a:gd name="T61" fmla="*/ 383 h 412"/>
                  <a:gd name="T62" fmla="*/ 57 w 116"/>
                  <a:gd name="T63" fmla="*/ 388 h 412"/>
                  <a:gd name="T64" fmla="*/ 74 w 116"/>
                  <a:gd name="T65" fmla="*/ 395 h 412"/>
                  <a:gd name="T66" fmla="*/ 84 w 116"/>
                  <a:gd name="T67" fmla="*/ 396 h 412"/>
                  <a:gd name="T68" fmla="*/ 115 w 116"/>
                  <a:gd name="T69" fmla="*/ 393 h 412"/>
                  <a:gd name="T70" fmla="*/ 104 w 116"/>
                  <a:gd name="T71" fmla="*/ 388 h 412"/>
                  <a:gd name="T72" fmla="*/ 88 w 116"/>
                  <a:gd name="T73" fmla="*/ 364 h 412"/>
                  <a:gd name="T74" fmla="*/ 89 w 116"/>
                  <a:gd name="T75" fmla="*/ 355 h 412"/>
                  <a:gd name="T76" fmla="*/ 90 w 116"/>
                  <a:gd name="T77" fmla="*/ 275 h 412"/>
                  <a:gd name="T78" fmla="*/ 102 w 116"/>
                  <a:gd name="T79" fmla="*/ 218 h 412"/>
                  <a:gd name="T80" fmla="*/ 95 w 116"/>
                  <a:gd name="T81" fmla="*/ 172 h 412"/>
                  <a:gd name="T82" fmla="*/ 87 w 116"/>
                  <a:gd name="T83" fmla="*/ 149 h 412"/>
                  <a:gd name="T84" fmla="*/ 93 w 116"/>
                  <a:gd name="T85" fmla="*/ 149 h 412"/>
                  <a:gd name="T86" fmla="*/ 95 w 116"/>
                  <a:gd name="T87" fmla="*/ 145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6" h="412">
                    <a:moveTo>
                      <a:pt x="93" y="140"/>
                    </a:moveTo>
                    <a:cubicBezTo>
                      <a:pt x="93" y="140"/>
                      <a:pt x="104" y="142"/>
                      <a:pt x="106" y="142"/>
                    </a:cubicBezTo>
                    <a:cubicBezTo>
                      <a:pt x="108" y="142"/>
                      <a:pt x="111" y="140"/>
                      <a:pt x="113" y="134"/>
                    </a:cubicBezTo>
                    <a:cubicBezTo>
                      <a:pt x="115" y="127"/>
                      <a:pt x="116" y="126"/>
                      <a:pt x="114" y="124"/>
                    </a:cubicBezTo>
                    <a:cubicBezTo>
                      <a:pt x="112" y="121"/>
                      <a:pt x="106" y="109"/>
                      <a:pt x="101" y="104"/>
                    </a:cubicBezTo>
                    <a:cubicBezTo>
                      <a:pt x="97" y="99"/>
                      <a:pt x="92" y="80"/>
                      <a:pt x="88" y="74"/>
                    </a:cubicBezTo>
                    <a:cubicBezTo>
                      <a:pt x="85" y="69"/>
                      <a:pt x="82" y="71"/>
                      <a:pt x="77" y="70"/>
                    </a:cubicBezTo>
                    <a:cubicBezTo>
                      <a:pt x="72" y="69"/>
                      <a:pt x="63" y="66"/>
                      <a:pt x="61" y="64"/>
                    </a:cubicBezTo>
                    <a:cubicBezTo>
                      <a:pt x="59" y="62"/>
                      <a:pt x="59" y="58"/>
                      <a:pt x="59" y="58"/>
                    </a:cubicBezTo>
                    <a:cubicBezTo>
                      <a:pt x="59" y="58"/>
                      <a:pt x="65" y="57"/>
                      <a:pt x="67" y="56"/>
                    </a:cubicBezTo>
                    <a:cubicBezTo>
                      <a:pt x="69" y="55"/>
                      <a:pt x="69" y="50"/>
                      <a:pt x="69" y="49"/>
                    </a:cubicBezTo>
                    <a:cubicBezTo>
                      <a:pt x="69" y="48"/>
                      <a:pt x="70" y="46"/>
                      <a:pt x="70" y="44"/>
                    </a:cubicBezTo>
                    <a:cubicBezTo>
                      <a:pt x="70" y="41"/>
                      <a:pt x="72" y="41"/>
                      <a:pt x="71" y="36"/>
                    </a:cubicBezTo>
                    <a:cubicBezTo>
                      <a:pt x="70" y="34"/>
                      <a:pt x="70" y="34"/>
                      <a:pt x="70" y="33"/>
                    </a:cubicBezTo>
                    <a:cubicBezTo>
                      <a:pt x="70" y="31"/>
                      <a:pt x="73" y="30"/>
                      <a:pt x="72" y="28"/>
                    </a:cubicBezTo>
                    <a:cubicBezTo>
                      <a:pt x="72" y="27"/>
                      <a:pt x="71" y="23"/>
                      <a:pt x="69" y="20"/>
                    </a:cubicBezTo>
                    <a:cubicBezTo>
                      <a:pt x="73" y="18"/>
                      <a:pt x="73" y="18"/>
                      <a:pt x="73" y="18"/>
                    </a:cubicBezTo>
                    <a:cubicBezTo>
                      <a:pt x="73" y="18"/>
                      <a:pt x="73" y="15"/>
                      <a:pt x="71" y="12"/>
                    </a:cubicBezTo>
                    <a:cubicBezTo>
                      <a:pt x="69" y="8"/>
                      <a:pt x="60" y="0"/>
                      <a:pt x="48" y="1"/>
                    </a:cubicBezTo>
                    <a:cubicBezTo>
                      <a:pt x="36" y="3"/>
                      <a:pt x="37" y="9"/>
                      <a:pt x="37" y="9"/>
                    </a:cubicBezTo>
                    <a:cubicBezTo>
                      <a:pt x="37" y="9"/>
                      <a:pt x="32" y="8"/>
                      <a:pt x="29" y="14"/>
                    </a:cubicBezTo>
                    <a:cubicBezTo>
                      <a:pt x="27" y="19"/>
                      <a:pt x="32" y="39"/>
                      <a:pt x="33" y="42"/>
                    </a:cubicBezTo>
                    <a:cubicBezTo>
                      <a:pt x="34" y="45"/>
                      <a:pt x="37" y="47"/>
                      <a:pt x="37" y="47"/>
                    </a:cubicBezTo>
                    <a:cubicBezTo>
                      <a:pt x="35" y="50"/>
                      <a:pt x="35" y="50"/>
                      <a:pt x="35" y="50"/>
                    </a:cubicBezTo>
                    <a:cubicBezTo>
                      <a:pt x="35" y="50"/>
                      <a:pt x="35" y="50"/>
                      <a:pt x="35" y="50"/>
                    </a:cubicBezTo>
                    <a:cubicBezTo>
                      <a:pt x="33" y="53"/>
                      <a:pt x="33" y="53"/>
                      <a:pt x="33" y="53"/>
                    </a:cubicBezTo>
                    <a:cubicBezTo>
                      <a:pt x="30" y="53"/>
                      <a:pt x="30" y="53"/>
                      <a:pt x="30" y="53"/>
                    </a:cubicBezTo>
                    <a:cubicBezTo>
                      <a:pt x="30" y="53"/>
                      <a:pt x="27" y="60"/>
                      <a:pt x="26" y="61"/>
                    </a:cubicBezTo>
                    <a:cubicBezTo>
                      <a:pt x="25" y="62"/>
                      <a:pt x="19" y="65"/>
                      <a:pt x="16" y="66"/>
                    </a:cubicBezTo>
                    <a:cubicBezTo>
                      <a:pt x="13" y="67"/>
                      <a:pt x="11" y="68"/>
                      <a:pt x="6" y="70"/>
                    </a:cubicBezTo>
                    <a:cubicBezTo>
                      <a:pt x="1" y="71"/>
                      <a:pt x="0" y="77"/>
                      <a:pt x="0" y="82"/>
                    </a:cubicBezTo>
                    <a:cubicBezTo>
                      <a:pt x="0" y="86"/>
                      <a:pt x="1" y="101"/>
                      <a:pt x="3" y="108"/>
                    </a:cubicBezTo>
                    <a:cubicBezTo>
                      <a:pt x="4" y="114"/>
                      <a:pt x="12" y="128"/>
                      <a:pt x="14" y="130"/>
                    </a:cubicBezTo>
                    <a:cubicBezTo>
                      <a:pt x="14" y="130"/>
                      <a:pt x="13" y="131"/>
                      <a:pt x="13" y="133"/>
                    </a:cubicBezTo>
                    <a:cubicBezTo>
                      <a:pt x="14" y="136"/>
                      <a:pt x="17" y="139"/>
                      <a:pt x="17" y="139"/>
                    </a:cubicBezTo>
                    <a:cubicBezTo>
                      <a:pt x="19" y="155"/>
                      <a:pt x="19" y="155"/>
                      <a:pt x="19" y="155"/>
                    </a:cubicBezTo>
                    <a:cubicBezTo>
                      <a:pt x="19" y="155"/>
                      <a:pt x="18" y="161"/>
                      <a:pt x="16" y="166"/>
                    </a:cubicBezTo>
                    <a:cubicBezTo>
                      <a:pt x="16" y="166"/>
                      <a:pt x="16" y="193"/>
                      <a:pt x="15" y="201"/>
                    </a:cubicBezTo>
                    <a:cubicBezTo>
                      <a:pt x="15" y="208"/>
                      <a:pt x="14" y="222"/>
                      <a:pt x="14" y="222"/>
                    </a:cubicBezTo>
                    <a:cubicBezTo>
                      <a:pt x="14" y="222"/>
                      <a:pt x="21" y="220"/>
                      <a:pt x="21" y="223"/>
                    </a:cubicBezTo>
                    <a:cubicBezTo>
                      <a:pt x="21" y="223"/>
                      <a:pt x="24" y="267"/>
                      <a:pt x="22" y="277"/>
                    </a:cubicBezTo>
                    <a:cubicBezTo>
                      <a:pt x="20" y="287"/>
                      <a:pt x="17" y="289"/>
                      <a:pt x="16" y="293"/>
                    </a:cubicBezTo>
                    <a:cubicBezTo>
                      <a:pt x="15" y="298"/>
                      <a:pt x="14" y="361"/>
                      <a:pt x="14" y="371"/>
                    </a:cubicBezTo>
                    <a:cubicBezTo>
                      <a:pt x="13" y="380"/>
                      <a:pt x="13" y="387"/>
                      <a:pt x="13" y="387"/>
                    </a:cubicBezTo>
                    <a:cubicBezTo>
                      <a:pt x="16" y="388"/>
                      <a:pt x="16" y="388"/>
                      <a:pt x="16" y="388"/>
                    </a:cubicBezTo>
                    <a:cubicBezTo>
                      <a:pt x="16" y="388"/>
                      <a:pt x="16" y="392"/>
                      <a:pt x="15" y="395"/>
                    </a:cubicBezTo>
                    <a:cubicBezTo>
                      <a:pt x="14" y="398"/>
                      <a:pt x="14" y="401"/>
                      <a:pt x="14" y="403"/>
                    </a:cubicBezTo>
                    <a:cubicBezTo>
                      <a:pt x="14" y="405"/>
                      <a:pt x="14" y="409"/>
                      <a:pt x="14" y="409"/>
                    </a:cubicBezTo>
                    <a:cubicBezTo>
                      <a:pt x="14" y="409"/>
                      <a:pt x="25" y="412"/>
                      <a:pt x="34" y="410"/>
                    </a:cubicBezTo>
                    <a:cubicBezTo>
                      <a:pt x="34" y="410"/>
                      <a:pt x="35" y="405"/>
                      <a:pt x="35" y="401"/>
                    </a:cubicBezTo>
                    <a:cubicBezTo>
                      <a:pt x="35" y="397"/>
                      <a:pt x="35" y="396"/>
                      <a:pt x="34" y="394"/>
                    </a:cubicBezTo>
                    <a:cubicBezTo>
                      <a:pt x="32" y="392"/>
                      <a:pt x="32" y="389"/>
                      <a:pt x="32" y="389"/>
                    </a:cubicBezTo>
                    <a:cubicBezTo>
                      <a:pt x="38" y="389"/>
                      <a:pt x="38" y="389"/>
                      <a:pt x="38" y="389"/>
                    </a:cubicBezTo>
                    <a:cubicBezTo>
                      <a:pt x="41" y="355"/>
                      <a:pt x="41" y="355"/>
                      <a:pt x="41" y="355"/>
                    </a:cubicBezTo>
                    <a:cubicBezTo>
                      <a:pt x="41" y="355"/>
                      <a:pt x="46" y="318"/>
                      <a:pt x="47" y="312"/>
                    </a:cubicBezTo>
                    <a:cubicBezTo>
                      <a:pt x="47" y="306"/>
                      <a:pt x="54" y="265"/>
                      <a:pt x="54" y="262"/>
                    </a:cubicBezTo>
                    <a:cubicBezTo>
                      <a:pt x="54" y="259"/>
                      <a:pt x="55" y="260"/>
                      <a:pt x="55" y="261"/>
                    </a:cubicBezTo>
                    <a:cubicBezTo>
                      <a:pt x="56" y="262"/>
                      <a:pt x="53" y="292"/>
                      <a:pt x="55" y="294"/>
                    </a:cubicBezTo>
                    <a:cubicBezTo>
                      <a:pt x="57" y="297"/>
                      <a:pt x="56" y="297"/>
                      <a:pt x="56" y="298"/>
                    </a:cubicBezTo>
                    <a:cubicBezTo>
                      <a:pt x="56" y="298"/>
                      <a:pt x="54" y="301"/>
                      <a:pt x="54" y="304"/>
                    </a:cubicBezTo>
                    <a:cubicBezTo>
                      <a:pt x="54" y="307"/>
                      <a:pt x="56" y="348"/>
                      <a:pt x="56" y="356"/>
                    </a:cubicBezTo>
                    <a:cubicBezTo>
                      <a:pt x="55" y="364"/>
                      <a:pt x="56" y="380"/>
                      <a:pt x="55" y="383"/>
                    </a:cubicBezTo>
                    <a:cubicBezTo>
                      <a:pt x="54" y="385"/>
                      <a:pt x="56" y="387"/>
                      <a:pt x="56" y="387"/>
                    </a:cubicBezTo>
                    <a:cubicBezTo>
                      <a:pt x="57" y="388"/>
                      <a:pt x="57" y="388"/>
                      <a:pt x="57" y="388"/>
                    </a:cubicBezTo>
                    <a:cubicBezTo>
                      <a:pt x="56" y="395"/>
                      <a:pt x="56" y="395"/>
                      <a:pt x="56" y="395"/>
                    </a:cubicBezTo>
                    <a:cubicBezTo>
                      <a:pt x="74" y="395"/>
                      <a:pt x="74" y="395"/>
                      <a:pt x="74" y="395"/>
                    </a:cubicBezTo>
                    <a:cubicBezTo>
                      <a:pt x="74" y="395"/>
                      <a:pt x="74" y="394"/>
                      <a:pt x="77" y="393"/>
                    </a:cubicBezTo>
                    <a:cubicBezTo>
                      <a:pt x="80" y="393"/>
                      <a:pt x="80" y="395"/>
                      <a:pt x="84" y="396"/>
                    </a:cubicBezTo>
                    <a:cubicBezTo>
                      <a:pt x="88" y="396"/>
                      <a:pt x="99" y="397"/>
                      <a:pt x="105" y="396"/>
                    </a:cubicBezTo>
                    <a:cubicBezTo>
                      <a:pt x="111" y="395"/>
                      <a:pt x="115" y="393"/>
                      <a:pt x="115" y="393"/>
                    </a:cubicBezTo>
                    <a:cubicBezTo>
                      <a:pt x="115" y="393"/>
                      <a:pt x="115" y="392"/>
                      <a:pt x="114" y="391"/>
                    </a:cubicBezTo>
                    <a:cubicBezTo>
                      <a:pt x="113" y="390"/>
                      <a:pt x="110" y="387"/>
                      <a:pt x="104" y="388"/>
                    </a:cubicBezTo>
                    <a:cubicBezTo>
                      <a:pt x="98" y="389"/>
                      <a:pt x="89" y="384"/>
                      <a:pt x="89" y="382"/>
                    </a:cubicBezTo>
                    <a:cubicBezTo>
                      <a:pt x="89" y="379"/>
                      <a:pt x="89" y="366"/>
                      <a:pt x="88" y="364"/>
                    </a:cubicBezTo>
                    <a:cubicBezTo>
                      <a:pt x="87" y="362"/>
                      <a:pt x="86" y="362"/>
                      <a:pt x="86" y="359"/>
                    </a:cubicBezTo>
                    <a:cubicBezTo>
                      <a:pt x="86" y="356"/>
                      <a:pt x="89" y="356"/>
                      <a:pt x="89" y="355"/>
                    </a:cubicBezTo>
                    <a:cubicBezTo>
                      <a:pt x="89" y="354"/>
                      <a:pt x="89" y="316"/>
                      <a:pt x="88" y="312"/>
                    </a:cubicBezTo>
                    <a:cubicBezTo>
                      <a:pt x="87" y="308"/>
                      <a:pt x="89" y="282"/>
                      <a:pt x="90" y="275"/>
                    </a:cubicBezTo>
                    <a:cubicBezTo>
                      <a:pt x="91" y="268"/>
                      <a:pt x="94" y="226"/>
                      <a:pt x="94" y="222"/>
                    </a:cubicBezTo>
                    <a:cubicBezTo>
                      <a:pt x="102" y="218"/>
                      <a:pt x="102" y="218"/>
                      <a:pt x="102" y="218"/>
                    </a:cubicBezTo>
                    <a:cubicBezTo>
                      <a:pt x="102" y="218"/>
                      <a:pt x="94" y="175"/>
                      <a:pt x="92" y="172"/>
                    </a:cubicBezTo>
                    <a:cubicBezTo>
                      <a:pt x="95" y="172"/>
                      <a:pt x="95" y="172"/>
                      <a:pt x="95" y="172"/>
                    </a:cubicBezTo>
                    <a:cubicBezTo>
                      <a:pt x="95" y="172"/>
                      <a:pt x="93" y="168"/>
                      <a:pt x="90" y="164"/>
                    </a:cubicBezTo>
                    <a:cubicBezTo>
                      <a:pt x="87" y="159"/>
                      <a:pt x="87" y="149"/>
                      <a:pt x="87" y="149"/>
                    </a:cubicBezTo>
                    <a:cubicBezTo>
                      <a:pt x="87" y="149"/>
                      <a:pt x="88" y="148"/>
                      <a:pt x="90" y="149"/>
                    </a:cubicBezTo>
                    <a:cubicBezTo>
                      <a:pt x="92" y="149"/>
                      <a:pt x="92" y="151"/>
                      <a:pt x="93" y="149"/>
                    </a:cubicBezTo>
                    <a:cubicBezTo>
                      <a:pt x="95" y="146"/>
                      <a:pt x="93" y="145"/>
                      <a:pt x="93" y="145"/>
                    </a:cubicBezTo>
                    <a:cubicBezTo>
                      <a:pt x="93" y="145"/>
                      <a:pt x="95" y="146"/>
                      <a:pt x="95" y="145"/>
                    </a:cubicBezTo>
                    <a:cubicBezTo>
                      <a:pt x="95" y="145"/>
                      <a:pt x="95" y="142"/>
                      <a:pt x="93" y="14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 name="Freeform 8"/>
              <p:cNvSpPr>
                <a:spLocks/>
              </p:cNvSpPr>
              <p:nvPr/>
            </p:nvSpPr>
            <p:spPr bwMode="gray">
              <a:xfrm>
                <a:off x="14859001" y="1104901"/>
                <a:ext cx="52388" cy="71438"/>
              </a:xfrm>
              <a:custGeom>
                <a:avLst/>
                <a:gdLst>
                  <a:gd name="T0" fmla="*/ 11 w 14"/>
                  <a:gd name="T1" fmla="*/ 7 h 19"/>
                  <a:gd name="T2" fmla="*/ 2 w 14"/>
                  <a:gd name="T3" fmla="*/ 1 h 19"/>
                  <a:gd name="T4" fmla="*/ 5 w 14"/>
                  <a:gd name="T5" fmla="*/ 10 h 19"/>
                  <a:gd name="T6" fmla="*/ 0 w 14"/>
                  <a:gd name="T7" fmla="*/ 14 h 19"/>
                  <a:gd name="T8" fmla="*/ 9 w 14"/>
                  <a:gd name="T9" fmla="*/ 18 h 19"/>
                  <a:gd name="T10" fmla="*/ 11 w 14"/>
                  <a:gd name="T11" fmla="*/ 7 h 19"/>
                </a:gdLst>
                <a:ahLst/>
                <a:cxnLst>
                  <a:cxn ang="0">
                    <a:pos x="T0" y="T1"/>
                  </a:cxn>
                  <a:cxn ang="0">
                    <a:pos x="T2" y="T3"/>
                  </a:cxn>
                  <a:cxn ang="0">
                    <a:pos x="T4" y="T5"/>
                  </a:cxn>
                  <a:cxn ang="0">
                    <a:pos x="T6" y="T7"/>
                  </a:cxn>
                  <a:cxn ang="0">
                    <a:pos x="T8" y="T9"/>
                  </a:cxn>
                  <a:cxn ang="0">
                    <a:pos x="T10" y="T11"/>
                  </a:cxn>
                </a:cxnLst>
                <a:rect l="0" t="0" r="r" b="b"/>
                <a:pathLst>
                  <a:path w="14" h="19">
                    <a:moveTo>
                      <a:pt x="11" y="7"/>
                    </a:moveTo>
                    <a:cubicBezTo>
                      <a:pt x="8" y="3"/>
                      <a:pt x="5" y="0"/>
                      <a:pt x="2" y="1"/>
                    </a:cubicBezTo>
                    <a:cubicBezTo>
                      <a:pt x="2" y="1"/>
                      <a:pt x="6" y="6"/>
                      <a:pt x="5" y="10"/>
                    </a:cubicBezTo>
                    <a:cubicBezTo>
                      <a:pt x="3" y="14"/>
                      <a:pt x="0" y="14"/>
                      <a:pt x="0" y="14"/>
                    </a:cubicBezTo>
                    <a:cubicBezTo>
                      <a:pt x="0" y="14"/>
                      <a:pt x="4" y="17"/>
                      <a:pt x="9" y="18"/>
                    </a:cubicBezTo>
                    <a:cubicBezTo>
                      <a:pt x="13" y="19"/>
                      <a:pt x="14" y="11"/>
                      <a:pt x="11" y="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 name="Freeform 9"/>
              <p:cNvSpPr>
                <a:spLocks/>
              </p:cNvSpPr>
              <p:nvPr/>
            </p:nvSpPr>
            <p:spPr bwMode="gray">
              <a:xfrm>
                <a:off x="14812963" y="920751"/>
                <a:ext cx="26988" cy="106363"/>
              </a:xfrm>
              <a:custGeom>
                <a:avLst/>
                <a:gdLst>
                  <a:gd name="T0" fmla="*/ 6 w 7"/>
                  <a:gd name="T1" fmla="*/ 13 h 28"/>
                  <a:gd name="T2" fmla="*/ 6 w 7"/>
                  <a:gd name="T3" fmla="*/ 5 h 28"/>
                  <a:gd name="T4" fmla="*/ 5 w 7"/>
                  <a:gd name="T5" fmla="*/ 0 h 28"/>
                  <a:gd name="T6" fmla="*/ 0 w 7"/>
                  <a:gd name="T7" fmla="*/ 5 h 28"/>
                  <a:gd name="T8" fmla="*/ 4 w 7"/>
                  <a:gd name="T9" fmla="*/ 13 h 28"/>
                  <a:gd name="T10" fmla="*/ 7 w 7"/>
                  <a:gd name="T11" fmla="*/ 28 h 28"/>
                  <a:gd name="T12" fmla="*/ 6 w 7"/>
                  <a:gd name="T13" fmla="*/ 13 h 28"/>
                </a:gdLst>
                <a:ahLst/>
                <a:cxnLst>
                  <a:cxn ang="0">
                    <a:pos x="T0" y="T1"/>
                  </a:cxn>
                  <a:cxn ang="0">
                    <a:pos x="T2" y="T3"/>
                  </a:cxn>
                  <a:cxn ang="0">
                    <a:pos x="T4" y="T5"/>
                  </a:cxn>
                  <a:cxn ang="0">
                    <a:pos x="T6" y="T7"/>
                  </a:cxn>
                  <a:cxn ang="0">
                    <a:pos x="T8" y="T9"/>
                  </a:cxn>
                  <a:cxn ang="0">
                    <a:pos x="T10" y="T11"/>
                  </a:cxn>
                  <a:cxn ang="0">
                    <a:pos x="T12" y="T13"/>
                  </a:cxn>
                </a:cxnLst>
                <a:rect l="0" t="0" r="r" b="b"/>
                <a:pathLst>
                  <a:path w="7" h="28">
                    <a:moveTo>
                      <a:pt x="6" y="13"/>
                    </a:moveTo>
                    <a:cubicBezTo>
                      <a:pt x="6" y="5"/>
                      <a:pt x="6" y="5"/>
                      <a:pt x="6" y="5"/>
                    </a:cubicBezTo>
                    <a:cubicBezTo>
                      <a:pt x="5" y="2"/>
                      <a:pt x="5" y="0"/>
                      <a:pt x="5" y="0"/>
                    </a:cubicBezTo>
                    <a:cubicBezTo>
                      <a:pt x="5" y="0"/>
                      <a:pt x="3" y="5"/>
                      <a:pt x="0" y="5"/>
                    </a:cubicBezTo>
                    <a:cubicBezTo>
                      <a:pt x="0" y="5"/>
                      <a:pt x="5" y="9"/>
                      <a:pt x="4" y="13"/>
                    </a:cubicBezTo>
                    <a:cubicBezTo>
                      <a:pt x="7" y="28"/>
                      <a:pt x="7" y="28"/>
                      <a:pt x="7" y="28"/>
                    </a:cubicBezTo>
                    <a:cubicBezTo>
                      <a:pt x="7" y="28"/>
                      <a:pt x="5" y="17"/>
                      <a:pt x="6" y="1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 name="Freeform 10"/>
              <p:cNvSpPr>
                <a:spLocks/>
              </p:cNvSpPr>
              <p:nvPr/>
            </p:nvSpPr>
            <p:spPr bwMode="gray">
              <a:xfrm>
                <a:off x="14735176" y="892176"/>
                <a:ext cx="77788" cy="115888"/>
              </a:xfrm>
              <a:custGeom>
                <a:avLst/>
                <a:gdLst>
                  <a:gd name="T0" fmla="*/ 16 w 21"/>
                  <a:gd name="T1" fmla="*/ 22 h 31"/>
                  <a:gd name="T2" fmla="*/ 19 w 21"/>
                  <a:gd name="T3" fmla="*/ 13 h 31"/>
                  <a:gd name="T4" fmla="*/ 4 w 21"/>
                  <a:gd name="T5" fmla="*/ 3 h 31"/>
                  <a:gd name="T6" fmla="*/ 1 w 21"/>
                  <a:gd name="T7" fmla="*/ 0 h 31"/>
                  <a:gd name="T8" fmla="*/ 0 w 21"/>
                  <a:gd name="T9" fmla="*/ 3 h 31"/>
                  <a:gd name="T10" fmla="*/ 14 w 21"/>
                  <a:gd name="T11" fmla="*/ 22 h 31"/>
                  <a:gd name="T12" fmla="*/ 21 w 21"/>
                  <a:gd name="T13" fmla="*/ 31 h 31"/>
                  <a:gd name="T14" fmla="*/ 20 w 21"/>
                  <a:gd name="T15" fmla="*/ 26 h 31"/>
                  <a:gd name="T16" fmla="*/ 16 w 21"/>
                  <a:gd name="T17"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1">
                    <a:moveTo>
                      <a:pt x="16" y="22"/>
                    </a:moveTo>
                    <a:cubicBezTo>
                      <a:pt x="14" y="19"/>
                      <a:pt x="19" y="13"/>
                      <a:pt x="19" y="13"/>
                    </a:cubicBezTo>
                    <a:cubicBezTo>
                      <a:pt x="19" y="13"/>
                      <a:pt x="7" y="6"/>
                      <a:pt x="4" y="3"/>
                    </a:cubicBezTo>
                    <a:cubicBezTo>
                      <a:pt x="1" y="0"/>
                      <a:pt x="1" y="0"/>
                      <a:pt x="1" y="0"/>
                    </a:cubicBezTo>
                    <a:cubicBezTo>
                      <a:pt x="1" y="0"/>
                      <a:pt x="0" y="3"/>
                      <a:pt x="0" y="3"/>
                    </a:cubicBezTo>
                    <a:cubicBezTo>
                      <a:pt x="0" y="3"/>
                      <a:pt x="13" y="19"/>
                      <a:pt x="14" y="22"/>
                    </a:cubicBezTo>
                    <a:cubicBezTo>
                      <a:pt x="21" y="31"/>
                      <a:pt x="21" y="31"/>
                      <a:pt x="21" y="31"/>
                    </a:cubicBezTo>
                    <a:cubicBezTo>
                      <a:pt x="21" y="31"/>
                      <a:pt x="20" y="28"/>
                      <a:pt x="20" y="26"/>
                    </a:cubicBezTo>
                    <a:cubicBezTo>
                      <a:pt x="20" y="24"/>
                      <a:pt x="16" y="22"/>
                      <a:pt x="16" y="2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86" name="Group 85"/>
            <p:cNvGrpSpPr/>
            <p:nvPr/>
          </p:nvGrpSpPr>
          <p:grpSpPr bwMode="gray">
            <a:xfrm>
              <a:off x="14077951" y="546101"/>
              <a:ext cx="517525" cy="1766888"/>
              <a:chOff x="14077951" y="546101"/>
              <a:chExt cx="517525" cy="1766888"/>
            </a:xfrm>
          </p:grpSpPr>
          <p:sp>
            <p:nvSpPr>
              <p:cNvPr id="10" name="Freeform 11"/>
              <p:cNvSpPr>
                <a:spLocks/>
              </p:cNvSpPr>
              <p:nvPr/>
            </p:nvSpPr>
            <p:spPr bwMode="gray">
              <a:xfrm>
                <a:off x="14077951" y="546101"/>
                <a:ext cx="517525" cy="1766888"/>
              </a:xfrm>
              <a:custGeom>
                <a:avLst/>
                <a:gdLst>
                  <a:gd name="T0" fmla="*/ 90 w 138"/>
                  <a:gd name="T1" fmla="*/ 87 h 471"/>
                  <a:gd name="T2" fmla="*/ 105 w 138"/>
                  <a:gd name="T3" fmla="*/ 173 h 471"/>
                  <a:gd name="T4" fmla="*/ 93 w 138"/>
                  <a:gd name="T5" fmla="*/ 188 h 471"/>
                  <a:gd name="T6" fmla="*/ 96 w 138"/>
                  <a:gd name="T7" fmla="*/ 210 h 471"/>
                  <a:gd name="T8" fmla="*/ 94 w 138"/>
                  <a:gd name="T9" fmla="*/ 222 h 471"/>
                  <a:gd name="T10" fmla="*/ 113 w 138"/>
                  <a:gd name="T11" fmla="*/ 337 h 471"/>
                  <a:gd name="T12" fmla="*/ 106 w 138"/>
                  <a:gd name="T13" fmla="*/ 384 h 471"/>
                  <a:gd name="T14" fmla="*/ 120 w 138"/>
                  <a:gd name="T15" fmla="*/ 461 h 471"/>
                  <a:gd name="T16" fmla="*/ 120 w 138"/>
                  <a:gd name="T17" fmla="*/ 470 h 471"/>
                  <a:gd name="T18" fmla="*/ 97 w 138"/>
                  <a:gd name="T19" fmla="*/ 461 h 471"/>
                  <a:gd name="T20" fmla="*/ 83 w 138"/>
                  <a:gd name="T21" fmla="*/ 458 h 471"/>
                  <a:gd name="T22" fmla="*/ 81 w 138"/>
                  <a:gd name="T23" fmla="*/ 466 h 471"/>
                  <a:gd name="T24" fmla="*/ 79 w 138"/>
                  <a:gd name="T25" fmla="*/ 431 h 471"/>
                  <a:gd name="T26" fmla="*/ 85 w 138"/>
                  <a:gd name="T27" fmla="*/ 341 h 471"/>
                  <a:gd name="T28" fmla="*/ 39 w 138"/>
                  <a:gd name="T29" fmla="*/ 430 h 471"/>
                  <a:gd name="T30" fmla="*/ 64 w 138"/>
                  <a:gd name="T31" fmla="*/ 467 h 471"/>
                  <a:gd name="T32" fmla="*/ 62 w 138"/>
                  <a:gd name="T33" fmla="*/ 470 h 471"/>
                  <a:gd name="T34" fmla="*/ 46 w 138"/>
                  <a:gd name="T35" fmla="*/ 471 h 471"/>
                  <a:gd name="T36" fmla="*/ 28 w 138"/>
                  <a:gd name="T37" fmla="*/ 461 h 471"/>
                  <a:gd name="T38" fmla="*/ 25 w 138"/>
                  <a:gd name="T39" fmla="*/ 462 h 471"/>
                  <a:gd name="T40" fmla="*/ 22 w 138"/>
                  <a:gd name="T41" fmla="*/ 454 h 471"/>
                  <a:gd name="T42" fmla="*/ 18 w 138"/>
                  <a:gd name="T43" fmla="*/ 429 h 471"/>
                  <a:gd name="T44" fmla="*/ 16 w 138"/>
                  <a:gd name="T45" fmla="*/ 347 h 471"/>
                  <a:gd name="T46" fmla="*/ 10 w 138"/>
                  <a:gd name="T47" fmla="*/ 232 h 471"/>
                  <a:gd name="T48" fmla="*/ 11 w 138"/>
                  <a:gd name="T49" fmla="*/ 218 h 471"/>
                  <a:gd name="T50" fmla="*/ 16 w 138"/>
                  <a:gd name="T51" fmla="*/ 135 h 471"/>
                  <a:gd name="T52" fmla="*/ 9 w 138"/>
                  <a:gd name="T53" fmla="*/ 84 h 471"/>
                  <a:gd name="T54" fmla="*/ 28 w 138"/>
                  <a:gd name="T55" fmla="*/ 57 h 471"/>
                  <a:gd name="T56" fmla="*/ 24 w 138"/>
                  <a:gd name="T57" fmla="*/ 41 h 471"/>
                  <a:gd name="T58" fmla="*/ 24 w 138"/>
                  <a:gd name="T59" fmla="*/ 36 h 471"/>
                  <a:gd name="T60" fmla="*/ 24 w 138"/>
                  <a:gd name="T61" fmla="*/ 27 h 471"/>
                  <a:gd name="T62" fmla="*/ 41 w 138"/>
                  <a:gd name="T63" fmla="*/ 4 h 471"/>
                  <a:gd name="T64" fmla="*/ 70 w 138"/>
                  <a:gd name="T65" fmla="*/ 36 h 471"/>
                  <a:gd name="T66" fmla="*/ 70 w 138"/>
                  <a:gd name="T67" fmla="*/ 40 h 471"/>
                  <a:gd name="T68" fmla="*/ 69 w 138"/>
                  <a:gd name="T69" fmla="*/ 45 h 471"/>
                  <a:gd name="T70" fmla="*/ 66 w 138"/>
                  <a:gd name="T71" fmla="*/ 47 h 471"/>
                  <a:gd name="T72" fmla="*/ 60 w 138"/>
                  <a:gd name="T73" fmla="*/ 61 h 471"/>
                  <a:gd name="T74" fmla="*/ 78 w 138"/>
                  <a:gd name="T75" fmla="*/ 79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8" h="471">
                    <a:moveTo>
                      <a:pt x="78" y="79"/>
                    </a:moveTo>
                    <a:cubicBezTo>
                      <a:pt x="78" y="79"/>
                      <a:pt x="91" y="83"/>
                      <a:pt x="90" y="87"/>
                    </a:cubicBezTo>
                    <a:cubicBezTo>
                      <a:pt x="90" y="87"/>
                      <a:pt x="112" y="147"/>
                      <a:pt x="115" y="155"/>
                    </a:cubicBezTo>
                    <a:cubicBezTo>
                      <a:pt x="115" y="155"/>
                      <a:pt x="116" y="173"/>
                      <a:pt x="105" y="173"/>
                    </a:cubicBezTo>
                    <a:cubicBezTo>
                      <a:pt x="90" y="176"/>
                      <a:pt x="90" y="176"/>
                      <a:pt x="90" y="176"/>
                    </a:cubicBezTo>
                    <a:cubicBezTo>
                      <a:pt x="93" y="188"/>
                      <a:pt x="93" y="188"/>
                      <a:pt x="93" y="188"/>
                    </a:cubicBezTo>
                    <a:cubicBezTo>
                      <a:pt x="90" y="187"/>
                      <a:pt x="90" y="187"/>
                      <a:pt x="90" y="187"/>
                    </a:cubicBezTo>
                    <a:cubicBezTo>
                      <a:pt x="90" y="187"/>
                      <a:pt x="86" y="196"/>
                      <a:pt x="96" y="210"/>
                    </a:cubicBezTo>
                    <a:cubicBezTo>
                      <a:pt x="94" y="212"/>
                      <a:pt x="94" y="212"/>
                      <a:pt x="94" y="212"/>
                    </a:cubicBezTo>
                    <a:cubicBezTo>
                      <a:pt x="94" y="212"/>
                      <a:pt x="100" y="222"/>
                      <a:pt x="94" y="222"/>
                    </a:cubicBezTo>
                    <a:cubicBezTo>
                      <a:pt x="94" y="222"/>
                      <a:pt x="119" y="327"/>
                      <a:pt x="118" y="335"/>
                    </a:cubicBezTo>
                    <a:cubicBezTo>
                      <a:pt x="113" y="337"/>
                      <a:pt x="113" y="337"/>
                      <a:pt x="113" y="337"/>
                    </a:cubicBezTo>
                    <a:cubicBezTo>
                      <a:pt x="113" y="337"/>
                      <a:pt x="112" y="341"/>
                      <a:pt x="111" y="343"/>
                    </a:cubicBezTo>
                    <a:cubicBezTo>
                      <a:pt x="111" y="343"/>
                      <a:pt x="111" y="360"/>
                      <a:pt x="106" y="384"/>
                    </a:cubicBezTo>
                    <a:cubicBezTo>
                      <a:pt x="106" y="384"/>
                      <a:pt x="100" y="424"/>
                      <a:pt x="103" y="434"/>
                    </a:cubicBezTo>
                    <a:cubicBezTo>
                      <a:pt x="103" y="434"/>
                      <a:pt x="114" y="460"/>
                      <a:pt x="120" y="461"/>
                    </a:cubicBezTo>
                    <a:cubicBezTo>
                      <a:pt x="121" y="461"/>
                      <a:pt x="138" y="464"/>
                      <a:pt x="130" y="470"/>
                    </a:cubicBezTo>
                    <a:cubicBezTo>
                      <a:pt x="120" y="470"/>
                      <a:pt x="120" y="470"/>
                      <a:pt x="120" y="470"/>
                    </a:cubicBezTo>
                    <a:cubicBezTo>
                      <a:pt x="113" y="471"/>
                      <a:pt x="113" y="471"/>
                      <a:pt x="113" y="471"/>
                    </a:cubicBezTo>
                    <a:cubicBezTo>
                      <a:pt x="113" y="471"/>
                      <a:pt x="103" y="470"/>
                      <a:pt x="97" y="461"/>
                    </a:cubicBezTo>
                    <a:cubicBezTo>
                      <a:pt x="97" y="461"/>
                      <a:pt x="87" y="451"/>
                      <a:pt x="85" y="452"/>
                    </a:cubicBezTo>
                    <a:cubicBezTo>
                      <a:pt x="85" y="452"/>
                      <a:pt x="83" y="452"/>
                      <a:pt x="83" y="458"/>
                    </a:cubicBezTo>
                    <a:cubicBezTo>
                      <a:pt x="83" y="466"/>
                      <a:pt x="83" y="466"/>
                      <a:pt x="83" y="466"/>
                    </a:cubicBezTo>
                    <a:cubicBezTo>
                      <a:pt x="81" y="466"/>
                      <a:pt x="81" y="466"/>
                      <a:pt x="81" y="466"/>
                    </a:cubicBezTo>
                    <a:cubicBezTo>
                      <a:pt x="81" y="466"/>
                      <a:pt x="76" y="448"/>
                      <a:pt x="73" y="446"/>
                    </a:cubicBezTo>
                    <a:cubicBezTo>
                      <a:pt x="73" y="446"/>
                      <a:pt x="70" y="437"/>
                      <a:pt x="79" y="431"/>
                    </a:cubicBezTo>
                    <a:cubicBezTo>
                      <a:pt x="79" y="431"/>
                      <a:pt x="85" y="412"/>
                      <a:pt x="80" y="388"/>
                    </a:cubicBezTo>
                    <a:cubicBezTo>
                      <a:pt x="80" y="388"/>
                      <a:pt x="74" y="353"/>
                      <a:pt x="85" y="341"/>
                    </a:cubicBezTo>
                    <a:cubicBezTo>
                      <a:pt x="45" y="345"/>
                      <a:pt x="45" y="345"/>
                      <a:pt x="45" y="345"/>
                    </a:cubicBezTo>
                    <a:cubicBezTo>
                      <a:pt x="45" y="345"/>
                      <a:pt x="34" y="397"/>
                      <a:pt x="39" y="430"/>
                    </a:cubicBezTo>
                    <a:cubicBezTo>
                      <a:pt x="39" y="430"/>
                      <a:pt x="48" y="459"/>
                      <a:pt x="61" y="463"/>
                    </a:cubicBezTo>
                    <a:cubicBezTo>
                      <a:pt x="64" y="467"/>
                      <a:pt x="64" y="467"/>
                      <a:pt x="64" y="467"/>
                    </a:cubicBezTo>
                    <a:cubicBezTo>
                      <a:pt x="64" y="469"/>
                      <a:pt x="64" y="469"/>
                      <a:pt x="64" y="469"/>
                    </a:cubicBezTo>
                    <a:cubicBezTo>
                      <a:pt x="62" y="470"/>
                      <a:pt x="62" y="470"/>
                      <a:pt x="62" y="470"/>
                    </a:cubicBezTo>
                    <a:cubicBezTo>
                      <a:pt x="62" y="470"/>
                      <a:pt x="59" y="471"/>
                      <a:pt x="57" y="471"/>
                    </a:cubicBezTo>
                    <a:cubicBezTo>
                      <a:pt x="55" y="471"/>
                      <a:pt x="47" y="471"/>
                      <a:pt x="46" y="471"/>
                    </a:cubicBezTo>
                    <a:cubicBezTo>
                      <a:pt x="45" y="471"/>
                      <a:pt x="37" y="470"/>
                      <a:pt x="37" y="470"/>
                    </a:cubicBezTo>
                    <a:cubicBezTo>
                      <a:pt x="37" y="470"/>
                      <a:pt x="31" y="464"/>
                      <a:pt x="28" y="461"/>
                    </a:cubicBezTo>
                    <a:cubicBezTo>
                      <a:pt x="25" y="457"/>
                      <a:pt x="25" y="457"/>
                      <a:pt x="25" y="457"/>
                    </a:cubicBezTo>
                    <a:cubicBezTo>
                      <a:pt x="25" y="462"/>
                      <a:pt x="25" y="462"/>
                      <a:pt x="25" y="462"/>
                    </a:cubicBezTo>
                    <a:cubicBezTo>
                      <a:pt x="22" y="462"/>
                      <a:pt x="22" y="462"/>
                      <a:pt x="22" y="462"/>
                    </a:cubicBezTo>
                    <a:cubicBezTo>
                      <a:pt x="22" y="454"/>
                      <a:pt x="22" y="454"/>
                      <a:pt x="22" y="454"/>
                    </a:cubicBezTo>
                    <a:cubicBezTo>
                      <a:pt x="22" y="454"/>
                      <a:pt x="14" y="444"/>
                      <a:pt x="14" y="443"/>
                    </a:cubicBezTo>
                    <a:cubicBezTo>
                      <a:pt x="14" y="441"/>
                      <a:pt x="12" y="434"/>
                      <a:pt x="18" y="429"/>
                    </a:cubicBezTo>
                    <a:cubicBezTo>
                      <a:pt x="18" y="429"/>
                      <a:pt x="23" y="418"/>
                      <a:pt x="15" y="392"/>
                    </a:cubicBezTo>
                    <a:cubicBezTo>
                      <a:pt x="15" y="392"/>
                      <a:pt x="8" y="358"/>
                      <a:pt x="16" y="347"/>
                    </a:cubicBezTo>
                    <a:cubicBezTo>
                      <a:pt x="13" y="345"/>
                      <a:pt x="13" y="345"/>
                      <a:pt x="13" y="345"/>
                    </a:cubicBezTo>
                    <a:cubicBezTo>
                      <a:pt x="13" y="345"/>
                      <a:pt x="9" y="237"/>
                      <a:pt x="10" y="232"/>
                    </a:cubicBezTo>
                    <a:cubicBezTo>
                      <a:pt x="10" y="232"/>
                      <a:pt x="12" y="222"/>
                      <a:pt x="14" y="220"/>
                    </a:cubicBezTo>
                    <a:cubicBezTo>
                      <a:pt x="11" y="218"/>
                      <a:pt x="11" y="218"/>
                      <a:pt x="11" y="218"/>
                    </a:cubicBezTo>
                    <a:cubicBezTo>
                      <a:pt x="11" y="218"/>
                      <a:pt x="15" y="187"/>
                      <a:pt x="20" y="172"/>
                    </a:cubicBezTo>
                    <a:cubicBezTo>
                      <a:pt x="20" y="172"/>
                      <a:pt x="23" y="148"/>
                      <a:pt x="16" y="135"/>
                    </a:cubicBezTo>
                    <a:cubicBezTo>
                      <a:pt x="16" y="135"/>
                      <a:pt x="0" y="109"/>
                      <a:pt x="3" y="89"/>
                    </a:cubicBezTo>
                    <a:cubicBezTo>
                      <a:pt x="3" y="89"/>
                      <a:pt x="4" y="87"/>
                      <a:pt x="9" y="84"/>
                    </a:cubicBezTo>
                    <a:cubicBezTo>
                      <a:pt x="9" y="84"/>
                      <a:pt x="27" y="75"/>
                      <a:pt x="27" y="65"/>
                    </a:cubicBezTo>
                    <a:cubicBezTo>
                      <a:pt x="27" y="65"/>
                      <a:pt x="29" y="62"/>
                      <a:pt x="28" y="57"/>
                    </a:cubicBezTo>
                    <a:cubicBezTo>
                      <a:pt x="28" y="52"/>
                      <a:pt x="26" y="48"/>
                      <a:pt x="25" y="44"/>
                    </a:cubicBezTo>
                    <a:cubicBezTo>
                      <a:pt x="24" y="41"/>
                      <a:pt x="24" y="41"/>
                      <a:pt x="24" y="41"/>
                    </a:cubicBezTo>
                    <a:cubicBezTo>
                      <a:pt x="24" y="38"/>
                      <a:pt x="24" y="38"/>
                      <a:pt x="24" y="38"/>
                    </a:cubicBezTo>
                    <a:cubicBezTo>
                      <a:pt x="24" y="36"/>
                      <a:pt x="24" y="36"/>
                      <a:pt x="24" y="36"/>
                    </a:cubicBezTo>
                    <a:cubicBezTo>
                      <a:pt x="24" y="36"/>
                      <a:pt x="23" y="34"/>
                      <a:pt x="24" y="32"/>
                    </a:cubicBezTo>
                    <a:cubicBezTo>
                      <a:pt x="24" y="30"/>
                      <a:pt x="24" y="27"/>
                      <a:pt x="24" y="27"/>
                    </a:cubicBezTo>
                    <a:cubicBezTo>
                      <a:pt x="24" y="27"/>
                      <a:pt x="24" y="25"/>
                      <a:pt x="25" y="23"/>
                    </a:cubicBezTo>
                    <a:cubicBezTo>
                      <a:pt x="26" y="22"/>
                      <a:pt x="26" y="12"/>
                      <a:pt x="41" y="4"/>
                    </a:cubicBezTo>
                    <a:cubicBezTo>
                      <a:pt x="41" y="4"/>
                      <a:pt x="55" y="0"/>
                      <a:pt x="65" y="15"/>
                    </a:cubicBezTo>
                    <a:cubicBezTo>
                      <a:pt x="65" y="15"/>
                      <a:pt x="72" y="23"/>
                      <a:pt x="70" y="36"/>
                    </a:cubicBezTo>
                    <a:cubicBezTo>
                      <a:pt x="70" y="36"/>
                      <a:pt x="71" y="36"/>
                      <a:pt x="71" y="37"/>
                    </a:cubicBezTo>
                    <a:cubicBezTo>
                      <a:pt x="71" y="39"/>
                      <a:pt x="70" y="40"/>
                      <a:pt x="70" y="40"/>
                    </a:cubicBezTo>
                    <a:cubicBezTo>
                      <a:pt x="70" y="40"/>
                      <a:pt x="70" y="41"/>
                      <a:pt x="70" y="42"/>
                    </a:cubicBezTo>
                    <a:cubicBezTo>
                      <a:pt x="70" y="43"/>
                      <a:pt x="69" y="44"/>
                      <a:pt x="69" y="45"/>
                    </a:cubicBezTo>
                    <a:cubicBezTo>
                      <a:pt x="68" y="48"/>
                      <a:pt x="67" y="47"/>
                      <a:pt x="67" y="47"/>
                    </a:cubicBezTo>
                    <a:cubicBezTo>
                      <a:pt x="66" y="47"/>
                      <a:pt x="66" y="47"/>
                      <a:pt x="66" y="47"/>
                    </a:cubicBezTo>
                    <a:cubicBezTo>
                      <a:pt x="66" y="47"/>
                      <a:pt x="63" y="51"/>
                      <a:pt x="62" y="56"/>
                    </a:cubicBezTo>
                    <a:cubicBezTo>
                      <a:pt x="60" y="61"/>
                      <a:pt x="60" y="61"/>
                      <a:pt x="60" y="61"/>
                    </a:cubicBezTo>
                    <a:cubicBezTo>
                      <a:pt x="60" y="66"/>
                      <a:pt x="60" y="66"/>
                      <a:pt x="60" y="66"/>
                    </a:cubicBezTo>
                    <a:cubicBezTo>
                      <a:pt x="78" y="79"/>
                      <a:pt x="78" y="79"/>
                      <a:pt x="78" y="7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1" name="Freeform 12"/>
              <p:cNvSpPr>
                <a:spLocks/>
              </p:cNvSpPr>
              <p:nvPr/>
            </p:nvSpPr>
            <p:spPr bwMode="gray">
              <a:xfrm>
                <a:off x="14176376" y="760413"/>
                <a:ext cx="212725" cy="277813"/>
              </a:xfrm>
              <a:custGeom>
                <a:avLst/>
                <a:gdLst>
                  <a:gd name="T0" fmla="*/ 3 w 57"/>
                  <a:gd name="T1" fmla="*/ 0 h 74"/>
                  <a:gd name="T2" fmla="*/ 0 w 57"/>
                  <a:gd name="T3" fmla="*/ 12 h 74"/>
                  <a:gd name="T4" fmla="*/ 10 w 57"/>
                  <a:gd name="T5" fmla="*/ 32 h 74"/>
                  <a:gd name="T6" fmla="*/ 19 w 57"/>
                  <a:gd name="T7" fmla="*/ 25 h 74"/>
                  <a:gd name="T8" fmla="*/ 45 w 57"/>
                  <a:gd name="T9" fmla="*/ 74 h 74"/>
                  <a:gd name="T10" fmla="*/ 46 w 57"/>
                  <a:gd name="T11" fmla="*/ 74 h 74"/>
                  <a:gd name="T12" fmla="*/ 43 w 57"/>
                  <a:gd name="T13" fmla="*/ 40 h 74"/>
                  <a:gd name="T14" fmla="*/ 57 w 57"/>
                  <a:gd name="T15" fmla="*/ 26 h 74"/>
                  <a:gd name="T16" fmla="*/ 52 w 57"/>
                  <a:gd name="T17" fmla="*/ 21 h 74"/>
                  <a:gd name="T18" fmla="*/ 33 w 57"/>
                  <a:gd name="T19" fmla="*/ 9 h 74"/>
                  <a:gd name="T20" fmla="*/ 31 w 57"/>
                  <a:gd name="T21" fmla="*/ 14 h 74"/>
                  <a:gd name="T22" fmla="*/ 39 w 57"/>
                  <a:gd name="T23" fmla="*/ 36 h 74"/>
                  <a:gd name="T24" fmla="*/ 36 w 57"/>
                  <a:gd name="T25" fmla="*/ 41 h 74"/>
                  <a:gd name="T26" fmla="*/ 16 w 57"/>
                  <a:gd name="T27" fmla="*/ 14 h 74"/>
                  <a:gd name="T28" fmla="*/ 14 w 57"/>
                  <a:gd name="T29" fmla="*/ 13 h 74"/>
                  <a:gd name="T30" fmla="*/ 11 w 57"/>
                  <a:gd name="T31" fmla="*/ 12 h 74"/>
                  <a:gd name="T32" fmla="*/ 9 w 57"/>
                  <a:gd name="T33" fmla="*/ 10 h 74"/>
                  <a:gd name="T34" fmla="*/ 3 w 57"/>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74">
                    <a:moveTo>
                      <a:pt x="3" y="0"/>
                    </a:moveTo>
                    <a:cubicBezTo>
                      <a:pt x="0" y="12"/>
                      <a:pt x="0" y="12"/>
                      <a:pt x="0" y="12"/>
                    </a:cubicBezTo>
                    <a:cubicBezTo>
                      <a:pt x="10" y="32"/>
                      <a:pt x="10" y="32"/>
                      <a:pt x="10" y="32"/>
                    </a:cubicBezTo>
                    <a:cubicBezTo>
                      <a:pt x="19" y="25"/>
                      <a:pt x="19" y="25"/>
                      <a:pt x="19" y="25"/>
                    </a:cubicBezTo>
                    <a:cubicBezTo>
                      <a:pt x="19" y="25"/>
                      <a:pt x="48" y="56"/>
                      <a:pt x="45" y="74"/>
                    </a:cubicBezTo>
                    <a:cubicBezTo>
                      <a:pt x="46" y="74"/>
                      <a:pt x="46" y="74"/>
                      <a:pt x="46" y="74"/>
                    </a:cubicBezTo>
                    <a:cubicBezTo>
                      <a:pt x="46" y="74"/>
                      <a:pt x="51" y="55"/>
                      <a:pt x="43" y="40"/>
                    </a:cubicBezTo>
                    <a:cubicBezTo>
                      <a:pt x="43" y="40"/>
                      <a:pt x="53" y="25"/>
                      <a:pt x="57" y="26"/>
                    </a:cubicBezTo>
                    <a:cubicBezTo>
                      <a:pt x="52" y="21"/>
                      <a:pt x="52" y="21"/>
                      <a:pt x="52" y="21"/>
                    </a:cubicBezTo>
                    <a:cubicBezTo>
                      <a:pt x="33" y="9"/>
                      <a:pt x="33" y="9"/>
                      <a:pt x="33" y="9"/>
                    </a:cubicBezTo>
                    <a:cubicBezTo>
                      <a:pt x="31" y="14"/>
                      <a:pt x="31" y="14"/>
                      <a:pt x="31" y="14"/>
                    </a:cubicBezTo>
                    <a:cubicBezTo>
                      <a:pt x="31" y="14"/>
                      <a:pt x="45" y="35"/>
                      <a:pt x="39" y="36"/>
                    </a:cubicBezTo>
                    <a:cubicBezTo>
                      <a:pt x="36" y="41"/>
                      <a:pt x="36" y="41"/>
                      <a:pt x="36" y="41"/>
                    </a:cubicBezTo>
                    <a:cubicBezTo>
                      <a:pt x="36" y="41"/>
                      <a:pt x="41" y="33"/>
                      <a:pt x="16" y="14"/>
                    </a:cubicBezTo>
                    <a:cubicBezTo>
                      <a:pt x="14" y="13"/>
                      <a:pt x="14" y="13"/>
                      <a:pt x="14" y="13"/>
                    </a:cubicBezTo>
                    <a:cubicBezTo>
                      <a:pt x="11" y="12"/>
                      <a:pt x="11" y="12"/>
                      <a:pt x="11" y="12"/>
                    </a:cubicBezTo>
                    <a:cubicBezTo>
                      <a:pt x="9" y="10"/>
                      <a:pt x="9" y="10"/>
                      <a:pt x="9" y="10"/>
                    </a:cubicBezTo>
                    <a:lnTo>
                      <a:pt x="3"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89" name="Group 88"/>
            <p:cNvGrpSpPr/>
            <p:nvPr/>
          </p:nvGrpSpPr>
          <p:grpSpPr bwMode="gray">
            <a:xfrm>
              <a:off x="12365038" y="628651"/>
              <a:ext cx="430213" cy="1631950"/>
              <a:chOff x="12365038" y="628651"/>
              <a:chExt cx="430213" cy="1631950"/>
            </a:xfrm>
          </p:grpSpPr>
          <p:sp>
            <p:nvSpPr>
              <p:cNvPr id="12" name="Freeform 13"/>
              <p:cNvSpPr>
                <a:spLocks noEditPoints="1"/>
              </p:cNvSpPr>
              <p:nvPr/>
            </p:nvSpPr>
            <p:spPr bwMode="gray">
              <a:xfrm>
                <a:off x="12365038" y="628651"/>
                <a:ext cx="430213" cy="1631950"/>
              </a:xfrm>
              <a:custGeom>
                <a:avLst/>
                <a:gdLst>
                  <a:gd name="T0" fmla="*/ 115 w 115"/>
                  <a:gd name="T1" fmla="*/ 166 h 435"/>
                  <a:gd name="T2" fmla="*/ 109 w 115"/>
                  <a:gd name="T3" fmla="*/ 96 h 435"/>
                  <a:gd name="T4" fmla="*/ 81 w 115"/>
                  <a:gd name="T5" fmla="*/ 62 h 435"/>
                  <a:gd name="T6" fmla="*/ 83 w 115"/>
                  <a:gd name="T7" fmla="*/ 58 h 435"/>
                  <a:gd name="T8" fmla="*/ 85 w 115"/>
                  <a:gd name="T9" fmla="*/ 53 h 435"/>
                  <a:gd name="T10" fmla="*/ 48 w 115"/>
                  <a:gd name="T11" fmla="*/ 33 h 435"/>
                  <a:gd name="T12" fmla="*/ 46 w 115"/>
                  <a:gd name="T13" fmla="*/ 42 h 435"/>
                  <a:gd name="T14" fmla="*/ 46 w 115"/>
                  <a:gd name="T15" fmla="*/ 45 h 435"/>
                  <a:gd name="T16" fmla="*/ 46 w 115"/>
                  <a:gd name="T17" fmla="*/ 49 h 435"/>
                  <a:gd name="T18" fmla="*/ 46 w 115"/>
                  <a:gd name="T19" fmla="*/ 54 h 435"/>
                  <a:gd name="T20" fmla="*/ 20 w 115"/>
                  <a:gd name="T21" fmla="*/ 84 h 435"/>
                  <a:gd name="T22" fmla="*/ 6 w 115"/>
                  <a:gd name="T23" fmla="*/ 122 h 435"/>
                  <a:gd name="T24" fmla="*/ 4 w 115"/>
                  <a:gd name="T25" fmla="*/ 162 h 435"/>
                  <a:gd name="T26" fmla="*/ 25 w 115"/>
                  <a:gd name="T27" fmla="*/ 165 h 435"/>
                  <a:gd name="T28" fmla="*/ 22 w 115"/>
                  <a:gd name="T29" fmla="*/ 187 h 435"/>
                  <a:gd name="T30" fmla="*/ 23 w 115"/>
                  <a:gd name="T31" fmla="*/ 245 h 435"/>
                  <a:gd name="T32" fmla="*/ 31 w 115"/>
                  <a:gd name="T33" fmla="*/ 318 h 435"/>
                  <a:gd name="T34" fmla="*/ 48 w 115"/>
                  <a:gd name="T35" fmla="*/ 400 h 435"/>
                  <a:gd name="T36" fmla="*/ 50 w 115"/>
                  <a:gd name="T37" fmla="*/ 419 h 435"/>
                  <a:gd name="T38" fmla="*/ 49 w 115"/>
                  <a:gd name="T39" fmla="*/ 435 h 435"/>
                  <a:gd name="T40" fmla="*/ 69 w 115"/>
                  <a:gd name="T41" fmla="*/ 433 h 435"/>
                  <a:gd name="T42" fmla="*/ 72 w 115"/>
                  <a:gd name="T43" fmla="*/ 430 h 435"/>
                  <a:gd name="T44" fmla="*/ 78 w 115"/>
                  <a:gd name="T45" fmla="*/ 416 h 435"/>
                  <a:gd name="T46" fmla="*/ 88 w 115"/>
                  <a:gd name="T47" fmla="*/ 429 h 435"/>
                  <a:gd name="T48" fmla="*/ 93 w 115"/>
                  <a:gd name="T49" fmla="*/ 413 h 435"/>
                  <a:gd name="T50" fmla="*/ 84 w 115"/>
                  <a:gd name="T51" fmla="*/ 371 h 435"/>
                  <a:gd name="T52" fmla="*/ 113 w 115"/>
                  <a:gd name="T53" fmla="*/ 244 h 435"/>
                  <a:gd name="T54" fmla="*/ 99 w 115"/>
                  <a:gd name="T55" fmla="*/ 176 h 435"/>
                  <a:gd name="T56" fmla="*/ 68 w 115"/>
                  <a:gd name="T57" fmla="*/ 315 h 435"/>
                  <a:gd name="T58" fmla="*/ 61 w 115"/>
                  <a:gd name="T59" fmla="*/ 309 h 435"/>
                  <a:gd name="T60" fmla="*/ 62 w 115"/>
                  <a:gd name="T61" fmla="*/ 305 h 435"/>
                  <a:gd name="T62" fmla="*/ 62 w 115"/>
                  <a:gd name="T63" fmla="*/ 303 h 435"/>
                  <a:gd name="T64" fmla="*/ 66 w 115"/>
                  <a:gd name="T65" fmla="*/ 270 h 435"/>
                  <a:gd name="T66" fmla="*/ 69 w 115"/>
                  <a:gd name="T67" fmla="*/ 30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5" h="435">
                    <a:moveTo>
                      <a:pt x="101" y="175"/>
                    </a:moveTo>
                    <a:cubicBezTo>
                      <a:pt x="101" y="175"/>
                      <a:pt x="114" y="172"/>
                      <a:pt x="115" y="166"/>
                    </a:cubicBezTo>
                    <a:cubicBezTo>
                      <a:pt x="115" y="141"/>
                      <a:pt x="115" y="141"/>
                      <a:pt x="115" y="141"/>
                    </a:cubicBezTo>
                    <a:cubicBezTo>
                      <a:pt x="115" y="141"/>
                      <a:pt x="109" y="99"/>
                      <a:pt x="109" y="96"/>
                    </a:cubicBezTo>
                    <a:cubicBezTo>
                      <a:pt x="109" y="96"/>
                      <a:pt x="92" y="84"/>
                      <a:pt x="88" y="79"/>
                    </a:cubicBezTo>
                    <a:cubicBezTo>
                      <a:pt x="88" y="79"/>
                      <a:pt x="83" y="67"/>
                      <a:pt x="81" y="62"/>
                    </a:cubicBezTo>
                    <a:cubicBezTo>
                      <a:pt x="81" y="61"/>
                      <a:pt x="81" y="59"/>
                      <a:pt x="81" y="59"/>
                    </a:cubicBezTo>
                    <a:cubicBezTo>
                      <a:pt x="83" y="58"/>
                      <a:pt x="83" y="58"/>
                      <a:pt x="83" y="58"/>
                    </a:cubicBezTo>
                    <a:cubicBezTo>
                      <a:pt x="84" y="55"/>
                      <a:pt x="84" y="55"/>
                      <a:pt x="84" y="55"/>
                    </a:cubicBezTo>
                    <a:cubicBezTo>
                      <a:pt x="85" y="53"/>
                      <a:pt x="85" y="53"/>
                      <a:pt x="85" y="53"/>
                    </a:cubicBezTo>
                    <a:cubicBezTo>
                      <a:pt x="85" y="53"/>
                      <a:pt x="98" y="38"/>
                      <a:pt x="85" y="21"/>
                    </a:cubicBezTo>
                    <a:cubicBezTo>
                      <a:pt x="85" y="21"/>
                      <a:pt x="63" y="0"/>
                      <a:pt x="48" y="33"/>
                    </a:cubicBezTo>
                    <a:cubicBezTo>
                      <a:pt x="47" y="39"/>
                      <a:pt x="47" y="39"/>
                      <a:pt x="47" y="39"/>
                    </a:cubicBezTo>
                    <a:cubicBezTo>
                      <a:pt x="46" y="42"/>
                      <a:pt x="46" y="42"/>
                      <a:pt x="46" y="42"/>
                    </a:cubicBezTo>
                    <a:cubicBezTo>
                      <a:pt x="46" y="43"/>
                      <a:pt x="46" y="43"/>
                      <a:pt x="46" y="43"/>
                    </a:cubicBezTo>
                    <a:cubicBezTo>
                      <a:pt x="46" y="45"/>
                      <a:pt x="46" y="45"/>
                      <a:pt x="46" y="45"/>
                    </a:cubicBezTo>
                    <a:cubicBezTo>
                      <a:pt x="46" y="47"/>
                      <a:pt x="46" y="47"/>
                      <a:pt x="46" y="47"/>
                    </a:cubicBezTo>
                    <a:cubicBezTo>
                      <a:pt x="46" y="49"/>
                      <a:pt x="46" y="49"/>
                      <a:pt x="46" y="49"/>
                    </a:cubicBezTo>
                    <a:cubicBezTo>
                      <a:pt x="46" y="50"/>
                      <a:pt x="46" y="50"/>
                      <a:pt x="46" y="50"/>
                    </a:cubicBezTo>
                    <a:cubicBezTo>
                      <a:pt x="46" y="54"/>
                      <a:pt x="46" y="54"/>
                      <a:pt x="46" y="54"/>
                    </a:cubicBezTo>
                    <a:cubicBezTo>
                      <a:pt x="46" y="54"/>
                      <a:pt x="46" y="64"/>
                      <a:pt x="42" y="69"/>
                    </a:cubicBezTo>
                    <a:cubicBezTo>
                      <a:pt x="42" y="69"/>
                      <a:pt x="36" y="78"/>
                      <a:pt x="20" y="84"/>
                    </a:cubicBezTo>
                    <a:cubicBezTo>
                      <a:pt x="20" y="84"/>
                      <a:pt x="9" y="85"/>
                      <a:pt x="9" y="97"/>
                    </a:cubicBezTo>
                    <a:cubicBezTo>
                      <a:pt x="9" y="97"/>
                      <a:pt x="7" y="118"/>
                      <a:pt x="6" y="122"/>
                    </a:cubicBezTo>
                    <a:cubicBezTo>
                      <a:pt x="6" y="122"/>
                      <a:pt x="0" y="140"/>
                      <a:pt x="0" y="148"/>
                    </a:cubicBezTo>
                    <a:cubicBezTo>
                      <a:pt x="0" y="148"/>
                      <a:pt x="0" y="159"/>
                      <a:pt x="4" y="162"/>
                    </a:cubicBezTo>
                    <a:cubicBezTo>
                      <a:pt x="4" y="162"/>
                      <a:pt x="12" y="167"/>
                      <a:pt x="16" y="169"/>
                    </a:cubicBezTo>
                    <a:cubicBezTo>
                      <a:pt x="16" y="169"/>
                      <a:pt x="19" y="169"/>
                      <a:pt x="25" y="165"/>
                    </a:cubicBezTo>
                    <a:cubicBezTo>
                      <a:pt x="25" y="165"/>
                      <a:pt x="28" y="169"/>
                      <a:pt x="20" y="186"/>
                    </a:cubicBezTo>
                    <a:cubicBezTo>
                      <a:pt x="22" y="187"/>
                      <a:pt x="22" y="187"/>
                      <a:pt x="22" y="187"/>
                    </a:cubicBezTo>
                    <a:cubicBezTo>
                      <a:pt x="22" y="187"/>
                      <a:pt x="13" y="230"/>
                      <a:pt x="13" y="243"/>
                    </a:cubicBezTo>
                    <a:cubicBezTo>
                      <a:pt x="23" y="245"/>
                      <a:pt x="23" y="245"/>
                      <a:pt x="23" y="245"/>
                    </a:cubicBezTo>
                    <a:cubicBezTo>
                      <a:pt x="23" y="245"/>
                      <a:pt x="24" y="293"/>
                      <a:pt x="26" y="296"/>
                    </a:cubicBezTo>
                    <a:cubicBezTo>
                      <a:pt x="26" y="296"/>
                      <a:pt x="27" y="309"/>
                      <a:pt x="31" y="318"/>
                    </a:cubicBezTo>
                    <a:cubicBezTo>
                      <a:pt x="31" y="318"/>
                      <a:pt x="45" y="357"/>
                      <a:pt x="45" y="373"/>
                    </a:cubicBezTo>
                    <a:cubicBezTo>
                      <a:pt x="45" y="373"/>
                      <a:pt x="51" y="392"/>
                      <a:pt x="48" y="400"/>
                    </a:cubicBezTo>
                    <a:cubicBezTo>
                      <a:pt x="42" y="417"/>
                      <a:pt x="42" y="417"/>
                      <a:pt x="42" y="417"/>
                    </a:cubicBezTo>
                    <a:cubicBezTo>
                      <a:pt x="42" y="417"/>
                      <a:pt x="48" y="419"/>
                      <a:pt x="50" y="419"/>
                    </a:cubicBezTo>
                    <a:cubicBezTo>
                      <a:pt x="50" y="419"/>
                      <a:pt x="50" y="423"/>
                      <a:pt x="41" y="425"/>
                    </a:cubicBezTo>
                    <a:cubicBezTo>
                      <a:pt x="41" y="425"/>
                      <a:pt x="35" y="435"/>
                      <a:pt x="49" y="435"/>
                    </a:cubicBezTo>
                    <a:cubicBezTo>
                      <a:pt x="64" y="434"/>
                      <a:pt x="64" y="434"/>
                      <a:pt x="64" y="434"/>
                    </a:cubicBezTo>
                    <a:cubicBezTo>
                      <a:pt x="69" y="433"/>
                      <a:pt x="69" y="433"/>
                      <a:pt x="69" y="433"/>
                    </a:cubicBezTo>
                    <a:cubicBezTo>
                      <a:pt x="71" y="432"/>
                      <a:pt x="71" y="432"/>
                      <a:pt x="71" y="432"/>
                    </a:cubicBezTo>
                    <a:cubicBezTo>
                      <a:pt x="72" y="430"/>
                      <a:pt x="72" y="430"/>
                      <a:pt x="72" y="430"/>
                    </a:cubicBezTo>
                    <a:cubicBezTo>
                      <a:pt x="73" y="428"/>
                      <a:pt x="73" y="428"/>
                      <a:pt x="73" y="428"/>
                    </a:cubicBezTo>
                    <a:cubicBezTo>
                      <a:pt x="73" y="428"/>
                      <a:pt x="75" y="418"/>
                      <a:pt x="78" y="416"/>
                    </a:cubicBezTo>
                    <a:cubicBezTo>
                      <a:pt x="82" y="416"/>
                      <a:pt x="82" y="416"/>
                      <a:pt x="82" y="416"/>
                    </a:cubicBezTo>
                    <a:cubicBezTo>
                      <a:pt x="82" y="416"/>
                      <a:pt x="88" y="416"/>
                      <a:pt x="88" y="429"/>
                    </a:cubicBezTo>
                    <a:cubicBezTo>
                      <a:pt x="91" y="429"/>
                      <a:pt x="91" y="429"/>
                      <a:pt x="91" y="429"/>
                    </a:cubicBezTo>
                    <a:cubicBezTo>
                      <a:pt x="91" y="429"/>
                      <a:pt x="91" y="416"/>
                      <a:pt x="93" y="413"/>
                    </a:cubicBezTo>
                    <a:cubicBezTo>
                      <a:pt x="93" y="413"/>
                      <a:pt x="96" y="407"/>
                      <a:pt x="94" y="402"/>
                    </a:cubicBezTo>
                    <a:cubicBezTo>
                      <a:pt x="84" y="371"/>
                      <a:pt x="84" y="371"/>
                      <a:pt x="84" y="371"/>
                    </a:cubicBezTo>
                    <a:cubicBezTo>
                      <a:pt x="84" y="371"/>
                      <a:pt x="99" y="321"/>
                      <a:pt x="99" y="311"/>
                    </a:cubicBezTo>
                    <a:cubicBezTo>
                      <a:pt x="99" y="311"/>
                      <a:pt x="105" y="243"/>
                      <a:pt x="113" y="244"/>
                    </a:cubicBezTo>
                    <a:cubicBezTo>
                      <a:pt x="113" y="244"/>
                      <a:pt x="113" y="191"/>
                      <a:pt x="98" y="178"/>
                    </a:cubicBezTo>
                    <a:cubicBezTo>
                      <a:pt x="99" y="176"/>
                      <a:pt x="99" y="176"/>
                      <a:pt x="99" y="176"/>
                    </a:cubicBezTo>
                    <a:cubicBezTo>
                      <a:pt x="101" y="175"/>
                      <a:pt x="101" y="175"/>
                      <a:pt x="101" y="175"/>
                    </a:cubicBezTo>
                    <a:close/>
                    <a:moveTo>
                      <a:pt x="68" y="315"/>
                    </a:moveTo>
                    <a:cubicBezTo>
                      <a:pt x="63" y="320"/>
                      <a:pt x="63" y="320"/>
                      <a:pt x="63" y="320"/>
                    </a:cubicBezTo>
                    <a:cubicBezTo>
                      <a:pt x="61" y="317"/>
                      <a:pt x="61" y="309"/>
                      <a:pt x="61" y="309"/>
                    </a:cubicBezTo>
                    <a:cubicBezTo>
                      <a:pt x="61" y="308"/>
                      <a:pt x="61" y="308"/>
                      <a:pt x="61" y="308"/>
                    </a:cubicBezTo>
                    <a:cubicBezTo>
                      <a:pt x="61" y="308"/>
                      <a:pt x="61" y="306"/>
                      <a:pt x="62" y="305"/>
                    </a:cubicBezTo>
                    <a:cubicBezTo>
                      <a:pt x="62" y="304"/>
                      <a:pt x="62" y="305"/>
                      <a:pt x="62" y="304"/>
                    </a:cubicBezTo>
                    <a:cubicBezTo>
                      <a:pt x="62" y="303"/>
                      <a:pt x="62" y="303"/>
                      <a:pt x="62" y="303"/>
                    </a:cubicBezTo>
                    <a:cubicBezTo>
                      <a:pt x="62" y="301"/>
                      <a:pt x="62" y="301"/>
                      <a:pt x="62" y="301"/>
                    </a:cubicBezTo>
                    <a:cubicBezTo>
                      <a:pt x="53" y="302"/>
                      <a:pt x="66" y="270"/>
                      <a:pt x="66" y="270"/>
                    </a:cubicBezTo>
                    <a:cubicBezTo>
                      <a:pt x="69" y="271"/>
                      <a:pt x="68" y="300"/>
                      <a:pt x="68" y="300"/>
                    </a:cubicBezTo>
                    <a:cubicBezTo>
                      <a:pt x="69" y="301"/>
                      <a:pt x="69" y="301"/>
                      <a:pt x="69" y="301"/>
                    </a:cubicBezTo>
                    <a:cubicBezTo>
                      <a:pt x="68" y="315"/>
                      <a:pt x="68" y="315"/>
                      <a:pt x="68" y="3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3" name="Freeform 14"/>
              <p:cNvSpPr>
                <a:spLocks/>
              </p:cNvSpPr>
              <p:nvPr/>
            </p:nvSpPr>
            <p:spPr bwMode="gray">
              <a:xfrm>
                <a:off x="12412663" y="1154113"/>
                <a:ext cx="57150" cy="90488"/>
              </a:xfrm>
              <a:custGeom>
                <a:avLst/>
                <a:gdLst>
                  <a:gd name="T0" fmla="*/ 0 w 15"/>
                  <a:gd name="T1" fmla="*/ 7 h 24"/>
                  <a:gd name="T2" fmla="*/ 2 w 15"/>
                  <a:gd name="T3" fmla="*/ 24 h 24"/>
                  <a:gd name="T4" fmla="*/ 15 w 15"/>
                  <a:gd name="T5" fmla="*/ 13 h 24"/>
                  <a:gd name="T6" fmla="*/ 5 w 15"/>
                  <a:gd name="T7" fmla="*/ 0 h 24"/>
                  <a:gd name="T8" fmla="*/ 0 w 15"/>
                  <a:gd name="T9" fmla="*/ 7 h 24"/>
                </a:gdLst>
                <a:ahLst/>
                <a:cxnLst>
                  <a:cxn ang="0">
                    <a:pos x="T0" y="T1"/>
                  </a:cxn>
                  <a:cxn ang="0">
                    <a:pos x="T2" y="T3"/>
                  </a:cxn>
                  <a:cxn ang="0">
                    <a:pos x="T4" y="T5"/>
                  </a:cxn>
                  <a:cxn ang="0">
                    <a:pos x="T6" y="T7"/>
                  </a:cxn>
                  <a:cxn ang="0">
                    <a:pos x="T8" y="T9"/>
                  </a:cxn>
                </a:cxnLst>
                <a:rect l="0" t="0" r="r" b="b"/>
                <a:pathLst>
                  <a:path w="15" h="24">
                    <a:moveTo>
                      <a:pt x="0" y="7"/>
                    </a:moveTo>
                    <a:cubicBezTo>
                      <a:pt x="2" y="24"/>
                      <a:pt x="2" y="24"/>
                      <a:pt x="2" y="24"/>
                    </a:cubicBezTo>
                    <a:cubicBezTo>
                      <a:pt x="15" y="13"/>
                      <a:pt x="15" y="13"/>
                      <a:pt x="15" y="13"/>
                    </a:cubicBezTo>
                    <a:cubicBezTo>
                      <a:pt x="5" y="0"/>
                      <a:pt x="5" y="0"/>
                      <a:pt x="5" y="0"/>
                    </a:cubicBezTo>
                    <a:cubicBezTo>
                      <a:pt x="0" y="7"/>
                      <a:pt x="0" y="7"/>
                      <a:pt x="0" y="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4" name="Freeform 15"/>
              <p:cNvSpPr>
                <a:spLocks/>
              </p:cNvSpPr>
              <p:nvPr/>
            </p:nvSpPr>
            <p:spPr bwMode="gray">
              <a:xfrm>
                <a:off x="12552363" y="1168401"/>
                <a:ext cx="138113" cy="112713"/>
              </a:xfrm>
              <a:custGeom>
                <a:avLst/>
                <a:gdLst>
                  <a:gd name="T0" fmla="*/ 14 w 37"/>
                  <a:gd name="T1" fmla="*/ 0 h 30"/>
                  <a:gd name="T2" fmla="*/ 0 w 37"/>
                  <a:gd name="T3" fmla="*/ 14 h 30"/>
                  <a:gd name="T4" fmla="*/ 8 w 37"/>
                  <a:gd name="T5" fmla="*/ 30 h 30"/>
                  <a:gd name="T6" fmla="*/ 22 w 37"/>
                  <a:gd name="T7" fmla="*/ 0 h 30"/>
                  <a:gd name="T8" fmla="*/ 14 w 37"/>
                  <a:gd name="T9" fmla="*/ 0 h 30"/>
                </a:gdLst>
                <a:ahLst/>
                <a:cxnLst>
                  <a:cxn ang="0">
                    <a:pos x="T0" y="T1"/>
                  </a:cxn>
                  <a:cxn ang="0">
                    <a:pos x="T2" y="T3"/>
                  </a:cxn>
                  <a:cxn ang="0">
                    <a:pos x="T4" y="T5"/>
                  </a:cxn>
                  <a:cxn ang="0">
                    <a:pos x="T6" y="T7"/>
                  </a:cxn>
                  <a:cxn ang="0">
                    <a:pos x="T8" y="T9"/>
                  </a:cxn>
                </a:cxnLst>
                <a:rect l="0" t="0" r="r" b="b"/>
                <a:pathLst>
                  <a:path w="37" h="30">
                    <a:moveTo>
                      <a:pt x="14" y="0"/>
                    </a:moveTo>
                    <a:cubicBezTo>
                      <a:pt x="11" y="7"/>
                      <a:pt x="0" y="14"/>
                      <a:pt x="0" y="14"/>
                    </a:cubicBezTo>
                    <a:cubicBezTo>
                      <a:pt x="8" y="30"/>
                      <a:pt x="8" y="30"/>
                      <a:pt x="8" y="30"/>
                    </a:cubicBezTo>
                    <a:cubicBezTo>
                      <a:pt x="8" y="30"/>
                      <a:pt x="37" y="15"/>
                      <a:pt x="22" y="0"/>
                    </a:cubicBezTo>
                    <a:cubicBezTo>
                      <a:pt x="14" y="0"/>
                      <a:pt x="14" y="0"/>
                      <a:pt x="14"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 name="Freeform 16"/>
              <p:cNvSpPr>
                <a:spLocks/>
              </p:cNvSpPr>
              <p:nvPr/>
            </p:nvSpPr>
            <p:spPr bwMode="gray">
              <a:xfrm>
                <a:off x="12477751" y="887413"/>
                <a:ext cx="201613" cy="228600"/>
              </a:xfrm>
              <a:custGeom>
                <a:avLst/>
                <a:gdLst>
                  <a:gd name="T0" fmla="*/ 39 w 54"/>
                  <a:gd name="T1" fmla="*/ 22 h 61"/>
                  <a:gd name="T2" fmla="*/ 54 w 54"/>
                  <a:gd name="T3" fmla="*/ 27 h 61"/>
                  <a:gd name="T4" fmla="*/ 54 w 54"/>
                  <a:gd name="T5" fmla="*/ 8 h 61"/>
                  <a:gd name="T6" fmla="*/ 48 w 54"/>
                  <a:gd name="T7" fmla="*/ 0 h 61"/>
                  <a:gd name="T8" fmla="*/ 40 w 54"/>
                  <a:gd name="T9" fmla="*/ 13 h 61"/>
                  <a:gd name="T10" fmla="*/ 37 w 54"/>
                  <a:gd name="T11" fmla="*/ 20 h 61"/>
                  <a:gd name="T12" fmla="*/ 21 w 54"/>
                  <a:gd name="T13" fmla="*/ 44 h 61"/>
                  <a:gd name="T14" fmla="*/ 14 w 54"/>
                  <a:gd name="T15" fmla="*/ 21 h 61"/>
                  <a:gd name="T16" fmla="*/ 14 w 54"/>
                  <a:gd name="T17" fmla="*/ 7 h 61"/>
                  <a:gd name="T18" fmla="*/ 14 w 54"/>
                  <a:gd name="T19" fmla="*/ 4 h 61"/>
                  <a:gd name="T20" fmla="*/ 12 w 54"/>
                  <a:gd name="T21" fmla="*/ 5 h 61"/>
                  <a:gd name="T22" fmla="*/ 0 w 54"/>
                  <a:gd name="T23" fmla="*/ 23 h 61"/>
                  <a:gd name="T24" fmla="*/ 11 w 54"/>
                  <a:gd name="T25" fmla="*/ 23 h 61"/>
                  <a:gd name="T26" fmla="*/ 18 w 54"/>
                  <a:gd name="T27" fmla="*/ 61 h 61"/>
                  <a:gd name="T28" fmla="*/ 20 w 54"/>
                  <a:gd name="T29" fmla="*/ 60 h 61"/>
                  <a:gd name="T30" fmla="*/ 39 w 54"/>
                  <a:gd name="T31" fmla="*/ 2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61">
                    <a:moveTo>
                      <a:pt x="39" y="22"/>
                    </a:moveTo>
                    <a:cubicBezTo>
                      <a:pt x="39" y="21"/>
                      <a:pt x="54" y="27"/>
                      <a:pt x="54" y="27"/>
                    </a:cubicBezTo>
                    <a:cubicBezTo>
                      <a:pt x="54" y="27"/>
                      <a:pt x="54" y="27"/>
                      <a:pt x="54" y="8"/>
                    </a:cubicBezTo>
                    <a:cubicBezTo>
                      <a:pt x="54" y="8"/>
                      <a:pt x="54" y="8"/>
                      <a:pt x="48" y="0"/>
                    </a:cubicBezTo>
                    <a:cubicBezTo>
                      <a:pt x="40" y="13"/>
                      <a:pt x="40" y="13"/>
                      <a:pt x="40" y="13"/>
                    </a:cubicBezTo>
                    <a:cubicBezTo>
                      <a:pt x="40" y="13"/>
                      <a:pt x="40" y="13"/>
                      <a:pt x="37" y="20"/>
                    </a:cubicBezTo>
                    <a:cubicBezTo>
                      <a:pt x="37" y="20"/>
                      <a:pt x="37" y="20"/>
                      <a:pt x="21" y="44"/>
                    </a:cubicBezTo>
                    <a:cubicBezTo>
                      <a:pt x="21" y="44"/>
                      <a:pt x="21" y="44"/>
                      <a:pt x="14" y="21"/>
                    </a:cubicBezTo>
                    <a:cubicBezTo>
                      <a:pt x="12" y="19"/>
                      <a:pt x="14" y="7"/>
                      <a:pt x="14" y="7"/>
                    </a:cubicBezTo>
                    <a:cubicBezTo>
                      <a:pt x="14" y="7"/>
                      <a:pt x="14" y="7"/>
                      <a:pt x="14" y="4"/>
                    </a:cubicBezTo>
                    <a:cubicBezTo>
                      <a:pt x="14" y="4"/>
                      <a:pt x="14" y="4"/>
                      <a:pt x="12" y="5"/>
                    </a:cubicBezTo>
                    <a:cubicBezTo>
                      <a:pt x="12" y="5"/>
                      <a:pt x="12" y="5"/>
                      <a:pt x="0" y="23"/>
                    </a:cubicBezTo>
                    <a:cubicBezTo>
                      <a:pt x="0" y="23"/>
                      <a:pt x="0" y="23"/>
                      <a:pt x="11" y="23"/>
                    </a:cubicBezTo>
                    <a:cubicBezTo>
                      <a:pt x="13" y="29"/>
                      <a:pt x="18" y="61"/>
                      <a:pt x="18" y="61"/>
                    </a:cubicBezTo>
                    <a:cubicBezTo>
                      <a:pt x="18" y="61"/>
                      <a:pt x="18" y="61"/>
                      <a:pt x="20" y="60"/>
                    </a:cubicBezTo>
                    <a:cubicBezTo>
                      <a:pt x="20" y="55"/>
                      <a:pt x="39" y="22"/>
                      <a:pt x="39" y="2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88" name="Group 87"/>
            <p:cNvGrpSpPr/>
            <p:nvPr/>
          </p:nvGrpSpPr>
          <p:grpSpPr bwMode="gray">
            <a:xfrm>
              <a:off x="12836526" y="531813"/>
              <a:ext cx="585788" cy="1803400"/>
              <a:chOff x="12836526" y="531813"/>
              <a:chExt cx="585788" cy="1803400"/>
            </a:xfrm>
          </p:grpSpPr>
          <p:sp>
            <p:nvSpPr>
              <p:cNvPr id="16" name="Freeform 17"/>
              <p:cNvSpPr>
                <a:spLocks/>
              </p:cNvSpPr>
              <p:nvPr/>
            </p:nvSpPr>
            <p:spPr bwMode="gray">
              <a:xfrm>
                <a:off x="12836526" y="531813"/>
                <a:ext cx="585788" cy="1803400"/>
              </a:xfrm>
              <a:custGeom>
                <a:avLst/>
                <a:gdLst>
                  <a:gd name="T0" fmla="*/ 74 w 156"/>
                  <a:gd name="T1" fmla="*/ 65 h 481"/>
                  <a:gd name="T2" fmla="*/ 69 w 156"/>
                  <a:gd name="T3" fmla="*/ 68 h 481"/>
                  <a:gd name="T4" fmla="*/ 29 w 156"/>
                  <a:gd name="T5" fmla="*/ 87 h 481"/>
                  <a:gd name="T6" fmla="*/ 26 w 156"/>
                  <a:gd name="T7" fmla="*/ 100 h 481"/>
                  <a:gd name="T8" fmla="*/ 26 w 156"/>
                  <a:gd name="T9" fmla="*/ 104 h 481"/>
                  <a:gd name="T10" fmla="*/ 29 w 156"/>
                  <a:gd name="T11" fmla="*/ 159 h 481"/>
                  <a:gd name="T12" fmla="*/ 25 w 156"/>
                  <a:gd name="T13" fmla="*/ 175 h 481"/>
                  <a:gd name="T14" fmla="*/ 0 w 156"/>
                  <a:gd name="T15" fmla="*/ 242 h 481"/>
                  <a:gd name="T16" fmla="*/ 19 w 156"/>
                  <a:gd name="T17" fmla="*/ 256 h 481"/>
                  <a:gd name="T18" fmla="*/ 25 w 156"/>
                  <a:gd name="T19" fmla="*/ 282 h 481"/>
                  <a:gd name="T20" fmla="*/ 29 w 156"/>
                  <a:gd name="T21" fmla="*/ 337 h 481"/>
                  <a:gd name="T22" fmla="*/ 33 w 156"/>
                  <a:gd name="T23" fmla="*/ 351 h 481"/>
                  <a:gd name="T24" fmla="*/ 58 w 156"/>
                  <a:gd name="T25" fmla="*/ 396 h 481"/>
                  <a:gd name="T26" fmla="*/ 50 w 156"/>
                  <a:gd name="T27" fmla="*/ 453 h 481"/>
                  <a:gd name="T28" fmla="*/ 50 w 156"/>
                  <a:gd name="T29" fmla="*/ 464 h 481"/>
                  <a:gd name="T30" fmla="*/ 46 w 156"/>
                  <a:gd name="T31" fmla="*/ 477 h 481"/>
                  <a:gd name="T32" fmla="*/ 79 w 156"/>
                  <a:gd name="T33" fmla="*/ 477 h 481"/>
                  <a:gd name="T34" fmla="*/ 78 w 156"/>
                  <a:gd name="T35" fmla="*/ 474 h 481"/>
                  <a:gd name="T36" fmla="*/ 78 w 156"/>
                  <a:gd name="T37" fmla="*/ 467 h 481"/>
                  <a:gd name="T38" fmla="*/ 76 w 156"/>
                  <a:gd name="T39" fmla="*/ 457 h 481"/>
                  <a:gd name="T40" fmla="*/ 87 w 156"/>
                  <a:gd name="T41" fmla="*/ 438 h 481"/>
                  <a:gd name="T42" fmla="*/ 99 w 156"/>
                  <a:gd name="T43" fmla="*/ 436 h 481"/>
                  <a:gd name="T44" fmla="*/ 107 w 156"/>
                  <a:gd name="T45" fmla="*/ 450 h 481"/>
                  <a:gd name="T46" fmla="*/ 113 w 156"/>
                  <a:gd name="T47" fmla="*/ 477 h 481"/>
                  <a:gd name="T48" fmla="*/ 131 w 156"/>
                  <a:gd name="T49" fmla="*/ 450 h 481"/>
                  <a:gd name="T50" fmla="*/ 129 w 156"/>
                  <a:gd name="T51" fmla="*/ 438 h 481"/>
                  <a:gd name="T52" fmla="*/ 133 w 156"/>
                  <a:gd name="T53" fmla="*/ 421 h 481"/>
                  <a:gd name="T54" fmla="*/ 121 w 156"/>
                  <a:gd name="T55" fmla="*/ 398 h 481"/>
                  <a:gd name="T56" fmla="*/ 103 w 156"/>
                  <a:gd name="T57" fmla="*/ 395 h 481"/>
                  <a:gd name="T58" fmla="*/ 115 w 156"/>
                  <a:gd name="T59" fmla="*/ 303 h 481"/>
                  <a:gd name="T60" fmla="*/ 136 w 156"/>
                  <a:gd name="T61" fmla="*/ 267 h 481"/>
                  <a:gd name="T62" fmla="*/ 137 w 156"/>
                  <a:gd name="T63" fmla="*/ 205 h 481"/>
                  <a:gd name="T64" fmla="*/ 135 w 156"/>
                  <a:gd name="T65" fmla="*/ 167 h 481"/>
                  <a:gd name="T66" fmla="*/ 152 w 156"/>
                  <a:gd name="T67" fmla="*/ 149 h 481"/>
                  <a:gd name="T68" fmla="*/ 156 w 156"/>
                  <a:gd name="T69" fmla="*/ 137 h 481"/>
                  <a:gd name="T70" fmla="*/ 154 w 156"/>
                  <a:gd name="T71" fmla="*/ 126 h 481"/>
                  <a:gd name="T72" fmla="*/ 153 w 156"/>
                  <a:gd name="T73" fmla="*/ 123 h 481"/>
                  <a:gd name="T74" fmla="*/ 153 w 156"/>
                  <a:gd name="T75" fmla="*/ 118 h 481"/>
                  <a:gd name="T76" fmla="*/ 152 w 156"/>
                  <a:gd name="T77" fmla="*/ 115 h 481"/>
                  <a:gd name="T78" fmla="*/ 152 w 156"/>
                  <a:gd name="T79" fmla="*/ 114 h 481"/>
                  <a:gd name="T80" fmla="*/ 152 w 156"/>
                  <a:gd name="T81" fmla="*/ 94 h 481"/>
                  <a:gd name="T82" fmla="*/ 111 w 156"/>
                  <a:gd name="T83" fmla="*/ 66 h 481"/>
                  <a:gd name="T84" fmla="*/ 113 w 156"/>
                  <a:gd name="T85" fmla="*/ 58 h 481"/>
                  <a:gd name="T86" fmla="*/ 120 w 156"/>
                  <a:gd name="T87" fmla="*/ 42 h 481"/>
                  <a:gd name="T88" fmla="*/ 120 w 156"/>
                  <a:gd name="T89" fmla="*/ 17 h 481"/>
                  <a:gd name="T90" fmla="*/ 106 w 156"/>
                  <a:gd name="T91" fmla="*/ 3 h 481"/>
                  <a:gd name="T92" fmla="*/ 75 w 156"/>
                  <a:gd name="T93" fmla="*/ 16 h 481"/>
                  <a:gd name="T94" fmla="*/ 78 w 156"/>
                  <a:gd name="T95" fmla="*/ 50 h 481"/>
                  <a:gd name="T96" fmla="*/ 78 w 156"/>
                  <a:gd name="T97" fmla="*/ 62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6" h="481">
                    <a:moveTo>
                      <a:pt x="78" y="62"/>
                    </a:moveTo>
                    <a:cubicBezTo>
                      <a:pt x="74" y="65"/>
                      <a:pt x="74" y="65"/>
                      <a:pt x="74" y="65"/>
                    </a:cubicBezTo>
                    <a:cubicBezTo>
                      <a:pt x="74" y="65"/>
                      <a:pt x="71" y="67"/>
                      <a:pt x="70" y="68"/>
                    </a:cubicBezTo>
                    <a:cubicBezTo>
                      <a:pt x="69" y="68"/>
                      <a:pt x="69" y="68"/>
                      <a:pt x="69" y="68"/>
                    </a:cubicBezTo>
                    <a:cubicBezTo>
                      <a:pt x="69" y="68"/>
                      <a:pt x="42" y="71"/>
                      <a:pt x="34" y="74"/>
                    </a:cubicBezTo>
                    <a:cubicBezTo>
                      <a:pt x="34" y="74"/>
                      <a:pt x="31" y="76"/>
                      <a:pt x="29" y="87"/>
                    </a:cubicBezTo>
                    <a:cubicBezTo>
                      <a:pt x="29" y="87"/>
                      <a:pt x="29" y="93"/>
                      <a:pt x="26" y="97"/>
                    </a:cubicBezTo>
                    <a:cubicBezTo>
                      <a:pt x="26" y="97"/>
                      <a:pt x="26" y="99"/>
                      <a:pt x="26" y="100"/>
                    </a:cubicBezTo>
                    <a:cubicBezTo>
                      <a:pt x="26" y="100"/>
                      <a:pt x="24" y="100"/>
                      <a:pt x="23" y="101"/>
                    </a:cubicBezTo>
                    <a:cubicBezTo>
                      <a:pt x="23" y="101"/>
                      <a:pt x="25" y="104"/>
                      <a:pt x="26" y="104"/>
                    </a:cubicBezTo>
                    <a:cubicBezTo>
                      <a:pt x="26" y="104"/>
                      <a:pt x="21" y="127"/>
                      <a:pt x="21" y="139"/>
                    </a:cubicBezTo>
                    <a:cubicBezTo>
                      <a:pt x="21" y="139"/>
                      <a:pt x="24" y="152"/>
                      <a:pt x="29" y="159"/>
                    </a:cubicBezTo>
                    <a:cubicBezTo>
                      <a:pt x="29" y="159"/>
                      <a:pt x="32" y="160"/>
                      <a:pt x="33" y="160"/>
                    </a:cubicBezTo>
                    <a:cubicBezTo>
                      <a:pt x="33" y="160"/>
                      <a:pt x="29" y="170"/>
                      <a:pt x="25" y="175"/>
                    </a:cubicBezTo>
                    <a:cubicBezTo>
                      <a:pt x="25" y="175"/>
                      <a:pt x="17" y="193"/>
                      <a:pt x="11" y="212"/>
                    </a:cubicBezTo>
                    <a:cubicBezTo>
                      <a:pt x="11" y="212"/>
                      <a:pt x="1" y="241"/>
                      <a:pt x="0" y="242"/>
                    </a:cubicBezTo>
                    <a:cubicBezTo>
                      <a:pt x="16" y="248"/>
                      <a:pt x="16" y="248"/>
                      <a:pt x="16" y="248"/>
                    </a:cubicBezTo>
                    <a:cubicBezTo>
                      <a:pt x="16" y="248"/>
                      <a:pt x="16" y="254"/>
                      <a:pt x="19" y="256"/>
                    </a:cubicBezTo>
                    <a:cubicBezTo>
                      <a:pt x="25" y="262"/>
                      <a:pt x="25" y="262"/>
                      <a:pt x="25" y="262"/>
                    </a:cubicBezTo>
                    <a:cubicBezTo>
                      <a:pt x="25" y="282"/>
                      <a:pt x="25" y="282"/>
                      <a:pt x="25" y="282"/>
                    </a:cubicBezTo>
                    <a:cubicBezTo>
                      <a:pt x="26" y="285"/>
                      <a:pt x="26" y="285"/>
                      <a:pt x="26" y="285"/>
                    </a:cubicBezTo>
                    <a:cubicBezTo>
                      <a:pt x="26" y="285"/>
                      <a:pt x="28" y="327"/>
                      <a:pt x="29" y="337"/>
                    </a:cubicBezTo>
                    <a:cubicBezTo>
                      <a:pt x="29" y="337"/>
                      <a:pt x="31" y="340"/>
                      <a:pt x="29" y="343"/>
                    </a:cubicBezTo>
                    <a:cubicBezTo>
                      <a:pt x="29" y="343"/>
                      <a:pt x="27" y="348"/>
                      <a:pt x="33" y="351"/>
                    </a:cubicBezTo>
                    <a:cubicBezTo>
                      <a:pt x="33" y="351"/>
                      <a:pt x="52" y="386"/>
                      <a:pt x="54" y="389"/>
                    </a:cubicBezTo>
                    <a:cubicBezTo>
                      <a:pt x="58" y="396"/>
                      <a:pt x="58" y="396"/>
                      <a:pt x="58" y="396"/>
                    </a:cubicBezTo>
                    <a:cubicBezTo>
                      <a:pt x="58" y="396"/>
                      <a:pt x="51" y="424"/>
                      <a:pt x="47" y="445"/>
                    </a:cubicBezTo>
                    <a:cubicBezTo>
                      <a:pt x="50" y="453"/>
                      <a:pt x="50" y="453"/>
                      <a:pt x="50" y="453"/>
                    </a:cubicBezTo>
                    <a:cubicBezTo>
                      <a:pt x="51" y="453"/>
                      <a:pt x="51" y="453"/>
                      <a:pt x="51" y="453"/>
                    </a:cubicBezTo>
                    <a:cubicBezTo>
                      <a:pt x="51" y="453"/>
                      <a:pt x="50" y="461"/>
                      <a:pt x="50" y="464"/>
                    </a:cubicBezTo>
                    <a:cubicBezTo>
                      <a:pt x="50" y="464"/>
                      <a:pt x="48" y="471"/>
                      <a:pt x="48" y="472"/>
                    </a:cubicBezTo>
                    <a:cubicBezTo>
                      <a:pt x="48" y="472"/>
                      <a:pt x="46" y="475"/>
                      <a:pt x="46" y="477"/>
                    </a:cubicBezTo>
                    <a:cubicBezTo>
                      <a:pt x="46" y="477"/>
                      <a:pt x="46" y="481"/>
                      <a:pt x="62" y="481"/>
                    </a:cubicBezTo>
                    <a:cubicBezTo>
                      <a:pt x="62" y="481"/>
                      <a:pt x="78" y="481"/>
                      <a:pt x="79" y="477"/>
                    </a:cubicBezTo>
                    <a:cubicBezTo>
                      <a:pt x="78" y="475"/>
                      <a:pt x="78" y="475"/>
                      <a:pt x="78" y="475"/>
                    </a:cubicBezTo>
                    <a:cubicBezTo>
                      <a:pt x="78" y="474"/>
                      <a:pt x="78" y="474"/>
                      <a:pt x="78" y="474"/>
                    </a:cubicBezTo>
                    <a:cubicBezTo>
                      <a:pt x="78" y="472"/>
                      <a:pt x="78" y="472"/>
                      <a:pt x="78" y="472"/>
                    </a:cubicBezTo>
                    <a:cubicBezTo>
                      <a:pt x="78" y="472"/>
                      <a:pt x="79" y="471"/>
                      <a:pt x="78" y="467"/>
                    </a:cubicBezTo>
                    <a:cubicBezTo>
                      <a:pt x="78" y="467"/>
                      <a:pt x="77" y="462"/>
                      <a:pt x="76" y="460"/>
                    </a:cubicBezTo>
                    <a:cubicBezTo>
                      <a:pt x="76" y="457"/>
                      <a:pt x="76" y="457"/>
                      <a:pt x="76" y="457"/>
                    </a:cubicBezTo>
                    <a:cubicBezTo>
                      <a:pt x="79" y="457"/>
                      <a:pt x="79" y="457"/>
                      <a:pt x="79" y="457"/>
                    </a:cubicBezTo>
                    <a:cubicBezTo>
                      <a:pt x="79" y="457"/>
                      <a:pt x="82" y="451"/>
                      <a:pt x="87" y="438"/>
                    </a:cubicBezTo>
                    <a:cubicBezTo>
                      <a:pt x="89" y="440"/>
                      <a:pt x="89" y="440"/>
                      <a:pt x="89" y="440"/>
                    </a:cubicBezTo>
                    <a:cubicBezTo>
                      <a:pt x="89" y="440"/>
                      <a:pt x="95" y="439"/>
                      <a:pt x="99" y="436"/>
                    </a:cubicBezTo>
                    <a:cubicBezTo>
                      <a:pt x="99" y="439"/>
                      <a:pt x="99" y="439"/>
                      <a:pt x="99" y="439"/>
                    </a:cubicBezTo>
                    <a:cubicBezTo>
                      <a:pt x="99" y="439"/>
                      <a:pt x="104" y="447"/>
                      <a:pt x="107" y="450"/>
                    </a:cubicBezTo>
                    <a:cubicBezTo>
                      <a:pt x="107" y="450"/>
                      <a:pt x="109" y="467"/>
                      <a:pt x="108" y="471"/>
                    </a:cubicBezTo>
                    <a:cubicBezTo>
                      <a:pt x="108" y="471"/>
                      <a:pt x="110" y="475"/>
                      <a:pt x="113" y="477"/>
                    </a:cubicBezTo>
                    <a:cubicBezTo>
                      <a:pt x="113" y="477"/>
                      <a:pt x="115" y="480"/>
                      <a:pt x="117" y="479"/>
                    </a:cubicBezTo>
                    <a:cubicBezTo>
                      <a:pt x="117" y="479"/>
                      <a:pt x="127" y="474"/>
                      <a:pt x="131" y="450"/>
                    </a:cubicBezTo>
                    <a:cubicBezTo>
                      <a:pt x="131" y="450"/>
                      <a:pt x="133" y="445"/>
                      <a:pt x="130" y="438"/>
                    </a:cubicBezTo>
                    <a:cubicBezTo>
                      <a:pt x="129" y="438"/>
                      <a:pt x="129" y="438"/>
                      <a:pt x="129" y="438"/>
                    </a:cubicBezTo>
                    <a:cubicBezTo>
                      <a:pt x="129" y="424"/>
                      <a:pt x="129" y="424"/>
                      <a:pt x="129" y="424"/>
                    </a:cubicBezTo>
                    <a:cubicBezTo>
                      <a:pt x="129" y="424"/>
                      <a:pt x="133" y="423"/>
                      <a:pt x="133" y="421"/>
                    </a:cubicBezTo>
                    <a:cubicBezTo>
                      <a:pt x="133" y="421"/>
                      <a:pt x="134" y="399"/>
                      <a:pt x="130" y="398"/>
                    </a:cubicBezTo>
                    <a:cubicBezTo>
                      <a:pt x="121" y="398"/>
                      <a:pt x="121" y="398"/>
                      <a:pt x="121" y="398"/>
                    </a:cubicBezTo>
                    <a:cubicBezTo>
                      <a:pt x="112" y="397"/>
                      <a:pt x="112" y="397"/>
                      <a:pt x="112" y="397"/>
                    </a:cubicBezTo>
                    <a:cubicBezTo>
                      <a:pt x="103" y="395"/>
                      <a:pt x="103" y="395"/>
                      <a:pt x="103" y="395"/>
                    </a:cubicBezTo>
                    <a:cubicBezTo>
                      <a:pt x="101" y="385"/>
                      <a:pt x="101" y="385"/>
                      <a:pt x="101" y="385"/>
                    </a:cubicBezTo>
                    <a:cubicBezTo>
                      <a:pt x="101" y="385"/>
                      <a:pt x="108" y="367"/>
                      <a:pt x="115" y="303"/>
                    </a:cubicBezTo>
                    <a:cubicBezTo>
                      <a:pt x="115" y="303"/>
                      <a:pt x="120" y="299"/>
                      <a:pt x="124" y="271"/>
                    </a:cubicBezTo>
                    <a:cubicBezTo>
                      <a:pt x="124" y="271"/>
                      <a:pt x="135" y="271"/>
                      <a:pt x="136" y="267"/>
                    </a:cubicBezTo>
                    <a:cubicBezTo>
                      <a:pt x="136" y="206"/>
                      <a:pt x="136" y="206"/>
                      <a:pt x="136" y="206"/>
                    </a:cubicBezTo>
                    <a:cubicBezTo>
                      <a:pt x="137" y="205"/>
                      <a:pt x="137" y="205"/>
                      <a:pt x="137" y="205"/>
                    </a:cubicBezTo>
                    <a:cubicBezTo>
                      <a:pt x="137" y="205"/>
                      <a:pt x="131" y="167"/>
                      <a:pt x="132" y="166"/>
                    </a:cubicBezTo>
                    <a:cubicBezTo>
                      <a:pt x="135" y="167"/>
                      <a:pt x="135" y="167"/>
                      <a:pt x="135" y="167"/>
                    </a:cubicBezTo>
                    <a:cubicBezTo>
                      <a:pt x="135" y="167"/>
                      <a:pt x="147" y="164"/>
                      <a:pt x="150" y="158"/>
                    </a:cubicBezTo>
                    <a:cubicBezTo>
                      <a:pt x="150" y="158"/>
                      <a:pt x="152" y="152"/>
                      <a:pt x="152" y="149"/>
                    </a:cubicBezTo>
                    <a:cubicBezTo>
                      <a:pt x="154" y="146"/>
                      <a:pt x="154" y="146"/>
                      <a:pt x="154" y="146"/>
                    </a:cubicBezTo>
                    <a:cubicBezTo>
                      <a:pt x="154" y="146"/>
                      <a:pt x="155" y="139"/>
                      <a:pt x="156" y="137"/>
                    </a:cubicBezTo>
                    <a:cubicBezTo>
                      <a:pt x="156" y="137"/>
                      <a:pt x="156" y="132"/>
                      <a:pt x="156" y="131"/>
                    </a:cubicBezTo>
                    <a:cubicBezTo>
                      <a:pt x="154" y="126"/>
                      <a:pt x="154" y="126"/>
                      <a:pt x="154" y="126"/>
                    </a:cubicBezTo>
                    <a:cubicBezTo>
                      <a:pt x="153" y="124"/>
                      <a:pt x="153" y="124"/>
                      <a:pt x="153" y="124"/>
                    </a:cubicBezTo>
                    <a:cubicBezTo>
                      <a:pt x="153" y="123"/>
                      <a:pt x="153" y="123"/>
                      <a:pt x="153" y="123"/>
                    </a:cubicBezTo>
                    <a:cubicBezTo>
                      <a:pt x="152" y="120"/>
                      <a:pt x="152" y="120"/>
                      <a:pt x="152" y="120"/>
                    </a:cubicBezTo>
                    <a:cubicBezTo>
                      <a:pt x="153" y="118"/>
                      <a:pt x="153" y="118"/>
                      <a:pt x="153" y="118"/>
                    </a:cubicBezTo>
                    <a:cubicBezTo>
                      <a:pt x="152" y="117"/>
                      <a:pt x="152" y="117"/>
                      <a:pt x="152" y="117"/>
                    </a:cubicBezTo>
                    <a:cubicBezTo>
                      <a:pt x="152" y="115"/>
                      <a:pt x="152" y="115"/>
                      <a:pt x="152" y="115"/>
                    </a:cubicBezTo>
                    <a:cubicBezTo>
                      <a:pt x="153" y="114"/>
                      <a:pt x="153" y="114"/>
                      <a:pt x="153" y="114"/>
                    </a:cubicBezTo>
                    <a:cubicBezTo>
                      <a:pt x="152" y="114"/>
                      <a:pt x="152" y="114"/>
                      <a:pt x="152" y="114"/>
                    </a:cubicBezTo>
                    <a:cubicBezTo>
                      <a:pt x="151" y="111"/>
                      <a:pt x="151" y="111"/>
                      <a:pt x="151" y="111"/>
                    </a:cubicBezTo>
                    <a:cubicBezTo>
                      <a:pt x="151" y="111"/>
                      <a:pt x="153" y="97"/>
                      <a:pt x="152" y="94"/>
                    </a:cubicBezTo>
                    <a:cubicBezTo>
                      <a:pt x="152" y="94"/>
                      <a:pt x="146" y="88"/>
                      <a:pt x="129" y="81"/>
                    </a:cubicBezTo>
                    <a:cubicBezTo>
                      <a:pt x="129" y="81"/>
                      <a:pt x="114" y="76"/>
                      <a:pt x="111" y="66"/>
                    </a:cubicBezTo>
                    <a:cubicBezTo>
                      <a:pt x="110" y="65"/>
                      <a:pt x="110" y="65"/>
                      <a:pt x="110" y="65"/>
                    </a:cubicBezTo>
                    <a:cubicBezTo>
                      <a:pt x="110" y="65"/>
                      <a:pt x="112" y="60"/>
                      <a:pt x="113" y="58"/>
                    </a:cubicBezTo>
                    <a:cubicBezTo>
                      <a:pt x="114" y="51"/>
                      <a:pt x="114" y="51"/>
                      <a:pt x="114" y="51"/>
                    </a:cubicBezTo>
                    <a:cubicBezTo>
                      <a:pt x="114" y="51"/>
                      <a:pt x="119" y="55"/>
                      <a:pt x="120" y="42"/>
                    </a:cubicBezTo>
                    <a:cubicBezTo>
                      <a:pt x="120" y="42"/>
                      <a:pt x="122" y="35"/>
                      <a:pt x="119" y="35"/>
                    </a:cubicBezTo>
                    <a:cubicBezTo>
                      <a:pt x="119" y="35"/>
                      <a:pt x="122" y="32"/>
                      <a:pt x="120" y="17"/>
                    </a:cubicBezTo>
                    <a:cubicBezTo>
                      <a:pt x="120" y="17"/>
                      <a:pt x="117" y="9"/>
                      <a:pt x="112" y="5"/>
                    </a:cubicBezTo>
                    <a:cubicBezTo>
                      <a:pt x="106" y="3"/>
                      <a:pt x="106" y="3"/>
                      <a:pt x="106" y="3"/>
                    </a:cubicBezTo>
                    <a:cubicBezTo>
                      <a:pt x="106" y="3"/>
                      <a:pt x="90" y="0"/>
                      <a:pt x="81" y="7"/>
                    </a:cubicBezTo>
                    <a:cubicBezTo>
                      <a:pt x="81" y="7"/>
                      <a:pt x="79" y="12"/>
                      <a:pt x="75" y="16"/>
                    </a:cubicBezTo>
                    <a:cubicBezTo>
                      <a:pt x="75" y="16"/>
                      <a:pt x="71" y="29"/>
                      <a:pt x="74" y="34"/>
                    </a:cubicBezTo>
                    <a:cubicBezTo>
                      <a:pt x="74" y="34"/>
                      <a:pt x="70" y="50"/>
                      <a:pt x="78" y="50"/>
                    </a:cubicBezTo>
                    <a:cubicBezTo>
                      <a:pt x="78" y="50"/>
                      <a:pt x="79" y="55"/>
                      <a:pt x="79" y="56"/>
                    </a:cubicBezTo>
                    <a:cubicBezTo>
                      <a:pt x="78" y="62"/>
                      <a:pt x="78" y="62"/>
                      <a:pt x="78" y="6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7" name="Freeform 18"/>
              <p:cNvSpPr>
                <a:spLocks/>
              </p:cNvSpPr>
              <p:nvPr/>
            </p:nvSpPr>
            <p:spPr bwMode="gray">
              <a:xfrm>
                <a:off x="13130213" y="757238"/>
                <a:ext cx="127000" cy="149225"/>
              </a:xfrm>
              <a:custGeom>
                <a:avLst/>
                <a:gdLst>
                  <a:gd name="T0" fmla="*/ 32 w 34"/>
                  <a:gd name="T1" fmla="*/ 5 h 40"/>
                  <a:gd name="T2" fmla="*/ 31 w 34"/>
                  <a:gd name="T3" fmla="*/ 5 h 40"/>
                  <a:gd name="T4" fmla="*/ 24 w 34"/>
                  <a:gd name="T5" fmla="*/ 13 h 40"/>
                  <a:gd name="T6" fmla="*/ 12 w 34"/>
                  <a:gd name="T7" fmla="*/ 13 h 40"/>
                  <a:gd name="T8" fmla="*/ 1 w 34"/>
                  <a:gd name="T9" fmla="*/ 0 h 40"/>
                  <a:gd name="T10" fmla="*/ 0 w 34"/>
                  <a:gd name="T11" fmla="*/ 2 h 40"/>
                  <a:gd name="T12" fmla="*/ 1 w 34"/>
                  <a:gd name="T13" fmla="*/ 4 h 40"/>
                  <a:gd name="T14" fmla="*/ 8 w 34"/>
                  <a:gd name="T15" fmla="*/ 31 h 40"/>
                  <a:gd name="T16" fmla="*/ 12 w 34"/>
                  <a:gd name="T17" fmla="*/ 24 h 40"/>
                  <a:gd name="T18" fmla="*/ 11 w 34"/>
                  <a:gd name="T19" fmla="*/ 18 h 40"/>
                  <a:gd name="T20" fmla="*/ 15 w 34"/>
                  <a:gd name="T21" fmla="*/ 16 h 40"/>
                  <a:gd name="T22" fmla="*/ 20 w 34"/>
                  <a:gd name="T23" fmla="*/ 20 h 40"/>
                  <a:gd name="T24" fmla="*/ 16 w 34"/>
                  <a:gd name="T25" fmla="*/ 24 h 40"/>
                  <a:gd name="T26" fmla="*/ 17 w 34"/>
                  <a:gd name="T27" fmla="*/ 40 h 40"/>
                  <a:gd name="T28" fmla="*/ 25 w 34"/>
                  <a:gd name="T29" fmla="*/ 25 h 40"/>
                  <a:gd name="T30" fmla="*/ 32 w 34"/>
                  <a:gd name="T31"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40">
                    <a:moveTo>
                      <a:pt x="32" y="5"/>
                    </a:moveTo>
                    <a:cubicBezTo>
                      <a:pt x="32" y="5"/>
                      <a:pt x="32" y="5"/>
                      <a:pt x="31" y="5"/>
                    </a:cubicBezTo>
                    <a:cubicBezTo>
                      <a:pt x="32" y="10"/>
                      <a:pt x="24" y="13"/>
                      <a:pt x="24" y="13"/>
                    </a:cubicBezTo>
                    <a:cubicBezTo>
                      <a:pt x="16" y="17"/>
                      <a:pt x="12" y="13"/>
                      <a:pt x="12" y="13"/>
                    </a:cubicBezTo>
                    <a:cubicBezTo>
                      <a:pt x="1" y="7"/>
                      <a:pt x="1" y="0"/>
                      <a:pt x="1" y="0"/>
                    </a:cubicBezTo>
                    <a:cubicBezTo>
                      <a:pt x="0" y="2"/>
                      <a:pt x="0" y="2"/>
                      <a:pt x="0" y="2"/>
                    </a:cubicBezTo>
                    <a:cubicBezTo>
                      <a:pt x="0" y="2"/>
                      <a:pt x="0" y="2"/>
                      <a:pt x="1" y="4"/>
                    </a:cubicBezTo>
                    <a:cubicBezTo>
                      <a:pt x="1" y="4"/>
                      <a:pt x="1" y="4"/>
                      <a:pt x="8" y="31"/>
                    </a:cubicBezTo>
                    <a:cubicBezTo>
                      <a:pt x="8" y="31"/>
                      <a:pt x="8" y="31"/>
                      <a:pt x="12" y="24"/>
                    </a:cubicBezTo>
                    <a:cubicBezTo>
                      <a:pt x="14" y="20"/>
                      <a:pt x="11" y="18"/>
                      <a:pt x="11" y="18"/>
                    </a:cubicBezTo>
                    <a:cubicBezTo>
                      <a:pt x="12" y="17"/>
                      <a:pt x="15" y="16"/>
                      <a:pt x="15" y="16"/>
                    </a:cubicBezTo>
                    <a:cubicBezTo>
                      <a:pt x="20" y="16"/>
                      <a:pt x="20" y="20"/>
                      <a:pt x="20" y="20"/>
                    </a:cubicBezTo>
                    <a:cubicBezTo>
                      <a:pt x="15" y="22"/>
                      <a:pt x="16" y="24"/>
                      <a:pt x="16" y="24"/>
                    </a:cubicBezTo>
                    <a:cubicBezTo>
                      <a:pt x="19" y="29"/>
                      <a:pt x="17" y="40"/>
                      <a:pt x="17" y="40"/>
                    </a:cubicBezTo>
                    <a:cubicBezTo>
                      <a:pt x="17" y="40"/>
                      <a:pt x="17" y="40"/>
                      <a:pt x="25" y="25"/>
                    </a:cubicBezTo>
                    <a:cubicBezTo>
                      <a:pt x="34" y="13"/>
                      <a:pt x="32" y="5"/>
                      <a:pt x="32" y="5"/>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8" name="Freeform 19"/>
              <p:cNvSpPr>
                <a:spLocks/>
              </p:cNvSpPr>
              <p:nvPr/>
            </p:nvSpPr>
            <p:spPr bwMode="gray">
              <a:xfrm>
                <a:off x="13133388" y="985838"/>
                <a:ext cx="19050" cy="66675"/>
              </a:xfrm>
              <a:custGeom>
                <a:avLst/>
                <a:gdLst>
                  <a:gd name="T0" fmla="*/ 2 w 5"/>
                  <a:gd name="T1" fmla="*/ 14 h 18"/>
                  <a:gd name="T2" fmla="*/ 0 w 5"/>
                  <a:gd name="T3" fmla="*/ 16 h 18"/>
                  <a:gd name="T4" fmla="*/ 3 w 5"/>
                  <a:gd name="T5" fmla="*/ 18 h 18"/>
                  <a:gd name="T6" fmla="*/ 5 w 5"/>
                  <a:gd name="T7" fmla="*/ 0 h 18"/>
                  <a:gd name="T8" fmla="*/ 4 w 5"/>
                  <a:gd name="T9" fmla="*/ 0 h 18"/>
                  <a:gd name="T10" fmla="*/ 2 w 5"/>
                  <a:gd name="T11" fmla="*/ 14 h 18"/>
                </a:gdLst>
                <a:ahLst/>
                <a:cxnLst>
                  <a:cxn ang="0">
                    <a:pos x="T0" y="T1"/>
                  </a:cxn>
                  <a:cxn ang="0">
                    <a:pos x="T2" y="T3"/>
                  </a:cxn>
                  <a:cxn ang="0">
                    <a:pos x="T4" y="T5"/>
                  </a:cxn>
                  <a:cxn ang="0">
                    <a:pos x="T6" y="T7"/>
                  </a:cxn>
                  <a:cxn ang="0">
                    <a:pos x="T8" y="T9"/>
                  </a:cxn>
                  <a:cxn ang="0">
                    <a:pos x="T10" y="T11"/>
                  </a:cxn>
                </a:cxnLst>
                <a:rect l="0" t="0" r="r" b="b"/>
                <a:pathLst>
                  <a:path w="5" h="18">
                    <a:moveTo>
                      <a:pt x="2" y="14"/>
                    </a:moveTo>
                    <a:cubicBezTo>
                      <a:pt x="2" y="14"/>
                      <a:pt x="2" y="14"/>
                      <a:pt x="0" y="16"/>
                    </a:cubicBezTo>
                    <a:cubicBezTo>
                      <a:pt x="0" y="16"/>
                      <a:pt x="0" y="16"/>
                      <a:pt x="3" y="18"/>
                    </a:cubicBezTo>
                    <a:cubicBezTo>
                      <a:pt x="3" y="18"/>
                      <a:pt x="3" y="18"/>
                      <a:pt x="5" y="0"/>
                    </a:cubicBezTo>
                    <a:cubicBezTo>
                      <a:pt x="5" y="0"/>
                      <a:pt x="5" y="0"/>
                      <a:pt x="4" y="0"/>
                    </a:cubicBezTo>
                    <a:lnTo>
                      <a:pt x="2" y="1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9" name="Freeform 20"/>
              <p:cNvSpPr>
                <a:spLocks/>
              </p:cNvSpPr>
              <p:nvPr/>
            </p:nvSpPr>
            <p:spPr bwMode="gray">
              <a:xfrm>
                <a:off x="13201651" y="1101726"/>
                <a:ext cx="22225" cy="33338"/>
              </a:xfrm>
              <a:custGeom>
                <a:avLst/>
                <a:gdLst>
                  <a:gd name="T0" fmla="*/ 0 w 6"/>
                  <a:gd name="T1" fmla="*/ 9 h 9"/>
                  <a:gd name="T2" fmla="*/ 5 w 6"/>
                  <a:gd name="T3" fmla="*/ 5 h 9"/>
                  <a:gd name="T4" fmla="*/ 6 w 6"/>
                  <a:gd name="T5" fmla="*/ 0 h 9"/>
                  <a:gd name="T6" fmla="*/ 4 w 6"/>
                  <a:gd name="T7" fmla="*/ 0 h 9"/>
                  <a:gd name="T8" fmla="*/ 0 w 6"/>
                  <a:gd name="T9" fmla="*/ 9 h 9"/>
                </a:gdLst>
                <a:ahLst/>
                <a:cxnLst>
                  <a:cxn ang="0">
                    <a:pos x="T0" y="T1"/>
                  </a:cxn>
                  <a:cxn ang="0">
                    <a:pos x="T2" y="T3"/>
                  </a:cxn>
                  <a:cxn ang="0">
                    <a:pos x="T4" y="T5"/>
                  </a:cxn>
                  <a:cxn ang="0">
                    <a:pos x="T6" y="T7"/>
                  </a:cxn>
                  <a:cxn ang="0">
                    <a:pos x="T8" y="T9"/>
                  </a:cxn>
                </a:cxnLst>
                <a:rect l="0" t="0" r="r" b="b"/>
                <a:pathLst>
                  <a:path w="6" h="9">
                    <a:moveTo>
                      <a:pt x="0" y="9"/>
                    </a:moveTo>
                    <a:cubicBezTo>
                      <a:pt x="0" y="9"/>
                      <a:pt x="2" y="9"/>
                      <a:pt x="5" y="5"/>
                    </a:cubicBezTo>
                    <a:cubicBezTo>
                      <a:pt x="6" y="0"/>
                      <a:pt x="6" y="0"/>
                      <a:pt x="6" y="0"/>
                    </a:cubicBezTo>
                    <a:cubicBezTo>
                      <a:pt x="4" y="0"/>
                      <a:pt x="4" y="0"/>
                      <a:pt x="4" y="0"/>
                    </a:cubicBezTo>
                    <a:lnTo>
                      <a:pt x="0" y="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87" name="Group 86"/>
            <p:cNvGrpSpPr/>
            <p:nvPr/>
          </p:nvGrpSpPr>
          <p:grpSpPr bwMode="gray">
            <a:xfrm>
              <a:off x="13477876" y="441326"/>
              <a:ext cx="596900" cy="2017713"/>
              <a:chOff x="13477876" y="441326"/>
              <a:chExt cx="596900" cy="2017713"/>
            </a:xfrm>
          </p:grpSpPr>
          <p:sp>
            <p:nvSpPr>
              <p:cNvPr id="20" name="Freeform 21"/>
              <p:cNvSpPr>
                <a:spLocks/>
              </p:cNvSpPr>
              <p:nvPr/>
            </p:nvSpPr>
            <p:spPr bwMode="gray">
              <a:xfrm>
                <a:off x="13477876" y="441326"/>
                <a:ext cx="596900" cy="2017713"/>
              </a:xfrm>
              <a:custGeom>
                <a:avLst/>
                <a:gdLst>
                  <a:gd name="T0" fmla="*/ 92 w 159"/>
                  <a:gd name="T1" fmla="*/ 77 h 538"/>
                  <a:gd name="T2" fmla="*/ 140 w 159"/>
                  <a:gd name="T3" fmla="*/ 98 h 538"/>
                  <a:gd name="T4" fmla="*/ 145 w 159"/>
                  <a:gd name="T5" fmla="*/ 129 h 538"/>
                  <a:gd name="T6" fmla="*/ 156 w 159"/>
                  <a:gd name="T7" fmla="*/ 188 h 538"/>
                  <a:gd name="T8" fmla="*/ 126 w 159"/>
                  <a:gd name="T9" fmla="*/ 276 h 538"/>
                  <a:gd name="T10" fmla="*/ 123 w 159"/>
                  <a:gd name="T11" fmla="*/ 335 h 538"/>
                  <a:gd name="T12" fmla="*/ 128 w 159"/>
                  <a:gd name="T13" fmla="*/ 393 h 538"/>
                  <a:gd name="T14" fmla="*/ 141 w 159"/>
                  <a:gd name="T15" fmla="*/ 466 h 538"/>
                  <a:gd name="T16" fmla="*/ 144 w 159"/>
                  <a:gd name="T17" fmla="*/ 482 h 538"/>
                  <a:gd name="T18" fmla="*/ 135 w 159"/>
                  <a:gd name="T19" fmla="*/ 496 h 538"/>
                  <a:gd name="T20" fmla="*/ 131 w 159"/>
                  <a:gd name="T21" fmla="*/ 531 h 538"/>
                  <a:gd name="T22" fmla="*/ 106 w 159"/>
                  <a:gd name="T23" fmla="*/ 514 h 538"/>
                  <a:gd name="T24" fmla="*/ 108 w 159"/>
                  <a:gd name="T25" fmla="*/ 479 h 538"/>
                  <a:gd name="T26" fmla="*/ 84 w 159"/>
                  <a:gd name="T27" fmla="*/ 388 h 538"/>
                  <a:gd name="T28" fmla="*/ 74 w 159"/>
                  <a:gd name="T29" fmla="*/ 329 h 538"/>
                  <a:gd name="T30" fmla="*/ 72 w 159"/>
                  <a:gd name="T31" fmla="*/ 366 h 538"/>
                  <a:gd name="T32" fmla="*/ 80 w 159"/>
                  <a:gd name="T33" fmla="*/ 449 h 538"/>
                  <a:gd name="T34" fmla="*/ 86 w 159"/>
                  <a:gd name="T35" fmla="*/ 459 h 538"/>
                  <a:gd name="T36" fmla="*/ 79 w 159"/>
                  <a:gd name="T37" fmla="*/ 485 h 538"/>
                  <a:gd name="T38" fmla="*/ 71 w 159"/>
                  <a:gd name="T39" fmla="*/ 491 h 538"/>
                  <a:gd name="T40" fmla="*/ 67 w 159"/>
                  <a:gd name="T41" fmla="*/ 490 h 538"/>
                  <a:gd name="T42" fmla="*/ 62 w 159"/>
                  <a:gd name="T43" fmla="*/ 500 h 538"/>
                  <a:gd name="T44" fmla="*/ 37 w 159"/>
                  <a:gd name="T45" fmla="*/ 511 h 538"/>
                  <a:gd name="T46" fmla="*/ 48 w 159"/>
                  <a:gd name="T47" fmla="*/ 476 h 538"/>
                  <a:gd name="T48" fmla="*/ 43 w 159"/>
                  <a:gd name="T49" fmla="*/ 454 h 538"/>
                  <a:gd name="T50" fmla="*/ 19 w 159"/>
                  <a:gd name="T51" fmla="*/ 319 h 538"/>
                  <a:gd name="T52" fmla="*/ 1 w 159"/>
                  <a:gd name="T53" fmla="*/ 276 h 538"/>
                  <a:gd name="T54" fmla="*/ 2 w 159"/>
                  <a:gd name="T55" fmla="*/ 236 h 538"/>
                  <a:gd name="T56" fmla="*/ 1 w 159"/>
                  <a:gd name="T57" fmla="*/ 231 h 538"/>
                  <a:gd name="T58" fmla="*/ 10 w 159"/>
                  <a:gd name="T59" fmla="*/ 149 h 538"/>
                  <a:gd name="T60" fmla="*/ 21 w 159"/>
                  <a:gd name="T61" fmla="*/ 102 h 538"/>
                  <a:gd name="T62" fmla="*/ 54 w 159"/>
                  <a:gd name="T63" fmla="*/ 80 h 538"/>
                  <a:gd name="T64" fmla="*/ 48 w 159"/>
                  <a:gd name="T65" fmla="*/ 67 h 538"/>
                  <a:gd name="T66" fmla="*/ 43 w 159"/>
                  <a:gd name="T67" fmla="*/ 62 h 538"/>
                  <a:gd name="T68" fmla="*/ 40 w 159"/>
                  <a:gd name="T69" fmla="*/ 48 h 538"/>
                  <a:gd name="T70" fmla="*/ 51 w 159"/>
                  <a:gd name="T71" fmla="*/ 11 h 538"/>
                  <a:gd name="T72" fmla="*/ 89 w 159"/>
                  <a:gd name="T73" fmla="*/ 37 h 538"/>
                  <a:gd name="T74" fmla="*/ 92 w 159"/>
                  <a:gd name="T75" fmla="*/ 40 h 538"/>
                  <a:gd name="T76" fmla="*/ 92 w 159"/>
                  <a:gd name="T77" fmla="*/ 45 h 538"/>
                  <a:gd name="T78" fmla="*/ 91 w 159"/>
                  <a:gd name="T79" fmla="*/ 51 h 538"/>
                  <a:gd name="T80" fmla="*/ 87 w 159"/>
                  <a:gd name="T81" fmla="*/ 5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9" h="538">
                    <a:moveTo>
                      <a:pt x="89" y="72"/>
                    </a:moveTo>
                    <a:cubicBezTo>
                      <a:pt x="91" y="78"/>
                      <a:pt x="92" y="77"/>
                      <a:pt x="92" y="77"/>
                    </a:cubicBezTo>
                    <a:cubicBezTo>
                      <a:pt x="95" y="78"/>
                      <a:pt x="95" y="78"/>
                      <a:pt x="95" y="78"/>
                    </a:cubicBezTo>
                    <a:cubicBezTo>
                      <a:pt x="95" y="78"/>
                      <a:pt x="102" y="94"/>
                      <a:pt x="140" y="98"/>
                    </a:cubicBezTo>
                    <a:cubicBezTo>
                      <a:pt x="141" y="98"/>
                      <a:pt x="144" y="103"/>
                      <a:pt x="144" y="103"/>
                    </a:cubicBezTo>
                    <a:cubicBezTo>
                      <a:pt x="145" y="129"/>
                      <a:pt x="145" y="129"/>
                      <a:pt x="145" y="129"/>
                    </a:cubicBezTo>
                    <a:cubicBezTo>
                      <a:pt x="145" y="129"/>
                      <a:pt x="151" y="141"/>
                      <a:pt x="152" y="164"/>
                    </a:cubicBezTo>
                    <a:cubicBezTo>
                      <a:pt x="152" y="164"/>
                      <a:pt x="154" y="180"/>
                      <a:pt x="156" y="188"/>
                    </a:cubicBezTo>
                    <a:cubicBezTo>
                      <a:pt x="156" y="188"/>
                      <a:pt x="159" y="231"/>
                      <a:pt x="128" y="278"/>
                    </a:cubicBezTo>
                    <a:cubicBezTo>
                      <a:pt x="126" y="276"/>
                      <a:pt x="126" y="276"/>
                      <a:pt x="126" y="276"/>
                    </a:cubicBezTo>
                    <a:cubicBezTo>
                      <a:pt x="124" y="276"/>
                      <a:pt x="124" y="276"/>
                      <a:pt x="124" y="276"/>
                    </a:cubicBezTo>
                    <a:cubicBezTo>
                      <a:pt x="123" y="335"/>
                      <a:pt x="123" y="335"/>
                      <a:pt x="123" y="335"/>
                    </a:cubicBezTo>
                    <a:cubicBezTo>
                      <a:pt x="123" y="335"/>
                      <a:pt x="126" y="373"/>
                      <a:pt x="130" y="380"/>
                    </a:cubicBezTo>
                    <a:cubicBezTo>
                      <a:pt x="130" y="380"/>
                      <a:pt x="130" y="384"/>
                      <a:pt x="128" y="393"/>
                    </a:cubicBezTo>
                    <a:cubicBezTo>
                      <a:pt x="128" y="393"/>
                      <a:pt x="133" y="424"/>
                      <a:pt x="139" y="429"/>
                    </a:cubicBezTo>
                    <a:cubicBezTo>
                      <a:pt x="141" y="466"/>
                      <a:pt x="141" y="466"/>
                      <a:pt x="141" y="466"/>
                    </a:cubicBezTo>
                    <a:cubicBezTo>
                      <a:pt x="138" y="473"/>
                      <a:pt x="138" y="473"/>
                      <a:pt x="138" y="473"/>
                    </a:cubicBezTo>
                    <a:cubicBezTo>
                      <a:pt x="138" y="473"/>
                      <a:pt x="142" y="477"/>
                      <a:pt x="144" y="482"/>
                    </a:cubicBezTo>
                    <a:cubicBezTo>
                      <a:pt x="136" y="493"/>
                      <a:pt x="136" y="493"/>
                      <a:pt x="136" y="493"/>
                    </a:cubicBezTo>
                    <a:cubicBezTo>
                      <a:pt x="135" y="496"/>
                      <a:pt x="135" y="496"/>
                      <a:pt x="135" y="496"/>
                    </a:cubicBezTo>
                    <a:cubicBezTo>
                      <a:pt x="135" y="496"/>
                      <a:pt x="134" y="510"/>
                      <a:pt x="137" y="515"/>
                    </a:cubicBezTo>
                    <a:cubicBezTo>
                      <a:pt x="137" y="515"/>
                      <a:pt x="140" y="526"/>
                      <a:pt x="131" y="531"/>
                    </a:cubicBezTo>
                    <a:cubicBezTo>
                      <a:pt x="131" y="531"/>
                      <a:pt x="125" y="538"/>
                      <a:pt x="108" y="534"/>
                    </a:cubicBezTo>
                    <a:cubicBezTo>
                      <a:pt x="108" y="534"/>
                      <a:pt x="100" y="528"/>
                      <a:pt x="106" y="514"/>
                    </a:cubicBezTo>
                    <a:cubicBezTo>
                      <a:pt x="106" y="514"/>
                      <a:pt x="113" y="498"/>
                      <a:pt x="112" y="494"/>
                    </a:cubicBezTo>
                    <a:cubicBezTo>
                      <a:pt x="112" y="494"/>
                      <a:pt x="104" y="481"/>
                      <a:pt x="108" y="479"/>
                    </a:cubicBezTo>
                    <a:cubicBezTo>
                      <a:pt x="108" y="479"/>
                      <a:pt x="113" y="478"/>
                      <a:pt x="98" y="465"/>
                    </a:cubicBezTo>
                    <a:cubicBezTo>
                      <a:pt x="98" y="465"/>
                      <a:pt x="86" y="425"/>
                      <a:pt x="84" y="388"/>
                    </a:cubicBezTo>
                    <a:cubicBezTo>
                      <a:pt x="79" y="345"/>
                      <a:pt x="79" y="345"/>
                      <a:pt x="79" y="345"/>
                    </a:cubicBezTo>
                    <a:cubicBezTo>
                      <a:pt x="74" y="329"/>
                      <a:pt x="74" y="329"/>
                      <a:pt x="74" y="329"/>
                    </a:cubicBezTo>
                    <a:cubicBezTo>
                      <a:pt x="73" y="329"/>
                      <a:pt x="73" y="329"/>
                      <a:pt x="73" y="329"/>
                    </a:cubicBezTo>
                    <a:cubicBezTo>
                      <a:pt x="72" y="366"/>
                      <a:pt x="72" y="366"/>
                      <a:pt x="72" y="366"/>
                    </a:cubicBezTo>
                    <a:cubicBezTo>
                      <a:pt x="72" y="366"/>
                      <a:pt x="79" y="374"/>
                      <a:pt x="75" y="385"/>
                    </a:cubicBezTo>
                    <a:cubicBezTo>
                      <a:pt x="75" y="385"/>
                      <a:pt x="76" y="445"/>
                      <a:pt x="80" y="449"/>
                    </a:cubicBezTo>
                    <a:cubicBezTo>
                      <a:pt x="80" y="449"/>
                      <a:pt x="86" y="453"/>
                      <a:pt x="86" y="458"/>
                    </a:cubicBezTo>
                    <a:cubicBezTo>
                      <a:pt x="86" y="459"/>
                      <a:pt x="86" y="459"/>
                      <a:pt x="86" y="459"/>
                    </a:cubicBezTo>
                    <a:cubicBezTo>
                      <a:pt x="85" y="464"/>
                      <a:pt x="78" y="472"/>
                      <a:pt x="78" y="472"/>
                    </a:cubicBezTo>
                    <a:cubicBezTo>
                      <a:pt x="78" y="472"/>
                      <a:pt x="80" y="484"/>
                      <a:pt x="79" y="485"/>
                    </a:cubicBezTo>
                    <a:cubicBezTo>
                      <a:pt x="79" y="486"/>
                      <a:pt x="73" y="491"/>
                      <a:pt x="73" y="491"/>
                    </a:cubicBezTo>
                    <a:cubicBezTo>
                      <a:pt x="71" y="491"/>
                      <a:pt x="71" y="491"/>
                      <a:pt x="71" y="491"/>
                    </a:cubicBezTo>
                    <a:cubicBezTo>
                      <a:pt x="70" y="490"/>
                      <a:pt x="70" y="490"/>
                      <a:pt x="70" y="490"/>
                    </a:cubicBezTo>
                    <a:cubicBezTo>
                      <a:pt x="67" y="490"/>
                      <a:pt x="67" y="490"/>
                      <a:pt x="67" y="490"/>
                    </a:cubicBezTo>
                    <a:cubicBezTo>
                      <a:pt x="66" y="491"/>
                      <a:pt x="66" y="491"/>
                      <a:pt x="66" y="491"/>
                    </a:cubicBezTo>
                    <a:cubicBezTo>
                      <a:pt x="66" y="491"/>
                      <a:pt x="63" y="495"/>
                      <a:pt x="62" y="500"/>
                    </a:cubicBezTo>
                    <a:cubicBezTo>
                      <a:pt x="62" y="500"/>
                      <a:pt x="64" y="503"/>
                      <a:pt x="56" y="507"/>
                    </a:cubicBezTo>
                    <a:cubicBezTo>
                      <a:pt x="56" y="507"/>
                      <a:pt x="48" y="513"/>
                      <a:pt x="37" y="511"/>
                    </a:cubicBezTo>
                    <a:cubicBezTo>
                      <a:pt x="37" y="511"/>
                      <a:pt x="23" y="509"/>
                      <a:pt x="30" y="500"/>
                    </a:cubicBezTo>
                    <a:cubicBezTo>
                      <a:pt x="30" y="500"/>
                      <a:pt x="44" y="485"/>
                      <a:pt x="48" y="476"/>
                    </a:cubicBezTo>
                    <a:cubicBezTo>
                      <a:pt x="49" y="464"/>
                      <a:pt x="49" y="464"/>
                      <a:pt x="49" y="464"/>
                    </a:cubicBezTo>
                    <a:cubicBezTo>
                      <a:pt x="49" y="464"/>
                      <a:pt x="37" y="459"/>
                      <a:pt x="43" y="454"/>
                    </a:cubicBezTo>
                    <a:cubicBezTo>
                      <a:pt x="43" y="454"/>
                      <a:pt x="36" y="420"/>
                      <a:pt x="35" y="395"/>
                    </a:cubicBezTo>
                    <a:cubicBezTo>
                      <a:pt x="35" y="395"/>
                      <a:pt x="21" y="352"/>
                      <a:pt x="19" y="319"/>
                    </a:cubicBezTo>
                    <a:cubicBezTo>
                      <a:pt x="14" y="292"/>
                      <a:pt x="14" y="292"/>
                      <a:pt x="14" y="292"/>
                    </a:cubicBezTo>
                    <a:cubicBezTo>
                      <a:pt x="1" y="276"/>
                      <a:pt x="1" y="276"/>
                      <a:pt x="1" y="276"/>
                    </a:cubicBezTo>
                    <a:cubicBezTo>
                      <a:pt x="0" y="238"/>
                      <a:pt x="0" y="238"/>
                      <a:pt x="0" y="238"/>
                    </a:cubicBezTo>
                    <a:cubicBezTo>
                      <a:pt x="2" y="236"/>
                      <a:pt x="2" y="236"/>
                      <a:pt x="2" y="236"/>
                    </a:cubicBezTo>
                    <a:cubicBezTo>
                      <a:pt x="2" y="233"/>
                      <a:pt x="2" y="233"/>
                      <a:pt x="2" y="233"/>
                    </a:cubicBezTo>
                    <a:cubicBezTo>
                      <a:pt x="1" y="231"/>
                      <a:pt x="1" y="231"/>
                      <a:pt x="1" y="231"/>
                    </a:cubicBezTo>
                    <a:cubicBezTo>
                      <a:pt x="1" y="231"/>
                      <a:pt x="0" y="199"/>
                      <a:pt x="4" y="188"/>
                    </a:cubicBezTo>
                    <a:cubicBezTo>
                      <a:pt x="4" y="188"/>
                      <a:pt x="8" y="155"/>
                      <a:pt x="10" y="149"/>
                    </a:cubicBezTo>
                    <a:cubicBezTo>
                      <a:pt x="12" y="115"/>
                      <a:pt x="12" y="115"/>
                      <a:pt x="12" y="115"/>
                    </a:cubicBezTo>
                    <a:cubicBezTo>
                      <a:pt x="12" y="115"/>
                      <a:pt x="13" y="103"/>
                      <a:pt x="21" y="102"/>
                    </a:cubicBezTo>
                    <a:cubicBezTo>
                      <a:pt x="21" y="102"/>
                      <a:pt x="49" y="92"/>
                      <a:pt x="53" y="85"/>
                    </a:cubicBezTo>
                    <a:cubicBezTo>
                      <a:pt x="53" y="85"/>
                      <a:pt x="54" y="81"/>
                      <a:pt x="54" y="80"/>
                    </a:cubicBezTo>
                    <a:cubicBezTo>
                      <a:pt x="53" y="79"/>
                      <a:pt x="53" y="76"/>
                      <a:pt x="53" y="76"/>
                    </a:cubicBezTo>
                    <a:cubicBezTo>
                      <a:pt x="48" y="67"/>
                      <a:pt x="48" y="67"/>
                      <a:pt x="48" y="67"/>
                    </a:cubicBezTo>
                    <a:cubicBezTo>
                      <a:pt x="45" y="64"/>
                      <a:pt x="45" y="64"/>
                      <a:pt x="45" y="64"/>
                    </a:cubicBezTo>
                    <a:cubicBezTo>
                      <a:pt x="43" y="62"/>
                      <a:pt x="43" y="62"/>
                      <a:pt x="43" y="62"/>
                    </a:cubicBezTo>
                    <a:cubicBezTo>
                      <a:pt x="41" y="57"/>
                      <a:pt x="41" y="57"/>
                      <a:pt x="41" y="57"/>
                    </a:cubicBezTo>
                    <a:cubicBezTo>
                      <a:pt x="40" y="48"/>
                      <a:pt x="40" y="48"/>
                      <a:pt x="40" y="48"/>
                    </a:cubicBezTo>
                    <a:cubicBezTo>
                      <a:pt x="40" y="48"/>
                      <a:pt x="41" y="46"/>
                      <a:pt x="42" y="47"/>
                    </a:cubicBezTo>
                    <a:cubicBezTo>
                      <a:pt x="42" y="47"/>
                      <a:pt x="37" y="19"/>
                      <a:pt x="51" y="11"/>
                    </a:cubicBezTo>
                    <a:cubicBezTo>
                      <a:pt x="51" y="11"/>
                      <a:pt x="71" y="0"/>
                      <a:pt x="84" y="19"/>
                    </a:cubicBezTo>
                    <a:cubicBezTo>
                      <a:pt x="84" y="19"/>
                      <a:pt x="90" y="34"/>
                      <a:pt x="89" y="37"/>
                    </a:cubicBezTo>
                    <a:cubicBezTo>
                      <a:pt x="90" y="38"/>
                      <a:pt x="90" y="38"/>
                      <a:pt x="90" y="38"/>
                    </a:cubicBezTo>
                    <a:cubicBezTo>
                      <a:pt x="92" y="40"/>
                      <a:pt x="92" y="40"/>
                      <a:pt x="92" y="40"/>
                    </a:cubicBezTo>
                    <a:cubicBezTo>
                      <a:pt x="92" y="42"/>
                      <a:pt x="92" y="42"/>
                      <a:pt x="92" y="42"/>
                    </a:cubicBezTo>
                    <a:cubicBezTo>
                      <a:pt x="92" y="45"/>
                      <a:pt x="92" y="45"/>
                      <a:pt x="92" y="45"/>
                    </a:cubicBezTo>
                    <a:cubicBezTo>
                      <a:pt x="92" y="48"/>
                      <a:pt x="92" y="48"/>
                      <a:pt x="92" y="48"/>
                    </a:cubicBezTo>
                    <a:cubicBezTo>
                      <a:pt x="91" y="51"/>
                      <a:pt x="91" y="51"/>
                      <a:pt x="91" y="51"/>
                    </a:cubicBezTo>
                    <a:cubicBezTo>
                      <a:pt x="88" y="53"/>
                      <a:pt x="88" y="53"/>
                      <a:pt x="88" y="53"/>
                    </a:cubicBezTo>
                    <a:cubicBezTo>
                      <a:pt x="87" y="53"/>
                      <a:pt x="87" y="53"/>
                      <a:pt x="87" y="53"/>
                    </a:cubicBezTo>
                    <a:cubicBezTo>
                      <a:pt x="87" y="53"/>
                      <a:pt x="85" y="64"/>
                      <a:pt x="89" y="7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 name="Freeform 22"/>
              <p:cNvSpPr>
                <a:spLocks/>
              </p:cNvSpPr>
              <p:nvPr/>
            </p:nvSpPr>
            <p:spPr bwMode="gray">
              <a:xfrm>
                <a:off x="13623926" y="715963"/>
                <a:ext cx="211138" cy="565150"/>
              </a:xfrm>
              <a:custGeom>
                <a:avLst/>
                <a:gdLst>
                  <a:gd name="T0" fmla="*/ 56 w 56"/>
                  <a:gd name="T1" fmla="*/ 5 h 151"/>
                  <a:gd name="T2" fmla="*/ 50 w 56"/>
                  <a:gd name="T3" fmla="*/ 0 h 151"/>
                  <a:gd name="T4" fmla="*/ 33 w 56"/>
                  <a:gd name="T5" fmla="*/ 9 h 151"/>
                  <a:gd name="T6" fmla="*/ 34 w 56"/>
                  <a:gd name="T7" fmla="*/ 13 h 151"/>
                  <a:gd name="T8" fmla="*/ 26 w 56"/>
                  <a:gd name="T9" fmla="*/ 24 h 151"/>
                  <a:gd name="T10" fmla="*/ 5 w 56"/>
                  <a:gd name="T11" fmla="*/ 114 h 151"/>
                  <a:gd name="T12" fmla="*/ 0 w 56"/>
                  <a:gd name="T13" fmla="*/ 147 h 151"/>
                  <a:gd name="T14" fmla="*/ 39 w 56"/>
                  <a:gd name="T15" fmla="*/ 151 h 151"/>
                  <a:gd name="T16" fmla="*/ 56 w 56"/>
                  <a:gd name="T17" fmla="*/ 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51">
                    <a:moveTo>
                      <a:pt x="56" y="5"/>
                    </a:moveTo>
                    <a:cubicBezTo>
                      <a:pt x="56" y="5"/>
                      <a:pt x="55" y="5"/>
                      <a:pt x="50" y="0"/>
                    </a:cubicBezTo>
                    <a:cubicBezTo>
                      <a:pt x="50" y="0"/>
                      <a:pt x="38" y="6"/>
                      <a:pt x="33" y="9"/>
                    </a:cubicBezTo>
                    <a:cubicBezTo>
                      <a:pt x="33" y="9"/>
                      <a:pt x="33" y="11"/>
                      <a:pt x="34" y="13"/>
                    </a:cubicBezTo>
                    <a:cubicBezTo>
                      <a:pt x="26" y="24"/>
                      <a:pt x="26" y="24"/>
                      <a:pt x="26" y="24"/>
                    </a:cubicBezTo>
                    <a:cubicBezTo>
                      <a:pt x="26" y="27"/>
                      <a:pt x="21" y="101"/>
                      <a:pt x="5" y="114"/>
                    </a:cubicBezTo>
                    <a:cubicBezTo>
                      <a:pt x="0" y="147"/>
                      <a:pt x="0" y="147"/>
                      <a:pt x="0" y="147"/>
                    </a:cubicBezTo>
                    <a:cubicBezTo>
                      <a:pt x="3" y="150"/>
                      <a:pt x="39" y="151"/>
                      <a:pt x="39" y="151"/>
                    </a:cubicBezTo>
                    <a:cubicBezTo>
                      <a:pt x="26" y="98"/>
                      <a:pt x="56" y="5"/>
                      <a:pt x="56" y="5"/>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2" name="Freeform 23"/>
              <p:cNvSpPr>
                <a:spLocks/>
              </p:cNvSpPr>
              <p:nvPr/>
            </p:nvSpPr>
            <p:spPr bwMode="gray">
              <a:xfrm>
                <a:off x="13642976" y="744538"/>
                <a:ext cx="63500" cy="307975"/>
              </a:xfrm>
              <a:custGeom>
                <a:avLst/>
                <a:gdLst>
                  <a:gd name="T0" fmla="*/ 14 w 17"/>
                  <a:gd name="T1" fmla="*/ 19 h 82"/>
                  <a:gd name="T2" fmla="*/ 15 w 17"/>
                  <a:gd name="T3" fmla="*/ 8 h 82"/>
                  <a:gd name="T4" fmla="*/ 16 w 17"/>
                  <a:gd name="T5" fmla="*/ 7 h 82"/>
                  <a:gd name="T6" fmla="*/ 15 w 17"/>
                  <a:gd name="T7" fmla="*/ 6 h 82"/>
                  <a:gd name="T8" fmla="*/ 9 w 17"/>
                  <a:gd name="T9" fmla="*/ 0 h 82"/>
                  <a:gd name="T10" fmla="*/ 7 w 17"/>
                  <a:gd name="T11" fmla="*/ 3 h 82"/>
                  <a:gd name="T12" fmla="*/ 2 w 17"/>
                  <a:gd name="T13" fmla="*/ 82 h 82"/>
                  <a:gd name="T14" fmla="*/ 14 w 17"/>
                  <a:gd name="T15" fmla="*/ 19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82">
                    <a:moveTo>
                      <a:pt x="14" y="19"/>
                    </a:moveTo>
                    <a:cubicBezTo>
                      <a:pt x="12" y="16"/>
                      <a:pt x="15" y="8"/>
                      <a:pt x="15" y="8"/>
                    </a:cubicBezTo>
                    <a:cubicBezTo>
                      <a:pt x="16" y="7"/>
                      <a:pt x="16" y="7"/>
                      <a:pt x="16" y="7"/>
                    </a:cubicBezTo>
                    <a:cubicBezTo>
                      <a:pt x="15" y="6"/>
                      <a:pt x="15" y="6"/>
                      <a:pt x="15" y="6"/>
                    </a:cubicBezTo>
                    <a:cubicBezTo>
                      <a:pt x="9" y="0"/>
                      <a:pt x="9" y="0"/>
                      <a:pt x="9" y="0"/>
                    </a:cubicBezTo>
                    <a:cubicBezTo>
                      <a:pt x="7" y="3"/>
                      <a:pt x="7" y="3"/>
                      <a:pt x="7" y="3"/>
                    </a:cubicBezTo>
                    <a:cubicBezTo>
                      <a:pt x="7" y="3"/>
                      <a:pt x="0" y="34"/>
                      <a:pt x="2" y="82"/>
                    </a:cubicBezTo>
                    <a:cubicBezTo>
                      <a:pt x="2" y="82"/>
                      <a:pt x="17" y="21"/>
                      <a:pt x="14" y="1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5" name="Freeform 24"/>
              <p:cNvSpPr>
                <a:spLocks/>
              </p:cNvSpPr>
              <p:nvPr/>
            </p:nvSpPr>
            <p:spPr bwMode="gray">
              <a:xfrm>
                <a:off x="13628688" y="768351"/>
                <a:ext cx="115888" cy="449263"/>
              </a:xfrm>
              <a:custGeom>
                <a:avLst/>
                <a:gdLst>
                  <a:gd name="T0" fmla="*/ 6 w 31"/>
                  <a:gd name="T1" fmla="*/ 73 h 120"/>
                  <a:gd name="T2" fmla="*/ 15 w 31"/>
                  <a:gd name="T3" fmla="*/ 12 h 120"/>
                  <a:gd name="T4" fmla="*/ 14 w 31"/>
                  <a:gd name="T5" fmla="*/ 9 h 120"/>
                  <a:gd name="T6" fmla="*/ 19 w 31"/>
                  <a:gd name="T7" fmla="*/ 2 h 120"/>
                  <a:gd name="T8" fmla="*/ 20 w 31"/>
                  <a:gd name="T9" fmla="*/ 1 h 120"/>
                  <a:gd name="T10" fmla="*/ 19 w 31"/>
                  <a:gd name="T11" fmla="*/ 1 h 120"/>
                  <a:gd name="T12" fmla="*/ 20 w 31"/>
                  <a:gd name="T13" fmla="*/ 1 h 120"/>
                  <a:gd name="T14" fmla="*/ 27 w 31"/>
                  <a:gd name="T15" fmla="*/ 0 h 120"/>
                  <a:gd name="T16" fmla="*/ 27 w 31"/>
                  <a:gd name="T17" fmla="*/ 1 h 120"/>
                  <a:gd name="T18" fmla="*/ 31 w 31"/>
                  <a:gd name="T19" fmla="*/ 6 h 120"/>
                  <a:gd name="T20" fmla="*/ 30 w 31"/>
                  <a:gd name="T21" fmla="*/ 6 h 120"/>
                  <a:gd name="T22" fmla="*/ 25 w 31"/>
                  <a:gd name="T23" fmla="*/ 15 h 120"/>
                  <a:gd name="T24" fmla="*/ 27 w 31"/>
                  <a:gd name="T25" fmla="*/ 42 h 120"/>
                  <a:gd name="T26" fmla="*/ 24 w 31"/>
                  <a:gd name="T27" fmla="*/ 106 h 120"/>
                  <a:gd name="T28" fmla="*/ 9 w 31"/>
                  <a:gd name="T29" fmla="*/ 120 h 120"/>
                  <a:gd name="T30" fmla="*/ 0 w 31"/>
                  <a:gd name="T31" fmla="*/ 110 h 120"/>
                  <a:gd name="T32" fmla="*/ 6 w 31"/>
                  <a:gd name="T33" fmla="*/ 7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120">
                    <a:moveTo>
                      <a:pt x="6" y="73"/>
                    </a:moveTo>
                    <a:cubicBezTo>
                      <a:pt x="6" y="74"/>
                      <a:pt x="18" y="14"/>
                      <a:pt x="15" y="12"/>
                    </a:cubicBezTo>
                    <a:cubicBezTo>
                      <a:pt x="14" y="9"/>
                      <a:pt x="14" y="9"/>
                      <a:pt x="14" y="9"/>
                    </a:cubicBezTo>
                    <a:cubicBezTo>
                      <a:pt x="19" y="2"/>
                      <a:pt x="19" y="2"/>
                      <a:pt x="19" y="2"/>
                    </a:cubicBezTo>
                    <a:cubicBezTo>
                      <a:pt x="20" y="1"/>
                      <a:pt x="20" y="1"/>
                      <a:pt x="20" y="1"/>
                    </a:cubicBezTo>
                    <a:cubicBezTo>
                      <a:pt x="19" y="1"/>
                      <a:pt x="19" y="1"/>
                      <a:pt x="19" y="1"/>
                    </a:cubicBezTo>
                    <a:cubicBezTo>
                      <a:pt x="20" y="1"/>
                      <a:pt x="20" y="1"/>
                      <a:pt x="20" y="1"/>
                    </a:cubicBezTo>
                    <a:cubicBezTo>
                      <a:pt x="23" y="1"/>
                      <a:pt x="25" y="1"/>
                      <a:pt x="27" y="0"/>
                    </a:cubicBezTo>
                    <a:cubicBezTo>
                      <a:pt x="27" y="1"/>
                      <a:pt x="27" y="1"/>
                      <a:pt x="27" y="1"/>
                    </a:cubicBezTo>
                    <a:cubicBezTo>
                      <a:pt x="31" y="6"/>
                      <a:pt x="31" y="6"/>
                      <a:pt x="31" y="6"/>
                    </a:cubicBezTo>
                    <a:cubicBezTo>
                      <a:pt x="30" y="6"/>
                      <a:pt x="30" y="6"/>
                      <a:pt x="30" y="6"/>
                    </a:cubicBezTo>
                    <a:cubicBezTo>
                      <a:pt x="25" y="5"/>
                      <a:pt x="25" y="15"/>
                      <a:pt x="25" y="15"/>
                    </a:cubicBezTo>
                    <a:cubicBezTo>
                      <a:pt x="25" y="18"/>
                      <a:pt x="27" y="42"/>
                      <a:pt x="27" y="42"/>
                    </a:cubicBezTo>
                    <a:cubicBezTo>
                      <a:pt x="28" y="59"/>
                      <a:pt x="24" y="106"/>
                      <a:pt x="24" y="106"/>
                    </a:cubicBezTo>
                    <a:cubicBezTo>
                      <a:pt x="9" y="120"/>
                      <a:pt x="9" y="120"/>
                      <a:pt x="9" y="120"/>
                    </a:cubicBezTo>
                    <a:cubicBezTo>
                      <a:pt x="0" y="110"/>
                      <a:pt x="0" y="110"/>
                      <a:pt x="0" y="110"/>
                    </a:cubicBezTo>
                    <a:lnTo>
                      <a:pt x="6" y="73"/>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grpSp>
        <p:nvGrpSpPr>
          <p:cNvPr id="94" name="Group 93"/>
          <p:cNvGrpSpPr/>
          <p:nvPr/>
        </p:nvGrpSpPr>
        <p:grpSpPr bwMode="gray">
          <a:xfrm>
            <a:off x="7972480" y="4097427"/>
            <a:ext cx="3616432" cy="2141447"/>
            <a:chOff x="12466638" y="4102101"/>
            <a:chExt cx="3273426" cy="1938338"/>
          </a:xfrm>
        </p:grpSpPr>
        <p:sp>
          <p:nvSpPr>
            <p:cNvPr id="28" name="Freeform 27"/>
            <p:cNvSpPr>
              <a:spLocks noEditPoints="1"/>
            </p:cNvSpPr>
            <p:nvPr/>
          </p:nvSpPr>
          <p:spPr bwMode="gray">
            <a:xfrm>
              <a:off x="13331826" y="4160838"/>
              <a:ext cx="547688" cy="1833563"/>
            </a:xfrm>
            <a:custGeom>
              <a:avLst/>
              <a:gdLst>
                <a:gd name="T0" fmla="*/ 132 w 146"/>
                <a:gd name="T1" fmla="*/ 474 h 489"/>
                <a:gd name="T2" fmla="*/ 120 w 146"/>
                <a:gd name="T3" fmla="*/ 469 h 489"/>
                <a:gd name="T4" fmla="*/ 106 w 146"/>
                <a:gd name="T5" fmla="*/ 448 h 489"/>
                <a:gd name="T6" fmla="*/ 106 w 146"/>
                <a:gd name="T7" fmla="*/ 415 h 489"/>
                <a:gd name="T8" fmla="*/ 119 w 146"/>
                <a:gd name="T9" fmla="*/ 358 h 489"/>
                <a:gd name="T10" fmla="*/ 125 w 146"/>
                <a:gd name="T11" fmla="*/ 332 h 489"/>
                <a:gd name="T12" fmla="*/ 127 w 146"/>
                <a:gd name="T13" fmla="*/ 325 h 489"/>
                <a:gd name="T14" fmla="*/ 109 w 146"/>
                <a:gd name="T15" fmla="*/ 288 h 489"/>
                <a:gd name="T16" fmla="*/ 89 w 146"/>
                <a:gd name="T17" fmla="*/ 243 h 489"/>
                <a:gd name="T18" fmla="*/ 91 w 146"/>
                <a:gd name="T19" fmla="*/ 233 h 489"/>
                <a:gd name="T20" fmla="*/ 105 w 146"/>
                <a:gd name="T21" fmla="*/ 245 h 489"/>
                <a:gd name="T22" fmla="*/ 117 w 146"/>
                <a:gd name="T23" fmla="*/ 239 h 489"/>
                <a:gd name="T24" fmla="*/ 119 w 146"/>
                <a:gd name="T25" fmla="*/ 230 h 489"/>
                <a:gd name="T26" fmla="*/ 113 w 146"/>
                <a:gd name="T27" fmla="*/ 222 h 489"/>
                <a:gd name="T28" fmla="*/ 100 w 146"/>
                <a:gd name="T29" fmla="*/ 218 h 489"/>
                <a:gd name="T30" fmla="*/ 87 w 146"/>
                <a:gd name="T31" fmla="*/ 181 h 489"/>
                <a:gd name="T32" fmla="*/ 84 w 146"/>
                <a:gd name="T33" fmla="*/ 161 h 489"/>
                <a:gd name="T34" fmla="*/ 77 w 146"/>
                <a:gd name="T35" fmla="*/ 143 h 489"/>
                <a:gd name="T36" fmla="*/ 70 w 146"/>
                <a:gd name="T37" fmla="*/ 113 h 489"/>
                <a:gd name="T38" fmla="*/ 71 w 146"/>
                <a:gd name="T39" fmla="*/ 104 h 489"/>
                <a:gd name="T40" fmla="*/ 73 w 146"/>
                <a:gd name="T41" fmla="*/ 97 h 489"/>
                <a:gd name="T42" fmla="*/ 72 w 146"/>
                <a:gd name="T43" fmla="*/ 94 h 489"/>
                <a:gd name="T44" fmla="*/ 60 w 146"/>
                <a:gd name="T45" fmla="*/ 87 h 489"/>
                <a:gd name="T46" fmla="*/ 55 w 146"/>
                <a:gd name="T47" fmla="*/ 66 h 489"/>
                <a:gd name="T48" fmla="*/ 60 w 146"/>
                <a:gd name="T49" fmla="*/ 55 h 489"/>
                <a:gd name="T50" fmla="*/ 75 w 146"/>
                <a:gd name="T51" fmla="*/ 53 h 489"/>
                <a:gd name="T52" fmla="*/ 75 w 146"/>
                <a:gd name="T53" fmla="*/ 48 h 489"/>
                <a:gd name="T54" fmla="*/ 74 w 146"/>
                <a:gd name="T55" fmla="*/ 44 h 489"/>
                <a:gd name="T56" fmla="*/ 77 w 146"/>
                <a:gd name="T57" fmla="*/ 39 h 489"/>
                <a:gd name="T58" fmla="*/ 73 w 146"/>
                <a:gd name="T59" fmla="*/ 31 h 489"/>
                <a:gd name="T60" fmla="*/ 69 w 146"/>
                <a:gd name="T61" fmla="*/ 14 h 489"/>
                <a:gd name="T62" fmla="*/ 69 w 146"/>
                <a:gd name="T63" fmla="*/ 12 h 489"/>
                <a:gd name="T64" fmla="*/ 40 w 146"/>
                <a:gd name="T65" fmla="*/ 1 h 489"/>
                <a:gd name="T66" fmla="*/ 17 w 146"/>
                <a:gd name="T67" fmla="*/ 31 h 489"/>
                <a:gd name="T68" fmla="*/ 10 w 146"/>
                <a:gd name="T69" fmla="*/ 73 h 489"/>
                <a:gd name="T70" fmla="*/ 0 w 146"/>
                <a:gd name="T71" fmla="*/ 92 h 489"/>
                <a:gd name="T72" fmla="*/ 6 w 146"/>
                <a:gd name="T73" fmla="*/ 123 h 489"/>
                <a:gd name="T74" fmla="*/ 17 w 146"/>
                <a:gd name="T75" fmla="*/ 171 h 489"/>
                <a:gd name="T76" fmla="*/ 16 w 146"/>
                <a:gd name="T77" fmla="*/ 238 h 489"/>
                <a:gd name="T78" fmla="*/ 16 w 146"/>
                <a:gd name="T79" fmla="*/ 248 h 489"/>
                <a:gd name="T80" fmla="*/ 18 w 146"/>
                <a:gd name="T81" fmla="*/ 335 h 489"/>
                <a:gd name="T82" fmla="*/ 28 w 146"/>
                <a:gd name="T83" fmla="*/ 343 h 489"/>
                <a:gd name="T84" fmla="*/ 27 w 146"/>
                <a:gd name="T85" fmla="*/ 382 h 489"/>
                <a:gd name="T86" fmla="*/ 38 w 146"/>
                <a:gd name="T87" fmla="*/ 441 h 489"/>
                <a:gd name="T88" fmla="*/ 35 w 146"/>
                <a:gd name="T89" fmla="*/ 466 h 489"/>
                <a:gd name="T90" fmla="*/ 40 w 146"/>
                <a:gd name="T91" fmla="*/ 484 h 489"/>
                <a:gd name="T92" fmla="*/ 45 w 146"/>
                <a:gd name="T93" fmla="*/ 472 h 489"/>
                <a:gd name="T94" fmla="*/ 60 w 146"/>
                <a:gd name="T95" fmla="*/ 487 h 489"/>
                <a:gd name="T96" fmla="*/ 97 w 146"/>
                <a:gd name="T97" fmla="*/ 486 h 489"/>
                <a:gd name="T98" fmla="*/ 87 w 146"/>
                <a:gd name="T99" fmla="*/ 478 h 489"/>
                <a:gd name="T100" fmla="*/ 85 w 146"/>
                <a:gd name="T101" fmla="*/ 468 h 489"/>
                <a:gd name="T102" fmla="*/ 99 w 146"/>
                <a:gd name="T103" fmla="*/ 474 h 489"/>
                <a:gd name="T104" fmla="*/ 143 w 146"/>
                <a:gd name="T105" fmla="*/ 482 h 489"/>
                <a:gd name="T106" fmla="*/ 93 w 146"/>
                <a:gd name="T107" fmla="*/ 342 h 489"/>
                <a:gd name="T108" fmla="*/ 85 w 146"/>
                <a:gd name="T109" fmla="*/ 420 h 489"/>
                <a:gd name="T110" fmla="*/ 76 w 146"/>
                <a:gd name="T111" fmla="*/ 455 h 489"/>
                <a:gd name="T112" fmla="*/ 80 w 146"/>
                <a:gd name="T113" fmla="*/ 474 h 489"/>
                <a:gd name="T114" fmla="*/ 58 w 146"/>
                <a:gd name="T115" fmla="*/ 439 h 489"/>
                <a:gd name="T116" fmla="*/ 55 w 146"/>
                <a:gd name="T117" fmla="*/ 362 h 489"/>
                <a:gd name="T118" fmla="*/ 95 w 146"/>
                <a:gd name="T119" fmla="*/ 335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6" h="489">
                  <a:moveTo>
                    <a:pt x="144" y="477"/>
                  </a:moveTo>
                  <a:cubicBezTo>
                    <a:pt x="144" y="476"/>
                    <a:pt x="134" y="474"/>
                    <a:pt x="132" y="474"/>
                  </a:cubicBezTo>
                  <a:cubicBezTo>
                    <a:pt x="130" y="473"/>
                    <a:pt x="125" y="471"/>
                    <a:pt x="125" y="471"/>
                  </a:cubicBezTo>
                  <a:cubicBezTo>
                    <a:pt x="124" y="472"/>
                    <a:pt x="122" y="471"/>
                    <a:pt x="120" y="469"/>
                  </a:cubicBezTo>
                  <a:cubicBezTo>
                    <a:pt x="118" y="466"/>
                    <a:pt x="113" y="458"/>
                    <a:pt x="111" y="456"/>
                  </a:cubicBezTo>
                  <a:cubicBezTo>
                    <a:pt x="109" y="455"/>
                    <a:pt x="107" y="449"/>
                    <a:pt x="106" y="448"/>
                  </a:cubicBezTo>
                  <a:cubicBezTo>
                    <a:pt x="105" y="447"/>
                    <a:pt x="105" y="442"/>
                    <a:pt x="105" y="442"/>
                  </a:cubicBezTo>
                  <a:cubicBezTo>
                    <a:pt x="105" y="439"/>
                    <a:pt x="106" y="418"/>
                    <a:pt x="106" y="415"/>
                  </a:cubicBezTo>
                  <a:cubicBezTo>
                    <a:pt x="106" y="411"/>
                    <a:pt x="112" y="392"/>
                    <a:pt x="113" y="386"/>
                  </a:cubicBezTo>
                  <a:cubicBezTo>
                    <a:pt x="115" y="380"/>
                    <a:pt x="119" y="361"/>
                    <a:pt x="119" y="358"/>
                  </a:cubicBezTo>
                  <a:cubicBezTo>
                    <a:pt x="119" y="355"/>
                    <a:pt x="122" y="345"/>
                    <a:pt x="123" y="342"/>
                  </a:cubicBezTo>
                  <a:cubicBezTo>
                    <a:pt x="124" y="339"/>
                    <a:pt x="125" y="332"/>
                    <a:pt x="125" y="332"/>
                  </a:cubicBezTo>
                  <a:cubicBezTo>
                    <a:pt x="128" y="331"/>
                    <a:pt x="128" y="331"/>
                    <a:pt x="128" y="331"/>
                  </a:cubicBezTo>
                  <a:cubicBezTo>
                    <a:pt x="128" y="331"/>
                    <a:pt x="127" y="327"/>
                    <a:pt x="127" y="325"/>
                  </a:cubicBezTo>
                  <a:cubicBezTo>
                    <a:pt x="127" y="324"/>
                    <a:pt x="121" y="312"/>
                    <a:pt x="120" y="309"/>
                  </a:cubicBezTo>
                  <a:cubicBezTo>
                    <a:pt x="118" y="306"/>
                    <a:pt x="111" y="293"/>
                    <a:pt x="109" y="288"/>
                  </a:cubicBezTo>
                  <a:cubicBezTo>
                    <a:pt x="108" y="283"/>
                    <a:pt x="103" y="274"/>
                    <a:pt x="102" y="270"/>
                  </a:cubicBezTo>
                  <a:cubicBezTo>
                    <a:pt x="100" y="267"/>
                    <a:pt x="90" y="245"/>
                    <a:pt x="89" y="243"/>
                  </a:cubicBezTo>
                  <a:cubicBezTo>
                    <a:pt x="88" y="241"/>
                    <a:pt x="89" y="232"/>
                    <a:pt x="89" y="232"/>
                  </a:cubicBezTo>
                  <a:cubicBezTo>
                    <a:pt x="89" y="232"/>
                    <a:pt x="91" y="232"/>
                    <a:pt x="91" y="233"/>
                  </a:cubicBezTo>
                  <a:cubicBezTo>
                    <a:pt x="92" y="235"/>
                    <a:pt x="95" y="242"/>
                    <a:pt x="96" y="244"/>
                  </a:cubicBezTo>
                  <a:cubicBezTo>
                    <a:pt x="97" y="245"/>
                    <a:pt x="102" y="245"/>
                    <a:pt x="105" y="245"/>
                  </a:cubicBezTo>
                  <a:cubicBezTo>
                    <a:pt x="108" y="245"/>
                    <a:pt x="111" y="244"/>
                    <a:pt x="113" y="243"/>
                  </a:cubicBezTo>
                  <a:cubicBezTo>
                    <a:pt x="116" y="243"/>
                    <a:pt x="117" y="240"/>
                    <a:pt x="117" y="239"/>
                  </a:cubicBezTo>
                  <a:cubicBezTo>
                    <a:pt x="117" y="237"/>
                    <a:pt x="119" y="236"/>
                    <a:pt x="120" y="235"/>
                  </a:cubicBezTo>
                  <a:cubicBezTo>
                    <a:pt x="121" y="234"/>
                    <a:pt x="120" y="231"/>
                    <a:pt x="119" y="230"/>
                  </a:cubicBezTo>
                  <a:cubicBezTo>
                    <a:pt x="118" y="228"/>
                    <a:pt x="116" y="227"/>
                    <a:pt x="115" y="225"/>
                  </a:cubicBezTo>
                  <a:cubicBezTo>
                    <a:pt x="115" y="223"/>
                    <a:pt x="114" y="223"/>
                    <a:pt x="113" y="222"/>
                  </a:cubicBezTo>
                  <a:cubicBezTo>
                    <a:pt x="112" y="222"/>
                    <a:pt x="110" y="220"/>
                    <a:pt x="109" y="219"/>
                  </a:cubicBezTo>
                  <a:cubicBezTo>
                    <a:pt x="108" y="218"/>
                    <a:pt x="102" y="218"/>
                    <a:pt x="100" y="218"/>
                  </a:cubicBezTo>
                  <a:cubicBezTo>
                    <a:pt x="99" y="217"/>
                    <a:pt x="99" y="216"/>
                    <a:pt x="99" y="216"/>
                  </a:cubicBezTo>
                  <a:cubicBezTo>
                    <a:pt x="98" y="213"/>
                    <a:pt x="88" y="183"/>
                    <a:pt x="87" y="181"/>
                  </a:cubicBezTo>
                  <a:cubicBezTo>
                    <a:pt x="85" y="178"/>
                    <a:pt x="82" y="171"/>
                    <a:pt x="82" y="168"/>
                  </a:cubicBezTo>
                  <a:cubicBezTo>
                    <a:pt x="81" y="166"/>
                    <a:pt x="83" y="163"/>
                    <a:pt x="84" y="161"/>
                  </a:cubicBezTo>
                  <a:cubicBezTo>
                    <a:pt x="85" y="160"/>
                    <a:pt x="83" y="156"/>
                    <a:pt x="81" y="155"/>
                  </a:cubicBezTo>
                  <a:cubicBezTo>
                    <a:pt x="80" y="153"/>
                    <a:pt x="78" y="145"/>
                    <a:pt x="77" y="143"/>
                  </a:cubicBezTo>
                  <a:cubicBezTo>
                    <a:pt x="77" y="140"/>
                    <a:pt x="78" y="129"/>
                    <a:pt x="78" y="127"/>
                  </a:cubicBezTo>
                  <a:cubicBezTo>
                    <a:pt x="78" y="124"/>
                    <a:pt x="72" y="116"/>
                    <a:pt x="70" y="113"/>
                  </a:cubicBezTo>
                  <a:cubicBezTo>
                    <a:pt x="67" y="109"/>
                    <a:pt x="68" y="105"/>
                    <a:pt x="68" y="105"/>
                  </a:cubicBezTo>
                  <a:cubicBezTo>
                    <a:pt x="68" y="105"/>
                    <a:pt x="71" y="105"/>
                    <a:pt x="71" y="104"/>
                  </a:cubicBezTo>
                  <a:cubicBezTo>
                    <a:pt x="70" y="103"/>
                    <a:pt x="70" y="100"/>
                    <a:pt x="70" y="100"/>
                  </a:cubicBezTo>
                  <a:cubicBezTo>
                    <a:pt x="70" y="100"/>
                    <a:pt x="72" y="99"/>
                    <a:pt x="73" y="97"/>
                  </a:cubicBezTo>
                  <a:cubicBezTo>
                    <a:pt x="74" y="96"/>
                    <a:pt x="70" y="96"/>
                    <a:pt x="70" y="96"/>
                  </a:cubicBezTo>
                  <a:cubicBezTo>
                    <a:pt x="72" y="94"/>
                    <a:pt x="72" y="94"/>
                    <a:pt x="72" y="94"/>
                  </a:cubicBezTo>
                  <a:cubicBezTo>
                    <a:pt x="72" y="94"/>
                    <a:pt x="70" y="92"/>
                    <a:pt x="69" y="92"/>
                  </a:cubicBezTo>
                  <a:cubicBezTo>
                    <a:pt x="67" y="92"/>
                    <a:pt x="61" y="88"/>
                    <a:pt x="60" y="87"/>
                  </a:cubicBezTo>
                  <a:cubicBezTo>
                    <a:pt x="59" y="86"/>
                    <a:pt x="55" y="76"/>
                    <a:pt x="54" y="74"/>
                  </a:cubicBezTo>
                  <a:cubicBezTo>
                    <a:pt x="54" y="72"/>
                    <a:pt x="55" y="69"/>
                    <a:pt x="55" y="66"/>
                  </a:cubicBezTo>
                  <a:cubicBezTo>
                    <a:pt x="55" y="64"/>
                    <a:pt x="56" y="59"/>
                    <a:pt x="56" y="58"/>
                  </a:cubicBezTo>
                  <a:cubicBezTo>
                    <a:pt x="57" y="56"/>
                    <a:pt x="58" y="55"/>
                    <a:pt x="60" y="55"/>
                  </a:cubicBezTo>
                  <a:cubicBezTo>
                    <a:pt x="62" y="56"/>
                    <a:pt x="69" y="59"/>
                    <a:pt x="72" y="58"/>
                  </a:cubicBezTo>
                  <a:cubicBezTo>
                    <a:pt x="76" y="58"/>
                    <a:pt x="75" y="54"/>
                    <a:pt x="75" y="53"/>
                  </a:cubicBezTo>
                  <a:cubicBezTo>
                    <a:pt x="75" y="52"/>
                    <a:pt x="76" y="50"/>
                    <a:pt x="76" y="49"/>
                  </a:cubicBezTo>
                  <a:cubicBezTo>
                    <a:pt x="76" y="49"/>
                    <a:pt x="75" y="48"/>
                    <a:pt x="75" y="48"/>
                  </a:cubicBezTo>
                  <a:cubicBezTo>
                    <a:pt x="76" y="48"/>
                    <a:pt x="76" y="47"/>
                    <a:pt x="76" y="46"/>
                  </a:cubicBezTo>
                  <a:cubicBezTo>
                    <a:pt x="76" y="46"/>
                    <a:pt x="74" y="45"/>
                    <a:pt x="74" y="44"/>
                  </a:cubicBezTo>
                  <a:cubicBezTo>
                    <a:pt x="73" y="43"/>
                    <a:pt x="74" y="40"/>
                    <a:pt x="74" y="40"/>
                  </a:cubicBezTo>
                  <a:cubicBezTo>
                    <a:pt x="74" y="40"/>
                    <a:pt x="76" y="40"/>
                    <a:pt x="77" y="39"/>
                  </a:cubicBezTo>
                  <a:cubicBezTo>
                    <a:pt x="79" y="39"/>
                    <a:pt x="78" y="37"/>
                    <a:pt x="78" y="37"/>
                  </a:cubicBezTo>
                  <a:cubicBezTo>
                    <a:pt x="77" y="36"/>
                    <a:pt x="74" y="32"/>
                    <a:pt x="73" y="31"/>
                  </a:cubicBezTo>
                  <a:cubicBezTo>
                    <a:pt x="72" y="31"/>
                    <a:pt x="72" y="28"/>
                    <a:pt x="72" y="28"/>
                  </a:cubicBezTo>
                  <a:cubicBezTo>
                    <a:pt x="72" y="23"/>
                    <a:pt x="70" y="16"/>
                    <a:pt x="69" y="14"/>
                  </a:cubicBezTo>
                  <a:cubicBezTo>
                    <a:pt x="68" y="13"/>
                    <a:pt x="68" y="13"/>
                    <a:pt x="68" y="13"/>
                  </a:cubicBezTo>
                  <a:cubicBezTo>
                    <a:pt x="69" y="12"/>
                    <a:pt x="69" y="12"/>
                    <a:pt x="69" y="12"/>
                  </a:cubicBezTo>
                  <a:cubicBezTo>
                    <a:pt x="69" y="12"/>
                    <a:pt x="67" y="9"/>
                    <a:pt x="62" y="5"/>
                  </a:cubicBezTo>
                  <a:cubicBezTo>
                    <a:pt x="57" y="0"/>
                    <a:pt x="45" y="2"/>
                    <a:pt x="40" y="1"/>
                  </a:cubicBezTo>
                  <a:cubicBezTo>
                    <a:pt x="34" y="1"/>
                    <a:pt x="27" y="6"/>
                    <a:pt x="24" y="9"/>
                  </a:cubicBezTo>
                  <a:cubicBezTo>
                    <a:pt x="21" y="13"/>
                    <a:pt x="17" y="27"/>
                    <a:pt x="17" y="31"/>
                  </a:cubicBezTo>
                  <a:cubicBezTo>
                    <a:pt x="17" y="36"/>
                    <a:pt x="15" y="50"/>
                    <a:pt x="14" y="54"/>
                  </a:cubicBezTo>
                  <a:cubicBezTo>
                    <a:pt x="12" y="59"/>
                    <a:pt x="10" y="71"/>
                    <a:pt x="10" y="73"/>
                  </a:cubicBezTo>
                  <a:cubicBezTo>
                    <a:pt x="10" y="76"/>
                    <a:pt x="7" y="83"/>
                    <a:pt x="5" y="85"/>
                  </a:cubicBezTo>
                  <a:cubicBezTo>
                    <a:pt x="3" y="87"/>
                    <a:pt x="0" y="92"/>
                    <a:pt x="0" y="92"/>
                  </a:cubicBezTo>
                  <a:cubicBezTo>
                    <a:pt x="2" y="94"/>
                    <a:pt x="2" y="94"/>
                    <a:pt x="2" y="94"/>
                  </a:cubicBezTo>
                  <a:cubicBezTo>
                    <a:pt x="1" y="97"/>
                    <a:pt x="5" y="117"/>
                    <a:pt x="6" y="123"/>
                  </a:cubicBezTo>
                  <a:cubicBezTo>
                    <a:pt x="7" y="129"/>
                    <a:pt x="10" y="141"/>
                    <a:pt x="10" y="146"/>
                  </a:cubicBezTo>
                  <a:cubicBezTo>
                    <a:pt x="11" y="151"/>
                    <a:pt x="17" y="166"/>
                    <a:pt x="17" y="171"/>
                  </a:cubicBezTo>
                  <a:cubicBezTo>
                    <a:pt x="18" y="176"/>
                    <a:pt x="15" y="205"/>
                    <a:pt x="14" y="211"/>
                  </a:cubicBezTo>
                  <a:cubicBezTo>
                    <a:pt x="14" y="217"/>
                    <a:pt x="16" y="238"/>
                    <a:pt x="16" y="238"/>
                  </a:cubicBezTo>
                  <a:cubicBezTo>
                    <a:pt x="17" y="245"/>
                    <a:pt x="17" y="245"/>
                    <a:pt x="17" y="245"/>
                  </a:cubicBezTo>
                  <a:cubicBezTo>
                    <a:pt x="16" y="248"/>
                    <a:pt x="16" y="248"/>
                    <a:pt x="16" y="248"/>
                  </a:cubicBezTo>
                  <a:cubicBezTo>
                    <a:pt x="16" y="248"/>
                    <a:pt x="17" y="278"/>
                    <a:pt x="17" y="282"/>
                  </a:cubicBezTo>
                  <a:cubicBezTo>
                    <a:pt x="17" y="285"/>
                    <a:pt x="18" y="330"/>
                    <a:pt x="18" y="335"/>
                  </a:cubicBezTo>
                  <a:cubicBezTo>
                    <a:pt x="18" y="339"/>
                    <a:pt x="18" y="343"/>
                    <a:pt x="18" y="343"/>
                  </a:cubicBezTo>
                  <a:cubicBezTo>
                    <a:pt x="28" y="343"/>
                    <a:pt x="28" y="343"/>
                    <a:pt x="28" y="343"/>
                  </a:cubicBezTo>
                  <a:cubicBezTo>
                    <a:pt x="28" y="343"/>
                    <a:pt x="31" y="352"/>
                    <a:pt x="28" y="356"/>
                  </a:cubicBezTo>
                  <a:cubicBezTo>
                    <a:pt x="26" y="360"/>
                    <a:pt x="26" y="374"/>
                    <a:pt x="27" y="382"/>
                  </a:cubicBezTo>
                  <a:cubicBezTo>
                    <a:pt x="28" y="390"/>
                    <a:pt x="31" y="406"/>
                    <a:pt x="32" y="411"/>
                  </a:cubicBezTo>
                  <a:cubicBezTo>
                    <a:pt x="32" y="416"/>
                    <a:pt x="37" y="437"/>
                    <a:pt x="38" y="441"/>
                  </a:cubicBezTo>
                  <a:cubicBezTo>
                    <a:pt x="39" y="446"/>
                    <a:pt x="36" y="452"/>
                    <a:pt x="35" y="455"/>
                  </a:cubicBezTo>
                  <a:cubicBezTo>
                    <a:pt x="33" y="458"/>
                    <a:pt x="33" y="463"/>
                    <a:pt x="35" y="466"/>
                  </a:cubicBezTo>
                  <a:cubicBezTo>
                    <a:pt x="37" y="469"/>
                    <a:pt x="40" y="473"/>
                    <a:pt x="40" y="473"/>
                  </a:cubicBezTo>
                  <a:cubicBezTo>
                    <a:pt x="40" y="484"/>
                    <a:pt x="40" y="484"/>
                    <a:pt x="40" y="484"/>
                  </a:cubicBezTo>
                  <a:cubicBezTo>
                    <a:pt x="41" y="485"/>
                    <a:pt x="45" y="484"/>
                    <a:pt x="45" y="484"/>
                  </a:cubicBezTo>
                  <a:cubicBezTo>
                    <a:pt x="45" y="484"/>
                    <a:pt x="44" y="474"/>
                    <a:pt x="45" y="472"/>
                  </a:cubicBezTo>
                  <a:cubicBezTo>
                    <a:pt x="45" y="471"/>
                    <a:pt x="49" y="475"/>
                    <a:pt x="50" y="477"/>
                  </a:cubicBezTo>
                  <a:cubicBezTo>
                    <a:pt x="52" y="479"/>
                    <a:pt x="58" y="486"/>
                    <a:pt x="60" y="487"/>
                  </a:cubicBezTo>
                  <a:cubicBezTo>
                    <a:pt x="62" y="489"/>
                    <a:pt x="72" y="487"/>
                    <a:pt x="79" y="487"/>
                  </a:cubicBezTo>
                  <a:cubicBezTo>
                    <a:pt x="86" y="487"/>
                    <a:pt x="96" y="487"/>
                    <a:pt x="97" y="486"/>
                  </a:cubicBezTo>
                  <a:cubicBezTo>
                    <a:pt x="98" y="486"/>
                    <a:pt x="97" y="482"/>
                    <a:pt x="96" y="482"/>
                  </a:cubicBezTo>
                  <a:cubicBezTo>
                    <a:pt x="94" y="481"/>
                    <a:pt x="89" y="479"/>
                    <a:pt x="87" y="478"/>
                  </a:cubicBezTo>
                  <a:cubicBezTo>
                    <a:pt x="85" y="478"/>
                    <a:pt x="85" y="476"/>
                    <a:pt x="85" y="476"/>
                  </a:cubicBezTo>
                  <a:cubicBezTo>
                    <a:pt x="85" y="476"/>
                    <a:pt x="85" y="469"/>
                    <a:pt x="85" y="468"/>
                  </a:cubicBezTo>
                  <a:cubicBezTo>
                    <a:pt x="85" y="468"/>
                    <a:pt x="88" y="467"/>
                    <a:pt x="90" y="467"/>
                  </a:cubicBezTo>
                  <a:cubicBezTo>
                    <a:pt x="92" y="467"/>
                    <a:pt x="97" y="472"/>
                    <a:pt x="99" y="474"/>
                  </a:cubicBezTo>
                  <a:cubicBezTo>
                    <a:pt x="101" y="477"/>
                    <a:pt x="109" y="483"/>
                    <a:pt x="114" y="483"/>
                  </a:cubicBezTo>
                  <a:cubicBezTo>
                    <a:pt x="118" y="483"/>
                    <a:pt x="141" y="482"/>
                    <a:pt x="143" y="482"/>
                  </a:cubicBezTo>
                  <a:cubicBezTo>
                    <a:pt x="146" y="481"/>
                    <a:pt x="145" y="478"/>
                    <a:pt x="144" y="477"/>
                  </a:cubicBezTo>
                  <a:close/>
                  <a:moveTo>
                    <a:pt x="93" y="342"/>
                  </a:moveTo>
                  <a:cubicBezTo>
                    <a:pt x="92" y="345"/>
                    <a:pt x="84" y="357"/>
                    <a:pt x="85" y="373"/>
                  </a:cubicBezTo>
                  <a:cubicBezTo>
                    <a:pt x="87" y="389"/>
                    <a:pt x="86" y="413"/>
                    <a:pt x="85" y="420"/>
                  </a:cubicBezTo>
                  <a:cubicBezTo>
                    <a:pt x="85" y="428"/>
                    <a:pt x="83" y="440"/>
                    <a:pt x="82" y="443"/>
                  </a:cubicBezTo>
                  <a:cubicBezTo>
                    <a:pt x="80" y="446"/>
                    <a:pt x="76" y="450"/>
                    <a:pt x="76" y="455"/>
                  </a:cubicBezTo>
                  <a:cubicBezTo>
                    <a:pt x="76" y="460"/>
                    <a:pt x="77" y="466"/>
                    <a:pt x="80" y="469"/>
                  </a:cubicBezTo>
                  <a:cubicBezTo>
                    <a:pt x="80" y="474"/>
                    <a:pt x="80" y="474"/>
                    <a:pt x="80" y="474"/>
                  </a:cubicBezTo>
                  <a:cubicBezTo>
                    <a:pt x="80" y="474"/>
                    <a:pt x="71" y="466"/>
                    <a:pt x="68" y="460"/>
                  </a:cubicBezTo>
                  <a:cubicBezTo>
                    <a:pt x="65" y="455"/>
                    <a:pt x="60" y="448"/>
                    <a:pt x="58" y="439"/>
                  </a:cubicBezTo>
                  <a:cubicBezTo>
                    <a:pt x="55" y="430"/>
                    <a:pt x="55" y="419"/>
                    <a:pt x="55" y="409"/>
                  </a:cubicBezTo>
                  <a:cubicBezTo>
                    <a:pt x="56" y="399"/>
                    <a:pt x="55" y="369"/>
                    <a:pt x="55" y="362"/>
                  </a:cubicBezTo>
                  <a:cubicBezTo>
                    <a:pt x="55" y="356"/>
                    <a:pt x="59" y="345"/>
                    <a:pt x="59" y="340"/>
                  </a:cubicBezTo>
                  <a:cubicBezTo>
                    <a:pt x="95" y="335"/>
                    <a:pt x="95" y="335"/>
                    <a:pt x="95" y="335"/>
                  </a:cubicBezTo>
                  <a:cubicBezTo>
                    <a:pt x="95" y="335"/>
                    <a:pt x="95" y="339"/>
                    <a:pt x="93" y="3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9" name="Freeform 28"/>
            <p:cNvSpPr>
              <a:spLocks/>
            </p:cNvSpPr>
            <p:nvPr/>
          </p:nvSpPr>
          <p:spPr bwMode="gray">
            <a:xfrm>
              <a:off x="12466638" y="4102101"/>
              <a:ext cx="427038" cy="1938338"/>
            </a:xfrm>
            <a:custGeom>
              <a:avLst/>
              <a:gdLst>
                <a:gd name="T0" fmla="*/ 85 w 114"/>
                <a:gd name="T1" fmla="*/ 36 h 517"/>
                <a:gd name="T2" fmla="*/ 85 w 114"/>
                <a:gd name="T3" fmla="*/ 43 h 517"/>
                <a:gd name="T4" fmla="*/ 87 w 114"/>
                <a:gd name="T5" fmla="*/ 53 h 517"/>
                <a:gd name="T6" fmla="*/ 83 w 114"/>
                <a:gd name="T7" fmla="*/ 58 h 517"/>
                <a:gd name="T8" fmla="*/ 82 w 114"/>
                <a:gd name="T9" fmla="*/ 61 h 517"/>
                <a:gd name="T10" fmla="*/ 82 w 114"/>
                <a:gd name="T11" fmla="*/ 66 h 517"/>
                <a:gd name="T12" fmla="*/ 66 w 114"/>
                <a:gd name="T13" fmla="*/ 69 h 517"/>
                <a:gd name="T14" fmla="*/ 76 w 114"/>
                <a:gd name="T15" fmla="*/ 80 h 517"/>
                <a:gd name="T16" fmla="*/ 69 w 114"/>
                <a:gd name="T17" fmla="*/ 90 h 517"/>
                <a:gd name="T18" fmla="*/ 91 w 114"/>
                <a:gd name="T19" fmla="*/ 120 h 517"/>
                <a:gd name="T20" fmla="*/ 100 w 114"/>
                <a:gd name="T21" fmla="*/ 153 h 517"/>
                <a:gd name="T22" fmla="*/ 105 w 114"/>
                <a:gd name="T23" fmla="*/ 164 h 517"/>
                <a:gd name="T24" fmla="*/ 108 w 114"/>
                <a:gd name="T25" fmla="*/ 169 h 517"/>
                <a:gd name="T26" fmla="*/ 113 w 114"/>
                <a:gd name="T27" fmla="*/ 186 h 517"/>
                <a:gd name="T28" fmla="*/ 108 w 114"/>
                <a:gd name="T29" fmla="*/ 195 h 517"/>
                <a:gd name="T30" fmla="*/ 99 w 114"/>
                <a:gd name="T31" fmla="*/ 200 h 517"/>
                <a:gd name="T32" fmla="*/ 97 w 114"/>
                <a:gd name="T33" fmla="*/ 213 h 517"/>
                <a:gd name="T34" fmla="*/ 108 w 114"/>
                <a:gd name="T35" fmla="*/ 254 h 517"/>
                <a:gd name="T36" fmla="*/ 101 w 114"/>
                <a:gd name="T37" fmla="*/ 256 h 517"/>
                <a:gd name="T38" fmla="*/ 99 w 114"/>
                <a:gd name="T39" fmla="*/ 279 h 517"/>
                <a:gd name="T40" fmla="*/ 91 w 114"/>
                <a:gd name="T41" fmla="*/ 317 h 517"/>
                <a:gd name="T42" fmla="*/ 85 w 114"/>
                <a:gd name="T43" fmla="*/ 358 h 517"/>
                <a:gd name="T44" fmla="*/ 80 w 114"/>
                <a:gd name="T45" fmla="*/ 408 h 517"/>
                <a:gd name="T46" fmla="*/ 72 w 114"/>
                <a:gd name="T47" fmla="*/ 464 h 517"/>
                <a:gd name="T48" fmla="*/ 70 w 114"/>
                <a:gd name="T49" fmla="*/ 490 h 517"/>
                <a:gd name="T50" fmla="*/ 75 w 114"/>
                <a:gd name="T51" fmla="*/ 504 h 517"/>
                <a:gd name="T52" fmla="*/ 92 w 114"/>
                <a:gd name="T53" fmla="*/ 513 h 517"/>
                <a:gd name="T54" fmla="*/ 59 w 114"/>
                <a:gd name="T55" fmla="*/ 516 h 517"/>
                <a:gd name="T56" fmla="*/ 36 w 114"/>
                <a:gd name="T57" fmla="*/ 507 h 517"/>
                <a:gd name="T58" fmla="*/ 30 w 114"/>
                <a:gd name="T59" fmla="*/ 517 h 517"/>
                <a:gd name="T60" fmla="*/ 20 w 114"/>
                <a:gd name="T61" fmla="*/ 507 h 517"/>
                <a:gd name="T62" fmla="*/ 10 w 114"/>
                <a:gd name="T63" fmla="*/ 510 h 517"/>
                <a:gd name="T64" fmla="*/ 1 w 114"/>
                <a:gd name="T65" fmla="*/ 493 h 517"/>
                <a:gd name="T66" fmla="*/ 7 w 114"/>
                <a:gd name="T67" fmla="*/ 474 h 517"/>
                <a:gd name="T68" fmla="*/ 20 w 114"/>
                <a:gd name="T69" fmla="*/ 429 h 517"/>
                <a:gd name="T70" fmla="*/ 29 w 114"/>
                <a:gd name="T71" fmla="*/ 373 h 517"/>
                <a:gd name="T72" fmla="*/ 34 w 114"/>
                <a:gd name="T73" fmla="*/ 309 h 517"/>
                <a:gd name="T74" fmla="*/ 21 w 114"/>
                <a:gd name="T75" fmla="*/ 273 h 517"/>
                <a:gd name="T76" fmla="*/ 16 w 114"/>
                <a:gd name="T77" fmla="*/ 222 h 517"/>
                <a:gd name="T78" fmla="*/ 12 w 114"/>
                <a:gd name="T79" fmla="*/ 140 h 517"/>
                <a:gd name="T80" fmla="*/ 14 w 114"/>
                <a:gd name="T81" fmla="*/ 96 h 517"/>
                <a:gd name="T82" fmla="*/ 5 w 114"/>
                <a:gd name="T83" fmla="*/ 91 h 517"/>
                <a:gd name="T84" fmla="*/ 4 w 114"/>
                <a:gd name="T85" fmla="*/ 84 h 517"/>
                <a:gd name="T86" fmla="*/ 6 w 114"/>
                <a:gd name="T87" fmla="*/ 65 h 517"/>
                <a:gd name="T88" fmla="*/ 23 w 114"/>
                <a:gd name="T89" fmla="*/ 41 h 517"/>
                <a:gd name="T90" fmla="*/ 42 w 114"/>
                <a:gd name="T91" fmla="*/ 3 h 517"/>
                <a:gd name="T92" fmla="*/ 83 w 114"/>
                <a:gd name="T93" fmla="*/ 13 h 517"/>
                <a:gd name="T94" fmla="*/ 84 w 114"/>
                <a:gd name="T95" fmla="*/ 22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4" h="517">
                  <a:moveTo>
                    <a:pt x="84" y="22"/>
                  </a:moveTo>
                  <a:cubicBezTo>
                    <a:pt x="85" y="24"/>
                    <a:pt x="85" y="35"/>
                    <a:pt x="85" y="36"/>
                  </a:cubicBezTo>
                  <a:cubicBezTo>
                    <a:pt x="85" y="38"/>
                    <a:pt x="85" y="39"/>
                    <a:pt x="85" y="39"/>
                  </a:cubicBezTo>
                  <a:cubicBezTo>
                    <a:pt x="84" y="40"/>
                    <a:pt x="85" y="43"/>
                    <a:pt x="85" y="43"/>
                  </a:cubicBezTo>
                  <a:cubicBezTo>
                    <a:pt x="86" y="44"/>
                    <a:pt x="88" y="48"/>
                    <a:pt x="88" y="49"/>
                  </a:cubicBezTo>
                  <a:cubicBezTo>
                    <a:pt x="89" y="50"/>
                    <a:pt x="89" y="53"/>
                    <a:pt x="87" y="53"/>
                  </a:cubicBezTo>
                  <a:cubicBezTo>
                    <a:pt x="85" y="53"/>
                    <a:pt x="83" y="53"/>
                    <a:pt x="83" y="53"/>
                  </a:cubicBezTo>
                  <a:cubicBezTo>
                    <a:pt x="83" y="53"/>
                    <a:pt x="83" y="56"/>
                    <a:pt x="83" y="58"/>
                  </a:cubicBezTo>
                  <a:cubicBezTo>
                    <a:pt x="83" y="59"/>
                    <a:pt x="82" y="60"/>
                    <a:pt x="82" y="60"/>
                  </a:cubicBezTo>
                  <a:cubicBezTo>
                    <a:pt x="82" y="61"/>
                    <a:pt x="82" y="61"/>
                    <a:pt x="82" y="61"/>
                  </a:cubicBezTo>
                  <a:cubicBezTo>
                    <a:pt x="82" y="61"/>
                    <a:pt x="83" y="63"/>
                    <a:pt x="82" y="63"/>
                  </a:cubicBezTo>
                  <a:cubicBezTo>
                    <a:pt x="81" y="63"/>
                    <a:pt x="82" y="64"/>
                    <a:pt x="82" y="66"/>
                  </a:cubicBezTo>
                  <a:cubicBezTo>
                    <a:pt x="82" y="67"/>
                    <a:pt x="83" y="70"/>
                    <a:pt x="78" y="70"/>
                  </a:cubicBezTo>
                  <a:cubicBezTo>
                    <a:pt x="74" y="70"/>
                    <a:pt x="66" y="69"/>
                    <a:pt x="66" y="69"/>
                  </a:cubicBezTo>
                  <a:cubicBezTo>
                    <a:pt x="66" y="69"/>
                    <a:pt x="64" y="74"/>
                    <a:pt x="64" y="75"/>
                  </a:cubicBezTo>
                  <a:cubicBezTo>
                    <a:pt x="64" y="76"/>
                    <a:pt x="74" y="77"/>
                    <a:pt x="76" y="80"/>
                  </a:cubicBezTo>
                  <a:cubicBezTo>
                    <a:pt x="76" y="80"/>
                    <a:pt x="74" y="80"/>
                    <a:pt x="70" y="81"/>
                  </a:cubicBezTo>
                  <a:cubicBezTo>
                    <a:pt x="66" y="82"/>
                    <a:pt x="68" y="89"/>
                    <a:pt x="69" y="90"/>
                  </a:cubicBezTo>
                  <a:cubicBezTo>
                    <a:pt x="70" y="90"/>
                    <a:pt x="76" y="94"/>
                    <a:pt x="79" y="98"/>
                  </a:cubicBezTo>
                  <a:cubicBezTo>
                    <a:pt x="83" y="101"/>
                    <a:pt x="90" y="112"/>
                    <a:pt x="91" y="120"/>
                  </a:cubicBezTo>
                  <a:cubicBezTo>
                    <a:pt x="91" y="128"/>
                    <a:pt x="92" y="139"/>
                    <a:pt x="93" y="141"/>
                  </a:cubicBezTo>
                  <a:cubicBezTo>
                    <a:pt x="93" y="143"/>
                    <a:pt x="98" y="152"/>
                    <a:pt x="100" y="153"/>
                  </a:cubicBezTo>
                  <a:cubicBezTo>
                    <a:pt x="101" y="155"/>
                    <a:pt x="104" y="157"/>
                    <a:pt x="104" y="159"/>
                  </a:cubicBezTo>
                  <a:cubicBezTo>
                    <a:pt x="104" y="161"/>
                    <a:pt x="104" y="164"/>
                    <a:pt x="105" y="164"/>
                  </a:cubicBezTo>
                  <a:cubicBezTo>
                    <a:pt x="107" y="164"/>
                    <a:pt x="110" y="165"/>
                    <a:pt x="110" y="166"/>
                  </a:cubicBezTo>
                  <a:cubicBezTo>
                    <a:pt x="110" y="167"/>
                    <a:pt x="109" y="169"/>
                    <a:pt x="108" y="169"/>
                  </a:cubicBezTo>
                  <a:cubicBezTo>
                    <a:pt x="107" y="170"/>
                    <a:pt x="108" y="173"/>
                    <a:pt x="109" y="175"/>
                  </a:cubicBezTo>
                  <a:cubicBezTo>
                    <a:pt x="111" y="176"/>
                    <a:pt x="114" y="182"/>
                    <a:pt x="113" y="186"/>
                  </a:cubicBezTo>
                  <a:cubicBezTo>
                    <a:pt x="113" y="189"/>
                    <a:pt x="110" y="191"/>
                    <a:pt x="109" y="192"/>
                  </a:cubicBezTo>
                  <a:cubicBezTo>
                    <a:pt x="108" y="193"/>
                    <a:pt x="109" y="194"/>
                    <a:pt x="108" y="195"/>
                  </a:cubicBezTo>
                  <a:cubicBezTo>
                    <a:pt x="107" y="196"/>
                    <a:pt x="104" y="198"/>
                    <a:pt x="102" y="198"/>
                  </a:cubicBezTo>
                  <a:cubicBezTo>
                    <a:pt x="100" y="198"/>
                    <a:pt x="100" y="200"/>
                    <a:pt x="99" y="200"/>
                  </a:cubicBezTo>
                  <a:cubicBezTo>
                    <a:pt x="98" y="201"/>
                    <a:pt x="96" y="201"/>
                    <a:pt x="94" y="200"/>
                  </a:cubicBezTo>
                  <a:cubicBezTo>
                    <a:pt x="93" y="200"/>
                    <a:pt x="95" y="210"/>
                    <a:pt x="97" y="213"/>
                  </a:cubicBezTo>
                  <a:cubicBezTo>
                    <a:pt x="99" y="217"/>
                    <a:pt x="105" y="236"/>
                    <a:pt x="106" y="240"/>
                  </a:cubicBezTo>
                  <a:cubicBezTo>
                    <a:pt x="107" y="243"/>
                    <a:pt x="108" y="251"/>
                    <a:pt x="108" y="254"/>
                  </a:cubicBezTo>
                  <a:cubicBezTo>
                    <a:pt x="107" y="256"/>
                    <a:pt x="106" y="258"/>
                    <a:pt x="105" y="259"/>
                  </a:cubicBezTo>
                  <a:cubicBezTo>
                    <a:pt x="105" y="260"/>
                    <a:pt x="103" y="257"/>
                    <a:pt x="101" y="256"/>
                  </a:cubicBezTo>
                  <a:cubicBezTo>
                    <a:pt x="99" y="255"/>
                    <a:pt x="98" y="256"/>
                    <a:pt x="98" y="256"/>
                  </a:cubicBezTo>
                  <a:cubicBezTo>
                    <a:pt x="98" y="256"/>
                    <a:pt x="99" y="273"/>
                    <a:pt x="99" y="279"/>
                  </a:cubicBezTo>
                  <a:cubicBezTo>
                    <a:pt x="98" y="285"/>
                    <a:pt x="96" y="293"/>
                    <a:pt x="94" y="298"/>
                  </a:cubicBezTo>
                  <a:cubicBezTo>
                    <a:pt x="92" y="302"/>
                    <a:pt x="91" y="313"/>
                    <a:pt x="91" y="317"/>
                  </a:cubicBezTo>
                  <a:cubicBezTo>
                    <a:pt x="91" y="320"/>
                    <a:pt x="90" y="332"/>
                    <a:pt x="89" y="337"/>
                  </a:cubicBezTo>
                  <a:cubicBezTo>
                    <a:pt x="87" y="342"/>
                    <a:pt x="85" y="354"/>
                    <a:pt x="85" y="358"/>
                  </a:cubicBezTo>
                  <a:cubicBezTo>
                    <a:pt x="84" y="361"/>
                    <a:pt x="80" y="374"/>
                    <a:pt x="80" y="378"/>
                  </a:cubicBezTo>
                  <a:cubicBezTo>
                    <a:pt x="80" y="382"/>
                    <a:pt x="80" y="404"/>
                    <a:pt x="80" y="408"/>
                  </a:cubicBezTo>
                  <a:cubicBezTo>
                    <a:pt x="80" y="412"/>
                    <a:pt x="77" y="436"/>
                    <a:pt x="76" y="439"/>
                  </a:cubicBezTo>
                  <a:cubicBezTo>
                    <a:pt x="75" y="441"/>
                    <a:pt x="72" y="457"/>
                    <a:pt x="72" y="464"/>
                  </a:cubicBezTo>
                  <a:cubicBezTo>
                    <a:pt x="72" y="471"/>
                    <a:pt x="68" y="484"/>
                    <a:pt x="66" y="486"/>
                  </a:cubicBezTo>
                  <a:cubicBezTo>
                    <a:pt x="66" y="486"/>
                    <a:pt x="68" y="489"/>
                    <a:pt x="70" y="490"/>
                  </a:cubicBezTo>
                  <a:cubicBezTo>
                    <a:pt x="72" y="491"/>
                    <a:pt x="72" y="495"/>
                    <a:pt x="73" y="498"/>
                  </a:cubicBezTo>
                  <a:cubicBezTo>
                    <a:pt x="73" y="500"/>
                    <a:pt x="74" y="503"/>
                    <a:pt x="75" y="504"/>
                  </a:cubicBezTo>
                  <a:cubicBezTo>
                    <a:pt x="76" y="505"/>
                    <a:pt x="84" y="506"/>
                    <a:pt x="86" y="506"/>
                  </a:cubicBezTo>
                  <a:cubicBezTo>
                    <a:pt x="89" y="507"/>
                    <a:pt x="92" y="511"/>
                    <a:pt x="92" y="513"/>
                  </a:cubicBezTo>
                  <a:cubicBezTo>
                    <a:pt x="91" y="515"/>
                    <a:pt x="85" y="516"/>
                    <a:pt x="83" y="516"/>
                  </a:cubicBezTo>
                  <a:cubicBezTo>
                    <a:pt x="81" y="516"/>
                    <a:pt x="62" y="516"/>
                    <a:pt x="59" y="516"/>
                  </a:cubicBezTo>
                  <a:cubicBezTo>
                    <a:pt x="55" y="516"/>
                    <a:pt x="49" y="511"/>
                    <a:pt x="48" y="510"/>
                  </a:cubicBezTo>
                  <a:cubicBezTo>
                    <a:pt x="47" y="508"/>
                    <a:pt x="38" y="507"/>
                    <a:pt x="36" y="507"/>
                  </a:cubicBezTo>
                  <a:cubicBezTo>
                    <a:pt x="33" y="508"/>
                    <a:pt x="31" y="507"/>
                    <a:pt x="31" y="509"/>
                  </a:cubicBezTo>
                  <a:cubicBezTo>
                    <a:pt x="31" y="511"/>
                    <a:pt x="30" y="517"/>
                    <a:pt x="30" y="517"/>
                  </a:cubicBezTo>
                  <a:cubicBezTo>
                    <a:pt x="21" y="517"/>
                    <a:pt x="21" y="517"/>
                    <a:pt x="21" y="517"/>
                  </a:cubicBezTo>
                  <a:cubicBezTo>
                    <a:pt x="20" y="507"/>
                    <a:pt x="20" y="507"/>
                    <a:pt x="20" y="507"/>
                  </a:cubicBezTo>
                  <a:cubicBezTo>
                    <a:pt x="20" y="507"/>
                    <a:pt x="21" y="510"/>
                    <a:pt x="19" y="510"/>
                  </a:cubicBezTo>
                  <a:cubicBezTo>
                    <a:pt x="18" y="510"/>
                    <a:pt x="10" y="510"/>
                    <a:pt x="10" y="510"/>
                  </a:cubicBezTo>
                  <a:cubicBezTo>
                    <a:pt x="10" y="497"/>
                    <a:pt x="10" y="497"/>
                    <a:pt x="10" y="497"/>
                  </a:cubicBezTo>
                  <a:cubicBezTo>
                    <a:pt x="10" y="497"/>
                    <a:pt x="3" y="494"/>
                    <a:pt x="1" y="493"/>
                  </a:cubicBezTo>
                  <a:cubicBezTo>
                    <a:pt x="0" y="492"/>
                    <a:pt x="1" y="489"/>
                    <a:pt x="2" y="487"/>
                  </a:cubicBezTo>
                  <a:cubicBezTo>
                    <a:pt x="4" y="484"/>
                    <a:pt x="6" y="478"/>
                    <a:pt x="7" y="474"/>
                  </a:cubicBezTo>
                  <a:cubicBezTo>
                    <a:pt x="7" y="469"/>
                    <a:pt x="10" y="458"/>
                    <a:pt x="11" y="454"/>
                  </a:cubicBezTo>
                  <a:cubicBezTo>
                    <a:pt x="13" y="451"/>
                    <a:pt x="18" y="435"/>
                    <a:pt x="20" y="429"/>
                  </a:cubicBezTo>
                  <a:cubicBezTo>
                    <a:pt x="21" y="423"/>
                    <a:pt x="19" y="408"/>
                    <a:pt x="21" y="402"/>
                  </a:cubicBezTo>
                  <a:cubicBezTo>
                    <a:pt x="23" y="396"/>
                    <a:pt x="27" y="378"/>
                    <a:pt x="29" y="373"/>
                  </a:cubicBezTo>
                  <a:cubicBezTo>
                    <a:pt x="32" y="369"/>
                    <a:pt x="34" y="348"/>
                    <a:pt x="34" y="342"/>
                  </a:cubicBezTo>
                  <a:cubicBezTo>
                    <a:pt x="34" y="336"/>
                    <a:pt x="36" y="314"/>
                    <a:pt x="34" y="309"/>
                  </a:cubicBezTo>
                  <a:cubicBezTo>
                    <a:pt x="33" y="304"/>
                    <a:pt x="28" y="297"/>
                    <a:pt x="28" y="293"/>
                  </a:cubicBezTo>
                  <a:cubicBezTo>
                    <a:pt x="28" y="288"/>
                    <a:pt x="22" y="278"/>
                    <a:pt x="21" y="273"/>
                  </a:cubicBezTo>
                  <a:cubicBezTo>
                    <a:pt x="20" y="267"/>
                    <a:pt x="14" y="262"/>
                    <a:pt x="15" y="256"/>
                  </a:cubicBezTo>
                  <a:cubicBezTo>
                    <a:pt x="15" y="249"/>
                    <a:pt x="15" y="230"/>
                    <a:pt x="16" y="222"/>
                  </a:cubicBezTo>
                  <a:cubicBezTo>
                    <a:pt x="17" y="213"/>
                    <a:pt x="19" y="189"/>
                    <a:pt x="17" y="181"/>
                  </a:cubicBezTo>
                  <a:cubicBezTo>
                    <a:pt x="16" y="173"/>
                    <a:pt x="12" y="151"/>
                    <a:pt x="12" y="140"/>
                  </a:cubicBezTo>
                  <a:cubicBezTo>
                    <a:pt x="12" y="129"/>
                    <a:pt x="12" y="119"/>
                    <a:pt x="13" y="113"/>
                  </a:cubicBezTo>
                  <a:cubicBezTo>
                    <a:pt x="14" y="108"/>
                    <a:pt x="14" y="98"/>
                    <a:pt x="14" y="96"/>
                  </a:cubicBezTo>
                  <a:cubicBezTo>
                    <a:pt x="14" y="94"/>
                    <a:pt x="11" y="95"/>
                    <a:pt x="9" y="95"/>
                  </a:cubicBezTo>
                  <a:cubicBezTo>
                    <a:pt x="5" y="91"/>
                    <a:pt x="5" y="91"/>
                    <a:pt x="5" y="91"/>
                  </a:cubicBezTo>
                  <a:cubicBezTo>
                    <a:pt x="5" y="91"/>
                    <a:pt x="8" y="85"/>
                    <a:pt x="8" y="84"/>
                  </a:cubicBezTo>
                  <a:cubicBezTo>
                    <a:pt x="8" y="83"/>
                    <a:pt x="5" y="83"/>
                    <a:pt x="4" y="84"/>
                  </a:cubicBezTo>
                  <a:cubicBezTo>
                    <a:pt x="4" y="84"/>
                    <a:pt x="2" y="77"/>
                    <a:pt x="2" y="74"/>
                  </a:cubicBezTo>
                  <a:cubicBezTo>
                    <a:pt x="2" y="72"/>
                    <a:pt x="4" y="67"/>
                    <a:pt x="6" y="65"/>
                  </a:cubicBezTo>
                  <a:cubicBezTo>
                    <a:pt x="9" y="63"/>
                    <a:pt x="11" y="55"/>
                    <a:pt x="14" y="53"/>
                  </a:cubicBezTo>
                  <a:cubicBezTo>
                    <a:pt x="16" y="51"/>
                    <a:pt x="23" y="45"/>
                    <a:pt x="23" y="41"/>
                  </a:cubicBezTo>
                  <a:cubicBezTo>
                    <a:pt x="23" y="38"/>
                    <a:pt x="24" y="24"/>
                    <a:pt x="27" y="20"/>
                  </a:cubicBezTo>
                  <a:cubicBezTo>
                    <a:pt x="30" y="15"/>
                    <a:pt x="37" y="5"/>
                    <a:pt x="42" y="3"/>
                  </a:cubicBezTo>
                  <a:cubicBezTo>
                    <a:pt x="47" y="2"/>
                    <a:pt x="57" y="0"/>
                    <a:pt x="63" y="3"/>
                  </a:cubicBezTo>
                  <a:cubicBezTo>
                    <a:pt x="69" y="5"/>
                    <a:pt x="80" y="11"/>
                    <a:pt x="83" y="13"/>
                  </a:cubicBezTo>
                  <a:cubicBezTo>
                    <a:pt x="86" y="15"/>
                    <a:pt x="86" y="19"/>
                    <a:pt x="87" y="20"/>
                  </a:cubicBezTo>
                  <a:lnTo>
                    <a:pt x="8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 name="Freeform 29"/>
            <p:cNvSpPr>
              <a:spLocks/>
            </p:cNvSpPr>
            <p:nvPr/>
          </p:nvSpPr>
          <p:spPr bwMode="gray">
            <a:xfrm>
              <a:off x="12965113" y="4206876"/>
              <a:ext cx="363538" cy="1795463"/>
            </a:xfrm>
            <a:custGeom>
              <a:avLst/>
              <a:gdLst>
                <a:gd name="T0" fmla="*/ 33 w 97"/>
                <a:gd name="T1" fmla="*/ 8 h 479"/>
                <a:gd name="T2" fmla="*/ 66 w 97"/>
                <a:gd name="T3" fmla="*/ 3 h 479"/>
                <a:gd name="T4" fmla="*/ 81 w 97"/>
                <a:gd name="T5" fmla="*/ 23 h 479"/>
                <a:gd name="T6" fmla="*/ 82 w 97"/>
                <a:gd name="T7" fmla="*/ 32 h 479"/>
                <a:gd name="T8" fmla="*/ 84 w 97"/>
                <a:gd name="T9" fmla="*/ 44 h 479"/>
                <a:gd name="T10" fmla="*/ 79 w 97"/>
                <a:gd name="T11" fmla="*/ 53 h 479"/>
                <a:gd name="T12" fmla="*/ 78 w 97"/>
                <a:gd name="T13" fmla="*/ 56 h 479"/>
                <a:gd name="T14" fmla="*/ 76 w 97"/>
                <a:gd name="T15" fmla="*/ 61 h 479"/>
                <a:gd name="T16" fmla="*/ 63 w 97"/>
                <a:gd name="T17" fmla="*/ 64 h 479"/>
                <a:gd name="T18" fmla="*/ 60 w 97"/>
                <a:gd name="T19" fmla="*/ 73 h 479"/>
                <a:gd name="T20" fmla="*/ 66 w 97"/>
                <a:gd name="T21" fmla="*/ 98 h 479"/>
                <a:gd name="T22" fmla="*/ 82 w 97"/>
                <a:gd name="T23" fmla="*/ 151 h 479"/>
                <a:gd name="T24" fmla="*/ 91 w 97"/>
                <a:gd name="T25" fmla="*/ 198 h 479"/>
                <a:gd name="T26" fmla="*/ 96 w 97"/>
                <a:gd name="T27" fmla="*/ 223 h 479"/>
                <a:gd name="T28" fmla="*/ 93 w 97"/>
                <a:gd name="T29" fmla="*/ 238 h 479"/>
                <a:gd name="T30" fmla="*/ 81 w 97"/>
                <a:gd name="T31" fmla="*/ 240 h 479"/>
                <a:gd name="T32" fmla="*/ 79 w 97"/>
                <a:gd name="T33" fmla="*/ 249 h 479"/>
                <a:gd name="T34" fmla="*/ 83 w 97"/>
                <a:gd name="T35" fmla="*/ 274 h 479"/>
                <a:gd name="T36" fmla="*/ 77 w 97"/>
                <a:gd name="T37" fmla="*/ 305 h 479"/>
                <a:gd name="T38" fmla="*/ 72 w 97"/>
                <a:gd name="T39" fmla="*/ 417 h 479"/>
                <a:gd name="T40" fmla="*/ 65 w 97"/>
                <a:gd name="T41" fmla="*/ 456 h 479"/>
                <a:gd name="T42" fmla="*/ 74 w 97"/>
                <a:gd name="T43" fmla="*/ 460 h 479"/>
                <a:gd name="T44" fmla="*/ 92 w 97"/>
                <a:gd name="T45" fmla="*/ 466 h 479"/>
                <a:gd name="T46" fmla="*/ 79 w 97"/>
                <a:gd name="T47" fmla="*/ 472 h 479"/>
                <a:gd name="T48" fmla="*/ 67 w 97"/>
                <a:gd name="T49" fmla="*/ 478 h 479"/>
                <a:gd name="T50" fmla="*/ 27 w 97"/>
                <a:gd name="T51" fmla="*/ 476 h 479"/>
                <a:gd name="T52" fmla="*/ 23 w 97"/>
                <a:gd name="T53" fmla="*/ 476 h 479"/>
                <a:gd name="T54" fmla="*/ 11 w 97"/>
                <a:gd name="T55" fmla="*/ 464 h 479"/>
                <a:gd name="T56" fmla="*/ 11 w 97"/>
                <a:gd name="T57" fmla="*/ 454 h 479"/>
                <a:gd name="T58" fmla="*/ 14 w 97"/>
                <a:gd name="T59" fmla="*/ 371 h 479"/>
                <a:gd name="T60" fmla="*/ 20 w 97"/>
                <a:gd name="T61" fmla="*/ 307 h 479"/>
                <a:gd name="T62" fmla="*/ 13 w 97"/>
                <a:gd name="T63" fmla="*/ 276 h 479"/>
                <a:gd name="T64" fmla="*/ 9 w 97"/>
                <a:gd name="T65" fmla="*/ 228 h 479"/>
                <a:gd name="T66" fmla="*/ 9 w 97"/>
                <a:gd name="T67" fmla="*/ 171 h 479"/>
                <a:gd name="T68" fmla="*/ 0 w 97"/>
                <a:gd name="T69" fmla="*/ 119 h 479"/>
                <a:gd name="T70" fmla="*/ 24 w 97"/>
                <a:gd name="T71" fmla="*/ 67 h 479"/>
                <a:gd name="T72" fmla="*/ 34 w 97"/>
                <a:gd name="T73" fmla="*/ 57 h 479"/>
                <a:gd name="T74" fmla="*/ 32 w 97"/>
                <a:gd name="T75" fmla="*/ 52 h 479"/>
                <a:gd name="T76" fmla="*/ 26 w 97"/>
                <a:gd name="T77" fmla="*/ 27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7" h="479">
                  <a:moveTo>
                    <a:pt x="26" y="26"/>
                  </a:moveTo>
                  <a:cubicBezTo>
                    <a:pt x="26" y="19"/>
                    <a:pt x="29" y="11"/>
                    <a:pt x="33" y="8"/>
                  </a:cubicBezTo>
                  <a:cubicBezTo>
                    <a:pt x="38" y="6"/>
                    <a:pt x="45" y="1"/>
                    <a:pt x="49" y="0"/>
                  </a:cubicBezTo>
                  <a:cubicBezTo>
                    <a:pt x="53" y="0"/>
                    <a:pt x="60" y="0"/>
                    <a:pt x="66" y="3"/>
                  </a:cubicBezTo>
                  <a:cubicBezTo>
                    <a:pt x="72" y="6"/>
                    <a:pt x="82" y="13"/>
                    <a:pt x="83" y="17"/>
                  </a:cubicBezTo>
                  <a:cubicBezTo>
                    <a:pt x="84" y="20"/>
                    <a:pt x="82" y="22"/>
                    <a:pt x="81" y="23"/>
                  </a:cubicBezTo>
                  <a:cubicBezTo>
                    <a:pt x="80" y="23"/>
                    <a:pt x="80" y="24"/>
                    <a:pt x="80" y="26"/>
                  </a:cubicBezTo>
                  <a:cubicBezTo>
                    <a:pt x="81" y="28"/>
                    <a:pt x="82" y="31"/>
                    <a:pt x="82" y="32"/>
                  </a:cubicBezTo>
                  <a:cubicBezTo>
                    <a:pt x="82" y="33"/>
                    <a:pt x="80" y="35"/>
                    <a:pt x="80" y="36"/>
                  </a:cubicBezTo>
                  <a:cubicBezTo>
                    <a:pt x="81" y="38"/>
                    <a:pt x="83" y="43"/>
                    <a:pt x="84" y="44"/>
                  </a:cubicBezTo>
                  <a:cubicBezTo>
                    <a:pt x="85" y="45"/>
                    <a:pt x="85" y="49"/>
                    <a:pt x="80" y="49"/>
                  </a:cubicBezTo>
                  <a:cubicBezTo>
                    <a:pt x="80" y="49"/>
                    <a:pt x="80" y="52"/>
                    <a:pt x="79" y="53"/>
                  </a:cubicBezTo>
                  <a:cubicBezTo>
                    <a:pt x="79" y="54"/>
                    <a:pt x="77" y="54"/>
                    <a:pt x="77" y="54"/>
                  </a:cubicBezTo>
                  <a:cubicBezTo>
                    <a:pt x="77" y="54"/>
                    <a:pt x="78" y="56"/>
                    <a:pt x="78" y="56"/>
                  </a:cubicBezTo>
                  <a:cubicBezTo>
                    <a:pt x="77" y="56"/>
                    <a:pt x="77" y="57"/>
                    <a:pt x="76" y="57"/>
                  </a:cubicBezTo>
                  <a:cubicBezTo>
                    <a:pt x="76" y="57"/>
                    <a:pt x="76" y="60"/>
                    <a:pt x="76" y="61"/>
                  </a:cubicBezTo>
                  <a:cubicBezTo>
                    <a:pt x="76" y="63"/>
                    <a:pt x="76" y="65"/>
                    <a:pt x="72" y="65"/>
                  </a:cubicBezTo>
                  <a:cubicBezTo>
                    <a:pt x="67" y="65"/>
                    <a:pt x="64" y="64"/>
                    <a:pt x="63" y="64"/>
                  </a:cubicBezTo>
                  <a:cubicBezTo>
                    <a:pt x="63" y="64"/>
                    <a:pt x="63" y="66"/>
                    <a:pt x="63" y="67"/>
                  </a:cubicBezTo>
                  <a:cubicBezTo>
                    <a:pt x="63" y="69"/>
                    <a:pt x="61" y="72"/>
                    <a:pt x="60" y="73"/>
                  </a:cubicBezTo>
                  <a:cubicBezTo>
                    <a:pt x="60" y="73"/>
                    <a:pt x="62" y="85"/>
                    <a:pt x="62" y="88"/>
                  </a:cubicBezTo>
                  <a:cubicBezTo>
                    <a:pt x="62" y="88"/>
                    <a:pt x="64" y="96"/>
                    <a:pt x="66" y="98"/>
                  </a:cubicBezTo>
                  <a:cubicBezTo>
                    <a:pt x="68" y="101"/>
                    <a:pt x="75" y="112"/>
                    <a:pt x="77" y="122"/>
                  </a:cubicBezTo>
                  <a:cubicBezTo>
                    <a:pt x="79" y="131"/>
                    <a:pt x="82" y="143"/>
                    <a:pt x="82" y="151"/>
                  </a:cubicBezTo>
                  <a:cubicBezTo>
                    <a:pt x="82" y="159"/>
                    <a:pt x="82" y="172"/>
                    <a:pt x="85" y="178"/>
                  </a:cubicBezTo>
                  <a:cubicBezTo>
                    <a:pt x="87" y="184"/>
                    <a:pt x="91" y="192"/>
                    <a:pt x="91" y="198"/>
                  </a:cubicBezTo>
                  <a:cubicBezTo>
                    <a:pt x="92" y="203"/>
                    <a:pt x="92" y="209"/>
                    <a:pt x="94" y="211"/>
                  </a:cubicBezTo>
                  <a:cubicBezTo>
                    <a:pt x="95" y="212"/>
                    <a:pt x="97" y="220"/>
                    <a:pt x="96" y="223"/>
                  </a:cubicBezTo>
                  <a:cubicBezTo>
                    <a:pt x="95" y="225"/>
                    <a:pt x="94" y="228"/>
                    <a:pt x="94" y="230"/>
                  </a:cubicBezTo>
                  <a:cubicBezTo>
                    <a:pt x="94" y="233"/>
                    <a:pt x="95" y="238"/>
                    <a:pt x="93" y="238"/>
                  </a:cubicBezTo>
                  <a:cubicBezTo>
                    <a:pt x="91" y="238"/>
                    <a:pt x="88" y="238"/>
                    <a:pt x="87" y="239"/>
                  </a:cubicBezTo>
                  <a:cubicBezTo>
                    <a:pt x="86" y="240"/>
                    <a:pt x="83" y="240"/>
                    <a:pt x="81" y="240"/>
                  </a:cubicBezTo>
                  <a:cubicBezTo>
                    <a:pt x="80" y="240"/>
                    <a:pt x="79" y="239"/>
                    <a:pt x="78" y="237"/>
                  </a:cubicBezTo>
                  <a:cubicBezTo>
                    <a:pt x="78" y="237"/>
                    <a:pt x="78" y="245"/>
                    <a:pt x="79" y="249"/>
                  </a:cubicBezTo>
                  <a:cubicBezTo>
                    <a:pt x="80" y="254"/>
                    <a:pt x="83" y="267"/>
                    <a:pt x="83" y="269"/>
                  </a:cubicBezTo>
                  <a:cubicBezTo>
                    <a:pt x="84" y="272"/>
                    <a:pt x="83" y="274"/>
                    <a:pt x="83" y="274"/>
                  </a:cubicBezTo>
                  <a:cubicBezTo>
                    <a:pt x="83" y="274"/>
                    <a:pt x="79" y="273"/>
                    <a:pt x="79" y="274"/>
                  </a:cubicBezTo>
                  <a:cubicBezTo>
                    <a:pt x="78" y="274"/>
                    <a:pt x="78" y="299"/>
                    <a:pt x="77" y="305"/>
                  </a:cubicBezTo>
                  <a:cubicBezTo>
                    <a:pt x="77" y="311"/>
                    <a:pt x="74" y="352"/>
                    <a:pt x="74" y="360"/>
                  </a:cubicBezTo>
                  <a:cubicBezTo>
                    <a:pt x="75" y="367"/>
                    <a:pt x="72" y="409"/>
                    <a:pt x="72" y="417"/>
                  </a:cubicBezTo>
                  <a:cubicBezTo>
                    <a:pt x="71" y="425"/>
                    <a:pt x="70" y="444"/>
                    <a:pt x="70" y="448"/>
                  </a:cubicBezTo>
                  <a:cubicBezTo>
                    <a:pt x="70" y="451"/>
                    <a:pt x="67" y="455"/>
                    <a:pt x="65" y="456"/>
                  </a:cubicBezTo>
                  <a:cubicBezTo>
                    <a:pt x="65" y="456"/>
                    <a:pt x="65" y="458"/>
                    <a:pt x="66" y="458"/>
                  </a:cubicBezTo>
                  <a:cubicBezTo>
                    <a:pt x="66" y="459"/>
                    <a:pt x="71" y="460"/>
                    <a:pt x="74" y="460"/>
                  </a:cubicBezTo>
                  <a:cubicBezTo>
                    <a:pt x="76" y="460"/>
                    <a:pt x="87" y="459"/>
                    <a:pt x="89" y="461"/>
                  </a:cubicBezTo>
                  <a:cubicBezTo>
                    <a:pt x="91" y="463"/>
                    <a:pt x="92" y="466"/>
                    <a:pt x="92" y="466"/>
                  </a:cubicBezTo>
                  <a:cubicBezTo>
                    <a:pt x="92" y="469"/>
                    <a:pt x="92" y="469"/>
                    <a:pt x="92" y="469"/>
                  </a:cubicBezTo>
                  <a:cubicBezTo>
                    <a:pt x="92" y="469"/>
                    <a:pt x="86" y="472"/>
                    <a:pt x="79" y="472"/>
                  </a:cubicBezTo>
                  <a:cubicBezTo>
                    <a:pt x="79" y="472"/>
                    <a:pt x="78" y="474"/>
                    <a:pt x="77" y="474"/>
                  </a:cubicBezTo>
                  <a:cubicBezTo>
                    <a:pt x="77" y="475"/>
                    <a:pt x="71" y="478"/>
                    <a:pt x="67" y="478"/>
                  </a:cubicBezTo>
                  <a:cubicBezTo>
                    <a:pt x="63" y="479"/>
                    <a:pt x="38" y="479"/>
                    <a:pt x="35" y="478"/>
                  </a:cubicBezTo>
                  <a:cubicBezTo>
                    <a:pt x="31" y="477"/>
                    <a:pt x="27" y="476"/>
                    <a:pt x="27" y="476"/>
                  </a:cubicBezTo>
                  <a:cubicBezTo>
                    <a:pt x="25" y="475"/>
                    <a:pt x="25" y="475"/>
                    <a:pt x="25" y="475"/>
                  </a:cubicBezTo>
                  <a:cubicBezTo>
                    <a:pt x="23" y="476"/>
                    <a:pt x="23" y="476"/>
                    <a:pt x="23" y="476"/>
                  </a:cubicBezTo>
                  <a:cubicBezTo>
                    <a:pt x="23" y="476"/>
                    <a:pt x="14" y="476"/>
                    <a:pt x="13" y="476"/>
                  </a:cubicBezTo>
                  <a:cubicBezTo>
                    <a:pt x="12" y="475"/>
                    <a:pt x="11" y="466"/>
                    <a:pt x="11" y="464"/>
                  </a:cubicBezTo>
                  <a:cubicBezTo>
                    <a:pt x="12" y="462"/>
                    <a:pt x="13" y="454"/>
                    <a:pt x="13" y="454"/>
                  </a:cubicBezTo>
                  <a:cubicBezTo>
                    <a:pt x="11" y="454"/>
                    <a:pt x="11" y="454"/>
                    <a:pt x="11" y="454"/>
                  </a:cubicBezTo>
                  <a:cubicBezTo>
                    <a:pt x="11" y="454"/>
                    <a:pt x="10" y="433"/>
                    <a:pt x="11" y="419"/>
                  </a:cubicBezTo>
                  <a:cubicBezTo>
                    <a:pt x="13" y="405"/>
                    <a:pt x="14" y="387"/>
                    <a:pt x="14" y="371"/>
                  </a:cubicBezTo>
                  <a:cubicBezTo>
                    <a:pt x="14" y="355"/>
                    <a:pt x="15" y="332"/>
                    <a:pt x="19" y="326"/>
                  </a:cubicBezTo>
                  <a:cubicBezTo>
                    <a:pt x="23" y="319"/>
                    <a:pt x="22" y="312"/>
                    <a:pt x="20" y="307"/>
                  </a:cubicBezTo>
                  <a:cubicBezTo>
                    <a:pt x="19" y="301"/>
                    <a:pt x="16" y="278"/>
                    <a:pt x="16" y="276"/>
                  </a:cubicBezTo>
                  <a:cubicBezTo>
                    <a:pt x="13" y="276"/>
                    <a:pt x="13" y="276"/>
                    <a:pt x="13" y="276"/>
                  </a:cubicBezTo>
                  <a:cubicBezTo>
                    <a:pt x="13" y="276"/>
                    <a:pt x="12" y="267"/>
                    <a:pt x="12" y="263"/>
                  </a:cubicBezTo>
                  <a:cubicBezTo>
                    <a:pt x="12" y="259"/>
                    <a:pt x="9" y="231"/>
                    <a:pt x="9" y="228"/>
                  </a:cubicBezTo>
                  <a:cubicBezTo>
                    <a:pt x="10" y="224"/>
                    <a:pt x="12" y="205"/>
                    <a:pt x="11" y="202"/>
                  </a:cubicBezTo>
                  <a:cubicBezTo>
                    <a:pt x="9" y="199"/>
                    <a:pt x="9" y="173"/>
                    <a:pt x="9" y="171"/>
                  </a:cubicBezTo>
                  <a:cubicBezTo>
                    <a:pt x="10" y="169"/>
                    <a:pt x="9" y="159"/>
                    <a:pt x="9" y="157"/>
                  </a:cubicBezTo>
                  <a:cubicBezTo>
                    <a:pt x="8" y="155"/>
                    <a:pt x="0" y="125"/>
                    <a:pt x="0" y="119"/>
                  </a:cubicBezTo>
                  <a:cubicBezTo>
                    <a:pt x="0" y="113"/>
                    <a:pt x="2" y="94"/>
                    <a:pt x="5" y="87"/>
                  </a:cubicBezTo>
                  <a:cubicBezTo>
                    <a:pt x="8" y="80"/>
                    <a:pt x="22" y="68"/>
                    <a:pt x="24" y="67"/>
                  </a:cubicBezTo>
                  <a:cubicBezTo>
                    <a:pt x="24" y="67"/>
                    <a:pt x="24" y="62"/>
                    <a:pt x="27" y="60"/>
                  </a:cubicBezTo>
                  <a:cubicBezTo>
                    <a:pt x="29" y="58"/>
                    <a:pt x="33" y="57"/>
                    <a:pt x="34" y="57"/>
                  </a:cubicBezTo>
                  <a:cubicBezTo>
                    <a:pt x="34" y="53"/>
                    <a:pt x="34" y="53"/>
                    <a:pt x="34" y="53"/>
                  </a:cubicBezTo>
                  <a:cubicBezTo>
                    <a:pt x="32" y="52"/>
                    <a:pt x="32" y="52"/>
                    <a:pt x="32" y="52"/>
                  </a:cubicBezTo>
                  <a:cubicBezTo>
                    <a:pt x="32" y="52"/>
                    <a:pt x="31" y="46"/>
                    <a:pt x="30" y="43"/>
                  </a:cubicBezTo>
                  <a:cubicBezTo>
                    <a:pt x="28" y="40"/>
                    <a:pt x="26" y="33"/>
                    <a:pt x="26" y="27"/>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93" name="Group 92"/>
            <p:cNvGrpSpPr/>
            <p:nvPr/>
          </p:nvGrpSpPr>
          <p:grpSpPr bwMode="gray">
            <a:xfrm>
              <a:off x="14077951" y="4138613"/>
              <a:ext cx="1662113" cy="1882776"/>
              <a:chOff x="14077951" y="4138613"/>
              <a:chExt cx="1662113" cy="1882776"/>
            </a:xfrm>
          </p:grpSpPr>
          <p:sp>
            <p:nvSpPr>
              <p:cNvPr id="26" name="Freeform 25"/>
              <p:cNvSpPr>
                <a:spLocks/>
              </p:cNvSpPr>
              <p:nvPr/>
            </p:nvSpPr>
            <p:spPr bwMode="gray">
              <a:xfrm>
                <a:off x="14798676" y="4848226"/>
                <a:ext cx="941388" cy="1173163"/>
              </a:xfrm>
              <a:custGeom>
                <a:avLst/>
                <a:gdLst>
                  <a:gd name="T0" fmla="*/ 59 w 251"/>
                  <a:gd name="T1" fmla="*/ 62 h 313"/>
                  <a:gd name="T2" fmla="*/ 0 w 251"/>
                  <a:gd name="T3" fmla="*/ 293 h 313"/>
                  <a:gd name="T4" fmla="*/ 10 w 251"/>
                  <a:gd name="T5" fmla="*/ 296 h 313"/>
                  <a:gd name="T6" fmla="*/ 71 w 251"/>
                  <a:gd name="T7" fmla="*/ 61 h 313"/>
                  <a:gd name="T8" fmla="*/ 113 w 251"/>
                  <a:gd name="T9" fmla="*/ 57 h 313"/>
                  <a:gd name="T10" fmla="*/ 98 w 251"/>
                  <a:gd name="T11" fmla="*/ 310 h 313"/>
                  <a:gd name="T12" fmla="*/ 107 w 251"/>
                  <a:gd name="T13" fmla="*/ 310 h 313"/>
                  <a:gd name="T14" fmla="*/ 122 w 251"/>
                  <a:gd name="T15" fmla="*/ 61 h 313"/>
                  <a:gd name="T16" fmla="*/ 118 w 251"/>
                  <a:gd name="T17" fmla="*/ 53 h 313"/>
                  <a:gd name="T18" fmla="*/ 118 w 251"/>
                  <a:gd name="T19" fmla="*/ 46 h 313"/>
                  <a:gd name="T20" fmla="*/ 178 w 251"/>
                  <a:gd name="T21" fmla="*/ 46 h 313"/>
                  <a:gd name="T22" fmla="*/ 242 w 251"/>
                  <a:gd name="T23" fmla="*/ 300 h 313"/>
                  <a:gd name="T24" fmla="*/ 251 w 251"/>
                  <a:gd name="T25" fmla="*/ 297 h 313"/>
                  <a:gd name="T26" fmla="*/ 176 w 251"/>
                  <a:gd name="T27" fmla="*/ 0 h 313"/>
                  <a:gd name="T28" fmla="*/ 167 w 251"/>
                  <a:gd name="T29" fmla="*/ 4 h 313"/>
                  <a:gd name="T30" fmla="*/ 175 w 251"/>
                  <a:gd name="T31" fmla="*/ 37 h 313"/>
                  <a:gd name="T32" fmla="*/ 120 w 251"/>
                  <a:gd name="T33" fmla="*/ 37 h 313"/>
                  <a:gd name="T34" fmla="*/ 64 w 251"/>
                  <a:gd name="T35" fmla="*/ 37 h 313"/>
                  <a:gd name="T36" fmla="*/ 59 w 251"/>
                  <a:gd name="T37" fmla="*/ 6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1" h="313">
                    <a:moveTo>
                      <a:pt x="59" y="62"/>
                    </a:moveTo>
                    <a:cubicBezTo>
                      <a:pt x="0" y="293"/>
                      <a:pt x="0" y="293"/>
                      <a:pt x="0" y="293"/>
                    </a:cubicBezTo>
                    <a:cubicBezTo>
                      <a:pt x="0" y="293"/>
                      <a:pt x="3" y="297"/>
                      <a:pt x="10" y="296"/>
                    </a:cubicBezTo>
                    <a:cubicBezTo>
                      <a:pt x="71" y="61"/>
                      <a:pt x="71" y="61"/>
                      <a:pt x="71" y="61"/>
                    </a:cubicBezTo>
                    <a:cubicBezTo>
                      <a:pt x="113" y="57"/>
                      <a:pt x="113" y="57"/>
                      <a:pt x="113" y="57"/>
                    </a:cubicBezTo>
                    <a:cubicBezTo>
                      <a:pt x="98" y="310"/>
                      <a:pt x="98" y="310"/>
                      <a:pt x="98" y="310"/>
                    </a:cubicBezTo>
                    <a:cubicBezTo>
                      <a:pt x="98" y="310"/>
                      <a:pt x="103" y="313"/>
                      <a:pt x="107" y="310"/>
                    </a:cubicBezTo>
                    <a:cubicBezTo>
                      <a:pt x="122" y="61"/>
                      <a:pt x="122" y="61"/>
                      <a:pt x="122" y="61"/>
                    </a:cubicBezTo>
                    <a:cubicBezTo>
                      <a:pt x="118" y="53"/>
                      <a:pt x="118" y="53"/>
                      <a:pt x="118" y="53"/>
                    </a:cubicBezTo>
                    <a:cubicBezTo>
                      <a:pt x="118" y="46"/>
                      <a:pt x="118" y="46"/>
                      <a:pt x="118" y="46"/>
                    </a:cubicBezTo>
                    <a:cubicBezTo>
                      <a:pt x="178" y="46"/>
                      <a:pt x="178" y="46"/>
                      <a:pt x="178" y="46"/>
                    </a:cubicBezTo>
                    <a:cubicBezTo>
                      <a:pt x="242" y="300"/>
                      <a:pt x="242" y="300"/>
                      <a:pt x="242" y="300"/>
                    </a:cubicBezTo>
                    <a:cubicBezTo>
                      <a:pt x="242" y="300"/>
                      <a:pt x="247" y="300"/>
                      <a:pt x="251" y="297"/>
                    </a:cubicBezTo>
                    <a:cubicBezTo>
                      <a:pt x="176" y="0"/>
                      <a:pt x="176" y="0"/>
                      <a:pt x="176" y="0"/>
                    </a:cubicBezTo>
                    <a:cubicBezTo>
                      <a:pt x="167" y="4"/>
                      <a:pt x="167" y="4"/>
                      <a:pt x="167" y="4"/>
                    </a:cubicBezTo>
                    <a:cubicBezTo>
                      <a:pt x="175" y="37"/>
                      <a:pt x="175" y="37"/>
                      <a:pt x="175" y="37"/>
                    </a:cubicBezTo>
                    <a:cubicBezTo>
                      <a:pt x="120" y="37"/>
                      <a:pt x="120" y="37"/>
                      <a:pt x="120" y="37"/>
                    </a:cubicBezTo>
                    <a:cubicBezTo>
                      <a:pt x="64" y="37"/>
                      <a:pt x="64" y="37"/>
                      <a:pt x="64" y="37"/>
                    </a:cubicBezTo>
                    <a:lnTo>
                      <a:pt x="59" y="6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 name="Freeform 26"/>
              <p:cNvSpPr>
                <a:spLocks/>
              </p:cNvSpPr>
              <p:nvPr/>
            </p:nvSpPr>
            <p:spPr bwMode="gray">
              <a:xfrm>
                <a:off x="14077951" y="4191001"/>
                <a:ext cx="915988" cy="1789113"/>
              </a:xfrm>
              <a:custGeom>
                <a:avLst/>
                <a:gdLst>
                  <a:gd name="T0" fmla="*/ 24 w 244"/>
                  <a:gd name="T1" fmla="*/ 91 h 477"/>
                  <a:gd name="T2" fmla="*/ 58 w 244"/>
                  <a:gd name="T3" fmla="*/ 70 h 477"/>
                  <a:gd name="T4" fmla="*/ 47 w 244"/>
                  <a:gd name="T5" fmla="*/ 63 h 477"/>
                  <a:gd name="T6" fmla="*/ 45 w 244"/>
                  <a:gd name="T7" fmla="*/ 58 h 477"/>
                  <a:gd name="T8" fmla="*/ 44 w 244"/>
                  <a:gd name="T9" fmla="*/ 51 h 477"/>
                  <a:gd name="T10" fmla="*/ 38 w 244"/>
                  <a:gd name="T11" fmla="*/ 46 h 477"/>
                  <a:gd name="T12" fmla="*/ 39 w 244"/>
                  <a:gd name="T13" fmla="*/ 36 h 477"/>
                  <a:gd name="T14" fmla="*/ 38 w 244"/>
                  <a:gd name="T15" fmla="*/ 24 h 477"/>
                  <a:gd name="T16" fmla="*/ 43 w 244"/>
                  <a:gd name="T17" fmla="*/ 9 h 477"/>
                  <a:gd name="T18" fmla="*/ 86 w 244"/>
                  <a:gd name="T19" fmla="*/ 4 h 477"/>
                  <a:gd name="T20" fmla="*/ 91 w 244"/>
                  <a:gd name="T21" fmla="*/ 49 h 477"/>
                  <a:gd name="T22" fmla="*/ 97 w 244"/>
                  <a:gd name="T23" fmla="*/ 62 h 477"/>
                  <a:gd name="T24" fmla="*/ 123 w 244"/>
                  <a:gd name="T25" fmla="*/ 74 h 477"/>
                  <a:gd name="T26" fmla="*/ 149 w 244"/>
                  <a:gd name="T27" fmla="*/ 100 h 477"/>
                  <a:gd name="T28" fmla="*/ 161 w 244"/>
                  <a:gd name="T29" fmla="*/ 135 h 477"/>
                  <a:gd name="T30" fmla="*/ 187 w 244"/>
                  <a:gd name="T31" fmla="*/ 148 h 477"/>
                  <a:gd name="T32" fmla="*/ 212 w 244"/>
                  <a:gd name="T33" fmla="*/ 142 h 477"/>
                  <a:gd name="T34" fmla="*/ 243 w 244"/>
                  <a:gd name="T35" fmla="*/ 134 h 477"/>
                  <a:gd name="T36" fmla="*/ 222 w 244"/>
                  <a:gd name="T37" fmla="*/ 145 h 477"/>
                  <a:gd name="T38" fmla="*/ 217 w 244"/>
                  <a:gd name="T39" fmla="*/ 153 h 477"/>
                  <a:gd name="T40" fmla="*/ 210 w 244"/>
                  <a:gd name="T41" fmla="*/ 163 h 477"/>
                  <a:gd name="T42" fmla="*/ 201 w 244"/>
                  <a:gd name="T43" fmla="*/ 179 h 477"/>
                  <a:gd name="T44" fmla="*/ 163 w 244"/>
                  <a:gd name="T45" fmla="*/ 179 h 477"/>
                  <a:gd name="T46" fmla="*/ 132 w 244"/>
                  <a:gd name="T47" fmla="*/ 153 h 477"/>
                  <a:gd name="T48" fmla="*/ 127 w 244"/>
                  <a:gd name="T49" fmla="*/ 182 h 477"/>
                  <a:gd name="T50" fmla="*/ 132 w 244"/>
                  <a:gd name="T51" fmla="*/ 270 h 477"/>
                  <a:gd name="T52" fmla="*/ 128 w 244"/>
                  <a:gd name="T53" fmla="*/ 305 h 477"/>
                  <a:gd name="T54" fmla="*/ 128 w 244"/>
                  <a:gd name="T55" fmla="*/ 383 h 477"/>
                  <a:gd name="T56" fmla="*/ 131 w 244"/>
                  <a:gd name="T57" fmla="*/ 436 h 477"/>
                  <a:gd name="T58" fmla="*/ 124 w 244"/>
                  <a:gd name="T59" fmla="*/ 455 h 477"/>
                  <a:gd name="T60" fmla="*/ 123 w 244"/>
                  <a:gd name="T61" fmla="*/ 472 h 477"/>
                  <a:gd name="T62" fmla="*/ 116 w 244"/>
                  <a:gd name="T63" fmla="*/ 476 h 477"/>
                  <a:gd name="T64" fmla="*/ 80 w 244"/>
                  <a:gd name="T65" fmla="*/ 470 h 477"/>
                  <a:gd name="T66" fmla="*/ 93 w 244"/>
                  <a:gd name="T67" fmla="*/ 455 h 477"/>
                  <a:gd name="T68" fmla="*/ 89 w 244"/>
                  <a:gd name="T69" fmla="*/ 433 h 477"/>
                  <a:gd name="T70" fmla="*/ 97 w 244"/>
                  <a:gd name="T71" fmla="*/ 409 h 477"/>
                  <a:gd name="T72" fmla="*/ 89 w 244"/>
                  <a:gd name="T73" fmla="*/ 359 h 477"/>
                  <a:gd name="T74" fmla="*/ 81 w 244"/>
                  <a:gd name="T75" fmla="*/ 322 h 477"/>
                  <a:gd name="T76" fmla="*/ 75 w 244"/>
                  <a:gd name="T77" fmla="*/ 351 h 477"/>
                  <a:gd name="T78" fmla="*/ 71 w 244"/>
                  <a:gd name="T79" fmla="*/ 436 h 477"/>
                  <a:gd name="T80" fmla="*/ 70 w 244"/>
                  <a:gd name="T81" fmla="*/ 453 h 477"/>
                  <a:gd name="T82" fmla="*/ 57 w 244"/>
                  <a:gd name="T83" fmla="*/ 469 h 477"/>
                  <a:gd name="T84" fmla="*/ 47 w 244"/>
                  <a:gd name="T85" fmla="*/ 470 h 477"/>
                  <a:gd name="T86" fmla="*/ 13 w 244"/>
                  <a:gd name="T87" fmla="*/ 467 h 477"/>
                  <a:gd name="T88" fmla="*/ 25 w 244"/>
                  <a:gd name="T89" fmla="*/ 460 h 477"/>
                  <a:gd name="T90" fmla="*/ 39 w 244"/>
                  <a:gd name="T91" fmla="*/ 440 h 477"/>
                  <a:gd name="T92" fmla="*/ 33 w 244"/>
                  <a:gd name="T93" fmla="*/ 416 h 477"/>
                  <a:gd name="T94" fmla="*/ 28 w 244"/>
                  <a:gd name="T95" fmla="*/ 282 h 477"/>
                  <a:gd name="T96" fmla="*/ 29 w 244"/>
                  <a:gd name="T97" fmla="*/ 215 h 477"/>
                  <a:gd name="T98" fmla="*/ 25 w 244"/>
                  <a:gd name="T99" fmla="*/ 254 h 477"/>
                  <a:gd name="T100" fmla="*/ 22 w 244"/>
                  <a:gd name="T101" fmla="*/ 261 h 477"/>
                  <a:gd name="T102" fmla="*/ 15 w 244"/>
                  <a:gd name="T103" fmla="*/ 261 h 477"/>
                  <a:gd name="T104" fmla="*/ 14 w 244"/>
                  <a:gd name="T105" fmla="*/ 271 h 477"/>
                  <a:gd name="T106" fmla="*/ 19 w 244"/>
                  <a:gd name="T107" fmla="*/ 283 h 477"/>
                  <a:gd name="T108" fmla="*/ 2 w 244"/>
                  <a:gd name="T109" fmla="*/ 266 h 477"/>
                  <a:gd name="T110" fmla="*/ 0 w 244"/>
                  <a:gd name="T111" fmla="*/ 255 h 477"/>
                  <a:gd name="T112" fmla="*/ 9 w 244"/>
                  <a:gd name="T113" fmla="*/ 169 h 477"/>
                  <a:gd name="T114" fmla="*/ 14 w 244"/>
                  <a:gd name="T115" fmla="*/ 11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4" h="477">
                    <a:moveTo>
                      <a:pt x="14" y="113"/>
                    </a:moveTo>
                    <a:cubicBezTo>
                      <a:pt x="16" y="104"/>
                      <a:pt x="18" y="93"/>
                      <a:pt x="24" y="91"/>
                    </a:cubicBezTo>
                    <a:cubicBezTo>
                      <a:pt x="30" y="88"/>
                      <a:pt x="46" y="80"/>
                      <a:pt x="51" y="78"/>
                    </a:cubicBezTo>
                    <a:cubicBezTo>
                      <a:pt x="56" y="76"/>
                      <a:pt x="60" y="71"/>
                      <a:pt x="58" y="70"/>
                    </a:cubicBezTo>
                    <a:cubicBezTo>
                      <a:pt x="57" y="68"/>
                      <a:pt x="55" y="71"/>
                      <a:pt x="53" y="71"/>
                    </a:cubicBezTo>
                    <a:cubicBezTo>
                      <a:pt x="51" y="71"/>
                      <a:pt x="47" y="70"/>
                      <a:pt x="47" y="63"/>
                    </a:cubicBezTo>
                    <a:cubicBezTo>
                      <a:pt x="47" y="63"/>
                      <a:pt x="47" y="61"/>
                      <a:pt x="46" y="61"/>
                    </a:cubicBezTo>
                    <a:cubicBezTo>
                      <a:pt x="45" y="61"/>
                      <a:pt x="44" y="59"/>
                      <a:pt x="45" y="58"/>
                    </a:cubicBezTo>
                    <a:cubicBezTo>
                      <a:pt x="45" y="58"/>
                      <a:pt x="43" y="57"/>
                      <a:pt x="44" y="56"/>
                    </a:cubicBezTo>
                    <a:cubicBezTo>
                      <a:pt x="44" y="55"/>
                      <a:pt x="45" y="51"/>
                      <a:pt x="44" y="51"/>
                    </a:cubicBezTo>
                    <a:cubicBezTo>
                      <a:pt x="44" y="51"/>
                      <a:pt x="41" y="51"/>
                      <a:pt x="41" y="51"/>
                    </a:cubicBezTo>
                    <a:cubicBezTo>
                      <a:pt x="40" y="50"/>
                      <a:pt x="37" y="49"/>
                      <a:pt x="38" y="46"/>
                    </a:cubicBezTo>
                    <a:cubicBezTo>
                      <a:pt x="39" y="43"/>
                      <a:pt x="41" y="41"/>
                      <a:pt x="41" y="39"/>
                    </a:cubicBezTo>
                    <a:cubicBezTo>
                      <a:pt x="41" y="37"/>
                      <a:pt x="40" y="36"/>
                      <a:pt x="39" y="36"/>
                    </a:cubicBezTo>
                    <a:cubicBezTo>
                      <a:pt x="39" y="35"/>
                      <a:pt x="40" y="31"/>
                      <a:pt x="40" y="29"/>
                    </a:cubicBezTo>
                    <a:cubicBezTo>
                      <a:pt x="40" y="27"/>
                      <a:pt x="42" y="25"/>
                      <a:pt x="38" y="24"/>
                    </a:cubicBezTo>
                    <a:cubicBezTo>
                      <a:pt x="35" y="24"/>
                      <a:pt x="31" y="17"/>
                      <a:pt x="34" y="13"/>
                    </a:cubicBezTo>
                    <a:cubicBezTo>
                      <a:pt x="37" y="10"/>
                      <a:pt x="41" y="11"/>
                      <a:pt x="43" y="9"/>
                    </a:cubicBezTo>
                    <a:cubicBezTo>
                      <a:pt x="45" y="8"/>
                      <a:pt x="56" y="0"/>
                      <a:pt x="61" y="0"/>
                    </a:cubicBezTo>
                    <a:cubicBezTo>
                      <a:pt x="67" y="0"/>
                      <a:pt x="80" y="0"/>
                      <a:pt x="86" y="4"/>
                    </a:cubicBezTo>
                    <a:cubicBezTo>
                      <a:pt x="92" y="8"/>
                      <a:pt x="99" y="20"/>
                      <a:pt x="97" y="27"/>
                    </a:cubicBezTo>
                    <a:cubicBezTo>
                      <a:pt x="96" y="35"/>
                      <a:pt x="93" y="46"/>
                      <a:pt x="91" y="49"/>
                    </a:cubicBezTo>
                    <a:cubicBezTo>
                      <a:pt x="89" y="52"/>
                      <a:pt x="90" y="55"/>
                      <a:pt x="92" y="57"/>
                    </a:cubicBezTo>
                    <a:cubicBezTo>
                      <a:pt x="94" y="59"/>
                      <a:pt x="96" y="61"/>
                      <a:pt x="97" y="62"/>
                    </a:cubicBezTo>
                    <a:cubicBezTo>
                      <a:pt x="98" y="64"/>
                      <a:pt x="102" y="65"/>
                      <a:pt x="105" y="68"/>
                    </a:cubicBezTo>
                    <a:cubicBezTo>
                      <a:pt x="108" y="70"/>
                      <a:pt x="117" y="72"/>
                      <a:pt x="123" y="74"/>
                    </a:cubicBezTo>
                    <a:cubicBezTo>
                      <a:pt x="130" y="77"/>
                      <a:pt x="143" y="80"/>
                      <a:pt x="145" y="85"/>
                    </a:cubicBezTo>
                    <a:cubicBezTo>
                      <a:pt x="147" y="89"/>
                      <a:pt x="148" y="97"/>
                      <a:pt x="149" y="100"/>
                    </a:cubicBezTo>
                    <a:cubicBezTo>
                      <a:pt x="150" y="104"/>
                      <a:pt x="155" y="115"/>
                      <a:pt x="157" y="119"/>
                    </a:cubicBezTo>
                    <a:cubicBezTo>
                      <a:pt x="159" y="123"/>
                      <a:pt x="160" y="131"/>
                      <a:pt x="161" y="135"/>
                    </a:cubicBezTo>
                    <a:cubicBezTo>
                      <a:pt x="163" y="139"/>
                      <a:pt x="164" y="145"/>
                      <a:pt x="170" y="147"/>
                    </a:cubicBezTo>
                    <a:cubicBezTo>
                      <a:pt x="177" y="149"/>
                      <a:pt x="183" y="149"/>
                      <a:pt x="187" y="148"/>
                    </a:cubicBezTo>
                    <a:cubicBezTo>
                      <a:pt x="191" y="146"/>
                      <a:pt x="199" y="139"/>
                      <a:pt x="203" y="140"/>
                    </a:cubicBezTo>
                    <a:cubicBezTo>
                      <a:pt x="206" y="141"/>
                      <a:pt x="210" y="142"/>
                      <a:pt x="212" y="142"/>
                    </a:cubicBezTo>
                    <a:cubicBezTo>
                      <a:pt x="214" y="142"/>
                      <a:pt x="221" y="142"/>
                      <a:pt x="221" y="143"/>
                    </a:cubicBezTo>
                    <a:cubicBezTo>
                      <a:pt x="243" y="134"/>
                      <a:pt x="243" y="134"/>
                      <a:pt x="243" y="134"/>
                    </a:cubicBezTo>
                    <a:cubicBezTo>
                      <a:pt x="244" y="135"/>
                      <a:pt x="244" y="135"/>
                      <a:pt x="244" y="135"/>
                    </a:cubicBezTo>
                    <a:cubicBezTo>
                      <a:pt x="222" y="145"/>
                      <a:pt x="222" y="145"/>
                      <a:pt x="222" y="145"/>
                    </a:cubicBezTo>
                    <a:cubicBezTo>
                      <a:pt x="222" y="145"/>
                      <a:pt x="225" y="148"/>
                      <a:pt x="224" y="150"/>
                    </a:cubicBezTo>
                    <a:cubicBezTo>
                      <a:pt x="223" y="152"/>
                      <a:pt x="219" y="152"/>
                      <a:pt x="217" y="153"/>
                    </a:cubicBezTo>
                    <a:cubicBezTo>
                      <a:pt x="215" y="153"/>
                      <a:pt x="215" y="156"/>
                      <a:pt x="215" y="158"/>
                    </a:cubicBezTo>
                    <a:cubicBezTo>
                      <a:pt x="215" y="159"/>
                      <a:pt x="211" y="161"/>
                      <a:pt x="210" y="163"/>
                    </a:cubicBezTo>
                    <a:cubicBezTo>
                      <a:pt x="210" y="165"/>
                      <a:pt x="205" y="168"/>
                      <a:pt x="201" y="167"/>
                    </a:cubicBezTo>
                    <a:cubicBezTo>
                      <a:pt x="201" y="179"/>
                      <a:pt x="201" y="179"/>
                      <a:pt x="201" y="179"/>
                    </a:cubicBezTo>
                    <a:cubicBezTo>
                      <a:pt x="201" y="179"/>
                      <a:pt x="192" y="182"/>
                      <a:pt x="186" y="182"/>
                    </a:cubicBezTo>
                    <a:cubicBezTo>
                      <a:pt x="179" y="181"/>
                      <a:pt x="168" y="181"/>
                      <a:pt x="163" y="179"/>
                    </a:cubicBezTo>
                    <a:cubicBezTo>
                      <a:pt x="158" y="177"/>
                      <a:pt x="140" y="167"/>
                      <a:pt x="137" y="162"/>
                    </a:cubicBezTo>
                    <a:cubicBezTo>
                      <a:pt x="133" y="158"/>
                      <a:pt x="132" y="153"/>
                      <a:pt x="132" y="153"/>
                    </a:cubicBezTo>
                    <a:cubicBezTo>
                      <a:pt x="132" y="152"/>
                      <a:pt x="131" y="161"/>
                      <a:pt x="129" y="164"/>
                    </a:cubicBezTo>
                    <a:cubicBezTo>
                      <a:pt x="128" y="166"/>
                      <a:pt x="126" y="177"/>
                      <a:pt x="127" y="182"/>
                    </a:cubicBezTo>
                    <a:cubicBezTo>
                      <a:pt x="128" y="186"/>
                      <a:pt x="130" y="201"/>
                      <a:pt x="130" y="211"/>
                    </a:cubicBezTo>
                    <a:cubicBezTo>
                      <a:pt x="130" y="221"/>
                      <a:pt x="131" y="266"/>
                      <a:pt x="132" y="270"/>
                    </a:cubicBezTo>
                    <a:cubicBezTo>
                      <a:pt x="129" y="272"/>
                      <a:pt x="129" y="272"/>
                      <a:pt x="129" y="272"/>
                    </a:cubicBezTo>
                    <a:cubicBezTo>
                      <a:pt x="129" y="272"/>
                      <a:pt x="130" y="299"/>
                      <a:pt x="128" y="305"/>
                    </a:cubicBezTo>
                    <a:cubicBezTo>
                      <a:pt x="127" y="310"/>
                      <a:pt x="124" y="329"/>
                      <a:pt x="125" y="335"/>
                    </a:cubicBezTo>
                    <a:cubicBezTo>
                      <a:pt x="125" y="342"/>
                      <a:pt x="127" y="378"/>
                      <a:pt x="128" y="383"/>
                    </a:cubicBezTo>
                    <a:cubicBezTo>
                      <a:pt x="129" y="387"/>
                      <a:pt x="131" y="409"/>
                      <a:pt x="131" y="413"/>
                    </a:cubicBezTo>
                    <a:cubicBezTo>
                      <a:pt x="131" y="417"/>
                      <a:pt x="131" y="436"/>
                      <a:pt x="131" y="436"/>
                    </a:cubicBezTo>
                    <a:cubicBezTo>
                      <a:pt x="124" y="443"/>
                      <a:pt x="124" y="443"/>
                      <a:pt x="124" y="443"/>
                    </a:cubicBezTo>
                    <a:cubicBezTo>
                      <a:pt x="124" y="443"/>
                      <a:pt x="124" y="453"/>
                      <a:pt x="124" y="455"/>
                    </a:cubicBezTo>
                    <a:cubicBezTo>
                      <a:pt x="124" y="456"/>
                      <a:pt x="121" y="458"/>
                      <a:pt x="121" y="458"/>
                    </a:cubicBezTo>
                    <a:cubicBezTo>
                      <a:pt x="121" y="458"/>
                      <a:pt x="124" y="470"/>
                      <a:pt x="123" y="472"/>
                    </a:cubicBezTo>
                    <a:cubicBezTo>
                      <a:pt x="118" y="472"/>
                      <a:pt x="118" y="472"/>
                      <a:pt x="118" y="472"/>
                    </a:cubicBezTo>
                    <a:cubicBezTo>
                      <a:pt x="118" y="472"/>
                      <a:pt x="117" y="476"/>
                      <a:pt x="116" y="476"/>
                    </a:cubicBezTo>
                    <a:cubicBezTo>
                      <a:pt x="115" y="476"/>
                      <a:pt x="86" y="477"/>
                      <a:pt x="84" y="476"/>
                    </a:cubicBezTo>
                    <a:cubicBezTo>
                      <a:pt x="81" y="475"/>
                      <a:pt x="78" y="473"/>
                      <a:pt x="80" y="470"/>
                    </a:cubicBezTo>
                    <a:cubicBezTo>
                      <a:pt x="83" y="467"/>
                      <a:pt x="85" y="463"/>
                      <a:pt x="88" y="461"/>
                    </a:cubicBezTo>
                    <a:cubicBezTo>
                      <a:pt x="90" y="460"/>
                      <a:pt x="94" y="458"/>
                      <a:pt x="93" y="455"/>
                    </a:cubicBezTo>
                    <a:cubicBezTo>
                      <a:pt x="93" y="451"/>
                      <a:pt x="93" y="447"/>
                      <a:pt x="92" y="445"/>
                    </a:cubicBezTo>
                    <a:cubicBezTo>
                      <a:pt x="91" y="443"/>
                      <a:pt x="87" y="438"/>
                      <a:pt x="89" y="433"/>
                    </a:cubicBezTo>
                    <a:cubicBezTo>
                      <a:pt x="92" y="429"/>
                      <a:pt x="97" y="420"/>
                      <a:pt x="98" y="417"/>
                    </a:cubicBezTo>
                    <a:cubicBezTo>
                      <a:pt x="99" y="414"/>
                      <a:pt x="99" y="412"/>
                      <a:pt x="97" y="409"/>
                    </a:cubicBezTo>
                    <a:cubicBezTo>
                      <a:pt x="96" y="406"/>
                      <a:pt x="96" y="396"/>
                      <a:pt x="95" y="389"/>
                    </a:cubicBezTo>
                    <a:cubicBezTo>
                      <a:pt x="93" y="382"/>
                      <a:pt x="90" y="366"/>
                      <a:pt x="89" y="359"/>
                    </a:cubicBezTo>
                    <a:cubicBezTo>
                      <a:pt x="88" y="352"/>
                      <a:pt x="85" y="339"/>
                      <a:pt x="84" y="335"/>
                    </a:cubicBezTo>
                    <a:cubicBezTo>
                      <a:pt x="83" y="331"/>
                      <a:pt x="81" y="324"/>
                      <a:pt x="81" y="322"/>
                    </a:cubicBezTo>
                    <a:cubicBezTo>
                      <a:pt x="81" y="320"/>
                      <a:pt x="79" y="325"/>
                      <a:pt x="78" y="329"/>
                    </a:cubicBezTo>
                    <a:cubicBezTo>
                      <a:pt x="78" y="332"/>
                      <a:pt x="76" y="348"/>
                      <a:pt x="75" y="351"/>
                    </a:cubicBezTo>
                    <a:cubicBezTo>
                      <a:pt x="74" y="354"/>
                      <a:pt x="72" y="387"/>
                      <a:pt x="72" y="391"/>
                    </a:cubicBezTo>
                    <a:cubicBezTo>
                      <a:pt x="72" y="396"/>
                      <a:pt x="70" y="434"/>
                      <a:pt x="71" y="436"/>
                    </a:cubicBezTo>
                    <a:cubicBezTo>
                      <a:pt x="72" y="437"/>
                      <a:pt x="74" y="444"/>
                      <a:pt x="74" y="446"/>
                    </a:cubicBezTo>
                    <a:cubicBezTo>
                      <a:pt x="73" y="447"/>
                      <a:pt x="70" y="452"/>
                      <a:pt x="70" y="453"/>
                    </a:cubicBezTo>
                    <a:cubicBezTo>
                      <a:pt x="70" y="455"/>
                      <a:pt x="72" y="467"/>
                      <a:pt x="72" y="467"/>
                    </a:cubicBezTo>
                    <a:cubicBezTo>
                      <a:pt x="72" y="468"/>
                      <a:pt x="59" y="469"/>
                      <a:pt x="57" y="469"/>
                    </a:cubicBezTo>
                    <a:cubicBezTo>
                      <a:pt x="56" y="465"/>
                      <a:pt x="56" y="465"/>
                      <a:pt x="56" y="465"/>
                    </a:cubicBezTo>
                    <a:cubicBezTo>
                      <a:pt x="56" y="465"/>
                      <a:pt x="50" y="469"/>
                      <a:pt x="47" y="470"/>
                    </a:cubicBezTo>
                    <a:cubicBezTo>
                      <a:pt x="44" y="471"/>
                      <a:pt x="22" y="471"/>
                      <a:pt x="18" y="470"/>
                    </a:cubicBezTo>
                    <a:cubicBezTo>
                      <a:pt x="15" y="469"/>
                      <a:pt x="13" y="467"/>
                      <a:pt x="13" y="467"/>
                    </a:cubicBezTo>
                    <a:cubicBezTo>
                      <a:pt x="13" y="467"/>
                      <a:pt x="13" y="461"/>
                      <a:pt x="15" y="460"/>
                    </a:cubicBezTo>
                    <a:cubicBezTo>
                      <a:pt x="18" y="460"/>
                      <a:pt x="23" y="460"/>
                      <a:pt x="25" y="460"/>
                    </a:cubicBezTo>
                    <a:cubicBezTo>
                      <a:pt x="28" y="459"/>
                      <a:pt x="36" y="453"/>
                      <a:pt x="37" y="451"/>
                    </a:cubicBezTo>
                    <a:cubicBezTo>
                      <a:pt x="38" y="449"/>
                      <a:pt x="38" y="442"/>
                      <a:pt x="39" y="440"/>
                    </a:cubicBezTo>
                    <a:cubicBezTo>
                      <a:pt x="40" y="438"/>
                      <a:pt x="42" y="433"/>
                      <a:pt x="40" y="431"/>
                    </a:cubicBezTo>
                    <a:cubicBezTo>
                      <a:pt x="39" y="429"/>
                      <a:pt x="33" y="423"/>
                      <a:pt x="33" y="416"/>
                    </a:cubicBezTo>
                    <a:cubicBezTo>
                      <a:pt x="34" y="410"/>
                      <a:pt x="31" y="341"/>
                      <a:pt x="31" y="335"/>
                    </a:cubicBezTo>
                    <a:cubicBezTo>
                      <a:pt x="31" y="328"/>
                      <a:pt x="28" y="288"/>
                      <a:pt x="28" y="282"/>
                    </a:cubicBezTo>
                    <a:cubicBezTo>
                      <a:pt x="28" y="277"/>
                      <a:pt x="29" y="235"/>
                      <a:pt x="29" y="228"/>
                    </a:cubicBezTo>
                    <a:cubicBezTo>
                      <a:pt x="29" y="221"/>
                      <a:pt x="29" y="215"/>
                      <a:pt x="29" y="215"/>
                    </a:cubicBezTo>
                    <a:cubicBezTo>
                      <a:pt x="29" y="215"/>
                      <a:pt x="27" y="231"/>
                      <a:pt x="26" y="235"/>
                    </a:cubicBezTo>
                    <a:cubicBezTo>
                      <a:pt x="25" y="240"/>
                      <a:pt x="25" y="254"/>
                      <a:pt x="25" y="254"/>
                    </a:cubicBezTo>
                    <a:cubicBezTo>
                      <a:pt x="23" y="253"/>
                      <a:pt x="23" y="253"/>
                      <a:pt x="23" y="253"/>
                    </a:cubicBezTo>
                    <a:cubicBezTo>
                      <a:pt x="23" y="253"/>
                      <a:pt x="21" y="260"/>
                      <a:pt x="22" y="261"/>
                    </a:cubicBezTo>
                    <a:cubicBezTo>
                      <a:pt x="22" y="263"/>
                      <a:pt x="23" y="270"/>
                      <a:pt x="22" y="269"/>
                    </a:cubicBezTo>
                    <a:cubicBezTo>
                      <a:pt x="20" y="269"/>
                      <a:pt x="17" y="268"/>
                      <a:pt x="15" y="261"/>
                    </a:cubicBezTo>
                    <a:cubicBezTo>
                      <a:pt x="15" y="261"/>
                      <a:pt x="13" y="260"/>
                      <a:pt x="12" y="263"/>
                    </a:cubicBezTo>
                    <a:cubicBezTo>
                      <a:pt x="12" y="266"/>
                      <a:pt x="12" y="268"/>
                      <a:pt x="14" y="271"/>
                    </a:cubicBezTo>
                    <a:cubicBezTo>
                      <a:pt x="16" y="274"/>
                      <a:pt x="23" y="280"/>
                      <a:pt x="24" y="281"/>
                    </a:cubicBezTo>
                    <a:cubicBezTo>
                      <a:pt x="26" y="282"/>
                      <a:pt x="24" y="286"/>
                      <a:pt x="19" y="283"/>
                    </a:cubicBezTo>
                    <a:cubicBezTo>
                      <a:pt x="14" y="281"/>
                      <a:pt x="9" y="277"/>
                      <a:pt x="7" y="274"/>
                    </a:cubicBezTo>
                    <a:cubicBezTo>
                      <a:pt x="6" y="271"/>
                      <a:pt x="4" y="268"/>
                      <a:pt x="2" y="266"/>
                    </a:cubicBezTo>
                    <a:cubicBezTo>
                      <a:pt x="1" y="265"/>
                      <a:pt x="1" y="259"/>
                      <a:pt x="2" y="256"/>
                    </a:cubicBezTo>
                    <a:cubicBezTo>
                      <a:pt x="0" y="255"/>
                      <a:pt x="0" y="255"/>
                      <a:pt x="0" y="255"/>
                    </a:cubicBezTo>
                    <a:cubicBezTo>
                      <a:pt x="0" y="255"/>
                      <a:pt x="1" y="218"/>
                      <a:pt x="3" y="210"/>
                    </a:cubicBezTo>
                    <a:cubicBezTo>
                      <a:pt x="5" y="202"/>
                      <a:pt x="7" y="176"/>
                      <a:pt x="9" y="169"/>
                    </a:cubicBezTo>
                    <a:cubicBezTo>
                      <a:pt x="10" y="162"/>
                      <a:pt x="14" y="143"/>
                      <a:pt x="14" y="137"/>
                    </a:cubicBezTo>
                    <a:cubicBezTo>
                      <a:pt x="14" y="131"/>
                      <a:pt x="13" y="120"/>
                      <a:pt x="14" y="11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1" name="Freeform 30"/>
              <p:cNvSpPr>
                <a:spLocks/>
              </p:cNvSpPr>
              <p:nvPr/>
            </p:nvSpPr>
            <p:spPr bwMode="gray">
              <a:xfrm>
                <a:off x="14292263" y="4408488"/>
                <a:ext cx="146050" cy="293688"/>
              </a:xfrm>
              <a:custGeom>
                <a:avLst/>
                <a:gdLst>
                  <a:gd name="T0" fmla="*/ 34 w 39"/>
                  <a:gd name="T1" fmla="*/ 0 h 78"/>
                  <a:gd name="T2" fmla="*/ 39 w 39"/>
                  <a:gd name="T3" fmla="*/ 5 h 78"/>
                  <a:gd name="T4" fmla="*/ 35 w 39"/>
                  <a:gd name="T5" fmla="*/ 29 h 78"/>
                  <a:gd name="T6" fmla="*/ 22 w 39"/>
                  <a:gd name="T7" fmla="*/ 23 h 78"/>
                  <a:gd name="T8" fmla="*/ 33 w 39"/>
                  <a:gd name="T9" fmla="*/ 31 h 78"/>
                  <a:gd name="T10" fmla="*/ 12 w 39"/>
                  <a:gd name="T11" fmla="*/ 78 h 78"/>
                  <a:gd name="T12" fmla="*/ 1 w 39"/>
                  <a:gd name="T13" fmla="*/ 42 h 78"/>
                  <a:gd name="T14" fmla="*/ 2 w 39"/>
                  <a:gd name="T15" fmla="*/ 33 h 78"/>
                  <a:gd name="T16" fmla="*/ 7 w 39"/>
                  <a:gd name="T17" fmla="*/ 28 h 78"/>
                  <a:gd name="T18" fmla="*/ 0 w 39"/>
                  <a:gd name="T19" fmla="*/ 33 h 78"/>
                  <a:gd name="T20" fmla="*/ 1 w 39"/>
                  <a:gd name="T21" fmla="*/ 15 h 78"/>
                  <a:gd name="T22" fmla="*/ 3 w 39"/>
                  <a:gd name="T23" fmla="*/ 12 h 78"/>
                  <a:gd name="T24" fmla="*/ 10 w 39"/>
                  <a:gd name="T25" fmla="*/ 19 h 78"/>
                  <a:gd name="T26" fmla="*/ 13 w 39"/>
                  <a:gd name="T27" fmla="*/ 19 h 78"/>
                  <a:gd name="T28" fmla="*/ 16 w 39"/>
                  <a:gd name="T29" fmla="*/ 18 h 78"/>
                  <a:gd name="T30" fmla="*/ 34 w 39"/>
                  <a:gd name="T3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78">
                    <a:moveTo>
                      <a:pt x="34" y="0"/>
                    </a:moveTo>
                    <a:cubicBezTo>
                      <a:pt x="39" y="5"/>
                      <a:pt x="39" y="5"/>
                      <a:pt x="39" y="5"/>
                    </a:cubicBezTo>
                    <a:cubicBezTo>
                      <a:pt x="39" y="5"/>
                      <a:pt x="38" y="23"/>
                      <a:pt x="35" y="29"/>
                    </a:cubicBezTo>
                    <a:cubicBezTo>
                      <a:pt x="22" y="23"/>
                      <a:pt x="22" y="23"/>
                      <a:pt x="22" y="23"/>
                    </a:cubicBezTo>
                    <a:cubicBezTo>
                      <a:pt x="33" y="31"/>
                      <a:pt x="33" y="31"/>
                      <a:pt x="33" y="31"/>
                    </a:cubicBezTo>
                    <a:cubicBezTo>
                      <a:pt x="33" y="31"/>
                      <a:pt x="20" y="70"/>
                      <a:pt x="12" y="78"/>
                    </a:cubicBezTo>
                    <a:cubicBezTo>
                      <a:pt x="12" y="78"/>
                      <a:pt x="1" y="51"/>
                      <a:pt x="1" y="42"/>
                    </a:cubicBezTo>
                    <a:cubicBezTo>
                      <a:pt x="1" y="33"/>
                      <a:pt x="2" y="33"/>
                      <a:pt x="2" y="33"/>
                    </a:cubicBezTo>
                    <a:cubicBezTo>
                      <a:pt x="2" y="33"/>
                      <a:pt x="7" y="28"/>
                      <a:pt x="7" y="28"/>
                    </a:cubicBezTo>
                    <a:cubicBezTo>
                      <a:pt x="6" y="28"/>
                      <a:pt x="0" y="33"/>
                      <a:pt x="0" y="33"/>
                    </a:cubicBezTo>
                    <a:cubicBezTo>
                      <a:pt x="0" y="33"/>
                      <a:pt x="1" y="16"/>
                      <a:pt x="1" y="15"/>
                    </a:cubicBezTo>
                    <a:cubicBezTo>
                      <a:pt x="1" y="14"/>
                      <a:pt x="2" y="12"/>
                      <a:pt x="3" y="12"/>
                    </a:cubicBezTo>
                    <a:cubicBezTo>
                      <a:pt x="4" y="12"/>
                      <a:pt x="9" y="19"/>
                      <a:pt x="10" y="19"/>
                    </a:cubicBezTo>
                    <a:cubicBezTo>
                      <a:pt x="10" y="19"/>
                      <a:pt x="12" y="19"/>
                      <a:pt x="13" y="19"/>
                    </a:cubicBezTo>
                    <a:cubicBezTo>
                      <a:pt x="15" y="19"/>
                      <a:pt x="16" y="18"/>
                      <a:pt x="16" y="18"/>
                    </a:cubicBezTo>
                    <a:cubicBezTo>
                      <a:pt x="17" y="17"/>
                      <a:pt x="34" y="0"/>
                      <a:pt x="34"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50" name="Freeform 31"/>
              <p:cNvSpPr>
                <a:spLocks/>
              </p:cNvSpPr>
              <p:nvPr/>
            </p:nvSpPr>
            <p:spPr bwMode="gray">
              <a:xfrm>
                <a:off x="14300201" y="4476751"/>
                <a:ext cx="77788" cy="231775"/>
              </a:xfrm>
              <a:custGeom>
                <a:avLst/>
                <a:gdLst>
                  <a:gd name="T0" fmla="*/ 12 w 21"/>
                  <a:gd name="T1" fmla="*/ 0 h 62"/>
                  <a:gd name="T2" fmla="*/ 6 w 21"/>
                  <a:gd name="T3" fmla="*/ 5 h 62"/>
                  <a:gd name="T4" fmla="*/ 8 w 21"/>
                  <a:gd name="T5" fmla="*/ 13 h 62"/>
                  <a:gd name="T6" fmla="*/ 10 w 21"/>
                  <a:gd name="T7" fmla="*/ 13 h 62"/>
                  <a:gd name="T8" fmla="*/ 2 w 21"/>
                  <a:gd name="T9" fmla="*/ 34 h 62"/>
                  <a:gd name="T10" fmla="*/ 10 w 21"/>
                  <a:gd name="T11" fmla="*/ 62 h 62"/>
                  <a:gd name="T12" fmla="*/ 21 w 21"/>
                  <a:gd name="T13" fmla="*/ 42 h 62"/>
                  <a:gd name="T14" fmla="*/ 16 w 21"/>
                  <a:gd name="T15" fmla="*/ 13 h 62"/>
                  <a:gd name="T16" fmla="*/ 19 w 21"/>
                  <a:gd name="T17" fmla="*/ 10 h 62"/>
                  <a:gd name="T18" fmla="*/ 18 w 21"/>
                  <a:gd name="T19" fmla="*/ 3 h 62"/>
                  <a:gd name="T20" fmla="*/ 12 w 21"/>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2">
                    <a:moveTo>
                      <a:pt x="12" y="0"/>
                    </a:moveTo>
                    <a:cubicBezTo>
                      <a:pt x="10" y="0"/>
                      <a:pt x="7" y="1"/>
                      <a:pt x="6" y="5"/>
                    </a:cubicBezTo>
                    <a:cubicBezTo>
                      <a:pt x="5" y="8"/>
                      <a:pt x="5" y="11"/>
                      <a:pt x="8" y="13"/>
                    </a:cubicBezTo>
                    <a:cubicBezTo>
                      <a:pt x="10" y="13"/>
                      <a:pt x="10" y="13"/>
                      <a:pt x="10" y="13"/>
                    </a:cubicBezTo>
                    <a:cubicBezTo>
                      <a:pt x="10" y="13"/>
                      <a:pt x="3" y="32"/>
                      <a:pt x="2" y="34"/>
                    </a:cubicBezTo>
                    <a:cubicBezTo>
                      <a:pt x="0" y="37"/>
                      <a:pt x="10" y="62"/>
                      <a:pt x="10" y="62"/>
                    </a:cubicBezTo>
                    <a:cubicBezTo>
                      <a:pt x="10" y="62"/>
                      <a:pt x="16" y="58"/>
                      <a:pt x="21" y="42"/>
                    </a:cubicBezTo>
                    <a:cubicBezTo>
                      <a:pt x="21" y="42"/>
                      <a:pt x="17" y="16"/>
                      <a:pt x="16" y="13"/>
                    </a:cubicBezTo>
                    <a:cubicBezTo>
                      <a:pt x="16" y="13"/>
                      <a:pt x="19" y="12"/>
                      <a:pt x="19" y="10"/>
                    </a:cubicBezTo>
                    <a:cubicBezTo>
                      <a:pt x="19" y="8"/>
                      <a:pt x="20" y="5"/>
                      <a:pt x="18" y="3"/>
                    </a:cubicBezTo>
                    <a:cubicBezTo>
                      <a:pt x="16" y="1"/>
                      <a:pt x="15" y="0"/>
                      <a:pt x="12" y="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2" name="Freeform 32"/>
              <p:cNvSpPr>
                <a:spLocks/>
              </p:cNvSpPr>
              <p:nvPr/>
            </p:nvSpPr>
            <p:spPr bwMode="gray">
              <a:xfrm>
                <a:off x="14925676" y="4154488"/>
                <a:ext cx="525463" cy="941388"/>
              </a:xfrm>
              <a:custGeom>
                <a:avLst/>
                <a:gdLst>
                  <a:gd name="T0" fmla="*/ 132 w 140"/>
                  <a:gd name="T1" fmla="*/ 1 h 251"/>
                  <a:gd name="T2" fmla="*/ 37 w 140"/>
                  <a:gd name="T3" fmla="*/ 25 h 251"/>
                  <a:gd name="T4" fmla="*/ 43 w 140"/>
                  <a:gd name="T5" fmla="*/ 42 h 251"/>
                  <a:gd name="T6" fmla="*/ 33 w 140"/>
                  <a:gd name="T7" fmla="*/ 119 h 251"/>
                  <a:gd name="T8" fmla="*/ 13 w 140"/>
                  <a:gd name="T9" fmla="*/ 217 h 251"/>
                  <a:gd name="T10" fmla="*/ 0 w 140"/>
                  <a:gd name="T11" fmla="*/ 249 h 251"/>
                  <a:gd name="T12" fmla="*/ 55 w 140"/>
                  <a:gd name="T13" fmla="*/ 248 h 251"/>
                  <a:gd name="T14" fmla="*/ 88 w 140"/>
                  <a:gd name="T15" fmla="*/ 248 h 251"/>
                  <a:gd name="T16" fmla="*/ 92 w 140"/>
                  <a:gd name="T17" fmla="*/ 208 h 251"/>
                  <a:gd name="T18" fmla="*/ 105 w 140"/>
                  <a:gd name="T19" fmla="*/ 150 h 251"/>
                  <a:gd name="T20" fmla="*/ 129 w 140"/>
                  <a:gd name="T21" fmla="*/ 30 h 251"/>
                  <a:gd name="T22" fmla="*/ 129 w 140"/>
                  <a:gd name="T23" fmla="*/ 27 h 251"/>
                  <a:gd name="T24" fmla="*/ 140 w 140"/>
                  <a:gd name="T25" fmla="*/ 8 h 251"/>
                  <a:gd name="T26" fmla="*/ 132 w 140"/>
                  <a:gd name="T27" fmla="*/ 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 h="251">
                    <a:moveTo>
                      <a:pt x="132" y="1"/>
                    </a:moveTo>
                    <a:cubicBezTo>
                      <a:pt x="126" y="2"/>
                      <a:pt x="37" y="25"/>
                      <a:pt x="37" y="25"/>
                    </a:cubicBezTo>
                    <a:cubicBezTo>
                      <a:pt x="30" y="39"/>
                      <a:pt x="43" y="42"/>
                      <a:pt x="43" y="42"/>
                    </a:cubicBezTo>
                    <a:cubicBezTo>
                      <a:pt x="44" y="54"/>
                      <a:pt x="36" y="99"/>
                      <a:pt x="33" y="119"/>
                    </a:cubicBezTo>
                    <a:cubicBezTo>
                      <a:pt x="31" y="139"/>
                      <a:pt x="18" y="200"/>
                      <a:pt x="13" y="217"/>
                    </a:cubicBezTo>
                    <a:cubicBezTo>
                      <a:pt x="8" y="233"/>
                      <a:pt x="0" y="249"/>
                      <a:pt x="0" y="249"/>
                    </a:cubicBezTo>
                    <a:cubicBezTo>
                      <a:pt x="6" y="251"/>
                      <a:pt x="39" y="249"/>
                      <a:pt x="55" y="248"/>
                    </a:cubicBezTo>
                    <a:cubicBezTo>
                      <a:pt x="71" y="247"/>
                      <a:pt x="88" y="248"/>
                      <a:pt x="88" y="248"/>
                    </a:cubicBezTo>
                    <a:cubicBezTo>
                      <a:pt x="86" y="240"/>
                      <a:pt x="91" y="214"/>
                      <a:pt x="92" y="208"/>
                    </a:cubicBezTo>
                    <a:cubicBezTo>
                      <a:pt x="94" y="203"/>
                      <a:pt x="100" y="164"/>
                      <a:pt x="105" y="150"/>
                    </a:cubicBezTo>
                    <a:cubicBezTo>
                      <a:pt x="110" y="136"/>
                      <a:pt x="127" y="41"/>
                      <a:pt x="129" y="30"/>
                    </a:cubicBezTo>
                    <a:cubicBezTo>
                      <a:pt x="129" y="27"/>
                      <a:pt x="129" y="27"/>
                      <a:pt x="129" y="27"/>
                    </a:cubicBezTo>
                    <a:cubicBezTo>
                      <a:pt x="128" y="19"/>
                      <a:pt x="139" y="14"/>
                      <a:pt x="140" y="8"/>
                    </a:cubicBezTo>
                    <a:cubicBezTo>
                      <a:pt x="140" y="4"/>
                      <a:pt x="137" y="0"/>
                      <a:pt x="132" y="1"/>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 name="Freeform 33"/>
              <p:cNvSpPr>
                <a:spLocks/>
              </p:cNvSpPr>
              <p:nvPr/>
            </p:nvSpPr>
            <p:spPr bwMode="gray">
              <a:xfrm>
                <a:off x="15274926" y="4138613"/>
                <a:ext cx="206375" cy="795338"/>
              </a:xfrm>
              <a:custGeom>
                <a:avLst/>
                <a:gdLst>
                  <a:gd name="T0" fmla="*/ 47 w 55"/>
                  <a:gd name="T1" fmla="*/ 14 h 212"/>
                  <a:gd name="T2" fmla="*/ 47 w 55"/>
                  <a:gd name="T3" fmla="*/ 44 h 212"/>
                  <a:gd name="T4" fmla="*/ 44 w 55"/>
                  <a:gd name="T5" fmla="*/ 92 h 212"/>
                  <a:gd name="T6" fmla="*/ 55 w 55"/>
                  <a:gd name="T7" fmla="*/ 192 h 212"/>
                  <a:gd name="T8" fmla="*/ 0 w 55"/>
                  <a:gd name="T9" fmla="*/ 210 h 212"/>
                  <a:gd name="T10" fmla="*/ 32 w 55"/>
                  <a:gd name="T11" fmla="*/ 38 h 212"/>
                  <a:gd name="T12" fmla="*/ 47 w 55"/>
                  <a:gd name="T13" fmla="*/ 12 h 212"/>
                </a:gdLst>
                <a:ahLst/>
                <a:cxnLst>
                  <a:cxn ang="0">
                    <a:pos x="T0" y="T1"/>
                  </a:cxn>
                  <a:cxn ang="0">
                    <a:pos x="T2" y="T3"/>
                  </a:cxn>
                  <a:cxn ang="0">
                    <a:pos x="T4" y="T5"/>
                  </a:cxn>
                  <a:cxn ang="0">
                    <a:pos x="T6" y="T7"/>
                  </a:cxn>
                  <a:cxn ang="0">
                    <a:pos x="T8" y="T9"/>
                  </a:cxn>
                  <a:cxn ang="0">
                    <a:pos x="T10" y="T11"/>
                  </a:cxn>
                  <a:cxn ang="0">
                    <a:pos x="T12" y="T13"/>
                  </a:cxn>
                </a:cxnLst>
                <a:rect l="0" t="0" r="r" b="b"/>
                <a:pathLst>
                  <a:path w="55" h="212">
                    <a:moveTo>
                      <a:pt x="47" y="14"/>
                    </a:moveTo>
                    <a:cubicBezTo>
                      <a:pt x="47" y="14"/>
                      <a:pt x="49" y="35"/>
                      <a:pt x="47" y="44"/>
                    </a:cubicBezTo>
                    <a:cubicBezTo>
                      <a:pt x="45" y="53"/>
                      <a:pt x="43" y="82"/>
                      <a:pt x="44" y="92"/>
                    </a:cubicBezTo>
                    <a:cubicBezTo>
                      <a:pt x="45" y="102"/>
                      <a:pt x="50" y="182"/>
                      <a:pt x="55" y="192"/>
                    </a:cubicBezTo>
                    <a:cubicBezTo>
                      <a:pt x="55" y="192"/>
                      <a:pt x="20" y="212"/>
                      <a:pt x="0" y="210"/>
                    </a:cubicBezTo>
                    <a:cubicBezTo>
                      <a:pt x="0" y="210"/>
                      <a:pt x="32" y="40"/>
                      <a:pt x="32" y="38"/>
                    </a:cubicBezTo>
                    <a:cubicBezTo>
                      <a:pt x="32" y="36"/>
                      <a:pt x="33" y="0"/>
                      <a:pt x="47" y="12"/>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grpSp>
        <p:nvGrpSpPr>
          <p:cNvPr id="2121" name="Group 2120"/>
          <p:cNvGrpSpPr/>
          <p:nvPr/>
        </p:nvGrpSpPr>
        <p:grpSpPr bwMode="gray">
          <a:xfrm>
            <a:off x="5074059" y="4097426"/>
            <a:ext cx="1043262" cy="2135940"/>
            <a:chOff x="11272838" y="9137651"/>
            <a:chExt cx="904876" cy="1852613"/>
          </a:xfrm>
        </p:grpSpPr>
        <p:sp>
          <p:nvSpPr>
            <p:cNvPr id="34" name="Freeform 34"/>
            <p:cNvSpPr>
              <a:spLocks/>
            </p:cNvSpPr>
            <p:nvPr/>
          </p:nvSpPr>
          <p:spPr bwMode="gray">
            <a:xfrm>
              <a:off x="11272838" y="10048876"/>
              <a:ext cx="423863" cy="479425"/>
            </a:xfrm>
            <a:custGeom>
              <a:avLst/>
              <a:gdLst>
                <a:gd name="T0" fmla="*/ 44 w 113"/>
                <a:gd name="T1" fmla="*/ 0 h 128"/>
                <a:gd name="T2" fmla="*/ 25 w 113"/>
                <a:gd name="T3" fmla="*/ 0 h 128"/>
                <a:gd name="T4" fmla="*/ 0 w 113"/>
                <a:gd name="T5" fmla="*/ 66 h 128"/>
                <a:gd name="T6" fmla="*/ 0 w 113"/>
                <a:gd name="T7" fmla="*/ 69 h 128"/>
                <a:gd name="T8" fmla="*/ 64 w 113"/>
                <a:gd name="T9" fmla="*/ 126 h 128"/>
                <a:gd name="T10" fmla="*/ 68 w 113"/>
                <a:gd name="T11" fmla="*/ 128 h 128"/>
                <a:gd name="T12" fmla="*/ 85 w 113"/>
                <a:gd name="T13" fmla="*/ 126 h 128"/>
                <a:gd name="T14" fmla="*/ 88 w 113"/>
                <a:gd name="T15" fmla="*/ 123 h 128"/>
                <a:gd name="T16" fmla="*/ 113 w 113"/>
                <a:gd name="T17" fmla="*/ 56 h 128"/>
                <a:gd name="T18" fmla="*/ 83 w 113"/>
                <a:gd name="T19" fmla="*/ 32 h 128"/>
                <a:gd name="T20" fmla="*/ 80 w 113"/>
                <a:gd name="T21" fmla="*/ 32 h 128"/>
                <a:gd name="T22" fmla="*/ 80 w 113"/>
                <a:gd name="T23" fmla="*/ 31 h 128"/>
                <a:gd name="T24" fmla="*/ 81 w 113"/>
                <a:gd name="T25" fmla="*/ 25 h 128"/>
                <a:gd name="T26" fmla="*/ 81 w 113"/>
                <a:gd name="T27" fmla="*/ 19 h 128"/>
                <a:gd name="T28" fmla="*/ 79 w 113"/>
                <a:gd name="T29" fmla="*/ 21 h 128"/>
                <a:gd name="T30" fmla="*/ 79 w 113"/>
                <a:gd name="T31" fmla="*/ 23 h 128"/>
                <a:gd name="T32" fmla="*/ 77 w 113"/>
                <a:gd name="T33" fmla="*/ 28 h 128"/>
                <a:gd name="T34" fmla="*/ 73 w 113"/>
                <a:gd name="T35" fmla="*/ 29 h 128"/>
                <a:gd name="T36" fmla="*/ 71 w 113"/>
                <a:gd name="T37" fmla="*/ 28 h 128"/>
                <a:gd name="T38" fmla="*/ 71 w 113"/>
                <a:gd name="T39" fmla="*/ 22 h 128"/>
                <a:gd name="T40" fmla="*/ 69 w 113"/>
                <a:gd name="T41" fmla="*/ 22 h 128"/>
                <a:gd name="T42" fmla="*/ 64 w 113"/>
                <a:gd name="T43" fmla="*/ 19 h 128"/>
                <a:gd name="T44" fmla="*/ 63 w 113"/>
                <a:gd name="T45" fmla="*/ 17 h 128"/>
                <a:gd name="T46" fmla="*/ 61 w 113"/>
                <a:gd name="T47" fmla="*/ 16 h 128"/>
                <a:gd name="T48" fmla="*/ 59 w 113"/>
                <a:gd name="T49" fmla="*/ 13 h 128"/>
                <a:gd name="T50" fmla="*/ 44 w 113"/>
                <a:gd name="T5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 h="128">
                  <a:moveTo>
                    <a:pt x="44" y="0"/>
                  </a:moveTo>
                  <a:cubicBezTo>
                    <a:pt x="25" y="0"/>
                    <a:pt x="25" y="0"/>
                    <a:pt x="25" y="0"/>
                  </a:cubicBezTo>
                  <a:cubicBezTo>
                    <a:pt x="0" y="66"/>
                    <a:pt x="0" y="66"/>
                    <a:pt x="0" y="66"/>
                  </a:cubicBezTo>
                  <a:cubicBezTo>
                    <a:pt x="0" y="69"/>
                    <a:pt x="0" y="69"/>
                    <a:pt x="0" y="69"/>
                  </a:cubicBezTo>
                  <a:cubicBezTo>
                    <a:pt x="64" y="126"/>
                    <a:pt x="64" y="126"/>
                    <a:pt x="64" y="126"/>
                  </a:cubicBezTo>
                  <a:cubicBezTo>
                    <a:pt x="68" y="128"/>
                    <a:pt x="68" y="128"/>
                    <a:pt x="68" y="128"/>
                  </a:cubicBezTo>
                  <a:cubicBezTo>
                    <a:pt x="85" y="126"/>
                    <a:pt x="85" y="126"/>
                    <a:pt x="85" y="126"/>
                  </a:cubicBezTo>
                  <a:cubicBezTo>
                    <a:pt x="88" y="123"/>
                    <a:pt x="88" y="123"/>
                    <a:pt x="88" y="123"/>
                  </a:cubicBezTo>
                  <a:cubicBezTo>
                    <a:pt x="113" y="56"/>
                    <a:pt x="113" y="56"/>
                    <a:pt x="113" y="56"/>
                  </a:cubicBezTo>
                  <a:cubicBezTo>
                    <a:pt x="83" y="32"/>
                    <a:pt x="83" y="32"/>
                    <a:pt x="83" y="32"/>
                  </a:cubicBezTo>
                  <a:cubicBezTo>
                    <a:pt x="83" y="32"/>
                    <a:pt x="81" y="33"/>
                    <a:pt x="80" y="32"/>
                  </a:cubicBezTo>
                  <a:cubicBezTo>
                    <a:pt x="79" y="31"/>
                    <a:pt x="80" y="31"/>
                    <a:pt x="80" y="31"/>
                  </a:cubicBezTo>
                  <a:cubicBezTo>
                    <a:pt x="80" y="31"/>
                    <a:pt x="81" y="26"/>
                    <a:pt x="81" y="25"/>
                  </a:cubicBezTo>
                  <a:cubicBezTo>
                    <a:pt x="81" y="24"/>
                    <a:pt x="83" y="20"/>
                    <a:pt x="81" y="19"/>
                  </a:cubicBezTo>
                  <a:cubicBezTo>
                    <a:pt x="81" y="19"/>
                    <a:pt x="79" y="20"/>
                    <a:pt x="79" y="21"/>
                  </a:cubicBezTo>
                  <a:cubicBezTo>
                    <a:pt x="79" y="22"/>
                    <a:pt x="79" y="22"/>
                    <a:pt x="79" y="23"/>
                  </a:cubicBezTo>
                  <a:cubicBezTo>
                    <a:pt x="78" y="24"/>
                    <a:pt x="77" y="28"/>
                    <a:pt x="77" y="28"/>
                  </a:cubicBezTo>
                  <a:cubicBezTo>
                    <a:pt x="73" y="29"/>
                    <a:pt x="73" y="29"/>
                    <a:pt x="73" y="29"/>
                  </a:cubicBezTo>
                  <a:cubicBezTo>
                    <a:pt x="71" y="28"/>
                    <a:pt x="71" y="28"/>
                    <a:pt x="71" y="28"/>
                  </a:cubicBezTo>
                  <a:cubicBezTo>
                    <a:pt x="71" y="22"/>
                    <a:pt x="71" y="22"/>
                    <a:pt x="71" y="22"/>
                  </a:cubicBezTo>
                  <a:cubicBezTo>
                    <a:pt x="69" y="22"/>
                    <a:pt x="69" y="22"/>
                    <a:pt x="69" y="22"/>
                  </a:cubicBezTo>
                  <a:cubicBezTo>
                    <a:pt x="69" y="22"/>
                    <a:pt x="65" y="19"/>
                    <a:pt x="64" y="19"/>
                  </a:cubicBezTo>
                  <a:cubicBezTo>
                    <a:pt x="64" y="19"/>
                    <a:pt x="63" y="17"/>
                    <a:pt x="63" y="17"/>
                  </a:cubicBezTo>
                  <a:cubicBezTo>
                    <a:pt x="61" y="16"/>
                    <a:pt x="61" y="16"/>
                    <a:pt x="61" y="16"/>
                  </a:cubicBezTo>
                  <a:cubicBezTo>
                    <a:pt x="59" y="13"/>
                    <a:pt x="59" y="13"/>
                    <a:pt x="59" y="13"/>
                  </a:cubicBezTo>
                  <a:lnTo>
                    <a:pt x="44"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 name="Freeform 35"/>
            <p:cNvSpPr>
              <a:spLocks noEditPoints="1"/>
            </p:cNvSpPr>
            <p:nvPr/>
          </p:nvSpPr>
          <p:spPr bwMode="gray">
            <a:xfrm>
              <a:off x="11464926" y="9137651"/>
              <a:ext cx="712788" cy="1852613"/>
            </a:xfrm>
            <a:custGeom>
              <a:avLst/>
              <a:gdLst>
                <a:gd name="T0" fmla="*/ 184 w 190"/>
                <a:gd name="T1" fmla="*/ 119 h 494"/>
                <a:gd name="T2" fmla="*/ 177 w 190"/>
                <a:gd name="T3" fmla="*/ 95 h 494"/>
                <a:gd name="T4" fmla="*/ 173 w 190"/>
                <a:gd name="T5" fmla="*/ 87 h 494"/>
                <a:gd name="T6" fmla="*/ 166 w 190"/>
                <a:gd name="T7" fmla="*/ 67 h 494"/>
                <a:gd name="T8" fmla="*/ 160 w 190"/>
                <a:gd name="T9" fmla="*/ 60 h 494"/>
                <a:gd name="T10" fmla="*/ 153 w 190"/>
                <a:gd name="T11" fmla="*/ 54 h 494"/>
                <a:gd name="T12" fmla="*/ 156 w 190"/>
                <a:gd name="T13" fmla="*/ 39 h 494"/>
                <a:gd name="T14" fmla="*/ 162 w 190"/>
                <a:gd name="T15" fmla="*/ 25 h 494"/>
                <a:gd name="T16" fmla="*/ 130 w 190"/>
                <a:gd name="T17" fmla="*/ 1 h 494"/>
                <a:gd name="T18" fmla="*/ 102 w 190"/>
                <a:gd name="T19" fmla="*/ 21 h 494"/>
                <a:gd name="T20" fmla="*/ 103 w 190"/>
                <a:gd name="T21" fmla="*/ 56 h 494"/>
                <a:gd name="T22" fmla="*/ 91 w 190"/>
                <a:gd name="T23" fmla="*/ 70 h 494"/>
                <a:gd name="T24" fmla="*/ 56 w 190"/>
                <a:gd name="T25" fmla="*/ 86 h 494"/>
                <a:gd name="T26" fmla="*/ 20 w 190"/>
                <a:gd name="T27" fmla="*/ 141 h 494"/>
                <a:gd name="T28" fmla="*/ 11 w 190"/>
                <a:gd name="T29" fmla="*/ 206 h 494"/>
                <a:gd name="T30" fmla="*/ 12 w 190"/>
                <a:gd name="T31" fmla="*/ 224 h 494"/>
                <a:gd name="T32" fmla="*/ 10 w 190"/>
                <a:gd name="T33" fmla="*/ 251 h 494"/>
                <a:gd name="T34" fmla="*/ 13 w 190"/>
                <a:gd name="T35" fmla="*/ 260 h 494"/>
                <a:gd name="T36" fmla="*/ 20 w 190"/>
                <a:gd name="T37" fmla="*/ 271 h 494"/>
                <a:gd name="T38" fmla="*/ 32 w 190"/>
                <a:gd name="T39" fmla="*/ 275 h 494"/>
                <a:gd name="T40" fmla="*/ 36 w 190"/>
                <a:gd name="T41" fmla="*/ 255 h 494"/>
                <a:gd name="T42" fmla="*/ 35 w 190"/>
                <a:gd name="T43" fmla="*/ 241 h 494"/>
                <a:gd name="T44" fmla="*/ 35 w 190"/>
                <a:gd name="T45" fmla="*/ 214 h 494"/>
                <a:gd name="T46" fmla="*/ 45 w 190"/>
                <a:gd name="T47" fmla="*/ 163 h 494"/>
                <a:gd name="T48" fmla="*/ 52 w 190"/>
                <a:gd name="T49" fmla="*/ 176 h 494"/>
                <a:gd name="T50" fmla="*/ 57 w 190"/>
                <a:gd name="T51" fmla="*/ 197 h 494"/>
                <a:gd name="T52" fmla="*/ 54 w 190"/>
                <a:gd name="T53" fmla="*/ 230 h 494"/>
                <a:gd name="T54" fmla="*/ 70 w 190"/>
                <a:gd name="T55" fmla="*/ 356 h 494"/>
                <a:gd name="T56" fmla="*/ 13 w 190"/>
                <a:gd name="T57" fmla="*/ 405 h 494"/>
                <a:gd name="T58" fmla="*/ 1 w 190"/>
                <a:gd name="T59" fmla="*/ 419 h 494"/>
                <a:gd name="T60" fmla="*/ 11 w 190"/>
                <a:gd name="T61" fmla="*/ 430 h 494"/>
                <a:gd name="T62" fmla="*/ 24 w 190"/>
                <a:gd name="T63" fmla="*/ 470 h 494"/>
                <a:gd name="T64" fmla="*/ 40 w 190"/>
                <a:gd name="T65" fmla="*/ 473 h 494"/>
                <a:gd name="T66" fmla="*/ 33 w 190"/>
                <a:gd name="T67" fmla="*/ 445 h 494"/>
                <a:gd name="T68" fmla="*/ 37 w 190"/>
                <a:gd name="T69" fmla="*/ 429 h 494"/>
                <a:gd name="T70" fmla="*/ 61 w 190"/>
                <a:gd name="T71" fmla="*/ 431 h 494"/>
                <a:gd name="T72" fmla="*/ 70 w 190"/>
                <a:gd name="T73" fmla="*/ 470 h 494"/>
                <a:gd name="T74" fmla="*/ 76 w 190"/>
                <a:gd name="T75" fmla="*/ 489 h 494"/>
                <a:gd name="T76" fmla="*/ 119 w 190"/>
                <a:gd name="T77" fmla="*/ 494 h 494"/>
                <a:gd name="T78" fmla="*/ 133 w 190"/>
                <a:gd name="T79" fmla="*/ 485 h 494"/>
                <a:gd name="T80" fmla="*/ 108 w 190"/>
                <a:gd name="T81" fmla="*/ 468 h 494"/>
                <a:gd name="T82" fmla="*/ 105 w 190"/>
                <a:gd name="T83" fmla="*/ 446 h 494"/>
                <a:gd name="T84" fmla="*/ 120 w 190"/>
                <a:gd name="T85" fmla="*/ 352 h 494"/>
                <a:gd name="T86" fmla="*/ 131 w 190"/>
                <a:gd name="T87" fmla="*/ 276 h 494"/>
                <a:gd name="T88" fmla="*/ 136 w 190"/>
                <a:gd name="T89" fmla="*/ 213 h 494"/>
                <a:gd name="T90" fmla="*/ 143 w 190"/>
                <a:gd name="T91" fmla="*/ 177 h 494"/>
                <a:gd name="T92" fmla="*/ 151 w 190"/>
                <a:gd name="T93" fmla="*/ 148 h 494"/>
                <a:gd name="T94" fmla="*/ 183 w 190"/>
                <a:gd name="T95" fmla="*/ 167 h 494"/>
                <a:gd name="T96" fmla="*/ 150 w 190"/>
                <a:gd name="T97" fmla="*/ 67 h 494"/>
                <a:gd name="T98" fmla="*/ 148 w 190"/>
                <a:gd name="T99" fmla="*/ 70 h 494"/>
                <a:gd name="T100" fmla="*/ 159 w 190"/>
                <a:gd name="T101" fmla="*/ 120 h 494"/>
                <a:gd name="T102" fmla="*/ 152 w 190"/>
                <a:gd name="T103" fmla="*/ 99 h 494"/>
                <a:gd name="T104" fmla="*/ 137 w 190"/>
                <a:gd name="T105" fmla="*/ 83 h 494"/>
                <a:gd name="T106" fmla="*/ 135 w 190"/>
                <a:gd name="T107" fmla="*/ 75 h 494"/>
                <a:gd name="T108" fmla="*/ 145 w 190"/>
                <a:gd name="T109" fmla="*/ 75 h 494"/>
                <a:gd name="T110" fmla="*/ 158 w 190"/>
                <a:gd name="T111" fmla="*/ 96 h 494"/>
                <a:gd name="T112" fmla="*/ 162 w 190"/>
                <a:gd name="T113" fmla="*/ 1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0" h="494">
                  <a:moveTo>
                    <a:pt x="188" y="144"/>
                  </a:moveTo>
                  <a:cubicBezTo>
                    <a:pt x="188" y="140"/>
                    <a:pt x="187" y="136"/>
                    <a:pt x="187" y="132"/>
                  </a:cubicBezTo>
                  <a:cubicBezTo>
                    <a:pt x="187" y="128"/>
                    <a:pt x="185" y="123"/>
                    <a:pt x="184" y="119"/>
                  </a:cubicBezTo>
                  <a:cubicBezTo>
                    <a:pt x="183" y="115"/>
                    <a:pt x="181" y="112"/>
                    <a:pt x="181" y="112"/>
                  </a:cubicBezTo>
                  <a:cubicBezTo>
                    <a:pt x="181" y="112"/>
                    <a:pt x="182" y="110"/>
                    <a:pt x="182" y="110"/>
                  </a:cubicBezTo>
                  <a:cubicBezTo>
                    <a:pt x="182" y="109"/>
                    <a:pt x="177" y="97"/>
                    <a:pt x="177" y="95"/>
                  </a:cubicBezTo>
                  <a:cubicBezTo>
                    <a:pt x="176" y="92"/>
                    <a:pt x="174" y="94"/>
                    <a:pt x="174" y="94"/>
                  </a:cubicBezTo>
                  <a:cubicBezTo>
                    <a:pt x="174" y="94"/>
                    <a:pt x="174" y="93"/>
                    <a:pt x="173" y="92"/>
                  </a:cubicBezTo>
                  <a:cubicBezTo>
                    <a:pt x="173" y="91"/>
                    <a:pt x="172" y="89"/>
                    <a:pt x="173" y="87"/>
                  </a:cubicBezTo>
                  <a:cubicBezTo>
                    <a:pt x="173" y="86"/>
                    <a:pt x="173" y="84"/>
                    <a:pt x="174" y="81"/>
                  </a:cubicBezTo>
                  <a:cubicBezTo>
                    <a:pt x="174" y="78"/>
                    <a:pt x="172" y="72"/>
                    <a:pt x="172" y="69"/>
                  </a:cubicBezTo>
                  <a:cubicBezTo>
                    <a:pt x="171" y="65"/>
                    <a:pt x="167" y="69"/>
                    <a:pt x="166" y="67"/>
                  </a:cubicBezTo>
                  <a:cubicBezTo>
                    <a:pt x="166" y="65"/>
                    <a:pt x="162" y="66"/>
                    <a:pt x="162" y="64"/>
                  </a:cubicBezTo>
                  <a:cubicBezTo>
                    <a:pt x="162" y="63"/>
                    <a:pt x="160" y="62"/>
                    <a:pt x="160" y="62"/>
                  </a:cubicBezTo>
                  <a:cubicBezTo>
                    <a:pt x="160" y="62"/>
                    <a:pt x="160" y="61"/>
                    <a:pt x="160" y="60"/>
                  </a:cubicBezTo>
                  <a:cubicBezTo>
                    <a:pt x="160" y="59"/>
                    <a:pt x="158" y="57"/>
                    <a:pt x="158" y="56"/>
                  </a:cubicBezTo>
                  <a:cubicBezTo>
                    <a:pt x="158" y="55"/>
                    <a:pt x="155" y="55"/>
                    <a:pt x="155" y="55"/>
                  </a:cubicBezTo>
                  <a:cubicBezTo>
                    <a:pt x="153" y="54"/>
                    <a:pt x="153" y="54"/>
                    <a:pt x="153" y="54"/>
                  </a:cubicBezTo>
                  <a:cubicBezTo>
                    <a:pt x="153" y="53"/>
                    <a:pt x="153" y="46"/>
                    <a:pt x="153" y="46"/>
                  </a:cubicBezTo>
                  <a:cubicBezTo>
                    <a:pt x="153" y="46"/>
                    <a:pt x="155" y="45"/>
                    <a:pt x="156" y="44"/>
                  </a:cubicBezTo>
                  <a:cubicBezTo>
                    <a:pt x="157" y="43"/>
                    <a:pt x="157" y="41"/>
                    <a:pt x="156" y="39"/>
                  </a:cubicBezTo>
                  <a:cubicBezTo>
                    <a:pt x="156" y="37"/>
                    <a:pt x="156" y="32"/>
                    <a:pt x="156" y="32"/>
                  </a:cubicBezTo>
                  <a:cubicBezTo>
                    <a:pt x="159" y="32"/>
                    <a:pt x="162" y="32"/>
                    <a:pt x="163" y="31"/>
                  </a:cubicBezTo>
                  <a:cubicBezTo>
                    <a:pt x="164" y="30"/>
                    <a:pt x="164" y="28"/>
                    <a:pt x="162" y="25"/>
                  </a:cubicBezTo>
                  <a:cubicBezTo>
                    <a:pt x="161" y="22"/>
                    <a:pt x="158" y="19"/>
                    <a:pt x="155" y="16"/>
                  </a:cubicBezTo>
                  <a:cubicBezTo>
                    <a:pt x="153" y="14"/>
                    <a:pt x="147" y="9"/>
                    <a:pt x="143" y="7"/>
                  </a:cubicBezTo>
                  <a:cubicBezTo>
                    <a:pt x="140" y="5"/>
                    <a:pt x="134" y="1"/>
                    <a:pt x="130" y="1"/>
                  </a:cubicBezTo>
                  <a:cubicBezTo>
                    <a:pt x="126" y="0"/>
                    <a:pt x="121" y="5"/>
                    <a:pt x="119" y="6"/>
                  </a:cubicBezTo>
                  <a:cubicBezTo>
                    <a:pt x="117" y="7"/>
                    <a:pt x="114" y="7"/>
                    <a:pt x="111" y="9"/>
                  </a:cubicBezTo>
                  <a:cubicBezTo>
                    <a:pt x="107" y="10"/>
                    <a:pt x="104" y="18"/>
                    <a:pt x="102" y="21"/>
                  </a:cubicBezTo>
                  <a:cubicBezTo>
                    <a:pt x="100" y="25"/>
                    <a:pt x="99" y="31"/>
                    <a:pt x="99" y="34"/>
                  </a:cubicBezTo>
                  <a:cubicBezTo>
                    <a:pt x="99" y="37"/>
                    <a:pt x="99" y="43"/>
                    <a:pt x="99" y="49"/>
                  </a:cubicBezTo>
                  <a:cubicBezTo>
                    <a:pt x="99" y="55"/>
                    <a:pt x="103" y="56"/>
                    <a:pt x="103" y="56"/>
                  </a:cubicBezTo>
                  <a:cubicBezTo>
                    <a:pt x="103" y="59"/>
                    <a:pt x="103" y="59"/>
                    <a:pt x="103" y="59"/>
                  </a:cubicBezTo>
                  <a:cubicBezTo>
                    <a:pt x="99" y="57"/>
                    <a:pt x="94" y="69"/>
                    <a:pt x="94" y="69"/>
                  </a:cubicBezTo>
                  <a:cubicBezTo>
                    <a:pt x="91" y="70"/>
                    <a:pt x="91" y="70"/>
                    <a:pt x="91" y="70"/>
                  </a:cubicBezTo>
                  <a:cubicBezTo>
                    <a:pt x="86" y="70"/>
                    <a:pt x="80" y="73"/>
                    <a:pt x="76" y="75"/>
                  </a:cubicBezTo>
                  <a:cubicBezTo>
                    <a:pt x="73" y="76"/>
                    <a:pt x="65" y="79"/>
                    <a:pt x="62" y="80"/>
                  </a:cubicBezTo>
                  <a:cubicBezTo>
                    <a:pt x="58" y="82"/>
                    <a:pt x="57" y="85"/>
                    <a:pt x="56" y="86"/>
                  </a:cubicBezTo>
                  <a:cubicBezTo>
                    <a:pt x="54" y="87"/>
                    <a:pt x="47" y="97"/>
                    <a:pt x="47" y="100"/>
                  </a:cubicBezTo>
                  <a:cubicBezTo>
                    <a:pt x="47" y="103"/>
                    <a:pt x="41" y="108"/>
                    <a:pt x="38" y="112"/>
                  </a:cubicBezTo>
                  <a:cubicBezTo>
                    <a:pt x="36" y="116"/>
                    <a:pt x="25" y="130"/>
                    <a:pt x="20" y="141"/>
                  </a:cubicBezTo>
                  <a:cubicBezTo>
                    <a:pt x="16" y="152"/>
                    <a:pt x="10" y="157"/>
                    <a:pt x="9" y="164"/>
                  </a:cubicBezTo>
                  <a:cubicBezTo>
                    <a:pt x="8" y="170"/>
                    <a:pt x="8" y="184"/>
                    <a:pt x="9" y="188"/>
                  </a:cubicBezTo>
                  <a:cubicBezTo>
                    <a:pt x="9" y="193"/>
                    <a:pt x="10" y="200"/>
                    <a:pt x="11" y="206"/>
                  </a:cubicBezTo>
                  <a:cubicBezTo>
                    <a:pt x="12" y="212"/>
                    <a:pt x="12" y="216"/>
                    <a:pt x="12" y="218"/>
                  </a:cubicBezTo>
                  <a:cubicBezTo>
                    <a:pt x="13" y="220"/>
                    <a:pt x="13" y="224"/>
                    <a:pt x="13" y="224"/>
                  </a:cubicBezTo>
                  <a:cubicBezTo>
                    <a:pt x="12" y="224"/>
                    <a:pt x="12" y="224"/>
                    <a:pt x="12" y="224"/>
                  </a:cubicBezTo>
                  <a:cubicBezTo>
                    <a:pt x="12" y="224"/>
                    <a:pt x="13" y="241"/>
                    <a:pt x="13" y="241"/>
                  </a:cubicBezTo>
                  <a:cubicBezTo>
                    <a:pt x="13" y="241"/>
                    <a:pt x="15" y="242"/>
                    <a:pt x="15" y="242"/>
                  </a:cubicBezTo>
                  <a:cubicBezTo>
                    <a:pt x="15" y="242"/>
                    <a:pt x="11" y="248"/>
                    <a:pt x="10" y="251"/>
                  </a:cubicBezTo>
                  <a:cubicBezTo>
                    <a:pt x="9" y="253"/>
                    <a:pt x="9" y="256"/>
                    <a:pt x="9" y="258"/>
                  </a:cubicBezTo>
                  <a:cubicBezTo>
                    <a:pt x="10" y="258"/>
                    <a:pt x="10" y="258"/>
                    <a:pt x="10" y="259"/>
                  </a:cubicBezTo>
                  <a:cubicBezTo>
                    <a:pt x="10" y="261"/>
                    <a:pt x="12" y="258"/>
                    <a:pt x="13" y="260"/>
                  </a:cubicBezTo>
                  <a:cubicBezTo>
                    <a:pt x="13" y="262"/>
                    <a:pt x="15" y="264"/>
                    <a:pt x="17" y="265"/>
                  </a:cubicBezTo>
                  <a:cubicBezTo>
                    <a:pt x="19" y="266"/>
                    <a:pt x="20" y="265"/>
                    <a:pt x="20" y="265"/>
                  </a:cubicBezTo>
                  <a:cubicBezTo>
                    <a:pt x="20" y="265"/>
                    <a:pt x="20" y="269"/>
                    <a:pt x="20" y="271"/>
                  </a:cubicBezTo>
                  <a:cubicBezTo>
                    <a:pt x="20" y="272"/>
                    <a:pt x="23" y="272"/>
                    <a:pt x="24" y="271"/>
                  </a:cubicBezTo>
                  <a:cubicBezTo>
                    <a:pt x="26" y="270"/>
                    <a:pt x="28" y="272"/>
                    <a:pt x="29" y="274"/>
                  </a:cubicBezTo>
                  <a:cubicBezTo>
                    <a:pt x="29" y="275"/>
                    <a:pt x="31" y="275"/>
                    <a:pt x="32" y="275"/>
                  </a:cubicBezTo>
                  <a:cubicBezTo>
                    <a:pt x="33" y="276"/>
                    <a:pt x="33" y="272"/>
                    <a:pt x="33" y="270"/>
                  </a:cubicBezTo>
                  <a:cubicBezTo>
                    <a:pt x="33" y="269"/>
                    <a:pt x="34" y="264"/>
                    <a:pt x="34" y="262"/>
                  </a:cubicBezTo>
                  <a:cubicBezTo>
                    <a:pt x="35" y="261"/>
                    <a:pt x="35" y="258"/>
                    <a:pt x="36" y="255"/>
                  </a:cubicBezTo>
                  <a:cubicBezTo>
                    <a:pt x="36" y="252"/>
                    <a:pt x="36" y="248"/>
                    <a:pt x="36" y="247"/>
                  </a:cubicBezTo>
                  <a:cubicBezTo>
                    <a:pt x="35" y="245"/>
                    <a:pt x="34" y="242"/>
                    <a:pt x="34" y="242"/>
                  </a:cubicBezTo>
                  <a:cubicBezTo>
                    <a:pt x="35" y="241"/>
                    <a:pt x="35" y="241"/>
                    <a:pt x="35" y="241"/>
                  </a:cubicBezTo>
                  <a:cubicBezTo>
                    <a:pt x="35" y="225"/>
                    <a:pt x="35" y="225"/>
                    <a:pt x="35" y="225"/>
                  </a:cubicBezTo>
                  <a:cubicBezTo>
                    <a:pt x="34" y="225"/>
                    <a:pt x="34" y="225"/>
                    <a:pt x="34" y="225"/>
                  </a:cubicBezTo>
                  <a:cubicBezTo>
                    <a:pt x="34" y="225"/>
                    <a:pt x="35" y="220"/>
                    <a:pt x="35" y="214"/>
                  </a:cubicBezTo>
                  <a:cubicBezTo>
                    <a:pt x="35" y="209"/>
                    <a:pt x="36" y="194"/>
                    <a:pt x="36" y="190"/>
                  </a:cubicBezTo>
                  <a:cubicBezTo>
                    <a:pt x="36" y="187"/>
                    <a:pt x="36" y="181"/>
                    <a:pt x="39" y="178"/>
                  </a:cubicBezTo>
                  <a:cubicBezTo>
                    <a:pt x="42" y="174"/>
                    <a:pt x="44" y="167"/>
                    <a:pt x="45" y="163"/>
                  </a:cubicBezTo>
                  <a:cubicBezTo>
                    <a:pt x="46" y="160"/>
                    <a:pt x="51" y="152"/>
                    <a:pt x="52" y="152"/>
                  </a:cubicBezTo>
                  <a:cubicBezTo>
                    <a:pt x="52" y="151"/>
                    <a:pt x="50" y="156"/>
                    <a:pt x="49" y="158"/>
                  </a:cubicBezTo>
                  <a:cubicBezTo>
                    <a:pt x="48" y="161"/>
                    <a:pt x="50" y="172"/>
                    <a:pt x="52" y="176"/>
                  </a:cubicBezTo>
                  <a:cubicBezTo>
                    <a:pt x="53" y="180"/>
                    <a:pt x="54" y="182"/>
                    <a:pt x="53" y="186"/>
                  </a:cubicBezTo>
                  <a:cubicBezTo>
                    <a:pt x="52" y="189"/>
                    <a:pt x="48" y="189"/>
                    <a:pt x="48" y="192"/>
                  </a:cubicBezTo>
                  <a:cubicBezTo>
                    <a:pt x="47" y="196"/>
                    <a:pt x="52" y="197"/>
                    <a:pt x="57" y="197"/>
                  </a:cubicBezTo>
                  <a:cubicBezTo>
                    <a:pt x="61" y="198"/>
                    <a:pt x="63" y="202"/>
                    <a:pt x="63" y="202"/>
                  </a:cubicBezTo>
                  <a:cubicBezTo>
                    <a:pt x="62" y="209"/>
                    <a:pt x="62" y="209"/>
                    <a:pt x="62" y="209"/>
                  </a:cubicBezTo>
                  <a:cubicBezTo>
                    <a:pt x="62" y="209"/>
                    <a:pt x="55" y="227"/>
                    <a:pt x="54" y="230"/>
                  </a:cubicBezTo>
                  <a:cubicBezTo>
                    <a:pt x="54" y="233"/>
                    <a:pt x="55" y="271"/>
                    <a:pt x="56" y="280"/>
                  </a:cubicBezTo>
                  <a:cubicBezTo>
                    <a:pt x="57" y="289"/>
                    <a:pt x="63" y="325"/>
                    <a:pt x="65" y="334"/>
                  </a:cubicBezTo>
                  <a:cubicBezTo>
                    <a:pt x="67" y="343"/>
                    <a:pt x="70" y="355"/>
                    <a:pt x="70" y="356"/>
                  </a:cubicBezTo>
                  <a:cubicBezTo>
                    <a:pt x="70" y="357"/>
                    <a:pt x="40" y="389"/>
                    <a:pt x="40" y="389"/>
                  </a:cubicBezTo>
                  <a:cubicBezTo>
                    <a:pt x="23" y="404"/>
                    <a:pt x="23" y="404"/>
                    <a:pt x="23" y="404"/>
                  </a:cubicBezTo>
                  <a:cubicBezTo>
                    <a:pt x="23" y="404"/>
                    <a:pt x="16" y="404"/>
                    <a:pt x="13" y="405"/>
                  </a:cubicBezTo>
                  <a:cubicBezTo>
                    <a:pt x="11" y="405"/>
                    <a:pt x="7" y="406"/>
                    <a:pt x="6" y="408"/>
                  </a:cubicBezTo>
                  <a:cubicBezTo>
                    <a:pt x="5" y="409"/>
                    <a:pt x="0" y="412"/>
                    <a:pt x="0" y="412"/>
                  </a:cubicBezTo>
                  <a:cubicBezTo>
                    <a:pt x="0" y="412"/>
                    <a:pt x="0" y="414"/>
                    <a:pt x="1" y="419"/>
                  </a:cubicBezTo>
                  <a:cubicBezTo>
                    <a:pt x="2" y="424"/>
                    <a:pt x="7" y="430"/>
                    <a:pt x="7" y="430"/>
                  </a:cubicBezTo>
                  <a:cubicBezTo>
                    <a:pt x="9" y="429"/>
                    <a:pt x="9" y="429"/>
                    <a:pt x="9" y="429"/>
                  </a:cubicBezTo>
                  <a:cubicBezTo>
                    <a:pt x="9" y="429"/>
                    <a:pt x="10" y="429"/>
                    <a:pt x="11" y="430"/>
                  </a:cubicBezTo>
                  <a:cubicBezTo>
                    <a:pt x="11" y="432"/>
                    <a:pt x="12" y="438"/>
                    <a:pt x="13" y="443"/>
                  </a:cubicBezTo>
                  <a:cubicBezTo>
                    <a:pt x="14" y="449"/>
                    <a:pt x="15" y="454"/>
                    <a:pt x="16" y="458"/>
                  </a:cubicBezTo>
                  <a:cubicBezTo>
                    <a:pt x="18" y="463"/>
                    <a:pt x="23" y="468"/>
                    <a:pt x="24" y="470"/>
                  </a:cubicBezTo>
                  <a:cubicBezTo>
                    <a:pt x="26" y="472"/>
                    <a:pt x="33" y="476"/>
                    <a:pt x="34" y="477"/>
                  </a:cubicBezTo>
                  <a:cubicBezTo>
                    <a:pt x="36" y="478"/>
                    <a:pt x="38" y="478"/>
                    <a:pt x="39" y="477"/>
                  </a:cubicBezTo>
                  <a:cubicBezTo>
                    <a:pt x="41" y="476"/>
                    <a:pt x="40" y="474"/>
                    <a:pt x="40" y="473"/>
                  </a:cubicBezTo>
                  <a:cubicBezTo>
                    <a:pt x="40" y="472"/>
                    <a:pt x="38" y="468"/>
                    <a:pt x="36" y="466"/>
                  </a:cubicBezTo>
                  <a:cubicBezTo>
                    <a:pt x="35" y="463"/>
                    <a:pt x="34" y="457"/>
                    <a:pt x="32" y="454"/>
                  </a:cubicBezTo>
                  <a:cubicBezTo>
                    <a:pt x="31" y="451"/>
                    <a:pt x="33" y="446"/>
                    <a:pt x="33" y="445"/>
                  </a:cubicBezTo>
                  <a:cubicBezTo>
                    <a:pt x="33" y="443"/>
                    <a:pt x="36" y="439"/>
                    <a:pt x="37" y="437"/>
                  </a:cubicBezTo>
                  <a:cubicBezTo>
                    <a:pt x="38" y="435"/>
                    <a:pt x="38" y="433"/>
                    <a:pt x="38" y="432"/>
                  </a:cubicBezTo>
                  <a:cubicBezTo>
                    <a:pt x="38" y="431"/>
                    <a:pt x="37" y="429"/>
                    <a:pt x="37" y="429"/>
                  </a:cubicBezTo>
                  <a:cubicBezTo>
                    <a:pt x="37" y="429"/>
                    <a:pt x="50" y="438"/>
                    <a:pt x="51" y="440"/>
                  </a:cubicBezTo>
                  <a:cubicBezTo>
                    <a:pt x="53" y="441"/>
                    <a:pt x="55" y="441"/>
                    <a:pt x="56" y="440"/>
                  </a:cubicBezTo>
                  <a:cubicBezTo>
                    <a:pt x="56" y="439"/>
                    <a:pt x="60" y="434"/>
                    <a:pt x="61" y="431"/>
                  </a:cubicBezTo>
                  <a:cubicBezTo>
                    <a:pt x="62" y="428"/>
                    <a:pt x="69" y="419"/>
                    <a:pt x="69" y="419"/>
                  </a:cubicBezTo>
                  <a:cubicBezTo>
                    <a:pt x="69" y="419"/>
                    <a:pt x="68" y="465"/>
                    <a:pt x="68" y="467"/>
                  </a:cubicBezTo>
                  <a:cubicBezTo>
                    <a:pt x="68" y="469"/>
                    <a:pt x="70" y="470"/>
                    <a:pt x="70" y="470"/>
                  </a:cubicBezTo>
                  <a:cubicBezTo>
                    <a:pt x="70" y="470"/>
                    <a:pt x="68" y="474"/>
                    <a:pt x="68" y="474"/>
                  </a:cubicBezTo>
                  <a:cubicBezTo>
                    <a:pt x="68" y="474"/>
                    <a:pt x="69" y="484"/>
                    <a:pt x="69" y="486"/>
                  </a:cubicBezTo>
                  <a:cubicBezTo>
                    <a:pt x="69" y="488"/>
                    <a:pt x="73" y="489"/>
                    <a:pt x="76" y="489"/>
                  </a:cubicBezTo>
                  <a:cubicBezTo>
                    <a:pt x="78" y="489"/>
                    <a:pt x="88" y="489"/>
                    <a:pt x="89" y="489"/>
                  </a:cubicBezTo>
                  <a:cubicBezTo>
                    <a:pt x="91" y="489"/>
                    <a:pt x="98" y="492"/>
                    <a:pt x="98" y="492"/>
                  </a:cubicBezTo>
                  <a:cubicBezTo>
                    <a:pt x="98" y="492"/>
                    <a:pt x="111" y="494"/>
                    <a:pt x="119" y="494"/>
                  </a:cubicBezTo>
                  <a:cubicBezTo>
                    <a:pt x="127" y="494"/>
                    <a:pt x="133" y="492"/>
                    <a:pt x="136" y="491"/>
                  </a:cubicBezTo>
                  <a:cubicBezTo>
                    <a:pt x="139" y="491"/>
                    <a:pt x="138" y="488"/>
                    <a:pt x="138" y="487"/>
                  </a:cubicBezTo>
                  <a:cubicBezTo>
                    <a:pt x="138" y="486"/>
                    <a:pt x="134" y="486"/>
                    <a:pt x="133" y="485"/>
                  </a:cubicBezTo>
                  <a:cubicBezTo>
                    <a:pt x="132" y="484"/>
                    <a:pt x="129" y="484"/>
                    <a:pt x="128" y="483"/>
                  </a:cubicBezTo>
                  <a:cubicBezTo>
                    <a:pt x="126" y="483"/>
                    <a:pt x="120" y="479"/>
                    <a:pt x="115" y="476"/>
                  </a:cubicBezTo>
                  <a:cubicBezTo>
                    <a:pt x="111" y="473"/>
                    <a:pt x="108" y="468"/>
                    <a:pt x="108" y="468"/>
                  </a:cubicBezTo>
                  <a:cubicBezTo>
                    <a:pt x="109" y="466"/>
                    <a:pt x="109" y="466"/>
                    <a:pt x="109" y="466"/>
                  </a:cubicBezTo>
                  <a:cubicBezTo>
                    <a:pt x="104" y="461"/>
                    <a:pt x="104" y="461"/>
                    <a:pt x="104" y="461"/>
                  </a:cubicBezTo>
                  <a:cubicBezTo>
                    <a:pt x="104" y="461"/>
                    <a:pt x="105" y="451"/>
                    <a:pt x="105" y="446"/>
                  </a:cubicBezTo>
                  <a:cubicBezTo>
                    <a:pt x="105" y="442"/>
                    <a:pt x="107" y="419"/>
                    <a:pt x="109" y="409"/>
                  </a:cubicBezTo>
                  <a:cubicBezTo>
                    <a:pt x="111" y="399"/>
                    <a:pt x="110" y="368"/>
                    <a:pt x="110" y="368"/>
                  </a:cubicBezTo>
                  <a:cubicBezTo>
                    <a:pt x="110" y="368"/>
                    <a:pt x="119" y="355"/>
                    <a:pt x="120" y="352"/>
                  </a:cubicBezTo>
                  <a:cubicBezTo>
                    <a:pt x="121" y="349"/>
                    <a:pt x="123" y="346"/>
                    <a:pt x="124" y="342"/>
                  </a:cubicBezTo>
                  <a:cubicBezTo>
                    <a:pt x="125" y="338"/>
                    <a:pt x="124" y="328"/>
                    <a:pt x="124" y="324"/>
                  </a:cubicBezTo>
                  <a:cubicBezTo>
                    <a:pt x="125" y="319"/>
                    <a:pt x="130" y="287"/>
                    <a:pt x="131" y="276"/>
                  </a:cubicBezTo>
                  <a:cubicBezTo>
                    <a:pt x="132" y="265"/>
                    <a:pt x="133" y="223"/>
                    <a:pt x="133" y="223"/>
                  </a:cubicBezTo>
                  <a:cubicBezTo>
                    <a:pt x="133" y="216"/>
                    <a:pt x="133" y="216"/>
                    <a:pt x="133" y="216"/>
                  </a:cubicBezTo>
                  <a:cubicBezTo>
                    <a:pt x="133" y="216"/>
                    <a:pt x="135" y="214"/>
                    <a:pt x="136" y="213"/>
                  </a:cubicBezTo>
                  <a:cubicBezTo>
                    <a:pt x="136" y="213"/>
                    <a:pt x="138" y="206"/>
                    <a:pt x="139" y="202"/>
                  </a:cubicBezTo>
                  <a:cubicBezTo>
                    <a:pt x="140" y="199"/>
                    <a:pt x="138" y="192"/>
                    <a:pt x="138" y="188"/>
                  </a:cubicBezTo>
                  <a:cubicBezTo>
                    <a:pt x="138" y="183"/>
                    <a:pt x="141" y="180"/>
                    <a:pt x="143" y="177"/>
                  </a:cubicBezTo>
                  <a:cubicBezTo>
                    <a:pt x="145" y="174"/>
                    <a:pt x="144" y="166"/>
                    <a:pt x="144" y="163"/>
                  </a:cubicBezTo>
                  <a:cubicBezTo>
                    <a:pt x="144" y="159"/>
                    <a:pt x="145" y="157"/>
                    <a:pt x="147" y="154"/>
                  </a:cubicBezTo>
                  <a:cubicBezTo>
                    <a:pt x="150" y="151"/>
                    <a:pt x="150" y="148"/>
                    <a:pt x="151" y="148"/>
                  </a:cubicBezTo>
                  <a:cubicBezTo>
                    <a:pt x="152" y="149"/>
                    <a:pt x="158" y="156"/>
                    <a:pt x="161" y="159"/>
                  </a:cubicBezTo>
                  <a:cubicBezTo>
                    <a:pt x="163" y="163"/>
                    <a:pt x="166" y="165"/>
                    <a:pt x="169" y="166"/>
                  </a:cubicBezTo>
                  <a:cubicBezTo>
                    <a:pt x="172" y="168"/>
                    <a:pt x="179" y="167"/>
                    <a:pt x="183" y="167"/>
                  </a:cubicBezTo>
                  <a:cubicBezTo>
                    <a:pt x="186" y="166"/>
                    <a:pt x="188" y="161"/>
                    <a:pt x="189" y="158"/>
                  </a:cubicBezTo>
                  <a:cubicBezTo>
                    <a:pt x="190" y="155"/>
                    <a:pt x="188" y="147"/>
                    <a:pt x="188" y="144"/>
                  </a:cubicBezTo>
                  <a:close/>
                  <a:moveTo>
                    <a:pt x="150" y="67"/>
                  </a:moveTo>
                  <a:cubicBezTo>
                    <a:pt x="150" y="67"/>
                    <a:pt x="152" y="70"/>
                    <a:pt x="152" y="73"/>
                  </a:cubicBezTo>
                  <a:cubicBezTo>
                    <a:pt x="152" y="75"/>
                    <a:pt x="153" y="76"/>
                    <a:pt x="152" y="76"/>
                  </a:cubicBezTo>
                  <a:cubicBezTo>
                    <a:pt x="152" y="76"/>
                    <a:pt x="148" y="70"/>
                    <a:pt x="148" y="70"/>
                  </a:cubicBezTo>
                  <a:lnTo>
                    <a:pt x="150" y="67"/>
                  </a:lnTo>
                  <a:close/>
                  <a:moveTo>
                    <a:pt x="164" y="125"/>
                  </a:moveTo>
                  <a:cubicBezTo>
                    <a:pt x="164" y="125"/>
                    <a:pt x="160" y="121"/>
                    <a:pt x="159" y="120"/>
                  </a:cubicBezTo>
                  <a:cubicBezTo>
                    <a:pt x="158" y="119"/>
                    <a:pt x="156" y="115"/>
                    <a:pt x="156" y="114"/>
                  </a:cubicBezTo>
                  <a:cubicBezTo>
                    <a:pt x="155" y="112"/>
                    <a:pt x="155" y="109"/>
                    <a:pt x="155" y="105"/>
                  </a:cubicBezTo>
                  <a:cubicBezTo>
                    <a:pt x="154" y="102"/>
                    <a:pt x="153" y="101"/>
                    <a:pt x="152" y="99"/>
                  </a:cubicBezTo>
                  <a:cubicBezTo>
                    <a:pt x="151" y="97"/>
                    <a:pt x="147" y="94"/>
                    <a:pt x="145" y="93"/>
                  </a:cubicBezTo>
                  <a:cubicBezTo>
                    <a:pt x="143" y="92"/>
                    <a:pt x="139" y="89"/>
                    <a:pt x="139" y="89"/>
                  </a:cubicBezTo>
                  <a:cubicBezTo>
                    <a:pt x="139" y="88"/>
                    <a:pt x="137" y="84"/>
                    <a:pt x="137" y="83"/>
                  </a:cubicBezTo>
                  <a:cubicBezTo>
                    <a:pt x="136" y="81"/>
                    <a:pt x="133" y="78"/>
                    <a:pt x="133" y="78"/>
                  </a:cubicBezTo>
                  <a:cubicBezTo>
                    <a:pt x="133" y="78"/>
                    <a:pt x="131" y="76"/>
                    <a:pt x="131" y="75"/>
                  </a:cubicBezTo>
                  <a:cubicBezTo>
                    <a:pt x="131" y="74"/>
                    <a:pt x="134" y="75"/>
                    <a:pt x="135" y="75"/>
                  </a:cubicBezTo>
                  <a:cubicBezTo>
                    <a:pt x="137" y="76"/>
                    <a:pt x="139" y="76"/>
                    <a:pt x="141" y="76"/>
                  </a:cubicBezTo>
                  <a:cubicBezTo>
                    <a:pt x="142" y="76"/>
                    <a:pt x="143" y="74"/>
                    <a:pt x="144" y="73"/>
                  </a:cubicBezTo>
                  <a:cubicBezTo>
                    <a:pt x="145" y="75"/>
                    <a:pt x="145" y="75"/>
                    <a:pt x="145" y="75"/>
                  </a:cubicBezTo>
                  <a:cubicBezTo>
                    <a:pt x="145" y="75"/>
                    <a:pt x="148" y="81"/>
                    <a:pt x="149" y="83"/>
                  </a:cubicBezTo>
                  <a:cubicBezTo>
                    <a:pt x="150" y="85"/>
                    <a:pt x="154" y="89"/>
                    <a:pt x="156" y="91"/>
                  </a:cubicBezTo>
                  <a:cubicBezTo>
                    <a:pt x="159" y="93"/>
                    <a:pt x="158" y="96"/>
                    <a:pt x="158" y="96"/>
                  </a:cubicBezTo>
                  <a:cubicBezTo>
                    <a:pt x="157" y="96"/>
                    <a:pt x="157" y="96"/>
                    <a:pt x="157" y="96"/>
                  </a:cubicBezTo>
                  <a:cubicBezTo>
                    <a:pt x="158" y="103"/>
                    <a:pt x="158" y="103"/>
                    <a:pt x="158" y="103"/>
                  </a:cubicBezTo>
                  <a:cubicBezTo>
                    <a:pt x="162" y="117"/>
                    <a:pt x="162" y="117"/>
                    <a:pt x="162" y="117"/>
                  </a:cubicBezTo>
                  <a:cubicBezTo>
                    <a:pt x="162" y="117"/>
                    <a:pt x="164" y="119"/>
                    <a:pt x="165" y="120"/>
                  </a:cubicBezTo>
                  <a:cubicBezTo>
                    <a:pt x="166" y="121"/>
                    <a:pt x="164" y="125"/>
                    <a:pt x="164" y="1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6" name="Freeform 36"/>
            <p:cNvSpPr>
              <a:spLocks/>
            </p:cNvSpPr>
            <p:nvPr/>
          </p:nvSpPr>
          <p:spPr bwMode="gray">
            <a:xfrm>
              <a:off x="12004676" y="9366251"/>
              <a:ext cx="30163" cy="33338"/>
            </a:xfrm>
            <a:custGeom>
              <a:avLst/>
              <a:gdLst>
                <a:gd name="T0" fmla="*/ 5 w 8"/>
                <a:gd name="T1" fmla="*/ 0 h 9"/>
                <a:gd name="T2" fmla="*/ 4 w 8"/>
                <a:gd name="T3" fmla="*/ 0 h 9"/>
                <a:gd name="T4" fmla="*/ 0 w 8"/>
                <a:gd name="T5" fmla="*/ 7 h 9"/>
                <a:gd name="T6" fmla="*/ 1 w 8"/>
                <a:gd name="T7" fmla="*/ 9 h 9"/>
                <a:gd name="T8" fmla="*/ 4 w 8"/>
                <a:gd name="T9" fmla="*/ 9 h 9"/>
                <a:gd name="T10" fmla="*/ 8 w 8"/>
                <a:gd name="T11" fmla="*/ 2 h 9"/>
                <a:gd name="T12" fmla="*/ 5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5" y="0"/>
                  </a:moveTo>
                  <a:cubicBezTo>
                    <a:pt x="4" y="0"/>
                    <a:pt x="4" y="0"/>
                    <a:pt x="4" y="0"/>
                  </a:cubicBezTo>
                  <a:cubicBezTo>
                    <a:pt x="4" y="0"/>
                    <a:pt x="1" y="6"/>
                    <a:pt x="0" y="7"/>
                  </a:cubicBezTo>
                  <a:cubicBezTo>
                    <a:pt x="0" y="8"/>
                    <a:pt x="1" y="9"/>
                    <a:pt x="1" y="9"/>
                  </a:cubicBezTo>
                  <a:cubicBezTo>
                    <a:pt x="2" y="9"/>
                    <a:pt x="4" y="9"/>
                    <a:pt x="4" y="9"/>
                  </a:cubicBezTo>
                  <a:cubicBezTo>
                    <a:pt x="4" y="9"/>
                    <a:pt x="8" y="3"/>
                    <a:pt x="8" y="2"/>
                  </a:cubicBezTo>
                  <a:cubicBezTo>
                    <a:pt x="8" y="2"/>
                    <a:pt x="5" y="0"/>
                    <a:pt x="5" y="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 name="Freeform 37"/>
            <p:cNvSpPr>
              <a:spLocks/>
            </p:cNvSpPr>
            <p:nvPr/>
          </p:nvSpPr>
          <p:spPr bwMode="gray">
            <a:xfrm>
              <a:off x="11817351" y="9363076"/>
              <a:ext cx="104775" cy="115888"/>
            </a:xfrm>
            <a:custGeom>
              <a:avLst/>
              <a:gdLst>
                <a:gd name="T0" fmla="*/ 9 w 28"/>
                <a:gd name="T1" fmla="*/ 0 h 31"/>
                <a:gd name="T2" fmla="*/ 8 w 28"/>
                <a:gd name="T3" fmla="*/ 4 h 31"/>
                <a:gd name="T4" fmla="*/ 19 w 28"/>
                <a:gd name="T5" fmla="*/ 19 h 31"/>
                <a:gd name="T6" fmla="*/ 27 w 28"/>
                <a:gd name="T7" fmla="*/ 27 h 31"/>
                <a:gd name="T8" fmla="*/ 20 w 28"/>
                <a:gd name="T9" fmla="*/ 27 h 31"/>
                <a:gd name="T10" fmla="*/ 5 w 28"/>
                <a:gd name="T11" fmla="*/ 31 h 31"/>
                <a:gd name="T12" fmla="*/ 3 w 28"/>
                <a:gd name="T13" fmla="*/ 27 h 31"/>
                <a:gd name="T14" fmla="*/ 0 w 28"/>
                <a:gd name="T15" fmla="*/ 12 h 31"/>
                <a:gd name="T16" fmla="*/ 3 w 28"/>
                <a:gd name="T17" fmla="*/ 5 h 31"/>
                <a:gd name="T18" fmla="*/ 9 w 28"/>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9" y="0"/>
                  </a:moveTo>
                  <a:cubicBezTo>
                    <a:pt x="9" y="0"/>
                    <a:pt x="8" y="3"/>
                    <a:pt x="8" y="4"/>
                  </a:cubicBezTo>
                  <a:cubicBezTo>
                    <a:pt x="9" y="5"/>
                    <a:pt x="19" y="19"/>
                    <a:pt x="19" y="19"/>
                  </a:cubicBezTo>
                  <a:cubicBezTo>
                    <a:pt x="19" y="19"/>
                    <a:pt x="26" y="26"/>
                    <a:pt x="27" y="27"/>
                  </a:cubicBezTo>
                  <a:cubicBezTo>
                    <a:pt x="28" y="28"/>
                    <a:pt x="23" y="26"/>
                    <a:pt x="20" y="27"/>
                  </a:cubicBezTo>
                  <a:cubicBezTo>
                    <a:pt x="16" y="27"/>
                    <a:pt x="8" y="31"/>
                    <a:pt x="5" y="31"/>
                  </a:cubicBezTo>
                  <a:cubicBezTo>
                    <a:pt x="3" y="31"/>
                    <a:pt x="4" y="29"/>
                    <a:pt x="3" y="27"/>
                  </a:cubicBezTo>
                  <a:cubicBezTo>
                    <a:pt x="3" y="24"/>
                    <a:pt x="0" y="13"/>
                    <a:pt x="0" y="12"/>
                  </a:cubicBezTo>
                  <a:cubicBezTo>
                    <a:pt x="0" y="11"/>
                    <a:pt x="2" y="8"/>
                    <a:pt x="3" y="5"/>
                  </a:cubicBezTo>
                  <a:cubicBezTo>
                    <a:pt x="5" y="3"/>
                    <a:pt x="6" y="0"/>
                    <a:pt x="9"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 name="Freeform 38"/>
            <p:cNvSpPr>
              <a:spLocks/>
            </p:cNvSpPr>
            <p:nvPr/>
          </p:nvSpPr>
          <p:spPr bwMode="gray">
            <a:xfrm>
              <a:off x="11930063" y="9423401"/>
              <a:ext cx="66675" cy="111125"/>
            </a:xfrm>
            <a:custGeom>
              <a:avLst/>
              <a:gdLst>
                <a:gd name="T0" fmla="*/ 7 w 18"/>
                <a:gd name="T1" fmla="*/ 2 h 30"/>
                <a:gd name="T2" fmla="*/ 6 w 18"/>
                <a:gd name="T3" fmla="*/ 10 h 30"/>
                <a:gd name="T4" fmla="*/ 1 w 18"/>
                <a:gd name="T5" fmla="*/ 20 h 30"/>
                <a:gd name="T6" fmla="*/ 0 w 18"/>
                <a:gd name="T7" fmla="*/ 30 h 30"/>
                <a:gd name="T8" fmla="*/ 4 w 18"/>
                <a:gd name="T9" fmla="*/ 25 h 30"/>
                <a:gd name="T10" fmla="*/ 9 w 18"/>
                <a:gd name="T11" fmla="*/ 19 h 30"/>
                <a:gd name="T12" fmla="*/ 16 w 18"/>
                <a:gd name="T13" fmla="*/ 17 h 30"/>
                <a:gd name="T14" fmla="*/ 17 w 18"/>
                <a:gd name="T15" fmla="*/ 16 h 30"/>
                <a:gd name="T16" fmla="*/ 13 w 18"/>
                <a:gd name="T17" fmla="*/ 9 h 30"/>
                <a:gd name="T18" fmla="*/ 7 w 18"/>
                <a:gd name="T1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0">
                  <a:moveTo>
                    <a:pt x="7" y="2"/>
                  </a:moveTo>
                  <a:cubicBezTo>
                    <a:pt x="7" y="4"/>
                    <a:pt x="7" y="7"/>
                    <a:pt x="6" y="10"/>
                  </a:cubicBezTo>
                  <a:cubicBezTo>
                    <a:pt x="4" y="14"/>
                    <a:pt x="1" y="17"/>
                    <a:pt x="1" y="20"/>
                  </a:cubicBezTo>
                  <a:cubicBezTo>
                    <a:pt x="0" y="23"/>
                    <a:pt x="0" y="30"/>
                    <a:pt x="0" y="30"/>
                  </a:cubicBezTo>
                  <a:cubicBezTo>
                    <a:pt x="0" y="30"/>
                    <a:pt x="1" y="27"/>
                    <a:pt x="4" y="25"/>
                  </a:cubicBezTo>
                  <a:cubicBezTo>
                    <a:pt x="7" y="23"/>
                    <a:pt x="8" y="20"/>
                    <a:pt x="9" y="19"/>
                  </a:cubicBezTo>
                  <a:cubicBezTo>
                    <a:pt x="11" y="19"/>
                    <a:pt x="14" y="16"/>
                    <a:pt x="16" y="17"/>
                  </a:cubicBezTo>
                  <a:cubicBezTo>
                    <a:pt x="18" y="18"/>
                    <a:pt x="18" y="17"/>
                    <a:pt x="17" y="16"/>
                  </a:cubicBezTo>
                  <a:cubicBezTo>
                    <a:pt x="15" y="14"/>
                    <a:pt x="13" y="11"/>
                    <a:pt x="13" y="9"/>
                  </a:cubicBezTo>
                  <a:cubicBezTo>
                    <a:pt x="12" y="7"/>
                    <a:pt x="7" y="0"/>
                    <a:pt x="7"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 name="Freeform 39"/>
            <p:cNvSpPr>
              <a:spLocks/>
            </p:cNvSpPr>
            <p:nvPr/>
          </p:nvSpPr>
          <p:spPr bwMode="gray">
            <a:xfrm>
              <a:off x="11514138" y="9980613"/>
              <a:ext cx="82550" cy="65088"/>
            </a:xfrm>
            <a:custGeom>
              <a:avLst/>
              <a:gdLst>
                <a:gd name="T0" fmla="*/ 0 w 22"/>
                <a:gd name="T1" fmla="*/ 0 h 17"/>
                <a:gd name="T2" fmla="*/ 1 w 22"/>
                <a:gd name="T3" fmla="*/ 16 h 17"/>
                <a:gd name="T4" fmla="*/ 2 w 22"/>
                <a:gd name="T5" fmla="*/ 17 h 17"/>
                <a:gd name="T6" fmla="*/ 13 w 22"/>
                <a:gd name="T7" fmla="*/ 17 h 17"/>
                <a:gd name="T8" fmla="*/ 22 w 22"/>
                <a:gd name="T9" fmla="*/ 16 h 17"/>
                <a:gd name="T10" fmla="*/ 22 w 22"/>
                <a:gd name="T11" fmla="*/ 0 h 17"/>
                <a:gd name="T12" fmla="*/ 20 w 22"/>
                <a:gd name="T13" fmla="*/ 0 h 17"/>
                <a:gd name="T14" fmla="*/ 2 w 22"/>
                <a:gd name="T15" fmla="*/ 0 h 17"/>
                <a:gd name="T16" fmla="*/ 0 w 22"/>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7">
                  <a:moveTo>
                    <a:pt x="0" y="0"/>
                  </a:moveTo>
                  <a:cubicBezTo>
                    <a:pt x="1" y="16"/>
                    <a:pt x="1" y="16"/>
                    <a:pt x="1" y="16"/>
                  </a:cubicBezTo>
                  <a:cubicBezTo>
                    <a:pt x="1" y="16"/>
                    <a:pt x="2" y="17"/>
                    <a:pt x="2" y="17"/>
                  </a:cubicBezTo>
                  <a:cubicBezTo>
                    <a:pt x="3" y="17"/>
                    <a:pt x="11" y="17"/>
                    <a:pt x="13" y="17"/>
                  </a:cubicBezTo>
                  <a:cubicBezTo>
                    <a:pt x="15" y="17"/>
                    <a:pt x="22" y="16"/>
                    <a:pt x="22" y="16"/>
                  </a:cubicBezTo>
                  <a:cubicBezTo>
                    <a:pt x="22" y="0"/>
                    <a:pt x="22" y="0"/>
                    <a:pt x="22" y="0"/>
                  </a:cubicBezTo>
                  <a:cubicBezTo>
                    <a:pt x="22" y="0"/>
                    <a:pt x="21" y="0"/>
                    <a:pt x="20" y="0"/>
                  </a:cubicBezTo>
                  <a:cubicBezTo>
                    <a:pt x="19" y="0"/>
                    <a:pt x="2" y="0"/>
                    <a:pt x="2" y="0"/>
                  </a:cubicBezTo>
                  <a:cubicBezTo>
                    <a:pt x="1" y="0"/>
                    <a:pt x="0" y="0"/>
                    <a:pt x="0"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0" name="Freeform 40"/>
            <p:cNvSpPr>
              <a:spLocks/>
            </p:cNvSpPr>
            <p:nvPr/>
          </p:nvSpPr>
          <p:spPr bwMode="gray">
            <a:xfrm>
              <a:off x="12057063" y="9493251"/>
              <a:ext cx="85725" cy="79375"/>
            </a:xfrm>
            <a:custGeom>
              <a:avLst/>
              <a:gdLst>
                <a:gd name="T0" fmla="*/ 0 w 23"/>
                <a:gd name="T1" fmla="*/ 2 h 21"/>
                <a:gd name="T2" fmla="*/ 1 w 23"/>
                <a:gd name="T3" fmla="*/ 1 h 21"/>
                <a:gd name="T4" fmla="*/ 7 w 23"/>
                <a:gd name="T5" fmla="*/ 2 h 21"/>
                <a:gd name="T6" fmla="*/ 16 w 23"/>
                <a:gd name="T7" fmla="*/ 0 h 21"/>
                <a:gd name="T8" fmla="*/ 18 w 23"/>
                <a:gd name="T9" fmla="*/ 0 h 21"/>
                <a:gd name="T10" fmla="*/ 23 w 23"/>
                <a:gd name="T11" fmla="*/ 15 h 21"/>
                <a:gd name="T12" fmla="*/ 22 w 23"/>
                <a:gd name="T13" fmla="*/ 16 h 21"/>
                <a:gd name="T14" fmla="*/ 13 w 23"/>
                <a:gd name="T15" fmla="*/ 18 h 21"/>
                <a:gd name="T16" fmla="*/ 4 w 23"/>
                <a:gd name="T17" fmla="*/ 21 h 21"/>
                <a:gd name="T18" fmla="*/ 0 w 23"/>
                <a:gd name="T1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1">
                  <a:moveTo>
                    <a:pt x="0" y="2"/>
                  </a:moveTo>
                  <a:cubicBezTo>
                    <a:pt x="1" y="1"/>
                    <a:pt x="1" y="1"/>
                    <a:pt x="1" y="1"/>
                  </a:cubicBezTo>
                  <a:cubicBezTo>
                    <a:pt x="1" y="1"/>
                    <a:pt x="5" y="2"/>
                    <a:pt x="7" y="2"/>
                  </a:cubicBezTo>
                  <a:cubicBezTo>
                    <a:pt x="9" y="2"/>
                    <a:pt x="15" y="1"/>
                    <a:pt x="16" y="0"/>
                  </a:cubicBezTo>
                  <a:cubicBezTo>
                    <a:pt x="17" y="0"/>
                    <a:pt x="18" y="0"/>
                    <a:pt x="18" y="0"/>
                  </a:cubicBezTo>
                  <a:cubicBezTo>
                    <a:pt x="23" y="15"/>
                    <a:pt x="23" y="15"/>
                    <a:pt x="23" y="15"/>
                  </a:cubicBezTo>
                  <a:cubicBezTo>
                    <a:pt x="23" y="15"/>
                    <a:pt x="23" y="16"/>
                    <a:pt x="22" y="16"/>
                  </a:cubicBezTo>
                  <a:cubicBezTo>
                    <a:pt x="22" y="16"/>
                    <a:pt x="14" y="18"/>
                    <a:pt x="13" y="18"/>
                  </a:cubicBezTo>
                  <a:cubicBezTo>
                    <a:pt x="12" y="18"/>
                    <a:pt x="5" y="21"/>
                    <a:pt x="4" y="21"/>
                  </a:cubicBezTo>
                  <a:cubicBezTo>
                    <a:pt x="3" y="21"/>
                    <a:pt x="0" y="2"/>
                    <a:pt x="0"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95" name="Group 94"/>
          <p:cNvGrpSpPr/>
          <p:nvPr/>
        </p:nvGrpSpPr>
        <p:grpSpPr bwMode="gray">
          <a:xfrm>
            <a:off x="6875269" y="1369743"/>
            <a:ext cx="1234231" cy="2209095"/>
            <a:chOff x="15316201" y="6764338"/>
            <a:chExt cx="1095375" cy="1960563"/>
          </a:xfrm>
        </p:grpSpPr>
        <p:sp>
          <p:nvSpPr>
            <p:cNvPr id="41" name="Freeform 41"/>
            <p:cNvSpPr>
              <a:spLocks/>
            </p:cNvSpPr>
            <p:nvPr/>
          </p:nvSpPr>
          <p:spPr bwMode="gray">
            <a:xfrm>
              <a:off x="15316201" y="6764338"/>
              <a:ext cx="1095375" cy="1960563"/>
            </a:xfrm>
            <a:custGeom>
              <a:avLst/>
              <a:gdLst>
                <a:gd name="T0" fmla="*/ 18 w 292"/>
                <a:gd name="T1" fmla="*/ 117 h 523"/>
                <a:gd name="T2" fmla="*/ 59 w 292"/>
                <a:gd name="T3" fmla="*/ 40 h 523"/>
                <a:gd name="T4" fmla="*/ 84 w 292"/>
                <a:gd name="T5" fmla="*/ 71 h 523"/>
                <a:gd name="T6" fmla="*/ 81 w 292"/>
                <a:gd name="T7" fmla="*/ 89 h 523"/>
                <a:gd name="T8" fmla="*/ 80 w 292"/>
                <a:gd name="T9" fmla="*/ 97 h 523"/>
                <a:gd name="T10" fmla="*/ 68 w 292"/>
                <a:gd name="T11" fmla="*/ 111 h 523"/>
                <a:gd name="T12" fmla="*/ 87 w 292"/>
                <a:gd name="T13" fmla="*/ 178 h 523"/>
                <a:gd name="T14" fmla="*/ 119 w 292"/>
                <a:gd name="T15" fmla="*/ 187 h 523"/>
                <a:gd name="T16" fmla="*/ 141 w 292"/>
                <a:gd name="T17" fmla="*/ 186 h 523"/>
                <a:gd name="T18" fmla="*/ 170 w 292"/>
                <a:gd name="T19" fmla="*/ 189 h 523"/>
                <a:gd name="T20" fmla="*/ 181 w 292"/>
                <a:gd name="T21" fmla="*/ 172 h 523"/>
                <a:gd name="T22" fmla="*/ 208 w 292"/>
                <a:gd name="T23" fmla="*/ 122 h 523"/>
                <a:gd name="T24" fmla="*/ 222 w 292"/>
                <a:gd name="T25" fmla="*/ 83 h 523"/>
                <a:gd name="T26" fmla="*/ 203 w 292"/>
                <a:gd name="T27" fmla="*/ 63 h 523"/>
                <a:gd name="T28" fmla="*/ 202 w 292"/>
                <a:gd name="T29" fmla="*/ 54 h 523"/>
                <a:gd name="T30" fmla="*/ 202 w 292"/>
                <a:gd name="T31" fmla="*/ 39 h 523"/>
                <a:gd name="T32" fmla="*/ 202 w 292"/>
                <a:gd name="T33" fmla="*/ 17 h 523"/>
                <a:gd name="T34" fmla="*/ 260 w 292"/>
                <a:gd name="T35" fmla="*/ 43 h 523"/>
                <a:gd name="T36" fmla="*/ 256 w 292"/>
                <a:gd name="T37" fmla="*/ 69 h 523"/>
                <a:gd name="T38" fmla="*/ 292 w 292"/>
                <a:gd name="T39" fmla="*/ 124 h 523"/>
                <a:gd name="T40" fmla="*/ 281 w 292"/>
                <a:gd name="T41" fmla="*/ 291 h 523"/>
                <a:gd name="T42" fmla="*/ 275 w 292"/>
                <a:gd name="T43" fmla="*/ 368 h 523"/>
                <a:gd name="T44" fmla="*/ 275 w 292"/>
                <a:gd name="T45" fmla="*/ 453 h 523"/>
                <a:gd name="T46" fmla="*/ 277 w 292"/>
                <a:gd name="T47" fmla="*/ 511 h 523"/>
                <a:gd name="T48" fmla="*/ 208 w 292"/>
                <a:gd name="T49" fmla="*/ 523 h 523"/>
                <a:gd name="T50" fmla="*/ 216 w 292"/>
                <a:gd name="T51" fmla="*/ 508 h 523"/>
                <a:gd name="T52" fmla="*/ 191 w 292"/>
                <a:gd name="T53" fmla="*/ 495 h 523"/>
                <a:gd name="T54" fmla="*/ 228 w 292"/>
                <a:gd name="T55" fmla="*/ 478 h 523"/>
                <a:gd name="T56" fmla="*/ 211 w 292"/>
                <a:gd name="T57" fmla="*/ 346 h 523"/>
                <a:gd name="T58" fmla="*/ 191 w 292"/>
                <a:gd name="T59" fmla="*/ 243 h 523"/>
                <a:gd name="T60" fmla="*/ 181 w 292"/>
                <a:gd name="T61" fmla="*/ 221 h 523"/>
                <a:gd name="T62" fmla="*/ 151 w 292"/>
                <a:gd name="T63" fmla="*/ 210 h 523"/>
                <a:gd name="T64" fmla="*/ 144 w 292"/>
                <a:gd name="T65" fmla="*/ 216 h 523"/>
                <a:gd name="T66" fmla="*/ 137 w 292"/>
                <a:gd name="T67" fmla="*/ 217 h 523"/>
                <a:gd name="T68" fmla="*/ 128 w 292"/>
                <a:gd name="T69" fmla="*/ 216 h 523"/>
                <a:gd name="T70" fmla="*/ 120 w 292"/>
                <a:gd name="T71" fmla="*/ 208 h 523"/>
                <a:gd name="T72" fmla="*/ 107 w 292"/>
                <a:gd name="T73" fmla="*/ 215 h 523"/>
                <a:gd name="T74" fmla="*/ 86 w 292"/>
                <a:gd name="T75" fmla="*/ 268 h 523"/>
                <a:gd name="T76" fmla="*/ 101 w 292"/>
                <a:gd name="T77" fmla="*/ 382 h 523"/>
                <a:gd name="T78" fmla="*/ 101 w 292"/>
                <a:gd name="T79" fmla="*/ 486 h 523"/>
                <a:gd name="T80" fmla="*/ 83 w 292"/>
                <a:gd name="T81" fmla="*/ 496 h 523"/>
                <a:gd name="T82" fmla="*/ 60 w 292"/>
                <a:gd name="T83" fmla="*/ 492 h 523"/>
                <a:gd name="T84" fmla="*/ 60 w 292"/>
                <a:gd name="T85" fmla="*/ 426 h 523"/>
                <a:gd name="T86" fmla="*/ 56 w 292"/>
                <a:gd name="T87" fmla="*/ 332 h 523"/>
                <a:gd name="T88" fmla="*/ 50 w 292"/>
                <a:gd name="T89" fmla="*/ 434 h 523"/>
                <a:gd name="T90" fmla="*/ 66 w 292"/>
                <a:gd name="T91" fmla="*/ 495 h 523"/>
                <a:gd name="T92" fmla="*/ 31 w 292"/>
                <a:gd name="T93" fmla="*/ 497 h 523"/>
                <a:gd name="T94" fmla="*/ 11 w 292"/>
                <a:gd name="T95" fmla="*/ 501 h 523"/>
                <a:gd name="T96" fmla="*/ 12 w 292"/>
                <a:gd name="T97" fmla="*/ 366 h 523"/>
                <a:gd name="T98" fmla="*/ 8 w 292"/>
                <a:gd name="T99" fmla="*/ 245 h 523"/>
                <a:gd name="T100" fmla="*/ 24 w 292"/>
                <a:gd name="T101" fmla="*/ 187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2" h="523">
                  <a:moveTo>
                    <a:pt x="24" y="187"/>
                  </a:moveTo>
                  <a:cubicBezTo>
                    <a:pt x="22" y="181"/>
                    <a:pt x="14" y="168"/>
                    <a:pt x="13" y="159"/>
                  </a:cubicBezTo>
                  <a:cubicBezTo>
                    <a:pt x="12" y="151"/>
                    <a:pt x="11" y="136"/>
                    <a:pt x="13" y="129"/>
                  </a:cubicBezTo>
                  <a:cubicBezTo>
                    <a:pt x="14" y="123"/>
                    <a:pt x="16" y="118"/>
                    <a:pt x="18" y="117"/>
                  </a:cubicBezTo>
                  <a:cubicBezTo>
                    <a:pt x="20" y="115"/>
                    <a:pt x="21" y="112"/>
                    <a:pt x="21" y="108"/>
                  </a:cubicBezTo>
                  <a:cubicBezTo>
                    <a:pt x="22" y="104"/>
                    <a:pt x="25" y="82"/>
                    <a:pt x="27" y="71"/>
                  </a:cubicBezTo>
                  <a:cubicBezTo>
                    <a:pt x="29" y="61"/>
                    <a:pt x="29" y="52"/>
                    <a:pt x="36" y="46"/>
                  </a:cubicBezTo>
                  <a:cubicBezTo>
                    <a:pt x="44" y="40"/>
                    <a:pt x="50" y="37"/>
                    <a:pt x="59" y="40"/>
                  </a:cubicBezTo>
                  <a:cubicBezTo>
                    <a:pt x="69" y="43"/>
                    <a:pt x="82" y="49"/>
                    <a:pt x="82" y="53"/>
                  </a:cubicBezTo>
                  <a:cubicBezTo>
                    <a:pt x="82" y="53"/>
                    <a:pt x="84" y="59"/>
                    <a:pt x="85" y="61"/>
                  </a:cubicBezTo>
                  <a:cubicBezTo>
                    <a:pt x="85" y="62"/>
                    <a:pt x="86" y="66"/>
                    <a:pt x="85" y="67"/>
                  </a:cubicBezTo>
                  <a:cubicBezTo>
                    <a:pt x="85" y="68"/>
                    <a:pt x="83" y="70"/>
                    <a:pt x="84" y="71"/>
                  </a:cubicBezTo>
                  <a:cubicBezTo>
                    <a:pt x="85" y="72"/>
                    <a:pt x="88" y="77"/>
                    <a:pt x="88" y="79"/>
                  </a:cubicBezTo>
                  <a:cubicBezTo>
                    <a:pt x="89" y="82"/>
                    <a:pt x="88" y="84"/>
                    <a:pt x="84" y="83"/>
                  </a:cubicBezTo>
                  <a:cubicBezTo>
                    <a:pt x="84" y="83"/>
                    <a:pt x="83" y="86"/>
                    <a:pt x="83" y="87"/>
                  </a:cubicBezTo>
                  <a:cubicBezTo>
                    <a:pt x="83" y="88"/>
                    <a:pt x="82" y="89"/>
                    <a:pt x="81" y="89"/>
                  </a:cubicBezTo>
                  <a:cubicBezTo>
                    <a:pt x="81" y="89"/>
                    <a:pt x="81" y="90"/>
                    <a:pt x="81" y="90"/>
                  </a:cubicBezTo>
                  <a:cubicBezTo>
                    <a:pt x="81" y="90"/>
                    <a:pt x="81" y="90"/>
                    <a:pt x="81" y="91"/>
                  </a:cubicBezTo>
                  <a:cubicBezTo>
                    <a:pt x="81" y="92"/>
                    <a:pt x="81" y="93"/>
                    <a:pt x="80" y="93"/>
                  </a:cubicBezTo>
                  <a:cubicBezTo>
                    <a:pt x="80" y="93"/>
                    <a:pt x="79" y="95"/>
                    <a:pt x="80" y="97"/>
                  </a:cubicBezTo>
                  <a:cubicBezTo>
                    <a:pt x="80" y="98"/>
                    <a:pt x="80" y="102"/>
                    <a:pt x="77" y="102"/>
                  </a:cubicBezTo>
                  <a:cubicBezTo>
                    <a:pt x="73" y="102"/>
                    <a:pt x="70" y="102"/>
                    <a:pt x="68" y="105"/>
                  </a:cubicBezTo>
                  <a:cubicBezTo>
                    <a:pt x="65" y="107"/>
                    <a:pt x="64" y="109"/>
                    <a:pt x="65" y="110"/>
                  </a:cubicBezTo>
                  <a:cubicBezTo>
                    <a:pt x="65" y="110"/>
                    <a:pt x="67" y="110"/>
                    <a:pt x="68" y="111"/>
                  </a:cubicBezTo>
                  <a:cubicBezTo>
                    <a:pt x="68" y="113"/>
                    <a:pt x="76" y="121"/>
                    <a:pt x="76" y="121"/>
                  </a:cubicBezTo>
                  <a:cubicBezTo>
                    <a:pt x="76" y="121"/>
                    <a:pt x="83" y="137"/>
                    <a:pt x="84" y="140"/>
                  </a:cubicBezTo>
                  <a:cubicBezTo>
                    <a:pt x="85" y="143"/>
                    <a:pt x="90" y="153"/>
                    <a:pt x="91" y="159"/>
                  </a:cubicBezTo>
                  <a:cubicBezTo>
                    <a:pt x="91" y="164"/>
                    <a:pt x="90" y="173"/>
                    <a:pt x="87" y="178"/>
                  </a:cubicBezTo>
                  <a:cubicBezTo>
                    <a:pt x="84" y="183"/>
                    <a:pt x="83" y="189"/>
                    <a:pt x="84" y="189"/>
                  </a:cubicBezTo>
                  <a:cubicBezTo>
                    <a:pt x="84" y="189"/>
                    <a:pt x="105" y="187"/>
                    <a:pt x="106" y="187"/>
                  </a:cubicBezTo>
                  <a:cubicBezTo>
                    <a:pt x="107" y="187"/>
                    <a:pt x="109" y="188"/>
                    <a:pt x="109" y="188"/>
                  </a:cubicBezTo>
                  <a:cubicBezTo>
                    <a:pt x="109" y="188"/>
                    <a:pt x="118" y="187"/>
                    <a:pt x="119" y="187"/>
                  </a:cubicBezTo>
                  <a:cubicBezTo>
                    <a:pt x="119" y="188"/>
                    <a:pt x="121" y="189"/>
                    <a:pt x="121" y="189"/>
                  </a:cubicBezTo>
                  <a:cubicBezTo>
                    <a:pt x="127" y="188"/>
                    <a:pt x="127" y="188"/>
                    <a:pt x="127" y="188"/>
                  </a:cubicBezTo>
                  <a:cubicBezTo>
                    <a:pt x="127" y="188"/>
                    <a:pt x="129" y="184"/>
                    <a:pt x="131" y="184"/>
                  </a:cubicBezTo>
                  <a:cubicBezTo>
                    <a:pt x="134" y="184"/>
                    <a:pt x="138" y="184"/>
                    <a:pt x="141" y="186"/>
                  </a:cubicBezTo>
                  <a:cubicBezTo>
                    <a:pt x="145" y="187"/>
                    <a:pt x="152" y="191"/>
                    <a:pt x="152" y="191"/>
                  </a:cubicBezTo>
                  <a:cubicBezTo>
                    <a:pt x="154" y="192"/>
                    <a:pt x="154" y="192"/>
                    <a:pt x="154" y="192"/>
                  </a:cubicBezTo>
                  <a:cubicBezTo>
                    <a:pt x="154" y="192"/>
                    <a:pt x="154" y="189"/>
                    <a:pt x="158" y="190"/>
                  </a:cubicBezTo>
                  <a:cubicBezTo>
                    <a:pt x="162" y="190"/>
                    <a:pt x="169" y="190"/>
                    <a:pt x="170" y="189"/>
                  </a:cubicBezTo>
                  <a:cubicBezTo>
                    <a:pt x="171" y="189"/>
                    <a:pt x="176" y="188"/>
                    <a:pt x="176" y="188"/>
                  </a:cubicBezTo>
                  <a:cubicBezTo>
                    <a:pt x="176" y="188"/>
                    <a:pt x="176" y="185"/>
                    <a:pt x="177" y="183"/>
                  </a:cubicBezTo>
                  <a:cubicBezTo>
                    <a:pt x="178" y="182"/>
                    <a:pt x="177" y="179"/>
                    <a:pt x="178" y="177"/>
                  </a:cubicBezTo>
                  <a:cubicBezTo>
                    <a:pt x="179" y="176"/>
                    <a:pt x="179" y="172"/>
                    <a:pt x="181" y="172"/>
                  </a:cubicBezTo>
                  <a:cubicBezTo>
                    <a:pt x="183" y="172"/>
                    <a:pt x="184" y="171"/>
                    <a:pt x="184" y="171"/>
                  </a:cubicBezTo>
                  <a:cubicBezTo>
                    <a:pt x="185" y="170"/>
                    <a:pt x="189" y="171"/>
                    <a:pt x="190" y="173"/>
                  </a:cubicBezTo>
                  <a:cubicBezTo>
                    <a:pt x="192" y="174"/>
                    <a:pt x="202" y="149"/>
                    <a:pt x="203" y="144"/>
                  </a:cubicBezTo>
                  <a:cubicBezTo>
                    <a:pt x="203" y="139"/>
                    <a:pt x="206" y="127"/>
                    <a:pt x="208" y="122"/>
                  </a:cubicBezTo>
                  <a:cubicBezTo>
                    <a:pt x="210" y="116"/>
                    <a:pt x="214" y="113"/>
                    <a:pt x="214" y="110"/>
                  </a:cubicBezTo>
                  <a:cubicBezTo>
                    <a:pt x="214" y="107"/>
                    <a:pt x="214" y="100"/>
                    <a:pt x="216" y="98"/>
                  </a:cubicBezTo>
                  <a:cubicBezTo>
                    <a:pt x="218" y="95"/>
                    <a:pt x="221" y="91"/>
                    <a:pt x="221" y="91"/>
                  </a:cubicBezTo>
                  <a:cubicBezTo>
                    <a:pt x="221" y="91"/>
                    <a:pt x="222" y="85"/>
                    <a:pt x="222" y="83"/>
                  </a:cubicBezTo>
                  <a:cubicBezTo>
                    <a:pt x="221" y="80"/>
                    <a:pt x="221" y="77"/>
                    <a:pt x="218" y="76"/>
                  </a:cubicBezTo>
                  <a:cubicBezTo>
                    <a:pt x="215" y="75"/>
                    <a:pt x="206" y="73"/>
                    <a:pt x="205" y="73"/>
                  </a:cubicBezTo>
                  <a:cubicBezTo>
                    <a:pt x="203" y="72"/>
                    <a:pt x="201" y="69"/>
                    <a:pt x="202" y="67"/>
                  </a:cubicBezTo>
                  <a:cubicBezTo>
                    <a:pt x="203" y="65"/>
                    <a:pt x="204" y="63"/>
                    <a:pt x="203" y="63"/>
                  </a:cubicBezTo>
                  <a:cubicBezTo>
                    <a:pt x="203" y="62"/>
                    <a:pt x="203" y="60"/>
                    <a:pt x="204" y="60"/>
                  </a:cubicBezTo>
                  <a:cubicBezTo>
                    <a:pt x="205" y="60"/>
                    <a:pt x="204" y="58"/>
                    <a:pt x="204" y="58"/>
                  </a:cubicBezTo>
                  <a:cubicBezTo>
                    <a:pt x="204" y="58"/>
                    <a:pt x="203" y="59"/>
                    <a:pt x="203" y="58"/>
                  </a:cubicBezTo>
                  <a:cubicBezTo>
                    <a:pt x="203" y="57"/>
                    <a:pt x="202" y="54"/>
                    <a:pt x="202" y="54"/>
                  </a:cubicBezTo>
                  <a:cubicBezTo>
                    <a:pt x="202" y="54"/>
                    <a:pt x="200" y="54"/>
                    <a:pt x="198" y="54"/>
                  </a:cubicBezTo>
                  <a:cubicBezTo>
                    <a:pt x="196" y="53"/>
                    <a:pt x="196" y="51"/>
                    <a:pt x="197" y="48"/>
                  </a:cubicBezTo>
                  <a:cubicBezTo>
                    <a:pt x="199" y="46"/>
                    <a:pt x="203" y="41"/>
                    <a:pt x="203" y="41"/>
                  </a:cubicBezTo>
                  <a:cubicBezTo>
                    <a:pt x="203" y="41"/>
                    <a:pt x="203" y="40"/>
                    <a:pt x="202" y="39"/>
                  </a:cubicBezTo>
                  <a:cubicBezTo>
                    <a:pt x="202" y="39"/>
                    <a:pt x="200" y="36"/>
                    <a:pt x="201" y="35"/>
                  </a:cubicBezTo>
                  <a:cubicBezTo>
                    <a:pt x="202" y="33"/>
                    <a:pt x="204" y="29"/>
                    <a:pt x="204" y="27"/>
                  </a:cubicBezTo>
                  <a:cubicBezTo>
                    <a:pt x="205" y="25"/>
                    <a:pt x="204" y="22"/>
                    <a:pt x="204" y="22"/>
                  </a:cubicBezTo>
                  <a:cubicBezTo>
                    <a:pt x="204" y="22"/>
                    <a:pt x="201" y="20"/>
                    <a:pt x="202" y="17"/>
                  </a:cubicBezTo>
                  <a:cubicBezTo>
                    <a:pt x="204" y="15"/>
                    <a:pt x="209" y="9"/>
                    <a:pt x="217" y="8"/>
                  </a:cubicBezTo>
                  <a:cubicBezTo>
                    <a:pt x="224" y="6"/>
                    <a:pt x="230" y="0"/>
                    <a:pt x="238" y="3"/>
                  </a:cubicBezTo>
                  <a:cubicBezTo>
                    <a:pt x="246" y="6"/>
                    <a:pt x="258" y="13"/>
                    <a:pt x="260" y="21"/>
                  </a:cubicBezTo>
                  <a:cubicBezTo>
                    <a:pt x="261" y="29"/>
                    <a:pt x="262" y="38"/>
                    <a:pt x="260" y="43"/>
                  </a:cubicBezTo>
                  <a:cubicBezTo>
                    <a:pt x="258" y="49"/>
                    <a:pt x="253" y="57"/>
                    <a:pt x="252" y="58"/>
                  </a:cubicBezTo>
                  <a:cubicBezTo>
                    <a:pt x="252" y="58"/>
                    <a:pt x="251" y="61"/>
                    <a:pt x="251" y="61"/>
                  </a:cubicBezTo>
                  <a:cubicBezTo>
                    <a:pt x="251" y="62"/>
                    <a:pt x="252" y="67"/>
                    <a:pt x="252" y="67"/>
                  </a:cubicBezTo>
                  <a:cubicBezTo>
                    <a:pt x="252" y="67"/>
                    <a:pt x="255" y="67"/>
                    <a:pt x="256" y="69"/>
                  </a:cubicBezTo>
                  <a:cubicBezTo>
                    <a:pt x="256" y="69"/>
                    <a:pt x="258" y="69"/>
                    <a:pt x="258" y="69"/>
                  </a:cubicBezTo>
                  <a:cubicBezTo>
                    <a:pt x="258" y="70"/>
                    <a:pt x="259" y="77"/>
                    <a:pt x="262" y="80"/>
                  </a:cubicBezTo>
                  <a:cubicBezTo>
                    <a:pt x="265" y="82"/>
                    <a:pt x="276" y="87"/>
                    <a:pt x="280" y="93"/>
                  </a:cubicBezTo>
                  <a:cubicBezTo>
                    <a:pt x="283" y="100"/>
                    <a:pt x="292" y="111"/>
                    <a:pt x="292" y="124"/>
                  </a:cubicBezTo>
                  <a:cubicBezTo>
                    <a:pt x="292" y="138"/>
                    <a:pt x="287" y="154"/>
                    <a:pt x="287" y="163"/>
                  </a:cubicBezTo>
                  <a:cubicBezTo>
                    <a:pt x="287" y="171"/>
                    <a:pt x="286" y="215"/>
                    <a:pt x="286" y="225"/>
                  </a:cubicBezTo>
                  <a:cubicBezTo>
                    <a:pt x="286" y="236"/>
                    <a:pt x="285" y="284"/>
                    <a:pt x="285" y="287"/>
                  </a:cubicBezTo>
                  <a:cubicBezTo>
                    <a:pt x="285" y="291"/>
                    <a:pt x="281" y="291"/>
                    <a:pt x="281" y="291"/>
                  </a:cubicBezTo>
                  <a:cubicBezTo>
                    <a:pt x="281" y="291"/>
                    <a:pt x="280" y="301"/>
                    <a:pt x="279" y="305"/>
                  </a:cubicBezTo>
                  <a:cubicBezTo>
                    <a:pt x="279" y="309"/>
                    <a:pt x="277" y="320"/>
                    <a:pt x="277" y="326"/>
                  </a:cubicBezTo>
                  <a:cubicBezTo>
                    <a:pt x="277" y="332"/>
                    <a:pt x="276" y="352"/>
                    <a:pt x="275" y="354"/>
                  </a:cubicBezTo>
                  <a:cubicBezTo>
                    <a:pt x="274" y="356"/>
                    <a:pt x="274" y="365"/>
                    <a:pt x="275" y="368"/>
                  </a:cubicBezTo>
                  <a:cubicBezTo>
                    <a:pt x="276" y="372"/>
                    <a:pt x="277" y="381"/>
                    <a:pt x="276" y="384"/>
                  </a:cubicBezTo>
                  <a:cubicBezTo>
                    <a:pt x="275" y="387"/>
                    <a:pt x="279" y="402"/>
                    <a:pt x="279" y="410"/>
                  </a:cubicBezTo>
                  <a:cubicBezTo>
                    <a:pt x="279" y="418"/>
                    <a:pt x="280" y="434"/>
                    <a:pt x="277" y="438"/>
                  </a:cubicBezTo>
                  <a:cubicBezTo>
                    <a:pt x="274" y="442"/>
                    <a:pt x="274" y="450"/>
                    <a:pt x="275" y="453"/>
                  </a:cubicBezTo>
                  <a:cubicBezTo>
                    <a:pt x="276" y="455"/>
                    <a:pt x="277" y="464"/>
                    <a:pt x="276" y="469"/>
                  </a:cubicBezTo>
                  <a:cubicBezTo>
                    <a:pt x="275" y="473"/>
                    <a:pt x="271" y="486"/>
                    <a:pt x="272" y="489"/>
                  </a:cubicBezTo>
                  <a:cubicBezTo>
                    <a:pt x="273" y="492"/>
                    <a:pt x="275" y="506"/>
                    <a:pt x="275" y="507"/>
                  </a:cubicBezTo>
                  <a:cubicBezTo>
                    <a:pt x="275" y="507"/>
                    <a:pt x="277" y="508"/>
                    <a:pt x="277" y="511"/>
                  </a:cubicBezTo>
                  <a:cubicBezTo>
                    <a:pt x="277" y="513"/>
                    <a:pt x="278" y="521"/>
                    <a:pt x="273" y="521"/>
                  </a:cubicBezTo>
                  <a:cubicBezTo>
                    <a:pt x="268" y="521"/>
                    <a:pt x="255" y="521"/>
                    <a:pt x="254" y="521"/>
                  </a:cubicBezTo>
                  <a:cubicBezTo>
                    <a:pt x="253" y="521"/>
                    <a:pt x="247" y="520"/>
                    <a:pt x="245" y="521"/>
                  </a:cubicBezTo>
                  <a:cubicBezTo>
                    <a:pt x="244" y="522"/>
                    <a:pt x="219" y="523"/>
                    <a:pt x="208" y="523"/>
                  </a:cubicBezTo>
                  <a:cubicBezTo>
                    <a:pt x="197" y="523"/>
                    <a:pt x="192" y="519"/>
                    <a:pt x="191" y="517"/>
                  </a:cubicBezTo>
                  <a:cubicBezTo>
                    <a:pt x="191" y="516"/>
                    <a:pt x="192" y="513"/>
                    <a:pt x="193" y="512"/>
                  </a:cubicBezTo>
                  <a:cubicBezTo>
                    <a:pt x="195" y="512"/>
                    <a:pt x="203" y="511"/>
                    <a:pt x="205" y="511"/>
                  </a:cubicBezTo>
                  <a:cubicBezTo>
                    <a:pt x="206" y="511"/>
                    <a:pt x="213" y="509"/>
                    <a:pt x="216" y="508"/>
                  </a:cubicBezTo>
                  <a:cubicBezTo>
                    <a:pt x="219" y="506"/>
                    <a:pt x="227" y="502"/>
                    <a:pt x="227" y="502"/>
                  </a:cubicBezTo>
                  <a:cubicBezTo>
                    <a:pt x="227" y="499"/>
                    <a:pt x="227" y="499"/>
                    <a:pt x="227" y="499"/>
                  </a:cubicBezTo>
                  <a:cubicBezTo>
                    <a:pt x="227" y="499"/>
                    <a:pt x="215" y="499"/>
                    <a:pt x="209" y="499"/>
                  </a:cubicBezTo>
                  <a:cubicBezTo>
                    <a:pt x="203" y="498"/>
                    <a:pt x="193" y="496"/>
                    <a:pt x="191" y="495"/>
                  </a:cubicBezTo>
                  <a:cubicBezTo>
                    <a:pt x="190" y="494"/>
                    <a:pt x="189" y="491"/>
                    <a:pt x="190" y="491"/>
                  </a:cubicBezTo>
                  <a:cubicBezTo>
                    <a:pt x="191" y="490"/>
                    <a:pt x="193" y="487"/>
                    <a:pt x="195" y="487"/>
                  </a:cubicBezTo>
                  <a:cubicBezTo>
                    <a:pt x="197" y="487"/>
                    <a:pt x="212" y="488"/>
                    <a:pt x="214" y="487"/>
                  </a:cubicBezTo>
                  <a:cubicBezTo>
                    <a:pt x="216" y="486"/>
                    <a:pt x="228" y="479"/>
                    <a:pt x="228" y="478"/>
                  </a:cubicBezTo>
                  <a:cubicBezTo>
                    <a:pt x="228" y="478"/>
                    <a:pt x="230" y="475"/>
                    <a:pt x="228" y="474"/>
                  </a:cubicBezTo>
                  <a:cubicBezTo>
                    <a:pt x="227" y="472"/>
                    <a:pt x="221" y="458"/>
                    <a:pt x="221" y="450"/>
                  </a:cubicBezTo>
                  <a:cubicBezTo>
                    <a:pt x="221" y="441"/>
                    <a:pt x="218" y="404"/>
                    <a:pt x="217" y="401"/>
                  </a:cubicBezTo>
                  <a:cubicBezTo>
                    <a:pt x="217" y="398"/>
                    <a:pt x="211" y="358"/>
                    <a:pt x="211" y="346"/>
                  </a:cubicBezTo>
                  <a:cubicBezTo>
                    <a:pt x="211" y="334"/>
                    <a:pt x="210" y="293"/>
                    <a:pt x="210" y="293"/>
                  </a:cubicBezTo>
                  <a:cubicBezTo>
                    <a:pt x="210" y="293"/>
                    <a:pt x="204" y="293"/>
                    <a:pt x="202" y="291"/>
                  </a:cubicBezTo>
                  <a:cubicBezTo>
                    <a:pt x="201" y="290"/>
                    <a:pt x="194" y="282"/>
                    <a:pt x="194" y="273"/>
                  </a:cubicBezTo>
                  <a:cubicBezTo>
                    <a:pt x="193" y="264"/>
                    <a:pt x="190" y="251"/>
                    <a:pt x="191" y="243"/>
                  </a:cubicBezTo>
                  <a:cubicBezTo>
                    <a:pt x="191" y="236"/>
                    <a:pt x="193" y="231"/>
                    <a:pt x="193" y="231"/>
                  </a:cubicBezTo>
                  <a:cubicBezTo>
                    <a:pt x="191" y="228"/>
                    <a:pt x="191" y="228"/>
                    <a:pt x="191" y="228"/>
                  </a:cubicBezTo>
                  <a:cubicBezTo>
                    <a:pt x="191" y="220"/>
                    <a:pt x="191" y="220"/>
                    <a:pt x="191" y="220"/>
                  </a:cubicBezTo>
                  <a:cubicBezTo>
                    <a:pt x="191" y="220"/>
                    <a:pt x="188" y="219"/>
                    <a:pt x="181" y="221"/>
                  </a:cubicBezTo>
                  <a:cubicBezTo>
                    <a:pt x="173" y="224"/>
                    <a:pt x="165" y="227"/>
                    <a:pt x="163" y="227"/>
                  </a:cubicBezTo>
                  <a:cubicBezTo>
                    <a:pt x="160" y="227"/>
                    <a:pt x="158" y="227"/>
                    <a:pt x="157" y="224"/>
                  </a:cubicBezTo>
                  <a:cubicBezTo>
                    <a:pt x="156" y="222"/>
                    <a:pt x="154" y="211"/>
                    <a:pt x="154" y="211"/>
                  </a:cubicBezTo>
                  <a:cubicBezTo>
                    <a:pt x="154" y="211"/>
                    <a:pt x="152" y="210"/>
                    <a:pt x="151" y="210"/>
                  </a:cubicBezTo>
                  <a:cubicBezTo>
                    <a:pt x="151" y="210"/>
                    <a:pt x="151" y="212"/>
                    <a:pt x="150" y="213"/>
                  </a:cubicBezTo>
                  <a:cubicBezTo>
                    <a:pt x="150" y="214"/>
                    <a:pt x="148" y="215"/>
                    <a:pt x="147" y="215"/>
                  </a:cubicBezTo>
                  <a:cubicBezTo>
                    <a:pt x="146" y="215"/>
                    <a:pt x="146" y="214"/>
                    <a:pt x="146" y="215"/>
                  </a:cubicBezTo>
                  <a:cubicBezTo>
                    <a:pt x="146" y="215"/>
                    <a:pt x="145" y="216"/>
                    <a:pt x="144" y="216"/>
                  </a:cubicBezTo>
                  <a:cubicBezTo>
                    <a:pt x="143" y="217"/>
                    <a:pt x="142" y="217"/>
                    <a:pt x="142" y="217"/>
                  </a:cubicBezTo>
                  <a:cubicBezTo>
                    <a:pt x="142" y="217"/>
                    <a:pt x="142" y="218"/>
                    <a:pt x="141" y="218"/>
                  </a:cubicBezTo>
                  <a:cubicBezTo>
                    <a:pt x="140" y="218"/>
                    <a:pt x="139" y="219"/>
                    <a:pt x="138" y="218"/>
                  </a:cubicBezTo>
                  <a:cubicBezTo>
                    <a:pt x="138" y="218"/>
                    <a:pt x="137" y="217"/>
                    <a:pt x="137" y="217"/>
                  </a:cubicBezTo>
                  <a:cubicBezTo>
                    <a:pt x="137" y="217"/>
                    <a:pt x="137" y="218"/>
                    <a:pt x="135" y="218"/>
                  </a:cubicBezTo>
                  <a:cubicBezTo>
                    <a:pt x="134" y="218"/>
                    <a:pt x="133" y="218"/>
                    <a:pt x="132" y="218"/>
                  </a:cubicBezTo>
                  <a:cubicBezTo>
                    <a:pt x="131" y="218"/>
                    <a:pt x="130" y="217"/>
                    <a:pt x="130" y="216"/>
                  </a:cubicBezTo>
                  <a:cubicBezTo>
                    <a:pt x="130" y="215"/>
                    <a:pt x="130" y="215"/>
                    <a:pt x="128" y="216"/>
                  </a:cubicBezTo>
                  <a:cubicBezTo>
                    <a:pt x="126" y="216"/>
                    <a:pt x="125" y="215"/>
                    <a:pt x="125" y="215"/>
                  </a:cubicBezTo>
                  <a:cubicBezTo>
                    <a:pt x="124" y="214"/>
                    <a:pt x="124" y="213"/>
                    <a:pt x="124" y="213"/>
                  </a:cubicBezTo>
                  <a:cubicBezTo>
                    <a:pt x="124" y="213"/>
                    <a:pt x="122" y="213"/>
                    <a:pt x="121" y="212"/>
                  </a:cubicBezTo>
                  <a:cubicBezTo>
                    <a:pt x="120" y="211"/>
                    <a:pt x="120" y="209"/>
                    <a:pt x="120" y="208"/>
                  </a:cubicBezTo>
                  <a:cubicBezTo>
                    <a:pt x="120" y="208"/>
                    <a:pt x="117" y="208"/>
                    <a:pt x="117" y="208"/>
                  </a:cubicBezTo>
                  <a:cubicBezTo>
                    <a:pt x="117" y="208"/>
                    <a:pt x="115" y="213"/>
                    <a:pt x="113" y="213"/>
                  </a:cubicBezTo>
                  <a:cubicBezTo>
                    <a:pt x="111" y="214"/>
                    <a:pt x="110" y="214"/>
                    <a:pt x="110" y="214"/>
                  </a:cubicBezTo>
                  <a:cubicBezTo>
                    <a:pt x="110" y="214"/>
                    <a:pt x="109" y="215"/>
                    <a:pt x="107" y="215"/>
                  </a:cubicBezTo>
                  <a:cubicBezTo>
                    <a:pt x="106" y="215"/>
                    <a:pt x="85" y="215"/>
                    <a:pt x="85" y="215"/>
                  </a:cubicBezTo>
                  <a:cubicBezTo>
                    <a:pt x="85" y="215"/>
                    <a:pt x="86" y="238"/>
                    <a:pt x="86" y="240"/>
                  </a:cubicBezTo>
                  <a:cubicBezTo>
                    <a:pt x="87" y="242"/>
                    <a:pt x="83" y="244"/>
                    <a:pt x="84" y="249"/>
                  </a:cubicBezTo>
                  <a:cubicBezTo>
                    <a:pt x="85" y="254"/>
                    <a:pt x="84" y="266"/>
                    <a:pt x="86" y="268"/>
                  </a:cubicBezTo>
                  <a:cubicBezTo>
                    <a:pt x="87" y="270"/>
                    <a:pt x="97" y="304"/>
                    <a:pt x="99" y="314"/>
                  </a:cubicBezTo>
                  <a:cubicBezTo>
                    <a:pt x="100" y="325"/>
                    <a:pt x="101" y="341"/>
                    <a:pt x="102" y="345"/>
                  </a:cubicBezTo>
                  <a:cubicBezTo>
                    <a:pt x="102" y="348"/>
                    <a:pt x="103" y="360"/>
                    <a:pt x="102" y="364"/>
                  </a:cubicBezTo>
                  <a:cubicBezTo>
                    <a:pt x="101" y="368"/>
                    <a:pt x="101" y="375"/>
                    <a:pt x="101" y="382"/>
                  </a:cubicBezTo>
                  <a:cubicBezTo>
                    <a:pt x="101" y="389"/>
                    <a:pt x="103" y="423"/>
                    <a:pt x="103" y="440"/>
                  </a:cubicBezTo>
                  <a:cubicBezTo>
                    <a:pt x="102" y="457"/>
                    <a:pt x="102" y="482"/>
                    <a:pt x="102" y="483"/>
                  </a:cubicBezTo>
                  <a:cubicBezTo>
                    <a:pt x="102" y="484"/>
                    <a:pt x="99" y="485"/>
                    <a:pt x="99" y="485"/>
                  </a:cubicBezTo>
                  <a:cubicBezTo>
                    <a:pt x="98" y="485"/>
                    <a:pt x="100" y="486"/>
                    <a:pt x="101" y="486"/>
                  </a:cubicBezTo>
                  <a:cubicBezTo>
                    <a:pt x="102" y="486"/>
                    <a:pt x="107" y="488"/>
                    <a:pt x="108" y="489"/>
                  </a:cubicBezTo>
                  <a:cubicBezTo>
                    <a:pt x="110" y="490"/>
                    <a:pt x="110" y="495"/>
                    <a:pt x="107" y="496"/>
                  </a:cubicBezTo>
                  <a:cubicBezTo>
                    <a:pt x="103" y="497"/>
                    <a:pt x="99" y="498"/>
                    <a:pt x="93" y="498"/>
                  </a:cubicBezTo>
                  <a:cubicBezTo>
                    <a:pt x="87" y="498"/>
                    <a:pt x="84" y="497"/>
                    <a:pt x="83" y="496"/>
                  </a:cubicBezTo>
                  <a:cubicBezTo>
                    <a:pt x="81" y="494"/>
                    <a:pt x="80" y="489"/>
                    <a:pt x="78" y="488"/>
                  </a:cubicBezTo>
                  <a:cubicBezTo>
                    <a:pt x="76" y="487"/>
                    <a:pt x="64" y="483"/>
                    <a:pt x="64" y="483"/>
                  </a:cubicBezTo>
                  <a:cubicBezTo>
                    <a:pt x="63" y="483"/>
                    <a:pt x="63" y="494"/>
                    <a:pt x="63" y="494"/>
                  </a:cubicBezTo>
                  <a:cubicBezTo>
                    <a:pt x="60" y="492"/>
                    <a:pt x="60" y="492"/>
                    <a:pt x="60" y="492"/>
                  </a:cubicBezTo>
                  <a:cubicBezTo>
                    <a:pt x="60" y="482"/>
                    <a:pt x="60" y="482"/>
                    <a:pt x="60" y="482"/>
                  </a:cubicBezTo>
                  <a:cubicBezTo>
                    <a:pt x="60" y="482"/>
                    <a:pt x="56" y="480"/>
                    <a:pt x="56" y="479"/>
                  </a:cubicBezTo>
                  <a:cubicBezTo>
                    <a:pt x="56" y="478"/>
                    <a:pt x="58" y="471"/>
                    <a:pt x="58" y="467"/>
                  </a:cubicBezTo>
                  <a:cubicBezTo>
                    <a:pt x="58" y="463"/>
                    <a:pt x="60" y="433"/>
                    <a:pt x="60" y="426"/>
                  </a:cubicBezTo>
                  <a:cubicBezTo>
                    <a:pt x="61" y="419"/>
                    <a:pt x="67" y="394"/>
                    <a:pt x="66" y="385"/>
                  </a:cubicBezTo>
                  <a:cubicBezTo>
                    <a:pt x="65" y="376"/>
                    <a:pt x="68" y="365"/>
                    <a:pt x="68" y="363"/>
                  </a:cubicBezTo>
                  <a:cubicBezTo>
                    <a:pt x="67" y="362"/>
                    <a:pt x="62" y="355"/>
                    <a:pt x="61" y="352"/>
                  </a:cubicBezTo>
                  <a:cubicBezTo>
                    <a:pt x="61" y="349"/>
                    <a:pt x="57" y="334"/>
                    <a:pt x="56" y="332"/>
                  </a:cubicBezTo>
                  <a:cubicBezTo>
                    <a:pt x="56" y="331"/>
                    <a:pt x="55" y="334"/>
                    <a:pt x="55" y="335"/>
                  </a:cubicBezTo>
                  <a:cubicBezTo>
                    <a:pt x="54" y="337"/>
                    <a:pt x="55" y="358"/>
                    <a:pt x="54" y="364"/>
                  </a:cubicBezTo>
                  <a:cubicBezTo>
                    <a:pt x="53" y="370"/>
                    <a:pt x="52" y="386"/>
                    <a:pt x="51" y="396"/>
                  </a:cubicBezTo>
                  <a:cubicBezTo>
                    <a:pt x="51" y="405"/>
                    <a:pt x="49" y="418"/>
                    <a:pt x="50" y="434"/>
                  </a:cubicBezTo>
                  <a:cubicBezTo>
                    <a:pt x="50" y="450"/>
                    <a:pt x="52" y="470"/>
                    <a:pt x="52" y="475"/>
                  </a:cubicBezTo>
                  <a:cubicBezTo>
                    <a:pt x="52" y="479"/>
                    <a:pt x="54" y="489"/>
                    <a:pt x="54" y="489"/>
                  </a:cubicBezTo>
                  <a:cubicBezTo>
                    <a:pt x="53" y="489"/>
                    <a:pt x="54" y="491"/>
                    <a:pt x="55" y="491"/>
                  </a:cubicBezTo>
                  <a:cubicBezTo>
                    <a:pt x="55" y="492"/>
                    <a:pt x="64" y="494"/>
                    <a:pt x="66" y="495"/>
                  </a:cubicBezTo>
                  <a:cubicBezTo>
                    <a:pt x="69" y="497"/>
                    <a:pt x="68" y="502"/>
                    <a:pt x="64" y="503"/>
                  </a:cubicBezTo>
                  <a:cubicBezTo>
                    <a:pt x="60" y="504"/>
                    <a:pt x="55" y="505"/>
                    <a:pt x="48" y="505"/>
                  </a:cubicBezTo>
                  <a:cubicBezTo>
                    <a:pt x="41" y="505"/>
                    <a:pt x="36" y="505"/>
                    <a:pt x="35" y="504"/>
                  </a:cubicBezTo>
                  <a:cubicBezTo>
                    <a:pt x="34" y="503"/>
                    <a:pt x="32" y="498"/>
                    <a:pt x="31" y="497"/>
                  </a:cubicBezTo>
                  <a:cubicBezTo>
                    <a:pt x="30" y="496"/>
                    <a:pt x="29" y="497"/>
                    <a:pt x="25" y="496"/>
                  </a:cubicBezTo>
                  <a:cubicBezTo>
                    <a:pt x="21" y="496"/>
                    <a:pt x="16" y="496"/>
                    <a:pt x="16" y="496"/>
                  </a:cubicBezTo>
                  <a:cubicBezTo>
                    <a:pt x="16" y="496"/>
                    <a:pt x="15" y="500"/>
                    <a:pt x="15" y="501"/>
                  </a:cubicBezTo>
                  <a:cubicBezTo>
                    <a:pt x="15" y="502"/>
                    <a:pt x="11" y="502"/>
                    <a:pt x="11" y="501"/>
                  </a:cubicBezTo>
                  <a:cubicBezTo>
                    <a:pt x="11" y="500"/>
                    <a:pt x="12" y="495"/>
                    <a:pt x="11" y="494"/>
                  </a:cubicBezTo>
                  <a:cubicBezTo>
                    <a:pt x="10" y="494"/>
                    <a:pt x="6" y="492"/>
                    <a:pt x="6" y="488"/>
                  </a:cubicBezTo>
                  <a:cubicBezTo>
                    <a:pt x="6" y="484"/>
                    <a:pt x="7" y="451"/>
                    <a:pt x="7" y="428"/>
                  </a:cubicBezTo>
                  <a:cubicBezTo>
                    <a:pt x="7" y="404"/>
                    <a:pt x="10" y="375"/>
                    <a:pt x="12" y="366"/>
                  </a:cubicBezTo>
                  <a:cubicBezTo>
                    <a:pt x="14" y="357"/>
                    <a:pt x="17" y="350"/>
                    <a:pt x="16" y="344"/>
                  </a:cubicBezTo>
                  <a:cubicBezTo>
                    <a:pt x="15" y="337"/>
                    <a:pt x="15" y="324"/>
                    <a:pt x="15" y="319"/>
                  </a:cubicBezTo>
                  <a:cubicBezTo>
                    <a:pt x="15" y="314"/>
                    <a:pt x="11" y="298"/>
                    <a:pt x="10" y="293"/>
                  </a:cubicBezTo>
                  <a:cubicBezTo>
                    <a:pt x="10" y="289"/>
                    <a:pt x="0" y="260"/>
                    <a:pt x="8" y="245"/>
                  </a:cubicBezTo>
                  <a:cubicBezTo>
                    <a:pt x="16" y="231"/>
                    <a:pt x="13" y="233"/>
                    <a:pt x="13" y="233"/>
                  </a:cubicBezTo>
                  <a:cubicBezTo>
                    <a:pt x="13" y="233"/>
                    <a:pt x="14" y="219"/>
                    <a:pt x="17" y="217"/>
                  </a:cubicBezTo>
                  <a:cubicBezTo>
                    <a:pt x="19" y="216"/>
                    <a:pt x="26" y="206"/>
                    <a:pt x="26" y="200"/>
                  </a:cubicBezTo>
                  <a:cubicBezTo>
                    <a:pt x="25" y="193"/>
                    <a:pt x="26" y="191"/>
                    <a:pt x="24" y="18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2" name="Freeform 42"/>
            <p:cNvSpPr>
              <a:spLocks/>
            </p:cNvSpPr>
            <p:nvPr/>
          </p:nvSpPr>
          <p:spPr bwMode="gray">
            <a:xfrm>
              <a:off x="16002001" y="7292976"/>
              <a:ext cx="225425" cy="153988"/>
            </a:xfrm>
            <a:custGeom>
              <a:avLst/>
              <a:gdLst>
                <a:gd name="T0" fmla="*/ 17 w 60"/>
                <a:gd name="T1" fmla="*/ 39 h 41"/>
                <a:gd name="T2" fmla="*/ 20 w 60"/>
                <a:gd name="T3" fmla="*/ 41 h 41"/>
                <a:gd name="T4" fmla="*/ 38 w 60"/>
                <a:gd name="T5" fmla="*/ 40 h 41"/>
                <a:gd name="T6" fmla="*/ 48 w 60"/>
                <a:gd name="T7" fmla="*/ 36 h 41"/>
                <a:gd name="T8" fmla="*/ 60 w 60"/>
                <a:gd name="T9" fmla="*/ 36 h 41"/>
                <a:gd name="T10" fmla="*/ 58 w 60"/>
                <a:gd name="T11" fmla="*/ 0 h 41"/>
                <a:gd name="T12" fmla="*/ 1 w 60"/>
                <a:gd name="T13" fmla="*/ 3 h 41"/>
                <a:gd name="T14" fmla="*/ 1 w 60"/>
                <a:gd name="T15" fmla="*/ 6 h 41"/>
                <a:gd name="T16" fmla="*/ 0 w 60"/>
                <a:gd name="T17" fmla="*/ 6 h 41"/>
                <a:gd name="T18" fmla="*/ 1 w 60"/>
                <a:gd name="T19" fmla="*/ 30 h 41"/>
                <a:gd name="T20" fmla="*/ 17 w 60"/>
                <a:gd name="T2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41">
                  <a:moveTo>
                    <a:pt x="17" y="39"/>
                  </a:moveTo>
                  <a:cubicBezTo>
                    <a:pt x="17" y="39"/>
                    <a:pt x="18" y="40"/>
                    <a:pt x="20" y="41"/>
                  </a:cubicBezTo>
                  <a:cubicBezTo>
                    <a:pt x="22" y="41"/>
                    <a:pt x="36" y="41"/>
                    <a:pt x="38" y="40"/>
                  </a:cubicBezTo>
                  <a:cubicBezTo>
                    <a:pt x="41" y="39"/>
                    <a:pt x="45" y="37"/>
                    <a:pt x="48" y="36"/>
                  </a:cubicBezTo>
                  <a:cubicBezTo>
                    <a:pt x="51" y="35"/>
                    <a:pt x="60" y="36"/>
                    <a:pt x="60" y="36"/>
                  </a:cubicBezTo>
                  <a:cubicBezTo>
                    <a:pt x="58" y="0"/>
                    <a:pt x="58" y="0"/>
                    <a:pt x="58" y="0"/>
                  </a:cubicBezTo>
                  <a:cubicBezTo>
                    <a:pt x="1" y="3"/>
                    <a:pt x="1" y="3"/>
                    <a:pt x="1" y="3"/>
                  </a:cubicBezTo>
                  <a:cubicBezTo>
                    <a:pt x="1" y="6"/>
                    <a:pt x="1" y="6"/>
                    <a:pt x="1" y="6"/>
                  </a:cubicBezTo>
                  <a:cubicBezTo>
                    <a:pt x="0" y="6"/>
                    <a:pt x="0" y="6"/>
                    <a:pt x="0" y="6"/>
                  </a:cubicBezTo>
                  <a:cubicBezTo>
                    <a:pt x="1" y="30"/>
                    <a:pt x="1" y="30"/>
                    <a:pt x="1" y="30"/>
                  </a:cubicBezTo>
                  <a:cubicBezTo>
                    <a:pt x="10" y="31"/>
                    <a:pt x="17" y="39"/>
                    <a:pt x="17" y="39"/>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3" name="Freeform 43"/>
            <p:cNvSpPr>
              <a:spLocks/>
            </p:cNvSpPr>
            <p:nvPr/>
          </p:nvSpPr>
          <p:spPr bwMode="gray">
            <a:xfrm>
              <a:off x="16028988" y="7521576"/>
              <a:ext cx="228600" cy="107950"/>
            </a:xfrm>
            <a:custGeom>
              <a:avLst/>
              <a:gdLst>
                <a:gd name="T0" fmla="*/ 59 w 61"/>
                <a:gd name="T1" fmla="*/ 11 h 29"/>
                <a:gd name="T2" fmla="*/ 36 w 61"/>
                <a:gd name="T3" fmla="*/ 13 h 29"/>
                <a:gd name="T4" fmla="*/ 18 w 61"/>
                <a:gd name="T5" fmla="*/ 14 h 29"/>
                <a:gd name="T6" fmla="*/ 16 w 61"/>
                <a:gd name="T7" fmla="*/ 8 h 29"/>
                <a:gd name="T8" fmla="*/ 14 w 61"/>
                <a:gd name="T9" fmla="*/ 1 h 29"/>
                <a:gd name="T10" fmla="*/ 13 w 61"/>
                <a:gd name="T11" fmla="*/ 1 h 29"/>
                <a:gd name="T12" fmla="*/ 7 w 61"/>
                <a:gd name="T13" fmla="*/ 2 h 29"/>
                <a:gd name="T14" fmla="*/ 5 w 61"/>
                <a:gd name="T15" fmla="*/ 1 h 29"/>
                <a:gd name="T16" fmla="*/ 0 w 61"/>
                <a:gd name="T17" fmla="*/ 2 h 29"/>
                <a:gd name="T18" fmla="*/ 0 w 61"/>
                <a:gd name="T19" fmla="*/ 26 h 29"/>
                <a:gd name="T20" fmla="*/ 2 w 61"/>
                <a:gd name="T21" fmla="*/ 29 h 29"/>
                <a:gd name="T22" fmla="*/ 61 w 61"/>
                <a:gd name="T23" fmla="*/ 26 h 29"/>
                <a:gd name="T24" fmla="*/ 59 w 61"/>
                <a:gd name="T2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29">
                  <a:moveTo>
                    <a:pt x="59" y="11"/>
                  </a:moveTo>
                  <a:cubicBezTo>
                    <a:pt x="59" y="11"/>
                    <a:pt x="43" y="13"/>
                    <a:pt x="36" y="13"/>
                  </a:cubicBezTo>
                  <a:cubicBezTo>
                    <a:pt x="29" y="13"/>
                    <a:pt x="19" y="15"/>
                    <a:pt x="18" y="14"/>
                  </a:cubicBezTo>
                  <a:cubicBezTo>
                    <a:pt x="18" y="14"/>
                    <a:pt x="16" y="10"/>
                    <a:pt x="16" y="8"/>
                  </a:cubicBezTo>
                  <a:cubicBezTo>
                    <a:pt x="16" y="6"/>
                    <a:pt x="14" y="1"/>
                    <a:pt x="14" y="1"/>
                  </a:cubicBezTo>
                  <a:cubicBezTo>
                    <a:pt x="14" y="1"/>
                    <a:pt x="13" y="0"/>
                    <a:pt x="13" y="1"/>
                  </a:cubicBezTo>
                  <a:cubicBezTo>
                    <a:pt x="13" y="2"/>
                    <a:pt x="7" y="2"/>
                    <a:pt x="7" y="2"/>
                  </a:cubicBezTo>
                  <a:cubicBezTo>
                    <a:pt x="7" y="2"/>
                    <a:pt x="6" y="1"/>
                    <a:pt x="5" y="1"/>
                  </a:cubicBezTo>
                  <a:cubicBezTo>
                    <a:pt x="4" y="1"/>
                    <a:pt x="0" y="2"/>
                    <a:pt x="0" y="2"/>
                  </a:cubicBezTo>
                  <a:cubicBezTo>
                    <a:pt x="0" y="26"/>
                    <a:pt x="0" y="26"/>
                    <a:pt x="0" y="26"/>
                  </a:cubicBezTo>
                  <a:cubicBezTo>
                    <a:pt x="2" y="29"/>
                    <a:pt x="2" y="29"/>
                    <a:pt x="2" y="29"/>
                  </a:cubicBezTo>
                  <a:cubicBezTo>
                    <a:pt x="61" y="26"/>
                    <a:pt x="61" y="26"/>
                    <a:pt x="61" y="26"/>
                  </a:cubicBezTo>
                  <a:lnTo>
                    <a:pt x="59" y="11"/>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4" name="Freeform 44"/>
            <p:cNvSpPr>
              <a:spLocks/>
            </p:cNvSpPr>
            <p:nvPr/>
          </p:nvSpPr>
          <p:spPr bwMode="gray">
            <a:xfrm>
              <a:off x="16076613" y="7105651"/>
              <a:ext cx="76200" cy="195263"/>
            </a:xfrm>
            <a:custGeom>
              <a:avLst/>
              <a:gdLst>
                <a:gd name="T0" fmla="*/ 13 w 20"/>
                <a:gd name="T1" fmla="*/ 4 h 52"/>
                <a:gd name="T2" fmla="*/ 19 w 20"/>
                <a:gd name="T3" fmla="*/ 1 h 52"/>
                <a:gd name="T4" fmla="*/ 19 w 20"/>
                <a:gd name="T5" fmla="*/ 9 h 52"/>
                <a:gd name="T6" fmla="*/ 17 w 20"/>
                <a:gd name="T7" fmla="*/ 16 h 52"/>
                <a:gd name="T8" fmla="*/ 11 w 20"/>
                <a:gd name="T9" fmla="*/ 25 h 52"/>
                <a:gd name="T10" fmla="*/ 2 w 20"/>
                <a:gd name="T11" fmla="*/ 50 h 52"/>
                <a:gd name="T12" fmla="*/ 1 w 20"/>
                <a:gd name="T13" fmla="*/ 47 h 52"/>
                <a:gd name="T14" fmla="*/ 7 w 20"/>
                <a:gd name="T15" fmla="*/ 26 h 52"/>
                <a:gd name="T16" fmla="*/ 10 w 20"/>
                <a:gd name="T17" fmla="*/ 15 h 52"/>
                <a:gd name="T18" fmla="*/ 13 w 20"/>
                <a:gd name="T19"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52">
                  <a:moveTo>
                    <a:pt x="13" y="4"/>
                  </a:moveTo>
                  <a:cubicBezTo>
                    <a:pt x="16" y="2"/>
                    <a:pt x="18" y="0"/>
                    <a:pt x="19" y="1"/>
                  </a:cubicBezTo>
                  <a:cubicBezTo>
                    <a:pt x="20" y="2"/>
                    <a:pt x="19" y="7"/>
                    <a:pt x="19" y="9"/>
                  </a:cubicBezTo>
                  <a:cubicBezTo>
                    <a:pt x="19" y="11"/>
                    <a:pt x="19" y="14"/>
                    <a:pt x="17" y="16"/>
                  </a:cubicBezTo>
                  <a:cubicBezTo>
                    <a:pt x="15" y="19"/>
                    <a:pt x="13" y="23"/>
                    <a:pt x="11" y="25"/>
                  </a:cubicBezTo>
                  <a:cubicBezTo>
                    <a:pt x="10" y="26"/>
                    <a:pt x="2" y="49"/>
                    <a:pt x="2" y="50"/>
                  </a:cubicBezTo>
                  <a:cubicBezTo>
                    <a:pt x="1" y="52"/>
                    <a:pt x="0" y="50"/>
                    <a:pt x="1" y="47"/>
                  </a:cubicBezTo>
                  <a:cubicBezTo>
                    <a:pt x="1" y="43"/>
                    <a:pt x="4" y="30"/>
                    <a:pt x="7" y="26"/>
                  </a:cubicBezTo>
                  <a:cubicBezTo>
                    <a:pt x="9" y="21"/>
                    <a:pt x="10" y="19"/>
                    <a:pt x="10" y="15"/>
                  </a:cubicBezTo>
                  <a:cubicBezTo>
                    <a:pt x="11" y="11"/>
                    <a:pt x="11" y="7"/>
                    <a:pt x="13" y="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5" name="Freeform 45"/>
            <p:cNvSpPr>
              <a:spLocks/>
            </p:cNvSpPr>
            <p:nvPr/>
          </p:nvSpPr>
          <p:spPr bwMode="gray">
            <a:xfrm>
              <a:off x="16144876" y="7015163"/>
              <a:ext cx="123825" cy="138113"/>
            </a:xfrm>
            <a:custGeom>
              <a:avLst/>
              <a:gdLst>
                <a:gd name="T0" fmla="*/ 30 w 33"/>
                <a:gd name="T1" fmla="*/ 0 h 37"/>
                <a:gd name="T2" fmla="*/ 28 w 33"/>
                <a:gd name="T3" fmla="*/ 1 h 37"/>
                <a:gd name="T4" fmla="*/ 1 w 33"/>
                <a:gd name="T5" fmla="*/ 24 h 37"/>
                <a:gd name="T6" fmla="*/ 1 w 33"/>
                <a:gd name="T7" fmla="*/ 32 h 37"/>
                <a:gd name="T8" fmla="*/ 3 w 33"/>
                <a:gd name="T9" fmla="*/ 35 h 37"/>
                <a:gd name="T10" fmla="*/ 33 w 33"/>
                <a:gd name="T11" fmla="*/ 2 h 37"/>
                <a:gd name="T12" fmla="*/ 30 w 33"/>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33" h="37">
                  <a:moveTo>
                    <a:pt x="30" y="0"/>
                  </a:moveTo>
                  <a:cubicBezTo>
                    <a:pt x="28" y="1"/>
                    <a:pt x="28" y="1"/>
                    <a:pt x="28" y="1"/>
                  </a:cubicBezTo>
                  <a:cubicBezTo>
                    <a:pt x="18" y="5"/>
                    <a:pt x="2" y="22"/>
                    <a:pt x="1" y="24"/>
                  </a:cubicBezTo>
                  <a:cubicBezTo>
                    <a:pt x="0" y="25"/>
                    <a:pt x="1" y="30"/>
                    <a:pt x="1" y="32"/>
                  </a:cubicBezTo>
                  <a:cubicBezTo>
                    <a:pt x="1" y="34"/>
                    <a:pt x="2" y="37"/>
                    <a:pt x="3" y="35"/>
                  </a:cubicBezTo>
                  <a:cubicBezTo>
                    <a:pt x="9" y="20"/>
                    <a:pt x="33" y="2"/>
                    <a:pt x="33" y="2"/>
                  </a:cubicBezTo>
                  <a:cubicBezTo>
                    <a:pt x="33" y="2"/>
                    <a:pt x="31" y="0"/>
                    <a:pt x="30"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6" name="Freeform 46"/>
            <p:cNvSpPr>
              <a:spLocks/>
            </p:cNvSpPr>
            <p:nvPr/>
          </p:nvSpPr>
          <p:spPr bwMode="gray">
            <a:xfrm>
              <a:off x="15443201" y="7158038"/>
              <a:ext cx="203200" cy="265113"/>
            </a:xfrm>
            <a:custGeom>
              <a:avLst/>
              <a:gdLst>
                <a:gd name="T0" fmla="*/ 47 w 54"/>
                <a:gd name="T1" fmla="*/ 40 h 71"/>
                <a:gd name="T2" fmla="*/ 39 w 54"/>
                <a:gd name="T3" fmla="*/ 30 h 71"/>
                <a:gd name="T4" fmla="*/ 39 w 54"/>
                <a:gd name="T5" fmla="*/ 26 h 71"/>
                <a:gd name="T6" fmla="*/ 42 w 54"/>
                <a:gd name="T7" fmla="*/ 19 h 71"/>
                <a:gd name="T8" fmla="*/ 40 w 54"/>
                <a:gd name="T9" fmla="*/ 15 h 71"/>
                <a:gd name="T10" fmla="*/ 31 w 54"/>
                <a:gd name="T11" fmla="*/ 6 h 71"/>
                <a:gd name="T12" fmla="*/ 30 w 54"/>
                <a:gd name="T13" fmla="*/ 9 h 71"/>
                <a:gd name="T14" fmla="*/ 30 w 54"/>
                <a:gd name="T15" fmla="*/ 16 h 71"/>
                <a:gd name="T16" fmla="*/ 33 w 54"/>
                <a:gd name="T17" fmla="*/ 22 h 71"/>
                <a:gd name="T18" fmla="*/ 32 w 54"/>
                <a:gd name="T19" fmla="*/ 23 h 71"/>
                <a:gd name="T20" fmla="*/ 20 w 54"/>
                <a:gd name="T21" fmla="*/ 11 h 71"/>
                <a:gd name="T22" fmla="*/ 11 w 54"/>
                <a:gd name="T23" fmla="*/ 0 h 71"/>
                <a:gd name="T24" fmla="*/ 0 w 54"/>
                <a:gd name="T25" fmla="*/ 5 h 71"/>
                <a:gd name="T26" fmla="*/ 7 w 54"/>
                <a:gd name="T27" fmla="*/ 18 h 71"/>
                <a:gd name="T28" fmla="*/ 15 w 54"/>
                <a:gd name="T29" fmla="*/ 17 h 71"/>
                <a:gd name="T30" fmla="*/ 20 w 54"/>
                <a:gd name="T31" fmla="*/ 16 h 71"/>
                <a:gd name="T32" fmla="*/ 21 w 54"/>
                <a:gd name="T33" fmla="*/ 20 h 71"/>
                <a:gd name="T34" fmla="*/ 28 w 54"/>
                <a:gd name="T35" fmla="*/ 23 h 71"/>
                <a:gd name="T36" fmla="*/ 44 w 54"/>
                <a:gd name="T37" fmla="*/ 50 h 71"/>
                <a:gd name="T38" fmla="*/ 49 w 54"/>
                <a:gd name="T39" fmla="*/ 68 h 71"/>
                <a:gd name="T40" fmla="*/ 53 w 54"/>
                <a:gd name="T41" fmla="*/ 65 h 71"/>
                <a:gd name="T42" fmla="*/ 53 w 54"/>
                <a:gd name="T43" fmla="*/ 53 h 71"/>
                <a:gd name="T44" fmla="*/ 47 w 54"/>
                <a:gd name="T45" fmla="*/ 4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71">
                  <a:moveTo>
                    <a:pt x="47" y="40"/>
                  </a:moveTo>
                  <a:cubicBezTo>
                    <a:pt x="44" y="35"/>
                    <a:pt x="39" y="30"/>
                    <a:pt x="39" y="30"/>
                  </a:cubicBezTo>
                  <a:cubicBezTo>
                    <a:pt x="39" y="30"/>
                    <a:pt x="39" y="27"/>
                    <a:pt x="39" y="26"/>
                  </a:cubicBezTo>
                  <a:cubicBezTo>
                    <a:pt x="40" y="24"/>
                    <a:pt x="42" y="19"/>
                    <a:pt x="42" y="19"/>
                  </a:cubicBezTo>
                  <a:cubicBezTo>
                    <a:pt x="42" y="18"/>
                    <a:pt x="41" y="16"/>
                    <a:pt x="40" y="15"/>
                  </a:cubicBezTo>
                  <a:cubicBezTo>
                    <a:pt x="40" y="14"/>
                    <a:pt x="31" y="6"/>
                    <a:pt x="31" y="6"/>
                  </a:cubicBezTo>
                  <a:cubicBezTo>
                    <a:pt x="31" y="6"/>
                    <a:pt x="30" y="8"/>
                    <a:pt x="30" y="9"/>
                  </a:cubicBezTo>
                  <a:cubicBezTo>
                    <a:pt x="30" y="10"/>
                    <a:pt x="29" y="14"/>
                    <a:pt x="30" y="16"/>
                  </a:cubicBezTo>
                  <a:cubicBezTo>
                    <a:pt x="31" y="18"/>
                    <a:pt x="34" y="21"/>
                    <a:pt x="33" y="22"/>
                  </a:cubicBezTo>
                  <a:cubicBezTo>
                    <a:pt x="33" y="24"/>
                    <a:pt x="32" y="23"/>
                    <a:pt x="32" y="23"/>
                  </a:cubicBezTo>
                  <a:cubicBezTo>
                    <a:pt x="31" y="22"/>
                    <a:pt x="22" y="14"/>
                    <a:pt x="20" y="11"/>
                  </a:cubicBezTo>
                  <a:cubicBezTo>
                    <a:pt x="17" y="8"/>
                    <a:pt x="12" y="0"/>
                    <a:pt x="11" y="0"/>
                  </a:cubicBezTo>
                  <a:cubicBezTo>
                    <a:pt x="0" y="5"/>
                    <a:pt x="0" y="5"/>
                    <a:pt x="0" y="5"/>
                  </a:cubicBezTo>
                  <a:cubicBezTo>
                    <a:pt x="0" y="5"/>
                    <a:pt x="6" y="17"/>
                    <a:pt x="7" y="18"/>
                  </a:cubicBezTo>
                  <a:cubicBezTo>
                    <a:pt x="8" y="18"/>
                    <a:pt x="14" y="18"/>
                    <a:pt x="15" y="17"/>
                  </a:cubicBezTo>
                  <a:cubicBezTo>
                    <a:pt x="17" y="17"/>
                    <a:pt x="20" y="16"/>
                    <a:pt x="20" y="16"/>
                  </a:cubicBezTo>
                  <a:cubicBezTo>
                    <a:pt x="20" y="16"/>
                    <a:pt x="21" y="20"/>
                    <a:pt x="21" y="20"/>
                  </a:cubicBezTo>
                  <a:cubicBezTo>
                    <a:pt x="22" y="20"/>
                    <a:pt x="27" y="22"/>
                    <a:pt x="28" y="23"/>
                  </a:cubicBezTo>
                  <a:cubicBezTo>
                    <a:pt x="28" y="25"/>
                    <a:pt x="44" y="47"/>
                    <a:pt x="44" y="50"/>
                  </a:cubicBezTo>
                  <a:cubicBezTo>
                    <a:pt x="45" y="52"/>
                    <a:pt x="49" y="66"/>
                    <a:pt x="49" y="68"/>
                  </a:cubicBezTo>
                  <a:cubicBezTo>
                    <a:pt x="49" y="71"/>
                    <a:pt x="53" y="66"/>
                    <a:pt x="53" y="65"/>
                  </a:cubicBezTo>
                  <a:cubicBezTo>
                    <a:pt x="53" y="64"/>
                    <a:pt x="54" y="55"/>
                    <a:pt x="53" y="53"/>
                  </a:cubicBezTo>
                  <a:cubicBezTo>
                    <a:pt x="53" y="51"/>
                    <a:pt x="49" y="44"/>
                    <a:pt x="47" y="4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2120" name="Group 2119"/>
          <p:cNvGrpSpPr/>
          <p:nvPr/>
        </p:nvGrpSpPr>
        <p:grpSpPr bwMode="gray">
          <a:xfrm>
            <a:off x="6576347" y="4097426"/>
            <a:ext cx="937106" cy="2209153"/>
            <a:chOff x="18492788" y="8920163"/>
            <a:chExt cx="812801" cy="1916113"/>
          </a:xfrm>
        </p:grpSpPr>
        <p:sp>
          <p:nvSpPr>
            <p:cNvPr id="47" name="Freeform 47"/>
            <p:cNvSpPr>
              <a:spLocks/>
            </p:cNvSpPr>
            <p:nvPr/>
          </p:nvSpPr>
          <p:spPr bwMode="gray">
            <a:xfrm>
              <a:off x="18799176" y="8920163"/>
              <a:ext cx="506413" cy="1916113"/>
            </a:xfrm>
            <a:custGeom>
              <a:avLst/>
              <a:gdLst>
                <a:gd name="T0" fmla="*/ 29 w 135"/>
                <a:gd name="T1" fmla="*/ 392 h 511"/>
                <a:gd name="T2" fmla="*/ 29 w 135"/>
                <a:gd name="T3" fmla="*/ 442 h 511"/>
                <a:gd name="T4" fmla="*/ 25 w 135"/>
                <a:gd name="T5" fmla="*/ 481 h 511"/>
                <a:gd name="T6" fmla="*/ 3 w 135"/>
                <a:gd name="T7" fmla="*/ 491 h 511"/>
                <a:gd name="T8" fmla="*/ 29 w 135"/>
                <a:gd name="T9" fmla="*/ 499 h 511"/>
                <a:gd name="T10" fmla="*/ 45 w 135"/>
                <a:gd name="T11" fmla="*/ 492 h 511"/>
                <a:gd name="T12" fmla="*/ 68 w 135"/>
                <a:gd name="T13" fmla="*/ 492 h 511"/>
                <a:gd name="T14" fmla="*/ 70 w 135"/>
                <a:gd name="T15" fmla="*/ 485 h 511"/>
                <a:gd name="T16" fmla="*/ 69 w 135"/>
                <a:gd name="T17" fmla="*/ 428 h 511"/>
                <a:gd name="T18" fmla="*/ 68 w 135"/>
                <a:gd name="T19" fmla="*/ 367 h 511"/>
                <a:gd name="T20" fmla="*/ 67 w 135"/>
                <a:gd name="T21" fmla="*/ 321 h 511"/>
                <a:gd name="T22" fmla="*/ 71 w 135"/>
                <a:gd name="T23" fmla="*/ 367 h 511"/>
                <a:gd name="T24" fmla="*/ 76 w 135"/>
                <a:gd name="T25" fmla="*/ 444 h 511"/>
                <a:gd name="T26" fmla="*/ 82 w 135"/>
                <a:gd name="T27" fmla="*/ 488 h 511"/>
                <a:gd name="T28" fmla="*/ 81 w 135"/>
                <a:gd name="T29" fmla="*/ 509 h 511"/>
                <a:gd name="T30" fmla="*/ 111 w 135"/>
                <a:gd name="T31" fmla="*/ 495 h 511"/>
                <a:gd name="T32" fmla="*/ 116 w 135"/>
                <a:gd name="T33" fmla="*/ 485 h 511"/>
                <a:gd name="T34" fmla="*/ 119 w 135"/>
                <a:gd name="T35" fmla="*/ 456 h 511"/>
                <a:gd name="T36" fmla="*/ 112 w 135"/>
                <a:gd name="T37" fmla="*/ 371 h 511"/>
                <a:gd name="T38" fmla="*/ 115 w 135"/>
                <a:gd name="T39" fmla="*/ 311 h 511"/>
                <a:gd name="T40" fmla="*/ 117 w 135"/>
                <a:gd name="T41" fmla="*/ 259 h 511"/>
                <a:gd name="T42" fmla="*/ 121 w 135"/>
                <a:gd name="T43" fmla="*/ 192 h 511"/>
                <a:gd name="T44" fmla="*/ 132 w 135"/>
                <a:gd name="T45" fmla="*/ 167 h 511"/>
                <a:gd name="T46" fmla="*/ 130 w 135"/>
                <a:gd name="T47" fmla="*/ 106 h 511"/>
                <a:gd name="T48" fmla="*/ 87 w 135"/>
                <a:gd name="T49" fmla="*/ 61 h 511"/>
                <a:gd name="T50" fmla="*/ 76 w 135"/>
                <a:gd name="T51" fmla="*/ 52 h 511"/>
                <a:gd name="T52" fmla="*/ 70 w 135"/>
                <a:gd name="T53" fmla="*/ 48 h 511"/>
                <a:gd name="T54" fmla="*/ 64 w 135"/>
                <a:gd name="T55" fmla="*/ 36 h 511"/>
                <a:gd name="T56" fmla="*/ 61 w 135"/>
                <a:gd name="T57" fmla="*/ 20 h 511"/>
                <a:gd name="T58" fmla="*/ 42 w 135"/>
                <a:gd name="T59" fmla="*/ 2 h 511"/>
                <a:gd name="T60" fmla="*/ 14 w 135"/>
                <a:gd name="T61" fmla="*/ 33 h 511"/>
                <a:gd name="T62" fmla="*/ 17 w 135"/>
                <a:gd name="T63" fmla="*/ 43 h 511"/>
                <a:gd name="T64" fmla="*/ 24 w 135"/>
                <a:gd name="T65" fmla="*/ 53 h 511"/>
                <a:gd name="T66" fmla="*/ 35 w 135"/>
                <a:gd name="T67" fmla="*/ 66 h 511"/>
                <a:gd name="T68" fmla="*/ 46 w 135"/>
                <a:gd name="T69" fmla="*/ 69 h 511"/>
                <a:gd name="T70" fmla="*/ 39 w 135"/>
                <a:gd name="T71" fmla="*/ 77 h 511"/>
                <a:gd name="T72" fmla="*/ 21 w 135"/>
                <a:gd name="T73" fmla="*/ 97 h 511"/>
                <a:gd name="T74" fmla="*/ 34 w 135"/>
                <a:gd name="T75" fmla="*/ 201 h 511"/>
                <a:gd name="T76" fmla="*/ 26 w 135"/>
                <a:gd name="T77" fmla="*/ 254 h 511"/>
                <a:gd name="T78" fmla="*/ 27 w 135"/>
                <a:gd name="T79" fmla="*/ 280 h 511"/>
                <a:gd name="T80" fmla="*/ 25 w 135"/>
                <a:gd name="T81" fmla="*/ 34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511">
                  <a:moveTo>
                    <a:pt x="25" y="345"/>
                  </a:moveTo>
                  <a:cubicBezTo>
                    <a:pt x="26" y="355"/>
                    <a:pt x="26" y="387"/>
                    <a:pt x="29" y="392"/>
                  </a:cubicBezTo>
                  <a:cubicBezTo>
                    <a:pt x="31" y="398"/>
                    <a:pt x="32" y="408"/>
                    <a:pt x="31" y="414"/>
                  </a:cubicBezTo>
                  <a:cubicBezTo>
                    <a:pt x="30" y="419"/>
                    <a:pt x="28" y="439"/>
                    <a:pt x="29" y="442"/>
                  </a:cubicBezTo>
                  <a:cubicBezTo>
                    <a:pt x="29" y="446"/>
                    <a:pt x="25" y="469"/>
                    <a:pt x="25" y="472"/>
                  </a:cubicBezTo>
                  <a:cubicBezTo>
                    <a:pt x="25" y="475"/>
                    <a:pt x="25" y="481"/>
                    <a:pt x="25" y="481"/>
                  </a:cubicBezTo>
                  <a:cubicBezTo>
                    <a:pt x="25" y="481"/>
                    <a:pt x="16" y="488"/>
                    <a:pt x="13" y="489"/>
                  </a:cubicBezTo>
                  <a:cubicBezTo>
                    <a:pt x="10" y="489"/>
                    <a:pt x="4" y="491"/>
                    <a:pt x="3" y="491"/>
                  </a:cubicBezTo>
                  <a:cubicBezTo>
                    <a:pt x="2" y="491"/>
                    <a:pt x="0" y="497"/>
                    <a:pt x="5" y="498"/>
                  </a:cubicBezTo>
                  <a:cubicBezTo>
                    <a:pt x="11" y="500"/>
                    <a:pt x="23" y="499"/>
                    <a:pt x="29" y="499"/>
                  </a:cubicBezTo>
                  <a:cubicBezTo>
                    <a:pt x="34" y="499"/>
                    <a:pt x="41" y="497"/>
                    <a:pt x="42" y="496"/>
                  </a:cubicBezTo>
                  <a:cubicBezTo>
                    <a:pt x="42" y="495"/>
                    <a:pt x="43" y="493"/>
                    <a:pt x="45" y="492"/>
                  </a:cubicBezTo>
                  <a:cubicBezTo>
                    <a:pt x="46" y="492"/>
                    <a:pt x="48" y="494"/>
                    <a:pt x="48" y="494"/>
                  </a:cubicBezTo>
                  <a:cubicBezTo>
                    <a:pt x="68" y="492"/>
                    <a:pt x="68" y="492"/>
                    <a:pt x="68" y="492"/>
                  </a:cubicBezTo>
                  <a:cubicBezTo>
                    <a:pt x="68" y="486"/>
                    <a:pt x="68" y="486"/>
                    <a:pt x="68" y="486"/>
                  </a:cubicBezTo>
                  <a:cubicBezTo>
                    <a:pt x="70" y="485"/>
                    <a:pt x="70" y="485"/>
                    <a:pt x="70" y="485"/>
                  </a:cubicBezTo>
                  <a:cubicBezTo>
                    <a:pt x="70" y="485"/>
                    <a:pt x="71" y="470"/>
                    <a:pt x="71" y="466"/>
                  </a:cubicBezTo>
                  <a:cubicBezTo>
                    <a:pt x="71" y="461"/>
                    <a:pt x="71" y="435"/>
                    <a:pt x="69" y="428"/>
                  </a:cubicBezTo>
                  <a:cubicBezTo>
                    <a:pt x="68" y="420"/>
                    <a:pt x="66" y="387"/>
                    <a:pt x="66" y="385"/>
                  </a:cubicBezTo>
                  <a:cubicBezTo>
                    <a:pt x="66" y="383"/>
                    <a:pt x="69" y="369"/>
                    <a:pt x="68" y="367"/>
                  </a:cubicBezTo>
                  <a:cubicBezTo>
                    <a:pt x="68" y="365"/>
                    <a:pt x="66" y="340"/>
                    <a:pt x="66" y="337"/>
                  </a:cubicBezTo>
                  <a:cubicBezTo>
                    <a:pt x="66" y="335"/>
                    <a:pt x="67" y="321"/>
                    <a:pt x="67" y="321"/>
                  </a:cubicBezTo>
                  <a:cubicBezTo>
                    <a:pt x="67" y="321"/>
                    <a:pt x="68" y="333"/>
                    <a:pt x="69" y="340"/>
                  </a:cubicBezTo>
                  <a:cubicBezTo>
                    <a:pt x="70" y="346"/>
                    <a:pt x="70" y="364"/>
                    <a:pt x="71" y="367"/>
                  </a:cubicBezTo>
                  <a:cubicBezTo>
                    <a:pt x="72" y="369"/>
                    <a:pt x="75" y="391"/>
                    <a:pt x="75" y="394"/>
                  </a:cubicBezTo>
                  <a:cubicBezTo>
                    <a:pt x="75" y="398"/>
                    <a:pt x="78" y="434"/>
                    <a:pt x="76" y="444"/>
                  </a:cubicBezTo>
                  <a:cubicBezTo>
                    <a:pt x="75" y="454"/>
                    <a:pt x="75" y="472"/>
                    <a:pt x="77" y="475"/>
                  </a:cubicBezTo>
                  <a:cubicBezTo>
                    <a:pt x="78" y="479"/>
                    <a:pt x="82" y="487"/>
                    <a:pt x="82" y="488"/>
                  </a:cubicBezTo>
                  <a:cubicBezTo>
                    <a:pt x="83" y="489"/>
                    <a:pt x="81" y="493"/>
                    <a:pt x="79" y="498"/>
                  </a:cubicBezTo>
                  <a:cubicBezTo>
                    <a:pt x="78" y="502"/>
                    <a:pt x="79" y="509"/>
                    <a:pt x="81" y="509"/>
                  </a:cubicBezTo>
                  <a:cubicBezTo>
                    <a:pt x="82" y="510"/>
                    <a:pt x="92" y="511"/>
                    <a:pt x="99" y="508"/>
                  </a:cubicBezTo>
                  <a:cubicBezTo>
                    <a:pt x="105" y="505"/>
                    <a:pt x="110" y="499"/>
                    <a:pt x="111" y="495"/>
                  </a:cubicBezTo>
                  <a:cubicBezTo>
                    <a:pt x="115" y="494"/>
                    <a:pt x="115" y="494"/>
                    <a:pt x="115" y="494"/>
                  </a:cubicBezTo>
                  <a:cubicBezTo>
                    <a:pt x="116" y="485"/>
                    <a:pt x="116" y="485"/>
                    <a:pt x="116" y="485"/>
                  </a:cubicBezTo>
                  <a:cubicBezTo>
                    <a:pt x="116" y="485"/>
                    <a:pt x="118" y="484"/>
                    <a:pt x="118" y="484"/>
                  </a:cubicBezTo>
                  <a:cubicBezTo>
                    <a:pt x="118" y="483"/>
                    <a:pt x="120" y="460"/>
                    <a:pt x="119" y="456"/>
                  </a:cubicBezTo>
                  <a:cubicBezTo>
                    <a:pt x="119" y="452"/>
                    <a:pt x="121" y="414"/>
                    <a:pt x="119" y="406"/>
                  </a:cubicBezTo>
                  <a:cubicBezTo>
                    <a:pt x="117" y="397"/>
                    <a:pt x="113" y="377"/>
                    <a:pt x="112" y="371"/>
                  </a:cubicBezTo>
                  <a:cubicBezTo>
                    <a:pt x="111" y="364"/>
                    <a:pt x="112" y="347"/>
                    <a:pt x="113" y="342"/>
                  </a:cubicBezTo>
                  <a:cubicBezTo>
                    <a:pt x="114" y="338"/>
                    <a:pt x="115" y="319"/>
                    <a:pt x="115" y="311"/>
                  </a:cubicBezTo>
                  <a:cubicBezTo>
                    <a:pt x="115" y="303"/>
                    <a:pt x="113" y="278"/>
                    <a:pt x="114" y="271"/>
                  </a:cubicBezTo>
                  <a:cubicBezTo>
                    <a:pt x="115" y="265"/>
                    <a:pt x="115" y="262"/>
                    <a:pt x="117" y="259"/>
                  </a:cubicBezTo>
                  <a:cubicBezTo>
                    <a:pt x="119" y="257"/>
                    <a:pt x="129" y="254"/>
                    <a:pt x="129" y="250"/>
                  </a:cubicBezTo>
                  <a:cubicBezTo>
                    <a:pt x="128" y="245"/>
                    <a:pt x="122" y="200"/>
                    <a:pt x="121" y="192"/>
                  </a:cubicBezTo>
                  <a:cubicBezTo>
                    <a:pt x="119" y="184"/>
                    <a:pt x="118" y="177"/>
                    <a:pt x="118" y="177"/>
                  </a:cubicBezTo>
                  <a:cubicBezTo>
                    <a:pt x="118" y="177"/>
                    <a:pt x="130" y="172"/>
                    <a:pt x="132" y="167"/>
                  </a:cubicBezTo>
                  <a:cubicBezTo>
                    <a:pt x="134" y="162"/>
                    <a:pt x="135" y="147"/>
                    <a:pt x="134" y="142"/>
                  </a:cubicBezTo>
                  <a:cubicBezTo>
                    <a:pt x="133" y="138"/>
                    <a:pt x="132" y="116"/>
                    <a:pt x="130" y="106"/>
                  </a:cubicBezTo>
                  <a:cubicBezTo>
                    <a:pt x="128" y="97"/>
                    <a:pt x="126" y="76"/>
                    <a:pt x="118" y="72"/>
                  </a:cubicBezTo>
                  <a:cubicBezTo>
                    <a:pt x="111" y="67"/>
                    <a:pt x="87" y="61"/>
                    <a:pt x="87" y="61"/>
                  </a:cubicBezTo>
                  <a:cubicBezTo>
                    <a:pt x="87" y="61"/>
                    <a:pt x="80" y="56"/>
                    <a:pt x="80" y="55"/>
                  </a:cubicBezTo>
                  <a:cubicBezTo>
                    <a:pt x="79" y="54"/>
                    <a:pt x="78" y="52"/>
                    <a:pt x="76" y="52"/>
                  </a:cubicBezTo>
                  <a:cubicBezTo>
                    <a:pt x="76" y="52"/>
                    <a:pt x="74" y="49"/>
                    <a:pt x="73" y="48"/>
                  </a:cubicBezTo>
                  <a:cubicBezTo>
                    <a:pt x="73" y="48"/>
                    <a:pt x="71" y="47"/>
                    <a:pt x="70" y="48"/>
                  </a:cubicBezTo>
                  <a:cubicBezTo>
                    <a:pt x="70" y="48"/>
                    <a:pt x="69" y="49"/>
                    <a:pt x="69" y="48"/>
                  </a:cubicBezTo>
                  <a:cubicBezTo>
                    <a:pt x="68" y="47"/>
                    <a:pt x="64" y="37"/>
                    <a:pt x="64" y="36"/>
                  </a:cubicBezTo>
                  <a:cubicBezTo>
                    <a:pt x="64" y="34"/>
                    <a:pt x="65" y="32"/>
                    <a:pt x="65" y="29"/>
                  </a:cubicBezTo>
                  <a:cubicBezTo>
                    <a:pt x="65" y="26"/>
                    <a:pt x="63" y="21"/>
                    <a:pt x="61" y="20"/>
                  </a:cubicBezTo>
                  <a:cubicBezTo>
                    <a:pt x="61" y="20"/>
                    <a:pt x="60" y="18"/>
                    <a:pt x="58" y="15"/>
                  </a:cubicBezTo>
                  <a:cubicBezTo>
                    <a:pt x="57" y="13"/>
                    <a:pt x="48" y="3"/>
                    <a:pt x="42" y="2"/>
                  </a:cubicBezTo>
                  <a:cubicBezTo>
                    <a:pt x="34" y="1"/>
                    <a:pt x="28" y="0"/>
                    <a:pt x="19" y="11"/>
                  </a:cubicBezTo>
                  <a:cubicBezTo>
                    <a:pt x="10" y="21"/>
                    <a:pt x="12" y="30"/>
                    <a:pt x="14" y="33"/>
                  </a:cubicBezTo>
                  <a:cubicBezTo>
                    <a:pt x="15" y="37"/>
                    <a:pt x="15" y="37"/>
                    <a:pt x="15" y="39"/>
                  </a:cubicBezTo>
                  <a:cubicBezTo>
                    <a:pt x="15" y="40"/>
                    <a:pt x="16" y="42"/>
                    <a:pt x="17" y="43"/>
                  </a:cubicBezTo>
                  <a:cubicBezTo>
                    <a:pt x="19" y="45"/>
                    <a:pt x="22" y="46"/>
                    <a:pt x="22" y="47"/>
                  </a:cubicBezTo>
                  <a:cubicBezTo>
                    <a:pt x="22" y="48"/>
                    <a:pt x="23" y="50"/>
                    <a:pt x="24" y="53"/>
                  </a:cubicBezTo>
                  <a:cubicBezTo>
                    <a:pt x="26" y="56"/>
                    <a:pt x="27" y="58"/>
                    <a:pt x="29" y="60"/>
                  </a:cubicBezTo>
                  <a:cubicBezTo>
                    <a:pt x="31" y="63"/>
                    <a:pt x="34" y="64"/>
                    <a:pt x="35" y="66"/>
                  </a:cubicBezTo>
                  <a:cubicBezTo>
                    <a:pt x="36" y="67"/>
                    <a:pt x="39" y="70"/>
                    <a:pt x="41" y="70"/>
                  </a:cubicBezTo>
                  <a:cubicBezTo>
                    <a:pt x="43" y="70"/>
                    <a:pt x="46" y="69"/>
                    <a:pt x="46" y="69"/>
                  </a:cubicBezTo>
                  <a:cubicBezTo>
                    <a:pt x="46" y="69"/>
                    <a:pt x="44" y="70"/>
                    <a:pt x="44" y="70"/>
                  </a:cubicBezTo>
                  <a:cubicBezTo>
                    <a:pt x="43" y="71"/>
                    <a:pt x="41" y="74"/>
                    <a:pt x="39" y="77"/>
                  </a:cubicBezTo>
                  <a:cubicBezTo>
                    <a:pt x="37" y="80"/>
                    <a:pt x="30" y="85"/>
                    <a:pt x="28" y="87"/>
                  </a:cubicBezTo>
                  <a:cubicBezTo>
                    <a:pt x="25" y="89"/>
                    <a:pt x="21" y="93"/>
                    <a:pt x="21" y="97"/>
                  </a:cubicBezTo>
                  <a:cubicBezTo>
                    <a:pt x="20" y="101"/>
                    <a:pt x="19" y="114"/>
                    <a:pt x="19" y="114"/>
                  </a:cubicBezTo>
                  <a:cubicBezTo>
                    <a:pt x="34" y="201"/>
                    <a:pt x="34" y="201"/>
                    <a:pt x="34" y="201"/>
                  </a:cubicBezTo>
                  <a:cubicBezTo>
                    <a:pt x="34" y="201"/>
                    <a:pt x="31" y="226"/>
                    <a:pt x="29" y="232"/>
                  </a:cubicBezTo>
                  <a:cubicBezTo>
                    <a:pt x="28" y="237"/>
                    <a:pt x="26" y="252"/>
                    <a:pt x="26" y="254"/>
                  </a:cubicBezTo>
                  <a:cubicBezTo>
                    <a:pt x="27" y="256"/>
                    <a:pt x="28" y="257"/>
                    <a:pt x="28" y="257"/>
                  </a:cubicBezTo>
                  <a:cubicBezTo>
                    <a:pt x="28" y="257"/>
                    <a:pt x="27" y="276"/>
                    <a:pt x="27" y="280"/>
                  </a:cubicBezTo>
                  <a:cubicBezTo>
                    <a:pt x="28" y="285"/>
                    <a:pt x="26" y="301"/>
                    <a:pt x="26" y="309"/>
                  </a:cubicBezTo>
                  <a:cubicBezTo>
                    <a:pt x="25" y="317"/>
                    <a:pt x="24" y="336"/>
                    <a:pt x="25" y="34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8" name="Freeform 48"/>
            <p:cNvSpPr>
              <a:spLocks/>
            </p:cNvSpPr>
            <p:nvPr/>
          </p:nvSpPr>
          <p:spPr bwMode="gray">
            <a:xfrm>
              <a:off x="18911888" y="9099551"/>
              <a:ext cx="169863" cy="349250"/>
            </a:xfrm>
            <a:custGeom>
              <a:avLst/>
              <a:gdLst>
                <a:gd name="T0" fmla="*/ 15 w 45"/>
                <a:gd name="T1" fmla="*/ 22 h 93"/>
                <a:gd name="T2" fmla="*/ 13 w 45"/>
                <a:gd name="T3" fmla="*/ 26 h 93"/>
                <a:gd name="T4" fmla="*/ 8 w 45"/>
                <a:gd name="T5" fmla="*/ 39 h 93"/>
                <a:gd name="T6" fmla="*/ 0 w 45"/>
                <a:gd name="T7" fmla="*/ 79 h 93"/>
                <a:gd name="T8" fmla="*/ 8 w 45"/>
                <a:gd name="T9" fmla="*/ 93 h 93"/>
                <a:gd name="T10" fmla="*/ 9 w 45"/>
                <a:gd name="T11" fmla="*/ 78 h 93"/>
                <a:gd name="T12" fmla="*/ 20 w 45"/>
                <a:gd name="T13" fmla="*/ 48 h 93"/>
                <a:gd name="T14" fmla="*/ 41 w 45"/>
                <a:gd name="T15" fmla="*/ 14 h 93"/>
                <a:gd name="T16" fmla="*/ 44 w 45"/>
                <a:gd name="T17" fmla="*/ 5 h 93"/>
                <a:gd name="T18" fmla="*/ 40 w 45"/>
                <a:gd name="T19" fmla="*/ 2 h 93"/>
                <a:gd name="T20" fmla="*/ 18 w 45"/>
                <a:gd name="T21" fmla="*/ 25 h 93"/>
                <a:gd name="T22" fmla="*/ 15 w 45"/>
                <a:gd name="T23" fmla="*/ 2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93">
                  <a:moveTo>
                    <a:pt x="15" y="22"/>
                  </a:moveTo>
                  <a:cubicBezTo>
                    <a:pt x="15" y="22"/>
                    <a:pt x="13" y="24"/>
                    <a:pt x="13" y="26"/>
                  </a:cubicBezTo>
                  <a:cubicBezTo>
                    <a:pt x="12" y="27"/>
                    <a:pt x="11" y="34"/>
                    <a:pt x="8" y="39"/>
                  </a:cubicBezTo>
                  <a:cubicBezTo>
                    <a:pt x="5" y="44"/>
                    <a:pt x="0" y="71"/>
                    <a:pt x="0" y="79"/>
                  </a:cubicBezTo>
                  <a:cubicBezTo>
                    <a:pt x="0" y="87"/>
                    <a:pt x="8" y="93"/>
                    <a:pt x="8" y="93"/>
                  </a:cubicBezTo>
                  <a:cubicBezTo>
                    <a:pt x="8" y="93"/>
                    <a:pt x="8" y="82"/>
                    <a:pt x="9" y="78"/>
                  </a:cubicBezTo>
                  <a:cubicBezTo>
                    <a:pt x="10" y="74"/>
                    <a:pt x="13" y="58"/>
                    <a:pt x="20" y="48"/>
                  </a:cubicBezTo>
                  <a:cubicBezTo>
                    <a:pt x="28" y="37"/>
                    <a:pt x="37" y="19"/>
                    <a:pt x="41" y="14"/>
                  </a:cubicBezTo>
                  <a:cubicBezTo>
                    <a:pt x="45" y="9"/>
                    <a:pt x="45" y="6"/>
                    <a:pt x="44" y="5"/>
                  </a:cubicBezTo>
                  <a:cubicBezTo>
                    <a:pt x="44" y="4"/>
                    <a:pt x="42" y="0"/>
                    <a:pt x="40" y="2"/>
                  </a:cubicBezTo>
                  <a:cubicBezTo>
                    <a:pt x="38" y="5"/>
                    <a:pt x="18" y="25"/>
                    <a:pt x="18" y="25"/>
                  </a:cubicBezTo>
                  <a:cubicBezTo>
                    <a:pt x="17" y="25"/>
                    <a:pt x="15" y="22"/>
                    <a:pt x="15" y="2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9" name="Freeform 49"/>
            <p:cNvSpPr>
              <a:spLocks/>
            </p:cNvSpPr>
            <p:nvPr/>
          </p:nvSpPr>
          <p:spPr bwMode="gray">
            <a:xfrm>
              <a:off x="18919826" y="9186863"/>
              <a:ext cx="96838" cy="250825"/>
            </a:xfrm>
            <a:custGeom>
              <a:avLst/>
              <a:gdLst>
                <a:gd name="T0" fmla="*/ 24 w 26"/>
                <a:gd name="T1" fmla="*/ 6 h 67"/>
                <a:gd name="T2" fmla="*/ 15 w 26"/>
                <a:gd name="T3" fmla="*/ 1 h 67"/>
                <a:gd name="T4" fmla="*/ 9 w 26"/>
                <a:gd name="T5" fmla="*/ 10 h 67"/>
                <a:gd name="T6" fmla="*/ 8 w 26"/>
                <a:gd name="T7" fmla="*/ 23 h 67"/>
                <a:gd name="T8" fmla="*/ 2 w 26"/>
                <a:gd name="T9" fmla="*/ 44 h 67"/>
                <a:gd name="T10" fmla="*/ 0 w 26"/>
                <a:gd name="T11" fmla="*/ 60 h 67"/>
                <a:gd name="T12" fmla="*/ 7 w 26"/>
                <a:gd name="T13" fmla="*/ 67 h 67"/>
                <a:gd name="T14" fmla="*/ 12 w 26"/>
                <a:gd name="T15" fmla="*/ 40 h 67"/>
                <a:gd name="T16" fmla="*/ 16 w 26"/>
                <a:gd name="T17" fmla="*/ 22 h 67"/>
                <a:gd name="T18" fmla="*/ 17 w 26"/>
                <a:gd name="T19" fmla="*/ 14 h 67"/>
                <a:gd name="T20" fmla="*/ 24 w 26"/>
                <a:gd name="T2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67">
                  <a:moveTo>
                    <a:pt x="24" y="6"/>
                  </a:moveTo>
                  <a:cubicBezTo>
                    <a:pt x="24" y="6"/>
                    <a:pt x="17" y="2"/>
                    <a:pt x="15" y="1"/>
                  </a:cubicBezTo>
                  <a:cubicBezTo>
                    <a:pt x="12" y="0"/>
                    <a:pt x="10" y="4"/>
                    <a:pt x="9" y="10"/>
                  </a:cubicBezTo>
                  <a:cubicBezTo>
                    <a:pt x="8" y="16"/>
                    <a:pt x="8" y="19"/>
                    <a:pt x="8" y="23"/>
                  </a:cubicBezTo>
                  <a:cubicBezTo>
                    <a:pt x="8" y="28"/>
                    <a:pt x="3" y="41"/>
                    <a:pt x="2" y="44"/>
                  </a:cubicBezTo>
                  <a:cubicBezTo>
                    <a:pt x="1" y="46"/>
                    <a:pt x="0" y="60"/>
                    <a:pt x="0" y="60"/>
                  </a:cubicBezTo>
                  <a:cubicBezTo>
                    <a:pt x="7" y="67"/>
                    <a:pt x="7" y="67"/>
                    <a:pt x="7" y="67"/>
                  </a:cubicBezTo>
                  <a:cubicBezTo>
                    <a:pt x="7" y="67"/>
                    <a:pt x="10" y="46"/>
                    <a:pt x="12" y="40"/>
                  </a:cubicBezTo>
                  <a:cubicBezTo>
                    <a:pt x="14" y="33"/>
                    <a:pt x="16" y="25"/>
                    <a:pt x="16" y="22"/>
                  </a:cubicBezTo>
                  <a:cubicBezTo>
                    <a:pt x="16" y="19"/>
                    <a:pt x="17" y="14"/>
                    <a:pt x="17" y="14"/>
                  </a:cubicBezTo>
                  <a:cubicBezTo>
                    <a:pt x="17" y="14"/>
                    <a:pt x="26" y="7"/>
                    <a:pt x="24" y="6"/>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0" name="Freeform 50"/>
            <p:cNvSpPr>
              <a:spLocks/>
            </p:cNvSpPr>
            <p:nvPr/>
          </p:nvSpPr>
          <p:spPr bwMode="gray">
            <a:xfrm>
              <a:off x="18492788" y="9253538"/>
              <a:ext cx="603250" cy="525463"/>
            </a:xfrm>
            <a:custGeom>
              <a:avLst/>
              <a:gdLst>
                <a:gd name="T0" fmla="*/ 123 w 161"/>
                <a:gd name="T1" fmla="*/ 53 h 140"/>
                <a:gd name="T2" fmla="*/ 92 w 161"/>
                <a:gd name="T3" fmla="*/ 5 h 140"/>
                <a:gd name="T4" fmla="*/ 89 w 161"/>
                <a:gd name="T5" fmla="*/ 6 h 140"/>
                <a:gd name="T6" fmla="*/ 88 w 161"/>
                <a:gd name="T7" fmla="*/ 5 h 140"/>
                <a:gd name="T8" fmla="*/ 85 w 161"/>
                <a:gd name="T9" fmla="*/ 6 h 140"/>
                <a:gd name="T10" fmla="*/ 81 w 161"/>
                <a:gd name="T11" fmla="*/ 1 h 140"/>
                <a:gd name="T12" fmla="*/ 77 w 161"/>
                <a:gd name="T13" fmla="*/ 2 h 140"/>
                <a:gd name="T14" fmla="*/ 26 w 161"/>
                <a:gd name="T15" fmla="*/ 31 h 140"/>
                <a:gd name="T16" fmla="*/ 18 w 161"/>
                <a:gd name="T17" fmla="*/ 19 h 140"/>
                <a:gd name="T18" fmla="*/ 15 w 161"/>
                <a:gd name="T19" fmla="*/ 19 h 140"/>
                <a:gd name="T20" fmla="*/ 1 w 161"/>
                <a:gd name="T21" fmla="*/ 34 h 140"/>
                <a:gd name="T22" fmla="*/ 11 w 161"/>
                <a:gd name="T23" fmla="*/ 50 h 140"/>
                <a:gd name="T24" fmla="*/ 48 w 161"/>
                <a:gd name="T25" fmla="*/ 92 h 140"/>
                <a:gd name="T26" fmla="*/ 54 w 161"/>
                <a:gd name="T27" fmla="*/ 108 h 140"/>
                <a:gd name="T28" fmla="*/ 68 w 161"/>
                <a:gd name="T29" fmla="*/ 137 h 140"/>
                <a:gd name="T30" fmla="*/ 76 w 161"/>
                <a:gd name="T31" fmla="*/ 139 h 140"/>
                <a:gd name="T32" fmla="*/ 102 w 161"/>
                <a:gd name="T33" fmla="*/ 136 h 140"/>
                <a:gd name="T34" fmla="*/ 131 w 161"/>
                <a:gd name="T35" fmla="*/ 125 h 140"/>
                <a:gd name="T36" fmla="*/ 159 w 161"/>
                <a:gd name="T37" fmla="*/ 130 h 140"/>
                <a:gd name="T38" fmla="*/ 160 w 161"/>
                <a:gd name="T39" fmla="*/ 126 h 140"/>
                <a:gd name="T40" fmla="*/ 139 w 161"/>
                <a:gd name="T41" fmla="*/ 81 h 140"/>
                <a:gd name="T42" fmla="*/ 130 w 161"/>
                <a:gd name="T43" fmla="*/ 80 h 140"/>
                <a:gd name="T44" fmla="*/ 126 w 161"/>
                <a:gd name="T45" fmla="*/ 77 h 140"/>
                <a:gd name="T46" fmla="*/ 126 w 161"/>
                <a:gd name="T47" fmla="*/ 72 h 140"/>
                <a:gd name="T48" fmla="*/ 129 w 161"/>
                <a:gd name="T49" fmla="*/ 69 h 140"/>
                <a:gd name="T50" fmla="*/ 125 w 161"/>
                <a:gd name="T51" fmla="*/ 69 h 140"/>
                <a:gd name="T52" fmla="*/ 121 w 161"/>
                <a:gd name="T53" fmla="*/ 75 h 140"/>
                <a:gd name="T54" fmla="*/ 117 w 161"/>
                <a:gd name="T55" fmla="*/ 72 h 140"/>
                <a:gd name="T56" fmla="*/ 119 w 161"/>
                <a:gd name="T57" fmla="*/ 68 h 140"/>
                <a:gd name="T58" fmla="*/ 124 w 161"/>
                <a:gd name="T59" fmla="*/ 61 h 140"/>
                <a:gd name="T60" fmla="*/ 120 w 161"/>
                <a:gd name="T61" fmla="*/ 63 h 140"/>
                <a:gd name="T62" fmla="*/ 115 w 161"/>
                <a:gd name="T63" fmla="*/ 65 h 140"/>
                <a:gd name="T64" fmla="*/ 113 w 161"/>
                <a:gd name="T65" fmla="*/ 61 h 140"/>
                <a:gd name="T66" fmla="*/ 119 w 161"/>
                <a:gd name="T67" fmla="*/ 55 h 140"/>
                <a:gd name="T68" fmla="*/ 123 w 161"/>
                <a:gd name="T69" fmla="*/ 5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1" h="140">
                  <a:moveTo>
                    <a:pt x="123" y="53"/>
                  </a:moveTo>
                  <a:cubicBezTo>
                    <a:pt x="92" y="5"/>
                    <a:pt x="92" y="5"/>
                    <a:pt x="92" y="5"/>
                  </a:cubicBezTo>
                  <a:cubicBezTo>
                    <a:pt x="92" y="5"/>
                    <a:pt x="90" y="6"/>
                    <a:pt x="89" y="6"/>
                  </a:cubicBezTo>
                  <a:cubicBezTo>
                    <a:pt x="88" y="5"/>
                    <a:pt x="88" y="5"/>
                    <a:pt x="88" y="5"/>
                  </a:cubicBezTo>
                  <a:cubicBezTo>
                    <a:pt x="88" y="5"/>
                    <a:pt x="85" y="6"/>
                    <a:pt x="85" y="6"/>
                  </a:cubicBezTo>
                  <a:cubicBezTo>
                    <a:pt x="81" y="1"/>
                    <a:pt x="81" y="1"/>
                    <a:pt x="81" y="1"/>
                  </a:cubicBezTo>
                  <a:cubicBezTo>
                    <a:pt x="81" y="1"/>
                    <a:pt x="79" y="0"/>
                    <a:pt x="77" y="2"/>
                  </a:cubicBezTo>
                  <a:cubicBezTo>
                    <a:pt x="75" y="3"/>
                    <a:pt x="28" y="30"/>
                    <a:pt x="26" y="31"/>
                  </a:cubicBezTo>
                  <a:cubicBezTo>
                    <a:pt x="26" y="31"/>
                    <a:pt x="18" y="20"/>
                    <a:pt x="18" y="19"/>
                  </a:cubicBezTo>
                  <a:cubicBezTo>
                    <a:pt x="18" y="17"/>
                    <a:pt x="16" y="18"/>
                    <a:pt x="15" y="19"/>
                  </a:cubicBezTo>
                  <a:cubicBezTo>
                    <a:pt x="14" y="19"/>
                    <a:pt x="1" y="30"/>
                    <a:pt x="1" y="34"/>
                  </a:cubicBezTo>
                  <a:cubicBezTo>
                    <a:pt x="0" y="37"/>
                    <a:pt x="8" y="46"/>
                    <a:pt x="11" y="50"/>
                  </a:cubicBezTo>
                  <a:cubicBezTo>
                    <a:pt x="13" y="54"/>
                    <a:pt x="48" y="92"/>
                    <a:pt x="48" y="92"/>
                  </a:cubicBezTo>
                  <a:cubicBezTo>
                    <a:pt x="48" y="93"/>
                    <a:pt x="52" y="103"/>
                    <a:pt x="54" y="108"/>
                  </a:cubicBezTo>
                  <a:cubicBezTo>
                    <a:pt x="56" y="112"/>
                    <a:pt x="67" y="136"/>
                    <a:pt x="68" y="137"/>
                  </a:cubicBezTo>
                  <a:cubicBezTo>
                    <a:pt x="69" y="138"/>
                    <a:pt x="74" y="140"/>
                    <a:pt x="76" y="139"/>
                  </a:cubicBezTo>
                  <a:cubicBezTo>
                    <a:pt x="78" y="139"/>
                    <a:pt x="97" y="138"/>
                    <a:pt x="102" y="136"/>
                  </a:cubicBezTo>
                  <a:cubicBezTo>
                    <a:pt x="107" y="134"/>
                    <a:pt x="119" y="124"/>
                    <a:pt x="131" y="125"/>
                  </a:cubicBezTo>
                  <a:cubicBezTo>
                    <a:pt x="142" y="126"/>
                    <a:pt x="157" y="129"/>
                    <a:pt x="159" y="130"/>
                  </a:cubicBezTo>
                  <a:cubicBezTo>
                    <a:pt x="160" y="131"/>
                    <a:pt x="161" y="128"/>
                    <a:pt x="160" y="126"/>
                  </a:cubicBezTo>
                  <a:cubicBezTo>
                    <a:pt x="159" y="124"/>
                    <a:pt x="139" y="81"/>
                    <a:pt x="139" y="81"/>
                  </a:cubicBezTo>
                  <a:cubicBezTo>
                    <a:pt x="139" y="81"/>
                    <a:pt x="131" y="81"/>
                    <a:pt x="130" y="80"/>
                  </a:cubicBezTo>
                  <a:cubicBezTo>
                    <a:pt x="129" y="79"/>
                    <a:pt x="127" y="78"/>
                    <a:pt x="126" y="77"/>
                  </a:cubicBezTo>
                  <a:cubicBezTo>
                    <a:pt x="126" y="76"/>
                    <a:pt x="125" y="73"/>
                    <a:pt x="126" y="72"/>
                  </a:cubicBezTo>
                  <a:cubicBezTo>
                    <a:pt x="126" y="71"/>
                    <a:pt x="129" y="69"/>
                    <a:pt x="129" y="69"/>
                  </a:cubicBezTo>
                  <a:cubicBezTo>
                    <a:pt x="129" y="69"/>
                    <a:pt x="126" y="68"/>
                    <a:pt x="125" y="69"/>
                  </a:cubicBezTo>
                  <a:cubicBezTo>
                    <a:pt x="125" y="70"/>
                    <a:pt x="122" y="73"/>
                    <a:pt x="121" y="75"/>
                  </a:cubicBezTo>
                  <a:cubicBezTo>
                    <a:pt x="120" y="76"/>
                    <a:pt x="117" y="74"/>
                    <a:pt x="117" y="72"/>
                  </a:cubicBezTo>
                  <a:cubicBezTo>
                    <a:pt x="117" y="71"/>
                    <a:pt x="118" y="70"/>
                    <a:pt x="119" y="68"/>
                  </a:cubicBezTo>
                  <a:cubicBezTo>
                    <a:pt x="121" y="65"/>
                    <a:pt x="123" y="61"/>
                    <a:pt x="124" y="61"/>
                  </a:cubicBezTo>
                  <a:cubicBezTo>
                    <a:pt x="126" y="61"/>
                    <a:pt x="121" y="62"/>
                    <a:pt x="120" y="63"/>
                  </a:cubicBezTo>
                  <a:cubicBezTo>
                    <a:pt x="119" y="63"/>
                    <a:pt x="116" y="65"/>
                    <a:pt x="115" y="65"/>
                  </a:cubicBezTo>
                  <a:cubicBezTo>
                    <a:pt x="114" y="66"/>
                    <a:pt x="110" y="64"/>
                    <a:pt x="113" y="61"/>
                  </a:cubicBezTo>
                  <a:cubicBezTo>
                    <a:pt x="116" y="58"/>
                    <a:pt x="117" y="56"/>
                    <a:pt x="119" y="55"/>
                  </a:cubicBezTo>
                  <a:cubicBezTo>
                    <a:pt x="119" y="55"/>
                    <a:pt x="121" y="53"/>
                    <a:pt x="123" y="53"/>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2122" name="Group 2121"/>
          <p:cNvGrpSpPr/>
          <p:nvPr/>
        </p:nvGrpSpPr>
        <p:grpSpPr bwMode="gray">
          <a:xfrm>
            <a:off x="4444987" y="1375695"/>
            <a:ext cx="1729981" cy="2279215"/>
            <a:chOff x="17044988" y="1176338"/>
            <a:chExt cx="1335088" cy="1758951"/>
          </a:xfrm>
        </p:grpSpPr>
        <p:grpSp>
          <p:nvGrpSpPr>
            <p:cNvPr id="92" name="Group 91"/>
            <p:cNvGrpSpPr/>
            <p:nvPr/>
          </p:nvGrpSpPr>
          <p:grpSpPr bwMode="gray">
            <a:xfrm>
              <a:off x="17802226" y="1176338"/>
              <a:ext cx="577850" cy="1728788"/>
              <a:chOff x="17802226" y="1176338"/>
              <a:chExt cx="577850" cy="1728788"/>
            </a:xfrm>
          </p:grpSpPr>
          <p:sp>
            <p:nvSpPr>
              <p:cNvPr id="51" name="Freeform 51"/>
              <p:cNvSpPr>
                <a:spLocks noEditPoints="1"/>
              </p:cNvSpPr>
              <p:nvPr/>
            </p:nvSpPr>
            <p:spPr bwMode="gray">
              <a:xfrm>
                <a:off x="17802226" y="1176338"/>
                <a:ext cx="577850" cy="1728788"/>
              </a:xfrm>
              <a:custGeom>
                <a:avLst/>
                <a:gdLst>
                  <a:gd name="T0" fmla="*/ 152 w 154"/>
                  <a:gd name="T1" fmla="*/ 185 h 461"/>
                  <a:gd name="T2" fmla="*/ 151 w 154"/>
                  <a:gd name="T3" fmla="*/ 162 h 461"/>
                  <a:gd name="T4" fmla="*/ 144 w 154"/>
                  <a:gd name="T5" fmla="*/ 136 h 461"/>
                  <a:gd name="T6" fmla="*/ 130 w 154"/>
                  <a:gd name="T7" fmla="*/ 91 h 461"/>
                  <a:gd name="T8" fmla="*/ 116 w 154"/>
                  <a:gd name="T9" fmla="*/ 68 h 461"/>
                  <a:gd name="T10" fmla="*/ 81 w 154"/>
                  <a:gd name="T11" fmla="*/ 60 h 461"/>
                  <a:gd name="T12" fmla="*/ 76 w 154"/>
                  <a:gd name="T13" fmla="*/ 46 h 461"/>
                  <a:gd name="T14" fmla="*/ 81 w 154"/>
                  <a:gd name="T15" fmla="*/ 37 h 461"/>
                  <a:gd name="T16" fmla="*/ 79 w 154"/>
                  <a:gd name="T17" fmla="*/ 29 h 461"/>
                  <a:gd name="T18" fmla="*/ 55 w 154"/>
                  <a:gd name="T19" fmla="*/ 0 h 461"/>
                  <a:gd name="T20" fmla="*/ 35 w 154"/>
                  <a:gd name="T21" fmla="*/ 34 h 461"/>
                  <a:gd name="T22" fmla="*/ 37 w 154"/>
                  <a:gd name="T23" fmla="*/ 46 h 461"/>
                  <a:gd name="T24" fmla="*/ 44 w 154"/>
                  <a:gd name="T25" fmla="*/ 56 h 461"/>
                  <a:gd name="T26" fmla="*/ 44 w 154"/>
                  <a:gd name="T27" fmla="*/ 65 h 461"/>
                  <a:gd name="T28" fmla="*/ 25 w 154"/>
                  <a:gd name="T29" fmla="*/ 82 h 461"/>
                  <a:gd name="T30" fmla="*/ 4 w 154"/>
                  <a:gd name="T31" fmla="*/ 97 h 461"/>
                  <a:gd name="T32" fmla="*/ 0 w 154"/>
                  <a:gd name="T33" fmla="*/ 167 h 461"/>
                  <a:gd name="T34" fmla="*/ 1 w 154"/>
                  <a:gd name="T35" fmla="*/ 243 h 461"/>
                  <a:gd name="T36" fmla="*/ 4 w 154"/>
                  <a:gd name="T37" fmla="*/ 251 h 461"/>
                  <a:gd name="T38" fmla="*/ 7 w 154"/>
                  <a:gd name="T39" fmla="*/ 270 h 461"/>
                  <a:gd name="T40" fmla="*/ 23 w 154"/>
                  <a:gd name="T41" fmla="*/ 275 h 461"/>
                  <a:gd name="T42" fmla="*/ 22 w 154"/>
                  <a:gd name="T43" fmla="*/ 269 h 461"/>
                  <a:gd name="T44" fmla="*/ 22 w 154"/>
                  <a:gd name="T45" fmla="*/ 268 h 461"/>
                  <a:gd name="T46" fmla="*/ 21 w 154"/>
                  <a:gd name="T47" fmla="*/ 253 h 461"/>
                  <a:gd name="T48" fmla="*/ 20 w 154"/>
                  <a:gd name="T49" fmla="*/ 244 h 461"/>
                  <a:gd name="T50" fmla="*/ 24 w 154"/>
                  <a:gd name="T51" fmla="*/ 203 h 461"/>
                  <a:gd name="T52" fmla="*/ 26 w 154"/>
                  <a:gd name="T53" fmla="*/ 228 h 461"/>
                  <a:gd name="T54" fmla="*/ 31 w 154"/>
                  <a:gd name="T55" fmla="*/ 259 h 461"/>
                  <a:gd name="T56" fmla="*/ 36 w 154"/>
                  <a:gd name="T57" fmla="*/ 287 h 461"/>
                  <a:gd name="T58" fmla="*/ 38 w 154"/>
                  <a:gd name="T59" fmla="*/ 322 h 461"/>
                  <a:gd name="T60" fmla="*/ 45 w 154"/>
                  <a:gd name="T61" fmla="*/ 390 h 461"/>
                  <a:gd name="T62" fmla="*/ 54 w 154"/>
                  <a:gd name="T63" fmla="*/ 438 h 461"/>
                  <a:gd name="T64" fmla="*/ 56 w 154"/>
                  <a:gd name="T65" fmla="*/ 449 h 461"/>
                  <a:gd name="T66" fmla="*/ 56 w 154"/>
                  <a:gd name="T67" fmla="*/ 459 h 461"/>
                  <a:gd name="T68" fmla="*/ 80 w 154"/>
                  <a:gd name="T69" fmla="*/ 454 h 461"/>
                  <a:gd name="T70" fmla="*/ 85 w 154"/>
                  <a:gd name="T71" fmla="*/ 447 h 461"/>
                  <a:gd name="T72" fmla="*/ 104 w 154"/>
                  <a:gd name="T73" fmla="*/ 443 h 461"/>
                  <a:gd name="T74" fmla="*/ 86 w 154"/>
                  <a:gd name="T75" fmla="*/ 424 h 461"/>
                  <a:gd name="T76" fmla="*/ 88 w 154"/>
                  <a:gd name="T77" fmla="*/ 402 h 461"/>
                  <a:gd name="T78" fmla="*/ 94 w 154"/>
                  <a:gd name="T79" fmla="*/ 358 h 461"/>
                  <a:gd name="T80" fmla="*/ 98 w 154"/>
                  <a:gd name="T81" fmla="*/ 338 h 461"/>
                  <a:gd name="T82" fmla="*/ 103 w 154"/>
                  <a:gd name="T83" fmla="*/ 301 h 461"/>
                  <a:gd name="T84" fmla="*/ 119 w 154"/>
                  <a:gd name="T85" fmla="*/ 243 h 461"/>
                  <a:gd name="T86" fmla="*/ 135 w 154"/>
                  <a:gd name="T87" fmla="*/ 235 h 461"/>
                  <a:gd name="T88" fmla="*/ 136 w 154"/>
                  <a:gd name="T89" fmla="*/ 224 h 461"/>
                  <a:gd name="T90" fmla="*/ 140 w 154"/>
                  <a:gd name="T91" fmla="*/ 224 h 461"/>
                  <a:gd name="T92" fmla="*/ 139 w 154"/>
                  <a:gd name="T93" fmla="*/ 236 h 461"/>
                  <a:gd name="T94" fmla="*/ 141 w 154"/>
                  <a:gd name="T95" fmla="*/ 242 h 461"/>
                  <a:gd name="T96" fmla="*/ 149 w 154"/>
                  <a:gd name="T97" fmla="*/ 237 h 461"/>
                  <a:gd name="T98" fmla="*/ 152 w 154"/>
                  <a:gd name="T99" fmla="*/ 216 h 461"/>
                  <a:gd name="T100" fmla="*/ 154 w 154"/>
                  <a:gd name="T101" fmla="*/ 207 h 461"/>
                  <a:gd name="T102" fmla="*/ 14 w 154"/>
                  <a:gd name="T103" fmla="*/ 266 h 461"/>
                  <a:gd name="T104" fmla="*/ 15 w 154"/>
                  <a:gd name="T105" fmla="*/ 259 h 461"/>
                  <a:gd name="T106" fmla="*/ 18 w 154"/>
                  <a:gd name="T107" fmla="*/ 265 h 461"/>
                  <a:gd name="T108" fmla="*/ 20 w 154"/>
                  <a:gd name="T109" fmla="*/ 267 h 461"/>
                  <a:gd name="T110" fmla="*/ 130 w 154"/>
                  <a:gd name="T111" fmla="*/ 217 h 461"/>
                  <a:gd name="T112" fmla="*/ 121 w 154"/>
                  <a:gd name="T113" fmla="*/ 177 h 461"/>
                  <a:gd name="T114" fmla="*/ 115 w 154"/>
                  <a:gd name="T115" fmla="*/ 138 h 461"/>
                  <a:gd name="T116" fmla="*/ 129 w 154"/>
                  <a:gd name="T117" fmla="*/ 183 h 461"/>
                  <a:gd name="T118" fmla="*/ 134 w 154"/>
                  <a:gd name="T119" fmla="*/ 20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4" h="461">
                    <a:moveTo>
                      <a:pt x="154" y="207"/>
                    </a:moveTo>
                    <a:cubicBezTo>
                      <a:pt x="154" y="204"/>
                      <a:pt x="154" y="189"/>
                      <a:pt x="152" y="185"/>
                    </a:cubicBezTo>
                    <a:cubicBezTo>
                      <a:pt x="151" y="181"/>
                      <a:pt x="151" y="176"/>
                      <a:pt x="152" y="174"/>
                    </a:cubicBezTo>
                    <a:cubicBezTo>
                      <a:pt x="152" y="172"/>
                      <a:pt x="153" y="164"/>
                      <a:pt x="151" y="162"/>
                    </a:cubicBezTo>
                    <a:cubicBezTo>
                      <a:pt x="148" y="159"/>
                      <a:pt x="148" y="152"/>
                      <a:pt x="147" y="150"/>
                    </a:cubicBezTo>
                    <a:cubicBezTo>
                      <a:pt x="147" y="148"/>
                      <a:pt x="146" y="138"/>
                      <a:pt x="144" y="136"/>
                    </a:cubicBezTo>
                    <a:cubicBezTo>
                      <a:pt x="141" y="133"/>
                      <a:pt x="134" y="110"/>
                      <a:pt x="133" y="106"/>
                    </a:cubicBezTo>
                    <a:cubicBezTo>
                      <a:pt x="132" y="103"/>
                      <a:pt x="131" y="93"/>
                      <a:pt x="130" y="91"/>
                    </a:cubicBezTo>
                    <a:cubicBezTo>
                      <a:pt x="129" y="89"/>
                      <a:pt x="127" y="83"/>
                      <a:pt x="125" y="78"/>
                    </a:cubicBezTo>
                    <a:cubicBezTo>
                      <a:pt x="123" y="72"/>
                      <a:pt x="118" y="68"/>
                      <a:pt x="116" y="68"/>
                    </a:cubicBezTo>
                    <a:cubicBezTo>
                      <a:pt x="113" y="68"/>
                      <a:pt x="104" y="67"/>
                      <a:pt x="99" y="66"/>
                    </a:cubicBezTo>
                    <a:cubicBezTo>
                      <a:pt x="94" y="66"/>
                      <a:pt x="84" y="63"/>
                      <a:pt x="81" y="60"/>
                    </a:cubicBezTo>
                    <a:cubicBezTo>
                      <a:pt x="79" y="58"/>
                      <a:pt x="76" y="56"/>
                      <a:pt x="76" y="55"/>
                    </a:cubicBezTo>
                    <a:cubicBezTo>
                      <a:pt x="75" y="55"/>
                      <a:pt x="76" y="46"/>
                      <a:pt x="76" y="46"/>
                    </a:cubicBezTo>
                    <a:cubicBezTo>
                      <a:pt x="77" y="46"/>
                      <a:pt x="78" y="44"/>
                      <a:pt x="78" y="43"/>
                    </a:cubicBezTo>
                    <a:cubicBezTo>
                      <a:pt x="79" y="41"/>
                      <a:pt x="81" y="39"/>
                      <a:pt x="81" y="37"/>
                    </a:cubicBezTo>
                    <a:cubicBezTo>
                      <a:pt x="82" y="36"/>
                      <a:pt x="81" y="31"/>
                      <a:pt x="80" y="30"/>
                    </a:cubicBezTo>
                    <a:cubicBezTo>
                      <a:pt x="79" y="29"/>
                      <a:pt x="79" y="29"/>
                      <a:pt x="79" y="29"/>
                    </a:cubicBezTo>
                    <a:cubicBezTo>
                      <a:pt x="79" y="29"/>
                      <a:pt x="78" y="18"/>
                      <a:pt x="77" y="14"/>
                    </a:cubicBezTo>
                    <a:cubicBezTo>
                      <a:pt x="76" y="11"/>
                      <a:pt x="66" y="0"/>
                      <a:pt x="55" y="0"/>
                    </a:cubicBezTo>
                    <a:cubicBezTo>
                      <a:pt x="43" y="0"/>
                      <a:pt x="37" y="11"/>
                      <a:pt x="36" y="16"/>
                    </a:cubicBezTo>
                    <a:cubicBezTo>
                      <a:pt x="35" y="22"/>
                      <a:pt x="35" y="34"/>
                      <a:pt x="35" y="34"/>
                    </a:cubicBezTo>
                    <a:cubicBezTo>
                      <a:pt x="33" y="34"/>
                      <a:pt x="34" y="39"/>
                      <a:pt x="35" y="40"/>
                    </a:cubicBezTo>
                    <a:cubicBezTo>
                      <a:pt x="36" y="42"/>
                      <a:pt x="37" y="45"/>
                      <a:pt x="37" y="46"/>
                    </a:cubicBezTo>
                    <a:cubicBezTo>
                      <a:pt x="38" y="47"/>
                      <a:pt x="41" y="48"/>
                      <a:pt x="41" y="49"/>
                    </a:cubicBezTo>
                    <a:cubicBezTo>
                      <a:pt x="41" y="49"/>
                      <a:pt x="43" y="54"/>
                      <a:pt x="44" y="56"/>
                    </a:cubicBezTo>
                    <a:cubicBezTo>
                      <a:pt x="45" y="58"/>
                      <a:pt x="46" y="62"/>
                      <a:pt x="46" y="62"/>
                    </a:cubicBezTo>
                    <a:cubicBezTo>
                      <a:pt x="46" y="62"/>
                      <a:pt x="45" y="65"/>
                      <a:pt x="44" y="65"/>
                    </a:cubicBezTo>
                    <a:cubicBezTo>
                      <a:pt x="43" y="66"/>
                      <a:pt x="40" y="70"/>
                      <a:pt x="38" y="73"/>
                    </a:cubicBezTo>
                    <a:cubicBezTo>
                      <a:pt x="36" y="77"/>
                      <a:pt x="30" y="79"/>
                      <a:pt x="25" y="82"/>
                    </a:cubicBezTo>
                    <a:cubicBezTo>
                      <a:pt x="20" y="84"/>
                      <a:pt x="17" y="87"/>
                      <a:pt x="12" y="89"/>
                    </a:cubicBezTo>
                    <a:cubicBezTo>
                      <a:pt x="8" y="91"/>
                      <a:pt x="4" y="94"/>
                      <a:pt x="4" y="97"/>
                    </a:cubicBezTo>
                    <a:cubicBezTo>
                      <a:pt x="4" y="101"/>
                      <a:pt x="4" y="112"/>
                      <a:pt x="3" y="121"/>
                    </a:cubicBezTo>
                    <a:cubicBezTo>
                      <a:pt x="2" y="131"/>
                      <a:pt x="0" y="156"/>
                      <a:pt x="0" y="167"/>
                    </a:cubicBezTo>
                    <a:cubicBezTo>
                      <a:pt x="0" y="177"/>
                      <a:pt x="0" y="202"/>
                      <a:pt x="0" y="211"/>
                    </a:cubicBezTo>
                    <a:cubicBezTo>
                      <a:pt x="0" y="220"/>
                      <a:pt x="1" y="241"/>
                      <a:pt x="1" y="243"/>
                    </a:cubicBezTo>
                    <a:cubicBezTo>
                      <a:pt x="1" y="245"/>
                      <a:pt x="1" y="250"/>
                      <a:pt x="1" y="251"/>
                    </a:cubicBezTo>
                    <a:cubicBezTo>
                      <a:pt x="2" y="251"/>
                      <a:pt x="4" y="251"/>
                      <a:pt x="4" y="251"/>
                    </a:cubicBezTo>
                    <a:cubicBezTo>
                      <a:pt x="4" y="252"/>
                      <a:pt x="3" y="259"/>
                      <a:pt x="3" y="261"/>
                    </a:cubicBezTo>
                    <a:cubicBezTo>
                      <a:pt x="3" y="264"/>
                      <a:pt x="6" y="268"/>
                      <a:pt x="7" y="270"/>
                    </a:cubicBezTo>
                    <a:cubicBezTo>
                      <a:pt x="8" y="272"/>
                      <a:pt x="11" y="274"/>
                      <a:pt x="15" y="275"/>
                    </a:cubicBezTo>
                    <a:cubicBezTo>
                      <a:pt x="19" y="276"/>
                      <a:pt x="22" y="276"/>
                      <a:pt x="23" y="275"/>
                    </a:cubicBezTo>
                    <a:cubicBezTo>
                      <a:pt x="24" y="274"/>
                      <a:pt x="23" y="272"/>
                      <a:pt x="23" y="271"/>
                    </a:cubicBezTo>
                    <a:cubicBezTo>
                      <a:pt x="23" y="271"/>
                      <a:pt x="21" y="270"/>
                      <a:pt x="22" y="269"/>
                    </a:cubicBezTo>
                    <a:cubicBezTo>
                      <a:pt x="23" y="269"/>
                      <a:pt x="22" y="268"/>
                      <a:pt x="21" y="268"/>
                    </a:cubicBezTo>
                    <a:cubicBezTo>
                      <a:pt x="22" y="268"/>
                      <a:pt x="22" y="268"/>
                      <a:pt x="22" y="268"/>
                    </a:cubicBezTo>
                    <a:cubicBezTo>
                      <a:pt x="23" y="267"/>
                      <a:pt x="22" y="260"/>
                      <a:pt x="22" y="260"/>
                    </a:cubicBezTo>
                    <a:cubicBezTo>
                      <a:pt x="22" y="259"/>
                      <a:pt x="21" y="255"/>
                      <a:pt x="21" y="253"/>
                    </a:cubicBezTo>
                    <a:cubicBezTo>
                      <a:pt x="21" y="250"/>
                      <a:pt x="20" y="249"/>
                      <a:pt x="20" y="249"/>
                    </a:cubicBezTo>
                    <a:cubicBezTo>
                      <a:pt x="21" y="248"/>
                      <a:pt x="20" y="246"/>
                      <a:pt x="20" y="244"/>
                    </a:cubicBezTo>
                    <a:cubicBezTo>
                      <a:pt x="20" y="243"/>
                      <a:pt x="22" y="230"/>
                      <a:pt x="23" y="227"/>
                    </a:cubicBezTo>
                    <a:cubicBezTo>
                      <a:pt x="24" y="223"/>
                      <a:pt x="24" y="205"/>
                      <a:pt x="24" y="203"/>
                    </a:cubicBezTo>
                    <a:cubicBezTo>
                      <a:pt x="24" y="201"/>
                      <a:pt x="26" y="200"/>
                      <a:pt x="26" y="203"/>
                    </a:cubicBezTo>
                    <a:cubicBezTo>
                      <a:pt x="26" y="206"/>
                      <a:pt x="26" y="222"/>
                      <a:pt x="26" y="228"/>
                    </a:cubicBezTo>
                    <a:cubicBezTo>
                      <a:pt x="26" y="234"/>
                      <a:pt x="26" y="254"/>
                      <a:pt x="26" y="256"/>
                    </a:cubicBezTo>
                    <a:cubicBezTo>
                      <a:pt x="26" y="258"/>
                      <a:pt x="31" y="259"/>
                      <a:pt x="31" y="259"/>
                    </a:cubicBezTo>
                    <a:cubicBezTo>
                      <a:pt x="31" y="259"/>
                      <a:pt x="32" y="262"/>
                      <a:pt x="32" y="265"/>
                    </a:cubicBezTo>
                    <a:cubicBezTo>
                      <a:pt x="32" y="268"/>
                      <a:pt x="35" y="283"/>
                      <a:pt x="36" y="287"/>
                    </a:cubicBezTo>
                    <a:cubicBezTo>
                      <a:pt x="38" y="291"/>
                      <a:pt x="37" y="307"/>
                      <a:pt x="37" y="310"/>
                    </a:cubicBezTo>
                    <a:cubicBezTo>
                      <a:pt x="37" y="312"/>
                      <a:pt x="38" y="319"/>
                      <a:pt x="38" y="322"/>
                    </a:cubicBezTo>
                    <a:cubicBezTo>
                      <a:pt x="38" y="324"/>
                      <a:pt x="38" y="337"/>
                      <a:pt x="39" y="348"/>
                    </a:cubicBezTo>
                    <a:cubicBezTo>
                      <a:pt x="40" y="358"/>
                      <a:pt x="44" y="384"/>
                      <a:pt x="45" y="390"/>
                    </a:cubicBezTo>
                    <a:cubicBezTo>
                      <a:pt x="46" y="395"/>
                      <a:pt x="48" y="425"/>
                      <a:pt x="49" y="429"/>
                    </a:cubicBezTo>
                    <a:cubicBezTo>
                      <a:pt x="50" y="433"/>
                      <a:pt x="52" y="436"/>
                      <a:pt x="54" y="438"/>
                    </a:cubicBezTo>
                    <a:cubicBezTo>
                      <a:pt x="55" y="441"/>
                      <a:pt x="56" y="445"/>
                      <a:pt x="56" y="446"/>
                    </a:cubicBezTo>
                    <a:cubicBezTo>
                      <a:pt x="56" y="446"/>
                      <a:pt x="56" y="448"/>
                      <a:pt x="56" y="449"/>
                    </a:cubicBezTo>
                    <a:cubicBezTo>
                      <a:pt x="56" y="450"/>
                      <a:pt x="55" y="453"/>
                      <a:pt x="54" y="454"/>
                    </a:cubicBezTo>
                    <a:cubicBezTo>
                      <a:pt x="53" y="456"/>
                      <a:pt x="55" y="458"/>
                      <a:pt x="56" y="459"/>
                    </a:cubicBezTo>
                    <a:cubicBezTo>
                      <a:pt x="57" y="461"/>
                      <a:pt x="64" y="461"/>
                      <a:pt x="71" y="459"/>
                    </a:cubicBezTo>
                    <a:cubicBezTo>
                      <a:pt x="78" y="458"/>
                      <a:pt x="80" y="455"/>
                      <a:pt x="80" y="454"/>
                    </a:cubicBezTo>
                    <a:cubicBezTo>
                      <a:pt x="80" y="452"/>
                      <a:pt x="80" y="444"/>
                      <a:pt x="80" y="444"/>
                    </a:cubicBezTo>
                    <a:cubicBezTo>
                      <a:pt x="80" y="444"/>
                      <a:pt x="83" y="446"/>
                      <a:pt x="85" y="447"/>
                    </a:cubicBezTo>
                    <a:cubicBezTo>
                      <a:pt x="86" y="448"/>
                      <a:pt x="93" y="447"/>
                      <a:pt x="98" y="447"/>
                    </a:cubicBezTo>
                    <a:cubicBezTo>
                      <a:pt x="103" y="447"/>
                      <a:pt x="104" y="444"/>
                      <a:pt x="104" y="443"/>
                    </a:cubicBezTo>
                    <a:cubicBezTo>
                      <a:pt x="105" y="443"/>
                      <a:pt x="104" y="440"/>
                      <a:pt x="102" y="439"/>
                    </a:cubicBezTo>
                    <a:cubicBezTo>
                      <a:pt x="100" y="438"/>
                      <a:pt x="86" y="424"/>
                      <a:pt x="86" y="424"/>
                    </a:cubicBezTo>
                    <a:cubicBezTo>
                      <a:pt x="86" y="424"/>
                      <a:pt x="87" y="414"/>
                      <a:pt x="87" y="412"/>
                    </a:cubicBezTo>
                    <a:cubicBezTo>
                      <a:pt x="86" y="410"/>
                      <a:pt x="87" y="405"/>
                      <a:pt x="88" y="402"/>
                    </a:cubicBezTo>
                    <a:cubicBezTo>
                      <a:pt x="88" y="400"/>
                      <a:pt x="89" y="394"/>
                      <a:pt x="90" y="392"/>
                    </a:cubicBezTo>
                    <a:cubicBezTo>
                      <a:pt x="90" y="389"/>
                      <a:pt x="94" y="362"/>
                      <a:pt x="94" y="358"/>
                    </a:cubicBezTo>
                    <a:cubicBezTo>
                      <a:pt x="94" y="355"/>
                      <a:pt x="96" y="349"/>
                      <a:pt x="97" y="347"/>
                    </a:cubicBezTo>
                    <a:cubicBezTo>
                      <a:pt x="99" y="344"/>
                      <a:pt x="99" y="339"/>
                      <a:pt x="98" y="338"/>
                    </a:cubicBezTo>
                    <a:cubicBezTo>
                      <a:pt x="97" y="336"/>
                      <a:pt x="97" y="329"/>
                      <a:pt x="97" y="327"/>
                    </a:cubicBezTo>
                    <a:cubicBezTo>
                      <a:pt x="97" y="325"/>
                      <a:pt x="99" y="315"/>
                      <a:pt x="103" y="301"/>
                    </a:cubicBezTo>
                    <a:cubicBezTo>
                      <a:pt x="108" y="287"/>
                      <a:pt x="114" y="246"/>
                      <a:pt x="114" y="245"/>
                    </a:cubicBezTo>
                    <a:cubicBezTo>
                      <a:pt x="114" y="243"/>
                      <a:pt x="117" y="243"/>
                      <a:pt x="119" y="243"/>
                    </a:cubicBezTo>
                    <a:cubicBezTo>
                      <a:pt x="121" y="242"/>
                      <a:pt x="130" y="239"/>
                      <a:pt x="132" y="238"/>
                    </a:cubicBezTo>
                    <a:cubicBezTo>
                      <a:pt x="134" y="238"/>
                      <a:pt x="135" y="236"/>
                      <a:pt x="135" y="235"/>
                    </a:cubicBezTo>
                    <a:cubicBezTo>
                      <a:pt x="135" y="235"/>
                      <a:pt x="135" y="231"/>
                      <a:pt x="135" y="231"/>
                    </a:cubicBezTo>
                    <a:cubicBezTo>
                      <a:pt x="136" y="230"/>
                      <a:pt x="136" y="226"/>
                      <a:pt x="136" y="224"/>
                    </a:cubicBezTo>
                    <a:cubicBezTo>
                      <a:pt x="136" y="221"/>
                      <a:pt x="139" y="222"/>
                      <a:pt x="139" y="222"/>
                    </a:cubicBezTo>
                    <a:cubicBezTo>
                      <a:pt x="139" y="222"/>
                      <a:pt x="140" y="223"/>
                      <a:pt x="140" y="224"/>
                    </a:cubicBezTo>
                    <a:cubicBezTo>
                      <a:pt x="140" y="226"/>
                      <a:pt x="141" y="229"/>
                      <a:pt x="141" y="230"/>
                    </a:cubicBezTo>
                    <a:cubicBezTo>
                      <a:pt x="141" y="232"/>
                      <a:pt x="140" y="235"/>
                      <a:pt x="139" y="236"/>
                    </a:cubicBezTo>
                    <a:cubicBezTo>
                      <a:pt x="138" y="237"/>
                      <a:pt x="137" y="240"/>
                      <a:pt x="137" y="240"/>
                    </a:cubicBezTo>
                    <a:cubicBezTo>
                      <a:pt x="138" y="241"/>
                      <a:pt x="139" y="242"/>
                      <a:pt x="141" y="242"/>
                    </a:cubicBezTo>
                    <a:cubicBezTo>
                      <a:pt x="143" y="242"/>
                      <a:pt x="146" y="241"/>
                      <a:pt x="147" y="240"/>
                    </a:cubicBezTo>
                    <a:cubicBezTo>
                      <a:pt x="148" y="239"/>
                      <a:pt x="148" y="237"/>
                      <a:pt x="149" y="237"/>
                    </a:cubicBezTo>
                    <a:cubicBezTo>
                      <a:pt x="150" y="236"/>
                      <a:pt x="153" y="231"/>
                      <a:pt x="153" y="228"/>
                    </a:cubicBezTo>
                    <a:cubicBezTo>
                      <a:pt x="154" y="225"/>
                      <a:pt x="152" y="216"/>
                      <a:pt x="152" y="216"/>
                    </a:cubicBezTo>
                    <a:cubicBezTo>
                      <a:pt x="152" y="216"/>
                      <a:pt x="154" y="216"/>
                      <a:pt x="154" y="216"/>
                    </a:cubicBezTo>
                    <a:cubicBezTo>
                      <a:pt x="154" y="215"/>
                      <a:pt x="154" y="210"/>
                      <a:pt x="154" y="207"/>
                    </a:cubicBezTo>
                    <a:close/>
                    <a:moveTo>
                      <a:pt x="18" y="267"/>
                    </a:moveTo>
                    <a:cubicBezTo>
                      <a:pt x="17" y="268"/>
                      <a:pt x="15" y="266"/>
                      <a:pt x="14" y="266"/>
                    </a:cubicBezTo>
                    <a:cubicBezTo>
                      <a:pt x="12" y="266"/>
                      <a:pt x="12" y="263"/>
                      <a:pt x="12" y="261"/>
                    </a:cubicBezTo>
                    <a:cubicBezTo>
                      <a:pt x="11" y="259"/>
                      <a:pt x="14" y="259"/>
                      <a:pt x="15" y="259"/>
                    </a:cubicBezTo>
                    <a:cubicBezTo>
                      <a:pt x="16" y="258"/>
                      <a:pt x="17" y="259"/>
                      <a:pt x="17" y="260"/>
                    </a:cubicBezTo>
                    <a:cubicBezTo>
                      <a:pt x="17" y="260"/>
                      <a:pt x="17" y="263"/>
                      <a:pt x="18" y="265"/>
                    </a:cubicBezTo>
                    <a:cubicBezTo>
                      <a:pt x="18" y="266"/>
                      <a:pt x="19" y="266"/>
                      <a:pt x="19" y="267"/>
                    </a:cubicBezTo>
                    <a:cubicBezTo>
                      <a:pt x="19" y="267"/>
                      <a:pt x="19" y="267"/>
                      <a:pt x="20" y="267"/>
                    </a:cubicBezTo>
                    <a:cubicBezTo>
                      <a:pt x="19" y="267"/>
                      <a:pt x="18" y="267"/>
                      <a:pt x="18" y="267"/>
                    </a:cubicBezTo>
                    <a:close/>
                    <a:moveTo>
                      <a:pt x="130" y="217"/>
                    </a:moveTo>
                    <a:cubicBezTo>
                      <a:pt x="130" y="217"/>
                      <a:pt x="129" y="207"/>
                      <a:pt x="128" y="201"/>
                    </a:cubicBezTo>
                    <a:cubicBezTo>
                      <a:pt x="127" y="195"/>
                      <a:pt x="122" y="182"/>
                      <a:pt x="121" y="177"/>
                    </a:cubicBezTo>
                    <a:cubicBezTo>
                      <a:pt x="119" y="171"/>
                      <a:pt x="116" y="145"/>
                      <a:pt x="115" y="143"/>
                    </a:cubicBezTo>
                    <a:cubicBezTo>
                      <a:pt x="115" y="142"/>
                      <a:pt x="115" y="136"/>
                      <a:pt x="115" y="138"/>
                    </a:cubicBezTo>
                    <a:cubicBezTo>
                      <a:pt x="116" y="141"/>
                      <a:pt x="119" y="153"/>
                      <a:pt x="120" y="156"/>
                    </a:cubicBezTo>
                    <a:cubicBezTo>
                      <a:pt x="121" y="158"/>
                      <a:pt x="128" y="180"/>
                      <a:pt x="129" y="183"/>
                    </a:cubicBezTo>
                    <a:cubicBezTo>
                      <a:pt x="129" y="186"/>
                      <a:pt x="133" y="206"/>
                      <a:pt x="133" y="207"/>
                    </a:cubicBezTo>
                    <a:cubicBezTo>
                      <a:pt x="134" y="208"/>
                      <a:pt x="134" y="209"/>
                      <a:pt x="134" y="209"/>
                    </a:cubicBezTo>
                    <a:cubicBezTo>
                      <a:pt x="134" y="209"/>
                      <a:pt x="130" y="215"/>
                      <a:pt x="130" y="21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2" name="Freeform 52"/>
              <p:cNvSpPr>
                <a:spLocks/>
              </p:cNvSpPr>
              <p:nvPr/>
            </p:nvSpPr>
            <p:spPr bwMode="gray">
              <a:xfrm>
                <a:off x="17967326" y="1393826"/>
                <a:ext cx="179388" cy="506413"/>
              </a:xfrm>
              <a:custGeom>
                <a:avLst/>
                <a:gdLst>
                  <a:gd name="T0" fmla="*/ 2 w 48"/>
                  <a:gd name="T1" fmla="*/ 7 h 135"/>
                  <a:gd name="T2" fmla="*/ 0 w 48"/>
                  <a:gd name="T3" fmla="*/ 10 h 135"/>
                  <a:gd name="T4" fmla="*/ 6 w 48"/>
                  <a:gd name="T5" fmla="*/ 43 h 135"/>
                  <a:gd name="T6" fmla="*/ 14 w 48"/>
                  <a:gd name="T7" fmla="*/ 81 h 135"/>
                  <a:gd name="T8" fmla="*/ 15 w 48"/>
                  <a:gd name="T9" fmla="*/ 112 h 135"/>
                  <a:gd name="T10" fmla="*/ 13 w 48"/>
                  <a:gd name="T11" fmla="*/ 135 h 135"/>
                  <a:gd name="T12" fmla="*/ 48 w 48"/>
                  <a:gd name="T13" fmla="*/ 134 h 135"/>
                  <a:gd name="T14" fmla="*/ 38 w 48"/>
                  <a:gd name="T15" fmla="*/ 107 h 135"/>
                  <a:gd name="T16" fmla="*/ 35 w 48"/>
                  <a:gd name="T17" fmla="*/ 68 h 135"/>
                  <a:gd name="T18" fmla="*/ 35 w 48"/>
                  <a:gd name="T19" fmla="*/ 23 h 135"/>
                  <a:gd name="T20" fmla="*/ 35 w 48"/>
                  <a:gd name="T21" fmla="*/ 3 h 135"/>
                  <a:gd name="T22" fmla="*/ 31 w 48"/>
                  <a:gd name="T23" fmla="*/ 0 h 135"/>
                  <a:gd name="T24" fmla="*/ 26 w 48"/>
                  <a:gd name="T25" fmla="*/ 8 h 135"/>
                  <a:gd name="T26" fmla="*/ 21 w 48"/>
                  <a:gd name="T27" fmla="*/ 12 h 135"/>
                  <a:gd name="T28" fmla="*/ 20 w 48"/>
                  <a:gd name="T29" fmla="*/ 15 h 135"/>
                  <a:gd name="T30" fmla="*/ 18 w 48"/>
                  <a:gd name="T31" fmla="*/ 15 h 135"/>
                  <a:gd name="T32" fmla="*/ 14 w 48"/>
                  <a:gd name="T33" fmla="*/ 12 h 135"/>
                  <a:gd name="T34" fmla="*/ 2 w 48"/>
                  <a:gd name="T35"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135">
                    <a:moveTo>
                      <a:pt x="2" y="7"/>
                    </a:moveTo>
                    <a:cubicBezTo>
                      <a:pt x="2" y="7"/>
                      <a:pt x="0" y="9"/>
                      <a:pt x="0" y="10"/>
                    </a:cubicBezTo>
                    <a:cubicBezTo>
                      <a:pt x="0" y="11"/>
                      <a:pt x="4" y="36"/>
                      <a:pt x="6" y="43"/>
                    </a:cubicBezTo>
                    <a:cubicBezTo>
                      <a:pt x="7" y="50"/>
                      <a:pt x="14" y="75"/>
                      <a:pt x="14" y="81"/>
                    </a:cubicBezTo>
                    <a:cubicBezTo>
                      <a:pt x="14" y="87"/>
                      <a:pt x="17" y="104"/>
                      <a:pt x="15" y="112"/>
                    </a:cubicBezTo>
                    <a:cubicBezTo>
                      <a:pt x="14" y="121"/>
                      <a:pt x="13" y="135"/>
                      <a:pt x="13" y="135"/>
                    </a:cubicBezTo>
                    <a:cubicBezTo>
                      <a:pt x="48" y="134"/>
                      <a:pt x="48" y="134"/>
                      <a:pt x="48" y="134"/>
                    </a:cubicBezTo>
                    <a:cubicBezTo>
                      <a:pt x="48" y="134"/>
                      <a:pt x="39" y="115"/>
                      <a:pt x="38" y="107"/>
                    </a:cubicBezTo>
                    <a:cubicBezTo>
                      <a:pt x="37" y="100"/>
                      <a:pt x="34" y="75"/>
                      <a:pt x="35" y="68"/>
                    </a:cubicBezTo>
                    <a:cubicBezTo>
                      <a:pt x="36" y="61"/>
                      <a:pt x="35" y="30"/>
                      <a:pt x="35" y="23"/>
                    </a:cubicBezTo>
                    <a:cubicBezTo>
                      <a:pt x="35" y="17"/>
                      <a:pt x="35" y="4"/>
                      <a:pt x="35" y="3"/>
                    </a:cubicBezTo>
                    <a:cubicBezTo>
                      <a:pt x="34" y="2"/>
                      <a:pt x="31" y="0"/>
                      <a:pt x="31" y="0"/>
                    </a:cubicBezTo>
                    <a:cubicBezTo>
                      <a:pt x="31" y="0"/>
                      <a:pt x="28" y="6"/>
                      <a:pt x="26" y="8"/>
                    </a:cubicBezTo>
                    <a:cubicBezTo>
                      <a:pt x="24" y="9"/>
                      <a:pt x="21" y="11"/>
                      <a:pt x="21" y="12"/>
                    </a:cubicBezTo>
                    <a:cubicBezTo>
                      <a:pt x="20" y="13"/>
                      <a:pt x="20" y="15"/>
                      <a:pt x="20" y="15"/>
                    </a:cubicBezTo>
                    <a:cubicBezTo>
                      <a:pt x="18" y="15"/>
                      <a:pt x="18" y="15"/>
                      <a:pt x="18" y="15"/>
                    </a:cubicBezTo>
                    <a:cubicBezTo>
                      <a:pt x="18" y="15"/>
                      <a:pt x="16" y="13"/>
                      <a:pt x="14" y="12"/>
                    </a:cubicBezTo>
                    <a:cubicBezTo>
                      <a:pt x="12" y="11"/>
                      <a:pt x="2" y="7"/>
                      <a:pt x="2" y="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3" name="Freeform 53"/>
              <p:cNvSpPr>
                <a:spLocks/>
              </p:cNvSpPr>
              <p:nvPr/>
            </p:nvSpPr>
            <p:spPr bwMode="gray">
              <a:xfrm>
                <a:off x="18008601" y="1443038"/>
                <a:ext cx="90488" cy="449263"/>
              </a:xfrm>
              <a:custGeom>
                <a:avLst/>
                <a:gdLst>
                  <a:gd name="T0" fmla="*/ 7 w 24"/>
                  <a:gd name="T1" fmla="*/ 1 h 120"/>
                  <a:gd name="T2" fmla="*/ 17 w 24"/>
                  <a:gd name="T3" fmla="*/ 5 h 120"/>
                  <a:gd name="T4" fmla="*/ 14 w 24"/>
                  <a:gd name="T5" fmla="*/ 8 h 120"/>
                  <a:gd name="T6" fmla="*/ 14 w 24"/>
                  <a:gd name="T7" fmla="*/ 11 h 120"/>
                  <a:gd name="T8" fmla="*/ 16 w 24"/>
                  <a:gd name="T9" fmla="*/ 17 h 120"/>
                  <a:gd name="T10" fmla="*/ 21 w 24"/>
                  <a:gd name="T11" fmla="*/ 42 h 120"/>
                  <a:gd name="T12" fmla="*/ 23 w 24"/>
                  <a:gd name="T13" fmla="*/ 84 h 120"/>
                  <a:gd name="T14" fmla="*/ 24 w 24"/>
                  <a:gd name="T15" fmla="*/ 106 h 120"/>
                  <a:gd name="T16" fmla="*/ 17 w 24"/>
                  <a:gd name="T17" fmla="*/ 120 h 120"/>
                  <a:gd name="T18" fmla="*/ 8 w 24"/>
                  <a:gd name="T19" fmla="*/ 106 h 120"/>
                  <a:gd name="T20" fmla="*/ 7 w 24"/>
                  <a:gd name="T21" fmla="*/ 72 h 120"/>
                  <a:gd name="T22" fmla="*/ 2 w 24"/>
                  <a:gd name="T23" fmla="*/ 25 h 120"/>
                  <a:gd name="T24" fmla="*/ 6 w 24"/>
                  <a:gd name="T25" fmla="*/ 15 h 120"/>
                  <a:gd name="T26" fmla="*/ 7 w 24"/>
                  <a:gd name="T27" fmla="*/ 11 h 120"/>
                  <a:gd name="T28" fmla="*/ 1 w 24"/>
                  <a:gd name="T29" fmla="*/ 7 h 120"/>
                  <a:gd name="T30" fmla="*/ 7 w 24"/>
                  <a:gd name="T31" fmla="*/ 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20">
                    <a:moveTo>
                      <a:pt x="7" y="1"/>
                    </a:moveTo>
                    <a:cubicBezTo>
                      <a:pt x="13" y="0"/>
                      <a:pt x="16" y="4"/>
                      <a:pt x="17" y="5"/>
                    </a:cubicBezTo>
                    <a:cubicBezTo>
                      <a:pt x="18" y="6"/>
                      <a:pt x="15" y="8"/>
                      <a:pt x="14" y="8"/>
                    </a:cubicBezTo>
                    <a:cubicBezTo>
                      <a:pt x="14" y="9"/>
                      <a:pt x="13" y="11"/>
                      <a:pt x="14" y="11"/>
                    </a:cubicBezTo>
                    <a:cubicBezTo>
                      <a:pt x="14" y="12"/>
                      <a:pt x="16" y="16"/>
                      <a:pt x="16" y="17"/>
                    </a:cubicBezTo>
                    <a:cubicBezTo>
                      <a:pt x="16" y="19"/>
                      <a:pt x="21" y="37"/>
                      <a:pt x="21" y="42"/>
                    </a:cubicBezTo>
                    <a:cubicBezTo>
                      <a:pt x="21" y="47"/>
                      <a:pt x="23" y="80"/>
                      <a:pt x="23" y="84"/>
                    </a:cubicBezTo>
                    <a:cubicBezTo>
                      <a:pt x="23" y="89"/>
                      <a:pt x="24" y="106"/>
                      <a:pt x="24" y="106"/>
                    </a:cubicBezTo>
                    <a:cubicBezTo>
                      <a:pt x="24" y="106"/>
                      <a:pt x="19" y="120"/>
                      <a:pt x="17" y="120"/>
                    </a:cubicBezTo>
                    <a:cubicBezTo>
                      <a:pt x="15" y="120"/>
                      <a:pt x="8" y="107"/>
                      <a:pt x="8" y="106"/>
                    </a:cubicBezTo>
                    <a:cubicBezTo>
                      <a:pt x="8" y="105"/>
                      <a:pt x="7" y="76"/>
                      <a:pt x="7" y="72"/>
                    </a:cubicBezTo>
                    <a:cubicBezTo>
                      <a:pt x="6" y="67"/>
                      <a:pt x="2" y="27"/>
                      <a:pt x="2" y="25"/>
                    </a:cubicBezTo>
                    <a:cubicBezTo>
                      <a:pt x="3" y="22"/>
                      <a:pt x="6" y="17"/>
                      <a:pt x="6" y="15"/>
                    </a:cubicBezTo>
                    <a:cubicBezTo>
                      <a:pt x="7" y="14"/>
                      <a:pt x="7" y="11"/>
                      <a:pt x="7" y="11"/>
                    </a:cubicBezTo>
                    <a:cubicBezTo>
                      <a:pt x="7" y="11"/>
                      <a:pt x="2" y="8"/>
                      <a:pt x="1" y="7"/>
                    </a:cubicBezTo>
                    <a:cubicBezTo>
                      <a:pt x="0" y="7"/>
                      <a:pt x="2" y="1"/>
                      <a:pt x="7" y="1"/>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91" name="Group 90"/>
            <p:cNvGrpSpPr/>
            <p:nvPr/>
          </p:nvGrpSpPr>
          <p:grpSpPr bwMode="gray">
            <a:xfrm>
              <a:off x="17044988" y="1231901"/>
              <a:ext cx="498475" cy="1703388"/>
              <a:chOff x="17044988" y="1231901"/>
              <a:chExt cx="498475" cy="1703388"/>
            </a:xfrm>
          </p:grpSpPr>
          <p:sp>
            <p:nvSpPr>
              <p:cNvPr id="54" name="Freeform 54"/>
              <p:cNvSpPr>
                <a:spLocks/>
              </p:cNvSpPr>
              <p:nvPr/>
            </p:nvSpPr>
            <p:spPr bwMode="gray">
              <a:xfrm>
                <a:off x="17044988" y="1231901"/>
                <a:ext cx="498475" cy="1703388"/>
              </a:xfrm>
              <a:custGeom>
                <a:avLst/>
                <a:gdLst>
                  <a:gd name="T0" fmla="*/ 33 w 133"/>
                  <a:gd name="T1" fmla="*/ 75 h 454"/>
                  <a:gd name="T2" fmla="*/ 49 w 133"/>
                  <a:gd name="T3" fmla="*/ 69 h 454"/>
                  <a:gd name="T4" fmla="*/ 60 w 133"/>
                  <a:gd name="T5" fmla="*/ 45 h 454"/>
                  <a:gd name="T6" fmla="*/ 55 w 133"/>
                  <a:gd name="T7" fmla="*/ 36 h 454"/>
                  <a:gd name="T8" fmla="*/ 57 w 133"/>
                  <a:gd name="T9" fmla="*/ 13 h 454"/>
                  <a:gd name="T10" fmla="*/ 94 w 133"/>
                  <a:gd name="T11" fmla="*/ 12 h 454"/>
                  <a:gd name="T12" fmla="*/ 96 w 133"/>
                  <a:gd name="T13" fmla="*/ 35 h 454"/>
                  <a:gd name="T14" fmla="*/ 91 w 133"/>
                  <a:gd name="T15" fmla="*/ 45 h 454"/>
                  <a:gd name="T16" fmla="*/ 88 w 133"/>
                  <a:gd name="T17" fmla="*/ 58 h 454"/>
                  <a:gd name="T18" fmla="*/ 99 w 133"/>
                  <a:gd name="T19" fmla="*/ 67 h 454"/>
                  <a:gd name="T20" fmla="*/ 117 w 133"/>
                  <a:gd name="T21" fmla="*/ 75 h 454"/>
                  <a:gd name="T22" fmla="*/ 132 w 133"/>
                  <a:gd name="T23" fmla="*/ 90 h 454"/>
                  <a:gd name="T24" fmla="*/ 125 w 133"/>
                  <a:gd name="T25" fmla="*/ 97 h 454"/>
                  <a:gd name="T26" fmla="*/ 124 w 133"/>
                  <a:gd name="T27" fmla="*/ 148 h 454"/>
                  <a:gd name="T28" fmla="*/ 127 w 133"/>
                  <a:gd name="T29" fmla="*/ 225 h 454"/>
                  <a:gd name="T30" fmla="*/ 125 w 133"/>
                  <a:gd name="T31" fmla="*/ 244 h 454"/>
                  <a:gd name="T32" fmla="*/ 116 w 133"/>
                  <a:gd name="T33" fmla="*/ 253 h 454"/>
                  <a:gd name="T34" fmla="*/ 115 w 133"/>
                  <a:gd name="T35" fmla="*/ 248 h 454"/>
                  <a:gd name="T36" fmla="*/ 113 w 133"/>
                  <a:gd name="T37" fmla="*/ 235 h 454"/>
                  <a:gd name="T38" fmla="*/ 117 w 133"/>
                  <a:gd name="T39" fmla="*/ 217 h 454"/>
                  <a:gd name="T40" fmla="*/ 110 w 133"/>
                  <a:gd name="T41" fmla="*/ 170 h 454"/>
                  <a:gd name="T42" fmla="*/ 106 w 133"/>
                  <a:gd name="T43" fmla="*/ 160 h 454"/>
                  <a:gd name="T44" fmla="*/ 109 w 133"/>
                  <a:gd name="T45" fmla="*/ 214 h 454"/>
                  <a:gd name="T46" fmla="*/ 103 w 133"/>
                  <a:gd name="T47" fmla="*/ 267 h 454"/>
                  <a:gd name="T48" fmla="*/ 99 w 133"/>
                  <a:gd name="T49" fmla="*/ 299 h 454"/>
                  <a:gd name="T50" fmla="*/ 80 w 133"/>
                  <a:gd name="T51" fmla="*/ 350 h 454"/>
                  <a:gd name="T52" fmla="*/ 79 w 133"/>
                  <a:gd name="T53" fmla="*/ 400 h 454"/>
                  <a:gd name="T54" fmla="*/ 88 w 133"/>
                  <a:gd name="T55" fmla="*/ 421 h 454"/>
                  <a:gd name="T56" fmla="*/ 87 w 133"/>
                  <a:gd name="T57" fmla="*/ 438 h 454"/>
                  <a:gd name="T58" fmla="*/ 78 w 133"/>
                  <a:gd name="T59" fmla="*/ 454 h 454"/>
                  <a:gd name="T60" fmla="*/ 65 w 133"/>
                  <a:gd name="T61" fmla="*/ 438 h 454"/>
                  <a:gd name="T62" fmla="*/ 67 w 133"/>
                  <a:gd name="T63" fmla="*/ 417 h 454"/>
                  <a:gd name="T64" fmla="*/ 63 w 133"/>
                  <a:gd name="T65" fmla="*/ 406 h 454"/>
                  <a:gd name="T66" fmla="*/ 60 w 133"/>
                  <a:gd name="T67" fmla="*/ 417 h 454"/>
                  <a:gd name="T68" fmla="*/ 55 w 133"/>
                  <a:gd name="T69" fmla="*/ 398 h 454"/>
                  <a:gd name="T70" fmla="*/ 59 w 133"/>
                  <a:gd name="T71" fmla="*/ 381 h 454"/>
                  <a:gd name="T72" fmla="*/ 52 w 133"/>
                  <a:gd name="T73" fmla="*/ 347 h 454"/>
                  <a:gd name="T74" fmla="*/ 54 w 133"/>
                  <a:gd name="T75" fmla="*/ 305 h 454"/>
                  <a:gd name="T76" fmla="*/ 38 w 133"/>
                  <a:gd name="T77" fmla="*/ 259 h 454"/>
                  <a:gd name="T78" fmla="*/ 31 w 133"/>
                  <a:gd name="T79" fmla="*/ 186 h 454"/>
                  <a:gd name="T80" fmla="*/ 33 w 133"/>
                  <a:gd name="T81" fmla="*/ 176 h 454"/>
                  <a:gd name="T82" fmla="*/ 28 w 133"/>
                  <a:gd name="T83" fmla="*/ 181 h 454"/>
                  <a:gd name="T84" fmla="*/ 21 w 133"/>
                  <a:gd name="T85" fmla="*/ 226 h 454"/>
                  <a:gd name="T86" fmla="*/ 15 w 133"/>
                  <a:gd name="T87" fmla="*/ 236 h 454"/>
                  <a:gd name="T88" fmla="*/ 1 w 133"/>
                  <a:gd name="T89" fmla="*/ 236 h 454"/>
                  <a:gd name="T90" fmla="*/ 4 w 133"/>
                  <a:gd name="T91" fmla="*/ 219 h 454"/>
                  <a:gd name="T92" fmla="*/ 14 w 133"/>
                  <a:gd name="T93" fmla="*/ 165 h 454"/>
                  <a:gd name="T94" fmla="*/ 26 w 133"/>
                  <a:gd name="T95" fmla="*/ 96 h 454"/>
                  <a:gd name="T96" fmla="*/ 26 w 133"/>
                  <a:gd name="T97" fmla="*/ 77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 h="454">
                    <a:moveTo>
                      <a:pt x="26" y="77"/>
                    </a:moveTo>
                    <a:cubicBezTo>
                      <a:pt x="29" y="75"/>
                      <a:pt x="32" y="75"/>
                      <a:pt x="33" y="75"/>
                    </a:cubicBezTo>
                    <a:cubicBezTo>
                      <a:pt x="34" y="75"/>
                      <a:pt x="38" y="71"/>
                      <a:pt x="41" y="71"/>
                    </a:cubicBezTo>
                    <a:cubicBezTo>
                      <a:pt x="44" y="70"/>
                      <a:pt x="48" y="70"/>
                      <a:pt x="49" y="69"/>
                    </a:cubicBezTo>
                    <a:cubicBezTo>
                      <a:pt x="50" y="67"/>
                      <a:pt x="61" y="54"/>
                      <a:pt x="64" y="54"/>
                    </a:cubicBezTo>
                    <a:cubicBezTo>
                      <a:pt x="64" y="54"/>
                      <a:pt x="60" y="47"/>
                      <a:pt x="60" y="45"/>
                    </a:cubicBezTo>
                    <a:cubicBezTo>
                      <a:pt x="60" y="44"/>
                      <a:pt x="57" y="44"/>
                      <a:pt x="57" y="43"/>
                    </a:cubicBezTo>
                    <a:cubicBezTo>
                      <a:pt x="57" y="41"/>
                      <a:pt x="56" y="38"/>
                      <a:pt x="55" y="36"/>
                    </a:cubicBezTo>
                    <a:cubicBezTo>
                      <a:pt x="55" y="34"/>
                      <a:pt x="53" y="30"/>
                      <a:pt x="55" y="30"/>
                    </a:cubicBezTo>
                    <a:cubicBezTo>
                      <a:pt x="55" y="30"/>
                      <a:pt x="54" y="18"/>
                      <a:pt x="57" y="13"/>
                    </a:cubicBezTo>
                    <a:cubicBezTo>
                      <a:pt x="59" y="9"/>
                      <a:pt x="65" y="0"/>
                      <a:pt x="76" y="0"/>
                    </a:cubicBezTo>
                    <a:cubicBezTo>
                      <a:pt x="86" y="0"/>
                      <a:pt x="92" y="8"/>
                      <a:pt x="94" y="12"/>
                    </a:cubicBezTo>
                    <a:cubicBezTo>
                      <a:pt x="96" y="17"/>
                      <a:pt x="96" y="28"/>
                      <a:pt x="96" y="29"/>
                    </a:cubicBezTo>
                    <a:cubicBezTo>
                      <a:pt x="96" y="30"/>
                      <a:pt x="97" y="33"/>
                      <a:pt x="96" y="35"/>
                    </a:cubicBezTo>
                    <a:cubicBezTo>
                      <a:pt x="95" y="37"/>
                      <a:pt x="94" y="39"/>
                      <a:pt x="94" y="40"/>
                    </a:cubicBezTo>
                    <a:cubicBezTo>
                      <a:pt x="93" y="41"/>
                      <a:pt x="93" y="45"/>
                      <a:pt x="91" y="45"/>
                    </a:cubicBezTo>
                    <a:cubicBezTo>
                      <a:pt x="91" y="45"/>
                      <a:pt x="89" y="50"/>
                      <a:pt x="87" y="53"/>
                    </a:cubicBezTo>
                    <a:cubicBezTo>
                      <a:pt x="88" y="58"/>
                      <a:pt x="88" y="58"/>
                      <a:pt x="88" y="58"/>
                    </a:cubicBezTo>
                    <a:cubicBezTo>
                      <a:pt x="88" y="58"/>
                      <a:pt x="92" y="59"/>
                      <a:pt x="93" y="61"/>
                    </a:cubicBezTo>
                    <a:cubicBezTo>
                      <a:pt x="95" y="62"/>
                      <a:pt x="97" y="67"/>
                      <a:pt x="99" y="67"/>
                    </a:cubicBezTo>
                    <a:cubicBezTo>
                      <a:pt x="100" y="67"/>
                      <a:pt x="108" y="69"/>
                      <a:pt x="110" y="71"/>
                    </a:cubicBezTo>
                    <a:cubicBezTo>
                      <a:pt x="111" y="72"/>
                      <a:pt x="117" y="75"/>
                      <a:pt x="117" y="75"/>
                    </a:cubicBezTo>
                    <a:cubicBezTo>
                      <a:pt x="117" y="75"/>
                      <a:pt x="126" y="75"/>
                      <a:pt x="129" y="78"/>
                    </a:cubicBezTo>
                    <a:cubicBezTo>
                      <a:pt x="132" y="82"/>
                      <a:pt x="133" y="86"/>
                      <a:pt x="132" y="90"/>
                    </a:cubicBezTo>
                    <a:cubicBezTo>
                      <a:pt x="130" y="93"/>
                      <a:pt x="128" y="97"/>
                      <a:pt x="128" y="97"/>
                    </a:cubicBezTo>
                    <a:cubicBezTo>
                      <a:pt x="125" y="97"/>
                      <a:pt x="125" y="97"/>
                      <a:pt x="125" y="97"/>
                    </a:cubicBezTo>
                    <a:cubicBezTo>
                      <a:pt x="125" y="97"/>
                      <a:pt x="124" y="121"/>
                      <a:pt x="124" y="129"/>
                    </a:cubicBezTo>
                    <a:cubicBezTo>
                      <a:pt x="123" y="136"/>
                      <a:pt x="123" y="144"/>
                      <a:pt x="124" y="148"/>
                    </a:cubicBezTo>
                    <a:cubicBezTo>
                      <a:pt x="125" y="152"/>
                      <a:pt x="126" y="182"/>
                      <a:pt x="126" y="200"/>
                    </a:cubicBezTo>
                    <a:cubicBezTo>
                      <a:pt x="125" y="219"/>
                      <a:pt x="127" y="224"/>
                      <a:pt x="127" y="225"/>
                    </a:cubicBezTo>
                    <a:cubicBezTo>
                      <a:pt x="127" y="225"/>
                      <a:pt x="128" y="234"/>
                      <a:pt x="128" y="237"/>
                    </a:cubicBezTo>
                    <a:cubicBezTo>
                      <a:pt x="127" y="239"/>
                      <a:pt x="125" y="242"/>
                      <a:pt x="125" y="244"/>
                    </a:cubicBezTo>
                    <a:cubicBezTo>
                      <a:pt x="125" y="245"/>
                      <a:pt x="122" y="248"/>
                      <a:pt x="121" y="249"/>
                    </a:cubicBezTo>
                    <a:cubicBezTo>
                      <a:pt x="120" y="251"/>
                      <a:pt x="116" y="253"/>
                      <a:pt x="116" y="253"/>
                    </a:cubicBezTo>
                    <a:cubicBezTo>
                      <a:pt x="115" y="253"/>
                      <a:pt x="114" y="252"/>
                      <a:pt x="115" y="251"/>
                    </a:cubicBezTo>
                    <a:cubicBezTo>
                      <a:pt x="115" y="251"/>
                      <a:pt x="115" y="248"/>
                      <a:pt x="115" y="248"/>
                    </a:cubicBezTo>
                    <a:cubicBezTo>
                      <a:pt x="115" y="248"/>
                      <a:pt x="112" y="252"/>
                      <a:pt x="113" y="248"/>
                    </a:cubicBezTo>
                    <a:cubicBezTo>
                      <a:pt x="113" y="245"/>
                      <a:pt x="113" y="237"/>
                      <a:pt x="113" y="235"/>
                    </a:cubicBezTo>
                    <a:cubicBezTo>
                      <a:pt x="113" y="232"/>
                      <a:pt x="114" y="227"/>
                      <a:pt x="114" y="225"/>
                    </a:cubicBezTo>
                    <a:cubicBezTo>
                      <a:pt x="115" y="223"/>
                      <a:pt x="117" y="219"/>
                      <a:pt x="117" y="217"/>
                    </a:cubicBezTo>
                    <a:cubicBezTo>
                      <a:pt x="117" y="214"/>
                      <a:pt x="115" y="199"/>
                      <a:pt x="114" y="194"/>
                    </a:cubicBezTo>
                    <a:cubicBezTo>
                      <a:pt x="113" y="188"/>
                      <a:pt x="111" y="172"/>
                      <a:pt x="110" y="170"/>
                    </a:cubicBezTo>
                    <a:cubicBezTo>
                      <a:pt x="109" y="169"/>
                      <a:pt x="107" y="160"/>
                      <a:pt x="107" y="158"/>
                    </a:cubicBezTo>
                    <a:cubicBezTo>
                      <a:pt x="107" y="155"/>
                      <a:pt x="106" y="159"/>
                      <a:pt x="106" y="160"/>
                    </a:cubicBezTo>
                    <a:cubicBezTo>
                      <a:pt x="106" y="162"/>
                      <a:pt x="109" y="176"/>
                      <a:pt x="109" y="181"/>
                    </a:cubicBezTo>
                    <a:cubicBezTo>
                      <a:pt x="109" y="185"/>
                      <a:pt x="111" y="201"/>
                      <a:pt x="109" y="214"/>
                    </a:cubicBezTo>
                    <a:cubicBezTo>
                      <a:pt x="108" y="227"/>
                      <a:pt x="105" y="247"/>
                      <a:pt x="104" y="250"/>
                    </a:cubicBezTo>
                    <a:cubicBezTo>
                      <a:pt x="104" y="253"/>
                      <a:pt x="103" y="264"/>
                      <a:pt x="103" y="267"/>
                    </a:cubicBezTo>
                    <a:cubicBezTo>
                      <a:pt x="102" y="269"/>
                      <a:pt x="99" y="276"/>
                      <a:pt x="99" y="281"/>
                    </a:cubicBezTo>
                    <a:cubicBezTo>
                      <a:pt x="99" y="286"/>
                      <a:pt x="99" y="297"/>
                      <a:pt x="99" y="299"/>
                    </a:cubicBezTo>
                    <a:cubicBezTo>
                      <a:pt x="98" y="300"/>
                      <a:pt x="91" y="303"/>
                      <a:pt x="87" y="304"/>
                    </a:cubicBezTo>
                    <a:cubicBezTo>
                      <a:pt x="87" y="304"/>
                      <a:pt x="88" y="324"/>
                      <a:pt x="80" y="350"/>
                    </a:cubicBezTo>
                    <a:cubicBezTo>
                      <a:pt x="80" y="350"/>
                      <a:pt x="78" y="379"/>
                      <a:pt x="78" y="383"/>
                    </a:cubicBezTo>
                    <a:cubicBezTo>
                      <a:pt x="78" y="387"/>
                      <a:pt x="77" y="397"/>
                      <a:pt x="79" y="400"/>
                    </a:cubicBezTo>
                    <a:cubicBezTo>
                      <a:pt x="80" y="403"/>
                      <a:pt x="82" y="408"/>
                      <a:pt x="82" y="409"/>
                    </a:cubicBezTo>
                    <a:cubicBezTo>
                      <a:pt x="81" y="411"/>
                      <a:pt x="87" y="419"/>
                      <a:pt x="88" y="421"/>
                    </a:cubicBezTo>
                    <a:cubicBezTo>
                      <a:pt x="90" y="423"/>
                      <a:pt x="90" y="428"/>
                      <a:pt x="85" y="428"/>
                    </a:cubicBezTo>
                    <a:cubicBezTo>
                      <a:pt x="85" y="428"/>
                      <a:pt x="87" y="435"/>
                      <a:pt x="87" y="438"/>
                    </a:cubicBezTo>
                    <a:cubicBezTo>
                      <a:pt x="87" y="441"/>
                      <a:pt x="88" y="446"/>
                      <a:pt x="88" y="447"/>
                    </a:cubicBezTo>
                    <a:cubicBezTo>
                      <a:pt x="88" y="449"/>
                      <a:pt x="84" y="454"/>
                      <a:pt x="78" y="454"/>
                    </a:cubicBezTo>
                    <a:cubicBezTo>
                      <a:pt x="73" y="454"/>
                      <a:pt x="66" y="451"/>
                      <a:pt x="65" y="448"/>
                    </a:cubicBezTo>
                    <a:cubicBezTo>
                      <a:pt x="65" y="446"/>
                      <a:pt x="64" y="439"/>
                      <a:pt x="65" y="438"/>
                    </a:cubicBezTo>
                    <a:cubicBezTo>
                      <a:pt x="65" y="438"/>
                      <a:pt x="66" y="431"/>
                      <a:pt x="67" y="428"/>
                    </a:cubicBezTo>
                    <a:cubicBezTo>
                      <a:pt x="67" y="426"/>
                      <a:pt x="68" y="418"/>
                      <a:pt x="67" y="417"/>
                    </a:cubicBezTo>
                    <a:cubicBezTo>
                      <a:pt x="67" y="416"/>
                      <a:pt x="66" y="414"/>
                      <a:pt x="65" y="413"/>
                    </a:cubicBezTo>
                    <a:cubicBezTo>
                      <a:pt x="65" y="412"/>
                      <a:pt x="63" y="406"/>
                      <a:pt x="63" y="406"/>
                    </a:cubicBezTo>
                    <a:cubicBezTo>
                      <a:pt x="63" y="417"/>
                      <a:pt x="63" y="417"/>
                      <a:pt x="63" y="417"/>
                    </a:cubicBezTo>
                    <a:cubicBezTo>
                      <a:pt x="60" y="417"/>
                      <a:pt x="60" y="417"/>
                      <a:pt x="60" y="417"/>
                    </a:cubicBezTo>
                    <a:cubicBezTo>
                      <a:pt x="59" y="404"/>
                      <a:pt x="59" y="404"/>
                      <a:pt x="59" y="404"/>
                    </a:cubicBezTo>
                    <a:cubicBezTo>
                      <a:pt x="59" y="404"/>
                      <a:pt x="57" y="400"/>
                      <a:pt x="55" y="398"/>
                    </a:cubicBezTo>
                    <a:cubicBezTo>
                      <a:pt x="53" y="397"/>
                      <a:pt x="52" y="393"/>
                      <a:pt x="54" y="390"/>
                    </a:cubicBezTo>
                    <a:cubicBezTo>
                      <a:pt x="56" y="387"/>
                      <a:pt x="59" y="382"/>
                      <a:pt x="59" y="381"/>
                    </a:cubicBezTo>
                    <a:cubicBezTo>
                      <a:pt x="60" y="380"/>
                      <a:pt x="59" y="376"/>
                      <a:pt x="58" y="373"/>
                    </a:cubicBezTo>
                    <a:cubicBezTo>
                      <a:pt x="57" y="369"/>
                      <a:pt x="52" y="355"/>
                      <a:pt x="52" y="347"/>
                    </a:cubicBezTo>
                    <a:cubicBezTo>
                      <a:pt x="52" y="339"/>
                      <a:pt x="53" y="315"/>
                      <a:pt x="53" y="312"/>
                    </a:cubicBezTo>
                    <a:cubicBezTo>
                      <a:pt x="53" y="310"/>
                      <a:pt x="54" y="305"/>
                      <a:pt x="54" y="305"/>
                    </a:cubicBezTo>
                    <a:cubicBezTo>
                      <a:pt x="54" y="305"/>
                      <a:pt x="51" y="305"/>
                      <a:pt x="51" y="303"/>
                    </a:cubicBezTo>
                    <a:cubicBezTo>
                      <a:pt x="50" y="301"/>
                      <a:pt x="42" y="268"/>
                      <a:pt x="38" y="259"/>
                    </a:cubicBezTo>
                    <a:cubicBezTo>
                      <a:pt x="35" y="249"/>
                      <a:pt x="28" y="223"/>
                      <a:pt x="29" y="211"/>
                    </a:cubicBezTo>
                    <a:cubicBezTo>
                      <a:pt x="29" y="199"/>
                      <a:pt x="30" y="186"/>
                      <a:pt x="31" y="186"/>
                    </a:cubicBezTo>
                    <a:cubicBezTo>
                      <a:pt x="32" y="186"/>
                      <a:pt x="32" y="184"/>
                      <a:pt x="32" y="183"/>
                    </a:cubicBezTo>
                    <a:cubicBezTo>
                      <a:pt x="32" y="181"/>
                      <a:pt x="33" y="176"/>
                      <a:pt x="33" y="176"/>
                    </a:cubicBezTo>
                    <a:cubicBezTo>
                      <a:pt x="33" y="175"/>
                      <a:pt x="36" y="160"/>
                      <a:pt x="36" y="160"/>
                    </a:cubicBezTo>
                    <a:cubicBezTo>
                      <a:pt x="36" y="160"/>
                      <a:pt x="30" y="177"/>
                      <a:pt x="28" y="181"/>
                    </a:cubicBezTo>
                    <a:cubicBezTo>
                      <a:pt x="26" y="186"/>
                      <a:pt x="21" y="193"/>
                      <a:pt x="21" y="195"/>
                    </a:cubicBezTo>
                    <a:cubicBezTo>
                      <a:pt x="21" y="195"/>
                      <a:pt x="21" y="224"/>
                      <a:pt x="21" y="226"/>
                    </a:cubicBezTo>
                    <a:cubicBezTo>
                      <a:pt x="21" y="228"/>
                      <a:pt x="20" y="232"/>
                      <a:pt x="18" y="232"/>
                    </a:cubicBezTo>
                    <a:cubicBezTo>
                      <a:pt x="17" y="233"/>
                      <a:pt x="17" y="236"/>
                      <a:pt x="15" y="236"/>
                    </a:cubicBezTo>
                    <a:cubicBezTo>
                      <a:pt x="12" y="237"/>
                      <a:pt x="9" y="237"/>
                      <a:pt x="8" y="236"/>
                    </a:cubicBezTo>
                    <a:cubicBezTo>
                      <a:pt x="7" y="236"/>
                      <a:pt x="2" y="237"/>
                      <a:pt x="1" y="236"/>
                    </a:cubicBezTo>
                    <a:cubicBezTo>
                      <a:pt x="0" y="234"/>
                      <a:pt x="0" y="229"/>
                      <a:pt x="1" y="227"/>
                    </a:cubicBezTo>
                    <a:cubicBezTo>
                      <a:pt x="2" y="225"/>
                      <a:pt x="4" y="222"/>
                      <a:pt x="4" y="219"/>
                    </a:cubicBezTo>
                    <a:cubicBezTo>
                      <a:pt x="4" y="217"/>
                      <a:pt x="5" y="206"/>
                      <a:pt x="6" y="202"/>
                    </a:cubicBezTo>
                    <a:cubicBezTo>
                      <a:pt x="7" y="198"/>
                      <a:pt x="11" y="173"/>
                      <a:pt x="14" y="165"/>
                    </a:cubicBezTo>
                    <a:cubicBezTo>
                      <a:pt x="17" y="156"/>
                      <a:pt x="23" y="147"/>
                      <a:pt x="24" y="144"/>
                    </a:cubicBezTo>
                    <a:cubicBezTo>
                      <a:pt x="24" y="140"/>
                      <a:pt x="27" y="98"/>
                      <a:pt x="26" y="96"/>
                    </a:cubicBezTo>
                    <a:cubicBezTo>
                      <a:pt x="25" y="95"/>
                      <a:pt x="18" y="95"/>
                      <a:pt x="19" y="89"/>
                    </a:cubicBezTo>
                    <a:cubicBezTo>
                      <a:pt x="20" y="83"/>
                      <a:pt x="22" y="78"/>
                      <a:pt x="26"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5" name="Freeform 55"/>
              <p:cNvSpPr>
                <a:spLocks/>
              </p:cNvSpPr>
              <p:nvPr/>
            </p:nvSpPr>
            <p:spPr bwMode="gray">
              <a:xfrm>
                <a:off x="17052926" y="1960563"/>
                <a:ext cx="88900" cy="160338"/>
              </a:xfrm>
              <a:custGeom>
                <a:avLst/>
                <a:gdLst>
                  <a:gd name="T0" fmla="*/ 22 w 24"/>
                  <a:gd name="T1" fmla="*/ 1 h 43"/>
                  <a:gd name="T2" fmla="*/ 19 w 24"/>
                  <a:gd name="T3" fmla="*/ 0 h 43"/>
                  <a:gd name="T4" fmla="*/ 19 w 24"/>
                  <a:gd name="T5" fmla="*/ 0 h 43"/>
                  <a:gd name="T6" fmla="*/ 18 w 24"/>
                  <a:gd name="T7" fmla="*/ 0 h 43"/>
                  <a:gd name="T8" fmla="*/ 0 w 24"/>
                  <a:gd name="T9" fmla="*/ 13 h 43"/>
                  <a:gd name="T10" fmla="*/ 1 w 24"/>
                  <a:gd name="T11" fmla="*/ 43 h 43"/>
                  <a:gd name="T12" fmla="*/ 5 w 24"/>
                  <a:gd name="T13" fmla="*/ 42 h 43"/>
                  <a:gd name="T14" fmla="*/ 6 w 24"/>
                  <a:gd name="T15" fmla="*/ 34 h 43"/>
                  <a:gd name="T16" fmla="*/ 11 w 24"/>
                  <a:gd name="T17" fmla="*/ 37 h 43"/>
                  <a:gd name="T18" fmla="*/ 12 w 24"/>
                  <a:gd name="T19" fmla="*/ 34 h 43"/>
                  <a:gd name="T20" fmla="*/ 13 w 24"/>
                  <a:gd name="T21" fmla="*/ 30 h 43"/>
                  <a:gd name="T22" fmla="*/ 15 w 24"/>
                  <a:gd name="T23" fmla="*/ 28 h 43"/>
                  <a:gd name="T24" fmla="*/ 17 w 24"/>
                  <a:gd name="T25" fmla="*/ 29 h 43"/>
                  <a:gd name="T26" fmla="*/ 18 w 24"/>
                  <a:gd name="T27" fmla="*/ 27 h 43"/>
                  <a:gd name="T28" fmla="*/ 20 w 24"/>
                  <a:gd name="T29" fmla="*/ 31 h 43"/>
                  <a:gd name="T30" fmla="*/ 23 w 24"/>
                  <a:gd name="T31" fmla="*/ 29 h 43"/>
                  <a:gd name="T32" fmla="*/ 24 w 24"/>
                  <a:gd name="T33" fmla="*/ 0 h 43"/>
                  <a:gd name="T34" fmla="*/ 23 w 24"/>
                  <a:gd name="T35" fmla="*/ 0 h 43"/>
                  <a:gd name="T36" fmla="*/ 22 w 24"/>
                  <a:gd name="T3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43">
                    <a:moveTo>
                      <a:pt x="22" y="1"/>
                    </a:moveTo>
                    <a:cubicBezTo>
                      <a:pt x="19" y="0"/>
                      <a:pt x="19" y="0"/>
                      <a:pt x="19" y="0"/>
                    </a:cubicBezTo>
                    <a:cubicBezTo>
                      <a:pt x="19" y="0"/>
                      <a:pt x="19" y="0"/>
                      <a:pt x="19" y="0"/>
                    </a:cubicBezTo>
                    <a:cubicBezTo>
                      <a:pt x="18" y="0"/>
                      <a:pt x="18" y="0"/>
                      <a:pt x="18" y="0"/>
                    </a:cubicBezTo>
                    <a:cubicBezTo>
                      <a:pt x="0" y="13"/>
                      <a:pt x="0" y="13"/>
                      <a:pt x="0" y="13"/>
                    </a:cubicBezTo>
                    <a:cubicBezTo>
                      <a:pt x="1" y="43"/>
                      <a:pt x="1" y="43"/>
                      <a:pt x="1" y="43"/>
                    </a:cubicBezTo>
                    <a:cubicBezTo>
                      <a:pt x="5" y="42"/>
                      <a:pt x="5" y="42"/>
                      <a:pt x="5" y="42"/>
                    </a:cubicBezTo>
                    <a:cubicBezTo>
                      <a:pt x="5" y="42"/>
                      <a:pt x="5" y="35"/>
                      <a:pt x="6" y="34"/>
                    </a:cubicBezTo>
                    <a:cubicBezTo>
                      <a:pt x="6" y="33"/>
                      <a:pt x="11" y="37"/>
                      <a:pt x="11" y="37"/>
                    </a:cubicBezTo>
                    <a:cubicBezTo>
                      <a:pt x="11" y="37"/>
                      <a:pt x="12" y="35"/>
                      <a:pt x="12" y="34"/>
                    </a:cubicBezTo>
                    <a:cubicBezTo>
                      <a:pt x="11" y="32"/>
                      <a:pt x="13" y="31"/>
                      <a:pt x="13" y="30"/>
                    </a:cubicBezTo>
                    <a:cubicBezTo>
                      <a:pt x="13" y="30"/>
                      <a:pt x="14" y="29"/>
                      <a:pt x="15" y="28"/>
                    </a:cubicBezTo>
                    <a:cubicBezTo>
                      <a:pt x="15" y="27"/>
                      <a:pt x="17" y="29"/>
                      <a:pt x="17" y="29"/>
                    </a:cubicBezTo>
                    <a:cubicBezTo>
                      <a:pt x="17" y="29"/>
                      <a:pt x="17" y="28"/>
                      <a:pt x="18" y="27"/>
                    </a:cubicBezTo>
                    <a:cubicBezTo>
                      <a:pt x="20" y="26"/>
                      <a:pt x="20" y="31"/>
                      <a:pt x="20" y="31"/>
                    </a:cubicBezTo>
                    <a:cubicBezTo>
                      <a:pt x="23" y="29"/>
                      <a:pt x="23" y="29"/>
                      <a:pt x="23" y="29"/>
                    </a:cubicBezTo>
                    <a:cubicBezTo>
                      <a:pt x="24" y="0"/>
                      <a:pt x="24" y="0"/>
                      <a:pt x="24" y="0"/>
                    </a:cubicBezTo>
                    <a:cubicBezTo>
                      <a:pt x="23" y="0"/>
                      <a:pt x="23" y="0"/>
                      <a:pt x="23" y="0"/>
                    </a:cubicBezTo>
                    <a:lnTo>
                      <a:pt x="22" y="1"/>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6" name="Freeform 56"/>
              <p:cNvSpPr>
                <a:spLocks/>
              </p:cNvSpPr>
              <p:nvPr/>
            </p:nvSpPr>
            <p:spPr bwMode="gray">
              <a:xfrm>
                <a:off x="17472026" y="2117726"/>
                <a:ext cx="19050" cy="96838"/>
              </a:xfrm>
              <a:custGeom>
                <a:avLst/>
                <a:gdLst>
                  <a:gd name="T0" fmla="*/ 2 w 5"/>
                  <a:gd name="T1" fmla="*/ 1 h 26"/>
                  <a:gd name="T2" fmla="*/ 1 w 5"/>
                  <a:gd name="T3" fmla="*/ 2 h 26"/>
                  <a:gd name="T4" fmla="*/ 0 w 5"/>
                  <a:gd name="T5" fmla="*/ 25 h 26"/>
                  <a:gd name="T6" fmla="*/ 3 w 5"/>
                  <a:gd name="T7" fmla="*/ 25 h 26"/>
                  <a:gd name="T8" fmla="*/ 2 w 5"/>
                  <a:gd name="T9" fmla="*/ 1 h 26"/>
                </a:gdLst>
                <a:ahLst/>
                <a:cxnLst>
                  <a:cxn ang="0">
                    <a:pos x="T0" y="T1"/>
                  </a:cxn>
                  <a:cxn ang="0">
                    <a:pos x="T2" y="T3"/>
                  </a:cxn>
                  <a:cxn ang="0">
                    <a:pos x="T4" y="T5"/>
                  </a:cxn>
                  <a:cxn ang="0">
                    <a:pos x="T6" y="T7"/>
                  </a:cxn>
                  <a:cxn ang="0">
                    <a:pos x="T8" y="T9"/>
                  </a:cxn>
                </a:cxnLst>
                <a:rect l="0" t="0" r="r" b="b"/>
                <a:pathLst>
                  <a:path w="5" h="26">
                    <a:moveTo>
                      <a:pt x="2" y="1"/>
                    </a:moveTo>
                    <a:cubicBezTo>
                      <a:pt x="2" y="1"/>
                      <a:pt x="1" y="2"/>
                      <a:pt x="1" y="2"/>
                    </a:cubicBezTo>
                    <a:cubicBezTo>
                      <a:pt x="1" y="3"/>
                      <a:pt x="0" y="25"/>
                      <a:pt x="0" y="25"/>
                    </a:cubicBezTo>
                    <a:cubicBezTo>
                      <a:pt x="0" y="25"/>
                      <a:pt x="3" y="26"/>
                      <a:pt x="3" y="25"/>
                    </a:cubicBezTo>
                    <a:cubicBezTo>
                      <a:pt x="3" y="24"/>
                      <a:pt x="5" y="0"/>
                      <a:pt x="2" y="1"/>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7" name="Freeform 57"/>
              <p:cNvSpPr>
                <a:spLocks/>
              </p:cNvSpPr>
              <p:nvPr/>
            </p:nvSpPr>
            <p:spPr bwMode="gray">
              <a:xfrm>
                <a:off x="17198976" y="1446213"/>
                <a:ext cx="115888" cy="90488"/>
              </a:xfrm>
              <a:custGeom>
                <a:avLst/>
                <a:gdLst>
                  <a:gd name="T0" fmla="*/ 20 w 31"/>
                  <a:gd name="T1" fmla="*/ 8 h 24"/>
                  <a:gd name="T2" fmla="*/ 19 w 31"/>
                  <a:gd name="T3" fmla="*/ 2 h 24"/>
                  <a:gd name="T4" fmla="*/ 10 w 31"/>
                  <a:gd name="T5" fmla="*/ 13 h 24"/>
                  <a:gd name="T6" fmla="*/ 0 w 31"/>
                  <a:gd name="T7" fmla="*/ 17 h 24"/>
                  <a:gd name="T8" fmla="*/ 9 w 31"/>
                  <a:gd name="T9" fmla="*/ 23 h 24"/>
                  <a:gd name="T10" fmla="*/ 19 w 31"/>
                  <a:gd name="T11" fmla="*/ 17 h 24"/>
                  <a:gd name="T12" fmla="*/ 31 w 31"/>
                  <a:gd name="T13" fmla="*/ 24 h 24"/>
                  <a:gd name="T14" fmla="*/ 27 w 31"/>
                  <a:gd name="T15" fmla="*/ 18 h 24"/>
                  <a:gd name="T16" fmla="*/ 20 w 31"/>
                  <a:gd name="T1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4">
                    <a:moveTo>
                      <a:pt x="20" y="8"/>
                    </a:moveTo>
                    <a:cubicBezTo>
                      <a:pt x="20" y="3"/>
                      <a:pt x="21" y="0"/>
                      <a:pt x="19" y="2"/>
                    </a:cubicBezTo>
                    <a:cubicBezTo>
                      <a:pt x="17" y="4"/>
                      <a:pt x="13" y="11"/>
                      <a:pt x="10" y="13"/>
                    </a:cubicBezTo>
                    <a:cubicBezTo>
                      <a:pt x="7" y="15"/>
                      <a:pt x="0" y="17"/>
                      <a:pt x="0" y="17"/>
                    </a:cubicBezTo>
                    <a:cubicBezTo>
                      <a:pt x="0" y="17"/>
                      <a:pt x="7" y="24"/>
                      <a:pt x="9" y="23"/>
                    </a:cubicBezTo>
                    <a:cubicBezTo>
                      <a:pt x="12" y="22"/>
                      <a:pt x="16" y="16"/>
                      <a:pt x="19" y="17"/>
                    </a:cubicBezTo>
                    <a:cubicBezTo>
                      <a:pt x="22" y="18"/>
                      <a:pt x="31" y="24"/>
                      <a:pt x="31" y="24"/>
                    </a:cubicBezTo>
                    <a:cubicBezTo>
                      <a:pt x="31" y="24"/>
                      <a:pt x="30" y="22"/>
                      <a:pt x="27" y="18"/>
                    </a:cubicBezTo>
                    <a:cubicBezTo>
                      <a:pt x="24" y="15"/>
                      <a:pt x="20" y="12"/>
                      <a:pt x="20" y="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8" name="Freeform 58"/>
              <p:cNvSpPr>
                <a:spLocks/>
              </p:cNvSpPr>
              <p:nvPr/>
            </p:nvSpPr>
            <p:spPr bwMode="gray">
              <a:xfrm>
                <a:off x="17333913" y="1454151"/>
                <a:ext cx="74613" cy="90488"/>
              </a:xfrm>
              <a:custGeom>
                <a:avLst/>
                <a:gdLst>
                  <a:gd name="T0" fmla="*/ 19 w 20"/>
                  <a:gd name="T1" fmla="*/ 11 h 24"/>
                  <a:gd name="T2" fmla="*/ 15 w 20"/>
                  <a:gd name="T3" fmla="*/ 2 h 24"/>
                  <a:gd name="T4" fmla="*/ 10 w 20"/>
                  <a:gd name="T5" fmla="*/ 2 h 24"/>
                  <a:gd name="T6" fmla="*/ 10 w 20"/>
                  <a:gd name="T7" fmla="*/ 9 h 24"/>
                  <a:gd name="T8" fmla="*/ 2 w 20"/>
                  <a:gd name="T9" fmla="*/ 22 h 24"/>
                  <a:gd name="T10" fmla="*/ 5 w 20"/>
                  <a:gd name="T11" fmla="*/ 22 h 24"/>
                  <a:gd name="T12" fmla="*/ 11 w 20"/>
                  <a:gd name="T13" fmla="*/ 19 h 24"/>
                  <a:gd name="T14" fmla="*/ 19 w 20"/>
                  <a:gd name="T15" fmla="*/ 11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4">
                    <a:moveTo>
                      <a:pt x="19" y="11"/>
                    </a:moveTo>
                    <a:cubicBezTo>
                      <a:pt x="19" y="8"/>
                      <a:pt x="18" y="4"/>
                      <a:pt x="15" y="2"/>
                    </a:cubicBezTo>
                    <a:cubicBezTo>
                      <a:pt x="13" y="1"/>
                      <a:pt x="9" y="0"/>
                      <a:pt x="10" y="2"/>
                    </a:cubicBezTo>
                    <a:cubicBezTo>
                      <a:pt x="11" y="3"/>
                      <a:pt x="11" y="6"/>
                      <a:pt x="10" y="9"/>
                    </a:cubicBezTo>
                    <a:cubicBezTo>
                      <a:pt x="9" y="11"/>
                      <a:pt x="4" y="21"/>
                      <a:pt x="2" y="22"/>
                    </a:cubicBezTo>
                    <a:cubicBezTo>
                      <a:pt x="0" y="23"/>
                      <a:pt x="3" y="24"/>
                      <a:pt x="5" y="22"/>
                    </a:cubicBezTo>
                    <a:cubicBezTo>
                      <a:pt x="8" y="21"/>
                      <a:pt x="6" y="20"/>
                      <a:pt x="11" y="19"/>
                    </a:cubicBezTo>
                    <a:cubicBezTo>
                      <a:pt x="16" y="18"/>
                      <a:pt x="20" y="13"/>
                      <a:pt x="19" y="1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sp>
        <p:nvSpPr>
          <p:cNvPr id="59" name="Freeform 59"/>
          <p:cNvSpPr>
            <a:spLocks noEditPoints="1"/>
          </p:cNvSpPr>
          <p:nvPr/>
        </p:nvSpPr>
        <p:spPr bwMode="gray">
          <a:xfrm>
            <a:off x="10763236" y="1377950"/>
            <a:ext cx="779720" cy="2237875"/>
          </a:xfrm>
          <a:custGeom>
            <a:avLst/>
            <a:gdLst>
              <a:gd name="T0" fmla="*/ 141 w 173"/>
              <a:gd name="T1" fmla="*/ 108 h 496"/>
              <a:gd name="T2" fmla="*/ 130 w 173"/>
              <a:gd name="T3" fmla="*/ 90 h 496"/>
              <a:gd name="T4" fmla="*/ 101 w 173"/>
              <a:gd name="T5" fmla="*/ 74 h 496"/>
              <a:gd name="T6" fmla="*/ 82 w 173"/>
              <a:gd name="T7" fmla="*/ 59 h 496"/>
              <a:gd name="T8" fmla="*/ 91 w 173"/>
              <a:gd name="T9" fmla="*/ 13 h 496"/>
              <a:gd name="T10" fmla="*/ 46 w 173"/>
              <a:gd name="T11" fmla="*/ 15 h 496"/>
              <a:gd name="T12" fmla="*/ 43 w 173"/>
              <a:gd name="T13" fmla="*/ 26 h 496"/>
              <a:gd name="T14" fmla="*/ 41 w 173"/>
              <a:gd name="T15" fmla="*/ 41 h 496"/>
              <a:gd name="T16" fmla="*/ 45 w 173"/>
              <a:gd name="T17" fmla="*/ 59 h 496"/>
              <a:gd name="T18" fmla="*/ 52 w 173"/>
              <a:gd name="T19" fmla="*/ 67 h 496"/>
              <a:gd name="T20" fmla="*/ 29 w 173"/>
              <a:gd name="T21" fmla="*/ 73 h 496"/>
              <a:gd name="T22" fmla="*/ 15 w 173"/>
              <a:gd name="T23" fmla="*/ 96 h 496"/>
              <a:gd name="T24" fmla="*/ 11 w 173"/>
              <a:gd name="T25" fmla="*/ 127 h 496"/>
              <a:gd name="T26" fmla="*/ 5 w 173"/>
              <a:gd name="T27" fmla="*/ 160 h 496"/>
              <a:gd name="T28" fmla="*/ 6 w 173"/>
              <a:gd name="T29" fmla="*/ 185 h 496"/>
              <a:gd name="T30" fmla="*/ 16 w 173"/>
              <a:gd name="T31" fmla="*/ 208 h 496"/>
              <a:gd name="T32" fmla="*/ 24 w 173"/>
              <a:gd name="T33" fmla="*/ 221 h 496"/>
              <a:gd name="T34" fmla="*/ 25 w 173"/>
              <a:gd name="T35" fmla="*/ 253 h 496"/>
              <a:gd name="T36" fmla="*/ 29 w 173"/>
              <a:gd name="T37" fmla="*/ 353 h 496"/>
              <a:gd name="T38" fmla="*/ 37 w 173"/>
              <a:gd name="T39" fmla="*/ 450 h 496"/>
              <a:gd name="T40" fmla="*/ 28 w 173"/>
              <a:gd name="T41" fmla="*/ 472 h 496"/>
              <a:gd name="T42" fmla="*/ 5 w 173"/>
              <a:gd name="T43" fmla="*/ 478 h 496"/>
              <a:gd name="T44" fmla="*/ 26 w 173"/>
              <a:gd name="T45" fmla="*/ 491 h 496"/>
              <a:gd name="T46" fmla="*/ 45 w 173"/>
              <a:gd name="T47" fmla="*/ 494 h 496"/>
              <a:gd name="T48" fmla="*/ 74 w 173"/>
              <a:gd name="T49" fmla="*/ 494 h 496"/>
              <a:gd name="T50" fmla="*/ 73 w 173"/>
              <a:gd name="T51" fmla="*/ 485 h 496"/>
              <a:gd name="T52" fmla="*/ 75 w 173"/>
              <a:gd name="T53" fmla="*/ 442 h 496"/>
              <a:gd name="T54" fmla="*/ 70 w 173"/>
              <a:gd name="T55" fmla="*/ 376 h 496"/>
              <a:gd name="T56" fmla="*/ 75 w 173"/>
              <a:gd name="T57" fmla="*/ 322 h 496"/>
              <a:gd name="T58" fmla="*/ 85 w 173"/>
              <a:gd name="T59" fmla="*/ 363 h 496"/>
              <a:gd name="T60" fmla="*/ 87 w 173"/>
              <a:gd name="T61" fmla="*/ 439 h 496"/>
              <a:gd name="T62" fmla="*/ 87 w 173"/>
              <a:gd name="T63" fmla="*/ 460 h 496"/>
              <a:gd name="T64" fmla="*/ 76 w 173"/>
              <a:gd name="T65" fmla="*/ 474 h 496"/>
              <a:gd name="T66" fmla="*/ 95 w 173"/>
              <a:gd name="T67" fmla="*/ 481 h 496"/>
              <a:gd name="T68" fmla="*/ 109 w 173"/>
              <a:gd name="T69" fmla="*/ 488 h 496"/>
              <a:gd name="T70" fmla="*/ 120 w 173"/>
              <a:gd name="T71" fmla="*/ 477 h 496"/>
              <a:gd name="T72" fmla="*/ 120 w 173"/>
              <a:gd name="T73" fmla="*/ 473 h 496"/>
              <a:gd name="T74" fmla="*/ 124 w 173"/>
              <a:gd name="T75" fmla="*/ 405 h 496"/>
              <a:gd name="T76" fmla="*/ 116 w 173"/>
              <a:gd name="T77" fmla="*/ 299 h 496"/>
              <a:gd name="T78" fmla="*/ 128 w 173"/>
              <a:gd name="T79" fmla="*/ 246 h 496"/>
              <a:gd name="T80" fmla="*/ 117 w 173"/>
              <a:gd name="T81" fmla="*/ 208 h 496"/>
              <a:gd name="T82" fmla="*/ 132 w 173"/>
              <a:gd name="T83" fmla="*/ 216 h 496"/>
              <a:gd name="T84" fmla="*/ 155 w 173"/>
              <a:gd name="T85" fmla="*/ 189 h 496"/>
              <a:gd name="T86" fmla="*/ 167 w 173"/>
              <a:gd name="T87" fmla="*/ 141 h 496"/>
              <a:gd name="T88" fmla="*/ 134 w 173"/>
              <a:gd name="T89" fmla="*/ 176 h 496"/>
              <a:gd name="T90" fmla="*/ 113 w 173"/>
              <a:gd name="T91" fmla="*/ 194 h 496"/>
              <a:gd name="T92" fmla="*/ 110 w 173"/>
              <a:gd name="T93" fmla="*/ 195 h 496"/>
              <a:gd name="T94" fmla="*/ 113 w 173"/>
              <a:gd name="T95" fmla="*/ 166 h 496"/>
              <a:gd name="T96" fmla="*/ 123 w 173"/>
              <a:gd name="T97" fmla="*/ 144 h 496"/>
              <a:gd name="T98" fmla="*/ 134 w 173"/>
              <a:gd name="T99" fmla="*/ 155 h 496"/>
              <a:gd name="T100" fmla="*/ 136 w 173"/>
              <a:gd name="T101" fmla="*/ 16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496">
                <a:moveTo>
                  <a:pt x="167" y="141"/>
                </a:moveTo>
                <a:cubicBezTo>
                  <a:pt x="163" y="132"/>
                  <a:pt x="141" y="109"/>
                  <a:pt x="141" y="108"/>
                </a:cubicBezTo>
                <a:cubicBezTo>
                  <a:pt x="140" y="107"/>
                  <a:pt x="137" y="102"/>
                  <a:pt x="136" y="102"/>
                </a:cubicBezTo>
                <a:cubicBezTo>
                  <a:pt x="136" y="102"/>
                  <a:pt x="133" y="95"/>
                  <a:pt x="130" y="90"/>
                </a:cubicBezTo>
                <a:cubicBezTo>
                  <a:pt x="128" y="84"/>
                  <a:pt x="123" y="81"/>
                  <a:pt x="119" y="79"/>
                </a:cubicBezTo>
                <a:cubicBezTo>
                  <a:pt x="116" y="78"/>
                  <a:pt x="105" y="75"/>
                  <a:pt x="101" y="74"/>
                </a:cubicBezTo>
                <a:cubicBezTo>
                  <a:pt x="98" y="73"/>
                  <a:pt x="92" y="68"/>
                  <a:pt x="91" y="67"/>
                </a:cubicBezTo>
                <a:cubicBezTo>
                  <a:pt x="89" y="67"/>
                  <a:pt x="82" y="59"/>
                  <a:pt x="82" y="59"/>
                </a:cubicBezTo>
                <a:cubicBezTo>
                  <a:pt x="84" y="59"/>
                  <a:pt x="89" y="48"/>
                  <a:pt x="94" y="39"/>
                </a:cubicBezTo>
                <a:cubicBezTo>
                  <a:pt x="98" y="29"/>
                  <a:pt x="96" y="21"/>
                  <a:pt x="91" y="13"/>
                </a:cubicBezTo>
                <a:cubicBezTo>
                  <a:pt x="87" y="4"/>
                  <a:pt x="71" y="0"/>
                  <a:pt x="63" y="1"/>
                </a:cubicBezTo>
                <a:cubicBezTo>
                  <a:pt x="56" y="1"/>
                  <a:pt x="47" y="12"/>
                  <a:pt x="46" y="15"/>
                </a:cubicBezTo>
                <a:cubicBezTo>
                  <a:pt x="45" y="17"/>
                  <a:pt x="46" y="18"/>
                  <a:pt x="46" y="18"/>
                </a:cubicBezTo>
                <a:cubicBezTo>
                  <a:pt x="46" y="18"/>
                  <a:pt x="43" y="24"/>
                  <a:pt x="43" y="26"/>
                </a:cubicBezTo>
                <a:cubicBezTo>
                  <a:pt x="42" y="27"/>
                  <a:pt x="43" y="32"/>
                  <a:pt x="43" y="33"/>
                </a:cubicBezTo>
                <a:cubicBezTo>
                  <a:pt x="43" y="35"/>
                  <a:pt x="42" y="39"/>
                  <a:pt x="41" y="41"/>
                </a:cubicBezTo>
                <a:cubicBezTo>
                  <a:pt x="40" y="43"/>
                  <a:pt x="42" y="48"/>
                  <a:pt x="43" y="51"/>
                </a:cubicBezTo>
                <a:cubicBezTo>
                  <a:pt x="45" y="54"/>
                  <a:pt x="45" y="58"/>
                  <a:pt x="45" y="59"/>
                </a:cubicBezTo>
                <a:cubicBezTo>
                  <a:pt x="45" y="60"/>
                  <a:pt x="45" y="63"/>
                  <a:pt x="48" y="64"/>
                </a:cubicBezTo>
                <a:cubicBezTo>
                  <a:pt x="51" y="65"/>
                  <a:pt x="52" y="67"/>
                  <a:pt x="52" y="67"/>
                </a:cubicBezTo>
                <a:cubicBezTo>
                  <a:pt x="52" y="67"/>
                  <a:pt x="46" y="70"/>
                  <a:pt x="43" y="72"/>
                </a:cubicBezTo>
                <a:cubicBezTo>
                  <a:pt x="41" y="73"/>
                  <a:pt x="35" y="73"/>
                  <a:pt x="29" y="73"/>
                </a:cubicBezTo>
                <a:cubicBezTo>
                  <a:pt x="24" y="73"/>
                  <a:pt x="21" y="80"/>
                  <a:pt x="18" y="85"/>
                </a:cubicBezTo>
                <a:cubicBezTo>
                  <a:pt x="17" y="86"/>
                  <a:pt x="15" y="94"/>
                  <a:pt x="15" y="96"/>
                </a:cubicBezTo>
                <a:cubicBezTo>
                  <a:pt x="16" y="99"/>
                  <a:pt x="15" y="103"/>
                  <a:pt x="15" y="106"/>
                </a:cubicBezTo>
                <a:cubicBezTo>
                  <a:pt x="16" y="109"/>
                  <a:pt x="13" y="122"/>
                  <a:pt x="11" y="127"/>
                </a:cubicBezTo>
                <a:cubicBezTo>
                  <a:pt x="9" y="132"/>
                  <a:pt x="2" y="145"/>
                  <a:pt x="1" y="148"/>
                </a:cubicBezTo>
                <a:cubicBezTo>
                  <a:pt x="0" y="152"/>
                  <a:pt x="4" y="156"/>
                  <a:pt x="5" y="160"/>
                </a:cubicBezTo>
                <a:cubicBezTo>
                  <a:pt x="5" y="164"/>
                  <a:pt x="5" y="171"/>
                  <a:pt x="4" y="174"/>
                </a:cubicBezTo>
                <a:cubicBezTo>
                  <a:pt x="3" y="176"/>
                  <a:pt x="6" y="182"/>
                  <a:pt x="6" y="185"/>
                </a:cubicBezTo>
                <a:cubicBezTo>
                  <a:pt x="6" y="189"/>
                  <a:pt x="10" y="196"/>
                  <a:pt x="12" y="202"/>
                </a:cubicBezTo>
                <a:cubicBezTo>
                  <a:pt x="14" y="207"/>
                  <a:pt x="16" y="208"/>
                  <a:pt x="16" y="208"/>
                </a:cubicBezTo>
                <a:cubicBezTo>
                  <a:pt x="19" y="213"/>
                  <a:pt x="19" y="213"/>
                  <a:pt x="19" y="213"/>
                </a:cubicBezTo>
                <a:cubicBezTo>
                  <a:pt x="24" y="221"/>
                  <a:pt x="24" y="221"/>
                  <a:pt x="24" y="221"/>
                </a:cubicBezTo>
                <a:cubicBezTo>
                  <a:pt x="23" y="248"/>
                  <a:pt x="23" y="248"/>
                  <a:pt x="23" y="248"/>
                </a:cubicBezTo>
                <a:cubicBezTo>
                  <a:pt x="23" y="248"/>
                  <a:pt x="25" y="250"/>
                  <a:pt x="25" y="253"/>
                </a:cubicBezTo>
                <a:cubicBezTo>
                  <a:pt x="25" y="256"/>
                  <a:pt x="28" y="306"/>
                  <a:pt x="28" y="306"/>
                </a:cubicBezTo>
                <a:cubicBezTo>
                  <a:pt x="28" y="306"/>
                  <a:pt x="29" y="337"/>
                  <a:pt x="29" y="353"/>
                </a:cubicBezTo>
                <a:cubicBezTo>
                  <a:pt x="29" y="369"/>
                  <a:pt x="32" y="395"/>
                  <a:pt x="33" y="412"/>
                </a:cubicBezTo>
                <a:cubicBezTo>
                  <a:pt x="34" y="428"/>
                  <a:pt x="39" y="447"/>
                  <a:pt x="37" y="450"/>
                </a:cubicBezTo>
                <a:cubicBezTo>
                  <a:pt x="35" y="453"/>
                  <a:pt x="37" y="462"/>
                  <a:pt x="37" y="462"/>
                </a:cubicBezTo>
                <a:cubicBezTo>
                  <a:pt x="28" y="472"/>
                  <a:pt x="28" y="472"/>
                  <a:pt x="28" y="472"/>
                </a:cubicBezTo>
                <a:cubicBezTo>
                  <a:pt x="28" y="472"/>
                  <a:pt x="15" y="471"/>
                  <a:pt x="11" y="471"/>
                </a:cubicBezTo>
                <a:cubicBezTo>
                  <a:pt x="7" y="471"/>
                  <a:pt x="6" y="478"/>
                  <a:pt x="5" y="478"/>
                </a:cubicBezTo>
                <a:cubicBezTo>
                  <a:pt x="4" y="478"/>
                  <a:pt x="1" y="481"/>
                  <a:pt x="3" y="483"/>
                </a:cubicBezTo>
                <a:cubicBezTo>
                  <a:pt x="5" y="485"/>
                  <a:pt x="23" y="491"/>
                  <a:pt x="26" y="491"/>
                </a:cubicBezTo>
                <a:cubicBezTo>
                  <a:pt x="29" y="492"/>
                  <a:pt x="45" y="492"/>
                  <a:pt x="45" y="492"/>
                </a:cubicBezTo>
                <a:cubicBezTo>
                  <a:pt x="45" y="494"/>
                  <a:pt x="45" y="494"/>
                  <a:pt x="45" y="494"/>
                </a:cubicBezTo>
                <a:cubicBezTo>
                  <a:pt x="45" y="494"/>
                  <a:pt x="51" y="496"/>
                  <a:pt x="60" y="496"/>
                </a:cubicBezTo>
                <a:cubicBezTo>
                  <a:pt x="68" y="496"/>
                  <a:pt x="74" y="494"/>
                  <a:pt x="74" y="494"/>
                </a:cubicBezTo>
                <a:cubicBezTo>
                  <a:pt x="74" y="486"/>
                  <a:pt x="74" y="486"/>
                  <a:pt x="74" y="486"/>
                </a:cubicBezTo>
                <a:cubicBezTo>
                  <a:pt x="73" y="485"/>
                  <a:pt x="73" y="485"/>
                  <a:pt x="73" y="485"/>
                </a:cubicBezTo>
                <a:cubicBezTo>
                  <a:pt x="73" y="485"/>
                  <a:pt x="73" y="469"/>
                  <a:pt x="73" y="464"/>
                </a:cubicBezTo>
                <a:cubicBezTo>
                  <a:pt x="73" y="459"/>
                  <a:pt x="75" y="446"/>
                  <a:pt x="75" y="442"/>
                </a:cubicBezTo>
                <a:cubicBezTo>
                  <a:pt x="76" y="438"/>
                  <a:pt x="77" y="424"/>
                  <a:pt x="74" y="418"/>
                </a:cubicBezTo>
                <a:cubicBezTo>
                  <a:pt x="71" y="412"/>
                  <a:pt x="71" y="387"/>
                  <a:pt x="70" y="376"/>
                </a:cubicBezTo>
                <a:cubicBezTo>
                  <a:pt x="69" y="366"/>
                  <a:pt x="70" y="343"/>
                  <a:pt x="71" y="335"/>
                </a:cubicBezTo>
                <a:cubicBezTo>
                  <a:pt x="72" y="328"/>
                  <a:pt x="75" y="322"/>
                  <a:pt x="75" y="322"/>
                </a:cubicBezTo>
                <a:cubicBezTo>
                  <a:pt x="75" y="322"/>
                  <a:pt x="76" y="331"/>
                  <a:pt x="78" y="337"/>
                </a:cubicBezTo>
                <a:cubicBezTo>
                  <a:pt x="79" y="343"/>
                  <a:pt x="85" y="363"/>
                  <a:pt x="85" y="363"/>
                </a:cubicBezTo>
                <a:cubicBezTo>
                  <a:pt x="85" y="363"/>
                  <a:pt x="89" y="392"/>
                  <a:pt x="89" y="406"/>
                </a:cubicBezTo>
                <a:cubicBezTo>
                  <a:pt x="89" y="420"/>
                  <a:pt x="86" y="437"/>
                  <a:pt x="87" y="439"/>
                </a:cubicBezTo>
                <a:cubicBezTo>
                  <a:pt x="87" y="442"/>
                  <a:pt x="89" y="449"/>
                  <a:pt x="89" y="451"/>
                </a:cubicBezTo>
                <a:cubicBezTo>
                  <a:pt x="88" y="454"/>
                  <a:pt x="87" y="460"/>
                  <a:pt x="87" y="460"/>
                </a:cubicBezTo>
                <a:cubicBezTo>
                  <a:pt x="77" y="460"/>
                  <a:pt x="76" y="465"/>
                  <a:pt x="76" y="466"/>
                </a:cubicBezTo>
                <a:cubicBezTo>
                  <a:pt x="76" y="467"/>
                  <a:pt x="76" y="473"/>
                  <a:pt x="76" y="474"/>
                </a:cubicBezTo>
                <a:cubicBezTo>
                  <a:pt x="76" y="475"/>
                  <a:pt x="79" y="478"/>
                  <a:pt x="82" y="479"/>
                </a:cubicBezTo>
                <a:cubicBezTo>
                  <a:pt x="84" y="481"/>
                  <a:pt x="95" y="481"/>
                  <a:pt x="95" y="481"/>
                </a:cubicBezTo>
                <a:cubicBezTo>
                  <a:pt x="95" y="481"/>
                  <a:pt x="96" y="484"/>
                  <a:pt x="97" y="485"/>
                </a:cubicBezTo>
                <a:cubicBezTo>
                  <a:pt x="97" y="485"/>
                  <a:pt x="98" y="488"/>
                  <a:pt x="109" y="488"/>
                </a:cubicBezTo>
                <a:cubicBezTo>
                  <a:pt x="121" y="488"/>
                  <a:pt x="120" y="486"/>
                  <a:pt x="120" y="486"/>
                </a:cubicBezTo>
                <a:cubicBezTo>
                  <a:pt x="120" y="477"/>
                  <a:pt x="120" y="477"/>
                  <a:pt x="120" y="477"/>
                </a:cubicBezTo>
                <a:cubicBezTo>
                  <a:pt x="119" y="476"/>
                  <a:pt x="119" y="476"/>
                  <a:pt x="119" y="476"/>
                </a:cubicBezTo>
                <a:cubicBezTo>
                  <a:pt x="119" y="476"/>
                  <a:pt x="119" y="473"/>
                  <a:pt x="120" y="473"/>
                </a:cubicBezTo>
                <a:cubicBezTo>
                  <a:pt x="120" y="472"/>
                  <a:pt x="123" y="457"/>
                  <a:pt x="124" y="451"/>
                </a:cubicBezTo>
                <a:cubicBezTo>
                  <a:pt x="124" y="445"/>
                  <a:pt x="124" y="422"/>
                  <a:pt x="124" y="405"/>
                </a:cubicBezTo>
                <a:cubicBezTo>
                  <a:pt x="124" y="388"/>
                  <a:pt x="121" y="355"/>
                  <a:pt x="120" y="341"/>
                </a:cubicBezTo>
                <a:cubicBezTo>
                  <a:pt x="118" y="327"/>
                  <a:pt x="116" y="307"/>
                  <a:pt x="116" y="299"/>
                </a:cubicBezTo>
                <a:cubicBezTo>
                  <a:pt x="116" y="291"/>
                  <a:pt x="116" y="257"/>
                  <a:pt x="116" y="257"/>
                </a:cubicBezTo>
                <a:cubicBezTo>
                  <a:pt x="116" y="257"/>
                  <a:pt x="126" y="248"/>
                  <a:pt x="128" y="246"/>
                </a:cubicBezTo>
                <a:cubicBezTo>
                  <a:pt x="130" y="244"/>
                  <a:pt x="132" y="241"/>
                  <a:pt x="131" y="240"/>
                </a:cubicBezTo>
                <a:cubicBezTo>
                  <a:pt x="130" y="238"/>
                  <a:pt x="117" y="208"/>
                  <a:pt x="117" y="208"/>
                </a:cubicBezTo>
                <a:cubicBezTo>
                  <a:pt x="120" y="206"/>
                  <a:pt x="120" y="206"/>
                  <a:pt x="120" y="206"/>
                </a:cubicBezTo>
                <a:cubicBezTo>
                  <a:pt x="120" y="206"/>
                  <a:pt x="131" y="215"/>
                  <a:pt x="132" y="216"/>
                </a:cubicBezTo>
                <a:cubicBezTo>
                  <a:pt x="132" y="217"/>
                  <a:pt x="143" y="204"/>
                  <a:pt x="143" y="204"/>
                </a:cubicBezTo>
                <a:cubicBezTo>
                  <a:pt x="143" y="204"/>
                  <a:pt x="154" y="190"/>
                  <a:pt x="155" y="189"/>
                </a:cubicBezTo>
                <a:cubicBezTo>
                  <a:pt x="156" y="188"/>
                  <a:pt x="173" y="161"/>
                  <a:pt x="173" y="158"/>
                </a:cubicBezTo>
                <a:cubicBezTo>
                  <a:pt x="173" y="155"/>
                  <a:pt x="171" y="151"/>
                  <a:pt x="167" y="141"/>
                </a:cubicBezTo>
                <a:close/>
                <a:moveTo>
                  <a:pt x="136" y="167"/>
                </a:moveTo>
                <a:cubicBezTo>
                  <a:pt x="136" y="168"/>
                  <a:pt x="135" y="175"/>
                  <a:pt x="134" y="176"/>
                </a:cubicBezTo>
                <a:cubicBezTo>
                  <a:pt x="133" y="177"/>
                  <a:pt x="129" y="176"/>
                  <a:pt x="127" y="178"/>
                </a:cubicBezTo>
                <a:cubicBezTo>
                  <a:pt x="125" y="180"/>
                  <a:pt x="113" y="194"/>
                  <a:pt x="113" y="194"/>
                </a:cubicBezTo>
                <a:cubicBezTo>
                  <a:pt x="113" y="196"/>
                  <a:pt x="113" y="196"/>
                  <a:pt x="113" y="196"/>
                </a:cubicBezTo>
                <a:cubicBezTo>
                  <a:pt x="110" y="195"/>
                  <a:pt x="110" y="195"/>
                  <a:pt x="110" y="195"/>
                </a:cubicBezTo>
                <a:cubicBezTo>
                  <a:pt x="110" y="195"/>
                  <a:pt x="111" y="193"/>
                  <a:pt x="111" y="188"/>
                </a:cubicBezTo>
                <a:cubicBezTo>
                  <a:pt x="112" y="183"/>
                  <a:pt x="113" y="166"/>
                  <a:pt x="113" y="166"/>
                </a:cubicBezTo>
                <a:cubicBezTo>
                  <a:pt x="113" y="166"/>
                  <a:pt x="120" y="151"/>
                  <a:pt x="121" y="148"/>
                </a:cubicBezTo>
                <a:cubicBezTo>
                  <a:pt x="121" y="145"/>
                  <a:pt x="122" y="143"/>
                  <a:pt x="123" y="144"/>
                </a:cubicBezTo>
                <a:cubicBezTo>
                  <a:pt x="123" y="144"/>
                  <a:pt x="123" y="144"/>
                  <a:pt x="123" y="144"/>
                </a:cubicBezTo>
                <a:cubicBezTo>
                  <a:pt x="125" y="147"/>
                  <a:pt x="132" y="154"/>
                  <a:pt x="134" y="155"/>
                </a:cubicBezTo>
                <a:cubicBezTo>
                  <a:pt x="136" y="155"/>
                  <a:pt x="138" y="157"/>
                  <a:pt x="138" y="157"/>
                </a:cubicBezTo>
                <a:cubicBezTo>
                  <a:pt x="138" y="157"/>
                  <a:pt x="137" y="165"/>
                  <a:pt x="136" y="16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nvGrpSpPr>
          <p:cNvPr id="2112" name="Group 2111"/>
          <p:cNvGrpSpPr/>
          <p:nvPr/>
        </p:nvGrpSpPr>
        <p:grpSpPr bwMode="gray">
          <a:xfrm>
            <a:off x="8809801" y="1390209"/>
            <a:ext cx="1253136" cy="2194364"/>
            <a:chOff x="17295813" y="6872288"/>
            <a:chExt cx="1084263" cy="1898650"/>
          </a:xfrm>
        </p:grpSpPr>
        <p:sp>
          <p:nvSpPr>
            <p:cNvPr id="60" name="Freeform 60"/>
            <p:cNvSpPr>
              <a:spLocks/>
            </p:cNvSpPr>
            <p:nvPr/>
          </p:nvSpPr>
          <p:spPr bwMode="gray">
            <a:xfrm>
              <a:off x="17295813" y="6872288"/>
              <a:ext cx="1084263" cy="1898650"/>
            </a:xfrm>
            <a:custGeom>
              <a:avLst/>
              <a:gdLst>
                <a:gd name="T0" fmla="*/ 23 w 289"/>
                <a:gd name="T1" fmla="*/ 77 h 506"/>
                <a:gd name="T2" fmla="*/ 17 w 289"/>
                <a:gd name="T3" fmla="*/ 53 h 506"/>
                <a:gd name="T4" fmla="*/ 46 w 289"/>
                <a:gd name="T5" fmla="*/ 3 h 506"/>
                <a:gd name="T6" fmla="*/ 72 w 289"/>
                <a:gd name="T7" fmla="*/ 21 h 506"/>
                <a:gd name="T8" fmla="*/ 79 w 289"/>
                <a:gd name="T9" fmla="*/ 45 h 506"/>
                <a:gd name="T10" fmla="*/ 77 w 289"/>
                <a:gd name="T11" fmla="*/ 61 h 506"/>
                <a:gd name="T12" fmla="*/ 78 w 289"/>
                <a:gd name="T13" fmla="*/ 69 h 506"/>
                <a:gd name="T14" fmla="*/ 62 w 289"/>
                <a:gd name="T15" fmla="*/ 80 h 506"/>
                <a:gd name="T16" fmla="*/ 77 w 289"/>
                <a:gd name="T17" fmla="*/ 113 h 506"/>
                <a:gd name="T18" fmla="*/ 117 w 289"/>
                <a:gd name="T19" fmla="*/ 186 h 506"/>
                <a:gd name="T20" fmla="*/ 138 w 289"/>
                <a:gd name="T21" fmla="*/ 187 h 506"/>
                <a:gd name="T22" fmla="*/ 156 w 289"/>
                <a:gd name="T23" fmla="*/ 190 h 506"/>
                <a:gd name="T24" fmla="*/ 185 w 289"/>
                <a:gd name="T25" fmla="*/ 185 h 506"/>
                <a:gd name="T26" fmla="*/ 209 w 289"/>
                <a:gd name="T27" fmla="*/ 112 h 506"/>
                <a:gd name="T28" fmla="*/ 214 w 289"/>
                <a:gd name="T29" fmla="*/ 81 h 506"/>
                <a:gd name="T30" fmla="*/ 199 w 289"/>
                <a:gd name="T31" fmla="*/ 71 h 506"/>
                <a:gd name="T32" fmla="*/ 196 w 289"/>
                <a:gd name="T33" fmla="*/ 64 h 506"/>
                <a:gd name="T34" fmla="*/ 190 w 289"/>
                <a:gd name="T35" fmla="*/ 53 h 506"/>
                <a:gd name="T36" fmla="*/ 189 w 289"/>
                <a:gd name="T37" fmla="*/ 37 h 506"/>
                <a:gd name="T38" fmla="*/ 250 w 289"/>
                <a:gd name="T39" fmla="*/ 43 h 506"/>
                <a:gd name="T40" fmla="*/ 269 w 289"/>
                <a:gd name="T41" fmla="*/ 91 h 506"/>
                <a:gd name="T42" fmla="*/ 262 w 289"/>
                <a:gd name="T43" fmla="*/ 108 h 506"/>
                <a:gd name="T44" fmla="*/ 273 w 289"/>
                <a:gd name="T45" fmla="*/ 246 h 506"/>
                <a:gd name="T46" fmla="*/ 286 w 289"/>
                <a:gd name="T47" fmla="*/ 355 h 506"/>
                <a:gd name="T48" fmla="*/ 252 w 289"/>
                <a:gd name="T49" fmla="*/ 443 h 506"/>
                <a:gd name="T50" fmla="*/ 259 w 289"/>
                <a:gd name="T51" fmla="*/ 479 h 506"/>
                <a:gd name="T52" fmla="*/ 244 w 289"/>
                <a:gd name="T53" fmla="*/ 500 h 506"/>
                <a:gd name="T54" fmla="*/ 229 w 289"/>
                <a:gd name="T55" fmla="*/ 505 h 506"/>
                <a:gd name="T56" fmla="*/ 212 w 289"/>
                <a:gd name="T57" fmla="*/ 492 h 506"/>
                <a:gd name="T58" fmla="*/ 207 w 289"/>
                <a:gd name="T59" fmla="*/ 483 h 506"/>
                <a:gd name="T60" fmla="*/ 224 w 289"/>
                <a:gd name="T61" fmla="*/ 426 h 506"/>
                <a:gd name="T62" fmla="*/ 198 w 289"/>
                <a:gd name="T63" fmla="*/ 367 h 506"/>
                <a:gd name="T64" fmla="*/ 198 w 289"/>
                <a:gd name="T65" fmla="*/ 307 h 506"/>
                <a:gd name="T66" fmla="*/ 196 w 289"/>
                <a:gd name="T67" fmla="*/ 244 h 506"/>
                <a:gd name="T68" fmla="*/ 157 w 289"/>
                <a:gd name="T69" fmla="*/ 215 h 506"/>
                <a:gd name="T70" fmla="*/ 144 w 289"/>
                <a:gd name="T71" fmla="*/ 221 h 506"/>
                <a:gd name="T72" fmla="*/ 132 w 289"/>
                <a:gd name="T73" fmla="*/ 212 h 506"/>
                <a:gd name="T74" fmla="*/ 102 w 289"/>
                <a:gd name="T75" fmla="*/ 216 h 506"/>
                <a:gd name="T76" fmla="*/ 84 w 289"/>
                <a:gd name="T77" fmla="*/ 283 h 506"/>
                <a:gd name="T78" fmla="*/ 65 w 289"/>
                <a:gd name="T79" fmla="*/ 430 h 506"/>
                <a:gd name="T80" fmla="*/ 76 w 289"/>
                <a:gd name="T81" fmla="*/ 453 h 506"/>
                <a:gd name="T82" fmla="*/ 108 w 289"/>
                <a:gd name="T83" fmla="*/ 465 h 506"/>
                <a:gd name="T84" fmla="*/ 71 w 289"/>
                <a:gd name="T85" fmla="*/ 477 h 506"/>
                <a:gd name="T86" fmla="*/ 88 w 289"/>
                <a:gd name="T87" fmla="*/ 501 h 506"/>
                <a:gd name="T88" fmla="*/ 24 w 289"/>
                <a:gd name="T89" fmla="*/ 488 h 506"/>
                <a:gd name="T90" fmla="*/ 15 w 289"/>
                <a:gd name="T91" fmla="*/ 400 h 506"/>
                <a:gd name="T92" fmla="*/ 8 w 289"/>
                <a:gd name="T93" fmla="*/ 27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9" h="506">
                  <a:moveTo>
                    <a:pt x="1" y="123"/>
                  </a:moveTo>
                  <a:cubicBezTo>
                    <a:pt x="1" y="110"/>
                    <a:pt x="6" y="99"/>
                    <a:pt x="11" y="92"/>
                  </a:cubicBezTo>
                  <a:cubicBezTo>
                    <a:pt x="17" y="85"/>
                    <a:pt x="23" y="78"/>
                    <a:pt x="23" y="77"/>
                  </a:cubicBezTo>
                  <a:cubicBezTo>
                    <a:pt x="23" y="76"/>
                    <a:pt x="24" y="72"/>
                    <a:pt x="25" y="71"/>
                  </a:cubicBezTo>
                  <a:cubicBezTo>
                    <a:pt x="26" y="70"/>
                    <a:pt x="22" y="70"/>
                    <a:pt x="22" y="68"/>
                  </a:cubicBezTo>
                  <a:cubicBezTo>
                    <a:pt x="22" y="66"/>
                    <a:pt x="19" y="58"/>
                    <a:pt x="17" y="53"/>
                  </a:cubicBezTo>
                  <a:cubicBezTo>
                    <a:pt x="15" y="48"/>
                    <a:pt x="13" y="30"/>
                    <a:pt x="19" y="26"/>
                  </a:cubicBezTo>
                  <a:cubicBezTo>
                    <a:pt x="21" y="25"/>
                    <a:pt x="19" y="17"/>
                    <a:pt x="24" y="12"/>
                  </a:cubicBezTo>
                  <a:cubicBezTo>
                    <a:pt x="29" y="7"/>
                    <a:pt x="38" y="0"/>
                    <a:pt x="46" y="3"/>
                  </a:cubicBezTo>
                  <a:cubicBezTo>
                    <a:pt x="54" y="5"/>
                    <a:pt x="70" y="11"/>
                    <a:pt x="74" y="11"/>
                  </a:cubicBezTo>
                  <a:cubicBezTo>
                    <a:pt x="77" y="10"/>
                    <a:pt x="79" y="15"/>
                    <a:pt x="78" y="16"/>
                  </a:cubicBezTo>
                  <a:cubicBezTo>
                    <a:pt x="76" y="17"/>
                    <a:pt x="74" y="21"/>
                    <a:pt x="72" y="21"/>
                  </a:cubicBezTo>
                  <a:cubicBezTo>
                    <a:pt x="72" y="21"/>
                    <a:pt x="79" y="30"/>
                    <a:pt x="79" y="33"/>
                  </a:cubicBezTo>
                  <a:cubicBezTo>
                    <a:pt x="79" y="35"/>
                    <a:pt x="80" y="39"/>
                    <a:pt x="79" y="41"/>
                  </a:cubicBezTo>
                  <a:cubicBezTo>
                    <a:pt x="78" y="42"/>
                    <a:pt x="78" y="43"/>
                    <a:pt x="79" y="45"/>
                  </a:cubicBezTo>
                  <a:cubicBezTo>
                    <a:pt x="80" y="47"/>
                    <a:pt x="85" y="57"/>
                    <a:pt x="81" y="57"/>
                  </a:cubicBezTo>
                  <a:cubicBezTo>
                    <a:pt x="77" y="57"/>
                    <a:pt x="77" y="57"/>
                    <a:pt x="77" y="57"/>
                  </a:cubicBezTo>
                  <a:cubicBezTo>
                    <a:pt x="77" y="57"/>
                    <a:pt x="78" y="61"/>
                    <a:pt x="77" y="61"/>
                  </a:cubicBezTo>
                  <a:cubicBezTo>
                    <a:pt x="76" y="61"/>
                    <a:pt x="76" y="62"/>
                    <a:pt x="76" y="62"/>
                  </a:cubicBezTo>
                  <a:cubicBezTo>
                    <a:pt x="76" y="62"/>
                    <a:pt x="77" y="63"/>
                    <a:pt x="77" y="64"/>
                  </a:cubicBezTo>
                  <a:cubicBezTo>
                    <a:pt x="77" y="65"/>
                    <a:pt x="77" y="69"/>
                    <a:pt x="78" y="69"/>
                  </a:cubicBezTo>
                  <a:cubicBezTo>
                    <a:pt x="78" y="70"/>
                    <a:pt x="79" y="76"/>
                    <a:pt x="77" y="77"/>
                  </a:cubicBezTo>
                  <a:cubicBezTo>
                    <a:pt x="74" y="78"/>
                    <a:pt x="69" y="76"/>
                    <a:pt x="68" y="77"/>
                  </a:cubicBezTo>
                  <a:cubicBezTo>
                    <a:pt x="68" y="78"/>
                    <a:pt x="63" y="80"/>
                    <a:pt x="62" y="80"/>
                  </a:cubicBezTo>
                  <a:cubicBezTo>
                    <a:pt x="62" y="80"/>
                    <a:pt x="63" y="82"/>
                    <a:pt x="64" y="83"/>
                  </a:cubicBezTo>
                  <a:cubicBezTo>
                    <a:pt x="64" y="83"/>
                    <a:pt x="69" y="90"/>
                    <a:pt x="70" y="94"/>
                  </a:cubicBezTo>
                  <a:cubicBezTo>
                    <a:pt x="71" y="97"/>
                    <a:pt x="74" y="108"/>
                    <a:pt x="77" y="113"/>
                  </a:cubicBezTo>
                  <a:cubicBezTo>
                    <a:pt x="81" y="118"/>
                    <a:pt x="86" y="132"/>
                    <a:pt x="90" y="140"/>
                  </a:cubicBezTo>
                  <a:cubicBezTo>
                    <a:pt x="93" y="148"/>
                    <a:pt x="96" y="159"/>
                    <a:pt x="96" y="179"/>
                  </a:cubicBezTo>
                  <a:cubicBezTo>
                    <a:pt x="96" y="179"/>
                    <a:pt x="110" y="184"/>
                    <a:pt x="117" y="186"/>
                  </a:cubicBezTo>
                  <a:cubicBezTo>
                    <a:pt x="123" y="188"/>
                    <a:pt x="133" y="190"/>
                    <a:pt x="133" y="190"/>
                  </a:cubicBezTo>
                  <a:cubicBezTo>
                    <a:pt x="134" y="192"/>
                    <a:pt x="134" y="192"/>
                    <a:pt x="134" y="192"/>
                  </a:cubicBezTo>
                  <a:cubicBezTo>
                    <a:pt x="134" y="192"/>
                    <a:pt x="136" y="188"/>
                    <a:pt x="138" y="187"/>
                  </a:cubicBezTo>
                  <a:cubicBezTo>
                    <a:pt x="141" y="187"/>
                    <a:pt x="143" y="188"/>
                    <a:pt x="143" y="188"/>
                  </a:cubicBezTo>
                  <a:cubicBezTo>
                    <a:pt x="143" y="188"/>
                    <a:pt x="144" y="186"/>
                    <a:pt x="147" y="187"/>
                  </a:cubicBezTo>
                  <a:cubicBezTo>
                    <a:pt x="149" y="187"/>
                    <a:pt x="156" y="190"/>
                    <a:pt x="156" y="190"/>
                  </a:cubicBezTo>
                  <a:cubicBezTo>
                    <a:pt x="156" y="189"/>
                    <a:pt x="156" y="189"/>
                    <a:pt x="156" y="189"/>
                  </a:cubicBezTo>
                  <a:cubicBezTo>
                    <a:pt x="156" y="189"/>
                    <a:pt x="167" y="189"/>
                    <a:pt x="169" y="188"/>
                  </a:cubicBezTo>
                  <a:cubicBezTo>
                    <a:pt x="171" y="187"/>
                    <a:pt x="181" y="186"/>
                    <a:pt x="185" y="185"/>
                  </a:cubicBezTo>
                  <a:cubicBezTo>
                    <a:pt x="189" y="184"/>
                    <a:pt x="193" y="182"/>
                    <a:pt x="193" y="182"/>
                  </a:cubicBezTo>
                  <a:cubicBezTo>
                    <a:pt x="193" y="182"/>
                    <a:pt x="197" y="146"/>
                    <a:pt x="199" y="140"/>
                  </a:cubicBezTo>
                  <a:cubicBezTo>
                    <a:pt x="200" y="133"/>
                    <a:pt x="208" y="112"/>
                    <a:pt x="209" y="112"/>
                  </a:cubicBezTo>
                  <a:cubicBezTo>
                    <a:pt x="209" y="111"/>
                    <a:pt x="209" y="106"/>
                    <a:pt x="210" y="103"/>
                  </a:cubicBezTo>
                  <a:cubicBezTo>
                    <a:pt x="212" y="99"/>
                    <a:pt x="213" y="94"/>
                    <a:pt x="213" y="92"/>
                  </a:cubicBezTo>
                  <a:cubicBezTo>
                    <a:pt x="213" y="90"/>
                    <a:pt x="215" y="83"/>
                    <a:pt x="214" y="81"/>
                  </a:cubicBezTo>
                  <a:cubicBezTo>
                    <a:pt x="212" y="78"/>
                    <a:pt x="210" y="79"/>
                    <a:pt x="206" y="79"/>
                  </a:cubicBezTo>
                  <a:cubicBezTo>
                    <a:pt x="202" y="79"/>
                    <a:pt x="199" y="78"/>
                    <a:pt x="199" y="76"/>
                  </a:cubicBezTo>
                  <a:cubicBezTo>
                    <a:pt x="199" y="75"/>
                    <a:pt x="199" y="71"/>
                    <a:pt x="199" y="71"/>
                  </a:cubicBezTo>
                  <a:cubicBezTo>
                    <a:pt x="198" y="70"/>
                    <a:pt x="197" y="68"/>
                    <a:pt x="198" y="67"/>
                  </a:cubicBezTo>
                  <a:cubicBezTo>
                    <a:pt x="198" y="67"/>
                    <a:pt x="198" y="66"/>
                    <a:pt x="198" y="66"/>
                  </a:cubicBezTo>
                  <a:cubicBezTo>
                    <a:pt x="198" y="66"/>
                    <a:pt x="197" y="65"/>
                    <a:pt x="196" y="64"/>
                  </a:cubicBezTo>
                  <a:cubicBezTo>
                    <a:pt x="196" y="63"/>
                    <a:pt x="195" y="60"/>
                    <a:pt x="195" y="60"/>
                  </a:cubicBezTo>
                  <a:cubicBezTo>
                    <a:pt x="195" y="60"/>
                    <a:pt x="193" y="59"/>
                    <a:pt x="191" y="59"/>
                  </a:cubicBezTo>
                  <a:cubicBezTo>
                    <a:pt x="189" y="59"/>
                    <a:pt x="188" y="56"/>
                    <a:pt x="190" y="53"/>
                  </a:cubicBezTo>
                  <a:cubicBezTo>
                    <a:pt x="192" y="51"/>
                    <a:pt x="194" y="47"/>
                    <a:pt x="194" y="46"/>
                  </a:cubicBezTo>
                  <a:cubicBezTo>
                    <a:pt x="195" y="44"/>
                    <a:pt x="195" y="41"/>
                    <a:pt x="194" y="41"/>
                  </a:cubicBezTo>
                  <a:cubicBezTo>
                    <a:pt x="193" y="40"/>
                    <a:pt x="189" y="39"/>
                    <a:pt x="189" y="37"/>
                  </a:cubicBezTo>
                  <a:cubicBezTo>
                    <a:pt x="189" y="35"/>
                    <a:pt x="191" y="22"/>
                    <a:pt x="200" y="18"/>
                  </a:cubicBezTo>
                  <a:cubicBezTo>
                    <a:pt x="209" y="13"/>
                    <a:pt x="218" y="9"/>
                    <a:pt x="229" y="12"/>
                  </a:cubicBezTo>
                  <a:cubicBezTo>
                    <a:pt x="240" y="14"/>
                    <a:pt x="250" y="27"/>
                    <a:pt x="250" y="43"/>
                  </a:cubicBezTo>
                  <a:cubicBezTo>
                    <a:pt x="250" y="43"/>
                    <a:pt x="253" y="44"/>
                    <a:pt x="253" y="46"/>
                  </a:cubicBezTo>
                  <a:cubicBezTo>
                    <a:pt x="253" y="46"/>
                    <a:pt x="265" y="53"/>
                    <a:pt x="267" y="63"/>
                  </a:cubicBezTo>
                  <a:cubicBezTo>
                    <a:pt x="269" y="73"/>
                    <a:pt x="269" y="88"/>
                    <a:pt x="269" y="91"/>
                  </a:cubicBezTo>
                  <a:cubicBezTo>
                    <a:pt x="269" y="95"/>
                    <a:pt x="272" y="100"/>
                    <a:pt x="273" y="101"/>
                  </a:cubicBezTo>
                  <a:cubicBezTo>
                    <a:pt x="275" y="101"/>
                    <a:pt x="275" y="105"/>
                    <a:pt x="272" y="106"/>
                  </a:cubicBezTo>
                  <a:cubicBezTo>
                    <a:pt x="269" y="107"/>
                    <a:pt x="267" y="109"/>
                    <a:pt x="262" y="108"/>
                  </a:cubicBezTo>
                  <a:cubicBezTo>
                    <a:pt x="262" y="108"/>
                    <a:pt x="266" y="121"/>
                    <a:pt x="266" y="129"/>
                  </a:cubicBezTo>
                  <a:cubicBezTo>
                    <a:pt x="266" y="138"/>
                    <a:pt x="262" y="189"/>
                    <a:pt x="263" y="201"/>
                  </a:cubicBezTo>
                  <a:cubicBezTo>
                    <a:pt x="263" y="213"/>
                    <a:pt x="272" y="244"/>
                    <a:pt x="273" y="246"/>
                  </a:cubicBezTo>
                  <a:cubicBezTo>
                    <a:pt x="273" y="248"/>
                    <a:pt x="273" y="252"/>
                    <a:pt x="270" y="253"/>
                  </a:cubicBezTo>
                  <a:cubicBezTo>
                    <a:pt x="270" y="253"/>
                    <a:pt x="282" y="322"/>
                    <a:pt x="283" y="331"/>
                  </a:cubicBezTo>
                  <a:cubicBezTo>
                    <a:pt x="284" y="340"/>
                    <a:pt x="289" y="354"/>
                    <a:pt x="286" y="355"/>
                  </a:cubicBezTo>
                  <a:cubicBezTo>
                    <a:pt x="283" y="356"/>
                    <a:pt x="254" y="366"/>
                    <a:pt x="254" y="366"/>
                  </a:cubicBezTo>
                  <a:cubicBezTo>
                    <a:pt x="254" y="366"/>
                    <a:pt x="260" y="386"/>
                    <a:pt x="260" y="398"/>
                  </a:cubicBezTo>
                  <a:cubicBezTo>
                    <a:pt x="260" y="411"/>
                    <a:pt x="253" y="440"/>
                    <a:pt x="252" y="443"/>
                  </a:cubicBezTo>
                  <a:cubicBezTo>
                    <a:pt x="251" y="446"/>
                    <a:pt x="252" y="454"/>
                    <a:pt x="252" y="455"/>
                  </a:cubicBezTo>
                  <a:cubicBezTo>
                    <a:pt x="252" y="456"/>
                    <a:pt x="261" y="466"/>
                    <a:pt x="261" y="469"/>
                  </a:cubicBezTo>
                  <a:cubicBezTo>
                    <a:pt x="261" y="472"/>
                    <a:pt x="260" y="477"/>
                    <a:pt x="259" y="479"/>
                  </a:cubicBezTo>
                  <a:cubicBezTo>
                    <a:pt x="258" y="482"/>
                    <a:pt x="255" y="499"/>
                    <a:pt x="255" y="500"/>
                  </a:cubicBezTo>
                  <a:cubicBezTo>
                    <a:pt x="255" y="502"/>
                    <a:pt x="254" y="503"/>
                    <a:pt x="251" y="503"/>
                  </a:cubicBezTo>
                  <a:cubicBezTo>
                    <a:pt x="248" y="503"/>
                    <a:pt x="244" y="502"/>
                    <a:pt x="244" y="500"/>
                  </a:cubicBezTo>
                  <a:cubicBezTo>
                    <a:pt x="244" y="499"/>
                    <a:pt x="244" y="491"/>
                    <a:pt x="244" y="491"/>
                  </a:cubicBezTo>
                  <a:cubicBezTo>
                    <a:pt x="244" y="491"/>
                    <a:pt x="242" y="494"/>
                    <a:pt x="240" y="498"/>
                  </a:cubicBezTo>
                  <a:cubicBezTo>
                    <a:pt x="238" y="501"/>
                    <a:pt x="236" y="505"/>
                    <a:pt x="229" y="505"/>
                  </a:cubicBezTo>
                  <a:cubicBezTo>
                    <a:pt x="222" y="505"/>
                    <a:pt x="212" y="506"/>
                    <a:pt x="209" y="504"/>
                  </a:cubicBezTo>
                  <a:cubicBezTo>
                    <a:pt x="205" y="502"/>
                    <a:pt x="201" y="498"/>
                    <a:pt x="206" y="496"/>
                  </a:cubicBezTo>
                  <a:cubicBezTo>
                    <a:pt x="210" y="494"/>
                    <a:pt x="212" y="492"/>
                    <a:pt x="212" y="492"/>
                  </a:cubicBezTo>
                  <a:cubicBezTo>
                    <a:pt x="212" y="492"/>
                    <a:pt x="201" y="493"/>
                    <a:pt x="198" y="492"/>
                  </a:cubicBezTo>
                  <a:cubicBezTo>
                    <a:pt x="195" y="490"/>
                    <a:pt x="193" y="484"/>
                    <a:pt x="198" y="484"/>
                  </a:cubicBezTo>
                  <a:cubicBezTo>
                    <a:pt x="202" y="484"/>
                    <a:pt x="205" y="484"/>
                    <a:pt x="207" y="483"/>
                  </a:cubicBezTo>
                  <a:cubicBezTo>
                    <a:pt x="209" y="481"/>
                    <a:pt x="213" y="477"/>
                    <a:pt x="214" y="472"/>
                  </a:cubicBezTo>
                  <a:cubicBezTo>
                    <a:pt x="215" y="468"/>
                    <a:pt x="220" y="459"/>
                    <a:pt x="221" y="452"/>
                  </a:cubicBezTo>
                  <a:cubicBezTo>
                    <a:pt x="222" y="445"/>
                    <a:pt x="224" y="437"/>
                    <a:pt x="224" y="426"/>
                  </a:cubicBezTo>
                  <a:cubicBezTo>
                    <a:pt x="224" y="416"/>
                    <a:pt x="219" y="388"/>
                    <a:pt x="219" y="370"/>
                  </a:cubicBezTo>
                  <a:cubicBezTo>
                    <a:pt x="219" y="370"/>
                    <a:pt x="200" y="369"/>
                    <a:pt x="199" y="369"/>
                  </a:cubicBezTo>
                  <a:cubicBezTo>
                    <a:pt x="199" y="369"/>
                    <a:pt x="198" y="368"/>
                    <a:pt x="198" y="367"/>
                  </a:cubicBezTo>
                  <a:cubicBezTo>
                    <a:pt x="198" y="366"/>
                    <a:pt x="197" y="361"/>
                    <a:pt x="197" y="361"/>
                  </a:cubicBezTo>
                  <a:cubicBezTo>
                    <a:pt x="197" y="361"/>
                    <a:pt x="191" y="356"/>
                    <a:pt x="192" y="353"/>
                  </a:cubicBezTo>
                  <a:cubicBezTo>
                    <a:pt x="193" y="350"/>
                    <a:pt x="197" y="328"/>
                    <a:pt x="198" y="307"/>
                  </a:cubicBezTo>
                  <a:cubicBezTo>
                    <a:pt x="199" y="286"/>
                    <a:pt x="203" y="258"/>
                    <a:pt x="203" y="257"/>
                  </a:cubicBezTo>
                  <a:cubicBezTo>
                    <a:pt x="203" y="256"/>
                    <a:pt x="203" y="252"/>
                    <a:pt x="203" y="252"/>
                  </a:cubicBezTo>
                  <a:cubicBezTo>
                    <a:pt x="203" y="252"/>
                    <a:pt x="198" y="247"/>
                    <a:pt x="196" y="244"/>
                  </a:cubicBezTo>
                  <a:cubicBezTo>
                    <a:pt x="195" y="242"/>
                    <a:pt x="193" y="215"/>
                    <a:pt x="193" y="208"/>
                  </a:cubicBezTo>
                  <a:cubicBezTo>
                    <a:pt x="193" y="208"/>
                    <a:pt x="164" y="215"/>
                    <a:pt x="162" y="216"/>
                  </a:cubicBezTo>
                  <a:cubicBezTo>
                    <a:pt x="160" y="216"/>
                    <a:pt x="158" y="216"/>
                    <a:pt x="157" y="215"/>
                  </a:cubicBezTo>
                  <a:cubicBezTo>
                    <a:pt x="157" y="215"/>
                    <a:pt x="155" y="218"/>
                    <a:pt x="152" y="217"/>
                  </a:cubicBezTo>
                  <a:cubicBezTo>
                    <a:pt x="152" y="217"/>
                    <a:pt x="153" y="221"/>
                    <a:pt x="150" y="221"/>
                  </a:cubicBezTo>
                  <a:cubicBezTo>
                    <a:pt x="150" y="221"/>
                    <a:pt x="146" y="222"/>
                    <a:pt x="144" y="221"/>
                  </a:cubicBezTo>
                  <a:cubicBezTo>
                    <a:pt x="144" y="221"/>
                    <a:pt x="137" y="220"/>
                    <a:pt x="137" y="219"/>
                  </a:cubicBezTo>
                  <a:cubicBezTo>
                    <a:pt x="137" y="219"/>
                    <a:pt x="134" y="217"/>
                    <a:pt x="133" y="216"/>
                  </a:cubicBezTo>
                  <a:cubicBezTo>
                    <a:pt x="133" y="215"/>
                    <a:pt x="132" y="212"/>
                    <a:pt x="132" y="212"/>
                  </a:cubicBezTo>
                  <a:cubicBezTo>
                    <a:pt x="132" y="212"/>
                    <a:pt x="128" y="220"/>
                    <a:pt x="128" y="221"/>
                  </a:cubicBezTo>
                  <a:cubicBezTo>
                    <a:pt x="128" y="221"/>
                    <a:pt x="124" y="223"/>
                    <a:pt x="122" y="222"/>
                  </a:cubicBezTo>
                  <a:cubicBezTo>
                    <a:pt x="120" y="221"/>
                    <a:pt x="102" y="216"/>
                    <a:pt x="102" y="216"/>
                  </a:cubicBezTo>
                  <a:cubicBezTo>
                    <a:pt x="102" y="216"/>
                    <a:pt x="102" y="270"/>
                    <a:pt x="102" y="272"/>
                  </a:cubicBezTo>
                  <a:cubicBezTo>
                    <a:pt x="102" y="274"/>
                    <a:pt x="98" y="280"/>
                    <a:pt x="95" y="281"/>
                  </a:cubicBezTo>
                  <a:cubicBezTo>
                    <a:pt x="92" y="282"/>
                    <a:pt x="84" y="283"/>
                    <a:pt x="84" y="283"/>
                  </a:cubicBezTo>
                  <a:cubicBezTo>
                    <a:pt x="84" y="283"/>
                    <a:pt x="82" y="320"/>
                    <a:pt x="81" y="340"/>
                  </a:cubicBezTo>
                  <a:cubicBezTo>
                    <a:pt x="80" y="360"/>
                    <a:pt x="66" y="411"/>
                    <a:pt x="66" y="413"/>
                  </a:cubicBezTo>
                  <a:cubicBezTo>
                    <a:pt x="65" y="416"/>
                    <a:pt x="65" y="429"/>
                    <a:pt x="65" y="430"/>
                  </a:cubicBezTo>
                  <a:cubicBezTo>
                    <a:pt x="65" y="431"/>
                    <a:pt x="64" y="436"/>
                    <a:pt x="66" y="437"/>
                  </a:cubicBezTo>
                  <a:cubicBezTo>
                    <a:pt x="67" y="438"/>
                    <a:pt x="73" y="447"/>
                    <a:pt x="74" y="448"/>
                  </a:cubicBezTo>
                  <a:cubicBezTo>
                    <a:pt x="74" y="450"/>
                    <a:pt x="74" y="451"/>
                    <a:pt x="76" y="453"/>
                  </a:cubicBezTo>
                  <a:cubicBezTo>
                    <a:pt x="78" y="455"/>
                    <a:pt x="83" y="460"/>
                    <a:pt x="87" y="461"/>
                  </a:cubicBezTo>
                  <a:cubicBezTo>
                    <a:pt x="90" y="462"/>
                    <a:pt x="94" y="464"/>
                    <a:pt x="96" y="464"/>
                  </a:cubicBezTo>
                  <a:cubicBezTo>
                    <a:pt x="98" y="465"/>
                    <a:pt x="105" y="465"/>
                    <a:pt x="108" y="465"/>
                  </a:cubicBezTo>
                  <a:cubicBezTo>
                    <a:pt x="111" y="465"/>
                    <a:pt x="113" y="471"/>
                    <a:pt x="107" y="474"/>
                  </a:cubicBezTo>
                  <a:cubicBezTo>
                    <a:pt x="104" y="476"/>
                    <a:pt x="99" y="478"/>
                    <a:pt x="91" y="478"/>
                  </a:cubicBezTo>
                  <a:cubicBezTo>
                    <a:pt x="83" y="478"/>
                    <a:pt x="71" y="477"/>
                    <a:pt x="71" y="477"/>
                  </a:cubicBezTo>
                  <a:cubicBezTo>
                    <a:pt x="71" y="477"/>
                    <a:pt x="77" y="484"/>
                    <a:pt x="79" y="486"/>
                  </a:cubicBezTo>
                  <a:cubicBezTo>
                    <a:pt x="82" y="487"/>
                    <a:pt x="87" y="490"/>
                    <a:pt x="90" y="491"/>
                  </a:cubicBezTo>
                  <a:cubicBezTo>
                    <a:pt x="92" y="492"/>
                    <a:pt x="96" y="498"/>
                    <a:pt x="88" y="501"/>
                  </a:cubicBezTo>
                  <a:cubicBezTo>
                    <a:pt x="79" y="504"/>
                    <a:pt x="68" y="505"/>
                    <a:pt x="59" y="503"/>
                  </a:cubicBezTo>
                  <a:cubicBezTo>
                    <a:pt x="51" y="501"/>
                    <a:pt x="38" y="497"/>
                    <a:pt x="33" y="497"/>
                  </a:cubicBezTo>
                  <a:cubicBezTo>
                    <a:pt x="28" y="497"/>
                    <a:pt x="24" y="493"/>
                    <a:pt x="24" y="488"/>
                  </a:cubicBezTo>
                  <a:cubicBezTo>
                    <a:pt x="24" y="482"/>
                    <a:pt x="24" y="474"/>
                    <a:pt x="24" y="474"/>
                  </a:cubicBezTo>
                  <a:cubicBezTo>
                    <a:pt x="24" y="474"/>
                    <a:pt x="21" y="469"/>
                    <a:pt x="20" y="466"/>
                  </a:cubicBezTo>
                  <a:cubicBezTo>
                    <a:pt x="19" y="463"/>
                    <a:pt x="15" y="417"/>
                    <a:pt x="15" y="400"/>
                  </a:cubicBezTo>
                  <a:cubicBezTo>
                    <a:pt x="15" y="383"/>
                    <a:pt x="19" y="331"/>
                    <a:pt x="18" y="318"/>
                  </a:cubicBezTo>
                  <a:cubicBezTo>
                    <a:pt x="17" y="304"/>
                    <a:pt x="14" y="284"/>
                    <a:pt x="13" y="283"/>
                  </a:cubicBezTo>
                  <a:cubicBezTo>
                    <a:pt x="12" y="283"/>
                    <a:pt x="8" y="281"/>
                    <a:pt x="8" y="276"/>
                  </a:cubicBezTo>
                  <a:cubicBezTo>
                    <a:pt x="8" y="270"/>
                    <a:pt x="10" y="208"/>
                    <a:pt x="9" y="201"/>
                  </a:cubicBezTo>
                  <a:cubicBezTo>
                    <a:pt x="9" y="193"/>
                    <a:pt x="0" y="139"/>
                    <a:pt x="1" y="12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2" name="Freeform 61"/>
            <p:cNvSpPr>
              <a:spLocks/>
            </p:cNvSpPr>
            <p:nvPr/>
          </p:nvSpPr>
          <p:spPr bwMode="gray">
            <a:xfrm>
              <a:off x="17524413" y="7191376"/>
              <a:ext cx="79375" cy="142875"/>
            </a:xfrm>
            <a:custGeom>
              <a:avLst/>
              <a:gdLst>
                <a:gd name="T0" fmla="*/ 2 w 21"/>
                <a:gd name="T1" fmla="*/ 3 h 38"/>
                <a:gd name="T2" fmla="*/ 6 w 21"/>
                <a:gd name="T3" fmla="*/ 1 h 38"/>
                <a:gd name="T4" fmla="*/ 13 w 21"/>
                <a:gd name="T5" fmla="*/ 17 h 38"/>
                <a:gd name="T6" fmla="*/ 20 w 21"/>
                <a:gd name="T7" fmla="*/ 35 h 38"/>
                <a:gd name="T8" fmla="*/ 16 w 21"/>
                <a:gd name="T9" fmla="*/ 33 h 38"/>
                <a:gd name="T10" fmla="*/ 6 w 21"/>
                <a:gd name="T11" fmla="*/ 16 h 38"/>
                <a:gd name="T12" fmla="*/ 2 w 21"/>
                <a:gd name="T13" fmla="*/ 14 h 38"/>
                <a:gd name="T14" fmla="*/ 2 w 21"/>
                <a:gd name="T15" fmla="*/ 3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38">
                  <a:moveTo>
                    <a:pt x="2" y="3"/>
                  </a:moveTo>
                  <a:cubicBezTo>
                    <a:pt x="2" y="3"/>
                    <a:pt x="4" y="0"/>
                    <a:pt x="6" y="1"/>
                  </a:cubicBezTo>
                  <a:cubicBezTo>
                    <a:pt x="7" y="3"/>
                    <a:pt x="13" y="9"/>
                    <a:pt x="13" y="17"/>
                  </a:cubicBezTo>
                  <a:cubicBezTo>
                    <a:pt x="13" y="19"/>
                    <a:pt x="19" y="33"/>
                    <a:pt x="20" y="35"/>
                  </a:cubicBezTo>
                  <a:cubicBezTo>
                    <a:pt x="21" y="37"/>
                    <a:pt x="20" y="38"/>
                    <a:pt x="16" y="33"/>
                  </a:cubicBezTo>
                  <a:cubicBezTo>
                    <a:pt x="12" y="28"/>
                    <a:pt x="6" y="17"/>
                    <a:pt x="6" y="16"/>
                  </a:cubicBezTo>
                  <a:cubicBezTo>
                    <a:pt x="6" y="16"/>
                    <a:pt x="2" y="16"/>
                    <a:pt x="2" y="14"/>
                  </a:cubicBezTo>
                  <a:cubicBezTo>
                    <a:pt x="1" y="11"/>
                    <a:pt x="0" y="6"/>
                    <a:pt x="2" y="3"/>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3" name="Freeform 62"/>
            <p:cNvSpPr>
              <a:spLocks/>
            </p:cNvSpPr>
            <p:nvPr/>
          </p:nvSpPr>
          <p:spPr bwMode="gray">
            <a:xfrm>
              <a:off x="17411701" y="7116763"/>
              <a:ext cx="146050" cy="149225"/>
            </a:xfrm>
            <a:custGeom>
              <a:avLst/>
              <a:gdLst>
                <a:gd name="T0" fmla="*/ 29 w 39"/>
                <a:gd name="T1" fmla="*/ 16 h 40"/>
                <a:gd name="T2" fmla="*/ 0 w 39"/>
                <a:gd name="T3" fmla="*/ 2 h 40"/>
                <a:gd name="T4" fmla="*/ 1 w 39"/>
                <a:gd name="T5" fmla="*/ 4 h 40"/>
                <a:gd name="T6" fmla="*/ 34 w 39"/>
                <a:gd name="T7" fmla="*/ 34 h 40"/>
                <a:gd name="T8" fmla="*/ 34 w 39"/>
                <a:gd name="T9" fmla="*/ 22 h 40"/>
                <a:gd name="T10" fmla="*/ 29 w 39"/>
                <a:gd name="T11" fmla="*/ 16 h 40"/>
              </a:gdLst>
              <a:ahLst/>
              <a:cxnLst>
                <a:cxn ang="0">
                  <a:pos x="T0" y="T1"/>
                </a:cxn>
                <a:cxn ang="0">
                  <a:pos x="T2" y="T3"/>
                </a:cxn>
                <a:cxn ang="0">
                  <a:pos x="T4" y="T5"/>
                </a:cxn>
                <a:cxn ang="0">
                  <a:pos x="T6" y="T7"/>
                </a:cxn>
                <a:cxn ang="0">
                  <a:pos x="T8" y="T9"/>
                </a:cxn>
                <a:cxn ang="0">
                  <a:pos x="T10" y="T11"/>
                </a:cxn>
              </a:cxnLst>
              <a:rect l="0" t="0" r="r" b="b"/>
              <a:pathLst>
                <a:path w="39" h="40">
                  <a:moveTo>
                    <a:pt x="29" y="16"/>
                  </a:moveTo>
                  <a:cubicBezTo>
                    <a:pt x="24" y="13"/>
                    <a:pt x="4" y="0"/>
                    <a:pt x="0" y="2"/>
                  </a:cubicBezTo>
                  <a:cubicBezTo>
                    <a:pt x="0" y="2"/>
                    <a:pt x="0" y="4"/>
                    <a:pt x="1" y="4"/>
                  </a:cubicBezTo>
                  <a:cubicBezTo>
                    <a:pt x="3" y="5"/>
                    <a:pt x="29" y="29"/>
                    <a:pt x="34" y="34"/>
                  </a:cubicBezTo>
                  <a:cubicBezTo>
                    <a:pt x="39" y="40"/>
                    <a:pt x="34" y="22"/>
                    <a:pt x="34" y="22"/>
                  </a:cubicBezTo>
                  <a:cubicBezTo>
                    <a:pt x="34" y="22"/>
                    <a:pt x="33" y="18"/>
                    <a:pt x="29" y="1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3" name="Freeform 63"/>
            <p:cNvSpPr>
              <a:spLocks/>
            </p:cNvSpPr>
            <p:nvPr/>
          </p:nvSpPr>
          <p:spPr bwMode="gray">
            <a:xfrm>
              <a:off x="18075276" y="7153276"/>
              <a:ext cx="134938" cy="211138"/>
            </a:xfrm>
            <a:custGeom>
              <a:avLst/>
              <a:gdLst>
                <a:gd name="T0" fmla="*/ 33 w 36"/>
                <a:gd name="T1" fmla="*/ 1 h 56"/>
                <a:gd name="T2" fmla="*/ 23 w 36"/>
                <a:gd name="T3" fmla="*/ 9 h 56"/>
                <a:gd name="T4" fmla="*/ 5 w 36"/>
                <a:gd name="T5" fmla="*/ 25 h 56"/>
                <a:gd name="T6" fmla="*/ 2 w 36"/>
                <a:gd name="T7" fmla="*/ 35 h 56"/>
                <a:gd name="T8" fmla="*/ 0 w 36"/>
                <a:gd name="T9" fmla="*/ 55 h 56"/>
                <a:gd name="T10" fmla="*/ 9 w 36"/>
                <a:gd name="T11" fmla="*/ 38 h 56"/>
                <a:gd name="T12" fmla="*/ 23 w 36"/>
                <a:gd name="T13" fmla="*/ 14 h 56"/>
                <a:gd name="T14" fmla="*/ 35 w 36"/>
                <a:gd name="T15" fmla="*/ 5 h 56"/>
                <a:gd name="T16" fmla="*/ 33 w 36"/>
                <a:gd name="T17" fmla="*/ 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6">
                  <a:moveTo>
                    <a:pt x="33" y="1"/>
                  </a:moveTo>
                  <a:cubicBezTo>
                    <a:pt x="33" y="1"/>
                    <a:pt x="25" y="6"/>
                    <a:pt x="23" y="9"/>
                  </a:cubicBezTo>
                  <a:cubicBezTo>
                    <a:pt x="20" y="12"/>
                    <a:pt x="7" y="24"/>
                    <a:pt x="5" y="25"/>
                  </a:cubicBezTo>
                  <a:cubicBezTo>
                    <a:pt x="4" y="27"/>
                    <a:pt x="2" y="34"/>
                    <a:pt x="2" y="35"/>
                  </a:cubicBezTo>
                  <a:cubicBezTo>
                    <a:pt x="2" y="36"/>
                    <a:pt x="1" y="55"/>
                    <a:pt x="0" y="55"/>
                  </a:cubicBezTo>
                  <a:cubicBezTo>
                    <a:pt x="0" y="56"/>
                    <a:pt x="6" y="45"/>
                    <a:pt x="9" y="38"/>
                  </a:cubicBezTo>
                  <a:cubicBezTo>
                    <a:pt x="12" y="30"/>
                    <a:pt x="16" y="20"/>
                    <a:pt x="23" y="14"/>
                  </a:cubicBezTo>
                  <a:cubicBezTo>
                    <a:pt x="29" y="9"/>
                    <a:pt x="34" y="5"/>
                    <a:pt x="35" y="5"/>
                  </a:cubicBezTo>
                  <a:cubicBezTo>
                    <a:pt x="36" y="4"/>
                    <a:pt x="34" y="0"/>
                    <a:pt x="33" y="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2139" name="Group 2138"/>
          <p:cNvGrpSpPr/>
          <p:nvPr/>
        </p:nvGrpSpPr>
        <p:grpSpPr bwMode="gray">
          <a:xfrm>
            <a:off x="2244896" y="4092135"/>
            <a:ext cx="2370137" cy="2191834"/>
            <a:chOff x="14390688" y="3611562"/>
            <a:chExt cx="2595562" cy="2400301"/>
          </a:xfrm>
        </p:grpSpPr>
        <p:sp>
          <p:nvSpPr>
            <p:cNvPr id="2125" name="Freeform 68"/>
            <p:cNvSpPr>
              <a:spLocks noEditPoints="1"/>
            </p:cNvSpPr>
            <p:nvPr/>
          </p:nvSpPr>
          <p:spPr bwMode="gray">
            <a:xfrm>
              <a:off x="14390688" y="3611562"/>
              <a:ext cx="1136650" cy="2343150"/>
            </a:xfrm>
            <a:custGeom>
              <a:avLst/>
              <a:gdLst>
                <a:gd name="T0" fmla="*/ 272 w 303"/>
                <a:gd name="T1" fmla="*/ 598 h 625"/>
                <a:gd name="T2" fmla="*/ 256 w 303"/>
                <a:gd name="T3" fmla="*/ 546 h 625"/>
                <a:gd name="T4" fmla="*/ 238 w 303"/>
                <a:gd name="T5" fmla="*/ 423 h 625"/>
                <a:gd name="T6" fmla="*/ 236 w 303"/>
                <a:gd name="T7" fmla="*/ 387 h 625"/>
                <a:gd name="T8" fmla="*/ 229 w 303"/>
                <a:gd name="T9" fmla="*/ 341 h 625"/>
                <a:gd name="T10" fmla="*/ 218 w 303"/>
                <a:gd name="T11" fmla="*/ 295 h 625"/>
                <a:gd name="T12" fmla="*/ 217 w 303"/>
                <a:gd name="T13" fmla="*/ 270 h 625"/>
                <a:gd name="T14" fmla="*/ 213 w 303"/>
                <a:gd name="T15" fmla="*/ 230 h 625"/>
                <a:gd name="T16" fmla="*/ 221 w 303"/>
                <a:gd name="T17" fmla="*/ 223 h 625"/>
                <a:gd name="T18" fmla="*/ 240 w 303"/>
                <a:gd name="T19" fmla="*/ 219 h 625"/>
                <a:gd name="T20" fmla="*/ 263 w 303"/>
                <a:gd name="T21" fmla="*/ 118 h 625"/>
                <a:gd name="T22" fmla="*/ 239 w 303"/>
                <a:gd name="T23" fmla="*/ 114 h 625"/>
                <a:gd name="T24" fmla="*/ 227 w 303"/>
                <a:gd name="T25" fmla="*/ 142 h 625"/>
                <a:gd name="T26" fmla="*/ 224 w 303"/>
                <a:gd name="T27" fmla="*/ 113 h 625"/>
                <a:gd name="T28" fmla="*/ 174 w 303"/>
                <a:gd name="T29" fmla="*/ 91 h 625"/>
                <a:gd name="T30" fmla="*/ 173 w 303"/>
                <a:gd name="T31" fmla="*/ 62 h 625"/>
                <a:gd name="T32" fmla="*/ 180 w 303"/>
                <a:gd name="T33" fmla="*/ 42 h 625"/>
                <a:gd name="T34" fmla="*/ 144 w 303"/>
                <a:gd name="T35" fmla="*/ 3 h 625"/>
                <a:gd name="T36" fmla="*/ 118 w 303"/>
                <a:gd name="T37" fmla="*/ 55 h 625"/>
                <a:gd name="T38" fmla="*/ 114 w 303"/>
                <a:gd name="T39" fmla="*/ 91 h 625"/>
                <a:gd name="T40" fmla="*/ 64 w 303"/>
                <a:gd name="T41" fmla="*/ 104 h 625"/>
                <a:gd name="T42" fmla="*/ 30 w 303"/>
                <a:gd name="T43" fmla="*/ 149 h 625"/>
                <a:gd name="T44" fmla="*/ 27 w 303"/>
                <a:gd name="T45" fmla="*/ 220 h 625"/>
                <a:gd name="T46" fmla="*/ 49 w 303"/>
                <a:gd name="T47" fmla="*/ 257 h 625"/>
                <a:gd name="T48" fmla="*/ 57 w 303"/>
                <a:gd name="T49" fmla="*/ 256 h 625"/>
                <a:gd name="T50" fmla="*/ 73 w 303"/>
                <a:gd name="T51" fmla="*/ 257 h 625"/>
                <a:gd name="T52" fmla="*/ 82 w 303"/>
                <a:gd name="T53" fmla="*/ 265 h 625"/>
                <a:gd name="T54" fmla="*/ 71 w 303"/>
                <a:gd name="T55" fmla="*/ 377 h 625"/>
                <a:gd name="T56" fmla="*/ 85 w 303"/>
                <a:gd name="T57" fmla="*/ 391 h 625"/>
                <a:gd name="T58" fmla="*/ 96 w 303"/>
                <a:gd name="T59" fmla="*/ 430 h 625"/>
                <a:gd name="T60" fmla="*/ 118 w 303"/>
                <a:gd name="T61" fmla="*/ 553 h 625"/>
                <a:gd name="T62" fmla="*/ 113 w 303"/>
                <a:gd name="T63" fmla="*/ 594 h 625"/>
                <a:gd name="T64" fmla="*/ 141 w 303"/>
                <a:gd name="T65" fmla="*/ 594 h 625"/>
                <a:gd name="T66" fmla="*/ 137 w 303"/>
                <a:gd name="T67" fmla="*/ 540 h 625"/>
                <a:gd name="T68" fmla="*/ 139 w 303"/>
                <a:gd name="T69" fmla="*/ 429 h 625"/>
                <a:gd name="T70" fmla="*/ 185 w 303"/>
                <a:gd name="T71" fmla="*/ 413 h 625"/>
                <a:gd name="T72" fmla="*/ 222 w 303"/>
                <a:gd name="T73" fmla="*/ 525 h 625"/>
                <a:gd name="T74" fmla="*/ 227 w 303"/>
                <a:gd name="T75" fmla="*/ 584 h 625"/>
                <a:gd name="T76" fmla="*/ 230 w 303"/>
                <a:gd name="T77" fmla="*/ 591 h 625"/>
                <a:gd name="T78" fmla="*/ 299 w 303"/>
                <a:gd name="T79" fmla="*/ 618 h 625"/>
                <a:gd name="T80" fmla="*/ 89 w 303"/>
                <a:gd name="T81" fmla="*/ 229 h 625"/>
                <a:gd name="T82" fmla="*/ 65 w 303"/>
                <a:gd name="T83" fmla="*/ 221 h 625"/>
                <a:gd name="T84" fmla="*/ 47 w 303"/>
                <a:gd name="T85" fmla="*/ 186 h 625"/>
                <a:gd name="T86" fmla="*/ 92 w 303"/>
                <a:gd name="T87" fmla="*/ 181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3" h="625">
                  <a:moveTo>
                    <a:pt x="297" y="612"/>
                  </a:moveTo>
                  <a:cubicBezTo>
                    <a:pt x="292" y="610"/>
                    <a:pt x="276" y="601"/>
                    <a:pt x="276" y="601"/>
                  </a:cubicBezTo>
                  <a:cubicBezTo>
                    <a:pt x="275" y="599"/>
                    <a:pt x="272" y="598"/>
                    <a:pt x="272" y="598"/>
                  </a:cubicBezTo>
                  <a:cubicBezTo>
                    <a:pt x="269" y="595"/>
                    <a:pt x="265" y="584"/>
                    <a:pt x="265" y="584"/>
                  </a:cubicBezTo>
                  <a:cubicBezTo>
                    <a:pt x="265" y="577"/>
                    <a:pt x="260" y="565"/>
                    <a:pt x="260" y="565"/>
                  </a:cubicBezTo>
                  <a:cubicBezTo>
                    <a:pt x="258" y="558"/>
                    <a:pt x="256" y="546"/>
                    <a:pt x="256" y="546"/>
                  </a:cubicBezTo>
                  <a:cubicBezTo>
                    <a:pt x="254" y="527"/>
                    <a:pt x="249" y="492"/>
                    <a:pt x="249" y="492"/>
                  </a:cubicBezTo>
                  <a:cubicBezTo>
                    <a:pt x="245" y="465"/>
                    <a:pt x="239" y="439"/>
                    <a:pt x="239" y="439"/>
                  </a:cubicBezTo>
                  <a:cubicBezTo>
                    <a:pt x="240" y="432"/>
                    <a:pt x="238" y="423"/>
                    <a:pt x="238" y="423"/>
                  </a:cubicBezTo>
                  <a:cubicBezTo>
                    <a:pt x="238" y="422"/>
                    <a:pt x="237" y="417"/>
                    <a:pt x="237" y="417"/>
                  </a:cubicBezTo>
                  <a:cubicBezTo>
                    <a:pt x="234" y="403"/>
                    <a:pt x="231" y="390"/>
                    <a:pt x="231" y="390"/>
                  </a:cubicBezTo>
                  <a:cubicBezTo>
                    <a:pt x="236" y="387"/>
                    <a:pt x="236" y="387"/>
                    <a:pt x="236" y="387"/>
                  </a:cubicBezTo>
                  <a:cubicBezTo>
                    <a:pt x="244" y="387"/>
                    <a:pt x="241" y="383"/>
                    <a:pt x="241" y="383"/>
                  </a:cubicBezTo>
                  <a:cubicBezTo>
                    <a:pt x="239" y="376"/>
                    <a:pt x="239" y="376"/>
                    <a:pt x="239" y="376"/>
                  </a:cubicBezTo>
                  <a:cubicBezTo>
                    <a:pt x="235" y="358"/>
                    <a:pt x="229" y="341"/>
                    <a:pt x="229" y="341"/>
                  </a:cubicBezTo>
                  <a:cubicBezTo>
                    <a:pt x="225" y="330"/>
                    <a:pt x="225" y="330"/>
                    <a:pt x="225" y="330"/>
                  </a:cubicBezTo>
                  <a:cubicBezTo>
                    <a:pt x="225" y="319"/>
                    <a:pt x="220" y="304"/>
                    <a:pt x="220" y="304"/>
                  </a:cubicBezTo>
                  <a:cubicBezTo>
                    <a:pt x="220" y="300"/>
                    <a:pt x="218" y="295"/>
                    <a:pt x="218" y="295"/>
                  </a:cubicBezTo>
                  <a:cubicBezTo>
                    <a:pt x="219" y="288"/>
                    <a:pt x="217" y="285"/>
                    <a:pt x="217" y="285"/>
                  </a:cubicBezTo>
                  <a:cubicBezTo>
                    <a:pt x="217" y="280"/>
                    <a:pt x="216" y="277"/>
                    <a:pt x="216" y="277"/>
                  </a:cubicBezTo>
                  <a:cubicBezTo>
                    <a:pt x="217" y="273"/>
                    <a:pt x="217" y="270"/>
                    <a:pt x="217" y="270"/>
                  </a:cubicBezTo>
                  <a:cubicBezTo>
                    <a:pt x="217" y="270"/>
                    <a:pt x="218" y="270"/>
                    <a:pt x="218" y="270"/>
                  </a:cubicBezTo>
                  <a:cubicBezTo>
                    <a:pt x="218" y="262"/>
                    <a:pt x="215" y="248"/>
                    <a:pt x="215" y="248"/>
                  </a:cubicBezTo>
                  <a:cubicBezTo>
                    <a:pt x="215" y="242"/>
                    <a:pt x="213" y="230"/>
                    <a:pt x="213" y="230"/>
                  </a:cubicBezTo>
                  <a:cubicBezTo>
                    <a:pt x="212" y="227"/>
                    <a:pt x="208" y="215"/>
                    <a:pt x="208" y="215"/>
                  </a:cubicBezTo>
                  <a:cubicBezTo>
                    <a:pt x="211" y="215"/>
                    <a:pt x="214" y="219"/>
                    <a:pt x="214" y="219"/>
                  </a:cubicBezTo>
                  <a:cubicBezTo>
                    <a:pt x="215" y="221"/>
                    <a:pt x="218" y="222"/>
                    <a:pt x="221" y="223"/>
                  </a:cubicBezTo>
                  <a:cubicBezTo>
                    <a:pt x="223" y="223"/>
                    <a:pt x="228" y="224"/>
                    <a:pt x="228" y="224"/>
                  </a:cubicBezTo>
                  <a:cubicBezTo>
                    <a:pt x="233" y="227"/>
                    <a:pt x="237" y="222"/>
                    <a:pt x="238" y="222"/>
                  </a:cubicBezTo>
                  <a:cubicBezTo>
                    <a:pt x="238" y="221"/>
                    <a:pt x="240" y="219"/>
                    <a:pt x="240" y="219"/>
                  </a:cubicBezTo>
                  <a:cubicBezTo>
                    <a:pt x="252" y="217"/>
                    <a:pt x="252" y="217"/>
                    <a:pt x="252" y="217"/>
                  </a:cubicBezTo>
                  <a:cubicBezTo>
                    <a:pt x="257" y="169"/>
                    <a:pt x="257" y="169"/>
                    <a:pt x="257" y="169"/>
                  </a:cubicBezTo>
                  <a:cubicBezTo>
                    <a:pt x="263" y="118"/>
                    <a:pt x="263" y="118"/>
                    <a:pt x="263" y="118"/>
                  </a:cubicBezTo>
                  <a:cubicBezTo>
                    <a:pt x="263" y="107"/>
                    <a:pt x="263" y="107"/>
                    <a:pt x="263" y="107"/>
                  </a:cubicBezTo>
                  <a:cubicBezTo>
                    <a:pt x="251" y="105"/>
                    <a:pt x="251" y="105"/>
                    <a:pt x="251" y="105"/>
                  </a:cubicBezTo>
                  <a:cubicBezTo>
                    <a:pt x="244" y="104"/>
                    <a:pt x="239" y="114"/>
                    <a:pt x="239" y="114"/>
                  </a:cubicBezTo>
                  <a:cubicBezTo>
                    <a:pt x="235" y="118"/>
                    <a:pt x="233" y="126"/>
                    <a:pt x="233" y="126"/>
                  </a:cubicBezTo>
                  <a:cubicBezTo>
                    <a:pt x="230" y="131"/>
                    <a:pt x="229" y="140"/>
                    <a:pt x="229" y="140"/>
                  </a:cubicBezTo>
                  <a:cubicBezTo>
                    <a:pt x="229" y="140"/>
                    <a:pt x="227" y="142"/>
                    <a:pt x="227" y="142"/>
                  </a:cubicBezTo>
                  <a:cubicBezTo>
                    <a:pt x="228" y="130"/>
                    <a:pt x="225" y="128"/>
                    <a:pt x="225" y="127"/>
                  </a:cubicBezTo>
                  <a:cubicBezTo>
                    <a:pt x="224" y="125"/>
                    <a:pt x="224" y="122"/>
                    <a:pt x="224" y="122"/>
                  </a:cubicBezTo>
                  <a:cubicBezTo>
                    <a:pt x="226" y="117"/>
                    <a:pt x="224" y="113"/>
                    <a:pt x="224" y="113"/>
                  </a:cubicBezTo>
                  <a:cubicBezTo>
                    <a:pt x="221" y="106"/>
                    <a:pt x="216" y="108"/>
                    <a:pt x="216" y="108"/>
                  </a:cubicBezTo>
                  <a:cubicBezTo>
                    <a:pt x="203" y="103"/>
                    <a:pt x="178" y="97"/>
                    <a:pt x="178" y="97"/>
                  </a:cubicBezTo>
                  <a:cubicBezTo>
                    <a:pt x="178" y="95"/>
                    <a:pt x="174" y="91"/>
                    <a:pt x="174" y="91"/>
                  </a:cubicBezTo>
                  <a:cubicBezTo>
                    <a:pt x="173" y="90"/>
                    <a:pt x="167" y="83"/>
                    <a:pt x="167" y="83"/>
                  </a:cubicBezTo>
                  <a:cubicBezTo>
                    <a:pt x="167" y="82"/>
                    <a:pt x="169" y="77"/>
                    <a:pt x="169" y="77"/>
                  </a:cubicBezTo>
                  <a:cubicBezTo>
                    <a:pt x="171" y="73"/>
                    <a:pt x="173" y="62"/>
                    <a:pt x="173" y="62"/>
                  </a:cubicBezTo>
                  <a:cubicBezTo>
                    <a:pt x="176" y="61"/>
                    <a:pt x="177" y="56"/>
                    <a:pt x="177" y="56"/>
                  </a:cubicBezTo>
                  <a:cubicBezTo>
                    <a:pt x="178" y="55"/>
                    <a:pt x="178" y="53"/>
                    <a:pt x="178" y="53"/>
                  </a:cubicBezTo>
                  <a:cubicBezTo>
                    <a:pt x="181" y="48"/>
                    <a:pt x="180" y="42"/>
                    <a:pt x="180" y="42"/>
                  </a:cubicBezTo>
                  <a:cubicBezTo>
                    <a:pt x="181" y="36"/>
                    <a:pt x="179" y="33"/>
                    <a:pt x="179" y="33"/>
                  </a:cubicBezTo>
                  <a:cubicBezTo>
                    <a:pt x="179" y="19"/>
                    <a:pt x="165" y="8"/>
                    <a:pt x="165" y="8"/>
                  </a:cubicBezTo>
                  <a:cubicBezTo>
                    <a:pt x="157" y="0"/>
                    <a:pt x="144" y="3"/>
                    <a:pt x="144" y="3"/>
                  </a:cubicBezTo>
                  <a:cubicBezTo>
                    <a:pt x="128" y="3"/>
                    <a:pt x="121" y="20"/>
                    <a:pt x="121" y="20"/>
                  </a:cubicBezTo>
                  <a:cubicBezTo>
                    <a:pt x="117" y="26"/>
                    <a:pt x="118" y="43"/>
                    <a:pt x="118" y="43"/>
                  </a:cubicBezTo>
                  <a:cubicBezTo>
                    <a:pt x="111" y="43"/>
                    <a:pt x="118" y="55"/>
                    <a:pt x="118" y="55"/>
                  </a:cubicBezTo>
                  <a:cubicBezTo>
                    <a:pt x="118" y="58"/>
                    <a:pt x="121" y="60"/>
                    <a:pt x="121" y="60"/>
                  </a:cubicBezTo>
                  <a:cubicBezTo>
                    <a:pt x="122" y="60"/>
                    <a:pt x="122" y="61"/>
                    <a:pt x="122" y="61"/>
                  </a:cubicBezTo>
                  <a:cubicBezTo>
                    <a:pt x="116" y="71"/>
                    <a:pt x="114" y="91"/>
                    <a:pt x="114" y="91"/>
                  </a:cubicBezTo>
                  <a:cubicBezTo>
                    <a:pt x="108" y="91"/>
                    <a:pt x="93" y="93"/>
                    <a:pt x="93" y="93"/>
                  </a:cubicBezTo>
                  <a:cubicBezTo>
                    <a:pt x="84" y="94"/>
                    <a:pt x="73" y="97"/>
                    <a:pt x="73" y="97"/>
                  </a:cubicBezTo>
                  <a:cubicBezTo>
                    <a:pt x="66" y="92"/>
                    <a:pt x="64" y="104"/>
                    <a:pt x="64" y="104"/>
                  </a:cubicBezTo>
                  <a:cubicBezTo>
                    <a:pt x="61" y="110"/>
                    <a:pt x="61" y="114"/>
                    <a:pt x="61" y="114"/>
                  </a:cubicBezTo>
                  <a:cubicBezTo>
                    <a:pt x="57" y="119"/>
                    <a:pt x="45" y="134"/>
                    <a:pt x="45" y="134"/>
                  </a:cubicBezTo>
                  <a:cubicBezTo>
                    <a:pt x="38" y="140"/>
                    <a:pt x="30" y="149"/>
                    <a:pt x="30" y="149"/>
                  </a:cubicBezTo>
                  <a:cubicBezTo>
                    <a:pt x="16" y="160"/>
                    <a:pt x="6" y="173"/>
                    <a:pt x="6" y="173"/>
                  </a:cubicBezTo>
                  <a:cubicBezTo>
                    <a:pt x="0" y="181"/>
                    <a:pt x="16" y="204"/>
                    <a:pt x="16" y="204"/>
                  </a:cubicBezTo>
                  <a:cubicBezTo>
                    <a:pt x="18" y="207"/>
                    <a:pt x="27" y="220"/>
                    <a:pt x="27" y="220"/>
                  </a:cubicBezTo>
                  <a:cubicBezTo>
                    <a:pt x="28" y="222"/>
                    <a:pt x="35" y="231"/>
                    <a:pt x="35" y="231"/>
                  </a:cubicBezTo>
                  <a:cubicBezTo>
                    <a:pt x="36" y="233"/>
                    <a:pt x="45" y="247"/>
                    <a:pt x="45" y="247"/>
                  </a:cubicBezTo>
                  <a:cubicBezTo>
                    <a:pt x="46" y="250"/>
                    <a:pt x="49" y="257"/>
                    <a:pt x="49" y="257"/>
                  </a:cubicBezTo>
                  <a:cubicBezTo>
                    <a:pt x="50" y="259"/>
                    <a:pt x="54" y="258"/>
                    <a:pt x="54" y="258"/>
                  </a:cubicBezTo>
                  <a:cubicBezTo>
                    <a:pt x="55" y="258"/>
                    <a:pt x="56" y="257"/>
                    <a:pt x="56" y="257"/>
                  </a:cubicBezTo>
                  <a:cubicBezTo>
                    <a:pt x="55" y="255"/>
                    <a:pt x="57" y="256"/>
                    <a:pt x="57" y="256"/>
                  </a:cubicBezTo>
                  <a:cubicBezTo>
                    <a:pt x="58" y="258"/>
                    <a:pt x="58" y="258"/>
                    <a:pt x="58" y="258"/>
                  </a:cubicBezTo>
                  <a:cubicBezTo>
                    <a:pt x="58" y="259"/>
                    <a:pt x="64" y="256"/>
                    <a:pt x="64" y="256"/>
                  </a:cubicBezTo>
                  <a:cubicBezTo>
                    <a:pt x="67" y="259"/>
                    <a:pt x="72" y="258"/>
                    <a:pt x="73" y="257"/>
                  </a:cubicBezTo>
                  <a:cubicBezTo>
                    <a:pt x="74" y="256"/>
                    <a:pt x="75" y="256"/>
                    <a:pt x="75" y="256"/>
                  </a:cubicBezTo>
                  <a:cubicBezTo>
                    <a:pt x="77" y="257"/>
                    <a:pt x="80" y="258"/>
                    <a:pt x="80" y="258"/>
                  </a:cubicBezTo>
                  <a:cubicBezTo>
                    <a:pt x="80" y="264"/>
                    <a:pt x="82" y="265"/>
                    <a:pt x="82" y="265"/>
                  </a:cubicBezTo>
                  <a:cubicBezTo>
                    <a:pt x="81" y="267"/>
                    <a:pt x="81" y="273"/>
                    <a:pt x="81" y="273"/>
                  </a:cubicBezTo>
                  <a:cubicBezTo>
                    <a:pt x="72" y="297"/>
                    <a:pt x="76" y="345"/>
                    <a:pt x="76" y="345"/>
                  </a:cubicBezTo>
                  <a:cubicBezTo>
                    <a:pt x="74" y="354"/>
                    <a:pt x="71" y="377"/>
                    <a:pt x="71" y="377"/>
                  </a:cubicBezTo>
                  <a:cubicBezTo>
                    <a:pt x="68" y="384"/>
                    <a:pt x="73" y="381"/>
                    <a:pt x="73" y="381"/>
                  </a:cubicBezTo>
                  <a:cubicBezTo>
                    <a:pt x="74" y="380"/>
                    <a:pt x="77" y="379"/>
                    <a:pt x="77" y="379"/>
                  </a:cubicBezTo>
                  <a:cubicBezTo>
                    <a:pt x="74" y="389"/>
                    <a:pt x="85" y="391"/>
                    <a:pt x="85" y="391"/>
                  </a:cubicBezTo>
                  <a:cubicBezTo>
                    <a:pt x="88" y="393"/>
                    <a:pt x="96" y="397"/>
                    <a:pt x="96" y="397"/>
                  </a:cubicBezTo>
                  <a:cubicBezTo>
                    <a:pt x="96" y="398"/>
                    <a:pt x="96" y="408"/>
                    <a:pt x="96" y="408"/>
                  </a:cubicBezTo>
                  <a:cubicBezTo>
                    <a:pt x="97" y="417"/>
                    <a:pt x="96" y="430"/>
                    <a:pt x="96" y="430"/>
                  </a:cubicBezTo>
                  <a:cubicBezTo>
                    <a:pt x="91" y="451"/>
                    <a:pt x="98" y="475"/>
                    <a:pt x="98" y="475"/>
                  </a:cubicBezTo>
                  <a:cubicBezTo>
                    <a:pt x="102" y="500"/>
                    <a:pt x="117" y="544"/>
                    <a:pt x="117" y="544"/>
                  </a:cubicBezTo>
                  <a:cubicBezTo>
                    <a:pt x="117" y="547"/>
                    <a:pt x="118" y="553"/>
                    <a:pt x="118" y="553"/>
                  </a:cubicBezTo>
                  <a:cubicBezTo>
                    <a:pt x="117" y="558"/>
                    <a:pt x="119" y="564"/>
                    <a:pt x="119" y="564"/>
                  </a:cubicBezTo>
                  <a:cubicBezTo>
                    <a:pt x="117" y="567"/>
                    <a:pt x="115" y="579"/>
                    <a:pt x="115" y="582"/>
                  </a:cubicBezTo>
                  <a:cubicBezTo>
                    <a:pt x="115" y="585"/>
                    <a:pt x="113" y="594"/>
                    <a:pt x="113" y="594"/>
                  </a:cubicBezTo>
                  <a:cubicBezTo>
                    <a:pt x="108" y="608"/>
                    <a:pt x="115" y="617"/>
                    <a:pt x="115" y="617"/>
                  </a:cubicBezTo>
                  <a:cubicBezTo>
                    <a:pt x="116" y="625"/>
                    <a:pt x="123" y="621"/>
                    <a:pt x="123" y="621"/>
                  </a:cubicBezTo>
                  <a:cubicBezTo>
                    <a:pt x="147" y="612"/>
                    <a:pt x="141" y="594"/>
                    <a:pt x="141" y="594"/>
                  </a:cubicBezTo>
                  <a:cubicBezTo>
                    <a:pt x="142" y="583"/>
                    <a:pt x="143" y="567"/>
                    <a:pt x="143" y="567"/>
                  </a:cubicBezTo>
                  <a:cubicBezTo>
                    <a:pt x="149" y="555"/>
                    <a:pt x="139" y="548"/>
                    <a:pt x="139" y="548"/>
                  </a:cubicBezTo>
                  <a:cubicBezTo>
                    <a:pt x="137" y="544"/>
                    <a:pt x="137" y="540"/>
                    <a:pt x="137" y="540"/>
                  </a:cubicBezTo>
                  <a:cubicBezTo>
                    <a:pt x="136" y="527"/>
                    <a:pt x="138" y="504"/>
                    <a:pt x="138" y="504"/>
                  </a:cubicBezTo>
                  <a:cubicBezTo>
                    <a:pt x="140" y="478"/>
                    <a:pt x="138" y="452"/>
                    <a:pt x="138" y="452"/>
                  </a:cubicBezTo>
                  <a:cubicBezTo>
                    <a:pt x="137" y="443"/>
                    <a:pt x="139" y="429"/>
                    <a:pt x="139" y="429"/>
                  </a:cubicBezTo>
                  <a:cubicBezTo>
                    <a:pt x="142" y="414"/>
                    <a:pt x="141" y="402"/>
                    <a:pt x="141" y="402"/>
                  </a:cubicBezTo>
                  <a:cubicBezTo>
                    <a:pt x="149" y="402"/>
                    <a:pt x="180" y="400"/>
                    <a:pt x="180" y="400"/>
                  </a:cubicBezTo>
                  <a:cubicBezTo>
                    <a:pt x="182" y="403"/>
                    <a:pt x="185" y="413"/>
                    <a:pt x="185" y="413"/>
                  </a:cubicBezTo>
                  <a:cubicBezTo>
                    <a:pt x="187" y="426"/>
                    <a:pt x="200" y="449"/>
                    <a:pt x="200" y="449"/>
                  </a:cubicBezTo>
                  <a:cubicBezTo>
                    <a:pt x="197" y="482"/>
                    <a:pt x="215" y="500"/>
                    <a:pt x="215" y="500"/>
                  </a:cubicBezTo>
                  <a:cubicBezTo>
                    <a:pt x="216" y="514"/>
                    <a:pt x="222" y="525"/>
                    <a:pt x="222" y="525"/>
                  </a:cubicBezTo>
                  <a:cubicBezTo>
                    <a:pt x="228" y="540"/>
                    <a:pt x="229" y="552"/>
                    <a:pt x="229" y="552"/>
                  </a:cubicBezTo>
                  <a:cubicBezTo>
                    <a:pt x="216" y="564"/>
                    <a:pt x="223" y="577"/>
                    <a:pt x="225" y="578"/>
                  </a:cubicBezTo>
                  <a:cubicBezTo>
                    <a:pt x="227" y="580"/>
                    <a:pt x="227" y="584"/>
                    <a:pt x="227" y="584"/>
                  </a:cubicBezTo>
                  <a:cubicBezTo>
                    <a:pt x="226" y="603"/>
                    <a:pt x="226" y="603"/>
                    <a:pt x="226" y="603"/>
                  </a:cubicBezTo>
                  <a:cubicBezTo>
                    <a:pt x="227" y="604"/>
                    <a:pt x="229" y="603"/>
                    <a:pt x="229" y="603"/>
                  </a:cubicBezTo>
                  <a:cubicBezTo>
                    <a:pt x="230" y="591"/>
                    <a:pt x="230" y="591"/>
                    <a:pt x="230" y="591"/>
                  </a:cubicBezTo>
                  <a:cubicBezTo>
                    <a:pt x="230" y="581"/>
                    <a:pt x="232" y="582"/>
                    <a:pt x="232" y="582"/>
                  </a:cubicBezTo>
                  <a:cubicBezTo>
                    <a:pt x="245" y="588"/>
                    <a:pt x="252" y="611"/>
                    <a:pt x="252" y="611"/>
                  </a:cubicBezTo>
                  <a:cubicBezTo>
                    <a:pt x="257" y="623"/>
                    <a:pt x="299" y="618"/>
                    <a:pt x="299" y="618"/>
                  </a:cubicBezTo>
                  <a:cubicBezTo>
                    <a:pt x="303" y="614"/>
                    <a:pt x="297" y="612"/>
                    <a:pt x="297" y="612"/>
                  </a:cubicBezTo>
                  <a:close/>
                  <a:moveTo>
                    <a:pt x="93" y="211"/>
                  </a:moveTo>
                  <a:cubicBezTo>
                    <a:pt x="91" y="218"/>
                    <a:pt x="89" y="229"/>
                    <a:pt x="89" y="229"/>
                  </a:cubicBezTo>
                  <a:cubicBezTo>
                    <a:pt x="85" y="229"/>
                    <a:pt x="83" y="231"/>
                    <a:pt x="83" y="231"/>
                  </a:cubicBezTo>
                  <a:cubicBezTo>
                    <a:pt x="81" y="232"/>
                    <a:pt x="76" y="234"/>
                    <a:pt x="76" y="234"/>
                  </a:cubicBezTo>
                  <a:cubicBezTo>
                    <a:pt x="74" y="230"/>
                    <a:pt x="65" y="221"/>
                    <a:pt x="65" y="221"/>
                  </a:cubicBezTo>
                  <a:cubicBezTo>
                    <a:pt x="61" y="215"/>
                    <a:pt x="53" y="200"/>
                    <a:pt x="53" y="200"/>
                  </a:cubicBezTo>
                  <a:cubicBezTo>
                    <a:pt x="51" y="193"/>
                    <a:pt x="48" y="192"/>
                    <a:pt x="48" y="192"/>
                  </a:cubicBezTo>
                  <a:cubicBezTo>
                    <a:pt x="48" y="190"/>
                    <a:pt x="47" y="186"/>
                    <a:pt x="47" y="186"/>
                  </a:cubicBezTo>
                  <a:cubicBezTo>
                    <a:pt x="52" y="183"/>
                    <a:pt x="54" y="176"/>
                    <a:pt x="54" y="176"/>
                  </a:cubicBezTo>
                  <a:cubicBezTo>
                    <a:pt x="64" y="170"/>
                    <a:pt x="80" y="154"/>
                    <a:pt x="80" y="154"/>
                  </a:cubicBezTo>
                  <a:cubicBezTo>
                    <a:pt x="80" y="154"/>
                    <a:pt x="85" y="168"/>
                    <a:pt x="92" y="181"/>
                  </a:cubicBezTo>
                  <a:cubicBezTo>
                    <a:pt x="98" y="194"/>
                    <a:pt x="93" y="211"/>
                    <a:pt x="93" y="21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26" name="Freeform 69"/>
            <p:cNvSpPr>
              <a:spLocks/>
            </p:cNvSpPr>
            <p:nvPr/>
          </p:nvSpPr>
          <p:spPr bwMode="gray">
            <a:xfrm>
              <a:off x="14885988" y="3990975"/>
              <a:ext cx="127000" cy="130175"/>
            </a:xfrm>
            <a:custGeom>
              <a:avLst/>
              <a:gdLst>
                <a:gd name="T0" fmla="*/ 0 w 34"/>
                <a:gd name="T1" fmla="*/ 0 h 35"/>
                <a:gd name="T2" fmla="*/ 34 w 34"/>
                <a:gd name="T3" fmla="*/ 2 h 35"/>
                <a:gd name="T4" fmla="*/ 19 w 34"/>
                <a:gd name="T5" fmla="*/ 35 h 35"/>
                <a:gd name="T6" fmla="*/ 0 w 34"/>
                <a:gd name="T7" fmla="*/ 0 h 35"/>
              </a:gdLst>
              <a:ahLst/>
              <a:cxnLst>
                <a:cxn ang="0">
                  <a:pos x="T0" y="T1"/>
                </a:cxn>
                <a:cxn ang="0">
                  <a:pos x="T2" y="T3"/>
                </a:cxn>
                <a:cxn ang="0">
                  <a:pos x="T4" y="T5"/>
                </a:cxn>
                <a:cxn ang="0">
                  <a:pos x="T6" y="T7"/>
                </a:cxn>
              </a:cxnLst>
              <a:rect l="0" t="0" r="r" b="b"/>
              <a:pathLst>
                <a:path w="34" h="35">
                  <a:moveTo>
                    <a:pt x="0" y="0"/>
                  </a:moveTo>
                  <a:cubicBezTo>
                    <a:pt x="0" y="0"/>
                    <a:pt x="22" y="18"/>
                    <a:pt x="34" y="2"/>
                  </a:cubicBezTo>
                  <a:cubicBezTo>
                    <a:pt x="34" y="2"/>
                    <a:pt x="28" y="20"/>
                    <a:pt x="19" y="35"/>
                  </a:cubicBezTo>
                  <a:cubicBezTo>
                    <a:pt x="19" y="35"/>
                    <a:pt x="7" y="10"/>
                    <a:pt x="0"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27" name="Freeform 70"/>
            <p:cNvSpPr>
              <a:spLocks noEditPoints="1"/>
            </p:cNvSpPr>
            <p:nvPr/>
          </p:nvSpPr>
          <p:spPr bwMode="gray">
            <a:xfrm>
              <a:off x="15722600" y="3619500"/>
              <a:ext cx="1263650" cy="2392363"/>
            </a:xfrm>
            <a:custGeom>
              <a:avLst/>
              <a:gdLst>
                <a:gd name="T0" fmla="*/ 319 w 337"/>
                <a:gd name="T1" fmla="*/ 176 h 638"/>
                <a:gd name="T2" fmla="*/ 302 w 337"/>
                <a:gd name="T3" fmla="*/ 145 h 638"/>
                <a:gd name="T4" fmla="*/ 294 w 337"/>
                <a:gd name="T5" fmla="*/ 121 h 638"/>
                <a:gd name="T6" fmla="*/ 249 w 337"/>
                <a:gd name="T7" fmla="*/ 102 h 638"/>
                <a:gd name="T8" fmla="*/ 235 w 337"/>
                <a:gd name="T9" fmla="*/ 84 h 638"/>
                <a:gd name="T10" fmla="*/ 251 w 337"/>
                <a:gd name="T11" fmla="*/ 59 h 638"/>
                <a:gd name="T12" fmla="*/ 253 w 337"/>
                <a:gd name="T13" fmla="*/ 27 h 638"/>
                <a:gd name="T14" fmla="*/ 238 w 337"/>
                <a:gd name="T15" fmla="*/ 5 h 638"/>
                <a:gd name="T16" fmla="*/ 221 w 337"/>
                <a:gd name="T17" fmla="*/ 1 h 638"/>
                <a:gd name="T18" fmla="*/ 201 w 337"/>
                <a:gd name="T19" fmla="*/ 12 h 638"/>
                <a:gd name="T20" fmla="*/ 189 w 337"/>
                <a:gd name="T21" fmla="*/ 50 h 638"/>
                <a:gd name="T22" fmla="*/ 195 w 337"/>
                <a:gd name="T23" fmla="*/ 77 h 638"/>
                <a:gd name="T24" fmla="*/ 186 w 337"/>
                <a:gd name="T25" fmla="*/ 89 h 638"/>
                <a:gd name="T26" fmla="*/ 166 w 337"/>
                <a:gd name="T27" fmla="*/ 97 h 638"/>
                <a:gd name="T28" fmla="*/ 163 w 337"/>
                <a:gd name="T29" fmla="*/ 83 h 638"/>
                <a:gd name="T30" fmla="*/ 161 w 337"/>
                <a:gd name="T31" fmla="*/ 69 h 638"/>
                <a:gd name="T32" fmla="*/ 90 w 337"/>
                <a:gd name="T33" fmla="*/ 260 h 638"/>
                <a:gd name="T34" fmla="*/ 89 w 337"/>
                <a:gd name="T35" fmla="*/ 300 h 638"/>
                <a:gd name="T36" fmla="*/ 104 w 337"/>
                <a:gd name="T37" fmla="*/ 345 h 638"/>
                <a:gd name="T38" fmla="*/ 89 w 337"/>
                <a:gd name="T39" fmla="*/ 411 h 638"/>
                <a:gd name="T40" fmla="*/ 79 w 337"/>
                <a:gd name="T41" fmla="*/ 478 h 638"/>
                <a:gd name="T42" fmla="*/ 73 w 337"/>
                <a:gd name="T43" fmla="*/ 545 h 638"/>
                <a:gd name="T44" fmla="*/ 58 w 337"/>
                <a:gd name="T45" fmla="*/ 572 h 638"/>
                <a:gd name="T46" fmla="*/ 34 w 337"/>
                <a:gd name="T47" fmla="*/ 587 h 638"/>
                <a:gd name="T48" fmla="*/ 8 w 337"/>
                <a:gd name="T49" fmla="*/ 598 h 638"/>
                <a:gd name="T50" fmla="*/ 77 w 337"/>
                <a:gd name="T51" fmla="*/ 607 h 638"/>
                <a:gd name="T52" fmla="*/ 108 w 337"/>
                <a:gd name="T53" fmla="*/ 604 h 638"/>
                <a:gd name="T54" fmla="*/ 123 w 337"/>
                <a:gd name="T55" fmla="*/ 543 h 638"/>
                <a:gd name="T56" fmla="*/ 164 w 337"/>
                <a:gd name="T57" fmla="*/ 396 h 638"/>
                <a:gd name="T58" fmla="*/ 162 w 337"/>
                <a:gd name="T59" fmla="*/ 515 h 638"/>
                <a:gd name="T60" fmla="*/ 153 w 337"/>
                <a:gd name="T61" fmla="*/ 593 h 638"/>
                <a:gd name="T62" fmla="*/ 163 w 337"/>
                <a:gd name="T63" fmla="*/ 624 h 638"/>
                <a:gd name="T64" fmla="*/ 192 w 337"/>
                <a:gd name="T65" fmla="*/ 596 h 638"/>
                <a:gd name="T66" fmla="*/ 201 w 337"/>
                <a:gd name="T67" fmla="*/ 554 h 638"/>
                <a:gd name="T68" fmla="*/ 223 w 337"/>
                <a:gd name="T69" fmla="*/ 438 h 638"/>
                <a:gd name="T70" fmla="*/ 254 w 337"/>
                <a:gd name="T71" fmla="*/ 342 h 638"/>
                <a:gd name="T72" fmla="*/ 264 w 337"/>
                <a:gd name="T73" fmla="*/ 317 h 638"/>
                <a:gd name="T74" fmla="*/ 269 w 337"/>
                <a:gd name="T75" fmla="*/ 297 h 638"/>
                <a:gd name="T76" fmla="*/ 279 w 337"/>
                <a:gd name="T77" fmla="*/ 300 h 638"/>
                <a:gd name="T78" fmla="*/ 290 w 337"/>
                <a:gd name="T79" fmla="*/ 293 h 638"/>
                <a:gd name="T80" fmla="*/ 331 w 337"/>
                <a:gd name="T81" fmla="*/ 238 h 638"/>
                <a:gd name="T82" fmla="*/ 157 w 337"/>
                <a:gd name="T83" fmla="*/ 102 h 638"/>
                <a:gd name="T84" fmla="*/ 157 w 337"/>
                <a:gd name="T85" fmla="*/ 100 h 638"/>
                <a:gd name="T86" fmla="*/ 281 w 337"/>
                <a:gd name="T87" fmla="*/ 249 h 638"/>
                <a:gd name="T88" fmla="*/ 270 w 337"/>
                <a:gd name="T89" fmla="*/ 264 h 638"/>
                <a:gd name="T90" fmla="*/ 251 w 337"/>
                <a:gd name="T91" fmla="*/ 271 h 638"/>
                <a:gd name="T92" fmla="*/ 258 w 337"/>
                <a:gd name="T93" fmla="*/ 258 h 638"/>
                <a:gd name="T94" fmla="*/ 268 w 337"/>
                <a:gd name="T95" fmla="*/ 233 h 638"/>
                <a:gd name="T96" fmla="*/ 292 w 337"/>
                <a:gd name="T97" fmla="*/ 228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7" h="638">
                  <a:moveTo>
                    <a:pt x="334" y="205"/>
                  </a:moveTo>
                  <a:cubicBezTo>
                    <a:pt x="333" y="201"/>
                    <a:pt x="326" y="188"/>
                    <a:pt x="326" y="188"/>
                  </a:cubicBezTo>
                  <a:cubicBezTo>
                    <a:pt x="323" y="181"/>
                    <a:pt x="319" y="176"/>
                    <a:pt x="319" y="176"/>
                  </a:cubicBezTo>
                  <a:cubicBezTo>
                    <a:pt x="318" y="172"/>
                    <a:pt x="315" y="167"/>
                    <a:pt x="311" y="165"/>
                  </a:cubicBezTo>
                  <a:cubicBezTo>
                    <a:pt x="308" y="163"/>
                    <a:pt x="308" y="159"/>
                    <a:pt x="308" y="159"/>
                  </a:cubicBezTo>
                  <a:cubicBezTo>
                    <a:pt x="310" y="153"/>
                    <a:pt x="302" y="145"/>
                    <a:pt x="302" y="145"/>
                  </a:cubicBezTo>
                  <a:cubicBezTo>
                    <a:pt x="302" y="142"/>
                    <a:pt x="301" y="140"/>
                    <a:pt x="301" y="140"/>
                  </a:cubicBezTo>
                  <a:cubicBezTo>
                    <a:pt x="301" y="137"/>
                    <a:pt x="300" y="132"/>
                    <a:pt x="300" y="132"/>
                  </a:cubicBezTo>
                  <a:cubicBezTo>
                    <a:pt x="300" y="123"/>
                    <a:pt x="294" y="121"/>
                    <a:pt x="294" y="121"/>
                  </a:cubicBezTo>
                  <a:cubicBezTo>
                    <a:pt x="292" y="119"/>
                    <a:pt x="280" y="114"/>
                    <a:pt x="280" y="114"/>
                  </a:cubicBezTo>
                  <a:cubicBezTo>
                    <a:pt x="275" y="112"/>
                    <a:pt x="263" y="107"/>
                    <a:pt x="263" y="107"/>
                  </a:cubicBezTo>
                  <a:cubicBezTo>
                    <a:pt x="256" y="101"/>
                    <a:pt x="249" y="102"/>
                    <a:pt x="249" y="102"/>
                  </a:cubicBezTo>
                  <a:cubicBezTo>
                    <a:pt x="248" y="101"/>
                    <a:pt x="244" y="99"/>
                    <a:pt x="244" y="99"/>
                  </a:cubicBezTo>
                  <a:cubicBezTo>
                    <a:pt x="242" y="97"/>
                    <a:pt x="236" y="91"/>
                    <a:pt x="236" y="91"/>
                  </a:cubicBezTo>
                  <a:cubicBezTo>
                    <a:pt x="235" y="89"/>
                    <a:pt x="235" y="84"/>
                    <a:pt x="235" y="84"/>
                  </a:cubicBezTo>
                  <a:cubicBezTo>
                    <a:pt x="241" y="78"/>
                    <a:pt x="242" y="70"/>
                    <a:pt x="242" y="70"/>
                  </a:cubicBezTo>
                  <a:cubicBezTo>
                    <a:pt x="247" y="71"/>
                    <a:pt x="248" y="66"/>
                    <a:pt x="248" y="65"/>
                  </a:cubicBezTo>
                  <a:cubicBezTo>
                    <a:pt x="248" y="64"/>
                    <a:pt x="251" y="59"/>
                    <a:pt x="251" y="59"/>
                  </a:cubicBezTo>
                  <a:cubicBezTo>
                    <a:pt x="256" y="48"/>
                    <a:pt x="249" y="50"/>
                    <a:pt x="249" y="50"/>
                  </a:cubicBezTo>
                  <a:cubicBezTo>
                    <a:pt x="251" y="48"/>
                    <a:pt x="252" y="42"/>
                    <a:pt x="252" y="42"/>
                  </a:cubicBezTo>
                  <a:cubicBezTo>
                    <a:pt x="255" y="35"/>
                    <a:pt x="253" y="27"/>
                    <a:pt x="253" y="27"/>
                  </a:cubicBezTo>
                  <a:cubicBezTo>
                    <a:pt x="253" y="20"/>
                    <a:pt x="248" y="15"/>
                    <a:pt x="248" y="15"/>
                  </a:cubicBezTo>
                  <a:cubicBezTo>
                    <a:pt x="246" y="9"/>
                    <a:pt x="240" y="7"/>
                    <a:pt x="240" y="7"/>
                  </a:cubicBezTo>
                  <a:cubicBezTo>
                    <a:pt x="240" y="5"/>
                    <a:pt x="238" y="5"/>
                    <a:pt x="238" y="5"/>
                  </a:cubicBezTo>
                  <a:cubicBezTo>
                    <a:pt x="237" y="3"/>
                    <a:pt x="234" y="3"/>
                    <a:pt x="234" y="3"/>
                  </a:cubicBezTo>
                  <a:cubicBezTo>
                    <a:pt x="231" y="2"/>
                    <a:pt x="228" y="2"/>
                    <a:pt x="228" y="2"/>
                  </a:cubicBezTo>
                  <a:cubicBezTo>
                    <a:pt x="225" y="0"/>
                    <a:pt x="221" y="1"/>
                    <a:pt x="221" y="1"/>
                  </a:cubicBezTo>
                  <a:cubicBezTo>
                    <a:pt x="216" y="2"/>
                    <a:pt x="213" y="4"/>
                    <a:pt x="213" y="4"/>
                  </a:cubicBezTo>
                  <a:cubicBezTo>
                    <a:pt x="210" y="4"/>
                    <a:pt x="207" y="6"/>
                    <a:pt x="207" y="6"/>
                  </a:cubicBezTo>
                  <a:cubicBezTo>
                    <a:pt x="202" y="8"/>
                    <a:pt x="201" y="12"/>
                    <a:pt x="201" y="12"/>
                  </a:cubicBezTo>
                  <a:cubicBezTo>
                    <a:pt x="196" y="14"/>
                    <a:pt x="194" y="24"/>
                    <a:pt x="194" y="24"/>
                  </a:cubicBezTo>
                  <a:cubicBezTo>
                    <a:pt x="192" y="28"/>
                    <a:pt x="192" y="41"/>
                    <a:pt x="192" y="41"/>
                  </a:cubicBezTo>
                  <a:cubicBezTo>
                    <a:pt x="187" y="38"/>
                    <a:pt x="189" y="48"/>
                    <a:pt x="189" y="50"/>
                  </a:cubicBezTo>
                  <a:cubicBezTo>
                    <a:pt x="189" y="51"/>
                    <a:pt x="189" y="56"/>
                    <a:pt x="189" y="56"/>
                  </a:cubicBezTo>
                  <a:cubicBezTo>
                    <a:pt x="189" y="63"/>
                    <a:pt x="193" y="62"/>
                    <a:pt x="193" y="62"/>
                  </a:cubicBezTo>
                  <a:cubicBezTo>
                    <a:pt x="191" y="69"/>
                    <a:pt x="195" y="77"/>
                    <a:pt x="195" y="77"/>
                  </a:cubicBezTo>
                  <a:cubicBezTo>
                    <a:pt x="195" y="80"/>
                    <a:pt x="195" y="80"/>
                    <a:pt x="195" y="80"/>
                  </a:cubicBezTo>
                  <a:cubicBezTo>
                    <a:pt x="192" y="82"/>
                    <a:pt x="190" y="86"/>
                    <a:pt x="190" y="86"/>
                  </a:cubicBezTo>
                  <a:cubicBezTo>
                    <a:pt x="189" y="86"/>
                    <a:pt x="186" y="89"/>
                    <a:pt x="186" y="89"/>
                  </a:cubicBezTo>
                  <a:cubicBezTo>
                    <a:pt x="184" y="90"/>
                    <a:pt x="177" y="94"/>
                    <a:pt x="177" y="94"/>
                  </a:cubicBezTo>
                  <a:cubicBezTo>
                    <a:pt x="175" y="95"/>
                    <a:pt x="170" y="96"/>
                    <a:pt x="170" y="96"/>
                  </a:cubicBezTo>
                  <a:cubicBezTo>
                    <a:pt x="169" y="97"/>
                    <a:pt x="166" y="97"/>
                    <a:pt x="166" y="97"/>
                  </a:cubicBezTo>
                  <a:cubicBezTo>
                    <a:pt x="168" y="93"/>
                    <a:pt x="164" y="91"/>
                    <a:pt x="164" y="91"/>
                  </a:cubicBezTo>
                  <a:cubicBezTo>
                    <a:pt x="166" y="89"/>
                    <a:pt x="166" y="87"/>
                    <a:pt x="166" y="87"/>
                  </a:cubicBezTo>
                  <a:cubicBezTo>
                    <a:pt x="166" y="85"/>
                    <a:pt x="163" y="83"/>
                    <a:pt x="163" y="83"/>
                  </a:cubicBezTo>
                  <a:cubicBezTo>
                    <a:pt x="166" y="82"/>
                    <a:pt x="166" y="79"/>
                    <a:pt x="166" y="79"/>
                  </a:cubicBezTo>
                  <a:cubicBezTo>
                    <a:pt x="165" y="75"/>
                    <a:pt x="160" y="76"/>
                    <a:pt x="160" y="76"/>
                  </a:cubicBezTo>
                  <a:cubicBezTo>
                    <a:pt x="163" y="74"/>
                    <a:pt x="161" y="69"/>
                    <a:pt x="161" y="69"/>
                  </a:cubicBezTo>
                  <a:cubicBezTo>
                    <a:pt x="161" y="64"/>
                    <a:pt x="156" y="66"/>
                    <a:pt x="156" y="66"/>
                  </a:cubicBezTo>
                  <a:cubicBezTo>
                    <a:pt x="141" y="67"/>
                    <a:pt x="141" y="67"/>
                    <a:pt x="141" y="67"/>
                  </a:cubicBezTo>
                  <a:cubicBezTo>
                    <a:pt x="90" y="260"/>
                    <a:pt x="90" y="260"/>
                    <a:pt x="90" y="260"/>
                  </a:cubicBezTo>
                  <a:cubicBezTo>
                    <a:pt x="86" y="262"/>
                    <a:pt x="69" y="312"/>
                    <a:pt x="69" y="312"/>
                  </a:cubicBezTo>
                  <a:cubicBezTo>
                    <a:pt x="66" y="320"/>
                    <a:pt x="80" y="309"/>
                    <a:pt x="80" y="309"/>
                  </a:cubicBezTo>
                  <a:cubicBezTo>
                    <a:pt x="82" y="309"/>
                    <a:pt x="89" y="300"/>
                    <a:pt x="89" y="300"/>
                  </a:cubicBezTo>
                  <a:cubicBezTo>
                    <a:pt x="91" y="300"/>
                    <a:pt x="95" y="303"/>
                    <a:pt x="95" y="303"/>
                  </a:cubicBezTo>
                  <a:cubicBezTo>
                    <a:pt x="96" y="308"/>
                    <a:pt x="111" y="318"/>
                    <a:pt x="111" y="318"/>
                  </a:cubicBezTo>
                  <a:cubicBezTo>
                    <a:pt x="105" y="327"/>
                    <a:pt x="104" y="345"/>
                    <a:pt x="104" y="345"/>
                  </a:cubicBezTo>
                  <a:cubicBezTo>
                    <a:pt x="93" y="358"/>
                    <a:pt x="97" y="369"/>
                    <a:pt x="97" y="369"/>
                  </a:cubicBezTo>
                  <a:cubicBezTo>
                    <a:pt x="94" y="375"/>
                    <a:pt x="94" y="381"/>
                    <a:pt x="94" y="381"/>
                  </a:cubicBezTo>
                  <a:cubicBezTo>
                    <a:pt x="91" y="389"/>
                    <a:pt x="89" y="411"/>
                    <a:pt x="89" y="411"/>
                  </a:cubicBezTo>
                  <a:cubicBezTo>
                    <a:pt x="81" y="423"/>
                    <a:pt x="83" y="449"/>
                    <a:pt x="83" y="449"/>
                  </a:cubicBezTo>
                  <a:cubicBezTo>
                    <a:pt x="81" y="453"/>
                    <a:pt x="81" y="459"/>
                    <a:pt x="81" y="459"/>
                  </a:cubicBezTo>
                  <a:cubicBezTo>
                    <a:pt x="79" y="467"/>
                    <a:pt x="79" y="478"/>
                    <a:pt x="79" y="478"/>
                  </a:cubicBezTo>
                  <a:cubicBezTo>
                    <a:pt x="77" y="491"/>
                    <a:pt x="78" y="508"/>
                    <a:pt x="78" y="508"/>
                  </a:cubicBezTo>
                  <a:cubicBezTo>
                    <a:pt x="72" y="520"/>
                    <a:pt x="73" y="534"/>
                    <a:pt x="73" y="534"/>
                  </a:cubicBezTo>
                  <a:cubicBezTo>
                    <a:pt x="72" y="540"/>
                    <a:pt x="73" y="545"/>
                    <a:pt x="73" y="545"/>
                  </a:cubicBezTo>
                  <a:cubicBezTo>
                    <a:pt x="68" y="554"/>
                    <a:pt x="66" y="557"/>
                    <a:pt x="66" y="562"/>
                  </a:cubicBezTo>
                  <a:cubicBezTo>
                    <a:pt x="66" y="568"/>
                    <a:pt x="63" y="568"/>
                    <a:pt x="63" y="568"/>
                  </a:cubicBezTo>
                  <a:cubicBezTo>
                    <a:pt x="59" y="568"/>
                    <a:pt x="58" y="572"/>
                    <a:pt x="58" y="572"/>
                  </a:cubicBezTo>
                  <a:cubicBezTo>
                    <a:pt x="53" y="577"/>
                    <a:pt x="53" y="579"/>
                    <a:pt x="53" y="579"/>
                  </a:cubicBezTo>
                  <a:cubicBezTo>
                    <a:pt x="51" y="580"/>
                    <a:pt x="46" y="585"/>
                    <a:pt x="46" y="585"/>
                  </a:cubicBezTo>
                  <a:cubicBezTo>
                    <a:pt x="44" y="585"/>
                    <a:pt x="34" y="587"/>
                    <a:pt x="34" y="587"/>
                  </a:cubicBezTo>
                  <a:cubicBezTo>
                    <a:pt x="31" y="588"/>
                    <a:pt x="22" y="590"/>
                    <a:pt x="22" y="590"/>
                  </a:cubicBezTo>
                  <a:cubicBezTo>
                    <a:pt x="15" y="590"/>
                    <a:pt x="13" y="592"/>
                    <a:pt x="13" y="592"/>
                  </a:cubicBezTo>
                  <a:cubicBezTo>
                    <a:pt x="10" y="593"/>
                    <a:pt x="8" y="598"/>
                    <a:pt x="8" y="598"/>
                  </a:cubicBezTo>
                  <a:cubicBezTo>
                    <a:pt x="0" y="601"/>
                    <a:pt x="8" y="609"/>
                    <a:pt x="8" y="609"/>
                  </a:cubicBezTo>
                  <a:cubicBezTo>
                    <a:pt x="14" y="615"/>
                    <a:pt x="51" y="620"/>
                    <a:pt x="60" y="614"/>
                  </a:cubicBezTo>
                  <a:cubicBezTo>
                    <a:pt x="69" y="608"/>
                    <a:pt x="77" y="607"/>
                    <a:pt x="77" y="607"/>
                  </a:cubicBezTo>
                  <a:cubicBezTo>
                    <a:pt x="77" y="611"/>
                    <a:pt x="77" y="611"/>
                    <a:pt x="77" y="611"/>
                  </a:cubicBezTo>
                  <a:cubicBezTo>
                    <a:pt x="79" y="613"/>
                    <a:pt x="92" y="613"/>
                    <a:pt x="92" y="613"/>
                  </a:cubicBezTo>
                  <a:cubicBezTo>
                    <a:pt x="110" y="613"/>
                    <a:pt x="108" y="604"/>
                    <a:pt x="108" y="604"/>
                  </a:cubicBezTo>
                  <a:cubicBezTo>
                    <a:pt x="108" y="595"/>
                    <a:pt x="108" y="595"/>
                    <a:pt x="108" y="595"/>
                  </a:cubicBezTo>
                  <a:cubicBezTo>
                    <a:pt x="110" y="588"/>
                    <a:pt x="110" y="584"/>
                    <a:pt x="110" y="584"/>
                  </a:cubicBezTo>
                  <a:cubicBezTo>
                    <a:pt x="115" y="571"/>
                    <a:pt x="123" y="543"/>
                    <a:pt x="123" y="543"/>
                  </a:cubicBezTo>
                  <a:cubicBezTo>
                    <a:pt x="132" y="511"/>
                    <a:pt x="132" y="511"/>
                    <a:pt x="132" y="511"/>
                  </a:cubicBezTo>
                  <a:cubicBezTo>
                    <a:pt x="134" y="505"/>
                    <a:pt x="147" y="451"/>
                    <a:pt x="147" y="451"/>
                  </a:cubicBezTo>
                  <a:cubicBezTo>
                    <a:pt x="152" y="433"/>
                    <a:pt x="164" y="396"/>
                    <a:pt x="164" y="396"/>
                  </a:cubicBezTo>
                  <a:cubicBezTo>
                    <a:pt x="165" y="400"/>
                    <a:pt x="166" y="416"/>
                    <a:pt x="166" y="416"/>
                  </a:cubicBezTo>
                  <a:cubicBezTo>
                    <a:pt x="164" y="437"/>
                    <a:pt x="166" y="469"/>
                    <a:pt x="166" y="469"/>
                  </a:cubicBezTo>
                  <a:cubicBezTo>
                    <a:pt x="161" y="484"/>
                    <a:pt x="162" y="515"/>
                    <a:pt x="162" y="515"/>
                  </a:cubicBezTo>
                  <a:cubicBezTo>
                    <a:pt x="153" y="540"/>
                    <a:pt x="149" y="575"/>
                    <a:pt x="149" y="575"/>
                  </a:cubicBezTo>
                  <a:cubicBezTo>
                    <a:pt x="145" y="580"/>
                    <a:pt x="147" y="585"/>
                    <a:pt x="150" y="587"/>
                  </a:cubicBezTo>
                  <a:cubicBezTo>
                    <a:pt x="152" y="589"/>
                    <a:pt x="153" y="593"/>
                    <a:pt x="153" y="593"/>
                  </a:cubicBezTo>
                  <a:cubicBezTo>
                    <a:pt x="152" y="598"/>
                    <a:pt x="152" y="598"/>
                    <a:pt x="152" y="598"/>
                  </a:cubicBezTo>
                  <a:cubicBezTo>
                    <a:pt x="152" y="605"/>
                    <a:pt x="162" y="610"/>
                    <a:pt x="162" y="610"/>
                  </a:cubicBezTo>
                  <a:cubicBezTo>
                    <a:pt x="160" y="620"/>
                    <a:pt x="163" y="624"/>
                    <a:pt x="163" y="624"/>
                  </a:cubicBezTo>
                  <a:cubicBezTo>
                    <a:pt x="171" y="638"/>
                    <a:pt x="190" y="638"/>
                    <a:pt x="190" y="638"/>
                  </a:cubicBezTo>
                  <a:cubicBezTo>
                    <a:pt x="209" y="637"/>
                    <a:pt x="201" y="619"/>
                    <a:pt x="201" y="619"/>
                  </a:cubicBezTo>
                  <a:cubicBezTo>
                    <a:pt x="202" y="613"/>
                    <a:pt x="192" y="596"/>
                    <a:pt x="192" y="596"/>
                  </a:cubicBezTo>
                  <a:cubicBezTo>
                    <a:pt x="193" y="595"/>
                    <a:pt x="195" y="589"/>
                    <a:pt x="195" y="589"/>
                  </a:cubicBezTo>
                  <a:cubicBezTo>
                    <a:pt x="195" y="589"/>
                    <a:pt x="197" y="582"/>
                    <a:pt x="197" y="578"/>
                  </a:cubicBezTo>
                  <a:cubicBezTo>
                    <a:pt x="197" y="574"/>
                    <a:pt x="201" y="554"/>
                    <a:pt x="201" y="554"/>
                  </a:cubicBezTo>
                  <a:cubicBezTo>
                    <a:pt x="204" y="547"/>
                    <a:pt x="208" y="526"/>
                    <a:pt x="208" y="526"/>
                  </a:cubicBezTo>
                  <a:cubicBezTo>
                    <a:pt x="210" y="511"/>
                    <a:pt x="216" y="470"/>
                    <a:pt x="216" y="470"/>
                  </a:cubicBezTo>
                  <a:cubicBezTo>
                    <a:pt x="218" y="463"/>
                    <a:pt x="223" y="438"/>
                    <a:pt x="223" y="438"/>
                  </a:cubicBezTo>
                  <a:cubicBezTo>
                    <a:pt x="229" y="420"/>
                    <a:pt x="229" y="420"/>
                    <a:pt x="229" y="420"/>
                  </a:cubicBezTo>
                  <a:cubicBezTo>
                    <a:pt x="237" y="403"/>
                    <a:pt x="245" y="349"/>
                    <a:pt x="245" y="349"/>
                  </a:cubicBezTo>
                  <a:cubicBezTo>
                    <a:pt x="245" y="349"/>
                    <a:pt x="253" y="344"/>
                    <a:pt x="254" y="342"/>
                  </a:cubicBezTo>
                  <a:cubicBezTo>
                    <a:pt x="255" y="340"/>
                    <a:pt x="267" y="326"/>
                    <a:pt x="267" y="326"/>
                  </a:cubicBezTo>
                  <a:cubicBezTo>
                    <a:pt x="270" y="324"/>
                    <a:pt x="268" y="321"/>
                    <a:pt x="268" y="321"/>
                  </a:cubicBezTo>
                  <a:cubicBezTo>
                    <a:pt x="264" y="317"/>
                    <a:pt x="264" y="317"/>
                    <a:pt x="264" y="317"/>
                  </a:cubicBezTo>
                  <a:cubicBezTo>
                    <a:pt x="261" y="310"/>
                    <a:pt x="254" y="297"/>
                    <a:pt x="254" y="297"/>
                  </a:cubicBezTo>
                  <a:cubicBezTo>
                    <a:pt x="255" y="297"/>
                    <a:pt x="259" y="297"/>
                    <a:pt x="259" y="297"/>
                  </a:cubicBezTo>
                  <a:cubicBezTo>
                    <a:pt x="262" y="297"/>
                    <a:pt x="268" y="298"/>
                    <a:pt x="269" y="297"/>
                  </a:cubicBezTo>
                  <a:cubicBezTo>
                    <a:pt x="270" y="297"/>
                    <a:pt x="272" y="297"/>
                    <a:pt x="272" y="297"/>
                  </a:cubicBezTo>
                  <a:cubicBezTo>
                    <a:pt x="273" y="298"/>
                    <a:pt x="276" y="299"/>
                    <a:pt x="276" y="299"/>
                  </a:cubicBezTo>
                  <a:cubicBezTo>
                    <a:pt x="278" y="301"/>
                    <a:pt x="279" y="300"/>
                    <a:pt x="279" y="300"/>
                  </a:cubicBezTo>
                  <a:cubicBezTo>
                    <a:pt x="279" y="298"/>
                    <a:pt x="280" y="299"/>
                    <a:pt x="280" y="299"/>
                  </a:cubicBezTo>
                  <a:cubicBezTo>
                    <a:pt x="284" y="306"/>
                    <a:pt x="285" y="302"/>
                    <a:pt x="285" y="302"/>
                  </a:cubicBezTo>
                  <a:cubicBezTo>
                    <a:pt x="286" y="301"/>
                    <a:pt x="290" y="293"/>
                    <a:pt x="290" y="293"/>
                  </a:cubicBezTo>
                  <a:cubicBezTo>
                    <a:pt x="295" y="289"/>
                    <a:pt x="306" y="275"/>
                    <a:pt x="306" y="275"/>
                  </a:cubicBezTo>
                  <a:cubicBezTo>
                    <a:pt x="312" y="268"/>
                    <a:pt x="322" y="254"/>
                    <a:pt x="322" y="254"/>
                  </a:cubicBezTo>
                  <a:cubicBezTo>
                    <a:pt x="325" y="249"/>
                    <a:pt x="331" y="238"/>
                    <a:pt x="331" y="238"/>
                  </a:cubicBezTo>
                  <a:cubicBezTo>
                    <a:pt x="337" y="227"/>
                    <a:pt x="336" y="216"/>
                    <a:pt x="336" y="216"/>
                  </a:cubicBezTo>
                  <a:cubicBezTo>
                    <a:pt x="336" y="208"/>
                    <a:pt x="334" y="205"/>
                    <a:pt x="334" y="205"/>
                  </a:cubicBezTo>
                  <a:close/>
                  <a:moveTo>
                    <a:pt x="157" y="102"/>
                  </a:moveTo>
                  <a:cubicBezTo>
                    <a:pt x="157" y="102"/>
                    <a:pt x="155" y="103"/>
                    <a:pt x="155" y="103"/>
                  </a:cubicBezTo>
                  <a:cubicBezTo>
                    <a:pt x="155" y="102"/>
                    <a:pt x="155" y="102"/>
                    <a:pt x="155" y="102"/>
                  </a:cubicBezTo>
                  <a:cubicBezTo>
                    <a:pt x="155" y="102"/>
                    <a:pt x="157" y="101"/>
                    <a:pt x="157" y="100"/>
                  </a:cubicBezTo>
                  <a:cubicBezTo>
                    <a:pt x="157" y="100"/>
                    <a:pt x="158" y="102"/>
                    <a:pt x="157" y="102"/>
                  </a:cubicBezTo>
                  <a:close/>
                  <a:moveTo>
                    <a:pt x="289" y="236"/>
                  </a:moveTo>
                  <a:cubicBezTo>
                    <a:pt x="285" y="241"/>
                    <a:pt x="281" y="249"/>
                    <a:pt x="281" y="249"/>
                  </a:cubicBezTo>
                  <a:cubicBezTo>
                    <a:pt x="278" y="253"/>
                    <a:pt x="278" y="257"/>
                    <a:pt x="278" y="257"/>
                  </a:cubicBezTo>
                  <a:cubicBezTo>
                    <a:pt x="274" y="256"/>
                    <a:pt x="273" y="260"/>
                    <a:pt x="273" y="260"/>
                  </a:cubicBezTo>
                  <a:cubicBezTo>
                    <a:pt x="272" y="261"/>
                    <a:pt x="270" y="264"/>
                    <a:pt x="270" y="264"/>
                  </a:cubicBezTo>
                  <a:cubicBezTo>
                    <a:pt x="267" y="265"/>
                    <a:pt x="263" y="268"/>
                    <a:pt x="262" y="269"/>
                  </a:cubicBezTo>
                  <a:cubicBezTo>
                    <a:pt x="261" y="270"/>
                    <a:pt x="257" y="273"/>
                    <a:pt x="257" y="273"/>
                  </a:cubicBezTo>
                  <a:cubicBezTo>
                    <a:pt x="254" y="271"/>
                    <a:pt x="251" y="271"/>
                    <a:pt x="251" y="271"/>
                  </a:cubicBezTo>
                  <a:cubicBezTo>
                    <a:pt x="252" y="268"/>
                    <a:pt x="252" y="268"/>
                    <a:pt x="252" y="268"/>
                  </a:cubicBezTo>
                  <a:cubicBezTo>
                    <a:pt x="255" y="265"/>
                    <a:pt x="250" y="262"/>
                    <a:pt x="250" y="262"/>
                  </a:cubicBezTo>
                  <a:cubicBezTo>
                    <a:pt x="256" y="262"/>
                    <a:pt x="258" y="258"/>
                    <a:pt x="258" y="258"/>
                  </a:cubicBezTo>
                  <a:cubicBezTo>
                    <a:pt x="258" y="257"/>
                    <a:pt x="260" y="255"/>
                    <a:pt x="260" y="255"/>
                  </a:cubicBezTo>
                  <a:cubicBezTo>
                    <a:pt x="262" y="249"/>
                    <a:pt x="264" y="245"/>
                    <a:pt x="264" y="245"/>
                  </a:cubicBezTo>
                  <a:cubicBezTo>
                    <a:pt x="267" y="241"/>
                    <a:pt x="268" y="233"/>
                    <a:pt x="268" y="233"/>
                  </a:cubicBezTo>
                  <a:cubicBezTo>
                    <a:pt x="271" y="222"/>
                    <a:pt x="277" y="192"/>
                    <a:pt x="277" y="192"/>
                  </a:cubicBezTo>
                  <a:cubicBezTo>
                    <a:pt x="280" y="194"/>
                    <a:pt x="288" y="200"/>
                    <a:pt x="288" y="200"/>
                  </a:cubicBezTo>
                  <a:cubicBezTo>
                    <a:pt x="286" y="213"/>
                    <a:pt x="292" y="228"/>
                    <a:pt x="292" y="228"/>
                  </a:cubicBezTo>
                  <a:cubicBezTo>
                    <a:pt x="290" y="230"/>
                    <a:pt x="289" y="236"/>
                    <a:pt x="289" y="2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28" name="Freeform 71"/>
            <p:cNvSpPr>
              <a:spLocks/>
            </p:cNvSpPr>
            <p:nvPr/>
          </p:nvSpPr>
          <p:spPr bwMode="gray">
            <a:xfrm>
              <a:off x="16251238" y="3919538"/>
              <a:ext cx="360363" cy="723900"/>
            </a:xfrm>
            <a:custGeom>
              <a:avLst/>
              <a:gdLst>
                <a:gd name="T0" fmla="*/ 65 w 96"/>
                <a:gd name="T1" fmla="*/ 22 h 193"/>
                <a:gd name="T2" fmla="*/ 53 w 96"/>
                <a:gd name="T3" fmla="*/ 10 h 193"/>
                <a:gd name="T4" fmla="*/ 54 w 96"/>
                <a:gd name="T5" fmla="*/ 0 h 193"/>
                <a:gd name="T6" fmla="*/ 49 w 96"/>
                <a:gd name="T7" fmla="*/ 6 h 193"/>
                <a:gd name="T8" fmla="*/ 44 w 96"/>
                <a:gd name="T9" fmla="*/ 28 h 193"/>
                <a:gd name="T10" fmla="*/ 34 w 96"/>
                <a:gd name="T11" fmla="*/ 63 h 193"/>
                <a:gd name="T12" fmla="*/ 26 w 96"/>
                <a:gd name="T13" fmla="*/ 88 h 193"/>
                <a:gd name="T14" fmla="*/ 21 w 96"/>
                <a:gd name="T15" fmla="*/ 103 h 193"/>
                <a:gd name="T16" fmla="*/ 14 w 96"/>
                <a:gd name="T17" fmla="*/ 120 h 193"/>
                <a:gd name="T18" fmla="*/ 7 w 96"/>
                <a:gd name="T19" fmla="*/ 131 h 193"/>
                <a:gd name="T20" fmla="*/ 0 w 96"/>
                <a:gd name="T21" fmla="*/ 178 h 193"/>
                <a:gd name="T22" fmla="*/ 8 w 96"/>
                <a:gd name="T23" fmla="*/ 186 h 193"/>
                <a:gd name="T24" fmla="*/ 26 w 96"/>
                <a:gd name="T25" fmla="*/ 188 h 193"/>
                <a:gd name="T26" fmla="*/ 71 w 96"/>
                <a:gd name="T27" fmla="*/ 192 h 193"/>
                <a:gd name="T28" fmla="*/ 77 w 96"/>
                <a:gd name="T29" fmla="*/ 150 h 193"/>
                <a:gd name="T30" fmla="*/ 75 w 96"/>
                <a:gd name="T31" fmla="*/ 130 h 193"/>
                <a:gd name="T32" fmla="*/ 77 w 96"/>
                <a:gd name="T33" fmla="*/ 117 h 193"/>
                <a:gd name="T34" fmla="*/ 82 w 96"/>
                <a:gd name="T35" fmla="*/ 97 h 193"/>
                <a:gd name="T36" fmla="*/ 87 w 96"/>
                <a:gd name="T37" fmla="*/ 75 h 193"/>
                <a:gd name="T38" fmla="*/ 93 w 96"/>
                <a:gd name="T39" fmla="*/ 43 h 193"/>
                <a:gd name="T40" fmla="*/ 95 w 96"/>
                <a:gd name="T41" fmla="*/ 18 h 193"/>
                <a:gd name="T42" fmla="*/ 94 w 96"/>
                <a:gd name="T43" fmla="*/ 4 h 193"/>
                <a:gd name="T44" fmla="*/ 93 w 96"/>
                <a:gd name="T45" fmla="*/ 8 h 193"/>
                <a:gd name="T46" fmla="*/ 90 w 96"/>
                <a:gd name="T47" fmla="*/ 11 h 193"/>
                <a:gd name="T48" fmla="*/ 79 w 96"/>
                <a:gd name="T49" fmla="*/ 17 h 193"/>
                <a:gd name="T50" fmla="*/ 69 w 96"/>
                <a:gd name="T51" fmla="*/ 22 h 193"/>
                <a:gd name="T52" fmla="*/ 65 w 96"/>
                <a:gd name="T53"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193">
                  <a:moveTo>
                    <a:pt x="65" y="22"/>
                  </a:moveTo>
                  <a:cubicBezTo>
                    <a:pt x="65" y="22"/>
                    <a:pt x="55" y="13"/>
                    <a:pt x="53" y="10"/>
                  </a:cubicBezTo>
                  <a:cubicBezTo>
                    <a:pt x="53" y="10"/>
                    <a:pt x="54" y="6"/>
                    <a:pt x="54" y="0"/>
                  </a:cubicBezTo>
                  <a:cubicBezTo>
                    <a:pt x="54" y="0"/>
                    <a:pt x="51" y="0"/>
                    <a:pt x="49" y="6"/>
                  </a:cubicBezTo>
                  <a:cubicBezTo>
                    <a:pt x="49" y="6"/>
                    <a:pt x="48" y="19"/>
                    <a:pt x="44" y="28"/>
                  </a:cubicBezTo>
                  <a:cubicBezTo>
                    <a:pt x="44" y="28"/>
                    <a:pt x="36" y="54"/>
                    <a:pt x="34" y="63"/>
                  </a:cubicBezTo>
                  <a:cubicBezTo>
                    <a:pt x="31" y="73"/>
                    <a:pt x="26" y="88"/>
                    <a:pt x="26" y="88"/>
                  </a:cubicBezTo>
                  <a:cubicBezTo>
                    <a:pt x="26" y="88"/>
                    <a:pt x="22" y="99"/>
                    <a:pt x="21" y="103"/>
                  </a:cubicBezTo>
                  <a:cubicBezTo>
                    <a:pt x="20" y="108"/>
                    <a:pt x="14" y="120"/>
                    <a:pt x="14" y="120"/>
                  </a:cubicBezTo>
                  <a:cubicBezTo>
                    <a:pt x="7" y="131"/>
                    <a:pt x="7" y="131"/>
                    <a:pt x="7" y="131"/>
                  </a:cubicBezTo>
                  <a:cubicBezTo>
                    <a:pt x="0" y="178"/>
                    <a:pt x="0" y="178"/>
                    <a:pt x="0" y="178"/>
                  </a:cubicBezTo>
                  <a:cubicBezTo>
                    <a:pt x="8" y="186"/>
                    <a:pt x="8" y="186"/>
                    <a:pt x="8" y="186"/>
                  </a:cubicBezTo>
                  <a:cubicBezTo>
                    <a:pt x="8" y="186"/>
                    <a:pt x="25" y="188"/>
                    <a:pt x="26" y="188"/>
                  </a:cubicBezTo>
                  <a:cubicBezTo>
                    <a:pt x="26" y="188"/>
                    <a:pt x="66" y="193"/>
                    <a:pt x="71" y="192"/>
                  </a:cubicBezTo>
                  <a:cubicBezTo>
                    <a:pt x="71" y="192"/>
                    <a:pt x="74" y="157"/>
                    <a:pt x="77" y="150"/>
                  </a:cubicBezTo>
                  <a:cubicBezTo>
                    <a:pt x="77" y="150"/>
                    <a:pt x="75" y="135"/>
                    <a:pt x="75" y="130"/>
                  </a:cubicBezTo>
                  <a:cubicBezTo>
                    <a:pt x="75" y="130"/>
                    <a:pt x="74" y="123"/>
                    <a:pt x="77" y="117"/>
                  </a:cubicBezTo>
                  <a:cubicBezTo>
                    <a:pt x="77" y="117"/>
                    <a:pt x="80" y="102"/>
                    <a:pt x="82" y="97"/>
                  </a:cubicBezTo>
                  <a:cubicBezTo>
                    <a:pt x="83" y="92"/>
                    <a:pt x="84" y="82"/>
                    <a:pt x="87" y="75"/>
                  </a:cubicBezTo>
                  <a:cubicBezTo>
                    <a:pt x="87" y="75"/>
                    <a:pt x="92" y="50"/>
                    <a:pt x="93" y="43"/>
                  </a:cubicBezTo>
                  <a:cubicBezTo>
                    <a:pt x="93" y="43"/>
                    <a:pt x="95" y="23"/>
                    <a:pt x="95" y="18"/>
                  </a:cubicBezTo>
                  <a:cubicBezTo>
                    <a:pt x="95" y="18"/>
                    <a:pt x="96" y="5"/>
                    <a:pt x="94" y="4"/>
                  </a:cubicBezTo>
                  <a:cubicBezTo>
                    <a:pt x="94" y="4"/>
                    <a:pt x="94" y="7"/>
                    <a:pt x="93" y="8"/>
                  </a:cubicBezTo>
                  <a:cubicBezTo>
                    <a:pt x="93" y="8"/>
                    <a:pt x="92" y="9"/>
                    <a:pt x="90" y="11"/>
                  </a:cubicBezTo>
                  <a:cubicBezTo>
                    <a:pt x="90" y="11"/>
                    <a:pt x="82" y="15"/>
                    <a:pt x="79" y="17"/>
                  </a:cubicBezTo>
                  <a:cubicBezTo>
                    <a:pt x="79" y="17"/>
                    <a:pt x="73" y="19"/>
                    <a:pt x="69" y="22"/>
                  </a:cubicBezTo>
                  <a:cubicBezTo>
                    <a:pt x="69" y="22"/>
                    <a:pt x="66" y="22"/>
                    <a:pt x="65" y="2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29" name="Freeform 72"/>
            <p:cNvSpPr>
              <a:spLocks/>
            </p:cNvSpPr>
            <p:nvPr/>
          </p:nvSpPr>
          <p:spPr bwMode="gray">
            <a:xfrm>
              <a:off x="16741775" y="4713288"/>
              <a:ext cx="19050" cy="19050"/>
            </a:xfrm>
            <a:custGeom>
              <a:avLst/>
              <a:gdLst>
                <a:gd name="T0" fmla="*/ 4 w 5"/>
                <a:gd name="T1" fmla="*/ 0 h 5"/>
                <a:gd name="T2" fmla="*/ 0 w 5"/>
                <a:gd name="T3" fmla="*/ 5 h 5"/>
                <a:gd name="T4" fmla="*/ 5 w 5"/>
                <a:gd name="T5" fmla="*/ 3 h 5"/>
                <a:gd name="T6" fmla="*/ 4 w 5"/>
                <a:gd name="T7" fmla="*/ 0 h 5"/>
              </a:gdLst>
              <a:ahLst/>
              <a:cxnLst>
                <a:cxn ang="0">
                  <a:pos x="T0" y="T1"/>
                </a:cxn>
                <a:cxn ang="0">
                  <a:pos x="T2" y="T3"/>
                </a:cxn>
                <a:cxn ang="0">
                  <a:pos x="T4" y="T5"/>
                </a:cxn>
                <a:cxn ang="0">
                  <a:pos x="T6" y="T7"/>
                </a:cxn>
              </a:cxnLst>
              <a:rect l="0" t="0" r="r" b="b"/>
              <a:pathLst>
                <a:path w="5" h="5">
                  <a:moveTo>
                    <a:pt x="4" y="0"/>
                  </a:moveTo>
                  <a:cubicBezTo>
                    <a:pt x="3" y="0"/>
                    <a:pt x="2" y="4"/>
                    <a:pt x="0" y="5"/>
                  </a:cubicBezTo>
                  <a:cubicBezTo>
                    <a:pt x="0" y="5"/>
                    <a:pt x="3" y="4"/>
                    <a:pt x="5" y="3"/>
                  </a:cubicBezTo>
                  <a:cubicBezTo>
                    <a:pt x="5" y="3"/>
                    <a:pt x="4" y="0"/>
                    <a:pt x="4"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30" name="Freeform 73"/>
            <p:cNvSpPr>
              <a:spLocks/>
            </p:cNvSpPr>
            <p:nvPr/>
          </p:nvSpPr>
          <p:spPr bwMode="gray">
            <a:xfrm>
              <a:off x="16336963" y="4005263"/>
              <a:ext cx="192088" cy="679450"/>
            </a:xfrm>
            <a:custGeom>
              <a:avLst/>
              <a:gdLst>
                <a:gd name="T0" fmla="*/ 47 w 51"/>
                <a:gd name="T1" fmla="*/ 0 h 181"/>
                <a:gd name="T2" fmla="*/ 40 w 51"/>
                <a:gd name="T3" fmla="*/ 0 h 181"/>
                <a:gd name="T4" fmla="*/ 33 w 51"/>
                <a:gd name="T5" fmla="*/ 5 h 181"/>
                <a:gd name="T6" fmla="*/ 36 w 51"/>
                <a:gd name="T7" fmla="*/ 11 h 181"/>
                <a:gd name="T8" fmla="*/ 35 w 51"/>
                <a:gd name="T9" fmla="*/ 16 h 181"/>
                <a:gd name="T10" fmla="*/ 25 w 51"/>
                <a:gd name="T11" fmla="*/ 38 h 181"/>
                <a:gd name="T12" fmla="*/ 15 w 51"/>
                <a:gd name="T13" fmla="*/ 76 h 181"/>
                <a:gd name="T14" fmla="*/ 9 w 51"/>
                <a:gd name="T15" fmla="*/ 110 h 181"/>
                <a:gd name="T16" fmla="*/ 1 w 51"/>
                <a:gd name="T17" fmla="*/ 153 h 181"/>
                <a:gd name="T18" fmla="*/ 0 w 51"/>
                <a:gd name="T19" fmla="*/ 161 h 181"/>
                <a:gd name="T20" fmla="*/ 16 w 51"/>
                <a:gd name="T21" fmla="*/ 181 h 181"/>
                <a:gd name="T22" fmla="*/ 18 w 51"/>
                <a:gd name="T23" fmla="*/ 180 h 181"/>
                <a:gd name="T24" fmla="*/ 36 w 51"/>
                <a:gd name="T25" fmla="*/ 165 h 181"/>
                <a:gd name="T26" fmla="*/ 39 w 51"/>
                <a:gd name="T27" fmla="*/ 126 h 181"/>
                <a:gd name="T28" fmla="*/ 43 w 51"/>
                <a:gd name="T29" fmla="*/ 86 h 181"/>
                <a:gd name="T30" fmla="*/ 47 w 51"/>
                <a:gd name="T31" fmla="*/ 44 h 181"/>
                <a:gd name="T32" fmla="*/ 44 w 51"/>
                <a:gd name="T33" fmla="*/ 28 h 181"/>
                <a:gd name="T34" fmla="*/ 44 w 51"/>
                <a:gd name="T35" fmla="*/ 26 h 181"/>
                <a:gd name="T36" fmla="*/ 44 w 51"/>
                <a:gd name="T37" fmla="*/ 16 h 181"/>
                <a:gd name="T38" fmla="*/ 45 w 51"/>
                <a:gd name="T39" fmla="*/ 14 h 181"/>
                <a:gd name="T40" fmla="*/ 51 w 51"/>
                <a:gd name="T41" fmla="*/ 9 h 181"/>
                <a:gd name="T42" fmla="*/ 48 w 51"/>
                <a:gd name="T43" fmla="*/ 2 h 181"/>
                <a:gd name="T44" fmla="*/ 47 w 51"/>
                <a:gd name="T45"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181">
                  <a:moveTo>
                    <a:pt x="47" y="0"/>
                  </a:moveTo>
                  <a:cubicBezTo>
                    <a:pt x="47" y="0"/>
                    <a:pt x="43" y="0"/>
                    <a:pt x="40" y="0"/>
                  </a:cubicBezTo>
                  <a:cubicBezTo>
                    <a:pt x="40" y="0"/>
                    <a:pt x="33" y="1"/>
                    <a:pt x="33" y="5"/>
                  </a:cubicBezTo>
                  <a:cubicBezTo>
                    <a:pt x="33" y="5"/>
                    <a:pt x="36" y="10"/>
                    <a:pt x="36" y="11"/>
                  </a:cubicBezTo>
                  <a:cubicBezTo>
                    <a:pt x="36" y="11"/>
                    <a:pt x="35" y="14"/>
                    <a:pt x="35" y="16"/>
                  </a:cubicBezTo>
                  <a:cubicBezTo>
                    <a:pt x="35" y="16"/>
                    <a:pt x="26" y="32"/>
                    <a:pt x="25" y="38"/>
                  </a:cubicBezTo>
                  <a:cubicBezTo>
                    <a:pt x="25" y="38"/>
                    <a:pt x="17" y="63"/>
                    <a:pt x="15" y="76"/>
                  </a:cubicBezTo>
                  <a:cubicBezTo>
                    <a:pt x="9" y="110"/>
                    <a:pt x="9" y="110"/>
                    <a:pt x="9" y="110"/>
                  </a:cubicBezTo>
                  <a:cubicBezTo>
                    <a:pt x="1" y="153"/>
                    <a:pt x="1" y="153"/>
                    <a:pt x="1" y="153"/>
                  </a:cubicBezTo>
                  <a:cubicBezTo>
                    <a:pt x="0" y="161"/>
                    <a:pt x="0" y="161"/>
                    <a:pt x="0" y="161"/>
                  </a:cubicBezTo>
                  <a:cubicBezTo>
                    <a:pt x="0" y="161"/>
                    <a:pt x="14" y="178"/>
                    <a:pt x="16" y="181"/>
                  </a:cubicBezTo>
                  <a:cubicBezTo>
                    <a:pt x="16" y="181"/>
                    <a:pt x="16" y="181"/>
                    <a:pt x="18" y="180"/>
                  </a:cubicBezTo>
                  <a:cubicBezTo>
                    <a:pt x="36" y="165"/>
                    <a:pt x="36" y="165"/>
                    <a:pt x="36" y="165"/>
                  </a:cubicBezTo>
                  <a:cubicBezTo>
                    <a:pt x="39" y="126"/>
                    <a:pt x="39" y="126"/>
                    <a:pt x="39" y="126"/>
                  </a:cubicBezTo>
                  <a:cubicBezTo>
                    <a:pt x="43" y="86"/>
                    <a:pt x="43" y="86"/>
                    <a:pt x="43" y="86"/>
                  </a:cubicBezTo>
                  <a:cubicBezTo>
                    <a:pt x="43" y="86"/>
                    <a:pt x="47" y="47"/>
                    <a:pt x="47" y="44"/>
                  </a:cubicBezTo>
                  <a:cubicBezTo>
                    <a:pt x="47" y="44"/>
                    <a:pt x="46" y="36"/>
                    <a:pt x="44" y="28"/>
                  </a:cubicBezTo>
                  <a:cubicBezTo>
                    <a:pt x="44" y="28"/>
                    <a:pt x="44" y="27"/>
                    <a:pt x="44" y="26"/>
                  </a:cubicBezTo>
                  <a:cubicBezTo>
                    <a:pt x="45" y="25"/>
                    <a:pt x="46" y="20"/>
                    <a:pt x="44" y="16"/>
                  </a:cubicBezTo>
                  <a:cubicBezTo>
                    <a:pt x="45" y="14"/>
                    <a:pt x="45" y="14"/>
                    <a:pt x="45" y="14"/>
                  </a:cubicBezTo>
                  <a:cubicBezTo>
                    <a:pt x="45" y="14"/>
                    <a:pt x="48" y="10"/>
                    <a:pt x="51" y="9"/>
                  </a:cubicBezTo>
                  <a:cubicBezTo>
                    <a:pt x="51" y="9"/>
                    <a:pt x="49" y="4"/>
                    <a:pt x="48" y="2"/>
                  </a:cubicBezTo>
                  <a:lnTo>
                    <a:pt x="47"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31" name="Freeform 74"/>
            <p:cNvSpPr>
              <a:spLocks/>
            </p:cNvSpPr>
            <p:nvPr/>
          </p:nvSpPr>
          <p:spPr bwMode="gray">
            <a:xfrm>
              <a:off x="15282863" y="3814763"/>
              <a:ext cx="1028700" cy="815975"/>
            </a:xfrm>
            <a:custGeom>
              <a:avLst/>
              <a:gdLst>
                <a:gd name="T0" fmla="*/ 265 w 274"/>
                <a:gd name="T1" fmla="*/ 218 h 218"/>
                <a:gd name="T2" fmla="*/ 0 w 274"/>
                <a:gd name="T3" fmla="*/ 204 h 218"/>
                <a:gd name="T4" fmla="*/ 5 w 274"/>
                <a:gd name="T5" fmla="*/ 104 h 218"/>
                <a:gd name="T6" fmla="*/ 7 w 274"/>
                <a:gd name="T7" fmla="*/ 69 h 218"/>
                <a:gd name="T8" fmla="*/ 13 w 274"/>
                <a:gd name="T9" fmla="*/ 63 h 218"/>
                <a:gd name="T10" fmla="*/ 24 w 274"/>
                <a:gd name="T11" fmla="*/ 58 h 218"/>
                <a:gd name="T12" fmla="*/ 20 w 274"/>
                <a:gd name="T13" fmla="*/ 57 h 218"/>
                <a:gd name="T14" fmla="*/ 10 w 274"/>
                <a:gd name="T15" fmla="*/ 57 h 218"/>
                <a:gd name="T16" fmla="*/ 9 w 274"/>
                <a:gd name="T17" fmla="*/ 57 h 218"/>
                <a:gd name="T18" fmla="*/ 11 w 274"/>
                <a:gd name="T19" fmla="*/ 0 h 218"/>
                <a:gd name="T20" fmla="*/ 150 w 274"/>
                <a:gd name="T21" fmla="*/ 3 h 218"/>
                <a:gd name="T22" fmla="*/ 274 w 274"/>
                <a:gd name="T23" fmla="*/ 10 h 218"/>
                <a:gd name="T24" fmla="*/ 273 w 274"/>
                <a:gd name="T25" fmla="*/ 14 h 218"/>
                <a:gd name="T26" fmla="*/ 273 w 274"/>
                <a:gd name="T27" fmla="*/ 19 h 218"/>
                <a:gd name="T28" fmla="*/ 271 w 274"/>
                <a:gd name="T29" fmla="*/ 26 h 218"/>
                <a:gd name="T30" fmla="*/ 272 w 274"/>
                <a:gd name="T31" fmla="*/ 28 h 218"/>
                <a:gd name="T32" fmla="*/ 269 w 274"/>
                <a:gd name="T33" fmla="*/ 31 h 218"/>
                <a:gd name="T34" fmla="*/ 264 w 274"/>
                <a:gd name="T35" fmla="*/ 37 h 218"/>
                <a:gd name="T36" fmla="*/ 264 w 274"/>
                <a:gd name="T37" fmla="*/ 38 h 218"/>
                <a:gd name="T38" fmla="*/ 261 w 274"/>
                <a:gd name="T39" fmla="*/ 44 h 218"/>
                <a:gd name="T40" fmla="*/ 265 w 274"/>
                <a:gd name="T41" fmla="*/ 45 h 218"/>
                <a:gd name="T42" fmla="*/ 263 w 274"/>
                <a:gd name="T43" fmla="*/ 49 h 218"/>
                <a:gd name="T44" fmla="*/ 269 w 274"/>
                <a:gd name="T45" fmla="*/ 49 h 218"/>
                <a:gd name="T46" fmla="*/ 271 w 274"/>
                <a:gd name="T47" fmla="*/ 49 h 218"/>
                <a:gd name="T48" fmla="*/ 265 w 274"/>
                <a:gd name="T49"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4" h="218">
                  <a:moveTo>
                    <a:pt x="265" y="218"/>
                  </a:moveTo>
                  <a:cubicBezTo>
                    <a:pt x="265" y="218"/>
                    <a:pt x="39" y="206"/>
                    <a:pt x="0" y="204"/>
                  </a:cubicBezTo>
                  <a:cubicBezTo>
                    <a:pt x="0" y="204"/>
                    <a:pt x="3" y="127"/>
                    <a:pt x="5" y="104"/>
                  </a:cubicBezTo>
                  <a:cubicBezTo>
                    <a:pt x="5" y="104"/>
                    <a:pt x="7" y="76"/>
                    <a:pt x="7" y="69"/>
                  </a:cubicBezTo>
                  <a:cubicBezTo>
                    <a:pt x="7" y="69"/>
                    <a:pt x="9" y="66"/>
                    <a:pt x="13" y="63"/>
                  </a:cubicBezTo>
                  <a:cubicBezTo>
                    <a:pt x="13" y="63"/>
                    <a:pt x="24" y="65"/>
                    <a:pt x="24" y="58"/>
                  </a:cubicBezTo>
                  <a:cubicBezTo>
                    <a:pt x="24" y="58"/>
                    <a:pt x="24" y="56"/>
                    <a:pt x="20" y="57"/>
                  </a:cubicBezTo>
                  <a:cubicBezTo>
                    <a:pt x="20" y="57"/>
                    <a:pt x="13" y="55"/>
                    <a:pt x="10" y="57"/>
                  </a:cubicBezTo>
                  <a:cubicBezTo>
                    <a:pt x="9" y="57"/>
                    <a:pt x="9" y="57"/>
                    <a:pt x="9" y="57"/>
                  </a:cubicBezTo>
                  <a:cubicBezTo>
                    <a:pt x="9" y="57"/>
                    <a:pt x="12" y="9"/>
                    <a:pt x="11" y="0"/>
                  </a:cubicBezTo>
                  <a:cubicBezTo>
                    <a:pt x="11" y="0"/>
                    <a:pt x="132" y="2"/>
                    <a:pt x="150" y="3"/>
                  </a:cubicBezTo>
                  <a:cubicBezTo>
                    <a:pt x="274" y="10"/>
                    <a:pt x="274" y="10"/>
                    <a:pt x="274" y="10"/>
                  </a:cubicBezTo>
                  <a:cubicBezTo>
                    <a:pt x="273" y="14"/>
                    <a:pt x="273" y="14"/>
                    <a:pt x="273" y="14"/>
                  </a:cubicBezTo>
                  <a:cubicBezTo>
                    <a:pt x="273" y="14"/>
                    <a:pt x="273" y="18"/>
                    <a:pt x="273" y="19"/>
                  </a:cubicBezTo>
                  <a:cubicBezTo>
                    <a:pt x="273" y="19"/>
                    <a:pt x="269" y="23"/>
                    <a:pt x="271" y="26"/>
                  </a:cubicBezTo>
                  <a:cubicBezTo>
                    <a:pt x="272" y="28"/>
                    <a:pt x="272" y="28"/>
                    <a:pt x="272" y="28"/>
                  </a:cubicBezTo>
                  <a:cubicBezTo>
                    <a:pt x="272" y="28"/>
                    <a:pt x="269" y="30"/>
                    <a:pt x="269" y="31"/>
                  </a:cubicBezTo>
                  <a:cubicBezTo>
                    <a:pt x="269" y="31"/>
                    <a:pt x="262" y="33"/>
                    <a:pt x="264" y="37"/>
                  </a:cubicBezTo>
                  <a:cubicBezTo>
                    <a:pt x="264" y="37"/>
                    <a:pt x="264" y="38"/>
                    <a:pt x="264" y="38"/>
                  </a:cubicBezTo>
                  <a:cubicBezTo>
                    <a:pt x="264" y="38"/>
                    <a:pt x="259" y="40"/>
                    <a:pt x="261" y="44"/>
                  </a:cubicBezTo>
                  <a:cubicBezTo>
                    <a:pt x="261" y="44"/>
                    <a:pt x="263" y="45"/>
                    <a:pt x="265" y="45"/>
                  </a:cubicBezTo>
                  <a:cubicBezTo>
                    <a:pt x="265" y="45"/>
                    <a:pt x="262" y="47"/>
                    <a:pt x="263" y="49"/>
                  </a:cubicBezTo>
                  <a:cubicBezTo>
                    <a:pt x="263" y="49"/>
                    <a:pt x="265" y="51"/>
                    <a:pt x="269" y="49"/>
                  </a:cubicBezTo>
                  <a:cubicBezTo>
                    <a:pt x="271" y="49"/>
                    <a:pt x="271" y="49"/>
                    <a:pt x="271" y="49"/>
                  </a:cubicBezTo>
                  <a:lnTo>
                    <a:pt x="265" y="218"/>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2140" name="Group 2139"/>
          <p:cNvGrpSpPr/>
          <p:nvPr/>
        </p:nvGrpSpPr>
        <p:grpSpPr bwMode="gray">
          <a:xfrm>
            <a:off x="614573" y="4127892"/>
            <a:ext cx="1171297" cy="2167190"/>
            <a:chOff x="12961938" y="3649663"/>
            <a:chExt cx="1282700" cy="2373313"/>
          </a:xfrm>
        </p:grpSpPr>
        <p:sp>
          <p:nvSpPr>
            <p:cNvPr id="2133" name="Freeform 76"/>
            <p:cNvSpPr>
              <a:spLocks/>
            </p:cNvSpPr>
            <p:nvPr/>
          </p:nvSpPr>
          <p:spPr bwMode="gray">
            <a:xfrm>
              <a:off x="13217525" y="3649663"/>
              <a:ext cx="1027113" cy="2373313"/>
            </a:xfrm>
            <a:custGeom>
              <a:avLst/>
              <a:gdLst>
                <a:gd name="T0" fmla="*/ 141 w 274"/>
                <a:gd name="T1" fmla="*/ 434 h 633"/>
                <a:gd name="T2" fmla="*/ 108 w 274"/>
                <a:gd name="T3" fmla="*/ 575 h 633"/>
                <a:gd name="T4" fmla="*/ 106 w 274"/>
                <a:gd name="T5" fmla="*/ 587 h 633"/>
                <a:gd name="T6" fmla="*/ 88 w 274"/>
                <a:gd name="T7" fmla="*/ 604 h 633"/>
                <a:gd name="T8" fmla="*/ 75 w 274"/>
                <a:gd name="T9" fmla="*/ 599 h 633"/>
                <a:gd name="T10" fmla="*/ 7 w 274"/>
                <a:gd name="T11" fmla="*/ 608 h 633"/>
                <a:gd name="T12" fmla="*/ 19 w 274"/>
                <a:gd name="T13" fmla="*/ 586 h 633"/>
                <a:gd name="T14" fmla="*/ 51 w 274"/>
                <a:gd name="T15" fmla="*/ 573 h 633"/>
                <a:gd name="T16" fmla="*/ 63 w 274"/>
                <a:gd name="T17" fmla="*/ 557 h 633"/>
                <a:gd name="T18" fmla="*/ 71 w 274"/>
                <a:gd name="T19" fmla="*/ 523 h 633"/>
                <a:gd name="T20" fmla="*/ 71 w 274"/>
                <a:gd name="T21" fmla="*/ 480 h 633"/>
                <a:gd name="T22" fmla="*/ 77 w 274"/>
                <a:gd name="T23" fmla="*/ 414 h 633"/>
                <a:gd name="T24" fmla="*/ 82 w 274"/>
                <a:gd name="T25" fmla="*/ 381 h 633"/>
                <a:gd name="T26" fmla="*/ 91 w 274"/>
                <a:gd name="T27" fmla="*/ 347 h 633"/>
                <a:gd name="T28" fmla="*/ 45 w 274"/>
                <a:gd name="T29" fmla="*/ 85 h 633"/>
                <a:gd name="T30" fmla="*/ 50 w 274"/>
                <a:gd name="T31" fmla="*/ 72 h 633"/>
                <a:gd name="T32" fmla="*/ 61 w 274"/>
                <a:gd name="T33" fmla="*/ 70 h 633"/>
                <a:gd name="T34" fmla="*/ 67 w 274"/>
                <a:gd name="T35" fmla="*/ 69 h 633"/>
                <a:gd name="T36" fmla="*/ 77 w 274"/>
                <a:gd name="T37" fmla="*/ 71 h 633"/>
                <a:gd name="T38" fmla="*/ 79 w 274"/>
                <a:gd name="T39" fmla="*/ 81 h 633"/>
                <a:gd name="T40" fmla="*/ 94 w 274"/>
                <a:gd name="T41" fmla="*/ 72 h 633"/>
                <a:gd name="T42" fmla="*/ 96 w 274"/>
                <a:gd name="T43" fmla="*/ 77 h 633"/>
                <a:gd name="T44" fmla="*/ 140 w 274"/>
                <a:gd name="T45" fmla="*/ 95 h 633"/>
                <a:gd name="T46" fmla="*/ 163 w 274"/>
                <a:gd name="T47" fmla="*/ 92 h 633"/>
                <a:gd name="T48" fmla="*/ 164 w 274"/>
                <a:gd name="T49" fmla="*/ 76 h 633"/>
                <a:gd name="T50" fmla="*/ 158 w 274"/>
                <a:gd name="T51" fmla="*/ 54 h 633"/>
                <a:gd name="T52" fmla="*/ 157 w 274"/>
                <a:gd name="T53" fmla="*/ 40 h 633"/>
                <a:gd name="T54" fmla="*/ 157 w 274"/>
                <a:gd name="T55" fmla="*/ 27 h 633"/>
                <a:gd name="T56" fmla="*/ 162 w 274"/>
                <a:gd name="T57" fmla="*/ 14 h 633"/>
                <a:gd name="T58" fmla="*/ 171 w 274"/>
                <a:gd name="T59" fmla="*/ 8 h 633"/>
                <a:gd name="T60" fmla="*/ 181 w 274"/>
                <a:gd name="T61" fmla="*/ 2 h 633"/>
                <a:gd name="T62" fmla="*/ 192 w 274"/>
                <a:gd name="T63" fmla="*/ 1 h 633"/>
                <a:gd name="T64" fmla="*/ 204 w 274"/>
                <a:gd name="T65" fmla="*/ 7 h 633"/>
                <a:gd name="T66" fmla="*/ 212 w 274"/>
                <a:gd name="T67" fmla="*/ 12 h 633"/>
                <a:gd name="T68" fmla="*/ 217 w 274"/>
                <a:gd name="T69" fmla="*/ 18 h 633"/>
                <a:gd name="T70" fmla="*/ 218 w 274"/>
                <a:gd name="T71" fmla="*/ 29 h 633"/>
                <a:gd name="T72" fmla="*/ 222 w 274"/>
                <a:gd name="T73" fmla="*/ 53 h 633"/>
                <a:gd name="T74" fmla="*/ 214 w 274"/>
                <a:gd name="T75" fmla="*/ 65 h 633"/>
                <a:gd name="T76" fmla="*/ 211 w 274"/>
                <a:gd name="T77" fmla="*/ 82 h 633"/>
                <a:gd name="T78" fmla="*/ 220 w 274"/>
                <a:gd name="T79" fmla="*/ 93 h 633"/>
                <a:gd name="T80" fmla="*/ 257 w 274"/>
                <a:gd name="T81" fmla="*/ 125 h 633"/>
                <a:gd name="T82" fmla="*/ 273 w 274"/>
                <a:gd name="T83" fmla="*/ 150 h 633"/>
                <a:gd name="T84" fmla="*/ 270 w 274"/>
                <a:gd name="T85" fmla="*/ 164 h 633"/>
                <a:gd name="T86" fmla="*/ 267 w 274"/>
                <a:gd name="T87" fmla="*/ 177 h 633"/>
                <a:gd name="T88" fmla="*/ 268 w 274"/>
                <a:gd name="T89" fmla="*/ 204 h 633"/>
                <a:gd name="T90" fmla="*/ 232 w 274"/>
                <a:gd name="T91" fmla="*/ 285 h 633"/>
                <a:gd name="T92" fmla="*/ 230 w 274"/>
                <a:gd name="T93" fmla="*/ 331 h 633"/>
                <a:gd name="T94" fmla="*/ 226 w 274"/>
                <a:gd name="T95" fmla="*/ 364 h 633"/>
                <a:gd name="T96" fmla="*/ 213 w 274"/>
                <a:gd name="T97" fmla="*/ 447 h 633"/>
                <a:gd name="T98" fmla="*/ 211 w 274"/>
                <a:gd name="T99" fmla="*/ 465 h 633"/>
                <a:gd name="T100" fmla="*/ 208 w 274"/>
                <a:gd name="T101" fmla="*/ 515 h 633"/>
                <a:gd name="T102" fmla="*/ 206 w 274"/>
                <a:gd name="T103" fmla="*/ 555 h 633"/>
                <a:gd name="T104" fmla="*/ 199 w 274"/>
                <a:gd name="T105" fmla="*/ 582 h 633"/>
                <a:gd name="T106" fmla="*/ 199 w 274"/>
                <a:gd name="T107" fmla="*/ 630 h 633"/>
                <a:gd name="T108" fmla="*/ 169 w 274"/>
                <a:gd name="T109" fmla="*/ 594 h 633"/>
                <a:gd name="T110" fmla="*/ 160 w 274"/>
                <a:gd name="T111" fmla="*/ 574 h 633"/>
                <a:gd name="T112" fmla="*/ 155 w 274"/>
                <a:gd name="T113" fmla="*/ 551 h 633"/>
                <a:gd name="T114" fmla="*/ 166 w 274"/>
                <a:gd name="T115" fmla="*/ 463 h 633"/>
                <a:gd name="T116" fmla="*/ 161 w 274"/>
                <a:gd name="T117" fmla="*/ 440 h 633"/>
                <a:gd name="T118" fmla="*/ 158 w 274"/>
                <a:gd name="T119" fmla="*/ 41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633">
                  <a:moveTo>
                    <a:pt x="154" y="394"/>
                  </a:moveTo>
                  <a:cubicBezTo>
                    <a:pt x="154" y="394"/>
                    <a:pt x="144" y="420"/>
                    <a:pt x="141" y="434"/>
                  </a:cubicBezTo>
                  <a:cubicBezTo>
                    <a:pt x="123" y="516"/>
                    <a:pt x="123" y="516"/>
                    <a:pt x="123" y="516"/>
                  </a:cubicBezTo>
                  <a:cubicBezTo>
                    <a:pt x="123" y="516"/>
                    <a:pt x="112" y="562"/>
                    <a:pt x="108" y="575"/>
                  </a:cubicBezTo>
                  <a:cubicBezTo>
                    <a:pt x="108" y="575"/>
                    <a:pt x="108" y="579"/>
                    <a:pt x="107" y="582"/>
                  </a:cubicBezTo>
                  <a:cubicBezTo>
                    <a:pt x="107" y="582"/>
                    <a:pt x="106" y="587"/>
                    <a:pt x="106" y="587"/>
                  </a:cubicBezTo>
                  <a:cubicBezTo>
                    <a:pt x="106" y="594"/>
                    <a:pt x="106" y="594"/>
                    <a:pt x="106" y="594"/>
                  </a:cubicBezTo>
                  <a:cubicBezTo>
                    <a:pt x="106" y="594"/>
                    <a:pt x="108" y="602"/>
                    <a:pt x="88" y="604"/>
                  </a:cubicBezTo>
                  <a:cubicBezTo>
                    <a:pt x="88" y="604"/>
                    <a:pt x="76" y="605"/>
                    <a:pt x="75" y="603"/>
                  </a:cubicBezTo>
                  <a:cubicBezTo>
                    <a:pt x="75" y="599"/>
                    <a:pt x="75" y="599"/>
                    <a:pt x="75" y="599"/>
                  </a:cubicBezTo>
                  <a:cubicBezTo>
                    <a:pt x="75" y="599"/>
                    <a:pt x="63" y="602"/>
                    <a:pt x="58" y="607"/>
                  </a:cubicBezTo>
                  <a:cubicBezTo>
                    <a:pt x="52" y="613"/>
                    <a:pt x="12" y="617"/>
                    <a:pt x="7" y="608"/>
                  </a:cubicBezTo>
                  <a:cubicBezTo>
                    <a:pt x="7" y="608"/>
                    <a:pt x="0" y="602"/>
                    <a:pt x="6" y="595"/>
                  </a:cubicBezTo>
                  <a:cubicBezTo>
                    <a:pt x="6" y="595"/>
                    <a:pt x="9" y="588"/>
                    <a:pt x="19" y="586"/>
                  </a:cubicBezTo>
                  <a:cubicBezTo>
                    <a:pt x="19" y="586"/>
                    <a:pt x="43" y="578"/>
                    <a:pt x="45" y="578"/>
                  </a:cubicBezTo>
                  <a:cubicBezTo>
                    <a:pt x="45" y="578"/>
                    <a:pt x="50" y="574"/>
                    <a:pt x="51" y="573"/>
                  </a:cubicBezTo>
                  <a:cubicBezTo>
                    <a:pt x="51" y="573"/>
                    <a:pt x="53" y="568"/>
                    <a:pt x="57" y="565"/>
                  </a:cubicBezTo>
                  <a:cubicBezTo>
                    <a:pt x="57" y="565"/>
                    <a:pt x="60" y="559"/>
                    <a:pt x="63" y="557"/>
                  </a:cubicBezTo>
                  <a:cubicBezTo>
                    <a:pt x="63" y="557"/>
                    <a:pt x="65" y="547"/>
                    <a:pt x="67" y="540"/>
                  </a:cubicBezTo>
                  <a:cubicBezTo>
                    <a:pt x="67" y="540"/>
                    <a:pt x="70" y="526"/>
                    <a:pt x="71" y="523"/>
                  </a:cubicBezTo>
                  <a:cubicBezTo>
                    <a:pt x="71" y="523"/>
                    <a:pt x="68" y="509"/>
                    <a:pt x="71" y="503"/>
                  </a:cubicBezTo>
                  <a:cubicBezTo>
                    <a:pt x="71" y="503"/>
                    <a:pt x="66" y="490"/>
                    <a:pt x="71" y="480"/>
                  </a:cubicBezTo>
                  <a:cubicBezTo>
                    <a:pt x="71" y="480"/>
                    <a:pt x="70" y="460"/>
                    <a:pt x="72" y="449"/>
                  </a:cubicBezTo>
                  <a:cubicBezTo>
                    <a:pt x="72" y="449"/>
                    <a:pt x="68" y="429"/>
                    <a:pt x="77" y="414"/>
                  </a:cubicBezTo>
                  <a:cubicBezTo>
                    <a:pt x="77" y="414"/>
                    <a:pt x="78" y="397"/>
                    <a:pt x="83" y="385"/>
                  </a:cubicBezTo>
                  <a:cubicBezTo>
                    <a:pt x="83" y="385"/>
                    <a:pt x="83" y="383"/>
                    <a:pt x="82" y="381"/>
                  </a:cubicBezTo>
                  <a:cubicBezTo>
                    <a:pt x="81" y="379"/>
                    <a:pt x="81" y="375"/>
                    <a:pt x="83" y="372"/>
                  </a:cubicBezTo>
                  <a:cubicBezTo>
                    <a:pt x="83" y="372"/>
                    <a:pt x="80" y="361"/>
                    <a:pt x="91" y="347"/>
                  </a:cubicBezTo>
                  <a:cubicBezTo>
                    <a:pt x="91" y="347"/>
                    <a:pt x="97" y="325"/>
                    <a:pt x="97" y="321"/>
                  </a:cubicBezTo>
                  <a:cubicBezTo>
                    <a:pt x="45" y="85"/>
                    <a:pt x="45" y="85"/>
                    <a:pt x="45" y="85"/>
                  </a:cubicBezTo>
                  <a:cubicBezTo>
                    <a:pt x="46" y="78"/>
                    <a:pt x="46" y="78"/>
                    <a:pt x="46" y="78"/>
                  </a:cubicBezTo>
                  <a:cubicBezTo>
                    <a:pt x="46" y="78"/>
                    <a:pt x="48" y="72"/>
                    <a:pt x="50" y="72"/>
                  </a:cubicBezTo>
                  <a:cubicBezTo>
                    <a:pt x="50" y="72"/>
                    <a:pt x="54" y="71"/>
                    <a:pt x="55" y="73"/>
                  </a:cubicBezTo>
                  <a:cubicBezTo>
                    <a:pt x="55" y="73"/>
                    <a:pt x="57" y="68"/>
                    <a:pt x="61" y="70"/>
                  </a:cubicBezTo>
                  <a:cubicBezTo>
                    <a:pt x="61" y="70"/>
                    <a:pt x="63" y="71"/>
                    <a:pt x="63" y="72"/>
                  </a:cubicBezTo>
                  <a:cubicBezTo>
                    <a:pt x="63" y="72"/>
                    <a:pt x="64" y="69"/>
                    <a:pt x="67" y="69"/>
                  </a:cubicBezTo>
                  <a:cubicBezTo>
                    <a:pt x="67" y="69"/>
                    <a:pt x="70" y="69"/>
                    <a:pt x="71" y="72"/>
                  </a:cubicBezTo>
                  <a:cubicBezTo>
                    <a:pt x="71" y="72"/>
                    <a:pt x="73" y="69"/>
                    <a:pt x="77" y="71"/>
                  </a:cubicBezTo>
                  <a:cubicBezTo>
                    <a:pt x="77" y="71"/>
                    <a:pt x="80" y="73"/>
                    <a:pt x="79" y="77"/>
                  </a:cubicBezTo>
                  <a:cubicBezTo>
                    <a:pt x="79" y="81"/>
                    <a:pt x="79" y="81"/>
                    <a:pt x="79" y="81"/>
                  </a:cubicBezTo>
                  <a:cubicBezTo>
                    <a:pt x="85" y="81"/>
                    <a:pt x="85" y="81"/>
                    <a:pt x="85" y="81"/>
                  </a:cubicBezTo>
                  <a:cubicBezTo>
                    <a:pt x="85" y="81"/>
                    <a:pt x="87" y="74"/>
                    <a:pt x="94" y="72"/>
                  </a:cubicBezTo>
                  <a:cubicBezTo>
                    <a:pt x="94" y="72"/>
                    <a:pt x="98" y="71"/>
                    <a:pt x="99" y="73"/>
                  </a:cubicBezTo>
                  <a:cubicBezTo>
                    <a:pt x="99" y="73"/>
                    <a:pt x="99" y="74"/>
                    <a:pt x="96" y="77"/>
                  </a:cubicBezTo>
                  <a:cubicBezTo>
                    <a:pt x="96" y="77"/>
                    <a:pt x="94" y="79"/>
                    <a:pt x="94" y="82"/>
                  </a:cubicBezTo>
                  <a:cubicBezTo>
                    <a:pt x="140" y="95"/>
                    <a:pt x="140" y="95"/>
                    <a:pt x="140" y="95"/>
                  </a:cubicBezTo>
                  <a:cubicBezTo>
                    <a:pt x="140" y="95"/>
                    <a:pt x="151" y="94"/>
                    <a:pt x="155" y="94"/>
                  </a:cubicBezTo>
                  <a:cubicBezTo>
                    <a:pt x="155" y="94"/>
                    <a:pt x="159" y="92"/>
                    <a:pt x="163" y="92"/>
                  </a:cubicBezTo>
                  <a:cubicBezTo>
                    <a:pt x="163" y="92"/>
                    <a:pt x="169" y="88"/>
                    <a:pt x="170" y="87"/>
                  </a:cubicBezTo>
                  <a:cubicBezTo>
                    <a:pt x="170" y="87"/>
                    <a:pt x="164" y="80"/>
                    <a:pt x="164" y="76"/>
                  </a:cubicBezTo>
                  <a:cubicBezTo>
                    <a:pt x="164" y="76"/>
                    <a:pt x="161" y="63"/>
                    <a:pt x="160" y="60"/>
                  </a:cubicBezTo>
                  <a:cubicBezTo>
                    <a:pt x="160" y="60"/>
                    <a:pt x="158" y="56"/>
                    <a:pt x="158" y="54"/>
                  </a:cubicBezTo>
                  <a:cubicBezTo>
                    <a:pt x="158" y="54"/>
                    <a:pt x="154" y="45"/>
                    <a:pt x="159" y="47"/>
                  </a:cubicBezTo>
                  <a:cubicBezTo>
                    <a:pt x="159" y="47"/>
                    <a:pt x="158" y="43"/>
                    <a:pt x="157" y="40"/>
                  </a:cubicBezTo>
                  <a:cubicBezTo>
                    <a:pt x="156" y="38"/>
                    <a:pt x="155" y="36"/>
                    <a:pt x="156" y="32"/>
                  </a:cubicBezTo>
                  <a:cubicBezTo>
                    <a:pt x="156" y="32"/>
                    <a:pt x="156" y="29"/>
                    <a:pt x="157" y="27"/>
                  </a:cubicBezTo>
                  <a:cubicBezTo>
                    <a:pt x="157" y="27"/>
                    <a:pt x="157" y="22"/>
                    <a:pt x="160" y="18"/>
                  </a:cubicBezTo>
                  <a:cubicBezTo>
                    <a:pt x="160" y="18"/>
                    <a:pt x="160" y="15"/>
                    <a:pt x="162" y="14"/>
                  </a:cubicBezTo>
                  <a:cubicBezTo>
                    <a:pt x="162" y="14"/>
                    <a:pt x="163" y="11"/>
                    <a:pt x="166" y="10"/>
                  </a:cubicBezTo>
                  <a:cubicBezTo>
                    <a:pt x="166" y="10"/>
                    <a:pt x="168" y="6"/>
                    <a:pt x="171" y="8"/>
                  </a:cubicBezTo>
                  <a:cubicBezTo>
                    <a:pt x="171" y="8"/>
                    <a:pt x="173" y="4"/>
                    <a:pt x="178" y="2"/>
                  </a:cubicBezTo>
                  <a:cubicBezTo>
                    <a:pt x="178" y="2"/>
                    <a:pt x="180" y="1"/>
                    <a:pt x="181" y="2"/>
                  </a:cubicBezTo>
                  <a:cubicBezTo>
                    <a:pt x="181" y="2"/>
                    <a:pt x="183" y="0"/>
                    <a:pt x="185" y="1"/>
                  </a:cubicBezTo>
                  <a:cubicBezTo>
                    <a:pt x="185" y="1"/>
                    <a:pt x="190" y="1"/>
                    <a:pt x="192" y="1"/>
                  </a:cubicBezTo>
                  <a:cubicBezTo>
                    <a:pt x="192" y="1"/>
                    <a:pt x="195" y="1"/>
                    <a:pt x="196" y="3"/>
                  </a:cubicBezTo>
                  <a:cubicBezTo>
                    <a:pt x="196" y="3"/>
                    <a:pt x="202" y="4"/>
                    <a:pt x="204" y="7"/>
                  </a:cubicBezTo>
                  <a:cubicBezTo>
                    <a:pt x="204" y="7"/>
                    <a:pt x="209" y="9"/>
                    <a:pt x="210" y="11"/>
                  </a:cubicBezTo>
                  <a:cubicBezTo>
                    <a:pt x="210" y="11"/>
                    <a:pt x="212" y="11"/>
                    <a:pt x="212" y="12"/>
                  </a:cubicBezTo>
                  <a:cubicBezTo>
                    <a:pt x="212" y="12"/>
                    <a:pt x="211" y="12"/>
                    <a:pt x="211" y="12"/>
                  </a:cubicBezTo>
                  <a:cubicBezTo>
                    <a:pt x="211" y="12"/>
                    <a:pt x="215" y="13"/>
                    <a:pt x="217" y="18"/>
                  </a:cubicBezTo>
                  <a:cubicBezTo>
                    <a:pt x="217" y="18"/>
                    <a:pt x="216" y="18"/>
                    <a:pt x="216" y="18"/>
                  </a:cubicBezTo>
                  <a:cubicBezTo>
                    <a:pt x="216" y="18"/>
                    <a:pt x="218" y="20"/>
                    <a:pt x="218" y="29"/>
                  </a:cubicBezTo>
                  <a:cubicBezTo>
                    <a:pt x="218" y="29"/>
                    <a:pt x="219" y="41"/>
                    <a:pt x="217" y="45"/>
                  </a:cubicBezTo>
                  <a:cubicBezTo>
                    <a:pt x="217" y="45"/>
                    <a:pt x="224" y="42"/>
                    <a:pt x="222" y="53"/>
                  </a:cubicBezTo>
                  <a:cubicBezTo>
                    <a:pt x="222" y="53"/>
                    <a:pt x="219" y="60"/>
                    <a:pt x="219" y="62"/>
                  </a:cubicBezTo>
                  <a:cubicBezTo>
                    <a:pt x="219" y="64"/>
                    <a:pt x="216" y="68"/>
                    <a:pt x="214" y="65"/>
                  </a:cubicBezTo>
                  <a:cubicBezTo>
                    <a:pt x="214" y="65"/>
                    <a:pt x="212" y="76"/>
                    <a:pt x="210" y="79"/>
                  </a:cubicBezTo>
                  <a:cubicBezTo>
                    <a:pt x="211" y="82"/>
                    <a:pt x="211" y="82"/>
                    <a:pt x="211" y="82"/>
                  </a:cubicBezTo>
                  <a:cubicBezTo>
                    <a:pt x="211" y="82"/>
                    <a:pt x="213" y="85"/>
                    <a:pt x="213" y="87"/>
                  </a:cubicBezTo>
                  <a:cubicBezTo>
                    <a:pt x="213" y="87"/>
                    <a:pt x="219" y="87"/>
                    <a:pt x="220" y="93"/>
                  </a:cubicBezTo>
                  <a:cubicBezTo>
                    <a:pt x="220" y="93"/>
                    <a:pt x="222" y="98"/>
                    <a:pt x="227" y="103"/>
                  </a:cubicBezTo>
                  <a:cubicBezTo>
                    <a:pt x="227" y="103"/>
                    <a:pt x="256" y="124"/>
                    <a:pt x="257" y="125"/>
                  </a:cubicBezTo>
                  <a:cubicBezTo>
                    <a:pt x="257" y="125"/>
                    <a:pt x="265" y="129"/>
                    <a:pt x="268" y="133"/>
                  </a:cubicBezTo>
                  <a:cubicBezTo>
                    <a:pt x="268" y="133"/>
                    <a:pt x="274" y="137"/>
                    <a:pt x="273" y="150"/>
                  </a:cubicBezTo>
                  <a:cubicBezTo>
                    <a:pt x="273" y="150"/>
                    <a:pt x="273" y="157"/>
                    <a:pt x="272" y="159"/>
                  </a:cubicBezTo>
                  <a:cubicBezTo>
                    <a:pt x="272" y="159"/>
                    <a:pt x="272" y="162"/>
                    <a:pt x="270" y="164"/>
                  </a:cubicBezTo>
                  <a:cubicBezTo>
                    <a:pt x="270" y="170"/>
                    <a:pt x="270" y="170"/>
                    <a:pt x="270" y="170"/>
                  </a:cubicBezTo>
                  <a:cubicBezTo>
                    <a:pt x="270" y="170"/>
                    <a:pt x="271" y="173"/>
                    <a:pt x="267" y="177"/>
                  </a:cubicBezTo>
                  <a:cubicBezTo>
                    <a:pt x="267" y="177"/>
                    <a:pt x="268" y="189"/>
                    <a:pt x="269" y="194"/>
                  </a:cubicBezTo>
                  <a:cubicBezTo>
                    <a:pt x="269" y="194"/>
                    <a:pt x="269" y="200"/>
                    <a:pt x="268" y="204"/>
                  </a:cubicBezTo>
                  <a:cubicBezTo>
                    <a:pt x="268" y="204"/>
                    <a:pt x="265" y="257"/>
                    <a:pt x="245" y="271"/>
                  </a:cubicBezTo>
                  <a:cubicBezTo>
                    <a:pt x="245" y="271"/>
                    <a:pt x="237" y="282"/>
                    <a:pt x="232" y="285"/>
                  </a:cubicBezTo>
                  <a:cubicBezTo>
                    <a:pt x="232" y="285"/>
                    <a:pt x="234" y="303"/>
                    <a:pt x="232" y="310"/>
                  </a:cubicBezTo>
                  <a:cubicBezTo>
                    <a:pt x="232" y="310"/>
                    <a:pt x="231" y="325"/>
                    <a:pt x="230" y="331"/>
                  </a:cubicBezTo>
                  <a:cubicBezTo>
                    <a:pt x="230" y="331"/>
                    <a:pt x="230" y="351"/>
                    <a:pt x="229" y="359"/>
                  </a:cubicBezTo>
                  <a:cubicBezTo>
                    <a:pt x="229" y="359"/>
                    <a:pt x="229" y="361"/>
                    <a:pt x="226" y="364"/>
                  </a:cubicBezTo>
                  <a:cubicBezTo>
                    <a:pt x="226" y="364"/>
                    <a:pt x="223" y="398"/>
                    <a:pt x="220" y="412"/>
                  </a:cubicBezTo>
                  <a:cubicBezTo>
                    <a:pt x="220" y="412"/>
                    <a:pt x="218" y="431"/>
                    <a:pt x="213" y="447"/>
                  </a:cubicBezTo>
                  <a:cubicBezTo>
                    <a:pt x="213" y="447"/>
                    <a:pt x="213" y="454"/>
                    <a:pt x="212" y="456"/>
                  </a:cubicBezTo>
                  <a:cubicBezTo>
                    <a:pt x="212" y="456"/>
                    <a:pt x="212" y="463"/>
                    <a:pt x="211" y="465"/>
                  </a:cubicBezTo>
                  <a:cubicBezTo>
                    <a:pt x="211" y="465"/>
                    <a:pt x="212" y="478"/>
                    <a:pt x="210" y="482"/>
                  </a:cubicBezTo>
                  <a:cubicBezTo>
                    <a:pt x="210" y="482"/>
                    <a:pt x="209" y="513"/>
                    <a:pt x="208" y="515"/>
                  </a:cubicBezTo>
                  <a:cubicBezTo>
                    <a:pt x="208" y="515"/>
                    <a:pt x="207" y="538"/>
                    <a:pt x="207" y="545"/>
                  </a:cubicBezTo>
                  <a:cubicBezTo>
                    <a:pt x="207" y="545"/>
                    <a:pt x="206" y="554"/>
                    <a:pt x="206" y="555"/>
                  </a:cubicBezTo>
                  <a:cubicBezTo>
                    <a:pt x="206" y="556"/>
                    <a:pt x="208" y="563"/>
                    <a:pt x="204" y="570"/>
                  </a:cubicBezTo>
                  <a:cubicBezTo>
                    <a:pt x="204" y="570"/>
                    <a:pt x="201" y="579"/>
                    <a:pt x="199" y="582"/>
                  </a:cubicBezTo>
                  <a:cubicBezTo>
                    <a:pt x="199" y="582"/>
                    <a:pt x="210" y="596"/>
                    <a:pt x="210" y="605"/>
                  </a:cubicBezTo>
                  <a:cubicBezTo>
                    <a:pt x="210" y="605"/>
                    <a:pt x="219" y="628"/>
                    <a:pt x="199" y="630"/>
                  </a:cubicBezTo>
                  <a:cubicBezTo>
                    <a:pt x="199" y="630"/>
                    <a:pt x="171" y="633"/>
                    <a:pt x="172" y="601"/>
                  </a:cubicBezTo>
                  <a:cubicBezTo>
                    <a:pt x="172" y="601"/>
                    <a:pt x="171" y="596"/>
                    <a:pt x="169" y="594"/>
                  </a:cubicBezTo>
                  <a:cubicBezTo>
                    <a:pt x="169" y="594"/>
                    <a:pt x="160" y="585"/>
                    <a:pt x="163" y="579"/>
                  </a:cubicBezTo>
                  <a:cubicBezTo>
                    <a:pt x="160" y="574"/>
                    <a:pt x="160" y="574"/>
                    <a:pt x="160" y="574"/>
                  </a:cubicBezTo>
                  <a:cubicBezTo>
                    <a:pt x="160" y="574"/>
                    <a:pt x="156" y="570"/>
                    <a:pt x="155" y="564"/>
                  </a:cubicBezTo>
                  <a:cubicBezTo>
                    <a:pt x="155" y="564"/>
                    <a:pt x="152" y="561"/>
                    <a:pt x="155" y="551"/>
                  </a:cubicBezTo>
                  <a:cubicBezTo>
                    <a:pt x="155" y="551"/>
                    <a:pt x="158" y="516"/>
                    <a:pt x="164" y="494"/>
                  </a:cubicBezTo>
                  <a:cubicBezTo>
                    <a:pt x="164" y="494"/>
                    <a:pt x="161" y="478"/>
                    <a:pt x="166" y="463"/>
                  </a:cubicBezTo>
                  <a:cubicBezTo>
                    <a:pt x="166" y="463"/>
                    <a:pt x="164" y="455"/>
                    <a:pt x="164" y="450"/>
                  </a:cubicBezTo>
                  <a:cubicBezTo>
                    <a:pt x="164" y="450"/>
                    <a:pt x="161" y="444"/>
                    <a:pt x="161" y="440"/>
                  </a:cubicBezTo>
                  <a:cubicBezTo>
                    <a:pt x="161" y="440"/>
                    <a:pt x="159" y="435"/>
                    <a:pt x="160" y="428"/>
                  </a:cubicBezTo>
                  <a:cubicBezTo>
                    <a:pt x="160" y="428"/>
                    <a:pt x="158" y="420"/>
                    <a:pt x="158" y="416"/>
                  </a:cubicBezTo>
                  <a:cubicBezTo>
                    <a:pt x="158" y="416"/>
                    <a:pt x="155" y="397"/>
                    <a:pt x="154" y="39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34" name="Freeform 77"/>
            <p:cNvSpPr>
              <a:spLocks/>
            </p:cNvSpPr>
            <p:nvPr/>
          </p:nvSpPr>
          <p:spPr bwMode="gray">
            <a:xfrm>
              <a:off x="13787438" y="4754563"/>
              <a:ext cx="85725" cy="109538"/>
            </a:xfrm>
            <a:custGeom>
              <a:avLst/>
              <a:gdLst>
                <a:gd name="T0" fmla="*/ 4 w 23"/>
                <a:gd name="T1" fmla="*/ 0 h 29"/>
                <a:gd name="T2" fmla="*/ 1 w 23"/>
                <a:gd name="T3" fmla="*/ 2 h 29"/>
                <a:gd name="T4" fmla="*/ 12 w 23"/>
                <a:gd name="T5" fmla="*/ 25 h 29"/>
                <a:gd name="T6" fmla="*/ 19 w 23"/>
                <a:gd name="T7" fmla="*/ 29 h 29"/>
                <a:gd name="T8" fmla="*/ 23 w 23"/>
                <a:gd name="T9" fmla="*/ 26 h 29"/>
                <a:gd name="T10" fmla="*/ 4 w 23"/>
                <a:gd name="T11" fmla="*/ 0 h 29"/>
              </a:gdLst>
              <a:ahLst/>
              <a:cxnLst>
                <a:cxn ang="0">
                  <a:pos x="T0" y="T1"/>
                </a:cxn>
                <a:cxn ang="0">
                  <a:pos x="T2" y="T3"/>
                </a:cxn>
                <a:cxn ang="0">
                  <a:pos x="T4" y="T5"/>
                </a:cxn>
                <a:cxn ang="0">
                  <a:pos x="T6" y="T7"/>
                </a:cxn>
                <a:cxn ang="0">
                  <a:pos x="T8" y="T9"/>
                </a:cxn>
                <a:cxn ang="0">
                  <a:pos x="T10" y="T11"/>
                </a:cxn>
              </a:cxnLst>
              <a:rect l="0" t="0" r="r" b="b"/>
              <a:pathLst>
                <a:path w="23" h="29">
                  <a:moveTo>
                    <a:pt x="4" y="0"/>
                  </a:moveTo>
                  <a:cubicBezTo>
                    <a:pt x="4" y="0"/>
                    <a:pt x="0" y="1"/>
                    <a:pt x="1" y="2"/>
                  </a:cubicBezTo>
                  <a:cubicBezTo>
                    <a:pt x="1" y="2"/>
                    <a:pt x="12" y="22"/>
                    <a:pt x="12" y="25"/>
                  </a:cubicBezTo>
                  <a:cubicBezTo>
                    <a:pt x="12" y="25"/>
                    <a:pt x="14" y="29"/>
                    <a:pt x="19" y="29"/>
                  </a:cubicBezTo>
                  <a:cubicBezTo>
                    <a:pt x="23" y="26"/>
                    <a:pt x="23" y="26"/>
                    <a:pt x="23" y="26"/>
                  </a:cubicBezTo>
                  <a:cubicBezTo>
                    <a:pt x="23" y="26"/>
                    <a:pt x="10" y="9"/>
                    <a:pt x="4"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35" name="Freeform 78"/>
            <p:cNvSpPr>
              <a:spLocks/>
            </p:cNvSpPr>
            <p:nvPr/>
          </p:nvSpPr>
          <p:spPr bwMode="gray">
            <a:xfrm>
              <a:off x="13809663" y="3956050"/>
              <a:ext cx="214313" cy="252413"/>
            </a:xfrm>
            <a:custGeom>
              <a:avLst/>
              <a:gdLst>
                <a:gd name="T0" fmla="*/ 20 w 57"/>
                <a:gd name="T1" fmla="*/ 26 h 67"/>
                <a:gd name="T2" fmla="*/ 14 w 57"/>
                <a:gd name="T3" fmla="*/ 15 h 67"/>
                <a:gd name="T4" fmla="*/ 13 w 57"/>
                <a:gd name="T5" fmla="*/ 8 h 67"/>
                <a:gd name="T6" fmla="*/ 11 w 57"/>
                <a:gd name="T7" fmla="*/ 6 h 67"/>
                <a:gd name="T8" fmla="*/ 8 w 57"/>
                <a:gd name="T9" fmla="*/ 19 h 67"/>
                <a:gd name="T10" fmla="*/ 2 w 57"/>
                <a:gd name="T11" fmla="*/ 40 h 67"/>
                <a:gd name="T12" fmla="*/ 0 w 57"/>
                <a:gd name="T13" fmla="*/ 67 h 67"/>
                <a:gd name="T14" fmla="*/ 19 w 57"/>
                <a:gd name="T15" fmla="*/ 64 h 67"/>
                <a:gd name="T16" fmla="*/ 57 w 57"/>
                <a:gd name="T17" fmla="*/ 13 h 67"/>
                <a:gd name="T18" fmla="*/ 55 w 57"/>
                <a:gd name="T19" fmla="*/ 5 h 67"/>
                <a:gd name="T20" fmla="*/ 53 w 57"/>
                <a:gd name="T21" fmla="*/ 0 h 67"/>
                <a:gd name="T22" fmla="*/ 53 w 57"/>
                <a:gd name="T23" fmla="*/ 8 h 67"/>
                <a:gd name="T24" fmla="*/ 40 w 57"/>
                <a:gd name="T25" fmla="*/ 18 h 67"/>
                <a:gd name="T26" fmla="*/ 24 w 57"/>
                <a:gd name="T27" fmla="*/ 26 h 67"/>
                <a:gd name="T28" fmla="*/ 20 w 57"/>
                <a:gd name="T29"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67">
                  <a:moveTo>
                    <a:pt x="20" y="26"/>
                  </a:moveTo>
                  <a:cubicBezTo>
                    <a:pt x="20" y="26"/>
                    <a:pt x="15" y="19"/>
                    <a:pt x="14" y="15"/>
                  </a:cubicBezTo>
                  <a:cubicBezTo>
                    <a:pt x="13" y="8"/>
                    <a:pt x="13" y="8"/>
                    <a:pt x="13" y="8"/>
                  </a:cubicBezTo>
                  <a:cubicBezTo>
                    <a:pt x="13" y="8"/>
                    <a:pt x="12" y="5"/>
                    <a:pt x="11" y="6"/>
                  </a:cubicBezTo>
                  <a:cubicBezTo>
                    <a:pt x="11" y="6"/>
                    <a:pt x="9" y="13"/>
                    <a:pt x="8" y="19"/>
                  </a:cubicBezTo>
                  <a:cubicBezTo>
                    <a:pt x="8" y="19"/>
                    <a:pt x="2" y="33"/>
                    <a:pt x="2" y="40"/>
                  </a:cubicBezTo>
                  <a:cubicBezTo>
                    <a:pt x="2" y="40"/>
                    <a:pt x="0" y="61"/>
                    <a:pt x="0" y="67"/>
                  </a:cubicBezTo>
                  <a:cubicBezTo>
                    <a:pt x="19" y="64"/>
                    <a:pt x="19" y="64"/>
                    <a:pt x="19" y="64"/>
                  </a:cubicBezTo>
                  <a:cubicBezTo>
                    <a:pt x="19" y="64"/>
                    <a:pt x="49" y="20"/>
                    <a:pt x="57" y="13"/>
                  </a:cubicBezTo>
                  <a:cubicBezTo>
                    <a:pt x="57" y="13"/>
                    <a:pt x="57" y="8"/>
                    <a:pt x="55" y="5"/>
                  </a:cubicBezTo>
                  <a:cubicBezTo>
                    <a:pt x="55" y="5"/>
                    <a:pt x="55" y="2"/>
                    <a:pt x="53" y="0"/>
                  </a:cubicBezTo>
                  <a:cubicBezTo>
                    <a:pt x="53" y="0"/>
                    <a:pt x="53" y="5"/>
                    <a:pt x="53" y="8"/>
                  </a:cubicBezTo>
                  <a:cubicBezTo>
                    <a:pt x="53" y="8"/>
                    <a:pt x="50" y="14"/>
                    <a:pt x="40" y="18"/>
                  </a:cubicBezTo>
                  <a:cubicBezTo>
                    <a:pt x="40" y="18"/>
                    <a:pt x="26" y="26"/>
                    <a:pt x="24" y="26"/>
                  </a:cubicBezTo>
                  <a:cubicBezTo>
                    <a:pt x="24" y="26"/>
                    <a:pt x="21" y="26"/>
                    <a:pt x="20" y="2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36" name="Freeform 79"/>
            <p:cNvSpPr>
              <a:spLocks/>
            </p:cNvSpPr>
            <p:nvPr/>
          </p:nvSpPr>
          <p:spPr bwMode="gray">
            <a:xfrm>
              <a:off x="13806488" y="4057650"/>
              <a:ext cx="104775" cy="247650"/>
            </a:xfrm>
            <a:custGeom>
              <a:avLst/>
              <a:gdLst>
                <a:gd name="T0" fmla="*/ 24 w 28"/>
                <a:gd name="T1" fmla="*/ 1 h 66"/>
                <a:gd name="T2" fmla="*/ 16 w 28"/>
                <a:gd name="T3" fmla="*/ 1 h 66"/>
                <a:gd name="T4" fmla="*/ 12 w 28"/>
                <a:gd name="T5" fmla="*/ 5 h 66"/>
                <a:gd name="T6" fmla="*/ 13 w 28"/>
                <a:gd name="T7" fmla="*/ 14 h 66"/>
                <a:gd name="T8" fmla="*/ 12 w 28"/>
                <a:gd name="T9" fmla="*/ 18 h 66"/>
                <a:gd name="T10" fmla="*/ 9 w 28"/>
                <a:gd name="T11" fmla="*/ 24 h 66"/>
                <a:gd name="T12" fmla="*/ 1 w 28"/>
                <a:gd name="T13" fmla="*/ 40 h 66"/>
                <a:gd name="T14" fmla="*/ 0 w 28"/>
                <a:gd name="T15" fmla="*/ 66 h 66"/>
                <a:gd name="T16" fmla="*/ 20 w 28"/>
                <a:gd name="T17" fmla="*/ 37 h 66"/>
                <a:gd name="T18" fmla="*/ 20 w 28"/>
                <a:gd name="T19" fmla="*/ 28 h 66"/>
                <a:gd name="T20" fmla="*/ 22 w 28"/>
                <a:gd name="T21" fmla="*/ 18 h 66"/>
                <a:gd name="T22" fmla="*/ 28 w 28"/>
                <a:gd name="T23" fmla="*/ 11 h 66"/>
                <a:gd name="T24" fmla="*/ 24 w 28"/>
                <a:gd name="T25"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66">
                  <a:moveTo>
                    <a:pt x="24" y="1"/>
                  </a:moveTo>
                  <a:cubicBezTo>
                    <a:pt x="24" y="1"/>
                    <a:pt x="21" y="0"/>
                    <a:pt x="16" y="1"/>
                  </a:cubicBezTo>
                  <a:cubicBezTo>
                    <a:pt x="16" y="1"/>
                    <a:pt x="13" y="3"/>
                    <a:pt x="12" y="5"/>
                  </a:cubicBezTo>
                  <a:cubicBezTo>
                    <a:pt x="12" y="5"/>
                    <a:pt x="13" y="10"/>
                    <a:pt x="13" y="14"/>
                  </a:cubicBezTo>
                  <a:cubicBezTo>
                    <a:pt x="13" y="14"/>
                    <a:pt x="12" y="14"/>
                    <a:pt x="12" y="18"/>
                  </a:cubicBezTo>
                  <a:cubicBezTo>
                    <a:pt x="12" y="18"/>
                    <a:pt x="10" y="23"/>
                    <a:pt x="9" y="24"/>
                  </a:cubicBezTo>
                  <a:cubicBezTo>
                    <a:pt x="9" y="24"/>
                    <a:pt x="3" y="35"/>
                    <a:pt x="1" y="40"/>
                  </a:cubicBezTo>
                  <a:cubicBezTo>
                    <a:pt x="0" y="66"/>
                    <a:pt x="0" y="66"/>
                    <a:pt x="0" y="66"/>
                  </a:cubicBezTo>
                  <a:cubicBezTo>
                    <a:pt x="0" y="66"/>
                    <a:pt x="18" y="39"/>
                    <a:pt x="20" y="37"/>
                  </a:cubicBezTo>
                  <a:cubicBezTo>
                    <a:pt x="20" y="37"/>
                    <a:pt x="19" y="31"/>
                    <a:pt x="20" y="28"/>
                  </a:cubicBezTo>
                  <a:cubicBezTo>
                    <a:pt x="20" y="28"/>
                    <a:pt x="22" y="23"/>
                    <a:pt x="22" y="18"/>
                  </a:cubicBezTo>
                  <a:cubicBezTo>
                    <a:pt x="22" y="18"/>
                    <a:pt x="25" y="13"/>
                    <a:pt x="28" y="11"/>
                  </a:cubicBezTo>
                  <a:cubicBezTo>
                    <a:pt x="28" y="11"/>
                    <a:pt x="25" y="4"/>
                    <a:pt x="24" y="1"/>
                  </a:cubicBezTo>
                  <a:close/>
                </a:path>
              </a:pathLst>
            </a:custGeom>
            <a:solidFill>
              <a:srgbClr val="01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137" name="Freeform 80"/>
            <p:cNvSpPr>
              <a:spLocks/>
            </p:cNvSpPr>
            <p:nvPr/>
          </p:nvSpPr>
          <p:spPr bwMode="gray">
            <a:xfrm>
              <a:off x="12961938" y="3938588"/>
              <a:ext cx="784225" cy="981075"/>
            </a:xfrm>
            <a:custGeom>
              <a:avLst/>
              <a:gdLst>
                <a:gd name="T0" fmla="*/ 8 w 209"/>
                <a:gd name="T1" fmla="*/ 0 h 262"/>
                <a:gd name="T2" fmla="*/ 114 w 209"/>
                <a:gd name="T3" fmla="*/ 1 h 262"/>
                <a:gd name="T4" fmla="*/ 118 w 209"/>
                <a:gd name="T5" fmla="*/ 1 h 262"/>
                <a:gd name="T6" fmla="*/ 121 w 209"/>
                <a:gd name="T7" fmla="*/ 6 h 262"/>
                <a:gd name="T8" fmla="*/ 125 w 209"/>
                <a:gd name="T9" fmla="*/ 9 h 262"/>
                <a:gd name="T10" fmla="*/ 129 w 209"/>
                <a:gd name="T11" fmla="*/ 15 h 262"/>
                <a:gd name="T12" fmla="*/ 131 w 209"/>
                <a:gd name="T13" fmla="*/ 13 h 262"/>
                <a:gd name="T14" fmla="*/ 134 w 209"/>
                <a:gd name="T15" fmla="*/ 16 h 262"/>
                <a:gd name="T16" fmla="*/ 137 w 209"/>
                <a:gd name="T17" fmla="*/ 13 h 262"/>
                <a:gd name="T18" fmla="*/ 142 w 209"/>
                <a:gd name="T19" fmla="*/ 11 h 262"/>
                <a:gd name="T20" fmla="*/ 143 w 209"/>
                <a:gd name="T21" fmla="*/ 6 h 262"/>
                <a:gd name="T22" fmla="*/ 145 w 209"/>
                <a:gd name="T23" fmla="*/ 2 h 262"/>
                <a:gd name="T24" fmla="*/ 209 w 209"/>
                <a:gd name="T25" fmla="*/ 3 h 262"/>
                <a:gd name="T26" fmla="*/ 205 w 209"/>
                <a:gd name="T27" fmla="*/ 217 h 262"/>
                <a:gd name="T28" fmla="*/ 197 w 209"/>
                <a:gd name="T29" fmla="*/ 222 h 262"/>
                <a:gd name="T30" fmla="*/ 190 w 209"/>
                <a:gd name="T31" fmla="*/ 228 h 262"/>
                <a:gd name="T32" fmla="*/ 185 w 209"/>
                <a:gd name="T33" fmla="*/ 232 h 262"/>
                <a:gd name="T34" fmla="*/ 182 w 209"/>
                <a:gd name="T35" fmla="*/ 237 h 262"/>
                <a:gd name="T36" fmla="*/ 179 w 209"/>
                <a:gd name="T37" fmla="*/ 243 h 262"/>
                <a:gd name="T38" fmla="*/ 179 w 209"/>
                <a:gd name="T39" fmla="*/ 247 h 262"/>
                <a:gd name="T40" fmla="*/ 184 w 209"/>
                <a:gd name="T41" fmla="*/ 245 h 262"/>
                <a:gd name="T42" fmla="*/ 188 w 209"/>
                <a:gd name="T43" fmla="*/ 240 h 262"/>
                <a:gd name="T44" fmla="*/ 184 w 209"/>
                <a:gd name="T45" fmla="*/ 248 h 262"/>
                <a:gd name="T46" fmla="*/ 182 w 209"/>
                <a:gd name="T47" fmla="*/ 254 h 262"/>
                <a:gd name="T48" fmla="*/ 187 w 209"/>
                <a:gd name="T49" fmla="*/ 254 h 262"/>
                <a:gd name="T50" fmla="*/ 188 w 209"/>
                <a:gd name="T51" fmla="*/ 257 h 262"/>
                <a:gd name="T52" fmla="*/ 194 w 209"/>
                <a:gd name="T53" fmla="*/ 253 h 262"/>
                <a:gd name="T54" fmla="*/ 201 w 209"/>
                <a:gd name="T55" fmla="*/ 254 h 262"/>
                <a:gd name="T56" fmla="*/ 203 w 209"/>
                <a:gd name="T57" fmla="*/ 252 h 262"/>
                <a:gd name="T58" fmla="*/ 203 w 209"/>
                <a:gd name="T59" fmla="*/ 262 h 262"/>
                <a:gd name="T60" fmla="*/ 6 w 209"/>
                <a:gd name="T61" fmla="*/ 252 h 262"/>
                <a:gd name="T62" fmla="*/ 4 w 209"/>
                <a:gd name="T63" fmla="*/ 103 h 262"/>
                <a:gd name="T64" fmla="*/ 6 w 209"/>
                <a:gd name="T65" fmla="*/ 32 h 262"/>
                <a:gd name="T66" fmla="*/ 8 w 209"/>
                <a:gd name="T67"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 h="262">
                  <a:moveTo>
                    <a:pt x="8" y="0"/>
                  </a:moveTo>
                  <a:cubicBezTo>
                    <a:pt x="114" y="1"/>
                    <a:pt x="114" y="1"/>
                    <a:pt x="114" y="1"/>
                  </a:cubicBezTo>
                  <a:cubicBezTo>
                    <a:pt x="118" y="1"/>
                    <a:pt x="118" y="1"/>
                    <a:pt x="118" y="1"/>
                  </a:cubicBezTo>
                  <a:cubicBezTo>
                    <a:pt x="118" y="1"/>
                    <a:pt x="119" y="4"/>
                    <a:pt x="121" y="6"/>
                  </a:cubicBezTo>
                  <a:cubicBezTo>
                    <a:pt x="121" y="6"/>
                    <a:pt x="123" y="9"/>
                    <a:pt x="125" y="9"/>
                  </a:cubicBezTo>
                  <a:cubicBezTo>
                    <a:pt x="125" y="9"/>
                    <a:pt x="125" y="14"/>
                    <a:pt x="129" y="15"/>
                  </a:cubicBezTo>
                  <a:cubicBezTo>
                    <a:pt x="129" y="15"/>
                    <a:pt x="130" y="15"/>
                    <a:pt x="131" y="13"/>
                  </a:cubicBezTo>
                  <a:cubicBezTo>
                    <a:pt x="131" y="13"/>
                    <a:pt x="132" y="16"/>
                    <a:pt x="134" y="16"/>
                  </a:cubicBezTo>
                  <a:cubicBezTo>
                    <a:pt x="134" y="16"/>
                    <a:pt x="136" y="16"/>
                    <a:pt x="137" y="13"/>
                  </a:cubicBezTo>
                  <a:cubicBezTo>
                    <a:pt x="137" y="13"/>
                    <a:pt x="140" y="17"/>
                    <a:pt x="142" y="11"/>
                  </a:cubicBezTo>
                  <a:cubicBezTo>
                    <a:pt x="142" y="11"/>
                    <a:pt x="143" y="7"/>
                    <a:pt x="143" y="6"/>
                  </a:cubicBezTo>
                  <a:cubicBezTo>
                    <a:pt x="143" y="6"/>
                    <a:pt x="145" y="3"/>
                    <a:pt x="145" y="2"/>
                  </a:cubicBezTo>
                  <a:cubicBezTo>
                    <a:pt x="145" y="2"/>
                    <a:pt x="193" y="4"/>
                    <a:pt x="209" y="3"/>
                  </a:cubicBezTo>
                  <a:cubicBezTo>
                    <a:pt x="205" y="217"/>
                    <a:pt x="205" y="217"/>
                    <a:pt x="205" y="217"/>
                  </a:cubicBezTo>
                  <a:cubicBezTo>
                    <a:pt x="205" y="217"/>
                    <a:pt x="199" y="220"/>
                    <a:pt x="197" y="222"/>
                  </a:cubicBezTo>
                  <a:cubicBezTo>
                    <a:pt x="197" y="222"/>
                    <a:pt x="191" y="227"/>
                    <a:pt x="190" y="228"/>
                  </a:cubicBezTo>
                  <a:cubicBezTo>
                    <a:pt x="190" y="228"/>
                    <a:pt x="187" y="229"/>
                    <a:pt x="185" y="232"/>
                  </a:cubicBezTo>
                  <a:cubicBezTo>
                    <a:pt x="185" y="232"/>
                    <a:pt x="183" y="236"/>
                    <a:pt x="182" y="237"/>
                  </a:cubicBezTo>
                  <a:cubicBezTo>
                    <a:pt x="182" y="237"/>
                    <a:pt x="179" y="241"/>
                    <a:pt x="179" y="243"/>
                  </a:cubicBezTo>
                  <a:cubicBezTo>
                    <a:pt x="179" y="243"/>
                    <a:pt x="177" y="246"/>
                    <a:pt x="179" y="247"/>
                  </a:cubicBezTo>
                  <a:cubicBezTo>
                    <a:pt x="179" y="247"/>
                    <a:pt x="180" y="249"/>
                    <a:pt x="184" y="245"/>
                  </a:cubicBezTo>
                  <a:cubicBezTo>
                    <a:pt x="188" y="240"/>
                    <a:pt x="188" y="240"/>
                    <a:pt x="188" y="240"/>
                  </a:cubicBezTo>
                  <a:cubicBezTo>
                    <a:pt x="188" y="240"/>
                    <a:pt x="184" y="246"/>
                    <a:pt x="184" y="248"/>
                  </a:cubicBezTo>
                  <a:cubicBezTo>
                    <a:pt x="184" y="248"/>
                    <a:pt x="180" y="252"/>
                    <a:pt x="182" y="254"/>
                  </a:cubicBezTo>
                  <a:cubicBezTo>
                    <a:pt x="182" y="254"/>
                    <a:pt x="185" y="256"/>
                    <a:pt x="187" y="254"/>
                  </a:cubicBezTo>
                  <a:cubicBezTo>
                    <a:pt x="187" y="254"/>
                    <a:pt x="187" y="256"/>
                    <a:pt x="188" y="257"/>
                  </a:cubicBezTo>
                  <a:cubicBezTo>
                    <a:pt x="188" y="257"/>
                    <a:pt x="190" y="259"/>
                    <a:pt x="194" y="253"/>
                  </a:cubicBezTo>
                  <a:cubicBezTo>
                    <a:pt x="194" y="253"/>
                    <a:pt x="195" y="258"/>
                    <a:pt x="201" y="254"/>
                  </a:cubicBezTo>
                  <a:cubicBezTo>
                    <a:pt x="203" y="252"/>
                    <a:pt x="203" y="252"/>
                    <a:pt x="203" y="252"/>
                  </a:cubicBezTo>
                  <a:cubicBezTo>
                    <a:pt x="203" y="262"/>
                    <a:pt x="203" y="262"/>
                    <a:pt x="203" y="262"/>
                  </a:cubicBezTo>
                  <a:cubicBezTo>
                    <a:pt x="203" y="262"/>
                    <a:pt x="17" y="255"/>
                    <a:pt x="6" y="252"/>
                  </a:cubicBezTo>
                  <a:cubicBezTo>
                    <a:pt x="6" y="252"/>
                    <a:pt x="0" y="131"/>
                    <a:pt x="4" y="103"/>
                  </a:cubicBezTo>
                  <a:cubicBezTo>
                    <a:pt x="6" y="32"/>
                    <a:pt x="6" y="32"/>
                    <a:pt x="6" y="32"/>
                  </a:cubicBezTo>
                  <a:cubicBezTo>
                    <a:pt x="6" y="32"/>
                    <a:pt x="8" y="8"/>
                    <a:pt x="8" y="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89193868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Hooks, curls, circles</a:t>
            </a:r>
          </a:p>
        </p:txBody>
      </p:sp>
      <p:sp>
        <p:nvSpPr>
          <p:cNvPr id="3" name="Untertitel 2"/>
          <p:cNvSpPr>
            <a:spLocks noGrp="1"/>
          </p:cNvSpPr>
          <p:nvPr>
            <p:ph type="subTitle" idx="14"/>
          </p:nvPr>
        </p:nvSpPr>
        <p:spPr bwMode="gray"/>
        <p:txBody>
          <a:bodyPr/>
          <a:lstStyle/>
          <a:p>
            <a:endParaRPr lang="en-US" dirty="0"/>
          </a:p>
        </p:txBody>
      </p:sp>
      <p:grpSp>
        <p:nvGrpSpPr>
          <p:cNvPr id="5" name="Gruppieren 4"/>
          <p:cNvGrpSpPr/>
          <p:nvPr/>
        </p:nvGrpSpPr>
        <p:grpSpPr bwMode="gray">
          <a:xfrm>
            <a:off x="596002" y="1571241"/>
            <a:ext cx="631521" cy="587441"/>
            <a:chOff x="4806386" y="1557676"/>
            <a:chExt cx="638177" cy="593634"/>
          </a:xfrm>
        </p:grpSpPr>
        <p:sp>
          <p:nvSpPr>
            <p:cNvPr id="6" name="Rechteck 5"/>
            <p:cNvSpPr/>
            <p:nvPr/>
          </p:nvSpPr>
          <p:spPr bwMode="gray">
            <a:xfrm>
              <a:off x="4877497" y="1557676"/>
              <a:ext cx="567066" cy="593634"/>
            </a:xfrm>
            <a:prstGeom prst="rect">
              <a:avLst/>
            </a:prstGeom>
            <a:solidFill>
              <a:schemeClr val="accent1"/>
            </a:solidFill>
            <a:ln w="12700" cap="flat" cmpd="sng" algn="ctr">
              <a:noFill/>
              <a:prstDash val="solid"/>
              <a:round/>
              <a:headEnd type="none" w="med" len="med"/>
              <a:tailEnd type="none" w="med" len="med"/>
            </a:ln>
            <a:effectLst/>
          </p:spPr>
          <p:txBody>
            <a:bodyPr vert="horz" wrap="none" lIns="108000" tIns="108000" rIns="108000" bIns="108000" numCol="1" rtlCol="0" anchor="ctr" anchorCtr="0" compatLnSpc="1">
              <a:prstTxWarp prst="textNoShape">
                <a:avLst/>
              </a:prstTxWarp>
              <a:spAutoFit/>
            </a:bodyPr>
            <a:lstStyle/>
            <a:p>
              <a:pPr algn="ctr" eaLnBrk="0" fontAlgn="base" hangingPunct="0">
                <a:spcBef>
                  <a:spcPct val="0"/>
                </a:spcBef>
                <a:spcAft>
                  <a:spcPct val="0"/>
                </a:spcAft>
              </a:pPr>
              <a:r>
                <a:rPr lang="en-US" sz="2400" dirty="0">
                  <a:solidFill>
                    <a:srgbClr val="FFFFFF"/>
                  </a:solidFill>
                  <a:latin typeface="Arial" panose="020B0604020202020204" pitchFamily="34" charset="0"/>
                  <a:cs typeface="Arial" panose="020B0604020202020204" pitchFamily="34" charset="0"/>
                </a:rPr>
                <a:t>01</a:t>
              </a:r>
              <a:endParaRPr lang="en-US" sz="1600" dirty="0">
                <a:solidFill>
                  <a:srgbClr val="FFFFFF"/>
                </a:solidFill>
                <a:latin typeface="Arial" panose="020B0604020202020204" pitchFamily="34" charset="0"/>
                <a:cs typeface="Arial" panose="020B0604020202020204" pitchFamily="34" charset="0"/>
              </a:endParaRPr>
            </a:p>
          </p:txBody>
        </p:sp>
        <p:sp>
          <p:nvSpPr>
            <p:cNvPr id="7" name="Gleichschenkliges Dreieck 6"/>
            <p:cNvSpPr/>
            <p:nvPr/>
          </p:nvSpPr>
          <p:spPr bwMode="gray">
            <a:xfrm rot="5400000" flipV="1">
              <a:off x="4806162" y="1558723"/>
              <a:ext cx="71962" cy="71513"/>
            </a:xfrm>
            <a:prstGeom prst="triangle">
              <a:avLst>
                <a:gd name="adj" fmla="val 100000"/>
              </a:avLst>
            </a:prstGeom>
            <a:solidFill>
              <a:schemeClr val="accent1">
                <a:lumMod val="75000"/>
              </a:schemeClr>
            </a:solidFill>
            <a:ln w="12700" cap="flat" cmpd="sng" algn="ctr">
              <a:noFill/>
              <a:prstDash val="solid"/>
              <a:round/>
              <a:headEnd type="none" w="med" len="med"/>
              <a:tailEnd type="none" w="med" len="med"/>
            </a:ln>
            <a:effectLst/>
          </p:spPr>
          <p:txBody>
            <a:bodyPr vert="horz" wrap="none" lIns="0" tIns="0" rIns="0" bIns="0" numCol="1" rtlCol="0" anchor="t" anchorCtr="0" compatLnSpc="1">
              <a:prstTxWarp prst="textNoShape">
                <a:avLst/>
              </a:prstTxWarp>
            </a:bodyPr>
            <a:lstStyle/>
            <a:p>
              <a:pPr algn="ctr" defTabSz="1218616" eaLnBrk="0" fontAlgn="base" hangingPunct="0">
                <a:lnSpc>
                  <a:spcPts val="2933"/>
                </a:lnSpc>
                <a:spcBef>
                  <a:spcPct val="0"/>
                </a:spcBef>
                <a:spcAft>
                  <a:spcPct val="0"/>
                </a:spcAft>
              </a:pPr>
              <a:endParaRPr lang="en-US" sz="1600" dirty="0">
                <a:solidFill>
                  <a:srgbClr val="595959"/>
                </a:solidFill>
                <a:latin typeface="Arial" panose="020B0604020202020204" pitchFamily="34" charset="0"/>
                <a:cs typeface="Arial" panose="020B0604020202020204" pitchFamily="34" charset="0"/>
              </a:endParaRPr>
            </a:p>
          </p:txBody>
        </p:sp>
      </p:grpSp>
      <p:grpSp>
        <p:nvGrpSpPr>
          <p:cNvPr id="8" name="Gruppieren 7"/>
          <p:cNvGrpSpPr/>
          <p:nvPr/>
        </p:nvGrpSpPr>
        <p:grpSpPr bwMode="gray">
          <a:xfrm>
            <a:off x="1507263" y="1571241"/>
            <a:ext cx="631522" cy="587441"/>
            <a:chOff x="4806386" y="1557676"/>
            <a:chExt cx="638178" cy="593634"/>
          </a:xfrm>
        </p:grpSpPr>
        <p:sp>
          <p:nvSpPr>
            <p:cNvPr id="9" name="Rechteck 8"/>
            <p:cNvSpPr/>
            <p:nvPr/>
          </p:nvSpPr>
          <p:spPr bwMode="gray">
            <a:xfrm>
              <a:off x="4877498" y="1557676"/>
              <a:ext cx="567066" cy="593634"/>
            </a:xfrm>
            <a:prstGeom prst="rect">
              <a:avLst/>
            </a:prstGeom>
            <a:solidFill>
              <a:schemeClr val="bg2"/>
            </a:solidFill>
            <a:ln w="12700" cap="flat" cmpd="sng" algn="ctr">
              <a:noFill/>
              <a:prstDash val="solid"/>
              <a:round/>
              <a:headEnd type="none" w="med" len="med"/>
              <a:tailEnd type="none" w="med" len="med"/>
            </a:ln>
            <a:effectLst/>
          </p:spPr>
          <p:txBody>
            <a:bodyPr vert="horz" wrap="none" lIns="108000" tIns="108000" rIns="108000" bIns="108000" numCol="1" rtlCol="0" anchor="ctr" anchorCtr="0" compatLnSpc="1">
              <a:prstTxWarp prst="textNoShape">
                <a:avLst/>
              </a:prstTxWarp>
              <a:spAutoFit/>
            </a:bodyPr>
            <a:lstStyle/>
            <a:p>
              <a:pPr algn="ctr" eaLnBrk="0" fontAlgn="base" hangingPunct="0">
                <a:spcBef>
                  <a:spcPct val="0"/>
                </a:spcBef>
                <a:spcAft>
                  <a:spcPct val="0"/>
                </a:spcAft>
              </a:pPr>
              <a:r>
                <a:rPr lang="en-US" sz="2400" dirty="0">
                  <a:solidFill>
                    <a:srgbClr val="FFFFFF"/>
                  </a:solidFill>
                  <a:latin typeface="Arial" panose="020B0604020202020204" pitchFamily="34" charset="0"/>
                  <a:cs typeface="Arial" panose="020B0604020202020204" pitchFamily="34" charset="0"/>
                </a:rPr>
                <a:t>02</a:t>
              </a:r>
              <a:endParaRPr lang="en-US" sz="1600" dirty="0">
                <a:solidFill>
                  <a:srgbClr val="FFFFFF"/>
                </a:solidFill>
                <a:latin typeface="Arial" panose="020B0604020202020204" pitchFamily="34" charset="0"/>
                <a:cs typeface="Arial" panose="020B0604020202020204" pitchFamily="34" charset="0"/>
              </a:endParaRPr>
            </a:p>
          </p:txBody>
        </p:sp>
        <p:sp>
          <p:nvSpPr>
            <p:cNvPr id="10" name="Gleichschenkliges Dreieck 9"/>
            <p:cNvSpPr/>
            <p:nvPr/>
          </p:nvSpPr>
          <p:spPr bwMode="gray">
            <a:xfrm rot="5400000" flipV="1">
              <a:off x="4806162" y="1558723"/>
              <a:ext cx="71962" cy="71513"/>
            </a:xfrm>
            <a:prstGeom prst="triangle">
              <a:avLst>
                <a:gd name="adj" fmla="val 100000"/>
              </a:avLst>
            </a:prstGeom>
            <a:solidFill>
              <a:schemeClr val="bg2">
                <a:lumMod val="75000"/>
              </a:schemeClr>
            </a:solidFill>
            <a:ln w="12700" cap="flat" cmpd="sng" algn="ctr">
              <a:noFill/>
              <a:prstDash val="solid"/>
              <a:round/>
              <a:headEnd type="none" w="med" len="med"/>
              <a:tailEnd type="none" w="med" len="med"/>
            </a:ln>
            <a:effectLst/>
          </p:spPr>
          <p:txBody>
            <a:bodyPr vert="horz" wrap="none" lIns="0" tIns="0" rIns="0" bIns="0" numCol="1" rtlCol="0" anchor="t" anchorCtr="0" compatLnSpc="1">
              <a:prstTxWarp prst="textNoShape">
                <a:avLst/>
              </a:prstTxWarp>
            </a:bodyPr>
            <a:lstStyle/>
            <a:p>
              <a:pPr algn="ctr" defTabSz="1218616" eaLnBrk="0" fontAlgn="base" hangingPunct="0">
                <a:lnSpc>
                  <a:spcPts val="2933"/>
                </a:lnSpc>
                <a:spcBef>
                  <a:spcPct val="0"/>
                </a:spcBef>
                <a:spcAft>
                  <a:spcPct val="0"/>
                </a:spcAft>
              </a:pPr>
              <a:endParaRPr lang="en-US" sz="1600" dirty="0">
                <a:solidFill>
                  <a:srgbClr val="595959"/>
                </a:solidFill>
                <a:latin typeface="Arial" panose="020B0604020202020204" pitchFamily="34" charset="0"/>
                <a:cs typeface="Arial" panose="020B0604020202020204" pitchFamily="34" charset="0"/>
              </a:endParaRPr>
            </a:p>
          </p:txBody>
        </p:sp>
      </p:grpSp>
      <p:grpSp>
        <p:nvGrpSpPr>
          <p:cNvPr id="11" name="Gruppieren 10"/>
          <p:cNvGrpSpPr/>
          <p:nvPr/>
        </p:nvGrpSpPr>
        <p:grpSpPr bwMode="gray">
          <a:xfrm>
            <a:off x="2418526" y="1571241"/>
            <a:ext cx="631522" cy="587441"/>
            <a:chOff x="4806386" y="1557676"/>
            <a:chExt cx="638178" cy="593634"/>
          </a:xfrm>
        </p:grpSpPr>
        <p:sp>
          <p:nvSpPr>
            <p:cNvPr id="12" name="Rechteck 11"/>
            <p:cNvSpPr/>
            <p:nvPr/>
          </p:nvSpPr>
          <p:spPr bwMode="gray">
            <a:xfrm>
              <a:off x="4877498" y="1557676"/>
              <a:ext cx="567066" cy="593634"/>
            </a:xfrm>
            <a:prstGeom prst="rect">
              <a:avLst/>
            </a:prstGeom>
            <a:solidFill>
              <a:schemeClr val="accent2"/>
            </a:solidFill>
            <a:ln w="12700" cap="flat" cmpd="sng" algn="ctr">
              <a:noFill/>
              <a:prstDash val="solid"/>
              <a:round/>
              <a:headEnd type="none" w="med" len="med"/>
              <a:tailEnd type="none" w="med" len="med"/>
            </a:ln>
            <a:effectLst/>
          </p:spPr>
          <p:txBody>
            <a:bodyPr vert="horz" wrap="none" lIns="108000" tIns="108000" rIns="108000" bIns="108000" numCol="1" rtlCol="0" anchor="ctr" anchorCtr="0" compatLnSpc="1">
              <a:prstTxWarp prst="textNoShape">
                <a:avLst/>
              </a:prstTxWarp>
              <a:spAutoFit/>
            </a:bodyPr>
            <a:lstStyle/>
            <a:p>
              <a:pPr algn="ctr" eaLnBrk="0" fontAlgn="base" hangingPunct="0">
                <a:spcBef>
                  <a:spcPct val="0"/>
                </a:spcBef>
                <a:spcAft>
                  <a:spcPct val="0"/>
                </a:spcAft>
              </a:pPr>
              <a:r>
                <a:rPr lang="en-US" sz="2400" dirty="0">
                  <a:latin typeface="Arial" panose="020B0604020202020204" pitchFamily="34" charset="0"/>
                  <a:cs typeface="Arial" panose="020B0604020202020204" pitchFamily="34" charset="0"/>
                </a:rPr>
                <a:t>03</a:t>
              </a:r>
              <a:endParaRPr lang="en-US" sz="1600" dirty="0">
                <a:latin typeface="Arial" panose="020B0604020202020204" pitchFamily="34" charset="0"/>
                <a:cs typeface="Arial" panose="020B0604020202020204" pitchFamily="34" charset="0"/>
              </a:endParaRPr>
            </a:p>
          </p:txBody>
        </p:sp>
        <p:sp>
          <p:nvSpPr>
            <p:cNvPr id="13" name="Gleichschenkliges Dreieck 12"/>
            <p:cNvSpPr/>
            <p:nvPr/>
          </p:nvSpPr>
          <p:spPr bwMode="gray">
            <a:xfrm rot="5400000" flipV="1">
              <a:off x="4806162" y="1558723"/>
              <a:ext cx="71962" cy="71513"/>
            </a:xfrm>
            <a:prstGeom prst="triangle">
              <a:avLst>
                <a:gd name="adj" fmla="val 100000"/>
              </a:avLst>
            </a:prstGeom>
            <a:solidFill>
              <a:schemeClr val="accent2">
                <a:lumMod val="75000"/>
              </a:schemeClr>
            </a:solidFill>
            <a:ln w="12700" cap="flat" cmpd="sng" algn="ctr">
              <a:noFill/>
              <a:prstDash val="solid"/>
              <a:round/>
              <a:headEnd type="none" w="med" len="med"/>
              <a:tailEnd type="none" w="med" len="med"/>
            </a:ln>
            <a:effectLst/>
          </p:spPr>
          <p:txBody>
            <a:bodyPr vert="horz" wrap="none" lIns="0" tIns="0" rIns="0" bIns="0" numCol="1" rtlCol="0" anchor="t" anchorCtr="0" compatLnSpc="1">
              <a:prstTxWarp prst="textNoShape">
                <a:avLst/>
              </a:prstTxWarp>
            </a:bodyPr>
            <a:lstStyle/>
            <a:p>
              <a:pPr algn="ctr" defTabSz="1218616" eaLnBrk="0" fontAlgn="base" hangingPunct="0">
                <a:lnSpc>
                  <a:spcPts val="2933"/>
                </a:lnSpc>
                <a:spcBef>
                  <a:spcPct val="0"/>
                </a:spcBef>
                <a:spcAft>
                  <a:spcPct val="0"/>
                </a:spcAft>
              </a:pPr>
              <a:endParaRPr lang="en-US" sz="1600" dirty="0">
                <a:solidFill>
                  <a:srgbClr val="595959"/>
                </a:solidFill>
                <a:latin typeface="Arial" panose="020B0604020202020204" pitchFamily="34" charset="0"/>
                <a:cs typeface="Arial" panose="020B0604020202020204" pitchFamily="34" charset="0"/>
              </a:endParaRPr>
            </a:p>
          </p:txBody>
        </p:sp>
      </p:grpSp>
      <p:grpSp>
        <p:nvGrpSpPr>
          <p:cNvPr id="14" name="Gruppieren 13"/>
          <p:cNvGrpSpPr/>
          <p:nvPr/>
        </p:nvGrpSpPr>
        <p:grpSpPr bwMode="gray">
          <a:xfrm>
            <a:off x="606302" y="4659855"/>
            <a:ext cx="1225061" cy="1374793"/>
            <a:chOff x="5856810" y="2797413"/>
            <a:chExt cx="1226244" cy="1377968"/>
          </a:xfrm>
        </p:grpSpPr>
        <p:sp>
          <p:nvSpPr>
            <p:cNvPr id="15" name="Freeform 17"/>
            <p:cNvSpPr>
              <a:spLocks/>
            </p:cNvSpPr>
            <p:nvPr/>
          </p:nvSpPr>
          <p:spPr bwMode="gray">
            <a:xfrm>
              <a:off x="5856810" y="2797413"/>
              <a:ext cx="1226244" cy="1377968"/>
            </a:xfrm>
            <a:custGeom>
              <a:avLst/>
              <a:gdLst>
                <a:gd name="connsiteX0" fmla="*/ 571681 w 612611"/>
                <a:gd name="connsiteY0" fmla="*/ 304496 h 687487"/>
                <a:gd name="connsiteX1" fmla="*/ 40931 w 612611"/>
                <a:gd name="connsiteY1" fmla="*/ 304496 h 687487"/>
                <a:gd name="connsiteX2" fmla="*/ 306306 w 612611"/>
                <a:gd name="connsiteY2" fmla="*/ 569870 h 687487"/>
                <a:gd name="connsiteX3" fmla="*/ 571681 w 612611"/>
                <a:gd name="connsiteY3" fmla="*/ 304496 h 687487"/>
                <a:gd name="connsiteX4" fmla="*/ 306306 w 612611"/>
                <a:gd name="connsiteY4" fmla="*/ 0 h 687487"/>
                <a:gd name="connsiteX5" fmla="*/ 612611 w 612611"/>
                <a:gd name="connsiteY5" fmla="*/ 303773 h 687487"/>
                <a:gd name="connsiteX6" fmla="*/ 403034 w 612611"/>
                <a:gd name="connsiteY6" fmla="*/ 591559 h 687487"/>
                <a:gd name="connsiteX7" fmla="*/ 306306 w 612611"/>
                <a:gd name="connsiteY7" fmla="*/ 687487 h 687487"/>
                <a:gd name="connsiteX8" fmla="*/ 209578 w 612611"/>
                <a:gd name="connsiteY8" fmla="*/ 591559 h 687487"/>
                <a:gd name="connsiteX9" fmla="*/ 0 w 612611"/>
                <a:gd name="connsiteY9" fmla="*/ 303773 h 687487"/>
                <a:gd name="connsiteX10" fmla="*/ 306306 w 612611"/>
                <a:gd name="connsiteY10" fmla="*/ 0 h 687487"/>
                <a:gd name="connsiteX0" fmla="*/ 306306 w 612611"/>
                <a:gd name="connsiteY0" fmla="*/ 569870 h 687487"/>
                <a:gd name="connsiteX1" fmla="*/ 40931 w 612611"/>
                <a:gd name="connsiteY1" fmla="*/ 304496 h 687487"/>
                <a:gd name="connsiteX2" fmla="*/ 306306 w 612611"/>
                <a:gd name="connsiteY2" fmla="*/ 569870 h 687487"/>
                <a:gd name="connsiteX3" fmla="*/ 306306 w 612611"/>
                <a:gd name="connsiteY3" fmla="*/ 0 h 687487"/>
                <a:gd name="connsiteX4" fmla="*/ 612611 w 612611"/>
                <a:gd name="connsiteY4" fmla="*/ 303773 h 687487"/>
                <a:gd name="connsiteX5" fmla="*/ 403034 w 612611"/>
                <a:gd name="connsiteY5" fmla="*/ 591559 h 687487"/>
                <a:gd name="connsiteX6" fmla="*/ 306306 w 612611"/>
                <a:gd name="connsiteY6" fmla="*/ 687487 h 687487"/>
                <a:gd name="connsiteX7" fmla="*/ 209578 w 612611"/>
                <a:gd name="connsiteY7" fmla="*/ 591559 h 687487"/>
                <a:gd name="connsiteX8" fmla="*/ 0 w 612611"/>
                <a:gd name="connsiteY8" fmla="*/ 303773 h 687487"/>
                <a:gd name="connsiteX9" fmla="*/ 306306 w 612611"/>
                <a:gd name="connsiteY9" fmla="*/ 0 h 687487"/>
                <a:gd name="connsiteX0" fmla="*/ 306306 w 612611"/>
                <a:gd name="connsiteY0" fmla="*/ 0 h 687487"/>
                <a:gd name="connsiteX1" fmla="*/ 612611 w 612611"/>
                <a:gd name="connsiteY1" fmla="*/ 303773 h 687487"/>
                <a:gd name="connsiteX2" fmla="*/ 403034 w 612611"/>
                <a:gd name="connsiteY2" fmla="*/ 591559 h 687487"/>
                <a:gd name="connsiteX3" fmla="*/ 306306 w 612611"/>
                <a:gd name="connsiteY3" fmla="*/ 687487 h 687487"/>
                <a:gd name="connsiteX4" fmla="*/ 209578 w 612611"/>
                <a:gd name="connsiteY4" fmla="*/ 591559 h 687487"/>
                <a:gd name="connsiteX5" fmla="*/ 0 w 612611"/>
                <a:gd name="connsiteY5" fmla="*/ 303773 h 687487"/>
                <a:gd name="connsiteX6" fmla="*/ 306306 w 612611"/>
                <a:gd name="connsiteY6" fmla="*/ 0 h 687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2611" h="687487">
                  <a:moveTo>
                    <a:pt x="306306" y="0"/>
                  </a:moveTo>
                  <a:cubicBezTo>
                    <a:pt x="467519" y="0"/>
                    <a:pt x="612611" y="143893"/>
                    <a:pt x="612611" y="303773"/>
                  </a:cubicBezTo>
                  <a:cubicBezTo>
                    <a:pt x="612611" y="447666"/>
                    <a:pt x="515883" y="559583"/>
                    <a:pt x="403034" y="591559"/>
                  </a:cubicBezTo>
                  <a:lnTo>
                    <a:pt x="306306" y="687487"/>
                  </a:lnTo>
                  <a:lnTo>
                    <a:pt x="209578" y="591559"/>
                  </a:lnTo>
                  <a:cubicBezTo>
                    <a:pt x="80607" y="559583"/>
                    <a:pt x="0" y="447666"/>
                    <a:pt x="0" y="303773"/>
                  </a:cubicBezTo>
                  <a:cubicBezTo>
                    <a:pt x="0" y="143893"/>
                    <a:pt x="128971" y="0"/>
                    <a:pt x="306306" y="0"/>
                  </a:cubicBezTo>
                  <a:close/>
                </a:path>
              </a:pathLst>
            </a:custGeom>
            <a:solidFill>
              <a:schemeClr val="accent1"/>
            </a:solidFill>
            <a:ln>
              <a:noFill/>
            </a:ln>
          </p:spPr>
          <p:txBody>
            <a:bodyPr vert="horz" wrap="square" lIns="0" tIns="0" rIns="0" bIns="0" numCol="1" anchor="ctr" anchorCtr="0" compatLnSpc="1">
              <a:prstTxWarp prst="textNoShape">
                <a:avLst/>
              </a:prstTxWarp>
            </a:bodyPr>
            <a:lstStyle/>
            <a:p>
              <a:pPr algn="ctr" eaLnBrk="0" fontAlgn="base" hangingPunct="0">
                <a:lnSpc>
                  <a:spcPct val="50000"/>
                </a:lnSpc>
                <a:spcBef>
                  <a:spcPct val="0"/>
                </a:spcBef>
                <a:spcAft>
                  <a:spcPct val="0"/>
                </a:spcAft>
              </a:pPr>
              <a:endParaRPr lang="en-US" sz="1200" dirty="0">
                <a:solidFill>
                  <a:srgbClr val="595959"/>
                </a:solidFill>
                <a:latin typeface="Arial" panose="020B0604020202020204" pitchFamily="34" charset="0"/>
                <a:cs typeface="Arial" panose="020B0604020202020204" pitchFamily="34" charset="0"/>
              </a:endParaRPr>
            </a:p>
          </p:txBody>
        </p:sp>
        <p:sp>
          <p:nvSpPr>
            <p:cNvPr id="16" name="Ellipse 15"/>
            <p:cNvSpPr>
              <a:spLocks noChangeAspect="1"/>
            </p:cNvSpPr>
            <p:nvPr/>
          </p:nvSpPr>
          <p:spPr bwMode="gray">
            <a:xfrm>
              <a:off x="5919270" y="2854104"/>
              <a:ext cx="1101325" cy="1102799"/>
            </a:xfrm>
            <a:prstGeom prst="ellipse">
              <a:avLst/>
            </a:prstGeom>
            <a:solidFill>
              <a:schemeClr val="bg1"/>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eaLnBrk="0" fontAlgn="base" hangingPunct="0">
                <a:spcBef>
                  <a:spcPct val="0"/>
                </a:spcBef>
                <a:spcAft>
                  <a:spcPct val="0"/>
                </a:spcAft>
              </a:pPr>
              <a:r>
                <a:rPr lang="en-US" sz="1200" spc="-11" dirty="0">
                  <a:solidFill>
                    <a:srgbClr val="595959"/>
                  </a:solidFill>
                  <a:latin typeface="Arial" panose="020B0604020202020204" pitchFamily="34" charset="0"/>
                  <a:cs typeface="Arial" panose="020B0604020202020204" pitchFamily="34" charset="0"/>
                </a:rPr>
                <a:t>Placeholder</a:t>
              </a:r>
              <a:endParaRPr lang="en-US" sz="1200" spc="-31" dirty="0">
                <a:solidFill>
                  <a:srgbClr val="595959"/>
                </a:solidFill>
                <a:latin typeface="Arial" panose="020B0604020202020204" pitchFamily="34" charset="0"/>
                <a:cs typeface="Arial" panose="020B0604020202020204" pitchFamily="34" charset="0"/>
              </a:endParaRPr>
            </a:p>
          </p:txBody>
        </p:sp>
      </p:grpSp>
      <p:grpSp>
        <p:nvGrpSpPr>
          <p:cNvPr id="17" name="Gruppieren 16"/>
          <p:cNvGrpSpPr/>
          <p:nvPr/>
        </p:nvGrpSpPr>
        <p:grpSpPr bwMode="gray">
          <a:xfrm>
            <a:off x="1975942" y="4659855"/>
            <a:ext cx="1225061" cy="1374793"/>
            <a:chOff x="5856810" y="2797413"/>
            <a:chExt cx="1226244" cy="1377968"/>
          </a:xfrm>
        </p:grpSpPr>
        <p:sp>
          <p:nvSpPr>
            <p:cNvPr id="18" name="Freeform 17"/>
            <p:cNvSpPr>
              <a:spLocks/>
            </p:cNvSpPr>
            <p:nvPr/>
          </p:nvSpPr>
          <p:spPr bwMode="gray">
            <a:xfrm>
              <a:off x="5856810" y="2797413"/>
              <a:ext cx="1226244" cy="1377968"/>
            </a:xfrm>
            <a:custGeom>
              <a:avLst/>
              <a:gdLst>
                <a:gd name="connsiteX0" fmla="*/ 571681 w 612611"/>
                <a:gd name="connsiteY0" fmla="*/ 304496 h 687487"/>
                <a:gd name="connsiteX1" fmla="*/ 40931 w 612611"/>
                <a:gd name="connsiteY1" fmla="*/ 304496 h 687487"/>
                <a:gd name="connsiteX2" fmla="*/ 306306 w 612611"/>
                <a:gd name="connsiteY2" fmla="*/ 569870 h 687487"/>
                <a:gd name="connsiteX3" fmla="*/ 571681 w 612611"/>
                <a:gd name="connsiteY3" fmla="*/ 304496 h 687487"/>
                <a:gd name="connsiteX4" fmla="*/ 306306 w 612611"/>
                <a:gd name="connsiteY4" fmla="*/ 0 h 687487"/>
                <a:gd name="connsiteX5" fmla="*/ 612611 w 612611"/>
                <a:gd name="connsiteY5" fmla="*/ 303773 h 687487"/>
                <a:gd name="connsiteX6" fmla="*/ 403034 w 612611"/>
                <a:gd name="connsiteY6" fmla="*/ 591559 h 687487"/>
                <a:gd name="connsiteX7" fmla="*/ 306306 w 612611"/>
                <a:gd name="connsiteY7" fmla="*/ 687487 h 687487"/>
                <a:gd name="connsiteX8" fmla="*/ 209578 w 612611"/>
                <a:gd name="connsiteY8" fmla="*/ 591559 h 687487"/>
                <a:gd name="connsiteX9" fmla="*/ 0 w 612611"/>
                <a:gd name="connsiteY9" fmla="*/ 303773 h 687487"/>
                <a:gd name="connsiteX10" fmla="*/ 306306 w 612611"/>
                <a:gd name="connsiteY10" fmla="*/ 0 h 687487"/>
                <a:gd name="connsiteX0" fmla="*/ 306306 w 612611"/>
                <a:gd name="connsiteY0" fmla="*/ 569870 h 687487"/>
                <a:gd name="connsiteX1" fmla="*/ 40931 w 612611"/>
                <a:gd name="connsiteY1" fmla="*/ 304496 h 687487"/>
                <a:gd name="connsiteX2" fmla="*/ 306306 w 612611"/>
                <a:gd name="connsiteY2" fmla="*/ 569870 h 687487"/>
                <a:gd name="connsiteX3" fmla="*/ 306306 w 612611"/>
                <a:gd name="connsiteY3" fmla="*/ 0 h 687487"/>
                <a:gd name="connsiteX4" fmla="*/ 612611 w 612611"/>
                <a:gd name="connsiteY4" fmla="*/ 303773 h 687487"/>
                <a:gd name="connsiteX5" fmla="*/ 403034 w 612611"/>
                <a:gd name="connsiteY5" fmla="*/ 591559 h 687487"/>
                <a:gd name="connsiteX6" fmla="*/ 306306 w 612611"/>
                <a:gd name="connsiteY6" fmla="*/ 687487 h 687487"/>
                <a:gd name="connsiteX7" fmla="*/ 209578 w 612611"/>
                <a:gd name="connsiteY7" fmla="*/ 591559 h 687487"/>
                <a:gd name="connsiteX8" fmla="*/ 0 w 612611"/>
                <a:gd name="connsiteY8" fmla="*/ 303773 h 687487"/>
                <a:gd name="connsiteX9" fmla="*/ 306306 w 612611"/>
                <a:gd name="connsiteY9" fmla="*/ 0 h 687487"/>
                <a:gd name="connsiteX0" fmla="*/ 306306 w 612611"/>
                <a:gd name="connsiteY0" fmla="*/ 0 h 687487"/>
                <a:gd name="connsiteX1" fmla="*/ 612611 w 612611"/>
                <a:gd name="connsiteY1" fmla="*/ 303773 h 687487"/>
                <a:gd name="connsiteX2" fmla="*/ 403034 w 612611"/>
                <a:gd name="connsiteY2" fmla="*/ 591559 h 687487"/>
                <a:gd name="connsiteX3" fmla="*/ 306306 w 612611"/>
                <a:gd name="connsiteY3" fmla="*/ 687487 h 687487"/>
                <a:gd name="connsiteX4" fmla="*/ 209578 w 612611"/>
                <a:gd name="connsiteY4" fmla="*/ 591559 h 687487"/>
                <a:gd name="connsiteX5" fmla="*/ 0 w 612611"/>
                <a:gd name="connsiteY5" fmla="*/ 303773 h 687487"/>
                <a:gd name="connsiteX6" fmla="*/ 306306 w 612611"/>
                <a:gd name="connsiteY6" fmla="*/ 0 h 687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2611" h="687487">
                  <a:moveTo>
                    <a:pt x="306306" y="0"/>
                  </a:moveTo>
                  <a:cubicBezTo>
                    <a:pt x="467519" y="0"/>
                    <a:pt x="612611" y="143893"/>
                    <a:pt x="612611" y="303773"/>
                  </a:cubicBezTo>
                  <a:cubicBezTo>
                    <a:pt x="612611" y="447666"/>
                    <a:pt x="515883" y="559583"/>
                    <a:pt x="403034" y="591559"/>
                  </a:cubicBezTo>
                  <a:lnTo>
                    <a:pt x="306306" y="687487"/>
                  </a:lnTo>
                  <a:lnTo>
                    <a:pt x="209578" y="591559"/>
                  </a:lnTo>
                  <a:cubicBezTo>
                    <a:pt x="80607" y="559583"/>
                    <a:pt x="0" y="447666"/>
                    <a:pt x="0" y="303773"/>
                  </a:cubicBezTo>
                  <a:cubicBezTo>
                    <a:pt x="0" y="143893"/>
                    <a:pt x="128971" y="0"/>
                    <a:pt x="306306" y="0"/>
                  </a:cubicBezTo>
                  <a:close/>
                </a:path>
              </a:pathLst>
            </a:custGeom>
            <a:solidFill>
              <a:schemeClr val="bg2"/>
            </a:solidFill>
            <a:ln>
              <a:noFill/>
            </a:ln>
          </p:spPr>
          <p:txBody>
            <a:bodyPr vert="horz" wrap="square" lIns="0" tIns="0" rIns="0" bIns="0" numCol="1" anchor="ctr" anchorCtr="0" compatLnSpc="1">
              <a:prstTxWarp prst="textNoShape">
                <a:avLst/>
              </a:prstTxWarp>
            </a:bodyPr>
            <a:lstStyle/>
            <a:p>
              <a:pPr algn="ctr" eaLnBrk="0" fontAlgn="base" hangingPunct="0">
                <a:lnSpc>
                  <a:spcPct val="50000"/>
                </a:lnSpc>
                <a:spcBef>
                  <a:spcPct val="0"/>
                </a:spcBef>
                <a:spcAft>
                  <a:spcPct val="0"/>
                </a:spcAft>
              </a:pPr>
              <a:endParaRPr lang="en-US" sz="1200" dirty="0">
                <a:solidFill>
                  <a:srgbClr val="595959"/>
                </a:solidFill>
                <a:latin typeface="Arial" panose="020B0604020202020204" pitchFamily="34" charset="0"/>
                <a:cs typeface="Arial" panose="020B0604020202020204" pitchFamily="34" charset="0"/>
              </a:endParaRPr>
            </a:p>
          </p:txBody>
        </p:sp>
        <p:sp>
          <p:nvSpPr>
            <p:cNvPr id="19" name="Ellipse 18"/>
            <p:cNvSpPr>
              <a:spLocks noChangeAspect="1"/>
            </p:cNvSpPr>
            <p:nvPr/>
          </p:nvSpPr>
          <p:spPr bwMode="gray">
            <a:xfrm>
              <a:off x="5919270" y="2854104"/>
              <a:ext cx="1101325" cy="1102799"/>
            </a:xfrm>
            <a:prstGeom prst="ellipse">
              <a:avLst/>
            </a:prstGeom>
            <a:solidFill>
              <a:schemeClr val="bg1"/>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eaLnBrk="0" fontAlgn="base" hangingPunct="0">
                <a:spcBef>
                  <a:spcPct val="0"/>
                </a:spcBef>
                <a:spcAft>
                  <a:spcPct val="0"/>
                </a:spcAft>
              </a:pPr>
              <a:r>
                <a:rPr lang="en-US" sz="1200" spc="-11" dirty="0">
                  <a:solidFill>
                    <a:srgbClr val="595959"/>
                  </a:solidFill>
                  <a:latin typeface="Arial" panose="020B0604020202020204" pitchFamily="34" charset="0"/>
                  <a:cs typeface="Arial" panose="020B0604020202020204" pitchFamily="34" charset="0"/>
                </a:rPr>
                <a:t>Placeholder</a:t>
              </a:r>
              <a:endParaRPr lang="en-US" sz="1200" spc="-31" dirty="0">
                <a:solidFill>
                  <a:srgbClr val="595959"/>
                </a:solidFill>
                <a:latin typeface="Arial" panose="020B0604020202020204" pitchFamily="34" charset="0"/>
                <a:cs typeface="Arial" panose="020B0604020202020204" pitchFamily="34" charset="0"/>
              </a:endParaRPr>
            </a:p>
          </p:txBody>
        </p:sp>
      </p:grpSp>
      <p:grpSp>
        <p:nvGrpSpPr>
          <p:cNvPr id="20" name="Gruppieren 19"/>
          <p:cNvGrpSpPr/>
          <p:nvPr/>
        </p:nvGrpSpPr>
        <p:grpSpPr bwMode="gray">
          <a:xfrm>
            <a:off x="3345578" y="4659855"/>
            <a:ext cx="1225061" cy="1374793"/>
            <a:chOff x="5856810" y="2797413"/>
            <a:chExt cx="1226244" cy="1377968"/>
          </a:xfrm>
        </p:grpSpPr>
        <p:sp>
          <p:nvSpPr>
            <p:cNvPr id="21" name="Freeform 17"/>
            <p:cNvSpPr>
              <a:spLocks/>
            </p:cNvSpPr>
            <p:nvPr/>
          </p:nvSpPr>
          <p:spPr bwMode="gray">
            <a:xfrm>
              <a:off x="5856810" y="2797413"/>
              <a:ext cx="1226244" cy="1377968"/>
            </a:xfrm>
            <a:custGeom>
              <a:avLst/>
              <a:gdLst>
                <a:gd name="connsiteX0" fmla="*/ 571681 w 612611"/>
                <a:gd name="connsiteY0" fmla="*/ 304496 h 687487"/>
                <a:gd name="connsiteX1" fmla="*/ 40931 w 612611"/>
                <a:gd name="connsiteY1" fmla="*/ 304496 h 687487"/>
                <a:gd name="connsiteX2" fmla="*/ 306306 w 612611"/>
                <a:gd name="connsiteY2" fmla="*/ 569870 h 687487"/>
                <a:gd name="connsiteX3" fmla="*/ 571681 w 612611"/>
                <a:gd name="connsiteY3" fmla="*/ 304496 h 687487"/>
                <a:gd name="connsiteX4" fmla="*/ 306306 w 612611"/>
                <a:gd name="connsiteY4" fmla="*/ 0 h 687487"/>
                <a:gd name="connsiteX5" fmla="*/ 612611 w 612611"/>
                <a:gd name="connsiteY5" fmla="*/ 303773 h 687487"/>
                <a:gd name="connsiteX6" fmla="*/ 403034 w 612611"/>
                <a:gd name="connsiteY6" fmla="*/ 591559 h 687487"/>
                <a:gd name="connsiteX7" fmla="*/ 306306 w 612611"/>
                <a:gd name="connsiteY7" fmla="*/ 687487 h 687487"/>
                <a:gd name="connsiteX8" fmla="*/ 209578 w 612611"/>
                <a:gd name="connsiteY8" fmla="*/ 591559 h 687487"/>
                <a:gd name="connsiteX9" fmla="*/ 0 w 612611"/>
                <a:gd name="connsiteY9" fmla="*/ 303773 h 687487"/>
                <a:gd name="connsiteX10" fmla="*/ 306306 w 612611"/>
                <a:gd name="connsiteY10" fmla="*/ 0 h 687487"/>
                <a:gd name="connsiteX0" fmla="*/ 306306 w 612611"/>
                <a:gd name="connsiteY0" fmla="*/ 569870 h 687487"/>
                <a:gd name="connsiteX1" fmla="*/ 40931 w 612611"/>
                <a:gd name="connsiteY1" fmla="*/ 304496 h 687487"/>
                <a:gd name="connsiteX2" fmla="*/ 306306 w 612611"/>
                <a:gd name="connsiteY2" fmla="*/ 569870 h 687487"/>
                <a:gd name="connsiteX3" fmla="*/ 306306 w 612611"/>
                <a:gd name="connsiteY3" fmla="*/ 0 h 687487"/>
                <a:gd name="connsiteX4" fmla="*/ 612611 w 612611"/>
                <a:gd name="connsiteY4" fmla="*/ 303773 h 687487"/>
                <a:gd name="connsiteX5" fmla="*/ 403034 w 612611"/>
                <a:gd name="connsiteY5" fmla="*/ 591559 h 687487"/>
                <a:gd name="connsiteX6" fmla="*/ 306306 w 612611"/>
                <a:gd name="connsiteY6" fmla="*/ 687487 h 687487"/>
                <a:gd name="connsiteX7" fmla="*/ 209578 w 612611"/>
                <a:gd name="connsiteY7" fmla="*/ 591559 h 687487"/>
                <a:gd name="connsiteX8" fmla="*/ 0 w 612611"/>
                <a:gd name="connsiteY8" fmla="*/ 303773 h 687487"/>
                <a:gd name="connsiteX9" fmla="*/ 306306 w 612611"/>
                <a:gd name="connsiteY9" fmla="*/ 0 h 687487"/>
                <a:gd name="connsiteX0" fmla="*/ 306306 w 612611"/>
                <a:gd name="connsiteY0" fmla="*/ 0 h 687487"/>
                <a:gd name="connsiteX1" fmla="*/ 612611 w 612611"/>
                <a:gd name="connsiteY1" fmla="*/ 303773 h 687487"/>
                <a:gd name="connsiteX2" fmla="*/ 403034 w 612611"/>
                <a:gd name="connsiteY2" fmla="*/ 591559 h 687487"/>
                <a:gd name="connsiteX3" fmla="*/ 306306 w 612611"/>
                <a:gd name="connsiteY3" fmla="*/ 687487 h 687487"/>
                <a:gd name="connsiteX4" fmla="*/ 209578 w 612611"/>
                <a:gd name="connsiteY4" fmla="*/ 591559 h 687487"/>
                <a:gd name="connsiteX5" fmla="*/ 0 w 612611"/>
                <a:gd name="connsiteY5" fmla="*/ 303773 h 687487"/>
                <a:gd name="connsiteX6" fmla="*/ 306306 w 612611"/>
                <a:gd name="connsiteY6" fmla="*/ 0 h 687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2611" h="687487">
                  <a:moveTo>
                    <a:pt x="306306" y="0"/>
                  </a:moveTo>
                  <a:cubicBezTo>
                    <a:pt x="467519" y="0"/>
                    <a:pt x="612611" y="143893"/>
                    <a:pt x="612611" y="303773"/>
                  </a:cubicBezTo>
                  <a:cubicBezTo>
                    <a:pt x="612611" y="447666"/>
                    <a:pt x="515883" y="559583"/>
                    <a:pt x="403034" y="591559"/>
                  </a:cubicBezTo>
                  <a:lnTo>
                    <a:pt x="306306" y="687487"/>
                  </a:lnTo>
                  <a:lnTo>
                    <a:pt x="209578" y="591559"/>
                  </a:lnTo>
                  <a:cubicBezTo>
                    <a:pt x="80607" y="559583"/>
                    <a:pt x="0" y="447666"/>
                    <a:pt x="0" y="303773"/>
                  </a:cubicBezTo>
                  <a:cubicBezTo>
                    <a:pt x="0" y="143893"/>
                    <a:pt x="128971" y="0"/>
                    <a:pt x="306306" y="0"/>
                  </a:cubicBezTo>
                  <a:close/>
                </a:path>
              </a:pathLst>
            </a:custGeom>
            <a:solidFill>
              <a:schemeClr val="accent2"/>
            </a:solidFill>
            <a:ln>
              <a:noFill/>
            </a:ln>
          </p:spPr>
          <p:txBody>
            <a:bodyPr vert="horz" wrap="square" lIns="0" tIns="0" rIns="0" bIns="0" numCol="1" anchor="ctr" anchorCtr="0" compatLnSpc="1">
              <a:prstTxWarp prst="textNoShape">
                <a:avLst/>
              </a:prstTxWarp>
            </a:bodyPr>
            <a:lstStyle/>
            <a:p>
              <a:pPr algn="ctr" eaLnBrk="0" fontAlgn="base" hangingPunct="0">
                <a:lnSpc>
                  <a:spcPct val="50000"/>
                </a:lnSpc>
                <a:spcBef>
                  <a:spcPct val="0"/>
                </a:spcBef>
                <a:spcAft>
                  <a:spcPct val="0"/>
                </a:spcAft>
              </a:pPr>
              <a:endParaRPr lang="en-US" sz="1200" dirty="0">
                <a:solidFill>
                  <a:srgbClr val="595959"/>
                </a:solidFill>
                <a:latin typeface="Arial" panose="020B0604020202020204" pitchFamily="34" charset="0"/>
                <a:cs typeface="Arial" panose="020B0604020202020204" pitchFamily="34" charset="0"/>
              </a:endParaRPr>
            </a:p>
          </p:txBody>
        </p:sp>
        <p:sp>
          <p:nvSpPr>
            <p:cNvPr id="22" name="Ellipse 21"/>
            <p:cNvSpPr>
              <a:spLocks noChangeAspect="1"/>
            </p:cNvSpPr>
            <p:nvPr/>
          </p:nvSpPr>
          <p:spPr bwMode="gray">
            <a:xfrm>
              <a:off x="5919270" y="2854104"/>
              <a:ext cx="1101325" cy="1102799"/>
            </a:xfrm>
            <a:prstGeom prst="ellipse">
              <a:avLst/>
            </a:prstGeom>
            <a:solidFill>
              <a:schemeClr val="bg1"/>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eaLnBrk="0" fontAlgn="base" hangingPunct="0">
                <a:spcBef>
                  <a:spcPct val="0"/>
                </a:spcBef>
                <a:spcAft>
                  <a:spcPct val="0"/>
                </a:spcAft>
              </a:pPr>
              <a:r>
                <a:rPr lang="en-US" sz="1200" spc="-11" dirty="0">
                  <a:solidFill>
                    <a:srgbClr val="595959"/>
                  </a:solidFill>
                  <a:latin typeface="Arial" panose="020B0604020202020204" pitchFamily="34" charset="0"/>
                  <a:cs typeface="Arial" panose="020B0604020202020204" pitchFamily="34" charset="0"/>
                </a:rPr>
                <a:t>Placeholder</a:t>
              </a:r>
              <a:endParaRPr lang="en-US" sz="1200" spc="-31" dirty="0">
                <a:solidFill>
                  <a:srgbClr val="595959"/>
                </a:solidFill>
                <a:latin typeface="Arial" panose="020B0604020202020204" pitchFamily="34" charset="0"/>
                <a:cs typeface="Arial" panose="020B0604020202020204" pitchFamily="34" charset="0"/>
              </a:endParaRPr>
            </a:p>
          </p:txBody>
        </p:sp>
      </p:grpSp>
      <p:sp>
        <p:nvSpPr>
          <p:cNvPr id="23" name="Freeform 6"/>
          <p:cNvSpPr>
            <a:spLocks/>
          </p:cNvSpPr>
          <p:nvPr/>
        </p:nvSpPr>
        <p:spPr bwMode="gray">
          <a:xfrm>
            <a:off x="5093622" y="1784443"/>
            <a:ext cx="6480841" cy="53740"/>
          </a:xfrm>
          <a:custGeom>
            <a:avLst/>
            <a:gdLst>
              <a:gd name="T0" fmla="*/ 1167 w 1349"/>
              <a:gd name="T1" fmla="*/ 7 h 30"/>
              <a:gd name="T2" fmla="*/ 674 w 1349"/>
              <a:gd name="T3" fmla="*/ 8 h 30"/>
              <a:gd name="T4" fmla="*/ 182 w 1349"/>
              <a:gd name="T5" fmla="*/ 2 h 30"/>
              <a:gd name="T6" fmla="*/ 0 w 1349"/>
              <a:gd name="T7" fmla="*/ 4 h 30"/>
              <a:gd name="T8" fmla="*/ 181 w 1349"/>
              <a:gd name="T9" fmla="*/ 24 h 30"/>
              <a:gd name="T10" fmla="*/ 674 w 1349"/>
              <a:gd name="T11" fmla="*/ 30 h 30"/>
              <a:gd name="T12" fmla="*/ 1167 w 1349"/>
              <a:gd name="T13" fmla="*/ 29 h 30"/>
              <a:gd name="T14" fmla="*/ 1349 w 1349"/>
              <a:gd name="T15" fmla="*/ 17 h 30"/>
              <a:gd name="T16" fmla="*/ 1167 w 1349"/>
              <a:gd name="T17"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9" h="30">
                <a:moveTo>
                  <a:pt x="1167" y="7"/>
                </a:moveTo>
                <a:cubicBezTo>
                  <a:pt x="1085" y="7"/>
                  <a:pt x="674" y="8"/>
                  <a:pt x="674" y="8"/>
                </a:cubicBezTo>
                <a:cubicBezTo>
                  <a:pt x="674" y="8"/>
                  <a:pt x="263" y="6"/>
                  <a:pt x="182" y="2"/>
                </a:cubicBezTo>
                <a:cubicBezTo>
                  <a:pt x="106" y="0"/>
                  <a:pt x="63" y="3"/>
                  <a:pt x="0" y="4"/>
                </a:cubicBezTo>
                <a:cubicBezTo>
                  <a:pt x="62" y="17"/>
                  <a:pt x="105" y="21"/>
                  <a:pt x="181" y="24"/>
                </a:cubicBezTo>
                <a:cubicBezTo>
                  <a:pt x="263" y="28"/>
                  <a:pt x="674" y="30"/>
                  <a:pt x="674" y="30"/>
                </a:cubicBezTo>
                <a:cubicBezTo>
                  <a:pt x="674" y="30"/>
                  <a:pt x="1085" y="30"/>
                  <a:pt x="1167" y="29"/>
                </a:cubicBezTo>
                <a:cubicBezTo>
                  <a:pt x="1243" y="28"/>
                  <a:pt x="1286" y="24"/>
                  <a:pt x="1349" y="17"/>
                </a:cubicBezTo>
                <a:cubicBezTo>
                  <a:pt x="1285" y="10"/>
                  <a:pt x="1242" y="7"/>
                  <a:pt x="1167" y="7"/>
                </a:cubicBezTo>
                <a:close/>
              </a:path>
            </a:pathLst>
          </a:custGeom>
          <a:solidFill>
            <a:schemeClr val="accent1"/>
          </a:solidFill>
          <a:ln>
            <a:noFill/>
          </a:ln>
        </p:spPr>
        <p:txBody>
          <a:bodyPr vert="horz" wrap="square" lIns="91228" tIns="45622" rIns="91228" bIns="45622"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sp>
        <p:nvSpPr>
          <p:cNvPr id="24" name="Freeform 6"/>
          <p:cNvSpPr>
            <a:spLocks/>
          </p:cNvSpPr>
          <p:nvPr/>
        </p:nvSpPr>
        <p:spPr bwMode="gray">
          <a:xfrm>
            <a:off x="5093631" y="2049803"/>
            <a:ext cx="3810543" cy="35900"/>
          </a:xfrm>
          <a:custGeom>
            <a:avLst/>
            <a:gdLst>
              <a:gd name="T0" fmla="*/ 1167 w 1349"/>
              <a:gd name="T1" fmla="*/ 7 h 30"/>
              <a:gd name="T2" fmla="*/ 674 w 1349"/>
              <a:gd name="T3" fmla="*/ 8 h 30"/>
              <a:gd name="T4" fmla="*/ 182 w 1349"/>
              <a:gd name="T5" fmla="*/ 2 h 30"/>
              <a:gd name="T6" fmla="*/ 0 w 1349"/>
              <a:gd name="T7" fmla="*/ 4 h 30"/>
              <a:gd name="T8" fmla="*/ 181 w 1349"/>
              <a:gd name="T9" fmla="*/ 24 h 30"/>
              <a:gd name="T10" fmla="*/ 674 w 1349"/>
              <a:gd name="T11" fmla="*/ 30 h 30"/>
              <a:gd name="T12" fmla="*/ 1167 w 1349"/>
              <a:gd name="T13" fmla="*/ 29 h 30"/>
              <a:gd name="T14" fmla="*/ 1349 w 1349"/>
              <a:gd name="T15" fmla="*/ 17 h 30"/>
              <a:gd name="T16" fmla="*/ 1167 w 1349"/>
              <a:gd name="T17"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9" h="30">
                <a:moveTo>
                  <a:pt x="1167" y="7"/>
                </a:moveTo>
                <a:cubicBezTo>
                  <a:pt x="1085" y="7"/>
                  <a:pt x="674" y="8"/>
                  <a:pt x="674" y="8"/>
                </a:cubicBezTo>
                <a:cubicBezTo>
                  <a:pt x="674" y="8"/>
                  <a:pt x="263" y="6"/>
                  <a:pt x="182" y="2"/>
                </a:cubicBezTo>
                <a:cubicBezTo>
                  <a:pt x="106" y="0"/>
                  <a:pt x="63" y="3"/>
                  <a:pt x="0" y="4"/>
                </a:cubicBezTo>
                <a:cubicBezTo>
                  <a:pt x="62" y="17"/>
                  <a:pt x="105" y="21"/>
                  <a:pt x="181" y="24"/>
                </a:cubicBezTo>
                <a:cubicBezTo>
                  <a:pt x="263" y="28"/>
                  <a:pt x="674" y="30"/>
                  <a:pt x="674" y="30"/>
                </a:cubicBezTo>
                <a:cubicBezTo>
                  <a:pt x="674" y="30"/>
                  <a:pt x="1085" y="30"/>
                  <a:pt x="1167" y="29"/>
                </a:cubicBezTo>
                <a:cubicBezTo>
                  <a:pt x="1243" y="28"/>
                  <a:pt x="1286" y="24"/>
                  <a:pt x="1349" y="17"/>
                </a:cubicBezTo>
                <a:cubicBezTo>
                  <a:pt x="1285" y="10"/>
                  <a:pt x="1242" y="7"/>
                  <a:pt x="1167" y="7"/>
                </a:cubicBezTo>
                <a:close/>
              </a:path>
            </a:pathLst>
          </a:custGeom>
          <a:solidFill>
            <a:schemeClr val="accent3"/>
          </a:solidFill>
          <a:ln>
            <a:noFill/>
          </a:ln>
        </p:spPr>
        <p:txBody>
          <a:bodyPr vert="horz" wrap="square" lIns="91228" tIns="45622" rIns="91228" bIns="45622"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sp>
        <p:nvSpPr>
          <p:cNvPr id="25" name="Freeform 6"/>
          <p:cNvSpPr>
            <a:spLocks/>
          </p:cNvSpPr>
          <p:nvPr/>
        </p:nvSpPr>
        <p:spPr bwMode="gray">
          <a:xfrm>
            <a:off x="5093631" y="2297323"/>
            <a:ext cx="932351" cy="35900"/>
          </a:xfrm>
          <a:custGeom>
            <a:avLst/>
            <a:gdLst>
              <a:gd name="T0" fmla="*/ 1167 w 1349"/>
              <a:gd name="T1" fmla="*/ 7 h 30"/>
              <a:gd name="T2" fmla="*/ 674 w 1349"/>
              <a:gd name="T3" fmla="*/ 8 h 30"/>
              <a:gd name="T4" fmla="*/ 182 w 1349"/>
              <a:gd name="T5" fmla="*/ 2 h 30"/>
              <a:gd name="T6" fmla="*/ 0 w 1349"/>
              <a:gd name="T7" fmla="*/ 4 h 30"/>
              <a:gd name="T8" fmla="*/ 181 w 1349"/>
              <a:gd name="T9" fmla="*/ 24 h 30"/>
              <a:gd name="T10" fmla="*/ 674 w 1349"/>
              <a:gd name="T11" fmla="*/ 30 h 30"/>
              <a:gd name="T12" fmla="*/ 1167 w 1349"/>
              <a:gd name="T13" fmla="*/ 29 h 30"/>
              <a:gd name="T14" fmla="*/ 1349 w 1349"/>
              <a:gd name="T15" fmla="*/ 17 h 30"/>
              <a:gd name="T16" fmla="*/ 1167 w 1349"/>
              <a:gd name="T17"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9" h="30">
                <a:moveTo>
                  <a:pt x="1167" y="7"/>
                </a:moveTo>
                <a:cubicBezTo>
                  <a:pt x="1085" y="7"/>
                  <a:pt x="674" y="8"/>
                  <a:pt x="674" y="8"/>
                </a:cubicBezTo>
                <a:cubicBezTo>
                  <a:pt x="674" y="8"/>
                  <a:pt x="263" y="6"/>
                  <a:pt x="182" y="2"/>
                </a:cubicBezTo>
                <a:cubicBezTo>
                  <a:pt x="106" y="0"/>
                  <a:pt x="63" y="3"/>
                  <a:pt x="0" y="4"/>
                </a:cubicBezTo>
                <a:cubicBezTo>
                  <a:pt x="62" y="17"/>
                  <a:pt x="105" y="21"/>
                  <a:pt x="181" y="24"/>
                </a:cubicBezTo>
                <a:cubicBezTo>
                  <a:pt x="263" y="28"/>
                  <a:pt x="674" y="30"/>
                  <a:pt x="674" y="30"/>
                </a:cubicBezTo>
                <a:cubicBezTo>
                  <a:pt x="674" y="30"/>
                  <a:pt x="1085" y="30"/>
                  <a:pt x="1167" y="29"/>
                </a:cubicBezTo>
                <a:cubicBezTo>
                  <a:pt x="1243" y="28"/>
                  <a:pt x="1286" y="24"/>
                  <a:pt x="1349" y="17"/>
                </a:cubicBezTo>
                <a:cubicBezTo>
                  <a:pt x="1285" y="10"/>
                  <a:pt x="1242" y="7"/>
                  <a:pt x="1167" y="7"/>
                </a:cubicBezTo>
                <a:close/>
              </a:path>
            </a:pathLst>
          </a:custGeom>
          <a:solidFill>
            <a:schemeClr val="bg2"/>
          </a:solidFill>
          <a:ln>
            <a:noFill/>
          </a:ln>
        </p:spPr>
        <p:txBody>
          <a:bodyPr vert="horz" wrap="square" lIns="91228" tIns="45622" rIns="91228" bIns="45622"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grpSp>
        <p:nvGrpSpPr>
          <p:cNvPr id="26" name="Gruppieren 25"/>
          <p:cNvGrpSpPr/>
          <p:nvPr/>
        </p:nvGrpSpPr>
        <p:grpSpPr bwMode="gray">
          <a:xfrm>
            <a:off x="4993782" y="3792566"/>
            <a:ext cx="3255781" cy="128156"/>
            <a:chOff x="8025965" y="3652715"/>
            <a:chExt cx="3037590" cy="128512"/>
          </a:xfrm>
          <a:solidFill>
            <a:schemeClr val="accent1"/>
          </a:solidFill>
        </p:grpSpPr>
        <p:sp>
          <p:nvSpPr>
            <p:cNvPr id="27" name="Freeform 27"/>
            <p:cNvSpPr>
              <a:spLocks/>
            </p:cNvSpPr>
            <p:nvPr/>
          </p:nvSpPr>
          <p:spPr bwMode="gray">
            <a:xfrm>
              <a:off x="8025965" y="3652715"/>
              <a:ext cx="3037590" cy="109863"/>
            </a:xfrm>
            <a:custGeom>
              <a:avLst/>
              <a:gdLst>
                <a:gd name="T0" fmla="*/ 522 w 1045"/>
                <a:gd name="T1" fmla="*/ 33 h 55"/>
                <a:gd name="T2" fmla="*/ 904 w 1045"/>
                <a:gd name="T3" fmla="*/ 17 h 55"/>
                <a:gd name="T4" fmla="*/ 1045 w 1045"/>
                <a:gd name="T5" fmla="*/ 5 h 55"/>
                <a:gd name="T6" fmla="*/ 903 w 1045"/>
                <a:gd name="T7" fmla="*/ 2 h 55"/>
                <a:gd name="T8" fmla="*/ 522 w 1045"/>
                <a:gd name="T9" fmla="*/ 17 h 55"/>
                <a:gd name="T10" fmla="*/ 140 w 1045"/>
                <a:gd name="T11" fmla="*/ 36 h 55"/>
                <a:gd name="T12" fmla="*/ 0 w 1045"/>
                <a:gd name="T13" fmla="*/ 48 h 55"/>
                <a:gd name="T14" fmla="*/ 141 w 1045"/>
                <a:gd name="T15" fmla="*/ 52 h 55"/>
                <a:gd name="T16" fmla="*/ 522 w 1045"/>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55">
                  <a:moveTo>
                    <a:pt x="522" y="33"/>
                  </a:moveTo>
                  <a:cubicBezTo>
                    <a:pt x="522" y="33"/>
                    <a:pt x="841" y="19"/>
                    <a:pt x="904" y="17"/>
                  </a:cubicBezTo>
                  <a:cubicBezTo>
                    <a:pt x="963" y="15"/>
                    <a:pt x="996" y="11"/>
                    <a:pt x="1045" y="5"/>
                  </a:cubicBezTo>
                  <a:cubicBezTo>
                    <a:pt x="996" y="1"/>
                    <a:pt x="962" y="0"/>
                    <a:pt x="903" y="2"/>
                  </a:cubicBezTo>
                  <a:cubicBezTo>
                    <a:pt x="840" y="3"/>
                    <a:pt x="522" y="17"/>
                    <a:pt x="522" y="17"/>
                  </a:cubicBezTo>
                  <a:cubicBezTo>
                    <a:pt x="522" y="17"/>
                    <a:pt x="203" y="32"/>
                    <a:pt x="140" y="36"/>
                  </a:cubicBezTo>
                  <a:cubicBezTo>
                    <a:pt x="82" y="39"/>
                    <a:pt x="49" y="42"/>
                    <a:pt x="0" y="48"/>
                  </a:cubicBezTo>
                  <a:cubicBezTo>
                    <a:pt x="49" y="52"/>
                    <a:pt x="82" y="55"/>
                    <a:pt x="141" y="52"/>
                  </a:cubicBezTo>
                  <a:cubicBezTo>
                    <a:pt x="205" y="48"/>
                    <a:pt x="522" y="33"/>
                    <a:pt x="522" y="33"/>
                  </a:cubicBezTo>
                  <a:close/>
                </a:path>
              </a:pathLst>
            </a:custGeom>
            <a:grpFill/>
            <a:ln>
              <a:noFill/>
            </a:ln>
          </p:spPr>
          <p:txBody>
            <a:bodyPr vert="horz" wrap="square" lIns="122146" tIns="61073" rIns="122146" bIns="61073"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sp>
          <p:nvSpPr>
            <p:cNvPr id="28" name="Freeform 28"/>
            <p:cNvSpPr>
              <a:spLocks/>
            </p:cNvSpPr>
            <p:nvPr/>
          </p:nvSpPr>
          <p:spPr bwMode="gray">
            <a:xfrm>
              <a:off x="9156603" y="3713620"/>
              <a:ext cx="1653512" cy="67607"/>
            </a:xfrm>
            <a:custGeom>
              <a:avLst/>
              <a:gdLst>
                <a:gd name="T0" fmla="*/ 492 w 569"/>
                <a:gd name="T1" fmla="*/ 1 h 34"/>
                <a:gd name="T2" fmla="*/ 284 w 569"/>
                <a:gd name="T3" fmla="*/ 6 h 34"/>
                <a:gd name="T4" fmla="*/ 193 w 569"/>
                <a:gd name="T5" fmla="*/ 9 h 34"/>
                <a:gd name="T6" fmla="*/ 76 w 569"/>
                <a:gd name="T7" fmla="*/ 17 h 34"/>
                <a:gd name="T8" fmla="*/ 0 w 569"/>
                <a:gd name="T9" fmla="*/ 26 h 34"/>
                <a:gd name="T10" fmla="*/ 77 w 569"/>
                <a:gd name="T11" fmla="*/ 32 h 34"/>
                <a:gd name="T12" fmla="*/ 194 w 569"/>
                <a:gd name="T13" fmla="*/ 24 h 34"/>
                <a:gd name="T14" fmla="*/ 284 w 569"/>
                <a:gd name="T15" fmla="*/ 21 h 34"/>
                <a:gd name="T16" fmla="*/ 492 w 569"/>
                <a:gd name="T17" fmla="*/ 16 h 34"/>
                <a:gd name="T18" fmla="*/ 569 w 569"/>
                <a:gd name="T19" fmla="*/ 7 h 34"/>
                <a:gd name="T20" fmla="*/ 492 w 569"/>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9" h="34">
                  <a:moveTo>
                    <a:pt x="492" y="1"/>
                  </a:moveTo>
                  <a:cubicBezTo>
                    <a:pt x="457" y="2"/>
                    <a:pt x="284" y="6"/>
                    <a:pt x="284" y="6"/>
                  </a:cubicBezTo>
                  <a:cubicBezTo>
                    <a:pt x="284" y="6"/>
                    <a:pt x="241" y="6"/>
                    <a:pt x="193" y="9"/>
                  </a:cubicBezTo>
                  <a:cubicBezTo>
                    <a:pt x="145" y="11"/>
                    <a:pt x="93" y="16"/>
                    <a:pt x="76" y="17"/>
                  </a:cubicBezTo>
                  <a:cubicBezTo>
                    <a:pt x="44" y="18"/>
                    <a:pt x="26" y="21"/>
                    <a:pt x="0" y="26"/>
                  </a:cubicBezTo>
                  <a:cubicBezTo>
                    <a:pt x="26" y="31"/>
                    <a:pt x="45" y="34"/>
                    <a:pt x="77" y="32"/>
                  </a:cubicBezTo>
                  <a:cubicBezTo>
                    <a:pt x="94" y="31"/>
                    <a:pt x="146" y="27"/>
                    <a:pt x="194" y="24"/>
                  </a:cubicBezTo>
                  <a:cubicBezTo>
                    <a:pt x="241" y="22"/>
                    <a:pt x="284" y="22"/>
                    <a:pt x="284" y="21"/>
                  </a:cubicBezTo>
                  <a:cubicBezTo>
                    <a:pt x="284" y="21"/>
                    <a:pt x="458" y="17"/>
                    <a:pt x="492" y="16"/>
                  </a:cubicBezTo>
                  <a:cubicBezTo>
                    <a:pt x="524" y="16"/>
                    <a:pt x="542" y="12"/>
                    <a:pt x="569" y="7"/>
                  </a:cubicBezTo>
                  <a:cubicBezTo>
                    <a:pt x="542" y="2"/>
                    <a:pt x="524" y="0"/>
                    <a:pt x="492" y="1"/>
                  </a:cubicBezTo>
                  <a:close/>
                </a:path>
              </a:pathLst>
            </a:custGeom>
            <a:grpFill/>
            <a:ln>
              <a:noFill/>
            </a:ln>
          </p:spPr>
          <p:txBody>
            <a:bodyPr vert="horz" wrap="square" lIns="122146" tIns="61073" rIns="122146" bIns="61073"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grpSp>
      <p:grpSp>
        <p:nvGrpSpPr>
          <p:cNvPr id="29" name="Gruppieren 28"/>
          <p:cNvGrpSpPr/>
          <p:nvPr/>
        </p:nvGrpSpPr>
        <p:grpSpPr bwMode="gray">
          <a:xfrm>
            <a:off x="4993783" y="4132342"/>
            <a:ext cx="2111067" cy="128156"/>
            <a:chOff x="8025965" y="3652715"/>
            <a:chExt cx="3037590" cy="128512"/>
          </a:xfrm>
          <a:solidFill>
            <a:schemeClr val="accent3"/>
          </a:solidFill>
        </p:grpSpPr>
        <p:sp>
          <p:nvSpPr>
            <p:cNvPr id="30" name="Freeform 27"/>
            <p:cNvSpPr>
              <a:spLocks/>
            </p:cNvSpPr>
            <p:nvPr/>
          </p:nvSpPr>
          <p:spPr bwMode="gray">
            <a:xfrm>
              <a:off x="8025965" y="3652715"/>
              <a:ext cx="3037590" cy="109863"/>
            </a:xfrm>
            <a:custGeom>
              <a:avLst/>
              <a:gdLst>
                <a:gd name="T0" fmla="*/ 522 w 1045"/>
                <a:gd name="T1" fmla="*/ 33 h 55"/>
                <a:gd name="T2" fmla="*/ 904 w 1045"/>
                <a:gd name="T3" fmla="*/ 17 h 55"/>
                <a:gd name="T4" fmla="*/ 1045 w 1045"/>
                <a:gd name="T5" fmla="*/ 5 h 55"/>
                <a:gd name="T6" fmla="*/ 903 w 1045"/>
                <a:gd name="T7" fmla="*/ 2 h 55"/>
                <a:gd name="T8" fmla="*/ 522 w 1045"/>
                <a:gd name="T9" fmla="*/ 17 h 55"/>
                <a:gd name="T10" fmla="*/ 140 w 1045"/>
                <a:gd name="T11" fmla="*/ 36 h 55"/>
                <a:gd name="T12" fmla="*/ 0 w 1045"/>
                <a:gd name="T13" fmla="*/ 48 h 55"/>
                <a:gd name="T14" fmla="*/ 141 w 1045"/>
                <a:gd name="T15" fmla="*/ 52 h 55"/>
                <a:gd name="T16" fmla="*/ 522 w 1045"/>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55">
                  <a:moveTo>
                    <a:pt x="522" y="33"/>
                  </a:moveTo>
                  <a:cubicBezTo>
                    <a:pt x="522" y="33"/>
                    <a:pt x="841" y="19"/>
                    <a:pt x="904" y="17"/>
                  </a:cubicBezTo>
                  <a:cubicBezTo>
                    <a:pt x="963" y="15"/>
                    <a:pt x="996" y="11"/>
                    <a:pt x="1045" y="5"/>
                  </a:cubicBezTo>
                  <a:cubicBezTo>
                    <a:pt x="996" y="1"/>
                    <a:pt x="962" y="0"/>
                    <a:pt x="903" y="2"/>
                  </a:cubicBezTo>
                  <a:cubicBezTo>
                    <a:pt x="840" y="3"/>
                    <a:pt x="522" y="17"/>
                    <a:pt x="522" y="17"/>
                  </a:cubicBezTo>
                  <a:cubicBezTo>
                    <a:pt x="522" y="17"/>
                    <a:pt x="203" y="32"/>
                    <a:pt x="140" y="36"/>
                  </a:cubicBezTo>
                  <a:cubicBezTo>
                    <a:pt x="82" y="39"/>
                    <a:pt x="49" y="42"/>
                    <a:pt x="0" y="48"/>
                  </a:cubicBezTo>
                  <a:cubicBezTo>
                    <a:pt x="49" y="52"/>
                    <a:pt x="82" y="55"/>
                    <a:pt x="141" y="52"/>
                  </a:cubicBezTo>
                  <a:cubicBezTo>
                    <a:pt x="205" y="48"/>
                    <a:pt x="522" y="33"/>
                    <a:pt x="522" y="33"/>
                  </a:cubicBezTo>
                  <a:close/>
                </a:path>
              </a:pathLst>
            </a:custGeom>
            <a:grpFill/>
            <a:ln>
              <a:noFill/>
            </a:ln>
          </p:spPr>
          <p:txBody>
            <a:bodyPr vert="horz" wrap="square" lIns="122146" tIns="61073" rIns="122146" bIns="61073"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sp>
          <p:nvSpPr>
            <p:cNvPr id="31" name="Freeform 28"/>
            <p:cNvSpPr>
              <a:spLocks/>
            </p:cNvSpPr>
            <p:nvPr/>
          </p:nvSpPr>
          <p:spPr bwMode="gray">
            <a:xfrm>
              <a:off x="9156603" y="3713620"/>
              <a:ext cx="1653512" cy="67607"/>
            </a:xfrm>
            <a:custGeom>
              <a:avLst/>
              <a:gdLst>
                <a:gd name="T0" fmla="*/ 492 w 569"/>
                <a:gd name="T1" fmla="*/ 1 h 34"/>
                <a:gd name="T2" fmla="*/ 284 w 569"/>
                <a:gd name="T3" fmla="*/ 6 h 34"/>
                <a:gd name="T4" fmla="*/ 193 w 569"/>
                <a:gd name="T5" fmla="*/ 9 h 34"/>
                <a:gd name="T6" fmla="*/ 76 w 569"/>
                <a:gd name="T7" fmla="*/ 17 h 34"/>
                <a:gd name="T8" fmla="*/ 0 w 569"/>
                <a:gd name="T9" fmla="*/ 26 h 34"/>
                <a:gd name="T10" fmla="*/ 77 w 569"/>
                <a:gd name="T11" fmla="*/ 32 h 34"/>
                <a:gd name="T12" fmla="*/ 194 w 569"/>
                <a:gd name="T13" fmla="*/ 24 h 34"/>
                <a:gd name="T14" fmla="*/ 284 w 569"/>
                <a:gd name="T15" fmla="*/ 21 h 34"/>
                <a:gd name="T16" fmla="*/ 492 w 569"/>
                <a:gd name="T17" fmla="*/ 16 h 34"/>
                <a:gd name="T18" fmla="*/ 569 w 569"/>
                <a:gd name="T19" fmla="*/ 7 h 34"/>
                <a:gd name="T20" fmla="*/ 492 w 569"/>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9" h="34">
                  <a:moveTo>
                    <a:pt x="492" y="1"/>
                  </a:moveTo>
                  <a:cubicBezTo>
                    <a:pt x="457" y="2"/>
                    <a:pt x="284" y="6"/>
                    <a:pt x="284" y="6"/>
                  </a:cubicBezTo>
                  <a:cubicBezTo>
                    <a:pt x="284" y="6"/>
                    <a:pt x="241" y="6"/>
                    <a:pt x="193" y="9"/>
                  </a:cubicBezTo>
                  <a:cubicBezTo>
                    <a:pt x="145" y="11"/>
                    <a:pt x="93" y="16"/>
                    <a:pt x="76" y="17"/>
                  </a:cubicBezTo>
                  <a:cubicBezTo>
                    <a:pt x="44" y="18"/>
                    <a:pt x="26" y="21"/>
                    <a:pt x="0" y="26"/>
                  </a:cubicBezTo>
                  <a:cubicBezTo>
                    <a:pt x="26" y="31"/>
                    <a:pt x="45" y="34"/>
                    <a:pt x="77" y="32"/>
                  </a:cubicBezTo>
                  <a:cubicBezTo>
                    <a:pt x="94" y="31"/>
                    <a:pt x="146" y="27"/>
                    <a:pt x="194" y="24"/>
                  </a:cubicBezTo>
                  <a:cubicBezTo>
                    <a:pt x="241" y="22"/>
                    <a:pt x="284" y="22"/>
                    <a:pt x="284" y="21"/>
                  </a:cubicBezTo>
                  <a:cubicBezTo>
                    <a:pt x="284" y="21"/>
                    <a:pt x="458" y="17"/>
                    <a:pt x="492" y="16"/>
                  </a:cubicBezTo>
                  <a:cubicBezTo>
                    <a:pt x="524" y="16"/>
                    <a:pt x="542" y="12"/>
                    <a:pt x="569" y="7"/>
                  </a:cubicBezTo>
                  <a:cubicBezTo>
                    <a:pt x="542" y="2"/>
                    <a:pt x="524" y="0"/>
                    <a:pt x="492" y="1"/>
                  </a:cubicBezTo>
                  <a:close/>
                </a:path>
              </a:pathLst>
            </a:custGeom>
            <a:grpFill/>
            <a:ln>
              <a:noFill/>
            </a:ln>
          </p:spPr>
          <p:txBody>
            <a:bodyPr vert="horz" wrap="square" lIns="122146" tIns="61073" rIns="122146" bIns="61073"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grpSp>
      <p:grpSp>
        <p:nvGrpSpPr>
          <p:cNvPr id="32" name="Gruppieren 31"/>
          <p:cNvGrpSpPr/>
          <p:nvPr/>
        </p:nvGrpSpPr>
        <p:grpSpPr bwMode="gray">
          <a:xfrm>
            <a:off x="4993783" y="4472121"/>
            <a:ext cx="1382755" cy="128156"/>
            <a:chOff x="8025965" y="3652715"/>
            <a:chExt cx="3037590" cy="128512"/>
          </a:xfrm>
          <a:solidFill>
            <a:schemeClr val="bg2"/>
          </a:solidFill>
        </p:grpSpPr>
        <p:sp>
          <p:nvSpPr>
            <p:cNvPr id="33" name="Freeform 27"/>
            <p:cNvSpPr>
              <a:spLocks/>
            </p:cNvSpPr>
            <p:nvPr/>
          </p:nvSpPr>
          <p:spPr bwMode="gray">
            <a:xfrm>
              <a:off x="8025965" y="3652715"/>
              <a:ext cx="3037590" cy="109863"/>
            </a:xfrm>
            <a:custGeom>
              <a:avLst/>
              <a:gdLst>
                <a:gd name="T0" fmla="*/ 522 w 1045"/>
                <a:gd name="T1" fmla="*/ 33 h 55"/>
                <a:gd name="T2" fmla="*/ 904 w 1045"/>
                <a:gd name="T3" fmla="*/ 17 h 55"/>
                <a:gd name="T4" fmla="*/ 1045 w 1045"/>
                <a:gd name="T5" fmla="*/ 5 h 55"/>
                <a:gd name="T6" fmla="*/ 903 w 1045"/>
                <a:gd name="T7" fmla="*/ 2 h 55"/>
                <a:gd name="T8" fmla="*/ 522 w 1045"/>
                <a:gd name="T9" fmla="*/ 17 h 55"/>
                <a:gd name="T10" fmla="*/ 140 w 1045"/>
                <a:gd name="T11" fmla="*/ 36 h 55"/>
                <a:gd name="T12" fmla="*/ 0 w 1045"/>
                <a:gd name="T13" fmla="*/ 48 h 55"/>
                <a:gd name="T14" fmla="*/ 141 w 1045"/>
                <a:gd name="T15" fmla="*/ 52 h 55"/>
                <a:gd name="T16" fmla="*/ 522 w 1045"/>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55">
                  <a:moveTo>
                    <a:pt x="522" y="33"/>
                  </a:moveTo>
                  <a:cubicBezTo>
                    <a:pt x="522" y="33"/>
                    <a:pt x="841" y="19"/>
                    <a:pt x="904" y="17"/>
                  </a:cubicBezTo>
                  <a:cubicBezTo>
                    <a:pt x="963" y="15"/>
                    <a:pt x="996" y="11"/>
                    <a:pt x="1045" y="5"/>
                  </a:cubicBezTo>
                  <a:cubicBezTo>
                    <a:pt x="996" y="1"/>
                    <a:pt x="962" y="0"/>
                    <a:pt x="903" y="2"/>
                  </a:cubicBezTo>
                  <a:cubicBezTo>
                    <a:pt x="840" y="3"/>
                    <a:pt x="522" y="17"/>
                    <a:pt x="522" y="17"/>
                  </a:cubicBezTo>
                  <a:cubicBezTo>
                    <a:pt x="522" y="17"/>
                    <a:pt x="203" y="32"/>
                    <a:pt x="140" y="36"/>
                  </a:cubicBezTo>
                  <a:cubicBezTo>
                    <a:pt x="82" y="39"/>
                    <a:pt x="49" y="42"/>
                    <a:pt x="0" y="48"/>
                  </a:cubicBezTo>
                  <a:cubicBezTo>
                    <a:pt x="49" y="52"/>
                    <a:pt x="82" y="55"/>
                    <a:pt x="141" y="52"/>
                  </a:cubicBezTo>
                  <a:cubicBezTo>
                    <a:pt x="205" y="48"/>
                    <a:pt x="522" y="33"/>
                    <a:pt x="522" y="33"/>
                  </a:cubicBezTo>
                  <a:close/>
                </a:path>
              </a:pathLst>
            </a:custGeom>
            <a:grpFill/>
            <a:ln>
              <a:noFill/>
            </a:ln>
          </p:spPr>
          <p:txBody>
            <a:bodyPr vert="horz" wrap="square" lIns="122146" tIns="61073" rIns="122146" bIns="61073"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sp>
          <p:nvSpPr>
            <p:cNvPr id="34" name="Freeform 28"/>
            <p:cNvSpPr>
              <a:spLocks/>
            </p:cNvSpPr>
            <p:nvPr/>
          </p:nvSpPr>
          <p:spPr bwMode="gray">
            <a:xfrm>
              <a:off x="9156603" y="3713620"/>
              <a:ext cx="1653512" cy="67607"/>
            </a:xfrm>
            <a:custGeom>
              <a:avLst/>
              <a:gdLst>
                <a:gd name="T0" fmla="*/ 492 w 569"/>
                <a:gd name="T1" fmla="*/ 1 h 34"/>
                <a:gd name="T2" fmla="*/ 284 w 569"/>
                <a:gd name="T3" fmla="*/ 6 h 34"/>
                <a:gd name="T4" fmla="*/ 193 w 569"/>
                <a:gd name="T5" fmla="*/ 9 h 34"/>
                <a:gd name="T6" fmla="*/ 76 w 569"/>
                <a:gd name="T7" fmla="*/ 17 h 34"/>
                <a:gd name="T8" fmla="*/ 0 w 569"/>
                <a:gd name="T9" fmla="*/ 26 h 34"/>
                <a:gd name="T10" fmla="*/ 77 w 569"/>
                <a:gd name="T11" fmla="*/ 32 h 34"/>
                <a:gd name="T12" fmla="*/ 194 w 569"/>
                <a:gd name="T13" fmla="*/ 24 h 34"/>
                <a:gd name="T14" fmla="*/ 284 w 569"/>
                <a:gd name="T15" fmla="*/ 21 h 34"/>
                <a:gd name="T16" fmla="*/ 492 w 569"/>
                <a:gd name="T17" fmla="*/ 16 h 34"/>
                <a:gd name="T18" fmla="*/ 569 w 569"/>
                <a:gd name="T19" fmla="*/ 7 h 34"/>
                <a:gd name="T20" fmla="*/ 492 w 569"/>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9" h="34">
                  <a:moveTo>
                    <a:pt x="492" y="1"/>
                  </a:moveTo>
                  <a:cubicBezTo>
                    <a:pt x="457" y="2"/>
                    <a:pt x="284" y="6"/>
                    <a:pt x="284" y="6"/>
                  </a:cubicBezTo>
                  <a:cubicBezTo>
                    <a:pt x="284" y="6"/>
                    <a:pt x="241" y="6"/>
                    <a:pt x="193" y="9"/>
                  </a:cubicBezTo>
                  <a:cubicBezTo>
                    <a:pt x="145" y="11"/>
                    <a:pt x="93" y="16"/>
                    <a:pt x="76" y="17"/>
                  </a:cubicBezTo>
                  <a:cubicBezTo>
                    <a:pt x="44" y="18"/>
                    <a:pt x="26" y="21"/>
                    <a:pt x="0" y="26"/>
                  </a:cubicBezTo>
                  <a:cubicBezTo>
                    <a:pt x="26" y="31"/>
                    <a:pt x="45" y="34"/>
                    <a:pt x="77" y="32"/>
                  </a:cubicBezTo>
                  <a:cubicBezTo>
                    <a:pt x="94" y="31"/>
                    <a:pt x="146" y="27"/>
                    <a:pt x="194" y="24"/>
                  </a:cubicBezTo>
                  <a:cubicBezTo>
                    <a:pt x="241" y="22"/>
                    <a:pt x="284" y="22"/>
                    <a:pt x="284" y="21"/>
                  </a:cubicBezTo>
                  <a:cubicBezTo>
                    <a:pt x="284" y="21"/>
                    <a:pt x="458" y="17"/>
                    <a:pt x="492" y="16"/>
                  </a:cubicBezTo>
                  <a:cubicBezTo>
                    <a:pt x="524" y="16"/>
                    <a:pt x="542" y="12"/>
                    <a:pt x="569" y="7"/>
                  </a:cubicBezTo>
                  <a:cubicBezTo>
                    <a:pt x="542" y="2"/>
                    <a:pt x="524" y="0"/>
                    <a:pt x="492" y="1"/>
                  </a:cubicBezTo>
                  <a:close/>
                </a:path>
              </a:pathLst>
            </a:custGeom>
            <a:grpFill/>
            <a:ln>
              <a:noFill/>
            </a:ln>
          </p:spPr>
          <p:txBody>
            <a:bodyPr vert="horz" wrap="square" lIns="122146" tIns="61073" rIns="122146" bIns="61073"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grpSp>
      <p:sp>
        <p:nvSpPr>
          <p:cNvPr id="35" name="Freeform 22"/>
          <p:cNvSpPr>
            <a:spLocks/>
          </p:cNvSpPr>
          <p:nvPr/>
        </p:nvSpPr>
        <p:spPr bwMode="gray">
          <a:xfrm rot="20855226">
            <a:off x="6229462" y="5583378"/>
            <a:ext cx="1070731" cy="340167"/>
          </a:xfrm>
          <a:custGeom>
            <a:avLst/>
            <a:gdLst>
              <a:gd name="T0" fmla="*/ 532 w 542"/>
              <a:gd name="T1" fmla="*/ 4 h 221"/>
              <a:gd name="T2" fmla="*/ 531 w 542"/>
              <a:gd name="T3" fmla="*/ 4 h 221"/>
              <a:gd name="T4" fmla="*/ 531 w 542"/>
              <a:gd name="T5" fmla="*/ 4 h 221"/>
              <a:gd name="T6" fmla="*/ 530 w 542"/>
              <a:gd name="T7" fmla="*/ 4 h 221"/>
              <a:gd name="T8" fmla="*/ 520 w 542"/>
              <a:gd name="T9" fmla="*/ 3 h 221"/>
              <a:gd name="T10" fmla="*/ 520 w 542"/>
              <a:gd name="T11" fmla="*/ 3 h 221"/>
              <a:gd name="T12" fmla="*/ 514 w 542"/>
              <a:gd name="T13" fmla="*/ 4 h 221"/>
              <a:gd name="T14" fmla="*/ 474 w 542"/>
              <a:gd name="T15" fmla="*/ 13 h 221"/>
              <a:gd name="T16" fmla="*/ 404 w 542"/>
              <a:gd name="T17" fmla="*/ 35 h 221"/>
              <a:gd name="T18" fmla="*/ 362 w 542"/>
              <a:gd name="T19" fmla="*/ 59 h 221"/>
              <a:gd name="T20" fmla="*/ 411 w 542"/>
              <a:gd name="T21" fmla="*/ 55 h 221"/>
              <a:gd name="T22" fmla="*/ 480 w 542"/>
              <a:gd name="T23" fmla="*/ 34 h 221"/>
              <a:gd name="T24" fmla="*/ 482 w 542"/>
              <a:gd name="T25" fmla="*/ 34 h 221"/>
              <a:gd name="T26" fmla="*/ 450 w 542"/>
              <a:gd name="T27" fmla="*/ 57 h 221"/>
              <a:gd name="T28" fmla="*/ 354 w 542"/>
              <a:gd name="T29" fmla="*/ 117 h 221"/>
              <a:gd name="T30" fmla="*/ 272 w 542"/>
              <a:gd name="T31" fmla="*/ 153 h 221"/>
              <a:gd name="T32" fmla="*/ 187 w 542"/>
              <a:gd name="T33" fmla="*/ 178 h 221"/>
              <a:gd name="T34" fmla="*/ 75 w 542"/>
              <a:gd name="T35" fmla="*/ 197 h 221"/>
              <a:gd name="T36" fmla="*/ 0 w 542"/>
              <a:gd name="T37" fmla="*/ 212 h 221"/>
              <a:gd name="T38" fmla="*/ 77 w 542"/>
              <a:gd name="T39" fmla="*/ 219 h 221"/>
              <a:gd name="T40" fmla="*/ 192 w 542"/>
              <a:gd name="T41" fmla="*/ 199 h 221"/>
              <a:gd name="T42" fmla="*/ 280 w 542"/>
              <a:gd name="T43" fmla="*/ 173 h 221"/>
              <a:gd name="T44" fmla="*/ 364 w 542"/>
              <a:gd name="T45" fmla="*/ 137 h 221"/>
              <a:gd name="T46" fmla="*/ 464 w 542"/>
              <a:gd name="T47" fmla="*/ 74 h 221"/>
              <a:gd name="T48" fmla="*/ 480 w 542"/>
              <a:gd name="T49" fmla="*/ 60 h 221"/>
              <a:gd name="T50" fmla="*/ 442 w 542"/>
              <a:gd name="T51" fmla="*/ 116 h 221"/>
              <a:gd name="T52" fmla="*/ 427 w 542"/>
              <a:gd name="T53" fmla="*/ 163 h 221"/>
              <a:gd name="T54" fmla="*/ 461 w 542"/>
              <a:gd name="T55" fmla="*/ 128 h 221"/>
              <a:gd name="T56" fmla="*/ 535 w 542"/>
              <a:gd name="T57" fmla="*/ 24 h 221"/>
              <a:gd name="T58" fmla="*/ 536 w 542"/>
              <a:gd name="T59" fmla="*/ 24 h 221"/>
              <a:gd name="T60" fmla="*/ 536 w 542"/>
              <a:gd name="T61" fmla="*/ 23 h 221"/>
              <a:gd name="T62" fmla="*/ 537 w 542"/>
              <a:gd name="T63" fmla="*/ 22 h 221"/>
              <a:gd name="T64" fmla="*/ 537 w 542"/>
              <a:gd name="T65" fmla="*/ 22 h 221"/>
              <a:gd name="T66" fmla="*/ 537 w 542"/>
              <a:gd name="T67" fmla="*/ 22 h 221"/>
              <a:gd name="T68" fmla="*/ 537 w 542"/>
              <a:gd name="T69" fmla="*/ 22 h 221"/>
              <a:gd name="T70" fmla="*/ 532 w 542"/>
              <a:gd name="T71" fmla="*/ 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2" h="221">
                <a:moveTo>
                  <a:pt x="532" y="4"/>
                </a:moveTo>
                <a:cubicBezTo>
                  <a:pt x="531" y="4"/>
                  <a:pt x="531" y="4"/>
                  <a:pt x="531" y="4"/>
                </a:cubicBezTo>
                <a:cubicBezTo>
                  <a:pt x="531" y="4"/>
                  <a:pt x="531" y="4"/>
                  <a:pt x="531" y="4"/>
                </a:cubicBezTo>
                <a:cubicBezTo>
                  <a:pt x="530" y="4"/>
                  <a:pt x="530" y="4"/>
                  <a:pt x="530" y="4"/>
                </a:cubicBezTo>
                <a:cubicBezTo>
                  <a:pt x="527" y="3"/>
                  <a:pt x="524" y="3"/>
                  <a:pt x="520" y="3"/>
                </a:cubicBezTo>
                <a:cubicBezTo>
                  <a:pt x="520" y="2"/>
                  <a:pt x="520" y="2"/>
                  <a:pt x="520" y="3"/>
                </a:cubicBezTo>
                <a:cubicBezTo>
                  <a:pt x="518" y="3"/>
                  <a:pt x="516" y="4"/>
                  <a:pt x="514" y="4"/>
                </a:cubicBezTo>
                <a:cubicBezTo>
                  <a:pt x="502" y="5"/>
                  <a:pt x="488" y="9"/>
                  <a:pt x="474" y="13"/>
                </a:cubicBezTo>
                <a:cubicBezTo>
                  <a:pt x="445" y="21"/>
                  <a:pt x="414" y="31"/>
                  <a:pt x="404" y="35"/>
                </a:cubicBezTo>
                <a:cubicBezTo>
                  <a:pt x="385" y="41"/>
                  <a:pt x="376" y="48"/>
                  <a:pt x="362" y="59"/>
                </a:cubicBezTo>
                <a:cubicBezTo>
                  <a:pt x="380" y="62"/>
                  <a:pt x="392" y="61"/>
                  <a:pt x="411" y="55"/>
                </a:cubicBezTo>
                <a:cubicBezTo>
                  <a:pt x="421" y="52"/>
                  <a:pt x="452" y="42"/>
                  <a:pt x="480" y="34"/>
                </a:cubicBezTo>
                <a:cubicBezTo>
                  <a:pt x="480" y="34"/>
                  <a:pt x="481" y="34"/>
                  <a:pt x="482" y="34"/>
                </a:cubicBezTo>
                <a:cubicBezTo>
                  <a:pt x="472" y="40"/>
                  <a:pt x="462" y="48"/>
                  <a:pt x="450" y="57"/>
                </a:cubicBezTo>
                <a:cubicBezTo>
                  <a:pt x="437" y="68"/>
                  <a:pt x="396" y="97"/>
                  <a:pt x="354" y="117"/>
                </a:cubicBezTo>
                <a:cubicBezTo>
                  <a:pt x="313" y="138"/>
                  <a:pt x="272" y="152"/>
                  <a:pt x="272" y="153"/>
                </a:cubicBezTo>
                <a:cubicBezTo>
                  <a:pt x="272" y="152"/>
                  <a:pt x="233" y="167"/>
                  <a:pt x="187" y="178"/>
                </a:cubicBezTo>
                <a:cubicBezTo>
                  <a:pt x="142" y="189"/>
                  <a:pt x="91" y="195"/>
                  <a:pt x="75" y="197"/>
                </a:cubicBezTo>
                <a:cubicBezTo>
                  <a:pt x="43" y="200"/>
                  <a:pt x="26" y="204"/>
                  <a:pt x="0" y="212"/>
                </a:cubicBezTo>
                <a:cubicBezTo>
                  <a:pt x="26" y="218"/>
                  <a:pt x="45" y="221"/>
                  <a:pt x="77" y="219"/>
                </a:cubicBezTo>
                <a:cubicBezTo>
                  <a:pt x="94" y="217"/>
                  <a:pt x="146" y="211"/>
                  <a:pt x="192" y="199"/>
                </a:cubicBezTo>
                <a:cubicBezTo>
                  <a:pt x="239" y="188"/>
                  <a:pt x="280" y="173"/>
                  <a:pt x="280" y="173"/>
                </a:cubicBezTo>
                <a:cubicBezTo>
                  <a:pt x="280" y="173"/>
                  <a:pt x="321" y="159"/>
                  <a:pt x="364" y="137"/>
                </a:cubicBezTo>
                <a:cubicBezTo>
                  <a:pt x="407" y="116"/>
                  <a:pt x="450" y="85"/>
                  <a:pt x="464" y="74"/>
                </a:cubicBezTo>
                <a:cubicBezTo>
                  <a:pt x="470" y="69"/>
                  <a:pt x="475" y="64"/>
                  <a:pt x="480" y="60"/>
                </a:cubicBezTo>
                <a:cubicBezTo>
                  <a:pt x="464" y="83"/>
                  <a:pt x="447" y="107"/>
                  <a:pt x="442" y="116"/>
                </a:cubicBezTo>
                <a:cubicBezTo>
                  <a:pt x="432" y="133"/>
                  <a:pt x="429" y="145"/>
                  <a:pt x="427" y="163"/>
                </a:cubicBezTo>
                <a:cubicBezTo>
                  <a:pt x="441" y="151"/>
                  <a:pt x="450" y="144"/>
                  <a:pt x="461" y="128"/>
                </a:cubicBezTo>
                <a:cubicBezTo>
                  <a:pt x="471" y="109"/>
                  <a:pt x="533" y="21"/>
                  <a:pt x="535" y="24"/>
                </a:cubicBezTo>
                <a:cubicBezTo>
                  <a:pt x="535" y="24"/>
                  <a:pt x="535" y="24"/>
                  <a:pt x="536" y="24"/>
                </a:cubicBezTo>
                <a:cubicBezTo>
                  <a:pt x="536" y="23"/>
                  <a:pt x="536" y="23"/>
                  <a:pt x="536" y="23"/>
                </a:cubicBezTo>
                <a:cubicBezTo>
                  <a:pt x="537" y="22"/>
                  <a:pt x="537" y="22"/>
                  <a:pt x="537" y="22"/>
                </a:cubicBezTo>
                <a:cubicBezTo>
                  <a:pt x="537" y="22"/>
                  <a:pt x="537" y="22"/>
                  <a:pt x="537" y="22"/>
                </a:cubicBezTo>
                <a:cubicBezTo>
                  <a:pt x="537" y="22"/>
                  <a:pt x="537" y="22"/>
                  <a:pt x="537" y="22"/>
                </a:cubicBezTo>
                <a:cubicBezTo>
                  <a:pt x="537" y="22"/>
                  <a:pt x="537" y="22"/>
                  <a:pt x="537" y="22"/>
                </a:cubicBezTo>
                <a:cubicBezTo>
                  <a:pt x="542" y="39"/>
                  <a:pt x="530" y="0"/>
                  <a:pt x="532" y="4"/>
                </a:cubicBezTo>
                <a:close/>
              </a:path>
            </a:pathLst>
          </a:custGeom>
          <a:solidFill>
            <a:schemeClr val="accent3"/>
          </a:solidFill>
          <a:ln>
            <a:noFill/>
          </a:ln>
        </p:spPr>
        <p:txBody>
          <a:bodyPr vert="horz" wrap="square" lIns="121866" tIns="60933" rIns="121866" bIns="60933"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sp>
        <p:nvSpPr>
          <p:cNvPr id="36" name="Freeform 22"/>
          <p:cNvSpPr>
            <a:spLocks/>
          </p:cNvSpPr>
          <p:nvPr/>
        </p:nvSpPr>
        <p:spPr bwMode="gray">
          <a:xfrm rot="20855226">
            <a:off x="4961810" y="5583378"/>
            <a:ext cx="1070731" cy="340167"/>
          </a:xfrm>
          <a:custGeom>
            <a:avLst/>
            <a:gdLst>
              <a:gd name="T0" fmla="*/ 532 w 542"/>
              <a:gd name="T1" fmla="*/ 4 h 221"/>
              <a:gd name="T2" fmla="*/ 531 w 542"/>
              <a:gd name="T3" fmla="*/ 4 h 221"/>
              <a:gd name="T4" fmla="*/ 531 w 542"/>
              <a:gd name="T5" fmla="*/ 4 h 221"/>
              <a:gd name="T6" fmla="*/ 530 w 542"/>
              <a:gd name="T7" fmla="*/ 4 h 221"/>
              <a:gd name="T8" fmla="*/ 520 w 542"/>
              <a:gd name="T9" fmla="*/ 3 h 221"/>
              <a:gd name="T10" fmla="*/ 520 w 542"/>
              <a:gd name="T11" fmla="*/ 3 h 221"/>
              <a:gd name="T12" fmla="*/ 514 w 542"/>
              <a:gd name="T13" fmla="*/ 4 h 221"/>
              <a:gd name="T14" fmla="*/ 474 w 542"/>
              <a:gd name="T15" fmla="*/ 13 h 221"/>
              <a:gd name="T16" fmla="*/ 404 w 542"/>
              <a:gd name="T17" fmla="*/ 35 h 221"/>
              <a:gd name="T18" fmla="*/ 362 w 542"/>
              <a:gd name="T19" fmla="*/ 59 h 221"/>
              <a:gd name="T20" fmla="*/ 411 w 542"/>
              <a:gd name="T21" fmla="*/ 55 h 221"/>
              <a:gd name="T22" fmla="*/ 480 w 542"/>
              <a:gd name="T23" fmla="*/ 34 h 221"/>
              <a:gd name="T24" fmla="*/ 482 w 542"/>
              <a:gd name="T25" fmla="*/ 34 h 221"/>
              <a:gd name="T26" fmla="*/ 450 w 542"/>
              <a:gd name="T27" fmla="*/ 57 h 221"/>
              <a:gd name="T28" fmla="*/ 354 w 542"/>
              <a:gd name="T29" fmla="*/ 117 h 221"/>
              <a:gd name="T30" fmla="*/ 272 w 542"/>
              <a:gd name="T31" fmla="*/ 153 h 221"/>
              <a:gd name="T32" fmla="*/ 187 w 542"/>
              <a:gd name="T33" fmla="*/ 178 h 221"/>
              <a:gd name="T34" fmla="*/ 75 w 542"/>
              <a:gd name="T35" fmla="*/ 197 h 221"/>
              <a:gd name="T36" fmla="*/ 0 w 542"/>
              <a:gd name="T37" fmla="*/ 212 h 221"/>
              <a:gd name="T38" fmla="*/ 77 w 542"/>
              <a:gd name="T39" fmla="*/ 219 h 221"/>
              <a:gd name="T40" fmla="*/ 192 w 542"/>
              <a:gd name="T41" fmla="*/ 199 h 221"/>
              <a:gd name="T42" fmla="*/ 280 w 542"/>
              <a:gd name="T43" fmla="*/ 173 h 221"/>
              <a:gd name="T44" fmla="*/ 364 w 542"/>
              <a:gd name="T45" fmla="*/ 137 h 221"/>
              <a:gd name="T46" fmla="*/ 464 w 542"/>
              <a:gd name="T47" fmla="*/ 74 h 221"/>
              <a:gd name="T48" fmla="*/ 480 w 542"/>
              <a:gd name="T49" fmla="*/ 60 h 221"/>
              <a:gd name="T50" fmla="*/ 442 w 542"/>
              <a:gd name="T51" fmla="*/ 116 h 221"/>
              <a:gd name="T52" fmla="*/ 427 w 542"/>
              <a:gd name="T53" fmla="*/ 163 h 221"/>
              <a:gd name="T54" fmla="*/ 461 w 542"/>
              <a:gd name="T55" fmla="*/ 128 h 221"/>
              <a:gd name="T56" fmla="*/ 535 w 542"/>
              <a:gd name="T57" fmla="*/ 24 h 221"/>
              <a:gd name="T58" fmla="*/ 536 w 542"/>
              <a:gd name="T59" fmla="*/ 24 h 221"/>
              <a:gd name="T60" fmla="*/ 536 w 542"/>
              <a:gd name="T61" fmla="*/ 23 h 221"/>
              <a:gd name="T62" fmla="*/ 537 w 542"/>
              <a:gd name="T63" fmla="*/ 22 h 221"/>
              <a:gd name="T64" fmla="*/ 537 w 542"/>
              <a:gd name="T65" fmla="*/ 22 h 221"/>
              <a:gd name="T66" fmla="*/ 537 w 542"/>
              <a:gd name="T67" fmla="*/ 22 h 221"/>
              <a:gd name="T68" fmla="*/ 537 w 542"/>
              <a:gd name="T69" fmla="*/ 22 h 221"/>
              <a:gd name="T70" fmla="*/ 532 w 542"/>
              <a:gd name="T71" fmla="*/ 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2" h="221">
                <a:moveTo>
                  <a:pt x="532" y="4"/>
                </a:moveTo>
                <a:cubicBezTo>
                  <a:pt x="531" y="4"/>
                  <a:pt x="531" y="4"/>
                  <a:pt x="531" y="4"/>
                </a:cubicBezTo>
                <a:cubicBezTo>
                  <a:pt x="531" y="4"/>
                  <a:pt x="531" y="4"/>
                  <a:pt x="531" y="4"/>
                </a:cubicBezTo>
                <a:cubicBezTo>
                  <a:pt x="530" y="4"/>
                  <a:pt x="530" y="4"/>
                  <a:pt x="530" y="4"/>
                </a:cubicBezTo>
                <a:cubicBezTo>
                  <a:pt x="527" y="3"/>
                  <a:pt x="524" y="3"/>
                  <a:pt x="520" y="3"/>
                </a:cubicBezTo>
                <a:cubicBezTo>
                  <a:pt x="520" y="2"/>
                  <a:pt x="520" y="2"/>
                  <a:pt x="520" y="3"/>
                </a:cubicBezTo>
                <a:cubicBezTo>
                  <a:pt x="518" y="3"/>
                  <a:pt x="516" y="4"/>
                  <a:pt x="514" y="4"/>
                </a:cubicBezTo>
                <a:cubicBezTo>
                  <a:pt x="502" y="5"/>
                  <a:pt x="488" y="9"/>
                  <a:pt x="474" y="13"/>
                </a:cubicBezTo>
                <a:cubicBezTo>
                  <a:pt x="445" y="21"/>
                  <a:pt x="414" y="31"/>
                  <a:pt x="404" y="35"/>
                </a:cubicBezTo>
                <a:cubicBezTo>
                  <a:pt x="385" y="41"/>
                  <a:pt x="376" y="48"/>
                  <a:pt x="362" y="59"/>
                </a:cubicBezTo>
                <a:cubicBezTo>
                  <a:pt x="380" y="62"/>
                  <a:pt x="392" y="61"/>
                  <a:pt x="411" y="55"/>
                </a:cubicBezTo>
                <a:cubicBezTo>
                  <a:pt x="421" y="52"/>
                  <a:pt x="452" y="42"/>
                  <a:pt x="480" y="34"/>
                </a:cubicBezTo>
                <a:cubicBezTo>
                  <a:pt x="480" y="34"/>
                  <a:pt x="481" y="34"/>
                  <a:pt x="482" y="34"/>
                </a:cubicBezTo>
                <a:cubicBezTo>
                  <a:pt x="472" y="40"/>
                  <a:pt x="462" y="48"/>
                  <a:pt x="450" y="57"/>
                </a:cubicBezTo>
                <a:cubicBezTo>
                  <a:pt x="437" y="68"/>
                  <a:pt x="396" y="97"/>
                  <a:pt x="354" y="117"/>
                </a:cubicBezTo>
                <a:cubicBezTo>
                  <a:pt x="313" y="138"/>
                  <a:pt x="272" y="152"/>
                  <a:pt x="272" y="153"/>
                </a:cubicBezTo>
                <a:cubicBezTo>
                  <a:pt x="272" y="152"/>
                  <a:pt x="233" y="167"/>
                  <a:pt x="187" y="178"/>
                </a:cubicBezTo>
                <a:cubicBezTo>
                  <a:pt x="142" y="189"/>
                  <a:pt x="91" y="195"/>
                  <a:pt x="75" y="197"/>
                </a:cubicBezTo>
                <a:cubicBezTo>
                  <a:pt x="43" y="200"/>
                  <a:pt x="26" y="204"/>
                  <a:pt x="0" y="212"/>
                </a:cubicBezTo>
                <a:cubicBezTo>
                  <a:pt x="26" y="218"/>
                  <a:pt x="45" y="221"/>
                  <a:pt x="77" y="219"/>
                </a:cubicBezTo>
                <a:cubicBezTo>
                  <a:pt x="94" y="217"/>
                  <a:pt x="146" y="211"/>
                  <a:pt x="192" y="199"/>
                </a:cubicBezTo>
                <a:cubicBezTo>
                  <a:pt x="239" y="188"/>
                  <a:pt x="280" y="173"/>
                  <a:pt x="280" y="173"/>
                </a:cubicBezTo>
                <a:cubicBezTo>
                  <a:pt x="280" y="173"/>
                  <a:pt x="321" y="159"/>
                  <a:pt x="364" y="137"/>
                </a:cubicBezTo>
                <a:cubicBezTo>
                  <a:pt x="407" y="116"/>
                  <a:pt x="450" y="85"/>
                  <a:pt x="464" y="74"/>
                </a:cubicBezTo>
                <a:cubicBezTo>
                  <a:pt x="470" y="69"/>
                  <a:pt x="475" y="64"/>
                  <a:pt x="480" y="60"/>
                </a:cubicBezTo>
                <a:cubicBezTo>
                  <a:pt x="464" y="83"/>
                  <a:pt x="447" y="107"/>
                  <a:pt x="442" y="116"/>
                </a:cubicBezTo>
                <a:cubicBezTo>
                  <a:pt x="432" y="133"/>
                  <a:pt x="429" y="145"/>
                  <a:pt x="427" y="163"/>
                </a:cubicBezTo>
                <a:cubicBezTo>
                  <a:pt x="441" y="151"/>
                  <a:pt x="450" y="144"/>
                  <a:pt x="461" y="128"/>
                </a:cubicBezTo>
                <a:cubicBezTo>
                  <a:pt x="471" y="109"/>
                  <a:pt x="533" y="21"/>
                  <a:pt x="535" y="24"/>
                </a:cubicBezTo>
                <a:cubicBezTo>
                  <a:pt x="535" y="24"/>
                  <a:pt x="535" y="24"/>
                  <a:pt x="536" y="24"/>
                </a:cubicBezTo>
                <a:cubicBezTo>
                  <a:pt x="536" y="23"/>
                  <a:pt x="536" y="23"/>
                  <a:pt x="536" y="23"/>
                </a:cubicBezTo>
                <a:cubicBezTo>
                  <a:pt x="537" y="22"/>
                  <a:pt x="537" y="22"/>
                  <a:pt x="537" y="22"/>
                </a:cubicBezTo>
                <a:cubicBezTo>
                  <a:pt x="537" y="22"/>
                  <a:pt x="537" y="22"/>
                  <a:pt x="537" y="22"/>
                </a:cubicBezTo>
                <a:cubicBezTo>
                  <a:pt x="537" y="22"/>
                  <a:pt x="537" y="22"/>
                  <a:pt x="537" y="22"/>
                </a:cubicBezTo>
                <a:cubicBezTo>
                  <a:pt x="537" y="22"/>
                  <a:pt x="537" y="22"/>
                  <a:pt x="537" y="22"/>
                </a:cubicBezTo>
                <a:cubicBezTo>
                  <a:pt x="542" y="39"/>
                  <a:pt x="530" y="0"/>
                  <a:pt x="532" y="4"/>
                </a:cubicBezTo>
                <a:close/>
              </a:path>
            </a:pathLst>
          </a:custGeom>
          <a:solidFill>
            <a:schemeClr val="accent1"/>
          </a:solidFill>
          <a:ln>
            <a:noFill/>
          </a:ln>
        </p:spPr>
        <p:txBody>
          <a:bodyPr vert="horz" wrap="square" lIns="121866" tIns="60933" rIns="121866" bIns="60933"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sp>
        <p:nvSpPr>
          <p:cNvPr id="37" name="Freeform 22"/>
          <p:cNvSpPr>
            <a:spLocks/>
          </p:cNvSpPr>
          <p:nvPr/>
        </p:nvSpPr>
        <p:spPr bwMode="gray">
          <a:xfrm rot="20855226">
            <a:off x="7497114" y="5583378"/>
            <a:ext cx="1070731" cy="340167"/>
          </a:xfrm>
          <a:custGeom>
            <a:avLst/>
            <a:gdLst>
              <a:gd name="T0" fmla="*/ 532 w 542"/>
              <a:gd name="T1" fmla="*/ 4 h 221"/>
              <a:gd name="T2" fmla="*/ 531 w 542"/>
              <a:gd name="T3" fmla="*/ 4 h 221"/>
              <a:gd name="T4" fmla="*/ 531 w 542"/>
              <a:gd name="T5" fmla="*/ 4 h 221"/>
              <a:gd name="T6" fmla="*/ 530 w 542"/>
              <a:gd name="T7" fmla="*/ 4 h 221"/>
              <a:gd name="T8" fmla="*/ 520 w 542"/>
              <a:gd name="T9" fmla="*/ 3 h 221"/>
              <a:gd name="T10" fmla="*/ 520 w 542"/>
              <a:gd name="T11" fmla="*/ 3 h 221"/>
              <a:gd name="T12" fmla="*/ 514 w 542"/>
              <a:gd name="T13" fmla="*/ 4 h 221"/>
              <a:gd name="T14" fmla="*/ 474 w 542"/>
              <a:gd name="T15" fmla="*/ 13 h 221"/>
              <a:gd name="T16" fmla="*/ 404 w 542"/>
              <a:gd name="T17" fmla="*/ 35 h 221"/>
              <a:gd name="T18" fmla="*/ 362 w 542"/>
              <a:gd name="T19" fmla="*/ 59 h 221"/>
              <a:gd name="T20" fmla="*/ 411 w 542"/>
              <a:gd name="T21" fmla="*/ 55 h 221"/>
              <a:gd name="T22" fmla="*/ 480 w 542"/>
              <a:gd name="T23" fmla="*/ 34 h 221"/>
              <a:gd name="T24" fmla="*/ 482 w 542"/>
              <a:gd name="T25" fmla="*/ 34 h 221"/>
              <a:gd name="T26" fmla="*/ 450 w 542"/>
              <a:gd name="T27" fmla="*/ 57 h 221"/>
              <a:gd name="T28" fmla="*/ 354 w 542"/>
              <a:gd name="T29" fmla="*/ 117 h 221"/>
              <a:gd name="T30" fmla="*/ 272 w 542"/>
              <a:gd name="T31" fmla="*/ 153 h 221"/>
              <a:gd name="T32" fmla="*/ 187 w 542"/>
              <a:gd name="T33" fmla="*/ 178 h 221"/>
              <a:gd name="T34" fmla="*/ 75 w 542"/>
              <a:gd name="T35" fmla="*/ 197 h 221"/>
              <a:gd name="T36" fmla="*/ 0 w 542"/>
              <a:gd name="T37" fmla="*/ 212 h 221"/>
              <a:gd name="T38" fmla="*/ 77 w 542"/>
              <a:gd name="T39" fmla="*/ 219 h 221"/>
              <a:gd name="T40" fmla="*/ 192 w 542"/>
              <a:gd name="T41" fmla="*/ 199 h 221"/>
              <a:gd name="T42" fmla="*/ 280 w 542"/>
              <a:gd name="T43" fmla="*/ 173 h 221"/>
              <a:gd name="T44" fmla="*/ 364 w 542"/>
              <a:gd name="T45" fmla="*/ 137 h 221"/>
              <a:gd name="T46" fmla="*/ 464 w 542"/>
              <a:gd name="T47" fmla="*/ 74 h 221"/>
              <a:gd name="T48" fmla="*/ 480 w 542"/>
              <a:gd name="T49" fmla="*/ 60 h 221"/>
              <a:gd name="T50" fmla="*/ 442 w 542"/>
              <a:gd name="T51" fmla="*/ 116 h 221"/>
              <a:gd name="T52" fmla="*/ 427 w 542"/>
              <a:gd name="T53" fmla="*/ 163 h 221"/>
              <a:gd name="T54" fmla="*/ 461 w 542"/>
              <a:gd name="T55" fmla="*/ 128 h 221"/>
              <a:gd name="T56" fmla="*/ 535 w 542"/>
              <a:gd name="T57" fmla="*/ 24 h 221"/>
              <a:gd name="T58" fmla="*/ 536 w 542"/>
              <a:gd name="T59" fmla="*/ 24 h 221"/>
              <a:gd name="T60" fmla="*/ 536 w 542"/>
              <a:gd name="T61" fmla="*/ 23 h 221"/>
              <a:gd name="T62" fmla="*/ 537 w 542"/>
              <a:gd name="T63" fmla="*/ 22 h 221"/>
              <a:gd name="T64" fmla="*/ 537 w 542"/>
              <a:gd name="T65" fmla="*/ 22 h 221"/>
              <a:gd name="T66" fmla="*/ 537 w 542"/>
              <a:gd name="T67" fmla="*/ 22 h 221"/>
              <a:gd name="T68" fmla="*/ 537 w 542"/>
              <a:gd name="T69" fmla="*/ 22 h 221"/>
              <a:gd name="T70" fmla="*/ 532 w 542"/>
              <a:gd name="T71" fmla="*/ 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2" h="221">
                <a:moveTo>
                  <a:pt x="532" y="4"/>
                </a:moveTo>
                <a:cubicBezTo>
                  <a:pt x="531" y="4"/>
                  <a:pt x="531" y="4"/>
                  <a:pt x="531" y="4"/>
                </a:cubicBezTo>
                <a:cubicBezTo>
                  <a:pt x="531" y="4"/>
                  <a:pt x="531" y="4"/>
                  <a:pt x="531" y="4"/>
                </a:cubicBezTo>
                <a:cubicBezTo>
                  <a:pt x="530" y="4"/>
                  <a:pt x="530" y="4"/>
                  <a:pt x="530" y="4"/>
                </a:cubicBezTo>
                <a:cubicBezTo>
                  <a:pt x="527" y="3"/>
                  <a:pt x="524" y="3"/>
                  <a:pt x="520" y="3"/>
                </a:cubicBezTo>
                <a:cubicBezTo>
                  <a:pt x="520" y="2"/>
                  <a:pt x="520" y="2"/>
                  <a:pt x="520" y="3"/>
                </a:cubicBezTo>
                <a:cubicBezTo>
                  <a:pt x="518" y="3"/>
                  <a:pt x="516" y="4"/>
                  <a:pt x="514" y="4"/>
                </a:cubicBezTo>
                <a:cubicBezTo>
                  <a:pt x="502" y="5"/>
                  <a:pt x="488" y="9"/>
                  <a:pt x="474" y="13"/>
                </a:cubicBezTo>
                <a:cubicBezTo>
                  <a:pt x="445" y="21"/>
                  <a:pt x="414" y="31"/>
                  <a:pt x="404" y="35"/>
                </a:cubicBezTo>
                <a:cubicBezTo>
                  <a:pt x="385" y="41"/>
                  <a:pt x="376" y="48"/>
                  <a:pt x="362" y="59"/>
                </a:cubicBezTo>
                <a:cubicBezTo>
                  <a:pt x="380" y="62"/>
                  <a:pt x="392" y="61"/>
                  <a:pt x="411" y="55"/>
                </a:cubicBezTo>
                <a:cubicBezTo>
                  <a:pt x="421" y="52"/>
                  <a:pt x="452" y="42"/>
                  <a:pt x="480" y="34"/>
                </a:cubicBezTo>
                <a:cubicBezTo>
                  <a:pt x="480" y="34"/>
                  <a:pt x="481" y="34"/>
                  <a:pt x="482" y="34"/>
                </a:cubicBezTo>
                <a:cubicBezTo>
                  <a:pt x="472" y="40"/>
                  <a:pt x="462" y="48"/>
                  <a:pt x="450" y="57"/>
                </a:cubicBezTo>
                <a:cubicBezTo>
                  <a:pt x="437" y="68"/>
                  <a:pt x="396" y="97"/>
                  <a:pt x="354" y="117"/>
                </a:cubicBezTo>
                <a:cubicBezTo>
                  <a:pt x="313" y="138"/>
                  <a:pt x="272" y="152"/>
                  <a:pt x="272" y="153"/>
                </a:cubicBezTo>
                <a:cubicBezTo>
                  <a:pt x="272" y="152"/>
                  <a:pt x="233" y="167"/>
                  <a:pt x="187" y="178"/>
                </a:cubicBezTo>
                <a:cubicBezTo>
                  <a:pt x="142" y="189"/>
                  <a:pt x="91" y="195"/>
                  <a:pt x="75" y="197"/>
                </a:cubicBezTo>
                <a:cubicBezTo>
                  <a:pt x="43" y="200"/>
                  <a:pt x="26" y="204"/>
                  <a:pt x="0" y="212"/>
                </a:cubicBezTo>
                <a:cubicBezTo>
                  <a:pt x="26" y="218"/>
                  <a:pt x="45" y="221"/>
                  <a:pt x="77" y="219"/>
                </a:cubicBezTo>
                <a:cubicBezTo>
                  <a:pt x="94" y="217"/>
                  <a:pt x="146" y="211"/>
                  <a:pt x="192" y="199"/>
                </a:cubicBezTo>
                <a:cubicBezTo>
                  <a:pt x="239" y="188"/>
                  <a:pt x="280" y="173"/>
                  <a:pt x="280" y="173"/>
                </a:cubicBezTo>
                <a:cubicBezTo>
                  <a:pt x="280" y="173"/>
                  <a:pt x="321" y="159"/>
                  <a:pt x="364" y="137"/>
                </a:cubicBezTo>
                <a:cubicBezTo>
                  <a:pt x="407" y="116"/>
                  <a:pt x="450" y="85"/>
                  <a:pt x="464" y="74"/>
                </a:cubicBezTo>
                <a:cubicBezTo>
                  <a:pt x="470" y="69"/>
                  <a:pt x="475" y="64"/>
                  <a:pt x="480" y="60"/>
                </a:cubicBezTo>
                <a:cubicBezTo>
                  <a:pt x="464" y="83"/>
                  <a:pt x="447" y="107"/>
                  <a:pt x="442" y="116"/>
                </a:cubicBezTo>
                <a:cubicBezTo>
                  <a:pt x="432" y="133"/>
                  <a:pt x="429" y="145"/>
                  <a:pt x="427" y="163"/>
                </a:cubicBezTo>
                <a:cubicBezTo>
                  <a:pt x="441" y="151"/>
                  <a:pt x="450" y="144"/>
                  <a:pt x="461" y="128"/>
                </a:cubicBezTo>
                <a:cubicBezTo>
                  <a:pt x="471" y="109"/>
                  <a:pt x="533" y="21"/>
                  <a:pt x="535" y="24"/>
                </a:cubicBezTo>
                <a:cubicBezTo>
                  <a:pt x="535" y="24"/>
                  <a:pt x="535" y="24"/>
                  <a:pt x="536" y="24"/>
                </a:cubicBezTo>
                <a:cubicBezTo>
                  <a:pt x="536" y="23"/>
                  <a:pt x="536" y="23"/>
                  <a:pt x="536" y="23"/>
                </a:cubicBezTo>
                <a:cubicBezTo>
                  <a:pt x="537" y="22"/>
                  <a:pt x="537" y="22"/>
                  <a:pt x="537" y="22"/>
                </a:cubicBezTo>
                <a:cubicBezTo>
                  <a:pt x="537" y="22"/>
                  <a:pt x="537" y="22"/>
                  <a:pt x="537" y="22"/>
                </a:cubicBezTo>
                <a:cubicBezTo>
                  <a:pt x="537" y="22"/>
                  <a:pt x="537" y="22"/>
                  <a:pt x="537" y="22"/>
                </a:cubicBezTo>
                <a:cubicBezTo>
                  <a:pt x="537" y="22"/>
                  <a:pt x="537" y="22"/>
                  <a:pt x="537" y="22"/>
                </a:cubicBezTo>
                <a:cubicBezTo>
                  <a:pt x="542" y="39"/>
                  <a:pt x="530" y="0"/>
                  <a:pt x="532" y="4"/>
                </a:cubicBezTo>
                <a:close/>
              </a:path>
            </a:pathLst>
          </a:custGeom>
          <a:solidFill>
            <a:schemeClr val="bg2"/>
          </a:solidFill>
          <a:ln>
            <a:noFill/>
          </a:ln>
        </p:spPr>
        <p:txBody>
          <a:bodyPr vert="horz" wrap="square" lIns="121866" tIns="60933" rIns="121866" bIns="60933"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grpSp>
        <p:nvGrpSpPr>
          <p:cNvPr id="38" name="Gruppieren 37"/>
          <p:cNvGrpSpPr/>
          <p:nvPr/>
        </p:nvGrpSpPr>
        <p:grpSpPr bwMode="gray">
          <a:xfrm>
            <a:off x="628142" y="2563965"/>
            <a:ext cx="2761511" cy="492120"/>
            <a:chOff x="4510589" y="4021814"/>
            <a:chExt cx="2071133" cy="369090"/>
          </a:xfrm>
        </p:grpSpPr>
        <p:sp>
          <p:nvSpPr>
            <p:cNvPr id="39" name="Rechteck 38"/>
            <p:cNvSpPr/>
            <p:nvPr/>
          </p:nvSpPr>
          <p:spPr bwMode="gray">
            <a:xfrm>
              <a:off x="4510592" y="4128627"/>
              <a:ext cx="2071130" cy="262277"/>
            </a:xfrm>
            <a:prstGeom prst="rect">
              <a:avLst/>
            </a:prstGeom>
            <a:solidFill>
              <a:schemeClr val="accent1"/>
            </a:solidFill>
            <a:ln w="12700" cap="flat" cmpd="sng" algn="ctr">
              <a:noFill/>
              <a:prstDash val="solid"/>
              <a:round/>
              <a:headEnd type="none" w="med" len="med"/>
              <a:tailEnd type="none" w="med" len="med"/>
            </a:ln>
            <a:effectLst/>
          </p:spPr>
          <p:txBody>
            <a:bodyPr vert="horz" wrap="none" lIns="72000" tIns="36000" rIns="72000" bIns="36000" numCol="1" rtlCol="0" anchor="t" anchorCtr="0" compatLnSpc="1">
              <a:prstTxWarp prst="textNoShape">
                <a:avLst/>
              </a:prstTxWarp>
              <a:spAutoFit/>
            </a:bodyPr>
            <a:lstStyle/>
            <a:p>
              <a:pPr eaLnBrk="0" fontAlgn="base" hangingPunct="0">
                <a:spcBef>
                  <a:spcPct val="0"/>
                </a:spcBef>
                <a:spcAft>
                  <a:spcPct val="0"/>
                </a:spcAft>
              </a:pPr>
              <a:r>
                <a:rPr lang="en-US" dirty="0">
                  <a:solidFill>
                    <a:srgbClr val="FFFFFF"/>
                  </a:solidFill>
                  <a:latin typeface="Arial" panose="020B0604020202020204" pitchFamily="34" charset="0"/>
                  <a:cs typeface="Arial" panose="020B0604020202020204" pitchFamily="34" charset="0"/>
                </a:rPr>
                <a:t>This is a placeholder text.</a:t>
              </a:r>
              <a:endParaRPr lang="en-US" sz="1200" dirty="0">
                <a:solidFill>
                  <a:srgbClr val="FFFFFF"/>
                </a:solidFill>
                <a:latin typeface="Arial" panose="020B0604020202020204" pitchFamily="34" charset="0"/>
                <a:cs typeface="Arial" panose="020B0604020202020204" pitchFamily="34" charset="0"/>
              </a:endParaRPr>
            </a:p>
          </p:txBody>
        </p:sp>
        <p:sp>
          <p:nvSpPr>
            <p:cNvPr id="40" name="Gleichschenkliges Dreieck 39"/>
            <p:cNvSpPr/>
            <p:nvPr/>
          </p:nvSpPr>
          <p:spPr bwMode="gray">
            <a:xfrm rot="5400000" flipV="1">
              <a:off x="4510256" y="4022147"/>
              <a:ext cx="106813" cy="106147"/>
            </a:xfrm>
            <a:prstGeom prst="triangle">
              <a:avLst>
                <a:gd name="adj" fmla="val 100000"/>
              </a:avLst>
            </a:prstGeom>
            <a:solidFill>
              <a:schemeClr val="accent1">
                <a:lumMod val="75000"/>
              </a:schemeClr>
            </a:solidFill>
            <a:ln w="12700" cap="flat" cmpd="sng" algn="ctr">
              <a:noFill/>
              <a:prstDash val="solid"/>
              <a:round/>
              <a:headEnd type="none" w="med" len="med"/>
              <a:tailEnd type="none" w="med" len="med"/>
            </a:ln>
            <a:effectLst/>
          </p:spPr>
          <p:txBody>
            <a:bodyPr vert="horz" wrap="none" lIns="0" tIns="0" rIns="0" bIns="0" numCol="1" rtlCol="0" anchor="t" anchorCtr="0" compatLnSpc="1">
              <a:prstTxWarp prst="textNoShape">
                <a:avLst/>
              </a:prstTxWarp>
            </a:bodyPr>
            <a:lstStyle/>
            <a:p>
              <a:pPr algn="ctr" defTabSz="1218616" eaLnBrk="0" fontAlgn="base" hangingPunct="0">
                <a:lnSpc>
                  <a:spcPts val="2933"/>
                </a:lnSpc>
                <a:spcBef>
                  <a:spcPct val="0"/>
                </a:spcBef>
                <a:spcAft>
                  <a:spcPct val="0"/>
                </a:spcAft>
              </a:pPr>
              <a:endParaRPr lang="en-US" sz="1600" dirty="0">
                <a:solidFill>
                  <a:srgbClr val="595959"/>
                </a:solidFill>
                <a:latin typeface="Arial" panose="020B0604020202020204" pitchFamily="34" charset="0"/>
                <a:cs typeface="Arial" panose="020B0604020202020204" pitchFamily="34" charset="0"/>
              </a:endParaRPr>
            </a:p>
          </p:txBody>
        </p:sp>
      </p:grpSp>
      <p:grpSp>
        <p:nvGrpSpPr>
          <p:cNvPr id="41" name="Gruppieren 40"/>
          <p:cNvGrpSpPr/>
          <p:nvPr/>
        </p:nvGrpSpPr>
        <p:grpSpPr bwMode="gray">
          <a:xfrm>
            <a:off x="628146" y="3184539"/>
            <a:ext cx="2761509" cy="492120"/>
            <a:chOff x="4510589" y="4021814"/>
            <a:chExt cx="2071131" cy="369090"/>
          </a:xfrm>
        </p:grpSpPr>
        <p:sp>
          <p:nvSpPr>
            <p:cNvPr id="42" name="Rechteck 41"/>
            <p:cNvSpPr/>
            <p:nvPr/>
          </p:nvSpPr>
          <p:spPr bwMode="gray">
            <a:xfrm>
              <a:off x="4510590" y="4128627"/>
              <a:ext cx="2071130" cy="262277"/>
            </a:xfrm>
            <a:prstGeom prst="rect">
              <a:avLst/>
            </a:prstGeom>
            <a:solidFill>
              <a:schemeClr val="bg2"/>
            </a:solidFill>
            <a:ln w="12700" cap="flat" cmpd="sng" algn="ctr">
              <a:noFill/>
              <a:prstDash val="solid"/>
              <a:round/>
              <a:headEnd type="none" w="med" len="med"/>
              <a:tailEnd type="none" w="med" len="med"/>
            </a:ln>
            <a:effectLst/>
          </p:spPr>
          <p:txBody>
            <a:bodyPr vert="horz" wrap="none" lIns="72000" tIns="36000" rIns="72000" bIns="36000" numCol="1" rtlCol="0" anchor="t" anchorCtr="0" compatLnSpc="1">
              <a:prstTxWarp prst="textNoShape">
                <a:avLst/>
              </a:prstTxWarp>
              <a:spAutoFit/>
            </a:bodyPr>
            <a:lstStyle/>
            <a:p>
              <a:pPr eaLnBrk="0" fontAlgn="base" hangingPunct="0">
                <a:spcBef>
                  <a:spcPct val="0"/>
                </a:spcBef>
                <a:spcAft>
                  <a:spcPct val="0"/>
                </a:spcAft>
              </a:pPr>
              <a:r>
                <a:rPr lang="en-US" dirty="0">
                  <a:solidFill>
                    <a:srgbClr val="FFFFFF"/>
                  </a:solidFill>
                  <a:latin typeface="Arial" panose="020B0604020202020204" pitchFamily="34" charset="0"/>
                  <a:cs typeface="Arial" panose="020B0604020202020204" pitchFamily="34" charset="0"/>
                </a:rPr>
                <a:t>This is a placeholder text.</a:t>
              </a:r>
            </a:p>
          </p:txBody>
        </p:sp>
        <p:sp>
          <p:nvSpPr>
            <p:cNvPr id="43" name="Gleichschenkliges Dreieck 42"/>
            <p:cNvSpPr/>
            <p:nvPr/>
          </p:nvSpPr>
          <p:spPr bwMode="gray">
            <a:xfrm rot="5400000" flipV="1">
              <a:off x="4510256" y="4022147"/>
              <a:ext cx="106813" cy="106147"/>
            </a:xfrm>
            <a:prstGeom prst="triangle">
              <a:avLst>
                <a:gd name="adj" fmla="val 100000"/>
              </a:avLst>
            </a:prstGeom>
            <a:solidFill>
              <a:schemeClr val="bg2">
                <a:lumMod val="75000"/>
              </a:schemeClr>
            </a:solidFill>
            <a:ln w="12700" cap="flat" cmpd="sng" algn="ctr">
              <a:noFill/>
              <a:prstDash val="solid"/>
              <a:round/>
              <a:headEnd type="none" w="med" len="med"/>
              <a:tailEnd type="none" w="med" len="med"/>
            </a:ln>
            <a:effectLst/>
          </p:spPr>
          <p:txBody>
            <a:bodyPr vert="horz" wrap="none" lIns="0" tIns="0" rIns="0" bIns="0" numCol="1" rtlCol="0" anchor="t" anchorCtr="0" compatLnSpc="1">
              <a:prstTxWarp prst="textNoShape">
                <a:avLst/>
              </a:prstTxWarp>
            </a:bodyPr>
            <a:lstStyle/>
            <a:p>
              <a:pPr algn="ctr" defTabSz="1218616" eaLnBrk="0" fontAlgn="base" hangingPunct="0">
                <a:lnSpc>
                  <a:spcPts val="2933"/>
                </a:lnSpc>
                <a:spcBef>
                  <a:spcPct val="0"/>
                </a:spcBef>
                <a:spcAft>
                  <a:spcPct val="0"/>
                </a:spcAft>
              </a:pPr>
              <a:endParaRPr lang="en-US" sz="1600" dirty="0">
                <a:solidFill>
                  <a:srgbClr val="595959"/>
                </a:solidFill>
                <a:latin typeface="Arial" panose="020B0604020202020204" pitchFamily="34" charset="0"/>
                <a:cs typeface="Arial" panose="020B0604020202020204" pitchFamily="34" charset="0"/>
              </a:endParaRPr>
            </a:p>
          </p:txBody>
        </p:sp>
      </p:grpSp>
      <p:grpSp>
        <p:nvGrpSpPr>
          <p:cNvPr id="44" name="Gruppieren 43"/>
          <p:cNvGrpSpPr/>
          <p:nvPr/>
        </p:nvGrpSpPr>
        <p:grpSpPr bwMode="gray">
          <a:xfrm>
            <a:off x="628146" y="3805113"/>
            <a:ext cx="2761509" cy="492120"/>
            <a:chOff x="4510589" y="4021814"/>
            <a:chExt cx="2071131" cy="369090"/>
          </a:xfrm>
        </p:grpSpPr>
        <p:sp>
          <p:nvSpPr>
            <p:cNvPr id="45" name="Rechteck 44"/>
            <p:cNvSpPr/>
            <p:nvPr/>
          </p:nvSpPr>
          <p:spPr bwMode="gray">
            <a:xfrm>
              <a:off x="4510590" y="4128627"/>
              <a:ext cx="2071130" cy="262277"/>
            </a:xfrm>
            <a:prstGeom prst="rect">
              <a:avLst/>
            </a:prstGeom>
            <a:solidFill>
              <a:schemeClr val="accent2"/>
            </a:solidFill>
            <a:ln w="12700" cap="flat" cmpd="sng" algn="ctr">
              <a:noFill/>
              <a:prstDash val="solid"/>
              <a:round/>
              <a:headEnd type="none" w="med" len="med"/>
              <a:tailEnd type="none" w="med" len="med"/>
            </a:ln>
            <a:effectLst/>
          </p:spPr>
          <p:txBody>
            <a:bodyPr vert="horz" wrap="none" lIns="72000" tIns="36000" rIns="72000" bIns="36000" numCol="1" rtlCol="0" anchor="t" anchorCtr="0" compatLnSpc="1">
              <a:prstTxWarp prst="textNoShape">
                <a:avLst/>
              </a:prstTxWarp>
              <a:spAutoFit/>
            </a:bodyPr>
            <a:lstStyle/>
            <a:p>
              <a:pPr eaLnBrk="0" fontAlgn="base" hangingPunct="0">
                <a:spcBef>
                  <a:spcPct val="0"/>
                </a:spcBef>
                <a:spcAft>
                  <a:spcPct val="0"/>
                </a:spcAft>
              </a:pPr>
              <a:r>
                <a:rPr lang="en-US" dirty="0">
                  <a:latin typeface="Arial" panose="020B0604020202020204" pitchFamily="34" charset="0"/>
                  <a:cs typeface="Arial" panose="020B0604020202020204" pitchFamily="34" charset="0"/>
                </a:rPr>
                <a:t>This is a placeholder text.</a:t>
              </a:r>
            </a:p>
          </p:txBody>
        </p:sp>
        <p:sp>
          <p:nvSpPr>
            <p:cNvPr id="46" name="Gleichschenkliges Dreieck 45"/>
            <p:cNvSpPr/>
            <p:nvPr/>
          </p:nvSpPr>
          <p:spPr bwMode="gray">
            <a:xfrm rot="5400000" flipV="1">
              <a:off x="4510256" y="4022147"/>
              <a:ext cx="106813" cy="106147"/>
            </a:xfrm>
            <a:prstGeom prst="triangle">
              <a:avLst>
                <a:gd name="adj" fmla="val 100000"/>
              </a:avLst>
            </a:prstGeom>
            <a:solidFill>
              <a:schemeClr val="accent2">
                <a:lumMod val="75000"/>
              </a:schemeClr>
            </a:solidFill>
            <a:ln w="12700" cap="flat" cmpd="sng" algn="ctr">
              <a:noFill/>
              <a:prstDash val="solid"/>
              <a:round/>
              <a:headEnd type="none" w="med" len="med"/>
              <a:tailEnd type="none" w="med" len="med"/>
            </a:ln>
            <a:effectLst/>
          </p:spPr>
          <p:txBody>
            <a:bodyPr vert="horz" wrap="none" lIns="0" tIns="0" rIns="0" bIns="0" numCol="1" rtlCol="0" anchor="t" anchorCtr="0" compatLnSpc="1">
              <a:prstTxWarp prst="textNoShape">
                <a:avLst/>
              </a:prstTxWarp>
            </a:bodyPr>
            <a:lstStyle/>
            <a:p>
              <a:pPr algn="ctr" defTabSz="1218616" eaLnBrk="0" fontAlgn="base" hangingPunct="0">
                <a:lnSpc>
                  <a:spcPts val="2933"/>
                </a:lnSpc>
                <a:spcBef>
                  <a:spcPct val="0"/>
                </a:spcBef>
                <a:spcAft>
                  <a:spcPct val="0"/>
                </a:spcAft>
              </a:pPr>
              <a:endParaRPr lang="en-US" sz="1600" dirty="0">
                <a:solidFill>
                  <a:srgbClr val="595959"/>
                </a:solidFill>
                <a:latin typeface="Arial" panose="020B0604020202020204" pitchFamily="34" charset="0"/>
                <a:cs typeface="Arial" panose="020B0604020202020204" pitchFamily="34" charset="0"/>
              </a:endParaRPr>
            </a:p>
          </p:txBody>
        </p:sp>
      </p:grpSp>
      <p:grpSp>
        <p:nvGrpSpPr>
          <p:cNvPr id="50" name="Gruppieren 49"/>
          <p:cNvGrpSpPr/>
          <p:nvPr/>
        </p:nvGrpSpPr>
        <p:grpSpPr bwMode="gray">
          <a:xfrm>
            <a:off x="5093620" y="2544843"/>
            <a:ext cx="6480844" cy="213519"/>
            <a:chOff x="-1780145" y="2029231"/>
            <a:chExt cx="9075809" cy="146146"/>
          </a:xfrm>
          <a:solidFill>
            <a:schemeClr val="accent1"/>
          </a:solidFill>
        </p:grpSpPr>
        <p:sp>
          <p:nvSpPr>
            <p:cNvPr id="51" name="Freeform 7"/>
            <p:cNvSpPr>
              <a:spLocks/>
            </p:cNvSpPr>
            <p:nvPr/>
          </p:nvSpPr>
          <p:spPr bwMode="gray">
            <a:xfrm>
              <a:off x="7077216" y="2029231"/>
              <a:ext cx="218448" cy="146146"/>
            </a:xfrm>
            <a:custGeom>
              <a:avLst/>
              <a:gdLst>
                <a:gd name="T0" fmla="*/ 179 w 180"/>
                <a:gd name="T1" fmla="*/ 58 h 121"/>
                <a:gd name="T2" fmla="*/ 171 w 180"/>
                <a:gd name="T3" fmla="*/ 52 h 121"/>
                <a:gd name="T4" fmla="*/ 166 w 180"/>
                <a:gd name="T5" fmla="*/ 49 h 121"/>
                <a:gd name="T6" fmla="*/ 129 w 180"/>
                <a:gd name="T7" fmla="*/ 32 h 121"/>
                <a:gd name="T8" fmla="*/ 60 w 180"/>
                <a:gd name="T9" fmla="*/ 6 h 121"/>
                <a:gd name="T10" fmla="*/ 12 w 180"/>
                <a:gd name="T11" fmla="*/ 0 h 121"/>
                <a:gd name="T12" fmla="*/ 53 w 180"/>
                <a:gd name="T13" fmla="*/ 27 h 121"/>
                <a:gd name="T14" fmla="*/ 121 w 180"/>
                <a:gd name="T15" fmla="*/ 52 h 121"/>
                <a:gd name="T16" fmla="*/ 143 w 180"/>
                <a:gd name="T17" fmla="*/ 61 h 121"/>
                <a:gd name="T18" fmla="*/ 41 w 180"/>
                <a:gd name="T19" fmla="*/ 94 h 121"/>
                <a:gd name="T20" fmla="*/ 0 w 180"/>
                <a:gd name="T21" fmla="*/ 121 h 121"/>
                <a:gd name="T22" fmla="*/ 48 w 180"/>
                <a:gd name="T23" fmla="*/ 114 h 121"/>
                <a:gd name="T24" fmla="*/ 170 w 180"/>
                <a:gd name="T25" fmla="*/ 78 h 121"/>
                <a:gd name="T26" fmla="*/ 171 w 180"/>
                <a:gd name="T27" fmla="*/ 78 h 121"/>
                <a:gd name="T28" fmla="*/ 172 w 180"/>
                <a:gd name="T29" fmla="*/ 77 h 121"/>
                <a:gd name="T30" fmla="*/ 180 w 180"/>
                <a:gd name="T31" fmla="*/ 59 h 121"/>
                <a:gd name="T32" fmla="*/ 179 w 180"/>
                <a:gd name="T33" fmla="*/ 5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0" h="121">
                  <a:moveTo>
                    <a:pt x="179" y="58"/>
                  </a:moveTo>
                  <a:cubicBezTo>
                    <a:pt x="176" y="56"/>
                    <a:pt x="175" y="54"/>
                    <a:pt x="171" y="52"/>
                  </a:cubicBezTo>
                  <a:cubicBezTo>
                    <a:pt x="170" y="51"/>
                    <a:pt x="168" y="50"/>
                    <a:pt x="166" y="49"/>
                  </a:cubicBezTo>
                  <a:cubicBezTo>
                    <a:pt x="156" y="43"/>
                    <a:pt x="143" y="37"/>
                    <a:pt x="129" y="32"/>
                  </a:cubicBezTo>
                  <a:cubicBezTo>
                    <a:pt x="101" y="20"/>
                    <a:pt x="70" y="10"/>
                    <a:pt x="60" y="6"/>
                  </a:cubicBezTo>
                  <a:cubicBezTo>
                    <a:pt x="41" y="0"/>
                    <a:pt x="30" y="0"/>
                    <a:pt x="12" y="0"/>
                  </a:cubicBezTo>
                  <a:cubicBezTo>
                    <a:pt x="24" y="13"/>
                    <a:pt x="34" y="20"/>
                    <a:pt x="53" y="27"/>
                  </a:cubicBezTo>
                  <a:cubicBezTo>
                    <a:pt x="63" y="30"/>
                    <a:pt x="93" y="41"/>
                    <a:pt x="121" y="52"/>
                  </a:cubicBezTo>
                  <a:cubicBezTo>
                    <a:pt x="128" y="55"/>
                    <a:pt x="136" y="58"/>
                    <a:pt x="143" y="61"/>
                  </a:cubicBezTo>
                  <a:cubicBezTo>
                    <a:pt x="110" y="70"/>
                    <a:pt x="55" y="88"/>
                    <a:pt x="41" y="94"/>
                  </a:cubicBezTo>
                  <a:cubicBezTo>
                    <a:pt x="22" y="101"/>
                    <a:pt x="12" y="108"/>
                    <a:pt x="0" y="121"/>
                  </a:cubicBezTo>
                  <a:cubicBezTo>
                    <a:pt x="18" y="121"/>
                    <a:pt x="30" y="121"/>
                    <a:pt x="48" y="114"/>
                  </a:cubicBezTo>
                  <a:cubicBezTo>
                    <a:pt x="68" y="106"/>
                    <a:pt x="171" y="75"/>
                    <a:pt x="170" y="78"/>
                  </a:cubicBezTo>
                  <a:cubicBezTo>
                    <a:pt x="170" y="78"/>
                    <a:pt x="170" y="78"/>
                    <a:pt x="171" y="78"/>
                  </a:cubicBezTo>
                  <a:cubicBezTo>
                    <a:pt x="172" y="77"/>
                    <a:pt x="172" y="77"/>
                    <a:pt x="172" y="77"/>
                  </a:cubicBezTo>
                  <a:cubicBezTo>
                    <a:pt x="180" y="59"/>
                    <a:pt x="180" y="59"/>
                    <a:pt x="180" y="59"/>
                  </a:cubicBezTo>
                  <a:lnTo>
                    <a:pt x="179"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sp>
          <p:nvSpPr>
            <p:cNvPr id="52" name="Freeform 6"/>
            <p:cNvSpPr>
              <a:spLocks/>
            </p:cNvSpPr>
            <p:nvPr/>
          </p:nvSpPr>
          <p:spPr bwMode="gray">
            <a:xfrm>
              <a:off x="-1780145" y="2084304"/>
              <a:ext cx="9013975" cy="36000"/>
            </a:xfrm>
            <a:custGeom>
              <a:avLst/>
              <a:gdLst>
                <a:gd name="T0" fmla="*/ 1167 w 1349"/>
                <a:gd name="T1" fmla="*/ 7 h 30"/>
                <a:gd name="T2" fmla="*/ 674 w 1349"/>
                <a:gd name="T3" fmla="*/ 8 h 30"/>
                <a:gd name="T4" fmla="*/ 182 w 1349"/>
                <a:gd name="T5" fmla="*/ 2 h 30"/>
                <a:gd name="T6" fmla="*/ 0 w 1349"/>
                <a:gd name="T7" fmla="*/ 4 h 30"/>
                <a:gd name="T8" fmla="*/ 181 w 1349"/>
                <a:gd name="T9" fmla="*/ 24 h 30"/>
                <a:gd name="T10" fmla="*/ 674 w 1349"/>
                <a:gd name="T11" fmla="*/ 30 h 30"/>
                <a:gd name="T12" fmla="*/ 1167 w 1349"/>
                <a:gd name="T13" fmla="*/ 29 h 30"/>
                <a:gd name="T14" fmla="*/ 1349 w 1349"/>
                <a:gd name="T15" fmla="*/ 17 h 30"/>
                <a:gd name="T16" fmla="*/ 1167 w 1349"/>
                <a:gd name="T17"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9" h="30">
                  <a:moveTo>
                    <a:pt x="1167" y="7"/>
                  </a:moveTo>
                  <a:cubicBezTo>
                    <a:pt x="1085" y="7"/>
                    <a:pt x="674" y="8"/>
                    <a:pt x="674" y="8"/>
                  </a:cubicBezTo>
                  <a:cubicBezTo>
                    <a:pt x="674" y="8"/>
                    <a:pt x="263" y="6"/>
                    <a:pt x="182" y="2"/>
                  </a:cubicBezTo>
                  <a:cubicBezTo>
                    <a:pt x="106" y="0"/>
                    <a:pt x="63" y="3"/>
                    <a:pt x="0" y="4"/>
                  </a:cubicBezTo>
                  <a:cubicBezTo>
                    <a:pt x="62" y="17"/>
                    <a:pt x="105" y="21"/>
                    <a:pt x="181" y="24"/>
                  </a:cubicBezTo>
                  <a:cubicBezTo>
                    <a:pt x="263" y="28"/>
                    <a:pt x="674" y="30"/>
                    <a:pt x="674" y="30"/>
                  </a:cubicBezTo>
                  <a:cubicBezTo>
                    <a:pt x="674" y="30"/>
                    <a:pt x="1085" y="30"/>
                    <a:pt x="1167" y="29"/>
                  </a:cubicBezTo>
                  <a:cubicBezTo>
                    <a:pt x="1243" y="28"/>
                    <a:pt x="1286" y="24"/>
                    <a:pt x="1349" y="17"/>
                  </a:cubicBezTo>
                  <a:cubicBezTo>
                    <a:pt x="1285" y="10"/>
                    <a:pt x="1242" y="7"/>
                    <a:pt x="116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grpSp>
      <p:grpSp>
        <p:nvGrpSpPr>
          <p:cNvPr id="53" name="Gruppieren 52"/>
          <p:cNvGrpSpPr/>
          <p:nvPr/>
        </p:nvGrpSpPr>
        <p:grpSpPr bwMode="gray">
          <a:xfrm>
            <a:off x="5093620" y="2969982"/>
            <a:ext cx="3810542" cy="229739"/>
            <a:chOff x="5962440" y="2029231"/>
            <a:chExt cx="5089204" cy="146146"/>
          </a:xfrm>
          <a:solidFill>
            <a:schemeClr val="accent3"/>
          </a:solidFill>
        </p:grpSpPr>
        <p:sp>
          <p:nvSpPr>
            <p:cNvPr id="54" name="Freeform 7"/>
            <p:cNvSpPr>
              <a:spLocks/>
            </p:cNvSpPr>
            <p:nvPr/>
          </p:nvSpPr>
          <p:spPr bwMode="gray">
            <a:xfrm>
              <a:off x="10833195" y="2029231"/>
              <a:ext cx="218449" cy="146146"/>
            </a:xfrm>
            <a:custGeom>
              <a:avLst/>
              <a:gdLst>
                <a:gd name="T0" fmla="*/ 179 w 180"/>
                <a:gd name="T1" fmla="*/ 58 h 121"/>
                <a:gd name="T2" fmla="*/ 171 w 180"/>
                <a:gd name="T3" fmla="*/ 52 h 121"/>
                <a:gd name="T4" fmla="*/ 166 w 180"/>
                <a:gd name="T5" fmla="*/ 49 h 121"/>
                <a:gd name="T6" fmla="*/ 129 w 180"/>
                <a:gd name="T7" fmla="*/ 32 h 121"/>
                <a:gd name="T8" fmla="*/ 60 w 180"/>
                <a:gd name="T9" fmla="*/ 6 h 121"/>
                <a:gd name="T10" fmla="*/ 12 w 180"/>
                <a:gd name="T11" fmla="*/ 0 h 121"/>
                <a:gd name="T12" fmla="*/ 53 w 180"/>
                <a:gd name="T13" fmla="*/ 27 h 121"/>
                <a:gd name="T14" fmla="*/ 121 w 180"/>
                <a:gd name="T15" fmla="*/ 52 h 121"/>
                <a:gd name="T16" fmla="*/ 143 w 180"/>
                <a:gd name="T17" fmla="*/ 61 h 121"/>
                <a:gd name="T18" fmla="*/ 41 w 180"/>
                <a:gd name="T19" fmla="*/ 94 h 121"/>
                <a:gd name="T20" fmla="*/ 0 w 180"/>
                <a:gd name="T21" fmla="*/ 121 h 121"/>
                <a:gd name="T22" fmla="*/ 48 w 180"/>
                <a:gd name="T23" fmla="*/ 114 h 121"/>
                <a:gd name="T24" fmla="*/ 170 w 180"/>
                <a:gd name="T25" fmla="*/ 78 h 121"/>
                <a:gd name="T26" fmla="*/ 171 w 180"/>
                <a:gd name="T27" fmla="*/ 78 h 121"/>
                <a:gd name="T28" fmla="*/ 172 w 180"/>
                <a:gd name="T29" fmla="*/ 77 h 121"/>
                <a:gd name="T30" fmla="*/ 180 w 180"/>
                <a:gd name="T31" fmla="*/ 59 h 121"/>
                <a:gd name="T32" fmla="*/ 179 w 180"/>
                <a:gd name="T33" fmla="*/ 5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0" h="121">
                  <a:moveTo>
                    <a:pt x="179" y="58"/>
                  </a:moveTo>
                  <a:cubicBezTo>
                    <a:pt x="176" y="56"/>
                    <a:pt x="175" y="54"/>
                    <a:pt x="171" y="52"/>
                  </a:cubicBezTo>
                  <a:cubicBezTo>
                    <a:pt x="170" y="51"/>
                    <a:pt x="168" y="50"/>
                    <a:pt x="166" y="49"/>
                  </a:cubicBezTo>
                  <a:cubicBezTo>
                    <a:pt x="156" y="43"/>
                    <a:pt x="143" y="37"/>
                    <a:pt x="129" y="32"/>
                  </a:cubicBezTo>
                  <a:cubicBezTo>
                    <a:pt x="101" y="20"/>
                    <a:pt x="70" y="10"/>
                    <a:pt x="60" y="6"/>
                  </a:cubicBezTo>
                  <a:cubicBezTo>
                    <a:pt x="41" y="0"/>
                    <a:pt x="30" y="0"/>
                    <a:pt x="12" y="0"/>
                  </a:cubicBezTo>
                  <a:cubicBezTo>
                    <a:pt x="24" y="13"/>
                    <a:pt x="34" y="20"/>
                    <a:pt x="53" y="27"/>
                  </a:cubicBezTo>
                  <a:cubicBezTo>
                    <a:pt x="63" y="30"/>
                    <a:pt x="93" y="41"/>
                    <a:pt x="121" y="52"/>
                  </a:cubicBezTo>
                  <a:cubicBezTo>
                    <a:pt x="128" y="55"/>
                    <a:pt x="136" y="58"/>
                    <a:pt x="143" y="61"/>
                  </a:cubicBezTo>
                  <a:cubicBezTo>
                    <a:pt x="110" y="70"/>
                    <a:pt x="55" y="88"/>
                    <a:pt x="41" y="94"/>
                  </a:cubicBezTo>
                  <a:cubicBezTo>
                    <a:pt x="22" y="101"/>
                    <a:pt x="12" y="108"/>
                    <a:pt x="0" y="121"/>
                  </a:cubicBezTo>
                  <a:cubicBezTo>
                    <a:pt x="18" y="121"/>
                    <a:pt x="30" y="121"/>
                    <a:pt x="48" y="114"/>
                  </a:cubicBezTo>
                  <a:cubicBezTo>
                    <a:pt x="68" y="106"/>
                    <a:pt x="171" y="75"/>
                    <a:pt x="170" y="78"/>
                  </a:cubicBezTo>
                  <a:cubicBezTo>
                    <a:pt x="170" y="78"/>
                    <a:pt x="170" y="78"/>
                    <a:pt x="171" y="78"/>
                  </a:cubicBezTo>
                  <a:cubicBezTo>
                    <a:pt x="172" y="77"/>
                    <a:pt x="172" y="77"/>
                    <a:pt x="172" y="77"/>
                  </a:cubicBezTo>
                  <a:cubicBezTo>
                    <a:pt x="180" y="59"/>
                    <a:pt x="180" y="59"/>
                    <a:pt x="180" y="59"/>
                  </a:cubicBezTo>
                  <a:lnTo>
                    <a:pt x="179"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sp>
          <p:nvSpPr>
            <p:cNvPr id="55" name="Freeform 6"/>
            <p:cNvSpPr>
              <a:spLocks/>
            </p:cNvSpPr>
            <p:nvPr/>
          </p:nvSpPr>
          <p:spPr bwMode="gray">
            <a:xfrm>
              <a:off x="5962440" y="2084304"/>
              <a:ext cx="5002520" cy="36000"/>
            </a:xfrm>
            <a:custGeom>
              <a:avLst/>
              <a:gdLst>
                <a:gd name="T0" fmla="*/ 1167 w 1349"/>
                <a:gd name="T1" fmla="*/ 7 h 30"/>
                <a:gd name="T2" fmla="*/ 674 w 1349"/>
                <a:gd name="T3" fmla="*/ 8 h 30"/>
                <a:gd name="T4" fmla="*/ 182 w 1349"/>
                <a:gd name="T5" fmla="*/ 2 h 30"/>
                <a:gd name="T6" fmla="*/ 0 w 1349"/>
                <a:gd name="T7" fmla="*/ 4 h 30"/>
                <a:gd name="T8" fmla="*/ 181 w 1349"/>
                <a:gd name="T9" fmla="*/ 24 h 30"/>
                <a:gd name="T10" fmla="*/ 674 w 1349"/>
                <a:gd name="T11" fmla="*/ 30 h 30"/>
                <a:gd name="T12" fmla="*/ 1167 w 1349"/>
                <a:gd name="T13" fmla="*/ 29 h 30"/>
                <a:gd name="T14" fmla="*/ 1349 w 1349"/>
                <a:gd name="T15" fmla="*/ 17 h 30"/>
                <a:gd name="T16" fmla="*/ 1167 w 1349"/>
                <a:gd name="T17"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9" h="30">
                  <a:moveTo>
                    <a:pt x="1167" y="7"/>
                  </a:moveTo>
                  <a:cubicBezTo>
                    <a:pt x="1085" y="7"/>
                    <a:pt x="674" y="8"/>
                    <a:pt x="674" y="8"/>
                  </a:cubicBezTo>
                  <a:cubicBezTo>
                    <a:pt x="674" y="8"/>
                    <a:pt x="263" y="6"/>
                    <a:pt x="182" y="2"/>
                  </a:cubicBezTo>
                  <a:cubicBezTo>
                    <a:pt x="106" y="0"/>
                    <a:pt x="63" y="3"/>
                    <a:pt x="0" y="4"/>
                  </a:cubicBezTo>
                  <a:cubicBezTo>
                    <a:pt x="62" y="17"/>
                    <a:pt x="105" y="21"/>
                    <a:pt x="181" y="24"/>
                  </a:cubicBezTo>
                  <a:cubicBezTo>
                    <a:pt x="263" y="28"/>
                    <a:pt x="674" y="30"/>
                    <a:pt x="674" y="30"/>
                  </a:cubicBezTo>
                  <a:cubicBezTo>
                    <a:pt x="674" y="30"/>
                    <a:pt x="1085" y="30"/>
                    <a:pt x="1167" y="29"/>
                  </a:cubicBezTo>
                  <a:cubicBezTo>
                    <a:pt x="1243" y="28"/>
                    <a:pt x="1286" y="24"/>
                    <a:pt x="1349" y="17"/>
                  </a:cubicBezTo>
                  <a:cubicBezTo>
                    <a:pt x="1285" y="10"/>
                    <a:pt x="1242" y="7"/>
                    <a:pt x="116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grpSp>
      <p:grpSp>
        <p:nvGrpSpPr>
          <p:cNvPr id="56" name="Gruppieren 55"/>
          <p:cNvGrpSpPr/>
          <p:nvPr/>
        </p:nvGrpSpPr>
        <p:grpSpPr bwMode="gray">
          <a:xfrm>
            <a:off x="5093623" y="3411341"/>
            <a:ext cx="932360" cy="169605"/>
            <a:chOff x="5962440" y="2029231"/>
            <a:chExt cx="1333224" cy="146146"/>
          </a:xfrm>
          <a:solidFill>
            <a:schemeClr val="bg2"/>
          </a:solidFill>
        </p:grpSpPr>
        <p:sp>
          <p:nvSpPr>
            <p:cNvPr id="57" name="Freeform 7"/>
            <p:cNvSpPr>
              <a:spLocks/>
            </p:cNvSpPr>
            <p:nvPr/>
          </p:nvSpPr>
          <p:spPr bwMode="gray">
            <a:xfrm>
              <a:off x="7077216" y="2029231"/>
              <a:ext cx="218448" cy="146146"/>
            </a:xfrm>
            <a:custGeom>
              <a:avLst/>
              <a:gdLst>
                <a:gd name="T0" fmla="*/ 179 w 180"/>
                <a:gd name="T1" fmla="*/ 58 h 121"/>
                <a:gd name="T2" fmla="*/ 171 w 180"/>
                <a:gd name="T3" fmla="*/ 52 h 121"/>
                <a:gd name="T4" fmla="*/ 166 w 180"/>
                <a:gd name="T5" fmla="*/ 49 h 121"/>
                <a:gd name="T6" fmla="*/ 129 w 180"/>
                <a:gd name="T7" fmla="*/ 32 h 121"/>
                <a:gd name="T8" fmla="*/ 60 w 180"/>
                <a:gd name="T9" fmla="*/ 6 h 121"/>
                <a:gd name="T10" fmla="*/ 12 w 180"/>
                <a:gd name="T11" fmla="*/ 0 h 121"/>
                <a:gd name="T12" fmla="*/ 53 w 180"/>
                <a:gd name="T13" fmla="*/ 27 h 121"/>
                <a:gd name="T14" fmla="*/ 121 w 180"/>
                <a:gd name="T15" fmla="*/ 52 h 121"/>
                <a:gd name="T16" fmla="*/ 143 w 180"/>
                <a:gd name="T17" fmla="*/ 61 h 121"/>
                <a:gd name="T18" fmla="*/ 41 w 180"/>
                <a:gd name="T19" fmla="*/ 94 h 121"/>
                <a:gd name="T20" fmla="*/ 0 w 180"/>
                <a:gd name="T21" fmla="*/ 121 h 121"/>
                <a:gd name="T22" fmla="*/ 48 w 180"/>
                <a:gd name="T23" fmla="*/ 114 h 121"/>
                <a:gd name="T24" fmla="*/ 170 w 180"/>
                <a:gd name="T25" fmla="*/ 78 h 121"/>
                <a:gd name="T26" fmla="*/ 171 w 180"/>
                <a:gd name="T27" fmla="*/ 78 h 121"/>
                <a:gd name="T28" fmla="*/ 172 w 180"/>
                <a:gd name="T29" fmla="*/ 77 h 121"/>
                <a:gd name="T30" fmla="*/ 180 w 180"/>
                <a:gd name="T31" fmla="*/ 59 h 121"/>
                <a:gd name="T32" fmla="*/ 179 w 180"/>
                <a:gd name="T33" fmla="*/ 5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0" h="121">
                  <a:moveTo>
                    <a:pt x="179" y="58"/>
                  </a:moveTo>
                  <a:cubicBezTo>
                    <a:pt x="176" y="56"/>
                    <a:pt x="175" y="54"/>
                    <a:pt x="171" y="52"/>
                  </a:cubicBezTo>
                  <a:cubicBezTo>
                    <a:pt x="170" y="51"/>
                    <a:pt x="168" y="50"/>
                    <a:pt x="166" y="49"/>
                  </a:cubicBezTo>
                  <a:cubicBezTo>
                    <a:pt x="156" y="43"/>
                    <a:pt x="143" y="37"/>
                    <a:pt x="129" y="32"/>
                  </a:cubicBezTo>
                  <a:cubicBezTo>
                    <a:pt x="101" y="20"/>
                    <a:pt x="70" y="10"/>
                    <a:pt x="60" y="6"/>
                  </a:cubicBezTo>
                  <a:cubicBezTo>
                    <a:pt x="41" y="0"/>
                    <a:pt x="30" y="0"/>
                    <a:pt x="12" y="0"/>
                  </a:cubicBezTo>
                  <a:cubicBezTo>
                    <a:pt x="24" y="13"/>
                    <a:pt x="34" y="20"/>
                    <a:pt x="53" y="27"/>
                  </a:cubicBezTo>
                  <a:cubicBezTo>
                    <a:pt x="63" y="30"/>
                    <a:pt x="93" y="41"/>
                    <a:pt x="121" y="52"/>
                  </a:cubicBezTo>
                  <a:cubicBezTo>
                    <a:pt x="128" y="55"/>
                    <a:pt x="136" y="58"/>
                    <a:pt x="143" y="61"/>
                  </a:cubicBezTo>
                  <a:cubicBezTo>
                    <a:pt x="110" y="70"/>
                    <a:pt x="55" y="88"/>
                    <a:pt x="41" y="94"/>
                  </a:cubicBezTo>
                  <a:cubicBezTo>
                    <a:pt x="22" y="101"/>
                    <a:pt x="12" y="108"/>
                    <a:pt x="0" y="121"/>
                  </a:cubicBezTo>
                  <a:cubicBezTo>
                    <a:pt x="18" y="121"/>
                    <a:pt x="30" y="121"/>
                    <a:pt x="48" y="114"/>
                  </a:cubicBezTo>
                  <a:cubicBezTo>
                    <a:pt x="68" y="106"/>
                    <a:pt x="171" y="75"/>
                    <a:pt x="170" y="78"/>
                  </a:cubicBezTo>
                  <a:cubicBezTo>
                    <a:pt x="170" y="78"/>
                    <a:pt x="170" y="78"/>
                    <a:pt x="171" y="78"/>
                  </a:cubicBezTo>
                  <a:cubicBezTo>
                    <a:pt x="172" y="77"/>
                    <a:pt x="172" y="77"/>
                    <a:pt x="172" y="77"/>
                  </a:cubicBezTo>
                  <a:cubicBezTo>
                    <a:pt x="180" y="59"/>
                    <a:pt x="180" y="59"/>
                    <a:pt x="180" y="59"/>
                  </a:cubicBezTo>
                  <a:lnTo>
                    <a:pt x="179"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sp>
          <p:nvSpPr>
            <p:cNvPr id="58" name="Freeform 6"/>
            <p:cNvSpPr>
              <a:spLocks/>
            </p:cNvSpPr>
            <p:nvPr/>
          </p:nvSpPr>
          <p:spPr bwMode="gray">
            <a:xfrm>
              <a:off x="5962440" y="2084304"/>
              <a:ext cx="1224000" cy="36000"/>
            </a:xfrm>
            <a:custGeom>
              <a:avLst/>
              <a:gdLst>
                <a:gd name="T0" fmla="*/ 1167 w 1349"/>
                <a:gd name="T1" fmla="*/ 7 h 30"/>
                <a:gd name="T2" fmla="*/ 674 w 1349"/>
                <a:gd name="T3" fmla="*/ 8 h 30"/>
                <a:gd name="T4" fmla="*/ 182 w 1349"/>
                <a:gd name="T5" fmla="*/ 2 h 30"/>
                <a:gd name="T6" fmla="*/ 0 w 1349"/>
                <a:gd name="T7" fmla="*/ 4 h 30"/>
                <a:gd name="T8" fmla="*/ 181 w 1349"/>
                <a:gd name="T9" fmla="*/ 24 h 30"/>
                <a:gd name="T10" fmla="*/ 674 w 1349"/>
                <a:gd name="T11" fmla="*/ 30 h 30"/>
                <a:gd name="T12" fmla="*/ 1167 w 1349"/>
                <a:gd name="T13" fmla="*/ 29 h 30"/>
                <a:gd name="T14" fmla="*/ 1349 w 1349"/>
                <a:gd name="T15" fmla="*/ 17 h 30"/>
                <a:gd name="T16" fmla="*/ 1167 w 1349"/>
                <a:gd name="T17"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9" h="30">
                  <a:moveTo>
                    <a:pt x="1167" y="7"/>
                  </a:moveTo>
                  <a:cubicBezTo>
                    <a:pt x="1085" y="7"/>
                    <a:pt x="674" y="8"/>
                    <a:pt x="674" y="8"/>
                  </a:cubicBezTo>
                  <a:cubicBezTo>
                    <a:pt x="674" y="8"/>
                    <a:pt x="263" y="6"/>
                    <a:pt x="182" y="2"/>
                  </a:cubicBezTo>
                  <a:cubicBezTo>
                    <a:pt x="106" y="0"/>
                    <a:pt x="63" y="3"/>
                    <a:pt x="0" y="4"/>
                  </a:cubicBezTo>
                  <a:cubicBezTo>
                    <a:pt x="62" y="17"/>
                    <a:pt x="105" y="21"/>
                    <a:pt x="181" y="24"/>
                  </a:cubicBezTo>
                  <a:cubicBezTo>
                    <a:pt x="263" y="28"/>
                    <a:pt x="674" y="30"/>
                    <a:pt x="674" y="30"/>
                  </a:cubicBezTo>
                  <a:cubicBezTo>
                    <a:pt x="674" y="30"/>
                    <a:pt x="1085" y="30"/>
                    <a:pt x="1167" y="29"/>
                  </a:cubicBezTo>
                  <a:cubicBezTo>
                    <a:pt x="1243" y="28"/>
                    <a:pt x="1286" y="24"/>
                    <a:pt x="1349" y="17"/>
                  </a:cubicBezTo>
                  <a:cubicBezTo>
                    <a:pt x="1285" y="10"/>
                    <a:pt x="1242" y="7"/>
                    <a:pt x="116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grpSp>
      <p:grpSp>
        <p:nvGrpSpPr>
          <p:cNvPr id="59" name="Gruppieren 58"/>
          <p:cNvGrpSpPr/>
          <p:nvPr/>
        </p:nvGrpSpPr>
        <p:grpSpPr bwMode="gray">
          <a:xfrm>
            <a:off x="10871856" y="5365038"/>
            <a:ext cx="361504" cy="660818"/>
            <a:chOff x="7639482" y="1832465"/>
            <a:chExt cx="229808" cy="420082"/>
          </a:xfrm>
        </p:grpSpPr>
        <p:sp>
          <p:nvSpPr>
            <p:cNvPr id="60" name="Freeform 59"/>
            <p:cNvSpPr>
              <a:spLocks/>
            </p:cNvSpPr>
            <p:nvPr/>
          </p:nvSpPr>
          <p:spPr bwMode="gray">
            <a:xfrm>
              <a:off x="7639482" y="1832465"/>
              <a:ext cx="136769" cy="420082"/>
            </a:xfrm>
            <a:prstGeom prst="chevron">
              <a:avLst>
                <a:gd name="adj" fmla="val 84727"/>
              </a:avLst>
            </a:prstGeom>
            <a:solidFill>
              <a:schemeClr val="accent3"/>
            </a:solidFill>
            <a:ln w="12700" cap="flat" cmpd="sng" algn="ctr">
              <a:noFill/>
              <a:prstDash val="solid"/>
              <a:round/>
              <a:headEnd type="none" w="med" len="med"/>
              <a:tailEnd type="none" w="med" len="med"/>
            </a:ln>
            <a:effectLst/>
          </p:spPr>
          <p:txBody>
            <a:bodyPr vert="horz" wrap="none" lIns="628531" tIns="0" rIns="0" bIns="0" numCol="1" rtlCol="0" anchor="ctr" anchorCtr="0" compatLnSpc="1">
              <a:prstTxWarp prst="textNoShape">
                <a:avLst/>
              </a:prstTxWarp>
            </a:bodyPr>
            <a:lstStyle/>
            <a:p>
              <a:pPr defTabSz="1218616"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sp>
          <p:nvSpPr>
            <p:cNvPr id="61" name="Freeform 59"/>
            <p:cNvSpPr>
              <a:spLocks/>
            </p:cNvSpPr>
            <p:nvPr/>
          </p:nvSpPr>
          <p:spPr bwMode="gray">
            <a:xfrm>
              <a:off x="7732521" y="1832465"/>
              <a:ext cx="136769" cy="420082"/>
            </a:xfrm>
            <a:prstGeom prst="chevron">
              <a:avLst>
                <a:gd name="adj" fmla="val 84727"/>
              </a:avLst>
            </a:prstGeom>
            <a:solidFill>
              <a:schemeClr val="accent3"/>
            </a:solidFill>
            <a:ln w="12700" cap="flat" cmpd="sng" algn="ctr">
              <a:noFill/>
              <a:prstDash val="solid"/>
              <a:round/>
              <a:headEnd type="none" w="med" len="med"/>
              <a:tailEnd type="none" w="med" len="med"/>
            </a:ln>
            <a:effectLst/>
          </p:spPr>
          <p:txBody>
            <a:bodyPr vert="horz" wrap="none" lIns="628531" tIns="0" rIns="0" bIns="0" numCol="1" rtlCol="0" anchor="ctr" anchorCtr="0" compatLnSpc="1">
              <a:prstTxWarp prst="textNoShape">
                <a:avLst/>
              </a:prstTxWarp>
            </a:bodyPr>
            <a:lstStyle/>
            <a:p>
              <a:pPr defTabSz="1218616"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grpSp>
      <p:grpSp>
        <p:nvGrpSpPr>
          <p:cNvPr id="62" name="Gruppieren 61"/>
          <p:cNvGrpSpPr/>
          <p:nvPr/>
        </p:nvGrpSpPr>
        <p:grpSpPr bwMode="gray">
          <a:xfrm>
            <a:off x="10315275" y="5365038"/>
            <a:ext cx="361504" cy="660818"/>
            <a:chOff x="7639482" y="1832465"/>
            <a:chExt cx="229808" cy="420082"/>
          </a:xfrm>
        </p:grpSpPr>
        <p:sp>
          <p:nvSpPr>
            <p:cNvPr id="63" name="Freeform 59"/>
            <p:cNvSpPr>
              <a:spLocks/>
            </p:cNvSpPr>
            <p:nvPr/>
          </p:nvSpPr>
          <p:spPr bwMode="gray">
            <a:xfrm>
              <a:off x="7639482"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sp>
          <p:nvSpPr>
            <p:cNvPr id="64" name="Freeform 59"/>
            <p:cNvSpPr>
              <a:spLocks/>
            </p:cNvSpPr>
            <p:nvPr/>
          </p:nvSpPr>
          <p:spPr bwMode="gray">
            <a:xfrm>
              <a:off x="7732521" y="1832465"/>
              <a:ext cx="136769" cy="420082"/>
            </a:xfrm>
            <a:prstGeom prst="chevron">
              <a:avLst>
                <a:gd name="adj" fmla="val 84727"/>
              </a:avLst>
            </a:prstGeom>
            <a:solidFill>
              <a:schemeClr val="bg2"/>
            </a:solidFill>
            <a:ln>
              <a:noFill/>
            </a:ln>
          </p:spPr>
          <p:txBody>
            <a:bodyPr vert="horz" wrap="square" lIns="91386" tIns="45702" rIns="91386" bIns="45702" numCol="1" anchor="t" anchorCtr="0" compatLnSpc="1">
              <a:prstTxWarp prst="textNoShape">
                <a:avLst/>
              </a:prstTxWarp>
            </a:bodyPr>
            <a:lstStyle>
              <a:defPPr>
                <a:defRPr lang="sv-SE"/>
              </a:defPPr>
              <a:lvl1pPr algn="l" rtl="0" fontAlgn="base">
                <a:spcBef>
                  <a:spcPct val="0"/>
                </a:spcBef>
                <a:spcAft>
                  <a:spcPct val="0"/>
                </a:spcAft>
                <a:defRPr kern="1200">
                  <a:solidFill>
                    <a:schemeClr val="tx1"/>
                  </a:solidFill>
                  <a:latin typeface="Arial" pitchFamily="34" charset="0"/>
                  <a:ea typeface="+mn-ea"/>
                  <a:cs typeface="+mn-cs"/>
                </a:defRPr>
              </a:lvl1pPr>
              <a:lvl2pPr marL="545302" algn="l" rtl="0" fontAlgn="base">
                <a:spcBef>
                  <a:spcPct val="0"/>
                </a:spcBef>
                <a:spcAft>
                  <a:spcPct val="0"/>
                </a:spcAft>
                <a:defRPr kern="1200">
                  <a:solidFill>
                    <a:schemeClr val="tx1"/>
                  </a:solidFill>
                  <a:latin typeface="Arial" pitchFamily="34" charset="0"/>
                  <a:ea typeface="+mn-ea"/>
                  <a:cs typeface="+mn-cs"/>
                </a:defRPr>
              </a:lvl2pPr>
              <a:lvl3pPr marL="1090605" algn="l" rtl="0" fontAlgn="base">
                <a:spcBef>
                  <a:spcPct val="0"/>
                </a:spcBef>
                <a:spcAft>
                  <a:spcPct val="0"/>
                </a:spcAft>
                <a:defRPr kern="1200">
                  <a:solidFill>
                    <a:schemeClr val="tx1"/>
                  </a:solidFill>
                  <a:latin typeface="Arial" pitchFamily="34" charset="0"/>
                  <a:ea typeface="+mn-ea"/>
                  <a:cs typeface="+mn-cs"/>
                </a:defRPr>
              </a:lvl3pPr>
              <a:lvl4pPr marL="1635907" algn="l" rtl="0" fontAlgn="base">
                <a:spcBef>
                  <a:spcPct val="0"/>
                </a:spcBef>
                <a:spcAft>
                  <a:spcPct val="0"/>
                </a:spcAft>
                <a:defRPr kern="1200">
                  <a:solidFill>
                    <a:schemeClr val="tx1"/>
                  </a:solidFill>
                  <a:latin typeface="Arial" pitchFamily="34" charset="0"/>
                  <a:ea typeface="+mn-ea"/>
                  <a:cs typeface="+mn-cs"/>
                </a:defRPr>
              </a:lvl4pPr>
              <a:lvl5pPr marL="2181210" algn="l" rtl="0" fontAlgn="base">
                <a:spcBef>
                  <a:spcPct val="0"/>
                </a:spcBef>
                <a:spcAft>
                  <a:spcPct val="0"/>
                </a:spcAft>
                <a:defRPr kern="1200">
                  <a:solidFill>
                    <a:schemeClr val="tx1"/>
                  </a:solidFill>
                  <a:latin typeface="Arial" pitchFamily="34" charset="0"/>
                  <a:ea typeface="+mn-ea"/>
                  <a:cs typeface="+mn-cs"/>
                </a:defRPr>
              </a:lvl5pPr>
              <a:lvl6pPr marL="2726512" algn="l" defTabSz="1090605" rtl="0" eaLnBrk="1" latinLnBrk="0" hangingPunct="1">
                <a:defRPr kern="1200">
                  <a:solidFill>
                    <a:schemeClr val="tx1"/>
                  </a:solidFill>
                  <a:latin typeface="Arial" pitchFamily="34" charset="0"/>
                  <a:ea typeface="+mn-ea"/>
                  <a:cs typeface="+mn-cs"/>
                </a:defRPr>
              </a:lvl6pPr>
              <a:lvl7pPr marL="3271815" algn="l" defTabSz="1090605" rtl="0" eaLnBrk="1" latinLnBrk="0" hangingPunct="1">
                <a:defRPr kern="1200">
                  <a:solidFill>
                    <a:schemeClr val="tx1"/>
                  </a:solidFill>
                  <a:latin typeface="Arial" pitchFamily="34" charset="0"/>
                  <a:ea typeface="+mn-ea"/>
                  <a:cs typeface="+mn-cs"/>
                </a:defRPr>
              </a:lvl7pPr>
              <a:lvl8pPr marL="3817117" algn="l" defTabSz="1090605" rtl="0" eaLnBrk="1" latinLnBrk="0" hangingPunct="1">
                <a:defRPr kern="1200">
                  <a:solidFill>
                    <a:schemeClr val="tx1"/>
                  </a:solidFill>
                  <a:latin typeface="Arial" pitchFamily="34" charset="0"/>
                  <a:ea typeface="+mn-ea"/>
                  <a:cs typeface="+mn-cs"/>
                </a:defRPr>
              </a:lvl8pPr>
              <a:lvl9pPr marL="4362420" algn="l" defTabSz="1090605" rtl="0" eaLnBrk="1" latinLnBrk="0" hangingPunct="1">
                <a:defRPr kern="1200">
                  <a:solidFill>
                    <a:schemeClr val="tx1"/>
                  </a:solidFill>
                  <a:latin typeface="Arial" pitchFamily="34" charset="0"/>
                  <a:ea typeface="+mn-ea"/>
                  <a:cs typeface="+mn-cs"/>
                </a:defRPr>
              </a:lvl9pPr>
            </a:lstStyle>
            <a:p>
              <a:endParaRPr lang="en-US" sz="2000" dirty="0">
                <a:solidFill>
                  <a:srgbClr val="4F4F4F"/>
                </a:solidFill>
                <a:latin typeface="Calibri" panose="020F0502020204030204" pitchFamily="34" charset="0"/>
                <a:cs typeface="Arial" panose="020B0604020202020204" pitchFamily="34" charset="0"/>
              </a:endParaRPr>
            </a:p>
          </p:txBody>
        </p:sp>
      </p:grpSp>
      <p:grpSp>
        <p:nvGrpSpPr>
          <p:cNvPr id="65" name="Gruppieren 64"/>
          <p:cNvGrpSpPr/>
          <p:nvPr/>
        </p:nvGrpSpPr>
        <p:grpSpPr bwMode="gray">
          <a:xfrm>
            <a:off x="9758693" y="5365038"/>
            <a:ext cx="361504" cy="660818"/>
            <a:chOff x="7639482" y="1832465"/>
            <a:chExt cx="229808" cy="420082"/>
          </a:xfrm>
        </p:grpSpPr>
        <p:sp>
          <p:nvSpPr>
            <p:cNvPr id="66" name="Freeform 59"/>
            <p:cNvSpPr>
              <a:spLocks/>
            </p:cNvSpPr>
            <p:nvPr/>
          </p:nvSpPr>
          <p:spPr bwMode="gray">
            <a:xfrm>
              <a:off x="7639482" y="1832465"/>
              <a:ext cx="136769" cy="420082"/>
            </a:xfrm>
            <a:prstGeom prst="chevron">
              <a:avLst>
                <a:gd name="adj" fmla="val 84727"/>
              </a:avLst>
            </a:prstGeom>
            <a:solidFill>
              <a:schemeClr val="accent1"/>
            </a:solidFill>
            <a:ln w="12700" cap="flat" cmpd="sng" algn="ctr">
              <a:noFill/>
              <a:prstDash val="solid"/>
              <a:round/>
              <a:headEnd type="none" w="med" len="med"/>
              <a:tailEnd type="none" w="med" len="med"/>
            </a:ln>
            <a:effectLst/>
          </p:spPr>
          <p:txBody>
            <a:bodyPr vert="horz" wrap="none" lIns="628531" tIns="0" rIns="0" bIns="0" numCol="1" rtlCol="0" anchor="ctr" anchorCtr="0" compatLnSpc="1">
              <a:prstTxWarp prst="textNoShape">
                <a:avLst/>
              </a:prstTxWarp>
            </a:bodyPr>
            <a:lstStyle/>
            <a:p>
              <a:pPr defTabSz="1218616"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sp>
          <p:nvSpPr>
            <p:cNvPr id="67" name="Freeform 59"/>
            <p:cNvSpPr>
              <a:spLocks/>
            </p:cNvSpPr>
            <p:nvPr/>
          </p:nvSpPr>
          <p:spPr bwMode="gray">
            <a:xfrm>
              <a:off x="7732521" y="1832465"/>
              <a:ext cx="136769" cy="420082"/>
            </a:xfrm>
            <a:prstGeom prst="chevron">
              <a:avLst>
                <a:gd name="adj" fmla="val 84727"/>
              </a:avLst>
            </a:prstGeom>
            <a:solidFill>
              <a:schemeClr val="accent1"/>
            </a:solidFill>
            <a:ln w="12700" cap="flat" cmpd="sng" algn="ctr">
              <a:noFill/>
              <a:prstDash val="solid"/>
              <a:round/>
              <a:headEnd type="none" w="med" len="med"/>
              <a:tailEnd type="none" w="med" len="med"/>
            </a:ln>
            <a:effectLst/>
          </p:spPr>
          <p:txBody>
            <a:bodyPr vert="horz" wrap="none" lIns="628531" tIns="0" rIns="0" bIns="0" numCol="1" rtlCol="0" anchor="ctr" anchorCtr="0" compatLnSpc="1">
              <a:prstTxWarp prst="textNoShape">
                <a:avLst/>
              </a:prstTxWarp>
            </a:bodyPr>
            <a:lstStyle/>
            <a:p>
              <a:pPr defTabSz="1218616" eaLnBrk="0" fontAlgn="base" hangingPunct="0">
                <a:lnSpc>
                  <a:spcPts val="2933"/>
                </a:lnSpc>
                <a:spcBef>
                  <a:spcPct val="0"/>
                </a:spcBef>
                <a:spcAft>
                  <a:spcPct val="0"/>
                </a:spcAft>
              </a:pPr>
              <a:endParaRPr lang="en-US" sz="2100" dirty="0">
                <a:solidFill>
                  <a:srgbClr val="595959"/>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79749720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bwMode="gray"/>
        <p:txBody>
          <a:bodyPr/>
          <a:lstStyle/>
          <a:p>
            <a:r>
              <a:rPr lang="en-US" dirty="0"/>
              <a:t>Technical Devices I</a:t>
            </a:r>
          </a:p>
        </p:txBody>
      </p:sp>
      <p:sp>
        <p:nvSpPr>
          <p:cNvPr id="3" name="Untertitel 2"/>
          <p:cNvSpPr>
            <a:spLocks noGrp="1"/>
          </p:cNvSpPr>
          <p:nvPr>
            <p:ph type="subTitle" idx="14"/>
          </p:nvPr>
        </p:nvSpPr>
        <p:spPr bwMode="gray"/>
        <p:txBody>
          <a:bodyPr/>
          <a:lstStyle/>
          <a:p>
            <a:endParaRPr lang="en-US" dirty="0"/>
          </a:p>
        </p:txBody>
      </p:sp>
      <p:grpSp>
        <p:nvGrpSpPr>
          <p:cNvPr id="11" name="Gruppieren 10"/>
          <p:cNvGrpSpPr/>
          <p:nvPr/>
        </p:nvGrpSpPr>
        <p:grpSpPr bwMode="gray">
          <a:xfrm>
            <a:off x="590520" y="2154911"/>
            <a:ext cx="4396981" cy="3654716"/>
            <a:chOff x="590520" y="2154911"/>
            <a:chExt cx="4396981" cy="3654716"/>
          </a:xfrm>
        </p:grpSpPr>
        <p:pic>
          <p:nvPicPr>
            <p:cNvPr id="7" name="Grafik 6"/>
            <p:cNvPicPr>
              <a:picLocks noChangeAspect="1"/>
            </p:cNvPicPr>
            <p:nvPr/>
          </p:nvPicPr>
          <p:blipFill>
            <a:blip r:embed="rId3">
              <a:extLst>
                <a:ext uri="{28A0092B-C50C-407E-A947-70E740481C1C}">
                  <a14:useLocalDpi xmlns:a14="http://schemas.microsoft.com/office/drawing/2010/main"/>
                </a:ext>
              </a:extLst>
            </a:blip>
            <a:stretch>
              <a:fillRect/>
            </a:stretch>
          </p:blipFill>
          <p:spPr bwMode="gray">
            <a:xfrm>
              <a:off x="590520" y="2154911"/>
              <a:ext cx="4396981" cy="3654716"/>
            </a:xfrm>
            <a:prstGeom prst="rect">
              <a:avLst/>
            </a:prstGeom>
          </p:spPr>
        </p:pic>
        <p:sp>
          <p:nvSpPr>
            <p:cNvPr id="8" name="Rechteck 7"/>
            <p:cNvSpPr/>
            <p:nvPr/>
          </p:nvSpPr>
          <p:spPr bwMode="gray">
            <a:xfrm>
              <a:off x="772305" y="2330260"/>
              <a:ext cx="4042839" cy="228460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600" dirty="0" err="1">
                <a:latin typeface="Arial" panose="020B0604020202020204" pitchFamily="34" charset="0"/>
                <a:cs typeface="Arial" panose="020B0604020202020204" pitchFamily="34" charset="0"/>
              </a:endParaRPr>
            </a:p>
          </p:txBody>
        </p:sp>
      </p:grpSp>
      <p:grpSp>
        <p:nvGrpSpPr>
          <p:cNvPr id="12" name="Gruppieren 11"/>
          <p:cNvGrpSpPr/>
          <p:nvPr/>
        </p:nvGrpSpPr>
        <p:grpSpPr bwMode="gray">
          <a:xfrm>
            <a:off x="6157458" y="2120404"/>
            <a:ext cx="2608391" cy="3689223"/>
            <a:chOff x="6026693" y="2120404"/>
            <a:chExt cx="2608391" cy="3689223"/>
          </a:xfrm>
        </p:grpSpPr>
        <p:pic>
          <p:nvPicPr>
            <p:cNvPr id="6" name="Grafik 5"/>
            <p:cNvPicPr>
              <a:picLocks noChangeAspect="1"/>
            </p:cNvPicPr>
            <p:nvPr/>
          </p:nvPicPr>
          <p:blipFill>
            <a:blip r:embed="rId4">
              <a:extLst>
                <a:ext uri="{28A0092B-C50C-407E-A947-70E740481C1C}">
                  <a14:useLocalDpi xmlns:a14="http://schemas.microsoft.com/office/drawing/2010/main"/>
                </a:ext>
              </a:extLst>
            </a:blip>
            <a:stretch>
              <a:fillRect/>
            </a:stretch>
          </p:blipFill>
          <p:spPr bwMode="gray">
            <a:xfrm>
              <a:off x="6026693" y="2120404"/>
              <a:ext cx="2608391" cy="3689223"/>
            </a:xfrm>
            <a:prstGeom prst="rect">
              <a:avLst/>
            </a:prstGeom>
          </p:spPr>
        </p:pic>
        <p:sp>
          <p:nvSpPr>
            <p:cNvPr id="9" name="Rechteck 8"/>
            <p:cNvSpPr/>
            <p:nvPr/>
          </p:nvSpPr>
          <p:spPr bwMode="gray">
            <a:xfrm>
              <a:off x="6180720" y="2440013"/>
              <a:ext cx="2295265" cy="305354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600" dirty="0" err="1">
                <a:latin typeface="Arial" panose="020B0604020202020204" pitchFamily="34" charset="0"/>
                <a:cs typeface="Arial" panose="020B0604020202020204" pitchFamily="34" charset="0"/>
              </a:endParaRPr>
            </a:p>
          </p:txBody>
        </p:sp>
      </p:grpSp>
      <p:grpSp>
        <p:nvGrpSpPr>
          <p:cNvPr id="13" name="Gruppieren 12"/>
          <p:cNvGrpSpPr/>
          <p:nvPr/>
        </p:nvGrpSpPr>
        <p:grpSpPr bwMode="gray">
          <a:xfrm>
            <a:off x="9935806" y="2120403"/>
            <a:ext cx="1437119" cy="2960748"/>
            <a:chOff x="9935806" y="2120403"/>
            <a:chExt cx="1437119" cy="2960748"/>
          </a:xfrm>
        </p:grpSpPr>
        <p:pic>
          <p:nvPicPr>
            <p:cNvPr id="5" name="Grafik 4"/>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bwMode="gray">
            <a:xfrm>
              <a:off x="9935806" y="2120403"/>
              <a:ext cx="1437119" cy="2960748"/>
            </a:xfrm>
            <a:prstGeom prst="rect">
              <a:avLst/>
            </a:prstGeom>
          </p:spPr>
        </p:pic>
        <p:sp>
          <p:nvSpPr>
            <p:cNvPr id="10" name="Rechteck 9"/>
            <p:cNvSpPr/>
            <p:nvPr/>
          </p:nvSpPr>
          <p:spPr bwMode="gray">
            <a:xfrm>
              <a:off x="10024079" y="2480261"/>
              <a:ext cx="1257383" cy="22465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8" rIns="91422" bIns="45718" rtlCol="0" anchor="ctr"/>
            <a:lstStyle/>
            <a:p>
              <a:pPr algn="ctr"/>
              <a:endParaRPr lang="en-US" sz="1600" dirty="0" err="1">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8741661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Cp3H4MXpcE6jKazI0F_j_Q"/>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Cp3H4MXpcE6jKazI0F_j_Q"/>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Cp3H4MXpcE6jKazI0F_j_Q"/>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pCp3H4MXpcE6jKazI0F_j_Q"/>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Cp3H4MXpcE6jKazI0F_j_Q"/>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Cp3H4MXpcE6jKazI0F_j_Q"/>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Cp3H4MXpcE6jKazI0F_j_Q"/>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Cp3H4MXpcE6jKazI0F_j_Q"/>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Cp3H4MXpcE6jKazI0F_j_Q"/>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Cp3H4MXpcE6jKazI0F_j_Q"/>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Cp3H4MXpcE6jKazI0F_j_Q"/>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Cp3H4MXpcE6jKazI0F_j_Q"/>
</p:tagLst>
</file>

<file path=ppt/theme/theme1.xml><?xml version="1.0" encoding="utf-8"?>
<a:theme xmlns:a="http://schemas.openxmlformats.org/drawingml/2006/main" name="LEBEMAN">
  <a:themeElements>
    <a:clrScheme name="LEBEMAN">
      <a:dk1>
        <a:srgbClr val="09244C"/>
      </a:dk1>
      <a:lt1>
        <a:srgbClr val="FFFFFF"/>
      </a:lt1>
      <a:dk2>
        <a:srgbClr val="09244C"/>
      </a:dk2>
      <a:lt2>
        <a:srgbClr val="B3E900"/>
      </a:lt2>
      <a:accent1>
        <a:srgbClr val="009CDA"/>
      </a:accent1>
      <a:accent2>
        <a:srgbClr val="AED8EF"/>
      </a:accent2>
      <a:accent3>
        <a:srgbClr val="D9ECF8"/>
      </a:accent3>
      <a:accent4>
        <a:srgbClr val="C6C8CA"/>
      </a:accent4>
      <a:accent5>
        <a:srgbClr val="77787B"/>
      </a:accent5>
      <a:accent6>
        <a:srgbClr val="B3E900"/>
      </a:accent6>
      <a:hlink>
        <a:srgbClr val="B3E900"/>
      </a:hlink>
      <a:folHlink>
        <a:srgbClr val="77787B"/>
      </a:folHlink>
    </a:clrScheme>
    <a:fontScheme name="Segoe UI Semibold &amp; Regular">
      <a:majorFont>
        <a:latin typeface="Segoe UI Semibold"/>
        <a:ea typeface=""/>
        <a:cs typeface="Segoe UI Black"/>
      </a:majorFont>
      <a:minorFont>
        <a:latin typeface="Segoe UI"/>
        <a:ea typeface=""/>
        <a:cs typeface="Segoe UI"/>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tx1"/>
        </a:solidFill>
        <a:ln>
          <a:noFill/>
        </a:ln>
      </a:spPr>
      <a:bodyPr rtlCol="0" anchor="ctr"/>
      <a:lstStyle>
        <a:defPPr algn="ctr">
          <a:defRPr sz="1400"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bwMode="gray">
        <a:ln>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bwMode="gray">
        <a:noFill/>
      </a:spPr>
      <a:bodyPr wrap="square" lIns="0" tIns="0" rIns="0" bIns="0" rtlCol="0">
        <a:noAutofit/>
      </a:bodyPr>
      <a:lstStyle>
        <a:defPPr>
          <a:defRPr sz="1400" dirty="0" err="1" smtClean="0"/>
        </a:defPPr>
      </a:lstStyle>
    </a:txDef>
  </a:objectDefaults>
  <a:extraClrSchemeLst/>
</a:theme>
</file>

<file path=ppt/theme/theme2.xml><?xml version="1.0" encoding="utf-8"?>
<a:theme xmlns:a="http://schemas.openxmlformats.org/drawingml/2006/main" name="Larissa">
  <a:themeElements>
    <a:clrScheme name="LEBEMAN">
      <a:dk1>
        <a:srgbClr val="09244C"/>
      </a:dk1>
      <a:lt1>
        <a:srgbClr val="FFFFFF"/>
      </a:lt1>
      <a:dk2>
        <a:srgbClr val="09244C"/>
      </a:dk2>
      <a:lt2>
        <a:srgbClr val="B3E900"/>
      </a:lt2>
      <a:accent1>
        <a:srgbClr val="009CDA"/>
      </a:accent1>
      <a:accent2>
        <a:srgbClr val="AED8EF"/>
      </a:accent2>
      <a:accent3>
        <a:srgbClr val="D9ECF8"/>
      </a:accent3>
      <a:accent4>
        <a:srgbClr val="C6C8CA"/>
      </a:accent4>
      <a:accent5>
        <a:srgbClr val="77787B"/>
      </a:accent5>
      <a:accent6>
        <a:srgbClr val="B3E900"/>
      </a:accent6>
      <a:hlink>
        <a:srgbClr val="B3E900"/>
      </a:hlink>
      <a:folHlink>
        <a:srgbClr val="77787B"/>
      </a:folHlink>
    </a:clrScheme>
    <a:fontScheme name="Segoe UI Semibold &amp; Regular">
      <a:majorFont>
        <a:latin typeface="Segoe UI Semibold"/>
        <a:ea typeface=""/>
        <a:cs typeface="Segoe UI Black"/>
      </a:majorFont>
      <a:minorFont>
        <a:latin typeface="Segoe UI"/>
        <a:ea typeface=""/>
        <a:cs typeface="Segoe UI"/>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Larissa">
  <a:themeElements>
    <a:clrScheme name="LEBEMAN">
      <a:dk1>
        <a:srgbClr val="09244C"/>
      </a:dk1>
      <a:lt1>
        <a:srgbClr val="FFFFFF"/>
      </a:lt1>
      <a:dk2>
        <a:srgbClr val="09244C"/>
      </a:dk2>
      <a:lt2>
        <a:srgbClr val="B3E900"/>
      </a:lt2>
      <a:accent1>
        <a:srgbClr val="009CDA"/>
      </a:accent1>
      <a:accent2>
        <a:srgbClr val="AED8EF"/>
      </a:accent2>
      <a:accent3>
        <a:srgbClr val="D9ECF8"/>
      </a:accent3>
      <a:accent4>
        <a:srgbClr val="C6C8CA"/>
      </a:accent4>
      <a:accent5>
        <a:srgbClr val="77787B"/>
      </a:accent5>
      <a:accent6>
        <a:srgbClr val="B3E900"/>
      </a:accent6>
      <a:hlink>
        <a:srgbClr val="B3E900"/>
      </a:hlink>
      <a:folHlink>
        <a:srgbClr val="77787B"/>
      </a:folHlink>
    </a:clrScheme>
    <a:fontScheme name="Segoe UI Semibold &amp; Regular">
      <a:majorFont>
        <a:latin typeface="Segoe UI Semibold"/>
        <a:ea typeface=""/>
        <a:cs typeface="Segoe UI Black"/>
      </a:majorFont>
      <a:minorFont>
        <a:latin typeface="Segoe UI"/>
        <a:ea typeface=""/>
        <a:cs typeface="Segoe UI"/>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Benutzerdefiniert 32">
    <a:dk1>
      <a:srgbClr val="000000"/>
    </a:dk1>
    <a:lt1>
      <a:srgbClr val="FFFFFF"/>
    </a:lt1>
    <a:dk2>
      <a:srgbClr val="92C0D2"/>
    </a:dk2>
    <a:lt2>
      <a:srgbClr val="5D9AB3"/>
    </a:lt2>
    <a:accent1>
      <a:srgbClr val="990000"/>
    </a:accent1>
    <a:accent2>
      <a:srgbClr val="9F9F9F"/>
    </a:accent2>
    <a:accent3>
      <a:srgbClr val="6B6B6B"/>
    </a:accent3>
    <a:accent4>
      <a:srgbClr val="CECECE"/>
    </a:accent4>
    <a:accent5>
      <a:srgbClr val="000000"/>
    </a:accent5>
    <a:accent6>
      <a:srgbClr val="EAEAEA"/>
    </a:accent6>
    <a:hlink>
      <a:srgbClr val="6B6B6B"/>
    </a:hlink>
    <a:folHlink>
      <a:srgbClr val="9F9F9F"/>
    </a:folHlink>
  </a:clrScheme>
  <a:fontScheme name="Segoe UI">
    <a:majorFont>
      <a:latin typeface="Segoe UI"/>
      <a:ea typeface=""/>
      <a:cs typeface=""/>
    </a:majorFont>
    <a:minorFont>
      <a:latin typeface="Segoe UI"/>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Benutzerdefiniert 32">
    <a:dk1>
      <a:srgbClr val="000000"/>
    </a:dk1>
    <a:lt1>
      <a:srgbClr val="FFFFFF"/>
    </a:lt1>
    <a:dk2>
      <a:srgbClr val="92C0D2"/>
    </a:dk2>
    <a:lt2>
      <a:srgbClr val="5D9AB3"/>
    </a:lt2>
    <a:accent1>
      <a:srgbClr val="990000"/>
    </a:accent1>
    <a:accent2>
      <a:srgbClr val="9F9F9F"/>
    </a:accent2>
    <a:accent3>
      <a:srgbClr val="6B6B6B"/>
    </a:accent3>
    <a:accent4>
      <a:srgbClr val="CECECE"/>
    </a:accent4>
    <a:accent5>
      <a:srgbClr val="000000"/>
    </a:accent5>
    <a:accent6>
      <a:srgbClr val="EAEAEA"/>
    </a:accent6>
    <a:hlink>
      <a:srgbClr val="6B6B6B"/>
    </a:hlink>
    <a:folHlink>
      <a:srgbClr val="9F9F9F"/>
    </a:folHlink>
  </a:clrScheme>
  <a:fontScheme name="Segoe UI">
    <a:majorFont>
      <a:latin typeface="Segoe UI"/>
      <a:ea typeface=""/>
      <a:cs typeface=""/>
    </a:majorFont>
    <a:minorFont>
      <a:latin typeface="Segoe UI"/>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Benutzerdefiniert 32">
    <a:dk1>
      <a:srgbClr val="000000"/>
    </a:dk1>
    <a:lt1>
      <a:srgbClr val="FFFFFF"/>
    </a:lt1>
    <a:dk2>
      <a:srgbClr val="92C0D2"/>
    </a:dk2>
    <a:lt2>
      <a:srgbClr val="5D9AB3"/>
    </a:lt2>
    <a:accent1>
      <a:srgbClr val="990000"/>
    </a:accent1>
    <a:accent2>
      <a:srgbClr val="9F9F9F"/>
    </a:accent2>
    <a:accent3>
      <a:srgbClr val="6B6B6B"/>
    </a:accent3>
    <a:accent4>
      <a:srgbClr val="CECECE"/>
    </a:accent4>
    <a:accent5>
      <a:srgbClr val="000000"/>
    </a:accent5>
    <a:accent6>
      <a:srgbClr val="EAEAEA"/>
    </a:accent6>
    <a:hlink>
      <a:srgbClr val="6B6B6B"/>
    </a:hlink>
    <a:folHlink>
      <a:srgbClr val="9F9F9F"/>
    </a:folHlink>
  </a:clrScheme>
  <a:fontScheme name="Segoe UI">
    <a:majorFont>
      <a:latin typeface="Segoe UI"/>
      <a:ea typeface=""/>
      <a:cs typeface=""/>
    </a:majorFont>
    <a:minorFont>
      <a:latin typeface="Segoe UI"/>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365</TotalTime>
  <Words>7056</Words>
  <Application>Microsoft Office PowerPoint</Application>
  <PresentationFormat>自定义</PresentationFormat>
  <Paragraphs>1871</Paragraphs>
  <Slides>101</Slides>
  <Notes>95</Notes>
  <HiddenSlides>0</HiddenSlides>
  <MMClips>0</MMClips>
  <ScaleCrop>false</ScaleCrop>
  <HeadingPairs>
    <vt:vector size="6" baseType="variant">
      <vt:variant>
        <vt:lpstr>已用的字体</vt:lpstr>
      </vt:variant>
      <vt:variant>
        <vt:i4>7</vt:i4>
      </vt:variant>
      <vt:variant>
        <vt:lpstr>主题</vt:lpstr>
      </vt:variant>
      <vt:variant>
        <vt:i4>1</vt:i4>
      </vt:variant>
      <vt:variant>
        <vt:lpstr>幻灯片标题</vt:lpstr>
      </vt:variant>
      <vt:variant>
        <vt:i4>101</vt:i4>
      </vt:variant>
    </vt:vector>
  </HeadingPairs>
  <TitlesOfParts>
    <vt:vector size="109" baseType="lpstr">
      <vt:lpstr>微软雅黑</vt:lpstr>
      <vt:lpstr>Arial</vt:lpstr>
      <vt:lpstr>Calibri</vt:lpstr>
      <vt:lpstr>Open Sans</vt:lpstr>
      <vt:lpstr>Segoe UI</vt:lpstr>
      <vt:lpstr>Symbol</vt:lpstr>
      <vt:lpstr>Wingdings</vt:lpstr>
      <vt:lpstr>LEBEMAN</vt:lpstr>
      <vt:lpstr>PowerPoint 演示文稿</vt:lpstr>
      <vt:lpstr>Chartpool</vt:lpstr>
      <vt:lpstr>Agenda</vt:lpstr>
      <vt:lpstr>Agenda</vt:lpstr>
      <vt:lpstr>PowerPoint 演示文稿</vt:lpstr>
      <vt:lpstr>PowerPoint 演示文稿</vt:lpstr>
      <vt:lpstr>PowerPoint 演示文稿</vt:lpstr>
      <vt:lpstr>PowerPoint 演示文稿</vt:lpstr>
      <vt:lpstr>Text arrows – 2 Elements (comparison)</vt:lpstr>
      <vt:lpstr>Title, Image and five Contents</vt:lpstr>
      <vt:lpstr>Process StEPS</vt:lpstr>
      <vt:lpstr>Three steps summary</vt:lpstr>
      <vt:lpstr>List simple</vt:lpstr>
      <vt:lpstr>Icon and text</vt:lpstr>
      <vt:lpstr>PowerPoint 演示文稿</vt:lpstr>
      <vt:lpstr>PowerPoint 演示文稿</vt:lpstr>
      <vt:lpstr>Image with description</vt:lpstr>
      <vt:lpstr>Process complex with detail</vt:lpstr>
      <vt:lpstr>Image and chart</vt:lpstr>
      <vt:lpstr>Text and Image</vt:lpstr>
      <vt:lpstr>Text and Image </vt:lpstr>
      <vt:lpstr>PowerPoint 演示文稿</vt:lpstr>
      <vt:lpstr>Bar chart in combination with text</vt:lpstr>
      <vt:lpstr>Column chart</vt:lpstr>
      <vt:lpstr>combined chart</vt:lpstr>
      <vt:lpstr>Doughnut chart with sections</vt:lpstr>
      <vt:lpstr>Doughnut chart with sections (in %)</vt:lpstr>
      <vt:lpstr>Performance Development</vt:lpstr>
      <vt:lpstr>Performance Development</vt:lpstr>
      <vt:lpstr>performance index</vt:lpstr>
      <vt:lpstr>performance index</vt:lpstr>
      <vt:lpstr>2 Bar charts and Text</vt:lpstr>
      <vt:lpstr>PowerPoint 演示文稿</vt:lpstr>
      <vt:lpstr>Example of a table</vt:lpstr>
      <vt:lpstr>Project Chronologies (1 year)</vt:lpstr>
      <vt:lpstr>Marketing Process Template</vt:lpstr>
      <vt:lpstr>PowerPoint 演示文稿</vt:lpstr>
      <vt:lpstr>Steps of development</vt:lpstr>
      <vt:lpstr>Process chart</vt:lpstr>
      <vt:lpstr>Internal Analysis – The Value Chain</vt:lpstr>
      <vt:lpstr>phase review process</vt:lpstr>
      <vt:lpstr>Strategy</vt:lpstr>
      <vt:lpstr>PowerPoint 演示文稿</vt:lpstr>
      <vt:lpstr>Organization</vt:lpstr>
      <vt:lpstr>Company structure</vt:lpstr>
      <vt:lpstr>Example of an organization chart</vt:lpstr>
      <vt:lpstr>Spheres tree</vt:lpstr>
      <vt:lpstr>Analysis</vt:lpstr>
      <vt:lpstr>Decision Tree</vt:lpstr>
      <vt:lpstr>Quote comparison</vt:lpstr>
      <vt:lpstr>Capacity planning</vt:lpstr>
      <vt:lpstr>Pyramid 3D – 4 Items</vt:lpstr>
      <vt:lpstr>Funnel − 3D</vt:lpstr>
      <vt:lpstr>PowerPoint 演示文稿</vt:lpstr>
      <vt:lpstr>Roadmapping – future management</vt:lpstr>
      <vt:lpstr>Timeline</vt:lpstr>
      <vt:lpstr>Timeline – 5 weeks</vt:lpstr>
      <vt:lpstr>Timeline</vt:lpstr>
      <vt:lpstr>Gantt-Chart</vt:lpstr>
      <vt:lpstr>Milestones plan</vt:lpstr>
      <vt:lpstr>Harvey Balls</vt:lpstr>
      <vt:lpstr>PowerPoint 演示文稿</vt:lpstr>
      <vt:lpstr>Project conclusion – project orga</vt:lpstr>
      <vt:lpstr>Project Organisation − Steering Committee</vt:lpstr>
      <vt:lpstr>Product – Product Life Cycle</vt:lpstr>
      <vt:lpstr>Status report</vt:lpstr>
      <vt:lpstr>Project Status Report</vt:lpstr>
      <vt:lpstr>PowerPoint 演示文稿</vt:lpstr>
      <vt:lpstr>table</vt:lpstr>
      <vt:lpstr>Process phases (four phases vertical) </vt:lpstr>
      <vt:lpstr>Circular shapes</vt:lpstr>
      <vt:lpstr>Stakeholder Analysis ─ Extended Stakeholder-Map</vt:lpstr>
      <vt:lpstr>Project factsheet </vt:lpstr>
      <vt:lpstr>Process Overview</vt:lpstr>
      <vt:lpstr>Process chart</vt:lpstr>
      <vt:lpstr>Roadmapping – Tick Tock Model</vt:lpstr>
      <vt:lpstr>SWOT</vt:lpstr>
      <vt:lpstr>SWOT Analysis</vt:lpstr>
      <vt:lpstr>Management </vt:lpstr>
      <vt:lpstr>Positioning</vt:lpstr>
      <vt:lpstr>Creative listing triangles Outline</vt:lpstr>
      <vt:lpstr>Strategy tool with 8 bricks</vt:lpstr>
      <vt:lpstr>TITLE</vt:lpstr>
      <vt:lpstr>Project plan</vt:lpstr>
      <vt:lpstr>Contact</vt:lpstr>
      <vt:lpstr>Contact</vt:lpstr>
      <vt:lpstr>PowerPoint 演示文稿</vt:lpstr>
      <vt:lpstr>World map</vt:lpstr>
      <vt:lpstr>Locations</vt:lpstr>
      <vt:lpstr>Europe</vt:lpstr>
      <vt:lpstr>World map</vt:lpstr>
      <vt:lpstr>Flags</vt:lpstr>
      <vt:lpstr>PowerPoint 演示文稿</vt:lpstr>
      <vt:lpstr>Icons I</vt:lpstr>
      <vt:lpstr>Icons II</vt:lpstr>
      <vt:lpstr>Silhouettes I</vt:lpstr>
      <vt:lpstr>Silhouettes II</vt:lpstr>
      <vt:lpstr>Hooks, curls, circles</vt:lpstr>
      <vt:lpstr>Technical Devices I</vt:lpstr>
      <vt:lpstr>Technical Devices II</vt:lpstr>
      <vt:lpstr>EXCERPT FROM OUR CLIENT  LIST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PowerPoint-Präsentation</dc:title>
  <dc:creator>Kristin</dc:creator>
  <cp:lastModifiedBy>chunyong peng</cp:lastModifiedBy>
  <cp:revision>139</cp:revision>
  <dcterms:created xsi:type="dcterms:W3CDTF">2016-03-15T10:14:04Z</dcterms:created>
  <dcterms:modified xsi:type="dcterms:W3CDTF">2023-11-25T08:23:09Z</dcterms:modified>
</cp:coreProperties>
</file>